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0" r:id="rId2"/>
    <p:sldId id="262" r:id="rId3"/>
    <p:sldId id="263" r:id="rId4"/>
    <p:sldId id="264" r:id="rId5"/>
    <p:sldId id="265" r:id="rId6"/>
    <p:sldId id="266" r:id="rId7"/>
    <p:sldId id="267" r:id="rId8"/>
    <p:sldId id="268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574" autoAdjust="0"/>
    <p:restoredTop sz="94660"/>
  </p:normalViewPr>
  <p:slideViewPr>
    <p:cSldViewPr snapToGrid="0">
      <p:cViewPr varScale="1">
        <p:scale>
          <a:sx n="74" d="100"/>
          <a:sy n="74" d="100"/>
        </p:scale>
        <p:origin x="678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508000" y="1178427"/>
            <a:ext cx="11157819" cy="23100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Roboto" panose="02000000000000000000" pitchFamily="2" charset="0"/>
              </a:defRPr>
            </a:lvl1pPr>
            <a:lvl2pPr marL="609570" indent="0">
              <a:buNone/>
              <a:defRPr sz="1600"/>
            </a:lvl2pPr>
            <a:lvl3pPr marL="1219139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7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en-US" dirty="0" smtClean="0"/>
              <a:t>CLICK TO EDITE SUBTITLE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08000" y="455085"/>
            <a:ext cx="11157819" cy="660511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sz="4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6513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9422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10940527" y="1913108"/>
            <a:ext cx="592138" cy="561975"/>
            <a:chOff x="10963275" y="1912938"/>
            <a:chExt cx="59213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10963275" y="1912938"/>
              <a:ext cx="592138" cy="561975"/>
            </a:xfrm>
            <a:custGeom>
              <a:avLst/>
              <a:gdLst>
                <a:gd name="T0" fmla="*/ 2358 w 3359"/>
                <a:gd name="T1" fmla="*/ 1846 h 3187"/>
                <a:gd name="T2" fmla="*/ 2114 w 3359"/>
                <a:gd name="T3" fmla="*/ 2029 h 3187"/>
                <a:gd name="T4" fmla="*/ 1981 w 3359"/>
                <a:gd name="T5" fmla="*/ 2305 h 3187"/>
                <a:gd name="T6" fmla="*/ 1976 w 3359"/>
                <a:gd name="T7" fmla="*/ 2523 h 3187"/>
                <a:gd name="T8" fmla="*/ 2028 w 3359"/>
                <a:gd name="T9" fmla="*/ 2700 h 3187"/>
                <a:gd name="T10" fmla="*/ 2211 w 3359"/>
                <a:gd name="T11" fmla="*/ 2932 h 3187"/>
                <a:gd name="T12" fmla="*/ 2481 w 3359"/>
                <a:gd name="T13" fmla="*/ 3058 h 3187"/>
                <a:gd name="T14" fmla="*/ 2795 w 3359"/>
                <a:gd name="T15" fmla="*/ 3042 h 3187"/>
                <a:gd name="T16" fmla="*/ 3056 w 3359"/>
                <a:gd name="T17" fmla="*/ 2884 h 3187"/>
                <a:gd name="T18" fmla="*/ 3214 w 3359"/>
                <a:gd name="T19" fmla="*/ 2623 h 3187"/>
                <a:gd name="T20" fmla="*/ 3231 w 3359"/>
                <a:gd name="T21" fmla="*/ 2308 h 3187"/>
                <a:gd name="T22" fmla="*/ 3103 w 3359"/>
                <a:gd name="T23" fmla="*/ 2037 h 3187"/>
                <a:gd name="T24" fmla="*/ 2869 w 3359"/>
                <a:gd name="T25" fmla="*/ 1854 h 3187"/>
                <a:gd name="T26" fmla="*/ 2776 w 3359"/>
                <a:gd name="T27" fmla="*/ 1820 h 3187"/>
                <a:gd name="T28" fmla="*/ 2683 w 3359"/>
                <a:gd name="T29" fmla="*/ 1802 h 3187"/>
                <a:gd name="T30" fmla="*/ 1665 w 3359"/>
                <a:gd name="T31" fmla="*/ 1095 h 3187"/>
                <a:gd name="T32" fmla="*/ 1474 w 3359"/>
                <a:gd name="T33" fmla="*/ 1159 h 3187"/>
                <a:gd name="T34" fmla="*/ 1361 w 3359"/>
                <a:gd name="T35" fmla="*/ 1327 h 3187"/>
                <a:gd name="T36" fmla="*/ 1373 w 3359"/>
                <a:gd name="T37" fmla="*/ 1532 h 3187"/>
                <a:gd name="T38" fmla="*/ 1508 w 3359"/>
                <a:gd name="T39" fmla="*/ 1683 h 3187"/>
                <a:gd name="T40" fmla="*/ 1708 w 3359"/>
                <a:gd name="T41" fmla="*/ 1720 h 3187"/>
                <a:gd name="T42" fmla="*/ 1888 w 3359"/>
                <a:gd name="T43" fmla="*/ 1633 h 3187"/>
                <a:gd name="T44" fmla="*/ 1976 w 3359"/>
                <a:gd name="T45" fmla="*/ 1451 h 3187"/>
                <a:gd name="T46" fmla="*/ 1938 w 3359"/>
                <a:gd name="T47" fmla="*/ 1248 h 3187"/>
                <a:gd name="T48" fmla="*/ 1786 w 3359"/>
                <a:gd name="T49" fmla="*/ 1118 h 3187"/>
                <a:gd name="T50" fmla="*/ 115 w 3359"/>
                <a:gd name="T51" fmla="*/ 2607 h 3187"/>
                <a:gd name="T52" fmla="*/ 1860 w 3359"/>
                <a:gd name="T53" fmla="*/ 2531 h 3187"/>
                <a:gd name="T54" fmla="*/ 1856 w 3359"/>
                <a:gd name="T55" fmla="*/ 2368 h 3187"/>
                <a:gd name="T56" fmla="*/ 1794 w 3359"/>
                <a:gd name="T57" fmla="*/ 2282 h 3187"/>
                <a:gd name="T58" fmla="*/ 1567 w 3359"/>
                <a:gd name="T59" fmla="*/ 2312 h 3187"/>
                <a:gd name="T60" fmla="*/ 1749 w 3359"/>
                <a:gd name="T61" fmla="*/ 2178 h 3187"/>
                <a:gd name="T62" fmla="*/ 1923 w 3359"/>
                <a:gd name="T63" fmla="*/ 2043 h 3187"/>
                <a:gd name="T64" fmla="*/ 1978 w 3359"/>
                <a:gd name="T65" fmla="*/ 1822 h 3187"/>
                <a:gd name="T66" fmla="*/ 1816 w 3359"/>
                <a:gd name="T67" fmla="*/ 1808 h 3187"/>
                <a:gd name="T68" fmla="*/ 1571 w 3359"/>
                <a:gd name="T69" fmla="*/ 1823 h 3187"/>
                <a:gd name="T70" fmla="*/ 1365 w 3359"/>
                <a:gd name="T71" fmla="*/ 1709 h 3187"/>
                <a:gd name="T72" fmla="*/ 1252 w 3359"/>
                <a:gd name="T73" fmla="*/ 1506 h 3187"/>
                <a:gd name="T74" fmla="*/ 1264 w 3359"/>
                <a:gd name="T75" fmla="*/ 1268 h 3187"/>
                <a:gd name="T76" fmla="*/ 1401 w 3359"/>
                <a:gd name="T77" fmla="*/ 1077 h 3187"/>
                <a:gd name="T78" fmla="*/ 1615 w 3359"/>
                <a:gd name="T79" fmla="*/ 988 h 3187"/>
                <a:gd name="T80" fmla="*/ 1848 w 3359"/>
                <a:gd name="T81" fmla="*/ 1026 h 3187"/>
                <a:gd name="T82" fmla="*/ 2025 w 3359"/>
                <a:gd name="T83" fmla="*/ 1184 h 3187"/>
                <a:gd name="T84" fmla="*/ 2088 w 3359"/>
                <a:gd name="T85" fmla="*/ 1411 h 3187"/>
                <a:gd name="T86" fmla="*/ 2180 w 3359"/>
                <a:gd name="T87" fmla="*/ 1813 h 3187"/>
                <a:gd name="T88" fmla="*/ 2474 w 3359"/>
                <a:gd name="T89" fmla="*/ 1692 h 3187"/>
                <a:gd name="T90" fmla="*/ 2699 w 3359"/>
                <a:gd name="T91" fmla="*/ 1687 h 3187"/>
                <a:gd name="T92" fmla="*/ 2837 w 3359"/>
                <a:gd name="T93" fmla="*/ 696 h 3187"/>
                <a:gd name="T94" fmla="*/ 2837 w 3359"/>
                <a:gd name="T95" fmla="*/ 117 h 3187"/>
                <a:gd name="T96" fmla="*/ 1910 w 3359"/>
                <a:gd name="T97" fmla="*/ 117 h 3187"/>
                <a:gd name="T98" fmla="*/ 985 w 3359"/>
                <a:gd name="T99" fmla="*/ 117 h 3187"/>
                <a:gd name="T100" fmla="*/ 3059 w 3359"/>
                <a:gd name="T101" fmla="*/ 1833 h 3187"/>
                <a:gd name="T102" fmla="*/ 3262 w 3359"/>
                <a:gd name="T103" fmla="*/ 2065 h 3187"/>
                <a:gd name="T104" fmla="*/ 3356 w 3359"/>
                <a:gd name="T105" fmla="*/ 2367 h 3187"/>
                <a:gd name="T106" fmla="*/ 3311 w 3359"/>
                <a:gd name="T107" fmla="*/ 2696 h 3187"/>
                <a:gd name="T108" fmla="*/ 3138 w 3359"/>
                <a:gd name="T109" fmla="*/ 2966 h 3187"/>
                <a:gd name="T110" fmla="*/ 2868 w 3359"/>
                <a:gd name="T111" fmla="*/ 3140 h 3187"/>
                <a:gd name="T112" fmla="*/ 2539 w 3359"/>
                <a:gd name="T113" fmla="*/ 3184 h 3187"/>
                <a:gd name="T114" fmla="*/ 2237 w 3359"/>
                <a:gd name="T115" fmla="*/ 3090 h 3187"/>
                <a:gd name="T116" fmla="*/ 2004 w 3359"/>
                <a:gd name="T117" fmla="*/ 2886 h 3187"/>
                <a:gd name="T118" fmla="*/ 39 w 3359"/>
                <a:gd name="T119" fmla="*/ 2721 h 3187"/>
                <a:gd name="T120" fmla="*/ 0 w 3359"/>
                <a:gd name="T121" fmla="*/ 0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9" h="3187">
                  <a:moveTo>
                    <a:pt x="2606" y="1797"/>
                  </a:moveTo>
                  <a:lnTo>
                    <a:pt x="2541" y="1800"/>
                  </a:lnTo>
                  <a:lnTo>
                    <a:pt x="2477" y="1809"/>
                  </a:lnTo>
                  <a:lnTo>
                    <a:pt x="2416" y="1825"/>
                  </a:lnTo>
                  <a:lnTo>
                    <a:pt x="2358" y="1846"/>
                  </a:lnTo>
                  <a:lnTo>
                    <a:pt x="2302" y="1873"/>
                  </a:lnTo>
                  <a:lnTo>
                    <a:pt x="2249" y="1905"/>
                  </a:lnTo>
                  <a:lnTo>
                    <a:pt x="2201" y="1942"/>
                  </a:lnTo>
                  <a:lnTo>
                    <a:pt x="2156" y="1983"/>
                  </a:lnTo>
                  <a:lnTo>
                    <a:pt x="2114" y="2029"/>
                  </a:lnTo>
                  <a:lnTo>
                    <a:pt x="2077" y="2077"/>
                  </a:lnTo>
                  <a:lnTo>
                    <a:pt x="2045" y="2130"/>
                  </a:lnTo>
                  <a:lnTo>
                    <a:pt x="2019" y="2186"/>
                  </a:lnTo>
                  <a:lnTo>
                    <a:pt x="1998" y="2244"/>
                  </a:lnTo>
                  <a:lnTo>
                    <a:pt x="1981" y="2305"/>
                  </a:lnTo>
                  <a:lnTo>
                    <a:pt x="1972" y="2368"/>
                  </a:lnTo>
                  <a:lnTo>
                    <a:pt x="1969" y="2434"/>
                  </a:lnTo>
                  <a:lnTo>
                    <a:pt x="1970" y="2463"/>
                  </a:lnTo>
                  <a:lnTo>
                    <a:pt x="1972" y="2492"/>
                  </a:lnTo>
                  <a:lnTo>
                    <a:pt x="1976" y="2523"/>
                  </a:lnTo>
                  <a:lnTo>
                    <a:pt x="1979" y="2546"/>
                  </a:lnTo>
                  <a:lnTo>
                    <a:pt x="1989" y="2588"/>
                  </a:lnTo>
                  <a:lnTo>
                    <a:pt x="1991" y="2598"/>
                  </a:lnTo>
                  <a:lnTo>
                    <a:pt x="2005" y="2644"/>
                  </a:lnTo>
                  <a:lnTo>
                    <a:pt x="2028" y="2700"/>
                  </a:lnTo>
                  <a:lnTo>
                    <a:pt x="2056" y="2754"/>
                  </a:lnTo>
                  <a:lnTo>
                    <a:pt x="2089" y="2803"/>
                  </a:lnTo>
                  <a:lnTo>
                    <a:pt x="2125" y="2851"/>
                  </a:lnTo>
                  <a:lnTo>
                    <a:pt x="2166" y="2893"/>
                  </a:lnTo>
                  <a:lnTo>
                    <a:pt x="2211" y="2932"/>
                  </a:lnTo>
                  <a:lnTo>
                    <a:pt x="2259" y="2967"/>
                  </a:lnTo>
                  <a:lnTo>
                    <a:pt x="2310" y="2998"/>
                  </a:lnTo>
                  <a:lnTo>
                    <a:pt x="2365" y="3023"/>
                  </a:lnTo>
                  <a:lnTo>
                    <a:pt x="2422" y="3044"/>
                  </a:lnTo>
                  <a:lnTo>
                    <a:pt x="2481" y="3058"/>
                  </a:lnTo>
                  <a:lnTo>
                    <a:pt x="2542" y="3067"/>
                  </a:lnTo>
                  <a:lnTo>
                    <a:pt x="2606" y="3070"/>
                  </a:lnTo>
                  <a:lnTo>
                    <a:pt x="2671" y="3067"/>
                  </a:lnTo>
                  <a:lnTo>
                    <a:pt x="2734" y="3058"/>
                  </a:lnTo>
                  <a:lnTo>
                    <a:pt x="2795" y="3042"/>
                  </a:lnTo>
                  <a:lnTo>
                    <a:pt x="2854" y="3021"/>
                  </a:lnTo>
                  <a:lnTo>
                    <a:pt x="2909" y="2994"/>
                  </a:lnTo>
                  <a:lnTo>
                    <a:pt x="2962" y="2962"/>
                  </a:lnTo>
                  <a:lnTo>
                    <a:pt x="3010" y="2925"/>
                  </a:lnTo>
                  <a:lnTo>
                    <a:pt x="3056" y="2884"/>
                  </a:lnTo>
                  <a:lnTo>
                    <a:pt x="3097" y="2838"/>
                  </a:lnTo>
                  <a:lnTo>
                    <a:pt x="3134" y="2790"/>
                  </a:lnTo>
                  <a:lnTo>
                    <a:pt x="3166" y="2737"/>
                  </a:lnTo>
                  <a:lnTo>
                    <a:pt x="3193" y="2682"/>
                  </a:lnTo>
                  <a:lnTo>
                    <a:pt x="3214" y="2623"/>
                  </a:lnTo>
                  <a:lnTo>
                    <a:pt x="3230" y="2562"/>
                  </a:lnTo>
                  <a:lnTo>
                    <a:pt x="3239" y="2499"/>
                  </a:lnTo>
                  <a:lnTo>
                    <a:pt x="3243" y="2434"/>
                  </a:lnTo>
                  <a:lnTo>
                    <a:pt x="3240" y="2370"/>
                  </a:lnTo>
                  <a:lnTo>
                    <a:pt x="3231" y="2308"/>
                  </a:lnTo>
                  <a:lnTo>
                    <a:pt x="3215" y="2248"/>
                  </a:lnTo>
                  <a:lnTo>
                    <a:pt x="3195" y="2192"/>
                  </a:lnTo>
                  <a:lnTo>
                    <a:pt x="3169" y="2137"/>
                  </a:lnTo>
                  <a:lnTo>
                    <a:pt x="3138" y="2085"/>
                  </a:lnTo>
                  <a:lnTo>
                    <a:pt x="3103" y="2037"/>
                  </a:lnTo>
                  <a:lnTo>
                    <a:pt x="3064" y="1992"/>
                  </a:lnTo>
                  <a:lnTo>
                    <a:pt x="3021" y="1950"/>
                  </a:lnTo>
                  <a:lnTo>
                    <a:pt x="2973" y="1914"/>
                  </a:lnTo>
                  <a:lnTo>
                    <a:pt x="2923" y="1881"/>
                  </a:lnTo>
                  <a:lnTo>
                    <a:pt x="2869" y="1854"/>
                  </a:lnTo>
                  <a:lnTo>
                    <a:pt x="2840" y="1841"/>
                  </a:lnTo>
                  <a:lnTo>
                    <a:pt x="2810" y="1831"/>
                  </a:lnTo>
                  <a:lnTo>
                    <a:pt x="2808" y="1830"/>
                  </a:lnTo>
                  <a:lnTo>
                    <a:pt x="2806" y="1829"/>
                  </a:lnTo>
                  <a:lnTo>
                    <a:pt x="2776" y="1820"/>
                  </a:lnTo>
                  <a:lnTo>
                    <a:pt x="2747" y="1813"/>
                  </a:lnTo>
                  <a:lnTo>
                    <a:pt x="2743" y="1812"/>
                  </a:lnTo>
                  <a:lnTo>
                    <a:pt x="2740" y="1811"/>
                  </a:lnTo>
                  <a:lnTo>
                    <a:pt x="2712" y="1806"/>
                  </a:lnTo>
                  <a:lnTo>
                    <a:pt x="2683" y="1802"/>
                  </a:lnTo>
                  <a:lnTo>
                    <a:pt x="2678" y="1801"/>
                  </a:lnTo>
                  <a:lnTo>
                    <a:pt x="2673" y="1800"/>
                  </a:lnTo>
                  <a:lnTo>
                    <a:pt x="2639" y="1798"/>
                  </a:lnTo>
                  <a:lnTo>
                    <a:pt x="2606" y="1797"/>
                  </a:lnTo>
                  <a:close/>
                  <a:moveTo>
                    <a:pt x="1665" y="1095"/>
                  </a:moveTo>
                  <a:lnTo>
                    <a:pt x="1622" y="1097"/>
                  </a:lnTo>
                  <a:lnTo>
                    <a:pt x="1581" y="1106"/>
                  </a:lnTo>
                  <a:lnTo>
                    <a:pt x="1543" y="1118"/>
                  </a:lnTo>
                  <a:lnTo>
                    <a:pt x="1508" y="1137"/>
                  </a:lnTo>
                  <a:lnTo>
                    <a:pt x="1474" y="1159"/>
                  </a:lnTo>
                  <a:lnTo>
                    <a:pt x="1442" y="1187"/>
                  </a:lnTo>
                  <a:lnTo>
                    <a:pt x="1414" y="1219"/>
                  </a:lnTo>
                  <a:lnTo>
                    <a:pt x="1392" y="1253"/>
                  </a:lnTo>
                  <a:lnTo>
                    <a:pt x="1373" y="1289"/>
                  </a:lnTo>
                  <a:lnTo>
                    <a:pt x="1361" y="1327"/>
                  </a:lnTo>
                  <a:lnTo>
                    <a:pt x="1354" y="1368"/>
                  </a:lnTo>
                  <a:lnTo>
                    <a:pt x="1350" y="1411"/>
                  </a:lnTo>
                  <a:lnTo>
                    <a:pt x="1354" y="1453"/>
                  </a:lnTo>
                  <a:lnTo>
                    <a:pt x="1361" y="1493"/>
                  </a:lnTo>
                  <a:lnTo>
                    <a:pt x="1373" y="1532"/>
                  </a:lnTo>
                  <a:lnTo>
                    <a:pt x="1392" y="1568"/>
                  </a:lnTo>
                  <a:lnTo>
                    <a:pt x="1414" y="1602"/>
                  </a:lnTo>
                  <a:lnTo>
                    <a:pt x="1442" y="1633"/>
                  </a:lnTo>
                  <a:lnTo>
                    <a:pt x="1474" y="1661"/>
                  </a:lnTo>
                  <a:lnTo>
                    <a:pt x="1508" y="1683"/>
                  </a:lnTo>
                  <a:lnTo>
                    <a:pt x="1544" y="1701"/>
                  </a:lnTo>
                  <a:lnTo>
                    <a:pt x="1582" y="1713"/>
                  </a:lnTo>
                  <a:lnTo>
                    <a:pt x="1623" y="1720"/>
                  </a:lnTo>
                  <a:lnTo>
                    <a:pt x="1665" y="1723"/>
                  </a:lnTo>
                  <a:lnTo>
                    <a:pt x="1708" y="1720"/>
                  </a:lnTo>
                  <a:lnTo>
                    <a:pt x="1748" y="1713"/>
                  </a:lnTo>
                  <a:lnTo>
                    <a:pt x="1787" y="1701"/>
                  </a:lnTo>
                  <a:lnTo>
                    <a:pt x="1823" y="1683"/>
                  </a:lnTo>
                  <a:lnTo>
                    <a:pt x="1857" y="1661"/>
                  </a:lnTo>
                  <a:lnTo>
                    <a:pt x="1888" y="1633"/>
                  </a:lnTo>
                  <a:lnTo>
                    <a:pt x="1915" y="1602"/>
                  </a:lnTo>
                  <a:lnTo>
                    <a:pt x="1938" y="1568"/>
                  </a:lnTo>
                  <a:lnTo>
                    <a:pt x="1956" y="1531"/>
                  </a:lnTo>
                  <a:lnTo>
                    <a:pt x="1968" y="1492"/>
                  </a:lnTo>
                  <a:lnTo>
                    <a:pt x="1976" y="1451"/>
                  </a:lnTo>
                  <a:lnTo>
                    <a:pt x="1978" y="1408"/>
                  </a:lnTo>
                  <a:lnTo>
                    <a:pt x="1976" y="1363"/>
                  </a:lnTo>
                  <a:lnTo>
                    <a:pt x="1968" y="1323"/>
                  </a:lnTo>
                  <a:lnTo>
                    <a:pt x="1956" y="1284"/>
                  </a:lnTo>
                  <a:lnTo>
                    <a:pt x="1938" y="1248"/>
                  </a:lnTo>
                  <a:lnTo>
                    <a:pt x="1914" y="1215"/>
                  </a:lnTo>
                  <a:lnTo>
                    <a:pt x="1887" y="1184"/>
                  </a:lnTo>
                  <a:lnTo>
                    <a:pt x="1856" y="1157"/>
                  </a:lnTo>
                  <a:lnTo>
                    <a:pt x="1822" y="1135"/>
                  </a:lnTo>
                  <a:lnTo>
                    <a:pt x="1786" y="1118"/>
                  </a:lnTo>
                  <a:lnTo>
                    <a:pt x="1747" y="1106"/>
                  </a:lnTo>
                  <a:lnTo>
                    <a:pt x="1707" y="1097"/>
                  </a:lnTo>
                  <a:lnTo>
                    <a:pt x="1665" y="1095"/>
                  </a:lnTo>
                  <a:close/>
                  <a:moveTo>
                    <a:pt x="115" y="696"/>
                  </a:moveTo>
                  <a:lnTo>
                    <a:pt x="115" y="2607"/>
                  </a:lnTo>
                  <a:lnTo>
                    <a:pt x="1874" y="2607"/>
                  </a:lnTo>
                  <a:lnTo>
                    <a:pt x="1873" y="2605"/>
                  </a:lnTo>
                  <a:lnTo>
                    <a:pt x="1873" y="2604"/>
                  </a:lnTo>
                  <a:lnTo>
                    <a:pt x="1866" y="2568"/>
                  </a:lnTo>
                  <a:lnTo>
                    <a:pt x="1860" y="2531"/>
                  </a:lnTo>
                  <a:lnTo>
                    <a:pt x="1859" y="2525"/>
                  </a:lnTo>
                  <a:lnTo>
                    <a:pt x="1858" y="2518"/>
                  </a:lnTo>
                  <a:lnTo>
                    <a:pt x="1855" y="2476"/>
                  </a:lnTo>
                  <a:lnTo>
                    <a:pt x="1854" y="2434"/>
                  </a:lnTo>
                  <a:lnTo>
                    <a:pt x="1856" y="2368"/>
                  </a:lnTo>
                  <a:lnTo>
                    <a:pt x="1865" y="2304"/>
                  </a:lnTo>
                  <a:lnTo>
                    <a:pt x="1878" y="2242"/>
                  </a:lnTo>
                  <a:lnTo>
                    <a:pt x="1858" y="2255"/>
                  </a:lnTo>
                  <a:lnTo>
                    <a:pt x="1835" y="2266"/>
                  </a:lnTo>
                  <a:lnTo>
                    <a:pt x="1794" y="2282"/>
                  </a:lnTo>
                  <a:lnTo>
                    <a:pt x="1749" y="2296"/>
                  </a:lnTo>
                  <a:lnTo>
                    <a:pt x="1703" y="2305"/>
                  </a:lnTo>
                  <a:lnTo>
                    <a:pt x="1654" y="2310"/>
                  </a:lnTo>
                  <a:lnTo>
                    <a:pt x="1601" y="2312"/>
                  </a:lnTo>
                  <a:lnTo>
                    <a:pt x="1567" y="2312"/>
                  </a:lnTo>
                  <a:lnTo>
                    <a:pt x="1567" y="2203"/>
                  </a:lnTo>
                  <a:lnTo>
                    <a:pt x="1609" y="2203"/>
                  </a:lnTo>
                  <a:lnTo>
                    <a:pt x="1658" y="2200"/>
                  </a:lnTo>
                  <a:lnTo>
                    <a:pt x="1705" y="2192"/>
                  </a:lnTo>
                  <a:lnTo>
                    <a:pt x="1749" y="2178"/>
                  </a:lnTo>
                  <a:lnTo>
                    <a:pt x="1791" y="2160"/>
                  </a:lnTo>
                  <a:lnTo>
                    <a:pt x="1831" y="2136"/>
                  </a:lnTo>
                  <a:lnTo>
                    <a:pt x="1869" y="2106"/>
                  </a:lnTo>
                  <a:lnTo>
                    <a:pt x="1898" y="2076"/>
                  </a:lnTo>
                  <a:lnTo>
                    <a:pt x="1923" y="2043"/>
                  </a:lnTo>
                  <a:lnTo>
                    <a:pt x="1942" y="2006"/>
                  </a:lnTo>
                  <a:lnTo>
                    <a:pt x="1958" y="1966"/>
                  </a:lnTo>
                  <a:lnTo>
                    <a:pt x="1969" y="1921"/>
                  </a:lnTo>
                  <a:lnTo>
                    <a:pt x="1976" y="1874"/>
                  </a:lnTo>
                  <a:lnTo>
                    <a:pt x="1978" y="1822"/>
                  </a:lnTo>
                  <a:lnTo>
                    <a:pt x="1978" y="1698"/>
                  </a:lnTo>
                  <a:lnTo>
                    <a:pt x="1941" y="1734"/>
                  </a:lnTo>
                  <a:lnTo>
                    <a:pt x="1902" y="1764"/>
                  </a:lnTo>
                  <a:lnTo>
                    <a:pt x="1860" y="1788"/>
                  </a:lnTo>
                  <a:lnTo>
                    <a:pt x="1816" y="1808"/>
                  </a:lnTo>
                  <a:lnTo>
                    <a:pt x="1770" y="1822"/>
                  </a:lnTo>
                  <a:lnTo>
                    <a:pt x="1722" y="1831"/>
                  </a:lnTo>
                  <a:lnTo>
                    <a:pt x="1670" y="1833"/>
                  </a:lnTo>
                  <a:lnTo>
                    <a:pt x="1620" y="1831"/>
                  </a:lnTo>
                  <a:lnTo>
                    <a:pt x="1571" y="1823"/>
                  </a:lnTo>
                  <a:lnTo>
                    <a:pt x="1525" y="1810"/>
                  </a:lnTo>
                  <a:lnTo>
                    <a:pt x="1481" y="1793"/>
                  </a:lnTo>
                  <a:lnTo>
                    <a:pt x="1440" y="1770"/>
                  </a:lnTo>
                  <a:lnTo>
                    <a:pt x="1401" y="1742"/>
                  </a:lnTo>
                  <a:lnTo>
                    <a:pt x="1365" y="1709"/>
                  </a:lnTo>
                  <a:lnTo>
                    <a:pt x="1332" y="1673"/>
                  </a:lnTo>
                  <a:lnTo>
                    <a:pt x="1304" y="1635"/>
                  </a:lnTo>
                  <a:lnTo>
                    <a:pt x="1281" y="1593"/>
                  </a:lnTo>
                  <a:lnTo>
                    <a:pt x="1264" y="1551"/>
                  </a:lnTo>
                  <a:lnTo>
                    <a:pt x="1252" y="1506"/>
                  </a:lnTo>
                  <a:lnTo>
                    <a:pt x="1243" y="1458"/>
                  </a:lnTo>
                  <a:lnTo>
                    <a:pt x="1241" y="1409"/>
                  </a:lnTo>
                  <a:lnTo>
                    <a:pt x="1243" y="1360"/>
                  </a:lnTo>
                  <a:lnTo>
                    <a:pt x="1252" y="1313"/>
                  </a:lnTo>
                  <a:lnTo>
                    <a:pt x="1264" y="1268"/>
                  </a:lnTo>
                  <a:lnTo>
                    <a:pt x="1281" y="1225"/>
                  </a:lnTo>
                  <a:lnTo>
                    <a:pt x="1304" y="1184"/>
                  </a:lnTo>
                  <a:lnTo>
                    <a:pt x="1332" y="1146"/>
                  </a:lnTo>
                  <a:lnTo>
                    <a:pt x="1365" y="1109"/>
                  </a:lnTo>
                  <a:lnTo>
                    <a:pt x="1401" y="1077"/>
                  </a:lnTo>
                  <a:lnTo>
                    <a:pt x="1439" y="1049"/>
                  </a:lnTo>
                  <a:lnTo>
                    <a:pt x="1480" y="1026"/>
                  </a:lnTo>
                  <a:lnTo>
                    <a:pt x="1523" y="1009"/>
                  </a:lnTo>
                  <a:lnTo>
                    <a:pt x="1568" y="995"/>
                  </a:lnTo>
                  <a:lnTo>
                    <a:pt x="1615" y="988"/>
                  </a:lnTo>
                  <a:lnTo>
                    <a:pt x="1665" y="986"/>
                  </a:lnTo>
                  <a:lnTo>
                    <a:pt x="1713" y="988"/>
                  </a:lnTo>
                  <a:lnTo>
                    <a:pt x="1761" y="995"/>
                  </a:lnTo>
                  <a:lnTo>
                    <a:pt x="1806" y="1009"/>
                  </a:lnTo>
                  <a:lnTo>
                    <a:pt x="1848" y="1026"/>
                  </a:lnTo>
                  <a:lnTo>
                    <a:pt x="1890" y="1049"/>
                  </a:lnTo>
                  <a:lnTo>
                    <a:pt x="1928" y="1077"/>
                  </a:lnTo>
                  <a:lnTo>
                    <a:pt x="1964" y="1109"/>
                  </a:lnTo>
                  <a:lnTo>
                    <a:pt x="1997" y="1146"/>
                  </a:lnTo>
                  <a:lnTo>
                    <a:pt x="2025" y="1184"/>
                  </a:lnTo>
                  <a:lnTo>
                    <a:pt x="2047" y="1225"/>
                  </a:lnTo>
                  <a:lnTo>
                    <a:pt x="2065" y="1269"/>
                  </a:lnTo>
                  <a:lnTo>
                    <a:pt x="2077" y="1313"/>
                  </a:lnTo>
                  <a:lnTo>
                    <a:pt x="2086" y="1360"/>
                  </a:lnTo>
                  <a:lnTo>
                    <a:pt x="2088" y="1411"/>
                  </a:lnTo>
                  <a:lnTo>
                    <a:pt x="2088" y="1836"/>
                  </a:lnTo>
                  <a:lnTo>
                    <a:pt x="2087" y="1864"/>
                  </a:lnTo>
                  <a:lnTo>
                    <a:pt x="2083" y="1893"/>
                  </a:lnTo>
                  <a:lnTo>
                    <a:pt x="2131" y="1850"/>
                  </a:lnTo>
                  <a:lnTo>
                    <a:pt x="2180" y="1813"/>
                  </a:lnTo>
                  <a:lnTo>
                    <a:pt x="2234" y="1779"/>
                  </a:lnTo>
                  <a:lnTo>
                    <a:pt x="2291" y="1750"/>
                  </a:lnTo>
                  <a:lnTo>
                    <a:pt x="2349" y="1726"/>
                  </a:lnTo>
                  <a:lnTo>
                    <a:pt x="2410" y="1706"/>
                  </a:lnTo>
                  <a:lnTo>
                    <a:pt x="2474" y="1692"/>
                  </a:lnTo>
                  <a:lnTo>
                    <a:pt x="2539" y="1683"/>
                  </a:lnTo>
                  <a:lnTo>
                    <a:pt x="2606" y="1680"/>
                  </a:lnTo>
                  <a:lnTo>
                    <a:pt x="2640" y="1681"/>
                  </a:lnTo>
                  <a:lnTo>
                    <a:pt x="2675" y="1683"/>
                  </a:lnTo>
                  <a:lnTo>
                    <a:pt x="2699" y="1687"/>
                  </a:lnTo>
                  <a:lnTo>
                    <a:pt x="2741" y="1694"/>
                  </a:lnTo>
                  <a:lnTo>
                    <a:pt x="2771" y="1700"/>
                  </a:lnTo>
                  <a:lnTo>
                    <a:pt x="2803" y="1708"/>
                  </a:lnTo>
                  <a:lnTo>
                    <a:pt x="2837" y="1717"/>
                  </a:lnTo>
                  <a:lnTo>
                    <a:pt x="2837" y="696"/>
                  </a:lnTo>
                  <a:lnTo>
                    <a:pt x="115" y="696"/>
                  </a:lnTo>
                  <a:close/>
                  <a:moveTo>
                    <a:pt x="2027" y="117"/>
                  </a:moveTo>
                  <a:lnTo>
                    <a:pt x="2027" y="580"/>
                  </a:lnTo>
                  <a:lnTo>
                    <a:pt x="2837" y="580"/>
                  </a:lnTo>
                  <a:lnTo>
                    <a:pt x="2837" y="117"/>
                  </a:lnTo>
                  <a:lnTo>
                    <a:pt x="2027" y="117"/>
                  </a:lnTo>
                  <a:close/>
                  <a:moveTo>
                    <a:pt x="1100" y="117"/>
                  </a:moveTo>
                  <a:lnTo>
                    <a:pt x="1100" y="580"/>
                  </a:lnTo>
                  <a:lnTo>
                    <a:pt x="1910" y="580"/>
                  </a:lnTo>
                  <a:lnTo>
                    <a:pt x="1910" y="117"/>
                  </a:lnTo>
                  <a:lnTo>
                    <a:pt x="1100" y="117"/>
                  </a:lnTo>
                  <a:close/>
                  <a:moveTo>
                    <a:pt x="115" y="117"/>
                  </a:moveTo>
                  <a:lnTo>
                    <a:pt x="115" y="580"/>
                  </a:lnTo>
                  <a:lnTo>
                    <a:pt x="985" y="580"/>
                  </a:lnTo>
                  <a:lnTo>
                    <a:pt x="985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54" y="1766"/>
                  </a:lnTo>
                  <a:lnTo>
                    <a:pt x="3007" y="1798"/>
                  </a:lnTo>
                  <a:lnTo>
                    <a:pt x="3059" y="1833"/>
                  </a:lnTo>
                  <a:lnTo>
                    <a:pt x="3106" y="1872"/>
                  </a:lnTo>
                  <a:lnTo>
                    <a:pt x="3151" y="1915"/>
                  </a:lnTo>
                  <a:lnTo>
                    <a:pt x="3192" y="1962"/>
                  </a:lnTo>
                  <a:lnTo>
                    <a:pt x="3229" y="2012"/>
                  </a:lnTo>
                  <a:lnTo>
                    <a:pt x="3262" y="2065"/>
                  </a:lnTo>
                  <a:lnTo>
                    <a:pt x="3291" y="2121"/>
                  </a:lnTo>
                  <a:lnTo>
                    <a:pt x="3314" y="2179"/>
                  </a:lnTo>
                  <a:lnTo>
                    <a:pt x="3333" y="2240"/>
                  </a:lnTo>
                  <a:lnTo>
                    <a:pt x="3347" y="2303"/>
                  </a:lnTo>
                  <a:lnTo>
                    <a:pt x="3356" y="2367"/>
                  </a:lnTo>
                  <a:lnTo>
                    <a:pt x="3359" y="2434"/>
                  </a:lnTo>
                  <a:lnTo>
                    <a:pt x="3356" y="2502"/>
                  </a:lnTo>
                  <a:lnTo>
                    <a:pt x="3346" y="2569"/>
                  </a:lnTo>
                  <a:lnTo>
                    <a:pt x="3332" y="2633"/>
                  </a:lnTo>
                  <a:lnTo>
                    <a:pt x="3311" y="2696"/>
                  </a:lnTo>
                  <a:lnTo>
                    <a:pt x="3286" y="2756"/>
                  </a:lnTo>
                  <a:lnTo>
                    <a:pt x="3256" y="2814"/>
                  </a:lnTo>
                  <a:lnTo>
                    <a:pt x="3221" y="2867"/>
                  </a:lnTo>
                  <a:lnTo>
                    <a:pt x="3181" y="2919"/>
                  </a:lnTo>
                  <a:lnTo>
                    <a:pt x="3138" y="2966"/>
                  </a:lnTo>
                  <a:lnTo>
                    <a:pt x="3091" y="3010"/>
                  </a:lnTo>
                  <a:lnTo>
                    <a:pt x="3039" y="3049"/>
                  </a:lnTo>
                  <a:lnTo>
                    <a:pt x="2986" y="3084"/>
                  </a:lnTo>
                  <a:lnTo>
                    <a:pt x="2928" y="3114"/>
                  </a:lnTo>
                  <a:lnTo>
                    <a:pt x="2868" y="3140"/>
                  </a:lnTo>
                  <a:lnTo>
                    <a:pt x="2806" y="3160"/>
                  </a:lnTo>
                  <a:lnTo>
                    <a:pt x="2741" y="3175"/>
                  </a:lnTo>
                  <a:lnTo>
                    <a:pt x="2674" y="3184"/>
                  </a:lnTo>
                  <a:lnTo>
                    <a:pt x="2606" y="3187"/>
                  </a:lnTo>
                  <a:lnTo>
                    <a:pt x="2539" y="3184"/>
                  </a:lnTo>
                  <a:lnTo>
                    <a:pt x="2475" y="3176"/>
                  </a:lnTo>
                  <a:lnTo>
                    <a:pt x="2412" y="3161"/>
                  </a:lnTo>
                  <a:lnTo>
                    <a:pt x="2352" y="3143"/>
                  </a:lnTo>
                  <a:lnTo>
                    <a:pt x="2293" y="3119"/>
                  </a:lnTo>
                  <a:lnTo>
                    <a:pt x="2237" y="3090"/>
                  </a:lnTo>
                  <a:lnTo>
                    <a:pt x="2183" y="3057"/>
                  </a:lnTo>
                  <a:lnTo>
                    <a:pt x="2134" y="3020"/>
                  </a:lnTo>
                  <a:lnTo>
                    <a:pt x="2088" y="2979"/>
                  </a:lnTo>
                  <a:lnTo>
                    <a:pt x="2044" y="2934"/>
                  </a:lnTo>
                  <a:lnTo>
                    <a:pt x="2004" y="2886"/>
                  </a:lnTo>
                  <a:lnTo>
                    <a:pt x="1969" y="2834"/>
                  </a:lnTo>
                  <a:lnTo>
                    <a:pt x="1938" y="2781"/>
                  </a:lnTo>
                  <a:lnTo>
                    <a:pt x="1911" y="2723"/>
                  </a:lnTo>
                  <a:lnTo>
                    <a:pt x="58" y="2723"/>
                  </a:lnTo>
                  <a:lnTo>
                    <a:pt x="39" y="2721"/>
                  </a:lnTo>
                  <a:lnTo>
                    <a:pt x="24" y="2713"/>
                  </a:lnTo>
                  <a:lnTo>
                    <a:pt x="11" y="2699"/>
                  </a:lnTo>
                  <a:lnTo>
                    <a:pt x="3" y="2684"/>
                  </a:lnTo>
                  <a:lnTo>
                    <a:pt x="0" y="2665"/>
                  </a:lnTo>
                  <a:lnTo>
                    <a:pt x="0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1350625" y="2270126"/>
              <a:ext cx="144463" cy="142875"/>
            </a:xfrm>
            <a:custGeom>
              <a:avLst/>
              <a:gdLst>
                <a:gd name="T0" fmla="*/ 406 w 811"/>
                <a:gd name="T1" fmla="*/ 0 h 811"/>
                <a:gd name="T2" fmla="*/ 424 w 811"/>
                <a:gd name="T3" fmla="*/ 3 h 811"/>
                <a:gd name="T4" fmla="*/ 440 w 811"/>
                <a:gd name="T5" fmla="*/ 11 h 811"/>
                <a:gd name="T6" fmla="*/ 453 w 811"/>
                <a:gd name="T7" fmla="*/ 23 h 811"/>
                <a:gd name="T8" fmla="*/ 461 w 811"/>
                <a:gd name="T9" fmla="*/ 40 h 811"/>
                <a:gd name="T10" fmla="*/ 464 w 811"/>
                <a:gd name="T11" fmla="*/ 58 h 811"/>
                <a:gd name="T12" fmla="*/ 464 w 811"/>
                <a:gd name="T13" fmla="*/ 347 h 811"/>
                <a:gd name="T14" fmla="*/ 754 w 811"/>
                <a:gd name="T15" fmla="*/ 347 h 811"/>
                <a:gd name="T16" fmla="*/ 771 w 811"/>
                <a:gd name="T17" fmla="*/ 350 h 811"/>
                <a:gd name="T18" fmla="*/ 788 w 811"/>
                <a:gd name="T19" fmla="*/ 359 h 811"/>
                <a:gd name="T20" fmla="*/ 800 w 811"/>
                <a:gd name="T21" fmla="*/ 371 h 811"/>
                <a:gd name="T22" fmla="*/ 808 w 811"/>
                <a:gd name="T23" fmla="*/ 388 h 811"/>
                <a:gd name="T24" fmla="*/ 811 w 811"/>
                <a:gd name="T25" fmla="*/ 406 h 811"/>
                <a:gd name="T26" fmla="*/ 808 w 811"/>
                <a:gd name="T27" fmla="*/ 424 h 811"/>
                <a:gd name="T28" fmla="*/ 800 w 811"/>
                <a:gd name="T29" fmla="*/ 440 h 811"/>
                <a:gd name="T30" fmla="*/ 788 w 811"/>
                <a:gd name="T31" fmla="*/ 452 h 811"/>
                <a:gd name="T32" fmla="*/ 771 w 811"/>
                <a:gd name="T33" fmla="*/ 461 h 811"/>
                <a:gd name="T34" fmla="*/ 754 w 811"/>
                <a:gd name="T35" fmla="*/ 463 h 811"/>
                <a:gd name="T36" fmla="*/ 464 w 811"/>
                <a:gd name="T37" fmla="*/ 463 h 811"/>
                <a:gd name="T38" fmla="*/ 464 w 811"/>
                <a:gd name="T39" fmla="*/ 753 h 811"/>
                <a:gd name="T40" fmla="*/ 461 w 811"/>
                <a:gd name="T41" fmla="*/ 771 h 811"/>
                <a:gd name="T42" fmla="*/ 453 w 811"/>
                <a:gd name="T43" fmla="*/ 788 h 811"/>
                <a:gd name="T44" fmla="*/ 440 w 811"/>
                <a:gd name="T45" fmla="*/ 800 h 811"/>
                <a:gd name="T46" fmla="*/ 424 w 811"/>
                <a:gd name="T47" fmla="*/ 808 h 811"/>
                <a:gd name="T48" fmla="*/ 406 w 811"/>
                <a:gd name="T49" fmla="*/ 811 h 811"/>
                <a:gd name="T50" fmla="*/ 388 w 811"/>
                <a:gd name="T51" fmla="*/ 808 h 811"/>
                <a:gd name="T52" fmla="*/ 371 w 811"/>
                <a:gd name="T53" fmla="*/ 800 h 811"/>
                <a:gd name="T54" fmla="*/ 359 w 811"/>
                <a:gd name="T55" fmla="*/ 788 h 811"/>
                <a:gd name="T56" fmla="*/ 350 w 811"/>
                <a:gd name="T57" fmla="*/ 771 h 811"/>
                <a:gd name="T58" fmla="*/ 347 w 811"/>
                <a:gd name="T59" fmla="*/ 753 h 811"/>
                <a:gd name="T60" fmla="*/ 347 w 811"/>
                <a:gd name="T61" fmla="*/ 463 h 811"/>
                <a:gd name="T62" fmla="*/ 59 w 811"/>
                <a:gd name="T63" fmla="*/ 463 h 811"/>
                <a:gd name="T64" fmla="*/ 40 w 811"/>
                <a:gd name="T65" fmla="*/ 461 h 811"/>
                <a:gd name="T66" fmla="*/ 24 w 811"/>
                <a:gd name="T67" fmla="*/ 452 h 811"/>
                <a:gd name="T68" fmla="*/ 11 w 811"/>
                <a:gd name="T69" fmla="*/ 440 h 811"/>
                <a:gd name="T70" fmla="*/ 3 w 811"/>
                <a:gd name="T71" fmla="*/ 424 h 811"/>
                <a:gd name="T72" fmla="*/ 0 w 811"/>
                <a:gd name="T73" fmla="*/ 406 h 811"/>
                <a:gd name="T74" fmla="*/ 3 w 811"/>
                <a:gd name="T75" fmla="*/ 388 h 811"/>
                <a:gd name="T76" fmla="*/ 11 w 811"/>
                <a:gd name="T77" fmla="*/ 371 h 811"/>
                <a:gd name="T78" fmla="*/ 24 w 811"/>
                <a:gd name="T79" fmla="*/ 359 h 811"/>
                <a:gd name="T80" fmla="*/ 40 w 811"/>
                <a:gd name="T81" fmla="*/ 350 h 811"/>
                <a:gd name="T82" fmla="*/ 59 w 811"/>
                <a:gd name="T83" fmla="*/ 347 h 811"/>
                <a:gd name="T84" fmla="*/ 347 w 811"/>
                <a:gd name="T85" fmla="*/ 347 h 811"/>
                <a:gd name="T86" fmla="*/ 347 w 811"/>
                <a:gd name="T87" fmla="*/ 58 h 811"/>
                <a:gd name="T88" fmla="*/ 350 w 811"/>
                <a:gd name="T89" fmla="*/ 40 h 811"/>
                <a:gd name="T90" fmla="*/ 359 w 811"/>
                <a:gd name="T91" fmla="*/ 23 h 811"/>
                <a:gd name="T92" fmla="*/ 371 w 811"/>
                <a:gd name="T93" fmla="*/ 11 h 811"/>
                <a:gd name="T94" fmla="*/ 388 w 811"/>
                <a:gd name="T95" fmla="*/ 3 h 811"/>
                <a:gd name="T96" fmla="*/ 406 w 811"/>
                <a:gd name="T97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811">
                  <a:moveTo>
                    <a:pt x="406" y="0"/>
                  </a:moveTo>
                  <a:lnTo>
                    <a:pt x="424" y="3"/>
                  </a:lnTo>
                  <a:lnTo>
                    <a:pt x="440" y="11"/>
                  </a:lnTo>
                  <a:lnTo>
                    <a:pt x="453" y="23"/>
                  </a:lnTo>
                  <a:lnTo>
                    <a:pt x="461" y="40"/>
                  </a:lnTo>
                  <a:lnTo>
                    <a:pt x="464" y="58"/>
                  </a:lnTo>
                  <a:lnTo>
                    <a:pt x="464" y="347"/>
                  </a:lnTo>
                  <a:lnTo>
                    <a:pt x="754" y="347"/>
                  </a:lnTo>
                  <a:lnTo>
                    <a:pt x="771" y="350"/>
                  </a:lnTo>
                  <a:lnTo>
                    <a:pt x="788" y="359"/>
                  </a:lnTo>
                  <a:lnTo>
                    <a:pt x="800" y="371"/>
                  </a:lnTo>
                  <a:lnTo>
                    <a:pt x="808" y="388"/>
                  </a:lnTo>
                  <a:lnTo>
                    <a:pt x="811" y="406"/>
                  </a:lnTo>
                  <a:lnTo>
                    <a:pt x="808" y="424"/>
                  </a:lnTo>
                  <a:lnTo>
                    <a:pt x="800" y="440"/>
                  </a:lnTo>
                  <a:lnTo>
                    <a:pt x="788" y="452"/>
                  </a:lnTo>
                  <a:lnTo>
                    <a:pt x="771" y="461"/>
                  </a:lnTo>
                  <a:lnTo>
                    <a:pt x="754" y="463"/>
                  </a:lnTo>
                  <a:lnTo>
                    <a:pt x="464" y="463"/>
                  </a:lnTo>
                  <a:lnTo>
                    <a:pt x="464" y="753"/>
                  </a:lnTo>
                  <a:lnTo>
                    <a:pt x="461" y="771"/>
                  </a:lnTo>
                  <a:lnTo>
                    <a:pt x="453" y="788"/>
                  </a:lnTo>
                  <a:lnTo>
                    <a:pt x="440" y="800"/>
                  </a:lnTo>
                  <a:lnTo>
                    <a:pt x="424" y="808"/>
                  </a:lnTo>
                  <a:lnTo>
                    <a:pt x="406" y="811"/>
                  </a:lnTo>
                  <a:lnTo>
                    <a:pt x="388" y="808"/>
                  </a:lnTo>
                  <a:lnTo>
                    <a:pt x="371" y="800"/>
                  </a:lnTo>
                  <a:lnTo>
                    <a:pt x="359" y="788"/>
                  </a:lnTo>
                  <a:lnTo>
                    <a:pt x="350" y="771"/>
                  </a:lnTo>
                  <a:lnTo>
                    <a:pt x="347" y="753"/>
                  </a:lnTo>
                  <a:lnTo>
                    <a:pt x="347" y="463"/>
                  </a:lnTo>
                  <a:lnTo>
                    <a:pt x="59" y="463"/>
                  </a:lnTo>
                  <a:lnTo>
                    <a:pt x="40" y="461"/>
                  </a:lnTo>
                  <a:lnTo>
                    <a:pt x="24" y="452"/>
                  </a:lnTo>
                  <a:lnTo>
                    <a:pt x="11" y="440"/>
                  </a:lnTo>
                  <a:lnTo>
                    <a:pt x="3" y="424"/>
                  </a:lnTo>
                  <a:lnTo>
                    <a:pt x="0" y="406"/>
                  </a:lnTo>
                  <a:lnTo>
                    <a:pt x="3" y="388"/>
                  </a:lnTo>
                  <a:lnTo>
                    <a:pt x="11" y="371"/>
                  </a:lnTo>
                  <a:lnTo>
                    <a:pt x="24" y="359"/>
                  </a:lnTo>
                  <a:lnTo>
                    <a:pt x="40" y="350"/>
                  </a:lnTo>
                  <a:lnTo>
                    <a:pt x="59" y="347"/>
                  </a:lnTo>
                  <a:lnTo>
                    <a:pt x="347" y="347"/>
                  </a:lnTo>
                  <a:lnTo>
                    <a:pt x="347" y="58"/>
                  </a:lnTo>
                  <a:lnTo>
                    <a:pt x="350" y="40"/>
                  </a:lnTo>
                  <a:lnTo>
                    <a:pt x="359" y="23"/>
                  </a:lnTo>
                  <a:lnTo>
                    <a:pt x="371" y="11"/>
                  </a:lnTo>
                  <a:lnTo>
                    <a:pt x="388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75988" y="2085976"/>
              <a:ext cx="71438" cy="236538"/>
            </a:xfrm>
            <a:custGeom>
              <a:avLst/>
              <a:gdLst>
                <a:gd name="T0" fmla="*/ 293 w 408"/>
                <a:gd name="T1" fmla="*/ 0 h 1337"/>
                <a:gd name="T2" fmla="*/ 408 w 408"/>
                <a:gd name="T3" fmla="*/ 0 h 1337"/>
                <a:gd name="T4" fmla="*/ 408 w 408"/>
                <a:gd name="T5" fmla="*/ 1337 h 1337"/>
                <a:gd name="T6" fmla="*/ 293 w 408"/>
                <a:gd name="T7" fmla="*/ 1337 h 1337"/>
                <a:gd name="T8" fmla="*/ 293 w 408"/>
                <a:gd name="T9" fmla="*/ 115 h 1337"/>
                <a:gd name="T10" fmla="*/ 0 w 408"/>
                <a:gd name="T11" fmla="*/ 290 h 1337"/>
                <a:gd name="T12" fmla="*/ 0 w 408"/>
                <a:gd name="T13" fmla="*/ 174 h 1337"/>
                <a:gd name="T14" fmla="*/ 293 w 408"/>
                <a:gd name="T15" fmla="*/ 0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37">
                  <a:moveTo>
                    <a:pt x="293" y="0"/>
                  </a:moveTo>
                  <a:lnTo>
                    <a:pt x="408" y="0"/>
                  </a:lnTo>
                  <a:lnTo>
                    <a:pt x="408" y="1337"/>
                  </a:lnTo>
                  <a:lnTo>
                    <a:pt x="293" y="1337"/>
                  </a:lnTo>
                  <a:lnTo>
                    <a:pt x="293" y="115"/>
                  </a:lnTo>
                  <a:lnTo>
                    <a:pt x="0" y="290"/>
                  </a:lnTo>
                  <a:lnTo>
                    <a:pt x="0" y="17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0005028" y="1913108"/>
            <a:ext cx="592138" cy="561975"/>
            <a:chOff x="10025063" y="1912938"/>
            <a:chExt cx="59213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10025063" y="1912938"/>
              <a:ext cx="592138" cy="561975"/>
            </a:xfrm>
            <a:custGeom>
              <a:avLst/>
              <a:gdLst>
                <a:gd name="T0" fmla="*/ 2358 w 3359"/>
                <a:gd name="T1" fmla="*/ 1846 h 3187"/>
                <a:gd name="T2" fmla="*/ 2114 w 3359"/>
                <a:gd name="T3" fmla="*/ 2029 h 3187"/>
                <a:gd name="T4" fmla="*/ 1981 w 3359"/>
                <a:gd name="T5" fmla="*/ 2305 h 3187"/>
                <a:gd name="T6" fmla="*/ 1976 w 3359"/>
                <a:gd name="T7" fmla="*/ 2523 h 3187"/>
                <a:gd name="T8" fmla="*/ 2028 w 3359"/>
                <a:gd name="T9" fmla="*/ 2700 h 3187"/>
                <a:gd name="T10" fmla="*/ 2211 w 3359"/>
                <a:gd name="T11" fmla="*/ 2932 h 3187"/>
                <a:gd name="T12" fmla="*/ 2481 w 3359"/>
                <a:gd name="T13" fmla="*/ 3058 h 3187"/>
                <a:gd name="T14" fmla="*/ 2795 w 3359"/>
                <a:gd name="T15" fmla="*/ 3042 h 3187"/>
                <a:gd name="T16" fmla="*/ 3056 w 3359"/>
                <a:gd name="T17" fmla="*/ 2884 h 3187"/>
                <a:gd name="T18" fmla="*/ 3214 w 3359"/>
                <a:gd name="T19" fmla="*/ 2623 h 3187"/>
                <a:gd name="T20" fmla="*/ 3231 w 3359"/>
                <a:gd name="T21" fmla="*/ 2308 h 3187"/>
                <a:gd name="T22" fmla="*/ 3103 w 3359"/>
                <a:gd name="T23" fmla="*/ 2037 h 3187"/>
                <a:gd name="T24" fmla="*/ 2869 w 3359"/>
                <a:gd name="T25" fmla="*/ 1854 h 3187"/>
                <a:gd name="T26" fmla="*/ 2776 w 3359"/>
                <a:gd name="T27" fmla="*/ 1820 h 3187"/>
                <a:gd name="T28" fmla="*/ 2683 w 3359"/>
                <a:gd name="T29" fmla="*/ 1802 h 3187"/>
                <a:gd name="T30" fmla="*/ 1665 w 3359"/>
                <a:gd name="T31" fmla="*/ 1095 h 3187"/>
                <a:gd name="T32" fmla="*/ 1474 w 3359"/>
                <a:gd name="T33" fmla="*/ 1159 h 3187"/>
                <a:gd name="T34" fmla="*/ 1361 w 3359"/>
                <a:gd name="T35" fmla="*/ 1327 h 3187"/>
                <a:gd name="T36" fmla="*/ 1373 w 3359"/>
                <a:gd name="T37" fmla="*/ 1532 h 3187"/>
                <a:gd name="T38" fmla="*/ 1508 w 3359"/>
                <a:gd name="T39" fmla="*/ 1683 h 3187"/>
                <a:gd name="T40" fmla="*/ 1708 w 3359"/>
                <a:gd name="T41" fmla="*/ 1720 h 3187"/>
                <a:gd name="T42" fmla="*/ 1888 w 3359"/>
                <a:gd name="T43" fmla="*/ 1633 h 3187"/>
                <a:gd name="T44" fmla="*/ 1976 w 3359"/>
                <a:gd name="T45" fmla="*/ 1451 h 3187"/>
                <a:gd name="T46" fmla="*/ 1938 w 3359"/>
                <a:gd name="T47" fmla="*/ 1248 h 3187"/>
                <a:gd name="T48" fmla="*/ 1786 w 3359"/>
                <a:gd name="T49" fmla="*/ 1118 h 3187"/>
                <a:gd name="T50" fmla="*/ 115 w 3359"/>
                <a:gd name="T51" fmla="*/ 2607 h 3187"/>
                <a:gd name="T52" fmla="*/ 1860 w 3359"/>
                <a:gd name="T53" fmla="*/ 2531 h 3187"/>
                <a:gd name="T54" fmla="*/ 1856 w 3359"/>
                <a:gd name="T55" fmla="*/ 2368 h 3187"/>
                <a:gd name="T56" fmla="*/ 1794 w 3359"/>
                <a:gd name="T57" fmla="*/ 2282 h 3187"/>
                <a:gd name="T58" fmla="*/ 1567 w 3359"/>
                <a:gd name="T59" fmla="*/ 2312 h 3187"/>
                <a:gd name="T60" fmla="*/ 1749 w 3359"/>
                <a:gd name="T61" fmla="*/ 2178 h 3187"/>
                <a:gd name="T62" fmla="*/ 1923 w 3359"/>
                <a:gd name="T63" fmla="*/ 2043 h 3187"/>
                <a:gd name="T64" fmla="*/ 1978 w 3359"/>
                <a:gd name="T65" fmla="*/ 1822 h 3187"/>
                <a:gd name="T66" fmla="*/ 1816 w 3359"/>
                <a:gd name="T67" fmla="*/ 1808 h 3187"/>
                <a:gd name="T68" fmla="*/ 1571 w 3359"/>
                <a:gd name="T69" fmla="*/ 1823 h 3187"/>
                <a:gd name="T70" fmla="*/ 1365 w 3359"/>
                <a:gd name="T71" fmla="*/ 1709 h 3187"/>
                <a:gd name="T72" fmla="*/ 1252 w 3359"/>
                <a:gd name="T73" fmla="*/ 1506 h 3187"/>
                <a:gd name="T74" fmla="*/ 1264 w 3359"/>
                <a:gd name="T75" fmla="*/ 1268 h 3187"/>
                <a:gd name="T76" fmla="*/ 1401 w 3359"/>
                <a:gd name="T77" fmla="*/ 1077 h 3187"/>
                <a:gd name="T78" fmla="*/ 1615 w 3359"/>
                <a:gd name="T79" fmla="*/ 988 h 3187"/>
                <a:gd name="T80" fmla="*/ 1848 w 3359"/>
                <a:gd name="T81" fmla="*/ 1026 h 3187"/>
                <a:gd name="T82" fmla="*/ 2025 w 3359"/>
                <a:gd name="T83" fmla="*/ 1184 h 3187"/>
                <a:gd name="T84" fmla="*/ 2088 w 3359"/>
                <a:gd name="T85" fmla="*/ 1411 h 3187"/>
                <a:gd name="T86" fmla="*/ 2180 w 3359"/>
                <a:gd name="T87" fmla="*/ 1813 h 3187"/>
                <a:gd name="T88" fmla="*/ 2474 w 3359"/>
                <a:gd name="T89" fmla="*/ 1692 h 3187"/>
                <a:gd name="T90" fmla="*/ 2699 w 3359"/>
                <a:gd name="T91" fmla="*/ 1687 h 3187"/>
                <a:gd name="T92" fmla="*/ 2837 w 3359"/>
                <a:gd name="T93" fmla="*/ 696 h 3187"/>
                <a:gd name="T94" fmla="*/ 2837 w 3359"/>
                <a:gd name="T95" fmla="*/ 117 h 3187"/>
                <a:gd name="T96" fmla="*/ 1910 w 3359"/>
                <a:gd name="T97" fmla="*/ 117 h 3187"/>
                <a:gd name="T98" fmla="*/ 985 w 3359"/>
                <a:gd name="T99" fmla="*/ 117 h 3187"/>
                <a:gd name="T100" fmla="*/ 3059 w 3359"/>
                <a:gd name="T101" fmla="*/ 1833 h 3187"/>
                <a:gd name="T102" fmla="*/ 3262 w 3359"/>
                <a:gd name="T103" fmla="*/ 2065 h 3187"/>
                <a:gd name="T104" fmla="*/ 3356 w 3359"/>
                <a:gd name="T105" fmla="*/ 2367 h 3187"/>
                <a:gd name="T106" fmla="*/ 3311 w 3359"/>
                <a:gd name="T107" fmla="*/ 2696 h 3187"/>
                <a:gd name="T108" fmla="*/ 3138 w 3359"/>
                <a:gd name="T109" fmla="*/ 2966 h 3187"/>
                <a:gd name="T110" fmla="*/ 2868 w 3359"/>
                <a:gd name="T111" fmla="*/ 3140 h 3187"/>
                <a:gd name="T112" fmla="*/ 2539 w 3359"/>
                <a:gd name="T113" fmla="*/ 3184 h 3187"/>
                <a:gd name="T114" fmla="*/ 2237 w 3359"/>
                <a:gd name="T115" fmla="*/ 3090 h 3187"/>
                <a:gd name="T116" fmla="*/ 2004 w 3359"/>
                <a:gd name="T117" fmla="*/ 2886 h 3187"/>
                <a:gd name="T118" fmla="*/ 39 w 3359"/>
                <a:gd name="T119" fmla="*/ 2721 h 3187"/>
                <a:gd name="T120" fmla="*/ 0 w 3359"/>
                <a:gd name="T121" fmla="*/ 0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9" h="3187">
                  <a:moveTo>
                    <a:pt x="2606" y="1797"/>
                  </a:moveTo>
                  <a:lnTo>
                    <a:pt x="2541" y="1800"/>
                  </a:lnTo>
                  <a:lnTo>
                    <a:pt x="2477" y="1809"/>
                  </a:lnTo>
                  <a:lnTo>
                    <a:pt x="2416" y="1825"/>
                  </a:lnTo>
                  <a:lnTo>
                    <a:pt x="2358" y="1846"/>
                  </a:lnTo>
                  <a:lnTo>
                    <a:pt x="2302" y="1873"/>
                  </a:lnTo>
                  <a:lnTo>
                    <a:pt x="2249" y="1905"/>
                  </a:lnTo>
                  <a:lnTo>
                    <a:pt x="2201" y="1942"/>
                  </a:lnTo>
                  <a:lnTo>
                    <a:pt x="2156" y="1983"/>
                  </a:lnTo>
                  <a:lnTo>
                    <a:pt x="2114" y="2029"/>
                  </a:lnTo>
                  <a:lnTo>
                    <a:pt x="2077" y="2077"/>
                  </a:lnTo>
                  <a:lnTo>
                    <a:pt x="2045" y="2130"/>
                  </a:lnTo>
                  <a:lnTo>
                    <a:pt x="2019" y="2186"/>
                  </a:lnTo>
                  <a:lnTo>
                    <a:pt x="1998" y="2244"/>
                  </a:lnTo>
                  <a:lnTo>
                    <a:pt x="1981" y="2305"/>
                  </a:lnTo>
                  <a:lnTo>
                    <a:pt x="1972" y="2368"/>
                  </a:lnTo>
                  <a:lnTo>
                    <a:pt x="1969" y="2434"/>
                  </a:lnTo>
                  <a:lnTo>
                    <a:pt x="1970" y="2463"/>
                  </a:lnTo>
                  <a:lnTo>
                    <a:pt x="1972" y="2492"/>
                  </a:lnTo>
                  <a:lnTo>
                    <a:pt x="1976" y="2523"/>
                  </a:lnTo>
                  <a:lnTo>
                    <a:pt x="1979" y="2546"/>
                  </a:lnTo>
                  <a:lnTo>
                    <a:pt x="1989" y="2588"/>
                  </a:lnTo>
                  <a:lnTo>
                    <a:pt x="1991" y="2598"/>
                  </a:lnTo>
                  <a:lnTo>
                    <a:pt x="2005" y="2644"/>
                  </a:lnTo>
                  <a:lnTo>
                    <a:pt x="2028" y="2700"/>
                  </a:lnTo>
                  <a:lnTo>
                    <a:pt x="2056" y="2754"/>
                  </a:lnTo>
                  <a:lnTo>
                    <a:pt x="2089" y="2803"/>
                  </a:lnTo>
                  <a:lnTo>
                    <a:pt x="2125" y="2851"/>
                  </a:lnTo>
                  <a:lnTo>
                    <a:pt x="2166" y="2893"/>
                  </a:lnTo>
                  <a:lnTo>
                    <a:pt x="2211" y="2932"/>
                  </a:lnTo>
                  <a:lnTo>
                    <a:pt x="2259" y="2967"/>
                  </a:lnTo>
                  <a:lnTo>
                    <a:pt x="2310" y="2998"/>
                  </a:lnTo>
                  <a:lnTo>
                    <a:pt x="2365" y="3023"/>
                  </a:lnTo>
                  <a:lnTo>
                    <a:pt x="2422" y="3044"/>
                  </a:lnTo>
                  <a:lnTo>
                    <a:pt x="2481" y="3058"/>
                  </a:lnTo>
                  <a:lnTo>
                    <a:pt x="2542" y="3067"/>
                  </a:lnTo>
                  <a:lnTo>
                    <a:pt x="2606" y="3070"/>
                  </a:lnTo>
                  <a:lnTo>
                    <a:pt x="2671" y="3067"/>
                  </a:lnTo>
                  <a:lnTo>
                    <a:pt x="2734" y="3058"/>
                  </a:lnTo>
                  <a:lnTo>
                    <a:pt x="2795" y="3042"/>
                  </a:lnTo>
                  <a:lnTo>
                    <a:pt x="2854" y="3021"/>
                  </a:lnTo>
                  <a:lnTo>
                    <a:pt x="2909" y="2994"/>
                  </a:lnTo>
                  <a:lnTo>
                    <a:pt x="2962" y="2962"/>
                  </a:lnTo>
                  <a:lnTo>
                    <a:pt x="3010" y="2925"/>
                  </a:lnTo>
                  <a:lnTo>
                    <a:pt x="3056" y="2884"/>
                  </a:lnTo>
                  <a:lnTo>
                    <a:pt x="3097" y="2838"/>
                  </a:lnTo>
                  <a:lnTo>
                    <a:pt x="3134" y="2790"/>
                  </a:lnTo>
                  <a:lnTo>
                    <a:pt x="3166" y="2737"/>
                  </a:lnTo>
                  <a:lnTo>
                    <a:pt x="3193" y="2682"/>
                  </a:lnTo>
                  <a:lnTo>
                    <a:pt x="3214" y="2623"/>
                  </a:lnTo>
                  <a:lnTo>
                    <a:pt x="3230" y="2562"/>
                  </a:lnTo>
                  <a:lnTo>
                    <a:pt x="3239" y="2499"/>
                  </a:lnTo>
                  <a:lnTo>
                    <a:pt x="3243" y="2434"/>
                  </a:lnTo>
                  <a:lnTo>
                    <a:pt x="3240" y="2370"/>
                  </a:lnTo>
                  <a:lnTo>
                    <a:pt x="3231" y="2308"/>
                  </a:lnTo>
                  <a:lnTo>
                    <a:pt x="3215" y="2248"/>
                  </a:lnTo>
                  <a:lnTo>
                    <a:pt x="3195" y="2192"/>
                  </a:lnTo>
                  <a:lnTo>
                    <a:pt x="3169" y="2137"/>
                  </a:lnTo>
                  <a:lnTo>
                    <a:pt x="3138" y="2085"/>
                  </a:lnTo>
                  <a:lnTo>
                    <a:pt x="3103" y="2037"/>
                  </a:lnTo>
                  <a:lnTo>
                    <a:pt x="3064" y="1992"/>
                  </a:lnTo>
                  <a:lnTo>
                    <a:pt x="3021" y="1950"/>
                  </a:lnTo>
                  <a:lnTo>
                    <a:pt x="2973" y="1914"/>
                  </a:lnTo>
                  <a:lnTo>
                    <a:pt x="2923" y="1881"/>
                  </a:lnTo>
                  <a:lnTo>
                    <a:pt x="2869" y="1854"/>
                  </a:lnTo>
                  <a:lnTo>
                    <a:pt x="2840" y="1841"/>
                  </a:lnTo>
                  <a:lnTo>
                    <a:pt x="2810" y="1831"/>
                  </a:lnTo>
                  <a:lnTo>
                    <a:pt x="2808" y="1830"/>
                  </a:lnTo>
                  <a:lnTo>
                    <a:pt x="2806" y="1829"/>
                  </a:lnTo>
                  <a:lnTo>
                    <a:pt x="2776" y="1820"/>
                  </a:lnTo>
                  <a:lnTo>
                    <a:pt x="2747" y="1813"/>
                  </a:lnTo>
                  <a:lnTo>
                    <a:pt x="2743" y="1812"/>
                  </a:lnTo>
                  <a:lnTo>
                    <a:pt x="2740" y="1811"/>
                  </a:lnTo>
                  <a:lnTo>
                    <a:pt x="2712" y="1806"/>
                  </a:lnTo>
                  <a:lnTo>
                    <a:pt x="2683" y="1802"/>
                  </a:lnTo>
                  <a:lnTo>
                    <a:pt x="2678" y="1801"/>
                  </a:lnTo>
                  <a:lnTo>
                    <a:pt x="2673" y="1800"/>
                  </a:lnTo>
                  <a:lnTo>
                    <a:pt x="2639" y="1798"/>
                  </a:lnTo>
                  <a:lnTo>
                    <a:pt x="2606" y="1797"/>
                  </a:lnTo>
                  <a:close/>
                  <a:moveTo>
                    <a:pt x="1665" y="1095"/>
                  </a:moveTo>
                  <a:lnTo>
                    <a:pt x="1622" y="1097"/>
                  </a:lnTo>
                  <a:lnTo>
                    <a:pt x="1581" y="1106"/>
                  </a:lnTo>
                  <a:lnTo>
                    <a:pt x="1543" y="1118"/>
                  </a:lnTo>
                  <a:lnTo>
                    <a:pt x="1508" y="1137"/>
                  </a:lnTo>
                  <a:lnTo>
                    <a:pt x="1474" y="1159"/>
                  </a:lnTo>
                  <a:lnTo>
                    <a:pt x="1442" y="1187"/>
                  </a:lnTo>
                  <a:lnTo>
                    <a:pt x="1414" y="1219"/>
                  </a:lnTo>
                  <a:lnTo>
                    <a:pt x="1392" y="1253"/>
                  </a:lnTo>
                  <a:lnTo>
                    <a:pt x="1373" y="1289"/>
                  </a:lnTo>
                  <a:lnTo>
                    <a:pt x="1361" y="1327"/>
                  </a:lnTo>
                  <a:lnTo>
                    <a:pt x="1354" y="1368"/>
                  </a:lnTo>
                  <a:lnTo>
                    <a:pt x="1350" y="1411"/>
                  </a:lnTo>
                  <a:lnTo>
                    <a:pt x="1354" y="1453"/>
                  </a:lnTo>
                  <a:lnTo>
                    <a:pt x="1361" y="1493"/>
                  </a:lnTo>
                  <a:lnTo>
                    <a:pt x="1373" y="1532"/>
                  </a:lnTo>
                  <a:lnTo>
                    <a:pt x="1392" y="1568"/>
                  </a:lnTo>
                  <a:lnTo>
                    <a:pt x="1414" y="1602"/>
                  </a:lnTo>
                  <a:lnTo>
                    <a:pt x="1442" y="1633"/>
                  </a:lnTo>
                  <a:lnTo>
                    <a:pt x="1474" y="1661"/>
                  </a:lnTo>
                  <a:lnTo>
                    <a:pt x="1508" y="1683"/>
                  </a:lnTo>
                  <a:lnTo>
                    <a:pt x="1544" y="1701"/>
                  </a:lnTo>
                  <a:lnTo>
                    <a:pt x="1582" y="1713"/>
                  </a:lnTo>
                  <a:lnTo>
                    <a:pt x="1623" y="1720"/>
                  </a:lnTo>
                  <a:lnTo>
                    <a:pt x="1665" y="1723"/>
                  </a:lnTo>
                  <a:lnTo>
                    <a:pt x="1708" y="1720"/>
                  </a:lnTo>
                  <a:lnTo>
                    <a:pt x="1748" y="1713"/>
                  </a:lnTo>
                  <a:lnTo>
                    <a:pt x="1787" y="1701"/>
                  </a:lnTo>
                  <a:lnTo>
                    <a:pt x="1823" y="1683"/>
                  </a:lnTo>
                  <a:lnTo>
                    <a:pt x="1857" y="1661"/>
                  </a:lnTo>
                  <a:lnTo>
                    <a:pt x="1888" y="1633"/>
                  </a:lnTo>
                  <a:lnTo>
                    <a:pt x="1915" y="1602"/>
                  </a:lnTo>
                  <a:lnTo>
                    <a:pt x="1938" y="1568"/>
                  </a:lnTo>
                  <a:lnTo>
                    <a:pt x="1956" y="1531"/>
                  </a:lnTo>
                  <a:lnTo>
                    <a:pt x="1968" y="1492"/>
                  </a:lnTo>
                  <a:lnTo>
                    <a:pt x="1976" y="1451"/>
                  </a:lnTo>
                  <a:lnTo>
                    <a:pt x="1978" y="1408"/>
                  </a:lnTo>
                  <a:lnTo>
                    <a:pt x="1976" y="1363"/>
                  </a:lnTo>
                  <a:lnTo>
                    <a:pt x="1968" y="1323"/>
                  </a:lnTo>
                  <a:lnTo>
                    <a:pt x="1956" y="1284"/>
                  </a:lnTo>
                  <a:lnTo>
                    <a:pt x="1938" y="1248"/>
                  </a:lnTo>
                  <a:lnTo>
                    <a:pt x="1914" y="1215"/>
                  </a:lnTo>
                  <a:lnTo>
                    <a:pt x="1887" y="1184"/>
                  </a:lnTo>
                  <a:lnTo>
                    <a:pt x="1856" y="1157"/>
                  </a:lnTo>
                  <a:lnTo>
                    <a:pt x="1822" y="1135"/>
                  </a:lnTo>
                  <a:lnTo>
                    <a:pt x="1786" y="1118"/>
                  </a:lnTo>
                  <a:lnTo>
                    <a:pt x="1747" y="1106"/>
                  </a:lnTo>
                  <a:lnTo>
                    <a:pt x="1707" y="1097"/>
                  </a:lnTo>
                  <a:lnTo>
                    <a:pt x="1665" y="1095"/>
                  </a:lnTo>
                  <a:close/>
                  <a:moveTo>
                    <a:pt x="115" y="696"/>
                  </a:moveTo>
                  <a:lnTo>
                    <a:pt x="115" y="2607"/>
                  </a:lnTo>
                  <a:lnTo>
                    <a:pt x="1874" y="2607"/>
                  </a:lnTo>
                  <a:lnTo>
                    <a:pt x="1873" y="2605"/>
                  </a:lnTo>
                  <a:lnTo>
                    <a:pt x="1873" y="2604"/>
                  </a:lnTo>
                  <a:lnTo>
                    <a:pt x="1866" y="2568"/>
                  </a:lnTo>
                  <a:lnTo>
                    <a:pt x="1860" y="2531"/>
                  </a:lnTo>
                  <a:lnTo>
                    <a:pt x="1859" y="2525"/>
                  </a:lnTo>
                  <a:lnTo>
                    <a:pt x="1858" y="2518"/>
                  </a:lnTo>
                  <a:lnTo>
                    <a:pt x="1855" y="2476"/>
                  </a:lnTo>
                  <a:lnTo>
                    <a:pt x="1854" y="2434"/>
                  </a:lnTo>
                  <a:lnTo>
                    <a:pt x="1856" y="2368"/>
                  </a:lnTo>
                  <a:lnTo>
                    <a:pt x="1865" y="2304"/>
                  </a:lnTo>
                  <a:lnTo>
                    <a:pt x="1878" y="2242"/>
                  </a:lnTo>
                  <a:lnTo>
                    <a:pt x="1858" y="2255"/>
                  </a:lnTo>
                  <a:lnTo>
                    <a:pt x="1835" y="2266"/>
                  </a:lnTo>
                  <a:lnTo>
                    <a:pt x="1794" y="2282"/>
                  </a:lnTo>
                  <a:lnTo>
                    <a:pt x="1749" y="2296"/>
                  </a:lnTo>
                  <a:lnTo>
                    <a:pt x="1703" y="2305"/>
                  </a:lnTo>
                  <a:lnTo>
                    <a:pt x="1654" y="2310"/>
                  </a:lnTo>
                  <a:lnTo>
                    <a:pt x="1601" y="2312"/>
                  </a:lnTo>
                  <a:lnTo>
                    <a:pt x="1567" y="2312"/>
                  </a:lnTo>
                  <a:lnTo>
                    <a:pt x="1567" y="2203"/>
                  </a:lnTo>
                  <a:lnTo>
                    <a:pt x="1609" y="2203"/>
                  </a:lnTo>
                  <a:lnTo>
                    <a:pt x="1658" y="2200"/>
                  </a:lnTo>
                  <a:lnTo>
                    <a:pt x="1705" y="2192"/>
                  </a:lnTo>
                  <a:lnTo>
                    <a:pt x="1749" y="2178"/>
                  </a:lnTo>
                  <a:lnTo>
                    <a:pt x="1791" y="2160"/>
                  </a:lnTo>
                  <a:lnTo>
                    <a:pt x="1831" y="2136"/>
                  </a:lnTo>
                  <a:lnTo>
                    <a:pt x="1869" y="2106"/>
                  </a:lnTo>
                  <a:lnTo>
                    <a:pt x="1898" y="2076"/>
                  </a:lnTo>
                  <a:lnTo>
                    <a:pt x="1923" y="2043"/>
                  </a:lnTo>
                  <a:lnTo>
                    <a:pt x="1942" y="2006"/>
                  </a:lnTo>
                  <a:lnTo>
                    <a:pt x="1958" y="1966"/>
                  </a:lnTo>
                  <a:lnTo>
                    <a:pt x="1969" y="1921"/>
                  </a:lnTo>
                  <a:lnTo>
                    <a:pt x="1976" y="1874"/>
                  </a:lnTo>
                  <a:lnTo>
                    <a:pt x="1978" y="1822"/>
                  </a:lnTo>
                  <a:lnTo>
                    <a:pt x="1978" y="1698"/>
                  </a:lnTo>
                  <a:lnTo>
                    <a:pt x="1941" y="1734"/>
                  </a:lnTo>
                  <a:lnTo>
                    <a:pt x="1902" y="1764"/>
                  </a:lnTo>
                  <a:lnTo>
                    <a:pt x="1860" y="1788"/>
                  </a:lnTo>
                  <a:lnTo>
                    <a:pt x="1816" y="1808"/>
                  </a:lnTo>
                  <a:lnTo>
                    <a:pt x="1770" y="1822"/>
                  </a:lnTo>
                  <a:lnTo>
                    <a:pt x="1722" y="1831"/>
                  </a:lnTo>
                  <a:lnTo>
                    <a:pt x="1670" y="1833"/>
                  </a:lnTo>
                  <a:lnTo>
                    <a:pt x="1620" y="1831"/>
                  </a:lnTo>
                  <a:lnTo>
                    <a:pt x="1571" y="1823"/>
                  </a:lnTo>
                  <a:lnTo>
                    <a:pt x="1525" y="1810"/>
                  </a:lnTo>
                  <a:lnTo>
                    <a:pt x="1481" y="1793"/>
                  </a:lnTo>
                  <a:lnTo>
                    <a:pt x="1440" y="1770"/>
                  </a:lnTo>
                  <a:lnTo>
                    <a:pt x="1401" y="1742"/>
                  </a:lnTo>
                  <a:lnTo>
                    <a:pt x="1365" y="1709"/>
                  </a:lnTo>
                  <a:lnTo>
                    <a:pt x="1332" y="1673"/>
                  </a:lnTo>
                  <a:lnTo>
                    <a:pt x="1304" y="1635"/>
                  </a:lnTo>
                  <a:lnTo>
                    <a:pt x="1281" y="1593"/>
                  </a:lnTo>
                  <a:lnTo>
                    <a:pt x="1264" y="1551"/>
                  </a:lnTo>
                  <a:lnTo>
                    <a:pt x="1252" y="1506"/>
                  </a:lnTo>
                  <a:lnTo>
                    <a:pt x="1243" y="1458"/>
                  </a:lnTo>
                  <a:lnTo>
                    <a:pt x="1241" y="1409"/>
                  </a:lnTo>
                  <a:lnTo>
                    <a:pt x="1243" y="1360"/>
                  </a:lnTo>
                  <a:lnTo>
                    <a:pt x="1252" y="1313"/>
                  </a:lnTo>
                  <a:lnTo>
                    <a:pt x="1264" y="1268"/>
                  </a:lnTo>
                  <a:lnTo>
                    <a:pt x="1281" y="1225"/>
                  </a:lnTo>
                  <a:lnTo>
                    <a:pt x="1304" y="1184"/>
                  </a:lnTo>
                  <a:lnTo>
                    <a:pt x="1332" y="1146"/>
                  </a:lnTo>
                  <a:lnTo>
                    <a:pt x="1365" y="1109"/>
                  </a:lnTo>
                  <a:lnTo>
                    <a:pt x="1401" y="1077"/>
                  </a:lnTo>
                  <a:lnTo>
                    <a:pt x="1439" y="1049"/>
                  </a:lnTo>
                  <a:lnTo>
                    <a:pt x="1480" y="1026"/>
                  </a:lnTo>
                  <a:lnTo>
                    <a:pt x="1523" y="1009"/>
                  </a:lnTo>
                  <a:lnTo>
                    <a:pt x="1568" y="995"/>
                  </a:lnTo>
                  <a:lnTo>
                    <a:pt x="1615" y="988"/>
                  </a:lnTo>
                  <a:lnTo>
                    <a:pt x="1665" y="986"/>
                  </a:lnTo>
                  <a:lnTo>
                    <a:pt x="1713" y="988"/>
                  </a:lnTo>
                  <a:lnTo>
                    <a:pt x="1761" y="995"/>
                  </a:lnTo>
                  <a:lnTo>
                    <a:pt x="1806" y="1009"/>
                  </a:lnTo>
                  <a:lnTo>
                    <a:pt x="1848" y="1026"/>
                  </a:lnTo>
                  <a:lnTo>
                    <a:pt x="1890" y="1049"/>
                  </a:lnTo>
                  <a:lnTo>
                    <a:pt x="1928" y="1077"/>
                  </a:lnTo>
                  <a:lnTo>
                    <a:pt x="1964" y="1109"/>
                  </a:lnTo>
                  <a:lnTo>
                    <a:pt x="1997" y="1146"/>
                  </a:lnTo>
                  <a:lnTo>
                    <a:pt x="2025" y="1184"/>
                  </a:lnTo>
                  <a:lnTo>
                    <a:pt x="2047" y="1225"/>
                  </a:lnTo>
                  <a:lnTo>
                    <a:pt x="2065" y="1269"/>
                  </a:lnTo>
                  <a:lnTo>
                    <a:pt x="2077" y="1313"/>
                  </a:lnTo>
                  <a:lnTo>
                    <a:pt x="2086" y="1360"/>
                  </a:lnTo>
                  <a:lnTo>
                    <a:pt x="2088" y="1411"/>
                  </a:lnTo>
                  <a:lnTo>
                    <a:pt x="2088" y="1836"/>
                  </a:lnTo>
                  <a:lnTo>
                    <a:pt x="2087" y="1864"/>
                  </a:lnTo>
                  <a:lnTo>
                    <a:pt x="2083" y="1893"/>
                  </a:lnTo>
                  <a:lnTo>
                    <a:pt x="2131" y="1850"/>
                  </a:lnTo>
                  <a:lnTo>
                    <a:pt x="2180" y="1813"/>
                  </a:lnTo>
                  <a:lnTo>
                    <a:pt x="2234" y="1779"/>
                  </a:lnTo>
                  <a:lnTo>
                    <a:pt x="2291" y="1750"/>
                  </a:lnTo>
                  <a:lnTo>
                    <a:pt x="2349" y="1726"/>
                  </a:lnTo>
                  <a:lnTo>
                    <a:pt x="2410" y="1706"/>
                  </a:lnTo>
                  <a:lnTo>
                    <a:pt x="2474" y="1692"/>
                  </a:lnTo>
                  <a:lnTo>
                    <a:pt x="2539" y="1683"/>
                  </a:lnTo>
                  <a:lnTo>
                    <a:pt x="2606" y="1680"/>
                  </a:lnTo>
                  <a:lnTo>
                    <a:pt x="2640" y="1681"/>
                  </a:lnTo>
                  <a:lnTo>
                    <a:pt x="2675" y="1683"/>
                  </a:lnTo>
                  <a:lnTo>
                    <a:pt x="2699" y="1687"/>
                  </a:lnTo>
                  <a:lnTo>
                    <a:pt x="2741" y="1694"/>
                  </a:lnTo>
                  <a:lnTo>
                    <a:pt x="2771" y="1700"/>
                  </a:lnTo>
                  <a:lnTo>
                    <a:pt x="2803" y="1708"/>
                  </a:lnTo>
                  <a:lnTo>
                    <a:pt x="2837" y="1717"/>
                  </a:lnTo>
                  <a:lnTo>
                    <a:pt x="2837" y="696"/>
                  </a:lnTo>
                  <a:lnTo>
                    <a:pt x="115" y="696"/>
                  </a:lnTo>
                  <a:close/>
                  <a:moveTo>
                    <a:pt x="2027" y="117"/>
                  </a:moveTo>
                  <a:lnTo>
                    <a:pt x="2027" y="580"/>
                  </a:lnTo>
                  <a:lnTo>
                    <a:pt x="2837" y="580"/>
                  </a:lnTo>
                  <a:lnTo>
                    <a:pt x="2837" y="117"/>
                  </a:lnTo>
                  <a:lnTo>
                    <a:pt x="2027" y="117"/>
                  </a:lnTo>
                  <a:close/>
                  <a:moveTo>
                    <a:pt x="1100" y="117"/>
                  </a:moveTo>
                  <a:lnTo>
                    <a:pt x="1100" y="580"/>
                  </a:lnTo>
                  <a:lnTo>
                    <a:pt x="1910" y="580"/>
                  </a:lnTo>
                  <a:lnTo>
                    <a:pt x="1910" y="117"/>
                  </a:lnTo>
                  <a:lnTo>
                    <a:pt x="1100" y="117"/>
                  </a:lnTo>
                  <a:close/>
                  <a:moveTo>
                    <a:pt x="115" y="117"/>
                  </a:moveTo>
                  <a:lnTo>
                    <a:pt x="115" y="580"/>
                  </a:lnTo>
                  <a:lnTo>
                    <a:pt x="985" y="580"/>
                  </a:lnTo>
                  <a:lnTo>
                    <a:pt x="985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54" y="1766"/>
                  </a:lnTo>
                  <a:lnTo>
                    <a:pt x="3007" y="1798"/>
                  </a:lnTo>
                  <a:lnTo>
                    <a:pt x="3059" y="1833"/>
                  </a:lnTo>
                  <a:lnTo>
                    <a:pt x="3106" y="1872"/>
                  </a:lnTo>
                  <a:lnTo>
                    <a:pt x="3151" y="1915"/>
                  </a:lnTo>
                  <a:lnTo>
                    <a:pt x="3192" y="1962"/>
                  </a:lnTo>
                  <a:lnTo>
                    <a:pt x="3229" y="2012"/>
                  </a:lnTo>
                  <a:lnTo>
                    <a:pt x="3262" y="2065"/>
                  </a:lnTo>
                  <a:lnTo>
                    <a:pt x="3291" y="2121"/>
                  </a:lnTo>
                  <a:lnTo>
                    <a:pt x="3314" y="2179"/>
                  </a:lnTo>
                  <a:lnTo>
                    <a:pt x="3333" y="2240"/>
                  </a:lnTo>
                  <a:lnTo>
                    <a:pt x="3347" y="2303"/>
                  </a:lnTo>
                  <a:lnTo>
                    <a:pt x="3356" y="2367"/>
                  </a:lnTo>
                  <a:lnTo>
                    <a:pt x="3359" y="2434"/>
                  </a:lnTo>
                  <a:lnTo>
                    <a:pt x="3356" y="2502"/>
                  </a:lnTo>
                  <a:lnTo>
                    <a:pt x="3346" y="2569"/>
                  </a:lnTo>
                  <a:lnTo>
                    <a:pt x="3332" y="2633"/>
                  </a:lnTo>
                  <a:lnTo>
                    <a:pt x="3311" y="2696"/>
                  </a:lnTo>
                  <a:lnTo>
                    <a:pt x="3286" y="2756"/>
                  </a:lnTo>
                  <a:lnTo>
                    <a:pt x="3256" y="2814"/>
                  </a:lnTo>
                  <a:lnTo>
                    <a:pt x="3221" y="2867"/>
                  </a:lnTo>
                  <a:lnTo>
                    <a:pt x="3181" y="2919"/>
                  </a:lnTo>
                  <a:lnTo>
                    <a:pt x="3138" y="2966"/>
                  </a:lnTo>
                  <a:lnTo>
                    <a:pt x="3091" y="3010"/>
                  </a:lnTo>
                  <a:lnTo>
                    <a:pt x="3039" y="3049"/>
                  </a:lnTo>
                  <a:lnTo>
                    <a:pt x="2986" y="3084"/>
                  </a:lnTo>
                  <a:lnTo>
                    <a:pt x="2928" y="3114"/>
                  </a:lnTo>
                  <a:lnTo>
                    <a:pt x="2868" y="3140"/>
                  </a:lnTo>
                  <a:lnTo>
                    <a:pt x="2806" y="3160"/>
                  </a:lnTo>
                  <a:lnTo>
                    <a:pt x="2741" y="3175"/>
                  </a:lnTo>
                  <a:lnTo>
                    <a:pt x="2674" y="3184"/>
                  </a:lnTo>
                  <a:lnTo>
                    <a:pt x="2606" y="3187"/>
                  </a:lnTo>
                  <a:lnTo>
                    <a:pt x="2539" y="3184"/>
                  </a:lnTo>
                  <a:lnTo>
                    <a:pt x="2475" y="3176"/>
                  </a:lnTo>
                  <a:lnTo>
                    <a:pt x="2412" y="3161"/>
                  </a:lnTo>
                  <a:lnTo>
                    <a:pt x="2352" y="3143"/>
                  </a:lnTo>
                  <a:lnTo>
                    <a:pt x="2293" y="3119"/>
                  </a:lnTo>
                  <a:lnTo>
                    <a:pt x="2237" y="3090"/>
                  </a:lnTo>
                  <a:lnTo>
                    <a:pt x="2183" y="3057"/>
                  </a:lnTo>
                  <a:lnTo>
                    <a:pt x="2134" y="3020"/>
                  </a:lnTo>
                  <a:lnTo>
                    <a:pt x="2088" y="2979"/>
                  </a:lnTo>
                  <a:lnTo>
                    <a:pt x="2044" y="2934"/>
                  </a:lnTo>
                  <a:lnTo>
                    <a:pt x="2004" y="2886"/>
                  </a:lnTo>
                  <a:lnTo>
                    <a:pt x="1969" y="2834"/>
                  </a:lnTo>
                  <a:lnTo>
                    <a:pt x="1938" y="2781"/>
                  </a:lnTo>
                  <a:lnTo>
                    <a:pt x="1911" y="2723"/>
                  </a:lnTo>
                  <a:lnTo>
                    <a:pt x="58" y="2723"/>
                  </a:lnTo>
                  <a:lnTo>
                    <a:pt x="39" y="2721"/>
                  </a:lnTo>
                  <a:lnTo>
                    <a:pt x="24" y="2713"/>
                  </a:lnTo>
                  <a:lnTo>
                    <a:pt x="11" y="2699"/>
                  </a:lnTo>
                  <a:lnTo>
                    <a:pt x="3" y="2684"/>
                  </a:lnTo>
                  <a:lnTo>
                    <a:pt x="0" y="2665"/>
                  </a:lnTo>
                  <a:lnTo>
                    <a:pt x="0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0412413" y="2332038"/>
              <a:ext cx="144463" cy="20638"/>
            </a:xfrm>
            <a:custGeom>
              <a:avLst/>
              <a:gdLst>
                <a:gd name="T0" fmla="*/ 59 w 811"/>
                <a:gd name="T1" fmla="*/ 0 h 116"/>
                <a:gd name="T2" fmla="*/ 754 w 811"/>
                <a:gd name="T3" fmla="*/ 0 h 116"/>
                <a:gd name="T4" fmla="*/ 771 w 811"/>
                <a:gd name="T5" fmla="*/ 3 h 116"/>
                <a:gd name="T6" fmla="*/ 788 w 811"/>
                <a:gd name="T7" fmla="*/ 12 h 116"/>
                <a:gd name="T8" fmla="*/ 800 w 811"/>
                <a:gd name="T9" fmla="*/ 24 h 116"/>
                <a:gd name="T10" fmla="*/ 808 w 811"/>
                <a:gd name="T11" fmla="*/ 41 h 116"/>
                <a:gd name="T12" fmla="*/ 811 w 811"/>
                <a:gd name="T13" fmla="*/ 59 h 116"/>
                <a:gd name="T14" fmla="*/ 808 w 811"/>
                <a:gd name="T15" fmla="*/ 77 h 116"/>
                <a:gd name="T16" fmla="*/ 800 w 811"/>
                <a:gd name="T17" fmla="*/ 93 h 116"/>
                <a:gd name="T18" fmla="*/ 788 w 811"/>
                <a:gd name="T19" fmla="*/ 105 h 116"/>
                <a:gd name="T20" fmla="*/ 771 w 811"/>
                <a:gd name="T21" fmla="*/ 114 h 116"/>
                <a:gd name="T22" fmla="*/ 754 w 811"/>
                <a:gd name="T23" fmla="*/ 116 h 116"/>
                <a:gd name="T24" fmla="*/ 59 w 811"/>
                <a:gd name="T25" fmla="*/ 116 h 116"/>
                <a:gd name="T26" fmla="*/ 40 w 811"/>
                <a:gd name="T27" fmla="*/ 114 h 116"/>
                <a:gd name="T28" fmla="*/ 24 w 811"/>
                <a:gd name="T29" fmla="*/ 105 h 116"/>
                <a:gd name="T30" fmla="*/ 11 w 811"/>
                <a:gd name="T31" fmla="*/ 93 h 116"/>
                <a:gd name="T32" fmla="*/ 3 w 811"/>
                <a:gd name="T33" fmla="*/ 77 h 116"/>
                <a:gd name="T34" fmla="*/ 0 w 811"/>
                <a:gd name="T35" fmla="*/ 59 h 116"/>
                <a:gd name="T36" fmla="*/ 3 w 811"/>
                <a:gd name="T37" fmla="*/ 41 h 116"/>
                <a:gd name="T38" fmla="*/ 11 w 811"/>
                <a:gd name="T39" fmla="*/ 24 h 116"/>
                <a:gd name="T40" fmla="*/ 24 w 811"/>
                <a:gd name="T41" fmla="*/ 12 h 116"/>
                <a:gd name="T42" fmla="*/ 40 w 811"/>
                <a:gd name="T43" fmla="*/ 3 h 116"/>
                <a:gd name="T44" fmla="*/ 59 w 811"/>
                <a:gd name="T4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1" h="116">
                  <a:moveTo>
                    <a:pt x="59" y="0"/>
                  </a:moveTo>
                  <a:lnTo>
                    <a:pt x="754" y="0"/>
                  </a:lnTo>
                  <a:lnTo>
                    <a:pt x="771" y="3"/>
                  </a:lnTo>
                  <a:lnTo>
                    <a:pt x="788" y="12"/>
                  </a:lnTo>
                  <a:lnTo>
                    <a:pt x="800" y="24"/>
                  </a:lnTo>
                  <a:lnTo>
                    <a:pt x="808" y="41"/>
                  </a:lnTo>
                  <a:lnTo>
                    <a:pt x="811" y="59"/>
                  </a:lnTo>
                  <a:lnTo>
                    <a:pt x="808" y="77"/>
                  </a:lnTo>
                  <a:lnTo>
                    <a:pt x="800" y="93"/>
                  </a:lnTo>
                  <a:lnTo>
                    <a:pt x="788" y="105"/>
                  </a:lnTo>
                  <a:lnTo>
                    <a:pt x="771" y="114"/>
                  </a:lnTo>
                  <a:lnTo>
                    <a:pt x="754" y="116"/>
                  </a:lnTo>
                  <a:lnTo>
                    <a:pt x="59" y="116"/>
                  </a:lnTo>
                  <a:lnTo>
                    <a:pt x="40" y="114"/>
                  </a:lnTo>
                  <a:lnTo>
                    <a:pt x="24" y="105"/>
                  </a:lnTo>
                  <a:lnTo>
                    <a:pt x="11" y="93"/>
                  </a:lnTo>
                  <a:lnTo>
                    <a:pt x="3" y="77"/>
                  </a:lnTo>
                  <a:lnTo>
                    <a:pt x="0" y="59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137776" y="2085976"/>
              <a:ext cx="71438" cy="236538"/>
            </a:xfrm>
            <a:custGeom>
              <a:avLst/>
              <a:gdLst>
                <a:gd name="T0" fmla="*/ 293 w 408"/>
                <a:gd name="T1" fmla="*/ 0 h 1337"/>
                <a:gd name="T2" fmla="*/ 408 w 408"/>
                <a:gd name="T3" fmla="*/ 0 h 1337"/>
                <a:gd name="T4" fmla="*/ 408 w 408"/>
                <a:gd name="T5" fmla="*/ 1337 h 1337"/>
                <a:gd name="T6" fmla="*/ 293 w 408"/>
                <a:gd name="T7" fmla="*/ 1337 h 1337"/>
                <a:gd name="T8" fmla="*/ 293 w 408"/>
                <a:gd name="T9" fmla="*/ 115 h 1337"/>
                <a:gd name="T10" fmla="*/ 0 w 408"/>
                <a:gd name="T11" fmla="*/ 290 h 1337"/>
                <a:gd name="T12" fmla="*/ 0 w 408"/>
                <a:gd name="T13" fmla="*/ 174 h 1337"/>
                <a:gd name="T14" fmla="*/ 293 w 408"/>
                <a:gd name="T15" fmla="*/ 0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37">
                  <a:moveTo>
                    <a:pt x="293" y="0"/>
                  </a:moveTo>
                  <a:lnTo>
                    <a:pt x="408" y="0"/>
                  </a:lnTo>
                  <a:lnTo>
                    <a:pt x="408" y="1337"/>
                  </a:lnTo>
                  <a:lnTo>
                    <a:pt x="293" y="1337"/>
                  </a:lnTo>
                  <a:lnTo>
                    <a:pt x="293" y="115"/>
                  </a:lnTo>
                  <a:lnTo>
                    <a:pt x="0" y="290"/>
                  </a:lnTo>
                  <a:lnTo>
                    <a:pt x="0" y="17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9069534" y="1913108"/>
            <a:ext cx="592138" cy="561975"/>
            <a:chOff x="9058275" y="1912938"/>
            <a:chExt cx="59213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" name="Freeform 20"/>
            <p:cNvSpPr>
              <a:spLocks noEditPoints="1"/>
            </p:cNvSpPr>
            <p:nvPr/>
          </p:nvSpPr>
          <p:spPr bwMode="auto">
            <a:xfrm>
              <a:off x="9058275" y="1912938"/>
              <a:ext cx="592138" cy="561975"/>
            </a:xfrm>
            <a:custGeom>
              <a:avLst/>
              <a:gdLst>
                <a:gd name="T0" fmla="*/ 2358 w 3359"/>
                <a:gd name="T1" fmla="*/ 1846 h 3187"/>
                <a:gd name="T2" fmla="*/ 2114 w 3359"/>
                <a:gd name="T3" fmla="*/ 2029 h 3187"/>
                <a:gd name="T4" fmla="*/ 1981 w 3359"/>
                <a:gd name="T5" fmla="*/ 2305 h 3187"/>
                <a:gd name="T6" fmla="*/ 1976 w 3359"/>
                <a:gd name="T7" fmla="*/ 2523 h 3187"/>
                <a:gd name="T8" fmla="*/ 2028 w 3359"/>
                <a:gd name="T9" fmla="*/ 2700 h 3187"/>
                <a:gd name="T10" fmla="*/ 2211 w 3359"/>
                <a:gd name="T11" fmla="*/ 2932 h 3187"/>
                <a:gd name="T12" fmla="*/ 2481 w 3359"/>
                <a:gd name="T13" fmla="*/ 3058 h 3187"/>
                <a:gd name="T14" fmla="*/ 2795 w 3359"/>
                <a:gd name="T15" fmla="*/ 3042 h 3187"/>
                <a:gd name="T16" fmla="*/ 3056 w 3359"/>
                <a:gd name="T17" fmla="*/ 2884 h 3187"/>
                <a:gd name="T18" fmla="*/ 3214 w 3359"/>
                <a:gd name="T19" fmla="*/ 2623 h 3187"/>
                <a:gd name="T20" fmla="*/ 3231 w 3359"/>
                <a:gd name="T21" fmla="*/ 2308 h 3187"/>
                <a:gd name="T22" fmla="*/ 3103 w 3359"/>
                <a:gd name="T23" fmla="*/ 2037 h 3187"/>
                <a:gd name="T24" fmla="*/ 2869 w 3359"/>
                <a:gd name="T25" fmla="*/ 1854 h 3187"/>
                <a:gd name="T26" fmla="*/ 2776 w 3359"/>
                <a:gd name="T27" fmla="*/ 1820 h 3187"/>
                <a:gd name="T28" fmla="*/ 2683 w 3359"/>
                <a:gd name="T29" fmla="*/ 1802 h 3187"/>
                <a:gd name="T30" fmla="*/ 1665 w 3359"/>
                <a:gd name="T31" fmla="*/ 1095 h 3187"/>
                <a:gd name="T32" fmla="*/ 1474 w 3359"/>
                <a:gd name="T33" fmla="*/ 1159 h 3187"/>
                <a:gd name="T34" fmla="*/ 1361 w 3359"/>
                <a:gd name="T35" fmla="*/ 1327 h 3187"/>
                <a:gd name="T36" fmla="*/ 1373 w 3359"/>
                <a:gd name="T37" fmla="*/ 1532 h 3187"/>
                <a:gd name="T38" fmla="*/ 1508 w 3359"/>
                <a:gd name="T39" fmla="*/ 1683 h 3187"/>
                <a:gd name="T40" fmla="*/ 1708 w 3359"/>
                <a:gd name="T41" fmla="*/ 1720 h 3187"/>
                <a:gd name="T42" fmla="*/ 1888 w 3359"/>
                <a:gd name="T43" fmla="*/ 1633 h 3187"/>
                <a:gd name="T44" fmla="*/ 1976 w 3359"/>
                <a:gd name="T45" fmla="*/ 1451 h 3187"/>
                <a:gd name="T46" fmla="*/ 1938 w 3359"/>
                <a:gd name="T47" fmla="*/ 1248 h 3187"/>
                <a:gd name="T48" fmla="*/ 1786 w 3359"/>
                <a:gd name="T49" fmla="*/ 1118 h 3187"/>
                <a:gd name="T50" fmla="*/ 115 w 3359"/>
                <a:gd name="T51" fmla="*/ 2607 h 3187"/>
                <a:gd name="T52" fmla="*/ 1860 w 3359"/>
                <a:gd name="T53" fmla="*/ 2531 h 3187"/>
                <a:gd name="T54" fmla="*/ 1856 w 3359"/>
                <a:gd name="T55" fmla="*/ 2368 h 3187"/>
                <a:gd name="T56" fmla="*/ 1794 w 3359"/>
                <a:gd name="T57" fmla="*/ 2282 h 3187"/>
                <a:gd name="T58" fmla="*/ 1567 w 3359"/>
                <a:gd name="T59" fmla="*/ 2312 h 3187"/>
                <a:gd name="T60" fmla="*/ 1749 w 3359"/>
                <a:gd name="T61" fmla="*/ 2178 h 3187"/>
                <a:gd name="T62" fmla="*/ 1923 w 3359"/>
                <a:gd name="T63" fmla="*/ 2043 h 3187"/>
                <a:gd name="T64" fmla="*/ 1978 w 3359"/>
                <a:gd name="T65" fmla="*/ 1822 h 3187"/>
                <a:gd name="T66" fmla="*/ 1816 w 3359"/>
                <a:gd name="T67" fmla="*/ 1808 h 3187"/>
                <a:gd name="T68" fmla="*/ 1571 w 3359"/>
                <a:gd name="T69" fmla="*/ 1823 h 3187"/>
                <a:gd name="T70" fmla="*/ 1365 w 3359"/>
                <a:gd name="T71" fmla="*/ 1709 h 3187"/>
                <a:gd name="T72" fmla="*/ 1252 w 3359"/>
                <a:gd name="T73" fmla="*/ 1506 h 3187"/>
                <a:gd name="T74" fmla="*/ 1264 w 3359"/>
                <a:gd name="T75" fmla="*/ 1268 h 3187"/>
                <a:gd name="T76" fmla="*/ 1401 w 3359"/>
                <a:gd name="T77" fmla="*/ 1077 h 3187"/>
                <a:gd name="T78" fmla="*/ 1615 w 3359"/>
                <a:gd name="T79" fmla="*/ 988 h 3187"/>
                <a:gd name="T80" fmla="*/ 1848 w 3359"/>
                <a:gd name="T81" fmla="*/ 1026 h 3187"/>
                <a:gd name="T82" fmla="*/ 2025 w 3359"/>
                <a:gd name="T83" fmla="*/ 1184 h 3187"/>
                <a:gd name="T84" fmla="*/ 2088 w 3359"/>
                <a:gd name="T85" fmla="*/ 1411 h 3187"/>
                <a:gd name="T86" fmla="*/ 2180 w 3359"/>
                <a:gd name="T87" fmla="*/ 1813 h 3187"/>
                <a:gd name="T88" fmla="*/ 2474 w 3359"/>
                <a:gd name="T89" fmla="*/ 1692 h 3187"/>
                <a:gd name="T90" fmla="*/ 2699 w 3359"/>
                <a:gd name="T91" fmla="*/ 1687 h 3187"/>
                <a:gd name="T92" fmla="*/ 2837 w 3359"/>
                <a:gd name="T93" fmla="*/ 696 h 3187"/>
                <a:gd name="T94" fmla="*/ 2837 w 3359"/>
                <a:gd name="T95" fmla="*/ 117 h 3187"/>
                <a:gd name="T96" fmla="*/ 1910 w 3359"/>
                <a:gd name="T97" fmla="*/ 117 h 3187"/>
                <a:gd name="T98" fmla="*/ 985 w 3359"/>
                <a:gd name="T99" fmla="*/ 117 h 3187"/>
                <a:gd name="T100" fmla="*/ 3059 w 3359"/>
                <a:gd name="T101" fmla="*/ 1833 h 3187"/>
                <a:gd name="T102" fmla="*/ 3262 w 3359"/>
                <a:gd name="T103" fmla="*/ 2065 h 3187"/>
                <a:gd name="T104" fmla="*/ 3356 w 3359"/>
                <a:gd name="T105" fmla="*/ 2367 h 3187"/>
                <a:gd name="T106" fmla="*/ 3311 w 3359"/>
                <a:gd name="T107" fmla="*/ 2696 h 3187"/>
                <a:gd name="T108" fmla="*/ 3138 w 3359"/>
                <a:gd name="T109" fmla="*/ 2966 h 3187"/>
                <a:gd name="T110" fmla="*/ 2868 w 3359"/>
                <a:gd name="T111" fmla="*/ 3140 h 3187"/>
                <a:gd name="T112" fmla="*/ 2539 w 3359"/>
                <a:gd name="T113" fmla="*/ 3184 h 3187"/>
                <a:gd name="T114" fmla="*/ 2237 w 3359"/>
                <a:gd name="T115" fmla="*/ 3090 h 3187"/>
                <a:gd name="T116" fmla="*/ 2004 w 3359"/>
                <a:gd name="T117" fmla="*/ 2886 h 3187"/>
                <a:gd name="T118" fmla="*/ 39 w 3359"/>
                <a:gd name="T119" fmla="*/ 2721 h 3187"/>
                <a:gd name="T120" fmla="*/ 0 w 3359"/>
                <a:gd name="T121" fmla="*/ 0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9" h="3187">
                  <a:moveTo>
                    <a:pt x="2606" y="1797"/>
                  </a:moveTo>
                  <a:lnTo>
                    <a:pt x="2541" y="1800"/>
                  </a:lnTo>
                  <a:lnTo>
                    <a:pt x="2477" y="1809"/>
                  </a:lnTo>
                  <a:lnTo>
                    <a:pt x="2416" y="1825"/>
                  </a:lnTo>
                  <a:lnTo>
                    <a:pt x="2358" y="1846"/>
                  </a:lnTo>
                  <a:lnTo>
                    <a:pt x="2302" y="1873"/>
                  </a:lnTo>
                  <a:lnTo>
                    <a:pt x="2249" y="1905"/>
                  </a:lnTo>
                  <a:lnTo>
                    <a:pt x="2201" y="1942"/>
                  </a:lnTo>
                  <a:lnTo>
                    <a:pt x="2156" y="1983"/>
                  </a:lnTo>
                  <a:lnTo>
                    <a:pt x="2114" y="2029"/>
                  </a:lnTo>
                  <a:lnTo>
                    <a:pt x="2077" y="2077"/>
                  </a:lnTo>
                  <a:lnTo>
                    <a:pt x="2045" y="2130"/>
                  </a:lnTo>
                  <a:lnTo>
                    <a:pt x="2019" y="2186"/>
                  </a:lnTo>
                  <a:lnTo>
                    <a:pt x="1998" y="2244"/>
                  </a:lnTo>
                  <a:lnTo>
                    <a:pt x="1981" y="2305"/>
                  </a:lnTo>
                  <a:lnTo>
                    <a:pt x="1972" y="2368"/>
                  </a:lnTo>
                  <a:lnTo>
                    <a:pt x="1969" y="2434"/>
                  </a:lnTo>
                  <a:lnTo>
                    <a:pt x="1970" y="2463"/>
                  </a:lnTo>
                  <a:lnTo>
                    <a:pt x="1972" y="2492"/>
                  </a:lnTo>
                  <a:lnTo>
                    <a:pt x="1976" y="2523"/>
                  </a:lnTo>
                  <a:lnTo>
                    <a:pt x="1979" y="2546"/>
                  </a:lnTo>
                  <a:lnTo>
                    <a:pt x="1989" y="2588"/>
                  </a:lnTo>
                  <a:lnTo>
                    <a:pt x="1991" y="2598"/>
                  </a:lnTo>
                  <a:lnTo>
                    <a:pt x="2005" y="2644"/>
                  </a:lnTo>
                  <a:lnTo>
                    <a:pt x="2028" y="2700"/>
                  </a:lnTo>
                  <a:lnTo>
                    <a:pt x="2056" y="2754"/>
                  </a:lnTo>
                  <a:lnTo>
                    <a:pt x="2089" y="2803"/>
                  </a:lnTo>
                  <a:lnTo>
                    <a:pt x="2125" y="2851"/>
                  </a:lnTo>
                  <a:lnTo>
                    <a:pt x="2166" y="2893"/>
                  </a:lnTo>
                  <a:lnTo>
                    <a:pt x="2211" y="2932"/>
                  </a:lnTo>
                  <a:lnTo>
                    <a:pt x="2259" y="2967"/>
                  </a:lnTo>
                  <a:lnTo>
                    <a:pt x="2310" y="2998"/>
                  </a:lnTo>
                  <a:lnTo>
                    <a:pt x="2365" y="3023"/>
                  </a:lnTo>
                  <a:lnTo>
                    <a:pt x="2422" y="3044"/>
                  </a:lnTo>
                  <a:lnTo>
                    <a:pt x="2481" y="3058"/>
                  </a:lnTo>
                  <a:lnTo>
                    <a:pt x="2542" y="3067"/>
                  </a:lnTo>
                  <a:lnTo>
                    <a:pt x="2606" y="3070"/>
                  </a:lnTo>
                  <a:lnTo>
                    <a:pt x="2671" y="3067"/>
                  </a:lnTo>
                  <a:lnTo>
                    <a:pt x="2734" y="3058"/>
                  </a:lnTo>
                  <a:lnTo>
                    <a:pt x="2795" y="3042"/>
                  </a:lnTo>
                  <a:lnTo>
                    <a:pt x="2854" y="3021"/>
                  </a:lnTo>
                  <a:lnTo>
                    <a:pt x="2909" y="2994"/>
                  </a:lnTo>
                  <a:lnTo>
                    <a:pt x="2962" y="2962"/>
                  </a:lnTo>
                  <a:lnTo>
                    <a:pt x="3010" y="2925"/>
                  </a:lnTo>
                  <a:lnTo>
                    <a:pt x="3056" y="2884"/>
                  </a:lnTo>
                  <a:lnTo>
                    <a:pt x="3097" y="2838"/>
                  </a:lnTo>
                  <a:lnTo>
                    <a:pt x="3134" y="2790"/>
                  </a:lnTo>
                  <a:lnTo>
                    <a:pt x="3166" y="2737"/>
                  </a:lnTo>
                  <a:lnTo>
                    <a:pt x="3193" y="2682"/>
                  </a:lnTo>
                  <a:lnTo>
                    <a:pt x="3214" y="2623"/>
                  </a:lnTo>
                  <a:lnTo>
                    <a:pt x="3230" y="2562"/>
                  </a:lnTo>
                  <a:lnTo>
                    <a:pt x="3239" y="2499"/>
                  </a:lnTo>
                  <a:lnTo>
                    <a:pt x="3243" y="2434"/>
                  </a:lnTo>
                  <a:lnTo>
                    <a:pt x="3240" y="2370"/>
                  </a:lnTo>
                  <a:lnTo>
                    <a:pt x="3231" y="2308"/>
                  </a:lnTo>
                  <a:lnTo>
                    <a:pt x="3215" y="2248"/>
                  </a:lnTo>
                  <a:lnTo>
                    <a:pt x="3195" y="2192"/>
                  </a:lnTo>
                  <a:lnTo>
                    <a:pt x="3169" y="2137"/>
                  </a:lnTo>
                  <a:lnTo>
                    <a:pt x="3138" y="2085"/>
                  </a:lnTo>
                  <a:lnTo>
                    <a:pt x="3103" y="2037"/>
                  </a:lnTo>
                  <a:lnTo>
                    <a:pt x="3064" y="1992"/>
                  </a:lnTo>
                  <a:lnTo>
                    <a:pt x="3021" y="1950"/>
                  </a:lnTo>
                  <a:lnTo>
                    <a:pt x="2973" y="1914"/>
                  </a:lnTo>
                  <a:lnTo>
                    <a:pt x="2923" y="1881"/>
                  </a:lnTo>
                  <a:lnTo>
                    <a:pt x="2869" y="1854"/>
                  </a:lnTo>
                  <a:lnTo>
                    <a:pt x="2840" y="1841"/>
                  </a:lnTo>
                  <a:lnTo>
                    <a:pt x="2810" y="1831"/>
                  </a:lnTo>
                  <a:lnTo>
                    <a:pt x="2808" y="1830"/>
                  </a:lnTo>
                  <a:lnTo>
                    <a:pt x="2806" y="1829"/>
                  </a:lnTo>
                  <a:lnTo>
                    <a:pt x="2776" y="1820"/>
                  </a:lnTo>
                  <a:lnTo>
                    <a:pt x="2747" y="1813"/>
                  </a:lnTo>
                  <a:lnTo>
                    <a:pt x="2743" y="1812"/>
                  </a:lnTo>
                  <a:lnTo>
                    <a:pt x="2740" y="1811"/>
                  </a:lnTo>
                  <a:lnTo>
                    <a:pt x="2712" y="1806"/>
                  </a:lnTo>
                  <a:lnTo>
                    <a:pt x="2683" y="1802"/>
                  </a:lnTo>
                  <a:lnTo>
                    <a:pt x="2678" y="1801"/>
                  </a:lnTo>
                  <a:lnTo>
                    <a:pt x="2673" y="1800"/>
                  </a:lnTo>
                  <a:lnTo>
                    <a:pt x="2639" y="1798"/>
                  </a:lnTo>
                  <a:lnTo>
                    <a:pt x="2606" y="1797"/>
                  </a:lnTo>
                  <a:close/>
                  <a:moveTo>
                    <a:pt x="1665" y="1095"/>
                  </a:moveTo>
                  <a:lnTo>
                    <a:pt x="1622" y="1097"/>
                  </a:lnTo>
                  <a:lnTo>
                    <a:pt x="1581" y="1106"/>
                  </a:lnTo>
                  <a:lnTo>
                    <a:pt x="1543" y="1118"/>
                  </a:lnTo>
                  <a:lnTo>
                    <a:pt x="1508" y="1137"/>
                  </a:lnTo>
                  <a:lnTo>
                    <a:pt x="1474" y="1159"/>
                  </a:lnTo>
                  <a:lnTo>
                    <a:pt x="1442" y="1187"/>
                  </a:lnTo>
                  <a:lnTo>
                    <a:pt x="1414" y="1219"/>
                  </a:lnTo>
                  <a:lnTo>
                    <a:pt x="1392" y="1253"/>
                  </a:lnTo>
                  <a:lnTo>
                    <a:pt x="1373" y="1289"/>
                  </a:lnTo>
                  <a:lnTo>
                    <a:pt x="1361" y="1327"/>
                  </a:lnTo>
                  <a:lnTo>
                    <a:pt x="1354" y="1368"/>
                  </a:lnTo>
                  <a:lnTo>
                    <a:pt x="1350" y="1411"/>
                  </a:lnTo>
                  <a:lnTo>
                    <a:pt x="1354" y="1453"/>
                  </a:lnTo>
                  <a:lnTo>
                    <a:pt x="1361" y="1493"/>
                  </a:lnTo>
                  <a:lnTo>
                    <a:pt x="1373" y="1532"/>
                  </a:lnTo>
                  <a:lnTo>
                    <a:pt x="1392" y="1568"/>
                  </a:lnTo>
                  <a:lnTo>
                    <a:pt x="1414" y="1602"/>
                  </a:lnTo>
                  <a:lnTo>
                    <a:pt x="1442" y="1633"/>
                  </a:lnTo>
                  <a:lnTo>
                    <a:pt x="1474" y="1661"/>
                  </a:lnTo>
                  <a:lnTo>
                    <a:pt x="1508" y="1683"/>
                  </a:lnTo>
                  <a:lnTo>
                    <a:pt x="1544" y="1701"/>
                  </a:lnTo>
                  <a:lnTo>
                    <a:pt x="1582" y="1713"/>
                  </a:lnTo>
                  <a:lnTo>
                    <a:pt x="1623" y="1720"/>
                  </a:lnTo>
                  <a:lnTo>
                    <a:pt x="1665" y="1723"/>
                  </a:lnTo>
                  <a:lnTo>
                    <a:pt x="1708" y="1720"/>
                  </a:lnTo>
                  <a:lnTo>
                    <a:pt x="1748" y="1713"/>
                  </a:lnTo>
                  <a:lnTo>
                    <a:pt x="1787" y="1701"/>
                  </a:lnTo>
                  <a:lnTo>
                    <a:pt x="1823" y="1683"/>
                  </a:lnTo>
                  <a:lnTo>
                    <a:pt x="1857" y="1661"/>
                  </a:lnTo>
                  <a:lnTo>
                    <a:pt x="1888" y="1633"/>
                  </a:lnTo>
                  <a:lnTo>
                    <a:pt x="1915" y="1602"/>
                  </a:lnTo>
                  <a:lnTo>
                    <a:pt x="1938" y="1568"/>
                  </a:lnTo>
                  <a:lnTo>
                    <a:pt x="1956" y="1531"/>
                  </a:lnTo>
                  <a:lnTo>
                    <a:pt x="1968" y="1492"/>
                  </a:lnTo>
                  <a:lnTo>
                    <a:pt x="1976" y="1451"/>
                  </a:lnTo>
                  <a:lnTo>
                    <a:pt x="1978" y="1408"/>
                  </a:lnTo>
                  <a:lnTo>
                    <a:pt x="1976" y="1363"/>
                  </a:lnTo>
                  <a:lnTo>
                    <a:pt x="1968" y="1323"/>
                  </a:lnTo>
                  <a:lnTo>
                    <a:pt x="1956" y="1284"/>
                  </a:lnTo>
                  <a:lnTo>
                    <a:pt x="1938" y="1248"/>
                  </a:lnTo>
                  <a:lnTo>
                    <a:pt x="1914" y="1215"/>
                  </a:lnTo>
                  <a:lnTo>
                    <a:pt x="1887" y="1184"/>
                  </a:lnTo>
                  <a:lnTo>
                    <a:pt x="1856" y="1157"/>
                  </a:lnTo>
                  <a:lnTo>
                    <a:pt x="1822" y="1135"/>
                  </a:lnTo>
                  <a:lnTo>
                    <a:pt x="1786" y="1118"/>
                  </a:lnTo>
                  <a:lnTo>
                    <a:pt x="1747" y="1106"/>
                  </a:lnTo>
                  <a:lnTo>
                    <a:pt x="1707" y="1097"/>
                  </a:lnTo>
                  <a:lnTo>
                    <a:pt x="1665" y="1095"/>
                  </a:lnTo>
                  <a:close/>
                  <a:moveTo>
                    <a:pt x="115" y="696"/>
                  </a:moveTo>
                  <a:lnTo>
                    <a:pt x="115" y="2607"/>
                  </a:lnTo>
                  <a:lnTo>
                    <a:pt x="1874" y="2607"/>
                  </a:lnTo>
                  <a:lnTo>
                    <a:pt x="1873" y="2605"/>
                  </a:lnTo>
                  <a:lnTo>
                    <a:pt x="1873" y="2604"/>
                  </a:lnTo>
                  <a:lnTo>
                    <a:pt x="1866" y="2568"/>
                  </a:lnTo>
                  <a:lnTo>
                    <a:pt x="1860" y="2531"/>
                  </a:lnTo>
                  <a:lnTo>
                    <a:pt x="1859" y="2525"/>
                  </a:lnTo>
                  <a:lnTo>
                    <a:pt x="1858" y="2518"/>
                  </a:lnTo>
                  <a:lnTo>
                    <a:pt x="1855" y="2476"/>
                  </a:lnTo>
                  <a:lnTo>
                    <a:pt x="1854" y="2434"/>
                  </a:lnTo>
                  <a:lnTo>
                    <a:pt x="1856" y="2368"/>
                  </a:lnTo>
                  <a:lnTo>
                    <a:pt x="1865" y="2304"/>
                  </a:lnTo>
                  <a:lnTo>
                    <a:pt x="1878" y="2242"/>
                  </a:lnTo>
                  <a:lnTo>
                    <a:pt x="1858" y="2255"/>
                  </a:lnTo>
                  <a:lnTo>
                    <a:pt x="1835" y="2266"/>
                  </a:lnTo>
                  <a:lnTo>
                    <a:pt x="1794" y="2282"/>
                  </a:lnTo>
                  <a:lnTo>
                    <a:pt x="1749" y="2296"/>
                  </a:lnTo>
                  <a:lnTo>
                    <a:pt x="1703" y="2305"/>
                  </a:lnTo>
                  <a:lnTo>
                    <a:pt x="1654" y="2310"/>
                  </a:lnTo>
                  <a:lnTo>
                    <a:pt x="1601" y="2312"/>
                  </a:lnTo>
                  <a:lnTo>
                    <a:pt x="1567" y="2312"/>
                  </a:lnTo>
                  <a:lnTo>
                    <a:pt x="1567" y="2203"/>
                  </a:lnTo>
                  <a:lnTo>
                    <a:pt x="1609" y="2203"/>
                  </a:lnTo>
                  <a:lnTo>
                    <a:pt x="1658" y="2200"/>
                  </a:lnTo>
                  <a:lnTo>
                    <a:pt x="1705" y="2192"/>
                  </a:lnTo>
                  <a:lnTo>
                    <a:pt x="1749" y="2178"/>
                  </a:lnTo>
                  <a:lnTo>
                    <a:pt x="1791" y="2160"/>
                  </a:lnTo>
                  <a:lnTo>
                    <a:pt x="1831" y="2136"/>
                  </a:lnTo>
                  <a:lnTo>
                    <a:pt x="1869" y="2106"/>
                  </a:lnTo>
                  <a:lnTo>
                    <a:pt x="1898" y="2076"/>
                  </a:lnTo>
                  <a:lnTo>
                    <a:pt x="1923" y="2043"/>
                  </a:lnTo>
                  <a:lnTo>
                    <a:pt x="1942" y="2006"/>
                  </a:lnTo>
                  <a:lnTo>
                    <a:pt x="1958" y="1966"/>
                  </a:lnTo>
                  <a:lnTo>
                    <a:pt x="1969" y="1921"/>
                  </a:lnTo>
                  <a:lnTo>
                    <a:pt x="1976" y="1874"/>
                  </a:lnTo>
                  <a:lnTo>
                    <a:pt x="1978" y="1822"/>
                  </a:lnTo>
                  <a:lnTo>
                    <a:pt x="1978" y="1698"/>
                  </a:lnTo>
                  <a:lnTo>
                    <a:pt x="1941" y="1734"/>
                  </a:lnTo>
                  <a:lnTo>
                    <a:pt x="1902" y="1764"/>
                  </a:lnTo>
                  <a:lnTo>
                    <a:pt x="1860" y="1788"/>
                  </a:lnTo>
                  <a:lnTo>
                    <a:pt x="1816" y="1808"/>
                  </a:lnTo>
                  <a:lnTo>
                    <a:pt x="1770" y="1822"/>
                  </a:lnTo>
                  <a:lnTo>
                    <a:pt x="1722" y="1831"/>
                  </a:lnTo>
                  <a:lnTo>
                    <a:pt x="1670" y="1833"/>
                  </a:lnTo>
                  <a:lnTo>
                    <a:pt x="1620" y="1831"/>
                  </a:lnTo>
                  <a:lnTo>
                    <a:pt x="1571" y="1823"/>
                  </a:lnTo>
                  <a:lnTo>
                    <a:pt x="1525" y="1810"/>
                  </a:lnTo>
                  <a:lnTo>
                    <a:pt x="1481" y="1793"/>
                  </a:lnTo>
                  <a:lnTo>
                    <a:pt x="1440" y="1770"/>
                  </a:lnTo>
                  <a:lnTo>
                    <a:pt x="1401" y="1742"/>
                  </a:lnTo>
                  <a:lnTo>
                    <a:pt x="1365" y="1709"/>
                  </a:lnTo>
                  <a:lnTo>
                    <a:pt x="1332" y="1673"/>
                  </a:lnTo>
                  <a:lnTo>
                    <a:pt x="1304" y="1635"/>
                  </a:lnTo>
                  <a:lnTo>
                    <a:pt x="1281" y="1593"/>
                  </a:lnTo>
                  <a:lnTo>
                    <a:pt x="1264" y="1551"/>
                  </a:lnTo>
                  <a:lnTo>
                    <a:pt x="1252" y="1506"/>
                  </a:lnTo>
                  <a:lnTo>
                    <a:pt x="1243" y="1458"/>
                  </a:lnTo>
                  <a:lnTo>
                    <a:pt x="1241" y="1409"/>
                  </a:lnTo>
                  <a:lnTo>
                    <a:pt x="1243" y="1360"/>
                  </a:lnTo>
                  <a:lnTo>
                    <a:pt x="1252" y="1313"/>
                  </a:lnTo>
                  <a:lnTo>
                    <a:pt x="1264" y="1268"/>
                  </a:lnTo>
                  <a:lnTo>
                    <a:pt x="1281" y="1225"/>
                  </a:lnTo>
                  <a:lnTo>
                    <a:pt x="1304" y="1184"/>
                  </a:lnTo>
                  <a:lnTo>
                    <a:pt x="1332" y="1146"/>
                  </a:lnTo>
                  <a:lnTo>
                    <a:pt x="1365" y="1109"/>
                  </a:lnTo>
                  <a:lnTo>
                    <a:pt x="1401" y="1077"/>
                  </a:lnTo>
                  <a:lnTo>
                    <a:pt x="1439" y="1049"/>
                  </a:lnTo>
                  <a:lnTo>
                    <a:pt x="1480" y="1026"/>
                  </a:lnTo>
                  <a:lnTo>
                    <a:pt x="1523" y="1009"/>
                  </a:lnTo>
                  <a:lnTo>
                    <a:pt x="1568" y="995"/>
                  </a:lnTo>
                  <a:lnTo>
                    <a:pt x="1615" y="988"/>
                  </a:lnTo>
                  <a:lnTo>
                    <a:pt x="1665" y="986"/>
                  </a:lnTo>
                  <a:lnTo>
                    <a:pt x="1713" y="988"/>
                  </a:lnTo>
                  <a:lnTo>
                    <a:pt x="1761" y="995"/>
                  </a:lnTo>
                  <a:lnTo>
                    <a:pt x="1806" y="1009"/>
                  </a:lnTo>
                  <a:lnTo>
                    <a:pt x="1848" y="1026"/>
                  </a:lnTo>
                  <a:lnTo>
                    <a:pt x="1890" y="1049"/>
                  </a:lnTo>
                  <a:lnTo>
                    <a:pt x="1928" y="1077"/>
                  </a:lnTo>
                  <a:lnTo>
                    <a:pt x="1964" y="1109"/>
                  </a:lnTo>
                  <a:lnTo>
                    <a:pt x="1997" y="1146"/>
                  </a:lnTo>
                  <a:lnTo>
                    <a:pt x="2025" y="1184"/>
                  </a:lnTo>
                  <a:lnTo>
                    <a:pt x="2047" y="1225"/>
                  </a:lnTo>
                  <a:lnTo>
                    <a:pt x="2065" y="1269"/>
                  </a:lnTo>
                  <a:lnTo>
                    <a:pt x="2077" y="1313"/>
                  </a:lnTo>
                  <a:lnTo>
                    <a:pt x="2086" y="1360"/>
                  </a:lnTo>
                  <a:lnTo>
                    <a:pt x="2088" y="1411"/>
                  </a:lnTo>
                  <a:lnTo>
                    <a:pt x="2088" y="1836"/>
                  </a:lnTo>
                  <a:lnTo>
                    <a:pt x="2087" y="1864"/>
                  </a:lnTo>
                  <a:lnTo>
                    <a:pt x="2083" y="1893"/>
                  </a:lnTo>
                  <a:lnTo>
                    <a:pt x="2131" y="1850"/>
                  </a:lnTo>
                  <a:lnTo>
                    <a:pt x="2180" y="1813"/>
                  </a:lnTo>
                  <a:lnTo>
                    <a:pt x="2234" y="1779"/>
                  </a:lnTo>
                  <a:lnTo>
                    <a:pt x="2291" y="1750"/>
                  </a:lnTo>
                  <a:lnTo>
                    <a:pt x="2349" y="1726"/>
                  </a:lnTo>
                  <a:lnTo>
                    <a:pt x="2410" y="1706"/>
                  </a:lnTo>
                  <a:lnTo>
                    <a:pt x="2474" y="1692"/>
                  </a:lnTo>
                  <a:lnTo>
                    <a:pt x="2539" y="1683"/>
                  </a:lnTo>
                  <a:lnTo>
                    <a:pt x="2606" y="1680"/>
                  </a:lnTo>
                  <a:lnTo>
                    <a:pt x="2640" y="1681"/>
                  </a:lnTo>
                  <a:lnTo>
                    <a:pt x="2675" y="1683"/>
                  </a:lnTo>
                  <a:lnTo>
                    <a:pt x="2699" y="1687"/>
                  </a:lnTo>
                  <a:lnTo>
                    <a:pt x="2741" y="1694"/>
                  </a:lnTo>
                  <a:lnTo>
                    <a:pt x="2771" y="1700"/>
                  </a:lnTo>
                  <a:lnTo>
                    <a:pt x="2803" y="1708"/>
                  </a:lnTo>
                  <a:lnTo>
                    <a:pt x="2837" y="1717"/>
                  </a:lnTo>
                  <a:lnTo>
                    <a:pt x="2837" y="696"/>
                  </a:lnTo>
                  <a:lnTo>
                    <a:pt x="115" y="696"/>
                  </a:lnTo>
                  <a:close/>
                  <a:moveTo>
                    <a:pt x="2027" y="117"/>
                  </a:moveTo>
                  <a:lnTo>
                    <a:pt x="2027" y="580"/>
                  </a:lnTo>
                  <a:lnTo>
                    <a:pt x="2837" y="580"/>
                  </a:lnTo>
                  <a:lnTo>
                    <a:pt x="2837" y="117"/>
                  </a:lnTo>
                  <a:lnTo>
                    <a:pt x="2027" y="117"/>
                  </a:lnTo>
                  <a:close/>
                  <a:moveTo>
                    <a:pt x="1100" y="117"/>
                  </a:moveTo>
                  <a:lnTo>
                    <a:pt x="1100" y="580"/>
                  </a:lnTo>
                  <a:lnTo>
                    <a:pt x="1910" y="580"/>
                  </a:lnTo>
                  <a:lnTo>
                    <a:pt x="1910" y="117"/>
                  </a:lnTo>
                  <a:lnTo>
                    <a:pt x="1100" y="117"/>
                  </a:lnTo>
                  <a:close/>
                  <a:moveTo>
                    <a:pt x="115" y="117"/>
                  </a:moveTo>
                  <a:lnTo>
                    <a:pt x="115" y="580"/>
                  </a:lnTo>
                  <a:lnTo>
                    <a:pt x="985" y="580"/>
                  </a:lnTo>
                  <a:lnTo>
                    <a:pt x="985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54" y="1766"/>
                  </a:lnTo>
                  <a:lnTo>
                    <a:pt x="3007" y="1798"/>
                  </a:lnTo>
                  <a:lnTo>
                    <a:pt x="3059" y="1833"/>
                  </a:lnTo>
                  <a:lnTo>
                    <a:pt x="3106" y="1872"/>
                  </a:lnTo>
                  <a:lnTo>
                    <a:pt x="3151" y="1915"/>
                  </a:lnTo>
                  <a:lnTo>
                    <a:pt x="3192" y="1962"/>
                  </a:lnTo>
                  <a:lnTo>
                    <a:pt x="3229" y="2012"/>
                  </a:lnTo>
                  <a:lnTo>
                    <a:pt x="3262" y="2065"/>
                  </a:lnTo>
                  <a:lnTo>
                    <a:pt x="3291" y="2121"/>
                  </a:lnTo>
                  <a:lnTo>
                    <a:pt x="3314" y="2179"/>
                  </a:lnTo>
                  <a:lnTo>
                    <a:pt x="3333" y="2240"/>
                  </a:lnTo>
                  <a:lnTo>
                    <a:pt x="3347" y="2303"/>
                  </a:lnTo>
                  <a:lnTo>
                    <a:pt x="3356" y="2367"/>
                  </a:lnTo>
                  <a:lnTo>
                    <a:pt x="3359" y="2434"/>
                  </a:lnTo>
                  <a:lnTo>
                    <a:pt x="3356" y="2502"/>
                  </a:lnTo>
                  <a:lnTo>
                    <a:pt x="3346" y="2569"/>
                  </a:lnTo>
                  <a:lnTo>
                    <a:pt x="3332" y="2633"/>
                  </a:lnTo>
                  <a:lnTo>
                    <a:pt x="3311" y="2696"/>
                  </a:lnTo>
                  <a:lnTo>
                    <a:pt x="3286" y="2756"/>
                  </a:lnTo>
                  <a:lnTo>
                    <a:pt x="3256" y="2814"/>
                  </a:lnTo>
                  <a:lnTo>
                    <a:pt x="3221" y="2867"/>
                  </a:lnTo>
                  <a:lnTo>
                    <a:pt x="3181" y="2919"/>
                  </a:lnTo>
                  <a:lnTo>
                    <a:pt x="3138" y="2966"/>
                  </a:lnTo>
                  <a:lnTo>
                    <a:pt x="3091" y="3010"/>
                  </a:lnTo>
                  <a:lnTo>
                    <a:pt x="3039" y="3049"/>
                  </a:lnTo>
                  <a:lnTo>
                    <a:pt x="2986" y="3084"/>
                  </a:lnTo>
                  <a:lnTo>
                    <a:pt x="2928" y="3114"/>
                  </a:lnTo>
                  <a:lnTo>
                    <a:pt x="2868" y="3140"/>
                  </a:lnTo>
                  <a:lnTo>
                    <a:pt x="2806" y="3160"/>
                  </a:lnTo>
                  <a:lnTo>
                    <a:pt x="2741" y="3175"/>
                  </a:lnTo>
                  <a:lnTo>
                    <a:pt x="2674" y="3184"/>
                  </a:lnTo>
                  <a:lnTo>
                    <a:pt x="2606" y="3187"/>
                  </a:lnTo>
                  <a:lnTo>
                    <a:pt x="2539" y="3184"/>
                  </a:lnTo>
                  <a:lnTo>
                    <a:pt x="2475" y="3176"/>
                  </a:lnTo>
                  <a:lnTo>
                    <a:pt x="2412" y="3161"/>
                  </a:lnTo>
                  <a:lnTo>
                    <a:pt x="2352" y="3143"/>
                  </a:lnTo>
                  <a:lnTo>
                    <a:pt x="2293" y="3119"/>
                  </a:lnTo>
                  <a:lnTo>
                    <a:pt x="2237" y="3090"/>
                  </a:lnTo>
                  <a:lnTo>
                    <a:pt x="2183" y="3057"/>
                  </a:lnTo>
                  <a:lnTo>
                    <a:pt x="2134" y="3020"/>
                  </a:lnTo>
                  <a:lnTo>
                    <a:pt x="2088" y="2979"/>
                  </a:lnTo>
                  <a:lnTo>
                    <a:pt x="2044" y="2934"/>
                  </a:lnTo>
                  <a:lnTo>
                    <a:pt x="2004" y="2886"/>
                  </a:lnTo>
                  <a:lnTo>
                    <a:pt x="1969" y="2834"/>
                  </a:lnTo>
                  <a:lnTo>
                    <a:pt x="1938" y="2781"/>
                  </a:lnTo>
                  <a:lnTo>
                    <a:pt x="1911" y="2723"/>
                  </a:lnTo>
                  <a:lnTo>
                    <a:pt x="58" y="2723"/>
                  </a:lnTo>
                  <a:lnTo>
                    <a:pt x="39" y="2721"/>
                  </a:lnTo>
                  <a:lnTo>
                    <a:pt x="24" y="2713"/>
                  </a:lnTo>
                  <a:lnTo>
                    <a:pt x="11" y="2699"/>
                  </a:lnTo>
                  <a:lnTo>
                    <a:pt x="3" y="2684"/>
                  </a:lnTo>
                  <a:lnTo>
                    <a:pt x="0" y="2665"/>
                  </a:lnTo>
                  <a:lnTo>
                    <a:pt x="0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1"/>
            <p:cNvSpPr>
              <a:spLocks/>
            </p:cNvSpPr>
            <p:nvPr/>
          </p:nvSpPr>
          <p:spPr bwMode="auto">
            <a:xfrm>
              <a:off x="9464675" y="2289176"/>
              <a:ext cx="106363" cy="106363"/>
            </a:xfrm>
            <a:custGeom>
              <a:avLst/>
              <a:gdLst>
                <a:gd name="T0" fmla="*/ 58 w 607"/>
                <a:gd name="T1" fmla="*/ 0 h 607"/>
                <a:gd name="T2" fmla="*/ 73 w 607"/>
                <a:gd name="T3" fmla="*/ 2 h 607"/>
                <a:gd name="T4" fmla="*/ 87 w 607"/>
                <a:gd name="T5" fmla="*/ 7 h 607"/>
                <a:gd name="T6" fmla="*/ 99 w 607"/>
                <a:gd name="T7" fmla="*/ 16 h 607"/>
                <a:gd name="T8" fmla="*/ 304 w 607"/>
                <a:gd name="T9" fmla="*/ 222 h 607"/>
                <a:gd name="T10" fmla="*/ 508 w 607"/>
                <a:gd name="T11" fmla="*/ 16 h 607"/>
                <a:gd name="T12" fmla="*/ 521 w 607"/>
                <a:gd name="T13" fmla="*/ 7 h 607"/>
                <a:gd name="T14" fmla="*/ 535 w 607"/>
                <a:gd name="T15" fmla="*/ 2 h 607"/>
                <a:gd name="T16" fmla="*/ 549 w 607"/>
                <a:gd name="T17" fmla="*/ 0 h 607"/>
                <a:gd name="T18" fmla="*/ 564 w 607"/>
                <a:gd name="T19" fmla="*/ 2 h 607"/>
                <a:gd name="T20" fmla="*/ 578 w 607"/>
                <a:gd name="T21" fmla="*/ 7 h 607"/>
                <a:gd name="T22" fmla="*/ 591 w 607"/>
                <a:gd name="T23" fmla="*/ 16 h 607"/>
                <a:gd name="T24" fmla="*/ 600 w 607"/>
                <a:gd name="T25" fmla="*/ 29 h 607"/>
                <a:gd name="T26" fmla="*/ 605 w 607"/>
                <a:gd name="T27" fmla="*/ 43 h 607"/>
                <a:gd name="T28" fmla="*/ 607 w 607"/>
                <a:gd name="T29" fmla="*/ 58 h 607"/>
                <a:gd name="T30" fmla="*/ 605 w 607"/>
                <a:gd name="T31" fmla="*/ 73 h 607"/>
                <a:gd name="T32" fmla="*/ 600 w 607"/>
                <a:gd name="T33" fmla="*/ 86 h 607"/>
                <a:gd name="T34" fmla="*/ 591 w 607"/>
                <a:gd name="T35" fmla="*/ 99 h 607"/>
                <a:gd name="T36" fmla="*/ 386 w 607"/>
                <a:gd name="T37" fmla="*/ 304 h 607"/>
                <a:gd name="T38" fmla="*/ 591 w 607"/>
                <a:gd name="T39" fmla="*/ 508 h 607"/>
                <a:gd name="T40" fmla="*/ 600 w 607"/>
                <a:gd name="T41" fmla="*/ 521 h 607"/>
                <a:gd name="T42" fmla="*/ 605 w 607"/>
                <a:gd name="T43" fmla="*/ 535 h 607"/>
                <a:gd name="T44" fmla="*/ 607 w 607"/>
                <a:gd name="T45" fmla="*/ 550 h 607"/>
                <a:gd name="T46" fmla="*/ 605 w 607"/>
                <a:gd name="T47" fmla="*/ 564 h 607"/>
                <a:gd name="T48" fmla="*/ 600 w 607"/>
                <a:gd name="T49" fmla="*/ 577 h 607"/>
                <a:gd name="T50" fmla="*/ 591 w 607"/>
                <a:gd name="T51" fmla="*/ 590 h 607"/>
                <a:gd name="T52" fmla="*/ 578 w 607"/>
                <a:gd name="T53" fmla="*/ 600 h 607"/>
                <a:gd name="T54" fmla="*/ 564 w 607"/>
                <a:gd name="T55" fmla="*/ 605 h 607"/>
                <a:gd name="T56" fmla="*/ 549 w 607"/>
                <a:gd name="T57" fmla="*/ 607 h 607"/>
                <a:gd name="T58" fmla="*/ 535 w 607"/>
                <a:gd name="T59" fmla="*/ 605 h 607"/>
                <a:gd name="T60" fmla="*/ 521 w 607"/>
                <a:gd name="T61" fmla="*/ 600 h 607"/>
                <a:gd name="T62" fmla="*/ 508 w 607"/>
                <a:gd name="T63" fmla="*/ 590 h 607"/>
                <a:gd name="T64" fmla="*/ 304 w 607"/>
                <a:gd name="T65" fmla="*/ 386 h 607"/>
                <a:gd name="T66" fmla="*/ 99 w 607"/>
                <a:gd name="T67" fmla="*/ 590 h 607"/>
                <a:gd name="T68" fmla="*/ 87 w 607"/>
                <a:gd name="T69" fmla="*/ 600 h 607"/>
                <a:gd name="T70" fmla="*/ 73 w 607"/>
                <a:gd name="T71" fmla="*/ 605 h 607"/>
                <a:gd name="T72" fmla="*/ 58 w 607"/>
                <a:gd name="T73" fmla="*/ 607 h 607"/>
                <a:gd name="T74" fmla="*/ 43 w 607"/>
                <a:gd name="T75" fmla="*/ 605 h 607"/>
                <a:gd name="T76" fmla="*/ 30 w 607"/>
                <a:gd name="T77" fmla="*/ 600 h 607"/>
                <a:gd name="T78" fmla="*/ 18 w 607"/>
                <a:gd name="T79" fmla="*/ 590 h 607"/>
                <a:gd name="T80" fmla="*/ 7 w 607"/>
                <a:gd name="T81" fmla="*/ 577 h 607"/>
                <a:gd name="T82" fmla="*/ 2 w 607"/>
                <a:gd name="T83" fmla="*/ 564 h 607"/>
                <a:gd name="T84" fmla="*/ 0 w 607"/>
                <a:gd name="T85" fmla="*/ 550 h 607"/>
                <a:gd name="T86" fmla="*/ 2 w 607"/>
                <a:gd name="T87" fmla="*/ 535 h 607"/>
                <a:gd name="T88" fmla="*/ 7 w 607"/>
                <a:gd name="T89" fmla="*/ 521 h 607"/>
                <a:gd name="T90" fmla="*/ 18 w 607"/>
                <a:gd name="T91" fmla="*/ 508 h 607"/>
                <a:gd name="T92" fmla="*/ 222 w 607"/>
                <a:gd name="T93" fmla="*/ 304 h 607"/>
                <a:gd name="T94" fmla="*/ 18 w 607"/>
                <a:gd name="T95" fmla="*/ 99 h 607"/>
                <a:gd name="T96" fmla="*/ 7 w 607"/>
                <a:gd name="T97" fmla="*/ 86 h 607"/>
                <a:gd name="T98" fmla="*/ 2 w 607"/>
                <a:gd name="T99" fmla="*/ 73 h 607"/>
                <a:gd name="T100" fmla="*/ 0 w 607"/>
                <a:gd name="T101" fmla="*/ 58 h 607"/>
                <a:gd name="T102" fmla="*/ 2 w 607"/>
                <a:gd name="T103" fmla="*/ 43 h 607"/>
                <a:gd name="T104" fmla="*/ 7 w 607"/>
                <a:gd name="T105" fmla="*/ 29 h 607"/>
                <a:gd name="T106" fmla="*/ 18 w 607"/>
                <a:gd name="T107" fmla="*/ 16 h 607"/>
                <a:gd name="T108" fmla="*/ 30 w 607"/>
                <a:gd name="T109" fmla="*/ 7 h 607"/>
                <a:gd name="T110" fmla="*/ 43 w 607"/>
                <a:gd name="T111" fmla="*/ 2 h 607"/>
                <a:gd name="T112" fmla="*/ 58 w 607"/>
                <a:gd name="T113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7" h="607">
                  <a:moveTo>
                    <a:pt x="58" y="0"/>
                  </a:moveTo>
                  <a:lnTo>
                    <a:pt x="73" y="2"/>
                  </a:lnTo>
                  <a:lnTo>
                    <a:pt x="87" y="7"/>
                  </a:lnTo>
                  <a:lnTo>
                    <a:pt x="99" y="16"/>
                  </a:lnTo>
                  <a:lnTo>
                    <a:pt x="304" y="222"/>
                  </a:lnTo>
                  <a:lnTo>
                    <a:pt x="508" y="16"/>
                  </a:lnTo>
                  <a:lnTo>
                    <a:pt x="521" y="7"/>
                  </a:lnTo>
                  <a:lnTo>
                    <a:pt x="535" y="2"/>
                  </a:lnTo>
                  <a:lnTo>
                    <a:pt x="549" y="0"/>
                  </a:lnTo>
                  <a:lnTo>
                    <a:pt x="564" y="2"/>
                  </a:lnTo>
                  <a:lnTo>
                    <a:pt x="578" y="7"/>
                  </a:lnTo>
                  <a:lnTo>
                    <a:pt x="591" y="16"/>
                  </a:lnTo>
                  <a:lnTo>
                    <a:pt x="600" y="29"/>
                  </a:lnTo>
                  <a:lnTo>
                    <a:pt x="605" y="43"/>
                  </a:lnTo>
                  <a:lnTo>
                    <a:pt x="607" y="58"/>
                  </a:lnTo>
                  <a:lnTo>
                    <a:pt x="605" y="73"/>
                  </a:lnTo>
                  <a:lnTo>
                    <a:pt x="600" y="86"/>
                  </a:lnTo>
                  <a:lnTo>
                    <a:pt x="591" y="99"/>
                  </a:lnTo>
                  <a:lnTo>
                    <a:pt x="386" y="304"/>
                  </a:lnTo>
                  <a:lnTo>
                    <a:pt x="591" y="508"/>
                  </a:lnTo>
                  <a:lnTo>
                    <a:pt x="600" y="521"/>
                  </a:lnTo>
                  <a:lnTo>
                    <a:pt x="605" y="535"/>
                  </a:lnTo>
                  <a:lnTo>
                    <a:pt x="607" y="550"/>
                  </a:lnTo>
                  <a:lnTo>
                    <a:pt x="605" y="564"/>
                  </a:lnTo>
                  <a:lnTo>
                    <a:pt x="600" y="577"/>
                  </a:lnTo>
                  <a:lnTo>
                    <a:pt x="591" y="590"/>
                  </a:lnTo>
                  <a:lnTo>
                    <a:pt x="578" y="600"/>
                  </a:lnTo>
                  <a:lnTo>
                    <a:pt x="564" y="605"/>
                  </a:lnTo>
                  <a:lnTo>
                    <a:pt x="549" y="607"/>
                  </a:lnTo>
                  <a:lnTo>
                    <a:pt x="535" y="605"/>
                  </a:lnTo>
                  <a:lnTo>
                    <a:pt x="521" y="600"/>
                  </a:lnTo>
                  <a:lnTo>
                    <a:pt x="508" y="590"/>
                  </a:lnTo>
                  <a:lnTo>
                    <a:pt x="304" y="386"/>
                  </a:lnTo>
                  <a:lnTo>
                    <a:pt x="99" y="590"/>
                  </a:lnTo>
                  <a:lnTo>
                    <a:pt x="87" y="600"/>
                  </a:lnTo>
                  <a:lnTo>
                    <a:pt x="73" y="605"/>
                  </a:lnTo>
                  <a:lnTo>
                    <a:pt x="58" y="607"/>
                  </a:lnTo>
                  <a:lnTo>
                    <a:pt x="43" y="605"/>
                  </a:lnTo>
                  <a:lnTo>
                    <a:pt x="30" y="600"/>
                  </a:lnTo>
                  <a:lnTo>
                    <a:pt x="18" y="590"/>
                  </a:lnTo>
                  <a:lnTo>
                    <a:pt x="7" y="577"/>
                  </a:lnTo>
                  <a:lnTo>
                    <a:pt x="2" y="564"/>
                  </a:lnTo>
                  <a:lnTo>
                    <a:pt x="0" y="550"/>
                  </a:lnTo>
                  <a:lnTo>
                    <a:pt x="2" y="535"/>
                  </a:lnTo>
                  <a:lnTo>
                    <a:pt x="7" y="521"/>
                  </a:lnTo>
                  <a:lnTo>
                    <a:pt x="18" y="508"/>
                  </a:lnTo>
                  <a:lnTo>
                    <a:pt x="222" y="304"/>
                  </a:lnTo>
                  <a:lnTo>
                    <a:pt x="18" y="99"/>
                  </a:lnTo>
                  <a:lnTo>
                    <a:pt x="7" y="86"/>
                  </a:lnTo>
                  <a:lnTo>
                    <a:pt x="2" y="73"/>
                  </a:lnTo>
                  <a:lnTo>
                    <a:pt x="0" y="58"/>
                  </a:lnTo>
                  <a:lnTo>
                    <a:pt x="2" y="43"/>
                  </a:lnTo>
                  <a:lnTo>
                    <a:pt x="7" y="29"/>
                  </a:lnTo>
                  <a:lnTo>
                    <a:pt x="18" y="16"/>
                  </a:lnTo>
                  <a:lnTo>
                    <a:pt x="30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/>
          </p:nvSpPr>
          <p:spPr bwMode="auto">
            <a:xfrm>
              <a:off x="9170988" y="2085976"/>
              <a:ext cx="71438" cy="236538"/>
            </a:xfrm>
            <a:custGeom>
              <a:avLst/>
              <a:gdLst>
                <a:gd name="T0" fmla="*/ 293 w 408"/>
                <a:gd name="T1" fmla="*/ 0 h 1337"/>
                <a:gd name="T2" fmla="*/ 408 w 408"/>
                <a:gd name="T3" fmla="*/ 0 h 1337"/>
                <a:gd name="T4" fmla="*/ 408 w 408"/>
                <a:gd name="T5" fmla="*/ 1337 h 1337"/>
                <a:gd name="T6" fmla="*/ 293 w 408"/>
                <a:gd name="T7" fmla="*/ 1337 h 1337"/>
                <a:gd name="T8" fmla="*/ 293 w 408"/>
                <a:gd name="T9" fmla="*/ 115 h 1337"/>
                <a:gd name="T10" fmla="*/ 0 w 408"/>
                <a:gd name="T11" fmla="*/ 290 h 1337"/>
                <a:gd name="T12" fmla="*/ 0 w 408"/>
                <a:gd name="T13" fmla="*/ 174 h 1337"/>
                <a:gd name="T14" fmla="*/ 293 w 408"/>
                <a:gd name="T15" fmla="*/ 0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37">
                  <a:moveTo>
                    <a:pt x="293" y="0"/>
                  </a:moveTo>
                  <a:lnTo>
                    <a:pt x="408" y="0"/>
                  </a:lnTo>
                  <a:lnTo>
                    <a:pt x="408" y="1337"/>
                  </a:lnTo>
                  <a:lnTo>
                    <a:pt x="293" y="1337"/>
                  </a:lnTo>
                  <a:lnTo>
                    <a:pt x="293" y="115"/>
                  </a:lnTo>
                  <a:lnTo>
                    <a:pt x="0" y="290"/>
                  </a:lnTo>
                  <a:lnTo>
                    <a:pt x="0" y="17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8134040" y="1913108"/>
            <a:ext cx="592138" cy="561975"/>
            <a:chOff x="8129588" y="1912938"/>
            <a:chExt cx="59213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" name="Freeform 27"/>
            <p:cNvSpPr>
              <a:spLocks/>
            </p:cNvSpPr>
            <p:nvPr/>
          </p:nvSpPr>
          <p:spPr bwMode="auto">
            <a:xfrm>
              <a:off x="8528051" y="2281238"/>
              <a:ext cx="133350" cy="111125"/>
            </a:xfrm>
            <a:custGeom>
              <a:avLst/>
              <a:gdLst>
                <a:gd name="T0" fmla="*/ 699 w 752"/>
                <a:gd name="T1" fmla="*/ 0 h 633"/>
                <a:gd name="T2" fmla="*/ 713 w 752"/>
                <a:gd name="T3" fmla="*/ 4 h 633"/>
                <a:gd name="T4" fmla="*/ 728 w 752"/>
                <a:gd name="T5" fmla="*/ 11 h 633"/>
                <a:gd name="T6" fmla="*/ 739 w 752"/>
                <a:gd name="T7" fmla="*/ 21 h 633"/>
                <a:gd name="T8" fmla="*/ 747 w 752"/>
                <a:gd name="T9" fmla="*/ 33 h 633"/>
                <a:gd name="T10" fmla="*/ 751 w 752"/>
                <a:gd name="T11" fmla="*/ 48 h 633"/>
                <a:gd name="T12" fmla="*/ 752 w 752"/>
                <a:gd name="T13" fmla="*/ 62 h 633"/>
                <a:gd name="T14" fmla="*/ 749 w 752"/>
                <a:gd name="T15" fmla="*/ 77 h 633"/>
                <a:gd name="T16" fmla="*/ 742 w 752"/>
                <a:gd name="T17" fmla="*/ 91 h 633"/>
                <a:gd name="T18" fmla="*/ 382 w 752"/>
                <a:gd name="T19" fmla="*/ 608 h 633"/>
                <a:gd name="T20" fmla="*/ 371 w 752"/>
                <a:gd name="T21" fmla="*/ 620 h 633"/>
                <a:gd name="T22" fmla="*/ 357 w 752"/>
                <a:gd name="T23" fmla="*/ 629 h 633"/>
                <a:gd name="T24" fmla="*/ 342 w 752"/>
                <a:gd name="T25" fmla="*/ 633 h 633"/>
                <a:gd name="T26" fmla="*/ 338 w 752"/>
                <a:gd name="T27" fmla="*/ 633 h 633"/>
                <a:gd name="T28" fmla="*/ 335 w 752"/>
                <a:gd name="T29" fmla="*/ 633 h 633"/>
                <a:gd name="T30" fmla="*/ 321 w 752"/>
                <a:gd name="T31" fmla="*/ 632 h 633"/>
                <a:gd name="T32" fmla="*/ 309 w 752"/>
                <a:gd name="T33" fmla="*/ 628 h 633"/>
                <a:gd name="T34" fmla="*/ 298 w 752"/>
                <a:gd name="T35" fmla="*/ 620 h 633"/>
                <a:gd name="T36" fmla="*/ 20 w 752"/>
                <a:gd name="T37" fmla="*/ 392 h 633"/>
                <a:gd name="T38" fmla="*/ 10 w 752"/>
                <a:gd name="T39" fmla="*/ 381 h 633"/>
                <a:gd name="T40" fmla="*/ 3 w 752"/>
                <a:gd name="T41" fmla="*/ 368 h 633"/>
                <a:gd name="T42" fmla="*/ 0 w 752"/>
                <a:gd name="T43" fmla="*/ 353 h 633"/>
                <a:gd name="T44" fmla="*/ 0 w 752"/>
                <a:gd name="T45" fmla="*/ 339 h 633"/>
                <a:gd name="T46" fmla="*/ 5 w 752"/>
                <a:gd name="T47" fmla="*/ 324 h 633"/>
                <a:gd name="T48" fmla="*/ 12 w 752"/>
                <a:gd name="T49" fmla="*/ 311 h 633"/>
                <a:gd name="T50" fmla="*/ 23 w 752"/>
                <a:gd name="T51" fmla="*/ 301 h 633"/>
                <a:gd name="T52" fmla="*/ 37 w 752"/>
                <a:gd name="T53" fmla="*/ 293 h 633"/>
                <a:gd name="T54" fmla="*/ 51 w 752"/>
                <a:gd name="T55" fmla="*/ 290 h 633"/>
                <a:gd name="T56" fmla="*/ 67 w 752"/>
                <a:gd name="T57" fmla="*/ 290 h 633"/>
                <a:gd name="T58" fmla="*/ 81 w 752"/>
                <a:gd name="T59" fmla="*/ 294 h 633"/>
                <a:gd name="T60" fmla="*/ 94 w 752"/>
                <a:gd name="T61" fmla="*/ 303 h 633"/>
                <a:gd name="T62" fmla="*/ 322 w 752"/>
                <a:gd name="T63" fmla="*/ 490 h 633"/>
                <a:gd name="T64" fmla="*/ 647 w 752"/>
                <a:gd name="T65" fmla="*/ 25 h 633"/>
                <a:gd name="T66" fmla="*/ 657 w 752"/>
                <a:gd name="T67" fmla="*/ 14 h 633"/>
                <a:gd name="T68" fmla="*/ 670 w 752"/>
                <a:gd name="T69" fmla="*/ 6 h 633"/>
                <a:gd name="T70" fmla="*/ 684 w 752"/>
                <a:gd name="T71" fmla="*/ 0 h 633"/>
                <a:gd name="T72" fmla="*/ 699 w 752"/>
                <a:gd name="T7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2" h="633">
                  <a:moveTo>
                    <a:pt x="699" y="0"/>
                  </a:moveTo>
                  <a:lnTo>
                    <a:pt x="713" y="4"/>
                  </a:lnTo>
                  <a:lnTo>
                    <a:pt x="728" y="11"/>
                  </a:lnTo>
                  <a:lnTo>
                    <a:pt x="739" y="21"/>
                  </a:lnTo>
                  <a:lnTo>
                    <a:pt x="747" y="33"/>
                  </a:lnTo>
                  <a:lnTo>
                    <a:pt x="751" y="48"/>
                  </a:lnTo>
                  <a:lnTo>
                    <a:pt x="752" y="62"/>
                  </a:lnTo>
                  <a:lnTo>
                    <a:pt x="749" y="77"/>
                  </a:lnTo>
                  <a:lnTo>
                    <a:pt x="742" y="91"/>
                  </a:lnTo>
                  <a:lnTo>
                    <a:pt x="382" y="608"/>
                  </a:lnTo>
                  <a:lnTo>
                    <a:pt x="371" y="620"/>
                  </a:lnTo>
                  <a:lnTo>
                    <a:pt x="357" y="629"/>
                  </a:lnTo>
                  <a:lnTo>
                    <a:pt x="342" y="633"/>
                  </a:lnTo>
                  <a:lnTo>
                    <a:pt x="338" y="633"/>
                  </a:lnTo>
                  <a:lnTo>
                    <a:pt x="335" y="633"/>
                  </a:lnTo>
                  <a:lnTo>
                    <a:pt x="321" y="632"/>
                  </a:lnTo>
                  <a:lnTo>
                    <a:pt x="309" y="628"/>
                  </a:lnTo>
                  <a:lnTo>
                    <a:pt x="298" y="620"/>
                  </a:lnTo>
                  <a:lnTo>
                    <a:pt x="20" y="392"/>
                  </a:lnTo>
                  <a:lnTo>
                    <a:pt x="10" y="381"/>
                  </a:lnTo>
                  <a:lnTo>
                    <a:pt x="3" y="368"/>
                  </a:lnTo>
                  <a:lnTo>
                    <a:pt x="0" y="353"/>
                  </a:lnTo>
                  <a:lnTo>
                    <a:pt x="0" y="339"/>
                  </a:lnTo>
                  <a:lnTo>
                    <a:pt x="5" y="324"/>
                  </a:lnTo>
                  <a:lnTo>
                    <a:pt x="12" y="311"/>
                  </a:lnTo>
                  <a:lnTo>
                    <a:pt x="23" y="301"/>
                  </a:lnTo>
                  <a:lnTo>
                    <a:pt x="37" y="293"/>
                  </a:lnTo>
                  <a:lnTo>
                    <a:pt x="51" y="290"/>
                  </a:lnTo>
                  <a:lnTo>
                    <a:pt x="67" y="290"/>
                  </a:lnTo>
                  <a:lnTo>
                    <a:pt x="81" y="294"/>
                  </a:lnTo>
                  <a:lnTo>
                    <a:pt x="94" y="303"/>
                  </a:lnTo>
                  <a:lnTo>
                    <a:pt x="322" y="490"/>
                  </a:lnTo>
                  <a:lnTo>
                    <a:pt x="647" y="25"/>
                  </a:lnTo>
                  <a:lnTo>
                    <a:pt x="657" y="14"/>
                  </a:lnTo>
                  <a:lnTo>
                    <a:pt x="670" y="6"/>
                  </a:lnTo>
                  <a:lnTo>
                    <a:pt x="684" y="0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"/>
            <p:cNvSpPr>
              <a:spLocks noEditPoints="1"/>
            </p:cNvSpPr>
            <p:nvPr/>
          </p:nvSpPr>
          <p:spPr bwMode="auto">
            <a:xfrm>
              <a:off x="8129588" y="1912938"/>
              <a:ext cx="592138" cy="561975"/>
            </a:xfrm>
            <a:custGeom>
              <a:avLst/>
              <a:gdLst>
                <a:gd name="T0" fmla="*/ 2358 w 3359"/>
                <a:gd name="T1" fmla="*/ 1846 h 3187"/>
                <a:gd name="T2" fmla="*/ 2114 w 3359"/>
                <a:gd name="T3" fmla="*/ 2029 h 3187"/>
                <a:gd name="T4" fmla="*/ 1981 w 3359"/>
                <a:gd name="T5" fmla="*/ 2305 h 3187"/>
                <a:gd name="T6" fmla="*/ 1976 w 3359"/>
                <a:gd name="T7" fmla="*/ 2523 h 3187"/>
                <a:gd name="T8" fmla="*/ 2028 w 3359"/>
                <a:gd name="T9" fmla="*/ 2700 h 3187"/>
                <a:gd name="T10" fmla="*/ 2211 w 3359"/>
                <a:gd name="T11" fmla="*/ 2932 h 3187"/>
                <a:gd name="T12" fmla="*/ 2481 w 3359"/>
                <a:gd name="T13" fmla="*/ 3058 h 3187"/>
                <a:gd name="T14" fmla="*/ 2795 w 3359"/>
                <a:gd name="T15" fmla="*/ 3042 h 3187"/>
                <a:gd name="T16" fmla="*/ 3056 w 3359"/>
                <a:gd name="T17" fmla="*/ 2884 h 3187"/>
                <a:gd name="T18" fmla="*/ 3214 w 3359"/>
                <a:gd name="T19" fmla="*/ 2623 h 3187"/>
                <a:gd name="T20" fmla="*/ 3231 w 3359"/>
                <a:gd name="T21" fmla="*/ 2308 h 3187"/>
                <a:gd name="T22" fmla="*/ 3103 w 3359"/>
                <a:gd name="T23" fmla="*/ 2037 h 3187"/>
                <a:gd name="T24" fmla="*/ 2869 w 3359"/>
                <a:gd name="T25" fmla="*/ 1854 h 3187"/>
                <a:gd name="T26" fmla="*/ 2776 w 3359"/>
                <a:gd name="T27" fmla="*/ 1820 h 3187"/>
                <a:gd name="T28" fmla="*/ 2683 w 3359"/>
                <a:gd name="T29" fmla="*/ 1802 h 3187"/>
                <a:gd name="T30" fmla="*/ 1665 w 3359"/>
                <a:gd name="T31" fmla="*/ 1095 h 3187"/>
                <a:gd name="T32" fmla="*/ 1474 w 3359"/>
                <a:gd name="T33" fmla="*/ 1159 h 3187"/>
                <a:gd name="T34" fmla="*/ 1361 w 3359"/>
                <a:gd name="T35" fmla="*/ 1327 h 3187"/>
                <a:gd name="T36" fmla="*/ 1373 w 3359"/>
                <a:gd name="T37" fmla="*/ 1532 h 3187"/>
                <a:gd name="T38" fmla="*/ 1508 w 3359"/>
                <a:gd name="T39" fmla="*/ 1683 h 3187"/>
                <a:gd name="T40" fmla="*/ 1708 w 3359"/>
                <a:gd name="T41" fmla="*/ 1720 h 3187"/>
                <a:gd name="T42" fmla="*/ 1888 w 3359"/>
                <a:gd name="T43" fmla="*/ 1633 h 3187"/>
                <a:gd name="T44" fmla="*/ 1976 w 3359"/>
                <a:gd name="T45" fmla="*/ 1451 h 3187"/>
                <a:gd name="T46" fmla="*/ 1938 w 3359"/>
                <a:gd name="T47" fmla="*/ 1248 h 3187"/>
                <a:gd name="T48" fmla="*/ 1786 w 3359"/>
                <a:gd name="T49" fmla="*/ 1118 h 3187"/>
                <a:gd name="T50" fmla="*/ 115 w 3359"/>
                <a:gd name="T51" fmla="*/ 2607 h 3187"/>
                <a:gd name="T52" fmla="*/ 1860 w 3359"/>
                <a:gd name="T53" fmla="*/ 2531 h 3187"/>
                <a:gd name="T54" fmla="*/ 1856 w 3359"/>
                <a:gd name="T55" fmla="*/ 2368 h 3187"/>
                <a:gd name="T56" fmla="*/ 1794 w 3359"/>
                <a:gd name="T57" fmla="*/ 2282 h 3187"/>
                <a:gd name="T58" fmla="*/ 1567 w 3359"/>
                <a:gd name="T59" fmla="*/ 2312 h 3187"/>
                <a:gd name="T60" fmla="*/ 1749 w 3359"/>
                <a:gd name="T61" fmla="*/ 2178 h 3187"/>
                <a:gd name="T62" fmla="*/ 1923 w 3359"/>
                <a:gd name="T63" fmla="*/ 2043 h 3187"/>
                <a:gd name="T64" fmla="*/ 1978 w 3359"/>
                <a:gd name="T65" fmla="*/ 1822 h 3187"/>
                <a:gd name="T66" fmla="*/ 1816 w 3359"/>
                <a:gd name="T67" fmla="*/ 1808 h 3187"/>
                <a:gd name="T68" fmla="*/ 1571 w 3359"/>
                <a:gd name="T69" fmla="*/ 1823 h 3187"/>
                <a:gd name="T70" fmla="*/ 1365 w 3359"/>
                <a:gd name="T71" fmla="*/ 1709 h 3187"/>
                <a:gd name="T72" fmla="*/ 1252 w 3359"/>
                <a:gd name="T73" fmla="*/ 1506 h 3187"/>
                <a:gd name="T74" fmla="*/ 1264 w 3359"/>
                <a:gd name="T75" fmla="*/ 1268 h 3187"/>
                <a:gd name="T76" fmla="*/ 1401 w 3359"/>
                <a:gd name="T77" fmla="*/ 1077 h 3187"/>
                <a:gd name="T78" fmla="*/ 1615 w 3359"/>
                <a:gd name="T79" fmla="*/ 988 h 3187"/>
                <a:gd name="T80" fmla="*/ 1848 w 3359"/>
                <a:gd name="T81" fmla="*/ 1026 h 3187"/>
                <a:gd name="T82" fmla="*/ 2025 w 3359"/>
                <a:gd name="T83" fmla="*/ 1184 h 3187"/>
                <a:gd name="T84" fmla="*/ 2088 w 3359"/>
                <a:gd name="T85" fmla="*/ 1411 h 3187"/>
                <a:gd name="T86" fmla="*/ 2180 w 3359"/>
                <a:gd name="T87" fmla="*/ 1813 h 3187"/>
                <a:gd name="T88" fmla="*/ 2474 w 3359"/>
                <a:gd name="T89" fmla="*/ 1692 h 3187"/>
                <a:gd name="T90" fmla="*/ 2699 w 3359"/>
                <a:gd name="T91" fmla="*/ 1687 h 3187"/>
                <a:gd name="T92" fmla="*/ 2837 w 3359"/>
                <a:gd name="T93" fmla="*/ 696 h 3187"/>
                <a:gd name="T94" fmla="*/ 2837 w 3359"/>
                <a:gd name="T95" fmla="*/ 117 h 3187"/>
                <a:gd name="T96" fmla="*/ 1910 w 3359"/>
                <a:gd name="T97" fmla="*/ 117 h 3187"/>
                <a:gd name="T98" fmla="*/ 985 w 3359"/>
                <a:gd name="T99" fmla="*/ 117 h 3187"/>
                <a:gd name="T100" fmla="*/ 3059 w 3359"/>
                <a:gd name="T101" fmla="*/ 1833 h 3187"/>
                <a:gd name="T102" fmla="*/ 3262 w 3359"/>
                <a:gd name="T103" fmla="*/ 2065 h 3187"/>
                <a:gd name="T104" fmla="*/ 3356 w 3359"/>
                <a:gd name="T105" fmla="*/ 2367 h 3187"/>
                <a:gd name="T106" fmla="*/ 3311 w 3359"/>
                <a:gd name="T107" fmla="*/ 2696 h 3187"/>
                <a:gd name="T108" fmla="*/ 3138 w 3359"/>
                <a:gd name="T109" fmla="*/ 2966 h 3187"/>
                <a:gd name="T110" fmla="*/ 2868 w 3359"/>
                <a:gd name="T111" fmla="*/ 3140 h 3187"/>
                <a:gd name="T112" fmla="*/ 2539 w 3359"/>
                <a:gd name="T113" fmla="*/ 3184 h 3187"/>
                <a:gd name="T114" fmla="*/ 2237 w 3359"/>
                <a:gd name="T115" fmla="*/ 3090 h 3187"/>
                <a:gd name="T116" fmla="*/ 2004 w 3359"/>
                <a:gd name="T117" fmla="*/ 2886 h 3187"/>
                <a:gd name="T118" fmla="*/ 39 w 3359"/>
                <a:gd name="T119" fmla="*/ 2721 h 3187"/>
                <a:gd name="T120" fmla="*/ 0 w 3359"/>
                <a:gd name="T121" fmla="*/ 0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9" h="3187">
                  <a:moveTo>
                    <a:pt x="2606" y="1797"/>
                  </a:moveTo>
                  <a:lnTo>
                    <a:pt x="2541" y="1800"/>
                  </a:lnTo>
                  <a:lnTo>
                    <a:pt x="2477" y="1809"/>
                  </a:lnTo>
                  <a:lnTo>
                    <a:pt x="2416" y="1825"/>
                  </a:lnTo>
                  <a:lnTo>
                    <a:pt x="2358" y="1846"/>
                  </a:lnTo>
                  <a:lnTo>
                    <a:pt x="2302" y="1873"/>
                  </a:lnTo>
                  <a:lnTo>
                    <a:pt x="2249" y="1905"/>
                  </a:lnTo>
                  <a:lnTo>
                    <a:pt x="2201" y="1942"/>
                  </a:lnTo>
                  <a:lnTo>
                    <a:pt x="2156" y="1983"/>
                  </a:lnTo>
                  <a:lnTo>
                    <a:pt x="2114" y="2029"/>
                  </a:lnTo>
                  <a:lnTo>
                    <a:pt x="2077" y="2077"/>
                  </a:lnTo>
                  <a:lnTo>
                    <a:pt x="2045" y="2130"/>
                  </a:lnTo>
                  <a:lnTo>
                    <a:pt x="2019" y="2186"/>
                  </a:lnTo>
                  <a:lnTo>
                    <a:pt x="1998" y="2244"/>
                  </a:lnTo>
                  <a:lnTo>
                    <a:pt x="1981" y="2305"/>
                  </a:lnTo>
                  <a:lnTo>
                    <a:pt x="1972" y="2368"/>
                  </a:lnTo>
                  <a:lnTo>
                    <a:pt x="1969" y="2434"/>
                  </a:lnTo>
                  <a:lnTo>
                    <a:pt x="1970" y="2463"/>
                  </a:lnTo>
                  <a:lnTo>
                    <a:pt x="1972" y="2492"/>
                  </a:lnTo>
                  <a:lnTo>
                    <a:pt x="1976" y="2523"/>
                  </a:lnTo>
                  <a:lnTo>
                    <a:pt x="1979" y="2546"/>
                  </a:lnTo>
                  <a:lnTo>
                    <a:pt x="1989" y="2588"/>
                  </a:lnTo>
                  <a:lnTo>
                    <a:pt x="1991" y="2598"/>
                  </a:lnTo>
                  <a:lnTo>
                    <a:pt x="2005" y="2644"/>
                  </a:lnTo>
                  <a:lnTo>
                    <a:pt x="2028" y="2700"/>
                  </a:lnTo>
                  <a:lnTo>
                    <a:pt x="2056" y="2754"/>
                  </a:lnTo>
                  <a:lnTo>
                    <a:pt x="2089" y="2803"/>
                  </a:lnTo>
                  <a:lnTo>
                    <a:pt x="2125" y="2851"/>
                  </a:lnTo>
                  <a:lnTo>
                    <a:pt x="2166" y="2893"/>
                  </a:lnTo>
                  <a:lnTo>
                    <a:pt x="2211" y="2932"/>
                  </a:lnTo>
                  <a:lnTo>
                    <a:pt x="2259" y="2967"/>
                  </a:lnTo>
                  <a:lnTo>
                    <a:pt x="2310" y="2998"/>
                  </a:lnTo>
                  <a:lnTo>
                    <a:pt x="2365" y="3023"/>
                  </a:lnTo>
                  <a:lnTo>
                    <a:pt x="2422" y="3044"/>
                  </a:lnTo>
                  <a:lnTo>
                    <a:pt x="2481" y="3058"/>
                  </a:lnTo>
                  <a:lnTo>
                    <a:pt x="2542" y="3067"/>
                  </a:lnTo>
                  <a:lnTo>
                    <a:pt x="2606" y="3070"/>
                  </a:lnTo>
                  <a:lnTo>
                    <a:pt x="2671" y="3067"/>
                  </a:lnTo>
                  <a:lnTo>
                    <a:pt x="2734" y="3058"/>
                  </a:lnTo>
                  <a:lnTo>
                    <a:pt x="2795" y="3042"/>
                  </a:lnTo>
                  <a:lnTo>
                    <a:pt x="2854" y="3021"/>
                  </a:lnTo>
                  <a:lnTo>
                    <a:pt x="2909" y="2994"/>
                  </a:lnTo>
                  <a:lnTo>
                    <a:pt x="2962" y="2962"/>
                  </a:lnTo>
                  <a:lnTo>
                    <a:pt x="3010" y="2925"/>
                  </a:lnTo>
                  <a:lnTo>
                    <a:pt x="3056" y="2884"/>
                  </a:lnTo>
                  <a:lnTo>
                    <a:pt x="3097" y="2838"/>
                  </a:lnTo>
                  <a:lnTo>
                    <a:pt x="3134" y="2790"/>
                  </a:lnTo>
                  <a:lnTo>
                    <a:pt x="3166" y="2737"/>
                  </a:lnTo>
                  <a:lnTo>
                    <a:pt x="3193" y="2682"/>
                  </a:lnTo>
                  <a:lnTo>
                    <a:pt x="3214" y="2623"/>
                  </a:lnTo>
                  <a:lnTo>
                    <a:pt x="3230" y="2562"/>
                  </a:lnTo>
                  <a:lnTo>
                    <a:pt x="3239" y="2499"/>
                  </a:lnTo>
                  <a:lnTo>
                    <a:pt x="3243" y="2434"/>
                  </a:lnTo>
                  <a:lnTo>
                    <a:pt x="3240" y="2370"/>
                  </a:lnTo>
                  <a:lnTo>
                    <a:pt x="3231" y="2308"/>
                  </a:lnTo>
                  <a:lnTo>
                    <a:pt x="3215" y="2248"/>
                  </a:lnTo>
                  <a:lnTo>
                    <a:pt x="3195" y="2192"/>
                  </a:lnTo>
                  <a:lnTo>
                    <a:pt x="3169" y="2137"/>
                  </a:lnTo>
                  <a:lnTo>
                    <a:pt x="3138" y="2085"/>
                  </a:lnTo>
                  <a:lnTo>
                    <a:pt x="3103" y="2037"/>
                  </a:lnTo>
                  <a:lnTo>
                    <a:pt x="3064" y="1992"/>
                  </a:lnTo>
                  <a:lnTo>
                    <a:pt x="3021" y="1950"/>
                  </a:lnTo>
                  <a:lnTo>
                    <a:pt x="2973" y="1914"/>
                  </a:lnTo>
                  <a:lnTo>
                    <a:pt x="2923" y="1881"/>
                  </a:lnTo>
                  <a:lnTo>
                    <a:pt x="2869" y="1854"/>
                  </a:lnTo>
                  <a:lnTo>
                    <a:pt x="2840" y="1841"/>
                  </a:lnTo>
                  <a:lnTo>
                    <a:pt x="2810" y="1831"/>
                  </a:lnTo>
                  <a:lnTo>
                    <a:pt x="2808" y="1830"/>
                  </a:lnTo>
                  <a:lnTo>
                    <a:pt x="2806" y="1829"/>
                  </a:lnTo>
                  <a:lnTo>
                    <a:pt x="2776" y="1820"/>
                  </a:lnTo>
                  <a:lnTo>
                    <a:pt x="2747" y="1813"/>
                  </a:lnTo>
                  <a:lnTo>
                    <a:pt x="2743" y="1812"/>
                  </a:lnTo>
                  <a:lnTo>
                    <a:pt x="2740" y="1811"/>
                  </a:lnTo>
                  <a:lnTo>
                    <a:pt x="2712" y="1806"/>
                  </a:lnTo>
                  <a:lnTo>
                    <a:pt x="2683" y="1802"/>
                  </a:lnTo>
                  <a:lnTo>
                    <a:pt x="2678" y="1801"/>
                  </a:lnTo>
                  <a:lnTo>
                    <a:pt x="2673" y="1800"/>
                  </a:lnTo>
                  <a:lnTo>
                    <a:pt x="2639" y="1798"/>
                  </a:lnTo>
                  <a:lnTo>
                    <a:pt x="2606" y="1797"/>
                  </a:lnTo>
                  <a:close/>
                  <a:moveTo>
                    <a:pt x="1665" y="1095"/>
                  </a:moveTo>
                  <a:lnTo>
                    <a:pt x="1622" y="1097"/>
                  </a:lnTo>
                  <a:lnTo>
                    <a:pt x="1581" y="1106"/>
                  </a:lnTo>
                  <a:lnTo>
                    <a:pt x="1543" y="1118"/>
                  </a:lnTo>
                  <a:lnTo>
                    <a:pt x="1508" y="1137"/>
                  </a:lnTo>
                  <a:lnTo>
                    <a:pt x="1474" y="1159"/>
                  </a:lnTo>
                  <a:lnTo>
                    <a:pt x="1442" y="1187"/>
                  </a:lnTo>
                  <a:lnTo>
                    <a:pt x="1414" y="1219"/>
                  </a:lnTo>
                  <a:lnTo>
                    <a:pt x="1392" y="1253"/>
                  </a:lnTo>
                  <a:lnTo>
                    <a:pt x="1373" y="1289"/>
                  </a:lnTo>
                  <a:lnTo>
                    <a:pt x="1361" y="1327"/>
                  </a:lnTo>
                  <a:lnTo>
                    <a:pt x="1354" y="1368"/>
                  </a:lnTo>
                  <a:lnTo>
                    <a:pt x="1350" y="1411"/>
                  </a:lnTo>
                  <a:lnTo>
                    <a:pt x="1354" y="1453"/>
                  </a:lnTo>
                  <a:lnTo>
                    <a:pt x="1361" y="1493"/>
                  </a:lnTo>
                  <a:lnTo>
                    <a:pt x="1373" y="1532"/>
                  </a:lnTo>
                  <a:lnTo>
                    <a:pt x="1392" y="1568"/>
                  </a:lnTo>
                  <a:lnTo>
                    <a:pt x="1414" y="1602"/>
                  </a:lnTo>
                  <a:lnTo>
                    <a:pt x="1442" y="1633"/>
                  </a:lnTo>
                  <a:lnTo>
                    <a:pt x="1474" y="1661"/>
                  </a:lnTo>
                  <a:lnTo>
                    <a:pt x="1508" y="1683"/>
                  </a:lnTo>
                  <a:lnTo>
                    <a:pt x="1544" y="1701"/>
                  </a:lnTo>
                  <a:lnTo>
                    <a:pt x="1582" y="1713"/>
                  </a:lnTo>
                  <a:lnTo>
                    <a:pt x="1623" y="1720"/>
                  </a:lnTo>
                  <a:lnTo>
                    <a:pt x="1665" y="1723"/>
                  </a:lnTo>
                  <a:lnTo>
                    <a:pt x="1708" y="1720"/>
                  </a:lnTo>
                  <a:lnTo>
                    <a:pt x="1748" y="1713"/>
                  </a:lnTo>
                  <a:lnTo>
                    <a:pt x="1787" y="1701"/>
                  </a:lnTo>
                  <a:lnTo>
                    <a:pt x="1823" y="1683"/>
                  </a:lnTo>
                  <a:lnTo>
                    <a:pt x="1857" y="1661"/>
                  </a:lnTo>
                  <a:lnTo>
                    <a:pt x="1888" y="1633"/>
                  </a:lnTo>
                  <a:lnTo>
                    <a:pt x="1915" y="1602"/>
                  </a:lnTo>
                  <a:lnTo>
                    <a:pt x="1938" y="1568"/>
                  </a:lnTo>
                  <a:lnTo>
                    <a:pt x="1956" y="1531"/>
                  </a:lnTo>
                  <a:lnTo>
                    <a:pt x="1968" y="1492"/>
                  </a:lnTo>
                  <a:lnTo>
                    <a:pt x="1976" y="1451"/>
                  </a:lnTo>
                  <a:lnTo>
                    <a:pt x="1978" y="1408"/>
                  </a:lnTo>
                  <a:lnTo>
                    <a:pt x="1976" y="1363"/>
                  </a:lnTo>
                  <a:lnTo>
                    <a:pt x="1968" y="1323"/>
                  </a:lnTo>
                  <a:lnTo>
                    <a:pt x="1956" y="1284"/>
                  </a:lnTo>
                  <a:lnTo>
                    <a:pt x="1938" y="1248"/>
                  </a:lnTo>
                  <a:lnTo>
                    <a:pt x="1914" y="1215"/>
                  </a:lnTo>
                  <a:lnTo>
                    <a:pt x="1887" y="1184"/>
                  </a:lnTo>
                  <a:lnTo>
                    <a:pt x="1856" y="1157"/>
                  </a:lnTo>
                  <a:lnTo>
                    <a:pt x="1822" y="1135"/>
                  </a:lnTo>
                  <a:lnTo>
                    <a:pt x="1786" y="1118"/>
                  </a:lnTo>
                  <a:lnTo>
                    <a:pt x="1747" y="1106"/>
                  </a:lnTo>
                  <a:lnTo>
                    <a:pt x="1707" y="1097"/>
                  </a:lnTo>
                  <a:lnTo>
                    <a:pt x="1665" y="1095"/>
                  </a:lnTo>
                  <a:close/>
                  <a:moveTo>
                    <a:pt x="115" y="696"/>
                  </a:moveTo>
                  <a:lnTo>
                    <a:pt x="115" y="2607"/>
                  </a:lnTo>
                  <a:lnTo>
                    <a:pt x="1874" y="2607"/>
                  </a:lnTo>
                  <a:lnTo>
                    <a:pt x="1873" y="2605"/>
                  </a:lnTo>
                  <a:lnTo>
                    <a:pt x="1873" y="2604"/>
                  </a:lnTo>
                  <a:lnTo>
                    <a:pt x="1866" y="2568"/>
                  </a:lnTo>
                  <a:lnTo>
                    <a:pt x="1860" y="2531"/>
                  </a:lnTo>
                  <a:lnTo>
                    <a:pt x="1859" y="2525"/>
                  </a:lnTo>
                  <a:lnTo>
                    <a:pt x="1858" y="2518"/>
                  </a:lnTo>
                  <a:lnTo>
                    <a:pt x="1855" y="2476"/>
                  </a:lnTo>
                  <a:lnTo>
                    <a:pt x="1854" y="2434"/>
                  </a:lnTo>
                  <a:lnTo>
                    <a:pt x="1856" y="2368"/>
                  </a:lnTo>
                  <a:lnTo>
                    <a:pt x="1865" y="2304"/>
                  </a:lnTo>
                  <a:lnTo>
                    <a:pt x="1878" y="2242"/>
                  </a:lnTo>
                  <a:lnTo>
                    <a:pt x="1858" y="2255"/>
                  </a:lnTo>
                  <a:lnTo>
                    <a:pt x="1835" y="2266"/>
                  </a:lnTo>
                  <a:lnTo>
                    <a:pt x="1794" y="2282"/>
                  </a:lnTo>
                  <a:lnTo>
                    <a:pt x="1749" y="2296"/>
                  </a:lnTo>
                  <a:lnTo>
                    <a:pt x="1703" y="2305"/>
                  </a:lnTo>
                  <a:lnTo>
                    <a:pt x="1654" y="2310"/>
                  </a:lnTo>
                  <a:lnTo>
                    <a:pt x="1601" y="2312"/>
                  </a:lnTo>
                  <a:lnTo>
                    <a:pt x="1567" y="2312"/>
                  </a:lnTo>
                  <a:lnTo>
                    <a:pt x="1567" y="2203"/>
                  </a:lnTo>
                  <a:lnTo>
                    <a:pt x="1609" y="2203"/>
                  </a:lnTo>
                  <a:lnTo>
                    <a:pt x="1658" y="2200"/>
                  </a:lnTo>
                  <a:lnTo>
                    <a:pt x="1705" y="2192"/>
                  </a:lnTo>
                  <a:lnTo>
                    <a:pt x="1749" y="2178"/>
                  </a:lnTo>
                  <a:lnTo>
                    <a:pt x="1791" y="2160"/>
                  </a:lnTo>
                  <a:lnTo>
                    <a:pt x="1831" y="2136"/>
                  </a:lnTo>
                  <a:lnTo>
                    <a:pt x="1869" y="2106"/>
                  </a:lnTo>
                  <a:lnTo>
                    <a:pt x="1898" y="2076"/>
                  </a:lnTo>
                  <a:lnTo>
                    <a:pt x="1923" y="2043"/>
                  </a:lnTo>
                  <a:lnTo>
                    <a:pt x="1942" y="2006"/>
                  </a:lnTo>
                  <a:lnTo>
                    <a:pt x="1958" y="1966"/>
                  </a:lnTo>
                  <a:lnTo>
                    <a:pt x="1969" y="1921"/>
                  </a:lnTo>
                  <a:lnTo>
                    <a:pt x="1976" y="1874"/>
                  </a:lnTo>
                  <a:lnTo>
                    <a:pt x="1978" y="1822"/>
                  </a:lnTo>
                  <a:lnTo>
                    <a:pt x="1978" y="1698"/>
                  </a:lnTo>
                  <a:lnTo>
                    <a:pt x="1941" y="1734"/>
                  </a:lnTo>
                  <a:lnTo>
                    <a:pt x="1902" y="1764"/>
                  </a:lnTo>
                  <a:lnTo>
                    <a:pt x="1860" y="1788"/>
                  </a:lnTo>
                  <a:lnTo>
                    <a:pt x="1816" y="1808"/>
                  </a:lnTo>
                  <a:lnTo>
                    <a:pt x="1770" y="1822"/>
                  </a:lnTo>
                  <a:lnTo>
                    <a:pt x="1722" y="1831"/>
                  </a:lnTo>
                  <a:lnTo>
                    <a:pt x="1670" y="1833"/>
                  </a:lnTo>
                  <a:lnTo>
                    <a:pt x="1620" y="1831"/>
                  </a:lnTo>
                  <a:lnTo>
                    <a:pt x="1571" y="1823"/>
                  </a:lnTo>
                  <a:lnTo>
                    <a:pt x="1525" y="1810"/>
                  </a:lnTo>
                  <a:lnTo>
                    <a:pt x="1481" y="1793"/>
                  </a:lnTo>
                  <a:lnTo>
                    <a:pt x="1440" y="1770"/>
                  </a:lnTo>
                  <a:lnTo>
                    <a:pt x="1401" y="1742"/>
                  </a:lnTo>
                  <a:lnTo>
                    <a:pt x="1365" y="1709"/>
                  </a:lnTo>
                  <a:lnTo>
                    <a:pt x="1332" y="1673"/>
                  </a:lnTo>
                  <a:lnTo>
                    <a:pt x="1304" y="1635"/>
                  </a:lnTo>
                  <a:lnTo>
                    <a:pt x="1281" y="1593"/>
                  </a:lnTo>
                  <a:lnTo>
                    <a:pt x="1264" y="1551"/>
                  </a:lnTo>
                  <a:lnTo>
                    <a:pt x="1252" y="1506"/>
                  </a:lnTo>
                  <a:lnTo>
                    <a:pt x="1243" y="1458"/>
                  </a:lnTo>
                  <a:lnTo>
                    <a:pt x="1241" y="1409"/>
                  </a:lnTo>
                  <a:lnTo>
                    <a:pt x="1243" y="1360"/>
                  </a:lnTo>
                  <a:lnTo>
                    <a:pt x="1252" y="1313"/>
                  </a:lnTo>
                  <a:lnTo>
                    <a:pt x="1264" y="1268"/>
                  </a:lnTo>
                  <a:lnTo>
                    <a:pt x="1281" y="1225"/>
                  </a:lnTo>
                  <a:lnTo>
                    <a:pt x="1304" y="1184"/>
                  </a:lnTo>
                  <a:lnTo>
                    <a:pt x="1332" y="1146"/>
                  </a:lnTo>
                  <a:lnTo>
                    <a:pt x="1365" y="1109"/>
                  </a:lnTo>
                  <a:lnTo>
                    <a:pt x="1401" y="1077"/>
                  </a:lnTo>
                  <a:lnTo>
                    <a:pt x="1439" y="1049"/>
                  </a:lnTo>
                  <a:lnTo>
                    <a:pt x="1480" y="1026"/>
                  </a:lnTo>
                  <a:lnTo>
                    <a:pt x="1523" y="1009"/>
                  </a:lnTo>
                  <a:lnTo>
                    <a:pt x="1568" y="995"/>
                  </a:lnTo>
                  <a:lnTo>
                    <a:pt x="1615" y="988"/>
                  </a:lnTo>
                  <a:lnTo>
                    <a:pt x="1665" y="986"/>
                  </a:lnTo>
                  <a:lnTo>
                    <a:pt x="1713" y="988"/>
                  </a:lnTo>
                  <a:lnTo>
                    <a:pt x="1761" y="995"/>
                  </a:lnTo>
                  <a:lnTo>
                    <a:pt x="1806" y="1009"/>
                  </a:lnTo>
                  <a:lnTo>
                    <a:pt x="1848" y="1026"/>
                  </a:lnTo>
                  <a:lnTo>
                    <a:pt x="1890" y="1049"/>
                  </a:lnTo>
                  <a:lnTo>
                    <a:pt x="1928" y="1077"/>
                  </a:lnTo>
                  <a:lnTo>
                    <a:pt x="1964" y="1109"/>
                  </a:lnTo>
                  <a:lnTo>
                    <a:pt x="1997" y="1146"/>
                  </a:lnTo>
                  <a:lnTo>
                    <a:pt x="2025" y="1184"/>
                  </a:lnTo>
                  <a:lnTo>
                    <a:pt x="2047" y="1225"/>
                  </a:lnTo>
                  <a:lnTo>
                    <a:pt x="2065" y="1269"/>
                  </a:lnTo>
                  <a:lnTo>
                    <a:pt x="2077" y="1313"/>
                  </a:lnTo>
                  <a:lnTo>
                    <a:pt x="2086" y="1360"/>
                  </a:lnTo>
                  <a:lnTo>
                    <a:pt x="2088" y="1411"/>
                  </a:lnTo>
                  <a:lnTo>
                    <a:pt x="2088" y="1836"/>
                  </a:lnTo>
                  <a:lnTo>
                    <a:pt x="2087" y="1864"/>
                  </a:lnTo>
                  <a:lnTo>
                    <a:pt x="2083" y="1893"/>
                  </a:lnTo>
                  <a:lnTo>
                    <a:pt x="2131" y="1850"/>
                  </a:lnTo>
                  <a:lnTo>
                    <a:pt x="2180" y="1813"/>
                  </a:lnTo>
                  <a:lnTo>
                    <a:pt x="2234" y="1779"/>
                  </a:lnTo>
                  <a:lnTo>
                    <a:pt x="2291" y="1750"/>
                  </a:lnTo>
                  <a:lnTo>
                    <a:pt x="2349" y="1726"/>
                  </a:lnTo>
                  <a:lnTo>
                    <a:pt x="2410" y="1706"/>
                  </a:lnTo>
                  <a:lnTo>
                    <a:pt x="2474" y="1692"/>
                  </a:lnTo>
                  <a:lnTo>
                    <a:pt x="2539" y="1683"/>
                  </a:lnTo>
                  <a:lnTo>
                    <a:pt x="2606" y="1680"/>
                  </a:lnTo>
                  <a:lnTo>
                    <a:pt x="2640" y="1681"/>
                  </a:lnTo>
                  <a:lnTo>
                    <a:pt x="2675" y="1683"/>
                  </a:lnTo>
                  <a:lnTo>
                    <a:pt x="2699" y="1687"/>
                  </a:lnTo>
                  <a:lnTo>
                    <a:pt x="2741" y="1694"/>
                  </a:lnTo>
                  <a:lnTo>
                    <a:pt x="2771" y="1700"/>
                  </a:lnTo>
                  <a:lnTo>
                    <a:pt x="2803" y="1708"/>
                  </a:lnTo>
                  <a:lnTo>
                    <a:pt x="2837" y="1717"/>
                  </a:lnTo>
                  <a:lnTo>
                    <a:pt x="2837" y="696"/>
                  </a:lnTo>
                  <a:lnTo>
                    <a:pt x="115" y="696"/>
                  </a:lnTo>
                  <a:close/>
                  <a:moveTo>
                    <a:pt x="2027" y="117"/>
                  </a:moveTo>
                  <a:lnTo>
                    <a:pt x="2027" y="580"/>
                  </a:lnTo>
                  <a:lnTo>
                    <a:pt x="2837" y="580"/>
                  </a:lnTo>
                  <a:lnTo>
                    <a:pt x="2837" y="117"/>
                  </a:lnTo>
                  <a:lnTo>
                    <a:pt x="2027" y="117"/>
                  </a:lnTo>
                  <a:close/>
                  <a:moveTo>
                    <a:pt x="1100" y="117"/>
                  </a:moveTo>
                  <a:lnTo>
                    <a:pt x="1100" y="580"/>
                  </a:lnTo>
                  <a:lnTo>
                    <a:pt x="1910" y="580"/>
                  </a:lnTo>
                  <a:lnTo>
                    <a:pt x="1910" y="117"/>
                  </a:lnTo>
                  <a:lnTo>
                    <a:pt x="1100" y="117"/>
                  </a:lnTo>
                  <a:close/>
                  <a:moveTo>
                    <a:pt x="115" y="117"/>
                  </a:moveTo>
                  <a:lnTo>
                    <a:pt x="115" y="580"/>
                  </a:lnTo>
                  <a:lnTo>
                    <a:pt x="985" y="580"/>
                  </a:lnTo>
                  <a:lnTo>
                    <a:pt x="985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54" y="1766"/>
                  </a:lnTo>
                  <a:lnTo>
                    <a:pt x="3007" y="1798"/>
                  </a:lnTo>
                  <a:lnTo>
                    <a:pt x="3059" y="1833"/>
                  </a:lnTo>
                  <a:lnTo>
                    <a:pt x="3106" y="1872"/>
                  </a:lnTo>
                  <a:lnTo>
                    <a:pt x="3151" y="1915"/>
                  </a:lnTo>
                  <a:lnTo>
                    <a:pt x="3192" y="1962"/>
                  </a:lnTo>
                  <a:lnTo>
                    <a:pt x="3229" y="2012"/>
                  </a:lnTo>
                  <a:lnTo>
                    <a:pt x="3262" y="2065"/>
                  </a:lnTo>
                  <a:lnTo>
                    <a:pt x="3291" y="2121"/>
                  </a:lnTo>
                  <a:lnTo>
                    <a:pt x="3314" y="2179"/>
                  </a:lnTo>
                  <a:lnTo>
                    <a:pt x="3333" y="2240"/>
                  </a:lnTo>
                  <a:lnTo>
                    <a:pt x="3347" y="2303"/>
                  </a:lnTo>
                  <a:lnTo>
                    <a:pt x="3356" y="2367"/>
                  </a:lnTo>
                  <a:lnTo>
                    <a:pt x="3359" y="2434"/>
                  </a:lnTo>
                  <a:lnTo>
                    <a:pt x="3356" y="2502"/>
                  </a:lnTo>
                  <a:lnTo>
                    <a:pt x="3346" y="2569"/>
                  </a:lnTo>
                  <a:lnTo>
                    <a:pt x="3332" y="2633"/>
                  </a:lnTo>
                  <a:lnTo>
                    <a:pt x="3311" y="2696"/>
                  </a:lnTo>
                  <a:lnTo>
                    <a:pt x="3286" y="2756"/>
                  </a:lnTo>
                  <a:lnTo>
                    <a:pt x="3256" y="2814"/>
                  </a:lnTo>
                  <a:lnTo>
                    <a:pt x="3221" y="2867"/>
                  </a:lnTo>
                  <a:lnTo>
                    <a:pt x="3181" y="2919"/>
                  </a:lnTo>
                  <a:lnTo>
                    <a:pt x="3138" y="2966"/>
                  </a:lnTo>
                  <a:lnTo>
                    <a:pt x="3091" y="3010"/>
                  </a:lnTo>
                  <a:lnTo>
                    <a:pt x="3039" y="3049"/>
                  </a:lnTo>
                  <a:lnTo>
                    <a:pt x="2986" y="3084"/>
                  </a:lnTo>
                  <a:lnTo>
                    <a:pt x="2928" y="3114"/>
                  </a:lnTo>
                  <a:lnTo>
                    <a:pt x="2868" y="3140"/>
                  </a:lnTo>
                  <a:lnTo>
                    <a:pt x="2806" y="3160"/>
                  </a:lnTo>
                  <a:lnTo>
                    <a:pt x="2741" y="3175"/>
                  </a:lnTo>
                  <a:lnTo>
                    <a:pt x="2674" y="3184"/>
                  </a:lnTo>
                  <a:lnTo>
                    <a:pt x="2606" y="3187"/>
                  </a:lnTo>
                  <a:lnTo>
                    <a:pt x="2539" y="3184"/>
                  </a:lnTo>
                  <a:lnTo>
                    <a:pt x="2475" y="3176"/>
                  </a:lnTo>
                  <a:lnTo>
                    <a:pt x="2412" y="3161"/>
                  </a:lnTo>
                  <a:lnTo>
                    <a:pt x="2352" y="3143"/>
                  </a:lnTo>
                  <a:lnTo>
                    <a:pt x="2293" y="3119"/>
                  </a:lnTo>
                  <a:lnTo>
                    <a:pt x="2237" y="3090"/>
                  </a:lnTo>
                  <a:lnTo>
                    <a:pt x="2183" y="3057"/>
                  </a:lnTo>
                  <a:lnTo>
                    <a:pt x="2134" y="3020"/>
                  </a:lnTo>
                  <a:lnTo>
                    <a:pt x="2088" y="2979"/>
                  </a:lnTo>
                  <a:lnTo>
                    <a:pt x="2044" y="2934"/>
                  </a:lnTo>
                  <a:lnTo>
                    <a:pt x="2004" y="2886"/>
                  </a:lnTo>
                  <a:lnTo>
                    <a:pt x="1969" y="2834"/>
                  </a:lnTo>
                  <a:lnTo>
                    <a:pt x="1938" y="2781"/>
                  </a:lnTo>
                  <a:lnTo>
                    <a:pt x="1911" y="2723"/>
                  </a:lnTo>
                  <a:lnTo>
                    <a:pt x="58" y="2723"/>
                  </a:lnTo>
                  <a:lnTo>
                    <a:pt x="39" y="2721"/>
                  </a:lnTo>
                  <a:lnTo>
                    <a:pt x="24" y="2713"/>
                  </a:lnTo>
                  <a:lnTo>
                    <a:pt x="11" y="2699"/>
                  </a:lnTo>
                  <a:lnTo>
                    <a:pt x="3" y="2684"/>
                  </a:lnTo>
                  <a:lnTo>
                    <a:pt x="0" y="2665"/>
                  </a:lnTo>
                  <a:lnTo>
                    <a:pt x="0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9"/>
            <p:cNvSpPr>
              <a:spLocks/>
            </p:cNvSpPr>
            <p:nvPr/>
          </p:nvSpPr>
          <p:spPr bwMode="auto">
            <a:xfrm>
              <a:off x="8242301" y="2085976"/>
              <a:ext cx="71438" cy="236538"/>
            </a:xfrm>
            <a:custGeom>
              <a:avLst/>
              <a:gdLst>
                <a:gd name="T0" fmla="*/ 293 w 408"/>
                <a:gd name="T1" fmla="*/ 0 h 1337"/>
                <a:gd name="T2" fmla="*/ 408 w 408"/>
                <a:gd name="T3" fmla="*/ 0 h 1337"/>
                <a:gd name="T4" fmla="*/ 408 w 408"/>
                <a:gd name="T5" fmla="*/ 1337 h 1337"/>
                <a:gd name="T6" fmla="*/ 293 w 408"/>
                <a:gd name="T7" fmla="*/ 1337 h 1337"/>
                <a:gd name="T8" fmla="*/ 293 w 408"/>
                <a:gd name="T9" fmla="*/ 115 h 1337"/>
                <a:gd name="T10" fmla="*/ 0 w 408"/>
                <a:gd name="T11" fmla="*/ 290 h 1337"/>
                <a:gd name="T12" fmla="*/ 0 w 408"/>
                <a:gd name="T13" fmla="*/ 174 h 1337"/>
                <a:gd name="T14" fmla="*/ 293 w 408"/>
                <a:gd name="T15" fmla="*/ 0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37">
                  <a:moveTo>
                    <a:pt x="293" y="0"/>
                  </a:moveTo>
                  <a:lnTo>
                    <a:pt x="408" y="0"/>
                  </a:lnTo>
                  <a:lnTo>
                    <a:pt x="408" y="1337"/>
                  </a:lnTo>
                  <a:lnTo>
                    <a:pt x="293" y="1337"/>
                  </a:lnTo>
                  <a:lnTo>
                    <a:pt x="293" y="115"/>
                  </a:lnTo>
                  <a:lnTo>
                    <a:pt x="0" y="290"/>
                  </a:lnTo>
                  <a:lnTo>
                    <a:pt x="0" y="17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7198546" y="1919457"/>
            <a:ext cx="592138" cy="549276"/>
            <a:chOff x="7172325" y="1917700"/>
            <a:chExt cx="592138" cy="5492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" name="Freeform 34"/>
            <p:cNvSpPr>
              <a:spLocks noEditPoints="1"/>
            </p:cNvSpPr>
            <p:nvPr/>
          </p:nvSpPr>
          <p:spPr bwMode="auto">
            <a:xfrm>
              <a:off x="7477125" y="2214563"/>
              <a:ext cx="287338" cy="252413"/>
            </a:xfrm>
            <a:custGeom>
              <a:avLst/>
              <a:gdLst>
                <a:gd name="T0" fmla="*/ 813 w 1630"/>
                <a:gd name="T1" fmla="*/ 114 h 1427"/>
                <a:gd name="T2" fmla="*/ 808 w 1630"/>
                <a:gd name="T3" fmla="*/ 116 h 1427"/>
                <a:gd name="T4" fmla="*/ 803 w 1630"/>
                <a:gd name="T5" fmla="*/ 122 h 1427"/>
                <a:gd name="T6" fmla="*/ 115 w 1630"/>
                <a:gd name="T7" fmla="*/ 1294 h 1427"/>
                <a:gd name="T8" fmla="*/ 115 w 1630"/>
                <a:gd name="T9" fmla="*/ 1300 h 1427"/>
                <a:gd name="T10" fmla="*/ 117 w 1630"/>
                <a:gd name="T11" fmla="*/ 1304 h 1427"/>
                <a:gd name="T12" fmla="*/ 120 w 1630"/>
                <a:gd name="T13" fmla="*/ 1308 h 1427"/>
                <a:gd name="T14" fmla="*/ 126 w 1630"/>
                <a:gd name="T15" fmla="*/ 1311 h 1427"/>
                <a:gd name="T16" fmla="*/ 1501 w 1630"/>
                <a:gd name="T17" fmla="*/ 1311 h 1427"/>
                <a:gd name="T18" fmla="*/ 1507 w 1630"/>
                <a:gd name="T19" fmla="*/ 1310 h 1427"/>
                <a:gd name="T20" fmla="*/ 1511 w 1630"/>
                <a:gd name="T21" fmla="*/ 1306 h 1427"/>
                <a:gd name="T22" fmla="*/ 1514 w 1630"/>
                <a:gd name="T23" fmla="*/ 1302 h 1427"/>
                <a:gd name="T24" fmla="*/ 1514 w 1630"/>
                <a:gd name="T25" fmla="*/ 1297 h 1427"/>
                <a:gd name="T26" fmla="*/ 1513 w 1630"/>
                <a:gd name="T27" fmla="*/ 1291 h 1427"/>
                <a:gd name="T28" fmla="*/ 825 w 1630"/>
                <a:gd name="T29" fmla="*/ 118 h 1427"/>
                <a:gd name="T30" fmla="*/ 819 w 1630"/>
                <a:gd name="T31" fmla="*/ 115 h 1427"/>
                <a:gd name="T32" fmla="*/ 815 w 1630"/>
                <a:gd name="T33" fmla="*/ 114 h 1427"/>
                <a:gd name="T34" fmla="*/ 838 w 1630"/>
                <a:gd name="T35" fmla="*/ 2 h 1427"/>
                <a:gd name="T36" fmla="*/ 879 w 1630"/>
                <a:gd name="T37" fmla="*/ 16 h 1427"/>
                <a:gd name="T38" fmla="*/ 914 w 1630"/>
                <a:gd name="T39" fmla="*/ 45 h 1427"/>
                <a:gd name="T40" fmla="*/ 1613 w 1630"/>
                <a:gd name="T41" fmla="*/ 1233 h 1427"/>
                <a:gd name="T42" fmla="*/ 1630 w 1630"/>
                <a:gd name="T43" fmla="*/ 1285 h 1427"/>
                <a:gd name="T44" fmla="*/ 1625 w 1630"/>
                <a:gd name="T45" fmla="*/ 1337 h 1427"/>
                <a:gd name="T46" fmla="*/ 1600 w 1630"/>
                <a:gd name="T47" fmla="*/ 1381 h 1427"/>
                <a:gd name="T48" fmla="*/ 1566 w 1630"/>
                <a:gd name="T49" fmla="*/ 1410 h 1427"/>
                <a:gd name="T50" fmla="*/ 1523 w 1630"/>
                <a:gd name="T51" fmla="*/ 1425 h 1427"/>
                <a:gd name="T52" fmla="*/ 129 w 1630"/>
                <a:gd name="T53" fmla="*/ 1427 h 1427"/>
                <a:gd name="T54" fmla="*/ 84 w 1630"/>
                <a:gd name="T55" fmla="*/ 1419 h 1427"/>
                <a:gd name="T56" fmla="*/ 46 w 1630"/>
                <a:gd name="T57" fmla="*/ 1396 h 1427"/>
                <a:gd name="T58" fmla="*/ 16 w 1630"/>
                <a:gd name="T59" fmla="*/ 1362 h 1427"/>
                <a:gd name="T60" fmla="*/ 0 w 1630"/>
                <a:gd name="T61" fmla="*/ 1310 h 1427"/>
                <a:gd name="T62" fmla="*/ 6 w 1630"/>
                <a:gd name="T63" fmla="*/ 1258 h 1427"/>
                <a:gd name="T64" fmla="*/ 703 w 1630"/>
                <a:gd name="T65" fmla="*/ 63 h 1427"/>
                <a:gd name="T66" fmla="*/ 732 w 1630"/>
                <a:gd name="T67" fmla="*/ 28 h 1427"/>
                <a:gd name="T68" fmla="*/ 771 w 1630"/>
                <a:gd name="T69" fmla="*/ 7 h 1427"/>
                <a:gd name="T70" fmla="*/ 815 w 1630"/>
                <a:gd name="T71" fmla="*/ 0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30" h="1427">
                  <a:moveTo>
                    <a:pt x="815" y="114"/>
                  </a:moveTo>
                  <a:lnTo>
                    <a:pt x="813" y="114"/>
                  </a:lnTo>
                  <a:lnTo>
                    <a:pt x="810" y="115"/>
                  </a:lnTo>
                  <a:lnTo>
                    <a:pt x="808" y="116"/>
                  </a:lnTo>
                  <a:lnTo>
                    <a:pt x="805" y="118"/>
                  </a:lnTo>
                  <a:lnTo>
                    <a:pt x="803" y="122"/>
                  </a:lnTo>
                  <a:lnTo>
                    <a:pt x="117" y="1291"/>
                  </a:lnTo>
                  <a:lnTo>
                    <a:pt x="115" y="1294"/>
                  </a:lnTo>
                  <a:lnTo>
                    <a:pt x="115" y="1297"/>
                  </a:lnTo>
                  <a:lnTo>
                    <a:pt x="115" y="1300"/>
                  </a:lnTo>
                  <a:lnTo>
                    <a:pt x="116" y="1302"/>
                  </a:lnTo>
                  <a:lnTo>
                    <a:pt x="117" y="1304"/>
                  </a:lnTo>
                  <a:lnTo>
                    <a:pt x="118" y="1306"/>
                  </a:lnTo>
                  <a:lnTo>
                    <a:pt x="120" y="1308"/>
                  </a:lnTo>
                  <a:lnTo>
                    <a:pt x="122" y="1310"/>
                  </a:lnTo>
                  <a:lnTo>
                    <a:pt x="126" y="1311"/>
                  </a:lnTo>
                  <a:lnTo>
                    <a:pt x="129" y="1311"/>
                  </a:lnTo>
                  <a:lnTo>
                    <a:pt x="1501" y="1311"/>
                  </a:lnTo>
                  <a:lnTo>
                    <a:pt x="1505" y="1311"/>
                  </a:lnTo>
                  <a:lnTo>
                    <a:pt x="1507" y="1310"/>
                  </a:lnTo>
                  <a:lnTo>
                    <a:pt x="1510" y="1308"/>
                  </a:lnTo>
                  <a:lnTo>
                    <a:pt x="1511" y="1306"/>
                  </a:lnTo>
                  <a:lnTo>
                    <a:pt x="1513" y="1304"/>
                  </a:lnTo>
                  <a:lnTo>
                    <a:pt x="1514" y="1302"/>
                  </a:lnTo>
                  <a:lnTo>
                    <a:pt x="1514" y="1300"/>
                  </a:lnTo>
                  <a:lnTo>
                    <a:pt x="1514" y="1297"/>
                  </a:lnTo>
                  <a:lnTo>
                    <a:pt x="1514" y="1294"/>
                  </a:lnTo>
                  <a:lnTo>
                    <a:pt x="1513" y="1291"/>
                  </a:lnTo>
                  <a:lnTo>
                    <a:pt x="827" y="122"/>
                  </a:lnTo>
                  <a:lnTo>
                    <a:pt x="825" y="118"/>
                  </a:lnTo>
                  <a:lnTo>
                    <a:pt x="822" y="116"/>
                  </a:lnTo>
                  <a:lnTo>
                    <a:pt x="819" y="115"/>
                  </a:lnTo>
                  <a:lnTo>
                    <a:pt x="817" y="114"/>
                  </a:lnTo>
                  <a:lnTo>
                    <a:pt x="815" y="114"/>
                  </a:lnTo>
                  <a:close/>
                  <a:moveTo>
                    <a:pt x="815" y="0"/>
                  </a:moveTo>
                  <a:lnTo>
                    <a:pt x="838" y="2"/>
                  </a:lnTo>
                  <a:lnTo>
                    <a:pt x="860" y="7"/>
                  </a:lnTo>
                  <a:lnTo>
                    <a:pt x="879" y="16"/>
                  </a:lnTo>
                  <a:lnTo>
                    <a:pt x="898" y="28"/>
                  </a:lnTo>
                  <a:lnTo>
                    <a:pt x="914" y="45"/>
                  </a:lnTo>
                  <a:lnTo>
                    <a:pt x="927" y="63"/>
                  </a:lnTo>
                  <a:lnTo>
                    <a:pt x="1613" y="1233"/>
                  </a:lnTo>
                  <a:lnTo>
                    <a:pt x="1625" y="1258"/>
                  </a:lnTo>
                  <a:lnTo>
                    <a:pt x="1630" y="1285"/>
                  </a:lnTo>
                  <a:lnTo>
                    <a:pt x="1630" y="1310"/>
                  </a:lnTo>
                  <a:lnTo>
                    <a:pt x="1625" y="1337"/>
                  </a:lnTo>
                  <a:lnTo>
                    <a:pt x="1613" y="1362"/>
                  </a:lnTo>
                  <a:lnTo>
                    <a:pt x="1600" y="1381"/>
                  </a:lnTo>
                  <a:lnTo>
                    <a:pt x="1584" y="1396"/>
                  </a:lnTo>
                  <a:lnTo>
                    <a:pt x="1566" y="1410"/>
                  </a:lnTo>
                  <a:lnTo>
                    <a:pt x="1546" y="1419"/>
                  </a:lnTo>
                  <a:lnTo>
                    <a:pt x="1523" y="1425"/>
                  </a:lnTo>
                  <a:lnTo>
                    <a:pt x="1501" y="1427"/>
                  </a:lnTo>
                  <a:lnTo>
                    <a:pt x="129" y="1427"/>
                  </a:lnTo>
                  <a:lnTo>
                    <a:pt x="106" y="1425"/>
                  </a:lnTo>
                  <a:lnTo>
                    <a:pt x="84" y="1419"/>
                  </a:lnTo>
                  <a:lnTo>
                    <a:pt x="64" y="1410"/>
                  </a:lnTo>
                  <a:lnTo>
                    <a:pt x="46" y="1396"/>
                  </a:lnTo>
                  <a:lnTo>
                    <a:pt x="30" y="1381"/>
                  </a:lnTo>
                  <a:lnTo>
                    <a:pt x="16" y="1362"/>
                  </a:lnTo>
                  <a:lnTo>
                    <a:pt x="5" y="1337"/>
                  </a:lnTo>
                  <a:lnTo>
                    <a:pt x="0" y="1310"/>
                  </a:lnTo>
                  <a:lnTo>
                    <a:pt x="0" y="1284"/>
                  </a:lnTo>
                  <a:lnTo>
                    <a:pt x="6" y="1258"/>
                  </a:lnTo>
                  <a:lnTo>
                    <a:pt x="17" y="1233"/>
                  </a:lnTo>
                  <a:lnTo>
                    <a:pt x="703" y="63"/>
                  </a:lnTo>
                  <a:lnTo>
                    <a:pt x="716" y="45"/>
                  </a:lnTo>
                  <a:lnTo>
                    <a:pt x="732" y="28"/>
                  </a:lnTo>
                  <a:lnTo>
                    <a:pt x="750" y="16"/>
                  </a:lnTo>
                  <a:lnTo>
                    <a:pt x="771" y="7"/>
                  </a:lnTo>
                  <a:lnTo>
                    <a:pt x="793" y="2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35"/>
            <p:cNvSpPr>
              <a:spLocks/>
            </p:cNvSpPr>
            <p:nvPr/>
          </p:nvSpPr>
          <p:spPr bwMode="auto">
            <a:xfrm>
              <a:off x="7612063" y="2284413"/>
              <a:ext cx="20638" cy="101600"/>
            </a:xfrm>
            <a:custGeom>
              <a:avLst/>
              <a:gdLst>
                <a:gd name="T0" fmla="*/ 57 w 116"/>
                <a:gd name="T1" fmla="*/ 0 h 576"/>
                <a:gd name="T2" fmla="*/ 76 w 116"/>
                <a:gd name="T3" fmla="*/ 2 h 576"/>
                <a:gd name="T4" fmla="*/ 92 w 116"/>
                <a:gd name="T5" fmla="*/ 11 h 576"/>
                <a:gd name="T6" fmla="*/ 105 w 116"/>
                <a:gd name="T7" fmla="*/ 23 h 576"/>
                <a:gd name="T8" fmla="*/ 113 w 116"/>
                <a:gd name="T9" fmla="*/ 39 h 576"/>
                <a:gd name="T10" fmla="*/ 116 w 116"/>
                <a:gd name="T11" fmla="*/ 58 h 576"/>
                <a:gd name="T12" fmla="*/ 116 w 116"/>
                <a:gd name="T13" fmla="*/ 518 h 576"/>
                <a:gd name="T14" fmla="*/ 113 w 116"/>
                <a:gd name="T15" fmla="*/ 537 h 576"/>
                <a:gd name="T16" fmla="*/ 105 w 116"/>
                <a:gd name="T17" fmla="*/ 552 h 576"/>
                <a:gd name="T18" fmla="*/ 92 w 116"/>
                <a:gd name="T19" fmla="*/ 564 h 576"/>
                <a:gd name="T20" fmla="*/ 76 w 116"/>
                <a:gd name="T21" fmla="*/ 573 h 576"/>
                <a:gd name="T22" fmla="*/ 57 w 116"/>
                <a:gd name="T23" fmla="*/ 576 h 576"/>
                <a:gd name="T24" fmla="*/ 40 w 116"/>
                <a:gd name="T25" fmla="*/ 573 h 576"/>
                <a:gd name="T26" fmla="*/ 23 w 116"/>
                <a:gd name="T27" fmla="*/ 564 h 576"/>
                <a:gd name="T28" fmla="*/ 11 w 116"/>
                <a:gd name="T29" fmla="*/ 552 h 576"/>
                <a:gd name="T30" fmla="*/ 3 w 116"/>
                <a:gd name="T31" fmla="*/ 537 h 576"/>
                <a:gd name="T32" fmla="*/ 0 w 116"/>
                <a:gd name="T33" fmla="*/ 518 h 576"/>
                <a:gd name="T34" fmla="*/ 0 w 116"/>
                <a:gd name="T35" fmla="*/ 58 h 576"/>
                <a:gd name="T36" fmla="*/ 3 w 116"/>
                <a:gd name="T37" fmla="*/ 39 h 576"/>
                <a:gd name="T38" fmla="*/ 11 w 116"/>
                <a:gd name="T39" fmla="*/ 23 h 576"/>
                <a:gd name="T40" fmla="*/ 23 w 116"/>
                <a:gd name="T41" fmla="*/ 11 h 576"/>
                <a:gd name="T42" fmla="*/ 40 w 116"/>
                <a:gd name="T43" fmla="*/ 2 h 576"/>
                <a:gd name="T44" fmla="*/ 57 w 116"/>
                <a:gd name="T4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76">
                  <a:moveTo>
                    <a:pt x="57" y="0"/>
                  </a:moveTo>
                  <a:lnTo>
                    <a:pt x="76" y="2"/>
                  </a:lnTo>
                  <a:lnTo>
                    <a:pt x="92" y="11"/>
                  </a:lnTo>
                  <a:lnTo>
                    <a:pt x="105" y="23"/>
                  </a:lnTo>
                  <a:lnTo>
                    <a:pt x="113" y="39"/>
                  </a:lnTo>
                  <a:lnTo>
                    <a:pt x="116" y="58"/>
                  </a:lnTo>
                  <a:lnTo>
                    <a:pt x="116" y="518"/>
                  </a:lnTo>
                  <a:lnTo>
                    <a:pt x="113" y="537"/>
                  </a:lnTo>
                  <a:lnTo>
                    <a:pt x="105" y="552"/>
                  </a:lnTo>
                  <a:lnTo>
                    <a:pt x="92" y="564"/>
                  </a:lnTo>
                  <a:lnTo>
                    <a:pt x="76" y="573"/>
                  </a:lnTo>
                  <a:lnTo>
                    <a:pt x="57" y="576"/>
                  </a:lnTo>
                  <a:lnTo>
                    <a:pt x="40" y="573"/>
                  </a:lnTo>
                  <a:lnTo>
                    <a:pt x="23" y="564"/>
                  </a:lnTo>
                  <a:lnTo>
                    <a:pt x="11" y="552"/>
                  </a:lnTo>
                  <a:lnTo>
                    <a:pt x="3" y="537"/>
                  </a:lnTo>
                  <a:lnTo>
                    <a:pt x="0" y="518"/>
                  </a:lnTo>
                  <a:lnTo>
                    <a:pt x="0" y="58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40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6"/>
            <p:cNvSpPr>
              <a:spLocks/>
            </p:cNvSpPr>
            <p:nvPr/>
          </p:nvSpPr>
          <p:spPr bwMode="auto">
            <a:xfrm>
              <a:off x="7612063" y="2406650"/>
              <a:ext cx="20638" cy="19050"/>
            </a:xfrm>
            <a:custGeom>
              <a:avLst/>
              <a:gdLst>
                <a:gd name="T0" fmla="*/ 58 w 116"/>
                <a:gd name="T1" fmla="*/ 0 h 114"/>
                <a:gd name="T2" fmla="*/ 73 w 116"/>
                <a:gd name="T3" fmla="*/ 2 h 114"/>
                <a:gd name="T4" fmla="*/ 87 w 116"/>
                <a:gd name="T5" fmla="*/ 7 h 114"/>
                <a:gd name="T6" fmla="*/ 100 w 116"/>
                <a:gd name="T7" fmla="*/ 16 h 114"/>
                <a:gd name="T8" fmla="*/ 108 w 116"/>
                <a:gd name="T9" fmla="*/ 28 h 114"/>
                <a:gd name="T10" fmla="*/ 114 w 116"/>
                <a:gd name="T11" fmla="*/ 42 h 114"/>
                <a:gd name="T12" fmla="*/ 116 w 116"/>
                <a:gd name="T13" fmla="*/ 57 h 114"/>
                <a:gd name="T14" fmla="*/ 114 w 116"/>
                <a:gd name="T15" fmla="*/ 71 h 114"/>
                <a:gd name="T16" fmla="*/ 108 w 116"/>
                <a:gd name="T17" fmla="*/ 86 h 114"/>
                <a:gd name="T18" fmla="*/ 100 w 116"/>
                <a:gd name="T19" fmla="*/ 98 h 114"/>
                <a:gd name="T20" fmla="*/ 87 w 116"/>
                <a:gd name="T21" fmla="*/ 106 h 114"/>
                <a:gd name="T22" fmla="*/ 73 w 116"/>
                <a:gd name="T23" fmla="*/ 112 h 114"/>
                <a:gd name="T24" fmla="*/ 57 w 116"/>
                <a:gd name="T25" fmla="*/ 114 h 114"/>
                <a:gd name="T26" fmla="*/ 43 w 116"/>
                <a:gd name="T27" fmla="*/ 112 h 114"/>
                <a:gd name="T28" fmla="*/ 29 w 116"/>
                <a:gd name="T29" fmla="*/ 106 h 114"/>
                <a:gd name="T30" fmla="*/ 17 w 116"/>
                <a:gd name="T31" fmla="*/ 98 h 114"/>
                <a:gd name="T32" fmla="*/ 8 w 116"/>
                <a:gd name="T33" fmla="*/ 86 h 114"/>
                <a:gd name="T34" fmla="*/ 2 w 116"/>
                <a:gd name="T35" fmla="*/ 71 h 114"/>
                <a:gd name="T36" fmla="*/ 0 w 116"/>
                <a:gd name="T37" fmla="*/ 57 h 114"/>
                <a:gd name="T38" fmla="*/ 2 w 116"/>
                <a:gd name="T39" fmla="*/ 42 h 114"/>
                <a:gd name="T40" fmla="*/ 8 w 116"/>
                <a:gd name="T41" fmla="*/ 28 h 114"/>
                <a:gd name="T42" fmla="*/ 17 w 116"/>
                <a:gd name="T43" fmla="*/ 16 h 114"/>
                <a:gd name="T44" fmla="*/ 29 w 116"/>
                <a:gd name="T45" fmla="*/ 7 h 114"/>
                <a:gd name="T46" fmla="*/ 43 w 116"/>
                <a:gd name="T47" fmla="*/ 2 h 114"/>
                <a:gd name="T48" fmla="*/ 58 w 116"/>
                <a:gd name="T4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114">
                  <a:moveTo>
                    <a:pt x="58" y="0"/>
                  </a:moveTo>
                  <a:lnTo>
                    <a:pt x="73" y="2"/>
                  </a:lnTo>
                  <a:lnTo>
                    <a:pt x="87" y="7"/>
                  </a:lnTo>
                  <a:lnTo>
                    <a:pt x="100" y="16"/>
                  </a:lnTo>
                  <a:lnTo>
                    <a:pt x="108" y="28"/>
                  </a:lnTo>
                  <a:lnTo>
                    <a:pt x="114" y="42"/>
                  </a:lnTo>
                  <a:lnTo>
                    <a:pt x="116" y="57"/>
                  </a:lnTo>
                  <a:lnTo>
                    <a:pt x="114" y="71"/>
                  </a:lnTo>
                  <a:lnTo>
                    <a:pt x="108" y="86"/>
                  </a:lnTo>
                  <a:lnTo>
                    <a:pt x="100" y="98"/>
                  </a:lnTo>
                  <a:lnTo>
                    <a:pt x="87" y="106"/>
                  </a:lnTo>
                  <a:lnTo>
                    <a:pt x="73" y="112"/>
                  </a:lnTo>
                  <a:lnTo>
                    <a:pt x="57" y="114"/>
                  </a:lnTo>
                  <a:lnTo>
                    <a:pt x="43" y="112"/>
                  </a:lnTo>
                  <a:lnTo>
                    <a:pt x="29" y="106"/>
                  </a:lnTo>
                  <a:lnTo>
                    <a:pt x="17" y="98"/>
                  </a:lnTo>
                  <a:lnTo>
                    <a:pt x="8" y="86"/>
                  </a:lnTo>
                  <a:lnTo>
                    <a:pt x="2" y="71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8" y="28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7"/>
            <p:cNvSpPr>
              <a:spLocks/>
            </p:cNvSpPr>
            <p:nvPr/>
          </p:nvSpPr>
          <p:spPr bwMode="auto">
            <a:xfrm>
              <a:off x="7285038" y="2090738"/>
              <a:ext cx="71438" cy="234950"/>
            </a:xfrm>
            <a:custGeom>
              <a:avLst/>
              <a:gdLst>
                <a:gd name="T0" fmla="*/ 293 w 408"/>
                <a:gd name="T1" fmla="*/ 0 h 1330"/>
                <a:gd name="T2" fmla="*/ 408 w 408"/>
                <a:gd name="T3" fmla="*/ 0 h 1330"/>
                <a:gd name="T4" fmla="*/ 408 w 408"/>
                <a:gd name="T5" fmla="*/ 1330 h 1330"/>
                <a:gd name="T6" fmla="*/ 293 w 408"/>
                <a:gd name="T7" fmla="*/ 1330 h 1330"/>
                <a:gd name="T8" fmla="*/ 293 w 408"/>
                <a:gd name="T9" fmla="*/ 116 h 1330"/>
                <a:gd name="T10" fmla="*/ 0 w 408"/>
                <a:gd name="T11" fmla="*/ 288 h 1330"/>
                <a:gd name="T12" fmla="*/ 0 w 408"/>
                <a:gd name="T13" fmla="*/ 173 h 1330"/>
                <a:gd name="T14" fmla="*/ 293 w 408"/>
                <a:gd name="T15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30">
                  <a:moveTo>
                    <a:pt x="293" y="0"/>
                  </a:moveTo>
                  <a:lnTo>
                    <a:pt x="408" y="0"/>
                  </a:lnTo>
                  <a:lnTo>
                    <a:pt x="408" y="1330"/>
                  </a:lnTo>
                  <a:lnTo>
                    <a:pt x="293" y="1330"/>
                  </a:lnTo>
                  <a:lnTo>
                    <a:pt x="293" y="116"/>
                  </a:lnTo>
                  <a:lnTo>
                    <a:pt x="0" y="288"/>
                  </a:lnTo>
                  <a:lnTo>
                    <a:pt x="0" y="17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 noEditPoints="1"/>
            </p:cNvSpPr>
            <p:nvPr/>
          </p:nvSpPr>
          <p:spPr bwMode="auto">
            <a:xfrm>
              <a:off x="7391400" y="2090738"/>
              <a:ext cx="149225" cy="233363"/>
            </a:xfrm>
            <a:custGeom>
              <a:avLst/>
              <a:gdLst>
                <a:gd name="T0" fmla="*/ 340 w 847"/>
                <a:gd name="T1" fmla="*/ 119 h 1319"/>
                <a:gd name="T2" fmla="*/ 233 w 847"/>
                <a:gd name="T3" fmla="*/ 172 h 1319"/>
                <a:gd name="T4" fmla="*/ 151 w 847"/>
                <a:gd name="T5" fmla="*/ 265 h 1319"/>
                <a:gd name="T6" fmla="*/ 113 w 847"/>
                <a:gd name="T7" fmla="*/ 379 h 1319"/>
                <a:gd name="T8" fmla="*/ 120 w 847"/>
                <a:gd name="T9" fmla="*/ 505 h 1319"/>
                <a:gd name="T10" fmla="*/ 173 w 847"/>
                <a:gd name="T11" fmla="*/ 612 h 1319"/>
                <a:gd name="T12" fmla="*/ 267 w 847"/>
                <a:gd name="T13" fmla="*/ 693 h 1319"/>
                <a:gd name="T14" fmla="*/ 382 w 847"/>
                <a:gd name="T15" fmla="*/ 731 h 1319"/>
                <a:gd name="T16" fmla="*/ 507 w 847"/>
                <a:gd name="T17" fmla="*/ 723 h 1319"/>
                <a:gd name="T18" fmla="*/ 616 w 847"/>
                <a:gd name="T19" fmla="*/ 671 h 1319"/>
                <a:gd name="T20" fmla="*/ 697 w 847"/>
                <a:gd name="T21" fmla="*/ 578 h 1319"/>
                <a:gd name="T22" fmla="*/ 735 w 847"/>
                <a:gd name="T23" fmla="*/ 462 h 1319"/>
                <a:gd name="T24" fmla="*/ 727 w 847"/>
                <a:gd name="T25" fmla="*/ 335 h 1319"/>
                <a:gd name="T26" fmla="*/ 673 w 847"/>
                <a:gd name="T27" fmla="*/ 228 h 1319"/>
                <a:gd name="T28" fmla="*/ 581 w 847"/>
                <a:gd name="T29" fmla="*/ 148 h 1319"/>
                <a:gd name="T30" fmla="*/ 466 w 847"/>
                <a:gd name="T31" fmla="*/ 111 h 1319"/>
                <a:gd name="T32" fmla="*/ 472 w 847"/>
                <a:gd name="T33" fmla="*/ 2 h 1319"/>
                <a:gd name="T34" fmla="*/ 607 w 847"/>
                <a:gd name="T35" fmla="*/ 40 h 1319"/>
                <a:gd name="T36" fmla="*/ 723 w 847"/>
                <a:gd name="T37" fmla="*/ 122 h 1319"/>
                <a:gd name="T38" fmla="*/ 806 w 847"/>
                <a:gd name="T39" fmla="*/ 238 h 1319"/>
                <a:gd name="T40" fmla="*/ 845 w 847"/>
                <a:gd name="T41" fmla="*/ 372 h 1319"/>
                <a:gd name="T42" fmla="*/ 843 w 847"/>
                <a:gd name="T43" fmla="*/ 899 h 1319"/>
                <a:gd name="T44" fmla="*/ 802 w 847"/>
                <a:gd name="T45" fmla="*/ 1055 h 1319"/>
                <a:gd name="T46" fmla="*/ 723 w 847"/>
                <a:gd name="T47" fmla="*/ 1180 h 1319"/>
                <a:gd name="T48" fmla="*/ 632 w 847"/>
                <a:gd name="T49" fmla="*/ 1252 h 1319"/>
                <a:gd name="T50" fmla="*/ 508 w 847"/>
                <a:gd name="T51" fmla="*/ 1302 h 1319"/>
                <a:gd name="T52" fmla="*/ 361 w 847"/>
                <a:gd name="T53" fmla="*/ 1319 h 1319"/>
                <a:gd name="T54" fmla="*/ 368 w 847"/>
                <a:gd name="T55" fmla="*/ 1210 h 1319"/>
                <a:gd name="T56" fmla="*/ 508 w 847"/>
                <a:gd name="T57" fmla="*/ 1186 h 1319"/>
                <a:gd name="T58" fmla="*/ 628 w 847"/>
                <a:gd name="T59" fmla="*/ 1114 h 1319"/>
                <a:gd name="T60" fmla="*/ 701 w 847"/>
                <a:gd name="T61" fmla="*/ 1014 h 1319"/>
                <a:gd name="T62" fmla="*/ 735 w 847"/>
                <a:gd name="T63" fmla="*/ 883 h 1319"/>
                <a:gd name="T64" fmla="*/ 700 w 847"/>
                <a:gd name="T65" fmla="*/ 744 h 1319"/>
                <a:gd name="T66" fmla="*/ 575 w 847"/>
                <a:gd name="T67" fmla="*/ 817 h 1319"/>
                <a:gd name="T68" fmla="*/ 429 w 847"/>
                <a:gd name="T69" fmla="*/ 842 h 1319"/>
                <a:gd name="T70" fmla="*/ 284 w 847"/>
                <a:gd name="T71" fmla="*/ 819 h 1319"/>
                <a:gd name="T72" fmla="*/ 160 w 847"/>
                <a:gd name="T73" fmla="*/ 752 h 1319"/>
                <a:gd name="T74" fmla="*/ 63 w 847"/>
                <a:gd name="T75" fmla="*/ 645 h 1319"/>
                <a:gd name="T76" fmla="*/ 11 w 847"/>
                <a:gd name="T77" fmla="*/ 517 h 1319"/>
                <a:gd name="T78" fmla="*/ 2 w 847"/>
                <a:gd name="T79" fmla="*/ 372 h 1319"/>
                <a:gd name="T80" fmla="*/ 40 w 847"/>
                <a:gd name="T81" fmla="*/ 238 h 1319"/>
                <a:gd name="T82" fmla="*/ 124 w 847"/>
                <a:gd name="T83" fmla="*/ 122 h 1319"/>
                <a:gd name="T84" fmla="*/ 239 w 847"/>
                <a:gd name="T85" fmla="*/ 40 h 1319"/>
                <a:gd name="T86" fmla="*/ 374 w 847"/>
                <a:gd name="T87" fmla="*/ 2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7" h="1319">
                  <a:moveTo>
                    <a:pt x="424" y="109"/>
                  </a:moveTo>
                  <a:lnTo>
                    <a:pt x="381" y="112"/>
                  </a:lnTo>
                  <a:lnTo>
                    <a:pt x="340" y="119"/>
                  </a:lnTo>
                  <a:lnTo>
                    <a:pt x="302" y="131"/>
                  </a:lnTo>
                  <a:lnTo>
                    <a:pt x="267" y="150"/>
                  </a:lnTo>
                  <a:lnTo>
                    <a:pt x="233" y="172"/>
                  </a:lnTo>
                  <a:lnTo>
                    <a:pt x="201" y="200"/>
                  </a:lnTo>
                  <a:lnTo>
                    <a:pt x="173" y="232"/>
                  </a:lnTo>
                  <a:lnTo>
                    <a:pt x="151" y="265"/>
                  </a:lnTo>
                  <a:lnTo>
                    <a:pt x="132" y="301"/>
                  </a:lnTo>
                  <a:lnTo>
                    <a:pt x="120" y="339"/>
                  </a:lnTo>
                  <a:lnTo>
                    <a:pt x="113" y="379"/>
                  </a:lnTo>
                  <a:lnTo>
                    <a:pt x="109" y="422"/>
                  </a:lnTo>
                  <a:lnTo>
                    <a:pt x="113" y="465"/>
                  </a:lnTo>
                  <a:lnTo>
                    <a:pt x="120" y="505"/>
                  </a:lnTo>
                  <a:lnTo>
                    <a:pt x="132" y="542"/>
                  </a:lnTo>
                  <a:lnTo>
                    <a:pt x="151" y="578"/>
                  </a:lnTo>
                  <a:lnTo>
                    <a:pt x="173" y="612"/>
                  </a:lnTo>
                  <a:lnTo>
                    <a:pt x="201" y="643"/>
                  </a:lnTo>
                  <a:lnTo>
                    <a:pt x="233" y="671"/>
                  </a:lnTo>
                  <a:lnTo>
                    <a:pt x="267" y="693"/>
                  </a:lnTo>
                  <a:lnTo>
                    <a:pt x="303" y="711"/>
                  </a:lnTo>
                  <a:lnTo>
                    <a:pt x="341" y="723"/>
                  </a:lnTo>
                  <a:lnTo>
                    <a:pt x="382" y="731"/>
                  </a:lnTo>
                  <a:lnTo>
                    <a:pt x="424" y="733"/>
                  </a:lnTo>
                  <a:lnTo>
                    <a:pt x="467" y="731"/>
                  </a:lnTo>
                  <a:lnTo>
                    <a:pt x="507" y="723"/>
                  </a:lnTo>
                  <a:lnTo>
                    <a:pt x="546" y="711"/>
                  </a:lnTo>
                  <a:lnTo>
                    <a:pt x="582" y="693"/>
                  </a:lnTo>
                  <a:lnTo>
                    <a:pt x="616" y="671"/>
                  </a:lnTo>
                  <a:lnTo>
                    <a:pt x="647" y="643"/>
                  </a:lnTo>
                  <a:lnTo>
                    <a:pt x="674" y="611"/>
                  </a:lnTo>
                  <a:lnTo>
                    <a:pt x="697" y="578"/>
                  </a:lnTo>
                  <a:lnTo>
                    <a:pt x="715" y="541"/>
                  </a:lnTo>
                  <a:lnTo>
                    <a:pt x="727" y="504"/>
                  </a:lnTo>
                  <a:lnTo>
                    <a:pt x="735" y="462"/>
                  </a:lnTo>
                  <a:lnTo>
                    <a:pt x="737" y="419"/>
                  </a:lnTo>
                  <a:lnTo>
                    <a:pt x="735" y="375"/>
                  </a:lnTo>
                  <a:lnTo>
                    <a:pt x="727" y="335"/>
                  </a:lnTo>
                  <a:lnTo>
                    <a:pt x="715" y="296"/>
                  </a:lnTo>
                  <a:lnTo>
                    <a:pt x="697" y="260"/>
                  </a:lnTo>
                  <a:lnTo>
                    <a:pt x="673" y="228"/>
                  </a:lnTo>
                  <a:lnTo>
                    <a:pt x="646" y="197"/>
                  </a:lnTo>
                  <a:lnTo>
                    <a:pt x="615" y="170"/>
                  </a:lnTo>
                  <a:lnTo>
                    <a:pt x="581" y="148"/>
                  </a:lnTo>
                  <a:lnTo>
                    <a:pt x="545" y="131"/>
                  </a:lnTo>
                  <a:lnTo>
                    <a:pt x="506" y="119"/>
                  </a:lnTo>
                  <a:lnTo>
                    <a:pt x="466" y="111"/>
                  </a:lnTo>
                  <a:lnTo>
                    <a:pt x="424" y="109"/>
                  </a:lnTo>
                  <a:close/>
                  <a:moveTo>
                    <a:pt x="424" y="0"/>
                  </a:moveTo>
                  <a:lnTo>
                    <a:pt x="472" y="2"/>
                  </a:lnTo>
                  <a:lnTo>
                    <a:pt x="520" y="9"/>
                  </a:lnTo>
                  <a:lnTo>
                    <a:pt x="565" y="22"/>
                  </a:lnTo>
                  <a:lnTo>
                    <a:pt x="607" y="40"/>
                  </a:lnTo>
                  <a:lnTo>
                    <a:pt x="649" y="62"/>
                  </a:lnTo>
                  <a:lnTo>
                    <a:pt x="687" y="90"/>
                  </a:lnTo>
                  <a:lnTo>
                    <a:pt x="723" y="122"/>
                  </a:lnTo>
                  <a:lnTo>
                    <a:pt x="756" y="159"/>
                  </a:lnTo>
                  <a:lnTo>
                    <a:pt x="784" y="197"/>
                  </a:lnTo>
                  <a:lnTo>
                    <a:pt x="806" y="238"/>
                  </a:lnTo>
                  <a:lnTo>
                    <a:pt x="824" y="281"/>
                  </a:lnTo>
                  <a:lnTo>
                    <a:pt x="836" y="325"/>
                  </a:lnTo>
                  <a:lnTo>
                    <a:pt x="845" y="372"/>
                  </a:lnTo>
                  <a:lnTo>
                    <a:pt x="847" y="422"/>
                  </a:lnTo>
                  <a:lnTo>
                    <a:pt x="847" y="845"/>
                  </a:lnTo>
                  <a:lnTo>
                    <a:pt x="843" y="899"/>
                  </a:lnTo>
                  <a:lnTo>
                    <a:pt x="835" y="953"/>
                  </a:lnTo>
                  <a:lnTo>
                    <a:pt x="822" y="1004"/>
                  </a:lnTo>
                  <a:lnTo>
                    <a:pt x="802" y="1055"/>
                  </a:lnTo>
                  <a:lnTo>
                    <a:pt x="776" y="1105"/>
                  </a:lnTo>
                  <a:lnTo>
                    <a:pt x="746" y="1153"/>
                  </a:lnTo>
                  <a:lnTo>
                    <a:pt x="723" y="1180"/>
                  </a:lnTo>
                  <a:lnTo>
                    <a:pt x="696" y="1207"/>
                  </a:lnTo>
                  <a:lnTo>
                    <a:pt x="666" y="1231"/>
                  </a:lnTo>
                  <a:lnTo>
                    <a:pt x="632" y="1252"/>
                  </a:lnTo>
                  <a:lnTo>
                    <a:pt x="594" y="1273"/>
                  </a:lnTo>
                  <a:lnTo>
                    <a:pt x="553" y="1289"/>
                  </a:lnTo>
                  <a:lnTo>
                    <a:pt x="508" y="1302"/>
                  </a:lnTo>
                  <a:lnTo>
                    <a:pt x="462" y="1312"/>
                  </a:lnTo>
                  <a:lnTo>
                    <a:pt x="413" y="1317"/>
                  </a:lnTo>
                  <a:lnTo>
                    <a:pt x="361" y="1319"/>
                  </a:lnTo>
                  <a:lnTo>
                    <a:pt x="326" y="1319"/>
                  </a:lnTo>
                  <a:lnTo>
                    <a:pt x="326" y="1210"/>
                  </a:lnTo>
                  <a:lnTo>
                    <a:pt x="368" y="1210"/>
                  </a:lnTo>
                  <a:lnTo>
                    <a:pt x="418" y="1207"/>
                  </a:lnTo>
                  <a:lnTo>
                    <a:pt x="464" y="1199"/>
                  </a:lnTo>
                  <a:lnTo>
                    <a:pt x="508" y="1186"/>
                  </a:lnTo>
                  <a:lnTo>
                    <a:pt x="551" y="1167"/>
                  </a:lnTo>
                  <a:lnTo>
                    <a:pt x="590" y="1144"/>
                  </a:lnTo>
                  <a:lnTo>
                    <a:pt x="628" y="1114"/>
                  </a:lnTo>
                  <a:lnTo>
                    <a:pt x="657" y="1084"/>
                  </a:lnTo>
                  <a:lnTo>
                    <a:pt x="682" y="1051"/>
                  </a:lnTo>
                  <a:lnTo>
                    <a:pt x="701" y="1014"/>
                  </a:lnTo>
                  <a:lnTo>
                    <a:pt x="717" y="974"/>
                  </a:lnTo>
                  <a:lnTo>
                    <a:pt x="728" y="930"/>
                  </a:lnTo>
                  <a:lnTo>
                    <a:pt x="735" y="883"/>
                  </a:lnTo>
                  <a:lnTo>
                    <a:pt x="737" y="832"/>
                  </a:lnTo>
                  <a:lnTo>
                    <a:pt x="737" y="708"/>
                  </a:lnTo>
                  <a:lnTo>
                    <a:pt x="700" y="744"/>
                  </a:lnTo>
                  <a:lnTo>
                    <a:pt x="661" y="773"/>
                  </a:lnTo>
                  <a:lnTo>
                    <a:pt x="619" y="798"/>
                  </a:lnTo>
                  <a:lnTo>
                    <a:pt x="575" y="817"/>
                  </a:lnTo>
                  <a:lnTo>
                    <a:pt x="529" y="832"/>
                  </a:lnTo>
                  <a:lnTo>
                    <a:pt x="481" y="840"/>
                  </a:lnTo>
                  <a:lnTo>
                    <a:pt x="429" y="842"/>
                  </a:lnTo>
                  <a:lnTo>
                    <a:pt x="379" y="840"/>
                  </a:lnTo>
                  <a:lnTo>
                    <a:pt x="330" y="833"/>
                  </a:lnTo>
                  <a:lnTo>
                    <a:pt x="284" y="819"/>
                  </a:lnTo>
                  <a:lnTo>
                    <a:pt x="240" y="802"/>
                  </a:lnTo>
                  <a:lnTo>
                    <a:pt x="199" y="779"/>
                  </a:lnTo>
                  <a:lnTo>
                    <a:pt x="160" y="752"/>
                  </a:lnTo>
                  <a:lnTo>
                    <a:pt x="124" y="720"/>
                  </a:lnTo>
                  <a:lnTo>
                    <a:pt x="91" y="683"/>
                  </a:lnTo>
                  <a:lnTo>
                    <a:pt x="63" y="645"/>
                  </a:lnTo>
                  <a:lnTo>
                    <a:pt x="40" y="604"/>
                  </a:lnTo>
                  <a:lnTo>
                    <a:pt x="23" y="562"/>
                  </a:lnTo>
                  <a:lnTo>
                    <a:pt x="11" y="517"/>
                  </a:lnTo>
                  <a:lnTo>
                    <a:pt x="2" y="470"/>
                  </a:lnTo>
                  <a:lnTo>
                    <a:pt x="0" y="421"/>
                  </a:lnTo>
                  <a:lnTo>
                    <a:pt x="2" y="372"/>
                  </a:lnTo>
                  <a:lnTo>
                    <a:pt x="11" y="325"/>
                  </a:lnTo>
                  <a:lnTo>
                    <a:pt x="23" y="280"/>
                  </a:lnTo>
                  <a:lnTo>
                    <a:pt x="40" y="238"/>
                  </a:lnTo>
                  <a:lnTo>
                    <a:pt x="63" y="197"/>
                  </a:lnTo>
                  <a:lnTo>
                    <a:pt x="91" y="159"/>
                  </a:lnTo>
                  <a:lnTo>
                    <a:pt x="124" y="122"/>
                  </a:lnTo>
                  <a:lnTo>
                    <a:pt x="160" y="90"/>
                  </a:lnTo>
                  <a:lnTo>
                    <a:pt x="198" y="62"/>
                  </a:lnTo>
                  <a:lnTo>
                    <a:pt x="239" y="40"/>
                  </a:lnTo>
                  <a:lnTo>
                    <a:pt x="282" y="22"/>
                  </a:lnTo>
                  <a:lnTo>
                    <a:pt x="327" y="9"/>
                  </a:lnTo>
                  <a:lnTo>
                    <a:pt x="374" y="2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39"/>
            <p:cNvSpPr>
              <a:spLocks noEditPoints="1"/>
            </p:cNvSpPr>
            <p:nvPr/>
          </p:nvSpPr>
          <p:spPr bwMode="auto">
            <a:xfrm>
              <a:off x="7172325" y="1917700"/>
              <a:ext cx="520700" cy="477838"/>
            </a:xfrm>
            <a:custGeom>
              <a:avLst/>
              <a:gdLst>
                <a:gd name="T0" fmla="*/ 2027 w 2954"/>
                <a:gd name="T1" fmla="*/ 116 h 2709"/>
                <a:gd name="T2" fmla="*/ 2027 w 2954"/>
                <a:gd name="T3" fmla="*/ 577 h 2709"/>
                <a:gd name="T4" fmla="*/ 2837 w 2954"/>
                <a:gd name="T5" fmla="*/ 577 h 2709"/>
                <a:gd name="T6" fmla="*/ 2837 w 2954"/>
                <a:gd name="T7" fmla="*/ 116 h 2709"/>
                <a:gd name="T8" fmla="*/ 2027 w 2954"/>
                <a:gd name="T9" fmla="*/ 116 h 2709"/>
                <a:gd name="T10" fmla="*/ 1100 w 2954"/>
                <a:gd name="T11" fmla="*/ 116 h 2709"/>
                <a:gd name="T12" fmla="*/ 1100 w 2954"/>
                <a:gd name="T13" fmla="*/ 577 h 2709"/>
                <a:gd name="T14" fmla="*/ 1910 w 2954"/>
                <a:gd name="T15" fmla="*/ 577 h 2709"/>
                <a:gd name="T16" fmla="*/ 1910 w 2954"/>
                <a:gd name="T17" fmla="*/ 116 h 2709"/>
                <a:gd name="T18" fmla="*/ 1100 w 2954"/>
                <a:gd name="T19" fmla="*/ 116 h 2709"/>
                <a:gd name="T20" fmla="*/ 115 w 2954"/>
                <a:gd name="T21" fmla="*/ 116 h 2709"/>
                <a:gd name="T22" fmla="*/ 115 w 2954"/>
                <a:gd name="T23" fmla="*/ 577 h 2709"/>
                <a:gd name="T24" fmla="*/ 985 w 2954"/>
                <a:gd name="T25" fmla="*/ 577 h 2709"/>
                <a:gd name="T26" fmla="*/ 985 w 2954"/>
                <a:gd name="T27" fmla="*/ 116 h 2709"/>
                <a:gd name="T28" fmla="*/ 115 w 2954"/>
                <a:gd name="T29" fmla="*/ 116 h 2709"/>
                <a:gd name="T30" fmla="*/ 0 w 2954"/>
                <a:gd name="T31" fmla="*/ 0 h 2709"/>
                <a:gd name="T32" fmla="*/ 2954 w 2954"/>
                <a:gd name="T33" fmla="*/ 0 h 2709"/>
                <a:gd name="T34" fmla="*/ 2954 w 2954"/>
                <a:gd name="T35" fmla="*/ 1729 h 2709"/>
                <a:gd name="T36" fmla="*/ 2950 w 2954"/>
                <a:gd name="T37" fmla="*/ 1747 h 2709"/>
                <a:gd name="T38" fmla="*/ 2942 w 2954"/>
                <a:gd name="T39" fmla="*/ 1763 h 2709"/>
                <a:gd name="T40" fmla="*/ 2930 w 2954"/>
                <a:gd name="T41" fmla="*/ 1776 h 2709"/>
                <a:gd name="T42" fmla="*/ 2913 w 2954"/>
                <a:gd name="T43" fmla="*/ 1784 h 2709"/>
                <a:gd name="T44" fmla="*/ 2896 w 2954"/>
                <a:gd name="T45" fmla="*/ 1787 h 2709"/>
                <a:gd name="T46" fmla="*/ 2877 w 2954"/>
                <a:gd name="T47" fmla="*/ 1784 h 2709"/>
                <a:gd name="T48" fmla="*/ 2861 w 2954"/>
                <a:gd name="T49" fmla="*/ 1776 h 2709"/>
                <a:gd name="T50" fmla="*/ 2848 w 2954"/>
                <a:gd name="T51" fmla="*/ 1763 h 2709"/>
                <a:gd name="T52" fmla="*/ 2840 w 2954"/>
                <a:gd name="T53" fmla="*/ 1747 h 2709"/>
                <a:gd name="T54" fmla="*/ 2837 w 2954"/>
                <a:gd name="T55" fmla="*/ 1729 h 2709"/>
                <a:gd name="T56" fmla="*/ 2837 w 2954"/>
                <a:gd name="T57" fmla="*/ 693 h 2709"/>
                <a:gd name="T58" fmla="*/ 115 w 2954"/>
                <a:gd name="T59" fmla="*/ 693 h 2709"/>
                <a:gd name="T60" fmla="*/ 115 w 2954"/>
                <a:gd name="T61" fmla="*/ 2593 h 2709"/>
                <a:gd name="T62" fmla="*/ 1622 w 2954"/>
                <a:gd name="T63" fmla="*/ 2593 h 2709"/>
                <a:gd name="T64" fmla="*/ 1639 w 2954"/>
                <a:gd name="T65" fmla="*/ 2596 h 2709"/>
                <a:gd name="T66" fmla="*/ 1656 w 2954"/>
                <a:gd name="T67" fmla="*/ 2605 h 2709"/>
                <a:gd name="T68" fmla="*/ 1668 w 2954"/>
                <a:gd name="T69" fmla="*/ 2617 h 2709"/>
                <a:gd name="T70" fmla="*/ 1676 w 2954"/>
                <a:gd name="T71" fmla="*/ 2633 h 2709"/>
                <a:gd name="T72" fmla="*/ 1679 w 2954"/>
                <a:gd name="T73" fmla="*/ 2651 h 2709"/>
                <a:gd name="T74" fmla="*/ 1676 w 2954"/>
                <a:gd name="T75" fmla="*/ 2669 h 2709"/>
                <a:gd name="T76" fmla="*/ 1668 w 2954"/>
                <a:gd name="T77" fmla="*/ 2685 h 2709"/>
                <a:gd name="T78" fmla="*/ 1656 w 2954"/>
                <a:gd name="T79" fmla="*/ 2698 h 2709"/>
                <a:gd name="T80" fmla="*/ 1639 w 2954"/>
                <a:gd name="T81" fmla="*/ 2706 h 2709"/>
                <a:gd name="T82" fmla="*/ 1622 w 2954"/>
                <a:gd name="T83" fmla="*/ 2709 h 2709"/>
                <a:gd name="T84" fmla="*/ 58 w 2954"/>
                <a:gd name="T85" fmla="*/ 2709 h 2709"/>
                <a:gd name="T86" fmla="*/ 39 w 2954"/>
                <a:gd name="T87" fmla="*/ 2706 h 2709"/>
                <a:gd name="T88" fmla="*/ 24 w 2954"/>
                <a:gd name="T89" fmla="*/ 2698 h 2709"/>
                <a:gd name="T90" fmla="*/ 11 w 2954"/>
                <a:gd name="T91" fmla="*/ 2685 h 2709"/>
                <a:gd name="T92" fmla="*/ 3 w 2954"/>
                <a:gd name="T93" fmla="*/ 2669 h 2709"/>
                <a:gd name="T94" fmla="*/ 0 w 2954"/>
                <a:gd name="T95" fmla="*/ 2651 h 2709"/>
                <a:gd name="T96" fmla="*/ 0 w 2954"/>
                <a:gd name="T97" fmla="*/ 0 h 2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54" h="2709">
                  <a:moveTo>
                    <a:pt x="2027" y="116"/>
                  </a:moveTo>
                  <a:lnTo>
                    <a:pt x="2027" y="577"/>
                  </a:lnTo>
                  <a:lnTo>
                    <a:pt x="2837" y="577"/>
                  </a:lnTo>
                  <a:lnTo>
                    <a:pt x="2837" y="116"/>
                  </a:lnTo>
                  <a:lnTo>
                    <a:pt x="2027" y="116"/>
                  </a:lnTo>
                  <a:close/>
                  <a:moveTo>
                    <a:pt x="1100" y="116"/>
                  </a:moveTo>
                  <a:lnTo>
                    <a:pt x="1100" y="577"/>
                  </a:lnTo>
                  <a:lnTo>
                    <a:pt x="1910" y="577"/>
                  </a:lnTo>
                  <a:lnTo>
                    <a:pt x="1910" y="116"/>
                  </a:lnTo>
                  <a:lnTo>
                    <a:pt x="1100" y="116"/>
                  </a:lnTo>
                  <a:close/>
                  <a:moveTo>
                    <a:pt x="115" y="116"/>
                  </a:moveTo>
                  <a:lnTo>
                    <a:pt x="115" y="577"/>
                  </a:lnTo>
                  <a:lnTo>
                    <a:pt x="985" y="577"/>
                  </a:lnTo>
                  <a:lnTo>
                    <a:pt x="985" y="116"/>
                  </a:lnTo>
                  <a:lnTo>
                    <a:pt x="115" y="116"/>
                  </a:lnTo>
                  <a:close/>
                  <a:moveTo>
                    <a:pt x="0" y="0"/>
                  </a:moveTo>
                  <a:lnTo>
                    <a:pt x="2954" y="0"/>
                  </a:lnTo>
                  <a:lnTo>
                    <a:pt x="2954" y="1729"/>
                  </a:lnTo>
                  <a:lnTo>
                    <a:pt x="2950" y="1747"/>
                  </a:lnTo>
                  <a:lnTo>
                    <a:pt x="2942" y="1763"/>
                  </a:lnTo>
                  <a:lnTo>
                    <a:pt x="2930" y="1776"/>
                  </a:lnTo>
                  <a:lnTo>
                    <a:pt x="2913" y="1784"/>
                  </a:lnTo>
                  <a:lnTo>
                    <a:pt x="2896" y="1787"/>
                  </a:lnTo>
                  <a:lnTo>
                    <a:pt x="2877" y="1784"/>
                  </a:lnTo>
                  <a:lnTo>
                    <a:pt x="2861" y="1776"/>
                  </a:lnTo>
                  <a:lnTo>
                    <a:pt x="2848" y="1763"/>
                  </a:lnTo>
                  <a:lnTo>
                    <a:pt x="2840" y="1747"/>
                  </a:lnTo>
                  <a:lnTo>
                    <a:pt x="2837" y="1729"/>
                  </a:lnTo>
                  <a:lnTo>
                    <a:pt x="2837" y="693"/>
                  </a:lnTo>
                  <a:lnTo>
                    <a:pt x="115" y="693"/>
                  </a:lnTo>
                  <a:lnTo>
                    <a:pt x="115" y="2593"/>
                  </a:lnTo>
                  <a:lnTo>
                    <a:pt x="1622" y="2593"/>
                  </a:lnTo>
                  <a:lnTo>
                    <a:pt x="1639" y="2596"/>
                  </a:lnTo>
                  <a:lnTo>
                    <a:pt x="1656" y="2605"/>
                  </a:lnTo>
                  <a:lnTo>
                    <a:pt x="1668" y="2617"/>
                  </a:lnTo>
                  <a:lnTo>
                    <a:pt x="1676" y="2633"/>
                  </a:lnTo>
                  <a:lnTo>
                    <a:pt x="1679" y="2651"/>
                  </a:lnTo>
                  <a:lnTo>
                    <a:pt x="1676" y="2669"/>
                  </a:lnTo>
                  <a:lnTo>
                    <a:pt x="1668" y="2685"/>
                  </a:lnTo>
                  <a:lnTo>
                    <a:pt x="1656" y="2698"/>
                  </a:lnTo>
                  <a:lnTo>
                    <a:pt x="1639" y="2706"/>
                  </a:lnTo>
                  <a:lnTo>
                    <a:pt x="1622" y="2709"/>
                  </a:lnTo>
                  <a:lnTo>
                    <a:pt x="58" y="2709"/>
                  </a:lnTo>
                  <a:lnTo>
                    <a:pt x="39" y="2706"/>
                  </a:lnTo>
                  <a:lnTo>
                    <a:pt x="24" y="2698"/>
                  </a:lnTo>
                  <a:lnTo>
                    <a:pt x="11" y="2685"/>
                  </a:lnTo>
                  <a:lnTo>
                    <a:pt x="3" y="2669"/>
                  </a:lnTo>
                  <a:lnTo>
                    <a:pt x="0" y="26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6263052" y="1910726"/>
            <a:ext cx="592138" cy="566738"/>
            <a:chOff x="6249988" y="1905001"/>
            <a:chExt cx="592138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" name="Freeform 44"/>
            <p:cNvSpPr>
              <a:spLocks noEditPoints="1"/>
            </p:cNvSpPr>
            <p:nvPr/>
          </p:nvSpPr>
          <p:spPr bwMode="auto">
            <a:xfrm>
              <a:off x="6577013" y="2228851"/>
              <a:ext cx="265113" cy="242888"/>
            </a:xfrm>
            <a:custGeom>
              <a:avLst/>
              <a:gdLst>
                <a:gd name="T0" fmla="*/ 588 w 1505"/>
                <a:gd name="T1" fmla="*/ 496 h 1374"/>
                <a:gd name="T2" fmla="*/ 571 w 1505"/>
                <a:gd name="T3" fmla="*/ 517 h 1374"/>
                <a:gd name="T4" fmla="*/ 545 w 1505"/>
                <a:gd name="T5" fmla="*/ 527 h 1374"/>
                <a:gd name="T6" fmla="*/ 444 w 1505"/>
                <a:gd name="T7" fmla="*/ 818 h 1374"/>
                <a:gd name="T8" fmla="*/ 459 w 1505"/>
                <a:gd name="T9" fmla="*/ 842 h 1374"/>
                <a:gd name="T10" fmla="*/ 461 w 1505"/>
                <a:gd name="T11" fmla="*/ 870 h 1374"/>
                <a:gd name="T12" fmla="*/ 725 w 1505"/>
                <a:gd name="T13" fmla="*/ 1049 h 1374"/>
                <a:gd name="T14" fmla="*/ 752 w 1505"/>
                <a:gd name="T15" fmla="*/ 1043 h 1374"/>
                <a:gd name="T16" fmla="*/ 778 w 1505"/>
                <a:gd name="T17" fmla="*/ 1049 h 1374"/>
                <a:gd name="T18" fmla="*/ 1042 w 1505"/>
                <a:gd name="T19" fmla="*/ 870 h 1374"/>
                <a:gd name="T20" fmla="*/ 1044 w 1505"/>
                <a:gd name="T21" fmla="*/ 842 h 1374"/>
                <a:gd name="T22" fmla="*/ 1059 w 1505"/>
                <a:gd name="T23" fmla="*/ 818 h 1374"/>
                <a:gd name="T24" fmla="*/ 958 w 1505"/>
                <a:gd name="T25" fmla="*/ 527 h 1374"/>
                <a:gd name="T26" fmla="*/ 933 w 1505"/>
                <a:gd name="T27" fmla="*/ 517 h 1374"/>
                <a:gd name="T28" fmla="*/ 915 w 1505"/>
                <a:gd name="T29" fmla="*/ 496 h 1374"/>
                <a:gd name="T30" fmla="*/ 752 w 1505"/>
                <a:gd name="T31" fmla="*/ 0 h 1374"/>
                <a:gd name="T32" fmla="*/ 782 w 1505"/>
                <a:gd name="T33" fmla="*/ 8 h 1374"/>
                <a:gd name="T34" fmla="*/ 804 w 1505"/>
                <a:gd name="T35" fmla="*/ 29 h 1374"/>
                <a:gd name="T36" fmla="*/ 1454 w 1505"/>
                <a:gd name="T37" fmla="*/ 480 h 1374"/>
                <a:gd name="T38" fmla="*/ 1484 w 1505"/>
                <a:gd name="T39" fmla="*/ 493 h 1374"/>
                <a:gd name="T40" fmla="*/ 1502 w 1505"/>
                <a:gd name="T41" fmla="*/ 520 h 1374"/>
                <a:gd name="T42" fmla="*/ 1503 w 1505"/>
                <a:gd name="T43" fmla="*/ 551 h 1374"/>
                <a:gd name="T44" fmla="*/ 1486 w 1505"/>
                <a:gd name="T45" fmla="*/ 578 h 1374"/>
                <a:gd name="T46" fmla="*/ 1239 w 1505"/>
                <a:gd name="T47" fmla="*/ 1306 h 1374"/>
                <a:gd name="T48" fmla="*/ 1235 w 1505"/>
                <a:gd name="T49" fmla="*/ 1337 h 1374"/>
                <a:gd name="T50" fmla="*/ 1216 w 1505"/>
                <a:gd name="T51" fmla="*/ 1361 h 1374"/>
                <a:gd name="T52" fmla="*/ 1193 w 1505"/>
                <a:gd name="T53" fmla="*/ 1372 h 1374"/>
                <a:gd name="T54" fmla="*/ 1168 w 1505"/>
                <a:gd name="T55" fmla="*/ 1372 h 1374"/>
                <a:gd name="T56" fmla="*/ 752 w 1505"/>
                <a:gd name="T57" fmla="*/ 1164 h 1374"/>
                <a:gd name="T58" fmla="*/ 334 w 1505"/>
                <a:gd name="T59" fmla="*/ 1373 h 1374"/>
                <a:gd name="T60" fmla="*/ 302 w 1505"/>
                <a:gd name="T61" fmla="*/ 1370 h 1374"/>
                <a:gd name="T62" fmla="*/ 277 w 1505"/>
                <a:gd name="T63" fmla="*/ 1351 h 1374"/>
                <a:gd name="T64" fmla="*/ 265 w 1505"/>
                <a:gd name="T65" fmla="*/ 1322 h 1374"/>
                <a:gd name="T66" fmla="*/ 342 w 1505"/>
                <a:gd name="T67" fmla="*/ 880 h 1374"/>
                <a:gd name="T68" fmla="*/ 7 w 1505"/>
                <a:gd name="T69" fmla="*/ 566 h 1374"/>
                <a:gd name="T70" fmla="*/ 0 w 1505"/>
                <a:gd name="T71" fmla="*/ 535 h 1374"/>
                <a:gd name="T72" fmla="*/ 9 w 1505"/>
                <a:gd name="T73" fmla="*/ 504 h 1374"/>
                <a:gd name="T74" fmla="*/ 34 w 1505"/>
                <a:gd name="T75" fmla="*/ 484 h 1374"/>
                <a:gd name="T76" fmla="*/ 500 w 1505"/>
                <a:gd name="T77" fmla="*/ 418 h 1374"/>
                <a:gd name="T78" fmla="*/ 710 w 1505"/>
                <a:gd name="T79" fmla="*/ 17 h 1374"/>
                <a:gd name="T80" fmla="*/ 737 w 1505"/>
                <a:gd name="T81" fmla="*/ 3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5" h="1374">
                  <a:moveTo>
                    <a:pt x="752" y="181"/>
                  </a:moveTo>
                  <a:lnTo>
                    <a:pt x="588" y="496"/>
                  </a:lnTo>
                  <a:lnTo>
                    <a:pt x="581" y="508"/>
                  </a:lnTo>
                  <a:lnTo>
                    <a:pt x="571" y="517"/>
                  </a:lnTo>
                  <a:lnTo>
                    <a:pt x="558" y="524"/>
                  </a:lnTo>
                  <a:lnTo>
                    <a:pt x="545" y="527"/>
                  </a:lnTo>
                  <a:lnTo>
                    <a:pt x="184" y="577"/>
                  </a:lnTo>
                  <a:lnTo>
                    <a:pt x="444" y="818"/>
                  </a:lnTo>
                  <a:lnTo>
                    <a:pt x="453" y="829"/>
                  </a:lnTo>
                  <a:lnTo>
                    <a:pt x="459" y="842"/>
                  </a:lnTo>
                  <a:lnTo>
                    <a:pt x="462" y="855"/>
                  </a:lnTo>
                  <a:lnTo>
                    <a:pt x="461" y="870"/>
                  </a:lnTo>
                  <a:lnTo>
                    <a:pt x="400" y="1213"/>
                  </a:lnTo>
                  <a:lnTo>
                    <a:pt x="725" y="1049"/>
                  </a:lnTo>
                  <a:lnTo>
                    <a:pt x="739" y="1045"/>
                  </a:lnTo>
                  <a:lnTo>
                    <a:pt x="752" y="1043"/>
                  </a:lnTo>
                  <a:lnTo>
                    <a:pt x="766" y="1045"/>
                  </a:lnTo>
                  <a:lnTo>
                    <a:pt x="778" y="1049"/>
                  </a:lnTo>
                  <a:lnTo>
                    <a:pt x="1104" y="1213"/>
                  </a:lnTo>
                  <a:lnTo>
                    <a:pt x="1042" y="870"/>
                  </a:lnTo>
                  <a:lnTo>
                    <a:pt x="1042" y="855"/>
                  </a:lnTo>
                  <a:lnTo>
                    <a:pt x="1044" y="842"/>
                  </a:lnTo>
                  <a:lnTo>
                    <a:pt x="1050" y="829"/>
                  </a:lnTo>
                  <a:lnTo>
                    <a:pt x="1059" y="818"/>
                  </a:lnTo>
                  <a:lnTo>
                    <a:pt x="1319" y="577"/>
                  </a:lnTo>
                  <a:lnTo>
                    <a:pt x="958" y="527"/>
                  </a:lnTo>
                  <a:lnTo>
                    <a:pt x="945" y="524"/>
                  </a:lnTo>
                  <a:lnTo>
                    <a:pt x="933" y="517"/>
                  </a:lnTo>
                  <a:lnTo>
                    <a:pt x="922" y="508"/>
                  </a:lnTo>
                  <a:lnTo>
                    <a:pt x="915" y="496"/>
                  </a:lnTo>
                  <a:lnTo>
                    <a:pt x="752" y="181"/>
                  </a:lnTo>
                  <a:close/>
                  <a:moveTo>
                    <a:pt x="752" y="0"/>
                  </a:moveTo>
                  <a:lnTo>
                    <a:pt x="768" y="3"/>
                  </a:lnTo>
                  <a:lnTo>
                    <a:pt x="782" y="8"/>
                  </a:lnTo>
                  <a:lnTo>
                    <a:pt x="794" y="17"/>
                  </a:lnTo>
                  <a:lnTo>
                    <a:pt x="804" y="29"/>
                  </a:lnTo>
                  <a:lnTo>
                    <a:pt x="1005" y="418"/>
                  </a:lnTo>
                  <a:lnTo>
                    <a:pt x="1454" y="480"/>
                  </a:lnTo>
                  <a:lnTo>
                    <a:pt x="1471" y="484"/>
                  </a:lnTo>
                  <a:lnTo>
                    <a:pt x="1484" y="493"/>
                  </a:lnTo>
                  <a:lnTo>
                    <a:pt x="1494" y="504"/>
                  </a:lnTo>
                  <a:lnTo>
                    <a:pt x="1502" y="520"/>
                  </a:lnTo>
                  <a:lnTo>
                    <a:pt x="1505" y="535"/>
                  </a:lnTo>
                  <a:lnTo>
                    <a:pt x="1503" y="551"/>
                  </a:lnTo>
                  <a:lnTo>
                    <a:pt x="1496" y="566"/>
                  </a:lnTo>
                  <a:lnTo>
                    <a:pt x="1486" y="578"/>
                  </a:lnTo>
                  <a:lnTo>
                    <a:pt x="1161" y="880"/>
                  </a:lnTo>
                  <a:lnTo>
                    <a:pt x="1239" y="1306"/>
                  </a:lnTo>
                  <a:lnTo>
                    <a:pt x="1239" y="1322"/>
                  </a:lnTo>
                  <a:lnTo>
                    <a:pt x="1235" y="1337"/>
                  </a:lnTo>
                  <a:lnTo>
                    <a:pt x="1227" y="1351"/>
                  </a:lnTo>
                  <a:lnTo>
                    <a:pt x="1216" y="1361"/>
                  </a:lnTo>
                  <a:lnTo>
                    <a:pt x="1205" y="1368"/>
                  </a:lnTo>
                  <a:lnTo>
                    <a:pt x="1193" y="1372"/>
                  </a:lnTo>
                  <a:lnTo>
                    <a:pt x="1181" y="1374"/>
                  </a:lnTo>
                  <a:lnTo>
                    <a:pt x="1168" y="1372"/>
                  </a:lnTo>
                  <a:lnTo>
                    <a:pt x="1155" y="1366"/>
                  </a:lnTo>
                  <a:lnTo>
                    <a:pt x="752" y="1164"/>
                  </a:lnTo>
                  <a:lnTo>
                    <a:pt x="349" y="1367"/>
                  </a:lnTo>
                  <a:lnTo>
                    <a:pt x="334" y="1373"/>
                  </a:lnTo>
                  <a:lnTo>
                    <a:pt x="317" y="1373"/>
                  </a:lnTo>
                  <a:lnTo>
                    <a:pt x="302" y="1370"/>
                  </a:lnTo>
                  <a:lnTo>
                    <a:pt x="288" y="1361"/>
                  </a:lnTo>
                  <a:lnTo>
                    <a:pt x="277" y="1351"/>
                  </a:lnTo>
                  <a:lnTo>
                    <a:pt x="269" y="1337"/>
                  </a:lnTo>
                  <a:lnTo>
                    <a:pt x="265" y="1322"/>
                  </a:lnTo>
                  <a:lnTo>
                    <a:pt x="266" y="1306"/>
                  </a:lnTo>
                  <a:lnTo>
                    <a:pt x="342" y="880"/>
                  </a:lnTo>
                  <a:lnTo>
                    <a:pt x="17" y="578"/>
                  </a:lnTo>
                  <a:lnTo>
                    <a:pt x="7" y="566"/>
                  </a:lnTo>
                  <a:lnTo>
                    <a:pt x="1" y="551"/>
                  </a:lnTo>
                  <a:lnTo>
                    <a:pt x="0" y="535"/>
                  </a:lnTo>
                  <a:lnTo>
                    <a:pt x="2" y="520"/>
                  </a:lnTo>
                  <a:lnTo>
                    <a:pt x="9" y="504"/>
                  </a:lnTo>
                  <a:lnTo>
                    <a:pt x="19" y="493"/>
                  </a:lnTo>
                  <a:lnTo>
                    <a:pt x="34" y="484"/>
                  </a:lnTo>
                  <a:lnTo>
                    <a:pt x="49" y="480"/>
                  </a:lnTo>
                  <a:lnTo>
                    <a:pt x="500" y="418"/>
                  </a:lnTo>
                  <a:lnTo>
                    <a:pt x="701" y="29"/>
                  </a:lnTo>
                  <a:lnTo>
                    <a:pt x="710" y="17"/>
                  </a:lnTo>
                  <a:lnTo>
                    <a:pt x="722" y="8"/>
                  </a:lnTo>
                  <a:lnTo>
                    <a:pt x="737" y="3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5"/>
            <p:cNvSpPr>
              <a:spLocks/>
            </p:cNvSpPr>
            <p:nvPr/>
          </p:nvSpPr>
          <p:spPr bwMode="auto">
            <a:xfrm>
              <a:off x="6362701" y="2078038"/>
              <a:ext cx="71438" cy="233363"/>
            </a:xfrm>
            <a:custGeom>
              <a:avLst/>
              <a:gdLst>
                <a:gd name="T0" fmla="*/ 293 w 408"/>
                <a:gd name="T1" fmla="*/ 0 h 1323"/>
                <a:gd name="T2" fmla="*/ 408 w 408"/>
                <a:gd name="T3" fmla="*/ 0 h 1323"/>
                <a:gd name="T4" fmla="*/ 408 w 408"/>
                <a:gd name="T5" fmla="*/ 1323 h 1323"/>
                <a:gd name="T6" fmla="*/ 293 w 408"/>
                <a:gd name="T7" fmla="*/ 1323 h 1323"/>
                <a:gd name="T8" fmla="*/ 293 w 408"/>
                <a:gd name="T9" fmla="*/ 115 h 1323"/>
                <a:gd name="T10" fmla="*/ 0 w 408"/>
                <a:gd name="T11" fmla="*/ 287 h 1323"/>
                <a:gd name="T12" fmla="*/ 0 w 408"/>
                <a:gd name="T13" fmla="*/ 172 h 1323"/>
                <a:gd name="T14" fmla="*/ 293 w 408"/>
                <a:gd name="T15" fmla="*/ 0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23">
                  <a:moveTo>
                    <a:pt x="293" y="0"/>
                  </a:moveTo>
                  <a:lnTo>
                    <a:pt x="408" y="0"/>
                  </a:lnTo>
                  <a:lnTo>
                    <a:pt x="408" y="1323"/>
                  </a:lnTo>
                  <a:lnTo>
                    <a:pt x="293" y="1323"/>
                  </a:lnTo>
                  <a:lnTo>
                    <a:pt x="293" y="115"/>
                  </a:lnTo>
                  <a:lnTo>
                    <a:pt x="0" y="287"/>
                  </a:lnTo>
                  <a:lnTo>
                    <a:pt x="0" y="17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 noEditPoints="1"/>
            </p:cNvSpPr>
            <p:nvPr/>
          </p:nvSpPr>
          <p:spPr bwMode="auto">
            <a:xfrm>
              <a:off x="6469063" y="2078038"/>
              <a:ext cx="149225" cy="231775"/>
            </a:xfrm>
            <a:custGeom>
              <a:avLst/>
              <a:gdLst>
                <a:gd name="T0" fmla="*/ 340 w 847"/>
                <a:gd name="T1" fmla="*/ 120 h 1313"/>
                <a:gd name="T2" fmla="*/ 233 w 847"/>
                <a:gd name="T3" fmla="*/ 172 h 1313"/>
                <a:gd name="T4" fmla="*/ 151 w 847"/>
                <a:gd name="T5" fmla="*/ 265 h 1313"/>
                <a:gd name="T6" fmla="*/ 113 w 847"/>
                <a:gd name="T7" fmla="*/ 379 h 1313"/>
                <a:gd name="T8" fmla="*/ 120 w 847"/>
                <a:gd name="T9" fmla="*/ 503 h 1313"/>
                <a:gd name="T10" fmla="*/ 173 w 847"/>
                <a:gd name="T11" fmla="*/ 610 h 1313"/>
                <a:gd name="T12" fmla="*/ 267 w 847"/>
                <a:gd name="T13" fmla="*/ 691 h 1313"/>
                <a:gd name="T14" fmla="*/ 382 w 847"/>
                <a:gd name="T15" fmla="*/ 728 h 1313"/>
                <a:gd name="T16" fmla="*/ 507 w 847"/>
                <a:gd name="T17" fmla="*/ 721 h 1313"/>
                <a:gd name="T18" fmla="*/ 616 w 847"/>
                <a:gd name="T19" fmla="*/ 669 h 1313"/>
                <a:gd name="T20" fmla="*/ 697 w 847"/>
                <a:gd name="T21" fmla="*/ 576 h 1313"/>
                <a:gd name="T22" fmla="*/ 735 w 847"/>
                <a:gd name="T23" fmla="*/ 462 h 1313"/>
                <a:gd name="T24" fmla="*/ 727 w 847"/>
                <a:gd name="T25" fmla="*/ 334 h 1313"/>
                <a:gd name="T26" fmla="*/ 673 w 847"/>
                <a:gd name="T27" fmla="*/ 228 h 1313"/>
                <a:gd name="T28" fmla="*/ 581 w 847"/>
                <a:gd name="T29" fmla="*/ 148 h 1313"/>
                <a:gd name="T30" fmla="*/ 466 w 847"/>
                <a:gd name="T31" fmla="*/ 112 h 1313"/>
                <a:gd name="T32" fmla="*/ 472 w 847"/>
                <a:gd name="T33" fmla="*/ 4 h 1313"/>
                <a:gd name="T34" fmla="*/ 607 w 847"/>
                <a:gd name="T35" fmla="*/ 41 h 1313"/>
                <a:gd name="T36" fmla="*/ 724 w 847"/>
                <a:gd name="T37" fmla="*/ 123 h 1313"/>
                <a:gd name="T38" fmla="*/ 806 w 847"/>
                <a:gd name="T39" fmla="*/ 238 h 1313"/>
                <a:gd name="T40" fmla="*/ 845 w 847"/>
                <a:gd name="T41" fmla="*/ 372 h 1313"/>
                <a:gd name="T42" fmla="*/ 845 w 847"/>
                <a:gd name="T43" fmla="*/ 896 h 1313"/>
                <a:gd name="T44" fmla="*/ 802 w 847"/>
                <a:gd name="T45" fmla="*/ 1050 h 1313"/>
                <a:gd name="T46" fmla="*/ 723 w 847"/>
                <a:gd name="T47" fmla="*/ 1176 h 1313"/>
                <a:gd name="T48" fmla="*/ 632 w 847"/>
                <a:gd name="T49" fmla="*/ 1247 h 1313"/>
                <a:gd name="T50" fmla="*/ 508 w 847"/>
                <a:gd name="T51" fmla="*/ 1296 h 1313"/>
                <a:gd name="T52" fmla="*/ 361 w 847"/>
                <a:gd name="T53" fmla="*/ 1313 h 1313"/>
                <a:gd name="T54" fmla="*/ 368 w 847"/>
                <a:gd name="T55" fmla="*/ 1205 h 1313"/>
                <a:gd name="T56" fmla="*/ 508 w 847"/>
                <a:gd name="T57" fmla="*/ 1181 h 1313"/>
                <a:gd name="T58" fmla="*/ 628 w 847"/>
                <a:gd name="T59" fmla="*/ 1109 h 1313"/>
                <a:gd name="T60" fmla="*/ 701 w 847"/>
                <a:gd name="T61" fmla="*/ 1010 h 1313"/>
                <a:gd name="T62" fmla="*/ 735 w 847"/>
                <a:gd name="T63" fmla="*/ 879 h 1313"/>
                <a:gd name="T64" fmla="*/ 700 w 847"/>
                <a:gd name="T65" fmla="*/ 741 h 1313"/>
                <a:gd name="T66" fmla="*/ 575 w 847"/>
                <a:gd name="T67" fmla="*/ 815 h 1313"/>
                <a:gd name="T68" fmla="*/ 429 w 847"/>
                <a:gd name="T69" fmla="*/ 839 h 1313"/>
                <a:gd name="T70" fmla="*/ 284 w 847"/>
                <a:gd name="T71" fmla="*/ 817 h 1313"/>
                <a:gd name="T72" fmla="*/ 160 w 847"/>
                <a:gd name="T73" fmla="*/ 749 h 1313"/>
                <a:gd name="T74" fmla="*/ 63 w 847"/>
                <a:gd name="T75" fmla="*/ 643 h 1313"/>
                <a:gd name="T76" fmla="*/ 11 w 847"/>
                <a:gd name="T77" fmla="*/ 516 h 1313"/>
                <a:gd name="T78" fmla="*/ 2 w 847"/>
                <a:gd name="T79" fmla="*/ 371 h 1313"/>
                <a:gd name="T80" fmla="*/ 40 w 847"/>
                <a:gd name="T81" fmla="*/ 237 h 1313"/>
                <a:gd name="T82" fmla="*/ 124 w 847"/>
                <a:gd name="T83" fmla="*/ 123 h 1313"/>
                <a:gd name="T84" fmla="*/ 239 w 847"/>
                <a:gd name="T85" fmla="*/ 41 h 1313"/>
                <a:gd name="T86" fmla="*/ 374 w 847"/>
                <a:gd name="T87" fmla="*/ 4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7" h="1313">
                  <a:moveTo>
                    <a:pt x="424" y="110"/>
                  </a:moveTo>
                  <a:lnTo>
                    <a:pt x="381" y="112"/>
                  </a:lnTo>
                  <a:lnTo>
                    <a:pt x="340" y="120"/>
                  </a:lnTo>
                  <a:lnTo>
                    <a:pt x="302" y="132"/>
                  </a:lnTo>
                  <a:lnTo>
                    <a:pt x="267" y="149"/>
                  </a:lnTo>
                  <a:lnTo>
                    <a:pt x="233" y="172"/>
                  </a:lnTo>
                  <a:lnTo>
                    <a:pt x="201" y="200"/>
                  </a:lnTo>
                  <a:lnTo>
                    <a:pt x="173" y="231"/>
                  </a:lnTo>
                  <a:lnTo>
                    <a:pt x="151" y="265"/>
                  </a:lnTo>
                  <a:lnTo>
                    <a:pt x="132" y="300"/>
                  </a:lnTo>
                  <a:lnTo>
                    <a:pt x="120" y="338"/>
                  </a:lnTo>
                  <a:lnTo>
                    <a:pt x="113" y="379"/>
                  </a:lnTo>
                  <a:lnTo>
                    <a:pt x="109" y="421"/>
                  </a:lnTo>
                  <a:lnTo>
                    <a:pt x="113" y="464"/>
                  </a:lnTo>
                  <a:lnTo>
                    <a:pt x="120" y="503"/>
                  </a:lnTo>
                  <a:lnTo>
                    <a:pt x="132" y="541"/>
                  </a:lnTo>
                  <a:lnTo>
                    <a:pt x="151" y="577"/>
                  </a:lnTo>
                  <a:lnTo>
                    <a:pt x="173" y="610"/>
                  </a:lnTo>
                  <a:lnTo>
                    <a:pt x="201" y="641"/>
                  </a:lnTo>
                  <a:lnTo>
                    <a:pt x="233" y="669"/>
                  </a:lnTo>
                  <a:lnTo>
                    <a:pt x="267" y="691"/>
                  </a:lnTo>
                  <a:lnTo>
                    <a:pt x="303" y="708"/>
                  </a:lnTo>
                  <a:lnTo>
                    <a:pt x="341" y="721"/>
                  </a:lnTo>
                  <a:lnTo>
                    <a:pt x="382" y="728"/>
                  </a:lnTo>
                  <a:lnTo>
                    <a:pt x="424" y="731"/>
                  </a:lnTo>
                  <a:lnTo>
                    <a:pt x="467" y="728"/>
                  </a:lnTo>
                  <a:lnTo>
                    <a:pt x="507" y="721"/>
                  </a:lnTo>
                  <a:lnTo>
                    <a:pt x="546" y="708"/>
                  </a:lnTo>
                  <a:lnTo>
                    <a:pt x="582" y="691"/>
                  </a:lnTo>
                  <a:lnTo>
                    <a:pt x="616" y="669"/>
                  </a:lnTo>
                  <a:lnTo>
                    <a:pt x="647" y="641"/>
                  </a:lnTo>
                  <a:lnTo>
                    <a:pt x="674" y="610"/>
                  </a:lnTo>
                  <a:lnTo>
                    <a:pt x="697" y="576"/>
                  </a:lnTo>
                  <a:lnTo>
                    <a:pt x="715" y="540"/>
                  </a:lnTo>
                  <a:lnTo>
                    <a:pt x="727" y="502"/>
                  </a:lnTo>
                  <a:lnTo>
                    <a:pt x="735" y="462"/>
                  </a:lnTo>
                  <a:lnTo>
                    <a:pt x="737" y="418"/>
                  </a:lnTo>
                  <a:lnTo>
                    <a:pt x="735" y="375"/>
                  </a:lnTo>
                  <a:lnTo>
                    <a:pt x="727" y="334"/>
                  </a:lnTo>
                  <a:lnTo>
                    <a:pt x="715" y="296"/>
                  </a:lnTo>
                  <a:lnTo>
                    <a:pt x="697" y="261"/>
                  </a:lnTo>
                  <a:lnTo>
                    <a:pt x="673" y="228"/>
                  </a:lnTo>
                  <a:lnTo>
                    <a:pt x="646" y="197"/>
                  </a:lnTo>
                  <a:lnTo>
                    <a:pt x="615" y="171"/>
                  </a:lnTo>
                  <a:lnTo>
                    <a:pt x="581" y="148"/>
                  </a:lnTo>
                  <a:lnTo>
                    <a:pt x="545" y="131"/>
                  </a:lnTo>
                  <a:lnTo>
                    <a:pt x="506" y="119"/>
                  </a:lnTo>
                  <a:lnTo>
                    <a:pt x="466" y="112"/>
                  </a:lnTo>
                  <a:lnTo>
                    <a:pt x="424" y="110"/>
                  </a:lnTo>
                  <a:close/>
                  <a:moveTo>
                    <a:pt x="424" y="0"/>
                  </a:moveTo>
                  <a:lnTo>
                    <a:pt x="472" y="4"/>
                  </a:lnTo>
                  <a:lnTo>
                    <a:pt x="520" y="11"/>
                  </a:lnTo>
                  <a:lnTo>
                    <a:pt x="565" y="23"/>
                  </a:lnTo>
                  <a:lnTo>
                    <a:pt x="607" y="41"/>
                  </a:lnTo>
                  <a:lnTo>
                    <a:pt x="649" y="64"/>
                  </a:lnTo>
                  <a:lnTo>
                    <a:pt x="687" y="90"/>
                  </a:lnTo>
                  <a:lnTo>
                    <a:pt x="724" y="123"/>
                  </a:lnTo>
                  <a:lnTo>
                    <a:pt x="756" y="160"/>
                  </a:lnTo>
                  <a:lnTo>
                    <a:pt x="784" y="197"/>
                  </a:lnTo>
                  <a:lnTo>
                    <a:pt x="806" y="238"/>
                  </a:lnTo>
                  <a:lnTo>
                    <a:pt x="824" y="280"/>
                  </a:lnTo>
                  <a:lnTo>
                    <a:pt x="837" y="325"/>
                  </a:lnTo>
                  <a:lnTo>
                    <a:pt x="845" y="372"/>
                  </a:lnTo>
                  <a:lnTo>
                    <a:pt x="847" y="421"/>
                  </a:lnTo>
                  <a:lnTo>
                    <a:pt x="847" y="842"/>
                  </a:lnTo>
                  <a:lnTo>
                    <a:pt x="845" y="896"/>
                  </a:lnTo>
                  <a:lnTo>
                    <a:pt x="836" y="948"/>
                  </a:lnTo>
                  <a:lnTo>
                    <a:pt x="822" y="1000"/>
                  </a:lnTo>
                  <a:lnTo>
                    <a:pt x="802" y="1050"/>
                  </a:lnTo>
                  <a:lnTo>
                    <a:pt x="776" y="1099"/>
                  </a:lnTo>
                  <a:lnTo>
                    <a:pt x="746" y="1147"/>
                  </a:lnTo>
                  <a:lnTo>
                    <a:pt x="723" y="1176"/>
                  </a:lnTo>
                  <a:lnTo>
                    <a:pt x="696" y="1201"/>
                  </a:lnTo>
                  <a:lnTo>
                    <a:pt x="666" y="1226"/>
                  </a:lnTo>
                  <a:lnTo>
                    <a:pt x="632" y="1247"/>
                  </a:lnTo>
                  <a:lnTo>
                    <a:pt x="594" y="1266"/>
                  </a:lnTo>
                  <a:lnTo>
                    <a:pt x="553" y="1284"/>
                  </a:lnTo>
                  <a:lnTo>
                    <a:pt x="508" y="1296"/>
                  </a:lnTo>
                  <a:lnTo>
                    <a:pt x="462" y="1305"/>
                  </a:lnTo>
                  <a:lnTo>
                    <a:pt x="413" y="1311"/>
                  </a:lnTo>
                  <a:lnTo>
                    <a:pt x="361" y="1313"/>
                  </a:lnTo>
                  <a:lnTo>
                    <a:pt x="326" y="1313"/>
                  </a:lnTo>
                  <a:lnTo>
                    <a:pt x="326" y="1205"/>
                  </a:lnTo>
                  <a:lnTo>
                    <a:pt x="368" y="1205"/>
                  </a:lnTo>
                  <a:lnTo>
                    <a:pt x="418" y="1202"/>
                  </a:lnTo>
                  <a:lnTo>
                    <a:pt x="464" y="1194"/>
                  </a:lnTo>
                  <a:lnTo>
                    <a:pt x="508" y="1181"/>
                  </a:lnTo>
                  <a:lnTo>
                    <a:pt x="550" y="1162"/>
                  </a:lnTo>
                  <a:lnTo>
                    <a:pt x="590" y="1138"/>
                  </a:lnTo>
                  <a:lnTo>
                    <a:pt x="628" y="1109"/>
                  </a:lnTo>
                  <a:lnTo>
                    <a:pt x="657" y="1080"/>
                  </a:lnTo>
                  <a:lnTo>
                    <a:pt x="682" y="1047"/>
                  </a:lnTo>
                  <a:lnTo>
                    <a:pt x="701" y="1010"/>
                  </a:lnTo>
                  <a:lnTo>
                    <a:pt x="717" y="971"/>
                  </a:lnTo>
                  <a:lnTo>
                    <a:pt x="728" y="927"/>
                  </a:lnTo>
                  <a:lnTo>
                    <a:pt x="735" y="879"/>
                  </a:lnTo>
                  <a:lnTo>
                    <a:pt x="737" y="828"/>
                  </a:lnTo>
                  <a:lnTo>
                    <a:pt x="737" y="705"/>
                  </a:lnTo>
                  <a:lnTo>
                    <a:pt x="700" y="741"/>
                  </a:lnTo>
                  <a:lnTo>
                    <a:pt x="661" y="771"/>
                  </a:lnTo>
                  <a:lnTo>
                    <a:pt x="620" y="795"/>
                  </a:lnTo>
                  <a:lnTo>
                    <a:pt x="575" y="815"/>
                  </a:lnTo>
                  <a:lnTo>
                    <a:pt x="529" y="828"/>
                  </a:lnTo>
                  <a:lnTo>
                    <a:pt x="481" y="836"/>
                  </a:lnTo>
                  <a:lnTo>
                    <a:pt x="429" y="839"/>
                  </a:lnTo>
                  <a:lnTo>
                    <a:pt x="379" y="837"/>
                  </a:lnTo>
                  <a:lnTo>
                    <a:pt x="330" y="829"/>
                  </a:lnTo>
                  <a:lnTo>
                    <a:pt x="284" y="817"/>
                  </a:lnTo>
                  <a:lnTo>
                    <a:pt x="240" y="799"/>
                  </a:lnTo>
                  <a:lnTo>
                    <a:pt x="199" y="777"/>
                  </a:lnTo>
                  <a:lnTo>
                    <a:pt x="160" y="749"/>
                  </a:lnTo>
                  <a:lnTo>
                    <a:pt x="124" y="717"/>
                  </a:lnTo>
                  <a:lnTo>
                    <a:pt x="91" y="681"/>
                  </a:lnTo>
                  <a:lnTo>
                    <a:pt x="63" y="643"/>
                  </a:lnTo>
                  <a:lnTo>
                    <a:pt x="40" y="602"/>
                  </a:lnTo>
                  <a:lnTo>
                    <a:pt x="23" y="561"/>
                  </a:lnTo>
                  <a:lnTo>
                    <a:pt x="11" y="516"/>
                  </a:lnTo>
                  <a:lnTo>
                    <a:pt x="2" y="469"/>
                  </a:lnTo>
                  <a:lnTo>
                    <a:pt x="0" y="420"/>
                  </a:lnTo>
                  <a:lnTo>
                    <a:pt x="2" y="371"/>
                  </a:lnTo>
                  <a:lnTo>
                    <a:pt x="11" y="325"/>
                  </a:lnTo>
                  <a:lnTo>
                    <a:pt x="23" y="280"/>
                  </a:lnTo>
                  <a:lnTo>
                    <a:pt x="40" y="237"/>
                  </a:lnTo>
                  <a:lnTo>
                    <a:pt x="63" y="197"/>
                  </a:lnTo>
                  <a:lnTo>
                    <a:pt x="91" y="160"/>
                  </a:lnTo>
                  <a:lnTo>
                    <a:pt x="124" y="123"/>
                  </a:lnTo>
                  <a:lnTo>
                    <a:pt x="160" y="90"/>
                  </a:lnTo>
                  <a:lnTo>
                    <a:pt x="198" y="64"/>
                  </a:lnTo>
                  <a:lnTo>
                    <a:pt x="239" y="41"/>
                  </a:lnTo>
                  <a:lnTo>
                    <a:pt x="282" y="23"/>
                  </a:lnTo>
                  <a:lnTo>
                    <a:pt x="327" y="11"/>
                  </a:lnTo>
                  <a:lnTo>
                    <a:pt x="374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7"/>
            <p:cNvSpPr>
              <a:spLocks noEditPoints="1"/>
            </p:cNvSpPr>
            <p:nvPr/>
          </p:nvSpPr>
          <p:spPr bwMode="auto">
            <a:xfrm>
              <a:off x="6249988" y="1905001"/>
              <a:ext cx="520700" cy="476250"/>
            </a:xfrm>
            <a:custGeom>
              <a:avLst/>
              <a:gdLst>
                <a:gd name="T0" fmla="*/ 2027 w 2954"/>
                <a:gd name="T1" fmla="*/ 116 h 2693"/>
                <a:gd name="T2" fmla="*/ 2027 w 2954"/>
                <a:gd name="T3" fmla="*/ 574 h 2693"/>
                <a:gd name="T4" fmla="*/ 2837 w 2954"/>
                <a:gd name="T5" fmla="*/ 574 h 2693"/>
                <a:gd name="T6" fmla="*/ 2837 w 2954"/>
                <a:gd name="T7" fmla="*/ 116 h 2693"/>
                <a:gd name="T8" fmla="*/ 2027 w 2954"/>
                <a:gd name="T9" fmla="*/ 116 h 2693"/>
                <a:gd name="T10" fmla="*/ 1100 w 2954"/>
                <a:gd name="T11" fmla="*/ 116 h 2693"/>
                <a:gd name="T12" fmla="*/ 1100 w 2954"/>
                <a:gd name="T13" fmla="*/ 574 h 2693"/>
                <a:gd name="T14" fmla="*/ 1910 w 2954"/>
                <a:gd name="T15" fmla="*/ 574 h 2693"/>
                <a:gd name="T16" fmla="*/ 1910 w 2954"/>
                <a:gd name="T17" fmla="*/ 116 h 2693"/>
                <a:gd name="T18" fmla="*/ 1100 w 2954"/>
                <a:gd name="T19" fmla="*/ 116 h 2693"/>
                <a:gd name="T20" fmla="*/ 115 w 2954"/>
                <a:gd name="T21" fmla="*/ 116 h 2693"/>
                <a:gd name="T22" fmla="*/ 115 w 2954"/>
                <a:gd name="T23" fmla="*/ 574 h 2693"/>
                <a:gd name="T24" fmla="*/ 985 w 2954"/>
                <a:gd name="T25" fmla="*/ 574 h 2693"/>
                <a:gd name="T26" fmla="*/ 985 w 2954"/>
                <a:gd name="T27" fmla="*/ 116 h 2693"/>
                <a:gd name="T28" fmla="*/ 115 w 2954"/>
                <a:gd name="T29" fmla="*/ 116 h 2693"/>
                <a:gd name="T30" fmla="*/ 0 w 2954"/>
                <a:gd name="T31" fmla="*/ 0 h 2693"/>
                <a:gd name="T32" fmla="*/ 2954 w 2954"/>
                <a:gd name="T33" fmla="*/ 0 h 2693"/>
                <a:gd name="T34" fmla="*/ 2954 w 2954"/>
                <a:gd name="T35" fmla="*/ 1719 h 2693"/>
                <a:gd name="T36" fmla="*/ 2950 w 2954"/>
                <a:gd name="T37" fmla="*/ 1738 h 2693"/>
                <a:gd name="T38" fmla="*/ 2942 w 2954"/>
                <a:gd name="T39" fmla="*/ 1753 h 2693"/>
                <a:gd name="T40" fmla="*/ 2930 w 2954"/>
                <a:gd name="T41" fmla="*/ 1766 h 2693"/>
                <a:gd name="T42" fmla="*/ 2913 w 2954"/>
                <a:gd name="T43" fmla="*/ 1774 h 2693"/>
                <a:gd name="T44" fmla="*/ 2896 w 2954"/>
                <a:gd name="T45" fmla="*/ 1776 h 2693"/>
                <a:gd name="T46" fmla="*/ 2877 w 2954"/>
                <a:gd name="T47" fmla="*/ 1774 h 2693"/>
                <a:gd name="T48" fmla="*/ 2861 w 2954"/>
                <a:gd name="T49" fmla="*/ 1766 h 2693"/>
                <a:gd name="T50" fmla="*/ 2848 w 2954"/>
                <a:gd name="T51" fmla="*/ 1753 h 2693"/>
                <a:gd name="T52" fmla="*/ 2840 w 2954"/>
                <a:gd name="T53" fmla="*/ 1738 h 2693"/>
                <a:gd name="T54" fmla="*/ 2837 w 2954"/>
                <a:gd name="T55" fmla="*/ 1719 h 2693"/>
                <a:gd name="T56" fmla="*/ 2837 w 2954"/>
                <a:gd name="T57" fmla="*/ 688 h 2693"/>
                <a:gd name="T58" fmla="*/ 115 w 2954"/>
                <a:gd name="T59" fmla="*/ 688 h 2693"/>
                <a:gd name="T60" fmla="*/ 115 w 2954"/>
                <a:gd name="T61" fmla="*/ 2579 h 2693"/>
                <a:gd name="T62" fmla="*/ 1622 w 2954"/>
                <a:gd name="T63" fmla="*/ 2579 h 2693"/>
                <a:gd name="T64" fmla="*/ 1639 w 2954"/>
                <a:gd name="T65" fmla="*/ 2582 h 2693"/>
                <a:gd name="T66" fmla="*/ 1656 w 2954"/>
                <a:gd name="T67" fmla="*/ 2590 h 2693"/>
                <a:gd name="T68" fmla="*/ 1668 w 2954"/>
                <a:gd name="T69" fmla="*/ 2603 h 2693"/>
                <a:gd name="T70" fmla="*/ 1676 w 2954"/>
                <a:gd name="T71" fmla="*/ 2618 h 2693"/>
                <a:gd name="T72" fmla="*/ 1679 w 2954"/>
                <a:gd name="T73" fmla="*/ 2636 h 2693"/>
                <a:gd name="T74" fmla="*/ 1676 w 2954"/>
                <a:gd name="T75" fmla="*/ 2655 h 2693"/>
                <a:gd name="T76" fmla="*/ 1668 w 2954"/>
                <a:gd name="T77" fmla="*/ 2670 h 2693"/>
                <a:gd name="T78" fmla="*/ 1656 w 2954"/>
                <a:gd name="T79" fmla="*/ 2682 h 2693"/>
                <a:gd name="T80" fmla="*/ 1639 w 2954"/>
                <a:gd name="T81" fmla="*/ 2690 h 2693"/>
                <a:gd name="T82" fmla="*/ 1622 w 2954"/>
                <a:gd name="T83" fmla="*/ 2693 h 2693"/>
                <a:gd name="T84" fmla="*/ 58 w 2954"/>
                <a:gd name="T85" fmla="*/ 2693 h 2693"/>
                <a:gd name="T86" fmla="*/ 39 w 2954"/>
                <a:gd name="T87" fmla="*/ 2690 h 2693"/>
                <a:gd name="T88" fmla="*/ 24 w 2954"/>
                <a:gd name="T89" fmla="*/ 2682 h 2693"/>
                <a:gd name="T90" fmla="*/ 11 w 2954"/>
                <a:gd name="T91" fmla="*/ 2670 h 2693"/>
                <a:gd name="T92" fmla="*/ 3 w 2954"/>
                <a:gd name="T93" fmla="*/ 2655 h 2693"/>
                <a:gd name="T94" fmla="*/ 0 w 2954"/>
                <a:gd name="T95" fmla="*/ 2636 h 2693"/>
                <a:gd name="T96" fmla="*/ 0 w 2954"/>
                <a:gd name="T97" fmla="*/ 0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54" h="2693">
                  <a:moveTo>
                    <a:pt x="2027" y="116"/>
                  </a:moveTo>
                  <a:lnTo>
                    <a:pt x="2027" y="574"/>
                  </a:lnTo>
                  <a:lnTo>
                    <a:pt x="2837" y="574"/>
                  </a:lnTo>
                  <a:lnTo>
                    <a:pt x="2837" y="116"/>
                  </a:lnTo>
                  <a:lnTo>
                    <a:pt x="2027" y="116"/>
                  </a:lnTo>
                  <a:close/>
                  <a:moveTo>
                    <a:pt x="1100" y="116"/>
                  </a:moveTo>
                  <a:lnTo>
                    <a:pt x="1100" y="574"/>
                  </a:lnTo>
                  <a:lnTo>
                    <a:pt x="1910" y="574"/>
                  </a:lnTo>
                  <a:lnTo>
                    <a:pt x="1910" y="116"/>
                  </a:lnTo>
                  <a:lnTo>
                    <a:pt x="1100" y="116"/>
                  </a:lnTo>
                  <a:close/>
                  <a:moveTo>
                    <a:pt x="115" y="116"/>
                  </a:moveTo>
                  <a:lnTo>
                    <a:pt x="115" y="574"/>
                  </a:lnTo>
                  <a:lnTo>
                    <a:pt x="985" y="574"/>
                  </a:lnTo>
                  <a:lnTo>
                    <a:pt x="985" y="116"/>
                  </a:lnTo>
                  <a:lnTo>
                    <a:pt x="115" y="116"/>
                  </a:lnTo>
                  <a:close/>
                  <a:moveTo>
                    <a:pt x="0" y="0"/>
                  </a:moveTo>
                  <a:lnTo>
                    <a:pt x="2954" y="0"/>
                  </a:lnTo>
                  <a:lnTo>
                    <a:pt x="2954" y="1719"/>
                  </a:lnTo>
                  <a:lnTo>
                    <a:pt x="2950" y="1738"/>
                  </a:lnTo>
                  <a:lnTo>
                    <a:pt x="2942" y="1753"/>
                  </a:lnTo>
                  <a:lnTo>
                    <a:pt x="2930" y="1766"/>
                  </a:lnTo>
                  <a:lnTo>
                    <a:pt x="2913" y="1774"/>
                  </a:lnTo>
                  <a:lnTo>
                    <a:pt x="2896" y="1776"/>
                  </a:lnTo>
                  <a:lnTo>
                    <a:pt x="2877" y="1774"/>
                  </a:lnTo>
                  <a:lnTo>
                    <a:pt x="2861" y="1766"/>
                  </a:lnTo>
                  <a:lnTo>
                    <a:pt x="2848" y="1753"/>
                  </a:lnTo>
                  <a:lnTo>
                    <a:pt x="2840" y="1738"/>
                  </a:lnTo>
                  <a:lnTo>
                    <a:pt x="2837" y="1719"/>
                  </a:lnTo>
                  <a:lnTo>
                    <a:pt x="2837" y="688"/>
                  </a:lnTo>
                  <a:lnTo>
                    <a:pt x="115" y="688"/>
                  </a:lnTo>
                  <a:lnTo>
                    <a:pt x="115" y="2579"/>
                  </a:lnTo>
                  <a:lnTo>
                    <a:pt x="1622" y="2579"/>
                  </a:lnTo>
                  <a:lnTo>
                    <a:pt x="1639" y="2582"/>
                  </a:lnTo>
                  <a:lnTo>
                    <a:pt x="1656" y="2590"/>
                  </a:lnTo>
                  <a:lnTo>
                    <a:pt x="1668" y="2603"/>
                  </a:lnTo>
                  <a:lnTo>
                    <a:pt x="1676" y="2618"/>
                  </a:lnTo>
                  <a:lnTo>
                    <a:pt x="1679" y="2636"/>
                  </a:lnTo>
                  <a:lnTo>
                    <a:pt x="1676" y="2655"/>
                  </a:lnTo>
                  <a:lnTo>
                    <a:pt x="1668" y="2670"/>
                  </a:lnTo>
                  <a:lnTo>
                    <a:pt x="1656" y="2682"/>
                  </a:lnTo>
                  <a:lnTo>
                    <a:pt x="1639" y="2690"/>
                  </a:lnTo>
                  <a:lnTo>
                    <a:pt x="1622" y="2693"/>
                  </a:lnTo>
                  <a:lnTo>
                    <a:pt x="58" y="2693"/>
                  </a:lnTo>
                  <a:lnTo>
                    <a:pt x="39" y="2690"/>
                  </a:lnTo>
                  <a:lnTo>
                    <a:pt x="24" y="2682"/>
                  </a:lnTo>
                  <a:lnTo>
                    <a:pt x="11" y="2670"/>
                  </a:lnTo>
                  <a:lnTo>
                    <a:pt x="3" y="2655"/>
                  </a:lnTo>
                  <a:lnTo>
                    <a:pt x="0" y="26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5318827" y="1899614"/>
            <a:ext cx="609600" cy="588963"/>
            <a:chOff x="5318125" y="1897063"/>
            <a:chExt cx="609600" cy="5889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7" name="Freeform 52"/>
            <p:cNvSpPr>
              <a:spLocks noEditPoints="1"/>
            </p:cNvSpPr>
            <p:nvPr/>
          </p:nvSpPr>
          <p:spPr bwMode="auto">
            <a:xfrm>
              <a:off x="5664200" y="2252663"/>
              <a:ext cx="263525" cy="233363"/>
            </a:xfrm>
            <a:custGeom>
              <a:avLst/>
              <a:gdLst>
                <a:gd name="T0" fmla="*/ 1004 w 1498"/>
                <a:gd name="T1" fmla="*/ 127 h 1322"/>
                <a:gd name="T2" fmla="*/ 909 w 1498"/>
                <a:gd name="T3" fmla="*/ 180 h 1322"/>
                <a:gd name="T4" fmla="*/ 836 w 1498"/>
                <a:gd name="T5" fmla="*/ 262 h 1322"/>
                <a:gd name="T6" fmla="*/ 749 w 1498"/>
                <a:gd name="T7" fmla="*/ 442 h 1322"/>
                <a:gd name="T8" fmla="*/ 662 w 1498"/>
                <a:gd name="T9" fmla="*/ 262 h 1322"/>
                <a:gd name="T10" fmla="*/ 589 w 1498"/>
                <a:gd name="T11" fmla="*/ 181 h 1322"/>
                <a:gd name="T12" fmla="*/ 495 w 1498"/>
                <a:gd name="T13" fmla="*/ 128 h 1322"/>
                <a:gd name="T14" fmla="*/ 382 w 1498"/>
                <a:gd name="T15" fmla="*/ 118 h 1322"/>
                <a:gd name="T16" fmla="*/ 276 w 1498"/>
                <a:gd name="T17" fmla="*/ 155 h 1322"/>
                <a:gd name="T18" fmla="*/ 195 w 1498"/>
                <a:gd name="T19" fmla="*/ 224 h 1322"/>
                <a:gd name="T20" fmla="*/ 142 w 1498"/>
                <a:gd name="T21" fmla="*/ 316 h 1322"/>
                <a:gd name="T22" fmla="*/ 118 w 1498"/>
                <a:gd name="T23" fmla="*/ 420 h 1322"/>
                <a:gd name="T24" fmla="*/ 116 w 1498"/>
                <a:gd name="T25" fmla="*/ 435 h 1322"/>
                <a:gd name="T26" fmla="*/ 118 w 1498"/>
                <a:gd name="T27" fmla="*/ 483 h 1322"/>
                <a:gd name="T28" fmla="*/ 144 w 1498"/>
                <a:gd name="T29" fmla="*/ 586 h 1322"/>
                <a:gd name="T30" fmla="*/ 222 w 1498"/>
                <a:gd name="T31" fmla="*/ 727 h 1322"/>
                <a:gd name="T32" fmla="*/ 749 w 1498"/>
                <a:gd name="T33" fmla="*/ 1192 h 1322"/>
                <a:gd name="T34" fmla="*/ 1276 w 1498"/>
                <a:gd name="T35" fmla="*/ 727 h 1322"/>
                <a:gd name="T36" fmla="*/ 1355 w 1498"/>
                <a:gd name="T37" fmla="*/ 586 h 1322"/>
                <a:gd name="T38" fmla="*/ 1381 w 1498"/>
                <a:gd name="T39" fmla="*/ 482 h 1322"/>
                <a:gd name="T40" fmla="*/ 1383 w 1498"/>
                <a:gd name="T41" fmla="*/ 435 h 1322"/>
                <a:gd name="T42" fmla="*/ 1377 w 1498"/>
                <a:gd name="T43" fmla="*/ 389 h 1322"/>
                <a:gd name="T44" fmla="*/ 1342 w 1498"/>
                <a:gd name="T45" fmla="*/ 286 h 1322"/>
                <a:gd name="T46" fmla="*/ 1279 w 1498"/>
                <a:gd name="T47" fmla="*/ 198 h 1322"/>
                <a:gd name="T48" fmla="*/ 1190 w 1498"/>
                <a:gd name="T49" fmla="*/ 138 h 1322"/>
                <a:gd name="T50" fmla="*/ 1077 w 1498"/>
                <a:gd name="T51" fmla="*/ 115 h 1322"/>
                <a:gd name="T52" fmla="*/ 510 w 1498"/>
                <a:gd name="T53" fmla="*/ 12 h 1322"/>
                <a:gd name="T54" fmla="*/ 628 w 1498"/>
                <a:gd name="T55" fmla="*/ 66 h 1322"/>
                <a:gd name="T56" fmla="*/ 723 w 1498"/>
                <a:gd name="T57" fmla="*/ 152 h 1322"/>
                <a:gd name="T58" fmla="*/ 805 w 1498"/>
                <a:gd name="T59" fmla="*/ 122 h 1322"/>
                <a:gd name="T60" fmla="*/ 907 w 1498"/>
                <a:gd name="T61" fmla="*/ 44 h 1322"/>
                <a:gd name="T62" fmla="*/ 1031 w 1498"/>
                <a:gd name="T63" fmla="*/ 3 h 1322"/>
                <a:gd name="T64" fmla="*/ 1174 w 1498"/>
                <a:gd name="T65" fmla="*/ 13 h 1322"/>
                <a:gd name="T66" fmla="*/ 1304 w 1498"/>
                <a:gd name="T67" fmla="*/ 70 h 1322"/>
                <a:gd name="T68" fmla="*/ 1407 w 1498"/>
                <a:gd name="T69" fmla="*/ 170 h 1322"/>
                <a:gd name="T70" fmla="*/ 1474 w 1498"/>
                <a:gd name="T71" fmla="*/ 303 h 1322"/>
                <a:gd name="T72" fmla="*/ 1497 w 1498"/>
                <a:gd name="T73" fmla="*/ 416 h 1322"/>
                <a:gd name="T74" fmla="*/ 1497 w 1498"/>
                <a:gd name="T75" fmla="*/ 470 h 1322"/>
                <a:gd name="T76" fmla="*/ 1482 w 1498"/>
                <a:gd name="T77" fmla="*/ 562 h 1322"/>
                <a:gd name="T78" fmla="*/ 1419 w 1498"/>
                <a:gd name="T79" fmla="*/ 719 h 1322"/>
                <a:gd name="T80" fmla="*/ 1317 w 1498"/>
                <a:gd name="T81" fmla="*/ 855 h 1322"/>
                <a:gd name="T82" fmla="*/ 780 w 1498"/>
                <a:gd name="T83" fmla="*/ 1314 h 1322"/>
                <a:gd name="T84" fmla="*/ 733 w 1498"/>
                <a:gd name="T85" fmla="*/ 1321 h 1322"/>
                <a:gd name="T86" fmla="*/ 225 w 1498"/>
                <a:gd name="T87" fmla="*/ 894 h 1322"/>
                <a:gd name="T88" fmla="*/ 108 w 1498"/>
                <a:gd name="T89" fmla="*/ 766 h 1322"/>
                <a:gd name="T90" fmla="*/ 32 w 1498"/>
                <a:gd name="T91" fmla="*/ 616 h 1322"/>
                <a:gd name="T92" fmla="*/ 4 w 1498"/>
                <a:gd name="T93" fmla="*/ 496 h 1322"/>
                <a:gd name="T94" fmla="*/ 0 w 1498"/>
                <a:gd name="T95" fmla="*/ 429 h 1322"/>
                <a:gd name="T96" fmla="*/ 11 w 1498"/>
                <a:gd name="T97" fmla="*/ 353 h 1322"/>
                <a:gd name="T98" fmla="*/ 64 w 1498"/>
                <a:gd name="T99" fmla="*/ 211 h 1322"/>
                <a:gd name="T100" fmla="*/ 156 w 1498"/>
                <a:gd name="T101" fmla="*/ 99 h 1322"/>
                <a:gd name="T102" fmla="*/ 278 w 1498"/>
                <a:gd name="T103" fmla="*/ 26 h 1322"/>
                <a:gd name="T104" fmla="*/ 421 w 1498"/>
                <a:gd name="T10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8" h="1322">
                  <a:moveTo>
                    <a:pt x="1077" y="115"/>
                  </a:moveTo>
                  <a:lnTo>
                    <a:pt x="1039" y="118"/>
                  </a:lnTo>
                  <a:lnTo>
                    <a:pt x="1004" y="127"/>
                  </a:lnTo>
                  <a:lnTo>
                    <a:pt x="970" y="140"/>
                  </a:lnTo>
                  <a:lnTo>
                    <a:pt x="939" y="159"/>
                  </a:lnTo>
                  <a:lnTo>
                    <a:pt x="909" y="180"/>
                  </a:lnTo>
                  <a:lnTo>
                    <a:pt x="882" y="205"/>
                  </a:lnTo>
                  <a:lnTo>
                    <a:pt x="858" y="233"/>
                  </a:lnTo>
                  <a:lnTo>
                    <a:pt x="836" y="262"/>
                  </a:lnTo>
                  <a:lnTo>
                    <a:pt x="817" y="292"/>
                  </a:lnTo>
                  <a:lnTo>
                    <a:pt x="802" y="324"/>
                  </a:lnTo>
                  <a:lnTo>
                    <a:pt x="749" y="442"/>
                  </a:lnTo>
                  <a:lnTo>
                    <a:pt x="697" y="324"/>
                  </a:lnTo>
                  <a:lnTo>
                    <a:pt x="681" y="292"/>
                  </a:lnTo>
                  <a:lnTo>
                    <a:pt x="662" y="262"/>
                  </a:lnTo>
                  <a:lnTo>
                    <a:pt x="641" y="233"/>
                  </a:lnTo>
                  <a:lnTo>
                    <a:pt x="616" y="205"/>
                  </a:lnTo>
                  <a:lnTo>
                    <a:pt x="589" y="181"/>
                  </a:lnTo>
                  <a:lnTo>
                    <a:pt x="560" y="159"/>
                  </a:lnTo>
                  <a:lnTo>
                    <a:pt x="528" y="141"/>
                  </a:lnTo>
                  <a:lnTo>
                    <a:pt x="495" y="128"/>
                  </a:lnTo>
                  <a:lnTo>
                    <a:pt x="459" y="118"/>
                  </a:lnTo>
                  <a:lnTo>
                    <a:pt x="422" y="115"/>
                  </a:lnTo>
                  <a:lnTo>
                    <a:pt x="382" y="118"/>
                  </a:lnTo>
                  <a:lnTo>
                    <a:pt x="344" y="126"/>
                  </a:lnTo>
                  <a:lnTo>
                    <a:pt x="308" y="138"/>
                  </a:lnTo>
                  <a:lnTo>
                    <a:pt x="276" y="155"/>
                  </a:lnTo>
                  <a:lnTo>
                    <a:pt x="247" y="175"/>
                  </a:lnTo>
                  <a:lnTo>
                    <a:pt x="219" y="198"/>
                  </a:lnTo>
                  <a:lnTo>
                    <a:pt x="195" y="224"/>
                  </a:lnTo>
                  <a:lnTo>
                    <a:pt x="174" y="254"/>
                  </a:lnTo>
                  <a:lnTo>
                    <a:pt x="156" y="284"/>
                  </a:lnTo>
                  <a:lnTo>
                    <a:pt x="142" y="316"/>
                  </a:lnTo>
                  <a:lnTo>
                    <a:pt x="130" y="350"/>
                  </a:lnTo>
                  <a:lnTo>
                    <a:pt x="123" y="384"/>
                  </a:lnTo>
                  <a:lnTo>
                    <a:pt x="118" y="420"/>
                  </a:lnTo>
                  <a:lnTo>
                    <a:pt x="117" y="425"/>
                  </a:lnTo>
                  <a:lnTo>
                    <a:pt x="117" y="428"/>
                  </a:lnTo>
                  <a:lnTo>
                    <a:pt x="116" y="435"/>
                  </a:lnTo>
                  <a:lnTo>
                    <a:pt x="116" y="446"/>
                  </a:lnTo>
                  <a:lnTo>
                    <a:pt x="117" y="463"/>
                  </a:lnTo>
                  <a:lnTo>
                    <a:pt x="118" y="483"/>
                  </a:lnTo>
                  <a:lnTo>
                    <a:pt x="122" y="507"/>
                  </a:lnTo>
                  <a:lnTo>
                    <a:pt x="128" y="535"/>
                  </a:lnTo>
                  <a:lnTo>
                    <a:pt x="144" y="586"/>
                  </a:lnTo>
                  <a:lnTo>
                    <a:pt x="165" y="635"/>
                  </a:lnTo>
                  <a:lnTo>
                    <a:pt x="191" y="682"/>
                  </a:lnTo>
                  <a:lnTo>
                    <a:pt x="222" y="727"/>
                  </a:lnTo>
                  <a:lnTo>
                    <a:pt x="259" y="769"/>
                  </a:lnTo>
                  <a:lnTo>
                    <a:pt x="300" y="808"/>
                  </a:lnTo>
                  <a:lnTo>
                    <a:pt x="749" y="1192"/>
                  </a:lnTo>
                  <a:lnTo>
                    <a:pt x="1198" y="808"/>
                  </a:lnTo>
                  <a:lnTo>
                    <a:pt x="1239" y="769"/>
                  </a:lnTo>
                  <a:lnTo>
                    <a:pt x="1276" y="727"/>
                  </a:lnTo>
                  <a:lnTo>
                    <a:pt x="1307" y="682"/>
                  </a:lnTo>
                  <a:lnTo>
                    <a:pt x="1334" y="635"/>
                  </a:lnTo>
                  <a:lnTo>
                    <a:pt x="1355" y="586"/>
                  </a:lnTo>
                  <a:lnTo>
                    <a:pt x="1370" y="535"/>
                  </a:lnTo>
                  <a:lnTo>
                    <a:pt x="1377" y="507"/>
                  </a:lnTo>
                  <a:lnTo>
                    <a:pt x="1381" y="482"/>
                  </a:lnTo>
                  <a:lnTo>
                    <a:pt x="1382" y="462"/>
                  </a:lnTo>
                  <a:lnTo>
                    <a:pt x="1383" y="446"/>
                  </a:lnTo>
                  <a:lnTo>
                    <a:pt x="1383" y="435"/>
                  </a:lnTo>
                  <a:lnTo>
                    <a:pt x="1382" y="427"/>
                  </a:lnTo>
                  <a:lnTo>
                    <a:pt x="1382" y="424"/>
                  </a:lnTo>
                  <a:lnTo>
                    <a:pt x="1377" y="389"/>
                  </a:lnTo>
                  <a:lnTo>
                    <a:pt x="1368" y="353"/>
                  </a:lnTo>
                  <a:lnTo>
                    <a:pt x="1357" y="318"/>
                  </a:lnTo>
                  <a:lnTo>
                    <a:pt x="1342" y="286"/>
                  </a:lnTo>
                  <a:lnTo>
                    <a:pt x="1324" y="255"/>
                  </a:lnTo>
                  <a:lnTo>
                    <a:pt x="1303" y="225"/>
                  </a:lnTo>
                  <a:lnTo>
                    <a:pt x="1279" y="198"/>
                  </a:lnTo>
                  <a:lnTo>
                    <a:pt x="1252" y="175"/>
                  </a:lnTo>
                  <a:lnTo>
                    <a:pt x="1223" y="155"/>
                  </a:lnTo>
                  <a:lnTo>
                    <a:pt x="1190" y="138"/>
                  </a:lnTo>
                  <a:lnTo>
                    <a:pt x="1156" y="126"/>
                  </a:lnTo>
                  <a:lnTo>
                    <a:pt x="1117" y="118"/>
                  </a:lnTo>
                  <a:lnTo>
                    <a:pt x="1077" y="115"/>
                  </a:lnTo>
                  <a:close/>
                  <a:moveTo>
                    <a:pt x="421" y="0"/>
                  </a:moveTo>
                  <a:lnTo>
                    <a:pt x="466" y="3"/>
                  </a:lnTo>
                  <a:lnTo>
                    <a:pt x="510" y="12"/>
                  </a:lnTo>
                  <a:lnTo>
                    <a:pt x="551" y="26"/>
                  </a:lnTo>
                  <a:lnTo>
                    <a:pt x="591" y="44"/>
                  </a:lnTo>
                  <a:lnTo>
                    <a:pt x="628" y="66"/>
                  </a:lnTo>
                  <a:lnTo>
                    <a:pt x="662" y="92"/>
                  </a:lnTo>
                  <a:lnTo>
                    <a:pt x="694" y="122"/>
                  </a:lnTo>
                  <a:lnTo>
                    <a:pt x="723" y="152"/>
                  </a:lnTo>
                  <a:lnTo>
                    <a:pt x="749" y="185"/>
                  </a:lnTo>
                  <a:lnTo>
                    <a:pt x="775" y="152"/>
                  </a:lnTo>
                  <a:lnTo>
                    <a:pt x="805" y="122"/>
                  </a:lnTo>
                  <a:lnTo>
                    <a:pt x="836" y="92"/>
                  </a:lnTo>
                  <a:lnTo>
                    <a:pt x="871" y="66"/>
                  </a:lnTo>
                  <a:lnTo>
                    <a:pt x="907" y="44"/>
                  </a:lnTo>
                  <a:lnTo>
                    <a:pt x="947" y="26"/>
                  </a:lnTo>
                  <a:lnTo>
                    <a:pt x="988" y="12"/>
                  </a:lnTo>
                  <a:lnTo>
                    <a:pt x="1031" y="3"/>
                  </a:lnTo>
                  <a:lnTo>
                    <a:pt x="1076" y="0"/>
                  </a:lnTo>
                  <a:lnTo>
                    <a:pt x="1126" y="3"/>
                  </a:lnTo>
                  <a:lnTo>
                    <a:pt x="1174" y="13"/>
                  </a:lnTo>
                  <a:lnTo>
                    <a:pt x="1220" y="26"/>
                  </a:lnTo>
                  <a:lnTo>
                    <a:pt x="1263" y="46"/>
                  </a:lnTo>
                  <a:lnTo>
                    <a:pt x="1304" y="70"/>
                  </a:lnTo>
                  <a:lnTo>
                    <a:pt x="1342" y="99"/>
                  </a:lnTo>
                  <a:lnTo>
                    <a:pt x="1377" y="132"/>
                  </a:lnTo>
                  <a:lnTo>
                    <a:pt x="1407" y="170"/>
                  </a:lnTo>
                  <a:lnTo>
                    <a:pt x="1434" y="211"/>
                  </a:lnTo>
                  <a:lnTo>
                    <a:pt x="1456" y="256"/>
                  </a:lnTo>
                  <a:lnTo>
                    <a:pt x="1474" y="303"/>
                  </a:lnTo>
                  <a:lnTo>
                    <a:pt x="1488" y="353"/>
                  </a:lnTo>
                  <a:lnTo>
                    <a:pt x="1496" y="406"/>
                  </a:lnTo>
                  <a:lnTo>
                    <a:pt x="1497" y="416"/>
                  </a:lnTo>
                  <a:lnTo>
                    <a:pt x="1498" y="429"/>
                  </a:lnTo>
                  <a:lnTo>
                    <a:pt x="1498" y="447"/>
                  </a:lnTo>
                  <a:lnTo>
                    <a:pt x="1497" y="470"/>
                  </a:lnTo>
                  <a:lnTo>
                    <a:pt x="1495" y="496"/>
                  </a:lnTo>
                  <a:lnTo>
                    <a:pt x="1490" y="528"/>
                  </a:lnTo>
                  <a:lnTo>
                    <a:pt x="1482" y="562"/>
                  </a:lnTo>
                  <a:lnTo>
                    <a:pt x="1467" y="616"/>
                  </a:lnTo>
                  <a:lnTo>
                    <a:pt x="1446" y="668"/>
                  </a:lnTo>
                  <a:lnTo>
                    <a:pt x="1419" y="719"/>
                  </a:lnTo>
                  <a:lnTo>
                    <a:pt x="1390" y="766"/>
                  </a:lnTo>
                  <a:lnTo>
                    <a:pt x="1356" y="812"/>
                  </a:lnTo>
                  <a:lnTo>
                    <a:pt x="1317" y="855"/>
                  </a:lnTo>
                  <a:lnTo>
                    <a:pt x="1273" y="894"/>
                  </a:lnTo>
                  <a:lnTo>
                    <a:pt x="793" y="1305"/>
                  </a:lnTo>
                  <a:lnTo>
                    <a:pt x="780" y="1314"/>
                  </a:lnTo>
                  <a:lnTo>
                    <a:pt x="765" y="1321"/>
                  </a:lnTo>
                  <a:lnTo>
                    <a:pt x="749" y="1322"/>
                  </a:lnTo>
                  <a:lnTo>
                    <a:pt x="733" y="1321"/>
                  </a:lnTo>
                  <a:lnTo>
                    <a:pt x="719" y="1314"/>
                  </a:lnTo>
                  <a:lnTo>
                    <a:pt x="705" y="1305"/>
                  </a:lnTo>
                  <a:lnTo>
                    <a:pt x="225" y="894"/>
                  </a:lnTo>
                  <a:lnTo>
                    <a:pt x="182" y="855"/>
                  </a:lnTo>
                  <a:lnTo>
                    <a:pt x="143" y="812"/>
                  </a:lnTo>
                  <a:lnTo>
                    <a:pt x="108" y="766"/>
                  </a:lnTo>
                  <a:lnTo>
                    <a:pt x="78" y="717"/>
                  </a:lnTo>
                  <a:lnTo>
                    <a:pt x="53" y="668"/>
                  </a:lnTo>
                  <a:lnTo>
                    <a:pt x="32" y="616"/>
                  </a:lnTo>
                  <a:lnTo>
                    <a:pt x="16" y="562"/>
                  </a:lnTo>
                  <a:lnTo>
                    <a:pt x="9" y="528"/>
                  </a:lnTo>
                  <a:lnTo>
                    <a:pt x="4" y="496"/>
                  </a:lnTo>
                  <a:lnTo>
                    <a:pt x="1" y="470"/>
                  </a:lnTo>
                  <a:lnTo>
                    <a:pt x="0" y="447"/>
                  </a:lnTo>
                  <a:lnTo>
                    <a:pt x="0" y="429"/>
                  </a:lnTo>
                  <a:lnTo>
                    <a:pt x="1" y="416"/>
                  </a:lnTo>
                  <a:lnTo>
                    <a:pt x="2" y="406"/>
                  </a:lnTo>
                  <a:lnTo>
                    <a:pt x="11" y="353"/>
                  </a:lnTo>
                  <a:lnTo>
                    <a:pt x="23" y="303"/>
                  </a:lnTo>
                  <a:lnTo>
                    <a:pt x="42" y="256"/>
                  </a:lnTo>
                  <a:lnTo>
                    <a:pt x="64" y="211"/>
                  </a:lnTo>
                  <a:lnTo>
                    <a:pt x="92" y="170"/>
                  </a:lnTo>
                  <a:lnTo>
                    <a:pt x="122" y="132"/>
                  </a:lnTo>
                  <a:lnTo>
                    <a:pt x="156" y="99"/>
                  </a:lnTo>
                  <a:lnTo>
                    <a:pt x="194" y="70"/>
                  </a:lnTo>
                  <a:lnTo>
                    <a:pt x="234" y="46"/>
                  </a:lnTo>
                  <a:lnTo>
                    <a:pt x="278" y="26"/>
                  </a:lnTo>
                  <a:lnTo>
                    <a:pt x="324" y="13"/>
                  </a:lnTo>
                  <a:lnTo>
                    <a:pt x="372" y="3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53"/>
            <p:cNvSpPr>
              <a:spLocks/>
            </p:cNvSpPr>
            <p:nvPr/>
          </p:nvSpPr>
          <p:spPr bwMode="auto">
            <a:xfrm>
              <a:off x="5429250" y="2070100"/>
              <a:ext cx="73025" cy="233363"/>
            </a:xfrm>
            <a:custGeom>
              <a:avLst/>
              <a:gdLst>
                <a:gd name="T0" fmla="*/ 291 w 406"/>
                <a:gd name="T1" fmla="*/ 0 h 1329"/>
                <a:gd name="T2" fmla="*/ 406 w 406"/>
                <a:gd name="T3" fmla="*/ 0 h 1329"/>
                <a:gd name="T4" fmla="*/ 406 w 406"/>
                <a:gd name="T5" fmla="*/ 1329 h 1329"/>
                <a:gd name="T6" fmla="*/ 291 w 406"/>
                <a:gd name="T7" fmla="*/ 1329 h 1329"/>
                <a:gd name="T8" fmla="*/ 291 w 406"/>
                <a:gd name="T9" fmla="*/ 115 h 1329"/>
                <a:gd name="T10" fmla="*/ 0 w 406"/>
                <a:gd name="T11" fmla="*/ 288 h 1329"/>
                <a:gd name="T12" fmla="*/ 0 w 406"/>
                <a:gd name="T13" fmla="*/ 173 h 1329"/>
                <a:gd name="T14" fmla="*/ 291 w 406"/>
                <a:gd name="T15" fmla="*/ 0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1329">
                  <a:moveTo>
                    <a:pt x="291" y="0"/>
                  </a:moveTo>
                  <a:lnTo>
                    <a:pt x="406" y="0"/>
                  </a:lnTo>
                  <a:lnTo>
                    <a:pt x="406" y="1329"/>
                  </a:lnTo>
                  <a:lnTo>
                    <a:pt x="291" y="1329"/>
                  </a:lnTo>
                  <a:lnTo>
                    <a:pt x="291" y="115"/>
                  </a:lnTo>
                  <a:lnTo>
                    <a:pt x="0" y="288"/>
                  </a:lnTo>
                  <a:lnTo>
                    <a:pt x="0" y="173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 noEditPoints="1"/>
            </p:cNvSpPr>
            <p:nvPr/>
          </p:nvSpPr>
          <p:spPr bwMode="auto">
            <a:xfrm>
              <a:off x="5535613" y="2070100"/>
              <a:ext cx="149225" cy="231775"/>
            </a:xfrm>
            <a:custGeom>
              <a:avLst/>
              <a:gdLst>
                <a:gd name="T0" fmla="*/ 338 w 842"/>
                <a:gd name="T1" fmla="*/ 119 h 1319"/>
                <a:gd name="T2" fmla="*/ 231 w 842"/>
                <a:gd name="T3" fmla="*/ 172 h 1319"/>
                <a:gd name="T4" fmla="*/ 149 w 842"/>
                <a:gd name="T5" fmla="*/ 265 h 1319"/>
                <a:gd name="T6" fmla="*/ 111 w 842"/>
                <a:gd name="T7" fmla="*/ 379 h 1319"/>
                <a:gd name="T8" fmla="*/ 119 w 842"/>
                <a:gd name="T9" fmla="*/ 505 h 1319"/>
                <a:gd name="T10" fmla="*/ 171 w 842"/>
                <a:gd name="T11" fmla="*/ 612 h 1319"/>
                <a:gd name="T12" fmla="*/ 265 w 842"/>
                <a:gd name="T13" fmla="*/ 693 h 1319"/>
                <a:gd name="T14" fmla="*/ 379 w 842"/>
                <a:gd name="T15" fmla="*/ 730 h 1319"/>
                <a:gd name="T16" fmla="*/ 505 w 842"/>
                <a:gd name="T17" fmla="*/ 723 h 1319"/>
                <a:gd name="T18" fmla="*/ 611 w 842"/>
                <a:gd name="T19" fmla="*/ 670 h 1319"/>
                <a:gd name="T20" fmla="*/ 693 w 842"/>
                <a:gd name="T21" fmla="*/ 578 h 1319"/>
                <a:gd name="T22" fmla="*/ 731 w 842"/>
                <a:gd name="T23" fmla="*/ 462 h 1319"/>
                <a:gd name="T24" fmla="*/ 722 w 842"/>
                <a:gd name="T25" fmla="*/ 335 h 1319"/>
                <a:gd name="T26" fmla="*/ 670 w 842"/>
                <a:gd name="T27" fmla="*/ 227 h 1319"/>
                <a:gd name="T28" fmla="*/ 577 w 842"/>
                <a:gd name="T29" fmla="*/ 148 h 1319"/>
                <a:gd name="T30" fmla="*/ 463 w 842"/>
                <a:gd name="T31" fmla="*/ 111 h 1319"/>
                <a:gd name="T32" fmla="*/ 470 w 842"/>
                <a:gd name="T33" fmla="*/ 2 h 1319"/>
                <a:gd name="T34" fmla="*/ 604 w 842"/>
                <a:gd name="T35" fmla="*/ 40 h 1319"/>
                <a:gd name="T36" fmla="*/ 719 w 842"/>
                <a:gd name="T37" fmla="*/ 123 h 1319"/>
                <a:gd name="T38" fmla="*/ 802 w 842"/>
                <a:gd name="T39" fmla="*/ 238 h 1319"/>
                <a:gd name="T40" fmla="*/ 840 w 842"/>
                <a:gd name="T41" fmla="*/ 373 h 1319"/>
                <a:gd name="T42" fmla="*/ 840 w 842"/>
                <a:gd name="T43" fmla="*/ 900 h 1319"/>
                <a:gd name="T44" fmla="*/ 797 w 842"/>
                <a:gd name="T45" fmla="*/ 1055 h 1319"/>
                <a:gd name="T46" fmla="*/ 718 w 842"/>
                <a:gd name="T47" fmla="*/ 1180 h 1319"/>
                <a:gd name="T48" fmla="*/ 628 w 842"/>
                <a:gd name="T49" fmla="*/ 1253 h 1319"/>
                <a:gd name="T50" fmla="*/ 506 w 842"/>
                <a:gd name="T51" fmla="*/ 1302 h 1319"/>
                <a:gd name="T52" fmla="*/ 358 w 842"/>
                <a:gd name="T53" fmla="*/ 1319 h 1319"/>
                <a:gd name="T54" fmla="*/ 366 w 842"/>
                <a:gd name="T55" fmla="*/ 1210 h 1319"/>
                <a:gd name="T56" fmla="*/ 505 w 842"/>
                <a:gd name="T57" fmla="*/ 1186 h 1319"/>
                <a:gd name="T58" fmla="*/ 624 w 842"/>
                <a:gd name="T59" fmla="*/ 1113 h 1319"/>
                <a:gd name="T60" fmla="*/ 697 w 842"/>
                <a:gd name="T61" fmla="*/ 1015 h 1319"/>
                <a:gd name="T62" fmla="*/ 731 w 842"/>
                <a:gd name="T63" fmla="*/ 883 h 1319"/>
                <a:gd name="T64" fmla="*/ 696 w 842"/>
                <a:gd name="T65" fmla="*/ 744 h 1319"/>
                <a:gd name="T66" fmla="*/ 572 w 842"/>
                <a:gd name="T67" fmla="*/ 817 h 1319"/>
                <a:gd name="T68" fmla="*/ 427 w 842"/>
                <a:gd name="T69" fmla="*/ 842 h 1319"/>
                <a:gd name="T70" fmla="*/ 281 w 842"/>
                <a:gd name="T71" fmla="*/ 820 h 1319"/>
                <a:gd name="T72" fmla="*/ 159 w 842"/>
                <a:gd name="T73" fmla="*/ 752 h 1319"/>
                <a:gd name="T74" fmla="*/ 63 w 842"/>
                <a:gd name="T75" fmla="*/ 645 h 1319"/>
                <a:gd name="T76" fmla="*/ 9 w 842"/>
                <a:gd name="T77" fmla="*/ 516 h 1319"/>
                <a:gd name="T78" fmla="*/ 2 w 842"/>
                <a:gd name="T79" fmla="*/ 372 h 1319"/>
                <a:gd name="T80" fmla="*/ 40 w 842"/>
                <a:gd name="T81" fmla="*/ 238 h 1319"/>
                <a:gd name="T82" fmla="*/ 122 w 842"/>
                <a:gd name="T83" fmla="*/ 123 h 1319"/>
                <a:gd name="T84" fmla="*/ 237 w 842"/>
                <a:gd name="T85" fmla="*/ 40 h 1319"/>
                <a:gd name="T86" fmla="*/ 372 w 842"/>
                <a:gd name="T87" fmla="*/ 2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2" h="1319">
                  <a:moveTo>
                    <a:pt x="421" y="109"/>
                  </a:moveTo>
                  <a:lnTo>
                    <a:pt x="379" y="111"/>
                  </a:lnTo>
                  <a:lnTo>
                    <a:pt x="338" y="119"/>
                  </a:lnTo>
                  <a:lnTo>
                    <a:pt x="300" y="131"/>
                  </a:lnTo>
                  <a:lnTo>
                    <a:pt x="265" y="149"/>
                  </a:lnTo>
                  <a:lnTo>
                    <a:pt x="231" y="172"/>
                  </a:lnTo>
                  <a:lnTo>
                    <a:pt x="200" y="200"/>
                  </a:lnTo>
                  <a:lnTo>
                    <a:pt x="171" y="232"/>
                  </a:lnTo>
                  <a:lnTo>
                    <a:pt x="149" y="265"/>
                  </a:lnTo>
                  <a:lnTo>
                    <a:pt x="132" y="301"/>
                  </a:lnTo>
                  <a:lnTo>
                    <a:pt x="119" y="340"/>
                  </a:lnTo>
                  <a:lnTo>
                    <a:pt x="111" y="379"/>
                  </a:lnTo>
                  <a:lnTo>
                    <a:pt x="109" y="422"/>
                  </a:lnTo>
                  <a:lnTo>
                    <a:pt x="111" y="464"/>
                  </a:lnTo>
                  <a:lnTo>
                    <a:pt x="119" y="505"/>
                  </a:lnTo>
                  <a:lnTo>
                    <a:pt x="132" y="543"/>
                  </a:lnTo>
                  <a:lnTo>
                    <a:pt x="149" y="578"/>
                  </a:lnTo>
                  <a:lnTo>
                    <a:pt x="171" y="612"/>
                  </a:lnTo>
                  <a:lnTo>
                    <a:pt x="200" y="643"/>
                  </a:lnTo>
                  <a:lnTo>
                    <a:pt x="231" y="670"/>
                  </a:lnTo>
                  <a:lnTo>
                    <a:pt x="265" y="693"/>
                  </a:lnTo>
                  <a:lnTo>
                    <a:pt x="300" y="710"/>
                  </a:lnTo>
                  <a:lnTo>
                    <a:pt x="339" y="723"/>
                  </a:lnTo>
                  <a:lnTo>
                    <a:pt x="379" y="730"/>
                  </a:lnTo>
                  <a:lnTo>
                    <a:pt x="422" y="733"/>
                  </a:lnTo>
                  <a:lnTo>
                    <a:pt x="464" y="730"/>
                  </a:lnTo>
                  <a:lnTo>
                    <a:pt x="505" y="723"/>
                  </a:lnTo>
                  <a:lnTo>
                    <a:pt x="542" y="710"/>
                  </a:lnTo>
                  <a:lnTo>
                    <a:pt x="578" y="693"/>
                  </a:lnTo>
                  <a:lnTo>
                    <a:pt x="611" y="670"/>
                  </a:lnTo>
                  <a:lnTo>
                    <a:pt x="643" y="643"/>
                  </a:lnTo>
                  <a:lnTo>
                    <a:pt x="670" y="612"/>
                  </a:lnTo>
                  <a:lnTo>
                    <a:pt x="693" y="578"/>
                  </a:lnTo>
                  <a:lnTo>
                    <a:pt x="711" y="542"/>
                  </a:lnTo>
                  <a:lnTo>
                    <a:pt x="722" y="503"/>
                  </a:lnTo>
                  <a:lnTo>
                    <a:pt x="731" y="462"/>
                  </a:lnTo>
                  <a:lnTo>
                    <a:pt x="733" y="419"/>
                  </a:lnTo>
                  <a:lnTo>
                    <a:pt x="731" y="376"/>
                  </a:lnTo>
                  <a:lnTo>
                    <a:pt x="722" y="335"/>
                  </a:lnTo>
                  <a:lnTo>
                    <a:pt x="710" y="297"/>
                  </a:lnTo>
                  <a:lnTo>
                    <a:pt x="692" y="261"/>
                  </a:lnTo>
                  <a:lnTo>
                    <a:pt x="670" y="227"/>
                  </a:lnTo>
                  <a:lnTo>
                    <a:pt x="642" y="197"/>
                  </a:lnTo>
                  <a:lnTo>
                    <a:pt x="610" y="170"/>
                  </a:lnTo>
                  <a:lnTo>
                    <a:pt x="577" y="148"/>
                  </a:lnTo>
                  <a:lnTo>
                    <a:pt x="541" y="131"/>
                  </a:lnTo>
                  <a:lnTo>
                    <a:pt x="503" y="119"/>
                  </a:lnTo>
                  <a:lnTo>
                    <a:pt x="463" y="111"/>
                  </a:lnTo>
                  <a:lnTo>
                    <a:pt x="421" y="109"/>
                  </a:lnTo>
                  <a:close/>
                  <a:moveTo>
                    <a:pt x="421" y="0"/>
                  </a:moveTo>
                  <a:lnTo>
                    <a:pt x="470" y="2"/>
                  </a:lnTo>
                  <a:lnTo>
                    <a:pt x="517" y="10"/>
                  </a:lnTo>
                  <a:lnTo>
                    <a:pt x="561" y="22"/>
                  </a:lnTo>
                  <a:lnTo>
                    <a:pt x="604" y="40"/>
                  </a:lnTo>
                  <a:lnTo>
                    <a:pt x="645" y="62"/>
                  </a:lnTo>
                  <a:lnTo>
                    <a:pt x="683" y="90"/>
                  </a:lnTo>
                  <a:lnTo>
                    <a:pt x="719" y="123"/>
                  </a:lnTo>
                  <a:lnTo>
                    <a:pt x="752" y="159"/>
                  </a:lnTo>
                  <a:lnTo>
                    <a:pt x="779" y="197"/>
                  </a:lnTo>
                  <a:lnTo>
                    <a:pt x="802" y="238"/>
                  </a:lnTo>
                  <a:lnTo>
                    <a:pt x="820" y="281"/>
                  </a:lnTo>
                  <a:lnTo>
                    <a:pt x="832" y="326"/>
                  </a:lnTo>
                  <a:lnTo>
                    <a:pt x="840" y="373"/>
                  </a:lnTo>
                  <a:lnTo>
                    <a:pt x="842" y="422"/>
                  </a:lnTo>
                  <a:lnTo>
                    <a:pt x="842" y="845"/>
                  </a:lnTo>
                  <a:lnTo>
                    <a:pt x="840" y="900"/>
                  </a:lnTo>
                  <a:lnTo>
                    <a:pt x="831" y="952"/>
                  </a:lnTo>
                  <a:lnTo>
                    <a:pt x="817" y="1005"/>
                  </a:lnTo>
                  <a:lnTo>
                    <a:pt x="797" y="1055"/>
                  </a:lnTo>
                  <a:lnTo>
                    <a:pt x="772" y="1104"/>
                  </a:lnTo>
                  <a:lnTo>
                    <a:pt x="741" y="1152"/>
                  </a:lnTo>
                  <a:lnTo>
                    <a:pt x="718" y="1180"/>
                  </a:lnTo>
                  <a:lnTo>
                    <a:pt x="692" y="1207"/>
                  </a:lnTo>
                  <a:lnTo>
                    <a:pt x="662" y="1231"/>
                  </a:lnTo>
                  <a:lnTo>
                    <a:pt x="628" y="1253"/>
                  </a:lnTo>
                  <a:lnTo>
                    <a:pt x="590" y="1273"/>
                  </a:lnTo>
                  <a:lnTo>
                    <a:pt x="550" y="1289"/>
                  </a:lnTo>
                  <a:lnTo>
                    <a:pt x="506" y="1302"/>
                  </a:lnTo>
                  <a:lnTo>
                    <a:pt x="459" y="1311"/>
                  </a:lnTo>
                  <a:lnTo>
                    <a:pt x="410" y="1317"/>
                  </a:lnTo>
                  <a:lnTo>
                    <a:pt x="358" y="1319"/>
                  </a:lnTo>
                  <a:lnTo>
                    <a:pt x="323" y="1319"/>
                  </a:lnTo>
                  <a:lnTo>
                    <a:pt x="323" y="1210"/>
                  </a:lnTo>
                  <a:lnTo>
                    <a:pt x="366" y="1210"/>
                  </a:lnTo>
                  <a:lnTo>
                    <a:pt x="414" y="1208"/>
                  </a:lnTo>
                  <a:lnTo>
                    <a:pt x="461" y="1199"/>
                  </a:lnTo>
                  <a:lnTo>
                    <a:pt x="505" y="1186"/>
                  </a:lnTo>
                  <a:lnTo>
                    <a:pt x="546" y="1167"/>
                  </a:lnTo>
                  <a:lnTo>
                    <a:pt x="586" y="1143"/>
                  </a:lnTo>
                  <a:lnTo>
                    <a:pt x="624" y="1113"/>
                  </a:lnTo>
                  <a:lnTo>
                    <a:pt x="652" y="1084"/>
                  </a:lnTo>
                  <a:lnTo>
                    <a:pt x="677" y="1052"/>
                  </a:lnTo>
                  <a:lnTo>
                    <a:pt x="697" y="1015"/>
                  </a:lnTo>
                  <a:lnTo>
                    <a:pt x="713" y="974"/>
                  </a:lnTo>
                  <a:lnTo>
                    <a:pt x="724" y="930"/>
                  </a:lnTo>
                  <a:lnTo>
                    <a:pt x="731" y="883"/>
                  </a:lnTo>
                  <a:lnTo>
                    <a:pt x="733" y="832"/>
                  </a:lnTo>
                  <a:lnTo>
                    <a:pt x="733" y="707"/>
                  </a:lnTo>
                  <a:lnTo>
                    <a:pt x="696" y="744"/>
                  </a:lnTo>
                  <a:lnTo>
                    <a:pt x="657" y="773"/>
                  </a:lnTo>
                  <a:lnTo>
                    <a:pt x="616" y="798"/>
                  </a:lnTo>
                  <a:lnTo>
                    <a:pt x="572" y="817"/>
                  </a:lnTo>
                  <a:lnTo>
                    <a:pt x="525" y="832"/>
                  </a:lnTo>
                  <a:lnTo>
                    <a:pt x="477" y="839"/>
                  </a:lnTo>
                  <a:lnTo>
                    <a:pt x="427" y="842"/>
                  </a:lnTo>
                  <a:lnTo>
                    <a:pt x="376" y="840"/>
                  </a:lnTo>
                  <a:lnTo>
                    <a:pt x="328" y="833"/>
                  </a:lnTo>
                  <a:lnTo>
                    <a:pt x="281" y="820"/>
                  </a:lnTo>
                  <a:lnTo>
                    <a:pt x="239" y="802"/>
                  </a:lnTo>
                  <a:lnTo>
                    <a:pt x="198" y="779"/>
                  </a:lnTo>
                  <a:lnTo>
                    <a:pt x="159" y="752"/>
                  </a:lnTo>
                  <a:lnTo>
                    <a:pt x="122" y="720"/>
                  </a:lnTo>
                  <a:lnTo>
                    <a:pt x="90" y="683"/>
                  </a:lnTo>
                  <a:lnTo>
                    <a:pt x="63" y="645"/>
                  </a:lnTo>
                  <a:lnTo>
                    <a:pt x="40" y="604"/>
                  </a:lnTo>
                  <a:lnTo>
                    <a:pt x="22" y="562"/>
                  </a:lnTo>
                  <a:lnTo>
                    <a:pt x="9" y="516"/>
                  </a:lnTo>
                  <a:lnTo>
                    <a:pt x="2" y="470"/>
                  </a:lnTo>
                  <a:lnTo>
                    <a:pt x="0" y="421"/>
                  </a:lnTo>
                  <a:lnTo>
                    <a:pt x="2" y="372"/>
                  </a:lnTo>
                  <a:lnTo>
                    <a:pt x="9" y="325"/>
                  </a:lnTo>
                  <a:lnTo>
                    <a:pt x="22" y="280"/>
                  </a:lnTo>
                  <a:lnTo>
                    <a:pt x="40" y="238"/>
                  </a:lnTo>
                  <a:lnTo>
                    <a:pt x="63" y="197"/>
                  </a:lnTo>
                  <a:lnTo>
                    <a:pt x="90" y="158"/>
                  </a:lnTo>
                  <a:lnTo>
                    <a:pt x="122" y="123"/>
                  </a:lnTo>
                  <a:lnTo>
                    <a:pt x="159" y="90"/>
                  </a:lnTo>
                  <a:lnTo>
                    <a:pt x="197" y="62"/>
                  </a:lnTo>
                  <a:lnTo>
                    <a:pt x="237" y="40"/>
                  </a:lnTo>
                  <a:lnTo>
                    <a:pt x="280" y="22"/>
                  </a:lnTo>
                  <a:lnTo>
                    <a:pt x="324" y="10"/>
                  </a:lnTo>
                  <a:lnTo>
                    <a:pt x="372" y="2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55"/>
            <p:cNvSpPr>
              <a:spLocks noEditPoints="1"/>
            </p:cNvSpPr>
            <p:nvPr/>
          </p:nvSpPr>
          <p:spPr bwMode="auto">
            <a:xfrm>
              <a:off x="5318125" y="1897063"/>
              <a:ext cx="517525" cy="477838"/>
            </a:xfrm>
            <a:custGeom>
              <a:avLst/>
              <a:gdLst>
                <a:gd name="T0" fmla="*/ 2016 w 2938"/>
                <a:gd name="T1" fmla="*/ 115 h 2707"/>
                <a:gd name="T2" fmla="*/ 2016 w 2938"/>
                <a:gd name="T3" fmla="*/ 576 h 2707"/>
                <a:gd name="T4" fmla="*/ 2822 w 2938"/>
                <a:gd name="T5" fmla="*/ 576 h 2707"/>
                <a:gd name="T6" fmla="*/ 2822 w 2938"/>
                <a:gd name="T7" fmla="*/ 115 h 2707"/>
                <a:gd name="T8" fmla="*/ 2016 w 2938"/>
                <a:gd name="T9" fmla="*/ 115 h 2707"/>
                <a:gd name="T10" fmla="*/ 1094 w 2938"/>
                <a:gd name="T11" fmla="*/ 115 h 2707"/>
                <a:gd name="T12" fmla="*/ 1094 w 2938"/>
                <a:gd name="T13" fmla="*/ 576 h 2707"/>
                <a:gd name="T14" fmla="*/ 1901 w 2938"/>
                <a:gd name="T15" fmla="*/ 576 h 2707"/>
                <a:gd name="T16" fmla="*/ 1901 w 2938"/>
                <a:gd name="T17" fmla="*/ 115 h 2707"/>
                <a:gd name="T18" fmla="*/ 1094 w 2938"/>
                <a:gd name="T19" fmla="*/ 115 h 2707"/>
                <a:gd name="T20" fmla="*/ 115 w 2938"/>
                <a:gd name="T21" fmla="*/ 115 h 2707"/>
                <a:gd name="T22" fmla="*/ 115 w 2938"/>
                <a:gd name="T23" fmla="*/ 576 h 2707"/>
                <a:gd name="T24" fmla="*/ 979 w 2938"/>
                <a:gd name="T25" fmla="*/ 576 h 2707"/>
                <a:gd name="T26" fmla="*/ 979 w 2938"/>
                <a:gd name="T27" fmla="*/ 115 h 2707"/>
                <a:gd name="T28" fmla="*/ 115 w 2938"/>
                <a:gd name="T29" fmla="*/ 115 h 2707"/>
                <a:gd name="T30" fmla="*/ 0 w 2938"/>
                <a:gd name="T31" fmla="*/ 0 h 2707"/>
                <a:gd name="T32" fmla="*/ 2938 w 2938"/>
                <a:gd name="T33" fmla="*/ 0 h 2707"/>
                <a:gd name="T34" fmla="*/ 2938 w 2938"/>
                <a:gd name="T35" fmla="*/ 1728 h 2707"/>
                <a:gd name="T36" fmla="*/ 2934 w 2938"/>
                <a:gd name="T37" fmla="*/ 1747 h 2707"/>
                <a:gd name="T38" fmla="*/ 2926 w 2938"/>
                <a:gd name="T39" fmla="*/ 1762 h 2707"/>
                <a:gd name="T40" fmla="*/ 2914 w 2938"/>
                <a:gd name="T41" fmla="*/ 1775 h 2707"/>
                <a:gd name="T42" fmla="*/ 2898 w 2938"/>
                <a:gd name="T43" fmla="*/ 1782 h 2707"/>
                <a:gd name="T44" fmla="*/ 2880 w 2938"/>
                <a:gd name="T45" fmla="*/ 1786 h 2707"/>
                <a:gd name="T46" fmla="*/ 2862 w 2938"/>
                <a:gd name="T47" fmla="*/ 1782 h 2707"/>
                <a:gd name="T48" fmla="*/ 2846 w 2938"/>
                <a:gd name="T49" fmla="*/ 1775 h 2707"/>
                <a:gd name="T50" fmla="*/ 2834 w 2938"/>
                <a:gd name="T51" fmla="*/ 1762 h 2707"/>
                <a:gd name="T52" fmla="*/ 2826 w 2938"/>
                <a:gd name="T53" fmla="*/ 1747 h 2707"/>
                <a:gd name="T54" fmla="*/ 2822 w 2938"/>
                <a:gd name="T55" fmla="*/ 1728 h 2707"/>
                <a:gd name="T56" fmla="*/ 2822 w 2938"/>
                <a:gd name="T57" fmla="*/ 691 h 2707"/>
                <a:gd name="T58" fmla="*/ 115 w 2938"/>
                <a:gd name="T59" fmla="*/ 691 h 2707"/>
                <a:gd name="T60" fmla="*/ 115 w 2938"/>
                <a:gd name="T61" fmla="*/ 2592 h 2707"/>
                <a:gd name="T62" fmla="*/ 1613 w 2938"/>
                <a:gd name="T63" fmla="*/ 2592 h 2707"/>
                <a:gd name="T64" fmla="*/ 1631 w 2938"/>
                <a:gd name="T65" fmla="*/ 2595 h 2707"/>
                <a:gd name="T66" fmla="*/ 1646 w 2938"/>
                <a:gd name="T67" fmla="*/ 2603 h 2707"/>
                <a:gd name="T68" fmla="*/ 1659 w 2938"/>
                <a:gd name="T69" fmla="*/ 2616 h 2707"/>
                <a:gd name="T70" fmla="*/ 1667 w 2938"/>
                <a:gd name="T71" fmla="*/ 2632 h 2707"/>
                <a:gd name="T72" fmla="*/ 1670 w 2938"/>
                <a:gd name="T73" fmla="*/ 2650 h 2707"/>
                <a:gd name="T74" fmla="*/ 1667 w 2938"/>
                <a:gd name="T75" fmla="*/ 2668 h 2707"/>
                <a:gd name="T76" fmla="*/ 1659 w 2938"/>
                <a:gd name="T77" fmla="*/ 2684 h 2707"/>
                <a:gd name="T78" fmla="*/ 1646 w 2938"/>
                <a:gd name="T79" fmla="*/ 2697 h 2707"/>
                <a:gd name="T80" fmla="*/ 1631 w 2938"/>
                <a:gd name="T81" fmla="*/ 2704 h 2707"/>
                <a:gd name="T82" fmla="*/ 1613 w 2938"/>
                <a:gd name="T83" fmla="*/ 2707 h 2707"/>
                <a:gd name="T84" fmla="*/ 58 w 2938"/>
                <a:gd name="T85" fmla="*/ 2707 h 2707"/>
                <a:gd name="T86" fmla="*/ 40 w 2938"/>
                <a:gd name="T87" fmla="*/ 2704 h 2707"/>
                <a:gd name="T88" fmla="*/ 24 w 2938"/>
                <a:gd name="T89" fmla="*/ 2697 h 2707"/>
                <a:gd name="T90" fmla="*/ 12 w 2938"/>
                <a:gd name="T91" fmla="*/ 2684 h 2707"/>
                <a:gd name="T92" fmla="*/ 3 w 2938"/>
                <a:gd name="T93" fmla="*/ 2668 h 2707"/>
                <a:gd name="T94" fmla="*/ 0 w 2938"/>
                <a:gd name="T95" fmla="*/ 2650 h 2707"/>
                <a:gd name="T96" fmla="*/ 0 w 2938"/>
                <a:gd name="T97" fmla="*/ 0 h 2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38" h="2707">
                  <a:moveTo>
                    <a:pt x="2016" y="115"/>
                  </a:moveTo>
                  <a:lnTo>
                    <a:pt x="2016" y="576"/>
                  </a:lnTo>
                  <a:lnTo>
                    <a:pt x="2822" y="576"/>
                  </a:lnTo>
                  <a:lnTo>
                    <a:pt x="2822" y="115"/>
                  </a:lnTo>
                  <a:lnTo>
                    <a:pt x="2016" y="115"/>
                  </a:lnTo>
                  <a:close/>
                  <a:moveTo>
                    <a:pt x="1094" y="115"/>
                  </a:moveTo>
                  <a:lnTo>
                    <a:pt x="1094" y="576"/>
                  </a:lnTo>
                  <a:lnTo>
                    <a:pt x="1901" y="576"/>
                  </a:lnTo>
                  <a:lnTo>
                    <a:pt x="1901" y="115"/>
                  </a:lnTo>
                  <a:lnTo>
                    <a:pt x="1094" y="115"/>
                  </a:lnTo>
                  <a:close/>
                  <a:moveTo>
                    <a:pt x="115" y="115"/>
                  </a:moveTo>
                  <a:lnTo>
                    <a:pt x="115" y="576"/>
                  </a:lnTo>
                  <a:lnTo>
                    <a:pt x="979" y="576"/>
                  </a:lnTo>
                  <a:lnTo>
                    <a:pt x="979" y="115"/>
                  </a:lnTo>
                  <a:lnTo>
                    <a:pt x="115" y="115"/>
                  </a:lnTo>
                  <a:close/>
                  <a:moveTo>
                    <a:pt x="0" y="0"/>
                  </a:moveTo>
                  <a:lnTo>
                    <a:pt x="2938" y="0"/>
                  </a:lnTo>
                  <a:lnTo>
                    <a:pt x="2938" y="1728"/>
                  </a:lnTo>
                  <a:lnTo>
                    <a:pt x="2934" y="1747"/>
                  </a:lnTo>
                  <a:lnTo>
                    <a:pt x="2926" y="1762"/>
                  </a:lnTo>
                  <a:lnTo>
                    <a:pt x="2914" y="1775"/>
                  </a:lnTo>
                  <a:lnTo>
                    <a:pt x="2898" y="1782"/>
                  </a:lnTo>
                  <a:lnTo>
                    <a:pt x="2880" y="1786"/>
                  </a:lnTo>
                  <a:lnTo>
                    <a:pt x="2862" y="1782"/>
                  </a:lnTo>
                  <a:lnTo>
                    <a:pt x="2846" y="1775"/>
                  </a:lnTo>
                  <a:lnTo>
                    <a:pt x="2834" y="1762"/>
                  </a:lnTo>
                  <a:lnTo>
                    <a:pt x="2826" y="1747"/>
                  </a:lnTo>
                  <a:lnTo>
                    <a:pt x="2822" y="1728"/>
                  </a:lnTo>
                  <a:lnTo>
                    <a:pt x="2822" y="691"/>
                  </a:lnTo>
                  <a:lnTo>
                    <a:pt x="115" y="691"/>
                  </a:lnTo>
                  <a:lnTo>
                    <a:pt x="115" y="2592"/>
                  </a:lnTo>
                  <a:lnTo>
                    <a:pt x="1613" y="2592"/>
                  </a:lnTo>
                  <a:lnTo>
                    <a:pt x="1631" y="2595"/>
                  </a:lnTo>
                  <a:lnTo>
                    <a:pt x="1646" y="2603"/>
                  </a:lnTo>
                  <a:lnTo>
                    <a:pt x="1659" y="2616"/>
                  </a:lnTo>
                  <a:lnTo>
                    <a:pt x="1667" y="2632"/>
                  </a:lnTo>
                  <a:lnTo>
                    <a:pt x="1670" y="2650"/>
                  </a:lnTo>
                  <a:lnTo>
                    <a:pt x="1667" y="2668"/>
                  </a:lnTo>
                  <a:lnTo>
                    <a:pt x="1659" y="2684"/>
                  </a:lnTo>
                  <a:lnTo>
                    <a:pt x="1646" y="2697"/>
                  </a:lnTo>
                  <a:lnTo>
                    <a:pt x="1631" y="2704"/>
                  </a:lnTo>
                  <a:lnTo>
                    <a:pt x="1613" y="2707"/>
                  </a:lnTo>
                  <a:lnTo>
                    <a:pt x="58" y="2707"/>
                  </a:lnTo>
                  <a:lnTo>
                    <a:pt x="40" y="2704"/>
                  </a:lnTo>
                  <a:lnTo>
                    <a:pt x="24" y="2697"/>
                  </a:lnTo>
                  <a:lnTo>
                    <a:pt x="12" y="2684"/>
                  </a:lnTo>
                  <a:lnTo>
                    <a:pt x="3" y="2668"/>
                  </a:lnTo>
                  <a:lnTo>
                    <a:pt x="0" y="2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4385714" y="1931364"/>
            <a:ext cx="604838" cy="525463"/>
            <a:chOff x="4387850" y="1927226"/>
            <a:chExt cx="604838" cy="5254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5" name="Freeform 60"/>
            <p:cNvSpPr>
              <a:spLocks noEditPoints="1"/>
            </p:cNvSpPr>
            <p:nvPr/>
          </p:nvSpPr>
          <p:spPr bwMode="auto">
            <a:xfrm>
              <a:off x="4713288" y="2260601"/>
              <a:ext cx="279400" cy="192088"/>
            </a:xfrm>
            <a:custGeom>
              <a:avLst/>
              <a:gdLst>
                <a:gd name="T0" fmla="*/ 816 w 1585"/>
                <a:gd name="T1" fmla="*/ 124 h 1089"/>
                <a:gd name="T2" fmla="*/ 708 w 1585"/>
                <a:gd name="T3" fmla="*/ 172 h 1089"/>
                <a:gd name="T4" fmla="*/ 621 w 1585"/>
                <a:gd name="T5" fmla="*/ 255 h 1089"/>
                <a:gd name="T6" fmla="*/ 530 w 1585"/>
                <a:gd name="T7" fmla="*/ 316 h 1089"/>
                <a:gd name="T8" fmla="*/ 439 w 1585"/>
                <a:gd name="T9" fmla="*/ 308 h 1089"/>
                <a:gd name="T10" fmla="*/ 352 w 1585"/>
                <a:gd name="T11" fmla="*/ 349 h 1089"/>
                <a:gd name="T12" fmla="*/ 296 w 1585"/>
                <a:gd name="T13" fmla="*/ 427 h 1089"/>
                <a:gd name="T14" fmla="*/ 255 w 1585"/>
                <a:gd name="T15" fmla="*/ 499 h 1089"/>
                <a:gd name="T16" fmla="*/ 173 w 1585"/>
                <a:gd name="T17" fmla="*/ 563 h 1089"/>
                <a:gd name="T18" fmla="*/ 125 w 1585"/>
                <a:gd name="T19" fmla="*/ 655 h 1089"/>
                <a:gd name="T20" fmla="*/ 119 w 1585"/>
                <a:gd name="T21" fmla="*/ 764 h 1089"/>
                <a:gd name="T22" fmla="*/ 163 w 1585"/>
                <a:gd name="T23" fmla="*/ 872 h 1089"/>
                <a:gd name="T24" fmla="*/ 246 w 1585"/>
                <a:gd name="T25" fmla="*/ 947 h 1089"/>
                <a:gd name="T26" fmla="*/ 357 w 1585"/>
                <a:gd name="T27" fmla="*/ 974 h 1089"/>
                <a:gd name="T28" fmla="*/ 1248 w 1585"/>
                <a:gd name="T29" fmla="*/ 974 h 1089"/>
                <a:gd name="T30" fmla="*/ 1349 w 1585"/>
                <a:gd name="T31" fmla="*/ 949 h 1089"/>
                <a:gd name="T32" fmla="*/ 1427 w 1585"/>
                <a:gd name="T33" fmla="*/ 880 h 1089"/>
                <a:gd name="T34" fmla="*/ 1466 w 1585"/>
                <a:gd name="T35" fmla="*/ 782 h 1089"/>
                <a:gd name="T36" fmla="*/ 1458 w 1585"/>
                <a:gd name="T37" fmla="*/ 675 h 1089"/>
                <a:gd name="T38" fmla="*/ 1407 w 1585"/>
                <a:gd name="T39" fmla="*/ 587 h 1089"/>
                <a:gd name="T40" fmla="*/ 1322 w 1585"/>
                <a:gd name="T41" fmla="*/ 530 h 1089"/>
                <a:gd name="T42" fmla="*/ 1241 w 1585"/>
                <a:gd name="T43" fmla="*/ 465 h 1089"/>
                <a:gd name="T44" fmla="*/ 1213 w 1585"/>
                <a:gd name="T45" fmla="*/ 329 h 1089"/>
                <a:gd name="T46" fmla="*/ 1138 w 1585"/>
                <a:gd name="T47" fmla="*/ 218 h 1089"/>
                <a:gd name="T48" fmla="*/ 1029 w 1585"/>
                <a:gd name="T49" fmla="*/ 143 h 1089"/>
                <a:gd name="T50" fmla="*/ 896 w 1585"/>
                <a:gd name="T51" fmla="*/ 115 h 1089"/>
                <a:gd name="T52" fmla="*/ 1001 w 1585"/>
                <a:gd name="T53" fmla="*/ 13 h 1089"/>
                <a:gd name="T54" fmla="*/ 1143 w 1585"/>
                <a:gd name="T55" fmla="*/ 75 h 1089"/>
                <a:gd name="T56" fmla="*/ 1256 w 1585"/>
                <a:gd name="T57" fmla="*/ 179 h 1089"/>
                <a:gd name="T58" fmla="*/ 1330 w 1585"/>
                <a:gd name="T59" fmla="*/ 316 h 1089"/>
                <a:gd name="T60" fmla="*/ 1393 w 1585"/>
                <a:gd name="T61" fmla="*/ 436 h 1089"/>
                <a:gd name="T62" fmla="*/ 1494 w 1585"/>
                <a:gd name="T63" fmla="*/ 512 h 1089"/>
                <a:gd name="T64" fmla="*/ 1561 w 1585"/>
                <a:gd name="T65" fmla="*/ 619 h 1089"/>
                <a:gd name="T66" fmla="*/ 1585 w 1585"/>
                <a:gd name="T67" fmla="*/ 746 h 1089"/>
                <a:gd name="T68" fmla="*/ 1557 w 1585"/>
                <a:gd name="T69" fmla="*/ 879 h 1089"/>
                <a:gd name="T70" fmla="*/ 1485 w 1585"/>
                <a:gd name="T71" fmla="*/ 988 h 1089"/>
                <a:gd name="T72" fmla="*/ 1378 w 1585"/>
                <a:gd name="T73" fmla="*/ 1062 h 1089"/>
                <a:gd name="T74" fmla="*/ 1248 w 1585"/>
                <a:gd name="T75" fmla="*/ 1089 h 1089"/>
                <a:gd name="T76" fmla="*/ 984 w 1585"/>
                <a:gd name="T77" fmla="*/ 1088 h 1089"/>
                <a:gd name="T78" fmla="*/ 313 w 1585"/>
                <a:gd name="T79" fmla="*/ 1086 h 1089"/>
                <a:gd name="T80" fmla="*/ 190 w 1585"/>
                <a:gd name="T81" fmla="*/ 1045 h 1089"/>
                <a:gd name="T82" fmla="*/ 90 w 1585"/>
                <a:gd name="T83" fmla="*/ 966 h 1089"/>
                <a:gd name="T84" fmla="*/ 24 w 1585"/>
                <a:gd name="T85" fmla="*/ 856 h 1089"/>
                <a:gd name="T86" fmla="*/ 0 w 1585"/>
                <a:gd name="T87" fmla="*/ 725 h 1089"/>
                <a:gd name="T88" fmla="*/ 22 w 1585"/>
                <a:gd name="T89" fmla="*/ 600 h 1089"/>
                <a:gd name="T90" fmla="*/ 84 w 1585"/>
                <a:gd name="T91" fmla="*/ 490 h 1089"/>
                <a:gd name="T92" fmla="*/ 179 w 1585"/>
                <a:gd name="T93" fmla="*/ 409 h 1089"/>
                <a:gd name="T94" fmla="*/ 235 w 1585"/>
                <a:gd name="T95" fmla="*/ 306 h 1089"/>
                <a:gd name="T96" fmla="*/ 323 w 1585"/>
                <a:gd name="T97" fmla="*/ 231 h 1089"/>
                <a:gd name="T98" fmla="*/ 432 w 1585"/>
                <a:gd name="T99" fmla="*/ 194 h 1089"/>
                <a:gd name="T100" fmla="*/ 523 w 1585"/>
                <a:gd name="T101" fmla="*/ 195 h 1089"/>
                <a:gd name="T102" fmla="*/ 624 w 1585"/>
                <a:gd name="T103" fmla="*/ 91 h 1089"/>
                <a:gd name="T104" fmla="*/ 752 w 1585"/>
                <a:gd name="T105" fmla="*/ 24 h 1089"/>
                <a:gd name="T106" fmla="*/ 896 w 1585"/>
                <a:gd name="T107" fmla="*/ 0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5" h="1089">
                  <a:moveTo>
                    <a:pt x="896" y="115"/>
                  </a:moveTo>
                  <a:lnTo>
                    <a:pt x="855" y="118"/>
                  </a:lnTo>
                  <a:lnTo>
                    <a:pt x="816" y="124"/>
                  </a:lnTo>
                  <a:lnTo>
                    <a:pt x="778" y="135"/>
                  </a:lnTo>
                  <a:lnTo>
                    <a:pt x="742" y="152"/>
                  </a:lnTo>
                  <a:lnTo>
                    <a:pt x="708" y="172"/>
                  </a:lnTo>
                  <a:lnTo>
                    <a:pt x="677" y="196"/>
                  </a:lnTo>
                  <a:lnTo>
                    <a:pt x="647" y="223"/>
                  </a:lnTo>
                  <a:lnTo>
                    <a:pt x="621" y="255"/>
                  </a:lnTo>
                  <a:lnTo>
                    <a:pt x="598" y="289"/>
                  </a:lnTo>
                  <a:lnTo>
                    <a:pt x="575" y="330"/>
                  </a:lnTo>
                  <a:lnTo>
                    <a:pt x="530" y="316"/>
                  </a:lnTo>
                  <a:lnTo>
                    <a:pt x="501" y="308"/>
                  </a:lnTo>
                  <a:lnTo>
                    <a:pt x="471" y="305"/>
                  </a:lnTo>
                  <a:lnTo>
                    <a:pt x="439" y="308"/>
                  </a:lnTo>
                  <a:lnTo>
                    <a:pt x="408" y="317"/>
                  </a:lnTo>
                  <a:lnTo>
                    <a:pt x="378" y="330"/>
                  </a:lnTo>
                  <a:lnTo>
                    <a:pt x="352" y="349"/>
                  </a:lnTo>
                  <a:lnTo>
                    <a:pt x="329" y="372"/>
                  </a:lnTo>
                  <a:lnTo>
                    <a:pt x="310" y="398"/>
                  </a:lnTo>
                  <a:lnTo>
                    <a:pt x="296" y="427"/>
                  </a:lnTo>
                  <a:lnTo>
                    <a:pt x="285" y="459"/>
                  </a:lnTo>
                  <a:lnTo>
                    <a:pt x="280" y="487"/>
                  </a:lnTo>
                  <a:lnTo>
                    <a:pt x="255" y="499"/>
                  </a:lnTo>
                  <a:lnTo>
                    <a:pt x="224" y="516"/>
                  </a:lnTo>
                  <a:lnTo>
                    <a:pt x="197" y="538"/>
                  </a:lnTo>
                  <a:lnTo>
                    <a:pt x="173" y="563"/>
                  </a:lnTo>
                  <a:lnTo>
                    <a:pt x="153" y="591"/>
                  </a:lnTo>
                  <a:lnTo>
                    <a:pt x="137" y="622"/>
                  </a:lnTo>
                  <a:lnTo>
                    <a:pt x="125" y="655"/>
                  </a:lnTo>
                  <a:lnTo>
                    <a:pt x="117" y="689"/>
                  </a:lnTo>
                  <a:lnTo>
                    <a:pt x="115" y="725"/>
                  </a:lnTo>
                  <a:lnTo>
                    <a:pt x="119" y="764"/>
                  </a:lnTo>
                  <a:lnTo>
                    <a:pt x="128" y="803"/>
                  </a:lnTo>
                  <a:lnTo>
                    <a:pt x="143" y="839"/>
                  </a:lnTo>
                  <a:lnTo>
                    <a:pt x="163" y="872"/>
                  </a:lnTo>
                  <a:lnTo>
                    <a:pt x="187" y="901"/>
                  </a:lnTo>
                  <a:lnTo>
                    <a:pt x="215" y="926"/>
                  </a:lnTo>
                  <a:lnTo>
                    <a:pt x="246" y="947"/>
                  </a:lnTo>
                  <a:lnTo>
                    <a:pt x="281" y="961"/>
                  </a:lnTo>
                  <a:lnTo>
                    <a:pt x="319" y="970"/>
                  </a:lnTo>
                  <a:lnTo>
                    <a:pt x="357" y="974"/>
                  </a:lnTo>
                  <a:lnTo>
                    <a:pt x="986" y="974"/>
                  </a:lnTo>
                  <a:lnTo>
                    <a:pt x="997" y="974"/>
                  </a:lnTo>
                  <a:lnTo>
                    <a:pt x="1248" y="974"/>
                  </a:lnTo>
                  <a:lnTo>
                    <a:pt x="1283" y="970"/>
                  </a:lnTo>
                  <a:lnTo>
                    <a:pt x="1318" y="962"/>
                  </a:lnTo>
                  <a:lnTo>
                    <a:pt x="1349" y="949"/>
                  </a:lnTo>
                  <a:lnTo>
                    <a:pt x="1378" y="930"/>
                  </a:lnTo>
                  <a:lnTo>
                    <a:pt x="1404" y="907"/>
                  </a:lnTo>
                  <a:lnTo>
                    <a:pt x="1427" y="880"/>
                  </a:lnTo>
                  <a:lnTo>
                    <a:pt x="1444" y="851"/>
                  </a:lnTo>
                  <a:lnTo>
                    <a:pt x="1458" y="817"/>
                  </a:lnTo>
                  <a:lnTo>
                    <a:pt x="1466" y="782"/>
                  </a:lnTo>
                  <a:lnTo>
                    <a:pt x="1470" y="746"/>
                  </a:lnTo>
                  <a:lnTo>
                    <a:pt x="1466" y="709"/>
                  </a:lnTo>
                  <a:lnTo>
                    <a:pt x="1458" y="675"/>
                  </a:lnTo>
                  <a:lnTo>
                    <a:pt x="1445" y="644"/>
                  </a:lnTo>
                  <a:lnTo>
                    <a:pt x="1428" y="613"/>
                  </a:lnTo>
                  <a:lnTo>
                    <a:pt x="1407" y="587"/>
                  </a:lnTo>
                  <a:lnTo>
                    <a:pt x="1382" y="563"/>
                  </a:lnTo>
                  <a:lnTo>
                    <a:pt x="1353" y="545"/>
                  </a:lnTo>
                  <a:lnTo>
                    <a:pt x="1322" y="530"/>
                  </a:lnTo>
                  <a:lnTo>
                    <a:pt x="1288" y="521"/>
                  </a:lnTo>
                  <a:lnTo>
                    <a:pt x="1242" y="512"/>
                  </a:lnTo>
                  <a:lnTo>
                    <a:pt x="1241" y="465"/>
                  </a:lnTo>
                  <a:lnTo>
                    <a:pt x="1237" y="419"/>
                  </a:lnTo>
                  <a:lnTo>
                    <a:pt x="1228" y="373"/>
                  </a:lnTo>
                  <a:lnTo>
                    <a:pt x="1213" y="329"/>
                  </a:lnTo>
                  <a:lnTo>
                    <a:pt x="1192" y="288"/>
                  </a:lnTo>
                  <a:lnTo>
                    <a:pt x="1167" y="252"/>
                  </a:lnTo>
                  <a:lnTo>
                    <a:pt x="1138" y="218"/>
                  </a:lnTo>
                  <a:lnTo>
                    <a:pt x="1105" y="188"/>
                  </a:lnTo>
                  <a:lnTo>
                    <a:pt x="1068" y="162"/>
                  </a:lnTo>
                  <a:lnTo>
                    <a:pt x="1029" y="143"/>
                  </a:lnTo>
                  <a:lnTo>
                    <a:pt x="987" y="127"/>
                  </a:lnTo>
                  <a:lnTo>
                    <a:pt x="942" y="118"/>
                  </a:lnTo>
                  <a:lnTo>
                    <a:pt x="896" y="115"/>
                  </a:lnTo>
                  <a:close/>
                  <a:moveTo>
                    <a:pt x="896" y="0"/>
                  </a:moveTo>
                  <a:lnTo>
                    <a:pt x="949" y="3"/>
                  </a:lnTo>
                  <a:lnTo>
                    <a:pt x="1001" y="13"/>
                  </a:lnTo>
                  <a:lnTo>
                    <a:pt x="1052" y="28"/>
                  </a:lnTo>
                  <a:lnTo>
                    <a:pt x="1099" y="49"/>
                  </a:lnTo>
                  <a:lnTo>
                    <a:pt x="1143" y="75"/>
                  </a:lnTo>
                  <a:lnTo>
                    <a:pt x="1185" y="105"/>
                  </a:lnTo>
                  <a:lnTo>
                    <a:pt x="1222" y="140"/>
                  </a:lnTo>
                  <a:lnTo>
                    <a:pt x="1256" y="179"/>
                  </a:lnTo>
                  <a:lnTo>
                    <a:pt x="1286" y="222"/>
                  </a:lnTo>
                  <a:lnTo>
                    <a:pt x="1310" y="268"/>
                  </a:lnTo>
                  <a:lnTo>
                    <a:pt x="1330" y="316"/>
                  </a:lnTo>
                  <a:lnTo>
                    <a:pt x="1345" y="367"/>
                  </a:lnTo>
                  <a:lnTo>
                    <a:pt x="1353" y="421"/>
                  </a:lnTo>
                  <a:lnTo>
                    <a:pt x="1393" y="436"/>
                  </a:lnTo>
                  <a:lnTo>
                    <a:pt x="1430" y="457"/>
                  </a:lnTo>
                  <a:lnTo>
                    <a:pt x="1463" y="483"/>
                  </a:lnTo>
                  <a:lnTo>
                    <a:pt x="1494" y="512"/>
                  </a:lnTo>
                  <a:lnTo>
                    <a:pt x="1520" y="545"/>
                  </a:lnTo>
                  <a:lnTo>
                    <a:pt x="1542" y="580"/>
                  </a:lnTo>
                  <a:lnTo>
                    <a:pt x="1561" y="619"/>
                  </a:lnTo>
                  <a:lnTo>
                    <a:pt x="1573" y="659"/>
                  </a:lnTo>
                  <a:lnTo>
                    <a:pt x="1582" y="702"/>
                  </a:lnTo>
                  <a:lnTo>
                    <a:pt x="1585" y="746"/>
                  </a:lnTo>
                  <a:lnTo>
                    <a:pt x="1582" y="792"/>
                  </a:lnTo>
                  <a:lnTo>
                    <a:pt x="1572" y="836"/>
                  </a:lnTo>
                  <a:lnTo>
                    <a:pt x="1557" y="879"/>
                  </a:lnTo>
                  <a:lnTo>
                    <a:pt x="1539" y="918"/>
                  </a:lnTo>
                  <a:lnTo>
                    <a:pt x="1514" y="955"/>
                  </a:lnTo>
                  <a:lnTo>
                    <a:pt x="1485" y="988"/>
                  </a:lnTo>
                  <a:lnTo>
                    <a:pt x="1453" y="1017"/>
                  </a:lnTo>
                  <a:lnTo>
                    <a:pt x="1417" y="1041"/>
                  </a:lnTo>
                  <a:lnTo>
                    <a:pt x="1378" y="1062"/>
                  </a:lnTo>
                  <a:lnTo>
                    <a:pt x="1337" y="1077"/>
                  </a:lnTo>
                  <a:lnTo>
                    <a:pt x="1293" y="1085"/>
                  </a:lnTo>
                  <a:lnTo>
                    <a:pt x="1248" y="1089"/>
                  </a:lnTo>
                  <a:lnTo>
                    <a:pt x="999" y="1089"/>
                  </a:lnTo>
                  <a:lnTo>
                    <a:pt x="989" y="1088"/>
                  </a:lnTo>
                  <a:lnTo>
                    <a:pt x="984" y="1088"/>
                  </a:lnTo>
                  <a:lnTo>
                    <a:pt x="978" y="1089"/>
                  </a:lnTo>
                  <a:lnTo>
                    <a:pt x="357" y="1089"/>
                  </a:lnTo>
                  <a:lnTo>
                    <a:pt x="313" y="1086"/>
                  </a:lnTo>
                  <a:lnTo>
                    <a:pt x="269" y="1078"/>
                  </a:lnTo>
                  <a:lnTo>
                    <a:pt x="229" y="1064"/>
                  </a:lnTo>
                  <a:lnTo>
                    <a:pt x="190" y="1045"/>
                  </a:lnTo>
                  <a:lnTo>
                    <a:pt x="154" y="1024"/>
                  </a:lnTo>
                  <a:lnTo>
                    <a:pt x="121" y="997"/>
                  </a:lnTo>
                  <a:lnTo>
                    <a:pt x="90" y="966"/>
                  </a:lnTo>
                  <a:lnTo>
                    <a:pt x="64" y="932"/>
                  </a:lnTo>
                  <a:lnTo>
                    <a:pt x="42" y="896"/>
                  </a:lnTo>
                  <a:lnTo>
                    <a:pt x="24" y="856"/>
                  </a:lnTo>
                  <a:lnTo>
                    <a:pt x="12" y="814"/>
                  </a:lnTo>
                  <a:lnTo>
                    <a:pt x="3" y="770"/>
                  </a:lnTo>
                  <a:lnTo>
                    <a:pt x="0" y="725"/>
                  </a:lnTo>
                  <a:lnTo>
                    <a:pt x="3" y="681"/>
                  </a:lnTo>
                  <a:lnTo>
                    <a:pt x="11" y="639"/>
                  </a:lnTo>
                  <a:lnTo>
                    <a:pt x="22" y="600"/>
                  </a:lnTo>
                  <a:lnTo>
                    <a:pt x="39" y="561"/>
                  </a:lnTo>
                  <a:lnTo>
                    <a:pt x="60" y="525"/>
                  </a:lnTo>
                  <a:lnTo>
                    <a:pt x="84" y="490"/>
                  </a:lnTo>
                  <a:lnTo>
                    <a:pt x="112" y="460"/>
                  </a:lnTo>
                  <a:lnTo>
                    <a:pt x="145" y="433"/>
                  </a:lnTo>
                  <a:lnTo>
                    <a:pt x="179" y="409"/>
                  </a:lnTo>
                  <a:lnTo>
                    <a:pt x="194" y="372"/>
                  </a:lnTo>
                  <a:lnTo>
                    <a:pt x="213" y="337"/>
                  </a:lnTo>
                  <a:lnTo>
                    <a:pt x="235" y="306"/>
                  </a:lnTo>
                  <a:lnTo>
                    <a:pt x="261" y="277"/>
                  </a:lnTo>
                  <a:lnTo>
                    <a:pt x="290" y="252"/>
                  </a:lnTo>
                  <a:lnTo>
                    <a:pt x="323" y="231"/>
                  </a:lnTo>
                  <a:lnTo>
                    <a:pt x="357" y="213"/>
                  </a:lnTo>
                  <a:lnTo>
                    <a:pt x="394" y="201"/>
                  </a:lnTo>
                  <a:lnTo>
                    <a:pt x="432" y="194"/>
                  </a:lnTo>
                  <a:lnTo>
                    <a:pt x="471" y="191"/>
                  </a:lnTo>
                  <a:lnTo>
                    <a:pt x="497" y="192"/>
                  </a:lnTo>
                  <a:lnTo>
                    <a:pt x="523" y="195"/>
                  </a:lnTo>
                  <a:lnTo>
                    <a:pt x="553" y="156"/>
                  </a:lnTo>
                  <a:lnTo>
                    <a:pt x="588" y="122"/>
                  </a:lnTo>
                  <a:lnTo>
                    <a:pt x="624" y="91"/>
                  </a:lnTo>
                  <a:lnTo>
                    <a:pt x="665" y="65"/>
                  </a:lnTo>
                  <a:lnTo>
                    <a:pt x="707" y="42"/>
                  </a:lnTo>
                  <a:lnTo>
                    <a:pt x="752" y="24"/>
                  </a:lnTo>
                  <a:lnTo>
                    <a:pt x="799" y="10"/>
                  </a:lnTo>
                  <a:lnTo>
                    <a:pt x="846" y="3"/>
                  </a:lnTo>
                  <a:lnTo>
                    <a:pt x="8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61"/>
            <p:cNvSpPr>
              <a:spLocks/>
            </p:cNvSpPr>
            <p:nvPr/>
          </p:nvSpPr>
          <p:spPr bwMode="auto">
            <a:xfrm>
              <a:off x="4498975" y="2098676"/>
              <a:ext cx="73025" cy="233363"/>
            </a:xfrm>
            <a:custGeom>
              <a:avLst/>
              <a:gdLst>
                <a:gd name="T0" fmla="*/ 291 w 406"/>
                <a:gd name="T1" fmla="*/ 0 h 1321"/>
                <a:gd name="T2" fmla="*/ 406 w 406"/>
                <a:gd name="T3" fmla="*/ 0 h 1321"/>
                <a:gd name="T4" fmla="*/ 406 w 406"/>
                <a:gd name="T5" fmla="*/ 1321 h 1321"/>
                <a:gd name="T6" fmla="*/ 291 w 406"/>
                <a:gd name="T7" fmla="*/ 1321 h 1321"/>
                <a:gd name="T8" fmla="*/ 291 w 406"/>
                <a:gd name="T9" fmla="*/ 113 h 1321"/>
                <a:gd name="T10" fmla="*/ 0 w 406"/>
                <a:gd name="T11" fmla="*/ 286 h 1321"/>
                <a:gd name="T12" fmla="*/ 0 w 406"/>
                <a:gd name="T13" fmla="*/ 171 h 1321"/>
                <a:gd name="T14" fmla="*/ 291 w 406"/>
                <a:gd name="T15" fmla="*/ 0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1321">
                  <a:moveTo>
                    <a:pt x="291" y="0"/>
                  </a:moveTo>
                  <a:lnTo>
                    <a:pt x="406" y="0"/>
                  </a:lnTo>
                  <a:lnTo>
                    <a:pt x="406" y="1321"/>
                  </a:lnTo>
                  <a:lnTo>
                    <a:pt x="291" y="1321"/>
                  </a:lnTo>
                  <a:lnTo>
                    <a:pt x="291" y="113"/>
                  </a:lnTo>
                  <a:lnTo>
                    <a:pt x="0" y="286"/>
                  </a:lnTo>
                  <a:lnTo>
                    <a:pt x="0" y="171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 noEditPoints="1"/>
            </p:cNvSpPr>
            <p:nvPr/>
          </p:nvSpPr>
          <p:spPr bwMode="auto">
            <a:xfrm>
              <a:off x="4605338" y="2098676"/>
              <a:ext cx="149225" cy="231775"/>
            </a:xfrm>
            <a:custGeom>
              <a:avLst/>
              <a:gdLst>
                <a:gd name="T0" fmla="*/ 338 w 842"/>
                <a:gd name="T1" fmla="*/ 118 h 1311"/>
                <a:gd name="T2" fmla="*/ 231 w 842"/>
                <a:gd name="T3" fmla="*/ 171 h 1311"/>
                <a:gd name="T4" fmla="*/ 149 w 842"/>
                <a:gd name="T5" fmla="*/ 263 h 1311"/>
                <a:gd name="T6" fmla="*/ 111 w 842"/>
                <a:gd name="T7" fmla="*/ 377 h 1311"/>
                <a:gd name="T8" fmla="*/ 119 w 842"/>
                <a:gd name="T9" fmla="*/ 502 h 1311"/>
                <a:gd name="T10" fmla="*/ 171 w 842"/>
                <a:gd name="T11" fmla="*/ 608 h 1311"/>
                <a:gd name="T12" fmla="*/ 265 w 842"/>
                <a:gd name="T13" fmla="*/ 689 h 1311"/>
                <a:gd name="T14" fmla="*/ 379 w 842"/>
                <a:gd name="T15" fmla="*/ 727 h 1311"/>
                <a:gd name="T16" fmla="*/ 505 w 842"/>
                <a:gd name="T17" fmla="*/ 719 h 1311"/>
                <a:gd name="T18" fmla="*/ 611 w 842"/>
                <a:gd name="T19" fmla="*/ 666 h 1311"/>
                <a:gd name="T20" fmla="*/ 693 w 842"/>
                <a:gd name="T21" fmla="*/ 575 h 1311"/>
                <a:gd name="T22" fmla="*/ 731 w 842"/>
                <a:gd name="T23" fmla="*/ 460 h 1311"/>
                <a:gd name="T24" fmla="*/ 722 w 842"/>
                <a:gd name="T25" fmla="*/ 333 h 1311"/>
                <a:gd name="T26" fmla="*/ 670 w 842"/>
                <a:gd name="T27" fmla="*/ 227 h 1311"/>
                <a:gd name="T28" fmla="*/ 577 w 842"/>
                <a:gd name="T29" fmla="*/ 147 h 1311"/>
                <a:gd name="T30" fmla="*/ 463 w 842"/>
                <a:gd name="T31" fmla="*/ 110 h 1311"/>
                <a:gd name="T32" fmla="*/ 470 w 842"/>
                <a:gd name="T33" fmla="*/ 2 h 1311"/>
                <a:gd name="T34" fmla="*/ 604 w 842"/>
                <a:gd name="T35" fmla="*/ 39 h 1311"/>
                <a:gd name="T36" fmla="*/ 719 w 842"/>
                <a:gd name="T37" fmla="*/ 122 h 1311"/>
                <a:gd name="T38" fmla="*/ 802 w 842"/>
                <a:gd name="T39" fmla="*/ 236 h 1311"/>
                <a:gd name="T40" fmla="*/ 840 w 842"/>
                <a:gd name="T41" fmla="*/ 370 h 1311"/>
                <a:gd name="T42" fmla="*/ 840 w 842"/>
                <a:gd name="T43" fmla="*/ 894 h 1311"/>
                <a:gd name="T44" fmla="*/ 797 w 842"/>
                <a:gd name="T45" fmla="*/ 1048 h 1311"/>
                <a:gd name="T46" fmla="*/ 718 w 842"/>
                <a:gd name="T47" fmla="*/ 1173 h 1311"/>
                <a:gd name="T48" fmla="*/ 628 w 842"/>
                <a:gd name="T49" fmla="*/ 1245 h 1311"/>
                <a:gd name="T50" fmla="*/ 506 w 842"/>
                <a:gd name="T51" fmla="*/ 1294 h 1311"/>
                <a:gd name="T52" fmla="*/ 358 w 842"/>
                <a:gd name="T53" fmla="*/ 1311 h 1311"/>
                <a:gd name="T54" fmla="*/ 366 w 842"/>
                <a:gd name="T55" fmla="*/ 1202 h 1311"/>
                <a:gd name="T56" fmla="*/ 505 w 842"/>
                <a:gd name="T57" fmla="*/ 1178 h 1311"/>
                <a:gd name="T58" fmla="*/ 624 w 842"/>
                <a:gd name="T59" fmla="*/ 1107 h 1311"/>
                <a:gd name="T60" fmla="*/ 697 w 842"/>
                <a:gd name="T61" fmla="*/ 1009 h 1311"/>
                <a:gd name="T62" fmla="*/ 731 w 842"/>
                <a:gd name="T63" fmla="*/ 878 h 1311"/>
                <a:gd name="T64" fmla="*/ 696 w 842"/>
                <a:gd name="T65" fmla="*/ 739 h 1311"/>
                <a:gd name="T66" fmla="*/ 572 w 842"/>
                <a:gd name="T67" fmla="*/ 813 h 1311"/>
                <a:gd name="T68" fmla="*/ 427 w 842"/>
                <a:gd name="T69" fmla="*/ 837 h 1311"/>
                <a:gd name="T70" fmla="*/ 281 w 842"/>
                <a:gd name="T71" fmla="*/ 815 h 1311"/>
                <a:gd name="T72" fmla="*/ 159 w 842"/>
                <a:gd name="T73" fmla="*/ 747 h 1311"/>
                <a:gd name="T74" fmla="*/ 63 w 842"/>
                <a:gd name="T75" fmla="*/ 641 h 1311"/>
                <a:gd name="T76" fmla="*/ 9 w 842"/>
                <a:gd name="T77" fmla="*/ 514 h 1311"/>
                <a:gd name="T78" fmla="*/ 2 w 842"/>
                <a:gd name="T79" fmla="*/ 369 h 1311"/>
                <a:gd name="T80" fmla="*/ 40 w 842"/>
                <a:gd name="T81" fmla="*/ 236 h 1311"/>
                <a:gd name="T82" fmla="*/ 122 w 842"/>
                <a:gd name="T83" fmla="*/ 122 h 1311"/>
                <a:gd name="T84" fmla="*/ 237 w 842"/>
                <a:gd name="T85" fmla="*/ 39 h 1311"/>
                <a:gd name="T86" fmla="*/ 372 w 842"/>
                <a:gd name="T87" fmla="*/ 2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2" h="1311">
                  <a:moveTo>
                    <a:pt x="421" y="108"/>
                  </a:moveTo>
                  <a:lnTo>
                    <a:pt x="379" y="110"/>
                  </a:lnTo>
                  <a:lnTo>
                    <a:pt x="338" y="118"/>
                  </a:lnTo>
                  <a:lnTo>
                    <a:pt x="300" y="131"/>
                  </a:lnTo>
                  <a:lnTo>
                    <a:pt x="265" y="149"/>
                  </a:lnTo>
                  <a:lnTo>
                    <a:pt x="231" y="171"/>
                  </a:lnTo>
                  <a:lnTo>
                    <a:pt x="200" y="199"/>
                  </a:lnTo>
                  <a:lnTo>
                    <a:pt x="171" y="230"/>
                  </a:lnTo>
                  <a:lnTo>
                    <a:pt x="149" y="263"/>
                  </a:lnTo>
                  <a:lnTo>
                    <a:pt x="132" y="299"/>
                  </a:lnTo>
                  <a:lnTo>
                    <a:pt x="119" y="337"/>
                  </a:lnTo>
                  <a:lnTo>
                    <a:pt x="111" y="377"/>
                  </a:lnTo>
                  <a:lnTo>
                    <a:pt x="109" y="419"/>
                  </a:lnTo>
                  <a:lnTo>
                    <a:pt x="111" y="462"/>
                  </a:lnTo>
                  <a:lnTo>
                    <a:pt x="119" y="502"/>
                  </a:lnTo>
                  <a:lnTo>
                    <a:pt x="132" y="539"/>
                  </a:lnTo>
                  <a:lnTo>
                    <a:pt x="149" y="575"/>
                  </a:lnTo>
                  <a:lnTo>
                    <a:pt x="171" y="608"/>
                  </a:lnTo>
                  <a:lnTo>
                    <a:pt x="200" y="639"/>
                  </a:lnTo>
                  <a:lnTo>
                    <a:pt x="231" y="666"/>
                  </a:lnTo>
                  <a:lnTo>
                    <a:pt x="265" y="689"/>
                  </a:lnTo>
                  <a:lnTo>
                    <a:pt x="300" y="707"/>
                  </a:lnTo>
                  <a:lnTo>
                    <a:pt x="339" y="719"/>
                  </a:lnTo>
                  <a:lnTo>
                    <a:pt x="379" y="727"/>
                  </a:lnTo>
                  <a:lnTo>
                    <a:pt x="422" y="729"/>
                  </a:lnTo>
                  <a:lnTo>
                    <a:pt x="464" y="727"/>
                  </a:lnTo>
                  <a:lnTo>
                    <a:pt x="505" y="719"/>
                  </a:lnTo>
                  <a:lnTo>
                    <a:pt x="542" y="707"/>
                  </a:lnTo>
                  <a:lnTo>
                    <a:pt x="578" y="689"/>
                  </a:lnTo>
                  <a:lnTo>
                    <a:pt x="611" y="666"/>
                  </a:lnTo>
                  <a:lnTo>
                    <a:pt x="643" y="639"/>
                  </a:lnTo>
                  <a:lnTo>
                    <a:pt x="670" y="608"/>
                  </a:lnTo>
                  <a:lnTo>
                    <a:pt x="693" y="575"/>
                  </a:lnTo>
                  <a:lnTo>
                    <a:pt x="711" y="539"/>
                  </a:lnTo>
                  <a:lnTo>
                    <a:pt x="722" y="501"/>
                  </a:lnTo>
                  <a:lnTo>
                    <a:pt x="731" y="460"/>
                  </a:lnTo>
                  <a:lnTo>
                    <a:pt x="733" y="416"/>
                  </a:lnTo>
                  <a:lnTo>
                    <a:pt x="731" y="374"/>
                  </a:lnTo>
                  <a:lnTo>
                    <a:pt x="722" y="333"/>
                  </a:lnTo>
                  <a:lnTo>
                    <a:pt x="710" y="294"/>
                  </a:lnTo>
                  <a:lnTo>
                    <a:pt x="692" y="259"/>
                  </a:lnTo>
                  <a:lnTo>
                    <a:pt x="670" y="227"/>
                  </a:lnTo>
                  <a:lnTo>
                    <a:pt x="642" y="196"/>
                  </a:lnTo>
                  <a:lnTo>
                    <a:pt x="610" y="169"/>
                  </a:lnTo>
                  <a:lnTo>
                    <a:pt x="577" y="147"/>
                  </a:lnTo>
                  <a:lnTo>
                    <a:pt x="541" y="130"/>
                  </a:lnTo>
                  <a:lnTo>
                    <a:pt x="503" y="117"/>
                  </a:lnTo>
                  <a:lnTo>
                    <a:pt x="463" y="110"/>
                  </a:lnTo>
                  <a:lnTo>
                    <a:pt x="421" y="108"/>
                  </a:lnTo>
                  <a:close/>
                  <a:moveTo>
                    <a:pt x="421" y="0"/>
                  </a:moveTo>
                  <a:lnTo>
                    <a:pt x="470" y="2"/>
                  </a:lnTo>
                  <a:lnTo>
                    <a:pt x="517" y="9"/>
                  </a:lnTo>
                  <a:lnTo>
                    <a:pt x="561" y="22"/>
                  </a:lnTo>
                  <a:lnTo>
                    <a:pt x="604" y="39"/>
                  </a:lnTo>
                  <a:lnTo>
                    <a:pt x="645" y="62"/>
                  </a:lnTo>
                  <a:lnTo>
                    <a:pt x="683" y="89"/>
                  </a:lnTo>
                  <a:lnTo>
                    <a:pt x="719" y="122"/>
                  </a:lnTo>
                  <a:lnTo>
                    <a:pt x="752" y="158"/>
                  </a:lnTo>
                  <a:lnTo>
                    <a:pt x="779" y="196"/>
                  </a:lnTo>
                  <a:lnTo>
                    <a:pt x="802" y="236"/>
                  </a:lnTo>
                  <a:lnTo>
                    <a:pt x="820" y="279"/>
                  </a:lnTo>
                  <a:lnTo>
                    <a:pt x="832" y="324"/>
                  </a:lnTo>
                  <a:lnTo>
                    <a:pt x="840" y="370"/>
                  </a:lnTo>
                  <a:lnTo>
                    <a:pt x="842" y="419"/>
                  </a:lnTo>
                  <a:lnTo>
                    <a:pt x="842" y="840"/>
                  </a:lnTo>
                  <a:lnTo>
                    <a:pt x="840" y="894"/>
                  </a:lnTo>
                  <a:lnTo>
                    <a:pt x="831" y="946"/>
                  </a:lnTo>
                  <a:lnTo>
                    <a:pt x="817" y="998"/>
                  </a:lnTo>
                  <a:lnTo>
                    <a:pt x="797" y="1048"/>
                  </a:lnTo>
                  <a:lnTo>
                    <a:pt x="772" y="1097"/>
                  </a:lnTo>
                  <a:lnTo>
                    <a:pt x="741" y="1145"/>
                  </a:lnTo>
                  <a:lnTo>
                    <a:pt x="718" y="1173"/>
                  </a:lnTo>
                  <a:lnTo>
                    <a:pt x="692" y="1199"/>
                  </a:lnTo>
                  <a:lnTo>
                    <a:pt x="662" y="1223"/>
                  </a:lnTo>
                  <a:lnTo>
                    <a:pt x="628" y="1245"/>
                  </a:lnTo>
                  <a:lnTo>
                    <a:pt x="590" y="1265"/>
                  </a:lnTo>
                  <a:lnTo>
                    <a:pt x="550" y="1282"/>
                  </a:lnTo>
                  <a:lnTo>
                    <a:pt x="506" y="1294"/>
                  </a:lnTo>
                  <a:lnTo>
                    <a:pt x="459" y="1303"/>
                  </a:lnTo>
                  <a:lnTo>
                    <a:pt x="410" y="1310"/>
                  </a:lnTo>
                  <a:lnTo>
                    <a:pt x="358" y="1311"/>
                  </a:lnTo>
                  <a:lnTo>
                    <a:pt x="323" y="1311"/>
                  </a:lnTo>
                  <a:lnTo>
                    <a:pt x="323" y="1202"/>
                  </a:lnTo>
                  <a:lnTo>
                    <a:pt x="366" y="1202"/>
                  </a:lnTo>
                  <a:lnTo>
                    <a:pt x="414" y="1200"/>
                  </a:lnTo>
                  <a:lnTo>
                    <a:pt x="461" y="1192"/>
                  </a:lnTo>
                  <a:lnTo>
                    <a:pt x="505" y="1178"/>
                  </a:lnTo>
                  <a:lnTo>
                    <a:pt x="546" y="1161"/>
                  </a:lnTo>
                  <a:lnTo>
                    <a:pt x="586" y="1137"/>
                  </a:lnTo>
                  <a:lnTo>
                    <a:pt x="624" y="1107"/>
                  </a:lnTo>
                  <a:lnTo>
                    <a:pt x="652" y="1079"/>
                  </a:lnTo>
                  <a:lnTo>
                    <a:pt x="677" y="1045"/>
                  </a:lnTo>
                  <a:lnTo>
                    <a:pt x="697" y="1009"/>
                  </a:lnTo>
                  <a:lnTo>
                    <a:pt x="713" y="968"/>
                  </a:lnTo>
                  <a:lnTo>
                    <a:pt x="724" y="924"/>
                  </a:lnTo>
                  <a:lnTo>
                    <a:pt x="731" y="878"/>
                  </a:lnTo>
                  <a:lnTo>
                    <a:pt x="733" y="827"/>
                  </a:lnTo>
                  <a:lnTo>
                    <a:pt x="733" y="704"/>
                  </a:lnTo>
                  <a:lnTo>
                    <a:pt x="696" y="739"/>
                  </a:lnTo>
                  <a:lnTo>
                    <a:pt x="657" y="769"/>
                  </a:lnTo>
                  <a:lnTo>
                    <a:pt x="616" y="793"/>
                  </a:lnTo>
                  <a:lnTo>
                    <a:pt x="572" y="813"/>
                  </a:lnTo>
                  <a:lnTo>
                    <a:pt x="525" y="827"/>
                  </a:lnTo>
                  <a:lnTo>
                    <a:pt x="477" y="835"/>
                  </a:lnTo>
                  <a:lnTo>
                    <a:pt x="427" y="837"/>
                  </a:lnTo>
                  <a:lnTo>
                    <a:pt x="376" y="835"/>
                  </a:lnTo>
                  <a:lnTo>
                    <a:pt x="328" y="828"/>
                  </a:lnTo>
                  <a:lnTo>
                    <a:pt x="281" y="815"/>
                  </a:lnTo>
                  <a:lnTo>
                    <a:pt x="239" y="797"/>
                  </a:lnTo>
                  <a:lnTo>
                    <a:pt x="198" y="774"/>
                  </a:lnTo>
                  <a:lnTo>
                    <a:pt x="159" y="747"/>
                  </a:lnTo>
                  <a:lnTo>
                    <a:pt x="122" y="715"/>
                  </a:lnTo>
                  <a:lnTo>
                    <a:pt x="90" y="679"/>
                  </a:lnTo>
                  <a:lnTo>
                    <a:pt x="63" y="641"/>
                  </a:lnTo>
                  <a:lnTo>
                    <a:pt x="40" y="601"/>
                  </a:lnTo>
                  <a:lnTo>
                    <a:pt x="22" y="558"/>
                  </a:lnTo>
                  <a:lnTo>
                    <a:pt x="9" y="514"/>
                  </a:lnTo>
                  <a:lnTo>
                    <a:pt x="2" y="467"/>
                  </a:lnTo>
                  <a:lnTo>
                    <a:pt x="0" y="418"/>
                  </a:lnTo>
                  <a:lnTo>
                    <a:pt x="2" y="369"/>
                  </a:lnTo>
                  <a:lnTo>
                    <a:pt x="9" y="323"/>
                  </a:lnTo>
                  <a:lnTo>
                    <a:pt x="22" y="279"/>
                  </a:lnTo>
                  <a:lnTo>
                    <a:pt x="40" y="236"/>
                  </a:lnTo>
                  <a:lnTo>
                    <a:pt x="63" y="196"/>
                  </a:lnTo>
                  <a:lnTo>
                    <a:pt x="90" y="158"/>
                  </a:lnTo>
                  <a:lnTo>
                    <a:pt x="122" y="122"/>
                  </a:lnTo>
                  <a:lnTo>
                    <a:pt x="159" y="89"/>
                  </a:lnTo>
                  <a:lnTo>
                    <a:pt x="197" y="62"/>
                  </a:lnTo>
                  <a:lnTo>
                    <a:pt x="237" y="39"/>
                  </a:lnTo>
                  <a:lnTo>
                    <a:pt x="280" y="22"/>
                  </a:lnTo>
                  <a:lnTo>
                    <a:pt x="324" y="9"/>
                  </a:lnTo>
                  <a:lnTo>
                    <a:pt x="372" y="2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63"/>
            <p:cNvSpPr>
              <a:spLocks noEditPoints="1"/>
            </p:cNvSpPr>
            <p:nvPr/>
          </p:nvSpPr>
          <p:spPr bwMode="auto">
            <a:xfrm>
              <a:off x="4387850" y="1927226"/>
              <a:ext cx="517525" cy="474663"/>
            </a:xfrm>
            <a:custGeom>
              <a:avLst/>
              <a:gdLst>
                <a:gd name="T0" fmla="*/ 2016 w 2938"/>
                <a:gd name="T1" fmla="*/ 116 h 2693"/>
                <a:gd name="T2" fmla="*/ 2016 w 2938"/>
                <a:gd name="T3" fmla="*/ 573 h 2693"/>
                <a:gd name="T4" fmla="*/ 2822 w 2938"/>
                <a:gd name="T5" fmla="*/ 573 h 2693"/>
                <a:gd name="T6" fmla="*/ 2822 w 2938"/>
                <a:gd name="T7" fmla="*/ 116 h 2693"/>
                <a:gd name="T8" fmla="*/ 2016 w 2938"/>
                <a:gd name="T9" fmla="*/ 116 h 2693"/>
                <a:gd name="T10" fmla="*/ 1094 w 2938"/>
                <a:gd name="T11" fmla="*/ 116 h 2693"/>
                <a:gd name="T12" fmla="*/ 1094 w 2938"/>
                <a:gd name="T13" fmla="*/ 573 h 2693"/>
                <a:gd name="T14" fmla="*/ 1901 w 2938"/>
                <a:gd name="T15" fmla="*/ 573 h 2693"/>
                <a:gd name="T16" fmla="*/ 1901 w 2938"/>
                <a:gd name="T17" fmla="*/ 116 h 2693"/>
                <a:gd name="T18" fmla="*/ 1094 w 2938"/>
                <a:gd name="T19" fmla="*/ 116 h 2693"/>
                <a:gd name="T20" fmla="*/ 115 w 2938"/>
                <a:gd name="T21" fmla="*/ 116 h 2693"/>
                <a:gd name="T22" fmla="*/ 115 w 2938"/>
                <a:gd name="T23" fmla="*/ 573 h 2693"/>
                <a:gd name="T24" fmla="*/ 979 w 2938"/>
                <a:gd name="T25" fmla="*/ 573 h 2693"/>
                <a:gd name="T26" fmla="*/ 979 w 2938"/>
                <a:gd name="T27" fmla="*/ 116 h 2693"/>
                <a:gd name="T28" fmla="*/ 115 w 2938"/>
                <a:gd name="T29" fmla="*/ 116 h 2693"/>
                <a:gd name="T30" fmla="*/ 0 w 2938"/>
                <a:gd name="T31" fmla="*/ 0 h 2693"/>
                <a:gd name="T32" fmla="*/ 2938 w 2938"/>
                <a:gd name="T33" fmla="*/ 0 h 2693"/>
                <a:gd name="T34" fmla="*/ 2938 w 2938"/>
                <a:gd name="T35" fmla="*/ 1718 h 2693"/>
                <a:gd name="T36" fmla="*/ 2934 w 2938"/>
                <a:gd name="T37" fmla="*/ 1737 h 2693"/>
                <a:gd name="T38" fmla="*/ 2926 w 2938"/>
                <a:gd name="T39" fmla="*/ 1753 h 2693"/>
                <a:gd name="T40" fmla="*/ 2914 w 2938"/>
                <a:gd name="T41" fmla="*/ 1765 h 2693"/>
                <a:gd name="T42" fmla="*/ 2898 w 2938"/>
                <a:gd name="T43" fmla="*/ 1773 h 2693"/>
                <a:gd name="T44" fmla="*/ 2880 w 2938"/>
                <a:gd name="T45" fmla="*/ 1775 h 2693"/>
                <a:gd name="T46" fmla="*/ 2862 w 2938"/>
                <a:gd name="T47" fmla="*/ 1773 h 2693"/>
                <a:gd name="T48" fmla="*/ 2846 w 2938"/>
                <a:gd name="T49" fmla="*/ 1765 h 2693"/>
                <a:gd name="T50" fmla="*/ 2834 w 2938"/>
                <a:gd name="T51" fmla="*/ 1753 h 2693"/>
                <a:gd name="T52" fmla="*/ 2826 w 2938"/>
                <a:gd name="T53" fmla="*/ 1737 h 2693"/>
                <a:gd name="T54" fmla="*/ 2822 w 2938"/>
                <a:gd name="T55" fmla="*/ 1718 h 2693"/>
                <a:gd name="T56" fmla="*/ 2822 w 2938"/>
                <a:gd name="T57" fmla="*/ 688 h 2693"/>
                <a:gd name="T58" fmla="*/ 115 w 2938"/>
                <a:gd name="T59" fmla="*/ 688 h 2693"/>
                <a:gd name="T60" fmla="*/ 115 w 2938"/>
                <a:gd name="T61" fmla="*/ 2577 h 2693"/>
                <a:gd name="T62" fmla="*/ 1613 w 2938"/>
                <a:gd name="T63" fmla="*/ 2577 h 2693"/>
                <a:gd name="T64" fmla="*/ 1631 w 2938"/>
                <a:gd name="T65" fmla="*/ 2580 h 2693"/>
                <a:gd name="T66" fmla="*/ 1646 w 2938"/>
                <a:gd name="T67" fmla="*/ 2589 h 2693"/>
                <a:gd name="T68" fmla="*/ 1659 w 2938"/>
                <a:gd name="T69" fmla="*/ 2601 h 2693"/>
                <a:gd name="T70" fmla="*/ 1667 w 2938"/>
                <a:gd name="T71" fmla="*/ 2617 h 2693"/>
                <a:gd name="T72" fmla="*/ 1670 w 2938"/>
                <a:gd name="T73" fmla="*/ 2635 h 2693"/>
                <a:gd name="T74" fmla="*/ 1667 w 2938"/>
                <a:gd name="T75" fmla="*/ 2653 h 2693"/>
                <a:gd name="T76" fmla="*/ 1659 w 2938"/>
                <a:gd name="T77" fmla="*/ 2669 h 2693"/>
                <a:gd name="T78" fmla="*/ 1646 w 2938"/>
                <a:gd name="T79" fmla="*/ 2681 h 2693"/>
                <a:gd name="T80" fmla="*/ 1631 w 2938"/>
                <a:gd name="T81" fmla="*/ 2690 h 2693"/>
                <a:gd name="T82" fmla="*/ 1613 w 2938"/>
                <a:gd name="T83" fmla="*/ 2693 h 2693"/>
                <a:gd name="T84" fmla="*/ 58 w 2938"/>
                <a:gd name="T85" fmla="*/ 2693 h 2693"/>
                <a:gd name="T86" fmla="*/ 40 w 2938"/>
                <a:gd name="T87" fmla="*/ 2690 h 2693"/>
                <a:gd name="T88" fmla="*/ 24 w 2938"/>
                <a:gd name="T89" fmla="*/ 2681 h 2693"/>
                <a:gd name="T90" fmla="*/ 12 w 2938"/>
                <a:gd name="T91" fmla="*/ 2669 h 2693"/>
                <a:gd name="T92" fmla="*/ 3 w 2938"/>
                <a:gd name="T93" fmla="*/ 2653 h 2693"/>
                <a:gd name="T94" fmla="*/ 0 w 2938"/>
                <a:gd name="T95" fmla="*/ 2635 h 2693"/>
                <a:gd name="T96" fmla="*/ 0 w 2938"/>
                <a:gd name="T97" fmla="*/ 0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38" h="2693">
                  <a:moveTo>
                    <a:pt x="2016" y="116"/>
                  </a:moveTo>
                  <a:lnTo>
                    <a:pt x="2016" y="573"/>
                  </a:lnTo>
                  <a:lnTo>
                    <a:pt x="2822" y="573"/>
                  </a:lnTo>
                  <a:lnTo>
                    <a:pt x="2822" y="116"/>
                  </a:lnTo>
                  <a:lnTo>
                    <a:pt x="2016" y="116"/>
                  </a:lnTo>
                  <a:close/>
                  <a:moveTo>
                    <a:pt x="1094" y="116"/>
                  </a:moveTo>
                  <a:lnTo>
                    <a:pt x="1094" y="573"/>
                  </a:lnTo>
                  <a:lnTo>
                    <a:pt x="1901" y="573"/>
                  </a:lnTo>
                  <a:lnTo>
                    <a:pt x="1901" y="116"/>
                  </a:lnTo>
                  <a:lnTo>
                    <a:pt x="1094" y="116"/>
                  </a:lnTo>
                  <a:close/>
                  <a:moveTo>
                    <a:pt x="115" y="116"/>
                  </a:moveTo>
                  <a:lnTo>
                    <a:pt x="115" y="573"/>
                  </a:lnTo>
                  <a:lnTo>
                    <a:pt x="979" y="573"/>
                  </a:lnTo>
                  <a:lnTo>
                    <a:pt x="979" y="116"/>
                  </a:lnTo>
                  <a:lnTo>
                    <a:pt x="115" y="116"/>
                  </a:lnTo>
                  <a:close/>
                  <a:moveTo>
                    <a:pt x="0" y="0"/>
                  </a:moveTo>
                  <a:lnTo>
                    <a:pt x="2938" y="0"/>
                  </a:lnTo>
                  <a:lnTo>
                    <a:pt x="2938" y="1718"/>
                  </a:lnTo>
                  <a:lnTo>
                    <a:pt x="2934" y="1737"/>
                  </a:lnTo>
                  <a:lnTo>
                    <a:pt x="2926" y="1753"/>
                  </a:lnTo>
                  <a:lnTo>
                    <a:pt x="2914" y="1765"/>
                  </a:lnTo>
                  <a:lnTo>
                    <a:pt x="2898" y="1773"/>
                  </a:lnTo>
                  <a:lnTo>
                    <a:pt x="2880" y="1775"/>
                  </a:lnTo>
                  <a:lnTo>
                    <a:pt x="2862" y="1773"/>
                  </a:lnTo>
                  <a:lnTo>
                    <a:pt x="2846" y="1765"/>
                  </a:lnTo>
                  <a:lnTo>
                    <a:pt x="2834" y="1753"/>
                  </a:lnTo>
                  <a:lnTo>
                    <a:pt x="2826" y="1737"/>
                  </a:lnTo>
                  <a:lnTo>
                    <a:pt x="2822" y="1718"/>
                  </a:lnTo>
                  <a:lnTo>
                    <a:pt x="2822" y="688"/>
                  </a:lnTo>
                  <a:lnTo>
                    <a:pt x="115" y="688"/>
                  </a:lnTo>
                  <a:lnTo>
                    <a:pt x="115" y="2577"/>
                  </a:lnTo>
                  <a:lnTo>
                    <a:pt x="1613" y="2577"/>
                  </a:lnTo>
                  <a:lnTo>
                    <a:pt x="1631" y="2580"/>
                  </a:lnTo>
                  <a:lnTo>
                    <a:pt x="1646" y="2589"/>
                  </a:lnTo>
                  <a:lnTo>
                    <a:pt x="1659" y="2601"/>
                  </a:lnTo>
                  <a:lnTo>
                    <a:pt x="1667" y="2617"/>
                  </a:lnTo>
                  <a:lnTo>
                    <a:pt x="1670" y="2635"/>
                  </a:lnTo>
                  <a:lnTo>
                    <a:pt x="1667" y="2653"/>
                  </a:lnTo>
                  <a:lnTo>
                    <a:pt x="1659" y="2669"/>
                  </a:lnTo>
                  <a:lnTo>
                    <a:pt x="1646" y="2681"/>
                  </a:lnTo>
                  <a:lnTo>
                    <a:pt x="1631" y="2690"/>
                  </a:lnTo>
                  <a:lnTo>
                    <a:pt x="1613" y="2693"/>
                  </a:lnTo>
                  <a:lnTo>
                    <a:pt x="58" y="2693"/>
                  </a:lnTo>
                  <a:lnTo>
                    <a:pt x="40" y="2690"/>
                  </a:lnTo>
                  <a:lnTo>
                    <a:pt x="24" y="2681"/>
                  </a:lnTo>
                  <a:lnTo>
                    <a:pt x="12" y="2669"/>
                  </a:lnTo>
                  <a:lnTo>
                    <a:pt x="3" y="2653"/>
                  </a:lnTo>
                  <a:lnTo>
                    <a:pt x="0" y="26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3452602" y="1895645"/>
            <a:ext cx="600075" cy="596901"/>
            <a:chOff x="3430588" y="1893888"/>
            <a:chExt cx="600075" cy="5969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3" name="Freeform 68"/>
            <p:cNvSpPr>
              <a:spLocks noEditPoints="1"/>
            </p:cNvSpPr>
            <p:nvPr/>
          </p:nvSpPr>
          <p:spPr bwMode="auto">
            <a:xfrm>
              <a:off x="3776663" y="2228851"/>
              <a:ext cx="254000" cy="261938"/>
            </a:xfrm>
            <a:custGeom>
              <a:avLst/>
              <a:gdLst>
                <a:gd name="T0" fmla="*/ 513 w 1440"/>
                <a:gd name="T1" fmla="*/ 126 h 1489"/>
                <a:gd name="T2" fmla="*/ 366 w 1440"/>
                <a:gd name="T3" fmla="*/ 183 h 1489"/>
                <a:gd name="T4" fmla="*/ 245 w 1440"/>
                <a:gd name="T5" fmla="*/ 280 h 1489"/>
                <a:gd name="T6" fmla="*/ 159 w 1440"/>
                <a:gd name="T7" fmla="*/ 410 h 1489"/>
                <a:gd name="T8" fmla="*/ 118 w 1440"/>
                <a:gd name="T9" fmla="*/ 563 h 1489"/>
                <a:gd name="T10" fmla="*/ 126 w 1440"/>
                <a:gd name="T11" fmla="*/ 726 h 1489"/>
                <a:gd name="T12" fmla="*/ 184 w 1440"/>
                <a:gd name="T13" fmla="*/ 872 h 1489"/>
                <a:gd name="T14" fmla="*/ 282 w 1440"/>
                <a:gd name="T15" fmla="*/ 992 h 1489"/>
                <a:gd name="T16" fmla="*/ 413 w 1440"/>
                <a:gd name="T17" fmla="*/ 1077 h 1489"/>
                <a:gd name="T18" fmla="*/ 567 w 1440"/>
                <a:gd name="T19" fmla="*/ 1120 h 1489"/>
                <a:gd name="T20" fmla="*/ 730 w 1440"/>
                <a:gd name="T21" fmla="*/ 1111 h 1489"/>
                <a:gd name="T22" fmla="*/ 877 w 1440"/>
                <a:gd name="T23" fmla="*/ 1054 h 1489"/>
                <a:gd name="T24" fmla="*/ 998 w 1440"/>
                <a:gd name="T25" fmla="*/ 956 h 1489"/>
                <a:gd name="T26" fmla="*/ 1083 w 1440"/>
                <a:gd name="T27" fmla="*/ 826 h 1489"/>
                <a:gd name="T28" fmla="*/ 1125 w 1440"/>
                <a:gd name="T29" fmla="*/ 673 h 1489"/>
                <a:gd name="T30" fmla="*/ 1115 w 1440"/>
                <a:gd name="T31" fmla="*/ 503 h 1489"/>
                <a:gd name="T32" fmla="*/ 1049 w 1440"/>
                <a:gd name="T33" fmla="*/ 349 h 1489"/>
                <a:gd name="T34" fmla="*/ 938 w 1440"/>
                <a:gd name="T35" fmla="*/ 225 h 1489"/>
                <a:gd name="T36" fmla="*/ 792 w 1440"/>
                <a:gd name="T37" fmla="*/ 143 h 1489"/>
                <a:gd name="T38" fmla="*/ 621 w 1440"/>
                <a:gd name="T39" fmla="*/ 115 h 1489"/>
                <a:gd name="T40" fmla="*/ 746 w 1440"/>
                <a:gd name="T41" fmla="*/ 12 h 1489"/>
                <a:gd name="T42" fmla="*/ 917 w 1440"/>
                <a:gd name="T43" fmla="*/ 74 h 1489"/>
                <a:gd name="T44" fmla="*/ 1061 w 1440"/>
                <a:gd name="T45" fmla="*/ 180 h 1489"/>
                <a:gd name="T46" fmla="*/ 1169 w 1440"/>
                <a:gd name="T47" fmla="*/ 323 h 1489"/>
                <a:gd name="T48" fmla="*/ 1231 w 1440"/>
                <a:gd name="T49" fmla="*/ 493 h 1489"/>
                <a:gd name="T50" fmla="*/ 1240 w 1440"/>
                <a:gd name="T51" fmla="*/ 677 h 1489"/>
                <a:gd name="T52" fmla="*/ 1200 w 1440"/>
                <a:gd name="T53" fmla="*/ 844 h 1489"/>
                <a:gd name="T54" fmla="*/ 1117 w 1440"/>
                <a:gd name="T55" fmla="*/ 991 h 1489"/>
                <a:gd name="T56" fmla="*/ 1434 w 1440"/>
                <a:gd name="T57" fmla="*/ 1404 h 1489"/>
                <a:gd name="T58" fmla="*/ 1438 w 1440"/>
                <a:gd name="T59" fmla="*/ 1447 h 1489"/>
                <a:gd name="T60" fmla="*/ 1410 w 1440"/>
                <a:gd name="T61" fmla="*/ 1481 h 1489"/>
                <a:gd name="T62" fmla="*/ 1368 w 1440"/>
                <a:gd name="T63" fmla="*/ 1487 h 1489"/>
                <a:gd name="T64" fmla="*/ 995 w 1440"/>
                <a:gd name="T65" fmla="*/ 1111 h 1489"/>
                <a:gd name="T66" fmla="*/ 849 w 1440"/>
                <a:gd name="T67" fmla="*/ 1193 h 1489"/>
                <a:gd name="T68" fmla="*/ 681 w 1440"/>
                <a:gd name="T69" fmla="*/ 1233 h 1489"/>
                <a:gd name="T70" fmla="*/ 496 w 1440"/>
                <a:gd name="T71" fmla="*/ 1224 h 1489"/>
                <a:gd name="T72" fmla="*/ 325 w 1440"/>
                <a:gd name="T73" fmla="*/ 1162 h 1489"/>
                <a:gd name="T74" fmla="*/ 182 w 1440"/>
                <a:gd name="T75" fmla="*/ 1055 h 1489"/>
                <a:gd name="T76" fmla="*/ 75 w 1440"/>
                <a:gd name="T77" fmla="*/ 912 h 1489"/>
                <a:gd name="T78" fmla="*/ 13 w 1440"/>
                <a:gd name="T79" fmla="*/ 743 h 1489"/>
                <a:gd name="T80" fmla="*/ 3 w 1440"/>
                <a:gd name="T81" fmla="*/ 555 h 1489"/>
                <a:gd name="T82" fmla="*/ 48 w 1440"/>
                <a:gd name="T83" fmla="*/ 377 h 1489"/>
                <a:gd name="T84" fmla="*/ 142 w 1440"/>
                <a:gd name="T85" fmla="*/ 225 h 1489"/>
                <a:gd name="T86" fmla="*/ 274 w 1440"/>
                <a:gd name="T87" fmla="*/ 105 h 1489"/>
                <a:gd name="T88" fmla="*/ 436 w 1440"/>
                <a:gd name="T89" fmla="*/ 27 h 1489"/>
                <a:gd name="T90" fmla="*/ 621 w 1440"/>
                <a:gd name="T91" fmla="*/ 0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0" h="1489">
                  <a:moveTo>
                    <a:pt x="621" y="115"/>
                  </a:moveTo>
                  <a:lnTo>
                    <a:pt x="567" y="117"/>
                  </a:lnTo>
                  <a:lnTo>
                    <a:pt x="513" y="126"/>
                  </a:lnTo>
                  <a:lnTo>
                    <a:pt x="462" y="140"/>
                  </a:lnTo>
                  <a:lnTo>
                    <a:pt x="413" y="159"/>
                  </a:lnTo>
                  <a:lnTo>
                    <a:pt x="366" y="183"/>
                  </a:lnTo>
                  <a:lnTo>
                    <a:pt x="322" y="211"/>
                  </a:lnTo>
                  <a:lnTo>
                    <a:pt x="282" y="244"/>
                  </a:lnTo>
                  <a:lnTo>
                    <a:pt x="245" y="280"/>
                  </a:lnTo>
                  <a:lnTo>
                    <a:pt x="213" y="321"/>
                  </a:lnTo>
                  <a:lnTo>
                    <a:pt x="184" y="364"/>
                  </a:lnTo>
                  <a:lnTo>
                    <a:pt x="159" y="410"/>
                  </a:lnTo>
                  <a:lnTo>
                    <a:pt x="140" y="459"/>
                  </a:lnTo>
                  <a:lnTo>
                    <a:pt x="126" y="510"/>
                  </a:lnTo>
                  <a:lnTo>
                    <a:pt x="118" y="563"/>
                  </a:lnTo>
                  <a:lnTo>
                    <a:pt x="114" y="618"/>
                  </a:lnTo>
                  <a:lnTo>
                    <a:pt x="118" y="673"/>
                  </a:lnTo>
                  <a:lnTo>
                    <a:pt x="126" y="726"/>
                  </a:lnTo>
                  <a:lnTo>
                    <a:pt x="140" y="777"/>
                  </a:lnTo>
                  <a:lnTo>
                    <a:pt x="159" y="826"/>
                  </a:lnTo>
                  <a:lnTo>
                    <a:pt x="184" y="872"/>
                  </a:lnTo>
                  <a:lnTo>
                    <a:pt x="213" y="915"/>
                  </a:lnTo>
                  <a:lnTo>
                    <a:pt x="245" y="956"/>
                  </a:lnTo>
                  <a:lnTo>
                    <a:pt x="282" y="992"/>
                  </a:lnTo>
                  <a:lnTo>
                    <a:pt x="322" y="1025"/>
                  </a:lnTo>
                  <a:lnTo>
                    <a:pt x="366" y="1054"/>
                  </a:lnTo>
                  <a:lnTo>
                    <a:pt x="413" y="1077"/>
                  </a:lnTo>
                  <a:lnTo>
                    <a:pt x="462" y="1096"/>
                  </a:lnTo>
                  <a:lnTo>
                    <a:pt x="513" y="1111"/>
                  </a:lnTo>
                  <a:lnTo>
                    <a:pt x="567" y="1120"/>
                  </a:lnTo>
                  <a:lnTo>
                    <a:pt x="621" y="1123"/>
                  </a:lnTo>
                  <a:lnTo>
                    <a:pt x="677" y="1120"/>
                  </a:lnTo>
                  <a:lnTo>
                    <a:pt x="730" y="1111"/>
                  </a:lnTo>
                  <a:lnTo>
                    <a:pt x="782" y="1096"/>
                  </a:lnTo>
                  <a:lnTo>
                    <a:pt x="831" y="1077"/>
                  </a:lnTo>
                  <a:lnTo>
                    <a:pt x="877" y="1054"/>
                  </a:lnTo>
                  <a:lnTo>
                    <a:pt x="921" y="1025"/>
                  </a:lnTo>
                  <a:lnTo>
                    <a:pt x="961" y="992"/>
                  </a:lnTo>
                  <a:lnTo>
                    <a:pt x="998" y="956"/>
                  </a:lnTo>
                  <a:lnTo>
                    <a:pt x="1031" y="915"/>
                  </a:lnTo>
                  <a:lnTo>
                    <a:pt x="1059" y="872"/>
                  </a:lnTo>
                  <a:lnTo>
                    <a:pt x="1083" y="826"/>
                  </a:lnTo>
                  <a:lnTo>
                    <a:pt x="1102" y="777"/>
                  </a:lnTo>
                  <a:lnTo>
                    <a:pt x="1116" y="726"/>
                  </a:lnTo>
                  <a:lnTo>
                    <a:pt x="1125" y="673"/>
                  </a:lnTo>
                  <a:lnTo>
                    <a:pt x="1128" y="618"/>
                  </a:lnTo>
                  <a:lnTo>
                    <a:pt x="1125" y="559"/>
                  </a:lnTo>
                  <a:lnTo>
                    <a:pt x="1115" y="503"/>
                  </a:lnTo>
                  <a:lnTo>
                    <a:pt x="1098" y="449"/>
                  </a:lnTo>
                  <a:lnTo>
                    <a:pt x="1077" y="396"/>
                  </a:lnTo>
                  <a:lnTo>
                    <a:pt x="1049" y="349"/>
                  </a:lnTo>
                  <a:lnTo>
                    <a:pt x="1017" y="303"/>
                  </a:lnTo>
                  <a:lnTo>
                    <a:pt x="979" y="262"/>
                  </a:lnTo>
                  <a:lnTo>
                    <a:pt x="938" y="225"/>
                  </a:lnTo>
                  <a:lnTo>
                    <a:pt x="893" y="193"/>
                  </a:lnTo>
                  <a:lnTo>
                    <a:pt x="844" y="166"/>
                  </a:lnTo>
                  <a:lnTo>
                    <a:pt x="792" y="143"/>
                  </a:lnTo>
                  <a:lnTo>
                    <a:pt x="738" y="127"/>
                  </a:lnTo>
                  <a:lnTo>
                    <a:pt x="680" y="118"/>
                  </a:lnTo>
                  <a:lnTo>
                    <a:pt x="621" y="115"/>
                  </a:lnTo>
                  <a:close/>
                  <a:moveTo>
                    <a:pt x="621" y="0"/>
                  </a:moveTo>
                  <a:lnTo>
                    <a:pt x="685" y="3"/>
                  </a:lnTo>
                  <a:lnTo>
                    <a:pt x="746" y="12"/>
                  </a:lnTo>
                  <a:lnTo>
                    <a:pt x="806" y="27"/>
                  </a:lnTo>
                  <a:lnTo>
                    <a:pt x="863" y="49"/>
                  </a:lnTo>
                  <a:lnTo>
                    <a:pt x="917" y="74"/>
                  </a:lnTo>
                  <a:lnTo>
                    <a:pt x="969" y="105"/>
                  </a:lnTo>
                  <a:lnTo>
                    <a:pt x="1017" y="141"/>
                  </a:lnTo>
                  <a:lnTo>
                    <a:pt x="1061" y="180"/>
                  </a:lnTo>
                  <a:lnTo>
                    <a:pt x="1101" y="225"/>
                  </a:lnTo>
                  <a:lnTo>
                    <a:pt x="1138" y="272"/>
                  </a:lnTo>
                  <a:lnTo>
                    <a:pt x="1169" y="323"/>
                  </a:lnTo>
                  <a:lnTo>
                    <a:pt x="1194" y="377"/>
                  </a:lnTo>
                  <a:lnTo>
                    <a:pt x="1216" y="435"/>
                  </a:lnTo>
                  <a:lnTo>
                    <a:pt x="1231" y="493"/>
                  </a:lnTo>
                  <a:lnTo>
                    <a:pt x="1240" y="555"/>
                  </a:lnTo>
                  <a:lnTo>
                    <a:pt x="1244" y="618"/>
                  </a:lnTo>
                  <a:lnTo>
                    <a:pt x="1240" y="677"/>
                  </a:lnTo>
                  <a:lnTo>
                    <a:pt x="1232" y="735"/>
                  </a:lnTo>
                  <a:lnTo>
                    <a:pt x="1219" y="791"/>
                  </a:lnTo>
                  <a:lnTo>
                    <a:pt x="1200" y="844"/>
                  </a:lnTo>
                  <a:lnTo>
                    <a:pt x="1176" y="896"/>
                  </a:lnTo>
                  <a:lnTo>
                    <a:pt x="1148" y="945"/>
                  </a:lnTo>
                  <a:lnTo>
                    <a:pt x="1117" y="991"/>
                  </a:lnTo>
                  <a:lnTo>
                    <a:pt x="1081" y="1034"/>
                  </a:lnTo>
                  <a:lnTo>
                    <a:pt x="1424" y="1392"/>
                  </a:lnTo>
                  <a:lnTo>
                    <a:pt x="1434" y="1404"/>
                  </a:lnTo>
                  <a:lnTo>
                    <a:pt x="1439" y="1417"/>
                  </a:lnTo>
                  <a:lnTo>
                    <a:pt x="1440" y="1432"/>
                  </a:lnTo>
                  <a:lnTo>
                    <a:pt x="1438" y="1447"/>
                  </a:lnTo>
                  <a:lnTo>
                    <a:pt x="1433" y="1460"/>
                  </a:lnTo>
                  <a:lnTo>
                    <a:pt x="1423" y="1473"/>
                  </a:lnTo>
                  <a:lnTo>
                    <a:pt x="1410" y="1481"/>
                  </a:lnTo>
                  <a:lnTo>
                    <a:pt x="1397" y="1487"/>
                  </a:lnTo>
                  <a:lnTo>
                    <a:pt x="1383" y="1489"/>
                  </a:lnTo>
                  <a:lnTo>
                    <a:pt x="1368" y="1487"/>
                  </a:lnTo>
                  <a:lnTo>
                    <a:pt x="1354" y="1480"/>
                  </a:lnTo>
                  <a:lnTo>
                    <a:pt x="1342" y="1471"/>
                  </a:lnTo>
                  <a:lnTo>
                    <a:pt x="995" y="1111"/>
                  </a:lnTo>
                  <a:lnTo>
                    <a:pt x="949" y="1143"/>
                  </a:lnTo>
                  <a:lnTo>
                    <a:pt x="900" y="1171"/>
                  </a:lnTo>
                  <a:lnTo>
                    <a:pt x="849" y="1193"/>
                  </a:lnTo>
                  <a:lnTo>
                    <a:pt x="794" y="1212"/>
                  </a:lnTo>
                  <a:lnTo>
                    <a:pt x="739" y="1226"/>
                  </a:lnTo>
                  <a:lnTo>
                    <a:pt x="681" y="1233"/>
                  </a:lnTo>
                  <a:lnTo>
                    <a:pt x="621" y="1237"/>
                  </a:lnTo>
                  <a:lnTo>
                    <a:pt x="558" y="1233"/>
                  </a:lnTo>
                  <a:lnTo>
                    <a:pt x="496" y="1224"/>
                  </a:lnTo>
                  <a:lnTo>
                    <a:pt x="436" y="1209"/>
                  </a:lnTo>
                  <a:lnTo>
                    <a:pt x="380" y="1188"/>
                  </a:lnTo>
                  <a:lnTo>
                    <a:pt x="325" y="1162"/>
                  </a:lnTo>
                  <a:lnTo>
                    <a:pt x="274" y="1131"/>
                  </a:lnTo>
                  <a:lnTo>
                    <a:pt x="226" y="1095"/>
                  </a:lnTo>
                  <a:lnTo>
                    <a:pt x="182" y="1055"/>
                  </a:lnTo>
                  <a:lnTo>
                    <a:pt x="142" y="1011"/>
                  </a:lnTo>
                  <a:lnTo>
                    <a:pt x="106" y="963"/>
                  </a:lnTo>
                  <a:lnTo>
                    <a:pt x="75" y="912"/>
                  </a:lnTo>
                  <a:lnTo>
                    <a:pt x="48" y="859"/>
                  </a:lnTo>
                  <a:lnTo>
                    <a:pt x="28" y="802"/>
                  </a:lnTo>
                  <a:lnTo>
                    <a:pt x="13" y="743"/>
                  </a:lnTo>
                  <a:lnTo>
                    <a:pt x="3" y="681"/>
                  </a:lnTo>
                  <a:lnTo>
                    <a:pt x="0" y="618"/>
                  </a:lnTo>
                  <a:lnTo>
                    <a:pt x="3" y="555"/>
                  </a:lnTo>
                  <a:lnTo>
                    <a:pt x="13" y="493"/>
                  </a:lnTo>
                  <a:lnTo>
                    <a:pt x="28" y="435"/>
                  </a:lnTo>
                  <a:lnTo>
                    <a:pt x="48" y="377"/>
                  </a:lnTo>
                  <a:lnTo>
                    <a:pt x="75" y="323"/>
                  </a:lnTo>
                  <a:lnTo>
                    <a:pt x="106" y="272"/>
                  </a:lnTo>
                  <a:lnTo>
                    <a:pt x="142" y="225"/>
                  </a:lnTo>
                  <a:lnTo>
                    <a:pt x="182" y="180"/>
                  </a:lnTo>
                  <a:lnTo>
                    <a:pt x="226" y="141"/>
                  </a:lnTo>
                  <a:lnTo>
                    <a:pt x="274" y="105"/>
                  </a:lnTo>
                  <a:lnTo>
                    <a:pt x="325" y="74"/>
                  </a:lnTo>
                  <a:lnTo>
                    <a:pt x="380" y="49"/>
                  </a:lnTo>
                  <a:lnTo>
                    <a:pt x="436" y="27"/>
                  </a:lnTo>
                  <a:lnTo>
                    <a:pt x="496" y="12"/>
                  </a:lnTo>
                  <a:lnTo>
                    <a:pt x="558" y="3"/>
                  </a:lnTo>
                  <a:lnTo>
                    <a:pt x="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69"/>
            <p:cNvSpPr>
              <a:spLocks/>
            </p:cNvSpPr>
            <p:nvPr/>
          </p:nvSpPr>
          <p:spPr bwMode="auto">
            <a:xfrm>
              <a:off x="3541713" y="2066926"/>
              <a:ext cx="73025" cy="233363"/>
            </a:xfrm>
            <a:custGeom>
              <a:avLst/>
              <a:gdLst>
                <a:gd name="T0" fmla="*/ 292 w 407"/>
                <a:gd name="T1" fmla="*/ 0 h 1322"/>
                <a:gd name="T2" fmla="*/ 407 w 407"/>
                <a:gd name="T3" fmla="*/ 0 h 1322"/>
                <a:gd name="T4" fmla="*/ 407 w 407"/>
                <a:gd name="T5" fmla="*/ 1322 h 1322"/>
                <a:gd name="T6" fmla="*/ 292 w 407"/>
                <a:gd name="T7" fmla="*/ 1322 h 1322"/>
                <a:gd name="T8" fmla="*/ 292 w 407"/>
                <a:gd name="T9" fmla="*/ 114 h 1322"/>
                <a:gd name="T10" fmla="*/ 0 w 407"/>
                <a:gd name="T11" fmla="*/ 286 h 1322"/>
                <a:gd name="T12" fmla="*/ 0 w 407"/>
                <a:gd name="T13" fmla="*/ 171 h 1322"/>
                <a:gd name="T14" fmla="*/ 292 w 407"/>
                <a:gd name="T1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7" h="1322">
                  <a:moveTo>
                    <a:pt x="292" y="0"/>
                  </a:moveTo>
                  <a:lnTo>
                    <a:pt x="407" y="0"/>
                  </a:lnTo>
                  <a:lnTo>
                    <a:pt x="407" y="1322"/>
                  </a:lnTo>
                  <a:lnTo>
                    <a:pt x="292" y="1322"/>
                  </a:lnTo>
                  <a:lnTo>
                    <a:pt x="292" y="114"/>
                  </a:lnTo>
                  <a:lnTo>
                    <a:pt x="0" y="286"/>
                  </a:lnTo>
                  <a:lnTo>
                    <a:pt x="0" y="171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 noEditPoints="1"/>
            </p:cNvSpPr>
            <p:nvPr/>
          </p:nvSpPr>
          <p:spPr bwMode="auto">
            <a:xfrm>
              <a:off x="3648076" y="2066926"/>
              <a:ext cx="149225" cy="230188"/>
            </a:xfrm>
            <a:custGeom>
              <a:avLst/>
              <a:gdLst>
                <a:gd name="T0" fmla="*/ 339 w 843"/>
                <a:gd name="T1" fmla="*/ 119 h 1312"/>
                <a:gd name="T2" fmla="*/ 232 w 843"/>
                <a:gd name="T3" fmla="*/ 171 h 1312"/>
                <a:gd name="T4" fmla="*/ 150 w 843"/>
                <a:gd name="T5" fmla="*/ 264 h 1312"/>
                <a:gd name="T6" fmla="*/ 112 w 843"/>
                <a:gd name="T7" fmla="*/ 377 h 1312"/>
                <a:gd name="T8" fmla="*/ 120 w 843"/>
                <a:gd name="T9" fmla="*/ 503 h 1312"/>
                <a:gd name="T10" fmla="*/ 173 w 843"/>
                <a:gd name="T11" fmla="*/ 609 h 1312"/>
                <a:gd name="T12" fmla="*/ 266 w 843"/>
                <a:gd name="T13" fmla="*/ 690 h 1312"/>
                <a:gd name="T14" fmla="*/ 380 w 843"/>
                <a:gd name="T15" fmla="*/ 727 h 1312"/>
                <a:gd name="T16" fmla="*/ 506 w 843"/>
                <a:gd name="T17" fmla="*/ 720 h 1312"/>
                <a:gd name="T18" fmla="*/ 613 w 843"/>
                <a:gd name="T19" fmla="*/ 668 h 1312"/>
                <a:gd name="T20" fmla="*/ 694 w 843"/>
                <a:gd name="T21" fmla="*/ 575 h 1312"/>
                <a:gd name="T22" fmla="*/ 731 w 843"/>
                <a:gd name="T23" fmla="*/ 460 h 1312"/>
                <a:gd name="T24" fmla="*/ 724 w 843"/>
                <a:gd name="T25" fmla="*/ 334 h 1312"/>
                <a:gd name="T26" fmla="*/ 670 w 843"/>
                <a:gd name="T27" fmla="*/ 227 h 1312"/>
                <a:gd name="T28" fmla="*/ 577 w 843"/>
                <a:gd name="T29" fmla="*/ 148 h 1312"/>
                <a:gd name="T30" fmla="*/ 464 w 843"/>
                <a:gd name="T31" fmla="*/ 111 h 1312"/>
                <a:gd name="T32" fmla="*/ 470 w 843"/>
                <a:gd name="T33" fmla="*/ 2 h 1312"/>
                <a:gd name="T34" fmla="*/ 605 w 843"/>
                <a:gd name="T35" fmla="*/ 40 h 1312"/>
                <a:gd name="T36" fmla="*/ 721 w 843"/>
                <a:gd name="T37" fmla="*/ 122 h 1312"/>
                <a:gd name="T38" fmla="*/ 803 w 843"/>
                <a:gd name="T39" fmla="*/ 237 h 1312"/>
                <a:gd name="T40" fmla="*/ 840 w 843"/>
                <a:gd name="T41" fmla="*/ 371 h 1312"/>
                <a:gd name="T42" fmla="*/ 840 w 843"/>
                <a:gd name="T43" fmla="*/ 895 h 1312"/>
                <a:gd name="T44" fmla="*/ 798 w 843"/>
                <a:gd name="T45" fmla="*/ 1050 h 1312"/>
                <a:gd name="T46" fmla="*/ 720 w 843"/>
                <a:gd name="T47" fmla="*/ 1175 h 1312"/>
                <a:gd name="T48" fmla="*/ 629 w 843"/>
                <a:gd name="T49" fmla="*/ 1246 h 1312"/>
                <a:gd name="T50" fmla="*/ 507 w 843"/>
                <a:gd name="T51" fmla="*/ 1295 h 1312"/>
                <a:gd name="T52" fmla="*/ 359 w 843"/>
                <a:gd name="T53" fmla="*/ 1312 h 1312"/>
                <a:gd name="T54" fmla="*/ 367 w 843"/>
                <a:gd name="T55" fmla="*/ 1204 h 1312"/>
                <a:gd name="T56" fmla="*/ 506 w 843"/>
                <a:gd name="T57" fmla="*/ 1180 h 1312"/>
                <a:gd name="T58" fmla="*/ 624 w 843"/>
                <a:gd name="T59" fmla="*/ 1108 h 1312"/>
                <a:gd name="T60" fmla="*/ 698 w 843"/>
                <a:gd name="T61" fmla="*/ 1010 h 1312"/>
                <a:gd name="T62" fmla="*/ 731 w 843"/>
                <a:gd name="T63" fmla="*/ 878 h 1312"/>
                <a:gd name="T64" fmla="*/ 697 w 843"/>
                <a:gd name="T65" fmla="*/ 740 h 1312"/>
                <a:gd name="T66" fmla="*/ 573 w 843"/>
                <a:gd name="T67" fmla="*/ 813 h 1312"/>
                <a:gd name="T68" fmla="*/ 428 w 843"/>
                <a:gd name="T69" fmla="*/ 838 h 1312"/>
                <a:gd name="T70" fmla="*/ 282 w 843"/>
                <a:gd name="T71" fmla="*/ 816 h 1312"/>
                <a:gd name="T72" fmla="*/ 159 w 843"/>
                <a:gd name="T73" fmla="*/ 749 h 1312"/>
                <a:gd name="T74" fmla="*/ 63 w 843"/>
                <a:gd name="T75" fmla="*/ 642 h 1312"/>
                <a:gd name="T76" fmla="*/ 11 w 843"/>
                <a:gd name="T77" fmla="*/ 515 h 1312"/>
                <a:gd name="T78" fmla="*/ 3 w 843"/>
                <a:gd name="T79" fmla="*/ 370 h 1312"/>
                <a:gd name="T80" fmla="*/ 41 w 843"/>
                <a:gd name="T81" fmla="*/ 237 h 1312"/>
                <a:gd name="T82" fmla="*/ 123 w 843"/>
                <a:gd name="T83" fmla="*/ 122 h 1312"/>
                <a:gd name="T84" fmla="*/ 238 w 843"/>
                <a:gd name="T85" fmla="*/ 40 h 1312"/>
                <a:gd name="T86" fmla="*/ 372 w 843"/>
                <a:gd name="T87" fmla="*/ 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3" h="1312">
                  <a:moveTo>
                    <a:pt x="421" y="108"/>
                  </a:moveTo>
                  <a:lnTo>
                    <a:pt x="380" y="111"/>
                  </a:lnTo>
                  <a:lnTo>
                    <a:pt x="339" y="119"/>
                  </a:lnTo>
                  <a:lnTo>
                    <a:pt x="302" y="132"/>
                  </a:lnTo>
                  <a:lnTo>
                    <a:pt x="265" y="149"/>
                  </a:lnTo>
                  <a:lnTo>
                    <a:pt x="232" y="171"/>
                  </a:lnTo>
                  <a:lnTo>
                    <a:pt x="201" y="199"/>
                  </a:lnTo>
                  <a:lnTo>
                    <a:pt x="173" y="231"/>
                  </a:lnTo>
                  <a:lnTo>
                    <a:pt x="150" y="264"/>
                  </a:lnTo>
                  <a:lnTo>
                    <a:pt x="133" y="300"/>
                  </a:lnTo>
                  <a:lnTo>
                    <a:pt x="120" y="338"/>
                  </a:lnTo>
                  <a:lnTo>
                    <a:pt x="112" y="377"/>
                  </a:lnTo>
                  <a:lnTo>
                    <a:pt x="109" y="420"/>
                  </a:lnTo>
                  <a:lnTo>
                    <a:pt x="112" y="462"/>
                  </a:lnTo>
                  <a:lnTo>
                    <a:pt x="120" y="503"/>
                  </a:lnTo>
                  <a:lnTo>
                    <a:pt x="133" y="540"/>
                  </a:lnTo>
                  <a:lnTo>
                    <a:pt x="150" y="575"/>
                  </a:lnTo>
                  <a:lnTo>
                    <a:pt x="173" y="609"/>
                  </a:lnTo>
                  <a:lnTo>
                    <a:pt x="201" y="640"/>
                  </a:lnTo>
                  <a:lnTo>
                    <a:pt x="232" y="668"/>
                  </a:lnTo>
                  <a:lnTo>
                    <a:pt x="266" y="690"/>
                  </a:lnTo>
                  <a:lnTo>
                    <a:pt x="302" y="707"/>
                  </a:lnTo>
                  <a:lnTo>
                    <a:pt x="340" y="720"/>
                  </a:lnTo>
                  <a:lnTo>
                    <a:pt x="380" y="727"/>
                  </a:lnTo>
                  <a:lnTo>
                    <a:pt x="422" y="729"/>
                  </a:lnTo>
                  <a:lnTo>
                    <a:pt x="465" y="727"/>
                  </a:lnTo>
                  <a:lnTo>
                    <a:pt x="506" y="720"/>
                  </a:lnTo>
                  <a:lnTo>
                    <a:pt x="543" y="707"/>
                  </a:lnTo>
                  <a:lnTo>
                    <a:pt x="580" y="690"/>
                  </a:lnTo>
                  <a:lnTo>
                    <a:pt x="613" y="668"/>
                  </a:lnTo>
                  <a:lnTo>
                    <a:pt x="644" y="640"/>
                  </a:lnTo>
                  <a:lnTo>
                    <a:pt x="672" y="609"/>
                  </a:lnTo>
                  <a:lnTo>
                    <a:pt x="694" y="575"/>
                  </a:lnTo>
                  <a:lnTo>
                    <a:pt x="711" y="539"/>
                  </a:lnTo>
                  <a:lnTo>
                    <a:pt x="724" y="501"/>
                  </a:lnTo>
                  <a:lnTo>
                    <a:pt x="731" y="460"/>
                  </a:lnTo>
                  <a:lnTo>
                    <a:pt x="734" y="417"/>
                  </a:lnTo>
                  <a:lnTo>
                    <a:pt x="731" y="374"/>
                  </a:lnTo>
                  <a:lnTo>
                    <a:pt x="724" y="334"/>
                  </a:lnTo>
                  <a:lnTo>
                    <a:pt x="711" y="295"/>
                  </a:lnTo>
                  <a:lnTo>
                    <a:pt x="694" y="260"/>
                  </a:lnTo>
                  <a:lnTo>
                    <a:pt x="670" y="227"/>
                  </a:lnTo>
                  <a:lnTo>
                    <a:pt x="643" y="197"/>
                  </a:lnTo>
                  <a:lnTo>
                    <a:pt x="612" y="170"/>
                  </a:lnTo>
                  <a:lnTo>
                    <a:pt x="577" y="148"/>
                  </a:lnTo>
                  <a:lnTo>
                    <a:pt x="542" y="131"/>
                  </a:lnTo>
                  <a:lnTo>
                    <a:pt x="504" y="118"/>
                  </a:lnTo>
                  <a:lnTo>
                    <a:pt x="464" y="111"/>
                  </a:lnTo>
                  <a:lnTo>
                    <a:pt x="421" y="108"/>
                  </a:lnTo>
                  <a:close/>
                  <a:moveTo>
                    <a:pt x="421" y="0"/>
                  </a:moveTo>
                  <a:lnTo>
                    <a:pt x="470" y="2"/>
                  </a:lnTo>
                  <a:lnTo>
                    <a:pt x="518" y="10"/>
                  </a:lnTo>
                  <a:lnTo>
                    <a:pt x="562" y="22"/>
                  </a:lnTo>
                  <a:lnTo>
                    <a:pt x="605" y="40"/>
                  </a:lnTo>
                  <a:lnTo>
                    <a:pt x="646" y="62"/>
                  </a:lnTo>
                  <a:lnTo>
                    <a:pt x="684" y="90"/>
                  </a:lnTo>
                  <a:lnTo>
                    <a:pt x="721" y="122"/>
                  </a:lnTo>
                  <a:lnTo>
                    <a:pt x="753" y="158"/>
                  </a:lnTo>
                  <a:lnTo>
                    <a:pt x="781" y="197"/>
                  </a:lnTo>
                  <a:lnTo>
                    <a:pt x="803" y="237"/>
                  </a:lnTo>
                  <a:lnTo>
                    <a:pt x="820" y="279"/>
                  </a:lnTo>
                  <a:lnTo>
                    <a:pt x="833" y="324"/>
                  </a:lnTo>
                  <a:lnTo>
                    <a:pt x="840" y="371"/>
                  </a:lnTo>
                  <a:lnTo>
                    <a:pt x="843" y="420"/>
                  </a:lnTo>
                  <a:lnTo>
                    <a:pt x="843" y="841"/>
                  </a:lnTo>
                  <a:lnTo>
                    <a:pt x="840" y="895"/>
                  </a:lnTo>
                  <a:lnTo>
                    <a:pt x="832" y="947"/>
                  </a:lnTo>
                  <a:lnTo>
                    <a:pt x="818" y="1000"/>
                  </a:lnTo>
                  <a:lnTo>
                    <a:pt x="798" y="1050"/>
                  </a:lnTo>
                  <a:lnTo>
                    <a:pt x="773" y="1098"/>
                  </a:lnTo>
                  <a:lnTo>
                    <a:pt x="742" y="1146"/>
                  </a:lnTo>
                  <a:lnTo>
                    <a:pt x="720" y="1175"/>
                  </a:lnTo>
                  <a:lnTo>
                    <a:pt x="693" y="1201"/>
                  </a:lnTo>
                  <a:lnTo>
                    <a:pt x="663" y="1225"/>
                  </a:lnTo>
                  <a:lnTo>
                    <a:pt x="629" y="1246"/>
                  </a:lnTo>
                  <a:lnTo>
                    <a:pt x="591" y="1267"/>
                  </a:lnTo>
                  <a:lnTo>
                    <a:pt x="550" y="1282"/>
                  </a:lnTo>
                  <a:lnTo>
                    <a:pt x="507" y="1295"/>
                  </a:lnTo>
                  <a:lnTo>
                    <a:pt x="460" y="1305"/>
                  </a:lnTo>
                  <a:lnTo>
                    <a:pt x="411" y="1310"/>
                  </a:lnTo>
                  <a:lnTo>
                    <a:pt x="359" y="1312"/>
                  </a:lnTo>
                  <a:lnTo>
                    <a:pt x="324" y="1312"/>
                  </a:lnTo>
                  <a:lnTo>
                    <a:pt x="324" y="1204"/>
                  </a:lnTo>
                  <a:lnTo>
                    <a:pt x="367" y="1204"/>
                  </a:lnTo>
                  <a:lnTo>
                    <a:pt x="416" y="1202"/>
                  </a:lnTo>
                  <a:lnTo>
                    <a:pt x="462" y="1193"/>
                  </a:lnTo>
                  <a:lnTo>
                    <a:pt x="506" y="1180"/>
                  </a:lnTo>
                  <a:lnTo>
                    <a:pt x="547" y="1161"/>
                  </a:lnTo>
                  <a:lnTo>
                    <a:pt x="587" y="1138"/>
                  </a:lnTo>
                  <a:lnTo>
                    <a:pt x="624" y="1108"/>
                  </a:lnTo>
                  <a:lnTo>
                    <a:pt x="653" y="1079"/>
                  </a:lnTo>
                  <a:lnTo>
                    <a:pt x="678" y="1046"/>
                  </a:lnTo>
                  <a:lnTo>
                    <a:pt x="698" y="1010"/>
                  </a:lnTo>
                  <a:lnTo>
                    <a:pt x="714" y="970"/>
                  </a:lnTo>
                  <a:lnTo>
                    <a:pt x="725" y="926"/>
                  </a:lnTo>
                  <a:lnTo>
                    <a:pt x="731" y="878"/>
                  </a:lnTo>
                  <a:lnTo>
                    <a:pt x="734" y="827"/>
                  </a:lnTo>
                  <a:lnTo>
                    <a:pt x="734" y="704"/>
                  </a:lnTo>
                  <a:lnTo>
                    <a:pt x="697" y="740"/>
                  </a:lnTo>
                  <a:lnTo>
                    <a:pt x="658" y="770"/>
                  </a:lnTo>
                  <a:lnTo>
                    <a:pt x="617" y="794"/>
                  </a:lnTo>
                  <a:lnTo>
                    <a:pt x="573" y="813"/>
                  </a:lnTo>
                  <a:lnTo>
                    <a:pt x="527" y="827"/>
                  </a:lnTo>
                  <a:lnTo>
                    <a:pt x="478" y="836"/>
                  </a:lnTo>
                  <a:lnTo>
                    <a:pt x="428" y="838"/>
                  </a:lnTo>
                  <a:lnTo>
                    <a:pt x="377" y="836"/>
                  </a:lnTo>
                  <a:lnTo>
                    <a:pt x="328" y="828"/>
                  </a:lnTo>
                  <a:lnTo>
                    <a:pt x="282" y="816"/>
                  </a:lnTo>
                  <a:lnTo>
                    <a:pt x="240" y="799"/>
                  </a:lnTo>
                  <a:lnTo>
                    <a:pt x="198" y="776"/>
                  </a:lnTo>
                  <a:lnTo>
                    <a:pt x="159" y="749"/>
                  </a:lnTo>
                  <a:lnTo>
                    <a:pt x="123" y="716"/>
                  </a:lnTo>
                  <a:lnTo>
                    <a:pt x="91" y="680"/>
                  </a:lnTo>
                  <a:lnTo>
                    <a:pt x="63" y="642"/>
                  </a:lnTo>
                  <a:lnTo>
                    <a:pt x="41" y="602"/>
                  </a:lnTo>
                  <a:lnTo>
                    <a:pt x="22" y="559"/>
                  </a:lnTo>
                  <a:lnTo>
                    <a:pt x="11" y="515"/>
                  </a:lnTo>
                  <a:lnTo>
                    <a:pt x="3" y="468"/>
                  </a:lnTo>
                  <a:lnTo>
                    <a:pt x="0" y="419"/>
                  </a:lnTo>
                  <a:lnTo>
                    <a:pt x="3" y="370"/>
                  </a:lnTo>
                  <a:lnTo>
                    <a:pt x="11" y="323"/>
                  </a:lnTo>
                  <a:lnTo>
                    <a:pt x="22" y="279"/>
                  </a:lnTo>
                  <a:lnTo>
                    <a:pt x="41" y="237"/>
                  </a:lnTo>
                  <a:lnTo>
                    <a:pt x="63" y="197"/>
                  </a:lnTo>
                  <a:lnTo>
                    <a:pt x="91" y="158"/>
                  </a:lnTo>
                  <a:lnTo>
                    <a:pt x="123" y="122"/>
                  </a:lnTo>
                  <a:lnTo>
                    <a:pt x="159" y="90"/>
                  </a:lnTo>
                  <a:lnTo>
                    <a:pt x="198" y="62"/>
                  </a:lnTo>
                  <a:lnTo>
                    <a:pt x="238" y="40"/>
                  </a:lnTo>
                  <a:lnTo>
                    <a:pt x="281" y="22"/>
                  </a:lnTo>
                  <a:lnTo>
                    <a:pt x="326" y="10"/>
                  </a:lnTo>
                  <a:lnTo>
                    <a:pt x="372" y="2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1"/>
            <p:cNvSpPr>
              <a:spLocks noEditPoints="1"/>
            </p:cNvSpPr>
            <p:nvPr/>
          </p:nvSpPr>
          <p:spPr bwMode="auto">
            <a:xfrm>
              <a:off x="3430588" y="1893888"/>
              <a:ext cx="517525" cy="476250"/>
            </a:xfrm>
            <a:custGeom>
              <a:avLst/>
              <a:gdLst>
                <a:gd name="T0" fmla="*/ 2016 w 2937"/>
                <a:gd name="T1" fmla="*/ 115 h 2694"/>
                <a:gd name="T2" fmla="*/ 2016 w 2937"/>
                <a:gd name="T3" fmla="*/ 574 h 2694"/>
                <a:gd name="T4" fmla="*/ 2823 w 2937"/>
                <a:gd name="T5" fmla="*/ 574 h 2694"/>
                <a:gd name="T6" fmla="*/ 2823 w 2937"/>
                <a:gd name="T7" fmla="*/ 115 h 2694"/>
                <a:gd name="T8" fmla="*/ 2016 w 2937"/>
                <a:gd name="T9" fmla="*/ 115 h 2694"/>
                <a:gd name="T10" fmla="*/ 1094 w 2937"/>
                <a:gd name="T11" fmla="*/ 115 h 2694"/>
                <a:gd name="T12" fmla="*/ 1094 w 2937"/>
                <a:gd name="T13" fmla="*/ 574 h 2694"/>
                <a:gd name="T14" fmla="*/ 1900 w 2937"/>
                <a:gd name="T15" fmla="*/ 574 h 2694"/>
                <a:gd name="T16" fmla="*/ 1900 w 2937"/>
                <a:gd name="T17" fmla="*/ 115 h 2694"/>
                <a:gd name="T18" fmla="*/ 1094 w 2937"/>
                <a:gd name="T19" fmla="*/ 115 h 2694"/>
                <a:gd name="T20" fmla="*/ 115 w 2937"/>
                <a:gd name="T21" fmla="*/ 115 h 2694"/>
                <a:gd name="T22" fmla="*/ 115 w 2937"/>
                <a:gd name="T23" fmla="*/ 574 h 2694"/>
                <a:gd name="T24" fmla="*/ 979 w 2937"/>
                <a:gd name="T25" fmla="*/ 574 h 2694"/>
                <a:gd name="T26" fmla="*/ 979 w 2937"/>
                <a:gd name="T27" fmla="*/ 115 h 2694"/>
                <a:gd name="T28" fmla="*/ 115 w 2937"/>
                <a:gd name="T29" fmla="*/ 115 h 2694"/>
                <a:gd name="T30" fmla="*/ 0 w 2937"/>
                <a:gd name="T31" fmla="*/ 0 h 2694"/>
                <a:gd name="T32" fmla="*/ 2937 w 2937"/>
                <a:gd name="T33" fmla="*/ 0 h 2694"/>
                <a:gd name="T34" fmla="*/ 2937 w 2937"/>
                <a:gd name="T35" fmla="*/ 1719 h 2694"/>
                <a:gd name="T36" fmla="*/ 2935 w 2937"/>
                <a:gd name="T37" fmla="*/ 1737 h 2694"/>
                <a:gd name="T38" fmla="*/ 2927 w 2937"/>
                <a:gd name="T39" fmla="*/ 1753 h 2694"/>
                <a:gd name="T40" fmla="*/ 2914 w 2937"/>
                <a:gd name="T41" fmla="*/ 1766 h 2694"/>
                <a:gd name="T42" fmla="*/ 2899 w 2937"/>
                <a:gd name="T43" fmla="*/ 1774 h 2694"/>
                <a:gd name="T44" fmla="*/ 2881 w 2937"/>
                <a:gd name="T45" fmla="*/ 1777 h 2694"/>
                <a:gd name="T46" fmla="*/ 2863 w 2937"/>
                <a:gd name="T47" fmla="*/ 1774 h 2694"/>
                <a:gd name="T48" fmla="*/ 2846 w 2937"/>
                <a:gd name="T49" fmla="*/ 1766 h 2694"/>
                <a:gd name="T50" fmla="*/ 2834 w 2937"/>
                <a:gd name="T51" fmla="*/ 1753 h 2694"/>
                <a:gd name="T52" fmla="*/ 2825 w 2937"/>
                <a:gd name="T53" fmla="*/ 1737 h 2694"/>
                <a:gd name="T54" fmla="*/ 2823 w 2937"/>
                <a:gd name="T55" fmla="*/ 1719 h 2694"/>
                <a:gd name="T56" fmla="*/ 2823 w 2937"/>
                <a:gd name="T57" fmla="*/ 689 h 2694"/>
                <a:gd name="T58" fmla="*/ 115 w 2937"/>
                <a:gd name="T59" fmla="*/ 689 h 2694"/>
                <a:gd name="T60" fmla="*/ 115 w 2937"/>
                <a:gd name="T61" fmla="*/ 2579 h 2694"/>
                <a:gd name="T62" fmla="*/ 1613 w 2937"/>
                <a:gd name="T63" fmla="*/ 2579 h 2694"/>
                <a:gd name="T64" fmla="*/ 1631 w 2937"/>
                <a:gd name="T65" fmla="*/ 2582 h 2694"/>
                <a:gd name="T66" fmla="*/ 1647 w 2937"/>
                <a:gd name="T67" fmla="*/ 2590 h 2694"/>
                <a:gd name="T68" fmla="*/ 1660 w 2937"/>
                <a:gd name="T69" fmla="*/ 2602 h 2694"/>
                <a:gd name="T70" fmla="*/ 1667 w 2937"/>
                <a:gd name="T71" fmla="*/ 2618 h 2694"/>
                <a:gd name="T72" fmla="*/ 1670 w 2937"/>
                <a:gd name="T73" fmla="*/ 2636 h 2694"/>
                <a:gd name="T74" fmla="*/ 1667 w 2937"/>
                <a:gd name="T75" fmla="*/ 2654 h 2694"/>
                <a:gd name="T76" fmla="*/ 1660 w 2937"/>
                <a:gd name="T77" fmla="*/ 2670 h 2694"/>
                <a:gd name="T78" fmla="*/ 1647 w 2937"/>
                <a:gd name="T79" fmla="*/ 2683 h 2694"/>
                <a:gd name="T80" fmla="*/ 1631 w 2937"/>
                <a:gd name="T81" fmla="*/ 2690 h 2694"/>
                <a:gd name="T82" fmla="*/ 1613 w 2937"/>
                <a:gd name="T83" fmla="*/ 2694 h 2694"/>
                <a:gd name="T84" fmla="*/ 58 w 2937"/>
                <a:gd name="T85" fmla="*/ 2694 h 2694"/>
                <a:gd name="T86" fmla="*/ 40 w 2937"/>
                <a:gd name="T87" fmla="*/ 2690 h 2694"/>
                <a:gd name="T88" fmla="*/ 24 w 2937"/>
                <a:gd name="T89" fmla="*/ 2683 h 2694"/>
                <a:gd name="T90" fmla="*/ 11 w 2937"/>
                <a:gd name="T91" fmla="*/ 2670 h 2694"/>
                <a:gd name="T92" fmla="*/ 2 w 2937"/>
                <a:gd name="T93" fmla="*/ 2654 h 2694"/>
                <a:gd name="T94" fmla="*/ 0 w 2937"/>
                <a:gd name="T95" fmla="*/ 2636 h 2694"/>
                <a:gd name="T96" fmla="*/ 0 w 2937"/>
                <a:gd name="T97" fmla="*/ 0 h 2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37" h="2694">
                  <a:moveTo>
                    <a:pt x="2016" y="115"/>
                  </a:moveTo>
                  <a:lnTo>
                    <a:pt x="2016" y="574"/>
                  </a:lnTo>
                  <a:lnTo>
                    <a:pt x="2823" y="574"/>
                  </a:lnTo>
                  <a:lnTo>
                    <a:pt x="2823" y="115"/>
                  </a:lnTo>
                  <a:lnTo>
                    <a:pt x="2016" y="115"/>
                  </a:lnTo>
                  <a:close/>
                  <a:moveTo>
                    <a:pt x="1094" y="115"/>
                  </a:moveTo>
                  <a:lnTo>
                    <a:pt x="1094" y="574"/>
                  </a:lnTo>
                  <a:lnTo>
                    <a:pt x="1900" y="574"/>
                  </a:lnTo>
                  <a:lnTo>
                    <a:pt x="1900" y="115"/>
                  </a:lnTo>
                  <a:lnTo>
                    <a:pt x="1094" y="115"/>
                  </a:lnTo>
                  <a:close/>
                  <a:moveTo>
                    <a:pt x="115" y="115"/>
                  </a:moveTo>
                  <a:lnTo>
                    <a:pt x="115" y="574"/>
                  </a:lnTo>
                  <a:lnTo>
                    <a:pt x="979" y="574"/>
                  </a:lnTo>
                  <a:lnTo>
                    <a:pt x="979" y="115"/>
                  </a:lnTo>
                  <a:lnTo>
                    <a:pt x="115" y="115"/>
                  </a:lnTo>
                  <a:close/>
                  <a:moveTo>
                    <a:pt x="0" y="0"/>
                  </a:moveTo>
                  <a:lnTo>
                    <a:pt x="2937" y="0"/>
                  </a:lnTo>
                  <a:lnTo>
                    <a:pt x="2937" y="1719"/>
                  </a:lnTo>
                  <a:lnTo>
                    <a:pt x="2935" y="1737"/>
                  </a:lnTo>
                  <a:lnTo>
                    <a:pt x="2927" y="1753"/>
                  </a:lnTo>
                  <a:lnTo>
                    <a:pt x="2914" y="1766"/>
                  </a:lnTo>
                  <a:lnTo>
                    <a:pt x="2899" y="1774"/>
                  </a:lnTo>
                  <a:lnTo>
                    <a:pt x="2881" y="1777"/>
                  </a:lnTo>
                  <a:lnTo>
                    <a:pt x="2863" y="1774"/>
                  </a:lnTo>
                  <a:lnTo>
                    <a:pt x="2846" y="1766"/>
                  </a:lnTo>
                  <a:lnTo>
                    <a:pt x="2834" y="1753"/>
                  </a:lnTo>
                  <a:lnTo>
                    <a:pt x="2825" y="1737"/>
                  </a:lnTo>
                  <a:lnTo>
                    <a:pt x="2823" y="1719"/>
                  </a:lnTo>
                  <a:lnTo>
                    <a:pt x="2823" y="689"/>
                  </a:lnTo>
                  <a:lnTo>
                    <a:pt x="115" y="689"/>
                  </a:lnTo>
                  <a:lnTo>
                    <a:pt x="115" y="2579"/>
                  </a:lnTo>
                  <a:lnTo>
                    <a:pt x="1613" y="2579"/>
                  </a:lnTo>
                  <a:lnTo>
                    <a:pt x="1631" y="2582"/>
                  </a:lnTo>
                  <a:lnTo>
                    <a:pt x="1647" y="2590"/>
                  </a:lnTo>
                  <a:lnTo>
                    <a:pt x="1660" y="2602"/>
                  </a:lnTo>
                  <a:lnTo>
                    <a:pt x="1667" y="2618"/>
                  </a:lnTo>
                  <a:lnTo>
                    <a:pt x="1670" y="2636"/>
                  </a:lnTo>
                  <a:lnTo>
                    <a:pt x="1667" y="2654"/>
                  </a:lnTo>
                  <a:lnTo>
                    <a:pt x="1660" y="2670"/>
                  </a:lnTo>
                  <a:lnTo>
                    <a:pt x="1647" y="2683"/>
                  </a:lnTo>
                  <a:lnTo>
                    <a:pt x="1631" y="2690"/>
                  </a:lnTo>
                  <a:lnTo>
                    <a:pt x="1613" y="2694"/>
                  </a:lnTo>
                  <a:lnTo>
                    <a:pt x="58" y="2694"/>
                  </a:lnTo>
                  <a:lnTo>
                    <a:pt x="40" y="2690"/>
                  </a:lnTo>
                  <a:lnTo>
                    <a:pt x="24" y="2683"/>
                  </a:lnTo>
                  <a:lnTo>
                    <a:pt x="11" y="2670"/>
                  </a:lnTo>
                  <a:lnTo>
                    <a:pt x="2" y="2654"/>
                  </a:lnTo>
                  <a:lnTo>
                    <a:pt x="0" y="26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2512345" y="1895645"/>
            <a:ext cx="609600" cy="596901"/>
            <a:chOff x="2547938" y="1893888"/>
            <a:chExt cx="609600" cy="5969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1" name="Freeform 76"/>
            <p:cNvSpPr>
              <a:spLocks noEditPoints="1"/>
            </p:cNvSpPr>
            <p:nvPr/>
          </p:nvSpPr>
          <p:spPr bwMode="auto">
            <a:xfrm>
              <a:off x="2894013" y="2228851"/>
              <a:ext cx="263525" cy="261938"/>
            </a:xfrm>
            <a:custGeom>
              <a:avLst/>
              <a:gdLst>
                <a:gd name="T0" fmla="*/ 661 w 1498"/>
                <a:gd name="T1" fmla="*/ 287 h 1490"/>
                <a:gd name="T2" fmla="*/ 486 w 1498"/>
                <a:gd name="T3" fmla="*/ 359 h 1490"/>
                <a:gd name="T4" fmla="*/ 270 w 1498"/>
                <a:gd name="T5" fmla="*/ 329 h 1490"/>
                <a:gd name="T6" fmla="*/ 337 w 1498"/>
                <a:gd name="T7" fmla="*/ 514 h 1490"/>
                <a:gd name="T8" fmla="*/ 243 w 1498"/>
                <a:gd name="T9" fmla="*/ 680 h 1490"/>
                <a:gd name="T10" fmla="*/ 154 w 1498"/>
                <a:gd name="T11" fmla="*/ 794 h 1490"/>
                <a:gd name="T12" fmla="*/ 313 w 1498"/>
                <a:gd name="T13" fmla="*/ 898 h 1490"/>
                <a:gd name="T14" fmla="*/ 338 w 1498"/>
                <a:gd name="T15" fmla="*/ 1087 h 1490"/>
                <a:gd name="T16" fmla="*/ 392 w 1498"/>
                <a:gd name="T17" fmla="*/ 1180 h 1490"/>
                <a:gd name="T18" fmla="*/ 583 w 1498"/>
                <a:gd name="T19" fmla="*/ 1170 h 1490"/>
                <a:gd name="T20" fmla="*/ 715 w 1498"/>
                <a:gd name="T21" fmla="*/ 1306 h 1490"/>
                <a:gd name="T22" fmla="*/ 815 w 1498"/>
                <a:gd name="T23" fmla="*/ 1298 h 1490"/>
                <a:gd name="T24" fmla="*/ 965 w 1498"/>
                <a:gd name="T25" fmla="*/ 1176 h 1490"/>
                <a:gd name="T26" fmla="*/ 1157 w 1498"/>
                <a:gd name="T27" fmla="*/ 1213 h 1490"/>
                <a:gd name="T28" fmla="*/ 1154 w 1498"/>
                <a:gd name="T29" fmla="*/ 1056 h 1490"/>
                <a:gd name="T30" fmla="*/ 1205 w 1498"/>
                <a:gd name="T31" fmla="*/ 872 h 1490"/>
                <a:gd name="T32" fmla="*/ 1383 w 1498"/>
                <a:gd name="T33" fmla="*/ 788 h 1490"/>
                <a:gd name="T34" fmla="*/ 1232 w 1498"/>
                <a:gd name="T35" fmla="*/ 659 h 1490"/>
                <a:gd name="T36" fmla="*/ 1161 w 1498"/>
                <a:gd name="T37" fmla="*/ 481 h 1490"/>
                <a:gd name="T38" fmla="*/ 1184 w 1498"/>
                <a:gd name="T39" fmla="*/ 285 h 1490"/>
                <a:gd name="T40" fmla="*/ 998 w 1498"/>
                <a:gd name="T41" fmla="*/ 343 h 1490"/>
                <a:gd name="T42" fmla="*/ 834 w 1498"/>
                <a:gd name="T43" fmla="*/ 243 h 1490"/>
                <a:gd name="T44" fmla="*/ 683 w 1498"/>
                <a:gd name="T45" fmla="*/ 0 h 1490"/>
                <a:gd name="T46" fmla="*/ 899 w 1498"/>
                <a:gd name="T47" fmla="*/ 47 h 1490"/>
                <a:gd name="T48" fmla="*/ 979 w 1498"/>
                <a:gd name="T49" fmla="*/ 221 h 1490"/>
                <a:gd name="T50" fmla="*/ 1159 w 1498"/>
                <a:gd name="T51" fmla="*/ 163 h 1490"/>
                <a:gd name="T52" fmla="*/ 1345 w 1498"/>
                <a:gd name="T53" fmla="*/ 283 h 1490"/>
                <a:gd name="T54" fmla="*/ 1298 w 1498"/>
                <a:gd name="T55" fmla="*/ 428 h 1490"/>
                <a:gd name="T56" fmla="*/ 1295 w 1498"/>
                <a:gd name="T57" fmla="*/ 557 h 1490"/>
                <a:gd name="T58" fmla="*/ 1467 w 1498"/>
                <a:gd name="T59" fmla="*/ 627 h 1490"/>
                <a:gd name="T60" fmla="*/ 1496 w 1498"/>
                <a:gd name="T61" fmla="*/ 854 h 1490"/>
                <a:gd name="T62" fmla="*/ 1340 w 1498"/>
                <a:gd name="T63" fmla="*/ 913 h 1490"/>
                <a:gd name="T64" fmla="*/ 1266 w 1498"/>
                <a:gd name="T65" fmla="*/ 1017 h 1490"/>
                <a:gd name="T66" fmla="*/ 1343 w 1498"/>
                <a:gd name="T67" fmla="*/ 1181 h 1490"/>
                <a:gd name="T68" fmla="*/ 1185 w 1498"/>
                <a:gd name="T69" fmla="*/ 1353 h 1490"/>
                <a:gd name="T70" fmla="*/ 1046 w 1498"/>
                <a:gd name="T71" fmla="*/ 1287 h 1490"/>
                <a:gd name="T72" fmla="*/ 925 w 1498"/>
                <a:gd name="T73" fmla="*/ 1337 h 1490"/>
                <a:gd name="T74" fmla="*/ 874 w 1498"/>
                <a:gd name="T75" fmla="*/ 1480 h 1490"/>
                <a:gd name="T76" fmla="*/ 640 w 1498"/>
                <a:gd name="T77" fmla="*/ 1471 h 1490"/>
                <a:gd name="T78" fmla="*/ 578 w 1498"/>
                <a:gd name="T79" fmla="*/ 1300 h 1490"/>
                <a:gd name="T80" fmla="*/ 452 w 1498"/>
                <a:gd name="T81" fmla="*/ 1278 h 1490"/>
                <a:gd name="T82" fmla="*/ 299 w 1498"/>
                <a:gd name="T83" fmla="*/ 1346 h 1490"/>
                <a:gd name="T84" fmla="*/ 159 w 1498"/>
                <a:gd name="T85" fmla="*/ 1166 h 1490"/>
                <a:gd name="T86" fmla="*/ 231 w 1498"/>
                <a:gd name="T87" fmla="*/ 995 h 1490"/>
                <a:gd name="T88" fmla="*/ 137 w 1498"/>
                <a:gd name="T89" fmla="*/ 907 h 1490"/>
                <a:gd name="T90" fmla="*/ 0 w 1498"/>
                <a:gd name="T91" fmla="*/ 837 h 1490"/>
                <a:gd name="T92" fmla="*/ 47 w 1498"/>
                <a:gd name="T93" fmla="*/ 622 h 1490"/>
                <a:gd name="T94" fmla="*/ 215 w 1498"/>
                <a:gd name="T95" fmla="*/ 536 h 1490"/>
                <a:gd name="T96" fmla="*/ 149 w 1498"/>
                <a:gd name="T97" fmla="*/ 357 h 1490"/>
                <a:gd name="T98" fmla="*/ 267 w 1498"/>
                <a:gd name="T99" fmla="*/ 171 h 1490"/>
                <a:gd name="T100" fmla="*/ 431 w 1498"/>
                <a:gd name="T101" fmla="*/ 225 h 1490"/>
                <a:gd name="T102" fmla="*/ 558 w 1498"/>
                <a:gd name="T103" fmla="*/ 225 h 1490"/>
                <a:gd name="T104" fmla="*/ 632 w 1498"/>
                <a:gd name="T105" fmla="*/ 30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8" h="1490">
                  <a:moveTo>
                    <a:pt x="730" y="113"/>
                  </a:moveTo>
                  <a:lnTo>
                    <a:pt x="718" y="174"/>
                  </a:lnTo>
                  <a:lnTo>
                    <a:pt x="710" y="206"/>
                  </a:lnTo>
                  <a:lnTo>
                    <a:pt x="698" y="236"/>
                  </a:lnTo>
                  <a:lnTo>
                    <a:pt x="681" y="262"/>
                  </a:lnTo>
                  <a:lnTo>
                    <a:pt x="661" y="287"/>
                  </a:lnTo>
                  <a:lnTo>
                    <a:pt x="637" y="309"/>
                  </a:lnTo>
                  <a:lnTo>
                    <a:pt x="612" y="327"/>
                  </a:lnTo>
                  <a:lnTo>
                    <a:pt x="582" y="342"/>
                  </a:lnTo>
                  <a:lnTo>
                    <a:pt x="551" y="352"/>
                  </a:lnTo>
                  <a:lnTo>
                    <a:pt x="519" y="358"/>
                  </a:lnTo>
                  <a:lnTo>
                    <a:pt x="486" y="359"/>
                  </a:lnTo>
                  <a:lnTo>
                    <a:pt x="455" y="356"/>
                  </a:lnTo>
                  <a:lnTo>
                    <a:pt x="424" y="348"/>
                  </a:lnTo>
                  <a:lnTo>
                    <a:pt x="394" y="336"/>
                  </a:lnTo>
                  <a:lnTo>
                    <a:pt x="366" y="320"/>
                  </a:lnTo>
                  <a:lnTo>
                    <a:pt x="314" y="285"/>
                  </a:lnTo>
                  <a:lnTo>
                    <a:pt x="270" y="329"/>
                  </a:lnTo>
                  <a:lnTo>
                    <a:pt x="294" y="360"/>
                  </a:lnTo>
                  <a:lnTo>
                    <a:pt x="311" y="389"/>
                  </a:lnTo>
                  <a:lnTo>
                    <a:pt x="325" y="419"/>
                  </a:lnTo>
                  <a:lnTo>
                    <a:pt x="334" y="450"/>
                  </a:lnTo>
                  <a:lnTo>
                    <a:pt x="338" y="481"/>
                  </a:lnTo>
                  <a:lnTo>
                    <a:pt x="337" y="514"/>
                  </a:lnTo>
                  <a:lnTo>
                    <a:pt x="331" y="546"/>
                  </a:lnTo>
                  <a:lnTo>
                    <a:pt x="322" y="578"/>
                  </a:lnTo>
                  <a:lnTo>
                    <a:pt x="308" y="608"/>
                  </a:lnTo>
                  <a:lnTo>
                    <a:pt x="290" y="636"/>
                  </a:lnTo>
                  <a:lnTo>
                    <a:pt x="267" y="659"/>
                  </a:lnTo>
                  <a:lnTo>
                    <a:pt x="243" y="680"/>
                  </a:lnTo>
                  <a:lnTo>
                    <a:pt x="215" y="697"/>
                  </a:lnTo>
                  <a:lnTo>
                    <a:pt x="185" y="710"/>
                  </a:lnTo>
                  <a:lnTo>
                    <a:pt x="152" y="719"/>
                  </a:lnTo>
                  <a:lnTo>
                    <a:pt x="115" y="726"/>
                  </a:lnTo>
                  <a:lnTo>
                    <a:pt x="115" y="788"/>
                  </a:lnTo>
                  <a:lnTo>
                    <a:pt x="154" y="794"/>
                  </a:lnTo>
                  <a:lnTo>
                    <a:pt x="187" y="802"/>
                  </a:lnTo>
                  <a:lnTo>
                    <a:pt x="217" y="813"/>
                  </a:lnTo>
                  <a:lnTo>
                    <a:pt x="246" y="829"/>
                  </a:lnTo>
                  <a:lnTo>
                    <a:pt x="272" y="848"/>
                  </a:lnTo>
                  <a:lnTo>
                    <a:pt x="294" y="872"/>
                  </a:lnTo>
                  <a:lnTo>
                    <a:pt x="313" y="898"/>
                  </a:lnTo>
                  <a:lnTo>
                    <a:pt x="329" y="928"/>
                  </a:lnTo>
                  <a:lnTo>
                    <a:pt x="340" y="959"/>
                  </a:lnTo>
                  <a:lnTo>
                    <a:pt x="346" y="991"/>
                  </a:lnTo>
                  <a:lnTo>
                    <a:pt x="348" y="1024"/>
                  </a:lnTo>
                  <a:lnTo>
                    <a:pt x="345" y="1056"/>
                  </a:lnTo>
                  <a:lnTo>
                    <a:pt x="338" y="1087"/>
                  </a:lnTo>
                  <a:lnTo>
                    <a:pt x="325" y="1117"/>
                  </a:lnTo>
                  <a:lnTo>
                    <a:pt x="309" y="1146"/>
                  </a:lnTo>
                  <a:lnTo>
                    <a:pt x="288" y="1177"/>
                  </a:lnTo>
                  <a:lnTo>
                    <a:pt x="332" y="1221"/>
                  </a:lnTo>
                  <a:lnTo>
                    <a:pt x="363" y="1198"/>
                  </a:lnTo>
                  <a:lnTo>
                    <a:pt x="392" y="1180"/>
                  </a:lnTo>
                  <a:lnTo>
                    <a:pt x="422" y="1167"/>
                  </a:lnTo>
                  <a:lnTo>
                    <a:pt x="453" y="1158"/>
                  </a:lnTo>
                  <a:lnTo>
                    <a:pt x="485" y="1154"/>
                  </a:lnTo>
                  <a:lnTo>
                    <a:pt x="519" y="1155"/>
                  </a:lnTo>
                  <a:lnTo>
                    <a:pt x="551" y="1160"/>
                  </a:lnTo>
                  <a:lnTo>
                    <a:pt x="583" y="1170"/>
                  </a:lnTo>
                  <a:lnTo>
                    <a:pt x="613" y="1183"/>
                  </a:lnTo>
                  <a:lnTo>
                    <a:pt x="640" y="1201"/>
                  </a:lnTo>
                  <a:lnTo>
                    <a:pt x="664" y="1224"/>
                  </a:lnTo>
                  <a:lnTo>
                    <a:pt x="685" y="1248"/>
                  </a:lnTo>
                  <a:lnTo>
                    <a:pt x="702" y="1276"/>
                  </a:lnTo>
                  <a:lnTo>
                    <a:pt x="715" y="1306"/>
                  </a:lnTo>
                  <a:lnTo>
                    <a:pt x="724" y="1339"/>
                  </a:lnTo>
                  <a:lnTo>
                    <a:pt x="730" y="1375"/>
                  </a:lnTo>
                  <a:lnTo>
                    <a:pt x="793" y="1375"/>
                  </a:lnTo>
                  <a:lnTo>
                    <a:pt x="795" y="1362"/>
                  </a:lnTo>
                  <a:lnTo>
                    <a:pt x="803" y="1329"/>
                  </a:lnTo>
                  <a:lnTo>
                    <a:pt x="815" y="1298"/>
                  </a:lnTo>
                  <a:lnTo>
                    <a:pt x="831" y="1270"/>
                  </a:lnTo>
                  <a:lnTo>
                    <a:pt x="851" y="1244"/>
                  </a:lnTo>
                  <a:lnTo>
                    <a:pt x="876" y="1221"/>
                  </a:lnTo>
                  <a:lnTo>
                    <a:pt x="903" y="1201"/>
                  </a:lnTo>
                  <a:lnTo>
                    <a:pt x="933" y="1187"/>
                  </a:lnTo>
                  <a:lnTo>
                    <a:pt x="965" y="1176"/>
                  </a:lnTo>
                  <a:lnTo>
                    <a:pt x="999" y="1171"/>
                  </a:lnTo>
                  <a:lnTo>
                    <a:pt x="1032" y="1170"/>
                  </a:lnTo>
                  <a:lnTo>
                    <a:pt x="1065" y="1173"/>
                  </a:lnTo>
                  <a:lnTo>
                    <a:pt x="1097" y="1182"/>
                  </a:lnTo>
                  <a:lnTo>
                    <a:pt x="1128" y="1195"/>
                  </a:lnTo>
                  <a:lnTo>
                    <a:pt x="1157" y="1213"/>
                  </a:lnTo>
                  <a:lnTo>
                    <a:pt x="1167" y="1221"/>
                  </a:lnTo>
                  <a:lnTo>
                    <a:pt x="1210" y="1177"/>
                  </a:lnTo>
                  <a:lnTo>
                    <a:pt x="1190" y="1146"/>
                  </a:lnTo>
                  <a:lnTo>
                    <a:pt x="1173" y="1117"/>
                  </a:lnTo>
                  <a:lnTo>
                    <a:pt x="1161" y="1087"/>
                  </a:lnTo>
                  <a:lnTo>
                    <a:pt x="1154" y="1056"/>
                  </a:lnTo>
                  <a:lnTo>
                    <a:pt x="1150" y="1024"/>
                  </a:lnTo>
                  <a:lnTo>
                    <a:pt x="1153" y="991"/>
                  </a:lnTo>
                  <a:lnTo>
                    <a:pt x="1159" y="959"/>
                  </a:lnTo>
                  <a:lnTo>
                    <a:pt x="1170" y="928"/>
                  </a:lnTo>
                  <a:lnTo>
                    <a:pt x="1186" y="898"/>
                  </a:lnTo>
                  <a:lnTo>
                    <a:pt x="1205" y="872"/>
                  </a:lnTo>
                  <a:lnTo>
                    <a:pt x="1227" y="848"/>
                  </a:lnTo>
                  <a:lnTo>
                    <a:pt x="1253" y="829"/>
                  </a:lnTo>
                  <a:lnTo>
                    <a:pt x="1281" y="813"/>
                  </a:lnTo>
                  <a:lnTo>
                    <a:pt x="1312" y="802"/>
                  </a:lnTo>
                  <a:lnTo>
                    <a:pt x="1345" y="794"/>
                  </a:lnTo>
                  <a:lnTo>
                    <a:pt x="1383" y="788"/>
                  </a:lnTo>
                  <a:lnTo>
                    <a:pt x="1383" y="726"/>
                  </a:lnTo>
                  <a:lnTo>
                    <a:pt x="1347" y="719"/>
                  </a:lnTo>
                  <a:lnTo>
                    <a:pt x="1314" y="710"/>
                  </a:lnTo>
                  <a:lnTo>
                    <a:pt x="1284" y="697"/>
                  </a:lnTo>
                  <a:lnTo>
                    <a:pt x="1256" y="680"/>
                  </a:lnTo>
                  <a:lnTo>
                    <a:pt x="1232" y="659"/>
                  </a:lnTo>
                  <a:lnTo>
                    <a:pt x="1209" y="636"/>
                  </a:lnTo>
                  <a:lnTo>
                    <a:pt x="1191" y="608"/>
                  </a:lnTo>
                  <a:lnTo>
                    <a:pt x="1177" y="578"/>
                  </a:lnTo>
                  <a:lnTo>
                    <a:pt x="1168" y="546"/>
                  </a:lnTo>
                  <a:lnTo>
                    <a:pt x="1162" y="514"/>
                  </a:lnTo>
                  <a:lnTo>
                    <a:pt x="1161" y="481"/>
                  </a:lnTo>
                  <a:lnTo>
                    <a:pt x="1165" y="450"/>
                  </a:lnTo>
                  <a:lnTo>
                    <a:pt x="1174" y="419"/>
                  </a:lnTo>
                  <a:lnTo>
                    <a:pt x="1188" y="389"/>
                  </a:lnTo>
                  <a:lnTo>
                    <a:pt x="1205" y="360"/>
                  </a:lnTo>
                  <a:lnTo>
                    <a:pt x="1229" y="329"/>
                  </a:lnTo>
                  <a:lnTo>
                    <a:pt x="1184" y="285"/>
                  </a:lnTo>
                  <a:lnTo>
                    <a:pt x="1154" y="306"/>
                  </a:lnTo>
                  <a:lnTo>
                    <a:pt x="1125" y="323"/>
                  </a:lnTo>
                  <a:lnTo>
                    <a:pt x="1094" y="335"/>
                  </a:lnTo>
                  <a:lnTo>
                    <a:pt x="1063" y="342"/>
                  </a:lnTo>
                  <a:lnTo>
                    <a:pt x="1030" y="345"/>
                  </a:lnTo>
                  <a:lnTo>
                    <a:pt x="998" y="343"/>
                  </a:lnTo>
                  <a:lnTo>
                    <a:pt x="965" y="337"/>
                  </a:lnTo>
                  <a:lnTo>
                    <a:pt x="933" y="326"/>
                  </a:lnTo>
                  <a:lnTo>
                    <a:pt x="905" y="310"/>
                  </a:lnTo>
                  <a:lnTo>
                    <a:pt x="878" y="291"/>
                  </a:lnTo>
                  <a:lnTo>
                    <a:pt x="854" y="269"/>
                  </a:lnTo>
                  <a:lnTo>
                    <a:pt x="834" y="243"/>
                  </a:lnTo>
                  <a:lnTo>
                    <a:pt x="818" y="216"/>
                  </a:lnTo>
                  <a:lnTo>
                    <a:pt x="806" y="185"/>
                  </a:lnTo>
                  <a:lnTo>
                    <a:pt x="799" y="153"/>
                  </a:lnTo>
                  <a:lnTo>
                    <a:pt x="793" y="113"/>
                  </a:lnTo>
                  <a:lnTo>
                    <a:pt x="730" y="113"/>
                  </a:lnTo>
                  <a:close/>
                  <a:moveTo>
                    <a:pt x="683" y="0"/>
                  </a:moveTo>
                  <a:lnTo>
                    <a:pt x="843" y="0"/>
                  </a:lnTo>
                  <a:lnTo>
                    <a:pt x="859" y="2"/>
                  </a:lnTo>
                  <a:lnTo>
                    <a:pt x="874" y="8"/>
                  </a:lnTo>
                  <a:lnTo>
                    <a:pt x="885" y="19"/>
                  </a:lnTo>
                  <a:lnTo>
                    <a:pt x="894" y="33"/>
                  </a:lnTo>
                  <a:lnTo>
                    <a:pt x="899" y="47"/>
                  </a:lnTo>
                  <a:lnTo>
                    <a:pt x="913" y="135"/>
                  </a:lnTo>
                  <a:lnTo>
                    <a:pt x="918" y="157"/>
                  </a:lnTo>
                  <a:lnTo>
                    <a:pt x="928" y="177"/>
                  </a:lnTo>
                  <a:lnTo>
                    <a:pt x="942" y="195"/>
                  </a:lnTo>
                  <a:lnTo>
                    <a:pt x="959" y="210"/>
                  </a:lnTo>
                  <a:lnTo>
                    <a:pt x="979" y="221"/>
                  </a:lnTo>
                  <a:lnTo>
                    <a:pt x="1002" y="228"/>
                  </a:lnTo>
                  <a:lnTo>
                    <a:pt x="1024" y="230"/>
                  </a:lnTo>
                  <a:lnTo>
                    <a:pt x="1047" y="229"/>
                  </a:lnTo>
                  <a:lnTo>
                    <a:pt x="1068" y="222"/>
                  </a:lnTo>
                  <a:lnTo>
                    <a:pt x="1088" y="211"/>
                  </a:lnTo>
                  <a:lnTo>
                    <a:pt x="1159" y="163"/>
                  </a:lnTo>
                  <a:lnTo>
                    <a:pt x="1173" y="157"/>
                  </a:lnTo>
                  <a:lnTo>
                    <a:pt x="1189" y="154"/>
                  </a:lnTo>
                  <a:lnTo>
                    <a:pt x="1204" y="156"/>
                  </a:lnTo>
                  <a:lnTo>
                    <a:pt x="1219" y="161"/>
                  </a:lnTo>
                  <a:lnTo>
                    <a:pt x="1232" y="171"/>
                  </a:lnTo>
                  <a:lnTo>
                    <a:pt x="1345" y="283"/>
                  </a:lnTo>
                  <a:lnTo>
                    <a:pt x="1355" y="296"/>
                  </a:lnTo>
                  <a:lnTo>
                    <a:pt x="1360" y="311"/>
                  </a:lnTo>
                  <a:lnTo>
                    <a:pt x="1361" y="327"/>
                  </a:lnTo>
                  <a:lnTo>
                    <a:pt x="1358" y="343"/>
                  </a:lnTo>
                  <a:lnTo>
                    <a:pt x="1350" y="357"/>
                  </a:lnTo>
                  <a:lnTo>
                    <a:pt x="1298" y="428"/>
                  </a:lnTo>
                  <a:lnTo>
                    <a:pt x="1286" y="448"/>
                  </a:lnTo>
                  <a:lnTo>
                    <a:pt x="1279" y="470"/>
                  </a:lnTo>
                  <a:lnTo>
                    <a:pt x="1276" y="491"/>
                  </a:lnTo>
                  <a:lnTo>
                    <a:pt x="1278" y="514"/>
                  </a:lnTo>
                  <a:lnTo>
                    <a:pt x="1284" y="536"/>
                  </a:lnTo>
                  <a:lnTo>
                    <a:pt x="1295" y="557"/>
                  </a:lnTo>
                  <a:lnTo>
                    <a:pt x="1309" y="575"/>
                  </a:lnTo>
                  <a:lnTo>
                    <a:pt x="1326" y="589"/>
                  </a:lnTo>
                  <a:lnTo>
                    <a:pt x="1346" y="599"/>
                  </a:lnTo>
                  <a:lnTo>
                    <a:pt x="1369" y="606"/>
                  </a:lnTo>
                  <a:lnTo>
                    <a:pt x="1452" y="622"/>
                  </a:lnTo>
                  <a:lnTo>
                    <a:pt x="1467" y="627"/>
                  </a:lnTo>
                  <a:lnTo>
                    <a:pt x="1480" y="636"/>
                  </a:lnTo>
                  <a:lnTo>
                    <a:pt x="1489" y="648"/>
                  </a:lnTo>
                  <a:lnTo>
                    <a:pt x="1496" y="662"/>
                  </a:lnTo>
                  <a:lnTo>
                    <a:pt x="1498" y="678"/>
                  </a:lnTo>
                  <a:lnTo>
                    <a:pt x="1498" y="837"/>
                  </a:lnTo>
                  <a:lnTo>
                    <a:pt x="1496" y="854"/>
                  </a:lnTo>
                  <a:lnTo>
                    <a:pt x="1489" y="868"/>
                  </a:lnTo>
                  <a:lnTo>
                    <a:pt x="1479" y="880"/>
                  </a:lnTo>
                  <a:lnTo>
                    <a:pt x="1466" y="889"/>
                  </a:lnTo>
                  <a:lnTo>
                    <a:pt x="1450" y="893"/>
                  </a:lnTo>
                  <a:lnTo>
                    <a:pt x="1362" y="907"/>
                  </a:lnTo>
                  <a:lnTo>
                    <a:pt x="1340" y="913"/>
                  </a:lnTo>
                  <a:lnTo>
                    <a:pt x="1319" y="923"/>
                  </a:lnTo>
                  <a:lnTo>
                    <a:pt x="1301" y="937"/>
                  </a:lnTo>
                  <a:lnTo>
                    <a:pt x="1286" y="954"/>
                  </a:lnTo>
                  <a:lnTo>
                    <a:pt x="1276" y="974"/>
                  </a:lnTo>
                  <a:lnTo>
                    <a:pt x="1268" y="995"/>
                  </a:lnTo>
                  <a:lnTo>
                    <a:pt x="1266" y="1017"/>
                  </a:lnTo>
                  <a:lnTo>
                    <a:pt x="1268" y="1040"/>
                  </a:lnTo>
                  <a:lnTo>
                    <a:pt x="1275" y="1062"/>
                  </a:lnTo>
                  <a:lnTo>
                    <a:pt x="1285" y="1082"/>
                  </a:lnTo>
                  <a:lnTo>
                    <a:pt x="1333" y="1152"/>
                  </a:lnTo>
                  <a:lnTo>
                    <a:pt x="1340" y="1166"/>
                  </a:lnTo>
                  <a:lnTo>
                    <a:pt x="1343" y="1181"/>
                  </a:lnTo>
                  <a:lnTo>
                    <a:pt x="1341" y="1197"/>
                  </a:lnTo>
                  <a:lnTo>
                    <a:pt x="1335" y="1211"/>
                  </a:lnTo>
                  <a:lnTo>
                    <a:pt x="1326" y="1225"/>
                  </a:lnTo>
                  <a:lnTo>
                    <a:pt x="1214" y="1337"/>
                  </a:lnTo>
                  <a:lnTo>
                    <a:pt x="1200" y="1346"/>
                  </a:lnTo>
                  <a:lnTo>
                    <a:pt x="1185" y="1353"/>
                  </a:lnTo>
                  <a:lnTo>
                    <a:pt x="1169" y="1354"/>
                  </a:lnTo>
                  <a:lnTo>
                    <a:pt x="1153" y="1350"/>
                  </a:lnTo>
                  <a:lnTo>
                    <a:pt x="1139" y="1342"/>
                  </a:lnTo>
                  <a:lnTo>
                    <a:pt x="1088" y="1306"/>
                  </a:lnTo>
                  <a:lnTo>
                    <a:pt x="1068" y="1294"/>
                  </a:lnTo>
                  <a:lnTo>
                    <a:pt x="1046" y="1287"/>
                  </a:lnTo>
                  <a:lnTo>
                    <a:pt x="1023" y="1283"/>
                  </a:lnTo>
                  <a:lnTo>
                    <a:pt x="1001" y="1286"/>
                  </a:lnTo>
                  <a:lnTo>
                    <a:pt x="977" y="1293"/>
                  </a:lnTo>
                  <a:lnTo>
                    <a:pt x="957" y="1304"/>
                  </a:lnTo>
                  <a:lnTo>
                    <a:pt x="939" y="1318"/>
                  </a:lnTo>
                  <a:lnTo>
                    <a:pt x="925" y="1337"/>
                  </a:lnTo>
                  <a:lnTo>
                    <a:pt x="915" y="1357"/>
                  </a:lnTo>
                  <a:lnTo>
                    <a:pt x="909" y="1380"/>
                  </a:lnTo>
                  <a:lnTo>
                    <a:pt x="899" y="1441"/>
                  </a:lnTo>
                  <a:lnTo>
                    <a:pt x="895" y="1457"/>
                  </a:lnTo>
                  <a:lnTo>
                    <a:pt x="885" y="1470"/>
                  </a:lnTo>
                  <a:lnTo>
                    <a:pt x="874" y="1480"/>
                  </a:lnTo>
                  <a:lnTo>
                    <a:pt x="859" y="1488"/>
                  </a:lnTo>
                  <a:lnTo>
                    <a:pt x="843" y="1490"/>
                  </a:lnTo>
                  <a:lnTo>
                    <a:pt x="683" y="1490"/>
                  </a:lnTo>
                  <a:lnTo>
                    <a:pt x="667" y="1488"/>
                  </a:lnTo>
                  <a:lnTo>
                    <a:pt x="652" y="1481"/>
                  </a:lnTo>
                  <a:lnTo>
                    <a:pt x="640" y="1471"/>
                  </a:lnTo>
                  <a:lnTo>
                    <a:pt x="632" y="1458"/>
                  </a:lnTo>
                  <a:lnTo>
                    <a:pt x="627" y="1443"/>
                  </a:lnTo>
                  <a:lnTo>
                    <a:pt x="610" y="1360"/>
                  </a:lnTo>
                  <a:lnTo>
                    <a:pt x="604" y="1338"/>
                  </a:lnTo>
                  <a:lnTo>
                    <a:pt x="593" y="1318"/>
                  </a:lnTo>
                  <a:lnTo>
                    <a:pt x="578" y="1300"/>
                  </a:lnTo>
                  <a:lnTo>
                    <a:pt x="561" y="1287"/>
                  </a:lnTo>
                  <a:lnTo>
                    <a:pt x="540" y="1276"/>
                  </a:lnTo>
                  <a:lnTo>
                    <a:pt x="517" y="1270"/>
                  </a:lnTo>
                  <a:lnTo>
                    <a:pt x="495" y="1269"/>
                  </a:lnTo>
                  <a:lnTo>
                    <a:pt x="474" y="1271"/>
                  </a:lnTo>
                  <a:lnTo>
                    <a:pt x="452" y="1278"/>
                  </a:lnTo>
                  <a:lnTo>
                    <a:pt x="432" y="1290"/>
                  </a:lnTo>
                  <a:lnTo>
                    <a:pt x="360" y="1342"/>
                  </a:lnTo>
                  <a:lnTo>
                    <a:pt x="345" y="1350"/>
                  </a:lnTo>
                  <a:lnTo>
                    <a:pt x="330" y="1354"/>
                  </a:lnTo>
                  <a:lnTo>
                    <a:pt x="314" y="1353"/>
                  </a:lnTo>
                  <a:lnTo>
                    <a:pt x="299" y="1346"/>
                  </a:lnTo>
                  <a:lnTo>
                    <a:pt x="285" y="1337"/>
                  </a:lnTo>
                  <a:lnTo>
                    <a:pt x="173" y="1224"/>
                  </a:lnTo>
                  <a:lnTo>
                    <a:pt x="164" y="1211"/>
                  </a:lnTo>
                  <a:lnTo>
                    <a:pt x="157" y="1197"/>
                  </a:lnTo>
                  <a:lnTo>
                    <a:pt x="156" y="1181"/>
                  </a:lnTo>
                  <a:lnTo>
                    <a:pt x="159" y="1166"/>
                  </a:lnTo>
                  <a:lnTo>
                    <a:pt x="166" y="1152"/>
                  </a:lnTo>
                  <a:lnTo>
                    <a:pt x="214" y="1081"/>
                  </a:lnTo>
                  <a:lnTo>
                    <a:pt x="224" y="1061"/>
                  </a:lnTo>
                  <a:lnTo>
                    <a:pt x="231" y="1040"/>
                  </a:lnTo>
                  <a:lnTo>
                    <a:pt x="233" y="1017"/>
                  </a:lnTo>
                  <a:lnTo>
                    <a:pt x="231" y="995"/>
                  </a:lnTo>
                  <a:lnTo>
                    <a:pt x="223" y="973"/>
                  </a:lnTo>
                  <a:lnTo>
                    <a:pt x="212" y="953"/>
                  </a:lnTo>
                  <a:lnTo>
                    <a:pt x="198" y="936"/>
                  </a:lnTo>
                  <a:lnTo>
                    <a:pt x="180" y="923"/>
                  </a:lnTo>
                  <a:lnTo>
                    <a:pt x="159" y="912"/>
                  </a:lnTo>
                  <a:lnTo>
                    <a:pt x="137" y="907"/>
                  </a:lnTo>
                  <a:lnTo>
                    <a:pt x="49" y="893"/>
                  </a:lnTo>
                  <a:lnTo>
                    <a:pt x="33" y="889"/>
                  </a:lnTo>
                  <a:lnTo>
                    <a:pt x="20" y="880"/>
                  </a:lnTo>
                  <a:lnTo>
                    <a:pt x="10" y="868"/>
                  </a:lnTo>
                  <a:lnTo>
                    <a:pt x="3" y="854"/>
                  </a:lnTo>
                  <a:lnTo>
                    <a:pt x="0" y="837"/>
                  </a:lnTo>
                  <a:lnTo>
                    <a:pt x="0" y="678"/>
                  </a:lnTo>
                  <a:lnTo>
                    <a:pt x="3" y="662"/>
                  </a:lnTo>
                  <a:lnTo>
                    <a:pt x="10" y="648"/>
                  </a:lnTo>
                  <a:lnTo>
                    <a:pt x="19" y="636"/>
                  </a:lnTo>
                  <a:lnTo>
                    <a:pt x="32" y="627"/>
                  </a:lnTo>
                  <a:lnTo>
                    <a:pt x="47" y="622"/>
                  </a:lnTo>
                  <a:lnTo>
                    <a:pt x="130" y="606"/>
                  </a:lnTo>
                  <a:lnTo>
                    <a:pt x="153" y="599"/>
                  </a:lnTo>
                  <a:lnTo>
                    <a:pt x="173" y="589"/>
                  </a:lnTo>
                  <a:lnTo>
                    <a:pt x="190" y="575"/>
                  </a:lnTo>
                  <a:lnTo>
                    <a:pt x="204" y="557"/>
                  </a:lnTo>
                  <a:lnTo>
                    <a:pt x="215" y="536"/>
                  </a:lnTo>
                  <a:lnTo>
                    <a:pt x="221" y="514"/>
                  </a:lnTo>
                  <a:lnTo>
                    <a:pt x="222" y="491"/>
                  </a:lnTo>
                  <a:lnTo>
                    <a:pt x="220" y="470"/>
                  </a:lnTo>
                  <a:lnTo>
                    <a:pt x="213" y="448"/>
                  </a:lnTo>
                  <a:lnTo>
                    <a:pt x="201" y="428"/>
                  </a:lnTo>
                  <a:lnTo>
                    <a:pt x="149" y="357"/>
                  </a:lnTo>
                  <a:lnTo>
                    <a:pt x="140" y="343"/>
                  </a:lnTo>
                  <a:lnTo>
                    <a:pt x="137" y="327"/>
                  </a:lnTo>
                  <a:lnTo>
                    <a:pt x="139" y="311"/>
                  </a:lnTo>
                  <a:lnTo>
                    <a:pt x="144" y="296"/>
                  </a:lnTo>
                  <a:lnTo>
                    <a:pt x="154" y="283"/>
                  </a:lnTo>
                  <a:lnTo>
                    <a:pt x="267" y="171"/>
                  </a:lnTo>
                  <a:lnTo>
                    <a:pt x="280" y="161"/>
                  </a:lnTo>
                  <a:lnTo>
                    <a:pt x="294" y="156"/>
                  </a:lnTo>
                  <a:lnTo>
                    <a:pt x="310" y="154"/>
                  </a:lnTo>
                  <a:lnTo>
                    <a:pt x="325" y="157"/>
                  </a:lnTo>
                  <a:lnTo>
                    <a:pt x="340" y="163"/>
                  </a:lnTo>
                  <a:lnTo>
                    <a:pt x="431" y="225"/>
                  </a:lnTo>
                  <a:lnTo>
                    <a:pt x="450" y="236"/>
                  </a:lnTo>
                  <a:lnTo>
                    <a:pt x="471" y="242"/>
                  </a:lnTo>
                  <a:lnTo>
                    <a:pt x="494" y="244"/>
                  </a:lnTo>
                  <a:lnTo>
                    <a:pt x="515" y="242"/>
                  </a:lnTo>
                  <a:lnTo>
                    <a:pt x="538" y="236"/>
                  </a:lnTo>
                  <a:lnTo>
                    <a:pt x="558" y="225"/>
                  </a:lnTo>
                  <a:lnTo>
                    <a:pt x="575" y="211"/>
                  </a:lnTo>
                  <a:lnTo>
                    <a:pt x="589" y="194"/>
                  </a:lnTo>
                  <a:lnTo>
                    <a:pt x="599" y="174"/>
                  </a:lnTo>
                  <a:lnTo>
                    <a:pt x="605" y="153"/>
                  </a:lnTo>
                  <a:lnTo>
                    <a:pt x="627" y="45"/>
                  </a:lnTo>
                  <a:lnTo>
                    <a:pt x="632" y="30"/>
                  </a:lnTo>
                  <a:lnTo>
                    <a:pt x="640" y="18"/>
                  </a:lnTo>
                  <a:lnTo>
                    <a:pt x="652" y="8"/>
                  </a:lnTo>
                  <a:lnTo>
                    <a:pt x="667" y="2"/>
                  </a:lnTo>
                  <a:lnTo>
                    <a:pt x="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7"/>
            <p:cNvSpPr>
              <a:spLocks noEditPoints="1"/>
            </p:cNvSpPr>
            <p:nvPr/>
          </p:nvSpPr>
          <p:spPr bwMode="auto">
            <a:xfrm>
              <a:off x="2974976" y="2308226"/>
              <a:ext cx="101600" cy="101600"/>
            </a:xfrm>
            <a:custGeom>
              <a:avLst/>
              <a:gdLst>
                <a:gd name="T0" fmla="*/ 256 w 575"/>
                <a:gd name="T1" fmla="*/ 117 h 573"/>
                <a:gd name="T2" fmla="*/ 200 w 575"/>
                <a:gd name="T3" fmla="*/ 138 h 573"/>
                <a:gd name="T4" fmla="*/ 155 w 575"/>
                <a:gd name="T5" fmla="*/ 176 h 573"/>
                <a:gd name="T6" fmla="*/ 125 w 575"/>
                <a:gd name="T7" fmla="*/ 227 h 573"/>
                <a:gd name="T8" fmla="*/ 114 w 575"/>
                <a:gd name="T9" fmla="*/ 286 h 573"/>
                <a:gd name="T10" fmla="*/ 125 w 575"/>
                <a:gd name="T11" fmla="*/ 347 h 573"/>
                <a:gd name="T12" fmla="*/ 155 w 575"/>
                <a:gd name="T13" fmla="*/ 397 h 573"/>
                <a:gd name="T14" fmla="*/ 200 w 575"/>
                <a:gd name="T15" fmla="*/ 435 h 573"/>
                <a:gd name="T16" fmla="*/ 256 w 575"/>
                <a:gd name="T17" fmla="*/ 455 h 573"/>
                <a:gd name="T18" fmla="*/ 318 w 575"/>
                <a:gd name="T19" fmla="*/ 455 h 573"/>
                <a:gd name="T20" fmla="*/ 374 w 575"/>
                <a:gd name="T21" fmla="*/ 435 h 573"/>
                <a:gd name="T22" fmla="*/ 419 w 575"/>
                <a:gd name="T23" fmla="*/ 397 h 573"/>
                <a:gd name="T24" fmla="*/ 449 w 575"/>
                <a:gd name="T25" fmla="*/ 347 h 573"/>
                <a:gd name="T26" fmla="*/ 461 w 575"/>
                <a:gd name="T27" fmla="*/ 286 h 573"/>
                <a:gd name="T28" fmla="*/ 449 w 575"/>
                <a:gd name="T29" fmla="*/ 227 h 573"/>
                <a:gd name="T30" fmla="*/ 419 w 575"/>
                <a:gd name="T31" fmla="*/ 176 h 573"/>
                <a:gd name="T32" fmla="*/ 374 w 575"/>
                <a:gd name="T33" fmla="*/ 138 h 573"/>
                <a:gd name="T34" fmla="*/ 318 w 575"/>
                <a:gd name="T35" fmla="*/ 117 h 573"/>
                <a:gd name="T36" fmla="*/ 287 w 575"/>
                <a:gd name="T37" fmla="*/ 0 h 573"/>
                <a:gd name="T38" fmla="*/ 371 w 575"/>
                <a:gd name="T39" fmla="*/ 12 h 573"/>
                <a:gd name="T40" fmla="*/ 445 w 575"/>
                <a:gd name="T41" fmla="*/ 46 h 573"/>
                <a:gd name="T42" fmla="*/ 505 w 575"/>
                <a:gd name="T43" fmla="*/ 98 h 573"/>
                <a:gd name="T44" fmla="*/ 548 w 575"/>
                <a:gd name="T45" fmla="*/ 166 h 573"/>
                <a:gd name="T46" fmla="*/ 573 w 575"/>
                <a:gd name="T47" fmla="*/ 244 h 573"/>
                <a:gd name="T48" fmla="*/ 573 w 575"/>
                <a:gd name="T49" fmla="*/ 329 h 573"/>
                <a:gd name="T50" fmla="*/ 548 w 575"/>
                <a:gd name="T51" fmla="*/ 407 h 573"/>
                <a:gd name="T52" fmla="*/ 505 w 575"/>
                <a:gd name="T53" fmla="*/ 474 h 573"/>
                <a:gd name="T54" fmla="*/ 445 w 575"/>
                <a:gd name="T55" fmla="*/ 527 h 573"/>
                <a:gd name="T56" fmla="*/ 371 w 575"/>
                <a:gd name="T57" fmla="*/ 561 h 573"/>
                <a:gd name="T58" fmla="*/ 287 w 575"/>
                <a:gd name="T59" fmla="*/ 573 h 573"/>
                <a:gd name="T60" fmla="*/ 204 w 575"/>
                <a:gd name="T61" fmla="*/ 561 h 573"/>
                <a:gd name="T62" fmla="*/ 130 w 575"/>
                <a:gd name="T63" fmla="*/ 527 h 573"/>
                <a:gd name="T64" fmla="*/ 70 w 575"/>
                <a:gd name="T65" fmla="*/ 474 h 573"/>
                <a:gd name="T66" fmla="*/ 27 w 575"/>
                <a:gd name="T67" fmla="*/ 407 h 573"/>
                <a:gd name="T68" fmla="*/ 3 w 575"/>
                <a:gd name="T69" fmla="*/ 329 h 573"/>
                <a:gd name="T70" fmla="*/ 3 w 575"/>
                <a:gd name="T71" fmla="*/ 244 h 573"/>
                <a:gd name="T72" fmla="*/ 27 w 575"/>
                <a:gd name="T73" fmla="*/ 166 h 573"/>
                <a:gd name="T74" fmla="*/ 70 w 575"/>
                <a:gd name="T75" fmla="*/ 98 h 573"/>
                <a:gd name="T76" fmla="*/ 130 w 575"/>
                <a:gd name="T77" fmla="*/ 46 h 573"/>
                <a:gd name="T78" fmla="*/ 204 w 575"/>
                <a:gd name="T79" fmla="*/ 12 h 573"/>
                <a:gd name="T80" fmla="*/ 287 w 575"/>
                <a:gd name="T81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5" h="573">
                  <a:moveTo>
                    <a:pt x="287" y="114"/>
                  </a:moveTo>
                  <a:lnTo>
                    <a:pt x="256" y="117"/>
                  </a:lnTo>
                  <a:lnTo>
                    <a:pt x="228" y="126"/>
                  </a:lnTo>
                  <a:lnTo>
                    <a:pt x="200" y="138"/>
                  </a:lnTo>
                  <a:lnTo>
                    <a:pt x="176" y="155"/>
                  </a:lnTo>
                  <a:lnTo>
                    <a:pt x="155" y="176"/>
                  </a:lnTo>
                  <a:lnTo>
                    <a:pt x="138" y="200"/>
                  </a:lnTo>
                  <a:lnTo>
                    <a:pt x="125" y="227"/>
                  </a:lnTo>
                  <a:lnTo>
                    <a:pt x="117" y="255"/>
                  </a:lnTo>
                  <a:lnTo>
                    <a:pt x="114" y="286"/>
                  </a:lnTo>
                  <a:lnTo>
                    <a:pt x="117" y="317"/>
                  </a:lnTo>
                  <a:lnTo>
                    <a:pt x="125" y="347"/>
                  </a:lnTo>
                  <a:lnTo>
                    <a:pt x="138" y="373"/>
                  </a:lnTo>
                  <a:lnTo>
                    <a:pt x="155" y="397"/>
                  </a:lnTo>
                  <a:lnTo>
                    <a:pt x="176" y="418"/>
                  </a:lnTo>
                  <a:lnTo>
                    <a:pt x="200" y="435"/>
                  </a:lnTo>
                  <a:lnTo>
                    <a:pt x="228" y="448"/>
                  </a:lnTo>
                  <a:lnTo>
                    <a:pt x="256" y="455"/>
                  </a:lnTo>
                  <a:lnTo>
                    <a:pt x="287" y="458"/>
                  </a:lnTo>
                  <a:lnTo>
                    <a:pt x="318" y="455"/>
                  </a:lnTo>
                  <a:lnTo>
                    <a:pt x="347" y="448"/>
                  </a:lnTo>
                  <a:lnTo>
                    <a:pt x="374" y="435"/>
                  </a:lnTo>
                  <a:lnTo>
                    <a:pt x="399" y="418"/>
                  </a:lnTo>
                  <a:lnTo>
                    <a:pt x="419" y="397"/>
                  </a:lnTo>
                  <a:lnTo>
                    <a:pt x="436" y="373"/>
                  </a:lnTo>
                  <a:lnTo>
                    <a:pt x="449" y="347"/>
                  </a:lnTo>
                  <a:lnTo>
                    <a:pt x="458" y="317"/>
                  </a:lnTo>
                  <a:lnTo>
                    <a:pt x="461" y="286"/>
                  </a:lnTo>
                  <a:lnTo>
                    <a:pt x="458" y="255"/>
                  </a:lnTo>
                  <a:lnTo>
                    <a:pt x="449" y="227"/>
                  </a:lnTo>
                  <a:lnTo>
                    <a:pt x="436" y="200"/>
                  </a:lnTo>
                  <a:lnTo>
                    <a:pt x="419" y="176"/>
                  </a:lnTo>
                  <a:lnTo>
                    <a:pt x="399" y="155"/>
                  </a:lnTo>
                  <a:lnTo>
                    <a:pt x="374" y="138"/>
                  </a:lnTo>
                  <a:lnTo>
                    <a:pt x="347" y="126"/>
                  </a:lnTo>
                  <a:lnTo>
                    <a:pt x="318" y="117"/>
                  </a:lnTo>
                  <a:lnTo>
                    <a:pt x="287" y="114"/>
                  </a:lnTo>
                  <a:close/>
                  <a:moveTo>
                    <a:pt x="287" y="0"/>
                  </a:moveTo>
                  <a:lnTo>
                    <a:pt x="330" y="3"/>
                  </a:lnTo>
                  <a:lnTo>
                    <a:pt x="371" y="12"/>
                  </a:lnTo>
                  <a:lnTo>
                    <a:pt x="408" y="27"/>
                  </a:lnTo>
                  <a:lnTo>
                    <a:pt x="445" y="46"/>
                  </a:lnTo>
                  <a:lnTo>
                    <a:pt x="477" y="70"/>
                  </a:lnTo>
                  <a:lnTo>
                    <a:pt x="505" y="98"/>
                  </a:lnTo>
                  <a:lnTo>
                    <a:pt x="529" y="131"/>
                  </a:lnTo>
                  <a:lnTo>
                    <a:pt x="548" y="166"/>
                  </a:lnTo>
                  <a:lnTo>
                    <a:pt x="563" y="203"/>
                  </a:lnTo>
                  <a:lnTo>
                    <a:pt x="573" y="244"/>
                  </a:lnTo>
                  <a:lnTo>
                    <a:pt x="575" y="286"/>
                  </a:lnTo>
                  <a:lnTo>
                    <a:pt x="573" y="329"/>
                  </a:lnTo>
                  <a:lnTo>
                    <a:pt x="563" y="369"/>
                  </a:lnTo>
                  <a:lnTo>
                    <a:pt x="548" y="407"/>
                  </a:lnTo>
                  <a:lnTo>
                    <a:pt x="529" y="442"/>
                  </a:lnTo>
                  <a:lnTo>
                    <a:pt x="505" y="474"/>
                  </a:lnTo>
                  <a:lnTo>
                    <a:pt x="477" y="502"/>
                  </a:lnTo>
                  <a:lnTo>
                    <a:pt x="445" y="527"/>
                  </a:lnTo>
                  <a:lnTo>
                    <a:pt x="408" y="546"/>
                  </a:lnTo>
                  <a:lnTo>
                    <a:pt x="371" y="561"/>
                  </a:lnTo>
                  <a:lnTo>
                    <a:pt x="330" y="570"/>
                  </a:lnTo>
                  <a:lnTo>
                    <a:pt x="287" y="573"/>
                  </a:lnTo>
                  <a:lnTo>
                    <a:pt x="245" y="570"/>
                  </a:lnTo>
                  <a:lnTo>
                    <a:pt x="204" y="561"/>
                  </a:lnTo>
                  <a:lnTo>
                    <a:pt x="167" y="546"/>
                  </a:lnTo>
                  <a:lnTo>
                    <a:pt x="130" y="527"/>
                  </a:lnTo>
                  <a:lnTo>
                    <a:pt x="98" y="502"/>
                  </a:lnTo>
                  <a:lnTo>
                    <a:pt x="70" y="474"/>
                  </a:lnTo>
                  <a:lnTo>
                    <a:pt x="46" y="442"/>
                  </a:lnTo>
                  <a:lnTo>
                    <a:pt x="27" y="407"/>
                  </a:lnTo>
                  <a:lnTo>
                    <a:pt x="12" y="369"/>
                  </a:lnTo>
                  <a:lnTo>
                    <a:pt x="3" y="329"/>
                  </a:lnTo>
                  <a:lnTo>
                    <a:pt x="0" y="286"/>
                  </a:lnTo>
                  <a:lnTo>
                    <a:pt x="3" y="244"/>
                  </a:lnTo>
                  <a:lnTo>
                    <a:pt x="12" y="203"/>
                  </a:lnTo>
                  <a:lnTo>
                    <a:pt x="27" y="166"/>
                  </a:lnTo>
                  <a:lnTo>
                    <a:pt x="46" y="131"/>
                  </a:lnTo>
                  <a:lnTo>
                    <a:pt x="70" y="98"/>
                  </a:lnTo>
                  <a:lnTo>
                    <a:pt x="98" y="70"/>
                  </a:lnTo>
                  <a:lnTo>
                    <a:pt x="130" y="46"/>
                  </a:lnTo>
                  <a:lnTo>
                    <a:pt x="167" y="27"/>
                  </a:lnTo>
                  <a:lnTo>
                    <a:pt x="204" y="12"/>
                  </a:lnTo>
                  <a:lnTo>
                    <a:pt x="245" y="3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8"/>
            <p:cNvSpPr>
              <a:spLocks/>
            </p:cNvSpPr>
            <p:nvPr/>
          </p:nvSpPr>
          <p:spPr bwMode="auto">
            <a:xfrm>
              <a:off x="2659063" y="2066926"/>
              <a:ext cx="73025" cy="233363"/>
            </a:xfrm>
            <a:custGeom>
              <a:avLst/>
              <a:gdLst>
                <a:gd name="T0" fmla="*/ 292 w 407"/>
                <a:gd name="T1" fmla="*/ 0 h 1322"/>
                <a:gd name="T2" fmla="*/ 407 w 407"/>
                <a:gd name="T3" fmla="*/ 0 h 1322"/>
                <a:gd name="T4" fmla="*/ 407 w 407"/>
                <a:gd name="T5" fmla="*/ 1322 h 1322"/>
                <a:gd name="T6" fmla="*/ 292 w 407"/>
                <a:gd name="T7" fmla="*/ 1322 h 1322"/>
                <a:gd name="T8" fmla="*/ 292 w 407"/>
                <a:gd name="T9" fmla="*/ 114 h 1322"/>
                <a:gd name="T10" fmla="*/ 0 w 407"/>
                <a:gd name="T11" fmla="*/ 286 h 1322"/>
                <a:gd name="T12" fmla="*/ 0 w 407"/>
                <a:gd name="T13" fmla="*/ 171 h 1322"/>
                <a:gd name="T14" fmla="*/ 292 w 407"/>
                <a:gd name="T1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7" h="1322">
                  <a:moveTo>
                    <a:pt x="292" y="0"/>
                  </a:moveTo>
                  <a:lnTo>
                    <a:pt x="407" y="0"/>
                  </a:lnTo>
                  <a:lnTo>
                    <a:pt x="407" y="1322"/>
                  </a:lnTo>
                  <a:lnTo>
                    <a:pt x="292" y="1322"/>
                  </a:lnTo>
                  <a:lnTo>
                    <a:pt x="292" y="114"/>
                  </a:lnTo>
                  <a:lnTo>
                    <a:pt x="0" y="286"/>
                  </a:lnTo>
                  <a:lnTo>
                    <a:pt x="0" y="171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9"/>
            <p:cNvSpPr>
              <a:spLocks noEditPoints="1"/>
            </p:cNvSpPr>
            <p:nvPr/>
          </p:nvSpPr>
          <p:spPr bwMode="auto">
            <a:xfrm>
              <a:off x="2765426" y="2066926"/>
              <a:ext cx="149225" cy="230188"/>
            </a:xfrm>
            <a:custGeom>
              <a:avLst/>
              <a:gdLst>
                <a:gd name="T0" fmla="*/ 339 w 843"/>
                <a:gd name="T1" fmla="*/ 119 h 1312"/>
                <a:gd name="T2" fmla="*/ 232 w 843"/>
                <a:gd name="T3" fmla="*/ 171 h 1312"/>
                <a:gd name="T4" fmla="*/ 150 w 843"/>
                <a:gd name="T5" fmla="*/ 264 h 1312"/>
                <a:gd name="T6" fmla="*/ 112 w 843"/>
                <a:gd name="T7" fmla="*/ 377 h 1312"/>
                <a:gd name="T8" fmla="*/ 120 w 843"/>
                <a:gd name="T9" fmla="*/ 503 h 1312"/>
                <a:gd name="T10" fmla="*/ 173 w 843"/>
                <a:gd name="T11" fmla="*/ 609 h 1312"/>
                <a:gd name="T12" fmla="*/ 266 w 843"/>
                <a:gd name="T13" fmla="*/ 690 h 1312"/>
                <a:gd name="T14" fmla="*/ 380 w 843"/>
                <a:gd name="T15" fmla="*/ 727 h 1312"/>
                <a:gd name="T16" fmla="*/ 506 w 843"/>
                <a:gd name="T17" fmla="*/ 720 h 1312"/>
                <a:gd name="T18" fmla="*/ 613 w 843"/>
                <a:gd name="T19" fmla="*/ 667 h 1312"/>
                <a:gd name="T20" fmla="*/ 694 w 843"/>
                <a:gd name="T21" fmla="*/ 575 h 1312"/>
                <a:gd name="T22" fmla="*/ 731 w 843"/>
                <a:gd name="T23" fmla="*/ 460 h 1312"/>
                <a:gd name="T24" fmla="*/ 724 w 843"/>
                <a:gd name="T25" fmla="*/ 334 h 1312"/>
                <a:gd name="T26" fmla="*/ 670 w 843"/>
                <a:gd name="T27" fmla="*/ 226 h 1312"/>
                <a:gd name="T28" fmla="*/ 577 w 843"/>
                <a:gd name="T29" fmla="*/ 148 h 1312"/>
                <a:gd name="T30" fmla="*/ 464 w 843"/>
                <a:gd name="T31" fmla="*/ 110 h 1312"/>
                <a:gd name="T32" fmla="*/ 470 w 843"/>
                <a:gd name="T33" fmla="*/ 2 h 1312"/>
                <a:gd name="T34" fmla="*/ 605 w 843"/>
                <a:gd name="T35" fmla="*/ 40 h 1312"/>
                <a:gd name="T36" fmla="*/ 721 w 843"/>
                <a:gd name="T37" fmla="*/ 122 h 1312"/>
                <a:gd name="T38" fmla="*/ 803 w 843"/>
                <a:gd name="T39" fmla="*/ 237 h 1312"/>
                <a:gd name="T40" fmla="*/ 840 w 843"/>
                <a:gd name="T41" fmla="*/ 371 h 1312"/>
                <a:gd name="T42" fmla="*/ 840 w 843"/>
                <a:gd name="T43" fmla="*/ 895 h 1312"/>
                <a:gd name="T44" fmla="*/ 798 w 843"/>
                <a:gd name="T45" fmla="*/ 1050 h 1312"/>
                <a:gd name="T46" fmla="*/ 720 w 843"/>
                <a:gd name="T47" fmla="*/ 1175 h 1312"/>
                <a:gd name="T48" fmla="*/ 629 w 843"/>
                <a:gd name="T49" fmla="*/ 1246 h 1312"/>
                <a:gd name="T50" fmla="*/ 507 w 843"/>
                <a:gd name="T51" fmla="*/ 1295 h 1312"/>
                <a:gd name="T52" fmla="*/ 359 w 843"/>
                <a:gd name="T53" fmla="*/ 1312 h 1312"/>
                <a:gd name="T54" fmla="*/ 367 w 843"/>
                <a:gd name="T55" fmla="*/ 1204 h 1312"/>
                <a:gd name="T56" fmla="*/ 506 w 843"/>
                <a:gd name="T57" fmla="*/ 1180 h 1312"/>
                <a:gd name="T58" fmla="*/ 624 w 843"/>
                <a:gd name="T59" fmla="*/ 1108 h 1312"/>
                <a:gd name="T60" fmla="*/ 698 w 843"/>
                <a:gd name="T61" fmla="*/ 1009 h 1312"/>
                <a:gd name="T62" fmla="*/ 731 w 843"/>
                <a:gd name="T63" fmla="*/ 878 h 1312"/>
                <a:gd name="T64" fmla="*/ 697 w 843"/>
                <a:gd name="T65" fmla="*/ 740 h 1312"/>
                <a:gd name="T66" fmla="*/ 573 w 843"/>
                <a:gd name="T67" fmla="*/ 813 h 1312"/>
                <a:gd name="T68" fmla="*/ 428 w 843"/>
                <a:gd name="T69" fmla="*/ 838 h 1312"/>
                <a:gd name="T70" fmla="*/ 282 w 843"/>
                <a:gd name="T71" fmla="*/ 816 h 1312"/>
                <a:gd name="T72" fmla="*/ 159 w 843"/>
                <a:gd name="T73" fmla="*/ 749 h 1312"/>
                <a:gd name="T74" fmla="*/ 63 w 843"/>
                <a:gd name="T75" fmla="*/ 642 h 1312"/>
                <a:gd name="T76" fmla="*/ 11 w 843"/>
                <a:gd name="T77" fmla="*/ 515 h 1312"/>
                <a:gd name="T78" fmla="*/ 3 w 843"/>
                <a:gd name="T79" fmla="*/ 370 h 1312"/>
                <a:gd name="T80" fmla="*/ 41 w 843"/>
                <a:gd name="T81" fmla="*/ 237 h 1312"/>
                <a:gd name="T82" fmla="*/ 123 w 843"/>
                <a:gd name="T83" fmla="*/ 122 h 1312"/>
                <a:gd name="T84" fmla="*/ 238 w 843"/>
                <a:gd name="T85" fmla="*/ 40 h 1312"/>
                <a:gd name="T86" fmla="*/ 372 w 843"/>
                <a:gd name="T87" fmla="*/ 2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3" h="1312">
                  <a:moveTo>
                    <a:pt x="421" y="108"/>
                  </a:moveTo>
                  <a:lnTo>
                    <a:pt x="380" y="110"/>
                  </a:lnTo>
                  <a:lnTo>
                    <a:pt x="339" y="119"/>
                  </a:lnTo>
                  <a:lnTo>
                    <a:pt x="302" y="131"/>
                  </a:lnTo>
                  <a:lnTo>
                    <a:pt x="265" y="149"/>
                  </a:lnTo>
                  <a:lnTo>
                    <a:pt x="232" y="171"/>
                  </a:lnTo>
                  <a:lnTo>
                    <a:pt x="201" y="199"/>
                  </a:lnTo>
                  <a:lnTo>
                    <a:pt x="173" y="231"/>
                  </a:lnTo>
                  <a:lnTo>
                    <a:pt x="150" y="264"/>
                  </a:lnTo>
                  <a:lnTo>
                    <a:pt x="133" y="300"/>
                  </a:lnTo>
                  <a:lnTo>
                    <a:pt x="120" y="338"/>
                  </a:lnTo>
                  <a:lnTo>
                    <a:pt x="112" y="377"/>
                  </a:lnTo>
                  <a:lnTo>
                    <a:pt x="109" y="420"/>
                  </a:lnTo>
                  <a:lnTo>
                    <a:pt x="112" y="462"/>
                  </a:lnTo>
                  <a:lnTo>
                    <a:pt x="120" y="503"/>
                  </a:lnTo>
                  <a:lnTo>
                    <a:pt x="133" y="540"/>
                  </a:lnTo>
                  <a:lnTo>
                    <a:pt x="150" y="575"/>
                  </a:lnTo>
                  <a:lnTo>
                    <a:pt x="173" y="609"/>
                  </a:lnTo>
                  <a:lnTo>
                    <a:pt x="201" y="640"/>
                  </a:lnTo>
                  <a:lnTo>
                    <a:pt x="232" y="667"/>
                  </a:lnTo>
                  <a:lnTo>
                    <a:pt x="266" y="690"/>
                  </a:lnTo>
                  <a:lnTo>
                    <a:pt x="302" y="707"/>
                  </a:lnTo>
                  <a:lnTo>
                    <a:pt x="340" y="720"/>
                  </a:lnTo>
                  <a:lnTo>
                    <a:pt x="380" y="727"/>
                  </a:lnTo>
                  <a:lnTo>
                    <a:pt x="422" y="729"/>
                  </a:lnTo>
                  <a:lnTo>
                    <a:pt x="465" y="727"/>
                  </a:lnTo>
                  <a:lnTo>
                    <a:pt x="506" y="720"/>
                  </a:lnTo>
                  <a:lnTo>
                    <a:pt x="543" y="707"/>
                  </a:lnTo>
                  <a:lnTo>
                    <a:pt x="580" y="690"/>
                  </a:lnTo>
                  <a:lnTo>
                    <a:pt x="613" y="667"/>
                  </a:lnTo>
                  <a:lnTo>
                    <a:pt x="644" y="640"/>
                  </a:lnTo>
                  <a:lnTo>
                    <a:pt x="672" y="608"/>
                  </a:lnTo>
                  <a:lnTo>
                    <a:pt x="694" y="575"/>
                  </a:lnTo>
                  <a:lnTo>
                    <a:pt x="711" y="539"/>
                  </a:lnTo>
                  <a:lnTo>
                    <a:pt x="724" y="501"/>
                  </a:lnTo>
                  <a:lnTo>
                    <a:pt x="731" y="460"/>
                  </a:lnTo>
                  <a:lnTo>
                    <a:pt x="734" y="417"/>
                  </a:lnTo>
                  <a:lnTo>
                    <a:pt x="731" y="374"/>
                  </a:lnTo>
                  <a:lnTo>
                    <a:pt x="724" y="334"/>
                  </a:lnTo>
                  <a:lnTo>
                    <a:pt x="711" y="295"/>
                  </a:lnTo>
                  <a:lnTo>
                    <a:pt x="694" y="259"/>
                  </a:lnTo>
                  <a:lnTo>
                    <a:pt x="670" y="226"/>
                  </a:lnTo>
                  <a:lnTo>
                    <a:pt x="643" y="197"/>
                  </a:lnTo>
                  <a:lnTo>
                    <a:pt x="612" y="170"/>
                  </a:lnTo>
                  <a:lnTo>
                    <a:pt x="577" y="148"/>
                  </a:lnTo>
                  <a:lnTo>
                    <a:pt x="542" y="131"/>
                  </a:lnTo>
                  <a:lnTo>
                    <a:pt x="504" y="118"/>
                  </a:lnTo>
                  <a:lnTo>
                    <a:pt x="464" y="110"/>
                  </a:lnTo>
                  <a:lnTo>
                    <a:pt x="421" y="108"/>
                  </a:lnTo>
                  <a:close/>
                  <a:moveTo>
                    <a:pt x="421" y="0"/>
                  </a:moveTo>
                  <a:lnTo>
                    <a:pt x="470" y="2"/>
                  </a:lnTo>
                  <a:lnTo>
                    <a:pt x="518" y="9"/>
                  </a:lnTo>
                  <a:lnTo>
                    <a:pt x="562" y="22"/>
                  </a:lnTo>
                  <a:lnTo>
                    <a:pt x="605" y="40"/>
                  </a:lnTo>
                  <a:lnTo>
                    <a:pt x="646" y="62"/>
                  </a:lnTo>
                  <a:lnTo>
                    <a:pt x="684" y="90"/>
                  </a:lnTo>
                  <a:lnTo>
                    <a:pt x="721" y="122"/>
                  </a:lnTo>
                  <a:lnTo>
                    <a:pt x="753" y="158"/>
                  </a:lnTo>
                  <a:lnTo>
                    <a:pt x="781" y="197"/>
                  </a:lnTo>
                  <a:lnTo>
                    <a:pt x="803" y="237"/>
                  </a:lnTo>
                  <a:lnTo>
                    <a:pt x="820" y="279"/>
                  </a:lnTo>
                  <a:lnTo>
                    <a:pt x="833" y="324"/>
                  </a:lnTo>
                  <a:lnTo>
                    <a:pt x="840" y="371"/>
                  </a:lnTo>
                  <a:lnTo>
                    <a:pt x="843" y="420"/>
                  </a:lnTo>
                  <a:lnTo>
                    <a:pt x="843" y="841"/>
                  </a:lnTo>
                  <a:lnTo>
                    <a:pt x="840" y="895"/>
                  </a:lnTo>
                  <a:lnTo>
                    <a:pt x="832" y="947"/>
                  </a:lnTo>
                  <a:lnTo>
                    <a:pt x="818" y="1000"/>
                  </a:lnTo>
                  <a:lnTo>
                    <a:pt x="798" y="1050"/>
                  </a:lnTo>
                  <a:lnTo>
                    <a:pt x="773" y="1098"/>
                  </a:lnTo>
                  <a:lnTo>
                    <a:pt x="742" y="1146"/>
                  </a:lnTo>
                  <a:lnTo>
                    <a:pt x="720" y="1175"/>
                  </a:lnTo>
                  <a:lnTo>
                    <a:pt x="693" y="1201"/>
                  </a:lnTo>
                  <a:lnTo>
                    <a:pt x="663" y="1224"/>
                  </a:lnTo>
                  <a:lnTo>
                    <a:pt x="629" y="1246"/>
                  </a:lnTo>
                  <a:lnTo>
                    <a:pt x="591" y="1265"/>
                  </a:lnTo>
                  <a:lnTo>
                    <a:pt x="550" y="1282"/>
                  </a:lnTo>
                  <a:lnTo>
                    <a:pt x="507" y="1295"/>
                  </a:lnTo>
                  <a:lnTo>
                    <a:pt x="460" y="1305"/>
                  </a:lnTo>
                  <a:lnTo>
                    <a:pt x="411" y="1310"/>
                  </a:lnTo>
                  <a:lnTo>
                    <a:pt x="359" y="1312"/>
                  </a:lnTo>
                  <a:lnTo>
                    <a:pt x="324" y="1312"/>
                  </a:lnTo>
                  <a:lnTo>
                    <a:pt x="324" y="1204"/>
                  </a:lnTo>
                  <a:lnTo>
                    <a:pt x="367" y="1204"/>
                  </a:lnTo>
                  <a:lnTo>
                    <a:pt x="416" y="1202"/>
                  </a:lnTo>
                  <a:lnTo>
                    <a:pt x="462" y="1193"/>
                  </a:lnTo>
                  <a:lnTo>
                    <a:pt x="506" y="1180"/>
                  </a:lnTo>
                  <a:lnTo>
                    <a:pt x="547" y="1161"/>
                  </a:lnTo>
                  <a:lnTo>
                    <a:pt x="587" y="1138"/>
                  </a:lnTo>
                  <a:lnTo>
                    <a:pt x="624" y="1108"/>
                  </a:lnTo>
                  <a:lnTo>
                    <a:pt x="653" y="1079"/>
                  </a:lnTo>
                  <a:lnTo>
                    <a:pt x="678" y="1046"/>
                  </a:lnTo>
                  <a:lnTo>
                    <a:pt x="698" y="1009"/>
                  </a:lnTo>
                  <a:lnTo>
                    <a:pt x="714" y="970"/>
                  </a:lnTo>
                  <a:lnTo>
                    <a:pt x="725" y="926"/>
                  </a:lnTo>
                  <a:lnTo>
                    <a:pt x="731" y="878"/>
                  </a:lnTo>
                  <a:lnTo>
                    <a:pt x="734" y="827"/>
                  </a:lnTo>
                  <a:lnTo>
                    <a:pt x="734" y="704"/>
                  </a:lnTo>
                  <a:lnTo>
                    <a:pt x="697" y="740"/>
                  </a:lnTo>
                  <a:lnTo>
                    <a:pt x="658" y="770"/>
                  </a:lnTo>
                  <a:lnTo>
                    <a:pt x="617" y="794"/>
                  </a:lnTo>
                  <a:lnTo>
                    <a:pt x="573" y="813"/>
                  </a:lnTo>
                  <a:lnTo>
                    <a:pt x="527" y="827"/>
                  </a:lnTo>
                  <a:lnTo>
                    <a:pt x="478" y="836"/>
                  </a:lnTo>
                  <a:lnTo>
                    <a:pt x="428" y="838"/>
                  </a:lnTo>
                  <a:lnTo>
                    <a:pt x="377" y="836"/>
                  </a:lnTo>
                  <a:lnTo>
                    <a:pt x="328" y="828"/>
                  </a:lnTo>
                  <a:lnTo>
                    <a:pt x="282" y="816"/>
                  </a:lnTo>
                  <a:lnTo>
                    <a:pt x="240" y="799"/>
                  </a:lnTo>
                  <a:lnTo>
                    <a:pt x="198" y="776"/>
                  </a:lnTo>
                  <a:lnTo>
                    <a:pt x="159" y="749"/>
                  </a:lnTo>
                  <a:lnTo>
                    <a:pt x="123" y="716"/>
                  </a:lnTo>
                  <a:lnTo>
                    <a:pt x="91" y="679"/>
                  </a:lnTo>
                  <a:lnTo>
                    <a:pt x="63" y="642"/>
                  </a:lnTo>
                  <a:lnTo>
                    <a:pt x="41" y="602"/>
                  </a:lnTo>
                  <a:lnTo>
                    <a:pt x="22" y="559"/>
                  </a:lnTo>
                  <a:lnTo>
                    <a:pt x="11" y="515"/>
                  </a:lnTo>
                  <a:lnTo>
                    <a:pt x="3" y="468"/>
                  </a:lnTo>
                  <a:lnTo>
                    <a:pt x="0" y="419"/>
                  </a:lnTo>
                  <a:lnTo>
                    <a:pt x="3" y="370"/>
                  </a:lnTo>
                  <a:lnTo>
                    <a:pt x="11" y="323"/>
                  </a:lnTo>
                  <a:lnTo>
                    <a:pt x="22" y="279"/>
                  </a:lnTo>
                  <a:lnTo>
                    <a:pt x="41" y="237"/>
                  </a:lnTo>
                  <a:lnTo>
                    <a:pt x="63" y="197"/>
                  </a:lnTo>
                  <a:lnTo>
                    <a:pt x="91" y="158"/>
                  </a:lnTo>
                  <a:lnTo>
                    <a:pt x="123" y="122"/>
                  </a:lnTo>
                  <a:lnTo>
                    <a:pt x="159" y="90"/>
                  </a:lnTo>
                  <a:lnTo>
                    <a:pt x="198" y="62"/>
                  </a:lnTo>
                  <a:lnTo>
                    <a:pt x="238" y="40"/>
                  </a:lnTo>
                  <a:lnTo>
                    <a:pt x="281" y="22"/>
                  </a:lnTo>
                  <a:lnTo>
                    <a:pt x="326" y="9"/>
                  </a:lnTo>
                  <a:lnTo>
                    <a:pt x="372" y="2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80"/>
            <p:cNvSpPr>
              <a:spLocks noEditPoints="1"/>
            </p:cNvSpPr>
            <p:nvPr/>
          </p:nvSpPr>
          <p:spPr bwMode="auto">
            <a:xfrm>
              <a:off x="2547938" y="1893888"/>
              <a:ext cx="517525" cy="476250"/>
            </a:xfrm>
            <a:custGeom>
              <a:avLst/>
              <a:gdLst>
                <a:gd name="T0" fmla="*/ 2016 w 2937"/>
                <a:gd name="T1" fmla="*/ 115 h 2694"/>
                <a:gd name="T2" fmla="*/ 2016 w 2937"/>
                <a:gd name="T3" fmla="*/ 574 h 2694"/>
                <a:gd name="T4" fmla="*/ 2823 w 2937"/>
                <a:gd name="T5" fmla="*/ 574 h 2694"/>
                <a:gd name="T6" fmla="*/ 2823 w 2937"/>
                <a:gd name="T7" fmla="*/ 115 h 2694"/>
                <a:gd name="T8" fmla="*/ 2016 w 2937"/>
                <a:gd name="T9" fmla="*/ 115 h 2694"/>
                <a:gd name="T10" fmla="*/ 1094 w 2937"/>
                <a:gd name="T11" fmla="*/ 115 h 2694"/>
                <a:gd name="T12" fmla="*/ 1094 w 2937"/>
                <a:gd name="T13" fmla="*/ 574 h 2694"/>
                <a:gd name="T14" fmla="*/ 1900 w 2937"/>
                <a:gd name="T15" fmla="*/ 574 h 2694"/>
                <a:gd name="T16" fmla="*/ 1900 w 2937"/>
                <a:gd name="T17" fmla="*/ 115 h 2694"/>
                <a:gd name="T18" fmla="*/ 1094 w 2937"/>
                <a:gd name="T19" fmla="*/ 115 h 2694"/>
                <a:gd name="T20" fmla="*/ 115 w 2937"/>
                <a:gd name="T21" fmla="*/ 115 h 2694"/>
                <a:gd name="T22" fmla="*/ 115 w 2937"/>
                <a:gd name="T23" fmla="*/ 574 h 2694"/>
                <a:gd name="T24" fmla="*/ 979 w 2937"/>
                <a:gd name="T25" fmla="*/ 574 h 2694"/>
                <a:gd name="T26" fmla="*/ 979 w 2937"/>
                <a:gd name="T27" fmla="*/ 115 h 2694"/>
                <a:gd name="T28" fmla="*/ 115 w 2937"/>
                <a:gd name="T29" fmla="*/ 115 h 2694"/>
                <a:gd name="T30" fmla="*/ 0 w 2937"/>
                <a:gd name="T31" fmla="*/ 0 h 2694"/>
                <a:gd name="T32" fmla="*/ 2937 w 2937"/>
                <a:gd name="T33" fmla="*/ 0 h 2694"/>
                <a:gd name="T34" fmla="*/ 2937 w 2937"/>
                <a:gd name="T35" fmla="*/ 1719 h 2694"/>
                <a:gd name="T36" fmla="*/ 2935 w 2937"/>
                <a:gd name="T37" fmla="*/ 1737 h 2694"/>
                <a:gd name="T38" fmla="*/ 2927 w 2937"/>
                <a:gd name="T39" fmla="*/ 1753 h 2694"/>
                <a:gd name="T40" fmla="*/ 2914 w 2937"/>
                <a:gd name="T41" fmla="*/ 1766 h 2694"/>
                <a:gd name="T42" fmla="*/ 2899 w 2937"/>
                <a:gd name="T43" fmla="*/ 1774 h 2694"/>
                <a:gd name="T44" fmla="*/ 2881 w 2937"/>
                <a:gd name="T45" fmla="*/ 1777 h 2694"/>
                <a:gd name="T46" fmla="*/ 2863 w 2937"/>
                <a:gd name="T47" fmla="*/ 1774 h 2694"/>
                <a:gd name="T48" fmla="*/ 2846 w 2937"/>
                <a:gd name="T49" fmla="*/ 1766 h 2694"/>
                <a:gd name="T50" fmla="*/ 2834 w 2937"/>
                <a:gd name="T51" fmla="*/ 1753 h 2694"/>
                <a:gd name="T52" fmla="*/ 2825 w 2937"/>
                <a:gd name="T53" fmla="*/ 1737 h 2694"/>
                <a:gd name="T54" fmla="*/ 2823 w 2937"/>
                <a:gd name="T55" fmla="*/ 1719 h 2694"/>
                <a:gd name="T56" fmla="*/ 2823 w 2937"/>
                <a:gd name="T57" fmla="*/ 688 h 2694"/>
                <a:gd name="T58" fmla="*/ 115 w 2937"/>
                <a:gd name="T59" fmla="*/ 688 h 2694"/>
                <a:gd name="T60" fmla="*/ 115 w 2937"/>
                <a:gd name="T61" fmla="*/ 2579 h 2694"/>
                <a:gd name="T62" fmla="*/ 1613 w 2937"/>
                <a:gd name="T63" fmla="*/ 2579 h 2694"/>
                <a:gd name="T64" fmla="*/ 1631 w 2937"/>
                <a:gd name="T65" fmla="*/ 2582 h 2694"/>
                <a:gd name="T66" fmla="*/ 1647 w 2937"/>
                <a:gd name="T67" fmla="*/ 2590 h 2694"/>
                <a:gd name="T68" fmla="*/ 1660 w 2937"/>
                <a:gd name="T69" fmla="*/ 2602 h 2694"/>
                <a:gd name="T70" fmla="*/ 1667 w 2937"/>
                <a:gd name="T71" fmla="*/ 2618 h 2694"/>
                <a:gd name="T72" fmla="*/ 1670 w 2937"/>
                <a:gd name="T73" fmla="*/ 2636 h 2694"/>
                <a:gd name="T74" fmla="*/ 1667 w 2937"/>
                <a:gd name="T75" fmla="*/ 2654 h 2694"/>
                <a:gd name="T76" fmla="*/ 1660 w 2937"/>
                <a:gd name="T77" fmla="*/ 2670 h 2694"/>
                <a:gd name="T78" fmla="*/ 1647 w 2937"/>
                <a:gd name="T79" fmla="*/ 2683 h 2694"/>
                <a:gd name="T80" fmla="*/ 1631 w 2937"/>
                <a:gd name="T81" fmla="*/ 2690 h 2694"/>
                <a:gd name="T82" fmla="*/ 1613 w 2937"/>
                <a:gd name="T83" fmla="*/ 2694 h 2694"/>
                <a:gd name="T84" fmla="*/ 58 w 2937"/>
                <a:gd name="T85" fmla="*/ 2694 h 2694"/>
                <a:gd name="T86" fmla="*/ 40 w 2937"/>
                <a:gd name="T87" fmla="*/ 2690 h 2694"/>
                <a:gd name="T88" fmla="*/ 24 w 2937"/>
                <a:gd name="T89" fmla="*/ 2683 h 2694"/>
                <a:gd name="T90" fmla="*/ 11 w 2937"/>
                <a:gd name="T91" fmla="*/ 2670 h 2694"/>
                <a:gd name="T92" fmla="*/ 2 w 2937"/>
                <a:gd name="T93" fmla="*/ 2654 h 2694"/>
                <a:gd name="T94" fmla="*/ 0 w 2937"/>
                <a:gd name="T95" fmla="*/ 2636 h 2694"/>
                <a:gd name="T96" fmla="*/ 0 w 2937"/>
                <a:gd name="T97" fmla="*/ 0 h 2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37" h="2694">
                  <a:moveTo>
                    <a:pt x="2016" y="115"/>
                  </a:moveTo>
                  <a:lnTo>
                    <a:pt x="2016" y="574"/>
                  </a:lnTo>
                  <a:lnTo>
                    <a:pt x="2823" y="574"/>
                  </a:lnTo>
                  <a:lnTo>
                    <a:pt x="2823" y="115"/>
                  </a:lnTo>
                  <a:lnTo>
                    <a:pt x="2016" y="115"/>
                  </a:lnTo>
                  <a:close/>
                  <a:moveTo>
                    <a:pt x="1094" y="115"/>
                  </a:moveTo>
                  <a:lnTo>
                    <a:pt x="1094" y="574"/>
                  </a:lnTo>
                  <a:lnTo>
                    <a:pt x="1900" y="574"/>
                  </a:lnTo>
                  <a:lnTo>
                    <a:pt x="1900" y="115"/>
                  </a:lnTo>
                  <a:lnTo>
                    <a:pt x="1094" y="115"/>
                  </a:lnTo>
                  <a:close/>
                  <a:moveTo>
                    <a:pt x="115" y="115"/>
                  </a:moveTo>
                  <a:lnTo>
                    <a:pt x="115" y="574"/>
                  </a:lnTo>
                  <a:lnTo>
                    <a:pt x="979" y="574"/>
                  </a:lnTo>
                  <a:lnTo>
                    <a:pt x="979" y="115"/>
                  </a:lnTo>
                  <a:lnTo>
                    <a:pt x="115" y="115"/>
                  </a:lnTo>
                  <a:close/>
                  <a:moveTo>
                    <a:pt x="0" y="0"/>
                  </a:moveTo>
                  <a:lnTo>
                    <a:pt x="2937" y="0"/>
                  </a:lnTo>
                  <a:lnTo>
                    <a:pt x="2937" y="1719"/>
                  </a:lnTo>
                  <a:lnTo>
                    <a:pt x="2935" y="1737"/>
                  </a:lnTo>
                  <a:lnTo>
                    <a:pt x="2927" y="1753"/>
                  </a:lnTo>
                  <a:lnTo>
                    <a:pt x="2914" y="1766"/>
                  </a:lnTo>
                  <a:lnTo>
                    <a:pt x="2899" y="1774"/>
                  </a:lnTo>
                  <a:lnTo>
                    <a:pt x="2881" y="1777"/>
                  </a:lnTo>
                  <a:lnTo>
                    <a:pt x="2863" y="1774"/>
                  </a:lnTo>
                  <a:lnTo>
                    <a:pt x="2846" y="1766"/>
                  </a:lnTo>
                  <a:lnTo>
                    <a:pt x="2834" y="1753"/>
                  </a:lnTo>
                  <a:lnTo>
                    <a:pt x="2825" y="1737"/>
                  </a:lnTo>
                  <a:lnTo>
                    <a:pt x="2823" y="1719"/>
                  </a:lnTo>
                  <a:lnTo>
                    <a:pt x="2823" y="688"/>
                  </a:lnTo>
                  <a:lnTo>
                    <a:pt x="115" y="688"/>
                  </a:lnTo>
                  <a:lnTo>
                    <a:pt x="115" y="2579"/>
                  </a:lnTo>
                  <a:lnTo>
                    <a:pt x="1613" y="2579"/>
                  </a:lnTo>
                  <a:lnTo>
                    <a:pt x="1631" y="2582"/>
                  </a:lnTo>
                  <a:lnTo>
                    <a:pt x="1647" y="2590"/>
                  </a:lnTo>
                  <a:lnTo>
                    <a:pt x="1660" y="2602"/>
                  </a:lnTo>
                  <a:lnTo>
                    <a:pt x="1667" y="2618"/>
                  </a:lnTo>
                  <a:lnTo>
                    <a:pt x="1670" y="2636"/>
                  </a:lnTo>
                  <a:lnTo>
                    <a:pt x="1667" y="2654"/>
                  </a:lnTo>
                  <a:lnTo>
                    <a:pt x="1660" y="2670"/>
                  </a:lnTo>
                  <a:lnTo>
                    <a:pt x="1647" y="2683"/>
                  </a:lnTo>
                  <a:lnTo>
                    <a:pt x="1631" y="2690"/>
                  </a:lnTo>
                  <a:lnTo>
                    <a:pt x="1613" y="2694"/>
                  </a:lnTo>
                  <a:lnTo>
                    <a:pt x="58" y="2694"/>
                  </a:lnTo>
                  <a:lnTo>
                    <a:pt x="40" y="2690"/>
                  </a:lnTo>
                  <a:lnTo>
                    <a:pt x="24" y="2683"/>
                  </a:lnTo>
                  <a:lnTo>
                    <a:pt x="11" y="2670"/>
                  </a:lnTo>
                  <a:lnTo>
                    <a:pt x="2" y="2654"/>
                  </a:lnTo>
                  <a:lnTo>
                    <a:pt x="0" y="26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592726" y="1914695"/>
            <a:ext cx="577851" cy="558800"/>
            <a:chOff x="1590675" y="1908175"/>
            <a:chExt cx="577851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0" name="Freeform 85"/>
            <p:cNvSpPr>
              <a:spLocks noEditPoints="1"/>
            </p:cNvSpPr>
            <p:nvPr/>
          </p:nvSpPr>
          <p:spPr bwMode="auto">
            <a:xfrm>
              <a:off x="1881188" y="2279650"/>
              <a:ext cx="287338" cy="187325"/>
            </a:xfrm>
            <a:custGeom>
              <a:avLst/>
              <a:gdLst>
                <a:gd name="T0" fmla="*/ 1308 w 1808"/>
                <a:gd name="T1" fmla="*/ 278 h 1066"/>
                <a:gd name="T2" fmla="*/ 1329 w 1808"/>
                <a:gd name="T3" fmla="*/ 398 h 1066"/>
                <a:gd name="T4" fmla="*/ 1299 w 1808"/>
                <a:gd name="T5" fmla="*/ 542 h 1066"/>
                <a:gd name="T6" fmla="*/ 1218 w 1808"/>
                <a:gd name="T7" fmla="*/ 662 h 1066"/>
                <a:gd name="T8" fmla="*/ 1095 w 1808"/>
                <a:gd name="T9" fmla="*/ 750 h 1066"/>
                <a:gd name="T10" fmla="*/ 944 w 1808"/>
                <a:gd name="T11" fmla="*/ 793 h 1066"/>
                <a:gd name="T12" fmla="*/ 781 w 1808"/>
                <a:gd name="T13" fmla="*/ 784 h 1066"/>
                <a:gd name="T14" fmla="*/ 638 w 1808"/>
                <a:gd name="T15" fmla="*/ 724 h 1066"/>
                <a:gd name="T16" fmla="*/ 528 w 1808"/>
                <a:gd name="T17" fmla="*/ 625 h 1066"/>
                <a:gd name="T18" fmla="*/ 463 w 1808"/>
                <a:gd name="T19" fmla="*/ 496 h 1066"/>
                <a:gd name="T20" fmla="*/ 452 w 1808"/>
                <a:gd name="T21" fmla="*/ 354 h 1066"/>
                <a:gd name="T22" fmla="*/ 489 w 1808"/>
                <a:gd name="T23" fmla="*/ 233 h 1066"/>
                <a:gd name="T24" fmla="*/ 312 w 1808"/>
                <a:gd name="T25" fmla="*/ 363 h 1066"/>
                <a:gd name="T26" fmla="*/ 153 w 1808"/>
                <a:gd name="T27" fmla="*/ 539 h 1066"/>
                <a:gd name="T28" fmla="*/ 316 w 1808"/>
                <a:gd name="T29" fmla="*/ 715 h 1066"/>
                <a:gd name="T30" fmla="*/ 498 w 1808"/>
                <a:gd name="T31" fmla="*/ 845 h 1066"/>
                <a:gd name="T32" fmla="*/ 695 w 1808"/>
                <a:gd name="T33" fmla="*/ 924 h 1066"/>
                <a:gd name="T34" fmla="*/ 901 w 1808"/>
                <a:gd name="T35" fmla="*/ 951 h 1066"/>
                <a:gd name="T36" fmla="*/ 1108 w 1808"/>
                <a:gd name="T37" fmla="*/ 923 h 1066"/>
                <a:gd name="T38" fmla="*/ 1307 w 1808"/>
                <a:gd name="T39" fmla="*/ 842 h 1066"/>
                <a:gd name="T40" fmla="*/ 1490 w 1808"/>
                <a:gd name="T41" fmla="*/ 710 h 1066"/>
                <a:gd name="T42" fmla="*/ 1655 w 1808"/>
                <a:gd name="T43" fmla="*/ 530 h 1066"/>
                <a:gd name="T44" fmla="*/ 1502 w 1808"/>
                <a:gd name="T45" fmla="*/ 362 h 1066"/>
                <a:gd name="T46" fmla="*/ 1332 w 1808"/>
                <a:gd name="T47" fmla="*/ 237 h 1066"/>
                <a:gd name="T48" fmla="*/ 864 w 1808"/>
                <a:gd name="T49" fmla="*/ 118 h 1066"/>
                <a:gd name="T50" fmla="*/ 742 w 1808"/>
                <a:gd name="T51" fmla="*/ 148 h 1066"/>
                <a:gd name="T52" fmla="*/ 647 w 1808"/>
                <a:gd name="T53" fmla="*/ 220 h 1066"/>
                <a:gd name="T54" fmla="*/ 588 w 1808"/>
                <a:gd name="T55" fmla="*/ 320 h 1066"/>
                <a:gd name="T56" fmla="*/ 580 w 1808"/>
                <a:gd name="T57" fmla="*/ 439 h 1066"/>
                <a:gd name="T58" fmla="*/ 627 w 1808"/>
                <a:gd name="T59" fmla="*/ 552 h 1066"/>
                <a:gd name="T60" fmla="*/ 719 w 1808"/>
                <a:gd name="T61" fmla="*/ 635 h 1066"/>
                <a:gd name="T62" fmla="*/ 843 w 1808"/>
                <a:gd name="T63" fmla="*/ 677 h 1066"/>
                <a:gd name="T64" fmla="*/ 979 w 1808"/>
                <a:gd name="T65" fmla="*/ 668 h 1066"/>
                <a:gd name="T66" fmla="*/ 1094 w 1808"/>
                <a:gd name="T67" fmla="*/ 611 h 1066"/>
                <a:gd name="T68" fmla="*/ 1173 w 1808"/>
                <a:gd name="T69" fmla="*/ 517 h 1066"/>
                <a:gd name="T70" fmla="*/ 1201 w 1808"/>
                <a:gd name="T71" fmla="*/ 398 h 1066"/>
                <a:gd name="T72" fmla="*/ 1175 w 1808"/>
                <a:gd name="T73" fmla="*/ 284 h 1066"/>
                <a:gd name="T74" fmla="*/ 1103 w 1808"/>
                <a:gd name="T75" fmla="*/ 192 h 1066"/>
                <a:gd name="T76" fmla="*/ 996 w 1808"/>
                <a:gd name="T77" fmla="*/ 133 h 1066"/>
                <a:gd name="T78" fmla="*/ 910 w 1808"/>
                <a:gd name="T79" fmla="*/ 117 h 1066"/>
                <a:gd name="T80" fmla="*/ 915 w 1808"/>
                <a:gd name="T81" fmla="*/ 1 h 1066"/>
                <a:gd name="T82" fmla="*/ 1088 w 1808"/>
                <a:gd name="T83" fmla="*/ 20 h 1066"/>
                <a:gd name="T84" fmla="*/ 1299 w 1808"/>
                <a:gd name="T85" fmla="*/ 87 h 1066"/>
                <a:gd name="T86" fmla="*/ 1496 w 1808"/>
                <a:gd name="T87" fmla="*/ 203 h 1066"/>
                <a:gd name="T88" fmla="*/ 1676 w 1808"/>
                <a:gd name="T89" fmla="*/ 365 h 1066"/>
                <a:gd name="T90" fmla="*/ 1808 w 1808"/>
                <a:gd name="T91" fmla="*/ 530 h 1066"/>
                <a:gd name="T92" fmla="*/ 1666 w 1808"/>
                <a:gd name="T93" fmla="*/ 707 h 1066"/>
                <a:gd name="T94" fmla="*/ 1479 w 1808"/>
                <a:gd name="T95" fmla="*/ 874 h 1066"/>
                <a:gd name="T96" fmla="*/ 1274 w 1808"/>
                <a:gd name="T97" fmla="*/ 989 h 1066"/>
                <a:gd name="T98" fmla="*/ 1053 w 1808"/>
                <a:gd name="T99" fmla="*/ 1054 h 1066"/>
                <a:gd name="T100" fmla="*/ 824 w 1808"/>
                <a:gd name="T101" fmla="*/ 1063 h 1066"/>
                <a:gd name="T102" fmla="*/ 600 w 1808"/>
                <a:gd name="T103" fmla="*/ 1018 h 1066"/>
                <a:gd name="T104" fmla="*/ 390 w 1808"/>
                <a:gd name="T105" fmla="*/ 918 h 1066"/>
                <a:gd name="T106" fmla="*/ 196 w 1808"/>
                <a:gd name="T107" fmla="*/ 769 h 1066"/>
                <a:gd name="T108" fmla="*/ 24 w 1808"/>
                <a:gd name="T109" fmla="*/ 570 h 1066"/>
                <a:gd name="T110" fmla="*/ 84 w 1808"/>
                <a:gd name="T111" fmla="*/ 429 h 1066"/>
                <a:gd name="T112" fmla="*/ 255 w 1808"/>
                <a:gd name="T113" fmla="*/ 252 h 1066"/>
                <a:gd name="T114" fmla="*/ 447 w 1808"/>
                <a:gd name="T115" fmla="*/ 120 h 1066"/>
                <a:gd name="T116" fmla="*/ 654 w 1808"/>
                <a:gd name="T117" fmla="*/ 37 h 1066"/>
                <a:gd name="T118" fmla="*/ 843 w 1808"/>
                <a:gd name="T119" fmla="*/ 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8" h="1066">
                  <a:moveTo>
                    <a:pt x="1274" y="205"/>
                  </a:moveTo>
                  <a:lnTo>
                    <a:pt x="1292" y="241"/>
                  </a:lnTo>
                  <a:lnTo>
                    <a:pt x="1308" y="278"/>
                  </a:lnTo>
                  <a:lnTo>
                    <a:pt x="1319" y="316"/>
                  </a:lnTo>
                  <a:lnTo>
                    <a:pt x="1327" y="356"/>
                  </a:lnTo>
                  <a:lnTo>
                    <a:pt x="1329" y="398"/>
                  </a:lnTo>
                  <a:lnTo>
                    <a:pt x="1326" y="447"/>
                  </a:lnTo>
                  <a:lnTo>
                    <a:pt x="1316" y="496"/>
                  </a:lnTo>
                  <a:lnTo>
                    <a:pt x="1299" y="542"/>
                  </a:lnTo>
                  <a:lnTo>
                    <a:pt x="1277" y="585"/>
                  </a:lnTo>
                  <a:lnTo>
                    <a:pt x="1250" y="625"/>
                  </a:lnTo>
                  <a:lnTo>
                    <a:pt x="1218" y="662"/>
                  </a:lnTo>
                  <a:lnTo>
                    <a:pt x="1180" y="695"/>
                  </a:lnTo>
                  <a:lnTo>
                    <a:pt x="1140" y="724"/>
                  </a:lnTo>
                  <a:lnTo>
                    <a:pt x="1095" y="750"/>
                  </a:lnTo>
                  <a:lnTo>
                    <a:pt x="1047" y="769"/>
                  </a:lnTo>
                  <a:lnTo>
                    <a:pt x="997" y="784"/>
                  </a:lnTo>
                  <a:lnTo>
                    <a:pt x="944" y="793"/>
                  </a:lnTo>
                  <a:lnTo>
                    <a:pt x="889" y="796"/>
                  </a:lnTo>
                  <a:lnTo>
                    <a:pt x="834" y="793"/>
                  </a:lnTo>
                  <a:lnTo>
                    <a:pt x="781" y="784"/>
                  </a:lnTo>
                  <a:lnTo>
                    <a:pt x="730" y="769"/>
                  </a:lnTo>
                  <a:lnTo>
                    <a:pt x="682" y="750"/>
                  </a:lnTo>
                  <a:lnTo>
                    <a:pt x="638" y="724"/>
                  </a:lnTo>
                  <a:lnTo>
                    <a:pt x="597" y="695"/>
                  </a:lnTo>
                  <a:lnTo>
                    <a:pt x="560" y="662"/>
                  </a:lnTo>
                  <a:lnTo>
                    <a:pt x="528" y="625"/>
                  </a:lnTo>
                  <a:lnTo>
                    <a:pt x="501" y="585"/>
                  </a:lnTo>
                  <a:lnTo>
                    <a:pt x="479" y="542"/>
                  </a:lnTo>
                  <a:lnTo>
                    <a:pt x="463" y="496"/>
                  </a:lnTo>
                  <a:lnTo>
                    <a:pt x="453" y="447"/>
                  </a:lnTo>
                  <a:lnTo>
                    <a:pt x="450" y="398"/>
                  </a:lnTo>
                  <a:lnTo>
                    <a:pt x="452" y="354"/>
                  </a:lnTo>
                  <a:lnTo>
                    <a:pt x="459" y="312"/>
                  </a:lnTo>
                  <a:lnTo>
                    <a:pt x="473" y="272"/>
                  </a:lnTo>
                  <a:lnTo>
                    <a:pt x="489" y="233"/>
                  </a:lnTo>
                  <a:lnTo>
                    <a:pt x="428" y="271"/>
                  </a:lnTo>
                  <a:lnTo>
                    <a:pt x="370" y="315"/>
                  </a:lnTo>
                  <a:lnTo>
                    <a:pt x="312" y="363"/>
                  </a:lnTo>
                  <a:lnTo>
                    <a:pt x="257" y="416"/>
                  </a:lnTo>
                  <a:lnTo>
                    <a:pt x="204" y="476"/>
                  </a:lnTo>
                  <a:lnTo>
                    <a:pt x="153" y="539"/>
                  </a:lnTo>
                  <a:lnTo>
                    <a:pt x="206" y="603"/>
                  </a:lnTo>
                  <a:lnTo>
                    <a:pt x="260" y="661"/>
                  </a:lnTo>
                  <a:lnTo>
                    <a:pt x="316" y="715"/>
                  </a:lnTo>
                  <a:lnTo>
                    <a:pt x="375" y="764"/>
                  </a:lnTo>
                  <a:lnTo>
                    <a:pt x="436" y="807"/>
                  </a:lnTo>
                  <a:lnTo>
                    <a:pt x="498" y="845"/>
                  </a:lnTo>
                  <a:lnTo>
                    <a:pt x="563" y="877"/>
                  </a:lnTo>
                  <a:lnTo>
                    <a:pt x="628" y="903"/>
                  </a:lnTo>
                  <a:lnTo>
                    <a:pt x="695" y="924"/>
                  </a:lnTo>
                  <a:lnTo>
                    <a:pt x="762" y="939"/>
                  </a:lnTo>
                  <a:lnTo>
                    <a:pt x="831" y="948"/>
                  </a:lnTo>
                  <a:lnTo>
                    <a:pt x="901" y="951"/>
                  </a:lnTo>
                  <a:lnTo>
                    <a:pt x="971" y="947"/>
                  </a:lnTo>
                  <a:lnTo>
                    <a:pt x="1041" y="938"/>
                  </a:lnTo>
                  <a:lnTo>
                    <a:pt x="1108" y="923"/>
                  </a:lnTo>
                  <a:lnTo>
                    <a:pt x="1176" y="902"/>
                  </a:lnTo>
                  <a:lnTo>
                    <a:pt x="1243" y="875"/>
                  </a:lnTo>
                  <a:lnTo>
                    <a:pt x="1307" y="842"/>
                  </a:lnTo>
                  <a:lnTo>
                    <a:pt x="1370" y="804"/>
                  </a:lnTo>
                  <a:lnTo>
                    <a:pt x="1431" y="760"/>
                  </a:lnTo>
                  <a:lnTo>
                    <a:pt x="1490" y="710"/>
                  </a:lnTo>
                  <a:lnTo>
                    <a:pt x="1548" y="655"/>
                  </a:lnTo>
                  <a:lnTo>
                    <a:pt x="1602" y="595"/>
                  </a:lnTo>
                  <a:lnTo>
                    <a:pt x="1655" y="530"/>
                  </a:lnTo>
                  <a:lnTo>
                    <a:pt x="1606" y="470"/>
                  </a:lnTo>
                  <a:lnTo>
                    <a:pt x="1555" y="413"/>
                  </a:lnTo>
                  <a:lnTo>
                    <a:pt x="1502" y="362"/>
                  </a:lnTo>
                  <a:lnTo>
                    <a:pt x="1448" y="316"/>
                  </a:lnTo>
                  <a:lnTo>
                    <a:pt x="1391" y="274"/>
                  </a:lnTo>
                  <a:lnTo>
                    <a:pt x="1332" y="237"/>
                  </a:lnTo>
                  <a:lnTo>
                    <a:pt x="1274" y="205"/>
                  </a:lnTo>
                  <a:close/>
                  <a:moveTo>
                    <a:pt x="908" y="117"/>
                  </a:moveTo>
                  <a:lnTo>
                    <a:pt x="864" y="118"/>
                  </a:lnTo>
                  <a:lnTo>
                    <a:pt x="822" y="122"/>
                  </a:lnTo>
                  <a:lnTo>
                    <a:pt x="781" y="133"/>
                  </a:lnTo>
                  <a:lnTo>
                    <a:pt x="742" y="148"/>
                  </a:lnTo>
                  <a:lnTo>
                    <a:pt x="707" y="168"/>
                  </a:lnTo>
                  <a:lnTo>
                    <a:pt x="675" y="192"/>
                  </a:lnTo>
                  <a:lnTo>
                    <a:pt x="647" y="220"/>
                  </a:lnTo>
                  <a:lnTo>
                    <a:pt x="623" y="251"/>
                  </a:lnTo>
                  <a:lnTo>
                    <a:pt x="603" y="284"/>
                  </a:lnTo>
                  <a:lnTo>
                    <a:pt x="588" y="320"/>
                  </a:lnTo>
                  <a:lnTo>
                    <a:pt x="579" y="358"/>
                  </a:lnTo>
                  <a:lnTo>
                    <a:pt x="577" y="398"/>
                  </a:lnTo>
                  <a:lnTo>
                    <a:pt x="580" y="439"/>
                  </a:lnTo>
                  <a:lnTo>
                    <a:pt x="590" y="480"/>
                  </a:lnTo>
                  <a:lnTo>
                    <a:pt x="606" y="517"/>
                  </a:lnTo>
                  <a:lnTo>
                    <a:pt x="627" y="552"/>
                  </a:lnTo>
                  <a:lnTo>
                    <a:pt x="654" y="583"/>
                  </a:lnTo>
                  <a:lnTo>
                    <a:pt x="685" y="611"/>
                  </a:lnTo>
                  <a:lnTo>
                    <a:pt x="719" y="635"/>
                  </a:lnTo>
                  <a:lnTo>
                    <a:pt x="758" y="654"/>
                  </a:lnTo>
                  <a:lnTo>
                    <a:pt x="799" y="668"/>
                  </a:lnTo>
                  <a:lnTo>
                    <a:pt x="843" y="677"/>
                  </a:lnTo>
                  <a:lnTo>
                    <a:pt x="889" y="680"/>
                  </a:lnTo>
                  <a:lnTo>
                    <a:pt x="935" y="677"/>
                  </a:lnTo>
                  <a:lnTo>
                    <a:pt x="979" y="668"/>
                  </a:lnTo>
                  <a:lnTo>
                    <a:pt x="1021" y="654"/>
                  </a:lnTo>
                  <a:lnTo>
                    <a:pt x="1058" y="635"/>
                  </a:lnTo>
                  <a:lnTo>
                    <a:pt x="1094" y="611"/>
                  </a:lnTo>
                  <a:lnTo>
                    <a:pt x="1125" y="583"/>
                  </a:lnTo>
                  <a:lnTo>
                    <a:pt x="1150" y="552"/>
                  </a:lnTo>
                  <a:lnTo>
                    <a:pt x="1173" y="517"/>
                  </a:lnTo>
                  <a:lnTo>
                    <a:pt x="1188" y="480"/>
                  </a:lnTo>
                  <a:lnTo>
                    <a:pt x="1198" y="439"/>
                  </a:lnTo>
                  <a:lnTo>
                    <a:pt x="1201" y="398"/>
                  </a:lnTo>
                  <a:lnTo>
                    <a:pt x="1198" y="358"/>
                  </a:lnTo>
                  <a:lnTo>
                    <a:pt x="1189" y="320"/>
                  </a:lnTo>
                  <a:lnTo>
                    <a:pt x="1175" y="284"/>
                  </a:lnTo>
                  <a:lnTo>
                    <a:pt x="1155" y="251"/>
                  </a:lnTo>
                  <a:lnTo>
                    <a:pt x="1130" y="220"/>
                  </a:lnTo>
                  <a:lnTo>
                    <a:pt x="1103" y="192"/>
                  </a:lnTo>
                  <a:lnTo>
                    <a:pt x="1071" y="168"/>
                  </a:lnTo>
                  <a:lnTo>
                    <a:pt x="1035" y="149"/>
                  </a:lnTo>
                  <a:lnTo>
                    <a:pt x="996" y="133"/>
                  </a:lnTo>
                  <a:lnTo>
                    <a:pt x="955" y="123"/>
                  </a:lnTo>
                  <a:lnTo>
                    <a:pt x="912" y="117"/>
                  </a:lnTo>
                  <a:lnTo>
                    <a:pt x="910" y="117"/>
                  </a:lnTo>
                  <a:lnTo>
                    <a:pt x="908" y="117"/>
                  </a:lnTo>
                  <a:close/>
                  <a:moveTo>
                    <a:pt x="889" y="0"/>
                  </a:moveTo>
                  <a:lnTo>
                    <a:pt x="915" y="1"/>
                  </a:lnTo>
                  <a:lnTo>
                    <a:pt x="941" y="3"/>
                  </a:lnTo>
                  <a:lnTo>
                    <a:pt x="1015" y="9"/>
                  </a:lnTo>
                  <a:lnTo>
                    <a:pt x="1088" y="20"/>
                  </a:lnTo>
                  <a:lnTo>
                    <a:pt x="1159" y="37"/>
                  </a:lnTo>
                  <a:lnTo>
                    <a:pt x="1230" y="59"/>
                  </a:lnTo>
                  <a:lnTo>
                    <a:pt x="1299" y="87"/>
                  </a:lnTo>
                  <a:lnTo>
                    <a:pt x="1367" y="120"/>
                  </a:lnTo>
                  <a:lnTo>
                    <a:pt x="1432" y="158"/>
                  </a:lnTo>
                  <a:lnTo>
                    <a:pt x="1496" y="203"/>
                  </a:lnTo>
                  <a:lnTo>
                    <a:pt x="1559" y="252"/>
                  </a:lnTo>
                  <a:lnTo>
                    <a:pt x="1618" y="306"/>
                  </a:lnTo>
                  <a:lnTo>
                    <a:pt x="1676" y="365"/>
                  </a:lnTo>
                  <a:lnTo>
                    <a:pt x="1732" y="428"/>
                  </a:lnTo>
                  <a:lnTo>
                    <a:pt x="1785" y="498"/>
                  </a:lnTo>
                  <a:lnTo>
                    <a:pt x="1808" y="530"/>
                  </a:lnTo>
                  <a:lnTo>
                    <a:pt x="1778" y="570"/>
                  </a:lnTo>
                  <a:lnTo>
                    <a:pt x="1723" y="641"/>
                  </a:lnTo>
                  <a:lnTo>
                    <a:pt x="1666" y="707"/>
                  </a:lnTo>
                  <a:lnTo>
                    <a:pt x="1605" y="769"/>
                  </a:lnTo>
                  <a:lnTo>
                    <a:pt x="1543" y="824"/>
                  </a:lnTo>
                  <a:lnTo>
                    <a:pt x="1479" y="874"/>
                  </a:lnTo>
                  <a:lnTo>
                    <a:pt x="1412" y="918"/>
                  </a:lnTo>
                  <a:lnTo>
                    <a:pt x="1343" y="957"/>
                  </a:lnTo>
                  <a:lnTo>
                    <a:pt x="1274" y="989"/>
                  </a:lnTo>
                  <a:lnTo>
                    <a:pt x="1201" y="1018"/>
                  </a:lnTo>
                  <a:lnTo>
                    <a:pt x="1128" y="1039"/>
                  </a:lnTo>
                  <a:lnTo>
                    <a:pt x="1053" y="1054"/>
                  </a:lnTo>
                  <a:lnTo>
                    <a:pt x="977" y="1063"/>
                  </a:lnTo>
                  <a:lnTo>
                    <a:pt x="901" y="1066"/>
                  </a:lnTo>
                  <a:lnTo>
                    <a:pt x="824" y="1063"/>
                  </a:lnTo>
                  <a:lnTo>
                    <a:pt x="748" y="1054"/>
                  </a:lnTo>
                  <a:lnTo>
                    <a:pt x="674" y="1039"/>
                  </a:lnTo>
                  <a:lnTo>
                    <a:pt x="600" y="1018"/>
                  </a:lnTo>
                  <a:lnTo>
                    <a:pt x="528" y="989"/>
                  </a:lnTo>
                  <a:lnTo>
                    <a:pt x="458" y="957"/>
                  </a:lnTo>
                  <a:lnTo>
                    <a:pt x="390" y="918"/>
                  </a:lnTo>
                  <a:lnTo>
                    <a:pt x="323" y="874"/>
                  </a:lnTo>
                  <a:lnTo>
                    <a:pt x="258" y="824"/>
                  </a:lnTo>
                  <a:lnTo>
                    <a:pt x="196" y="769"/>
                  </a:lnTo>
                  <a:lnTo>
                    <a:pt x="136" y="707"/>
                  </a:lnTo>
                  <a:lnTo>
                    <a:pt x="78" y="641"/>
                  </a:lnTo>
                  <a:lnTo>
                    <a:pt x="24" y="570"/>
                  </a:lnTo>
                  <a:lnTo>
                    <a:pt x="0" y="539"/>
                  </a:lnTo>
                  <a:lnTo>
                    <a:pt x="30" y="498"/>
                  </a:lnTo>
                  <a:lnTo>
                    <a:pt x="84" y="429"/>
                  </a:lnTo>
                  <a:lnTo>
                    <a:pt x="138" y="365"/>
                  </a:lnTo>
                  <a:lnTo>
                    <a:pt x="196" y="306"/>
                  </a:lnTo>
                  <a:lnTo>
                    <a:pt x="255" y="252"/>
                  </a:lnTo>
                  <a:lnTo>
                    <a:pt x="318" y="203"/>
                  </a:lnTo>
                  <a:lnTo>
                    <a:pt x="382" y="159"/>
                  </a:lnTo>
                  <a:lnTo>
                    <a:pt x="447" y="120"/>
                  </a:lnTo>
                  <a:lnTo>
                    <a:pt x="515" y="87"/>
                  </a:lnTo>
                  <a:lnTo>
                    <a:pt x="584" y="59"/>
                  </a:lnTo>
                  <a:lnTo>
                    <a:pt x="654" y="37"/>
                  </a:lnTo>
                  <a:lnTo>
                    <a:pt x="726" y="20"/>
                  </a:lnTo>
                  <a:lnTo>
                    <a:pt x="798" y="9"/>
                  </a:lnTo>
                  <a:lnTo>
                    <a:pt x="843" y="2"/>
                  </a:lnTo>
                  <a:lnTo>
                    <a:pt x="8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86"/>
            <p:cNvSpPr>
              <a:spLocks/>
            </p:cNvSpPr>
            <p:nvPr/>
          </p:nvSpPr>
          <p:spPr bwMode="auto">
            <a:xfrm>
              <a:off x="1701800" y="2081213"/>
              <a:ext cx="71438" cy="234950"/>
            </a:xfrm>
            <a:custGeom>
              <a:avLst/>
              <a:gdLst>
                <a:gd name="T0" fmla="*/ 323 w 449"/>
                <a:gd name="T1" fmla="*/ 0 h 1329"/>
                <a:gd name="T2" fmla="*/ 449 w 449"/>
                <a:gd name="T3" fmla="*/ 0 h 1329"/>
                <a:gd name="T4" fmla="*/ 449 w 449"/>
                <a:gd name="T5" fmla="*/ 1329 h 1329"/>
                <a:gd name="T6" fmla="*/ 323 w 449"/>
                <a:gd name="T7" fmla="*/ 1329 h 1329"/>
                <a:gd name="T8" fmla="*/ 323 w 449"/>
                <a:gd name="T9" fmla="*/ 114 h 1329"/>
                <a:gd name="T10" fmla="*/ 0 w 449"/>
                <a:gd name="T11" fmla="*/ 288 h 1329"/>
                <a:gd name="T12" fmla="*/ 0 w 449"/>
                <a:gd name="T13" fmla="*/ 172 h 1329"/>
                <a:gd name="T14" fmla="*/ 323 w 449"/>
                <a:gd name="T15" fmla="*/ 0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9" h="1329">
                  <a:moveTo>
                    <a:pt x="323" y="0"/>
                  </a:moveTo>
                  <a:lnTo>
                    <a:pt x="449" y="0"/>
                  </a:lnTo>
                  <a:lnTo>
                    <a:pt x="449" y="1329"/>
                  </a:lnTo>
                  <a:lnTo>
                    <a:pt x="323" y="1329"/>
                  </a:lnTo>
                  <a:lnTo>
                    <a:pt x="323" y="114"/>
                  </a:lnTo>
                  <a:lnTo>
                    <a:pt x="0" y="288"/>
                  </a:lnTo>
                  <a:lnTo>
                    <a:pt x="0" y="172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7"/>
            <p:cNvSpPr>
              <a:spLocks noEditPoints="1"/>
            </p:cNvSpPr>
            <p:nvPr/>
          </p:nvSpPr>
          <p:spPr bwMode="auto">
            <a:xfrm>
              <a:off x="1806575" y="2081213"/>
              <a:ext cx="149225" cy="231775"/>
            </a:xfrm>
            <a:custGeom>
              <a:avLst/>
              <a:gdLst>
                <a:gd name="T0" fmla="*/ 375 w 932"/>
                <a:gd name="T1" fmla="*/ 119 h 1319"/>
                <a:gd name="T2" fmla="*/ 256 w 932"/>
                <a:gd name="T3" fmla="*/ 172 h 1319"/>
                <a:gd name="T4" fmla="*/ 165 w 932"/>
                <a:gd name="T5" fmla="*/ 265 h 1319"/>
                <a:gd name="T6" fmla="*/ 123 w 932"/>
                <a:gd name="T7" fmla="*/ 379 h 1319"/>
                <a:gd name="T8" fmla="*/ 132 w 932"/>
                <a:gd name="T9" fmla="*/ 504 h 1319"/>
                <a:gd name="T10" fmla="*/ 191 w 932"/>
                <a:gd name="T11" fmla="*/ 612 h 1319"/>
                <a:gd name="T12" fmla="*/ 293 w 932"/>
                <a:gd name="T13" fmla="*/ 693 h 1319"/>
                <a:gd name="T14" fmla="*/ 419 w 932"/>
                <a:gd name="T15" fmla="*/ 730 h 1319"/>
                <a:gd name="T16" fmla="*/ 558 w 932"/>
                <a:gd name="T17" fmla="*/ 723 h 1319"/>
                <a:gd name="T18" fmla="*/ 677 w 932"/>
                <a:gd name="T19" fmla="*/ 670 h 1319"/>
                <a:gd name="T20" fmla="*/ 767 w 932"/>
                <a:gd name="T21" fmla="*/ 578 h 1319"/>
                <a:gd name="T22" fmla="*/ 808 w 932"/>
                <a:gd name="T23" fmla="*/ 462 h 1319"/>
                <a:gd name="T24" fmla="*/ 800 w 932"/>
                <a:gd name="T25" fmla="*/ 335 h 1319"/>
                <a:gd name="T26" fmla="*/ 741 w 932"/>
                <a:gd name="T27" fmla="*/ 227 h 1319"/>
                <a:gd name="T28" fmla="*/ 638 w 932"/>
                <a:gd name="T29" fmla="*/ 148 h 1319"/>
                <a:gd name="T30" fmla="*/ 513 w 932"/>
                <a:gd name="T31" fmla="*/ 111 h 1319"/>
                <a:gd name="T32" fmla="*/ 520 w 932"/>
                <a:gd name="T33" fmla="*/ 2 h 1319"/>
                <a:gd name="T34" fmla="*/ 668 w 932"/>
                <a:gd name="T35" fmla="*/ 40 h 1319"/>
                <a:gd name="T36" fmla="*/ 795 w 932"/>
                <a:gd name="T37" fmla="*/ 122 h 1319"/>
                <a:gd name="T38" fmla="*/ 886 w 932"/>
                <a:gd name="T39" fmla="*/ 238 h 1319"/>
                <a:gd name="T40" fmla="*/ 928 w 932"/>
                <a:gd name="T41" fmla="*/ 373 h 1319"/>
                <a:gd name="T42" fmla="*/ 928 w 932"/>
                <a:gd name="T43" fmla="*/ 899 h 1319"/>
                <a:gd name="T44" fmla="*/ 882 w 932"/>
                <a:gd name="T45" fmla="*/ 1055 h 1319"/>
                <a:gd name="T46" fmla="*/ 794 w 932"/>
                <a:gd name="T47" fmla="*/ 1181 h 1319"/>
                <a:gd name="T48" fmla="*/ 694 w 932"/>
                <a:gd name="T49" fmla="*/ 1252 h 1319"/>
                <a:gd name="T50" fmla="*/ 559 w 932"/>
                <a:gd name="T51" fmla="*/ 1302 h 1319"/>
                <a:gd name="T52" fmla="*/ 397 w 932"/>
                <a:gd name="T53" fmla="*/ 1319 h 1319"/>
                <a:gd name="T54" fmla="*/ 405 w 932"/>
                <a:gd name="T55" fmla="*/ 1210 h 1319"/>
                <a:gd name="T56" fmla="*/ 558 w 932"/>
                <a:gd name="T57" fmla="*/ 1186 h 1319"/>
                <a:gd name="T58" fmla="*/ 690 w 932"/>
                <a:gd name="T59" fmla="*/ 1114 h 1319"/>
                <a:gd name="T60" fmla="*/ 763 w 932"/>
                <a:gd name="T61" fmla="*/ 1028 h 1319"/>
                <a:gd name="T62" fmla="*/ 803 w 932"/>
                <a:gd name="T63" fmla="*/ 919 h 1319"/>
                <a:gd name="T64" fmla="*/ 811 w 932"/>
                <a:gd name="T65" fmla="*/ 707 h 1319"/>
                <a:gd name="T66" fmla="*/ 681 w 932"/>
                <a:gd name="T67" fmla="*/ 799 h 1319"/>
                <a:gd name="T68" fmla="*/ 528 w 932"/>
                <a:gd name="T69" fmla="*/ 840 h 1319"/>
                <a:gd name="T70" fmla="*/ 363 w 932"/>
                <a:gd name="T71" fmla="*/ 833 h 1319"/>
                <a:gd name="T72" fmla="*/ 219 w 932"/>
                <a:gd name="T73" fmla="*/ 780 h 1319"/>
                <a:gd name="T74" fmla="*/ 100 w 932"/>
                <a:gd name="T75" fmla="*/ 683 h 1319"/>
                <a:gd name="T76" fmla="*/ 25 w 932"/>
                <a:gd name="T77" fmla="*/ 562 h 1319"/>
                <a:gd name="T78" fmla="*/ 0 w 932"/>
                <a:gd name="T79" fmla="*/ 421 h 1319"/>
                <a:gd name="T80" fmla="*/ 25 w 932"/>
                <a:gd name="T81" fmla="*/ 281 h 1319"/>
                <a:gd name="T82" fmla="*/ 100 w 932"/>
                <a:gd name="T83" fmla="*/ 159 h 1319"/>
                <a:gd name="T84" fmla="*/ 219 w 932"/>
                <a:gd name="T85" fmla="*/ 62 h 1319"/>
                <a:gd name="T86" fmla="*/ 360 w 932"/>
                <a:gd name="T87" fmla="*/ 1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32" h="1319">
                  <a:moveTo>
                    <a:pt x="465" y="109"/>
                  </a:moveTo>
                  <a:lnTo>
                    <a:pt x="419" y="111"/>
                  </a:lnTo>
                  <a:lnTo>
                    <a:pt x="375" y="119"/>
                  </a:lnTo>
                  <a:lnTo>
                    <a:pt x="333" y="131"/>
                  </a:lnTo>
                  <a:lnTo>
                    <a:pt x="293" y="149"/>
                  </a:lnTo>
                  <a:lnTo>
                    <a:pt x="256" y="172"/>
                  </a:lnTo>
                  <a:lnTo>
                    <a:pt x="221" y="200"/>
                  </a:lnTo>
                  <a:lnTo>
                    <a:pt x="191" y="231"/>
                  </a:lnTo>
                  <a:lnTo>
                    <a:pt x="165" y="265"/>
                  </a:lnTo>
                  <a:lnTo>
                    <a:pt x="145" y="301"/>
                  </a:lnTo>
                  <a:lnTo>
                    <a:pt x="132" y="339"/>
                  </a:lnTo>
                  <a:lnTo>
                    <a:pt x="123" y="379"/>
                  </a:lnTo>
                  <a:lnTo>
                    <a:pt x="121" y="422"/>
                  </a:lnTo>
                  <a:lnTo>
                    <a:pt x="123" y="464"/>
                  </a:lnTo>
                  <a:lnTo>
                    <a:pt x="132" y="504"/>
                  </a:lnTo>
                  <a:lnTo>
                    <a:pt x="145" y="543"/>
                  </a:lnTo>
                  <a:lnTo>
                    <a:pt x="165" y="579"/>
                  </a:lnTo>
                  <a:lnTo>
                    <a:pt x="191" y="612"/>
                  </a:lnTo>
                  <a:lnTo>
                    <a:pt x="221" y="643"/>
                  </a:lnTo>
                  <a:lnTo>
                    <a:pt x="256" y="670"/>
                  </a:lnTo>
                  <a:lnTo>
                    <a:pt x="293" y="693"/>
                  </a:lnTo>
                  <a:lnTo>
                    <a:pt x="333" y="710"/>
                  </a:lnTo>
                  <a:lnTo>
                    <a:pt x="375" y="723"/>
                  </a:lnTo>
                  <a:lnTo>
                    <a:pt x="419" y="730"/>
                  </a:lnTo>
                  <a:lnTo>
                    <a:pt x="467" y="733"/>
                  </a:lnTo>
                  <a:lnTo>
                    <a:pt x="514" y="730"/>
                  </a:lnTo>
                  <a:lnTo>
                    <a:pt x="558" y="723"/>
                  </a:lnTo>
                  <a:lnTo>
                    <a:pt x="600" y="710"/>
                  </a:lnTo>
                  <a:lnTo>
                    <a:pt x="639" y="693"/>
                  </a:lnTo>
                  <a:lnTo>
                    <a:pt x="677" y="670"/>
                  </a:lnTo>
                  <a:lnTo>
                    <a:pt x="711" y="643"/>
                  </a:lnTo>
                  <a:lnTo>
                    <a:pt x="741" y="612"/>
                  </a:lnTo>
                  <a:lnTo>
                    <a:pt x="767" y="578"/>
                  </a:lnTo>
                  <a:lnTo>
                    <a:pt x="785" y="542"/>
                  </a:lnTo>
                  <a:lnTo>
                    <a:pt x="800" y="503"/>
                  </a:lnTo>
                  <a:lnTo>
                    <a:pt x="808" y="462"/>
                  </a:lnTo>
                  <a:lnTo>
                    <a:pt x="811" y="419"/>
                  </a:lnTo>
                  <a:lnTo>
                    <a:pt x="808" y="376"/>
                  </a:lnTo>
                  <a:lnTo>
                    <a:pt x="800" y="335"/>
                  </a:lnTo>
                  <a:lnTo>
                    <a:pt x="785" y="297"/>
                  </a:lnTo>
                  <a:lnTo>
                    <a:pt x="765" y="261"/>
                  </a:lnTo>
                  <a:lnTo>
                    <a:pt x="741" y="227"/>
                  </a:lnTo>
                  <a:lnTo>
                    <a:pt x="710" y="197"/>
                  </a:lnTo>
                  <a:lnTo>
                    <a:pt x="676" y="170"/>
                  </a:lnTo>
                  <a:lnTo>
                    <a:pt x="638" y="148"/>
                  </a:lnTo>
                  <a:lnTo>
                    <a:pt x="599" y="131"/>
                  </a:lnTo>
                  <a:lnTo>
                    <a:pt x="557" y="119"/>
                  </a:lnTo>
                  <a:lnTo>
                    <a:pt x="513" y="111"/>
                  </a:lnTo>
                  <a:lnTo>
                    <a:pt x="465" y="109"/>
                  </a:lnTo>
                  <a:close/>
                  <a:moveTo>
                    <a:pt x="465" y="0"/>
                  </a:moveTo>
                  <a:lnTo>
                    <a:pt x="520" y="2"/>
                  </a:lnTo>
                  <a:lnTo>
                    <a:pt x="571" y="10"/>
                  </a:lnTo>
                  <a:lnTo>
                    <a:pt x="621" y="22"/>
                  </a:lnTo>
                  <a:lnTo>
                    <a:pt x="668" y="40"/>
                  </a:lnTo>
                  <a:lnTo>
                    <a:pt x="713" y="62"/>
                  </a:lnTo>
                  <a:lnTo>
                    <a:pt x="755" y="90"/>
                  </a:lnTo>
                  <a:lnTo>
                    <a:pt x="795" y="122"/>
                  </a:lnTo>
                  <a:lnTo>
                    <a:pt x="832" y="159"/>
                  </a:lnTo>
                  <a:lnTo>
                    <a:pt x="862" y="197"/>
                  </a:lnTo>
                  <a:lnTo>
                    <a:pt x="886" y="238"/>
                  </a:lnTo>
                  <a:lnTo>
                    <a:pt x="906" y="281"/>
                  </a:lnTo>
                  <a:lnTo>
                    <a:pt x="921" y="326"/>
                  </a:lnTo>
                  <a:lnTo>
                    <a:pt x="928" y="373"/>
                  </a:lnTo>
                  <a:lnTo>
                    <a:pt x="932" y="422"/>
                  </a:lnTo>
                  <a:lnTo>
                    <a:pt x="932" y="845"/>
                  </a:lnTo>
                  <a:lnTo>
                    <a:pt x="928" y="899"/>
                  </a:lnTo>
                  <a:lnTo>
                    <a:pt x="919" y="952"/>
                  </a:lnTo>
                  <a:lnTo>
                    <a:pt x="903" y="1004"/>
                  </a:lnTo>
                  <a:lnTo>
                    <a:pt x="882" y="1055"/>
                  </a:lnTo>
                  <a:lnTo>
                    <a:pt x="853" y="1104"/>
                  </a:lnTo>
                  <a:lnTo>
                    <a:pt x="820" y="1152"/>
                  </a:lnTo>
                  <a:lnTo>
                    <a:pt x="794" y="1181"/>
                  </a:lnTo>
                  <a:lnTo>
                    <a:pt x="765" y="1207"/>
                  </a:lnTo>
                  <a:lnTo>
                    <a:pt x="732" y="1230"/>
                  </a:lnTo>
                  <a:lnTo>
                    <a:pt x="694" y="1252"/>
                  </a:lnTo>
                  <a:lnTo>
                    <a:pt x="652" y="1272"/>
                  </a:lnTo>
                  <a:lnTo>
                    <a:pt x="608" y="1289"/>
                  </a:lnTo>
                  <a:lnTo>
                    <a:pt x="559" y="1302"/>
                  </a:lnTo>
                  <a:lnTo>
                    <a:pt x="508" y="1311"/>
                  </a:lnTo>
                  <a:lnTo>
                    <a:pt x="454" y="1317"/>
                  </a:lnTo>
                  <a:lnTo>
                    <a:pt x="397" y="1319"/>
                  </a:lnTo>
                  <a:lnTo>
                    <a:pt x="358" y="1319"/>
                  </a:lnTo>
                  <a:lnTo>
                    <a:pt x="358" y="1210"/>
                  </a:lnTo>
                  <a:lnTo>
                    <a:pt x="405" y="1210"/>
                  </a:lnTo>
                  <a:lnTo>
                    <a:pt x="459" y="1207"/>
                  </a:lnTo>
                  <a:lnTo>
                    <a:pt x="510" y="1199"/>
                  </a:lnTo>
                  <a:lnTo>
                    <a:pt x="558" y="1186"/>
                  </a:lnTo>
                  <a:lnTo>
                    <a:pt x="605" y="1167"/>
                  </a:lnTo>
                  <a:lnTo>
                    <a:pt x="649" y="1143"/>
                  </a:lnTo>
                  <a:lnTo>
                    <a:pt x="690" y="1114"/>
                  </a:lnTo>
                  <a:lnTo>
                    <a:pt x="718" y="1089"/>
                  </a:lnTo>
                  <a:lnTo>
                    <a:pt x="743" y="1060"/>
                  </a:lnTo>
                  <a:lnTo>
                    <a:pt x="763" y="1028"/>
                  </a:lnTo>
                  <a:lnTo>
                    <a:pt x="781" y="995"/>
                  </a:lnTo>
                  <a:lnTo>
                    <a:pt x="793" y="958"/>
                  </a:lnTo>
                  <a:lnTo>
                    <a:pt x="803" y="919"/>
                  </a:lnTo>
                  <a:lnTo>
                    <a:pt x="809" y="877"/>
                  </a:lnTo>
                  <a:lnTo>
                    <a:pt x="811" y="832"/>
                  </a:lnTo>
                  <a:lnTo>
                    <a:pt x="811" y="707"/>
                  </a:lnTo>
                  <a:lnTo>
                    <a:pt x="770" y="743"/>
                  </a:lnTo>
                  <a:lnTo>
                    <a:pt x="727" y="773"/>
                  </a:lnTo>
                  <a:lnTo>
                    <a:pt x="681" y="799"/>
                  </a:lnTo>
                  <a:lnTo>
                    <a:pt x="632" y="818"/>
                  </a:lnTo>
                  <a:lnTo>
                    <a:pt x="581" y="832"/>
                  </a:lnTo>
                  <a:lnTo>
                    <a:pt x="528" y="840"/>
                  </a:lnTo>
                  <a:lnTo>
                    <a:pt x="473" y="843"/>
                  </a:lnTo>
                  <a:lnTo>
                    <a:pt x="416" y="840"/>
                  </a:lnTo>
                  <a:lnTo>
                    <a:pt x="363" y="833"/>
                  </a:lnTo>
                  <a:lnTo>
                    <a:pt x="312" y="820"/>
                  </a:lnTo>
                  <a:lnTo>
                    <a:pt x="264" y="802"/>
                  </a:lnTo>
                  <a:lnTo>
                    <a:pt x="219" y="780"/>
                  </a:lnTo>
                  <a:lnTo>
                    <a:pt x="177" y="752"/>
                  </a:lnTo>
                  <a:lnTo>
                    <a:pt x="135" y="719"/>
                  </a:lnTo>
                  <a:lnTo>
                    <a:pt x="100" y="683"/>
                  </a:lnTo>
                  <a:lnTo>
                    <a:pt x="69" y="645"/>
                  </a:lnTo>
                  <a:lnTo>
                    <a:pt x="45" y="605"/>
                  </a:lnTo>
                  <a:lnTo>
                    <a:pt x="25" y="562"/>
                  </a:lnTo>
                  <a:lnTo>
                    <a:pt x="11" y="517"/>
                  </a:lnTo>
                  <a:lnTo>
                    <a:pt x="2" y="470"/>
                  </a:lnTo>
                  <a:lnTo>
                    <a:pt x="0" y="421"/>
                  </a:lnTo>
                  <a:lnTo>
                    <a:pt x="2" y="372"/>
                  </a:lnTo>
                  <a:lnTo>
                    <a:pt x="11" y="325"/>
                  </a:lnTo>
                  <a:lnTo>
                    <a:pt x="25" y="281"/>
                  </a:lnTo>
                  <a:lnTo>
                    <a:pt x="45" y="238"/>
                  </a:lnTo>
                  <a:lnTo>
                    <a:pt x="69" y="197"/>
                  </a:lnTo>
                  <a:lnTo>
                    <a:pt x="100" y="159"/>
                  </a:lnTo>
                  <a:lnTo>
                    <a:pt x="135" y="122"/>
                  </a:lnTo>
                  <a:lnTo>
                    <a:pt x="175" y="90"/>
                  </a:lnTo>
                  <a:lnTo>
                    <a:pt x="219" y="62"/>
                  </a:lnTo>
                  <a:lnTo>
                    <a:pt x="263" y="40"/>
                  </a:lnTo>
                  <a:lnTo>
                    <a:pt x="310" y="22"/>
                  </a:lnTo>
                  <a:lnTo>
                    <a:pt x="360" y="10"/>
                  </a:lnTo>
                  <a:lnTo>
                    <a:pt x="412" y="2"/>
                  </a:lnTo>
                  <a:lnTo>
                    <a:pt x="4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8"/>
            <p:cNvSpPr>
              <a:spLocks noEditPoints="1"/>
            </p:cNvSpPr>
            <p:nvPr/>
          </p:nvSpPr>
          <p:spPr bwMode="auto">
            <a:xfrm>
              <a:off x="1590675" y="1908175"/>
              <a:ext cx="515938" cy="477838"/>
            </a:xfrm>
            <a:custGeom>
              <a:avLst/>
              <a:gdLst>
                <a:gd name="T0" fmla="*/ 2228 w 3246"/>
                <a:gd name="T1" fmla="*/ 115 h 2707"/>
                <a:gd name="T2" fmla="*/ 2228 w 3246"/>
                <a:gd name="T3" fmla="*/ 576 h 2707"/>
                <a:gd name="T4" fmla="*/ 3119 w 3246"/>
                <a:gd name="T5" fmla="*/ 576 h 2707"/>
                <a:gd name="T6" fmla="*/ 3119 w 3246"/>
                <a:gd name="T7" fmla="*/ 115 h 2707"/>
                <a:gd name="T8" fmla="*/ 2228 w 3246"/>
                <a:gd name="T9" fmla="*/ 115 h 2707"/>
                <a:gd name="T10" fmla="*/ 1209 w 3246"/>
                <a:gd name="T11" fmla="*/ 115 h 2707"/>
                <a:gd name="T12" fmla="*/ 1209 w 3246"/>
                <a:gd name="T13" fmla="*/ 576 h 2707"/>
                <a:gd name="T14" fmla="*/ 2101 w 3246"/>
                <a:gd name="T15" fmla="*/ 576 h 2707"/>
                <a:gd name="T16" fmla="*/ 2101 w 3246"/>
                <a:gd name="T17" fmla="*/ 115 h 2707"/>
                <a:gd name="T18" fmla="*/ 1209 w 3246"/>
                <a:gd name="T19" fmla="*/ 115 h 2707"/>
                <a:gd name="T20" fmla="*/ 128 w 3246"/>
                <a:gd name="T21" fmla="*/ 115 h 2707"/>
                <a:gd name="T22" fmla="*/ 128 w 3246"/>
                <a:gd name="T23" fmla="*/ 576 h 2707"/>
                <a:gd name="T24" fmla="*/ 1082 w 3246"/>
                <a:gd name="T25" fmla="*/ 576 h 2707"/>
                <a:gd name="T26" fmla="*/ 1082 w 3246"/>
                <a:gd name="T27" fmla="*/ 115 h 2707"/>
                <a:gd name="T28" fmla="*/ 128 w 3246"/>
                <a:gd name="T29" fmla="*/ 115 h 2707"/>
                <a:gd name="T30" fmla="*/ 0 w 3246"/>
                <a:gd name="T31" fmla="*/ 0 h 2707"/>
                <a:gd name="T32" fmla="*/ 3246 w 3246"/>
                <a:gd name="T33" fmla="*/ 0 h 2707"/>
                <a:gd name="T34" fmla="*/ 3246 w 3246"/>
                <a:gd name="T35" fmla="*/ 1728 h 2707"/>
                <a:gd name="T36" fmla="*/ 3243 w 3246"/>
                <a:gd name="T37" fmla="*/ 1746 h 2707"/>
                <a:gd name="T38" fmla="*/ 3234 w 3246"/>
                <a:gd name="T39" fmla="*/ 1763 h 2707"/>
                <a:gd name="T40" fmla="*/ 3220 w 3246"/>
                <a:gd name="T41" fmla="*/ 1775 h 2707"/>
                <a:gd name="T42" fmla="*/ 3203 w 3246"/>
                <a:gd name="T43" fmla="*/ 1783 h 2707"/>
                <a:gd name="T44" fmla="*/ 3183 w 3246"/>
                <a:gd name="T45" fmla="*/ 1786 h 2707"/>
                <a:gd name="T46" fmla="*/ 3162 w 3246"/>
                <a:gd name="T47" fmla="*/ 1783 h 2707"/>
                <a:gd name="T48" fmla="*/ 3145 w 3246"/>
                <a:gd name="T49" fmla="*/ 1775 h 2707"/>
                <a:gd name="T50" fmla="*/ 3131 w 3246"/>
                <a:gd name="T51" fmla="*/ 1763 h 2707"/>
                <a:gd name="T52" fmla="*/ 3122 w 3246"/>
                <a:gd name="T53" fmla="*/ 1746 h 2707"/>
                <a:gd name="T54" fmla="*/ 3119 w 3246"/>
                <a:gd name="T55" fmla="*/ 1728 h 2707"/>
                <a:gd name="T56" fmla="*/ 3119 w 3246"/>
                <a:gd name="T57" fmla="*/ 692 h 2707"/>
                <a:gd name="T58" fmla="*/ 128 w 3246"/>
                <a:gd name="T59" fmla="*/ 692 h 2707"/>
                <a:gd name="T60" fmla="*/ 128 w 3246"/>
                <a:gd name="T61" fmla="*/ 2593 h 2707"/>
                <a:gd name="T62" fmla="*/ 1527 w 3246"/>
                <a:gd name="T63" fmla="*/ 2593 h 2707"/>
                <a:gd name="T64" fmla="*/ 1547 w 3246"/>
                <a:gd name="T65" fmla="*/ 2595 h 2707"/>
                <a:gd name="T66" fmla="*/ 1565 w 3246"/>
                <a:gd name="T67" fmla="*/ 2604 h 2707"/>
                <a:gd name="T68" fmla="*/ 1579 w 3246"/>
                <a:gd name="T69" fmla="*/ 2616 h 2707"/>
                <a:gd name="T70" fmla="*/ 1588 w 3246"/>
                <a:gd name="T71" fmla="*/ 2632 h 2707"/>
                <a:gd name="T72" fmla="*/ 1592 w 3246"/>
                <a:gd name="T73" fmla="*/ 2650 h 2707"/>
                <a:gd name="T74" fmla="*/ 1588 w 3246"/>
                <a:gd name="T75" fmla="*/ 2668 h 2707"/>
                <a:gd name="T76" fmla="*/ 1579 w 3246"/>
                <a:gd name="T77" fmla="*/ 2684 h 2707"/>
                <a:gd name="T78" fmla="*/ 1565 w 3246"/>
                <a:gd name="T79" fmla="*/ 2696 h 2707"/>
                <a:gd name="T80" fmla="*/ 1547 w 3246"/>
                <a:gd name="T81" fmla="*/ 2704 h 2707"/>
                <a:gd name="T82" fmla="*/ 1527 w 3246"/>
                <a:gd name="T83" fmla="*/ 2707 h 2707"/>
                <a:gd name="T84" fmla="*/ 63 w 3246"/>
                <a:gd name="T85" fmla="*/ 2707 h 2707"/>
                <a:gd name="T86" fmla="*/ 43 w 3246"/>
                <a:gd name="T87" fmla="*/ 2704 h 2707"/>
                <a:gd name="T88" fmla="*/ 27 w 3246"/>
                <a:gd name="T89" fmla="*/ 2696 h 2707"/>
                <a:gd name="T90" fmla="*/ 12 w 3246"/>
                <a:gd name="T91" fmla="*/ 2684 h 2707"/>
                <a:gd name="T92" fmla="*/ 3 w 3246"/>
                <a:gd name="T93" fmla="*/ 2668 h 2707"/>
                <a:gd name="T94" fmla="*/ 0 w 3246"/>
                <a:gd name="T95" fmla="*/ 2650 h 2707"/>
                <a:gd name="T96" fmla="*/ 0 w 3246"/>
                <a:gd name="T97" fmla="*/ 0 h 2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46" h="2707">
                  <a:moveTo>
                    <a:pt x="2228" y="115"/>
                  </a:moveTo>
                  <a:lnTo>
                    <a:pt x="2228" y="576"/>
                  </a:lnTo>
                  <a:lnTo>
                    <a:pt x="3119" y="576"/>
                  </a:lnTo>
                  <a:lnTo>
                    <a:pt x="3119" y="115"/>
                  </a:lnTo>
                  <a:lnTo>
                    <a:pt x="2228" y="115"/>
                  </a:lnTo>
                  <a:close/>
                  <a:moveTo>
                    <a:pt x="1209" y="115"/>
                  </a:moveTo>
                  <a:lnTo>
                    <a:pt x="1209" y="576"/>
                  </a:lnTo>
                  <a:lnTo>
                    <a:pt x="2101" y="576"/>
                  </a:lnTo>
                  <a:lnTo>
                    <a:pt x="2101" y="115"/>
                  </a:lnTo>
                  <a:lnTo>
                    <a:pt x="1209" y="115"/>
                  </a:lnTo>
                  <a:close/>
                  <a:moveTo>
                    <a:pt x="128" y="115"/>
                  </a:moveTo>
                  <a:lnTo>
                    <a:pt x="128" y="576"/>
                  </a:lnTo>
                  <a:lnTo>
                    <a:pt x="1082" y="576"/>
                  </a:lnTo>
                  <a:lnTo>
                    <a:pt x="1082" y="115"/>
                  </a:lnTo>
                  <a:lnTo>
                    <a:pt x="128" y="115"/>
                  </a:lnTo>
                  <a:close/>
                  <a:moveTo>
                    <a:pt x="0" y="0"/>
                  </a:moveTo>
                  <a:lnTo>
                    <a:pt x="3246" y="0"/>
                  </a:lnTo>
                  <a:lnTo>
                    <a:pt x="3246" y="1728"/>
                  </a:lnTo>
                  <a:lnTo>
                    <a:pt x="3243" y="1746"/>
                  </a:lnTo>
                  <a:lnTo>
                    <a:pt x="3234" y="1763"/>
                  </a:lnTo>
                  <a:lnTo>
                    <a:pt x="3220" y="1775"/>
                  </a:lnTo>
                  <a:lnTo>
                    <a:pt x="3203" y="1783"/>
                  </a:lnTo>
                  <a:lnTo>
                    <a:pt x="3183" y="1786"/>
                  </a:lnTo>
                  <a:lnTo>
                    <a:pt x="3162" y="1783"/>
                  </a:lnTo>
                  <a:lnTo>
                    <a:pt x="3145" y="1775"/>
                  </a:lnTo>
                  <a:lnTo>
                    <a:pt x="3131" y="1763"/>
                  </a:lnTo>
                  <a:lnTo>
                    <a:pt x="3122" y="1746"/>
                  </a:lnTo>
                  <a:lnTo>
                    <a:pt x="3119" y="1728"/>
                  </a:lnTo>
                  <a:lnTo>
                    <a:pt x="3119" y="692"/>
                  </a:lnTo>
                  <a:lnTo>
                    <a:pt x="128" y="692"/>
                  </a:lnTo>
                  <a:lnTo>
                    <a:pt x="128" y="2593"/>
                  </a:lnTo>
                  <a:lnTo>
                    <a:pt x="1527" y="2593"/>
                  </a:lnTo>
                  <a:lnTo>
                    <a:pt x="1547" y="2595"/>
                  </a:lnTo>
                  <a:lnTo>
                    <a:pt x="1565" y="2604"/>
                  </a:lnTo>
                  <a:lnTo>
                    <a:pt x="1579" y="2616"/>
                  </a:lnTo>
                  <a:lnTo>
                    <a:pt x="1588" y="2632"/>
                  </a:lnTo>
                  <a:lnTo>
                    <a:pt x="1592" y="2650"/>
                  </a:lnTo>
                  <a:lnTo>
                    <a:pt x="1588" y="2668"/>
                  </a:lnTo>
                  <a:lnTo>
                    <a:pt x="1579" y="2684"/>
                  </a:lnTo>
                  <a:lnTo>
                    <a:pt x="1565" y="2696"/>
                  </a:lnTo>
                  <a:lnTo>
                    <a:pt x="1547" y="2704"/>
                  </a:lnTo>
                  <a:lnTo>
                    <a:pt x="1527" y="2707"/>
                  </a:lnTo>
                  <a:lnTo>
                    <a:pt x="63" y="2707"/>
                  </a:lnTo>
                  <a:lnTo>
                    <a:pt x="43" y="2704"/>
                  </a:lnTo>
                  <a:lnTo>
                    <a:pt x="27" y="2696"/>
                  </a:lnTo>
                  <a:lnTo>
                    <a:pt x="12" y="2684"/>
                  </a:lnTo>
                  <a:lnTo>
                    <a:pt x="3" y="2668"/>
                  </a:lnTo>
                  <a:lnTo>
                    <a:pt x="0" y="2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650088" y="1910727"/>
            <a:ext cx="592138" cy="566737"/>
            <a:chOff x="646113" y="1905001"/>
            <a:chExt cx="592138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8" name="Freeform 93"/>
            <p:cNvSpPr>
              <a:spLocks noEditPoints="1"/>
            </p:cNvSpPr>
            <p:nvPr/>
          </p:nvSpPr>
          <p:spPr bwMode="auto">
            <a:xfrm>
              <a:off x="1014413" y="2208213"/>
              <a:ext cx="223838" cy="263525"/>
            </a:xfrm>
            <a:custGeom>
              <a:avLst/>
              <a:gdLst>
                <a:gd name="T0" fmla="*/ 116 w 1275"/>
                <a:gd name="T1" fmla="*/ 1375 h 1491"/>
                <a:gd name="T2" fmla="*/ 1159 w 1275"/>
                <a:gd name="T3" fmla="*/ 573 h 1491"/>
                <a:gd name="T4" fmla="*/ 638 w 1275"/>
                <a:gd name="T5" fmla="*/ 115 h 1491"/>
                <a:gd name="T6" fmla="*/ 554 w 1275"/>
                <a:gd name="T7" fmla="*/ 128 h 1491"/>
                <a:gd name="T8" fmla="*/ 480 w 1275"/>
                <a:gd name="T9" fmla="*/ 161 h 1491"/>
                <a:gd name="T10" fmla="*/ 419 w 1275"/>
                <a:gd name="T11" fmla="*/ 213 h 1491"/>
                <a:gd name="T12" fmla="*/ 375 w 1275"/>
                <a:gd name="T13" fmla="*/ 281 h 1491"/>
                <a:gd name="T14" fmla="*/ 351 w 1275"/>
                <a:gd name="T15" fmla="*/ 359 h 1491"/>
                <a:gd name="T16" fmla="*/ 348 w 1275"/>
                <a:gd name="T17" fmla="*/ 458 h 1491"/>
                <a:gd name="T18" fmla="*/ 927 w 1275"/>
                <a:gd name="T19" fmla="*/ 402 h 1491"/>
                <a:gd name="T20" fmla="*/ 915 w 1275"/>
                <a:gd name="T21" fmla="*/ 319 h 1491"/>
                <a:gd name="T22" fmla="*/ 881 w 1275"/>
                <a:gd name="T23" fmla="*/ 246 h 1491"/>
                <a:gd name="T24" fmla="*/ 827 w 1275"/>
                <a:gd name="T25" fmla="*/ 186 h 1491"/>
                <a:gd name="T26" fmla="*/ 759 w 1275"/>
                <a:gd name="T27" fmla="*/ 142 h 1491"/>
                <a:gd name="T28" fmla="*/ 681 w 1275"/>
                <a:gd name="T29" fmla="*/ 119 h 1491"/>
                <a:gd name="T30" fmla="*/ 638 w 1275"/>
                <a:gd name="T31" fmla="*/ 0 h 1491"/>
                <a:gd name="T32" fmla="*/ 738 w 1275"/>
                <a:gd name="T33" fmla="*/ 12 h 1491"/>
                <a:gd name="T34" fmla="*/ 828 w 1275"/>
                <a:gd name="T35" fmla="*/ 47 h 1491"/>
                <a:gd name="T36" fmla="*/ 907 w 1275"/>
                <a:gd name="T37" fmla="*/ 102 h 1491"/>
                <a:gd name="T38" fmla="*/ 971 w 1275"/>
                <a:gd name="T39" fmla="*/ 173 h 1491"/>
                <a:gd name="T40" fmla="*/ 1016 w 1275"/>
                <a:gd name="T41" fmla="*/ 257 h 1491"/>
                <a:gd name="T42" fmla="*/ 1040 w 1275"/>
                <a:gd name="T43" fmla="*/ 351 h 1491"/>
                <a:gd name="T44" fmla="*/ 1043 w 1275"/>
                <a:gd name="T45" fmla="*/ 458 h 1491"/>
                <a:gd name="T46" fmla="*/ 1275 w 1275"/>
                <a:gd name="T47" fmla="*/ 1491 h 1491"/>
                <a:gd name="T48" fmla="*/ 0 w 1275"/>
                <a:gd name="T49" fmla="*/ 458 h 1491"/>
                <a:gd name="T50" fmla="*/ 232 w 1275"/>
                <a:gd name="T51" fmla="*/ 402 h 1491"/>
                <a:gd name="T52" fmla="*/ 245 w 1275"/>
                <a:gd name="T53" fmla="*/ 303 h 1491"/>
                <a:gd name="T54" fmla="*/ 280 w 1275"/>
                <a:gd name="T55" fmla="*/ 213 h 1491"/>
                <a:gd name="T56" fmla="*/ 335 w 1275"/>
                <a:gd name="T57" fmla="*/ 135 h 1491"/>
                <a:gd name="T58" fmla="*/ 407 w 1275"/>
                <a:gd name="T59" fmla="*/ 73 h 1491"/>
                <a:gd name="T60" fmla="*/ 491 w 1275"/>
                <a:gd name="T61" fmla="*/ 28 h 1491"/>
                <a:gd name="T62" fmla="*/ 587 w 1275"/>
                <a:gd name="T63" fmla="*/ 3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5" h="1491">
                  <a:moveTo>
                    <a:pt x="116" y="573"/>
                  </a:moveTo>
                  <a:lnTo>
                    <a:pt x="116" y="1375"/>
                  </a:lnTo>
                  <a:lnTo>
                    <a:pt x="1159" y="1375"/>
                  </a:lnTo>
                  <a:lnTo>
                    <a:pt x="1159" y="573"/>
                  </a:lnTo>
                  <a:lnTo>
                    <a:pt x="116" y="573"/>
                  </a:lnTo>
                  <a:close/>
                  <a:moveTo>
                    <a:pt x="638" y="115"/>
                  </a:moveTo>
                  <a:lnTo>
                    <a:pt x="595" y="119"/>
                  </a:lnTo>
                  <a:lnTo>
                    <a:pt x="554" y="128"/>
                  </a:lnTo>
                  <a:lnTo>
                    <a:pt x="516" y="142"/>
                  </a:lnTo>
                  <a:lnTo>
                    <a:pt x="480" y="161"/>
                  </a:lnTo>
                  <a:lnTo>
                    <a:pt x="448" y="186"/>
                  </a:lnTo>
                  <a:lnTo>
                    <a:pt x="419" y="213"/>
                  </a:lnTo>
                  <a:lnTo>
                    <a:pt x="395" y="246"/>
                  </a:lnTo>
                  <a:lnTo>
                    <a:pt x="375" y="281"/>
                  </a:lnTo>
                  <a:lnTo>
                    <a:pt x="360" y="319"/>
                  </a:lnTo>
                  <a:lnTo>
                    <a:pt x="351" y="359"/>
                  </a:lnTo>
                  <a:lnTo>
                    <a:pt x="348" y="402"/>
                  </a:lnTo>
                  <a:lnTo>
                    <a:pt x="348" y="458"/>
                  </a:lnTo>
                  <a:lnTo>
                    <a:pt x="927" y="458"/>
                  </a:lnTo>
                  <a:lnTo>
                    <a:pt x="927" y="402"/>
                  </a:lnTo>
                  <a:lnTo>
                    <a:pt x="924" y="359"/>
                  </a:lnTo>
                  <a:lnTo>
                    <a:pt x="915" y="319"/>
                  </a:lnTo>
                  <a:lnTo>
                    <a:pt x="900" y="281"/>
                  </a:lnTo>
                  <a:lnTo>
                    <a:pt x="881" y="246"/>
                  </a:lnTo>
                  <a:lnTo>
                    <a:pt x="856" y="213"/>
                  </a:lnTo>
                  <a:lnTo>
                    <a:pt x="827" y="186"/>
                  </a:lnTo>
                  <a:lnTo>
                    <a:pt x="795" y="161"/>
                  </a:lnTo>
                  <a:lnTo>
                    <a:pt x="759" y="142"/>
                  </a:lnTo>
                  <a:lnTo>
                    <a:pt x="721" y="128"/>
                  </a:lnTo>
                  <a:lnTo>
                    <a:pt x="681" y="119"/>
                  </a:lnTo>
                  <a:lnTo>
                    <a:pt x="638" y="115"/>
                  </a:lnTo>
                  <a:close/>
                  <a:moveTo>
                    <a:pt x="638" y="0"/>
                  </a:moveTo>
                  <a:lnTo>
                    <a:pt x="688" y="3"/>
                  </a:lnTo>
                  <a:lnTo>
                    <a:pt x="738" y="12"/>
                  </a:lnTo>
                  <a:lnTo>
                    <a:pt x="784" y="28"/>
                  </a:lnTo>
                  <a:lnTo>
                    <a:pt x="828" y="47"/>
                  </a:lnTo>
                  <a:lnTo>
                    <a:pt x="870" y="73"/>
                  </a:lnTo>
                  <a:lnTo>
                    <a:pt x="907" y="102"/>
                  </a:lnTo>
                  <a:lnTo>
                    <a:pt x="941" y="135"/>
                  </a:lnTo>
                  <a:lnTo>
                    <a:pt x="971" y="173"/>
                  </a:lnTo>
                  <a:lnTo>
                    <a:pt x="995" y="213"/>
                  </a:lnTo>
                  <a:lnTo>
                    <a:pt x="1016" y="257"/>
                  </a:lnTo>
                  <a:lnTo>
                    <a:pt x="1030" y="303"/>
                  </a:lnTo>
                  <a:lnTo>
                    <a:pt x="1040" y="351"/>
                  </a:lnTo>
                  <a:lnTo>
                    <a:pt x="1043" y="402"/>
                  </a:lnTo>
                  <a:lnTo>
                    <a:pt x="1043" y="458"/>
                  </a:lnTo>
                  <a:lnTo>
                    <a:pt x="1275" y="458"/>
                  </a:lnTo>
                  <a:lnTo>
                    <a:pt x="1275" y="1491"/>
                  </a:lnTo>
                  <a:lnTo>
                    <a:pt x="0" y="1491"/>
                  </a:lnTo>
                  <a:lnTo>
                    <a:pt x="0" y="458"/>
                  </a:lnTo>
                  <a:lnTo>
                    <a:pt x="232" y="458"/>
                  </a:lnTo>
                  <a:lnTo>
                    <a:pt x="232" y="402"/>
                  </a:lnTo>
                  <a:lnTo>
                    <a:pt x="236" y="351"/>
                  </a:lnTo>
                  <a:lnTo>
                    <a:pt x="245" y="303"/>
                  </a:lnTo>
                  <a:lnTo>
                    <a:pt x="259" y="257"/>
                  </a:lnTo>
                  <a:lnTo>
                    <a:pt x="280" y="213"/>
                  </a:lnTo>
                  <a:lnTo>
                    <a:pt x="305" y="173"/>
                  </a:lnTo>
                  <a:lnTo>
                    <a:pt x="335" y="135"/>
                  </a:lnTo>
                  <a:lnTo>
                    <a:pt x="369" y="102"/>
                  </a:lnTo>
                  <a:lnTo>
                    <a:pt x="407" y="73"/>
                  </a:lnTo>
                  <a:lnTo>
                    <a:pt x="447" y="47"/>
                  </a:lnTo>
                  <a:lnTo>
                    <a:pt x="491" y="28"/>
                  </a:lnTo>
                  <a:lnTo>
                    <a:pt x="538" y="12"/>
                  </a:lnTo>
                  <a:lnTo>
                    <a:pt x="587" y="3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94"/>
            <p:cNvSpPr>
              <a:spLocks noEditPoints="1"/>
            </p:cNvSpPr>
            <p:nvPr/>
          </p:nvSpPr>
          <p:spPr bwMode="auto">
            <a:xfrm>
              <a:off x="1085851" y="2339976"/>
              <a:ext cx="80963" cy="101600"/>
            </a:xfrm>
            <a:custGeom>
              <a:avLst/>
              <a:gdLst>
                <a:gd name="T0" fmla="*/ 205 w 464"/>
                <a:gd name="T1" fmla="*/ 118 h 573"/>
                <a:gd name="T2" fmla="*/ 159 w 464"/>
                <a:gd name="T3" fmla="*/ 141 h 573"/>
                <a:gd name="T4" fmla="*/ 127 w 464"/>
                <a:gd name="T5" fmla="*/ 179 h 573"/>
                <a:gd name="T6" fmla="*/ 116 w 464"/>
                <a:gd name="T7" fmla="*/ 229 h 573"/>
                <a:gd name="T8" fmla="*/ 127 w 464"/>
                <a:gd name="T9" fmla="*/ 279 h 573"/>
                <a:gd name="T10" fmla="*/ 159 w 464"/>
                <a:gd name="T11" fmla="*/ 319 h 573"/>
                <a:gd name="T12" fmla="*/ 205 w 464"/>
                <a:gd name="T13" fmla="*/ 341 h 573"/>
                <a:gd name="T14" fmla="*/ 258 w 464"/>
                <a:gd name="T15" fmla="*/ 341 h 573"/>
                <a:gd name="T16" fmla="*/ 304 w 464"/>
                <a:gd name="T17" fmla="*/ 319 h 573"/>
                <a:gd name="T18" fmla="*/ 336 w 464"/>
                <a:gd name="T19" fmla="*/ 279 h 573"/>
                <a:gd name="T20" fmla="*/ 347 w 464"/>
                <a:gd name="T21" fmla="*/ 229 h 573"/>
                <a:gd name="T22" fmla="*/ 336 w 464"/>
                <a:gd name="T23" fmla="*/ 179 h 573"/>
                <a:gd name="T24" fmla="*/ 304 w 464"/>
                <a:gd name="T25" fmla="*/ 141 h 573"/>
                <a:gd name="T26" fmla="*/ 258 w 464"/>
                <a:gd name="T27" fmla="*/ 118 h 573"/>
                <a:gd name="T28" fmla="*/ 232 w 464"/>
                <a:gd name="T29" fmla="*/ 0 h 573"/>
                <a:gd name="T30" fmla="*/ 305 w 464"/>
                <a:gd name="T31" fmla="*/ 12 h 573"/>
                <a:gd name="T32" fmla="*/ 369 w 464"/>
                <a:gd name="T33" fmla="*/ 45 h 573"/>
                <a:gd name="T34" fmla="*/ 418 w 464"/>
                <a:gd name="T35" fmla="*/ 95 h 573"/>
                <a:gd name="T36" fmla="*/ 451 w 464"/>
                <a:gd name="T37" fmla="*/ 157 h 573"/>
                <a:gd name="T38" fmla="*/ 464 w 464"/>
                <a:gd name="T39" fmla="*/ 229 h 573"/>
                <a:gd name="T40" fmla="*/ 453 w 464"/>
                <a:gd name="T41" fmla="*/ 298 h 573"/>
                <a:gd name="T42" fmla="*/ 423 w 464"/>
                <a:gd name="T43" fmla="*/ 357 h 573"/>
                <a:gd name="T44" fmla="*/ 379 w 464"/>
                <a:gd name="T45" fmla="*/ 406 h 573"/>
                <a:gd name="T46" fmla="*/ 321 w 464"/>
                <a:gd name="T47" fmla="*/ 440 h 573"/>
                <a:gd name="T48" fmla="*/ 289 w 464"/>
                <a:gd name="T49" fmla="*/ 516 h 573"/>
                <a:gd name="T50" fmla="*/ 278 w 464"/>
                <a:gd name="T51" fmla="*/ 550 h 573"/>
                <a:gd name="T52" fmla="*/ 250 w 464"/>
                <a:gd name="T53" fmla="*/ 570 h 573"/>
                <a:gd name="T54" fmla="*/ 213 w 464"/>
                <a:gd name="T55" fmla="*/ 570 h 573"/>
                <a:gd name="T56" fmla="*/ 185 w 464"/>
                <a:gd name="T57" fmla="*/ 550 h 573"/>
                <a:gd name="T58" fmla="*/ 174 w 464"/>
                <a:gd name="T59" fmla="*/ 516 h 573"/>
                <a:gd name="T60" fmla="*/ 142 w 464"/>
                <a:gd name="T61" fmla="*/ 440 h 573"/>
                <a:gd name="T62" fmla="*/ 84 w 464"/>
                <a:gd name="T63" fmla="*/ 406 h 573"/>
                <a:gd name="T64" fmla="*/ 40 w 464"/>
                <a:gd name="T65" fmla="*/ 357 h 573"/>
                <a:gd name="T66" fmla="*/ 10 w 464"/>
                <a:gd name="T67" fmla="*/ 298 h 573"/>
                <a:gd name="T68" fmla="*/ 0 w 464"/>
                <a:gd name="T69" fmla="*/ 229 h 573"/>
                <a:gd name="T70" fmla="*/ 12 w 464"/>
                <a:gd name="T71" fmla="*/ 157 h 573"/>
                <a:gd name="T72" fmla="*/ 45 w 464"/>
                <a:gd name="T73" fmla="*/ 95 h 573"/>
                <a:gd name="T74" fmla="*/ 94 w 464"/>
                <a:gd name="T75" fmla="*/ 45 h 573"/>
                <a:gd name="T76" fmla="*/ 158 w 464"/>
                <a:gd name="T77" fmla="*/ 12 h 573"/>
                <a:gd name="T78" fmla="*/ 232 w 464"/>
                <a:gd name="T79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4" h="573">
                  <a:moveTo>
                    <a:pt x="232" y="115"/>
                  </a:moveTo>
                  <a:lnTo>
                    <a:pt x="205" y="118"/>
                  </a:lnTo>
                  <a:lnTo>
                    <a:pt x="181" y="126"/>
                  </a:lnTo>
                  <a:lnTo>
                    <a:pt x="159" y="141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4"/>
                  </a:lnTo>
                  <a:lnTo>
                    <a:pt x="116" y="229"/>
                  </a:lnTo>
                  <a:lnTo>
                    <a:pt x="119" y="256"/>
                  </a:lnTo>
                  <a:lnTo>
                    <a:pt x="127" y="279"/>
                  </a:lnTo>
                  <a:lnTo>
                    <a:pt x="141" y="301"/>
                  </a:lnTo>
                  <a:lnTo>
                    <a:pt x="159" y="319"/>
                  </a:lnTo>
                  <a:lnTo>
                    <a:pt x="181" y="332"/>
                  </a:lnTo>
                  <a:lnTo>
                    <a:pt x="205" y="341"/>
                  </a:lnTo>
                  <a:lnTo>
                    <a:pt x="232" y="344"/>
                  </a:lnTo>
                  <a:lnTo>
                    <a:pt x="258" y="341"/>
                  </a:lnTo>
                  <a:lnTo>
                    <a:pt x="282" y="332"/>
                  </a:lnTo>
                  <a:lnTo>
                    <a:pt x="304" y="319"/>
                  </a:lnTo>
                  <a:lnTo>
                    <a:pt x="322" y="301"/>
                  </a:lnTo>
                  <a:lnTo>
                    <a:pt x="336" y="279"/>
                  </a:lnTo>
                  <a:lnTo>
                    <a:pt x="344" y="256"/>
                  </a:lnTo>
                  <a:lnTo>
                    <a:pt x="347" y="229"/>
                  </a:lnTo>
                  <a:lnTo>
                    <a:pt x="344" y="204"/>
                  </a:lnTo>
                  <a:lnTo>
                    <a:pt x="336" y="179"/>
                  </a:lnTo>
                  <a:lnTo>
                    <a:pt x="322" y="158"/>
                  </a:lnTo>
                  <a:lnTo>
                    <a:pt x="304" y="141"/>
                  </a:lnTo>
                  <a:lnTo>
                    <a:pt x="282" y="126"/>
                  </a:lnTo>
                  <a:lnTo>
                    <a:pt x="258" y="118"/>
                  </a:lnTo>
                  <a:lnTo>
                    <a:pt x="232" y="115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5" y="12"/>
                  </a:lnTo>
                  <a:lnTo>
                    <a:pt x="338" y="25"/>
                  </a:lnTo>
                  <a:lnTo>
                    <a:pt x="369" y="45"/>
                  </a:lnTo>
                  <a:lnTo>
                    <a:pt x="396" y="67"/>
                  </a:lnTo>
                  <a:lnTo>
                    <a:pt x="418" y="95"/>
                  </a:lnTo>
                  <a:lnTo>
                    <a:pt x="438" y="124"/>
                  </a:lnTo>
                  <a:lnTo>
                    <a:pt x="451" y="157"/>
                  </a:lnTo>
                  <a:lnTo>
                    <a:pt x="460" y="193"/>
                  </a:lnTo>
                  <a:lnTo>
                    <a:pt x="464" y="229"/>
                  </a:lnTo>
                  <a:lnTo>
                    <a:pt x="460" y="264"/>
                  </a:lnTo>
                  <a:lnTo>
                    <a:pt x="453" y="298"/>
                  </a:lnTo>
                  <a:lnTo>
                    <a:pt x="441" y="328"/>
                  </a:lnTo>
                  <a:lnTo>
                    <a:pt x="423" y="357"/>
                  </a:lnTo>
                  <a:lnTo>
                    <a:pt x="403" y="383"/>
                  </a:lnTo>
                  <a:lnTo>
                    <a:pt x="379" y="406"/>
                  </a:lnTo>
                  <a:lnTo>
                    <a:pt x="351" y="424"/>
                  </a:lnTo>
                  <a:lnTo>
                    <a:pt x="321" y="440"/>
                  </a:lnTo>
                  <a:lnTo>
                    <a:pt x="289" y="451"/>
                  </a:lnTo>
                  <a:lnTo>
                    <a:pt x="289" y="516"/>
                  </a:lnTo>
                  <a:lnTo>
                    <a:pt x="286" y="534"/>
                  </a:lnTo>
                  <a:lnTo>
                    <a:pt x="278" y="550"/>
                  </a:lnTo>
                  <a:lnTo>
                    <a:pt x="266" y="562"/>
                  </a:lnTo>
                  <a:lnTo>
                    <a:pt x="250" y="570"/>
                  </a:lnTo>
                  <a:lnTo>
                    <a:pt x="232" y="573"/>
                  </a:lnTo>
                  <a:lnTo>
                    <a:pt x="213" y="570"/>
                  </a:lnTo>
                  <a:lnTo>
                    <a:pt x="198" y="562"/>
                  </a:lnTo>
                  <a:lnTo>
                    <a:pt x="185" y="550"/>
                  </a:lnTo>
                  <a:lnTo>
                    <a:pt x="177" y="534"/>
                  </a:lnTo>
                  <a:lnTo>
                    <a:pt x="174" y="516"/>
                  </a:lnTo>
                  <a:lnTo>
                    <a:pt x="174" y="451"/>
                  </a:lnTo>
                  <a:lnTo>
                    <a:pt x="142" y="440"/>
                  </a:lnTo>
                  <a:lnTo>
                    <a:pt x="112" y="424"/>
                  </a:lnTo>
                  <a:lnTo>
                    <a:pt x="84" y="406"/>
                  </a:lnTo>
                  <a:lnTo>
                    <a:pt x="60" y="383"/>
                  </a:lnTo>
                  <a:lnTo>
                    <a:pt x="40" y="357"/>
                  </a:lnTo>
                  <a:lnTo>
                    <a:pt x="22" y="328"/>
                  </a:lnTo>
                  <a:lnTo>
                    <a:pt x="10" y="298"/>
                  </a:lnTo>
                  <a:lnTo>
                    <a:pt x="3" y="264"/>
                  </a:lnTo>
                  <a:lnTo>
                    <a:pt x="0" y="229"/>
                  </a:lnTo>
                  <a:lnTo>
                    <a:pt x="3" y="193"/>
                  </a:lnTo>
                  <a:lnTo>
                    <a:pt x="12" y="157"/>
                  </a:lnTo>
                  <a:lnTo>
                    <a:pt x="25" y="124"/>
                  </a:lnTo>
                  <a:lnTo>
                    <a:pt x="45" y="95"/>
                  </a:lnTo>
                  <a:lnTo>
                    <a:pt x="68" y="67"/>
                  </a:lnTo>
                  <a:lnTo>
                    <a:pt x="94" y="45"/>
                  </a:lnTo>
                  <a:lnTo>
                    <a:pt x="125" y="25"/>
                  </a:lnTo>
                  <a:lnTo>
                    <a:pt x="158" y="12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95"/>
            <p:cNvSpPr>
              <a:spLocks/>
            </p:cNvSpPr>
            <p:nvPr/>
          </p:nvSpPr>
          <p:spPr bwMode="auto">
            <a:xfrm>
              <a:off x="758826" y="2078038"/>
              <a:ext cx="71438" cy="233363"/>
            </a:xfrm>
            <a:custGeom>
              <a:avLst/>
              <a:gdLst>
                <a:gd name="T0" fmla="*/ 293 w 408"/>
                <a:gd name="T1" fmla="*/ 0 h 1323"/>
                <a:gd name="T2" fmla="*/ 408 w 408"/>
                <a:gd name="T3" fmla="*/ 0 h 1323"/>
                <a:gd name="T4" fmla="*/ 408 w 408"/>
                <a:gd name="T5" fmla="*/ 1323 h 1323"/>
                <a:gd name="T6" fmla="*/ 293 w 408"/>
                <a:gd name="T7" fmla="*/ 1323 h 1323"/>
                <a:gd name="T8" fmla="*/ 293 w 408"/>
                <a:gd name="T9" fmla="*/ 115 h 1323"/>
                <a:gd name="T10" fmla="*/ 0 w 408"/>
                <a:gd name="T11" fmla="*/ 287 h 1323"/>
                <a:gd name="T12" fmla="*/ 0 w 408"/>
                <a:gd name="T13" fmla="*/ 173 h 1323"/>
                <a:gd name="T14" fmla="*/ 293 w 408"/>
                <a:gd name="T15" fmla="*/ 0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1323">
                  <a:moveTo>
                    <a:pt x="293" y="0"/>
                  </a:moveTo>
                  <a:lnTo>
                    <a:pt x="408" y="0"/>
                  </a:lnTo>
                  <a:lnTo>
                    <a:pt x="408" y="1323"/>
                  </a:lnTo>
                  <a:lnTo>
                    <a:pt x="293" y="1323"/>
                  </a:lnTo>
                  <a:lnTo>
                    <a:pt x="293" y="115"/>
                  </a:lnTo>
                  <a:lnTo>
                    <a:pt x="0" y="287"/>
                  </a:lnTo>
                  <a:lnTo>
                    <a:pt x="0" y="17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6"/>
            <p:cNvSpPr>
              <a:spLocks noEditPoints="1"/>
            </p:cNvSpPr>
            <p:nvPr/>
          </p:nvSpPr>
          <p:spPr bwMode="auto">
            <a:xfrm>
              <a:off x="865188" y="2078038"/>
              <a:ext cx="149225" cy="231775"/>
            </a:xfrm>
            <a:custGeom>
              <a:avLst/>
              <a:gdLst>
                <a:gd name="T0" fmla="*/ 340 w 847"/>
                <a:gd name="T1" fmla="*/ 120 h 1313"/>
                <a:gd name="T2" fmla="*/ 233 w 847"/>
                <a:gd name="T3" fmla="*/ 173 h 1313"/>
                <a:gd name="T4" fmla="*/ 151 w 847"/>
                <a:gd name="T5" fmla="*/ 265 h 1313"/>
                <a:gd name="T6" fmla="*/ 113 w 847"/>
                <a:gd name="T7" fmla="*/ 379 h 1313"/>
                <a:gd name="T8" fmla="*/ 120 w 847"/>
                <a:gd name="T9" fmla="*/ 503 h 1313"/>
                <a:gd name="T10" fmla="*/ 173 w 847"/>
                <a:gd name="T11" fmla="*/ 610 h 1313"/>
                <a:gd name="T12" fmla="*/ 267 w 847"/>
                <a:gd name="T13" fmla="*/ 691 h 1313"/>
                <a:gd name="T14" fmla="*/ 382 w 847"/>
                <a:gd name="T15" fmla="*/ 728 h 1313"/>
                <a:gd name="T16" fmla="*/ 507 w 847"/>
                <a:gd name="T17" fmla="*/ 721 h 1313"/>
                <a:gd name="T18" fmla="*/ 616 w 847"/>
                <a:gd name="T19" fmla="*/ 669 h 1313"/>
                <a:gd name="T20" fmla="*/ 697 w 847"/>
                <a:gd name="T21" fmla="*/ 576 h 1313"/>
                <a:gd name="T22" fmla="*/ 735 w 847"/>
                <a:gd name="T23" fmla="*/ 462 h 1313"/>
                <a:gd name="T24" fmla="*/ 727 w 847"/>
                <a:gd name="T25" fmla="*/ 334 h 1313"/>
                <a:gd name="T26" fmla="*/ 673 w 847"/>
                <a:gd name="T27" fmla="*/ 228 h 1313"/>
                <a:gd name="T28" fmla="*/ 581 w 847"/>
                <a:gd name="T29" fmla="*/ 148 h 1313"/>
                <a:gd name="T30" fmla="*/ 466 w 847"/>
                <a:gd name="T31" fmla="*/ 112 h 1313"/>
                <a:gd name="T32" fmla="*/ 472 w 847"/>
                <a:gd name="T33" fmla="*/ 4 h 1313"/>
                <a:gd name="T34" fmla="*/ 607 w 847"/>
                <a:gd name="T35" fmla="*/ 41 h 1313"/>
                <a:gd name="T36" fmla="*/ 724 w 847"/>
                <a:gd name="T37" fmla="*/ 123 h 1313"/>
                <a:gd name="T38" fmla="*/ 806 w 847"/>
                <a:gd name="T39" fmla="*/ 238 h 1313"/>
                <a:gd name="T40" fmla="*/ 845 w 847"/>
                <a:gd name="T41" fmla="*/ 372 h 1313"/>
                <a:gd name="T42" fmla="*/ 847 w 847"/>
                <a:gd name="T43" fmla="*/ 842 h 1313"/>
                <a:gd name="T44" fmla="*/ 822 w 847"/>
                <a:gd name="T45" fmla="*/ 1000 h 1313"/>
                <a:gd name="T46" fmla="*/ 746 w 847"/>
                <a:gd name="T47" fmla="*/ 1147 h 1313"/>
                <a:gd name="T48" fmla="*/ 666 w 847"/>
                <a:gd name="T49" fmla="*/ 1226 h 1313"/>
                <a:gd name="T50" fmla="*/ 553 w 847"/>
                <a:gd name="T51" fmla="*/ 1284 h 1313"/>
                <a:gd name="T52" fmla="*/ 413 w 847"/>
                <a:gd name="T53" fmla="*/ 1311 h 1313"/>
                <a:gd name="T54" fmla="*/ 326 w 847"/>
                <a:gd name="T55" fmla="*/ 1205 h 1313"/>
                <a:gd name="T56" fmla="*/ 464 w 847"/>
                <a:gd name="T57" fmla="*/ 1194 h 1313"/>
                <a:gd name="T58" fmla="*/ 590 w 847"/>
                <a:gd name="T59" fmla="*/ 1138 h 1313"/>
                <a:gd name="T60" fmla="*/ 682 w 847"/>
                <a:gd name="T61" fmla="*/ 1047 h 1313"/>
                <a:gd name="T62" fmla="*/ 728 w 847"/>
                <a:gd name="T63" fmla="*/ 927 h 1313"/>
                <a:gd name="T64" fmla="*/ 737 w 847"/>
                <a:gd name="T65" fmla="*/ 705 h 1313"/>
                <a:gd name="T66" fmla="*/ 620 w 847"/>
                <a:gd name="T67" fmla="*/ 795 h 1313"/>
                <a:gd name="T68" fmla="*/ 481 w 847"/>
                <a:gd name="T69" fmla="*/ 836 h 1313"/>
                <a:gd name="T70" fmla="*/ 330 w 847"/>
                <a:gd name="T71" fmla="*/ 829 h 1313"/>
                <a:gd name="T72" fmla="*/ 199 w 847"/>
                <a:gd name="T73" fmla="*/ 777 h 1313"/>
                <a:gd name="T74" fmla="*/ 91 w 847"/>
                <a:gd name="T75" fmla="*/ 681 h 1313"/>
                <a:gd name="T76" fmla="*/ 23 w 847"/>
                <a:gd name="T77" fmla="*/ 561 h 1313"/>
                <a:gd name="T78" fmla="*/ 0 w 847"/>
                <a:gd name="T79" fmla="*/ 420 h 1313"/>
                <a:gd name="T80" fmla="*/ 23 w 847"/>
                <a:gd name="T81" fmla="*/ 280 h 1313"/>
                <a:gd name="T82" fmla="*/ 91 w 847"/>
                <a:gd name="T83" fmla="*/ 160 h 1313"/>
                <a:gd name="T84" fmla="*/ 198 w 847"/>
                <a:gd name="T85" fmla="*/ 64 h 1313"/>
                <a:gd name="T86" fmla="*/ 327 w 847"/>
                <a:gd name="T87" fmla="*/ 11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7" h="1313">
                  <a:moveTo>
                    <a:pt x="424" y="110"/>
                  </a:moveTo>
                  <a:lnTo>
                    <a:pt x="381" y="112"/>
                  </a:lnTo>
                  <a:lnTo>
                    <a:pt x="340" y="120"/>
                  </a:lnTo>
                  <a:lnTo>
                    <a:pt x="302" y="132"/>
                  </a:lnTo>
                  <a:lnTo>
                    <a:pt x="267" y="149"/>
                  </a:lnTo>
                  <a:lnTo>
                    <a:pt x="233" y="173"/>
                  </a:lnTo>
                  <a:lnTo>
                    <a:pt x="201" y="200"/>
                  </a:lnTo>
                  <a:lnTo>
                    <a:pt x="173" y="231"/>
                  </a:lnTo>
                  <a:lnTo>
                    <a:pt x="151" y="265"/>
                  </a:lnTo>
                  <a:lnTo>
                    <a:pt x="132" y="300"/>
                  </a:lnTo>
                  <a:lnTo>
                    <a:pt x="120" y="338"/>
                  </a:lnTo>
                  <a:lnTo>
                    <a:pt x="113" y="379"/>
                  </a:lnTo>
                  <a:lnTo>
                    <a:pt x="109" y="421"/>
                  </a:lnTo>
                  <a:lnTo>
                    <a:pt x="113" y="464"/>
                  </a:lnTo>
                  <a:lnTo>
                    <a:pt x="120" y="503"/>
                  </a:lnTo>
                  <a:lnTo>
                    <a:pt x="132" y="541"/>
                  </a:lnTo>
                  <a:lnTo>
                    <a:pt x="151" y="577"/>
                  </a:lnTo>
                  <a:lnTo>
                    <a:pt x="173" y="610"/>
                  </a:lnTo>
                  <a:lnTo>
                    <a:pt x="201" y="641"/>
                  </a:lnTo>
                  <a:lnTo>
                    <a:pt x="233" y="669"/>
                  </a:lnTo>
                  <a:lnTo>
                    <a:pt x="267" y="691"/>
                  </a:lnTo>
                  <a:lnTo>
                    <a:pt x="303" y="708"/>
                  </a:lnTo>
                  <a:lnTo>
                    <a:pt x="341" y="721"/>
                  </a:lnTo>
                  <a:lnTo>
                    <a:pt x="382" y="728"/>
                  </a:lnTo>
                  <a:lnTo>
                    <a:pt x="424" y="731"/>
                  </a:lnTo>
                  <a:lnTo>
                    <a:pt x="467" y="728"/>
                  </a:lnTo>
                  <a:lnTo>
                    <a:pt x="507" y="721"/>
                  </a:lnTo>
                  <a:lnTo>
                    <a:pt x="546" y="708"/>
                  </a:lnTo>
                  <a:lnTo>
                    <a:pt x="582" y="691"/>
                  </a:lnTo>
                  <a:lnTo>
                    <a:pt x="616" y="669"/>
                  </a:lnTo>
                  <a:lnTo>
                    <a:pt x="647" y="641"/>
                  </a:lnTo>
                  <a:lnTo>
                    <a:pt x="674" y="610"/>
                  </a:lnTo>
                  <a:lnTo>
                    <a:pt x="697" y="576"/>
                  </a:lnTo>
                  <a:lnTo>
                    <a:pt x="715" y="540"/>
                  </a:lnTo>
                  <a:lnTo>
                    <a:pt x="727" y="502"/>
                  </a:lnTo>
                  <a:lnTo>
                    <a:pt x="735" y="462"/>
                  </a:lnTo>
                  <a:lnTo>
                    <a:pt x="737" y="418"/>
                  </a:lnTo>
                  <a:lnTo>
                    <a:pt x="735" y="375"/>
                  </a:lnTo>
                  <a:lnTo>
                    <a:pt x="727" y="334"/>
                  </a:lnTo>
                  <a:lnTo>
                    <a:pt x="715" y="296"/>
                  </a:lnTo>
                  <a:lnTo>
                    <a:pt x="697" y="261"/>
                  </a:lnTo>
                  <a:lnTo>
                    <a:pt x="673" y="228"/>
                  </a:lnTo>
                  <a:lnTo>
                    <a:pt x="646" y="197"/>
                  </a:lnTo>
                  <a:lnTo>
                    <a:pt x="615" y="171"/>
                  </a:lnTo>
                  <a:lnTo>
                    <a:pt x="581" y="148"/>
                  </a:lnTo>
                  <a:lnTo>
                    <a:pt x="545" y="131"/>
                  </a:lnTo>
                  <a:lnTo>
                    <a:pt x="506" y="119"/>
                  </a:lnTo>
                  <a:lnTo>
                    <a:pt x="466" y="112"/>
                  </a:lnTo>
                  <a:lnTo>
                    <a:pt x="424" y="110"/>
                  </a:lnTo>
                  <a:close/>
                  <a:moveTo>
                    <a:pt x="424" y="0"/>
                  </a:moveTo>
                  <a:lnTo>
                    <a:pt x="472" y="4"/>
                  </a:lnTo>
                  <a:lnTo>
                    <a:pt x="520" y="11"/>
                  </a:lnTo>
                  <a:lnTo>
                    <a:pt x="565" y="23"/>
                  </a:lnTo>
                  <a:lnTo>
                    <a:pt x="607" y="41"/>
                  </a:lnTo>
                  <a:lnTo>
                    <a:pt x="649" y="64"/>
                  </a:lnTo>
                  <a:lnTo>
                    <a:pt x="687" y="91"/>
                  </a:lnTo>
                  <a:lnTo>
                    <a:pt x="724" y="123"/>
                  </a:lnTo>
                  <a:lnTo>
                    <a:pt x="756" y="160"/>
                  </a:lnTo>
                  <a:lnTo>
                    <a:pt x="784" y="197"/>
                  </a:lnTo>
                  <a:lnTo>
                    <a:pt x="806" y="238"/>
                  </a:lnTo>
                  <a:lnTo>
                    <a:pt x="824" y="280"/>
                  </a:lnTo>
                  <a:lnTo>
                    <a:pt x="837" y="325"/>
                  </a:lnTo>
                  <a:lnTo>
                    <a:pt x="845" y="372"/>
                  </a:lnTo>
                  <a:lnTo>
                    <a:pt x="847" y="421"/>
                  </a:lnTo>
                  <a:lnTo>
                    <a:pt x="847" y="421"/>
                  </a:lnTo>
                  <a:lnTo>
                    <a:pt x="847" y="842"/>
                  </a:lnTo>
                  <a:lnTo>
                    <a:pt x="843" y="896"/>
                  </a:lnTo>
                  <a:lnTo>
                    <a:pt x="835" y="948"/>
                  </a:lnTo>
                  <a:lnTo>
                    <a:pt x="822" y="1000"/>
                  </a:lnTo>
                  <a:lnTo>
                    <a:pt x="801" y="1050"/>
                  </a:lnTo>
                  <a:lnTo>
                    <a:pt x="776" y="1099"/>
                  </a:lnTo>
                  <a:lnTo>
                    <a:pt x="746" y="1147"/>
                  </a:lnTo>
                  <a:lnTo>
                    <a:pt x="723" y="1176"/>
                  </a:lnTo>
                  <a:lnTo>
                    <a:pt x="696" y="1201"/>
                  </a:lnTo>
                  <a:lnTo>
                    <a:pt x="666" y="1226"/>
                  </a:lnTo>
                  <a:lnTo>
                    <a:pt x="632" y="1247"/>
                  </a:lnTo>
                  <a:lnTo>
                    <a:pt x="594" y="1266"/>
                  </a:lnTo>
                  <a:lnTo>
                    <a:pt x="553" y="1284"/>
                  </a:lnTo>
                  <a:lnTo>
                    <a:pt x="508" y="1296"/>
                  </a:lnTo>
                  <a:lnTo>
                    <a:pt x="462" y="1306"/>
                  </a:lnTo>
                  <a:lnTo>
                    <a:pt x="413" y="1311"/>
                  </a:lnTo>
                  <a:lnTo>
                    <a:pt x="361" y="1313"/>
                  </a:lnTo>
                  <a:lnTo>
                    <a:pt x="326" y="1313"/>
                  </a:lnTo>
                  <a:lnTo>
                    <a:pt x="326" y="1205"/>
                  </a:lnTo>
                  <a:lnTo>
                    <a:pt x="368" y="1205"/>
                  </a:lnTo>
                  <a:lnTo>
                    <a:pt x="418" y="1202"/>
                  </a:lnTo>
                  <a:lnTo>
                    <a:pt x="464" y="1194"/>
                  </a:lnTo>
                  <a:lnTo>
                    <a:pt x="508" y="1181"/>
                  </a:lnTo>
                  <a:lnTo>
                    <a:pt x="550" y="1162"/>
                  </a:lnTo>
                  <a:lnTo>
                    <a:pt x="590" y="1138"/>
                  </a:lnTo>
                  <a:lnTo>
                    <a:pt x="628" y="1109"/>
                  </a:lnTo>
                  <a:lnTo>
                    <a:pt x="657" y="1080"/>
                  </a:lnTo>
                  <a:lnTo>
                    <a:pt x="682" y="1047"/>
                  </a:lnTo>
                  <a:lnTo>
                    <a:pt x="701" y="1010"/>
                  </a:lnTo>
                  <a:lnTo>
                    <a:pt x="717" y="971"/>
                  </a:lnTo>
                  <a:lnTo>
                    <a:pt x="728" y="927"/>
                  </a:lnTo>
                  <a:lnTo>
                    <a:pt x="735" y="879"/>
                  </a:lnTo>
                  <a:lnTo>
                    <a:pt x="737" y="828"/>
                  </a:lnTo>
                  <a:lnTo>
                    <a:pt x="737" y="705"/>
                  </a:lnTo>
                  <a:lnTo>
                    <a:pt x="700" y="741"/>
                  </a:lnTo>
                  <a:lnTo>
                    <a:pt x="661" y="771"/>
                  </a:lnTo>
                  <a:lnTo>
                    <a:pt x="620" y="795"/>
                  </a:lnTo>
                  <a:lnTo>
                    <a:pt x="575" y="815"/>
                  </a:lnTo>
                  <a:lnTo>
                    <a:pt x="529" y="828"/>
                  </a:lnTo>
                  <a:lnTo>
                    <a:pt x="481" y="836"/>
                  </a:lnTo>
                  <a:lnTo>
                    <a:pt x="429" y="839"/>
                  </a:lnTo>
                  <a:lnTo>
                    <a:pt x="379" y="837"/>
                  </a:lnTo>
                  <a:lnTo>
                    <a:pt x="330" y="829"/>
                  </a:lnTo>
                  <a:lnTo>
                    <a:pt x="284" y="817"/>
                  </a:lnTo>
                  <a:lnTo>
                    <a:pt x="240" y="799"/>
                  </a:lnTo>
                  <a:lnTo>
                    <a:pt x="199" y="777"/>
                  </a:lnTo>
                  <a:lnTo>
                    <a:pt x="160" y="749"/>
                  </a:lnTo>
                  <a:lnTo>
                    <a:pt x="124" y="717"/>
                  </a:lnTo>
                  <a:lnTo>
                    <a:pt x="91" y="681"/>
                  </a:lnTo>
                  <a:lnTo>
                    <a:pt x="63" y="643"/>
                  </a:lnTo>
                  <a:lnTo>
                    <a:pt x="40" y="602"/>
                  </a:lnTo>
                  <a:lnTo>
                    <a:pt x="23" y="561"/>
                  </a:lnTo>
                  <a:lnTo>
                    <a:pt x="11" y="516"/>
                  </a:lnTo>
                  <a:lnTo>
                    <a:pt x="2" y="469"/>
                  </a:lnTo>
                  <a:lnTo>
                    <a:pt x="0" y="420"/>
                  </a:lnTo>
                  <a:lnTo>
                    <a:pt x="2" y="371"/>
                  </a:lnTo>
                  <a:lnTo>
                    <a:pt x="11" y="325"/>
                  </a:lnTo>
                  <a:lnTo>
                    <a:pt x="23" y="280"/>
                  </a:lnTo>
                  <a:lnTo>
                    <a:pt x="40" y="238"/>
                  </a:lnTo>
                  <a:lnTo>
                    <a:pt x="63" y="197"/>
                  </a:lnTo>
                  <a:lnTo>
                    <a:pt x="91" y="160"/>
                  </a:lnTo>
                  <a:lnTo>
                    <a:pt x="124" y="123"/>
                  </a:lnTo>
                  <a:lnTo>
                    <a:pt x="160" y="91"/>
                  </a:lnTo>
                  <a:lnTo>
                    <a:pt x="198" y="64"/>
                  </a:lnTo>
                  <a:lnTo>
                    <a:pt x="239" y="41"/>
                  </a:lnTo>
                  <a:lnTo>
                    <a:pt x="282" y="23"/>
                  </a:lnTo>
                  <a:lnTo>
                    <a:pt x="327" y="11"/>
                  </a:lnTo>
                  <a:lnTo>
                    <a:pt x="374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97"/>
            <p:cNvSpPr>
              <a:spLocks noEditPoints="1"/>
            </p:cNvSpPr>
            <p:nvPr/>
          </p:nvSpPr>
          <p:spPr bwMode="auto">
            <a:xfrm>
              <a:off x="646113" y="1905001"/>
              <a:ext cx="520700" cy="476250"/>
            </a:xfrm>
            <a:custGeom>
              <a:avLst/>
              <a:gdLst>
                <a:gd name="T0" fmla="*/ 2027 w 2954"/>
                <a:gd name="T1" fmla="*/ 116 h 2693"/>
                <a:gd name="T2" fmla="*/ 2027 w 2954"/>
                <a:gd name="T3" fmla="*/ 574 h 2693"/>
                <a:gd name="T4" fmla="*/ 2837 w 2954"/>
                <a:gd name="T5" fmla="*/ 574 h 2693"/>
                <a:gd name="T6" fmla="*/ 2837 w 2954"/>
                <a:gd name="T7" fmla="*/ 116 h 2693"/>
                <a:gd name="T8" fmla="*/ 2027 w 2954"/>
                <a:gd name="T9" fmla="*/ 116 h 2693"/>
                <a:gd name="T10" fmla="*/ 1100 w 2954"/>
                <a:gd name="T11" fmla="*/ 116 h 2693"/>
                <a:gd name="T12" fmla="*/ 1100 w 2954"/>
                <a:gd name="T13" fmla="*/ 574 h 2693"/>
                <a:gd name="T14" fmla="*/ 1910 w 2954"/>
                <a:gd name="T15" fmla="*/ 574 h 2693"/>
                <a:gd name="T16" fmla="*/ 1910 w 2954"/>
                <a:gd name="T17" fmla="*/ 116 h 2693"/>
                <a:gd name="T18" fmla="*/ 1100 w 2954"/>
                <a:gd name="T19" fmla="*/ 116 h 2693"/>
                <a:gd name="T20" fmla="*/ 115 w 2954"/>
                <a:gd name="T21" fmla="*/ 116 h 2693"/>
                <a:gd name="T22" fmla="*/ 115 w 2954"/>
                <a:gd name="T23" fmla="*/ 574 h 2693"/>
                <a:gd name="T24" fmla="*/ 985 w 2954"/>
                <a:gd name="T25" fmla="*/ 574 h 2693"/>
                <a:gd name="T26" fmla="*/ 985 w 2954"/>
                <a:gd name="T27" fmla="*/ 116 h 2693"/>
                <a:gd name="T28" fmla="*/ 115 w 2954"/>
                <a:gd name="T29" fmla="*/ 116 h 2693"/>
                <a:gd name="T30" fmla="*/ 0 w 2954"/>
                <a:gd name="T31" fmla="*/ 0 h 2693"/>
                <a:gd name="T32" fmla="*/ 2954 w 2954"/>
                <a:gd name="T33" fmla="*/ 0 h 2693"/>
                <a:gd name="T34" fmla="*/ 2954 w 2954"/>
                <a:gd name="T35" fmla="*/ 1491 h 2693"/>
                <a:gd name="T36" fmla="*/ 2950 w 2954"/>
                <a:gd name="T37" fmla="*/ 1508 h 2693"/>
                <a:gd name="T38" fmla="*/ 2942 w 2954"/>
                <a:gd name="T39" fmla="*/ 1524 h 2693"/>
                <a:gd name="T40" fmla="*/ 2930 w 2954"/>
                <a:gd name="T41" fmla="*/ 1537 h 2693"/>
                <a:gd name="T42" fmla="*/ 2913 w 2954"/>
                <a:gd name="T43" fmla="*/ 1545 h 2693"/>
                <a:gd name="T44" fmla="*/ 2896 w 2954"/>
                <a:gd name="T45" fmla="*/ 1548 h 2693"/>
                <a:gd name="T46" fmla="*/ 2877 w 2954"/>
                <a:gd name="T47" fmla="*/ 1545 h 2693"/>
                <a:gd name="T48" fmla="*/ 2861 w 2954"/>
                <a:gd name="T49" fmla="*/ 1537 h 2693"/>
                <a:gd name="T50" fmla="*/ 2848 w 2954"/>
                <a:gd name="T51" fmla="*/ 1524 h 2693"/>
                <a:gd name="T52" fmla="*/ 2840 w 2954"/>
                <a:gd name="T53" fmla="*/ 1508 h 2693"/>
                <a:gd name="T54" fmla="*/ 2837 w 2954"/>
                <a:gd name="T55" fmla="*/ 1491 h 2693"/>
                <a:gd name="T56" fmla="*/ 2837 w 2954"/>
                <a:gd name="T57" fmla="*/ 688 h 2693"/>
                <a:gd name="T58" fmla="*/ 115 w 2954"/>
                <a:gd name="T59" fmla="*/ 688 h 2693"/>
                <a:gd name="T60" fmla="*/ 115 w 2954"/>
                <a:gd name="T61" fmla="*/ 2579 h 2693"/>
                <a:gd name="T62" fmla="*/ 1795 w 2954"/>
                <a:gd name="T63" fmla="*/ 2579 h 2693"/>
                <a:gd name="T64" fmla="*/ 1813 w 2954"/>
                <a:gd name="T65" fmla="*/ 2582 h 2693"/>
                <a:gd name="T66" fmla="*/ 1830 w 2954"/>
                <a:gd name="T67" fmla="*/ 2590 h 2693"/>
                <a:gd name="T68" fmla="*/ 1842 w 2954"/>
                <a:gd name="T69" fmla="*/ 2603 h 2693"/>
                <a:gd name="T70" fmla="*/ 1850 w 2954"/>
                <a:gd name="T71" fmla="*/ 2618 h 2693"/>
                <a:gd name="T72" fmla="*/ 1854 w 2954"/>
                <a:gd name="T73" fmla="*/ 2636 h 2693"/>
                <a:gd name="T74" fmla="*/ 1850 w 2954"/>
                <a:gd name="T75" fmla="*/ 2655 h 2693"/>
                <a:gd name="T76" fmla="*/ 1842 w 2954"/>
                <a:gd name="T77" fmla="*/ 2670 h 2693"/>
                <a:gd name="T78" fmla="*/ 1830 w 2954"/>
                <a:gd name="T79" fmla="*/ 2682 h 2693"/>
                <a:gd name="T80" fmla="*/ 1813 w 2954"/>
                <a:gd name="T81" fmla="*/ 2690 h 2693"/>
                <a:gd name="T82" fmla="*/ 1795 w 2954"/>
                <a:gd name="T83" fmla="*/ 2693 h 2693"/>
                <a:gd name="T84" fmla="*/ 58 w 2954"/>
                <a:gd name="T85" fmla="*/ 2693 h 2693"/>
                <a:gd name="T86" fmla="*/ 39 w 2954"/>
                <a:gd name="T87" fmla="*/ 2690 h 2693"/>
                <a:gd name="T88" fmla="*/ 24 w 2954"/>
                <a:gd name="T89" fmla="*/ 2682 h 2693"/>
                <a:gd name="T90" fmla="*/ 11 w 2954"/>
                <a:gd name="T91" fmla="*/ 2670 h 2693"/>
                <a:gd name="T92" fmla="*/ 3 w 2954"/>
                <a:gd name="T93" fmla="*/ 2655 h 2693"/>
                <a:gd name="T94" fmla="*/ 0 w 2954"/>
                <a:gd name="T95" fmla="*/ 2636 h 2693"/>
                <a:gd name="T96" fmla="*/ 0 w 2954"/>
                <a:gd name="T97" fmla="*/ 0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54" h="2693">
                  <a:moveTo>
                    <a:pt x="2027" y="116"/>
                  </a:moveTo>
                  <a:lnTo>
                    <a:pt x="2027" y="574"/>
                  </a:lnTo>
                  <a:lnTo>
                    <a:pt x="2837" y="574"/>
                  </a:lnTo>
                  <a:lnTo>
                    <a:pt x="2837" y="116"/>
                  </a:lnTo>
                  <a:lnTo>
                    <a:pt x="2027" y="116"/>
                  </a:lnTo>
                  <a:close/>
                  <a:moveTo>
                    <a:pt x="1100" y="116"/>
                  </a:moveTo>
                  <a:lnTo>
                    <a:pt x="1100" y="574"/>
                  </a:lnTo>
                  <a:lnTo>
                    <a:pt x="1910" y="574"/>
                  </a:lnTo>
                  <a:lnTo>
                    <a:pt x="1910" y="116"/>
                  </a:lnTo>
                  <a:lnTo>
                    <a:pt x="1100" y="116"/>
                  </a:lnTo>
                  <a:close/>
                  <a:moveTo>
                    <a:pt x="115" y="116"/>
                  </a:moveTo>
                  <a:lnTo>
                    <a:pt x="115" y="574"/>
                  </a:lnTo>
                  <a:lnTo>
                    <a:pt x="985" y="574"/>
                  </a:lnTo>
                  <a:lnTo>
                    <a:pt x="985" y="116"/>
                  </a:lnTo>
                  <a:lnTo>
                    <a:pt x="115" y="116"/>
                  </a:lnTo>
                  <a:close/>
                  <a:moveTo>
                    <a:pt x="0" y="0"/>
                  </a:moveTo>
                  <a:lnTo>
                    <a:pt x="2954" y="0"/>
                  </a:lnTo>
                  <a:lnTo>
                    <a:pt x="2954" y="1491"/>
                  </a:lnTo>
                  <a:lnTo>
                    <a:pt x="2950" y="1508"/>
                  </a:lnTo>
                  <a:lnTo>
                    <a:pt x="2942" y="1524"/>
                  </a:lnTo>
                  <a:lnTo>
                    <a:pt x="2930" y="1537"/>
                  </a:lnTo>
                  <a:lnTo>
                    <a:pt x="2913" y="1545"/>
                  </a:lnTo>
                  <a:lnTo>
                    <a:pt x="2896" y="1548"/>
                  </a:lnTo>
                  <a:lnTo>
                    <a:pt x="2877" y="1545"/>
                  </a:lnTo>
                  <a:lnTo>
                    <a:pt x="2861" y="1537"/>
                  </a:lnTo>
                  <a:lnTo>
                    <a:pt x="2848" y="1524"/>
                  </a:lnTo>
                  <a:lnTo>
                    <a:pt x="2840" y="1508"/>
                  </a:lnTo>
                  <a:lnTo>
                    <a:pt x="2837" y="1491"/>
                  </a:lnTo>
                  <a:lnTo>
                    <a:pt x="2837" y="688"/>
                  </a:lnTo>
                  <a:lnTo>
                    <a:pt x="115" y="688"/>
                  </a:lnTo>
                  <a:lnTo>
                    <a:pt x="115" y="2579"/>
                  </a:lnTo>
                  <a:lnTo>
                    <a:pt x="1795" y="2579"/>
                  </a:lnTo>
                  <a:lnTo>
                    <a:pt x="1813" y="2582"/>
                  </a:lnTo>
                  <a:lnTo>
                    <a:pt x="1830" y="2590"/>
                  </a:lnTo>
                  <a:lnTo>
                    <a:pt x="1842" y="2603"/>
                  </a:lnTo>
                  <a:lnTo>
                    <a:pt x="1850" y="2618"/>
                  </a:lnTo>
                  <a:lnTo>
                    <a:pt x="1854" y="2636"/>
                  </a:lnTo>
                  <a:lnTo>
                    <a:pt x="1850" y="2655"/>
                  </a:lnTo>
                  <a:lnTo>
                    <a:pt x="1842" y="2670"/>
                  </a:lnTo>
                  <a:lnTo>
                    <a:pt x="1830" y="2682"/>
                  </a:lnTo>
                  <a:lnTo>
                    <a:pt x="1813" y="2690"/>
                  </a:lnTo>
                  <a:lnTo>
                    <a:pt x="1795" y="2693"/>
                  </a:lnTo>
                  <a:lnTo>
                    <a:pt x="58" y="2693"/>
                  </a:lnTo>
                  <a:lnTo>
                    <a:pt x="39" y="2690"/>
                  </a:lnTo>
                  <a:lnTo>
                    <a:pt x="24" y="2682"/>
                  </a:lnTo>
                  <a:lnTo>
                    <a:pt x="11" y="2670"/>
                  </a:lnTo>
                  <a:lnTo>
                    <a:pt x="3" y="2655"/>
                  </a:lnTo>
                  <a:lnTo>
                    <a:pt x="0" y="26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10952434" y="2682939"/>
            <a:ext cx="568325" cy="566738"/>
            <a:chOff x="10950575" y="2678113"/>
            <a:chExt cx="568325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7" name="Freeform 102"/>
            <p:cNvSpPr>
              <a:spLocks noEditPoints="1"/>
            </p:cNvSpPr>
            <p:nvPr/>
          </p:nvSpPr>
          <p:spPr bwMode="auto">
            <a:xfrm>
              <a:off x="11264900" y="2982913"/>
              <a:ext cx="254000" cy="261938"/>
            </a:xfrm>
            <a:custGeom>
              <a:avLst/>
              <a:gdLst>
                <a:gd name="T0" fmla="*/ 513 w 1441"/>
                <a:gd name="T1" fmla="*/ 140 h 1654"/>
                <a:gd name="T2" fmla="*/ 366 w 1441"/>
                <a:gd name="T3" fmla="*/ 204 h 1654"/>
                <a:gd name="T4" fmla="*/ 246 w 1441"/>
                <a:gd name="T5" fmla="*/ 313 h 1654"/>
                <a:gd name="T6" fmla="*/ 160 w 1441"/>
                <a:gd name="T7" fmla="*/ 456 h 1654"/>
                <a:gd name="T8" fmla="*/ 118 w 1441"/>
                <a:gd name="T9" fmla="*/ 627 h 1654"/>
                <a:gd name="T10" fmla="*/ 127 w 1441"/>
                <a:gd name="T11" fmla="*/ 808 h 1654"/>
                <a:gd name="T12" fmla="*/ 184 w 1441"/>
                <a:gd name="T13" fmla="*/ 970 h 1654"/>
                <a:gd name="T14" fmla="*/ 283 w 1441"/>
                <a:gd name="T15" fmla="*/ 1103 h 1654"/>
                <a:gd name="T16" fmla="*/ 412 w 1441"/>
                <a:gd name="T17" fmla="*/ 1198 h 1654"/>
                <a:gd name="T18" fmla="*/ 567 w 1441"/>
                <a:gd name="T19" fmla="*/ 1245 h 1654"/>
                <a:gd name="T20" fmla="*/ 730 w 1441"/>
                <a:gd name="T21" fmla="*/ 1235 h 1654"/>
                <a:gd name="T22" fmla="*/ 877 w 1441"/>
                <a:gd name="T23" fmla="*/ 1172 h 1654"/>
                <a:gd name="T24" fmla="*/ 997 w 1441"/>
                <a:gd name="T25" fmla="*/ 1063 h 1654"/>
                <a:gd name="T26" fmla="*/ 1083 w 1441"/>
                <a:gd name="T27" fmla="*/ 919 h 1654"/>
                <a:gd name="T28" fmla="*/ 1126 w 1441"/>
                <a:gd name="T29" fmla="*/ 749 h 1654"/>
                <a:gd name="T30" fmla="*/ 1117 w 1441"/>
                <a:gd name="T31" fmla="*/ 568 h 1654"/>
                <a:gd name="T32" fmla="*/ 1059 w 1441"/>
                <a:gd name="T33" fmla="*/ 405 h 1654"/>
                <a:gd name="T34" fmla="*/ 961 w 1441"/>
                <a:gd name="T35" fmla="*/ 272 h 1654"/>
                <a:gd name="T36" fmla="*/ 831 w 1441"/>
                <a:gd name="T37" fmla="*/ 178 h 1654"/>
                <a:gd name="T38" fmla="*/ 676 w 1441"/>
                <a:gd name="T39" fmla="*/ 131 h 1654"/>
                <a:gd name="T40" fmla="*/ 681 w 1441"/>
                <a:gd name="T41" fmla="*/ 4 h 1654"/>
                <a:gd name="T42" fmla="*/ 850 w 1441"/>
                <a:gd name="T43" fmla="*/ 49 h 1654"/>
                <a:gd name="T44" fmla="*/ 997 w 1441"/>
                <a:gd name="T45" fmla="*/ 141 h 1654"/>
                <a:gd name="T46" fmla="*/ 1117 w 1441"/>
                <a:gd name="T47" fmla="*/ 272 h 1654"/>
                <a:gd name="T48" fmla="*/ 1200 w 1441"/>
                <a:gd name="T49" fmla="*/ 435 h 1654"/>
                <a:gd name="T50" fmla="*/ 1240 w 1441"/>
                <a:gd name="T51" fmla="*/ 621 h 1654"/>
                <a:gd name="T52" fmla="*/ 1232 w 1441"/>
                <a:gd name="T53" fmla="*/ 818 h 1654"/>
                <a:gd name="T54" fmla="*/ 1177 w 1441"/>
                <a:gd name="T55" fmla="*/ 996 h 1654"/>
                <a:gd name="T56" fmla="*/ 1081 w 1441"/>
                <a:gd name="T57" fmla="*/ 1149 h 1654"/>
                <a:gd name="T58" fmla="*/ 1439 w 1441"/>
                <a:gd name="T59" fmla="*/ 1575 h 1654"/>
                <a:gd name="T60" fmla="*/ 1433 w 1441"/>
                <a:gd name="T61" fmla="*/ 1623 h 1654"/>
                <a:gd name="T62" fmla="*/ 1398 w 1441"/>
                <a:gd name="T63" fmla="*/ 1653 h 1654"/>
                <a:gd name="T64" fmla="*/ 1354 w 1441"/>
                <a:gd name="T65" fmla="*/ 1645 h 1654"/>
                <a:gd name="T66" fmla="*/ 949 w 1441"/>
                <a:gd name="T67" fmla="*/ 1270 h 1654"/>
                <a:gd name="T68" fmla="*/ 795 w 1441"/>
                <a:gd name="T69" fmla="*/ 1348 h 1654"/>
                <a:gd name="T70" fmla="*/ 622 w 1441"/>
                <a:gd name="T71" fmla="*/ 1375 h 1654"/>
                <a:gd name="T72" fmla="*/ 447 w 1441"/>
                <a:gd name="T73" fmla="*/ 1348 h 1654"/>
                <a:gd name="T74" fmla="*/ 292 w 1441"/>
                <a:gd name="T75" fmla="*/ 1270 h 1654"/>
                <a:gd name="T76" fmla="*/ 162 w 1441"/>
                <a:gd name="T77" fmla="*/ 1151 h 1654"/>
                <a:gd name="T78" fmla="*/ 67 w 1441"/>
                <a:gd name="T79" fmla="*/ 997 h 1654"/>
                <a:gd name="T80" fmla="*/ 11 w 1441"/>
                <a:gd name="T81" fmla="*/ 818 h 1654"/>
                <a:gd name="T82" fmla="*/ 3 w 1441"/>
                <a:gd name="T83" fmla="*/ 621 h 1654"/>
                <a:gd name="T84" fmla="*/ 43 w 1441"/>
                <a:gd name="T85" fmla="*/ 435 h 1654"/>
                <a:gd name="T86" fmla="*/ 126 w 1441"/>
                <a:gd name="T87" fmla="*/ 272 h 1654"/>
                <a:gd name="T88" fmla="*/ 246 w 1441"/>
                <a:gd name="T89" fmla="*/ 141 h 1654"/>
                <a:gd name="T90" fmla="*/ 393 w 1441"/>
                <a:gd name="T91" fmla="*/ 49 h 1654"/>
                <a:gd name="T92" fmla="*/ 562 w 1441"/>
                <a:gd name="T93" fmla="*/ 4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1" h="1654">
                  <a:moveTo>
                    <a:pt x="622" y="128"/>
                  </a:moveTo>
                  <a:lnTo>
                    <a:pt x="567" y="131"/>
                  </a:lnTo>
                  <a:lnTo>
                    <a:pt x="513" y="140"/>
                  </a:lnTo>
                  <a:lnTo>
                    <a:pt x="461" y="157"/>
                  </a:lnTo>
                  <a:lnTo>
                    <a:pt x="412" y="178"/>
                  </a:lnTo>
                  <a:lnTo>
                    <a:pt x="366" y="204"/>
                  </a:lnTo>
                  <a:lnTo>
                    <a:pt x="323" y="236"/>
                  </a:lnTo>
                  <a:lnTo>
                    <a:pt x="283" y="272"/>
                  </a:lnTo>
                  <a:lnTo>
                    <a:pt x="246" y="313"/>
                  </a:lnTo>
                  <a:lnTo>
                    <a:pt x="212" y="358"/>
                  </a:lnTo>
                  <a:lnTo>
                    <a:pt x="184" y="405"/>
                  </a:lnTo>
                  <a:lnTo>
                    <a:pt x="160" y="456"/>
                  </a:lnTo>
                  <a:lnTo>
                    <a:pt x="141" y="511"/>
                  </a:lnTo>
                  <a:lnTo>
                    <a:pt x="127" y="568"/>
                  </a:lnTo>
                  <a:lnTo>
                    <a:pt x="118" y="627"/>
                  </a:lnTo>
                  <a:lnTo>
                    <a:pt x="115" y="688"/>
                  </a:lnTo>
                  <a:lnTo>
                    <a:pt x="118" y="749"/>
                  </a:lnTo>
                  <a:lnTo>
                    <a:pt x="127" y="808"/>
                  </a:lnTo>
                  <a:lnTo>
                    <a:pt x="141" y="864"/>
                  </a:lnTo>
                  <a:lnTo>
                    <a:pt x="160" y="919"/>
                  </a:lnTo>
                  <a:lnTo>
                    <a:pt x="184" y="970"/>
                  </a:lnTo>
                  <a:lnTo>
                    <a:pt x="212" y="1019"/>
                  </a:lnTo>
                  <a:lnTo>
                    <a:pt x="246" y="1063"/>
                  </a:lnTo>
                  <a:lnTo>
                    <a:pt x="283" y="1103"/>
                  </a:lnTo>
                  <a:lnTo>
                    <a:pt x="323" y="1139"/>
                  </a:lnTo>
                  <a:lnTo>
                    <a:pt x="366" y="1172"/>
                  </a:lnTo>
                  <a:lnTo>
                    <a:pt x="412" y="1198"/>
                  </a:lnTo>
                  <a:lnTo>
                    <a:pt x="461" y="1219"/>
                  </a:lnTo>
                  <a:lnTo>
                    <a:pt x="513" y="1235"/>
                  </a:lnTo>
                  <a:lnTo>
                    <a:pt x="567" y="1245"/>
                  </a:lnTo>
                  <a:lnTo>
                    <a:pt x="622" y="1248"/>
                  </a:lnTo>
                  <a:lnTo>
                    <a:pt x="676" y="1245"/>
                  </a:lnTo>
                  <a:lnTo>
                    <a:pt x="730" y="1235"/>
                  </a:lnTo>
                  <a:lnTo>
                    <a:pt x="782" y="1219"/>
                  </a:lnTo>
                  <a:lnTo>
                    <a:pt x="831" y="1198"/>
                  </a:lnTo>
                  <a:lnTo>
                    <a:pt x="877" y="1172"/>
                  </a:lnTo>
                  <a:lnTo>
                    <a:pt x="921" y="1139"/>
                  </a:lnTo>
                  <a:lnTo>
                    <a:pt x="961" y="1103"/>
                  </a:lnTo>
                  <a:lnTo>
                    <a:pt x="997" y="1063"/>
                  </a:lnTo>
                  <a:lnTo>
                    <a:pt x="1030" y="1019"/>
                  </a:lnTo>
                  <a:lnTo>
                    <a:pt x="1059" y="970"/>
                  </a:lnTo>
                  <a:lnTo>
                    <a:pt x="1083" y="919"/>
                  </a:lnTo>
                  <a:lnTo>
                    <a:pt x="1103" y="864"/>
                  </a:lnTo>
                  <a:lnTo>
                    <a:pt x="1117" y="808"/>
                  </a:lnTo>
                  <a:lnTo>
                    <a:pt x="1126" y="749"/>
                  </a:lnTo>
                  <a:lnTo>
                    <a:pt x="1129" y="688"/>
                  </a:lnTo>
                  <a:lnTo>
                    <a:pt x="1126" y="627"/>
                  </a:lnTo>
                  <a:lnTo>
                    <a:pt x="1117" y="568"/>
                  </a:lnTo>
                  <a:lnTo>
                    <a:pt x="1103" y="511"/>
                  </a:lnTo>
                  <a:lnTo>
                    <a:pt x="1083" y="456"/>
                  </a:lnTo>
                  <a:lnTo>
                    <a:pt x="1059" y="405"/>
                  </a:lnTo>
                  <a:lnTo>
                    <a:pt x="1030" y="358"/>
                  </a:lnTo>
                  <a:lnTo>
                    <a:pt x="997" y="313"/>
                  </a:lnTo>
                  <a:lnTo>
                    <a:pt x="961" y="272"/>
                  </a:lnTo>
                  <a:lnTo>
                    <a:pt x="921" y="236"/>
                  </a:lnTo>
                  <a:lnTo>
                    <a:pt x="877" y="204"/>
                  </a:lnTo>
                  <a:lnTo>
                    <a:pt x="831" y="178"/>
                  </a:lnTo>
                  <a:lnTo>
                    <a:pt x="782" y="157"/>
                  </a:lnTo>
                  <a:lnTo>
                    <a:pt x="730" y="140"/>
                  </a:lnTo>
                  <a:lnTo>
                    <a:pt x="676" y="131"/>
                  </a:lnTo>
                  <a:lnTo>
                    <a:pt x="622" y="128"/>
                  </a:lnTo>
                  <a:close/>
                  <a:moveTo>
                    <a:pt x="622" y="0"/>
                  </a:moveTo>
                  <a:lnTo>
                    <a:pt x="681" y="4"/>
                  </a:lnTo>
                  <a:lnTo>
                    <a:pt x="739" y="13"/>
                  </a:lnTo>
                  <a:lnTo>
                    <a:pt x="796" y="28"/>
                  </a:lnTo>
                  <a:lnTo>
                    <a:pt x="850" y="49"/>
                  </a:lnTo>
                  <a:lnTo>
                    <a:pt x="902" y="75"/>
                  </a:lnTo>
                  <a:lnTo>
                    <a:pt x="951" y="106"/>
                  </a:lnTo>
                  <a:lnTo>
                    <a:pt x="997" y="141"/>
                  </a:lnTo>
                  <a:lnTo>
                    <a:pt x="1040" y="181"/>
                  </a:lnTo>
                  <a:lnTo>
                    <a:pt x="1081" y="224"/>
                  </a:lnTo>
                  <a:lnTo>
                    <a:pt x="1117" y="272"/>
                  </a:lnTo>
                  <a:lnTo>
                    <a:pt x="1149" y="323"/>
                  </a:lnTo>
                  <a:lnTo>
                    <a:pt x="1176" y="377"/>
                  </a:lnTo>
                  <a:lnTo>
                    <a:pt x="1200" y="435"/>
                  </a:lnTo>
                  <a:lnTo>
                    <a:pt x="1218" y="495"/>
                  </a:lnTo>
                  <a:lnTo>
                    <a:pt x="1232" y="557"/>
                  </a:lnTo>
                  <a:lnTo>
                    <a:pt x="1240" y="621"/>
                  </a:lnTo>
                  <a:lnTo>
                    <a:pt x="1243" y="688"/>
                  </a:lnTo>
                  <a:lnTo>
                    <a:pt x="1240" y="753"/>
                  </a:lnTo>
                  <a:lnTo>
                    <a:pt x="1232" y="818"/>
                  </a:lnTo>
                  <a:lnTo>
                    <a:pt x="1218" y="880"/>
                  </a:lnTo>
                  <a:lnTo>
                    <a:pt x="1200" y="940"/>
                  </a:lnTo>
                  <a:lnTo>
                    <a:pt x="1177" y="996"/>
                  </a:lnTo>
                  <a:lnTo>
                    <a:pt x="1149" y="1051"/>
                  </a:lnTo>
                  <a:lnTo>
                    <a:pt x="1117" y="1102"/>
                  </a:lnTo>
                  <a:lnTo>
                    <a:pt x="1081" y="1149"/>
                  </a:lnTo>
                  <a:lnTo>
                    <a:pt x="1425" y="1546"/>
                  </a:lnTo>
                  <a:lnTo>
                    <a:pt x="1434" y="1561"/>
                  </a:lnTo>
                  <a:lnTo>
                    <a:pt x="1439" y="1575"/>
                  </a:lnTo>
                  <a:lnTo>
                    <a:pt x="1441" y="1592"/>
                  </a:lnTo>
                  <a:lnTo>
                    <a:pt x="1439" y="1609"/>
                  </a:lnTo>
                  <a:lnTo>
                    <a:pt x="1433" y="1623"/>
                  </a:lnTo>
                  <a:lnTo>
                    <a:pt x="1423" y="1636"/>
                  </a:lnTo>
                  <a:lnTo>
                    <a:pt x="1411" y="1646"/>
                  </a:lnTo>
                  <a:lnTo>
                    <a:pt x="1398" y="1653"/>
                  </a:lnTo>
                  <a:lnTo>
                    <a:pt x="1383" y="1654"/>
                  </a:lnTo>
                  <a:lnTo>
                    <a:pt x="1368" y="1652"/>
                  </a:lnTo>
                  <a:lnTo>
                    <a:pt x="1354" y="1645"/>
                  </a:lnTo>
                  <a:lnTo>
                    <a:pt x="1342" y="1635"/>
                  </a:lnTo>
                  <a:lnTo>
                    <a:pt x="996" y="1235"/>
                  </a:lnTo>
                  <a:lnTo>
                    <a:pt x="949" y="1270"/>
                  </a:lnTo>
                  <a:lnTo>
                    <a:pt x="901" y="1301"/>
                  </a:lnTo>
                  <a:lnTo>
                    <a:pt x="849" y="1327"/>
                  </a:lnTo>
                  <a:lnTo>
                    <a:pt x="795" y="1348"/>
                  </a:lnTo>
                  <a:lnTo>
                    <a:pt x="739" y="1362"/>
                  </a:lnTo>
                  <a:lnTo>
                    <a:pt x="681" y="1372"/>
                  </a:lnTo>
                  <a:lnTo>
                    <a:pt x="622" y="1375"/>
                  </a:lnTo>
                  <a:lnTo>
                    <a:pt x="562" y="1372"/>
                  </a:lnTo>
                  <a:lnTo>
                    <a:pt x="503" y="1362"/>
                  </a:lnTo>
                  <a:lnTo>
                    <a:pt x="447" y="1348"/>
                  </a:lnTo>
                  <a:lnTo>
                    <a:pt x="393" y="1327"/>
                  </a:lnTo>
                  <a:lnTo>
                    <a:pt x="341" y="1301"/>
                  </a:lnTo>
                  <a:lnTo>
                    <a:pt x="292" y="1270"/>
                  </a:lnTo>
                  <a:lnTo>
                    <a:pt x="246" y="1235"/>
                  </a:lnTo>
                  <a:lnTo>
                    <a:pt x="202" y="1195"/>
                  </a:lnTo>
                  <a:lnTo>
                    <a:pt x="162" y="1151"/>
                  </a:lnTo>
                  <a:lnTo>
                    <a:pt x="126" y="1103"/>
                  </a:lnTo>
                  <a:lnTo>
                    <a:pt x="94" y="1052"/>
                  </a:lnTo>
                  <a:lnTo>
                    <a:pt x="67" y="997"/>
                  </a:lnTo>
                  <a:lnTo>
                    <a:pt x="43" y="941"/>
                  </a:lnTo>
                  <a:lnTo>
                    <a:pt x="25" y="881"/>
                  </a:lnTo>
                  <a:lnTo>
                    <a:pt x="11" y="818"/>
                  </a:lnTo>
                  <a:lnTo>
                    <a:pt x="3" y="753"/>
                  </a:lnTo>
                  <a:lnTo>
                    <a:pt x="0" y="688"/>
                  </a:lnTo>
                  <a:lnTo>
                    <a:pt x="3" y="621"/>
                  </a:lnTo>
                  <a:lnTo>
                    <a:pt x="11" y="557"/>
                  </a:lnTo>
                  <a:lnTo>
                    <a:pt x="25" y="495"/>
                  </a:lnTo>
                  <a:lnTo>
                    <a:pt x="43" y="435"/>
                  </a:lnTo>
                  <a:lnTo>
                    <a:pt x="67" y="377"/>
                  </a:lnTo>
                  <a:lnTo>
                    <a:pt x="94" y="323"/>
                  </a:lnTo>
                  <a:lnTo>
                    <a:pt x="126" y="272"/>
                  </a:lnTo>
                  <a:lnTo>
                    <a:pt x="162" y="224"/>
                  </a:lnTo>
                  <a:lnTo>
                    <a:pt x="202" y="181"/>
                  </a:lnTo>
                  <a:lnTo>
                    <a:pt x="246" y="141"/>
                  </a:lnTo>
                  <a:lnTo>
                    <a:pt x="292" y="106"/>
                  </a:lnTo>
                  <a:lnTo>
                    <a:pt x="341" y="75"/>
                  </a:lnTo>
                  <a:lnTo>
                    <a:pt x="393" y="49"/>
                  </a:lnTo>
                  <a:lnTo>
                    <a:pt x="447" y="28"/>
                  </a:lnTo>
                  <a:lnTo>
                    <a:pt x="503" y="13"/>
                  </a:lnTo>
                  <a:lnTo>
                    <a:pt x="562" y="4"/>
                  </a:lnTo>
                  <a:lnTo>
                    <a:pt x="6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3"/>
            <p:cNvSpPr>
              <a:spLocks noEditPoints="1"/>
            </p:cNvSpPr>
            <p:nvPr/>
          </p:nvSpPr>
          <p:spPr bwMode="auto">
            <a:xfrm>
              <a:off x="10991850" y="2719388"/>
              <a:ext cx="80963" cy="80963"/>
            </a:xfrm>
            <a:custGeom>
              <a:avLst/>
              <a:gdLst>
                <a:gd name="T0" fmla="*/ 205 w 462"/>
                <a:gd name="T1" fmla="*/ 130 h 509"/>
                <a:gd name="T2" fmla="*/ 158 w 462"/>
                <a:gd name="T3" fmla="*/ 155 h 509"/>
                <a:gd name="T4" fmla="*/ 127 w 462"/>
                <a:gd name="T5" fmla="*/ 198 h 509"/>
                <a:gd name="T6" fmla="*/ 115 w 462"/>
                <a:gd name="T7" fmla="*/ 253 h 509"/>
                <a:gd name="T8" fmla="*/ 127 w 462"/>
                <a:gd name="T9" fmla="*/ 310 h 509"/>
                <a:gd name="T10" fmla="*/ 158 w 462"/>
                <a:gd name="T11" fmla="*/ 353 h 509"/>
                <a:gd name="T12" fmla="*/ 205 w 462"/>
                <a:gd name="T13" fmla="*/ 378 h 509"/>
                <a:gd name="T14" fmla="*/ 257 w 462"/>
                <a:gd name="T15" fmla="*/ 378 h 509"/>
                <a:gd name="T16" fmla="*/ 303 w 462"/>
                <a:gd name="T17" fmla="*/ 353 h 509"/>
                <a:gd name="T18" fmla="*/ 334 w 462"/>
                <a:gd name="T19" fmla="*/ 310 h 509"/>
                <a:gd name="T20" fmla="*/ 346 w 462"/>
                <a:gd name="T21" fmla="*/ 253 h 509"/>
                <a:gd name="T22" fmla="*/ 334 w 462"/>
                <a:gd name="T23" fmla="*/ 198 h 509"/>
                <a:gd name="T24" fmla="*/ 303 w 462"/>
                <a:gd name="T25" fmla="*/ 155 h 509"/>
                <a:gd name="T26" fmla="*/ 257 w 462"/>
                <a:gd name="T27" fmla="*/ 130 h 509"/>
                <a:gd name="T28" fmla="*/ 231 w 462"/>
                <a:gd name="T29" fmla="*/ 0 h 509"/>
                <a:gd name="T30" fmla="*/ 303 w 462"/>
                <a:gd name="T31" fmla="*/ 13 h 509"/>
                <a:gd name="T32" fmla="*/ 366 w 462"/>
                <a:gd name="T33" fmla="*/ 48 h 509"/>
                <a:gd name="T34" fmla="*/ 416 w 462"/>
                <a:gd name="T35" fmla="*/ 104 h 509"/>
                <a:gd name="T36" fmla="*/ 450 w 462"/>
                <a:gd name="T37" fmla="*/ 174 h 509"/>
                <a:gd name="T38" fmla="*/ 462 w 462"/>
                <a:gd name="T39" fmla="*/ 253 h 509"/>
                <a:gd name="T40" fmla="*/ 450 w 462"/>
                <a:gd name="T41" fmla="*/ 334 h 509"/>
                <a:gd name="T42" fmla="*/ 416 w 462"/>
                <a:gd name="T43" fmla="*/ 404 h 509"/>
                <a:gd name="T44" fmla="*/ 366 w 462"/>
                <a:gd name="T45" fmla="*/ 460 h 509"/>
                <a:gd name="T46" fmla="*/ 303 w 462"/>
                <a:gd name="T47" fmla="*/ 495 h 509"/>
                <a:gd name="T48" fmla="*/ 231 w 462"/>
                <a:gd name="T49" fmla="*/ 509 h 509"/>
                <a:gd name="T50" fmla="*/ 157 w 462"/>
                <a:gd name="T51" fmla="*/ 495 h 509"/>
                <a:gd name="T52" fmla="*/ 94 w 462"/>
                <a:gd name="T53" fmla="*/ 460 h 509"/>
                <a:gd name="T54" fmla="*/ 45 w 462"/>
                <a:gd name="T55" fmla="*/ 404 h 509"/>
                <a:gd name="T56" fmla="*/ 12 w 462"/>
                <a:gd name="T57" fmla="*/ 334 h 509"/>
                <a:gd name="T58" fmla="*/ 0 w 462"/>
                <a:gd name="T59" fmla="*/ 253 h 509"/>
                <a:gd name="T60" fmla="*/ 12 w 462"/>
                <a:gd name="T61" fmla="*/ 174 h 509"/>
                <a:gd name="T62" fmla="*/ 45 w 462"/>
                <a:gd name="T63" fmla="*/ 104 h 509"/>
                <a:gd name="T64" fmla="*/ 94 w 462"/>
                <a:gd name="T65" fmla="*/ 48 h 509"/>
                <a:gd name="T66" fmla="*/ 157 w 462"/>
                <a:gd name="T67" fmla="*/ 13 h 509"/>
                <a:gd name="T68" fmla="*/ 231 w 462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2" h="509">
                  <a:moveTo>
                    <a:pt x="231" y="127"/>
                  </a:moveTo>
                  <a:lnTo>
                    <a:pt x="205" y="130"/>
                  </a:lnTo>
                  <a:lnTo>
                    <a:pt x="181" y="139"/>
                  </a:lnTo>
                  <a:lnTo>
                    <a:pt x="158" y="155"/>
                  </a:lnTo>
                  <a:lnTo>
                    <a:pt x="141" y="175"/>
                  </a:lnTo>
                  <a:lnTo>
                    <a:pt x="127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7" y="310"/>
                  </a:lnTo>
                  <a:lnTo>
                    <a:pt x="141" y="333"/>
                  </a:lnTo>
                  <a:lnTo>
                    <a:pt x="158" y="353"/>
                  </a:lnTo>
                  <a:lnTo>
                    <a:pt x="181" y="369"/>
                  </a:lnTo>
                  <a:lnTo>
                    <a:pt x="205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3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3" y="283"/>
                  </a:lnTo>
                  <a:lnTo>
                    <a:pt x="346" y="253"/>
                  </a:lnTo>
                  <a:lnTo>
                    <a:pt x="343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3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5" y="137"/>
                  </a:lnTo>
                  <a:lnTo>
                    <a:pt x="450" y="174"/>
                  </a:lnTo>
                  <a:lnTo>
                    <a:pt x="459" y="212"/>
                  </a:lnTo>
                  <a:lnTo>
                    <a:pt x="462" y="253"/>
                  </a:lnTo>
                  <a:lnTo>
                    <a:pt x="459" y="296"/>
                  </a:lnTo>
                  <a:lnTo>
                    <a:pt x="450" y="334"/>
                  </a:lnTo>
                  <a:lnTo>
                    <a:pt x="435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4" y="505"/>
                  </a:lnTo>
                  <a:lnTo>
                    <a:pt x="157" y="495"/>
                  </a:lnTo>
                  <a:lnTo>
                    <a:pt x="125" y="480"/>
                  </a:lnTo>
                  <a:lnTo>
                    <a:pt x="94" y="460"/>
                  </a:lnTo>
                  <a:lnTo>
                    <a:pt x="68" y="434"/>
                  </a:lnTo>
                  <a:lnTo>
                    <a:pt x="45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5" y="104"/>
                  </a:lnTo>
                  <a:lnTo>
                    <a:pt x="68" y="74"/>
                  </a:lnTo>
                  <a:lnTo>
                    <a:pt x="94" y="48"/>
                  </a:lnTo>
                  <a:lnTo>
                    <a:pt x="125" y="28"/>
                  </a:lnTo>
                  <a:lnTo>
                    <a:pt x="157" y="13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04"/>
            <p:cNvSpPr>
              <a:spLocks noEditPoints="1"/>
            </p:cNvSpPr>
            <p:nvPr/>
          </p:nvSpPr>
          <p:spPr bwMode="auto">
            <a:xfrm>
              <a:off x="11082338" y="2719388"/>
              <a:ext cx="80963" cy="80963"/>
            </a:xfrm>
            <a:custGeom>
              <a:avLst/>
              <a:gdLst>
                <a:gd name="T0" fmla="*/ 204 w 460"/>
                <a:gd name="T1" fmla="*/ 130 h 509"/>
                <a:gd name="T2" fmla="*/ 158 w 460"/>
                <a:gd name="T3" fmla="*/ 155 h 509"/>
                <a:gd name="T4" fmla="*/ 126 w 460"/>
                <a:gd name="T5" fmla="*/ 198 h 509"/>
                <a:gd name="T6" fmla="*/ 115 w 460"/>
                <a:gd name="T7" fmla="*/ 253 h 509"/>
                <a:gd name="T8" fmla="*/ 126 w 460"/>
                <a:gd name="T9" fmla="*/ 310 h 509"/>
                <a:gd name="T10" fmla="*/ 158 w 460"/>
                <a:gd name="T11" fmla="*/ 353 h 509"/>
                <a:gd name="T12" fmla="*/ 204 w 460"/>
                <a:gd name="T13" fmla="*/ 378 h 509"/>
                <a:gd name="T14" fmla="*/ 257 w 460"/>
                <a:gd name="T15" fmla="*/ 378 h 509"/>
                <a:gd name="T16" fmla="*/ 302 w 460"/>
                <a:gd name="T17" fmla="*/ 353 h 509"/>
                <a:gd name="T18" fmla="*/ 334 w 460"/>
                <a:gd name="T19" fmla="*/ 310 h 509"/>
                <a:gd name="T20" fmla="*/ 345 w 460"/>
                <a:gd name="T21" fmla="*/ 253 h 509"/>
                <a:gd name="T22" fmla="*/ 334 w 460"/>
                <a:gd name="T23" fmla="*/ 198 h 509"/>
                <a:gd name="T24" fmla="*/ 302 w 460"/>
                <a:gd name="T25" fmla="*/ 155 h 509"/>
                <a:gd name="T26" fmla="*/ 257 w 460"/>
                <a:gd name="T27" fmla="*/ 130 h 509"/>
                <a:gd name="T28" fmla="*/ 231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6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6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1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2 w 460"/>
                <a:gd name="T57" fmla="*/ 334 h 509"/>
                <a:gd name="T58" fmla="*/ 0 w 460"/>
                <a:gd name="T59" fmla="*/ 253 h 509"/>
                <a:gd name="T60" fmla="*/ 12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1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1" y="127"/>
                  </a:moveTo>
                  <a:lnTo>
                    <a:pt x="204" y="130"/>
                  </a:lnTo>
                  <a:lnTo>
                    <a:pt x="179" y="139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6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6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79" y="369"/>
                  </a:lnTo>
                  <a:lnTo>
                    <a:pt x="204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05"/>
            <p:cNvSpPr>
              <a:spLocks noEditPoints="1"/>
            </p:cNvSpPr>
            <p:nvPr/>
          </p:nvSpPr>
          <p:spPr bwMode="auto">
            <a:xfrm>
              <a:off x="11174413" y="2719388"/>
              <a:ext cx="80963" cy="80963"/>
            </a:xfrm>
            <a:custGeom>
              <a:avLst/>
              <a:gdLst>
                <a:gd name="T0" fmla="*/ 203 w 460"/>
                <a:gd name="T1" fmla="*/ 130 h 509"/>
                <a:gd name="T2" fmla="*/ 157 w 460"/>
                <a:gd name="T3" fmla="*/ 155 h 509"/>
                <a:gd name="T4" fmla="*/ 126 w 460"/>
                <a:gd name="T5" fmla="*/ 198 h 509"/>
                <a:gd name="T6" fmla="*/ 114 w 460"/>
                <a:gd name="T7" fmla="*/ 253 h 509"/>
                <a:gd name="T8" fmla="*/ 126 w 460"/>
                <a:gd name="T9" fmla="*/ 310 h 509"/>
                <a:gd name="T10" fmla="*/ 157 w 460"/>
                <a:gd name="T11" fmla="*/ 353 h 509"/>
                <a:gd name="T12" fmla="*/ 203 w 460"/>
                <a:gd name="T13" fmla="*/ 378 h 509"/>
                <a:gd name="T14" fmla="*/ 256 w 460"/>
                <a:gd name="T15" fmla="*/ 378 h 509"/>
                <a:gd name="T16" fmla="*/ 302 w 460"/>
                <a:gd name="T17" fmla="*/ 353 h 509"/>
                <a:gd name="T18" fmla="*/ 333 w 460"/>
                <a:gd name="T19" fmla="*/ 310 h 509"/>
                <a:gd name="T20" fmla="*/ 345 w 460"/>
                <a:gd name="T21" fmla="*/ 253 h 509"/>
                <a:gd name="T22" fmla="*/ 333 w 460"/>
                <a:gd name="T23" fmla="*/ 198 h 509"/>
                <a:gd name="T24" fmla="*/ 302 w 460"/>
                <a:gd name="T25" fmla="*/ 155 h 509"/>
                <a:gd name="T26" fmla="*/ 256 w 460"/>
                <a:gd name="T27" fmla="*/ 130 h 509"/>
                <a:gd name="T28" fmla="*/ 230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5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5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0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1 w 460"/>
                <a:gd name="T57" fmla="*/ 334 h 509"/>
                <a:gd name="T58" fmla="*/ 0 w 460"/>
                <a:gd name="T59" fmla="*/ 253 h 509"/>
                <a:gd name="T60" fmla="*/ 11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0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0" y="127"/>
                  </a:moveTo>
                  <a:lnTo>
                    <a:pt x="203" y="130"/>
                  </a:lnTo>
                  <a:lnTo>
                    <a:pt x="179" y="139"/>
                  </a:lnTo>
                  <a:lnTo>
                    <a:pt x="157" y="155"/>
                  </a:lnTo>
                  <a:lnTo>
                    <a:pt x="139" y="175"/>
                  </a:lnTo>
                  <a:lnTo>
                    <a:pt x="126" y="198"/>
                  </a:lnTo>
                  <a:lnTo>
                    <a:pt x="117" y="225"/>
                  </a:lnTo>
                  <a:lnTo>
                    <a:pt x="114" y="253"/>
                  </a:lnTo>
                  <a:lnTo>
                    <a:pt x="117" y="283"/>
                  </a:lnTo>
                  <a:lnTo>
                    <a:pt x="126" y="310"/>
                  </a:lnTo>
                  <a:lnTo>
                    <a:pt x="139" y="333"/>
                  </a:lnTo>
                  <a:lnTo>
                    <a:pt x="157" y="353"/>
                  </a:lnTo>
                  <a:lnTo>
                    <a:pt x="179" y="369"/>
                  </a:lnTo>
                  <a:lnTo>
                    <a:pt x="203" y="378"/>
                  </a:lnTo>
                  <a:lnTo>
                    <a:pt x="230" y="381"/>
                  </a:lnTo>
                  <a:lnTo>
                    <a:pt x="256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3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3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6" y="130"/>
                  </a:lnTo>
                  <a:lnTo>
                    <a:pt x="230" y="127"/>
                  </a:lnTo>
                  <a:close/>
                  <a:moveTo>
                    <a:pt x="230" y="0"/>
                  </a:moveTo>
                  <a:lnTo>
                    <a:pt x="267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2" y="74"/>
                  </a:lnTo>
                  <a:lnTo>
                    <a:pt x="415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5" y="404"/>
                  </a:lnTo>
                  <a:lnTo>
                    <a:pt x="392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7" y="505"/>
                  </a:lnTo>
                  <a:lnTo>
                    <a:pt x="230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5" y="371"/>
                  </a:lnTo>
                  <a:lnTo>
                    <a:pt x="11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1" y="174"/>
                  </a:lnTo>
                  <a:lnTo>
                    <a:pt x="25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06"/>
            <p:cNvSpPr>
              <a:spLocks noEditPoints="1"/>
            </p:cNvSpPr>
            <p:nvPr/>
          </p:nvSpPr>
          <p:spPr bwMode="auto">
            <a:xfrm>
              <a:off x="10950575" y="2678113"/>
              <a:ext cx="528638" cy="515938"/>
            </a:xfrm>
            <a:custGeom>
              <a:avLst/>
              <a:gdLst>
                <a:gd name="T0" fmla="*/ 115 w 2995"/>
                <a:gd name="T1" fmla="*/ 128 h 3247"/>
                <a:gd name="T2" fmla="*/ 115 w 2995"/>
                <a:gd name="T3" fmla="*/ 892 h 3247"/>
                <a:gd name="T4" fmla="*/ 2880 w 2995"/>
                <a:gd name="T5" fmla="*/ 892 h 3247"/>
                <a:gd name="T6" fmla="*/ 2880 w 2995"/>
                <a:gd name="T7" fmla="*/ 128 h 3247"/>
                <a:gd name="T8" fmla="*/ 115 w 2995"/>
                <a:gd name="T9" fmla="*/ 128 h 3247"/>
                <a:gd name="T10" fmla="*/ 57 w 2995"/>
                <a:gd name="T11" fmla="*/ 0 h 3247"/>
                <a:gd name="T12" fmla="*/ 2938 w 2995"/>
                <a:gd name="T13" fmla="*/ 0 h 3247"/>
                <a:gd name="T14" fmla="*/ 2956 w 2995"/>
                <a:gd name="T15" fmla="*/ 4 h 3247"/>
                <a:gd name="T16" fmla="*/ 2972 w 2995"/>
                <a:gd name="T17" fmla="*/ 13 h 3247"/>
                <a:gd name="T18" fmla="*/ 2984 w 2995"/>
                <a:gd name="T19" fmla="*/ 27 h 3247"/>
                <a:gd name="T20" fmla="*/ 2992 w 2995"/>
                <a:gd name="T21" fmla="*/ 45 h 3247"/>
                <a:gd name="T22" fmla="*/ 2995 w 2995"/>
                <a:gd name="T23" fmla="*/ 65 h 3247"/>
                <a:gd name="T24" fmla="*/ 2995 w 2995"/>
                <a:gd name="T25" fmla="*/ 1783 h 3247"/>
                <a:gd name="T26" fmla="*/ 2992 w 2995"/>
                <a:gd name="T27" fmla="*/ 1803 h 3247"/>
                <a:gd name="T28" fmla="*/ 2984 w 2995"/>
                <a:gd name="T29" fmla="*/ 1820 h 3247"/>
                <a:gd name="T30" fmla="*/ 2972 w 2995"/>
                <a:gd name="T31" fmla="*/ 1835 h 3247"/>
                <a:gd name="T32" fmla="*/ 2956 w 2995"/>
                <a:gd name="T33" fmla="*/ 1844 h 3247"/>
                <a:gd name="T34" fmla="*/ 2938 w 2995"/>
                <a:gd name="T35" fmla="*/ 1847 h 3247"/>
                <a:gd name="T36" fmla="*/ 2920 w 2995"/>
                <a:gd name="T37" fmla="*/ 1844 h 3247"/>
                <a:gd name="T38" fmla="*/ 2904 w 2995"/>
                <a:gd name="T39" fmla="*/ 1835 h 3247"/>
                <a:gd name="T40" fmla="*/ 2892 w 2995"/>
                <a:gd name="T41" fmla="*/ 1820 h 3247"/>
                <a:gd name="T42" fmla="*/ 2883 w 2995"/>
                <a:gd name="T43" fmla="*/ 1803 h 3247"/>
                <a:gd name="T44" fmla="*/ 2880 w 2995"/>
                <a:gd name="T45" fmla="*/ 1783 h 3247"/>
                <a:gd name="T46" fmla="*/ 2880 w 2995"/>
                <a:gd name="T47" fmla="*/ 1020 h 3247"/>
                <a:gd name="T48" fmla="*/ 115 w 2995"/>
                <a:gd name="T49" fmla="*/ 1020 h 3247"/>
                <a:gd name="T50" fmla="*/ 115 w 2995"/>
                <a:gd name="T51" fmla="*/ 3119 h 3247"/>
                <a:gd name="T52" fmla="*/ 1670 w 2995"/>
                <a:gd name="T53" fmla="*/ 3119 h 3247"/>
                <a:gd name="T54" fmla="*/ 1688 w 2995"/>
                <a:gd name="T55" fmla="*/ 3123 h 3247"/>
                <a:gd name="T56" fmla="*/ 1704 w 2995"/>
                <a:gd name="T57" fmla="*/ 3132 h 3247"/>
                <a:gd name="T58" fmla="*/ 1717 w 2995"/>
                <a:gd name="T59" fmla="*/ 3146 h 3247"/>
                <a:gd name="T60" fmla="*/ 1725 w 2995"/>
                <a:gd name="T61" fmla="*/ 3164 h 3247"/>
                <a:gd name="T62" fmla="*/ 1728 w 2995"/>
                <a:gd name="T63" fmla="*/ 3184 h 3247"/>
                <a:gd name="T64" fmla="*/ 1725 w 2995"/>
                <a:gd name="T65" fmla="*/ 3203 h 3247"/>
                <a:gd name="T66" fmla="*/ 1717 w 2995"/>
                <a:gd name="T67" fmla="*/ 3221 h 3247"/>
                <a:gd name="T68" fmla="*/ 1704 w 2995"/>
                <a:gd name="T69" fmla="*/ 3235 h 3247"/>
                <a:gd name="T70" fmla="*/ 1688 w 2995"/>
                <a:gd name="T71" fmla="*/ 3243 h 3247"/>
                <a:gd name="T72" fmla="*/ 1670 w 2995"/>
                <a:gd name="T73" fmla="*/ 3247 h 3247"/>
                <a:gd name="T74" fmla="*/ 57 w 2995"/>
                <a:gd name="T75" fmla="*/ 3247 h 3247"/>
                <a:gd name="T76" fmla="*/ 39 w 2995"/>
                <a:gd name="T77" fmla="*/ 3243 h 3247"/>
                <a:gd name="T78" fmla="*/ 23 w 2995"/>
                <a:gd name="T79" fmla="*/ 3235 h 3247"/>
                <a:gd name="T80" fmla="*/ 11 w 2995"/>
                <a:gd name="T81" fmla="*/ 3221 h 3247"/>
                <a:gd name="T82" fmla="*/ 3 w 2995"/>
                <a:gd name="T83" fmla="*/ 3203 h 3247"/>
                <a:gd name="T84" fmla="*/ 0 w 2995"/>
                <a:gd name="T85" fmla="*/ 3184 h 3247"/>
                <a:gd name="T86" fmla="*/ 0 w 2995"/>
                <a:gd name="T87" fmla="*/ 65 h 3247"/>
                <a:gd name="T88" fmla="*/ 3 w 2995"/>
                <a:gd name="T89" fmla="*/ 45 h 3247"/>
                <a:gd name="T90" fmla="*/ 11 w 2995"/>
                <a:gd name="T91" fmla="*/ 27 h 3247"/>
                <a:gd name="T92" fmla="*/ 23 w 2995"/>
                <a:gd name="T93" fmla="*/ 13 h 3247"/>
                <a:gd name="T94" fmla="*/ 39 w 2995"/>
                <a:gd name="T95" fmla="*/ 4 h 3247"/>
                <a:gd name="T96" fmla="*/ 57 w 2995"/>
                <a:gd name="T97" fmla="*/ 0 h 3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3247">
                  <a:moveTo>
                    <a:pt x="115" y="128"/>
                  </a:moveTo>
                  <a:lnTo>
                    <a:pt x="115" y="892"/>
                  </a:lnTo>
                  <a:lnTo>
                    <a:pt x="2880" y="892"/>
                  </a:lnTo>
                  <a:lnTo>
                    <a:pt x="2880" y="128"/>
                  </a:lnTo>
                  <a:lnTo>
                    <a:pt x="115" y="128"/>
                  </a:lnTo>
                  <a:close/>
                  <a:moveTo>
                    <a:pt x="57" y="0"/>
                  </a:moveTo>
                  <a:lnTo>
                    <a:pt x="2938" y="0"/>
                  </a:lnTo>
                  <a:lnTo>
                    <a:pt x="2956" y="4"/>
                  </a:lnTo>
                  <a:lnTo>
                    <a:pt x="2972" y="13"/>
                  </a:lnTo>
                  <a:lnTo>
                    <a:pt x="2984" y="27"/>
                  </a:lnTo>
                  <a:lnTo>
                    <a:pt x="2992" y="45"/>
                  </a:lnTo>
                  <a:lnTo>
                    <a:pt x="2995" y="65"/>
                  </a:lnTo>
                  <a:lnTo>
                    <a:pt x="2995" y="1783"/>
                  </a:lnTo>
                  <a:lnTo>
                    <a:pt x="2992" y="1803"/>
                  </a:lnTo>
                  <a:lnTo>
                    <a:pt x="2984" y="1820"/>
                  </a:lnTo>
                  <a:lnTo>
                    <a:pt x="2972" y="1835"/>
                  </a:lnTo>
                  <a:lnTo>
                    <a:pt x="2956" y="1844"/>
                  </a:lnTo>
                  <a:lnTo>
                    <a:pt x="2938" y="1847"/>
                  </a:lnTo>
                  <a:lnTo>
                    <a:pt x="2920" y="1844"/>
                  </a:lnTo>
                  <a:lnTo>
                    <a:pt x="2904" y="1835"/>
                  </a:lnTo>
                  <a:lnTo>
                    <a:pt x="2892" y="1820"/>
                  </a:lnTo>
                  <a:lnTo>
                    <a:pt x="2883" y="1803"/>
                  </a:lnTo>
                  <a:lnTo>
                    <a:pt x="2880" y="1783"/>
                  </a:lnTo>
                  <a:lnTo>
                    <a:pt x="2880" y="1020"/>
                  </a:lnTo>
                  <a:lnTo>
                    <a:pt x="115" y="1020"/>
                  </a:lnTo>
                  <a:lnTo>
                    <a:pt x="115" y="3119"/>
                  </a:lnTo>
                  <a:lnTo>
                    <a:pt x="1670" y="3119"/>
                  </a:lnTo>
                  <a:lnTo>
                    <a:pt x="1688" y="3123"/>
                  </a:lnTo>
                  <a:lnTo>
                    <a:pt x="1704" y="3132"/>
                  </a:lnTo>
                  <a:lnTo>
                    <a:pt x="1717" y="3146"/>
                  </a:lnTo>
                  <a:lnTo>
                    <a:pt x="1725" y="3164"/>
                  </a:lnTo>
                  <a:lnTo>
                    <a:pt x="1728" y="3184"/>
                  </a:lnTo>
                  <a:lnTo>
                    <a:pt x="1725" y="3203"/>
                  </a:lnTo>
                  <a:lnTo>
                    <a:pt x="1717" y="3221"/>
                  </a:lnTo>
                  <a:lnTo>
                    <a:pt x="1704" y="3235"/>
                  </a:lnTo>
                  <a:lnTo>
                    <a:pt x="1688" y="3243"/>
                  </a:lnTo>
                  <a:lnTo>
                    <a:pt x="1670" y="3247"/>
                  </a:lnTo>
                  <a:lnTo>
                    <a:pt x="57" y="3247"/>
                  </a:lnTo>
                  <a:lnTo>
                    <a:pt x="39" y="3243"/>
                  </a:lnTo>
                  <a:lnTo>
                    <a:pt x="23" y="3235"/>
                  </a:lnTo>
                  <a:lnTo>
                    <a:pt x="11" y="3221"/>
                  </a:lnTo>
                  <a:lnTo>
                    <a:pt x="3" y="3203"/>
                  </a:lnTo>
                  <a:lnTo>
                    <a:pt x="0" y="3184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3" y="13"/>
                  </a:lnTo>
                  <a:lnTo>
                    <a:pt x="39" y="4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10016935" y="2682940"/>
            <a:ext cx="568325" cy="566737"/>
            <a:chOff x="10012363" y="2678113"/>
            <a:chExt cx="568325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6" name="Freeform 111"/>
            <p:cNvSpPr>
              <a:spLocks noEditPoints="1"/>
            </p:cNvSpPr>
            <p:nvPr/>
          </p:nvSpPr>
          <p:spPr bwMode="auto">
            <a:xfrm>
              <a:off x="10317163" y="2981325"/>
              <a:ext cx="263525" cy="263525"/>
            </a:xfrm>
            <a:custGeom>
              <a:avLst/>
              <a:gdLst>
                <a:gd name="T0" fmla="*/ 661 w 1498"/>
                <a:gd name="T1" fmla="*/ 320 h 1655"/>
                <a:gd name="T2" fmla="*/ 486 w 1498"/>
                <a:gd name="T3" fmla="*/ 400 h 1655"/>
                <a:gd name="T4" fmla="*/ 270 w 1498"/>
                <a:gd name="T5" fmla="*/ 366 h 1655"/>
                <a:gd name="T6" fmla="*/ 337 w 1498"/>
                <a:gd name="T7" fmla="*/ 573 h 1655"/>
                <a:gd name="T8" fmla="*/ 242 w 1498"/>
                <a:gd name="T9" fmla="*/ 757 h 1655"/>
                <a:gd name="T10" fmla="*/ 154 w 1498"/>
                <a:gd name="T11" fmla="*/ 883 h 1655"/>
                <a:gd name="T12" fmla="*/ 313 w 1498"/>
                <a:gd name="T13" fmla="*/ 998 h 1655"/>
                <a:gd name="T14" fmla="*/ 337 w 1498"/>
                <a:gd name="T15" fmla="*/ 1208 h 1655"/>
                <a:gd name="T16" fmla="*/ 392 w 1498"/>
                <a:gd name="T17" fmla="*/ 1312 h 1655"/>
                <a:gd name="T18" fmla="*/ 582 w 1498"/>
                <a:gd name="T19" fmla="*/ 1300 h 1655"/>
                <a:gd name="T20" fmla="*/ 714 w 1498"/>
                <a:gd name="T21" fmla="*/ 1452 h 1655"/>
                <a:gd name="T22" fmla="*/ 814 w 1498"/>
                <a:gd name="T23" fmla="*/ 1443 h 1655"/>
                <a:gd name="T24" fmla="*/ 965 w 1498"/>
                <a:gd name="T25" fmla="*/ 1307 h 1655"/>
                <a:gd name="T26" fmla="*/ 1156 w 1498"/>
                <a:gd name="T27" fmla="*/ 1349 h 1655"/>
                <a:gd name="T28" fmla="*/ 1153 w 1498"/>
                <a:gd name="T29" fmla="*/ 1174 h 1655"/>
                <a:gd name="T30" fmla="*/ 1204 w 1498"/>
                <a:gd name="T31" fmla="*/ 970 h 1655"/>
                <a:gd name="T32" fmla="*/ 1383 w 1498"/>
                <a:gd name="T33" fmla="*/ 876 h 1655"/>
                <a:gd name="T34" fmla="*/ 1231 w 1498"/>
                <a:gd name="T35" fmla="*/ 733 h 1655"/>
                <a:gd name="T36" fmla="*/ 1161 w 1498"/>
                <a:gd name="T37" fmla="*/ 536 h 1655"/>
                <a:gd name="T38" fmla="*/ 1184 w 1498"/>
                <a:gd name="T39" fmla="*/ 317 h 1655"/>
                <a:gd name="T40" fmla="*/ 997 w 1498"/>
                <a:gd name="T41" fmla="*/ 383 h 1655"/>
                <a:gd name="T42" fmla="*/ 833 w 1498"/>
                <a:gd name="T43" fmla="*/ 272 h 1655"/>
                <a:gd name="T44" fmla="*/ 682 w 1498"/>
                <a:gd name="T45" fmla="*/ 0 h 1655"/>
                <a:gd name="T46" fmla="*/ 899 w 1498"/>
                <a:gd name="T47" fmla="*/ 55 h 1655"/>
                <a:gd name="T48" fmla="*/ 979 w 1498"/>
                <a:gd name="T49" fmla="*/ 246 h 1655"/>
                <a:gd name="T50" fmla="*/ 1159 w 1498"/>
                <a:gd name="T51" fmla="*/ 183 h 1655"/>
                <a:gd name="T52" fmla="*/ 1344 w 1498"/>
                <a:gd name="T53" fmla="*/ 315 h 1655"/>
                <a:gd name="T54" fmla="*/ 1298 w 1498"/>
                <a:gd name="T55" fmla="*/ 477 h 1655"/>
                <a:gd name="T56" fmla="*/ 1294 w 1498"/>
                <a:gd name="T57" fmla="*/ 620 h 1655"/>
                <a:gd name="T58" fmla="*/ 1466 w 1498"/>
                <a:gd name="T59" fmla="*/ 698 h 1655"/>
                <a:gd name="T60" fmla="*/ 1495 w 1498"/>
                <a:gd name="T61" fmla="*/ 949 h 1655"/>
                <a:gd name="T62" fmla="*/ 1339 w 1498"/>
                <a:gd name="T63" fmla="*/ 1015 h 1655"/>
                <a:gd name="T64" fmla="*/ 1265 w 1498"/>
                <a:gd name="T65" fmla="*/ 1132 h 1655"/>
                <a:gd name="T66" fmla="*/ 1342 w 1498"/>
                <a:gd name="T67" fmla="*/ 1313 h 1655"/>
                <a:gd name="T68" fmla="*/ 1184 w 1498"/>
                <a:gd name="T69" fmla="*/ 1503 h 1655"/>
                <a:gd name="T70" fmla="*/ 1045 w 1498"/>
                <a:gd name="T71" fmla="*/ 1430 h 1655"/>
                <a:gd name="T72" fmla="*/ 925 w 1498"/>
                <a:gd name="T73" fmla="*/ 1485 h 1655"/>
                <a:gd name="T74" fmla="*/ 873 w 1498"/>
                <a:gd name="T75" fmla="*/ 1645 h 1655"/>
                <a:gd name="T76" fmla="*/ 640 w 1498"/>
                <a:gd name="T77" fmla="*/ 1635 h 1655"/>
                <a:gd name="T78" fmla="*/ 579 w 1498"/>
                <a:gd name="T79" fmla="*/ 1447 h 1655"/>
                <a:gd name="T80" fmla="*/ 451 w 1498"/>
                <a:gd name="T81" fmla="*/ 1421 h 1655"/>
                <a:gd name="T82" fmla="*/ 299 w 1498"/>
                <a:gd name="T83" fmla="*/ 1496 h 1655"/>
                <a:gd name="T84" fmla="*/ 158 w 1498"/>
                <a:gd name="T85" fmla="*/ 1297 h 1655"/>
                <a:gd name="T86" fmla="*/ 230 w 1498"/>
                <a:gd name="T87" fmla="*/ 1107 h 1655"/>
                <a:gd name="T88" fmla="*/ 136 w 1498"/>
                <a:gd name="T89" fmla="*/ 1008 h 1655"/>
                <a:gd name="T90" fmla="*/ 0 w 1498"/>
                <a:gd name="T91" fmla="*/ 931 h 1655"/>
                <a:gd name="T92" fmla="*/ 47 w 1498"/>
                <a:gd name="T93" fmla="*/ 692 h 1655"/>
                <a:gd name="T94" fmla="*/ 214 w 1498"/>
                <a:gd name="T95" fmla="*/ 597 h 1655"/>
                <a:gd name="T96" fmla="*/ 148 w 1498"/>
                <a:gd name="T97" fmla="*/ 398 h 1655"/>
                <a:gd name="T98" fmla="*/ 266 w 1498"/>
                <a:gd name="T99" fmla="*/ 191 h 1655"/>
                <a:gd name="T100" fmla="*/ 430 w 1498"/>
                <a:gd name="T101" fmla="*/ 251 h 1655"/>
                <a:gd name="T102" fmla="*/ 557 w 1498"/>
                <a:gd name="T103" fmla="*/ 251 h 1655"/>
                <a:gd name="T104" fmla="*/ 631 w 1498"/>
                <a:gd name="T105" fmla="*/ 35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8" h="1655">
                  <a:moveTo>
                    <a:pt x="730" y="128"/>
                  </a:moveTo>
                  <a:lnTo>
                    <a:pt x="718" y="194"/>
                  </a:lnTo>
                  <a:lnTo>
                    <a:pt x="710" y="230"/>
                  </a:lnTo>
                  <a:lnTo>
                    <a:pt x="697" y="262"/>
                  </a:lnTo>
                  <a:lnTo>
                    <a:pt x="681" y="293"/>
                  </a:lnTo>
                  <a:lnTo>
                    <a:pt x="661" y="320"/>
                  </a:lnTo>
                  <a:lnTo>
                    <a:pt x="637" y="344"/>
                  </a:lnTo>
                  <a:lnTo>
                    <a:pt x="611" y="364"/>
                  </a:lnTo>
                  <a:lnTo>
                    <a:pt x="582" y="381"/>
                  </a:lnTo>
                  <a:lnTo>
                    <a:pt x="550" y="392"/>
                  </a:lnTo>
                  <a:lnTo>
                    <a:pt x="518" y="398"/>
                  </a:lnTo>
                  <a:lnTo>
                    <a:pt x="486" y="400"/>
                  </a:lnTo>
                  <a:lnTo>
                    <a:pt x="455" y="396"/>
                  </a:lnTo>
                  <a:lnTo>
                    <a:pt x="424" y="387"/>
                  </a:lnTo>
                  <a:lnTo>
                    <a:pt x="394" y="374"/>
                  </a:lnTo>
                  <a:lnTo>
                    <a:pt x="366" y="356"/>
                  </a:lnTo>
                  <a:lnTo>
                    <a:pt x="315" y="317"/>
                  </a:lnTo>
                  <a:lnTo>
                    <a:pt x="270" y="366"/>
                  </a:lnTo>
                  <a:lnTo>
                    <a:pt x="293" y="402"/>
                  </a:lnTo>
                  <a:lnTo>
                    <a:pt x="311" y="433"/>
                  </a:lnTo>
                  <a:lnTo>
                    <a:pt x="324" y="466"/>
                  </a:lnTo>
                  <a:lnTo>
                    <a:pt x="333" y="500"/>
                  </a:lnTo>
                  <a:lnTo>
                    <a:pt x="337" y="536"/>
                  </a:lnTo>
                  <a:lnTo>
                    <a:pt x="337" y="573"/>
                  </a:lnTo>
                  <a:lnTo>
                    <a:pt x="332" y="608"/>
                  </a:lnTo>
                  <a:lnTo>
                    <a:pt x="322" y="644"/>
                  </a:lnTo>
                  <a:lnTo>
                    <a:pt x="308" y="677"/>
                  </a:lnTo>
                  <a:lnTo>
                    <a:pt x="288" y="707"/>
                  </a:lnTo>
                  <a:lnTo>
                    <a:pt x="267" y="733"/>
                  </a:lnTo>
                  <a:lnTo>
                    <a:pt x="242" y="757"/>
                  </a:lnTo>
                  <a:lnTo>
                    <a:pt x="214" y="776"/>
                  </a:lnTo>
                  <a:lnTo>
                    <a:pt x="184" y="790"/>
                  </a:lnTo>
                  <a:lnTo>
                    <a:pt x="152" y="799"/>
                  </a:lnTo>
                  <a:lnTo>
                    <a:pt x="116" y="807"/>
                  </a:lnTo>
                  <a:lnTo>
                    <a:pt x="116" y="876"/>
                  </a:lnTo>
                  <a:lnTo>
                    <a:pt x="154" y="883"/>
                  </a:lnTo>
                  <a:lnTo>
                    <a:pt x="186" y="891"/>
                  </a:lnTo>
                  <a:lnTo>
                    <a:pt x="217" y="904"/>
                  </a:lnTo>
                  <a:lnTo>
                    <a:pt x="245" y="922"/>
                  </a:lnTo>
                  <a:lnTo>
                    <a:pt x="271" y="943"/>
                  </a:lnTo>
                  <a:lnTo>
                    <a:pt x="293" y="970"/>
                  </a:lnTo>
                  <a:lnTo>
                    <a:pt x="313" y="998"/>
                  </a:lnTo>
                  <a:lnTo>
                    <a:pt x="329" y="1032"/>
                  </a:lnTo>
                  <a:lnTo>
                    <a:pt x="340" y="1066"/>
                  </a:lnTo>
                  <a:lnTo>
                    <a:pt x="346" y="1102"/>
                  </a:lnTo>
                  <a:lnTo>
                    <a:pt x="348" y="1138"/>
                  </a:lnTo>
                  <a:lnTo>
                    <a:pt x="345" y="1174"/>
                  </a:lnTo>
                  <a:lnTo>
                    <a:pt x="337" y="1208"/>
                  </a:lnTo>
                  <a:lnTo>
                    <a:pt x="325" y="1242"/>
                  </a:lnTo>
                  <a:lnTo>
                    <a:pt x="309" y="1274"/>
                  </a:lnTo>
                  <a:lnTo>
                    <a:pt x="287" y="1308"/>
                  </a:lnTo>
                  <a:lnTo>
                    <a:pt x="332" y="1357"/>
                  </a:lnTo>
                  <a:lnTo>
                    <a:pt x="363" y="1331"/>
                  </a:lnTo>
                  <a:lnTo>
                    <a:pt x="392" y="1312"/>
                  </a:lnTo>
                  <a:lnTo>
                    <a:pt x="422" y="1297"/>
                  </a:lnTo>
                  <a:lnTo>
                    <a:pt x="453" y="1288"/>
                  </a:lnTo>
                  <a:lnTo>
                    <a:pt x="485" y="1283"/>
                  </a:lnTo>
                  <a:lnTo>
                    <a:pt x="517" y="1283"/>
                  </a:lnTo>
                  <a:lnTo>
                    <a:pt x="550" y="1289"/>
                  </a:lnTo>
                  <a:lnTo>
                    <a:pt x="582" y="1300"/>
                  </a:lnTo>
                  <a:lnTo>
                    <a:pt x="612" y="1316"/>
                  </a:lnTo>
                  <a:lnTo>
                    <a:pt x="640" y="1337"/>
                  </a:lnTo>
                  <a:lnTo>
                    <a:pt x="664" y="1360"/>
                  </a:lnTo>
                  <a:lnTo>
                    <a:pt x="684" y="1388"/>
                  </a:lnTo>
                  <a:lnTo>
                    <a:pt x="701" y="1419"/>
                  </a:lnTo>
                  <a:lnTo>
                    <a:pt x="714" y="1452"/>
                  </a:lnTo>
                  <a:lnTo>
                    <a:pt x="723" y="1488"/>
                  </a:lnTo>
                  <a:lnTo>
                    <a:pt x="730" y="1527"/>
                  </a:lnTo>
                  <a:lnTo>
                    <a:pt x="792" y="1527"/>
                  </a:lnTo>
                  <a:lnTo>
                    <a:pt x="794" y="1514"/>
                  </a:lnTo>
                  <a:lnTo>
                    <a:pt x="802" y="1478"/>
                  </a:lnTo>
                  <a:lnTo>
                    <a:pt x="814" y="1443"/>
                  </a:lnTo>
                  <a:lnTo>
                    <a:pt x="830" y="1411"/>
                  </a:lnTo>
                  <a:lnTo>
                    <a:pt x="851" y="1382"/>
                  </a:lnTo>
                  <a:lnTo>
                    <a:pt x="875" y="1358"/>
                  </a:lnTo>
                  <a:lnTo>
                    <a:pt x="903" y="1336"/>
                  </a:lnTo>
                  <a:lnTo>
                    <a:pt x="933" y="1319"/>
                  </a:lnTo>
                  <a:lnTo>
                    <a:pt x="965" y="1307"/>
                  </a:lnTo>
                  <a:lnTo>
                    <a:pt x="998" y="1301"/>
                  </a:lnTo>
                  <a:lnTo>
                    <a:pt x="1031" y="1300"/>
                  </a:lnTo>
                  <a:lnTo>
                    <a:pt x="1064" y="1305"/>
                  </a:lnTo>
                  <a:lnTo>
                    <a:pt x="1096" y="1313"/>
                  </a:lnTo>
                  <a:lnTo>
                    <a:pt x="1127" y="1329"/>
                  </a:lnTo>
                  <a:lnTo>
                    <a:pt x="1156" y="1349"/>
                  </a:lnTo>
                  <a:lnTo>
                    <a:pt x="1166" y="1357"/>
                  </a:lnTo>
                  <a:lnTo>
                    <a:pt x="1210" y="1308"/>
                  </a:lnTo>
                  <a:lnTo>
                    <a:pt x="1190" y="1275"/>
                  </a:lnTo>
                  <a:lnTo>
                    <a:pt x="1173" y="1242"/>
                  </a:lnTo>
                  <a:lnTo>
                    <a:pt x="1161" y="1209"/>
                  </a:lnTo>
                  <a:lnTo>
                    <a:pt x="1153" y="1174"/>
                  </a:lnTo>
                  <a:lnTo>
                    <a:pt x="1150" y="1138"/>
                  </a:lnTo>
                  <a:lnTo>
                    <a:pt x="1152" y="1102"/>
                  </a:lnTo>
                  <a:lnTo>
                    <a:pt x="1158" y="1066"/>
                  </a:lnTo>
                  <a:lnTo>
                    <a:pt x="1170" y="1032"/>
                  </a:lnTo>
                  <a:lnTo>
                    <a:pt x="1185" y="998"/>
                  </a:lnTo>
                  <a:lnTo>
                    <a:pt x="1204" y="970"/>
                  </a:lnTo>
                  <a:lnTo>
                    <a:pt x="1227" y="943"/>
                  </a:lnTo>
                  <a:lnTo>
                    <a:pt x="1252" y="922"/>
                  </a:lnTo>
                  <a:lnTo>
                    <a:pt x="1281" y="904"/>
                  </a:lnTo>
                  <a:lnTo>
                    <a:pt x="1311" y="891"/>
                  </a:lnTo>
                  <a:lnTo>
                    <a:pt x="1344" y="883"/>
                  </a:lnTo>
                  <a:lnTo>
                    <a:pt x="1383" y="876"/>
                  </a:lnTo>
                  <a:lnTo>
                    <a:pt x="1383" y="807"/>
                  </a:lnTo>
                  <a:lnTo>
                    <a:pt x="1346" y="799"/>
                  </a:lnTo>
                  <a:lnTo>
                    <a:pt x="1314" y="790"/>
                  </a:lnTo>
                  <a:lnTo>
                    <a:pt x="1283" y="776"/>
                  </a:lnTo>
                  <a:lnTo>
                    <a:pt x="1256" y="757"/>
                  </a:lnTo>
                  <a:lnTo>
                    <a:pt x="1231" y="733"/>
                  </a:lnTo>
                  <a:lnTo>
                    <a:pt x="1209" y="707"/>
                  </a:lnTo>
                  <a:lnTo>
                    <a:pt x="1191" y="677"/>
                  </a:lnTo>
                  <a:lnTo>
                    <a:pt x="1177" y="644"/>
                  </a:lnTo>
                  <a:lnTo>
                    <a:pt x="1167" y="608"/>
                  </a:lnTo>
                  <a:lnTo>
                    <a:pt x="1162" y="573"/>
                  </a:lnTo>
                  <a:lnTo>
                    <a:pt x="1161" y="536"/>
                  </a:lnTo>
                  <a:lnTo>
                    <a:pt x="1165" y="500"/>
                  </a:lnTo>
                  <a:lnTo>
                    <a:pt x="1174" y="466"/>
                  </a:lnTo>
                  <a:lnTo>
                    <a:pt x="1187" y="433"/>
                  </a:lnTo>
                  <a:lnTo>
                    <a:pt x="1205" y="402"/>
                  </a:lnTo>
                  <a:lnTo>
                    <a:pt x="1228" y="366"/>
                  </a:lnTo>
                  <a:lnTo>
                    <a:pt x="1184" y="317"/>
                  </a:lnTo>
                  <a:lnTo>
                    <a:pt x="1153" y="341"/>
                  </a:lnTo>
                  <a:lnTo>
                    <a:pt x="1124" y="360"/>
                  </a:lnTo>
                  <a:lnTo>
                    <a:pt x="1093" y="373"/>
                  </a:lnTo>
                  <a:lnTo>
                    <a:pt x="1061" y="382"/>
                  </a:lnTo>
                  <a:lnTo>
                    <a:pt x="1029" y="385"/>
                  </a:lnTo>
                  <a:lnTo>
                    <a:pt x="997" y="383"/>
                  </a:lnTo>
                  <a:lnTo>
                    <a:pt x="965" y="375"/>
                  </a:lnTo>
                  <a:lnTo>
                    <a:pt x="933" y="363"/>
                  </a:lnTo>
                  <a:lnTo>
                    <a:pt x="904" y="346"/>
                  </a:lnTo>
                  <a:lnTo>
                    <a:pt x="877" y="325"/>
                  </a:lnTo>
                  <a:lnTo>
                    <a:pt x="854" y="300"/>
                  </a:lnTo>
                  <a:lnTo>
                    <a:pt x="833" y="272"/>
                  </a:lnTo>
                  <a:lnTo>
                    <a:pt x="817" y="240"/>
                  </a:lnTo>
                  <a:lnTo>
                    <a:pt x="806" y="207"/>
                  </a:lnTo>
                  <a:lnTo>
                    <a:pt x="798" y="170"/>
                  </a:lnTo>
                  <a:lnTo>
                    <a:pt x="792" y="128"/>
                  </a:lnTo>
                  <a:lnTo>
                    <a:pt x="730" y="128"/>
                  </a:lnTo>
                  <a:close/>
                  <a:moveTo>
                    <a:pt x="682" y="0"/>
                  </a:moveTo>
                  <a:lnTo>
                    <a:pt x="842" y="0"/>
                  </a:lnTo>
                  <a:lnTo>
                    <a:pt x="859" y="2"/>
                  </a:lnTo>
                  <a:lnTo>
                    <a:pt x="873" y="10"/>
                  </a:lnTo>
                  <a:lnTo>
                    <a:pt x="885" y="22"/>
                  </a:lnTo>
                  <a:lnTo>
                    <a:pt x="894" y="37"/>
                  </a:lnTo>
                  <a:lnTo>
                    <a:pt x="899" y="55"/>
                  </a:lnTo>
                  <a:lnTo>
                    <a:pt x="912" y="151"/>
                  </a:lnTo>
                  <a:lnTo>
                    <a:pt x="918" y="176"/>
                  </a:lnTo>
                  <a:lnTo>
                    <a:pt x="928" y="199"/>
                  </a:lnTo>
                  <a:lnTo>
                    <a:pt x="942" y="218"/>
                  </a:lnTo>
                  <a:lnTo>
                    <a:pt x="959" y="234"/>
                  </a:lnTo>
                  <a:lnTo>
                    <a:pt x="979" y="246"/>
                  </a:lnTo>
                  <a:lnTo>
                    <a:pt x="1001" y="254"/>
                  </a:lnTo>
                  <a:lnTo>
                    <a:pt x="1024" y="258"/>
                  </a:lnTo>
                  <a:lnTo>
                    <a:pt x="1046" y="255"/>
                  </a:lnTo>
                  <a:lnTo>
                    <a:pt x="1067" y="248"/>
                  </a:lnTo>
                  <a:lnTo>
                    <a:pt x="1088" y="235"/>
                  </a:lnTo>
                  <a:lnTo>
                    <a:pt x="1159" y="183"/>
                  </a:lnTo>
                  <a:lnTo>
                    <a:pt x="1173" y="176"/>
                  </a:lnTo>
                  <a:lnTo>
                    <a:pt x="1188" y="172"/>
                  </a:lnTo>
                  <a:lnTo>
                    <a:pt x="1204" y="173"/>
                  </a:lnTo>
                  <a:lnTo>
                    <a:pt x="1219" y="180"/>
                  </a:lnTo>
                  <a:lnTo>
                    <a:pt x="1231" y="191"/>
                  </a:lnTo>
                  <a:lnTo>
                    <a:pt x="1344" y="315"/>
                  </a:lnTo>
                  <a:lnTo>
                    <a:pt x="1354" y="330"/>
                  </a:lnTo>
                  <a:lnTo>
                    <a:pt x="1359" y="346"/>
                  </a:lnTo>
                  <a:lnTo>
                    <a:pt x="1360" y="364"/>
                  </a:lnTo>
                  <a:lnTo>
                    <a:pt x="1357" y="382"/>
                  </a:lnTo>
                  <a:lnTo>
                    <a:pt x="1349" y="398"/>
                  </a:lnTo>
                  <a:lnTo>
                    <a:pt x="1298" y="477"/>
                  </a:lnTo>
                  <a:lnTo>
                    <a:pt x="1286" y="499"/>
                  </a:lnTo>
                  <a:lnTo>
                    <a:pt x="1278" y="523"/>
                  </a:lnTo>
                  <a:lnTo>
                    <a:pt x="1275" y="547"/>
                  </a:lnTo>
                  <a:lnTo>
                    <a:pt x="1277" y="571"/>
                  </a:lnTo>
                  <a:lnTo>
                    <a:pt x="1283" y="597"/>
                  </a:lnTo>
                  <a:lnTo>
                    <a:pt x="1294" y="620"/>
                  </a:lnTo>
                  <a:lnTo>
                    <a:pt x="1308" y="639"/>
                  </a:lnTo>
                  <a:lnTo>
                    <a:pt x="1325" y="655"/>
                  </a:lnTo>
                  <a:lnTo>
                    <a:pt x="1345" y="667"/>
                  </a:lnTo>
                  <a:lnTo>
                    <a:pt x="1367" y="675"/>
                  </a:lnTo>
                  <a:lnTo>
                    <a:pt x="1451" y="692"/>
                  </a:lnTo>
                  <a:lnTo>
                    <a:pt x="1466" y="698"/>
                  </a:lnTo>
                  <a:lnTo>
                    <a:pt x="1479" y="708"/>
                  </a:lnTo>
                  <a:lnTo>
                    <a:pt x="1489" y="721"/>
                  </a:lnTo>
                  <a:lnTo>
                    <a:pt x="1496" y="737"/>
                  </a:lnTo>
                  <a:lnTo>
                    <a:pt x="1498" y="754"/>
                  </a:lnTo>
                  <a:lnTo>
                    <a:pt x="1498" y="931"/>
                  </a:lnTo>
                  <a:lnTo>
                    <a:pt x="1495" y="949"/>
                  </a:lnTo>
                  <a:lnTo>
                    <a:pt x="1489" y="965"/>
                  </a:lnTo>
                  <a:lnTo>
                    <a:pt x="1478" y="978"/>
                  </a:lnTo>
                  <a:lnTo>
                    <a:pt x="1465" y="988"/>
                  </a:lnTo>
                  <a:lnTo>
                    <a:pt x="1449" y="993"/>
                  </a:lnTo>
                  <a:lnTo>
                    <a:pt x="1361" y="1008"/>
                  </a:lnTo>
                  <a:lnTo>
                    <a:pt x="1339" y="1015"/>
                  </a:lnTo>
                  <a:lnTo>
                    <a:pt x="1318" y="1026"/>
                  </a:lnTo>
                  <a:lnTo>
                    <a:pt x="1301" y="1041"/>
                  </a:lnTo>
                  <a:lnTo>
                    <a:pt x="1286" y="1059"/>
                  </a:lnTo>
                  <a:lnTo>
                    <a:pt x="1275" y="1083"/>
                  </a:lnTo>
                  <a:lnTo>
                    <a:pt x="1267" y="1107"/>
                  </a:lnTo>
                  <a:lnTo>
                    <a:pt x="1265" y="1132"/>
                  </a:lnTo>
                  <a:lnTo>
                    <a:pt x="1267" y="1156"/>
                  </a:lnTo>
                  <a:lnTo>
                    <a:pt x="1274" y="1180"/>
                  </a:lnTo>
                  <a:lnTo>
                    <a:pt x="1285" y="1203"/>
                  </a:lnTo>
                  <a:lnTo>
                    <a:pt x="1332" y="1280"/>
                  </a:lnTo>
                  <a:lnTo>
                    <a:pt x="1339" y="1296"/>
                  </a:lnTo>
                  <a:lnTo>
                    <a:pt x="1342" y="1313"/>
                  </a:lnTo>
                  <a:lnTo>
                    <a:pt x="1340" y="1330"/>
                  </a:lnTo>
                  <a:lnTo>
                    <a:pt x="1335" y="1347"/>
                  </a:lnTo>
                  <a:lnTo>
                    <a:pt x="1325" y="1361"/>
                  </a:lnTo>
                  <a:lnTo>
                    <a:pt x="1213" y="1485"/>
                  </a:lnTo>
                  <a:lnTo>
                    <a:pt x="1199" y="1496"/>
                  </a:lnTo>
                  <a:lnTo>
                    <a:pt x="1184" y="1503"/>
                  </a:lnTo>
                  <a:lnTo>
                    <a:pt x="1169" y="1504"/>
                  </a:lnTo>
                  <a:lnTo>
                    <a:pt x="1153" y="1501"/>
                  </a:lnTo>
                  <a:lnTo>
                    <a:pt x="1138" y="1492"/>
                  </a:lnTo>
                  <a:lnTo>
                    <a:pt x="1087" y="1451"/>
                  </a:lnTo>
                  <a:lnTo>
                    <a:pt x="1067" y="1439"/>
                  </a:lnTo>
                  <a:lnTo>
                    <a:pt x="1045" y="1430"/>
                  </a:lnTo>
                  <a:lnTo>
                    <a:pt x="1023" y="1427"/>
                  </a:lnTo>
                  <a:lnTo>
                    <a:pt x="1000" y="1429"/>
                  </a:lnTo>
                  <a:lnTo>
                    <a:pt x="977" y="1437"/>
                  </a:lnTo>
                  <a:lnTo>
                    <a:pt x="956" y="1449"/>
                  </a:lnTo>
                  <a:lnTo>
                    <a:pt x="939" y="1465"/>
                  </a:lnTo>
                  <a:lnTo>
                    <a:pt x="925" y="1485"/>
                  </a:lnTo>
                  <a:lnTo>
                    <a:pt x="914" y="1509"/>
                  </a:lnTo>
                  <a:lnTo>
                    <a:pt x="908" y="1534"/>
                  </a:lnTo>
                  <a:lnTo>
                    <a:pt x="899" y="1602"/>
                  </a:lnTo>
                  <a:lnTo>
                    <a:pt x="894" y="1618"/>
                  </a:lnTo>
                  <a:lnTo>
                    <a:pt x="885" y="1634"/>
                  </a:lnTo>
                  <a:lnTo>
                    <a:pt x="873" y="1645"/>
                  </a:lnTo>
                  <a:lnTo>
                    <a:pt x="859" y="1653"/>
                  </a:lnTo>
                  <a:lnTo>
                    <a:pt x="842" y="1655"/>
                  </a:lnTo>
                  <a:lnTo>
                    <a:pt x="682" y="1655"/>
                  </a:lnTo>
                  <a:lnTo>
                    <a:pt x="667" y="1653"/>
                  </a:lnTo>
                  <a:lnTo>
                    <a:pt x="652" y="1646"/>
                  </a:lnTo>
                  <a:lnTo>
                    <a:pt x="640" y="1635"/>
                  </a:lnTo>
                  <a:lnTo>
                    <a:pt x="631" y="1621"/>
                  </a:lnTo>
                  <a:lnTo>
                    <a:pt x="626" y="1604"/>
                  </a:lnTo>
                  <a:lnTo>
                    <a:pt x="610" y="1512"/>
                  </a:lnTo>
                  <a:lnTo>
                    <a:pt x="604" y="1488"/>
                  </a:lnTo>
                  <a:lnTo>
                    <a:pt x="593" y="1465"/>
                  </a:lnTo>
                  <a:lnTo>
                    <a:pt x="579" y="1447"/>
                  </a:lnTo>
                  <a:lnTo>
                    <a:pt x="560" y="1431"/>
                  </a:lnTo>
                  <a:lnTo>
                    <a:pt x="539" y="1419"/>
                  </a:lnTo>
                  <a:lnTo>
                    <a:pt x="517" y="1412"/>
                  </a:lnTo>
                  <a:lnTo>
                    <a:pt x="495" y="1410"/>
                  </a:lnTo>
                  <a:lnTo>
                    <a:pt x="473" y="1413"/>
                  </a:lnTo>
                  <a:lnTo>
                    <a:pt x="451" y="1421"/>
                  </a:lnTo>
                  <a:lnTo>
                    <a:pt x="431" y="1434"/>
                  </a:lnTo>
                  <a:lnTo>
                    <a:pt x="360" y="1492"/>
                  </a:lnTo>
                  <a:lnTo>
                    <a:pt x="346" y="1501"/>
                  </a:lnTo>
                  <a:lnTo>
                    <a:pt x="330" y="1504"/>
                  </a:lnTo>
                  <a:lnTo>
                    <a:pt x="314" y="1503"/>
                  </a:lnTo>
                  <a:lnTo>
                    <a:pt x="299" y="1496"/>
                  </a:lnTo>
                  <a:lnTo>
                    <a:pt x="285" y="1485"/>
                  </a:lnTo>
                  <a:lnTo>
                    <a:pt x="172" y="1361"/>
                  </a:lnTo>
                  <a:lnTo>
                    <a:pt x="163" y="1347"/>
                  </a:lnTo>
                  <a:lnTo>
                    <a:pt x="157" y="1330"/>
                  </a:lnTo>
                  <a:lnTo>
                    <a:pt x="156" y="1313"/>
                  </a:lnTo>
                  <a:lnTo>
                    <a:pt x="158" y="1297"/>
                  </a:lnTo>
                  <a:lnTo>
                    <a:pt x="165" y="1280"/>
                  </a:lnTo>
                  <a:lnTo>
                    <a:pt x="213" y="1203"/>
                  </a:lnTo>
                  <a:lnTo>
                    <a:pt x="224" y="1180"/>
                  </a:lnTo>
                  <a:lnTo>
                    <a:pt x="230" y="1156"/>
                  </a:lnTo>
                  <a:lnTo>
                    <a:pt x="232" y="1132"/>
                  </a:lnTo>
                  <a:lnTo>
                    <a:pt x="230" y="1107"/>
                  </a:lnTo>
                  <a:lnTo>
                    <a:pt x="223" y="1083"/>
                  </a:lnTo>
                  <a:lnTo>
                    <a:pt x="211" y="1059"/>
                  </a:lnTo>
                  <a:lnTo>
                    <a:pt x="197" y="1041"/>
                  </a:lnTo>
                  <a:lnTo>
                    <a:pt x="179" y="1026"/>
                  </a:lnTo>
                  <a:lnTo>
                    <a:pt x="159" y="1015"/>
                  </a:lnTo>
                  <a:lnTo>
                    <a:pt x="136" y="1008"/>
                  </a:lnTo>
                  <a:lnTo>
                    <a:pt x="49" y="994"/>
                  </a:lnTo>
                  <a:lnTo>
                    <a:pt x="34" y="988"/>
                  </a:lnTo>
                  <a:lnTo>
                    <a:pt x="19" y="978"/>
                  </a:lnTo>
                  <a:lnTo>
                    <a:pt x="9" y="965"/>
                  </a:lnTo>
                  <a:lnTo>
                    <a:pt x="2" y="949"/>
                  </a:lnTo>
                  <a:lnTo>
                    <a:pt x="0" y="931"/>
                  </a:lnTo>
                  <a:lnTo>
                    <a:pt x="0" y="754"/>
                  </a:lnTo>
                  <a:lnTo>
                    <a:pt x="2" y="737"/>
                  </a:lnTo>
                  <a:lnTo>
                    <a:pt x="8" y="721"/>
                  </a:lnTo>
                  <a:lnTo>
                    <a:pt x="18" y="708"/>
                  </a:lnTo>
                  <a:lnTo>
                    <a:pt x="32" y="698"/>
                  </a:lnTo>
                  <a:lnTo>
                    <a:pt x="47" y="692"/>
                  </a:lnTo>
                  <a:lnTo>
                    <a:pt x="130" y="675"/>
                  </a:lnTo>
                  <a:lnTo>
                    <a:pt x="152" y="667"/>
                  </a:lnTo>
                  <a:lnTo>
                    <a:pt x="172" y="656"/>
                  </a:lnTo>
                  <a:lnTo>
                    <a:pt x="189" y="639"/>
                  </a:lnTo>
                  <a:lnTo>
                    <a:pt x="203" y="620"/>
                  </a:lnTo>
                  <a:lnTo>
                    <a:pt x="214" y="597"/>
                  </a:lnTo>
                  <a:lnTo>
                    <a:pt x="220" y="573"/>
                  </a:lnTo>
                  <a:lnTo>
                    <a:pt x="222" y="547"/>
                  </a:lnTo>
                  <a:lnTo>
                    <a:pt x="219" y="523"/>
                  </a:lnTo>
                  <a:lnTo>
                    <a:pt x="212" y="499"/>
                  </a:lnTo>
                  <a:lnTo>
                    <a:pt x="200" y="477"/>
                  </a:lnTo>
                  <a:lnTo>
                    <a:pt x="148" y="398"/>
                  </a:lnTo>
                  <a:lnTo>
                    <a:pt x="140" y="382"/>
                  </a:lnTo>
                  <a:lnTo>
                    <a:pt x="137" y="364"/>
                  </a:lnTo>
                  <a:lnTo>
                    <a:pt x="138" y="346"/>
                  </a:lnTo>
                  <a:lnTo>
                    <a:pt x="144" y="330"/>
                  </a:lnTo>
                  <a:lnTo>
                    <a:pt x="154" y="315"/>
                  </a:lnTo>
                  <a:lnTo>
                    <a:pt x="266" y="191"/>
                  </a:lnTo>
                  <a:lnTo>
                    <a:pt x="279" y="180"/>
                  </a:lnTo>
                  <a:lnTo>
                    <a:pt x="294" y="174"/>
                  </a:lnTo>
                  <a:lnTo>
                    <a:pt x="310" y="172"/>
                  </a:lnTo>
                  <a:lnTo>
                    <a:pt x="325" y="176"/>
                  </a:lnTo>
                  <a:lnTo>
                    <a:pt x="340" y="183"/>
                  </a:lnTo>
                  <a:lnTo>
                    <a:pt x="430" y="251"/>
                  </a:lnTo>
                  <a:lnTo>
                    <a:pt x="450" y="263"/>
                  </a:lnTo>
                  <a:lnTo>
                    <a:pt x="471" y="271"/>
                  </a:lnTo>
                  <a:lnTo>
                    <a:pt x="493" y="273"/>
                  </a:lnTo>
                  <a:lnTo>
                    <a:pt x="515" y="271"/>
                  </a:lnTo>
                  <a:lnTo>
                    <a:pt x="537" y="263"/>
                  </a:lnTo>
                  <a:lnTo>
                    <a:pt x="557" y="251"/>
                  </a:lnTo>
                  <a:lnTo>
                    <a:pt x="575" y="235"/>
                  </a:lnTo>
                  <a:lnTo>
                    <a:pt x="589" y="217"/>
                  </a:lnTo>
                  <a:lnTo>
                    <a:pt x="599" y="195"/>
                  </a:lnTo>
                  <a:lnTo>
                    <a:pt x="605" y="171"/>
                  </a:lnTo>
                  <a:lnTo>
                    <a:pt x="626" y="52"/>
                  </a:lnTo>
                  <a:lnTo>
                    <a:pt x="631" y="35"/>
                  </a:lnTo>
                  <a:lnTo>
                    <a:pt x="640" y="21"/>
                  </a:lnTo>
                  <a:lnTo>
                    <a:pt x="652" y="10"/>
                  </a:lnTo>
                  <a:lnTo>
                    <a:pt x="667" y="2"/>
                  </a:lnTo>
                  <a:lnTo>
                    <a:pt x="6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12"/>
            <p:cNvSpPr>
              <a:spLocks noEditPoints="1"/>
            </p:cNvSpPr>
            <p:nvPr/>
          </p:nvSpPr>
          <p:spPr bwMode="auto">
            <a:xfrm>
              <a:off x="10398126" y="3062288"/>
              <a:ext cx="101600" cy="101600"/>
            </a:xfrm>
            <a:custGeom>
              <a:avLst/>
              <a:gdLst>
                <a:gd name="T0" fmla="*/ 257 w 576"/>
                <a:gd name="T1" fmla="*/ 131 h 637"/>
                <a:gd name="T2" fmla="*/ 201 w 576"/>
                <a:gd name="T3" fmla="*/ 155 h 637"/>
                <a:gd name="T4" fmla="*/ 156 w 576"/>
                <a:gd name="T5" fmla="*/ 196 h 637"/>
                <a:gd name="T6" fmla="*/ 126 w 576"/>
                <a:gd name="T7" fmla="*/ 252 h 637"/>
                <a:gd name="T8" fmla="*/ 116 w 576"/>
                <a:gd name="T9" fmla="*/ 319 h 637"/>
                <a:gd name="T10" fmla="*/ 126 w 576"/>
                <a:gd name="T11" fmla="*/ 385 h 637"/>
                <a:gd name="T12" fmla="*/ 156 w 576"/>
                <a:gd name="T13" fmla="*/ 442 h 637"/>
                <a:gd name="T14" fmla="*/ 201 w 576"/>
                <a:gd name="T15" fmla="*/ 484 h 637"/>
                <a:gd name="T16" fmla="*/ 257 w 576"/>
                <a:gd name="T17" fmla="*/ 507 h 637"/>
                <a:gd name="T18" fmla="*/ 318 w 576"/>
                <a:gd name="T19" fmla="*/ 507 h 637"/>
                <a:gd name="T20" fmla="*/ 374 w 576"/>
                <a:gd name="T21" fmla="*/ 484 h 637"/>
                <a:gd name="T22" fmla="*/ 420 w 576"/>
                <a:gd name="T23" fmla="*/ 442 h 637"/>
                <a:gd name="T24" fmla="*/ 450 w 576"/>
                <a:gd name="T25" fmla="*/ 385 h 637"/>
                <a:gd name="T26" fmla="*/ 461 w 576"/>
                <a:gd name="T27" fmla="*/ 319 h 637"/>
                <a:gd name="T28" fmla="*/ 450 w 576"/>
                <a:gd name="T29" fmla="*/ 252 h 637"/>
                <a:gd name="T30" fmla="*/ 420 w 576"/>
                <a:gd name="T31" fmla="*/ 196 h 637"/>
                <a:gd name="T32" fmla="*/ 374 w 576"/>
                <a:gd name="T33" fmla="*/ 155 h 637"/>
                <a:gd name="T34" fmla="*/ 318 w 576"/>
                <a:gd name="T35" fmla="*/ 131 h 637"/>
                <a:gd name="T36" fmla="*/ 288 w 576"/>
                <a:gd name="T37" fmla="*/ 0 h 637"/>
                <a:gd name="T38" fmla="*/ 370 w 576"/>
                <a:gd name="T39" fmla="*/ 14 h 637"/>
                <a:gd name="T40" fmla="*/ 445 w 576"/>
                <a:gd name="T41" fmla="*/ 51 h 637"/>
                <a:gd name="T42" fmla="*/ 505 w 576"/>
                <a:gd name="T43" fmla="*/ 110 h 637"/>
                <a:gd name="T44" fmla="*/ 549 w 576"/>
                <a:gd name="T45" fmla="*/ 184 h 637"/>
                <a:gd name="T46" fmla="*/ 572 w 576"/>
                <a:gd name="T47" fmla="*/ 272 h 637"/>
                <a:gd name="T48" fmla="*/ 572 w 576"/>
                <a:gd name="T49" fmla="*/ 365 h 637"/>
                <a:gd name="T50" fmla="*/ 549 w 576"/>
                <a:gd name="T51" fmla="*/ 453 h 637"/>
                <a:gd name="T52" fmla="*/ 505 w 576"/>
                <a:gd name="T53" fmla="*/ 527 h 637"/>
                <a:gd name="T54" fmla="*/ 445 w 576"/>
                <a:gd name="T55" fmla="*/ 586 h 637"/>
                <a:gd name="T56" fmla="*/ 370 w 576"/>
                <a:gd name="T57" fmla="*/ 624 h 637"/>
                <a:gd name="T58" fmla="*/ 288 w 576"/>
                <a:gd name="T59" fmla="*/ 637 h 637"/>
                <a:gd name="T60" fmla="*/ 205 w 576"/>
                <a:gd name="T61" fmla="*/ 624 h 637"/>
                <a:gd name="T62" fmla="*/ 131 w 576"/>
                <a:gd name="T63" fmla="*/ 586 h 637"/>
                <a:gd name="T64" fmla="*/ 70 w 576"/>
                <a:gd name="T65" fmla="*/ 527 h 637"/>
                <a:gd name="T66" fmla="*/ 26 w 576"/>
                <a:gd name="T67" fmla="*/ 453 h 637"/>
                <a:gd name="T68" fmla="*/ 3 w 576"/>
                <a:gd name="T69" fmla="*/ 365 h 637"/>
                <a:gd name="T70" fmla="*/ 3 w 576"/>
                <a:gd name="T71" fmla="*/ 272 h 637"/>
                <a:gd name="T72" fmla="*/ 26 w 576"/>
                <a:gd name="T73" fmla="*/ 184 h 637"/>
                <a:gd name="T74" fmla="*/ 70 w 576"/>
                <a:gd name="T75" fmla="*/ 110 h 637"/>
                <a:gd name="T76" fmla="*/ 131 w 576"/>
                <a:gd name="T77" fmla="*/ 51 h 637"/>
                <a:gd name="T78" fmla="*/ 205 w 576"/>
                <a:gd name="T79" fmla="*/ 14 h 637"/>
                <a:gd name="T80" fmla="*/ 288 w 576"/>
                <a:gd name="T8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6" h="637">
                  <a:moveTo>
                    <a:pt x="288" y="128"/>
                  </a:moveTo>
                  <a:lnTo>
                    <a:pt x="257" y="131"/>
                  </a:lnTo>
                  <a:lnTo>
                    <a:pt x="228" y="140"/>
                  </a:lnTo>
                  <a:lnTo>
                    <a:pt x="201" y="155"/>
                  </a:lnTo>
                  <a:lnTo>
                    <a:pt x="177" y="173"/>
                  </a:lnTo>
                  <a:lnTo>
                    <a:pt x="156" y="196"/>
                  </a:lnTo>
                  <a:lnTo>
                    <a:pt x="139" y="222"/>
                  </a:lnTo>
                  <a:lnTo>
                    <a:pt x="126" y="252"/>
                  </a:lnTo>
                  <a:lnTo>
                    <a:pt x="118" y="284"/>
                  </a:lnTo>
                  <a:lnTo>
                    <a:pt x="116" y="319"/>
                  </a:lnTo>
                  <a:lnTo>
                    <a:pt x="118" y="353"/>
                  </a:lnTo>
                  <a:lnTo>
                    <a:pt x="126" y="385"/>
                  </a:lnTo>
                  <a:lnTo>
                    <a:pt x="139" y="415"/>
                  </a:lnTo>
                  <a:lnTo>
                    <a:pt x="156" y="442"/>
                  </a:lnTo>
                  <a:lnTo>
                    <a:pt x="177" y="465"/>
                  </a:lnTo>
                  <a:lnTo>
                    <a:pt x="201" y="484"/>
                  </a:lnTo>
                  <a:lnTo>
                    <a:pt x="228" y="498"/>
                  </a:lnTo>
                  <a:lnTo>
                    <a:pt x="257" y="507"/>
                  </a:lnTo>
                  <a:lnTo>
                    <a:pt x="288" y="509"/>
                  </a:lnTo>
                  <a:lnTo>
                    <a:pt x="318" y="507"/>
                  </a:lnTo>
                  <a:lnTo>
                    <a:pt x="348" y="498"/>
                  </a:lnTo>
                  <a:lnTo>
                    <a:pt x="374" y="484"/>
                  </a:lnTo>
                  <a:lnTo>
                    <a:pt x="400" y="465"/>
                  </a:lnTo>
                  <a:lnTo>
                    <a:pt x="420" y="442"/>
                  </a:lnTo>
                  <a:lnTo>
                    <a:pt x="437" y="415"/>
                  </a:lnTo>
                  <a:lnTo>
                    <a:pt x="450" y="385"/>
                  </a:lnTo>
                  <a:lnTo>
                    <a:pt x="458" y="353"/>
                  </a:lnTo>
                  <a:lnTo>
                    <a:pt x="461" y="319"/>
                  </a:lnTo>
                  <a:lnTo>
                    <a:pt x="458" y="284"/>
                  </a:lnTo>
                  <a:lnTo>
                    <a:pt x="450" y="252"/>
                  </a:lnTo>
                  <a:lnTo>
                    <a:pt x="437" y="222"/>
                  </a:lnTo>
                  <a:lnTo>
                    <a:pt x="420" y="196"/>
                  </a:lnTo>
                  <a:lnTo>
                    <a:pt x="400" y="173"/>
                  </a:lnTo>
                  <a:lnTo>
                    <a:pt x="374" y="155"/>
                  </a:lnTo>
                  <a:lnTo>
                    <a:pt x="348" y="140"/>
                  </a:lnTo>
                  <a:lnTo>
                    <a:pt x="318" y="131"/>
                  </a:lnTo>
                  <a:lnTo>
                    <a:pt x="288" y="128"/>
                  </a:lnTo>
                  <a:close/>
                  <a:moveTo>
                    <a:pt x="288" y="0"/>
                  </a:moveTo>
                  <a:lnTo>
                    <a:pt x="330" y="4"/>
                  </a:lnTo>
                  <a:lnTo>
                    <a:pt x="370" y="14"/>
                  </a:lnTo>
                  <a:lnTo>
                    <a:pt x="409" y="30"/>
                  </a:lnTo>
                  <a:lnTo>
                    <a:pt x="445" y="51"/>
                  </a:lnTo>
                  <a:lnTo>
                    <a:pt x="477" y="79"/>
                  </a:lnTo>
                  <a:lnTo>
                    <a:pt x="505" y="110"/>
                  </a:lnTo>
                  <a:lnTo>
                    <a:pt x="529" y="146"/>
                  </a:lnTo>
                  <a:lnTo>
                    <a:pt x="549" y="184"/>
                  </a:lnTo>
                  <a:lnTo>
                    <a:pt x="563" y="227"/>
                  </a:lnTo>
                  <a:lnTo>
                    <a:pt x="572" y="272"/>
                  </a:lnTo>
                  <a:lnTo>
                    <a:pt x="576" y="319"/>
                  </a:lnTo>
                  <a:lnTo>
                    <a:pt x="572" y="365"/>
                  </a:lnTo>
                  <a:lnTo>
                    <a:pt x="563" y="411"/>
                  </a:lnTo>
                  <a:lnTo>
                    <a:pt x="549" y="453"/>
                  </a:lnTo>
                  <a:lnTo>
                    <a:pt x="529" y="492"/>
                  </a:lnTo>
                  <a:lnTo>
                    <a:pt x="505" y="527"/>
                  </a:lnTo>
                  <a:lnTo>
                    <a:pt x="477" y="559"/>
                  </a:lnTo>
                  <a:lnTo>
                    <a:pt x="445" y="586"/>
                  </a:lnTo>
                  <a:lnTo>
                    <a:pt x="409" y="607"/>
                  </a:lnTo>
                  <a:lnTo>
                    <a:pt x="370" y="624"/>
                  </a:lnTo>
                  <a:lnTo>
                    <a:pt x="330" y="634"/>
                  </a:lnTo>
                  <a:lnTo>
                    <a:pt x="288" y="637"/>
                  </a:lnTo>
                  <a:lnTo>
                    <a:pt x="245" y="634"/>
                  </a:lnTo>
                  <a:lnTo>
                    <a:pt x="205" y="624"/>
                  </a:lnTo>
                  <a:lnTo>
                    <a:pt x="167" y="607"/>
                  </a:lnTo>
                  <a:lnTo>
                    <a:pt x="131" y="586"/>
                  </a:lnTo>
                  <a:lnTo>
                    <a:pt x="98" y="559"/>
                  </a:lnTo>
                  <a:lnTo>
                    <a:pt x="70" y="527"/>
                  </a:lnTo>
                  <a:lnTo>
                    <a:pt x="46" y="492"/>
                  </a:lnTo>
                  <a:lnTo>
                    <a:pt x="26" y="453"/>
                  </a:lnTo>
                  <a:lnTo>
                    <a:pt x="12" y="411"/>
                  </a:lnTo>
                  <a:lnTo>
                    <a:pt x="3" y="365"/>
                  </a:lnTo>
                  <a:lnTo>
                    <a:pt x="0" y="319"/>
                  </a:lnTo>
                  <a:lnTo>
                    <a:pt x="3" y="272"/>
                  </a:lnTo>
                  <a:lnTo>
                    <a:pt x="12" y="227"/>
                  </a:lnTo>
                  <a:lnTo>
                    <a:pt x="26" y="184"/>
                  </a:lnTo>
                  <a:lnTo>
                    <a:pt x="46" y="146"/>
                  </a:lnTo>
                  <a:lnTo>
                    <a:pt x="70" y="110"/>
                  </a:lnTo>
                  <a:lnTo>
                    <a:pt x="98" y="79"/>
                  </a:lnTo>
                  <a:lnTo>
                    <a:pt x="131" y="51"/>
                  </a:lnTo>
                  <a:lnTo>
                    <a:pt x="167" y="30"/>
                  </a:lnTo>
                  <a:lnTo>
                    <a:pt x="205" y="14"/>
                  </a:lnTo>
                  <a:lnTo>
                    <a:pt x="245" y="4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13"/>
            <p:cNvSpPr>
              <a:spLocks noEditPoints="1"/>
            </p:cNvSpPr>
            <p:nvPr/>
          </p:nvSpPr>
          <p:spPr bwMode="auto">
            <a:xfrm>
              <a:off x="10053638" y="2719388"/>
              <a:ext cx="80963" cy="80963"/>
            </a:xfrm>
            <a:custGeom>
              <a:avLst/>
              <a:gdLst>
                <a:gd name="T0" fmla="*/ 205 w 462"/>
                <a:gd name="T1" fmla="*/ 130 h 509"/>
                <a:gd name="T2" fmla="*/ 158 w 462"/>
                <a:gd name="T3" fmla="*/ 155 h 509"/>
                <a:gd name="T4" fmla="*/ 127 w 462"/>
                <a:gd name="T5" fmla="*/ 198 h 509"/>
                <a:gd name="T6" fmla="*/ 115 w 462"/>
                <a:gd name="T7" fmla="*/ 253 h 509"/>
                <a:gd name="T8" fmla="*/ 127 w 462"/>
                <a:gd name="T9" fmla="*/ 310 h 509"/>
                <a:gd name="T10" fmla="*/ 158 w 462"/>
                <a:gd name="T11" fmla="*/ 353 h 509"/>
                <a:gd name="T12" fmla="*/ 205 w 462"/>
                <a:gd name="T13" fmla="*/ 378 h 509"/>
                <a:gd name="T14" fmla="*/ 257 w 462"/>
                <a:gd name="T15" fmla="*/ 378 h 509"/>
                <a:gd name="T16" fmla="*/ 303 w 462"/>
                <a:gd name="T17" fmla="*/ 353 h 509"/>
                <a:gd name="T18" fmla="*/ 334 w 462"/>
                <a:gd name="T19" fmla="*/ 310 h 509"/>
                <a:gd name="T20" fmla="*/ 346 w 462"/>
                <a:gd name="T21" fmla="*/ 253 h 509"/>
                <a:gd name="T22" fmla="*/ 334 w 462"/>
                <a:gd name="T23" fmla="*/ 198 h 509"/>
                <a:gd name="T24" fmla="*/ 303 w 462"/>
                <a:gd name="T25" fmla="*/ 155 h 509"/>
                <a:gd name="T26" fmla="*/ 257 w 462"/>
                <a:gd name="T27" fmla="*/ 130 h 509"/>
                <a:gd name="T28" fmla="*/ 231 w 462"/>
                <a:gd name="T29" fmla="*/ 0 h 509"/>
                <a:gd name="T30" fmla="*/ 303 w 462"/>
                <a:gd name="T31" fmla="*/ 13 h 509"/>
                <a:gd name="T32" fmla="*/ 366 w 462"/>
                <a:gd name="T33" fmla="*/ 48 h 509"/>
                <a:gd name="T34" fmla="*/ 416 w 462"/>
                <a:gd name="T35" fmla="*/ 104 h 509"/>
                <a:gd name="T36" fmla="*/ 450 w 462"/>
                <a:gd name="T37" fmla="*/ 174 h 509"/>
                <a:gd name="T38" fmla="*/ 462 w 462"/>
                <a:gd name="T39" fmla="*/ 253 h 509"/>
                <a:gd name="T40" fmla="*/ 450 w 462"/>
                <a:gd name="T41" fmla="*/ 334 h 509"/>
                <a:gd name="T42" fmla="*/ 416 w 462"/>
                <a:gd name="T43" fmla="*/ 404 h 509"/>
                <a:gd name="T44" fmla="*/ 366 w 462"/>
                <a:gd name="T45" fmla="*/ 460 h 509"/>
                <a:gd name="T46" fmla="*/ 303 w 462"/>
                <a:gd name="T47" fmla="*/ 495 h 509"/>
                <a:gd name="T48" fmla="*/ 231 w 462"/>
                <a:gd name="T49" fmla="*/ 509 h 509"/>
                <a:gd name="T50" fmla="*/ 157 w 462"/>
                <a:gd name="T51" fmla="*/ 495 h 509"/>
                <a:gd name="T52" fmla="*/ 94 w 462"/>
                <a:gd name="T53" fmla="*/ 460 h 509"/>
                <a:gd name="T54" fmla="*/ 45 w 462"/>
                <a:gd name="T55" fmla="*/ 404 h 509"/>
                <a:gd name="T56" fmla="*/ 12 w 462"/>
                <a:gd name="T57" fmla="*/ 334 h 509"/>
                <a:gd name="T58" fmla="*/ 0 w 462"/>
                <a:gd name="T59" fmla="*/ 253 h 509"/>
                <a:gd name="T60" fmla="*/ 12 w 462"/>
                <a:gd name="T61" fmla="*/ 174 h 509"/>
                <a:gd name="T62" fmla="*/ 45 w 462"/>
                <a:gd name="T63" fmla="*/ 104 h 509"/>
                <a:gd name="T64" fmla="*/ 94 w 462"/>
                <a:gd name="T65" fmla="*/ 48 h 509"/>
                <a:gd name="T66" fmla="*/ 157 w 462"/>
                <a:gd name="T67" fmla="*/ 13 h 509"/>
                <a:gd name="T68" fmla="*/ 231 w 462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2" h="509">
                  <a:moveTo>
                    <a:pt x="231" y="127"/>
                  </a:moveTo>
                  <a:lnTo>
                    <a:pt x="205" y="130"/>
                  </a:lnTo>
                  <a:lnTo>
                    <a:pt x="181" y="139"/>
                  </a:lnTo>
                  <a:lnTo>
                    <a:pt x="158" y="155"/>
                  </a:lnTo>
                  <a:lnTo>
                    <a:pt x="141" y="175"/>
                  </a:lnTo>
                  <a:lnTo>
                    <a:pt x="127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7" y="310"/>
                  </a:lnTo>
                  <a:lnTo>
                    <a:pt x="141" y="333"/>
                  </a:lnTo>
                  <a:lnTo>
                    <a:pt x="158" y="353"/>
                  </a:lnTo>
                  <a:lnTo>
                    <a:pt x="181" y="369"/>
                  </a:lnTo>
                  <a:lnTo>
                    <a:pt x="205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3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3" y="283"/>
                  </a:lnTo>
                  <a:lnTo>
                    <a:pt x="346" y="253"/>
                  </a:lnTo>
                  <a:lnTo>
                    <a:pt x="343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3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5" y="137"/>
                  </a:lnTo>
                  <a:lnTo>
                    <a:pt x="450" y="174"/>
                  </a:lnTo>
                  <a:lnTo>
                    <a:pt x="459" y="212"/>
                  </a:lnTo>
                  <a:lnTo>
                    <a:pt x="462" y="253"/>
                  </a:lnTo>
                  <a:lnTo>
                    <a:pt x="459" y="296"/>
                  </a:lnTo>
                  <a:lnTo>
                    <a:pt x="450" y="334"/>
                  </a:lnTo>
                  <a:lnTo>
                    <a:pt x="435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4" y="505"/>
                  </a:lnTo>
                  <a:lnTo>
                    <a:pt x="157" y="495"/>
                  </a:lnTo>
                  <a:lnTo>
                    <a:pt x="125" y="480"/>
                  </a:lnTo>
                  <a:lnTo>
                    <a:pt x="94" y="460"/>
                  </a:lnTo>
                  <a:lnTo>
                    <a:pt x="68" y="434"/>
                  </a:lnTo>
                  <a:lnTo>
                    <a:pt x="45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5" y="104"/>
                  </a:lnTo>
                  <a:lnTo>
                    <a:pt x="68" y="74"/>
                  </a:lnTo>
                  <a:lnTo>
                    <a:pt x="94" y="48"/>
                  </a:lnTo>
                  <a:lnTo>
                    <a:pt x="125" y="28"/>
                  </a:lnTo>
                  <a:lnTo>
                    <a:pt x="157" y="13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14"/>
            <p:cNvSpPr>
              <a:spLocks noEditPoints="1"/>
            </p:cNvSpPr>
            <p:nvPr/>
          </p:nvSpPr>
          <p:spPr bwMode="auto">
            <a:xfrm>
              <a:off x="10144126" y="2719388"/>
              <a:ext cx="80963" cy="80963"/>
            </a:xfrm>
            <a:custGeom>
              <a:avLst/>
              <a:gdLst>
                <a:gd name="T0" fmla="*/ 204 w 460"/>
                <a:gd name="T1" fmla="*/ 130 h 509"/>
                <a:gd name="T2" fmla="*/ 158 w 460"/>
                <a:gd name="T3" fmla="*/ 155 h 509"/>
                <a:gd name="T4" fmla="*/ 126 w 460"/>
                <a:gd name="T5" fmla="*/ 198 h 509"/>
                <a:gd name="T6" fmla="*/ 115 w 460"/>
                <a:gd name="T7" fmla="*/ 253 h 509"/>
                <a:gd name="T8" fmla="*/ 126 w 460"/>
                <a:gd name="T9" fmla="*/ 310 h 509"/>
                <a:gd name="T10" fmla="*/ 158 w 460"/>
                <a:gd name="T11" fmla="*/ 353 h 509"/>
                <a:gd name="T12" fmla="*/ 204 w 460"/>
                <a:gd name="T13" fmla="*/ 378 h 509"/>
                <a:gd name="T14" fmla="*/ 257 w 460"/>
                <a:gd name="T15" fmla="*/ 378 h 509"/>
                <a:gd name="T16" fmla="*/ 302 w 460"/>
                <a:gd name="T17" fmla="*/ 353 h 509"/>
                <a:gd name="T18" fmla="*/ 334 w 460"/>
                <a:gd name="T19" fmla="*/ 310 h 509"/>
                <a:gd name="T20" fmla="*/ 345 w 460"/>
                <a:gd name="T21" fmla="*/ 253 h 509"/>
                <a:gd name="T22" fmla="*/ 334 w 460"/>
                <a:gd name="T23" fmla="*/ 198 h 509"/>
                <a:gd name="T24" fmla="*/ 302 w 460"/>
                <a:gd name="T25" fmla="*/ 155 h 509"/>
                <a:gd name="T26" fmla="*/ 257 w 460"/>
                <a:gd name="T27" fmla="*/ 130 h 509"/>
                <a:gd name="T28" fmla="*/ 231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6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6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1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2 w 460"/>
                <a:gd name="T57" fmla="*/ 334 h 509"/>
                <a:gd name="T58" fmla="*/ 0 w 460"/>
                <a:gd name="T59" fmla="*/ 253 h 509"/>
                <a:gd name="T60" fmla="*/ 12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1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1" y="127"/>
                  </a:moveTo>
                  <a:lnTo>
                    <a:pt x="204" y="130"/>
                  </a:lnTo>
                  <a:lnTo>
                    <a:pt x="179" y="139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6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6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79" y="369"/>
                  </a:lnTo>
                  <a:lnTo>
                    <a:pt x="204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/>
            <p:cNvSpPr>
              <a:spLocks noEditPoints="1"/>
            </p:cNvSpPr>
            <p:nvPr/>
          </p:nvSpPr>
          <p:spPr bwMode="auto">
            <a:xfrm>
              <a:off x="10236201" y="2719388"/>
              <a:ext cx="80963" cy="80963"/>
            </a:xfrm>
            <a:custGeom>
              <a:avLst/>
              <a:gdLst>
                <a:gd name="T0" fmla="*/ 203 w 460"/>
                <a:gd name="T1" fmla="*/ 130 h 509"/>
                <a:gd name="T2" fmla="*/ 157 w 460"/>
                <a:gd name="T3" fmla="*/ 155 h 509"/>
                <a:gd name="T4" fmla="*/ 126 w 460"/>
                <a:gd name="T5" fmla="*/ 198 h 509"/>
                <a:gd name="T6" fmla="*/ 114 w 460"/>
                <a:gd name="T7" fmla="*/ 253 h 509"/>
                <a:gd name="T8" fmla="*/ 126 w 460"/>
                <a:gd name="T9" fmla="*/ 310 h 509"/>
                <a:gd name="T10" fmla="*/ 157 w 460"/>
                <a:gd name="T11" fmla="*/ 353 h 509"/>
                <a:gd name="T12" fmla="*/ 203 w 460"/>
                <a:gd name="T13" fmla="*/ 378 h 509"/>
                <a:gd name="T14" fmla="*/ 256 w 460"/>
                <a:gd name="T15" fmla="*/ 378 h 509"/>
                <a:gd name="T16" fmla="*/ 302 w 460"/>
                <a:gd name="T17" fmla="*/ 353 h 509"/>
                <a:gd name="T18" fmla="*/ 333 w 460"/>
                <a:gd name="T19" fmla="*/ 310 h 509"/>
                <a:gd name="T20" fmla="*/ 345 w 460"/>
                <a:gd name="T21" fmla="*/ 253 h 509"/>
                <a:gd name="T22" fmla="*/ 333 w 460"/>
                <a:gd name="T23" fmla="*/ 198 h 509"/>
                <a:gd name="T24" fmla="*/ 302 w 460"/>
                <a:gd name="T25" fmla="*/ 155 h 509"/>
                <a:gd name="T26" fmla="*/ 256 w 460"/>
                <a:gd name="T27" fmla="*/ 130 h 509"/>
                <a:gd name="T28" fmla="*/ 230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5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5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0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1 w 460"/>
                <a:gd name="T57" fmla="*/ 334 h 509"/>
                <a:gd name="T58" fmla="*/ 0 w 460"/>
                <a:gd name="T59" fmla="*/ 253 h 509"/>
                <a:gd name="T60" fmla="*/ 11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0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0" y="127"/>
                  </a:moveTo>
                  <a:lnTo>
                    <a:pt x="203" y="130"/>
                  </a:lnTo>
                  <a:lnTo>
                    <a:pt x="179" y="139"/>
                  </a:lnTo>
                  <a:lnTo>
                    <a:pt x="157" y="155"/>
                  </a:lnTo>
                  <a:lnTo>
                    <a:pt x="139" y="175"/>
                  </a:lnTo>
                  <a:lnTo>
                    <a:pt x="126" y="198"/>
                  </a:lnTo>
                  <a:lnTo>
                    <a:pt x="117" y="225"/>
                  </a:lnTo>
                  <a:lnTo>
                    <a:pt x="114" y="253"/>
                  </a:lnTo>
                  <a:lnTo>
                    <a:pt x="117" y="283"/>
                  </a:lnTo>
                  <a:lnTo>
                    <a:pt x="126" y="310"/>
                  </a:lnTo>
                  <a:lnTo>
                    <a:pt x="139" y="333"/>
                  </a:lnTo>
                  <a:lnTo>
                    <a:pt x="157" y="353"/>
                  </a:lnTo>
                  <a:lnTo>
                    <a:pt x="179" y="369"/>
                  </a:lnTo>
                  <a:lnTo>
                    <a:pt x="203" y="378"/>
                  </a:lnTo>
                  <a:lnTo>
                    <a:pt x="230" y="381"/>
                  </a:lnTo>
                  <a:lnTo>
                    <a:pt x="256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3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3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6" y="130"/>
                  </a:lnTo>
                  <a:lnTo>
                    <a:pt x="230" y="127"/>
                  </a:lnTo>
                  <a:close/>
                  <a:moveTo>
                    <a:pt x="230" y="0"/>
                  </a:moveTo>
                  <a:lnTo>
                    <a:pt x="267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2" y="74"/>
                  </a:lnTo>
                  <a:lnTo>
                    <a:pt x="415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5" y="404"/>
                  </a:lnTo>
                  <a:lnTo>
                    <a:pt x="392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7" y="505"/>
                  </a:lnTo>
                  <a:lnTo>
                    <a:pt x="230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5" y="371"/>
                  </a:lnTo>
                  <a:lnTo>
                    <a:pt x="11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1" y="174"/>
                  </a:lnTo>
                  <a:lnTo>
                    <a:pt x="25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16"/>
            <p:cNvSpPr>
              <a:spLocks noEditPoints="1"/>
            </p:cNvSpPr>
            <p:nvPr/>
          </p:nvSpPr>
          <p:spPr bwMode="auto">
            <a:xfrm>
              <a:off x="10012363" y="2678113"/>
              <a:ext cx="528638" cy="515938"/>
            </a:xfrm>
            <a:custGeom>
              <a:avLst/>
              <a:gdLst>
                <a:gd name="T0" fmla="*/ 115 w 2995"/>
                <a:gd name="T1" fmla="*/ 128 h 3247"/>
                <a:gd name="T2" fmla="*/ 115 w 2995"/>
                <a:gd name="T3" fmla="*/ 892 h 3247"/>
                <a:gd name="T4" fmla="*/ 2880 w 2995"/>
                <a:gd name="T5" fmla="*/ 892 h 3247"/>
                <a:gd name="T6" fmla="*/ 2880 w 2995"/>
                <a:gd name="T7" fmla="*/ 128 h 3247"/>
                <a:gd name="T8" fmla="*/ 115 w 2995"/>
                <a:gd name="T9" fmla="*/ 128 h 3247"/>
                <a:gd name="T10" fmla="*/ 57 w 2995"/>
                <a:gd name="T11" fmla="*/ 0 h 3247"/>
                <a:gd name="T12" fmla="*/ 2938 w 2995"/>
                <a:gd name="T13" fmla="*/ 0 h 3247"/>
                <a:gd name="T14" fmla="*/ 2956 w 2995"/>
                <a:gd name="T15" fmla="*/ 4 h 3247"/>
                <a:gd name="T16" fmla="*/ 2972 w 2995"/>
                <a:gd name="T17" fmla="*/ 13 h 3247"/>
                <a:gd name="T18" fmla="*/ 2984 w 2995"/>
                <a:gd name="T19" fmla="*/ 27 h 3247"/>
                <a:gd name="T20" fmla="*/ 2992 w 2995"/>
                <a:gd name="T21" fmla="*/ 45 h 3247"/>
                <a:gd name="T22" fmla="*/ 2995 w 2995"/>
                <a:gd name="T23" fmla="*/ 65 h 3247"/>
                <a:gd name="T24" fmla="*/ 2995 w 2995"/>
                <a:gd name="T25" fmla="*/ 1783 h 3247"/>
                <a:gd name="T26" fmla="*/ 2992 w 2995"/>
                <a:gd name="T27" fmla="*/ 1803 h 3247"/>
                <a:gd name="T28" fmla="*/ 2984 w 2995"/>
                <a:gd name="T29" fmla="*/ 1820 h 3247"/>
                <a:gd name="T30" fmla="*/ 2972 w 2995"/>
                <a:gd name="T31" fmla="*/ 1835 h 3247"/>
                <a:gd name="T32" fmla="*/ 2956 w 2995"/>
                <a:gd name="T33" fmla="*/ 1844 h 3247"/>
                <a:gd name="T34" fmla="*/ 2938 w 2995"/>
                <a:gd name="T35" fmla="*/ 1847 h 3247"/>
                <a:gd name="T36" fmla="*/ 2920 w 2995"/>
                <a:gd name="T37" fmla="*/ 1844 h 3247"/>
                <a:gd name="T38" fmla="*/ 2904 w 2995"/>
                <a:gd name="T39" fmla="*/ 1835 h 3247"/>
                <a:gd name="T40" fmla="*/ 2892 w 2995"/>
                <a:gd name="T41" fmla="*/ 1820 h 3247"/>
                <a:gd name="T42" fmla="*/ 2883 w 2995"/>
                <a:gd name="T43" fmla="*/ 1803 h 3247"/>
                <a:gd name="T44" fmla="*/ 2880 w 2995"/>
                <a:gd name="T45" fmla="*/ 1783 h 3247"/>
                <a:gd name="T46" fmla="*/ 2880 w 2995"/>
                <a:gd name="T47" fmla="*/ 1020 h 3247"/>
                <a:gd name="T48" fmla="*/ 115 w 2995"/>
                <a:gd name="T49" fmla="*/ 1020 h 3247"/>
                <a:gd name="T50" fmla="*/ 115 w 2995"/>
                <a:gd name="T51" fmla="*/ 3119 h 3247"/>
                <a:gd name="T52" fmla="*/ 1556 w 2995"/>
                <a:gd name="T53" fmla="*/ 3119 h 3247"/>
                <a:gd name="T54" fmla="*/ 1574 w 2995"/>
                <a:gd name="T55" fmla="*/ 3123 h 3247"/>
                <a:gd name="T56" fmla="*/ 1589 w 2995"/>
                <a:gd name="T57" fmla="*/ 3132 h 3247"/>
                <a:gd name="T58" fmla="*/ 1602 w 2995"/>
                <a:gd name="T59" fmla="*/ 3146 h 3247"/>
                <a:gd name="T60" fmla="*/ 1610 w 2995"/>
                <a:gd name="T61" fmla="*/ 3164 h 3247"/>
                <a:gd name="T62" fmla="*/ 1613 w 2995"/>
                <a:gd name="T63" fmla="*/ 3184 h 3247"/>
                <a:gd name="T64" fmla="*/ 1610 w 2995"/>
                <a:gd name="T65" fmla="*/ 3203 h 3247"/>
                <a:gd name="T66" fmla="*/ 1602 w 2995"/>
                <a:gd name="T67" fmla="*/ 3221 h 3247"/>
                <a:gd name="T68" fmla="*/ 1589 w 2995"/>
                <a:gd name="T69" fmla="*/ 3235 h 3247"/>
                <a:gd name="T70" fmla="*/ 1574 w 2995"/>
                <a:gd name="T71" fmla="*/ 3243 h 3247"/>
                <a:gd name="T72" fmla="*/ 1556 w 2995"/>
                <a:gd name="T73" fmla="*/ 3247 h 3247"/>
                <a:gd name="T74" fmla="*/ 57 w 2995"/>
                <a:gd name="T75" fmla="*/ 3247 h 3247"/>
                <a:gd name="T76" fmla="*/ 39 w 2995"/>
                <a:gd name="T77" fmla="*/ 3243 h 3247"/>
                <a:gd name="T78" fmla="*/ 23 w 2995"/>
                <a:gd name="T79" fmla="*/ 3235 h 3247"/>
                <a:gd name="T80" fmla="*/ 11 w 2995"/>
                <a:gd name="T81" fmla="*/ 3221 h 3247"/>
                <a:gd name="T82" fmla="*/ 3 w 2995"/>
                <a:gd name="T83" fmla="*/ 3203 h 3247"/>
                <a:gd name="T84" fmla="*/ 0 w 2995"/>
                <a:gd name="T85" fmla="*/ 3184 h 3247"/>
                <a:gd name="T86" fmla="*/ 0 w 2995"/>
                <a:gd name="T87" fmla="*/ 65 h 3247"/>
                <a:gd name="T88" fmla="*/ 3 w 2995"/>
                <a:gd name="T89" fmla="*/ 45 h 3247"/>
                <a:gd name="T90" fmla="*/ 11 w 2995"/>
                <a:gd name="T91" fmla="*/ 27 h 3247"/>
                <a:gd name="T92" fmla="*/ 23 w 2995"/>
                <a:gd name="T93" fmla="*/ 13 h 3247"/>
                <a:gd name="T94" fmla="*/ 39 w 2995"/>
                <a:gd name="T95" fmla="*/ 4 h 3247"/>
                <a:gd name="T96" fmla="*/ 57 w 2995"/>
                <a:gd name="T97" fmla="*/ 0 h 3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3247">
                  <a:moveTo>
                    <a:pt x="115" y="128"/>
                  </a:moveTo>
                  <a:lnTo>
                    <a:pt x="115" y="892"/>
                  </a:lnTo>
                  <a:lnTo>
                    <a:pt x="2880" y="892"/>
                  </a:lnTo>
                  <a:lnTo>
                    <a:pt x="2880" y="128"/>
                  </a:lnTo>
                  <a:lnTo>
                    <a:pt x="115" y="128"/>
                  </a:lnTo>
                  <a:close/>
                  <a:moveTo>
                    <a:pt x="57" y="0"/>
                  </a:moveTo>
                  <a:lnTo>
                    <a:pt x="2938" y="0"/>
                  </a:lnTo>
                  <a:lnTo>
                    <a:pt x="2956" y="4"/>
                  </a:lnTo>
                  <a:lnTo>
                    <a:pt x="2972" y="13"/>
                  </a:lnTo>
                  <a:lnTo>
                    <a:pt x="2984" y="27"/>
                  </a:lnTo>
                  <a:lnTo>
                    <a:pt x="2992" y="45"/>
                  </a:lnTo>
                  <a:lnTo>
                    <a:pt x="2995" y="65"/>
                  </a:lnTo>
                  <a:lnTo>
                    <a:pt x="2995" y="1783"/>
                  </a:lnTo>
                  <a:lnTo>
                    <a:pt x="2992" y="1803"/>
                  </a:lnTo>
                  <a:lnTo>
                    <a:pt x="2984" y="1820"/>
                  </a:lnTo>
                  <a:lnTo>
                    <a:pt x="2972" y="1835"/>
                  </a:lnTo>
                  <a:lnTo>
                    <a:pt x="2956" y="1844"/>
                  </a:lnTo>
                  <a:lnTo>
                    <a:pt x="2938" y="1847"/>
                  </a:lnTo>
                  <a:lnTo>
                    <a:pt x="2920" y="1844"/>
                  </a:lnTo>
                  <a:lnTo>
                    <a:pt x="2904" y="1835"/>
                  </a:lnTo>
                  <a:lnTo>
                    <a:pt x="2892" y="1820"/>
                  </a:lnTo>
                  <a:lnTo>
                    <a:pt x="2883" y="1803"/>
                  </a:lnTo>
                  <a:lnTo>
                    <a:pt x="2880" y="1783"/>
                  </a:lnTo>
                  <a:lnTo>
                    <a:pt x="2880" y="1020"/>
                  </a:lnTo>
                  <a:lnTo>
                    <a:pt x="115" y="1020"/>
                  </a:lnTo>
                  <a:lnTo>
                    <a:pt x="115" y="3119"/>
                  </a:lnTo>
                  <a:lnTo>
                    <a:pt x="1556" y="3119"/>
                  </a:lnTo>
                  <a:lnTo>
                    <a:pt x="1574" y="3123"/>
                  </a:lnTo>
                  <a:lnTo>
                    <a:pt x="1589" y="3132"/>
                  </a:lnTo>
                  <a:lnTo>
                    <a:pt x="1602" y="3146"/>
                  </a:lnTo>
                  <a:lnTo>
                    <a:pt x="1610" y="3164"/>
                  </a:lnTo>
                  <a:lnTo>
                    <a:pt x="1613" y="3184"/>
                  </a:lnTo>
                  <a:lnTo>
                    <a:pt x="1610" y="3203"/>
                  </a:lnTo>
                  <a:lnTo>
                    <a:pt x="1602" y="3221"/>
                  </a:lnTo>
                  <a:lnTo>
                    <a:pt x="1589" y="3235"/>
                  </a:lnTo>
                  <a:lnTo>
                    <a:pt x="1574" y="3243"/>
                  </a:lnTo>
                  <a:lnTo>
                    <a:pt x="1556" y="3247"/>
                  </a:lnTo>
                  <a:lnTo>
                    <a:pt x="57" y="3247"/>
                  </a:lnTo>
                  <a:lnTo>
                    <a:pt x="39" y="3243"/>
                  </a:lnTo>
                  <a:lnTo>
                    <a:pt x="23" y="3235"/>
                  </a:lnTo>
                  <a:lnTo>
                    <a:pt x="11" y="3221"/>
                  </a:lnTo>
                  <a:lnTo>
                    <a:pt x="3" y="3203"/>
                  </a:lnTo>
                  <a:lnTo>
                    <a:pt x="0" y="3184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3" y="13"/>
                  </a:lnTo>
                  <a:lnTo>
                    <a:pt x="39" y="4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9064772" y="2698020"/>
            <a:ext cx="601663" cy="536576"/>
            <a:chOff x="9040813" y="2698750"/>
            <a:chExt cx="601663" cy="5365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7" name="Freeform 121"/>
            <p:cNvSpPr>
              <a:spLocks noEditPoints="1"/>
            </p:cNvSpPr>
            <p:nvPr/>
          </p:nvSpPr>
          <p:spPr bwMode="auto">
            <a:xfrm>
              <a:off x="9353551" y="3046413"/>
              <a:ext cx="288925" cy="188913"/>
            </a:xfrm>
            <a:custGeom>
              <a:avLst/>
              <a:gdLst>
                <a:gd name="T0" fmla="*/ 1183 w 1636"/>
                <a:gd name="T1" fmla="*/ 279 h 1072"/>
                <a:gd name="T2" fmla="*/ 1202 w 1636"/>
                <a:gd name="T3" fmla="*/ 400 h 1072"/>
                <a:gd name="T4" fmla="*/ 1175 w 1636"/>
                <a:gd name="T5" fmla="*/ 545 h 1072"/>
                <a:gd name="T6" fmla="*/ 1102 w 1636"/>
                <a:gd name="T7" fmla="*/ 666 h 1072"/>
                <a:gd name="T8" fmla="*/ 992 w 1636"/>
                <a:gd name="T9" fmla="*/ 753 h 1072"/>
                <a:gd name="T10" fmla="*/ 855 w 1636"/>
                <a:gd name="T11" fmla="*/ 797 h 1072"/>
                <a:gd name="T12" fmla="*/ 707 w 1636"/>
                <a:gd name="T13" fmla="*/ 788 h 1072"/>
                <a:gd name="T14" fmla="*/ 577 w 1636"/>
                <a:gd name="T15" fmla="*/ 728 h 1072"/>
                <a:gd name="T16" fmla="*/ 478 w 1636"/>
                <a:gd name="T17" fmla="*/ 629 h 1072"/>
                <a:gd name="T18" fmla="*/ 419 w 1636"/>
                <a:gd name="T19" fmla="*/ 498 h 1072"/>
                <a:gd name="T20" fmla="*/ 409 w 1636"/>
                <a:gd name="T21" fmla="*/ 356 h 1072"/>
                <a:gd name="T22" fmla="*/ 443 w 1636"/>
                <a:gd name="T23" fmla="*/ 234 h 1072"/>
                <a:gd name="T24" fmla="*/ 283 w 1636"/>
                <a:gd name="T25" fmla="*/ 365 h 1072"/>
                <a:gd name="T26" fmla="*/ 138 w 1636"/>
                <a:gd name="T27" fmla="*/ 542 h 1072"/>
                <a:gd name="T28" fmla="*/ 287 w 1636"/>
                <a:gd name="T29" fmla="*/ 719 h 1072"/>
                <a:gd name="T30" fmla="*/ 451 w 1636"/>
                <a:gd name="T31" fmla="*/ 849 h 1072"/>
                <a:gd name="T32" fmla="*/ 628 w 1636"/>
                <a:gd name="T33" fmla="*/ 929 h 1072"/>
                <a:gd name="T34" fmla="*/ 815 w 1636"/>
                <a:gd name="T35" fmla="*/ 956 h 1072"/>
                <a:gd name="T36" fmla="*/ 1003 w 1636"/>
                <a:gd name="T37" fmla="*/ 928 h 1072"/>
                <a:gd name="T38" fmla="*/ 1182 w 1636"/>
                <a:gd name="T39" fmla="*/ 847 h 1072"/>
                <a:gd name="T40" fmla="*/ 1349 w 1636"/>
                <a:gd name="T41" fmla="*/ 714 h 1072"/>
                <a:gd name="T42" fmla="*/ 1498 w 1636"/>
                <a:gd name="T43" fmla="*/ 533 h 1072"/>
                <a:gd name="T44" fmla="*/ 1359 w 1636"/>
                <a:gd name="T45" fmla="*/ 365 h 1072"/>
                <a:gd name="T46" fmla="*/ 1205 w 1636"/>
                <a:gd name="T47" fmla="*/ 238 h 1072"/>
                <a:gd name="T48" fmla="*/ 782 w 1636"/>
                <a:gd name="T49" fmla="*/ 119 h 1072"/>
                <a:gd name="T50" fmla="*/ 672 w 1636"/>
                <a:gd name="T51" fmla="*/ 149 h 1072"/>
                <a:gd name="T52" fmla="*/ 586 w 1636"/>
                <a:gd name="T53" fmla="*/ 220 h 1072"/>
                <a:gd name="T54" fmla="*/ 532 w 1636"/>
                <a:gd name="T55" fmla="*/ 321 h 1072"/>
                <a:gd name="T56" fmla="*/ 525 w 1636"/>
                <a:gd name="T57" fmla="*/ 441 h 1072"/>
                <a:gd name="T58" fmla="*/ 568 w 1636"/>
                <a:gd name="T59" fmla="*/ 555 h 1072"/>
                <a:gd name="T60" fmla="*/ 650 w 1636"/>
                <a:gd name="T61" fmla="*/ 638 h 1072"/>
                <a:gd name="T62" fmla="*/ 762 w 1636"/>
                <a:gd name="T63" fmla="*/ 682 h 1072"/>
                <a:gd name="T64" fmla="*/ 886 w 1636"/>
                <a:gd name="T65" fmla="*/ 672 h 1072"/>
                <a:gd name="T66" fmla="*/ 990 w 1636"/>
                <a:gd name="T67" fmla="*/ 614 h 1072"/>
                <a:gd name="T68" fmla="*/ 1061 w 1636"/>
                <a:gd name="T69" fmla="*/ 519 h 1072"/>
                <a:gd name="T70" fmla="*/ 1087 w 1636"/>
                <a:gd name="T71" fmla="*/ 400 h 1072"/>
                <a:gd name="T72" fmla="*/ 1063 w 1636"/>
                <a:gd name="T73" fmla="*/ 286 h 1072"/>
                <a:gd name="T74" fmla="*/ 997 w 1636"/>
                <a:gd name="T75" fmla="*/ 193 h 1072"/>
                <a:gd name="T76" fmla="*/ 901 w 1636"/>
                <a:gd name="T77" fmla="*/ 134 h 1072"/>
                <a:gd name="T78" fmla="*/ 821 w 1636"/>
                <a:gd name="T79" fmla="*/ 118 h 1072"/>
                <a:gd name="T80" fmla="*/ 852 w 1636"/>
                <a:gd name="T81" fmla="*/ 3 h 1072"/>
                <a:gd name="T82" fmla="*/ 1048 w 1636"/>
                <a:gd name="T83" fmla="*/ 37 h 1072"/>
                <a:gd name="T84" fmla="*/ 1236 w 1636"/>
                <a:gd name="T85" fmla="*/ 120 h 1072"/>
                <a:gd name="T86" fmla="*/ 1411 w 1636"/>
                <a:gd name="T87" fmla="*/ 253 h 1072"/>
                <a:gd name="T88" fmla="*/ 1567 w 1636"/>
                <a:gd name="T89" fmla="*/ 431 h 1072"/>
                <a:gd name="T90" fmla="*/ 1609 w 1636"/>
                <a:gd name="T91" fmla="*/ 573 h 1072"/>
                <a:gd name="T92" fmla="*/ 1453 w 1636"/>
                <a:gd name="T93" fmla="*/ 772 h 1072"/>
                <a:gd name="T94" fmla="*/ 1278 w 1636"/>
                <a:gd name="T95" fmla="*/ 923 h 1072"/>
                <a:gd name="T96" fmla="*/ 1087 w 1636"/>
                <a:gd name="T97" fmla="*/ 1023 h 1072"/>
                <a:gd name="T98" fmla="*/ 884 w 1636"/>
                <a:gd name="T99" fmla="*/ 1069 h 1072"/>
                <a:gd name="T100" fmla="*/ 677 w 1636"/>
                <a:gd name="T101" fmla="*/ 1060 h 1072"/>
                <a:gd name="T102" fmla="*/ 478 w 1636"/>
                <a:gd name="T103" fmla="*/ 995 h 1072"/>
                <a:gd name="T104" fmla="*/ 292 w 1636"/>
                <a:gd name="T105" fmla="*/ 879 h 1072"/>
                <a:gd name="T106" fmla="*/ 123 w 1636"/>
                <a:gd name="T107" fmla="*/ 711 h 1072"/>
                <a:gd name="T108" fmla="*/ 0 w 1636"/>
                <a:gd name="T109" fmla="*/ 542 h 1072"/>
                <a:gd name="T110" fmla="*/ 125 w 1636"/>
                <a:gd name="T111" fmla="*/ 367 h 1072"/>
                <a:gd name="T112" fmla="*/ 287 w 1636"/>
                <a:gd name="T113" fmla="*/ 204 h 1072"/>
                <a:gd name="T114" fmla="*/ 466 w 1636"/>
                <a:gd name="T115" fmla="*/ 88 h 1072"/>
                <a:gd name="T116" fmla="*/ 657 w 1636"/>
                <a:gd name="T117" fmla="*/ 20 h 1072"/>
                <a:gd name="T118" fmla="*/ 804 w 1636"/>
                <a:gd name="T119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6" h="1072">
                  <a:moveTo>
                    <a:pt x="1152" y="206"/>
                  </a:moveTo>
                  <a:lnTo>
                    <a:pt x="1170" y="241"/>
                  </a:lnTo>
                  <a:lnTo>
                    <a:pt x="1183" y="279"/>
                  </a:lnTo>
                  <a:lnTo>
                    <a:pt x="1194" y="318"/>
                  </a:lnTo>
                  <a:lnTo>
                    <a:pt x="1200" y="358"/>
                  </a:lnTo>
                  <a:lnTo>
                    <a:pt x="1202" y="400"/>
                  </a:lnTo>
                  <a:lnTo>
                    <a:pt x="1199" y="450"/>
                  </a:lnTo>
                  <a:lnTo>
                    <a:pt x="1190" y="498"/>
                  </a:lnTo>
                  <a:lnTo>
                    <a:pt x="1175" y="545"/>
                  </a:lnTo>
                  <a:lnTo>
                    <a:pt x="1156" y="588"/>
                  </a:lnTo>
                  <a:lnTo>
                    <a:pt x="1131" y="629"/>
                  </a:lnTo>
                  <a:lnTo>
                    <a:pt x="1102" y="666"/>
                  </a:lnTo>
                  <a:lnTo>
                    <a:pt x="1068" y="699"/>
                  </a:lnTo>
                  <a:lnTo>
                    <a:pt x="1032" y="728"/>
                  </a:lnTo>
                  <a:lnTo>
                    <a:pt x="992" y="753"/>
                  </a:lnTo>
                  <a:lnTo>
                    <a:pt x="948" y="773"/>
                  </a:lnTo>
                  <a:lnTo>
                    <a:pt x="903" y="788"/>
                  </a:lnTo>
                  <a:lnTo>
                    <a:pt x="855" y="797"/>
                  </a:lnTo>
                  <a:lnTo>
                    <a:pt x="804" y="801"/>
                  </a:lnTo>
                  <a:lnTo>
                    <a:pt x="754" y="797"/>
                  </a:lnTo>
                  <a:lnTo>
                    <a:pt x="707" y="788"/>
                  </a:lnTo>
                  <a:lnTo>
                    <a:pt x="661" y="773"/>
                  </a:lnTo>
                  <a:lnTo>
                    <a:pt x="618" y="753"/>
                  </a:lnTo>
                  <a:lnTo>
                    <a:pt x="577" y="728"/>
                  </a:lnTo>
                  <a:lnTo>
                    <a:pt x="540" y="699"/>
                  </a:lnTo>
                  <a:lnTo>
                    <a:pt x="507" y="666"/>
                  </a:lnTo>
                  <a:lnTo>
                    <a:pt x="478" y="629"/>
                  </a:lnTo>
                  <a:lnTo>
                    <a:pt x="454" y="588"/>
                  </a:lnTo>
                  <a:lnTo>
                    <a:pt x="434" y="545"/>
                  </a:lnTo>
                  <a:lnTo>
                    <a:pt x="419" y="498"/>
                  </a:lnTo>
                  <a:lnTo>
                    <a:pt x="410" y="450"/>
                  </a:lnTo>
                  <a:lnTo>
                    <a:pt x="406" y="400"/>
                  </a:lnTo>
                  <a:lnTo>
                    <a:pt x="409" y="356"/>
                  </a:lnTo>
                  <a:lnTo>
                    <a:pt x="416" y="314"/>
                  </a:lnTo>
                  <a:lnTo>
                    <a:pt x="427" y="273"/>
                  </a:lnTo>
                  <a:lnTo>
                    <a:pt x="443" y="234"/>
                  </a:lnTo>
                  <a:lnTo>
                    <a:pt x="388" y="273"/>
                  </a:lnTo>
                  <a:lnTo>
                    <a:pt x="334" y="316"/>
                  </a:lnTo>
                  <a:lnTo>
                    <a:pt x="283" y="365"/>
                  </a:lnTo>
                  <a:lnTo>
                    <a:pt x="233" y="419"/>
                  </a:lnTo>
                  <a:lnTo>
                    <a:pt x="184" y="477"/>
                  </a:lnTo>
                  <a:lnTo>
                    <a:pt x="138" y="542"/>
                  </a:lnTo>
                  <a:lnTo>
                    <a:pt x="185" y="606"/>
                  </a:lnTo>
                  <a:lnTo>
                    <a:pt x="235" y="665"/>
                  </a:lnTo>
                  <a:lnTo>
                    <a:pt x="287" y="719"/>
                  </a:lnTo>
                  <a:lnTo>
                    <a:pt x="339" y="768"/>
                  </a:lnTo>
                  <a:lnTo>
                    <a:pt x="395" y="811"/>
                  </a:lnTo>
                  <a:lnTo>
                    <a:pt x="451" y="849"/>
                  </a:lnTo>
                  <a:lnTo>
                    <a:pt x="509" y="882"/>
                  </a:lnTo>
                  <a:lnTo>
                    <a:pt x="568" y="908"/>
                  </a:lnTo>
                  <a:lnTo>
                    <a:pt x="628" y="929"/>
                  </a:lnTo>
                  <a:lnTo>
                    <a:pt x="690" y="944"/>
                  </a:lnTo>
                  <a:lnTo>
                    <a:pt x="752" y="953"/>
                  </a:lnTo>
                  <a:lnTo>
                    <a:pt x="815" y="956"/>
                  </a:lnTo>
                  <a:lnTo>
                    <a:pt x="879" y="953"/>
                  </a:lnTo>
                  <a:lnTo>
                    <a:pt x="942" y="944"/>
                  </a:lnTo>
                  <a:lnTo>
                    <a:pt x="1003" y="928"/>
                  </a:lnTo>
                  <a:lnTo>
                    <a:pt x="1064" y="907"/>
                  </a:lnTo>
                  <a:lnTo>
                    <a:pt x="1124" y="880"/>
                  </a:lnTo>
                  <a:lnTo>
                    <a:pt x="1182" y="847"/>
                  </a:lnTo>
                  <a:lnTo>
                    <a:pt x="1240" y="808"/>
                  </a:lnTo>
                  <a:lnTo>
                    <a:pt x="1295" y="764"/>
                  </a:lnTo>
                  <a:lnTo>
                    <a:pt x="1349" y="714"/>
                  </a:lnTo>
                  <a:lnTo>
                    <a:pt x="1400" y="659"/>
                  </a:lnTo>
                  <a:lnTo>
                    <a:pt x="1451" y="598"/>
                  </a:lnTo>
                  <a:lnTo>
                    <a:pt x="1498" y="533"/>
                  </a:lnTo>
                  <a:lnTo>
                    <a:pt x="1454" y="472"/>
                  </a:lnTo>
                  <a:lnTo>
                    <a:pt x="1407" y="416"/>
                  </a:lnTo>
                  <a:lnTo>
                    <a:pt x="1359" y="365"/>
                  </a:lnTo>
                  <a:lnTo>
                    <a:pt x="1309" y="317"/>
                  </a:lnTo>
                  <a:lnTo>
                    <a:pt x="1259" y="275"/>
                  </a:lnTo>
                  <a:lnTo>
                    <a:pt x="1205" y="238"/>
                  </a:lnTo>
                  <a:lnTo>
                    <a:pt x="1152" y="206"/>
                  </a:lnTo>
                  <a:close/>
                  <a:moveTo>
                    <a:pt x="821" y="118"/>
                  </a:moveTo>
                  <a:lnTo>
                    <a:pt x="782" y="119"/>
                  </a:lnTo>
                  <a:lnTo>
                    <a:pt x="744" y="122"/>
                  </a:lnTo>
                  <a:lnTo>
                    <a:pt x="707" y="134"/>
                  </a:lnTo>
                  <a:lnTo>
                    <a:pt x="672" y="149"/>
                  </a:lnTo>
                  <a:lnTo>
                    <a:pt x="640" y="169"/>
                  </a:lnTo>
                  <a:lnTo>
                    <a:pt x="611" y="193"/>
                  </a:lnTo>
                  <a:lnTo>
                    <a:pt x="586" y="220"/>
                  </a:lnTo>
                  <a:lnTo>
                    <a:pt x="564" y="252"/>
                  </a:lnTo>
                  <a:lnTo>
                    <a:pt x="546" y="286"/>
                  </a:lnTo>
                  <a:lnTo>
                    <a:pt x="532" y="321"/>
                  </a:lnTo>
                  <a:lnTo>
                    <a:pt x="525" y="360"/>
                  </a:lnTo>
                  <a:lnTo>
                    <a:pt x="522" y="400"/>
                  </a:lnTo>
                  <a:lnTo>
                    <a:pt x="525" y="441"/>
                  </a:lnTo>
                  <a:lnTo>
                    <a:pt x="533" y="483"/>
                  </a:lnTo>
                  <a:lnTo>
                    <a:pt x="548" y="519"/>
                  </a:lnTo>
                  <a:lnTo>
                    <a:pt x="568" y="555"/>
                  </a:lnTo>
                  <a:lnTo>
                    <a:pt x="591" y="587"/>
                  </a:lnTo>
                  <a:lnTo>
                    <a:pt x="619" y="614"/>
                  </a:lnTo>
                  <a:lnTo>
                    <a:pt x="650" y="638"/>
                  </a:lnTo>
                  <a:lnTo>
                    <a:pt x="685" y="658"/>
                  </a:lnTo>
                  <a:lnTo>
                    <a:pt x="723" y="672"/>
                  </a:lnTo>
                  <a:lnTo>
                    <a:pt x="762" y="682"/>
                  </a:lnTo>
                  <a:lnTo>
                    <a:pt x="804" y="685"/>
                  </a:lnTo>
                  <a:lnTo>
                    <a:pt x="846" y="682"/>
                  </a:lnTo>
                  <a:lnTo>
                    <a:pt x="886" y="672"/>
                  </a:lnTo>
                  <a:lnTo>
                    <a:pt x="924" y="658"/>
                  </a:lnTo>
                  <a:lnTo>
                    <a:pt x="958" y="638"/>
                  </a:lnTo>
                  <a:lnTo>
                    <a:pt x="990" y="614"/>
                  </a:lnTo>
                  <a:lnTo>
                    <a:pt x="1018" y="587"/>
                  </a:lnTo>
                  <a:lnTo>
                    <a:pt x="1041" y="555"/>
                  </a:lnTo>
                  <a:lnTo>
                    <a:pt x="1061" y="519"/>
                  </a:lnTo>
                  <a:lnTo>
                    <a:pt x="1076" y="483"/>
                  </a:lnTo>
                  <a:lnTo>
                    <a:pt x="1084" y="441"/>
                  </a:lnTo>
                  <a:lnTo>
                    <a:pt x="1087" y="400"/>
                  </a:lnTo>
                  <a:lnTo>
                    <a:pt x="1084" y="360"/>
                  </a:lnTo>
                  <a:lnTo>
                    <a:pt x="1076" y="321"/>
                  </a:lnTo>
                  <a:lnTo>
                    <a:pt x="1063" y="286"/>
                  </a:lnTo>
                  <a:lnTo>
                    <a:pt x="1045" y="252"/>
                  </a:lnTo>
                  <a:lnTo>
                    <a:pt x="1023" y="220"/>
                  </a:lnTo>
                  <a:lnTo>
                    <a:pt x="997" y="193"/>
                  </a:lnTo>
                  <a:lnTo>
                    <a:pt x="968" y="170"/>
                  </a:lnTo>
                  <a:lnTo>
                    <a:pt x="936" y="150"/>
                  </a:lnTo>
                  <a:lnTo>
                    <a:pt x="901" y="134"/>
                  </a:lnTo>
                  <a:lnTo>
                    <a:pt x="864" y="123"/>
                  </a:lnTo>
                  <a:lnTo>
                    <a:pt x="824" y="118"/>
                  </a:lnTo>
                  <a:lnTo>
                    <a:pt x="821" y="118"/>
                  </a:lnTo>
                  <a:close/>
                  <a:moveTo>
                    <a:pt x="804" y="0"/>
                  </a:moveTo>
                  <a:lnTo>
                    <a:pt x="827" y="0"/>
                  </a:lnTo>
                  <a:lnTo>
                    <a:pt x="852" y="3"/>
                  </a:lnTo>
                  <a:lnTo>
                    <a:pt x="917" y="9"/>
                  </a:lnTo>
                  <a:lnTo>
                    <a:pt x="983" y="19"/>
                  </a:lnTo>
                  <a:lnTo>
                    <a:pt x="1048" y="37"/>
                  </a:lnTo>
                  <a:lnTo>
                    <a:pt x="1112" y="59"/>
                  </a:lnTo>
                  <a:lnTo>
                    <a:pt x="1175" y="88"/>
                  </a:lnTo>
                  <a:lnTo>
                    <a:pt x="1236" y="120"/>
                  </a:lnTo>
                  <a:lnTo>
                    <a:pt x="1296" y="159"/>
                  </a:lnTo>
                  <a:lnTo>
                    <a:pt x="1354" y="203"/>
                  </a:lnTo>
                  <a:lnTo>
                    <a:pt x="1411" y="253"/>
                  </a:lnTo>
                  <a:lnTo>
                    <a:pt x="1464" y="307"/>
                  </a:lnTo>
                  <a:lnTo>
                    <a:pt x="1517" y="367"/>
                  </a:lnTo>
                  <a:lnTo>
                    <a:pt x="1567" y="431"/>
                  </a:lnTo>
                  <a:lnTo>
                    <a:pt x="1615" y="500"/>
                  </a:lnTo>
                  <a:lnTo>
                    <a:pt x="1636" y="532"/>
                  </a:lnTo>
                  <a:lnTo>
                    <a:pt x="1609" y="573"/>
                  </a:lnTo>
                  <a:lnTo>
                    <a:pt x="1559" y="645"/>
                  </a:lnTo>
                  <a:lnTo>
                    <a:pt x="1507" y="711"/>
                  </a:lnTo>
                  <a:lnTo>
                    <a:pt x="1453" y="772"/>
                  </a:lnTo>
                  <a:lnTo>
                    <a:pt x="1396" y="828"/>
                  </a:lnTo>
                  <a:lnTo>
                    <a:pt x="1337" y="879"/>
                  </a:lnTo>
                  <a:lnTo>
                    <a:pt x="1278" y="923"/>
                  </a:lnTo>
                  <a:lnTo>
                    <a:pt x="1216" y="962"/>
                  </a:lnTo>
                  <a:lnTo>
                    <a:pt x="1152" y="995"/>
                  </a:lnTo>
                  <a:lnTo>
                    <a:pt x="1087" y="1023"/>
                  </a:lnTo>
                  <a:lnTo>
                    <a:pt x="1020" y="1044"/>
                  </a:lnTo>
                  <a:lnTo>
                    <a:pt x="953" y="1060"/>
                  </a:lnTo>
                  <a:lnTo>
                    <a:pt x="884" y="1069"/>
                  </a:lnTo>
                  <a:lnTo>
                    <a:pt x="815" y="1072"/>
                  </a:lnTo>
                  <a:lnTo>
                    <a:pt x="746" y="1069"/>
                  </a:lnTo>
                  <a:lnTo>
                    <a:pt x="677" y="1060"/>
                  </a:lnTo>
                  <a:lnTo>
                    <a:pt x="610" y="1044"/>
                  </a:lnTo>
                  <a:lnTo>
                    <a:pt x="543" y="1023"/>
                  </a:lnTo>
                  <a:lnTo>
                    <a:pt x="478" y="995"/>
                  </a:lnTo>
                  <a:lnTo>
                    <a:pt x="414" y="962"/>
                  </a:lnTo>
                  <a:lnTo>
                    <a:pt x="352" y="923"/>
                  </a:lnTo>
                  <a:lnTo>
                    <a:pt x="292" y="879"/>
                  </a:lnTo>
                  <a:lnTo>
                    <a:pt x="234" y="828"/>
                  </a:lnTo>
                  <a:lnTo>
                    <a:pt x="177" y="772"/>
                  </a:lnTo>
                  <a:lnTo>
                    <a:pt x="123" y="711"/>
                  </a:lnTo>
                  <a:lnTo>
                    <a:pt x="70" y="645"/>
                  </a:lnTo>
                  <a:lnTo>
                    <a:pt x="21" y="573"/>
                  </a:lnTo>
                  <a:lnTo>
                    <a:pt x="0" y="542"/>
                  </a:lnTo>
                  <a:lnTo>
                    <a:pt x="27" y="500"/>
                  </a:lnTo>
                  <a:lnTo>
                    <a:pt x="74" y="431"/>
                  </a:lnTo>
                  <a:lnTo>
                    <a:pt x="125" y="367"/>
                  </a:lnTo>
                  <a:lnTo>
                    <a:pt x="177" y="308"/>
                  </a:lnTo>
                  <a:lnTo>
                    <a:pt x="232" y="253"/>
                  </a:lnTo>
                  <a:lnTo>
                    <a:pt x="287" y="204"/>
                  </a:lnTo>
                  <a:lnTo>
                    <a:pt x="346" y="160"/>
                  </a:lnTo>
                  <a:lnTo>
                    <a:pt x="404" y="121"/>
                  </a:lnTo>
                  <a:lnTo>
                    <a:pt x="466" y="88"/>
                  </a:lnTo>
                  <a:lnTo>
                    <a:pt x="528" y="59"/>
                  </a:lnTo>
                  <a:lnTo>
                    <a:pt x="592" y="37"/>
                  </a:lnTo>
                  <a:lnTo>
                    <a:pt x="657" y="20"/>
                  </a:lnTo>
                  <a:lnTo>
                    <a:pt x="723" y="9"/>
                  </a:lnTo>
                  <a:lnTo>
                    <a:pt x="762" y="2"/>
                  </a:lnTo>
                  <a:lnTo>
                    <a:pt x="8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22"/>
            <p:cNvSpPr>
              <a:spLocks noEditPoints="1"/>
            </p:cNvSpPr>
            <p:nvPr/>
          </p:nvSpPr>
          <p:spPr bwMode="auto">
            <a:xfrm>
              <a:off x="9082088" y="2740025"/>
              <a:ext cx="80963" cy="80963"/>
            </a:xfrm>
            <a:custGeom>
              <a:avLst/>
              <a:gdLst>
                <a:gd name="T0" fmla="*/ 205 w 461"/>
                <a:gd name="T1" fmla="*/ 119 h 464"/>
                <a:gd name="T2" fmla="*/ 159 w 461"/>
                <a:gd name="T3" fmla="*/ 141 h 464"/>
                <a:gd name="T4" fmla="*/ 127 w 461"/>
                <a:gd name="T5" fmla="*/ 180 h 464"/>
                <a:gd name="T6" fmla="*/ 116 w 461"/>
                <a:gd name="T7" fmla="*/ 232 h 464"/>
                <a:gd name="T8" fmla="*/ 127 w 461"/>
                <a:gd name="T9" fmla="*/ 283 h 464"/>
                <a:gd name="T10" fmla="*/ 159 w 461"/>
                <a:gd name="T11" fmla="*/ 322 h 464"/>
                <a:gd name="T12" fmla="*/ 205 w 461"/>
                <a:gd name="T13" fmla="*/ 345 h 464"/>
                <a:gd name="T14" fmla="*/ 257 w 461"/>
                <a:gd name="T15" fmla="*/ 345 h 464"/>
                <a:gd name="T16" fmla="*/ 303 w 461"/>
                <a:gd name="T17" fmla="*/ 322 h 464"/>
                <a:gd name="T18" fmla="*/ 334 w 461"/>
                <a:gd name="T19" fmla="*/ 283 h 464"/>
                <a:gd name="T20" fmla="*/ 346 w 461"/>
                <a:gd name="T21" fmla="*/ 232 h 464"/>
                <a:gd name="T22" fmla="*/ 334 w 461"/>
                <a:gd name="T23" fmla="*/ 180 h 464"/>
                <a:gd name="T24" fmla="*/ 303 w 461"/>
                <a:gd name="T25" fmla="*/ 141 h 464"/>
                <a:gd name="T26" fmla="*/ 257 w 461"/>
                <a:gd name="T27" fmla="*/ 119 h 464"/>
                <a:gd name="T28" fmla="*/ 231 w 461"/>
                <a:gd name="T29" fmla="*/ 0 h 464"/>
                <a:gd name="T30" fmla="*/ 303 w 461"/>
                <a:gd name="T31" fmla="*/ 12 h 464"/>
                <a:gd name="T32" fmla="*/ 367 w 461"/>
                <a:gd name="T33" fmla="*/ 45 h 464"/>
                <a:gd name="T34" fmla="*/ 417 w 461"/>
                <a:gd name="T35" fmla="*/ 95 h 464"/>
                <a:gd name="T36" fmla="*/ 450 w 461"/>
                <a:gd name="T37" fmla="*/ 158 h 464"/>
                <a:gd name="T38" fmla="*/ 461 w 461"/>
                <a:gd name="T39" fmla="*/ 232 h 464"/>
                <a:gd name="T40" fmla="*/ 450 w 461"/>
                <a:gd name="T41" fmla="*/ 305 h 464"/>
                <a:gd name="T42" fmla="*/ 417 w 461"/>
                <a:gd name="T43" fmla="*/ 368 h 464"/>
                <a:gd name="T44" fmla="*/ 367 w 461"/>
                <a:gd name="T45" fmla="*/ 418 h 464"/>
                <a:gd name="T46" fmla="*/ 303 w 461"/>
                <a:gd name="T47" fmla="*/ 452 h 464"/>
                <a:gd name="T48" fmla="*/ 231 w 461"/>
                <a:gd name="T49" fmla="*/ 464 h 464"/>
                <a:gd name="T50" fmla="*/ 157 w 461"/>
                <a:gd name="T51" fmla="*/ 452 h 464"/>
                <a:gd name="T52" fmla="*/ 95 w 461"/>
                <a:gd name="T53" fmla="*/ 418 h 464"/>
                <a:gd name="T54" fmla="*/ 44 w 461"/>
                <a:gd name="T55" fmla="*/ 368 h 464"/>
                <a:gd name="T56" fmla="*/ 12 w 461"/>
                <a:gd name="T57" fmla="*/ 305 h 464"/>
                <a:gd name="T58" fmla="*/ 0 w 461"/>
                <a:gd name="T59" fmla="*/ 232 h 464"/>
                <a:gd name="T60" fmla="*/ 12 w 461"/>
                <a:gd name="T61" fmla="*/ 158 h 464"/>
                <a:gd name="T62" fmla="*/ 44 w 461"/>
                <a:gd name="T63" fmla="*/ 95 h 464"/>
                <a:gd name="T64" fmla="*/ 95 w 461"/>
                <a:gd name="T65" fmla="*/ 45 h 464"/>
                <a:gd name="T66" fmla="*/ 157 w 461"/>
                <a:gd name="T67" fmla="*/ 12 h 464"/>
                <a:gd name="T68" fmla="*/ 231 w 461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4">
                  <a:moveTo>
                    <a:pt x="231" y="116"/>
                  </a:moveTo>
                  <a:lnTo>
                    <a:pt x="205" y="119"/>
                  </a:lnTo>
                  <a:lnTo>
                    <a:pt x="181" y="128"/>
                  </a:lnTo>
                  <a:lnTo>
                    <a:pt x="159" y="141"/>
                  </a:lnTo>
                  <a:lnTo>
                    <a:pt x="141" y="159"/>
                  </a:lnTo>
                  <a:lnTo>
                    <a:pt x="127" y="180"/>
                  </a:lnTo>
                  <a:lnTo>
                    <a:pt x="119" y="205"/>
                  </a:lnTo>
                  <a:lnTo>
                    <a:pt x="116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1" y="335"/>
                  </a:lnTo>
                  <a:lnTo>
                    <a:pt x="205" y="345"/>
                  </a:lnTo>
                  <a:lnTo>
                    <a:pt x="231" y="348"/>
                  </a:lnTo>
                  <a:lnTo>
                    <a:pt x="257" y="345"/>
                  </a:lnTo>
                  <a:lnTo>
                    <a:pt x="281" y="335"/>
                  </a:lnTo>
                  <a:lnTo>
                    <a:pt x="303" y="322"/>
                  </a:lnTo>
                  <a:lnTo>
                    <a:pt x="321" y="304"/>
                  </a:lnTo>
                  <a:lnTo>
                    <a:pt x="334" y="283"/>
                  </a:lnTo>
                  <a:lnTo>
                    <a:pt x="343" y="258"/>
                  </a:lnTo>
                  <a:lnTo>
                    <a:pt x="346" y="232"/>
                  </a:lnTo>
                  <a:lnTo>
                    <a:pt x="343" y="205"/>
                  </a:lnTo>
                  <a:lnTo>
                    <a:pt x="334" y="180"/>
                  </a:lnTo>
                  <a:lnTo>
                    <a:pt x="321" y="159"/>
                  </a:lnTo>
                  <a:lnTo>
                    <a:pt x="303" y="141"/>
                  </a:lnTo>
                  <a:lnTo>
                    <a:pt x="281" y="128"/>
                  </a:lnTo>
                  <a:lnTo>
                    <a:pt x="257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9" y="2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5"/>
                  </a:lnTo>
                  <a:lnTo>
                    <a:pt x="436" y="126"/>
                  </a:lnTo>
                  <a:lnTo>
                    <a:pt x="450" y="158"/>
                  </a:lnTo>
                  <a:lnTo>
                    <a:pt x="458" y="194"/>
                  </a:lnTo>
                  <a:lnTo>
                    <a:pt x="461" y="232"/>
                  </a:lnTo>
                  <a:lnTo>
                    <a:pt x="458" y="269"/>
                  </a:lnTo>
                  <a:lnTo>
                    <a:pt x="450" y="305"/>
                  </a:lnTo>
                  <a:lnTo>
                    <a:pt x="436" y="338"/>
                  </a:lnTo>
                  <a:lnTo>
                    <a:pt x="417" y="368"/>
                  </a:lnTo>
                  <a:lnTo>
                    <a:pt x="394" y="395"/>
                  </a:lnTo>
                  <a:lnTo>
                    <a:pt x="367" y="418"/>
                  </a:lnTo>
                  <a:lnTo>
                    <a:pt x="337" y="437"/>
                  </a:lnTo>
                  <a:lnTo>
                    <a:pt x="303" y="452"/>
                  </a:lnTo>
                  <a:lnTo>
                    <a:pt x="269" y="461"/>
                  </a:lnTo>
                  <a:lnTo>
                    <a:pt x="231" y="464"/>
                  </a:lnTo>
                  <a:lnTo>
                    <a:pt x="193" y="461"/>
                  </a:lnTo>
                  <a:lnTo>
                    <a:pt x="157" y="452"/>
                  </a:lnTo>
                  <a:lnTo>
                    <a:pt x="125" y="437"/>
                  </a:lnTo>
                  <a:lnTo>
                    <a:pt x="95" y="418"/>
                  </a:lnTo>
                  <a:lnTo>
                    <a:pt x="67" y="395"/>
                  </a:lnTo>
                  <a:lnTo>
                    <a:pt x="44" y="368"/>
                  </a:lnTo>
                  <a:lnTo>
                    <a:pt x="27" y="338"/>
                  </a:lnTo>
                  <a:lnTo>
                    <a:pt x="12" y="305"/>
                  </a:lnTo>
                  <a:lnTo>
                    <a:pt x="4" y="269"/>
                  </a:lnTo>
                  <a:lnTo>
                    <a:pt x="0" y="232"/>
                  </a:lnTo>
                  <a:lnTo>
                    <a:pt x="4" y="194"/>
                  </a:lnTo>
                  <a:lnTo>
                    <a:pt x="12" y="158"/>
                  </a:lnTo>
                  <a:lnTo>
                    <a:pt x="27" y="126"/>
                  </a:lnTo>
                  <a:lnTo>
                    <a:pt x="44" y="95"/>
                  </a:lnTo>
                  <a:lnTo>
                    <a:pt x="67" y="68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2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23"/>
            <p:cNvSpPr>
              <a:spLocks noEditPoints="1"/>
            </p:cNvSpPr>
            <p:nvPr/>
          </p:nvSpPr>
          <p:spPr bwMode="auto">
            <a:xfrm>
              <a:off x="9172576" y="2740025"/>
              <a:ext cx="80963" cy="80963"/>
            </a:xfrm>
            <a:custGeom>
              <a:avLst/>
              <a:gdLst>
                <a:gd name="T0" fmla="*/ 204 w 461"/>
                <a:gd name="T1" fmla="*/ 119 h 464"/>
                <a:gd name="T2" fmla="*/ 158 w 461"/>
                <a:gd name="T3" fmla="*/ 141 h 464"/>
                <a:gd name="T4" fmla="*/ 127 w 461"/>
                <a:gd name="T5" fmla="*/ 180 h 464"/>
                <a:gd name="T6" fmla="*/ 115 w 461"/>
                <a:gd name="T7" fmla="*/ 232 h 464"/>
                <a:gd name="T8" fmla="*/ 127 w 461"/>
                <a:gd name="T9" fmla="*/ 283 h 464"/>
                <a:gd name="T10" fmla="*/ 158 w 461"/>
                <a:gd name="T11" fmla="*/ 322 h 464"/>
                <a:gd name="T12" fmla="*/ 204 w 461"/>
                <a:gd name="T13" fmla="*/ 345 h 464"/>
                <a:gd name="T14" fmla="*/ 256 w 461"/>
                <a:gd name="T15" fmla="*/ 345 h 464"/>
                <a:gd name="T16" fmla="*/ 302 w 461"/>
                <a:gd name="T17" fmla="*/ 322 h 464"/>
                <a:gd name="T18" fmla="*/ 334 w 461"/>
                <a:gd name="T19" fmla="*/ 283 h 464"/>
                <a:gd name="T20" fmla="*/ 345 w 461"/>
                <a:gd name="T21" fmla="*/ 232 h 464"/>
                <a:gd name="T22" fmla="*/ 334 w 461"/>
                <a:gd name="T23" fmla="*/ 180 h 464"/>
                <a:gd name="T24" fmla="*/ 302 w 461"/>
                <a:gd name="T25" fmla="*/ 141 h 464"/>
                <a:gd name="T26" fmla="*/ 256 w 461"/>
                <a:gd name="T27" fmla="*/ 119 h 464"/>
                <a:gd name="T28" fmla="*/ 230 w 461"/>
                <a:gd name="T29" fmla="*/ 0 h 464"/>
                <a:gd name="T30" fmla="*/ 304 w 461"/>
                <a:gd name="T31" fmla="*/ 12 h 464"/>
                <a:gd name="T32" fmla="*/ 366 w 461"/>
                <a:gd name="T33" fmla="*/ 45 h 464"/>
                <a:gd name="T34" fmla="*/ 417 w 461"/>
                <a:gd name="T35" fmla="*/ 95 h 464"/>
                <a:gd name="T36" fmla="*/ 449 w 461"/>
                <a:gd name="T37" fmla="*/ 158 h 464"/>
                <a:gd name="T38" fmla="*/ 461 w 461"/>
                <a:gd name="T39" fmla="*/ 232 h 464"/>
                <a:gd name="T40" fmla="*/ 449 w 461"/>
                <a:gd name="T41" fmla="*/ 305 h 464"/>
                <a:gd name="T42" fmla="*/ 417 w 461"/>
                <a:gd name="T43" fmla="*/ 368 h 464"/>
                <a:gd name="T44" fmla="*/ 366 w 461"/>
                <a:gd name="T45" fmla="*/ 418 h 464"/>
                <a:gd name="T46" fmla="*/ 304 w 461"/>
                <a:gd name="T47" fmla="*/ 452 h 464"/>
                <a:gd name="T48" fmla="*/ 230 w 461"/>
                <a:gd name="T49" fmla="*/ 464 h 464"/>
                <a:gd name="T50" fmla="*/ 158 w 461"/>
                <a:gd name="T51" fmla="*/ 452 h 464"/>
                <a:gd name="T52" fmla="*/ 94 w 461"/>
                <a:gd name="T53" fmla="*/ 418 h 464"/>
                <a:gd name="T54" fmla="*/ 44 w 461"/>
                <a:gd name="T55" fmla="*/ 368 h 464"/>
                <a:gd name="T56" fmla="*/ 11 w 461"/>
                <a:gd name="T57" fmla="*/ 305 h 464"/>
                <a:gd name="T58" fmla="*/ 0 w 461"/>
                <a:gd name="T59" fmla="*/ 232 h 464"/>
                <a:gd name="T60" fmla="*/ 11 w 461"/>
                <a:gd name="T61" fmla="*/ 158 h 464"/>
                <a:gd name="T62" fmla="*/ 44 w 461"/>
                <a:gd name="T63" fmla="*/ 95 h 464"/>
                <a:gd name="T64" fmla="*/ 94 w 461"/>
                <a:gd name="T65" fmla="*/ 45 h 464"/>
                <a:gd name="T66" fmla="*/ 158 w 461"/>
                <a:gd name="T67" fmla="*/ 12 h 464"/>
                <a:gd name="T68" fmla="*/ 230 w 461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4">
                  <a:moveTo>
                    <a:pt x="230" y="116"/>
                  </a:moveTo>
                  <a:lnTo>
                    <a:pt x="204" y="119"/>
                  </a:lnTo>
                  <a:lnTo>
                    <a:pt x="180" y="128"/>
                  </a:lnTo>
                  <a:lnTo>
                    <a:pt x="158" y="141"/>
                  </a:lnTo>
                  <a:lnTo>
                    <a:pt x="140" y="159"/>
                  </a:lnTo>
                  <a:lnTo>
                    <a:pt x="127" y="180"/>
                  </a:lnTo>
                  <a:lnTo>
                    <a:pt x="118" y="205"/>
                  </a:lnTo>
                  <a:lnTo>
                    <a:pt x="115" y="232"/>
                  </a:lnTo>
                  <a:lnTo>
                    <a:pt x="118" y="258"/>
                  </a:lnTo>
                  <a:lnTo>
                    <a:pt x="127" y="283"/>
                  </a:lnTo>
                  <a:lnTo>
                    <a:pt x="140" y="304"/>
                  </a:lnTo>
                  <a:lnTo>
                    <a:pt x="158" y="322"/>
                  </a:lnTo>
                  <a:lnTo>
                    <a:pt x="180" y="335"/>
                  </a:lnTo>
                  <a:lnTo>
                    <a:pt x="204" y="345"/>
                  </a:lnTo>
                  <a:lnTo>
                    <a:pt x="230" y="348"/>
                  </a:lnTo>
                  <a:lnTo>
                    <a:pt x="256" y="345"/>
                  </a:lnTo>
                  <a:lnTo>
                    <a:pt x="280" y="335"/>
                  </a:lnTo>
                  <a:lnTo>
                    <a:pt x="302" y="322"/>
                  </a:lnTo>
                  <a:lnTo>
                    <a:pt x="320" y="304"/>
                  </a:lnTo>
                  <a:lnTo>
                    <a:pt x="334" y="283"/>
                  </a:lnTo>
                  <a:lnTo>
                    <a:pt x="342" y="258"/>
                  </a:lnTo>
                  <a:lnTo>
                    <a:pt x="345" y="232"/>
                  </a:lnTo>
                  <a:lnTo>
                    <a:pt x="342" y="205"/>
                  </a:lnTo>
                  <a:lnTo>
                    <a:pt x="334" y="180"/>
                  </a:lnTo>
                  <a:lnTo>
                    <a:pt x="320" y="159"/>
                  </a:lnTo>
                  <a:lnTo>
                    <a:pt x="302" y="141"/>
                  </a:lnTo>
                  <a:lnTo>
                    <a:pt x="280" y="128"/>
                  </a:lnTo>
                  <a:lnTo>
                    <a:pt x="256" y="119"/>
                  </a:lnTo>
                  <a:lnTo>
                    <a:pt x="230" y="116"/>
                  </a:lnTo>
                  <a:close/>
                  <a:moveTo>
                    <a:pt x="230" y="0"/>
                  </a:moveTo>
                  <a:lnTo>
                    <a:pt x="268" y="2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8"/>
                  </a:lnTo>
                  <a:lnTo>
                    <a:pt x="417" y="95"/>
                  </a:lnTo>
                  <a:lnTo>
                    <a:pt x="434" y="126"/>
                  </a:lnTo>
                  <a:lnTo>
                    <a:pt x="449" y="158"/>
                  </a:lnTo>
                  <a:lnTo>
                    <a:pt x="457" y="194"/>
                  </a:lnTo>
                  <a:lnTo>
                    <a:pt x="461" y="232"/>
                  </a:lnTo>
                  <a:lnTo>
                    <a:pt x="457" y="269"/>
                  </a:lnTo>
                  <a:lnTo>
                    <a:pt x="449" y="305"/>
                  </a:lnTo>
                  <a:lnTo>
                    <a:pt x="434" y="338"/>
                  </a:lnTo>
                  <a:lnTo>
                    <a:pt x="417" y="368"/>
                  </a:lnTo>
                  <a:lnTo>
                    <a:pt x="394" y="395"/>
                  </a:lnTo>
                  <a:lnTo>
                    <a:pt x="366" y="418"/>
                  </a:lnTo>
                  <a:lnTo>
                    <a:pt x="336" y="437"/>
                  </a:lnTo>
                  <a:lnTo>
                    <a:pt x="304" y="452"/>
                  </a:lnTo>
                  <a:lnTo>
                    <a:pt x="268" y="461"/>
                  </a:lnTo>
                  <a:lnTo>
                    <a:pt x="230" y="464"/>
                  </a:lnTo>
                  <a:lnTo>
                    <a:pt x="192" y="461"/>
                  </a:lnTo>
                  <a:lnTo>
                    <a:pt x="158" y="452"/>
                  </a:lnTo>
                  <a:lnTo>
                    <a:pt x="124" y="437"/>
                  </a:lnTo>
                  <a:lnTo>
                    <a:pt x="94" y="418"/>
                  </a:lnTo>
                  <a:lnTo>
                    <a:pt x="67" y="395"/>
                  </a:lnTo>
                  <a:lnTo>
                    <a:pt x="44" y="368"/>
                  </a:lnTo>
                  <a:lnTo>
                    <a:pt x="25" y="338"/>
                  </a:lnTo>
                  <a:lnTo>
                    <a:pt x="11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1" y="158"/>
                  </a:lnTo>
                  <a:lnTo>
                    <a:pt x="25" y="126"/>
                  </a:lnTo>
                  <a:lnTo>
                    <a:pt x="44" y="95"/>
                  </a:lnTo>
                  <a:lnTo>
                    <a:pt x="67" y="68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2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24"/>
            <p:cNvSpPr>
              <a:spLocks noEditPoints="1"/>
            </p:cNvSpPr>
            <p:nvPr/>
          </p:nvSpPr>
          <p:spPr bwMode="auto">
            <a:xfrm>
              <a:off x="9264651" y="2740025"/>
              <a:ext cx="80963" cy="80963"/>
            </a:xfrm>
            <a:custGeom>
              <a:avLst/>
              <a:gdLst>
                <a:gd name="T0" fmla="*/ 204 w 461"/>
                <a:gd name="T1" fmla="*/ 119 h 464"/>
                <a:gd name="T2" fmla="*/ 158 w 461"/>
                <a:gd name="T3" fmla="*/ 141 h 464"/>
                <a:gd name="T4" fmla="*/ 127 w 461"/>
                <a:gd name="T5" fmla="*/ 180 h 464"/>
                <a:gd name="T6" fmla="*/ 115 w 461"/>
                <a:gd name="T7" fmla="*/ 232 h 464"/>
                <a:gd name="T8" fmla="*/ 127 w 461"/>
                <a:gd name="T9" fmla="*/ 283 h 464"/>
                <a:gd name="T10" fmla="*/ 158 w 461"/>
                <a:gd name="T11" fmla="*/ 322 h 464"/>
                <a:gd name="T12" fmla="*/ 204 w 461"/>
                <a:gd name="T13" fmla="*/ 345 h 464"/>
                <a:gd name="T14" fmla="*/ 257 w 461"/>
                <a:gd name="T15" fmla="*/ 345 h 464"/>
                <a:gd name="T16" fmla="*/ 303 w 461"/>
                <a:gd name="T17" fmla="*/ 322 h 464"/>
                <a:gd name="T18" fmla="*/ 334 w 461"/>
                <a:gd name="T19" fmla="*/ 283 h 464"/>
                <a:gd name="T20" fmla="*/ 346 w 461"/>
                <a:gd name="T21" fmla="*/ 232 h 464"/>
                <a:gd name="T22" fmla="*/ 334 w 461"/>
                <a:gd name="T23" fmla="*/ 180 h 464"/>
                <a:gd name="T24" fmla="*/ 303 w 461"/>
                <a:gd name="T25" fmla="*/ 141 h 464"/>
                <a:gd name="T26" fmla="*/ 257 w 461"/>
                <a:gd name="T27" fmla="*/ 119 h 464"/>
                <a:gd name="T28" fmla="*/ 231 w 461"/>
                <a:gd name="T29" fmla="*/ 0 h 464"/>
                <a:gd name="T30" fmla="*/ 304 w 461"/>
                <a:gd name="T31" fmla="*/ 12 h 464"/>
                <a:gd name="T32" fmla="*/ 367 w 461"/>
                <a:gd name="T33" fmla="*/ 45 h 464"/>
                <a:gd name="T34" fmla="*/ 417 w 461"/>
                <a:gd name="T35" fmla="*/ 95 h 464"/>
                <a:gd name="T36" fmla="*/ 449 w 461"/>
                <a:gd name="T37" fmla="*/ 158 h 464"/>
                <a:gd name="T38" fmla="*/ 461 w 461"/>
                <a:gd name="T39" fmla="*/ 232 h 464"/>
                <a:gd name="T40" fmla="*/ 449 w 461"/>
                <a:gd name="T41" fmla="*/ 305 h 464"/>
                <a:gd name="T42" fmla="*/ 417 w 461"/>
                <a:gd name="T43" fmla="*/ 368 h 464"/>
                <a:gd name="T44" fmla="*/ 367 w 461"/>
                <a:gd name="T45" fmla="*/ 418 h 464"/>
                <a:gd name="T46" fmla="*/ 304 w 461"/>
                <a:gd name="T47" fmla="*/ 452 h 464"/>
                <a:gd name="T48" fmla="*/ 231 w 461"/>
                <a:gd name="T49" fmla="*/ 464 h 464"/>
                <a:gd name="T50" fmla="*/ 158 w 461"/>
                <a:gd name="T51" fmla="*/ 452 h 464"/>
                <a:gd name="T52" fmla="*/ 94 w 461"/>
                <a:gd name="T53" fmla="*/ 418 h 464"/>
                <a:gd name="T54" fmla="*/ 45 w 461"/>
                <a:gd name="T55" fmla="*/ 368 h 464"/>
                <a:gd name="T56" fmla="*/ 12 w 461"/>
                <a:gd name="T57" fmla="*/ 305 h 464"/>
                <a:gd name="T58" fmla="*/ 0 w 461"/>
                <a:gd name="T59" fmla="*/ 232 h 464"/>
                <a:gd name="T60" fmla="*/ 12 w 461"/>
                <a:gd name="T61" fmla="*/ 158 h 464"/>
                <a:gd name="T62" fmla="*/ 45 w 461"/>
                <a:gd name="T63" fmla="*/ 95 h 464"/>
                <a:gd name="T64" fmla="*/ 94 w 461"/>
                <a:gd name="T65" fmla="*/ 45 h 464"/>
                <a:gd name="T66" fmla="*/ 158 w 461"/>
                <a:gd name="T67" fmla="*/ 12 h 464"/>
                <a:gd name="T68" fmla="*/ 231 w 461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4">
                  <a:moveTo>
                    <a:pt x="231" y="116"/>
                  </a:moveTo>
                  <a:lnTo>
                    <a:pt x="204" y="119"/>
                  </a:lnTo>
                  <a:lnTo>
                    <a:pt x="180" y="128"/>
                  </a:lnTo>
                  <a:lnTo>
                    <a:pt x="158" y="141"/>
                  </a:lnTo>
                  <a:lnTo>
                    <a:pt x="141" y="159"/>
                  </a:lnTo>
                  <a:lnTo>
                    <a:pt x="127" y="180"/>
                  </a:lnTo>
                  <a:lnTo>
                    <a:pt x="119" y="205"/>
                  </a:lnTo>
                  <a:lnTo>
                    <a:pt x="115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8" y="322"/>
                  </a:lnTo>
                  <a:lnTo>
                    <a:pt x="180" y="335"/>
                  </a:lnTo>
                  <a:lnTo>
                    <a:pt x="204" y="345"/>
                  </a:lnTo>
                  <a:lnTo>
                    <a:pt x="231" y="348"/>
                  </a:lnTo>
                  <a:lnTo>
                    <a:pt x="257" y="345"/>
                  </a:lnTo>
                  <a:lnTo>
                    <a:pt x="281" y="335"/>
                  </a:lnTo>
                  <a:lnTo>
                    <a:pt x="303" y="322"/>
                  </a:lnTo>
                  <a:lnTo>
                    <a:pt x="321" y="304"/>
                  </a:lnTo>
                  <a:lnTo>
                    <a:pt x="334" y="283"/>
                  </a:lnTo>
                  <a:lnTo>
                    <a:pt x="343" y="258"/>
                  </a:lnTo>
                  <a:lnTo>
                    <a:pt x="346" y="232"/>
                  </a:lnTo>
                  <a:lnTo>
                    <a:pt x="343" y="205"/>
                  </a:lnTo>
                  <a:lnTo>
                    <a:pt x="334" y="180"/>
                  </a:lnTo>
                  <a:lnTo>
                    <a:pt x="321" y="159"/>
                  </a:lnTo>
                  <a:lnTo>
                    <a:pt x="303" y="141"/>
                  </a:lnTo>
                  <a:lnTo>
                    <a:pt x="281" y="128"/>
                  </a:lnTo>
                  <a:lnTo>
                    <a:pt x="257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8" y="2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5"/>
                  </a:lnTo>
                  <a:lnTo>
                    <a:pt x="435" y="126"/>
                  </a:lnTo>
                  <a:lnTo>
                    <a:pt x="449" y="158"/>
                  </a:lnTo>
                  <a:lnTo>
                    <a:pt x="458" y="194"/>
                  </a:lnTo>
                  <a:lnTo>
                    <a:pt x="461" y="232"/>
                  </a:lnTo>
                  <a:lnTo>
                    <a:pt x="458" y="269"/>
                  </a:lnTo>
                  <a:lnTo>
                    <a:pt x="449" y="305"/>
                  </a:lnTo>
                  <a:lnTo>
                    <a:pt x="435" y="338"/>
                  </a:lnTo>
                  <a:lnTo>
                    <a:pt x="417" y="368"/>
                  </a:lnTo>
                  <a:lnTo>
                    <a:pt x="394" y="395"/>
                  </a:lnTo>
                  <a:lnTo>
                    <a:pt x="367" y="418"/>
                  </a:lnTo>
                  <a:lnTo>
                    <a:pt x="336" y="437"/>
                  </a:lnTo>
                  <a:lnTo>
                    <a:pt x="304" y="452"/>
                  </a:lnTo>
                  <a:lnTo>
                    <a:pt x="268" y="461"/>
                  </a:lnTo>
                  <a:lnTo>
                    <a:pt x="231" y="464"/>
                  </a:lnTo>
                  <a:lnTo>
                    <a:pt x="193" y="461"/>
                  </a:lnTo>
                  <a:lnTo>
                    <a:pt x="158" y="452"/>
                  </a:lnTo>
                  <a:lnTo>
                    <a:pt x="125" y="437"/>
                  </a:lnTo>
                  <a:lnTo>
                    <a:pt x="94" y="418"/>
                  </a:lnTo>
                  <a:lnTo>
                    <a:pt x="68" y="395"/>
                  </a:lnTo>
                  <a:lnTo>
                    <a:pt x="45" y="368"/>
                  </a:lnTo>
                  <a:lnTo>
                    <a:pt x="26" y="338"/>
                  </a:lnTo>
                  <a:lnTo>
                    <a:pt x="12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2" y="158"/>
                  </a:lnTo>
                  <a:lnTo>
                    <a:pt x="26" y="126"/>
                  </a:lnTo>
                  <a:lnTo>
                    <a:pt x="45" y="95"/>
                  </a:lnTo>
                  <a:lnTo>
                    <a:pt x="68" y="68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2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25"/>
            <p:cNvSpPr>
              <a:spLocks noEditPoints="1"/>
            </p:cNvSpPr>
            <p:nvPr/>
          </p:nvSpPr>
          <p:spPr bwMode="auto">
            <a:xfrm>
              <a:off x="9040813" y="2698750"/>
              <a:ext cx="528638" cy="520700"/>
            </a:xfrm>
            <a:custGeom>
              <a:avLst/>
              <a:gdLst>
                <a:gd name="T0" fmla="*/ 115 w 2995"/>
                <a:gd name="T1" fmla="*/ 115 h 2954"/>
                <a:gd name="T2" fmla="*/ 115 w 2995"/>
                <a:gd name="T3" fmla="*/ 811 h 2954"/>
                <a:gd name="T4" fmla="*/ 2880 w 2995"/>
                <a:gd name="T5" fmla="*/ 811 h 2954"/>
                <a:gd name="T6" fmla="*/ 2880 w 2995"/>
                <a:gd name="T7" fmla="*/ 115 h 2954"/>
                <a:gd name="T8" fmla="*/ 115 w 2995"/>
                <a:gd name="T9" fmla="*/ 115 h 2954"/>
                <a:gd name="T10" fmla="*/ 58 w 2995"/>
                <a:gd name="T11" fmla="*/ 0 h 2954"/>
                <a:gd name="T12" fmla="*/ 2938 w 2995"/>
                <a:gd name="T13" fmla="*/ 0 h 2954"/>
                <a:gd name="T14" fmla="*/ 2955 w 2995"/>
                <a:gd name="T15" fmla="*/ 2 h 2954"/>
                <a:gd name="T16" fmla="*/ 2972 w 2995"/>
                <a:gd name="T17" fmla="*/ 10 h 2954"/>
                <a:gd name="T18" fmla="*/ 2984 w 2995"/>
                <a:gd name="T19" fmla="*/ 23 h 2954"/>
                <a:gd name="T20" fmla="*/ 2992 w 2995"/>
                <a:gd name="T21" fmla="*/ 39 h 2954"/>
                <a:gd name="T22" fmla="*/ 2995 w 2995"/>
                <a:gd name="T23" fmla="*/ 58 h 2954"/>
                <a:gd name="T24" fmla="*/ 2995 w 2995"/>
                <a:gd name="T25" fmla="*/ 1622 h 2954"/>
                <a:gd name="T26" fmla="*/ 2992 w 2995"/>
                <a:gd name="T27" fmla="*/ 1639 h 2954"/>
                <a:gd name="T28" fmla="*/ 2984 w 2995"/>
                <a:gd name="T29" fmla="*/ 1655 h 2954"/>
                <a:gd name="T30" fmla="*/ 2972 w 2995"/>
                <a:gd name="T31" fmla="*/ 1668 h 2954"/>
                <a:gd name="T32" fmla="*/ 2955 w 2995"/>
                <a:gd name="T33" fmla="*/ 1676 h 2954"/>
                <a:gd name="T34" fmla="*/ 2938 w 2995"/>
                <a:gd name="T35" fmla="*/ 1680 h 2954"/>
                <a:gd name="T36" fmla="*/ 2920 w 2995"/>
                <a:gd name="T37" fmla="*/ 1676 h 2954"/>
                <a:gd name="T38" fmla="*/ 2904 w 2995"/>
                <a:gd name="T39" fmla="*/ 1668 h 2954"/>
                <a:gd name="T40" fmla="*/ 2892 w 2995"/>
                <a:gd name="T41" fmla="*/ 1655 h 2954"/>
                <a:gd name="T42" fmla="*/ 2883 w 2995"/>
                <a:gd name="T43" fmla="*/ 1639 h 2954"/>
                <a:gd name="T44" fmla="*/ 2880 w 2995"/>
                <a:gd name="T45" fmla="*/ 1622 h 2954"/>
                <a:gd name="T46" fmla="*/ 2880 w 2995"/>
                <a:gd name="T47" fmla="*/ 926 h 2954"/>
                <a:gd name="T48" fmla="*/ 115 w 2995"/>
                <a:gd name="T49" fmla="*/ 926 h 2954"/>
                <a:gd name="T50" fmla="*/ 115 w 2995"/>
                <a:gd name="T51" fmla="*/ 2838 h 2954"/>
                <a:gd name="T52" fmla="*/ 1670 w 2995"/>
                <a:gd name="T53" fmla="*/ 2838 h 2954"/>
                <a:gd name="T54" fmla="*/ 1688 w 2995"/>
                <a:gd name="T55" fmla="*/ 2840 h 2954"/>
                <a:gd name="T56" fmla="*/ 1704 w 2995"/>
                <a:gd name="T57" fmla="*/ 2849 h 2954"/>
                <a:gd name="T58" fmla="*/ 1716 w 2995"/>
                <a:gd name="T59" fmla="*/ 2861 h 2954"/>
                <a:gd name="T60" fmla="*/ 1725 w 2995"/>
                <a:gd name="T61" fmla="*/ 2877 h 2954"/>
                <a:gd name="T62" fmla="*/ 1728 w 2995"/>
                <a:gd name="T63" fmla="*/ 2896 h 2954"/>
                <a:gd name="T64" fmla="*/ 1725 w 2995"/>
                <a:gd name="T65" fmla="*/ 2914 h 2954"/>
                <a:gd name="T66" fmla="*/ 1716 w 2995"/>
                <a:gd name="T67" fmla="*/ 2930 h 2954"/>
                <a:gd name="T68" fmla="*/ 1704 w 2995"/>
                <a:gd name="T69" fmla="*/ 2942 h 2954"/>
                <a:gd name="T70" fmla="*/ 1688 w 2995"/>
                <a:gd name="T71" fmla="*/ 2951 h 2954"/>
                <a:gd name="T72" fmla="*/ 1670 w 2995"/>
                <a:gd name="T73" fmla="*/ 2954 h 2954"/>
                <a:gd name="T74" fmla="*/ 58 w 2995"/>
                <a:gd name="T75" fmla="*/ 2954 h 2954"/>
                <a:gd name="T76" fmla="*/ 40 w 2995"/>
                <a:gd name="T77" fmla="*/ 2951 h 2954"/>
                <a:gd name="T78" fmla="*/ 24 w 2995"/>
                <a:gd name="T79" fmla="*/ 2942 h 2954"/>
                <a:gd name="T80" fmla="*/ 12 w 2995"/>
                <a:gd name="T81" fmla="*/ 2930 h 2954"/>
                <a:gd name="T82" fmla="*/ 3 w 2995"/>
                <a:gd name="T83" fmla="*/ 2914 h 2954"/>
                <a:gd name="T84" fmla="*/ 0 w 2995"/>
                <a:gd name="T85" fmla="*/ 2896 h 2954"/>
                <a:gd name="T86" fmla="*/ 0 w 2995"/>
                <a:gd name="T87" fmla="*/ 58 h 2954"/>
                <a:gd name="T88" fmla="*/ 3 w 2995"/>
                <a:gd name="T89" fmla="*/ 39 h 2954"/>
                <a:gd name="T90" fmla="*/ 12 w 2995"/>
                <a:gd name="T91" fmla="*/ 23 h 2954"/>
                <a:gd name="T92" fmla="*/ 24 w 2995"/>
                <a:gd name="T93" fmla="*/ 10 h 2954"/>
                <a:gd name="T94" fmla="*/ 40 w 2995"/>
                <a:gd name="T95" fmla="*/ 2 h 2954"/>
                <a:gd name="T96" fmla="*/ 58 w 2995"/>
                <a:gd name="T97" fmla="*/ 0 h 2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2954">
                  <a:moveTo>
                    <a:pt x="115" y="115"/>
                  </a:moveTo>
                  <a:lnTo>
                    <a:pt x="115" y="811"/>
                  </a:lnTo>
                  <a:lnTo>
                    <a:pt x="2880" y="811"/>
                  </a:lnTo>
                  <a:lnTo>
                    <a:pt x="2880" y="115"/>
                  </a:lnTo>
                  <a:lnTo>
                    <a:pt x="115" y="115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2"/>
                  </a:lnTo>
                  <a:lnTo>
                    <a:pt x="2972" y="10"/>
                  </a:lnTo>
                  <a:lnTo>
                    <a:pt x="2984" y="23"/>
                  </a:lnTo>
                  <a:lnTo>
                    <a:pt x="2992" y="39"/>
                  </a:lnTo>
                  <a:lnTo>
                    <a:pt x="2995" y="58"/>
                  </a:lnTo>
                  <a:lnTo>
                    <a:pt x="2995" y="1622"/>
                  </a:lnTo>
                  <a:lnTo>
                    <a:pt x="2992" y="1639"/>
                  </a:lnTo>
                  <a:lnTo>
                    <a:pt x="2984" y="1655"/>
                  </a:lnTo>
                  <a:lnTo>
                    <a:pt x="2972" y="1668"/>
                  </a:lnTo>
                  <a:lnTo>
                    <a:pt x="2955" y="1676"/>
                  </a:lnTo>
                  <a:lnTo>
                    <a:pt x="2938" y="1680"/>
                  </a:lnTo>
                  <a:lnTo>
                    <a:pt x="2920" y="1676"/>
                  </a:lnTo>
                  <a:lnTo>
                    <a:pt x="2904" y="1668"/>
                  </a:lnTo>
                  <a:lnTo>
                    <a:pt x="2892" y="1655"/>
                  </a:lnTo>
                  <a:lnTo>
                    <a:pt x="2883" y="1639"/>
                  </a:lnTo>
                  <a:lnTo>
                    <a:pt x="2880" y="1622"/>
                  </a:lnTo>
                  <a:lnTo>
                    <a:pt x="2880" y="926"/>
                  </a:lnTo>
                  <a:lnTo>
                    <a:pt x="115" y="926"/>
                  </a:lnTo>
                  <a:lnTo>
                    <a:pt x="115" y="2838"/>
                  </a:lnTo>
                  <a:lnTo>
                    <a:pt x="1670" y="2838"/>
                  </a:lnTo>
                  <a:lnTo>
                    <a:pt x="1688" y="2840"/>
                  </a:lnTo>
                  <a:lnTo>
                    <a:pt x="1704" y="2849"/>
                  </a:lnTo>
                  <a:lnTo>
                    <a:pt x="1716" y="2861"/>
                  </a:lnTo>
                  <a:lnTo>
                    <a:pt x="1725" y="2877"/>
                  </a:lnTo>
                  <a:lnTo>
                    <a:pt x="1728" y="2896"/>
                  </a:lnTo>
                  <a:lnTo>
                    <a:pt x="1725" y="2914"/>
                  </a:lnTo>
                  <a:lnTo>
                    <a:pt x="1716" y="2930"/>
                  </a:lnTo>
                  <a:lnTo>
                    <a:pt x="1704" y="2942"/>
                  </a:lnTo>
                  <a:lnTo>
                    <a:pt x="1688" y="2951"/>
                  </a:lnTo>
                  <a:lnTo>
                    <a:pt x="1670" y="2954"/>
                  </a:lnTo>
                  <a:lnTo>
                    <a:pt x="58" y="2954"/>
                  </a:lnTo>
                  <a:lnTo>
                    <a:pt x="40" y="2951"/>
                  </a:lnTo>
                  <a:lnTo>
                    <a:pt x="24" y="2942"/>
                  </a:lnTo>
                  <a:lnTo>
                    <a:pt x="12" y="2930"/>
                  </a:lnTo>
                  <a:lnTo>
                    <a:pt x="3" y="2914"/>
                  </a:lnTo>
                  <a:lnTo>
                    <a:pt x="0" y="2896"/>
                  </a:lnTo>
                  <a:lnTo>
                    <a:pt x="0" y="58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8145947" y="2682940"/>
            <a:ext cx="568325" cy="566737"/>
            <a:chOff x="8120063" y="2678113"/>
            <a:chExt cx="568325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6" name="Freeform 130"/>
            <p:cNvSpPr>
              <a:spLocks noEditPoints="1"/>
            </p:cNvSpPr>
            <p:nvPr/>
          </p:nvSpPr>
          <p:spPr bwMode="auto">
            <a:xfrm>
              <a:off x="8466138" y="2981325"/>
              <a:ext cx="222250" cy="263525"/>
            </a:xfrm>
            <a:custGeom>
              <a:avLst/>
              <a:gdLst>
                <a:gd name="T0" fmla="*/ 116 w 1268"/>
                <a:gd name="T1" fmla="*/ 1527 h 1655"/>
                <a:gd name="T2" fmla="*/ 1153 w 1268"/>
                <a:gd name="T3" fmla="*/ 637 h 1655"/>
                <a:gd name="T4" fmla="*/ 634 w 1268"/>
                <a:gd name="T5" fmla="*/ 128 h 1655"/>
                <a:gd name="T6" fmla="*/ 551 w 1268"/>
                <a:gd name="T7" fmla="*/ 141 h 1655"/>
                <a:gd name="T8" fmla="*/ 477 w 1268"/>
                <a:gd name="T9" fmla="*/ 179 h 1655"/>
                <a:gd name="T10" fmla="*/ 417 w 1268"/>
                <a:gd name="T11" fmla="*/ 238 h 1655"/>
                <a:gd name="T12" fmla="*/ 373 w 1268"/>
                <a:gd name="T13" fmla="*/ 312 h 1655"/>
                <a:gd name="T14" fmla="*/ 350 w 1268"/>
                <a:gd name="T15" fmla="*/ 400 h 1655"/>
                <a:gd name="T16" fmla="*/ 347 w 1268"/>
                <a:gd name="T17" fmla="*/ 509 h 1655"/>
                <a:gd name="T18" fmla="*/ 922 w 1268"/>
                <a:gd name="T19" fmla="*/ 446 h 1655"/>
                <a:gd name="T20" fmla="*/ 910 w 1268"/>
                <a:gd name="T21" fmla="*/ 354 h 1655"/>
                <a:gd name="T22" fmla="*/ 875 w 1268"/>
                <a:gd name="T23" fmla="*/ 273 h 1655"/>
                <a:gd name="T24" fmla="*/ 823 w 1268"/>
                <a:gd name="T25" fmla="*/ 205 h 1655"/>
                <a:gd name="T26" fmla="*/ 755 w 1268"/>
                <a:gd name="T27" fmla="*/ 158 h 1655"/>
                <a:gd name="T28" fmla="*/ 677 w 1268"/>
                <a:gd name="T29" fmla="*/ 131 h 1655"/>
                <a:gd name="T30" fmla="*/ 634 w 1268"/>
                <a:gd name="T31" fmla="*/ 0 h 1655"/>
                <a:gd name="T32" fmla="*/ 733 w 1268"/>
                <a:gd name="T33" fmla="*/ 14 h 1655"/>
                <a:gd name="T34" fmla="*/ 823 w 1268"/>
                <a:gd name="T35" fmla="*/ 52 h 1655"/>
                <a:gd name="T36" fmla="*/ 902 w 1268"/>
                <a:gd name="T37" fmla="*/ 113 h 1655"/>
                <a:gd name="T38" fmla="*/ 965 w 1268"/>
                <a:gd name="T39" fmla="*/ 191 h 1655"/>
                <a:gd name="T40" fmla="*/ 1010 w 1268"/>
                <a:gd name="T41" fmla="*/ 285 h 1655"/>
                <a:gd name="T42" fmla="*/ 1034 w 1268"/>
                <a:gd name="T43" fmla="*/ 391 h 1655"/>
                <a:gd name="T44" fmla="*/ 1037 w 1268"/>
                <a:gd name="T45" fmla="*/ 509 h 1655"/>
                <a:gd name="T46" fmla="*/ 1268 w 1268"/>
                <a:gd name="T47" fmla="*/ 1655 h 1655"/>
                <a:gd name="T48" fmla="*/ 0 w 1268"/>
                <a:gd name="T49" fmla="*/ 509 h 1655"/>
                <a:gd name="T50" fmla="*/ 231 w 1268"/>
                <a:gd name="T51" fmla="*/ 446 h 1655"/>
                <a:gd name="T52" fmla="*/ 243 w 1268"/>
                <a:gd name="T53" fmla="*/ 336 h 1655"/>
                <a:gd name="T54" fmla="*/ 278 w 1268"/>
                <a:gd name="T55" fmla="*/ 237 h 1655"/>
                <a:gd name="T56" fmla="*/ 332 w 1268"/>
                <a:gd name="T57" fmla="*/ 150 h 1655"/>
                <a:gd name="T58" fmla="*/ 404 w 1268"/>
                <a:gd name="T59" fmla="*/ 80 h 1655"/>
                <a:gd name="T60" fmla="*/ 488 w 1268"/>
                <a:gd name="T61" fmla="*/ 30 h 1655"/>
                <a:gd name="T62" fmla="*/ 583 w 1268"/>
                <a:gd name="T63" fmla="*/ 4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8" h="1655">
                  <a:moveTo>
                    <a:pt x="116" y="637"/>
                  </a:moveTo>
                  <a:lnTo>
                    <a:pt x="116" y="1527"/>
                  </a:lnTo>
                  <a:lnTo>
                    <a:pt x="1153" y="1527"/>
                  </a:lnTo>
                  <a:lnTo>
                    <a:pt x="1153" y="637"/>
                  </a:lnTo>
                  <a:lnTo>
                    <a:pt x="116" y="637"/>
                  </a:lnTo>
                  <a:close/>
                  <a:moveTo>
                    <a:pt x="634" y="128"/>
                  </a:moveTo>
                  <a:lnTo>
                    <a:pt x="591" y="131"/>
                  </a:lnTo>
                  <a:lnTo>
                    <a:pt x="551" y="141"/>
                  </a:lnTo>
                  <a:lnTo>
                    <a:pt x="513" y="158"/>
                  </a:lnTo>
                  <a:lnTo>
                    <a:pt x="477" y="179"/>
                  </a:lnTo>
                  <a:lnTo>
                    <a:pt x="445" y="205"/>
                  </a:lnTo>
                  <a:lnTo>
                    <a:pt x="417" y="238"/>
                  </a:lnTo>
                  <a:lnTo>
                    <a:pt x="393" y="273"/>
                  </a:lnTo>
                  <a:lnTo>
                    <a:pt x="373" y="312"/>
                  </a:lnTo>
                  <a:lnTo>
                    <a:pt x="359" y="354"/>
                  </a:lnTo>
                  <a:lnTo>
                    <a:pt x="350" y="400"/>
                  </a:lnTo>
                  <a:lnTo>
                    <a:pt x="347" y="446"/>
                  </a:lnTo>
                  <a:lnTo>
                    <a:pt x="347" y="509"/>
                  </a:lnTo>
                  <a:lnTo>
                    <a:pt x="922" y="509"/>
                  </a:lnTo>
                  <a:lnTo>
                    <a:pt x="922" y="446"/>
                  </a:lnTo>
                  <a:lnTo>
                    <a:pt x="919" y="400"/>
                  </a:lnTo>
                  <a:lnTo>
                    <a:pt x="910" y="354"/>
                  </a:lnTo>
                  <a:lnTo>
                    <a:pt x="896" y="312"/>
                  </a:lnTo>
                  <a:lnTo>
                    <a:pt x="875" y="273"/>
                  </a:lnTo>
                  <a:lnTo>
                    <a:pt x="851" y="238"/>
                  </a:lnTo>
                  <a:lnTo>
                    <a:pt x="823" y="205"/>
                  </a:lnTo>
                  <a:lnTo>
                    <a:pt x="791" y="179"/>
                  </a:lnTo>
                  <a:lnTo>
                    <a:pt x="755" y="158"/>
                  </a:lnTo>
                  <a:lnTo>
                    <a:pt x="717" y="141"/>
                  </a:lnTo>
                  <a:lnTo>
                    <a:pt x="677" y="131"/>
                  </a:lnTo>
                  <a:lnTo>
                    <a:pt x="634" y="128"/>
                  </a:lnTo>
                  <a:close/>
                  <a:moveTo>
                    <a:pt x="634" y="0"/>
                  </a:moveTo>
                  <a:lnTo>
                    <a:pt x="685" y="4"/>
                  </a:lnTo>
                  <a:lnTo>
                    <a:pt x="733" y="14"/>
                  </a:lnTo>
                  <a:lnTo>
                    <a:pt x="780" y="30"/>
                  </a:lnTo>
                  <a:lnTo>
                    <a:pt x="823" y="52"/>
                  </a:lnTo>
                  <a:lnTo>
                    <a:pt x="864" y="80"/>
                  </a:lnTo>
                  <a:lnTo>
                    <a:pt x="902" y="113"/>
                  </a:lnTo>
                  <a:lnTo>
                    <a:pt x="936" y="150"/>
                  </a:lnTo>
                  <a:lnTo>
                    <a:pt x="965" y="191"/>
                  </a:lnTo>
                  <a:lnTo>
                    <a:pt x="990" y="237"/>
                  </a:lnTo>
                  <a:lnTo>
                    <a:pt x="1010" y="285"/>
                  </a:lnTo>
                  <a:lnTo>
                    <a:pt x="1025" y="336"/>
                  </a:lnTo>
                  <a:lnTo>
                    <a:pt x="1034" y="391"/>
                  </a:lnTo>
                  <a:lnTo>
                    <a:pt x="1037" y="446"/>
                  </a:lnTo>
                  <a:lnTo>
                    <a:pt x="1037" y="509"/>
                  </a:lnTo>
                  <a:lnTo>
                    <a:pt x="1268" y="509"/>
                  </a:lnTo>
                  <a:lnTo>
                    <a:pt x="1268" y="1655"/>
                  </a:lnTo>
                  <a:lnTo>
                    <a:pt x="0" y="1655"/>
                  </a:lnTo>
                  <a:lnTo>
                    <a:pt x="0" y="509"/>
                  </a:lnTo>
                  <a:lnTo>
                    <a:pt x="231" y="509"/>
                  </a:lnTo>
                  <a:lnTo>
                    <a:pt x="231" y="446"/>
                  </a:lnTo>
                  <a:lnTo>
                    <a:pt x="234" y="391"/>
                  </a:lnTo>
                  <a:lnTo>
                    <a:pt x="243" y="336"/>
                  </a:lnTo>
                  <a:lnTo>
                    <a:pt x="258" y="285"/>
                  </a:lnTo>
                  <a:lnTo>
                    <a:pt x="278" y="237"/>
                  </a:lnTo>
                  <a:lnTo>
                    <a:pt x="303" y="191"/>
                  </a:lnTo>
                  <a:lnTo>
                    <a:pt x="332" y="150"/>
                  </a:lnTo>
                  <a:lnTo>
                    <a:pt x="367" y="113"/>
                  </a:lnTo>
                  <a:lnTo>
                    <a:pt x="404" y="80"/>
                  </a:lnTo>
                  <a:lnTo>
                    <a:pt x="445" y="52"/>
                  </a:lnTo>
                  <a:lnTo>
                    <a:pt x="488" y="30"/>
                  </a:lnTo>
                  <a:lnTo>
                    <a:pt x="535" y="14"/>
                  </a:lnTo>
                  <a:lnTo>
                    <a:pt x="583" y="4"/>
                  </a:lnTo>
                  <a:lnTo>
                    <a:pt x="6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31"/>
            <p:cNvSpPr>
              <a:spLocks noEditPoints="1"/>
            </p:cNvSpPr>
            <p:nvPr/>
          </p:nvSpPr>
          <p:spPr bwMode="auto">
            <a:xfrm>
              <a:off x="8535988" y="3113088"/>
              <a:ext cx="82550" cy="101600"/>
            </a:xfrm>
            <a:custGeom>
              <a:avLst/>
              <a:gdLst>
                <a:gd name="T0" fmla="*/ 204 w 460"/>
                <a:gd name="T1" fmla="*/ 131 h 636"/>
                <a:gd name="T2" fmla="*/ 158 w 460"/>
                <a:gd name="T3" fmla="*/ 155 h 636"/>
                <a:gd name="T4" fmla="*/ 126 w 460"/>
                <a:gd name="T5" fmla="*/ 198 h 636"/>
                <a:gd name="T6" fmla="*/ 115 w 460"/>
                <a:gd name="T7" fmla="*/ 255 h 636"/>
                <a:gd name="T8" fmla="*/ 126 w 460"/>
                <a:gd name="T9" fmla="*/ 310 h 636"/>
                <a:gd name="T10" fmla="*/ 158 w 460"/>
                <a:gd name="T11" fmla="*/ 353 h 636"/>
                <a:gd name="T12" fmla="*/ 204 w 460"/>
                <a:gd name="T13" fmla="*/ 378 h 636"/>
                <a:gd name="T14" fmla="*/ 257 w 460"/>
                <a:gd name="T15" fmla="*/ 378 h 636"/>
                <a:gd name="T16" fmla="*/ 302 w 460"/>
                <a:gd name="T17" fmla="*/ 353 h 636"/>
                <a:gd name="T18" fmla="*/ 334 w 460"/>
                <a:gd name="T19" fmla="*/ 310 h 636"/>
                <a:gd name="T20" fmla="*/ 345 w 460"/>
                <a:gd name="T21" fmla="*/ 255 h 636"/>
                <a:gd name="T22" fmla="*/ 334 w 460"/>
                <a:gd name="T23" fmla="*/ 198 h 636"/>
                <a:gd name="T24" fmla="*/ 302 w 460"/>
                <a:gd name="T25" fmla="*/ 155 h 636"/>
                <a:gd name="T26" fmla="*/ 257 w 460"/>
                <a:gd name="T27" fmla="*/ 131 h 636"/>
                <a:gd name="T28" fmla="*/ 230 w 460"/>
                <a:gd name="T29" fmla="*/ 0 h 636"/>
                <a:gd name="T30" fmla="*/ 303 w 460"/>
                <a:gd name="T31" fmla="*/ 13 h 636"/>
                <a:gd name="T32" fmla="*/ 366 w 460"/>
                <a:gd name="T33" fmla="*/ 48 h 636"/>
                <a:gd name="T34" fmla="*/ 416 w 460"/>
                <a:gd name="T35" fmla="*/ 104 h 636"/>
                <a:gd name="T36" fmla="*/ 448 w 460"/>
                <a:gd name="T37" fmla="*/ 174 h 636"/>
                <a:gd name="T38" fmla="*/ 460 w 460"/>
                <a:gd name="T39" fmla="*/ 255 h 636"/>
                <a:gd name="T40" fmla="*/ 450 w 460"/>
                <a:gd name="T41" fmla="*/ 330 h 636"/>
                <a:gd name="T42" fmla="*/ 421 w 460"/>
                <a:gd name="T43" fmla="*/ 397 h 636"/>
                <a:gd name="T44" fmla="*/ 376 w 460"/>
                <a:gd name="T45" fmla="*/ 450 h 636"/>
                <a:gd name="T46" fmla="*/ 320 w 460"/>
                <a:gd name="T47" fmla="*/ 488 h 636"/>
                <a:gd name="T48" fmla="*/ 288 w 460"/>
                <a:gd name="T49" fmla="*/ 573 h 636"/>
                <a:gd name="T50" fmla="*/ 277 w 460"/>
                <a:gd name="T51" fmla="*/ 611 h 636"/>
                <a:gd name="T52" fmla="*/ 249 w 460"/>
                <a:gd name="T53" fmla="*/ 633 h 636"/>
                <a:gd name="T54" fmla="*/ 212 w 460"/>
                <a:gd name="T55" fmla="*/ 633 h 636"/>
                <a:gd name="T56" fmla="*/ 183 w 460"/>
                <a:gd name="T57" fmla="*/ 611 h 636"/>
                <a:gd name="T58" fmla="*/ 172 w 460"/>
                <a:gd name="T59" fmla="*/ 573 h 636"/>
                <a:gd name="T60" fmla="*/ 140 w 460"/>
                <a:gd name="T61" fmla="*/ 488 h 636"/>
                <a:gd name="T62" fmla="*/ 84 w 460"/>
                <a:gd name="T63" fmla="*/ 450 h 636"/>
                <a:gd name="T64" fmla="*/ 39 w 460"/>
                <a:gd name="T65" fmla="*/ 397 h 636"/>
                <a:gd name="T66" fmla="*/ 10 w 460"/>
                <a:gd name="T67" fmla="*/ 330 h 636"/>
                <a:gd name="T68" fmla="*/ 0 w 460"/>
                <a:gd name="T69" fmla="*/ 255 h 636"/>
                <a:gd name="T70" fmla="*/ 12 w 460"/>
                <a:gd name="T71" fmla="*/ 174 h 636"/>
                <a:gd name="T72" fmla="*/ 44 w 460"/>
                <a:gd name="T73" fmla="*/ 104 h 636"/>
                <a:gd name="T74" fmla="*/ 94 w 460"/>
                <a:gd name="T75" fmla="*/ 48 h 636"/>
                <a:gd name="T76" fmla="*/ 157 w 460"/>
                <a:gd name="T77" fmla="*/ 13 h 636"/>
                <a:gd name="T78" fmla="*/ 230 w 460"/>
                <a:gd name="T7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0" h="636">
                  <a:moveTo>
                    <a:pt x="230" y="127"/>
                  </a:moveTo>
                  <a:lnTo>
                    <a:pt x="204" y="131"/>
                  </a:lnTo>
                  <a:lnTo>
                    <a:pt x="179" y="141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6" y="198"/>
                  </a:lnTo>
                  <a:lnTo>
                    <a:pt x="118" y="226"/>
                  </a:lnTo>
                  <a:lnTo>
                    <a:pt x="115" y="255"/>
                  </a:lnTo>
                  <a:lnTo>
                    <a:pt x="118" y="284"/>
                  </a:lnTo>
                  <a:lnTo>
                    <a:pt x="126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79" y="369"/>
                  </a:lnTo>
                  <a:lnTo>
                    <a:pt x="204" y="378"/>
                  </a:lnTo>
                  <a:lnTo>
                    <a:pt x="230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2" y="284"/>
                  </a:lnTo>
                  <a:lnTo>
                    <a:pt x="345" y="255"/>
                  </a:lnTo>
                  <a:lnTo>
                    <a:pt x="342" y="226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41"/>
                  </a:lnTo>
                  <a:lnTo>
                    <a:pt x="257" y="131"/>
                  </a:lnTo>
                  <a:lnTo>
                    <a:pt x="230" y="127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4"/>
                  </a:lnTo>
                  <a:lnTo>
                    <a:pt x="460" y="255"/>
                  </a:lnTo>
                  <a:lnTo>
                    <a:pt x="457" y="294"/>
                  </a:lnTo>
                  <a:lnTo>
                    <a:pt x="450" y="330"/>
                  </a:lnTo>
                  <a:lnTo>
                    <a:pt x="437" y="365"/>
                  </a:lnTo>
                  <a:lnTo>
                    <a:pt x="421" y="397"/>
                  </a:lnTo>
                  <a:lnTo>
                    <a:pt x="400" y="424"/>
                  </a:lnTo>
                  <a:lnTo>
                    <a:pt x="376" y="450"/>
                  </a:lnTo>
                  <a:lnTo>
                    <a:pt x="349" y="471"/>
                  </a:lnTo>
                  <a:lnTo>
                    <a:pt x="320" y="488"/>
                  </a:lnTo>
                  <a:lnTo>
                    <a:pt x="288" y="500"/>
                  </a:lnTo>
                  <a:lnTo>
                    <a:pt x="288" y="573"/>
                  </a:lnTo>
                  <a:lnTo>
                    <a:pt x="285" y="593"/>
                  </a:lnTo>
                  <a:lnTo>
                    <a:pt x="277" y="611"/>
                  </a:lnTo>
                  <a:lnTo>
                    <a:pt x="264" y="624"/>
                  </a:lnTo>
                  <a:lnTo>
                    <a:pt x="249" y="633"/>
                  </a:lnTo>
                  <a:lnTo>
                    <a:pt x="230" y="636"/>
                  </a:lnTo>
                  <a:lnTo>
                    <a:pt x="212" y="633"/>
                  </a:lnTo>
                  <a:lnTo>
                    <a:pt x="196" y="624"/>
                  </a:lnTo>
                  <a:lnTo>
                    <a:pt x="183" y="611"/>
                  </a:lnTo>
                  <a:lnTo>
                    <a:pt x="175" y="593"/>
                  </a:lnTo>
                  <a:lnTo>
                    <a:pt x="172" y="573"/>
                  </a:lnTo>
                  <a:lnTo>
                    <a:pt x="172" y="500"/>
                  </a:lnTo>
                  <a:lnTo>
                    <a:pt x="140" y="488"/>
                  </a:lnTo>
                  <a:lnTo>
                    <a:pt x="111" y="471"/>
                  </a:lnTo>
                  <a:lnTo>
                    <a:pt x="84" y="450"/>
                  </a:lnTo>
                  <a:lnTo>
                    <a:pt x="60" y="424"/>
                  </a:lnTo>
                  <a:lnTo>
                    <a:pt x="39" y="397"/>
                  </a:lnTo>
                  <a:lnTo>
                    <a:pt x="23" y="365"/>
                  </a:lnTo>
                  <a:lnTo>
                    <a:pt x="10" y="330"/>
                  </a:lnTo>
                  <a:lnTo>
                    <a:pt x="3" y="294"/>
                  </a:lnTo>
                  <a:lnTo>
                    <a:pt x="0" y="255"/>
                  </a:lnTo>
                  <a:lnTo>
                    <a:pt x="3" y="214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32"/>
            <p:cNvSpPr>
              <a:spLocks noEditPoints="1"/>
            </p:cNvSpPr>
            <p:nvPr/>
          </p:nvSpPr>
          <p:spPr bwMode="auto">
            <a:xfrm>
              <a:off x="8161338" y="2719388"/>
              <a:ext cx="80963" cy="80963"/>
            </a:xfrm>
            <a:custGeom>
              <a:avLst/>
              <a:gdLst>
                <a:gd name="T0" fmla="*/ 205 w 462"/>
                <a:gd name="T1" fmla="*/ 130 h 509"/>
                <a:gd name="T2" fmla="*/ 158 w 462"/>
                <a:gd name="T3" fmla="*/ 155 h 509"/>
                <a:gd name="T4" fmla="*/ 127 w 462"/>
                <a:gd name="T5" fmla="*/ 198 h 509"/>
                <a:gd name="T6" fmla="*/ 115 w 462"/>
                <a:gd name="T7" fmla="*/ 253 h 509"/>
                <a:gd name="T8" fmla="*/ 127 w 462"/>
                <a:gd name="T9" fmla="*/ 310 h 509"/>
                <a:gd name="T10" fmla="*/ 158 w 462"/>
                <a:gd name="T11" fmla="*/ 353 h 509"/>
                <a:gd name="T12" fmla="*/ 205 w 462"/>
                <a:gd name="T13" fmla="*/ 378 h 509"/>
                <a:gd name="T14" fmla="*/ 257 w 462"/>
                <a:gd name="T15" fmla="*/ 378 h 509"/>
                <a:gd name="T16" fmla="*/ 303 w 462"/>
                <a:gd name="T17" fmla="*/ 353 h 509"/>
                <a:gd name="T18" fmla="*/ 334 w 462"/>
                <a:gd name="T19" fmla="*/ 310 h 509"/>
                <a:gd name="T20" fmla="*/ 346 w 462"/>
                <a:gd name="T21" fmla="*/ 253 h 509"/>
                <a:gd name="T22" fmla="*/ 334 w 462"/>
                <a:gd name="T23" fmla="*/ 198 h 509"/>
                <a:gd name="T24" fmla="*/ 303 w 462"/>
                <a:gd name="T25" fmla="*/ 155 h 509"/>
                <a:gd name="T26" fmla="*/ 257 w 462"/>
                <a:gd name="T27" fmla="*/ 130 h 509"/>
                <a:gd name="T28" fmla="*/ 231 w 462"/>
                <a:gd name="T29" fmla="*/ 0 h 509"/>
                <a:gd name="T30" fmla="*/ 303 w 462"/>
                <a:gd name="T31" fmla="*/ 13 h 509"/>
                <a:gd name="T32" fmla="*/ 366 w 462"/>
                <a:gd name="T33" fmla="*/ 48 h 509"/>
                <a:gd name="T34" fmla="*/ 416 w 462"/>
                <a:gd name="T35" fmla="*/ 104 h 509"/>
                <a:gd name="T36" fmla="*/ 450 w 462"/>
                <a:gd name="T37" fmla="*/ 174 h 509"/>
                <a:gd name="T38" fmla="*/ 462 w 462"/>
                <a:gd name="T39" fmla="*/ 253 h 509"/>
                <a:gd name="T40" fmla="*/ 450 w 462"/>
                <a:gd name="T41" fmla="*/ 334 h 509"/>
                <a:gd name="T42" fmla="*/ 416 w 462"/>
                <a:gd name="T43" fmla="*/ 404 h 509"/>
                <a:gd name="T44" fmla="*/ 366 w 462"/>
                <a:gd name="T45" fmla="*/ 460 h 509"/>
                <a:gd name="T46" fmla="*/ 303 w 462"/>
                <a:gd name="T47" fmla="*/ 495 h 509"/>
                <a:gd name="T48" fmla="*/ 231 w 462"/>
                <a:gd name="T49" fmla="*/ 509 h 509"/>
                <a:gd name="T50" fmla="*/ 157 w 462"/>
                <a:gd name="T51" fmla="*/ 495 h 509"/>
                <a:gd name="T52" fmla="*/ 94 w 462"/>
                <a:gd name="T53" fmla="*/ 460 h 509"/>
                <a:gd name="T54" fmla="*/ 45 w 462"/>
                <a:gd name="T55" fmla="*/ 404 h 509"/>
                <a:gd name="T56" fmla="*/ 12 w 462"/>
                <a:gd name="T57" fmla="*/ 334 h 509"/>
                <a:gd name="T58" fmla="*/ 0 w 462"/>
                <a:gd name="T59" fmla="*/ 253 h 509"/>
                <a:gd name="T60" fmla="*/ 12 w 462"/>
                <a:gd name="T61" fmla="*/ 174 h 509"/>
                <a:gd name="T62" fmla="*/ 45 w 462"/>
                <a:gd name="T63" fmla="*/ 104 h 509"/>
                <a:gd name="T64" fmla="*/ 94 w 462"/>
                <a:gd name="T65" fmla="*/ 48 h 509"/>
                <a:gd name="T66" fmla="*/ 157 w 462"/>
                <a:gd name="T67" fmla="*/ 13 h 509"/>
                <a:gd name="T68" fmla="*/ 231 w 462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2" h="509">
                  <a:moveTo>
                    <a:pt x="231" y="127"/>
                  </a:moveTo>
                  <a:lnTo>
                    <a:pt x="205" y="130"/>
                  </a:lnTo>
                  <a:lnTo>
                    <a:pt x="181" y="139"/>
                  </a:lnTo>
                  <a:lnTo>
                    <a:pt x="158" y="155"/>
                  </a:lnTo>
                  <a:lnTo>
                    <a:pt x="141" y="175"/>
                  </a:lnTo>
                  <a:lnTo>
                    <a:pt x="127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7" y="310"/>
                  </a:lnTo>
                  <a:lnTo>
                    <a:pt x="141" y="333"/>
                  </a:lnTo>
                  <a:lnTo>
                    <a:pt x="158" y="353"/>
                  </a:lnTo>
                  <a:lnTo>
                    <a:pt x="181" y="369"/>
                  </a:lnTo>
                  <a:lnTo>
                    <a:pt x="205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3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3" y="283"/>
                  </a:lnTo>
                  <a:lnTo>
                    <a:pt x="346" y="253"/>
                  </a:lnTo>
                  <a:lnTo>
                    <a:pt x="343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3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5" y="137"/>
                  </a:lnTo>
                  <a:lnTo>
                    <a:pt x="450" y="174"/>
                  </a:lnTo>
                  <a:lnTo>
                    <a:pt x="459" y="212"/>
                  </a:lnTo>
                  <a:lnTo>
                    <a:pt x="462" y="253"/>
                  </a:lnTo>
                  <a:lnTo>
                    <a:pt x="459" y="296"/>
                  </a:lnTo>
                  <a:lnTo>
                    <a:pt x="450" y="334"/>
                  </a:lnTo>
                  <a:lnTo>
                    <a:pt x="435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4" y="505"/>
                  </a:lnTo>
                  <a:lnTo>
                    <a:pt x="157" y="495"/>
                  </a:lnTo>
                  <a:lnTo>
                    <a:pt x="125" y="480"/>
                  </a:lnTo>
                  <a:lnTo>
                    <a:pt x="94" y="460"/>
                  </a:lnTo>
                  <a:lnTo>
                    <a:pt x="68" y="434"/>
                  </a:lnTo>
                  <a:lnTo>
                    <a:pt x="45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5" y="104"/>
                  </a:lnTo>
                  <a:lnTo>
                    <a:pt x="68" y="74"/>
                  </a:lnTo>
                  <a:lnTo>
                    <a:pt x="94" y="48"/>
                  </a:lnTo>
                  <a:lnTo>
                    <a:pt x="125" y="28"/>
                  </a:lnTo>
                  <a:lnTo>
                    <a:pt x="157" y="13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33"/>
            <p:cNvSpPr>
              <a:spLocks noEditPoints="1"/>
            </p:cNvSpPr>
            <p:nvPr/>
          </p:nvSpPr>
          <p:spPr bwMode="auto">
            <a:xfrm>
              <a:off x="8251826" y="2719388"/>
              <a:ext cx="80963" cy="80963"/>
            </a:xfrm>
            <a:custGeom>
              <a:avLst/>
              <a:gdLst>
                <a:gd name="T0" fmla="*/ 204 w 460"/>
                <a:gd name="T1" fmla="*/ 130 h 509"/>
                <a:gd name="T2" fmla="*/ 158 w 460"/>
                <a:gd name="T3" fmla="*/ 155 h 509"/>
                <a:gd name="T4" fmla="*/ 126 w 460"/>
                <a:gd name="T5" fmla="*/ 198 h 509"/>
                <a:gd name="T6" fmla="*/ 115 w 460"/>
                <a:gd name="T7" fmla="*/ 253 h 509"/>
                <a:gd name="T8" fmla="*/ 126 w 460"/>
                <a:gd name="T9" fmla="*/ 310 h 509"/>
                <a:gd name="T10" fmla="*/ 158 w 460"/>
                <a:gd name="T11" fmla="*/ 353 h 509"/>
                <a:gd name="T12" fmla="*/ 204 w 460"/>
                <a:gd name="T13" fmla="*/ 378 h 509"/>
                <a:gd name="T14" fmla="*/ 257 w 460"/>
                <a:gd name="T15" fmla="*/ 378 h 509"/>
                <a:gd name="T16" fmla="*/ 302 w 460"/>
                <a:gd name="T17" fmla="*/ 353 h 509"/>
                <a:gd name="T18" fmla="*/ 334 w 460"/>
                <a:gd name="T19" fmla="*/ 310 h 509"/>
                <a:gd name="T20" fmla="*/ 345 w 460"/>
                <a:gd name="T21" fmla="*/ 253 h 509"/>
                <a:gd name="T22" fmla="*/ 334 w 460"/>
                <a:gd name="T23" fmla="*/ 198 h 509"/>
                <a:gd name="T24" fmla="*/ 302 w 460"/>
                <a:gd name="T25" fmla="*/ 155 h 509"/>
                <a:gd name="T26" fmla="*/ 257 w 460"/>
                <a:gd name="T27" fmla="*/ 130 h 509"/>
                <a:gd name="T28" fmla="*/ 231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6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6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1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2 w 460"/>
                <a:gd name="T57" fmla="*/ 334 h 509"/>
                <a:gd name="T58" fmla="*/ 0 w 460"/>
                <a:gd name="T59" fmla="*/ 253 h 509"/>
                <a:gd name="T60" fmla="*/ 12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1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1" y="127"/>
                  </a:moveTo>
                  <a:lnTo>
                    <a:pt x="204" y="130"/>
                  </a:lnTo>
                  <a:lnTo>
                    <a:pt x="179" y="139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6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6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79" y="369"/>
                  </a:lnTo>
                  <a:lnTo>
                    <a:pt x="204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34"/>
            <p:cNvSpPr>
              <a:spLocks noEditPoints="1"/>
            </p:cNvSpPr>
            <p:nvPr/>
          </p:nvSpPr>
          <p:spPr bwMode="auto">
            <a:xfrm>
              <a:off x="8343901" y="2719388"/>
              <a:ext cx="80963" cy="80963"/>
            </a:xfrm>
            <a:custGeom>
              <a:avLst/>
              <a:gdLst>
                <a:gd name="T0" fmla="*/ 203 w 460"/>
                <a:gd name="T1" fmla="*/ 130 h 509"/>
                <a:gd name="T2" fmla="*/ 157 w 460"/>
                <a:gd name="T3" fmla="*/ 155 h 509"/>
                <a:gd name="T4" fmla="*/ 126 w 460"/>
                <a:gd name="T5" fmla="*/ 198 h 509"/>
                <a:gd name="T6" fmla="*/ 114 w 460"/>
                <a:gd name="T7" fmla="*/ 253 h 509"/>
                <a:gd name="T8" fmla="*/ 126 w 460"/>
                <a:gd name="T9" fmla="*/ 310 h 509"/>
                <a:gd name="T10" fmla="*/ 157 w 460"/>
                <a:gd name="T11" fmla="*/ 353 h 509"/>
                <a:gd name="T12" fmla="*/ 203 w 460"/>
                <a:gd name="T13" fmla="*/ 378 h 509"/>
                <a:gd name="T14" fmla="*/ 256 w 460"/>
                <a:gd name="T15" fmla="*/ 378 h 509"/>
                <a:gd name="T16" fmla="*/ 302 w 460"/>
                <a:gd name="T17" fmla="*/ 353 h 509"/>
                <a:gd name="T18" fmla="*/ 333 w 460"/>
                <a:gd name="T19" fmla="*/ 310 h 509"/>
                <a:gd name="T20" fmla="*/ 345 w 460"/>
                <a:gd name="T21" fmla="*/ 253 h 509"/>
                <a:gd name="T22" fmla="*/ 333 w 460"/>
                <a:gd name="T23" fmla="*/ 198 h 509"/>
                <a:gd name="T24" fmla="*/ 302 w 460"/>
                <a:gd name="T25" fmla="*/ 155 h 509"/>
                <a:gd name="T26" fmla="*/ 256 w 460"/>
                <a:gd name="T27" fmla="*/ 130 h 509"/>
                <a:gd name="T28" fmla="*/ 230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5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5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0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1 w 460"/>
                <a:gd name="T57" fmla="*/ 334 h 509"/>
                <a:gd name="T58" fmla="*/ 0 w 460"/>
                <a:gd name="T59" fmla="*/ 253 h 509"/>
                <a:gd name="T60" fmla="*/ 11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0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0" y="127"/>
                  </a:moveTo>
                  <a:lnTo>
                    <a:pt x="203" y="130"/>
                  </a:lnTo>
                  <a:lnTo>
                    <a:pt x="179" y="139"/>
                  </a:lnTo>
                  <a:lnTo>
                    <a:pt x="157" y="155"/>
                  </a:lnTo>
                  <a:lnTo>
                    <a:pt x="139" y="175"/>
                  </a:lnTo>
                  <a:lnTo>
                    <a:pt x="126" y="198"/>
                  </a:lnTo>
                  <a:lnTo>
                    <a:pt x="117" y="225"/>
                  </a:lnTo>
                  <a:lnTo>
                    <a:pt x="114" y="253"/>
                  </a:lnTo>
                  <a:lnTo>
                    <a:pt x="117" y="283"/>
                  </a:lnTo>
                  <a:lnTo>
                    <a:pt x="126" y="310"/>
                  </a:lnTo>
                  <a:lnTo>
                    <a:pt x="139" y="333"/>
                  </a:lnTo>
                  <a:lnTo>
                    <a:pt x="157" y="353"/>
                  </a:lnTo>
                  <a:lnTo>
                    <a:pt x="179" y="369"/>
                  </a:lnTo>
                  <a:lnTo>
                    <a:pt x="203" y="378"/>
                  </a:lnTo>
                  <a:lnTo>
                    <a:pt x="230" y="381"/>
                  </a:lnTo>
                  <a:lnTo>
                    <a:pt x="256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3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3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6" y="130"/>
                  </a:lnTo>
                  <a:lnTo>
                    <a:pt x="230" y="127"/>
                  </a:lnTo>
                  <a:close/>
                  <a:moveTo>
                    <a:pt x="230" y="0"/>
                  </a:moveTo>
                  <a:lnTo>
                    <a:pt x="267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2" y="74"/>
                  </a:lnTo>
                  <a:lnTo>
                    <a:pt x="415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5" y="404"/>
                  </a:lnTo>
                  <a:lnTo>
                    <a:pt x="392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7" y="505"/>
                  </a:lnTo>
                  <a:lnTo>
                    <a:pt x="230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5" y="371"/>
                  </a:lnTo>
                  <a:lnTo>
                    <a:pt x="11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1" y="174"/>
                  </a:lnTo>
                  <a:lnTo>
                    <a:pt x="25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35"/>
            <p:cNvSpPr>
              <a:spLocks noEditPoints="1"/>
            </p:cNvSpPr>
            <p:nvPr/>
          </p:nvSpPr>
          <p:spPr bwMode="auto">
            <a:xfrm>
              <a:off x="8120063" y="2678113"/>
              <a:ext cx="528638" cy="515938"/>
            </a:xfrm>
            <a:custGeom>
              <a:avLst/>
              <a:gdLst>
                <a:gd name="T0" fmla="*/ 115 w 2995"/>
                <a:gd name="T1" fmla="*/ 128 h 3247"/>
                <a:gd name="T2" fmla="*/ 115 w 2995"/>
                <a:gd name="T3" fmla="*/ 892 h 3247"/>
                <a:gd name="T4" fmla="*/ 2880 w 2995"/>
                <a:gd name="T5" fmla="*/ 892 h 3247"/>
                <a:gd name="T6" fmla="*/ 2880 w 2995"/>
                <a:gd name="T7" fmla="*/ 128 h 3247"/>
                <a:gd name="T8" fmla="*/ 115 w 2995"/>
                <a:gd name="T9" fmla="*/ 128 h 3247"/>
                <a:gd name="T10" fmla="*/ 57 w 2995"/>
                <a:gd name="T11" fmla="*/ 0 h 3247"/>
                <a:gd name="T12" fmla="*/ 2938 w 2995"/>
                <a:gd name="T13" fmla="*/ 0 h 3247"/>
                <a:gd name="T14" fmla="*/ 2956 w 2995"/>
                <a:gd name="T15" fmla="*/ 4 h 3247"/>
                <a:gd name="T16" fmla="*/ 2972 w 2995"/>
                <a:gd name="T17" fmla="*/ 13 h 3247"/>
                <a:gd name="T18" fmla="*/ 2984 w 2995"/>
                <a:gd name="T19" fmla="*/ 27 h 3247"/>
                <a:gd name="T20" fmla="*/ 2992 w 2995"/>
                <a:gd name="T21" fmla="*/ 45 h 3247"/>
                <a:gd name="T22" fmla="*/ 2995 w 2995"/>
                <a:gd name="T23" fmla="*/ 65 h 3247"/>
                <a:gd name="T24" fmla="*/ 2995 w 2995"/>
                <a:gd name="T25" fmla="*/ 1783 h 3247"/>
                <a:gd name="T26" fmla="*/ 2992 w 2995"/>
                <a:gd name="T27" fmla="*/ 1803 h 3247"/>
                <a:gd name="T28" fmla="*/ 2984 w 2995"/>
                <a:gd name="T29" fmla="*/ 1820 h 3247"/>
                <a:gd name="T30" fmla="*/ 2972 w 2995"/>
                <a:gd name="T31" fmla="*/ 1835 h 3247"/>
                <a:gd name="T32" fmla="*/ 2956 w 2995"/>
                <a:gd name="T33" fmla="*/ 1844 h 3247"/>
                <a:gd name="T34" fmla="*/ 2938 w 2995"/>
                <a:gd name="T35" fmla="*/ 1847 h 3247"/>
                <a:gd name="T36" fmla="*/ 2920 w 2995"/>
                <a:gd name="T37" fmla="*/ 1844 h 3247"/>
                <a:gd name="T38" fmla="*/ 2904 w 2995"/>
                <a:gd name="T39" fmla="*/ 1835 h 3247"/>
                <a:gd name="T40" fmla="*/ 2892 w 2995"/>
                <a:gd name="T41" fmla="*/ 1820 h 3247"/>
                <a:gd name="T42" fmla="*/ 2883 w 2995"/>
                <a:gd name="T43" fmla="*/ 1803 h 3247"/>
                <a:gd name="T44" fmla="*/ 2880 w 2995"/>
                <a:gd name="T45" fmla="*/ 1783 h 3247"/>
                <a:gd name="T46" fmla="*/ 2880 w 2995"/>
                <a:gd name="T47" fmla="*/ 1020 h 3247"/>
                <a:gd name="T48" fmla="*/ 115 w 2995"/>
                <a:gd name="T49" fmla="*/ 1020 h 3247"/>
                <a:gd name="T50" fmla="*/ 115 w 2995"/>
                <a:gd name="T51" fmla="*/ 3119 h 3247"/>
                <a:gd name="T52" fmla="*/ 1670 w 2995"/>
                <a:gd name="T53" fmla="*/ 3119 h 3247"/>
                <a:gd name="T54" fmla="*/ 1688 w 2995"/>
                <a:gd name="T55" fmla="*/ 3123 h 3247"/>
                <a:gd name="T56" fmla="*/ 1704 w 2995"/>
                <a:gd name="T57" fmla="*/ 3132 h 3247"/>
                <a:gd name="T58" fmla="*/ 1717 w 2995"/>
                <a:gd name="T59" fmla="*/ 3146 h 3247"/>
                <a:gd name="T60" fmla="*/ 1725 w 2995"/>
                <a:gd name="T61" fmla="*/ 3164 h 3247"/>
                <a:gd name="T62" fmla="*/ 1728 w 2995"/>
                <a:gd name="T63" fmla="*/ 3184 h 3247"/>
                <a:gd name="T64" fmla="*/ 1725 w 2995"/>
                <a:gd name="T65" fmla="*/ 3203 h 3247"/>
                <a:gd name="T66" fmla="*/ 1717 w 2995"/>
                <a:gd name="T67" fmla="*/ 3221 h 3247"/>
                <a:gd name="T68" fmla="*/ 1704 w 2995"/>
                <a:gd name="T69" fmla="*/ 3235 h 3247"/>
                <a:gd name="T70" fmla="*/ 1688 w 2995"/>
                <a:gd name="T71" fmla="*/ 3243 h 3247"/>
                <a:gd name="T72" fmla="*/ 1670 w 2995"/>
                <a:gd name="T73" fmla="*/ 3247 h 3247"/>
                <a:gd name="T74" fmla="*/ 57 w 2995"/>
                <a:gd name="T75" fmla="*/ 3247 h 3247"/>
                <a:gd name="T76" fmla="*/ 39 w 2995"/>
                <a:gd name="T77" fmla="*/ 3243 h 3247"/>
                <a:gd name="T78" fmla="*/ 23 w 2995"/>
                <a:gd name="T79" fmla="*/ 3235 h 3247"/>
                <a:gd name="T80" fmla="*/ 11 w 2995"/>
                <a:gd name="T81" fmla="*/ 3221 h 3247"/>
                <a:gd name="T82" fmla="*/ 3 w 2995"/>
                <a:gd name="T83" fmla="*/ 3203 h 3247"/>
                <a:gd name="T84" fmla="*/ 0 w 2995"/>
                <a:gd name="T85" fmla="*/ 3184 h 3247"/>
                <a:gd name="T86" fmla="*/ 0 w 2995"/>
                <a:gd name="T87" fmla="*/ 65 h 3247"/>
                <a:gd name="T88" fmla="*/ 3 w 2995"/>
                <a:gd name="T89" fmla="*/ 45 h 3247"/>
                <a:gd name="T90" fmla="*/ 11 w 2995"/>
                <a:gd name="T91" fmla="*/ 27 h 3247"/>
                <a:gd name="T92" fmla="*/ 23 w 2995"/>
                <a:gd name="T93" fmla="*/ 13 h 3247"/>
                <a:gd name="T94" fmla="*/ 39 w 2995"/>
                <a:gd name="T95" fmla="*/ 4 h 3247"/>
                <a:gd name="T96" fmla="*/ 57 w 2995"/>
                <a:gd name="T97" fmla="*/ 0 h 3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3247">
                  <a:moveTo>
                    <a:pt x="115" y="128"/>
                  </a:moveTo>
                  <a:lnTo>
                    <a:pt x="115" y="892"/>
                  </a:lnTo>
                  <a:lnTo>
                    <a:pt x="2880" y="892"/>
                  </a:lnTo>
                  <a:lnTo>
                    <a:pt x="2880" y="128"/>
                  </a:lnTo>
                  <a:lnTo>
                    <a:pt x="115" y="128"/>
                  </a:lnTo>
                  <a:close/>
                  <a:moveTo>
                    <a:pt x="57" y="0"/>
                  </a:moveTo>
                  <a:lnTo>
                    <a:pt x="2938" y="0"/>
                  </a:lnTo>
                  <a:lnTo>
                    <a:pt x="2956" y="4"/>
                  </a:lnTo>
                  <a:lnTo>
                    <a:pt x="2972" y="13"/>
                  </a:lnTo>
                  <a:lnTo>
                    <a:pt x="2984" y="27"/>
                  </a:lnTo>
                  <a:lnTo>
                    <a:pt x="2992" y="45"/>
                  </a:lnTo>
                  <a:lnTo>
                    <a:pt x="2995" y="65"/>
                  </a:lnTo>
                  <a:lnTo>
                    <a:pt x="2995" y="1783"/>
                  </a:lnTo>
                  <a:lnTo>
                    <a:pt x="2992" y="1803"/>
                  </a:lnTo>
                  <a:lnTo>
                    <a:pt x="2984" y="1820"/>
                  </a:lnTo>
                  <a:lnTo>
                    <a:pt x="2972" y="1835"/>
                  </a:lnTo>
                  <a:lnTo>
                    <a:pt x="2956" y="1844"/>
                  </a:lnTo>
                  <a:lnTo>
                    <a:pt x="2938" y="1847"/>
                  </a:lnTo>
                  <a:lnTo>
                    <a:pt x="2920" y="1844"/>
                  </a:lnTo>
                  <a:lnTo>
                    <a:pt x="2904" y="1835"/>
                  </a:lnTo>
                  <a:lnTo>
                    <a:pt x="2892" y="1820"/>
                  </a:lnTo>
                  <a:lnTo>
                    <a:pt x="2883" y="1803"/>
                  </a:lnTo>
                  <a:lnTo>
                    <a:pt x="2880" y="1783"/>
                  </a:lnTo>
                  <a:lnTo>
                    <a:pt x="2880" y="1020"/>
                  </a:lnTo>
                  <a:lnTo>
                    <a:pt x="115" y="1020"/>
                  </a:lnTo>
                  <a:lnTo>
                    <a:pt x="115" y="3119"/>
                  </a:lnTo>
                  <a:lnTo>
                    <a:pt x="1670" y="3119"/>
                  </a:lnTo>
                  <a:lnTo>
                    <a:pt x="1688" y="3123"/>
                  </a:lnTo>
                  <a:lnTo>
                    <a:pt x="1704" y="3132"/>
                  </a:lnTo>
                  <a:lnTo>
                    <a:pt x="1717" y="3146"/>
                  </a:lnTo>
                  <a:lnTo>
                    <a:pt x="1725" y="3164"/>
                  </a:lnTo>
                  <a:lnTo>
                    <a:pt x="1728" y="3184"/>
                  </a:lnTo>
                  <a:lnTo>
                    <a:pt x="1725" y="3203"/>
                  </a:lnTo>
                  <a:lnTo>
                    <a:pt x="1717" y="3221"/>
                  </a:lnTo>
                  <a:lnTo>
                    <a:pt x="1704" y="3235"/>
                  </a:lnTo>
                  <a:lnTo>
                    <a:pt x="1688" y="3243"/>
                  </a:lnTo>
                  <a:lnTo>
                    <a:pt x="1670" y="3247"/>
                  </a:lnTo>
                  <a:lnTo>
                    <a:pt x="57" y="3247"/>
                  </a:lnTo>
                  <a:lnTo>
                    <a:pt x="39" y="3243"/>
                  </a:lnTo>
                  <a:lnTo>
                    <a:pt x="23" y="3235"/>
                  </a:lnTo>
                  <a:lnTo>
                    <a:pt x="11" y="3221"/>
                  </a:lnTo>
                  <a:lnTo>
                    <a:pt x="3" y="3203"/>
                  </a:lnTo>
                  <a:lnTo>
                    <a:pt x="0" y="3184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3" y="13"/>
                  </a:lnTo>
                  <a:lnTo>
                    <a:pt x="39" y="4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7189815" y="3463884"/>
            <a:ext cx="609600" cy="549275"/>
            <a:chOff x="7189788" y="2690813"/>
            <a:chExt cx="609600" cy="5492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6" name="Freeform 140"/>
            <p:cNvSpPr>
              <a:spLocks noEditPoints="1"/>
            </p:cNvSpPr>
            <p:nvPr/>
          </p:nvSpPr>
          <p:spPr bwMode="auto">
            <a:xfrm>
              <a:off x="7532688" y="2973388"/>
              <a:ext cx="266700" cy="266700"/>
            </a:xfrm>
            <a:custGeom>
              <a:avLst/>
              <a:gdLst>
                <a:gd name="T0" fmla="*/ 180 w 1512"/>
                <a:gd name="T1" fmla="*/ 1332 h 1512"/>
                <a:gd name="T2" fmla="*/ 250 w 1512"/>
                <a:gd name="T3" fmla="*/ 1076 h 1512"/>
                <a:gd name="T4" fmla="*/ 302 w 1512"/>
                <a:gd name="T5" fmla="*/ 965 h 1512"/>
                <a:gd name="T6" fmla="*/ 1136 w 1512"/>
                <a:gd name="T7" fmla="*/ 619 h 1512"/>
                <a:gd name="T8" fmla="*/ 1177 w 1512"/>
                <a:gd name="T9" fmla="*/ 114 h 1512"/>
                <a:gd name="T10" fmla="*/ 1149 w 1512"/>
                <a:gd name="T11" fmla="*/ 122 h 1512"/>
                <a:gd name="T12" fmla="*/ 974 w 1512"/>
                <a:gd name="T13" fmla="*/ 293 h 1512"/>
                <a:gd name="T14" fmla="*/ 1381 w 1512"/>
                <a:gd name="T15" fmla="*/ 374 h 1512"/>
                <a:gd name="T16" fmla="*/ 1396 w 1512"/>
                <a:gd name="T17" fmla="*/ 349 h 1512"/>
                <a:gd name="T18" fmla="*/ 1396 w 1512"/>
                <a:gd name="T19" fmla="*/ 320 h 1512"/>
                <a:gd name="T20" fmla="*/ 1381 w 1512"/>
                <a:gd name="T21" fmla="*/ 294 h 1512"/>
                <a:gd name="T22" fmla="*/ 1205 w 1512"/>
                <a:gd name="T23" fmla="*/ 122 h 1512"/>
                <a:gd name="T24" fmla="*/ 1177 w 1512"/>
                <a:gd name="T25" fmla="*/ 114 h 1512"/>
                <a:gd name="T26" fmla="*/ 1191 w 1512"/>
                <a:gd name="T27" fmla="*/ 0 h 1512"/>
                <a:gd name="T28" fmla="*/ 1249 w 1512"/>
                <a:gd name="T29" fmla="*/ 15 h 1512"/>
                <a:gd name="T30" fmla="*/ 1298 w 1512"/>
                <a:gd name="T31" fmla="*/ 48 h 1512"/>
                <a:gd name="T32" fmla="*/ 1483 w 1512"/>
                <a:gd name="T33" fmla="*/ 237 h 1512"/>
                <a:gd name="T34" fmla="*/ 1508 w 1512"/>
                <a:gd name="T35" fmla="*/ 290 h 1512"/>
                <a:gd name="T36" fmla="*/ 1512 w 1512"/>
                <a:gd name="T37" fmla="*/ 349 h 1512"/>
                <a:gd name="T38" fmla="*/ 1497 w 1512"/>
                <a:gd name="T39" fmla="*/ 406 h 1512"/>
                <a:gd name="T40" fmla="*/ 1463 w 1512"/>
                <a:gd name="T41" fmla="*/ 456 h 1512"/>
                <a:gd name="T42" fmla="*/ 129 w 1512"/>
                <a:gd name="T43" fmla="*/ 1465 h 1512"/>
                <a:gd name="T44" fmla="*/ 86 w 1512"/>
                <a:gd name="T45" fmla="*/ 1504 h 1512"/>
                <a:gd name="T46" fmla="*/ 57 w 1512"/>
                <a:gd name="T47" fmla="*/ 1512 h 1512"/>
                <a:gd name="T48" fmla="*/ 29 w 1512"/>
                <a:gd name="T49" fmla="*/ 1504 h 1512"/>
                <a:gd name="T50" fmla="*/ 16 w 1512"/>
                <a:gd name="T51" fmla="*/ 1495 h 1512"/>
                <a:gd name="T52" fmla="*/ 7 w 1512"/>
                <a:gd name="T53" fmla="*/ 1482 h 1512"/>
                <a:gd name="T54" fmla="*/ 0 w 1512"/>
                <a:gd name="T55" fmla="*/ 1454 h 1512"/>
                <a:gd name="T56" fmla="*/ 7 w 1512"/>
                <a:gd name="T57" fmla="*/ 1426 h 1512"/>
                <a:gd name="T58" fmla="*/ 47 w 1512"/>
                <a:gd name="T59" fmla="*/ 1384 h 1512"/>
                <a:gd name="T60" fmla="*/ 1055 w 1512"/>
                <a:gd name="T61" fmla="*/ 48 h 1512"/>
                <a:gd name="T62" fmla="*/ 1105 w 1512"/>
                <a:gd name="T63" fmla="*/ 15 h 1512"/>
                <a:gd name="T64" fmla="*/ 1162 w 1512"/>
                <a:gd name="T65" fmla="*/ 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2" h="1512">
                  <a:moveTo>
                    <a:pt x="250" y="1076"/>
                  </a:moveTo>
                  <a:lnTo>
                    <a:pt x="180" y="1332"/>
                  </a:lnTo>
                  <a:lnTo>
                    <a:pt x="435" y="1262"/>
                  </a:lnTo>
                  <a:lnTo>
                    <a:pt x="250" y="1076"/>
                  </a:lnTo>
                  <a:close/>
                  <a:moveTo>
                    <a:pt x="892" y="375"/>
                  </a:moveTo>
                  <a:lnTo>
                    <a:pt x="302" y="965"/>
                  </a:lnTo>
                  <a:lnTo>
                    <a:pt x="546" y="1210"/>
                  </a:lnTo>
                  <a:lnTo>
                    <a:pt x="1136" y="619"/>
                  </a:lnTo>
                  <a:lnTo>
                    <a:pt x="892" y="375"/>
                  </a:lnTo>
                  <a:close/>
                  <a:moveTo>
                    <a:pt x="1177" y="114"/>
                  </a:moveTo>
                  <a:lnTo>
                    <a:pt x="1162" y="116"/>
                  </a:lnTo>
                  <a:lnTo>
                    <a:pt x="1149" y="122"/>
                  </a:lnTo>
                  <a:lnTo>
                    <a:pt x="1137" y="130"/>
                  </a:lnTo>
                  <a:lnTo>
                    <a:pt x="974" y="293"/>
                  </a:lnTo>
                  <a:lnTo>
                    <a:pt x="1218" y="539"/>
                  </a:lnTo>
                  <a:lnTo>
                    <a:pt x="1381" y="374"/>
                  </a:lnTo>
                  <a:lnTo>
                    <a:pt x="1390" y="363"/>
                  </a:lnTo>
                  <a:lnTo>
                    <a:pt x="1396" y="349"/>
                  </a:lnTo>
                  <a:lnTo>
                    <a:pt x="1398" y="334"/>
                  </a:lnTo>
                  <a:lnTo>
                    <a:pt x="1396" y="320"/>
                  </a:lnTo>
                  <a:lnTo>
                    <a:pt x="1390" y="306"/>
                  </a:lnTo>
                  <a:lnTo>
                    <a:pt x="1381" y="294"/>
                  </a:lnTo>
                  <a:lnTo>
                    <a:pt x="1218" y="130"/>
                  </a:lnTo>
                  <a:lnTo>
                    <a:pt x="1205" y="122"/>
                  </a:lnTo>
                  <a:lnTo>
                    <a:pt x="1191" y="116"/>
                  </a:lnTo>
                  <a:lnTo>
                    <a:pt x="1177" y="114"/>
                  </a:lnTo>
                  <a:close/>
                  <a:moveTo>
                    <a:pt x="1162" y="0"/>
                  </a:moveTo>
                  <a:lnTo>
                    <a:pt x="1191" y="0"/>
                  </a:lnTo>
                  <a:lnTo>
                    <a:pt x="1221" y="5"/>
                  </a:lnTo>
                  <a:lnTo>
                    <a:pt x="1249" y="15"/>
                  </a:lnTo>
                  <a:lnTo>
                    <a:pt x="1275" y="29"/>
                  </a:lnTo>
                  <a:lnTo>
                    <a:pt x="1298" y="48"/>
                  </a:lnTo>
                  <a:lnTo>
                    <a:pt x="1463" y="213"/>
                  </a:lnTo>
                  <a:lnTo>
                    <a:pt x="1483" y="237"/>
                  </a:lnTo>
                  <a:lnTo>
                    <a:pt x="1497" y="263"/>
                  </a:lnTo>
                  <a:lnTo>
                    <a:pt x="1508" y="290"/>
                  </a:lnTo>
                  <a:lnTo>
                    <a:pt x="1512" y="320"/>
                  </a:lnTo>
                  <a:lnTo>
                    <a:pt x="1512" y="349"/>
                  </a:lnTo>
                  <a:lnTo>
                    <a:pt x="1508" y="378"/>
                  </a:lnTo>
                  <a:lnTo>
                    <a:pt x="1497" y="406"/>
                  </a:lnTo>
                  <a:lnTo>
                    <a:pt x="1483" y="432"/>
                  </a:lnTo>
                  <a:lnTo>
                    <a:pt x="1463" y="456"/>
                  </a:lnTo>
                  <a:lnTo>
                    <a:pt x="576" y="1343"/>
                  </a:lnTo>
                  <a:lnTo>
                    <a:pt x="129" y="1465"/>
                  </a:lnTo>
                  <a:lnTo>
                    <a:pt x="98" y="1495"/>
                  </a:lnTo>
                  <a:lnTo>
                    <a:pt x="86" y="1504"/>
                  </a:lnTo>
                  <a:lnTo>
                    <a:pt x="72" y="1510"/>
                  </a:lnTo>
                  <a:lnTo>
                    <a:pt x="57" y="1512"/>
                  </a:lnTo>
                  <a:lnTo>
                    <a:pt x="43" y="1510"/>
                  </a:lnTo>
                  <a:lnTo>
                    <a:pt x="29" y="1504"/>
                  </a:lnTo>
                  <a:lnTo>
                    <a:pt x="17" y="1495"/>
                  </a:lnTo>
                  <a:lnTo>
                    <a:pt x="16" y="1495"/>
                  </a:lnTo>
                  <a:lnTo>
                    <a:pt x="16" y="1494"/>
                  </a:lnTo>
                  <a:lnTo>
                    <a:pt x="7" y="1482"/>
                  </a:lnTo>
                  <a:lnTo>
                    <a:pt x="2" y="1469"/>
                  </a:lnTo>
                  <a:lnTo>
                    <a:pt x="0" y="1454"/>
                  </a:lnTo>
                  <a:lnTo>
                    <a:pt x="2" y="1439"/>
                  </a:lnTo>
                  <a:lnTo>
                    <a:pt x="7" y="1426"/>
                  </a:lnTo>
                  <a:lnTo>
                    <a:pt x="16" y="1413"/>
                  </a:lnTo>
                  <a:lnTo>
                    <a:pt x="47" y="1384"/>
                  </a:lnTo>
                  <a:lnTo>
                    <a:pt x="169" y="936"/>
                  </a:lnTo>
                  <a:lnTo>
                    <a:pt x="1055" y="48"/>
                  </a:lnTo>
                  <a:lnTo>
                    <a:pt x="1078" y="29"/>
                  </a:lnTo>
                  <a:lnTo>
                    <a:pt x="1105" y="15"/>
                  </a:lnTo>
                  <a:lnTo>
                    <a:pt x="1133" y="5"/>
                  </a:lnTo>
                  <a:lnTo>
                    <a:pt x="1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41"/>
            <p:cNvSpPr>
              <a:spLocks noEditPoints="1"/>
            </p:cNvSpPr>
            <p:nvPr/>
          </p:nvSpPr>
          <p:spPr bwMode="auto">
            <a:xfrm>
              <a:off x="7231063" y="2732088"/>
              <a:ext cx="80963" cy="80963"/>
            </a:xfrm>
            <a:custGeom>
              <a:avLst/>
              <a:gdLst>
                <a:gd name="T0" fmla="*/ 205 w 461"/>
                <a:gd name="T1" fmla="*/ 118 h 461"/>
                <a:gd name="T2" fmla="*/ 159 w 461"/>
                <a:gd name="T3" fmla="*/ 140 h 461"/>
                <a:gd name="T4" fmla="*/ 127 w 461"/>
                <a:gd name="T5" fmla="*/ 180 h 461"/>
                <a:gd name="T6" fmla="*/ 116 w 461"/>
                <a:gd name="T7" fmla="*/ 230 h 461"/>
                <a:gd name="T8" fmla="*/ 127 w 461"/>
                <a:gd name="T9" fmla="*/ 281 h 461"/>
                <a:gd name="T10" fmla="*/ 159 w 461"/>
                <a:gd name="T11" fmla="*/ 321 h 461"/>
                <a:gd name="T12" fmla="*/ 205 w 461"/>
                <a:gd name="T13" fmla="*/ 343 h 461"/>
                <a:gd name="T14" fmla="*/ 257 w 461"/>
                <a:gd name="T15" fmla="*/ 343 h 461"/>
                <a:gd name="T16" fmla="*/ 303 w 461"/>
                <a:gd name="T17" fmla="*/ 321 h 461"/>
                <a:gd name="T18" fmla="*/ 334 w 461"/>
                <a:gd name="T19" fmla="*/ 281 h 461"/>
                <a:gd name="T20" fmla="*/ 346 w 461"/>
                <a:gd name="T21" fmla="*/ 230 h 461"/>
                <a:gd name="T22" fmla="*/ 334 w 461"/>
                <a:gd name="T23" fmla="*/ 180 h 461"/>
                <a:gd name="T24" fmla="*/ 303 w 461"/>
                <a:gd name="T25" fmla="*/ 140 h 461"/>
                <a:gd name="T26" fmla="*/ 257 w 461"/>
                <a:gd name="T27" fmla="*/ 118 h 461"/>
                <a:gd name="T28" fmla="*/ 231 w 461"/>
                <a:gd name="T29" fmla="*/ 0 h 461"/>
                <a:gd name="T30" fmla="*/ 303 w 461"/>
                <a:gd name="T31" fmla="*/ 12 h 461"/>
                <a:gd name="T32" fmla="*/ 367 w 461"/>
                <a:gd name="T33" fmla="*/ 45 h 461"/>
                <a:gd name="T34" fmla="*/ 417 w 461"/>
                <a:gd name="T35" fmla="*/ 94 h 461"/>
                <a:gd name="T36" fmla="*/ 450 w 461"/>
                <a:gd name="T37" fmla="*/ 158 h 461"/>
                <a:gd name="T38" fmla="*/ 461 w 461"/>
                <a:gd name="T39" fmla="*/ 230 h 461"/>
                <a:gd name="T40" fmla="*/ 450 w 461"/>
                <a:gd name="T41" fmla="*/ 303 h 461"/>
                <a:gd name="T42" fmla="*/ 417 w 461"/>
                <a:gd name="T43" fmla="*/ 367 h 461"/>
                <a:gd name="T44" fmla="*/ 367 w 461"/>
                <a:gd name="T45" fmla="*/ 417 h 461"/>
                <a:gd name="T46" fmla="*/ 303 w 461"/>
                <a:gd name="T47" fmla="*/ 449 h 461"/>
                <a:gd name="T48" fmla="*/ 231 w 461"/>
                <a:gd name="T49" fmla="*/ 461 h 461"/>
                <a:gd name="T50" fmla="*/ 157 w 461"/>
                <a:gd name="T51" fmla="*/ 449 h 461"/>
                <a:gd name="T52" fmla="*/ 95 w 461"/>
                <a:gd name="T53" fmla="*/ 417 h 461"/>
                <a:gd name="T54" fmla="*/ 44 w 461"/>
                <a:gd name="T55" fmla="*/ 367 h 461"/>
                <a:gd name="T56" fmla="*/ 12 w 461"/>
                <a:gd name="T57" fmla="*/ 303 h 461"/>
                <a:gd name="T58" fmla="*/ 0 w 461"/>
                <a:gd name="T59" fmla="*/ 230 h 461"/>
                <a:gd name="T60" fmla="*/ 12 w 461"/>
                <a:gd name="T61" fmla="*/ 158 h 461"/>
                <a:gd name="T62" fmla="*/ 44 w 461"/>
                <a:gd name="T63" fmla="*/ 94 h 461"/>
                <a:gd name="T64" fmla="*/ 95 w 461"/>
                <a:gd name="T65" fmla="*/ 45 h 461"/>
                <a:gd name="T66" fmla="*/ 157 w 461"/>
                <a:gd name="T67" fmla="*/ 12 h 461"/>
                <a:gd name="T68" fmla="*/ 231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1" y="115"/>
                  </a:moveTo>
                  <a:lnTo>
                    <a:pt x="205" y="118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80"/>
                  </a:lnTo>
                  <a:lnTo>
                    <a:pt x="119" y="204"/>
                  </a:lnTo>
                  <a:lnTo>
                    <a:pt x="116" y="230"/>
                  </a:lnTo>
                  <a:lnTo>
                    <a:pt x="119" y="257"/>
                  </a:lnTo>
                  <a:lnTo>
                    <a:pt x="127" y="281"/>
                  </a:lnTo>
                  <a:lnTo>
                    <a:pt x="141" y="303"/>
                  </a:lnTo>
                  <a:lnTo>
                    <a:pt x="159" y="321"/>
                  </a:lnTo>
                  <a:lnTo>
                    <a:pt x="181" y="334"/>
                  </a:lnTo>
                  <a:lnTo>
                    <a:pt x="205" y="343"/>
                  </a:lnTo>
                  <a:lnTo>
                    <a:pt x="231" y="346"/>
                  </a:lnTo>
                  <a:lnTo>
                    <a:pt x="257" y="343"/>
                  </a:lnTo>
                  <a:lnTo>
                    <a:pt x="281" y="334"/>
                  </a:lnTo>
                  <a:lnTo>
                    <a:pt x="303" y="321"/>
                  </a:lnTo>
                  <a:lnTo>
                    <a:pt x="321" y="303"/>
                  </a:lnTo>
                  <a:lnTo>
                    <a:pt x="334" y="281"/>
                  </a:lnTo>
                  <a:lnTo>
                    <a:pt x="343" y="257"/>
                  </a:lnTo>
                  <a:lnTo>
                    <a:pt x="346" y="230"/>
                  </a:lnTo>
                  <a:lnTo>
                    <a:pt x="343" y="204"/>
                  </a:lnTo>
                  <a:lnTo>
                    <a:pt x="334" y="180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8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6" y="125"/>
                  </a:lnTo>
                  <a:lnTo>
                    <a:pt x="450" y="158"/>
                  </a:lnTo>
                  <a:lnTo>
                    <a:pt x="458" y="193"/>
                  </a:lnTo>
                  <a:lnTo>
                    <a:pt x="461" y="230"/>
                  </a:lnTo>
                  <a:lnTo>
                    <a:pt x="458" y="268"/>
                  </a:lnTo>
                  <a:lnTo>
                    <a:pt x="450" y="303"/>
                  </a:lnTo>
                  <a:lnTo>
                    <a:pt x="436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7" y="417"/>
                  </a:lnTo>
                  <a:lnTo>
                    <a:pt x="337" y="436"/>
                  </a:lnTo>
                  <a:lnTo>
                    <a:pt x="303" y="449"/>
                  </a:lnTo>
                  <a:lnTo>
                    <a:pt x="269" y="458"/>
                  </a:lnTo>
                  <a:lnTo>
                    <a:pt x="231" y="461"/>
                  </a:lnTo>
                  <a:lnTo>
                    <a:pt x="193" y="458"/>
                  </a:lnTo>
                  <a:lnTo>
                    <a:pt x="157" y="449"/>
                  </a:lnTo>
                  <a:lnTo>
                    <a:pt x="125" y="436"/>
                  </a:lnTo>
                  <a:lnTo>
                    <a:pt x="95" y="417"/>
                  </a:lnTo>
                  <a:lnTo>
                    <a:pt x="67" y="394"/>
                  </a:lnTo>
                  <a:lnTo>
                    <a:pt x="44" y="367"/>
                  </a:lnTo>
                  <a:lnTo>
                    <a:pt x="27" y="336"/>
                  </a:lnTo>
                  <a:lnTo>
                    <a:pt x="12" y="303"/>
                  </a:lnTo>
                  <a:lnTo>
                    <a:pt x="4" y="268"/>
                  </a:lnTo>
                  <a:lnTo>
                    <a:pt x="0" y="230"/>
                  </a:lnTo>
                  <a:lnTo>
                    <a:pt x="4" y="193"/>
                  </a:lnTo>
                  <a:lnTo>
                    <a:pt x="12" y="158"/>
                  </a:lnTo>
                  <a:lnTo>
                    <a:pt x="27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42"/>
            <p:cNvSpPr>
              <a:spLocks noEditPoints="1"/>
            </p:cNvSpPr>
            <p:nvPr/>
          </p:nvSpPr>
          <p:spPr bwMode="auto">
            <a:xfrm>
              <a:off x="7321551" y="2732088"/>
              <a:ext cx="80963" cy="80963"/>
            </a:xfrm>
            <a:custGeom>
              <a:avLst/>
              <a:gdLst>
                <a:gd name="T0" fmla="*/ 204 w 461"/>
                <a:gd name="T1" fmla="*/ 118 h 461"/>
                <a:gd name="T2" fmla="*/ 158 w 461"/>
                <a:gd name="T3" fmla="*/ 140 h 461"/>
                <a:gd name="T4" fmla="*/ 127 w 461"/>
                <a:gd name="T5" fmla="*/ 180 h 461"/>
                <a:gd name="T6" fmla="*/ 115 w 461"/>
                <a:gd name="T7" fmla="*/ 230 h 461"/>
                <a:gd name="T8" fmla="*/ 127 w 461"/>
                <a:gd name="T9" fmla="*/ 281 h 461"/>
                <a:gd name="T10" fmla="*/ 158 w 461"/>
                <a:gd name="T11" fmla="*/ 321 h 461"/>
                <a:gd name="T12" fmla="*/ 204 w 461"/>
                <a:gd name="T13" fmla="*/ 343 h 461"/>
                <a:gd name="T14" fmla="*/ 256 w 461"/>
                <a:gd name="T15" fmla="*/ 343 h 461"/>
                <a:gd name="T16" fmla="*/ 302 w 461"/>
                <a:gd name="T17" fmla="*/ 321 h 461"/>
                <a:gd name="T18" fmla="*/ 334 w 461"/>
                <a:gd name="T19" fmla="*/ 281 h 461"/>
                <a:gd name="T20" fmla="*/ 345 w 461"/>
                <a:gd name="T21" fmla="*/ 230 h 461"/>
                <a:gd name="T22" fmla="*/ 334 w 461"/>
                <a:gd name="T23" fmla="*/ 180 h 461"/>
                <a:gd name="T24" fmla="*/ 302 w 461"/>
                <a:gd name="T25" fmla="*/ 140 h 461"/>
                <a:gd name="T26" fmla="*/ 256 w 461"/>
                <a:gd name="T27" fmla="*/ 118 h 461"/>
                <a:gd name="T28" fmla="*/ 230 w 461"/>
                <a:gd name="T29" fmla="*/ 0 h 461"/>
                <a:gd name="T30" fmla="*/ 304 w 461"/>
                <a:gd name="T31" fmla="*/ 12 h 461"/>
                <a:gd name="T32" fmla="*/ 366 w 461"/>
                <a:gd name="T33" fmla="*/ 45 h 461"/>
                <a:gd name="T34" fmla="*/ 417 w 461"/>
                <a:gd name="T35" fmla="*/ 94 h 461"/>
                <a:gd name="T36" fmla="*/ 449 w 461"/>
                <a:gd name="T37" fmla="*/ 158 h 461"/>
                <a:gd name="T38" fmla="*/ 461 w 461"/>
                <a:gd name="T39" fmla="*/ 230 h 461"/>
                <a:gd name="T40" fmla="*/ 449 w 461"/>
                <a:gd name="T41" fmla="*/ 303 h 461"/>
                <a:gd name="T42" fmla="*/ 417 w 461"/>
                <a:gd name="T43" fmla="*/ 367 h 461"/>
                <a:gd name="T44" fmla="*/ 366 w 461"/>
                <a:gd name="T45" fmla="*/ 417 h 461"/>
                <a:gd name="T46" fmla="*/ 304 w 461"/>
                <a:gd name="T47" fmla="*/ 449 h 461"/>
                <a:gd name="T48" fmla="*/ 230 w 461"/>
                <a:gd name="T49" fmla="*/ 461 h 461"/>
                <a:gd name="T50" fmla="*/ 158 w 461"/>
                <a:gd name="T51" fmla="*/ 449 h 461"/>
                <a:gd name="T52" fmla="*/ 94 w 461"/>
                <a:gd name="T53" fmla="*/ 417 h 461"/>
                <a:gd name="T54" fmla="*/ 44 w 461"/>
                <a:gd name="T55" fmla="*/ 367 h 461"/>
                <a:gd name="T56" fmla="*/ 11 w 461"/>
                <a:gd name="T57" fmla="*/ 303 h 461"/>
                <a:gd name="T58" fmla="*/ 0 w 461"/>
                <a:gd name="T59" fmla="*/ 230 h 461"/>
                <a:gd name="T60" fmla="*/ 11 w 461"/>
                <a:gd name="T61" fmla="*/ 158 h 461"/>
                <a:gd name="T62" fmla="*/ 44 w 461"/>
                <a:gd name="T63" fmla="*/ 94 h 461"/>
                <a:gd name="T64" fmla="*/ 94 w 461"/>
                <a:gd name="T65" fmla="*/ 45 h 461"/>
                <a:gd name="T66" fmla="*/ 158 w 461"/>
                <a:gd name="T67" fmla="*/ 12 h 461"/>
                <a:gd name="T68" fmla="*/ 230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0" y="115"/>
                  </a:moveTo>
                  <a:lnTo>
                    <a:pt x="204" y="118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80"/>
                  </a:lnTo>
                  <a:lnTo>
                    <a:pt x="118" y="204"/>
                  </a:lnTo>
                  <a:lnTo>
                    <a:pt x="115" y="230"/>
                  </a:lnTo>
                  <a:lnTo>
                    <a:pt x="118" y="257"/>
                  </a:lnTo>
                  <a:lnTo>
                    <a:pt x="127" y="281"/>
                  </a:lnTo>
                  <a:lnTo>
                    <a:pt x="140" y="303"/>
                  </a:lnTo>
                  <a:lnTo>
                    <a:pt x="158" y="321"/>
                  </a:lnTo>
                  <a:lnTo>
                    <a:pt x="180" y="334"/>
                  </a:lnTo>
                  <a:lnTo>
                    <a:pt x="204" y="343"/>
                  </a:lnTo>
                  <a:lnTo>
                    <a:pt x="230" y="346"/>
                  </a:lnTo>
                  <a:lnTo>
                    <a:pt x="256" y="343"/>
                  </a:lnTo>
                  <a:lnTo>
                    <a:pt x="280" y="334"/>
                  </a:lnTo>
                  <a:lnTo>
                    <a:pt x="302" y="321"/>
                  </a:lnTo>
                  <a:lnTo>
                    <a:pt x="320" y="303"/>
                  </a:lnTo>
                  <a:lnTo>
                    <a:pt x="334" y="281"/>
                  </a:lnTo>
                  <a:lnTo>
                    <a:pt x="342" y="257"/>
                  </a:lnTo>
                  <a:lnTo>
                    <a:pt x="345" y="230"/>
                  </a:lnTo>
                  <a:lnTo>
                    <a:pt x="342" y="204"/>
                  </a:lnTo>
                  <a:lnTo>
                    <a:pt x="334" y="180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8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4" y="125"/>
                  </a:lnTo>
                  <a:lnTo>
                    <a:pt x="449" y="158"/>
                  </a:lnTo>
                  <a:lnTo>
                    <a:pt x="457" y="193"/>
                  </a:lnTo>
                  <a:lnTo>
                    <a:pt x="461" y="230"/>
                  </a:lnTo>
                  <a:lnTo>
                    <a:pt x="457" y="268"/>
                  </a:lnTo>
                  <a:lnTo>
                    <a:pt x="449" y="303"/>
                  </a:lnTo>
                  <a:lnTo>
                    <a:pt x="434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6" y="417"/>
                  </a:lnTo>
                  <a:lnTo>
                    <a:pt x="336" y="436"/>
                  </a:lnTo>
                  <a:lnTo>
                    <a:pt x="304" y="449"/>
                  </a:lnTo>
                  <a:lnTo>
                    <a:pt x="268" y="458"/>
                  </a:lnTo>
                  <a:lnTo>
                    <a:pt x="230" y="461"/>
                  </a:lnTo>
                  <a:lnTo>
                    <a:pt x="192" y="458"/>
                  </a:lnTo>
                  <a:lnTo>
                    <a:pt x="158" y="449"/>
                  </a:lnTo>
                  <a:lnTo>
                    <a:pt x="124" y="436"/>
                  </a:lnTo>
                  <a:lnTo>
                    <a:pt x="94" y="417"/>
                  </a:lnTo>
                  <a:lnTo>
                    <a:pt x="67" y="394"/>
                  </a:lnTo>
                  <a:lnTo>
                    <a:pt x="44" y="367"/>
                  </a:lnTo>
                  <a:lnTo>
                    <a:pt x="25" y="336"/>
                  </a:lnTo>
                  <a:lnTo>
                    <a:pt x="11" y="303"/>
                  </a:lnTo>
                  <a:lnTo>
                    <a:pt x="3" y="268"/>
                  </a:lnTo>
                  <a:lnTo>
                    <a:pt x="0" y="230"/>
                  </a:lnTo>
                  <a:lnTo>
                    <a:pt x="3" y="193"/>
                  </a:lnTo>
                  <a:lnTo>
                    <a:pt x="11" y="158"/>
                  </a:lnTo>
                  <a:lnTo>
                    <a:pt x="25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43"/>
            <p:cNvSpPr>
              <a:spLocks noEditPoints="1"/>
            </p:cNvSpPr>
            <p:nvPr/>
          </p:nvSpPr>
          <p:spPr bwMode="auto">
            <a:xfrm>
              <a:off x="7413626" y="2732088"/>
              <a:ext cx="80963" cy="80963"/>
            </a:xfrm>
            <a:custGeom>
              <a:avLst/>
              <a:gdLst>
                <a:gd name="T0" fmla="*/ 204 w 461"/>
                <a:gd name="T1" fmla="*/ 118 h 461"/>
                <a:gd name="T2" fmla="*/ 158 w 461"/>
                <a:gd name="T3" fmla="*/ 140 h 461"/>
                <a:gd name="T4" fmla="*/ 127 w 461"/>
                <a:gd name="T5" fmla="*/ 180 h 461"/>
                <a:gd name="T6" fmla="*/ 115 w 461"/>
                <a:gd name="T7" fmla="*/ 230 h 461"/>
                <a:gd name="T8" fmla="*/ 127 w 461"/>
                <a:gd name="T9" fmla="*/ 281 h 461"/>
                <a:gd name="T10" fmla="*/ 158 w 461"/>
                <a:gd name="T11" fmla="*/ 321 h 461"/>
                <a:gd name="T12" fmla="*/ 204 w 461"/>
                <a:gd name="T13" fmla="*/ 343 h 461"/>
                <a:gd name="T14" fmla="*/ 257 w 461"/>
                <a:gd name="T15" fmla="*/ 343 h 461"/>
                <a:gd name="T16" fmla="*/ 303 w 461"/>
                <a:gd name="T17" fmla="*/ 321 h 461"/>
                <a:gd name="T18" fmla="*/ 334 w 461"/>
                <a:gd name="T19" fmla="*/ 281 h 461"/>
                <a:gd name="T20" fmla="*/ 346 w 461"/>
                <a:gd name="T21" fmla="*/ 230 h 461"/>
                <a:gd name="T22" fmla="*/ 334 w 461"/>
                <a:gd name="T23" fmla="*/ 180 h 461"/>
                <a:gd name="T24" fmla="*/ 303 w 461"/>
                <a:gd name="T25" fmla="*/ 140 h 461"/>
                <a:gd name="T26" fmla="*/ 257 w 461"/>
                <a:gd name="T27" fmla="*/ 118 h 461"/>
                <a:gd name="T28" fmla="*/ 231 w 461"/>
                <a:gd name="T29" fmla="*/ 0 h 461"/>
                <a:gd name="T30" fmla="*/ 304 w 461"/>
                <a:gd name="T31" fmla="*/ 12 h 461"/>
                <a:gd name="T32" fmla="*/ 367 w 461"/>
                <a:gd name="T33" fmla="*/ 45 h 461"/>
                <a:gd name="T34" fmla="*/ 417 w 461"/>
                <a:gd name="T35" fmla="*/ 94 h 461"/>
                <a:gd name="T36" fmla="*/ 449 w 461"/>
                <a:gd name="T37" fmla="*/ 158 h 461"/>
                <a:gd name="T38" fmla="*/ 461 w 461"/>
                <a:gd name="T39" fmla="*/ 230 h 461"/>
                <a:gd name="T40" fmla="*/ 449 w 461"/>
                <a:gd name="T41" fmla="*/ 303 h 461"/>
                <a:gd name="T42" fmla="*/ 417 w 461"/>
                <a:gd name="T43" fmla="*/ 367 h 461"/>
                <a:gd name="T44" fmla="*/ 367 w 461"/>
                <a:gd name="T45" fmla="*/ 417 h 461"/>
                <a:gd name="T46" fmla="*/ 304 w 461"/>
                <a:gd name="T47" fmla="*/ 449 h 461"/>
                <a:gd name="T48" fmla="*/ 231 w 461"/>
                <a:gd name="T49" fmla="*/ 461 h 461"/>
                <a:gd name="T50" fmla="*/ 158 w 461"/>
                <a:gd name="T51" fmla="*/ 449 h 461"/>
                <a:gd name="T52" fmla="*/ 94 w 461"/>
                <a:gd name="T53" fmla="*/ 417 h 461"/>
                <a:gd name="T54" fmla="*/ 45 w 461"/>
                <a:gd name="T55" fmla="*/ 367 h 461"/>
                <a:gd name="T56" fmla="*/ 12 w 461"/>
                <a:gd name="T57" fmla="*/ 303 h 461"/>
                <a:gd name="T58" fmla="*/ 0 w 461"/>
                <a:gd name="T59" fmla="*/ 230 h 461"/>
                <a:gd name="T60" fmla="*/ 12 w 461"/>
                <a:gd name="T61" fmla="*/ 158 h 461"/>
                <a:gd name="T62" fmla="*/ 45 w 461"/>
                <a:gd name="T63" fmla="*/ 94 h 461"/>
                <a:gd name="T64" fmla="*/ 94 w 461"/>
                <a:gd name="T65" fmla="*/ 45 h 461"/>
                <a:gd name="T66" fmla="*/ 158 w 461"/>
                <a:gd name="T67" fmla="*/ 12 h 461"/>
                <a:gd name="T68" fmla="*/ 231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1" y="115"/>
                  </a:moveTo>
                  <a:lnTo>
                    <a:pt x="204" y="118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80"/>
                  </a:lnTo>
                  <a:lnTo>
                    <a:pt x="119" y="204"/>
                  </a:lnTo>
                  <a:lnTo>
                    <a:pt x="115" y="230"/>
                  </a:lnTo>
                  <a:lnTo>
                    <a:pt x="119" y="257"/>
                  </a:lnTo>
                  <a:lnTo>
                    <a:pt x="127" y="281"/>
                  </a:lnTo>
                  <a:lnTo>
                    <a:pt x="141" y="303"/>
                  </a:lnTo>
                  <a:lnTo>
                    <a:pt x="158" y="321"/>
                  </a:lnTo>
                  <a:lnTo>
                    <a:pt x="180" y="334"/>
                  </a:lnTo>
                  <a:lnTo>
                    <a:pt x="204" y="343"/>
                  </a:lnTo>
                  <a:lnTo>
                    <a:pt x="231" y="346"/>
                  </a:lnTo>
                  <a:lnTo>
                    <a:pt x="257" y="343"/>
                  </a:lnTo>
                  <a:lnTo>
                    <a:pt x="281" y="334"/>
                  </a:lnTo>
                  <a:lnTo>
                    <a:pt x="303" y="321"/>
                  </a:lnTo>
                  <a:lnTo>
                    <a:pt x="321" y="303"/>
                  </a:lnTo>
                  <a:lnTo>
                    <a:pt x="334" y="281"/>
                  </a:lnTo>
                  <a:lnTo>
                    <a:pt x="343" y="257"/>
                  </a:lnTo>
                  <a:lnTo>
                    <a:pt x="346" y="230"/>
                  </a:lnTo>
                  <a:lnTo>
                    <a:pt x="343" y="204"/>
                  </a:lnTo>
                  <a:lnTo>
                    <a:pt x="334" y="180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8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5" y="125"/>
                  </a:lnTo>
                  <a:lnTo>
                    <a:pt x="449" y="158"/>
                  </a:lnTo>
                  <a:lnTo>
                    <a:pt x="458" y="193"/>
                  </a:lnTo>
                  <a:lnTo>
                    <a:pt x="461" y="230"/>
                  </a:lnTo>
                  <a:lnTo>
                    <a:pt x="458" y="268"/>
                  </a:lnTo>
                  <a:lnTo>
                    <a:pt x="449" y="303"/>
                  </a:lnTo>
                  <a:lnTo>
                    <a:pt x="435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7" y="417"/>
                  </a:lnTo>
                  <a:lnTo>
                    <a:pt x="336" y="436"/>
                  </a:lnTo>
                  <a:lnTo>
                    <a:pt x="304" y="449"/>
                  </a:lnTo>
                  <a:lnTo>
                    <a:pt x="268" y="458"/>
                  </a:lnTo>
                  <a:lnTo>
                    <a:pt x="231" y="461"/>
                  </a:lnTo>
                  <a:lnTo>
                    <a:pt x="193" y="458"/>
                  </a:lnTo>
                  <a:lnTo>
                    <a:pt x="158" y="449"/>
                  </a:lnTo>
                  <a:lnTo>
                    <a:pt x="125" y="436"/>
                  </a:lnTo>
                  <a:lnTo>
                    <a:pt x="94" y="417"/>
                  </a:lnTo>
                  <a:lnTo>
                    <a:pt x="68" y="394"/>
                  </a:lnTo>
                  <a:lnTo>
                    <a:pt x="45" y="367"/>
                  </a:lnTo>
                  <a:lnTo>
                    <a:pt x="26" y="336"/>
                  </a:lnTo>
                  <a:lnTo>
                    <a:pt x="12" y="303"/>
                  </a:lnTo>
                  <a:lnTo>
                    <a:pt x="3" y="268"/>
                  </a:lnTo>
                  <a:lnTo>
                    <a:pt x="0" y="230"/>
                  </a:lnTo>
                  <a:lnTo>
                    <a:pt x="3" y="193"/>
                  </a:lnTo>
                  <a:lnTo>
                    <a:pt x="12" y="158"/>
                  </a:lnTo>
                  <a:lnTo>
                    <a:pt x="26" y="125"/>
                  </a:lnTo>
                  <a:lnTo>
                    <a:pt x="45" y="94"/>
                  </a:lnTo>
                  <a:lnTo>
                    <a:pt x="68" y="68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44"/>
            <p:cNvSpPr>
              <a:spLocks noEditPoints="1"/>
            </p:cNvSpPr>
            <p:nvPr/>
          </p:nvSpPr>
          <p:spPr bwMode="auto">
            <a:xfrm>
              <a:off x="7189788" y="2690813"/>
              <a:ext cx="528638" cy="519113"/>
            </a:xfrm>
            <a:custGeom>
              <a:avLst/>
              <a:gdLst>
                <a:gd name="T0" fmla="*/ 115 w 2995"/>
                <a:gd name="T1" fmla="*/ 115 h 2938"/>
                <a:gd name="T2" fmla="*/ 115 w 2995"/>
                <a:gd name="T3" fmla="*/ 806 h 2938"/>
                <a:gd name="T4" fmla="*/ 2880 w 2995"/>
                <a:gd name="T5" fmla="*/ 806 h 2938"/>
                <a:gd name="T6" fmla="*/ 2880 w 2995"/>
                <a:gd name="T7" fmla="*/ 115 h 2938"/>
                <a:gd name="T8" fmla="*/ 115 w 2995"/>
                <a:gd name="T9" fmla="*/ 115 h 2938"/>
                <a:gd name="T10" fmla="*/ 58 w 2995"/>
                <a:gd name="T11" fmla="*/ 0 h 2938"/>
                <a:gd name="T12" fmla="*/ 2938 w 2995"/>
                <a:gd name="T13" fmla="*/ 0 h 2938"/>
                <a:gd name="T14" fmla="*/ 2955 w 2995"/>
                <a:gd name="T15" fmla="*/ 3 h 2938"/>
                <a:gd name="T16" fmla="*/ 2972 w 2995"/>
                <a:gd name="T17" fmla="*/ 11 h 2938"/>
                <a:gd name="T18" fmla="*/ 2984 w 2995"/>
                <a:gd name="T19" fmla="*/ 24 h 2938"/>
                <a:gd name="T20" fmla="*/ 2992 w 2995"/>
                <a:gd name="T21" fmla="*/ 39 h 2938"/>
                <a:gd name="T22" fmla="*/ 2995 w 2995"/>
                <a:gd name="T23" fmla="*/ 57 h 2938"/>
                <a:gd name="T24" fmla="*/ 2995 w 2995"/>
                <a:gd name="T25" fmla="*/ 1382 h 2938"/>
                <a:gd name="T26" fmla="*/ 2992 w 2995"/>
                <a:gd name="T27" fmla="*/ 1400 h 2938"/>
                <a:gd name="T28" fmla="*/ 2984 w 2995"/>
                <a:gd name="T29" fmla="*/ 1416 h 2938"/>
                <a:gd name="T30" fmla="*/ 2972 w 2995"/>
                <a:gd name="T31" fmla="*/ 1428 h 2938"/>
                <a:gd name="T32" fmla="*/ 2955 w 2995"/>
                <a:gd name="T33" fmla="*/ 1437 h 2938"/>
                <a:gd name="T34" fmla="*/ 2938 w 2995"/>
                <a:gd name="T35" fmla="*/ 1440 h 2938"/>
                <a:gd name="T36" fmla="*/ 2920 w 2995"/>
                <a:gd name="T37" fmla="*/ 1437 h 2938"/>
                <a:gd name="T38" fmla="*/ 2904 w 2995"/>
                <a:gd name="T39" fmla="*/ 1428 h 2938"/>
                <a:gd name="T40" fmla="*/ 2892 w 2995"/>
                <a:gd name="T41" fmla="*/ 1416 h 2938"/>
                <a:gd name="T42" fmla="*/ 2883 w 2995"/>
                <a:gd name="T43" fmla="*/ 1400 h 2938"/>
                <a:gd name="T44" fmla="*/ 2880 w 2995"/>
                <a:gd name="T45" fmla="*/ 1382 h 2938"/>
                <a:gd name="T46" fmla="*/ 2880 w 2995"/>
                <a:gd name="T47" fmla="*/ 921 h 2938"/>
                <a:gd name="T48" fmla="*/ 115 w 2995"/>
                <a:gd name="T49" fmla="*/ 921 h 2938"/>
                <a:gd name="T50" fmla="*/ 115 w 2995"/>
                <a:gd name="T51" fmla="*/ 2823 h 2938"/>
                <a:gd name="T52" fmla="*/ 1728 w 2995"/>
                <a:gd name="T53" fmla="*/ 2823 h 2938"/>
                <a:gd name="T54" fmla="*/ 1746 w 2995"/>
                <a:gd name="T55" fmla="*/ 2826 h 2938"/>
                <a:gd name="T56" fmla="*/ 1762 w 2995"/>
                <a:gd name="T57" fmla="*/ 2834 h 2938"/>
                <a:gd name="T58" fmla="*/ 1774 w 2995"/>
                <a:gd name="T59" fmla="*/ 2847 h 2938"/>
                <a:gd name="T60" fmla="*/ 1782 w 2995"/>
                <a:gd name="T61" fmla="*/ 2862 h 2938"/>
                <a:gd name="T62" fmla="*/ 1786 w 2995"/>
                <a:gd name="T63" fmla="*/ 2880 h 2938"/>
                <a:gd name="T64" fmla="*/ 1782 w 2995"/>
                <a:gd name="T65" fmla="*/ 2898 h 2938"/>
                <a:gd name="T66" fmla="*/ 1774 w 2995"/>
                <a:gd name="T67" fmla="*/ 2915 h 2938"/>
                <a:gd name="T68" fmla="*/ 1762 w 2995"/>
                <a:gd name="T69" fmla="*/ 2926 h 2938"/>
                <a:gd name="T70" fmla="*/ 1746 w 2995"/>
                <a:gd name="T71" fmla="*/ 2935 h 2938"/>
                <a:gd name="T72" fmla="*/ 1728 w 2995"/>
                <a:gd name="T73" fmla="*/ 2938 h 2938"/>
                <a:gd name="T74" fmla="*/ 58 w 2995"/>
                <a:gd name="T75" fmla="*/ 2938 h 2938"/>
                <a:gd name="T76" fmla="*/ 40 w 2995"/>
                <a:gd name="T77" fmla="*/ 2935 h 2938"/>
                <a:gd name="T78" fmla="*/ 24 w 2995"/>
                <a:gd name="T79" fmla="*/ 2926 h 2938"/>
                <a:gd name="T80" fmla="*/ 12 w 2995"/>
                <a:gd name="T81" fmla="*/ 2915 h 2938"/>
                <a:gd name="T82" fmla="*/ 3 w 2995"/>
                <a:gd name="T83" fmla="*/ 2898 h 2938"/>
                <a:gd name="T84" fmla="*/ 0 w 2995"/>
                <a:gd name="T85" fmla="*/ 2880 h 2938"/>
                <a:gd name="T86" fmla="*/ 0 w 2995"/>
                <a:gd name="T87" fmla="*/ 57 h 2938"/>
                <a:gd name="T88" fmla="*/ 3 w 2995"/>
                <a:gd name="T89" fmla="*/ 39 h 2938"/>
                <a:gd name="T90" fmla="*/ 12 w 2995"/>
                <a:gd name="T91" fmla="*/ 24 h 2938"/>
                <a:gd name="T92" fmla="*/ 24 w 2995"/>
                <a:gd name="T93" fmla="*/ 11 h 2938"/>
                <a:gd name="T94" fmla="*/ 40 w 2995"/>
                <a:gd name="T95" fmla="*/ 3 h 2938"/>
                <a:gd name="T96" fmla="*/ 58 w 2995"/>
                <a:gd name="T97" fmla="*/ 0 h 2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2938">
                  <a:moveTo>
                    <a:pt x="115" y="115"/>
                  </a:moveTo>
                  <a:lnTo>
                    <a:pt x="115" y="806"/>
                  </a:lnTo>
                  <a:lnTo>
                    <a:pt x="2880" y="806"/>
                  </a:lnTo>
                  <a:lnTo>
                    <a:pt x="2880" y="115"/>
                  </a:lnTo>
                  <a:lnTo>
                    <a:pt x="115" y="115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3"/>
                  </a:lnTo>
                  <a:lnTo>
                    <a:pt x="2972" y="11"/>
                  </a:lnTo>
                  <a:lnTo>
                    <a:pt x="2984" y="24"/>
                  </a:lnTo>
                  <a:lnTo>
                    <a:pt x="2992" y="39"/>
                  </a:lnTo>
                  <a:lnTo>
                    <a:pt x="2995" y="57"/>
                  </a:lnTo>
                  <a:lnTo>
                    <a:pt x="2995" y="1382"/>
                  </a:lnTo>
                  <a:lnTo>
                    <a:pt x="2992" y="1400"/>
                  </a:lnTo>
                  <a:lnTo>
                    <a:pt x="2984" y="1416"/>
                  </a:lnTo>
                  <a:lnTo>
                    <a:pt x="2972" y="1428"/>
                  </a:lnTo>
                  <a:lnTo>
                    <a:pt x="2955" y="1437"/>
                  </a:lnTo>
                  <a:lnTo>
                    <a:pt x="2938" y="1440"/>
                  </a:lnTo>
                  <a:lnTo>
                    <a:pt x="2920" y="1437"/>
                  </a:lnTo>
                  <a:lnTo>
                    <a:pt x="2904" y="1428"/>
                  </a:lnTo>
                  <a:lnTo>
                    <a:pt x="2892" y="1416"/>
                  </a:lnTo>
                  <a:lnTo>
                    <a:pt x="2883" y="1400"/>
                  </a:lnTo>
                  <a:lnTo>
                    <a:pt x="2880" y="1382"/>
                  </a:lnTo>
                  <a:lnTo>
                    <a:pt x="2880" y="921"/>
                  </a:lnTo>
                  <a:lnTo>
                    <a:pt x="115" y="921"/>
                  </a:lnTo>
                  <a:lnTo>
                    <a:pt x="115" y="2823"/>
                  </a:lnTo>
                  <a:lnTo>
                    <a:pt x="1728" y="2823"/>
                  </a:lnTo>
                  <a:lnTo>
                    <a:pt x="1746" y="2826"/>
                  </a:lnTo>
                  <a:lnTo>
                    <a:pt x="1762" y="2834"/>
                  </a:lnTo>
                  <a:lnTo>
                    <a:pt x="1774" y="2847"/>
                  </a:lnTo>
                  <a:lnTo>
                    <a:pt x="1782" y="2862"/>
                  </a:lnTo>
                  <a:lnTo>
                    <a:pt x="1786" y="2880"/>
                  </a:lnTo>
                  <a:lnTo>
                    <a:pt x="1782" y="2898"/>
                  </a:lnTo>
                  <a:lnTo>
                    <a:pt x="1774" y="2915"/>
                  </a:lnTo>
                  <a:lnTo>
                    <a:pt x="1762" y="2926"/>
                  </a:lnTo>
                  <a:lnTo>
                    <a:pt x="1746" y="2935"/>
                  </a:lnTo>
                  <a:lnTo>
                    <a:pt x="1728" y="2938"/>
                  </a:lnTo>
                  <a:lnTo>
                    <a:pt x="58" y="2938"/>
                  </a:lnTo>
                  <a:lnTo>
                    <a:pt x="40" y="2935"/>
                  </a:lnTo>
                  <a:lnTo>
                    <a:pt x="24" y="2926"/>
                  </a:lnTo>
                  <a:lnTo>
                    <a:pt x="12" y="2915"/>
                  </a:lnTo>
                  <a:lnTo>
                    <a:pt x="3" y="2898"/>
                  </a:lnTo>
                  <a:lnTo>
                    <a:pt x="0" y="2880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2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6274958" y="3455152"/>
            <a:ext cx="568326" cy="566738"/>
            <a:chOff x="6249988" y="2678113"/>
            <a:chExt cx="568326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5" name="Freeform 149"/>
            <p:cNvSpPr>
              <a:spLocks noEditPoints="1"/>
            </p:cNvSpPr>
            <p:nvPr/>
          </p:nvSpPr>
          <p:spPr bwMode="auto">
            <a:xfrm>
              <a:off x="6575426" y="3001963"/>
              <a:ext cx="242888" cy="242888"/>
            </a:xfrm>
            <a:custGeom>
              <a:avLst/>
              <a:gdLst>
                <a:gd name="T0" fmla="*/ 114 w 1382"/>
                <a:gd name="T1" fmla="*/ 127 h 1527"/>
                <a:gd name="T2" fmla="*/ 114 w 1382"/>
                <a:gd name="T3" fmla="*/ 1399 h 1527"/>
                <a:gd name="T4" fmla="*/ 633 w 1382"/>
                <a:gd name="T5" fmla="*/ 1399 h 1527"/>
                <a:gd name="T6" fmla="*/ 633 w 1382"/>
                <a:gd name="T7" fmla="*/ 599 h 1527"/>
                <a:gd name="T8" fmla="*/ 385 w 1382"/>
                <a:gd name="T9" fmla="*/ 873 h 1527"/>
                <a:gd name="T10" fmla="*/ 304 w 1382"/>
                <a:gd name="T11" fmla="*/ 782 h 1527"/>
                <a:gd name="T12" fmla="*/ 690 w 1382"/>
                <a:gd name="T13" fmla="*/ 356 h 1527"/>
                <a:gd name="T14" fmla="*/ 1077 w 1382"/>
                <a:gd name="T15" fmla="*/ 782 h 1527"/>
                <a:gd name="T16" fmla="*/ 996 w 1382"/>
                <a:gd name="T17" fmla="*/ 873 h 1527"/>
                <a:gd name="T18" fmla="*/ 748 w 1382"/>
                <a:gd name="T19" fmla="*/ 599 h 1527"/>
                <a:gd name="T20" fmla="*/ 748 w 1382"/>
                <a:gd name="T21" fmla="*/ 1399 h 1527"/>
                <a:gd name="T22" fmla="*/ 1267 w 1382"/>
                <a:gd name="T23" fmla="*/ 1399 h 1527"/>
                <a:gd name="T24" fmla="*/ 1267 w 1382"/>
                <a:gd name="T25" fmla="*/ 127 h 1527"/>
                <a:gd name="T26" fmla="*/ 114 w 1382"/>
                <a:gd name="T27" fmla="*/ 127 h 1527"/>
                <a:gd name="T28" fmla="*/ 0 w 1382"/>
                <a:gd name="T29" fmla="*/ 0 h 1527"/>
                <a:gd name="T30" fmla="*/ 1382 w 1382"/>
                <a:gd name="T31" fmla="*/ 0 h 1527"/>
                <a:gd name="T32" fmla="*/ 1382 w 1382"/>
                <a:gd name="T33" fmla="*/ 1527 h 1527"/>
                <a:gd name="T34" fmla="*/ 0 w 1382"/>
                <a:gd name="T35" fmla="*/ 1527 h 1527"/>
                <a:gd name="T36" fmla="*/ 0 w 1382"/>
                <a:gd name="T37" fmla="*/ 0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2" h="1527">
                  <a:moveTo>
                    <a:pt x="114" y="127"/>
                  </a:moveTo>
                  <a:lnTo>
                    <a:pt x="114" y="1399"/>
                  </a:lnTo>
                  <a:lnTo>
                    <a:pt x="633" y="1399"/>
                  </a:lnTo>
                  <a:lnTo>
                    <a:pt x="633" y="599"/>
                  </a:lnTo>
                  <a:lnTo>
                    <a:pt x="385" y="873"/>
                  </a:lnTo>
                  <a:lnTo>
                    <a:pt x="304" y="782"/>
                  </a:lnTo>
                  <a:lnTo>
                    <a:pt x="690" y="356"/>
                  </a:lnTo>
                  <a:lnTo>
                    <a:pt x="1077" y="782"/>
                  </a:lnTo>
                  <a:lnTo>
                    <a:pt x="996" y="873"/>
                  </a:lnTo>
                  <a:lnTo>
                    <a:pt x="748" y="599"/>
                  </a:lnTo>
                  <a:lnTo>
                    <a:pt x="748" y="1399"/>
                  </a:lnTo>
                  <a:lnTo>
                    <a:pt x="1267" y="1399"/>
                  </a:lnTo>
                  <a:lnTo>
                    <a:pt x="1267" y="127"/>
                  </a:lnTo>
                  <a:lnTo>
                    <a:pt x="114" y="127"/>
                  </a:lnTo>
                  <a:close/>
                  <a:moveTo>
                    <a:pt x="0" y="0"/>
                  </a:moveTo>
                  <a:lnTo>
                    <a:pt x="1382" y="0"/>
                  </a:lnTo>
                  <a:lnTo>
                    <a:pt x="1382" y="1527"/>
                  </a:lnTo>
                  <a:lnTo>
                    <a:pt x="0" y="15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50"/>
            <p:cNvSpPr>
              <a:spLocks noEditPoints="1"/>
            </p:cNvSpPr>
            <p:nvPr/>
          </p:nvSpPr>
          <p:spPr bwMode="auto">
            <a:xfrm>
              <a:off x="6291263" y="2719388"/>
              <a:ext cx="80963" cy="80963"/>
            </a:xfrm>
            <a:custGeom>
              <a:avLst/>
              <a:gdLst>
                <a:gd name="T0" fmla="*/ 205 w 462"/>
                <a:gd name="T1" fmla="*/ 130 h 509"/>
                <a:gd name="T2" fmla="*/ 158 w 462"/>
                <a:gd name="T3" fmla="*/ 155 h 509"/>
                <a:gd name="T4" fmla="*/ 127 w 462"/>
                <a:gd name="T5" fmla="*/ 198 h 509"/>
                <a:gd name="T6" fmla="*/ 115 w 462"/>
                <a:gd name="T7" fmla="*/ 253 h 509"/>
                <a:gd name="T8" fmla="*/ 127 w 462"/>
                <a:gd name="T9" fmla="*/ 310 h 509"/>
                <a:gd name="T10" fmla="*/ 158 w 462"/>
                <a:gd name="T11" fmla="*/ 353 h 509"/>
                <a:gd name="T12" fmla="*/ 205 w 462"/>
                <a:gd name="T13" fmla="*/ 378 h 509"/>
                <a:gd name="T14" fmla="*/ 257 w 462"/>
                <a:gd name="T15" fmla="*/ 378 h 509"/>
                <a:gd name="T16" fmla="*/ 303 w 462"/>
                <a:gd name="T17" fmla="*/ 353 h 509"/>
                <a:gd name="T18" fmla="*/ 334 w 462"/>
                <a:gd name="T19" fmla="*/ 310 h 509"/>
                <a:gd name="T20" fmla="*/ 346 w 462"/>
                <a:gd name="T21" fmla="*/ 253 h 509"/>
                <a:gd name="T22" fmla="*/ 334 w 462"/>
                <a:gd name="T23" fmla="*/ 198 h 509"/>
                <a:gd name="T24" fmla="*/ 303 w 462"/>
                <a:gd name="T25" fmla="*/ 155 h 509"/>
                <a:gd name="T26" fmla="*/ 257 w 462"/>
                <a:gd name="T27" fmla="*/ 130 h 509"/>
                <a:gd name="T28" fmla="*/ 231 w 462"/>
                <a:gd name="T29" fmla="*/ 0 h 509"/>
                <a:gd name="T30" fmla="*/ 303 w 462"/>
                <a:gd name="T31" fmla="*/ 13 h 509"/>
                <a:gd name="T32" fmla="*/ 366 w 462"/>
                <a:gd name="T33" fmla="*/ 48 h 509"/>
                <a:gd name="T34" fmla="*/ 416 w 462"/>
                <a:gd name="T35" fmla="*/ 104 h 509"/>
                <a:gd name="T36" fmla="*/ 450 w 462"/>
                <a:gd name="T37" fmla="*/ 174 h 509"/>
                <a:gd name="T38" fmla="*/ 462 w 462"/>
                <a:gd name="T39" fmla="*/ 253 h 509"/>
                <a:gd name="T40" fmla="*/ 450 w 462"/>
                <a:gd name="T41" fmla="*/ 334 h 509"/>
                <a:gd name="T42" fmla="*/ 416 w 462"/>
                <a:gd name="T43" fmla="*/ 404 h 509"/>
                <a:gd name="T44" fmla="*/ 366 w 462"/>
                <a:gd name="T45" fmla="*/ 460 h 509"/>
                <a:gd name="T46" fmla="*/ 303 w 462"/>
                <a:gd name="T47" fmla="*/ 495 h 509"/>
                <a:gd name="T48" fmla="*/ 231 w 462"/>
                <a:gd name="T49" fmla="*/ 509 h 509"/>
                <a:gd name="T50" fmla="*/ 157 w 462"/>
                <a:gd name="T51" fmla="*/ 495 h 509"/>
                <a:gd name="T52" fmla="*/ 94 w 462"/>
                <a:gd name="T53" fmla="*/ 460 h 509"/>
                <a:gd name="T54" fmla="*/ 45 w 462"/>
                <a:gd name="T55" fmla="*/ 404 h 509"/>
                <a:gd name="T56" fmla="*/ 12 w 462"/>
                <a:gd name="T57" fmla="*/ 334 h 509"/>
                <a:gd name="T58" fmla="*/ 0 w 462"/>
                <a:gd name="T59" fmla="*/ 253 h 509"/>
                <a:gd name="T60" fmla="*/ 12 w 462"/>
                <a:gd name="T61" fmla="*/ 174 h 509"/>
                <a:gd name="T62" fmla="*/ 45 w 462"/>
                <a:gd name="T63" fmla="*/ 104 h 509"/>
                <a:gd name="T64" fmla="*/ 94 w 462"/>
                <a:gd name="T65" fmla="*/ 48 h 509"/>
                <a:gd name="T66" fmla="*/ 157 w 462"/>
                <a:gd name="T67" fmla="*/ 13 h 509"/>
                <a:gd name="T68" fmla="*/ 231 w 462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2" h="509">
                  <a:moveTo>
                    <a:pt x="231" y="127"/>
                  </a:moveTo>
                  <a:lnTo>
                    <a:pt x="205" y="130"/>
                  </a:lnTo>
                  <a:lnTo>
                    <a:pt x="181" y="139"/>
                  </a:lnTo>
                  <a:lnTo>
                    <a:pt x="158" y="155"/>
                  </a:lnTo>
                  <a:lnTo>
                    <a:pt x="141" y="175"/>
                  </a:lnTo>
                  <a:lnTo>
                    <a:pt x="127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7" y="310"/>
                  </a:lnTo>
                  <a:lnTo>
                    <a:pt x="141" y="333"/>
                  </a:lnTo>
                  <a:lnTo>
                    <a:pt x="158" y="353"/>
                  </a:lnTo>
                  <a:lnTo>
                    <a:pt x="181" y="369"/>
                  </a:lnTo>
                  <a:lnTo>
                    <a:pt x="205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3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3" y="283"/>
                  </a:lnTo>
                  <a:lnTo>
                    <a:pt x="346" y="253"/>
                  </a:lnTo>
                  <a:lnTo>
                    <a:pt x="343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3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5" y="137"/>
                  </a:lnTo>
                  <a:lnTo>
                    <a:pt x="450" y="174"/>
                  </a:lnTo>
                  <a:lnTo>
                    <a:pt x="459" y="212"/>
                  </a:lnTo>
                  <a:lnTo>
                    <a:pt x="462" y="253"/>
                  </a:lnTo>
                  <a:lnTo>
                    <a:pt x="459" y="296"/>
                  </a:lnTo>
                  <a:lnTo>
                    <a:pt x="450" y="334"/>
                  </a:lnTo>
                  <a:lnTo>
                    <a:pt x="435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4" y="505"/>
                  </a:lnTo>
                  <a:lnTo>
                    <a:pt x="157" y="495"/>
                  </a:lnTo>
                  <a:lnTo>
                    <a:pt x="125" y="480"/>
                  </a:lnTo>
                  <a:lnTo>
                    <a:pt x="94" y="460"/>
                  </a:lnTo>
                  <a:lnTo>
                    <a:pt x="68" y="434"/>
                  </a:lnTo>
                  <a:lnTo>
                    <a:pt x="45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5" y="104"/>
                  </a:lnTo>
                  <a:lnTo>
                    <a:pt x="68" y="74"/>
                  </a:lnTo>
                  <a:lnTo>
                    <a:pt x="94" y="48"/>
                  </a:lnTo>
                  <a:lnTo>
                    <a:pt x="125" y="28"/>
                  </a:lnTo>
                  <a:lnTo>
                    <a:pt x="157" y="13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51"/>
            <p:cNvSpPr>
              <a:spLocks noEditPoints="1"/>
            </p:cNvSpPr>
            <p:nvPr/>
          </p:nvSpPr>
          <p:spPr bwMode="auto">
            <a:xfrm>
              <a:off x="6381751" y="2719388"/>
              <a:ext cx="80963" cy="80963"/>
            </a:xfrm>
            <a:custGeom>
              <a:avLst/>
              <a:gdLst>
                <a:gd name="T0" fmla="*/ 204 w 460"/>
                <a:gd name="T1" fmla="*/ 130 h 509"/>
                <a:gd name="T2" fmla="*/ 158 w 460"/>
                <a:gd name="T3" fmla="*/ 155 h 509"/>
                <a:gd name="T4" fmla="*/ 126 w 460"/>
                <a:gd name="T5" fmla="*/ 198 h 509"/>
                <a:gd name="T6" fmla="*/ 115 w 460"/>
                <a:gd name="T7" fmla="*/ 253 h 509"/>
                <a:gd name="T8" fmla="*/ 126 w 460"/>
                <a:gd name="T9" fmla="*/ 310 h 509"/>
                <a:gd name="T10" fmla="*/ 158 w 460"/>
                <a:gd name="T11" fmla="*/ 353 h 509"/>
                <a:gd name="T12" fmla="*/ 204 w 460"/>
                <a:gd name="T13" fmla="*/ 378 h 509"/>
                <a:gd name="T14" fmla="*/ 257 w 460"/>
                <a:gd name="T15" fmla="*/ 378 h 509"/>
                <a:gd name="T16" fmla="*/ 302 w 460"/>
                <a:gd name="T17" fmla="*/ 353 h 509"/>
                <a:gd name="T18" fmla="*/ 334 w 460"/>
                <a:gd name="T19" fmla="*/ 310 h 509"/>
                <a:gd name="T20" fmla="*/ 345 w 460"/>
                <a:gd name="T21" fmla="*/ 253 h 509"/>
                <a:gd name="T22" fmla="*/ 334 w 460"/>
                <a:gd name="T23" fmla="*/ 198 h 509"/>
                <a:gd name="T24" fmla="*/ 302 w 460"/>
                <a:gd name="T25" fmla="*/ 155 h 509"/>
                <a:gd name="T26" fmla="*/ 257 w 460"/>
                <a:gd name="T27" fmla="*/ 130 h 509"/>
                <a:gd name="T28" fmla="*/ 231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6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6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1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2 w 460"/>
                <a:gd name="T57" fmla="*/ 334 h 509"/>
                <a:gd name="T58" fmla="*/ 0 w 460"/>
                <a:gd name="T59" fmla="*/ 253 h 509"/>
                <a:gd name="T60" fmla="*/ 12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1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1" y="127"/>
                  </a:moveTo>
                  <a:lnTo>
                    <a:pt x="204" y="130"/>
                  </a:lnTo>
                  <a:lnTo>
                    <a:pt x="179" y="139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6" y="198"/>
                  </a:lnTo>
                  <a:lnTo>
                    <a:pt x="118" y="225"/>
                  </a:lnTo>
                  <a:lnTo>
                    <a:pt x="115" y="253"/>
                  </a:lnTo>
                  <a:lnTo>
                    <a:pt x="118" y="283"/>
                  </a:lnTo>
                  <a:lnTo>
                    <a:pt x="126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79" y="369"/>
                  </a:lnTo>
                  <a:lnTo>
                    <a:pt x="204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4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4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7" y="130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3" y="74"/>
                  </a:lnTo>
                  <a:lnTo>
                    <a:pt x="416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6" y="404"/>
                  </a:lnTo>
                  <a:lnTo>
                    <a:pt x="393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8" y="505"/>
                  </a:lnTo>
                  <a:lnTo>
                    <a:pt x="231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6" y="371"/>
                  </a:lnTo>
                  <a:lnTo>
                    <a:pt x="12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2" y="174"/>
                  </a:lnTo>
                  <a:lnTo>
                    <a:pt x="26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52"/>
            <p:cNvSpPr>
              <a:spLocks noEditPoints="1"/>
            </p:cNvSpPr>
            <p:nvPr/>
          </p:nvSpPr>
          <p:spPr bwMode="auto">
            <a:xfrm>
              <a:off x="6473826" y="2719388"/>
              <a:ext cx="80963" cy="80963"/>
            </a:xfrm>
            <a:custGeom>
              <a:avLst/>
              <a:gdLst>
                <a:gd name="T0" fmla="*/ 203 w 460"/>
                <a:gd name="T1" fmla="*/ 130 h 509"/>
                <a:gd name="T2" fmla="*/ 157 w 460"/>
                <a:gd name="T3" fmla="*/ 155 h 509"/>
                <a:gd name="T4" fmla="*/ 126 w 460"/>
                <a:gd name="T5" fmla="*/ 198 h 509"/>
                <a:gd name="T6" fmla="*/ 114 w 460"/>
                <a:gd name="T7" fmla="*/ 253 h 509"/>
                <a:gd name="T8" fmla="*/ 126 w 460"/>
                <a:gd name="T9" fmla="*/ 310 h 509"/>
                <a:gd name="T10" fmla="*/ 157 w 460"/>
                <a:gd name="T11" fmla="*/ 353 h 509"/>
                <a:gd name="T12" fmla="*/ 203 w 460"/>
                <a:gd name="T13" fmla="*/ 378 h 509"/>
                <a:gd name="T14" fmla="*/ 256 w 460"/>
                <a:gd name="T15" fmla="*/ 378 h 509"/>
                <a:gd name="T16" fmla="*/ 302 w 460"/>
                <a:gd name="T17" fmla="*/ 353 h 509"/>
                <a:gd name="T18" fmla="*/ 333 w 460"/>
                <a:gd name="T19" fmla="*/ 310 h 509"/>
                <a:gd name="T20" fmla="*/ 345 w 460"/>
                <a:gd name="T21" fmla="*/ 253 h 509"/>
                <a:gd name="T22" fmla="*/ 333 w 460"/>
                <a:gd name="T23" fmla="*/ 198 h 509"/>
                <a:gd name="T24" fmla="*/ 302 w 460"/>
                <a:gd name="T25" fmla="*/ 155 h 509"/>
                <a:gd name="T26" fmla="*/ 256 w 460"/>
                <a:gd name="T27" fmla="*/ 130 h 509"/>
                <a:gd name="T28" fmla="*/ 230 w 460"/>
                <a:gd name="T29" fmla="*/ 0 h 509"/>
                <a:gd name="T30" fmla="*/ 303 w 460"/>
                <a:gd name="T31" fmla="*/ 13 h 509"/>
                <a:gd name="T32" fmla="*/ 366 w 460"/>
                <a:gd name="T33" fmla="*/ 48 h 509"/>
                <a:gd name="T34" fmla="*/ 415 w 460"/>
                <a:gd name="T35" fmla="*/ 104 h 509"/>
                <a:gd name="T36" fmla="*/ 448 w 460"/>
                <a:gd name="T37" fmla="*/ 174 h 509"/>
                <a:gd name="T38" fmla="*/ 460 w 460"/>
                <a:gd name="T39" fmla="*/ 253 h 509"/>
                <a:gd name="T40" fmla="*/ 448 w 460"/>
                <a:gd name="T41" fmla="*/ 334 h 509"/>
                <a:gd name="T42" fmla="*/ 415 w 460"/>
                <a:gd name="T43" fmla="*/ 404 h 509"/>
                <a:gd name="T44" fmla="*/ 366 w 460"/>
                <a:gd name="T45" fmla="*/ 460 h 509"/>
                <a:gd name="T46" fmla="*/ 303 w 460"/>
                <a:gd name="T47" fmla="*/ 495 h 509"/>
                <a:gd name="T48" fmla="*/ 230 w 460"/>
                <a:gd name="T49" fmla="*/ 509 h 509"/>
                <a:gd name="T50" fmla="*/ 157 w 460"/>
                <a:gd name="T51" fmla="*/ 495 h 509"/>
                <a:gd name="T52" fmla="*/ 94 w 460"/>
                <a:gd name="T53" fmla="*/ 460 h 509"/>
                <a:gd name="T54" fmla="*/ 44 w 460"/>
                <a:gd name="T55" fmla="*/ 404 h 509"/>
                <a:gd name="T56" fmla="*/ 11 w 460"/>
                <a:gd name="T57" fmla="*/ 334 h 509"/>
                <a:gd name="T58" fmla="*/ 0 w 460"/>
                <a:gd name="T59" fmla="*/ 253 h 509"/>
                <a:gd name="T60" fmla="*/ 11 w 460"/>
                <a:gd name="T61" fmla="*/ 174 h 509"/>
                <a:gd name="T62" fmla="*/ 44 w 460"/>
                <a:gd name="T63" fmla="*/ 104 h 509"/>
                <a:gd name="T64" fmla="*/ 94 w 460"/>
                <a:gd name="T65" fmla="*/ 48 h 509"/>
                <a:gd name="T66" fmla="*/ 157 w 460"/>
                <a:gd name="T67" fmla="*/ 13 h 509"/>
                <a:gd name="T68" fmla="*/ 230 w 460"/>
                <a:gd name="T6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0" h="509">
                  <a:moveTo>
                    <a:pt x="230" y="127"/>
                  </a:moveTo>
                  <a:lnTo>
                    <a:pt x="203" y="130"/>
                  </a:lnTo>
                  <a:lnTo>
                    <a:pt x="179" y="139"/>
                  </a:lnTo>
                  <a:lnTo>
                    <a:pt x="157" y="155"/>
                  </a:lnTo>
                  <a:lnTo>
                    <a:pt x="139" y="175"/>
                  </a:lnTo>
                  <a:lnTo>
                    <a:pt x="126" y="198"/>
                  </a:lnTo>
                  <a:lnTo>
                    <a:pt x="117" y="225"/>
                  </a:lnTo>
                  <a:lnTo>
                    <a:pt x="114" y="253"/>
                  </a:lnTo>
                  <a:lnTo>
                    <a:pt x="117" y="283"/>
                  </a:lnTo>
                  <a:lnTo>
                    <a:pt x="126" y="310"/>
                  </a:lnTo>
                  <a:lnTo>
                    <a:pt x="139" y="333"/>
                  </a:lnTo>
                  <a:lnTo>
                    <a:pt x="157" y="353"/>
                  </a:lnTo>
                  <a:lnTo>
                    <a:pt x="179" y="369"/>
                  </a:lnTo>
                  <a:lnTo>
                    <a:pt x="203" y="378"/>
                  </a:lnTo>
                  <a:lnTo>
                    <a:pt x="230" y="381"/>
                  </a:lnTo>
                  <a:lnTo>
                    <a:pt x="256" y="378"/>
                  </a:lnTo>
                  <a:lnTo>
                    <a:pt x="281" y="369"/>
                  </a:lnTo>
                  <a:lnTo>
                    <a:pt x="302" y="353"/>
                  </a:lnTo>
                  <a:lnTo>
                    <a:pt x="320" y="333"/>
                  </a:lnTo>
                  <a:lnTo>
                    <a:pt x="333" y="310"/>
                  </a:lnTo>
                  <a:lnTo>
                    <a:pt x="342" y="283"/>
                  </a:lnTo>
                  <a:lnTo>
                    <a:pt x="345" y="253"/>
                  </a:lnTo>
                  <a:lnTo>
                    <a:pt x="342" y="225"/>
                  </a:lnTo>
                  <a:lnTo>
                    <a:pt x="333" y="198"/>
                  </a:lnTo>
                  <a:lnTo>
                    <a:pt x="320" y="175"/>
                  </a:lnTo>
                  <a:lnTo>
                    <a:pt x="302" y="155"/>
                  </a:lnTo>
                  <a:lnTo>
                    <a:pt x="281" y="139"/>
                  </a:lnTo>
                  <a:lnTo>
                    <a:pt x="256" y="130"/>
                  </a:lnTo>
                  <a:lnTo>
                    <a:pt x="230" y="127"/>
                  </a:lnTo>
                  <a:close/>
                  <a:moveTo>
                    <a:pt x="230" y="0"/>
                  </a:moveTo>
                  <a:lnTo>
                    <a:pt x="267" y="3"/>
                  </a:lnTo>
                  <a:lnTo>
                    <a:pt x="303" y="13"/>
                  </a:lnTo>
                  <a:lnTo>
                    <a:pt x="336" y="28"/>
                  </a:lnTo>
                  <a:lnTo>
                    <a:pt x="366" y="48"/>
                  </a:lnTo>
                  <a:lnTo>
                    <a:pt x="392" y="74"/>
                  </a:lnTo>
                  <a:lnTo>
                    <a:pt x="415" y="104"/>
                  </a:lnTo>
                  <a:lnTo>
                    <a:pt x="434" y="137"/>
                  </a:lnTo>
                  <a:lnTo>
                    <a:pt x="448" y="174"/>
                  </a:lnTo>
                  <a:lnTo>
                    <a:pt x="457" y="212"/>
                  </a:lnTo>
                  <a:lnTo>
                    <a:pt x="460" y="253"/>
                  </a:lnTo>
                  <a:lnTo>
                    <a:pt x="457" y="296"/>
                  </a:lnTo>
                  <a:lnTo>
                    <a:pt x="448" y="334"/>
                  </a:lnTo>
                  <a:lnTo>
                    <a:pt x="434" y="371"/>
                  </a:lnTo>
                  <a:lnTo>
                    <a:pt x="415" y="404"/>
                  </a:lnTo>
                  <a:lnTo>
                    <a:pt x="392" y="434"/>
                  </a:lnTo>
                  <a:lnTo>
                    <a:pt x="366" y="460"/>
                  </a:lnTo>
                  <a:lnTo>
                    <a:pt x="336" y="480"/>
                  </a:lnTo>
                  <a:lnTo>
                    <a:pt x="303" y="495"/>
                  </a:lnTo>
                  <a:lnTo>
                    <a:pt x="267" y="505"/>
                  </a:lnTo>
                  <a:lnTo>
                    <a:pt x="230" y="509"/>
                  </a:lnTo>
                  <a:lnTo>
                    <a:pt x="192" y="505"/>
                  </a:lnTo>
                  <a:lnTo>
                    <a:pt x="157" y="495"/>
                  </a:lnTo>
                  <a:lnTo>
                    <a:pt x="124" y="480"/>
                  </a:lnTo>
                  <a:lnTo>
                    <a:pt x="94" y="460"/>
                  </a:lnTo>
                  <a:lnTo>
                    <a:pt x="67" y="434"/>
                  </a:lnTo>
                  <a:lnTo>
                    <a:pt x="44" y="404"/>
                  </a:lnTo>
                  <a:lnTo>
                    <a:pt x="25" y="371"/>
                  </a:lnTo>
                  <a:lnTo>
                    <a:pt x="11" y="334"/>
                  </a:lnTo>
                  <a:lnTo>
                    <a:pt x="3" y="296"/>
                  </a:lnTo>
                  <a:lnTo>
                    <a:pt x="0" y="253"/>
                  </a:lnTo>
                  <a:lnTo>
                    <a:pt x="3" y="212"/>
                  </a:lnTo>
                  <a:lnTo>
                    <a:pt x="11" y="174"/>
                  </a:lnTo>
                  <a:lnTo>
                    <a:pt x="25" y="137"/>
                  </a:lnTo>
                  <a:lnTo>
                    <a:pt x="44" y="104"/>
                  </a:lnTo>
                  <a:lnTo>
                    <a:pt x="67" y="74"/>
                  </a:lnTo>
                  <a:lnTo>
                    <a:pt x="94" y="48"/>
                  </a:lnTo>
                  <a:lnTo>
                    <a:pt x="124" y="28"/>
                  </a:lnTo>
                  <a:lnTo>
                    <a:pt x="157" y="13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53"/>
            <p:cNvSpPr>
              <a:spLocks noEditPoints="1"/>
            </p:cNvSpPr>
            <p:nvPr/>
          </p:nvSpPr>
          <p:spPr bwMode="auto">
            <a:xfrm>
              <a:off x="6249988" y="2678113"/>
              <a:ext cx="528638" cy="515938"/>
            </a:xfrm>
            <a:custGeom>
              <a:avLst/>
              <a:gdLst>
                <a:gd name="T0" fmla="*/ 115 w 2995"/>
                <a:gd name="T1" fmla="*/ 128 h 3247"/>
                <a:gd name="T2" fmla="*/ 115 w 2995"/>
                <a:gd name="T3" fmla="*/ 892 h 3247"/>
                <a:gd name="T4" fmla="*/ 2880 w 2995"/>
                <a:gd name="T5" fmla="*/ 892 h 3247"/>
                <a:gd name="T6" fmla="*/ 2880 w 2995"/>
                <a:gd name="T7" fmla="*/ 128 h 3247"/>
                <a:gd name="T8" fmla="*/ 115 w 2995"/>
                <a:gd name="T9" fmla="*/ 128 h 3247"/>
                <a:gd name="T10" fmla="*/ 57 w 2995"/>
                <a:gd name="T11" fmla="*/ 0 h 3247"/>
                <a:gd name="T12" fmla="*/ 2938 w 2995"/>
                <a:gd name="T13" fmla="*/ 0 h 3247"/>
                <a:gd name="T14" fmla="*/ 2956 w 2995"/>
                <a:gd name="T15" fmla="*/ 4 h 3247"/>
                <a:gd name="T16" fmla="*/ 2972 w 2995"/>
                <a:gd name="T17" fmla="*/ 13 h 3247"/>
                <a:gd name="T18" fmla="*/ 2984 w 2995"/>
                <a:gd name="T19" fmla="*/ 27 h 3247"/>
                <a:gd name="T20" fmla="*/ 2992 w 2995"/>
                <a:gd name="T21" fmla="*/ 45 h 3247"/>
                <a:gd name="T22" fmla="*/ 2995 w 2995"/>
                <a:gd name="T23" fmla="*/ 65 h 3247"/>
                <a:gd name="T24" fmla="*/ 2995 w 2995"/>
                <a:gd name="T25" fmla="*/ 1592 h 3247"/>
                <a:gd name="T26" fmla="*/ 2992 w 2995"/>
                <a:gd name="T27" fmla="*/ 1612 h 3247"/>
                <a:gd name="T28" fmla="*/ 2984 w 2995"/>
                <a:gd name="T29" fmla="*/ 1630 h 3247"/>
                <a:gd name="T30" fmla="*/ 2972 w 2995"/>
                <a:gd name="T31" fmla="*/ 1643 h 3247"/>
                <a:gd name="T32" fmla="*/ 2956 w 2995"/>
                <a:gd name="T33" fmla="*/ 1653 h 3247"/>
                <a:gd name="T34" fmla="*/ 2938 w 2995"/>
                <a:gd name="T35" fmla="*/ 1656 h 3247"/>
                <a:gd name="T36" fmla="*/ 2920 w 2995"/>
                <a:gd name="T37" fmla="*/ 1653 h 3247"/>
                <a:gd name="T38" fmla="*/ 2904 w 2995"/>
                <a:gd name="T39" fmla="*/ 1643 h 3247"/>
                <a:gd name="T40" fmla="*/ 2892 w 2995"/>
                <a:gd name="T41" fmla="*/ 1630 h 3247"/>
                <a:gd name="T42" fmla="*/ 2883 w 2995"/>
                <a:gd name="T43" fmla="*/ 1612 h 3247"/>
                <a:gd name="T44" fmla="*/ 2880 w 2995"/>
                <a:gd name="T45" fmla="*/ 1592 h 3247"/>
                <a:gd name="T46" fmla="*/ 2880 w 2995"/>
                <a:gd name="T47" fmla="*/ 1020 h 3247"/>
                <a:gd name="T48" fmla="*/ 115 w 2995"/>
                <a:gd name="T49" fmla="*/ 1020 h 3247"/>
                <a:gd name="T50" fmla="*/ 115 w 2995"/>
                <a:gd name="T51" fmla="*/ 3119 h 3247"/>
                <a:gd name="T52" fmla="*/ 1440 w 2995"/>
                <a:gd name="T53" fmla="*/ 3119 h 3247"/>
                <a:gd name="T54" fmla="*/ 1458 w 2995"/>
                <a:gd name="T55" fmla="*/ 3123 h 3247"/>
                <a:gd name="T56" fmla="*/ 1474 w 2995"/>
                <a:gd name="T57" fmla="*/ 3132 h 3247"/>
                <a:gd name="T58" fmla="*/ 1487 w 2995"/>
                <a:gd name="T59" fmla="*/ 3146 h 3247"/>
                <a:gd name="T60" fmla="*/ 1495 w 2995"/>
                <a:gd name="T61" fmla="*/ 3164 h 3247"/>
                <a:gd name="T62" fmla="*/ 1498 w 2995"/>
                <a:gd name="T63" fmla="*/ 3184 h 3247"/>
                <a:gd name="T64" fmla="*/ 1495 w 2995"/>
                <a:gd name="T65" fmla="*/ 3203 h 3247"/>
                <a:gd name="T66" fmla="*/ 1487 w 2995"/>
                <a:gd name="T67" fmla="*/ 3221 h 3247"/>
                <a:gd name="T68" fmla="*/ 1474 w 2995"/>
                <a:gd name="T69" fmla="*/ 3235 h 3247"/>
                <a:gd name="T70" fmla="*/ 1458 w 2995"/>
                <a:gd name="T71" fmla="*/ 3243 h 3247"/>
                <a:gd name="T72" fmla="*/ 1440 w 2995"/>
                <a:gd name="T73" fmla="*/ 3247 h 3247"/>
                <a:gd name="T74" fmla="*/ 57 w 2995"/>
                <a:gd name="T75" fmla="*/ 3247 h 3247"/>
                <a:gd name="T76" fmla="*/ 39 w 2995"/>
                <a:gd name="T77" fmla="*/ 3243 h 3247"/>
                <a:gd name="T78" fmla="*/ 23 w 2995"/>
                <a:gd name="T79" fmla="*/ 3235 h 3247"/>
                <a:gd name="T80" fmla="*/ 11 w 2995"/>
                <a:gd name="T81" fmla="*/ 3221 h 3247"/>
                <a:gd name="T82" fmla="*/ 3 w 2995"/>
                <a:gd name="T83" fmla="*/ 3203 h 3247"/>
                <a:gd name="T84" fmla="*/ 0 w 2995"/>
                <a:gd name="T85" fmla="*/ 3184 h 3247"/>
                <a:gd name="T86" fmla="*/ 0 w 2995"/>
                <a:gd name="T87" fmla="*/ 65 h 3247"/>
                <a:gd name="T88" fmla="*/ 3 w 2995"/>
                <a:gd name="T89" fmla="*/ 45 h 3247"/>
                <a:gd name="T90" fmla="*/ 11 w 2995"/>
                <a:gd name="T91" fmla="*/ 27 h 3247"/>
                <a:gd name="T92" fmla="*/ 23 w 2995"/>
                <a:gd name="T93" fmla="*/ 13 h 3247"/>
                <a:gd name="T94" fmla="*/ 39 w 2995"/>
                <a:gd name="T95" fmla="*/ 4 h 3247"/>
                <a:gd name="T96" fmla="*/ 57 w 2995"/>
                <a:gd name="T97" fmla="*/ 0 h 3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3247">
                  <a:moveTo>
                    <a:pt x="115" y="128"/>
                  </a:moveTo>
                  <a:lnTo>
                    <a:pt x="115" y="892"/>
                  </a:lnTo>
                  <a:lnTo>
                    <a:pt x="2880" y="892"/>
                  </a:lnTo>
                  <a:lnTo>
                    <a:pt x="2880" y="128"/>
                  </a:lnTo>
                  <a:lnTo>
                    <a:pt x="115" y="128"/>
                  </a:lnTo>
                  <a:close/>
                  <a:moveTo>
                    <a:pt x="57" y="0"/>
                  </a:moveTo>
                  <a:lnTo>
                    <a:pt x="2938" y="0"/>
                  </a:lnTo>
                  <a:lnTo>
                    <a:pt x="2956" y="4"/>
                  </a:lnTo>
                  <a:lnTo>
                    <a:pt x="2972" y="13"/>
                  </a:lnTo>
                  <a:lnTo>
                    <a:pt x="2984" y="27"/>
                  </a:lnTo>
                  <a:lnTo>
                    <a:pt x="2992" y="45"/>
                  </a:lnTo>
                  <a:lnTo>
                    <a:pt x="2995" y="65"/>
                  </a:lnTo>
                  <a:lnTo>
                    <a:pt x="2995" y="1592"/>
                  </a:lnTo>
                  <a:lnTo>
                    <a:pt x="2992" y="1612"/>
                  </a:lnTo>
                  <a:lnTo>
                    <a:pt x="2984" y="1630"/>
                  </a:lnTo>
                  <a:lnTo>
                    <a:pt x="2972" y="1643"/>
                  </a:lnTo>
                  <a:lnTo>
                    <a:pt x="2956" y="1653"/>
                  </a:lnTo>
                  <a:lnTo>
                    <a:pt x="2938" y="1656"/>
                  </a:lnTo>
                  <a:lnTo>
                    <a:pt x="2920" y="1653"/>
                  </a:lnTo>
                  <a:lnTo>
                    <a:pt x="2904" y="1643"/>
                  </a:lnTo>
                  <a:lnTo>
                    <a:pt x="2892" y="1630"/>
                  </a:lnTo>
                  <a:lnTo>
                    <a:pt x="2883" y="1612"/>
                  </a:lnTo>
                  <a:lnTo>
                    <a:pt x="2880" y="1592"/>
                  </a:lnTo>
                  <a:lnTo>
                    <a:pt x="2880" y="1020"/>
                  </a:lnTo>
                  <a:lnTo>
                    <a:pt x="115" y="1020"/>
                  </a:lnTo>
                  <a:lnTo>
                    <a:pt x="115" y="3119"/>
                  </a:lnTo>
                  <a:lnTo>
                    <a:pt x="1440" y="3119"/>
                  </a:lnTo>
                  <a:lnTo>
                    <a:pt x="1458" y="3123"/>
                  </a:lnTo>
                  <a:lnTo>
                    <a:pt x="1474" y="3132"/>
                  </a:lnTo>
                  <a:lnTo>
                    <a:pt x="1487" y="3146"/>
                  </a:lnTo>
                  <a:lnTo>
                    <a:pt x="1495" y="3164"/>
                  </a:lnTo>
                  <a:lnTo>
                    <a:pt x="1498" y="3184"/>
                  </a:lnTo>
                  <a:lnTo>
                    <a:pt x="1495" y="3203"/>
                  </a:lnTo>
                  <a:lnTo>
                    <a:pt x="1487" y="3221"/>
                  </a:lnTo>
                  <a:lnTo>
                    <a:pt x="1474" y="3235"/>
                  </a:lnTo>
                  <a:lnTo>
                    <a:pt x="1458" y="3243"/>
                  </a:lnTo>
                  <a:lnTo>
                    <a:pt x="1440" y="3247"/>
                  </a:lnTo>
                  <a:lnTo>
                    <a:pt x="57" y="3247"/>
                  </a:lnTo>
                  <a:lnTo>
                    <a:pt x="39" y="3243"/>
                  </a:lnTo>
                  <a:lnTo>
                    <a:pt x="23" y="3235"/>
                  </a:lnTo>
                  <a:lnTo>
                    <a:pt x="11" y="3221"/>
                  </a:lnTo>
                  <a:lnTo>
                    <a:pt x="3" y="3203"/>
                  </a:lnTo>
                  <a:lnTo>
                    <a:pt x="0" y="3184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3" y="13"/>
                  </a:lnTo>
                  <a:lnTo>
                    <a:pt x="39" y="4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5339464" y="3457533"/>
            <a:ext cx="568326" cy="561976"/>
            <a:chOff x="5324475" y="2686050"/>
            <a:chExt cx="568326" cy="5619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4" name="Freeform 158"/>
            <p:cNvSpPr>
              <a:spLocks noEditPoints="1"/>
            </p:cNvSpPr>
            <p:nvPr/>
          </p:nvSpPr>
          <p:spPr bwMode="auto">
            <a:xfrm>
              <a:off x="5649913" y="3001963"/>
              <a:ext cx="242888" cy="246063"/>
            </a:xfrm>
            <a:custGeom>
              <a:avLst/>
              <a:gdLst>
                <a:gd name="T0" fmla="*/ 128 w 1536"/>
                <a:gd name="T1" fmla="*/ 129 h 1545"/>
                <a:gd name="T2" fmla="*/ 128 w 1536"/>
                <a:gd name="T3" fmla="*/ 1417 h 1545"/>
                <a:gd name="T4" fmla="*/ 1408 w 1536"/>
                <a:gd name="T5" fmla="*/ 1417 h 1545"/>
                <a:gd name="T6" fmla="*/ 1408 w 1536"/>
                <a:gd name="T7" fmla="*/ 129 h 1545"/>
                <a:gd name="T8" fmla="*/ 832 w 1536"/>
                <a:gd name="T9" fmla="*/ 129 h 1545"/>
                <a:gd name="T10" fmla="*/ 832 w 1536"/>
                <a:gd name="T11" fmla="*/ 875 h 1545"/>
                <a:gd name="T12" fmla="*/ 1107 w 1536"/>
                <a:gd name="T13" fmla="*/ 598 h 1545"/>
                <a:gd name="T14" fmla="*/ 1197 w 1536"/>
                <a:gd name="T15" fmla="*/ 690 h 1545"/>
                <a:gd name="T16" fmla="*/ 768 w 1536"/>
                <a:gd name="T17" fmla="*/ 1121 h 1545"/>
                <a:gd name="T18" fmla="*/ 339 w 1536"/>
                <a:gd name="T19" fmla="*/ 690 h 1545"/>
                <a:gd name="T20" fmla="*/ 429 w 1536"/>
                <a:gd name="T21" fmla="*/ 598 h 1545"/>
                <a:gd name="T22" fmla="*/ 704 w 1536"/>
                <a:gd name="T23" fmla="*/ 875 h 1545"/>
                <a:gd name="T24" fmla="*/ 704 w 1536"/>
                <a:gd name="T25" fmla="*/ 129 h 1545"/>
                <a:gd name="T26" fmla="*/ 128 w 1536"/>
                <a:gd name="T27" fmla="*/ 129 h 1545"/>
                <a:gd name="T28" fmla="*/ 0 w 1536"/>
                <a:gd name="T29" fmla="*/ 0 h 1545"/>
                <a:gd name="T30" fmla="*/ 1536 w 1536"/>
                <a:gd name="T31" fmla="*/ 0 h 1545"/>
                <a:gd name="T32" fmla="*/ 1536 w 1536"/>
                <a:gd name="T33" fmla="*/ 1545 h 1545"/>
                <a:gd name="T34" fmla="*/ 0 w 1536"/>
                <a:gd name="T35" fmla="*/ 1545 h 1545"/>
                <a:gd name="T36" fmla="*/ 0 w 1536"/>
                <a:gd name="T37" fmla="*/ 0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6" h="1545">
                  <a:moveTo>
                    <a:pt x="128" y="129"/>
                  </a:moveTo>
                  <a:lnTo>
                    <a:pt x="128" y="1417"/>
                  </a:lnTo>
                  <a:lnTo>
                    <a:pt x="1408" y="1417"/>
                  </a:lnTo>
                  <a:lnTo>
                    <a:pt x="1408" y="129"/>
                  </a:lnTo>
                  <a:lnTo>
                    <a:pt x="832" y="129"/>
                  </a:lnTo>
                  <a:lnTo>
                    <a:pt x="832" y="875"/>
                  </a:lnTo>
                  <a:lnTo>
                    <a:pt x="1107" y="598"/>
                  </a:lnTo>
                  <a:lnTo>
                    <a:pt x="1197" y="690"/>
                  </a:lnTo>
                  <a:lnTo>
                    <a:pt x="768" y="1121"/>
                  </a:lnTo>
                  <a:lnTo>
                    <a:pt x="339" y="690"/>
                  </a:lnTo>
                  <a:lnTo>
                    <a:pt x="429" y="598"/>
                  </a:lnTo>
                  <a:lnTo>
                    <a:pt x="704" y="875"/>
                  </a:lnTo>
                  <a:lnTo>
                    <a:pt x="704" y="129"/>
                  </a:lnTo>
                  <a:lnTo>
                    <a:pt x="128" y="129"/>
                  </a:lnTo>
                  <a:close/>
                  <a:moveTo>
                    <a:pt x="0" y="0"/>
                  </a:moveTo>
                  <a:lnTo>
                    <a:pt x="1536" y="0"/>
                  </a:lnTo>
                  <a:lnTo>
                    <a:pt x="1536" y="1545"/>
                  </a:lnTo>
                  <a:lnTo>
                    <a:pt x="0" y="154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59"/>
            <p:cNvSpPr>
              <a:spLocks noEditPoints="1"/>
            </p:cNvSpPr>
            <p:nvPr/>
          </p:nvSpPr>
          <p:spPr bwMode="auto">
            <a:xfrm>
              <a:off x="5365750" y="2727325"/>
              <a:ext cx="80963" cy="80963"/>
            </a:xfrm>
            <a:custGeom>
              <a:avLst/>
              <a:gdLst>
                <a:gd name="T0" fmla="*/ 226 w 512"/>
                <a:gd name="T1" fmla="*/ 133 h 516"/>
                <a:gd name="T2" fmla="*/ 176 w 512"/>
                <a:gd name="T3" fmla="*/ 158 h 516"/>
                <a:gd name="T4" fmla="*/ 141 w 512"/>
                <a:gd name="T5" fmla="*/ 201 h 516"/>
                <a:gd name="T6" fmla="*/ 128 w 512"/>
                <a:gd name="T7" fmla="*/ 258 h 516"/>
                <a:gd name="T8" fmla="*/ 141 w 512"/>
                <a:gd name="T9" fmla="*/ 314 h 516"/>
                <a:gd name="T10" fmla="*/ 176 w 512"/>
                <a:gd name="T11" fmla="*/ 358 h 516"/>
                <a:gd name="T12" fmla="*/ 226 w 512"/>
                <a:gd name="T13" fmla="*/ 383 h 516"/>
                <a:gd name="T14" fmla="*/ 285 w 512"/>
                <a:gd name="T15" fmla="*/ 383 h 516"/>
                <a:gd name="T16" fmla="*/ 336 w 512"/>
                <a:gd name="T17" fmla="*/ 358 h 516"/>
                <a:gd name="T18" fmla="*/ 371 w 512"/>
                <a:gd name="T19" fmla="*/ 314 h 516"/>
                <a:gd name="T20" fmla="*/ 384 w 512"/>
                <a:gd name="T21" fmla="*/ 258 h 516"/>
                <a:gd name="T22" fmla="*/ 371 w 512"/>
                <a:gd name="T23" fmla="*/ 201 h 516"/>
                <a:gd name="T24" fmla="*/ 336 w 512"/>
                <a:gd name="T25" fmla="*/ 158 h 516"/>
                <a:gd name="T26" fmla="*/ 285 w 512"/>
                <a:gd name="T27" fmla="*/ 133 h 516"/>
                <a:gd name="T28" fmla="*/ 256 w 512"/>
                <a:gd name="T29" fmla="*/ 0 h 516"/>
                <a:gd name="T30" fmla="*/ 336 w 512"/>
                <a:gd name="T31" fmla="*/ 13 h 516"/>
                <a:gd name="T32" fmla="*/ 407 w 512"/>
                <a:gd name="T33" fmla="*/ 50 h 516"/>
                <a:gd name="T34" fmla="*/ 463 w 512"/>
                <a:gd name="T35" fmla="*/ 105 h 516"/>
                <a:gd name="T36" fmla="*/ 499 w 512"/>
                <a:gd name="T37" fmla="*/ 176 h 516"/>
                <a:gd name="T38" fmla="*/ 512 w 512"/>
                <a:gd name="T39" fmla="*/ 258 h 516"/>
                <a:gd name="T40" fmla="*/ 499 w 512"/>
                <a:gd name="T41" fmla="*/ 339 h 516"/>
                <a:gd name="T42" fmla="*/ 463 w 512"/>
                <a:gd name="T43" fmla="*/ 410 h 516"/>
                <a:gd name="T44" fmla="*/ 407 w 512"/>
                <a:gd name="T45" fmla="*/ 465 h 516"/>
                <a:gd name="T46" fmla="*/ 336 w 512"/>
                <a:gd name="T47" fmla="*/ 502 h 516"/>
                <a:gd name="T48" fmla="*/ 256 w 512"/>
                <a:gd name="T49" fmla="*/ 516 h 516"/>
                <a:gd name="T50" fmla="*/ 175 w 512"/>
                <a:gd name="T51" fmla="*/ 502 h 516"/>
                <a:gd name="T52" fmla="*/ 105 w 512"/>
                <a:gd name="T53" fmla="*/ 465 h 516"/>
                <a:gd name="T54" fmla="*/ 49 w 512"/>
                <a:gd name="T55" fmla="*/ 410 h 516"/>
                <a:gd name="T56" fmla="*/ 13 w 512"/>
                <a:gd name="T57" fmla="*/ 339 h 516"/>
                <a:gd name="T58" fmla="*/ 0 w 512"/>
                <a:gd name="T59" fmla="*/ 258 h 516"/>
                <a:gd name="T60" fmla="*/ 13 w 512"/>
                <a:gd name="T61" fmla="*/ 176 h 516"/>
                <a:gd name="T62" fmla="*/ 49 w 512"/>
                <a:gd name="T63" fmla="*/ 105 h 516"/>
                <a:gd name="T64" fmla="*/ 105 w 512"/>
                <a:gd name="T65" fmla="*/ 50 h 516"/>
                <a:gd name="T66" fmla="*/ 175 w 512"/>
                <a:gd name="T67" fmla="*/ 13 h 516"/>
                <a:gd name="T68" fmla="*/ 256 w 512"/>
                <a:gd name="T6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6">
                  <a:moveTo>
                    <a:pt x="256" y="129"/>
                  </a:moveTo>
                  <a:lnTo>
                    <a:pt x="226" y="133"/>
                  </a:lnTo>
                  <a:lnTo>
                    <a:pt x="200" y="142"/>
                  </a:lnTo>
                  <a:lnTo>
                    <a:pt x="176" y="158"/>
                  </a:lnTo>
                  <a:lnTo>
                    <a:pt x="156" y="178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8"/>
                  </a:lnTo>
                  <a:lnTo>
                    <a:pt x="131" y="287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6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1" y="287"/>
                  </a:lnTo>
                  <a:lnTo>
                    <a:pt x="384" y="258"/>
                  </a:lnTo>
                  <a:lnTo>
                    <a:pt x="381" y="228"/>
                  </a:lnTo>
                  <a:lnTo>
                    <a:pt x="371" y="201"/>
                  </a:lnTo>
                  <a:lnTo>
                    <a:pt x="356" y="178"/>
                  </a:lnTo>
                  <a:lnTo>
                    <a:pt x="336" y="158"/>
                  </a:lnTo>
                  <a:lnTo>
                    <a:pt x="312" y="142"/>
                  </a:lnTo>
                  <a:lnTo>
                    <a:pt x="285" y="133"/>
                  </a:lnTo>
                  <a:lnTo>
                    <a:pt x="256" y="129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9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6"/>
                  </a:lnTo>
                  <a:lnTo>
                    <a:pt x="512" y="258"/>
                  </a:lnTo>
                  <a:lnTo>
                    <a:pt x="509" y="299"/>
                  </a:lnTo>
                  <a:lnTo>
                    <a:pt x="499" y="339"/>
                  </a:lnTo>
                  <a:lnTo>
                    <a:pt x="484" y="376"/>
                  </a:lnTo>
                  <a:lnTo>
                    <a:pt x="463" y="410"/>
                  </a:lnTo>
                  <a:lnTo>
                    <a:pt x="437" y="440"/>
                  </a:lnTo>
                  <a:lnTo>
                    <a:pt x="407" y="465"/>
                  </a:lnTo>
                  <a:lnTo>
                    <a:pt x="373" y="487"/>
                  </a:lnTo>
                  <a:lnTo>
                    <a:pt x="336" y="502"/>
                  </a:lnTo>
                  <a:lnTo>
                    <a:pt x="297" y="512"/>
                  </a:lnTo>
                  <a:lnTo>
                    <a:pt x="256" y="516"/>
                  </a:lnTo>
                  <a:lnTo>
                    <a:pt x="214" y="512"/>
                  </a:lnTo>
                  <a:lnTo>
                    <a:pt x="175" y="502"/>
                  </a:lnTo>
                  <a:lnTo>
                    <a:pt x="139" y="487"/>
                  </a:lnTo>
                  <a:lnTo>
                    <a:pt x="105" y="465"/>
                  </a:lnTo>
                  <a:lnTo>
                    <a:pt x="75" y="440"/>
                  </a:lnTo>
                  <a:lnTo>
                    <a:pt x="49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4" y="299"/>
                  </a:lnTo>
                  <a:lnTo>
                    <a:pt x="0" y="258"/>
                  </a:lnTo>
                  <a:lnTo>
                    <a:pt x="4" y="216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5" y="75"/>
                  </a:lnTo>
                  <a:lnTo>
                    <a:pt x="105" y="50"/>
                  </a:lnTo>
                  <a:lnTo>
                    <a:pt x="139" y="29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60"/>
            <p:cNvSpPr>
              <a:spLocks noEditPoints="1"/>
            </p:cNvSpPr>
            <p:nvPr/>
          </p:nvSpPr>
          <p:spPr bwMode="auto">
            <a:xfrm>
              <a:off x="5456238" y="2727325"/>
              <a:ext cx="80963" cy="80963"/>
            </a:xfrm>
            <a:custGeom>
              <a:avLst/>
              <a:gdLst>
                <a:gd name="T0" fmla="*/ 227 w 512"/>
                <a:gd name="T1" fmla="*/ 133 h 516"/>
                <a:gd name="T2" fmla="*/ 176 w 512"/>
                <a:gd name="T3" fmla="*/ 158 h 516"/>
                <a:gd name="T4" fmla="*/ 141 w 512"/>
                <a:gd name="T5" fmla="*/ 201 h 516"/>
                <a:gd name="T6" fmla="*/ 128 w 512"/>
                <a:gd name="T7" fmla="*/ 258 h 516"/>
                <a:gd name="T8" fmla="*/ 141 w 512"/>
                <a:gd name="T9" fmla="*/ 314 h 516"/>
                <a:gd name="T10" fmla="*/ 176 w 512"/>
                <a:gd name="T11" fmla="*/ 358 h 516"/>
                <a:gd name="T12" fmla="*/ 227 w 512"/>
                <a:gd name="T13" fmla="*/ 383 h 516"/>
                <a:gd name="T14" fmla="*/ 285 w 512"/>
                <a:gd name="T15" fmla="*/ 383 h 516"/>
                <a:gd name="T16" fmla="*/ 336 w 512"/>
                <a:gd name="T17" fmla="*/ 358 h 516"/>
                <a:gd name="T18" fmla="*/ 371 w 512"/>
                <a:gd name="T19" fmla="*/ 314 h 516"/>
                <a:gd name="T20" fmla="*/ 384 w 512"/>
                <a:gd name="T21" fmla="*/ 258 h 516"/>
                <a:gd name="T22" fmla="*/ 371 w 512"/>
                <a:gd name="T23" fmla="*/ 201 h 516"/>
                <a:gd name="T24" fmla="*/ 336 w 512"/>
                <a:gd name="T25" fmla="*/ 158 h 516"/>
                <a:gd name="T26" fmla="*/ 285 w 512"/>
                <a:gd name="T27" fmla="*/ 133 h 516"/>
                <a:gd name="T28" fmla="*/ 256 w 512"/>
                <a:gd name="T29" fmla="*/ 0 h 516"/>
                <a:gd name="T30" fmla="*/ 336 w 512"/>
                <a:gd name="T31" fmla="*/ 13 h 516"/>
                <a:gd name="T32" fmla="*/ 407 w 512"/>
                <a:gd name="T33" fmla="*/ 50 h 516"/>
                <a:gd name="T34" fmla="*/ 463 w 512"/>
                <a:gd name="T35" fmla="*/ 105 h 516"/>
                <a:gd name="T36" fmla="*/ 499 w 512"/>
                <a:gd name="T37" fmla="*/ 176 h 516"/>
                <a:gd name="T38" fmla="*/ 512 w 512"/>
                <a:gd name="T39" fmla="*/ 258 h 516"/>
                <a:gd name="T40" fmla="*/ 499 w 512"/>
                <a:gd name="T41" fmla="*/ 339 h 516"/>
                <a:gd name="T42" fmla="*/ 463 w 512"/>
                <a:gd name="T43" fmla="*/ 410 h 516"/>
                <a:gd name="T44" fmla="*/ 407 w 512"/>
                <a:gd name="T45" fmla="*/ 465 h 516"/>
                <a:gd name="T46" fmla="*/ 336 w 512"/>
                <a:gd name="T47" fmla="*/ 502 h 516"/>
                <a:gd name="T48" fmla="*/ 256 w 512"/>
                <a:gd name="T49" fmla="*/ 516 h 516"/>
                <a:gd name="T50" fmla="*/ 175 w 512"/>
                <a:gd name="T51" fmla="*/ 502 h 516"/>
                <a:gd name="T52" fmla="*/ 105 w 512"/>
                <a:gd name="T53" fmla="*/ 465 h 516"/>
                <a:gd name="T54" fmla="*/ 49 w 512"/>
                <a:gd name="T55" fmla="*/ 410 h 516"/>
                <a:gd name="T56" fmla="*/ 13 w 512"/>
                <a:gd name="T57" fmla="*/ 339 h 516"/>
                <a:gd name="T58" fmla="*/ 0 w 512"/>
                <a:gd name="T59" fmla="*/ 258 h 516"/>
                <a:gd name="T60" fmla="*/ 13 w 512"/>
                <a:gd name="T61" fmla="*/ 176 h 516"/>
                <a:gd name="T62" fmla="*/ 49 w 512"/>
                <a:gd name="T63" fmla="*/ 105 h 516"/>
                <a:gd name="T64" fmla="*/ 105 w 512"/>
                <a:gd name="T65" fmla="*/ 50 h 516"/>
                <a:gd name="T66" fmla="*/ 175 w 512"/>
                <a:gd name="T67" fmla="*/ 13 h 516"/>
                <a:gd name="T68" fmla="*/ 256 w 512"/>
                <a:gd name="T6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6">
                  <a:moveTo>
                    <a:pt x="256" y="129"/>
                  </a:moveTo>
                  <a:lnTo>
                    <a:pt x="227" y="133"/>
                  </a:lnTo>
                  <a:lnTo>
                    <a:pt x="200" y="142"/>
                  </a:lnTo>
                  <a:lnTo>
                    <a:pt x="176" y="158"/>
                  </a:lnTo>
                  <a:lnTo>
                    <a:pt x="156" y="178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8"/>
                  </a:lnTo>
                  <a:lnTo>
                    <a:pt x="131" y="287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7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0" y="287"/>
                  </a:lnTo>
                  <a:lnTo>
                    <a:pt x="384" y="258"/>
                  </a:lnTo>
                  <a:lnTo>
                    <a:pt x="380" y="228"/>
                  </a:lnTo>
                  <a:lnTo>
                    <a:pt x="371" y="201"/>
                  </a:lnTo>
                  <a:lnTo>
                    <a:pt x="356" y="178"/>
                  </a:lnTo>
                  <a:lnTo>
                    <a:pt x="336" y="158"/>
                  </a:lnTo>
                  <a:lnTo>
                    <a:pt x="312" y="142"/>
                  </a:lnTo>
                  <a:lnTo>
                    <a:pt x="285" y="133"/>
                  </a:lnTo>
                  <a:lnTo>
                    <a:pt x="256" y="129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9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6"/>
                  </a:lnTo>
                  <a:lnTo>
                    <a:pt x="512" y="258"/>
                  </a:lnTo>
                  <a:lnTo>
                    <a:pt x="509" y="299"/>
                  </a:lnTo>
                  <a:lnTo>
                    <a:pt x="499" y="339"/>
                  </a:lnTo>
                  <a:lnTo>
                    <a:pt x="484" y="376"/>
                  </a:lnTo>
                  <a:lnTo>
                    <a:pt x="463" y="410"/>
                  </a:lnTo>
                  <a:lnTo>
                    <a:pt x="437" y="440"/>
                  </a:lnTo>
                  <a:lnTo>
                    <a:pt x="407" y="465"/>
                  </a:lnTo>
                  <a:lnTo>
                    <a:pt x="373" y="487"/>
                  </a:lnTo>
                  <a:lnTo>
                    <a:pt x="336" y="502"/>
                  </a:lnTo>
                  <a:lnTo>
                    <a:pt x="297" y="512"/>
                  </a:lnTo>
                  <a:lnTo>
                    <a:pt x="256" y="516"/>
                  </a:lnTo>
                  <a:lnTo>
                    <a:pt x="214" y="512"/>
                  </a:lnTo>
                  <a:lnTo>
                    <a:pt x="175" y="502"/>
                  </a:lnTo>
                  <a:lnTo>
                    <a:pt x="139" y="487"/>
                  </a:lnTo>
                  <a:lnTo>
                    <a:pt x="105" y="465"/>
                  </a:lnTo>
                  <a:lnTo>
                    <a:pt x="75" y="440"/>
                  </a:lnTo>
                  <a:lnTo>
                    <a:pt x="49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4" y="299"/>
                  </a:lnTo>
                  <a:lnTo>
                    <a:pt x="0" y="258"/>
                  </a:lnTo>
                  <a:lnTo>
                    <a:pt x="4" y="216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5" y="75"/>
                  </a:lnTo>
                  <a:lnTo>
                    <a:pt x="105" y="50"/>
                  </a:lnTo>
                  <a:lnTo>
                    <a:pt x="139" y="29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61"/>
            <p:cNvSpPr>
              <a:spLocks noEditPoints="1"/>
            </p:cNvSpPr>
            <p:nvPr/>
          </p:nvSpPr>
          <p:spPr bwMode="auto">
            <a:xfrm>
              <a:off x="5548313" y="2727325"/>
              <a:ext cx="80963" cy="80963"/>
            </a:xfrm>
            <a:custGeom>
              <a:avLst/>
              <a:gdLst>
                <a:gd name="T0" fmla="*/ 227 w 512"/>
                <a:gd name="T1" fmla="*/ 133 h 516"/>
                <a:gd name="T2" fmla="*/ 176 w 512"/>
                <a:gd name="T3" fmla="*/ 158 h 516"/>
                <a:gd name="T4" fmla="*/ 141 w 512"/>
                <a:gd name="T5" fmla="*/ 201 h 516"/>
                <a:gd name="T6" fmla="*/ 128 w 512"/>
                <a:gd name="T7" fmla="*/ 258 h 516"/>
                <a:gd name="T8" fmla="*/ 141 w 512"/>
                <a:gd name="T9" fmla="*/ 314 h 516"/>
                <a:gd name="T10" fmla="*/ 176 w 512"/>
                <a:gd name="T11" fmla="*/ 358 h 516"/>
                <a:gd name="T12" fmla="*/ 227 w 512"/>
                <a:gd name="T13" fmla="*/ 383 h 516"/>
                <a:gd name="T14" fmla="*/ 285 w 512"/>
                <a:gd name="T15" fmla="*/ 383 h 516"/>
                <a:gd name="T16" fmla="*/ 336 w 512"/>
                <a:gd name="T17" fmla="*/ 358 h 516"/>
                <a:gd name="T18" fmla="*/ 371 w 512"/>
                <a:gd name="T19" fmla="*/ 314 h 516"/>
                <a:gd name="T20" fmla="*/ 384 w 512"/>
                <a:gd name="T21" fmla="*/ 258 h 516"/>
                <a:gd name="T22" fmla="*/ 371 w 512"/>
                <a:gd name="T23" fmla="*/ 201 h 516"/>
                <a:gd name="T24" fmla="*/ 336 w 512"/>
                <a:gd name="T25" fmla="*/ 158 h 516"/>
                <a:gd name="T26" fmla="*/ 285 w 512"/>
                <a:gd name="T27" fmla="*/ 133 h 516"/>
                <a:gd name="T28" fmla="*/ 256 w 512"/>
                <a:gd name="T29" fmla="*/ 0 h 516"/>
                <a:gd name="T30" fmla="*/ 337 w 512"/>
                <a:gd name="T31" fmla="*/ 13 h 516"/>
                <a:gd name="T32" fmla="*/ 407 w 512"/>
                <a:gd name="T33" fmla="*/ 50 h 516"/>
                <a:gd name="T34" fmla="*/ 463 w 512"/>
                <a:gd name="T35" fmla="*/ 105 h 516"/>
                <a:gd name="T36" fmla="*/ 499 w 512"/>
                <a:gd name="T37" fmla="*/ 176 h 516"/>
                <a:gd name="T38" fmla="*/ 512 w 512"/>
                <a:gd name="T39" fmla="*/ 258 h 516"/>
                <a:gd name="T40" fmla="*/ 499 w 512"/>
                <a:gd name="T41" fmla="*/ 339 h 516"/>
                <a:gd name="T42" fmla="*/ 463 w 512"/>
                <a:gd name="T43" fmla="*/ 410 h 516"/>
                <a:gd name="T44" fmla="*/ 407 w 512"/>
                <a:gd name="T45" fmla="*/ 465 h 516"/>
                <a:gd name="T46" fmla="*/ 337 w 512"/>
                <a:gd name="T47" fmla="*/ 502 h 516"/>
                <a:gd name="T48" fmla="*/ 256 w 512"/>
                <a:gd name="T49" fmla="*/ 516 h 516"/>
                <a:gd name="T50" fmla="*/ 175 w 512"/>
                <a:gd name="T51" fmla="*/ 502 h 516"/>
                <a:gd name="T52" fmla="*/ 105 w 512"/>
                <a:gd name="T53" fmla="*/ 465 h 516"/>
                <a:gd name="T54" fmla="*/ 49 w 512"/>
                <a:gd name="T55" fmla="*/ 410 h 516"/>
                <a:gd name="T56" fmla="*/ 13 w 512"/>
                <a:gd name="T57" fmla="*/ 339 h 516"/>
                <a:gd name="T58" fmla="*/ 0 w 512"/>
                <a:gd name="T59" fmla="*/ 258 h 516"/>
                <a:gd name="T60" fmla="*/ 13 w 512"/>
                <a:gd name="T61" fmla="*/ 176 h 516"/>
                <a:gd name="T62" fmla="*/ 49 w 512"/>
                <a:gd name="T63" fmla="*/ 105 h 516"/>
                <a:gd name="T64" fmla="*/ 105 w 512"/>
                <a:gd name="T65" fmla="*/ 50 h 516"/>
                <a:gd name="T66" fmla="*/ 175 w 512"/>
                <a:gd name="T67" fmla="*/ 13 h 516"/>
                <a:gd name="T68" fmla="*/ 256 w 512"/>
                <a:gd name="T6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6">
                  <a:moveTo>
                    <a:pt x="256" y="129"/>
                  </a:moveTo>
                  <a:lnTo>
                    <a:pt x="227" y="133"/>
                  </a:lnTo>
                  <a:lnTo>
                    <a:pt x="200" y="142"/>
                  </a:lnTo>
                  <a:lnTo>
                    <a:pt x="176" y="158"/>
                  </a:lnTo>
                  <a:lnTo>
                    <a:pt x="156" y="178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8"/>
                  </a:lnTo>
                  <a:lnTo>
                    <a:pt x="131" y="287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7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0" y="287"/>
                  </a:lnTo>
                  <a:lnTo>
                    <a:pt x="384" y="258"/>
                  </a:lnTo>
                  <a:lnTo>
                    <a:pt x="380" y="228"/>
                  </a:lnTo>
                  <a:lnTo>
                    <a:pt x="371" y="201"/>
                  </a:lnTo>
                  <a:lnTo>
                    <a:pt x="356" y="178"/>
                  </a:lnTo>
                  <a:lnTo>
                    <a:pt x="336" y="158"/>
                  </a:lnTo>
                  <a:lnTo>
                    <a:pt x="312" y="142"/>
                  </a:lnTo>
                  <a:lnTo>
                    <a:pt x="285" y="133"/>
                  </a:lnTo>
                  <a:lnTo>
                    <a:pt x="256" y="129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7" y="13"/>
                  </a:lnTo>
                  <a:lnTo>
                    <a:pt x="373" y="29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6"/>
                  </a:lnTo>
                  <a:lnTo>
                    <a:pt x="512" y="258"/>
                  </a:lnTo>
                  <a:lnTo>
                    <a:pt x="509" y="299"/>
                  </a:lnTo>
                  <a:lnTo>
                    <a:pt x="499" y="339"/>
                  </a:lnTo>
                  <a:lnTo>
                    <a:pt x="484" y="376"/>
                  </a:lnTo>
                  <a:lnTo>
                    <a:pt x="463" y="410"/>
                  </a:lnTo>
                  <a:lnTo>
                    <a:pt x="437" y="440"/>
                  </a:lnTo>
                  <a:lnTo>
                    <a:pt x="407" y="465"/>
                  </a:lnTo>
                  <a:lnTo>
                    <a:pt x="373" y="487"/>
                  </a:lnTo>
                  <a:lnTo>
                    <a:pt x="337" y="502"/>
                  </a:lnTo>
                  <a:lnTo>
                    <a:pt x="297" y="512"/>
                  </a:lnTo>
                  <a:lnTo>
                    <a:pt x="256" y="516"/>
                  </a:lnTo>
                  <a:lnTo>
                    <a:pt x="214" y="512"/>
                  </a:lnTo>
                  <a:lnTo>
                    <a:pt x="175" y="502"/>
                  </a:lnTo>
                  <a:lnTo>
                    <a:pt x="139" y="487"/>
                  </a:lnTo>
                  <a:lnTo>
                    <a:pt x="105" y="465"/>
                  </a:lnTo>
                  <a:lnTo>
                    <a:pt x="76" y="440"/>
                  </a:lnTo>
                  <a:lnTo>
                    <a:pt x="49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4" y="299"/>
                  </a:lnTo>
                  <a:lnTo>
                    <a:pt x="0" y="258"/>
                  </a:lnTo>
                  <a:lnTo>
                    <a:pt x="4" y="216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6" y="75"/>
                  </a:lnTo>
                  <a:lnTo>
                    <a:pt x="105" y="50"/>
                  </a:lnTo>
                  <a:lnTo>
                    <a:pt x="139" y="29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2"/>
            <p:cNvSpPr>
              <a:spLocks noEditPoints="1"/>
            </p:cNvSpPr>
            <p:nvPr/>
          </p:nvSpPr>
          <p:spPr bwMode="auto">
            <a:xfrm>
              <a:off x="5324475" y="2686050"/>
              <a:ext cx="528638" cy="520700"/>
            </a:xfrm>
            <a:custGeom>
              <a:avLst/>
              <a:gdLst>
                <a:gd name="T0" fmla="*/ 128 w 3328"/>
                <a:gd name="T1" fmla="*/ 128 h 3283"/>
                <a:gd name="T2" fmla="*/ 128 w 3328"/>
                <a:gd name="T3" fmla="*/ 901 h 3283"/>
                <a:gd name="T4" fmla="*/ 3200 w 3328"/>
                <a:gd name="T5" fmla="*/ 901 h 3283"/>
                <a:gd name="T6" fmla="*/ 3200 w 3328"/>
                <a:gd name="T7" fmla="*/ 128 h 3283"/>
                <a:gd name="T8" fmla="*/ 128 w 3328"/>
                <a:gd name="T9" fmla="*/ 128 h 3283"/>
                <a:gd name="T10" fmla="*/ 64 w 3328"/>
                <a:gd name="T11" fmla="*/ 0 h 3283"/>
                <a:gd name="T12" fmla="*/ 3264 w 3328"/>
                <a:gd name="T13" fmla="*/ 0 h 3283"/>
                <a:gd name="T14" fmla="*/ 3285 w 3328"/>
                <a:gd name="T15" fmla="*/ 3 h 3283"/>
                <a:gd name="T16" fmla="*/ 3302 w 3328"/>
                <a:gd name="T17" fmla="*/ 12 h 3283"/>
                <a:gd name="T18" fmla="*/ 3315 w 3328"/>
                <a:gd name="T19" fmla="*/ 26 h 3283"/>
                <a:gd name="T20" fmla="*/ 3325 w 3328"/>
                <a:gd name="T21" fmla="*/ 44 h 3283"/>
                <a:gd name="T22" fmla="*/ 3328 w 3328"/>
                <a:gd name="T23" fmla="*/ 64 h 3283"/>
                <a:gd name="T24" fmla="*/ 3328 w 3328"/>
                <a:gd name="T25" fmla="*/ 1545 h 3283"/>
                <a:gd name="T26" fmla="*/ 3325 w 3328"/>
                <a:gd name="T27" fmla="*/ 1565 h 3283"/>
                <a:gd name="T28" fmla="*/ 3315 w 3328"/>
                <a:gd name="T29" fmla="*/ 1582 h 3283"/>
                <a:gd name="T30" fmla="*/ 3302 w 3328"/>
                <a:gd name="T31" fmla="*/ 1597 h 3283"/>
                <a:gd name="T32" fmla="*/ 3285 w 3328"/>
                <a:gd name="T33" fmla="*/ 1605 h 3283"/>
                <a:gd name="T34" fmla="*/ 3264 w 3328"/>
                <a:gd name="T35" fmla="*/ 1609 h 3283"/>
                <a:gd name="T36" fmla="*/ 3244 w 3328"/>
                <a:gd name="T37" fmla="*/ 1605 h 3283"/>
                <a:gd name="T38" fmla="*/ 3226 w 3328"/>
                <a:gd name="T39" fmla="*/ 1597 h 3283"/>
                <a:gd name="T40" fmla="*/ 3213 w 3328"/>
                <a:gd name="T41" fmla="*/ 1582 h 3283"/>
                <a:gd name="T42" fmla="*/ 3203 w 3328"/>
                <a:gd name="T43" fmla="*/ 1565 h 3283"/>
                <a:gd name="T44" fmla="*/ 3200 w 3328"/>
                <a:gd name="T45" fmla="*/ 1545 h 3283"/>
                <a:gd name="T46" fmla="*/ 3200 w 3328"/>
                <a:gd name="T47" fmla="*/ 1029 h 3283"/>
                <a:gd name="T48" fmla="*/ 128 w 3328"/>
                <a:gd name="T49" fmla="*/ 1029 h 3283"/>
                <a:gd name="T50" fmla="*/ 128 w 3328"/>
                <a:gd name="T51" fmla="*/ 3154 h 3283"/>
                <a:gd name="T52" fmla="*/ 1600 w 3328"/>
                <a:gd name="T53" fmla="*/ 3154 h 3283"/>
                <a:gd name="T54" fmla="*/ 1620 w 3328"/>
                <a:gd name="T55" fmla="*/ 3157 h 3283"/>
                <a:gd name="T56" fmla="*/ 1637 w 3328"/>
                <a:gd name="T57" fmla="*/ 3167 h 3283"/>
                <a:gd name="T58" fmla="*/ 1652 w 3328"/>
                <a:gd name="T59" fmla="*/ 3180 h 3283"/>
                <a:gd name="T60" fmla="*/ 1660 w 3328"/>
                <a:gd name="T61" fmla="*/ 3198 h 3283"/>
                <a:gd name="T62" fmla="*/ 1664 w 3328"/>
                <a:gd name="T63" fmla="*/ 3218 h 3283"/>
                <a:gd name="T64" fmla="*/ 1660 w 3328"/>
                <a:gd name="T65" fmla="*/ 3239 h 3283"/>
                <a:gd name="T66" fmla="*/ 1652 w 3328"/>
                <a:gd name="T67" fmla="*/ 3257 h 3283"/>
                <a:gd name="T68" fmla="*/ 1637 w 3328"/>
                <a:gd name="T69" fmla="*/ 3270 h 3283"/>
                <a:gd name="T70" fmla="*/ 1620 w 3328"/>
                <a:gd name="T71" fmla="*/ 3280 h 3283"/>
                <a:gd name="T72" fmla="*/ 1600 w 3328"/>
                <a:gd name="T73" fmla="*/ 3283 h 3283"/>
                <a:gd name="T74" fmla="*/ 64 w 3328"/>
                <a:gd name="T75" fmla="*/ 3283 h 3283"/>
                <a:gd name="T76" fmla="*/ 44 w 3328"/>
                <a:gd name="T77" fmla="*/ 3280 h 3283"/>
                <a:gd name="T78" fmla="*/ 26 w 3328"/>
                <a:gd name="T79" fmla="*/ 3270 h 3283"/>
                <a:gd name="T80" fmla="*/ 12 w 3328"/>
                <a:gd name="T81" fmla="*/ 3257 h 3283"/>
                <a:gd name="T82" fmla="*/ 3 w 3328"/>
                <a:gd name="T83" fmla="*/ 3239 h 3283"/>
                <a:gd name="T84" fmla="*/ 0 w 3328"/>
                <a:gd name="T85" fmla="*/ 3218 h 3283"/>
                <a:gd name="T86" fmla="*/ 0 w 3328"/>
                <a:gd name="T87" fmla="*/ 64 h 3283"/>
                <a:gd name="T88" fmla="*/ 3 w 3328"/>
                <a:gd name="T89" fmla="*/ 44 h 3283"/>
                <a:gd name="T90" fmla="*/ 12 w 3328"/>
                <a:gd name="T91" fmla="*/ 26 h 3283"/>
                <a:gd name="T92" fmla="*/ 26 w 3328"/>
                <a:gd name="T93" fmla="*/ 12 h 3283"/>
                <a:gd name="T94" fmla="*/ 44 w 3328"/>
                <a:gd name="T95" fmla="*/ 3 h 3283"/>
                <a:gd name="T96" fmla="*/ 64 w 3328"/>
                <a:gd name="T97" fmla="*/ 0 h 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28" h="3283">
                  <a:moveTo>
                    <a:pt x="128" y="128"/>
                  </a:moveTo>
                  <a:lnTo>
                    <a:pt x="128" y="901"/>
                  </a:lnTo>
                  <a:lnTo>
                    <a:pt x="3200" y="901"/>
                  </a:lnTo>
                  <a:lnTo>
                    <a:pt x="3200" y="128"/>
                  </a:lnTo>
                  <a:lnTo>
                    <a:pt x="128" y="128"/>
                  </a:lnTo>
                  <a:close/>
                  <a:moveTo>
                    <a:pt x="64" y="0"/>
                  </a:moveTo>
                  <a:lnTo>
                    <a:pt x="3264" y="0"/>
                  </a:lnTo>
                  <a:lnTo>
                    <a:pt x="3285" y="3"/>
                  </a:lnTo>
                  <a:lnTo>
                    <a:pt x="3302" y="12"/>
                  </a:lnTo>
                  <a:lnTo>
                    <a:pt x="3315" y="26"/>
                  </a:lnTo>
                  <a:lnTo>
                    <a:pt x="3325" y="44"/>
                  </a:lnTo>
                  <a:lnTo>
                    <a:pt x="3328" y="64"/>
                  </a:lnTo>
                  <a:lnTo>
                    <a:pt x="3328" y="1545"/>
                  </a:lnTo>
                  <a:lnTo>
                    <a:pt x="3325" y="1565"/>
                  </a:lnTo>
                  <a:lnTo>
                    <a:pt x="3315" y="1582"/>
                  </a:lnTo>
                  <a:lnTo>
                    <a:pt x="3302" y="1597"/>
                  </a:lnTo>
                  <a:lnTo>
                    <a:pt x="3285" y="1605"/>
                  </a:lnTo>
                  <a:lnTo>
                    <a:pt x="3264" y="1609"/>
                  </a:lnTo>
                  <a:lnTo>
                    <a:pt x="3244" y="1605"/>
                  </a:lnTo>
                  <a:lnTo>
                    <a:pt x="3226" y="1597"/>
                  </a:lnTo>
                  <a:lnTo>
                    <a:pt x="3213" y="1582"/>
                  </a:lnTo>
                  <a:lnTo>
                    <a:pt x="3203" y="1565"/>
                  </a:lnTo>
                  <a:lnTo>
                    <a:pt x="3200" y="1545"/>
                  </a:lnTo>
                  <a:lnTo>
                    <a:pt x="3200" y="1029"/>
                  </a:lnTo>
                  <a:lnTo>
                    <a:pt x="128" y="1029"/>
                  </a:lnTo>
                  <a:lnTo>
                    <a:pt x="128" y="3154"/>
                  </a:lnTo>
                  <a:lnTo>
                    <a:pt x="1600" y="3154"/>
                  </a:lnTo>
                  <a:lnTo>
                    <a:pt x="1620" y="3157"/>
                  </a:lnTo>
                  <a:lnTo>
                    <a:pt x="1637" y="3167"/>
                  </a:lnTo>
                  <a:lnTo>
                    <a:pt x="1652" y="3180"/>
                  </a:lnTo>
                  <a:lnTo>
                    <a:pt x="1660" y="3198"/>
                  </a:lnTo>
                  <a:lnTo>
                    <a:pt x="1664" y="3218"/>
                  </a:lnTo>
                  <a:lnTo>
                    <a:pt x="1660" y="3239"/>
                  </a:lnTo>
                  <a:lnTo>
                    <a:pt x="1652" y="3257"/>
                  </a:lnTo>
                  <a:lnTo>
                    <a:pt x="1637" y="3270"/>
                  </a:lnTo>
                  <a:lnTo>
                    <a:pt x="1620" y="3280"/>
                  </a:lnTo>
                  <a:lnTo>
                    <a:pt x="1600" y="3283"/>
                  </a:lnTo>
                  <a:lnTo>
                    <a:pt x="64" y="3283"/>
                  </a:lnTo>
                  <a:lnTo>
                    <a:pt x="44" y="3280"/>
                  </a:lnTo>
                  <a:lnTo>
                    <a:pt x="26" y="3270"/>
                  </a:lnTo>
                  <a:lnTo>
                    <a:pt x="12" y="3257"/>
                  </a:lnTo>
                  <a:lnTo>
                    <a:pt x="3" y="3239"/>
                  </a:lnTo>
                  <a:lnTo>
                    <a:pt x="0" y="3218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1" name="Group 770"/>
          <p:cNvGrpSpPr/>
          <p:nvPr/>
        </p:nvGrpSpPr>
        <p:grpSpPr>
          <a:xfrm>
            <a:off x="4392064" y="3455153"/>
            <a:ext cx="592138" cy="566737"/>
            <a:chOff x="4370388" y="2678113"/>
            <a:chExt cx="592138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167"/>
            <p:cNvSpPr>
              <a:spLocks/>
            </p:cNvSpPr>
            <p:nvPr/>
          </p:nvSpPr>
          <p:spPr bwMode="auto">
            <a:xfrm>
              <a:off x="4676776" y="3124200"/>
              <a:ext cx="276225" cy="120650"/>
            </a:xfrm>
            <a:custGeom>
              <a:avLst/>
              <a:gdLst>
                <a:gd name="T0" fmla="*/ 463 w 1564"/>
                <a:gd name="T1" fmla="*/ 0 h 688"/>
                <a:gd name="T2" fmla="*/ 192 w 1564"/>
                <a:gd name="T3" fmla="*/ 114 h 688"/>
                <a:gd name="T4" fmla="*/ 238 w 1564"/>
                <a:gd name="T5" fmla="*/ 224 h 688"/>
                <a:gd name="T6" fmla="*/ 304 w 1564"/>
                <a:gd name="T7" fmla="*/ 322 h 688"/>
                <a:gd name="T8" fmla="*/ 386 w 1564"/>
                <a:gd name="T9" fmla="*/ 408 h 688"/>
                <a:gd name="T10" fmla="*/ 480 w 1564"/>
                <a:gd name="T11" fmla="*/ 477 h 688"/>
                <a:gd name="T12" fmla="*/ 588 w 1564"/>
                <a:gd name="T13" fmla="*/ 528 h 688"/>
                <a:gd name="T14" fmla="*/ 703 w 1564"/>
                <a:gd name="T15" fmla="*/ 561 h 688"/>
                <a:gd name="T16" fmla="*/ 825 w 1564"/>
                <a:gd name="T17" fmla="*/ 572 h 688"/>
                <a:gd name="T18" fmla="*/ 945 w 1564"/>
                <a:gd name="T19" fmla="*/ 561 h 688"/>
                <a:gd name="T20" fmla="*/ 1057 w 1564"/>
                <a:gd name="T21" fmla="*/ 529 h 688"/>
                <a:gd name="T22" fmla="*/ 1160 w 1564"/>
                <a:gd name="T23" fmla="*/ 477 h 688"/>
                <a:gd name="T24" fmla="*/ 1250 w 1564"/>
                <a:gd name="T25" fmla="*/ 408 h 688"/>
                <a:gd name="T26" fmla="*/ 1327 w 1564"/>
                <a:gd name="T27" fmla="*/ 322 h 688"/>
                <a:gd name="T28" fmla="*/ 1389 w 1564"/>
                <a:gd name="T29" fmla="*/ 221 h 688"/>
                <a:gd name="T30" fmla="*/ 1434 w 1564"/>
                <a:gd name="T31" fmla="*/ 107 h 688"/>
                <a:gd name="T32" fmla="*/ 1454 w 1564"/>
                <a:gd name="T33" fmla="*/ 31 h 688"/>
                <a:gd name="T34" fmla="*/ 1473 w 1564"/>
                <a:gd name="T35" fmla="*/ 9 h 688"/>
                <a:gd name="T36" fmla="*/ 1502 w 1564"/>
                <a:gd name="T37" fmla="*/ 0 h 688"/>
                <a:gd name="T38" fmla="*/ 1532 w 1564"/>
                <a:gd name="T39" fmla="*/ 6 h 688"/>
                <a:gd name="T40" fmla="*/ 1554 w 1564"/>
                <a:gd name="T41" fmla="*/ 26 h 688"/>
                <a:gd name="T42" fmla="*/ 1564 w 1564"/>
                <a:gd name="T43" fmla="*/ 53 h 688"/>
                <a:gd name="T44" fmla="*/ 1545 w 1564"/>
                <a:gd name="T45" fmla="*/ 137 h 688"/>
                <a:gd name="T46" fmla="*/ 1498 w 1564"/>
                <a:gd name="T47" fmla="*/ 263 h 688"/>
                <a:gd name="T48" fmla="*/ 1431 w 1564"/>
                <a:gd name="T49" fmla="*/ 376 h 688"/>
                <a:gd name="T50" fmla="*/ 1349 w 1564"/>
                <a:gd name="T51" fmla="*/ 474 h 688"/>
                <a:gd name="T52" fmla="*/ 1253 w 1564"/>
                <a:gd name="T53" fmla="*/ 555 h 688"/>
                <a:gd name="T54" fmla="*/ 1142 w 1564"/>
                <a:gd name="T55" fmla="*/ 618 h 688"/>
                <a:gd name="T56" fmla="*/ 1023 w 1564"/>
                <a:gd name="T57" fmla="*/ 662 h 688"/>
                <a:gd name="T58" fmla="*/ 893 w 1564"/>
                <a:gd name="T59" fmla="*/ 685 h 688"/>
                <a:gd name="T60" fmla="*/ 760 w 1564"/>
                <a:gd name="T61" fmla="*/ 685 h 688"/>
                <a:gd name="T62" fmla="*/ 633 w 1564"/>
                <a:gd name="T63" fmla="*/ 663 h 688"/>
                <a:gd name="T64" fmla="*/ 512 w 1564"/>
                <a:gd name="T65" fmla="*/ 622 h 688"/>
                <a:gd name="T66" fmla="*/ 402 w 1564"/>
                <a:gd name="T67" fmla="*/ 563 h 688"/>
                <a:gd name="T68" fmla="*/ 302 w 1564"/>
                <a:gd name="T69" fmla="*/ 488 h 688"/>
                <a:gd name="T70" fmla="*/ 217 w 1564"/>
                <a:gd name="T71" fmla="*/ 397 h 688"/>
                <a:gd name="T72" fmla="*/ 145 w 1564"/>
                <a:gd name="T73" fmla="*/ 294 h 688"/>
                <a:gd name="T74" fmla="*/ 117 w 1564"/>
                <a:gd name="T75" fmla="*/ 458 h 688"/>
                <a:gd name="T76" fmla="*/ 0 w 1564"/>
                <a:gd name="T77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64" h="688">
                  <a:moveTo>
                    <a:pt x="0" y="0"/>
                  </a:moveTo>
                  <a:lnTo>
                    <a:pt x="463" y="0"/>
                  </a:lnTo>
                  <a:lnTo>
                    <a:pt x="463" y="114"/>
                  </a:lnTo>
                  <a:lnTo>
                    <a:pt x="192" y="114"/>
                  </a:lnTo>
                  <a:lnTo>
                    <a:pt x="212" y="170"/>
                  </a:lnTo>
                  <a:lnTo>
                    <a:pt x="238" y="224"/>
                  </a:lnTo>
                  <a:lnTo>
                    <a:pt x="269" y="275"/>
                  </a:lnTo>
                  <a:lnTo>
                    <a:pt x="304" y="322"/>
                  </a:lnTo>
                  <a:lnTo>
                    <a:pt x="343" y="367"/>
                  </a:lnTo>
                  <a:lnTo>
                    <a:pt x="386" y="408"/>
                  </a:lnTo>
                  <a:lnTo>
                    <a:pt x="432" y="445"/>
                  </a:lnTo>
                  <a:lnTo>
                    <a:pt x="480" y="477"/>
                  </a:lnTo>
                  <a:lnTo>
                    <a:pt x="533" y="505"/>
                  </a:lnTo>
                  <a:lnTo>
                    <a:pt x="588" y="528"/>
                  </a:lnTo>
                  <a:lnTo>
                    <a:pt x="644" y="548"/>
                  </a:lnTo>
                  <a:lnTo>
                    <a:pt x="703" y="561"/>
                  </a:lnTo>
                  <a:lnTo>
                    <a:pt x="763" y="569"/>
                  </a:lnTo>
                  <a:lnTo>
                    <a:pt x="825" y="572"/>
                  </a:lnTo>
                  <a:lnTo>
                    <a:pt x="886" y="570"/>
                  </a:lnTo>
                  <a:lnTo>
                    <a:pt x="945" y="561"/>
                  </a:lnTo>
                  <a:lnTo>
                    <a:pt x="1002" y="548"/>
                  </a:lnTo>
                  <a:lnTo>
                    <a:pt x="1057" y="529"/>
                  </a:lnTo>
                  <a:lnTo>
                    <a:pt x="1109" y="506"/>
                  </a:lnTo>
                  <a:lnTo>
                    <a:pt x="1160" y="477"/>
                  </a:lnTo>
                  <a:lnTo>
                    <a:pt x="1206" y="445"/>
                  </a:lnTo>
                  <a:lnTo>
                    <a:pt x="1250" y="408"/>
                  </a:lnTo>
                  <a:lnTo>
                    <a:pt x="1291" y="367"/>
                  </a:lnTo>
                  <a:lnTo>
                    <a:pt x="1327" y="322"/>
                  </a:lnTo>
                  <a:lnTo>
                    <a:pt x="1360" y="273"/>
                  </a:lnTo>
                  <a:lnTo>
                    <a:pt x="1389" y="221"/>
                  </a:lnTo>
                  <a:lnTo>
                    <a:pt x="1413" y="166"/>
                  </a:lnTo>
                  <a:lnTo>
                    <a:pt x="1434" y="107"/>
                  </a:lnTo>
                  <a:lnTo>
                    <a:pt x="1449" y="46"/>
                  </a:lnTo>
                  <a:lnTo>
                    <a:pt x="1454" y="31"/>
                  </a:lnTo>
                  <a:lnTo>
                    <a:pt x="1463" y="18"/>
                  </a:lnTo>
                  <a:lnTo>
                    <a:pt x="1473" y="9"/>
                  </a:lnTo>
                  <a:lnTo>
                    <a:pt x="1487" y="3"/>
                  </a:lnTo>
                  <a:lnTo>
                    <a:pt x="1502" y="0"/>
                  </a:lnTo>
                  <a:lnTo>
                    <a:pt x="1518" y="1"/>
                  </a:lnTo>
                  <a:lnTo>
                    <a:pt x="1532" y="6"/>
                  </a:lnTo>
                  <a:lnTo>
                    <a:pt x="1544" y="14"/>
                  </a:lnTo>
                  <a:lnTo>
                    <a:pt x="1554" y="26"/>
                  </a:lnTo>
                  <a:lnTo>
                    <a:pt x="1561" y="39"/>
                  </a:lnTo>
                  <a:lnTo>
                    <a:pt x="1564" y="53"/>
                  </a:lnTo>
                  <a:lnTo>
                    <a:pt x="1563" y="68"/>
                  </a:lnTo>
                  <a:lnTo>
                    <a:pt x="1545" y="137"/>
                  </a:lnTo>
                  <a:lnTo>
                    <a:pt x="1524" y="201"/>
                  </a:lnTo>
                  <a:lnTo>
                    <a:pt x="1498" y="263"/>
                  </a:lnTo>
                  <a:lnTo>
                    <a:pt x="1467" y="321"/>
                  </a:lnTo>
                  <a:lnTo>
                    <a:pt x="1431" y="376"/>
                  </a:lnTo>
                  <a:lnTo>
                    <a:pt x="1392" y="426"/>
                  </a:lnTo>
                  <a:lnTo>
                    <a:pt x="1349" y="474"/>
                  </a:lnTo>
                  <a:lnTo>
                    <a:pt x="1302" y="516"/>
                  </a:lnTo>
                  <a:lnTo>
                    <a:pt x="1253" y="555"/>
                  </a:lnTo>
                  <a:lnTo>
                    <a:pt x="1199" y="589"/>
                  </a:lnTo>
                  <a:lnTo>
                    <a:pt x="1142" y="618"/>
                  </a:lnTo>
                  <a:lnTo>
                    <a:pt x="1084" y="643"/>
                  </a:lnTo>
                  <a:lnTo>
                    <a:pt x="1023" y="662"/>
                  </a:lnTo>
                  <a:lnTo>
                    <a:pt x="959" y="676"/>
                  </a:lnTo>
                  <a:lnTo>
                    <a:pt x="893" y="685"/>
                  </a:lnTo>
                  <a:lnTo>
                    <a:pt x="825" y="688"/>
                  </a:lnTo>
                  <a:lnTo>
                    <a:pt x="760" y="685"/>
                  </a:lnTo>
                  <a:lnTo>
                    <a:pt x="695" y="676"/>
                  </a:lnTo>
                  <a:lnTo>
                    <a:pt x="633" y="663"/>
                  </a:lnTo>
                  <a:lnTo>
                    <a:pt x="571" y="645"/>
                  </a:lnTo>
                  <a:lnTo>
                    <a:pt x="512" y="622"/>
                  </a:lnTo>
                  <a:lnTo>
                    <a:pt x="456" y="595"/>
                  </a:lnTo>
                  <a:lnTo>
                    <a:pt x="402" y="563"/>
                  </a:lnTo>
                  <a:lnTo>
                    <a:pt x="351" y="527"/>
                  </a:lnTo>
                  <a:lnTo>
                    <a:pt x="302" y="488"/>
                  </a:lnTo>
                  <a:lnTo>
                    <a:pt x="258" y="444"/>
                  </a:lnTo>
                  <a:lnTo>
                    <a:pt x="217" y="397"/>
                  </a:lnTo>
                  <a:lnTo>
                    <a:pt x="178" y="347"/>
                  </a:lnTo>
                  <a:lnTo>
                    <a:pt x="145" y="294"/>
                  </a:lnTo>
                  <a:lnTo>
                    <a:pt x="117" y="238"/>
                  </a:lnTo>
                  <a:lnTo>
                    <a:pt x="117" y="458"/>
                  </a:lnTo>
                  <a:lnTo>
                    <a:pt x="0" y="4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68"/>
            <p:cNvSpPr>
              <a:spLocks/>
            </p:cNvSpPr>
            <p:nvPr/>
          </p:nvSpPr>
          <p:spPr bwMode="auto">
            <a:xfrm>
              <a:off x="4686301" y="2971800"/>
              <a:ext cx="276225" cy="111125"/>
            </a:xfrm>
            <a:custGeom>
              <a:avLst/>
              <a:gdLst>
                <a:gd name="T0" fmla="*/ 834 w 1564"/>
                <a:gd name="T1" fmla="*/ 3 h 630"/>
                <a:gd name="T2" fmla="*/ 963 w 1564"/>
                <a:gd name="T3" fmla="*/ 26 h 630"/>
                <a:gd name="T4" fmla="*/ 1084 w 1564"/>
                <a:gd name="T5" fmla="*/ 68 h 630"/>
                <a:gd name="T6" fmla="*/ 1195 w 1564"/>
                <a:gd name="T7" fmla="*/ 132 h 630"/>
                <a:gd name="T8" fmla="*/ 1294 w 1564"/>
                <a:gd name="T9" fmla="*/ 211 h 630"/>
                <a:gd name="T10" fmla="*/ 1379 w 1564"/>
                <a:gd name="T11" fmla="*/ 308 h 630"/>
                <a:gd name="T12" fmla="*/ 1448 w 1564"/>
                <a:gd name="T13" fmla="*/ 419 h 630"/>
                <a:gd name="T14" fmla="*/ 1564 w 1564"/>
                <a:gd name="T15" fmla="*/ 172 h 630"/>
                <a:gd name="T16" fmla="*/ 1101 w 1564"/>
                <a:gd name="T17" fmla="*/ 630 h 630"/>
                <a:gd name="T18" fmla="*/ 1366 w 1564"/>
                <a:gd name="T19" fmla="*/ 515 h 630"/>
                <a:gd name="T20" fmla="*/ 1309 w 1564"/>
                <a:gd name="T21" fmla="*/ 410 h 630"/>
                <a:gd name="T22" fmla="*/ 1237 w 1564"/>
                <a:gd name="T23" fmla="*/ 318 h 630"/>
                <a:gd name="T24" fmla="*/ 1150 w 1564"/>
                <a:gd name="T25" fmla="*/ 241 h 630"/>
                <a:gd name="T26" fmla="*/ 1052 w 1564"/>
                <a:gd name="T27" fmla="*/ 181 h 630"/>
                <a:gd name="T28" fmla="*/ 944 w 1564"/>
                <a:gd name="T29" fmla="*/ 139 h 630"/>
                <a:gd name="T30" fmla="*/ 828 w 1564"/>
                <a:gd name="T31" fmla="*/ 117 h 630"/>
                <a:gd name="T32" fmla="*/ 708 w 1564"/>
                <a:gd name="T33" fmla="*/ 117 h 630"/>
                <a:gd name="T34" fmla="*/ 593 w 1564"/>
                <a:gd name="T35" fmla="*/ 138 h 630"/>
                <a:gd name="T36" fmla="*/ 483 w 1564"/>
                <a:gd name="T37" fmla="*/ 177 h 630"/>
                <a:gd name="T38" fmla="*/ 382 w 1564"/>
                <a:gd name="T39" fmla="*/ 233 h 630"/>
                <a:gd name="T40" fmla="*/ 293 w 1564"/>
                <a:gd name="T41" fmla="*/ 303 h 630"/>
                <a:gd name="T42" fmla="*/ 216 w 1564"/>
                <a:gd name="T43" fmla="*/ 388 h 630"/>
                <a:gd name="T44" fmla="*/ 155 w 1564"/>
                <a:gd name="T45" fmla="*/ 484 h 630"/>
                <a:gd name="T46" fmla="*/ 113 w 1564"/>
                <a:gd name="T47" fmla="*/ 589 h 630"/>
                <a:gd name="T48" fmla="*/ 98 w 1564"/>
                <a:gd name="T49" fmla="*/ 615 h 630"/>
                <a:gd name="T50" fmla="*/ 72 w 1564"/>
                <a:gd name="T51" fmla="*/ 628 h 630"/>
                <a:gd name="T52" fmla="*/ 42 w 1564"/>
                <a:gd name="T53" fmla="*/ 628 h 630"/>
                <a:gd name="T54" fmla="*/ 16 w 1564"/>
                <a:gd name="T55" fmla="*/ 612 h 630"/>
                <a:gd name="T56" fmla="*/ 2 w 1564"/>
                <a:gd name="T57" fmla="*/ 587 h 630"/>
                <a:gd name="T58" fmla="*/ 3 w 1564"/>
                <a:gd name="T59" fmla="*/ 557 h 630"/>
                <a:gd name="T60" fmla="*/ 48 w 1564"/>
                <a:gd name="T61" fmla="*/ 439 h 630"/>
                <a:gd name="T62" fmla="*/ 113 w 1564"/>
                <a:gd name="T63" fmla="*/ 332 h 630"/>
                <a:gd name="T64" fmla="*/ 194 w 1564"/>
                <a:gd name="T65" fmla="*/ 237 h 630"/>
                <a:gd name="T66" fmla="*/ 288 w 1564"/>
                <a:gd name="T67" fmla="*/ 156 h 630"/>
                <a:gd name="T68" fmla="*/ 396 w 1564"/>
                <a:gd name="T69" fmla="*/ 90 h 630"/>
                <a:gd name="T70" fmla="*/ 512 w 1564"/>
                <a:gd name="T71" fmla="*/ 41 h 630"/>
                <a:gd name="T72" fmla="*/ 637 w 1564"/>
                <a:gd name="T73" fmla="*/ 10 h 630"/>
                <a:gd name="T74" fmla="*/ 767 w 1564"/>
                <a:gd name="T75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64" h="630">
                  <a:moveTo>
                    <a:pt x="767" y="0"/>
                  </a:moveTo>
                  <a:lnTo>
                    <a:pt x="834" y="3"/>
                  </a:lnTo>
                  <a:lnTo>
                    <a:pt x="900" y="11"/>
                  </a:lnTo>
                  <a:lnTo>
                    <a:pt x="963" y="26"/>
                  </a:lnTo>
                  <a:lnTo>
                    <a:pt x="1025" y="45"/>
                  </a:lnTo>
                  <a:lnTo>
                    <a:pt x="1084" y="68"/>
                  </a:lnTo>
                  <a:lnTo>
                    <a:pt x="1141" y="98"/>
                  </a:lnTo>
                  <a:lnTo>
                    <a:pt x="1195" y="132"/>
                  </a:lnTo>
                  <a:lnTo>
                    <a:pt x="1246" y="169"/>
                  </a:lnTo>
                  <a:lnTo>
                    <a:pt x="1294" y="211"/>
                  </a:lnTo>
                  <a:lnTo>
                    <a:pt x="1338" y="258"/>
                  </a:lnTo>
                  <a:lnTo>
                    <a:pt x="1379" y="308"/>
                  </a:lnTo>
                  <a:lnTo>
                    <a:pt x="1415" y="362"/>
                  </a:lnTo>
                  <a:lnTo>
                    <a:pt x="1448" y="419"/>
                  </a:lnTo>
                  <a:lnTo>
                    <a:pt x="1448" y="172"/>
                  </a:lnTo>
                  <a:lnTo>
                    <a:pt x="1564" y="172"/>
                  </a:lnTo>
                  <a:lnTo>
                    <a:pt x="1564" y="630"/>
                  </a:lnTo>
                  <a:lnTo>
                    <a:pt x="1101" y="630"/>
                  </a:lnTo>
                  <a:lnTo>
                    <a:pt x="1101" y="515"/>
                  </a:lnTo>
                  <a:lnTo>
                    <a:pt x="1366" y="515"/>
                  </a:lnTo>
                  <a:lnTo>
                    <a:pt x="1340" y="461"/>
                  </a:lnTo>
                  <a:lnTo>
                    <a:pt x="1309" y="410"/>
                  </a:lnTo>
                  <a:lnTo>
                    <a:pt x="1275" y="362"/>
                  </a:lnTo>
                  <a:lnTo>
                    <a:pt x="1237" y="318"/>
                  </a:lnTo>
                  <a:lnTo>
                    <a:pt x="1196" y="278"/>
                  </a:lnTo>
                  <a:lnTo>
                    <a:pt x="1150" y="241"/>
                  </a:lnTo>
                  <a:lnTo>
                    <a:pt x="1103" y="209"/>
                  </a:lnTo>
                  <a:lnTo>
                    <a:pt x="1052" y="181"/>
                  </a:lnTo>
                  <a:lnTo>
                    <a:pt x="999" y="157"/>
                  </a:lnTo>
                  <a:lnTo>
                    <a:pt x="944" y="139"/>
                  </a:lnTo>
                  <a:lnTo>
                    <a:pt x="886" y="126"/>
                  </a:lnTo>
                  <a:lnTo>
                    <a:pt x="828" y="117"/>
                  </a:lnTo>
                  <a:lnTo>
                    <a:pt x="767" y="114"/>
                  </a:lnTo>
                  <a:lnTo>
                    <a:pt x="708" y="117"/>
                  </a:lnTo>
                  <a:lnTo>
                    <a:pt x="649" y="126"/>
                  </a:lnTo>
                  <a:lnTo>
                    <a:pt x="593" y="138"/>
                  </a:lnTo>
                  <a:lnTo>
                    <a:pt x="537" y="155"/>
                  </a:lnTo>
                  <a:lnTo>
                    <a:pt x="483" y="177"/>
                  </a:lnTo>
                  <a:lnTo>
                    <a:pt x="432" y="203"/>
                  </a:lnTo>
                  <a:lnTo>
                    <a:pt x="382" y="233"/>
                  </a:lnTo>
                  <a:lnTo>
                    <a:pt x="336" y="266"/>
                  </a:lnTo>
                  <a:lnTo>
                    <a:pt x="293" y="303"/>
                  </a:lnTo>
                  <a:lnTo>
                    <a:pt x="253" y="344"/>
                  </a:lnTo>
                  <a:lnTo>
                    <a:pt x="216" y="388"/>
                  </a:lnTo>
                  <a:lnTo>
                    <a:pt x="184" y="435"/>
                  </a:lnTo>
                  <a:lnTo>
                    <a:pt x="155" y="484"/>
                  </a:lnTo>
                  <a:lnTo>
                    <a:pt x="132" y="536"/>
                  </a:lnTo>
                  <a:lnTo>
                    <a:pt x="113" y="589"/>
                  </a:lnTo>
                  <a:lnTo>
                    <a:pt x="107" y="603"/>
                  </a:lnTo>
                  <a:lnTo>
                    <a:pt x="98" y="615"/>
                  </a:lnTo>
                  <a:lnTo>
                    <a:pt x="86" y="623"/>
                  </a:lnTo>
                  <a:lnTo>
                    <a:pt x="72" y="628"/>
                  </a:lnTo>
                  <a:lnTo>
                    <a:pt x="58" y="630"/>
                  </a:lnTo>
                  <a:lnTo>
                    <a:pt x="42" y="628"/>
                  </a:lnTo>
                  <a:lnTo>
                    <a:pt x="28" y="622"/>
                  </a:lnTo>
                  <a:lnTo>
                    <a:pt x="16" y="612"/>
                  </a:lnTo>
                  <a:lnTo>
                    <a:pt x="7" y="601"/>
                  </a:lnTo>
                  <a:lnTo>
                    <a:pt x="2" y="587"/>
                  </a:lnTo>
                  <a:lnTo>
                    <a:pt x="0" y="572"/>
                  </a:lnTo>
                  <a:lnTo>
                    <a:pt x="3" y="557"/>
                  </a:lnTo>
                  <a:lnTo>
                    <a:pt x="24" y="497"/>
                  </a:lnTo>
                  <a:lnTo>
                    <a:pt x="48" y="439"/>
                  </a:lnTo>
                  <a:lnTo>
                    <a:pt x="78" y="384"/>
                  </a:lnTo>
                  <a:lnTo>
                    <a:pt x="113" y="332"/>
                  </a:lnTo>
                  <a:lnTo>
                    <a:pt x="151" y="283"/>
                  </a:lnTo>
                  <a:lnTo>
                    <a:pt x="194" y="237"/>
                  </a:lnTo>
                  <a:lnTo>
                    <a:pt x="239" y="194"/>
                  </a:lnTo>
                  <a:lnTo>
                    <a:pt x="288" y="156"/>
                  </a:lnTo>
                  <a:lnTo>
                    <a:pt x="340" y="120"/>
                  </a:lnTo>
                  <a:lnTo>
                    <a:pt x="396" y="90"/>
                  </a:lnTo>
                  <a:lnTo>
                    <a:pt x="452" y="63"/>
                  </a:lnTo>
                  <a:lnTo>
                    <a:pt x="512" y="41"/>
                  </a:lnTo>
                  <a:lnTo>
                    <a:pt x="574" y="24"/>
                  </a:lnTo>
                  <a:lnTo>
                    <a:pt x="637" y="10"/>
                  </a:lnTo>
                  <a:lnTo>
                    <a:pt x="702" y="3"/>
                  </a:lnTo>
                  <a:lnTo>
                    <a:pt x="7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69"/>
            <p:cNvSpPr>
              <a:spLocks noEditPoints="1"/>
            </p:cNvSpPr>
            <p:nvPr/>
          </p:nvSpPr>
          <p:spPr bwMode="auto">
            <a:xfrm>
              <a:off x="4411663" y="2719388"/>
              <a:ext cx="80963" cy="80963"/>
            </a:xfrm>
            <a:custGeom>
              <a:avLst/>
              <a:gdLst>
                <a:gd name="T0" fmla="*/ 205 w 463"/>
                <a:gd name="T1" fmla="*/ 117 h 458"/>
                <a:gd name="T2" fmla="*/ 159 w 463"/>
                <a:gd name="T3" fmla="*/ 140 h 458"/>
                <a:gd name="T4" fmla="*/ 128 w 463"/>
                <a:gd name="T5" fmla="*/ 178 h 458"/>
                <a:gd name="T6" fmla="*/ 115 w 463"/>
                <a:gd name="T7" fmla="*/ 228 h 458"/>
                <a:gd name="T8" fmla="*/ 128 w 463"/>
                <a:gd name="T9" fmla="*/ 279 h 458"/>
                <a:gd name="T10" fmla="*/ 159 w 463"/>
                <a:gd name="T11" fmla="*/ 318 h 458"/>
                <a:gd name="T12" fmla="*/ 205 w 463"/>
                <a:gd name="T13" fmla="*/ 341 h 458"/>
                <a:gd name="T14" fmla="*/ 258 w 463"/>
                <a:gd name="T15" fmla="*/ 341 h 458"/>
                <a:gd name="T16" fmla="*/ 304 w 463"/>
                <a:gd name="T17" fmla="*/ 318 h 458"/>
                <a:gd name="T18" fmla="*/ 335 w 463"/>
                <a:gd name="T19" fmla="*/ 279 h 458"/>
                <a:gd name="T20" fmla="*/ 347 w 463"/>
                <a:gd name="T21" fmla="*/ 228 h 458"/>
                <a:gd name="T22" fmla="*/ 335 w 463"/>
                <a:gd name="T23" fmla="*/ 178 h 458"/>
                <a:gd name="T24" fmla="*/ 304 w 463"/>
                <a:gd name="T25" fmla="*/ 140 h 458"/>
                <a:gd name="T26" fmla="*/ 258 w 463"/>
                <a:gd name="T27" fmla="*/ 117 h 458"/>
                <a:gd name="T28" fmla="*/ 231 w 463"/>
                <a:gd name="T29" fmla="*/ 0 h 458"/>
                <a:gd name="T30" fmla="*/ 304 w 463"/>
                <a:gd name="T31" fmla="*/ 11 h 458"/>
                <a:gd name="T32" fmla="*/ 368 w 463"/>
                <a:gd name="T33" fmla="*/ 44 h 458"/>
                <a:gd name="T34" fmla="*/ 419 w 463"/>
                <a:gd name="T35" fmla="*/ 94 h 458"/>
                <a:gd name="T36" fmla="*/ 451 w 463"/>
                <a:gd name="T37" fmla="*/ 157 h 458"/>
                <a:gd name="T38" fmla="*/ 463 w 463"/>
                <a:gd name="T39" fmla="*/ 228 h 458"/>
                <a:gd name="T40" fmla="*/ 451 w 463"/>
                <a:gd name="T41" fmla="*/ 301 h 458"/>
                <a:gd name="T42" fmla="*/ 419 w 463"/>
                <a:gd name="T43" fmla="*/ 364 h 458"/>
                <a:gd name="T44" fmla="*/ 368 w 463"/>
                <a:gd name="T45" fmla="*/ 414 h 458"/>
                <a:gd name="T46" fmla="*/ 304 w 463"/>
                <a:gd name="T47" fmla="*/ 447 h 458"/>
                <a:gd name="T48" fmla="*/ 231 w 463"/>
                <a:gd name="T49" fmla="*/ 458 h 458"/>
                <a:gd name="T50" fmla="*/ 158 w 463"/>
                <a:gd name="T51" fmla="*/ 447 h 458"/>
                <a:gd name="T52" fmla="*/ 95 w 463"/>
                <a:gd name="T53" fmla="*/ 414 h 458"/>
                <a:gd name="T54" fmla="*/ 44 w 463"/>
                <a:gd name="T55" fmla="*/ 364 h 458"/>
                <a:gd name="T56" fmla="*/ 11 w 463"/>
                <a:gd name="T57" fmla="*/ 301 h 458"/>
                <a:gd name="T58" fmla="*/ 0 w 463"/>
                <a:gd name="T59" fmla="*/ 228 h 458"/>
                <a:gd name="T60" fmla="*/ 11 w 463"/>
                <a:gd name="T61" fmla="*/ 157 h 458"/>
                <a:gd name="T62" fmla="*/ 44 w 463"/>
                <a:gd name="T63" fmla="*/ 94 h 458"/>
                <a:gd name="T64" fmla="*/ 95 w 463"/>
                <a:gd name="T65" fmla="*/ 44 h 458"/>
                <a:gd name="T66" fmla="*/ 158 w 463"/>
                <a:gd name="T67" fmla="*/ 11 h 458"/>
                <a:gd name="T68" fmla="*/ 231 w 463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58">
                  <a:moveTo>
                    <a:pt x="231" y="114"/>
                  </a:moveTo>
                  <a:lnTo>
                    <a:pt x="205" y="117"/>
                  </a:lnTo>
                  <a:lnTo>
                    <a:pt x="180" y="126"/>
                  </a:lnTo>
                  <a:lnTo>
                    <a:pt x="159" y="140"/>
                  </a:lnTo>
                  <a:lnTo>
                    <a:pt x="141" y="157"/>
                  </a:lnTo>
                  <a:lnTo>
                    <a:pt x="128" y="178"/>
                  </a:lnTo>
                  <a:lnTo>
                    <a:pt x="119" y="203"/>
                  </a:lnTo>
                  <a:lnTo>
                    <a:pt x="115" y="228"/>
                  </a:lnTo>
                  <a:lnTo>
                    <a:pt x="119" y="255"/>
                  </a:lnTo>
                  <a:lnTo>
                    <a:pt x="128" y="279"/>
                  </a:lnTo>
                  <a:lnTo>
                    <a:pt x="141" y="301"/>
                  </a:lnTo>
                  <a:lnTo>
                    <a:pt x="159" y="318"/>
                  </a:lnTo>
                  <a:lnTo>
                    <a:pt x="180" y="331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8" y="341"/>
                  </a:lnTo>
                  <a:lnTo>
                    <a:pt x="282" y="331"/>
                  </a:lnTo>
                  <a:lnTo>
                    <a:pt x="304" y="318"/>
                  </a:lnTo>
                  <a:lnTo>
                    <a:pt x="322" y="301"/>
                  </a:lnTo>
                  <a:lnTo>
                    <a:pt x="335" y="279"/>
                  </a:lnTo>
                  <a:lnTo>
                    <a:pt x="344" y="255"/>
                  </a:lnTo>
                  <a:lnTo>
                    <a:pt x="347" y="228"/>
                  </a:lnTo>
                  <a:lnTo>
                    <a:pt x="344" y="203"/>
                  </a:lnTo>
                  <a:lnTo>
                    <a:pt x="335" y="178"/>
                  </a:lnTo>
                  <a:lnTo>
                    <a:pt x="322" y="157"/>
                  </a:lnTo>
                  <a:lnTo>
                    <a:pt x="304" y="140"/>
                  </a:lnTo>
                  <a:lnTo>
                    <a:pt x="282" y="126"/>
                  </a:lnTo>
                  <a:lnTo>
                    <a:pt x="258" y="117"/>
                  </a:lnTo>
                  <a:lnTo>
                    <a:pt x="231" y="114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7" y="25"/>
                  </a:lnTo>
                  <a:lnTo>
                    <a:pt x="368" y="44"/>
                  </a:lnTo>
                  <a:lnTo>
                    <a:pt x="395" y="67"/>
                  </a:lnTo>
                  <a:lnTo>
                    <a:pt x="419" y="94"/>
                  </a:lnTo>
                  <a:lnTo>
                    <a:pt x="437" y="123"/>
                  </a:lnTo>
                  <a:lnTo>
                    <a:pt x="451" y="157"/>
                  </a:lnTo>
                  <a:lnTo>
                    <a:pt x="460" y="192"/>
                  </a:lnTo>
                  <a:lnTo>
                    <a:pt x="463" y="228"/>
                  </a:lnTo>
                  <a:lnTo>
                    <a:pt x="460" y="266"/>
                  </a:lnTo>
                  <a:lnTo>
                    <a:pt x="451" y="301"/>
                  </a:lnTo>
                  <a:lnTo>
                    <a:pt x="437" y="334"/>
                  </a:lnTo>
                  <a:lnTo>
                    <a:pt x="419" y="364"/>
                  </a:lnTo>
                  <a:lnTo>
                    <a:pt x="395" y="391"/>
                  </a:lnTo>
                  <a:lnTo>
                    <a:pt x="368" y="414"/>
                  </a:lnTo>
                  <a:lnTo>
                    <a:pt x="337" y="432"/>
                  </a:lnTo>
                  <a:lnTo>
                    <a:pt x="304" y="447"/>
                  </a:lnTo>
                  <a:lnTo>
                    <a:pt x="269" y="455"/>
                  </a:lnTo>
                  <a:lnTo>
                    <a:pt x="231" y="458"/>
                  </a:lnTo>
                  <a:lnTo>
                    <a:pt x="194" y="455"/>
                  </a:lnTo>
                  <a:lnTo>
                    <a:pt x="158" y="447"/>
                  </a:lnTo>
                  <a:lnTo>
                    <a:pt x="125" y="432"/>
                  </a:lnTo>
                  <a:lnTo>
                    <a:pt x="95" y="414"/>
                  </a:lnTo>
                  <a:lnTo>
                    <a:pt x="68" y="391"/>
                  </a:lnTo>
                  <a:lnTo>
                    <a:pt x="44" y="364"/>
                  </a:lnTo>
                  <a:lnTo>
                    <a:pt x="26" y="334"/>
                  </a:lnTo>
                  <a:lnTo>
                    <a:pt x="11" y="301"/>
                  </a:lnTo>
                  <a:lnTo>
                    <a:pt x="3" y="266"/>
                  </a:lnTo>
                  <a:lnTo>
                    <a:pt x="0" y="228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6" y="123"/>
                  </a:lnTo>
                  <a:lnTo>
                    <a:pt x="44" y="94"/>
                  </a:lnTo>
                  <a:lnTo>
                    <a:pt x="68" y="67"/>
                  </a:lnTo>
                  <a:lnTo>
                    <a:pt x="95" y="44"/>
                  </a:lnTo>
                  <a:lnTo>
                    <a:pt x="125" y="25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70"/>
            <p:cNvSpPr>
              <a:spLocks noEditPoints="1"/>
            </p:cNvSpPr>
            <p:nvPr/>
          </p:nvSpPr>
          <p:spPr bwMode="auto">
            <a:xfrm>
              <a:off x="4503738" y="2719388"/>
              <a:ext cx="80963" cy="80963"/>
            </a:xfrm>
            <a:custGeom>
              <a:avLst/>
              <a:gdLst>
                <a:gd name="T0" fmla="*/ 205 w 463"/>
                <a:gd name="T1" fmla="*/ 117 h 458"/>
                <a:gd name="T2" fmla="*/ 159 w 463"/>
                <a:gd name="T3" fmla="*/ 140 h 458"/>
                <a:gd name="T4" fmla="*/ 127 w 463"/>
                <a:gd name="T5" fmla="*/ 178 h 458"/>
                <a:gd name="T6" fmla="*/ 116 w 463"/>
                <a:gd name="T7" fmla="*/ 228 h 458"/>
                <a:gd name="T8" fmla="*/ 127 w 463"/>
                <a:gd name="T9" fmla="*/ 279 h 458"/>
                <a:gd name="T10" fmla="*/ 159 w 463"/>
                <a:gd name="T11" fmla="*/ 318 h 458"/>
                <a:gd name="T12" fmla="*/ 205 w 463"/>
                <a:gd name="T13" fmla="*/ 341 h 458"/>
                <a:gd name="T14" fmla="*/ 258 w 463"/>
                <a:gd name="T15" fmla="*/ 341 h 458"/>
                <a:gd name="T16" fmla="*/ 304 w 463"/>
                <a:gd name="T17" fmla="*/ 318 h 458"/>
                <a:gd name="T18" fmla="*/ 336 w 463"/>
                <a:gd name="T19" fmla="*/ 279 h 458"/>
                <a:gd name="T20" fmla="*/ 347 w 463"/>
                <a:gd name="T21" fmla="*/ 228 h 458"/>
                <a:gd name="T22" fmla="*/ 336 w 463"/>
                <a:gd name="T23" fmla="*/ 178 h 458"/>
                <a:gd name="T24" fmla="*/ 304 w 463"/>
                <a:gd name="T25" fmla="*/ 140 h 458"/>
                <a:gd name="T26" fmla="*/ 258 w 463"/>
                <a:gd name="T27" fmla="*/ 117 h 458"/>
                <a:gd name="T28" fmla="*/ 232 w 463"/>
                <a:gd name="T29" fmla="*/ 0 h 458"/>
                <a:gd name="T30" fmla="*/ 305 w 463"/>
                <a:gd name="T31" fmla="*/ 11 h 458"/>
                <a:gd name="T32" fmla="*/ 369 w 463"/>
                <a:gd name="T33" fmla="*/ 44 h 458"/>
                <a:gd name="T34" fmla="*/ 418 w 463"/>
                <a:gd name="T35" fmla="*/ 94 h 458"/>
                <a:gd name="T36" fmla="*/ 451 w 463"/>
                <a:gd name="T37" fmla="*/ 157 h 458"/>
                <a:gd name="T38" fmla="*/ 463 w 463"/>
                <a:gd name="T39" fmla="*/ 228 h 458"/>
                <a:gd name="T40" fmla="*/ 451 w 463"/>
                <a:gd name="T41" fmla="*/ 301 h 458"/>
                <a:gd name="T42" fmla="*/ 418 w 463"/>
                <a:gd name="T43" fmla="*/ 364 h 458"/>
                <a:gd name="T44" fmla="*/ 369 w 463"/>
                <a:gd name="T45" fmla="*/ 414 h 458"/>
                <a:gd name="T46" fmla="*/ 305 w 463"/>
                <a:gd name="T47" fmla="*/ 447 h 458"/>
                <a:gd name="T48" fmla="*/ 232 w 463"/>
                <a:gd name="T49" fmla="*/ 458 h 458"/>
                <a:gd name="T50" fmla="*/ 158 w 463"/>
                <a:gd name="T51" fmla="*/ 447 h 458"/>
                <a:gd name="T52" fmla="*/ 94 w 463"/>
                <a:gd name="T53" fmla="*/ 414 h 458"/>
                <a:gd name="T54" fmla="*/ 45 w 463"/>
                <a:gd name="T55" fmla="*/ 364 h 458"/>
                <a:gd name="T56" fmla="*/ 12 w 463"/>
                <a:gd name="T57" fmla="*/ 301 h 458"/>
                <a:gd name="T58" fmla="*/ 0 w 463"/>
                <a:gd name="T59" fmla="*/ 228 h 458"/>
                <a:gd name="T60" fmla="*/ 12 w 463"/>
                <a:gd name="T61" fmla="*/ 157 h 458"/>
                <a:gd name="T62" fmla="*/ 45 w 463"/>
                <a:gd name="T63" fmla="*/ 94 h 458"/>
                <a:gd name="T64" fmla="*/ 94 w 463"/>
                <a:gd name="T65" fmla="*/ 44 h 458"/>
                <a:gd name="T66" fmla="*/ 158 w 463"/>
                <a:gd name="T67" fmla="*/ 11 h 458"/>
                <a:gd name="T68" fmla="*/ 232 w 463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58">
                  <a:moveTo>
                    <a:pt x="232" y="114"/>
                  </a:moveTo>
                  <a:lnTo>
                    <a:pt x="205" y="117"/>
                  </a:lnTo>
                  <a:lnTo>
                    <a:pt x="181" y="126"/>
                  </a:lnTo>
                  <a:lnTo>
                    <a:pt x="159" y="140"/>
                  </a:lnTo>
                  <a:lnTo>
                    <a:pt x="141" y="157"/>
                  </a:lnTo>
                  <a:lnTo>
                    <a:pt x="127" y="178"/>
                  </a:lnTo>
                  <a:lnTo>
                    <a:pt x="119" y="203"/>
                  </a:lnTo>
                  <a:lnTo>
                    <a:pt x="116" y="228"/>
                  </a:lnTo>
                  <a:lnTo>
                    <a:pt x="119" y="255"/>
                  </a:lnTo>
                  <a:lnTo>
                    <a:pt x="127" y="279"/>
                  </a:lnTo>
                  <a:lnTo>
                    <a:pt x="141" y="301"/>
                  </a:lnTo>
                  <a:lnTo>
                    <a:pt x="159" y="318"/>
                  </a:lnTo>
                  <a:lnTo>
                    <a:pt x="181" y="331"/>
                  </a:lnTo>
                  <a:lnTo>
                    <a:pt x="205" y="341"/>
                  </a:lnTo>
                  <a:lnTo>
                    <a:pt x="232" y="344"/>
                  </a:lnTo>
                  <a:lnTo>
                    <a:pt x="258" y="341"/>
                  </a:lnTo>
                  <a:lnTo>
                    <a:pt x="282" y="331"/>
                  </a:lnTo>
                  <a:lnTo>
                    <a:pt x="304" y="318"/>
                  </a:lnTo>
                  <a:lnTo>
                    <a:pt x="321" y="301"/>
                  </a:lnTo>
                  <a:lnTo>
                    <a:pt x="336" y="279"/>
                  </a:lnTo>
                  <a:lnTo>
                    <a:pt x="344" y="255"/>
                  </a:lnTo>
                  <a:lnTo>
                    <a:pt x="347" y="228"/>
                  </a:lnTo>
                  <a:lnTo>
                    <a:pt x="344" y="203"/>
                  </a:lnTo>
                  <a:lnTo>
                    <a:pt x="336" y="178"/>
                  </a:lnTo>
                  <a:lnTo>
                    <a:pt x="321" y="157"/>
                  </a:lnTo>
                  <a:lnTo>
                    <a:pt x="304" y="140"/>
                  </a:lnTo>
                  <a:lnTo>
                    <a:pt x="282" y="126"/>
                  </a:lnTo>
                  <a:lnTo>
                    <a:pt x="258" y="117"/>
                  </a:lnTo>
                  <a:lnTo>
                    <a:pt x="232" y="114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5" y="11"/>
                  </a:lnTo>
                  <a:lnTo>
                    <a:pt x="338" y="25"/>
                  </a:lnTo>
                  <a:lnTo>
                    <a:pt x="369" y="44"/>
                  </a:lnTo>
                  <a:lnTo>
                    <a:pt x="395" y="67"/>
                  </a:lnTo>
                  <a:lnTo>
                    <a:pt x="418" y="94"/>
                  </a:lnTo>
                  <a:lnTo>
                    <a:pt x="437" y="123"/>
                  </a:lnTo>
                  <a:lnTo>
                    <a:pt x="451" y="157"/>
                  </a:lnTo>
                  <a:lnTo>
                    <a:pt x="460" y="192"/>
                  </a:lnTo>
                  <a:lnTo>
                    <a:pt x="463" y="228"/>
                  </a:lnTo>
                  <a:lnTo>
                    <a:pt x="460" y="266"/>
                  </a:lnTo>
                  <a:lnTo>
                    <a:pt x="451" y="301"/>
                  </a:lnTo>
                  <a:lnTo>
                    <a:pt x="437" y="334"/>
                  </a:lnTo>
                  <a:lnTo>
                    <a:pt x="418" y="364"/>
                  </a:lnTo>
                  <a:lnTo>
                    <a:pt x="395" y="391"/>
                  </a:lnTo>
                  <a:lnTo>
                    <a:pt x="369" y="414"/>
                  </a:lnTo>
                  <a:lnTo>
                    <a:pt x="338" y="432"/>
                  </a:lnTo>
                  <a:lnTo>
                    <a:pt x="305" y="447"/>
                  </a:lnTo>
                  <a:lnTo>
                    <a:pt x="269" y="455"/>
                  </a:lnTo>
                  <a:lnTo>
                    <a:pt x="232" y="458"/>
                  </a:lnTo>
                  <a:lnTo>
                    <a:pt x="194" y="455"/>
                  </a:lnTo>
                  <a:lnTo>
                    <a:pt x="158" y="447"/>
                  </a:lnTo>
                  <a:lnTo>
                    <a:pt x="125" y="432"/>
                  </a:lnTo>
                  <a:lnTo>
                    <a:pt x="94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5" y="334"/>
                  </a:lnTo>
                  <a:lnTo>
                    <a:pt x="12" y="301"/>
                  </a:lnTo>
                  <a:lnTo>
                    <a:pt x="3" y="266"/>
                  </a:lnTo>
                  <a:lnTo>
                    <a:pt x="0" y="228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5" y="123"/>
                  </a:lnTo>
                  <a:lnTo>
                    <a:pt x="45" y="94"/>
                  </a:lnTo>
                  <a:lnTo>
                    <a:pt x="68" y="67"/>
                  </a:lnTo>
                  <a:lnTo>
                    <a:pt x="94" y="44"/>
                  </a:lnTo>
                  <a:lnTo>
                    <a:pt x="125" y="25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171"/>
            <p:cNvSpPr>
              <a:spLocks noEditPoints="1"/>
            </p:cNvSpPr>
            <p:nvPr/>
          </p:nvSpPr>
          <p:spPr bwMode="auto">
            <a:xfrm>
              <a:off x="4595813" y="2719388"/>
              <a:ext cx="80963" cy="80963"/>
            </a:xfrm>
            <a:custGeom>
              <a:avLst/>
              <a:gdLst>
                <a:gd name="T0" fmla="*/ 205 w 463"/>
                <a:gd name="T1" fmla="*/ 117 h 458"/>
                <a:gd name="T2" fmla="*/ 159 w 463"/>
                <a:gd name="T3" fmla="*/ 140 h 458"/>
                <a:gd name="T4" fmla="*/ 127 w 463"/>
                <a:gd name="T5" fmla="*/ 178 h 458"/>
                <a:gd name="T6" fmla="*/ 116 w 463"/>
                <a:gd name="T7" fmla="*/ 228 h 458"/>
                <a:gd name="T8" fmla="*/ 127 w 463"/>
                <a:gd name="T9" fmla="*/ 279 h 458"/>
                <a:gd name="T10" fmla="*/ 159 w 463"/>
                <a:gd name="T11" fmla="*/ 318 h 458"/>
                <a:gd name="T12" fmla="*/ 205 w 463"/>
                <a:gd name="T13" fmla="*/ 341 h 458"/>
                <a:gd name="T14" fmla="*/ 258 w 463"/>
                <a:gd name="T15" fmla="*/ 341 h 458"/>
                <a:gd name="T16" fmla="*/ 304 w 463"/>
                <a:gd name="T17" fmla="*/ 318 h 458"/>
                <a:gd name="T18" fmla="*/ 335 w 463"/>
                <a:gd name="T19" fmla="*/ 279 h 458"/>
                <a:gd name="T20" fmla="*/ 348 w 463"/>
                <a:gd name="T21" fmla="*/ 228 h 458"/>
                <a:gd name="T22" fmla="*/ 335 w 463"/>
                <a:gd name="T23" fmla="*/ 178 h 458"/>
                <a:gd name="T24" fmla="*/ 304 w 463"/>
                <a:gd name="T25" fmla="*/ 140 h 458"/>
                <a:gd name="T26" fmla="*/ 258 w 463"/>
                <a:gd name="T27" fmla="*/ 117 h 458"/>
                <a:gd name="T28" fmla="*/ 231 w 463"/>
                <a:gd name="T29" fmla="*/ 0 h 458"/>
                <a:gd name="T30" fmla="*/ 304 w 463"/>
                <a:gd name="T31" fmla="*/ 11 h 458"/>
                <a:gd name="T32" fmla="*/ 368 w 463"/>
                <a:gd name="T33" fmla="*/ 44 h 458"/>
                <a:gd name="T34" fmla="*/ 419 w 463"/>
                <a:gd name="T35" fmla="*/ 94 h 458"/>
                <a:gd name="T36" fmla="*/ 452 w 463"/>
                <a:gd name="T37" fmla="*/ 157 h 458"/>
                <a:gd name="T38" fmla="*/ 463 w 463"/>
                <a:gd name="T39" fmla="*/ 228 h 458"/>
                <a:gd name="T40" fmla="*/ 452 w 463"/>
                <a:gd name="T41" fmla="*/ 301 h 458"/>
                <a:gd name="T42" fmla="*/ 419 w 463"/>
                <a:gd name="T43" fmla="*/ 364 h 458"/>
                <a:gd name="T44" fmla="*/ 368 w 463"/>
                <a:gd name="T45" fmla="*/ 414 h 458"/>
                <a:gd name="T46" fmla="*/ 304 w 463"/>
                <a:gd name="T47" fmla="*/ 447 h 458"/>
                <a:gd name="T48" fmla="*/ 231 w 463"/>
                <a:gd name="T49" fmla="*/ 458 h 458"/>
                <a:gd name="T50" fmla="*/ 159 w 463"/>
                <a:gd name="T51" fmla="*/ 447 h 458"/>
                <a:gd name="T52" fmla="*/ 95 w 463"/>
                <a:gd name="T53" fmla="*/ 414 h 458"/>
                <a:gd name="T54" fmla="*/ 45 w 463"/>
                <a:gd name="T55" fmla="*/ 364 h 458"/>
                <a:gd name="T56" fmla="*/ 12 w 463"/>
                <a:gd name="T57" fmla="*/ 301 h 458"/>
                <a:gd name="T58" fmla="*/ 0 w 463"/>
                <a:gd name="T59" fmla="*/ 228 h 458"/>
                <a:gd name="T60" fmla="*/ 12 w 463"/>
                <a:gd name="T61" fmla="*/ 157 h 458"/>
                <a:gd name="T62" fmla="*/ 45 w 463"/>
                <a:gd name="T63" fmla="*/ 94 h 458"/>
                <a:gd name="T64" fmla="*/ 95 w 463"/>
                <a:gd name="T65" fmla="*/ 44 h 458"/>
                <a:gd name="T66" fmla="*/ 159 w 463"/>
                <a:gd name="T67" fmla="*/ 11 h 458"/>
                <a:gd name="T68" fmla="*/ 231 w 463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58">
                  <a:moveTo>
                    <a:pt x="231" y="114"/>
                  </a:moveTo>
                  <a:lnTo>
                    <a:pt x="205" y="117"/>
                  </a:lnTo>
                  <a:lnTo>
                    <a:pt x="181" y="126"/>
                  </a:lnTo>
                  <a:lnTo>
                    <a:pt x="159" y="140"/>
                  </a:lnTo>
                  <a:lnTo>
                    <a:pt x="141" y="157"/>
                  </a:lnTo>
                  <a:lnTo>
                    <a:pt x="127" y="178"/>
                  </a:lnTo>
                  <a:lnTo>
                    <a:pt x="119" y="203"/>
                  </a:lnTo>
                  <a:lnTo>
                    <a:pt x="116" y="228"/>
                  </a:lnTo>
                  <a:lnTo>
                    <a:pt x="119" y="255"/>
                  </a:lnTo>
                  <a:lnTo>
                    <a:pt x="127" y="279"/>
                  </a:lnTo>
                  <a:lnTo>
                    <a:pt x="141" y="301"/>
                  </a:lnTo>
                  <a:lnTo>
                    <a:pt x="159" y="318"/>
                  </a:lnTo>
                  <a:lnTo>
                    <a:pt x="181" y="331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8" y="341"/>
                  </a:lnTo>
                  <a:lnTo>
                    <a:pt x="283" y="331"/>
                  </a:lnTo>
                  <a:lnTo>
                    <a:pt x="304" y="318"/>
                  </a:lnTo>
                  <a:lnTo>
                    <a:pt x="322" y="301"/>
                  </a:lnTo>
                  <a:lnTo>
                    <a:pt x="335" y="279"/>
                  </a:lnTo>
                  <a:lnTo>
                    <a:pt x="345" y="255"/>
                  </a:lnTo>
                  <a:lnTo>
                    <a:pt x="348" y="228"/>
                  </a:lnTo>
                  <a:lnTo>
                    <a:pt x="345" y="203"/>
                  </a:lnTo>
                  <a:lnTo>
                    <a:pt x="335" y="178"/>
                  </a:lnTo>
                  <a:lnTo>
                    <a:pt x="322" y="157"/>
                  </a:lnTo>
                  <a:lnTo>
                    <a:pt x="304" y="140"/>
                  </a:lnTo>
                  <a:lnTo>
                    <a:pt x="283" y="126"/>
                  </a:lnTo>
                  <a:lnTo>
                    <a:pt x="258" y="117"/>
                  </a:lnTo>
                  <a:lnTo>
                    <a:pt x="231" y="114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8" y="25"/>
                  </a:lnTo>
                  <a:lnTo>
                    <a:pt x="368" y="44"/>
                  </a:lnTo>
                  <a:lnTo>
                    <a:pt x="395" y="67"/>
                  </a:lnTo>
                  <a:lnTo>
                    <a:pt x="419" y="94"/>
                  </a:lnTo>
                  <a:lnTo>
                    <a:pt x="437" y="123"/>
                  </a:lnTo>
                  <a:lnTo>
                    <a:pt x="452" y="157"/>
                  </a:lnTo>
                  <a:lnTo>
                    <a:pt x="460" y="192"/>
                  </a:lnTo>
                  <a:lnTo>
                    <a:pt x="463" y="228"/>
                  </a:lnTo>
                  <a:lnTo>
                    <a:pt x="460" y="266"/>
                  </a:lnTo>
                  <a:lnTo>
                    <a:pt x="452" y="301"/>
                  </a:lnTo>
                  <a:lnTo>
                    <a:pt x="437" y="334"/>
                  </a:lnTo>
                  <a:lnTo>
                    <a:pt x="419" y="364"/>
                  </a:lnTo>
                  <a:lnTo>
                    <a:pt x="395" y="391"/>
                  </a:lnTo>
                  <a:lnTo>
                    <a:pt x="368" y="414"/>
                  </a:lnTo>
                  <a:lnTo>
                    <a:pt x="338" y="432"/>
                  </a:lnTo>
                  <a:lnTo>
                    <a:pt x="304" y="447"/>
                  </a:lnTo>
                  <a:lnTo>
                    <a:pt x="269" y="455"/>
                  </a:lnTo>
                  <a:lnTo>
                    <a:pt x="231" y="458"/>
                  </a:lnTo>
                  <a:lnTo>
                    <a:pt x="194" y="455"/>
                  </a:lnTo>
                  <a:lnTo>
                    <a:pt x="159" y="447"/>
                  </a:lnTo>
                  <a:lnTo>
                    <a:pt x="125" y="432"/>
                  </a:lnTo>
                  <a:lnTo>
                    <a:pt x="95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4"/>
                  </a:lnTo>
                  <a:lnTo>
                    <a:pt x="12" y="301"/>
                  </a:lnTo>
                  <a:lnTo>
                    <a:pt x="3" y="266"/>
                  </a:lnTo>
                  <a:lnTo>
                    <a:pt x="0" y="228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3"/>
                  </a:lnTo>
                  <a:lnTo>
                    <a:pt x="45" y="94"/>
                  </a:lnTo>
                  <a:lnTo>
                    <a:pt x="68" y="67"/>
                  </a:lnTo>
                  <a:lnTo>
                    <a:pt x="95" y="44"/>
                  </a:lnTo>
                  <a:lnTo>
                    <a:pt x="125" y="25"/>
                  </a:lnTo>
                  <a:lnTo>
                    <a:pt x="159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72"/>
            <p:cNvSpPr>
              <a:spLocks noEditPoints="1"/>
            </p:cNvSpPr>
            <p:nvPr/>
          </p:nvSpPr>
          <p:spPr bwMode="auto">
            <a:xfrm>
              <a:off x="4370388" y="2678113"/>
              <a:ext cx="531813" cy="515938"/>
            </a:xfrm>
            <a:custGeom>
              <a:avLst/>
              <a:gdLst>
                <a:gd name="T0" fmla="*/ 115 w 3011"/>
                <a:gd name="T1" fmla="*/ 116 h 2923"/>
                <a:gd name="T2" fmla="*/ 115 w 3011"/>
                <a:gd name="T3" fmla="*/ 802 h 2923"/>
                <a:gd name="T4" fmla="*/ 2896 w 3011"/>
                <a:gd name="T5" fmla="*/ 802 h 2923"/>
                <a:gd name="T6" fmla="*/ 2896 w 3011"/>
                <a:gd name="T7" fmla="*/ 116 h 2923"/>
                <a:gd name="T8" fmla="*/ 115 w 3011"/>
                <a:gd name="T9" fmla="*/ 116 h 2923"/>
                <a:gd name="T10" fmla="*/ 58 w 3011"/>
                <a:gd name="T11" fmla="*/ 0 h 2923"/>
                <a:gd name="T12" fmla="*/ 2954 w 3011"/>
                <a:gd name="T13" fmla="*/ 0 h 2923"/>
                <a:gd name="T14" fmla="*/ 2971 w 3011"/>
                <a:gd name="T15" fmla="*/ 3 h 2923"/>
                <a:gd name="T16" fmla="*/ 2988 w 3011"/>
                <a:gd name="T17" fmla="*/ 11 h 2923"/>
                <a:gd name="T18" fmla="*/ 3000 w 3011"/>
                <a:gd name="T19" fmla="*/ 24 h 2923"/>
                <a:gd name="T20" fmla="*/ 3008 w 3011"/>
                <a:gd name="T21" fmla="*/ 40 h 2923"/>
                <a:gd name="T22" fmla="*/ 3011 w 3011"/>
                <a:gd name="T23" fmla="*/ 57 h 2923"/>
                <a:gd name="T24" fmla="*/ 3011 w 3011"/>
                <a:gd name="T25" fmla="*/ 1375 h 2923"/>
                <a:gd name="T26" fmla="*/ 3008 w 3011"/>
                <a:gd name="T27" fmla="*/ 1394 h 2923"/>
                <a:gd name="T28" fmla="*/ 3000 w 3011"/>
                <a:gd name="T29" fmla="*/ 1409 h 2923"/>
                <a:gd name="T30" fmla="*/ 2988 w 3011"/>
                <a:gd name="T31" fmla="*/ 1422 h 2923"/>
                <a:gd name="T32" fmla="*/ 2971 w 3011"/>
                <a:gd name="T33" fmla="*/ 1430 h 2923"/>
                <a:gd name="T34" fmla="*/ 2954 w 3011"/>
                <a:gd name="T35" fmla="*/ 1433 h 2923"/>
                <a:gd name="T36" fmla="*/ 2935 w 3011"/>
                <a:gd name="T37" fmla="*/ 1430 h 2923"/>
                <a:gd name="T38" fmla="*/ 2920 w 3011"/>
                <a:gd name="T39" fmla="*/ 1422 h 2923"/>
                <a:gd name="T40" fmla="*/ 2906 w 3011"/>
                <a:gd name="T41" fmla="*/ 1409 h 2923"/>
                <a:gd name="T42" fmla="*/ 2898 w 3011"/>
                <a:gd name="T43" fmla="*/ 1394 h 2923"/>
                <a:gd name="T44" fmla="*/ 2896 w 3011"/>
                <a:gd name="T45" fmla="*/ 1375 h 2923"/>
                <a:gd name="T46" fmla="*/ 2896 w 3011"/>
                <a:gd name="T47" fmla="*/ 917 h 2923"/>
                <a:gd name="T48" fmla="*/ 115 w 3011"/>
                <a:gd name="T49" fmla="*/ 917 h 2923"/>
                <a:gd name="T50" fmla="*/ 115 w 3011"/>
                <a:gd name="T51" fmla="*/ 2808 h 2923"/>
                <a:gd name="T52" fmla="*/ 1332 w 3011"/>
                <a:gd name="T53" fmla="*/ 2808 h 2923"/>
                <a:gd name="T54" fmla="*/ 1350 w 3011"/>
                <a:gd name="T55" fmla="*/ 2811 h 2923"/>
                <a:gd name="T56" fmla="*/ 1366 w 3011"/>
                <a:gd name="T57" fmla="*/ 2819 h 2923"/>
                <a:gd name="T58" fmla="*/ 1378 w 3011"/>
                <a:gd name="T59" fmla="*/ 2831 h 2923"/>
                <a:gd name="T60" fmla="*/ 1387 w 3011"/>
                <a:gd name="T61" fmla="*/ 2847 h 2923"/>
                <a:gd name="T62" fmla="*/ 1390 w 3011"/>
                <a:gd name="T63" fmla="*/ 2866 h 2923"/>
                <a:gd name="T64" fmla="*/ 1387 w 3011"/>
                <a:gd name="T65" fmla="*/ 2883 h 2923"/>
                <a:gd name="T66" fmla="*/ 1378 w 3011"/>
                <a:gd name="T67" fmla="*/ 2899 h 2923"/>
                <a:gd name="T68" fmla="*/ 1366 w 3011"/>
                <a:gd name="T69" fmla="*/ 2912 h 2923"/>
                <a:gd name="T70" fmla="*/ 1350 w 3011"/>
                <a:gd name="T71" fmla="*/ 2920 h 2923"/>
                <a:gd name="T72" fmla="*/ 1332 w 3011"/>
                <a:gd name="T73" fmla="*/ 2923 h 2923"/>
                <a:gd name="T74" fmla="*/ 58 w 3011"/>
                <a:gd name="T75" fmla="*/ 2923 h 2923"/>
                <a:gd name="T76" fmla="*/ 39 w 3011"/>
                <a:gd name="T77" fmla="*/ 2920 h 2923"/>
                <a:gd name="T78" fmla="*/ 24 w 3011"/>
                <a:gd name="T79" fmla="*/ 2912 h 2923"/>
                <a:gd name="T80" fmla="*/ 11 w 3011"/>
                <a:gd name="T81" fmla="*/ 2899 h 2923"/>
                <a:gd name="T82" fmla="*/ 3 w 3011"/>
                <a:gd name="T83" fmla="*/ 2883 h 2923"/>
                <a:gd name="T84" fmla="*/ 0 w 3011"/>
                <a:gd name="T85" fmla="*/ 2866 h 2923"/>
                <a:gd name="T86" fmla="*/ 0 w 3011"/>
                <a:gd name="T87" fmla="*/ 57 h 2923"/>
                <a:gd name="T88" fmla="*/ 3 w 3011"/>
                <a:gd name="T89" fmla="*/ 40 h 2923"/>
                <a:gd name="T90" fmla="*/ 11 w 3011"/>
                <a:gd name="T91" fmla="*/ 24 h 2923"/>
                <a:gd name="T92" fmla="*/ 24 w 3011"/>
                <a:gd name="T93" fmla="*/ 11 h 2923"/>
                <a:gd name="T94" fmla="*/ 39 w 3011"/>
                <a:gd name="T95" fmla="*/ 3 h 2923"/>
                <a:gd name="T96" fmla="*/ 58 w 3011"/>
                <a:gd name="T97" fmla="*/ 0 h 2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11" h="2923">
                  <a:moveTo>
                    <a:pt x="115" y="116"/>
                  </a:moveTo>
                  <a:lnTo>
                    <a:pt x="115" y="802"/>
                  </a:lnTo>
                  <a:lnTo>
                    <a:pt x="2896" y="802"/>
                  </a:lnTo>
                  <a:lnTo>
                    <a:pt x="2896" y="116"/>
                  </a:lnTo>
                  <a:lnTo>
                    <a:pt x="115" y="116"/>
                  </a:lnTo>
                  <a:close/>
                  <a:moveTo>
                    <a:pt x="58" y="0"/>
                  </a:moveTo>
                  <a:lnTo>
                    <a:pt x="2954" y="0"/>
                  </a:lnTo>
                  <a:lnTo>
                    <a:pt x="2971" y="3"/>
                  </a:lnTo>
                  <a:lnTo>
                    <a:pt x="2988" y="11"/>
                  </a:lnTo>
                  <a:lnTo>
                    <a:pt x="3000" y="24"/>
                  </a:lnTo>
                  <a:lnTo>
                    <a:pt x="3008" y="40"/>
                  </a:lnTo>
                  <a:lnTo>
                    <a:pt x="3011" y="57"/>
                  </a:lnTo>
                  <a:lnTo>
                    <a:pt x="3011" y="1375"/>
                  </a:lnTo>
                  <a:lnTo>
                    <a:pt x="3008" y="1394"/>
                  </a:lnTo>
                  <a:lnTo>
                    <a:pt x="3000" y="1409"/>
                  </a:lnTo>
                  <a:lnTo>
                    <a:pt x="2988" y="1422"/>
                  </a:lnTo>
                  <a:lnTo>
                    <a:pt x="2971" y="1430"/>
                  </a:lnTo>
                  <a:lnTo>
                    <a:pt x="2954" y="1433"/>
                  </a:lnTo>
                  <a:lnTo>
                    <a:pt x="2935" y="1430"/>
                  </a:lnTo>
                  <a:lnTo>
                    <a:pt x="2920" y="1422"/>
                  </a:lnTo>
                  <a:lnTo>
                    <a:pt x="2906" y="1409"/>
                  </a:lnTo>
                  <a:lnTo>
                    <a:pt x="2898" y="1394"/>
                  </a:lnTo>
                  <a:lnTo>
                    <a:pt x="2896" y="1375"/>
                  </a:lnTo>
                  <a:lnTo>
                    <a:pt x="2896" y="917"/>
                  </a:lnTo>
                  <a:lnTo>
                    <a:pt x="115" y="917"/>
                  </a:lnTo>
                  <a:lnTo>
                    <a:pt x="115" y="2808"/>
                  </a:lnTo>
                  <a:lnTo>
                    <a:pt x="1332" y="2808"/>
                  </a:lnTo>
                  <a:lnTo>
                    <a:pt x="1350" y="2811"/>
                  </a:lnTo>
                  <a:lnTo>
                    <a:pt x="1366" y="2819"/>
                  </a:lnTo>
                  <a:lnTo>
                    <a:pt x="1378" y="2831"/>
                  </a:lnTo>
                  <a:lnTo>
                    <a:pt x="1387" y="2847"/>
                  </a:lnTo>
                  <a:lnTo>
                    <a:pt x="1390" y="2866"/>
                  </a:lnTo>
                  <a:lnTo>
                    <a:pt x="1387" y="2883"/>
                  </a:lnTo>
                  <a:lnTo>
                    <a:pt x="1378" y="2899"/>
                  </a:lnTo>
                  <a:lnTo>
                    <a:pt x="1366" y="2912"/>
                  </a:lnTo>
                  <a:lnTo>
                    <a:pt x="1350" y="2920"/>
                  </a:lnTo>
                  <a:lnTo>
                    <a:pt x="1332" y="2923"/>
                  </a:lnTo>
                  <a:lnTo>
                    <a:pt x="58" y="2923"/>
                  </a:lnTo>
                  <a:lnTo>
                    <a:pt x="39" y="2920"/>
                  </a:lnTo>
                  <a:lnTo>
                    <a:pt x="24" y="2912"/>
                  </a:lnTo>
                  <a:lnTo>
                    <a:pt x="11" y="2899"/>
                  </a:lnTo>
                  <a:lnTo>
                    <a:pt x="3" y="2883"/>
                  </a:lnTo>
                  <a:lnTo>
                    <a:pt x="0" y="2866"/>
                  </a:lnTo>
                  <a:lnTo>
                    <a:pt x="0" y="57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0" name="Group 779"/>
          <p:cNvGrpSpPr/>
          <p:nvPr/>
        </p:nvGrpSpPr>
        <p:grpSpPr>
          <a:xfrm>
            <a:off x="3456570" y="3457533"/>
            <a:ext cx="592138" cy="561976"/>
            <a:chOff x="3452813" y="2686050"/>
            <a:chExt cx="592138" cy="5619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5" name="Freeform 177"/>
            <p:cNvSpPr>
              <a:spLocks/>
            </p:cNvSpPr>
            <p:nvPr/>
          </p:nvSpPr>
          <p:spPr bwMode="auto">
            <a:xfrm>
              <a:off x="3768726" y="2982913"/>
              <a:ext cx="276225" cy="265113"/>
            </a:xfrm>
            <a:custGeom>
              <a:avLst/>
              <a:gdLst>
                <a:gd name="T0" fmla="*/ 946 w 1564"/>
                <a:gd name="T1" fmla="*/ 12 h 1507"/>
                <a:gd name="T2" fmla="*/ 1133 w 1564"/>
                <a:gd name="T3" fmla="*/ 73 h 1507"/>
                <a:gd name="T4" fmla="*/ 1296 w 1564"/>
                <a:gd name="T5" fmla="*/ 178 h 1507"/>
                <a:gd name="T6" fmla="*/ 1426 w 1564"/>
                <a:gd name="T7" fmla="*/ 320 h 1507"/>
                <a:gd name="T8" fmla="*/ 1516 w 1564"/>
                <a:gd name="T9" fmla="*/ 491 h 1507"/>
                <a:gd name="T10" fmla="*/ 1561 w 1564"/>
                <a:gd name="T11" fmla="*/ 685 h 1507"/>
                <a:gd name="T12" fmla="*/ 1551 w 1564"/>
                <a:gd name="T13" fmla="*/ 889 h 1507"/>
                <a:gd name="T14" fmla="*/ 1491 w 1564"/>
                <a:gd name="T15" fmla="*/ 1076 h 1507"/>
                <a:gd name="T16" fmla="*/ 1386 w 1564"/>
                <a:gd name="T17" fmla="*/ 1239 h 1507"/>
                <a:gd name="T18" fmla="*/ 1244 w 1564"/>
                <a:gd name="T19" fmla="*/ 1369 h 1507"/>
                <a:gd name="T20" fmla="*/ 1073 w 1564"/>
                <a:gd name="T21" fmla="*/ 1460 h 1507"/>
                <a:gd name="T22" fmla="*/ 879 w 1564"/>
                <a:gd name="T23" fmla="*/ 1504 h 1507"/>
                <a:gd name="T24" fmla="*/ 674 w 1564"/>
                <a:gd name="T25" fmla="*/ 1495 h 1507"/>
                <a:gd name="T26" fmla="*/ 482 w 1564"/>
                <a:gd name="T27" fmla="*/ 1432 h 1507"/>
                <a:gd name="T28" fmla="*/ 315 w 1564"/>
                <a:gd name="T29" fmla="*/ 1323 h 1507"/>
                <a:gd name="T30" fmla="*/ 182 w 1564"/>
                <a:gd name="T31" fmla="*/ 1178 h 1507"/>
                <a:gd name="T32" fmla="*/ 115 w 1564"/>
                <a:gd name="T33" fmla="*/ 1275 h 1507"/>
                <a:gd name="T34" fmla="*/ 464 w 1564"/>
                <a:gd name="T35" fmla="*/ 811 h 1507"/>
                <a:gd name="T36" fmla="*/ 208 w 1564"/>
                <a:gd name="T37" fmla="*/ 984 h 1507"/>
                <a:gd name="T38" fmla="*/ 296 w 1564"/>
                <a:gd name="T39" fmla="*/ 1137 h 1507"/>
                <a:gd name="T40" fmla="*/ 420 w 1564"/>
                <a:gd name="T41" fmla="*/ 1259 h 1507"/>
                <a:gd name="T42" fmla="*/ 575 w 1564"/>
                <a:gd name="T43" fmla="*/ 1346 h 1507"/>
                <a:gd name="T44" fmla="*/ 749 w 1564"/>
                <a:gd name="T45" fmla="*/ 1387 h 1507"/>
                <a:gd name="T46" fmla="*/ 939 w 1564"/>
                <a:gd name="T47" fmla="*/ 1378 h 1507"/>
                <a:gd name="T48" fmla="*/ 1114 w 1564"/>
                <a:gd name="T49" fmla="*/ 1314 h 1507"/>
                <a:gd name="T50" fmla="*/ 1261 w 1564"/>
                <a:gd name="T51" fmla="*/ 1204 h 1507"/>
                <a:gd name="T52" fmla="*/ 1371 w 1564"/>
                <a:gd name="T53" fmla="*/ 1057 h 1507"/>
                <a:gd name="T54" fmla="*/ 1435 w 1564"/>
                <a:gd name="T55" fmla="*/ 882 h 1507"/>
                <a:gd name="T56" fmla="*/ 1444 w 1564"/>
                <a:gd name="T57" fmla="*/ 688 h 1507"/>
                <a:gd name="T58" fmla="*/ 1398 w 1564"/>
                <a:gd name="T59" fmla="*/ 506 h 1507"/>
                <a:gd name="T60" fmla="*/ 1302 w 1564"/>
                <a:gd name="T61" fmla="*/ 349 h 1507"/>
                <a:gd name="T62" fmla="*/ 1167 w 1564"/>
                <a:gd name="T63" fmla="*/ 225 h 1507"/>
                <a:gd name="T64" fmla="*/ 1000 w 1564"/>
                <a:gd name="T65" fmla="*/ 145 h 1507"/>
                <a:gd name="T66" fmla="*/ 811 w 1564"/>
                <a:gd name="T67" fmla="*/ 117 h 1507"/>
                <a:gd name="T68" fmla="*/ 648 w 1564"/>
                <a:gd name="T69" fmla="*/ 136 h 1507"/>
                <a:gd name="T70" fmla="*/ 500 w 1564"/>
                <a:gd name="T71" fmla="*/ 195 h 1507"/>
                <a:gd name="T72" fmla="*/ 370 w 1564"/>
                <a:gd name="T73" fmla="*/ 290 h 1507"/>
                <a:gd name="T74" fmla="*/ 308 w 1564"/>
                <a:gd name="T75" fmla="*/ 346 h 1507"/>
                <a:gd name="T76" fmla="*/ 264 w 1564"/>
                <a:gd name="T77" fmla="*/ 343 h 1507"/>
                <a:gd name="T78" fmla="*/ 235 w 1564"/>
                <a:gd name="T79" fmla="*/ 309 h 1507"/>
                <a:gd name="T80" fmla="*/ 238 w 1564"/>
                <a:gd name="T81" fmla="*/ 265 h 1507"/>
                <a:gd name="T82" fmla="*/ 338 w 1564"/>
                <a:gd name="T83" fmla="*/ 164 h 1507"/>
                <a:gd name="T84" fmla="*/ 500 w 1564"/>
                <a:gd name="T85" fmla="*/ 66 h 1507"/>
                <a:gd name="T86" fmla="*/ 682 w 1564"/>
                <a:gd name="T87" fmla="*/ 11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4" h="1507">
                  <a:moveTo>
                    <a:pt x="811" y="0"/>
                  </a:moveTo>
                  <a:lnTo>
                    <a:pt x="879" y="3"/>
                  </a:lnTo>
                  <a:lnTo>
                    <a:pt x="946" y="12"/>
                  </a:lnTo>
                  <a:lnTo>
                    <a:pt x="1011" y="27"/>
                  </a:lnTo>
                  <a:lnTo>
                    <a:pt x="1073" y="48"/>
                  </a:lnTo>
                  <a:lnTo>
                    <a:pt x="1133" y="73"/>
                  </a:lnTo>
                  <a:lnTo>
                    <a:pt x="1191" y="103"/>
                  </a:lnTo>
                  <a:lnTo>
                    <a:pt x="1244" y="138"/>
                  </a:lnTo>
                  <a:lnTo>
                    <a:pt x="1296" y="178"/>
                  </a:lnTo>
                  <a:lnTo>
                    <a:pt x="1343" y="221"/>
                  </a:lnTo>
                  <a:lnTo>
                    <a:pt x="1386" y="268"/>
                  </a:lnTo>
                  <a:lnTo>
                    <a:pt x="1426" y="320"/>
                  </a:lnTo>
                  <a:lnTo>
                    <a:pt x="1461" y="373"/>
                  </a:lnTo>
                  <a:lnTo>
                    <a:pt x="1491" y="431"/>
                  </a:lnTo>
                  <a:lnTo>
                    <a:pt x="1516" y="491"/>
                  </a:lnTo>
                  <a:lnTo>
                    <a:pt x="1537" y="554"/>
                  </a:lnTo>
                  <a:lnTo>
                    <a:pt x="1551" y="619"/>
                  </a:lnTo>
                  <a:lnTo>
                    <a:pt x="1561" y="685"/>
                  </a:lnTo>
                  <a:lnTo>
                    <a:pt x="1564" y="754"/>
                  </a:lnTo>
                  <a:lnTo>
                    <a:pt x="1561" y="822"/>
                  </a:lnTo>
                  <a:lnTo>
                    <a:pt x="1551" y="889"/>
                  </a:lnTo>
                  <a:lnTo>
                    <a:pt x="1537" y="953"/>
                  </a:lnTo>
                  <a:lnTo>
                    <a:pt x="1516" y="1016"/>
                  </a:lnTo>
                  <a:lnTo>
                    <a:pt x="1491" y="1076"/>
                  </a:lnTo>
                  <a:lnTo>
                    <a:pt x="1461" y="1134"/>
                  </a:lnTo>
                  <a:lnTo>
                    <a:pt x="1426" y="1187"/>
                  </a:lnTo>
                  <a:lnTo>
                    <a:pt x="1386" y="1239"/>
                  </a:lnTo>
                  <a:lnTo>
                    <a:pt x="1343" y="1286"/>
                  </a:lnTo>
                  <a:lnTo>
                    <a:pt x="1296" y="1330"/>
                  </a:lnTo>
                  <a:lnTo>
                    <a:pt x="1244" y="1369"/>
                  </a:lnTo>
                  <a:lnTo>
                    <a:pt x="1191" y="1404"/>
                  </a:lnTo>
                  <a:lnTo>
                    <a:pt x="1133" y="1434"/>
                  </a:lnTo>
                  <a:lnTo>
                    <a:pt x="1073" y="1460"/>
                  </a:lnTo>
                  <a:lnTo>
                    <a:pt x="1011" y="1480"/>
                  </a:lnTo>
                  <a:lnTo>
                    <a:pt x="946" y="1495"/>
                  </a:lnTo>
                  <a:lnTo>
                    <a:pt x="879" y="1504"/>
                  </a:lnTo>
                  <a:lnTo>
                    <a:pt x="811" y="1507"/>
                  </a:lnTo>
                  <a:lnTo>
                    <a:pt x="742" y="1504"/>
                  </a:lnTo>
                  <a:lnTo>
                    <a:pt x="674" y="1495"/>
                  </a:lnTo>
                  <a:lnTo>
                    <a:pt x="608" y="1479"/>
                  </a:lnTo>
                  <a:lnTo>
                    <a:pt x="544" y="1459"/>
                  </a:lnTo>
                  <a:lnTo>
                    <a:pt x="482" y="1432"/>
                  </a:lnTo>
                  <a:lnTo>
                    <a:pt x="424" y="1401"/>
                  </a:lnTo>
                  <a:lnTo>
                    <a:pt x="368" y="1365"/>
                  </a:lnTo>
                  <a:lnTo>
                    <a:pt x="315" y="1323"/>
                  </a:lnTo>
                  <a:lnTo>
                    <a:pt x="267" y="1279"/>
                  </a:lnTo>
                  <a:lnTo>
                    <a:pt x="222" y="1231"/>
                  </a:lnTo>
                  <a:lnTo>
                    <a:pt x="182" y="1178"/>
                  </a:lnTo>
                  <a:lnTo>
                    <a:pt x="146" y="1121"/>
                  </a:lnTo>
                  <a:lnTo>
                    <a:pt x="115" y="1062"/>
                  </a:lnTo>
                  <a:lnTo>
                    <a:pt x="115" y="1275"/>
                  </a:lnTo>
                  <a:lnTo>
                    <a:pt x="0" y="1275"/>
                  </a:lnTo>
                  <a:lnTo>
                    <a:pt x="0" y="811"/>
                  </a:lnTo>
                  <a:lnTo>
                    <a:pt x="464" y="811"/>
                  </a:lnTo>
                  <a:lnTo>
                    <a:pt x="464" y="927"/>
                  </a:lnTo>
                  <a:lnTo>
                    <a:pt x="188" y="927"/>
                  </a:lnTo>
                  <a:lnTo>
                    <a:pt x="208" y="984"/>
                  </a:lnTo>
                  <a:lnTo>
                    <a:pt x="233" y="1038"/>
                  </a:lnTo>
                  <a:lnTo>
                    <a:pt x="262" y="1088"/>
                  </a:lnTo>
                  <a:lnTo>
                    <a:pt x="296" y="1137"/>
                  </a:lnTo>
                  <a:lnTo>
                    <a:pt x="333" y="1181"/>
                  </a:lnTo>
                  <a:lnTo>
                    <a:pt x="375" y="1222"/>
                  </a:lnTo>
                  <a:lnTo>
                    <a:pt x="420" y="1259"/>
                  </a:lnTo>
                  <a:lnTo>
                    <a:pt x="469" y="1292"/>
                  </a:lnTo>
                  <a:lnTo>
                    <a:pt x="520" y="1321"/>
                  </a:lnTo>
                  <a:lnTo>
                    <a:pt x="575" y="1346"/>
                  </a:lnTo>
                  <a:lnTo>
                    <a:pt x="631" y="1365"/>
                  </a:lnTo>
                  <a:lnTo>
                    <a:pt x="689" y="1379"/>
                  </a:lnTo>
                  <a:lnTo>
                    <a:pt x="749" y="1387"/>
                  </a:lnTo>
                  <a:lnTo>
                    <a:pt x="811" y="1390"/>
                  </a:lnTo>
                  <a:lnTo>
                    <a:pt x="876" y="1387"/>
                  </a:lnTo>
                  <a:lnTo>
                    <a:pt x="939" y="1378"/>
                  </a:lnTo>
                  <a:lnTo>
                    <a:pt x="1000" y="1362"/>
                  </a:lnTo>
                  <a:lnTo>
                    <a:pt x="1059" y="1341"/>
                  </a:lnTo>
                  <a:lnTo>
                    <a:pt x="1114" y="1314"/>
                  </a:lnTo>
                  <a:lnTo>
                    <a:pt x="1167" y="1282"/>
                  </a:lnTo>
                  <a:lnTo>
                    <a:pt x="1215" y="1245"/>
                  </a:lnTo>
                  <a:lnTo>
                    <a:pt x="1261" y="1204"/>
                  </a:lnTo>
                  <a:lnTo>
                    <a:pt x="1302" y="1158"/>
                  </a:lnTo>
                  <a:lnTo>
                    <a:pt x="1339" y="1110"/>
                  </a:lnTo>
                  <a:lnTo>
                    <a:pt x="1371" y="1057"/>
                  </a:lnTo>
                  <a:lnTo>
                    <a:pt x="1398" y="1002"/>
                  </a:lnTo>
                  <a:lnTo>
                    <a:pt x="1419" y="943"/>
                  </a:lnTo>
                  <a:lnTo>
                    <a:pt x="1435" y="882"/>
                  </a:lnTo>
                  <a:lnTo>
                    <a:pt x="1444" y="819"/>
                  </a:lnTo>
                  <a:lnTo>
                    <a:pt x="1448" y="754"/>
                  </a:lnTo>
                  <a:lnTo>
                    <a:pt x="1444" y="688"/>
                  </a:lnTo>
                  <a:lnTo>
                    <a:pt x="1435" y="625"/>
                  </a:lnTo>
                  <a:lnTo>
                    <a:pt x="1419" y="564"/>
                  </a:lnTo>
                  <a:lnTo>
                    <a:pt x="1398" y="506"/>
                  </a:lnTo>
                  <a:lnTo>
                    <a:pt x="1371" y="450"/>
                  </a:lnTo>
                  <a:lnTo>
                    <a:pt x="1339" y="397"/>
                  </a:lnTo>
                  <a:lnTo>
                    <a:pt x="1302" y="349"/>
                  </a:lnTo>
                  <a:lnTo>
                    <a:pt x="1261" y="303"/>
                  </a:lnTo>
                  <a:lnTo>
                    <a:pt x="1215" y="262"/>
                  </a:lnTo>
                  <a:lnTo>
                    <a:pt x="1167" y="225"/>
                  </a:lnTo>
                  <a:lnTo>
                    <a:pt x="1114" y="193"/>
                  </a:lnTo>
                  <a:lnTo>
                    <a:pt x="1059" y="166"/>
                  </a:lnTo>
                  <a:lnTo>
                    <a:pt x="1000" y="145"/>
                  </a:lnTo>
                  <a:lnTo>
                    <a:pt x="939" y="129"/>
                  </a:lnTo>
                  <a:lnTo>
                    <a:pt x="876" y="120"/>
                  </a:lnTo>
                  <a:lnTo>
                    <a:pt x="811" y="117"/>
                  </a:lnTo>
                  <a:lnTo>
                    <a:pt x="755" y="119"/>
                  </a:lnTo>
                  <a:lnTo>
                    <a:pt x="702" y="125"/>
                  </a:lnTo>
                  <a:lnTo>
                    <a:pt x="648" y="136"/>
                  </a:lnTo>
                  <a:lnTo>
                    <a:pt x="597" y="152"/>
                  </a:lnTo>
                  <a:lnTo>
                    <a:pt x="547" y="171"/>
                  </a:lnTo>
                  <a:lnTo>
                    <a:pt x="500" y="195"/>
                  </a:lnTo>
                  <a:lnTo>
                    <a:pt x="453" y="223"/>
                  </a:lnTo>
                  <a:lnTo>
                    <a:pt x="410" y="255"/>
                  </a:lnTo>
                  <a:lnTo>
                    <a:pt x="370" y="290"/>
                  </a:lnTo>
                  <a:lnTo>
                    <a:pt x="333" y="328"/>
                  </a:lnTo>
                  <a:lnTo>
                    <a:pt x="321" y="338"/>
                  </a:lnTo>
                  <a:lnTo>
                    <a:pt x="308" y="346"/>
                  </a:lnTo>
                  <a:lnTo>
                    <a:pt x="294" y="348"/>
                  </a:lnTo>
                  <a:lnTo>
                    <a:pt x="278" y="347"/>
                  </a:lnTo>
                  <a:lnTo>
                    <a:pt x="264" y="343"/>
                  </a:lnTo>
                  <a:lnTo>
                    <a:pt x="251" y="333"/>
                  </a:lnTo>
                  <a:lnTo>
                    <a:pt x="241" y="322"/>
                  </a:lnTo>
                  <a:lnTo>
                    <a:pt x="235" y="309"/>
                  </a:lnTo>
                  <a:lnTo>
                    <a:pt x="232" y="294"/>
                  </a:lnTo>
                  <a:lnTo>
                    <a:pt x="233" y="279"/>
                  </a:lnTo>
                  <a:lnTo>
                    <a:pt x="238" y="265"/>
                  </a:lnTo>
                  <a:lnTo>
                    <a:pt x="246" y="252"/>
                  </a:lnTo>
                  <a:lnTo>
                    <a:pt x="291" y="206"/>
                  </a:lnTo>
                  <a:lnTo>
                    <a:pt x="338" y="164"/>
                  </a:lnTo>
                  <a:lnTo>
                    <a:pt x="389" y="127"/>
                  </a:lnTo>
                  <a:lnTo>
                    <a:pt x="443" y="94"/>
                  </a:lnTo>
                  <a:lnTo>
                    <a:pt x="500" y="66"/>
                  </a:lnTo>
                  <a:lnTo>
                    <a:pt x="559" y="42"/>
                  </a:lnTo>
                  <a:lnTo>
                    <a:pt x="619" y="25"/>
                  </a:lnTo>
                  <a:lnTo>
                    <a:pt x="682" y="11"/>
                  </a:lnTo>
                  <a:lnTo>
                    <a:pt x="746" y="3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78"/>
            <p:cNvSpPr>
              <a:spLocks noEditPoints="1"/>
            </p:cNvSpPr>
            <p:nvPr/>
          </p:nvSpPr>
          <p:spPr bwMode="auto">
            <a:xfrm>
              <a:off x="3494088" y="2727325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8 w 463"/>
                <a:gd name="T5" fmla="*/ 181 h 464"/>
                <a:gd name="T6" fmla="*/ 115 w 463"/>
                <a:gd name="T7" fmla="*/ 232 h 464"/>
                <a:gd name="T8" fmla="*/ 128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5 w 463"/>
                <a:gd name="T19" fmla="*/ 283 h 464"/>
                <a:gd name="T20" fmla="*/ 347 w 463"/>
                <a:gd name="T21" fmla="*/ 232 h 464"/>
                <a:gd name="T22" fmla="*/ 335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1 w 463"/>
                <a:gd name="T29" fmla="*/ 0 h 464"/>
                <a:gd name="T30" fmla="*/ 304 w 463"/>
                <a:gd name="T31" fmla="*/ 11 h 464"/>
                <a:gd name="T32" fmla="*/ 368 w 463"/>
                <a:gd name="T33" fmla="*/ 44 h 464"/>
                <a:gd name="T34" fmla="*/ 419 w 463"/>
                <a:gd name="T35" fmla="*/ 95 h 464"/>
                <a:gd name="T36" fmla="*/ 451 w 463"/>
                <a:gd name="T37" fmla="*/ 159 h 464"/>
                <a:gd name="T38" fmla="*/ 463 w 463"/>
                <a:gd name="T39" fmla="*/ 232 h 464"/>
                <a:gd name="T40" fmla="*/ 451 w 463"/>
                <a:gd name="T41" fmla="*/ 305 h 464"/>
                <a:gd name="T42" fmla="*/ 419 w 463"/>
                <a:gd name="T43" fmla="*/ 368 h 464"/>
                <a:gd name="T44" fmla="*/ 368 w 463"/>
                <a:gd name="T45" fmla="*/ 419 h 464"/>
                <a:gd name="T46" fmla="*/ 304 w 463"/>
                <a:gd name="T47" fmla="*/ 452 h 464"/>
                <a:gd name="T48" fmla="*/ 231 w 463"/>
                <a:gd name="T49" fmla="*/ 464 h 464"/>
                <a:gd name="T50" fmla="*/ 158 w 463"/>
                <a:gd name="T51" fmla="*/ 452 h 464"/>
                <a:gd name="T52" fmla="*/ 95 w 463"/>
                <a:gd name="T53" fmla="*/ 419 h 464"/>
                <a:gd name="T54" fmla="*/ 44 w 463"/>
                <a:gd name="T55" fmla="*/ 368 h 464"/>
                <a:gd name="T56" fmla="*/ 11 w 463"/>
                <a:gd name="T57" fmla="*/ 305 h 464"/>
                <a:gd name="T58" fmla="*/ 0 w 463"/>
                <a:gd name="T59" fmla="*/ 232 h 464"/>
                <a:gd name="T60" fmla="*/ 11 w 463"/>
                <a:gd name="T61" fmla="*/ 159 h 464"/>
                <a:gd name="T62" fmla="*/ 44 w 463"/>
                <a:gd name="T63" fmla="*/ 95 h 464"/>
                <a:gd name="T64" fmla="*/ 95 w 463"/>
                <a:gd name="T65" fmla="*/ 44 h 464"/>
                <a:gd name="T66" fmla="*/ 158 w 463"/>
                <a:gd name="T67" fmla="*/ 11 h 464"/>
                <a:gd name="T68" fmla="*/ 231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1" y="116"/>
                  </a:moveTo>
                  <a:lnTo>
                    <a:pt x="205" y="119"/>
                  </a:lnTo>
                  <a:lnTo>
                    <a:pt x="180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8" y="181"/>
                  </a:lnTo>
                  <a:lnTo>
                    <a:pt x="119" y="205"/>
                  </a:lnTo>
                  <a:lnTo>
                    <a:pt x="115" y="232"/>
                  </a:lnTo>
                  <a:lnTo>
                    <a:pt x="119" y="258"/>
                  </a:lnTo>
                  <a:lnTo>
                    <a:pt x="128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0" y="336"/>
                  </a:lnTo>
                  <a:lnTo>
                    <a:pt x="205" y="345"/>
                  </a:lnTo>
                  <a:lnTo>
                    <a:pt x="231" y="348"/>
                  </a:lnTo>
                  <a:lnTo>
                    <a:pt x="258" y="345"/>
                  </a:lnTo>
                  <a:lnTo>
                    <a:pt x="282" y="336"/>
                  </a:lnTo>
                  <a:lnTo>
                    <a:pt x="304" y="322"/>
                  </a:lnTo>
                  <a:lnTo>
                    <a:pt x="322" y="304"/>
                  </a:lnTo>
                  <a:lnTo>
                    <a:pt x="335" y="283"/>
                  </a:lnTo>
                  <a:lnTo>
                    <a:pt x="344" y="258"/>
                  </a:lnTo>
                  <a:lnTo>
                    <a:pt x="347" y="232"/>
                  </a:lnTo>
                  <a:lnTo>
                    <a:pt x="344" y="205"/>
                  </a:lnTo>
                  <a:lnTo>
                    <a:pt x="335" y="181"/>
                  </a:lnTo>
                  <a:lnTo>
                    <a:pt x="322" y="160"/>
                  </a:lnTo>
                  <a:lnTo>
                    <a:pt x="304" y="141"/>
                  </a:lnTo>
                  <a:lnTo>
                    <a:pt x="282" y="128"/>
                  </a:lnTo>
                  <a:lnTo>
                    <a:pt x="258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7" y="26"/>
                  </a:lnTo>
                  <a:lnTo>
                    <a:pt x="368" y="44"/>
                  </a:lnTo>
                  <a:lnTo>
                    <a:pt x="395" y="68"/>
                  </a:lnTo>
                  <a:lnTo>
                    <a:pt x="419" y="95"/>
                  </a:lnTo>
                  <a:lnTo>
                    <a:pt x="437" y="125"/>
                  </a:lnTo>
                  <a:lnTo>
                    <a:pt x="451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1" y="305"/>
                  </a:lnTo>
                  <a:lnTo>
                    <a:pt x="437" y="338"/>
                  </a:lnTo>
                  <a:lnTo>
                    <a:pt x="419" y="368"/>
                  </a:lnTo>
                  <a:lnTo>
                    <a:pt x="395" y="396"/>
                  </a:lnTo>
                  <a:lnTo>
                    <a:pt x="368" y="419"/>
                  </a:lnTo>
                  <a:lnTo>
                    <a:pt x="337" y="437"/>
                  </a:lnTo>
                  <a:lnTo>
                    <a:pt x="304" y="452"/>
                  </a:lnTo>
                  <a:lnTo>
                    <a:pt x="269" y="461"/>
                  </a:lnTo>
                  <a:lnTo>
                    <a:pt x="231" y="464"/>
                  </a:lnTo>
                  <a:lnTo>
                    <a:pt x="194" y="461"/>
                  </a:lnTo>
                  <a:lnTo>
                    <a:pt x="158" y="452"/>
                  </a:lnTo>
                  <a:lnTo>
                    <a:pt x="125" y="437"/>
                  </a:lnTo>
                  <a:lnTo>
                    <a:pt x="95" y="419"/>
                  </a:lnTo>
                  <a:lnTo>
                    <a:pt x="68" y="396"/>
                  </a:lnTo>
                  <a:lnTo>
                    <a:pt x="44" y="368"/>
                  </a:lnTo>
                  <a:lnTo>
                    <a:pt x="26" y="338"/>
                  </a:lnTo>
                  <a:lnTo>
                    <a:pt x="11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1" y="159"/>
                  </a:lnTo>
                  <a:lnTo>
                    <a:pt x="26" y="125"/>
                  </a:lnTo>
                  <a:lnTo>
                    <a:pt x="44" y="95"/>
                  </a:lnTo>
                  <a:lnTo>
                    <a:pt x="68" y="68"/>
                  </a:lnTo>
                  <a:lnTo>
                    <a:pt x="95" y="44"/>
                  </a:lnTo>
                  <a:lnTo>
                    <a:pt x="125" y="26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79"/>
            <p:cNvSpPr>
              <a:spLocks noEditPoints="1"/>
            </p:cNvSpPr>
            <p:nvPr/>
          </p:nvSpPr>
          <p:spPr bwMode="auto">
            <a:xfrm>
              <a:off x="3586163" y="2727325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7 w 463"/>
                <a:gd name="T5" fmla="*/ 181 h 464"/>
                <a:gd name="T6" fmla="*/ 116 w 463"/>
                <a:gd name="T7" fmla="*/ 232 h 464"/>
                <a:gd name="T8" fmla="*/ 127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6 w 463"/>
                <a:gd name="T19" fmla="*/ 283 h 464"/>
                <a:gd name="T20" fmla="*/ 347 w 463"/>
                <a:gd name="T21" fmla="*/ 232 h 464"/>
                <a:gd name="T22" fmla="*/ 336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2 w 463"/>
                <a:gd name="T29" fmla="*/ 0 h 464"/>
                <a:gd name="T30" fmla="*/ 305 w 463"/>
                <a:gd name="T31" fmla="*/ 11 h 464"/>
                <a:gd name="T32" fmla="*/ 369 w 463"/>
                <a:gd name="T33" fmla="*/ 44 h 464"/>
                <a:gd name="T34" fmla="*/ 418 w 463"/>
                <a:gd name="T35" fmla="*/ 95 h 464"/>
                <a:gd name="T36" fmla="*/ 451 w 463"/>
                <a:gd name="T37" fmla="*/ 159 h 464"/>
                <a:gd name="T38" fmla="*/ 463 w 463"/>
                <a:gd name="T39" fmla="*/ 232 h 464"/>
                <a:gd name="T40" fmla="*/ 451 w 463"/>
                <a:gd name="T41" fmla="*/ 305 h 464"/>
                <a:gd name="T42" fmla="*/ 418 w 463"/>
                <a:gd name="T43" fmla="*/ 368 h 464"/>
                <a:gd name="T44" fmla="*/ 369 w 463"/>
                <a:gd name="T45" fmla="*/ 419 h 464"/>
                <a:gd name="T46" fmla="*/ 305 w 463"/>
                <a:gd name="T47" fmla="*/ 452 h 464"/>
                <a:gd name="T48" fmla="*/ 232 w 463"/>
                <a:gd name="T49" fmla="*/ 464 h 464"/>
                <a:gd name="T50" fmla="*/ 158 w 463"/>
                <a:gd name="T51" fmla="*/ 452 h 464"/>
                <a:gd name="T52" fmla="*/ 94 w 463"/>
                <a:gd name="T53" fmla="*/ 419 h 464"/>
                <a:gd name="T54" fmla="*/ 45 w 463"/>
                <a:gd name="T55" fmla="*/ 368 h 464"/>
                <a:gd name="T56" fmla="*/ 12 w 463"/>
                <a:gd name="T57" fmla="*/ 305 h 464"/>
                <a:gd name="T58" fmla="*/ 0 w 463"/>
                <a:gd name="T59" fmla="*/ 232 h 464"/>
                <a:gd name="T60" fmla="*/ 12 w 463"/>
                <a:gd name="T61" fmla="*/ 159 h 464"/>
                <a:gd name="T62" fmla="*/ 45 w 463"/>
                <a:gd name="T63" fmla="*/ 95 h 464"/>
                <a:gd name="T64" fmla="*/ 94 w 463"/>
                <a:gd name="T65" fmla="*/ 44 h 464"/>
                <a:gd name="T66" fmla="*/ 158 w 463"/>
                <a:gd name="T67" fmla="*/ 11 h 464"/>
                <a:gd name="T68" fmla="*/ 232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2" y="116"/>
                  </a:moveTo>
                  <a:lnTo>
                    <a:pt x="205" y="119"/>
                  </a:lnTo>
                  <a:lnTo>
                    <a:pt x="181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7" y="181"/>
                  </a:lnTo>
                  <a:lnTo>
                    <a:pt x="119" y="205"/>
                  </a:lnTo>
                  <a:lnTo>
                    <a:pt x="116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1" y="336"/>
                  </a:lnTo>
                  <a:lnTo>
                    <a:pt x="205" y="345"/>
                  </a:lnTo>
                  <a:lnTo>
                    <a:pt x="232" y="348"/>
                  </a:lnTo>
                  <a:lnTo>
                    <a:pt x="258" y="345"/>
                  </a:lnTo>
                  <a:lnTo>
                    <a:pt x="282" y="336"/>
                  </a:lnTo>
                  <a:lnTo>
                    <a:pt x="304" y="322"/>
                  </a:lnTo>
                  <a:lnTo>
                    <a:pt x="321" y="304"/>
                  </a:lnTo>
                  <a:lnTo>
                    <a:pt x="336" y="283"/>
                  </a:lnTo>
                  <a:lnTo>
                    <a:pt x="344" y="258"/>
                  </a:lnTo>
                  <a:lnTo>
                    <a:pt x="347" y="232"/>
                  </a:lnTo>
                  <a:lnTo>
                    <a:pt x="344" y="205"/>
                  </a:lnTo>
                  <a:lnTo>
                    <a:pt x="336" y="181"/>
                  </a:lnTo>
                  <a:lnTo>
                    <a:pt x="321" y="160"/>
                  </a:lnTo>
                  <a:lnTo>
                    <a:pt x="304" y="141"/>
                  </a:lnTo>
                  <a:lnTo>
                    <a:pt x="282" y="128"/>
                  </a:lnTo>
                  <a:lnTo>
                    <a:pt x="258" y="119"/>
                  </a:lnTo>
                  <a:lnTo>
                    <a:pt x="232" y="116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5" y="11"/>
                  </a:lnTo>
                  <a:lnTo>
                    <a:pt x="338" y="26"/>
                  </a:lnTo>
                  <a:lnTo>
                    <a:pt x="369" y="44"/>
                  </a:lnTo>
                  <a:lnTo>
                    <a:pt x="395" y="68"/>
                  </a:lnTo>
                  <a:lnTo>
                    <a:pt x="418" y="95"/>
                  </a:lnTo>
                  <a:lnTo>
                    <a:pt x="437" y="125"/>
                  </a:lnTo>
                  <a:lnTo>
                    <a:pt x="451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1" y="305"/>
                  </a:lnTo>
                  <a:lnTo>
                    <a:pt x="437" y="338"/>
                  </a:lnTo>
                  <a:lnTo>
                    <a:pt x="418" y="368"/>
                  </a:lnTo>
                  <a:lnTo>
                    <a:pt x="395" y="396"/>
                  </a:lnTo>
                  <a:lnTo>
                    <a:pt x="369" y="419"/>
                  </a:lnTo>
                  <a:lnTo>
                    <a:pt x="338" y="437"/>
                  </a:lnTo>
                  <a:lnTo>
                    <a:pt x="305" y="452"/>
                  </a:lnTo>
                  <a:lnTo>
                    <a:pt x="269" y="461"/>
                  </a:lnTo>
                  <a:lnTo>
                    <a:pt x="232" y="464"/>
                  </a:lnTo>
                  <a:lnTo>
                    <a:pt x="194" y="461"/>
                  </a:lnTo>
                  <a:lnTo>
                    <a:pt x="158" y="452"/>
                  </a:lnTo>
                  <a:lnTo>
                    <a:pt x="125" y="437"/>
                  </a:lnTo>
                  <a:lnTo>
                    <a:pt x="94" y="419"/>
                  </a:lnTo>
                  <a:lnTo>
                    <a:pt x="68" y="396"/>
                  </a:lnTo>
                  <a:lnTo>
                    <a:pt x="45" y="368"/>
                  </a:lnTo>
                  <a:lnTo>
                    <a:pt x="25" y="338"/>
                  </a:lnTo>
                  <a:lnTo>
                    <a:pt x="12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2" y="159"/>
                  </a:lnTo>
                  <a:lnTo>
                    <a:pt x="25" y="125"/>
                  </a:lnTo>
                  <a:lnTo>
                    <a:pt x="45" y="95"/>
                  </a:lnTo>
                  <a:lnTo>
                    <a:pt x="68" y="68"/>
                  </a:lnTo>
                  <a:lnTo>
                    <a:pt x="94" y="44"/>
                  </a:lnTo>
                  <a:lnTo>
                    <a:pt x="125" y="26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180"/>
            <p:cNvSpPr>
              <a:spLocks noEditPoints="1"/>
            </p:cNvSpPr>
            <p:nvPr/>
          </p:nvSpPr>
          <p:spPr bwMode="auto">
            <a:xfrm>
              <a:off x="3678238" y="2727325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7 w 463"/>
                <a:gd name="T5" fmla="*/ 181 h 464"/>
                <a:gd name="T6" fmla="*/ 116 w 463"/>
                <a:gd name="T7" fmla="*/ 232 h 464"/>
                <a:gd name="T8" fmla="*/ 127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5 w 463"/>
                <a:gd name="T19" fmla="*/ 283 h 464"/>
                <a:gd name="T20" fmla="*/ 348 w 463"/>
                <a:gd name="T21" fmla="*/ 232 h 464"/>
                <a:gd name="T22" fmla="*/ 335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1 w 463"/>
                <a:gd name="T29" fmla="*/ 0 h 464"/>
                <a:gd name="T30" fmla="*/ 304 w 463"/>
                <a:gd name="T31" fmla="*/ 11 h 464"/>
                <a:gd name="T32" fmla="*/ 368 w 463"/>
                <a:gd name="T33" fmla="*/ 44 h 464"/>
                <a:gd name="T34" fmla="*/ 419 w 463"/>
                <a:gd name="T35" fmla="*/ 95 h 464"/>
                <a:gd name="T36" fmla="*/ 452 w 463"/>
                <a:gd name="T37" fmla="*/ 159 h 464"/>
                <a:gd name="T38" fmla="*/ 463 w 463"/>
                <a:gd name="T39" fmla="*/ 232 h 464"/>
                <a:gd name="T40" fmla="*/ 452 w 463"/>
                <a:gd name="T41" fmla="*/ 305 h 464"/>
                <a:gd name="T42" fmla="*/ 419 w 463"/>
                <a:gd name="T43" fmla="*/ 368 h 464"/>
                <a:gd name="T44" fmla="*/ 368 w 463"/>
                <a:gd name="T45" fmla="*/ 419 h 464"/>
                <a:gd name="T46" fmla="*/ 304 w 463"/>
                <a:gd name="T47" fmla="*/ 452 h 464"/>
                <a:gd name="T48" fmla="*/ 231 w 463"/>
                <a:gd name="T49" fmla="*/ 464 h 464"/>
                <a:gd name="T50" fmla="*/ 159 w 463"/>
                <a:gd name="T51" fmla="*/ 452 h 464"/>
                <a:gd name="T52" fmla="*/ 95 w 463"/>
                <a:gd name="T53" fmla="*/ 419 h 464"/>
                <a:gd name="T54" fmla="*/ 45 w 463"/>
                <a:gd name="T55" fmla="*/ 368 h 464"/>
                <a:gd name="T56" fmla="*/ 12 w 463"/>
                <a:gd name="T57" fmla="*/ 305 h 464"/>
                <a:gd name="T58" fmla="*/ 0 w 463"/>
                <a:gd name="T59" fmla="*/ 232 h 464"/>
                <a:gd name="T60" fmla="*/ 12 w 463"/>
                <a:gd name="T61" fmla="*/ 159 h 464"/>
                <a:gd name="T62" fmla="*/ 45 w 463"/>
                <a:gd name="T63" fmla="*/ 95 h 464"/>
                <a:gd name="T64" fmla="*/ 95 w 463"/>
                <a:gd name="T65" fmla="*/ 44 h 464"/>
                <a:gd name="T66" fmla="*/ 159 w 463"/>
                <a:gd name="T67" fmla="*/ 11 h 464"/>
                <a:gd name="T68" fmla="*/ 231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1" y="116"/>
                  </a:moveTo>
                  <a:lnTo>
                    <a:pt x="205" y="119"/>
                  </a:lnTo>
                  <a:lnTo>
                    <a:pt x="181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7" y="181"/>
                  </a:lnTo>
                  <a:lnTo>
                    <a:pt x="119" y="205"/>
                  </a:lnTo>
                  <a:lnTo>
                    <a:pt x="116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1" y="336"/>
                  </a:lnTo>
                  <a:lnTo>
                    <a:pt x="205" y="345"/>
                  </a:lnTo>
                  <a:lnTo>
                    <a:pt x="231" y="348"/>
                  </a:lnTo>
                  <a:lnTo>
                    <a:pt x="258" y="345"/>
                  </a:lnTo>
                  <a:lnTo>
                    <a:pt x="283" y="336"/>
                  </a:lnTo>
                  <a:lnTo>
                    <a:pt x="304" y="322"/>
                  </a:lnTo>
                  <a:lnTo>
                    <a:pt x="322" y="304"/>
                  </a:lnTo>
                  <a:lnTo>
                    <a:pt x="335" y="283"/>
                  </a:lnTo>
                  <a:lnTo>
                    <a:pt x="345" y="258"/>
                  </a:lnTo>
                  <a:lnTo>
                    <a:pt x="348" y="232"/>
                  </a:lnTo>
                  <a:lnTo>
                    <a:pt x="345" y="205"/>
                  </a:lnTo>
                  <a:lnTo>
                    <a:pt x="335" y="181"/>
                  </a:lnTo>
                  <a:lnTo>
                    <a:pt x="322" y="160"/>
                  </a:lnTo>
                  <a:lnTo>
                    <a:pt x="304" y="141"/>
                  </a:lnTo>
                  <a:lnTo>
                    <a:pt x="283" y="128"/>
                  </a:lnTo>
                  <a:lnTo>
                    <a:pt x="258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8" y="26"/>
                  </a:lnTo>
                  <a:lnTo>
                    <a:pt x="368" y="44"/>
                  </a:lnTo>
                  <a:lnTo>
                    <a:pt x="395" y="68"/>
                  </a:lnTo>
                  <a:lnTo>
                    <a:pt x="419" y="95"/>
                  </a:lnTo>
                  <a:lnTo>
                    <a:pt x="437" y="125"/>
                  </a:lnTo>
                  <a:lnTo>
                    <a:pt x="452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2" y="305"/>
                  </a:lnTo>
                  <a:lnTo>
                    <a:pt x="437" y="338"/>
                  </a:lnTo>
                  <a:lnTo>
                    <a:pt x="419" y="368"/>
                  </a:lnTo>
                  <a:lnTo>
                    <a:pt x="395" y="396"/>
                  </a:lnTo>
                  <a:lnTo>
                    <a:pt x="368" y="419"/>
                  </a:lnTo>
                  <a:lnTo>
                    <a:pt x="338" y="437"/>
                  </a:lnTo>
                  <a:lnTo>
                    <a:pt x="304" y="452"/>
                  </a:lnTo>
                  <a:lnTo>
                    <a:pt x="269" y="461"/>
                  </a:lnTo>
                  <a:lnTo>
                    <a:pt x="231" y="464"/>
                  </a:lnTo>
                  <a:lnTo>
                    <a:pt x="194" y="461"/>
                  </a:lnTo>
                  <a:lnTo>
                    <a:pt x="159" y="452"/>
                  </a:lnTo>
                  <a:lnTo>
                    <a:pt x="125" y="437"/>
                  </a:lnTo>
                  <a:lnTo>
                    <a:pt x="95" y="419"/>
                  </a:lnTo>
                  <a:lnTo>
                    <a:pt x="68" y="396"/>
                  </a:lnTo>
                  <a:lnTo>
                    <a:pt x="45" y="368"/>
                  </a:lnTo>
                  <a:lnTo>
                    <a:pt x="26" y="338"/>
                  </a:lnTo>
                  <a:lnTo>
                    <a:pt x="12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2" y="159"/>
                  </a:lnTo>
                  <a:lnTo>
                    <a:pt x="26" y="125"/>
                  </a:lnTo>
                  <a:lnTo>
                    <a:pt x="45" y="95"/>
                  </a:lnTo>
                  <a:lnTo>
                    <a:pt x="68" y="68"/>
                  </a:lnTo>
                  <a:lnTo>
                    <a:pt x="95" y="44"/>
                  </a:lnTo>
                  <a:lnTo>
                    <a:pt x="125" y="26"/>
                  </a:lnTo>
                  <a:lnTo>
                    <a:pt x="159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81"/>
            <p:cNvSpPr>
              <a:spLocks noEditPoints="1"/>
            </p:cNvSpPr>
            <p:nvPr/>
          </p:nvSpPr>
          <p:spPr bwMode="auto">
            <a:xfrm>
              <a:off x="3452813" y="2686050"/>
              <a:ext cx="531813" cy="520700"/>
            </a:xfrm>
            <a:custGeom>
              <a:avLst/>
              <a:gdLst>
                <a:gd name="T0" fmla="*/ 115 w 3011"/>
                <a:gd name="T1" fmla="*/ 117 h 2955"/>
                <a:gd name="T2" fmla="*/ 115 w 3011"/>
                <a:gd name="T3" fmla="*/ 812 h 2955"/>
                <a:gd name="T4" fmla="*/ 2896 w 3011"/>
                <a:gd name="T5" fmla="*/ 812 h 2955"/>
                <a:gd name="T6" fmla="*/ 2896 w 3011"/>
                <a:gd name="T7" fmla="*/ 117 h 2955"/>
                <a:gd name="T8" fmla="*/ 115 w 3011"/>
                <a:gd name="T9" fmla="*/ 117 h 2955"/>
                <a:gd name="T10" fmla="*/ 2954 w 3011"/>
                <a:gd name="T11" fmla="*/ 0 h 2955"/>
                <a:gd name="T12" fmla="*/ 2971 w 3011"/>
                <a:gd name="T13" fmla="*/ 3 h 2955"/>
                <a:gd name="T14" fmla="*/ 2988 w 3011"/>
                <a:gd name="T15" fmla="*/ 11 h 2955"/>
                <a:gd name="T16" fmla="*/ 3000 w 3011"/>
                <a:gd name="T17" fmla="*/ 24 h 2955"/>
                <a:gd name="T18" fmla="*/ 3008 w 3011"/>
                <a:gd name="T19" fmla="*/ 40 h 2955"/>
                <a:gd name="T20" fmla="*/ 3011 w 3011"/>
                <a:gd name="T21" fmla="*/ 59 h 2955"/>
                <a:gd name="T22" fmla="*/ 3011 w 3011"/>
                <a:gd name="T23" fmla="*/ 1390 h 2955"/>
                <a:gd name="T24" fmla="*/ 3008 w 3011"/>
                <a:gd name="T25" fmla="*/ 1409 h 2955"/>
                <a:gd name="T26" fmla="*/ 3000 w 3011"/>
                <a:gd name="T27" fmla="*/ 1425 h 2955"/>
                <a:gd name="T28" fmla="*/ 2988 w 3011"/>
                <a:gd name="T29" fmla="*/ 1438 h 2955"/>
                <a:gd name="T30" fmla="*/ 2971 w 3011"/>
                <a:gd name="T31" fmla="*/ 1446 h 2955"/>
                <a:gd name="T32" fmla="*/ 2954 w 3011"/>
                <a:gd name="T33" fmla="*/ 1449 h 2955"/>
                <a:gd name="T34" fmla="*/ 2935 w 3011"/>
                <a:gd name="T35" fmla="*/ 1446 h 2955"/>
                <a:gd name="T36" fmla="*/ 2920 w 3011"/>
                <a:gd name="T37" fmla="*/ 1438 h 2955"/>
                <a:gd name="T38" fmla="*/ 2906 w 3011"/>
                <a:gd name="T39" fmla="*/ 1425 h 2955"/>
                <a:gd name="T40" fmla="*/ 2898 w 3011"/>
                <a:gd name="T41" fmla="*/ 1409 h 2955"/>
                <a:gd name="T42" fmla="*/ 2896 w 3011"/>
                <a:gd name="T43" fmla="*/ 1390 h 2955"/>
                <a:gd name="T44" fmla="*/ 2896 w 3011"/>
                <a:gd name="T45" fmla="*/ 927 h 2955"/>
                <a:gd name="T46" fmla="*/ 115 w 3011"/>
                <a:gd name="T47" fmla="*/ 927 h 2955"/>
                <a:gd name="T48" fmla="*/ 115 w 3011"/>
                <a:gd name="T49" fmla="*/ 2839 h 2955"/>
                <a:gd name="T50" fmla="*/ 1447 w 3011"/>
                <a:gd name="T51" fmla="*/ 2839 h 2955"/>
                <a:gd name="T52" fmla="*/ 1466 w 3011"/>
                <a:gd name="T53" fmla="*/ 2841 h 2955"/>
                <a:gd name="T54" fmla="*/ 1481 w 3011"/>
                <a:gd name="T55" fmla="*/ 2850 h 2955"/>
                <a:gd name="T56" fmla="*/ 1495 w 3011"/>
                <a:gd name="T57" fmla="*/ 2863 h 2955"/>
                <a:gd name="T58" fmla="*/ 1503 w 3011"/>
                <a:gd name="T59" fmla="*/ 2879 h 2955"/>
                <a:gd name="T60" fmla="*/ 1505 w 3011"/>
                <a:gd name="T61" fmla="*/ 2897 h 2955"/>
                <a:gd name="T62" fmla="*/ 1503 w 3011"/>
                <a:gd name="T63" fmla="*/ 2916 h 2955"/>
                <a:gd name="T64" fmla="*/ 1495 w 3011"/>
                <a:gd name="T65" fmla="*/ 2931 h 2955"/>
                <a:gd name="T66" fmla="*/ 1481 w 3011"/>
                <a:gd name="T67" fmla="*/ 2944 h 2955"/>
                <a:gd name="T68" fmla="*/ 1466 w 3011"/>
                <a:gd name="T69" fmla="*/ 2952 h 2955"/>
                <a:gd name="T70" fmla="*/ 1447 w 3011"/>
                <a:gd name="T71" fmla="*/ 2955 h 2955"/>
                <a:gd name="T72" fmla="*/ 58 w 3011"/>
                <a:gd name="T73" fmla="*/ 2955 h 2955"/>
                <a:gd name="T74" fmla="*/ 39 w 3011"/>
                <a:gd name="T75" fmla="*/ 2952 h 2955"/>
                <a:gd name="T76" fmla="*/ 24 w 3011"/>
                <a:gd name="T77" fmla="*/ 2944 h 2955"/>
                <a:gd name="T78" fmla="*/ 11 w 3011"/>
                <a:gd name="T79" fmla="*/ 2931 h 2955"/>
                <a:gd name="T80" fmla="*/ 3 w 3011"/>
                <a:gd name="T81" fmla="*/ 2916 h 2955"/>
                <a:gd name="T82" fmla="*/ 0 w 3011"/>
                <a:gd name="T83" fmla="*/ 2897 h 2955"/>
                <a:gd name="T84" fmla="*/ 0 w 3011"/>
                <a:gd name="T85" fmla="*/ 59 h 2955"/>
                <a:gd name="T86" fmla="*/ 3 w 3011"/>
                <a:gd name="T87" fmla="*/ 40 h 2955"/>
                <a:gd name="T88" fmla="*/ 11 w 3011"/>
                <a:gd name="T89" fmla="*/ 24 h 2955"/>
                <a:gd name="T90" fmla="*/ 24 w 3011"/>
                <a:gd name="T91" fmla="*/ 11 h 2955"/>
                <a:gd name="T92" fmla="*/ 39 w 3011"/>
                <a:gd name="T93" fmla="*/ 3 h 2955"/>
                <a:gd name="T94" fmla="*/ 58 w 3011"/>
                <a:gd name="T95" fmla="*/ 0 h 2955"/>
                <a:gd name="T96" fmla="*/ 2954 w 3011"/>
                <a:gd name="T97" fmla="*/ 0 h 2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11" h="2955">
                  <a:moveTo>
                    <a:pt x="115" y="117"/>
                  </a:moveTo>
                  <a:lnTo>
                    <a:pt x="115" y="812"/>
                  </a:lnTo>
                  <a:lnTo>
                    <a:pt x="2896" y="812"/>
                  </a:lnTo>
                  <a:lnTo>
                    <a:pt x="2896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71" y="3"/>
                  </a:lnTo>
                  <a:lnTo>
                    <a:pt x="2988" y="11"/>
                  </a:lnTo>
                  <a:lnTo>
                    <a:pt x="3000" y="24"/>
                  </a:lnTo>
                  <a:lnTo>
                    <a:pt x="3008" y="40"/>
                  </a:lnTo>
                  <a:lnTo>
                    <a:pt x="3011" y="59"/>
                  </a:lnTo>
                  <a:lnTo>
                    <a:pt x="3011" y="1390"/>
                  </a:lnTo>
                  <a:lnTo>
                    <a:pt x="3008" y="1409"/>
                  </a:lnTo>
                  <a:lnTo>
                    <a:pt x="3000" y="1425"/>
                  </a:lnTo>
                  <a:lnTo>
                    <a:pt x="2988" y="1438"/>
                  </a:lnTo>
                  <a:lnTo>
                    <a:pt x="2971" y="1446"/>
                  </a:lnTo>
                  <a:lnTo>
                    <a:pt x="2954" y="1449"/>
                  </a:lnTo>
                  <a:lnTo>
                    <a:pt x="2935" y="1446"/>
                  </a:lnTo>
                  <a:lnTo>
                    <a:pt x="2920" y="1438"/>
                  </a:lnTo>
                  <a:lnTo>
                    <a:pt x="2906" y="1425"/>
                  </a:lnTo>
                  <a:lnTo>
                    <a:pt x="2898" y="1409"/>
                  </a:lnTo>
                  <a:lnTo>
                    <a:pt x="2896" y="1390"/>
                  </a:lnTo>
                  <a:lnTo>
                    <a:pt x="2896" y="927"/>
                  </a:lnTo>
                  <a:lnTo>
                    <a:pt x="115" y="927"/>
                  </a:lnTo>
                  <a:lnTo>
                    <a:pt x="115" y="2839"/>
                  </a:lnTo>
                  <a:lnTo>
                    <a:pt x="1447" y="2839"/>
                  </a:lnTo>
                  <a:lnTo>
                    <a:pt x="1466" y="2841"/>
                  </a:lnTo>
                  <a:lnTo>
                    <a:pt x="1481" y="2850"/>
                  </a:lnTo>
                  <a:lnTo>
                    <a:pt x="1495" y="2863"/>
                  </a:lnTo>
                  <a:lnTo>
                    <a:pt x="1503" y="2879"/>
                  </a:lnTo>
                  <a:lnTo>
                    <a:pt x="1505" y="2897"/>
                  </a:lnTo>
                  <a:lnTo>
                    <a:pt x="1503" y="2916"/>
                  </a:lnTo>
                  <a:lnTo>
                    <a:pt x="1495" y="2931"/>
                  </a:lnTo>
                  <a:lnTo>
                    <a:pt x="1481" y="2944"/>
                  </a:lnTo>
                  <a:lnTo>
                    <a:pt x="1466" y="2952"/>
                  </a:lnTo>
                  <a:lnTo>
                    <a:pt x="1447" y="2955"/>
                  </a:lnTo>
                  <a:lnTo>
                    <a:pt x="58" y="2955"/>
                  </a:lnTo>
                  <a:lnTo>
                    <a:pt x="39" y="2952"/>
                  </a:lnTo>
                  <a:lnTo>
                    <a:pt x="24" y="2944"/>
                  </a:lnTo>
                  <a:lnTo>
                    <a:pt x="11" y="2931"/>
                  </a:lnTo>
                  <a:lnTo>
                    <a:pt x="3" y="2916"/>
                  </a:lnTo>
                  <a:lnTo>
                    <a:pt x="0" y="2897"/>
                  </a:lnTo>
                  <a:lnTo>
                    <a:pt x="0" y="59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8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9" name="Group 788"/>
          <p:cNvGrpSpPr/>
          <p:nvPr/>
        </p:nvGrpSpPr>
        <p:grpSpPr>
          <a:xfrm>
            <a:off x="2536157" y="3457533"/>
            <a:ext cx="561976" cy="561976"/>
            <a:chOff x="2463800" y="2686050"/>
            <a:chExt cx="561976" cy="5619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4" name="Freeform 186"/>
            <p:cNvSpPr>
              <a:spLocks noEditPoints="1"/>
            </p:cNvSpPr>
            <p:nvPr/>
          </p:nvSpPr>
          <p:spPr bwMode="auto">
            <a:xfrm>
              <a:off x="2820988" y="2982913"/>
              <a:ext cx="204788" cy="265113"/>
            </a:xfrm>
            <a:custGeom>
              <a:avLst/>
              <a:gdLst>
                <a:gd name="T0" fmla="*/ 496 w 1287"/>
                <a:gd name="T1" fmla="*/ 952 h 1673"/>
                <a:gd name="T2" fmla="*/ 379 w 1287"/>
                <a:gd name="T3" fmla="*/ 1057 h 1673"/>
                <a:gd name="T4" fmla="*/ 299 w 1287"/>
                <a:gd name="T5" fmla="*/ 1189 h 1673"/>
                <a:gd name="T6" fmla="*/ 259 w 1287"/>
                <a:gd name="T7" fmla="*/ 1339 h 1673"/>
                <a:gd name="T8" fmla="*/ 1030 w 1287"/>
                <a:gd name="T9" fmla="*/ 1544 h 1673"/>
                <a:gd name="T10" fmla="*/ 1019 w 1287"/>
                <a:gd name="T11" fmla="*/ 1288 h 1673"/>
                <a:gd name="T12" fmla="*/ 965 w 1287"/>
                <a:gd name="T13" fmla="*/ 1143 h 1673"/>
                <a:gd name="T14" fmla="*/ 872 w 1287"/>
                <a:gd name="T15" fmla="*/ 1019 h 1673"/>
                <a:gd name="T16" fmla="*/ 744 w 1287"/>
                <a:gd name="T17" fmla="*/ 924 h 1673"/>
                <a:gd name="T18" fmla="*/ 257 w 1287"/>
                <a:gd name="T19" fmla="*/ 128 h 1673"/>
                <a:gd name="T20" fmla="*/ 268 w 1287"/>
                <a:gd name="T21" fmla="*/ 385 h 1673"/>
                <a:gd name="T22" fmla="*/ 322 w 1287"/>
                <a:gd name="T23" fmla="*/ 529 h 1673"/>
                <a:gd name="T24" fmla="*/ 415 w 1287"/>
                <a:gd name="T25" fmla="*/ 654 h 1673"/>
                <a:gd name="T26" fmla="*/ 543 w 1287"/>
                <a:gd name="T27" fmla="*/ 748 h 1673"/>
                <a:gd name="T28" fmla="*/ 744 w 1287"/>
                <a:gd name="T29" fmla="*/ 748 h 1673"/>
                <a:gd name="T30" fmla="*/ 872 w 1287"/>
                <a:gd name="T31" fmla="*/ 654 h 1673"/>
                <a:gd name="T32" fmla="*/ 965 w 1287"/>
                <a:gd name="T33" fmla="*/ 529 h 1673"/>
                <a:gd name="T34" fmla="*/ 1019 w 1287"/>
                <a:gd name="T35" fmla="*/ 385 h 1673"/>
                <a:gd name="T36" fmla="*/ 1030 w 1287"/>
                <a:gd name="T37" fmla="*/ 128 h 1673"/>
                <a:gd name="T38" fmla="*/ 1223 w 1287"/>
                <a:gd name="T39" fmla="*/ 0 h 1673"/>
                <a:gd name="T40" fmla="*/ 1274 w 1287"/>
                <a:gd name="T41" fmla="*/ 26 h 1673"/>
                <a:gd name="T42" fmla="*/ 1284 w 1287"/>
                <a:gd name="T43" fmla="*/ 84 h 1673"/>
                <a:gd name="T44" fmla="*/ 1243 w 1287"/>
                <a:gd name="T45" fmla="*/ 125 h 1673"/>
                <a:gd name="T46" fmla="*/ 1158 w 1287"/>
                <a:gd name="T47" fmla="*/ 281 h 1673"/>
                <a:gd name="T48" fmla="*/ 1133 w 1287"/>
                <a:gd name="T49" fmla="*/ 461 h 1673"/>
                <a:gd name="T50" fmla="*/ 1060 w 1287"/>
                <a:gd name="T51" fmla="*/ 624 h 1673"/>
                <a:gd name="T52" fmla="*/ 945 w 1287"/>
                <a:gd name="T53" fmla="*/ 762 h 1673"/>
                <a:gd name="T54" fmla="*/ 899 w 1287"/>
                <a:gd name="T55" fmla="*/ 872 h 1673"/>
                <a:gd name="T56" fmla="*/ 1025 w 1287"/>
                <a:gd name="T57" fmla="*/ 999 h 1673"/>
                <a:gd name="T58" fmla="*/ 1113 w 1287"/>
                <a:gd name="T59" fmla="*/ 1156 h 1673"/>
                <a:gd name="T60" fmla="*/ 1155 w 1287"/>
                <a:gd name="T61" fmla="*/ 1331 h 1673"/>
                <a:gd name="T62" fmla="*/ 1223 w 1287"/>
                <a:gd name="T63" fmla="*/ 1544 h 1673"/>
                <a:gd name="T64" fmla="*/ 1274 w 1287"/>
                <a:gd name="T65" fmla="*/ 1570 h 1673"/>
                <a:gd name="T66" fmla="*/ 1284 w 1287"/>
                <a:gd name="T67" fmla="*/ 1629 h 1673"/>
                <a:gd name="T68" fmla="*/ 1243 w 1287"/>
                <a:gd name="T69" fmla="*/ 1670 h 1673"/>
                <a:gd name="T70" fmla="*/ 44 w 1287"/>
                <a:gd name="T71" fmla="*/ 1670 h 1673"/>
                <a:gd name="T72" fmla="*/ 3 w 1287"/>
                <a:gd name="T73" fmla="*/ 1629 h 1673"/>
                <a:gd name="T74" fmla="*/ 13 w 1287"/>
                <a:gd name="T75" fmla="*/ 1570 h 1673"/>
                <a:gd name="T76" fmla="*/ 64 w 1287"/>
                <a:gd name="T77" fmla="*/ 1544 h 1673"/>
                <a:gd name="T78" fmla="*/ 132 w 1287"/>
                <a:gd name="T79" fmla="*/ 1331 h 1673"/>
                <a:gd name="T80" fmla="*/ 174 w 1287"/>
                <a:gd name="T81" fmla="*/ 1156 h 1673"/>
                <a:gd name="T82" fmla="*/ 261 w 1287"/>
                <a:gd name="T83" fmla="*/ 999 h 1673"/>
                <a:gd name="T84" fmla="*/ 388 w 1287"/>
                <a:gd name="T85" fmla="*/ 872 h 1673"/>
                <a:gd name="T86" fmla="*/ 342 w 1287"/>
                <a:gd name="T87" fmla="*/ 762 h 1673"/>
                <a:gd name="T88" fmla="*/ 227 w 1287"/>
                <a:gd name="T89" fmla="*/ 624 h 1673"/>
                <a:gd name="T90" fmla="*/ 154 w 1287"/>
                <a:gd name="T91" fmla="*/ 461 h 1673"/>
                <a:gd name="T92" fmla="*/ 128 w 1287"/>
                <a:gd name="T93" fmla="*/ 281 h 1673"/>
                <a:gd name="T94" fmla="*/ 44 w 1287"/>
                <a:gd name="T95" fmla="*/ 125 h 1673"/>
                <a:gd name="T96" fmla="*/ 3 w 1287"/>
                <a:gd name="T97" fmla="*/ 84 h 1673"/>
                <a:gd name="T98" fmla="*/ 13 w 1287"/>
                <a:gd name="T99" fmla="*/ 26 h 1673"/>
                <a:gd name="T100" fmla="*/ 64 w 1287"/>
                <a:gd name="T101" fmla="*/ 0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7" h="1673">
                  <a:moveTo>
                    <a:pt x="592" y="901"/>
                  </a:moveTo>
                  <a:lnTo>
                    <a:pt x="543" y="924"/>
                  </a:lnTo>
                  <a:lnTo>
                    <a:pt x="496" y="952"/>
                  </a:lnTo>
                  <a:lnTo>
                    <a:pt x="453" y="983"/>
                  </a:lnTo>
                  <a:lnTo>
                    <a:pt x="415" y="1019"/>
                  </a:lnTo>
                  <a:lnTo>
                    <a:pt x="379" y="1057"/>
                  </a:lnTo>
                  <a:lnTo>
                    <a:pt x="348" y="1099"/>
                  </a:lnTo>
                  <a:lnTo>
                    <a:pt x="322" y="1143"/>
                  </a:lnTo>
                  <a:lnTo>
                    <a:pt x="299" y="1189"/>
                  </a:lnTo>
                  <a:lnTo>
                    <a:pt x="281" y="1237"/>
                  </a:lnTo>
                  <a:lnTo>
                    <a:pt x="268" y="1288"/>
                  </a:lnTo>
                  <a:lnTo>
                    <a:pt x="259" y="1339"/>
                  </a:lnTo>
                  <a:lnTo>
                    <a:pt x="257" y="1392"/>
                  </a:lnTo>
                  <a:lnTo>
                    <a:pt x="257" y="1544"/>
                  </a:lnTo>
                  <a:lnTo>
                    <a:pt x="1030" y="1544"/>
                  </a:lnTo>
                  <a:lnTo>
                    <a:pt x="1030" y="1392"/>
                  </a:lnTo>
                  <a:lnTo>
                    <a:pt x="1027" y="1339"/>
                  </a:lnTo>
                  <a:lnTo>
                    <a:pt x="1019" y="1288"/>
                  </a:lnTo>
                  <a:lnTo>
                    <a:pt x="1006" y="1237"/>
                  </a:lnTo>
                  <a:lnTo>
                    <a:pt x="988" y="1189"/>
                  </a:lnTo>
                  <a:lnTo>
                    <a:pt x="965" y="1143"/>
                  </a:lnTo>
                  <a:lnTo>
                    <a:pt x="938" y="1099"/>
                  </a:lnTo>
                  <a:lnTo>
                    <a:pt x="907" y="1057"/>
                  </a:lnTo>
                  <a:lnTo>
                    <a:pt x="872" y="1019"/>
                  </a:lnTo>
                  <a:lnTo>
                    <a:pt x="833" y="983"/>
                  </a:lnTo>
                  <a:lnTo>
                    <a:pt x="790" y="952"/>
                  </a:lnTo>
                  <a:lnTo>
                    <a:pt x="744" y="924"/>
                  </a:lnTo>
                  <a:lnTo>
                    <a:pt x="695" y="901"/>
                  </a:lnTo>
                  <a:lnTo>
                    <a:pt x="592" y="901"/>
                  </a:lnTo>
                  <a:close/>
                  <a:moveTo>
                    <a:pt x="257" y="128"/>
                  </a:moveTo>
                  <a:lnTo>
                    <a:pt x="257" y="281"/>
                  </a:lnTo>
                  <a:lnTo>
                    <a:pt x="259" y="333"/>
                  </a:lnTo>
                  <a:lnTo>
                    <a:pt x="268" y="385"/>
                  </a:lnTo>
                  <a:lnTo>
                    <a:pt x="281" y="435"/>
                  </a:lnTo>
                  <a:lnTo>
                    <a:pt x="299" y="483"/>
                  </a:lnTo>
                  <a:lnTo>
                    <a:pt x="322" y="529"/>
                  </a:lnTo>
                  <a:lnTo>
                    <a:pt x="348" y="573"/>
                  </a:lnTo>
                  <a:lnTo>
                    <a:pt x="379" y="615"/>
                  </a:lnTo>
                  <a:lnTo>
                    <a:pt x="415" y="654"/>
                  </a:lnTo>
                  <a:lnTo>
                    <a:pt x="453" y="688"/>
                  </a:lnTo>
                  <a:lnTo>
                    <a:pt x="496" y="720"/>
                  </a:lnTo>
                  <a:lnTo>
                    <a:pt x="543" y="748"/>
                  </a:lnTo>
                  <a:lnTo>
                    <a:pt x="592" y="772"/>
                  </a:lnTo>
                  <a:lnTo>
                    <a:pt x="695" y="772"/>
                  </a:lnTo>
                  <a:lnTo>
                    <a:pt x="744" y="748"/>
                  </a:lnTo>
                  <a:lnTo>
                    <a:pt x="790" y="720"/>
                  </a:lnTo>
                  <a:lnTo>
                    <a:pt x="833" y="688"/>
                  </a:lnTo>
                  <a:lnTo>
                    <a:pt x="872" y="654"/>
                  </a:lnTo>
                  <a:lnTo>
                    <a:pt x="907" y="615"/>
                  </a:lnTo>
                  <a:lnTo>
                    <a:pt x="938" y="573"/>
                  </a:lnTo>
                  <a:lnTo>
                    <a:pt x="965" y="529"/>
                  </a:lnTo>
                  <a:lnTo>
                    <a:pt x="988" y="483"/>
                  </a:lnTo>
                  <a:lnTo>
                    <a:pt x="1006" y="435"/>
                  </a:lnTo>
                  <a:lnTo>
                    <a:pt x="1019" y="385"/>
                  </a:lnTo>
                  <a:lnTo>
                    <a:pt x="1027" y="333"/>
                  </a:lnTo>
                  <a:lnTo>
                    <a:pt x="1030" y="281"/>
                  </a:lnTo>
                  <a:lnTo>
                    <a:pt x="1030" y="128"/>
                  </a:lnTo>
                  <a:lnTo>
                    <a:pt x="257" y="128"/>
                  </a:lnTo>
                  <a:close/>
                  <a:moveTo>
                    <a:pt x="64" y="0"/>
                  </a:moveTo>
                  <a:lnTo>
                    <a:pt x="1223" y="0"/>
                  </a:lnTo>
                  <a:lnTo>
                    <a:pt x="1243" y="3"/>
                  </a:lnTo>
                  <a:lnTo>
                    <a:pt x="1260" y="12"/>
                  </a:lnTo>
                  <a:lnTo>
                    <a:pt x="1274" y="26"/>
                  </a:lnTo>
                  <a:lnTo>
                    <a:pt x="1284" y="44"/>
                  </a:lnTo>
                  <a:lnTo>
                    <a:pt x="1287" y="64"/>
                  </a:lnTo>
                  <a:lnTo>
                    <a:pt x="1284" y="84"/>
                  </a:lnTo>
                  <a:lnTo>
                    <a:pt x="1274" y="101"/>
                  </a:lnTo>
                  <a:lnTo>
                    <a:pt x="1260" y="115"/>
                  </a:lnTo>
                  <a:lnTo>
                    <a:pt x="1243" y="125"/>
                  </a:lnTo>
                  <a:lnTo>
                    <a:pt x="1223" y="128"/>
                  </a:lnTo>
                  <a:lnTo>
                    <a:pt x="1158" y="128"/>
                  </a:lnTo>
                  <a:lnTo>
                    <a:pt x="1158" y="281"/>
                  </a:lnTo>
                  <a:lnTo>
                    <a:pt x="1155" y="342"/>
                  </a:lnTo>
                  <a:lnTo>
                    <a:pt x="1146" y="402"/>
                  </a:lnTo>
                  <a:lnTo>
                    <a:pt x="1133" y="461"/>
                  </a:lnTo>
                  <a:lnTo>
                    <a:pt x="1113" y="517"/>
                  </a:lnTo>
                  <a:lnTo>
                    <a:pt x="1089" y="571"/>
                  </a:lnTo>
                  <a:lnTo>
                    <a:pt x="1060" y="624"/>
                  </a:lnTo>
                  <a:lnTo>
                    <a:pt x="1025" y="673"/>
                  </a:lnTo>
                  <a:lnTo>
                    <a:pt x="988" y="719"/>
                  </a:lnTo>
                  <a:lnTo>
                    <a:pt x="945" y="762"/>
                  </a:lnTo>
                  <a:lnTo>
                    <a:pt x="899" y="801"/>
                  </a:lnTo>
                  <a:lnTo>
                    <a:pt x="847" y="836"/>
                  </a:lnTo>
                  <a:lnTo>
                    <a:pt x="899" y="872"/>
                  </a:lnTo>
                  <a:lnTo>
                    <a:pt x="945" y="910"/>
                  </a:lnTo>
                  <a:lnTo>
                    <a:pt x="988" y="953"/>
                  </a:lnTo>
                  <a:lnTo>
                    <a:pt x="1025" y="999"/>
                  </a:lnTo>
                  <a:lnTo>
                    <a:pt x="1060" y="1049"/>
                  </a:lnTo>
                  <a:lnTo>
                    <a:pt x="1089" y="1101"/>
                  </a:lnTo>
                  <a:lnTo>
                    <a:pt x="1113" y="1156"/>
                  </a:lnTo>
                  <a:lnTo>
                    <a:pt x="1133" y="1212"/>
                  </a:lnTo>
                  <a:lnTo>
                    <a:pt x="1146" y="1271"/>
                  </a:lnTo>
                  <a:lnTo>
                    <a:pt x="1155" y="1331"/>
                  </a:lnTo>
                  <a:lnTo>
                    <a:pt x="1158" y="1392"/>
                  </a:lnTo>
                  <a:lnTo>
                    <a:pt x="1158" y="1544"/>
                  </a:lnTo>
                  <a:lnTo>
                    <a:pt x="1223" y="1544"/>
                  </a:lnTo>
                  <a:lnTo>
                    <a:pt x="1243" y="1547"/>
                  </a:lnTo>
                  <a:lnTo>
                    <a:pt x="1260" y="1556"/>
                  </a:lnTo>
                  <a:lnTo>
                    <a:pt x="1274" y="1570"/>
                  </a:lnTo>
                  <a:lnTo>
                    <a:pt x="1284" y="1588"/>
                  </a:lnTo>
                  <a:lnTo>
                    <a:pt x="1287" y="1609"/>
                  </a:lnTo>
                  <a:lnTo>
                    <a:pt x="1284" y="1629"/>
                  </a:lnTo>
                  <a:lnTo>
                    <a:pt x="1274" y="1646"/>
                  </a:lnTo>
                  <a:lnTo>
                    <a:pt x="1260" y="1660"/>
                  </a:lnTo>
                  <a:lnTo>
                    <a:pt x="1243" y="1670"/>
                  </a:lnTo>
                  <a:lnTo>
                    <a:pt x="1223" y="1673"/>
                  </a:lnTo>
                  <a:lnTo>
                    <a:pt x="64" y="1673"/>
                  </a:lnTo>
                  <a:lnTo>
                    <a:pt x="44" y="1670"/>
                  </a:lnTo>
                  <a:lnTo>
                    <a:pt x="27" y="1660"/>
                  </a:lnTo>
                  <a:lnTo>
                    <a:pt x="13" y="1646"/>
                  </a:lnTo>
                  <a:lnTo>
                    <a:pt x="3" y="1629"/>
                  </a:lnTo>
                  <a:lnTo>
                    <a:pt x="0" y="1609"/>
                  </a:lnTo>
                  <a:lnTo>
                    <a:pt x="3" y="1588"/>
                  </a:lnTo>
                  <a:lnTo>
                    <a:pt x="13" y="1570"/>
                  </a:lnTo>
                  <a:lnTo>
                    <a:pt x="27" y="1556"/>
                  </a:lnTo>
                  <a:lnTo>
                    <a:pt x="44" y="1547"/>
                  </a:lnTo>
                  <a:lnTo>
                    <a:pt x="64" y="1544"/>
                  </a:lnTo>
                  <a:lnTo>
                    <a:pt x="128" y="1544"/>
                  </a:lnTo>
                  <a:lnTo>
                    <a:pt x="128" y="1392"/>
                  </a:lnTo>
                  <a:lnTo>
                    <a:pt x="132" y="1331"/>
                  </a:lnTo>
                  <a:lnTo>
                    <a:pt x="140" y="1271"/>
                  </a:lnTo>
                  <a:lnTo>
                    <a:pt x="154" y="1212"/>
                  </a:lnTo>
                  <a:lnTo>
                    <a:pt x="174" y="1156"/>
                  </a:lnTo>
                  <a:lnTo>
                    <a:pt x="198" y="1101"/>
                  </a:lnTo>
                  <a:lnTo>
                    <a:pt x="227" y="1049"/>
                  </a:lnTo>
                  <a:lnTo>
                    <a:pt x="261" y="999"/>
                  </a:lnTo>
                  <a:lnTo>
                    <a:pt x="299" y="953"/>
                  </a:lnTo>
                  <a:lnTo>
                    <a:pt x="342" y="910"/>
                  </a:lnTo>
                  <a:lnTo>
                    <a:pt x="388" y="872"/>
                  </a:lnTo>
                  <a:lnTo>
                    <a:pt x="440" y="836"/>
                  </a:lnTo>
                  <a:lnTo>
                    <a:pt x="388" y="801"/>
                  </a:lnTo>
                  <a:lnTo>
                    <a:pt x="342" y="762"/>
                  </a:lnTo>
                  <a:lnTo>
                    <a:pt x="299" y="719"/>
                  </a:lnTo>
                  <a:lnTo>
                    <a:pt x="261" y="673"/>
                  </a:lnTo>
                  <a:lnTo>
                    <a:pt x="227" y="624"/>
                  </a:lnTo>
                  <a:lnTo>
                    <a:pt x="198" y="571"/>
                  </a:lnTo>
                  <a:lnTo>
                    <a:pt x="174" y="517"/>
                  </a:lnTo>
                  <a:lnTo>
                    <a:pt x="154" y="461"/>
                  </a:lnTo>
                  <a:lnTo>
                    <a:pt x="140" y="402"/>
                  </a:lnTo>
                  <a:lnTo>
                    <a:pt x="132" y="342"/>
                  </a:lnTo>
                  <a:lnTo>
                    <a:pt x="128" y="281"/>
                  </a:lnTo>
                  <a:lnTo>
                    <a:pt x="128" y="128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3" y="101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3" y="26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87"/>
            <p:cNvSpPr>
              <a:spLocks noEditPoints="1"/>
            </p:cNvSpPr>
            <p:nvPr/>
          </p:nvSpPr>
          <p:spPr bwMode="auto">
            <a:xfrm>
              <a:off x="2505075" y="2727325"/>
              <a:ext cx="80963" cy="80963"/>
            </a:xfrm>
            <a:custGeom>
              <a:avLst/>
              <a:gdLst>
                <a:gd name="T0" fmla="*/ 232 w 515"/>
                <a:gd name="T1" fmla="*/ 132 h 515"/>
                <a:gd name="T2" fmla="*/ 186 w 515"/>
                <a:gd name="T3" fmla="*/ 152 h 515"/>
                <a:gd name="T4" fmla="*/ 152 w 515"/>
                <a:gd name="T5" fmla="*/ 186 h 515"/>
                <a:gd name="T6" fmla="*/ 132 w 515"/>
                <a:gd name="T7" fmla="*/ 232 h 515"/>
                <a:gd name="T8" fmla="*/ 132 w 515"/>
                <a:gd name="T9" fmla="*/ 284 h 515"/>
                <a:gd name="T10" fmla="*/ 152 w 515"/>
                <a:gd name="T11" fmla="*/ 330 h 515"/>
                <a:gd name="T12" fmla="*/ 186 w 515"/>
                <a:gd name="T13" fmla="*/ 364 h 515"/>
                <a:gd name="T14" fmla="*/ 232 w 515"/>
                <a:gd name="T15" fmla="*/ 384 h 515"/>
                <a:gd name="T16" fmla="*/ 284 w 515"/>
                <a:gd name="T17" fmla="*/ 384 h 515"/>
                <a:gd name="T18" fmla="*/ 330 w 515"/>
                <a:gd name="T19" fmla="*/ 364 h 515"/>
                <a:gd name="T20" fmla="*/ 364 w 515"/>
                <a:gd name="T21" fmla="*/ 330 h 515"/>
                <a:gd name="T22" fmla="*/ 384 w 515"/>
                <a:gd name="T23" fmla="*/ 284 h 515"/>
                <a:gd name="T24" fmla="*/ 384 w 515"/>
                <a:gd name="T25" fmla="*/ 232 h 515"/>
                <a:gd name="T26" fmla="*/ 364 w 515"/>
                <a:gd name="T27" fmla="*/ 186 h 515"/>
                <a:gd name="T28" fmla="*/ 330 w 515"/>
                <a:gd name="T29" fmla="*/ 152 h 515"/>
                <a:gd name="T30" fmla="*/ 284 w 515"/>
                <a:gd name="T31" fmla="*/ 132 h 515"/>
                <a:gd name="T32" fmla="*/ 258 w 515"/>
                <a:gd name="T33" fmla="*/ 0 h 515"/>
                <a:gd name="T34" fmla="*/ 339 w 515"/>
                <a:gd name="T35" fmla="*/ 13 h 515"/>
                <a:gd name="T36" fmla="*/ 410 w 515"/>
                <a:gd name="T37" fmla="*/ 50 h 515"/>
                <a:gd name="T38" fmla="*/ 466 w 515"/>
                <a:gd name="T39" fmla="*/ 106 h 515"/>
                <a:gd name="T40" fmla="*/ 502 w 515"/>
                <a:gd name="T41" fmla="*/ 176 h 515"/>
                <a:gd name="T42" fmla="*/ 515 w 515"/>
                <a:gd name="T43" fmla="*/ 258 h 515"/>
                <a:gd name="T44" fmla="*/ 502 w 515"/>
                <a:gd name="T45" fmla="*/ 339 h 515"/>
                <a:gd name="T46" fmla="*/ 466 w 515"/>
                <a:gd name="T47" fmla="*/ 410 h 515"/>
                <a:gd name="T48" fmla="*/ 410 w 515"/>
                <a:gd name="T49" fmla="*/ 466 h 515"/>
                <a:gd name="T50" fmla="*/ 339 w 515"/>
                <a:gd name="T51" fmla="*/ 502 h 515"/>
                <a:gd name="T52" fmla="*/ 258 w 515"/>
                <a:gd name="T53" fmla="*/ 515 h 515"/>
                <a:gd name="T54" fmla="*/ 176 w 515"/>
                <a:gd name="T55" fmla="*/ 502 h 515"/>
                <a:gd name="T56" fmla="*/ 106 w 515"/>
                <a:gd name="T57" fmla="*/ 466 h 515"/>
                <a:gd name="T58" fmla="*/ 50 w 515"/>
                <a:gd name="T59" fmla="*/ 410 h 515"/>
                <a:gd name="T60" fmla="*/ 13 w 515"/>
                <a:gd name="T61" fmla="*/ 339 h 515"/>
                <a:gd name="T62" fmla="*/ 0 w 515"/>
                <a:gd name="T63" fmla="*/ 258 h 515"/>
                <a:gd name="T64" fmla="*/ 13 w 515"/>
                <a:gd name="T65" fmla="*/ 176 h 515"/>
                <a:gd name="T66" fmla="*/ 50 w 515"/>
                <a:gd name="T67" fmla="*/ 106 h 515"/>
                <a:gd name="T68" fmla="*/ 106 w 515"/>
                <a:gd name="T69" fmla="*/ 50 h 515"/>
                <a:gd name="T70" fmla="*/ 176 w 515"/>
                <a:gd name="T71" fmla="*/ 13 h 515"/>
                <a:gd name="T72" fmla="*/ 258 w 515"/>
                <a:gd name="T7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5" h="515">
                  <a:moveTo>
                    <a:pt x="258" y="129"/>
                  </a:moveTo>
                  <a:lnTo>
                    <a:pt x="232" y="132"/>
                  </a:lnTo>
                  <a:lnTo>
                    <a:pt x="207" y="140"/>
                  </a:lnTo>
                  <a:lnTo>
                    <a:pt x="186" y="152"/>
                  </a:lnTo>
                  <a:lnTo>
                    <a:pt x="167" y="167"/>
                  </a:lnTo>
                  <a:lnTo>
                    <a:pt x="152" y="186"/>
                  </a:lnTo>
                  <a:lnTo>
                    <a:pt x="140" y="207"/>
                  </a:lnTo>
                  <a:lnTo>
                    <a:pt x="132" y="232"/>
                  </a:lnTo>
                  <a:lnTo>
                    <a:pt x="129" y="258"/>
                  </a:lnTo>
                  <a:lnTo>
                    <a:pt x="132" y="284"/>
                  </a:lnTo>
                  <a:lnTo>
                    <a:pt x="140" y="308"/>
                  </a:lnTo>
                  <a:lnTo>
                    <a:pt x="152" y="330"/>
                  </a:lnTo>
                  <a:lnTo>
                    <a:pt x="167" y="349"/>
                  </a:lnTo>
                  <a:lnTo>
                    <a:pt x="186" y="364"/>
                  </a:lnTo>
                  <a:lnTo>
                    <a:pt x="207" y="377"/>
                  </a:lnTo>
                  <a:lnTo>
                    <a:pt x="232" y="384"/>
                  </a:lnTo>
                  <a:lnTo>
                    <a:pt x="258" y="387"/>
                  </a:lnTo>
                  <a:lnTo>
                    <a:pt x="284" y="384"/>
                  </a:lnTo>
                  <a:lnTo>
                    <a:pt x="308" y="377"/>
                  </a:lnTo>
                  <a:lnTo>
                    <a:pt x="330" y="364"/>
                  </a:lnTo>
                  <a:lnTo>
                    <a:pt x="349" y="349"/>
                  </a:lnTo>
                  <a:lnTo>
                    <a:pt x="364" y="330"/>
                  </a:lnTo>
                  <a:lnTo>
                    <a:pt x="377" y="308"/>
                  </a:lnTo>
                  <a:lnTo>
                    <a:pt x="384" y="284"/>
                  </a:lnTo>
                  <a:lnTo>
                    <a:pt x="387" y="258"/>
                  </a:lnTo>
                  <a:lnTo>
                    <a:pt x="384" y="232"/>
                  </a:lnTo>
                  <a:lnTo>
                    <a:pt x="377" y="207"/>
                  </a:lnTo>
                  <a:lnTo>
                    <a:pt x="364" y="186"/>
                  </a:lnTo>
                  <a:lnTo>
                    <a:pt x="349" y="167"/>
                  </a:lnTo>
                  <a:lnTo>
                    <a:pt x="330" y="152"/>
                  </a:lnTo>
                  <a:lnTo>
                    <a:pt x="308" y="140"/>
                  </a:lnTo>
                  <a:lnTo>
                    <a:pt x="284" y="132"/>
                  </a:lnTo>
                  <a:lnTo>
                    <a:pt x="258" y="129"/>
                  </a:lnTo>
                  <a:close/>
                  <a:moveTo>
                    <a:pt x="258" y="0"/>
                  </a:moveTo>
                  <a:lnTo>
                    <a:pt x="300" y="4"/>
                  </a:lnTo>
                  <a:lnTo>
                    <a:pt x="339" y="13"/>
                  </a:lnTo>
                  <a:lnTo>
                    <a:pt x="376" y="29"/>
                  </a:lnTo>
                  <a:lnTo>
                    <a:pt x="410" y="50"/>
                  </a:lnTo>
                  <a:lnTo>
                    <a:pt x="440" y="76"/>
                  </a:lnTo>
                  <a:lnTo>
                    <a:pt x="466" y="106"/>
                  </a:lnTo>
                  <a:lnTo>
                    <a:pt x="486" y="140"/>
                  </a:lnTo>
                  <a:lnTo>
                    <a:pt x="502" y="176"/>
                  </a:lnTo>
                  <a:lnTo>
                    <a:pt x="512" y="216"/>
                  </a:lnTo>
                  <a:lnTo>
                    <a:pt x="515" y="258"/>
                  </a:lnTo>
                  <a:lnTo>
                    <a:pt x="512" y="300"/>
                  </a:lnTo>
                  <a:lnTo>
                    <a:pt x="502" y="339"/>
                  </a:lnTo>
                  <a:lnTo>
                    <a:pt x="486" y="376"/>
                  </a:lnTo>
                  <a:lnTo>
                    <a:pt x="466" y="410"/>
                  </a:lnTo>
                  <a:lnTo>
                    <a:pt x="440" y="440"/>
                  </a:lnTo>
                  <a:lnTo>
                    <a:pt x="410" y="466"/>
                  </a:lnTo>
                  <a:lnTo>
                    <a:pt x="376" y="486"/>
                  </a:lnTo>
                  <a:lnTo>
                    <a:pt x="339" y="502"/>
                  </a:lnTo>
                  <a:lnTo>
                    <a:pt x="300" y="512"/>
                  </a:lnTo>
                  <a:lnTo>
                    <a:pt x="258" y="515"/>
                  </a:lnTo>
                  <a:lnTo>
                    <a:pt x="216" y="512"/>
                  </a:lnTo>
                  <a:lnTo>
                    <a:pt x="176" y="502"/>
                  </a:lnTo>
                  <a:lnTo>
                    <a:pt x="140" y="486"/>
                  </a:lnTo>
                  <a:lnTo>
                    <a:pt x="106" y="466"/>
                  </a:lnTo>
                  <a:lnTo>
                    <a:pt x="76" y="440"/>
                  </a:lnTo>
                  <a:lnTo>
                    <a:pt x="50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4" y="300"/>
                  </a:lnTo>
                  <a:lnTo>
                    <a:pt x="0" y="258"/>
                  </a:lnTo>
                  <a:lnTo>
                    <a:pt x="4" y="216"/>
                  </a:lnTo>
                  <a:lnTo>
                    <a:pt x="13" y="176"/>
                  </a:lnTo>
                  <a:lnTo>
                    <a:pt x="29" y="140"/>
                  </a:lnTo>
                  <a:lnTo>
                    <a:pt x="50" y="106"/>
                  </a:lnTo>
                  <a:lnTo>
                    <a:pt x="76" y="76"/>
                  </a:lnTo>
                  <a:lnTo>
                    <a:pt x="106" y="50"/>
                  </a:lnTo>
                  <a:lnTo>
                    <a:pt x="140" y="29"/>
                  </a:lnTo>
                  <a:lnTo>
                    <a:pt x="176" y="13"/>
                  </a:lnTo>
                  <a:lnTo>
                    <a:pt x="216" y="4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88"/>
            <p:cNvSpPr>
              <a:spLocks noEditPoints="1"/>
            </p:cNvSpPr>
            <p:nvPr/>
          </p:nvSpPr>
          <p:spPr bwMode="auto">
            <a:xfrm>
              <a:off x="2597150" y="2727325"/>
              <a:ext cx="80963" cy="80963"/>
            </a:xfrm>
            <a:custGeom>
              <a:avLst/>
              <a:gdLst>
                <a:gd name="T0" fmla="*/ 231 w 515"/>
                <a:gd name="T1" fmla="*/ 132 h 515"/>
                <a:gd name="T2" fmla="*/ 185 w 515"/>
                <a:gd name="T3" fmla="*/ 152 h 515"/>
                <a:gd name="T4" fmla="*/ 151 w 515"/>
                <a:gd name="T5" fmla="*/ 186 h 515"/>
                <a:gd name="T6" fmla="*/ 131 w 515"/>
                <a:gd name="T7" fmla="*/ 232 h 515"/>
                <a:gd name="T8" fmla="*/ 131 w 515"/>
                <a:gd name="T9" fmla="*/ 284 h 515"/>
                <a:gd name="T10" fmla="*/ 151 w 515"/>
                <a:gd name="T11" fmla="*/ 330 h 515"/>
                <a:gd name="T12" fmla="*/ 185 w 515"/>
                <a:gd name="T13" fmla="*/ 364 h 515"/>
                <a:gd name="T14" fmla="*/ 231 w 515"/>
                <a:gd name="T15" fmla="*/ 384 h 515"/>
                <a:gd name="T16" fmla="*/ 283 w 515"/>
                <a:gd name="T17" fmla="*/ 384 h 515"/>
                <a:gd name="T18" fmla="*/ 329 w 515"/>
                <a:gd name="T19" fmla="*/ 364 h 515"/>
                <a:gd name="T20" fmla="*/ 363 w 515"/>
                <a:gd name="T21" fmla="*/ 330 h 515"/>
                <a:gd name="T22" fmla="*/ 383 w 515"/>
                <a:gd name="T23" fmla="*/ 284 h 515"/>
                <a:gd name="T24" fmla="*/ 383 w 515"/>
                <a:gd name="T25" fmla="*/ 232 h 515"/>
                <a:gd name="T26" fmla="*/ 363 w 515"/>
                <a:gd name="T27" fmla="*/ 186 h 515"/>
                <a:gd name="T28" fmla="*/ 329 w 515"/>
                <a:gd name="T29" fmla="*/ 152 h 515"/>
                <a:gd name="T30" fmla="*/ 283 w 515"/>
                <a:gd name="T31" fmla="*/ 132 h 515"/>
                <a:gd name="T32" fmla="*/ 257 w 515"/>
                <a:gd name="T33" fmla="*/ 0 h 515"/>
                <a:gd name="T34" fmla="*/ 339 w 515"/>
                <a:gd name="T35" fmla="*/ 13 h 515"/>
                <a:gd name="T36" fmla="*/ 410 w 515"/>
                <a:gd name="T37" fmla="*/ 50 h 515"/>
                <a:gd name="T38" fmla="*/ 465 w 515"/>
                <a:gd name="T39" fmla="*/ 106 h 515"/>
                <a:gd name="T40" fmla="*/ 502 w 515"/>
                <a:gd name="T41" fmla="*/ 176 h 515"/>
                <a:gd name="T42" fmla="*/ 515 w 515"/>
                <a:gd name="T43" fmla="*/ 258 h 515"/>
                <a:gd name="T44" fmla="*/ 502 w 515"/>
                <a:gd name="T45" fmla="*/ 339 h 515"/>
                <a:gd name="T46" fmla="*/ 465 w 515"/>
                <a:gd name="T47" fmla="*/ 410 h 515"/>
                <a:gd name="T48" fmla="*/ 410 w 515"/>
                <a:gd name="T49" fmla="*/ 466 h 515"/>
                <a:gd name="T50" fmla="*/ 339 w 515"/>
                <a:gd name="T51" fmla="*/ 502 h 515"/>
                <a:gd name="T52" fmla="*/ 257 w 515"/>
                <a:gd name="T53" fmla="*/ 515 h 515"/>
                <a:gd name="T54" fmla="*/ 176 w 515"/>
                <a:gd name="T55" fmla="*/ 502 h 515"/>
                <a:gd name="T56" fmla="*/ 105 w 515"/>
                <a:gd name="T57" fmla="*/ 466 h 515"/>
                <a:gd name="T58" fmla="*/ 49 w 515"/>
                <a:gd name="T59" fmla="*/ 410 h 515"/>
                <a:gd name="T60" fmla="*/ 13 w 515"/>
                <a:gd name="T61" fmla="*/ 339 h 515"/>
                <a:gd name="T62" fmla="*/ 0 w 515"/>
                <a:gd name="T63" fmla="*/ 258 h 515"/>
                <a:gd name="T64" fmla="*/ 13 w 515"/>
                <a:gd name="T65" fmla="*/ 176 h 515"/>
                <a:gd name="T66" fmla="*/ 49 w 515"/>
                <a:gd name="T67" fmla="*/ 106 h 515"/>
                <a:gd name="T68" fmla="*/ 105 w 515"/>
                <a:gd name="T69" fmla="*/ 50 h 515"/>
                <a:gd name="T70" fmla="*/ 176 w 515"/>
                <a:gd name="T71" fmla="*/ 13 h 515"/>
                <a:gd name="T72" fmla="*/ 257 w 515"/>
                <a:gd name="T7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5" h="515">
                  <a:moveTo>
                    <a:pt x="257" y="129"/>
                  </a:moveTo>
                  <a:lnTo>
                    <a:pt x="231" y="132"/>
                  </a:lnTo>
                  <a:lnTo>
                    <a:pt x="207" y="140"/>
                  </a:lnTo>
                  <a:lnTo>
                    <a:pt x="185" y="152"/>
                  </a:lnTo>
                  <a:lnTo>
                    <a:pt x="166" y="167"/>
                  </a:lnTo>
                  <a:lnTo>
                    <a:pt x="151" y="186"/>
                  </a:lnTo>
                  <a:lnTo>
                    <a:pt x="138" y="207"/>
                  </a:lnTo>
                  <a:lnTo>
                    <a:pt x="131" y="232"/>
                  </a:lnTo>
                  <a:lnTo>
                    <a:pt x="128" y="258"/>
                  </a:lnTo>
                  <a:lnTo>
                    <a:pt x="131" y="284"/>
                  </a:lnTo>
                  <a:lnTo>
                    <a:pt x="138" y="308"/>
                  </a:lnTo>
                  <a:lnTo>
                    <a:pt x="151" y="330"/>
                  </a:lnTo>
                  <a:lnTo>
                    <a:pt x="166" y="349"/>
                  </a:lnTo>
                  <a:lnTo>
                    <a:pt x="185" y="364"/>
                  </a:lnTo>
                  <a:lnTo>
                    <a:pt x="207" y="377"/>
                  </a:lnTo>
                  <a:lnTo>
                    <a:pt x="231" y="384"/>
                  </a:lnTo>
                  <a:lnTo>
                    <a:pt x="257" y="387"/>
                  </a:lnTo>
                  <a:lnTo>
                    <a:pt x="283" y="384"/>
                  </a:lnTo>
                  <a:lnTo>
                    <a:pt x="308" y="377"/>
                  </a:lnTo>
                  <a:lnTo>
                    <a:pt x="329" y="364"/>
                  </a:lnTo>
                  <a:lnTo>
                    <a:pt x="348" y="349"/>
                  </a:lnTo>
                  <a:lnTo>
                    <a:pt x="363" y="330"/>
                  </a:lnTo>
                  <a:lnTo>
                    <a:pt x="375" y="308"/>
                  </a:lnTo>
                  <a:lnTo>
                    <a:pt x="383" y="284"/>
                  </a:lnTo>
                  <a:lnTo>
                    <a:pt x="386" y="258"/>
                  </a:lnTo>
                  <a:lnTo>
                    <a:pt x="383" y="232"/>
                  </a:lnTo>
                  <a:lnTo>
                    <a:pt x="375" y="207"/>
                  </a:lnTo>
                  <a:lnTo>
                    <a:pt x="363" y="186"/>
                  </a:lnTo>
                  <a:lnTo>
                    <a:pt x="348" y="167"/>
                  </a:lnTo>
                  <a:lnTo>
                    <a:pt x="329" y="152"/>
                  </a:lnTo>
                  <a:lnTo>
                    <a:pt x="308" y="140"/>
                  </a:lnTo>
                  <a:lnTo>
                    <a:pt x="283" y="132"/>
                  </a:lnTo>
                  <a:lnTo>
                    <a:pt x="257" y="129"/>
                  </a:lnTo>
                  <a:close/>
                  <a:moveTo>
                    <a:pt x="257" y="0"/>
                  </a:moveTo>
                  <a:lnTo>
                    <a:pt x="299" y="4"/>
                  </a:lnTo>
                  <a:lnTo>
                    <a:pt x="339" y="13"/>
                  </a:lnTo>
                  <a:lnTo>
                    <a:pt x="375" y="29"/>
                  </a:lnTo>
                  <a:lnTo>
                    <a:pt x="410" y="50"/>
                  </a:lnTo>
                  <a:lnTo>
                    <a:pt x="440" y="76"/>
                  </a:lnTo>
                  <a:lnTo>
                    <a:pt x="465" y="106"/>
                  </a:lnTo>
                  <a:lnTo>
                    <a:pt x="486" y="140"/>
                  </a:lnTo>
                  <a:lnTo>
                    <a:pt x="502" y="176"/>
                  </a:lnTo>
                  <a:lnTo>
                    <a:pt x="511" y="216"/>
                  </a:lnTo>
                  <a:lnTo>
                    <a:pt x="515" y="258"/>
                  </a:lnTo>
                  <a:lnTo>
                    <a:pt x="511" y="300"/>
                  </a:lnTo>
                  <a:lnTo>
                    <a:pt x="502" y="339"/>
                  </a:lnTo>
                  <a:lnTo>
                    <a:pt x="486" y="376"/>
                  </a:lnTo>
                  <a:lnTo>
                    <a:pt x="465" y="410"/>
                  </a:lnTo>
                  <a:lnTo>
                    <a:pt x="440" y="440"/>
                  </a:lnTo>
                  <a:lnTo>
                    <a:pt x="410" y="466"/>
                  </a:lnTo>
                  <a:lnTo>
                    <a:pt x="375" y="486"/>
                  </a:lnTo>
                  <a:lnTo>
                    <a:pt x="339" y="502"/>
                  </a:lnTo>
                  <a:lnTo>
                    <a:pt x="299" y="512"/>
                  </a:lnTo>
                  <a:lnTo>
                    <a:pt x="257" y="515"/>
                  </a:lnTo>
                  <a:lnTo>
                    <a:pt x="215" y="512"/>
                  </a:lnTo>
                  <a:lnTo>
                    <a:pt x="176" y="502"/>
                  </a:lnTo>
                  <a:lnTo>
                    <a:pt x="139" y="486"/>
                  </a:lnTo>
                  <a:lnTo>
                    <a:pt x="105" y="466"/>
                  </a:lnTo>
                  <a:lnTo>
                    <a:pt x="75" y="440"/>
                  </a:lnTo>
                  <a:lnTo>
                    <a:pt x="49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3" y="300"/>
                  </a:lnTo>
                  <a:lnTo>
                    <a:pt x="0" y="258"/>
                  </a:lnTo>
                  <a:lnTo>
                    <a:pt x="3" y="216"/>
                  </a:lnTo>
                  <a:lnTo>
                    <a:pt x="13" y="176"/>
                  </a:lnTo>
                  <a:lnTo>
                    <a:pt x="29" y="140"/>
                  </a:lnTo>
                  <a:lnTo>
                    <a:pt x="49" y="106"/>
                  </a:lnTo>
                  <a:lnTo>
                    <a:pt x="75" y="76"/>
                  </a:lnTo>
                  <a:lnTo>
                    <a:pt x="105" y="50"/>
                  </a:lnTo>
                  <a:lnTo>
                    <a:pt x="139" y="29"/>
                  </a:lnTo>
                  <a:lnTo>
                    <a:pt x="176" y="13"/>
                  </a:lnTo>
                  <a:lnTo>
                    <a:pt x="215" y="4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89"/>
            <p:cNvSpPr>
              <a:spLocks noEditPoints="1"/>
            </p:cNvSpPr>
            <p:nvPr/>
          </p:nvSpPr>
          <p:spPr bwMode="auto">
            <a:xfrm>
              <a:off x="2689225" y="2727325"/>
              <a:ext cx="80963" cy="80963"/>
            </a:xfrm>
            <a:custGeom>
              <a:avLst/>
              <a:gdLst>
                <a:gd name="T0" fmla="*/ 232 w 515"/>
                <a:gd name="T1" fmla="*/ 132 h 515"/>
                <a:gd name="T2" fmla="*/ 186 w 515"/>
                <a:gd name="T3" fmla="*/ 152 h 515"/>
                <a:gd name="T4" fmla="*/ 150 w 515"/>
                <a:gd name="T5" fmla="*/ 186 h 515"/>
                <a:gd name="T6" fmla="*/ 131 w 515"/>
                <a:gd name="T7" fmla="*/ 232 h 515"/>
                <a:gd name="T8" fmla="*/ 131 w 515"/>
                <a:gd name="T9" fmla="*/ 284 h 515"/>
                <a:gd name="T10" fmla="*/ 150 w 515"/>
                <a:gd name="T11" fmla="*/ 330 h 515"/>
                <a:gd name="T12" fmla="*/ 186 w 515"/>
                <a:gd name="T13" fmla="*/ 364 h 515"/>
                <a:gd name="T14" fmla="*/ 232 w 515"/>
                <a:gd name="T15" fmla="*/ 384 h 515"/>
                <a:gd name="T16" fmla="*/ 283 w 515"/>
                <a:gd name="T17" fmla="*/ 384 h 515"/>
                <a:gd name="T18" fmla="*/ 329 w 515"/>
                <a:gd name="T19" fmla="*/ 364 h 515"/>
                <a:gd name="T20" fmla="*/ 364 w 515"/>
                <a:gd name="T21" fmla="*/ 330 h 515"/>
                <a:gd name="T22" fmla="*/ 383 w 515"/>
                <a:gd name="T23" fmla="*/ 284 h 515"/>
                <a:gd name="T24" fmla="*/ 383 w 515"/>
                <a:gd name="T25" fmla="*/ 232 h 515"/>
                <a:gd name="T26" fmla="*/ 364 w 515"/>
                <a:gd name="T27" fmla="*/ 186 h 515"/>
                <a:gd name="T28" fmla="*/ 329 w 515"/>
                <a:gd name="T29" fmla="*/ 152 h 515"/>
                <a:gd name="T30" fmla="*/ 283 w 515"/>
                <a:gd name="T31" fmla="*/ 132 h 515"/>
                <a:gd name="T32" fmla="*/ 257 w 515"/>
                <a:gd name="T33" fmla="*/ 0 h 515"/>
                <a:gd name="T34" fmla="*/ 339 w 515"/>
                <a:gd name="T35" fmla="*/ 13 h 515"/>
                <a:gd name="T36" fmla="*/ 410 w 515"/>
                <a:gd name="T37" fmla="*/ 50 h 515"/>
                <a:gd name="T38" fmla="*/ 466 w 515"/>
                <a:gd name="T39" fmla="*/ 106 h 515"/>
                <a:gd name="T40" fmla="*/ 502 w 515"/>
                <a:gd name="T41" fmla="*/ 176 h 515"/>
                <a:gd name="T42" fmla="*/ 515 w 515"/>
                <a:gd name="T43" fmla="*/ 258 h 515"/>
                <a:gd name="T44" fmla="*/ 502 w 515"/>
                <a:gd name="T45" fmla="*/ 339 h 515"/>
                <a:gd name="T46" fmla="*/ 466 w 515"/>
                <a:gd name="T47" fmla="*/ 410 h 515"/>
                <a:gd name="T48" fmla="*/ 410 w 515"/>
                <a:gd name="T49" fmla="*/ 466 h 515"/>
                <a:gd name="T50" fmla="*/ 339 w 515"/>
                <a:gd name="T51" fmla="*/ 502 h 515"/>
                <a:gd name="T52" fmla="*/ 257 w 515"/>
                <a:gd name="T53" fmla="*/ 515 h 515"/>
                <a:gd name="T54" fmla="*/ 176 w 515"/>
                <a:gd name="T55" fmla="*/ 502 h 515"/>
                <a:gd name="T56" fmla="*/ 105 w 515"/>
                <a:gd name="T57" fmla="*/ 466 h 515"/>
                <a:gd name="T58" fmla="*/ 49 w 515"/>
                <a:gd name="T59" fmla="*/ 410 h 515"/>
                <a:gd name="T60" fmla="*/ 13 w 515"/>
                <a:gd name="T61" fmla="*/ 339 h 515"/>
                <a:gd name="T62" fmla="*/ 0 w 515"/>
                <a:gd name="T63" fmla="*/ 258 h 515"/>
                <a:gd name="T64" fmla="*/ 13 w 515"/>
                <a:gd name="T65" fmla="*/ 176 h 515"/>
                <a:gd name="T66" fmla="*/ 49 w 515"/>
                <a:gd name="T67" fmla="*/ 106 h 515"/>
                <a:gd name="T68" fmla="*/ 105 w 515"/>
                <a:gd name="T69" fmla="*/ 50 h 515"/>
                <a:gd name="T70" fmla="*/ 176 w 515"/>
                <a:gd name="T71" fmla="*/ 13 h 515"/>
                <a:gd name="T72" fmla="*/ 257 w 515"/>
                <a:gd name="T7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5" h="515">
                  <a:moveTo>
                    <a:pt x="257" y="129"/>
                  </a:moveTo>
                  <a:lnTo>
                    <a:pt x="232" y="132"/>
                  </a:lnTo>
                  <a:lnTo>
                    <a:pt x="207" y="140"/>
                  </a:lnTo>
                  <a:lnTo>
                    <a:pt x="186" y="152"/>
                  </a:lnTo>
                  <a:lnTo>
                    <a:pt x="166" y="167"/>
                  </a:lnTo>
                  <a:lnTo>
                    <a:pt x="150" y="186"/>
                  </a:lnTo>
                  <a:lnTo>
                    <a:pt x="138" y="207"/>
                  </a:lnTo>
                  <a:lnTo>
                    <a:pt x="131" y="232"/>
                  </a:lnTo>
                  <a:lnTo>
                    <a:pt x="129" y="258"/>
                  </a:lnTo>
                  <a:lnTo>
                    <a:pt x="131" y="284"/>
                  </a:lnTo>
                  <a:lnTo>
                    <a:pt x="138" y="308"/>
                  </a:lnTo>
                  <a:lnTo>
                    <a:pt x="150" y="330"/>
                  </a:lnTo>
                  <a:lnTo>
                    <a:pt x="166" y="349"/>
                  </a:lnTo>
                  <a:lnTo>
                    <a:pt x="186" y="364"/>
                  </a:lnTo>
                  <a:lnTo>
                    <a:pt x="207" y="377"/>
                  </a:lnTo>
                  <a:lnTo>
                    <a:pt x="232" y="384"/>
                  </a:lnTo>
                  <a:lnTo>
                    <a:pt x="257" y="387"/>
                  </a:lnTo>
                  <a:lnTo>
                    <a:pt x="283" y="384"/>
                  </a:lnTo>
                  <a:lnTo>
                    <a:pt x="308" y="377"/>
                  </a:lnTo>
                  <a:lnTo>
                    <a:pt x="329" y="364"/>
                  </a:lnTo>
                  <a:lnTo>
                    <a:pt x="349" y="349"/>
                  </a:lnTo>
                  <a:lnTo>
                    <a:pt x="364" y="330"/>
                  </a:lnTo>
                  <a:lnTo>
                    <a:pt x="375" y="308"/>
                  </a:lnTo>
                  <a:lnTo>
                    <a:pt x="383" y="284"/>
                  </a:lnTo>
                  <a:lnTo>
                    <a:pt x="386" y="258"/>
                  </a:lnTo>
                  <a:lnTo>
                    <a:pt x="383" y="232"/>
                  </a:lnTo>
                  <a:lnTo>
                    <a:pt x="375" y="207"/>
                  </a:lnTo>
                  <a:lnTo>
                    <a:pt x="364" y="186"/>
                  </a:lnTo>
                  <a:lnTo>
                    <a:pt x="349" y="167"/>
                  </a:lnTo>
                  <a:lnTo>
                    <a:pt x="329" y="152"/>
                  </a:lnTo>
                  <a:lnTo>
                    <a:pt x="308" y="140"/>
                  </a:lnTo>
                  <a:lnTo>
                    <a:pt x="283" y="132"/>
                  </a:lnTo>
                  <a:lnTo>
                    <a:pt x="257" y="129"/>
                  </a:lnTo>
                  <a:close/>
                  <a:moveTo>
                    <a:pt x="257" y="0"/>
                  </a:moveTo>
                  <a:lnTo>
                    <a:pt x="299" y="4"/>
                  </a:lnTo>
                  <a:lnTo>
                    <a:pt x="339" y="13"/>
                  </a:lnTo>
                  <a:lnTo>
                    <a:pt x="375" y="29"/>
                  </a:lnTo>
                  <a:lnTo>
                    <a:pt x="410" y="50"/>
                  </a:lnTo>
                  <a:lnTo>
                    <a:pt x="440" y="76"/>
                  </a:lnTo>
                  <a:lnTo>
                    <a:pt x="466" y="106"/>
                  </a:lnTo>
                  <a:lnTo>
                    <a:pt x="486" y="140"/>
                  </a:lnTo>
                  <a:lnTo>
                    <a:pt x="502" y="176"/>
                  </a:lnTo>
                  <a:lnTo>
                    <a:pt x="512" y="216"/>
                  </a:lnTo>
                  <a:lnTo>
                    <a:pt x="515" y="258"/>
                  </a:lnTo>
                  <a:lnTo>
                    <a:pt x="512" y="300"/>
                  </a:lnTo>
                  <a:lnTo>
                    <a:pt x="502" y="339"/>
                  </a:lnTo>
                  <a:lnTo>
                    <a:pt x="486" y="376"/>
                  </a:lnTo>
                  <a:lnTo>
                    <a:pt x="466" y="410"/>
                  </a:lnTo>
                  <a:lnTo>
                    <a:pt x="440" y="440"/>
                  </a:lnTo>
                  <a:lnTo>
                    <a:pt x="410" y="466"/>
                  </a:lnTo>
                  <a:lnTo>
                    <a:pt x="375" y="486"/>
                  </a:lnTo>
                  <a:lnTo>
                    <a:pt x="339" y="502"/>
                  </a:lnTo>
                  <a:lnTo>
                    <a:pt x="299" y="512"/>
                  </a:lnTo>
                  <a:lnTo>
                    <a:pt x="257" y="515"/>
                  </a:lnTo>
                  <a:lnTo>
                    <a:pt x="216" y="512"/>
                  </a:lnTo>
                  <a:lnTo>
                    <a:pt x="176" y="502"/>
                  </a:lnTo>
                  <a:lnTo>
                    <a:pt x="139" y="486"/>
                  </a:lnTo>
                  <a:lnTo>
                    <a:pt x="105" y="466"/>
                  </a:lnTo>
                  <a:lnTo>
                    <a:pt x="75" y="440"/>
                  </a:lnTo>
                  <a:lnTo>
                    <a:pt x="49" y="410"/>
                  </a:lnTo>
                  <a:lnTo>
                    <a:pt x="29" y="376"/>
                  </a:lnTo>
                  <a:lnTo>
                    <a:pt x="13" y="339"/>
                  </a:lnTo>
                  <a:lnTo>
                    <a:pt x="3" y="300"/>
                  </a:lnTo>
                  <a:lnTo>
                    <a:pt x="0" y="258"/>
                  </a:lnTo>
                  <a:lnTo>
                    <a:pt x="3" y="216"/>
                  </a:lnTo>
                  <a:lnTo>
                    <a:pt x="13" y="176"/>
                  </a:lnTo>
                  <a:lnTo>
                    <a:pt x="29" y="140"/>
                  </a:lnTo>
                  <a:lnTo>
                    <a:pt x="49" y="106"/>
                  </a:lnTo>
                  <a:lnTo>
                    <a:pt x="75" y="76"/>
                  </a:lnTo>
                  <a:lnTo>
                    <a:pt x="105" y="50"/>
                  </a:lnTo>
                  <a:lnTo>
                    <a:pt x="139" y="29"/>
                  </a:lnTo>
                  <a:lnTo>
                    <a:pt x="176" y="13"/>
                  </a:lnTo>
                  <a:lnTo>
                    <a:pt x="216" y="4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90"/>
            <p:cNvSpPr>
              <a:spLocks noEditPoints="1"/>
            </p:cNvSpPr>
            <p:nvPr/>
          </p:nvSpPr>
          <p:spPr bwMode="auto">
            <a:xfrm>
              <a:off x="2463800" y="2686050"/>
              <a:ext cx="531813" cy="520700"/>
            </a:xfrm>
            <a:custGeom>
              <a:avLst/>
              <a:gdLst>
                <a:gd name="T0" fmla="*/ 129 w 3347"/>
                <a:gd name="T1" fmla="*/ 129 h 3283"/>
                <a:gd name="T2" fmla="*/ 129 w 3347"/>
                <a:gd name="T3" fmla="*/ 901 h 3283"/>
                <a:gd name="T4" fmla="*/ 3218 w 3347"/>
                <a:gd name="T5" fmla="*/ 901 h 3283"/>
                <a:gd name="T6" fmla="*/ 3218 w 3347"/>
                <a:gd name="T7" fmla="*/ 129 h 3283"/>
                <a:gd name="T8" fmla="*/ 129 w 3347"/>
                <a:gd name="T9" fmla="*/ 129 h 3283"/>
                <a:gd name="T10" fmla="*/ 64 w 3347"/>
                <a:gd name="T11" fmla="*/ 0 h 3283"/>
                <a:gd name="T12" fmla="*/ 3283 w 3347"/>
                <a:gd name="T13" fmla="*/ 0 h 3283"/>
                <a:gd name="T14" fmla="*/ 3303 w 3347"/>
                <a:gd name="T15" fmla="*/ 3 h 3283"/>
                <a:gd name="T16" fmla="*/ 3321 w 3347"/>
                <a:gd name="T17" fmla="*/ 13 h 3283"/>
                <a:gd name="T18" fmla="*/ 3335 w 3347"/>
                <a:gd name="T19" fmla="*/ 27 h 3283"/>
                <a:gd name="T20" fmla="*/ 3344 w 3347"/>
                <a:gd name="T21" fmla="*/ 44 h 3283"/>
                <a:gd name="T22" fmla="*/ 3347 w 3347"/>
                <a:gd name="T23" fmla="*/ 64 h 3283"/>
                <a:gd name="T24" fmla="*/ 3347 w 3347"/>
                <a:gd name="T25" fmla="*/ 1545 h 3283"/>
                <a:gd name="T26" fmla="*/ 3344 w 3347"/>
                <a:gd name="T27" fmla="*/ 1565 h 3283"/>
                <a:gd name="T28" fmla="*/ 3335 w 3347"/>
                <a:gd name="T29" fmla="*/ 1582 h 3283"/>
                <a:gd name="T30" fmla="*/ 3321 w 3347"/>
                <a:gd name="T31" fmla="*/ 1596 h 3283"/>
                <a:gd name="T32" fmla="*/ 3303 w 3347"/>
                <a:gd name="T33" fmla="*/ 1606 h 3283"/>
                <a:gd name="T34" fmla="*/ 3283 w 3347"/>
                <a:gd name="T35" fmla="*/ 1609 h 3283"/>
                <a:gd name="T36" fmla="*/ 3262 w 3347"/>
                <a:gd name="T37" fmla="*/ 1606 h 3283"/>
                <a:gd name="T38" fmla="*/ 3245 w 3347"/>
                <a:gd name="T39" fmla="*/ 1596 h 3283"/>
                <a:gd name="T40" fmla="*/ 3231 w 3347"/>
                <a:gd name="T41" fmla="*/ 1582 h 3283"/>
                <a:gd name="T42" fmla="*/ 3221 w 3347"/>
                <a:gd name="T43" fmla="*/ 1565 h 3283"/>
                <a:gd name="T44" fmla="*/ 3218 w 3347"/>
                <a:gd name="T45" fmla="*/ 1545 h 3283"/>
                <a:gd name="T46" fmla="*/ 3218 w 3347"/>
                <a:gd name="T47" fmla="*/ 1030 h 3283"/>
                <a:gd name="T48" fmla="*/ 129 w 3347"/>
                <a:gd name="T49" fmla="*/ 1030 h 3283"/>
                <a:gd name="T50" fmla="*/ 129 w 3347"/>
                <a:gd name="T51" fmla="*/ 3154 h 3283"/>
                <a:gd name="T52" fmla="*/ 1480 w 3347"/>
                <a:gd name="T53" fmla="*/ 3154 h 3283"/>
                <a:gd name="T54" fmla="*/ 1498 w 3347"/>
                <a:gd name="T55" fmla="*/ 3156 h 3283"/>
                <a:gd name="T56" fmla="*/ 1513 w 3347"/>
                <a:gd name="T57" fmla="*/ 3162 h 3283"/>
                <a:gd name="T58" fmla="*/ 1525 w 3347"/>
                <a:gd name="T59" fmla="*/ 3173 h 3283"/>
                <a:gd name="T60" fmla="*/ 1536 w 3347"/>
                <a:gd name="T61" fmla="*/ 3186 h 3283"/>
                <a:gd name="T62" fmla="*/ 1543 w 3347"/>
                <a:gd name="T63" fmla="*/ 3201 h 3283"/>
                <a:gd name="T64" fmla="*/ 1545 w 3347"/>
                <a:gd name="T65" fmla="*/ 3218 h 3283"/>
                <a:gd name="T66" fmla="*/ 1543 w 3347"/>
                <a:gd name="T67" fmla="*/ 3235 h 3283"/>
                <a:gd name="T68" fmla="*/ 1536 w 3347"/>
                <a:gd name="T69" fmla="*/ 3250 h 3283"/>
                <a:gd name="T70" fmla="*/ 1525 w 3347"/>
                <a:gd name="T71" fmla="*/ 3263 h 3283"/>
                <a:gd name="T72" fmla="*/ 1513 w 3347"/>
                <a:gd name="T73" fmla="*/ 3274 h 3283"/>
                <a:gd name="T74" fmla="*/ 1498 w 3347"/>
                <a:gd name="T75" fmla="*/ 3280 h 3283"/>
                <a:gd name="T76" fmla="*/ 1480 w 3347"/>
                <a:gd name="T77" fmla="*/ 3283 h 3283"/>
                <a:gd name="T78" fmla="*/ 64 w 3347"/>
                <a:gd name="T79" fmla="*/ 3283 h 3283"/>
                <a:gd name="T80" fmla="*/ 44 w 3347"/>
                <a:gd name="T81" fmla="*/ 3279 h 3283"/>
                <a:gd name="T82" fmla="*/ 27 w 3347"/>
                <a:gd name="T83" fmla="*/ 3270 h 3283"/>
                <a:gd name="T84" fmla="*/ 13 w 3347"/>
                <a:gd name="T85" fmla="*/ 3256 h 3283"/>
                <a:gd name="T86" fmla="*/ 3 w 3347"/>
                <a:gd name="T87" fmla="*/ 3239 h 3283"/>
                <a:gd name="T88" fmla="*/ 0 w 3347"/>
                <a:gd name="T89" fmla="*/ 3218 h 3283"/>
                <a:gd name="T90" fmla="*/ 0 w 3347"/>
                <a:gd name="T91" fmla="*/ 64 h 3283"/>
                <a:gd name="T92" fmla="*/ 3 w 3347"/>
                <a:gd name="T93" fmla="*/ 44 h 3283"/>
                <a:gd name="T94" fmla="*/ 13 w 3347"/>
                <a:gd name="T95" fmla="*/ 27 h 3283"/>
                <a:gd name="T96" fmla="*/ 27 w 3347"/>
                <a:gd name="T97" fmla="*/ 13 h 3283"/>
                <a:gd name="T98" fmla="*/ 44 w 3347"/>
                <a:gd name="T99" fmla="*/ 3 h 3283"/>
                <a:gd name="T100" fmla="*/ 64 w 3347"/>
                <a:gd name="T101" fmla="*/ 0 h 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7" h="3283">
                  <a:moveTo>
                    <a:pt x="129" y="129"/>
                  </a:moveTo>
                  <a:lnTo>
                    <a:pt x="129" y="901"/>
                  </a:lnTo>
                  <a:lnTo>
                    <a:pt x="3218" y="901"/>
                  </a:lnTo>
                  <a:lnTo>
                    <a:pt x="3218" y="129"/>
                  </a:lnTo>
                  <a:lnTo>
                    <a:pt x="129" y="129"/>
                  </a:lnTo>
                  <a:close/>
                  <a:moveTo>
                    <a:pt x="64" y="0"/>
                  </a:moveTo>
                  <a:lnTo>
                    <a:pt x="3283" y="0"/>
                  </a:lnTo>
                  <a:lnTo>
                    <a:pt x="3303" y="3"/>
                  </a:lnTo>
                  <a:lnTo>
                    <a:pt x="3321" y="13"/>
                  </a:lnTo>
                  <a:lnTo>
                    <a:pt x="3335" y="27"/>
                  </a:lnTo>
                  <a:lnTo>
                    <a:pt x="3344" y="44"/>
                  </a:lnTo>
                  <a:lnTo>
                    <a:pt x="3347" y="64"/>
                  </a:lnTo>
                  <a:lnTo>
                    <a:pt x="3347" y="1545"/>
                  </a:lnTo>
                  <a:lnTo>
                    <a:pt x="3344" y="1565"/>
                  </a:lnTo>
                  <a:lnTo>
                    <a:pt x="3335" y="1582"/>
                  </a:lnTo>
                  <a:lnTo>
                    <a:pt x="3321" y="1596"/>
                  </a:lnTo>
                  <a:lnTo>
                    <a:pt x="3303" y="1606"/>
                  </a:lnTo>
                  <a:lnTo>
                    <a:pt x="3283" y="1609"/>
                  </a:lnTo>
                  <a:lnTo>
                    <a:pt x="3262" y="1606"/>
                  </a:lnTo>
                  <a:lnTo>
                    <a:pt x="3245" y="1596"/>
                  </a:lnTo>
                  <a:lnTo>
                    <a:pt x="3231" y="1582"/>
                  </a:lnTo>
                  <a:lnTo>
                    <a:pt x="3221" y="1565"/>
                  </a:lnTo>
                  <a:lnTo>
                    <a:pt x="3218" y="1545"/>
                  </a:lnTo>
                  <a:lnTo>
                    <a:pt x="3218" y="1030"/>
                  </a:lnTo>
                  <a:lnTo>
                    <a:pt x="129" y="1030"/>
                  </a:lnTo>
                  <a:lnTo>
                    <a:pt x="129" y="3154"/>
                  </a:lnTo>
                  <a:lnTo>
                    <a:pt x="1480" y="3154"/>
                  </a:lnTo>
                  <a:lnTo>
                    <a:pt x="1498" y="3156"/>
                  </a:lnTo>
                  <a:lnTo>
                    <a:pt x="1513" y="3162"/>
                  </a:lnTo>
                  <a:lnTo>
                    <a:pt x="1525" y="3173"/>
                  </a:lnTo>
                  <a:lnTo>
                    <a:pt x="1536" y="3186"/>
                  </a:lnTo>
                  <a:lnTo>
                    <a:pt x="1543" y="3201"/>
                  </a:lnTo>
                  <a:lnTo>
                    <a:pt x="1545" y="3218"/>
                  </a:lnTo>
                  <a:lnTo>
                    <a:pt x="1543" y="3235"/>
                  </a:lnTo>
                  <a:lnTo>
                    <a:pt x="1536" y="3250"/>
                  </a:lnTo>
                  <a:lnTo>
                    <a:pt x="1525" y="3263"/>
                  </a:lnTo>
                  <a:lnTo>
                    <a:pt x="1513" y="3274"/>
                  </a:lnTo>
                  <a:lnTo>
                    <a:pt x="1498" y="3280"/>
                  </a:lnTo>
                  <a:lnTo>
                    <a:pt x="1480" y="3283"/>
                  </a:lnTo>
                  <a:lnTo>
                    <a:pt x="64" y="3283"/>
                  </a:lnTo>
                  <a:lnTo>
                    <a:pt x="44" y="3279"/>
                  </a:lnTo>
                  <a:lnTo>
                    <a:pt x="27" y="3270"/>
                  </a:lnTo>
                  <a:lnTo>
                    <a:pt x="13" y="3256"/>
                  </a:lnTo>
                  <a:lnTo>
                    <a:pt x="3" y="3239"/>
                  </a:lnTo>
                  <a:lnTo>
                    <a:pt x="0" y="3218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3" y="27"/>
                  </a:lnTo>
                  <a:lnTo>
                    <a:pt x="27" y="13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8" name="Group 797"/>
          <p:cNvGrpSpPr/>
          <p:nvPr/>
        </p:nvGrpSpPr>
        <p:grpSpPr>
          <a:xfrm>
            <a:off x="1597489" y="3464677"/>
            <a:ext cx="568325" cy="547688"/>
            <a:chOff x="1590675" y="2687638"/>
            <a:chExt cx="568325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3" name="Freeform 195"/>
            <p:cNvSpPr>
              <a:spLocks noEditPoints="1"/>
            </p:cNvSpPr>
            <p:nvPr/>
          </p:nvSpPr>
          <p:spPr bwMode="auto">
            <a:xfrm>
              <a:off x="1974850" y="3049588"/>
              <a:ext cx="184150" cy="185738"/>
            </a:xfrm>
            <a:custGeom>
              <a:avLst/>
              <a:gdLst>
                <a:gd name="T0" fmla="*/ 216 w 1168"/>
                <a:gd name="T1" fmla="*/ 217 h 1174"/>
                <a:gd name="T2" fmla="*/ 435 w 1168"/>
                <a:gd name="T3" fmla="*/ 811 h 1174"/>
                <a:gd name="T4" fmla="*/ 559 w 1168"/>
                <a:gd name="T5" fmla="*/ 560 h 1174"/>
                <a:gd name="T6" fmla="*/ 808 w 1168"/>
                <a:gd name="T7" fmla="*/ 435 h 1174"/>
                <a:gd name="T8" fmla="*/ 216 w 1168"/>
                <a:gd name="T9" fmla="*/ 217 h 1174"/>
                <a:gd name="T10" fmla="*/ 0 w 1168"/>
                <a:gd name="T11" fmla="*/ 0 h 1174"/>
                <a:gd name="T12" fmla="*/ 1129 w 1168"/>
                <a:gd name="T13" fmla="*/ 418 h 1174"/>
                <a:gd name="T14" fmla="*/ 714 w 1168"/>
                <a:gd name="T15" fmla="*/ 626 h 1174"/>
                <a:gd name="T16" fmla="*/ 1149 w 1168"/>
                <a:gd name="T17" fmla="*/ 1064 h 1174"/>
                <a:gd name="T18" fmla="*/ 1160 w 1168"/>
                <a:gd name="T19" fmla="*/ 1077 h 1174"/>
                <a:gd name="T20" fmla="*/ 1165 w 1168"/>
                <a:gd name="T21" fmla="*/ 1094 h 1174"/>
                <a:gd name="T22" fmla="*/ 1168 w 1168"/>
                <a:gd name="T23" fmla="*/ 1109 h 1174"/>
                <a:gd name="T24" fmla="*/ 1165 w 1168"/>
                <a:gd name="T25" fmla="*/ 1126 h 1174"/>
                <a:gd name="T26" fmla="*/ 1160 w 1168"/>
                <a:gd name="T27" fmla="*/ 1141 h 1174"/>
                <a:gd name="T28" fmla="*/ 1149 w 1168"/>
                <a:gd name="T29" fmla="*/ 1155 h 1174"/>
                <a:gd name="T30" fmla="*/ 1136 w 1168"/>
                <a:gd name="T31" fmla="*/ 1165 h 1174"/>
                <a:gd name="T32" fmla="*/ 1121 w 1168"/>
                <a:gd name="T33" fmla="*/ 1172 h 1174"/>
                <a:gd name="T34" fmla="*/ 1104 w 1168"/>
                <a:gd name="T35" fmla="*/ 1174 h 1174"/>
                <a:gd name="T36" fmla="*/ 1088 w 1168"/>
                <a:gd name="T37" fmla="*/ 1172 h 1174"/>
                <a:gd name="T38" fmla="*/ 1073 w 1168"/>
                <a:gd name="T39" fmla="*/ 1165 h 1174"/>
                <a:gd name="T40" fmla="*/ 1059 w 1168"/>
                <a:gd name="T41" fmla="*/ 1155 h 1174"/>
                <a:gd name="T42" fmla="*/ 623 w 1168"/>
                <a:gd name="T43" fmla="*/ 717 h 1174"/>
                <a:gd name="T44" fmla="*/ 416 w 1168"/>
                <a:gd name="T45" fmla="*/ 1134 h 1174"/>
                <a:gd name="T46" fmla="*/ 0 w 1168"/>
                <a:gd name="T47" fmla="*/ 0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68" h="1174">
                  <a:moveTo>
                    <a:pt x="216" y="217"/>
                  </a:moveTo>
                  <a:lnTo>
                    <a:pt x="435" y="811"/>
                  </a:lnTo>
                  <a:lnTo>
                    <a:pt x="559" y="560"/>
                  </a:lnTo>
                  <a:lnTo>
                    <a:pt x="808" y="435"/>
                  </a:lnTo>
                  <a:lnTo>
                    <a:pt x="216" y="217"/>
                  </a:lnTo>
                  <a:close/>
                  <a:moveTo>
                    <a:pt x="0" y="0"/>
                  </a:moveTo>
                  <a:lnTo>
                    <a:pt x="1129" y="418"/>
                  </a:lnTo>
                  <a:lnTo>
                    <a:pt x="714" y="626"/>
                  </a:lnTo>
                  <a:lnTo>
                    <a:pt x="1149" y="1064"/>
                  </a:lnTo>
                  <a:lnTo>
                    <a:pt x="1160" y="1077"/>
                  </a:lnTo>
                  <a:lnTo>
                    <a:pt x="1165" y="1094"/>
                  </a:lnTo>
                  <a:lnTo>
                    <a:pt x="1168" y="1109"/>
                  </a:lnTo>
                  <a:lnTo>
                    <a:pt x="1165" y="1126"/>
                  </a:lnTo>
                  <a:lnTo>
                    <a:pt x="1160" y="1141"/>
                  </a:lnTo>
                  <a:lnTo>
                    <a:pt x="1149" y="1155"/>
                  </a:lnTo>
                  <a:lnTo>
                    <a:pt x="1136" y="1165"/>
                  </a:lnTo>
                  <a:lnTo>
                    <a:pt x="1121" y="1172"/>
                  </a:lnTo>
                  <a:lnTo>
                    <a:pt x="1104" y="1174"/>
                  </a:lnTo>
                  <a:lnTo>
                    <a:pt x="1088" y="1172"/>
                  </a:lnTo>
                  <a:lnTo>
                    <a:pt x="1073" y="1165"/>
                  </a:lnTo>
                  <a:lnTo>
                    <a:pt x="1059" y="1155"/>
                  </a:lnTo>
                  <a:lnTo>
                    <a:pt x="623" y="717"/>
                  </a:lnTo>
                  <a:lnTo>
                    <a:pt x="416" y="11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96"/>
            <p:cNvSpPr>
              <a:spLocks noEditPoints="1"/>
            </p:cNvSpPr>
            <p:nvPr/>
          </p:nvSpPr>
          <p:spPr bwMode="auto">
            <a:xfrm>
              <a:off x="1631950" y="2728913"/>
              <a:ext cx="80963" cy="80963"/>
            </a:xfrm>
            <a:custGeom>
              <a:avLst/>
              <a:gdLst>
                <a:gd name="T0" fmla="*/ 226 w 512"/>
                <a:gd name="T1" fmla="*/ 132 h 515"/>
                <a:gd name="T2" fmla="*/ 176 w 512"/>
                <a:gd name="T3" fmla="*/ 157 h 515"/>
                <a:gd name="T4" fmla="*/ 141 w 512"/>
                <a:gd name="T5" fmla="*/ 201 h 515"/>
                <a:gd name="T6" fmla="*/ 128 w 512"/>
                <a:gd name="T7" fmla="*/ 257 h 515"/>
                <a:gd name="T8" fmla="*/ 141 w 512"/>
                <a:gd name="T9" fmla="*/ 314 h 515"/>
                <a:gd name="T10" fmla="*/ 176 w 512"/>
                <a:gd name="T11" fmla="*/ 358 h 515"/>
                <a:gd name="T12" fmla="*/ 226 w 512"/>
                <a:gd name="T13" fmla="*/ 383 h 515"/>
                <a:gd name="T14" fmla="*/ 285 w 512"/>
                <a:gd name="T15" fmla="*/ 383 h 515"/>
                <a:gd name="T16" fmla="*/ 336 w 512"/>
                <a:gd name="T17" fmla="*/ 358 h 515"/>
                <a:gd name="T18" fmla="*/ 371 w 512"/>
                <a:gd name="T19" fmla="*/ 314 h 515"/>
                <a:gd name="T20" fmla="*/ 384 w 512"/>
                <a:gd name="T21" fmla="*/ 257 h 515"/>
                <a:gd name="T22" fmla="*/ 371 w 512"/>
                <a:gd name="T23" fmla="*/ 201 h 515"/>
                <a:gd name="T24" fmla="*/ 336 w 512"/>
                <a:gd name="T25" fmla="*/ 157 h 515"/>
                <a:gd name="T26" fmla="*/ 285 w 512"/>
                <a:gd name="T27" fmla="*/ 132 h 515"/>
                <a:gd name="T28" fmla="*/ 256 w 512"/>
                <a:gd name="T29" fmla="*/ 0 h 515"/>
                <a:gd name="T30" fmla="*/ 336 w 512"/>
                <a:gd name="T31" fmla="*/ 13 h 515"/>
                <a:gd name="T32" fmla="*/ 407 w 512"/>
                <a:gd name="T33" fmla="*/ 49 h 515"/>
                <a:gd name="T34" fmla="*/ 463 w 512"/>
                <a:gd name="T35" fmla="*/ 105 h 515"/>
                <a:gd name="T36" fmla="*/ 499 w 512"/>
                <a:gd name="T37" fmla="*/ 176 h 515"/>
                <a:gd name="T38" fmla="*/ 512 w 512"/>
                <a:gd name="T39" fmla="*/ 257 h 515"/>
                <a:gd name="T40" fmla="*/ 499 w 512"/>
                <a:gd name="T41" fmla="*/ 338 h 515"/>
                <a:gd name="T42" fmla="*/ 463 w 512"/>
                <a:gd name="T43" fmla="*/ 409 h 515"/>
                <a:gd name="T44" fmla="*/ 407 w 512"/>
                <a:gd name="T45" fmla="*/ 465 h 515"/>
                <a:gd name="T46" fmla="*/ 336 w 512"/>
                <a:gd name="T47" fmla="*/ 501 h 515"/>
                <a:gd name="T48" fmla="*/ 256 w 512"/>
                <a:gd name="T49" fmla="*/ 515 h 515"/>
                <a:gd name="T50" fmla="*/ 175 w 512"/>
                <a:gd name="T51" fmla="*/ 501 h 515"/>
                <a:gd name="T52" fmla="*/ 105 w 512"/>
                <a:gd name="T53" fmla="*/ 465 h 515"/>
                <a:gd name="T54" fmla="*/ 49 w 512"/>
                <a:gd name="T55" fmla="*/ 409 h 515"/>
                <a:gd name="T56" fmla="*/ 13 w 512"/>
                <a:gd name="T57" fmla="*/ 338 h 515"/>
                <a:gd name="T58" fmla="*/ 0 w 512"/>
                <a:gd name="T59" fmla="*/ 257 h 515"/>
                <a:gd name="T60" fmla="*/ 13 w 512"/>
                <a:gd name="T61" fmla="*/ 176 h 515"/>
                <a:gd name="T62" fmla="*/ 49 w 512"/>
                <a:gd name="T63" fmla="*/ 105 h 515"/>
                <a:gd name="T64" fmla="*/ 105 w 512"/>
                <a:gd name="T65" fmla="*/ 49 h 515"/>
                <a:gd name="T66" fmla="*/ 175 w 512"/>
                <a:gd name="T67" fmla="*/ 13 h 515"/>
                <a:gd name="T68" fmla="*/ 256 w 512"/>
                <a:gd name="T69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5">
                  <a:moveTo>
                    <a:pt x="256" y="128"/>
                  </a:moveTo>
                  <a:lnTo>
                    <a:pt x="226" y="132"/>
                  </a:lnTo>
                  <a:lnTo>
                    <a:pt x="200" y="142"/>
                  </a:lnTo>
                  <a:lnTo>
                    <a:pt x="176" y="157"/>
                  </a:lnTo>
                  <a:lnTo>
                    <a:pt x="156" y="177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7"/>
                  </a:lnTo>
                  <a:lnTo>
                    <a:pt x="131" y="286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6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1" y="286"/>
                  </a:lnTo>
                  <a:lnTo>
                    <a:pt x="384" y="257"/>
                  </a:lnTo>
                  <a:lnTo>
                    <a:pt x="381" y="228"/>
                  </a:lnTo>
                  <a:lnTo>
                    <a:pt x="371" y="201"/>
                  </a:lnTo>
                  <a:lnTo>
                    <a:pt x="356" y="177"/>
                  </a:lnTo>
                  <a:lnTo>
                    <a:pt x="336" y="157"/>
                  </a:lnTo>
                  <a:lnTo>
                    <a:pt x="312" y="142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8"/>
                  </a:lnTo>
                  <a:lnTo>
                    <a:pt x="407" y="49"/>
                  </a:lnTo>
                  <a:lnTo>
                    <a:pt x="437" y="76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5"/>
                  </a:lnTo>
                  <a:lnTo>
                    <a:pt x="512" y="257"/>
                  </a:lnTo>
                  <a:lnTo>
                    <a:pt x="509" y="298"/>
                  </a:lnTo>
                  <a:lnTo>
                    <a:pt x="499" y="338"/>
                  </a:lnTo>
                  <a:lnTo>
                    <a:pt x="484" y="375"/>
                  </a:lnTo>
                  <a:lnTo>
                    <a:pt x="463" y="409"/>
                  </a:lnTo>
                  <a:lnTo>
                    <a:pt x="437" y="439"/>
                  </a:lnTo>
                  <a:lnTo>
                    <a:pt x="407" y="465"/>
                  </a:lnTo>
                  <a:lnTo>
                    <a:pt x="373" y="486"/>
                  </a:lnTo>
                  <a:lnTo>
                    <a:pt x="336" y="501"/>
                  </a:lnTo>
                  <a:lnTo>
                    <a:pt x="297" y="511"/>
                  </a:lnTo>
                  <a:lnTo>
                    <a:pt x="256" y="515"/>
                  </a:lnTo>
                  <a:lnTo>
                    <a:pt x="214" y="511"/>
                  </a:lnTo>
                  <a:lnTo>
                    <a:pt x="175" y="501"/>
                  </a:lnTo>
                  <a:lnTo>
                    <a:pt x="139" y="486"/>
                  </a:lnTo>
                  <a:lnTo>
                    <a:pt x="105" y="465"/>
                  </a:lnTo>
                  <a:lnTo>
                    <a:pt x="75" y="439"/>
                  </a:lnTo>
                  <a:lnTo>
                    <a:pt x="49" y="409"/>
                  </a:lnTo>
                  <a:lnTo>
                    <a:pt x="29" y="375"/>
                  </a:lnTo>
                  <a:lnTo>
                    <a:pt x="13" y="338"/>
                  </a:lnTo>
                  <a:lnTo>
                    <a:pt x="4" y="298"/>
                  </a:lnTo>
                  <a:lnTo>
                    <a:pt x="0" y="257"/>
                  </a:lnTo>
                  <a:lnTo>
                    <a:pt x="4" y="215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5" y="76"/>
                  </a:lnTo>
                  <a:lnTo>
                    <a:pt x="105" y="49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97"/>
            <p:cNvSpPr>
              <a:spLocks noEditPoints="1"/>
            </p:cNvSpPr>
            <p:nvPr/>
          </p:nvSpPr>
          <p:spPr bwMode="auto">
            <a:xfrm>
              <a:off x="1722438" y="2728913"/>
              <a:ext cx="80963" cy="80963"/>
            </a:xfrm>
            <a:custGeom>
              <a:avLst/>
              <a:gdLst>
                <a:gd name="T0" fmla="*/ 227 w 512"/>
                <a:gd name="T1" fmla="*/ 132 h 515"/>
                <a:gd name="T2" fmla="*/ 176 w 512"/>
                <a:gd name="T3" fmla="*/ 157 h 515"/>
                <a:gd name="T4" fmla="*/ 141 w 512"/>
                <a:gd name="T5" fmla="*/ 201 h 515"/>
                <a:gd name="T6" fmla="*/ 128 w 512"/>
                <a:gd name="T7" fmla="*/ 257 h 515"/>
                <a:gd name="T8" fmla="*/ 141 w 512"/>
                <a:gd name="T9" fmla="*/ 314 h 515"/>
                <a:gd name="T10" fmla="*/ 176 w 512"/>
                <a:gd name="T11" fmla="*/ 358 h 515"/>
                <a:gd name="T12" fmla="*/ 227 w 512"/>
                <a:gd name="T13" fmla="*/ 383 h 515"/>
                <a:gd name="T14" fmla="*/ 285 w 512"/>
                <a:gd name="T15" fmla="*/ 383 h 515"/>
                <a:gd name="T16" fmla="*/ 336 w 512"/>
                <a:gd name="T17" fmla="*/ 358 h 515"/>
                <a:gd name="T18" fmla="*/ 371 w 512"/>
                <a:gd name="T19" fmla="*/ 314 h 515"/>
                <a:gd name="T20" fmla="*/ 384 w 512"/>
                <a:gd name="T21" fmla="*/ 257 h 515"/>
                <a:gd name="T22" fmla="*/ 371 w 512"/>
                <a:gd name="T23" fmla="*/ 201 h 515"/>
                <a:gd name="T24" fmla="*/ 336 w 512"/>
                <a:gd name="T25" fmla="*/ 157 h 515"/>
                <a:gd name="T26" fmla="*/ 285 w 512"/>
                <a:gd name="T27" fmla="*/ 132 h 515"/>
                <a:gd name="T28" fmla="*/ 256 w 512"/>
                <a:gd name="T29" fmla="*/ 0 h 515"/>
                <a:gd name="T30" fmla="*/ 336 w 512"/>
                <a:gd name="T31" fmla="*/ 13 h 515"/>
                <a:gd name="T32" fmla="*/ 407 w 512"/>
                <a:gd name="T33" fmla="*/ 49 h 515"/>
                <a:gd name="T34" fmla="*/ 463 w 512"/>
                <a:gd name="T35" fmla="*/ 105 h 515"/>
                <a:gd name="T36" fmla="*/ 499 w 512"/>
                <a:gd name="T37" fmla="*/ 176 h 515"/>
                <a:gd name="T38" fmla="*/ 512 w 512"/>
                <a:gd name="T39" fmla="*/ 257 h 515"/>
                <a:gd name="T40" fmla="*/ 499 w 512"/>
                <a:gd name="T41" fmla="*/ 338 h 515"/>
                <a:gd name="T42" fmla="*/ 463 w 512"/>
                <a:gd name="T43" fmla="*/ 409 h 515"/>
                <a:gd name="T44" fmla="*/ 407 w 512"/>
                <a:gd name="T45" fmla="*/ 465 h 515"/>
                <a:gd name="T46" fmla="*/ 336 w 512"/>
                <a:gd name="T47" fmla="*/ 501 h 515"/>
                <a:gd name="T48" fmla="*/ 256 w 512"/>
                <a:gd name="T49" fmla="*/ 515 h 515"/>
                <a:gd name="T50" fmla="*/ 175 w 512"/>
                <a:gd name="T51" fmla="*/ 501 h 515"/>
                <a:gd name="T52" fmla="*/ 105 w 512"/>
                <a:gd name="T53" fmla="*/ 465 h 515"/>
                <a:gd name="T54" fmla="*/ 49 w 512"/>
                <a:gd name="T55" fmla="*/ 409 h 515"/>
                <a:gd name="T56" fmla="*/ 13 w 512"/>
                <a:gd name="T57" fmla="*/ 338 h 515"/>
                <a:gd name="T58" fmla="*/ 0 w 512"/>
                <a:gd name="T59" fmla="*/ 257 h 515"/>
                <a:gd name="T60" fmla="*/ 13 w 512"/>
                <a:gd name="T61" fmla="*/ 176 h 515"/>
                <a:gd name="T62" fmla="*/ 49 w 512"/>
                <a:gd name="T63" fmla="*/ 105 h 515"/>
                <a:gd name="T64" fmla="*/ 105 w 512"/>
                <a:gd name="T65" fmla="*/ 49 h 515"/>
                <a:gd name="T66" fmla="*/ 175 w 512"/>
                <a:gd name="T67" fmla="*/ 13 h 515"/>
                <a:gd name="T68" fmla="*/ 256 w 512"/>
                <a:gd name="T69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5">
                  <a:moveTo>
                    <a:pt x="256" y="128"/>
                  </a:moveTo>
                  <a:lnTo>
                    <a:pt x="227" y="132"/>
                  </a:lnTo>
                  <a:lnTo>
                    <a:pt x="200" y="142"/>
                  </a:lnTo>
                  <a:lnTo>
                    <a:pt x="176" y="157"/>
                  </a:lnTo>
                  <a:lnTo>
                    <a:pt x="156" y="177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7"/>
                  </a:lnTo>
                  <a:lnTo>
                    <a:pt x="131" y="286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7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0" y="286"/>
                  </a:lnTo>
                  <a:lnTo>
                    <a:pt x="384" y="257"/>
                  </a:lnTo>
                  <a:lnTo>
                    <a:pt x="380" y="228"/>
                  </a:lnTo>
                  <a:lnTo>
                    <a:pt x="371" y="201"/>
                  </a:lnTo>
                  <a:lnTo>
                    <a:pt x="356" y="177"/>
                  </a:lnTo>
                  <a:lnTo>
                    <a:pt x="336" y="157"/>
                  </a:lnTo>
                  <a:lnTo>
                    <a:pt x="312" y="142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8"/>
                  </a:lnTo>
                  <a:lnTo>
                    <a:pt x="407" y="49"/>
                  </a:lnTo>
                  <a:lnTo>
                    <a:pt x="437" y="76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5"/>
                  </a:lnTo>
                  <a:lnTo>
                    <a:pt x="512" y="257"/>
                  </a:lnTo>
                  <a:lnTo>
                    <a:pt x="509" y="298"/>
                  </a:lnTo>
                  <a:lnTo>
                    <a:pt x="499" y="338"/>
                  </a:lnTo>
                  <a:lnTo>
                    <a:pt x="484" y="375"/>
                  </a:lnTo>
                  <a:lnTo>
                    <a:pt x="463" y="409"/>
                  </a:lnTo>
                  <a:lnTo>
                    <a:pt x="437" y="439"/>
                  </a:lnTo>
                  <a:lnTo>
                    <a:pt x="407" y="465"/>
                  </a:lnTo>
                  <a:lnTo>
                    <a:pt x="373" y="486"/>
                  </a:lnTo>
                  <a:lnTo>
                    <a:pt x="336" y="501"/>
                  </a:lnTo>
                  <a:lnTo>
                    <a:pt x="297" y="511"/>
                  </a:lnTo>
                  <a:lnTo>
                    <a:pt x="256" y="515"/>
                  </a:lnTo>
                  <a:lnTo>
                    <a:pt x="214" y="511"/>
                  </a:lnTo>
                  <a:lnTo>
                    <a:pt x="175" y="501"/>
                  </a:lnTo>
                  <a:lnTo>
                    <a:pt x="139" y="486"/>
                  </a:lnTo>
                  <a:lnTo>
                    <a:pt x="105" y="465"/>
                  </a:lnTo>
                  <a:lnTo>
                    <a:pt x="75" y="439"/>
                  </a:lnTo>
                  <a:lnTo>
                    <a:pt x="49" y="409"/>
                  </a:lnTo>
                  <a:lnTo>
                    <a:pt x="29" y="375"/>
                  </a:lnTo>
                  <a:lnTo>
                    <a:pt x="13" y="338"/>
                  </a:lnTo>
                  <a:lnTo>
                    <a:pt x="4" y="298"/>
                  </a:lnTo>
                  <a:lnTo>
                    <a:pt x="0" y="257"/>
                  </a:lnTo>
                  <a:lnTo>
                    <a:pt x="4" y="215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5" y="76"/>
                  </a:lnTo>
                  <a:lnTo>
                    <a:pt x="105" y="49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98"/>
            <p:cNvSpPr>
              <a:spLocks noEditPoints="1"/>
            </p:cNvSpPr>
            <p:nvPr/>
          </p:nvSpPr>
          <p:spPr bwMode="auto">
            <a:xfrm>
              <a:off x="1814513" y="2728913"/>
              <a:ext cx="80963" cy="80963"/>
            </a:xfrm>
            <a:custGeom>
              <a:avLst/>
              <a:gdLst>
                <a:gd name="T0" fmla="*/ 227 w 512"/>
                <a:gd name="T1" fmla="*/ 132 h 515"/>
                <a:gd name="T2" fmla="*/ 176 w 512"/>
                <a:gd name="T3" fmla="*/ 157 h 515"/>
                <a:gd name="T4" fmla="*/ 141 w 512"/>
                <a:gd name="T5" fmla="*/ 201 h 515"/>
                <a:gd name="T6" fmla="*/ 128 w 512"/>
                <a:gd name="T7" fmla="*/ 257 h 515"/>
                <a:gd name="T8" fmla="*/ 141 w 512"/>
                <a:gd name="T9" fmla="*/ 314 h 515"/>
                <a:gd name="T10" fmla="*/ 176 w 512"/>
                <a:gd name="T11" fmla="*/ 358 h 515"/>
                <a:gd name="T12" fmla="*/ 227 w 512"/>
                <a:gd name="T13" fmla="*/ 383 h 515"/>
                <a:gd name="T14" fmla="*/ 285 w 512"/>
                <a:gd name="T15" fmla="*/ 383 h 515"/>
                <a:gd name="T16" fmla="*/ 336 w 512"/>
                <a:gd name="T17" fmla="*/ 358 h 515"/>
                <a:gd name="T18" fmla="*/ 371 w 512"/>
                <a:gd name="T19" fmla="*/ 314 h 515"/>
                <a:gd name="T20" fmla="*/ 384 w 512"/>
                <a:gd name="T21" fmla="*/ 257 h 515"/>
                <a:gd name="T22" fmla="*/ 371 w 512"/>
                <a:gd name="T23" fmla="*/ 201 h 515"/>
                <a:gd name="T24" fmla="*/ 336 w 512"/>
                <a:gd name="T25" fmla="*/ 157 h 515"/>
                <a:gd name="T26" fmla="*/ 285 w 512"/>
                <a:gd name="T27" fmla="*/ 132 h 515"/>
                <a:gd name="T28" fmla="*/ 256 w 512"/>
                <a:gd name="T29" fmla="*/ 0 h 515"/>
                <a:gd name="T30" fmla="*/ 337 w 512"/>
                <a:gd name="T31" fmla="*/ 13 h 515"/>
                <a:gd name="T32" fmla="*/ 407 w 512"/>
                <a:gd name="T33" fmla="*/ 49 h 515"/>
                <a:gd name="T34" fmla="*/ 463 w 512"/>
                <a:gd name="T35" fmla="*/ 105 h 515"/>
                <a:gd name="T36" fmla="*/ 499 w 512"/>
                <a:gd name="T37" fmla="*/ 176 h 515"/>
                <a:gd name="T38" fmla="*/ 512 w 512"/>
                <a:gd name="T39" fmla="*/ 257 h 515"/>
                <a:gd name="T40" fmla="*/ 499 w 512"/>
                <a:gd name="T41" fmla="*/ 338 h 515"/>
                <a:gd name="T42" fmla="*/ 463 w 512"/>
                <a:gd name="T43" fmla="*/ 409 h 515"/>
                <a:gd name="T44" fmla="*/ 407 w 512"/>
                <a:gd name="T45" fmla="*/ 465 h 515"/>
                <a:gd name="T46" fmla="*/ 337 w 512"/>
                <a:gd name="T47" fmla="*/ 501 h 515"/>
                <a:gd name="T48" fmla="*/ 256 w 512"/>
                <a:gd name="T49" fmla="*/ 515 h 515"/>
                <a:gd name="T50" fmla="*/ 175 w 512"/>
                <a:gd name="T51" fmla="*/ 501 h 515"/>
                <a:gd name="T52" fmla="*/ 105 w 512"/>
                <a:gd name="T53" fmla="*/ 465 h 515"/>
                <a:gd name="T54" fmla="*/ 49 w 512"/>
                <a:gd name="T55" fmla="*/ 409 h 515"/>
                <a:gd name="T56" fmla="*/ 13 w 512"/>
                <a:gd name="T57" fmla="*/ 338 h 515"/>
                <a:gd name="T58" fmla="*/ 0 w 512"/>
                <a:gd name="T59" fmla="*/ 257 h 515"/>
                <a:gd name="T60" fmla="*/ 13 w 512"/>
                <a:gd name="T61" fmla="*/ 176 h 515"/>
                <a:gd name="T62" fmla="*/ 49 w 512"/>
                <a:gd name="T63" fmla="*/ 105 h 515"/>
                <a:gd name="T64" fmla="*/ 105 w 512"/>
                <a:gd name="T65" fmla="*/ 49 h 515"/>
                <a:gd name="T66" fmla="*/ 175 w 512"/>
                <a:gd name="T67" fmla="*/ 13 h 515"/>
                <a:gd name="T68" fmla="*/ 256 w 512"/>
                <a:gd name="T69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5">
                  <a:moveTo>
                    <a:pt x="256" y="128"/>
                  </a:moveTo>
                  <a:lnTo>
                    <a:pt x="227" y="132"/>
                  </a:lnTo>
                  <a:lnTo>
                    <a:pt x="200" y="142"/>
                  </a:lnTo>
                  <a:lnTo>
                    <a:pt x="176" y="157"/>
                  </a:lnTo>
                  <a:lnTo>
                    <a:pt x="156" y="177"/>
                  </a:lnTo>
                  <a:lnTo>
                    <a:pt x="141" y="201"/>
                  </a:lnTo>
                  <a:lnTo>
                    <a:pt x="131" y="228"/>
                  </a:lnTo>
                  <a:lnTo>
                    <a:pt x="128" y="257"/>
                  </a:lnTo>
                  <a:lnTo>
                    <a:pt x="131" y="286"/>
                  </a:lnTo>
                  <a:lnTo>
                    <a:pt x="141" y="314"/>
                  </a:lnTo>
                  <a:lnTo>
                    <a:pt x="156" y="338"/>
                  </a:lnTo>
                  <a:lnTo>
                    <a:pt x="176" y="358"/>
                  </a:lnTo>
                  <a:lnTo>
                    <a:pt x="200" y="373"/>
                  </a:lnTo>
                  <a:lnTo>
                    <a:pt x="227" y="383"/>
                  </a:lnTo>
                  <a:lnTo>
                    <a:pt x="256" y="386"/>
                  </a:lnTo>
                  <a:lnTo>
                    <a:pt x="285" y="383"/>
                  </a:lnTo>
                  <a:lnTo>
                    <a:pt x="312" y="373"/>
                  </a:lnTo>
                  <a:lnTo>
                    <a:pt x="336" y="358"/>
                  </a:lnTo>
                  <a:lnTo>
                    <a:pt x="356" y="338"/>
                  </a:lnTo>
                  <a:lnTo>
                    <a:pt x="371" y="314"/>
                  </a:lnTo>
                  <a:lnTo>
                    <a:pt x="380" y="286"/>
                  </a:lnTo>
                  <a:lnTo>
                    <a:pt x="384" y="257"/>
                  </a:lnTo>
                  <a:lnTo>
                    <a:pt x="380" y="228"/>
                  </a:lnTo>
                  <a:lnTo>
                    <a:pt x="371" y="201"/>
                  </a:lnTo>
                  <a:lnTo>
                    <a:pt x="356" y="177"/>
                  </a:lnTo>
                  <a:lnTo>
                    <a:pt x="336" y="157"/>
                  </a:lnTo>
                  <a:lnTo>
                    <a:pt x="312" y="142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7" y="13"/>
                  </a:lnTo>
                  <a:lnTo>
                    <a:pt x="373" y="28"/>
                  </a:lnTo>
                  <a:lnTo>
                    <a:pt x="407" y="49"/>
                  </a:lnTo>
                  <a:lnTo>
                    <a:pt x="437" y="76"/>
                  </a:lnTo>
                  <a:lnTo>
                    <a:pt x="463" y="105"/>
                  </a:lnTo>
                  <a:lnTo>
                    <a:pt x="484" y="139"/>
                  </a:lnTo>
                  <a:lnTo>
                    <a:pt x="499" y="176"/>
                  </a:lnTo>
                  <a:lnTo>
                    <a:pt x="509" y="215"/>
                  </a:lnTo>
                  <a:lnTo>
                    <a:pt x="512" y="257"/>
                  </a:lnTo>
                  <a:lnTo>
                    <a:pt x="509" y="298"/>
                  </a:lnTo>
                  <a:lnTo>
                    <a:pt x="499" y="338"/>
                  </a:lnTo>
                  <a:lnTo>
                    <a:pt x="484" y="375"/>
                  </a:lnTo>
                  <a:lnTo>
                    <a:pt x="463" y="409"/>
                  </a:lnTo>
                  <a:lnTo>
                    <a:pt x="437" y="439"/>
                  </a:lnTo>
                  <a:lnTo>
                    <a:pt x="407" y="465"/>
                  </a:lnTo>
                  <a:lnTo>
                    <a:pt x="373" y="486"/>
                  </a:lnTo>
                  <a:lnTo>
                    <a:pt x="337" y="501"/>
                  </a:lnTo>
                  <a:lnTo>
                    <a:pt x="297" y="511"/>
                  </a:lnTo>
                  <a:lnTo>
                    <a:pt x="256" y="515"/>
                  </a:lnTo>
                  <a:lnTo>
                    <a:pt x="214" y="511"/>
                  </a:lnTo>
                  <a:lnTo>
                    <a:pt x="175" y="501"/>
                  </a:lnTo>
                  <a:lnTo>
                    <a:pt x="139" y="486"/>
                  </a:lnTo>
                  <a:lnTo>
                    <a:pt x="105" y="465"/>
                  </a:lnTo>
                  <a:lnTo>
                    <a:pt x="76" y="439"/>
                  </a:lnTo>
                  <a:lnTo>
                    <a:pt x="49" y="409"/>
                  </a:lnTo>
                  <a:lnTo>
                    <a:pt x="29" y="375"/>
                  </a:lnTo>
                  <a:lnTo>
                    <a:pt x="13" y="338"/>
                  </a:lnTo>
                  <a:lnTo>
                    <a:pt x="4" y="298"/>
                  </a:lnTo>
                  <a:lnTo>
                    <a:pt x="0" y="257"/>
                  </a:lnTo>
                  <a:lnTo>
                    <a:pt x="4" y="215"/>
                  </a:lnTo>
                  <a:lnTo>
                    <a:pt x="13" y="176"/>
                  </a:lnTo>
                  <a:lnTo>
                    <a:pt x="29" y="139"/>
                  </a:lnTo>
                  <a:lnTo>
                    <a:pt x="49" y="105"/>
                  </a:lnTo>
                  <a:lnTo>
                    <a:pt x="76" y="76"/>
                  </a:lnTo>
                  <a:lnTo>
                    <a:pt x="105" y="49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99"/>
            <p:cNvSpPr>
              <a:spLocks noEditPoints="1"/>
            </p:cNvSpPr>
            <p:nvPr/>
          </p:nvSpPr>
          <p:spPr bwMode="auto">
            <a:xfrm>
              <a:off x="1590675" y="2687638"/>
              <a:ext cx="528638" cy="522288"/>
            </a:xfrm>
            <a:custGeom>
              <a:avLst/>
              <a:gdLst>
                <a:gd name="T0" fmla="*/ 128 w 3328"/>
                <a:gd name="T1" fmla="*/ 130 h 3283"/>
                <a:gd name="T2" fmla="*/ 128 w 3328"/>
                <a:gd name="T3" fmla="*/ 901 h 3283"/>
                <a:gd name="T4" fmla="*/ 3200 w 3328"/>
                <a:gd name="T5" fmla="*/ 901 h 3283"/>
                <a:gd name="T6" fmla="*/ 3200 w 3328"/>
                <a:gd name="T7" fmla="*/ 130 h 3283"/>
                <a:gd name="T8" fmla="*/ 128 w 3328"/>
                <a:gd name="T9" fmla="*/ 130 h 3283"/>
                <a:gd name="T10" fmla="*/ 64 w 3328"/>
                <a:gd name="T11" fmla="*/ 0 h 3283"/>
                <a:gd name="T12" fmla="*/ 3264 w 3328"/>
                <a:gd name="T13" fmla="*/ 0 h 3283"/>
                <a:gd name="T14" fmla="*/ 3285 w 3328"/>
                <a:gd name="T15" fmla="*/ 3 h 3283"/>
                <a:gd name="T16" fmla="*/ 3302 w 3328"/>
                <a:gd name="T17" fmla="*/ 12 h 3283"/>
                <a:gd name="T18" fmla="*/ 3315 w 3328"/>
                <a:gd name="T19" fmla="*/ 26 h 3283"/>
                <a:gd name="T20" fmla="*/ 3325 w 3328"/>
                <a:gd name="T21" fmla="*/ 44 h 3283"/>
                <a:gd name="T22" fmla="*/ 3328 w 3328"/>
                <a:gd name="T23" fmla="*/ 65 h 3283"/>
                <a:gd name="T24" fmla="*/ 3328 w 3328"/>
                <a:gd name="T25" fmla="*/ 2189 h 3283"/>
                <a:gd name="T26" fmla="*/ 3325 w 3328"/>
                <a:gd name="T27" fmla="*/ 2209 h 3283"/>
                <a:gd name="T28" fmla="*/ 3315 w 3328"/>
                <a:gd name="T29" fmla="*/ 2227 h 3283"/>
                <a:gd name="T30" fmla="*/ 3302 w 3328"/>
                <a:gd name="T31" fmla="*/ 2241 h 3283"/>
                <a:gd name="T32" fmla="*/ 3285 w 3328"/>
                <a:gd name="T33" fmla="*/ 2250 h 3283"/>
                <a:gd name="T34" fmla="*/ 3264 w 3328"/>
                <a:gd name="T35" fmla="*/ 2253 h 3283"/>
                <a:gd name="T36" fmla="*/ 3244 w 3328"/>
                <a:gd name="T37" fmla="*/ 2250 h 3283"/>
                <a:gd name="T38" fmla="*/ 3226 w 3328"/>
                <a:gd name="T39" fmla="*/ 2241 h 3283"/>
                <a:gd name="T40" fmla="*/ 3213 w 3328"/>
                <a:gd name="T41" fmla="*/ 2227 h 3283"/>
                <a:gd name="T42" fmla="*/ 3203 w 3328"/>
                <a:gd name="T43" fmla="*/ 2209 h 3283"/>
                <a:gd name="T44" fmla="*/ 3200 w 3328"/>
                <a:gd name="T45" fmla="*/ 2189 h 3283"/>
                <a:gd name="T46" fmla="*/ 3200 w 3328"/>
                <a:gd name="T47" fmla="*/ 1030 h 3283"/>
                <a:gd name="T48" fmla="*/ 128 w 3328"/>
                <a:gd name="T49" fmla="*/ 1030 h 3283"/>
                <a:gd name="T50" fmla="*/ 128 w 3328"/>
                <a:gd name="T51" fmla="*/ 3155 h 3283"/>
                <a:gd name="T52" fmla="*/ 2240 w 3328"/>
                <a:gd name="T53" fmla="*/ 3155 h 3283"/>
                <a:gd name="T54" fmla="*/ 2260 w 3328"/>
                <a:gd name="T55" fmla="*/ 3158 h 3283"/>
                <a:gd name="T56" fmla="*/ 2278 w 3328"/>
                <a:gd name="T57" fmla="*/ 3167 h 3283"/>
                <a:gd name="T58" fmla="*/ 2292 w 3328"/>
                <a:gd name="T59" fmla="*/ 3181 h 3283"/>
                <a:gd name="T60" fmla="*/ 2301 w 3328"/>
                <a:gd name="T61" fmla="*/ 3199 h 3283"/>
                <a:gd name="T62" fmla="*/ 2304 w 3328"/>
                <a:gd name="T63" fmla="*/ 3219 h 3283"/>
                <a:gd name="T64" fmla="*/ 2301 w 3328"/>
                <a:gd name="T65" fmla="*/ 3239 h 3283"/>
                <a:gd name="T66" fmla="*/ 2292 w 3328"/>
                <a:gd name="T67" fmla="*/ 3257 h 3283"/>
                <a:gd name="T68" fmla="*/ 2278 w 3328"/>
                <a:gd name="T69" fmla="*/ 3271 h 3283"/>
                <a:gd name="T70" fmla="*/ 2260 w 3328"/>
                <a:gd name="T71" fmla="*/ 3280 h 3283"/>
                <a:gd name="T72" fmla="*/ 2240 w 3328"/>
                <a:gd name="T73" fmla="*/ 3283 h 3283"/>
                <a:gd name="T74" fmla="*/ 64 w 3328"/>
                <a:gd name="T75" fmla="*/ 3283 h 3283"/>
                <a:gd name="T76" fmla="*/ 44 w 3328"/>
                <a:gd name="T77" fmla="*/ 3280 h 3283"/>
                <a:gd name="T78" fmla="*/ 26 w 3328"/>
                <a:gd name="T79" fmla="*/ 3271 h 3283"/>
                <a:gd name="T80" fmla="*/ 12 w 3328"/>
                <a:gd name="T81" fmla="*/ 3257 h 3283"/>
                <a:gd name="T82" fmla="*/ 3 w 3328"/>
                <a:gd name="T83" fmla="*/ 3239 h 3283"/>
                <a:gd name="T84" fmla="*/ 0 w 3328"/>
                <a:gd name="T85" fmla="*/ 3219 h 3283"/>
                <a:gd name="T86" fmla="*/ 0 w 3328"/>
                <a:gd name="T87" fmla="*/ 65 h 3283"/>
                <a:gd name="T88" fmla="*/ 3 w 3328"/>
                <a:gd name="T89" fmla="*/ 44 h 3283"/>
                <a:gd name="T90" fmla="*/ 12 w 3328"/>
                <a:gd name="T91" fmla="*/ 26 h 3283"/>
                <a:gd name="T92" fmla="*/ 26 w 3328"/>
                <a:gd name="T93" fmla="*/ 12 h 3283"/>
                <a:gd name="T94" fmla="*/ 44 w 3328"/>
                <a:gd name="T95" fmla="*/ 3 h 3283"/>
                <a:gd name="T96" fmla="*/ 64 w 3328"/>
                <a:gd name="T97" fmla="*/ 0 h 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28" h="3283">
                  <a:moveTo>
                    <a:pt x="128" y="130"/>
                  </a:moveTo>
                  <a:lnTo>
                    <a:pt x="128" y="901"/>
                  </a:lnTo>
                  <a:lnTo>
                    <a:pt x="3200" y="901"/>
                  </a:lnTo>
                  <a:lnTo>
                    <a:pt x="3200" y="130"/>
                  </a:lnTo>
                  <a:lnTo>
                    <a:pt x="128" y="130"/>
                  </a:lnTo>
                  <a:close/>
                  <a:moveTo>
                    <a:pt x="64" y="0"/>
                  </a:moveTo>
                  <a:lnTo>
                    <a:pt x="3264" y="0"/>
                  </a:lnTo>
                  <a:lnTo>
                    <a:pt x="3285" y="3"/>
                  </a:lnTo>
                  <a:lnTo>
                    <a:pt x="3302" y="12"/>
                  </a:lnTo>
                  <a:lnTo>
                    <a:pt x="3315" y="26"/>
                  </a:lnTo>
                  <a:lnTo>
                    <a:pt x="3325" y="44"/>
                  </a:lnTo>
                  <a:lnTo>
                    <a:pt x="3328" y="65"/>
                  </a:lnTo>
                  <a:lnTo>
                    <a:pt x="3328" y="2189"/>
                  </a:lnTo>
                  <a:lnTo>
                    <a:pt x="3325" y="2209"/>
                  </a:lnTo>
                  <a:lnTo>
                    <a:pt x="3315" y="2227"/>
                  </a:lnTo>
                  <a:lnTo>
                    <a:pt x="3302" y="2241"/>
                  </a:lnTo>
                  <a:lnTo>
                    <a:pt x="3285" y="2250"/>
                  </a:lnTo>
                  <a:lnTo>
                    <a:pt x="3264" y="2253"/>
                  </a:lnTo>
                  <a:lnTo>
                    <a:pt x="3244" y="2250"/>
                  </a:lnTo>
                  <a:lnTo>
                    <a:pt x="3226" y="2241"/>
                  </a:lnTo>
                  <a:lnTo>
                    <a:pt x="3213" y="2227"/>
                  </a:lnTo>
                  <a:lnTo>
                    <a:pt x="3203" y="2209"/>
                  </a:lnTo>
                  <a:lnTo>
                    <a:pt x="3200" y="2189"/>
                  </a:lnTo>
                  <a:lnTo>
                    <a:pt x="3200" y="1030"/>
                  </a:lnTo>
                  <a:lnTo>
                    <a:pt x="128" y="1030"/>
                  </a:lnTo>
                  <a:lnTo>
                    <a:pt x="128" y="3155"/>
                  </a:lnTo>
                  <a:lnTo>
                    <a:pt x="2240" y="3155"/>
                  </a:lnTo>
                  <a:lnTo>
                    <a:pt x="2260" y="3158"/>
                  </a:lnTo>
                  <a:lnTo>
                    <a:pt x="2278" y="3167"/>
                  </a:lnTo>
                  <a:lnTo>
                    <a:pt x="2292" y="3181"/>
                  </a:lnTo>
                  <a:lnTo>
                    <a:pt x="2301" y="3199"/>
                  </a:lnTo>
                  <a:lnTo>
                    <a:pt x="2304" y="3219"/>
                  </a:lnTo>
                  <a:lnTo>
                    <a:pt x="2301" y="3239"/>
                  </a:lnTo>
                  <a:lnTo>
                    <a:pt x="2292" y="3257"/>
                  </a:lnTo>
                  <a:lnTo>
                    <a:pt x="2278" y="3271"/>
                  </a:lnTo>
                  <a:lnTo>
                    <a:pt x="2260" y="3280"/>
                  </a:lnTo>
                  <a:lnTo>
                    <a:pt x="2240" y="3283"/>
                  </a:lnTo>
                  <a:lnTo>
                    <a:pt x="64" y="3283"/>
                  </a:lnTo>
                  <a:lnTo>
                    <a:pt x="44" y="3280"/>
                  </a:lnTo>
                  <a:lnTo>
                    <a:pt x="26" y="3271"/>
                  </a:lnTo>
                  <a:lnTo>
                    <a:pt x="12" y="3257"/>
                  </a:lnTo>
                  <a:lnTo>
                    <a:pt x="3" y="3239"/>
                  </a:lnTo>
                  <a:lnTo>
                    <a:pt x="0" y="3219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4" name="Group 813"/>
          <p:cNvGrpSpPr/>
          <p:nvPr/>
        </p:nvGrpSpPr>
        <p:grpSpPr>
          <a:xfrm>
            <a:off x="646120" y="3463884"/>
            <a:ext cx="600075" cy="549275"/>
            <a:chOff x="646113" y="2690813"/>
            <a:chExt cx="600075" cy="5492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8" name="Freeform 204"/>
            <p:cNvSpPr>
              <a:spLocks noEditPoints="1"/>
            </p:cNvSpPr>
            <p:nvPr/>
          </p:nvSpPr>
          <p:spPr bwMode="auto">
            <a:xfrm>
              <a:off x="1001713" y="2995613"/>
              <a:ext cx="244475" cy="244475"/>
            </a:xfrm>
            <a:custGeom>
              <a:avLst/>
              <a:gdLst>
                <a:gd name="T0" fmla="*/ 575 w 1382"/>
                <a:gd name="T1" fmla="*/ 127 h 1383"/>
                <a:gd name="T2" fmla="*/ 417 w 1382"/>
                <a:gd name="T3" fmla="*/ 185 h 1383"/>
                <a:gd name="T4" fmla="*/ 284 w 1382"/>
                <a:gd name="T5" fmla="*/ 284 h 1383"/>
                <a:gd name="T6" fmla="*/ 185 w 1382"/>
                <a:gd name="T7" fmla="*/ 417 h 1383"/>
                <a:gd name="T8" fmla="*/ 127 w 1382"/>
                <a:gd name="T9" fmla="*/ 575 h 1383"/>
                <a:gd name="T10" fmla="*/ 118 w 1382"/>
                <a:gd name="T11" fmla="*/ 750 h 1383"/>
                <a:gd name="T12" fmla="*/ 160 w 1382"/>
                <a:gd name="T13" fmla="*/ 916 h 1383"/>
                <a:gd name="T14" fmla="*/ 247 w 1382"/>
                <a:gd name="T15" fmla="*/ 1058 h 1383"/>
                <a:gd name="T16" fmla="*/ 370 w 1382"/>
                <a:gd name="T17" fmla="*/ 1169 h 1383"/>
                <a:gd name="T18" fmla="*/ 520 w 1382"/>
                <a:gd name="T19" fmla="*/ 1241 h 1383"/>
                <a:gd name="T20" fmla="*/ 691 w 1382"/>
                <a:gd name="T21" fmla="*/ 1267 h 1383"/>
                <a:gd name="T22" fmla="*/ 862 w 1382"/>
                <a:gd name="T23" fmla="*/ 1241 h 1383"/>
                <a:gd name="T24" fmla="*/ 1013 w 1382"/>
                <a:gd name="T25" fmla="*/ 1169 h 1383"/>
                <a:gd name="T26" fmla="*/ 1135 w 1382"/>
                <a:gd name="T27" fmla="*/ 1058 h 1383"/>
                <a:gd name="T28" fmla="*/ 1222 w 1382"/>
                <a:gd name="T29" fmla="*/ 916 h 1383"/>
                <a:gd name="T30" fmla="*/ 1264 w 1382"/>
                <a:gd name="T31" fmla="*/ 750 h 1383"/>
                <a:gd name="T32" fmla="*/ 1256 w 1382"/>
                <a:gd name="T33" fmla="*/ 575 h 1383"/>
                <a:gd name="T34" fmla="*/ 1198 w 1382"/>
                <a:gd name="T35" fmla="*/ 417 h 1383"/>
                <a:gd name="T36" fmla="*/ 1099 w 1382"/>
                <a:gd name="T37" fmla="*/ 284 h 1383"/>
                <a:gd name="T38" fmla="*/ 966 w 1382"/>
                <a:gd name="T39" fmla="*/ 185 h 1383"/>
                <a:gd name="T40" fmla="*/ 807 w 1382"/>
                <a:gd name="T41" fmla="*/ 127 h 1383"/>
                <a:gd name="T42" fmla="*/ 691 w 1382"/>
                <a:gd name="T43" fmla="*/ 0 h 1383"/>
                <a:gd name="T44" fmla="*/ 885 w 1382"/>
                <a:gd name="T45" fmla="*/ 28 h 1383"/>
                <a:gd name="T46" fmla="*/ 1058 w 1382"/>
                <a:gd name="T47" fmla="*/ 106 h 1383"/>
                <a:gd name="T48" fmla="*/ 1201 w 1382"/>
                <a:gd name="T49" fmla="*/ 225 h 1383"/>
                <a:gd name="T50" fmla="*/ 1308 w 1382"/>
                <a:gd name="T51" fmla="*/ 379 h 1383"/>
                <a:gd name="T52" fmla="*/ 1370 w 1382"/>
                <a:gd name="T53" fmla="*/ 560 h 1383"/>
                <a:gd name="T54" fmla="*/ 1379 w 1382"/>
                <a:gd name="T55" fmla="*/ 758 h 1383"/>
                <a:gd name="T56" fmla="*/ 1334 w 1382"/>
                <a:gd name="T57" fmla="*/ 946 h 1383"/>
                <a:gd name="T58" fmla="*/ 1241 w 1382"/>
                <a:gd name="T59" fmla="*/ 1109 h 1383"/>
                <a:gd name="T60" fmla="*/ 1109 w 1382"/>
                <a:gd name="T61" fmla="*/ 1241 h 1383"/>
                <a:gd name="T62" fmla="*/ 946 w 1382"/>
                <a:gd name="T63" fmla="*/ 1335 h 1383"/>
                <a:gd name="T64" fmla="*/ 758 w 1382"/>
                <a:gd name="T65" fmla="*/ 1380 h 1383"/>
                <a:gd name="T66" fmla="*/ 560 w 1382"/>
                <a:gd name="T67" fmla="*/ 1370 h 1383"/>
                <a:gd name="T68" fmla="*/ 379 w 1382"/>
                <a:gd name="T69" fmla="*/ 1308 h 1383"/>
                <a:gd name="T70" fmla="*/ 225 w 1382"/>
                <a:gd name="T71" fmla="*/ 1201 h 1383"/>
                <a:gd name="T72" fmla="*/ 106 w 1382"/>
                <a:gd name="T73" fmla="*/ 1058 h 1383"/>
                <a:gd name="T74" fmla="*/ 27 w 1382"/>
                <a:gd name="T75" fmla="*/ 885 h 1383"/>
                <a:gd name="T76" fmla="*/ 0 w 1382"/>
                <a:gd name="T77" fmla="*/ 691 h 1383"/>
                <a:gd name="T78" fmla="*/ 27 w 1382"/>
                <a:gd name="T79" fmla="*/ 498 h 1383"/>
                <a:gd name="T80" fmla="*/ 106 w 1382"/>
                <a:gd name="T81" fmla="*/ 325 h 1383"/>
                <a:gd name="T82" fmla="*/ 225 w 1382"/>
                <a:gd name="T83" fmla="*/ 181 h 1383"/>
                <a:gd name="T84" fmla="*/ 379 w 1382"/>
                <a:gd name="T85" fmla="*/ 74 h 1383"/>
                <a:gd name="T86" fmla="*/ 560 w 1382"/>
                <a:gd name="T87" fmla="*/ 13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2" h="1383">
                  <a:moveTo>
                    <a:pt x="691" y="115"/>
                  </a:moveTo>
                  <a:lnTo>
                    <a:pt x="633" y="118"/>
                  </a:lnTo>
                  <a:lnTo>
                    <a:pt x="575" y="127"/>
                  </a:lnTo>
                  <a:lnTo>
                    <a:pt x="520" y="141"/>
                  </a:lnTo>
                  <a:lnTo>
                    <a:pt x="467" y="161"/>
                  </a:lnTo>
                  <a:lnTo>
                    <a:pt x="417" y="185"/>
                  </a:lnTo>
                  <a:lnTo>
                    <a:pt x="370" y="214"/>
                  </a:lnTo>
                  <a:lnTo>
                    <a:pt x="325" y="247"/>
                  </a:lnTo>
                  <a:lnTo>
                    <a:pt x="284" y="284"/>
                  </a:lnTo>
                  <a:lnTo>
                    <a:pt x="247" y="326"/>
                  </a:lnTo>
                  <a:lnTo>
                    <a:pt x="214" y="370"/>
                  </a:lnTo>
                  <a:lnTo>
                    <a:pt x="185" y="417"/>
                  </a:lnTo>
                  <a:lnTo>
                    <a:pt x="160" y="467"/>
                  </a:lnTo>
                  <a:lnTo>
                    <a:pt x="141" y="521"/>
                  </a:lnTo>
                  <a:lnTo>
                    <a:pt x="127" y="575"/>
                  </a:lnTo>
                  <a:lnTo>
                    <a:pt x="118" y="633"/>
                  </a:lnTo>
                  <a:lnTo>
                    <a:pt x="115" y="691"/>
                  </a:lnTo>
                  <a:lnTo>
                    <a:pt x="118" y="750"/>
                  </a:lnTo>
                  <a:lnTo>
                    <a:pt x="127" y="808"/>
                  </a:lnTo>
                  <a:lnTo>
                    <a:pt x="141" y="863"/>
                  </a:lnTo>
                  <a:lnTo>
                    <a:pt x="160" y="916"/>
                  </a:lnTo>
                  <a:lnTo>
                    <a:pt x="185" y="966"/>
                  </a:lnTo>
                  <a:lnTo>
                    <a:pt x="214" y="1014"/>
                  </a:lnTo>
                  <a:lnTo>
                    <a:pt x="247" y="1058"/>
                  </a:lnTo>
                  <a:lnTo>
                    <a:pt x="284" y="1099"/>
                  </a:lnTo>
                  <a:lnTo>
                    <a:pt x="325" y="1136"/>
                  </a:lnTo>
                  <a:lnTo>
                    <a:pt x="370" y="1169"/>
                  </a:lnTo>
                  <a:lnTo>
                    <a:pt x="417" y="1198"/>
                  </a:lnTo>
                  <a:lnTo>
                    <a:pt x="467" y="1222"/>
                  </a:lnTo>
                  <a:lnTo>
                    <a:pt x="520" y="1241"/>
                  </a:lnTo>
                  <a:lnTo>
                    <a:pt x="575" y="1256"/>
                  </a:lnTo>
                  <a:lnTo>
                    <a:pt x="633" y="1264"/>
                  </a:lnTo>
                  <a:lnTo>
                    <a:pt x="691" y="1267"/>
                  </a:lnTo>
                  <a:lnTo>
                    <a:pt x="750" y="1264"/>
                  </a:lnTo>
                  <a:lnTo>
                    <a:pt x="807" y="1256"/>
                  </a:lnTo>
                  <a:lnTo>
                    <a:pt x="862" y="1241"/>
                  </a:lnTo>
                  <a:lnTo>
                    <a:pt x="915" y="1222"/>
                  </a:lnTo>
                  <a:lnTo>
                    <a:pt x="966" y="1198"/>
                  </a:lnTo>
                  <a:lnTo>
                    <a:pt x="1013" y="1169"/>
                  </a:lnTo>
                  <a:lnTo>
                    <a:pt x="1058" y="1136"/>
                  </a:lnTo>
                  <a:lnTo>
                    <a:pt x="1099" y="1099"/>
                  </a:lnTo>
                  <a:lnTo>
                    <a:pt x="1135" y="1058"/>
                  </a:lnTo>
                  <a:lnTo>
                    <a:pt x="1169" y="1014"/>
                  </a:lnTo>
                  <a:lnTo>
                    <a:pt x="1198" y="966"/>
                  </a:lnTo>
                  <a:lnTo>
                    <a:pt x="1222" y="916"/>
                  </a:lnTo>
                  <a:lnTo>
                    <a:pt x="1241" y="863"/>
                  </a:lnTo>
                  <a:lnTo>
                    <a:pt x="1256" y="808"/>
                  </a:lnTo>
                  <a:lnTo>
                    <a:pt x="1264" y="750"/>
                  </a:lnTo>
                  <a:lnTo>
                    <a:pt x="1267" y="691"/>
                  </a:lnTo>
                  <a:lnTo>
                    <a:pt x="1264" y="633"/>
                  </a:lnTo>
                  <a:lnTo>
                    <a:pt x="1256" y="575"/>
                  </a:lnTo>
                  <a:lnTo>
                    <a:pt x="1241" y="521"/>
                  </a:lnTo>
                  <a:lnTo>
                    <a:pt x="1222" y="467"/>
                  </a:lnTo>
                  <a:lnTo>
                    <a:pt x="1198" y="417"/>
                  </a:lnTo>
                  <a:lnTo>
                    <a:pt x="1169" y="370"/>
                  </a:lnTo>
                  <a:lnTo>
                    <a:pt x="1135" y="326"/>
                  </a:lnTo>
                  <a:lnTo>
                    <a:pt x="1099" y="284"/>
                  </a:lnTo>
                  <a:lnTo>
                    <a:pt x="1058" y="247"/>
                  </a:lnTo>
                  <a:lnTo>
                    <a:pt x="1013" y="214"/>
                  </a:lnTo>
                  <a:lnTo>
                    <a:pt x="966" y="185"/>
                  </a:lnTo>
                  <a:lnTo>
                    <a:pt x="915" y="161"/>
                  </a:lnTo>
                  <a:lnTo>
                    <a:pt x="862" y="141"/>
                  </a:lnTo>
                  <a:lnTo>
                    <a:pt x="807" y="127"/>
                  </a:lnTo>
                  <a:lnTo>
                    <a:pt x="750" y="118"/>
                  </a:lnTo>
                  <a:lnTo>
                    <a:pt x="691" y="115"/>
                  </a:lnTo>
                  <a:close/>
                  <a:moveTo>
                    <a:pt x="691" y="0"/>
                  </a:moveTo>
                  <a:lnTo>
                    <a:pt x="758" y="3"/>
                  </a:lnTo>
                  <a:lnTo>
                    <a:pt x="822" y="13"/>
                  </a:lnTo>
                  <a:lnTo>
                    <a:pt x="885" y="28"/>
                  </a:lnTo>
                  <a:lnTo>
                    <a:pt x="946" y="48"/>
                  </a:lnTo>
                  <a:lnTo>
                    <a:pt x="1003" y="74"/>
                  </a:lnTo>
                  <a:lnTo>
                    <a:pt x="1058" y="106"/>
                  </a:lnTo>
                  <a:lnTo>
                    <a:pt x="1109" y="141"/>
                  </a:lnTo>
                  <a:lnTo>
                    <a:pt x="1157" y="181"/>
                  </a:lnTo>
                  <a:lnTo>
                    <a:pt x="1201" y="225"/>
                  </a:lnTo>
                  <a:lnTo>
                    <a:pt x="1241" y="273"/>
                  </a:lnTo>
                  <a:lnTo>
                    <a:pt x="1277" y="325"/>
                  </a:lnTo>
                  <a:lnTo>
                    <a:pt x="1308" y="379"/>
                  </a:lnTo>
                  <a:lnTo>
                    <a:pt x="1334" y="437"/>
                  </a:lnTo>
                  <a:lnTo>
                    <a:pt x="1355" y="498"/>
                  </a:lnTo>
                  <a:lnTo>
                    <a:pt x="1370" y="560"/>
                  </a:lnTo>
                  <a:lnTo>
                    <a:pt x="1379" y="625"/>
                  </a:lnTo>
                  <a:lnTo>
                    <a:pt x="1382" y="691"/>
                  </a:lnTo>
                  <a:lnTo>
                    <a:pt x="1379" y="758"/>
                  </a:lnTo>
                  <a:lnTo>
                    <a:pt x="1370" y="823"/>
                  </a:lnTo>
                  <a:lnTo>
                    <a:pt x="1355" y="885"/>
                  </a:lnTo>
                  <a:lnTo>
                    <a:pt x="1334" y="946"/>
                  </a:lnTo>
                  <a:lnTo>
                    <a:pt x="1308" y="1004"/>
                  </a:lnTo>
                  <a:lnTo>
                    <a:pt x="1277" y="1058"/>
                  </a:lnTo>
                  <a:lnTo>
                    <a:pt x="1241" y="1109"/>
                  </a:lnTo>
                  <a:lnTo>
                    <a:pt x="1201" y="1158"/>
                  </a:lnTo>
                  <a:lnTo>
                    <a:pt x="1157" y="1201"/>
                  </a:lnTo>
                  <a:lnTo>
                    <a:pt x="1109" y="1241"/>
                  </a:lnTo>
                  <a:lnTo>
                    <a:pt x="1058" y="1277"/>
                  </a:lnTo>
                  <a:lnTo>
                    <a:pt x="1003" y="1308"/>
                  </a:lnTo>
                  <a:lnTo>
                    <a:pt x="946" y="1335"/>
                  </a:lnTo>
                  <a:lnTo>
                    <a:pt x="885" y="1355"/>
                  </a:lnTo>
                  <a:lnTo>
                    <a:pt x="822" y="1370"/>
                  </a:lnTo>
                  <a:lnTo>
                    <a:pt x="758" y="1380"/>
                  </a:lnTo>
                  <a:lnTo>
                    <a:pt x="691" y="1383"/>
                  </a:lnTo>
                  <a:lnTo>
                    <a:pt x="625" y="1380"/>
                  </a:lnTo>
                  <a:lnTo>
                    <a:pt x="560" y="1370"/>
                  </a:lnTo>
                  <a:lnTo>
                    <a:pt x="497" y="1355"/>
                  </a:lnTo>
                  <a:lnTo>
                    <a:pt x="437" y="1335"/>
                  </a:lnTo>
                  <a:lnTo>
                    <a:pt x="379" y="1308"/>
                  </a:lnTo>
                  <a:lnTo>
                    <a:pt x="325" y="1277"/>
                  </a:lnTo>
                  <a:lnTo>
                    <a:pt x="273" y="1241"/>
                  </a:lnTo>
                  <a:lnTo>
                    <a:pt x="225" y="1201"/>
                  </a:lnTo>
                  <a:lnTo>
                    <a:pt x="181" y="1158"/>
                  </a:lnTo>
                  <a:lnTo>
                    <a:pt x="141" y="1109"/>
                  </a:lnTo>
                  <a:lnTo>
                    <a:pt x="106" y="1058"/>
                  </a:lnTo>
                  <a:lnTo>
                    <a:pt x="74" y="1004"/>
                  </a:lnTo>
                  <a:lnTo>
                    <a:pt x="48" y="946"/>
                  </a:lnTo>
                  <a:lnTo>
                    <a:pt x="27" y="885"/>
                  </a:lnTo>
                  <a:lnTo>
                    <a:pt x="13" y="823"/>
                  </a:lnTo>
                  <a:lnTo>
                    <a:pt x="3" y="758"/>
                  </a:lnTo>
                  <a:lnTo>
                    <a:pt x="0" y="691"/>
                  </a:lnTo>
                  <a:lnTo>
                    <a:pt x="3" y="625"/>
                  </a:lnTo>
                  <a:lnTo>
                    <a:pt x="13" y="560"/>
                  </a:lnTo>
                  <a:lnTo>
                    <a:pt x="27" y="498"/>
                  </a:lnTo>
                  <a:lnTo>
                    <a:pt x="48" y="437"/>
                  </a:lnTo>
                  <a:lnTo>
                    <a:pt x="74" y="379"/>
                  </a:lnTo>
                  <a:lnTo>
                    <a:pt x="106" y="325"/>
                  </a:lnTo>
                  <a:lnTo>
                    <a:pt x="141" y="273"/>
                  </a:lnTo>
                  <a:lnTo>
                    <a:pt x="181" y="225"/>
                  </a:lnTo>
                  <a:lnTo>
                    <a:pt x="225" y="181"/>
                  </a:lnTo>
                  <a:lnTo>
                    <a:pt x="273" y="141"/>
                  </a:lnTo>
                  <a:lnTo>
                    <a:pt x="325" y="106"/>
                  </a:lnTo>
                  <a:lnTo>
                    <a:pt x="379" y="74"/>
                  </a:lnTo>
                  <a:lnTo>
                    <a:pt x="437" y="48"/>
                  </a:lnTo>
                  <a:lnTo>
                    <a:pt x="497" y="28"/>
                  </a:lnTo>
                  <a:lnTo>
                    <a:pt x="560" y="13"/>
                  </a:lnTo>
                  <a:lnTo>
                    <a:pt x="625" y="3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205"/>
            <p:cNvSpPr>
              <a:spLocks/>
            </p:cNvSpPr>
            <p:nvPr/>
          </p:nvSpPr>
          <p:spPr bwMode="auto">
            <a:xfrm>
              <a:off x="1112838" y="3046413"/>
              <a:ext cx="82550" cy="82550"/>
            </a:xfrm>
            <a:custGeom>
              <a:avLst/>
              <a:gdLst>
                <a:gd name="T0" fmla="*/ 57 w 460"/>
                <a:gd name="T1" fmla="*/ 0 h 461"/>
                <a:gd name="T2" fmla="*/ 75 w 460"/>
                <a:gd name="T3" fmla="*/ 3 h 461"/>
                <a:gd name="T4" fmla="*/ 91 w 460"/>
                <a:gd name="T5" fmla="*/ 12 h 461"/>
                <a:gd name="T6" fmla="*/ 103 w 460"/>
                <a:gd name="T7" fmla="*/ 24 h 461"/>
                <a:gd name="T8" fmla="*/ 112 w 460"/>
                <a:gd name="T9" fmla="*/ 40 h 461"/>
                <a:gd name="T10" fmla="*/ 115 w 460"/>
                <a:gd name="T11" fmla="*/ 58 h 461"/>
                <a:gd name="T12" fmla="*/ 115 w 460"/>
                <a:gd name="T13" fmla="*/ 346 h 461"/>
                <a:gd name="T14" fmla="*/ 403 w 460"/>
                <a:gd name="T15" fmla="*/ 346 h 461"/>
                <a:gd name="T16" fmla="*/ 421 w 460"/>
                <a:gd name="T17" fmla="*/ 349 h 461"/>
                <a:gd name="T18" fmla="*/ 436 w 460"/>
                <a:gd name="T19" fmla="*/ 357 h 461"/>
                <a:gd name="T20" fmla="*/ 449 w 460"/>
                <a:gd name="T21" fmla="*/ 370 h 461"/>
                <a:gd name="T22" fmla="*/ 457 w 460"/>
                <a:gd name="T23" fmla="*/ 386 h 461"/>
                <a:gd name="T24" fmla="*/ 460 w 460"/>
                <a:gd name="T25" fmla="*/ 403 h 461"/>
                <a:gd name="T26" fmla="*/ 457 w 460"/>
                <a:gd name="T27" fmla="*/ 422 h 461"/>
                <a:gd name="T28" fmla="*/ 449 w 460"/>
                <a:gd name="T29" fmla="*/ 438 h 461"/>
                <a:gd name="T30" fmla="*/ 436 w 460"/>
                <a:gd name="T31" fmla="*/ 449 h 461"/>
                <a:gd name="T32" fmla="*/ 421 w 460"/>
                <a:gd name="T33" fmla="*/ 458 h 461"/>
                <a:gd name="T34" fmla="*/ 403 w 460"/>
                <a:gd name="T35" fmla="*/ 461 h 461"/>
                <a:gd name="T36" fmla="*/ 57 w 460"/>
                <a:gd name="T37" fmla="*/ 461 h 461"/>
                <a:gd name="T38" fmla="*/ 39 w 460"/>
                <a:gd name="T39" fmla="*/ 458 h 461"/>
                <a:gd name="T40" fmla="*/ 24 w 460"/>
                <a:gd name="T41" fmla="*/ 449 h 461"/>
                <a:gd name="T42" fmla="*/ 11 w 460"/>
                <a:gd name="T43" fmla="*/ 438 h 461"/>
                <a:gd name="T44" fmla="*/ 3 w 460"/>
                <a:gd name="T45" fmla="*/ 422 h 461"/>
                <a:gd name="T46" fmla="*/ 0 w 460"/>
                <a:gd name="T47" fmla="*/ 403 h 461"/>
                <a:gd name="T48" fmla="*/ 0 w 460"/>
                <a:gd name="T49" fmla="*/ 58 h 461"/>
                <a:gd name="T50" fmla="*/ 3 w 460"/>
                <a:gd name="T51" fmla="*/ 40 h 461"/>
                <a:gd name="T52" fmla="*/ 11 w 460"/>
                <a:gd name="T53" fmla="*/ 24 h 461"/>
                <a:gd name="T54" fmla="*/ 24 w 460"/>
                <a:gd name="T55" fmla="*/ 12 h 461"/>
                <a:gd name="T56" fmla="*/ 39 w 460"/>
                <a:gd name="T57" fmla="*/ 3 h 461"/>
                <a:gd name="T58" fmla="*/ 57 w 460"/>
                <a:gd name="T5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0" h="461">
                  <a:moveTo>
                    <a:pt x="57" y="0"/>
                  </a:moveTo>
                  <a:lnTo>
                    <a:pt x="75" y="3"/>
                  </a:lnTo>
                  <a:lnTo>
                    <a:pt x="91" y="12"/>
                  </a:lnTo>
                  <a:lnTo>
                    <a:pt x="103" y="24"/>
                  </a:lnTo>
                  <a:lnTo>
                    <a:pt x="112" y="40"/>
                  </a:lnTo>
                  <a:lnTo>
                    <a:pt x="115" y="58"/>
                  </a:lnTo>
                  <a:lnTo>
                    <a:pt x="115" y="346"/>
                  </a:lnTo>
                  <a:lnTo>
                    <a:pt x="403" y="346"/>
                  </a:lnTo>
                  <a:lnTo>
                    <a:pt x="421" y="349"/>
                  </a:lnTo>
                  <a:lnTo>
                    <a:pt x="436" y="357"/>
                  </a:lnTo>
                  <a:lnTo>
                    <a:pt x="449" y="370"/>
                  </a:lnTo>
                  <a:lnTo>
                    <a:pt x="457" y="386"/>
                  </a:lnTo>
                  <a:lnTo>
                    <a:pt x="460" y="403"/>
                  </a:lnTo>
                  <a:lnTo>
                    <a:pt x="457" y="422"/>
                  </a:lnTo>
                  <a:lnTo>
                    <a:pt x="449" y="438"/>
                  </a:lnTo>
                  <a:lnTo>
                    <a:pt x="436" y="449"/>
                  </a:lnTo>
                  <a:lnTo>
                    <a:pt x="421" y="458"/>
                  </a:lnTo>
                  <a:lnTo>
                    <a:pt x="403" y="461"/>
                  </a:lnTo>
                  <a:lnTo>
                    <a:pt x="57" y="461"/>
                  </a:lnTo>
                  <a:lnTo>
                    <a:pt x="39" y="458"/>
                  </a:lnTo>
                  <a:lnTo>
                    <a:pt x="24" y="449"/>
                  </a:lnTo>
                  <a:lnTo>
                    <a:pt x="11" y="438"/>
                  </a:lnTo>
                  <a:lnTo>
                    <a:pt x="3" y="422"/>
                  </a:lnTo>
                  <a:lnTo>
                    <a:pt x="0" y="403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206"/>
            <p:cNvSpPr>
              <a:spLocks noEditPoints="1"/>
            </p:cNvSpPr>
            <p:nvPr/>
          </p:nvSpPr>
          <p:spPr bwMode="auto">
            <a:xfrm>
              <a:off x="687388" y="2732088"/>
              <a:ext cx="80963" cy="80963"/>
            </a:xfrm>
            <a:custGeom>
              <a:avLst/>
              <a:gdLst>
                <a:gd name="T0" fmla="*/ 205 w 461"/>
                <a:gd name="T1" fmla="*/ 118 h 461"/>
                <a:gd name="T2" fmla="*/ 159 w 461"/>
                <a:gd name="T3" fmla="*/ 140 h 461"/>
                <a:gd name="T4" fmla="*/ 127 w 461"/>
                <a:gd name="T5" fmla="*/ 180 h 461"/>
                <a:gd name="T6" fmla="*/ 116 w 461"/>
                <a:gd name="T7" fmla="*/ 230 h 461"/>
                <a:gd name="T8" fmla="*/ 127 w 461"/>
                <a:gd name="T9" fmla="*/ 281 h 461"/>
                <a:gd name="T10" fmla="*/ 159 w 461"/>
                <a:gd name="T11" fmla="*/ 321 h 461"/>
                <a:gd name="T12" fmla="*/ 205 w 461"/>
                <a:gd name="T13" fmla="*/ 343 h 461"/>
                <a:gd name="T14" fmla="*/ 257 w 461"/>
                <a:gd name="T15" fmla="*/ 343 h 461"/>
                <a:gd name="T16" fmla="*/ 303 w 461"/>
                <a:gd name="T17" fmla="*/ 321 h 461"/>
                <a:gd name="T18" fmla="*/ 334 w 461"/>
                <a:gd name="T19" fmla="*/ 281 h 461"/>
                <a:gd name="T20" fmla="*/ 346 w 461"/>
                <a:gd name="T21" fmla="*/ 230 h 461"/>
                <a:gd name="T22" fmla="*/ 334 w 461"/>
                <a:gd name="T23" fmla="*/ 180 h 461"/>
                <a:gd name="T24" fmla="*/ 303 w 461"/>
                <a:gd name="T25" fmla="*/ 140 h 461"/>
                <a:gd name="T26" fmla="*/ 257 w 461"/>
                <a:gd name="T27" fmla="*/ 118 h 461"/>
                <a:gd name="T28" fmla="*/ 231 w 461"/>
                <a:gd name="T29" fmla="*/ 0 h 461"/>
                <a:gd name="T30" fmla="*/ 303 w 461"/>
                <a:gd name="T31" fmla="*/ 12 h 461"/>
                <a:gd name="T32" fmla="*/ 367 w 461"/>
                <a:gd name="T33" fmla="*/ 45 h 461"/>
                <a:gd name="T34" fmla="*/ 417 w 461"/>
                <a:gd name="T35" fmla="*/ 94 h 461"/>
                <a:gd name="T36" fmla="*/ 450 w 461"/>
                <a:gd name="T37" fmla="*/ 158 h 461"/>
                <a:gd name="T38" fmla="*/ 461 w 461"/>
                <a:gd name="T39" fmla="*/ 230 h 461"/>
                <a:gd name="T40" fmla="*/ 450 w 461"/>
                <a:gd name="T41" fmla="*/ 304 h 461"/>
                <a:gd name="T42" fmla="*/ 417 w 461"/>
                <a:gd name="T43" fmla="*/ 367 h 461"/>
                <a:gd name="T44" fmla="*/ 367 w 461"/>
                <a:gd name="T45" fmla="*/ 417 h 461"/>
                <a:gd name="T46" fmla="*/ 303 w 461"/>
                <a:gd name="T47" fmla="*/ 449 h 461"/>
                <a:gd name="T48" fmla="*/ 231 w 461"/>
                <a:gd name="T49" fmla="*/ 461 h 461"/>
                <a:gd name="T50" fmla="*/ 157 w 461"/>
                <a:gd name="T51" fmla="*/ 449 h 461"/>
                <a:gd name="T52" fmla="*/ 95 w 461"/>
                <a:gd name="T53" fmla="*/ 417 h 461"/>
                <a:gd name="T54" fmla="*/ 44 w 461"/>
                <a:gd name="T55" fmla="*/ 367 h 461"/>
                <a:gd name="T56" fmla="*/ 12 w 461"/>
                <a:gd name="T57" fmla="*/ 304 h 461"/>
                <a:gd name="T58" fmla="*/ 0 w 461"/>
                <a:gd name="T59" fmla="*/ 230 h 461"/>
                <a:gd name="T60" fmla="*/ 12 w 461"/>
                <a:gd name="T61" fmla="*/ 158 h 461"/>
                <a:gd name="T62" fmla="*/ 44 w 461"/>
                <a:gd name="T63" fmla="*/ 94 h 461"/>
                <a:gd name="T64" fmla="*/ 95 w 461"/>
                <a:gd name="T65" fmla="*/ 45 h 461"/>
                <a:gd name="T66" fmla="*/ 157 w 461"/>
                <a:gd name="T67" fmla="*/ 12 h 461"/>
                <a:gd name="T68" fmla="*/ 231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1" y="115"/>
                  </a:moveTo>
                  <a:lnTo>
                    <a:pt x="205" y="118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80"/>
                  </a:lnTo>
                  <a:lnTo>
                    <a:pt x="119" y="204"/>
                  </a:lnTo>
                  <a:lnTo>
                    <a:pt x="116" y="230"/>
                  </a:lnTo>
                  <a:lnTo>
                    <a:pt x="119" y="257"/>
                  </a:lnTo>
                  <a:lnTo>
                    <a:pt x="127" y="281"/>
                  </a:lnTo>
                  <a:lnTo>
                    <a:pt x="141" y="303"/>
                  </a:lnTo>
                  <a:lnTo>
                    <a:pt x="159" y="321"/>
                  </a:lnTo>
                  <a:lnTo>
                    <a:pt x="181" y="334"/>
                  </a:lnTo>
                  <a:lnTo>
                    <a:pt x="205" y="343"/>
                  </a:lnTo>
                  <a:lnTo>
                    <a:pt x="231" y="346"/>
                  </a:lnTo>
                  <a:lnTo>
                    <a:pt x="257" y="343"/>
                  </a:lnTo>
                  <a:lnTo>
                    <a:pt x="281" y="334"/>
                  </a:lnTo>
                  <a:lnTo>
                    <a:pt x="303" y="321"/>
                  </a:lnTo>
                  <a:lnTo>
                    <a:pt x="321" y="303"/>
                  </a:lnTo>
                  <a:lnTo>
                    <a:pt x="334" y="281"/>
                  </a:lnTo>
                  <a:lnTo>
                    <a:pt x="343" y="257"/>
                  </a:lnTo>
                  <a:lnTo>
                    <a:pt x="346" y="230"/>
                  </a:lnTo>
                  <a:lnTo>
                    <a:pt x="343" y="204"/>
                  </a:lnTo>
                  <a:lnTo>
                    <a:pt x="334" y="180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8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6" y="125"/>
                  </a:lnTo>
                  <a:lnTo>
                    <a:pt x="450" y="158"/>
                  </a:lnTo>
                  <a:lnTo>
                    <a:pt x="458" y="193"/>
                  </a:lnTo>
                  <a:lnTo>
                    <a:pt x="461" y="230"/>
                  </a:lnTo>
                  <a:lnTo>
                    <a:pt x="458" y="268"/>
                  </a:lnTo>
                  <a:lnTo>
                    <a:pt x="450" y="304"/>
                  </a:lnTo>
                  <a:lnTo>
                    <a:pt x="436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7" y="417"/>
                  </a:lnTo>
                  <a:lnTo>
                    <a:pt x="337" y="436"/>
                  </a:lnTo>
                  <a:lnTo>
                    <a:pt x="303" y="449"/>
                  </a:lnTo>
                  <a:lnTo>
                    <a:pt x="269" y="458"/>
                  </a:lnTo>
                  <a:lnTo>
                    <a:pt x="231" y="461"/>
                  </a:lnTo>
                  <a:lnTo>
                    <a:pt x="193" y="458"/>
                  </a:lnTo>
                  <a:lnTo>
                    <a:pt x="157" y="449"/>
                  </a:lnTo>
                  <a:lnTo>
                    <a:pt x="125" y="436"/>
                  </a:lnTo>
                  <a:lnTo>
                    <a:pt x="95" y="417"/>
                  </a:lnTo>
                  <a:lnTo>
                    <a:pt x="67" y="394"/>
                  </a:lnTo>
                  <a:lnTo>
                    <a:pt x="44" y="367"/>
                  </a:lnTo>
                  <a:lnTo>
                    <a:pt x="27" y="336"/>
                  </a:lnTo>
                  <a:lnTo>
                    <a:pt x="12" y="304"/>
                  </a:lnTo>
                  <a:lnTo>
                    <a:pt x="4" y="268"/>
                  </a:lnTo>
                  <a:lnTo>
                    <a:pt x="0" y="230"/>
                  </a:lnTo>
                  <a:lnTo>
                    <a:pt x="4" y="193"/>
                  </a:lnTo>
                  <a:lnTo>
                    <a:pt x="12" y="158"/>
                  </a:lnTo>
                  <a:lnTo>
                    <a:pt x="27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207"/>
            <p:cNvSpPr>
              <a:spLocks noEditPoints="1"/>
            </p:cNvSpPr>
            <p:nvPr/>
          </p:nvSpPr>
          <p:spPr bwMode="auto">
            <a:xfrm>
              <a:off x="777876" y="2732088"/>
              <a:ext cx="80963" cy="80963"/>
            </a:xfrm>
            <a:custGeom>
              <a:avLst/>
              <a:gdLst>
                <a:gd name="T0" fmla="*/ 204 w 461"/>
                <a:gd name="T1" fmla="*/ 118 h 461"/>
                <a:gd name="T2" fmla="*/ 158 w 461"/>
                <a:gd name="T3" fmla="*/ 140 h 461"/>
                <a:gd name="T4" fmla="*/ 127 w 461"/>
                <a:gd name="T5" fmla="*/ 180 h 461"/>
                <a:gd name="T6" fmla="*/ 115 w 461"/>
                <a:gd name="T7" fmla="*/ 230 h 461"/>
                <a:gd name="T8" fmla="*/ 127 w 461"/>
                <a:gd name="T9" fmla="*/ 281 h 461"/>
                <a:gd name="T10" fmla="*/ 158 w 461"/>
                <a:gd name="T11" fmla="*/ 321 h 461"/>
                <a:gd name="T12" fmla="*/ 204 w 461"/>
                <a:gd name="T13" fmla="*/ 343 h 461"/>
                <a:gd name="T14" fmla="*/ 256 w 461"/>
                <a:gd name="T15" fmla="*/ 343 h 461"/>
                <a:gd name="T16" fmla="*/ 302 w 461"/>
                <a:gd name="T17" fmla="*/ 321 h 461"/>
                <a:gd name="T18" fmla="*/ 334 w 461"/>
                <a:gd name="T19" fmla="*/ 281 h 461"/>
                <a:gd name="T20" fmla="*/ 345 w 461"/>
                <a:gd name="T21" fmla="*/ 230 h 461"/>
                <a:gd name="T22" fmla="*/ 334 w 461"/>
                <a:gd name="T23" fmla="*/ 180 h 461"/>
                <a:gd name="T24" fmla="*/ 302 w 461"/>
                <a:gd name="T25" fmla="*/ 140 h 461"/>
                <a:gd name="T26" fmla="*/ 256 w 461"/>
                <a:gd name="T27" fmla="*/ 118 h 461"/>
                <a:gd name="T28" fmla="*/ 230 w 461"/>
                <a:gd name="T29" fmla="*/ 0 h 461"/>
                <a:gd name="T30" fmla="*/ 304 w 461"/>
                <a:gd name="T31" fmla="*/ 12 h 461"/>
                <a:gd name="T32" fmla="*/ 366 w 461"/>
                <a:gd name="T33" fmla="*/ 45 h 461"/>
                <a:gd name="T34" fmla="*/ 417 w 461"/>
                <a:gd name="T35" fmla="*/ 94 h 461"/>
                <a:gd name="T36" fmla="*/ 449 w 461"/>
                <a:gd name="T37" fmla="*/ 158 h 461"/>
                <a:gd name="T38" fmla="*/ 461 w 461"/>
                <a:gd name="T39" fmla="*/ 230 h 461"/>
                <a:gd name="T40" fmla="*/ 449 w 461"/>
                <a:gd name="T41" fmla="*/ 304 h 461"/>
                <a:gd name="T42" fmla="*/ 417 w 461"/>
                <a:gd name="T43" fmla="*/ 367 h 461"/>
                <a:gd name="T44" fmla="*/ 366 w 461"/>
                <a:gd name="T45" fmla="*/ 417 h 461"/>
                <a:gd name="T46" fmla="*/ 304 w 461"/>
                <a:gd name="T47" fmla="*/ 449 h 461"/>
                <a:gd name="T48" fmla="*/ 230 w 461"/>
                <a:gd name="T49" fmla="*/ 461 h 461"/>
                <a:gd name="T50" fmla="*/ 158 w 461"/>
                <a:gd name="T51" fmla="*/ 449 h 461"/>
                <a:gd name="T52" fmla="*/ 94 w 461"/>
                <a:gd name="T53" fmla="*/ 417 h 461"/>
                <a:gd name="T54" fmla="*/ 44 w 461"/>
                <a:gd name="T55" fmla="*/ 367 h 461"/>
                <a:gd name="T56" fmla="*/ 11 w 461"/>
                <a:gd name="T57" fmla="*/ 304 h 461"/>
                <a:gd name="T58" fmla="*/ 0 w 461"/>
                <a:gd name="T59" fmla="*/ 230 h 461"/>
                <a:gd name="T60" fmla="*/ 11 w 461"/>
                <a:gd name="T61" fmla="*/ 158 h 461"/>
                <a:gd name="T62" fmla="*/ 44 w 461"/>
                <a:gd name="T63" fmla="*/ 94 h 461"/>
                <a:gd name="T64" fmla="*/ 94 w 461"/>
                <a:gd name="T65" fmla="*/ 45 h 461"/>
                <a:gd name="T66" fmla="*/ 158 w 461"/>
                <a:gd name="T67" fmla="*/ 12 h 461"/>
                <a:gd name="T68" fmla="*/ 230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0" y="115"/>
                  </a:moveTo>
                  <a:lnTo>
                    <a:pt x="204" y="118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80"/>
                  </a:lnTo>
                  <a:lnTo>
                    <a:pt x="118" y="204"/>
                  </a:lnTo>
                  <a:lnTo>
                    <a:pt x="115" y="230"/>
                  </a:lnTo>
                  <a:lnTo>
                    <a:pt x="118" y="257"/>
                  </a:lnTo>
                  <a:lnTo>
                    <a:pt x="127" y="281"/>
                  </a:lnTo>
                  <a:lnTo>
                    <a:pt x="140" y="303"/>
                  </a:lnTo>
                  <a:lnTo>
                    <a:pt x="158" y="321"/>
                  </a:lnTo>
                  <a:lnTo>
                    <a:pt x="180" y="334"/>
                  </a:lnTo>
                  <a:lnTo>
                    <a:pt x="204" y="343"/>
                  </a:lnTo>
                  <a:lnTo>
                    <a:pt x="230" y="346"/>
                  </a:lnTo>
                  <a:lnTo>
                    <a:pt x="256" y="343"/>
                  </a:lnTo>
                  <a:lnTo>
                    <a:pt x="280" y="334"/>
                  </a:lnTo>
                  <a:lnTo>
                    <a:pt x="302" y="321"/>
                  </a:lnTo>
                  <a:lnTo>
                    <a:pt x="320" y="303"/>
                  </a:lnTo>
                  <a:lnTo>
                    <a:pt x="334" y="281"/>
                  </a:lnTo>
                  <a:lnTo>
                    <a:pt x="342" y="257"/>
                  </a:lnTo>
                  <a:lnTo>
                    <a:pt x="345" y="230"/>
                  </a:lnTo>
                  <a:lnTo>
                    <a:pt x="342" y="204"/>
                  </a:lnTo>
                  <a:lnTo>
                    <a:pt x="334" y="180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8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4" y="125"/>
                  </a:lnTo>
                  <a:lnTo>
                    <a:pt x="449" y="158"/>
                  </a:lnTo>
                  <a:lnTo>
                    <a:pt x="457" y="193"/>
                  </a:lnTo>
                  <a:lnTo>
                    <a:pt x="461" y="230"/>
                  </a:lnTo>
                  <a:lnTo>
                    <a:pt x="457" y="268"/>
                  </a:lnTo>
                  <a:lnTo>
                    <a:pt x="449" y="304"/>
                  </a:lnTo>
                  <a:lnTo>
                    <a:pt x="434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6" y="417"/>
                  </a:lnTo>
                  <a:lnTo>
                    <a:pt x="336" y="436"/>
                  </a:lnTo>
                  <a:lnTo>
                    <a:pt x="304" y="449"/>
                  </a:lnTo>
                  <a:lnTo>
                    <a:pt x="268" y="458"/>
                  </a:lnTo>
                  <a:lnTo>
                    <a:pt x="230" y="461"/>
                  </a:lnTo>
                  <a:lnTo>
                    <a:pt x="192" y="458"/>
                  </a:lnTo>
                  <a:lnTo>
                    <a:pt x="158" y="449"/>
                  </a:lnTo>
                  <a:lnTo>
                    <a:pt x="124" y="436"/>
                  </a:lnTo>
                  <a:lnTo>
                    <a:pt x="94" y="417"/>
                  </a:lnTo>
                  <a:lnTo>
                    <a:pt x="67" y="394"/>
                  </a:lnTo>
                  <a:lnTo>
                    <a:pt x="44" y="367"/>
                  </a:lnTo>
                  <a:lnTo>
                    <a:pt x="25" y="336"/>
                  </a:lnTo>
                  <a:lnTo>
                    <a:pt x="11" y="304"/>
                  </a:lnTo>
                  <a:lnTo>
                    <a:pt x="3" y="268"/>
                  </a:lnTo>
                  <a:lnTo>
                    <a:pt x="0" y="230"/>
                  </a:lnTo>
                  <a:lnTo>
                    <a:pt x="3" y="193"/>
                  </a:lnTo>
                  <a:lnTo>
                    <a:pt x="11" y="158"/>
                  </a:lnTo>
                  <a:lnTo>
                    <a:pt x="25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208"/>
            <p:cNvSpPr>
              <a:spLocks noEditPoints="1"/>
            </p:cNvSpPr>
            <p:nvPr/>
          </p:nvSpPr>
          <p:spPr bwMode="auto">
            <a:xfrm>
              <a:off x="869951" y="2732088"/>
              <a:ext cx="80963" cy="80963"/>
            </a:xfrm>
            <a:custGeom>
              <a:avLst/>
              <a:gdLst>
                <a:gd name="T0" fmla="*/ 204 w 461"/>
                <a:gd name="T1" fmla="*/ 118 h 461"/>
                <a:gd name="T2" fmla="*/ 158 w 461"/>
                <a:gd name="T3" fmla="*/ 140 h 461"/>
                <a:gd name="T4" fmla="*/ 127 w 461"/>
                <a:gd name="T5" fmla="*/ 180 h 461"/>
                <a:gd name="T6" fmla="*/ 115 w 461"/>
                <a:gd name="T7" fmla="*/ 230 h 461"/>
                <a:gd name="T8" fmla="*/ 127 w 461"/>
                <a:gd name="T9" fmla="*/ 281 h 461"/>
                <a:gd name="T10" fmla="*/ 158 w 461"/>
                <a:gd name="T11" fmla="*/ 321 h 461"/>
                <a:gd name="T12" fmla="*/ 204 w 461"/>
                <a:gd name="T13" fmla="*/ 343 h 461"/>
                <a:gd name="T14" fmla="*/ 257 w 461"/>
                <a:gd name="T15" fmla="*/ 343 h 461"/>
                <a:gd name="T16" fmla="*/ 303 w 461"/>
                <a:gd name="T17" fmla="*/ 321 h 461"/>
                <a:gd name="T18" fmla="*/ 334 w 461"/>
                <a:gd name="T19" fmla="*/ 281 h 461"/>
                <a:gd name="T20" fmla="*/ 346 w 461"/>
                <a:gd name="T21" fmla="*/ 230 h 461"/>
                <a:gd name="T22" fmla="*/ 334 w 461"/>
                <a:gd name="T23" fmla="*/ 180 h 461"/>
                <a:gd name="T24" fmla="*/ 303 w 461"/>
                <a:gd name="T25" fmla="*/ 140 h 461"/>
                <a:gd name="T26" fmla="*/ 257 w 461"/>
                <a:gd name="T27" fmla="*/ 118 h 461"/>
                <a:gd name="T28" fmla="*/ 231 w 461"/>
                <a:gd name="T29" fmla="*/ 0 h 461"/>
                <a:gd name="T30" fmla="*/ 304 w 461"/>
                <a:gd name="T31" fmla="*/ 12 h 461"/>
                <a:gd name="T32" fmla="*/ 367 w 461"/>
                <a:gd name="T33" fmla="*/ 45 h 461"/>
                <a:gd name="T34" fmla="*/ 417 w 461"/>
                <a:gd name="T35" fmla="*/ 94 h 461"/>
                <a:gd name="T36" fmla="*/ 449 w 461"/>
                <a:gd name="T37" fmla="*/ 158 h 461"/>
                <a:gd name="T38" fmla="*/ 461 w 461"/>
                <a:gd name="T39" fmla="*/ 230 h 461"/>
                <a:gd name="T40" fmla="*/ 449 w 461"/>
                <a:gd name="T41" fmla="*/ 304 h 461"/>
                <a:gd name="T42" fmla="*/ 417 w 461"/>
                <a:gd name="T43" fmla="*/ 367 h 461"/>
                <a:gd name="T44" fmla="*/ 367 w 461"/>
                <a:gd name="T45" fmla="*/ 417 h 461"/>
                <a:gd name="T46" fmla="*/ 304 w 461"/>
                <a:gd name="T47" fmla="*/ 449 h 461"/>
                <a:gd name="T48" fmla="*/ 231 w 461"/>
                <a:gd name="T49" fmla="*/ 461 h 461"/>
                <a:gd name="T50" fmla="*/ 158 w 461"/>
                <a:gd name="T51" fmla="*/ 449 h 461"/>
                <a:gd name="T52" fmla="*/ 94 w 461"/>
                <a:gd name="T53" fmla="*/ 417 h 461"/>
                <a:gd name="T54" fmla="*/ 45 w 461"/>
                <a:gd name="T55" fmla="*/ 367 h 461"/>
                <a:gd name="T56" fmla="*/ 12 w 461"/>
                <a:gd name="T57" fmla="*/ 304 h 461"/>
                <a:gd name="T58" fmla="*/ 0 w 461"/>
                <a:gd name="T59" fmla="*/ 230 h 461"/>
                <a:gd name="T60" fmla="*/ 12 w 461"/>
                <a:gd name="T61" fmla="*/ 158 h 461"/>
                <a:gd name="T62" fmla="*/ 45 w 461"/>
                <a:gd name="T63" fmla="*/ 94 h 461"/>
                <a:gd name="T64" fmla="*/ 94 w 461"/>
                <a:gd name="T65" fmla="*/ 45 h 461"/>
                <a:gd name="T66" fmla="*/ 158 w 461"/>
                <a:gd name="T67" fmla="*/ 12 h 461"/>
                <a:gd name="T68" fmla="*/ 231 w 461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61">
                  <a:moveTo>
                    <a:pt x="231" y="115"/>
                  </a:moveTo>
                  <a:lnTo>
                    <a:pt x="204" y="118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80"/>
                  </a:lnTo>
                  <a:lnTo>
                    <a:pt x="119" y="204"/>
                  </a:lnTo>
                  <a:lnTo>
                    <a:pt x="115" y="230"/>
                  </a:lnTo>
                  <a:lnTo>
                    <a:pt x="119" y="257"/>
                  </a:lnTo>
                  <a:lnTo>
                    <a:pt x="127" y="281"/>
                  </a:lnTo>
                  <a:lnTo>
                    <a:pt x="141" y="303"/>
                  </a:lnTo>
                  <a:lnTo>
                    <a:pt x="158" y="321"/>
                  </a:lnTo>
                  <a:lnTo>
                    <a:pt x="180" y="334"/>
                  </a:lnTo>
                  <a:lnTo>
                    <a:pt x="204" y="343"/>
                  </a:lnTo>
                  <a:lnTo>
                    <a:pt x="231" y="346"/>
                  </a:lnTo>
                  <a:lnTo>
                    <a:pt x="257" y="343"/>
                  </a:lnTo>
                  <a:lnTo>
                    <a:pt x="281" y="334"/>
                  </a:lnTo>
                  <a:lnTo>
                    <a:pt x="303" y="321"/>
                  </a:lnTo>
                  <a:lnTo>
                    <a:pt x="321" y="303"/>
                  </a:lnTo>
                  <a:lnTo>
                    <a:pt x="334" y="281"/>
                  </a:lnTo>
                  <a:lnTo>
                    <a:pt x="343" y="257"/>
                  </a:lnTo>
                  <a:lnTo>
                    <a:pt x="346" y="230"/>
                  </a:lnTo>
                  <a:lnTo>
                    <a:pt x="343" y="204"/>
                  </a:lnTo>
                  <a:lnTo>
                    <a:pt x="334" y="180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8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8"/>
                  </a:lnTo>
                  <a:lnTo>
                    <a:pt x="417" y="94"/>
                  </a:lnTo>
                  <a:lnTo>
                    <a:pt x="435" y="125"/>
                  </a:lnTo>
                  <a:lnTo>
                    <a:pt x="449" y="158"/>
                  </a:lnTo>
                  <a:lnTo>
                    <a:pt x="458" y="193"/>
                  </a:lnTo>
                  <a:lnTo>
                    <a:pt x="461" y="230"/>
                  </a:lnTo>
                  <a:lnTo>
                    <a:pt x="458" y="268"/>
                  </a:lnTo>
                  <a:lnTo>
                    <a:pt x="449" y="304"/>
                  </a:lnTo>
                  <a:lnTo>
                    <a:pt x="435" y="336"/>
                  </a:lnTo>
                  <a:lnTo>
                    <a:pt x="417" y="367"/>
                  </a:lnTo>
                  <a:lnTo>
                    <a:pt x="394" y="394"/>
                  </a:lnTo>
                  <a:lnTo>
                    <a:pt x="367" y="417"/>
                  </a:lnTo>
                  <a:lnTo>
                    <a:pt x="336" y="436"/>
                  </a:lnTo>
                  <a:lnTo>
                    <a:pt x="304" y="449"/>
                  </a:lnTo>
                  <a:lnTo>
                    <a:pt x="268" y="458"/>
                  </a:lnTo>
                  <a:lnTo>
                    <a:pt x="231" y="461"/>
                  </a:lnTo>
                  <a:lnTo>
                    <a:pt x="193" y="458"/>
                  </a:lnTo>
                  <a:lnTo>
                    <a:pt x="158" y="449"/>
                  </a:lnTo>
                  <a:lnTo>
                    <a:pt x="125" y="436"/>
                  </a:lnTo>
                  <a:lnTo>
                    <a:pt x="94" y="417"/>
                  </a:lnTo>
                  <a:lnTo>
                    <a:pt x="68" y="394"/>
                  </a:lnTo>
                  <a:lnTo>
                    <a:pt x="45" y="367"/>
                  </a:lnTo>
                  <a:lnTo>
                    <a:pt x="26" y="336"/>
                  </a:lnTo>
                  <a:lnTo>
                    <a:pt x="12" y="304"/>
                  </a:lnTo>
                  <a:lnTo>
                    <a:pt x="3" y="268"/>
                  </a:lnTo>
                  <a:lnTo>
                    <a:pt x="0" y="230"/>
                  </a:lnTo>
                  <a:lnTo>
                    <a:pt x="3" y="193"/>
                  </a:lnTo>
                  <a:lnTo>
                    <a:pt x="12" y="158"/>
                  </a:lnTo>
                  <a:lnTo>
                    <a:pt x="26" y="125"/>
                  </a:lnTo>
                  <a:lnTo>
                    <a:pt x="45" y="94"/>
                  </a:lnTo>
                  <a:lnTo>
                    <a:pt x="68" y="68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209"/>
            <p:cNvSpPr>
              <a:spLocks noEditPoints="1"/>
            </p:cNvSpPr>
            <p:nvPr/>
          </p:nvSpPr>
          <p:spPr bwMode="auto">
            <a:xfrm>
              <a:off x="646113" y="2690813"/>
              <a:ext cx="528638" cy="519113"/>
            </a:xfrm>
            <a:custGeom>
              <a:avLst/>
              <a:gdLst>
                <a:gd name="T0" fmla="*/ 115 w 2995"/>
                <a:gd name="T1" fmla="*/ 115 h 2938"/>
                <a:gd name="T2" fmla="*/ 115 w 2995"/>
                <a:gd name="T3" fmla="*/ 806 h 2938"/>
                <a:gd name="T4" fmla="*/ 2880 w 2995"/>
                <a:gd name="T5" fmla="*/ 806 h 2938"/>
                <a:gd name="T6" fmla="*/ 2880 w 2995"/>
                <a:gd name="T7" fmla="*/ 115 h 2938"/>
                <a:gd name="T8" fmla="*/ 115 w 2995"/>
                <a:gd name="T9" fmla="*/ 115 h 2938"/>
                <a:gd name="T10" fmla="*/ 58 w 2995"/>
                <a:gd name="T11" fmla="*/ 0 h 2938"/>
                <a:gd name="T12" fmla="*/ 2938 w 2995"/>
                <a:gd name="T13" fmla="*/ 0 h 2938"/>
                <a:gd name="T14" fmla="*/ 2955 w 2995"/>
                <a:gd name="T15" fmla="*/ 3 h 2938"/>
                <a:gd name="T16" fmla="*/ 2972 w 2995"/>
                <a:gd name="T17" fmla="*/ 11 h 2938"/>
                <a:gd name="T18" fmla="*/ 2984 w 2995"/>
                <a:gd name="T19" fmla="*/ 24 h 2938"/>
                <a:gd name="T20" fmla="*/ 2992 w 2995"/>
                <a:gd name="T21" fmla="*/ 39 h 2938"/>
                <a:gd name="T22" fmla="*/ 2995 w 2995"/>
                <a:gd name="T23" fmla="*/ 57 h 2938"/>
                <a:gd name="T24" fmla="*/ 2995 w 2995"/>
                <a:gd name="T25" fmla="*/ 1498 h 2938"/>
                <a:gd name="T26" fmla="*/ 2992 w 2995"/>
                <a:gd name="T27" fmla="*/ 1516 h 2938"/>
                <a:gd name="T28" fmla="*/ 2984 w 2995"/>
                <a:gd name="T29" fmla="*/ 1532 h 2938"/>
                <a:gd name="T30" fmla="*/ 2972 w 2995"/>
                <a:gd name="T31" fmla="*/ 1545 h 2938"/>
                <a:gd name="T32" fmla="*/ 2955 w 2995"/>
                <a:gd name="T33" fmla="*/ 1552 h 2938"/>
                <a:gd name="T34" fmla="*/ 2938 w 2995"/>
                <a:gd name="T35" fmla="*/ 1555 h 2938"/>
                <a:gd name="T36" fmla="*/ 2920 w 2995"/>
                <a:gd name="T37" fmla="*/ 1552 h 2938"/>
                <a:gd name="T38" fmla="*/ 2904 w 2995"/>
                <a:gd name="T39" fmla="*/ 1545 h 2938"/>
                <a:gd name="T40" fmla="*/ 2892 w 2995"/>
                <a:gd name="T41" fmla="*/ 1532 h 2938"/>
                <a:gd name="T42" fmla="*/ 2883 w 2995"/>
                <a:gd name="T43" fmla="*/ 1516 h 2938"/>
                <a:gd name="T44" fmla="*/ 2880 w 2995"/>
                <a:gd name="T45" fmla="*/ 1498 h 2938"/>
                <a:gd name="T46" fmla="*/ 2880 w 2995"/>
                <a:gd name="T47" fmla="*/ 921 h 2938"/>
                <a:gd name="T48" fmla="*/ 115 w 2995"/>
                <a:gd name="T49" fmla="*/ 921 h 2938"/>
                <a:gd name="T50" fmla="*/ 115 w 2995"/>
                <a:gd name="T51" fmla="*/ 2823 h 2938"/>
                <a:gd name="T52" fmla="*/ 1901 w 2995"/>
                <a:gd name="T53" fmla="*/ 2823 h 2938"/>
                <a:gd name="T54" fmla="*/ 1919 w 2995"/>
                <a:gd name="T55" fmla="*/ 2826 h 2938"/>
                <a:gd name="T56" fmla="*/ 1934 w 2995"/>
                <a:gd name="T57" fmla="*/ 2834 h 2938"/>
                <a:gd name="T58" fmla="*/ 1947 w 2995"/>
                <a:gd name="T59" fmla="*/ 2847 h 2938"/>
                <a:gd name="T60" fmla="*/ 1955 w 2995"/>
                <a:gd name="T61" fmla="*/ 2862 h 2938"/>
                <a:gd name="T62" fmla="*/ 1958 w 2995"/>
                <a:gd name="T63" fmla="*/ 2880 h 2938"/>
                <a:gd name="T64" fmla="*/ 1955 w 2995"/>
                <a:gd name="T65" fmla="*/ 2898 h 2938"/>
                <a:gd name="T66" fmla="*/ 1947 w 2995"/>
                <a:gd name="T67" fmla="*/ 2915 h 2938"/>
                <a:gd name="T68" fmla="*/ 1934 w 2995"/>
                <a:gd name="T69" fmla="*/ 2927 h 2938"/>
                <a:gd name="T70" fmla="*/ 1919 w 2995"/>
                <a:gd name="T71" fmla="*/ 2935 h 2938"/>
                <a:gd name="T72" fmla="*/ 1901 w 2995"/>
                <a:gd name="T73" fmla="*/ 2938 h 2938"/>
                <a:gd name="T74" fmla="*/ 58 w 2995"/>
                <a:gd name="T75" fmla="*/ 2938 h 2938"/>
                <a:gd name="T76" fmla="*/ 40 w 2995"/>
                <a:gd name="T77" fmla="*/ 2935 h 2938"/>
                <a:gd name="T78" fmla="*/ 24 w 2995"/>
                <a:gd name="T79" fmla="*/ 2927 h 2938"/>
                <a:gd name="T80" fmla="*/ 12 w 2995"/>
                <a:gd name="T81" fmla="*/ 2915 h 2938"/>
                <a:gd name="T82" fmla="*/ 3 w 2995"/>
                <a:gd name="T83" fmla="*/ 2898 h 2938"/>
                <a:gd name="T84" fmla="*/ 0 w 2995"/>
                <a:gd name="T85" fmla="*/ 2880 h 2938"/>
                <a:gd name="T86" fmla="*/ 0 w 2995"/>
                <a:gd name="T87" fmla="*/ 57 h 2938"/>
                <a:gd name="T88" fmla="*/ 3 w 2995"/>
                <a:gd name="T89" fmla="*/ 39 h 2938"/>
                <a:gd name="T90" fmla="*/ 12 w 2995"/>
                <a:gd name="T91" fmla="*/ 24 h 2938"/>
                <a:gd name="T92" fmla="*/ 24 w 2995"/>
                <a:gd name="T93" fmla="*/ 11 h 2938"/>
                <a:gd name="T94" fmla="*/ 40 w 2995"/>
                <a:gd name="T95" fmla="*/ 3 h 2938"/>
                <a:gd name="T96" fmla="*/ 58 w 2995"/>
                <a:gd name="T97" fmla="*/ 0 h 2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95" h="2938">
                  <a:moveTo>
                    <a:pt x="115" y="115"/>
                  </a:moveTo>
                  <a:lnTo>
                    <a:pt x="115" y="806"/>
                  </a:lnTo>
                  <a:lnTo>
                    <a:pt x="2880" y="806"/>
                  </a:lnTo>
                  <a:lnTo>
                    <a:pt x="2880" y="115"/>
                  </a:lnTo>
                  <a:lnTo>
                    <a:pt x="115" y="115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3"/>
                  </a:lnTo>
                  <a:lnTo>
                    <a:pt x="2972" y="11"/>
                  </a:lnTo>
                  <a:lnTo>
                    <a:pt x="2984" y="24"/>
                  </a:lnTo>
                  <a:lnTo>
                    <a:pt x="2992" y="39"/>
                  </a:lnTo>
                  <a:lnTo>
                    <a:pt x="2995" y="57"/>
                  </a:lnTo>
                  <a:lnTo>
                    <a:pt x="2995" y="1498"/>
                  </a:lnTo>
                  <a:lnTo>
                    <a:pt x="2992" y="1516"/>
                  </a:lnTo>
                  <a:lnTo>
                    <a:pt x="2984" y="1532"/>
                  </a:lnTo>
                  <a:lnTo>
                    <a:pt x="2972" y="1545"/>
                  </a:lnTo>
                  <a:lnTo>
                    <a:pt x="2955" y="1552"/>
                  </a:lnTo>
                  <a:lnTo>
                    <a:pt x="2938" y="1555"/>
                  </a:lnTo>
                  <a:lnTo>
                    <a:pt x="2920" y="1552"/>
                  </a:lnTo>
                  <a:lnTo>
                    <a:pt x="2904" y="1545"/>
                  </a:lnTo>
                  <a:lnTo>
                    <a:pt x="2892" y="1532"/>
                  </a:lnTo>
                  <a:lnTo>
                    <a:pt x="2883" y="1516"/>
                  </a:lnTo>
                  <a:lnTo>
                    <a:pt x="2880" y="1498"/>
                  </a:lnTo>
                  <a:lnTo>
                    <a:pt x="2880" y="921"/>
                  </a:lnTo>
                  <a:lnTo>
                    <a:pt x="115" y="921"/>
                  </a:lnTo>
                  <a:lnTo>
                    <a:pt x="115" y="2823"/>
                  </a:lnTo>
                  <a:lnTo>
                    <a:pt x="1901" y="2823"/>
                  </a:lnTo>
                  <a:lnTo>
                    <a:pt x="1919" y="2826"/>
                  </a:lnTo>
                  <a:lnTo>
                    <a:pt x="1934" y="2834"/>
                  </a:lnTo>
                  <a:lnTo>
                    <a:pt x="1947" y="2847"/>
                  </a:lnTo>
                  <a:lnTo>
                    <a:pt x="1955" y="2862"/>
                  </a:lnTo>
                  <a:lnTo>
                    <a:pt x="1958" y="2880"/>
                  </a:lnTo>
                  <a:lnTo>
                    <a:pt x="1955" y="2898"/>
                  </a:lnTo>
                  <a:lnTo>
                    <a:pt x="1947" y="2915"/>
                  </a:lnTo>
                  <a:lnTo>
                    <a:pt x="1934" y="2927"/>
                  </a:lnTo>
                  <a:lnTo>
                    <a:pt x="1919" y="2935"/>
                  </a:lnTo>
                  <a:lnTo>
                    <a:pt x="1901" y="2938"/>
                  </a:lnTo>
                  <a:lnTo>
                    <a:pt x="58" y="2938"/>
                  </a:lnTo>
                  <a:lnTo>
                    <a:pt x="40" y="2935"/>
                  </a:lnTo>
                  <a:lnTo>
                    <a:pt x="24" y="2927"/>
                  </a:lnTo>
                  <a:lnTo>
                    <a:pt x="12" y="2915"/>
                  </a:lnTo>
                  <a:lnTo>
                    <a:pt x="3" y="2898"/>
                  </a:lnTo>
                  <a:lnTo>
                    <a:pt x="0" y="2880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2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8" name="Group 847"/>
          <p:cNvGrpSpPr/>
          <p:nvPr/>
        </p:nvGrpSpPr>
        <p:grpSpPr>
          <a:xfrm>
            <a:off x="3447839" y="4228159"/>
            <a:ext cx="609600" cy="565150"/>
            <a:chOff x="7207250" y="3451225"/>
            <a:chExt cx="609600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3" name="Freeform 239"/>
            <p:cNvSpPr>
              <a:spLocks noEditPoints="1"/>
            </p:cNvSpPr>
            <p:nvPr/>
          </p:nvSpPr>
          <p:spPr bwMode="auto">
            <a:xfrm>
              <a:off x="7207250" y="3451225"/>
              <a:ext cx="609600" cy="565150"/>
            </a:xfrm>
            <a:custGeom>
              <a:avLst/>
              <a:gdLst>
                <a:gd name="T0" fmla="*/ 2579 w 3456"/>
                <a:gd name="T1" fmla="*/ 1846 h 3208"/>
                <a:gd name="T2" fmla="*/ 2406 w 3456"/>
                <a:gd name="T3" fmla="*/ 1909 h 3208"/>
                <a:gd name="T4" fmla="*/ 2259 w 3456"/>
                <a:gd name="T5" fmla="*/ 2017 h 3208"/>
                <a:gd name="T6" fmla="*/ 2150 w 3456"/>
                <a:gd name="T7" fmla="*/ 2162 h 3208"/>
                <a:gd name="T8" fmla="*/ 2086 w 3456"/>
                <a:gd name="T9" fmla="*/ 2336 h 3208"/>
                <a:gd name="T10" fmla="*/ 2075 w 3456"/>
                <a:gd name="T11" fmla="*/ 2491 h 3208"/>
                <a:gd name="T12" fmla="*/ 2085 w 3456"/>
                <a:gd name="T13" fmla="*/ 2578 h 3208"/>
                <a:gd name="T14" fmla="*/ 2104 w 3456"/>
                <a:gd name="T15" fmla="*/ 2654 h 3208"/>
                <a:gd name="T16" fmla="*/ 2134 w 3456"/>
                <a:gd name="T17" fmla="*/ 2730 h 3208"/>
                <a:gd name="T18" fmla="*/ 2166 w 3456"/>
                <a:gd name="T19" fmla="*/ 2788 h 3208"/>
                <a:gd name="T20" fmla="*/ 2228 w 3456"/>
                <a:gd name="T21" fmla="*/ 2874 h 3208"/>
                <a:gd name="T22" fmla="*/ 2362 w 3456"/>
                <a:gd name="T23" fmla="*/ 2990 h 3208"/>
                <a:gd name="T24" fmla="*/ 2524 w 3456"/>
                <a:gd name="T25" fmla="*/ 3065 h 3208"/>
                <a:gd name="T26" fmla="*/ 2707 w 3456"/>
                <a:gd name="T27" fmla="*/ 3093 h 3208"/>
                <a:gd name="T28" fmla="*/ 2896 w 3456"/>
                <a:gd name="T29" fmla="*/ 3064 h 3208"/>
                <a:gd name="T30" fmla="*/ 3061 w 3456"/>
                <a:gd name="T31" fmla="*/ 2985 h 3208"/>
                <a:gd name="T32" fmla="*/ 3196 w 3456"/>
                <a:gd name="T33" fmla="*/ 2863 h 3208"/>
                <a:gd name="T34" fmla="*/ 3291 w 3456"/>
                <a:gd name="T35" fmla="*/ 2708 h 3208"/>
                <a:gd name="T36" fmla="*/ 3338 w 3456"/>
                <a:gd name="T37" fmla="*/ 2527 h 3208"/>
                <a:gd name="T38" fmla="*/ 3328 w 3456"/>
                <a:gd name="T39" fmla="*/ 2339 h 3208"/>
                <a:gd name="T40" fmla="*/ 3269 w 3456"/>
                <a:gd name="T41" fmla="*/ 2171 h 3208"/>
                <a:gd name="T42" fmla="*/ 3164 w 3456"/>
                <a:gd name="T43" fmla="*/ 2028 h 3208"/>
                <a:gd name="T44" fmla="*/ 3025 w 3456"/>
                <a:gd name="T45" fmla="*/ 1918 h 3208"/>
                <a:gd name="T46" fmla="*/ 2871 w 3456"/>
                <a:gd name="T47" fmla="*/ 1855 h 3208"/>
                <a:gd name="T48" fmla="*/ 2819 w 3456"/>
                <a:gd name="T49" fmla="*/ 1843 h 3208"/>
                <a:gd name="T50" fmla="*/ 2707 w 3456"/>
                <a:gd name="T51" fmla="*/ 1833 h 3208"/>
                <a:gd name="T52" fmla="*/ 2043 w 3456"/>
                <a:gd name="T53" fmla="*/ 2806 h 3208"/>
                <a:gd name="T54" fmla="*/ 2024 w 3456"/>
                <a:gd name="T55" fmla="*/ 2768 h 3208"/>
                <a:gd name="T56" fmla="*/ 1985 w 3456"/>
                <a:gd name="T57" fmla="*/ 2656 h 3208"/>
                <a:gd name="T58" fmla="*/ 1964 w 3456"/>
                <a:gd name="T59" fmla="*/ 2547 h 3208"/>
                <a:gd name="T60" fmla="*/ 1962 w 3456"/>
                <a:gd name="T61" fmla="*/ 2395 h 3208"/>
                <a:gd name="T62" fmla="*/ 2006 w 3456"/>
                <a:gd name="T63" fmla="*/ 2203 h 3208"/>
                <a:gd name="T64" fmla="*/ 2096 w 3456"/>
                <a:gd name="T65" fmla="*/ 2033 h 3208"/>
                <a:gd name="T66" fmla="*/ 2225 w 3456"/>
                <a:gd name="T67" fmla="*/ 1893 h 3208"/>
                <a:gd name="T68" fmla="*/ 2387 w 3456"/>
                <a:gd name="T69" fmla="*/ 1789 h 3208"/>
                <a:gd name="T70" fmla="*/ 2573 w 3456"/>
                <a:gd name="T71" fmla="*/ 1730 h 3208"/>
                <a:gd name="T72" fmla="*/ 2749 w 3456"/>
                <a:gd name="T73" fmla="*/ 1720 h 3208"/>
                <a:gd name="T74" fmla="*/ 2804 w 3456"/>
                <a:gd name="T75" fmla="*/ 1725 h 3208"/>
                <a:gd name="T76" fmla="*/ 2878 w 3456"/>
                <a:gd name="T77" fmla="*/ 1738 h 3208"/>
                <a:gd name="T78" fmla="*/ 115 w 3456"/>
                <a:gd name="T79" fmla="*/ 916 h 3208"/>
                <a:gd name="T80" fmla="*/ 2880 w 3456"/>
                <a:gd name="T81" fmla="*/ 801 h 3208"/>
                <a:gd name="T82" fmla="*/ 58 w 3456"/>
                <a:gd name="T83" fmla="*/ 0 h 3208"/>
                <a:gd name="T84" fmla="*/ 2972 w 3456"/>
                <a:gd name="T85" fmla="*/ 10 h 3208"/>
                <a:gd name="T86" fmla="*/ 2995 w 3456"/>
                <a:gd name="T87" fmla="*/ 57 h 3208"/>
                <a:gd name="T88" fmla="*/ 3114 w 3456"/>
                <a:gd name="T89" fmla="*/ 1837 h 3208"/>
                <a:gd name="T90" fmla="*/ 3265 w 3456"/>
                <a:gd name="T91" fmla="*/ 1966 h 3208"/>
                <a:gd name="T92" fmla="*/ 3377 w 3456"/>
                <a:gd name="T93" fmla="*/ 2131 h 3208"/>
                <a:gd name="T94" fmla="*/ 3442 w 3456"/>
                <a:gd name="T95" fmla="*/ 2324 h 3208"/>
                <a:gd name="T96" fmla="*/ 3453 w 3456"/>
                <a:gd name="T97" fmla="*/ 2530 h 3208"/>
                <a:gd name="T98" fmla="*/ 3409 w 3456"/>
                <a:gd name="T99" fmla="*/ 2723 h 3208"/>
                <a:gd name="T100" fmla="*/ 3319 w 3456"/>
                <a:gd name="T101" fmla="*/ 2893 h 3208"/>
                <a:gd name="T102" fmla="*/ 3189 w 3456"/>
                <a:gd name="T103" fmla="*/ 3032 h 3208"/>
                <a:gd name="T104" fmla="*/ 3028 w 3456"/>
                <a:gd name="T105" fmla="*/ 3136 h 3208"/>
                <a:gd name="T106" fmla="*/ 2841 w 3456"/>
                <a:gd name="T107" fmla="*/ 3196 h 3208"/>
                <a:gd name="T108" fmla="*/ 2642 w 3456"/>
                <a:gd name="T109" fmla="*/ 3205 h 3208"/>
                <a:gd name="T110" fmla="*/ 2459 w 3456"/>
                <a:gd name="T111" fmla="*/ 3165 h 3208"/>
                <a:gd name="T112" fmla="*/ 2296 w 3456"/>
                <a:gd name="T113" fmla="*/ 3084 h 3208"/>
                <a:gd name="T114" fmla="*/ 2157 w 3456"/>
                <a:gd name="T115" fmla="*/ 2968 h 3208"/>
                <a:gd name="T116" fmla="*/ 40 w 3456"/>
                <a:gd name="T117" fmla="*/ 2919 h 3208"/>
                <a:gd name="T118" fmla="*/ 3 w 3456"/>
                <a:gd name="T119" fmla="*/ 2882 h 3208"/>
                <a:gd name="T120" fmla="*/ 3 w 3456"/>
                <a:gd name="T121" fmla="*/ 38 h 3208"/>
                <a:gd name="T122" fmla="*/ 40 w 3456"/>
                <a:gd name="T123" fmla="*/ 2 h 3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6" h="3208">
                  <a:moveTo>
                    <a:pt x="2707" y="1833"/>
                  </a:moveTo>
                  <a:lnTo>
                    <a:pt x="2642" y="1836"/>
                  </a:lnTo>
                  <a:lnTo>
                    <a:pt x="2579" y="1846"/>
                  </a:lnTo>
                  <a:lnTo>
                    <a:pt x="2519" y="1861"/>
                  </a:lnTo>
                  <a:lnTo>
                    <a:pt x="2461" y="1882"/>
                  </a:lnTo>
                  <a:lnTo>
                    <a:pt x="2406" y="1909"/>
                  </a:lnTo>
                  <a:lnTo>
                    <a:pt x="2353" y="1940"/>
                  </a:lnTo>
                  <a:lnTo>
                    <a:pt x="2304" y="1977"/>
                  </a:lnTo>
                  <a:lnTo>
                    <a:pt x="2259" y="2017"/>
                  </a:lnTo>
                  <a:lnTo>
                    <a:pt x="2218" y="2062"/>
                  </a:lnTo>
                  <a:lnTo>
                    <a:pt x="2181" y="2110"/>
                  </a:lnTo>
                  <a:lnTo>
                    <a:pt x="2150" y="2162"/>
                  </a:lnTo>
                  <a:lnTo>
                    <a:pt x="2124" y="2217"/>
                  </a:lnTo>
                  <a:lnTo>
                    <a:pt x="2102" y="2276"/>
                  </a:lnTo>
                  <a:lnTo>
                    <a:pt x="2086" y="2336"/>
                  </a:lnTo>
                  <a:lnTo>
                    <a:pt x="2077" y="2399"/>
                  </a:lnTo>
                  <a:lnTo>
                    <a:pt x="2074" y="2462"/>
                  </a:lnTo>
                  <a:lnTo>
                    <a:pt x="2075" y="2491"/>
                  </a:lnTo>
                  <a:lnTo>
                    <a:pt x="2077" y="2521"/>
                  </a:lnTo>
                  <a:lnTo>
                    <a:pt x="2079" y="2539"/>
                  </a:lnTo>
                  <a:lnTo>
                    <a:pt x="2085" y="2578"/>
                  </a:lnTo>
                  <a:lnTo>
                    <a:pt x="2089" y="2599"/>
                  </a:lnTo>
                  <a:lnTo>
                    <a:pt x="2098" y="2635"/>
                  </a:lnTo>
                  <a:lnTo>
                    <a:pt x="2104" y="2654"/>
                  </a:lnTo>
                  <a:lnTo>
                    <a:pt x="2112" y="2678"/>
                  </a:lnTo>
                  <a:lnTo>
                    <a:pt x="2122" y="2702"/>
                  </a:lnTo>
                  <a:lnTo>
                    <a:pt x="2134" y="2730"/>
                  </a:lnTo>
                  <a:lnTo>
                    <a:pt x="2144" y="2751"/>
                  </a:lnTo>
                  <a:lnTo>
                    <a:pt x="2162" y="2781"/>
                  </a:lnTo>
                  <a:lnTo>
                    <a:pt x="2166" y="2788"/>
                  </a:lnTo>
                  <a:lnTo>
                    <a:pt x="2170" y="2796"/>
                  </a:lnTo>
                  <a:lnTo>
                    <a:pt x="2191" y="2828"/>
                  </a:lnTo>
                  <a:lnTo>
                    <a:pt x="2228" y="2874"/>
                  </a:lnTo>
                  <a:lnTo>
                    <a:pt x="2268" y="2916"/>
                  </a:lnTo>
                  <a:lnTo>
                    <a:pt x="2313" y="2955"/>
                  </a:lnTo>
                  <a:lnTo>
                    <a:pt x="2362" y="2990"/>
                  </a:lnTo>
                  <a:lnTo>
                    <a:pt x="2413" y="3021"/>
                  </a:lnTo>
                  <a:lnTo>
                    <a:pt x="2466" y="3046"/>
                  </a:lnTo>
                  <a:lnTo>
                    <a:pt x="2524" y="3065"/>
                  </a:lnTo>
                  <a:lnTo>
                    <a:pt x="2583" y="3081"/>
                  </a:lnTo>
                  <a:lnTo>
                    <a:pt x="2644" y="3089"/>
                  </a:lnTo>
                  <a:lnTo>
                    <a:pt x="2707" y="3093"/>
                  </a:lnTo>
                  <a:lnTo>
                    <a:pt x="2772" y="3089"/>
                  </a:lnTo>
                  <a:lnTo>
                    <a:pt x="2835" y="3080"/>
                  </a:lnTo>
                  <a:lnTo>
                    <a:pt x="2896" y="3064"/>
                  </a:lnTo>
                  <a:lnTo>
                    <a:pt x="2953" y="3044"/>
                  </a:lnTo>
                  <a:lnTo>
                    <a:pt x="3009" y="3016"/>
                  </a:lnTo>
                  <a:lnTo>
                    <a:pt x="3061" y="2985"/>
                  </a:lnTo>
                  <a:lnTo>
                    <a:pt x="3110" y="2949"/>
                  </a:lnTo>
                  <a:lnTo>
                    <a:pt x="3155" y="2908"/>
                  </a:lnTo>
                  <a:lnTo>
                    <a:pt x="3196" y="2863"/>
                  </a:lnTo>
                  <a:lnTo>
                    <a:pt x="3232" y="2815"/>
                  </a:lnTo>
                  <a:lnTo>
                    <a:pt x="3264" y="2763"/>
                  </a:lnTo>
                  <a:lnTo>
                    <a:pt x="3291" y="2708"/>
                  </a:lnTo>
                  <a:lnTo>
                    <a:pt x="3313" y="2650"/>
                  </a:lnTo>
                  <a:lnTo>
                    <a:pt x="3328" y="2589"/>
                  </a:lnTo>
                  <a:lnTo>
                    <a:pt x="3338" y="2527"/>
                  </a:lnTo>
                  <a:lnTo>
                    <a:pt x="3341" y="2462"/>
                  </a:lnTo>
                  <a:lnTo>
                    <a:pt x="3338" y="2400"/>
                  </a:lnTo>
                  <a:lnTo>
                    <a:pt x="3328" y="2339"/>
                  </a:lnTo>
                  <a:lnTo>
                    <a:pt x="3314" y="2281"/>
                  </a:lnTo>
                  <a:lnTo>
                    <a:pt x="3294" y="2224"/>
                  </a:lnTo>
                  <a:lnTo>
                    <a:pt x="3269" y="2171"/>
                  </a:lnTo>
                  <a:lnTo>
                    <a:pt x="3238" y="2120"/>
                  </a:lnTo>
                  <a:lnTo>
                    <a:pt x="3204" y="2072"/>
                  </a:lnTo>
                  <a:lnTo>
                    <a:pt x="3164" y="2028"/>
                  </a:lnTo>
                  <a:lnTo>
                    <a:pt x="3121" y="1987"/>
                  </a:lnTo>
                  <a:lnTo>
                    <a:pt x="3075" y="1951"/>
                  </a:lnTo>
                  <a:lnTo>
                    <a:pt x="3025" y="1918"/>
                  </a:lnTo>
                  <a:lnTo>
                    <a:pt x="2972" y="1891"/>
                  </a:lnTo>
                  <a:lnTo>
                    <a:pt x="2917" y="1868"/>
                  </a:lnTo>
                  <a:lnTo>
                    <a:pt x="2871" y="1855"/>
                  </a:lnTo>
                  <a:lnTo>
                    <a:pt x="2865" y="1853"/>
                  </a:lnTo>
                  <a:lnTo>
                    <a:pt x="2860" y="1852"/>
                  </a:lnTo>
                  <a:lnTo>
                    <a:pt x="2819" y="1843"/>
                  </a:lnTo>
                  <a:lnTo>
                    <a:pt x="2795" y="1839"/>
                  </a:lnTo>
                  <a:lnTo>
                    <a:pt x="2765" y="1835"/>
                  </a:lnTo>
                  <a:lnTo>
                    <a:pt x="2707" y="1833"/>
                  </a:lnTo>
                  <a:close/>
                  <a:moveTo>
                    <a:pt x="115" y="916"/>
                  </a:moveTo>
                  <a:lnTo>
                    <a:pt x="115" y="2806"/>
                  </a:lnTo>
                  <a:lnTo>
                    <a:pt x="2043" y="2806"/>
                  </a:lnTo>
                  <a:lnTo>
                    <a:pt x="2042" y="2803"/>
                  </a:lnTo>
                  <a:lnTo>
                    <a:pt x="2040" y="2800"/>
                  </a:lnTo>
                  <a:lnTo>
                    <a:pt x="2024" y="2768"/>
                  </a:lnTo>
                  <a:lnTo>
                    <a:pt x="2011" y="2734"/>
                  </a:lnTo>
                  <a:lnTo>
                    <a:pt x="2002" y="2711"/>
                  </a:lnTo>
                  <a:lnTo>
                    <a:pt x="1985" y="2656"/>
                  </a:lnTo>
                  <a:lnTo>
                    <a:pt x="1977" y="2629"/>
                  </a:lnTo>
                  <a:lnTo>
                    <a:pt x="1968" y="2572"/>
                  </a:lnTo>
                  <a:lnTo>
                    <a:pt x="1964" y="2547"/>
                  </a:lnTo>
                  <a:lnTo>
                    <a:pt x="1959" y="2505"/>
                  </a:lnTo>
                  <a:lnTo>
                    <a:pt x="1958" y="2462"/>
                  </a:lnTo>
                  <a:lnTo>
                    <a:pt x="1962" y="2395"/>
                  </a:lnTo>
                  <a:lnTo>
                    <a:pt x="1970" y="2329"/>
                  </a:lnTo>
                  <a:lnTo>
                    <a:pt x="1986" y="2265"/>
                  </a:lnTo>
                  <a:lnTo>
                    <a:pt x="2006" y="2203"/>
                  </a:lnTo>
                  <a:lnTo>
                    <a:pt x="2031" y="2143"/>
                  </a:lnTo>
                  <a:lnTo>
                    <a:pt x="2061" y="2087"/>
                  </a:lnTo>
                  <a:lnTo>
                    <a:pt x="2096" y="2033"/>
                  </a:lnTo>
                  <a:lnTo>
                    <a:pt x="2134" y="1983"/>
                  </a:lnTo>
                  <a:lnTo>
                    <a:pt x="2178" y="1936"/>
                  </a:lnTo>
                  <a:lnTo>
                    <a:pt x="2225" y="1893"/>
                  </a:lnTo>
                  <a:lnTo>
                    <a:pt x="2276" y="1854"/>
                  </a:lnTo>
                  <a:lnTo>
                    <a:pt x="2329" y="1820"/>
                  </a:lnTo>
                  <a:lnTo>
                    <a:pt x="2387" y="1789"/>
                  </a:lnTo>
                  <a:lnTo>
                    <a:pt x="2446" y="1764"/>
                  </a:lnTo>
                  <a:lnTo>
                    <a:pt x="2508" y="1745"/>
                  </a:lnTo>
                  <a:lnTo>
                    <a:pt x="2573" y="1730"/>
                  </a:lnTo>
                  <a:lnTo>
                    <a:pt x="2639" y="1721"/>
                  </a:lnTo>
                  <a:lnTo>
                    <a:pt x="2707" y="1718"/>
                  </a:lnTo>
                  <a:lnTo>
                    <a:pt x="2749" y="1720"/>
                  </a:lnTo>
                  <a:lnTo>
                    <a:pt x="2791" y="1723"/>
                  </a:lnTo>
                  <a:lnTo>
                    <a:pt x="2797" y="1724"/>
                  </a:lnTo>
                  <a:lnTo>
                    <a:pt x="2804" y="1725"/>
                  </a:lnTo>
                  <a:lnTo>
                    <a:pt x="2840" y="1730"/>
                  </a:lnTo>
                  <a:lnTo>
                    <a:pt x="2876" y="1738"/>
                  </a:lnTo>
                  <a:lnTo>
                    <a:pt x="2878" y="1738"/>
                  </a:lnTo>
                  <a:lnTo>
                    <a:pt x="2880" y="1738"/>
                  </a:lnTo>
                  <a:lnTo>
                    <a:pt x="2880" y="916"/>
                  </a:lnTo>
                  <a:lnTo>
                    <a:pt x="115" y="916"/>
                  </a:lnTo>
                  <a:close/>
                  <a:moveTo>
                    <a:pt x="115" y="114"/>
                  </a:moveTo>
                  <a:lnTo>
                    <a:pt x="115" y="801"/>
                  </a:lnTo>
                  <a:lnTo>
                    <a:pt x="2880" y="801"/>
                  </a:lnTo>
                  <a:lnTo>
                    <a:pt x="2880" y="114"/>
                  </a:lnTo>
                  <a:lnTo>
                    <a:pt x="115" y="114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2"/>
                  </a:lnTo>
                  <a:lnTo>
                    <a:pt x="2972" y="10"/>
                  </a:lnTo>
                  <a:lnTo>
                    <a:pt x="2984" y="23"/>
                  </a:lnTo>
                  <a:lnTo>
                    <a:pt x="2992" y="38"/>
                  </a:lnTo>
                  <a:lnTo>
                    <a:pt x="2995" y="57"/>
                  </a:lnTo>
                  <a:lnTo>
                    <a:pt x="2995" y="1776"/>
                  </a:lnTo>
                  <a:lnTo>
                    <a:pt x="3056" y="1804"/>
                  </a:lnTo>
                  <a:lnTo>
                    <a:pt x="3114" y="1837"/>
                  </a:lnTo>
                  <a:lnTo>
                    <a:pt x="3168" y="1877"/>
                  </a:lnTo>
                  <a:lnTo>
                    <a:pt x="3219" y="1920"/>
                  </a:lnTo>
                  <a:lnTo>
                    <a:pt x="3265" y="1966"/>
                  </a:lnTo>
                  <a:lnTo>
                    <a:pt x="3307" y="2018"/>
                  </a:lnTo>
                  <a:lnTo>
                    <a:pt x="3345" y="2073"/>
                  </a:lnTo>
                  <a:lnTo>
                    <a:pt x="3377" y="2131"/>
                  </a:lnTo>
                  <a:lnTo>
                    <a:pt x="3405" y="2192"/>
                  </a:lnTo>
                  <a:lnTo>
                    <a:pt x="3427" y="2257"/>
                  </a:lnTo>
                  <a:lnTo>
                    <a:pt x="3442" y="2324"/>
                  </a:lnTo>
                  <a:lnTo>
                    <a:pt x="3453" y="2392"/>
                  </a:lnTo>
                  <a:lnTo>
                    <a:pt x="3456" y="2462"/>
                  </a:lnTo>
                  <a:lnTo>
                    <a:pt x="3453" y="2530"/>
                  </a:lnTo>
                  <a:lnTo>
                    <a:pt x="3443" y="2597"/>
                  </a:lnTo>
                  <a:lnTo>
                    <a:pt x="3429" y="2660"/>
                  </a:lnTo>
                  <a:lnTo>
                    <a:pt x="3409" y="2723"/>
                  </a:lnTo>
                  <a:lnTo>
                    <a:pt x="3384" y="2782"/>
                  </a:lnTo>
                  <a:lnTo>
                    <a:pt x="3353" y="2838"/>
                  </a:lnTo>
                  <a:lnTo>
                    <a:pt x="3319" y="2893"/>
                  </a:lnTo>
                  <a:lnTo>
                    <a:pt x="3280" y="2943"/>
                  </a:lnTo>
                  <a:lnTo>
                    <a:pt x="3236" y="2989"/>
                  </a:lnTo>
                  <a:lnTo>
                    <a:pt x="3189" y="3032"/>
                  </a:lnTo>
                  <a:lnTo>
                    <a:pt x="3139" y="3072"/>
                  </a:lnTo>
                  <a:lnTo>
                    <a:pt x="3085" y="3106"/>
                  </a:lnTo>
                  <a:lnTo>
                    <a:pt x="3028" y="3136"/>
                  </a:lnTo>
                  <a:lnTo>
                    <a:pt x="2968" y="3161"/>
                  </a:lnTo>
                  <a:lnTo>
                    <a:pt x="2906" y="3181"/>
                  </a:lnTo>
                  <a:lnTo>
                    <a:pt x="2841" y="3196"/>
                  </a:lnTo>
                  <a:lnTo>
                    <a:pt x="2775" y="3205"/>
                  </a:lnTo>
                  <a:lnTo>
                    <a:pt x="2707" y="3208"/>
                  </a:lnTo>
                  <a:lnTo>
                    <a:pt x="2642" y="3205"/>
                  </a:lnTo>
                  <a:lnTo>
                    <a:pt x="2579" y="3197"/>
                  </a:lnTo>
                  <a:lnTo>
                    <a:pt x="2519" y="3183"/>
                  </a:lnTo>
                  <a:lnTo>
                    <a:pt x="2459" y="3165"/>
                  </a:lnTo>
                  <a:lnTo>
                    <a:pt x="2402" y="3143"/>
                  </a:lnTo>
                  <a:lnTo>
                    <a:pt x="2347" y="3115"/>
                  </a:lnTo>
                  <a:lnTo>
                    <a:pt x="2296" y="3084"/>
                  </a:lnTo>
                  <a:lnTo>
                    <a:pt x="2246" y="3049"/>
                  </a:lnTo>
                  <a:lnTo>
                    <a:pt x="2200" y="3010"/>
                  </a:lnTo>
                  <a:lnTo>
                    <a:pt x="2157" y="2968"/>
                  </a:lnTo>
                  <a:lnTo>
                    <a:pt x="2118" y="2922"/>
                  </a:lnTo>
                  <a:lnTo>
                    <a:pt x="58" y="2922"/>
                  </a:lnTo>
                  <a:lnTo>
                    <a:pt x="40" y="2919"/>
                  </a:lnTo>
                  <a:lnTo>
                    <a:pt x="24" y="2910"/>
                  </a:lnTo>
                  <a:lnTo>
                    <a:pt x="12" y="2898"/>
                  </a:lnTo>
                  <a:lnTo>
                    <a:pt x="3" y="2882"/>
                  </a:lnTo>
                  <a:lnTo>
                    <a:pt x="0" y="2864"/>
                  </a:lnTo>
                  <a:lnTo>
                    <a:pt x="0" y="57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240"/>
            <p:cNvSpPr>
              <a:spLocks/>
            </p:cNvSpPr>
            <p:nvPr/>
          </p:nvSpPr>
          <p:spPr bwMode="auto">
            <a:xfrm>
              <a:off x="7613650" y="3814763"/>
              <a:ext cx="142875" cy="141288"/>
            </a:xfrm>
            <a:custGeom>
              <a:avLst/>
              <a:gdLst>
                <a:gd name="T0" fmla="*/ 403 w 806"/>
                <a:gd name="T1" fmla="*/ 0 h 802"/>
                <a:gd name="T2" fmla="*/ 421 w 806"/>
                <a:gd name="T3" fmla="*/ 2 h 802"/>
                <a:gd name="T4" fmla="*/ 437 w 806"/>
                <a:gd name="T5" fmla="*/ 11 h 802"/>
                <a:gd name="T6" fmla="*/ 449 w 806"/>
                <a:gd name="T7" fmla="*/ 23 h 802"/>
                <a:gd name="T8" fmla="*/ 458 w 806"/>
                <a:gd name="T9" fmla="*/ 39 h 802"/>
                <a:gd name="T10" fmla="*/ 461 w 806"/>
                <a:gd name="T11" fmla="*/ 58 h 802"/>
                <a:gd name="T12" fmla="*/ 461 w 806"/>
                <a:gd name="T13" fmla="*/ 344 h 802"/>
                <a:gd name="T14" fmla="*/ 749 w 806"/>
                <a:gd name="T15" fmla="*/ 344 h 802"/>
                <a:gd name="T16" fmla="*/ 767 w 806"/>
                <a:gd name="T17" fmla="*/ 346 h 802"/>
                <a:gd name="T18" fmla="*/ 782 w 806"/>
                <a:gd name="T19" fmla="*/ 354 h 802"/>
                <a:gd name="T20" fmla="*/ 795 w 806"/>
                <a:gd name="T21" fmla="*/ 367 h 802"/>
                <a:gd name="T22" fmla="*/ 803 w 806"/>
                <a:gd name="T23" fmla="*/ 383 h 802"/>
                <a:gd name="T24" fmla="*/ 806 w 806"/>
                <a:gd name="T25" fmla="*/ 400 h 802"/>
                <a:gd name="T26" fmla="*/ 803 w 806"/>
                <a:gd name="T27" fmla="*/ 419 h 802"/>
                <a:gd name="T28" fmla="*/ 795 w 806"/>
                <a:gd name="T29" fmla="*/ 435 h 802"/>
                <a:gd name="T30" fmla="*/ 782 w 806"/>
                <a:gd name="T31" fmla="*/ 447 h 802"/>
                <a:gd name="T32" fmla="*/ 767 w 806"/>
                <a:gd name="T33" fmla="*/ 455 h 802"/>
                <a:gd name="T34" fmla="*/ 749 w 806"/>
                <a:gd name="T35" fmla="*/ 458 h 802"/>
                <a:gd name="T36" fmla="*/ 461 w 806"/>
                <a:gd name="T37" fmla="*/ 458 h 802"/>
                <a:gd name="T38" fmla="*/ 461 w 806"/>
                <a:gd name="T39" fmla="*/ 744 h 802"/>
                <a:gd name="T40" fmla="*/ 458 w 806"/>
                <a:gd name="T41" fmla="*/ 763 h 802"/>
                <a:gd name="T42" fmla="*/ 449 w 806"/>
                <a:gd name="T43" fmla="*/ 778 h 802"/>
                <a:gd name="T44" fmla="*/ 437 w 806"/>
                <a:gd name="T45" fmla="*/ 791 h 802"/>
                <a:gd name="T46" fmla="*/ 421 w 806"/>
                <a:gd name="T47" fmla="*/ 799 h 802"/>
                <a:gd name="T48" fmla="*/ 403 w 806"/>
                <a:gd name="T49" fmla="*/ 802 h 802"/>
                <a:gd name="T50" fmla="*/ 385 w 806"/>
                <a:gd name="T51" fmla="*/ 799 h 802"/>
                <a:gd name="T52" fmla="*/ 370 w 806"/>
                <a:gd name="T53" fmla="*/ 791 h 802"/>
                <a:gd name="T54" fmla="*/ 357 w 806"/>
                <a:gd name="T55" fmla="*/ 778 h 802"/>
                <a:gd name="T56" fmla="*/ 349 w 806"/>
                <a:gd name="T57" fmla="*/ 763 h 802"/>
                <a:gd name="T58" fmla="*/ 346 w 806"/>
                <a:gd name="T59" fmla="*/ 744 h 802"/>
                <a:gd name="T60" fmla="*/ 346 w 806"/>
                <a:gd name="T61" fmla="*/ 458 h 802"/>
                <a:gd name="T62" fmla="*/ 58 w 806"/>
                <a:gd name="T63" fmla="*/ 458 h 802"/>
                <a:gd name="T64" fmla="*/ 40 w 806"/>
                <a:gd name="T65" fmla="*/ 455 h 802"/>
                <a:gd name="T66" fmla="*/ 24 w 806"/>
                <a:gd name="T67" fmla="*/ 447 h 802"/>
                <a:gd name="T68" fmla="*/ 12 w 806"/>
                <a:gd name="T69" fmla="*/ 435 h 802"/>
                <a:gd name="T70" fmla="*/ 3 w 806"/>
                <a:gd name="T71" fmla="*/ 419 h 802"/>
                <a:gd name="T72" fmla="*/ 0 w 806"/>
                <a:gd name="T73" fmla="*/ 400 h 802"/>
                <a:gd name="T74" fmla="*/ 3 w 806"/>
                <a:gd name="T75" fmla="*/ 383 h 802"/>
                <a:gd name="T76" fmla="*/ 12 w 806"/>
                <a:gd name="T77" fmla="*/ 367 h 802"/>
                <a:gd name="T78" fmla="*/ 24 w 806"/>
                <a:gd name="T79" fmla="*/ 354 h 802"/>
                <a:gd name="T80" fmla="*/ 40 w 806"/>
                <a:gd name="T81" fmla="*/ 346 h 802"/>
                <a:gd name="T82" fmla="*/ 58 w 806"/>
                <a:gd name="T83" fmla="*/ 344 h 802"/>
                <a:gd name="T84" fmla="*/ 346 w 806"/>
                <a:gd name="T85" fmla="*/ 344 h 802"/>
                <a:gd name="T86" fmla="*/ 346 w 806"/>
                <a:gd name="T87" fmla="*/ 58 h 802"/>
                <a:gd name="T88" fmla="*/ 349 w 806"/>
                <a:gd name="T89" fmla="*/ 39 h 802"/>
                <a:gd name="T90" fmla="*/ 357 w 806"/>
                <a:gd name="T91" fmla="*/ 23 h 802"/>
                <a:gd name="T92" fmla="*/ 370 w 806"/>
                <a:gd name="T93" fmla="*/ 11 h 802"/>
                <a:gd name="T94" fmla="*/ 385 w 806"/>
                <a:gd name="T95" fmla="*/ 2 h 802"/>
                <a:gd name="T96" fmla="*/ 403 w 806"/>
                <a:gd name="T97" fmla="*/ 0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6" h="802">
                  <a:moveTo>
                    <a:pt x="403" y="0"/>
                  </a:moveTo>
                  <a:lnTo>
                    <a:pt x="421" y="2"/>
                  </a:lnTo>
                  <a:lnTo>
                    <a:pt x="437" y="11"/>
                  </a:lnTo>
                  <a:lnTo>
                    <a:pt x="449" y="23"/>
                  </a:lnTo>
                  <a:lnTo>
                    <a:pt x="458" y="39"/>
                  </a:lnTo>
                  <a:lnTo>
                    <a:pt x="461" y="58"/>
                  </a:lnTo>
                  <a:lnTo>
                    <a:pt x="461" y="344"/>
                  </a:lnTo>
                  <a:lnTo>
                    <a:pt x="749" y="344"/>
                  </a:lnTo>
                  <a:lnTo>
                    <a:pt x="767" y="346"/>
                  </a:lnTo>
                  <a:lnTo>
                    <a:pt x="782" y="354"/>
                  </a:lnTo>
                  <a:lnTo>
                    <a:pt x="795" y="367"/>
                  </a:lnTo>
                  <a:lnTo>
                    <a:pt x="803" y="383"/>
                  </a:lnTo>
                  <a:lnTo>
                    <a:pt x="806" y="400"/>
                  </a:lnTo>
                  <a:lnTo>
                    <a:pt x="803" y="419"/>
                  </a:lnTo>
                  <a:lnTo>
                    <a:pt x="795" y="435"/>
                  </a:lnTo>
                  <a:lnTo>
                    <a:pt x="782" y="447"/>
                  </a:lnTo>
                  <a:lnTo>
                    <a:pt x="767" y="455"/>
                  </a:lnTo>
                  <a:lnTo>
                    <a:pt x="749" y="458"/>
                  </a:lnTo>
                  <a:lnTo>
                    <a:pt x="461" y="458"/>
                  </a:lnTo>
                  <a:lnTo>
                    <a:pt x="461" y="744"/>
                  </a:lnTo>
                  <a:lnTo>
                    <a:pt x="458" y="763"/>
                  </a:lnTo>
                  <a:lnTo>
                    <a:pt x="449" y="778"/>
                  </a:lnTo>
                  <a:lnTo>
                    <a:pt x="437" y="791"/>
                  </a:lnTo>
                  <a:lnTo>
                    <a:pt x="421" y="799"/>
                  </a:lnTo>
                  <a:lnTo>
                    <a:pt x="403" y="802"/>
                  </a:lnTo>
                  <a:lnTo>
                    <a:pt x="385" y="799"/>
                  </a:lnTo>
                  <a:lnTo>
                    <a:pt x="370" y="791"/>
                  </a:lnTo>
                  <a:lnTo>
                    <a:pt x="357" y="778"/>
                  </a:lnTo>
                  <a:lnTo>
                    <a:pt x="349" y="763"/>
                  </a:lnTo>
                  <a:lnTo>
                    <a:pt x="346" y="744"/>
                  </a:lnTo>
                  <a:lnTo>
                    <a:pt x="346" y="458"/>
                  </a:lnTo>
                  <a:lnTo>
                    <a:pt x="58" y="458"/>
                  </a:lnTo>
                  <a:lnTo>
                    <a:pt x="40" y="455"/>
                  </a:lnTo>
                  <a:lnTo>
                    <a:pt x="24" y="447"/>
                  </a:lnTo>
                  <a:lnTo>
                    <a:pt x="12" y="435"/>
                  </a:lnTo>
                  <a:lnTo>
                    <a:pt x="3" y="419"/>
                  </a:lnTo>
                  <a:lnTo>
                    <a:pt x="0" y="400"/>
                  </a:lnTo>
                  <a:lnTo>
                    <a:pt x="3" y="383"/>
                  </a:lnTo>
                  <a:lnTo>
                    <a:pt x="12" y="367"/>
                  </a:lnTo>
                  <a:lnTo>
                    <a:pt x="24" y="354"/>
                  </a:lnTo>
                  <a:lnTo>
                    <a:pt x="40" y="346"/>
                  </a:lnTo>
                  <a:lnTo>
                    <a:pt x="58" y="344"/>
                  </a:lnTo>
                  <a:lnTo>
                    <a:pt x="346" y="344"/>
                  </a:lnTo>
                  <a:lnTo>
                    <a:pt x="346" y="58"/>
                  </a:lnTo>
                  <a:lnTo>
                    <a:pt x="349" y="39"/>
                  </a:lnTo>
                  <a:lnTo>
                    <a:pt x="357" y="23"/>
                  </a:lnTo>
                  <a:lnTo>
                    <a:pt x="370" y="11"/>
                  </a:lnTo>
                  <a:lnTo>
                    <a:pt x="385" y="2"/>
                  </a:lnTo>
                  <a:lnTo>
                    <a:pt x="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241"/>
            <p:cNvSpPr>
              <a:spLocks noEditPoints="1"/>
            </p:cNvSpPr>
            <p:nvPr/>
          </p:nvSpPr>
          <p:spPr bwMode="auto">
            <a:xfrm>
              <a:off x="7248525" y="3490913"/>
              <a:ext cx="80963" cy="80963"/>
            </a:xfrm>
            <a:custGeom>
              <a:avLst/>
              <a:gdLst>
                <a:gd name="T0" fmla="*/ 205 w 461"/>
                <a:gd name="T1" fmla="*/ 117 h 459"/>
                <a:gd name="T2" fmla="*/ 159 w 461"/>
                <a:gd name="T3" fmla="*/ 140 h 459"/>
                <a:gd name="T4" fmla="*/ 127 w 461"/>
                <a:gd name="T5" fmla="*/ 179 h 459"/>
                <a:gd name="T6" fmla="*/ 116 w 461"/>
                <a:gd name="T7" fmla="*/ 229 h 459"/>
                <a:gd name="T8" fmla="*/ 127 w 461"/>
                <a:gd name="T9" fmla="*/ 280 h 459"/>
                <a:gd name="T10" fmla="*/ 159 w 461"/>
                <a:gd name="T11" fmla="*/ 319 h 459"/>
                <a:gd name="T12" fmla="*/ 205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3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50 w 461"/>
                <a:gd name="T37" fmla="*/ 157 h 459"/>
                <a:gd name="T38" fmla="*/ 461 w 461"/>
                <a:gd name="T39" fmla="*/ 229 h 459"/>
                <a:gd name="T40" fmla="*/ 450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3 w 461"/>
                <a:gd name="T47" fmla="*/ 447 h 459"/>
                <a:gd name="T48" fmla="*/ 231 w 461"/>
                <a:gd name="T49" fmla="*/ 459 h 459"/>
                <a:gd name="T50" fmla="*/ 157 w 461"/>
                <a:gd name="T51" fmla="*/ 447 h 459"/>
                <a:gd name="T52" fmla="*/ 95 w 461"/>
                <a:gd name="T53" fmla="*/ 414 h 459"/>
                <a:gd name="T54" fmla="*/ 44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4 w 461"/>
                <a:gd name="T63" fmla="*/ 95 h 459"/>
                <a:gd name="T64" fmla="*/ 95 w 461"/>
                <a:gd name="T65" fmla="*/ 45 h 459"/>
                <a:gd name="T66" fmla="*/ 157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6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9" y="319"/>
                  </a:lnTo>
                  <a:lnTo>
                    <a:pt x="181" y="332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6" y="124"/>
                  </a:lnTo>
                  <a:lnTo>
                    <a:pt x="450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50" y="302"/>
                  </a:lnTo>
                  <a:lnTo>
                    <a:pt x="436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7" y="433"/>
                  </a:lnTo>
                  <a:lnTo>
                    <a:pt x="303" y="447"/>
                  </a:lnTo>
                  <a:lnTo>
                    <a:pt x="269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7" y="447"/>
                  </a:lnTo>
                  <a:lnTo>
                    <a:pt x="125" y="433"/>
                  </a:lnTo>
                  <a:lnTo>
                    <a:pt x="95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7" y="334"/>
                  </a:lnTo>
                  <a:lnTo>
                    <a:pt x="12" y="302"/>
                  </a:lnTo>
                  <a:lnTo>
                    <a:pt x="4" y="266"/>
                  </a:lnTo>
                  <a:lnTo>
                    <a:pt x="0" y="229"/>
                  </a:lnTo>
                  <a:lnTo>
                    <a:pt x="4" y="192"/>
                  </a:lnTo>
                  <a:lnTo>
                    <a:pt x="12" y="157"/>
                  </a:lnTo>
                  <a:lnTo>
                    <a:pt x="27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242"/>
            <p:cNvSpPr>
              <a:spLocks noEditPoints="1"/>
            </p:cNvSpPr>
            <p:nvPr/>
          </p:nvSpPr>
          <p:spPr bwMode="auto">
            <a:xfrm>
              <a:off x="7339013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6 w 461"/>
                <a:gd name="T15" fmla="*/ 341 h 459"/>
                <a:gd name="T16" fmla="*/ 302 w 461"/>
                <a:gd name="T17" fmla="*/ 319 h 459"/>
                <a:gd name="T18" fmla="*/ 334 w 461"/>
                <a:gd name="T19" fmla="*/ 280 h 459"/>
                <a:gd name="T20" fmla="*/ 345 w 461"/>
                <a:gd name="T21" fmla="*/ 229 h 459"/>
                <a:gd name="T22" fmla="*/ 334 w 461"/>
                <a:gd name="T23" fmla="*/ 179 h 459"/>
                <a:gd name="T24" fmla="*/ 302 w 461"/>
                <a:gd name="T25" fmla="*/ 140 h 459"/>
                <a:gd name="T26" fmla="*/ 256 w 461"/>
                <a:gd name="T27" fmla="*/ 117 h 459"/>
                <a:gd name="T28" fmla="*/ 230 w 461"/>
                <a:gd name="T29" fmla="*/ 0 h 459"/>
                <a:gd name="T30" fmla="*/ 304 w 461"/>
                <a:gd name="T31" fmla="*/ 12 h 459"/>
                <a:gd name="T32" fmla="*/ 366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6 w 461"/>
                <a:gd name="T45" fmla="*/ 414 h 459"/>
                <a:gd name="T46" fmla="*/ 304 w 461"/>
                <a:gd name="T47" fmla="*/ 447 h 459"/>
                <a:gd name="T48" fmla="*/ 230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4 w 461"/>
                <a:gd name="T55" fmla="*/ 364 h 459"/>
                <a:gd name="T56" fmla="*/ 11 w 461"/>
                <a:gd name="T57" fmla="*/ 302 h 459"/>
                <a:gd name="T58" fmla="*/ 0 w 461"/>
                <a:gd name="T59" fmla="*/ 229 h 459"/>
                <a:gd name="T60" fmla="*/ 11 w 461"/>
                <a:gd name="T61" fmla="*/ 157 h 459"/>
                <a:gd name="T62" fmla="*/ 44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0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0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79"/>
                  </a:lnTo>
                  <a:lnTo>
                    <a:pt x="118" y="203"/>
                  </a:lnTo>
                  <a:lnTo>
                    <a:pt x="115" y="229"/>
                  </a:lnTo>
                  <a:lnTo>
                    <a:pt x="118" y="256"/>
                  </a:lnTo>
                  <a:lnTo>
                    <a:pt x="127" y="280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0" y="344"/>
                  </a:lnTo>
                  <a:lnTo>
                    <a:pt x="256" y="341"/>
                  </a:lnTo>
                  <a:lnTo>
                    <a:pt x="280" y="332"/>
                  </a:lnTo>
                  <a:lnTo>
                    <a:pt x="302" y="319"/>
                  </a:lnTo>
                  <a:lnTo>
                    <a:pt x="320" y="301"/>
                  </a:lnTo>
                  <a:lnTo>
                    <a:pt x="334" y="280"/>
                  </a:lnTo>
                  <a:lnTo>
                    <a:pt x="342" y="256"/>
                  </a:lnTo>
                  <a:lnTo>
                    <a:pt x="345" y="229"/>
                  </a:lnTo>
                  <a:lnTo>
                    <a:pt x="342" y="203"/>
                  </a:lnTo>
                  <a:lnTo>
                    <a:pt x="334" y="179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7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4" y="124"/>
                  </a:lnTo>
                  <a:lnTo>
                    <a:pt x="449" y="157"/>
                  </a:lnTo>
                  <a:lnTo>
                    <a:pt x="457" y="192"/>
                  </a:lnTo>
                  <a:lnTo>
                    <a:pt x="461" y="229"/>
                  </a:lnTo>
                  <a:lnTo>
                    <a:pt x="457" y="266"/>
                  </a:lnTo>
                  <a:lnTo>
                    <a:pt x="449" y="302"/>
                  </a:lnTo>
                  <a:lnTo>
                    <a:pt x="434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6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0" y="459"/>
                  </a:lnTo>
                  <a:lnTo>
                    <a:pt x="192" y="456"/>
                  </a:lnTo>
                  <a:lnTo>
                    <a:pt x="158" y="447"/>
                  </a:lnTo>
                  <a:lnTo>
                    <a:pt x="124" y="433"/>
                  </a:lnTo>
                  <a:lnTo>
                    <a:pt x="94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5" y="334"/>
                  </a:lnTo>
                  <a:lnTo>
                    <a:pt x="11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5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243"/>
            <p:cNvSpPr>
              <a:spLocks noEditPoints="1"/>
            </p:cNvSpPr>
            <p:nvPr/>
          </p:nvSpPr>
          <p:spPr bwMode="auto">
            <a:xfrm>
              <a:off x="7431088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4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4 w 461"/>
                <a:gd name="T47" fmla="*/ 447 h 459"/>
                <a:gd name="T48" fmla="*/ 231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5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5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5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5" y="124"/>
                  </a:lnTo>
                  <a:lnTo>
                    <a:pt x="449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49" y="302"/>
                  </a:lnTo>
                  <a:lnTo>
                    <a:pt x="435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8" y="447"/>
                  </a:lnTo>
                  <a:lnTo>
                    <a:pt x="125" y="433"/>
                  </a:lnTo>
                  <a:lnTo>
                    <a:pt x="94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4"/>
                  </a:lnTo>
                  <a:lnTo>
                    <a:pt x="12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4"/>
                  </a:lnTo>
                  <a:lnTo>
                    <a:pt x="45" y="95"/>
                  </a:lnTo>
                  <a:lnTo>
                    <a:pt x="68" y="67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7" name="Group 856"/>
          <p:cNvGrpSpPr/>
          <p:nvPr/>
        </p:nvGrpSpPr>
        <p:grpSpPr>
          <a:xfrm>
            <a:off x="2512345" y="4228159"/>
            <a:ext cx="609600" cy="565150"/>
            <a:chOff x="6262688" y="3451225"/>
            <a:chExt cx="609600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2" name="Freeform 248"/>
            <p:cNvSpPr>
              <a:spLocks/>
            </p:cNvSpPr>
            <p:nvPr/>
          </p:nvSpPr>
          <p:spPr bwMode="auto">
            <a:xfrm>
              <a:off x="6669088" y="3875088"/>
              <a:ext cx="142875" cy="20638"/>
            </a:xfrm>
            <a:custGeom>
              <a:avLst/>
              <a:gdLst>
                <a:gd name="T0" fmla="*/ 58 w 806"/>
                <a:gd name="T1" fmla="*/ 0 h 114"/>
                <a:gd name="T2" fmla="*/ 749 w 806"/>
                <a:gd name="T3" fmla="*/ 0 h 114"/>
                <a:gd name="T4" fmla="*/ 767 w 806"/>
                <a:gd name="T5" fmla="*/ 2 h 114"/>
                <a:gd name="T6" fmla="*/ 782 w 806"/>
                <a:gd name="T7" fmla="*/ 10 h 114"/>
                <a:gd name="T8" fmla="*/ 795 w 806"/>
                <a:gd name="T9" fmla="*/ 23 h 114"/>
                <a:gd name="T10" fmla="*/ 803 w 806"/>
                <a:gd name="T11" fmla="*/ 39 h 114"/>
                <a:gd name="T12" fmla="*/ 806 w 806"/>
                <a:gd name="T13" fmla="*/ 56 h 114"/>
                <a:gd name="T14" fmla="*/ 803 w 806"/>
                <a:gd name="T15" fmla="*/ 75 h 114"/>
                <a:gd name="T16" fmla="*/ 795 w 806"/>
                <a:gd name="T17" fmla="*/ 91 h 114"/>
                <a:gd name="T18" fmla="*/ 782 w 806"/>
                <a:gd name="T19" fmla="*/ 103 h 114"/>
                <a:gd name="T20" fmla="*/ 767 w 806"/>
                <a:gd name="T21" fmla="*/ 111 h 114"/>
                <a:gd name="T22" fmla="*/ 749 w 806"/>
                <a:gd name="T23" fmla="*/ 114 h 114"/>
                <a:gd name="T24" fmla="*/ 58 w 806"/>
                <a:gd name="T25" fmla="*/ 114 h 114"/>
                <a:gd name="T26" fmla="*/ 40 w 806"/>
                <a:gd name="T27" fmla="*/ 111 h 114"/>
                <a:gd name="T28" fmla="*/ 24 w 806"/>
                <a:gd name="T29" fmla="*/ 103 h 114"/>
                <a:gd name="T30" fmla="*/ 12 w 806"/>
                <a:gd name="T31" fmla="*/ 91 h 114"/>
                <a:gd name="T32" fmla="*/ 3 w 806"/>
                <a:gd name="T33" fmla="*/ 75 h 114"/>
                <a:gd name="T34" fmla="*/ 0 w 806"/>
                <a:gd name="T35" fmla="*/ 56 h 114"/>
                <a:gd name="T36" fmla="*/ 3 w 806"/>
                <a:gd name="T37" fmla="*/ 39 h 114"/>
                <a:gd name="T38" fmla="*/ 12 w 806"/>
                <a:gd name="T39" fmla="*/ 23 h 114"/>
                <a:gd name="T40" fmla="*/ 24 w 806"/>
                <a:gd name="T41" fmla="*/ 10 h 114"/>
                <a:gd name="T42" fmla="*/ 40 w 806"/>
                <a:gd name="T43" fmla="*/ 2 h 114"/>
                <a:gd name="T44" fmla="*/ 58 w 806"/>
                <a:gd name="T4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6" h="114">
                  <a:moveTo>
                    <a:pt x="58" y="0"/>
                  </a:moveTo>
                  <a:lnTo>
                    <a:pt x="749" y="0"/>
                  </a:lnTo>
                  <a:lnTo>
                    <a:pt x="767" y="2"/>
                  </a:lnTo>
                  <a:lnTo>
                    <a:pt x="782" y="10"/>
                  </a:lnTo>
                  <a:lnTo>
                    <a:pt x="795" y="23"/>
                  </a:lnTo>
                  <a:lnTo>
                    <a:pt x="803" y="39"/>
                  </a:lnTo>
                  <a:lnTo>
                    <a:pt x="806" y="56"/>
                  </a:lnTo>
                  <a:lnTo>
                    <a:pt x="803" y="75"/>
                  </a:lnTo>
                  <a:lnTo>
                    <a:pt x="795" y="91"/>
                  </a:lnTo>
                  <a:lnTo>
                    <a:pt x="782" y="103"/>
                  </a:lnTo>
                  <a:lnTo>
                    <a:pt x="767" y="111"/>
                  </a:lnTo>
                  <a:lnTo>
                    <a:pt x="749" y="114"/>
                  </a:lnTo>
                  <a:lnTo>
                    <a:pt x="58" y="114"/>
                  </a:lnTo>
                  <a:lnTo>
                    <a:pt x="40" y="111"/>
                  </a:lnTo>
                  <a:lnTo>
                    <a:pt x="24" y="103"/>
                  </a:lnTo>
                  <a:lnTo>
                    <a:pt x="12" y="91"/>
                  </a:lnTo>
                  <a:lnTo>
                    <a:pt x="3" y="75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249"/>
            <p:cNvSpPr>
              <a:spLocks noEditPoints="1"/>
            </p:cNvSpPr>
            <p:nvPr/>
          </p:nvSpPr>
          <p:spPr bwMode="auto">
            <a:xfrm>
              <a:off x="6262688" y="3451225"/>
              <a:ext cx="609600" cy="565150"/>
            </a:xfrm>
            <a:custGeom>
              <a:avLst/>
              <a:gdLst>
                <a:gd name="T0" fmla="*/ 2579 w 3456"/>
                <a:gd name="T1" fmla="*/ 1846 h 3208"/>
                <a:gd name="T2" fmla="*/ 2406 w 3456"/>
                <a:gd name="T3" fmla="*/ 1909 h 3208"/>
                <a:gd name="T4" fmla="*/ 2259 w 3456"/>
                <a:gd name="T5" fmla="*/ 2017 h 3208"/>
                <a:gd name="T6" fmla="*/ 2150 w 3456"/>
                <a:gd name="T7" fmla="*/ 2162 h 3208"/>
                <a:gd name="T8" fmla="*/ 2086 w 3456"/>
                <a:gd name="T9" fmla="*/ 2336 h 3208"/>
                <a:gd name="T10" fmla="*/ 2075 w 3456"/>
                <a:gd name="T11" fmla="*/ 2491 h 3208"/>
                <a:gd name="T12" fmla="*/ 2085 w 3456"/>
                <a:gd name="T13" fmla="*/ 2578 h 3208"/>
                <a:gd name="T14" fmla="*/ 2104 w 3456"/>
                <a:gd name="T15" fmla="*/ 2654 h 3208"/>
                <a:gd name="T16" fmla="*/ 2134 w 3456"/>
                <a:gd name="T17" fmla="*/ 2730 h 3208"/>
                <a:gd name="T18" fmla="*/ 2166 w 3456"/>
                <a:gd name="T19" fmla="*/ 2788 h 3208"/>
                <a:gd name="T20" fmla="*/ 2228 w 3456"/>
                <a:gd name="T21" fmla="*/ 2874 h 3208"/>
                <a:gd name="T22" fmla="*/ 2362 w 3456"/>
                <a:gd name="T23" fmla="*/ 2990 h 3208"/>
                <a:gd name="T24" fmla="*/ 2524 w 3456"/>
                <a:gd name="T25" fmla="*/ 3065 h 3208"/>
                <a:gd name="T26" fmla="*/ 2707 w 3456"/>
                <a:gd name="T27" fmla="*/ 3093 h 3208"/>
                <a:gd name="T28" fmla="*/ 2896 w 3456"/>
                <a:gd name="T29" fmla="*/ 3064 h 3208"/>
                <a:gd name="T30" fmla="*/ 3061 w 3456"/>
                <a:gd name="T31" fmla="*/ 2985 h 3208"/>
                <a:gd name="T32" fmla="*/ 3196 w 3456"/>
                <a:gd name="T33" fmla="*/ 2863 h 3208"/>
                <a:gd name="T34" fmla="*/ 3291 w 3456"/>
                <a:gd name="T35" fmla="*/ 2708 h 3208"/>
                <a:gd name="T36" fmla="*/ 3338 w 3456"/>
                <a:gd name="T37" fmla="*/ 2527 h 3208"/>
                <a:gd name="T38" fmla="*/ 3328 w 3456"/>
                <a:gd name="T39" fmla="*/ 2339 h 3208"/>
                <a:gd name="T40" fmla="*/ 3269 w 3456"/>
                <a:gd name="T41" fmla="*/ 2171 h 3208"/>
                <a:gd name="T42" fmla="*/ 3164 w 3456"/>
                <a:gd name="T43" fmla="*/ 2028 h 3208"/>
                <a:gd name="T44" fmla="*/ 3025 w 3456"/>
                <a:gd name="T45" fmla="*/ 1918 h 3208"/>
                <a:gd name="T46" fmla="*/ 2871 w 3456"/>
                <a:gd name="T47" fmla="*/ 1855 h 3208"/>
                <a:gd name="T48" fmla="*/ 2819 w 3456"/>
                <a:gd name="T49" fmla="*/ 1843 h 3208"/>
                <a:gd name="T50" fmla="*/ 2707 w 3456"/>
                <a:gd name="T51" fmla="*/ 1833 h 3208"/>
                <a:gd name="T52" fmla="*/ 2043 w 3456"/>
                <a:gd name="T53" fmla="*/ 2806 h 3208"/>
                <a:gd name="T54" fmla="*/ 2024 w 3456"/>
                <a:gd name="T55" fmla="*/ 2768 h 3208"/>
                <a:gd name="T56" fmla="*/ 1985 w 3456"/>
                <a:gd name="T57" fmla="*/ 2656 h 3208"/>
                <a:gd name="T58" fmla="*/ 1964 w 3456"/>
                <a:gd name="T59" fmla="*/ 2547 h 3208"/>
                <a:gd name="T60" fmla="*/ 1962 w 3456"/>
                <a:gd name="T61" fmla="*/ 2395 h 3208"/>
                <a:gd name="T62" fmla="*/ 2006 w 3456"/>
                <a:gd name="T63" fmla="*/ 2203 h 3208"/>
                <a:gd name="T64" fmla="*/ 2096 w 3456"/>
                <a:gd name="T65" fmla="*/ 2033 h 3208"/>
                <a:gd name="T66" fmla="*/ 2225 w 3456"/>
                <a:gd name="T67" fmla="*/ 1893 h 3208"/>
                <a:gd name="T68" fmla="*/ 2387 w 3456"/>
                <a:gd name="T69" fmla="*/ 1789 h 3208"/>
                <a:gd name="T70" fmla="*/ 2573 w 3456"/>
                <a:gd name="T71" fmla="*/ 1730 h 3208"/>
                <a:gd name="T72" fmla="*/ 2749 w 3456"/>
                <a:gd name="T73" fmla="*/ 1720 h 3208"/>
                <a:gd name="T74" fmla="*/ 2804 w 3456"/>
                <a:gd name="T75" fmla="*/ 1725 h 3208"/>
                <a:gd name="T76" fmla="*/ 2878 w 3456"/>
                <a:gd name="T77" fmla="*/ 1738 h 3208"/>
                <a:gd name="T78" fmla="*/ 115 w 3456"/>
                <a:gd name="T79" fmla="*/ 916 h 3208"/>
                <a:gd name="T80" fmla="*/ 2880 w 3456"/>
                <a:gd name="T81" fmla="*/ 801 h 3208"/>
                <a:gd name="T82" fmla="*/ 58 w 3456"/>
                <a:gd name="T83" fmla="*/ 0 h 3208"/>
                <a:gd name="T84" fmla="*/ 2972 w 3456"/>
                <a:gd name="T85" fmla="*/ 10 h 3208"/>
                <a:gd name="T86" fmla="*/ 2995 w 3456"/>
                <a:gd name="T87" fmla="*/ 57 h 3208"/>
                <a:gd name="T88" fmla="*/ 3114 w 3456"/>
                <a:gd name="T89" fmla="*/ 1837 h 3208"/>
                <a:gd name="T90" fmla="*/ 3265 w 3456"/>
                <a:gd name="T91" fmla="*/ 1966 h 3208"/>
                <a:gd name="T92" fmla="*/ 3377 w 3456"/>
                <a:gd name="T93" fmla="*/ 2131 h 3208"/>
                <a:gd name="T94" fmla="*/ 3442 w 3456"/>
                <a:gd name="T95" fmla="*/ 2324 h 3208"/>
                <a:gd name="T96" fmla="*/ 3453 w 3456"/>
                <a:gd name="T97" fmla="*/ 2530 h 3208"/>
                <a:gd name="T98" fmla="*/ 3409 w 3456"/>
                <a:gd name="T99" fmla="*/ 2723 h 3208"/>
                <a:gd name="T100" fmla="*/ 3319 w 3456"/>
                <a:gd name="T101" fmla="*/ 2893 h 3208"/>
                <a:gd name="T102" fmla="*/ 3189 w 3456"/>
                <a:gd name="T103" fmla="*/ 3032 h 3208"/>
                <a:gd name="T104" fmla="*/ 3028 w 3456"/>
                <a:gd name="T105" fmla="*/ 3136 h 3208"/>
                <a:gd name="T106" fmla="*/ 2841 w 3456"/>
                <a:gd name="T107" fmla="*/ 3196 h 3208"/>
                <a:gd name="T108" fmla="*/ 2642 w 3456"/>
                <a:gd name="T109" fmla="*/ 3205 h 3208"/>
                <a:gd name="T110" fmla="*/ 2459 w 3456"/>
                <a:gd name="T111" fmla="*/ 3165 h 3208"/>
                <a:gd name="T112" fmla="*/ 2296 w 3456"/>
                <a:gd name="T113" fmla="*/ 3084 h 3208"/>
                <a:gd name="T114" fmla="*/ 2157 w 3456"/>
                <a:gd name="T115" fmla="*/ 2968 h 3208"/>
                <a:gd name="T116" fmla="*/ 40 w 3456"/>
                <a:gd name="T117" fmla="*/ 2919 h 3208"/>
                <a:gd name="T118" fmla="*/ 3 w 3456"/>
                <a:gd name="T119" fmla="*/ 2882 h 3208"/>
                <a:gd name="T120" fmla="*/ 3 w 3456"/>
                <a:gd name="T121" fmla="*/ 38 h 3208"/>
                <a:gd name="T122" fmla="*/ 40 w 3456"/>
                <a:gd name="T123" fmla="*/ 2 h 3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6" h="3208">
                  <a:moveTo>
                    <a:pt x="2707" y="1833"/>
                  </a:moveTo>
                  <a:lnTo>
                    <a:pt x="2642" y="1836"/>
                  </a:lnTo>
                  <a:lnTo>
                    <a:pt x="2579" y="1846"/>
                  </a:lnTo>
                  <a:lnTo>
                    <a:pt x="2519" y="1861"/>
                  </a:lnTo>
                  <a:lnTo>
                    <a:pt x="2461" y="1882"/>
                  </a:lnTo>
                  <a:lnTo>
                    <a:pt x="2406" y="1909"/>
                  </a:lnTo>
                  <a:lnTo>
                    <a:pt x="2353" y="1940"/>
                  </a:lnTo>
                  <a:lnTo>
                    <a:pt x="2304" y="1977"/>
                  </a:lnTo>
                  <a:lnTo>
                    <a:pt x="2259" y="2017"/>
                  </a:lnTo>
                  <a:lnTo>
                    <a:pt x="2218" y="2062"/>
                  </a:lnTo>
                  <a:lnTo>
                    <a:pt x="2181" y="2110"/>
                  </a:lnTo>
                  <a:lnTo>
                    <a:pt x="2150" y="2162"/>
                  </a:lnTo>
                  <a:lnTo>
                    <a:pt x="2124" y="2217"/>
                  </a:lnTo>
                  <a:lnTo>
                    <a:pt x="2102" y="2276"/>
                  </a:lnTo>
                  <a:lnTo>
                    <a:pt x="2086" y="2336"/>
                  </a:lnTo>
                  <a:lnTo>
                    <a:pt x="2077" y="2399"/>
                  </a:lnTo>
                  <a:lnTo>
                    <a:pt x="2074" y="2462"/>
                  </a:lnTo>
                  <a:lnTo>
                    <a:pt x="2075" y="2491"/>
                  </a:lnTo>
                  <a:lnTo>
                    <a:pt x="2077" y="2521"/>
                  </a:lnTo>
                  <a:lnTo>
                    <a:pt x="2079" y="2539"/>
                  </a:lnTo>
                  <a:lnTo>
                    <a:pt x="2085" y="2578"/>
                  </a:lnTo>
                  <a:lnTo>
                    <a:pt x="2089" y="2599"/>
                  </a:lnTo>
                  <a:lnTo>
                    <a:pt x="2098" y="2635"/>
                  </a:lnTo>
                  <a:lnTo>
                    <a:pt x="2104" y="2654"/>
                  </a:lnTo>
                  <a:lnTo>
                    <a:pt x="2112" y="2678"/>
                  </a:lnTo>
                  <a:lnTo>
                    <a:pt x="2122" y="2702"/>
                  </a:lnTo>
                  <a:lnTo>
                    <a:pt x="2134" y="2730"/>
                  </a:lnTo>
                  <a:lnTo>
                    <a:pt x="2144" y="2751"/>
                  </a:lnTo>
                  <a:lnTo>
                    <a:pt x="2162" y="2781"/>
                  </a:lnTo>
                  <a:lnTo>
                    <a:pt x="2166" y="2788"/>
                  </a:lnTo>
                  <a:lnTo>
                    <a:pt x="2170" y="2796"/>
                  </a:lnTo>
                  <a:lnTo>
                    <a:pt x="2191" y="2828"/>
                  </a:lnTo>
                  <a:lnTo>
                    <a:pt x="2228" y="2874"/>
                  </a:lnTo>
                  <a:lnTo>
                    <a:pt x="2268" y="2916"/>
                  </a:lnTo>
                  <a:lnTo>
                    <a:pt x="2313" y="2955"/>
                  </a:lnTo>
                  <a:lnTo>
                    <a:pt x="2362" y="2990"/>
                  </a:lnTo>
                  <a:lnTo>
                    <a:pt x="2413" y="3021"/>
                  </a:lnTo>
                  <a:lnTo>
                    <a:pt x="2466" y="3046"/>
                  </a:lnTo>
                  <a:lnTo>
                    <a:pt x="2524" y="3065"/>
                  </a:lnTo>
                  <a:lnTo>
                    <a:pt x="2583" y="3081"/>
                  </a:lnTo>
                  <a:lnTo>
                    <a:pt x="2644" y="3089"/>
                  </a:lnTo>
                  <a:lnTo>
                    <a:pt x="2707" y="3093"/>
                  </a:lnTo>
                  <a:lnTo>
                    <a:pt x="2772" y="3089"/>
                  </a:lnTo>
                  <a:lnTo>
                    <a:pt x="2835" y="3080"/>
                  </a:lnTo>
                  <a:lnTo>
                    <a:pt x="2896" y="3064"/>
                  </a:lnTo>
                  <a:lnTo>
                    <a:pt x="2953" y="3044"/>
                  </a:lnTo>
                  <a:lnTo>
                    <a:pt x="3009" y="3016"/>
                  </a:lnTo>
                  <a:lnTo>
                    <a:pt x="3061" y="2985"/>
                  </a:lnTo>
                  <a:lnTo>
                    <a:pt x="3110" y="2949"/>
                  </a:lnTo>
                  <a:lnTo>
                    <a:pt x="3155" y="2908"/>
                  </a:lnTo>
                  <a:lnTo>
                    <a:pt x="3196" y="2863"/>
                  </a:lnTo>
                  <a:lnTo>
                    <a:pt x="3232" y="2815"/>
                  </a:lnTo>
                  <a:lnTo>
                    <a:pt x="3264" y="2763"/>
                  </a:lnTo>
                  <a:lnTo>
                    <a:pt x="3291" y="2708"/>
                  </a:lnTo>
                  <a:lnTo>
                    <a:pt x="3313" y="2650"/>
                  </a:lnTo>
                  <a:lnTo>
                    <a:pt x="3328" y="2589"/>
                  </a:lnTo>
                  <a:lnTo>
                    <a:pt x="3338" y="2527"/>
                  </a:lnTo>
                  <a:lnTo>
                    <a:pt x="3341" y="2462"/>
                  </a:lnTo>
                  <a:lnTo>
                    <a:pt x="3338" y="2400"/>
                  </a:lnTo>
                  <a:lnTo>
                    <a:pt x="3328" y="2339"/>
                  </a:lnTo>
                  <a:lnTo>
                    <a:pt x="3314" y="2281"/>
                  </a:lnTo>
                  <a:lnTo>
                    <a:pt x="3294" y="2224"/>
                  </a:lnTo>
                  <a:lnTo>
                    <a:pt x="3269" y="2171"/>
                  </a:lnTo>
                  <a:lnTo>
                    <a:pt x="3238" y="2120"/>
                  </a:lnTo>
                  <a:lnTo>
                    <a:pt x="3204" y="2072"/>
                  </a:lnTo>
                  <a:lnTo>
                    <a:pt x="3164" y="2028"/>
                  </a:lnTo>
                  <a:lnTo>
                    <a:pt x="3121" y="1987"/>
                  </a:lnTo>
                  <a:lnTo>
                    <a:pt x="3075" y="1951"/>
                  </a:lnTo>
                  <a:lnTo>
                    <a:pt x="3025" y="1918"/>
                  </a:lnTo>
                  <a:lnTo>
                    <a:pt x="2972" y="1891"/>
                  </a:lnTo>
                  <a:lnTo>
                    <a:pt x="2917" y="1868"/>
                  </a:lnTo>
                  <a:lnTo>
                    <a:pt x="2871" y="1855"/>
                  </a:lnTo>
                  <a:lnTo>
                    <a:pt x="2865" y="1853"/>
                  </a:lnTo>
                  <a:lnTo>
                    <a:pt x="2860" y="1852"/>
                  </a:lnTo>
                  <a:lnTo>
                    <a:pt x="2819" y="1843"/>
                  </a:lnTo>
                  <a:lnTo>
                    <a:pt x="2795" y="1839"/>
                  </a:lnTo>
                  <a:lnTo>
                    <a:pt x="2765" y="1835"/>
                  </a:lnTo>
                  <a:lnTo>
                    <a:pt x="2707" y="1833"/>
                  </a:lnTo>
                  <a:close/>
                  <a:moveTo>
                    <a:pt x="115" y="916"/>
                  </a:moveTo>
                  <a:lnTo>
                    <a:pt x="115" y="2806"/>
                  </a:lnTo>
                  <a:lnTo>
                    <a:pt x="2043" y="2806"/>
                  </a:lnTo>
                  <a:lnTo>
                    <a:pt x="2042" y="2803"/>
                  </a:lnTo>
                  <a:lnTo>
                    <a:pt x="2040" y="2800"/>
                  </a:lnTo>
                  <a:lnTo>
                    <a:pt x="2024" y="2768"/>
                  </a:lnTo>
                  <a:lnTo>
                    <a:pt x="2011" y="2734"/>
                  </a:lnTo>
                  <a:lnTo>
                    <a:pt x="2002" y="2711"/>
                  </a:lnTo>
                  <a:lnTo>
                    <a:pt x="1985" y="2656"/>
                  </a:lnTo>
                  <a:lnTo>
                    <a:pt x="1977" y="2629"/>
                  </a:lnTo>
                  <a:lnTo>
                    <a:pt x="1968" y="2572"/>
                  </a:lnTo>
                  <a:lnTo>
                    <a:pt x="1964" y="2547"/>
                  </a:lnTo>
                  <a:lnTo>
                    <a:pt x="1959" y="2505"/>
                  </a:lnTo>
                  <a:lnTo>
                    <a:pt x="1958" y="2462"/>
                  </a:lnTo>
                  <a:lnTo>
                    <a:pt x="1962" y="2395"/>
                  </a:lnTo>
                  <a:lnTo>
                    <a:pt x="1970" y="2329"/>
                  </a:lnTo>
                  <a:lnTo>
                    <a:pt x="1986" y="2265"/>
                  </a:lnTo>
                  <a:lnTo>
                    <a:pt x="2006" y="2203"/>
                  </a:lnTo>
                  <a:lnTo>
                    <a:pt x="2031" y="2143"/>
                  </a:lnTo>
                  <a:lnTo>
                    <a:pt x="2061" y="2087"/>
                  </a:lnTo>
                  <a:lnTo>
                    <a:pt x="2096" y="2033"/>
                  </a:lnTo>
                  <a:lnTo>
                    <a:pt x="2134" y="1983"/>
                  </a:lnTo>
                  <a:lnTo>
                    <a:pt x="2178" y="1936"/>
                  </a:lnTo>
                  <a:lnTo>
                    <a:pt x="2225" y="1893"/>
                  </a:lnTo>
                  <a:lnTo>
                    <a:pt x="2276" y="1854"/>
                  </a:lnTo>
                  <a:lnTo>
                    <a:pt x="2329" y="1820"/>
                  </a:lnTo>
                  <a:lnTo>
                    <a:pt x="2387" y="1789"/>
                  </a:lnTo>
                  <a:lnTo>
                    <a:pt x="2446" y="1764"/>
                  </a:lnTo>
                  <a:lnTo>
                    <a:pt x="2508" y="1745"/>
                  </a:lnTo>
                  <a:lnTo>
                    <a:pt x="2573" y="1730"/>
                  </a:lnTo>
                  <a:lnTo>
                    <a:pt x="2639" y="1721"/>
                  </a:lnTo>
                  <a:lnTo>
                    <a:pt x="2707" y="1718"/>
                  </a:lnTo>
                  <a:lnTo>
                    <a:pt x="2749" y="1720"/>
                  </a:lnTo>
                  <a:lnTo>
                    <a:pt x="2791" y="1723"/>
                  </a:lnTo>
                  <a:lnTo>
                    <a:pt x="2797" y="1724"/>
                  </a:lnTo>
                  <a:lnTo>
                    <a:pt x="2804" y="1725"/>
                  </a:lnTo>
                  <a:lnTo>
                    <a:pt x="2840" y="1730"/>
                  </a:lnTo>
                  <a:lnTo>
                    <a:pt x="2876" y="1738"/>
                  </a:lnTo>
                  <a:lnTo>
                    <a:pt x="2878" y="1738"/>
                  </a:lnTo>
                  <a:lnTo>
                    <a:pt x="2880" y="1738"/>
                  </a:lnTo>
                  <a:lnTo>
                    <a:pt x="2880" y="916"/>
                  </a:lnTo>
                  <a:lnTo>
                    <a:pt x="115" y="916"/>
                  </a:lnTo>
                  <a:close/>
                  <a:moveTo>
                    <a:pt x="115" y="114"/>
                  </a:moveTo>
                  <a:lnTo>
                    <a:pt x="115" y="801"/>
                  </a:lnTo>
                  <a:lnTo>
                    <a:pt x="2880" y="801"/>
                  </a:lnTo>
                  <a:lnTo>
                    <a:pt x="2880" y="114"/>
                  </a:lnTo>
                  <a:lnTo>
                    <a:pt x="115" y="114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2"/>
                  </a:lnTo>
                  <a:lnTo>
                    <a:pt x="2972" y="10"/>
                  </a:lnTo>
                  <a:lnTo>
                    <a:pt x="2984" y="23"/>
                  </a:lnTo>
                  <a:lnTo>
                    <a:pt x="2992" y="38"/>
                  </a:lnTo>
                  <a:lnTo>
                    <a:pt x="2995" y="57"/>
                  </a:lnTo>
                  <a:lnTo>
                    <a:pt x="2995" y="1776"/>
                  </a:lnTo>
                  <a:lnTo>
                    <a:pt x="3056" y="1804"/>
                  </a:lnTo>
                  <a:lnTo>
                    <a:pt x="3114" y="1837"/>
                  </a:lnTo>
                  <a:lnTo>
                    <a:pt x="3168" y="1877"/>
                  </a:lnTo>
                  <a:lnTo>
                    <a:pt x="3219" y="1920"/>
                  </a:lnTo>
                  <a:lnTo>
                    <a:pt x="3265" y="1966"/>
                  </a:lnTo>
                  <a:lnTo>
                    <a:pt x="3307" y="2018"/>
                  </a:lnTo>
                  <a:lnTo>
                    <a:pt x="3345" y="2073"/>
                  </a:lnTo>
                  <a:lnTo>
                    <a:pt x="3377" y="2131"/>
                  </a:lnTo>
                  <a:lnTo>
                    <a:pt x="3405" y="2192"/>
                  </a:lnTo>
                  <a:lnTo>
                    <a:pt x="3427" y="2257"/>
                  </a:lnTo>
                  <a:lnTo>
                    <a:pt x="3442" y="2324"/>
                  </a:lnTo>
                  <a:lnTo>
                    <a:pt x="3453" y="2392"/>
                  </a:lnTo>
                  <a:lnTo>
                    <a:pt x="3456" y="2462"/>
                  </a:lnTo>
                  <a:lnTo>
                    <a:pt x="3453" y="2530"/>
                  </a:lnTo>
                  <a:lnTo>
                    <a:pt x="3443" y="2597"/>
                  </a:lnTo>
                  <a:lnTo>
                    <a:pt x="3429" y="2660"/>
                  </a:lnTo>
                  <a:lnTo>
                    <a:pt x="3409" y="2723"/>
                  </a:lnTo>
                  <a:lnTo>
                    <a:pt x="3384" y="2782"/>
                  </a:lnTo>
                  <a:lnTo>
                    <a:pt x="3353" y="2838"/>
                  </a:lnTo>
                  <a:lnTo>
                    <a:pt x="3319" y="2893"/>
                  </a:lnTo>
                  <a:lnTo>
                    <a:pt x="3280" y="2943"/>
                  </a:lnTo>
                  <a:lnTo>
                    <a:pt x="3236" y="2989"/>
                  </a:lnTo>
                  <a:lnTo>
                    <a:pt x="3189" y="3032"/>
                  </a:lnTo>
                  <a:lnTo>
                    <a:pt x="3139" y="3072"/>
                  </a:lnTo>
                  <a:lnTo>
                    <a:pt x="3085" y="3106"/>
                  </a:lnTo>
                  <a:lnTo>
                    <a:pt x="3028" y="3136"/>
                  </a:lnTo>
                  <a:lnTo>
                    <a:pt x="2968" y="3161"/>
                  </a:lnTo>
                  <a:lnTo>
                    <a:pt x="2906" y="3181"/>
                  </a:lnTo>
                  <a:lnTo>
                    <a:pt x="2841" y="3196"/>
                  </a:lnTo>
                  <a:lnTo>
                    <a:pt x="2775" y="3205"/>
                  </a:lnTo>
                  <a:lnTo>
                    <a:pt x="2707" y="3208"/>
                  </a:lnTo>
                  <a:lnTo>
                    <a:pt x="2642" y="3205"/>
                  </a:lnTo>
                  <a:lnTo>
                    <a:pt x="2579" y="3197"/>
                  </a:lnTo>
                  <a:lnTo>
                    <a:pt x="2519" y="3183"/>
                  </a:lnTo>
                  <a:lnTo>
                    <a:pt x="2459" y="3165"/>
                  </a:lnTo>
                  <a:lnTo>
                    <a:pt x="2402" y="3143"/>
                  </a:lnTo>
                  <a:lnTo>
                    <a:pt x="2347" y="3115"/>
                  </a:lnTo>
                  <a:lnTo>
                    <a:pt x="2296" y="3084"/>
                  </a:lnTo>
                  <a:lnTo>
                    <a:pt x="2246" y="3049"/>
                  </a:lnTo>
                  <a:lnTo>
                    <a:pt x="2200" y="3010"/>
                  </a:lnTo>
                  <a:lnTo>
                    <a:pt x="2157" y="2968"/>
                  </a:lnTo>
                  <a:lnTo>
                    <a:pt x="2118" y="2922"/>
                  </a:lnTo>
                  <a:lnTo>
                    <a:pt x="58" y="2922"/>
                  </a:lnTo>
                  <a:lnTo>
                    <a:pt x="40" y="2919"/>
                  </a:lnTo>
                  <a:lnTo>
                    <a:pt x="24" y="2910"/>
                  </a:lnTo>
                  <a:lnTo>
                    <a:pt x="12" y="2898"/>
                  </a:lnTo>
                  <a:lnTo>
                    <a:pt x="3" y="2882"/>
                  </a:lnTo>
                  <a:lnTo>
                    <a:pt x="0" y="2864"/>
                  </a:lnTo>
                  <a:lnTo>
                    <a:pt x="0" y="57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250"/>
            <p:cNvSpPr>
              <a:spLocks noEditPoints="1"/>
            </p:cNvSpPr>
            <p:nvPr/>
          </p:nvSpPr>
          <p:spPr bwMode="auto">
            <a:xfrm>
              <a:off x="6303963" y="3490913"/>
              <a:ext cx="80963" cy="80963"/>
            </a:xfrm>
            <a:custGeom>
              <a:avLst/>
              <a:gdLst>
                <a:gd name="T0" fmla="*/ 205 w 461"/>
                <a:gd name="T1" fmla="*/ 117 h 459"/>
                <a:gd name="T2" fmla="*/ 159 w 461"/>
                <a:gd name="T3" fmla="*/ 140 h 459"/>
                <a:gd name="T4" fmla="*/ 127 w 461"/>
                <a:gd name="T5" fmla="*/ 179 h 459"/>
                <a:gd name="T6" fmla="*/ 116 w 461"/>
                <a:gd name="T7" fmla="*/ 229 h 459"/>
                <a:gd name="T8" fmla="*/ 127 w 461"/>
                <a:gd name="T9" fmla="*/ 280 h 459"/>
                <a:gd name="T10" fmla="*/ 159 w 461"/>
                <a:gd name="T11" fmla="*/ 319 h 459"/>
                <a:gd name="T12" fmla="*/ 205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3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50 w 461"/>
                <a:gd name="T37" fmla="*/ 157 h 459"/>
                <a:gd name="T38" fmla="*/ 461 w 461"/>
                <a:gd name="T39" fmla="*/ 229 h 459"/>
                <a:gd name="T40" fmla="*/ 450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3 w 461"/>
                <a:gd name="T47" fmla="*/ 447 h 459"/>
                <a:gd name="T48" fmla="*/ 231 w 461"/>
                <a:gd name="T49" fmla="*/ 459 h 459"/>
                <a:gd name="T50" fmla="*/ 157 w 461"/>
                <a:gd name="T51" fmla="*/ 447 h 459"/>
                <a:gd name="T52" fmla="*/ 95 w 461"/>
                <a:gd name="T53" fmla="*/ 414 h 459"/>
                <a:gd name="T54" fmla="*/ 44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4 w 461"/>
                <a:gd name="T63" fmla="*/ 95 h 459"/>
                <a:gd name="T64" fmla="*/ 95 w 461"/>
                <a:gd name="T65" fmla="*/ 45 h 459"/>
                <a:gd name="T66" fmla="*/ 157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6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9" y="319"/>
                  </a:lnTo>
                  <a:lnTo>
                    <a:pt x="181" y="332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6" y="124"/>
                  </a:lnTo>
                  <a:lnTo>
                    <a:pt x="450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50" y="302"/>
                  </a:lnTo>
                  <a:lnTo>
                    <a:pt x="436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7" y="433"/>
                  </a:lnTo>
                  <a:lnTo>
                    <a:pt x="303" y="447"/>
                  </a:lnTo>
                  <a:lnTo>
                    <a:pt x="269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7" y="447"/>
                  </a:lnTo>
                  <a:lnTo>
                    <a:pt x="125" y="433"/>
                  </a:lnTo>
                  <a:lnTo>
                    <a:pt x="95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7" y="334"/>
                  </a:lnTo>
                  <a:lnTo>
                    <a:pt x="12" y="302"/>
                  </a:lnTo>
                  <a:lnTo>
                    <a:pt x="4" y="266"/>
                  </a:lnTo>
                  <a:lnTo>
                    <a:pt x="0" y="229"/>
                  </a:lnTo>
                  <a:lnTo>
                    <a:pt x="4" y="192"/>
                  </a:lnTo>
                  <a:lnTo>
                    <a:pt x="12" y="157"/>
                  </a:lnTo>
                  <a:lnTo>
                    <a:pt x="27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251"/>
            <p:cNvSpPr>
              <a:spLocks noEditPoints="1"/>
            </p:cNvSpPr>
            <p:nvPr/>
          </p:nvSpPr>
          <p:spPr bwMode="auto">
            <a:xfrm>
              <a:off x="6394451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6 w 461"/>
                <a:gd name="T15" fmla="*/ 341 h 459"/>
                <a:gd name="T16" fmla="*/ 302 w 461"/>
                <a:gd name="T17" fmla="*/ 319 h 459"/>
                <a:gd name="T18" fmla="*/ 334 w 461"/>
                <a:gd name="T19" fmla="*/ 280 h 459"/>
                <a:gd name="T20" fmla="*/ 345 w 461"/>
                <a:gd name="T21" fmla="*/ 229 h 459"/>
                <a:gd name="T22" fmla="*/ 334 w 461"/>
                <a:gd name="T23" fmla="*/ 179 h 459"/>
                <a:gd name="T24" fmla="*/ 302 w 461"/>
                <a:gd name="T25" fmla="*/ 140 h 459"/>
                <a:gd name="T26" fmla="*/ 256 w 461"/>
                <a:gd name="T27" fmla="*/ 117 h 459"/>
                <a:gd name="T28" fmla="*/ 230 w 461"/>
                <a:gd name="T29" fmla="*/ 0 h 459"/>
                <a:gd name="T30" fmla="*/ 304 w 461"/>
                <a:gd name="T31" fmla="*/ 12 h 459"/>
                <a:gd name="T32" fmla="*/ 366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6 w 461"/>
                <a:gd name="T45" fmla="*/ 414 h 459"/>
                <a:gd name="T46" fmla="*/ 304 w 461"/>
                <a:gd name="T47" fmla="*/ 447 h 459"/>
                <a:gd name="T48" fmla="*/ 230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4 w 461"/>
                <a:gd name="T55" fmla="*/ 364 h 459"/>
                <a:gd name="T56" fmla="*/ 11 w 461"/>
                <a:gd name="T57" fmla="*/ 302 h 459"/>
                <a:gd name="T58" fmla="*/ 0 w 461"/>
                <a:gd name="T59" fmla="*/ 229 h 459"/>
                <a:gd name="T60" fmla="*/ 11 w 461"/>
                <a:gd name="T61" fmla="*/ 157 h 459"/>
                <a:gd name="T62" fmla="*/ 44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0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0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79"/>
                  </a:lnTo>
                  <a:lnTo>
                    <a:pt x="118" y="203"/>
                  </a:lnTo>
                  <a:lnTo>
                    <a:pt x="115" y="229"/>
                  </a:lnTo>
                  <a:lnTo>
                    <a:pt x="118" y="256"/>
                  </a:lnTo>
                  <a:lnTo>
                    <a:pt x="127" y="280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0" y="344"/>
                  </a:lnTo>
                  <a:lnTo>
                    <a:pt x="256" y="341"/>
                  </a:lnTo>
                  <a:lnTo>
                    <a:pt x="280" y="332"/>
                  </a:lnTo>
                  <a:lnTo>
                    <a:pt x="302" y="319"/>
                  </a:lnTo>
                  <a:lnTo>
                    <a:pt x="320" y="301"/>
                  </a:lnTo>
                  <a:lnTo>
                    <a:pt x="334" y="280"/>
                  </a:lnTo>
                  <a:lnTo>
                    <a:pt x="342" y="256"/>
                  </a:lnTo>
                  <a:lnTo>
                    <a:pt x="345" y="229"/>
                  </a:lnTo>
                  <a:lnTo>
                    <a:pt x="342" y="203"/>
                  </a:lnTo>
                  <a:lnTo>
                    <a:pt x="334" y="179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7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4" y="124"/>
                  </a:lnTo>
                  <a:lnTo>
                    <a:pt x="449" y="157"/>
                  </a:lnTo>
                  <a:lnTo>
                    <a:pt x="457" y="192"/>
                  </a:lnTo>
                  <a:lnTo>
                    <a:pt x="461" y="229"/>
                  </a:lnTo>
                  <a:lnTo>
                    <a:pt x="457" y="266"/>
                  </a:lnTo>
                  <a:lnTo>
                    <a:pt x="449" y="302"/>
                  </a:lnTo>
                  <a:lnTo>
                    <a:pt x="434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6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0" y="459"/>
                  </a:lnTo>
                  <a:lnTo>
                    <a:pt x="192" y="456"/>
                  </a:lnTo>
                  <a:lnTo>
                    <a:pt x="158" y="447"/>
                  </a:lnTo>
                  <a:lnTo>
                    <a:pt x="124" y="433"/>
                  </a:lnTo>
                  <a:lnTo>
                    <a:pt x="94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5" y="334"/>
                  </a:lnTo>
                  <a:lnTo>
                    <a:pt x="11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5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252"/>
            <p:cNvSpPr>
              <a:spLocks noEditPoints="1"/>
            </p:cNvSpPr>
            <p:nvPr/>
          </p:nvSpPr>
          <p:spPr bwMode="auto">
            <a:xfrm>
              <a:off x="6486526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4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4 w 461"/>
                <a:gd name="T47" fmla="*/ 447 h 459"/>
                <a:gd name="T48" fmla="*/ 231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5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5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5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5" y="124"/>
                  </a:lnTo>
                  <a:lnTo>
                    <a:pt x="449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49" y="302"/>
                  </a:lnTo>
                  <a:lnTo>
                    <a:pt x="435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8" y="447"/>
                  </a:lnTo>
                  <a:lnTo>
                    <a:pt x="125" y="433"/>
                  </a:lnTo>
                  <a:lnTo>
                    <a:pt x="94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4"/>
                  </a:lnTo>
                  <a:lnTo>
                    <a:pt x="12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4"/>
                  </a:lnTo>
                  <a:lnTo>
                    <a:pt x="45" y="95"/>
                  </a:lnTo>
                  <a:lnTo>
                    <a:pt x="68" y="67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865"/>
          <p:cNvGrpSpPr/>
          <p:nvPr/>
        </p:nvGrpSpPr>
        <p:grpSpPr>
          <a:xfrm>
            <a:off x="1576851" y="4228159"/>
            <a:ext cx="609600" cy="565150"/>
            <a:chOff x="5305425" y="3451225"/>
            <a:chExt cx="609600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1" name="Freeform 257"/>
            <p:cNvSpPr>
              <a:spLocks/>
            </p:cNvSpPr>
            <p:nvPr/>
          </p:nvSpPr>
          <p:spPr bwMode="auto">
            <a:xfrm>
              <a:off x="5729288" y="3832225"/>
              <a:ext cx="106363" cy="106363"/>
            </a:xfrm>
            <a:custGeom>
              <a:avLst/>
              <a:gdLst>
                <a:gd name="T0" fmla="*/ 57 w 603"/>
                <a:gd name="T1" fmla="*/ 0 h 601"/>
                <a:gd name="T2" fmla="*/ 72 w 603"/>
                <a:gd name="T3" fmla="*/ 2 h 601"/>
                <a:gd name="T4" fmla="*/ 85 w 603"/>
                <a:gd name="T5" fmla="*/ 8 h 601"/>
                <a:gd name="T6" fmla="*/ 97 w 603"/>
                <a:gd name="T7" fmla="*/ 17 h 601"/>
                <a:gd name="T8" fmla="*/ 301 w 603"/>
                <a:gd name="T9" fmla="*/ 220 h 601"/>
                <a:gd name="T10" fmla="*/ 505 w 603"/>
                <a:gd name="T11" fmla="*/ 17 h 601"/>
                <a:gd name="T12" fmla="*/ 517 w 603"/>
                <a:gd name="T13" fmla="*/ 8 h 601"/>
                <a:gd name="T14" fmla="*/ 531 w 603"/>
                <a:gd name="T15" fmla="*/ 2 h 601"/>
                <a:gd name="T16" fmla="*/ 545 w 603"/>
                <a:gd name="T17" fmla="*/ 0 h 601"/>
                <a:gd name="T18" fmla="*/ 560 w 603"/>
                <a:gd name="T19" fmla="*/ 2 h 601"/>
                <a:gd name="T20" fmla="*/ 573 w 603"/>
                <a:gd name="T21" fmla="*/ 8 h 601"/>
                <a:gd name="T22" fmla="*/ 586 w 603"/>
                <a:gd name="T23" fmla="*/ 17 h 601"/>
                <a:gd name="T24" fmla="*/ 595 w 603"/>
                <a:gd name="T25" fmla="*/ 29 h 601"/>
                <a:gd name="T26" fmla="*/ 601 w 603"/>
                <a:gd name="T27" fmla="*/ 43 h 601"/>
                <a:gd name="T28" fmla="*/ 603 w 603"/>
                <a:gd name="T29" fmla="*/ 58 h 601"/>
                <a:gd name="T30" fmla="*/ 601 w 603"/>
                <a:gd name="T31" fmla="*/ 72 h 601"/>
                <a:gd name="T32" fmla="*/ 595 w 603"/>
                <a:gd name="T33" fmla="*/ 86 h 601"/>
                <a:gd name="T34" fmla="*/ 586 w 603"/>
                <a:gd name="T35" fmla="*/ 98 h 601"/>
                <a:gd name="T36" fmla="*/ 383 w 603"/>
                <a:gd name="T37" fmla="*/ 300 h 601"/>
                <a:gd name="T38" fmla="*/ 586 w 603"/>
                <a:gd name="T39" fmla="*/ 503 h 601"/>
                <a:gd name="T40" fmla="*/ 595 w 603"/>
                <a:gd name="T41" fmla="*/ 516 h 601"/>
                <a:gd name="T42" fmla="*/ 601 w 603"/>
                <a:gd name="T43" fmla="*/ 529 h 601"/>
                <a:gd name="T44" fmla="*/ 603 w 603"/>
                <a:gd name="T45" fmla="*/ 544 h 601"/>
                <a:gd name="T46" fmla="*/ 601 w 603"/>
                <a:gd name="T47" fmla="*/ 559 h 601"/>
                <a:gd name="T48" fmla="*/ 595 w 603"/>
                <a:gd name="T49" fmla="*/ 572 h 601"/>
                <a:gd name="T50" fmla="*/ 586 w 603"/>
                <a:gd name="T51" fmla="*/ 585 h 601"/>
                <a:gd name="T52" fmla="*/ 573 w 603"/>
                <a:gd name="T53" fmla="*/ 594 h 601"/>
                <a:gd name="T54" fmla="*/ 560 w 603"/>
                <a:gd name="T55" fmla="*/ 599 h 601"/>
                <a:gd name="T56" fmla="*/ 545 w 603"/>
                <a:gd name="T57" fmla="*/ 601 h 601"/>
                <a:gd name="T58" fmla="*/ 531 w 603"/>
                <a:gd name="T59" fmla="*/ 599 h 601"/>
                <a:gd name="T60" fmla="*/ 517 w 603"/>
                <a:gd name="T61" fmla="*/ 594 h 601"/>
                <a:gd name="T62" fmla="*/ 505 w 603"/>
                <a:gd name="T63" fmla="*/ 585 h 601"/>
                <a:gd name="T64" fmla="*/ 301 w 603"/>
                <a:gd name="T65" fmla="*/ 382 h 601"/>
                <a:gd name="T66" fmla="*/ 97 w 603"/>
                <a:gd name="T67" fmla="*/ 585 h 601"/>
                <a:gd name="T68" fmla="*/ 85 w 603"/>
                <a:gd name="T69" fmla="*/ 594 h 601"/>
                <a:gd name="T70" fmla="*/ 72 w 603"/>
                <a:gd name="T71" fmla="*/ 599 h 601"/>
                <a:gd name="T72" fmla="*/ 57 w 603"/>
                <a:gd name="T73" fmla="*/ 601 h 601"/>
                <a:gd name="T74" fmla="*/ 43 w 603"/>
                <a:gd name="T75" fmla="*/ 599 h 601"/>
                <a:gd name="T76" fmla="*/ 29 w 603"/>
                <a:gd name="T77" fmla="*/ 594 h 601"/>
                <a:gd name="T78" fmla="*/ 16 w 603"/>
                <a:gd name="T79" fmla="*/ 585 h 601"/>
                <a:gd name="T80" fmla="*/ 7 w 603"/>
                <a:gd name="T81" fmla="*/ 572 h 601"/>
                <a:gd name="T82" fmla="*/ 1 w 603"/>
                <a:gd name="T83" fmla="*/ 559 h 601"/>
                <a:gd name="T84" fmla="*/ 0 w 603"/>
                <a:gd name="T85" fmla="*/ 544 h 601"/>
                <a:gd name="T86" fmla="*/ 1 w 603"/>
                <a:gd name="T87" fmla="*/ 529 h 601"/>
                <a:gd name="T88" fmla="*/ 7 w 603"/>
                <a:gd name="T89" fmla="*/ 516 h 601"/>
                <a:gd name="T90" fmla="*/ 16 w 603"/>
                <a:gd name="T91" fmla="*/ 503 h 601"/>
                <a:gd name="T92" fmla="*/ 220 w 603"/>
                <a:gd name="T93" fmla="*/ 300 h 601"/>
                <a:gd name="T94" fmla="*/ 16 w 603"/>
                <a:gd name="T95" fmla="*/ 98 h 601"/>
                <a:gd name="T96" fmla="*/ 7 w 603"/>
                <a:gd name="T97" fmla="*/ 86 h 601"/>
                <a:gd name="T98" fmla="*/ 1 w 603"/>
                <a:gd name="T99" fmla="*/ 72 h 601"/>
                <a:gd name="T100" fmla="*/ 0 w 603"/>
                <a:gd name="T101" fmla="*/ 58 h 601"/>
                <a:gd name="T102" fmla="*/ 1 w 603"/>
                <a:gd name="T103" fmla="*/ 43 h 601"/>
                <a:gd name="T104" fmla="*/ 7 w 603"/>
                <a:gd name="T105" fmla="*/ 29 h 601"/>
                <a:gd name="T106" fmla="*/ 16 w 603"/>
                <a:gd name="T107" fmla="*/ 17 h 601"/>
                <a:gd name="T108" fmla="*/ 29 w 603"/>
                <a:gd name="T109" fmla="*/ 8 h 601"/>
                <a:gd name="T110" fmla="*/ 43 w 603"/>
                <a:gd name="T111" fmla="*/ 2 h 601"/>
                <a:gd name="T112" fmla="*/ 57 w 603"/>
                <a:gd name="T113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3" h="601">
                  <a:moveTo>
                    <a:pt x="57" y="0"/>
                  </a:moveTo>
                  <a:lnTo>
                    <a:pt x="72" y="2"/>
                  </a:lnTo>
                  <a:lnTo>
                    <a:pt x="85" y="8"/>
                  </a:lnTo>
                  <a:lnTo>
                    <a:pt x="97" y="17"/>
                  </a:lnTo>
                  <a:lnTo>
                    <a:pt x="301" y="220"/>
                  </a:lnTo>
                  <a:lnTo>
                    <a:pt x="505" y="17"/>
                  </a:lnTo>
                  <a:lnTo>
                    <a:pt x="517" y="8"/>
                  </a:lnTo>
                  <a:lnTo>
                    <a:pt x="531" y="2"/>
                  </a:lnTo>
                  <a:lnTo>
                    <a:pt x="545" y="0"/>
                  </a:lnTo>
                  <a:lnTo>
                    <a:pt x="560" y="2"/>
                  </a:lnTo>
                  <a:lnTo>
                    <a:pt x="573" y="8"/>
                  </a:lnTo>
                  <a:lnTo>
                    <a:pt x="586" y="17"/>
                  </a:lnTo>
                  <a:lnTo>
                    <a:pt x="595" y="29"/>
                  </a:lnTo>
                  <a:lnTo>
                    <a:pt x="601" y="43"/>
                  </a:lnTo>
                  <a:lnTo>
                    <a:pt x="603" y="58"/>
                  </a:lnTo>
                  <a:lnTo>
                    <a:pt x="601" y="72"/>
                  </a:lnTo>
                  <a:lnTo>
                    <a:pt x="595" y="86"/>
                  </a:lnTo>
                  <a:lnTo>
                    <a:pt x="586" y="98"/>
                  </a:lnTo>
                  <a:lnTo>
                    <a:pt x="383" y="300"/>
                  </a:lnTo>
                  <a:lnTo>
                    <a:pt x="586" y="503"/>
                  </a:lnTo>
                  <a:lnTo>
                    <a:pt x="595" y="516"/>
                  </a:lnTo>
                  <a:lnTo>
                    <a:pt x="601" y="529"/>
                  </a:lnTo>
                  <a:lnTo>
                    <a:pt x="603" y="544"/>
                  </a:lnTo>
                  <a:lnTo>
                    <a:pt x="601" y="559"/>
                  </a:lnTo>
                  <a:lnTo>
                    <a:pt x="595" y="572"/>
                  </a:lnTo>
                  <a:lnTo>
                    <a:pt x="586" y="585"/>
                  </a:lnTo>
                  <a:lnTo>
                    <a:pt x="573" y="594"/>
                  </a:lnTo>
                  <a:lnTo>
                    <a:pt x="560" y="599"/>
                  </a:lnTo>
                  <a:lnTo>
                    <a:pt x="545" y="601"/>
                  </a:lnTo>
                  <a:lnTo>
                    <a:pt x="531" y="599"/>
                  </a:lnTo>
                  <a:lnTo>
                    <a:pt x="517" y="594"/>
                  </a:lnTo>
                  <a:lnTo>
                    <a:pt x="505" y="585"/>
                  </a:lnTo>
                  <a:lnTo>
                    <a:pt x="301" y="382"/>
                  </a:lnTo>
                  <a:lnTo>
                    <a:pt x="97" y="585"/>
                  </a:lnTo>
                  <a:lnTo>
                    <a:pt x="85" y="594"/>
                  </a:lnTo>
                  <a:lnTo>
                    <a:pt x="72" y="599"/>
                  </a:lnTo>
                  <a:lnTo>
                    <a:pt x="57" y="601"/>
                  </a:lnTo>
                  <a:lnTo>
                    <a:pt x="43" y="599"/>
                  </a:lnTo>
                  <a:lnTo>
                    <a:pt x="29" y="594"/>
                  </a:lnTo>
                  <a:lnTo>
                    <a:pt x="16" y="585"/>
                  </a:lnTo>
                  <a:lnTo>
                    <a:pt x="7" y="572"/>
                  </a:lnTo>
                  <a:lnTo>
                    <a:pt x="1" y="559"/>
                  </a:lnTo>
                  <a:lnTo>
                    <a:pt x="0" y="544"/>
                  </a:lnTo>
                  <a:lnTo>
                    <a:pt x="1" y="529"/>
                  </a:lnTo>
                  <a:lnTo>
                    <a:pt x="7" y="516"/>
                  </a:lnTo>
                  <a:lnTo>
                    <a:pt x="16" y="503"/>
                  </a:lnTo>
                  <a:lnTo>
                    <a:pt x="220" y="300"/>
                  </a:lnTo>
                  <a:lnTo>
                    <a:pt x="16" y="98"/>
                  </a:lnTo>
                  <a:lnTo>
                    <a:pt x="7" y="86"/>
                  </a:lnTo>
                  <a:lnTo>
                    <a:pt x="1" y="72"/>
                  </a:lnTo>
                  <a:lnTo>
                    <a:pt x="0" y="58"/>
                  </a:lnTo>
                  <a:lnTo>
                    <a:pt x="1" y="43"/>
                  </a:lnTo>
                  <a:lnTo>
                    <a:pt x="7" y="29"/>
                  </a:lnTo>
                  <a:lnTo>
                    <a:pt x="16" y="17"/>
                  </a:lnTo>
                  <a:lnTo>
                    <a:pt x="29" y="8"/>
                  </a:lnTo>
                  <a:lnTo>
                    <a:pt x="43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258"/>
            <p:cNvSpPr>
              <a:spLocks noEditPoints="1"/>
            </p:cNvSpPr>
            <p:nvPr/>
          </p:nvSpPr>
          <p:spPr bwMode="auto">
            <a:xfrm>
              <a:off x="5305425" y="3451225"/>
              <a:ext cx="609600" cy="565150"/>
            </a:xfrm>
            <a:custGeom>
              <a:avLst/>
              <a:gdLst>
                <a:gd name="T0" fmla="*/ 2579 w 3456"/>
                <a:gd name="T1" fmla="*/ 1846 h 3208"/>
                <a:gd name="T2" fmla="*/ 2406 w 3456"/>
                <a:gd name="T3" fmla="*/ 1909 h 3208"/>
                <a:gd name="T4" fmla="*/ 2259 w 3456"/>
                <a:gd name="T5" fmla="*/ 2017 h 3208"/>
                <a:gd name="T6" fmla="*/ 2150 w 3456"/>
                <a:gd name="T7" fmla="*/ 2162 h 3208"/>
                <a:gd name="T8" fmla="*/ 2086 w 3456"/>
                <a:gd name="T9" fmla="*/ 2336 h 3208"/>
                <a:gd name="T10" fmla="*/ 2075 w 3456"/>
                <a:gd name="T11" fmla="*/ 2491 h 3208"/>
                <a:gd name="T12" fmla="*/ 2085 w 3456"/>
                <a:gd name="T13" fmla="*/ 2578 h 3208"/>
                <a:gd name="T14" fmla="*/ 2104 w 3456"/>
                <a:gd name="T15" fmla="*/ 2654 h 3208"/>
                <a:gd name="T16" fmla="*/ 2134 w 3456"/>
                <a:gd name="T17" fmla="*/ 2730 h 3208"/>
                <a:gd name="T18" fmla="*/ 2166 w 3456"/>
                <a:gd name="T19" fmla="*/ 2788 h 3208"/>
                <a:gd name="T20" fmla="*/ 2228 w 3456"/>
                <a:gd name="T21" fmla="*/ 2874 h 3208"/>
                <a:gd name="T22" fmla="*/ 2362 w 3456"/>
                <a:gd name="T23" fmla="*/ 2990 h 3208"/>
                <a:gd name="T24" fmla="*/ 2524 w 3456"/>
                <a:gd name="T25" fmla="*/ 3065 h 3208"/>
                <a:gd name="T26" fmla="*/ 2707 w 3456"/>
                <a:gd name="T27" fmla="*/ 3093 h 3208"/>
                <a:gd name="T28" fmla="*/ 2896 w 3456"/>
                <a:gd name="T29" fmla="*/ 3064 h 3208"/>
                <a:gd name="T30" fmla="*/ 3061 w 3456"/>
                <a:gd name="T31" fmla="*/ 2985 h 3208"/>
                <a:gd name="T32" fmla="*/ 3196 w 3456"/>
                <a:gd name="T33" fmla="*/ 2863 h 3208"/>
                <a:gd name="T34" fmla="*/ 3291 w 3456"/>
                <a:gd name="T35" fmla="*/ 2708 h 3208"/>
                <a:gd name="T36" fmla="*/ 3338 w 3456"/>
                <a:gd name="T37" fmla="*/ 2527 h 3208"/>
                <a:gd name="T38" fmla="*/ 3328 w 3456"/>
                <a:gd name="T39" fmla="*/ 2339 h 3208"/>
                <a:gd name="T40" fmla="*/ 3269 w 3456"/>
                <a:gd name="T41" fmla="*/ 2171 h 3208"/>
                <a:gd name="T42" fmla="*/ 3164 w 3456"/>
                <a:gd name="T43" fmla="*/ 2028 h 3208"/>
                <a:gd name="T44" fmla="*/ 3025 w 3456"/>
                <a:gd name="T45" fmla="*/ 1918 h 3208"/>
                <a:gd name="T46" fmla="*/ 2871 w 3456"/>
                <a:gd name="T47" fmla="*/ 1855 h 3208"/>
                <a:gd name="T48" fmla="*/ 2819 w 3456"/>
                <a:gd name="T49" fmla="*/ 1843 h 3208"/>
                <a:gd name="T50" fmla="*/ 2707 w 3456"/>
                <a:gd name="T51" fmla="*/ 1833 h 3208"/>
                <a:gd name="T52" fmla="*/ 2043 w 3456"/>
                <a:gd name="T53" fmla="*/ 2806 h 3208"/>
                <a:gd name="T54" fmla="*/ 2024 w 3456"/>
                <a:gd name="T55" fmla="*/ 2768 h 3208"/>
                <a:gd name="T56" fmla="*/ 1985 w 3456"/>
                <a:gd name="T57" fmla="*/ 2656 h 3208"/>
                <a:gd name="T58" fmla="*/ 1964 w 3456"/>
                <a:gd name="T59" fmla="*/ 2547 h 3208"/>
                <a:gd name="T60" fmla="*/ 1962 w 3456"/>
                <a:gd name="T61" fmla="*/ 2395 h 3208"/>
                <a:gd name="T62" fmla="*/ 2006 w 3456"/>
                <a:gd name="T63" fmla="*/ 2203 h 3208"/>
                <a:gd name="T64" fmla="*/ 2096 w 3456"/>
                <a:gd name="T65" fmla="*/ 2033 h 3208"/>
                <a:gd name="T66" fmla="*/ 2225 w 3456"/>
                <a:gd name="T67" fmla="*/ 1893 h 3208"/>
                <a:gd name="T68" fmla="*/ 2387 w 3456"/>
                <a:gd name="T69" fmla="*/ 1789 h 3208"/>
                <a:gd name="T70" fmla="*/ 2573 w 3456"/>
                <a:gd name="T71" fmla="*/ 1730 h 3208"/>
                <a:gd name="T72" fmla="*/ 2749 w 3456"/>
                <a:gd name="T73" fmla="*/ 1720 h 3208"/>
                <a:gd name="T74" fmla="*/ 2804 w 3456"/>
                <a:gd name="T75" fmla="*/ 1725 h 3208"/>
                <a:gd name="T76" fmla="*/ 2878 w 3456"/>
                <a:gd name="T77" fmla="*/ 1738 h 3208"/>
                <a:gd name="T78" fmla="*/ 115 w 3456"/>
                <a:gd name="T79" fmla="*/ 916 h 3208"/>
                <a:gd name="T80" fmla="*/ 2880 w 3456"/>
                <a:gd name="T81" fmla="*/ 801 h 3208"/>
                <a:gd name="T82" fmla="*/ 58 w 3456"/>
                <a:gd name="T83" fmla="*/ 0 h 3208"/>
                <a:gd name="T84" fmla="*/ 2972 w 3456"/>
                <a:gd name="T85" fmla="*/ 10 h 3208"/>
                <a:gd name="T86" fmla="*/ 2995 w 3456"/>
                <a:gd name="T87" fmla="*/ 57 h 3208"/>
                <a:gd name="T88" fmla="*/ 3114 w 3456"/>
                <a:gd name="T89" fmla="*/ 1837 h 3208"/>
                <a:gd name="T90" fmla="*/ 3265 w 3456"/>
                <a:gd name="T91" fmla="*/ 1966 h 3208"/>
                <a:gd name="T92" fmla="*/ 3377 w 3456"/>
                <a:gd name="T93" fmla="*/ 2131 h 3208"/>
                <a:gd name="T94" fmla="*/ 3442 w 3456"/>
                <a:gd name="T95" fmla="*/ 2324 h 3208"/>
                <a:gd name="T96" fmla="*/ 3453 w 3456"/>
                <a:gd name="T97" fmla="*/ 2530 h 3208"/>
                <a:gd name="T98" fmla="*/ 3409 w 3456"/>
                <a:gd name="T99" fmla="*/ 2723 h 3208"/>
                <a:gd name="T100" fmla="*/ 3319 w 3456"/>
                <a:gd name="T101" fmla="*/ 2893 h 3208"/>
                <a:gd name="T102" fmla="*/ 3189 w 3456"/>
                <a:gd name="T103" fmla="*/ 3032 h 3208"/>
                <a:gd name="T104" fmla="*/ 3028 w 3456"/>
                <a:gd name="T105" fmla="*/ 3136 h 3208"/>
                <a:gd name="T106" fmla="*/ 2841 w 3456"/>
                <a:gd name="T107" fmla="*/ 3196 h 3208"/>
                <a:gd name="T108" fmla="*/ 2642 w 3456"/>
                <a:gd name="T109" fmla="*/ 3205 h 3208"/>
                <a:gd name="T110" fmla="*/ 2459 w 3456"/>
                <a:gd name="T111" fmla="*/ 3165 h 3208"/>
                <a:gd name="T112" fmla="*/ 2296 w 3456"/>
                <a:gd name="T113" fmla="*/ 3084 h 3208"/>
                <a:gd name="T114" fmla="*/ 2157 w 3456"/>
                <a:gd name="T115" fmla="*/ 2968 h 3208"/>
                <a:gd name="T116" fmla="*/ 40 w 3456"/>
                <a:gd name="T117" fmla="*/ 2919 h 3208"/>
                <a:gd name="T118" fmla="*/ 3 w 3456"/>
                <a:gd name="T119" fmla="*/ 2882 h 3208"/>
                <a:gd name="T120" fmla="*/ 3 w 3456"/>
                <a:gd name="T121" fmla="*/ 38 h 3208"/>
                <a:gd name="T122" fmla="*/ 40 w 3456"/>
                <a:gd name="T123" fmla="*/ 2 h 3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6" h="3208">
                  <a:moveTo>
                    <a:pt x="2707" y="1833"/>
                  </a:moveTo>
                  <a:lnTo>
                    <a:pt x="2642" y="1836"/>
                  </a:lnTo>
                  <a:lnTo>
                    <a:pt x="2579" y="1846"/>
                  </a:lnTo>
                  <a:lnTo>
                    <a:pt x="2519" y="1861"/>
                  </a:lnTo>
                  <a:lnTo>
                    <a:pt x="2461" y="1882"/>
                  </a:lnTo>
                  <a:lnTo>
                    <a:pt x="2406" y="1909"/>
                  </a:lnTo>
                  <a:lnTo>
                    <a:pt x="2353" y="1940"/>
                  </a:lnTo>
                  <a:lnTo>
                    <a:pt x="2304" y="1977"/>
                  </a:lnTo>
                  <a:lnTo>
                    <a:pt x="2259" y="2017"/>
                  </a:lnTo>
                  <a:lnTo>
                    <a:pt x="2218" y="2062"/>
                  </a:lnTo>
                  <a:lnTo>
                    <a:pt x="2181" y="2110"/>
                  </a:lnTo>
                  <a:lnTo>
                    <a:pt x="2150" y="2162"/>
                  </a:lnTo>
                  <a:lnTo>
                    <a:pt x="2124" y="2217"/>
                  </a:lnTo>
                  <a:lnTo>
                    <a:pt x="2102" y="2276"/>
                  </a:lnTo>
                  <a:lnTo>
                    <a:pt x="2086" y="2336"/>
                  </a:lnTo>
                  <a:lnTo>
                    <a:pt x="2077" y="2399"/>
                  </a:lnTo>
                  <a:lnTo>
                    <a:pt x="2074" y="2462"/>
                  </a:lnTo>
                  <a:lnTo>
                    <a:pt x="2075" y="2491"/>
                  </a:lnTo>
                  <a:lnTo>
                    <a:pt x="2077" y="2521"/>
                  </a:lnTo>
                  <a:lnTo>
                    <a:pt x="2079" y="2539"/>
                  </a:lnTo>
                  <a:lnTo>
                    <a:pt x="2085" y="2578"/>
                  </a:lnTo>
                  <a:lnTo>
                    <a:pt x="2089" y="2599"/>
                  </a:lnTo>
                  <a:lnTo>
                    <a:pt x="2098" y="2635"/>
                  </a:lnTo>
                  <a:lnTo>
                    <a:pt x="2104" y="2654"/>
                  </a:lnTo>
                  <a:lnTo>
                    <a:pt x="2112" y="2678"/>
                  </a:lnTo>
                  <a:lnTo>
                    <a:pt x="2122" y="2702"/>
                  </a:lnTo>
                  <a:lnTo>
                    <a:pt x="2134" y="2730"/>
                  </a:lnTo>
                  <a:lnTo>
                    <a:pt x="2144" y="2751"/>
                  </a:lnTo>
                  <a:lnTo>
                    <a:pt x="2162" y="2781"/>
                  </a:lnTo>
                  <a:lnTo>
                    <a:pt x="2166" y="2788"/>
                  </a:lnTo>
                  <a:lnTo>
                    <a:pt x="2170" y="2796"/>
                  </a:lnTo>
                  <a:lnTo>
                    <a:pt x="2191" y="2828"/>
                  </a:lnTo>
                  <a:lnTo>
                    <a:pt x="2228" y="2874"/>
                  </a:lnTo>
                  <a:lnTo>
                    <a:pt x="2268" y="2916"/>
                  </a:lnTo>
                  <a:lnTo>
                    <a:pt x="2313" y="2955"/>
                  </a:lnTo>
                  <a:lnTo>
                    <a:pt x="2362" y="2990"/>
                  </a:lnTo>
                  <a:lnTo>
                    <a:pt x="2413" y="3021"/>
                  </a:lnTo>
                  <a:lnTo>
                    <a:pt x="2466" y="3046"/>
                  </a:lnTo>
                  <a:lnTo>
                    <a:pt x="2524" y="3065"/>
                  </a:lnTo>
                  <a:lnTo>
                    <a:pt x="2583" y="3081"/>
                  </a:lnTo>
                  <a:lnTo>
                    <a:pt x="2644" y="3089"/>
                  </a:lnTo>
                  <a:lnTo>
                    <a:pt x="2707" y="3093"/>
                  </a:lnTo>
                  <a:lnTo>
                    <a:pt x="2772" y="3089"/>
                  </a:lnTo>
                  <a:lnTo>
                    <a:pt x="2835" y="3080"/>
                  </a:lnTo>
                  <a:lnTo>
                    <a:pt x="2896" y="3064"/>
                  </a:lnTo>
                  <a:lnTo>
                    <a:pt x="2953" y="3044"/>
                  </a:lnTo>
                  <a:lnTo>
                    <a:pt x="3009" y="3016"/>
                  </a:lnTo>
                  <a:lnTo>
                    <a:pt x="3061" y="2985"/>
                  </a:lnTo>
                  <a:lnTo>
                    <a:pt x="3110" y="2949"/>
                  </a:lnTo>
                  <a:lnTo>
                    <a:pt x="3155" y="2908"/>
                  </a:lnTo>
                  <a:lnTo>
                    <a:pt x="3196" y="2863"/>
                  </a:lnTo>
                  <a:lnTo>
                    <a:pt x="3232" y="2815"/>
                  </a:lnTo>
                  <a:lnTo>
                    <a:pt x="3264" y="2763"/>
                  </a:lnTo>
                  <a:lnTo>
                    <a:pt x="3291" y="2708"/>
                  </a:lnTo>
                  <a:lnTo>
                    <a:pt x="3313" y="2650"/>
                  </a:lnTo>
                  <a:lnTo>
                    <a:pt x="3328" y="2589"/>
                  </a:lnTo>
                  <a:lnTo>
                    <a:pt x="3338" y="2527"/>
                  </a:lnTo>
                  <a:lnTo>
                    <a:pt x="3341" y="2462"/>
                  </a:lnTo>
                  <a:lnTo>
                    <a:pt x="3338" y="2400"/>
                  </a:lnTo>
                  <a:lnTo>
                    <a:pt x="3328" y="2339"/>
                  </a:lnTo>
                  <a:lnTo>
                    <a:pt x="3314" y="2281"/>
                  </a:lnTo>
                  <a:lnTo>
                    <a:pt x="3294" y="2224"/>
                  </a:lnTo>
                  <a:lnTo>
                    <a:pt x="3269" y="2171"/>
                  </a:lnTo>
                  <a:lnTo>
                    <a:pt x="3238" y="2120"/>
                  </a:lnTo>
                  <a:lnTo>
                    <a:pt x="3204" y="2072"/>
                  </a:lnTo>
                  <a:lnTo>
                    <a:pt x="3164" y="2028"/>
                  </a:lnTo>
                  <a:lnTo>
                    <a:pt x="3121" y="1987"/>
                  </a:lnTo>
                  <a:lnTo>
                    <a:pt x="3075" y="1951"/>
                  </a:lnTo>
                  <a:lnTo>
                    <a:pt x="3025" y="1918"/>
                  </a:lnTo>
                  <a:lnTo>
                    <a:pt x="2972" y="1891"/>
                  </a:lnTo>
                  <a:lnTo>
                    <a:pt x="2917" y="1868"/>
                  </a:lnTo>
                  <a:lnTo>
                    <a:pt x="2871" y="1855"/>
                  </a:lnTo>
                  <a:lnTo>
                    <a:pt x="2865" y="1853"/>
                  </a:lnTo>
                  <a:lnTo>
                    <a:pt x="2860" y="1852"/>
                  </a:lnTo>
                  <a:lnTo>
                    <a:pt x="2819" y="1843"/>
                  </a:lnTo>
                  <a:lnTo>
                    <a:pt x="2795" y="1839"/>
                  </a:lnTo>
                  <a:lnTo>
                    <a:pt x="2765" y="1835"/>
                  </a:lnTo>
                  <a:lnTo>
                    <a:pt x="2707" y="1833"/>
                  </a:lnTo>
                  <a:close/>
                  <a:moveTo>
                    <a:pt x="115" y="916"/>
                  </a:moveTo>
                  <a:lnTo>
                    <a:pt x="115" y="2806"/>
                  </a:lnTo>
                  <a:lnTo>
                    <a:pt x="2043" y="2806"/>
                  </a:lnTo>
                  <a:lnTo>
                    <a:pt x="2042" y="2803"/>
                  </a:lnTo>
                  <a:lnTo>
                    <a:pt x="2040" y="2800"/>
                  </a:lnTo>
                  <a:lnTo>
                    <a:pt x="2024" y="2768"/>
                  </a:lnTo>
                  <a:lnTo>
                    <a:pt x="2011" y="2734"/>
                  </a:lnTo>
                  <a:lnTo>
                    <a:pt x="2002" y="2711"/>
                  </a:lnTo>
                  <a:lnTo>
                    <a:pt x="1985" y="2656"/>
                  </a:lnTo>
                  <a:lnTo>
                    <a:pt x="1977" y="2629"/>
                  </a:lnTo>
                  <a:lnTo>
                    <a:pt x="1968" y="2572"/>
                  </a:lnTo>
                  <a:lnTo>
                    <a:pt x="1964" y="2547"/>
                  </a:lnTo>
                  <a:lnTo>
                    <a:pt x="1959" y="2505"/>
                  </a:lnTo>
                  <a:lnTo>
                    <a:pt x="1958" y="2462"/>
                  </a:lnTo>
                  <a:lnTo>
                    <a:pt x="1962" y="2395"/>
                  </a:lnTo>
                  <a:lnTo>
                    <a:pt x="1970" y="2329"/>
                  </a:lnTo>
                  <a:lnTo>
                    <a:pt x="1986" y="2265"/>
                  </a:lnTo>
                  <a:lnTo>
                    <a:pt x="2006" y="2203"/>
                  </a:lnTo>
                  <a:lnTo>
                    <a:pt x="2031" y="2143"/>
                  </a:lnTo>
                  <a:lnTo>
                    <a:pt x="2061" y="2087"/>
                  </a:lnTo>
                  <a:lnTo>
                    <a:pt x="2096" y="2033"/>
                  </a:lnTo>
                  <a:lnTo>
                    <a:pt x="2134" y="1983"/>
                  </a:lnTo>
                  <a:lnTo>
                    <a:pt x="2178" y="1936"/>
                  </a:lnTo>
                  <a:lnTo>
                    <a:pt x="2225" y="1893"/>
                  </a:lnTo>
                  <a:lnTo>
                    <a:pt x="2276" y="1854"/>
                  </a:lnTo>
                  <a:lnTo>
                    <a:pt x="2329" y="1820"/>
                  </a:lnTo>
                  <a:lnTo>
                    <a:pt x="2387" y="1789"/>
                  </a:lnTo>
                  <a:lnTo>
                    <a:pt x="2446" y="1764"/>
                  </a:lnTo>
                  <a:lnTo>
                    <a:pt x="2508" y="1745"/>
                  </a:lnTo>
                  <a:lnTo>
                    <a:pt x="2573" y="1730"/>
                  </a:lnTo>
                  <a:lnTo>
                    <a:pt x="2639" y="1721"/>
                  </a:lnTo>
                  <a:lnTo>
                    <a:pt x="2707" y="1718"/>
                  </a:lnTo>
                  <a:lnTo>
                    <a:pt x="2749" y="1720"/>
                  </a:lnTo>
                  <a:lnTo>
                    <a:pt x="2791" y="1723"/>
                  </a:lnTo>
                  <a:lnTo>
                    <a:pt x="2797" y="1724"/>
                  </a:lnTo>
                  <a:lnTo>
                    <a:pt x="2804" y="1725"/>
                  </a:lnTo>
                  <a:lnTo>
                    <a:pt x="2840" y="1730"/>
                  </a:lnTo>
                  <a:lnTo>
                    <a:pt x="2876" y="1738"/>
                  </a:lnTo>
                  <a:lnTo>
                    <a:pt x="2878" y="1738"/>
                  </a:lnTo>
                  <a:lnTo>
                    <a:pt x="2880" y="1738"/>
                  </a:lnTo>
                  <a:lnTo>
                    <a:pt x="2880" y="916"/>
                  </a:lnTo>
                  <a:lnTo>
                    <a:pt x="115" y="916"/>
                  </a:lnTo>
                  <a:close/>
                  <a:moveTo>
                    <a:pt x="115" y="114"/>
                  </a:moveTo>
                  <a:lnTo>
                    <a:pt x="115" y="801"/>
                  </a:lnTo>
                  <a:lnTo>
                    <a:pt x="2880" y="801"/>
                  </a:lnTo>
                  <a:lnTo>
                    <a:pt x="2880" y="114"/>
                  </a:lnTo>
                  <a:lnTo>
                    <a:pt x="115" y="114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2"/>
                  </a:lnTo>
                  <a:lnTo>
                    <a:pt x="2972" y="10"/>
                  </a:lnTo>
                  <a:lnTo>
                    <a:pt x="2984" y="23"/>
                  </a:lnTo>
                  <a:lnTo>
                    <a:pt x="2992" y="38"/>
                  </a:lnTo>
                  <a:lnTo>
                    <a:pt x="2995" y="57"/>
                  </a:lnTo>
                  <a:lnTo>
                    <a:pt x="2995" y="1776"/>
                  </a:lnTo>
                  <a:lnTo>
                    <a:pt x="3056" y="1804"/>
                  </a:lnTo>
                  <a:lnTo>
                    <a:pt x="3114" y="1837"/>
                  </a:lnTo>
                  <a:lnTo>
                    <a:pt x="3168" y="1877"/>
                  </a:lnTo>
                  <a:lnTo>
                    <a:pt x="3219" y="1920"/>
                  </a:lnTo>
                  <a:lnTo>
                    <a:pt x="3265" y="1966"/>
                  </a:lnTo>
                  <a:lnTo>
                    <a:pt x="3307" y="2018"/>
                  </a:lnTo>
                  <a:lnTo>
                    <a:pt x="3345" y="2073"/>
                  </a:lnTo>
                  <a:lnTo>
                    <a:pt x="3377" y="2131"/>
                  </a:lnTo>
                  <a:lnTo>
                    <a:pt x="3405" y="2192"/>
                  </a:lnTo>
                  <a:lnTo>
                    <a:pt x="3427" y="2257"/>
                  </a:lnTo>
                  <a:lnTo>
                    <a:pt x="3442" y="2324"/>
                  </a:lnTo>
                  <a:lnTo>
                    <a:pt x="3453" y="2392"/>
                  </a:lnTo>
                  <a:lnTo>
                    <a:pt x="3456" y="2462"/>
                  </a:lnTo>
                  <a:lnTo>
                    <a:pt x="3453" y="2530"/>
                  </a:lnTo>
                  <a:lnTo>
                    <a:pt x="3443" y="2597"/>
                  </a:lnTo>
                  <a:lnTo>
                    <a:pt x="3429" y="2660"/>
                  </a:lnTo>
                  <a:lnTo>
                    <a:pt x="3409" y="2723"/>
                  </a:lnTo>
                  <a:lnTo>
                    <a:pt x="3384" y="2782"/>
                  </a:lnTo>
                  <a:lnTo>
                    <a:pt x="3353" y="2838"/>
                  </a:lnTo>
                  <a:lnTo>
                    <a:pt x="3319" y="2893"/>
                  </a:lnTo>
                  <a:lnTo>
                    <a:pt x="3280" y="2943"/>
                  </a:lnTo>
                  <a:lnTo>
                    <a:pt x="3236" y="2989"/>
                  </a:lnTo>
                  <a:lnTo>
                    <a:pt x="3189" y="3032"/>
                  </a:lnTo>
                  <a:lnTo>
                    <a:pt x="3139" y="3072"/>
                  </a:lnTo>
                  <a:lnTo>
                    <a:pt x="3085" y="3106"/>
                  </a:lnTo>
                  <a:lnTo>
                    <a:pt x="3028" y="3136"/>
                  </a:lnTo>
                  <a:lnTo>
                    <a:pt x="2968" y="3161"/>
                  </a:lnTo>
                  <a:lnTo>
                    <a:pt x="2906" y="3181"/>
                  </a:lnTo>
                  <a:lnTo>
                    <a:pt x="2841" y="3196"/>
                  </a:lnTo>
                  <a:lnTo>
                    <a:pt x="2775" y="3205"/>
                  </a:lnTo>
                  <a:lnTo>
                    <a:pt x="2707" y="3208"/>
                  </a:lnTo>
                  <a:lnTo>
                    <a:pt x="2642" y="3205"/>
                  </a:lnTo>
                  <a:lnTo>
                    <a:pt x="2579" y="3197"/>
                  </a:lnTo>
                  <a:lnTo>
                    <a:pt x="2519" y="3183"/>
                  </a:lnTo>
                  <a:lnTo>
                    <a:pt x="2459" y="3165"/>
                  </a:lnTo>
                  <a:lnTo>
                    <a:pt x="2402" y="3143"/>
                  </a:lnTo>
                  <a:lnTo>
                    <a:pt x="2347" y="3115"/>
                  </a:lnTo>
                  <a:lnTo>
                    <a:pt x="2296" y="3084"/>
                  </a:lnTo>
                  <a:lnTo>
                    <a:pt x="2246" y="3049"/>
                  </a:lnTo>
                  <a:lnTo>
                    <a:pt x="2200" y="3010"/>
                  </a:lnTo>
                  <a:lnTo>
                    <a:pt x="2157" y="2968"/>
                  </a:lnTo>
                  <a:lnTo>
                    <a:pt x="2118" y="2922"/>
                  </a:lnTo>
                  <a:lnTo>
                    <a:pt x="58" y="2922"/>
                  </a:lnTo>
                  <a:lnTo>
                    <a:pt x="40" y="2919"/>
                  </a:lnTo>
                  <a:lnTo>
                    <a:pt x="24" y="2910"/>
                  </a:lnTo>
                  <a:lnTo>
                    <a:pt x="12" y="2898"/>
                  </a:lnTo>
                  <a:lnTo>
                    <a:pt x="3" y="2882"/>
                  </a:lnTo>
                  <a:lnTo>
                    <a:pt x="0" y="2864"/>
                  </a:lnTo>
                  <a:lnTo>
                    <a:pt x="0" y="57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259"/>
            <p:cNvSpPr>
              <a:spLocks noEditPoints="1"/>
            </p:cNvSpPr>
            <p:nvPr/>
          </p:nvSpPr>
          <p:spPr bwMode="auto">
            <a:xfrm>
              <a:off x="5346700" y="3490913"/>
              <a:ext cx="80963" cy="80963"/>
            </a:xfrm>
            <a:custGeom>
              <a:avLst/>
              <a:gdLst>
                <a:gd name="T0" fmla="*/ 205 w 461"/>
                <a:gd name="T1" fmla="*/ 117 h 459"/>
                <a:gd name="T2" fmla="*/ 159 w 461"/>
                <a:gd name="T3" fmla="*/ 140 h 459"/>
                <a:gd name="T4" fmla="*/ 127 w 461"/>
                <a:gd name="T5" fmla="*/ 179 h 459"/>
                <a:gd name="T6" fmla="*/ 116 w 461"/>
                <a:gd name="T7" fmla="*/ 229 h 459"/>
                <a:gd name="T8" fmla="*/ 127 w 461"/>
                <a:gd name="T9" fmla="*/ 280 h 459"/>
                <a:gd name="T10" fmla="*/ 159 w 461"/>
                <a:gd name="T11" fmla="*/ 319 h 459"/>
                <a:gd name="T12" fmla="*/ 205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3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50 w 461"/>
                <a:gd name="T37" fmla="*/ 157 h 459"/>
                <a:gd name="T38" fmla="*/ 461 w 461"/>
                <a:gd name="T39" fmla="*/ 229 h 459"/>
                <a:gd name="T40" fmla="*/ 450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3 w 461"/>
                <a:gd name="T47" fmla="*/ 447 h 459"/>
                <a:gd name="T48" fmla="*/ 231 w 461"/>
                <a:gd name="T49" fmla="*/ 459 h 459"/>
                <a:gd name="T50" fmla="*/ 157 w 461"/>
                <a:gd name="T51" fmla="*/ 447 h 459"/>
                <a:gd name="T52" fmla="*/ 95 w 461"/>
                <a:gd name="T53" fmla="*/ 414 h 459"/>
                <a:gd name="T54" fmla="*/ 44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4 w 461"/>
                <a:gd name="T63" fmla="*/ 95 h 459"/>
                <a:gd name="T64" fmla="*/ 95 w 461"/>
                <a:gd name="T65" fmla="*/ 45 h 459"/>
                <a:gd name="T66" fmla="*/ 157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6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9" y="319"/>
                  </a:lnTo>
                  <a:lnTo>
                    <a:pt x="181" y="332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6" y="124"/>
                  </a:lnTo>
                  <a:lnTo>
                    <a:pt x="450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50" y="302"/>
                  </a:lnTo>
                  <a:lnTo>
                    <a:pt x="436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7" y="433"/>
                  </a:lnTo>
                  <a:lnTo>
                    <a:pt x="303" y="447"/>
                  </a:lnTo>
                  <a:lnTo>
                    <a:pt x="269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7" y="447"/>
                  </a:lnTo>
                  <a:lnTo>
                    <a:pt x="125" y="433"/>
                  </a:lnTo>
                  <a:lnTo>
                    <a:pt x="95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7" y="334"/>
                  </a:lnTo>
                  <a:lnTo>
                    <a:pt x="12" y="302"/>
                  </a:lnTo>
                  <a:lnTo>
                    <a:pt x="4" y="266"/>
                  </a:lnTo>
                  <a:lnTo>
                    <a:pt x="0" y="229"/>
                  </a:lnTo>
                  <a:lnTo>
                    <a:pt x="4" y="192"/>
                  </a:lnTo>
                  <a:lnTo>
                    <a:pt x="12" y="157"/>
                  </a:lnTo>
                  <a:lnTo>
                    <a:pt x="27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260"/>
            <p:cNvSpPr>
              <a:spLocks noEditPoints="1"/>
            </p:cNvSpPr>
            <p:nvPr/>
          </p:nvSpPr>
          <p:spPr bwMode="auto">
            <a:xfrm>
              <a:off x="5437188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6 w 461"/>
                <a:gd name="T15" fmla="*/ 341 h 459"/>
                <a:gd name="T16" fmla="*/ 302 w 461"/>
                <a:gd name="T17" fmla="*/ 319 h 459"/>
                <a:gd name="T18" fmla="*/ 334 w 461"/>
                <a:gd name="T19" fmla="*/ 280 h 459"/>
                <a:gd name="T20" fmla="*/ 345 w 461"/>
                <a:gd name="T21" fmla="*/ 229 h 459"/>
                <a:gd name="T22" fmla="*/ 334 w 461"/>
                <a:gd name="T23" fmla="*/ 179 h 459"/>
                <a:gd name="T24" fmla="*/ 302 w 461"/>
                <a:gd name="T25" fmla="*/ 140 h 459"/>
                <a:gd name="T26" fmla="*/ 256 w 461"/>
                <a:gd name="T27" fmla="*/ 117 h 459"/>
                <a:gd name="T28" fmla="*/ 230 w 461"/>
                <a:gd name="T29" fmla="*/ 0 h 459"/>
                <a:gd name="T30" fmla="*/ 304 w 461"/>
                <a:gd name="T31" fmla="*/ 12 h 459"/>
                <a:gd name="T32" fmla="*/ 366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6 w 461"/>
                <a:gd name="T45" fmla="*/ 414 h 459"/>
                <a:gd name="T46" fmla="*/ 304 w 461"/>
                <a:gd name="T47" fmla="*/ 447 h 459"/>
                <a:gd name="T48" fmla="*/ 230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4 w 461"/>
                <a:gd name="T55" fmla="*/ 364 h 459"/>
                <a:gd name="T56" fmla="*/ 11 w 461"/>
                <a:gd name="T57" fmla="*/ 302 h 459"/>
                <a:gd name="T58" fmla="*/ 0 w 461"/>
                <a:gd name="T59" fmla="*/ 229 h 459"/>
                <a:gd name="T60" fmla="*/ 11 w 461"/>
                <a:gd name="T61" fmla="*/ 157 h 459"/>
                <a:gd name="T62" fmla="*/ 44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0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0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79"/>
                  </a:lnTo>
                  <a:lnTo>
                    <a:pt x="118" y="203"/>
                  </a:lnTo>
                  <a:lnTo>
                    <a:pt x="115" y="229"/>
                  </a:lnTo>
                  <a:lnTo>
                    <a:pt x="118" y="256"/>
                  </a:lnTo>
                  <a:lnTo>
                    <a:pt x="127" y="280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0" y="344"/>
                  </a:lnTo>
                  <a:lnTo>
                    <a:pt x="256" y="341"/>
                  </a:lnTo>
                  <a:lnTo>
                    <a:pt x="280" y="332"/>
                  </a:lnTo>
                  <a:lnTo>
                    <a:pt x="302" y="319"/>
                  </a:lnTo>
                  <a:lnTo>
                    <a:pt x="320" y="301"/>
                  </a:lnTo>
                  <a:lnTo>
                    <a:pt x="334" y="280"/>
                  </a:lnTo>
                  <a:lnTo>
                    <a:pt x="342" y="256"/>
                  </a:lnTo>
                  <a:lnTo>
                    <a:pt x="345" y="229"/>
                  </a:lnTo>
                  <a:lnTo>
                    <a:pt x="342" y="203"/>
                  </a:lnTo>
                  <a:lnTo>
                    <a:pt x="334" y="179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7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4" y="124"/>
                  </a:lnTo>
                  <a:lnTo>
                    <a:pt x="449" y="157"/>
                  </a:lnTo>
                  <a:lnTo>
                    <a:pt x="457" y="192"/>
                  </a:lnTo>
                  <a:lnTo>
                    <a:pt x="461" y="229"/>
                  </a:lnTo>
                  <a:lnTo>
                    <a:pt x="457" y="266"/>
                  </a:lnTo>
                  <a:lnTo>
                    <a:pt x="449" y="302"/>
                  </a:lnTo>
                  <a:lnTo>
                    <a:pt x="434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6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0" y="459"/>
                  </a:lnTo>
                  <a:lnTo>
                    <a:pt x="192" y="456"/>
                  </a:lnTo>
                  <a:lnTo>
                    <a:pt x="158" y="447"/>
                  </a:lnTo>
                  <a:lnTo>
                    <a:pt x="124" y="433"/>
                  </a:lnTo>
                  <a:lnTo>
                    <a:pt x="94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5" y="334"/>
                  </a:lnTo>
                  <a:lnTo>
                    <a:pt x="11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5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261"/>
            <p:cNvSpPr>
              <a:spLocks noEditPoints="1"/>
            </p:cNvSpPr>
            <p:nvPr/>
          </p:nvSpPr>
          <p:spPr bwMode="auto">
            <a:xfrm>
              <a:off x="5529263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4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4 w 461"/>
                <a:gd name="T47" fmla="*/ 447 h 459"/>
                <a:gd name="T48" fmla="*/ 231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5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5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5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5" y="124"/>
                  </a:lnTo>
                  <a:lnTo>
                    <a:pt x="449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49" y="302"/>
                  </a:lnTo>
                  <a:lnTo>
                    <a:pt x="435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8" y="447"/>
                  </a:lnTo>
                  <a:lnTo>
                    <a:pt x="125" y="433"/>
                  </a:lnTo>
                  <a:lnTo>
                    <a:pt x="94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4"/>
                  </a:lnTo>
                  <a:lnTo>
                    <a:pt x="12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4"/>
                  </a:lnTo>
                  <a:lnTo>
                    <a:pt x="45" y="95"/>
                  </a:lnTo>
                  <a:lnTo>
                    <a:pt x="68" y="67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5" name="Group 874"/>
          <p:cNvGrpSpPr/>
          <p:nvPr/>
        </p:nvGrpSpPr>
        <p:grpSpPr>
          <a:xfrm>
            <a:off x="641357" y="4228159"/>
            <a:ext cx="609600" cy="565150"/>
            <a:chOff x="4365625" y="3451225"/>
            <a:chExt cx="609600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0" name="Freeform 266"/>
            <p:cNvSpPr>
              <a:spLocks/>
            </p:cNvSpPr>
            <p:nvPr/>
          </p:nvSpPr>
          <p:spPr bwMode="auto">
            <a:xfrm>
              <a:off x="4781550" y="3824288"/>
              <a:ext cx="133350" cy="111125"/>
            </a:xfrm>
            <a:custGeom>
              <a:avLst/>
              <a:gdLst>
                <a:gd name="T0" fmla="*/ 695 w 748"/>
                <a:gd name="T1" fmla="*/ 0 h 626"/>
                <a:gd name="T2" fmla="*/ 710 w 748"/>
                <a:gd name="T3" fmla="*/ 2 h 626"/>
                <a:gd name="T4" fmla="*/ 723 w 748"/>
                <a:gd name="T5" fmla="*/ 9 h 626"/>
                <a:gd name="T6" fmla="*/ 735 w 748"/>
                <a:gd name="T7" fmla="*/ 19 h 626"/>
                <a:gd name="T8" fmla="*/ 743 w 748"/>
                <a:gd name="T9" fmla="*/ 32 h 626"/>
                <a:gd name="T10" fmla="*/ 747 w 748"/>
                <a:gd name="T11" fmla="*/ 46 h 626"/>
                <a:gd name="T12" fmla="*/ 748 w 748"/>
                <a:gd name="T13" fmla="*/ 61 h 626"/>
                <a:gd name="T14" fmla="*/ 745 w 748"/>
                <a:gd name="T15" fmla="*/ 76 h 626"/>
                <a:gd name="T16" fmla="*/ 738 w 748"/>
                <a:gd name="T17" fmla="*/ 89 h 626"/>
                <a:gd name="T18" fmla="*/ 380 w 748"/>
                <a:gd name="T19" fmla="*/ 601 h 626"/>
                <a:gd name="T20" fmla="*/ 369 w 748"/>
                <a:gd name="T21" fmla="*/ 612 h 626"/>
                <a:gd name="T22" fmla="*/ 356 w 748"/>
                <a:gd name="T23" fmla="*/ 620 h 626"/>
                <a:gd name="T24" fmla="*/ 341 w 748"/>
                <a:gd name="T25" fmla="*/ 625 h 626"/>
                <a:gd name="T26" fmla="*/ 333 w 748"/>
                <a:gd name="T27" fmla="*/ 626 h 626"/>
                <a:gd name="T28" fmla="*/ 320 w 748"/>
                <a:gd name="T29" fmla="*/ 624 h 626"/>
                <a:gd name="T30" fmla="*/ 307 w 748"/>
                <a:gd name="T31" fmla="*/ 619 h 626"/>
                <a:gd name="T32" fmla="*/ 296 w 748"/>
                <a:gd name="T33" fmla="*/ 612 h 626"/>
                <a:gd name="T34" fmla="*/ 21 w 748"/>
                <a:gd name="T35" fmla="*/ 387 h 626"/>
                <a:gd name="T36" fmla="*/ 10 w 748"/>
                <a:gd name="T37" fmla="*/ 376 h 626"/>
                <a:gd name="T38" fmla="*/ 3 w 748"/>
                <a:gd name="T39" fmla="*/ 363 h 626"/>
                <a:gd name="T40" fmla="*/ 0 w 748"/>
                <a:gd name="T41" fmla="*/ 349 h 626"/>
                <a:gd name="T42" fmla="*/ 1 w 748"/>
                <a:gd name="T43" fmla="*/ 334 h 626"/>
                <a:gd name="T44" fmla="*/ 5 w 748"/>
                <a:gd name="T45" fmla="*/ 319 h 626"/>
                <a:gd name="T46" fmla="*/ 12 w 748"/>
                <a:gd name="T47" fmla="*/ 307 h 626"/>
                <a:gd name="T48" fmla="*/ 24 w 748"/>
                <a:gd name="T49" fmla="*/ 296 h 626"/>
                <a:gd name="T50" fmla="*/ 37 w 748"/>
                <a:gd name="T51" fmla="*/ 289 h 626"/>
                <a:gd name="T52" fmla="*/ 52 w 748"/>
                <a:gd name="T53" fmla="*/ 286 h 626"/>
                <a:gd name="T54" fmla="*/ 67 w 748"/>
                <a:gd name="T55" fmla="*/ 286 h 626"/>
                <a:gd name="T56" fmla="*/ 80 w 748"/>
                <a:gd name="T57" fmla="*/ 290 h 626"/>
                <a:gd name="T58" fmla="*/ 94 w 748"/>
                <a:gd name="T59" fmla="*/ 299 h 626"/>
                <a:gd name="T60" fmla="*/ 321 w 748"/>
                <a:gd name="T61" fmla="*/ 484 h 626"/>
                <a:gd name="T62" fmla="*/ 644 w 748"/>
                <a:gd name="T63" fmla="*/ 23 h 626"/>
                <a:gd name="T64" fmla="*/ 654 w 748"/>
                <a:gd name="T65" fmla="*/ 12 h 626"/>
                <a:gd name="T66" fmla="*/ 667 w 748"/>
                <a:gd name="T67" fmla="*/ 4 h 626"/>
                <a:gd name="T68" fmla="*/ 680 w 748"/>
                <a:gd name="T69" fmla="*/ 0 h 626"/>
                <a:gd name="T70" fmla="*/ 695 w 748"/>
                <a:gd name="T71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8" h="626">
                  <a:moveTo>
                    <a:pt x="695" y="0"/>
                  </a:moveTo>
                  <a:lnTo>
                    <a:pt x="710" y="2"/>
                  </a:lnTo>
                  <a:lnTo>
                    <a:pt x="723" y="9"/>
                  </a:lnTo>
                  <a:lnTo>
                    <a:pt x="735" y="19"/>
                  </a:lnTo>
                  <a:lnTo>
                    <a:pt x="743" y="32"/>
                  </a:lnTo>
                  <a:lnTo>
                    <a:pt x="747" y="46"/>
                  </a:lnTo>
                  <a:lnTo>
                    <a:pt x="748" y="61"/>
                  </a:lnTo>
                  <a:lnTo>
                    <a:pt x="745" y="76"/>
                  </a:lnTo>
                  <a:lnTo>
                    <a:pt x="738" y="89"/>
                  </a:lnTo>
                  <a:lnTo>
                    <a:pt x="380" y="601"/>
                  </a:lnTo>
                  <a:lnTo>
                    <a:pt x="369" y="612"/>
                  </a:lnTo>
                  <a:lnTo>
                    <a:pt x="356" y="620"/>
                  </a:lnTo>
                  <a:lnTo>
                    <a:pt x="341" y="625"/>
                  </a:lnTo>
                  <a:lnTo>
                    <a:pt x="333" y="626"/>
                  </a:lnTo>
                  <a:lnTo>
                    <a:pt x="320" y="624"/>
                  </a:lnTo>
                  <a:lnTo>
                    <a:pt x="307" y="619"/>
                  </a:lnTo>
                  <a:lnTo>
                    <a:pt x="296" y="612"/>
                  </a:lnTo>
                  <a:lnTo>
                    <a:pt x="21" y="387"/>
                  </a:lnTo>
                  <a:lnTo>
                    <a:pt x="10" y="376"/>
                  </a:lnTo>
                  <a:lnTo>
                    <a:pt x="3" y="363"/>
                  </a:lnTo>
                  <a:lnTo>
                    <a:pt x="0" y="349"/>
                  </a:lnTo>
                  <a:lnTo>
                    <a:pt x="1" y="334"/>
                  </a:lnTo>
                  <a:lnTo>
                    <a:pt x="5" y="319"/>
                  </a:lnTo>
                  <a:lnTo>
                    <a:pt x="12" y="307"/>
                  </a:lnTo>
                  <a:lnTo>
                    <a:pt x="24" y="296"/>
                  </a:lnTo>
                  <a:lnTo>
                    <a:pt x="37" y="289"/>
                  </a:lnTo>
                  <a:lnTo>
                    <a:pt x="52" y="286"/>
                  </a:lnTo>
                  <a:lnTo>
                    <a:pt x="67" y="286"/>
                  </a:lnTo>
                  <a:lnTo>
                    <a:pt x="80" y="290"/>
                  </a:lnTo>
                  <a:lnTo>
                    <a:pt x="94" y="299"/>
                  </a:lnTo>
                  <a:lnTo>
                    <a:pt x="321" y="484"/>
                  </a:lnTo>
                  <a:lnTo>
                    <a:pt x="644" y="23"/>
                  </a:lnTo>
                  <a:lnTo>
                    <a:pt x="654" y="12"/>
                  </a:lnTo>
                  <a:lnTo>
                    <a:pt x="667" y="4"/>
                  </a:lnTo>
                  <a:lnTo>
                    <a:pt x="680" y="0"/>
                  </a:lnTo>
                  <a:lnTo>
                    <a:pt x="6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267"/>
            <p:cNvSpPr>
              <a:spLocks noEditPoints="1"/>
            </p:cNvSpPr>
            <p:nvPr/>
          </p:nvSpPr>
          <p:spPr bwMode="auto">
            <a:xfrm>
              <a:off x="4365625" y="3451225"/>
              <a:ext cx="609600" cy="565150"/>
            </a:xfrm>
            <a:custGeom>
              <a:avLst/>
              <a:gdLst>
                <a:gd name="T0" fmla="*/ 2579 w 3456"/>
                <a:gd name="T1" fmla="*/ 1846 h 3208"/>
                <a:gd name="T2" fmla="*/ 2406 w 3456"/>
                <a:gd name="T3" fmla="*/ 1909 h 3208"/>
                <a:gd name="T4" fmla="*/ 2259 w 3456"/>
                <a:gd name="T5" fmla="*/ 2017 h 3208"/>
                <a:gd name="T6" fmla="*/ 2150 w 3456"/>
                <a:gd name="T7" fmla="*/ 2162 h 3208"/>
                <a:gd name="T8" fmla="*/ 2086 w 3456"/>
                <a:gd name="T9" fmla="*/ 2336 h 3208"/>
                <a:gd name="T10" fmla="*/ 2075 w 3456"/>
                <a:gd name="T11" fmla="*/ 2491 h 3208"/>
                <a:gd name="T12" fmla="*/ 2085 w 3456"/>
                <a:gd name="T13" fmla="*/ 2578 h 3208"/>
                <a:gd name="T14" fmla="*/ 2104 w 3456"/>
                <a:gd name="T15" fmla="*/ 2654 h 3208"/>
                <a:gd name="T16" fmla="*/ 2134 w 3456"/>
                <a:gd name="T17" fmla="*/ 2730 h 3208"/>
                <a:gd name="T18" fmla="*/ 2166 w 3456"/>
                <a:gd name="T19" fmla="*/ 2788 h 3208"/>
                <a:gd name="T20" fmla="*/ 2228 w 3456"/>
                <a:gd name="T21" fmla="*/ 2874 h 3208"/>
                <a:gd name="T22" fmla="*/ 2362 w 3456"/>
                <a:gd name="T23" fmla="*/ 2990 h 3208"/>
                <a:gd name="T24" fmla="*/ 2524 w 3456"/>
                <a:gd name="T25" fmla="*/ 3065 h 3208"/>
                <a:gd name="T26" fmla="*/ 2707 w 3456"/>
                <a:gd name="T27" fmla="*/ 3093 h 3208"/>
                <a:gd name="T28" fmla="*/ 2896 w 3456"/>
                <a:gd name="T29" fmla="*/ 3064 h 3208"/>
                <a:gd name="T30" fmla="*/ 3061 w 3456"/>
                <a:gd name="T31" fmla="*/ 2985 h 3208"/>
                <a:gd name="T32" fmla="*/ 3196 w 3456"/>
                <a:gd name="T33" fmla="*/ 2863 h 3208"/>
                <a:gd name="T34" fmla="*/ 3291 w 3456"/>
                <a:gd name="T35" fmla="*/ 2708 h 3208"/>
                <a:gd name="T36" fmla="*/ 3338 w 3456"/>
                <a:gd name="T37" fmla="*/ 2527 h 3208"/>
                <a:gd name="T38" fmla="*/ 3328 w 3456"/>
                <a:gd name="T39" fmla="*/ 2339 h 3208"/>
                <a:gd name="T40" fmla="*/ 3269 w 3456"/>
                <a:gd name="T41" fmla="*/ 2171 h 3208"/>
                <a:gd name="T42" fmla="*/ 3164 w 3456"/>
                <a:gd name="T43" fmla="*/ 2028 h 3208"/>
                <a:gd name="T44" fmla="*/ 3025 w 3456"/>
                <a:gd name="T45" fmla="*/ 1918 h 3208"/>
                <a:gd name="T46" fmla="*/ 2871 w 3456"/>
                <a:gd name="T47" fmla="*/ 1855 h 3208"/>
                <a:gd name="T48" fmla="*/ 2819 w 3456"/>
                <a:gd name="T49" fmla="*/ 1843 h 3208"/>
                <a:gd name="T50" fmla="*/ 2707 w 3456"/>
                <a:gd name="T51" fmla="*/ 1833 h 3208"/>
                <a:gd name="T52" fmla="*/ 2043 w 3456"/>
                <a:gd name="T53" fmla="*/ 2806 h 3208"/>
                <a:gd name="T54" fmla="*/ 2024 w 3456"/>
                <a:gd name="T55" fmla="*/ 2768 h 3208"/>
                <a:gd name="T56" fmla="*/ 1985 w 3456"/>
                <a:gd name="T57" fmla="*/ 2656 h 3208"/>
                <a:gd name="T58" fmla="*/ 1964 w 3456"/>
                <a:gd name="T59" fmla="*/ 2547 h 3208"/>
                <a:gd name="T60" fmla="*/ 1962 w 3456"/>
                <a:gd name="T61" fmla="*/ 2395 h 3208"/>
                <a:gd name="T62" fmla="*/ 2006 w 3456"/>
                <a:gd name="T63" fmla="*/ 2203 h 3208"/>
                <a:gd name="T64" fmla="*/ 2096 w 3456"/>
                <a:gd name="T65" fmla="*/ 2033 h 3208"/>
                <a:gd name="T66" fmla="*/ 2225 w 3456"/>
                <a:gd name="T67" fmla="*/ 1893 h 3208"/>
                <a:gd name="T68" fmla="*/ 2387 w 3456"/>
                <a:gd name="T69" fmla="*/ 1789 h 3208"/>
                <a:gd name="T70" fmla="*/ 2573 w 3456"/>
                <a:gd name="T71" fmla="*/ 1730 h 3208"/>
                <a:gd name="T72" fmla="*/ 2749 w 3456"/>
                <a:gd name="T73" fmla="*/ 1720 h 3208"/>
                <a:gd name="T74" fmla="*/ 2804 w 3456"/>
                <a:gd name="T75" fmla="*/ 1725 h 3208"/>
                <a:gd name="T76" fmla="*/ 2878 w 3456"/>
                <a:gd name="T77" fmla="*/ 1738 h 3208"/>
                <a:gd name="T78" fmla="*/ 115 w 3456"/>
                <a:gd name="T79" fmla="*/ 916 h 3208"/>
                <a:gd name="T80" fmla="*/ 2880 w 3456"/>
                <a:gd name="T81" fmla="*/ 801 h 3208"/>
                <a:gd name="T82" fmla="*/ 58 w 3456"/>
                <a:gd name="T83" fmla="*/ 0 h 3208"/>
                <a:gd name="T84" fmla="*/ 2972 w 3456"/>
                <a:gd name="T85" fmla="*/ 10 h 3208"/>
                <a:gd name="T86" fmla="*/ 2995 w 3456"/>
                <a:gd name="T87" fmla="*/ 57 h 3208"/>
                <a:gd name="T88" fmla="*/ 3114 w 3456"/>
                <a:gd name="T89" fmla="*/ 1837 h 3208"/>
                <a:gd name="T90" fmla="*/ 3265 w 3456"/>
                <a:gd name="T91" fmla="*/ 1966 h 3208"/>
                <a:gd name="T92" fmla="*/ 3377 w 3456"/>
                <a:gd name="T93" fmla="*/ 2131 h 3208"/>
                <a:gd name="T94" fmla="*/ 3442 w 3456"/>
                <a:gd name="T95" fmla="*/ 2324 h 3208"/>
                <a:gd name="T96" fmla="*/ 3453 w 3456"/>
                <a:gd name="T97" fmla="*/ 2530 h 3208"/>
                <a:gd name="T98" fmla="*/ 3409 w 3456"/>
                <a:gd name="T99" fmla="*/ 2723 h 3208"/>
                <a:gd name="T100" fmla="*/ 3319 w 3456"/>
                <a:gd name="T101" fmla="*/ 2893 h 3208"/>
                <a:gd name="T102" fmla="*/ 3189 w 3456"/>
                <a:gd name="T103" fmla="*/ 3032 h 3208"/>
                <a:gd name="T104" fmla="*/ 3028 w 3456"/>
                <a:gd name="T105" fmla="*/ 3136 h 3208"/>
                <a:gd name="T106" fmla="*/ 2841 w 3456"/>
                <a:gd name="T107" fmla="*/ 3196 h 3208"/>
                <a:gd name="T108" fmla="*/ 2642 w 3456"/>
                <a:gd name="T109" fmla="*/ 3205 h 3208"/>
                <a:gd name="T110" fmla="*/ 2459 w 3456"/>
                <a:gd name="T111" fmla="*/ 3165 h 3208"/>
                <a:gd name="T112" fmla="*/ 2296 w 3456"/>
                <a:gd name="T113" fmla="*/ 3084 h 3208"/>
                <a:gd name="T114" fmla="*/ 2157 w 3456"/>
                <a:gd name="T115" fmla="*/ 2968 h 3208"/>
                <a:gd name="T116" fmla="*/ 40 w 3456"/>
                <a:gd name="T117" fmla="*/ 2919 h 3208"/>
                <a:gd name="T118" fmla="*/ 3 w 3456"/>
                <a:gd name="T119" fmla="*/ 2882 h 3208"/>
                <a:gd name="T120" fmla="*/ 3 w 3456"/>
                <a:gd name="T121" fmla="*/ 38 h 3208"/>
                <a:gd name="T122" fmla="*/ 40 w 3456"/>
                <a:gd name="T123" fmla="*/ 2 h 3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6" h="3208">
                  <a:moveTo>
                    <a:pt x="2707" y="1833"/>
                  </a:moveTo>
                  <a:lnTo>
                    <a:pt x="2642" y="1836"/>
                  </a:lnTo>
                  <a:lnTo>
                    <a:pt x="2579" y="1846"/>
                  </a:lnTo>
                  <a:lnTo>
                    <a:pt x="2519" y="1861"/>
                  </a:lnTo>
                  <a:lnTo>
                    <a:pt x="2461" y="1882"/>
                  </a:lnTo>
                  <a:lnTo>
                    <a:pt x="2406" y="1909"/>
                  </a:lnTo>
                  <a:lnTo>
                    <a:pt x="2353" y="1940"/>
                  </a:lnTo>
                  <a:lnTo>
                    <a:pt x="2304" y="1977"/>
                  </a:lnTo>
                  <a:lnTo>
                    <a:pt x="2259" y="2017"/>
                  </a:lnTo>
                  <a:lnTo>
                    <a:pt x="2218" y="2062"/>
                  </a:lnTo>
                  <a:lnTo>
                    <a:pt x="2181" y="2110"/>
                  </a:lnTo>
                  <a:lnTo>
                    <a:pt x="2150" y="2162"/>
                  </a:lnTo>
                  <a:lnTo>
                    <a:pt x="2124" y="2217"/>
                  </a:lnTo>
                  <a:lnTo>
                    <a:pt x="2102" y="2276"/>
                  </a:lnTo>
                  <a:lnTo>
                    <a:pt x="2086" y="2336"/>
                  </a:lnTo>
                  <a:lnTo>
                    <a:pt x="2077" y="2399"/>
                  </a:lnTo>
                  <a:lnTo>
                    <a:pt x="2074" y="2462"/>
                  </a:lnTo>
                  <a:lnTo>
                    <a:pt x="2075" y="2491"/>
                  </a:lnTo>
                  <a:lnTo>
                    <a:pt x="2077" y="2521"/>
                  </a:lnTo>
                  <a:lnTo>
                    <a:pt x="2079" y="2539"/>
                  </a:lnTo>
                  <a:lnTo>
                    <a:pt x="2085" y="2578"/>
                  </a:lnTo>
                  <a:lnTo>
                    <a:pt x="2089" y="2599"/>
                  </a:lnTo>
                  <a:lnTo>
                    <a:pt x="2098" y="2635"/>
                  </a:lnTo>
                  <a:lnTo>
                    <a:pt x="2104" y="2654"/>
                  </a:lnTo>
                  <a:lnTo>
                    <a:pt x="2112" y="2678"/>
                  </a:lnTo>
                  <a:lnTo>
                    <a:pt x="2122" y="2702"/>
                  </a:lnTo>
                  <a:lnTo>
                    <a:pt x="2134" y="2730"/>
                  </a:lnTo>
                  <a:lnTo>
                    <a:pt x="2144" y="2751"/>
                  </a:lnTo>
                  <a:lnTo>
                    <a:pt x="2162" y="2781"/>
                  </a:lnTo>
                  <a:lnTo>
                    <a:pt x="2166" y="2788"/>
                  </a:lnTo>
                  <a:lnTo>
                    <a:pt x="2170" y="2796"/>
                  </a:lnTo>
                  <a:lnTo>
                    <a:pt x="2191" y="2828"/>
                  </a:lnTo>
                  <a:lnTo>
                    <a:pt x="2228" y="2874"/>
                  </a:lnTo>
                  <a:lnTo>
                    <a:pt x="2268" y="2916"/>
                  </a:lnTo>
                  <a:lnTo>
                    <a:pt x="2313" y="2955"/>
                  </a:lnTo>
                  <a:lnTo>
                    <a:pt x="2362" y="2990"/>
                  </a:lnTo>
                  <a:lnTo>
                    <a:pt x="2413" y="3021"/>
                  </a:lnTo>
                  <a:lnTo>
                    <a:pt x="2466" y="3046"/>
                  </a:lnTo>
                  <a:lnTo>
                    <a:pt x="2524" y="3065"/>
                  </a:lnTo>
                  <a:lnTo>
                    <a:pt x="2583" y="3081"/>
                  </a:lnTo>
                  <a:lnTo>
                    <a:pt x="2644" y="3089"/>
                  </a:lnTo>
                  <a:lnTo>
                    <a:pt x="2707" y="3093"/>
                  </a:lnTo>
                  <a:lnTo>
                    <a:pt x="2772" y="3089"/>
                  </a:lnTo>
                  <a:lnTo>
                    <a:pt x="2835" y="3080"/>
                  </a:lnTo>
                  <a:lnTo>
                    <a:pt x="2896" y="3064"/>
                  </a:lnTo>
                  <a:lnTo>
                    <a:pt x="2953" y="3044"/>
                  </a:lnTo>
                  <a:lnTo>
                    <a:pt x="3009" y="3016"/>
                  </a:lnTo>
                  <a:lnTo>
                    <a:pt x="3061" y="2985"/>
                  </a:lnTo>
                  <a:lnTo>
                    <a:pt x="3110" y="2949"/>
                  </a:lnTo>
                  <a:lnTo>
                    <a:pt x="3155" y="2908"/>
                  </a:lnTo>
                  <a:lnTo>
                    <a:pt x="3196" y="2863"/>
                  </a:lnTo>
                  <a:lnTo>
                    <a:pt x="3232" y="2815"/>
                  </a:lnTo>
                  <a:lnTo>
                    <a:pt x="3264" y="2763"/>
                  </a:lnTo>
                  <a:lnTo>
                    <a:pt x="3291" y="2708"/>
                  </a:lnTo>
                  <a:lnTo>
                    <a:pt x="3313" y="2650"/>
                  </a:lnTo>
                  <a:lnTo>
                    <a:pt x="3328" y="2589"/>
                  </a:lnTo>
                  <a:lnTo>
                    <a:pt x="3338" y="2527"/>
                  </a:lnTo>
                  <a:lnTo>
                    <a:pt x="3341" y="2462"/>
                  </a:lnTo>
                  <a:lnTo>
                    <a:pt x="3338" y="2400"/>
                  </a:lnTo>
                  <a:lnTo>
                    <a:pt x="3328" y="2339"/>
                  </a:lnTo>
                  <a:lnTo>
                    <a:pt x="3314" y="2281"/>
                  </a:lnTo>
                  <a:lnTo>
                    <a:pt x="3294" y="2224"/>
                  </a:lnTo>
                  <a:lnTo>
                    <a:pt x="3269" y="2171"/>
                  </a:lnTo>
                  <a:lnTo>
                    <a:pt x="3238" y="2120"/>
                  </a:lnTo>
                  <a:lnTo>
                    <a:pt x="3204" y="2072"/>
                  </a:lnTo>
                  <a:lnTo>
                    <a:pt x="3164" y="2028"/>
                  </a:lnTo>
                  <a:lnTo>
                    <a:pt x="3121" y="1987"/>
                  </a:lnTo>
                  <a:lnTo>
                    <a:pt x="3075" y="1951"/>
                  </a:lnTo>
                  <a:lnTo>
                    <a:pt x="3025" y="1918"/>
                  </a:lnTo>
                  <a:lnTo>
                    <a:pt x="2972" y="1891"/>
                  </a:lnTo>
                  <a:lnTo>
                    <a:pt x="2917" y="1868"/>
                  </a:lnTo>
                  <a:lnTo>
                    <a:pt x="2871" y="1855"/>
                  </a:lnTo>
                  <a:lnTo>
                    <a:pt x="2865" y="1853"/>
                  </a:lnTo>
                  <a:lnTo>
                    <a:pt x="2860" y="1852"/>
                  </a:lnTo>
                  <a:lnTo>
                    <a:pt x="2819" y="1843"/>
                  </a:lnTo>
                  <a:lnTo>
                    <a:pt x="2795" y="1839"/>
                  </a:lnTo>
                  <a:lnTo>
                    <a:pt x="2765" y="1835"/>
                  </a:lnTo>
                  <a:lnTo>
                    <a:pt x="2707" y="1833"/>
                  </a:lnTo>
                  <a:close/>
                  <a:moveTo>
                    <a:pt x="115" y="916"/>
                  </a:moveTo>
                  <a:lnTo>
                    <a:pt x="115" y="2806"/>
                  </a:lnTo>
                  <a:lnTo>
                    <a:pt x="2043" y="2806"/>
                  </a:lnTo>
                  <a:lnTo>
                    <a:pt x="2042" y="2803"/>
                  </a:lnTo>
                  <a:lnTo>
                    <a:pt x="2040" y="2800"/>
                  </a:lnTo>
                  <a:lnTo>
                    <a:pt x="2024" y="2768"/>
                  </a:lnTo>
                  <a:lnTo>
                    <a:pt x="2011" y="2734"/>
                  </a:lnTo>
                  <a:lnTo>
                    <a:pt x="2002" y="2711"/>
                  </a:lnTo>
                  <a:lnTo>
                    <a:pt x="1985" y="2656"/>
                  </a:lnTo>
                  <a:lnTo>
                    <a:pt x="1977" y="2629"/>
                  </a:lnTo>
                  <a:lnTo>
                    <a:pt x="1968" y="2572"/>
                  </a:lnTo>
                  <a:lnTo>
                    <a:pt x="1964" y="2547"/>
                  </a:lnTo>
                  <a:lnTo>
                    <a:pt x="1959" y="2505"/>
                  </a:lnTo>
                  <a:lnTo>
                    <a:pt x="1958" y="2462"/>
                  </a:lnTo>
                  <a:lnTo>
                    <a:pt x="1962" y="2395"/>
                  </a:lnTo>
                  <a:lnTo>
                    <a:pt x="1970" y="2329"/>
                  </a:lnTo>
                  <a:lnTo>
                    <a:pt x="1986" y="2265"/>
                  </a:lnTo>
                  <a:lnTo>
                    <a:pt x="2006" y="2203"/>
                  </a:lnTo>
                  <a:lnTo>
                    <a:pt x="2031" y="2143"/>
                  </a:lnTo>
                  <a:lnTo>
                    <a:pt x="2061" y="2087"/>
                  </a:lnTo>
                  <a:lnTo>
                    <a:pt x="2096" y="2033"/>
                  </a:lnTo>
                  <a:lnTo>
                    <a:pt x="2134" y="1983"/>
                  </a:lnTo>
                  <a:lnTo>
                    <a:pt x="2178" y="1936"/>
                  </a:lnTo>
                  <a:lnTo>
                    <a:pt x="2225" y="1893"/>
                  </a:lnTo>
                  <a:lnTo>
                    <a:pt x="2276" y="1854"/>
                  </a:lnTo>
                  <a:lnTo>
                    <a:pt x="2329" y="1820"/>
                  </a:lnTo>
                  <a:lnTo>
                    <a:pt x="2387" y="1789"/>
                  </a:lnTo>
                  <a:lnTo>
                    <a:pt x="2446" y="1764"/>
                  </a:lnTo>
                  <a:lnTo>
                    <a:pt x="2508" y="1745"/>
                  </a:lnTo>
                  <a:lnTo>
                    <a:pt x="2573" y="1730"/>
                  </a:lnTo>
                  <a:lnTo>
                    <a:pt x="2639" y="1721"/>
                  </a:lnTo>
                  <a:lnTo>
                    <a:pt x="2707" y="1718"/>
                  </a:lnTo>
                  <a:lnTo>
                    <a:pt x="2749" y="1720"/>
                  </a:lnTo>
                  <a:lnTo>
                    <a:pt x="2791" y="1723"/>
                  </a:lnTo>
                  <a:lnTo>
                    <a:pt x="2797" y="1724"/>
                  </a:lnTo>
                  <a:lnTo>
                    <a:pt x="2804" y="1725"/>
                  </a:lnTo>
                  <a:lnTo>
                    <a:pt x="2840" y="1730"/>
                  </a:lnTo>
                  <a:lnTo>
                    <a:pt x="2876" y="1738"/>
                  </a:lnTo>
                  <a:lnTo>
                    <a:pt x="2878" y="1738"/>
                  </a:lnTo>
                  <a:lnTo>
                    <a:pt x="2880" y="1738"/>
                  </a:lnTo>
                  <a:lnTo>
                    <a:pt x="2880" y="916"/>
                  </a:lnTo>
                  <a:lnTo>
                    <a:pt x="115" y="916"/>
                  </a:lnTo>
                  <a:close/>
                  <a:moveTo>
                    <a:pt x="115" y="114"/>
                  </a:moveTo>
                  <a:lnTo>
                    <a:pt x="115" y="801"/>
                  </a:lnTo>
                  <a:lnTo>
                    <a:pt x="2880" y="801"/>
                  </a:lnTo>
                  <a:lnTo>
                    <a:pt x="2880" y="114"/>
                  </a:lnTo>
                  <a:lnTo>
                    <a:pt x="115" y="114"/>
                  </a:lnTo>
                  <a:close/>
                  <a:moveTo>
                    <a:pt x="58" y="0"/>
                  </a:moveTo>
                  <a:lnTo>
                    <a:pt x="2938" y="0"/>
                  </a:lnTo>
                  <a:lnTo>
                    <a:pt x="2955" y="2"/>
                  </a:lnTo>
                  <a:lnTo>
                    <a:pt x="2972" y="10"/>
                  </a:lnTo>
                  <a:lnTo>
                    <a:pt x="2984" y="23"/>
                  </a:lnTo>
                  <a:lnTo>
                    <a:pt x="2992" y="38"/>
                  </a:lnTo>
                  <a:lnTo>
                    <a:pt x="2995" y="57"/>
                  </a:lnTo>
                  <a:lnTo>
                    <a:pt x="2995" y="1776"/>
                  </a:lnTo>
                  <a:lnTo>
                    <a:pt x="3056" y="1804"/>
                  </a:lnTo>
                  <a:lnTo>
                    <a:pt x="3114" y="1837"/>
                  </a:lnTo>
                  <a:lnTo>
                    <a:pt x="3168" y="1877"/>
                  </a:lnTo>
                  <a:lnTo>
                    <a:pt x="3219" y="1920"/>
                  </a:lnTo>
                  <a:lnTo>
                    <a:pt x="3265" y="1966"/>
                  </a:lnTo>
                  <a:lnTo>
                    <a:pt x="3307" y="2018"/>
                  </a:lnTo>
                  <a:lnTo>
                    <a:pt x="3345" y="2073"/>
                  </a:lnTo>
                  <a:lnTo>
                    <a:pt x="3377" y="2131"/>
                  </a:lnTo>
                  <a:lnTo>
                    <a:pt x="3405" y="2192"/>
                  </a:lnTo>
                  <a:lnTo>
                    <a:pt x="3427" y="2257"/>
                  </a:lnTo>
                  <a:lnTo>
                    <a:pt x="3442" y="2324"/>
                  </a:lnTo>
                  <a:lnTo>
                    <a:pt x="3453" y="2392"/>
                  </a:lnTo>
                  <a:lnTo>
                    <a:pt x="3456" y="2462"/>
                  </a:lnTo>
                  <a:lnTo>
                    <a:pt x="3453" y="2530"/>
                  </a:lnTo>
                  <a:lnTo>
                    <a:pt x="3443" y="2597"/>
                  </a:lnTo>
                  <a:lnTo>
                    <a:pt x="3429" y="2660"/>
                  </a:lnTo>
                  <a:lnTo>
                    <a:pt x="3409" y="2723"/>
                  </a:lnTo>
                  <a:lnTo>
                    <a:pt x="3384" y="2782"/>
                  </a:lnTo>
                  <a:lnTo>
                    <a:pt x="3353" y="2838"/>
                  </a:lnTo>
                  <a:lnTo>
                    <a:pt x="3319" y="2893"/>
                  </a:lnTo>
                  <a:lnTo>
                    <a:pt x="3280" y="2943"/>
                  </a:lnTo>
                  <a:lnTo>
                    <a:pt x="3236" y="2989"/>
                  </a:lnTo>
                  <a:lnTo>
                    <a:pt x="3189" y="3032"/>
                  </a:lnTo>
                  <a:lnTo>
                    <a:pt x="3139" y="3072"/>
                  </a:lnTo>
                  <a:lnTo>
                    <a:pt x="3085" y="3106"/>
                  </a:lnTo>
                  <a:lnTo>
                    <a:pt x="3028" y="3136"/>
                  </a:lnTo>
                  <a:lnTo>
                    <a:pt x="2968" y="3161"/>
                  </a:lnTo>
                  <a:lnTo>
                    <a:pt x="2906" y="3181"/>
                  </a:lnTo>
                  <a:lnTo>
                    <a:pt x="2841" y="3196"/>
                  </a:lnTo>
                  <a:lnTo>
                    <a:pt x="2775" y="3205"/>
                  </a:lnTo>
                  <a:lnTo>
                    <a:pt x="2707" y="3208"/>
                  </a:lnTo>
                  <a:lnTo>
                    <a:pt x="2642" y="3205"/>
                  </a:lnTo>
                  <a:lnTo>
                    <a:pt x="2579" y="3197"/>
                  </a:lnTo>
                  <a:lnTo>
                    <a:pt x="2519" y="3183"/>
                  </a:lnTo>
                  <a:lnTo>
                    <a:pt x="2459" y="3165"/>
                  </a:lnTo>
                  <a:lnTo>
                    <a:pt x="2402" y="3143"/>
                  </a:lnTo>
                  <a:lnTo>
                    <a:pt x="2347" y="3115"/>
                  </a:lnTo>
                  <a:lnTo>
                    <a:pt x="2296" y="3084"/>
                  </a:lnTo>
                  <a:lnTo>
                    <a:pt x="2246" y="3049"/>
                  </a:lnTo>
                  <a:lnTo>
                    <a:pt x="2200" y="3010"/>
                  </a:lnTo>
                  <a:lnTo>
                    <a:pt x="2157" y="2968"/>
                  </a:lnTo>
                  <a:lnTo>
                    <a:pt x="2118" y="2922"/>
                  </a:lnTo>
                  <a:lnTo>
                    <a:pt x="58" y="2922"/>
                  </a:lnTo>
                  <a:lnTo>
                    <a:pt x="40" y="2919"/>
                  </a:lnTo>
                  <a:lnTo>
                    <a:pt x="24" y="2910"/>
                  </a:lnTo>
                  <a:lnTo>
                    <a:pt x="12" y="2898"/>
                  </a:lnTo>
                  <a:lnTo>
                    <a:pt x="3" y="2882"/>
                  </a:lnTo>
                  <a:lnTo>
                    <a:pt x="0" y="2864"/>
                  </a:lnTo>
                  <a:lnTo>
                    <a:pt x="0" y="57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268"/>
            <p:cNvSpPr>
              <a:spLocks noEditPoints="1"/>
            </p:cNvSpPr>
            <p:nvPr/>
          </p:nvSpPr>
          <p:spPr bwMode="auto">
            <a:xfrm>
              <a:off x="4406900" y="3490913"/>
              <a:ext cx="80963" cy="80963"/>
            </a:xfrm>
            <a:custGeom>
              <a:avLst/>
              <a:gdLst>
                <a:gd name="T0" fmla="*/ 205 w 461"/>
                <a:gd name="T1" fmla="*/ 117 h 459"/>
                <a:gd name="T2" fmla="*/ 159 w 461"/>
                <a:gd name="T3" fmla="*/ 140 h 459"/>
                <a:gd name="T4" fmla="*/ 127 w 461"/>
                <a:gd name="T5" fmla="*/ 179 h 459"/>
                <a:gd name="T6" fmla="*/ 116 w 461"/>
                <a:gd name="T7" fmla="*/ 229 h 459"/>
                <a:gd name="T8" fmla="*/ 127 w 461"/>
                <a:gd name="T9" fmla="*/ 280 h 459"/>
                <a:gd name="T10" fmla="*/ 159 w 461"/>
                <a:gd name="T11" fmla="*/ 319 h 459"/>
                <a:gd name="T12" fmla="*/ 205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3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50 w 461"/>
                <a:gd name="T37" fmla="*/ 157 h 459"/>
                <a:gd name="T38" fmla="*/ 461 w 461"/>
                <a:gd name="T39" fmla="*/ 229 h 459"/>
                <a:gd name="T40" fmla="*/ 450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3 w 461"/>
                <a:gd name="T47" fmla="*/ 447 h 459"/>
                <a:gd name="T48" fmla="*/ 231 w 461"/>
                <a:gd name="T49" fmla="*/ 459 h 459"/>
                <a:gd name="T50" fmla="*/ 157 w 461"/>
                <a:gd name="T51" fmla="*/ 447 h 459"/>
                <a:gd name="T52" fmla="*/ 95 w 461"/>
                <a:gd name="T53" fmla="*/ 414 h 459"/>
                <a:gd name="T54" fmla="*/ 44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4 w 461"/>
                <a:gd name="T63" fmla="*/ 95 h 459"/>
                <a:gd name="T64" fmla="*/ 95 w 461"/>
                <a:gd name="T65" fmla="*/ 45 h 459"/>
                <a:gd name="T66" fmla="*/ 157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6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9" y="319"/>
                  </a:lnTo>
                  <a:lnTo>
                    <a:pt x="181" y="332"/>
                  </a:lnTo>
                  <a:lnTo>
                    <a:pt x="205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3" y="12"/>
                  </a:lnTo>
                  <a:lnTo>
                    <a:pt x="337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6" y="124"/>
                  </a:lnTo>
                  <a:lnTo>
                    <a:pt x="450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50" y="302"/>
                  </a:lnTo>
                  <a:lnTo>
                    <a:pt x="436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7" y="433"/>
                  </a:lnTo>
                  <a:lnTo>
                    <a:pt x="303" y="447"/>
                  </a:lnTo>
                  <a:lnTo>
                    <a:pt x="269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7" y="447"/>
                  </a:lnTo>
                  <a:lnTo>
                    <a:pt x="125" y="433"/>
                  </a:lnTo>
                  <a:lnTo>
                    <a:pt x="95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7" y="334"/>
                  </a:lnTo>
                  <a:lnTo>
                    <a:pt x="12" y="302"/>
                  </a:lnTo>
                  <a:lnTo>
                    <a:pt x="4" y="266"/>
                  </a:lnTo>
                  <a:lnTo>
                    <a:pt x="0" y="229"/>
                  </a:lnTo>
                  <a:lnTo>
                    <a:pt x="4" y="192"/>
                  </a:lnTo>
                  <a:lnTo>
                    <a:pt x="12" y="157"/>
                  </a:lnTo>
                  <a:lnTo>
                    <a:pt x="27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5" y="45"/>
                  </a:lnTo>
                  <a:lnTo>
                    <a:pt x="125" y="26"/>
                  </a:lnTo>
                  <a:lnTo>
                    <a:pt x="157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269"/>
            <p:cNvSpPr>
              <a:spLocks noEditPoints="1"/>
            </p:cNvSpPr>
            <p:nvPr/>
          </p:nvSpPr>
          <p:spPr bwMode="auto">
            <a:xfrm>
              <a:off x="4497388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6 w 461"/>
                <a:gd name="T15" fmla="*/ 341 h 459"/>
                <a:gd name="T16" fmla="*/ 302 w 461"/>
                <a:gd name="T17" fmla="*/ 319 h 459"/>
                <a:gd name="T18" fmla="*/ 334 w 461"/>
                <a:gd name="T19" fmla="*/ 280 h 459"/>
                <a:gd name="T20" fmla="*/ 345 w 461"/>
                <a:gd name="T21" fmla="*/ 229 h 459"/>
                <a:gd name="T22" fmla="*/ 334 w 461"/>
                <a:gd name="T23" fmla="*/ 179 h 459"/>
                <a:gd name="T24" fmla="*/ 302 w 461"/>
                <a:gd name="T25" fmla="*/ 140 h 459"/>
                <a:gd name="T26" fmla="*/ 256 w 461"/>
                <a:gd name="T27" fmla="*/ 117 h 459"/>
                <a:gd name="T28" fmla="*/ 230 w 461"/>
                <a:gd name="T29" fmla="*/ 0 h 459"/>
                <a:gd name="T30" fmla="*/ 304 w 461"/>
                <a:gd name="T31" fmla="*/ 12 h 459"/>
                <a:gd name="T32" fmla="*/ 366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6 w 461"/>
                <a:gd name="T45" fmla="*/ 414 h 459"/>
                <a:gd name="T46" fmla="*/ 304 w 461"/>
                <a:gd name="T47" fmla="*/ 447 h 459"/>
                <a:gd name="T48" fmla="*/ 230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4 w 461"/>
                <a:gd name="T55" fmla="*/ 364 h 459"/>
                <a:gd name="T56" fmla="*/ 11 w 461"/>
                <a:gd name="T57" fmla="*/ 302 h 459"/>
                <a:gd name="T58" fmla="*/ 0 w 461"/>
                <a:gd name="T59" fmla="*/ 229 h 459"/>
                <a:gd name="T60" fmla="*/ 11 w 461"/>
                <a:gd name="T61" fmla="*/ 157 h 459"/>
                <a:gd name="T62" fmla="*/ 44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0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0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0" y="158"/>
                  </a:lnTo>
                  <a:lnTo>
                    <a:pt x="127" y="179"/>
                  </a:lnTo>
                  <a:lnTo>
                    <a:pt x="118" y="203"/>
                  </a:lnTo>
                  <a:lnTo>
                    <a:pt x="115" y="229"/>
                  </a:lnTo>
                  <a:lnTo>
                    <a:pt x="118" y="256"/>
                  </a:lnTo>
                  <a:lnTo>
                    <a:pt x="127" y="280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0" y="344"/>
                  </a:lnTo>
                  <a:lnTo>
                    <a:pt x="256" y="341"/>
                  </a:lnTo>
                  <a:lnTo>
                    <a:pt x="280" y="332"/>
                  </a:lnTo>
                  <a:lnTo>
                    <a:pt x="302" y="319"/>
                  </a:lnTo>
                  <a:lnTo>
                    <a:pt x="320" y="301"/>
                  </a:lnTo>
                  <a:lnTo>
                    <a:pt x="334" y="280"/>
                  </a:lnTo>
                  <a:lnTo>
                    <a:pt x="342" y="256"/>
                  </a:lnTo>
                  <a:lnTo>
                    <a:pt x="345" y="229"/>
                  </a:lnTo>
                  <a:lnTo>
                    <a:pt x="342" y="203"/>
                  </a:lnTo>
                  <a:lnTo>
                    <a:pt x="334" y="179"/>
                  </a:lnTo>
                  <a:lnTo>
                    <a:pt x="320" y="158"/>
                  </a:lnTo>
                  <a:lnTo>
                    <a:pt x="302" y="140"/>
                  </a:lnTo>
                  <a:lnTo>
                    <a:pt x="280" y="127"/>
                  </a:lnTo>
                  <a:lnTo>
                    <a:pt x="256" y="117"/>
                  </a:lnTo>
                  <a:lnTo>
                    <a:pt x="230" y="115"/>
                  </a:lnTo>
                  <a:close/>
                  <a:moveTo>
                    <a:pt x="230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6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4" y="124"/>
                  </a:lnTo>
                  <a:lnTo>
                    <a:pt x="449" y="157"/>
                  </a:lnTo>
                  <a:lnTo>
                    <a:pt x="457" y="192"/>
                  </a:lnTo>
                  <a:lnTo>
                    <a:pt x="461" y="229"/>
                  </a:lnTo>
                  <a:lnTo>
                    <a:pt x="457" y="266"/>
                  </a:lnTo>
                  <a:lnTo>
                    <a:pt x="449" y="302"/>
                  </a:lnTo>
                  <a:lnTo>
                    <a:pt x="434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6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0" y="459"/>
                  </a:lnTo>
                  <a:lnTo>
                    <a:pt x="192" y="456"/>
                  </a:lnTo>
                  <a:lnTo>
                    <a:pt x="158" y="447"/>
                  </a:lnTo>
                  <a:lnTo>
                    <a:pt x="124" y="433"/>
                  </a:lnTo>
                  <a:lnTo>
                    <a:pt x="94" y="414"/>
                  </a:lnTo>
                  <a:lnTo>
                    <a:pt x="67" y="391"/>
                  </a:lnTo>
                  <a:lnTo>
                    <a:pt x="44" y="364"/>
                  </a:lnTo>
                  <a:lnTo>
                    <a:pt x="25" y="334"/>
                  </a:lnTo>
                  <a:lnTo>
                    <a:pt x="11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5" y="124"/>
                  </a:lnTo>
                  <a:lnTo>
                    <a:pt x="44" y="95"/>
                  </a:lnTo>
                  <a:lnTo>
                    <a:pt x="67" y="67"/>
                  </a:lnTo>
                  <a:lnTo>
                    <a:pt x="94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2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270"/>
            <p:cNvSpPr>
              <a:spLocks noEditPoints="1"/>
            </p:cNvSpPr>
            <p:nvPr/>
          </p:nvSpPr>
          <p:spPr bwMode="auto">
            <a:xfrm>
              <a:off x="4589463" y="3490913"/>
              <a:ext cx="80963" cy="80963"/>
            </a:xfrm>
            <a:custGeom>
              <a:avLst/>
              <a:gdLst>
                <a:gd name="T0" fmla="*/ 204 w 461"/>
                <a:gd name="T1" fmla="*/ 117 h 459"/>
                <a:gd name="T2" fmla="*/ 158 w 461"/>
                <a:gd name="T3" fmla="*/ 140 h 459"/>
                <a:gd name="T4" fmla="*/ 127 w 461"/>
                <a:gd name="T5" fmla="*/ 179 h 459"/>
                <a:gd name="T6" fmla="*/ 115 w 461"/>
                <a:gd name="T7" fmla="*/ 229 h 459"/>
                <a:gd name="T8" fmla="*/ 127 w 461"/>
                <a:gd name="T9" fmla="*/ 280 h 459"/>
                <a:gd name="T10" fmla="*/ 158 w 461"/>
                <a:gd name="T11" fmla="*/ 319 h 459"/>
                <a:gd name="T12" fmla="*/ 204 w 461"/>
                <a:gd name="T13" fmla="*/ 341 h 459"/>
                <a:gd name="T14" fmla="*/ 257 w 461"/>
                <a:gd name="T15" fmla="*/ 341 h 459"/>
                <a:gd name="T16" fmla="*/ 303 w 461"/>
                <a:gd name="T17" fmla="*/ 319 h 459"/>
                <a:gd name="T18" fmla="*/ 334 w 461"/>
                <a:gd name="T19" fmla="*/ 280 h 459"/>
                <a:gd name="T20" fmla="*/ 346 w 461"/>
                <a:gd name="T21" fmla="*/ 229 h 459"/>
                <a:gd name="T22" fmla="*/ 334 w 461"/>
                <a:gd name="T23" fmla="*/ 179 h 459"/>
                <a:gd name="T24" fmla="*/ 303 w 461"/>
                <a:gd name="T25" fmla="*/ 140 h 459"/>
                <a:gd name="T26" fmla="*/ 257 w 461"/>
                <a:gd name="T27" fmla="*/ 117 h 459"/>
                <a:gd name="T28" fmla="*/ 231 w 461"/>
                <a:gd name="T29" fmla="*/ 0 h 459"/>
                <a:gd name="T30" fmla="*/ 304 w 461"/>
                <a:gd name="T31" fmla="*/ 12 h 459"/>
                <a:gd name="T32" fmla="*/ 367 w 461"/>
                <a:gd name="T33" fmla="*/ 45 h 459"/>
                <a:gd name="T34" fmla="*/ 417 w 461"/>
                <a:gd name="T35" fmla="*/ 95 h 459"/>
                <a:gd name="T36" fmla="*/ 449 w 461"/>
                <a:gd name="T37" fmla="*/ 157 h 459"/>
                <a:gd name="T38" fmla="*/ 461 w 461"/>
                <a:gd name="T39" fmla="*/ 229 h 459"/>
                <a:gd name="T40" fmla="*/ 449 w 461"/>
                <a:gd name="T41" fmla="*/ 302 h 459"/>
                <a:gd name="T42" fmla="*/ 417 w 461"/>
                <a:gd name="T43" fmla="*/ 364 h 459"/>
                <a:gd name="T44" fmla="*/ 367 w 461"/>
                <a:gd name="T45" fmla="*/ 414 h 459"/>
                <a:gd name="T46" fmla="*/ 304 w 461"/>
                <a:gd name="T47" fmla="*/ 447 h 459"/>
                <a:gd name="T48" fmla="*/ 231 w 461"/>
                <a:gd name="T49" fmla="*/ 459 h 459"/>
                <a:gd name="T50" fmla="*/ 158 w 461"/>
                <a:gd name="T51" fmla="*/ 447 h 459"/>
                <a:gd name="T52" fmla="*/ 94 w 461"/>
                <a:gd name="T53" fmla="*/ 414 h 459"/>
                <a:gd name="T54" fmla="*/ 45 w 461"/>
                <a:gd name="T55" fmla="*/ 364 h 459"/>
                <a:gd name="T56" fmla="*/ 12 w 461"/>
                <a:gd name="T57" fmla="*/ 302 h 459"/>
                <a:gd name="T58" fmla="*/ 0 w 461"/>
                <a:gd name="T59" fmla="*/ 229 h 459"/>
                <a:gd name="T60" fmla="*/ 12 w 461"/>
                <a:gd name="T61" fmla="*/ 157 h 459"/>
                <a:gd name="T62" fmla="*/ 45 w 461"/>
                <a:gd name="T63" fmla="*/ 95 h 459"/>
                <a:gd name="T64" fmla="*/ 94 w 461"/>
                <a:gd name="T65" fmla="*/ 45 h 459"/>
                <a:gd name="T66" fmla="*/ 158 w 461"/>
                <a:gd name="T67" fmla="*/ 12 h 459"/>
                <a:gd name="T68" fmla="*/ 231 w 461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1" h="459">
                  <a:moveTo>
                    <a:pt x="231" y="115"/>
                  </a:moveTo>
                  <a:lnTo>
                    <a:pt x="204" y="117"/>
                  </a:lnTo>
                  <a:lnTo>
                    <a:pt x="180" y="127"/>
                  </a:lnTo>
                  <a:lnTo>
                    <a:pt x="158" y="140"/>
                  </a:lnTo>
                  <a:lnTo>
                    <a:pt x="141" y="158"/>
                  </a:lnTo>
                  <a:lnTo>
                    <a:pt x="127" y="179"/>
                  </a:lnTo>
                  <a:lnTo>
                    <a:pt x="119" y="203"/>
                  </a:lnTo>
                  <a:lnTo>
                    <a:pt x="115" y="229"/>
                  </a:lnTo>
                  <a:lnTo>
                    <a:pt x="119" y="256"/>
                  </a:lnTo>
                  <a:lnTo>
                    <a:pt x="127" y="280"/>
                  </a:lnTo>
                  <a:lnTo>
                    <a:pt x="141" y="301"/>
                  </a:lnTo>
                  <a:lnTo>
                    <a:pt x="158" y="319"/>
                  </a:lnTo>
                  <a:lnTo>
                    <a:pt x="180" y="332"/>
                  </a:lnTo>
                  <a:lnTo>
                    <a:pt x="204" y="341"/>
                  </a:lnTo>
                  <a:lnTo>
                    <a:pt x="231" y="344"/>
                  </a:lnTo>
                  <a:lnTo>
                    <a:pt x="257" y="341"/>
                  </a:lnTo>
                  <a:lnTo>
                    <a:pt x="281" y="332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4" y="280"/>
                  </a:lnTo>
                  <a:lnTo>
                    <a:pt x="343" y="256"/>
                  </a:lnTo>
                  <a:lnTo>
                    <a:pt x="346" y="229"/>
                  </a:lnTo>
                  <a:lnTo>
                    <a:pt x="343" y="203"/>
                  </a:lnTo>
                  <a:lnTo>
                    <a:pt x="334" y="179"/>
                  </a:lnTo>
                  <a:lnTo>
                    <a:pt x="321" y="158"/>
                  </a:lnTo>
                  <a:lnTo>
                    <a:pt x="303" y="140"/>
                  </a:lnTo>
                  <a:lnTo>
                    <a:pt x="281" y="127"/>
                  </a:lnTo>
                  <a:lnTo>
                    <a:pt x="257" y="117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8" y="3"/>
                  </a:lnTo>
                  <a:lnTo>
                    <a:pt x="304" y="12"/>
                  </a:lnTo>
                  <a:lnTo>
                    <a:pt x="336" y="26"/>
                  </a:lnTo>
                  <a:lnTo>
                    <a:pt x="367" y="45"/>
                  </a:lnTo>
                  <a:lnTo>
                    <a:pt x="394" y="67"/>
                  </a:lnTo>
                  <a:lnTo>
                    <a:pt x="417" y="95"/>
                  </a:lnTo>
                  <a:lnTo>
                    <a:pt x="435" y="124"/>
                  </a:lnTo>
                  <a:lnTo>
                    <a:pt x="449" y="157"/>
                  </a:lnTo>
                  <a:lnTo>
                    <a:pt x="458" y="192"/>
                  </a:lnTo>
                  <a:lnTo>
                    <a:pt x="461" y="229"/>
                  </a:lnTo>
                  <a:lnTo>
                    <a:pt x="458" y="266"/>
                  </a:lnTo>
                  <a:lnTo>
                    <a:pt x="449" y="302"/>
                  </a:lnTo>
                  <a:lnTo>
                    <a:pt x="435" y="334"/>
                  </a:lnTo>
                  <a:lnTo>
                    <a:pt x="417" y="364"/>
                  </a:lnTo>
                  <a:lnTo>
                    <a:pt x="394" y="391"/>
                  </a:lnTo>
                  <a:lnTo>
                    <a:pt x="367" y="414"/>
                  </a:lnTo>
                  <a:lnTo>
                    <a:pt x="336" y="433"/>
                  </a:lnTo>
                  <a:lnTo>
                    <a:pt x="304" y="447"/>
                  </a:lnTo>
                  <a:lnTo>
                    <a:pt x="268" y="456"/>
                  </a:lnTo>
                  <a:lnTo>
                    <a:pt x="231" y="459"/>
                  </a:lnTo>
                  <a:lnTo>
                    <a:pt x="193" y="456"/>
                  </a:lnTo>
                  <a:lnTo>
                    <a:pt x="158" y="447"/>
                  </a:lnTo>
                  <a:lnTo>
                    <a:pt x="125" y="433"/>
                  </a:lnTo>
                  <a:lnTo>
                    <a:pt x="94" y="414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4"/>
                  </a:lnTo>
                  <a:lnTo>
                    <a:pt x="12" y="302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4"/>
                  </a:lnTo>
                  <a:lnTo>
                    <a:pt x="45" y="95"/>
                  </a:lnTo>
                  <a:lnTo>
                    <a:pt x="68" y="67"/>
                  </a:lnTo>
                  <a:lnTo>
                    <a:pt x="94" y="45"/>
                  </a:lnTo>
                  <a:lnTo>
                    <a:pt x="125" y="26"/>
                  </a:lnTo>
                  <a:lnTo>
                    <a:pt x="158" y="12"/>
                  </a:lnTo>
                  <a:lnTo>
                    <a:pt x="193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6" name="Group 885"/>
          <p:cNvGrpSpPr/>
          <p:nvPr/>
        </p:nvGrpSpPr>
        <p:grpSpPr>
          <a:xfrm>
            <a:off x="10928621" y="3455153"/>
            <a:ext cx="615951" cy="566737"/>
            <a:chOff x="3449638" y="3449638"/>
            <a:chExt cx="615951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9" name="Freeform 275"/>
            <p:cNvSpPr>
              <a:spLocks noEditPoints="1"/>
            </p:cNvSpPr>
            <p:nvPr/>
          </p:nvSpPr>
          <p:spPr bwMode="auto">
            <a:xfrm>
              <a:off x="3781426" y="3765550"/>
              <a:ext cx="284163" cy="250825"/>
            </a:xfrm>
            <a:custGeom>
              <a:avLst/>
              <a:gdLst>
                <a:gd name="T0" fmla="*/ 804 w 1613"/>
                <a:gd name="T1" fmla="*/ 114 h 1420"/>
                <a:gd name="T2" fmla="*/ 799 w 1613"/>
                <a:gd name="T3" fmla="*/ 116 h 1420"/>
                <a:gd name="T4" fmla="*/ 795 w 1613"/>
                <a:gd name="T5" fmla="*/ 120 h 1420"/>
                <a:gd name="T6" fmla="*/ 114 w 1613"/>
                <a:gd name="T7" fmla="*/ 1288 h 1420"/>
                <a:gd name="T8" fmla="*/ 114 w 1613"/>
                <a:gd name="T9" fmla="*/ 1295 h 1420"/>
                <a:gd name="T10" fmla="*/ 118 w 1613"/>
                <a:gd name="T11" fmla="*/ 1300 h 1420"/>
                <a:gd name="T12" fmla="*/ 121 w 1613"/>
                <a:gd name="T13" fmla="*/ 1303 h 1420"/>
                <a:gd name="T14" fmla="*/ 127 w 1613"/>
                <a:gd name="T15" fmla="*/ 1305 h 1420"/>
                <a:gd name="T16" fmla="*/ 1489 w 1613"/>
                <a:gd name="T17" fmla="*/ 1304 h 1420"/>
                <a:gd name="T18" fmla="*/ 1494 w 1613"/>
                <a:gd name="T19" fmla="*/ 1302 h 1420"/>
                <a:gd name="T20" fmla="*/ 1497 w 1613"/>
                <a:gd name="T21" fmla="*/ 1297 h 1420"/>
                <a:gd name="T22" fmla="*/ 1499 w 1613"/>
                <a:gd name="T23" fmla="*/ 1292 h 1420"/>
                <a:gd name="T24" fmla="*/ 1497 w 1613"/>
                <a:gd name="T25" fmla="*/ 1285 h 1420"/>
                <a:gd name="T26" fmla="*/ 816 w 1613"/>
                <a:gd name="T27" fmla="*/ 118 h 1420"/>
                <a:gd name="T28" fmla="*/ 811 w 1613"/>
                <a:gd name="T29" fmla="*/ 115 h 1420"/>
                <a:gd name="T30" fmla="*/ 807 w 1613"/>
                <a:gd name="T31" fmla="*/ 114 h 1420"/>
                <a:gd name="T32" fmla="*/ 833 w 1613"/>
                <a:gd name="T33" fmla="*/ 2 h 1420"/>
                <a:gd name="T34" fmla="*/ 881 w 1613"/>
                <a:gd name="T35" fmla="*/ 23 h 1420"/>
                <a:gd name="T36" fmla="*/ 917 w 1613"/>
                <a:gd name="T37" fmla="*/ 63 h 1420"/>
                <a:gd name="T38" fmla="*/ 1608 w 1613"/>
                <a:gd name="T39" fmla="*/ 1252 h 1420"/>
                <a:gd name="T40" fmla="*/ 1613 w 1613"/>
                <a:gd name="T41" fmla="*/ 1304 h 1420"/>
                <a:gd name="T42" fmla="*/ 1596 w 1613"/>
                <a:gd name="T43" fmla="*/ 1355 h 1420"/>
                <a:gd name="T44" fmla="*/ 1561 w 1613"/>
                <a:gd name="T45" fmla="*/ 1395 h 1420"/>
                <a:gd name="T46" fmla="*/ 1512 w 1613"/>
                <a:gd name="T47" fmla="*/ 1417 h 1420"/>
                <a:gd name="T48" fmla="*/ 127 w 1613"/>
                <a:gd name="T49" fmla="*/ 1420 h 1420"/>
                <a:gd name="T50" fmla="*/ 75 w 1613"/>
                <a:gd name="T51" fmla="*/ 1408 h 1420"/>
                <a:gd name="T52" fmla="*/ 33 w 1613"/>
                <a:gd name="T53" fmla="*/ 1377 h 1420"/>
                <a:gd name="T54" fmla="*/ 6 w 1613"/>
                <a:gd name="T55" fmla="*/ 1330 h 1420"/>
                <a:gd name="T56" fmla="*/ 0 w 1613"/>
                <a:gd name="T57" fmla="*/ 1277 h 1420"/>
                <a:gd name="T58" fmla="*/ 17 w 1613"/>
                <a:gd name="T59" fmla="*/ 1226 h 1420"/>
                <a:gd name="T60" fmla="*/ 711 w 1613"/>
                <a:gd name="T61" fmla="*/ 41 h 1420"/>
                <a:gd name="T62" fmla="*/ 754 w 1613"/>
                <a:gd name="T63" fmla="*/ 10 h 1420"/>
                <a:gd name="T64" fmla="*/ 807 w 1613"/>
                <a:gd name="T65" fmla="*/ 0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13" h="1420">
                  <a:moveTo>
                    <a:pt x="807" y="114"/>
                  </a:moveTo>
                  <a:lnTo>
                    <a:pt x="804" y="114"/>
                  </a:lnTo>
                  <a:lnTo>
                    <a:pt x="802" y="115"/>
                  </a:lnTo>
                  <a:lnTo>
                    <a:pt x="799" y="116"/>
                  </a:lnTo>
                  <a:lnTo>
                    <a:pt x="797" y="118"/>
                  </a:lnTo>
                  <a:lnTo>
                    <a:pt x="795" y="120"/>
                  </a:lnTo>
                  <a:lnTo>
                    <a:pt x="116" y="1285"/>
                  </a:lnTo>
                  <a:lnTo>
                    <a:pt x="114" y="1288"/>
                  </a:lnTo>
                  <a:lnTo>
                    <a:pt x="114" y="1292"/>
                  </a:lnTo>
                  <a:lnTo>
                    <a:pt x="114" y="1295"/>
                  </a:lnTo>
                  <a:lnTo>
                    <a:pt x="116" y="1297"/>
                  </a:lnTo>
                  <a:lnTo>
                    <a:pt x="118" y="1300"/>
                  </a:lnTo>
                  <a:lnTo>
                    <a:pt x="119" y="1302"/>
                  </a:lnTo>
                  <a:lnTo>
                    <a:pt x="121" y="1303"/>
                  </a:lnTo>
                  <a:lnTo>
                    <a:pt x="124" y="1304"/>
                  </a:lnTo>
                  <a:lnTo>
                    <a:pt x="127" y="1305"/>
                  </a:lnTo>
                  <a:lnTo>
                    <a:pt x="1485" y="1305"/>
                  </a:lnTo>
                  <a:lnTo>
                    <a:pt x="1489" y="1304"/>
                  </a:lnTo>
                  <a:lnTo>
                    <a:pt x="1492" y="1303"/>
                  </a:lnTo>
                  <a:lnTo>
                    <a:pt x="1494" y="1302"/>
                  </a:lnTo>
                  <a:lnTo>
                    <a:pt x="1496" y="1300"/>
                  </a:lnTo>
                  <a:lnTo>
                    <a:pt x="1497" y="1297"/>
                  </a:lnTo>
                  <a:lnTo>
                    <a:pt x="1498" y="1295"/>
                  </a:lnTo>
                  <a:lnTo>
                    <a:pt x="1499" y="1292"/>
                  </a:lnTo>
                  <a:lnTo>
                    <a:pt x="1498" y="1288"/>
                  </a:lnTo>
                  <a:lnTo>
                    <a:pt x="1497" y="1285"/>
                  </a:lnTo>
                  <a:lnTo>
                    <a:pt x="819" y="120"/>
                  </a:lnTo>
                  <a:lnTo>
                    <a:pt x="816" y="118"/>
                  </a:lnTo>
                  <a:lnTo>
                    <a:pt x="813" y="116"/>
                  </a:lnTo>
                  <a:lnTo>
                    <a:pt x="811" y="115"/>
                  </a:lnTo>
                  <a:lnTo>
                    <a:pt x="809" y="114"/>
                  </a:lnTo>
                  <a:lnTo>
                    <a:pt x="807" y="114"/>
                  </a:lnTo>
                  <a:close/>
                  <a:moveTo>
                    <a:pt x="807" y="0"/>
                  </a:moveTo>
                  <a:lnTo>
                    <a:pt x="833" y="2"/>
                  </a:lnTo>
                  <a:lnTo>
                    <a:pt x="859" y="10"/>
                  </a:lnTo>
                  <a:lnTo>
                    <a:pt x="881" y="23"/>
                  </a:lnTo>
                  <a:lnTo>
                    <a:pt x="902" y="41"/>
                  </a:lnTo>
                  <a:lnTo>
                    <a:pt x="917" y="63"/>
                  </a:lnTo>
                  <a:lnTo>
                    <a:pt x="1596" y="1226"/>
                  </a:lnTo>
                  <a:lnTo>
                    <a:pt x="1608" y="1252"/>
                  </a:lnTo>
                  <a:lnTo>
                    <a:pt x="1613" y="1277"/>
                  </a:lnTo>
                  <a:lnTo>
                    <a:pt x="1613" y="1304"/>
                  </a:lnTo>
                  <a:lnTo>
                    <a:pt x="1608" y="1330"/>
                  </a:lnTo>
                  <a:lnTo>
                    <a:pt x="1596" y="1355"/>
                  </a:lnTo>
                  <a:lnTo>
                    <a:pt x="1580" y="1377"/>
                  </a:lnTo>
                  <a:lnTo>
                    <a:pt x="1561" y="1395"/>
                  </a:lnTo>
                  <a:lnTo>
                    <a:pt x="1538" y="1408"/>
                  </a:lnTo>
                  <a:lnTo>
                    <a:pt x="1512" y="1417"/>
                  </a:lnTo>
                  <a:lnTo>
                    <a:pt x="1485" y="1420"/>
                  </a:lnTo>
                  <a:lnTo>
                    <a:pt x="127" y="1420"/>
                  </a:lnTo>
                  <a:lnTo>
                    <a:pt x="101" y="1417"/>
                  </a:lnTo>
                  <a:lnTo>
                    <a:pt x="75" y="1408"/>
                  </a:lnTo>
                  <a:lnTo>
                    <a:pt x="53" y="1395"/>
                  </a:lnTo>
                  <a:lnTo>
                    <a:pt x="33" y="1377"/>
                  </a:lnTo>
                  <a:lnTo>
                    <a:pt x="17" y="1355"/>
                  </a:lnTo>
                  <a:lnTo>
                    <a:pt x="6" y="1330"/>
                  </a:lnTo>
                  <a:lnTo>
                    <a:pt x="0" y="1304"/>
                  </a:lnTo>
                  <a:lnTo>
                    <a:pt x="0" y="1277"/>
                  </a:lnTo>
                  <a:lnTo>
                    <a:pt x="6" y="1252"/>
                  </a:lnTo>
                  <a:lnTo>
                    <a:pt x="17" y="1226"/>
                  </a:lnTo>
                  <a:lnTo>
                    <a:pt x="695" y="63"/>
                  </a:lnTo>
                  <a:lnTo>
                    <a:pt x="711" y="41"/>
                  </a:lnTo>
                  <a:lnTo>
                    <a:pt x="731" y="23"/>
                  </a:lnTo>
                  <a:lnTo>
                    <a:pt x="754" y="10"/>
                  </a:lnTo>
                  <a:lnTo>
                    <a:pt x="779" y="2"/>
                  </a:lnTo>
                  <a:lnTo>
                    <a:pt x="8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276"/>
            <p:cNvSpPr>
              <a:spLocks/>
            </p:cNvSpPr>
            <p:nvPr/>
          </p:nvSpPr>
          <p:spPr bwMode="auto">
            <a:xfrm>
              <a:off x="3914776" y="3833813"/>
              <a:ext cx="20638" cy="101600"/>
            </a:xfrm>
            <a:custGeom>
              <a:avLst/>
              <a:gdLst>
                <a:gd name="T0" fmla="*/ 57 w 115"/>
                <a:gd name="T1" fmla="*/ 0 h 572"/>
                <a:gd name="T2" fmla="*/ 75 w 115"/>
                <a:gd name="T3" fmla="*/ 2 h 572"/>
                <a:gd name="T4" fmla="*/ 91 w 115"/>
                <a:gd name="T5" fmla="*/ 11 h 572"/>
                <a:gd name="T6" fmla="*/ 104 w 115"/>
                <a:gd name="T7" fmla="*/ 23 h 572"/>
                <a:gd name="T8" fmla="*/ 111 w 115"/>
                <a:gd name="T9" fmla="*/ 39 h 572"/>
                <a:gd name="T10" fmla="*/ 115 w 115"/>
                <a:gd name="T11" fmla="*/ 57 h 572"/>
                <a:gd name="T12" fmla="*/ 115 w 115"/>
                <a:gd name="T13" fmla="*/ 516 h 572"/>
                <a:gd name="T14" fmla="*/ 111 w 115"/>
                <a:gd name="T15" fmla="*/ 534 h 572"/>
                <a:gd name="T16" fmla="*/ 104 w 115"/>
                <a:gd name="T17" fmla="*/ 550 h 572"/>
                <a:gd name="T18" fmla="*/ 91 w 115"/>
                <a:gd name="T19" fmla="*/ 562 h 572"/>
                <a:gd name="T20" fmla="*/ 75 w 115"/>
                <a:gd name="T21" fmla="*/ 570 h 572"/>
                <a:gd name="T22" fmla="*/ 57 w 115"/>
                <a:gd name="T23" fmla="*/ 572 h 572"/>
                <a:gd name="T24" fmla="*/ 39 w 115"/>
                <a:gd name="T25" fmla="*/ 570 h 572"/>
                <a:gd name="T26" fmla="*/ 24 w 115"/>
                <a:gd name="T27" fmla="*/ 562 h 572"/>
                <a:gd name="T28" fmla="*/ 11 w 115"/>
                <a:gd name="T29" fmla="*/ 550 h 572"/>
                <a:gd name="T30" fmla="*/ 3 w 115"/>
                <a:gd name="T31" fmla="*/ 534 h 572"/>
                <a:gd name="T32" fmla="*/ 0 w 115"/>
                <a:gd name="T33" fmla="*/ 516 h 572"/>
                <a:gd name="T34" fmla="*/ 0 w 115"/>
                <a:gd name="T35" fmla="*/ 57 h 572"/>
                <a:gd name="T36" fmla="*/ 3 w 115"/>
                <a:gd name="T37" fmla="*/ 39 h 572"/>
                <a:gd name="T38" fmla="*/ 11 w 115"/>
                <a:gd name="T39" fmla="*/ 23 h 572"/>
                <a:gd name="T40" fmla="*/ 24 w 115"/>
                <a:gd name="T41" fmla="*/ 11 h 572"/>
                <a:gd name="T42" fmla="*/ 39 w 115"/>
                <a:gd name="T43" fmla="*/ 2 h 572"/>
                <a:gd name="T44" fmla="*/ 57 w 115"/>
                <a:gd name="T45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572">
                  <a:moveTo>
                    <a:pt x="57" y="0"/>
                  </a:moveTo>
                  <a:lnTo>
                    <a:pt x="75" y="2"/>
                  </a:lnTo>
                  <a:lnTo>
                    <a:pt x="91" y="11"/>
                  </a:lnTo>
                  <a:lnTo>
                    <a:pt x="104" y="23"/>
                  </a:lnTo>
                  <a:lnTo>
                    <a:pt x="111" y="39"/>
                  </a:lnTo>
                  <a:lnTo>
                    <a:pt x="115" y="57"/>
                  </a:lnTo>
                  <a:lnTo>
                    <a:pt x="115" y="516"/>
                  </a:lnTo>
                  <a:lnTo>
                    <a:pt x="111" y="534"/>
                  </a:lnTo>
                  <a:lnTo>
                    <a:pt x="104" y="550"/>
                  </a:lnTo>
                  <a:lnTo>
                    <a:pt x="91" y="562"/>
                  </a:lnTo>
                  <a:lnTo>
                    <a:pt x="75" y="570"/>
                  </a:lnTo>
                  <a:lnTo>
                    <a:pt x="57" y="572"/>
                  </a:lnTo>
                  <a:lnTo>
                    <a:pt x="39" y="570"/>
                  </a:lnTo>
                  <a:lnTo>
                    <a:pt x="24" y="562"/>
                  </a:lnTo>
                  <a:lnTo>
                    <a:pt x="11" y="550"/>
                  </a:lnTo>
                  <a:lnTo>
                    <a:pt x="3" y="534"/>
                  </a:lnTo>
                  <a:lnTo>
                    <a:pt x="0" y="516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39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277"/>
            <p:cNvSpPr>
              <a:spLocks/>
            </p:cNvSpPr>
            <p:nvPr/>
          </p:nvSpPr>
          <p:spPr bwMode="auto">
            <a:xfrm>
              <a:off x="3914776" y="3956050"/>
              <a:ext cx="20638" cy="20638"/>
            </a:xfrm>
            <a:custGeom>
              <a:avLst/>
              <a:gdLst>
                <a:gd name="T0" fmla="*/ 57 w 115"/>
                <a:gd name="T1" fmla="*/ 0 h 114"/>
                <a:gd name="T2" fmla="*/ 72 w 115"/>
                <a:gd name="T3" fmla="*/ 2 h 114"/>
                <a:gd name="T4" fmla="*/ 86 w 115"/>
                <a:gd name="T5" fmla="*/ 8 h 114"/>
                <a:gd name="T6" fmla="*/ 98 w 115"/>
                <a:gd name="T7" fmla="*/ 16 h 114"/>
                <a:gd name="T8" fmla="*/ 107 w 115"/>
                <a:gd name="T9" fmla="*/ 28 h 114"/>
                <a:gd name="T10" fmla="*/ 112 w 115"/>
                <a:gd name="T11" fmla="*/ 42 h 114"/>
                <a:gd name="T12" fmla="*/ 115 w 115"/>
                <a:gd name="T13" fmla="*/ 57 h 114"/>
                <a:gd name="T14" fmla="*/ 112 w 115"/>
                <a:gd name="T15" fmla="*/ 71 h 114"/>
                <a:gd name="T16" fmla="*/ 107 w 115"/>
                <a:gd name="T17" fmla="*/ 85 h 114"/>
                <a:gd name="T18" fmla="*/ 98 w 115"/>
                <a:gd name="T19" fmla="*/ 97 h 114"/>
                <a:gd name="T20" fmla="*/ 86 w 115"/>
                <a:gd name="T21" fmla="*/ 107 h 114"/>
                <a:gd name="T22" fmla="*/ 72 w 115"/>
                <a:gd name="T23" fmla="*/ 112 h 114"/>
                <a:gd name="T24" fmla="*/ 57 w 115"/>
                <a:gd name="T25" fmla="*/ 114 h 114"/>
                <a:gd name="T26" fmla="*/ 42 w 115"/>
                <a:gd name="T27" fmla="*/ 112 h 114"/>
                <a:gd name="T28" fmla="*/ 28 w 115"/>
                <a:gd name="T29" fmla="*/ 107 h 114"/>
                <a:gd name="T30" fmla="*/ 17 w 115"/>
                <a:gd name="T31" fmla="*/ 97 h 114"/>
                <a:gd name="T32" fmla="*/ 8 w 115"/>
                <a:gd name="T33" fmla="*/ 85 h 114"/>
                <a:gd name="T34" fmla="*/ 2 w 115"/>
                <a:gd name="T35" fmla="*/ 71 h 114"/>
                <a:gd name="T36" fmla="*/ 0 w 115"/>
                <a:gd name="T37" fmla="*/ 57 h 114"/>
                <a:gd name="T38" fmla="*/ 2 w 115"/>
                <a:gd name="T39" fmla="*/ 42 h 114"/>
                <a:gd name="T40" fmla="*/ 8 w 115"/>
                <a:gd name="T41" fmla="*/ 28 h 114"/>
                <a:gd name="T42" fmla="*/ 17 w 115"/>
                <a:gd name="T43" fmla="*/ 16 h 114"/>
                <a:gd name="T44" fmla="*/ 28 w 115"/>
                <a:gd name="T45" fmla="*/ 8 h 114"/>
                <a:gd name="T46" fmla="*/ 42 w 115"/>
                <a:gd name="T47" fmla="*/ 2 h 114"/>
                <a:gd name="T48" fmla="*/ 57 w 115"/>
                <a:gd name="T4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4">
                  <a:moveTo>
                    <a:pt x="57" y="0"/>
                  </a:moveTo>
                  <a:lnTo>
                    <a:pt x="72" y="2"/>
                  </a:lnTo>
                  <a:lnTo>
                    <a:pt x="86" y="8"/>
                  </a:lnTo>
                  <a:lnTo>
                    <a:pt x="98" y="16"/>
                  </a:lnTo>
                  <a:lnTo>
                    <a:pt x="107" y="28"/>
                  </a:lnTo>
                  <a:lnTo>
                    <a:pt x="112" y="42"/>
                  </a:lnTo>
                  <a:lnTo>
                    <a:pt x="115" y="57"/>
                  </a:lnTo>
                  <a:lnTo>
                    <a:pt x="112" y="71"/>
                  </a:lnTo>
                  <a:lnTo>
                    <a:pt x="107" y="85"/>
                  </a:lnTo>
                  <a:lnTo>
                    <a:pt x="98" y="97"/>
                  </a:lnTo>
                  <a:lnTo>
                    <a:pt x="86" y="107"/>
                  </a:lnTo>
                  <a:lnTo>
                    <a:pt x="72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28" y="107"/>
                  </a:lnTo>
                  <a:lnTo>
                    <a:pt x="17" y="97"/>
                  </a:lnTo>
                  <a:lnTo>
                    <a:pt x="8" y="85"/>
                  </a:lnTo>
                  <a:lnTo>
                    <a:pt x="2" y="71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8" y="28"/>
                  </a:lnTo>
                  <a:lnTo>
                    <a:pt x="17" y="16"/>
                  </a:lnTo>
                  <a:lnTo>
                    <a:pt x="28" y="8"/>
                  </a:lnTo>
                  <a:lnTo>
                    <a:pt x="42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278"/>
            <p:cNvSpPr>
              <a:spLocks noEditPoints="1"/>
            </p:cNvSpPr>
            <p:nvPr/>
          </p:nvSpPr>
          <p:spPr bwMode="auto">
            <a:xfrm>
              <a:off x="3489326" y="3490913"/>
              <a:ext cx="80963" cy="80963"/>
            </a:xfrm>
            <a:custGeom>
              <a:avLst/>
              <a:gdLst>
                <a:gd name="T0" fmla="*/ 203 w 459"/>
                <a:gd name="T1" fmla="*/ 118 h 458"/>
                <a:gd name="T2" fmla="*/ 158 w 459"/>
                <a:gd name="T3" fmla="*/ 140 h 458"/>
                <a:gd name="T4" fmla="*/ 126 w 459"/>
                <a:gd name="T5" fmla="*/ 178 h 458"/>
                <a:gd name="T6" fmla="*/ 115 w 459"/>
                <a:gd name="T7" fmla="*/ 228 h 458"/>
                <a:gd name="T8" fmla="*/ 126 w 459"/>
                <a:gd name="T9" fmla="*/ 279 h 458"/>
                <a:gd name="T10" fmla="*/ 158 w 459"/>
                <a:gd name="T11" fmla="*/ 319 h 458"/>
                <a:gd name="T12" fmla="*/ 203 w 459"/>
                <a:gd name="T13" fmla="*/ 340 h 458"/>
                <a:gd name="T14" fmla="*/ 256 w 459"/>
                <a:gd name="T15" fmla="*/ 340 h 458"/>
                <a:gd name="T16" fmla="*/ 301 w 459"/>
                <a:gd name="T17" fmla="*/ 319 h 458"/>
                <a:gd name="T18" fmla="*/ 333 w 459"/>
                <a:gd name="T19" fmla="*/ 279 h 458"/>
                <a:gd name="T20" fmla="*/ 344 w 459"/>
                <a:gd name="T21" fmla="*/ 228 h 458"/>
                <a:gd name="T22" fmla="*/ 333 w 459"/>
                <a:gd name="T23" fmla="*/ 178 h 458"/>
                <a:gd name="T24" fmla="*/ 301 w 459"/>
                <a:gd name="T25" fmla="*/ 140 h 458"/>
                <a:gd name="T26" fmla="*/ 256 w 459"/>
                <a:gd name="T27" fmla="*/ 118 h 458"/>
                <a:gd name="T28" fmla="*/ 229 w 459"/>
                <a:gd name="T29" fmla="*/ 0 h 458"/>
                <a:gd name="T30" fmla="*/ 302 w 459"/>
                <a:gd name="T31" fmla="*/ 11 h 458"/>
                <a:gd name="T32" fmla="*/ 365 w 459"/>
                <a:gd name="T33" fmla="*/ 44 h 458"/>
                <a:gd name="T34" fmla="*/ 415 w 459"/>
                <a:gd name="T35" fmla="*/ 93 h 458"/>
                <a:gd name="T36" fmla="*/ 447 w 459"/>
                <a:gd name="T37" fmla="*/ 156 h 458"/>
                <a:gd name="T38" fmla="*/ 459 w 459"/>
                <a:gd name="T39" fmla="*/ 228 h 458"/>
                <a:gd name="T40" fmla="*/ 447 w 459"/>
                <a:gd name="T41" fmla="*/ 301 h 458"/>
                <a:gd name="T42" fmla="*/ 415 w 459"/>
                <a:gd name="T43" fmla="*/ 364 h 458"/>
                <a:gd name="T44" fmla="*/ 365 w 459"/>
                <a:gd name="T45" fmla="*/ 413 h 458"/>
                <a:gd name="T46" fmla="*/ 302 w 459"/>
                <a:gd name="T47" fmla="*/ 446 h 458"/>
                <a:gd name="T48" fmla="*/ 229 w 459"/>
                <a:gd name="T49" fmla="*/ 458 h 458"/>
                <a:gd name="T50" fmla="*/ 157 w 459"/>
                <a:gd name="T51" fmla="*/ 446 h 458"/>
                <a:gd name="T52" fmla="*/ 94 w 459"/>
                <a:gd name="T53" fmla="*/ 413 h 458"/>
                <a:gd name="T54" fmla="*/ 44 w 459"/>
                <a:gd name="T55" fmla="*/ 364 h 458"/>
                <a:gd name="T56" fmla="*/ 11 w 459"/>
                <a:gd name="T57" fmla="*/ 301 h 458"/>
                <a:gd name="T58" fmla="*/ 0 w 459"/>
                <a:gd name="T59" fmla="*/ 228 h 458"/>
                <a:gd name="T60" fmla="*/ 11 w 459"/>
                <a:gd name="T61" fmla="*/ 156 h 458"/>
                <a:gd name="T62" fmla="*/ 44 w 459"/>
                <a:gd name="T63" fmla="*/ 93 h 458"/>
                <a:gd name="T64" fmla="*/ 94 w 459"/>
                <a:gd name="T65" fmla="*/ 44 h 458"/>
                <a:gd name="T66" fmla="*/ 157 w 459"/>
                <a:gd name="T67" fmla="*/ 11 h 458"/>
                <a:gd name="T68" fmla="*/ 229 w 459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9" h="458">
                  <a:moveTo>
                    <a:pt x="229" y="114"/>
                  </a:moveTo>
                  <a:lnTo>
                    <a:pt x="203" y="118"/>
                  </a:lnTo>
                  <a:lnTo>
                    <a:pt x="179" y="126"/>
                  </a:lnTo>
                  <a:lnTo>
                    <a:pt x="158" y="140"/>
                  </a:lnTo>
                  <a:lnTo>
                    <a:pt x="140" y="157"/>
                  </a:lnTo>
                  <a:lnTo>
                    <a:pt x="126" y="178"/>
                  </a:lnTo>
                  <a:lnTo>
                    <a:pt x="118" y="203"/>
                  </a:lnTo>
                  <a:lnTo>
                    <a:pt x="115" y="228"/>
                  </a:lnTo>
                  <a:lnTo>
                    <a:pt x="118" y="255"/>
                  </a:lnTo>
                  <a:lnTo>
                    <a:pt x="126" y="279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79" y="331"/>
                  </a:lnTo>
                  <a:lnTo>
                    <a:pt x="203" y="340"/>
                  </a:lnTo>
                  <a:lnTo>
                    <a:pt x="229" y="343"/>
                  </a:lnTo>
                  <a:lnTo>
                    <a:pt x="256" y="340"/>
                  </a:lnTo>
                  <a:lnTo>
                    <a:pt x="279" y="331"/>
                  </a:lnTo>
                  <a:lnTo>
                    <a:pt x="301" y="319"/>
                  </a:lnTo>
                  <a:lnTo>
                    <a:pt x="319" y="301"/>
                  </a:lnTo>
                  <a:lnTo>
                    <a:pt x="333" y="279"/>
                  </a:lnTo>
                  <a:lnTo>
                    <a:pt x="341" y="255"/>
                  </a:lnTo>
                  <a:lnTo>
                    <a:pt x="344" y="228"/>
                  </a:lnTo>
                  <a:lnTo>
                    <a:pt x="341" y="203"/>
                  </a:lnTo>
                  <a:lnTo>
                    <a:pt x="333" y="178"/>
                  </a:lnTo>
                  <a:lnTo>
                    <a:pt x="319" y="157"/>
                  </a:lnTo>
                  <a:lnTo>
                    <a:pt x="301" y="140"/>
                  </a:lnTo>
                  <a:lnTo>
                    <a:pt x="279" y="126"/>
                  </a:lnTo>
                  <a:lnTo>
                    <a:pt x="256" y="118"/>
                  </a:lnTo>
                  <a:lnTo>
                    <a:pt x="229" y="114"/>
                  </a:lnTo>
                  <a:close/>
                  <a:moveTo>
                    <a:pt x="229" y="0"/>
                  </a:moveTo>
                  <a:lnTo>
                    <a:pt x="267" y="3"/>
                  </a:lnTo>
                  <a:lnTo>
                    <a:pt x="302" y="11"/>
                  </a:lnTo>
                  <a:lnTo>
                    <a:pt x="335" y="25"/>
                  </a:lnTo>
                  <a:lnTo>
                    <a:pt x="365" y="44"/>
                  </a:lnTo>
                  <a:lnTo>
                    <a:pt x="391" y="67"/>
                  </a:lnTo>
                  <a:lnTo>
                    <a:pt x="415" y="93"/>
                  </a:lnTo>
                  <a:lnTo>
                    <a:pt x="434" y="124"/>
                  </a:lnTo>
                  <a:lnTo>
                    <a:pt x="447" y="156"/>
                  </a:lnTo>
                  <a:lnTo>
                    <a:pt x="456" y="192"/>
                  </a:lnTo>
                  <a:lnTo>
                    <a:pt x="459" y="228"/>
                  </a:lnTo>
                  <a:lnTo>
                    <a:pt x="456" y="265"/>
                  </a:lnTo>
                  <a:lnTo>
                    <a:pt x="447" y="301"/>
                  </a:lnTo>
                  <a:lnTo>
                    <a:pt x="434" y="333"/>
                  </a:lnTo>
                  <a:lnTo>
                    <a:pt x="415" y="364"/>
                  </a:lnTo>
                  <a:lnTo>
                    <a:pt x="391" y="391"/>
                  </a:lnTo>
                  <a:lnTo>
                    <a:pt x="365" y="413"/>
                  </a:lnTo>
                  <a:lnTo>
                    <a:pt x="335" y="432"/>
                  </a:lnTo>
                  <a:lnTo>
                    <a:pt x="302" y="446"/>
                  </a:lnTo>
                  <a:lnTo>
                    <a:pt x="267" y="455"/>
                  </a:lnTo>
                  <a:lnTo>
                    <a:pt x="229" y="458"/>
                  </a:lnTo>
                  <a:lnTo>
                    <a:pt x="192" y="455"/>
                  </a:lnTo>
                  <a:lnTo>
                    <a:pt x="157" y="446"/>
                  </a:lnTo>
                  <a:lnTo>
                    <a:pt x="124" y="432"/>
                  </a:lnTo>
                  <a:lnTo>
                    <a:pt x="94" y="413"/>
                  </a:lnTo>
                  <a:lnTo>
                    <a:pt x="68" y="391"/>
                  </a:lnTo>
                  <a:lnTo>
                    <a:pt x="44" y="364"/>
                  </a:lnTo>
                  <a:lnTo>
                    <a:pt x="26" y="333"/>
                  </a:lnTo>
                  <a:lnTo>
                    <a:pt x="11" y="301"/>
                  </a:lnTo>
                  <a:lnTo>
                    <a:pt x="3" y="265"/>
                  </a:lnTo>
                  <a:lnTo>
                    <a:pt x="0" y="228"/>
                  </a:lnTo>
                  <a:lnTo>
                    <a:pt x="3" y="192"/>
                  </a:lnTo>
                  <a:lnTo>
                    <a:pt x="11" y="156"/>
                  </a:lnTo>
                  <a:lnTo>
                    <a:pt x="26" y="124"/>
                  </a:lnTo>
                  <a:lnTo>
                    <a:pt x="44" y="93"/>
                  </a:lnTo>
                  <a:lnTo>
                    <a:pt x="68" y="67"/>
                  </a:lnTo>
                  <a:lnTo>
                    <a:pt x="94" y="44"/>
                  </a:lnTo>
                  <a:lnTo>
                    <a:pt x="124" y="25"/>
                  </a:lnTo>
                  <a:lnTo>
                    <a:pt x="157" y="11"/>
                  </a:lnTo>
                  <a:lnTo>
                    <a:pt x="192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279"/>
            <p:cNvSpPr>
              <a:spLocks noEditPoints="1"/>
            </p:cNvSpPr>
            <p:nvPr/>
          </p:nvSpPr>
          <p:spPr bwMode="auto">
            <a:xfrm>
              <a:off x="3581401" y="3490913"/>
              <a:ext cx="80963" cy="80963"/>
            </a:xfrm>
            <a:custGeom>
              <a:avLst/>
              <a:gdLst>
                <a:gd name="T0" fmla="*/ 203 w 458"/>
                <a:gd name="T1" fmla="*/ 118 h 458"/>
                <a:gd name="T2" fmla="*/ 158 w 458"/>
                <a:gd name="T3" fmla="*/ 140 h 458"/>
                <a:gd name="T4" fmla="*/ 126 w 458"/>
                <a:gd name="T5" fmla="*/ 178 h 458"/>
                <a:gd name="T6" fmla="*/ 114 w 458"/>
                <a:gd name="T7" fmla="*/ 228 h 458"/>
                <a:gd name="T8" fmla="*/ 126 w 458"/>
                <a:gd name="T9" fmla="*/ 279 h 458"/>
                <a:gd name="T10" fmla="*/ 158 w 458"/>
                <a:gd name="T11" fmla="*/ 319 h 458"/>
                <a:gd name="T12" fmla="*/ 203 w 458"/>
                <a:gd name="T13" fmla="*/ 340 h 458"/>
                <a:gd name="T14" fmla="*/ 256 w 458"/>
                <a:gd name="T15" fmla="*/ 340 h 458"/>
                <a:gd name="T16" fmla="*/ 301 w 458"/>
                <a:gd name="T17" fmla="*/ 319 h 458"/>
                <a:gd name="T18" fmla="*/ 332 w 458"/>
                <a:gd name="T19" fmla="*/ 279 h 458"/>
                <a:gd name="T20" fmla="*/ 344 w 458"/>
                <a:gd name="T21" fmla="*/ 228 h 458"/>
                <a:gd name="T22" fmla="*/ 332 w 458"/>
                <a:gd name="T23" fmla="*/ 178 h 458"/>
                <a:gd name="T24" fmla="*/ 301 w 458"/>
                <a:gd name="T25" fmla="*/ 140 h 458"/>
                <a:gd name="T26" fmla="*/ 256 w 458"/>
                <a:gd name="T27" fmla="*/ 118 h 458"/>
                <a:gd name="T28" fmla="*/ 229 w 458"/>
                <a:gd name="T29" fmla="*/ 0 h 458"/>
                <a:gd name="T30" fmla="*/ 302 w 458"/>
                <a:gd name="T31" fmla="*/ 11 h 458"/>
                <a:gd name="T32" fmla="*/ 364 w 458"/>
                <a:gd name="T33" fmla="*/ 44 h 458"/>
                <a:gd name="T34" fmla="*/ 414 w 458"/>
                <a:gd name="T35" fmla="*/ 93 h 458"/>
                <a:gd name="T36" fmla="*/ 446 w 458"/>
                <a:gd name="T37" fmla="*/ 156 h 458"/>
                <a:gd name="T38" fmla="*/ 458 w 458"/>
                <a:gd name="T39" fmla="*/ 228 h 458"/>
                <a:gd name="T40" fmla="*/ 446 w 458"/>
                <a:gd name="T41" fmla="*/ 301 h 458"/>
                <a:gd name="T42" fmla="*/ 414 w 458"/>
                <a:gd name="T43" fmla="*/ 364 h 458"/>
                <a:gd name="T44" fmla="*/ 364 w 458"/>
                <a:gd name="T45" fmla="*/ 413 h 458"/>
                <a:gd name="T46" fmla="*/ 302 w 458"/>
                <a:gd name="T47" fmla="*/ 446 h 458"/>
                <a:gd name="T48" fmla="*/ 229 w 458"/>
                <a:gd name="T49" fmla="*/ 458 h 458"/>
                <a:gd name="T50" fmla="*/ 157 w 458"/>
                <a:gd name="T51" fmla="*/ 446 h 458"/>
                <a:gd name="T52" fmla="*/ 94 w 458"/>
                <a:gd name="T53" fmla="*/ 413 h 458"/>
                <a:gd name="T54" fmla="*/ 44 w 458"/>
                <a:gd name="T55" fmla="*/ 364 h 458"/>
                <a:gd name="T56" fmla="*/ 11 w 458"/>
                <a:gd name="T57" fmla="*/ 301 h 458"/>
                <a:gd name="T58" fmla="*/ 0 w 458"/>
                <a:gd name="T59" fmla="*/ 228 h 458"/>
                <a:gd name="T60" fmla="*/ 11 w 458"/>
                <a:gd name="T61" fmla="*/ 156 h 458"/>
                <a:gd name="T62" fmla="*/ 44 w 458"/>
                <a:gd name="T63" fmla="*/ 93 h 458"/>
                <a:gd name="T64" fmla="*/ 94 w 458"/>
                <a:gd name="T65" fmla="*/ 44 h 458"/>
                <a:gd name="T66" fmla="*/ 157 w 458"/>
                <a:gd name="T67" fmla="*/ 11 h 458"/>
                <a:gd name="T68" fmla="*/ 229 w 458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8" h="458">
                  <a:moveTo>
                    <a:pt x="229" y="114"/>
                  </a:moveTo>
                  <a:lnTo>
                    <a:pt x="203" y="118"/>
                  </a:lnTo>
                  <a:lnTo>
                    <a:pt x="179" y="126"/>
                  </a:lnTo>
                  <a:lnTo>
                    <a:pt x="158" y="140"/>
                  </a:lnTo>
                  <a:lnTo>
                    <a:pt x="140" y="157"/>
                  </a:lnTo>
                  <a:lnTo>
                    <a:pt x="126" y="178"/>
                  </a:lnTo>
                  <a:lnTo>
                    <a:pt x="118" y="203"/>
                  </a:lnTo>
                  <a:lnTo>
                    <a:pt x="114" y="228"/>
                  </a:lnTo>
                  <a:lnTo>
                    <a:pt x="118" y="255"/>
                  </a:lnTo>
                  <a:lnTo>
                    <a:pt x="126" y="279"/>
                  </a:lnTo>
                  <a:lnTo>
                    <a:pt x="140" y="301"/>
                  </a:lnTo>
                  <a:lnTo>
                    <a:pt x="158" y="319"/>
                  </a:lnTo>
                  <a:lnTo>
                    <a:pt x="179" y="331"/>
                  </a:lnTo>
                  <a:lnTo>
                    <a:pt x="203" y="340"/>
                  </a:lnTo>
                  <a:lnTo>
                    <a:pt x="229" y="343"/>
                  </a:lnTo>
                  <a:lnTo>
                    <a:pt x="256" y="340"/>
                  </a:lnTo>
                  <a:lnTo>
                    <a:pt x="279" y="331"/>
                  </a:lnTo>
                  <a:lnTo>
                    <a:pt x="301" y="319"/>
                  </a:lnTo>
                  <a:lnTo>
                    <a:pt x="319" y="301"/>
                  </a:lnTo>
                  <a:lnTo>
                    <a:pt x="332" y="279"/>
                  </a:lnTo>
                  <a:lnTo>
                    <a:pt x="341" y="255"/>
                  </a:lnTo>
                  <a:lnTo>
                    <a:pt x="344" y="228"/>
                  </a:lnTo>
                  <a:lnTo>
                    <a:pt x="341" y="203"/>
                  </a:lnTo>
                  <a:lnTo>
                    <a:pt x="332" y="178"/>
                  </a:lnTo>
                  <a:lnTo>
                    <a:pt x="319" y="157"/>
                  </a:lnTo>
                  <a:lnTo>
                    <a:pt x="301" y="140"/>
                  </a:lnTo>
                  <a:lnTo>
                    <a:pt x="279" y="126"/>
                  </a:lnTo>
                  <a:lnTo>
                    <a:pt x="256" y="118"/>
                  </a:lnTo>
                  <a:lnTo>
                    <a:pt x="229" y="114"/>
                  </a:lnTo>
                  <a:close/>
                  <a:moveTo>
                    <a:pt x="229" y="0"/>
                  </a:moveTo>
                  <a:lnTo>
                    <a:pt x="267" y="3"/>
                  </a:lnTo>
                  <a:lnTo>
                    <a:pt x="302" y="11"/>
                  </a:lnTo>
                  <a:lnTo>
                    <a:pt x="335" y="25"/>
                  </a:lnTo>
                  <a:lnTo>
                    <a:pt x="364" y="44"/>
                  </a:lnTo>
                  <a:lnTo>
                    <a:pt x="391" y="67"/>
                  </a:lnTo>
                  <a:lnTo>
                    <a:pt x="414" y="93"/>
                  </a:lnTo>
                  <a:lnTo>
                    <a:pt x="432" y="124"/>
                  </a:lnTo>
                  <a:lnTo>
                    <a:pt x="446" y="156"/>
                  </a:lnTo>
                  <a:lnTo>
                    <a:pt x="456" y="192"/>
                  </a:lnTo>
                  <a:lnTo>
                    <a:pt x="458" y="228"/>
                  </a:lnTo>
                  <a:lnTo>
                    <a:pt x="456" y="265"/>
                  </a:lnTo>
                  <a:lnTo>
                    <a:pt x="446" y="301"/>
                  </a:lnTo>
                  <a:lnTo>
                    <a:pt x="432" y="333"/>
                  </a:lnTo>
                  <a:lnTo>
                    <a:pt x="414" y="364"/>
                  </a:lnTo>
                  <a:lnTo>
                    <a:pt x="391" y="391"/>
                  </a:lnTo>
                  <a:lnTo>
                    <a:pt x="364" y="413"/>
                  </a:lnTo>
                  <a:lnTo>
                    <a:pt x="335" y="432"/>
                  </a:lnTo>
                  <a:lnTo>
                    <a:pt x="302" y="446"/>
                  </a:lnTo>
                  <a:lnTo>
                    <a:pt x="267" y="455"/>
                  </a:lnTo>
                  <a:lnTo>
                    <a:pt x="229" y="458"/>
                  </a:lnTo>
                  <a:lnTo>
                    <a:pt x="192" y="455"/>
                  </a:lnTo>
                  <a:lnTo>
                    <a:pt x="157" y="446"/>
                  </a:lnTo>
                  <a:lnTo>
                    <a:pt x="124" y="432"/>
                  </a:lnTo>
                  <a:lnTo>
                    <a:pt x="94" y="413"/>
                  </a:lnTo>
                  <a:lnTo>
                    <a:pt x="68" y="391"/>
                  </a:lnTo>
                  <a:lnTo>
                    <a:pt x="44" y="364"/>
                  </a:lnTo>
                  <a:lnTo>
                    <a:pt x="25" y="333"/>
                  </a:lnTo>
                  <a:lnTo>
                    <a:pt x="11" y="301"/>
                  </a:lnTo>
                  <a:lnTo>
                    <a:pt x="3" y="265"/>
                  </a:lnTo>
                  <a:lnTo>
                    <a:pt x="0" y="228"/>
                  </a:lnTo>
                  <a:lnTo>
                    <a:pt x="3" y="192"/>
                  </a:lnTo>
                  <a:lnTo>
                    <a:pt x="11" y="156"/>
                  </a:lnTo>
                  <a:lnTo>
                    <a:pt x="25" y="124"/>
                  </a:lnTo>
                  <a:lnTo>
                    <a:pt x="44" y="93"/>
                  </a:lnTo>
                  <a:lnTo>
                    <a:pt x="68" y="67"/>
                  </a:lnTo>
                  <a:lnTo>
                    <a:pt x="94" y="44"/>
                  </a:lnTo>
                  <a:lnTo>
                    <a:pt x="124" y="25"/>
                  </a:lnTo>
                  <a:lnTo>
                    <a:pt x="157" y="11"/>
                  </a:lnTo>
                  <a:lnTo>
                    <a:pt x="192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280"/>
            <p:cNvSpPr>
              <a:spLocks noEditPoints="1"/>
            </p:cNvSpPr>
            <p:nvPr/>
          </p:nvSpPr>
          <p:spPr bwMode="auto">
            <a:xfrm>
              <a:off x="3671888" y="3490913"/>
              <a:ext cx="80963" cy="80963"/>
            </a:xfrm>
            <a:custGeom>
              <a:avLst/>
              <a:gdLst>
                <a:gd name="T0" fmla="*/ 204 w 459"/>
                <a:gd name="T1" fmla="*/ 118 h 458"/>
                <a:gd name="T2" fmla="*/ 158 w 459"/>
                <a:gd name="T3" fmla="*/ 140 h 458"/>
                <a:gd name="T4" fmla="*/ 127 w 459"/>
                <a:gd name="T5" fmla="*/ 178 h 458"/>
                <a:gd name="T6" fmla="*/ 115 w 459"/>
                <a:gd name="T7" fmla="*/ 228 h 458"/>
                <a:gd name="T8" fmla="*/ 127 w 459"/>
                <a:gd name="T9" fmla="*/ 279 h 458"/>
                <a:gd name="T10" fmla="*/ 158 w 459"/>
                <a:gd name="T11" fmla="*/ 319 h 458"/>
                <a:gd name="T12" fmla="*/ 204 w 459"/>
                <a:gd name="T13" fmla="*/ 340 h 458"/>
                <a:gd name="T14" fmla="*/ 257 w 459"/>
                <a:gd name="T15" fmla="*/ 340 h 458"/>
                <a:gd name="T16" fmla="*/ 301 w 459"/>
                <a:gd name="T17" fmla="*/ 319 h 458"/>
                <a:gd name="T18" fmla="*/ 333 w 459"/>
                <a:gd name="T19" fmla="*/ 279 h 458"/>
                <a:gd name="T20" fmla="*/ 344 w 459"/>
                <a:gd name="T21" fmla="*/ 228 h 458"/>
                <a:gd name="T22" fmla="*/ 333 w 459"/>
                <a:gd name="T23" fmla="*/ 178 h 458"/>
                <a:gd name="T24" fmla="*/ 301 w 459"/>
                <a:gd name="T25" fmla="*/ 140 h 458"/>
                <a:gd name="T26" fmla="*/ 257 w 459"/>
                <a:gd name="T27" fmla="*/ 118 h 458"/>
                <a:gd name="T28" fmla="*/ 230 w 459"/>
                <a:gd name="T29" fmla="*/ 0 h 458"/>
                <a:gd name="T30" fmla="*/ 302 w 459"/>
                <a:gd name="T31" fmla="*/ 11 h 458"/>
                <a:gd name="T32" fmla="*/ 365 w 459"/>
                <a:gd name="T33" fmla="*/ 44 h 458"/>
                <a:gd name="T34" fmla="*/ 415 w 459"/>
                <a:gd name="T35" fmla="*/ 93 h 458"/>
                <a:gd name="T36" fmla="*/ 447 w 459"/>
                <a:gd name="T37" fmla="*/ 156 h 458"/>
                <a:gd name="T38" fmla="*/ 459 w 459"/>
                <a:gd name="T39" fmla="*/ 228 h 458"/>
                <a:gd name="T40" fmla="*/ 447 w 459"/>
                <a:gd name="T41" fmla="*/ 301 h 458"/>
                <a:gd name="T42" fmla="*/ 415 w 459"/>
                <a:gd name="T43" fmla="*/ 364 h 458"/>
                <a:gd name="T44" fmla="*/ 365 w 459"/>
                <a:gd name="T45" fmla="*/ 413 h 458"/>
                <a:gd name="T46" fmla="*/ 302 w 459"/>
                <a:gd name="T47" fmla="*/ 446 h 458"/>
                <a:gd name="T48" fmla="*/ 230 w 459"/>
                <a:gd name="T49" fmla="*/ 458 h 458"/>
                <a:gd name="T50" fmla="*/ 158 w 459"/>
                <a:gd name="T51" fmla="*/ 446 h 458"/>
                <a:gd name="T52" fmla="*/ 95 w 459"/>
                <a:gd name="T53" fmla="*/ 413 h 458"/>
                <a:gd name="T54" fmla="*/ 45 w 459"/>
                <a:gd name="T55" fmla="*/ 364 h 458"/>
                <a:gd name="T56" fmla="*/ 12 w 459"/>
                <a:gd name="T57" fmla="*/ 301 h 458"/>
                <a:gd name="T58" fmla="*/ 0 w 459"/>
                <a:gd name="T59" fmla="*/ 228 h 458"/>
                <a:gd name="T60" fmla="*/ 12 w 459"/>
                <a:gd name="T61" fmla="*/ 156 h 458"/>
                <a:gd name="T62" fmla="*/ 45 w 459"/>
                <a:gd name="T63" fmla="*/ 93 h 458"/>
                <a:gd name="T64" fmla="*/ 95 w 459"/>
                <a:gd name="T65" fmla="*/ 44 h 458"/>
                <a:gd name="T66" fmla="*/ 158 w 459"/>
                <a:gd name="T67" fmla="*/ 11 h 458"/>
                <a:gd name="T68" fmla="*/ 230 w 459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9" h="458">
                  <a:moveTo>
                    <a:pt x="230" y="114"/>
                  </a:moveTo>
                  <a:lnTo>
                    <a:pt x="204" y="118"/>
                  </a:lnTo>
                  <a:lnTo>
                    <a:pt x="179" y="126"/>
                  </a:lnTo>
                  <a:lnTo>
                    <a:pt x="158" y="140"/>
                  </a:lnTo>
                  <a:lnTo>
                    <a:pt x="141" y="157"/>
                  </a:lnTo>
                  <a:lnTo>
                    <a:pt x="127" y="178"/>
                  </a:lnTo>
                  <a:lnTo>
                    <a:pt x="118" y="203"/>
                  </a:lnTo>
                  <a:lnTo>
                    <a:pt x="115" y="228"/>
                  </a:lnTo>
                  <a:lnTo>
                    <a:pt x="118" y="255"/>
                  </a:lnTo>
                  <a:lnTo>
                    <a:pt x="127" y="279"/>
                  </a:lnTo>
                  <a:lnTo>
                    <a:pt x="141" y="301"/>
                  </a:lnTo>
                  <a:lnTo>
                    <a:pt x="158" y="319"/>
                  </a:lnTo>
                  <a:lnTo>
                    <a:pt x="179" y="331"/>
                  </a:lnTo>
                  <a:lnTo>
                    <a:pt x="204" y="340"/>
                  </a:lnTo>
                  <a:lnTo>
                    <a:pt x="230" y="343"/>
                  </a:lnTo>
                  <a:lnTo>
                    <a:pt x="257" y="340"/>
                  </a:lnTo>
                  <a:lnTo>
                    <a:pt x="280" y="331"/>
                  </a:lnTo>
                  <a:lnTo>
                    <a:pt x="301" y="319"/>
                  </a:lnTo>
                  <a:lnTo>
                    <a:pt x="320" y="301"/>
                  </a:lnTo>
                  <a:lnTo>
                    <a:pt x="333" y="279"/>
                  </a:lnTo>
                  <a:lnTo>
                    <a:pt x="342" y="255"/>
                  </a:lnTo>
                  <a:lnTo>
                    <a:pt x="344" y="228"/>
                  </a:lnTo>
                  <a:lnTo>
                    <a:pt x="342" y="203"/>
                  </a:lnTo>
                  <a:lnTo>
                    <a:pt x="333" y="178"/>
                  </a:lnTo>
                  <a:lnTo>
                    <a:pt x="320" y="157"/>
                  </a:lnTo>
                  <a:lnTo>
                    <a:pt x="301" y="140"/>
                  </a:lnTo>
                  <a:lnTo>
                    <a:pt x="280" y="126"/>
                  </a:lnTo>
                  <a:lnTo>
                    <a:pt x="257" y="118"/>
                  </a:lnTo>
                  <a:lnTo>
                    <a:pt x="230" y="114"/>
                  </a:lnTo>
                  <a:close/>
                  <a:moveTo>
                    <a:pt x="230" y="0"/>
                  </a:moveTo>
                  <a:lnTo>
                    <a:pt x="267" y="3"/>
                  </a:lnTo>
                  <a:lnTo>
                    <a:pt x="302" y="11"/>
                  </a:lnTo>
                  <a:lnTo>
                    <a:pt x="335" y="25"/>
                  </a:lnTo>
                  <a:lnTo>
                    <a:pt x="365" y="44"/>
                  </a:lnTo>
                  <a:lnTo>
                    <a:pt x="392" y="67"/>
                  </a:lnTo>
                  <a:lnTo>
                    <a:pt x="415" y="93"/>
                  </a:lnTo>
                  <a:lnTo>
                    <a:pt x="433" y="124"/>
                  </a:lnTo>
                  <a:lnTo>
                    <a:pt x="447" y="156"/>
                  </a:lnTo>
                  <a:lnTo>
                    <a:pt x="457" y="192"/>
                  </a:lnTo>
                  <a:lnTo>
                    <a:pt x="459" y="228"/>
                  </a:lnTo>
                  <a:lnTo>
                    <a:pt x="457" y="265"/>
                  </a:lnTo>
                  <a:lnTo>
                    <a:pt x="447" y="301"/>
                  </a:lnTo>
                  <a:lnTo>
                    <a:pt x="433" y="333"/>
                  </a:lnTo>
                  <a:lnTo>
                    <a:pt x="415" y="364"/>
                  </a:lnTo>
                  <a:lnTo>
                    <a:pt x="392" y="391"/>
                  </a:lnTo>
                  <a:lnTo>
                    <a:pt x="365" y="413"/>
                  </a:lnTo>
                  <a:lnTo>
                    <a:pt x="335" y="432"/>
                  </a:lnTo>
                  <a:lnTo>
                    <a:pt x="302" y="446"/>
                  </a:lnTo>
                  <a:lnTo>
                    <a:pt x="267" y="455"/>
                  </a:lnTo>
                  <a:lnTo>
                    <a:pt x="230" y="458"/>
                  </a:lnTo>
                  <a:lnTo>
                    <a:pt x="193" y="455"/>
                  </a:lnTo>
                  <a:lnTo>
                    <a:pt x="158" y="446"/>
                  </a:lnTo>
                  <a:lnTo>
                    <a:pt x="125" y="432"/>
                  </a:lnTo>
                  <a:lnTo>
                    <a:pt x="95" y="413"/>
                  </a:lnTo>
                  <a:lnTo>
                    <a:pt x="68" y="391"/>
                  </a:lnTo>
                  <a:lnTo>
                    <a:pt x="45" y="364"/>
                  </a:lnTo>
                  <a:lnTo>
                    <a:pt x="26" y="333"/>
                  </a:lnTo>
                  <a:lnTo>
                    <a:pt x="12" y="301"/>
                  </a:lnTo>
                  <a:lnTo>
                    <a:pt x="4" y="265"/>
                  </a:lnTo>
                  <a:lnTo>
                    <a:pt x="0" y="228"/>
                  </a:lnTo>
                  <a:lnTo>
                    <a:pt x="4" y="192"/>
                  </a:lnTo>
                  <a:lnTo>
                    <a:pt x="12" y="156"/>
                  </a:lnTo>
                  <a:lnTo>
                    <a:pt x="26" y="124"/>
                  </a:lnTo>
                  <a:lnTo>
                    <a:pt x="45" y="93"/>
                  </a:lnTo>
                  <a:lnTo>
                    <a:pt x="68" y="67"/>
                  </a:lnTo>
                  <a:lnTo>
                    <a:pt x="95" y="44"/>
                  </a:lnTo>
                  <a:lnTo>
                    <a:pt x="125" y="25"/>
                  </a:lnTo>
                  <a:lnTo>
                    <a:pt x="158" y="11"/>
                  </a:lnTo>
                  <a:lnTo>
                    <a:pt x="193" y="3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281"/>
            <p:cNvSpPr>
              <a:spLocks noEditPoints="1"/>
            </p:cNvSpPr>
            <p:nvPr/>
          </p:nvSpPr>
          <p:spPr bwMode="auto">
            <a:xfrm>
              <a:off x="3449638" y="3449638"/>
              <a:ext cx="525463" cy="515938"/>
            </a:xfrm>
            <a:custGeom>
              <a:avLst/>
              <a:gdLst>
                <a:gd name="T0" fmla="*/ 115 w 2980"/>
                <a:gd name="T1" fmla="*/ 115 h 2923"/>
                <a:gd name="T2" fmla="*/ 115 w 2980"/>
                <a:gd name="T3" fmla="*/ 803 h 2923"/>
                <a:gd name="T4" fmla="*/ 2865 w 2980"/>
                <a:gd name="T5" fmla="*/ 803 h 2923"/>
                <a:gd name="T6" fmla="*/ 2865 w 2980"/>
                <a:gd name="T7" fmla="*/ 115 h 2923"/>
                <a:gd name="T8" fmla="*/ 115 w 2980"/>
                <a:gd name="T9" fmla="*/ 115 h 2923"/>
                <a:gd name="T10" fmla="*/ 57 w 2980"/>
                <a:gd name="T11" fmla="*/ 0 h 2923"/>
                <a:gd name="T12" fmla="*/ 2923 w 2980"/>
                <a:gd name="T13" fmla="*/ 0 h 2923"/>
                <a:gd name="T14" fmla="*/ 2941 w 2980"/>
                <a:gd name="T15" fmla="*/ 3 h 2923"/>
                <a:gd name="T16" fmla="*/ 2957 w 2980"/>
                <a:gd name="T17" fmla="*/ 11 h 2923"/>
                <a:gd name="T18" fmla="*/ 2969 w 2980"/>
                <a:gd name="T19" fmla="*/ 24 h 2923"/>
                <a:gd name="T20" fmla="*/ 2977 w 2980"/>
                <a:gd name="T21" fmla="*/ 39 h 2923"/>
                <a:gd name="T22" fmla="*/ 2980 w 2980"/>
                <a:gd name="T23" fmla="*/ 57 h 2923"/>
                <a:gd name="T24" fmla="*/ 2980 w 2980"/>
                <a:gd name="T25" fmla="*/ 1605 h 2923"/>
                <a:gd name="T26" fmla="*/ 2977 w 2980"/>
                <a:gd name="T27" fmla="*/ 1623 h 2923"/>
                <a:gd name="T28" fmla="*/ 2969 w 2980"/>
                <a:gd name="T29" fmla="*/ 1639 h 2923"/>
                <a:gd name="T30" fmla="*/ 2957 w 2980"/>
                <a:gd name="T31" fmla="*/ 1652 h 2923"/>
                <a:gd name="T32" fmla="*/ 2941 w 2980"/>
                <a:gd name="T33" fmla="*/ 1659 h 2923"/>
                <a:gd name="T34" fmla="*/ 2923 w 2980"/>
                <a:gd name="T35" fmla="*/ 1662 h 2923"/>
                <a:gd name="T36" fmla="*/ 2905 w 2980"/>
                <a:gd name="T37" fmla="*/ 1659 h 2923"/>
                <a:gd name="T38" fmla="*/ 2889 w 2980"/>
                <a:gd name="T39" fmla="*/ 1652 h 2923"/>
                <a:gd name="T40" fmla="*/ 2876 w 2980"/>
                <a:gd name="T41" fmla="*/ 1639 h 2923"/>
                <a:gd name="T42" fmla="*/ 2869 w 2980"/>
                <a:gd name="T43" fmla="*/ 1623 h 2923"/>
                <a:gd name="T44" fmla="*/ 2865 w 2980"/>
                <a:gd name="T45" fmla="*/ 1605 h 2923"/>
                <a:gd name="T46" fmla="*/ 2865 w 2980"/>
                <a:gd name="T47" fmla="*/ 918 h 2923"/>
                <a:gd name="T48" fmla="*/ 115 w 2980"/>
                <a:gd name="T49" fmla="*/ 918 h 2923"/>
                <a:gd name="T50" fmla="*/ 115 w 2980"/>
                <a:gd name="T51" fmla="*/ 2808 h 2923"/>
                <a:gd name="T52" fmla="*/ 1661 w 2980"/>
                <a:gd name="T53" fmla="*/ 2808 h 2923"/>
                <a:gd name="T54" fmla="*/ 1679 w 2980"/>
                <a:gd name="T55" fmla="*/ 2811 h 2923"/>
                <a:gd name="T56" fmla="*/ 1695 w 2980"/>
                <a:gd name="T57" fmla="*/ 2819 h 2923"/>
                <a:gd name="T58" fmla="*/ 1708 w 2980"/>
                <a:gd name="T59" fmla="*/ 2832 h 2923"/>
                <a:gd name="T60" fmla="*/ 1717 w 2980"/>
                <a:gd name="T61" fmla="*/ 2847 h 2923"/>
                <a:gd name="T62" fmla="*/ 1719 w 2980"/>
                <a:gd name="T63" fmla="*/ 2865 h 2923"/>
                <a:gd name="T64" fmla="*/ 1717 w 2980"/>
                <a:gd name="T65" fmla="*/ 2883 h 2923"/>
                <a:gd name="T66" fmla="*/ 1708 w 2980"/>
                <a:gd name="T67" fmla="*/ 2899 h 2923"/>
                <a:gd name="T68" fmla="*/ 1695 w 2980"/>
                <a:gd name="T69" fmla="*/ 2912 h 2923"/>
                <a:gd name="T70" fmla="*/ 1679 w 2980"/>
                <a:gd name="T71" fmla="*/ 2920 h 2923"/>
                <a:gd name="T72" fmla="*/ 1661 w 2980"/>
                <a:gd name="T73" fmla="*/ 2923 h 2923"/>
                <a:gd name="T74" fmla="*/ 57 w 2980"/>
                <a:gd name="T75" fmla="*/ 2923 h 2923"/>
                <a:gd name="T76" fmla="*/ 39 w 2980"/>
                <a:gd name="T77" fmla="*/ 2920 h 2923"/>
                <a:gd name="T78" fmla="*/ 23 w 2980"/>
                <a:gd name="T79" fmla="*/ 2912 h 2923"/>
                <a:gd name="T80" fmla="*/ 11 w 2980"/>
                <a:gd name="T81" fmla="*/ 2899 h 2923"/>
                <a:gd name="T82" fmla="*/ 3 w 2980"/>
                <a:gd name="T83" fmla="*/ 2883 h 2923"/>
                <a:gd name="T84" fmla="*/ 0 w 2980"/>
                <a:gd name="T85" fmla="*/ 2865 h 2923"/>
                <a:gd name="T86" fmla="*/ 0 w 2980"/>
                <a:gd name="T87" fmla="*/ 57 h 2923"/>
                <a:gd name="T88" fmla="*/ 3 w 2980"/>
                <a:gd name="T89" fmla="*/ 39 h 2923"/>
                <a:gd name="T90" fmla="*/ 11 w 2980"/>
                <a:gd name="T91" fmla="*/ 24 h 2923"/>
                <a:gd name="T92" fmla="*/ 23 w 2980"/>
                <a:gd name="T93" fmla="*/ 11 h 2923"/>
                <a:gd name="T94" fmla="*/ 39 w 2980"/>
                <a:gd name="T95" fmla="*/ 3 h 2923"/>
                <a:gd name="T96" fmla="*/ 57 w 2980"/>
                <a:gd name="T97" fmla="*/ 0 h 2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0" h="2923">
                  <a:moveTo>
                    <a:pt x="115" y="115"/>
                  </a:moveTo>
                  <a:lnTo>
                    <a:pt x="115" y="803"/>
                  </a:lnTo>
                  <a:lnTo>
                    <a:pt x="2865" y="803"/>
                  </a:lnTo>
                  <a:lnTo>
                    <a:pt x="2865" y="115"/>
                  </a:lnTo>
                  <a:lnTo>
                    <a:pt x="115" y="115"/>
                  </a:lnTo>
                  <a:close/>
                  <a:moveTo>
                    <a:pt x="57" y="0"/>
                  </a:moveTo>
                  <a:lnTo>
                    <a:pt x="2923" y="0"/>
                  </a:lnTo>
                  <a:lnTo>
                    <a:pt x="2941" y="3"/>
                  </a:lnTo>
                  <a:lnTo>
                    <a:pt x="2957" y="11"/>
                  </a:lnTo>
                  <a:lnTo>
                    <a:pt x="2969" y="24"/>
                  </a:lnTo>
                  <a:lnTo>
                    <a:pt x="2977" y="39"/>
                  </a:lnTo>
                  <a:lnTo>
                    <a:pt x="2980" y="57"/>
                  </a:lnTo>
                  <a:lnTo>
                    <a:pt x="2980" y="1605"/>
                  </a:lnTo>
                  <a:lnTo>
                    <a:pt x="2977" y="1623"/>
                  </a:lnTo>
                  <a:lnTo>
                    <a:pt x="2969" y="1639"/>
                  </a:lnTo>
                  <a:lnTo>
                    <a:pt x="2957" y="1652"/>
                  </a:lnTo>
                  <a:lnTo>
                    <a:pt x="2941" y="1659"/>
                  </a:lnTo>
                  <a:lnTo>
                    <a:pt x="2923" y="1662"/>
                  </a:lnTo>
                  <a:lnTo>
                    <a:pt x="2905" y="1659"/>
                  </a:lnTo>
                  <a:lnTo>
                    <a:pt x="2889" y="1652"/>
                  </a:lnTo>
                  <a:lnTo>
                    <a:pt x="2876" y="1639"/>
                  </a:lnTo>
                  <a:lnTo>
                    <a:pt x="2869" y="1623"/>
                  </a:lnTo>
                  <a:lnTo>
                    <a:pt x="2865" y="1605"/>
                  </a:lnTo>
                  <a:lnTo>
                    <a:pt x="2865" y="918"/>
                  </a:lnTo>
                  <a:lnTo>
                    <a:pt x="115" y="918"/>
                  </a:lnTo>
                  <a:lnTo>
                    <a:pt x="115" y="2808"/>
                  </a:lnTo>
                  <a:lnTo>
                    <a:pt x="1661" y="2808"/>
                  </a:lnTo>
                  <a:lnTo>
                    <a:pt x="1679" y="2811"/>
                  </a:lnTo>
                  <a:lnTo>
                    <a:pt x="1695" y="2819"/>
                  </a:lnTo>
                  <a:lnTo>
                    <a:pt x="1708" y="2832"/>
                  </a:lnTo>
                  <a:lnTo>
                    <a:pt x="1717" y="2847"/>
                  </a:lnTo>
                  <a:lnTo>
                    <a:pt x="1719" y="2865"/>
                  </a:lnTo>
                  <a:lnTo>
                    <a:pt x="1717" y="2883"/>
                  </a:lnTo>
                  <a:lnTo>
                    <a:pt x="1708" y="2899"/>
                  </a:lnTo>
                  <a:lnTo>
                    <a:pt x="1695" y="2912"/>
                  </a:lnTo>
                  <a:lnTo>
                    <a:pt x="1679" y="2920"/>
                  </a:lnTo>
                  <a:lnTo>
                    <a:pt x="1661" y="2923"/>
                  </a:lnTo>
                  <a:lnTo>
                    <a:pt x="57" y="2923"/>
                  </a:lnTo>
                  <a:lnTo>
                    <a:pt x="39" y="2920"/>
                  </a:lnTo>
                  <a:lnTo>
                    <a:pt x="23" y="2912"/>
                  </a:lnTo>
                  <a:lnTo>
                    <a:pt x="11" y="2899"/>
                  </a:lnTo>
                  <a:lnTo>
                    <a:pt x="3" y="2883"/>
                  </a:lnTo>
                  <a:lnTo>
                    <a:pt x="0" y="2865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5" name="Group 894"/>
          <p:cNvGrpSpPr/>
          <p:nvPr/>
        </p:nvGrpSpPr>
        <p:grpSpPr>
          <a:xfrm>
            <a:off x="10005028" y="3459121"/>
            <a:ext cx="592138" cy="558801"/>
            <a:chOff x="2465388" y="3465513"/>
            <a:chExt cx="592138" cy="5588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0" name="Freeform 286"/>
            <p:cNvSpPr>
              <a:spLocks noEditPoints="1"/>
            </p:cNvSpPr>
            <p:nvPr/>
          </p:nvSpPr>
          <p:spPr bwMode="auto">
            <a:xfrm>
              <a:off x="2792413" y="3781426"/>
              <a:ext cx="265113" cy="242888"/>
            </a:xfrm>
            <a:custGeom>
              <a:avLst/>
              <a:gdLst>
                <a:gd name="T0" fmla="*/ 588 w 1505"/>
                <a:gd name="T1" fmla="*/ 499 h 1381"/>
                <a:gd name="T2" fmla="*/ 571 w 1505"/>
                <a:gd name="T3" fmla="*/ 519 h 1381"/>
                <a:gd name="T4" fmla="*/ 545 w 1505"/>
                <a:gd name="T5" fmla="*/ 530 h 1381"/>
                <a:gd name="T6" fmla="*/ 444 w 1505"/>
                <a:gd name="T7" fmla="*/ 823 h 1381"/>
                <a:gd name="T8" fmla="*/ 459 w 1505"/>
                <a:gd name="T9" fmla="*/ 847 h 1381"/>
                <a:gd name="T10" fmla="*/ 461 w 1505"/>
                <a:gd name="T11" fmla="*/ 874 h 1381"/>
                <a:gd name="T12" fmla="*/ 725 w 1505"/>
                <a:gd name="T13" fmla="*/ 1055 h 1381"/>
                <a:gd name="T14" fmla="*/ 752 w 1505"/>
                <a:gd name="T15" fmla="*/ 1049 h 1381"/>
                <a:gd name="T16" fmla="*/ 778 w 1505"/>
                <a:gd name="T17" fmla="*/ 1055 h 1381"/>
                <a:gd name="T18" fmla="*/ 1042 w 1505"/>
                <a:gd name="T19" fmla="*/ 874 h 1381"/>
                <a:gd name="T20" fmla="*/ 1044 w 1505"/>
                <a:gd name="T21" fmla="*/ 847 h 1381"/>
                <a:gd name="T22" fmla="*/ 1059 w 1505"/>
                <a:gd name="T23" fmla="*/ 823 h 1381"/>
                <a:gd name="T24" fmla="*/ 958 w 1505"/>
                <a:gd name="T25" fmla="*/ 530 h 1381"/>
                <a:gd name="T26" fmla="*/ 933 w 1505"/>
                <a:gd name="T27" fmla="*/ 519 h 1381"/>
                <a:gd name="T28" fmla="*/ 915 w 1505"/>
                <a:gd name="T29" fmla="*/ 499 h 1381"/>
                <a:gd name="T30" fmla="*/ 752 w 1505"/>
                <a:gd name="T31" fmla="*/ 0 h 1381"/>
                <a:gd name="T32" fmla="*/ 782 w 1505"/>
                <a:gd name="T33" fmla="*/ 8 h 1381"/>
                <a:gd name="T34" fmla="*/ 804 w 1505"/>
                <a:gd name="T35" fmla="*/ 29 h 1381"/>
                <a:gd name="T36" fmla="*/ 1454 w 1505"/>
                <a:gd name="T37" fmla="*/ 483 h 1381"/>
                <a:gd name="T38" fmla="*/ 1484 w 1505"/>
                <a:gd name="T39" fmla="*/ 496 h 1381"/>
                <a:gd name="T40" fmla="*/ 1502 w 1505"/>
                <a:gd name="T41" fmla="*/ 523 h 1381"/>
                <a:gd name="T42" fmla="*/ 1503 w 1505"/>
                <a:gd name="T43" fmla="*/ 554 h 1381"/>
                <a:gd name="T44" fmla="*/ 1486 w 1505"/>
                <a:gd name="T45" fmla="*/ 581 h 1381"/>
                <a:gd name="T46" fmla="*/ 1239 w 1505"/>
                <a:gd name="T47" fmla="*/ 1313 h 1381"/>
                <a:gd name="T48" fmla="*/ 1235 w 1505"/>
                <a:gd name="T49" fmla="*/ 1344 h 1381"/>
                <a:gd name="T50" fmla="*/ 1216 w 1505"/>
                <a:gd name="T51" fmla="*/ 1369 h 1381"/>
                <a:gd name="T52" fmla="*/ 1193 w 1505"/>
                <a:gd name="T53" fmla="*/ 1379 h 1381"/>
                <a:gd name="T54" fmla="*/ 1168 w 1505"/>
                <a:gd name="T55" fmla="*/ 1379 h 1381"/>
                <a:gd name="T56" fmla="*/ 752 w 1505"/>
                <a:gd name="T57" fmla="*/ 1171 h 1381"/>
                <a:gd name="T58" fmla="*/ 334 w 1505"/>
                <a:gd name="T59" fmla="*/ 1380 h 1381"/>
                <a:gd name="T60" fmla="*/ 302 w 1505"/>
                <a:gd name="T61" fmla="*/ 1377 h 1381"/>
                <a:gd name="T62" fmla="*/ 277 w 1505"/>
                <a:gd name="T63" fmla="*/ 1358 h 1381"/>
                <a:gd name="T64" fmla="*/ 265 w 1505"/>
                <a:gd name="T65" fmla="*/ 1329 h 1381"/>
                <a:gd name="T66" fmla="*/ 342 w 1505"/>
                <a:gd name="T67" fmla="*/ 885 h 1381"/>
                <a:gd name="T68" fmla="*/ 7 w 1505"/>
                <a:gd name="T69" fmla="*/ 569 h 1381"/>
                <a:gd name="T70" fmla="*/ 0 w 1505"/>
                <a:gd name="T71" fmla="*/ 538 h 1381"/>
                <a:gd name="T72" fmla="*/ 9 w 1505"/>
                <a:gd name="T73" fmla="*/ 507 h 1381"/>
                <a:gd name="T74" fmla="*/ 34 w 1505"/>
                <a:gd name="T75" fmla="*/ 488 h 1381"/>
                <a:gd name="T76" fmla="*/ 500 w 1505"/>
                <a:gd name="T77" fmla="*/ 420 h 1381"/>
                <a:gd name="T78" fmla="*/ 710 w 1505"/>
                <a:gd name="T79" fmla="*/ 17 h 1381"/>
                <a:gd name="T80" fmla="*/ 737 w 1505"/>
                <a:gd name="T81" fmla="*/ 3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5" h="1381">
                  <a:moveTo>
                    <a:pt x="752" y="182"/>
                  </a:moveTo>
                  <a:lnTo>
                    <a:pt x="588" y="499"/>
                  </a:lnTo>
                  <a:lnTo>
                    <a:pt x="581" y="510"/>
                  </a:lnTo>
                  <a:lnTo>
                    <a:pt x="571" y="519"/>
                  </a:lnTo>
                  <a:lnTo>
                    <a:pt x="558" y="527"/>
                  </a:lnTo>
                  <a:lnTo>
                    <a:pt x="545" y="530"/>
                  </a:lnTo>
                  <a:lnTo>
                    <a:pt x="184" y="580"/>
                  </a:lnTo>
                  <a:lnTo>
                    <a:pt x="444" y="823"/>
                  </a:lnTo>
                  <a:lnTo>
                    <a:pt x="453" y="833"/>
                  </a:lnTo>
                  <a:lnTo>
                    <a:pt x="459" y="847"/>
                  </a:lnTo>
                  <a:lnTo>
                    <a:pt x="462" y="860"/>
                  </a:lnTo>
                  <a:lnTo>
                    <a:pt x="461" y="874"/>
                  </a:lnTo>
                  <a:lnTo>
                    <a:pt x="400" y="1220"/>
                  </a:lnTo>
                  <a:lnTo>
                    <a:pt x="725" y="1055"/>
                  </a:lnTo>
                  <a:lnTo>
                    <a:pt x="739" y="1051"/>
                  </a:lnTo>
                  <a:lnTo>
                    <a:pt x="752" y="1049"/>
                  </a:lnTo>
                  <a:lnTo>
                    <a:pt x="766" y="1051"/>
                  </a:lnTo>
                  <a:lnTo>
                    <a:pt x="778" y="1055"/>
                  </a:lnTo>
                  <a:lnTo>
                    <a:pt x="1104" y="1220"/>
                  </a:lnTo>
                  <a:lnTo>
                    <a:pt x="1042" y="874"/>
                  </a:lnTo>
                  <a:lnTo>
                    <a:pt x="1042" y="860"/>
                  </a:lnTo>
                  <a:lnTo>
                    <a:pt x="1044" y="847"/>
                  </a:lnTo>
                  <a:lnTo>
                    <a:pt x="1050" y="833"/>
                  </a:lnTo>
                  <a:lnTo>
                    <a:pt x="1059" y="823"/>
                  </a:lnTo>
                  <a:lnTo>
                    <a:pt x="1319" y="580"/>
                  </a:lnTo>
                  <a:lnTo>
                    <a:pt x="958" y="530"/>
                  </a:lnTo>
                  <a:lnTo>
                    <a:pt x="945" y="527"/>
                  </a:lnTo>
                  <a:lnTo>
                    <a:pt x="933" y="519"/>
                  </a:lnTo>
                  <a:lnTo>
                    <a:pt x="922" y="510"/>
                  </a:lnTo>
                  <a:lnTo>
                    <a:pt x="915" y="499"/>
                  </a:lnTo>
                  <a:lnTo>
                    <a:pt x="752" y="182"/>
                  </a:lnTo>
                  <a:close/>
                  <a:moveTo>
                    <a:pt x="752" y="0"/>
                  </a:moveTo>
                  <a:lnTo>
                    <a:pt x="768" y="3"/>
                  </a:lnTo>
                  <a:lnTo>
                    <a:pt x="782" y="8"/>
                  </a:lnTo>
                  <a:lnTo>
                    <a:pt x="794" y="17"/>
                  </a:lnTo>
                  <a:lnTo>
                    <a:pt x="804" y="29"/>
                  </a:lnTo>
                  <a:lnTo>
                    <a:pt x="1005" y="420"/>
                  </a:lnTo>
                  <a:lnTo>
                    <a:pt x="1454" y="483"/>
                  </a:lnTo>
                  <a:lnTo>
                    <a:pt x="1471" y="488"/>
                  </a:lnTo>
                  <a:lnTo>
                    <a:pt x="1484" y="496"/>
                  </a:lnTo>
                  <a:lnTo>
                    <a:pt x="1494" y="507"/>
                  </a:lnTo>
                  <a:lnTo>
                    <a:pt x="1502" y="523"/>
                  </a:lnTo>
                  <a:lnTo>
                    <a:pt x="1505" y="538"/>
                  </a:lnTo>
                  <a:lnTo>
                    <a:pt x="1503" y="554"/>
                  </a:lnTo>
                  <a:lnTo>
                    <a:pt x="1496" y="569"/>
                  </a:lnTo>
                  <a:lnTo>
                    <a:pt x="1486" y="581"/>
                  </a:lnTo>
                  <a:lnTo>
                    <a:pt x="1161" y="885"/>
                  </a:lnTo>
                  <a:lnTo>
                    <a:pt x="1239" y="1313"/>
                  </a:lnTo>
                  <a:lnTo>
                    <a:pt x="1239" y="1329"/>
                  </a:lnTo>
                  <a:lnTo>
                    <a:pt x="1235" y="1344"/>
                  </a:lnTo>
                  <a:lnTo>
                    <a:pt x="1227" y="1358"/>
                  </a:lnTo>
                  <a:lnTo>
                    <a:pt x="1216" y="1369"/>
                  </a:lnTo>
                  <a:lnTo>
                    <a:pt x="1205" y="1376"/>
                  </a:lnTo>
                  <a:lnTo>
                    <a:pt x="1193" y="1379"/>
                  </a:lnTo>
                  <a:lnTo>
                    <a:pt x="1181" y="1381"/>
                  </a:lnTo>
                  <a:lnTo>
                    <a:pt x="1168" y="1379"/>
                  </a:lnTo>
                  <a:lnTo>
                    <a:pt x="1155" y="1375"/>
                  </a:lnTo>
                  <a:lnTo>
                    <a:pt x="752" y="1171"/>
                  </a:lnTo>
                  <a:lnTo>
                    <a:pt x="349" y="1375"/>
                  </a:lnTo>
                  <a:lnTo>
                    <a:pt x="334" y="1380"/>
                  </a:lnTo>
                  <a:lnTo>
                    <a:pt x="317" y="1381"/>
                  </a:lnTo>
                  <a:lnTo>
                    <a:pt x="302" y="1377"/>
                  </a:lnTo>
                  <a:lnTo>
                    <a:pt x="288" y="1370"/>
                  </a:lnTo>
                  <a:lnTo>
                    <a:pt x="277" y="1358"/>
                  </a:lnTo>
                  <a:lnTo>
                    <a:pt x="269" y="1344"/>
                  </a:lnTo>
                  <a:lnTo>
                    <a:pt x="265" y="1329"/>
                  </a:lnTo>
                  <a:lnTo>
                    <a:pt x="266" y="1313"/>
                  </a:lnTo>
                  <a:lnTo>
                    <a:pt x="342" y="885"/>
                  </a:lnTo>
                  <a:lnTo>
                    <a:pt x="17" y="582"/>
                  </a:lnTo>
                  <a:lnTo>
                    <a:pt x="7" y="569"/>
                  </a:lnTo>
                  <a:lnTo>
                    <a:pt x="1" y="554"/>
                  </a:lnTo>
                  <a:lnTo>
                    <a:pt x="0" y="538"/>
                  </a:lnTo>
                  <a:lnTo>
                    <a:pt x="2" y="523"/>
                  </a:lnTo>
                  <a:lnTo>
                    <a:pt x="9" y="507"/>
                  </a:lnTo>
                  <a:lnTo>
                    <a:pt x="19" y="496"/>
                  </a:lnTo>
                  <a:lnTo>
                    <a:pt x="34" y="488"/>
                  </a:lnTo>
                  <a:lnTo>
                    <a:pt x="49" y="483"/>
                  </a:lnTo>
                  <a:lnTo>
                    <a:pt x="500" y="420"/>
                  </a:lnTo>
                  <a:lnTo>
                    <a:pt x="701" y="29"/>
                  </a:lnTo>
                  <a:lnTo>
                    <a:pt x="710" y="17"/>
                  </a:lnTo>
                  <a:lnTo>
                    <a:pt x="722" y="8"/>
                  </a:lnTo>
                  <a:lnTo>
                    <a:pt x="737" y="3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287"/>
            <p:cNvSpPr>
              <a:spLocks noEditPoints="1"/>
            </p:cNvSpPr>
            <p:nvPr/>
          </p:nvSpPr>
          <p:spPr bwMode="auto">
            <a:xfrm>
              <a:off x="2506663" y="3506788"/>
              <a:ext cx="80963" cy="80963"/>
            </a:xfrm>
            <a:custGeom>
              <a:avLst/>
              <a:gdLst>
                <a:gd name="T0" fmla="*/ 205 w 463"/>
                <a:gd name="T1" fmla="*/ 117 h 461"/>
                <a:gd name="T2" fmla="*/ 159 w 463"/>
                <a:gd name="T3" fmla="*/ 140 h 461"/>
                <a:gd name="T4" fmla="*/ 128 w 463"/>
                <a:gd name="T5" fmla="*/ 179 h 461"/>
                <a:gd name="T6" fmla="*/ 115 w 463"/>
                <a:gd name="T7" fmla="*/ 230 h 461"/>
                <a:gd name="T8" fmla="*/ 128 w 463"/>
                <a:gd name="T9" fmla="*/ 281 h 461"/>
                <a:gd name="T10" fmla="*/ 159 w 463"/>
                <a:gd name="T11" fmla="*/ 320 h 461"/>
                <a:gd name="T12" fmla="*/ 205 w 463"/>
                <a:gd name="T13" fmla="*/ 342 h 461"/>
                <a:gd name="T14" fmla="*/ 258 w 463"/>
                <a:gd name="T15" fmla="*/ 342 h 461"/>
                <a:gd name="T16" fmla="*/ 304 w 463"/>
                <a:gd name="T17" fmla="*/ 320 h 461"/>
                <a:gd name="T18" fmla="*/ 335 w 463"/>
                <a:gd name="T19" fmla="*/ 281 h 461"/>
                <a:gd name="T20" fmla="*/ 347 w 463"/>
                <a:gd name="T21" fmla="*/ 230 h 461"/>
                <a:gd name="T22" fmla="*/ 335 w 463"/>
                <a:gd name="T23" fmla="*/ 179 h 461"/>
                <a:gd name="T24" fmla="*/ 304 w 463"/>
                <a:gd name="T25" fmla="*/ 140 h 461"/>
                <a:gd name="T26" fmla="*/ 258 w 463"/>
                <a:gd name="T27" fmla="*/ 117 h 461"/>
                <a:gd name="T28" fmla="*/ 231 w 463"/>
                <a:gd name="T29" fmla="*/ 0 h 461"/>
                <a:gd name="T30" fmla="*/ 304 w 463"/>
                <a:gd name="T31" fmla="*/ 11 h 461"/>
                <a:gd name="T32" fmla="*/ 368 w 463"/>
                <a:gd name="T33" fmla="*/ 44 h 461"/>
                <a:gd name="T34" fmla="*/ 419 w 463"/>
                <a:gd name="T35" fmla="*/ 94 h 461"/>
                <a:gd name="T36" fmla="*/ 451 w 463"/>
                <a:gd name="T37" fmla="*/ 157 h 461"/>
                <a:gd name="T38" fmla="*/ 463 w 463"/>
                <a:gd name="T39" fmla="*/ 230 h 461"/>
                <a:gd name="T40" fmla="*/ 451 w 463"/>
                <a:gd name="T41" fmla="*/ 303 h 461"/>
                <a:gd name="T42" fmla="*/ 419 w 463"/>
                <a:gd name="T43" fmla="*/ 366 h 461"/>
                <a:gd name="T44" fmla="*/ 368 w 463"/>
                <a:gd name="T45" fmla="*/ 416 h 461"/>
                <a:gd name="T46" fmla="*/ 304 w 463"/>
                <a:gd name="T47" fmla="*/ 449 h 461"/>
                <a:gd name="T48" fmla="*/ 231 w 463"/>
                <a:gd name="T49" fmla="*/ 461 h 461"/>
                <a:gd name="T50" fmla="*/ 158 w 463"/>
                <a:gd name="T51" fmla="*/ 449 h 461"/>
                <a:gd name="T52" fmla="*/ 95 w 463"/>
                <a:gd name="T53" fmla="*/ 416 h 461"/>
                <a:gd name="T54" fmla="*/ 44 w 463"/>
                <a:gd name="T55" fmla="*/ 366 h 461"/>
                <a:gd name="T56" fmla="*/ 11 w 463"/>
                <a:gd name="T57" fmla="*/ 303 h 461"/>
                <a:gd name="T58" fmla="*/ 0 w 463"/>
                <a:gd name="T59" fmla="*/ 230 h 461"/>
                <a:gd name="T60" fmla="*/ 11 w 463"/>
                <a:gd name="T61" fmla="*/ 157 h 461"/>
                <a:gd name="T62" fmla="*/ 44 w 463"/>
                <a:gd name="T63" fmla="*/ 94 h 461"/>
                <a:gd name="T64" fmla="*/ 95 w 463"/>
                <a:gd name="T65" fmla="*/ 44 h 461"/>
                <a:gd name="T66" fmla="*/ 158 w 463"/>
                <a:gd name="T67" fmla="*/ 11 h 461"/>
                <a:gd name="T68" fmla="*/ 231 w 463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1">
                  <a:moveTo>
                    <a:pt x="231" y="114"/>
                  </a:moveTo>
                  <a:lnTo>
                    <a:pt x="205" y="117"/>
                  </a:lnTo>
                  <a:lnTo>
                    <a:pt x="180" y="127"/>
                  </a:lnTo>
                  <a:lnTo>
                    <a:pt x="159" y="140"/>
                  </a:lnTo>
                  <a:lnTo>
                    <a:pt x="141" y="159"/>
                  </a:lnTo>
                  <a:lnTo>
                    <a:pt x="128" y="179"/>
                  </a:lnTo>
                  <a:lnTo>
                    <a:pt x="119" y="204"/>
                  </a:lnTo>
                  <a:lnTo>
                    <a:pt x="115" y="230"/>
                  </a:lnTo>
                  <a:lnTo>
                    <a:pt x="119" y="256"/>
                  </a:lnTo>
                  <a:lnTo>
                    <a:pt x="128" y="281"/>
                  </a:lnTo>
                  <a:lnTo>
                    <a:pt x="141" y="302"/>
                  </a:lnTo>
                  <a:lnTo>
                    <a:pt x="159" y="320"/>
                  </a:lnTo>
                  <a:lnTo>
                    <a:pt x="180" y="334"/>
                  </a:lnTo>
                  <a:lnTo>
                    <a:pt x="205" y="342"/>
                  </a:lnTo>
                  <a:lnTo>
                    <a:pt x="231" y="345"/>
                  </a:lnTo>
                  <a:lnTo>
                    <a:pt x="258" y="342"/>
                  </a:lnTo>
                  <a:lnTo>
                    <a:pt x="282" y="334"/>
                  </a:lnTo>
                  <a:lnTo>
                    <a:pt x="304" y="320"/>
                  </a:lnTo>
                  <a:lnTo>
                    <a:pt x="322" y="302"/>
                  </a:lnTo>
                  <a:lnTo>
                    <a:pt x="335" y="281"/>
                  </a:lnTo>
                  <a:lnTo>
                    <a:pt x="344" y="256"/>
                  </a:lnTo>
                  <a:lnTo>
                    <a:pt x="347" y="230"/>
                  </a:lnTo>
                  <a:lnTo>
                    <a:pt x="344" y="204"/>
                  </a:lnTo>
                  <a:lnTo>
                    <a:pt x="335" y="179"/>
                  </a:lnTo>
                  <a:lnTo>
                    <a:pt x="322" y="159"/>
                  </a:lnTo>
                  <a:lnTo>
                    <a:pt x="304" y="140"/>
                  </a:lnTo>
                  <a:lnTo>
                    <a:pt x="282" y="127"/>
                  </a:lnTo>
                  <a:lnTo>
                    <a:pt x="258" y="117"/>
                  </a:lnTo>
                  <a:lnTo>
                    <a:pt x="231" y="114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7" y="25"/>
                  </a:lnTo>
                  <a:lnTo>
                    <a:pt x="368" y="44"/>
                  </a:lnTo>
                  <a:lnTo>
                    <a:pt x="395" y="67"/>
                  </a:lnTo>
                  <a:lnTo>
                    <a:pt x="419" y="94"/>
                  </a:lnTo>
                  <a:lnTo>
                    <a:pt x="437" y="125"/>
                  </a:lnTo>
                  <a:lnTo>
                    <a:pt x="451" y="157"/>
                  </a:lnTo>
                  <a:lnTo>
                    <a:pt x="460" y="192"/>
                  </a:lnTo>
                  <a:lnTo>
                    <a:pt x="463" y="230"/>
                  </a:lnTo>
                  <a:lnTo>
                    <a:pt x="460" y="267"/>
                  </a:lnTo>
                  <a:lnTo>
                    <a:pt x="451" y="303"/>
                  </a:lnTo>
                  <a:lnTo>
                    <a:pt x="437" y="336"/>
                  </a:lnTo>
                  <a:lnTo>
                    <a:pt x="419" y="366"/>
                  </a:lnTo>
                  <a:lnTo>
                    <a:pt x="395" y="393"/>
                  </a:lnTo>
                  <a:lnTo>
                    <a:pt x="368" y="416"/>
                  </a:lnTo>
                  <a:lnTo>
                    <a:pt x="337" y="434"/>
                  </a:lnTo>
                  <a:lnTo>
                    <a:pt x="304" y="449"/>
                  </a:lnTo>
                  <a:lnTo>
                    <a:pt x="269" y="458"/>
                  </a:lnTo>
                  <a:lnTo>
                    <a:pt x="231" y="461"/>
                  </a:lnTo>
                  <a:lnTo>
                    <a:pt x="194" y="458"/>
                  </a:lnTo>
                  <a:lnTo>
                    <a:pt x="158" y="449"/>
                  </a:lnTo>
                  <a:lnTo>
                    <a:pt x="125" y="434"/>
                  </a:lnTo>
                  <a:lnTo>
                    <a:pt x="95" y="416"/>
                  </a:lnTo>
                  <a:lnTo>
                    <a:pt x="68" y="393"/>
                  </a:lnTo>
                  <a:lnTo>
                    <a:pt x="44" y="366"/>
                  </a:lnTo>
                  <a:lnTo>
                    <a:pt x="26" y="336"/>
                  </a:lnTo>
                  <a:lnTo>
                    <a:pt x="11" y="303"/>
                  </a:lnTo>
                  <a:lnTo>
                    <a:pt x="3" y="267"/>
                  </a:lnTo>
                  <a:lnTo>
                    <a:pt x="0" y="230"/>
                  </a:lnTo>
                  <a:lnTo>
                    <a:pt x="3" y="192"/>
                  </a:lnTo>
                  <a:lnTo>
                    <a:pt x="11" y="157"/>
                  </a:lnTo>
                  <a:lnTo>
                    <a:pt x="26" y="125"/>
                  </a:lnTo>
                  <a:lnTo>
                    <a:pt x="44" y="94"/>
                  </a:lnTo>
                  <a:lnTo>
                    <a:pt x="68" y="67"/>
                  </a:lnTo>
                  <a:lnTo>
                    <a:pt x="95" y="44"/>
                  </a:lnTo>
                  <a:lnTo>
                    <a:pt x="125" y="25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288"/>
            <p:cNvSpPr>
              <a:spLocks noEditPoints="1"/>
            </p:cNvSpPr>
            <p:nvPr/>
          </p:nvSpPr>
          <p:spPr bwMode="auto">
            <a:xfrm>
              <a:off x="2598738" y="3506788"/>
              <a:ext cx="80963" cy="80963"/>
            </a:xfrm>
            <a:custGeom>
              <a:avLst/>
              <a:gdLst>
                <a:gd name="T0" fmla="*/ 205 w 463"/>
                <a:gd name="T1" fmla="*/ 117 h 461"/>
                <a:gd name="T2" fmla="*/ 159 w 463"/>
                <a:gd name="T3" fmla="*/ 140 h 461"/>
                <a:gd name="T4" fmla="*/ 127 w 463"/>
                <a:gd name="T5" fmla="*/ 179 h 461"/>
                <a:gd name="T6" fmla="*/ 116 w 463"/>
                <a:gd name="T7" fmla="*/ 230 h 461"/>
                <a:gd name="T8" fmla="*/ 127 w 463"/>
                <a:gd name="T9" fmla="*/ 281 h 461"/>
                <a:gd name="T10" fmla="*/ 159 w 463"/>
                <a:gd name="T11" fmla="*/ 320 h 461"/>
                <a:gd name="T12" fmla="*/ 205 w 463"/>
                <a:gd name="T13" fmla="*/ 342 h 461"/>
                <a:gd name="T14" fmla="*/ 258 w 463"/>
                <a:gd name="T15" fmla="*/ 342 h 461"/>
                <a:gd name="T16" fmla="*/ 304 w 463"/>
                <a:gd name="T17" fmla="*/ 320 h 461"/>
                <a:gd name="T18" fmla="*/ 336 w 463"/>
                <a:gd name="T19" fmla="*/ 281 h 461"/>
                <a:gd name="T20" fmla="*/ 347 w 463"/>
                <a:gd name="T21" fmla="*/ 230 h 461"/>
                <a:gd name="T22" fmla="*/ 336 w 463"/>
                <a:gd name="T23" fmla="*/ 179 h 461"/>
                <a:gd name="T24" fmla="*/ 304 w 463"/>
                <a:gd name="T25" fmla="*/ 140 h 461"/>
                <a:gd name="T26" fmla="*/ 258 w 463"/>
                <a:gd name="T27" fmla="*/ 117 h 461"/>
                <a:gd name="T28" fmla="*/ 232 w 463"/>
                <a:gd name="T29" fmla="*/ 0 h 461"/>
                <a:gd name="T30" fmla="*/ 305 w 463"/>
                <a:gd name="T31" fmla="*/ 11 h 461"/>
                <a:gd name="T32" fmla="*/ 369 w 463"/>
                <a:gd name="T33" fmla="*/ 44 h 461"/>
                <a:gd name="T34" fmla="*/ 418 w 463"/>
                <a:gd name="T35" fmla="*/ 94 h 461"/>
                <a:gd name="T36" fmla="*/ 451 w 463"/>
                <a:gd name="T37" fmla="*/ 157 h 461"/>
                <a:gd name="T38" fmla="*/ 463 w 463"/>
                <a:gd name="T39" fmla="*/ 230 h 461"/>
                <a:gd name="T40" fmla="*/ 451 w 463"/>
                <a:gd name="T41" fmla="*/ 303 h 461"/>
                <a:gd name="T42" fmla="*/ 418 w 463"/>
                <a:gd name="T43" fmla="*/ 366 h 461"/>
                <a:gd name="T44" fmla="*/ 369 w 463"/>
                <a:gd name="T45" fmla="*/ 416 h 461"/>
                <a:gd name="T46" fmla="*/ 305 w 463"/>
                <a:gd name="T47" fmla="*/ 449 h 461"/>
                <a:gd name="T48" fmla="*/ 232 w 463"/>
                <a:gd name="T49" fmla="*/ 461 h 461"/>
                <a:gd name="T50" fmla="*/ 158 w 463"/>
                <a:gd name="T51" fmla="*/ 449 h 461"/>
                <a:gd name="T52" fmla="*/ 94 w 463"/>
                <a:gd name="T53" fmla="*/ 416 h 461"/>
                <a:gd name="T54" fmla="*/ 45 w 463"/>
                <a:gd name="T55" fmla="*/ 366 h 461"/>
                <a:gd name="T56" fmla="*/ 12 w 463"/>
                <a:gd name="T57" fmla="*/ 303 h 461"/>
                <a:gd name="T58" fmla="*/ 0 w 463"/>
                <a:gd name="T59" fmla="*/ 230 h 461"/>
                <a:gd name="T60" fmla="*/ 12 w 463"/>
                <a:gd name="T61" fmla="*/ 157 h 461"/>
                <a:gd name="T62" fmla="*/ 45 w 463"/>
                <a:gd name="T63" fmla="*/ 94 h 461"/>
                <a:gd name="T64" fmla="*/ 94 w 463"/>
                <a:gd name="T65" fmla="*/ 44 h 461"/>
                <a:gd name="T66" fmla="*/ 158 w 463"/>
                <a:gd name="T67" fmla="*/ 11 h 461"/>
                <a:gd name="T68" fmla="*/ 232 w 463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1">
                  <a:moveTo>
                    <a:pt x="232" y="114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9"/>
                  </a:lnTo>
                  <a:lnTo>
                    <a:pt x="127" y="179"/>
                  </a:lnTo>
                  <a:lnTo>
                    <a:pt x="119" y="204"/>
                  </a:lnTo>
                  <a:lnTo>
                    <a:pt x="116" y="230"/>
                  </a:lnTo>
                  <a:lnTo>
                    <a:pt x="119" y="256"/>
                  </a:lnTo>
                  <a:lnTo>
                    <a:pt x="127" y="281"/>
                  </a:lnTo>
                  <a:lnTo>
                    <a:pt x="141" y="302"/>
                  </a:lnTo>
                  <a:lnTo>
                    <a:pt x="159" y="320"/>
                  </a:lnTo>
                  <a:lnTo>
                    <a:pt x="181" y="334"/>
                  </a:lnTo>
                  <a:lnTo>
                    <a:pt x="205" y="342"/>
                  </a:lnTo>
                  <a:lnTo>
                    <a:pt x="232" y="345"/>
                  </a:lnTo>
                  <a:lnTo>
                    <a:pt x="258" y="342"/>
                  </a:lnTo>
                  <a:lnTo>
                    <a:pt x="282" y="334"/>
                  </a:lnTo>
                  <a:lnTo>
                    <a:pt x="304" y="320"/>
                  </a:lnTo>
                  <a:lnTo>
                    <a:pt x="321" y="302"/>
                  </a:lnTo>
                  <a:lnTo>
                    <a:pt x="336" y="281"/>
                  </a:lnTo>
                  <a:lnTo>
                    <a:pt x="344" y="256"/>
                  </a:lnTo>
                  <a:lnTo>
                    <a:pt x="347" y="230"/>
                  </a:lnTo>
                  <a:lnTo>
                    <a:pt x="344" y="204"/>
                  </a:lnTo>
                  <a:lnTo>
                    <a:pt x="336" y="179"/>
                  </a:lnTo>
                  <a:lnTo>
                    <a:pt x="321" y="159"/>
                  </a:lnTo>
                  <a:lnTo>
                    <a:pt x="304" y="140"/>
                  </a:lnTo>
                  <a:lnTo>
                    <a:pt x="282" y="127"/>
                  </a:lnTo>
                  <a:lnTo>
                    <a:pt x="258" y="117"/>
                  </a:lnTo>
                  <a:lnTo>
                    <a:pt x="232" y="114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5" y="11"/>
                  </a:lnTo>
                  <a:lnTo>
                    <a:pt x="338" y="25"/>
                  </a:lnTo>
                  <a:lnTo>
                    <a:pt x="369" y="44"/>
                  </a:lnTo>
                  <a:lnTo>
                    <a:pt x="395" y="67"/>
                  </a:lnTo>
                  <a:lnTo>
                    <a:pt x="418" y="94"/>
                  </a:lnTo>
                  <a:lnTo>
                    <a:pt x="437" y="125"/>
                  </a:lnTo>
                  <a:lnTo>
                    <a:pt x="451" y="157"/>
                  </a:lnTo>
                  <a:lnTo>
                    <a:pt x="460" y="192"/>
                  </a:lnTo>
                  <a:lnTo>
                    <a:pt x="463" y="230"/>
                  </a:lnTo>
                  <a:lnTo>
                    <a:pt x="460" y="267"/>
                  </a:lnTo>
                  <a:lnTo>
                    <a:pt x="451" y="303"/>
                  </a:lnTo>
                  <a:lnTo>
                    <a:pt x="437" y="336"/>
                  </a:lnTo>
                  <a:lnTo>
                    <a:pt x="418" y="366"/>
                  </a:lnTo>
                  <a:lnTo>
                    <a:pt x="395" y="393"/>
                  </a:lnTo>
                  <a:lnTo>
                    <a:pt x="369" y="416"/>
                  </a:lnTo>
                  <a:lnTo>
                    <a:pt x="338" y="434"/>
                  </a:lnTo>
                  <a:lnTo>
                    <a:pt x="305" y="449"/>
                  </a:lnTo>
                  <a:lnTo>
                    <a:pt x="269" y="458"/>
                  </a:lnTo>
                  <a:lnTo>
                    <a:pt x="232" y="461"/>
                  </a:lnTo>
                  <a:lnTo>
                    <a:pt x="194" y="458"/>
                  </a:lnTo>
                  <a:lnTo>
                    <a:pt x="158" y="449"/>
                  </a:lnTo>
                  <a:lnTo>
                    <a:pt x="125" y="434"/>
                  </a:lnTo>
                  <a:lnTo>
                    <a:pt x="94" y="416"/>
                  </a:lnTo>
                  <a:lnTo>
                    <a:pt x="68" y="393"/>
                  </a:lnTo>
                  <a:lnTo>
                    <a:pt x="45" y="366"/>
                  </a:lnTo>
                  <a:lnTo>
                    <a:pt x="25" y="336"/>
                  </a:lnTo>
                  <a:lnTo>
                    <a:pt x="12" y="303"/>
                  </a:lnTo>
                  <a:lnTo>
                    <a:pt x="3" y="267"/>
                  </a:lnTo>
                  <a:lnTo>
                    <a:pt x="0" y="230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5" y="125"/>
                  </a:lnTo>
                  <a:lnTo>
                    <a:pt x="45" y="94"/>
                  </a:lnTo>
                  <a:lnTo>
                    <a:pt x="68" y="67"/>
                  </a:lnTo>
                  <a:lnTo>
                    <a:pt x="94" y="44"/>
                  </a:lnTo>
                  <a:lnTo>
                    <a:pt x="125" y="25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289"/>
            <p:cNvSpPr>
              <a:spLocks noEditPoints="1"/>
            </p:cNvSpPr>
            <p:nvPr/>
          </p:nvSpPr>
          <p:spPr bwMode="auto">
            <a:xfrm>
              <a:off x="2690813" y="3506788"/>
              <a:ext cx="80963" cy="80963"/>
            </a:xfrm>
            <a:custGeom>
              <a:avLst/>
              <a:gdLst>
                <a:gd name="T0" fmla="*/ 205 w 463"/>
                <a:gd name="T1" fmla="*/ 117 h 461"/>
                <a:gd name="T2" fmla="*/ 159 w 463"/>
                <a:gd name="T3" fmla="*/ 140 h 461"/>
                <a:gd name="T4" fmla="*/ 127 w 463"/>
                <a:gd name="T5" fmla="*/ 179 h 461"/>
                <a:gd name="T6" fmla="*/ 116 w 463"/>
                <a:gd name="T7" fmla="*/ 230 h 461"/>
                <a:gd name="T8" fmla="*/ 127 w 463"/>
                <a:gd name="T9" fmla="*/ 281 h 461"/>
                <a:gd name="T10" fmla="*/ 159 w 463"/>
                <a:gd name="T11" fmla="*/ 320 h 461"/>
                <a:gd name="T12" fmla="*/ 205 w 463"/>
                <a:gd name="T13" fmla="*/ 342 h 461"/>
                <a:gd name="T14" fmla="*/ 258 w 463"/>
                <a:gd name="T15" fmla="*/ 342 h 461"/>
                <a:gd name="T16" fmla="*/ 304 w 463"/>
                <a:gd name="T17" fmla="*/ 320 h 461"/>
                <a:gd name="T18" fmla="*/ 335 w 463"/>
                <a:gd name="T19" fmla="*/ 281 h 461"/>
                <a:gd name="T20" fmla="*/ 348 w 463"/>
                <a:gd name="T21" fmla="*/ 230 h 461"/>
                <a:gd name="T22" fmla="*/ 335 w 463"/>
                <a:gd name="T23" fmla="*/ 179 h 461"/>
                <a:gd name="T24" fmla="*/ 304 w 463"/>
                <a:gd name="T25" fmla="*/ 140 h 461"/>
                <a:gd name="T26" fmla="*/ 258 w 463"/>
                <a:gd name="T27" fmla="*/ 117 h 461"/>
                <a:gd name="T28" fmla="*/ 231 w 463"/>
                <a:gd name="T29" fmla="*/ 0 h 461"/>
                <a:gd name="T30" fmla="*/ 304 w 463"/>
                <a:gd name="T31" fmla="*/ 11 h 461"/>
                <a:gd name="T32" fmla="*/ 368 w 463"/>
                <a:gd name="T33" fmla="*/ 44 h 461"/>
                <a:gd name="T34" fmla="*/ 419 w 463"/>
                <a:gd name="T35" fmla="*/ 94 h 461"/>
                <a:gd name="T36" fmla="*/ 452 w 463"/>
                <a:gd name="T37" fmla="*/ 157 h 461"/>
                <a:gd name="T38" fmla="*/ 463 w 463"/>
                <a:gd name="T39" fmla="*/ 230 h 461"/>
                <a:gd name="T40" fmla="*/ 452 w 463"/>
                <a:gd name="T41" fmla="*/ 303 h 461"/>
                <a:gd name="T42" fmla="*/ 419 w 463"/>
                <a:gd name="T43" fmla="*/ 366 h 461"/>
                <a:gd name="T44" fmla="*/ 368 w 463"/>
                <a:gd name="T45" fmla="*/ 416 h 461"/>
                <a:gd name="T46" fmla="*/ 304 w 463"/>
                <a:gd name="T47" fmla="*/ 449 h 461"/>
                <a:gd name="T48" fmla="*/ 231 w 463"/>
                <a:gd name="T49" fmla="*/ 461 h 461"/>
                <a:gd name="T50" fmla="*/ 159 w 463"/>
                <a:gd name="T51" fmla="*/ 449 h 461"/>
                <a:gd name="T52" fmla="*/ 95 w 463"/>
                <a:gd name="T53" fmla="*/ 416 h 461"/>
                <a:gd name="T54" fmla="*/ 45 w 463"/>
                <a:gd name="T55" fmla="*/ 366 h 461"/>
                <a:gd name="T56" fmla="*/ 12 w 463"/>
                <a:gd name="T57" fmla="*/ 303 h 461"/>
                <a:gd name="T58" fmla="*/ 0 w 463"/>
                <a:gd name="T59" fmla="*/ 230 h 461"/>
                <a:gd name="T60" fmla="*/ 12 w 463"/>
                <a:gd name="T61" fmla="*/ 157 h 461"/>
                <a:gd name="T62" fmla="*/ 45 w 463"/>
                <a:gd name="T63" fmla="*/ 94 h 461"/>
                <a:gd name="T64" fmla="*/ 95 w 463"/>
                <a:gd name="T65" fmla="*/ 44 h 461"/>
                <a:gd name="T66" fmla="*/ 159 w 463"/>
                <a:gd name="T67" fmla="*/ 11 h 461"/>
                <a:gd name="T68" fmla="*/ 231 w 463"/>
                <a:gd name="T6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1">
                  <a:moveTo>
                    <a:pt x="231" y="114"/>
                  </a:moveTo>
                  <a:lnTo>
                    <a:pt x="205" y="117"/>
                  </a:lnTo>
                  <a:lnTo>
                    <a:pt x="181" y="127"/>
                  </a:lnTo>
                  <a:lnTo>
                    <a:pt x="159" y="140"/>
                  </a:lnTo>
                  <a:lnTo>
                    <a:pt x="141" y="159"/>
                  </a:lnTo>
                  <a:lnTo>
                    <a:pt x="127" y="179"/>
                  </a:lnTo>
                  <a:lnTo>
                    <a:pt x="119" y="204"/>
                  </a:lnTo>
                  <a:lnTo>
                    <a:pt x="116" y="230"/>
                  </a:lnTo>
                  <a:lnTo>
                    <a:pt x="119" y="256"/>
                  </a:lnTo>
                  <a:lnTo>
                    <a:pt x="127" y="281"/>
                  </a:lnTo>
                  <a:lnTo>
                    <a:pt x="141" y="302"/>
                  </a:lnTo>
                  <a:lnTo>
                    <a:pt x="159" y="320"/>
                  </a:lnTo>
                  <a:lnTo>
                    <a:pt x="181" y="334"/>
                  </a:lnTo>
                  <a:lnTo>
                    <a:pt x="205" y="342"/>
                  </a:lnTo>
                  <a:lnTo>
                    <a:pt x="231" y="345"/>
                  </a:lnTo>
                  <a:lnTo>
                    <a:pt x="258" y="342"/>
                  </a:lnTo>
                  <a:lnTo>
                    <a:pt x="283" y="334"/>
                  </a:lnTo>
                  <a:lnTo>
                    <a:pt x="304" y="320"/>
                  </a:lnTo>
                  <a:lnTo>
                    <a:pt x="322" y="302"/>
                  </a:lnTo>
                  <a:lnTo>
                    <a:pt x="335" y="281"/>
                  </a:lnTo>
                  <a:lnTo>
                    <a:pt x="345" y="256"/>
                  </a:lnTo>
                  <a:lnTo>
                    <a:pt x="348" y="230"/>
                  </a:lnTo>
                  <a:lnTo>
                    <a:pt x="345" y="204"/>
                  </a:lnTo>
                  <a:lnTo>
                    <a:pt x="335" y="179"/>
                  </a:lnTo>
                  <a:lnTo>
                    <a:pt x="322" y="159"/>
                  </a:lnTo>
                  <a:lnTo>
                    <a:pt x="304" y="140"/>
                  </a:lnTo>
                  <a:lnTo>
                    <a:pt x="283" y="127"/>
                  </a:lnTo>
                  <a:lnTo>
                    <a:pt x="258" y="117"/>
                  </a:lnTo>
                  <a:lnTo>
                    <a:pt x="231" y="114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8" y="25"/>
                  </a:lnTo>
                  <a:lnTo>
                    <a:pt x="368" y="44"/>
                  </a:lnTo>
                  <a:lnTo>
                    <a:pt x="395" y="67"/>
                  </a:lnTo>
                  <a:lnTo>
                    <a:pt x="419" y="94"/>
                  </a:lnTo>
                  <a:lnTo>
                    <a:pt x="437" y="125"/>
                  </a:lnTo>
                  <a:lnTo>
                    <a:pt x="452" y="157"/>
                  </a:lnTo>
                  <a:lnTo>
                    <a:pt x="460" y="192"/>
                  </a:lnTo>
                  <a:lnTo>
                    <a:pt x="463" y="230"/>
                  </a:lnTo>
                  <a:lnTo>
                    <a:pt x="460" y="267"/>
                  </a:lnTo>
                  <a:lnTo>
                    <a:pt x="452" y="303"/>
                  </a:lnTo>
                  <a:lnTo>
                    <a:pt x="437" y="336"/>
                  </a:lnTo>
                  <a:lnTo>
                    <a:pt x="419" y="366"/>
                  </a:lnTo>
                  <a:lnTo>
                    <a:pt x="395" y="393"/>
                  </a:lnTo>
                  <a:lnTo>
                    <a:pt x="368" y="416"/>
                  </a:lnTo>
                  <a:lnTo>
                    <a:pt x="338" y="434"/>
                  </a:lnTo>
                  <a:lnTo>
                    <a:pt x="304" y="449"/>
                  </a:lnTo>
                  <a:lnTo>
                    <a:pt x="269" y="458"/>
                  </a:lnTo>
                  <a:lnTo>
                    <a:pt x="231" y="461"/>
                  </a:lnTo>
                  <a:lnTo>
                    <a:pt x="194" y="458"/>
                  </a:lnTo>
                  <a:lnTo>
                    <a:pt x="159" y="449"/>
                  </a:lnTo>
                  <a:lnTo>
                    <a:pt x="125" y="434"/>
                  </a:lnTo>
                  <a:lnTo>
                    <a:pt x="95" y="416"/>
                  </a:lnTo>
                  <a:lnTo>
                    <a:pt x="68" y="393"/>
                  </a:lnTo>
                  <a:lnTo>
                    <a:pt x="45" y="366"/>
                  </a:lnTo>
                  <a:lnTo>
                    <a:pt x="26" y="336"/>
                  </a:lnTo>
                  <a:lnTo>
                    <a:pt x="12" y="303"/>
                  </a:lnTo>
                  <a:lnTo>
                    <a:pt x="3" y="267"/>
                  </a:lnTo>
                  <a:lnTo>
                    <a:pt x="0" y="230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5"/>
                  </a:lnTo>
                  <a:lnTo>
                    <a:pt x="45" y="94"/>
                  </a:lnTo>
                  <a:lnTo>
                    <a:pt x="68" y="67"/>
                  </a:lnTo>
                  <a:lnTo>
                    <a:pt x="95" y="44"/>
                  </a:lnTo>
                  <a:lnTo>
                    <a:pt x="125" y="25"/>
                  </a:lnTo>
                  <a:lnTo>
                    <a:pt x="159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290"/>
            <p:cNvSpPr>
              <a:spLocks noEditPoints="1"/>
            </p:cNvSpPr>
            <p:nvPr/>
          </p:nvSpPr>
          <p:spPr bwMode="auto">
            <a:xfrm>
              <a:off x="2465388" y="3465513"/>
              <a:ext cx="531813" cy="517525"/>
            </a:xfrm>
            <a:custGeom>
              <a:avLst/>
              <a:gdLst>
                <a:gd name="T0" fmla="*/ 115 w 3011"/>
                <a:gd name="T1" fmla="*/ 116 h 2938"/>
                <a:gd name="T2" fmla="*/ 115 w 3011"/>
                <a:gd name="T3" fmla="*/ 807 h 2938"/>
                <a:gd name="T4" fmla="*/ 2896 w 3011"/>
                <a:gd name="T5" fmla="*/ 807 h 2938"/>
                <a:gd name="T6" fmla="*/ 2896 w 3011"/>
                <a:gd name="T7" fmla="*/ 116 h 2938"/>
                <a:gd name="T8" fmla="*/ 115 w 3011"/>
                <a:gd name="T9" fmla="*/ 116 h 2938"/>
                <a:gd name="T10" fmla="*/ 58 w 3011"/>
                <a:gd name="T11" fmla="*/ 0 h 2938"/>
                <a:gd name="T12" fmla="*/ 2954 w 3011"/>
                <a:gd name="T13" fmla="*/ 0 h 2938"/>
                <a:gd name="T14" fmla="*/ 2971 w 3011"/>
                <a:gd name="T15" fmla="*/ 3 h 2938"/>
                <a:gd name="T16" fmla="*/ 2988 w 3011"/>
                <a:gd name="T17" fmla="*/ 11 h 2938"/>
                <a:gd name="T18" fmla="*/ 3000 w 3011"/>
                <a:gd name="T19" fmla="*/ 23 h 2938"/>
                <a:gd name="T20" fmla="*/ 3008 w 3011"/>
                <a:gd name="T21" fmla="*/ 40 h 2938"/>
                <a:gd name="T22" fmla="*/ 3011 w 3011"/>
                <a:gd name="T23" fmla="*/ 58 h 2938"/>
                <a:gd name="T24" fmla="*/ 3011 w 3011"/>
                <a:gd name="T25" fmla="*/ 1613 h 2938"/>
                <a:gd name="T26" fmla="*/ 3008 w 3011"/>
                <a:gd name="T27" fmla="*/ 1632 h 2938"/>
                <a:gd name="T28" fmla="*/ 3000 w 3011"/>
                <a:gd name="T29" fmla="*/ 1647 h 2938"/>
                <a:gd name="T30" fmla="*/ 2988 w 3011"/>
                <a:gd name="T31" fmla="*/ 1659 h 2938"/>
                <a:gd name="T32" fmla="*/ 2971 w 3011"/>
                <a:gd name="T33" fmla="*/ 1667 h 2938"/>
                <a:gd name="T34" fmla="*/ 2954 w 3011"/>
                <a:gd name="T35" fmla="*/ 1671 h 2938"/>
                <a:gd name="T36" fmla="*/ 2935 w 3011"/>
                <a:gd name="T37" fmla="*/ 1667 h 2938"/>
                <a:gd name="T38" fmla="*/ 2920 w 3011"/>
                <a:gd name="T39" fmla="*/ 1659 h 2938"/>
                <a:gd name="T40" fmla="*/ 2906 w 3011"/>
                <a:gd name="T41" fmla="*/ 1647 h 2938"/>
                <a:gd name="T42" fmla="*/ 2898 w 3011"/>
                <a:gd name="T43" fmla="*/ 1632 h 2938"/>
                <a:gd name="T44" fmla="*/ 2896 w 3011"/>
                <a:gd name="T45" fmla="*/ 1613 h 2938"/>
                <a:gd name="T46" fmla="*/ 2896 w 3011"/>
                <a:gd name="T47" fmla="*/ 922 h 2938"/>
                <a:gd name="T48" fmla="*/ 115 w 3011"/>
                <a:gd name="T49" fmla="*/ 922 h 2938"/>
                <a:gd name="T50" fmla="*/ 115 w 3011"/>
                <a:gd name="T51" fmla="*/ 2823 h 2938"/>
                <a:gd name="T52" fmla="*/ 1679 w 3011"/>
                <a:gd name="T53" fmla="*/ 2823 h 2938"/>
                <a:gd name="T54" fmla="*/ 1698 w 3011"/>
                <a:gd name="T55" fmla="*/ 2826 h 2938"/>
                <a:gd name="T56" fmla="*/ 1713 w 3011"/>
                <a:gd name="T57" fmla="*/ 2835 h 2938"/>
                <a:gd name="T58" fmla="*/ 1726 w 3011"/>
                <a:gd name="T59" fmla="*/ 2847 h 2938"/>
                <a:gd name="T60" fmla="*/ 1734 w 3011"/>
                <a:gd name="T61" fmla="*/ 2862 h 2938"/>
                <a:gd name="T62" fmla="*/ 1737 w 3011"/>
                <a:gd name="T63" fmla="*/ 2881 h 2938"/>
                <a:gd name="T64" fmla="*/ 1734 w 3011"/>
                <a:gd name="T65" fmla="*/ 2899 h 2938"/>
                <a:gd name="T66" fmla="*/ 1726 w 3011"/>
                <a:gd name="T67" fmla="*/ 2915 h 2938"/>
                <a:gd name="T68" fmla="*/ 1713 w 3011"/>
                <a:gd name="T69" fmla="*/ 2927 h 2938"/>
                <a:gd name="T70" fmla="*/ 1698 w 3011"/>
                <a:gd name="T71" fmla="*/ 2935 h 2938"/>
                <a:gd name="T72" fmla="*/ 1679 w 3011"/>
                <a:gd name="T73" fmla="*/ 2938 h 2938"/>
                <a:gd name="T74" fmla="*/ 58 w 3011"/>
                <a:gd name="T75" fmla="*/ 2938 h 2938"/>
                <a:gd name="T76" fmla="*/ 39 w 3011"/>
                <a:gd name="T77" fmla="*/ 2935 h 2938"/>
                <a:gd name="T78" fmla="*/ 24 w 3011"/>
                <a:gd name="T79" fmla="*/ 2927 h 2938"/>
                <a:gd name="T80" fmla="*/ 11 w 3011"/>
                <a:gd name="T81" fmla="*/ 2915 h 2938"/>
                <a:gd name="T82" fmla="*/ 3 w 3011"/>
                <a:gd name="T83" fmla="*/ 2899 h 2938"/>
                <a:gd name="T84" fmla="*/ 0 w 3011"/>
                <a:gd name="T85" fmla="*/ 2881 h 2938"/>
                <a:gd name="T86" fmla="*/ 0 w 3011"/>
                <a:gd name="T87" fmla="*/ 58 h 2938"/>
                <a:gd name="T88" fmla="*/ 3 w 3011"/>
                <a:gd name="T89" fmla="*/ 40 h 2938"/>
                <a:gd name="T90" fmla="*/ 11 w 3011"/>
                <a:gd name="T91" fmla="*/ 23 h 2938"/>
                <a:gd name="T92" fmla="*/ 24 w 3011"/>
                <a:gd name="T93" fmla="*/ 11 h 2938"/>
                <a:gd name="T94" fmla="*/ 39 w 3011"/>
                <a:gd name="T95" fmla="*/ 3 h 2938"/>
                <a:gd name="T96" fmla="*/ 58 w 3011"/>
                <a:gd name="T97" fmla="*/ 0 h 2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11" h="2938">
                  <a:moveTo>
                    <a:pt x="115" y="116"/>
                  </a:moveTo>
                  <a:lnTo>
                    <a:pt x="115" y="807"/>
                  </a:lnTo>
                  <a:lnTo>
                    <a:pt x="2896" y="807"/>
                  </a:lnTo>
                  <a:lnTo>
                    <a:pt x="2896" y="116"/>
                  </a:lnTo>
                  <a:lnTo>
                    <a:pt x="115" y="116"/>
                  </a:lnTo>
                  <a:close/>
                  <a:moveTo>
                    <a:pt x="58" y="0"/>
                  </a:moveTo>
                  <a:lnTo>
                    <a:pt x="2954" y="0"/>
                  </a:lnTo>
                  <a:lnTo>
                    <a:pt x="2971" y="3"/>
                  </a:lnTo>
                  <a:lnTo>
                    <a:pt x="2988" y="11"/>
                  </a:lnTo>
                  <a:lnTo>
                    <a:pt x="3000" y="23"/>
                  </a:lnTo>
                  <a:lnTo>
                    <a:pt x="3008" y="40"/>
                  </a:lnTo>
                  <a:lnTo>
                    <a:pt x="3011" y="58"/>
                  </a:lnTo>
                  <a:lnTo>
                    <a:pt x="3011" y="1613"/>
                  </a:lnTo>
                  <a:lnTo>
                    <a:pt x="3008" y="1632"/>
                  </a:lnTo>
                  <a:lnTo>
                    <a:pt x="3000" y="1647"/>
                  </a:lnTo>
                  <a:lnTo>
                    <a:pt x="2988" y="1659"/>
                  </a:lnTo>
                  <a:lnTo>
                    <a:pt x="2971" y="1667"/>
                  </a:lnTo>
                  <a:lnTo>
                    <a:pt x="2954" y="1671"/>
                  </a:lnTo>
                  <a:lnTo>
                    <a:pt x="2935" y="1667"/>
                  </a:lnTo>
                  <a:lnTo>
                    <a:pt x="2920" y="1659"/>
                  </a:lnTo>
                  <a:lnTo>
                    <a:pt x="2906" y="1647"/>
                  </a:lnTo>
                  <a:lnTo>
                    <a:pt x="2898" y="1632"/>
                  </a:lnTo>
                  <a:lnTo>
                    <a:pt x="2896" y="1613"/>
                  </a:lnTo>
                  <a:lnTo>
                    <a:pt x="2896" y="922"/>
                  </a:lnTo>
                  <a:lnTo>
                    <a:pt x="115" y="922"/>
                  </a:lnTo>
                  <a:lnTo>
                    <a:pt x="115" y="2823"/>
                  </a:lnTo>
                  <a:lnTo>
                    <a:pt x="1679" y="2823"/>
                  </a:lnTo>
                  <a:lnTo>
                    <a:pt x="1698" y="2826"/>
                  </a:lnTo>
                  <a:lnTo>
                    <a:pt x="1713" y="2835"/>
                  </a:lnTo>
                  <a:lnTo>
                    <a:pt x="1726" y="2847"/>
                  </a:lnTo>
                  <a:lnTo>
                    <a:pt x="1734" y="2862"/>
                  </a:lnTo>
                  <a:lnTo>
                    <a:pt x="1737" y="2881"/>
                  </a:lnTo>
                  <a:lnTo>
                    <a:pt x="1734" y="2899"/>
                  </a:lnTo>
                  <a:lnTo>
                    <a:pt x="1726" y="2915"/>
                  </a:lnTo>
                  <a:lnTo>
                    <a:pt x="1713" y="2927"/>
                  </a:lnTo>
                  <a:lnTo>
                    <a:pt x="1698" y="2935"/>
                  </a:lnTo>
                  <a:lnTo>
                    <a:pt x="1679" y="2938"/>
                  </a:lnTo>
                  <a:lnTo>
                    <a:pt x="58" y="2938"/>
                  </a:lnTo>
                  <a:lnTo>
                    <a:pt x="39" y="2935"/>
                  </a:lnTo>
                  <a:lnTo>
                    <a:pt x="24" y="2927"/>
                  </a:lnTo>
                  <a:lnTo>
                    <a:pt x="11" y="2915"/>
                  </a:lnTo>
                  <a:lnTo>
                    <a:pt x="3" y="2899"/>
                  </a:lnTo>
                  <a:lnTo>
                    <a:pt x="0" y="2881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4" name="Group 903"/>
          <p:cNvGrpSpPr/>
          <p:nvPr/>
        </p:nvGrpSpPr>
        <p:grpSpPr>
          <a:xfrm>
            <a:off x="9081441" y="3463883"/>
            <a:ext cx="568325" cy="549276"/>
            <a:chOff x="1590675" y="3462338"/>
            <a:chExt cx="568325" cy="5492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9" name="Freeform 295"/>
            <p:cNvSpPr>
              <a:spLocks noEditPoints="1"/>
            </p:cNvSpPr>
            <p:nvPr/>
          </p:nvSpPr>
          <p:spPr bwMode="auto">
            <a:xfrm>
              <a:off x="1895475" y="3778251"/>
              <a:ext cx="263525" cy="233363"/>
            </a:xfrm>
            <a:custGeom>
              <a:avLst/>
              <a:gdLst>
                <a:gd name="T0" fmla="*/ 387 w 1664"/>
                <a:gd name="T1" fmla="*/ 138 h 1469"/>
                <a:gd name="T2" fmla="*/ 285 w 1664"/>
                <a:gd name="T3" fmla="*/ 185 h 1469"/>
                <a:gd name="T4" fmla="*/ 206 w 1664"/>
                <a:gd name="T5" fmla="*/ 263 h 1469"/>
                <a:gd name="T6" fmla="*/ 155 w 1664"/>
                <a:gd name="T7" fmla="*/ 360 h 1469"/>
                <a:gd name="T8" fmla="*/ 130 w 1664"/>
                <a:gd name="T9" fmla="*/ 467 h 1469"/>
                <a:gd name="T10" fmla="*/ 128 w 1664"/>
                <a:gd name="T11" fmla="*/ 483 h 1469"/>
                <a:gd name="T12" fmla="*/ 131 w 1664"/>
                <a:gd name="T13" fmla="*/ 537 h 1469"/>
                <a:gd name="T14" fmla="*/ 159 w 1664"/>
                <a:gd name="T15" fmla="*/ 651 h 1469"/>
                <a:gd name="T16" fmla="*/ 247 w 1664"/>
                <a:gd name="T17" fmla="*/ 807 h 1469"/>
                <a:gd name="T18" fmla="*/ 832 w 1664"/>
                <a:gd name="T19" fmla="*/ 1324 h 1469"/>
                <a:gd name="T20" fmla="*/ 1406 w 1664"/>
                <a:gd name="T21" fmla="*/ 821 h 1469"/>
                <a:gd name="T22" fmla="*/ 1489 w 1664"/>
                <a:gd name="T23" fmla="*/ 690 h 1469"/>
                <a:gd name="T24" fmla="*/ 1529 w 1664"/>
                <a:gd name="T25" fmla="*/ 563 h 1469"/>
                <a:gd name="T26" fmla="*/ 1536 w 1664"/>
                <a:gd name="T27" fmla="*/ 495 h 1469"/>
                <a:gd name="T28" fmla="*/ 1535 w 1664"/>
                <a:gd name="T29" fmla="*/ 472 h 1469"/>
                <a:gd name="T30" fmla="*/ 1510 w 1664"/>
                <a:gd name="T31" fmla="*/ 362 h 1469"/>
                <a:gd name="T32" fmla="*/ 1457 w 1664"/>
                <a:gd name="T33" fmla="*/ 264 h 1469"/>
                <a:gd name="T34" fmla="*/ 1380 w 1664"/>
                <a:gd name="T35" fmla="*/ 186 h 1469"/>
                <a:gd name="T36" fmla="*/ 1277 w 1664"/>
                <a:gd name="T37" fmla="*/ 138 h 1469"/>
                <a:gd name="T38" fmla="*/ 1154 w 1664"/>
                <a:gd name="T39" fmla="*/ 132 h 1469"/>
                <a:gd name="T40" fmla="*/ 1043 w 1664"/>
                <a:gd name="T41" fmla="*/ 177 h 1469"/>
                <a:gd name="T42" fmla="*/ 952 w 1664"/>
                <a:gd name="T43" fmla="*/ 258 h 1469"/>
                <a:gd name="T44" fmla="*/ 890 w 1664"/>
                <a:gd name="T45" fmla="*/ 359 h 1469"/>
                <a:gd name="T46" fmla="*/ 756 w 1664"/>
                <a:gd name="T47" fmla="*/ 325 h 1469"/>
                <a:gd name="T48" fmla="*/ 684 w 1664"/>
                <a:gd name="T49" fmla="*/ 229 h 1469"/>
                <a:gd name="T50" fmla="*/ 587 w 1664"/>
                <a:gd name="T51" fmla="*/ 157 h 1469"/>
                <a:gd name="T52" fmla="*/ 468 w 1664"/>
                <a:gd name="T53" fmla="*/ 129 h 1469"/>
                <a:gd name="T54" fmla="*/ 566 w 1664"/>
                <a:gd name="T55" fmla="*/ 13 h 1469"/>
                <a:gd name="T56" fmla="*/ 697 w 1664"/>
                <a:gd name="T57" fmla="*/ 74 h 1469"/>
                <a:gd name="T58" fmla="*/ 803 w 1664"/>
                <a:gd name="T59" fmla="*/ 169 h 1469"/>
                <a:gd name="T60" fmla="*/ 893 w 1664"/>
                <a:gd name="T61" fmla="*/ 134 h 1469"/>
                <a:gd name="T62" fmla="*/ 1008 w 1664"/>
                <a:gd name="T63" fmla="*/ 49 h 1469"/>
                <a:gd name="T64" fmla="*/ 1145 w 1664"/>
                <a:gd name="T65" fmla="*/ 3 h 1469"/>
                <a:gd name="T66" fmla="*/ 1305 w 1664"/>
                <a:gd name="T67" fmla="*/ 13 h 1469"/>
                <a:gd name="T68" fmla="*/ 1449 w 1664"/>
                <a:gd name="T69" fmla="*/ 77 h 1469"/>
                <a:gd name="T70" fmla="*/ 1563 w 1664"/>
                <a:gd name="T71" fmla="*/ 189 h 1469"/>
                <a:gd name="T72" fmla="*/ 1637 w 1664"/>
                <a:gd name="T73" fmla="*/ 337 h 1469"/>
                <a:gd name="T74" fmla="*/ 1663 w 1664"/>
                <a:gd name="T75" fmla="*/ 462 h 1469"/>
                <a:gd name="T76" fmla="*/ 1663 w 1664"/>
                <a:gd name="T77" fmla="*/ 522 h 1469"/>
                <a:gd name="T78" fmla="*/ 1646 w 1664"/>
                <a:gd name="T79" fmla="*/ 625 h 1469"/>
                <a:gd name="T80" fmla="*/ 1577 w 1664"/>
                <a:gd name="T81" fmla="*/ 797 h 1469"/>
                <a:gd name="T82" fmla="*/ 1462 w 1664"/>
                <a:gd name="T83" fmla="*/ 950 h 1469"/>
                <a:gd name="T84" fmla="*/ 866 w 1664"/>
                <a:gd name="T85" fmla="*/ 1461 h 1469"/>
                <a:gd name="T86" fmla="*/ 815 w 1664"/>
                <a:gd name="T87" fmla="*/ 1467 h 1469"/>
                <a:gd name="T88" fmla="*/ 250 w 1664"/>
                <a:gd name="T89" fmla="*/ 995 h 1469"/>
                <a:gd name="T90" fmla="*/ 120 w 1664"/>
                <a:gd name="T91" fmla="*/ 851 h 1469"/>
                <a:gd name="T92" fmla="*/ 35 w 1664"/>
                <a:gd name="T93" fmla="*/ 685 h 1469"/>
                <a:gd name="T94" fmla="*/ 3 w 1664"/>
                <a:gd name="T95" fmla="*/ 552 h 1469"/>
                <a:gd name="T96" fmla="*/ 0 w 1664"/>
                <a:gd name="T97" fmla="*/ 477 h 1469"/>
                <a:gd name="T98" fmla="*/ 12 w 1664"/>
                <a:gd name="T99" fmla="*/ 393 h 1469"/>
                <a:gd name="T100" fmla="*/ 71 w 1664"/>
                <a:gd name="T101" fmla="*/ 234 h 1469"/>
                <a:gd name="T102" fmla="*/ 173 w 1664"/>
                <a:gd name="T103" fmla="*/ 110 h 1469"/>
                <a:gd name="T104" fmla="*/ 309 w 1664"/>
                <a:gd name="T105" fmla="*/ 29 h 1469"/>
                <a:gd name="T106" fmla="*/ 468 w 1664"/>
                <a:gd name="T107" fmla="*/ 0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4" h="1469">
                  <a:moveTo>
                    <a:pt x="468" y="129"/>
                  </a:moveTo>
                  <a:lnTo>
                    <a:pt x="427" y="131"/>
                  </a:lnTo>
                  <a:lnTo>
                    <a:pt x="387" y="138"/>
                  </a:lnTo>
                  <a:lnTo>
                    <a:pt x="350" y="150"/>
                  </a:lnTo>
                  <a:lnTo>
                    <a:pt x="316" y="166"/>
                  </a:lnTo>
                  <a:lnTo>
                    <a:pt x="285" y="185"/>
                  </a:lnTo>
                  <a:lnTo>
                    <a:pt x="255" y="208"/>
                  </a:lnTo>
                  <a:lnTo>
                    <a:pt x="230" y="234"/>
                  </a:lnTo>
                  <a:lnTo>
                    <a:pt x="206" y="263"/>
                  </a:lnTo>
                  <a:lnTo>
                    <a:pt x="187" y="293"/>
                  </a:lnTo>
                  <a:lnTo>
                    <a:pt x="169" y="326"/>
                  </a:lnTo>
                  <a:lnTo>
                    <a:pt x="155" y="360"/>
                  </a:lnTo>
                  <a:lnTo>
                    <a:pt x="143" y="395"/>
                  </a:lnTo>
                  <a:lnTo>
                    <a:pt x="135" y="431"/>
                  </a:lnTo>
                  <a:lnTo>
                    <a:pt x="130" y="467"/>
                  </a:lnTo>
                  <a:lnTo>
                    <a:pt x="129" y="473"/>
                  </a:lnTo>
                  <a:lnTo>
                    <a:pt x="129" y="476"/>
                  </a:lnTo>
                  <a:lnTo>
                    <a:pt x="128" y="483"/>
                  </a:lnTo>
                  <a:lnTo>
                    <a:pt x="128" y="496"/>
                  </a:lnTo>
                  <a:lnTo>
                    <a:pt x="129" y="514"/>
                  </a:lnTo>
                  <a:lnTo>
                    <a:pt x="131" y="537"/>
                  </a:lnTo>
                  <a:lnTo>
                    <a:pt x="135" y="563"/>
                  </a:lnTo>
                  <a:lnTo>
                    <a:pt x="142" y="594"/>
                  </a:lnTo>
                  <a:lnTo>
                    <a:pt x="159" y="651"/>
                  </a:lnTo>
                  <a:lnTo>
                    <a:pt x="182" y="706"/>
                  </a:lnTo>
                  <a:lnTo>
                    <a:pt x="212" y="758"/>
                  </a:lnTo>
                  <a:lnTo>
                    <a:pt x="247" y="807"/>
                  </a:lnTo>
                  <a:lnTo>
                    <a:pt x="287" y="854"/>
                  </a:lnTo>
                  <a:lnTo>
                    <a:pt x="333" y="898"/>
                  </a:lnTo>
                  <a:lnTo>
                    <a:pt x="832" y="1324"/>
                  </a:lnTo>
                  <a:lnTo>
                    <a:pt x="1331" y="898"/>
                  </a:lnTo>
                  <a:lnTo>
                    <a:pt x="1370" y="861"/>
                  </a:lnTo>
                  <a:lnTo>
                    <a:pt x="1406" y="821"/>
                  </a:lnTo>
                  <a:lnTo>
                    <a:pt x="1438" y="779"/>
                  </a:lnTo>
                  <a:lnTo>
                    <a:pt x="1465" y="735"/>
                  </a:lnTo>
                  <a:lnTo>
                    <a:pt x="1489" y="690"/>
                  </a:lnTo>
                  <a:lnTo>
                    <a:pt x="1508" y="642"/>
                  </a:lnTo>
                  <a:lnTo>
                    <a:pt x="1523" y="594"/>
                  </a:lnTo>
                  <a:lnTo>
                    <a:pt x="1529" y="563"/>
                  </a:lnTo>
                  <a:lnTo>
                    <a:pt x="1534" y="536"/>
                  </a:lnTo>
                  <a:lnTo>
                    <a:pt x="1535" y="514"/>
                  </a:lnTo>
                  <a:lnTo>
                    <a:pt x="1536" y="495"/>
                  </a:lnTo>
                  <a:lnTo>
                    <a:pt x="1536" y="483"/>
                  </a:lnTo>
                  <a:lnTo>
                    <a:pt x="1535" y="474"/>
                  </a:lnTo>
                  <a:lnTo>
                    <a:pt x="1535" y="472"/>
                  </a:lnTo>
                  <a:lnTo>
                    <a:pt x="1529" y="435"/>
                  </a:lnTo>
                  <a:lnTo>
                    <a:pt x="1522" y="398"/>
                  </a:lnTo>
                  <a:lnTo>
                    <a:pt x="1510" y="362"/>
                  </a:lnTo>
                  <a:lnTo>
                    <a:pt x="1496" y="328"/>
                  </a:lnTo>
                  <a:lnTo>
                    <a:pt x="1478" y="296"/>
                  </a:lnTo>
                  <a:lnTo>
                    <a:pt x="1457" y="264"/>
                  </a:lnTo>
                  <a:lnTo>
                    <a:pt x="1435" y="236"/>
                  </a:lnTo>
                  <a:lnTo>
                    <a:pt x="1408" y="209"/>
                  </a:lnTo>
                  <a:lnTo>
                    <a:pt x="1380" y="186"/>
                  </a:lnTo>
                  <a:lnTo>
                    <a:pt x="1348" y="166"/>
                  </a:lnTo>
                  <a:lnTo>
                    <a:pt x="1313" y="150"/>
                  </a:lnTo>
                  <a:lnTo>
                    <a:pt x="1277" y="138"/>
                  </a:lnTo>
                  <a:lnTo>
                    <a:pt x="1237" y="131"/>
                  </a:lnTo>
                  <a:lnTo>
                    <a:pt x="1196" y="129"/>
                  </a:lnTo>
                  <a:lnTo>
                    <a:pt x="1154" y="132"/>
                  </a:lnTo>
                  <a:lnTo>
                    <a:pt x="1115" y="142"/>
                  </a:lnTo>
                  <a:lnTo>
                    <a:pt x="1078" y="157"/>
                  </a:lnTo>
                  <a:lnTo>
                    <a:pt x="1043" y="177"/>
                  </a:lnTo>
                  <a:lnTo>
                    <a:pt x="1010" y="201"/>
                  </a:lnTo>
                  <a:lnTo>
                    <a:pt x="980" y="228"/>
                  </a:lnTo>
                  <a:lnTo>
                    <a:pt x="952" y="258"/>
                  </a:lnTo>
                  <a:lnTo>
                    <a:pt x="928" y="291"/>
                  </a:lnTo>
                  <a:lnTo>
                    <a:pt x="908" y="325"/>
                  </a:lnTo>
                  <a:lnTo>
                    <a:pt x="890" y="359"/>
                  </a:lnTo>
                  <a:lnTo>
                    <a:pt x="832" y="491"/>
                  </a:lnTo>
                  <a:lnTo>
                    <a:pt x="773" y="360"/>
                  </a:lnTo>
                  <a:lnTo>
                    <a:pt x="756" y="325"/>
                  </a:lnTo>
                  <a:lnTo>
                    <a:pt x="735" y="291"/>
                  </a:lnTo>
                  <a:lnTo>
                    <a:pt x="711" y="258"/>
                  </a:lnTo>
                  <a:lnTo>
                    <a:pt x="684" y="229"/>
                  </a:lnTo>
                  <a:lnTo>
                    <a:pt x="655" y="201"/>
                  </a:lnTo>
                  <a:lnTo>
                    <a:pt x="622" y="177"/>
                  </a:lnTo>
                  <a:lnTo>
                    <a:pt x="587" y="157"/>
                  </a:lnTo>
                  <a:lnTo>
                    <a:pt x="549" y="142"/>
                  </a:lnTo>
                  <a:lnTo>
                    <a:pt x="509" y="132"/>
                  </a:lnTo>
                  <a:lnTo>
                    <a:pt x="468" y="129"/>
                  </a:lnTo>
                  <a:close/>
                  <a:moveTo>
                    <a:pt x="468" y="0"/>
                  </a:moveTo>
                  <a:lnTo>
                    <a:pt x="518" y="3"/>
                  </a:lnTo>
                  <a:lnTo>
                    <a:pt x="566" y="13"/>
                  </a:lnTo>
                  <a:lnTo>
                    <a:pt x="612" y="28"/>
                  </a:lnTo>
                  <a:lnTo>
                    <a:pt x="656" y="49"/>
                  </a:lnTo>
                  <a:lnTo>
                    <a:pt x="697" y="74"/>
                  </a:lnTo>
                  <a:lnTo>
                    <a:pt x="735" y="102"/>
                  </a:lnTo>
                  <a:lnTo>
                    <a:pt x="771" y="134"/>
                  </a:lnTo>
                  <a:lnTo>
                    <a:pt x="803" y="169"/>
                  </a:lnTo>
                  <a:lnTo>
                    <a:pt x="832" y="206"/>
                  </a:lnTo>
                  <a:lnTo>
                    <a:pt x="861" y="169"/>
                  </a:lnTo>
                  <a:lnTo>
                    <a:pt x="893" y="134"/>
                  </a:lnTo>
                  <a:lnTo>
                    <a:pt x="928" y="102"/>
                  </a:lnTo>
                  <a:lnTo>
                    <a:pt x="967" y="74"/>
                  </a:lnTo>
                  <a:lnTo>
                    <a:pt x="1008" y="49"/>
                  </a:lnTo>
                  <a:lnTo>
                    <a:pt x="1052" y="28"/>
                  </a:lnTo>
                  <a:lnTo>
                    <a:pt x="1097" y="13"/>
                  </a:lnTo>
                  <a:lnTo>
                    <a:pt x="1145" y="3"/>
                  </a:lnTo>
                  <a:lnTo>
                    <a:pt x="1196" y="0"/>
                  </a:lnTo>
                  <a:lnTo>
                    <a:pt x="1251" y="3"/>
                  </a:lnTo>
                  <a:lnTo>
                    <a:pt x="1305" y="13"/>
                  </a:lnTo>
                  <a:lnTo>
                    <a:pt x="1356" y="29"/>
                  </a:lnTo>
                  <a:lnTo>
                    <a:pt x="1404" y="51"/>
                  </a:lnTo>
                  <a:lnTo>
                    <a:pt x="1449" y="77"/>
                  </a:lnTo>
                  <a:lnTo>
                    <a:pt x="1491" y="110"/>
                  </a:lnTo>
                  <a:lnTo>
                    <a:pt x="1529" y="147"/>
                  </a:lnTo>
                  <a:lnTo>
                    <a:pt x="1563" y="189"/>
                  </a:lnTo>
                  <a:lnTo>
                    <a:pt x="1593" y="234"/>
                  </a:lnTo>
                  <a:lnTo>
                    <a:pt x="1618" y="284"/>
                  </a:lnTo>
                  <a:lnTo>
                    <a:pt x="1637" y="337"/>
                  </a:lnTo>
                  <a:lnTo>
                    <a:pt x="1652" y="393"/>
                  </a:lnTo>
                  <a:lnTo>
                    <a:pt x="1661" y="452"/>
                  </a:lnTo>
                  <a:lnTo>
                    <a:pt x="1663" y="462"/>
                  </a:lnTo>
                  <a:lnTo>
                    <a:pt x="1664" y="478"/>
                  </a:lnTo>
                  <a:lnTo>
                    <a:pt x="1664" y="497"/>
                  </a:lnTo>
                  <a:lnTo>
                    <a:pt x="1663" y="522"/>
                  </a:lnTo>
                  <a:lnTo>
                    <a:pt x="1660" y="552"/>
                  </a:lnTo>
                  <a:lnTo>
                    <a:pt x="1655" y="587"/>
                  </a:lnTo>
                  <a:lnTo>
                    <a:pt x="1646" y="625"/>
                  </a:lnTo>
                  <a:lnTo>
                    <a:pt x="1629" y="685"/>
                  </a:lnTo>
                  <a:lnTo>
                    <a:pt x="1606" y="743"/>
                  </a:lnTo>
                  <a:lnTo>
                    <a:pt x="1577" y="797"/>
                  </a:lnTo>
                  <a:lnTo>
                    <a:pt x="1544" y="851"/>
                  </a:lnTo>
                  <a:lnTo>
                    <a:pt x="1505" y="902"/>
                  </a:lnTo>
                  <a:lnTo>
                    <a:pt x="1462" y="950"/>
                  </a:lnTo>
                  <a:lnTo>
                    <a:pt x="1415" y="995"/>
                  </a:lnTo>
                  <a:lnTo>
                    <a:pt x="881" y="1451"/>
                  </a:lnTo>
                  <a:lnTo>
                    <a:pt x="866" y="1461"/>
                  </a:lnTo>
                  <a:lnTo>
                    <a:pt x="849" y="1467"/>
                  </a:lnTo>
                  <a:lnTo>
                    <a:pt x="832" y="1469"/>
                  </a:lnTo>
                  <a:lnTo>
                    <a:pt x="815" y="1467"/>
                  </a:lnTo>
                  <a:lnTo>
                    <a:pt x="797" y="1461"/>
                  </a:lnTo>
                  <a:lnTo>
                    <a:pt x="783" y="1451"/>
                  </a:lnTo>
                  <a:lnTo>
                    <a:pt x="250" y="995"/>
                  </a:lnTo>
                  <a:lnTo>
                    <a:pt x="202" y="950"/>
                  </a:lnTo>
                  <a:lnTo>
                    <a:pt x="158" y="902"/>
                  </a:lnTo>
                  <a:lnTo>
                    <a:pt x="120" y="851"/>
                  </a:lnTo>
                  <a:lnTo>
                    <a:pt x="86" y="797"/>
                  </a:lnTo>
                  <a:lnTo>
                    <a:pt x="58" y="742"/>
                  </a:lnTo>
                  <a:lnTo>
                    <a:pt x="35" y="685"/>
                  </a:lnTo>
                  <a:lnTo>
                    <a:pt x="17" y="625"/>
                  </a:lnTo>
                  <a:lnTo>
                    <a:pt x="9" y="587"/>
                  </a:lnTo>
                  <a:lnTo>
                    <a:pt x="3" y="552"/>
                  </a:lnTo>
                  <a:lnTo>
                    <a:pt x="1" y="522"/>
                  </a:lnTo>
                  <a:lnTo>
                    <a:pt x="0" y="497"/>
                  </a:lnTo>
                  <a:lnTo>
                    <a:pt x="0" y="477"/>
                  </a:lnTo>
                  <a:lnTo>
                    <a:pt x="1" y="461"/>
                  </a:lnTo>
                  <a:lnTo>
                    <a:pt x="3" y="452"/>
                  </a:lnTo>
                  <a:lnTo>
                    <a:pt x="12" y="393"/>
                  </a:lnTo>
                  <a:lnTo>
                    <a:pt x="26" y="337"/>
                  </a:lnTo>
                  <a:lnTo>
                    <a:pt x="46" y="284"/>
                  </a:lnTo>
                  <a:lnTo>
                    <a:pt x="71" y="234"/>
                  </a:lnTo>
                  <a:lnTo>
                    <a:pt x="100" y="189"/>
                  </a:lnTo>
                  <a:lnTo>
                    <a:pt x="135" y="147"/>
                  </a:lnTo>
                  <a:lnTo>
                    <a:pt x="173" y="110"/>
                  </a:lnTo>
                  <a:lnTo>
                    <a:pt x="215" y="77"/>
                  </a:lnTo>
                  <a:lnTo>
                    <a:pt x="260" y="51"/>
                  </a:lnTo>
                  <a:lnTo>
                    <a:pt x="309" y="29"/>
                  </a:lnTo>
                  <a:lnTo>
                    <a:pt x="359" y="13"/>
                  </a:lnTo>
                  <a:lnTo>
                    <a:pt x="412" y="3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296"/>
            <p:cNvSpPr>
              <a:spLocks noEditPoints="1"/>
            </p:cNvSpPr>
            <p:nvPr/>
          </p:nvSpPr>
          <p:spPr bwMode="auto">
            <a:xfrm>
              <a:off x="1631950" y="3503613"/>
              <a:ext cx="80963" cy="80963"/>
            </a:xfrm>
            <a:custGeom>
              <a:avLst/>
              <a:gdLst>
                <a:gd name="T0" fmla="*/ 226 w 512"/>
                <a:gd name="T1" fmla="*/ 132 h 512"/>
                <a:gd name="T2" fmla="*/ 176 w 512"/>
                <a:gd name="T3" fmla="*/ 156 h 512"/>
                <a:gd name="T4" fmla="*/ 141 w 512"/>
                <a:gd name="T5" fmla="*/ 199 h 512"/>
                <a:gd name="T6" fmla="*/ 128 w 512"/>
                <a:gd name="T7" fmla="*/ 256 h 512"/>
                <a:gd name="T8" fmla="*/ 141 w 512"/>
                <a:gd name="T9" fmla="*/ 312 h 512"/>
                <a:gd name="T10" fmla="*/ 176 w 512"/>
                <a:gd name="T11" fmla="*/ 355 h 512"/>
                <a:gd name="T12" fmla="*/ 226 w 512"/>
                <a:gd name="T13" fmla="*/ 380 h 512"/>
                <a:gd name="T14" fmla="*/ 285 w 512"/>
                <a:gd name="T15" fmla="*/ 380 h 512"/>
                <a:gd name="T16" fmla="*/ 336 w 512"/>
                <a:gd name="T17" fmla="*/ 355 h 512"/>
                <a:gd name="T18" fmla="*/ 371 w 512"/>
                <a:gd name="T19" fmla="*/ 312 h 512"/>
                <a:gd name="T20" fmla="*/ 384 w 512"/>
                <a:gd name="T21" fmla="*/ 256 h 512"/>
                <a:gd name="T22" fmla="*/ 371 w 512"/>
                <a:gd name="T23" fmla="*/ 199 h 512"/>
                <a:gd name="T24" fmla="*/ 336 w 512"/>
                <a:gd name="T25" fmla="*/ 156 h 512"/>
                <a:gd name="T26" fmla="*/ 285 w 512"/>
                <a:gd name="T27" fmla="*/ 132 h 512"/>
                <a:gd name="T28" fmla="*/ 256 w 512"/>
                <a:gd name="T29" fmla="*/ 0 h 512"/>
                <a:gd name="T30" fmla="*/ 336 w 512"/>
                <a:gd name="T31" fmla="*/ 13 h 512"/>
                <a:gd name="T32" fmla="*/ 407 w 512"/>
                <a:gd name="T33" fmla="*/ 50 h 512"/>
                <a:gd name="T34" fmla="*/ 463 w 512"/>
                <a:gd name="T35" fmla="*/ 104 h 512"/>
                <a:gd name="T36" fmla="*/ 499 w 512"/>
                <a:gd name="T37" fmla="*/ 175 h 512"/>
                <a:gd name="T38" fmla="*/ 512 w 512"/>
                <a:gd name="T39" fmla="*/ 256 h 512"/>
                <a:gd name="T40" fmla="*/ 499 w 512"/>
                <a:gd name="T41" fmla="*/ 337 h 512"/>
                <a:gd name="T42" fmla="*/ 463 w 512"/>
                <a:gd name="T43" fmla="*/ 407 h 512"/>
                <a:gd name="T44" fmla="*/ 407 w 512"/>
                <a:gd name="T45" fmla="*/ 462 h 512"/>
                <a:gd name="T46" fmla="*/ 336 w 512"/>
                <a:gd name="T47" fmla="*/ 499 h 512"/>
                <a:gd name="T48" fmla="*/ 256 w 512"/>
                <a:gd name="T49" fmla="*/ 512 h 512"/>
                <a:gd name="T50" fmla="*/ 175 w 512"/>
                <a:gd name="T51" fmla="*/ 499 h 512"/>
                <a:gd name="T52" fmla="*/ 105 w 512"/>
                <a:gd name="T53" fmla="*/ 462 h 512"/>
                <a:gd name="T54" fmla="*/ 49 w 512"/>
                <a:gd name="T55" fmla="*/ 407 h 512"/>
                <a:gd name="T56" fmla="*/ 13 w 512"/>
                <a:gd name="T57" fmla="*/ 337 h 512"/>
                <a:gd name="T58" fmla="*/ 0 w 512"/>
                <a:gd name="T59" fmla="*/ 256 h 512"/>
                <a:gd name="T60" fmla="*/ 13 w 512"/>
                <a:gd name="T61" fmla="*/ 175 h 512"/>
                <a:gd name="T62" fmla="*/ 49 w 512"/>
                <a:gd name="T63" fmla="*/ 104 h 512"/>
                <a:gd name="T64" fmla="*/ 105 w 512"/>
                <a:gd name="T65" fmla="*/ 50 h 512"/>
                <a:gd name="T66" fmla="*/ 175 w 512"/>
                <a:gd name="T67" fmla="*/ 13 h 512"/>
                <a:gd name="T68" fmla="*/ 256 w 512"/>
                <a:gd name="T6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2">
                  <a:moveTo>
                    <a:pt x="256" y="128"/>
                  </a:moveTo>
                  <a:lnTo>
                    <a:pt x="226" y="132"/>
                  </a:lnTo>
                  <a:lnTo>
                    <a:pt x="200" y="141"/>
                  </a:lnTo>
                  <a:lnTo>
                    <a:pt x="176" y="156"/>
                  </a:lnTo>
                  <a:lnTo>
                    <a:pt x="156" y="176"/>
                  </a:lnTo>
                  <a:lnTo>
                    <a:pt x="141" y="199"/>
                  </a:lnTo>
                  <a:lnTo>
                    <a:pt x="131" y="227"/>
                  </a:lnTo>
                  <a:lnTo>
                    <a:pt x="128" y="256"/>
                  </a:lnTo>
                  <a:lnTo>
                    <a:pt x="131" y="285"/>
                  </a:lnTo>
                  <a:lnTo>
                    <a:pt x="141" y="312"/>
                  </a:lnTo>
                  <a:lnTo>
                    <a:pt x="156" y="336"/>
                  </a:lnTo>
                  <a:lnTo>
                    <a:pt x="176" y="355"/>
                  </a:lnTo>
                  <a:lnTo>
                    <a:pt x="200" y="371"/>
                  </a:lnTo>
                  <a:lnTo>
                    <a:pt x="226" y="380"/>
                  </a:lnTo>
                  <a:lnTo>
                    <a:pt x="256" y="384"/>
                  </a:lnTo>
                  <a:lnTo>
                    <a:pt x="285" y="380"/>
                  </a:lnTo>
                  <a:lnTo>
                    <a:pt x="312" y="371"/>
                  </a:lnTo>
                  <a:lnTo>
                    <a:pt x="336" y="355"/>
                  </a:lnTo>
                  <a:lnTo>
                    <a:pt x="356" y="336"/>
                  </a:lnTo>
                  <a:lnTo>
                    <a:pt x="371" y="312"/>
                  </a:lnTo>
                  <a:lnTo>
                    <a:pt x="381" y="285"/>
                  </a:lnTo>
                  <a:lnTo>
                    <a:pt x="384" y="256"/>
                  </a:lnTo>
                  <a:lnTo>
                    <a:pt x="381" y="227"/>
                  </a:lnTo>
                  <a:lnTo>
                    <a:pt x="371" y="199"/>
                  </a:lnTo>
                  <a:lnTo>
                    <a:pt x="356" y="176"/>
                  </a:lnTo>
                  <a:lnTo>
                    <a:pt x="336" y="156"/>
                  </a:lnTo>
                  <a:lnTo>
                    <a:pt x="312" y="141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8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4"/>
                  </a:lnTo>
                  <a:lnTo>
                    <a:pt x="484" y="138"/>
                  </a:lnTo>
                  <a:lnTo>
                    <a:pt x="499" y="175"/>
                  </a:lnTo>
                  <a:lnTo>
                    <a:pt x="509" y="215"/>
                  </a:lnTo>
                  <a:lnTo>
                    <a:pt x="512" y="256"/>
                  </a:lnTo>
                  <a:lnTo>
                    <a:pt x="509" y="297"/>
                  </a:lnTo>
                  <a:lnTo>
                    <a:pt x="499" y="337"/>
                  </a:lnTo>
                  <a:lnTo>
                    <a:pt x="484" y="374"/>
                  </a:lnTo>
                  <a:lnTo>
                    <a:pt x="463" y="407"/>
                  </a:lnTo>
                  <a:lnTo>
                    <a:pt x="437" y="437"/>
                  </a:lnTo>
                  <a:lnTo>
                    <a:pt x="407" y="462"/>
                  </a:lnTo>
                  <a:lnTo>
                    <a:pt x="373" y="483"/>
                  </a:lnTo>
                  <a:lnTo>
                    <a:pt x="336" y="499"/>
                  </a:lnTo>
                  <a:lnTo>
                    <a:pt x="297" y="509"/>
                  </a:lnTo>
                  <a:lnTo>
                    <a:pt x="256" y="512"/>
                  </a:lnTo>
                  <a:lnTo>
                    <a:pt x="214" y="509"/>
                  </a:lnTo>
                  <a:lnTo>
                    <a:pt x="175" y="499"/>
                  </a:lnTo>
                  <a:lnTo>
                    <a:pt x="139" y="483"/>
                  </a:lnTo>
                  <a:lnTo>
                    <a:pt x="105" y="462"/>
                  </a:lnTo>
                  <a:lnTo>
                    <a:pt x="75" y="437"/>
                  </a:lnTo>
                  <a:lnTo>
                    <a:pt x="49" y="407"/>
                  </a:lnTo>
                  <a:lnTo>
                    <a:pt x="29" y="374"/>
                  </a:lnTo>
                  <a:lnTo>
                    <a:pt x="13" y="337"/>
                  </a:lnTo>
                  <a:lnTo>
                    <a:pt x="4" y="297"/>
                  </a:lnTo>
                  <a:lnTo>
                    <a:pt x="0" y="256"/>
                  </a:lnTo>
                  <a:lnTo>
                    <a:pt x="4" y="215"/>
                  </a:lnTo>
                  <a:lnTo>
                    <a:pt x="13" y="175"/>
                  </a:lnTo>
                  <a:lnTo>
                    <a:pt x="29" y="138"/>
                  </a:lnTo>
                  <a:lnTo>
                    <a:pt x="49" y="104"/>
                  </a:lnTo>
                  <a:lnTo>
                    <a:pt x="75" y="75"/>
                  </a:lnTo>
                  <a:lnTo>
                    <a:pt x="105" y="50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297"/>
            <p:cNvSpPr>
              <a:spLocks noEditPoints="1"/>
            </p:cNvSpPr>
            <p:nvPr/>
          </p:nvSpPr>
          <p:spPr bwMode="auto">
            <a:xfrm>
              <a:off x="1722438" y="3503613"/>
              <a:ext cx="80963" cy="80963"/>
            </a:xfrm>
            <a:custGeom>
              <a:avLst/>
              <a:gdLst>
                <a:gd name="T0" fmla="*/ 227 w 512"/>
                <a:gd name="T1" fmla="*/ 132 h 512"/>
                <a:gd name="T2" fmla="*/ 176 w 512"/>
                <a:gd name="T3" fmla="*/ 156 h 512"/>
                <a:gd name="T4" fmla="*/ 141 w 512"/>
                <a:gd name="T5" fmla="*/ 199 h 512"/>
                <a:gd name="T6" fmla="*/ 128 w 512"/>
                <a:gd name="T7" fmla="*/ 256 h 512"/>
                <a:gd name="T8" fmla="*/ 141 w 512"/>
                <a:gd name="T9" fmla="*/ 312 h 512"/>
                <a:gd name="T10" fmla="*/ 176 w 512"/>
                <a:gd name="T11" fmla="*/ 355 h 512"/>
                <a:gd name="T12" fmla="*/ 227 w 512"/>
                <a:gd name="T13" fmla="*/ 380 h 512"/>
                <a:gd name="T14" fmla="*/ 285 w 512"/>
                <a:gd name="T15" fmla="*/ 380 h 512"/>
                <a:gd name="T16" fmla="*/ 336 w 512"/>
                <a:gd name="T17" fmla="*/ 355 h 512"/>
                <a:gd name="T18" fmla="*/ 371 w 512"/>
                <a:gd name="T19" fmla="*/ 312 h 512"/>
                <a:gd name="T20" fmla="*/ 384 w 512"/>
                <a:gd name="T21" fmla="*/ 256 h 512"/>
                <a:gd name="T22" fmla="*/ 371 w 512"/>
                <a:gd name="T23" fmla="*/ 199 h 512"/>
                <a:gd name="T24" fmla="*/ 336 w 512"/>
                <a:gd name="T25" fmla="*/ 156 h 512"/>
                <a:gd name="T26" fmla="*/ 285 w 512"/>
                <a:gd name="T27" fmla="*/ 132 h 512"/>
                <a:gd name="T28" fmla="*/ 256 w 512"/>
                <a:gd name="T29" fmla="*/ 0 h 512"/>
                <a:gd name="T30" fmla="*/ 336 w 512"/>
                <a:gd name="T31" fmla="*/ 13 h 512"/>
                <a:gd name="T32" fmla="*/ 407 w 512"/>
                <a:gd name="T33" fmla="*/ 50 h 512"/>
                <a:gd name="T34" fmla="*/ 463 w 512"/>
                <a:gd name="T35" fmla="*/ 104 h 512"/>
                <a:gd name="T36" fmla="*/ 499 w 512"/>
                <a:gd name="T37" fmla="*/ 175 h 512"/>
                <a:gd name="T38" fmla="*/ 512 w 512"/>
                <a:gd name="T39" fmla="*/ 256 h 512"/>
                <a:gd name="T40" fmla="*/ 499 w 512"/>
                <a:gd name="T41" fmla="*/ 337 h 512"/>
                <a:gd name="T42" fmla="*/ 463 w 512"/>
                <a:gd name="T43" fmla="*/ 407 h 512"/>
                <a:gd name="T44" fmla="*/ 407 w 512"/>
                <a:gd name="T45" fmla="*/ 462 h 512"/>
                <a:gd name="T46" fmla="*/ 336 w 512"/>
                <a:gd name="T47" fmla="*/ 499 h 512"/>
                <a:gd name="T48" fmla="*/ 256 w 512"/>
                <a:gd name="T49" fmla="*/ 512 h 512"/>
                <a:gd name="T50" fmla="*/ 175 w 512"/>
                <a:gd name="T51" fmla="*/ 499 h 512"/>
                <a:gd name="T52" fmla="*/ 105 w 512"/>
                <a:gd name="T53" fmla="*/ 462 h 512"/>
                <a:gd name="T54" fmla="*/ 49 w 512"/>
                <a:gd name="T55" fmla="*/ 407 h 512"/>
                <a:gd name="T56" fmla="*/ 13 w 512"/>
                <a:gd name="T57" fmla="*/ 337 h 512"/>
                <a:gd name="T58" fmla="*/ 0 w 512"/>
                <a:gd name="T59" fmla="*/ 256 h 512"/>
                <a:gd name="T60" fmla="*/ 13 w 512"/>
                <a:gd name="T61" fmla="*/ 175 h 512"/>
                <a:gd name="T62" fmla="*/ 49 w 512"/>
                <a:gd name="T63" fmla="*/ 104 h 512"/>
                <a:gd name="T64" fmla="*/ 105 w 512"/>
                <a:gd name="T65" fmla="*/ 50 h 512"/>
                <a:gd name="T66" fmla="*/ 175 w 512"/>
                <a:gd name="T67" fmla="*/ 13 h 512"/>
                <a:gd name="T68" fmla="*/ 256 w 512"/>
                <a:gd name="T6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2">
                  <a:moveTo>
                    <a:pt x="256" y="128"/>
                  </a:moveTo>
                  <a:lnTo>
                    <a:pt x="227" y="132"/>
                  </a:lnTo>
                  <a:lnTo>
                    <a:pt x="200" y="141"/>
                  </a:lnTo>
                  <a:lnTo>
                    <a:pt x="176" y="156"/>
                  </a:lnTo>
                  <a:lnTo>
                    <a:pt x="156" y="176"/>
                  </a:lnTo>
                  <a:lnTo>
                    <a:pt x="141" y="199"/>
                  </a:lnTo>
                  <a:lnTo>
                    <a:pt x="131" y="227"/>
                  </a:lnTo>
                  <a:lnTo>
                    <a:pt x="128" y="256"/>
                  </a:lnTo>
                  <a:lnTo>
                    <a:pt x="131" y="285"/>
                  </a:lnTo>
                  <a:lnTo>
                    <a:pt x="141" y="312"/>
                  </a:lnTo>
                  <a:lnTo>
                    <a:pt x="156" y="336"/>
                  </a:lnTo>
                  <a:lnTo>
                    <a:pt x="176" y="355"/>
                  </a:lnTo>
                  <a:lnTo>
                    <a:pt x="200" y="371"/>
                  </a:lnTo>
                  <a:lnTo>
                    <a:pt x="227" y="380"/>
                  </a:lnTo>
                  <a:lnTo>
                    <a:pt x="256" y="384"/>
                  </a:lnTo>
                  <a:lnTo>
                    <a:pt x="285" y="380"/>
                  </a:lnTo>
                  <a:lnTo>
                    <a:pt x="312" y="371"/>
                  </a:lnTo>
                  <a:lnTo>
                    <a:pt x="336" y="355"/>
                  </a:lnTo>
                  <a:lnTo>
                    <a:pt x="356" y="336"/>
                  </a:lnTo>
                  <a:lnTo>
                    <a:pt x="371" y="312"/>
                  </a:lnTo>
                  <a:lnTo>
                    <a:pt x="380" y="285"/>
                  </a:lnTo>
                  <a:lnTo>
                    <a:pt x="384" y="256"/>
                  </a:lnTo>
                  <a:lnTo>
                    <a:pt x="380" y="227"/>
                  </a:lnTo>
                  <a:lnTo>
                    <a:pt x="371" y="199"/>
                  </a:lnTo>
                  <a:lnTo>
                    <a:pt x="356" y="176"/>
                  </a:lnTo>
                  <a:lnTo>
                    <a:pt x="336" y="156"/>
                  </a:lnTo>
                  <a:lnTo>
                    <a:pt x="312" y="141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6" y="13"/>
                  </a:lnTo>
                  <a:lnTo>
                    <a:pt x="373" y="28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4"/>
                  </a:lnTo>
                  <a:lnTo>
                    <a:pt x="484" y="138"/>
                  </a:lnTo>
                  <a:lnTo>
                    <a:pt x="499" y="175"/>
                  </a:lnTo>
                  <a:lnTo>
                    <a:pt x="509" y="215"/>
                  </a:lnTo>
                  <a:lnTo>
                    <a:pt x="512" y="256"/>
                  </a:lnTo>
                  <a:lnTo>
                    <a:pt x="509" y="297"/>
                  </a:lnTo>
                  <a:lnTo>
                    <a:pt x="499" y="337"/>
                  </a:lnTo>
                  <a:lnTo>
                    <a:pt x="484" y="374"/>
                  </a:lnTo>
                  <a:lnTo>
                    <a:pt x="463" y="407"/>
                  </a:lnTo>
                  <a:lnTo>
                    <a:pt x="437" y="437"/>
                  </a:lnTo>
                  <a:lnTo>
                    <a:pt x="407" y="462"/>
                  </a:lnTo>
                  <a:lnTo>
                    <a:pt x="373" y="483"/>
                  </a:lnTo>
                  <a:lnTo>
                    <a:pt x="336" y="499"/>
                  </a:lnTo>
                  <a:lnTo>
                    <a:pt x="297" y="509"/>
                  </a:lnTo>
                  <a:lnTo>
                    <a:pt x="256" y="512"/>
                  </a:lnTo>
                  <a:lnTo>
                    <a:pt x="214" y="509"/>
                  </a:lnTo>
                  <a:lnTo>
                    <a:pt x="175" y="499"/>
                  </a:lnTo>
                  <a:lnTo>
                    <a:pt x="139" y="483"/>
                  </a:lnTo>
                  <a:lnTo>
                    <a:pt x="105" y="462"/>
                  </a:lnTo>
                  <a:lnTo>
                    <a:pt x="75" y="437"/>
                  </a:lnTo>
                  <a:lnTo>
                    <a:pt x="49" y="407"/>
                  </a:lnTo>
                  <a:lnTo>
                    <a:pt x="29" y="374"/>
                  </a:lnTo>
                  <a:lnTo>
                    <a:pt x="13" y="337"/>
                  </a:lnTo>
                  <a:lnTo>
                    <a:pt x="4" y="297"/>
                  </a:lnTo>
                  <a:lnTo>
                    <a:pt x="0" y="256"/>
                  </a:lnTo>
                  <a:lnTo>
                    <a:pt x="4" y="215"/>
                  </a:lnTo>
                  <a:lnTo>
                    <a:pt x="13" y="175"/>
                  </a:lnTo>
                  <a:lnTo>
                    <a:pt x="29" y="138"/>
                  </a:lnTo>
                  <a:lnTo>
                    <a:pt x="49" y="104"/>
                  </a:lnTo>
                  <a:lnTo>
                    <a:pt x="75" y="75"/>
                  </a:lnTo>
                  <a:lnTo>
                    <a:pt x="105" y="50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298"/>
            <p:cNvSpPr>
              <a:spLocks noEditPoints="1"/>
            </p:cNvSpPr>
            <p:nvPr/>
          </p:nvSpPr>
          <p:spPr bwMode="auto">
            <a:xfrm>
              <a:off x="1814513" y="3503613"/>
              <a:ext cx="80963" cy="80963"/>
            </a:xfrm>
            <a:custGeom>
              <a:avLst/>
              <a:gdLst>
                <a:gd name="T0" fmla="*/ 227 w 512"/>
                <a:gd name="T1" fmla="*/ 132 h 512"/>
                <a:gd name="T2" fmla="*/ 176 w 512"/>
                <a:gd name="T3" fmla="*/ 156 h 512"/>
                <a:gd name="T4" fmla="*/ 141 w 512"/>
                <a:gd name="T5" fmla="*/ 199 h 512"/>
                <a:gd name="T6" fmla="*/ 128 w 512"/>
                <a:gd name="T7" fmla="*/ 256 h 512"/>
                <a:gd name="T8" fmla="*/ 141 w 512"/>
                <a:gd name="T9" fmla="*/ 312 h 512"/>
                <a:gd name="T10" fmla="*/ 176 w 512"/>
                <a:gd name="T11" fmla="*/ 355 h 512"/>
                <a:gd name="T12" fmla="*/ 227 w 512"/>
                <a:gd name="T13" fmla="*/ 380 h 512"/>
                <a:gd name="T14" fmla="*/ 285 w 512"/>
                <a:gd name="T15" fmla="*/ 380 h 512"/>
                <a:gd name="T16" fmla="*/ 336 w 512"/>
                <a:gd name="T17" fmla="*/ 355 h 512"/>
                <a:gd name="T18" fmla="*/ 371 w 512"/>
                <a:gd name="T19" fmla="*/ 312 h 512"/>
                <a:gd name="T20" fmla="*/ 384 w 512"/>
                <a:gd name="T21" fmla="*/ 256 h 512"/>
                <a:gd name="T22" fmla="*/ 371 w 512"/>
                <a:gd name="T23" fmla="*/ 199 h 512"/>
                <a:gd name="T24" fmla="*/ 336 w 512"/>
                <a:gd name="T25" fmla="*/ 156 h 512"/>
                <a:gd name="T26" fmla="*/ 285 w 512"/>
                <a:gd name="T27" fmla="*/ 132 h 512"/>
                <a:gd name="T28" fmla="*/ 256 w 512"/>
                <a:gd name="T29" fmla="*/ 0 h 512"/>
                <a:gd name="T30" fmla="*/ 337 w 512"/>
                <a:gd name="T31" fmla="*/ 13 h 512"/>
                <a:gd name="T32" fmla="*/ 407 w 512"/>
                <a:gd name="T33" fmla="*/ 50 h 512"/>
                <a:gd name="T34" fmla="*/ 463 w 512"/>
                <a:gd name="T35" fmla="*/ 104 h 512"/>
                <a:gd name="T36" fmla="*/ 499 w 512"/>
                <a:gd name="T37" fmla="*/ 175 h 512"/>
                <a:gd name="T38" fmla="*/ 512 w 512"/>
                <a:gd name="T39" fmla="*/ 256 h 512"/>
                <a:gd name="T40" fmla="*/ 499 w 512"/>
                <a:gd name="T41" fmla="*/ 337 h 512"/>
                <a:gd name="T42" fmla="*/ 463 w 512"/>
                <a:gd name="T43" fmla="*/ 407 h 512"/>
                <a:gd name="T44" fmla="*/ 407 w 512"/>
                <a:gd name="T45" fmla="*/ 462 h 512"/>
                <a:gd name="T46" fmla="*/ 337 w 512"/>
                <a:gd name="T47" fmla="*/ 499 h 512"/>
                <a:gd name="T48" fmla="*/ 256 w 512"/>
                <a:gd name="T49" fmla="*/ 512 h 512"/>
                <a:gd name="T50" fmla="*/ 175 w 512"/>
                <a:gd name="T51" fmla="*/ 499 h 512"/>
                <a:gd name="T52" fmla="*/ 105 w 512"/>
                <a:gd name="T53" fmla="*/ 462 h 512"/>
                <a:gd name="T54" fmla="*/ 49 w 512"/>
                <a:gd name="T55" fmla="*/ 407 h 512"/>
                <a:gd name="T56" fmla="*/ 13 w 512"/>
                <a:gd name="T57" fmla="*/ 337 h 512"/>
                <a:gd name="T58" fmla="*/ 0 w 512"/>
                <a:gd name="T59" fmla="*/ 256 h 512"/>
                <a:gd name="T60" fmla="*/ 13 w 512"/>
                <a:gd name="T61" fmla="*/ 175 h 512"/>
                <a:gd name="T62" fmla="*/ 49 w 512"/>
                <a:gd name="T63" fmla="*/ 104 h 512"/>
                <a:gd name="T64" fmla="*/ 105 w 512"/>
                <a:gd name="T65" fmla="*/ 50 h 512"/>
                <a:gd name="T66" fmla="*/ 175 w 512"/>
                <a:gd name="T67" fmla="*/ 13 h 512"/>
                <a:gd name="T68" fmla="*/ 256 w 512"/>
                <a:gd name="T6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512">
                  <a:moveTo>
                    <a:pt x="256" y="128"/>
                  </a:moveTo>
                  <a:lnTo>
                    <a:pt x="227" y="132"/>
                  </a:lnTo>
                  <a:lnTo>
                    <a:pt x="200" y="141"/>
                  </a:lnTo>
                  <a:lnTo>
                    <a:pt x="176" y="156"/>
                  </a:lnTo>
                  <a:lnTo>
                    <a:pt x="156" y="176"/>
                  </a:lnTo>
                  <a:lnTo>
                    <a:pt x="141" y="199"/>
                  </a:lnTo>
                  <a:lnTo>
                    <a:pt x="131" y="227"/>
                  </a:lnTo>
                  <a:lnTo>
                    <a:pt x="128" y="256"/>
                  </a:lnTo>
                  <a:lnTo>
                    <a:pt x="131" y="285"/>
                  </a:lnTo>
                  <a:lnTo>
                    <a:pt x="141" y="312"/>
                  </a:lnTo>
                  <a:lnTo>
                    <a:pt x="156" y="336"/>
                  </a:lnTo>
                  <a:lnTo>
                    <a:pt x="176" y="355"/>
                  </a:lnTo>
                  <a:lnTo>
                    <a:pt x="200" y="371"/>
                  </a:lnTo>
                  <a:lnTo>
                    <a:pt x="227" y="380"/>
                  </a:lnTo>
                  <a:lnTo>
                    <a:pt x="256" y="384"/>
                  </a:lnTo>
                  <a:lnTo>
                    <a:pt x="285" y="380"/>
                  </a:lnTo>
                  <a:lnTo>
                    <a:pt x="312" y="371"/>
                  </a:lnTo>
                  <a:lnTo>
                    <a:pt x="336" y="355"/>
                  </a:lnTo>
                  <a:lnTo>
                    <a:pt x="356" y="336"/>
                  </a:lnTo>
                  <a:lnTo>
                    <a:pt x="371" y="312"/>
                  </a:lnTo>
                  <a:lnTo>
                    <a:pt x="380" y="285"/>
                  </a:lnTo>
                  <a:lnTo>
                    <a:pt x="384" y="256"/>
                  </a:lnTo>
                  <a:lnTo>
                    <a:pt x="380" y="227"/>
                  </a:lnTo>
                  <a:lnTo>
                    <a:pt x="371" y="199"/>
                  </a:lnTo>
                  <a:lnTo>
                    <a:pt x="356" y="176"/>
                  </a:lnTo>
                  <a:lnTo>
                    <a:pt x="336" y="156"/>
                  </a:lnTo>
                  <a:lnTo>
                    <a:pt x="312" y="141"/>
                  </a:lnTo>
                  <a:lnTo>
                    <a:pt x="285" y="132"/>
                  </a:lnTo>
                  <a:lnTo>
                    <a:pt x="256" y="128"/>
                  </a:lnTo>
                  <a:close/>
                  <a:moveTo>
                    <a:pt x="256" y="0"/>
                  </a:moveTo>
                  <a:lnTo>
                    <a:pt x="297" y="3"/>
                  </a:lnTo>
                  <a:lnTo>
                    <a:pt x="337" y="13"/>
                  </a:lnTo>
                  <a:lnTo>
                    <a:pt x="373" y="28"/>
                  </a:lnTo>
                  <a:lnTo>
                    <a:pt x="407" y="50"/>
                  </a:lnTo>
                  <a:lnTo>
                    <a:pt x="437" y="75"/>
                  </a:lnTo>
                  <a:lnTo>
                    <a:pt x="463" y="104"/>
                  </a:lnTo>
                  <a:lnTo>
                    <a:pt x="484" y="138"/>
                  </a:lnTo>
                  <a:lnTo>
                    <a:pt x="499" y="175"/>
                  </a:lnTo>
                  <a:lnTo>
                    <a:pt x="509" y="215"/>
                  </a:lnTo>
                  <a:lnTo>
                    <a:pt x="512" y="256"/>
                  </a:lnTo>
                  <a:lnTo>
                    <a:pt x="509" y="297"/>
                  </a:lnTo>
                  <a:lnTo>
                    <a:pt x="499" y="337"/>
                  </a:lnTo>
                  <a:lnTo>
                    <a:pt x="484" y="374"/>
                  </a:lnTo>
                  <a:lnTo>
                    <a:pt x="463" y="407"/>
                  </a:lnTo>
                  <a:lnTo>
                    <a:pt x="437" y="437"/>
                  </a:lnTo>
                  <a:lnTo>
                    <a:pt x="407" y="462"/>
                  </a:lnTo>
                  <a:lnTo>
                    <a:pt x="373" y="483"/>
                  </a:lnTo>
                  <a:lnTo>
                    <a:pt x="337" y="499"/>
                  </a:lnTo>
                  <a:lnTo>
                    <a:pt x="297" y="509"/>
                  </a:lnTo>
                  <a:lnTo>
                    <a:pt x="256" y="512"/>
                  </a:lnTo>
                  <a:lnTo>
                    <a:pt x="214" y="509"/>
                  </a:lnTo>
                  <a:lnTo>
                    <a:pt x="175" y="499"/>
                  </a:lnTo>
                  <a:lnTo>
                    <a:pt x="139" y="483"/>
                  </a:lnTo>
                  <a:lnTo>
                    <a:pt x="105" y="462"/>
                  </a:lnTo>
                  <a:lnTo>
                    <a:pt x="76" y="437"/>
                  </a:lnTo>
                  <a:lnTo>
                    <a:pt x="49" y="407"/>
                  </a:lnTo>
                  <a:lnTo>
                    <a:pt x="29" y="374"/>
                  </a:lnTo>
                  <a:lnTo>
                    <a:pt x="13" y="337"/>
                  </a:lnTo>
                  <a:lnTo>
                    <a:pt x="4" y="297"/>
                  </a:lnTo>
                  <a:lnTo>
                    <a:pt x="0" y="256"/>
                  </a:lnTo>
                  <a:lnTo>
                    <a:pt x="4" y="215"/>
                  </a:lnTo>
                  <a:lnTo>
                    <a:pt x="13" y="175"/>
                  </a:lnTo>
                  <a:lnTo>
                    <a:pt x="29" y="138"/>
                  </a:lnTo>
                  <a:lnTo>
                    <a:pt x="49" y="104"/>
                  </a:lnTo>
                  <a:lnTo>
                    <a:pt x="76" y="75"/>
                  </a:lnTo>
                  <a:lnTo>
                    <a:pt x="105" y="50"/>
                  </a:lnTo>
                  <a:lnTo>
                    <a:pt x="139" y="28"/>
                  </a:lnTo>
                  <a:lnTo>
                    <a:pt x="175" y="13"/>
                  </a:lnTo>
                  <a:lnTo>
                    <a:pt x="214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299"/>
            <p:cNvSpPr>
              <a:spLocks noEditPoints="1"/>
            </p:cNvSpPr>
            <p:nvPr/>
          </p:nvSpPr>
          <p:spPr bwMode="auto">
            <a:xfrm>
              <a:off x="1590675" y="3462338"/>
              <a:ext cx="528638" cy="519113"/>
            </a:xfrm>
            <a:custGeom>
              <a:avLst/>
              <a:gdLst>
                <a:gd name="T0" fmla="*/ 128 w 3328"/>
                <a:gd name="T1" fmla="*/ 128 h 3264"/>
                <a:gd name="T2" fmla="*/ 128 w 3328"/>
                <a:gd name="T3" fmla="*/ 896 h 3264"/>
                <a:gd name="T4" fmla="*/ 3200 w 3328"/>
                <a:gd name="T5" fmla="*/ 896 h 3264"/>
                <a:gd name="T6" fmla="*/ 3200 w 3328"/>
                <a:gd name="T7" fmla="*/ 128 h 3264"/>
                <a:gd name="T8" fmla="*/ 128 w 3328"/>
                <a:gd name="T9" fmla="*/ 128 h 3264"/>
                <a:gd name="T10" fmla="*/ 64 w 3328"/>
                <a:gd name="T11" fmla="*/ 0 h 3264"/>
                <a:gd name="T12" fmla="*/ 3264 w 3328"/>
                <a:gd name="T13" fmla="*/ 0 h 3264"/>
                <a:gd name="T14" fmla="*/ 3285 w 3328"/>
                <a:gd name="T15" fmla="*/ 4 h 3264"/>
                <a:gd name="T16" fmla="*/ 3302 w 3328"/>
                <a:gd name="T17" fmla="*/ 12 h 3264"/>
                <a:gd name="T18" fmla="*/ 3315 w 3328"/>
                <a:gd name="T19" fmla="*/ 27 h 3264"/>
                <a:gd name="T20" fmla="*/ 3325 w 3328"/>
                <a:gd name="T21" fmla="*/ 44 h 3264"/>
                <a:gd name="T22" fmla="*/ 3328 w 3328"/>
                <a:gd name="T23" fmla="*/ 64 h 3264"/>
                <a:gd name="T24" fmla="*/ 3328 w 3328"/>
                <a:gd name="T25" fmla="*/ 1792 h 3264"/>
                <a:gd name="T26" fmla="*/ 3325 w 3328"/>
                <a:gd name="T27" fmla="*/ 1812 h 3264"/>
                <a:gd name="T28" fmla="*/ 3315 w 3328"/>
                <a:gd name="T29" fmla="*/ 1830 h 3264"/>
                <a:gd name="T30" fmla="*/ 3302 w 3328"/>
                <a:gd name="T31" fmla="*/ 1844 h 3264"/>
                <a:gd name="T32" fmla="*/ 3285 w 3328"/>
                <a:gd name="T33" fmla="*/ 1853 h 3264"/>
                <a:gd name="T34" fmla="*/ 3264 w 3328"/>
                <a:gd name="T35" fmla="*/ 1856 h 3264"/>
                <a:gd name="T36" fmla="*/ 3244 w 3328"/>
                <a:gd name="T37" fmla="*/ 1853 h 3264"/>
                <a:gd name="T38" fmla="*/ 3226 w 3328"/>
                <a:gd name="T39" fmla="*/ 1844 h 3264"/>
                <a:gd name="T40" fmla="*/ 3213 w 3328"/>
                <a:gd name="T41" fmla="*/ 1830 h 3264"/>
                <a:gd name="T42" fmla="*/ 3203 w 3328"/>
                <a:gd name="T43" fmla="*/ 1812 h 3264"/>
                <a:gd name="T44" fmla="*/ 3200 w 3328"/>
                <a:gd name="T45" fmla="*/ 1792 h 3264"/>
                <a:gd name="T46" fmla="*/ 3200 w 3328"/>
                <a:gd name="T47" fmla="*/ 1024 h 3264"/>
                <a:gd name="T48" fmla="*/ 128 w 3328"/>
                <a:gd name="T49" fmla="*/ 1024 h 3264"/>
                <a:gd name="T50" fmla="*/ 128 w 3328"/>
                <a:gd name="T51" fmla="*/ 3136 h 3264"/>
                <a:gd name="T52" fmla="*/ 1856 w 3328"/>
                <a:gd name="T53" fmla="*/ 3136 h 3264"/>
                <a:gd name="T54" fmla="*/ 1876 w 3328"/>
                <a:gd name="T55" fmla="*/ 3139 h 3264"/>
                <a:gd name="T56" fmla="*/ 1894 w 3328"/>
                <a:gd name="T57" fmla="*/ 3149 h 3264"/>
                <a:gd name="T58" fmla="*/ 1908 w 3328"/>
                <a:gd name="T59" fmla="*/ 3162 h 3264"/>
                <a:gd name="T60" fmla="*/ 1917 w 3328"/>
                <a:gd name="T61" fmla="*/ 3179 h 3264"/>
                <a:gd name="T62" fmla="*/ 1920 w 3328"/>
                <a:gd name="T63" fmla="*/ 3200 h 3264"/>
                <a:gd name="T64" fmla="*/ 1917 w 3328"/>
                <a:gd name="T65" fmla="*/ 3220 h 3264"/>
                <a:gd name="T66" fmla="*/ 1908 w 3328"/>
                <a:gd name="T67" fmla="*/ 3238 h 3264"/>
                <a:gd name="T68" fmla="*/ 1894 w 3328"/>
                <a:gd name="T69" fmla="*/ 3251 h 3264"/>
                <a:gd name="T70" fmla="*/ 1876 w 3328"/>
                <a:gd name="T71" fmla="*/ 3261 h 3264"/>
                <a:gd name="T72" fmla="*/ 1856 w 3328"/>
                <a:gd name="T73" fmla="*/ 3264 h 3264"/>
                <a:gd name="T74" fmla="*/ 64 w 3328"/>
                <a:gd name="T75" fmla="*/ 3264 h 3264"/>
                <a:gd name="T76" fmla="*/ 44 w 3328"/>
                <a:gd name="T77" fmla="*/ 3261 h 3264"/>
                <a:gd name="T78" fmla="*/ 26 w 3328"/>
                <a:gd name="T79" fmla="*/ 3251 h 3264"/>
                <a:gd name="T80" fmla="*/ 12 w 3328"/>
                <a:gd name="T81" fmla="*/ 3238 h 3264"/>
                <a:gd name="T82" fmla="*/ 3 w 3328"/>
                <a:gd name="T83" fmla="*/ 3220 h 3264"/>
                <a:gd name="T84" fmla="*/ 0 w 3328"/>
                <a:gd name="T85" fmla="*/ 3200 h 3264"/>
                <a:gd name="T86" fmla="*/ 0 w 3328"/>
                <a:gd name="T87" fmla="*/ 64 h 3264"/>
                <a:gd name="T88" fmla="*/ 3 w 3328"/>
                <a:gd name="T89" fmla="*/ 44 h 3264"/>
                <a:gd name="T90" fmla="*/ 12 w 3328"/>
                <a:gd name="T91" fmla="*/ 27 h 3264"/>
                <a:gd name="T92" fmla="*/ 26 w 3328"/>
                <a:gd name="T93" fmla="*/ 12 h 3264"/>
                <a:gd name="T94" fmla="*/ 44 w 3328"/>
                <a:gd name="T95" fmla="*/ 4 h 3264"/>
                <a:gd name="T96" fmla="*/ 64 w 3328"/>
                <a:gd name="T97" fmla="*/ 0 h 3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28" h="3264">
                  <a:moveTo>
                    <a:pt x="128" y="128"/>
                  </a:moveTo>
                  <a:lnTo>
                    <a:pt x="128" y="896"/>
                  </a:lnTo>
                  <a:lnTo>
                    <a:pt x="3200" y="896"/>
                  </a:lnTo>
                  <a:lnTo>
                    <a:pt x="3200" y="128"/>
                  </a:lnTo>
                  <a:lnTo>
                    <a:pt x="128" y="128"/>
                  </a:lnTo>
                  <a:close/>
                  <a:moveTo>
                    <a:pt x="64" y="0"/>
                  </a:moveTo>
                  <a:lnTo>
                    <a:pt x="3264" y="0"/>
                  </a:lnTo>
                  <a:lnTo>
                    <a:pt x="3285" y="4"/>
                  </a:lnTo>
                  <a:lnTo>
                    <a:pt x="3302" y="12"/>
                  </a:lnTo>
                  <a:lnTo>
                    <a:pt x="3315" y="27"/>
                  </a:lnTo>
                  <a:lnTo>
                    <a:pt x="3325" y="44"/>
                  </a:lnTo>
                  <a:lnTo>
                    <a:pt x="3328" y="64"/>
                  </a:lnTo>
                  <a:lnTo>
                    <a:pt x="3328" y="1792"/>
                  </a:lnTo>
                  <a:lnTo>
                    <a:pt x="3325" y="1812"/>
                  </a:lnTo>
                  <a:lnTo>
                    <a:pt x="3315" y="1830"/>
                  </a:lnTo>
                  <a:lnTo>
                    <a:pt x="3302" y="1844"/>
                  </a:lnTo>
                  <a:lnTo>
                    <a:pt x="3285" y="1853"/>
                  </a:lnTo>
                  <a:lnTo>
                    <a:pt x="3264" y="1856"/>
                  </a:lnTo>
                  <a:lnTo>
                    <a:pt x="3244" y="1853"/>
                  </a:lnTo>
                  <a:lnTo>
                    <a:pt x="3226" y="1844"/>
                  </a:lnTo>
                  <a:lnTo>
                    <a:pt x="3213" y="1830"/>
                  </a:lnTo>
                  <a:lnTo>
                    <a:pt x="3203" y="1812"/>
                  </a:lnTo>
                  <a:lnTo>
                    <a:pt x="3200" y="1792"/>
                  </a:lnTo>
                  <a:lnTo>
                    <a:pt x="3200" y="1024"/>
                  </a:lnTo>
                  <a:lnTo>
                    <a:pt x="128" y="1024"/>
                  </a:lnTo>
                  <a:lnTo>
                    <a:pt x="128" y="3136"/>
                  </a:lnTo>
                  <a:lnTo>
                    <a:pt x="1856" y="3136"/>
                  </a:lnTo>
                  <a:lnTo>
                    <a:pt x="1876" y="3139"/>
                  </a:lnTo>
                  <a:lnTo>
                    <a:pt x="1894" y="3149"/>
                  </a:lnTo>
                  <a:lnTo>
                    <a:pt x="1908" y="3162"/>
                  </a:lnTo>
                  <a:lnTo>
                    <a:pt x="1917" y="3179"/>
                  </a:lnTo>
                  <a:lnTo>
                    <a:pt x="1920" y="3200"/>
                  </a:lnTo>
                  <a:lnTo>
                    <a:pt x="1917" y="3220"/>
                  </a:lnTo>
                  <a:lnTo>
                    <a:pt x="1908" y="3238"/>
                  </a:lnTo>
                  <a:lnTo>
                    <a:pt x="1894" y="3251"/>
                  </a:lnTo>
                  <a:lnTo>
                    <a:pt x="1876" y="3261"/>
                  </a:lnTo>
                  <a:lnTo>
                    <a:pt x="1856" y="3264"/>
                  </a:lnTo>
                  <a:lnTo>
                    <a:pt x="64" y="3264"/>
                  </a:lnTo>
                  <a:lnTo>
                    <a:pt x="44" y="3261"/>
                  </a:lnTo>
                  <a:lnTo>
                    <a:pt x="26" y="3251"/>
                  </a:lnTo>
                  <a:lnTo>
                    <a:pt x="12" y="3238"/>
                  </a:lnTo>
                  <a:lnTo>
                    <a:pt x="3" y="3220"/>
                  </a:lnTo>
                  <a:lnTo>
                    <a:pt x="0" y="3200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7"/>
                  </a:lnTo>
                  <a:lnTo>
                    <a:pt x="26" y="12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3" name="Group 912"/>
          <p:cNvGrpSpPr/>
          <p:nvPr/>
        </p:nvGrpSpPr>
        <p:grpSpPr>
          <a:xfrm>
            <a:off x="8134040" y="3457534"/>
            <a:ext cx="592138" cy="561975"/>
            <a:chOff x="646113" y="3457575"/>
            <a:chExt cx="59213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8" name="Freeform 304"/>
            <p:cNvSpPr>
              <a:spLocks noEditPoints="1"/>
            </p:cNvSpPr>
            <p:nvPr/>
          </p:nvSpPr>
          <p:spPr bwMode="auto">
            <a:xfrm>
              <a:off x="957263" y="3825875"/>
              <a:ext cx="280988" cy="193675"/>
            </a:xfrm>
            <a:custGeom>
              <a:avLst/>
              <a:gdLst>
                <a:gd name="T0" fmla="*/ 821 w 1593"/>
                <a:gd name="T1" fmla="*/ 125 h 1101"/>
                <a:gd name="T2" fmla="*/ 711 w 1593"/>
                <a:gd name="T3" fmla="*/ 173 h 1101"/>
                <a:gd name="T4" fmla="*/ 625 w 1593"/>
                <a:gd name="T5" fmla="*/ 257 h 1101"/>
                <a:gd name="T6" fmla="*/ 533 w 1593"/>
                <a:gd name="T7" fmla="*/ 318 h 1101"/>
                <a:gd name="T8" fmla="*/ 441 w 1593"/>
                <a:gd name="T9" fmla="*/ 312 h 1101"/>
                <a:gd name="T10" fmla="*/ 355 w 1593"/>
                <a:gd name="T11" fmla="*/ 352 h 1101"/>
                <a:gd name="T12" fmla="*/ 297 w 1593"/>
                <a:gd name="T13" fmla="*/ 432 h 1101"/>
                <a:gd name="T14" fmla="*/ 256 w 1593"/>
                <a:gd name="T15" fmla="*/ 505 h 1101"/>
                <a:gd name="T16" fmla="*/ 174 w 1593"/>
                <a:gd name="T17" fmla="*/ 570 h 1101"/>
                <a:gd name="T18" fmla="*/ 126 w 1593"/>
                <a:gd name="T19" fmla="*/ 662 h 1101"/>
                <a:gd name="T20" fmla="*/ 119 w 1593"/>
                <a:gd name="T21" fmla="*/ 770 h 1101"/>
                <a:gd name="T22" fmla="*/ 156 w 1593"/>
                <a:gd name="T23" fmla="*/ 870 h 1101"/>
                <a:gd name="T24" fmla="*/ 227 w 1593"/>
                <a:gd name="T25" fmla="*/ 944 h 1101"/>
                <a:gd name="T26" fmla="*/ 324 w 1593"/>
                <a:gd name="T27" fmla="*/ 982 h 1101"/>
                <a:gd name="T28" fmla="*/ 1002 w 1593"/>
                <a:gd name="T29" fmla="*/ 984 h 1101"/>
                <a:gd name="T30" fmla="*/ 1325 w 1593"/>
                <a:gd name="T31" fmla="*/ 973 h 1101"/>
                <a:gd name="T32" fmla="*/ 1411 w 1593"/>
                <a:gd name="T33" fmla="*/ 917 h 1101"/>
                <a:gd name="T34" fmla="*/ 1466 w 1593"/>
                <a:gd name="T35" fmla="*/ 827 h 1101"/>
                <a:gd name="T36" fmla="*/ 1474 w 1593"/>
                <a:gd name="T37" fmla="*/ 717 h 1101"/>
                <a:gd name="T38" fmla="*/ 1436 w 1593"/>
                <a:gd name="T39" fmla="*/ 620 h 1101"/>
                <a:gd name="T40" fmla="*/ 1360 w 1593"/>
                <a:gd name="T41" fmla="*/ 551 h 1101"/>
                <a:gd name="T42" fmla="*/ 1248 w 1593"/>
                <a:gd name="T43" fmla="*/ 517 h 1101"/>
                <a:gd name="T44" fmla="*/ 1234 w 1593"/>
                <a:gd name="T45" fmla="*/ 376 h 1101"/>
                <a:gd name="T46" fmla="*/ 1173 w 1593"/>
                <a:gd name="T47" fmla="*/ 254 h 1101"/>
                <a:gd name="T48" fmla="*/ 1074 w 1593"/>
                <a:gd name="T49" fmla="*/ 164 h 1101"/>
                <a:gd name="T50" fmla="*/ 946 w 1593"/>
                <a:gd name="T51" fmla="*/ 119 h 1101"/>
                <a:gd name="T52" fmla="*/ 955 w 1593"/>
                <a:gd name="T53" fmla="*/ 4 h 1101"/>
                <a:gd name="T54" fmla="*/ 1104 w 1593"/>
                <a:gd name="T55" fmla="*/ 49 h 1101"/>
                <a:gd name="T56" fmla="*/ 1229 w 1593"/>
                <a:gd name="T57" fmla="*/ 141 h 1101"/>
                <a:gd name="T58" fmla="*/ 1317 w 1593"/>
                <a:gd name="T59" fmla="*/ 270 h 1101"/>
                <a:gd name="T60" fmla="*/ 1361 w 1593"/>
                <a:gd name="T61" fmla="*/ 424 h 1101"/>
                <a:gd name="T62" fmla="*/ 1471 w 1593"/>
                <a:gd name="T63" fmla="*/ 487 h 1101"/>
                <a:gd name="T64" fmla="*/ 1550 w 1593"/>
                <a:gd name="T65" fmla="*/ 586 h 1101"/>
                <a:gd name="T66" fmla="*/ 1590 w 1593"/>
                <a:gd name="T67" fmla="*/ 709 h 1101"/>
                <a:gd name="T68" fmla="*/ 1580 w 1593"/>
                <a:gd name="T69" fmla="*/ 846 h 1101"/>
                <a:gd name="T70" fmla="*/ 1522 w 1593"/>
                <a:gd name="T71" fmla="*/ 966 h 1101"/>
                <a:gd name="T72" fmla="*/ 1425 w 1593"/>
                <a:gd name="T73" fmla="*/ 1054 h 1101"/>
                <a:gd name="T74" fmla="*/ 1300 w 1593"/>
                <a:gd name="T75" fmla="*/ 1098 h 1101"/>
                <a:gd name="T76" fmla="*/ 999 w 1593"/>
                <a:gd name="T77" fmla="*/ 1101 h 1101"/>
                <a:gd name="T78" fmla="*/ 983 w 1593"/>
                <a:gd name="T79" fmla="*/ 1101 h 1101"/>
                <a:gd name="T80" fmla="*/ 271 w 1593"/>
                <a:gd name="T81" fmla="*/ 1090 h 1101"/>
                <a:gd name="T82" fmla="*/ 155 w 1593"/>
                <a:gd name="T83" fmla="*/ 1035 h 1101"/>
                <a:gd name="T84" fmla="*/ 65 w 1593"/>
                <a:gd name="T85" fmla="*/ 942 h 1101"/>
                <a:gd name="T86" fmla="*/ 11 w 1593"/>
                <a:gd name="T87" fmla="*/ 823 h 1101"/>
                <a:gd name="T88" fmla="*/ 3 w 1593"/>
                <a:gd name="T89" fmla="*/ 689 h 1101"/>
                <a:gd name="T90" fmla="*/ 39 w 1593"/>
                <a:gd name="T91" fmla="*/ 567 h 1101"/>
                <a:gd name="T92" fmla="*/ 113 w 1593"/>
                <a:gd name="T93" fmla="*/ 465 h 1101"/>
                <a:gd name="T94" fmla="*/ 195 w 1593"/>
                <a:gd name="T95" fmla="*/ 376 h 1101"/>
                <a:gd name="T96" fmla="*/ 263 w 1593"/>
                <a:gd name="T97" fmla="*/ 280 h 1101"/>
                <a:gd name="T98" fmla="*/ 359 w 1593"/>
                <a:gd name="T99" fmla="*/ 216 h 1101"/>
                <a:gd name="T100" fmla="*/ 474 w 1593"/>
                <a:gd name="T101" fmla="*/ 192 h 1101"/>
                <a:gd name="T102" fmla="*/ 556 w 1593"/>
                <a:gd name="T103" fmla="*/ 158 h 1101"/>
                <a:gd name="T104" fmla="*/ 668 w 1593"/>
                <a:gd name="T105" fmla="*/ 64 h 1101"/>
                <a:gd name="T106" fmla="*/ 803 w 1593"/>
                <a:gd name="T107" fmla="*/ 1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1101">
                  <a:moveTo>
                    <a:pt x="900" y="116"/>
                  </a:moveTo>
                  <a:lnTo>
                    <a:pt x="860" y="118"/>
                  </a:lnTo>
                  <a:lnTo>
                    <a:pt x="821" y="125"/>
                  </a:lnTo>
                  <a:lnTo>
                    <a:pt x="782" y="137"/>
                  </a:lnTo>
                  <a:lnTo>
                    <a:pt x="745" y="153"/>
                  </a:lnTo>
                  <a:lnTo>
                    <a:pt x="711" y="173"/>
                  </a:lnTo>
                  <a:lnTo>
                    <a:pt x="679" y="197"/>
                  </a:lnTo>
                  <a:lnTo>
                    <a:pt x="650" y="225"/>
                  </a:lnTo>
                  <a:lnTo>
                    <a:pt x="625" y="257"/>
                  </a:lnTo>
                  <a:lnTo>
                    <a:pt x="602" y="292"/>
                  </a:lnTo>
                  <a:lnTo>
                    <a:pt x="578" y="334"/>
                  </a:lnTo>
                  <a:lnTo>
                    <a:pt x="533" y="318"/>
                  </a:lnTo>
                  <a:lnTo>
                    <a:pt x="504" y="311"/>
                  </a:lnTo>
                  <a:lnTo>
                    <a:pt x="474" y="309"/>
                  </a:lnTo>
                  <a:lnTo>
                    <a:pt x="441" y="312"/>
                  </a:lnTo>
                  <a:lnTo>
                    <a:pt x="410" y="320"/>
                  </a:lnTo>
                  <a:lnTo>
                    <a:pt x="380" y="334"/>
                  </a:lnTo>
                  <a:lnTo>
                    <a:pt x="355" y="352"/>
                  </a:lnTo>
                  <a:lnTo>
                    <a:pt x="331" y="375"/>
                  </a:lnTo>
                  <a:lnTo>
                    <a:pt x="312" y="402"/>
                  </a:lnTo>
                  <a:lnTo>
                    <a:pt x="297" y="432"/>
                  </a:lnTo>
                  <a:lnTo>
                    <a:pt x="287" y="465"/>
                  </a:lnTo>
                  <a:lnTo>
                    <a:pt x="281" y="491"/>
                  </a:lnTo>
                  <a:lnTo>
                    <a:pt x="256" y="505"/>
                  </a:lnTo>
                  <a:lnTo>
                    <a:pt x="226" y="522"/>
                  </a:lnTo>
                  <a:lnTo>
                    <a:pt x="198" y="544"/>
                  </a:lnTo>
                  <a:lnTo>
                    <a:pt x="174" y="570"/>
                  </a:lnTo>
                  <a:lnTo>
                    <a:pt x="154" y="598"/>
                  </a:lnTo>
                  <a:lnTo>
                    <a:pt x="138" y="629"/>
                  </a:lnTo>
                  <a:lnTo>
                    <a:pt x="126" y="662"/>
                  </a:lnTo>
                  <a:lnTo>
                    <a:pt x="119" y="697"/>
                  </a:lnTo>
                  <a:lnTo>
                    <a:pt x="116" y="733"/>
                  </a:lnTo>
                  <a:lnTo>
                    <a:pt x="119" y="770"/>
                  </a:lnTo>
                  <a:lnTo>
                    <a:pt x="127" y="805"/>
                  </a:lnTo>
                  <a:lnTo>
                    <a:pt x="139" y="839"/>
                  </a:lnTo>
                  <a:lnTo>
                    <a:pt x="156" y="870"/>
                  </a:lnTo>
                  <a:lnTo>
                    <a:pt x="176" y="898"/>
                  </a:lnTo>
                  <a:lnTo>
                    <a:pt x="200" y="923"/>
                  </a:lnTo>
                  <a:lnTo>
                    <a:pt x="227" y="944"/>
                  </a:lnTo>
                  <a:lnTo>
                    <a:pt x="257" y="961"/>
                  </a:lnTo>
                  <a:lnTo>
                    <a:pt x="290" y="974"/>
                  </a:lnTo>
                  <a:lnTo>
                    <a:pt x="324" y="982"/>
                  </a:lnTo>
                  <a:lnTo>
                    <a:pt x="360" y="984"/>
                  </a:lnTo>
                  <a:lnTo>
                    <a:pt x="991" y="984"/>
                  </a:lnTo>
                  <a:lnTo>
                    <a:pt x="1002" y="984"/>
                  </a:lnTo>
                  <a:lnTo>
                    <a:pt x="1254" y="984"/>
                  </a:lnTo>
                  <a:lnTo>
                    <a:pt x="1290" y="981"/>
                  </a:lnTo>
                  <a:lnTo>
                    <a:pt x="1325" y="973"/>
                  </a:lnTo>
                  <a:lnTo>
                    <a:pt x="1357" y="959"/>
                  </a:lnTo>
                  <a:lnTo>
                    <a:pt x="1385" y="940"/>
                  </a:lnTo>
                  <a:lnTo>
                    <a:pt x="1411" y="917"/>
                  </a:lnTo>
                  <a:lnTo>
                    <a:pt x="1434" y="890"/>
                  </a:lnTo>
                  <a:lnTo>
                    <a:pt x="1451" y="860"/>
                  </a:lnTo>
                  <a:lnTo>
                    <a:pt x="1466" y="827"/>
                  </a:lnTo>
                  <a:lnTo>
                    <a:pt x="1474" y="791"/>
                  </a:lnTo>
                  <a:lnTo>
                    <a:pt x="1477" y="753"/>
                  </a:lnTo>
                  <a:lnTo>
                    <a:pt x="1474" y="717"/>
                  </a:lnTo>
                  <a:lnTo>
                    <a:pt x="1466" y="682"/>
                  </a:lnTo>
                  <a:lnTo>
                    <a:pt x="1454" y="650"/>
                  </a:lnTo>
                  <a:lnTo>
                    <a:pt x="1436" y="620"/>
                  </a:lnTo>
                  <a:lnTo>
                    <a:pt x="1414" y="594"/>
                  </a:lnTo>
                  <a:lnTo>
                    <a:pt x="1389" y="570"/>
                  </a:lnTo>
                  <a:lnTo>
                    <a:pt x="1360" y="551"/>
                  </a:lnTo>
                  <a:lnTo>
                    <a:pt x="1329" y="536"/>
                  </a:lnTo>
                  <a:lnTo>
                    <a:pt x="1295" y="527"/>
                  </a:lnTo>
                  <a:lnTo>
                    <a:pt x="1248" y="517"/>
                  </a:lnTo>
                  <a:lnTo>
                    <a:pt x="1247" y="471"/>
                  </a:lnTo>
                  <a:lnTo>
                    <a:pt x="1244" y="422"/>
                  </a:lnTo>
                  <a:lnTo>
                    <a:pt x="1234" y="376"/>
                  </a:lnTo>
                  <a:lnTo>
                    <a:pt x="1220" y="333"/>
                  </a:lnTo>
                  <a:lnTo>
                    <a:pt x="1199" y="291"/>
                  </a:lnTo>
                  <a:lnTo>
                    <a:pt x="1173" y="254"/>
                  </a:lnTo>
                  <a:lnTo>
                    <a:pt x="1144" y="220"/>
                  </a:lnTo>
                  <a:lnTo>
                    <a:pt x="1110" y="189"/>
                  </a:lnTo>
                  <a:lnTo>
                    <a:pt x="1074" y="164"/>
                  </a:lnTo>
                  <a:lnTo>
                    <a:pt x="1034" y="144"/>
                  </a:lnTo>
                  <a:lnTo>
                    <a:pt x="992" y="128"/>
                  </a:lnTo>
                  <a:lnTo>
                    <a:pt x="946" y="119"/>
                  </a:lnTo>
                  <a:lnTo>
                    <a:pt x="900" y="116"/>
                  </a:lnTo>
                  <a:close/>
                  <a:moveTo>
                    <a:pt x="900" y="0"/>
                  </a:moveTo>
                  <a:lnTo>
                    <a:pt x="955" y="4"/>
                  </a:lnTo>
                  <a:lnTo>
                    <a:pt x="1007" y="13"/>
                  </a:lnTo>
                  <a:lnTo>
                    <a:pt x="1057" y="28"/>
                  </a:lnTo>
                  <a:lnTo>
                    <a:pt x="1104" y="49"/>
                  </a:lnTo>
                  <a:lnTo>
                    <a:pt x="1149" y="75"/>
                  </a:lnTo>
                  <a:lnTo>
                    <a:pt x="1191" y="106"/>
                  </a:lnTo>
                  <a:lnTo>
                    <a:pt x="1229" y="141"/>
                  </a:lnTo>
                  <a:lnTo>
                    <a:pt x="1263" y="181"/>
                  </a:lnTo>
                  <a:lnTo>
                    <a:pt x="1293" y="223"/>
                  </a:lnTo>
                  <a:lnTo>
                    <a:pt x="1317" y="270"/>
                  </a:lnTo>
                  <a:lnTo>
                    <a:pt x="1338" y="319"/>
                  </a:lnTo>
                  <a:lnTo>
                    <a:pt x="1353" y="371"/>
                  </a:lnTo>
                  <a:lnTo>
                    <a:pt x="1361" y="424"/>
                  </a:lnTo>
                  <a:lnTo>
                    <a:pt x="1401" y="441"/>
                  </a:lnTo>
                  <a:lnTo>
                    <a:pt x="1437" y="463"/>
                  </a:lnTo>
                  <a:lnTo>
                    <a:pt x="1471" y="487"/>
                  </a:lnTo>
                  <a:lnTo>
                    <a:pt x="1501" y="517"/>
                  </a:lnTo>
                  <a:lnTo>
                    <a:pt x="1528" y="550"/>
                  </a:lnTo>
                  <a:lnTo>
                    <a:pt x="1550" y="586"/>
                  </a:lnTo>
                  <a:lnTo>
                    <a:pt x="1568" y="624"/>
                  </a:lnTo>
                  <a:lnTo>
                    <a:pt x="1581" y="666"/>
                  </a:lnTo>
                  <a:lnTo>
                    <a:pt x="1590" y="709"/>
                  </a:lnTo>
                  <a:lnTo>
                    <a:pt x="1593" y="753"/>
                  </a:lnTo>
                  <a:lnTo>
                    <a:pt x="1590" y="801"/>
                  </a:lnTo>
                  <a:lnTo>
                    <a:pt x="1580" y="846"/>
                  </a:lnTo>
                  <a:lnTo>
                    <a:pt x="1566" y="889"/>
                  </a:lnTo>
                  <a:lnTo>
                    <a:pt x="1546" y="929"/>
                  </a:lnTo>
                  <a:lnTo>
                    <a:pt x="1522" y="966"/>
                  </a:lnTo>
                  <a:lnTo>
                    <a:pt x="1494" y="999"/>
                  </a:lnTo>
                  <a:lnTo>
                    <a:pt x="1461" y="1029"/>
                  </a:lnTo>
                  <a:lnTo>
                    <a:pt x="1425" y="1054"/>
                  </a:lnTo>
                  <a:lnTo>
                    <a:pt x="1385" y="1073"/>
                  </a:lnTo>
                  <a:lnTo>
                    <a:pt x="1344" y="1089"/>
                  </a:lnTo>
                  <a:lnTo>
                    <a:pt x="1300" y="1098"/>
                  </a:lnTo>
                  <a:lnTo>
                    <a:pt x="1254" y="1101"/>
                  </a:lnTo>
                  <a:lnTo>
                    <a:pt x="1004" y="1101"/>
                  </a:lnTo>
                  <a:lnTo>
                    <a:pt x="999" y="1101"/>
                  </a:lnTo>
                  <a:lnTo>
                    <a:pt x="994" y="1100"/>
                  </a:lnTo>
                  <a:lnTo>
                    <a:pt x="989" y="1101"/>
                  </a:lnTo>
                  <a:lnTo>
                    <a:pt x="983" y="1101"/>
                  </a:lnTo>
                  <a:lnTo>
                    <a:pt x="360" y="1101"/>
                  </a:lnTo>
                  <a:lnTo>
                    <a:pt x="314" y="1098"/>
                  </a:lnTo>
                  <a:lnTo>
                    <a:pt x="271" y="1090"/>
                  </a:lnTo>
                  <a:lnTo>
                    <a:pt x="230" y="1076"/>
                  </a:lnTo>
                  <a:lnTo>
                    <a:pt x="191" y="1058"/>
                  </a:lnTo>
                  <a:lnTo>
                    <a:pt x="155" y="1035"/>
                  </a:lnTo>
                  <a:lnTo>
                    <a:pt x="121" y="1007"/>
                  </a:lnTo>
                  <a:lnTo>
                    <a:pt x="91" y="977"/>
                  </a:lnTo>
                  <a:lnTo>
                    <a:pt x="65" y="942"/>
                  </a:lnTo>
                  <a:lnTo>
                    <a:pt x="42" y="905"/>
                  </a:lnTo>
                  <a:lnTo>
                    <a:pt x="25" y="866"/>
                  </a:lnTo>
                  <a:lnTo>
                    <a:pt x="11" y="823"/>
                  </a:lnTo>
                  <a:lnTo>
                    <a:pt x="3" y="778"/>
                  </a:lnTo>
                  <a:lnTo>
                    <a:pt x="0" y="733"/>
                  </a:lnTo>
                  <a:lnTo>
                    <a:pt x="3" y="689"/>
                  </a:lnTo>
                  <a:lnTo>
                    <a:pt x="10" y="647"/>
                  </a:lnTo>
                  <a:lnTo>
                    <a:pt x="23" y="606"/>
                  </a:lnTo>
                  <a:lnTo>
                    <a:pt x="39" y="567"/>
                  </a:lnTo>
                  <a:lnTo>
                    <a:pt x="60" y="531"/>
                  </a:lnTo>
                  <a:lnTo>
                    <a:pt x="84" y="497"/>
                  </a:lnTo>
                  <a:lnTo>
                    <a:pt x="113" y="465"/>
                  </a:lnTo>
                  <a:lnTo>
                    <a:pt x="145" y="438"/>
                  </a:lnTo>
                  <a:lnTo>
                    <a:pt x="180" y="414"/>
                  </a:lnTo>
                  <a:lnTo>
                    <a:pt x="195" y="376"/>
                  </a:lnTo>
                  <a:lnTo>
                    <a:pt x="213" y="341"/>
                  </a:lnTo>
                  <a:lnTo>
                    <a:pt x="236" y="309"/>
                  </a:lnTo>
                  <a:lnTo>
                    <a:pt x="263" y="280"/>
                  </a:lnTo>
                  <a:lnTo>
                    <a:pt x="292" y="254"/>
                  </a:lnTo>
                  <a:lnTo>
                    <a:pt x="324" y="234"/>
                  </a:lnTo>
                  <a:lnTo>
                    <a:pt x="359" y="216"/>
                  </a:lnTo>
                  <a:lnTo>
                    <a:pt x="396" y="204"/>
                  </a:lnTo>
                  <a:lnTo>
                    <a:pt x="434" y="195"/>
                  </a:lnTo>
                  <a:lnTo>
                    <a:pt x="474" y="192"/>
                  </a:lnTo>
                  <a:lnTo>
                    <a:pt x="500" y="193"/>
                  </a:lnTo>
                  <a:lnTo>
                    <a:pt x="525" y="197"/>
                  </a:lnTo>
                  <a:lnTo>
                    <a:pt x="556" y="158"/>
                  </a:lnTo>
                  <a:lnTo>
                    <a:pt x="591" y="123"/>
                  </a:lnTo>
                  <a:lnTo>
                    <a:pt x="628" y="91"/>
                  </a:lnTo>
                  <a:lnTo>
                    <a:pt x="668" y="64"/>
                  </a:lnTo>
                  <a:lnTo>
                    <a:pt x="711" y="42"/>
                  </a:lnTo>
                  <a:lnTo>
                    <a:pt x="757" y="24"/>
                  </a:lnTo>
                  <a:lnTo>
                    <a:pt x="803" y="11"/>
                  </a:lnTo>
                  <a:lnTo>
                    <a:pt x="851" y="3"/>
                  </a:lnTo>
                  <a:lnTo>
                    <a:pt x="9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305"/>
            <p:cNvSpPr>
              <a:spLocks noEditPoints="1"/>
            </p:cNvSpPr>
            <p:nvPr/>
          </p:nvSpPr>
          <p:spPr bwMode="auto">
            <a:xfrm>
              <a:off x="687388" y="3498850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8 w 463"/>
                <a:gd name="T5" fmla="*/ 181 h 464"/>
                <a:gd name="T6" fmla="*/ 115 w 463"/>
                <a:gd name="T7" fmla="*/ 232 h 464"/>
                <a:gd name="T8" fmla="*/ 128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5 w 463"/>
                <a:gd name="T19" fmla="*/ 283 h 464"/>
                <a:gd name="T20" fmla="*/ 347 w 463"/>
                <a:gd name="T21" fmla="*/ 232 h 464"/>
                <a:gd name="T22" fmla="*/ 335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1 w 463"/>
                <a:gd name="T29" fmla="*/ 0 h 464"/>
                <a:gd name="T30" fmla="*/ 304 w 463"/>
                <a:gd name="T31" fmla="*/ 11 h 464"/>
                <a:gd name="T32" fmla="*/ 368 w 463"/>
                <a:gd name="T33" fmla="*/ 44 h 464"/>
                <a:gd name="T34" fmla="*/ 419 w 463"/>
                <a:gd name="T35" fmla="*/ 95 h 464"/>
                <a:gd name="T36" fmla="*/ 451 w 463"/>
                <a:gd name="T37" fmla="*/ 159 h 464"/>
                <a:gd name="T38" fmla="*/ 463 w 463"/>
                <a:gd name="T39" fmla="*/ 232 h 464"/>
                <a:gd name="T40" fmla="*/ 451 w 463"/>
                <a:gd name="T41" fmla="*/ 305 h 464"/>
                <a:gd name="T42" fmla="*/ 419 w 463"/>
                <a:gd name="T43" fmla="*/ 368 h 464"/>
                <a:gd name="T44" fmla="*/ 368 w 463"/>
                <a:gd name="T45" fmla="*/ 419 h 464"/>
                <a:gd name="T46" fmla="*/ 304 w 463"/>
                <a:gd name="T47" fmla="*/ 452 h 464"/>
                <a:gd name="T48" fmla="*/ 231 w 463"/>
                <a:gd name="T49" fmla="*/ 464 h 464"/>
                <a:gd name="T50" fmla="*/ 158 w 463"/>
                <a:gd name="T51" fmla="*/ 452 h 464"/>
                <a:gd name="T52" fmla="*/ 95 w 463"/>
                <a:gd name="T53" fmla="*/ 419 h 464"/>
                <a:gd name="T54" fmla="*/ 44 w 463"/>
                <a:gd name="T55" fmla="*/ 368 h 464"/>
                <a:gd name="T56" fmla="*/ 11 w 463"/>
                <a:gd name="T57" fmla="*/ 305 h 464"/>
                <a:gd name="T58" fmla="*/ 0 w 463"/>
                <a:gd name="T59" fmla="*/ 232 h 464"/>
                <a:gd name="T60" fmla="*/ 11 w 463"/>
                <a:gd name="T61" fmla="*/ 159 h 464"/>
                <a:gd name="T62" fmla="*/ 44 w 463"/>
                <a:gd name="T63" fmla="*/ 95 h 464"/>
                <a:gd name="T64" fmla="*/ 95 w 463"/>
                <a:gd name="T65" fmla="*/ 44 h 464"/>
                <a:gd name="T66" fmla="*/ 158 w 463"/>
                <a:gd name="T67" fmla="*/ 11 h 464"/>
                <a:gd name="T68" fmla="*/ 231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1" y="116"/>
                  </a:moveTo>
                  <a:lnTo>
                    <a:pt x="205" y="119"/>
                  </a:lnTo>
                  <a:lnTo>
                    <a:pt x="180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8" y="181"/>
                  </a:lnTo>
                  <a:lnTo>
                    <a:pt x="119" y="205"/>
                  </a:lnTo>
                  <a:lnTo>
                    <a:pt x="115" y="232"/>
                  </a:lnTo>
                  <a:lnTo>
                    <a:pt x="119" y="258"/>
                  </a:lnTo>
                  <a:lnTo>
                    <a:pt x="128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0" y="336"/>
                  </a:lnTo>
                  <a:lnTo>
                    <a:pt x="205" y="345"/>
                  </a:lnTo>
                  <a:lnTo>
                    <a:pt x="231" y="348"/>
                  </a:lnTo>
                  <a:lnTo>
                    <a:pt x="258" y="345"/>
                  </a:lnTo>
                  <a:lnTo>
                    <a:pt x="282" y="336"/>
                  </a:lnTo>
                  <a:lnTo>
                    <a:pt x="304" y="322"/>
                  </a:lnTo>
                  <a:lnTo>
                    <a:pt x="322" y="304"/>
                  </a:lnTo>
                  <a:lnTo>
                    <a:pt x="335" y="283"/>
                  </a:lnTo>
                  <a:lnTo>
                    <a:pt x="344" y="258"/>
                  </a:lnTo>
                  <a:lnTo>
                    <a:pt x="347" y="232"/>
                  </a:lnTo>
                  <a:lnTo>
                    <a:pt x="344" y="205"/>
                  </a:lnTo>
                  <a:lnTo>
                    <a:pt x="335" y="181"/>
                  </a:lnTo>
                  <a:lnTo>
                    <a:pt x="322" y="160"/>
                  </a:lnTo>
                  <a:lnTo>
                    <a:pt x="304" y="141"/>
                  </a:lnTo>
                  <a:lnTo>
                    <a:pt x="282" y="128"/>
                  </a:lnTo>
                  <a:lnTo>
                    <a:pt x="258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7" y="26"/>
                  </a:lnTo>
                  <a:lnTo>
                    <a:pt x="368" y="44"/>
                  </a:lnTo>
                  <a:lnTo>
                    <a:pt x="395" y="68"/>
                  </a:lnTo>
                  <a:lnTo>
                    <a:pt x="419" y="95"/>
                  </a:lnTo>
                  <a:lnTo>
                    <a:pt x="437" y="125"/>
                  </a:lnTo>
                  <a:lnTo>
                    <a:pt x="451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1" y="305"/>
                  </a:lnTo>
                  <a:lnTo>
                    <a:pt x="437" y="338"/>
                  </a:lnTo>
                  <a:lnTo>
                    <a:pt x="419" y="368"/>
                  </a:lnTo>
                  <a:lnTo>
                    <a:pt x="395" y="396"/>
                  </a:lnTo>
                  <a:lnTo>
                    <a:pt x="368" y="419"/>
                  </a:lnTo>
                  <a:lnTo>
                    <a:pt x="337" y="437"/>
                  </a:lnTo>
                  <a:lnTo>
                    <a:pt x="304" y="452"/>
                  </a:lnTo>
                  <a:lnTo>
                    <a:pt x="269" y="461"/>
                  </a:lnTo>
                  <a:lnTo>
                    <a:pt x="231" y="464"/>
                  </a:lnTo>
                  <a:lnTo>
                    <a:pt x="194" y="461"/>
                  </a:lnTo>
                  <a:lnTo>
                    <a:pt x="158" y="452"/>
                  </a:lnTo>
                  <a:lnTo>
                    <a:pt x="125" y="437"/>
                  </a:lnTo>
                  <a:lnTo>
                    <a:pt x="95" y="419"/>
                  </a:lnTo>
                  <a:lnTo>
                    <a:pt x="68" y="396"/>
                  </a:lnTo>
                  <a:lnTo>
                    <a:pt x="44" y="368"/>
                  </a:lnTo>
                  <a:lnTo>
                    <a:pt x="26" y="338"/>
                  </a:lnTo>
                  <a:lnTo>
                    <a:pt x="11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1" y="159"/>
                  </a:lnTo>
                  <a:lnTo>
                    <a:pt x="26" y="125"/>
                  </a:lnTo>
                  <a:lnTo>
                    <a:pt x="44" y="95"/>
                  </a:lnTo>
                  <a:lnTo>
                    <a:pt x="68" y="68"/>
                  </a:lnTo>
                  <a:lnTo>
                    <a:pt x="95" y="44"/>
                  </a:lnTo>
                  <a:lnTo>
                    <a:pt x="125" y="26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306"/>
            <p:cNvSpPr>
              <a:spLocks noEditPoints="1"/>
            </p:cNvSpPr>
            <p:nvPr/>
          </p:nvSpPr>
          <p:spPr bwMode="auto">
            <a:xfrm>
              <a:off x="779463" y="3498850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7 w 463"/>
                <a:gd name="T5" fmla="*/ 181 h 464"/>
                <a:gd name="T6" fmla="*/ 116 w 463"/>
                <a:gd name="T7" fmla="*/ 232 h 464"/>
                <a:gd name="T8" fmla="*/ 127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6 w 463"/>
                <a:gd name="T19" fmla="*/ 283 h 464"/>
                <a:gd name="T20" fmla="*/ 347 w 463"/>
                <a:gd name="T21" fmla="*/ 232 h 464"/>
                <a:gd name="T22" fmla="*/ 336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2 w 463"/>
                <a:gd name="T29" fmla="*/ 0 h 464"/>
                <a:gd name="T30" fmla="*/ 305 w 463"/>
                <a:gd name="T31" fmla="*/ 11 h 464"/>
                <a:gd name="T32" fmla="*/ 369 w 463"/>
                <a:gd name="T33" fmla="*/ 44 h 464"/>
                <a:gd name="T34" fmla="*/ 418 w 463"/>
                <a:gd name="T35" fmla="*/ 95 h 464"/>
                <a:gd name="T36" fmla="*/ 451 w 463"/>
                <a:gd name="T37" fmla="*/ 159 h 464"/>
                <a:gd name="T38" fmla="*/ 463 w 463"/>
                <a:gd name="T39" fmla="*/ 232 h 464"/>
                <a:gd name="T40" fmla="*/ 451 w 463"/>
                <a:gd name="T41" fmla="*/ 305 h 464"/>
                <a:gd name="T42" fmla="*/ 418 w 463"/>
                <a:gd name="T43" fmla="*/ 368 h 464"/>
                <a:gd name="T44" fmla="*/ 369 w 463"/>
                <a:gd name="T45" fmla="*/ 419 h 464"/>
                <a:gd name="T46" fmla="*/ 305 w 463"/>
                <a:gd name="T47" fmla="*/ 452 h 464"/>
                <a:gd name="T48" fmla="*/ 232 w 463"/>
                <a:gd name="T49" fmla="*/ 464 h 464"/>
                <a:gd name="T50" fmla="*/ 158 w 463"/>
                <a:gd name="T51" fmla="*/ 452 h 464"/>
                <a:gd name="T52" fmla="*/ 94 w 463"/>
                <a:gd name="T53" fmla="*/ 419 h 464"/>
                <a:gd name="T54" fmla="*/ 45 w 463"/>
                <a:gd name="T55" fmla="*/ 368 h 464"/>
                <a:gd name="T56" fmla="*/ 12 w 463"/>
                <a:gd name="T57" fmla="*/ 305 h 464"/>
                <a:gd name="T58" fmla="*/ 0 w 463"/>
                <a:gd name="T59" fmla="*/ 232 h 464"/>
                <a:gd name="T60" fmla="*/ 12 w 463"/>
                <a:gd name="T61" fmla="*/ 159 h 464"/>
                <a:gd name="T62" fmla="*/ 45 w 463"/>
                <a:gd name="T63" fmla="*/ 95 h 464"/>
                <a:gd name="T64" fmla="*/ 94 w 463"/>
                <a:gd name="T65" fmla="*/ 44 h 464"/>
                <a:gd name="T66" fmla="*/ 158 w 463"/>
                <a:gd name="T67" fmla="*/ 11 h 464"/>
                <a:gd name="T68" fmla="*/ 232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2" y="116"/>
                  </a:moveTo>
                  <a:lnTo>
                    <a:pt x="205" y="119"/>
                  </a:lnTo>
                  <a:lnTo>
                    <a:pt x="181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7" y="181"/>
                  </a:lnTo>
                  <a:lnTo>
                    <a:pt x="119" y="205"/>
                  </a:lnTo>
                  <a:lnTo>
                    <a:pt x="116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1" y="336"/>
                  </a:lnTo>
                  <a:lnTo>
                    <a:pt x="205" y="345"/>
                  </a:lnTo>
                  <a:lnTo>
                    <a:pt x="232" y="348"/>
                  </a:lnTo>
                  <a:lnTo>
                    <a:pt x="258" y="345"/>
                  </a:lnTo>
                  <a:lnTo>
                    <a:pt x="282" y="336"/>
                  </a:lnTo>
                  <a:lnTo>
                    <a:pt x="304" y="322"/>
                  </a:lnTo>
                  <a:lnTo>
                    <a:pt x="321" y="304"/>
                  </a:lnTo>
                  <a:lnTo>
                    <a:pt x="336" y="283"/>
                  </a:lnTo>
                  <a:lnTo>
                    <a:pt x="344" y="258"/>
                  </a:lnTo>
                  <a:lnTo>
                    <a:pt x="347" y="232"/>
                  </a:lnTo>
                  <a:lnTo>
                    <a:pt x="344" y="205"/>
                  </a:lnTo>
                  <a:lnTo>
                    <a:pt x="336" y="181"/>
                  </a:lnTo>
                  <a:lnTo>
                    <a:pt x="321" y="160"/>
                  </a:lnTo>
                  <a:lnTo>
                    <a:pt x="304" y="141"/>
                  </a:lnTo>
                  <a:lnTo>
                    <a:pt x="282" y="128"/>
                  </a:lnTo>
                  <a:lnTo>
                    <a:pt x="258" y="119"/>
                  </a:lnTo>
                  <a:lnTo>
                    <a:pt x="232" y="116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5" y="11"/>
                  </a:lnTo>
                  <a:lnTo>
                    <a:pt x="338" y="26"/>
                  </a:lnTo>
                  <a:lnTo>
                    <a:pt x="369" y="44"/>
                  </a:lnTo>
                  <a:lnTo>
                    <a:pt x="395" y="68"/>
                  </a:lnTo>
                  <a:lnTo>
                    <a:pt x="418" y="95"/>
                  </a:lnTo>
                  <a:lnTo>
                    <a:pt x="437" y="125"/>
                  </a:lnTo>
                  <a:lnTo>
                    <a:pt x="451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1" y="305"/>
                  </a:lnTo>
                  <a:lnTo>
                    <a:pt x="437" y="338"/>
                  </a:lnTo>
                  <a:lnTo>
                    <a:pt x="418" y="368"/>
                  </a:lnTo>
                  <a:lnTo>
                    <a:pt x="395" y="396"/>
                  </a:lnTo>
                  <a:lnTo>
                    <a:pt x="369" y="419"/>
                  </a:lnTo>
                  <a:lnTo>
                    <a:pt x="338" y="437"/>
                  </a:lnTo>
                  <a:lnTo>
                    <a:pt x="305" y="452"/>
                  </a:lnTo>
                  <a:lnTo>
                    <a:pt x="269" y="461"/>
                  </a:lnTo>
                  <a:lnTo>
                    <a:pt x="232" y="464"/>
                  </a:lnTo>
                  <a:lnTo>
                    <a:pt x="194" y="461"/>
                  </a:lnTo>
                  <a:lnTo>
                    <a:pt x="158" y="452"/>
                  </a:lnTo>
                  <a:lnTo>
                    <a:pt x="125" y="437"/>
                  </a:lnTo>
                  <a:lnTo>
                    <a:pt x="94" y="419"/>
                  </a:lnTo>
                  <a:lnTo>
                    <a:pt x="68" y="396"/>
                  </a:lnTo>
                  <a:lnTo>
                    <a:pt x="45" y="368"/>
                  </a:lnTo>
                  <a:lnTo>
                    <a:pt x="25" y="338"/>
                  </a:lnTo>
                  <a:lnTo>
                    <a:pt x="12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2" y="159"/>
                  </a:lnTo>
                  <a:lnTo>
                    <a:pt x="25" y="125"/>
                  </a:lnTo>
                  <a:lnTo>
                    <a:pt x="45" y="95"/>
                  </a:lnTo>
                  <a:lnTo>
                    <a:pt x="68" y="68"/>
                  </a:lnTo>
                  <a:lnTo>
                    <a:pt x="94" y="44"/>
                  </a:lnTo>
                  <a:lnTo>
                    <a:pt x="125" y="26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307"/>
            <p:cNvSpPr>
              <a:spLocks noEditPoints="1"/>
            </p:cNvSpPr>
            <p:nvPr/>
          </p:nvSpPr>
          <p:spPr bwMode="auto">
            <a:xfrm>
              <a:off x="871538" y="3498850"/>
              <a:ext cx="80963" cy="80963"/>
            </a:xfrm>
            <a:custGeom>
              <a:avLst/>
              <a:gdLst>
                <a:gd name="T0" fmla="*/ 205 w 463"/>
                <a:gd name="T1" fmla="*/ 119 h 464"/>
                <a:gd name="T2" fmla="*/ 159 w 463"/>
                <a:gd name="T3" fmla="*/ 141 h 464"/>
                <a:gd name="T4" fmla="*/ 127 w 463"/>
                <a:gd name="T5" fmla="*/ 181 h 464"/>
                <a:gd name="T6" fmla="*/ 116 w 463"/>
                <a:gd name="T7" fmla="*/ 232 h 464"/>
                <a:gd name="T8" fmla="*/ 127 w 463"/>
                <a:gd name="T9" fmla="*/ 283 h 464"/>
                <a:gd name="T10" fmla="*/ 159 w 463"/>
                <a:gd name="T11" fmla="*/ 322 h 464"/>
                <a:gd name="T12" fmla="*/ 205 w 463"/>
                <a:gd name="T13" fmla="*/ 345 h 464"/>
                <a:gd name="T14" fmla="*/ 258 w 463"/>
                <a:gd name="T15" fmla="*/ 345 h 464"/>
                <a:gd name="T16" fmla="*/ 304 w 463"/>
                <a:gd name="T17" fmla="*/ 322 h 464"/>
                <a:gd name="T18" fmla="*/ 335 w 463"/>
                <a:gd name="T19" fmla="*/ 283 h 464"/>
                <a:gd name="T20" fmla="*/ 348 w 463"/>
                <a:gd name="T21" fmla="*/ 232 h 464"/>
                <a:gd name="T22" fmla="*/ 335 w 463"/>
                <a:gd name="T23" fmla="*/ 181 h 464"/>
                <a:gd name="T24" fmla="*/ 304 w 463"/>
                <a:gd name="T25" fmla="*/ 141 h 464"/>
                <a:gd name="T26" fmla="*/ 258 w 463"/>
                <a:gd name="T27" fmla="*/ 119 h 464"/>
                <a:gd name="T28" fmla="*/ 231 w 463"/>
                <a:gd name="T29" fmla="*/ 0 h 464"/>
                <a:gd name="T30" fmla="*/ 304 w 463"/>
                <a:gd name="T31" fmla="*/ 11 h 464"/>
                <a:gd name="T32" fmla="*/ 368 w 463"/>
                <a:gd name="T33" fmla="*/ 44 h 464"/>
                <a:gd name="T34" fmla="*/ 419 w 463"/>
                <a:gd name="T35" fmla="*/ 95 h 464"/>
                <a:gd name="T36" fmla="*/ 452 w 463"/>
                <a:gd name="T37" fmla="*/ 159 h 464"/>
                <a:gd name="T38" fmla="*/ 463 w 463"/>
                <a:gd name="T39" fmla="*/ 232 h 464"/>
                <a:gd name="T40" fmla="*/ 452 w 463"/>
                <a:gd name="T41" fmla="*/ 305 h 464"/>
                <a:gd name="T42" fmla="*/ 419 w 463"/>
                <a:gd name="T43" fmla="*/ 368 h 464"/>
                <a:gd name="T44" fmla="*/ 368 w 463"/>
                <a:gd name="T45" fmla="*/ 419 h 464"/>
                <a:gd name="T46" fmla="*/ 304 w 463"/>
                <a:gd name="T47" fmla="*/ 452 h 464"/>
                <a:gd name="T48" fmla="*/ 231 w 463"/>
                <a:gd name="T49" fmla="*/ 464 h 464"/>
                <a:gd name="T50" fmla="*/ 159 w 463"/>
                <a:gd name="T51" fmla="*/ 452 h 464"/>
                <a:gd name="T52" fmla="*/ 95 w 463"/>
                <a:gd name="T53" fmla="*/ 419 h 464"/>
                <a:gd name="T54" fmla="*/ 45 w 463"/>
                <a:gd name="T55" fmla="*/ 368 h 464"/>
                <a:gd name="T56" fmla="*/ 12 w 463"/>
                <a:gd name="T57" fmla="*/ 305 h 464"/>
                <a:gd name="T58" fmla="*/ 0 w 463"/>
                <a:gd name="T59" fmla="*/ 232 h 464"/>
                <a:gd name="T60" fmla="*/ 12 w 463"/>
                <a:gd name="T61" fmla="*/ 159 h 464"/>
                <a:gd name="T62" fmla="*/ 45 w 463"/>
                <a:gd name="T63" fmla="*/ 95 h 464"/>
                <a:gd name="T64" fmla="*/ 95 w 463"/>
                <a:gd name="T65" fmla="*/ 44 h 464"/>
                <a:gd name="T66" fmla="*/ 159 w 463"/>
                <a:gd name="T67" fmla="*/ 11 h 464"/>
                <a:gd name="T68" fmla="*/ 231 w 463"/>
                <a:gd name="T6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64">
                  <a:moveTo>
                    <a:pt x="231" y="116"/>
                  </a:moveTo>
                  <a:lnTo>
                    <a:pt x="205" y="119"/>
                  </a:lnTo>
                  <a:lnTo>
                    <a:pt x="181" y="128"/>
                  </a:lnTo>
                  <a:lnTo>
                    <a:pt x="159" y="141"/>
                  </a:lnTo>
                  <a:lnTo>
                    <a:pt x="141" y="160"/>
                  </a:lnTo>
                  <a:lnTo>
                    <a:pt x="127" y="181"/>
                  </a:lnTo>
                  <a:lnTo>
                    <a:pt x="119" y="205"/>
                  </a:lnTo>
                  <a:lnTo>
                    <a:pt x="116" y="232"/>
                  </a:lnTo>
                  <a:lnTo>
                    <a:pt x="119" y="258"/>
                  </a:lnTo>
                  <a:lnTo>
                    <a:pt x="127" y="283"/>
                  </a:lnTo>
                  <a:lnTo>
                    <a:pt x="141" y="304"/>
                  </a:lnTo>
                  <a:lnTo>
                    <a:pt x="159" y="322"/>
                  </a:lnTo>
                  <a:lnTo>
                    <a:pt x="181" y="336"/>
                  </a:lnTo>
                  <a:lnTo>
                    <a:pt x="205" y="345"/>
                  </a:lnTo>
                  <a:lnTo>
                    <a:pt x="231" y="348"/>
                  </a:lnTo>
                  <a:lnTo>
                    <a:pt x="258" y="345"/>
                  </a:lnTo>
                  <a:lnTo>
                    <a:pt x="283" y="336"/>
                  </a:lnTo>
                  <a:lnTo>
                    <a:pt x="304" y="322"/>
                  </a:lnTo>
                  <a:lnTo>
                    <a:pt x="322" y="304"/>
                  </a:lnTo>
                  <a:lnTo>
                    <a:pt x="335" y="283"/>
                  </a:lnTo>
                  <a:lnTo>
                    <a:pt x="345" y="258"/>
                  </a:lnTo>
                  <a:lnTo>
                    <a:pt x="348" y="232"/>
                  </a:lnTo>
                  <a:lnTo>
                    <a:pt x="345" y="205"/>
                  </a:lnTo>
                  <a:lnTo>
                    <a:pt x="335" y="181"/>
                  </a:lnTo>
                  <a:lnTo>
                    <a:pt x="322" y="160"/>
                  </a:lnTo>
                  <a:lnTo>
                    <a:pt x="304" y="141"/>
                  </a:lnTo>
                  <a:lnTo>
                    <a:pt x="283" y="128"/>
                  </a:lnTo>
                  <a:lnTo>
                    <a:pt x="258" y="119"/>
                  </a:lnTo>
                  <a:lnTo>
                    <a:pt x="231" y="116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8" y="26"/>
                  </a:lnTo>
                  <a:lnTo>
                    <a:pt x="368" y="44"/>
                  </a:lnTo>
                  <a:lnTo>
                    <a:pt x="395" y="68"/>
                  </a:lnTo>
                  <a:lnTo>
                    <a:pt x="419" y="95"/>
                  </a:lnTo>
                  <a:lnTo>
                    <a:pt x="437" y="125"/>
                  </a:lnTo>
                  <a:lnTo>
                    <a:pt x="452" y="159"/>
                  </a:lnTo>
                  <a:lnTo>
                    <a:pt x="460" y="194"/>
                  </a:lnTo>
                  <a:lnTo>
                    <a:pt x="463" y="232"/>
                  </a:lnTo>
                  <a:lnTo>
                    <a:pt x="460" y="269"/>
                  </a:lnTo>
                  <a:lnTo>
                    <a:pt x="452" y="305"/>
                  </a:lnTo>
                  <a:lnTo>
                    <a:pt x="437" y="338"/>
                  </a:lnTo>
                  <a:lnTo>
                    <a:pt x="419" y="368"/>
                  </a:lnTo>
                  <a:lnTo>
                    <a:pt x="395" y="396"/>
                  </a:lnTo>
                  <a:lnTo>
                    <a:pt x="368" y="419"/>
                  </a:lnTo>
                  <a:lnTo>
                    <a:pt x="338" y="437"/>
                  </a:lnTo>
                  <a:lnTo>
                    <a:pt x="304" y="452"/>
                  </a:lnTo>
                  <a:lnTo>
                    <a:pt x="269" y="461"/>
                  </a:lnTo>
                  <a:lnTo>
                    <a:pt x="231" y="464"/>
                  </a:lnTo>
                  <a:lnTo>
                    <a:pt x="194" y="461"/>
                  </a:lnTo>
                  <a:lnTo>
                    <a:pt x="159" y="452"/>
                  </a:lnTo>
                  <a:lnTo>
                    <a:pt x="125" y="437"/>
                  </a:lnTo>
                  <a:lnTo>
                    <a:pt x="95" y="419"/>
                  </a:lnTo>
                  <a:lnTo>
                    <a:pt x="68" y="396"/>
                  </a:lnTo>
                  <a:lnTo>
                    <a:pt x="45" y="368"/>
                  </a:lnTo>
                  <a:lnTo>
                    <a:pt x="26" y="338"/>
                  </a:lnTo>
                  <a:lnTo>
                    <a:pt x="12" y="305"/>
                  </a:lnTo>
                  <a:lnTo>
                    <a:pt x="3" y="26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2" y="159"/>
                  </a:lnTo>
                  <a:lnTo>
                    <a:pt x="26" y="125"/>
                  </a:lnTo>
                  <a:lnTo>
                    <a:pt x="45" y="95"/>
                  </a:lnTo>
                  <a:lnTo>
                    <a:pt x="68" y="68"/>
                  </a:lnTo>
                  <a:lnTo>
                    <a:pt x="95" y="44"/>
                  </a:lnTo>
                  <a:lnTo>
                    <a:pt x="125" y="26"/>
                  </a:lnTo>
                  <a:lnTo>
                    <a:pt x="159" y="11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308"/>
            <p:cNvSpPr>
              <a:spLocks noEditPoints="1"/>
            </p:cNvSpPr>
            <p:nvPr/>
          </p:nvSpPr>
          <p:spPr bwMode="auto">
            <a:xfrm>
              <a:off x="646113" y="3457575"/>
              <a:ext cx="531813" cy="520700"/>
            </a:xfrm>
            <a:custGeom>
              <a:avLst/>
              <a:gdLst>
                <a:gd name="T0" fmla="*/ 115 w 3011"/>
                <a:gd name="T1" fmla="*/ 117 h 2955"/>
                <a:gd name="T2" fmla="*/ 115 w 3011"/>
                <a:gd name="T3" fmla="*/ 812 h 2955"/>
                <a:gd name="T4" fmla="*/ 2896 w 3011"/>
                <a:gd name="T5" fmla="*/ 812 h 2955"/>
                <a:gd name="T6" fmla="*/ 2896 w 3011"/>
                <a:gd name="T7" fmla="*/ 117 h 2955"/>
                <a:gd name="T8" fmla="*/ 115 w 3011"/>
                <a:gd name="T9" fmla="*/ 117 h 2955"/>
                <a:gd name="T10" fmla="*/ 2954 w 3011"/>
                <a:gd name="T11" fmla="*/ 0 h 2955"/>
                <a:gd name="T12" fmla="*/ 2971 w 3011"/>
                <a:gd name="T13" fmla="*/ 3 h 2955"/>
                <a:gd name="T14" fmla="*/ 2988 w 3011"/>
                <a:gd name="T15" fmla="*/ 11 h 2955"/>
                <a:gd name="T16" fmla="*/ 3000 w 3011"/>
                <a:gd name="T17" fmla="*/ 24 h 2955"/>
                <a:gd name="T18" fmla="*/ 3008 w 3011"/>
                <a:gd name="T19" fmla="*/ 40 h 2955"/>
                <a:gd name="T20" fmla="*/ 3011 w 3011"/>
                <a:gd name="T21" fmla="*/ 59 h 2955"/>
                <a:gd name="T22" fmla="*/ 3011 w 3011"/>
                <a:gd name="T23" fmla="*/ 1680 h 2955"/>
                <a:gd name="T24" fmla="*/ 3008 w 3011"/>
                <a:gd name="T25" fmla="*/ 1699 h 2955"/>
                <a:gd name="T26" fmla="*/ 3000 w 3011"/>
                <a:gd name="T27" fmla="*/ 1714 h 2955"/>
                <a:gd name="T28" fmla="*/ 2988 w 3011"/>
                <a:gd name="T29" fmla="*/ 1728 h 2955"/>
                <a:gd name="T30" fmla="*/ 2971 w 3011"/>
                <a:gd name="T31" fmla="*/ 1736 h 2955"/>
                <a:gd name="T32" fmla="*/ 2954 w 3011"/>
                <a:gd name="T33" fmla="*/ 1738 h 2955"/>
                <a:gd name="T34" fmla="*/ 2935 w 3011"/>
                <a:gd name="T35" fmla="*/ 1736 h 2955"/>
                <a:gd name="T36" fmla="*/ 2920 w 3011"/>
                <a:gd name="T37" fmla="*/ 1728 h 2955"/>
                <a:gd name="T38" fmla="*/ 2906 w 3011"/>
                <a:gd name="T39" fmla="*/ 1714 h 2955"/>
                <a:gd name="T40" fmla="*/ 2898 w 3011"/>
                <a:gd name="T41" fmla="*/ 1699 h 2955"/>
                <a:gd name="T42" fmla="*/ 2896 w 3011"/>
                <a:gd name="T43" fmla="*/ 1680 h 2955"/>
                <a:gd name="T44" fmla="*/ 2896 w 3011"/>
                <a:gd name="T45" fmla="*/ 927 h 2955"/>
                <a:gd name="T46" fmla="*/ 115 w 3011"/>
                <a:gd name="T47" fmla="*/ 927 h 2955"/>
                <a:gd name="T48" fmla="*/ 115 w 3011"/>
                <a:gd name="T49" fmla="*/ 2839 h 2955"/>
                <a:gd name="T50" fmla="*/ 1447 w 3011"/>
                <a:gd name="T51" fmla="*/ 2839 h 2955"/>
                <a:gd name="T52" fmla="*/ 1466 w 3011"/>
                <a:gd name="T53" fmla="*/ 2841 h 2955"/>
                <a:gd name="T54" fmla="*/ 1481 w 3011"/>
                <a:gd name="T55" fmla="*/ 2850 h 2955"/>
                <a:gd name="T56" fmla="*/ 1495 w 3011"/>
                <a:gd name="T57" fmla="*/ 2863 h 2955"/>
                <a:gd name="T58" fmla="*/ 1503 w 3011"/>
                <a:gd name="T59" fmla="*/ 2879 h 2955"/>
                <a:gd name="T60" fmla="*/ 1505 w 3011"/>
                <a:gd name="T61" fmla="*/ 2897 h 2955"/>
                <a:gd name="T62" fmla="*/ 1503 w 3011"/>
                <a:gd name="T63" fmla="*/ 2916 h 2955"/>
                <a:gd name="T64" fmla="*/ 1495 w 3011"/>
                <a:gd name="T65" fmla="*/ 2931 h 2955"/>
                <a:gd name="T66" fmla="*/ 1481 w 3011"/>
                <a:gd name="T67" fmla="*/ 2944 h 2955"/>
                <a:gd name="T68" fmla="*/ 1466 w 3011"/>
                <a:gd name="T69" fmla="*/ 2952 h 2955"/>
                <a:gd name="T70" fmla="*/ 1447 w 3011"/>
                <a:gd name="T71" fmla="*/ 2955 h 2955"/>
                <a:gd name="T72" fmla="*/ 58 w 3011"/>
                <a:gd name="T73" fmla="*/ 2955 h 2955"/>
                <a:gd name="T74" fmla="*/ 39 w 3011"/>
                <a:gd name="T75" fmla="*/ 2952 h 2955"/>
                <a:gd name="T76" fmla="*/ 24 w 3011"/>
                <a:gd name="T77" fmla="*/ 2944 h 2955"/>
                <a:gd name="T78" fmla="*/ 11 w 3011"/>
                <a:gd name="T79" fmla="*/ 2931 h 2955"/>
                <a:gd name="T80" fmla="*/ 3 w 3011"/>
                <a:gd name="T81" fmla="*/ 2916 h 2955"/>
                <a:gd name="T82" fmla="*/ 0 w 3011"/>
                <a:gd name="T83" fmla="*/ 2897 h 2955"/>
                <a:gd name="T84" fmla="*/ 0 w 3011"/>
                <a:gd name="T85" fmla="*/ 59 h 2955"/>
                <a:gd name="T86" fmla="*/ 3 w 3011"/>
                <a:gd name="T87" fmla="*/ 40 h 2955"/>
                <a:gd name="T88" fmla="*/ 11 w 3011"/>
                <a:gd name="T89" fmla="*/ 24 h 2955"/>
                <a:gd name="T90" fmla="*/ 24 w 3011"/>
                <a:gd name="T91" fmla="*/ 11 h 2955"/>
                <a:gd name="T92" fmla="*/ 39 w 3011"/>
                <a:gd name="T93" fmla="*/ 3 h 2955"/>
                <a:gd name="T94" fmla="*/ 58 w 3011"/>
                <a:gd name="T95" fmla="*/ 0 h 2955"/>
                <a:gd name="T96" fmla="*/ 2954 w 3011"/>
                <a:gd name="T97" fmla="*/ 0 h 2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11" h="2955">
                  <a:moveTo>
                    <a:pt x="115" y="117"/>
                  </a:moveTo>
                  <a:lnTo>
                    <a:pt x="115" y="812"/>
                  </a:lnTo>
                  <a:lnTo>
                    <a:pt x="2896" y="812"/>
                  </a:lnTo>
                  <a:lnTo>
                    <a:pt x="2896" y="117"/>
                  </a:lnTo>
                  <a:lnTo>
                    <a:pt x="115" y="117"/>
                  </a:lnTo>
                  <a:close/>
                  <a:moveTo>
                    <a:pt x="2954" y="0"/>
                  </a:moveTo>
                  <a:lnTo>
                    <a:pt x="2971" y="3"/>
                  </a:lnTo>
                  <a:lnTo>
                    <a:pt x="2988" y="11"/>
                  </a:lnTo>
                  <a:lnTo>
                    <a:pt x="3000" y="24"/>
                  </a:lnTo>
                  <a:lnTo>
                    <a:pt x="3008" y="40"/>
                  </a:lnTo>
                  <a:lnTo>
                    <a:pt x="3011" y="59"/>
                  </a:lnTo>
                  <a:lnTo>
                    <a:pt x="3011" y="1680"/>
                  </a:lnTo>
                  <a:lnTo>
                    <a:pt x="3008" y="1699"/>
                  </a:lnTo>
                  <a:lnTo>
                    <a:pt x="3000" y="1714"/>
                  </a:lnTo>
                  <a:lnTo>
                    <a:pt x="2988" y="1728"/>
                  </a:lnTo>
                  <a:lnTo>
                    <a:pt x="2971" y="1736"/>
                  </a:lnTo>
                  <a:lnTo>
                    <a:pt x="2954" y="1738"/>
                  </a:lnTo>
                  <a:lnTo>
                    <a:pt x="2935" y="1736"/>
                  </a:lnTo>
                  <a:lnTo>
                    <a:pt x="2920" y="1728"/>
                  </a:lnTo>
                  <a:lnTo>
                    <a:pt x="2906" y="1714"/>
                  </a:lnTo>
                  <a:lnTo>
                    <a:pt x="2898" y="1699"/>
                  </a:lnTo>
                  <a:lnTo>
                    <a:pt x="2896" y="1680"/>
                  </a:lnTo>
                  <a:lnTo>
                    <a:pt x="2896" y="927"/>
                  </a:lnTo>
                  <a:lnTo>
                    <a:pt x="115" y="927"/>
                  </a:lnTo>
                  <a:lnTo>
                    <a:pt x="115" y="2839"/>
                  </a:lnTo>
                  <a:lnTo>
                    <a:pt x="1447" y="2839"/>
                  </a:lnTo>
                  <a:lnTo>
                    <a:pt x="1466" y="2841"/>
                  </a:lnTo>
                  <a:lnTo>
                    <a:pt x="1481" y="2850"/>
                  </a:lnTo>
                  <a:lnTo>
                    <a:pt x="1495" y="2863"/>
                  </a:lnTo>
                  <a:lnTo>
                    <a:pt x="1503" y="2879"/>
                  </a:lnTo>
                  <a:lnTo>
                    <a:pt x="1505" y="2897"/>
                  </a:lnTo>
                  <a:lnTo>
                    <a:pt x="1503" y="2916"/>
                  </a:lnTo>
                  <a:lnTo>
                    <a:pt x="1495" y="2931"/>
                  </a:lnTo>
                  <a:lnTo>
                    <a:pt x="1481" y="2944"/>
                  </a:lnTo>
                  <a:lnTo>
                    <a:pt x="1466" y="2952"/>
                  </a:lnTo>
                  <a:lnTo>
                    <a:pt x="1447" y="2955"/>
                  </a:lnTo>
                  <a:lnTo>
                    <a:pt x="58" y="2955"/>
                  </a:lnTo>
                  <a:lnTo>
                    <a:pt x="39" y="2952"/>
                  </a:lnTo>
                  <a:lnTo>
                    <a:pt x="24" y="2944"/>
                  </a:lnTo>
                  <a:lnTo>
                    <a:pt x="11" y="2931"/>
                  </a:lnTo>
                  <a:lnTo>
                    <a:pt x="3" y="2916"/>
                  </a:lnTo>
                  <a:lnTo>
                    <a:pt x="0" y="2897"/>
                  </a:lnTo>
                  <a:lnTo>
                    <a:pt x="0" y="59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8" y="0"/>
                  </a:lnTo>
                  <a:lnTo>
                    <a:pt x="2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8" name="Group 1087"/>
          <p:cNvGrpSpPr/>
          <p:nvPr/>
        </p:nvGrpSpPr>
        <p:grpSpPr>
          <a:xfrm>
            <a:off x="10940527" y="5750361"/>
            <a:ext cx="592138" cy="609600"/>
            <a:chOff x="10977563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4" name="Freeform 480"/>
            <p:cNvSpPr>
              <a:spLocks noEditPoints="1"/>
            </p:cNvSpPr>
            <p:nvPr/>
          </p:nvSpPr>
          <p:spPr bwMode="auto">
            <a:xfrm>
              <a:off x="10977563" y="5749925"/>
              <a:ext cx="592138" cy="609600"/>
            </a:xfrm>
            <a:custGeom>
              <a:avLst/>
              <a:gdLst>
                <a:gd name="T0" fmla="*/ 2417 w 3359"/>
                <a:gd name="T1" fmla="*/ 2102 h 3456"/>
                <a:gd name="T2" fmla="*/ 2202 w 3359"/>
                <a:gd name="T3" fmla="*/ 2218 h 3456"/>
                <a:gd name="T4" fmla="*/ 2046 w 3359"/>
                <a:gd name="T5" fmla="*/ 2406 h 3456"/>
                <a:gd name="T6" fmla="*/ 1972 w 3359"/>
                <a:gd name="T7" fmla="*/ 2642 h 3456"/>
                <a:gd name="T8" fmla="*/ 1998 w 3359"/>
                <a:gd name="T9" fmla="*/ 2896 h 3456"/>
                <a:gd name="T10" fmla="*/ 2115 w 3359"/>
                <a:gd name="T11" fmla="*/ 3110 h 3456"/>
                <a:gd name="T12" fmla="*/ 2303 w 3359"/>
                <a:gd name="T13" fmla="*/ 3264 h 3456"/>
                <a:gd name="T14" fmla="*/ 2542 w 3359"/>
                <a:gd name="T15" fmla="*/ 3338 h 3456"/>
                <a:gd name="T16" fmla="*/ 2795 w 3359"/>
                <a:gd name="T17" fmla="*/ 3313 h 3456"/>
                <a:gd name="T18" fmla="*/ 3011 w 3359"/>
                <a:gd name="T19" fmla="*/ 3196 h 3456"/>
                <a:gd name="T20" fmla="*/ 3166 w 3359"/>
                <a:gd name="T21" fmla="*/ 3009 h 3456"/>
                <a:gd name="T22" fmla="*/ 3240 w 3359"/>
                <a:gd name="T23" fmla="*/ 2772 h 3456"/>
                <a:gd name="T24" fmla="*/ 3217 w 3359"/>
                <a:gd name="T25" fmla="*/ 2526 h 3456"/>
                <a:gd name="T26" fmla="*/ 3108 w 3359"/>
                <a:gd name="T27" fmla="*/ 2319 h 3456"/>
                <a:gd name="T28" fmla="*/ 2982 w 3359"/>
                <a:gd name="T29" fmla="*/ 2196 h 3456"/>
                <a:gd name="T30" fmla="*/ 2891 w 3359"/>
                <a:gd name="T31" fmla="*/ 2142 h 3456"/>
                <a:gd name="T32" fmla="*/ 2822 w 3359"/>
                <a:gd name="T33" fmla="*/ 2111 h 3456"/>
                <a:gd name="T34" fmla="*/ 2695 w 3359"/>
                <a:gd name="T35" fmla="*/ 2081 h 3456"/>
                <a:gd name="T36" fmla="*/ 117 w 3359"/>
                <a:gd name="T37" fmla="*/ 3293 h 3456"/>
                <a:gd name="T38" fmla="*/ 149 w 3359"/>
                <a:gd name="T39" fmla="*/ 3339 h 3456"/>
                <a:gd name="T40" fmla="*/ 2192 w 3359"/>
                <a:gd name="T41" fmla="*/ 3331 h 3456"/>
                <a:gd name="T42" fmla="*/ 2128 w 3359"/>
                <a:gd name="T43" fmla="*/ 3285 h 3456"/>
                <a:gd name="T44" fmla="*/ 2081 w 3359"/>
                <a:gd name="T45" fmla="*/ 3242 h 3456"/>
                <a:gd name="T46" fmla="*/ 2025 w 3359"/>
                <a:gd name="T47" fmla="*/ 3182 h 3456"/>
                <a:gd name="T48" fmla="*/ 1984 w 3359"/>
                <a:gd name="T49" fmla="*/ 3127 h 3456"/>
                <a:gd name="T50" fmla="*/ 1940 w 3359"/>
                <a:gd name="T51" fmla="*/ 3056 h 3456"/>
                <a:gd name="T52" fmla="*/ 1890 w 3359"/>
                <a:gd name="T53" fmla="*/ 2936 h 3456"/>
                <a:gd name="T54" fmla="*/ 1863 w 3359"/>
                <a:gd name="T55" fmla="*/ 2823 h 3456"/>
                <a:gd name="T56" fmla="*/ 1854 w 3359"/>
                <a:gd name="T57" fmla="*/ 2707 h 3456"/>
                <a:gd name="T58" fmla="*/ 1900 w 3359"/>
                <a:gd name="T59" fmla="*/ 2446 h 3456"/>
                <a:gd name="T60" fmla="*/ 2031 w 3359"/>
                <a:gd name="T61" fmla="*/ 2225 h 3456"/>
                <a:gd name="T62" fmla="*/ 2227 w 3359"/>
                <a:gd name="T63" fmla="*/ 2061 h 3456"/>
                <a:gd name="T64" fmla="*/ 2471 w 3359"/>
                <a:gd name="T65" fmla="*/ 1970 h 3456"/>
                <a:gd name="T66" fmla="*/ 2674 w 3359"/>
                <a:gd name="T67" fmla="*/ 1962 h 3456"/>
                <a:gd name="T68" fmla="*/ 2821 w 3359"/>
                <a:gd name="T69" fmla="*/ 1990 h 3456"/>
                <a:gd name="T70" fmla="*/ 2939 w 3359"/>
                <a:gd name="T71" fmla="*/ 2036 h 3456"/>
                <a:gd name="T72" fmla="*/ 3012 w 3359"/>
                <a:gd name="T73" fmla="*/ 1786 h 3456"/>
                <a:gd name="T74" fmla="*/ 136 w 3359"/>
                <a:gd name="T75" fmla="*/ 125 h 3456"/>
                <a:gd name="T76" fmla="*/ 117 w 3359"/>
                <a:gd name="T77" fmla="*/ 1670 h 3456"/>
                <a:gd name="T78" fmla="*/ 3003 w 3359"/>
                <a:gd name="T79" fmla="*/ 135 h 3456"/>
                <a:gd name="T80" fmla="*/ 164 w 3359"/>
                <a:gd name="T81" fmla="*/ 115 h 3456"/>
                <a:gd name="T82" fmla="*/ 3021 w 3359"/>
                <a:gd name="T83" fmla="*/ 10 h 3456"/>
                <a:gd name="T84" fmla="*/ 3105 w 3359"/>
                <a:gd name="T85" fmla="*/ 81 h 3456"/>
                <a:gd name="T86" fmla="*/ 3127 w 3359"/>
                <a:gd name="T87" fmla="*/ 2168 h 3456"/>
                <a:gd name="T88" fmla="*/ 3283 w 3359"/>
                <a:gd name="T89" fmla="*/ 2379 h 3456"/>
                <a:gd name="T90" fmla="*/ 3356 w 3359"/>
                <a:gd name="T91" fmla="*/ 2637 h 3456"/>
                <a:gd name="T92" fmla="*/ 3332 w 3359"/>
                <a:gd name="T93" fmla="*/ 2906 h 3456"/>
                <a:gd name="T94" fmla="*/ 3221 w 3359"/>
                <a:gd name="T95" fmla="*/ 3139 h 3456"/>
                <a:gd name="T96" fmla="*/ 3040 w 3359"/>
                <a:gd name="T97" fmla="*/ 3319 h 3456"/>
                <a:gd name="T98" fmla="*/ 2806 w 3359"/>
                <a:gd name="T99" fmla="*/ 3429 h 3456"/>
                <a:gd name="T100" fmla="*/ 164 w 3359"/>
                <a:gd name="T101" fmla="*/ 3456 h 3456"/>
                <a:gd name="T102" fmla="*/ 59 w 3359"/>
                <a:gd name="T103" fmla="*/ 3417 h 3456"/>
                <a:gd name="T104" fmla="*/ 3 w 3359"/>
                <a:gd name="T105" fmla="*/ 3322 h 3456"/>
                <a:gd name="T106" fmla="*/ 10 w 3359"/>
                <a:gd name="T107" fmla="*/ 106 h 3456"/>
                <a:gd name="T108" fmla="*/ 82 w 3359"/>
                <a:gd name="T109" fmla="*/ 22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9" h="3456">
                  <a:moveTo>
                    <a:pt x="2606" y="2074"/>
                  </a:moveTo>
                  <a:lnTo>
                    <a:pt x="2542" y="2077"/>
                  </a:lnTo>
                  <a:lnTo>
                    <a:pt x="2479" y="2086"/>
                  </a:lnTo>
                  <a:lnTo>
                    <a:pt x="2417" y="2102"/>
                  </a:lnTo>
                  <a:lnTo>
                    <a:pt x="2358" y="2124"/>
                  </a:lnTo>
                  <a:lnTo>
                    <a:pt x="2303" y="2150"/>
                  </a:lnTo>
                  <a:lnTo>
                    <a:pt x="2250" y="2181"/>
                  </a:lnTo>
                  <a:lnTo>
                    <a:pt x="2202" y="2218"/>
                  </a:lnTo>
                  <a:lnTo>
                    <a:pt x="2156" y="2259"/>
                  </a:lnTo>
                  <a:lnTo>
                    <a:pt x="2115" y="2304"/>
                  </a:lnTo>
                  <a:lnTo>
                    <a:pt x="2078" y="2353"/>
                  </a:lnTo>
                  <a:lnTo>
                    <a:pt x="2046" y="2406"/>
                  </a:lnTo>
                  <a:lnTo>
                    <a:pt x="2019" y="2461"/>
                  </a:lnTo>
                  <a:lnTo>
                    <a:pt x="1998" y="2519"/>
                  </a:lnTo>
                  <a:lnTo>
                    <a:pt x="1983" y="2579"/>
                  </a:lnTo>
                  <a:lnTo>
                    <a:pt x="1972" y="2642"/>
                  </a:lnTo>
                  <a:lnTo>
                    <a:pt x="1969" y="2707"/>
                  </a:lnTo>
                  <a:lnTo>
                    <a:pt x="1972" y="2772"/>
                  </a:lnTo>
                  <a:lnTo>
                    <a:pt x="1983" y="2835"/>
                  </a:lnTo>
                  <a:lnTo>
                    <a:pt x="1998" y="2896"/>
                  </a:lnTo>
                  <a:lnTo>
                    <a:pt x="2019" y="2953"/>
                  </a:lnTo>
                  <a:lnTo>
                    <a:pt x="2046" y="3009"/>
                  </a:lnTo>
                  <a:lnTo>
                    <a:pt x="2078" y="3061"/>
                  </a:lnTo>
                  <a:lnTo>
                    <a:pt x="2115" y="3110"/>
                  </a:lnTo>
                  <a:lnTo>
                    <a:pt x="2156" y="3155"/>
                  </a:lnTo>
                  <a:lnTo>
                    <a:pt x="2202" y="3196"/>
                  </a:lnTo>
                  <a:lnTo>
                    <a:pt x="2250" y="3232"/>
                  </a:lnTo>
                  <a:lnTo>
                    <a:pt x="2303" y="3264"/>
                  </a:lnTo>
                  <a:lnTo>
                    <a:pt x="2358" y="3291"/>
                  </a:lnTo>
                  <a:lnTo>
                    <a:pt x="2417" y="3313"/>
                  </a:lnTo>
                  <a:lnTo>
                    <a:pt x="2479" y="3328"/>
                  </a:lnTo>
                  <a:lnTo>
                    <a:pt x="2542" y="3338"/>
                  </a:lnTo>
                  <a:lnTo>
                    <a:pt x="2606" y="3341"/>
                  </a:lnTo>
                  <a:lnTo>
                    <a:pt x="2671" y="3338"/>
                  </a:lnTo>
                  <a:lnTo>
                    <a:pt x="2734" y="3328"/>
                  </a:lnTo>
                  <a:lnTo>
                    <a:pt x="2795" y="3313"/>
                  </a:lnTo>
                  <a:lnTo>
                    <a:pt x="2854" y="3291"/>
                  </a:lnTo>
                  <a:lnTo>
                    <a:pt x="2910" y="3264"/>
                  </a:lnTo>
                  <a:lnTo>
                    <a:pt x="2962" y="3232"/>
                  </a:lnTo>
                  <a:lnTo>
                    <a:pt x="3011" y="3196"/>
                  </a:lnTo>
                  <a:lnTo>
                    <a:pt x="3057" y="3155"/>
                  </a:lnTo>
                  <a:lnTo>
                    <a:pt x="3098" y="3110"/>
                  </a:lnTo>
                  <a:lnTo>
                    <a:pt x="3135" y="3061"/>
                  </a:lnTo>
                  <a:lnTo>
                    <a:pt x="3166" y="3009"/>
                  </a:lnTo>
                  <a:lnTo>
                    <a:pt x="3193" y="2953"/>
                  </a:lnTo>
                  <a:lnTo>
                    <a:pt x="3215" y="2896"/>
                  </a:lnTo>
                  <a:lnTo>
                    <a:pt x="3230" y="2835"/>
                  </a:lnTo>
                  <a:lnTo>
                    <a:pt x="3240" y="2772"/>
                  </a:lnTo>
                  <a:lnTo>
                    <a:pt x="3243" y="2707"/>
                  </a:lnTo>
                  <a:lnTo>
                    <a:pt x="3241" y="2645"/>
                  </a:lnTo>
                  <a:lnTo>
                    <a:pt x="3231" y="2585"/>
                  </a:lnTo>
                  <a:lnTo>
                    <a:pt x="3217" y="2526"/>
                  </a:lnTo>
                  <a:lnTo>
                    <a:pt x="3197" y="2471"/>
                  </a:lnTo>
                  <a:lnTo>
                    <a:pt x="3172" y="2417"/>
                  </a:lnTo>
                  <a:lnTo>
                    <a:pt x="3142" y="2366"/>
                  </a:lnTo>
                  <a:lnTo>
                    <a:pt x="3108" y="2319"/>
                  </a:lnTo>
                  <a:lnTo>
                    <a:pt x="3070" y="2274"/>
                  </a:lnTo>
                  <a:lnTo>
                    <a:pt x="3028" y="2234"/>
                  </a:lnTo>
                  <a:lnTo>
                    <a:pt x="2990" y="2202"/>
                  </a:lnTo>
                  <a:lnTo>
                    <a:pt x="2982" y="2196"/>
                  </a:lnTo>
                  <a:lnTo>
                    <a:pt x="2942" y="2170"/>
                  </a:lnTo>
                  <a:lnTo>
                    <a:pt x="2937" y="2167"/>
                  </a:lnTo>
                  <a:lnTo>
                    <a:pt x="2931" y="2163"/>
                  </a:lnTo>
                  <a:lnTo>
                    <a:pt x="2891" y="2142"/>
                  </a:lnTo>
                  <a:lnTo>
                    <a:pt x="2885" y="2139"/>
                  </a:lnTo>
                  <a:lnTo>
                    <a:pt x="2878" y="2135"/>
                  </a:lnTo>
                  <a:lnTo>
                    <a:pt x="2839" y="2118"/>
                  </a:lnTo>
                  <a:lnTo>
                    <a:pt x="2822" y="2111"/>
                  </a:lnTo>
                  <a:lnTo>
                    <a:pt x="2784" y="2099"/>
                  </a:lnTo>
                  <a:lnTo>
                    <a:pt x="2762" y="2093"/>
                  </a:lnTo>
                  <a:lnTo>
                    <a:pt x="2727" y="2085"/>
                  </a:lnTo>
                  <a:lnTo>
                    <a:pt x="2695" y="2081"/>
                  </a:lnTo>
                  <a:lnTo>
                    <a:pt x="2668" y="2077"/>
                  </a:lnTo>
                  <a:lnTo>
                    <a:pt x="2606" y="2074"/>
                  </a:lnTo>
                  <a:close/>
                  <a:moveTo>
                    <a:pt x="117" y="1786"/>
                  </a:move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2206" y="3341"/>
                  </a:lnTo>
                  <a:lnTo>
                    <a:pt x="2198" y="3337"/>
                  </a:lnTo>
                  <a:lnTo>
                    <a:pt x="2192" y="3331"/>
                  </a:lnTo>
                  <a:lnTo>
                    <a:pt x="2186" y="3327"/>
                  </a:lnTo>
                  <a:lnTo>
                    <a:pt x="2180" y="3323"/>
                  </a:lnTo>
                  <a:lnTo>
                    <a:pt x="2153" y="3305"/>
                  </a:lnTo>
                  <a:lnTo>
                    <a:pt x="2128" y="3285"/>
                  </a:lnTo>
                  <a:lnTo>
                    <a:pt x="2127" y="3283"/>
                  </a:lnTo>
                  <a:lnTo>
                    <a:pt x="2125" y="3282"/>
                  </a:lnTo>
                  <a:lnTo>
                    <a:pt x="2103" y="3262"/>
                  </a:lnTo>
                  <a:lnTo>
                    <a:pt x="2081" y="3242"/>
                  </a:lnTo>
                  <a:lnTo>
                    <a:pt x="2075" y="3237"/>
                  </a:lnTo>
                  <a:lnTo>
                    <a:pt x="2070" y="3232"/>
                  </a:lnTo>
                  <a:lnTo>
                    <a:pt x="2028" y="3185"/>
                  </a:lnTo>
                  <a:lnTo>
                    <a:pt x="2025" y="3182"/>
                  </a:lnTo>
                  <a:lnTo>
                    <a:pt x="2022" y="3177"/>
                  </a:lnTo>
                  <a:lnTo>
                    <a:pt x="2004" y="3155"/>
                  </a:lnTo>
                  <a:lnTo>
                    <a:pt x="1988" y="3132"/>
                  </a:lnTo>
                  <a:lnTo>
                    <a:pt x="1984" y="3127"/>
                  </a:lnTo>
                  <a:lnTo>
                    <a:pt x="1979" y="3121"/>
                  </a:lnTo>
                  <a:lnTo>
                    <a:pt x="1947" y="3067"/>
                  </a:lnTo>
                  <a:lnTo>
                    <a:pt x="1944" y="3062"/>
                  </a:lnTo>
                  <a:lnTo>
                    <a:pt x="1940" y="3056"/>
                  </a:lnTo>
                  <a:lnTo>
                    <a:pt x="1916" y="3006"/>
                  </a:lnTo>
                  <a:lnTo>
                    <a:pt x="1914" y="3000"/>
                  </a:lnTo>
                  <a:lnTo>
                    <a:pt x="1912" y="2995"/>
                  </a:lnTo>
                  <a:lnTo>
                    <a:pt x="1890" y="2936"/>
                  </a:lnTo>
                  <a:lnTo>
                    <a:pt x="1886" y="2921"/>
                  </a:lnTo>
                  <a:lnTo>
                    <a:pt x="1870" y="2863"/>
                  </a:lnTo>
                  <a:lnTo>
                    <a:pt x="1869" y="2856"/>
                  </a:lnTo>
                  <a:lnTo>
                    <a:pt x="1863" y="2823"/>
                  </a:lnTo>
                  <a:lnTo>
                    <a:pt x="1858" y="2791"/>
                  </a:lnTo>
                  <a:lnTo>
                    <a:pt x="1857" y="2784"/>
                  </a:lnTo>
                  <a:lnTo>
                    <a:pt x="1857" y="2775"/>
                  </a:lnTo>
                  <a:lnTo>
                    <a:pt x="1854" y="2707"/>
                  </a:lnTo>
                  <a:lnTo>
                    <a:pt x="1856" y="2639"/>
                  </a:lnTo>
                  <a:lnTo>
                    <a:pt x="1866" y="2573"/>
                  </a:lnTo>
                  <a:lnTo>
                    <a:pt x="1880" y="2508"/>
                  </a:lnTo>
                  <a:lnTo>
                    <a:pt x="1900" y="2446"/>
                  </a:lnTo>
                  <a:lnTo>
                    <a:pt x="1926" y="2387"/>
                  </a:lnTo>
                  <a:lnTo>
                    <a:pt x="1956" y="2329"/>
                  </a:lnTo>
                  <a:lnTo>
                    <a:pt x="1991" y="2276"/>
                  </a:lnTo>
                  <a:lnTo>
                    <a:pt x="2031" y="2225"/>
                  </a:lnTo>
                  <a:lnTo>
                    <a:pt x="2074" y="2178"/>
                  </a:lnTo>
                  <a:lnTo>
                    <a:pt x="2122" y="2134"/>
                  </a:lnTo>
                  <a:lnTo>
                    <a:pt x="2172" y="2096"/>
                  </a:lnTo>
                  <a:lnTo>
                    <a:pt x="2227" y="2061"/>
                  </a:lnTo>
                  <a:lnTo>
                    <a:pt x="2284" y="2031"/>
                  </a:lnTo>
                  <a:lnTo>
                    <a:pt x="2344" y="2006"/>
                  </a:lnTo>
                  <a:lnTo>
                    <a:pt x="2407" y="1986"/>
                  </a:lnTo>
                  <a:lnTo>
                    <a:pt x="2471" y="1970"/>
                  </a:lnTo>
                  <a:lnTo>
                    <a:pt x="2537" y="1962"/>
                  </a:lnTo>
                  <a:lnTo>
                    <a:pt x="2606" y="1958"/>
                  </a:lnTo>
                  <a:lnTo>
                    <a:pt x="2641" y="1959"/>
                  </a:lnTo>
                  <a:lnTo>
                    <a:pt x="2674" y="1962"/>
                  </a:lnTo>
                  <a:lnTo>
                    <a:pt x="2695" y="1965"/>
                  </a:lnTo>
                  <a:lnTo>
                    <a:pt x="2743" y="1971"/>
                  </a:lnTo>
                  <a:lnTo>
                    <a:pt x="2764" y="1975"/>
                  </a:lnTo>
                  <a:lnTo>
                    <a:pt x="2821" y="1990"/>
                  </a:lnTo>
                  <a:lnTo>
                    <a:pt x="2850" y="1999"/>
                  </a:lnTo>
                  <a:lnTo>
                    <a:pt x="2881" y="2011"/>
                  </a:lnTo>
                  <a:lnTo>
                    <a:pt x="2912" y="2023"/>
                  </a:lnTo>
                  <a:lnTo>
                    <a:pt x="2939" y="2036"/>
                  </a:lnTo>
                  <a:lnTo>
                    <a:pt x="2967" y="2051"/>
                  </a:lnTo>
                  <a:lnTo>
                    <a:pt x="2994" y="2066"/>
                  </a:lnTo>
                  <a:lnTo>
                    <a:pt x="3012" y="2077"/>
                  </a:lnTo>
                  <a:lnTo>
                    <a:pt x="3012" y="1786"/>
                  </a:lnTo>
                  <a:lnTo>
                    <a:pt x="117" y="1786"/>
                  </a:lnTo>
                  <a:close/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68"/>
                  </a:lnTo>
                  <a:lnTo>
                    <a:pt x="3173" y="2216"/>
                  </a:lnTo>
                  <a:lnTo>
                    <a:pt x="3215" y="2266"/>
                  </a:lnTo>
                  <a:lnTo>
                    <a:pt x="3250" y="2322"/>
                  </a:lnTo>
                  <a:lnTo>
                    <a:pt x="3283" y="2379"/>
                  </a:lnTo>
                  <a:lnTo>
                    <a:pt x="3309" y="2440"/>
                  </a:lnTo>
                  <a:lnTo>
                    <a:pt x="3330" y="2504"/>
                  </a:lnTo>
                  <a:lnTo>
                    <a:pt x="3346" y="2570"/>
                  </a:lnTo>
                  <a:lnTo>
                    <a:pt x="3356" y="2637"/>
                  </a:lnTo>
                  <a:lnTo>
                    <a:pt x="3359" y="2707"/>
                  </a:lnTo>
                  <a:lnTo>
                    <a:pt x="3356" y="2775"/>
                  </a:lnTo>
                  <a:lnTo>
                    <a:pt x="3347" y="2841"/>
                  </a:lnTo>
                  <a:lnTo>
                    <a:pt x="3332" y="2906"/>
                  </a:lnTo>
                  <a:lnTo>
                    <a:pt x="3311" y="2968"/>
                  </a:lnTo>
                  <a:lnTo>
                    <a:pt x="3286" y="3028"/>
                  </a:lnTo>
                  <a:lnTo>
                    <a:pt x="3257" y="3085"/>
                  </a:lnTo>
                  <a:lnTo>
                    <a:pt x="3221" y="3139"/>
                  </a:lnTo>
                  <a:lnTo>
                    <a:pt x="3182" y="3189"/>
                  </a:lnTo>
                  <a:lnTo>
                    <a:pt x="3139" y="3236"/>
                  </a:lnTo>
                  <a:lnTo>
                    <a:pt x="3091" y="3280"/>
                  </a:lnTo>
                  <a:lnTo>
                    <a:pt x="3040" y="3319"/>
                  </a:lnTo>
                  <a:lnTo>
                    <a:pt x="2986" y="3353"/>
                  </a:lnTo>
                  <a:lnTo>
                    <a:pt x="2929" y="3384"/>
                  </a:lnTo>
                  <a:lnTo>
                    <a:pt x="2869" y="3409"/>
                  </a:lnTo>
                  <a:lnTo>
                    <a:pt x="2806" y="3429"/>
                  </a:lnTo>
                  <a:lnTo>
                    <a:pt x="2742" y="3443"/>
                  </a:lnTo>
                  <a:lnTo>
                    <a:pt x="2674" y="3453"/>
                  </a:lnTo>
                  <a:lnTo>
                    <a:pt x="260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481"/>
            <p:cNvSpPr>
              <a:spLocks/>
            </p:cNvSpPr>
            <p:nvPr/>
          </p:nvSpPr>
          <p:spPr bwMode="auto">
            <a:xfrm>
              <a:off x="11364913" y="6156325"/>
              <a:ext cx="144463" cy="142875"/>
            </a:xfrm>
            <a:custGeom>
              <a:avLst/>
              <a:gdLst>
                <a:gd name="T0" fmla="*/ 405 w 811"/>
                <a:gd name="T1" fmla="*/ 0 h 806"/>
                <a:gd name="T2" fmla="*/ 424 w 811"/>
                <a:gd name="T3" fmla="*/ 3 h 806"/>
                <a:gd name="T4" fmla="*/ 440 w 811"/>
                <a:gd name="T5" fmla="*/ 12 h 806"/>
                <a:gd name="T6" fmla="*/ 452 w 811"/>
                <a:gd name="T7" fmla="*/ 24 h 806"/>
                <a:gd name="T8" fmla="*/ 461 w 811"/>
                <a:gd name="T9" fmla="*/ 40 h 806"/>
                <a:gd name="T10" fmla="*/ 463 w 811"/>
                <a:gd name="T11" fmla="*/ 58 h 806"/>
                <a:gd name="T12" fmla="*/ 463 w 811"/>
                <a:gd name="T13" fmla="*/ 346 h 806"/>
                <a:gd name="T14" fmla="*/ 752 w 811"/>
                <a:gd name="T15" fmla="*/ 346 h 806"/>
                <a:gd name="T16" fmla="*/ 771 w 811"/>
                <a:gd name="T17" fmla="*/ 349 h 806"/>
                <a:gd name="T18" fmla="*/ 787 w 811"/>
                <a:gd name="T19" fmla="*/ 357 h 806"/>
                <a:gd name="T20" fmla="*/ 800 w 811"/>
                <a:gd name="T21" fmla="*/ 370 h 806"/>
                <a:gd name="T22" fmla="*/ 808 w 811"/>
                <a:gd name="T23" fmla="*/ 385 h 806"/>
                <a:gd name="T24" fmla="*/ 811 w 811"/>
                <a:gd name="T25" fmla="*/ 403 h 806"/>
                <a:gd name="T26" fmla="*/ 808 w 811"/>
                <a:gd name="T27" fmla="*/ 421 h 806"/>
                <a:gd name="T28" fmla="*/ 800 w 811"/>
                <a:gd name="T29" fmla="*/ 437 h 806"/>
                <a:gd name="T30" fmla="*/ 787 w 811"/>
                <a:gd name="T31" fmla="*/ 449 h 806"/>
                <a:gd name="T32" fmla="*/ 771 w 811"/>
                <a:gd name="T33" fmla="*/ 458 h 806"/>
                <a:gd name="T34" fmla="*/ 752 w 811"/>
                <a:gd name="T35" fmla="*/ 461 h 806"/>
                <a:gd name="T36" fmla="*/ 463 w 811"/>
                <a:gd name="T37" fmla="*/ 461 h 806"/>
                <a:gd name="T38" fmla="*/ 463 w 811"/>
                <a:gd name="T39" fmla="*/ 749 h 806"/>
                <a:gd name="T40" fmla="*/ 461 w 811"/>
                <a:gd name="T41" fmla="*/ 767 h 806"/>
                <a:gd name="T42" fmla="*/ 452 w 811"/>
                <a:gd name="T43" fmla="*/ 782 h 806"/>
                <a:gd name="T44" fmla="*/ 440 w 811"/>
                <a:gd name="T45" fmla="*/ 795 h 806"/>
                <a:gd name="T46" fmla="*/ 424 w 811"/>
                <a:gd name="T47" fmla="*/ 803 h 806"/>
                <a:gd name="T48" fmla="*/ 405 w 811"/>
                <a:gd name="T49" fmla="*/ 806 h 806"/>
                <a:gd name="T50" fmla="*/ 387 w 811"/>
                <a:gd name="T51" fmla="*/ 803 h 806"/>
                <a:gd name="T52" fmla="*/ 371 w 811"/>
                <a:gd name="T53" fmla="*/ 795 h 806"/>
                <a:gd name="T54" fmla="*/ 359 w 811"/>
                <a:gd name="T55" fmla="*/ 782 h 806"/>
                <a:gd name="T56" fmla="*/ 350 w 811"/>
                <a:gd name="T57" fmla="*/ 767 h 806"/>
                <a:gd name="T58" fmla="*/ 347 w 811"/>
                <a:gd name="T59" fmla="*/ 749 h 806"/>
                <a:gd name="T60" fmla="*/ 347 w 811"/>
                <a:gd name="T61" fmla="*/ 461 h 806"/>
                <a:gd name="T62" fmla="*/ 57 w 811"/>
                <a:gd name="T63" fmla="*/ 461 h 806"/>
                <a:gd name="T64" fmla="*/ 40 w 811"/>
                <a:gd name="T65" fmla="*/ 458 h 806"/>
                <a:gd name="T66" fmla="*/ 24 w 811"/>
                <a:gd name="T67" fmla="*/ 449 h 806"/>
                <a:gd name="T68" fmla="*/ 11 w 811"/>
                <a:gd name="T69" fmla="*/ 437 h 806"/>
                <a:gd name="T70" fmla="*/ 3 w 811"/>
                <a:gd name="T71" fmla="*/ 421 h 806"/>
                <a:gd name="T72" fmla="*/ 0 w 811"/>
                <a:gd name="T73" fmla="*/ 403 h 806"/>
                <a:gd name="T74" fmla="*/ 3 w 811"/>
                <a:gd name="T75" fmla="*/ 385 h 806"/>
                <a:gd name="T76" fmla="*/ 11 w 811"/>
                <a:gd name="T77" fmla="*/ 370 h 806"/>
                <a:gd name="T78" fmla="*/ 24 w 811"/>
                <a:gd name="T79" fmla="*/ 357 h 806"/>
                <a:gd name="T80" fmla="*/ 40 w 811"/>
                <a:gd name="T81" fmla="*/ 349 h 806"/>
                <a:gd name="T82" fmla="*/ 57 w 811"/>
                <a:gd name="T83" fmla="*/ 346 h 806"/>
                <a:gd name="T84" fmla="*/ 347 w 811"/>
                <a:gd name="T85" fmla="*/ 346 h 806"/>
                <a:gd name="T86" fmla="*/ 347 w 811"/>
                <a:gd name="T87" fmla="*/ 58 h 806"/>
                <a:gd name="T88" fmla="*/ 350 w 811"/>
                <a:gd name="T89" fmla="*/ 40 h 806"/>
                <a:gd name="T90" fmla="*/ 359 w 811"/>
                <a:gd name="T91" fmla="*/ 24 h 806"/>
                <a:gd name="T92" fmla="*/ 371 w 811"/>
                <a:gd name="T93" fmla="*/ 12 h 806"/>
                <a:gd name="T94" fmla="*/ 387 w 811"/>
                <a:gd name="T95" fmla="*/ 3 h 806"/>
                <a:gd name="T96" fmla="*/ 405 w 811"/>
                <a:gd name="T9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806">
                  <a:moveTo>
                    <a:pt x="405" y="0"/>
                  </a:moveTo>
                  <a:lnTo>
                    <a:pt x="424" y="3"/>
                  </a:lnTo>
                  <a:lnTo>
                    <a:pt x="440" y="12"/>
                  </a:lnTo>
                  <a:lnTo>
                    <a:pt x="452" y="24"/>
                  </a:lnTo>
                  <a:lnTo>
                    <a:pt x="461" y="40"/>
                  </a:lnTo>
                  <a:lnTo>
                    <a:pt x="463" y="58"/>
                  </a:lnTo>
                  <a:lnTo>
                    <a:pt x="463" y="346"/>
                  </a:lnTo>
                  <a:lnTo>
                    <a:pt x="752" y="346"/>
                  </a:lnTo>
                  <a:lnTo>
                    <a:pt x="771" y="349"/>
                  </a:lnTo>
                  <a:lnTo>
                    <a:pt x="787" y="357"/>
                  </a:lnTo>
                  <a:lnTo>
                    <a:pt x="800" y="370"/>
                  </a:lnTo>
                  <a:lnTo>
                    <a:pt x="808" y="385"/>
                  </a:lnTo>
                  <a:lnTo>
                    <a:pt x="811" y="403"/>
                  </a:lnTo>
                  <a:lnTo>
                    <a:pt x="808" y="421"/>
                  </a:lnTo>
                  <a:lnTo>
                    <a:pt x="800" y="437"/>
                  </a:lnTo>
                  <a:lnTo>
                    <a:pt x="787" y="449"/>
                  </a:lnTo>
                  <a:lnTo>
                    <a:pt x="771" y="458"/>
                  </a:lnTo>
                  <a:lnTo>
                    <a:pt x="752" y="461"/>
                  </a:lnTo>
                  <a:lnTo>
                    <a:pt x="463" y="461"/>
                  </a:lnTo>
                  <a:lnTo>
                    <a:pt x="463" y="749"/>
                  </a:lnTo>
                  <a:lnTo>
                    <a:pt x="461" y="767"/>
                  </a:lnTo>
                  <a:lnTo>
                    <a:pt x="452" y="782"/>
                  </a:lnTo>
                  <a:lnTo>
                    <a:pt x="440" y="795"/>
                  </a:lnTo>
                  <a:lnTo>
                    <a:pt x="424" y="803"/>
                  </a:lnTo>
                  <a:lnTo>
                    <a:pt x="405" y="806"/>
                  </a:lnTo>
                  <a:lnTo>
                    <a:pt x="387" y="803"/>
                  </a:lnTo>
                  <a:lnTo>
                    <a:pt x="371" y="795"/>
                  </a:lnTo>
                  <a:lnTo>
                    <a:pt x="359" y="782"/>
                  </a:lnTo>
                  <a:lnTo>
                    <a:pt x="350" y="767"/>
                  </a:lnTo>
                  <a:lnTo>
                    <a:pt x="347" y="749"/>
                  </a:lnTo>
                  <a:lnTo>
                    <a:pt x="347" y="461"/>
                  </a:lnTo>
                  <a:lnTo>
                    <a:pt x="57" y="461"/>
                  </a:lnTo>
                  <a:lnTo>
                    <a:pt x="40" y="458"/>
                  </a:lnTo>
                  <a:lnTo>
                    <a:pt x="24" y="449"/>
                  </a:lnTo>
                  <a:lnTo>
                    <a:pt x="11" y="437"/>
                  </a:lnTo>
                  <a:lnTo>
                    <a:pt x="3" y="421"/>
                  </a:lnTo>
                  <a:lnTo>
                    <a:pt x="0" y="403"/>
                  </a:lnTo>
                  <a:lnTo>
                    <a:pt x="3" y="385"/>
                  </a:lnTo>
                  <a:lnTo>
                    <a:pt x="11" y="370"/>
                  </a:lnTo>
                  <a:lnTo>
                    <a:pt x="24" y="357"/>
                  </a:lnTo>
                  <a:lnTo>
                    <a:pt x="40" y="349"/>
                  </a:lnTo>
                  <a:lnTo>
                    <a:pt x="57" y="346"/>
                  </a:lnTo>
                  <a:lnTo>
                    <a:pt x="347" y="346"/>
                  </a:lnTo>
                  <a:lnTo>
                    <a:pt x="347" y="58"/>
                  </a:lnTo>
                  <a:lnTo>
                    <a:pt x="350" y="40"/>
                  </a:lnTo>
                  <a:lnTo>
                    <a:pt x="359" y="24"/>
                  </a:lnTo>
                  <a:lnTo>
                    <a:pt x="371" y="12"/>
                  </a:lnTo>
                  <a:lnTo>
                    <a:pt x="387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482"/>
            <p:cNvSpPr>
              <a:spLocks/>
            </p:cNvSpPr>
            <p:nvPr/>
          </p:nvSpPr>
          <p:spPr bwMode="auto">
            <a:xfrm>
              <a:off x="11161713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483"/>
            <p:cNvSpPr>
              <a:spLocks/>
            </p:cNvSpPr>
            <p:nvPr/>
          </p:nvSpPr>
          <p:spPr bwMode="auto">
            <a:xfrm>
              <a:off x="11161713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6" name="Group 1095"/>
          <p:cNvGrpSpPr/>
          <p:nvPr/>
        </p:nvGrpSpPr>
        <p:grpSpPr>
          <a:xfrm>
            <a:off x="10005028" y="5750361"/>
            <a:ext cx="592138" cy="609600"/>
            <a:chOff x="10025063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2" name="Freeform 488"/>
            <p:cNvSpPr>
              <a:spLocks noEditPoints="1"/>
            </p:cNvSpPr>
            <p:nvPr/>
          </p:nvSpPr>
          <p:spPr bwMode="auto">
            <a:xfrm>
              <a:off x="10025063" y="5749925"/>
              <a:ext cx="592138" cy="609600"/>
            </a:xfrm>
            <a:custGeom>
              <a:avLst/>
              <a:gdLst>
                <a:gd name="T0" fmla="*/ 2417 w 3359"/>
                <a:gd name="T1" fmla="*/ 2102 h 3456"/>
                <a:gd name="T2" fmla="*/ 2202 w 3359"/>
                <a:gd name="T3" fmla="*/ 2218 h 3456"/>
                <a:gd name="T4" fmla="*/ 2046 w 3359"/>
                <a:gd name="T5" fmla="*/ 2406 h 3456"/>
                <a:gd name="T6" fmla="*/ 1972 w 3359"/>
                <a:gd name="T7" fmla="*/ 2642 h 3456"/>
                <a:gd name="T8" fmla="*/ 1998 w 3359"/>
                <a:gd name="T9" fmla="*/ 2896 h 3456"/>
                <a:gd name="T10" fmla="*/ 2115 w 3359"/>
                <a:gd name="T11" fmla="*/ 3110 h 3456"/>
                <a:gd name="T12" fmla="*/ 2303 w 3359"/>
                <a:gd name="T13" fmla="*/ 3264 h 3456"/>
                <a:gd name="T14" fmla="*/ 2542 w 3359"/>
                <a:gd name="T15" fmla="*/ 3338 h 3456"/>
                <a:gd name="T16" fmla="*/ 2795 w 3359"/>
                <a:gd name="T17" fmla="*/ 3313 h 3456"/>
                <a:gd name="T18" fmla="*/ 3011 w 3359"/>
                <a:gd name="T19" fmla="*/ 3196 h 3456"/>
                <a:gd name="T20" fmla="*/ 3166 w 3359"/>
                <a:gd name="T21" fmla="*/ 3009 h 3456"/>
                <a:gd name="T22" fmla="*/ 3240 w 3359"/>
                <a:gd name="T23" fmla="*/ 2772 h 3456"/>
                <a:gd name="T24" fmla="*/ 3217 w 3359"/>
                <a:gd name="T25" fmla="*/ 2526 h 3456"/>
                <a:gd name="T26" fmla="*/ 3108 w 3359"/>
                <a:gd name="T27" fmla="*/ 2319 h 3456"/>
                <a:gd name="T28" fmla="*/ 2982 w 3359"/>
                <a:gd name="T29" fmla="*/ 2196 h 3456"/>
                <a:gd name="T30" fmla="*/ 2891 w 3359"/>
                <a:gd name="T31" fmla="*/ 2142 h 3456"/>
                <a:gd name="T32" fmla="*/ 2822 w 3359"/>
                <a:gd name="T33" fmla="*/ 2111 h 3456"/>
                <a:gd name="T34" fmla="*/ 2695 w 3359"/>
                <a:gd name="T35" fmla="*/ 2081 h 3456"/>
                <a:gd name="T36" fmla="*/ 117 w 3359"/>
                <a:gd name="T37" fmla="*/ 3293 h 3456"/>
                <a:gd name="T38" fmla="*/ 149 w 3359"/>
                <a:gd name="T39" fmla="*/ 3339 h 3456"/>
                <a:gd name="T40" fmla="*/ 2192 w 3359"/>
                <a:gd name="T41" fmla="*/ 3331 h 3456"/>
                <a:gd name="T42" fmla="*/ 2128 w 3359"/>
                <a:gd name="T43" fmla="*/ 3285 h 3456"/>
                <a:gd name="T44" fmla="*/ 2081 w 3359"/>
                <a:gd name="T45" fmla="*/ 3242 h 3456"/>
                <a:gd name="T46" fmla="*/ 2025 w 3359"/>
                <a:gd name="T47" fmla="*/ 3182 h 3456"/>
                <a:gd name="T48" fmla="*/ 1984 w 3359"/>
                <a:gd name="T49" fmla="*/ 3127 h 3456"/>
                <a:gd name="T50" fmla="*/ 1940 w 3359"/>
                <a:gd name="T51" fmla="*/ 3056 h 3456"/>
                <a:gd name="T52" fmla="*/ 1890 w 3359"/>
                <a:gd name="T53" fmla="*/ 2936 h 3456"/>
                <a:gd name="T54" fmla="*/ 1863 w 3359"/>
                <a:gd name="T55" fmla="*/ 2823 h 3456"/>
                <a:gd name="T56" fmla="*/ 1854 w 3359"/>
                <a:gd name="T57" fmla="*/ 2707 h 3456"/>
                <a:gd name="T58" fmla="*/ 1900 w 3359"/>
                <a:gd name="T59" fmla="*/ 2446 h 3456"/>
                <a:gd name="T60" fmla="*/ 2031 w 3359"/>
                <a:gd name="T61" fmla="*/ 2225 h 3456"/>
                <a:gd name="T62" fmla="*/ 2227 w 3359"/>
                <a:gd name="T63" fmla="*/ 2061 h 3456"/>
                <a:gd name="T64" fmla="*/ 2471 w 3359"/>
                <a:gd name="T65" fmla="*/ 1970 h 3456"/>
                <a:gd name="T66" fmla="*/ 2674 w 3359"/>
                <a:gd name="T67" fmla="*/ 1962 h 3456"/>
                <a:gd name="T68" fmla="*/ 2821 w 3359"/>
                <a:gd name="T69" fmla="*/ 1990 h 3456"/>
                <a:gd name="T70" fmla="*/ 2939 w 3359"/>
                <a:gd name="T71" fmla="*/ 2036 h 3456"/>
                <a:gd name="T72" fmla="*/ 3012 w 3359"/>
                <a:gd name="T73" fmla="*/ 1786 h 3456"/>
                <a:gd name="T74" fmla="*/ 136 w 3359"/>
                <a:gd name="T75" fmla="*/ 125 h 3456"/>
                <a:gd name="T76" fmla="*/ 117 w 3359"/>
                <a:gd name="T77" fmla="*/ 1670 h 3456"/>
                <a:gd name="T78" fmla="*/ 3003 w 3359"/>
                <a:gd name="T79" fmla="*/ 135 h 3456"/>
                <a:gd name="T80" fmla="*/ 164 w 3359"/>
                <a:gd name="T81" fmla="*/ 115 h 3456"/>
                <a:gd name="T82" fmla="*/ 3021 w 3359"/>
                <a:gd name="T83" fmla="*/ 10 h 3456"/>
                <a:gd name="T84" fmla="*/ 3105 w 3359"/>
                <a:gd name="T85" fmla="*/ 81 h 3456"/>
                <a:gd name="T86" fmla="*/ 3127 w 3359"/>
                <a:gd name="T87" fmla="*/ 2168 h 3456"/>
                <a:gd name="T88" fmla="*/ 3283 w 3359"/>
                <a:gd name="T89" fmla="*/ 2379 h 3456"/>
                <a:gd name="T90" fmla="*/ 3356 w 3359"/>
                <a:gd name="T91" fmla="*/ 2637 h 3456"/>
                <a:gd name="T92" fmla="*/ 3332 w 3359"/>
                <a:gd name="T93" fmla="*/ 2906 h 3456"/>
                <a:gd name="T94" fmla="*/ 3221 w 3359"/>
                <a:gd name="T95" fmla="*/ 3139 h 3456"/>
                <a:gd name="T96" fmla="*/ 3040 w 3359"/>
                <a:gd name="T97" fmla="*/ 3319 h 3456"/>
                <a:gd name="T98" fmla="*/ 2806 w 3359"/>
                <a:gd name="T99" fmla="*/ 3429 h 3456"/>
                <a:gd name="T100" fmla="*/ 164 w 3359"/>
                <a:gd name="T101" fmla="*/ 3456 h 3456"/>
                <a:gd name="T102" fmla="*/ 59 w 3359"/>
                <a:gd name="T103" fmla="*/ 3417 h 3456"/>
                <a:gd name="T104" fmla="*/ 3 w 3359"/>
                <a:gd name="T105" fmla="*/ 3322 h 3456"/>
                <a:gd name="T106" fmla="*/ 10 w 3359"/>
                <a:gd name="T107" fmla="*/ 106 h 3456"/>
                <a:gd name="T108" fmla="*/ 82 w 3359"/>
                <a:gd name="T109" fmla="*/ 22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9" h="3456">
                  <a:moveTo>
                    <a:pt x="2606" y="2074"/>
                  </a:moveTo>
                  <a:lnTo>
                    <a:pt x="2542" y="2077"/>
                  </a:lnTo>
                  <a:lnTo>
                    <a:pt x="2479" y="2086"/>
                  </a:lnTo>
                  <a:lnTo>
                    <a:pt x="2417" y="2102"/>
                  </a:lnTo>
                  <a:lnTo>
                    <a:pt x="2358" y="2124"/>
                  </a:lnTo>
                  <a:lnTo>
                    <a:pt x="2303" y="2150"/>
                  </a:lnTo>
                  <a:lnTo>
                    <a:pt x="2250" y="2181"/>
                  </a:lnTo>
                  <a:lnTo>
                    <a:pt x="2202" y="2218"/>
                  </a:lnTo>
                  <a:lnTo>
                    <a:pt x="2156" y="2259"/>
                  </a:lnTo>
                  <a:lnTo>
                    <a:pt x="2115" y="2304"/>
                  </a:lnTo>
                  <a:lnTo>
                    <a:pt x="2078" y="2353"/>
                  </a:lnTo>
                  <a:lnTo>
                    <a:pt x="2046" y="2406"/>
                  </a:lnTo>
                  <a:lnTo>
                    <a:pt x="2019" y="2461"/>
                  </a:lnTo>
                  <a:lnTo>
                    <a:pt x="1998" y="2519"/>
                  </a:lnTo>
                  <a:lnTo>
                    <a:pt x="1983" y="2579"/>
                  </a:lnTo>
                  <a:lnTo>
                    <a:pt x="1972" y="2642"/>
                  </a:lnTo>
                  <a:lnTo>
                    <a:pt x="1969" y="2707"/>
                  </a:lnTo>
                  <a:lnTo>
                    <a:pt x="1972" y="2772"/>
                  </a:lnTo>
                  <a:lnTo>
                    <a:pt x="1983" y="2835"/>
                  </a:lnTo>
                  <a:lnTo>
                    <a:pt x="1998" y="2896"/>
                  </a:lnTo>
                  <a:lnTo>
                    <a:pt x="2019" y="2953"/>
                  </a:lnTo>
                  <a:lnTo>
                    <a:pt x="2046" y="3009"/>
                  </a:lnTo>
                  <a:lnTo>
                    <a:pt x="2078" y="3061"/>
                  </a:lnTo>
                  <a:lnTo>
                    <a:pt x="2115" y="3110"/>
                  </a:lnTo>
                  <a:lnTo>
                    <a:pt x="2156" y="3155"/>
                  </a:lnTo>
                  <a:lnTo>
                    <a:pt x="2202" y="3196"/>
                  </a:lnTo>
                  <a:lnTo>
                    <a:pt x="2250" y="3232"/>
                  </a:lnTo>
                  <a:lnTo>
                    <a:pt x="2303" y="3264"/>
                  </a:lnTo>
                  <a:lnTo>
                    <a:pt x="2358" y="3291"/>
                  </a:lnTo>
                  <a:lnTo>
                    <a:pt x="2417" y="3313"/>
                  </a:lnTo>
                  <a:lnTo>
                    <a:pt x="2479" y="3328"/>
                  </a:lnTo>
                  <a:lnTo>
                    <a:pt x="2542" y="3338"/>
                  </a:lnTo>
                  <a:lnTo>
                    <a:pt x="2606" y="3341"/>
                  </a:lnTo>
                  <a:lnTo>
                    <a:pt x="2671" y="3338"/>
                  </a:lnTo>
                  <a:lnTo>
                    <a:pt x="2734" y="3328"/>
                  </a:lnTo>
                  <a:lnTo>
                    <a:pt x="2795" y="3313"/>
                  </a:lnTo>
                  <a:lnTo>
                    <a:pt x="2854" y="3291"/>
                  </a:lnTo>
                  <a:lnTo>
                    <a:pt x="2910" y="3264"/>
                  </a:lnTo>
                  <a:lnTo>
                    <a:pt x="2962" y="3232"/>
                  </a:lnTo>
                  <a:lnTo>
                    <a:pt x="3011" y="3196"/>
                  </a:lnTo>
                  <a:lnTo>
                    <a:pt x="3057" y="3155"/>
                  </a:lnTo>
                  <a:lnTo>
                    <a:pt x="3098" y="3110"/>
                  </a:lnTo>
                  <a:lnTo>
                    <a:pt x="3135" y="3061"/>
                  </a:lnTo>
                  <a:lnTo>
                    <a:pt x="3166" y="3009"/>
                  </a:lnTo>
                  <a:lnTo>
                    <a:pt x="3193" y="2953"/>
                  </a:lnTo>
                  <a:lnTo>
                    <a:pt x="3215" y="2896"/>
                  </a:lnTo>
                  <a:lnTo>
                    <a:pt x="3230" y="2835"/>
                  </a:lnTo>
                  <a:lnTo>
                    <a:pt x="3240" y="2772"/>
                  </a:lnTo>
                  <a:lnTo>
                    <a:pt x="3243" y="2707"/>
                  </a:lnTo>
                  <a:lnTo>
                    <a:pt x="3241" y="2645"/>
                  </a:lnTo>
                  <a:lnTo>
                    <a:pt x="3231" y="2585"/>
                  </a:lnTo>
                  <a:lnTo>
                    <a:pt x="3217" y="2526"/>
                  </a:lnTo>
                  <a:lnTo>
                    <a:pt x="3197" y="2471"/>
                  </a:lnTo>
                  <a:lnTo>
                    <a:pt x="3172" y="2417"/>
                  </a:lnTo>
                  <a:lnTo>
                    <a:pt x="3142" y="2366"/>
                  </a:lnTo>
                  <a:lnTo>
                    <a:pt x="3108" y="2319"/>
                  </a:lnTo>
                  <a:lnTo>
                    <a:pt x="3070" y="2274"/>
                  </a:lnTo>
                  <a:lnTo>
                    <a:pt x="3028" y="2234"/>
                  </a:lnTo>
                  <a:lnTo>
                    <a:pt x="2990" y="2202"/>
                  </a:lnTo>
                  <a:lnTo>
                    <a:pt x="2982" y="2196"/>
                  </a:lnTo>
                  <a:lnTo>
                    <a:pt x="2942" y="2170"/>
                  </a:lnTo>
                  <a:lnTo>
                    <a:pt x="2937" y="2167"/>
                  </a:lnTo>
                  <a:lnTo>
                    <a:pt x="2931" y="2163"/>
                  </a:lnTo>
                  <a:lnTo>
                    <a:pt x="2891" y="2142"/>
                  </a:lnTo>
                  <a:lnTo>
                    <a:pt x="2885" y="2139"/>
                  </a:lnTo>
                  <a:lnTo>
                    <a:pt x="2878" y="2135"/>
                  </a:lnTo>
                  <a:lnTo>
                    <a:pt x="2839" y="2118"/>
                  </a:lnTo>
                  <a:lnTo>
                    <a:pt x="2822" y="2111"/>
                  </a:lnTo>
                  <a:lnTo>
                    <a:pt x="2784" y="2099"/>
                  </a:lnTo>
                  <a:lnTo>
                    <a:pt x="2762" y="2093"/>
                  </a:lnTo>
                  <a:lnTo>
                    <a:pt x="2727" y="2085"/>
                  </a:lnTo>
                  <a:lnTo>
                    <a:pt x="2695" y="2081"/>
                  </a:lnTo>
                  <a:lnTo>
                    <a:pt x="2668" y="2077"/>
                  </a:lnTo>
                  <a:lnTo>
                    <a:pt x="2606" y="2074"/>
                  </a:lnTo>
                  <a:close/>
                  <a:moveTo>
                    <a:pt x="117" y="1786"/>
                  </a:move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2206" y="3341"/>
                  </a:lnTo>
                  <a:lnTo>
                    <a:pt x="2198" y="3337"/>
                  </a:lnTo>
                  <a:lnTo>
                    <a:pt x="2192" y="3331"/>
                  </a:lnTo>
                  <a:lnTo>
                    <a:pt x="2186" y="3327"/>
                  </a:lnTo>
                  <a:lnTo>
                    <a:pt x="2180" y="3323"/>
                  </a:lnTo>
                  <a:lnTo>
                    <a:pt x="2153" y="3305"/>
                  </a:lnTo>
                  <a:lnTo>
                    <a:pt x="2128" y="3285"/>
                  </a:lnTo>
                  <a:lnTo>
                    <a:pt x="2127" y="3283"/>
                  </a:lnTo>
                  <a:lnTo>
                    <a:pt x="2125" y="3282"/>
                  </a:lnTo>
                  <a:lnTo>
                    <a:pt x="2103" y="3262"/>
                  </a:lnTo>
                  <a:lnTo>
                    <a:pt x="2081" y="3242"/>
                  </a:lnTo>
                  <a:lnTo>
                    <a:pt x="2075" y="3237"/>
                  </a:lnTo>
                  <a:lnTo>
                    <a:pt x="2070" y="3232"/>
                  </a:lnTo>
                  <a:lnTo>
                    <a:pt x="2028" y="3185"/>
                  </a:lnTo>
                  <a:lnTo>
                    <a:pt x="2025" y="3182"/>
                  </a:lnTo>
                  <a:lnTo>
                    <a:pt x="2022" y="3177"/>
                  </a:lnTo>
                  <a:lnTo>
                    <a:pt x="2004" y="3155"/>
                  </a:lnTo>
                  <a:lnTo>
                    <a:pt x="1988" y="3132"/>
                  </a:lnTo>
                  <a:lnTo>
                    <a:pt x="1984" y="3127"/>
                  </a:lnTo>
                  <a:lnTo>
                    <a:pt x="1979" y="3121"/>
                  </a:lnTo>
                  <a:lnTo>
                    <a:pt x="1947" y="3067"/>
                  </a:lnTo>
                  <a:lnTo>
                    <a:pt x="1944" y="3062"/>
                  </a:lnTo>
                  <a:lnTo>
                    <a:pt x="1940" y="3056"/>
                  </a:lnTo>
                  <a:lnTo>
                    <a:pt x="1916" y="3006"/>
                  </a:lnTo>
                  <a:lnTo>
                    <a:pt x="1914" y="3000"/>
                  </a:lnTo>
                  <a:lnTo>
                    <a:pt x="1912" y="2995"/>
                  </a:lnTo>
                  <a:lnTo>
                    <a:pt x="1890" y="2936"/>
                  </a:lnTo>
                  <a:lnTo>
                    <a:pt x="1886" y="2921"/>
                  </a:lnTo>
                  <a:lnTo>
                    <a:pt x="1870" y="2863"/>
                  </a:lnTo>
                  <a:lnTo>
                    <a:pt x="1869" y="2856"/>
                  </a:lnTo>
                  <a:lnTo>
                    <a:pt x="1863" y="2823"/>
                  </a:lnTo>
                  <a:lnTo>
                    <a:pt x="1858" y="2791"/>
                  </a:lnTo>
                  <a:lnTo>
                    <a:pt x="1857" y="2784"/>
                  </a:lnTo>
                  <a:lnTo>
                    <a:pt x="1857" y="2775"/>
                  </a:lnTo>
                  <a:lnTo>
                    <a:pt x="1854" y="2707"/>
                  </a:lnTo>
                  <a:lnTo>
                    <a:pt x="1856" y="2639"/>
                  </a:lnTo>
                  <a:lnTo>
                    <a:pt x="1866" y="2573"/>
                  </a:lnTo>
                  <a:lnTo>
                    <a:pt x="1880" y="2508"/>
                  </a:lnTo>
                  <a:lnTo>
                    <a:pt x="1900" y="2446"/>
                  </a:lnTo>
                  <a:lnTo>
                    <a:pt x="1926" y="2387"/>
                  </a:lnTo>
                  <a:lnTo>
                    <a:pt x="1956" y="2329"/>
                  </a:lnTo>
                  <a:lnTo>
                    <a:pt x="1991" y="2276"/>
                  </a:lnTo>
                  <a:lnTo>
                    <a:pt x="2031" y="2225"/>
                  </a:lnTo>
                  <a:lnTo>
                    <a:pt x="2074" y="2178"/>
                  </a:lnTo>
                  <a:lnTo>
                    <a:pt x="2122" y="2134"/>
                  </a:lnTo>
                  <a:lnTo>
                    <a:pt x="2172" y="2096"/>
                  </a:lnTo>
                  <a:lnTo>
                    <a:pt x="2227" y="2061"/>
                  </a:lnTo>
                  <a:lnTo>
                    <a:pt x="2284" y="2031"/>
                  </a:lnTo>
                  <a:lnTo>
                    <a:pt x="2344" y="2006"/>
                  </a:lnTo>
                  <a:lnTo>
                    <a:pt x="2407" y="1986"/>
                  </a:lnTo>
                  <a:lnTo>
                    <a:pt x="2471" y="1970"/>
                  </a:lnTo>
                  <a:lnTo>
                    <a:pt x="2537" y="1962"/>
                  </a:lnTo>
                  <a:lnTo>
                    <a:pt x="2606" y="1958"/>
                  </a:lnTo>
                  <a:lnTo>
                    <a:pt x="2641" y="1959"/>
                  </a:lnTo>
                  <a:lnTo>
                    <a:pt x="2674" y="1962"/>
                  </a:lnTo>
                  <a:lnTo>
                    <a:pt x="2695" y="1965"/>
                  </a:lnTo>
                  <a:lnTo>
                    <a:pt x="2743" y="1971"/>
                  </a:lnTo>
                  <a:lnTo>
                    <a:pt x="2764" y="1975"/>
                  </a:lnTo>
                  <a:lnTo>
                    <a:pt x="2821" y="1990"/>
                  </a:lnTo>
                  <a:lnTo>
                    <a:pt x="2850" y="1999"/>
                  </a:lnTo>
                  <a:lnTo>
                    <a:pt x="2881" y="2011"/>
                  </a:lnTo>
                  <a:lnTo>
                    <a:pt x="2912" y="2023"/>
                  </a:lnTo>
                  <a:lnTo>
                    <a:pt x="2939" y="2036"/>
                  </a:lnTo>
                  <a:lnTo>
                    <a:pt x="2967" y="2051"/>
                  </a:lnTo>
                  <a:lnTo>
                    <a:pt x="2994" y="2066"/>
                  </a:lnTo>
                  <a:lnTo>
                    <a:pt x="3012" y="2077"/>
                  </a:lnTo>
                  <a:lnTo>
                    <a:pt x="3012" y="1786"/>
                  </a:lnTo>
                  <a:lnTo>
                    <a:pt x="117" y="1786"/>
                  </a:lnTo>
                  <a:close/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68"/>
                  </a:lnTo>
                  <a:lnTo>
                    <a:pt x="3173" y="2216"/>
                  </a:lnTo>
                  <a:lnTo>
                    <a:pt x="3215" y="2266"/>
                  </a:lnTo>
                  <a:lnTo>
                    <a:pt x="3250" y="2322"/>
                  </a:lnTo>
                  <a:lnTo>
                    <a:pt x="3283" y="2379"/>
                  </a:lnTo>
                  <a:lnTo>
                    <a:pt x="3309" y="2440"/>
                  </a:lnTo>
                  <a:lnTo>
                    <a:pt x="3330" y="2504"/>
                  </a:lnTo>
                  <a:lnTo>
                    <a:pt x="3346" y="2570"/>
                  </a:lnTo>
                  <a:lnTo>
                    <a:pt x="3356" y="2637"/>
                  </a:lnTo>
                  <a:lnTo>
                    <a:pt x="3359" y="2707"/>
                  </a:lnTo>
                  <a:lnTo>
                    <a:pt x="3356" y="2775"/>
                  </a:lnTo>
                  <a:lnTo>
                    <a:pt x="3347" y="2841"/>
                  </a:lnTo>
                  <a:lnTo>
                    <a:pt x="3332" y="2906"/>
                  </a:lnTo>
                  <a:lnTo>
                    <a:pt x="3311" y="2968"/>
                  </a:lnTo>
                  <a:lnTo>
                    <a:pt x="3286" y="3028"/>
                  </a:lnTo>
                  <a:lnTo>
                    <a:pt x="3257" y="3085"/>
                  </a:lnTo>
                  <a:lnTo>
                    <a:pt x="3221" y="3139"/>
                  </a:lnTo>
                  <a:lnTo>
                    <a:pt x="3182" y="3189"/>
                  </a:lnTo>
                  <a:lnTo>
                    <a:pt x="3139" y="3236"/>
                  </a:lnTo>
                  <a:lnTo>
                    <a:pt x="3091" y="3280"/>
                  </a:lnTo>
                  <a:lnTo>
                    <a:pt x="3040" y="3319"/>
                  </a:lnTo>
                  <a:lnTo>
                    <a:pt x="2986" y="3353"/>
                  </a:lnTo>
                  <a:lnTo>
                    <a:pt x="2929" y="3384"/>
                  </a:lnTo>
                  <a:lnTo>
                    <a:pt x="2869" y="3409"/>
                  </a:lnTo>
                  <a:lnTo>
                    <a:pt x="2806" y="3429"/>
                  </a:lnTo>
                  <a:lnTo>
                    <a:pt x="2742" y="3443"/>
                  </a:lnTo>
                  <a:lnTo>
                    <a:pt x="2674" y="3453"/>
                  </a:lnTo>
                  <a:lnTo>
                    <a:pt x="260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489"/>
            <p:cNvSpPr>
              <a:spLocks/>
            </p:cNvSpPr>
            <p:nvPr/>
          </p:nvSpPr>
          <p:spPr bwMode="auto">
            <a:xfrm>
              <a:off x="10412413" y="6216650"/>
              <a:ext cx="144463" cy="20638"/>
            </a:xfrm>
            <a:custGeom>
              <a:avLst/>
              <a:gdLst>
                <a:gd name="T0" fmla="*/ 57 w 811"/>
                <a:gd name="T1" fmla="*/ 0 h 115"/>
                <a:gd name="T2" fmla="*/ 752 w 811"/>
                <a:gd name="T3" fmla="*/ 0 h 115"/>
                <a:gd name="T4" fmla="*/ 771 w 811"/>
                <a:gd name="T5" fmla="*/ 3 h 115"/>
                <a:gd name="T6" fmla="*/ 787 w 811"/>
                <a:gd name="T7" fmla="*/ 11 h 115"/>
                <a:gd name="T8" fmla="*/ 800 w 811"/>
                <a:gd name="T9" fmla="*/ 24 h 115"/>
                <a:gd name="T10" fmla="*/ 808 w 811"/>
                <a:gd name="T11" fmla="*/ 39 h 115"/>
                <a:gd name="T12" fmla="*/ 811 w 811"/>
                <a:gd name="T13" fmla="*/ 57 h 115"/>
                <a:gd name="T14" fmla="*/ 808 w 811"/>
                <a:gd name="T15" fmla="*/ 75 h 115"/>
                <a:gd name="T16" fmla="*/ 800 w 811"/>
                <a:gd name="T17" fmla="*/ 91 h 115"/>
                <a:gd name="T18" fmla="*/ 787 w 811"/>
                <a:gd name="T19" fmla="*/ 103 h 115"/>
                <a:gd name="T20" fmla="*/ 771 w 811"/>
                <a:gd name="T21" fmla="*/ 112 h 115"/>
                <a:gd name="T22" fmla="*/ 752 w 811"/>
                <a:gd name="T23" fmla="*/ 115 h 115"/>
                <a:gd name="T24" fmla="*/ 57 w 811"/>
                <a:gd name="T25" fmla="*/ 115 h 115"/>
                <a:gd name="T26" fmla="*/ 40 w 811"/>
                <a:gd name="T27" fmla="*/ 112 h 115"/>
                <a:gd name="T28" fmla="*/ 24 w 811"/>
                <a:gd name="T29" fmla="*/ 103 h 115"/>
                <a:gd name="T30" fmla="*/ 11 w 811"/>
                <a:gd name="T31" fmla="*/ 91 h 115"/>
                <a:gd name="T32" fmla="*/ 3 w 811"/>
                <a:gd name="T33" fmla="*/ 75 h 115"/>
                <a:gd name="T34" fmla="*/ 0 w 811"/>
                <a:gd name="T35" fmla="*/ 57 h 115"/>
                <a:gd name="T36" fmla="*/ 3 w 811"/>
                <a:gd name="T37" fmla="*/ 39 h 115"/>
                <a:gd name="T38" fmla="*/ 11 w 811"/>
                <a:gd name="T39" fmla="*/ 24 h 115"/>
                <a:gd name="T40" fmla="*/ 24 w 811"/>
                <a:gd name="T41" fmla="*/ 11 h 115"/>
                <a:gd name="T42" fmla="*/ 40 w 811"/>
                <a:gd name="T43" fmla="*/ 3 h 115"/>
                <a:gd name="T44" fmla="*/ 57 w 811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1" h="115">
                  <a:moveTo>
                    <a:pt x="57" y="0"/>
                  </a:moveTo>
                  <a:lnTo>
                    <a:pt x="752" y="0"/>
                  </a:lnTo>
                  <a:lnTo>
                    <a:pt x="771" y="3"/>
                  </a:lnTo>
                  <a:lnTo>
                    <a:pt x="787" y="11"/>
                  </a:lnTo>
                  <a:lnTo>
                    <a:pt x="800" y="24"/>
                  </a:lnTo>
                  <a:lnTo>
                    <a:pt x="808" y="39"/>
                  </a:lnTo>
                  <a:lnTo>
                    <a:pt x="811" y="57"/>
                  </a:lnTo>
                  <a:lnTo>
                    <a:pt x="808" y="75"/>
                  </a:lnTo>
                  <a:lnTo>
                    <a:pt x="800" y="91"/>
                  </a:lnTo>
                  <a:lnTo>
                    <a:pt x="787" y="103"/>
                  </a:lnTo>
                  <a:lnTo>
                    <a:pt x="771" y="112"/>
                  </a:lnTo>
                  <a:lnTo>
                    <a:pt x="752" y="115"/>
                  </a:lnTo>
                  <a:lnTo>
                    <a:pt x="57" y="115"/>
                  </a:lnTo>
                  <a:lnTo>
                    <a:pt x="40" y="112"/>
                  </a:lnTo>
                  <a:lnTo>
                    <a:pt x="24" y="103"/>
                  </a:lnTo>
                  <a:lnTo>
                    <a:pt x="11" y="91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490"/>
            <p:cNvSpPr>
              <a:spLocks/>
            </p:cNvSpPr>
            <p:nvPr/>
          </p:nvSpPr>
          <p:spPr bwMode="auto">
            <a:xfrm>
              <a:off x="10209213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491"/>
            <p:cNvSpPr>
              <a:spLocks/>
            </p:cNvSpPr>
            <p:nvPr/>
          </p:nvSpPr>
          <p:spPr bwMode="auto">
            <a:xfrm>
              <a:off x="10209213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4" name="Group 1103"/>
          <p:cNvGrpSpPr/>
          <p:nvPr/>
        </p:nvGrpSpPr>
        <p:grpSpPr>
          <a:xfrm>
            <a:off x="9069534" y="5750361"/>
            <a:ext cx="592138" cy="609600"/>
            <a:chOff x="9058275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0" name="Freeform 496"/>
            <p:cNvSpPr>
              <a:spLocks noEditPoints="1"/>
            </p:cNvSpPr>
            <p:nvPr/>
          </p:nvSpPr>
          <p:spPr bwMode="auto">
            <a:xfrm>
              <a:off x="9058275" y="5749925"/>
              <a:ext cx="592138" cy="609600"/>
            </a:xfrm>
            <a:custGeom>
              <a:avLst/>
              <a:gdLst>
                <a:gd name="T0" fmla="*/ 2417 w 3359"/>
                <a:gd name="T1" fmla="*/ 2102 h 3456"/>
                <a:gd name="T2" fmla="*/ 2202 w 3359"/>
                <a:gd name="T3" fmla="*/ 2218 h 3456"/>
                <a:gd name="T4" fmla="*/ 2046 w 3359"/>
                <a:gd name="T5" fmla="*/ 2406 h 3456"/>
                <a:gd name="T6" fmla="*/ 1972 w 3359"/>
                <a:gd name="T7" fmla="*/ 2642 h 3456"/>
                <a:gd name="T8" fmla="*/ 1998 w 3359"/>
                <a:gd name="T9" fmla="*/ 2896 h 3456"/>
                <a:gd name="T10" fmla="*/ 2115 w 3359"/>
                <a:gd name="T11" fmla="*/ 3110 h 3456"/>
                <a:gd name="T12" fmla="*/ 2303 w 3359"/>
                <a:gd name="T13" fmla="*/ 3264 h 3456"/>
                <a:gd name="T14" fmla="*/ 2542 w 3359"/>
                <a:gd name="T15" fmla="*/ 3338 h 3456"/>
                <a:gd name="T16" fmla="*/ 2795 w 3359"/>
                <a:gd name="T17" fmla="*/ 3313 h 3456"/>
                <a:gd name="T18" fmla="*/ 3011 w 3359"/>
                <a:gd name="T19" fmla="*/ 3196 h 3456"/>
                <a:gd name="T20" fmla="*/ 3166 w 3359"/>
                <a:gd name="T21" fmla="*/ 3009 h 3456"/>
                <a:gd name="T22" fmla="*/ 3240 w 3359"/>
                <a:gd name="T23" fmla="*/ 2772 h 3456"/>
                <a:gd name="T24" fmla="*/ 3217 w 3359"/>
                <a:gd name="T25" fmla="*/ 2526 h 3456"/>
                <a:gd name="T26" fmla="*/ 3108 w 3359"/>
                <a:gd name="T27" fmla="*/ 2319 h 3456"/>
                <a:gd name="T28" fmla="*/ 2982 w 3359"/>
                <a:gd name="T29" fmla="*/ 2196 h 3456"/>
                <a:gd name="T30" fmla="*/ 2891 w 3359"/>
                <a:gd name="T31" fmla="*/ 2142 h 3456"/>
                <a:gd name="T32" fmla="*/ 2822 w 3359"/>
                <a:gd name="T33" fmla="*/ 2111 h 3456"/>
                <a:gd name="T34" fmla="*/ 2695 w 3359"/>
                <a:gd name="T35" fmla="*/ 2081 h 3456"/>
                <a:gd name="T36" fmla="*/ 117 w 3359"/>
                <a:gd name="T37" fmla="*/ 3293 h 3456"/>
                <a:gd name="T38" fmla="*/ 149 w 3359"/>
                <a:gd name="T39" fmla="*/ 3339 h 3456"/>
                <a:gd name="T40" fmla="*/ 2192 w 3359"/>
                <a:gd name="T41" fmla="*/ 3331 h 3456"/>
                <a:gd name="T42" fmla="*/ 2128 w 3359"/>
                <a:gd name="T43" fmla="*/ 3285 h 3456"/>
                <a:gd name="T44" fmla="*/ 2081 w 3359"/>
                <a:gd name="T45" fmla="*/ 3242 h 3456"/>
                <a:gd name="T46" fmla="*/ 2025 w 3359"/>
                <a:gd name="T47" fmla="*/ 3182 h 3456"/>
                <a:gd name="T48" fmla="*/ 1984 w 3359"/>
                <a:gd name="T49" fmla="*/ 3127 h 3456"/>
                <a:gd name="T50" fmla="*/ 1940 w 3359"/>
                <a:gd name="T51" fmla="*/ 3056 h 3456"/>
                <a:gd name="T52" fmla="*/ 1890 w 3359"/>
                <a:gd name="T53" fmla="*/ 2936 h 3456"/>
                <a:gd name="T54" fmla="*/ 1863 w 3359"/>
                <a:gd name="T55" fmla="*/ 2823 h 3456"/>
                <a:gd name="T56" fmla="*/ 1854 w 3359"/>
                <a:gd name="T57" fmla="*/ 2707 h 3456"/>
                <a:gd name="T58" fmla="*/ 1900 w 3359"/>
                <a:gd name="T59" fmla="*/ 2446 h 3456"/>
                <a:gd name="T60" fmla="*/ 2031 w 3359"/>
                <a:gd name="T61" fmla="*/ 2225 h 3456"/>
                <a:gd name="T62" fmla="*/ 2227 w 3359"/>
                <a:gd name="T63" fmla="*/ 2061 h 3456"/>
                <a:gd name="T64" fmla="*/ 2471 w 3359"/>
                <a:gd name="T65" fmla="*/ 1970 h 3456"/>
                <a:gd name="T66" fmla="*/ 2674 w 3359"/>
                <a:gd name="T67" fmla="*/ 1962 h 3456"/>
                <a:gd name="T68" fmla="*/ 2821 w 3359"/>
                <a:gd name="T69" fmla="*/ 1990 h 3456"/>
                <a:gd name="T70" fmla="*/ 2939 w 3359"/>
                <a:gd name="T71" fmla="*/ 2036 h 3456"/>
                <a:gd name="T72" fmla="*/ 3012 w 3359"/>
                <a:gd name="T73" fmla="*/ 1786 h 3456"/>
                <a:gd name="T74" fmla="*/ 136 w 3359"/>
                <a:gd name="T75" fmla="*/ 125 h 3456"/>
                <a:gd name="T76" fmla="*/ 117 w 3359"/>
                <a:gd name="T77" fmla="*/ 1670 h 3456"/>
                <a:gd name="T78" fmla="*/ 3003 w 3359"/>
                <a:gd name="T79" fmla="*/ 135 h 3456"/>
                <a:gd name="T80" fmla="*/ 164 w 3359"/>
                <a:gd name="T81" fmla="*/ 115 h 3456"/>
                <a:gd name="T82" fmla="*/ 3021 w 3359"/>
                <a:gd name="T83" fmla="*/ 10 h 3456"/>
                <a:gd name="T84" fmla="*/ 3105 w 3359"/>
                <a:gd name="T85" fmla="*/ 81 h 3456"/>
                <a:gd name="T86" fmla="*/ 3127 w 3359"/>
                <a:gd name="T87" fmla="*/ 2168 h 3456"/>
                <a:gd name="T88" fmla="*/ 3283 w 3359"/>
                <a:gd name="T89" fmla="*/ 2379 h 3456"/>
                <a:gd name="T90" fmla="*/ 3356 w 3359"/>
                <a:gd name="T91" fmla="*/ 2637 h 3456"/>
                <a:gd name="T92" fmla="*/ 3332 w 3359"/>
                <a:gd name="T93" fmla="*/ 2906 h 3456"/>
                <a:gd name="T94" fmla="*/ 3221 w 3359"/>
                <a:gd name="T95" fmla="*/ 3139 h 3456"/>
                <a:gd name="T96" fmla="*/ 3040 w 3359"/>
                <a:gd name="T97" fmla="*/ 3319 h 3456"/>
                <a:gd name="T98" fmla="*/ 2806 w 3359"/>
                <a:gd name="T99" fmla="*/ 3429 h 3456"/>
                <a:gd name="T100" fmla="*/ 164 w 3359"/>
                <a:gd name="T101" fmla="*/ 3456 h 3456"/>
                <a:gd name="T102" fmla="*/ 59 w 3359"/>
                <a:gd name="T103" fmla="*/ 3417 h 3456"/>
                <a:gd name="T104" fmla="*/ 3 w 3359"/>
                <a:gd name="T105" fmla="*/ 3322 h 3456"/>
                <a:gd name="T106" fmla="*/ 10 w 3359"/>
                <a:gd name="T107" fmla="*/ 106 h 3456"/>
                <a:gd name="T108" fmla="*/ 82 w 3359"/>
                <a:gd name="T109" fmla="*/ 22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9" h="3456">
                  <a:moveTo>
                    <a:pt x="2606" y="2074"/>
                  </a:moveTo>
                  <a:lnTo>
                    <a:pt x="2542" y="2077"/>
                  </a:lnTo>
                  <a:lnTo>
                    <a:pt x="2479" y="2086"/>
                  </a:lnTo>
                  <a:lnTo>
                    <a:pt x="2417" y="2102"/>
                  </a:lnTo>
                  <a:lnTo>
                    <a:pt x="2358" y="2124"/>
                  </a:lnTo>
                  <a:lnTo>
                    <a:pt x="2303" y="2150"/>
                  </a:lnTo>
                  <a:lnTo>
                    <a:pt x="2250" y="2181"/>
                  </a:lnTo>
                  <a:lnTo>
                    <a:pt x="2202" y="2218"/>
                  </a:lnTo>
                  <a:lnTo>
                    <a:pt x="2156" y="2259"/>
                  </a:lnTo>
                  <a:lnTo>
                    <a:pt x="2115" y="2304"/>
                  </a:lnTo>
                  <a:lnTo>
                    <a:pt x="2078" y="2353"/>
                  </a:lnTo>
                  <a:lnTo>
                    <a:pt x="2046" y="2406"/>
                  </a:lnTo>
                  <a:lnTo>
                    <a:pt x="2019" y="2461"/>
                  </a:lnTo>
                  <a:lnTo>
                    <a:pt x="1998" y="2519"/>
                  </a:lnTo>
                  <a:lnTo>
                    <a:pt x="1983" y="2579"/>
                  </a:lnTo>
                  <a:lnTo>
                    <a:pt x="1972" y="2642"/>
                  </a:lnTo>
                  <a:lnTo>
                    <a:pt x="1969" y="2707"/>
                  </a:lnTo>
                  <a:lnTo>
                    <a:pt x="1972" y="2772"/>
                  </a:lnTo>
                  <a:lnTo>
                    <a:pt x="1983" y="2835"/>
                  </a:lnTo>
                  <a:lnTo>
                    <a:pt x="1998" y="2896"/>
                  </a:lnTo>
                  <a:lnTo>
                    <a:pt x="2019" y="2953"/>
                  </a:lnTo>
                  <a:lnTo>
                    <a:pt x="2046" y="3009"/>
                  </a:lnTo>
                  <a:lnTo>
                    <a:pt x="2078" y="3061"/>
                  </a:lnTo>
                  <a:lnTo>
                    <a:pt x="2115" y="3110"/>
                  </a:lnTo>
                  <a:lnTo>
                    <a:pt x="2156" y="3155"/>
                  </a:lnTo>
                  <a:lnTo>
                    <a:pt x="2202" y="3196"/>
                  </a:lnTo>
                  <a:lnTo>
                    <a:pt x="2250" y="3232"/>
                  </a:lnTo>
                  <a:lnTo>
                    <a:pt x="2303" y="3264"/>
                  </a:lnTo>
                  <a:lnTo>
                    <a:pt x="2358" y="3291"/>
                  </a:lnTo>
                  <a:lnTo>
                    <a:pt x="2417" y="3313"/>
                  </a:lnTo>
                  <a:lnTo>
                    <a:pt x="2479" y="3328"/>
                  </a:lnTo>
                  <a:lnTo>
                    <a:pt x="2542" y="3338"/>
                  </a:lnTo>
                  <a:lnTo>
                    <a:pt x="2606" y="3341"/>
                  </a:lnTo>
                  <a:lnTo>
                    <a:pt x="2671" y="3338"/>
                  </a:lnTo>
                  <a:lnTo>
                    <a:pt x="2734" y="3328"/>
                  </a:lnTo>
                  <a:lnTo>
                    <a:pt x="2795" y="3313"/>
                  </a:lnTo>
                  <a:lnTo>
                    <a:pt x="2854" y="3291"/>
                  </a:lnTo>
                  <a:lnTo>
                    <a:pt x="2910" y="3264"/>
                  </a:lnTo>
                  <a:lnTo>
                    <a:pt x="2962" y="3232"/>
                  </a:lnTo>
                  <a:lnTo>
                    <a:pt x="3011" y="3196"/>
                  </a:lnTo>
                  <a:lnTo>
                    <a:pt x="3057" y="3155"/>
                  </a:lnTo>
                  <a:lnTo>
                    <a:pt x="3098" y="3110"/>
                  </a:lnTo>
                  <a:lnTo>
                    <a:pt x="3135" y="3061"/>
                  </a:lnTo>
                  <a:lnTo>
                    <a:pt x="3166" y="3009"/>
                  </a:lnTo>
                  <a:lnTo>
                    <a:pt x="3193" y="2953"/>
                  </a:lnTo>
                  <a:lnTo>
                    <a:pt x="3215" y="2896"/>
                  </a:lnTo>
                  <a:lnTo>
                    <a:pt x="3230" y="2835"/>
                  </a:lnTo>
                  <a:lnTo>
                    <a:pt x="3240" y="2772"/>
                  </a:lnTo>
                  <a:lnTo>
                    <a:pt x="3243" y="2707"/>
                  </a:lnTo>
                  <a:lnTo>
                    <a:pt x="3241" y="2645"/>
                  </a:lnTo>
                  <a:lnTo>
                    <a:pt x="3231" y="2585"/>
                  </a:lnTo>
                  <a:lnTo>
                    <a:pt x="3217" y="2526"/>
                  </a:lnTo>
                  <a:lnTo>
                    <a:pt x="3197" y="2471"/>
                  </a:lnTo>
                  <a:lnTo>
                    <a:pt x="3172" y="2417"/>
                  </a:lnTo>
                  <a:lnTo>
                    <a:pt x="3142" y="2366"/>
                  </a:lnTo>
                  <a:lnTo>
                    <a:pt x="3108" y="2319"/>
                  </a:lnTo>
                  <a:lnTo>
                    <a:pt x="3070" y="2274"/>
                  </a:lnTo>
                  <a:lnTo>
                    <a:pt x="3028" y="2234"/>
                  </a:lnTo>
                  <a:lnTo>
                    <a:pt x="2990" y="2202"/>
                  </a:lnTo>
                  <a:lnTo>
                    <a:pt x="2982" y="2196"/>
                  </a:lnTo>
                  <a:lnTo>
                    <a:pt x="2942" y="2170"/>
                  </a:lnTo>
                  <a:lnTo>
                    <a:pt x="2937" y="2167"/>
                  </a:lnTo>
                  <a:lnTo>
                    <a:pt x="2931" y="2163"/>
                  </a:lnTo>
                  <a:lnTo>
                    <a:pt x="2891" y="2142"/>
                  </a:lnTo>
                  <a:lnTo>
                    <a:pt x="2885" y="2139"/>
                  </a:lnTo>
                  <a:lnTo>
                    <a:pt x="2878" y="2135"/>
                  </a:lnTo>
                  <a:lnTo>
                    <a:pt x="2839" y="2118"/>
                  </a:lnTo>
                  <a:lnTo>
                    <a:pt x="2822" y="2111"/>
                  </a:lnTo>
                  <a:lnTo>
                    <a:pt x="2784" y="2099"/>
                  </a:lnTo>
                  <a:lnTo>
                    <a:pt x="2762" y="2093"/>
                  </a:lnTo>
                  <a:lnTo>
                    <a:pt x="2727" y="2085"/>
                  </a:lnTo>
                  <a:lnTo>
                    <a:pt x="2695" y="2081"/>
                  </a:lnTo>
                  <a:lnTo>
                    <a:pt x="2668" y="2077"/>
                  </a:lnTo>
                  <a:lnTo>
                    <a:pt x="2606" y="2074"/>
                  </a:lnTo>
                  <a:close/>
                  <a:moveTo>
                    <a:pt x="117" y="1786"/>
                  </a:move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2206" y="3341"/>
                  </a:lnTo>
                  <a:lnTo>
                    <a:pt x="2198" y="3337"/>
                  </a:lnTo>
                  <a:lnTo>
                    <a:pt x="2192" y="3331"/>
                  </a:lnTo>
                  <a:lnTo>
                    <a:pt x="2186" y="3327"/>
                  </a:lnTo>
                  <a:lnTo>
                    <a:pt x="2180" y="3323"/>
                  </a:lnTo>
                  <a:lnTo>
                    <a:pt x="2153" y="3305"/>
                  </a:lnTo>
                  <a:lnTo>
                    <a:pt x="2128" y="3285"/>
                  </a:lnTo>
                  <a:lnTo>
                    <a:pt x="2127" y="3283"/>
                  </a:lnTo>
                  <a:lnTo>
                    <a:pt x="2125" y="3282"/>
                  </a:lnTo>
                  <a:lnTo>
                    <a:pt x="2103" y="3262"/>
                  </a:lnTo>
                  <a:lnTo>
                    <a:pt x="2081" y="3242"/>
                  </a:lnTo>
                  <a:lnTo>
                    <a:pt x="2075" y="3237"/>
                  </a:lnTo>
                  <a:lnTo>
                    <a:pt x="2070" y="3232"/>
                  </a:lnTo>
                  <a:lnTo>
                    <a:pt x="2028" y="3185"/>
                  </a:lnTo>
                  <a:lnTo>
                    <a:pt x="2025" y="3182"/>
                  </a:lnTo>
                  <a:lnTo>
                    <a:pt x="2022" y="3177"/>
                  </a:lnTo>
                  <a:lnTo>
                    <a:pt x="2004" y="3155"/>
                  </a:lnTo>
                  <a:lnTo>
                    <a:pt x="1988" y="3132"/>
                  </a:lnTo>
                  <a:lnTo>
                    <a:pt x="1984" y="3127"/>
                  </a:lnTo>
                  <a:lnTo>
                    <a:pt x="1979" y="3121"/>
                  </a:lnTo>
                  <a:lnTo>
                    <a:pt x="1947" y="3067"/>
                  </a:lnTo>
                  <a:lnTo>
                    <a:pt x="1944" y="3062"/>
                  </a:lnTo>
                  <a:lnTo>
                    <a:pt x="1940" y="3056"/>
                  </a:lnTo>
                  <a:lnTo>
                    <a:pt x="1916" y="3006"/>
                  </a:lnTo>
                  <a:lnTo>
                    <a:pt x="1914" y="3000"/>
                  </a:lnTo>
                  <a:lnTo>
                    <a:pt x="1912" y="2995"/>
                  </a:lnTo>
                  <a:lnTo>
                    <a:pt x="1890" y="2936"/>
                  </a:lnTo>
                  <a:lnTo>
                    <a:pt x="1886" y="2921"/>
                  </a:lnTo>
                  <a:lnTo>
                    <a:pt x="1870" y="2863"/>
                  </a:lnTo>
                  <a:lnTo>
                    <a:pt x="1869" y="2856"/>
                  </a:lnTo>
                  <a:lnTo>
                    <a:pt x="1863" y="2823"/>
                  </a:lnTo>
                  <a:lnTo>
                    <a:pt x="1858" y="2791"/>
                  </a:lnTo>
                  <a:lnTo>
                    <a:pt x="1857" y="2784"/>
                  </a:lnTo>
                  <a:lnTo>
                    <a:pt x="1857" y="2775"/>
                  </a:lnTo>
                  <a:lnTo>
                    <a:pt x="1854" y="2707"/>
                  </a:lnTo>
                  <a:lnTo>
                    <a:pt x="1856" y="2639"/>
                  </a:lnTo>
                  <a:lnTo>
                    <a:pt x="1866" y="2573"/>
                  </a:lnTo>
                  <a:lnTo>
                    <a:pt x="1880" y="2508"/>
                  </a:lnTo>
                  <a:lnTo>
                    <a:pt x="1900" y="2446"/>
                  </a:lnTo>
                  <a:lnTo>
                    <a:pt x="1926" y="2387"/>
                  </a:lnTo>
                  <a:lnTo>
                    <a:pt x="1956" y="2329"/>
                  </a:lnTo>
                  <a:lnTo>
                    <a:pt x="1991" y="2276"/>
                  </a:lnTo>
                  <a:lnTo>
                    <a:pt x="2031" y="2225"/>
                  </a:lnTo>
                  <a:lnTo>
                    <a:pt x="2074" y="2178"/>
                  </a:lnTo>
                  <a:lnTo>
                    <a:pt x="2122" y="2134"/>
                  </a:lnTo>
                  <a:lnTo>
                    <a:pt x="2172" y="2096"/>
                  </a:lnTo>
                  <a:lnTo>
                    <a:pt x="2227" y="2061"/>
                  </a:lnTo>
                  <a:lnTo>
                    <a:pt x="2284" y="2031"/>
                  </a:lnTo>
                  <a:lnTo>
                    <a:pt x="2344" y="2006"/>
                  </a:lnTo>
                  <a:lnTo>
                    <a:pt x="2407" y="1986"/>
                  </a:lnTo>
                  <a:lnTo>
                    <a:pt x="2471" y="1970"/>
                  </a:lnTo>
                  <a:lnTo>
                    <a:pt x="2537" y="1962"/>
                  </a:lnTo>
                  <a:lnTo>
                    <a:pt x="2606" y="1958"/>
                  </a:lnTo>
                  <a:lnTo>
                    <a:pt x="2641" y="1959"/>
                  </a:lnTo>
                  <a:lnTo>
                    <a:pt x="2674" y="1962"/>
                  </a:lnTo>
                  <a:lnTo>
                    <a:pt x="2695" y="1965"/>
                  </a:lnTo>
                  <a:lnTo>
                    <a:pt x="2743" y="1971"/>
                  </a:lnTo>
                  <a:lnTo>
                    <a:pt x="2764" y="1975"/>
                  </a:lnTo>
                  <a:lnTo>
                    <a:pt x="2821" y="1990"/>
                  </a:lnTo>
                  <a:lnTo>
                    <a:pt x="2850" y="1999"/>
                  </a:lnTo>
                  <a:lnTo>
                    <a:pt x="2881" y="2011"/>
                  </a:lnTo>
                  <a:lnTo>
                    <a:pt x="2912" y="2023"/>
                  </a:lnTo>
                  <a:lnTo>
                    <a:pt x="2939" y="2036"/>
                  </a:lnTo>
                  <a:lnTo>
                    <a:pt x="2967" y="2051"/>
                  </a:lnTo>
                  <a:lnTo>
                    <a:pt x="2994" y="2066"/>
                  </a:lnTo>
                  <a:lnTo>
                    <a:pt x="3012" y="2077"/>
                  </a:lnTo>
                  <a:lnTo>
                    <a:pt x="3012" y="1786"/>
                  </a:lnTo>
                  <a:lnTo>
                    <a:pt x="117" y="1786"/>
                  </a:lnTo>
                  <a:close/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68"/>
                  </a:lnTo>
                  <a:lnTo>
                    <a:pt x="3173" y="2216"/>
                  </a:lnTo>
                  <a:lnTo>
                    <a:pt x="3215" y="2266"/>
                  </a:lnTo>
                  <a:lnTo>
                    <a:pt x="3250" y="2322"/>
                  </a:lnTo>
                  <a:lnTo>
                    <a:pt x="3283" y="2379"/>
                  </a:lnTo>
                  <a:lnTo>
                    <a:pt x="3309" y="2440"/>
                  </a:lnTo>
                  <a:lnTo>
                    <a:pt x="3330" y="2504"/>
                  </a:lnTo>
                  <a:lnTo>
                    <a:pt x="3346" y="2570"/>
                  </a:lnTo>
                  <a:lnTo>
                    <a:pt x="3356" y="2637"/>
                  </a:lnTo>
                  <a:lnTo>
                    <a:pt x="3359" y="2707"/>
                  </a:lnTo>
                  <a:lnTo>
                    <a:pt x="3356" y="2775"/>
                  </a:lnTo>
                  <a:lnTo>
                    <a:pt x="3347" y="2841"/>
                  </a:lnTo>
                  <a:lnTo>
                    <a:pt x="3332" y="2906"/>
                  </a:lnTo>
                  <a:lnTo>
                    <a:pt x="3311" y="2968"/>
                  </a:lnTo>
                  <a:lnTo>
                    <a:pt x="3286" y="3028"/>
                  </a:lnTo>
                  <a:lnTo>
                    <a:pt x="3257" y="3085"/>
                  </a:lnTo>
                  <a:lnTo>
                    <a:pt x="3221" y="3139"/>
                  </a:lnTo>
                  <a:lnTo>
                    <a:pt x="3182" y="3189"/>
                  </a:lnTo>
                  <a:lnTo>
                    <a:pt x="3139" y="3236"/>
                  </a:lnTo>
                  <a:lnTo>
                    <a:pt x="3091" y="3280"/>
                  </a:lnTo>
                  <a:lnTo>
                    <a:pt x="3040" y="3319"/>
                  </a:lnTo>
                  <a:lnTo>
                    <a:pt x="2986" y="3353"/>
                  </a:lnTo>
                  <a:lnTo>
                    <a:pt x="2929" y="3384"/>
                  </a:lnTo>
                  <a:lnTo>
                    <a:pt x="2869" y="3409"/>
                  </a:lnTo>
                  <a:lnTo>
                    <a:pt x="2806" y="3429"/>
                  </a:lnTo>
                  <a:lnTo>
                    <a:pt x="2742" y="3443"/>
                  </a:lnTo>
                  <a:lnTo>
                    <a:pt x="2674" y="3453"/>
                  </a:lnTo>
                  <a:lnTo>
                    <a:pt x="260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497"/>
            <p:cNvSpPr>
              <a:spLocks/>
            </p:cNvSpPr>
            <p:nvPr/>
          </p:nvSpPr>
          <p:spPr bwMode="auto">
            <a:xfrm>
              <a:off x="9464675" y="6173788"/>
              <a:ext cx="106363" cy="106363"/>
            </a:xfrm>
            <a:custGeom>
              <a:avLst/>
              <a:gdLst>
                <a:gd name="T0" fmla="*/ 58 w 607"/>
                <a:gd name="T1" fmla="*/ 0 h 603"/>
                <a:gd name="T2" fmla="*/ 72 w 607"/>
                <a:gd name="T3" fmla="*/ 1 h 603"/>
                <a:gd name="T4" fmla="*/ 86 w 607"/>
                <a:gd name="T5" fmla="*/ 7 h 603"/>
                <a:gd name="T6" fmla="*/ 99 w 607"/>
                <a:gd name="T7" fmla="*/ 16 h 603"/>
                <a:gd name="T8" fmla="*/ 303 w 607"/>
                <a:gd name="T9" fmla="*/ 220 h 603"/>
                <a:gd name="T10" fmla="*/ 508 w 607"/>
                <a:gd name="T11" fmla="*/ 16 h 603"/>
                <a:gd name="T12" fmla="*/ 521 w 607"/>
                <a:gd name="T13" fmla="*/ 7 h 603"/>
                <a:gd name="T14" fmla="*/ 535 w 607"/>
                <a:gd name="T15" fmla="*/ 1 h 603"/>
                <a:gd name="T16" fmla="*/ 549 w 607"/>
                <a:gd name="T17" fmla="*/ 0 h 603"/>
                <a:gd name="T18" fmla="*/ 564 w 607"/>
                <a:gd name="T19" fmla="*/ 1 h 603"/>
                <a:gd name="T20" fmla="*/ 578 w 607"/>
                <a:gd name="T21" fmla="*/ 7 h 603"/>
                <a:gd name="T22" fmla="*/ 590 w 607"/>
                <a:gd name="T23" fmla="*/ 16 h 603"/>
                <a:gd name="T24" fmla="*/ 600 w 607"/>
                <a:gd name="T25" fmla="*/ 29 h 603"/>
                <a:gd name="T26" fmla="*/ 605 w 607"/>
                <a:gd name="T27" fmla="*/ 43 h 603"/>
                <a:gd name="T28" fmla="*/ 607 w 607"/>
                <a:gd name="T29" fmla="*/ 57 h 603"/>
                <a:gd name="T30" fmla="*/ 605 w 607"/>
                <a:gd name="T31" fmla="*/ 72 h 603"/>
                <a:gd name="T32" fmla="*/ 600 w 607"/>
                <a:gd name="T33" fmla="*/ 85 h 603"/>
                <a:gd name="T34" fmla="*/ 590 w 607"/>
                <a:gd name="T35" fmla="*/ 98 h 603"/>
                <a:gd name="T36" fmla="*/ 385 w 607"/>
                <a:gd name="T37" fmla="*/ 301 h 603"/>
                <a:gd name="T38" fmla="*/ 590 w 607"/>
                <a:gd name="T39" fmla="*/ 505 h 603"/>
                <a:gd name="T40" fmla="*/ 600 w 607"/>
                <a:gd name="T41" fmla="*/ 517 h 603"/>
                <a:gd name="T42" fmla="*/ 605 w 607"/>
                <a:gd name="T43" fmla="*/ 531 h 603"/>
                <a:gd name="T44" fmla="*/ 607 w 607"/>
                <a:gd name="T45" fmla="*/ 545 h 603"/>
                <a:gd name="T46" fmla="*/ 605 w 607"/>
                <a:gd name="T47" fmla="*/ 560 h 603"/>
                <a:gd name="T48" fmla="*/ 600 w 607"/>
                <a:gd name="T49" fmla="*/ 573 h 603"/>
                <a:gd name="T50" fmla="*/ 590 w 607"/>
                <a:gd name="T51" fmla="*/ 586 h 603"/>
                <a:gd name="T52" fmla="*/ 578 w 607"/>
                <a:gd name="T53" fmla="*/ 595 h 603"/>
                <a:gd name="T54" fmla="*/ 564 w 607"/>
                <a:gd name="T55" fmla="*/ 601 h 603"/>
                <a:gd name="T56" fmla="*/ 549 w 607"/>
                <a:gd name="T57" fmla="*/ 603 h 603"/>
                <a:gd name="T58" fmla="*/ 535 w 607"/>
                <a:gd name="T59" fmla="*/ 601 h 603"/>
                <a:gd name="T60" fmla="*/ 521 w 607"/>
                <a:gd name="T61" fmla="*/ 595 h 603"/>
                <a:gd name="T62" fmla="*/ 508 w 607"/>
                <a:gd name="T63" fmla="*/ 586 h 603"/>
                <a:gd name="T64" fmla="*/ 303 w 607"/>
                <a:gd name="T65" fmla="*/ 383 h 603"/>
                <a:gd name="T66" fmla="*/ 99 w 607"/>
                <a:gd name="T67" fmla="*/ 586 h 603"/>
                <a:gd name="T68" fmla="*/ 86 w 607"/>
                <a:gd name="T69" fmla="*/ 595 h 603"/>
                <a:gd name="T70" fmla="*/ 72 w 607"/>
                <a:gd name="T71" fmla="*/ 601 h 603"/>
                <a:gd name="T72" fmla="*/ 58 w 607"/>
                <a:gd name="T73" fmla="*/ 603 h 603"/>
                <a:gd name="T74" fmla="*/ 43 w 607"/>
                <a:gd name="T75" fmla="*/ 601 h 603"/>
                <a:gd name="T76" fmla="*/ 29 w 607"/>
                <a:gd name="T77" fmla="*/ 595 h 603"/>
                <a:gd name="T78" fmla="*/ 17 w 607"/>
                <a:gd name="T79" fmla="*/ 586 h 603"/>
                <a:gd name="T80" fmla="*/ 7 w 607"/>
                <a:gd name="T81" fmla="*/ 573 h 603"/>
                <a:gd name="T82" fmla="*/ 2 w 607"/>
                <a:gd name="T83" fmla="*/ 560 h 603"/>
                <a:gd name="T84" fmla="*/ 0 w 607"/>
                <a:gd name="T85" fmla="*/ 545 h 603"/>
                <a:gd name="T86" fmla="*/ 2 w 607"/>
                <a:gd name="T87" fmla="*/ 531 h 603"/>
                <a:gd name="T88" fmla="*/ 7 w 607"/>
                <a:gd name="T89" fmla="*/ 517 h 603"/>
                <a:gd name="T90" fmla="*/ 17 w 607"/>
                <a:gd name="T91" fmla="*/ 505 h 603"/>
                <a:gd name="T92" fmla="*/ 221 w 607"/>
                <a:gd name="T93" fmla="*/ 301 h 603"/>
                <a:gd name="T94" fmla="*/ 17 w 607"/>
                <a:gd name="T95" fmla="*/ 98 h 603"/>
                <a:gd name="T96" fmla="*/ 7 w 607"/>
                <a:gd name="T97" fmla="*/ 85 h 603"/>
                <a:gd name="T98" fmla="*/ 2 w 607"/>
                <a:gd name="T99" fmla="*/ 72 h 603"/>
                <a:gd name="T100" fmla="*/ 0 w 607"/>
                <a:gd name="T101" fmla="*/ 57 h 603"/>
                <a:gd name="T102" fmla="*/ 2 w 607"/>
                <a:gd name="T103" fmla="*/ 43 h 603"/>
                <a:gd name="T104" fmla="*/ 7 w 607"/>
                <a:gd name="T105" fmla="*/ 29 h 603"/>
                <a:gd name="T106" fmla="*/ 17 w 607"/>
                <a:gd name="T107" fmla="*/ 16 h 603"/>
                <a:gd name="T108" fmla="*/ 29 w 607"/>
                <a:gd name="T109" fmla="*/ 7 h 603"/>
                <a:gd name="T110" fmla="*/ 43 w 607"/>
                <a:gd name="T111" fmla="*/ 1 h 603"/>
                <a:gd name="T112" fmla="*/ 58 w 607"/>
                <a:gd name="T11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7" h="603">
                  <a:moveTo>
                    <a:pt x="58" y="0"/>
                  </a:moveTo>
                  <a:lnTo>
                    <a:pt x="72" y="1"/>
                  </a:lnTo>
                  <a:lnTo>
                    <a:pt x="86" y="7"/>
                  </a:lnTo>
                  <a:lnTo>
                    <a:pt x="99" y="16"/>
                  </a:lnTo>
                  <a:lnTo>
                    <a:pt x="303" y="220"/>
                  </a:lnTo>
                  <a:lnTo>
                    <a:pt x="508" y="16"/>
                  </a:lnTo>
                  <a:lnTo>
                    <a:pt x="521" y="7"/>
                  </a:lnTo>
                  <a:lnTo>
                    <a:pt x="535" y="1"/>
                  </a:lnTo>
                  <a:lnTo>
                    <a:pt x="549" y="0"/>
                  </a:lnTo>
                  <a:lnTo>
                    <a:pt x="564" y="1"/>
                  </a:lnTo>
                  <a:lnTo>
                    <a:pt x="578" y="7"/>
                  </a:lnTo>
                  <a:lnTo>
                    <a:pt x="590" y="16"/>
                  </a:lnTo>
                  <a:lnTo>
                    <a:pt x="600" y="29"/>
                  </a:lnTo>
                  <a:lnTo>
                    <a:pt x="605" y="43"/>
                  </a:lnTo>
                  <a:lnTo>
                    <a:pt x="607" y="57"/>
                  </a:lnTo>
                  <a:lnTo>
                    <a:pt x="605" y="72"/>
                  </a:lnTo>
                  <a:lnTo>
                    <a:pt x="600" y="85"/>
                  </a:lnTo>
                  <a:lnTo>
                    <a:pt x="590" y="98"/>
                  </a:lnTo>
                  <a:lnTo>
                    <a:pt x="385" y="301"/>
                  </a:lnTo>
                  <a:lnTo>
                    <a:pt x="590" y="505"/>
                  </a:lnTo>
                  <a:lnTo>
                    <a:pt x="600" y="517"/>
                  </a:lnTo>
                  <a:lnTo>
                    <a:pt x="605" y="531"/>
                  </a:lnTo>
                  <a:lnTo>
                    <a:pt x="607" y="545"/>
                  </a:lnTo>
                  <a:lnTo>
                    <a:pt x="605" y="560"/>
                  </a:lnTo>
                  <a:lnTo>
                    <a:pt x="600" y="573"/>
                  </a:lnTo>
                  <a:lnTo>
                    <a:pt x="590" y="586"/>
                  </a:lnTo>
                  <a:lnTo>
                    <a:pt x="578" y="595"/>
                  </a:lnTo>
                  <a:lnTo>
                    <a:pt x="564" y="601"/>
                  </a:lnTo>
                  <a:lnTo>
                    <a:pt x="549" y="603"/>
                  </a:lnTo>
                  <a:lnTo>
                    <a:pt x="535" y="601"/>
                  </a:lnTo>
                  <a:lnTo>
                    <a:pt x="521" y="595"/>
                  </a:lnTo>
                  <a:lnTo>
                    <a:pt x="508" y="586"/>
                  </a:lnTo>
                  <a:lnTo>
                    <a:pt x="303" y="383"/>
                  </a:lnTo>
                  <a:lnTo>
                    <a:pt x="99" y="586"/>
                  </a:lnTo>
                  <a:lnTo>
                    <a:pt x="86" y="595"/>
                  </a:lnTo>
                  <a:lnTo>
                    <a:pt x="72" y="601"/>
                  </a:lnTo>
                  <a:lnTo>
                    <a:pt x="58" y="603"/>
                  </a:lnTo>
                  <a:lnTo>
                    <a:pt x="43" y="601"/>
                  </a:lnTo>
                  <a:lnTo>
                    <a:pt x="29" y="595"/>
                  </a:lnTo>
                  <a:lnTo>
                    <a:pt x="17" y="586"/>
                  </a:lnTo>
                  <a:lnTo>
                    <a:pt x="7" y="573"/>
                  </a:lnTo>
                  <a:lnTo>
                    <a:pt x="2" y="560"/>
                  </a:lnTo>
                  <a:lnTo>
                    <a:pt x="0" y="545"/>
                  </a:lnTo>
                  <a:lnTo>
                    <a:pt x="2" y="531"/>
                  </a:lnTo>
                  <a:lnTo>
                    <a:pt x="7" y="517"/>
                  </a:lnTo>
                  <a:lnTo>
                    <a:pt x="17" y="505"/>
                  </a:lnTo>
                  <a:lnTo>
                    <a:pt x="221" y="301"/>
                  </a:lnTo>
                  <a:lnTo>
                    <a:pt x="17" y="98"/>
                  </a:lnTo>
                  <a:lnTo>
                    <a:pt x="7" y="85"/>
                  </a:lnTo>
                  <a:lnTo>
                    <a:pt x="2" y="72"/>
                  </a:lnTo>
                  <a:lnTo>
                    <a:pt x="0" y="57"/>
                  </a:lnTo>
                  <a:lnTo>
                    <a:pt x="2" y="43"/>
                  </a:lnTo>
                  <a:lnTo>
                    <a:pt x="7" y="29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498"/>
            <p:cNvSpPr>
              <a:spLocks/>
            </p:cNvSpPr>
            <p:nvPr/>
          </p:nvSpPr>
          <p:spPr bwMode="auto">
            <a:xfrm>
              <a:off x="924242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499"/>
            <p:cNvSpPr>
              <a:spLocks/>
            </p:cNvSpPr>
            <p:nvPr/>
          </p:nvSpPr>
          <p:spPr bwMode="auto">
            <a:xfrm>
              <a:off x="9242425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2" name="Group 1111"/>
          <p:cNvGrpSpPr/>
          <p:nvPr/>
        </p:nvGrpSpPr>
        <p:grpSpPr>
          <a:xfrm>
            <a:off x="8134040" y="5750361"/>
            <a:ext cx="592138" cy="609600"/>
            <a:chOff x="8137525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8" name="Freeform 504"/>
            <p:cNvSpPr>
              <a:spLocks/>
            </p:cNvSpPr>
            <p:nvPr/>
          </p:nvSpPr>
          <p:spPr bwMode="auto">
            <a:xfrm>
              <a:off x="8535988" y="6167438"/>
              <a:ext cx="131763" cy="111125"/>
            </a:xfrm>
            <a:custGeom>
              <a:avLst/>
              <a:gdLst>
                <a:gd name="T0" fmla="*/ 699 w 751"/>
                <a:gd name="T1" fmla="*/ 0 h 629"/>
                <a:gd name="T2" fmla="*/ 713 w 751"/>
                <a:gd name="T3" fmla="*/ 3 h 629"/>
                <a:gd name="T4" fmla="*/ 727 w 751"/>
                <a:gd name="T5" fmla="*/ 10 h 629"/>
                <a:gd name="T6" fmla="*/ 739 w 751"/>
                <a:gd name="T7" fmla="*/ 21 h 629"/>
                <a:gd name="T8" fmla="*/ 746 w 751"/>
                <a:gd name="T9" fmla="*/ 33 h 629"/>
                <a:gd name="T10" fmla="*/ 751 w 751"/>
                <a:gd name="T11" fmla="*/ 47 h 629"/>
                <a:gd name="T12" fmla="*/ 751 w 751"/>
                <a:gd name="T13" fmla="*/ 62 h 629"/>
                <a:gd name="T14" fmla="*/ 748 w 751"/>
                <a:gd name="T15" fmla="*/ 76 h 629"/>
                <a:gd name="T16" fmla="*/ 742 w 751"/>
                <a:gd name="T17" fmla="*/ 90 h 629"/>
                <a:gd name="T18" fmla="*/ 382 w 751"/>
                <a:gd name="T19" fmla="*/ 604 h 629"/>
                <a:gd name="T20" fmla="*/ 370 w 751"/>
                <a:gd name="T21" fmla="*/ 617 h 629"/>
                <a:gd name="T22" fmla="*/ 358 w 751"/>
                <a:gd name="T23" fmla="*/ 624 h 629"/>
                <a:gd name="T24" fmla="*/ 342 w 751"/>
                <a:gd name="T25" fmla="*/ 629 h 629"/>
                <a:gd name="T26" fmla="*/ 338 w 751"/>
                <a:gd name="T27" fmla="*/ 629 h 629"/>
                <a:gd name="T28" fmla="*/ 334 w 751"/>
                <a:gd name="T29" fmla="*/ 629 h 629"/>
                <a:gd name="T30" fmla="*/ 321 w 751"/>
                <a:gd name="T31" fmla="*/ 628 h 629"/>
                <a:gd name="T32" fmla="*/ 308 w 751"/>
                <a:gd name="T33" fmla="*/ 623 h 629"/>
                <a:gd name="T34" fmla="*/ 298 w 751"/>
                <a:gd name="T35" fmla="*/ 616 h 629"/>
                <a:gd name="T36" fmla="*/ 20 w 751"/>
                <a:gd name="T37" fmla="*/ 389 h 629"/>
                <a:gd name="T38" fmla="*/ 9 w 751"/>
                <a:gd name="T39" fmla="*/ 379 h 629"/>
                <a:gd name="T40" fmla="*/ 3 w 751"/>
                <a:gd name="T41" fmla="*/ 365 h 629"/>
                <a:gd name="T42" fmla="*/ 0 w 751"/>
                <a:gd name="T43" fmla="*/ 351 h 629"/>
                <a:gd name="T44" fmla="*/ 0 w 751"/>
                <a:gd name="T45" fmla="*/ 336 h 629"/>
                <a:gd name="T46" fmla="*/ 4 w 751"/>
                <a:gd name="T47" fmla="*/ 322 h 629"/>
                <a:gd name="T48" fmla="*/ 12 w 751"/>
                <a:gd name="T49" fmla="*/ 309 h 629"/>
                <a:gd name="T50" fmla="*/ 24 w 751"/>
                <a:gd name="T51" fmla="*/ 298 h 629"/>
                <a:gd name="T52" fmla="*/ 36 w 751"/>
                <a:gd name="T53" fmla="*/ 291 h 629"/>
                <a:gd name="T54" fmla="*/ 51 w 751"/>
                <a:gd name="T55" fmla="*/ 288 h 629"/>
                <a:gd name="T56" fmla="*/ 66 w 751"/>
                <a:gd name="T57" fmla="*/ 289 h 629"/>
                <a:gd name="T58" fmla="*/ 81 w 751"/>
                <a:gd name="T59" fmla="*/ 293 h 629"/>
                <a:gd name="T60" fmla="*/ 93 w 751"/>
                <a:gd name="T61" fmla="*/ 300 h 629"/>
                <a:gd name="T62" fmla="*/ 323 w 751"/>
                <a:gd name="T63" fmla="*/ 488 h 629"/>
                <a:gd name="T64" fmla="*/ 646 w 751"/>
                <a:gd name="T65" fmla="*/ 24 h 629"/>
                <a:gd name="T66" fmla="*/ 657 w 751"/>
                <a:gd name="T67" fmla="*/ 13 h 629"/>
                <a:gd name="T68" fmla="*/ 669 w 751"/>
                <a:gd name="T69" fmla="*/ 5 h 629"/>
                <a:gd name="T70" fmla="*/ 684 w 751"/>
                <a:gd name="T71" fmla="*/ 1 h 629"/>
                <a:gd name="T72" fmla="*/ 699 w 751"/>
                <a:gd name="T73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1" h="629">
                  <a:moveTo>
                    <a:pt x="699" y="0"/>
                  </a:moveTo>
                  <a:lnTo>
                    <a:pt x="713" y="3"/>
                  </a:lnTo>
                  <a:lnTo>
                    <a:pt x="727" y="10"/>
                  </a:lnTo>
                  <a:lnTo>
                    <a:pt x="739" y="21"/>
                  </a:lnTo>
                  <a:lnTo>
                    <a:pt x="746" y="33"/>
                  </a:lnTo>
                  <a:lnTo>
                    <a:pt x="751" y="47"/>
                  </a:lnTo>
                  <a:lnTo>
                    <a:pt x="751" y="62"/>
                  </a:lnTo>
                  <a:lnTo>
                    <a:pt x="748" y="76"/>
                  </a:lnTo>
                  <a:lnTo>
                    <a:pt x="742" y="90"/>
                  </a:lnTo>
                  <a:lnTo>
                    <a:pt x="382" y="604"/>
                  </a:lnTo>
                  <a:lnTo>
                    <a:pt x="370" y="617"/>
                  </a:lnTo>
                  <a:lnTo>
                    <a:pt x="358" y="624"/>
                  </a:lnTo>
                  <a:lnTo>
                    <a:pt x="342" y="629"/>
                  </a:lnTo>
                  <a:lnTo>
                    <a:pt x="338" y="629"/>
                  </a:lnTo>
                  <a:lnTo>
                    <a:pt x="334" y="629"/>
                  </a:lnTo>
                  <a:lnTo>
                    <a:pt x="321" y="628"/>
                  </a:lnTo>
                  <a:lnTo>
                    <a:pt x="308" y="623"/>
                  </a:lnTo>
                  <a:lnTo>
                    <a:pt x="298" y="616"/>
                  </a:lnTo>
                  <a:lnTo>
                    <a:pt x="20" y="389"/>
                  </a:lnTo>
                  <a:lnTo>
                    <a:pt x="9" y="379"/>
                  </a:lnTo>
                  <a:lnTo>
                    <a:pt x="3" y="365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4" y="322"/>
                  </a:lnTo>
                  <a:lnTo>
                    <a:pt x="12" y="309"/>
                  </a:lnTo>
                  <a:lnTo>
                    <a:pt x="24" y="298"/>
                  </a:lnTo>
                  <a:lnTo>
                    <a:pt x="36" y="291"/>
                  </a:lnTo>
                  <a:lnTo>
                    <a:pt x="51" y="288"/>
                  </a:lnTo>
                  <a:lnTo>
                    <a:pt x="66" y="289"/>
                  </a:lnTo>
                  <a:lnTo>
                    <a:pt x="81" y="293"/>
                  </a:lnTo>
                  <a:lnTo>
                    <a:pt x="93" y="300"/>
                  </a:lnTo>
                  <a:lnTo>
                    <a:pt x="323" y="488"/>
                  </a:lnTo>
                  <a:lnTo>
                    <a:pt x="646" y="24"/>
                  </a:lnTo>
                  <a:lnTo>
                    <a:pt x="657" y="13"/>
                  </a:lnTo>
                  <a:lnTo>
                    <a:pt x="669" y="5"/>
                  </a:lnTo>
                  <a:lnTo>
                    <a:pt x="684" y="1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505"/>
            <p:cNvSpPr>
              <a:spLocks noEditPoints="1"/>
            </p:cNvSpPr>
            <p:nvPr/>
          </p:nvSpPr>
          <p:spPr bwMode="auto">
            <a:xfrm>
              <a:off x="8137525" y="5749925"/>
              <a:ext cx="592138" cy="609600"/>
            </a:xfrm>
            <a:custGeom>
              <a:avLst/>
              <a:gdLst>
                <a:gd name="T0" fmla="*/ 2417 w 3359"/>
                <a:gd name="T1" fmla="*/ 2102 h 3456"/>
                <a:gd name="T2" fmla="*/ 2202 w 3359"/>
                <a:gd name="T3" fmla="*/ 2218 h 3456"/>
                <a:gd name="T4" fmla="*/ 2046 w 3359"/>
                <a:gd name="T5" fmla="*/ 2406 h 3456"/>
                <a:gd name="T6" fmla="*/ 1972 w 3359"/>
                <a:gd name="T7" fmla="*/ 2642 h 3456"/>
                <a:gd name="T8" fmla="*/ 1998 w 3359"/>
                <a:gd name="T9" fmla="*/ 2896 h 3456"/>
                <a:gd name="T10" fmla="*/ 2115 w 3359"/>
                <a:gd name="T11" fmla="*/ 3110 h 3456"/>
                <a:gd name="T12" fmla="*/ 2303 w 3359"/>
                <a:gd name="T13" fmla="*/ 3264 h 3456"/>
                <a:gd name="T14" fmla="*/ 2542 w 3359"/>
                <a:gd name="T15" fmla="*/ 3338 h 3456"/>
                <a:gd name="T16" fmla="*/ 2795 w 3359"/>
                <a:gd name="T17" fmla="*/ 3313 h 3456"/>
                <a:gd name="T18" fmla="*/ 3011 w 3359"/>
                <a:gd name="T19" fmla="*/ 3196 h 3456"/>
                <a:gd name="T20" fmla="*/ 3166 w 3359"/>
                <a:gd name="T21" fmla="*/ 3009 h 3456"/>
                <a:gd name="T22" fmla="*/ 3240 w 3359"/>
                <a:gd name="T23" fmla="*/ 2772 h 3456"/>
                <a:gd name="T24" fmla="*/ 3217 w 3359"/>
                <a:gd name="T25" fmla="*/ 2526 h 3456"/>
                <a:gd name="T26" fmla="*/ 3108 w 3359"/>
                <a:gd name="T27" fmla="*/ 2319 h 3456"/>
                <a:gd name="T28" fmla="*/ 2982 w 3359"/>
                <a:gd name="T29" fmla="*/ 2196 h 3456"/>
                <a:gd name="T30" fmla="*/ 2891 w 3359"/>
                <a:gd name="T31" fmla="*/ 2142 h 3456"/>
                <a:gd name="T32" fmla="*/ 2822 w 3359"/>
                <a:gd name="T33" fmla="*/ 2111 h 3456"/>
                <a:gd name="T34" fmla="*/ 2695 w 3359"/>
                <a:gd name="T35" fmla="*/ 2081 h 3456"/>
                <a:gd name="T36" fmla="*/ 117 w 3359"/>
                <a:gd name="T37" fmla="*/ 3293 h 3456"/>
                <a:gd name="T38" fmla="*/ 149 w 3359"/>
                <a:gd name="T39" fmla="*/ 3339 h 3456"/>
                <a:gd name="T40" fmla="*/ 2192 w 3359"/>
                <a:gd name="T41" fmla="*/ 3331 h 3456"/>
                <a:gd name="T42" fmla="*/ 2128 w 3359"/>
                <a:gd name="T43" fmla="*/ 3285 h 3456"/>
                <a:gd name="T44" fmla="*/ 2081 w 3359"/>
                <a:gd name="T45" fmla="*/ 3242 h 3456"/>
                <a:gd name="T46" fmla="*/ 2025 w 3359"/>
                <a:gd name="T47" fmla="*/ 3182 h 3456"/>
                <a:gd name="T48" fmla="*/ 1984 w 3359"/>
                <a:gd name="T49" fmla="*/ 3127 h 3456"/>
                <a:gd name="T50" fmla="*/ 1940 w 3359"/>
                <a:gd name="T51" fmla="*/ 3056 h 3456"/>
                <a:gd name="T52" fmla="*/ 1890 w 3359"/>
                <a:gd name="T53" fmla="*/ 2936 h 3456"/>
                <a:gd name="T54" fmla="*/ 1863 w 3359"/>
                <a:gd name="T55" fmla="*/ 2823 h 3456"/>
                <a:gd name="T56" fmla="*/ 1854 w 3359"/>
                <a:gd name="T57" fmla="*/ 2707 h 3456"/>
                <a:gd name="T58" fmla="*/ 1900 w 3359"/>
                <a:gd name="T59" fmla="*/ 2446 h 3456"/>
                <a:gd name="T60" fmla="*/ 2031 w 3359"/>
                <a:gd name="T61" fmla="*/ 2225 h 3456"/>
                <a:gd name="T62" fmla="*/ 2227 w 3359"/>
                <a:gd name="T63" fmla="*/ 2061 h 3456"/>
                <a:gd name="T64" fmla="*/ 2471 w 3359"/>
                <a:gd name="T65" fmla="*/ 1970 h 3456"/>
                <a:gd name="T66" fmla="*/ 2674 w 3359"/>
                <a:gd name="T67" fmla="*/ 1962 h 3456"/>
                <a:gd name="T68" fmla="*/ 2821 w 3359"/>
                <a:gd name="T69" fmla="*/ 1990 h 3456"/>
                <a:gd name="T70" fmla="*/ 2939 w 3359"/>
                <a:gd name="T71" fmla="*/ 2036 h 3456"/>
                <a:gd name="T72" fmla="*/ 3012 w 3359"/>
                <a:gd name="T73" fmla="*/ 1786 h 3456"/>
                <a:gd name="T74" fmla="*/ 136 w 3359"/>
                <a:gd name="T75" fmla="*/ 125 h 3456"/>
                <a:gd name="T76" fmla="*/ 117 w 3359"/>
                <a:gd name="T77" fmla="*/ 1670 h 3456"/>
                <a:gd name="T78" fmla="*/ 3003 w 3359"/>
                <a:gd name="T79" fmla="*/ 135 h 3456"/>
                <a:gd name="T80" fmla="*/ 164 w 3359"/>
                <a:gd name="T81" fmla="*/ 115 h 3456"/>
                <a:gd name="T82" fmla="*/ 3021 w 3359"/>
                <a:gd name="T83" fmla="*/ 10 h 3456"/>
                <a:gd name="T84" fmla="*/ 3105 w 3359"/>
                <a:gd name="T85" fmla="*/ 81 h 3456"/>
                <a:gd name="T86" fmla="*/ 3127 w 3359"/>
                <a:gd name="T87" fmla="*/ 2168 h 3456"/>
                <a:gd name="T88" fmla="*/ 3283 w 3359"/>
                <a:gd name="T89" fmla="*/ 2379 h 3456"/>
                <a:gd name="T90" fmla="*/ 3356 w 3359"/>
                <a:gd name="T91" fmla="*/ 2637 h 3456"/>
                <a:gd name="T92" fmla="*/ 3332 w 3359"/>
                <a:gd name="T93" fmla="*/ 2906 h 3456"/>
                <a:gd name="T94" fmla="*/ 3221 w 3359"/>
                <a:gd name="T95" fmla="*/ 3139 h 3456"/>
                <a:gd name="T96" fmla="*/ 3040 w 3359"/>
                <a:gd name="T97" fmla="*/ 3319 h 3456"/>
                <a:gd name="T98" fmla="*/ 2806 w 3359"/>
                <a:gd name="T99" fmla="*/ 3429 h 3456"/>
                <a:gd name="T100" fmla="*/ 164 w 3359"/>
                <a:gd name="T101" fmla="*/ 3456 h 3456"/>
                <a:gd name="T102" fmla="*/ 59 w 3359"/>
                <a:gd name="T103" fmla="*/ 3417 h 3456"/>
                <a:gd name="T104" fmla="*/ 3 w 3359"/>
                <a:gd name="T105" fmla="*/ 3322 h 3456"/>
                <a:gd name="T106" fmla="*/ 10 w 3359"/>
                <a:gd name="T107" fmla="*/ 106 h 3456"/>
                <a:gd name="T108" fmla="*/ 82 w 3359"/>
                <a:gd name="T109" fmla="*/ 22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9" h="3456">
                  <a:moveTo>
                    <a:pt x="2606" y="2074"/>
                  </a:moveTo>
                  <a:lnTo>
                    <a:pt x="2542" y="2077"/>
                  </a:lnTo>
                  <a:lnTo>
                    <a:pt x="2479" y="2086"/>
                  </a:lnTo>
                  <a:lnTo>
                    <a:pt x="2417" y="2102"/>
                  </a:lnTo>
                  <a:lnTo>
                    <a:pt x="2358" y="2124"/>
                  </a:lnTo>
                  <a:lnTo>
                    <a:pt x="2303" y="2150"/>
                  </a:lnTo>
                  <a:lnTo>
                    <a:pt x="2250" y="2181"/>
                  </a:lnTo>
                  <a:lnTo>
                    <a:pt x="2202" y="2218"/>
                  </a:lnTo>
                  <a:lnTo>
                    <a:pt x="2156" y="2259"/>
                  </a:lnTo>
                  <a:lnTo>
                    <a:pt x="2115" y="2304"/>
                  </a:lnTo>
                  <a:lnTo>
                    <a:pt x="2078" y="2353"/>
                  </a:lnTo>
                  <a:lnTo>
                    <a:pt x="2046" y="2406"/>
                  </a:lnTo>
                  <a:lnTo>
                    <a:pt x="2019" y="2461"/>
                  </a:lnTo>
                  <a:lnTo>
                    <a:pt x="1998" y="2519"/>
                  </a:lnTo>
                  <a:lnTo>
                    <a:pt x="1983" y="2579"/>
                  </a:lnTo>
                  <a:lnTo>
                    <a:pt x="1972" y="2642"/>
                  </a:lnTo>
                  <a:lnTo>
                    <a:pt x="1969" y="2707"/>
                  </a:lnTo>
                  <a:lnTo>
                    <a:pt x="1972" y="2772"/>
                  </a:lnTo>
                  <a:lnTo>
                    <a:pt x="1983" y="2835"/>
                  </a:lnTo>
                  <a:lnTo>
                    <a:pt x="1998" y="2896"/>
                  </a:lnTo>
                  <a:lnTo>
                    <a:pt x="2019" y="2953"/>
                  </a:lnTo>
                  <a:lnTo>
                    <a:pt x="2046" y="3009"/>
                  </a:lnTo>
                  <a:lnTo>
                    <a:pt x="2078" y="3061"/>
                  </a:lnTo>
                  <a:lnTo>
                    <a:pt x="2115" y="3110"/>
                  </a:lnTo>
                  <a:lnTo>
                    <a:pt x="2156" y="3155"/>
                  </a:lnTo>
                  <a:lnTo>
                    <a:pt x="2202" y="3196"/>
                  </a:lnTo>
                  <a:lnTo>
                    <a:pt x="2250" y="3232"/>
                  </a:lnTo>
                  <a:lnTo>
                    <a:pt x="2303" y="3264"/>
                  </a:lnTo>
                  <a:lnTo>
                    <a:pt x="2358" y="3291"/>
                  </a:lnTo>
                  <a:lnTo>
                    <a:pt x="2417" y="3313"/>
                  </a:lnTo>
                  <a:lnTo>
                    <a:pt x="2479" y="3328"/>
                  </a:lnTo>
                  <a:lnTo>
                    <a:pt x="2542" y="3338"/>
                  </a:lnTo>
                  <a:lnTo>
                    <a:pt x="2606" y="3341"/>
                  </a:lnTo>
                  <a:lnTo>
                    <a:pt x="2671" y="3338"/>
                  </a:lnTo>
                  <a:lnTo>
                    <a:pt x="2734" y="3328"/>
                  </a:lnTo>
                  <a:lnTo>
                    <a:pt x="2795" y="3313"/>
                  </a:lnTo>
                  <a:lnTo>
                    <a:pt x="2854" y="3291"/>
                  </a:lnTo>
                  <a:lnTo>
                    <a:pt x="2910" y="3264"/>
                  </a:lnTo>
                  <a:lnTo>
                    <a:pt x="2962" y="3232"/>
                  </a:lnTo>
                  <a:lnTo>
                    <a:pt x="3011" y="3196"/>
                  </a:lnTo>
                  <a:lnTo>
                    <a:pt x="3057" y="3155"/>
                  </a:lnTo>
                  <a:lnTo>
                    <a:pt x="3098" y="3110"/>
                  </a:lnTo>
                  <a:lnTo>
                    <a:pt x="3135" y="3061"/>
                  </a:lnTo>
                  <a:lnTo>
                    <a:pt x="3166" y="3009"/>
                  </a:lnTo>
                  <a:lnTo>
                    <a:pt x="3193" y="2953"/>
                  </a:lnTo>
                  <a:lnTo>
                    <a:pt x="3215" y="2896"/>
                  </a:lnTo>
                  <a:lnTo>
                    <a:pt x="3230" y="2835"/>
                  </a:lnTo>
                  <a:lnTo>
                    <a:pt x="3240" y="2772"/>
                  </a:lnTo>
                  <a:lnTo>
                    <a:pt x="3243" y="2707"/>
                  </a:lnTo>
                  <a:lnTo>
                    <a:pt x="3241" y="2645"/>
                  </a:lnTo>
                  <a:lnTo>
                    <a:pt x="3231" y="2585"/>
                  </a:lnTo>
                  <a:lnTo>
                    <a:pt x="3217" y="2526"/>
                  </a:lnTo>
                  <a:lnTo>
                    <a:pt x="3197" y="2471"/>
                  </a:lnTo>
                  <a:lnTo>
                    <a:pt x="3172" y="2417"/>
                  </a:lnTo>
                  <a:lnTo>
                    <a:pt x="3142" y="2366"/>
                  </a:lnTo>
                  <a:lnTo>
                    <a:pt x="3108" y="2319"/>
                  </a:lnTo>
                  <a:lnTo>
                    <a:pt x="3070" y="2274"/>
                  </a:lnTo>
                  <a:lnTo>
                    <a:pt x="3028" y="2234"/>
                  </a:lnTo>
                  <a:lnTo>
                    <a:pt x="2990" y="2202"/>
                  </a:lnTo>
                  <a:lnTo>
                    <a:pt x="2982" y="2196"/>
                  </a:lnTo>
                  <a:lnTo>
                    <a:pt x="2942" y="2170"/>
                  </a:lnTo>
                  <a:lnTo>
                    <a:pt x="2937" y="2167"/>
                  </a:lnTo>
                  <a:lnTo>
                    <a:pt x="2931" y="2163"/>
                  </a:lnTo>
                  <a:lnTo>
                    <a:pt x="2891" y="2142"/>
                  </a:lnTo>
                  <a:lnTo>
                    <a:pt x="2885" y="2139"/>
                  </a:lnTo>
                  <a:lnTo>
                    <a:pt x="2878" y="2135"/>
                  </a:lnTo>
                  <a:lnTo>
                    <a:pt x="2839" y="2118"/>
                  </a:lnTo>
                  <a:lnTo>
                    <a:pt x="2822" y="2111"/>
                  </a:lnTo>
                  <a:lnTo>
                    <a:pt x="2784" y="2099"/>
                  </a:lnTo>
                  <a:lnTo>
                    <a:pt x="2762" y="2093"/>
                  </a:lnTo>
                  <a:lnTo>
                    <a:pt x="2727" y="2085"/>
                  </a:lnTo>
                  <a:lnTo>
                    <a:pt x="2695" y="2081"/>
                  </a:lnTo>
                  <a:lnTo>
                    <a:pt x="2668" y="2077"/>
                  </a:lnTo>
                  <a:lnTo>
                    <a:pt x="2606" y="2074"/>
                  </a:lnTo>
                  <a:close/>
                  <a:moveTo>
                    <a:pt x="117" y="1786"/>
                  </a:move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2206" y="3341"/>
                  </a:lnTo>
                  <a:lnTo>
                    <a:pt x="2198" y="3337"/>
                  </a:lnTo>
                  <a:lnTo>
                    <a:pt x="2192" y="3331"/>
                  </a:lnTo>
                  <a:lnTo>
                    <a:pt x="2186" y="3327"/>
                  </a:lnTo>
                  <a:lnTo>
                    <a:pt x="2180" y="3323"/>
                  </a:lnTo>
                  <a:lnTo>
                    <a:pt x="2153" y="3305"/>
                  </a:lnTo>
                  <a:lnTo>
                    <a:pt x="2128" y="3285"/>
                  </a:lnTo>
                  <a:lnTo>
                    <a:pt x="2127" y="3283"/>
                  </a:lnTo>
                  <a:lnTo>
                    <a:pt x="2125" y="3282"/>
                  </a:lnTo>
                  <a:lnTo>
                    <a:pt x="2103" y="3262"/>
                  </a:lnTo>
                  <a:lnTo>
                    <a:pt x="2081" y="3242"/>
                  </a:lnTo>
                  <a:lnTo>
                    <a:pt x="2075" y="3237"/>
                  </a:lnTo>
                  <a:lnTo>
                    <a:pt x="2070" y="3232"/>
                  </a:lnTo>
                  <a:lnTo>
                    <a:pt x="2028" y="3185"/>
                  </a:lnTo>
                  <a:lnTo>
                    <a:pt x="2025" y="3182"/>
                  </a:lnTo>
                  <a:lnTo>
                    <a:pt x="2022" y="3177"/>
                  </a:lnTo>
                  <a:lnTo>
                    <a:pt x="2004" y="3155"/>
                  </a:lnTo>
                  <a:lnTo>
                    <a:pt x="1988" y="3132"/>
                  </a:lnTo>
                  <a:lnTo>
                    <a:pt x="1984" y="3127"/>
                  </a:lnTo>
                  <a:lnTo>
                    <a:pt x="1979" y="3121"/>
                  </a:lnTo>
                  <a:lnTo>
                    <a:pt x="1947" y="3067"/>
                  </a:lnTo>
                  <a:lnTo>
                    <a:pt x="1944" y="3062"/>
                  </a:lnTo>
                  <a:lnTo>
                    <a:pt x="1940" y="3056"/>
                  </a:lnTo>
                  <a:lnTo>
                    <a:pt x="1916" y="3006"/>
                  </a:lnTo>
                  <a:lnTo>
                    <a:pt x="1914" y="3000"/>
                  </a:lnTo>
                  <a:lnTo>
                    <a:pt x="1912" y="2995"/>
                  </a:lnTo>
                  <a:lnTo>
                    <a:pt x="1890" y="2936"/>
                  </a:lnTo>
                  <a:lnTo>
                    <a:pt x="1886" y="2921"/>
                  </a:lnTo>
                  <a:lnTo>
                    <a:pt x="1870" y="2863"/>
                  </a:lnTo>
                  <a:lnTo>
                    <a:pt x="1869" y="2856"/>
                  </a:lnTo>
                  <a:lnTo>
                    <a:pt x="1863" y="2823"/>
                  </a:lnTo>
                  <a:lnTo>
                    <a:pt x="1858" y="2791"/>
                  </a:lnTo>
                  <a:lnTo>
                    <a:pt x="1857" y="2784"/>
                  </a:lnTo>
                  <a:lnTo>
                    <a:pt x="1857" y="2775"/>
                  </a:lnTo>
                  <a:lnTo>
                    <a:pt x="1854" y="2707"/>
                  </a:lnTo>
                  <a:lnTo>
                    <a:pt x="1856" y="2639"/>
                  </a:lnTo>
                  <a:lnTo>
                    <a:pt x="1866" y="2573"/>
                  </a:lnTo>
                  <a:lnTo>
                    <a:pt x="1880" y="2508"/>
                  </a:lnTo>
                  <a:lnTo>
                    <a:pt x="1900" y="2446"/>
                  </a:lnTo>
                  <a:lnTo>
                    <a:pt x="1926" y="2387"/>
                  </a:lnTo>
                  <a:lnTo>
                    <a:pt x="1956" y="2329"/>
                  </a:lnTo>
                  <a:lnTo>
                    <a:pt x="1991" y="2276"/>
                  </a:lnTo>
                  <a:lnTo>
                    <a:pt x="2031" y="2225"/>
                  </a:lnTo>
                  <a:lnTo>
                    <a:pt x="2074" y="2178"/>
                  </a:lnTo>
                  <a:lnTo>
                    <a:pt x="2122" y="2134"/>
                  </a:lnTo>
                  <a:lnTo>
                    <a:pt x="2172" y="2096"/>
                  </a:lnTo>
                  <a:lnTo>
                    <a:pt x="2227" y="2061"/>
                  </a:lnTo>
                  <a:lnTo>
                    <a:pt x="2284" y="2031"/>
                  </a:lnTo>
                  <a:lnTo>
                    <a:pt x="2344" y="2006"/>
                  </a:lnTo>
                  <a:lnTo>
                    <a:pt x="2407" y="1986"/>
                  </a:lnTo>
                  <a:lnTo>
                    <a:pt x="2471" y="1970"/>
                  </a:lnTo>
                  <a:lnTo>
                    <a:pt x="2537" y="1962"/>
                  </a:lnTo>
                  <a:lnTo>
                    <a:pt x="2606" y="1958"/>
                  </a:lnTo>
                  <a:lnTo>
                    <a:pt x="2641" y="1959"/>
                  </a:lnTo>
                  <a:lnTo>
                    <a:pt x="2674" y="1962"/>
                  </a:lnTo>
                  <a:lnTo>
                    <a:pt x="2695" y="1965"/>
                  </a:lnTo>
                  <a:lnTo>
                    <a:pt x="2743" y="1971"/>
                  </a:lnTo>
                  <a:lnTo>
                    <a:pt x="2764" y="1975"/>
                  </a:lnTo>
                  <a:lnTo>
                    <a:pt x="2821" y="1990"/>
                  </a:lnTo>
                  <a:lnTo>
                    <a:pt x="2850" y="1999"/>
                  </a:lnTo>
                  <a:lnTo>
                    <a:pt x="2881" y="2011"/>
                  </a:lnTo>
                  <a:lnTo>
                    <a:pt x="2912" y="2023"/>
                  </a:lnTo>
                  <a:lnTo>
                    <a:pt x="2939" y="2036"/>
                  </a:lnTo>
                  <a:lnTo>
                    <a:pt x="2967" y="2051"/>
                  </a:lnTo>
                  <a:lnTo>
                    <a:pt x="2994" y="2066"/>
                  </a:lnTo>
                  <a:lnTo>
                    <a:pt x="3012" y="2077"/>
                  </a:lnTo>
                  <a:lnTo>
                    <a:pt x="3012" y="1786"/>
                  </a:lnTo>
                  <a:lnTo>
                    <a:pt x="117" y="1786"/>
                  </a:lnTo>
                  <a:close/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68"/>
                  </a:lnTo>
                  <a:lnTo>
                    <a:pt x="3173" y="2216"/>
                  </a:lnTo>
                  <a:lnTo>
                    <a:pt x="3215" y="2266"/>
                  </a:lnTo>
                  <a:lnTo>
                    <a:pt x="3250" y="2322"/>
                  </a:lnTo>
                  <a:lnTo>
                    <a:pt x="3283" y="2379"/>
                  </a:lnTo>
                  <a:lnTo>
                    <a:pt x="3309" y="2440"/>
                  </a:lnTo>
                  <a:lnTo>
                    <a:pt x="3330" y="2504"/>
                  </a:lnTo>
                  <a:lnTo>
                    <a:pt x="3346" y="2570"/>
                  </a:lnTo>
                  <a:lnTo>
                    <a:pt x="3356" y="2637"/>
                  </a:lnTo>
                  <a:lnTo>
                    <a:pt x="3359" y="2707"/>
                  </a:lnTo>
                  <a:lnTo>
                    <a:pt x="3356" y="2775"/>
                  </a:lnTo>
                  <a:lnTo>
                    <a:pt x="3347" y="2841"/>
                  </a:lnTo>
                  <a:lnTo>
                    <a:pt x="3332" y="2906"/>
                  </a:lnTo>
                  <a:lnTo>
                    <a:pt x="3311" y="2968"/>
                  </a:lnTo>
                  <a:lnTo>
                    <a:pt x="3286" y="3028"/>
                  </a:lnTo>
                  <a:lnTo>
                    <a:pt x="3257" y="3085"/>
                  </a:lnTo>
                  <a:lnTo>
                    <a:pt x="3221" y="3139"/>
                  </a:lnTo>
                  <a:lnTo>
                    <a:pt x="3182" y="3189"/>
                  </a:lnTo>
                  <a:lnTo>
                    <a:pt x="3139" y="3236"/>
                  </a:lnTo>
                  <a:lnTo>
                    <a:pt x="3091" y="3280"/>
                  </a:lnTo>
                  <a:lnTo>
                    <a:pt x="3040" y="3319"/>
                  </a:lnTo>
                  <a:lnTo>
                    <a:pt x="2986" y="3353"/>
                  </a:lnTo>
                  <a:lnTo>
                    <a:pt x="2929" y="3384"/>
                  </a:lnTo>
                  <a:lnTo>
                    <a:pt x="2869" y="3409"/>
                  </a:lnTo>
                  <a:lnTo>
                    <a:pt x="2806" y="3429"/>
                  </a:lnTo>
                  <a:lnTo>
                    <a:pt x="2742" y="3443"/>
                  </a:lnTo>
                  <a:lnTo>
                    <a:pt x="2674" y="3453"/>
                  </a:lnTo>
                  <a:lnTo>
                    <a:pt x="260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506"/>
            <p:cNvSpPr>
              <a:spLocks/>
            </p:cNvSpPr>
            <p:nvPr/>
          </p:nvSpPr>
          <p:spPr bwMode="auto">
            <a:xfrm>
              <a:off x="832167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507"/>
            <p:cNvSpPr>
              <a:spLocks/>
            </p:cNvSpPr>
            <p:nvPr/>
          </p:nvSpPr>
          <p:spPr bwMode="auto">
            <a:xfrm>
              <a:off x="8321675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2" name="Group 1121"/>
          <p:cNvGrpSpPr/>
          <p:nvPr/>
        </p:nvGrpSpPr>
        <p:grpSpPr>
          <a:xfrm>
            <a:off x="7197752" y="5750361"/>
            <a:ext cx="593726" cy="609600"/>
            <a:chOff x="7204075" y="5749925"/>
            <a:chExt cx="593726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6" name="Freeform 512"/>
            <p:cNvSpPr>
              <a:spLocks noEditPoints="1"/>
            </p:cNvSpPr>
            <p:nvPr/>
          </p:nvSpPr>
          <p:spPr bwMode="auto">
            <a:xfrm>
              <a:off x="7510463" y="6105525"/>
              <a:ext cx="287338" cy="252413"/>
            </a:xfrm>
            <a:custGeom>
              <a:avLst/>
              <a:gdLst>
                <a:gd name="T0" fmla="*/ 813 w 1630"/>
                <a:gd name="T1" fmla="*/ 115 h 1428"/>
                <a:gd name="T2" fmla="*/ 808 w 1630"/>
                <a:gd name="T3" fmla="*/ 117 h 1428"/>
                <a:gd name="T4" fmla="*/ 804 w 1630"/>
                <a:gd name="T5" fmla="*/ 122 h 1428"/>
                <a:gd name="T6" fmla="*/ 116 w 1630"/>
                <a:gd name="T7" fmla="*/ 1296 h 1428"/>
                <a:gd name="T8" fmla="*/ 116 w 1630"/>
                <a:gd name="T9" fmla="*/ 1303 h 1428"/>
                <a:gd name="T10" fmla="*/ 119 w 1630"/>
                <a:gd name="T11" fmla="*/ 1307 h 1428"/>
                <a:gd name="T12" fmla="*/ 122 w 1630"/>
                <a:gd name="T13" fmla="*/ 1310 h 1428"/>
                <a:gd name="T14" fmla="*/ 130 w 1630"/>
                <a:gd name="T15" fmla="*/ 1312 h 1428"/>
                <a:gd name="T16" fmla="*/ 1505 w 1630"/>
                <a:gd name="T17" fmla="*/ 1311 h 1428"/>
                <a:gd name="T18" fmla="*/ 1510 w 1630"/>
                <a:gd name="T19" fmla="*/ 1309 h 1428"/>
                <a:gd name="T20" fmla="*/ 1513 w 1630"/>
                <a:gd name="T21" fmla="*/ 1305 h 1428"/>
                <a:gd name="T22" fmla="*/ 1515 w 1630"/>
                <a:gd name="T23" fmla="*/ 1300 h 1428"/>
                <a:gd name="T24" fmla="*/ 1513 w 1630"/>
                <a:gd name="T25" fmla="*/ 1291 h 1428"/>
                <a:gd name="T26" fmla="*/ 825 w 1630"/>
                <a:gd name="T27" fmla="*/ 118 h 1428"/>
                <a:gd name="T28" fmla="*/ 818 w 1630"/>
                <a:gd name="T29" fmla="*/ 115 h 1428"/>
                <a:gd name="T30" fmla="*/ 815 w 1630"/>
                <a:gd name="T31" fmla="*/ 0 h 1428"/>
                <a:gd name="T32" fmla="*/ 860 w 1630"/>
                <a:gd name="T33" fmla="*/ 7 h 1428"/>
                <a:gd name="T34" fmla="*/ 898 w 1630"/>
                <a:gd name="T35" fmla="*/ 29 h 1428"/>
                <a:gd name="T36" fmla="*/ 927 w 1630"/>
                <a:gd name="T37" fmla="*/ 64 h 1428"/>
                <a:gd name="T38" fmla="*/ 1625 w 1630"/>
                <a:gd name="T39" fmla="*/ 1259 h 1428"/>
                <a:gd name="T40" fmla="*/ 1630 w 1630"/>
                <a:gd name="T41" fmla="*/ 1311 h 1428"/>
                <a:gd name="T42" fmla="*/ 1613 w 1630"/>
                <a:gd name="T43" fmla="*/ 1363 h 1428"/>
                <a:gd name="T44" fmla="*/ 1578 w 1630"/>
                <a:gd name="T45" fmla="*/ 1403 h 1428"/>
                <a:gd name="T46" fmla="*/ 1529 w 1630"/>
                <a:gd name="T47" fmla="*/ 1424 h 1428"/>
                <a:gd name="T48" fmla="*/ 130 w 1630"/>
                <a:gd name="T49" fmla="*/ 1428 h 1428"/>
                <a:gd name="T50" fmla="*/ 76 w 1630"/>
                <a:gd name="T51" fmla="*/ 1416 h 1428"/>
                <a:gd name="T52" fmla="*/ 33 w 1630"/>
                <a:gd name="T53" fmla="*/ 1385 h 1428"/>
                <a:gd name="T54" fmla="*/ 6 w 1630"/>
                <a:gd name="T55" fmla="*/ 1338 h 1428"/>
                <a:gd name="T56" fmla="*/ 0 w 1630"/>
                <a:gd name="T57" fmla="*/ 1285 h 1428"/>
                <a:gd name="T58" fmla="*/ 17 w 1630"/>
                <a:gd name="T59" fmla="*/ 1234 h 1428"/>
                <a:gd name="T60" fmla="*/ 719 w 1630"/>
                <a:gd name="T61" fmla="*/ 42 h 1428"/>
                <a:gd name="T62" fmla="*/ 763 w 1630"/>
                <a:gd name="T63" fmla="*/ 11 h 1428"/>
                <a:gd name="T64" fmla="*/ 815 w 1630"/>
                <a:gd name="T65" fmla="*/ 0 h 1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0" h="1428">
                  <a:moveTo>
                    <a:pt x="815" y="115"/>
                  </a:moveTo>
                  <a:lnTo>
                    <a:pt x="813" y="115"/>
                  </a:lnTo>
                  <a:lnTo>
                    <a:pt x="811" y="116"/>
                  </a:lnTo>
                  <a:lnTo>
                    <a:pt x="808" y="117"/>
                  </a:lnTo>
                  <a:lnTo>
                    <a:pt x="806" y="118"/>
                  </a:lnTo>
                  <a:lnTo>
                    <a:pt x="804" y="122"/>
                  </a:lnTo>
                  <a:lnTo>
                    <a:pt x="117" y="1291"/>
                  </a:lnTo>
                  <a:lnTo>
                    <a:pt x="116" y="1296"/>
                  </a:lnTo>
                  <a:lnTo>
                    <a:pt x="115" y="1300"/>
                  </a:lnTo>
                  <a:lnTo>
                    <a:pt x="116" y="1303"/>
                  </a:lnTo>
                  <a:lnTo>
                    <a:pt x="117" y="1305"/>
                  </a:lnTo>
                  <a:lnTo>
                    <a:pt x="119" y="1307"/>
                  </a:lnTo>
                  <a:lnTo>
                    <a:pt x="120" y="1309"/>
                  </a:lnTo>
                  <a:lnTo>
                    <a:pt x="122" y="1310"/>
                  </a:lnTo>
                  <a:lnTo>
                    <a:pt x="126" y="1311"/>
                  </a:lnTo>
                  <a:lnTo>
                    <a:pt x="130" y="1312"/>
                  </a:lnTo>
                  <a:lnTo>
                    <a:pt x="1501" y="1312"/>
                  </a:lnTo>
                  <a:lnTo>
                    <a:pt x="1505" y="1311"/>
                  </a:lnTo>
                  <a:lnTo>
                    <a:pt x="1508" y="1310"/>
                  </a:lnTo>
                  <a:lnTo>
                    <a:pt x="1510" y="1309"/>
                  </a:lnTo>
                  <a:lnTo>
                    <a:pt x="1512" y="1307"/>
                  </a:lnTo>
                  <a:lnTo>
                    <a:pt x="1513" y="1305"/>
                  </a:lnTo>
                  <a:lnTo>
                    <a:pt x="1514" y="1303"/>
                  </a:lnTo>
                  <a:lnTo>
                    <a:pt x="1515" y="1300"/>
                  </a:lnTo>
                  <a:lnTo>
                    <a:pt x="1514" y="1296"/>
                  </a:lnTo>
                  <a:lnTo>
                    <a:pt x="1513" y="1291"/>
                  </a:lnTo>
                  <a:lnTo>
                    <a:pt x="827" y="122"/>
                  </a:lnTo>
                  <a:lnTo>
                    <a:pt x="825" y="118"/>
                  </a:lnTo>
                  <a:lnTo>
                    <a:pt x="822" y="116"/>
                  </a:lnTo>
                  <a:lnTo>
                    <a:pt x="818" y="115"/>
                  </a:lnTo>
                  <a:lnTo>
                    <a:pt x="815" y="115"/>
                  </a:lnTo>
                  <a:close/>
                  <a:moveTo>
                    <a:pt x="815" y="0"/>
                  </a:moveTo>
                  <a:lnTo>
                    <a:pt x="838" y="2"/>
                  </a:lnTo>
                  <a:lnTo>
                    <a:pt x="860" y="7"/>
                  </a:lnTo>
                  <a:lnTo>
                    <a:pt x="880" y="17"/>
                  </a:lnTo>
                  <a:lnTo>
                    <a:pt x="898" y="29"/>
                  </a:lnTo>
                  <a:lnTo>
                    <a:pt x="914" y="45"/>
                  </a:lnTo>
                  <a:lnTo>
                    <a:pt x="927" y="64"/>
                  </a:lnTo>
                  <a:lnTo>
                    <a:pt x="1613" y="1234"/>
                  </a:lnTo>
                  <a:lnTo>
                    <a:pt x="1625" y="1259"/>
                  </a:lnTo>
                  <a:lnTo>
                    <a:pt x="1630" y="1285"/>
                  </a:lnTo>
                  <a:lnTo>
                    <a:pt x="1630" y="1311"/>
                  </a:lnTo>
                  <a:lnTo>
                    <a:pt x="1625" y="1338"/>
                  </a:lnTo>
                  <a:lnTo>
                    <a:pt x="1613" y="1363"/>
                  </a:lnTo>
                  <a:lnTo>
                    <a:pt x="1598" y="1385"/>
                  </a:lnTo>
                  <a:lnTo>
                    <a:pt x="1578" y="1403"/>
                  </a:lnTo>
                  <a:lnTo>
                    <a:pt x="1554" y="1416"/>
                  </a:lnTo>
                  <a:lnTo>
                    <a:pt x="1529" y="1424"/>
                  </a:lnTo>
                  <a:lnTo>
                    <a:pt x="1501" y="1428"/>
                  </a:lnTo>
                  <a:lnTo>
                    <a:pt x="130" y="1428"/>
                  </a:lnTo>
                  <a:lnTo>
                    <a:pt x="101" y="1424"/>
                  </a:lnTo>
                  <a:lnTo>
                    <a:pt x="76" y="1416"/>
                  </a:lnTo>
                  <a:lnTo>
                    <a:pt x="53" y="1403"/>
                  </a:lnTo>
                  <a:lnTo>
                    <a:pt x="33" y="1385"/>
                  </a:lnTo>
                  <a:lnTo>
                    <a:pt x="17" y="1363"/>
                  </a:lnTo>
                  <a:lnTo>
                    <a:pt x="6" y="1338"/>
                  </a:lnTo>
                  <a:lnTo>
                    <a:pt x="0" y="1311"/>
                  </a:lnTo>
                  <a:lnTo>
                    <a:pt x="0" y="1285"/>
                  </a:lnTo>
                  <a:lnTo>
                    <a:pt x="6" y="1259"/>
                  </a:lnTo>
                  <a:lnTo>
                    <a:pt x="17" y="1234"/>
                  </a:lnTo>
                  <a:lnTo>
                    <a:pt x="704" y="64"/>
                  </a:lnTo>
                  <a:lnTo>
                    <a:pt x="719" y="42"/>
                  </a:lnTo>
                  <a:lnTo>
                    <a:pt x="739" y="24"/>
                  </a:lnTo>
                  <a:lnTo>
                    <a:pt x="763" y="11"/>
                  </a:lnTo>
                  <a:lnTo>
                    <a:pt x="788" y="3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513"/>
            <p:cNvSpPr>
              <a:spLocks/>
            </p:cNvSpPr>
            <p:nvPr/>
          </p:nvSpPr>
          <p:spPr bwMode="auto">
            <a:xfrm>
              <a:off x="7645400" y="6175375"/>
              <a:ext cx="20638" cy="101600"/>
            </a:xfrm>
            <a:custGeom>
              <a:avLst/>
              <a:gdLst>
                <a:gd name="T0" fmla="*/ 58 w 115"/>
                <a:gd name="T1" fmla="*/ 0 h 576"/>
                <a:gd name="T2" fmla="*/ 75 w 115"/>
                <a:gd name="T3" fmla="*/ 3 h 576"/>
                <a:gd name="T4" fmla="*/ 91 w 115"/>
                <a:gd name="T5" fmla="*/ 10 h 576"/>
                <a:gd name="T6" fmla="*/ 104 w 115"/>
                <a:gd name="T7" fmla="*/ 23 h 576"/>
                <a:gd name="T8" fmla="*/ 112 w 115"/>
                <a:gd name="T9" fmla="*/ 39 h 576"/>
                <a:gd name="T10" fmla="*/ 115 w 115"/>
                <a:gd name="T11" fmla="*/ 57 h 576"/>
                <a:gd name="T12" fmla="*/ 115 w 115"/>
                <a:gd name="T13" fmla="*/ 518 h 576"/>
                <a:gd name="T14" fmla="*/ 112 w 115"/>
                <a:gd name="T15" fmla="*/ 536 h 576"/>
                <a:gd name="T16" fmla="*/ 104 w 115"/>
                <a:gd name="T17" fmla="*/ 552 h 576"/>
                <a:gd name="T18" fmla="*/ 91 w 115"/>
                <a:gd name="T19" fmla="*/ 564 h 576"/>
                <a:gd name="T20" fmla="*/ 75 w 115"/>
                <a:gd name="T21" fmla="*/ 573 h 576"/>
                <a:gd name="T22" fmla="*/ 58 w 115"/>
                <a:gd name="T23" fmla="*/ 576 h 576"/>
                <a:gd name="T24" fmla="*/ 39 w 115"/>
                <a:gd name="T25" fmla="*/ 573 h 576"/>
                <a:gd name="T26" fmla="*/ 23 w 115"/>
                <a:gd name="T27" fmla="*/ 564 h 576"/>
                <a:gd name="T28" fmla="*/ 10 w 115"/>
                <a:gd name="T29" fmla="*/ 552 h 576"/>
                <a:gd name="T30" fmla="*/ 2 w 115"/>
                <a:gd name="T31" fmla="*/ 536 h 576"/>
                <a:gd name="T32" fmla="*/ 0 w 115"/>
                <a:gd name="T33" fmla="*/ 518 h 576"/>
                <a:gd name="T34" fmla="*/ 0 w 115"/>
                <a:gd name="T35" fmla="*/ 57 h 576"/>
                <a:gd name="T36" fmla="*/ 2 w 115"/>
                <a:gd name="T37" fmla="*/ 39 h 576"/>
                <a:gd name="T38" fmla="*/ 10 w 115"/>
                <a:gd name="T39" fmla="*/ 23 h 576"/>
                <a:gd name="T40" fmla="*/ 23 w 115"/>
                <a:gd name="T41" fmla="*/ 10 h 576"/>
                <a:gd name="T42" fmla="*/ 39 w 115"/>
                <a:gd name="T43" fmla="*/ 3 h 576"/>
                <a:gd name="T44" fmla="*/ 58 w 115"/>
                <a:gd name="T4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576">
                  <a:moveTo>
                    <a:pt x="58" y="0"/>
                  </a:moveTo>
                  <a:lnTo>
                    <a:pt x="75" y="3"/>
                  </a:lnTo>
                  <a:lnTo>
                    <a:pt x="91" y="10"/>
                  </a:lnTo>
                  <a:lnTo>
                    <a:pt x="104" y="23"/>
                  </a:lnTo>
                  <a:lnTo>
                    <a:pt x="112" y="39"/>
                  </a:lnTo>
                  <a:lnTo>
                    <a:pt x="115" y="57"/>
                  </a:lnTo>
                  <a:lnTo>
                    <a:pt x="115" y="518"/>
                  </a:lnTo>
                  <a:lnTo>
                    <a:pt x="112" y="536"/>
                  </a:lnTo>
                  <a:lnTo>
                    <a:pt x="104" y="552"/>
                  </a:lnTo>
                  <a:lnTo>
                    <a:pt x="91" y="564"/>
                  </a:lnTo>
                  <a:lnTo>
                    <a:pt x="75" y="573"/>
                  </a:lnTo>
                  <a:lnTo>
                    <a:pt x="58" y="576"/>
                  </a:lnTo>
                  <a:lnTo>
                    <a:pt x="39" y="573"/>
                  </a:lnTo>
                  <a:lnTo>
                    <a:pt x="23" y="564"/>
                  </a:lnTo>
                  <a:lnTo>
                    <a:pt x="10" y="552"/>
                  </a:lnTo>
                  <a:lnTo>
                    <a:pt x="2" y="536"/>
                  </a:lnTo>
                  <a:lnTo>
                    <a:pt x="0" y="518"/>
                  </a:lnTo>
                  <a:lnTo>
                    <a:pt x="0" y="57"/>
                  </a:lnTo>
                  <a:lnTo>
                    <a:pt x="2" y="39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514"/>
            <p:cNvSpPr>
              <a:spLocks/>
            </p:cNvSpPr>
            <p:nvPr/>
          </p:nvSpPr>
          <p:spPr bwMode="auto">
            <a:xfrm>
              <a:off x="7645400" y="6297613"/>
              <a:ext cx="20638" cy="19050"/>
            </a:xfrm>
            <a:custGeom>
              <a:avLst/>
              <a:gdLst>
                <a:gd name="T0" fmla="*/ 58 w 115"/>
                <a:gd name="T1" fmla="*/ 0 h 115"/>
                <a:gd name="T2" fmla="*/ 72 w 115"/>
                <a:gd name="T3" fmla="*/ 2 h 115"/>
                <a:gd name="T4" fmla="*/ 86 w 115"/>
                <a:gd name="T5" fmla="*/ 7 h 115"/>
                <a:gd name="T6" fmla="*/ 99 w 115"/>
                <a:gd name="T7" fmla="*/ 17 h 115"/>
                <a:gd name="T8" fmla="*/ 107 w 115"/>
                <a:gd name="T9" fmla="*/ 28 h 115"/>
                <a:gd name="T10" fmla="*/ 113 w 115"/>
                <a:gd name="T11" fmla="*/ 43 h 115"/>
                <a:gd name="T12" fmla="*/ 115 w 115"/>
                <a:gd name="T13" fmla="*/ 58 h 115"/>
                <a:gd name="T14" fmla="*/ 113 w 115"/>
                <a:gd name="T15" fmla="*/ 72 h 115"/>
                <a:gd name="T16" fmla="*/ 107 w 115"/>
                <a:gd name="T17" fmla="*/ 86 h 115"/>
                <a:gd name="T18" fmla="*/ 99 w 115"/>
                <a:gd name="T19" fmla="*/ 98 h 115"/>
                <a:gd name="T20" fmla="*/ 86 w 115"/>
                <a:gd name="T21" fmla="*/ 107 h 115"/>
                <a:gd name="T22" fmla="*/ 72 w 115"/>
                <a:gd name="T23" fmla="*/ 113 h 115"/>
                <a:gd name="T24" fmla="*/ 58 w 115"/>
                <a:gd name="T25" fmla="*/ 115 h 115"/>
                <a:gd name="T26" fmla="*/ 43 w 115"/>
                <a:gd name="T27" fmla="*/ 113 h 115"/>
                <a:gd name="T28" fmla="*/ 28 w 115"/>
                <a:gd name="T29" fmla="*/ 107 h 115"/>
                <a:gd name="T30" fmla="*/ 16 w 115"/>
                <a:gd name="T31" fmla="*/ 98 h 115"/>
                <a:gd name="T32" fmla="*/ 7 w 115"/>
                <a:gd name="T33" fmla="*/ 87 h 115"/>
                <a:gd name="T34" fmla="*/ 2 w 115"/>
                <a:gd name="T35" fmla="*/ 72 h 115"/>
                <a:gd name="T36" fmla="*/ 0 w 115"/>
                <a:gd name="T37" fmla="*/ 58 h 115"/>
                <a:gd name="T38" fmla="*/ 2 w 115"/>
                <a:gd name="T39" fmla="*/ 42 h 115"/>
                <a:gd name="T40" fmla="*/ 7 w 115"/>
                <a:gd name="T41" fmla="*/ 28 h 115"/>
                <a:gd name="T42" fmla="*/ 16 w 115"/>
                <a:gd name="T43" fmla="*/ 17 h 115"/>
                <a:gd name="T44" fmla="*/ 28 w 115"/>
                <a:gd name="T45" fmla="*/ 7 h 115"/>
                <a:gd name="T46" fmla="*/ 43 w 115"/>
                <a:gd name="T47" fmla="*/ 2 h 115"/>
                <a:gd name="T48" fmla="*/ 58 w 115"/>
                <a:gd name="T4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5">
                  <a:moveTo>
                    <a:pt x="58" y="0"/>
                  </a:moveTo>
                  <a:lnTo>
                    <a:pt x="72" y="2"/>
                  </a:lnTo>
                  <a:lnTo>
                    <a:pt x="86" y="7"/>
                  </a:lnTo>
                  <a:lnTo>
                    <a:pt x="99" y="17"/>
                  </a:lnTo>
                  <a:lnTo>
                    <a:pt x="107" y="28"/>
                  </a:lnTo>
                  <a:lnTo>
                    <a:pt x="113" y="43"/>
                  </a:lnTo>
                  <a:lnTo>
                    <a:pt x="115" y="58"/>
                  </a:lnTo>
                  <a:lnTo>
                    <a:pt x="113" y="72"/>
                  </a:lnTo>
                  <a:lnTo>
                    <a:pt x="107" y="86"/>
                  </a:lnTo>
                  <a:lnTo>
                    <a:pt x="99" y="98"/>
                  </a:lnTo>
                  <a:lnTo>
                    <a:pt x="86" y="107"/>
                  </a:lnTo>
                  <a:lnTo>
                    <a:pt x="72" y="113"/>
                  </a:lnTo>
                  <a:lnTo>
                    <a:pt x="58" y="115"/>
                  </a:lnTo>
                  <a:lnTo>
                    <a:pt x="43" y="113"/>
                  </a:lnTo>
                  <a:lnTo>
                    <a:pt x="28" y="107"/>
                  </a:lnTo>
                  <a:lnTo>
                    <a:pt x="16" y="98"/>
                  </a:lnTo>
                  <a:lnTo>
                    <a:pt x="7" y="87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7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515"/>
            <p:cNvSpPr>
              <a:spLocks/>
            </p:cNvSpPr>
            <p:nvPr/>
          </p:nvSpPr>
          <p:spPr bwMode="auto">
            <a:xfrm>
              <a:off x="738822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8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8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516"/>
            <p:cNvSpPr>
              <a:spLocks/>
            </p:cNvSpPr>
            <p:nvPr/>
          </p:nvSpPr>
          <p:spPr bwMode="auto">
            <a:xfrm>
              <a:off x="7388225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517"/>
            <p:cNvSpPr>
              <a:spLocks noEditPoints="1"/>
            </p:cNvSpPr>
            <p:nvPr/>
          </p:nvSpPr>
          <p:spPr bwMode="auto">
            <a:xfrm>
              <a:off x="7204075" y="5749925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2212 h 3456"/>
                <a:gd name="T28" fmla="*/ 3104 w 3127"/>
                <a:gd name="T29" fmla="*/ 2239 h 3456"/>
                <a:gd name="T30" fmla="*/ 3069 w 3127"/>
                <a:gd name="T31" fmla="*/ 2251 h 3456"/>
                <a:gd name="T32" fmla="*/ 3036 w 3127"/>
                <a:gd name="T33" fmla="*/ 2239 h 3456"/>
                <a:gd name="T34" fmla="*/ 3014 w 3127"/>
                <a:gd name="T35" fmla="*/ 2212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332 w 3127"/>
                <a:gd name="T45" fmla="*/ 3341 h 3456"/>
                <a:gd name="T46" fmla="*/ 1367 w 3127"/>
                <a:gd name="T47" fmla="*/ 3352 h 3456"/>
                <a:gd name="T48" fmla="*/ 1387 w 3127"/>
                <a:gd name="T49" fmla="*/ 3381 h 3456"/>
                <a:gd name="T50" fmla="*/ 1387 w 3127"/>
                <a:gd name="T51" fmla="*/ 3416 h 3456"/>
                <a:gd name="T52" fmla="*/ 1367 w 3127"/>
                <a:gd name="T53" fmla="*/ 3444 h 3456"/>
                <a:gd name="T54" fmla="*/ 1332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93"/>
                  </a:lnTo>
                  <a:lnTo>
                    <a:pt x="3125" y="2212"/>
                  </a:lnTo>
                  <a:lnTo>
                    <a:pt x="3117" y="2228"/>
                  </a:lnTo>
                  <a:lnTo>
                    <a:pt x="3104" y="2239"/>
                  </a:lnTo>
                  <a:lnTo>
                    <a:pt x="3088" y="2247"/>
                  </a:lnTo>
                  <a:lnTo>
                    <a:pt x="3069" y="2251"/>
                  </a:lnTo>
                  <a:lnTo>
                    <a:pt x="3051" y="2247"/>
                  </a:lnTo>
                  <a:lnTo>
                    <a:pt x="3036" y="2239"/>
                  </a:lnTo>
                  <a:lnTo>
                    <a:pt x="3023" y="2228"/>
                  </a:lnTo>
                  <a:lnTo>
                    <a:pt x="3014" y="2212"/>
                  </a:lnTo>
                  <a:lnTo>
                    <a:pt x="3012" y="2193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332" y="3341"/>
                  </a:lnTo>
                  <a:lnTo>
                    <a:pt x="1351" y="3344"/>
                  </a:lnTo>
                  <a:lnTo>
                    <a:pt x="1367" y="3352"/>
                  </a:lnTo>
                  <a:lnTo>
                    <a:pt x="1379" y="3364"/>
                  </a:lnTo>
                  <a:lnTo>
                    <a:pt x="1387" y="3381"/>
                  </a:lnTo>
                  <a:lnTo>
                    <a:pt x="1390" y="3398"/>
                  </a:lnTo>
                  <a:lnTo>
                    <a:pt x="1387" y="3416"/>
                  </a:lnTo>
                  <a:lnTo>
                    <a:pt x="1379" y="3432"/>
                  </a:lnTo>
                  <a:lnTo>
                    <a:pt x="1367" y="3444"/>
                  </a:lnTo>
                  <a:lnTo>
                    <a:pt x="1351" y="3453"/>
                  </a:lnTo>
                  <a:lnTo>
                    <a:pt x="1332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0" name="Group 1129"/>
          <p:cNvGrpSpPr/>
          <p:nvPr/>
        </p:nvGrpSpPr>
        <p:grpSpPr>
          <a:xfrm>
            <a:off x="6263052" y="5750361"/>
            <a:ext cx="592138" cy="609600"/>
            <a:chOff x="6237288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6" name="Freeform 522"/>
            <p:cNvSpPr>
              <a:spLocks noEditPoints="1"/>
            </p:cNvSpPr>
            <p:nvPr/>
          </p:nvSpPr>
          <p:spPr bwMode="auto">
            <a:xfrm>
              <a:off x="6564313" y="6115050"/>
              <a:ext cx="265113" cy="242888"/>
            </a:xfrm>
            <a:custGeom>
              <a:avLst/>
              <a:gdLst>
                <a:gd name="T0" fmla="*/ 590 w 1506"/>
                <a:gd name="T1" fmla="*/ 499 h 1381"/>
                <a:gd name="T2" fmla="*/ 572 w 1506"/>
                <a:gd name="T3" fmla="*/ 520 h 1381"/>
                <a:gd name="T4" fmla="*/ 547 w 1506"/>
                <a:gd name="T5" fmla="*/ 530 h 1381"/>
                <a:gd name="T6" fmla="*/ 445 w 1506"/>
                <a:gd name="T7" fmla="*/ 822 h 1381"/>
                <a:gd name="T8" fmla="*/ 460 w 1506"/>
                <a:gd name="T9" fmla="*/ 846 h 1381"/>
                <a:gd name="T10" fmla="*/ 463 w 1506"/>
                <a:gd name="T11" fmla="*/ 875 h 1381"/>
                <a:gd name="T12" fmla="*/ 727 w 1506"/>
                <a:gd name="T13" fmla="*/ 1055 h 1381"/>
                <a:gd name="T14" fmla="*/ 753 w 1506"/>
                <a:gd name="T15" fmla="*/ 1049 h 1381"/>
                <a:gd name="T16" fmla="*/ 779 w 1506"/>
                <a:gd name="T17" fmla="*/ 1055 h 1381"/>
                <a:gd name="T18" fmla="*/ 1044 w 1506"/>
                <a:gd name="T19" fmla="*/ 875 h 1381"/>
                <a:gd name="T20" fmla="*/ 1046 w 1506"/>
                <a:gd name="T21" fmla="*/ 846 h 1381"/>
                <a:gd name="T22" fmla="*/ 1061 w 1506"/>
                <a:gd name="T23" fmla="*/ 822 h 1381"/>
                <a:gd name="T24" fmla="*/ 960 w 1506"/>
                <a:gd name="T25" fmla="*/ 530 h 1381"/>
                <a:gd name="T26" fmla="*/ 934 w 1506"/>
                <a:gd name="T27" fmla="*/ 520 h 1381"/>
                <a:gd name="T28" fmla="*/ 916 w 1506"/>
                <a:gd name="T29" fmla="*/ 499 h 1381"/>
                <a:gd name="T30" fmla="*/ 753 w 1506"/>
                <a:gd name="T31" fmla="*/ 0 h 1381"/>
                <a:gd name="T32" fmla="*/ 783 w 1506"/>
                <a:gd name="T33" fmla="*/ 8 h 1381"/>
                <a:gd name="T34" fmla="*/ 805 w 1506"/>
                <a:gd name="T35" fmla="*/ 30 h 1381"/>
                <a:gd name="T36" fmla="*/ 1456 w 1506"/>
                <a:gd name="T37" fmla="*/ 483 h 1381"/>
                <a:gd name="T38" fmla="*/ 1486 w 1506"/>
                <a:gd name="T39" fmla="*/ 496 h 1381"/>
                <a:gd name="T40" fmla="*/ 1504 w 1506"/>
                <a:gd name="T41" fmla="*/ 522 h 1381"/>
                <a:gd name="T42" fmla="*/ 1505 w 1506"/>
                <a:gd name="T43" fmla="*/ 554 h 1381"/>
                <a:gd name="T44" fmla="*/ 1488 w 1506"/>
                <a:gd name="T45" fmla="*/ 582 h 1381"/>
                <a:gd name="T46" fmla="*/ 1240 w 1506"/>
                <a:gd name="T47" fmla="*/ 1313 h 1381"/>
                <a:gd name="T48" fmla="*/ 1236 w 1506"/>
                <a:gd name="T49" fmla="*/ 1344 h 1381"/>
                <a:gd name="T50" fmla="*/ 1217 w 1506"/>
                <a:gd name="T51" fmla="*/ 1369 h 1381"/>
                <a:gd name="T52" fmla="*/ 1195 w 1506"/>
                <a:gd name="T53" fmla="*/ 1380 h 1381"/>
                <a:gd name="T54" fmla="*/ 1170 w 1506"/>
                <a:gd name="T55" fmla="*/ 1378 h 1381"/>
                <a:gd name="T56" fmla="*/ 753 w 1506"/>
                <a:gd name="T57" fmla="*/ 1171 h 1381"/>
                <a:gd name="T58" fmla="*/ 335 w 1506"/>
                <a:gd name="T59" fmla="*/ 1380 h 1381"/>
                <a:gd name="T60" fmla="*/ 303 w 1506"/>
                <a:gd name="T61" fmla="*/ 1376 h 1381"/>
                <a:gd name="T62" fmla="*/ 278 w 1506"/>
                <a:gd name="T63" fmla="*/ 1358 h 1381"/>
                <a:gd name="T64" fmla="*/ 266 w 1506"/>
                <a:gd name="T65" fmla="*/ 1329 h 1381"/>
                <a:gd name="T66" fmla="*/ 343 w 1506"/>
                <a:gd name="T67" fmla="*/ 885 h 1381"/>
                <a:gd name="T68" fmla="*/ 9 w 1506"/>
                <a:gd name="T69" fmla="*/ 569 h 1381"/>
                <a:gd name="T70" fmla="*/ 0 w 1506"/>
                <a:gd name="T71" fmla="*/ 539 h 1381"/>
                <a:gd name="T72" fmla="*/ 11 w 1506"/>
                <a:gd name="T73" fmla="*/ 507 h 1381"/>
                <a:gd name="T74" fmla="*/ 35 w 1506"/>
                <a:gd name="T75" fmla="*/ 487 h 1381"/>
                <a:gd name="T76" fmla="*/ 501 w 1506"/>
                <a:gd name="T77" fmla="*/ 420 h 1381"/>
                <a:gd name="T78" fmla="*/ 711 w 1506"/>
                <a:gd name="T79" fmla="*/ 17 h 1381"/>
                <a:gd name="T80" fmla="*/ 738 w 1506"/>
                <a:gd name="T81" fmla="*/ 2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06" h="1381">
                  <a:moveTo>
                    <a:pt x="753" y="182"/>
                  </a:moveTo>
                  <a:lnTo>
                    <a:pt x="590" y="499"/>
                  </a:lnTo>
                  <a:lnTo>
                    <a:pt x="582" y="510"/>
                  </a:lnTo>
                  <a:lnTo>
                    <a:pt x="572" y="520"/>
                  </a:lnTo>
                  <a:lnTo>
                    <a:pt x="560" y="526"/>
                  </a:lnTo>
                  <a:lnTo>
                    <a:pt x="547" y="530"/>
                  </a:lnTo>
                  <a:lnTo>
                    <a:pt x="186" y="580"/>
                  </a:lnTo>
                  <a:lnTo>
                    <a:pt x="445" y="822"/>
                  </a:lnTo>
                  <a:lnTo>
                    <a:pt x="455" y="834"/>
                  </a:lnTo>
                  <a:lnTo>
                    <a:pt x="460" y="846"/>
                  </a:lnTo>
                  <a:lnTo>
                    <a:pt x="463" y="860"/>
                  </a:lnTo>
                  <a:lnTo>
                    <a:pt x="463" y="875"/>
                  </a:lnTo>
                  <a:lnTo>
                    <a:pt x="401" y="1219"/>
                  </a:lnTo>
                  <a:lnTo>
                    <a:pt x="727" y="1055"/>
                  </a:lnTo>
                  <a:lnTo>
                    <a:pt x="740" y="1051"/>
                  </a:lnTo>
                  <a:lnTo>
                    <a:pt x="753" y="1049"/>
                  </a:lnTo>
                  <a:lnTo>
                    <a:pt x="767" y="1051"/>
                  </a:lnTo>
                  <a:lnTo>
                    <a:pt x="779" y="1055"/>
                  </a:lnTo>
                  <a:lnTo>
                    <a:pt x="1106" y="1219"/>
                  </a:lnTo>
                  <a:lnTo>
                    <a:pt x="1044" y="875"/>
                  </a:lnTo>
                  <a:lnTo>
                    <a:pt x="1044" y="860"/>
                  </a:lnTo>
                  <a:lnTo>
                    <a:pt x="1046" y="846"/>
                  </a:lnTo>
                  <a:lnTo>
                    <a:pt x="1052" y="834"/>
                  </a:lnTo>
                  <a:lnTo>
                    <a:pt x="1061" y="822"/>
                  </a:lnTo>
                  <a:lnTo>
                    <a:pt x="1320" y="580"/>
                  </a:lnTo>
                  <a:lnTo>
                    <a:pt x="960" y="530"/>
                  </a:lnTo>
                  <a:lnTo>
                    <a:pt x="947" y="526"/>
                  </a:lnTo>
                  <a:lnTo>
                    <a:pt x="934" y="520"/>
                  </a:lnTo>
                  <a:lnTo>
                    <a:pt x="925" y="510"/>
                  </a:lnTo>
                  <a:lnTo>
                    <a:pt x="916" y="499"/>
                  </a:lnTo>
                  <a:lnTo>
                    <a:pt x="753" y="182"/>
                  </a:lnTo>
                  <a:close/>
                  <a:moveTo>
                    <a:pt x="753" y="0"/>
                  </a:moveTo>
                  <a:lnTo>
                    <a:pt x="769" y="2"/>
                  </a:lnTo>
                  <a:lnTo>
                    <a:pt x="783" y="8"/>
                  </a:lnTo>
                  <a:lnTo>
                    <a:pt x="795" y="17"/>
                  </a:lnTo>
                  <a:lnTo>
                    <a:pt x="805" y="30"/>
                  </a:lnTo>
                  <a:lnTo>
                    <a:pt x="1006" y="420"/>
                  </a:lnTo>
                  <a:lnTo>
                    <a:pt x="1456" y="483"/>
                  </a:lnTo>
                  <a:lnTo>
                    <a:pt x="1472" y="487"/>
                  </a:lnTo>
                  <a:lnTo>
                    <a:pt x="1486" y="496"/>
                  </a:lnTo>
                  <a:lnTo>
                    <a:pt x="1496" y="507"/>
                  </a:lnTo>
                  <a:lnTo>
                    <a:pt x="1504" y="522"/>
                  </a:lnTo>
                  <a:lnTo>
                    <a:pt x="1506" y="539"/>
                  </a:lnTo>
                  <a:lnTo>
                    <a:pt x="1505" y="554"/>
                  </a:lnTo>
                  <a:lnTo>
                    <a:pt x="1498" y="569"/>
                  </a:lnTo>
                  <a:lnTo>
                    <a:pt x="1488" y="582"/>
                  </a:lnTo>
                  <a:lnTo>
                    <a:pt x="1164" y="885"/>
                  </a:lnTo>
                  <a:lnTo>
                    <a:pt x="1240" y="1313"/>
                  </a:lnTo>
                  <a:lnTo>
                    <a:pt x="1240" y="1329"/>
                  </a:lnTo>
                  <a:lnTo>
                    <a:pt x="1236" y="1344"/>
                  </a:lnTo>
                  <a:lnTo>
                    <a:pt x="1229" y="1358"/>
                  </a:lnTo>
                  <a:lnTo>
                    <a:pt x="1217" y="1369"/>
                  </a:lnTo>
                  <a:lnTo>
                    <a:pt x="1207" y="1375"/>
                  </a:lnTo>
                  <a:lnTo>
                    <a:pt x="1195" y="1380"/>
                  </a:lnTo>
                  <a:lnTo>
                    <a:pt x="1183" y="1381"/>
                  </a:lnTo>
                  <a:lnTo>
                    <a:pt x="1170" y="1378"/>
                  </a:lnTo>
                  <a:lnTo>
                    <a:pt x="1156" y="1374"/>
                  </a:lnTo>
                  <a:lnTo>
                    <a:pt x="753" y="1171"/>
                  </a:lnTo>
                  <a:lnTo>
                    <a:pt x="350" y="1374"/>
                  </a:lnTo>
                  <a:lnTo>
                    <a:pt x="335" y="1380"/>
                  </a:lnTo>
                  <a:lnTo>
                    <a:pt x="319" y="1381"/>
                  </a:lnTo>
                  <a:lnTo>
                    <a:pt x="303" y="1376"/>
                  </a:lnTo>
                  <a:lnTo>
                    <a:pt x="290" y="1369"/>
                  </a:lnTo>
                  <a:lnTo>
                    <a:pt x="278" y="1358"/>
                  </a:lnTo>
                  <a:lnTo>
                    <a:pt x="270" y="1344"/>
                  </a:lnTo>
                  <a:lnTo>
                    <a:pt x="266" y="1329"/>
                  </a:lnTo>
                  <a:lnTo>
                    <a:pt x="266" y="1313"/>
                  </a:lnTo>
                  <a:lnTo>
                    <a:pt x="343" y="885"/>
                  </a:lnTo>
                  <a:lnTo>
                    <a:pt x="19" y="582"/>
                  </a:lnTo>
                  <a:lnTo>
                    <a:pt x="9" y="569"/>
                  </a:lnTo>
                  <a:lnTo>
                    <a:pt x="2" y="554"/>
                  </a:lnTo>
                  <a:lnTo>
                    <a:pt x="0" y="539"/>
                  </a:lnTo>
                  <a:lnTo>
                    <a:pt x="3" y="522"/>
                  </a:lnTo>
                  <a:lnTo>
                    <a:pt x="11" y="507"/>
                  </a:lnTo>
                  <a:lnTo>
                    <a:pt x="21" y="496"/>
                  </a:lnTo>
                  <a:lnTo>
                    <a:pt x="35" y="487"/>
                  </a:lnTo>
                  <a:lnTo>
                    <a:pt x="51" y="483"/>
                  </a:lnTo>
                  <a:lnTo>
                    <a:pt x="501" y="420"/>
                  </a:lnTo>
                  <a:lnTo>
                    <a:pt x="701" y="30"/>
                  </a:lnTo>
                  <a:lnTo>
                    <a:pt x="711" y="17"/>
                  </a:lnTo>
                  <a:lnTo>
                    <a:pt x="723" y="8"/>
                  </a:lnTo>
                  <a:lnTo>
                    <a:pt x="738" y="2"/>
                  </a:lnTo>
                  <a:lnTo>
                    <a:pt x="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523"/>
            <p:cNvSpPr>
              <a:spLocks/>
            </p:cNvSpPr>
            <p:nvPr/>
          </p:nvSpPr>
          <p:spPr bwMode="auto">
            <a:xfrm>
              <a:off x="6421438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524"/>
            <p:cNvSpPr>
              <a:spLocks/>
            </p:cNvSpPr>
            <p:nvPr/>
          </p:nvSpPr>
          <p:spPr bwMode="auto">
            <a:xfrm>
              <a:off x="6421438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525"/>
            <p:cNvSpPr>
              <a:spLocks noEditPoints="1"/>
            </p:cNvSpPr>
            <p:nvPr/>
          </p:nvSpPr>
          <p:spPr bwMode="auto">
            <a:xfrm>
              <a:off x="6237288" y="5749925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2212 h 3456"/>
                <a:gd name="T28" fmla="*/ 3104 w 3127"/>
                <a:gd name="T29" fmla="*/ 2239 h 3456"/>
                <a:gd name="T30" fmla="*/ 3069 w 3127"/>
                <a:gd name="T31" fmla="*/ 2251 h 3456"/>
                <a:gd name="T32" fmla="*/ 3036 w 3127"/>
                <a:gd name="T33" fmla="*/ 2239 h 3456"/>
                <a:gd name="T34" fmla="*/ 3014 w 3127"/>
                <a:gd name="T35" fmla="*/ 2212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621 w 3127"/>
                <a:gd name="T45" fmla="*/ 3341 h 3456"/>
                <a:gd name="T46" fmla="*/ 1656 w 3127"/>
                <a:gd name="T47" fmla="*/ 3352 h 3456"/>
                <a:gd name="T48" fmla="*/ 1677 w 3127"/>
                <a:gd name="T49" fmla="*/ 3381 h 3456"/>
                <a:gd name="T50" fmla="*/ 1677 w 3127"/>
                <a:gd name="T51" fmla="*/ 3416 h 3456"/>
                <a:gd name="T52" fmla="*/ 1656 w 3127"/>
                <a:gd name="T53" fmla="*/ 3444 h 3456"/>
                <a:gd name="T54" fmla="*/ 1621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93"/>
                  </a:lnTo>
                  <a:lnTo>
                    <a:pt x="3125" y="2212"/>
                  </a:lnTo>
                  <a:lnTo>
                    <a:pt x="3117" y="2228"/>
                  </a:lnTo>
                  <a:lnTo>
                    <a:pt x="3104" y="2239"/>
                  </a:lnTo>
                  <a:lnTo>
                    <a:pt x="3088" y="2247"/>
                  </a:lnTo>
                  <a:lnTo>
                    <a:pt x="3069" y="2251"/>
                  </a:lnTo>
                  <a:lnTo>
                    <a:pt x="3051" y="2247"/>
                  </a:lnTo>
                  <a:lnTo>
                    <a:pt x="3036" y="2239"/>
                  </a:lnTo>
                  <a:lnTo>
                    <a:pt x="3023" y="2228"/>
                  </a:lnTo>
                  <a:lnTo>
                    <a:pt x="3014" y="2212"/>
                  </a:lnTo>
                  <a:lnTo>
                    <a:pt x="3012" y="2193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621" y="3341"/>
                  </a:lnTo>
                  <a:lnTo>
                    <a:pt x="1640" y="3344"/>
                  </a:lnTo>
                  <a:lnTo>
                    <a:pt x="1656" y="3352"/>
                  </a:lnTo>
                  <a:lnTo>
                    <a:pt x="1669" y="3364"/>
                  </a:lnTo>
                  <a:lnTo>
                    <a:pt x="1677" y="3381"/>
                  </a:lnTo>
                  <a:lnTo>
                    <a:pt x="1679" y="3398"/>
                  </a:lnTo>
                  <a:lnTo>
                    <a:pt x="1677" y="3416"/>
                  </a:lnTo>
                  <a:lnTo>
                    <a:pt x="1669" y="3432"/>
                  </a:lnTo>
                  <a:lnTo>
                    <a:pt x="1656" y="3444"/>
                  </a:lnTo>
                  <a:lnTo>
                    <a:pt x="1640" y="3453"/>
                  </a:lnTo>
                  <a:lnTo>
                    <a:pt x="162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8" name="Group 1137"/>
          <p:cNvGrpSpPr/>
          <p:nvPr/>
        </p:nvGrpSpPr>
        <p:grpSpPr>
          <a:xfrm>
            <a:off x="5327558" y="5750361"/>
            <a:ext cx="592138" cy="609601"/>
            <a:chOff x="5305425" y="5749925"/>
            <a:chExt cx="592138" cy="6096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4" name="Freeform 530"/>
            <p:cNvSpPr>
              <a:spLocks noEditPoints="1"/>
            </p:cNvSpPr>
            <p:nvPr/>
          </p:nvSpPr>
          <p:spPr bwMode="auto">
            <a:xfrm>
              <a:off x="5632450" y="6126163"/>
              <a:ext cx="265113" cy="233363"/>
            </a:xfrm>
            <a:custGeom>
              <a:avLst/>
              <a:gdLst>
                <a:gd name="T0" fmla="*/ 345 w 1506"/>
                <a:gd name="T1" fmla="*/ 126 h 1322"/>
                <a:gd name="T2" fmla="*/ 248 w 1506"/>
                <a:gd name="T3" fmla="*/ 174 h 1322"/>
                <a:gd name="T4" fmla="*/ 176 w 1506"/>
                <a:gd name="T5" fmla="*/ 253 h 1322"/>
                <a:gd name="T6" fmla="*/ 132 w 1506"/>
                <a:gd name="T7" fmla="*/ 350 h 1322"/>
                <a:gd name="T8" fmla="*/ 117 w 1506"/>
                <a:gd name="T9" fmla="*/ 425 h 1322"/>
                <a:gd name="T10" fmla="*/ 116 w 1506"/>
                <a:gd name="T11" fmla="*/ 446 h 1322"/>
                <a:gd name="T12" fmla="*/ 122 w 1506"/>
                <a:gd name="T13" fmla="*/ 507 h 1322"/>
                <a:gd name="T14" fmla="*/ 165 w 1506"/>
                <a:gd name="T15" fmla="*/ 635 h 1322"/>
                <a:gd name="T16" fmla="*/ 260 w 1506"/>
                <a:gd name="T17" fmla="*/ 768 h 1322"/>
                <a:gd name="T18" fmla="*/ 1205 w 1506"/>
                <a:gd name="T19" fmla="*/ 808 h 1322"/>
                <a:gd name="T20" fmla="*/ 1314 w 1506"/>
                <a:gd name="T21" fmla="*/ 682 h 1322"/>
                <a:gd name="T22" fmla="*/ 1378 w 1506"/>
                <a:gd name="T23" fmla="*/ 534 h 1322"/>
                <a:gd name="T24" fmla="*/ 1390 w 1506"/>
                <a:gd name="T25" fmla="*/ 462 h 1322"/>
                <a:gd name="T26" fmla="*/ 1389 w 1506"/>
                <a:gd name="T27" fmla="*/ 427 h 1322"/>
                <a:gd name="T28" fmla="*/ 1375 w 1506"/>
                <a:gd name="T29" fmla="*/ 353 h 1322"/>
                <a:gd name="T30" fmla="*/ 1331 w 1506"/>
                <a:gd name="T31" fmla="*/ 255 h 1322"/>
                <a:gd name="T32" fmla="*/ 1259 w 1506"/>
                <a:gd name="T33" fmla="*/ 175 h 1322"/>
                <a:gd name="T34" fmla="*/ 1161 w 1506"/>
                <a:gd name="T35" fmla="*/ 126 h 1322"/>
                <a:gd name="T36" fmla="*/ 1046 w 1506"/>
                <a:gd name="T37" fmla="*/ 119 h 1322"/>
                <a:gd name="T38" fmla="*/ 944 w 1506"/>
                <a:gd name="T39" fmla="*/ 158 h 1322"/>
                <a:gd name="T40" fmla="*/ 862 w 1506"/>
                <a:gd name="T41" fmla="*/ 233 h 1322"/>
                <a:gd name="T42" fmla="*/ 807 w 1506"/>
                <a:gd name="T43" fmla="*/ 323 h 1322"/>
                <a:gd name="T44" fmla="*/ 684 w 1506"/>
                <a:gd name="T45" fmla="*/ 292 h 1322"/>
                <a:gd name="T46" fmla="*/ 620 w 1506"/>
                <a:gd name="T47" fmla="*/ 205 h 1322"/>
                <a:gd name="T48" fmla="*/ 531 w 1506"/>
                <a:gd name="T49" fmla="*/ 141 h 1322"/>
                <a:gd name="T50" fmla="*/ 424 w 1506"/>
                <a:gd name="T51" fmla="*/ 115 h 1322"/>
                <a:gd name="T52" fmla="*/ 513 w 1506"/>
                <a:gd name="T53" fmla="*/ 12 h 1322"/>
                <a:gd name="T54" fmla="*/ 632 w 1506"/>
                <a:gd name="T55" fmla="*/ 66 h 1322"/>
                <a:gd name="T56" fmla="*/ 728 w 1506"/>
                <a:gd name="T57" fmla="*/ 152 h 1322"/>
                <a:gd name="T58" fmla="*/ 809 w 1506"/>
                <a:gd name="T59" fmla="*/ 121 h 1322"/>
                <a:gd name="T60" fmla="*/ 913 w 1506"/>
                <a:gd name="T61" fmla="*/ 44 h 1322"/>
                <a:gd name="T62" fmla="*/ 1037 w 1506"/>
                <a:gd name="T63" fmla="*/ 3 h 1322"/>
                <a:gd name="T64" fmla="*/ 1181 w 1506"/>
                <a:gd name="T65" fmla="*/ 12 h 1322"/>
                <a:gd name="T66" fmla="*/ 1312 w 1506"/>
                <a:gd name="T67" fmla="*/ 70 h 1322"/>
                <a:gd name="T68" fmla="*/ 1415 w 1506"/>
                <a:gd name="T69" fmla="*/ 170 h 1322"/>
                <a:gd name="T70" fmla="*/ 1483 w 1506"/>
                <a:gd name="T71" fmla="*/ 303 h 1322"/>
                <a:gd name="T72" fmla="*/ 1505 w 1506"/>
                <a:gd name="T73" fmla="*/ 416 h 1322"/>
                <a:gd name="T74" fmla="*/ 1506 w 1506"/>
                <a:gd name="T75" fmla="*/ 470 h 1322"/>
                <a:gd name="T76" fmla="*/ 1491 w 1506"/>
                <a:gd name="T77" fmla="*/ 563 h 1322"/>
                <a:gd name="T78" fmla="*/ 1428 w 1506"/>
                <a:gd name="T79" fmla="*/ 718 h 1322"/>
                <a:gd name="T80" fmla="*/ 1324 w 1506"/>
                <a:gd name="T81" fmla="*/ 855 h 1322"/>
                <a:gd name="T82" fmla="*/ 785 w 1506"/>
                <a:gd name="T83" fmla="*/ 1315 h 1322"/>
                <a:gd name="T84" fmla="*/ 737 w 1506"/>
                <a:gd name="T85" fmla="*/ 1320 h 1322"/>
                <a:gd name="T86" fmla="*/ 226 w 1506"/>
                <a:gd name="T87" fmla="*/ 895 h 1322"/>
                <a:gd name="T88" fmla="*/ 110 w 1506"/>
                <a:gd name="T89" fmla="*/ 766 h 1322"/>
                <a:gd name="T90" fmla="*/ 32 w 1506"/>
                <a:gd name="T91" fmla="*/ 616 h 1322"/>
                <a:gd name="T92" fmla="*/ 3 w 1506"/>
                <a:gd name="T93" fmla="*/ 497 h 1322"/>
                <a:gd name="T94" fmla="*/ 1 w 1506"/>
                <a:gd name="T95" fmla="*/ 430 h 1322"/>
                <a:gd name="T96" fmla="*/ 12 w 1506"/>
                <a:gd name="T97" fmla="*/ 353 h 1322"/>
                <a:gd name="T98" fmla="*/ 65 w 1506"/>
                <a:gd name="T99" fmla="*/ 211 h 1322"/>
                <a:gd name="T100" fmla="*/ 157 w 1506"/>
                <a:gd name="T101" fmla="*/ 99 h 1322"/>
                <a:gd name="T102" fmla="*/ 279 w 1506"/>
                <a:gd name="T103" fmla="*/ 26 h 1322"/>
                <a:gd name="T104" fmla="*/ 424 w 1506"/>
                <a:gd name="T105" fmla="*/ 0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6" h="1322">
                  <a:moveTo>
                    <a:pt x="424" y="115"/>
                  </a:moveTo>
                  <a:lnTo>
                    <a:pt x="383" y="117"/>
                  </a:lnTo>
                  <a:lnTo>
                    <a:pt x="345" y="126"/>
                  </a:lnTo>
                  <a:lnTo>
                    <a:pt x="310" y="137"/>
                  </a:lnTo>
                  <a:lnTo>
                    <a:pt x="277" y="154"/>
                  </a:lnTo>
                  <a:lnTo>
                    <a:pt x="248" y="174"/>
                  </a:lnTo>
                  <a:lnTo>
                    <a:pt x="221" y="198"/>
                  </a:lnTo>
                  <a:lnTo>
                    <a:pt x="197" y="224"/>
                  </a:lnTo>
                  <a:lnTo>
                    <a:pt x="176" y="253"/>
                  </a:lnTo>
                  <a:lnTo>
                    <a:pt x="158" y="284"/>
                  </a:lnTo>
                  <a:lnTo>
                    <a:pt x="143" y="316"/>
                  </a:lnTo>
                  <a:lnTo>
                    <a:pt x="132" y="350"/>
                  </a:lnTo>
                  <a:lnTo>
                    <a:pt x="123" y="385"/>
                  </a:lnTo>
                  <a:lnTo>
                    <a:pt x="118" y="419"/>
                  </a:lnTo>
                  <a:lnTo>
                    <a:pt x="117" y="425"/>
                  </a:lnTo>
                  <a:lnTo>
                    <a:pt x="117" y="427"/>
                  </a:lnTo>
                  <a:lnTo>
                    <a:pt x="117" y="435"/>
                  </a:lnTo>
                  <a:lnTo>
                    <a:pt x="116" y="446"/>
                  </a:lnTo>
                  <a:lnTo>
                    <a:pt x="117" y="462"/>
                  </a:lnTo>
                  <a:lnTo>
                    <a:pt x="119" y="482"/>
                  </a:lnTo>
                  <a:lnTo>
                    <a:pt x="122" y="507"/>
                  </a:lnTo>
                  <a:lnTo>
                    <a:pt x="129" y="534"/>
                  </a:lnTo>
                  <a:lnTo>
                    <a:pt x="144" y="586"/>
                  </a:lnTo>
                  <a:lnTo>
                    <a:pt x="165" y="635"/>
                  </a:lnTo>
                  <a:lnTo>
                    <a:pt x="192" y="682"/>
                  </a:lnTo>
                  <a:lnTo>
                    <a:pt x="224" y="726"/>
                  </a:lnTo>
                  <a:lnTo>
                    <a:pt x="260" y="768"/>
                  </a:lnTo>
                  <a:lnTo>
                    <a:pt x="302" y="808"/>
                  </a:lnTo>
                  <a:lnTo>
                    <a:pt x="753" y="1191"/>
                  </a:lnTo>
                  <a:lnTo>
                    <a:pt x="1205" y="808"/>
                  </a:lnTo>
                  <a:lnTo>
                    <a:pt x="1247" y="768"/>
                  </a:lnTo>
                  <a:lnTo>
                    <a:pt x="1283" y="726"/>
                  </a:lnTo>
                  <a:lnTo>
                    <a:pt x="1314" y="682"/>
                  </a:lnTo>
                  <a:lnTo>
                    <a:pt x="1342" y="635"/>
                  </a:lnTo>
                  <a:lnTo>
                    <a:pt x="1363" y="586"/>
                  </a:lnTo>
                  <a:lnTo>
                    <a:pt x="1378" y="534"/>
                  </a:lnTo>
                  <a:lnTo>
                    <a:pt x="1384" y="506"/>
                  </a:lnTo>
                  <a:lnTo>
                    <a:pt x="1388" y="482"/>
                  </a:lnTo>
                  <a:lnTo>
                    <a:pt x="1390" y="462"/>
                  </a:lnTo>
                  <a:lnTo>
                    <a:pt x="1390" y="446"/>
                  </a:lnTo>
                  <a:lnTo>
                    <a:pt x="1390" y="434"/>
                  </a:lnTo>
                  <a:lnTo>
                    <a:pt x="1389" y="427"/>
                  </a:lnTo>
                  <a:lnTo>
                    <a:pt x="1389" y="424"/>
                  </a:lnTo>
                  <a:lnTo>
                    <a:pt x="1384" y="389"/>
                  </a:lnTo>
                  <a:lnTo>
                    <a:pt x="1375" y="353"/>
                  </a:lnTo>
                  <a:lnTo>
                    <a:pt x="1364" y="319"/>
                  </a:lnTo>
                  <a:lnTo>
                    <a:pt x="1349" y="285"/>
                  </a:lnTo>
                  <a:lnTo>
                    <a:pt x="1331" y="255"/>
                  </a:lnTo>
                  <a:lnTo>
                    <a:pt x="1310" y="225"/>
                  </a:lnTo>
                  <a:lnTo>
                    <a:pt x="1286" y="198"/>
                  </a:lnTo>
                  <a:lnTo>
                    <a:pt x="1259" y="175"/>
                  </a:lnTo>
                  <a:lnTo>
                    <a:pt x="1229" y="154"/>
                  </a:lnTo>
                  <a:lnTo>
                    <a:pt x="1196" y="138"/>
                  </a:lnTo>
                  <a:lnTo>
                    <a:pt x="1161" y="126"/>
                  </a:lnTo>
                  <a:lnTo>
                    <a:pt x="1124" y="117"/>
                  </a:lnTo>
                  <a:lnTo>
                    <a:pt x="1083" y="115"/>
                  </a:lnTo>
                  <a:lnTo>
                    <a:pt x="1046" y="119"/>
                  </a:lnTo>
                  <a:lnTo>
                    <a:pt x="1010" y="127"/>
                  </a:lnTo>
                  <a:lnTo>
                    <a:pt x="976" y="141"/>
                  </a:lnTo>
                  <a:lnTo>
                    <a:pt x="944" y="158"/>
                  </a:lnTo>
                  <a:lnTo>
                    <a:pt x="914" y="180"/>
                  </a:lnTo>
                  <a:lnTo>
                    <a:pt x="887" y="205"/>
                  </a:lnTo>
                  <a:lnTo>
                    <a:pt x="862" y="233"/>
                  </a:lnTo>
                  <a:lnTo>
                    <a:pt x="840" y="262"/>
                  </a:lnTo>
                  <a:lnTo>
                    <a:pt x="821" y="292"/>
                  </a:lnTo>
                  <a:lnTo>
                    <a:pt x="807" y="323"/>
                  </a:lnTo>
                  <a:lnTo>
                    <a:pt x="753" y="442"/>
                  </a:lnTo>
                  <a:lnTo>
                    <a:pt x="700" y="323"/>
                  </a:lnTo>
                  <a:lnTo>
                    <a:pt x="684" y="292"/>
                  </a:lnTo>
                  <a:lnTo>
                    <a:pt x="667" y="262"/>
                  </a:lnTo>
                  <a:lnTo>
                    <a:pt x="644" y="233"/>
                  </a:lnTo>
                  <a:lnTo>
                    <a:pt x="620" y="205"/>
                  </a:lnTo>
                  <a:lnTo>
                    <a:pt x="593" y="180"/>
                  </a:lnTo>
                  <a:lnTo>
                    <a:pt x="563" y="158"/>
                  </a:lnTo>
                  <a:lnTo>
                    <a:pt x="531" y="141"/>
                  </a:lnTo>
                  <a:lnTo>
                    <a:pt x="497" y="127"/>
                  </a:lnTo>
                  <a:lnTo>
                    <a:pt x="461" y="119"/>
                  </a:lnTo>
                  <a:lnTo>
                    <a:pt x="424" y="115"/>
                  </a:lnTo>
                  <a:close/>
                  <a:moveTo>
                    <a:pt x="424" y="0"/>
                  </a:moveTo>
                  <a:lnTo>
                    <a:pt x="470" y="3"/>
                  </a:lnTo>
                  <a:lnTo>
                    <a:pt x="513" y="12"/>
                  </a:lnTo>
                  <a:lnTo>
                    <a:pt x="555" y="25"/>
                  </a:lnTo>
                  <a:lnTo>
                    <a:pt x="594" y="44"/>
                  </a:lnTo>
                  <a:lnTo>
                    <a:pt x="632" y="66"/>
                  </a:lnTo>
                  <a:lnTo>
                    <a:pt x="666" y="92"/>
                  </a:lnTo>
                  <a:lnTo>
                    <a:pt x="698" y="121"/>
                  </a:lnTo>
                  <a:lnTo>
                    <a:pt x="728" y="152"/>
                  </a:lnTo>
                  <a:lnTo>
                    <a:pt x="753" y="186"/>
                  </a:lnTo>
                  <a:lnTo>
                    <a:pt x="779" y="152"/>
                  </a:lnTo>
                  <a:lnTo>
                    <a:pt x="809" y="121"/>
                  </a:lnTo>
                  <a:lnTo>
                    <a:pt x="840" y="92"/>
                  </a:lnTo>
                  <a:lnTo>
                    <a:pt x="875" y="66"/>
                  </a:lnTo>
                  <a:lnTo>
                    <a:pt x="913" y="44"/>
                  </a:lnTo>
                  <a:lnTo>
                    <a:pt x="952" y="25"/>
                  </a:lnTo>
                  <a:lnTo>
                    <a:pt x="993" y="12"/>
                  </a:lnTo>
                  <a:lnTo>
                    <a:pt x="1037" y="3"/>
                  </a:lnTo>
                  <a:lnTo>
                    <a:pt x="1083" y="0"/>
                  </a:lnTo>
                  <a:lnTo>
                    <a:pt x="1133" y="3"/>
                  </a:lnTo>
                  <a:lnTo>
                    <a:pt x="1181" y="12"/>
                  </a:lnTo>
                  <a:lnTo>
                    <a:pt x="1227" y="26"/>
                  </a:lnTo>
                  <a:lnTo>
                    <a:pt x="1271" y="45"/>
                  </a:lnTo>
                  <a:lnTo>
                    <a:pt x="1312" y="70"/>
                  </a:lnTo>
                  <a:lnTo>
                    <a:pt x="1350" y="99"/>
                  </a:lnTo>
                  <a:lnTo>
                    <a:pt x="1384" y="132"/>
                  </a:lnTo>
                  <a:lnTo>
                    <a:pt x="1415" y="170"/>
                  </a:lnTo>
                  <a:lnTo>
                    <a:pt x="1442" y="211"/>
                  </a:lnTo>
                  <a:lnTo>
                    <a:pt x="1465" y="255"/>
                  </a:lnTo>
                  <a:lnTo>
                    <a:pt x="1483" y="303"/>
                  </a:lnTo>
                  <a:lnTo>
                    <a:pt x="1495" y="353"/>
                  </a:lnTo>
                  <a:lnTo>
                    <a:pt x="1504" y="407"/>
                  </a:lnTo>
                  <a:lnTo>
                    <a:pt x="1505" y="416"/>
                  </a:lnTo>
                  <a:lnTo>
                    <a:pt x="1506" y="430"/>
                  </a:lnTo>
                  <a:lnTo>
                    <a:pt x="1506" y="447"/>
                  </a:lnTo>
                  <a:lnTo>
                    <a:pt x="1506" y="470"/>
                  </a:lnTo>
                  <a:lnTo>
                    <a:pt x="1503" y="497"/>
                  </a:lnTo>
                  <a:lnTo>
                    <a:pt x="1498" y="528"/>
                  </a:lnTo>
                  <a:lnTo>
                    <a:pt x="1491" y="563"/>
                  </a:lnTo>
                  <a:lnTo>
                    <a:pt x="1474" y="616"/>
                  </a:lnTo>
                  <a:lnTo>
                    <a:pt x="1453" y="668"/>
                  </a:lnTo>
                  <a:lnTo>
                    <a:pt x="1428" y="718"/>
                  </a:lnTo>
                  <a:lnTo>
                    <a:pt x="1397" y="766"/>
                  </a:lnTo>
                  <a:lnTo>
                    <a:pt x="1363" y="812"/>
                  </a:lnTo>
                  <a:lnTo>
                    <a:pt x="1324" y="855"/>
                  </a:lnTo>
                  <a:lnTo>
                    <a:pt x="1280" y="895"/>
                  </a:lnTo>
                  <a:lnTo>
                    <a:pt x="798" y="1305"/>
                  </a:lnTo>
                  <a:lnTo>
                    <a:pt x="785" y="1315"/>
                  </a:lnTo>
                  <a:lnTo>
                    <a:pt x="769" y="1320"/>
                  </a:lnTo>
                  <a:lnTo>
                    <a:pt x="753" y="1322"/>
                  </a:lnTo>
                  <a:lnTo>
                    <a:pt x="737" y="1320"/>
                  </a:lnTo>
                  <a:lnTo>
                    <a:pt x="722" y="1315"/>
                  </a:lnTo>
                  <a:lnTo>
                    <a:pt x="709" y="1305"/>
                  </a:lnTo>
                  <a:lnTo>
                    <a:pt x="226" y="895"/>
                  </a:lnTo>
                  <a:lnTo>
                    <a:pt x="183" y="855"/>
                  </a:lnTo>
                  <a:lnTo>
                    <a:pt x="144" y="812"/>
                  </a:lnTo>
                  <a:lnTo>
                    <a:pt x="110" y="766"/>
                  </a:lnTo>
                  <a:lnTo>
                    <a:pt x="79" y="718"/>
                  </a:lnTo>
                  <a:lnTo>
                    <a:pt x="53" y="668"/>
                  </a:lnTo>
                  <a:lnTo>
                    <a:pt x="32" y="616"/>
                  </a:lnTo>
                  <a:lnTo>
                    <a:pt x="16" y="563"/>
                  </a:lnTo>
                  <a:lnTo>
                    <a:pt x="9" y="528"/>
                  </a:lnTo>
                  <a:lnTo>
                    <a:pt x="3" y="497"/>
                  </a:lnTo>
                  <a:lnTo>
                    <a:pt x="1" y="470"/>
                  </a:lnTo>
                  <a:lnTo>
                    <a:pt x="0" y="447"/>
                  </a:lnTo>
                  <a:lnTo>
                    <a:pt x="1" y="430"/>
                  </a:lnTo>
                  <a:lnTo>
                    <a:pt x="2" y="416"/>
                  </a:lnTo>
                  <a:lnTo>
                    <a:pt x="3" y="407"/>
                  </a:lnTo>
                  <a:lnTo>
                    <a:pt x="12" y="353"/>
                  </a:lnTo>
                  <a:lnTo>
                    <a:pt x="24" y="303"/>
                  </a:lnTo>
                  <a:lnTo>
                    <a:pt x="42" y="255"/>
                  </a:lnTo>
                  <a:lnTo>
                    <a:pt x="65" y="211"/>
                  </a:lnTo>
                  <a:lnTo>
                    <a:pt x="92" y="170"/>
                  </a:lnTo>
                  <a:lnTo>
                    <a:pt x="122" y="132"/>
                  </a:lnTo>
                  <a:lnTo>
                    <a:pt x="157" y="99"/>
                  </a:lnTo>
                  <a:lnTo>
                    <a:pt x="195" y="70"/>
                  </a:lnTo>
                  <a:lnTo>
                    <a:pt x="236" y="45"/>
                  </a:lnTo>
                  <a:lnTo>
                    <a:pt x="279" y="26"/>
                  </a:lnTo>
                  <a:lnTo>
                    <a:pt x="325" y="12"/>
                  </a:lnTo>
                  <a:lnTo>
                    <a:pt x="374" y="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531"/>
            <p:cNvSpPr>
              <a:spLocks/>
            </p:cNvSpPr>
            <p:nvPr/>
          </p:nvSpPr>
          <p:spPr bwMode="auto">
            <a:xfrm>
              <a:off x="548957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8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8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532"/>
            <p:cNvSpPr>
              <a:spLocks/>
            </p:cNvSpPr>
            <p:nvPr/>
          </p:nvSpPr>
          <p:spPr bwMode="auto">
            <a:xfrm>
              <a:off x="5489575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8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8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533"/>
            <p:cNvSpPr>
              <a:spLocks noEditPoints="1"/>
            </p:cNvSpPr>
            <p:nvPr/>
          </p:nvSpPr>
          <p:spPr bwMode="auto">
            <a:xfrm>
              <a:off x="5305425" y="5749925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2034 h 3456"/>
                <a:gd name="T28" fmla="*/ 3104 w 3127"/>
                <a:gd name="T29" fmla="*/ 2062 h 3456"/>
                <a:gd name="T30" fmla="*/ 3069 w 3127"/>
                <a:gd name="T31" fmla="*/ 2074 h 3456"/>
                <a:gd name="T32" fmla="*/ 3036 w 3127"/>
                <a:gd name="T33" fmla="*/ 2062 h 3456"/>
                <a:gd name="T34" fmla="*/ 3014 w 3127"/>
                <a:gd name="T35" fmla="*/ 2034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911 w 3127"/>
                <a:gd name="T45" fmla="*/ 3341 h 3456"/>
                <a:gd name="T46" fmla="*/ 1946 w 3127"/>
                <a:gd name="T47" fmla="*/ 3352 h 3456"/>
                <a:gd name="T48" fmla="*/ 1967 w 3127"/>
                <a:gd name="T49" fmla="*/ 3381 h 3456"/>
                <a:gd name="T50" fmla="*/ 1967 w 3127"/>
                <a:gd name="T51" fmla="*/ 3416 h 3456"/>
                <a:gd name="T52" fmla="*/ 1946 w 3127"/>
                <a:gd name="T53" fmla="*/ 3444 h 3456"/>
                <a:gd name="T54" fmla="*/ 1911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016"/>
                  </a:lnTo>
                  <a:lnTo>
                    <a:pt x="3125" y="2034"/>
                  </a:lnTo>
                  <a:lnTo>
                    <a:pt x="3117" y="2050"/>
                  </a:lnTo>
                  <a:lnTo>
                    <a:pt x="3104" y="2062"/>
                  </a:lnTo>
                  <a:lnTo>
                    <a:pt x="3088" y="2070"/>
                  </a:lnTo>
                  <a:lnTo>
                    <a:pt x="3069" y="2074"/>
                  </a:lnTo>
                  <a:lnTo>
                    <a:pt x="3051" y="2070"/>
                  </a:lnTo>
                  <a:lnTo>
                    <a:pt x="3036" y="2062"/>
                  </a:lnTo>
                  <a:lnTo>
                    <a:pt x="3023" y="2050"/>
                  </a:lnTo>
                  <a:lnTo>
                    <a:pt x="3014" y="2034"/>
                  </a:lnTo>
                  <a:lnTo>
                    <a:pt x="3012" y="2016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911" y="3341"/>
                  </a:lnTo>
                  <a:lnTo>
                    <a:pt x="1930" y="3344"/>
                  </a:lnTo>
                  <a:lnTo>
                    <a:pt x="1946" y="3352"/>
                  </a:lnTo>
                  <a:lnTo>
                    <a:pt x="1958" y="3364"/>
                  </a:lnTo>
                  <a:lnTo>
                    <a:pt x="1967" y="3381"/>
                  </a:lnTo>
                  <a:lnTo>
                    <a:pt x="1969" y="3398"/>
                  </a:lnTo>
                  <a:lnTo>
                    <a:pt x="1967" y="3416"/>
                  </a:lnTo>
                  <a:lnTo>
                    <a:pt x="1958" y="3432"/>
                  </a:lnTo>
                  <a:lnTo>
                    <a:pt x="1946" y="3444"/>
                  </a:lnTo>
                  <a:lnTo>
                    <a:pt x="1930" y="3453"/>
                  </a:lnTo>
                  <a:lnTo>
                    <a:pt x="191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6" name="Group 1145"/>
          <p:cNvGrpSpPr/>
          <p:nvPr/>
        </p:nvGrpSpPr>
        <p:grpSpPr>
          <a:xfrm>
            <a:off x="4392064" y="5750361"/>
            <a:ext cx="592138" cy="609600"/>
            <a:chOff x="4384675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2" name="Freeform 538"/>
            <p:cNvSpPr>
              <a:spLocks noEditPoints="1"/>
            </p:cNvSpPr>
            <p:nvPr/>
          </p:nvSpPr>
          <p:spPr bwMode="auto">
            <a:xfrm>
              <a:off x="4695825" y="6154738"/>
              <a:ext cx="280988" cy="193675"/>
            </a:xfrm>
            <a:custGeom>
              <a:avLst/>
              <a:gdLst>
                <a:gd name="T0" fmla="*/ 820 w 1593"/>
                <a:gd name="T1" fmla="*/ 124 h 1094"/>
                <a:gd name="T2" fmla="*/ 712 w 1593"/>
                <a:gd name="T3" fmla="*/ 172 h 1094"/>
                <a:gd name="T4" fmla="*/ 624 w 1593"/>
                <a:gd name="T5" fmla="*/ 255 h 1094"/>
                <a:gd name="T6" fmla="*/ 533 w 1593"/>
                <a:gd name="T7" fmla="*/ 316 h 1094"/>
                <a:gd name="T8" fmla="*/ 441 w 1593"/>
                <a:gd name="T9" fmla="*/ 310 h 1094"/>
                <a:gd name="T10" fmla="*/ 354 w 1593"/>
                <a:gd name="T11" fmla="*/ 350 h 1094"/>
                <a:gd name="T12" fmla="*/ 297 w 1593"/>
                <a:gd name="T13" fmla="*/ 429 h 1094"/>
                <a:gd name="T14" fmla="*/ 256 w 1593"/>
                <a:gd name="T15" fmla="*/ 501 h 1094"/>
                <a:gd name="T16" fmla="*/ 173 w 1593"/>
                <a:gd name="T17" fmla="*/ 565 h 1094"/>
                <a:gd name="T18" fmla="*/ 125 w 1593"/>
                <a:gd name="T19" fmla="*/ 657 h 1094"/>
                <a:gd name="T20" fmla="*/ 119 w 1593"/>
                <a:gd name="T21" fmla="*/ 768 h 1094"/>
                <a:gd name="T22" fmla="*/ 163 w 1593"/>
                <a:gd name="T23" fmla="*/ 876 h 1094"/>
                <a:gd name="T24" fmla="*/ 247 w 1593"/>
                <a:gd name="T25" fmla="*/ 950 h 1094"/>
                <a:gd name="T26" fmla="*/ 359 w 1593"/>
                <a:gd name="T27" fmla="*/ 979 h 1094"/>
                <a:gd name="T28" fmla="*/ 1254 w 1593"/>
                <a:gd name="T29" fmla="*/ 979 h 1094"/>
                <a:gd name="T30" fmla="*/ 1356 w 1593"/>
                <a:gd name="T31" fmla="*/ 953 h 1094"/>
                <a:gd name="T32" fmla="*/ 1434 w 1593"/>
                <a:gd name="T33" fmla="*/ 885 h 1094"/>
                <a:gd name="T34" fmla="*/ 1474 w 1593"/>
                <a:gd name="T35" fmla="*/ 786 h 1094"/>
                <a:gd name="T36" fmla="*/ 1465 w 1593"/>
                <a:gd name="T37" fmla="*/ 678 h 1094"/>
                <a:gd name="T38" fmla="*/ 1414 w 1593"/>
                <a:gd name="T39" fmla="*/ 589 h 1094"/>
                <a:gd name="T40" fmla="*/ 1329 w 1593"/>
                <a:gd name="T41" fmla="*/ 533 h 1094"/>
                <a:gd name="T42" fmla="*/ 1247 w 1593"/>
                <a:gd name="T43" fmla="*/ 468 h 1094"/>
                <a:gd name="T44" fmla="*/ 1219 w 1593"/>
                <a:gd name="T45" fmla="*/ 331 h 1094"/>
                <a:gd name="T46" fmla="*/ 1143 w 1593"/>
                <a:gd name="T47" fmla="*/ 218 h 1094"/>
                <a:gd name="T48" fmla="*/ 1034 w 1593"/>
                <a:gd name="T49" fmla="*/ 142 h 1094"/>
                <a:gd name="T50" fmla="*/ 900 w 1593"/>
                <a:gd name="T51" fmla="*/ 115 h 1094"/>
                <a:gd name="T52" fmla="*/ 1006 w 1593"/>
                <a:gd name="T53" fmla="*/ 12 h 1094"/>
                <a:gd name="T54" fmla="*/ 1148 w 1593"/>
                <a:gd name="T55" fmla="*/ 74 h 1094"/>
                <a:gd name="T56" fmla="*/ 1262 w 1593"/>
                <a:gd name="T57" fmla="*/ 179 h 1094"/>
                <a:gd name="T58" fmla="*/ 1337 w 1593"/>
                <a:gd name="T59" fmla="*/ 317 h 1094"/>
                <a:gd name="T60" fmla="*/ 1400 w 1593"/>
                <a:gd name="T61" fmla="*/ 438 h 1094"/>
                <a:gd name="T62" fmla="*/ 1501 w 1593"/>
                <a:gd name="T63" fmla="*/ 514 h 1094"/>
                <a:gd name="T64" fmla="*/ 1568 w 1593"/>
                <a:gd name="T65" fmla="*/ 621 h 1094"/>
                <a:gd name="T66" fmla="*/ 1593 w 1593"/>
                <a:gd name="T67" fmla="*/ 748 h 1094"/>
                <a:gd name="T68" fmla="*/ 1565 w 1593"/>
                <a:gd name="T69" fmla="*/ 882 h 1094"/>
                <a:gd name="T70" fmla="*/ 1493 w 1593"/>
                <a:gd name="T71" fmla="*/ 992 h 1094"/>
                <a:gd name="T72" fmla="*/ 1385 w 1593"/>
                <a:gd name="T73" fmla="*/ 1067 h 1094"/>
                <a:gd name="T74" fmla="*/ 1254 w 1593"/>
                <a:gd name="T75" fmla="*/ 1094 h 1094"/>
                <a:gd name="T76" fmla="*/ 994 w 1593"/>
                <a:gd name="T77" fmla="*/ 1093 h 1094"/>
                <a:gd name="T78" fmla="*/ 359 w 1593"/>
                <a:gd name="T79" fmla="*/ 1094 h 1094"/>
                <a:gd name="T80" fmla="*/ 220 w 1593"/>
                <a:gd name="T81" fmla="*/ 1065 h 1094"/>
                <a:gd name="T82" fmla="*/ 105 w 1593"/>
                <a:gd name="T83" fmla="*/ 986 h 1094"/>
                <a:gd name="T84" fmla="*/ 28 w 1593"/>
                <a:gd name="T85" fmla="*/ 870 h 1094"/>
                <a:gd name="T86" fmla="*/ 0 w 1593"/>
                <a:gd name="T87" fmla="*/ 727 h 1094"/>
                <a:gd name="T88" fmla="*/ 22 w 1593"/>
                <a:gd name="T89" fmla="*/ 602 h 1094"/>
                <a:gd name="T90" fmla="*/ 84 w 1593"/>
                <a:gd name="T91" fmla="*/ 493 h 1094"/>
                <a:gd name="T92" fmla="*/ 180 w 1593"/>
                <a:gd name="T93" fmla="*/ 410 h 1094"/>
                <a:gd name="T94" fmla="*/ 236 w 1593"/>
                <a:gd name="T95" fmla="*/ 306 h 1094"/>
                <a:gd name="T96" fmla="*/ 324 w 1593"/>
                <a:gd name="T97" fmla="*/ 231 h 1094"/>
                <a:gd name="T98" fmla="*/ 434 w 1593"/>
                <a:gd name="T99" fmla="*/ 193 h 1094"/>
                <a:gd name="T100" fmla="*/ 524 w 1593"/>
                <a:gd name="T101" fmla="*/ 195 h 1094"/>
                <a:gd name="T102" fmla="*/ 627 w 1593"/>
                <a:gd name="T103" fmla="*/ 91 h 1094"/>
                <a:gd name="T104" fmla="*/ 756 w 1593"/>
                <a:gd name="T105" fmla="*/ 23 h 1094"/>
                <a:gd name="T106" fmla="*/ 900 w 1593"/>
                <a:gd name="T107" fmla="*/ 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1094">
                  <a:moveTo>
                    <a:pt x="900" y="115"/>
                  </a:moveTo>
                  <a:lnTo>
                    <a:pt x="860" y="117"/>
                  </a:lnTo>
                  <a:lnTo>
                    <a:pt x="820" y="124"/>
                  </a:lnTo>
                  <a:lnTo>
                    <a:pt x="782" y="136"/>
                  </a:lnTo>
                  <a:lnTo>
                    <a:pt x="746" y="152"/>
                  </a:lnTo>
                  <a:lnTo>
                    <a:pt x="712" y="172"/>
                  </a:lnTo>
                  <a:lnTo>
                    <a:pt x="679" y="196"/>
                  </a:lnTo>
                  <a:lnTo>
                    <a:pt x="650" y="224"/>
                  </a:lnTo>
                  <a:lnTo>
                    <a:pt x="624" y="255"/>
                  </a:lnTo>
                  <a:lnTo>
                    <a:pt x="601" y="290"/>
                  </a:lnTo>
                  <a:lnTo>
                    <a:pt x="578" y="332"/>
                  </a:lnTo>
                  <a:lnTo>
                    <a:pt x="533" y="316"/>
                  </a:lnTo>
                  <a:lnTo>
                    <a:pt x="503" y="309"/>
                  </a:lnTo>
                  <a:lnTo>
                    <a:pt x="474" y="306"/>
                  </a:lnTo>
                  <a:lnTo>
                    <a:pt x="441" y="310"/>
                  </a:lnTo>
                  <a:lnTo>
                    <a:pt x="409" y="318"/>
                  </a:lnTo>
                  <a:lnTo>
                    <a:pt x="380" y="332"/>
                  </a:lnTo>
                  <a:lnTo>
                    <a:pt x="354" y="350"/>
                  </a:lnTo>
                  <a:lnTo>
                    <a:pt x="330" y="372"/>
                  </a:lnTo>
                  <a:lnTo>
                    <a:pt x="311" y="399"/>
                  </a:lnTo>
                  <a:lnTo>
                    <a:pt x="297" y="429"/>
                  </a:lnTo>
                  <a:lnTo>
                    <a:pt x="286" y="461"/>
                  </a:lnTo>
                  <a:lnTo>
                    <a:pt x="281" y="489"/>
                  </a:lnTo>
                  <a:lnTo>
                    <a:pt x="256" y="501"/>
                  </a:lnTo>
                  <a:lnTo>
                    <a:pt x="225" y="519"/>
                  </a:lnTo>
                  <a:lnTo>
                    <a:pt x="198" y="540"/>
                  </a:lnTo>
                  <a:lnTo>
                    <a:pt x="173" y="565"/>
                  </a:lnTo>
                  <a:lnTo>
                    <a:pt x="153" y="593"/>
                  </a:lnTo>
                  <a:lnTo>
                    <a:pt x="138" y="625"/>
                  </a:lnTo>
                  <a:lnTo>
                    <a:pt x="125" y="657"/>
                  </a:lnTo>
                  <a:lnTo>
                    <a:pt x="118" y="692"/>
                  </a:lnTo>
                  <a:lnTo>
                    <a:pt x="116" y="727"/>
                  </a:lnTo>
                  <a:lnTo>
                    <a:pt x="119" y="768"/>
                  </a:lnTo>
                  <a:lnTo>
                    <a:pt x="128" y="807"/>
                  </a:lnTo>
                  <a:lnTo>
                    <a:pt x="143" y="843"/>
                  </a:lnTo>
                  <a:lnTo>
                    <a:pt x="163" y="876"/>
                  </a:lnTo>
                  <a:lnTo>
                    <a:pt x="187" y="904"/>
                  </a:lnTo>
                  <a:lnTo>
                    <a:pt x="216" y="930"/>
                  </a:lnTo>
                  <a:lnTo>
                    <a:pt x="247" y="950"/>
                  </a:lnTo>
                  <a:lnTo>
                    <a:pt x="282" y="965"/>
                  </a:lnTo>
                  <a:lnTo>
                    <a:pt x="320" y="976"/>
                  </a:lnTo>
                  <a:lnTo>
                    <a:pt x="359" y="979"/>
                  </a:lnTo>
                  <a:lnTo>
                    <a:pt x="992" y="978"/>
                  </a:lnTo>
                  <a:lnTo>
                    <a:pt x="1002" y="979"/>
                  </a:lnTo>
                  <a:lnTo>
                    <a:pt x="1254" y="979"/>
                  </a:lnTo>
                  <a:lnTo>
                    <a:pt x="1290" y="976"/>
                  </a:lnTo>
                  <a:lnTo>
                    <a:pt x="1324" y="967"/>
                  </a:lnTo>
                  <a:lnTo>
                    <a:pt x="1356" y="953"/>
                  </a:lnTo>
                  <a:lnTo>
                    <a:pt x="1385" y="934"/>
                  </a:lnTo>
                  <a:lnTo>
                    <a:pt x="1411" y="911"/>
                  </a:lnTo>
                  <a:lnTo>
                    <a:pt x="1434" y="885"/>
                  </a:lnTo>
                  <a:lnTo>
                    <a:pt x="1452" y="854"/>
                  </a:lnTo>
                  <a:lnTo>
                    <a:pt x="1465" y="822"/>
                  </a:lnTo>
                  <a:lnTo>
                    <a:pt x="1474" y="786"/>
                  </a:lnTo>
                  <a:lnTo>
                    <a:pt x="1476" y="748"/>
                  </a:lnTo>
                  <a:lnTo>
                    <a:pt x="1474" y="713"/>
                  </a:lnTo>
                  <a:lnTo>
                    <a:pt x="1465" y="678"/>
                  </a:lnTo>
                  <a:lnTo>
                    <a:pt x="1453" y="646"/>
                  </a:lnTo>
                  <a:lnTo>
                    <a:pt x="1435" y="616"/>
                  </a:lnTo>
                  <a:lnTo>
                    <a:pt x="1414" y="589"/>
                  </a:lnTo>
                  <a:lnTo>
                    <a:pt x="1389" y="566"/>
                  </a:lnTo>
                  <a:lnTo>
                    <a:pt x="1360" y="547"/>
                  </a:lnTo>
                  <a:lnTo>
                    <a:pt x="1329" y="533"/>
                  </a:lnTo>
                  <a:lnTo>
                    <a:pt x="1294" y="523"/>
                  </a:lnTo>
                  <a:lnTo>
                    <a:pt x="1247" y="514"/>
                  </a:lnTo>
                  <a:lnTo>
                    <a:pt x="1247" y="468"/>
                  </a:lnTo>
                  <a:lnTo>
                    <a:pt x="1243" y="420"/>
                  </a:lnTo>
                  <a:lnTo>
                    <a:pt x="1234" y="373"/>
                  </a:lnTo>
                  <a:lnTo>
                    <a:pt x="1219" y="331"/>
                  </a:lnTo>
                  <a:lnTo>
                    <a:pt x="1198" y="290"/>
                  </a:lnTo>
                  <a:lnTo>
                    <a:pt x="1173" y="252"/>
                  </a:lnTo>
                  <a:lnTo>
                    <a:pt x="1143" y="218"/>
                  </a:lnTo>
                  <a:lnTo>
                    <a:pt x="1111" y="188"/>
                  </a:lnTo>
                  <a:lnTo>
                    <a:pt x="1074" y="163"/>
                  </a:lnTo>
                  <a:lnTo>
                    <a:pt x="1034" y="142"/>
                  </a:lnTo>
                  <a:lnTo>
                    <a:pt x="992" y="127"/>
                  </a:lnTo>
                  <a:lnTo>
                    <a:pt x="946" y="118"/>
                  </a:lnTo>
                  <a:lnTo>
                    <a:pt x="900" y="115"/>
                  </a:lnTo>
                  <a:close/>
                  <a:moveTo>
                    <a:pt x="900" y="0"/>
                  </a:moveTo>
                  <a:lnTo>
                    <a:pt x="954" y="3"/>
                  </a:lnTo>
                  <a:lnTo>
                    <a:pt x="1006" y="12"/>
                  </a:lnTo>
                  <a:lnTo>
                    <a:pt x="1056" y="28"/>
                  </a:lnTo>
                  <a:lnTo>
                    <a:pt x="1104" y="48"/>
                  </a:lnTo>
                  <a:lnTo>
                    <a:pt x="1148" y="74"/>
                  </a:lnTo>
                  <a:lnTo>
                    <a:pt x="1191" y="105"/>
                  </a:lnTo>
                  <a:lnTo>
                    <a:pt x="1229" y="140"/>
                  </a:lnTo>
                  <a:lnTo>
                    <a:pt x="1262" y="179"/>
                  </a:lnTo>
                  <a:lnTo>
                    <a:pt x="1292" y="222"/>
                  </a:lnTo>
                  <a:lnTo>
                    <a:pt x="1317" y="268"/>
                  </a:lnTo>
                  <a:lnTo>
                    <a:pt x="1337" y="317"/>
                  </a:lnTo>
                  <a:lnTo>
                    <a:pt x="1352" y="368"/>
                  </a:lnTo>
                  <a:lnTo>
                    <a:pt x="1360" y="422"/>
                  </a:lnTo>
                  <a:lnTo>
                    <a:pt x="1400" y="438"/>
                  </a:lnTo>
                  <a:lnTo>
                    <a:pt x="1437" y="459"/>
                  </a:lnTo>
                  <a:lnTo>
                    <a:pt x="1471" y="484"/>
                  </a:lnTo>
                  <a:lnTo>
                    <a:pt x="1501" y="514"/>
                  </a:lnTo>
                  <a:lnTo>
                    <a:pt x="1528" y="546"/>
                  </a:lnTo>
                  <a:lnTo>
                    <a:pt x="1550" y="582"/>
                  </a:lnTo>
                  <a:lnTo>
                    <a:pt x="1568" y="621"/>
                  </a:lnTo>
                  <a:lnTo>
                    <a:pt x="1581" y="661"/>
                  </a:lnTo>
                  <a:lnTo>
                    <a:pt x="1590" y="704"/>
                  </a:lnTo>
                  <a:lnTo>
                    <a:pt x="1593" y="748"/>
                  </a:lnTo>
                  <a:lnTo>
                    <a:pt x="1590" y="796"/>
                  </a:lnTo>
                  <a:lnTo>
                    <a:pt x="1580" y="841"/>
                  </a:lnTo>
                  <a:lnTo>
                    <a:pt x="1565" y="882"/>
                  </a:lnTo>
                  <a:lnTo>
                    <a:pt x="1545" y="922"/>
                  </a:lnTo>
                  <a:lnTo>
                    <a:pt x="1521" y="959"/>
                  </a:lnTo>
                  <a:lnTo>
                    <a:pt x="1493" y="992"/>
                  </a:lnTo>
                  <a:lnTo>
                    <a:pt x="1460" y="1022"/>
                  </a:lnTo>
                  <a:lnTo>
                    <a:pt x="1424" y="1047"/>
                  </a:lnTo>
                  <a:lnTo>
                    <a:pt x="1385" y="1067"/>
                  </a:lnTo>
                  <a:lnTo>
                    <a:pt x="1343" y="1081"/>
                  </a:lnTo>
                  <a:lnTo>
                    <a:pt x="1299" y="1091"/>
                  </a:lnTo>
                  <a:lnTo>
                    <a:pt x="1254" y="1094"/>
                  </a:lnTo>
                  <a:lnTo>
                    <a:pt x="1004" y="1094"/>
                  </a:lnTo>
                  <a:lnTo>
                    <a:pt x="999" y="1094"/>
                  </a:lnTo>
                  <a:lnTo>
                    <a:pt x="994" y="1093"/>
                  </a:lnTo>
                  <a:lnTo>
                    <a:pt x="988" y="1094"/>
                  </a:lnTo>
                  <a:lnTo>
                    <a:pt x="983" y="1094"/>
                  </a:lnTo>
                  <a:lnTo>
                    <a:pt x="359" y="1094"/>
                  </a:lnTo>
                  <a:lnTo>
                    <a:pt x="310" y="1091"/>
                  </a:lnTo>
                  <a:lnTo>
                    <a:pt x="264" y="1080"/>
                  </a:lnTo>
                  <a:lnTo>
                    <a:pt x="220" y="1065"/>
                  </a:lnTo>
                  <a:lnTo>
                    <a:pt x="178" y="1044"/>
                  </a:lnTo>
                  <a:lnTo>
                    <a:pt x="140" y="1018"/>
                  </a:lnTo>
                  <a:lnTo>
                    <a:pt x="105" y="986"/>
                  </a:lnTo>
                  <a:lnTo>
                    <a:pt x="75" y="952"/>
                  </a:lnTo>
                  <a:lnTo>
                    <a:pt x="49" y="912"/>
                  </a:lnTo>
                  <a:lnTo>
                    <a:pt x="28" y="870"/>
                  </a:lnTo>
                  <a:lnTo>
                    <a:pt x="12" y="825"/>
                  </a:lnTo>
                  <a:lnTo>
                    <a:pt x="3" y="778"/>
                  </a:lnTo>
                  <a:lnTo>
                    <a:pt x="0" y="727"/>
                  </a:lnTo>
                  <a:lnTo>
                    <a:pt x="2" y="684"/>
                  </a:lnTo>
                  <a:lnTo>
                    <a:pt x="10" y="643"/>
                  </a:lnTo>
                  <a:lnTo>
                    <a:pt x="22" y="602"/>
                  </a:lnTo>
                  <a:lnTo>
                    <a:pt x="39" y="563"/>
                  </a:lnTo>
                  <a:lnTo>
                    <a:pt x="60" y="526"/>
                  </a:lnTo>
                  <a:lnTo>
                    <a:pt x="84" y="493"/>
                  </a:lnTo>
                  <a:lnTo>
                    <a:pt x="112" y="461"/>
                  </a:lnTo>
                  <a:lnTo>
                    <a:pt x="145" y="434"/>
                  </a:lnTo>
                  <a:lnTo>
                    <a:pt x="180" y="410"/>
                  </a:lnTo>
                  <a:lnTo>
                    <a:pt x="195" y="373"/>
                  </a:lnTo>
                  <a:lnTo>
                    <a:pt x="213" y="338"/>
                  </a:lnTo>
                  <a:lnTo>
                    <a:pt x="236" y="306"/>
                  </a:lnTo>
                  <a:lnTo>
                    <a:pt x="262" y="278"/>
                  </a:lnTo>
                  <a:lnTo>
                    <a:pt x="291" y="252"/>
                  </a:lnTo>
                  <a:lnTo>
                    <a:pt x="324" y="231"/>
                  </a:lnTo>
                  <a:lnTo>
                    <a:pt x="359" y="214"/>
                  </a:lnTo>
                  <a:lnTo>
                    <a:pt x="396" y="202"/>
                  </a:lnTo>
                  <a:lnTo>
                    <a:pt x="434" y="193"/>
                  </a:lnTo>
                  <a:lnTo>
                    <a:pt x="474" y="191"/>
                  </a:lnTo>
                  <a:lnTo>
                    <a:pt x="499" y="192"/>
                  </a:lnTo>
                  <a:lnTo>
                    <a:pt x="524" y="195"/>
                  </a:lnTo>
                  <a:lnTo>
                    <a:pt x="556" y="157"/>
                  </a:lnTo>
                  <a:lnTo>
                    <a:pt x="589" y="121"/>
                  </a:lnTo>
                  <a:lnTo>
                    <a:pt x="627" y="91"/>
                  </a:lnTo>
                  <a:lnTo>
                    <a:pt x="668" y="63"/>
                  </a:lnTo>
                  <a:lnTo>
                    <a:pt x="710" y="41"/>
                  </a:lnTo>
                  <a:lnTo>
                    <a:pt x="756" y="23"/>
                  </a:lnTo>
                  <a:lnTo>
                    <a:pt x="803" y="10"/>
                  </a:lnTo>
                  <a:lnTo>
                    <a:pt x="851" y="2"/>
                  </a:lnTo>
                  <a:lnTo>
                    <a:pt x="9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539"/>
            <p:cNvSpPr>
              <a:spLocks/>
            </p:cNvSpPr>
            <p:nvPr/>
          </p:nvSpPr>
          <p:spPr bwMode="auto">
            <a:xfrm>
              <a:off x="456882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540"/>
            <p:cNvSpPr>
              <a:spLocks/>
            </p:cNvSpPr>
            <p:nvPr/>
          </p:nvSpPr>
          <p:spPr bwMode="auto">
            <a:xfrm>
              <a:off x="4568825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541"/>
            <p:cNvSpPr>
              <a:spLocks noEditPoints="1"/>
            </p:cNvSpPr>
            <p:nvPr/>
          </p:nvSpPr>
          <p:spPr bwMode="auto">
            <a:xfrm>
              <a:off x="4384675" y="5749925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2212 h 3456"/>
                <a:gd name="T28" fmla="*/ 3104 w 3127"/>
                <a:gd name="T29" fmla="*/ 2239 h 3456"/>
                <a:gd name="T30" fmla="*/ 3069 w 3127"/>
                <a:gd name="T31" fmla="*/ 2251 h 3456"/>
                <a:gd name="T32" fmla="*/ 3036 w 3127"/>
                <a:gd name="T33" fmla="*/ 2239 h 3456"/>
                <a:gd name="T34" fmla="*/ 3014 w 3127"/>
                <a:gd name="T35" fmla="*/ 2212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448 w 3127"/>
                <a:gd name="T45" fmla="*/ 3341 h 3456"/>
                <a:gd name="T46" fmla="*/ 1482 w 3127"/>
                <a:gd name="T47" fmla="*/ 3352 h 3456"/>
                <a:gd name="T48" fmla="*/ 1504 w 3127"/>
                <a:gd name="T49" fmla="*/ 3381 h 3456"/>
                <a:gd name="T50" fmla="*/ 1504 w 3127"/>
                <a:gd name="T51" fmla="*/ 3416 h 3456"/>
                <a:gd name="T52" fmla="*/ 1482 w 3127"/>
                <a:gd name="T53" fmla="*/ 3444 h 3456"/>
                <a:gd name="T54" fmla="*/ 1448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193"/>
                  </a:lnTo>
                  <a:lnTo>
                    <a:pt x="3125" y="2212"/>
                  </a:lnTo>
                  <a:lnTo>
                    <a:pt x="3117" y="2228"/>
                  </a:lnTo>
                  <a:lnTo>
                    <a:pt x="3104" y="2239"/>
                  </a:lnTo>
                  <a:lnTo>
                    <a:pt x="3088" y="2247"/>
                  </a:lnTo>
                  <a:lnTo>
                    <a:pt x="3069" y="2251"/>
                  </a:lnTo>
                  <a:lnTo>
                    <a:pt x="3051" y="2247"/>
                  </a:lnTo>
                  <a:lnTo>
                    <a:pt x="3036" y="2239"/>
                  </a:lnTo>
                  <a:lnTo>
                    <a:pt x="3023" y="2228"/>
                  </a:lnTo>
                  <a:lnTo>
                    <a:pt x="3014" y="2212"/>
                  </a:lnTo>
                  <a:lnTo>
                    <a:pt x="3012" y="2193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448" y="3341"/>
                  </a:lnTo>
                  <a:lnTo>
                    <a:pt x="1467" y="3344"/>
                  </a:lnTo>
                  <a:lnTo>
                    <a:pt x="1482" y="3352"/>
                  </a:lnTo>
                  <a:lnTo>
                    <a:pt x="1495" y="3364"/>
                  </a:lnTo>
                  <a:lnTo>
                    <a:pt x="1504" y="3381"/>
                  </a:lnTo>
                  <a:lnTo>
                    <a:pt x="1506" y="3398"/>
                  </a:lnTo>
                  <a:lnTo>
                    <a:pt x="1504" y="3416"/>
                  </a:lnTo>
                  <a:lnTo>
                    <a:pt x="1495" y="3432"/>
                  </a:lnTo>
                  <a:lnTo>
                    <a:pt x="1482" y="3444"/>
                  </a:lnTo>
                  <a:lnTo>
                    <a:pt x="1467" y="3453"/>
                  </a:lnTo>
                  <a:lnTo>
                    <a:pt x="1448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4" name="Group 1153"/>
          <p:cNvGrpSpPr/>
          <p:nvPr/>
        </p:nvGrpSpPr>
        <p:grpSpPr>
          <a:xfrm>
            <a:off x="3464508" y="5750361"/>
            <a:ext cx="576263" cy="609600"/>
            <a:chOff x="3451225" y="5749925"/>
            <a:chExt cx="576263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0" name="Freeform 546"/>
            <p:cNvSpPr>
              <a:spLocks noEditPoints="1"/>
            </p:cNvSpPr>
            <p:nvPr/>
          </p:nvSpPr>
          <p:spPr bwMode="auto">
            <a:xfrm>
              <a:off x="3775075" y="6096000"/>
              <a:ext cx="252413" cy="263525"/>
            </a:xfrm>
            <a:custGeom>
              <a:avLst/>
              <a:gdLst>
                <a:gd name="T0" fmla="*/ 511 w 1434"/>
                <a:gd name="T1" fmla="*/ 127 h 1497"/>
                <a:gd name="T2" fmla="*/ 365 w 1434"/>
                <a:gd name="T3" fmla="*/ 185 h 1497"/>
                <a:gd name="T4" fmla="*/ 245 w 1434"/>
                <a:gd name="T5" fmla="*/ 283 h 1497"/>
                <a:gd name="T6" fmla="*/ 160 w 1434"/>
                <a:gd name="T7" fmla="*/ 413 h 1497"/>
                <a:gd name="T8" fmla="*/ 118 w 1434"/>
                <a:gd name="T9" fmla="*/ 567 h 1497"/>
                <a:gd name="T10" fmla="*/ 126 w 1434"/>
                <a:gd name="T11" fmla="*/ 730 h 1497"/>
                <a:gd name="T12" fmla="*/ 184 w 1434"/>
                <a:gd name="T13" fmla="*/ 878 h 1497"/>
                <a:gd name="T14" fmla="*/ 282 w 1434"/>
                <a:gd name="T15" fmla="*/ 998 h 1497"/>
                <a:gd name="T16" fmla="*/ 411 w 1434"/>
                <a:gd name="T17" fmla="*/ 1083 h 1497"/>
                <a:gd name="T18" fmla="*/ 564 w 1434"/>
                <a:gd name="T19" fmla="*/ 1126 h 1497"/>
                <a:gd name="T20" fmla="*/ 727 w 1434"/>
                <a:gd name="T21" fmla="*/ 1117 h 1497"/>
                <a:gd name="T22" fmla="*/ 872 w 1434"/>
                <a:gd name="T23" fmla="*/ 1059 h 1497"/>
                <a:gd name="T24" fmla="*/ 992 w 1434"/>
                <a:gd name="T25" fmla="*/ 962 h 1497"/>
                <a:gd name="T26" fmla="*/ 1078 w 1434"/>
                <a:gd name="T27" fmla="*/ 831 h 1497"/>
                <a:gd name="T28" fmla="*/ 1119 w 1434"/>
                <a:gd name="T29" fmla="*/ 677 h 1497"/>
                <a:gd name="T30" fmla="*/ 1111 w 1434"/>
                <a:gd name="T31" fmla="*/ 514 h 1497"/>
                <a:gd name="T32" fmla="*/ 1054 w 1434"/>
                <a:gd name="T33" fmla="*/ 367 h 1497"/>
                <a:gd name="T34" fmla="*/ 956 w 1434"/>
                <a:gd name="T35" fmla="*/ 247 h 1497"/>
                <a:gd name="T36" fmla="*/ 827 w 1434"/>
                <a:gd name="T37" fmla="*/ 161 h 1497"/>
                <a:gd name="T38" fmla="*/ 673 w 1434"/>
                <a:gd name="T39" fmla="*/ 119 h 1497"/>
                <a:gd name="T40" fmla="*/ 682 w 1434"/>
                <a:gd name="T41" fmla="*/ 4 h 1497"/>
                <a:gd name="T42" fmla="*/ 859 w 1434"/>
                <a:gd name="T43" fmla="*/ 50 h 1497"/>
                <a:gd name="T44" fmla="*/ 1012 w 1434"/>
                <a:gd name="T45" fmla="*/ 143 h 1497"/>
                <a:gd name="T46" fmla="*/ 1132 w 1434"/>
                <a:gd name="T47" fmla="*/ 275 h 1497"/>
                <a:gd name="T48" fmla="*/ 1210 w 1434"/>
                <a:gd name="T49" fmla="*/ 437 h 1497"/>
                <a:gd name="T50" fmla="*/ 1237 w 1434"/>
                <a:gd name="T51" fmla="*/ 623 h 1497"/>
                <a:gd name="T52" fmla="*/ 1213 w 1434"/>
                <a:gd name="T53" fmla="*/ 796 h 1497"/>
                <a:gd name="T54" fmla="*/ 1143 w 1434"/>
                <a:gd name="T55" fmla="*/ 950 h 1497"/>
                <a:gd name="T56" fmla="*/ 1418 w 1434"/>
                <a:gd name="T57" fmla="*/ 1400 h 1497"/>
                <a:gd name="T58" fmla="*/ 1434 w 1434"/>
                <a:gd name="T59" fmla="*/ 1440 h 1497"/>
                <a:gd name="T60" fmla="*/ 1416 w 1434"/>
                <a:gd name="T61" fmla="*/ 1481 h 1497"/>
                <a:gd name="T62" fmla="*/ 1377 w 1434"/>
                <a:gd name="T63" fmla="*/ 1497 h 1497"/>
                <a:gd name="T64" fmla="*/ 1335 w 1434"/>
                <a:gd name="T65" fmla="*/ 1479 h 1497"/>
                <a:gd name="T66" fmla="*/ 896 w 1434"/>
                <a:gd name="T67" fmla="*/ 1178 h 1497"/>
                <a:gd name="T68" fmla="*/ 736 w 1434"/>
                <a:gd name="T69" fmla="*/ 1233 h 1497"/>
                <a:gd name="T70" fmla="*/ 556 w 1434"/>
                <a:gd name="T71" fmla="*/ 1240 h 1497"/>
                <a:gd name="T72" fmla="*/ 379 w 1434"/>
                <a:gd name="T73" fmla="*/ 1195 h 1497"/>
                <a:gd name="T74" fmla="*/ 225 w 1434"/>
                <a:gd name="T75" fmla="*/ 1102 h 1497"/>
                <a:gd name="T76" fmla="*/ 106 w 1434"/>
                <a:gd name="T77" fmla="*/ 970 h 1497"/>
                <a:gd name="T78" fmla="*/ 29 w 1434"/>
                <a:gd name="T79" fmla="*/ 807 h 1497"/>
                <a:gd name="T80" fmla="*/ 0 w 1434"/>
                <a:gd name="T81" fmla="*/ 623 h 1497"/>
                <a:gd name="T82" fmla="*/ 29 w 1434"/>
                <a:gd name="T83" fmla="*/ 437 h 1497"/>
                <a:gd name="T84" fmla="*/ 106 w 1434"/>
                <a:gd name="T85" fmla="*/ 275 h 1497"/>
                <a:gd name="T86" fmla="*/ 225 w 1434"/>
                <a:gd name="T87" fmla="*/ 143 h 1497"/>
                <a:gd name="T88" fmla="*/ 379 w 1434"/>
                <a:gd name="T89" fmla="*/ 50 h 1497"/>
                <a:gd name="T90" fmla="*/ 556 w 1434"/>
                <a:gd name="T91" fmla="*/ 4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497">
                  <a:moveTo>
                    <a:pt x="619" y="116"/>
                  </a:moveTo>
                  <a:lnTo>
                    <a:pt x="564" y="119"/>
                  </a:lnTo>
                  <a:lnTo>
                    <a:pt x="511" y="127"/>
                  </a:lnTo>
                  <a:lnTo>
                    <a:pt x="460" y="142"/>
                  </a:lnTo>
                  <a:lnTo>
                    <a:pt x="411" y="161"/>
                  </a:lnTo>
                  <a:lnTo>
                    <a:pt x="365" y="185"/>
                  </a:lnTo>
                  <a:lnTo>
                    <a:pt x="321" y="213"/>
                  </a:lnTo>
                  <a:lnTo>
                    <a:pt x="282" y="247"/>
                  </a:lnTo>
                  <a:lnTo>
                    <a:pt x="245" y="283"/>
                  </a:lnTo>
                  <a:lnTo>
                    <a:pt x="212" y="323"/>
                  </a:lnTo>
                  <a:lnTo>
                    <a:pt x="184" y="367"/>
                  </a:lnTo>
                  <a:lnTo>
                    <a:pt x="160" y="413"/>
                  </a:lnTo>
                  <a:lnTo>
                    <a:pt x="141" y="462"/>
                  </a:lnTo>
                  <a:lnTo>
                    <a:pt x="126" y="514"/>
                  </a:lnTo>
                  <a:lnTo>
                    <a:pt x="118" y="567"/>
                  </a:lnTo>
                  <a:lnTo>
                    <a:pt x="115" y="623"/>
                  </a:lnTo>
                  <a:lnTo>
                    <a:pt x="118" y="677"/>
                  </a:lnTo>
                  <a:lnTo>
                    <a:pt x="126" y="730"/>
                  </a:lnTo>
                  <a:lnTo>
                    <a:pt x="141" y="783"/>
                  </a:lnTo>
                  <a:lnTo>
                    <a:pt x="160" y="831"/>
                  </a:lnTo>
                  <a:lnTo>
                    <a:pt x="184" y="878"/>
                  </a:lnTo>
                  <a:lnTo>
                    <a:pt x="212" y="921"/>
                  </a:lnTo>
                  <a:lnTo>
                    <a:pt x="245" y="962"/>
                  </a:lnTo>
                  <a:lnTo>
                    <a:pt x="282" y="998"/>
                  </a:lnTo>
                  <a:lnTo>
                    <a:pt x="321" y="1031"/>
                  </a:lnTo>
                  <a:lnTo>
                    <a:pt x="365" y="1059"/>
                  </a:lnTo>
                  <a:lnTo>
                    <a:pt x="411" y="1083"/>
                  </a:lnTo>
                  <a:lnTo>
                    <a:pt x="460" y="1103"/>
                  </a:lnTo>
                  <a:lnTo>
                    <a:pt x="511" y="1117"/>
                  </a:lnTo>
                  <a:lnTo>
                    <a:pt x="564" y="1126"/>
                  </a:lnTo>
                  <a:lnTo>
                    <a:pt x="619" y="1128"/>
                  </a:lnTo>
                  <a:lnTo>
                    <a:pt x="673" y="1126"/>
                  </a:lnTo>
                  <a:lnTo>
                    <a:pt x="727" y="1117"/>
                  </a:lnTo>
                  <a:lnTo>
                    <a:pt x="778" y="1103"/>
                  </a:lnTo>
                  <a:lnTo>
                    <a:pt x="827" y="1083"/>
                  </a:lnTo>
                  <a:lnTo>
                    <a:pt x="872" y="1059"/>
                  </a:lnTo>
                  <a:lnTo>
                    <a:pt x="916" y="1031"/>
                  </a:lnTo>
                  <a:lnTo>
                    <a:pt x="956" y="998"/>
                  </a:lnTo>
                  <a:lnTo>
                    <a:pt x="992" y="962"/>
                  </a:lnTo>
                  <a:lnTo>
                    <a:pt x="1026" y="921"/>
                  </a:lnTo>
                  <a:lnTo>
                    <a:pt x="1054" y="878"/>
                  </a:lnTo>
                  <a:lnTo>
                    <a:pt x="1078" y="831"/>
                  </a:lnTo>
                  <a:lnTo>
                    <a:pt x="1097" y="783"/>
                  </a:lnTo>
                  <a:lnTo>
                    <a:pt x="1111" y="730"/>
                  </a:lnTo>
                  <a:lnTo>
                    <a:pt x="1119" y="677"/>
                  </a:lnTo>
                  <a:lnTo>
                    <a:pt x="1122" y="623"/>
                  </a:lnTo>
                  <a:lnTo>
                    <a:pt x="1119" y="567"/>
                  </a:lnTo>
                  <a:lnTo>
                    <a:pt x="1111" y="514"/>
                  </a:lnTo>
                  <a:lnTo>
                    <a:pt x="1097" y="462"/>
                  </a:lnTo>
                  <a:lnTo>
                    <a:pt x="1078" y="413"/>
                  </a:lnTo>
                  <a:lnTo>
                    <a:pt x="1054" y="367"/>
                  </a:lnTo>
                  <a:lnTo>
                    <a:pt x="1026" y="323"/>
                  </a:lnTo>
                  <a:lnTo>
                    <a:pt x="992" y="283"/>
                  </a:lnTo>
                  <a:lnTo>
                    <a:pt x="956" y="247"/>
                  </a:lnTo>
                  <a:lnTo>
                    <a:pt x="916" y="213"/>
                  </a:lnTo>
                  <a:lnTo>
                    <a:pt x="872" y="185"/>
                  </a:lnTo>
                  <a:lnTo>
                    <a:pt x="827" y="161"/>
                  </a:lnTo>
                  <a:lnTo>
                    <a:pt x="778" y="142"/>
                  </a:lnTo>
                  <a:lnTo>
                    <a:pt x="727" y="127"/>
                  </a:lnTo>
                  <a:lnTo>
                    <a:pt x="673" y="119"/>
                  </a:lnTo>
                  <a:lnTo>
                    <a:pt x="619" y="116"/>
                  </a:lnTo>
                  <a:close/>
                  <a:moveTo>
                    <a:pt x="619" y="0"/>
                  </a:moveTo>
                  <a:lnTo>
                    <a:pt x="682" y="4"/>
                  </a:lnTo>
                  <a:lnTo>
                    <a:pt x="743" y="13"/>
                  </a:lnTo>
                  <a:lnTo>
                    <a:pt x="803" y="29"/>
                  </a:lnTo>
                  <a:lnTo>
                    <a:pt x="859" y="50"/>
                  </a:lnTo>
                  <a:lnTo>
                    <a:pt x="913" y="76"/>
                  </a:lnTo>
                  <a:lnTo>
                    <a:pt x="964" y="107"/>
                  </a:lnTo>
                  <a:lnTo>
                    <a:pt x="1012" y="143"/>
                  </a:lnTo>
                  <a:lnTo>
                    <a:pt x="1056" y="183"/>
                  </a:lnTo>
                  <a:lnTo>
                    <a:pt x="1096" y="227"/>
                  </a:lnTo>
                  <a:lnTo>
                    <a:pt x="1132" y="275"/>
                  </a:lnTo>
                  <a:lnTo>
                    <a:pt x="1163" y="326"/>
                  </a:lnTo>
                  <a:lnTo>
                    <a:pt x="1189" y="381"/>
                  </a:lnTo>
                  <a:lnTo>
                    <a:pt x="1210" y="437"/>
                  </a:lnTo>
                  <a:lnTo>
                    <a:pt x="1224" y="497"/>
                  </a:lnTo>
                  <a:lnTo>
                    <a:pt x="1234" y="559"/>
                  </a:lnTo>
                  <a:lnTo>
                    <a:pt x="1237" y="623"/>
                  </a:lnTo>
                  <a:lnTo>
                    <a:pt x="1235" y="682"/>
                  </a:lnTo>
                  <a:lnTo>
                    <a:pt x="1227" y="740"/>
                  </a:lnTo>
                  <a:lnTo>
                    <a:pt x="1213" y="796"/>
                  </a:lnTo>
                  <a:lnTo>
                    <a:pt x="1194" y="850"/>
                  </a:lnTo>
                  <a:lnTo>
                    <a:pt x="1170" y="902"/>
                  </a:lnTo>
                  <a:lnTo>
                    <a:pt x="1143" y="950"/>
                  </a:lnTo>
                  <a:lnTo>
                    <a:pt x="1111" y="996"/>
                  </a:lnTo>
                  <a:lnTo>
                    <a:pt x="1076" y="1040"/>
                  </a:lnTo>
                  <a:lnTo>
                    <a:pt x="1418" y="1400"/>
                  </a:lnTo>
                  <a:lnTo>
                    <a:pt x="1427" y="1412"/>
                  </a:lnTo>
                  <a:lnTo>
                    <a:pt x="1432" y="1426"/>
                  </a:lnTo>
                  <a:lnTo>
                    <a:pt x="1434" y="1440"/>
                  </a:lnTo>
                  <a:lnTo>
                    <a:pt x="1432" y="1455"/>
                  </a:lnTo>
                  <a:lnTo>
                    <a:pt x="1426" y="1469"/>
                  </a:lnTo>
                  <a:lnTo>
                    <a:pt x="1416" y="1481"/>
                  </a:lnTo>
                  <a:lnTo>
                    <a:pt x="1404" y="1490"/>
                  </a:lnTo>
                  <a:lnTo>
                    <a:pt x="1390" y="1495"/>
                  </a:lnTo>
                  <a:lnTo>
                    <a:pt x="1377" y="1497"/>
                  </a:lnTo>
                  <a:lnTo>
                    <a:pt x="1361" y="1495"/>
                  </a:lnTo>
                  <a:lnTo>
                    <a:pt x="1347" y="1489"/>
                  </a:lnTo>
                  <a:lnTo>
                    <a:pt x="1335" y="1479"/>
                  </a:lnTo>
                  <a:lnTo>
                    <a:pt x="991" y="1118"/>
                  </a:lnTo>
                  <a:lnTo>
                    <a:pt x="945" y="1149"/>
                  </a:lnTo>
                  <a:lnTo>
                    <a:pt x="896" y="1178"/>
                  </a:lnTo>
                  <a:lnTo>
                    <a:pt x="845" y="1201"/>
                  </a:lnTo>
                  <a:lnTo>
                    <a:pt x="791" y="1219"/>
                  </a:lnTo>
                  <a:lnTo>
                    <a:pt x="736" y="1233"/>
                  </a:lnTo>
                  <a:lnTo>
                    <a:pt x="678" y="1241"/>
                  </a:lnTo>
                  <a:lnTo>
                    <a:pt x="619" y="1245"/>
                  </a:lnTo>
                  <a:lnTo>
                    <a:pt x="556" y="1240"/>
                  </a:lnTo>
                  <a:lnTo>
                    <a:pt x="494" y="1231"/>
                  </a:lnTo>
                  <a:lnTo>
                    <a:pt x="435" y="1216"/>
                  </a:lnTo>
                  <a:lnTo>
                    <a:pt x="379" y="1195"/>
                  </a:lnTo>
                  <a:lnTo>
                    <a:pt x="324" y="1169"/>
                  </a:lnTo>
                  <a:lnTo>
                    <a:pt x="273" y="1138"/>
                  </a:lnTo>
                  <a:lnTo>
                    <a:pt x="225" y="1102"/>
                  </a:lnTo>
                  <a:lnTo>
                    <a:pt x="182" y="1061"/>
                  </a:lnTo>
                  <a:lnTo>
                    <a:pt x="142" y="1017"/>
                  </a:lnTo>
                  <a:lnTo>
                    <a:pt x="106" y="970"/>
                  </a:lnTo>
                  <a:lnTo>
                    <a:pt x="75" y="919"/>
                  </a:lnTo>
                  <a:lnTo>
                    <a:pt x="49" y="864"/>
                  </a:lnTo>
                  <a:lnTo>
                    <a:pt x="29" y="807"/>
                  </a:lnTo>
                  <a:lnTo>
                    <a:pt x="13" y="747"/>
                  </a:lnTo>
                  <a:lnTo>
                    <a:pt x="4" y="685"/>
                  </a:lnTo>
                  <a:lnTo>
                    <a:pt x="0" y="623"/>
                  </a:lnTo>
                  <a:lnTo>
                    <a:pt x="4" y="559"/>
                  </a:lnTo>
                  <a:lnTo>
                    <a:pt x="13" y="497"/>
                  </a:lnTo>
                  <a:lnTo>
                    <a:pt x="29" y="437"/>
                  </a:lnTo>
                  <a:lnTo>
                    <a:pt x="49" y="381"/>
                  </a:lnTo>
                  <a:lnTo>
                    <a:pt x="75" y="326"/>
                  </a:lnTo>
                  <a:lnTo>
                    <a:pt x="106" y="275"/>
                  </a:lnTo>
                  <a:lnTo>
                    <a:pt x="142" y="227"/>
                  </a:lnTo>
                  <a:lnTo>
                    <a:pt x="182" y="183"/>
                  </a:lnTo>
                  <a:lnTo>
                    <a:pt x="225" y="143"/>
                  </a:lnTo>
                  <a:lnTo>
                    <a:pt x="273" y="107"/>
                  </a:lnTo>
                  <a:lnTo>
                    <a:pt x="324" y="76"/>
                  </a:lnTo>
                  <a:lnTo>
                    <a:pt x="379" y="50"/>
                  </a:lnTo>
                  <a:lnTo>
                    <a:pt x="435" y="29"/>
                  </a:lnTo>
                  <a:lnTo>
                    <a:pt x="494" y="13"/>
                  </a:lnTo>
                  <a:lnTo>
                    <a:pt x="556" y="4"/>
                  </a:lnTo>
                  <a:lnTo>
                    <a:pt x="6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547"/>
            <p:cNvSpPr>
              <a:spLocks/>
            </p:cNvSpPr>
            <p:nvPr/>
          </p:nvSpPr>
          <p:spPr bwMode="auto">
            <a:xfrm>
              <a:off x="3633788" y="5872163"/>
              <a:ext cx="180975" cy="60325"/>
            </a:xfrm>
            <a:custGeom>
              <a:avLst/>
              <a:gdLst>
                <a:gd name="T0" fmla="*/ 58 w 1032"/>
                <a:gd name="T1" fmla="*/ 0 h 346"/>
                <a:gd name="T2" fmla="*/ 75 w 1032"/>
                <a:gd name="T3" fmla="*/ 3 h 346"/>
                <a:gd name="T4" fmla="*/ 91 w 1032"/>
                <a:gd name="T5" fmla="*/ 12 h 346"/>
                <a:gd name="T6" fmla="*/ 103 w 1032"/>
                <a:gd name="T7" fmla="*/ 24 h 346"/>
                <a:gd name="T8" fmla="*/ 112 w 1032"/>
                <a:gd name="T9" fmla="*/ 40 h 346"/>
                <a:gd name="T10" fmla="*/ 115 w 1032"/>
                <a:gd name="T11" fmla="*/ 58 h 346"/>
                <a:gd name="T12" fmla="*/ 115 w 1032"/>
                <a:gd name="T13" fmla="*/ 144 h 346"/>
                <a:gd name="T14" fmla="*/ 118 w 1032"/>
                <a:gd name="T15" fmla="*/ 167 h 346"/>
                <a:gd name="T16" fmla="*/ 126 w 1032"/>
                <a:gd name="T17" fmla="*/ 188 h 346"/>
                <a:gd name="T18" fmla="*/ 140 w 1032"/>
                <a:gd name="T19" fmla="*/ 205 h 346"/>
                <a:gd name="T20" fmla="*/ 158 w 1032"/>
                <a:gd name="T21" fmla="*/ 219 h 346"/>
                <a:gd name="T22" fmla="*/ 177 w 1032"/>
                <a:gd name="T23" fmla="*/ 227 h 346"/>
                <a:gd name="T24" fmla="*/ 200 w 1032"/>
                <a:gd name="T25" fmla="*/ 231 h 346"/>
                <a:gd name="T26" fmla="*/ 831 w 1032"/>
                <a:gd name="T27" fmla="*/ 231 h 346"/>
                <a:gd name="T28" fmla="*/ 854 w 1032"/>
                <a:gd name="T29" fmla="*/ 227 h 346"/>
                <a:gd name="T30" fmla="*/ 874 w 1032"/>
                <a:gd name="T31" fmla="*/ 219 h 346"/>
                <a:gd name="T32" fmla="*/ 891 w 1032"/>
                <a:gd name="T33" fmla="*/ 205 h 346"/>
                <a:gd name="T34" fmla="*/ 905 w 1032"/>
                <a:gd name="T35" fmla="*/ 188 h 346"/>
                <a:gd name="T36" fmla="*/ 914 w 1032"/>
                <a:gd name="T37" fmla="*/ 167 h 346"/>
                <a:gd name="T38" fmla="*/ 917 w 1032"/>
                <a:gd name="T39" fmla="*/ 144 h 346"/>
                <a:gd name="T40" fmla="*/ 917 w 1032"/>
                <a:gd name="T41" fmla="*/ 58 h 346"/>
                <a:gd name="T42" fmla="*/ 919 w 1032"/>
                <a:gd name="T43" fmla="*/ 40 h 346"/>
                <a:gd name="T44" fmla="*/ 927 w 1032"/>
                <a:gd name="T45" fmla="*/ 24 h 346"/>
                <a:gd name="T46" fmla="*/ 940 w 1032"/>
                <a:gd name="T47" fmla="*/ 12 h 346"/>
                <a:gd name="T48" fmla="*/ 956 w 1032"/>
                <a:gd name="T49" fmla="*/ 3 h 346"/>
                <a:gd name="T50" fmla="*/ 974 w 1032"/>
                <a:gd name="T51" fmla="*/ 0 h 346"/>
                <a:gd name="T52" fmla="*/ 992 w 1032"/>
                <a:gd name="T53" fmla="*/ 3 h 346"/>
                <a:gd name="T54" fmla="*/ 1008 w 1032"/>
                <a:gd name="T55" fmla="*/ 12 h 346"/>
                <a:gd name="T56" fmla="*/ 1020 w 1032"/>
                <a:gd name="T57" fmla="*/ 24 h 346"/>
                <a:gd name="T58" fmla="*/ 1029 w 1032"/>
                <a:gd name="T59" fmla="*/ 40 h 346"/>
                <a:gd name="T60" fmla="*/ 1032 w 1032"/>
                <a:gd name="T61" fmla="*/ 58 h 346"/>
                <a:gd name="T62" fmla="*/ 1032 w 1032"/>
                <a:gd name="T63" fmla="*/ 144 h 346"/>
                <a:gd name="T64" fmla="*/ 1029 w 1032"/>
                <a:gd name="T65" fmla="*/ 180 h 346"/>
                <a:gd name="T66" fmla="*/ 1019 w 1032"/>
                <a:gd name="T67" fmla="*/ 214 h 346"/>
                <a:gd name="T68" fmla="*/ 1004 w 1032"/>
                <a:gd name="T69" fmla="*/ 245 h 346"/>
                <a:gd name="T70" fmla="*/ 984 w 1032"/>
                <a:gd name="T71" fmla="*/ 274 h 346"/>
                <a:gd name="T72" fmla="*/ 960 w 1032"/>
                <a:gd name="T73" fmla="*/ 299 h 346"/>
                <a:gd name="T74" fmla="*/ 932 w 1032"/>
                <a:gd name="T75" fmla="*/ 319 h 346"/>
                <a:gd name="T76" fmla="*/ 900 w 1032"/>
                <a:gd name="T77" fmla="*/ 333 h 346"/>
                <a:gd name="T78" fmla="*/ 867 w 1032"/>
                <a:gd name="T79" fmla="*/ 343 h 346"/>
                <a:gd name="T80" fmla="*/ 831 w 1032"/>
                <a:gd name="T81" fmla="*/ 346 h 346"/>
                <a:gd name="T82" fmla="*/ 200 w 1032"/>
                <a:gd name="T83" fmla="*/ 346 h 346"/>
                <a:gd name="T84" fmla="*/ 165 w 1032"/>
                <a:gd name="T85" fmla="*/ 343 h 346"/>
                <a:gd name="T86" fmla="*/ 131 w 1032"/>
                <a:gd name="T87" fmla="*/ 333 h 346"/>
                <a:gd name="T88" fmla="*/ 99 w 1032"/>
                <a:gd name="T89" fmla="*/ 319 h 346"/>
                <a:gd name="T90" fmla="*/ 71 w 1032"/>
                <a:gd name="T91" fmla="*/ 299 h 346"/>
                <a:gd name="T92" fmla="*/ 47 w 1032"/>
                <a:gd name="T93" fmla="*/ 274 h 346"/>
                <a:gd name="T94" fmla="*/ 27 w 1032"/>
                <a:gd name="T95" fmla="*/ 245 h 346"/>
                <a:gd name="T96" fmla="*/ 13 w 1032"/>
                <a:gd name="T97" fmla="*/ 214 h 346"/>
                <a:gd name="T98" fmla="*/ 3 w 1032"/>
                <a:gd name="T99" fmla="*/ 180 h 346"/>
                <a:gd name="T100" fmla="*/ 0 w 1032"/>
                <a:gd name="T101" fmla="*/ 144 h 346"/>
                <a:gd name="T102" fmla="*/ 0 w 1032"/>
                <a:gd name="T103" fmla="*/ 58 h 346"/>
                <a:gd name="T104" fmla="*/ 2 w 1032"/>
                <a:gd name="T105" fmla="*/ 40 h 346"/>
                <a:gd name="T106" fmla="*/ 11 w 1032"/>
                <a:gd name="T107" fmla="*/ 24 h 346"/>
                <a:gd name="T108" fmla="*/ 23 w 1032"/>
                <a:gd name="T109" fmla="*/ 12 h 346"/>
                <a:gd name="T110" fmla="*/ 39 w 1032"/>
                <a:gd name="T111" fmla="*/ 3 h 346"/>
                <a:gd name="T112" fmla="*/ 58 w 1032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2" h="346">
                  <a:moveTo>
                    <a:pt x="58" y="0"/>
                  </a:moveTo>
                  <a:lnTo>
                    <a:pt x="75" y="3"/>
                  </a:lnTo>
                  <a:lnTo>
                    <a:pt x="91" y="12"/>
                  </a:lnTo>
                  <a:lnTo>
                    <a:pt x="103" y="24"/>
                  </a:lnTo>
                  <a:lnTo>
                    <a:pt x="112" y="40"/>
                  </a:lnTo>
                  <a:lnTo>
                    <a:pt x="115" y="58"/>
                  </a:lnTo>
                  <a:lnTo>
                    <a:pt x="115" y="144"/>
                  </a:lnTo>
                  <a:lnTo>
                    <a:pt x="118" y="167"/>
                  </a:lnTo>
                  <a:lnTo>
                    <a:pt x="126" y="188"/>
                  </a:lnTo>
                  <a:lnTo>
                    <a:pt x="140" y="205"/>
                  </a:lnTo>
                  <a:lnTo>
                    <a:pt x="158" y="219"/>
                  </a:lnTo>
                  <a:lnTo>
                    <a:pt x="177" y="227"/>
                  </a:lnTo>
                  <a:lnTo>
                    <a:pt x="200" y="231"/>
                  </a:lnTo>
                  <a:lnTo>
                    <a:pt x="831" y="231"/>
                  </a:lnTo>
                  <a:lnTo>
                    <a:pt x="854" y="227"/>
                  </a:lnTo>
                  <a:lnTo>
                    <a:pt x="874" y="219"/>
                  </a:lnTo>
                  <a:lnTo>
                    <a:pt x="891" y="205"/>
                  </a:lnTo>
                  <a:lnTo>
                    <a:pt x="905" y="188"/>
                  </a:lnTo>
                  <a:lnTo>
                    <a:pt x="914" y="167"/>
                  </a:lnTo>
                  <a:lnTo>
                    <a:pt x="917" y="144"/>
                  </a:lnTo>
                  <a:lnTo>
                    <a:pt x="917" y="58"/>
                  </a:lnTo>
                  <a:lnTo>
                    <a:pt x="919" y="40"/>
                  </a:lnTo>
                  <a:lnTo>
                    <a:pt x="927" y="24"/>
                  </a:lnTo>
                  <a:lnTo>
                    <a:pt x="940" y="12"/>
                  </a:lnTo>
                  <a:lnTo>
                    <a:pt x="956" y="3"/>
                  </a:lnTo>
                  <a:lnTo>
                    <a:pt x="974" y="0"/>
                  </a:lnTo>
                  <a:lnTo>
                    <a:pt x="992" y="3"/>
                  </a:lnTo>
                  <a:lnTo>
                    <a:pt x="1008" y="12"/>
                  </a:lnTo>
                  <a:lnTo>
                    <a:pt x="1020" y="24"/>
                  </a:lnTo>
                  <a:lnTo>
                    <a:pt x="1029" y="40"/>
                  </a:lnTo>
                  <a:lnTo>
                    <a:pt x="1032" y="58"/>
                  </a:lnTo>
                  <a:lnTo>
                    <a:pt x="1032" y="144"/>
                  </a:lnTo>
                  <a:lnTo>
                    <a:pt x="1029" y="180"/>
                  </a:lnTo>
                  <a:lnTo>
                    <a:pt x="1019" y="214"/>
                  </a:lnTo>
                  <a:lnTo>
                    <a:pt x="1004" y="245"/>
                  </a:lnTo>
                  <a:lnTo>
                    <a:pt x="984" y="274"/>
                  </a:lnTo>
                  <a:lnTo>
                    <a:pt x="960" y="299"/>
                  </a:lnTo>
                  <a:lnTo>
                    <a:pt x="932" y="319"/>
                  </a:lnTo>
                  <a:lnTo>
                    <a:pt x="900" y="333"/>
                  </a:lnTo>
                  <a:lnTo>
                    <a:pt x="867" y="343"/>
                  </a:lnTo>
                  <a:lnTo>
                    <a:pt x="831" y="346"/>
                  </a:lnTo>
                  <a:lnTo>
                    <a:pt x="200" y="346"/>
                  </a:lnTo>
                  <a:lnTo>
                    <a:pt x="165" y="343"/>
                  </a:lnTo>
                  <a:lnTo>
                    <a:pt x="131" y="333"/>
                  </a:lnTo>
                  <a:lnTo>
                    <a:pt x="99" y="319"/>
                  </a:lnTo>
                  <a:lnTo>
                    <a:pt x="71" y="299"/>
                  </a:lnTo>
                  <a:lnTo>
                    <a:pt x="47" y="274"/>
                  </a:lnTo>
                  <a:lnTo>
                    <a:pt x="27" y="245"/>
                  </a:lnTo>
                  <a:lnTo>
                    <a:pt x="13" y="214"/>
                  </a:lnTo>
                  <a:lnTo>
                    <a:pt x="3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2" y="40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548"/>
            <p:cNvSpPr>
              <a:spLocks/>
            </p:cNvSpPr>
            <p:nvPr/>
          </p:nvSpPr>
          <p:spPr bwMode="auto">
            <a:xfrm>
              <a:off x="3633788" y="6165850"/>
              <a:ext cx="120650" cy="61913"/>
            </a:xfrm>
            <a:custGeom>
              <a:avLst/>
              <a:gdLst>
                <a:gd name="T0" fmla="*/ 58 w 688"/>
                <a:gd name="T1" fmla="*/ 0 h 345"/>
                <a:gd name="T2" fmla="*/ 75 w 688"/>
                <a:gd name="T3" fmla="*/ 3 h 345"/>
                <a:gd name="T4" fmla="*/ 91 w 688"/>
                <a:gd name="T5" fmla="*/ 11 h 345"/>
                <a:gd name="T6" fmla="*/ 103 w 688"/>
                <a:gd name="T7" fmla="*/ 24 h 345"/>
                <a:gd name="T8" fmla="*/ 112 w 688"/>
                <a:gd name="T9" fmla="*/ 39 h 345"/>
                <a:gd name="T10" fmla="*/ 115 w 688"/>
                <a:gd name="T11" fmla="*/ 57 h 345"/>
                <a:gd name="T12" fmla="*/ 115 w 688"/>
                <a:gd name="T13" fmla="*/ 143 h 345"/>
                <a:gd name="T14" fmla="*/ 118 w 688"/>
                <a:gd name="T15" fmla="*/ 166 h 345"/>
                <a:gd name="T16" fmla="*/ 126 w 688"/>
                <a:gd name="T17" fmla="*/ 187 h 345"/>
                <a:gd name="T18" fmla="*/ 140 w 688"/>
                <a:gd name="T19" fmla="*/ 205 h 345"/>
                <a:gd name="T20" fmla="*/ 158 w 688"/>
                <a:gd name="T21" fmla="*/ 218 h 345"/>
                <a:gd name="T22" fmla="*/ 177 w 688"/>
                <a:gd name="T23" fmla="*/ 227 h 345"/>
                <a:gd name="T24" fmla="*/ 200 w 688"/>
                <a:gd name="T25" fmla="*/ 230 h 345"/>
                <a:gd name="T26" fmla="*/ 631 w 688"/>
                <a:gd name="T27" fmla="*/ 230 h 345"/>
                <a:gd name="T28" fmla="*/ 648 w 688"/>
                <a:gd name="T29" fmla="*/ 233 h 345"/>
                <a:gd name="T30" fmla="*/ 664 w 688"/>
                <a:gd name="T31" fmla="*/ 242 h 345"/>
                <a:gd name="T32" fmla="*/ 676 w 688"/>
                <a:gd name="T33" fmla="*/ 254 h 345"/>
                <a:gd name="T34" fmla="*/ 685 w 688"/>
                <a:gd name="T35" fmla="*/ 270 h 345"/>
                <a:gd name="T36" fmla="*/ 688 w 688"/>
                <a:gd name="T37" fmla="*/ 288 h 345"/>
                <a:gd name="T38" fmla="*/ 685 w 688"/>
                <a:gd name="T39" fmla="*/ 305 h 345"/>
                <a:gd name="T40" fmla="*/ 676 w 688"/>
                <a:gd name="T41" fmla="*/ 322 h 345"/>
                <a:gd name="T42" fmla="*/ 664 w 688"/>
                <a:gd name="T43" fmla="*/ 334 h 345"/>
                <a:gd name="T44" fmla="*/ 648 w 688"/>
                <a:gd name="T45" fmla="*/ 342 h 345"/>
                <a:gd name="T46" fmla="*/ 631 w 688"/>
                <a:gd name="T47" fmla="*/ 345 h 345"/>
                <a:gd name="T48" fmla="*/ 200 w 688"/>
                <a:gd name="T49" fmla="*/ 345 h 345"/>
                <a:gd name="T50" fmla="*/ 165 w 688"/>
                <a:gd name="T51" fmla="*/ 342 h 345"/>
                <a:gd name="T52" fmla="*/ 131 w 688"/>
                <a:gd name="T53" fmla="*/ 333 h 345"/>
                <a:gd name="T54" fmla="*/ 99 w 688"/>
                <a:gd name="T55" fmla="*/ 318 h 345"/>
                <a:gd name="T56" fmla="*/ 71 w 688"/>
                <a:gd name="T57" fmla="*/ 298 h 345"/>
                <a:gd name="T58" fmla="*/ 47 w 688"/>
                <a:gd name="T59" fmla="*/ 273 h 345"/>
                <a:gd name="T60" fmla="*/ 27 w 688"/>
                <a:gd name="T61" fmla="*/ 246 h 345"/>
                <a:gd name="T62" fmla="*/ 13 w 688"/>
                <a:gd name="T63" fmla="*/ 214 h 345"/>
                <a:gd name="T64" fmla="*/ 3 w 688"/>
                <a:gd name="T65" fmla="*/ 180 h 345"/>
                <a:gd name="T66" fmla="*/ 0 w 688"/>
                <a:gd name="T67" fmla="*/ 143 h 345"/>
                <a:gd name="T68" fmla="*/ 0 w 688"/>
                <a:gd name="T69" fmla="*/ 57 h 345"/>
                <a:gd name="T70" fmla="*/ 2 w 688"/>
                <a:gd name="T71" fmla="*/ 39 h 345"/>
                <a:gd name="T72" fmla="*/ 11 w 688"/>
                <a:gd name="T73" fmla="*/ 24 h 345"/>
                <a:gd name="T74" fmla="*/ 23 w 688"/>
                <a:gd name="T75" fmla="*/ 11 h 345"/>
                <a:gd name="T76" fmla="*/ 39 w 688"/>
                <a:gd name="T77" fmla="*/ 3 h 345"/>
                <a:gd name="T78" fmla="*/ 58 w 688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8" h="345">
                  <a:moveTo>
                    <a:pt x="58" y="0"/>
                  </a:moveTo>
                  <a:lnTo>
                    <a:pt x="75" y="3"/>
                  </a:lnTo>
                  <a:lnTo>
                    <a:pt x="91" y="11"/>
                  </a:lnTo>
                  <a:lnTo>
                    <a:pt x="103" y="24"/>
                  </a:lnTo>
                  <a:lnTo>
                    <a:pt x="112" y="39"/>
                  </a:lnTo>
                  <a:lnTo>
                    <a:pt x="115" y="57"/>
                  </a:lnTo>
                  <a:lnTo>
                    <a:pt x="115" y="143"/>
                  </a:lnTo>
                  <a:lnTo>
                    <a:pt x="118" y="166"/>
                  </a:lnTo>
                  <a:lnTo>
                    <a:pt x="126" y="187"/>
                  </a:lnTo>
                  <a:lnTo>
                    <a:pt x="140" y="205"/>
                  </a:lnTo>
                  <a:lnTo>
                    <a:pt x="158" y="218"/>
                  </a:lnTo>
                  <a:lnTo>
                    <a:pt x="177" y="227"/>
                  </a:lnTo>
                  <a:lnTo>
                    <a:pt x="200" y="230"/>
                  </a:lnTo>
                  <a:lnTo>
                    <a:pt x="631" y="230"/>
                  </a:lnTo>
                  <a:lnTo>
                    <a:pt x="648" y="233"/>
                  </a:lnTo>
                  <a:lnTo>
                    <a:pt x="664" y="242"/>
                  </a:lnTo>
                  <a:lnTo>
                    <a:pt x="676" y="254"/>
                  </a:lnTo>
                  <a:lnTo>
                    <a:pt x="685" y="270"/>
                  </a:lnTo>
                  <a:lnTo>
                    <a:pt x="688" y="288"/>
                  </a:lnTo>
                  <a:lnTo>
                    <a:pt x="685" y="305"/>
                  </a:lnTo>
                  <a:lnTo>
                    <a:pt x="676" y="322"/>
                  </a:lnTo>
                  <a:lnTo>
                    <a:pt x="664" y="334"/>
                  </a:lnTo>
                  <a:lnTo>
                    <a:pt x="648" y="342"/>
                  </a:lnTo>
                  <a:lnTo>
                    <a:pt x="631" y="345"/>
                  </a:lnTo>
                  <a:lnTo>
                    <a:pt x="200" y="345"/>
                  </a:lnTo>
                  <a:lnTo>
                    <a:pt x="165" y="342"/>
                  </a:lnTo>
                  <a:lnTo>
                    <a:pt x="131" y="333"/>
                  </a:lnTo>
                  <a:lnTo>
                    <a:pt x="99" y="318"/>
                  </a:lnTo>
                  <a:lnTo>
                    <a:pt x="71" y="298"/>
                  </a:lnTo>
                  <a:lnTo>
                    <a:pt x="47" y="273"/>
                  </a:lnTo>
                  <a:lnTo>
                    <a:pt x="27" y="246"/>
                  </a:lnTo>
                  <a:lnTo>
                    <a:pt x="13" y="214"/>
                  </a:lnTo>
                  <a:lnTo>
                    <a:pt x="3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2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549"/>
            <p:cNvSpPr>
              <a:spLocks noEditPoints="1"/>
            </p:cNvSpPr>
            <p:nvPr/>
          </p:nvSpPr>
          <p:spPr bwMode="auto">
            <a:xfrm>
              <a:off x="3451225" y="5749925"/>
              <a:ext cx="546100" cy="609600"/>
            </a:xfrm>
            <a:custGeom>
              <a:avLst/>
              <a:gdLst>
                <a:gd name="T0" fmla="*/ 147 w 3094"/>
                <a:gd name="T1" fmla="*/ 117 h 3456"/>
                <a:gd name="T2" fmla="*/ 124 w 3094"/>
                <a:gd name="T3" fmla="*/ 135 h 3456"/>
                <a:gd name="T4" fmla="*/ 115 w 3094"/>
                <a:gd name="T5" fmla="*/ 163 h 3456"/>
                <a:gd name="T6" fmla="*/ 2979 w 3094"/>
                <a:gd name="T7" fmla="*/ 1670 h 3456"/>
                <a:gd name="T8" fmla="*/ 2977 w 3094"/>
                <a:gd name="T9" fmla="*/ 148 h 3456"/>
                <a:gd name="T10" fmla="*/ 2960 w 3094"/>
                <a:gd name="T11" fmla="*/ 125 h 3456"/>
                <a:gd name="T12" fmla="*/ 2931 w 3094"/>
                <a:gd name="T13" fmla="*/ 115 h 3456"/>
                <a:gd name="T14" fmla="*/ 163 w 3094"/>
                <a:gd name="T15" fmla="*/ 0 h 3456"/>
                <a:gd name="T16" fmla="*/ 2961 w 3094"/>
                <a:gd name="T17" fmla="*/ 3 h 3456"/>
                <a:gd name="T18" fmla="*/ 3014 w 3094"/>
                <a:gd name="T19" fmla="*/ 22 h 3456"/>
                <a:gd name="T20" fmla="*/ 3055 w 3094"/>
                <a:gd name="T21" fmla="*/ 58 h 3456"/>
                <a:gd name="T22" fmla="*/ 3084 w 3094"/>
                <a:gd name="T23" fmla="*/ 106 h 3456"/>
                <a:gd name="T24" fmla="*/ 3094 w 3094"/>
                <a:gd name="T25" fmla="*/ 163 h 3456"/>
                <a:gd name="T26" fmla="*/ 3091 w 3094"/>
                <a:gd name="T27" fmla="*/ 2091 h 3456"/>
                <a:gd name="T28" fmla="*/ 3070 w 3094"/>
                <a:gd name="T29" fmla="*/ 2120 h 3456"/>
                <a:gd name="T30" fmla="*/ 3037 w 3094"/>
                <a:gd name="T31" fmla="*/ 2131 h 3456"/>
                <a:gd name="T32" fmla="*/ 3002 w 3094"/>
                <a:gd name="T33" fmla="*/ 2120 h 3456"/>
                <a:gd name="T34" fmla="*/ 2983 w 3094"/>
                <a:gd name="T35" fmla="*/ 2091 h 3456"/>
                <a:gd name="T36" fmla="*/ 2979 w 3094"/>
                <a:gd name="T37" fmla="*/ 1786 h 3456"/>
                <a:gd name="T38" fmla="*/ 115 w 3094"/>
                <a:gd name="T39" fmla="*/ 3293 h 3456"/>
                <a:gd name="T40" fmla="*/ 124 w 3094"/>
                <a:gd name="T41" fmla="*/ 3321 h 3456"/>
                <a:gd name="T42" fmla="*/ 147 w 3094"/>
                <a:gd name="T43" fmla="*/ 3339 h 3456"/>
                <a:gd name="T44" fmla="*/ 1833 w 3094"/>
                <a:gd name="T45" fmla="*/ 3341 h 3456"/>
                <a:gd name="T46" fmla="*/ 1867 w 3094"/>
                <a:gd name="T47" fmla="*/ 3352 h 3456"/>
                <a:gd name="T48" fmla="*/ 1888 w 3094"/>
                <a:gd name="T49" fmla="*/ 3381 h 3456"/>
                <a:gd name="T50" fmla="*/ 1888 w 3094"/>
                <a:gd name="T51" fmla="*/ 3416 h 3456"/>
                <a:gd name="T52" fmla="*/ 1867 w 3094"/>
                <a:gd name="T53" fmla="*/ 3444 h 3456"/>
                <a:gd name="T54" fmla="*/ 1833 w 3094"/>
                <a:gd name="T55" fmla="*/ 3456 h 3456"/>
                <a:gd name="T56" fmla="*/ 133 w 3094"/>
                <a:gd name="T57" fmla="*/ 3453 h 3456"/>
                <a:gd name="T58" fmla="*/ 80 w 3094"/>
                <a:gd name="T59" fmla="*/ 3434 h 3456"/>
                <a:gd name="T60" fmla="*/ 38 w 3094"/>
                <a:gd name="T61" fmla="*/ 3398 h 3456"/>
                <a:gd name="T62" fmla="*/ 10 w 3094"/>
                <a:gd name="T63" fmla="*/ 3350 h 3456"/>
                <a:gd name="T64" fmla="*/ 0 w 3094"/>
                <a:gd name="T65" fmla="*/ 3293 h 3456"/>
                <a:gd name="T66" fmla="*/ 2 w 3094"/>
                <a:gd name="T67" fmla="*/ 134 h 3456"/>
                <a:gd name="T68" fmla="*/ 22 w 3094"/>
                <a:gd name="T69" fmla="*/ 81 h 3456"/>
                <a:gd name="T70" fmla="*/ 57 w 3094"/>
                <a:gd name="T71" fmla="*/ 39 h 3456"/>
                <a:gd name="T72" fmla="*/ 105 w 3094"/>
                <a:gd name="T73" fmla="*/ 10 h 3456"/>
                <a:gd name="T74" fmla="*/ 163 w 3094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94" h="3456">
                  <a:moveTo>
                    <a:pt x="163" y="115"/>
                  </a:moveTo>
                  <a:lnTo>
                    <a:pt x="147" y="117"/>
                  </a:lnTo>
                  <a:lnTo>
                    <a:pt x="134" y="125"/>
                  </a:lnTo>
                  <a:lnTo>
                    <a:pt x="124" y="135"/>
                  </a:lnTo>
                  <a:lnTo>
                    <a:pt x="117" y="148"/>
                  </a:lnTo>
                  <a:lnTo>
                    <a:pt x="115" y="163"/>
                  </a:lnTo>
                  <a:lnTo>
                    <a:pt x="115" y="1670"/>
                  </a:lnTo>
                  <a:lnTo>
                    <a:pt x="2979" y="1670"/>
                  </a:lnTo>
                  <a:lnTo>
                    <a:pt x="2979" y="163"/>
                  </a:lnTo>
                  <a:lnTo>
                    <a:pt x="2977" y="148"/>
                  </a:lnTo>
                  <a:lnTo>
                    <a:pt x="2970" y="135"/>
                  </a:lnTo>
                  <a:lnTo>
                    <a:pt x="2960" y="125"/>
                  </a:lnTo>
                  <a:lnTo>
                    <a:pt x="2946" y="117"/>
                  </a:lnTo>
                  <a:lnTo>
                    <a:pt x="2931" y="115"/>
                  </a:lnTo>
                  <a:lnTo>
                    <a:pt x="163" y="115"/>
                  </a:lnTo>
                  <a:close/>
                  <a:moveTo>
                    <a:pt x="163" y="0"/>
                  </a:moveTo>
                  <a:lnTo>
                    <a:pt x="2931" y="0"/>
                  </a:lnTo>
                  <a:lnTo>
                    <a:pt x="2961" y="3"/>
                  </a:lnTo>
                  <a:lnTo>
                    <a:pt x="2988" y="10"/>
                  </a:lnTo>
                  <a:lnTo>
                    <a:pt x="3014" y="22"/>
                  </a:lnTo>
                  <a:lnTo>
                    <a:pt x="3036" y="39"/>
                  </a:lnTo>
                  <a:lnTo>
                    <a:pt x="3055" y="58"/>
                  </a:lnTo>
                  <a:lnTo>
                    <a:pt x="3071" y="81"/>
                  </a:lnTo>
                  <a:lnTo>
                    <a:pt x="3084" y="106"/>
                  </a:lnTo>
                  <a:lnTo>
                    <a:pt x="3091" y="134"/>
                  </a:lnTo>
                  <a:lnTo>
                    <a:pt x="3094" y="163"/>
                  </a:lnTo>
                  <a:lnTo>
                    <a:pt x="3094" y="2074"/>
                  </a:lnTo>
                  <a:lnTo>
                    <a:pt x="3091" y="2091"/>
                  </a:lnTo>
                  <a:lnTo>
                    <a:pt x="3083" y="2108"/>
                  </a:lnTo>
                  <a:lnTo>
                    <a:pt x="3070" y="2120"/>
                  </a:lnTo>
                  <a:lnTo>
                    <a:pt x="3054" y="2128"/>
                  </a:lnTo>
                  <a:lnTo>
                    <a:pt x="3037" y="2131"/>
                  </a:lnTo>
                  <a:lnTo>
                    <a:pt x="3018" y="2128"/>
                  </a:lnTo>
                  <a:lnTo>
                    <a:pt x="3002" y="2120"/>
                  </a:lnTo>
                  <a:lnTo>
                    <a:pt x="2990" y="2108"/>
                  </a:lnTo>
                  <a:lnTo>
                    <a:pt x="2983" y="2091"/>
                  </a:lnTo>
                  <a:lnTo>
                    <a:pt x="2979" y="2074"/>
                  </a:lnTo>
                  <a:lnTo>
                    <a:pt x="2979" y="1786"/>
                  </a:lnTo>
                  <a:lnTo>
                    <a:pt x="115" y="1786"/>
                  </a:lnTo>
                  <a:lnTo>
                    <a:pt x="115" y="3293"/>
                  </a:lnTo>
                  <a:lnTo>
                    <a:pt x="117" y="3308"/>
                  </a:lnTo>
                  <a:lnTo>
                    <a:pt x="124" y="3321"/>
                  </a:lnTo>
                  <a:lnTo>
                    <a:pt x="134" y="3331"/>
                  </a:lnTo>
                  <a:lnTo>
                    <a:pt x="147" y="3339"/>
                  </a:lnTo>
                  <a:lnTo>
                    <a:pt x="163" y="3341"/>
                  </a:lnTo>
                  <a:lnTo>
                    <a:pt x="1833" y="3341"/>
                  </a:lnTo>
                  <a:lnTo>
                    <a:pt x="1851" y="3344"/>
                  </a:lnTo>
                  <a:lnTo>
                    <a:pt x="1867" y="3352"/>
                  </a:lnTo>
                  <a:lnTo>
                    <a:pt x="1879" y="3364"/>
                  </a:lnTo>
                  <a:lnTo>
                    <a:pt x="1888" y="3381"/>
                  </a:lnTo>
                  <a:lnTo>
                    <a:pt x="1891" y="3398"/>
                  </a:lnTo>
                  <a:lnTo>
                    <a:pt x="1888" y="3416"/>
                  </a:lnTo>
                  <a:lnTo>
                    <a:pt x="1879" y="3432"/>
                  </a:lnTo>
                  <a:lnTo>
                    <a:pt x="1867" y="3444"/>
                  </a:lnTo>
                  <a:lnTo>
                    <a:pt x="1851" y="3453"/>
                  </a:lnTo>
                  <a:lnTo>
                    <a:pt x="1833" y="3456"/>
                  </a:lnTo>
                  <a:lnTo>
                    <a:pt x="163" y="3456"/>
                  </a:lnTo>
                  <a:lnTo>
                    <a:pt x="133" y="3453"/>
                  </a:lnTo>
                  <a:lnTo>
                    <a:pt x="105" y="3446"/>
                  </a:lnTo>
                  <a:lnTo>
                    <a:pt x="80" y="3434"/>
                  </a:lnTo>
                  <a:lnTo>
                    <a:pt x="57" y="3417"/>
                  </a:lnTo>
                  <a:lnTo>
                    <a:pt x="38" y="3398"/>
                  </a:lnTo>
                  <a:lnTo>
                    <a:pt x="22" y="3375"/>
                  </a:lnTo>
                  <a:lnTo>
                    <a:pt x="10" y="3350"/>
                  </a:lnTo>
                  <a:lnTo>
                    <a:pt x="2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2" y="134"/>
                  </a:lnTo>
                  <a:lnTo>
                    <a:pt x="10" y="106"/>
                  </a:lnTo>
                  <a:lnTo>
                    <a:pt x="22" y="81"/>
                  </a:lnTo>
                  <a:lnTo>
                    <a:pt x="38" y="58"/>
                  </a:lnTo>
                  <a:lnTo>
                    <a:pt x="57" y="39"/>
                  </a:lnTo>
                  <a:lnTo>
                    <a:pt x="80" y="22"/>
                  </a:lnTo>
                  <a:lnTo>
                    <a:pt x="105" y="10"/>
                  </a:lnTo>
                  <a:lnTo>
                    <a:pt x="133" y="3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3" name="Group 1162"/>
          <p:cNvGrpSpPr/>
          <p:nvPr/>
        </p:nvGrpSpPr>
        <p:grpSpPr>
          <a:xfrm>
            <a:off x="2521076" y="5750361"/>
            <a:ext cx="592138" cy="609600"/>
            <a:chOff x="2490788" y="5749925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8" name="Freeform 554"/>
            <p:cNvSpPr>
              <a:spLocks noEditPoints="1"/>
            </p:cNvSpPr>
            <p:nvPr/>
          </p:nvSpPr>
          <p:spPr bwMode="auto">
            <a:xfrm>
              <a:off x="2817813" y="6094413"/>
              <a:ext cx="265113" cy="263525"/>
            </a:xfrm>
            <a:custGeom>
              <a:avLst/>
              <a:gdLst>
                <a:gd name="T0" fmla="*/ 663 w 1505"/>
                <a:gd name="T1" fmla="*/ 289 h 1498"/>
                <a:gd name="T2" fmla="*/ 489 w 1505"/>
                <a:gd name="T3" fmla="*/ 361 h 1498"/>
                <a:gd name="T4" fmla="*/ 271 w 1505"/>
                <a:gd name="T5" fmla="*/ 331 h 1498"/>
                <a:gd name="T6" fmla="*/ 338 w 1505"/>
                <a:gd name="T7" fmla="*/ 517 h 1498"/>
                <a:gd name="T8" fmla="*/ 242 w 1505"/>
                <a:gd name="T9" fmla="*/ 684 h 1498"/>
                <a:gd name="T10" fmla="*/ 154 w 1505"/>
                <a:gd name="T11" fmla="*/ 798 h 1498"/>
                <a:gd name="T12" fmla="*/ 314 w 1505"/>
                <a:gd name="T13" fmla="*/ 903 h 1498"/>
                <a:gd name="T14" fmla="*/ 338 w 1505"/>
                <a:gd name="T15" fmla="*/ 1093 h 1498"/>
                <a:gd name="T16" fmla="*/ 393 w 1505"/>
                <a:gd name="T17" fmla="*/ 1187 h 1498"/>
                <a:gd name="T18" fmla="*/ 585 w 1505"/>
                <a:gd name="T19" fmla="*/ 1176 h 1498"/>
                <a:gd name="T20" fmla="*/ 717 w 1505"/>
                <a:gd name="T21" fmla="*/ 1313 h 1498"/>
                <a:gd name="T22" fmla="*/ 818 w 1505"/>
                <a:gd name="T23" fmla="*/ 1305 h 1498"/>
                <a:gd name="T24" fmla="*/ 970 w 1505"/>
                <a:gd name="T25" fmla="*/ 1182 h 1498"/>
                <a:gd name="T26" fmla="*/ 1162 w 1505"/>
                <a:gd name="T27" fmla="*/ 1220 h 1498"/>
                <a:gd name="T28" fmla="*/ 1158 w 1505"/>
                <a:gd name="T29" fmla="*/ 1062 h 1498"/>
                <a:gd name="T30" fmla="*/ 1210 w 1505"/>
                <a:gd name="T31" fmla="*/ 877 h 1498"/>
                <a:gd name="T32" fmla="*/ 1389 w 1505"/>
                <a:gd name="T33" fmla="*/ 793 h 1498"/>
                <a:gd name="T34" fmla="*/ 1237 w 1505"/>
                <a:gd name="T35" fmla="*/ 663 h 1498"/>
                <a:gd name="T36" fmla="*/ 1167 w 1505"/>
                <a:gd name="T37" fmla="*/ 485 h 1498"/>
                <a:gd name="T38" fmla="*/ 1190 w 1505"/>
                <a:gd name="T39" fmla="*/ 287 h 1498"/>
                <a:gd name="T40" fmla="*/ 1001 w 1505"/>
                <a:gd name="T41" fmla="*/ 346 h 1498"/>
                <a:gd name="T42" fmla="*/ 837 w 1505"/>
                <a:gd name="T43" fmla="*/ 245 h 1498"/>
                <a:gd name="T44" fmla="*/ 686 w 1505"/>
                <a:gd name="T45" fmla="*/ 0 h 1498"/>
                <a:gd name="T46" fmla="*/ 904 w 1505"/>
                <a:gd name="T47" fmla="*/ 48 h 1498"/>
                <a:gd name="T48" fmla="*/ 984 w 1505"/>
                <a:gd name="T49" fmla="*/ 223 h 1498"/>
                <a:gd name="T50" fmla="*/ 1164 w 1505"/>
                <a:gd name="T51" fmla="*/ 165 h 1498"/>
                <a:gd name="T52" fmla="*/ 1351 w 1505"/>
                <a:gd name="T53" fmla="*/ 285 h 1498"/>
                <a:gd name="T54" fmla="*/ 1304 w 1505"/>
                <a:gd name="T55" fmla="*/ 431 h 1498"/>
                <a:gd name="T56" fmla="*/ 1301 w 1505"/>
                <a:gd name="T57" fmla="*/ 560 h 1498"/>
                <a:gd name="T58" fmla="*/ 1473 w 1505"/>
                <a:gd name="T59" fmla="*/ 630 h 1498"/>
                <a:gd name="T60" fmla="*/ 1503 w 1505"/>
                <a:gd name="T61" fmla="*/ 858 h 1498"/>
                <a:gd name="T62" fmla="*/ 1346 w 1505"/>
                <a:gd name="T63" fmla="*/ 917 h 1498"/>
                <a:gd name="T64" fmla="*/ 1271 w 1505"/>
                <a:gd name="T65" fmla="*/ 1023 h 1498"/>
                <a:gd name="T66" fmla="*/ 1349 w 1505"/>
                <a:gd name="T67" fmla="*/ 1189 h 1498"/>
                <a:gd name="T68" fmla="*/ 1190 w 1505"/>
                <a:gd name="T69" fmla="*/ 1359 h 1498"/>
                <a:gd name="T70" fmla="*/ 1051 w 1505"/>
                <a:gd name="T71" fmla="*/ 1293 h 1498"/>
                <a:gd name="T72" fmla="*/ 929 w 1505"/>
                <a:gd name="T73" fmla="*/ 1344 h 1498"/>
                <a:gd name="T74" fmla="*/ 877 w 1505"/>
                <a:gd name="T75" fmla="*/ 1488 h 1498"/>
                <a:gd name="T76" fmla="*/ 643 w 1505"/>
                <a:gd name="T77" fmla="*/ 1479 h 1498"/>
                <a:gd name="T78" fmla="*/ 580 w 1505"/>
                <a:gd name="T79" fmla="*/ 1308 h 1498"/>
                <a:gd name="T80" fmla="*/ 453 w 1505"/>
                <a:gd name="T81" fmla="*/ 1286 h 1498"/>
                <a:gd name="T82" fmla="*/ 299 w 1505"/>
                <a:gd name="T83" fmla="*/ 1354 h 1498"/>
                <a:gd name="T84" fmla="*/ 159 w 1505"/>
                <a:gd name="T85" fmla="*/ 1173 h 1498"/>
                <a:gd name="T86" fmla="*/ 231 w 1505"/>
                <a:gd name="T87" fmla="*/ 1001 h 1498"/>
                <a:gd name="T88" fmla="*/ 136 w 1505"/>
                <a:gd name="T89" fmla="*/ 912 h 1498"/>
                <a:gd name="T90" fmla="*/ 0 w 1505"/>
                <a:gd name="T91" fmla="*/ 842 h 1498"/>
                <a:gd name="T92" fmla="*/ 46 w 1505"/>
                <a:gd name="T93" fmla="*/ 625 h 1498"/>
                <a:gd name="T94" fmla="*/ 215 w 1505"/>
                <a:gd name="T95" fmla="*/ 539 h 1498"/>
                <a:gd name="T96" fmla="*/ 148 w 1505"/>
                <a:gd name="T97" fmla="*/ 360 h 1498"/>
                <a:gd name="T98" fmla="*/ 268 w 1505"/>
                <a:gd name="T99" fmla="*/ 172 h 1498"/>
                <a:gd name="T100" fmla="*/ 432 w 1505"/>
                <a:gd name="T101" fmla="*/ 226 h 1498"/>
                <a:gd name="T102" fmla="*/ 559 w 1505"/>
                <a:gd name="T103" fmla="*/ 226 h 1498"/>
                <a:gd name="T104" fmla="*/ 634 w 1505"/>
                <a:gd name="T105" fmla="*/ 31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5" h="1498">
                  <a:moveTo>
                    <a:pt x="733" y="115"/>
                  </a:moveTo>
                  <a:lnTo>
                    <a:pt x="721" y="176"/>
                  </a:lnTo>
                  <a:lnTo>
                    <a:pt x="713" y="207"/>
                  </a:lnTo>
                  <a:lnTo>
                    <a:pt x="700" y="237"/>
                  </a:lnTo>
                  <a:lnTo>
                    <a:pt x="683" y="264"/>
                  </a:lnTo>
                  <a:lnTo>
                    <a:pt x="663" y="289"/>
                  </a:lnTo>
                  <a:lnTo>
                    <a:pt x="640" y="311"/>
                  </a:lnTo>
                  <a:lnTo>
                    <a:pt x="613" y="329"/>
                  </a:lnTo>
                  <a:lnTo>
                    <a:pt x="583" y="343"/>
                  </a:lnTo>
                  <a:lnTo>
                    <a:pt x="553" y="354"/>
                  </a:lnTo>
                  <a:lnTo>
                    <a:pt x="520" y="360"/>
                  </a:lnTo>
                  <a:lnTo>
                    <a:pt x="489" y="361"/>
                  </a:lnTo>
                  <a:lnTo>
                    <a:pt x="457" y="358"/>
                  </a:lnTo>
                  <a:lnTo>
                    <a:pt x="426" y="351"/>
                  </a:lnTo>
                  <a:lnTo>
                    <a:pt x="395" y="338"/>
                  </a:lnTo>
                  <a:lnTo>
                    <a:pt x="367" y="321"/>
                  </a:lnTo>
                  <a:lnTo>
                    <a:pt x="315" y="287"/>
                  </a:lnTo>
                  <a:lnTo>
                    <a:pt x="271" y="331"/>
                  </a:lnTo>
                  <a:lnTo>
                    <a:pt x="294" y="362"/>
                  </a:lnTo>
                  <a:lnTo>
                    <a:pt x="312" y="392"/>
                  </a:lnTo>
                  <a:lnTo>
                    <a:pt x="326" y="421"/>
                  </a:lnTo>
                  <a:lnTo>
                    <a:pt x="334" y="452"/>
                  </a:lnTo>
                  <a:lnTo>
                    <a:pt x="338" y="485"/>
                  </a:lnTo>
                  <a:lnTo>
                    <a:pt x="338" y="517"/>
                  </a:lnTo>
                  <a:lnTo>
                    <a:pt x="333" y="550"/>
                  </a:lnTo>
                  <a:lnTo>
                    <a:pt x="322" y="581"/>
                  </a:lnTo>
                  <a:lnTo>
                    <a:pt x="308" y="612"/>
                  </a:lnTo>
                  <a:lnTo>
                    <a:pt x="290" y="639"/>
                  </a:lnTo>
                  <a:lnTo>
                    <a:pt x="268" y="663"/>
                  </a:lnTo>
                  <a:lnTo>
                    <a:pt x="242" y="684"/>
                  </a:lnTo>
                  <a:lnTo>
                    <a:pt x="215" y="701"/>
                  </a:lnTo>
                  <a:lnTo>
                    <a:pt x="184" y="714"/>
                  </a:lnTo>
                  <a:lnTo>
                    <a:pt x="152" y="723"/>
                  </a:lnTo>
                  <a:lnTo>
                    <a:pt x="115" y="730"/>
                  </a:lnTo>
                  <a:lnTo>
                    <a:pt x="115" y="793"/>
                  </a:lnTo>
                  <a:lnTo>
                    <a:pt x="154" y="798"/>
                  </a:lnTo>
                  <a:lnTo>
                    <a:pt x="187" y="805"/>
                  </a:lnTo>
                  <a:lnTo>
                    <a:pt x="217" y="818"/>
                  </a:lnTo>
                  <a:lnTo>
                    <a:pt x="247" y="834"/>
                  </a:lnTo>
                  <a:lnTo>
                    <a:pt x="272" y="854"/>
                  </a:lnTo>
                  <a:lnTo>
                    <a:pt x="295" y="877"/>
                  </a:lnTo>
                  <a:lnTo>
                    <a:pt x="314" y="903"/>
                  </a:lnTo>
                  <a:lnTo>
                    <a:pt x="330" y="933"/>
                  </a:lnTo>
                  <a:lnTo>
                    <a:pt x="341" y="965"/>
                  </a:lnTo>
                  <a:lnTo>
                    <a:pt x="348" y="996"/>
                  </a:lnTo>
                  <a:lnTo>
                    <a:pt x="349" y="1029"/>
                  </a:lnTo>
                  <a:lnTo>
                    <a:pt x="347" y="1061"/>
                  </a:lnTo>
                  <a:lnTo>
                    <a:pt x="338" y="1093"/>
                  </a:lnTo>
                  <a:lnTo>
                    <a:pt x="327" y="1124"/>
                  </a:lnTo>
                  <a:lnTo>
                    <a:pt x="310" y="1153"/>
                  </a:lnTo>
                  <a:lnTo>
                    <a:pt x="289" y="1183"/>
                  </a:lnTo>
                  <a:lnTo>
                    <a:pt x="333" y="1227"/>
                  </a:lnTo>
                  <a:lnTo>
                    <a:pt x="364" y="1204"/>
                  </a:lnTo>
                  <a:lnTo>
                    <a:pt x="393" y="1187"/>
                  </a:lnTo>
                  <a:lnTo>
                    <a:pt x="423" y="1173"/>
                  </a:lnTo>
                  <a:lnTo>
                    <a:pt x="455" y="1165"/>
                  </a:lnTo>
                  <a:lnTo>
                    <a:pt x="487" y="1160"/>
                  </a:lnTo>
                  <a:lnTo>
                    <a:pt x="519" y="1161"/>
                  </a:lnTo>
                  <a:lnTo>
                    <a:pt x="552" y="1166"/>
                  </a:lnTo>
                  <a:lnTo>
                    <a:pt x="585" y="1176"/>
                  </a:lnTo>
                  <a:lnTo>
                    <a:pt x="615" y="1191"/>
                  </a:lnTo>
                  <a:lnTo>
                    <a:pt x="642" y="1209"/>
                  </a:lnTo>
                  <a:lnTo>
                    <a:pt x="667" y="1231"/>
                  </a:lnTo>
                  <a:lnTo>
                    <a:pt x="688" y="1256"/>
                  </a:lnTo>
                  <a:lnTo>
                    <a:pt x="705" y="1283"/>
                  </a:lnTo>
                  <a:lnTo>
                    <a:pt x="717" y="1313"/>
                  </a:lnTo>
                  <a:lnTo>
                    <a:pt x="727" y="1346"/>
                  </a:lnTo>
                  <a:lnTo>
                    <a:pt x="733" y="1382"/>
                  </a:lnTo>
                  <a:lnTo>
                    <a:pt x="796" y="1382"/>
                  </a:lnTo>
                  <a:lnTo>
                    <a:pt x="798" y="1370"/>
                  </a:lnTo>
                  <a:lnTo>
                    <a:pt x="806" y="1336"/>
                  </a:lnTo>
                  <a:lnTo>
                    <a:pt x="818" y="1305"/>
                  </a:lnTo>
                  <a:lnTo>
                    <a:pt x="835" y="1277"/>
                  </a:lnTo>
                  <a:lnTo>
                    <a:pt x="855" y="1250"/>
                  </a:lnTo>
                  <a:lnTo>
                    <a:pt x="879" y="1227"/>
                  </a:lnTo>
                  <a:lnTo>
                    <a:pt x="907" y="1209"/>
                  </a:lnTo>
                  <a:lnTo>
                    <a:pt x="937" y="1193"/>
                  </a:lnTo>
                  <a:lnTo>
                    <a:pt x="970" y="1182"/>
                  </a:lnTo>
                  <a:lnTo>
                    <a:pt x="1004" y="1177"/>
                  </a:lnTo>
                  <a:lnTo>
                    <a:pt x="1036" y="1176"/>
                  </a:lnTo>
                  <a:lnTo>
                    <a:pt x="1070" y="1179"/>
                  </a:lnTo>
                  <a:lnTo>
                    <a:pt x="1102" y="1189"/>
                  </a:lnTo>
                  <a:lnTo>
                    <a:pt x="1132" y="1202"/>
                  </a:lnTo>
                  <a:lnTo>
                    <a:pt x="1162" y="1220"/>
                  </a:lnTo>
                  <a:lnTo>
                    <a:pt x="1172" y="1227"/>
                  </a:lnTo>
                  <a:lnTo>
                    <a:pt x="1216" y="1183"/>
                  </a:lnTo>
                  <a:lnTo>
                    <a:pt x="1195" y="1153"/>
                  </a:lnTo>
                  <a:lnTo>
                    <a:pt x="1178" y="1124"/>
                  </a:lnTo>
                  <a:lnTo>
                    <a:pt x="1166" y="1093"/>
                  </a:lnTo>
                  <a:lnTo>
                    <a:pt x="1158" y="1062"/>
                  </a:lnTo>
                  <a:lnTo>
                    <a:pt x="1155" y="1029"/>
                  </a:lnTo>
                  <a:lnTo>
                    <a:pt x="1157" y="997"/>
                  </a:lnTo>
                  <a:lnTo>
                    <a:pt x="1164" y="965"/>
                  </a:lnTo>
                  <a:lnTo>
                    <a:pt x="1175" y="933"/>
                  </a:lnTo>
                  <a:lnTo>
                    <a:pt x="1190" y="903"/>
                  </a:lnTo>
                  <a:lnTo>
                    <a:pt x="1210" y="877"/>
                  </a:lnTo>
                  <a:lnTo>
                    <a:pt x="1233" y="854"/>
                  </a:lnTo>
                  <a:lnTo>
                    <a:pt x="1258" y="834"/>
                  </a:lnTo>
                  <a:lnTo>
                    <a:pt x="1287" y="818"/>
                  </a:lnTo>
                  <a:lnTo>
                    <a:pt x="1318" y="805"/>
                  </a:lnTo>
                  <a:lnTo>
                    <a:pt x="1351" y="798"/>
                  </a:lnTo>
                  <a:lnTo>
                    <a:pt x="1389" y="793"/>
                  </a:lnTo>
                  <a:lnTo>
                    <a:pt x="1389" y="730"/>
                  </a:lnTo>
                  <a:lnTo>
                    <a:pt x="1353" y="723"/>
                  </a:lnTo>
                  <a:lnTo>
                    <a:pt x="1321" y="714"/>
                  </a:lnTo>
                  <a:lnTo>
                    <a:pt x="1290" y="701"/>
                  </a:lnTo>
                  <a:lnTo>
                    <a:pt x="1262" y="684"/>
                  </a:lnTo>
                  <a:lnTo>
                    <a:pt x="1237" y="663"/>
                  </a:lnTo>
                  <a:lnTo>
                    <a:pt x="1215" y="639"/>
                  </a:lnTo>
                  <a:lnTo>
                    <a:pt x="1196" y="612"/>
                  </a:lnTo>
                  <a:lnTo>
                    <a:pt x="1183" y="581"/>
                  </a:lnTo>
                  <a:lnTo>
                    <a:pt x="1172" y="550"/>
                  </a:lnTo>
                  <a:lnTo>
                    <a:pt x="1167" y="517"/>
                  </a:lnTo>
                  <a:lnTo>
                    <a:pt x="1167" y="485"/>
                  </a:lnTo>
                  <a:lnTo>
                    <a:pt x="1171" y="452"/>
                  </a:lnTo>
                  <a:lnTo>
                    <a:pt x="1179" y="421"/>
                  </a:lnTo>
                  <a:lnTo>
                    <a:pt x="1193" y="392"/>
                  </a:lnTo>
                  <a:lnTo>
                    <a:pt x="1211" y="362"/>
                  </a:lnTo>
                  <a:lnTo>
                    <a:pt x="1234" y="331"/>
                  </a:lnTo>
                  <a:lnTo>
                    <a:pt x="1190" y="287"/>
                  </a:lnTo>
                  <a:lnTo>
                    <a:pt x="1158" y="308"/>
                  </a:lnTo>
                  <a:lnTo>
                    <a:pt x="1129" y="325"/>
                  </a:lnTo>
                  <a:lnTo>
                    <a:pt x="1098" y="337"/>
                  </a:lnTo>
                  <a:lnTo>
                    <a:pt x="1067" y="345"/>
                  </a:lnTo>
                  <a:lnTo>
                    <a:pt x="1034" y="348"/>
                  </a:lnTo>
                  <a:lnTo>
                    <a:pt x="1001" y="346"/>
                  </a:lnTo>
                  <a:lnTo>
                    <a:pt x="969" y="339"/>
                  </a:lnTo>
                  <a:lnTo>
                    <a:pt x="937" y="328"/>
                  </a:lnTo>
                  <a:lnTo>
                    <a:pt x="908" y="313"/>
                  </a:lnTo>
                  <a:lnTo>
                    <a:pt x="881" y="293"/>
                  </a:lnTo>
                  <a:lnTo>
                    <a:pt x="857" y="271"/>
                  </a:lnTo>
                  <a:lnTo>
                    <a:pt x="837" y="245"/>
                  </a:lnTo>
                  <a:lnTo>
                    <a:pt x="821" y="217"/>
                  </a:lnTo>
                  <a:lnTo>
                    <a:pt x="810" y="186"/>
                  </a:lnTo>
                  <a:lnTo>
                    <a:pt x="802" y="153"/>
                  </a:lnTo>
                  <a:lnTo>
                    <a:pt x="796" y="115"/>
                  </a:lnTo>
                  <a:lnTo>
                    <a:pt x="733" y="115"/>
                  </a:lnTo>
                  <a:close/>
                  <a:moveTo>
                    <a:pt x="686" y="0"/>
                  </a:moveTo>
                  <a:lnTo>
                    <a:pt x="846" y="0"/>
                  </a:lnTo>
                  <a:lnTo>
                    <a:pt x="862" y="2"/>
                  </a:lnTo>
                  <a:lnTo>
                    <a:pt x="877" y="8"/>
                  </a:lnTo>
                  <a:lnTo>
                    <a:pt x="889" y="19"/>
                  </a:lnTo>
                  <a:lnTo>
                    <a:pt x="898" y="32"/>
                  </a:lnTo>
                  <a:lnTo>
                    <a:pt x="904" y="48"/>
                  </a:lnTo>
                  <a:lnTo>
                    <a:pt x="916" y="136"/>
                  </a:lnTo>
                  <a:lnTo>
                    <a:pt x="923" y="158"/>
                  </a:lnTo>
                  <a:lnTo>
                    <a:pt x="932" y="179"/>
                  </a:lnTo>
                  <a:lnTo>
                    <a:pt x="946" y="197"/>
                  </a:lnTo>
                  <a:lnTo>
                    <a:pt x="964" y="212"/>
                  </a:lnTo>
                  <a:lnTo>
                    <a:pt x="984" y="223"/>
                  </a:lnTo>
                  <a:lnTo>
                    <a:pt x="1006" y="230"/>
                  </a:lnTo>
                  <a:lnTo>
                    <a:pt x="1029" y="232"/>
                  </a:lnTo>
                  <a:lnTo>
                    <a:pt x="1051" y="230"/>
                  </a:lnTo>
                  <a:lnTo>
                    <a:pt x="1073" y="224"/>
                  </a:lnTo>
                  <a:lnTo>
                    <a:pt x="1093" y="213"/>
                  </a:lnTo>
                  <a:lnTo>
                    <a:pt x="1164" y="165"/>
                  </a:lnTo>
                  <a:lnTo>
                    <a:pt x="1178" y="158"/>
                  </a:lnTo>
                  <a:lnTo>
                    <a:pt x="1194" y="155"/>
                  </a:lnTo>
                  <a:lnTo>
                    <a:pt x="1210" y="157"/>
                  </a:lnTo>
                  <a:lnTo>
                    <a:pt x="1225" y="162"/>
                  </a:lnTo>
                  <a:lnTo>
                    <a:pt x="1237" y="172"/>
                  </a:lnTo>
                  <a:lnTo>
                    <a:pt x="1351" y="285"/>
                  </a:lnTo>
                  <a:lnTo>
                    <a:pt x="1361" y="298"/>
                  </a:lnTo>
                  <a:lnTo>
                    <a:pt x="1367" y="313"/>
                  </a:lnTo>
                  <a:lnTo>
                    <a:pt x="1368" y="329"/>
                  </a:lnTo>
                  <a:lnTo>
                    <a:pt x="1365" y="345"/>
                  </a:lnTo>
                  <a:lnTo>
                    <a:pt x="1356" y="360"/>
                  </a:lnTo>
                  <a:lnTo>
                    <a:pt x="1304" y="431"/>
                  </a:lnTo>
                  <a:lnTo>
                    <a:pt x="1292" y="451"/>
                  </a:lnTo>
                  <a:lnTo>
                    <a:pt x="1285" y="472"/>
                  </a:lnTo>
                  <a:lnTo>
                    <a:pt x="1282" y="494"/>
                  </a:lnTo>
                  <a:lnTo>
                    <a:pt x="1284" y="517"/>
                  </a:lnTo>
                  <a:lnTo>
                    <a:pt x="1290" y="539"/>
                  </a:lnTo>
                  <a:lnTo>
                    <a:pt x="1301" y="560"/>
                  </a:lnTo>
                  <a:lnTo>
                    <a:pt x="1315" y="578"/>
                  </a:lnTo>
                  <a:lnTo>
                    <a:pt x="1332" y="593"/>
                  </a:lnTo>
                  <a:lnTo>
                    <a:pt x="1352" y="603"/>
                  </a:lnTo>
                  <a:lnTo>
                    <a:pt x="1374" y="609"/>
                  </a:lnTo>
                  <a:lnTo>
                    <a:pt x="1458" y="625"/>
                  </a:lnTo>
                  <a:lnTo>
                    <a:pt x="1473" y="630"/>
                  </a:lnTo>
                  <a:lnTo>
                    <a:pt x="1487" y="640"/>
                  </a:lnTo>
                  <a:lnTo>
                    <a:pt x="1496" y="651"/>
                  </a:lnTo>
                  <a:lnTo>
                    <a:pt x="1503" y="666"/>
                  </a:lnTo>
                  <a:lnTo>
                    <a:pt x="1505" y="682"/>
                  </a:lnTo>
                  <a:lnTo>
                    <a:pt x="1505" y="842"/>
                  </a:lnTo>
                  <a:lnTo>
                    <a:pt x="1503" y="858"/>
                  </a:lnTo>
                  <a:lnTo>
                    <a:pt x="1496" y="872"/>
                  </a:lnTo>
                  <a:lnTo>
                    <a:pt x="1486" y="885"/>
                  </a:lnTo>
                  <a:lnTo>
                    <a:pt x="1472" y="893"/>
                  </a:lnTo>
                  <a:lnTo>
                    <a:pt x="1456" y="899"/>
                  </a:lnTo>
                  <a:lnTo>
                    <a:pt x="1369" y="912"/>
                  </a:lnTo>
                  <a:lnTo>
                    <a:pt x="1346" y="917"/>
                  </a:lnTo>
                  <a:lnTo>
                    <a:pt x="1325" y="928"/>
                  </a:lnTo>
                  <a:lnTo>
                    <a:pt x="1307" y="941"/>
                  </a:lnTo>
                  <a:lnTo>
                    <a:pt x="1292" y="958"/>
                  </a:lnTo>
                  <a:lnTo>
                    <a:pt x="1282" y="979"/>
                  </a:lnTo>
                  <a:lnTo>
                    <a:pt x="1274" y="1001"/>
                  </a:lnTo>
                  <a:lnTo>
                    <a:pt x="1271" y="1023"/>
                  </a:lnTo>
                  <a:lnTo>
                    <a:pt x="1273" y="1046"/>
                  </a:lnTo>
                  <a:lnTo>
                    <a:pt x="1281" y="1067"/>
                  </a:lnTo>
                  <a:lnTo>
                    <a:pt x="1291" y="1088"/>
                  </a:lnTo>
                  <a:lnTo>
                    <a:pt x="1338" y="1158"/>
                  </a:lnTo>
                  <a:lnTo>
                    <a:pt x="1346" y="1173"/>
                  </a:lnTo>
                  <a:lnTo>
                    <a:pt x="1349" y="1189"/>
                  </a:lnTo>
                  <a:lnTo>
                    <a:pt x="1348" y="1203"/>
                  </a:lnTo>
                  <a:lnTo>
                    <a:pt x="1342" y="1218"/>
                  </a:lnTo>
                  <a:lnTo>
                    <a:pt x="1332" y="1232"/>
                  </a:lnTo>
                  <a:lnTo>
                    <a:pt x="1218" y="1344"/>
                  </a:lnTo>
                  <a:lnTo>
                    <a:pt x="1205" y="1354"/>
                  </a:lnTo>
                  <a:lnTo>
                    <a:pt x="1190" y="1359"/>
                  </a:lnTo>
                  <a:lnTo>
                    <a:pt x="1174" y="1360"/>
                  </a:lnTo>
                  <a:lnTo>
                    <a:pt x="1158" y="1357"/>
                  </a:lnTo>
                  <a:lnTo>
                    <a:pt x="1144" y="1350"/>
                  </a:lnTo>
                  <a:lnTo>
                    <a:pt x="1093" y="1313"/>
                  </a:lnTo>
                  <a:lnTo>
                    <a:pt x="1073" y="1301"/>
                  </a:lnTo>
                  <a:lnTo>
                    <a:pt x="1051" y="1293"/>
                  </a:lnTo>
                  <a:lnTo>
                    <a:pt x="1028" y="1291"/>
                  </a:lnTo>
                  <a:lnTo>
                    <a:pt x="1005" y="1293"/>
                  </a:lnTo>
                  <a:lnTo>
                    <a:pt x="981" y="1300"/>
                  </a:lnTo>
                  <a:lnTo>
                    <a:pt x="960" y="1311"/>
                  </a:lnTo>
                  <a:lnTo>
                    <a:pt x="944" y="1326"/>
                  </a:lnTo>
                  <a:lnTo>
                    <a:pt x="929" y="1344"/>
                  </a:lnTo>
                  <a:lnTo>
                    <a:pt x="918" y="1365"/>
                  </a:lnTo>
                  <a:lnTo>
                    <a:pt x="913" y="1388"/>
                  </a:lnTo>
                  <a:lnTo>
                    <a:pt x="904" y="1448"/>
                  </a:lnTo>
                  <a:lnTo>
                    <a:pt x="898" y="1464"/>
                  </a:lnTo>
                  <a:lnTo>
                    <a:pt x="889" y="1478"/>
                  </a:lnTo>
                  <a:lnTo>
                    <a:pt x="877" y="1488"/>
                  </a:lnTo>
                  <a:lnTo>
                    <a:pt x="862" y="1495"/>
                  </a:lnTo>
                  <a:lnTo>
                    <a:pt x="846" y="1498"/>
                  </a:lnTo>
                  <a:lnTo>
                    <a:pt x="686" y="1498"/>
                  </a:lnTo>
                  <a:lnTo>
                    <a:pt x="670" y="1495"/>
                  </a:lnTo>
                  <a:lnTo>
                    <a:pt x="655" y="1489"/>
                  </a:lnTo>
                  <a:lnTo>
                    <a:pt x="643" y="1479"/>
                  </a:lnTo>
                  <a:lnTo>
                    <a:pt x="634" y="1466"/>
                  </a:lnTo>
                  <a:lnTo>
                    <a:pt x="629" y="1450"/>
                  </a:lnTo>
                  <a:lnTo>
                    <a:pt x="613" y="1368"/>
                  </a:lnTo>
                  <a:lnTo>
                    <a:pt x="606" y="1346"/>
                  </a:lnTo>
                  <a:lnTo>
                    <a:pt x="595" y="1325"/>
                  </a:lnTo>
                  <a:lnTo>
                    <a:pt x="580" y="1308"/>
                  </a:lnTo>
                  <a:lnTo>
                    <a:pt x="563" y="1294"/>
                  </a:lnTo>
                  <a:lnTo>
                    <a:pt x="542" y="1284"/>
                  </a:lnTo>
                  <a:lnTo>
                    <a:pt x="519" y="1278"/>
                  </a:lnTo>
                  <a:lnTo>
                    <a:pt x="497" y="1276"/>
                  </a:lnTo>
                  <a:lnTo>
                    <a:pt x="475" y="1279"/>
                  </a:lnTo>
                  <a:lnTo>
                    <a:pt x="453" y="1286"/>
                  </a:lnTo>
                  <a:lnTo>
                    <a:pt x="433" y="1298"/>
                  </a:lnTo>
                  <a:lnTo>
                    <a:pt x="361" y="1350"/>
                  </a:lnTo>
                  <a:lnTo>
                    <a:pt x="347" y="1357"/>
                  </a:lnTo>
                  <a:lnTo>
                    <a:pt x="331" y="1360"/>
                  </a:lnTo>
                  <a:lnTo>
                    <a:pt x="315" y="1359"/>
                  </a:lnTo>
                  <a:lnTo>
                    <a:pt x="299" y="1354"/>
                  </a:lnTo>
                  <a:lnTo>
                    <a:pt x="287" y="1344"/>
                  </a:lnTo>
                  <a:lnTo>
                    <a:pt x="173" y="1232"/>
                  </a:lnTo>
                  <a:lnTo>
                    <a:pt x="163" y="1218"/>
                  </a:lnTo>
                  <a:lnTo>
                    <a:pt x="157" y="1203"/>
                  </a:lnTo>
                  <a:lnTo>
                    <a:pt x="156" y="1189"/>
                  </a:lnTo>
                  <a:lnTo>
                    <a:pt x="159" y="1173"/>
                  </a:lnTo>
                  <a:lnTo>
                    <a:pt x="165" y="1158"/>
                  </a:lnTo>
                  <a:lnTo>
                    <a:pt x="214" y="1088"/>
                  </a:lnTo>
                  <a:lnTo>
                    <a:pt x="224" y="1067"/>
                  </a:lnTo>
                  <a:lnTo>
                    <a:pt x="232" y="1046"/>
                  </a:lnTo>
                  <a:lnTo>
                    <a:pt x="234" y="1023"/>
                  </a:lnTo>
                  <a:lnTo>
                    <a:pt x="231" y="1001"/>
                  </a:lnTo>
                  <a:lnTo>
                    <a:pt x="223" y="979"/>
                  </a:lnTo>
                  <a:lnTo>
                    <a:pt x="212" y="958"/>
                  </a:lnTo>
                  <a:lnTo>
                    <a:pt x="197" y="941"/>
                  </a:lnTo>
                  <a:lnTo>
                    <a:pt x="179" y="928"/>
                  </a:lnTo>
                  <a:lnTo>
                    <a:pt x="159" y="917"/>
                  </a:lnTo>
                  <a:lnTo>
                    <a:pt x="136" y="912"/>
                  </a:lnTo>
                  <a:lnTo>
                    <a:pt x="49" y="899"/>
                  </a:lnTo>
                  <a:lnTo>
                    <a:pt x="33" y="893"/>
                  </a:lnTo>
                  <a:lnTo>
                    <a:pt x="19" y="885"/>
                  </a:lnTo>
                  <a:lnTo>
                    <a:pt x="9" y="872"/>
                  </a:lnTo>
                  <a:lnTo>
                    <a:pt x="2" y="858"/>
                  </a:lnTo>
                  <a:lnTo>
                    <a:pt x="0" y="842"/>
                  </a:lnTo>
                  <a:lnTo>
                    <a:pt x="0" y="682"/>
                  </a:lnTo>
                  <a:lnTo>
                    <a:pt x="2" y="666"/>
                  </a:lnTo>
                  <a:lnTo>
                    <a:pt x="9" y="651"/>
                  </a:lnTo>
                  <a:lnTo>
                    <a:pt x="18" y="640"/>
                  </a:lnTo>
                  <a:lnTo>
                    <a:pt x="31" y="630"/>
                  </a:lnTo>
                  <a:lnTo>
                    <a:pt x="46" y="625"/>
                  </a:lnTo>
                  <a:lnTo>
                    <a:pt x="130" y="609"/>
                  </a:lnTo>
                  <a:lnTo>
                    <a:pt x="153" y="603"/>
                  </a:lnTo>
                  <a:lnTo>
                    <a:pt x="173" y="593"/>
                  </a:lnTo>
                  <a:lnTo>
                    <a:pt x="190" y="578"/>
                  </a:lnTo>
                  <a:lnTo>
                    <a:pt x="204" y="560"/>
                  </a:lnTo>
                  <a:lnTo>
                    <a:pt x="215" y="539"/>
                  </a:lnTo>
                  <a:lnTo>
                    <a:pt x="221" y="517"/>
                  </a:lnTo>
                  <a:lnTo>
                    <a:pt x="222" y="494"/>
                  </a:lnTo>
                  <a:lnTo>
                    <a:pt x="220" y="472"/>
                  </a:lnTo>
                  <a:lnTo>
                    <a:pt x="213" y="451"/>
                  </a:lnTo>
                  <a:lnTo>
                    <a:pt x="200" y="431"/>
                  </a:lnTo>
                  <a:lnTo>
                    <a:pt x="148" y="360"/>
                  </a:lnTo>
                  <a:lnTo>
                    <a:pt x="140" y="345"/>
                  </a:lnTo>
                  <a:lnTo>
                    <a:pt x="137" y="329"/>
                  </a:lnTo>
                  <a:lnTo>
                    <a:pt x="138" y="313"/>
                  </a:lnTo>
                  <a:lnTo>
                    <a:pt x="143" y="298"/>
                  </a:lnTo>
                  <a:lnTo>
                    <a:pt x="154" y="285"/>
                  </a:lnTo>
                  <a:lnTo>
                    <a:pt x="268" y="172"/>
                  </a:lnTo>
                  <a:lnTo>
                    <a:pt x="280" y="162"/>
                  </a:lnTo>
                  <a:lnTo>
                    <a:pt x="295" y="157"/>
                  </a:lnTo>
                  <a:lnTo>
                    <a:pt x="311" y="155"/>
                  </a:lnTo>
                  <a:lnTo>
                    <a:pt x="327" y="158"/>
                  </a:lnTo>
                  <a:lnTo>
                    <a:pt x="340" y="165"/>
                  </a:lnTo>
                  <a:lnTo>
                    <a:pt x="432" y="226"/>
                  </a:lnTo>
                  <a:lnTo>
                    <a:pt x="452" y="238"/>
                  </a:lnTo>
                  <a:lnTo>
                    <a:pt x="473" y="244"/>
                  </a:lnTo>
                  <a:lnTo>
                    <a:pt x="495" y="246"/>
                  </a:lnTo>
                  <a:lnTo>
                    <a:pt x="517" y="244"/>
                  </a:lnTo>
                  <a:lnTo>
                    <a:pt x="539" y="238"/>
                  </a:lnTo>
                  <a:lnTo>
                    <a:pt x="559" y="226"/>
                  </a:lnTo>
                  <a:lnTo>
                    <a:pt x="577" y="213"/>
                  </a:lnTo>
                  <a:lnTo>
                    <a:pt x="591" y="196"/>
                  </a:lnTo>
                  <a:lnTo>
                    <a:pt x="601" y="176"/>
                  </a:lnTo>
                  <a:lnTo>
                    <a:pt x="608" y="154"/>
                  </a:lnTo>
                  <a:lnTo>
                    <a:pt x="629" y="46"/>
                  </a:lnTo>
                  <a:lnTo>
                    <a:pt x="634" y="31"/>
                  </a:lnTo>
                  <a:lnTo>
                    <a:pt x="642" y="19"/>
                  </a:lnTo>
                  <a:lnTo>
                    <a:pt x="655" y="8"/>
                  </a:lnTo>
                  <a:lnTo>
                    <a:pt x="669" y="2"/>
                  </a:lnTo>
                  <a:lnTo>
                    <a:pt x="6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555"/>
            <p:cNvSpPr>
              <a:spLocks noEditPoints="1"/>
            </p:cNvSpPr>
            <p:nvPr/>
          </p:nvSpPr>
          <p:spPr bwMode="auto">
            <a:xfrm>
              <a:off x="2898776" y="6175375"/>
              <a:ext cx="103188" cy="101600"/>
            </a:xfrm>
            <a:custGeom>
              <a:avLst/>
              <a:gdLst>
                <a:gd name="T0" fmla="*/ 259 w 579"/>
                <a:gd name="T1" fmla="*/ 117 h 576"/>
                <a:gd name="T2" fmla="*/ 203 w 579"/>
                <a:gd name="T3" fmla="*/ 138 h 576"/>
                <a:gd name="T4" fmla="*/ 157 w 579"/>
                <a:gd name="T5" fmla="*/ 177 h 576"/>
                <a:gd name="T6" fmla="*/ 128 w 579"/>
                <a:gd name="T7" fmla="*/ 227 h 576"/>
                <a:gd name="T8" fmla="*/ 117 w 579"/>
                <a:gd name="T9" fmla="*/ 288 h 576"/>
                <a:gd name="T10" fmla="*/ 128 w 579"/>
                <a:gd name="T11" fmla="*/ 347 h 576"/>
                <a:gd name="T12" fmla="*/ 157 w 579"/>
                <a:gd name="T13" fmla="*/ 399 h 576"/>
                <a:gd name="T14" fmla="*/ 203 w 579"/>
                <a:gd name="T15" fmla="*/ 436 h 576"/>
                <a:gd name="T16" fmla="*/ 259 w 579"/>
                <a:gd name="T17" fmla="*/ 457 h 576"/>
                <a:gd name="T18" fmla="*/ 322 w 579"/>
                <a:gd name="T19" fmla="*/ 457 h 576"/>
                <a:gd name="T20" fmla="*/ 378 w 579"/>
                <a:gd name="T21" fmla="*/ 436 h 576"/>
                <a:gd name="T22" fmla="*/ 423 w 579"/>
                <a:gd name="T23" fmla="*/ 399 h 576"/>
                <a:gd name="T24" fmla="*/ 453 w 579"/>
                <a:gd name="T25" fmla="*/ 347 h 576"/>
                <a:gd name="T26" fmla="*/ 464 w 579"/>
                <a:gd name="T27" fmla="*/ 288 h 576"/>
                <a:gd name="T28" fmla="*/ 453 w 579"/>
                <a:gd name="T29" fmla="*/ 227 h 576"/>
                <a:gd name="T30" fmla="*/ 423 w 579"/>
                <a:gd name="T31" fmla="*/ 177 h 576"/>
                <a:gd name="T32" fmla="*/ 378 w 579"/>
                <a:gd name="T33" fmla="*/ 138 h 576"/>
                <a:gd name="T34" fmla="*/ 322 w 579"/>
                <a:gd name="T35" fmla="*/ 117 h 576"/>
                <a:gd name="T36" fmla="*/ 290 w 579"/>
                <a:gd name="T37" fmla="*/ 0 h 576"/>
                <a:gd name="T38" fmla="*/ 374 w 579"/>
                <a:gd name="T39" fmla="*/ 11 h 576"/>
                <a:gd name="T40" fmla="*/ 448 w 579"/>
                <a:gd name="T41" fmla="*/ 46 h 576"/>
                <a:gd name="T42" fmla="*/ 509 w 579"/>
                <a:gd name="T43" fmla="*/ 98 h 576"/>
                <a:gd name="T44" fmla="*/ 553 w 579"/>
                <a:gd name="T45" fmla="*/ 166 h 576"/>
                <a:gd name="T46" fmla="*/ 576 w 579"/>
                <a:gd name="T47" fmla="*/ 245 h 576"/>
                <a:gd name="T48" fmla="*/ 576 w 579"/>
                <a:gd name="T49" fmla="*/ 330 h 576"/>
                <a:gd name="T50" fmla="*/ 553 w 579"/>
                <a:gd name="T51" fmla="*/ 409 h 576"/>
                <a:gd name="T52" fmla="*/ 509 w 579"/>
                <a:gd name="T53" fmla="*/ 476 h 576"/>
                <a:gd name="T54" fmla="*/ 448 w 579"/>
                <a:gd name="T55" fmla="*/ 529 h 576"/>
                <a:gd name="T56" fmla="*/ 374 w 579"/>
                <a:gd name="T57" fmla="*/ 563 h 576"/>
                <a:gd name="T58" fmla="*/ 290 w 579"/>
                <a:gd name="T59" fmla="*/ 576 h 576"/>
                <a:gd name="T60" fmla="*/ 207 w 579"/>
                <a:gd name="T61" fmla="*/ 563 h 576"/>
                <a:gd name="T62" fmla="*/ 133 w 579"/>
                <a:gd name="T63" fmla="*/ 529 h 576"/>
                <a:gd name="T64" fmla="*/ 72 w 579"/>
                <a:gd name="T65" fmla="*/ 476 h 576"/>
                <a:gd name="T66" fmla="*/ 28 w 579"/>
                <a:gd name="T67" fmla="*/ 409 h 576"/>
                <a:gd name="T68" fmla="*/ 4 w 579"/>
                <a:gd name="T69" fmla="*/ 330 h 576"/>
                <a:gd name="T70" fmla="*/ 4 w 579"/>
                <a:gd name="T71" fmla="*/ 245 h 576"/>
                <a:gd name="T72" fmla="*/ 28 w 579"/>
                <a:gd name="T73" fmla="*/ 166 h 576"/>
                <a:gd name="T74" fmla="*/ 72 w 579"/>
                <a:gd name="T75" fmla="*/ 98 h 576"/>
                <a:gd name="T76" fmla="*/ 133 w 579"/>
                <a:gd name="T77" fmla="*/ 46 h 576"/>
                <a:gd name="T78" fmla="*/ 207 w 579"/>
                <a:gd name="T79" fmla="*/ 11 h 576"/>
                <a:gd name="T80" fmla="*/ 290 w 579"/>
                <a:gd name="T8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9" h="576">
                  <a:moveTo>
                    <a:pt x="290" y="115"/>
                  </a:moveTo>
                  <a:lnTo>
                    <a:pt x="259" y="117"/>
                  </a:lnTo>
                  <a:lnTo>
                    <a:pt x="230" y="125"/>
                  </a:lnTo>
                  <a:lnTo>
                    <a:pt x="203" y="138"/>
                  </a:lnTo>
                  <a:lnTo>
                    <a:pt x="178" y="156"/>
                  </a:lnTo>
                  <a:lnTo>
                    <a:pt x="157" y="177"/>
                  </a:lnTo>
                  <a:lnTo>
                    <a:pt x="140" y="201"/>
                  </a:lnTo>
                  <a:lnTo>
                    <a:pt x="128" y="227"/>
                  </a:lnTo>
                  <a:lnTo>
                    <a:pt x="119" y="256"/>
                  </a:lnTo>
                  <a:lnTo>
                    <a:pt x="117" y="288"/>
                  </a:lnTo>
                  <a:lnTo>
                    <a:pt x="119" y="318"/>
                  </a:lnTo>
                  <a:lnTo>
                    <a:pt x="128" y="347"/>
                  </a:lnTo>
                  <a:lnTo>
                    <a:pt x="140" y="375"/>
                  </a:lnTo>
                  <a:lnTo>
                    <a:pt x="157" y="399"/>
                  </a:lnTo>
                  <a:lnTo>
                    <a:pt x="178" y="420"/>
                  </a:lnTo>
                  <a:lnTo>
                    <a:pt x="203" y="436"/>
                  </a:lnTo>
                  <a:lnTo>
                    <a:pt x="230" y="450"/>
                  </a:lnTo>
                  <a:lnTo>
                    <a:pt x="259" y="457"/>
                  </a:lnTo>
                  <a:lnTo>
                    <a:pt x="290" y="461"/>
                  </a:lnTo>
                  <a:lnTo>
                    <a:pt x="322" y="457"/>
                  </a:lnTo>
                  <a:lnTo>
                    <a:pt x="351" y="450"/>
                  </a:lnTo>
                  <a:lnTo>
                    <a:pt x="378" y="436"/>
                  </a:lnTo>
                  <a:lnTo>
                    <a:pt x="403" y="420"/>
                  </a:lnTo>
                  <a:lnTo>
                    <a:pt x="423" y="399"/>
                  </a:lnTo>
                  <a:lnTo>
                    <a:pt x="441" y="375"/>
                  </a:lnTo>
                  <a:lnTo>
                    <a:pt x="453" y="347"/>
                  </a:lnTo>
                  <a:lnTo>
                    <a:pt x="462" y="318"/>
                  </a:lnTo>
                  <a:lnTo>
                    <a:pt x="464" y="288"/>
                  </a:lnTo>
                  <a:lnTo>
                    <a:pt x="462" y="256"/>
                  </a:lnTo>
                  <a:lnTo>
                    <a:pt x="453" y="227"/>
                  </a:lnTo>
                  <a:lnTo>
                    <a:pt x="441" y="201"/>
                  </a:lnTo>
                  <a:lnTo>
                    <a:pt x="423" y="177"/>
                  </a:lnTo>
                  <a:lnTo>
                    <a:pt x="403" y="156"/>
                  </a:lnTo>
                  <a:lnTo>
                    <a:pt x="378" y="138"/>
                  </a:lnTo>
                  <a:lnTo>
                    <a:pt x="351" y="125"/>
                  </a:lnTo>
                  <a:lnTo>
                    <a:pt x="322" y="117"/>
                  </a:lnTo>
                  <a:lnTo>
                    <a:pt x="290" y="115"/>
                  </a:lnTo>
                  <a:close/>
                  <a:moveTo>
                    <a:pt x="290" y="0"/>
                  </a:moveTo>
                  <a:lnTo>
                    <a:pt x="333" y="3"/>
                  </a:lnTo>
                  <a:lnTo>
                    <a:pt x="374" y="11"/>
                  </a:lnTo>
                  <a:lnTo>
                    <a:pt x="412" y="26"/>
                  </a:lnTo>
                  <a:lnTo>
                    <a:pt x="448" y="46"/>
                  </a:lnTo>
                  <a:lnTo>
                    <a:pt x="481" y="70"/>
                  </a:lnTo>
                  <a:lnTo>
                    <a:pt x="509" y="98"/>
                  </a:lnTo>
                  <a:lnTo>
                    <a:pt x="533" y="131"/>
                  </a:lnTo>
                  <a:lnTo>
                    <a:pt x="553" y="166"/>
                  </a:lnTo>
                  <a:lnTo>
                    <a:pt x="568" y="204"/>
                  </a:lnTo>
                  <a:lnTo>
                    <a:pt x="576" y="245"/>
                  </a:lnTo>
                  <a:lnTo>
                    <a:pt x="579" y="288"/>
                  </a:lnTo>
                  <a:lnTo>
                    <a:pt x="576" y="330"/>
                  </a:lnTo>
                  <a:lnTo>
                    <a:pt x="568" y="371"/>
                  </a:lnTo>
                  <a:lnTo>
                    <a:pt x="553" y="409"/>
                  </a:lnTo>
                  <a:lnTo>
                    <a:pt x="533" y="444"/>
                  </a:lnTo>
                  <a:lnTo>
                    <a:pt x="509" y="476"/>
                  </a:lnTo>
                  <a:lnTo>
                    <a:pt x="481" y="505"/>
                  </a:lnTo>
                  <a:lnTo>
                    <a:pt x="448" y="529"/>
                  </a:lnTo>
                  <a:lnTo>
                    <a:pt x="412" y="549"/>
                  </a:lnTo>
                  <a:lnTo>
                    <a:pt x="374" y="563"/>
                  </a:lnTo>
                  <a:lnTo>
                    <a:pt x="333" y="573"/>
                  </a:lnTo>
                  <a:lnTo>
                    <a:pt x="290" y="576"/>
                  </a:lnTo>
                  <a:lnTo>
                    <a:pt x="248" y="573"/>
                  </a:lnTo>
                  <a:lnTo>
                    <a:pt x="207" y="563"/>
                  </a:lnTo>
                  <a:lnTo>
                    <a:pt x="169" y="549"/>
                  </a:lnTo>
                  <a:lnTo>
                    <a:pt x="133" y="529"/>
                  </a:lnTo>
                  <a:lnTo>
                    <a:pt x="100" y="505"/>
                  </a:lnTo>
                  <a:lnTo>
                    <a:pt x="72" y="476"/>
                  </a:lnTo>
                  <a:lnTo>
                    <a:pt x="48" y="444"/>
                  </a:lnTo>
                  <a:lnTo>
                    <a:pt x="28" y="409"/>
                  </a:lnTo>
                  <a:lnTo>
                    <a:pt x="13" y="371"/>
                  </a:lnTo>
                  <a:lnTo>
                    <a:pt x="4" y="330"/>
                  </a:lnTo>
                  <a:lnTo>
                    <a:pt x="0" y="288"/>
                  </a:lnTo>
                  <a:lnTo>
                    <a:pt x="4" y="245"/>
                  </a:lnTo>
                  <a:lnTo>
                    <a:pt x="13" y="204"/>
                  </a:lnTo>
                  <a:lnTo>
                    <a:pt x="28" y="166"/>
                  </a:lnTo>
                  <a:lnTo>
                    <a:pt x="48" y="131"/>
                  </a:lnTo>
                  <a:lnTo>
                    <a:pt x="72" y="98"/>
                  </a:lnTo>
                  <a:lnTo>
                    <a:pt x="100" y="70"/>
                  </a:lnTo>
                  <a:lnTo>
                    <a:pt x="133" y="46"/>
                  </a:lnTo>
                  <a:lnTo>
                    <a:pt x="169" y="26"/>
                  </a:lnTo>
                  <a:lnTo>
                    <a:pt x="207" y="11"/>
                  </a:lnTo>
                  <a:lnTo>
                    <a:pt x="248" y="3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556"/>
            <p:cNvSpPr>
              <a:spLocks/>
            </p:cNvSpPr>
            <p:nvPr/>
          </p:nvSpPr>
          <p:spPr bwMode="auto">
            <a:xfrm>
              <a:off x="2674938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557"/>
            <p:cNvSpPr>
              <a:spLocks/>
            </p:cNvSpPr>
            <p:nvPr/>
          </p:nvSpPr>
          <p:spPr bwMode="auto">
            <a:xfrm>
              <a:off x="2674938" y="6165850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558"/>
            <p:cNvSpPr>
              <a:spLocks noEditPoints="1"/>
            </p:cNvSpPr>
            <p:nvPr/>
          </p:nvSpPr>
          <p:spPr bwMode="auto">
            <a:xfrm>
              <a:off x="2490788" y="5749925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976 h 3456"/>
                <a:gd name="T28" fmla="*/ 3104 w 3127"/>
                <a:gd name="T29" fmla="*/ 2004 h 3456"/>
                <a:gd name="T30" fmla="*/ 3069 w 3127"/>
                <a:gd name="T31" fmla="*/ 2016 h 3456"/>
                <a:gd name="T32" fmla="*/ 3036 w 3127"/>
                <a:gd name="T33" fmla="*/ 2004 h 3456"/>
                <a:gd name="T34" fmla="*/ 3014 w 3127"/>
                <a:gd name="T35" fmla="*/ 1976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911 w 3127"/>
                <a:gd name="T45" fmla="*/ 3341 h 3456"/>
                <a:gd name="T46" fmla="*/ 1946 w 3127"/>
                <a:gd name="T47" fmla="*/ 3352 h 3456"/>
                <a:gd name="T48" fmla="*/ 1967 w 3127"/>
                <a:gd name="T49" fmla="*/ 3381 h 3456"/>
                <a:gd name="T50" fmla="*/ 1967 w 3127"/>
                <a:gd name="T51" fmla="*/ 3416 h 3456"/>
                <a:gd name="T52" fmla="*/ 1946 w 3127"/>
                <a:gd name="T53" fmla="*/ 3444 h 3456"/>
                <a:gd name="T54" fmla="*/ 1911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58"/>
                  </a:lnTo>
                  <a:lnTo>
                    <a:pt x="3125" y="1976"/>
                  </a:lnTo>
                  <a:lnTo>
                    <a:pt x="3117" y="1992"/>
                  </a:lnTo>
                  <a:lnTo>
                    <a:pt x="3104" y="2004"/>
                  </a:lnTo>
                  <a:lnTo>
                    <a:pt x="3088" y="2013"/>
                  </a:lnTo>
                  <a:lnTo>
                    <a:pt x="3069" y="2016"/>
                  </a:lnTo>
                  <a:lnTo>
                    <a:pt x="3051" y="2013"/>
                  </a:lnTo>
                  <a:lnTo>
                    <a:pt x="3036" y="2004"/>
                  </a:lnTo>
                  <a:lnTo>
                    <a:pt x="3023" y="1992"/>
                  </a:lnTo>
                  <a:lnTo>
                    <a:pt x="3014" y="1976"/>
                  </a:lnTo>
                  <a:lnTo>
                    <a:pt x="3012" y="1958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911" y="3341"/>
                  </a:lnTo>
                  <a:lnTo>
                    <a:pt x="1930" y="3344"/>
                  </a:lnTo>
                  <a:lnTo>
                    <a:pt x="1946" y="3352"/>
                  </a:lnTo>
                  <a:lnTo>
                    <a:pt x="1958" y="3364"/>
                  </a:lnTo>
                  <a:lnTo>
                    <a:pt x="1967" y="3381"/>
                  </a:lnTo>
                  <a:lnTo>
                    <a:pt x="1969" y="3398"/>
                  </a:lnTo>
                  <a:lnTo>
                    <a:pt x="1967" y="3416"/>
                  </a:lnTo>
                  <a:lnTo>
                    <a:pt x="1958" y="3432"/>
                  </a:lnTo>
                  <a:lnTo>
                    <a:pt x="1946" y="3444"/>
                  </a:lnTo>
                  <a:lnTo>
                    <a:pt x="1930" y="3453"/>
                  </a:lnTo>
                  <a:lnTo>
                    <a:pt x="191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1" name="Group 1170"/>
          <p:cNvGrpSpPr/>
          <p:nvPr/>
        </p:nvGrpSpPr>
        <p:grpSpPr>
          <a:xfrm>
            <a:off x="1592726" y="5750361"/>
            <a:ext cx="577851" cy="609600"/>
            <a:chOff x="1614488" y="5749925"/>
            <a:chExt cx="577851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7" name="Freeform 563"/>
            <p:cNvSpPr>
              <a:spLocks noEditPoints="1"/>
            </p:cNvSpPr>
            <p:nvPr/>
          </p:nvSpPr>
          <p:spPr bwMode="auto">
            <a:xfrm>
              <a:off x="1905001" y="6165850"/>
              <a:ext cx="287338" cy="188913"/>
            </a:xfrm>
            <a:custGeom>
              <a:avLst/>
              <a:gdLst>
                <a:gd name="T0" fmla="*/ 1177 w 1627"/>
                <a:gd name="T1" fmla="*/ 277 h 1066"/>
                <a:gd name="T2" fmla="*/ 1196 w 1627"/>
                <a:gd name="T3" fmla="*/ 398 h 1066"/>
                <a:gd name="T4" fmla="*/ 1169 w 1627"/>
                <a:gd name="T5" fmla="*/ 541 h 1066"/>
                <a:gd name="T6" fmla="*/ 1096 w 1627"/>
                <a:gd name="T7" fmla="*/ 661 h 1066"/>
                <a:gd name="T8" fmla="*/ 986 w 1627"/>
                <a:gd name="T9" fmla="*/ 748 h 1066"/>
                <a:gd name="T10" fmla="*/ 849 w 1627"/>
                <a:gd name="T11" fmla="*/ 792 h 1066"/>
                <a:gd name="T12" fmla="*/ 702 w 1627"/>
                <a:gd name="T13" fmla="*/ 783 h 1066"/>
                <a:gd name="T14" fmla="*/ 574 w 1627"/>
                <a:gd name="T15" fmla="*/ 724 h 1066"/>
                <a:gd name="T16" fmla="*/ 475 w 1627"/>
                <a:gd name="T17" fmla="*/ 625 h 1066"/>
                <a:gd name="T18" fmla="*/ 416 w 1627"/>
                <a:gd name="T19" fmla="*/ 495 h 1066"/>
                <a:gd name="T20" fmla="*/ 406 w 1627"/>
                <a:gd name="T21" fmla="*/ 355 h 1066"/>
                <a:gd name="T22" fmla="*/ 440 w 1627"/>
                <a:gd name="T23" fmla="*/ 232 h 1066"/>
                <a:gd name="T24" fmla="*/ 280 w 1627"/>
                <a:gd name="T25" fmla="*/ 363 h 1066"/>
                <a:gd name="T26" fmla="*/ 138 w 1627"/>
                <a:gd name="T27" fmla="*/ 538 h 1066"/>
                <a:gd name="T28" fmla="*/ 285 w 1627"/>
                <a:gd name="T29" fmla="*/ 715 h 1066"/>
                <a:gd name="T30" fmla="*/ 449 w 1627"/>
                <a:gd name="T31" fmla="*/ 845 h 1066"/>
                <a:gd name="T32" fmla="*/ 625 w 1627"/>
                <a:gd name="T33" fmla="*/ 923 h 1066"/>
                <a:gd name="T34" fmla="*/ 811 w 1627"/>
                <a:gd name="T35" fmla="*/ 951 h 1066"/>
                <a:gd name="T36" fmla="*/ 998 w 1627"/>
                <a:gd name="T37" fmla="*/ 923 h 1066"/>
                <a:gd name="T38" fmla="*/ 1176 w 1627"/>
                <a:gd name="T39" fmla="*/ 842 h 1066"/>
                <a:gd name="T40" fmla="*/ 1341 w 1627"/>
                <a:gd name="T41" fmla="*/ 710 h 1066"/>
                <a:gd name="T42" fmla="*/ 1490 w 1627"/>
                <a:gd name="T43" fmla="*/ 530 h 1066"/>
                <a:gd name="T44" fmla="*/ 1352 w 1627"/>
                <a:gd name="T45" fmla="*/ 362 h 1066"/>
                <a:gd name="T46" fmla="*/ 1199 w 1627"/>
                <a:gd name="T47" fmla="*/ 236 h 1066"/>
                <a:gd name="T48" fmla="*/ 778 w 1627"/>
                <a:gd name="T49" fmla="*/ 118 h 1066"/>
                <a:gd name="T50" fmla="*/ 668 w 1627"/>
                <a:gd name="T51" fmla="*/ 148 h 1066"/>
                <a:gd name="T52" fmla="*/ 581 w 1627"/>
                <a:gd name="T53" fmla="*/ 220 h 1066"/>
                <a:gd name="T54" fmla="*/ 529 w 1627"/>
                <a:gd name="T55" fmla="*/ 320 h 1066"/>
                <a:gd name="T56" fmla="*/ 522 w 1627"/>
                <a:gd name="T57" fmla="*/ 439 h 1066"/>
                <a:gd name="T58" fmla="*/ 564 w 1627"/>
                <a:gd name="T59" fmla="*/ 552 h 1066"/>
                <a:gd name="T60" fmla="*/ 647 w 1627"/>
                <a:gd name="T61" fmla="*/ 634 h 1066"/>
                <a:gd name="T62" fmla="*/ 759 w 1627"/>
                <a:gd name="T63" fmla="*/ 677 h 1066"/>
                <a:gd name="T64" fmla="*/ 881 w 1627"/>
                <a:gd name="T65" fmla="*/ 669 h 1066"/>
                <a:gd name="T66" fmla="*/ 985 w 1627"/>
                <a:gd name="T67" fmla="*/ 611 h 1066"/>
                <a:gd name="T68" fmla="*/ 1055 w 1627"/>
                <a:gd name="T69" fmla="*/ 517 h 1066"/>
                <a:gd name="T70" fmla="*/ 1081 w 1627"/>
                <a:gd name="T71" fmla="*/ 398 h 1066"/>
                <a:gd name="T72" fmla="*/ 1057 w 1627"/>
                <a:gd name="T73" fmla="*/ 283 h 1066"/>
                <a:gd name="T74" fmla="*/ 992 w 1627"/>
                <a:gd name="T75" fmla="*/ 192 h 1066"/>
                <a:gd name="T76" fmla="*/ 896 w 1627"/>
                <a:gd name="T77" fmla="*/ 133 h 1066"/>
                <a:gd name="T78" fmla="*/ 818 w 1627"/>
                <a:gd name="T79" fmla="*/ 117 h 1066"/>
                <a:gd name="T80" fmla="*/ 823 w 1627"/>
                <a:gd name="T81" fmla="*/ 1 h 1066"/>
                <a:gd name="T82" fmla="*/ 978 w 1627"/>
                <a:gd name="T83" fmla="*/ 19 h 1066"/>
                <a:gd name="T84" fmla="*/ 1169 w 1627"/>
                <a:gd name="T85" fmla="*/ 87 h 1066"/>
                <a:gd name="T86" fmla="*/ 1347 w 1627"/>
                <a:gd name="T87" fmla="*/ 202 h 1066"/>
                <a:gd name="T88" fmla="*/ 1509 w 1627"/>
                <a:gd name="T89" fmla="*/ 364 h 1066"/>
                <a:gd name="T90" fmla="*/ 1627 w 1627"/>
                <a:gd name="T91" fmla="*/ 528 h 1066"/>
                <a:gd name="T92" fmla="*/ 1499 w 1627"/>
                <a:gd name="T93" fmla="*/ 708 h 1066"/>
                <a:gd name="T94" fmla="*/ 1330 w 1627"/>
                <a:gd name="T95" fmla="*/ 873 h 1066"/>
                <a:gd name="T96" fmla="*/ 1146 w 1627"/>
                <a:gd name="T97" fmla="*/ 989 h 1066"/>
                <a:gd name="T98" fmla="*/ 948 w 1627"/>
                <a:gd name="T99" fmla="*/ 1053 h 1066"/>
                <a:gd name="T100" fmla="*/ 742 w 1627"/>
                <a:gd name="T101" fmla="*/ 1063 h 1066"/>
                <a:gd name="T102" fmla="*/ 540 w 1627"/>
                <a:gd name="T103" fmla="*/ 1017 h 1066"/>
                <a:gd name="T104" fmla="*/ 350 w 1627"/>
                <a:gd name="T105" fmla="*/ 918 h 1066"/>
                <a:gd name="T106" fmla="*/ 176 w 1627"/>
                <a:gd name="T107" fmla="*/ 768 h 1066"/>
                <a:gd name="T108" fmla="*/ 21 w 1627"/>
                <a:gd name="T109" fmla="*/ 570 h 1066"/>
                <a:gd name="T110" fmla="*/ 74 w 1627"/>
                <a:gd name="T111" fmla="*/ 429 h 1066"/>
                <a:gd name="T112" fmla="*/ 230 w 1627"/>
                <a:gd name="T113" fmla="*/ 252 h 1066"/>
                <a:gd name="T114" fmla="*/ 402 w 1627"/>
                <a:gd name="T115" fmla="*/ 120 h 1066"/>
                <a:gd name="T116" fmla="*/ 589 w 1627"/>
                <a:gd name="T117" fmla="*/ 36 h 1066"/>
                <a:gd name="T118" fmla="*/ 759 w 1627"/>
                <a:gd name="T119" fmla="*/ 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1066">
                  <a:moveTo>
                    <a:pt x="1146" y="205"/>
                  </a:moveTo>
                  <a:lnTo>
                    <a:pt x="1164" y="239"/>
                  </a:lnTo>
                  <a:lnTo>
                    <a:pt x="1177" y="277"/>
                  </a:lnTo>
                  <a:lnTo>
                    <a:pt x="1188" y="316"/>
                  </a:lnTo>
                  <a:lnTo>
                    <a:pt x="1194" y="356"/>
                  </a:lnTo>
                  <a:lnTo>
                    <a:pt x="1196" y="398"/>
                  </a:lnTo>
                  <a:lnTo>
                    <a:pt x="1193" y="448"/>
                  </a:lnTo>
                  <a:lnTo>
                    <a:pt x="1184" y="495"/>
                  </a:lnTo>
                  <a:lnTo>
                    <a:pt x="1169" y="541"/>
                  </a:lnTo>
                  <a:lnTo>
                    <a:pt x="1149" y="585"/>
                  </a:lnTo>
                  <a:lnTo>
                    <a:pt x="1125" y="625"/>
                  </a:lnTo>
                  <a:lnTo>
                    <a:pt x="1096" y="661"/>
                  </a:lnTo>
                  <a:lnTo>
                    <a:pt x="1063" y="695"/>
                  </a:lnTo>
                  <a:lnTo>
                    <a:pt x="1026" y="724"/>
                  </a:lnTo>
                  <a:lnTo>
                    <a:pt x="986" y="748"/>
                  </a:lnTo>
                  <a:lnTo>
                    <a:pt x="943" y="768"/>
                  </a:lnTo>
                  <a:lnTo>
                    <a:pt x="897" y="783"/>
                  </a:lnTo>
                  <a:lnTo>
                    <a:pt x="849" y="792"/>
                  </a:lnTo>
                  <a:lnTo>
                    <a:pt x="800" y="796"/>
                  </a:lnTo>
                  <a:lnTo>
                    <a:pt x="750" y="792"/>
                  </a:lnTo>
                  <a:lnTo>
                    <a:pt x="702" y="783"/>
                  </a:lnTo>
                  <a:lnTo>
                    <a:pt x="657" y="768"/>
                  </a:lnTo>
                  <a:lnTo>
                    <a:pt x="614" y="748"/>
                  </a:lnTo>
                  <a:lnTo>
                    <a:pt x="574" y="724"/>
                  </a:lnTo>
                  <a:lnTo>
                    <a:pt x="538" y="695"/>
                  </a:lnTo>
                  <a:lnTo>
                    <a:pt x="504" y="661"/>
                  </a:lnTo>
                  <a:lnTo>
                    <a:pt x="475" y="625"/>
                  </a:lnTo>
                  <a:lnTo>
                    <a:pt x="450" y="585"/>
                  </a:lnTo>
                  <a:lnTo>
                    <a:pt x="430" y="541"/>
                  </a:lnTo>
                  <a:lnTo>
                    <a:pt x="416" y="495"/>
                  </a:lnTo>
                  <a:lnTo>
                    <a:pt x="407" y="448"/>
                  </a:lnTo>
                  <a:lnTo>
                    <a:pt x="404" y="398"/>
                  </a:lnTo>
                  <a:lnTo>
                    <a:pt x="406" y="355"/>
                  </a:lnTo>
                  <a:lnTo>
                    <a:pt x="414" y="312"/>
                  </a:lnTo>
                  <a:lnTo>
                    <a:pt x="425" y="271"/>
                  </a:lnTo>
                  <a:lnTo>
                    <a:pt x="440" y="232"/>
                  </a:lnTo>
                  <a:lnTo>
                    <a:pt x="386" y="271"/>
                  </a:lnTo>
                  <a:lnTo>
                    <a:pt x="332" y="314"/>
                  </a:lnTo>
                  <a:lnTo>
                    <a:pt x="280" y="363"/>
                  </a:lnTo>
                  <a:lnTo>
                    <a:pt x="231" y="416"/>
                  </a:lnTo>
                  <a:lnTo>
                    <a:pt x="183" y="475"/>
                  </a:lnTo>
                  <a:lnTo>
                    <a:pt x="138" y="538"/>
                  </a:lnTo>
                  <a:lnTo>
                    <a:pt x="185" y="602"/>
                  </a:lnTo>
                  <a:lnTo>
                    <a:pt x="233" y="661"/>
                  </a:lnTo>
                  <a:lnTo>
                    <a:pt x="285" y="715"/>
                  </a:lnTo>
                  <a:lnTo>
                    <a:pt x="338" y="763"/>
                  </a:lnTo>
                  <a:lnTo>
                    <a:pt x="393" y="807"/>
                  </a:lnTo>
                  <a:lnTo>
                    <a:pt x="449" y="845"/>
                  </a:lnTo>
                  <a:lnTo>
                    <a:pt x="506" y="876"/>
                  </a:lnTo>
                  <a:lnTo>
                    <a:pt x="565" y="902"/>
                  </a:lnTo>
                  <a:lnTo>
                    <a:pt x="625" y="923"/>
                  </a:lnTo>
                  <a:lnTo>
                    <a:pt x="687" y="939"/>
                  </a:lnTo>
                  <a:lnTo>
                    <a:pt x="748" y="947"/>
                  </a:lnTo>
                  <a:lnTo>
                    <a:pt x="811" y="951"/>
                  </a:lnTo>
                  <a:lnTo>
                    <a:pt x="874" y="947"/>
                  </a:lnTo>
                  <a:lnTo>
                    <a:pt x="937" y="938"/>
                  </a:lnTo>
                  <a:lnTo>
                    <a:pt x="998" y="923"/>
                  </a:lnTo>
                  <a:lnTo>
                    <a:pt x="1059" y="901"/>
                  </a:lnTo>
                  <a:lnTo>
                    <a:pt x="1118" y="875"/>
                  </a:lnTo>
                  <a:lnTo>
                    <a:pt x="1176" y="842"/>
                  </a:lnTo>
                  <a:lnTo>
                    <a:pt x="1233" y="804"/>
                  </a:lnTo>
                  <a:lnTo>
                    <a:pt x="1288" y="759"/>
                  </a:lnTo>
                  <a:lnTo>
                    <a:pt x="1341" y="710"/>
                  </a:lnTo>
                  <a:lnTo>
                    <a:pt x="1393" y="655"/>
                  </a:lnTo>
                  <a:lnTo>
                    <a:pt x="1442" y="594"/>
                  </a:lnTo>
                  <a:lnTo>
                    <a:pt x="1490" y="530"/>
                  </a:lnTo>
                  <a:lnTo>
                    <a:pt x="1445" y="469"/>
                  </a:lnTo>
                  <a:lnTo>
                    <a:pt x="1399" y="413"/>
                  </a:lnTo>
                  <a:lnTo>
                    <a:pt x="1352" y="362"/>
                  </a:lnTo>
                  <a:lnTo>
                    <a:pt x="1302" y="316"/>
                  </a:lnTo>
                  <a:lnTo>
                    <a:pt x="1251" y="274"/>
                  </a:lnTo>
                  <a:lnTo>
                    <a:pt x="1199" y="236"/>
                  </a:lnTo>
                  <a:lnTo>
                    <a:pt x="1146" y="205"/>
                  </a:lnTo>
                  <a:close/>
                  <a:moveTo>
                    <a:pt x="817" y="117"/>
                  </a:moveTo>
                  <a:lnTo>
                    <a:pt x="778" y="118"/>
                  </a:lnTo>
                  <a:lnTo>
                    <a:pt x="740" y="122"/>
                  </a:lnTo>
                  <a:lnTo>
                    <a:pt x="702" y="133"/>
                  </a:lnTo>
                  <a:lnTo>
                    <a:pt x="668" y="148"/>
                  </a:lnTo>
                  <a:lnTo>
                    <a:pt x="637" y="168"/>
                  </a:lnTo>
                  <a:lnTo>
                    <a:pt x="607" y="192"/>
                  </a:lnTo>
                  <a:lnTo>
                    <a:pt x="581" y="220"/>
                  </a:lnTo>
                  <a:lnTo>
                    <a:pt x="561" y="250"/>
                  </a:lnTo>
                  <a:lnTo>
                    <a:pt x="543" y="283"/>
                  </a:lnTo>
                  <a:lnTo>
                    <a:pt x="529" y="320"/>
                  </a:lnTo>
                  <a:lnTo>
                    <a:pt x="522" y="358"/>
                  </a:lnTo>
                  <a:lnTo>
                    <a:pt x="519" y="398"/>
                  </a:lnTo>
                  <a:lnTo>
                    <a:pt x="522" y="439"/>
                  </a:lnTo>
                  <a:lnTo>
                    <a:pt x="530" y="479"/>
                  </a:lnTo>
                  <a:lnTo>
                    <a:pt x="545" y="517"/>
                  </a:lnTo>
                  <a:lnTo>
                    <a:pt x="564" y="552"/>
                  </a:lnTo>
                  <a:lnTo>
                    <a:pt x="588" y="583"/>
                  </a:lnTo>
                  <a:lnTo>
                    <a:pt x="616" y="611"/>
                  </a:lnTo>
                  <a:lnTo>
                    <a:pt x="647" y="634"/>
                  </a:lnTo>
                  <a:lnTo>
                    <a:pt x="681" y="654"/>
                  </a:lnTo>
                  <a:lnTo>
                    <a:pt x="719" y="669"/>
                  </a:lnTo>
                  <a:lnTo>
                    <a:pt x="759" y="677"/>
                  </a:lnTo>
                  <a:lnTo>
                    <a:pt x="800" y="680"/>
                  </a:lnTo>
                  <a:lnTo>
                    <a:pt x="842" y="677"/>
                  </a:lnTo>
                  <a:lnTo>
                    <a:pt x="881" y="669"/>
                  </a:lnTo>
                  <a:lnTo>
                    <a:pt x="918" y="654"/>
                  </a:lnTo>
                  <a:lnTo>
                    <a:pt x="953" y="634"/>
                  </a:lnTo>
                  <a:lnTo>
                    <a:pt x="985" y="611"/>
                  </a:lnTo>
                  <a:lnTo>
                    <a:pt x="1012" y="583"/>
                  </a:lnTo>
                  <a:lnTo>
                    <a:pt x="1036" y="552"/>
                  </a:lnTo>
                  <a:lnTo>
                    <a:pt x="1055" y="517"/>
                  </a:lnTo>
                  <a:lnTo>
                    <a:pt x="1069" y="479"/>
                  </a:lnTo>
                  <a:lnTo>
                    <a:pt x="1078" y="439"/>
                  </a:lnTo>
                  <a:lnTo>
                    <a:pt x="1081" y="398"/>
                  </a:lnTo>
                  <a:lnTo>
                    <a:pt x="1078" y="358"/>
                  </a:lnTo>
                  <a:lnTo>
                    <a:pt x="1070" y="320"/>
                  </a:lnTo>
                  <a:lnTo>
                    <a:pt x="1057" y="283"/>
                  </a:lnTo>
                  <a:lnTo>
                    <a:pt x="1040" y="250"/>
                  </a:lnTo>
                  <a:lnTo>
                    <a:pt x="1018" y="220"/>
                  </a:lnTo>
                  <a:lnTo>
                    <a:pt x="992" y="192"/>
                  </a:lnTo>
                  <a:lnTo>
                    <a:pt x="963" y="168"/>
                  </a:lnTo>
                  <a:lnTo>
                    <a:pt x="930" y="148"/>
                  </a:lnTo>
                  <a:lnTo>
                    <a:pt x="896" y="133"/>
                  </a:lnTo>
                  <a:lnTo>
                    <a:pt x="859" y="122"/>
                  </a:lnTo>
                  <a:lnTo>
                    <a:pt x="820" y="117"/>
                  </a:lnTo>
                  <a:lnTo>
                    <a:pt x="818" y="117"/>
                  </a:lnTo>
                  <a:lnTo>
                    <a:pt x="817" y="117"/>
                  </a:lnTo>
                  <a:close/>
                  <a:moveTo>
                    <a:pt x="800" y="0"/>
                  </a:moveTo>
                  <a:lnTo>
                    <a:pt x="823" y="1"/>
                  </a:lnTo>
                  <a:lnTo>
                    <a:pt x="847" y="3"/>
                  </a:lnTo>
                  <a:lnTo>
                    <a:pt x="913" y="8"/>
                  </a:lnTo>
                  <a:lnTo>
                    <a:pt x="978" y="19"/>
                  </a:lnTo>
                  <a:lnTo>
                    <a:pt x="1043" y="36"/>
                  </a:lnTo>
                  <a:lnTo>
                    <a:pt x="1106" y="58"/>
                  </a:lnTo>
                  <a:lnTo>
                    <a:pt x="1169" y="87"/>
                  </a:lnTo>
                  <a:lnTo>
                    <a:pt x="1229" y="120"/>
                  </a:lnTo>
                  <a:lnTo>
                    <a:pt x="1289" y="159"/>
                  </a:lnTo>
                  <a:lnTo>
                    <a:pt x="1347" y="202"/>
                  </a:lnTo>
                  <a:lnTo>
                    <a:pt x="1402" y="251"/>
                  </a:lnTo>
                  <a:lnTo>
                    <a:pt x="1456" y="305"/>
                  </a:lnTo>
                  <a:lnTo>
                    <a:pt x="1509" y="364"/>
                  </a:lnTo>
                  <a:lnTo>
                    <a:pt x="1559" y="429"/>
                  </a:lnTo>
                  <a:lnTo>
                    <a:pt x="1606" y="497"/>
                  </a:lnTo>
                  <a:lnTo>
                    <a:pt x="1627" y="528"/>
                  </a:lnTo>
                  <a:lnTo>
                    <a:pt x="1600" y="570"/>
                  </a:lnTo>
                  <a:lnTo>
                    <a:pt x="1551" y="642"/>
                  </a:lnTo>
                  <a:lnTo>
                    <a:pt x="1499" y="708"/>
                  </a:lnTo>
                  <a:lnTo>
                    <a:pt x="1445" y="768"/>
                  </a:lnTo>
                  <a:lnTo>
                    <a:pt x="1389" y="824"/>
                  </a:lnTo>
                  <a:lnTo>
                    <a:pt x="1330" y="873"/>
                  </a:lnTo>
                  <a:lnTo>
                    <a:pt x="1271" y="918"/>
                  </a:lnTo>
                  <a:lnTo>
                    <a:pt x="1209" y="957"/>
                  </a:lnTo>
                  <a:lnTo>
                    <a:pt x="1146" y="989"/>
                  </a:lnTo>
                  <a:lnTo>
                    <a:pt x="1081" y="1017"/>
                  </a:lnTo>
                  <a:lnTo>
                    <a:pt x="1015" y="1038"/>
                  </a:lnTo>
                  <a:lnTo>
                    <a:pt x="948" y="1053"/>
                  </a:lnTo>
                  <a:lnTo>
                    <a:pt x="879" y="1063"/>
                  </a:lnTo>
                  <a:lnTo>
                    <a:pt x="811" y="1066"/>
                  </a:lnTo>
                  <a:lnTo>
                    <a:pt x="742" y="1063"/>
                  </a:lnTo>
                  <a:lnTo>
                    <a:pt x="673" y="1053"/>
                  </a:lnTo>
                  <a:lnTo>
                    <a:pt x="606" y="1038"/>
                  </a:lnTo>
                  <a:lnTo>
                    <a:pt x="540" y="1017"/>
                  </a:lnTo>
                  <a:lnTo>
                    <a:pt x="475" y="989"/>
                  </a:lnTo>
                  <a:lnTo>
                    <a:pt x="412" y="957"/>
                  </a:lnTo>
                  <a:lnTo>
                    <a:pt x="350" y="918"/>
                  </a:lnTo>
                  <a:lnTo>
                    <a:pt x="290" y="873"/>
                  </a:lnTo>
                  <a:lnTo>
                    <a:pt x="232" y="824"/>
                  </a:lnTo>
                  <a:lnTo>
                    <a:pt x="176" y="768"/>
                  </a:lnTo>
                  <a:lnTo>
                    <a:pt x="122" y="708"/>
                  </a:lnTo>
                  <a:lnTo>
                    <a:pt x="70" y="642"/>
                  </a:lnTo>
                  <a:lnTo>
                    <a:pt x="21" y="570"/>
                  </a:lnTo>
                  <a:lnTo>
                    <a:pt x="0" y="538"/>
                  </a:lnTo>
                  <a:lnTo>
                    <a:pt x="27" y="497"/>
                  </a:lnTo>
                  <a:lnTo>
                    <a:pt x="74" y="429"/>
                  </a:lnTo>
                  <a:lnTo>
                    <a:pt x="124" y="365"/>
                  </a:lnTo>
                  <a:lnTo>
                    <a:pt x="176" y="305"/>
                  </a:lnTo>
                  <a:lnTo>
                    <a:pt x="230" y="252"/>
                  </a:lnTo>
                  <a:lnTo>
                    <a:pt x="286" y="203"/>
                  </a:lnTo>
                  <a:lnTo>
                    <a:pt x="343" y="159"/>
                  </a:lnTo>
                  <a:lnTo>
                    <a:pt x="402" y="120"/>
                  </a:lnTo>
                  <a:lnTo>
                    <a:pt x="463" y="87"/>
                  </a:lnTo>
                  <a:lnTo>
                    <a:pt x="525" y="59"/>
                  </a:lnTo>
                  <a:lnTo>
                    <a:pt x="589" y="36"/>
                  </a:lnTo>
                  <a:lnTo>
                    <a:pt x="653" y="19"/>
                  </a:lnTo>
                  <a:lnTo>
                    <a:pt x="718" y="8"/>
                  </a:lnTo>
                  <a:lnTo>
                    <a:pt x="759" y="2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564"/>
            <p:cNvSpPr>
              <a:spLocks/>
            </p:cNvSpPr>
            <p:nvPr/>
          </p:nvSpPr>
          <p:spPr bwMode="auto">
            <a:xfrm>
              <a:off x="1797051" y="5872163"/>
              <a:ext cx="180975" cy="60325"/>
            </a:xfrm>
            <a:custGeom>
              <a:avLst/>
              <a:gdLst>
                <a:gd name="T0" fmla="*/ 58 w 1032"/>
                <a:gd name="T1" fmla="*/ 0 h 346"/>
                <a:gd name="T2" fmla="*/ 75 w 1032"/>
                <a:gd name="T3" fmla="*/ 3 h 346"/>
                <a:gd name="T4" fmla="*/ 91 w 1032"/>
                <a:gd name="T5" fmla="*/ 12 h 346"/>
                <a:gd name="T6" fmla="*/ 103 w 1032"/>
                <a:gd name="T7" fmla="*/ 24 h 346"/>
                <a:gd name="T8" fmla="*/ 112 w 1032"/>
                <a:gd name="T9" fmla="*/ 40 h 346"/>
                <a:gd name="T10" fmla="*/ 115 w 1032"/>
                <a:gd name="T11" fmla="*/ 58 h 346"/>
                <a:gd name="T12" fmla="*/ 115 w 1032"/>
                <a:gd name="T13" fmla="*/ 144 h 346"/>
                <a:gd name="T14" fmla="*/ 118 w 1032"/>
                <a:gd name="T15" fmla="*/ 167 h 346"/>
                <a:gd name="T16" fmla="*/ 126 w 1032"/>
                <a:gd name="T17" fmla="*/ 188 h 346"/>
                <a:gd name="T18" fmla="*/ 140 w 1032"/>
                <a:gd name="T19" fmla="*/ 205 h 346"/>
                <a:gd name="T20" fmla="*/ 158 w 1032"/>
                <a:gd name="T21" fmla="*/ 219 h 346"/>
                <a:gd name="T22" fmla="*/ 177 w 1032"/>
                <a:gd name="T23" fmla="*/ 227 h 346"/>
                <a:gd name="T24" fmla="*/ 200 w 1032"/>
                <a:gd name="T25" fmla="*/ 231 h 346"/>
                <a:gd name="T26" fmla="*/ 831 w 1032"/>
                <a:gd name="T27" fmla="*/ 231 h 346"/>
                <a:gd name="T28" fmla="*/ 854 w 1032"/>
                <a:gd name="T29" fmla="*/ 227 h 346"/>
                <a:gd name="T30" fmla="*/ 874 w 1032"/>
                <a:gd name="T31" fmla="*/ 219 h 346"/>
                <a:gd name="T32" fmla="*/ 891 w 1032"/>
                <a:gd name="T33" fmla="*/ 205 h 346"/>
                <a:gd name="T34" fmla="*/ 905 w 1032"/>
                <a:gd name="T35" fmla="*/ 188 h 346"/>
                <a:gd name="T36" fmla="*/ 914 w 1032"/>
                <a:gd name="T37" fmla="*/ 167 h 346"/>
                <a:gd name="T38" fmla="*/ 917 w 1032"/>
                <a:gd name="T39" fmla="*/ 144 h 346"/>
                <a:gd name="T40" fmla="*/ 917 w 1032"/>
                <a:gd name="T41" fmla="*/ 58 h 346"/>
                <a:gd name="T42" fmla="*/ 919 w 1032"/>
                <a:gd name="T43" fmla="*/ 40 h 346"/>
                <a:gd name="T44" fmla="*/ 927 w 1032"/>
                <a:gd name="T45" fmla="*/ 24 h 346"/>
                <a:gd name="T46" fmla="*/ 940 w 1032"/>
                <a:gd name="T47" fmla="*/ 12 h 346"/>
                <a:gd name="T48" fmla="*/ 956 w 1032"/>
                <a:gd name="T49" fmla="*/ 3 h 346"/>
                <a:gd name="T50" fmla="*/ 974 w 1032"/>
                <a:gd name="T51" fmla="*/ 0 h 346"/>
                <a:gd name="T52" fmla="*/ 992 w 1032"/>
                <a:gd name="T53" fmla="*/ 3 h 346"/>
                <a:gd name="T54" fmla="*/ 1008 w 1032"/>
                <a:gd name="T55" fmla="*/ 12 h 346"/>
                <a:gd name="T56" fmla="*/ 1020 w 1032"/>
                <a:gd name="T57" fmla="*/ 24 h 346"/>
                <a:gd name="T58" fmla="*/ 1029 w 1032"/>
                <a:gd name="T59" fmla="*/ 40 h 346"/>
                <a:gd name="T60" fmla="*/ 1032 w 1032"/>
                <a:gd name="T61" fmla="*/ 58 h 346"/>
                <a:gd name="T62" fmla="*/ 1032 w 1032"/>
                <a:gd name="T63" fmla="*/ 144 h 346"/>
                <a:gd name="T64" fmla="*/ 1029 w 1032"/>
                <a:gd name="T65" fmla="*/ 180 h 346"/>
                <a:gd name="T66" fmla="*/ 1019 w 1032"/>
                <a:gd name="T67" fmla="*/ 214 h 346"/>
                <a:gd name="T68" fmla="*/ 1004 w 1032"/>
                <a:gd name="T69" fmla="*/ 245 h 346"/>
                <a:gd name="T70" fmla="*/ 984 w 1032"/>
                <a:gd name="T71" fmla="*/ 274 h 346"/>
                <a:gd name="T72" fmla="*/ 960 w 1032"/>
                <a:gd name="T73" fmla="*/ 299 h 346"/>
                <a:gd name="T74" fmla="*/ 932 w 1032"/>
                <a:gd name="T75" fmla="*/ 319 h 346"/>
                <a:gd name="T76" fmla="*/ 900 w 1032"/>
                <a:gd name="T77" fmla="*/ 333 h 346"/>
                <a:gd name="T78" fmla="*/ 867 w 1032"/>
                <a:gd name="T79" fmla="*/ 343 h 346"/>
                <a:gd name="T80" fmla="*/ 831 w 1032"/>
                <a:gd name="T81" fmla="*/ 346 h 346"/>
                <a:gd name="T82" fmla="*/ 200 w 1032"/>
                <a:gd name="T83" fmla="*/ 346 h 346"/>
                <a:gd name="T84" fmla="*/ 165 w 1032"/>
                <a:gd name="T85" fmla="*/ 343 h 346"/>
                <a:gd name="T86" fmla="*/ 131 w 1032"/>
                <a:gd name="T87" fmla="*/ 333 h 346"/>
                <a:gd name="T88" fmla="*/ 99 w 1032"/>
                <a:gd name="T89" fmla="*/ 319 h 346"/>
                <a:gd name="T90" fmla="*/ 71 w 1032"/>
                <a:gd name="T91" fmla="*/ 299 h 346"/>
                <a:gd name="T92" fmla="*/ 47 w 1032"/>
                <a:gd name="T93" fmla="*/ 274 h 346"/>
                <a:gd name="T94" fmla="*/ 27 w 1032"/>
                <a:gd name="T95" fmla="*/ 245 h 346"/>
                <a:gd name="T96" fmla="*/ 13 w 1032"/>
                <a:gd name="T97" fmla="*/ 214 h 346"/>
                <a:gd name="T98" fmla="*/ 3 w 1032"/>
                <a:gd name="T99" fmla="*/ 180 h 346"/>
                <a:gd name="T100" fmla="*/ 0 w 1032"/>
                <a:gd name="T101" fmla="*/ 144 h 346"/>
                <a:gd name="T102" fmla="*/ 0 w 1032"/>
                <a:gd name="T103" fmla="*/ 58 h 346"/>
                <a:gd name="T104" fmla="*/ 2 w 1032"/>
                <a:gd name="T105" fmla="*/ 40 h 346"/>
                <a:gd name="T106" fmla="*/ 11 w 1032"/>
                <a:gd name="T107" fmla="*/ 24 h 346"/>
                <a:gd name="T108" fmla="*/ 23 w 1032"/>
                <a:gd name="T109" fmla="*/ 12 h 346"/>
                <a:gd name="T110" fmla="*/ 39 w 1032"/>
                <a:gd name="T111" fmla="*/ 3 h 346"/>
                <a:gd name="T112" fmla="*/ 58 w 1032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2" h="346">
                  <a:moveTo>
                    <a:pt x="58" y="0"/>
                  </a:moveTo>
                  <a:lnTo>
                    <a:pt x="75" y="3"/>
                  </a:lnTo>
                  <a:lnTo>
                    <a:pt x="91" y="12"/>
                  </a:lnTo>
                  <a:lnTo>
                    <a:pt x="103" y="24"/>
                  </a:lnTo>
                  <a:lnTo>
                    <a:pt x="112" y="40"/>
                  </a:lnTo>
                  <a:lnTo>
                    <a:pt x="115" y="58"/>
                  </a:lnTo>
                  <a:lnTo>
                    <a:pt x="115" y="144"/>
                  </a:lnTo>
                  <a:lnTo>
                    <a:pt x="118" y="167"/>
                  </a:lnTo>
                  <a:lnTo>
                    <a:pt x="126" y="188"/>
                  </a:lnTo>
                  <a:lnTo>
                    <a:pt x="140" y="205"/>
                  </a:lnTo>
                  <a:lnTo>
                    <a:pt x="158" y="219"/>
                  </a:lnTo>
                  <a:lnTo>
                    <a:pt x="177" y="227"/>
                  </a:lnTo>
                  <a:lnTo>
                    <a:pt x="200" y="231"/>
                  </a:lnTo>
                  <a:lnTo>
                    <a:pt x="831" y="231"/>
                  </a:lnTo>
                  <a:lnTo>
                    <a:pt x="854" y="227"/>
                  </a:lnTo>
                  <a:lnTo>
                    <a:pt x="874" y="219"/>
                  </a:lnTo>
                  <a:lnTo>
                    <a:pt x="891" y="205"/>
                  </a:lnTo>
                  <a:lnTo>
                    <a:pt x="905" y="188"/>
                  </a:lnTo>
                  <a:lnTo>
                    <a:pt x="914" y="167"/>
                  </a:lnTo>
                  <a:lnTo>
                    <a:pt x="917" y="144"/>
                  </a:lnTo>
                  <a:lnTo>
                    <a:pt x="917" y="58"/>
                  </a:lnTo>
                  <a:lnTo>
                    <a:pt x="919" y="40"/>
                  </a:lnTo>
                  <a:lnTo>
                    <a:pt x="927" y="24"/>
                  </a:lnTo>
                  <a:lnTo>
                    <a:pt x="940" y="12"/>
                  </a:lnTo>
                  <a:lnTo>
                    <a:pt x="956" y="3"/>
                  </a:lnTo>
                  <a:lnTo>
                    <a:pt x="974" y="0"/>
                  </a:lnTo>
                  <a:lnTo>
                    <a:pt x="992" y="3"/>
                  </a:lnTo>
                  <a:lnTo>
                    <a:pt x="1008" y="12"/>
                  </a:lnTo>
                  <a:lnTo>
                    <a:pt x="1020" y="24"/>
                  </a:lnTo>
                  <a:lnTo>
                    <a:pt x="1029" y="40"/>
                  </a:lnTo>
                  <a:lnTo>
                    <a:pt x="1032" y="58"/>
                  </a:lnTo>
                  <a:lnTo>
                    <a:pt x="1032" y="144"/>
                  </a:lnTo>
                  <a:lnTo>
                    <a:pt x="1029" y="180"/>
                  </a:lnTo>
                  <a:lnTo>
                    <a:pt x="1019" y="214"/>
                  </a:lnTo>
                  <a:lnTo>
                    <a:pt x="1004" y="245"/>
                  </a:lnTo>
                  <a:lnTo>
                    <a:pt x="984" y="274"/>
                  </a:lnTo>
                  <a:lnTo>
                    <a:pt x="960" y="299"/>
                  </a:lnTo>
                  <a:lnTo>
                    <a:pt x="932" y="319"/>
                  </a:lnTo>
                  <a:lnTo>
                    <a:pt x="900" y="333"/>
                  </a:lnTo>
                  <a:lnTo>
                    <a:pt x="867" y="343"/>
                  </a:lnTo>
                  <a:lnTo>
                    <a:pt x="831" y="346"/>
                  </a:lnTo>
                  <a:lnTo>
                    <a:pt x="200" y="346"/>
                  </a:lnTo>
                  <a:lnTo>
                    <a:pt x="165" y="343"/>
                  </a:lnTo>
                  <a:lnTo>
                    <a:pt x="131" y="333"/>
                  </a:lnTo>
                  <a:lnTo>
                    <a:pt x="99" y="319"/>
                  </a:lnTo>
                  <a:lnTo>
                    <a:pt x="71" y="299"/>
                  </a:lnTo>
                  <a:lnTo>
                    <a:pt x="47" y="274"/>
                  </a:lnTo>
                  <a:lnTo>
                    <a:pt x="27" y="245"/>
                  </a:lnTo>
                  <a:lnTo>
                    <a:pt x="13" y="214"/>
                  </a:lnTo>
                  <a:lnTo>
                    <a:pt x="3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2" y="40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565"/>
            <p:cNvSpPr>
              <a:spLocks/>
            </p:cNvSpPr>
            <p:nvPr/>
          </p:nvSpPr>
          <p:spPr bwMode="auto">
            <a:xfrm>
              <a:off x="1797051" y="6165850"/>
              <a:ext cx="120650" cy="61913"/>
            </a:xfrm>
            <a:custGeom>
              <a:avLst/>
              <a:gdLst>
                <a:gd name="T0" fmla="*/ 58 w 688"/>
                <a:gd name="T1" fmla="*/ 0 h 345"/>
                <a:gd name="T2" fmla="*/ 75 w 688"/>
                <a:gd name="T3" fmla="*/ 3 h 345"/>
                <a:gd name="T4" fmla="*/ 91 w 688"/>
                <a:gd name="T5" fmla="*/ 11 h 345"/>
                <a:gd name="T6" fmla="*/ 103 w 688"/>
                <a:gd name="T7" fmla="*/ 24 h 345"/>
                <a:gd name="T8" fmla="*/ 112 w 688"/>
                <a:gd name="T9" fmla="*/ 39 h 345"/>
                <a:gd name="T10" fmla="*/ 115 w 688"/>
                <a:gd name="T11" fmla="*/ 57 h 345"/>
                <a:gd name="T12" fmla="*/ 115 w 688"/>
                <a:gd name="T13" fmla="*/ 143 h 345"/>
                <a:gd name="T14" fmla="*/ 118 w 688"/>
                <a:gd name="T15" fmla="*/ 166 h 345"/>
                <a:gd name="T16" fmla="*/ 126 w 688"/>
                <a:gd name="T17" fmla="*/ 187 h 345"/>
                <a:gd name="T18" fmla="*/ 140 w 688"/>
                <a:gd name="T19" fmla="*/ 205 h 345"/>
                <a:gd name="T20" fmla="*/ 158 w 688"/>
                <a:gd name="T21" fmla="*/ 218 h 345"/>
                <a:gd name="T22" fmla="*/ 177 w 688"/>
                <a:gd name="T23" fmla="*/ 227 h 345"/>
                <a:gd name="T24" fmla="*/ 200 w 688"/>
                <a:gd name="T25" fmla="*/ 230 h 345"/>
                <a:gd name="T26" fmla="*/ 631 w 688"/>
                <a:gd name="T27" fmla="*/ 230 h 345"/>
                <a:gd name="T28" fmla="*/ 648 w 688"/>
                <a:gd name="T29" fmla="*/ 233 h 345"/>
                <a:gd name="T30" fmla="*/ 664 w 688"/>
                <a:gd name="T31" fmla="*/ 242 h 345"/>
                <a:gd name="T32" fmla="*/ 676 w 688"/>
                <a:gd name="T33" fmla="*/ 254 h 345"/>
                <a:gd name="T34" fmla="*/ 685 w 688"/>
                <a:gd name="T35" fmla="*/ 270 h 345"/>
                <a:gd name="T36" fmla="*/ 688 w 688"/>
                <a:gd name="T37" fmla="*/ 288 h 345"/>
                <a:gd name="T38" fmla="*/ 685 w 688"/>
                <a:gd name="T39" fmla="*/ 305 h 345"/>
                <a:gd name="T40" fmla="*/ 676 w 688"/>
                <a:gd name="T41" fmla="*/ 322 h 345"/>
                <a:gd name="T42" fmla="*/ 664 w 688"/>
                <a:gd name="T43" fmla="*/ 334 h 345"/>
                <a:gd name="T44" fmla="*/ 648 w 688"/>
                <a:gd name="T45" fmla="*/ 342 h 345"/>
                <a:gd name="T46" fmla="*/ 631 w 688"/>
                <a:gd name="T47" fmla="*/ 345 h 345"/>
                <a:gd name="T48" fmla="*/ 200 w 688"/>
                <a:gd name="T49" fmla="*/ 345 h 345"/>
                <a:gd name="T50" fmla="*/ 165 w 688"/>
                <a:gd name="T51" fmla="*/ 342 h 345"/>
                <a:gd name="T52" fmla="*/ 131 w 688"/>
                <a:gd name="T53" fmla="*/ 333 h 345"/>
                <a:gd name="T54" fmla="*/ 99 w 688"/>
                <a:gd name="T55" fmla="*/ 318 h 345"/>
                <a:gd name="T56" fmla="*/ 71 w 688"/>
                <a:gd name="T57" fmla="*/ 298 h 345"/>
                <a:gd name="T58" fmla="*/ 47 w 688"/>
                <a:gd name="T59" fmla="*/ 273 h 345"/>
                <a:gd name="T60" fmla="*/ 27 w 688"/>
                <a:gd name="T61" fmla="*/ 246 h 345"/>
                <a:gd name="T62" fmla="*/ 13 w 688"/>
                <a:gd name="T63" fmla="*/ 214 h 345"/>
                <a:gd name="T64" fmla="*/ 3 w 688"/>
                <a:gd name="T65" fmla="*/ 180 h 345"/>
                <a:gd name="T66" fmla="*/ 0 w 688"/>
                <a:gd name="T67" fmla="*/ 143 h 345"/>
                <a:gd name="T68" fmla="*/ 0 w 688"/>
                <a:gd name="T69" fmla="*/ 57 h 345"/>
                <a:gd name="T70" fmla="*/ 2 w 688"/>
                <a:gd name="T71" fmla="*/ 39 h 345"/>
                <a:gd name="T72" fmla="*/ 11 w 688"/>
                <a:gd name="T73" fmla="*/ 24 h 345"/>
                <a:gd name="T74" fmla="*/ 23 w 688"/>
                <a:gd name="T75" fmla="*/ 11 h 345"/>
                <a:gd name="T76" fmla="*/ 39 w 688"/>
                <a:gd name="T77" fmla="*/ 3 h 345"/>
                <a:gd name="T78" fmla="*/ 58 w 688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8" h="345">
                  <a:moveTo>
                    <a:pt x="58" y="0"/>
                  </a:moveTo>
                  <a:lnTo>
                    <a:pt x="75" y="3"/>
                  </a:lnTo>
                  <a:lnTo>
                    <a:pt x="91" y="11"/>
                  </a:lnTo>
                  <a:lnTo>
                    <a:pt x="103" y="24"/>
                  </a:lnTo>
                  <a:lnTo>
                    <a:pt x="112" y="39"/>
                  </a:lnTo>
                  <a:lnTo>
                    <a:pt x="115" y="57"/>
                  </a:lnTo>
                  <a:lnTo>
                    <a:pt x="115" y="143"/>
                  </a:lnTo>
                  <a:lnTo>
                    <a:pt x="118" y="166"/>
                  </a:lnTo>
                  <a:lnTo>
                    <a:pt x="126" y="187"/>
                  </a:lnTo>
                  <a:lnTo>
                    <a:pt x="140" y="205"/>
                  </a:lnTo>
                  <a:lnTo>
                    <a:pt x="158" y="218"/>
                  </a:lnTo>
                  <a:lnTo>
                    <a:pt x="177" y="227"/>
                  </a:lnTo>
                  <a:lnTo>
                    <a:pt x="200" y="230"/>
                  </a:lnTo>
                  <a:lnTo>
                    <a:pt x="631" y="230"/>
                  </a:lnTo>
                  <a:lnTo>
                    <a:pt x="648" y="233"/>
                  </a:lnTo>
                  <a:lnTo>
                    <a:pt x="664" y="242"/>
                  </a:lnTo>
                  <a:lnTo>
                    <a:pt x="676" y="254"/>
                  </a:lnTo>
                  <a:lnTo>
                    <a:pt x="685" y="270"/>
                  </a:lnTo>
                  <a:lnTo>
                    <a:pt x="688" y="288"/>
                  </a:lnTo>
                  <a:lnTo>
                    <a:pt x="685" y="305"/>
                  </a:lnTo>
                  <a:lnTo>
                    <a:pt x="676" y="322"/>
                  </a:lnTo>
                  <a:lnTo>
                    <a:pt x="664" y="334"/>
                  </a:lnTo>
                  <a:lnTo>
                    <a:pt x="648" y="342"/>
                  </a:lnTo>
                  <a:lnTo>
                    <a:pt x="631" y="345"/>
                  </a:lnTo>
                  <a:lnTo>
                    <a:pt x="200" y="345"/>
                  </a:lnTo>
                  <a:lnTo>
                    <a:pt x="165" y="342"/>
                  </a:lnTo>
                  <a:lnTo>
                    <a:pt x="131" y="333"/>
                  </a:lnTo>
                  <a:lnTo>
                    <a:pt x="99" y="318"/>
                  </a:lnTo>
                  <a:lnTo>
                    <a:pt x="71" y="298"/>
                  </a:lnTo>
                  <a:lnTo>
                    <a:pt x="47" y="273"/>
                  </a:lnTo>
                  <a:lnTo>
                    <a:pt x="27" y="246"/>
                  </a:lnTo>
                  <a:lnTo>
                    <a:pt x="13" y="214"/>
                  </a:lnTo>
                  <a:lnTo>
                    <a:pt x="3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2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566"/>
            <p:cNvSpPr>
              <a:spLocks noEditPoints="1"/>
            </p:cNvSpPr>
            <p:nvPr/>
          </p:nvSpPr>
          <p:spPr bwMode="auto">
            <a:xfrm>
              <a:off x="1614488" y="5749925"/>
              <a:ext cx="546100" cy="609600"/>
            </a:xfrm>
            <a:custGeom>
              <a:avLst/>
              <a:gdLst>
                <a:gd name="T0" fmla="*/ 147 w 3094"/>
                <a:gd name="T1" fmla="*/ 117 h 3456"/>
                <a:gd name="T2" fmla="*/ 124 w 3094"/>
                <a:gd name="T3" fmla="*/ 135 h 3456"/>
                <a:gd name="T4" fmla="*/ 115 w 3094"/>
                <a:gd name="T5" fmla="*/ 163 h 3456"/>
                <a:gd name="T6" fmla="*/ 2979 w 3094"/>
                <a:gd name="T7" fmla="*/ 1670 h 3456"/>
                <a:gd name="T8" fmla="*/ 2977 w 3094"/>
                <a:gd name="T9" fmla="*/ 148 h 3456"/>
                <a:gd name="T10" fmla="*/ 2960 w 3094"/>
                <a:gd name="T11" fmla="*/ 125 h 3456"/>
                <a:gd name="T12" fmla="*/ 2931 w 3094"/>
                <a:gd name="T13" fmla="*/ 115 h 3456"/>
                <a:gd name="T14" fmla="*/ 163 w 3094"/>
                <a:gd name="T15" fmla="*/ 0 h 3456"/>
                <a:gd name="T16" fmla="*/ 2961 w 3094"/>
                <a:gd name="T17" fmla="*/ 3 h 3456"/>
                <a:gd name="T18" fmla="*/ 3014 w 3094"/>
                <a:gd name="T19" fmla="*/ 22 h 3456"/>
                <a:gd name="T20" fmla="*/ 3055 w 3094"/>
                <a:gd name="T21" fmla="*/ 58 h 3456"/>
                <a:gd name="T22" fmla="*/ 3084 w 3094"/>
                <a:gd name="T23" fmla="*/ 106 h 3456"/>
                <a:gd name="T24" fmla="*/ 3094 w 3094"/>
                <a:gd name="T25" fmla="*/ 163 h 3456"/>
                <a:gd name="T26" fmla="*/ 3091 w 3094"/>
                <a:gd name="T27" fmla="*/ 2212 h 3456"/>
                <a:gd name="T28" fmla="*/ 3070 w 3094"/>
                <a:gd name="T29" fmla="*/ 2239 h 3456"/>
                <a:gd name="T30" fmla="*/ 3037 w 3094"/>
                <a:gd name="T31" fmla="*/ 2251 h 3456"/>
                <a:gd name="T32" fmla="*/ 3002 w 3094"/>
                <a:gd name="T33" fmla="*/ 2239 h 3456"/>
                <a:gd name="T34" fmla="*/ 2983 w 3094"/>
                <a:gd name="T35" fmla="*/ 2212 h 3456"/>
                <a:gd name="T36" fmla="*/ 2979 w 3094"/>
                <a:gd name="T37" fmla="*/ 1786 h 3456"/>
                <a:gd name="T38" fmla="*/ 115 w 3094"/>
                <a:gd name="T39" fmla="*/ 3293 h 3456"/>
                <a:gd name="T40" fmla="*/ 124 w 3094"/>
                <a:gd name="T41" fmla="*/ 3321 h 3456"/>
                <a:gd name="T42" fmla="*/ 147 w 3094"/>
                <a:gd name="T43" fmla="*/ 3339 h 3456"/>
                <a:gd name="T44" fmla="*/ 1318 w 3094"/>
                <a:gd name="T45" fmla="*/ 3341 h 3456"/>
                <a:gd name="T46" fmla="*/ 1351 w 3094"/>
                <a:gd name="T47" fmla="*/ 3352 h 3456"/>
                <a:gd name="T48" fmla="*/ 1372 w 3094"/>
                <a:gd name="T49" fmla="*/ 3381 h 3456"/>
                <a:gd name="T50" fmla="*/ 1372 w 3094"/>
                <a:gd name="T51" fmla="*/ 3416 h 3456"/>
                <a:gd name="T52" fmla="*/ 1351 w 3094"/>
                <a:gd name="T53" fmla="*/ 3444 h 3456"/>
                <a:gd name="T54" fmla="*/ 1318 w 3094"/>
                <a:gd name="T55" fmla="*/ 3456 h 3456"/>
                <a:gd name="T56" fmla="*/ 133 w 3094"/>
                <a:gd name="T57" fmla="*/ 3453 h 3456"/>
                <a:gd name="T58" fmla="*/ 80 w 3094"/>
                <a:gd name="T59" fmla="*/ 3434 h 3456"/>
                <a:gd name="T60" fmla="*/ 38 w 3094"/>
                <a:gd name="T61" fmla="*/ 3398 h 3456"/>
                <a:gd name="T62" fmla="*/ 10 w 3094"/>
                <a:gd name="T63" fmla="*/ 3350 h 3456"/>
                <a:gd name="T64" fmla="*/ 0 w 3094"/>
                <a:gd name="T65" fmla="*/ 3293 h 3456"/>
                <a:gd name="T66" fmla="*/ 2 w 3094"/>
                <a:gd name="T67" fmla="*/ 134 h 3456"/>
                <a:gd name="T68" fmla="*/ 22 w 3094"/>
                <a:gd name="T69" fmla="*/ 81 h 3456"/>
                <a:gd name="T70" fmla="*/ 57 w 3094"/>
                <a:gd name="T71" fmla="*/ 39 h 3456"/>
                <a:gd name="T72" fmla="*/ 105 w 3094"/>
                <a:gd name="T73" fmla="*/ 10 h 3456"/>
                <a:gd name="T74" fmla="*/ 163 w 3094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94" h="3456">
                  <a:moveTo>
                    <a:pt x="163" y="115"/>
                  </a:moveTo>
                  <a:lnTo>
                    <a:pt x="147" y="117"/>
                  </a:lnTo>
                  <a:lnTo>
                    <a:pt x="134" y="125"/>
                  </a:lnTo>
                  <a:lnTo>
                    <a:pt x="124" y="135"/>
                  </a:lnTo>
                  <a:lnTo>
                    <a:pt x="117" y="148"/>
                  </a:lnTo>
                  <a:lnTo>
                    <a:pt x="115" y="163"/>
                  </a:lnTo>
                  <a:lnTo>
                    <a:pt x="115" y="1670"/>
                  </a:lnTo>
                  <a:lnTo>
                    <a:pt x="2979" y="1670"/>
                  </a:lnTo>
                  <a:lnTo>
                    <a:pt x="2979" y="163"/>
                  </a:lnTo>
                  <a:lnTo>
                    <a:pt x="2977" y="148"/>
                  </a:lnTo>
                  <a:lnTo>
                    <a:pt x="2970" y="135"/>
                  </a:lnTo>
                  <a:lnTo>
                    <a:pt x="2960" y="125"/>
                  </a:lnTo>
                  <a:lnTo>
                    <a:pt x="2946" y="117"/>
                  </a:lnTo>
                  <a:lnTo>
                    <a:pt x="2931" y="115"/>
                  </a:lnTo>
                  <a:lnTo>
                    <a:pt x="163" y="115"/>
                  </a:lnTo>
                  <a:close/>
                  <a:moveTo>
                    <a:pt x="163" y="0"/>
                  </a:moveTo>
                  <a:lnTo>
                    <a:pt x="2931" y="0"/>
                  </a:lnTo>
                  <a:lnTo>
                    <a:pt x="2961" y="3"/>
                  </a:lnTo>
                  <a:lnTo>
                    <a:pt x="2988" y="10"/>
                  </a:lnTo>
                  <a:lnTo>
                    <a:pt x="3014" y="22"/>
                  </a:lnTo>
                  <a:lnTo>
                    <a:pt x="3036" y="39"/>
                  </a:lnTo>
                  <a:lnTo>
                    <a:pt x="3055" y="58"/>
                  </a:lnTo>
                  <a:lnTo>
                    <a:pt x="3071" y="81"/>
                  </a:lnTo>
                  <a:lnTo>
                    <a:pt x="3084" y="106"/>
                  </a:lnTo>
                  <a:lnTo>
                    <a:pt x="3091" y="134"/>
                  </a:lnTo>
                  <a:lnTo>
                    <a:pt x="3094" y="163"/>
                  </a:lnTo>
                  <a:lnTo>
                    <a:pt x="3094" y="2193"/>
                  </a:lnTo>
                  <a:lnTo>
                    <a:pt x="3091" y="2212"/>
                  </a:lnTo>
                  <a:lnTo>
                    <a:pt x="3083" y="2228"/>
                  </a:lnTo>
                  <a:lnTo>
                    <a:pt x="3070" y="2239"/>
                  </a:lnTo>
                  <a:lnTo>
                    <a:pt x="3054" y="2247"/>
                  </a:lnTo>
                  <a:lnTo>
                    <a:pt x="3037" y="2251"/>
                  </a:lnTo>
                  <a:lnTo>
                    <a:pt x="3018" y="2247"/>
                  </a:lnTo>
                  <a:lnTo>
                    <a:pt x="3002" y="2239"/>
                  </a:lnTo>
                  <a:lnTo>
                    <a:pt x="2990" y="2228"/>
                  </a:lnTo>
                  <a:lnTo>
                    <a:pt x="2983" y="2212"/>
                  </a:lnTo>
                  <a:lnTo>
                    <a:pt x="2979" y="2193"/>
                  </a:lnTo>
                  <a:lnTo>
                    <a:pt x="2979" y="1786"/>
                  </a:lnTo>
                  <a:lnTo>
                    <a:pt x="115" y="1786"/>
                  </a:lnTo>
                  <a:lnTo>
                    <a:pt x="115" y="3293"/>
                  </a:lnTo>
                  <a:lnTo>
                    <a:pt x="117" y="3308"/>
                  </a:lnTo>
                  <a:lnTo>
                    <a:pt x="124" y="3321"/>
                  </a:lnTo>
                  <a:lnTo>
                    <a:pt x="134" y="3331"/>
                  </a:lnTo>
                  <a:lnTo>
                    <a:pt x="147" y="3339"/>
                  </a:lnTo>
                  <a:lnTo>
                    <a:pt x="163" y="3341"/>
                  </a:lnTo>
                  <a:lnTo>
                    <a:pt x="1318" y="3341"/>
                  </a:lnTo>
                  <a:lnTo>
                    <a:pt x="1336" y="3344"/>
                  </a:lnTo>
                  <a:lnTo>
                    <a:pt x="1351" y="3352"/>
                  </a:lnTo>
                  <a:lnTo>
                    <a:pt x="1364" y="3364"/>
                  </a:lnTo>
                  <a:lnTo>
                    <a:pt x="1372" y="3381"/>
                  </a:lnTo>
                  <a:lnTo>
                    <a:pt x="1375" y="3398"/>
                  </a:lnTo>
                  <a:lnTo>
                    <a:pt x="1372" y="3416"/>
                  </a:lnTo>
                  <a:lnTo>
                    <a:pt x="1364" y="3432"/>
                  </a:lnTo>
                  <a:lnTo>
                    <a:pt x="1351" y="3444"/>
                  </a:lnTo>
                  <a:lnTo>
                    <a:pt x="1336" y="3453"/>
                  </a:lnTo>
                  <a:lnTo>
                    <a:pt x="1318" y="3456"/>
                  </a:lnTo>
                  <a:lnTo>
                    <a:pt x="163" y="3456"/>
                  </a:lnTo>
                  <a:lnTo>
                    <a:pt x="133" y="3453"/>
                  </a:lnTo>
                  <a:lnTo>
                    <a:pt x="105" y="3446"/>
                  </a:lnTo>
                  <a:lnTo>
                    <a:pt x="80" y="3434"/>
                  </a:lnTo>
                  <a:lnTo>
                    <a:pt x="57" y="3417"/>
                  </a:lnTo>
                  <a:lnTo>
                    <a:pt x="38" y="3398"/>
                  </a:lnTo>
                  <a:lnTo>
                    <a:pt x="22" y="3375"/>
                  </a:lnTo>
                  <a:lnTo>
                    <a:pt x="10" y="3350"/>
                  </a:lnTo>
                  <a:lnTo>
                    <a:pt x="2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2" y="134"/>
                  </a:lnTo>
                  <a:lnTo>
                    <a:pt x="10" y="106"/>
                  </a:lnTo>
                  <a:lnTo>
                    <a:pt x="22" y="81"/>
                  </a:lnTo>
                  <a:lnTo>
                    <a:pt x="38" y="58"/>
                  </a:lnTo>
                  <a:lnTo>
                    <a:pt x="57" y="39"/>
                  </a:lnTo>
                  <a:lnTo>
                    <a:pt x="80" y="22"/>
                  </a:lnTo>
                  <a:lnTo>
                    <a:pt x="105" y="10"/>
                  </a:lnTo>
                  <a:lnTo>
                    <a:pt x="133" y="3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0" name="Group 1179"/>
          <p:cNvGrpSpPr/>
          <p:nvPr/>
        </p:nvGrpSpPr>
        <p:grpSpPr>
          <a:xfrm>
            <a:off x="665170" y="5750361"/>
            <a:ext cx="561975" cy="609600"/>
            <a:chOff x="669925" y="5749925"/>
            <a:chExt cx="561975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75" name="Freeform 571"/>
            <p:cNvSpPr>
              <a:spLocks noEditPoints="1"/>
            </p:cNvSpPr>
            <p:nvPr/>
          </p:nvSpPr>
          <p:spPr bwMode="auto">
            <a:xfrm>
              <a:off x="1006475" y="6096000"/>
              <a:ext cx="225425" cy="263525"/>
            </a:xfrm>
            <a:custGeom>
              <a:avLst/>
              <a:gdLst>
                <a:gd name="T0" fmla="*/ 116 w 1275"/>
                <a:gd name="T1" fmla="*/ 1383 h 1498"/>
                <a:gd name="T2" fmla="*/ 1158 w 1275"/>
                <a:gd name="T3" fmla="*/ 576 h 1498"/>
                <a:gd name="T4" fmla="*/ 637 w 1275"/>
                <a:gd name="T5" fmla="*/ 116 h 1498"/>
                <a:gd name="T6" fmla="*/ 554 w 1275"/>
                <a:gd name="T7" fmla="*/ 128 h 1498"/>
                <a:gd name="T8" fmla="*/ 480 w 1275"/>
                <a:gd name="T9" fmla="*/ 162 h 1498"/>
                <a:gd name="T10" fmla="*/ 419 w 1275"/>
                <a:gd name="T11" fmla="*/ 215 h 1498"/>
                <a:gd name="T12" fmla="*/ 374 w 1275"/>
                <a:gd name="T13" fmla="*/ 282 h 1498"/>
                <a:gd name="T14" fmla="*/ 350 w 1275"/>
                <a:gd name="T15" fmla="*/ 361 h 1498"/>
                <a:gd name="T16" fmla="*/ 347 w 1275"/>
                <a:gd name="T17" fmla="*/ 461 h 1498"/>
                <a:gd name="T18" fmla="*/ 926 w 1275"/>
                <a:gd name="T19" fmla="*/ 404 h 1498"/>
                <a:gd name="T20" fmla="*/ 915 w 1275"/>
                <a:gd name="T21" fmla="*/ 321 h 1498"/>
                <a:gd name="T22" fmla="*/ 880 w 1275"/>
                <a:gd name="T23" fmla="*/ 247 h 1498"/>
                <a:gd name="T24" fmla="*/ 827 w 1275"/>
                <a:gd name="T25" fmla="*/ 187 h 1498"/>
                <a:gd name="T26" fmla="*/ 759 w 1275"/>
                <a:gd name="T27" fmla="*/ 143 h 1498"/>
                <a:gd name="T28" fmla="*/ 680 w 1275"/>
                <a:gd name="T29" fmla="*/ 119 h 1498"/>
                <a:gd name="T30" fmla="*/ 637 w 1275"/>
                <a:gd name="T31" fmla="*/ 0 h 1498"/>
                <a:gd name="T32" fmla="*/ 737 w 1275"/>
                <a:gd name="T33" fmla="*/ 13 h 1498"/>
                <a:gd name="T34" fmla="*/ 827 w 1275"/>
                <a:gd name="T35" fmla="*/ 48 h 1498"/>
                <a:gd name="T36" fmla="*/ 906 w 1275"/>
                <a:gd name="T37" fmla="*/ 102 h 1498"/>
                <a:gd name="T38" fmla="*/ 970 w 1275"/>
                <a:gd name="T39" fmla="*/ 173 h 1498"/>
                <a:gd name="T40" fmla="*/ 1016 w 1275"/>
                <a:gd name="T41" fmla="*/ 258 h 1498"/>
                <a:gd name="T42" fmla="*/ 1040 w 1275"/>
                <a:gd name="T43" fmla="*/ 353 h 1498"/>
                <a:gd name="T44" fmla="*/ 1043 w 1275"/>
                <a:gd name="T45" fmla="*/ 461 h 1498"/>
                <a:gd name="T46" fmla="*/ 1275 w 1275"/>
                <a:gd name="T47" fmla="*/ 1498 h 1498"/>
                <a:gd name="T48" fmla="*/ 0 w 1275"/>
                <a:gd name="T49" fmla="*/ 461 h 1498"/>
                <a:gd name="T50" fmla="*/ 232 w 1275"/>
                <a:gd name="T51" fmla="*/ 404 h 1498"/>
                <a:gd name="T52" fmla="*/ 244 w 1275"/>
                <a:gd name="T53" fmla="*/ 304 h 1498"/>
                <a:gd name="T54" fmla="*/ 280 w 1275"/>
                <a:gd name="T55" fmla="*/ 214 h 1498"/>
                <a:gd name="T56" fmla="*/ 334 w 1275"/>
                <a:gd name="T57" fmla="*/ 135 h 1498"/>
                <a:gd name="T58" fmla="*/ 406 w 1275"/>
                <a:gd name="T59" fmla="*/ 73 h 1498"/>
                <a:gd name="T60" fmla="*/ 491 w 1275"/>
                <a:gd name="T61" fmla="*/ 28 h 1498"/>
                <a:gd name="T62" fmla="*/ 586 w 1275"/>
                <a:gd name="T63" fmla="*/ 4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5" h="1498">
                  <a:moveTo>
                    <a:pt x="116" y="576"/>
                  </a:moveTo>
                  <a:lnTo>
                    <a:pt x="116" y="1383"/>
                  </a:lnTo>
                  <a:lnTo>
                    <a:pt x="1158" y="1383"/>
                  </a:lnTo>
                  <a:lnTo>
                    <a:pt x="1158" y="576"/>
                  </a:lnTo>
                  <a:lnTo>
                    <a:pt x="116" y="576"/>
                  </a:lnTo>
                  <a:close/>
                  <a:moveTo>
                    <a:pt x="637" y="116"/>
                  </a:moveTo>
                  <a:lnTo>
                    <a:pt x="595" y="119"/>
                  </a:lnTo>
                  <a:lnTo>
                    <a:pt x="554" y="128"/>
                  </a:lnTo>
                  <a:lnTo>
                    <a:pt x="516" y="143"/>
                  </a:lnTo>
                  <a:lnTo>
                    <a:pt x="480" y="162"/>
                  </a:lnTo>
                  <a:lnTo>
                    <a:pt x="447" y="187"/>
                  </a:lnTo>
                  <a:lnTo>
                    <a:pt x="419" y="215"/>
                  </a:lnTo>
                  <a:lnTo>
                    <a:pt x="395" y="247"/>
                  </a:lnTo>
                  <a:lnTo>
                    <a:pt x="374" y="282"/>
                  </a:lnTo>
                  <a:lnTo>
                    <a:pt x="360" y="321"/>
                  </a:lnTo>
                  <a:lnTo>
                    <a:pt x="350" y="361"/>
                  </a:lnTo>
                  <a:lnTo>
                    <a:pt x="347" y="404"/>
                  </a:lnTo>
                  <a:lnTo>
                    <a:pt x="347" y="461"/>
                  </a:lnTo>
                  <a:lnTo>
                    <a:pt x="926" y="461"/>
                  </a:lnTo>
                  <a:lnTo>
                    <a:pt x="926" y="404"/>
                  </a:lnTo>
                  <a:lnTo>
                    <a:pt x="923" y="361"/>
                  </a:lnTo>
                  <a:lnTo>
                    <a:pt x="915" y="321"/>
                  </a:lnTo>
                  <a:lnTo>
                    <a:pt x="900" y="282"/>
                  </a:lnTo>
                  <a:lnTo>
                    <a:pt x="880" y="247"/>
                  </a:lnTo>
                  <a:lnTo>
                    <a:pt x="856" y="215"/>
                  </a:lnTo>
                  <a:lnTo>
                    <a:pt x="827" y="187"/>
                  </a:lnTo>
                  <a:lnTo>
                    <a:pt x="795" y="162"/>
                  </a:lnTo>
                  <a:lnTo>
                    <a:pt x="759" y="143"/>
                  </a:lnTo>
                  <a:lnTo>
                    <a:pt x="721" y="128"/>
                  </a:lnTo>
                  <a:lnTo>
                    <a:pt x="680" y="119"/>
                  </a:lnTo>
                  <a:lnTo>
                    <a:pt x="637" y="116"/>
                  </a:lnTo>
                  <a:close/>
                  <a:moveTo>
                    <a:pt x="637" y="0"/>
                  </a:moveTo>
                  <a:lnTo>
                    <a:pt x="688" y="4"/>
                  </a:lnTo>
                  <a:lnTo>
                    <a:pt x="737" y="13"/>
                  </a:lnTo>
                  <a:lnTo>
                    <a:pt x="784" y="28"/>
                  </a:lnTo>
                  <a:lnTo>
                    <a:pt x="827" y="48"/>
                  </a:lnTo>
                  <a:lnTo>
                    <a:pt x="868" y="73"/>
                  </a:lnTo>
                  <a:lnTo>
                    <a:pt x="906" y="102"/>
                  </a:lnTo>
                  <a:lnTo>
                    <a:pt x="940" y="135"/>
                  </a:lnTo>
                  <a:lnTo>
                    <a:pt x="970" y="173"/>
                  </a:lnTo>
                  <a:lnTo>
                    <a:pt x="995" y="214"/>
                  </a:lnTo>
                  <a:lnTo>
                    <a:pt x="1016" y="258"/>
                  </a:lnTo>
                  <a:lnTo>
                    <a:pt x="1031" y="304"/>
                  </a:lnTo>
                  <a:lnTo>
                    <a:pt x="1040" y="353"/>
                  </a:lnTo>
                  <a:lnTo>
                    <a:pt x="1043" y="404"/>
                  </a:lnTo>
                  <a:lnTo>
                    <a:pt x="1043" y="461"/>
                  </a:lnTo>
                  <a:lnTo>
                    <a:pt x="1275" y="461"/>
                  </a:lnTo>
                  <a:lnTo>
                    <a:pt x="1275" y="1498"/>
                  </a:lnTo>
                  <a:lnTo>
                    <a:pt x="0" y="1498"/>
                  </a:lnTo>
                  <a:lnTo>
                    <a:pt x="0" y="461"/>
                  </a:lnTo>
                  <a:lnTo>
                    <a:pt x="232" y="461"/>
                  </a:lnTo>
                  <a:lnTo>
                    <a:pt x="232" y="404"/>
                  </a:lnTo>
                  <a:lnTo>
                    <a:pt x="235" y="353"/>
                  </a:lnTo>
                  <a:lnTo>
                    <a:pt x="244" y="304"/>
                  </a:lnTo>
                  <a:lnTo>
                    <a:pt x="260" y="258"/>
                  </a:lnTo>
                  <a:lnTo>
                    <a:pt x="280" y="214"/>
                  </a:lnTo>
                  <a:lnTo>
                    <a:pt x="305" y="173"/>
                  </a:lnTo>
                  <a:lnTo>
                    <a:pt x="334" y="135"/>
                  </a:lnTo>
                  <a:lnTo>
                    <a:pt x="368" y="102"/>
                  </a:lnTo>
                  <a:lnTo>
                    <a:pt x="406" y="73"/>
                  </a:lnTo>
                  <a:lnTo>
                    <a:pt x="447" y="48"/>
                  </a:lnTo>
                  <a:lnTo>
                    <a:pt x="491" y="28"/>
                  </a:lnTo>
                  <a:lnTo>
                    <a:pt x="538" y="13"/>
                  </a:lnTo>
                  <a:lnTo>
                    <a:pt x="586" y="4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572"/>
            <p:cNvSpPr>
              <a:spLocks noEditPoints="1"/>
            </p:cNvSpPr>
            <p:nvPr/>
          </p:nvSpPr>
          <p:spPr bwMode="auto">
            <a:xfrm>
              <a:off x="1077913" y="6227763"/>
              <a:ext cx="82550" cy="101600"/>
            </a:xfrm>
            <a:custGeom>
              <a:avLst/>
              <a:gdLst>
                <a:gd name="T0" fmla="*/ 204 w 462"/>
                <a:gd name="T1" fmla="*/ 119 h 576"/>
                <a:gd name="T2" fmla="*/ 159 w 462"/>
                <a:gd name="T3" fmla="*/ 141 h 576"/>
                <a:gd name="T4" fmla="*/ 128 w 462"/>
                <a:gd name="T5" fmla="*/ 180 h 576"/>
                <a:gd name="T6" fmla="*/ 116 w 462"/>
                <a:gd name="T7" fmla="*/ 231 h 576"/>
                <a:gd name="T8" fmla="*/ 128 w 462"/>
                <a:gd name="T9" fmla="*/ 281 h 576"/>
                <a:gd name="T10" fmla="*/ 159 w 462"/>
                <a:gd name="T11" fmla="*/ 321 h 576"/>
                <a:gd name="T12" fmla="*/ 204 w 462"/>
                <a:gd name="T13" fmla="*/ 343 h 576"/>
                <a:gd name="T14" fmla="*/ 258 w 462"/>
                <a:gd name="T15" fmla="*/ 343 h 576"/>
                <a:gd name="T16" fmla="*/ 303 w 462"/>
                <a:gd name="T17" fmla="*/ 321 h 576"/>
                <a:gd name="T18" fmla="*/ 335 w 462"/>
                <a:gd name="T19" fmla="*/ 281 h 576"/>
                <a:gd name="T20" fmla="*/ 348 w 462"/>
                <a:gd name="T21" fmla="*/ 231 h 576"/>
                <a:gd name="T22" fmla="*/ 335 w 462"/>
                <a:gd name="T23" fmla="*/ 180 h 576"/>
                <a:gd name="T24" fmla="*/ 303 w 462"/>
                <a:gd name="T25" fmla="*/ 141 h 576"/>
                <a:gd name="T26" fmla="*/ 258 w 462"/>
                <a:gd name="T27" fmla="*/ 119 h 576"/>
                <a:gd name="T28" fmla="*/ 231 w 462"/>
                <a:gd name="T29" fmla="*/ 0 h 576"/>
                <a:gd name="T30" fmla="*/ 304 w 462"/>
                <a:gd name="T31" fmla="*/ 12 h 576"/>
                <a:gd name="T32" fmla="*/ 368 w 462"/>
                <a:gd name="T33" fmla="*/ 45 h 576"/>
                <a:gd name="T34" fmla="*/ 418 w 462"/>
                <a:gd name="T35" fmla="*/ 94 h 576"/>
                <a:gd name="T36" fmla="*/ 451 w 462"/>
                <a:gd name="T37" fmla="*/ 158 h 576"/>
                <a:gd name="T38" fmla="*/ 462 w 462"/>
                <a:gd name="T39" fmla="*/ 231 h 576"/>
                <a:gd name="T40" fmla="*/ 452 w 462"/>
                <a:gd name="T41" fmla="*/ 299 h 576"/>
                <a:gd name="T42" fmla="*/ 423 w 462"/>
                <a:gd name="T43" fmla="*/ 358 h 576"/>
                <a:gd name="T44" fmla="*/ 378 w 462"/>
                <a:gd name="T45" fmla="*/ 408 h 576"/>
                <a:gd name="T46" fmla="*/ 321 w 462"/>
                <a:gd name="T47" fmla="*/ 442 h 576"/>
                <a:gd name="T48" fmla="*/ 290 w 462"/>
                <a:gd name="T49" fmla="*/ 519 h 576"/>
                <a:gd name="T50" fmla="*/ 278 w 462"/>
                <a:gd name="T51" fmla="*/ 553 h 576"/>
                <a:gd name="T52" fmla="*/ 250 w 462"/>
                <a:gd name="T53" fmla="*/ 573 h 576"/>
                <a:gd name="T54" fmla="*/ 213 w 462"/>
                <a:gd name="T55" fmla="*/ 573 h 576"/>
                <a:gd name="T56" fmla="*/ 184 w 462"/>
                <a:gd name="T57" fmla="*/ 553 h 576"/>
                <a:gd name="T58" fmla="*/ 173 w 462"/>
                <a:gd name="T59" fmla="*/ 519 h 576"/>
                <a:gd name="T60" fmla="*/ 141 w 462"/>
                <a:gd name="T61" fmla="*/ 442 h 576"/>
                <a:gd name="T62" fmla="*/ 84 w 462"/>
                <a:gd name="T63" fmla="*/ 408 h 576"/>
                <a:gd name="T64" fmla="*/ 39 w 462"/>
                <a:gd name="T65" fmla="*/ 358 h 576"/>
                <a:gd name="T66" fmla="*/ 10 w 462"/>
                <a:gd name="T67" fmla="*/ 299 h 576"/>
                <a:gd name="T68" fmla="*/ 0 w 462"/>
                <a:gd name="T69" fmla="*/ 231 h 576"/>
                <a:gd name="T70" fmla="*/ 12 w 462"/>
                <a:gd name="T71" fmla="*/ 158 h 576"/>
                <a:gd name="T72" fmla="*/ 44 w 462"/>
                <a:gd name="T73" fmla="*/ 94 h 576"/>
                <a:gd name="T74" fmla="*/ 95 w 462"/>
                <a:gd name="T75" fmla="*/ 45 h 576"/>
                <a:gd name="T76" fmla="*/ 158 w 462"/>
                <a:gd name="T77" fmla="*/ 12 h 576"/>
                <a:gd name="T78" fmla="*/ 231 w 462"/>
                <a:gd name="T7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2" h="576">
                  <a:moveTo>
                    <a:pt x="231" y="115"/>
                  </a:moveTo>
                  <a:lnTo>
                    <a:pt x="204" y="119"/>
                  </a:lnTo>
                  <a:lnTo>
                    <a:pt x="180" y="127"/>
                  </a:lnTo>
                  <a:lnTo>
                    <a:pt x="159" y="141"/>
                  </a:lnTo>
                  <a:lnTo>
                    <a:pt x="141" y="158"/>
                  </a:lnTo>
                  <a:lnTo>
                    <a:pt x="128" y="180"/>
                  </a:lnTo>
                  <a:lnTo>
                    <a:pt x="119" y="204"/>
                  </a:lnTo>
                  <a:lnTo>
                    <a:pt x="116" y="231"/>
                  </a:lnTo>
                  <a:lnTo>
                    <a:pt x="119" y="257"/>
                  </a:lnTo>
                  <a:lnTo>
                    <a:pt x="128" y="281"/>
                  </a:lnTo>
                  <a:lnTo>
                    <a:pt x="141" y="303"/>
                  </a:lnTo>
                  <a:lnTo>
                    <a:pt x="159" y="321"/>
                  </a:lnTo>
                  <a:lnTo>
                    <a:pt x="180" y="334"/>
                  </a:lnTo>
                  <a:lnTo>
                    <a:pt x="204" y="343"/>
                  </a:lnTo>
                  <a:lnTo>
                    <a:pt x="231" y="346"/>
                  </a:lnTo>
                  <a:lnTo>
                    <a:pt x="258" y="343"/>
                  </a:lnTo>
                  <a:lnTo>
                    <a:pt x="282" y="334"/>
                  </a:lnTo>
                  <a:lnTo>
                    <a:pt x="303" y="321"/>
                  </a:lnTo>
                  <a:lnTo>
                    <a:pt x="321" y="303"/>
                  </a:lnTo>
                  <a:lnTo>
                    <a:pt x="335" y="281"/>
                  </a:lnTo>
                  <a:lnTo>
                    <a:pt x="344" y="257"/>
                  </a:lnTo>
                  <a:lnTo>
                    <a:pt x="348" y="231"/>
                  </a:lnTo>
                  <a:lnTo>
                    <a:pt x="344" y="204"/>
                  </a:lnTo>
                  <a:lnTo>
                    <a:pt x="335" y="180"/>
                  </a:lnTo>
                  <a:lnTo>
                    <a:pt x="321" y="158"/>
                  </a:lnTo>
                  <a:lnTo>
                    <a:pt x="303" y="141"/>
                  </a:lnTo>
                  <a:lnTo>
                    <a:pt x="282" y="127"/>
                  </a:lnTo>
                  <a:lnTo>
                    <a:pt x="258" y="119"/>
                  </a:lnTo>
                  <a:lnTo>
                    <a:pt x="231" y="115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4" y="12"/>
                  </a:lnTo>
                  <a:lnTo>
                    <a:pt x="337" y="26"/>
                  </a:lnTo>
                  <a:lnTo>
                    <a:pt x="368" y="45"/>
                  </a:lnTo>
                  <a:lnTo>
                    <a:pt x="395" y="68"/>
                  </a:lnTo>
                  <a:lnTo>
                    <a:pt x="418" y="94"/>
                  </a:lnTo>
                  <a:lnTo>
                    <a:pt x="437" y="125"/>
                  </a:lnTo>
                  <a:lnTo>
                    <a:pt x="451" y="158"/>
                  </a:lnTo>
                  <a:lnTo>
                    <a:pt x="459" y="193"/>
                  </a:lnTo>
                  <a:lnTo>
                    <a:pt x="462" y="231"/>
                  </a:lnTo>
                  <a:lnTo>
                    <a:pt x="460" y="265"/>
                  </a:lnTo>
                  <a:lnTo>
                    <a:pt x="452" y="299"/>
                  </a:lnTo>
                  <a:lnTo>
                    <a:pt x="440" y="330"/>
                  </a:lnTo>
                  <a:lnTo>
                    <a:pt x="423" y="358"/>
                  </a:lnTo>
                  <a:lnTo>
                    <a:pt x="402" y="385"/>
                  </a:lnTo>
                  <a:lnTo>
                    <a:pt x="378" y="408"/>
                  </a:lnTo>
                  <a:lnTo>
                    <a:pt x="351" y="426"/>
                  </a:lnTo>
                  <a:lnTo>
                    <a:pt x="321" y="442"/>
                  </a:lnTo>
                  <a:lnTo>
                    <a:pt x="290" y="453"/>
                  </a:lnTo>
                  <a:lnTo>
                    <a:pt x="290" y="519"/>
                  </a:lnTo>
                  <a:lnTo>
                    <a:pt x="287" y="536"/>
                  </a:lnTo>
                  <a:lnTo>
                    <a:pt x="278" y="553"/>
                  </a:lnTo>
                  <a:lnTo>
                    <a:pt x="266" y="565"/>
                  </a:lnTo>
                  <a:lnTo>
                    <a:pt x="250" y="573"/>
                  </a:lnTo>
                  <a:lnTo>
                    <a:pt x="231" y="576"/>
                  </a:lnTo>
                  <a:lnTo>
                    <a:pt x="213" y="573"/>
                  </a:lnTo>
                  <a:lnTo>
                    <a:pt x="197" y="565"/>
                  </a:lnTo>
                  <a:lnTo>
                    <a:pt x="184" y="553"/>
                  </a:lnTo>
                  <a:lnTo>
                    <a:pt x="176" y="536"/>
                  </a:lnTo>
                  <a:lnTo>
                    <a:pt x="173" y="519"/>
                  </a:lnTo>
                  <a:lnTo>
                    <a:pt x="173" y="453"/>
                  </a:lnTo>
                  <a:lnTo>
                    <a:pt x="141" y="442"/>
                  </a:lnTo>
                  <a:lnTo>
                    <a:pt x="111" y="426"/>
                  </a:lnTo>
                  <a:lnTo>
                    <a:pt x="84" y="408"/>
                  </a:lnTo>
                  <a:lnTo>
                    <a:pt x="60" y="385"/>
                  </a:lnTo>
                  <a:lnTo>
                    <a:pt x="39" y="358"/>
                  </a:lnTo>
                  <a:lnTo>
                    <a:pt x="22" y="330"/>
                  </a:lnTo>
                  <a:lnTo>
                    <a:pt x="10" y="299"/>
                  </a:lnTo>
                  <a:lnTo>
                    <a:pt x="2" y="265"/>
                  </a:lnTo>
                  <a:lnTo>
                    <a:pt x="0" y="231"/>
                  </a:lnTo>
                  <a:lnTo>
                    <a:pt x="2" y="193"/>
                  </a:lnTo>
                  <a:lnTo>
                    <a:pt x="12" y="158"/>
                  </a:lnTo>
                  <a:lnTo>
                    <a:pt x="25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5" y="45"/>
                  </a:lnTo>
                  <a:lnTo>
                    <a:pt x="124" y="26"/>
                  </a:lnTo>
                  <a:lnTo>
                    <a:pt x="158" y="12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573"/>
            <p:cNvSpPr>
              <a:spLocks/>
            </p:cNvSpPr>
            <p:nvPr/>
          </p:nvSpPr>
          <p:spPr bwMode="auto">
            <a:xfrm>
              <a:off x="854075" y="5872163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2 w 1043"/>
                <a:gd name="T5" fmla="*/ 12 h 346"/>
                <a:gd name="T6" fmla="*/ 105 w 1043"/>
                <a:gd name="T7" fmla="*/ 24 h 346"/>
                <a:gd name="T8" fmla="*/ 113 w 1043"/>
                <a:gd name="T9" fmla="*/ 40 h 346"/>
                <a:gd name="T10" fmla="*/ 117 w 1043"/>
                <a:gd name="T11" fmla="*/ 58 h 346"/>
                <a:gd name="T12" fmla="*/ 117 w 1043"/>
                <a:gd name="T13" fmla="*/ 144 h 346"/>
                <a:gd name="T14" fmla="*/ 119 w 1043"/>
                <a:gd name="T15" fmla="*/ 167 h 346"/>
                <a:gd name="T16" fmla="*/ 128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3 w 1043"/>
                <a:gd name="T25" fmla="*/ 231 h 346"/>
                <a:gd name="T26" fmla="*/ 840 w 1043"/>
                <a:gd name="T27" fmla="*/ 231 h 346"/>
                <a:gd name="T28" fmla="*/ 863 w 1043"/>
                <a:gd name="T29" fmla="*/ 227 h 346"/>
                <a:gd name="T30" fmla="*/ 883 w 1043"/>
                <a:gd name="T31" fmla="*/ 219 h 346"/>
                <a:gd name="T32" fmla="*/ 901 w 1043"/>
                <a:gd name="T33" fmla="*/ 205 h 346"/>
                <a:gd name="T34" fmla="*/ 915 w 1043"/>
                <a:gd name="T35" fmla="*/ 188 h 346"/>
                <a:gd name="T36" fmla="*/ 923 w 1043"/>
                <a:gd name="T37" fmla="*/ 167 h 346"/>
                <a:gd name="T38" fmla="*/ 926 w 1043"/>
                <a:gd name="T39" fmla="*/ 144 h 346"/>
                <a:gd name="T40" fmla="*/ 926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6 w 1043"/>
                <a:gd name="T49" fmla="*/ 3 h 346"/>
                <a:gd name="T50" fmla="*/ 985 w 1043"/>
                <a:gd name="T51" fmla="*/ 0 h 346"/>
                <a:gd name="T52" fmla="*/ 1003 w 1043"/>
                <a:gd name="T53" fmla="*/ 3 h 346"/>
                <a:gd name="T54" fmla="*/ 1019 w 1043"/>
                <a:gd name="T55" fmla="*/ 12 h 346"/>
                <a:gd name="T56" fmla="*/ 1032 w 1043"/>
                <a:gd name="T57" fmla="*/ 24 h 346"/>
                <a:gd name="T58" fmla="*/ 1040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39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2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0 w 1043"/>
                <a:gd name="T81" fmla="*/ 346 h 346"/>
                <a:gd name="T82" fmla="*/ 203 w 1043"/>
                <a:gd name="T83" fmla="*/ 346 h 346"/>
                <a:gd name="T84" fmla="*/ 167 w 1043"/>
                <a:gd name="T85" fmla="*/ 343 h 346"/>
                <a:gd name="T86" fmla="*/ 132 w 1043"/>
                <a:gd name="T87" fmla="*/ 333 h 346"/>
                <a:gd name="T88" fmla="*/ 101 w 1043"/>
                <a:gd name="T89" fmla="*/ 319 h 346"/>
                <a:gd name="T90" fmla="*/ 72 w 1043"/>
                <a:gd name="T91" fmla="*/ 299 h 346"/>
                <a:gd name="T92" fmla="*/ 48 w 1043"/>
                <a:gd name="T93" fmla="*/ 274 h 346"/>
                <a:gd name="T94" fmla="*/ 28 w 1043"/>
                <a:gd name="T95" fmla="*/ 245 h 346"/>
                <a:gd name="T96" fmla="*/ 12 w 1043"/>
                <a:gd name="T97" fmla="*/ 214 h 346"/>
                <a:gd name="T98" fmla="*/ 3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3 w 1043"/>
                <a:gd name="T105" fmla="*/ 40 h 346"/>
                <a:gd name="T106" fmla="*/ 11 w 1043"/>
                <a:gd name="T107" fmla="*/ 24 h 346"/>
                <a:gd name="T108" fmla="*/ 24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2" y="12"/>
                  </a:lnTo>
                  <a:lnTo>
                    <a:pt x="105" y="24"/>
                  </a:lnTo>
                  <a:lnTo>
                    <a:pt x="113" y="40"/>
                  </a:lnTo>
                  <a:lnTo>
                    <a:pt x="117" y="58"/>
                  </a:lnTo>
                  <a:lnTo>
                    <a:pt x="117" y="144"/>
                  </a:lnTo>
                  <a:lnTo>
                    <a:pt x="119" y="167"/>
                  </a:lnTo>
                  <a:lnTo>
                    <a:pt x="128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3" y="231"/>
                  </a:lnTo>
                  <a:lnTo>
                    <a:pt x="840" y="231"/>
                  </a:lnTo>
                  <a:lnTo>
                    <a:pt x="863" y="227"/>
                  </a:lnTo>
                  <a:lnTo>
                    <a:pt x="883" y="219"/>
                  </a:lnTo>
                  <a:lnTo>
                    <a:pt x="901" y="205"/>
                  </a:lnTo>
                  <a:lnTo>
                    <a:pt x="915" y="188"/>
                  </a:lnTo>
                  <a:lnTo>
                    <a:pt x="923" y="167"/>
                  </a:lnTo>
                  <a:lnTo>
                    <a:pt x="926" y="144"/>
                  </a:lnTo>
                  <a:lnTo>
                    <a:pt x="926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6" y="3"/>
                  </a:lnTo>
                  <a:lnTo>
                    <a:pt x="985" y="0"/>
                  </a:lnTo>
                  <a:lnTo>
                    <a:pt x="1003" y="3"/>
                  </a:lnTo>
                  <a:lnTo>
                    <a:pt x="1019" y="12"/>
                  </a:lnTo>
                  <a:lnTo>
                    <a:pt x="1032" y="24"/>
                  </a:lnTo>
                  <a:lnTo>
                    <a:pt x="1040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39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2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0" y="346"/>
                  </a:lnTo>
                  <a:lnTo>
                    <a:pt x="203" y="346"/>
                  </a:lnTo>
                  <a:lnTo>
                    <a:pt x="167" y="343"/>
                  </a:lnTo>
                  <a:lnTo>
                    <a:pt x="132" y="333"/>
                  </a:lnTo>
                  <a:lnTo>
                    <a:pt x="101" y="319"/>
                  </a:lnTo>
                  <a:lnTo>
                    <a:pt x="72" y="299"/>
                  </a:lnTo>
                  <a:lnTo>
                    <a:pt x="48" y="274"/>
                  </a:lnTo>
                  <a:lnTo>
                    <a:pt x="28" y="245"/>
                  </a:lnTo>
                  <a:lnTo>
                    <a:pt x="12" y="214"/>
                  </a:lnTo>
                  <a:lnTo>
                    <a:pt x="3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574"/>
            <p:cNvSpPr>
              <a:spLocks/>
            </p:cNvSpPr>
            <p:nvPr/>
          </p:nvSpPr>
          <p:spPr bwMode="auto">
            <a:xfrm>
              <a:off x="854075" y="6165850"/>
              <a:ext cx="122238" cy="61913"/>
            </a:xfrm>
            <a:custGeom>
              <a:avLst/>
              <a:gdLst>
                <a:gd name="T0" fmla="*/ 58 w 696"/>
                <a:gd name="T1" fmla="*/ 0 h 345"/>
                <a:gd name="T2" fmla="*/ 77 w 696"/>
                <a:gd name="T3" fmla="*/ 3 h 345"/>
                <a:gd name="T4" fmla="*/ 92 w 696"/>
                <a:gd name="T5" fmla="*/ 11 h 345"/>
                <a:gd name="T6" fmla="*/ 105 w 696"/>
                <a:gd name="T7" fmla="*/ 24 h 345"/>
                <a:gd name="T8" fmla="*/ 113 w 696"/>
                <a:gd name="T9" fmla="*/ 39 h 345"/>
                <a:gd name="T10" fmla="*/ 117 w 696"/>
                <a:gd name="T11" fmla="*/ 57 h 345"/>
                <a:gd name="T12" fmla="*/ 117 w 696"/>
                <a:gd name="T13" fmla="*/ 143 h 345"/>
                <a:gd name="T14" fmla="*/ 119 w 696"/>
                <a:gd name="T15" fmla="*/ 166 h 345"/>
                <a:gd name="T16" fmla="*/ 128 w 696"/>
                <a:gd name="T17" fmla="*/ 187 h 345"/>
                <a:gd name="T18" fmla="*/ 142 w 696"/>
                <a:gd name="T19" fmla="*/ 205 h 345"/>
                <a:gd name="T20" fmla="*/ 159 w 696"/>
                <a:gd name="T21" fmla="*/ 218 h 345"/>
                <a:gd name="T22" fmla="*/ 180 w 696"/>
                <a:gd name="T23" fmla="*/ 227 h 345"/>
                <a:gd name="T24" fmla="*/ 203 w 696"/>
                <a:gd name="T25" fmla="*/ 230 h 345"/>
                <a:gd name="T26" fmla="*/ 637 w 696"/>
                <a:gd name="T27" fmla="*/ 230 h 345"/>
                <a:gd name="T28" fmla="*/ 656 w 696"/>
                <a:gd name="T29" fmla="*/ 233 h 345"/>
                <a:gd name="T30" fmla="*/ 672 w 696"/>
                <a:gd name="T31" fmla="*/ 242 h 345"/>
                <a:gd name="T32" fmla="*/ 684 w 696"/>
                <a:gd name="T33" fmla="*/ 254 h 345"/>
                <a:gd name="T34" fmla="*/ 693 w 696"/>
                <a:gd name="T35" fmla="*/ 270 h 345"/>
                <a:gd name="T36" fmla="*/ 696 w 696"/>
                <a:gd name="T37" fmla="*/ 288 h 345"/>
                <a:gd name="T38" fmla="*/ 693 w 696"/>
                <a:gd name="T39" fmla="*/ 305 h 345"/>
                <a:gd name="T40" fmla="*/ 684 w 696"/>
                <a:gd name="T41" fmla="*/ 322 h 345"/>
                <a:gd name="T42" fmla="*/ 672 w 696"/>
                <a:gd name="T43" fmla="*/ 334 h 345"/>
                <a:gd name="T44" fmla="*/ 656 w 696"/>
                <a:gd name="T45" fmla="*/ 342 h 345"/>
                <a:gd name="T46" fmla="*/ 637 w 696"/>
                <a:gd name="T47" fmla="*/ 345 h 345"/>
                <a:gd name="T48" fmla="*/ 203 w 696"/>
                <a:gd name="T49" fmla="*/ 345 h 345"/>
                <a:gd name="T50" fmla="*/ 167 w 696"/>
                <a:gd name="T51" fmla="*/ 342 h 345"/>
                <a:gd name="T52" fmla="*/ 132 w 696"/>
                <a:gd name="T53" fmla="*/ 333 h 345"/>
                <a:gd name="T54" fmla="*/ 101 w 696"/>
                <a:gd name="T55" fmla="*/ 318 h 345"/>
                <a:gd name="T56" fmla="*/ 72 w 696"/>
                <a:gd name="T57" fmla="*/ 298 h 345"/>
                <a:gd name="T58" fmla="*/ 48 w 696"/>
                <a:gd name="T59" fmla="*/ 273 h 345"/>
                <a:gd name="T60" fmla="*/ 28 w 696"/>
                <a:gd name="T61" fmla="*/ 246 h 345"/>
                <a:gd name="T62" fmla="*/ 12 w 696"/>
                <a:gd name="T63" fmla="*/ 214 h 345"/>
                <a:gd name="T64" fmla="*/ 3 w 696"/>
                <a:gd name="T65" fmla="*/ 180 h 345"/>
                <a:gd name="T66" fmla="*/ 0 w 696"/>
                <a:gd name="T67" fmla="*/ 143 h 345"/>
                <a:gd name="T68" fmla="*/ 0 w 696"/>
                <a:gd name="T69" fmla="*/ 57 h 345"/>
                <a:gd name="T70" fmla="*/ 3 w 696"/>
                <a:gd name="T71" fmla="*/ 39 h 345"/>
                <a:gd name="T72" fmla="*/ 11 w 696"/>
                <a:gd name="T73" fmla="*/ 24 h 345"/>
                <a:gd name="T74" fmla="*/ 24 w 696"/>
                <a:gd name="T75" fmla="*/ 11 h 345"/>
                <a:gd name="T76" fmla="*/ 40 w 696"/>
                <a:gd name="T77" fmla="*/ 3 h 345"/>
                <a:gd name="T78" fmla="*/ 58 w 696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6" h="345">
                  <a:moveTo>
                    <a:pt x="58" y="0"/>
                  </a:moveTo>
                  <a:lnTo>
                    <a:pt x="77" y="3"/>
                  </a:lnTo>
                  <a:lnTo>
                    <a:pt x="92" y="11"/>
                  </a:lnTo>
                  <a:lnTo>
                    <a:pt x="105" y="24"/>
                  </a:lnTo>
                  <a:lnTo>
                    <a:pt x="113" y="39"/>
                  </a:lnTo>
                  <a:lnTo>
                    <a:pt x="117" y="57"/>
                  </a:lnTo>
                  <a:lnTo>
                    <a:pt x="117" y="143"/>
                  </a:lnTo>
                  <a:lnTo>
                    <a:pt x="119" y="166"/>
                  </a:lnTo>
                  <a:lnTo>
                    <a:pt x="128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3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4" y="254"/>
                  </a:lnTo>
                  <a:lnTo>
                    <a:pt x="693" y="270"/>
                  </a:lnTo>
                  <a:lnTo>
                    <a:pt x="696" y="288"/>
                  </a:lnTo>
                  <a:lnTo>
                    <a:pt x="693" y="305"/>
                  </a:lnTo>
                  <a:lnTo>
                    <a:pt x="684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3" y="345"/>
                  </a:lnTo>
                  <a:lnTo>
                    <a:pt x="167" y="342"/>
                  </a:lnTo>
                  <a:lnTo>
                    <a:pt x="132" y="333"/>
                  </a:lnTo>
                  <a:lnTo>
                    <a:pt x="101" y="318"/>
                  </a:lnTo>
                  <a:lnTo>
                    <a:pt x="72" y="298"/>
                  </a:lnTo>
                  <a:lnTo>
                    <a:pt x="48" y="273"/>
                  </a:lnTo>
                  <a:lnTo>
                    <a:pt x="28" y="246"/>
                  </a:lnTo>
                  <a:lnTo>
                    <a:pt x="12" y="214"/>
                  </a:lnTo>
                  <a:lnTo>
                    <a:pt x="3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575"/>
            <p:cNvSpPr>
              <a:spLocks noEditPoints="1"/>
            </p:cNvSpPr>
            <p:nvPr/>
          </p:nvSpPr>
          <p:spPr bwMode="auto">
            <a:xfrm>
              <a:off x="669925" y="5749925"/>
              <a:ext cx="550863" cy="609600"/>
            </a:xfrm>
            <a:custGeom>
              <a:avLst/>
              <a:gdLst>
                <a:gd name="T0" fmla="*/ 150 w 3128"/>
                <a:gd name="T1" fmla="*/ 117 h 3456"/>
                <a:gd name="T2" fmla="*/ 125 w 3128"/>
                <a:gd name="T3" fmla="*/ 135 h 3456"/>
                <a:gd name="T4" fmla="*/ 117 w 3128"/>
                <a:gd name="T5" fmla="*/ 163 h 3456"/>
                <a:gd name="T6" fmla="*/ 3013 w 3128"/>
                <a:gd name="T7" fmla="*/ 1670 h 3456"/>
                <a:gd name="T8" fmla="*/ 3010 w 3128"/>
                <a:gd name="T9" fmla="*/ 148 h 3456"/>
                <a:gd name="T10" fmla="*/ 2993 w 3128"/>
                <a:gd name="T11" fmla="*/ 125 h 3456"/>
                <a:gd name="T12" fmla="*/ 2965 w 3128"/>
                <a:gd name="T13" fmla="*/ 115 h 3456"/>
                <a:gd name="T14" fmla="*/ 164 w 3128"/>
                <a:gd name="T15" fmla="*/ 0 h 3456"/>
                <a:gd name="T16" fmla="*/ 2994 w 3128"/>
                <a:gd name="T17" fmla="*/ 3 h 3456"/>
                <a:gd name="T18" fmla="*/ 3047 w 3128"/>
                <a:gd name="T19" fmla="*/ 22 h 3456"/>
                <a:gd name="T20" fmla="*/ 3090 w 3128"/>
                <a:gd name="T21" fmla="*/ 58 h 3456"/>
                <a:gd name="T22" fmla="*/ 3119 w 3128"/>
                <a:gd name="T23" fmla="*/ 106 h 3456"/>
                <a:gd name="T24" fmla="*/ 3128 w 3128"/>
                <a:gd name="T25" fmla="*/ 163 h 3456"/>
                <a:gd name="T26" fmla="*/ 3126 w 3128"/>
                <a:gd name="T27" fmla="*/ 2091 h 3456"/>
                <a:gd name="T28" fmla="*/ 3105 w 3128"/>
                <a:gd name="T29" fmla="*/ 2120 h 3456"/>
                <a:gd name="T30" fmla="*/ 3070 w 3128"/>
                <a:gd name="T31" fmla="*/ 2131 h 3456"/>
                <a:gd name="T32" fmla="*/ 3036 w 3128"/>
                <a:gd name="T33" fmla="*/ 2120 h 3456"/>
                <a:gd name="T34" fmla="*/ 3015 w 3128"/>
                <a:gd name="T35" fmla="*/ 2091 h 3456"/>
                <a:gd name="T36" fmla="*/ 3013 w 3128"/>
                <a:gd name="T37" fmla="*/ 1786 h 3456"/>
                <a:gd name="T38" fmla="*/ 117 w 3128"/>
                <a:gd name="T39" fmla="*/ 3293 h 3456"/>
                <a:gd name="T40" fmla="*/ 125 w 3128"/>
                <a:gd name="T41" fmla="*/ 3321 h 3456"/>
                <a:gd name="T42" fmla="*/ 150 w 3128"/>
                <a:gd name="T43" fmla="*/ 3339 h 3456"/>
                <a:gd name="T44" fmla="*/ 1622 w 3128"/>
                <a:gd name="T45" fmla="*/ 3341 h 3456"/>
                <a:gd name="T46" fmla="*/ 1657 w 3128"/>
                <a:gd name="T47" fmla="*/ 3352 h 3456"/>
                <a:gd name="T48" fmla="*/ 1678 w 3128"/>
                <a:gd name="T49" fmla="*/ 3381 h 3456"/>
                <a:gd name="T50" fmla="*/ 1678 w 3128"/>
                <a:gd name="T51" fmla="*/ 3416 h 3456"/>
                <a:gd name="T52" fmla="*/ 1657 w 3128"/>
                <a:gd name="T53" fmla="*/ 3444 h 3456"/>
                <a:gd name="T54" fmla="*/ 1622 w 3128"/>
                <a:gd name="T55" fmla="*/ 3456 h 3456"/>
                <a:gd name="T56" fmla="*/ 135 w 3128"/>
                <a:gd name="T57" fmla="*/ 3453 h 3456"/>
                <a:gd name="T58" fmla="*/ 82 w 3128"/>
                <a:gd name="T59" fmla="*/ 3434 h 3456"/>
                <a:gd name="T60" fmla="*/ 39 w 3128"/>
                <a:gd name="T61" fmla="*/ 3398 h 3456"/>
                <a:gd name="T62" fmla="*/ 10 w 3128"/>
                <a:gd name="T63" fmla="*/ 3350 h 3456"/>
                <a:gd name="T64" fmla="*/ 0 w 3128"/>
                <a:gd name="T65" fmla="*/ 3293 h 3456"/>
                <a:gd name="T66" fmla="*/ 3 w 3128"/>
                <a:gd name="T67" fmla="*/ 134 h 3456"/>
                <a:gd name="T68" fmla="*/ 23 w 3128"/>
                <a:gd name="T69" fmla="*/ 81 h 3456"/>
                <a:gd name="T70" fmla="*/ 59 w 3128"/>
                <a:gd name="T71" fmla="*/ 39 h 3456"/>
                <a:gd name="T72" fmla="*/ 107 w 3128"/>
                <a:gd name="T73" fmla="*/ 10 h 3456"/>
                <a:gd name="T74" fmla="*/ 164 w 3128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8" h="3456">
                  <a:moveTo>
                    <a:pt x="164" y="115"/>
                  </a:moveTo>
                  <a:lnTo>
                    <a:pt x="150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3" y="1670"/>
                  </a:lnTo>
                  <a:lnTo>
                    <a:pt x="3013" y="163"/>
                  </a:lnTo>
                  <a:lnTo>
                    <a:pt x="3010" y="148"/>
                  </a:lnTo>
                  <a:lnTo>
                    <a:pt x="3004" y="135"/>
                  </a:lnTo>
                  <a:lnTo>
                    <a:pt x="2993" y="125"/>
                  </a:lnTo>
                  <a:lnTo>
                    <a:pt x="2980" y="117"/>
                  </a:lnTo>
                  <a:lnTo>
                    <a:pt x="2965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5" y="0"/>
                  </a:lnTo>
                  <a:lnTo>
                    <a:pt x="2994" y="3"/>
                  </a:lnTo>
                  <a:lnTo>
                    <a:pt x="3022" y="10"/>
                  </a:lnTo>
                  <a:lnTo>
                    <a:pt x="3047" y="22"/>
                  </a:lnTo>
                  <a:lnTo>
                    <a:pt x="3070" y="39"/>
                  </a:lnTo>
                  <a:lnTo>
                    <a:pt x="3090" y="58"/>
                  </a:lnTo>
                  <a:lnTo>
                    <a:pt x="3106" y="81"/>
                  </a:lnTo>
                  <a:lnTo>
                    <a:pt x="3119" y="106"/>
                  </a:lnTo>
                  <a:lnTo>
                    <a:pt x="3126" y="134"/>
                  </a:lnTo>
                  <a:lnTo>
                    <a:pt x="3128" y="163"/>
                  </a:lnTo>
                  <a:lnTo>
                    <a:pt x="3128" y="2074"/>
                  </a:lnTo>
                  <a:lnTo>
                    <a:pt x="3126" y="2091"/>
                  </a:lnTo>
                  <a:lnTo>
                    <a:pt x="3117" y="2108"/>
                  </a:lnTo>
                  <a:lnTo>
                    <a:pt x="3105" y="2120"/>
                  </a:lnTo>
                  <a:lnTo>
                    <a:pt x="3089" y="2128"/>
                  </a:lnTo>
                  <a:lnTo>
                    <a:pt x="3070" y="2131"/>
                  </a:lnTo>
                  <a:lnTo>
                    <a:pt x="3052" y="2128"/>
                  </a:lnTo>
                  <a:lnTo>
                    <a:pt x="3036" y="2120"/>
                  </a:lnTo>
                  <a:lnTo>
                    <a:pt x="3024" y="2108"/>
                  </a:lnTo>
                  <a:lnTo>
                    <a:pt x="3015" y="2091"/>
                  </a:lnTo>
                  <a:lnTo>
                    <a:pt x="3013" y="2074"/>
                  </a:lnTo>
                  <a:lnTo>
                    <a:pt x="3013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50" y="3339"/>
                  </a:lnTo>
                  <a:lnTo>
                    <a:pt x="164" y="3341"/>
                  </a:lnTo>
                  <a:lnTo>
                    <a:pt x="1622" y="3341"/>
                  </a:lnTo>
                  <a:lnTo>
                    <a:pt x="1641" y="3344"/>
                  </a:lnTo>
                  <a:lnTo>
                    <a:pt x="1657" y="3352"/>
                  </a:lnTo>
                  <a:lnTo>
                    <a:pt x="1669" y="3364"/>
                  </a:lnTo>
                  <a:lnTo>
                    <a:pt x="1678" y="3381"/>
                  </a:lnTo>
                  <a:lnTo>
                    <a:pt x="1680" y="3398"/>
                  </a:lnTo>
                  <a:lnTo>
                    <a:pt x="1678" y="3416"/>
                  </a:lnTo>
                  <a:lnTo>
                    <a:pt x="1669" y="3432"/>
                  </a:lnTo>
                  <a:lnTo>
                    <a:pt x="1657" y="3444"/>
                  </a:lnTo>
                  <a:lnTo>
                    <a:pt x="1641" y="3453"/>
                  </a:lnTo>
                  <a:lnTo>
                    <a:pt x="1622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9" name="Group 668"/>
          <p:cNvGrpSpPr/>
          <p:nvPr/>
        </p:nvGrpSpPr>
        <p:grpSpPr>
          <a:xfrm>
            <a:off x="7209659" y="2686115"/>
            <a:ext cx="569913" cy="560387"/>
            <a:chOff x="8188325" y="1909763"/>
            <a:chExt cx="569913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70" name="Freeform 424"/>
            <p:cNvSpPr>
              <a:spLocks noEditPoints="1"/>
            </p:cNvSpPr>
            <p:nvPr/>
          </p:nvSpPr>
          <p:spPr bwMode="auto">
            <a:xfrm>
              <a:off x="8523288" y="2235200"/>
              <a:ext cx="234950" cy="234950"/>
            </a:xfrm>
            <a:custGeom>
              <a:avLst/>
              <a:gdLst>
                <a:gd name="T0" fmla="*/ 619 w 1487"/>
                <a:gd name="T1" fmla="*/ 136 h 1487"/>
                <a:gd name="T2" fmla="*/ 448 w 1487"/>
                <a:gd name="T3" fmla="*/ 198 h 1487"/>
                <a:gd name="T4" fmla="*/ 305 w 1487"/>
                <a:gd name="T5" fmla="*/ 305 h 1487"/>
                <a:gd name="T6" fmla="*/ 198 w 1487"/>
                <a:gd name="T7" fmla="*/ 448 h 1487"/>
                <a:gd name="T8" fmla="*/ 137 w 1487"/>
                <a:gd name="T9" fmla="*/ 619 h 1487"/>
                <a:gd name="T10" fmla="*/ 127 w 1487"/>
                <a:gd name="T11" fmla="*/ 806 h 1487"/>
                <a:gd name="T12" fmla="*/ 172 w 1487"/>
                <a:gd name="T13" fmla="*/ 984 h 1487"/>
                <a:gd name="T14" fmla="*/ 266 w 1487"/>
                <a:gd name="T15" fmla="*/ 1137 h 1487"/>
                <a:gd name="T16" fmla="*/ 397 w 1487"/>
                <a:gd name="T17" fmla="*/ 1256 h 1487"/>
                <a:gd name="T18" fmla="*/ 559 w 1487"/>
                <a:gd name="T19" fmla="*/ 1335 h 1487"/>
                <a:gd name="T20" fmla="*/ 743 w 1487"/>
                <a:gd name="T21" fmla="*/ 1362 h 1487"/>
                <a:gd name="T22" fmla="*/ 927 w 1487"/>
                <a:gd name="T23" fmla="*/ 1335 h 1487"/>
                <a:gd name="T24" fmla="*/ 1090 w 1487"/>
                <a:gd name="T25" fmla="*/ 1256 h 1487"/>
                <a:gd name="T26" fmla="*/ 1221 w 1487"/>
                <a:gd name="T27" fmla="*/ 1137 h 1487"/>
                <a:gd name="T28" fmla="*/ 1313 w 1487"/>
                <a:gd name="T29" fmla="*/ 984 h 1487"/>
                <a:gd name="T30" fmla="*/ 1360 w 1487"/>
                <a:gd name="T31" fmla="*/ 806 h 1487"/>
                <a:gd name="T32" fmla="*/ 1350 w 1487"/>
                <a:gd name="T33" fmla="*/ 619 h 1487"/>
                <a:gd name="T34" fmla="*/ 1288 w 1487"/>
                <a:gd name="T35" fmla="*/ 448 h 1487"/>
                <a:gd name="T36" fmla="*/ 1181 w 1487"/>
                <a:gd name="T37" fmla="*/ 305 h 1487"/>
                <a:gd name="T38" fmla="*/ 1038 w 1487"/>
                <a:gd name="T39" fmla="*/ 198 h 1487"/>
                <a:gd name="T40" fmla="*/ 868 w 1487"/>
                <a:gd name="T41" fmla="*/ 136 h 1487"/>
                <a:gd name="T42" fmla="*/ 743 w 1487"/>
                <a:gd name="T43" fmla="*/ 0 h 1487"/>
                <a:gd name="T44" fmla="*/ 952 w 1487"/>
                <a:gd name="T45" fmla="*/ 30 h 1487"/>
                <a:gd name="T46" fmla="*/ 1137 w 1487"/>
                <a:gd name="T47" fmla="*/ 112 h 1487"/>
                <a:gd name="T48" fmla="*/ 1291 w 1487"/>
                <a:gd name="T49" fmla="*/ 241 h 1487"/>
                <a:gd name="T50" fmla="*/ 1406 w 1487"/>
                <a:gd name="T51" fmla="*/ 408 h 1487"/>
                <a:gd name="T52" fmla="*/ 1473 w 1487"/>
                <a:gd name="T53" fmla="*/ 602 h 1487"/>
                <a:gd name="T54" fmla="*/ 1483 w 1487"/>
                <a:gd name="T55" fmla="*/ 815 h 1487"/>
                <a:gd name="T56" fmla="*/ 1435 w 1487"/>
                <a:gd name="T57" fmla="*/ 1017 h 1487"/>
                <a:gd name="T58" fmla="*/ 1334 w 1487"/>
                <a:gd name="T59" fmla="*/ 1192 h 1487"/>
                <a:gd name="T60" fmla="*/ 1192 w 1487"/>
                <a:gd name="T61" fmla="*/ 1335 h 1487"/>
                <a:gd name="T62" fmla="*/ 1017 w 1487"/>
                <a:gd name="T63" fmla="*/ 1435 h 1487"/>
                <a:gd name="T64" fmla="*/ 815 w 1487"/>
                <a:gd name="T65" fmla="*/ 1483 h 1487"/>
                <a:gd name="T66" fmla="*/ 602 w 1487"/>
                <a:gd name="T67" fmla="*/ 1474 h 1487"/>
                <a:gd name="T68" fmla="*/ 408 w 1487"/>
                <a:gd name="T69" fmla="*/ 1406 h 1487"/>
                <a:gd name="T70" fmla="*/ 241 w 1487"/>
                <a:gd name="T71" fmla="*/ 1292 h 1487"/>
                <a:gd name="T72" fmla="*/ 113 w 1487"/>
                <a:gd name="T73" fmla="*/ 1137 h 1487"/>
                <a:gd name="T74" fmla="*/ 30 w 1487"/>
                <a:gd name="T75" fmla="*/ 952 h 1487"/>
                <a:gd name="T76" fmla="*/ 0 w 1487"/>
                <a:gd name="T77" fmla="*/ 743 h 1487"/>
                <a:gd name="T78" fmla="*/ 30 w 1487"/>
                <a:gd name="T79" fmla="*/ 535 h 1487"/>
                <a:gd name="T80" fmla="*/ 113 w 1487"/>
                <a:gd name="T81" fmla="*/ 348 h 1487"/>
                <a:gd name="T82" fmla="*/ 241 w 1487"/>
                <a:gd name="T83" fmla="*/ 194 h 1487"/>
                <a:gd name="T84" fmla="*/ 408 w 1487"/>
                <a:gd name="T85" fmla="*/ 79 h 1487"/>
                <a:gd name="T86" fmla="*/ 602 w 1487"/>
                <a:gd name="T87" fmla="*/ 13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7" h="1487">
                  <a:moveTo>
                    <a:pt x="743" y="123"/>
                  </a:moveTo>
                  <a:lnTo>
                    <a:pt x="680" y="127"/>
                  </a:lnTo>
                  <a:lnTo>
                    <a:pt x="619" y="136"/>
                  </a:lnTo>
                  <a:lnTo>
                    <a:pt x="559" y="151"/>
                  </a:lnTo>
                  <a:lnTo>
                    <a:pt x="503" y="172"/>
                  </a:lnTo>
                  <a:lnTo>
                    <a:pt x="448" y="198"/>
                  </a:lnTo>
                  <a:lnTo>
                    <a:pt x="397" y="229"/>
                  </a:lnTo>
                  <a:lnTo>
                    <a:pt x="349" y="265"/>
                  </a:lnTo>
                  <a:lnTo>
                    <a:pt x="305" y="305"/>
                  </a:lnTo>
                  <a:lnTo>
                    <a:pt x="266" y="350"/>
                  </a:lnTo>
                  <a:lnTo>
                    <a:pt x="229" y="397"/>
                  </a:lnTo>
                  <a:lnTo>
                    <a:pt x="198" y="448"/>
                  </a:lnTo>
                  <a:lnTo>
                    <a:pt x="172" y="502"/>
                  </a:lnTo>
                  <a:lnTo>
                    <a:pt x="152" y="559"/>
                  </a:lnTo>
                  <a:lnTo>
                    <a:pt x="137" y="619"/>
                  </a:lnTo>
                  <a:lnTo>
                    <a:pt x="127" y="679"/>
                  </a:lnTo>
                  <a:lnTo>
                    <a:pt x="123" y="743"/>
                  </a:lnTo>
                  <a:lnTo>
                    <a:pt x="127" y="806"/>
                  </a:lnTo>
                  <a:lnTo>
                    <a:pt x="137" y="868"/>
                  </a:lnTo>
                  <a:lnTo>
                    <a:pt x="152" y="928"/>
                  </a:lnTo>
                  <a:lnTo>
                    <a:pt x="172" y="984"/>
                  </a:lnTo>
                  <a:lnTo>
                    <a:pt x="198" y="1038"/>
                  </a:lnTo>
                  <a:lnTo>
                    <a:pt x="229" y="1090"/>
                  </a:lnTo>
                  <a:lnTo>
                    <a:pt x="266" y="1137"/>
                  </a:lnTo>
                  <a:lnTo>
                    <a:pt x="305" y="1181"/>
                  </a:lnTo>
                  <a:lnTo>
                    <a:pt x="349" y="1221"/>
                  </a:lnTo>
                  <a:lnTo>
                    <a:pt x="397" y="1256"/>
                  </a:lnTo>
                  <a:lnTo>
                    <a:pt x="448" y="1288"/>
                  </a:lnTo>
                  <a:lnTo>
                    <a:pt x="503" y="1314"/>
                  </a:lnTo>
                  <a:lnTo>
                    <a:pt x="559" y="1335"/>
                  </a:lnTo>
                  <a:lnTo>
                    <a:pt x="619" y="1350"/>
                  </a:lnTo>
                  <a:lnTo>
                    <a:pt x="680" y="1360"/>
                  </a:lnTo>
                  <a:lnTo>
                    <a:pt x="743" y="1362"/>
                  </a:lnTo>
                  <a:lnTo>
                    <a:pt x="806" y="1360"/>
                  </a:lnTo>
                  <a:lnTo>
                    <a:pt x="868" y="1350"/>
                  </a:lnTo>
                  <a:lnTo>
                    <a:pt x="927" y="1335"/>
                  </a:lnTo>
                  <a:lnTo>
                    <a:pt x="984" y="1314"/>
                  </a:lnTo>
                  <a:lnTo>
                    <a:pt x="1038" y="1288"/>
                  </a:lnTo>
                  <a:lnTo>
                    <a:pt x="1090" y="1256"/>
                  </a:lnTo>
                  <a:lnTo>
                    <a:pt x="1137" y="1221"/>
                  </a:lnTo>
                  <a:lnTo>
                    <a:pt x="1181" y="1181"/>
                  </a:lnTo>
                  <a:lnTo>
                    <a:pt x="1221" y="1137"/>
                  </a:lnTo>
                  <a:lnTo>
                    <a:pt x="1257" y="1090"/>
                  </a:lnTo>
                  <a:lnTo>
                    <a:pt x="1288" y="1038"/>
                  </a:lnTo>
                  <a:lnTo>
                    <a:pt x="1313" y="984"/>
                  </a:lnTo>
                  <a:lnTo>
                    <a:pt x="1334" y="928"/>
                  </a:lnTo>
                  <a:lnTo>
                    <a:pt x="1350" y="868"/>
                  </a:lnTo>
                  <a:lnTo>
                    <a:pt x="1360" y="806"/>
                  </a:lnTo>
                  <a:lnTo>
                    <a:pt x="1363" y="743"/>
                  </a:lnTo>
                  <a:lnTo>
                    <a:pt x="1360" y="679"/>
                  </a:lnTo>
                  <a:lnTo>
                    <a:pt x="1350" y="619"/>
                  </a:lnTo>
                  <a:lnTo>
                    <a:pt x="1334" y="559"/>
                  </a:lnTo>
                  <a:lnTo>
                    <a:pt x="1313" y="502"/>
                  </a:lnTo>
                  <a:lnTo>
                    <a:pt x="1288" y="448"/>
                  </a:lnTo>
                  <a:lnTo>
                    <a:pt x="1257" y="397"/>
                  </a:lnTo>
                  <a:lnTo>
                    <a:pt x="1221" y="350"/>
                  </a:lnTo>
                  <a:lnTo>
                    <a:pt x="1181" y="305"/>
                  </a:lnTo>
                  <a:lnTo>
                    <a:pt x="1137" y="265"/>
                  </a:lnTo>
                  <a:lnTo>
                    <a:pt x="1090" y="229"/>
                  </a:lnTo>
                  <a:lnTo>
                    <a:pt x="1038" y="198"/>
                  </a:lnTo>
                  <a:lnTo>
                    <a:pt x="984" y="172"/>
                  </a:lnTo>
                  <a:lnTo>
                    <a:pt x="927" y="151"/>
                  </a:lnTo>
                  <a:lnTo>
                    <a:pt x="868" y="136"/>
                  </a:lnTo>
                  <a:lnTo>
                    <a:pt x="806" y="127"/>
                  </a:lnTo>
                  <a:lnTo>
                    <a:pt x="743" y="123"/>
                  </a:lnTo>
                  <a:close/>
                  <a:moveTo>
                    <a:pt x="743" y="0"/>
                  </a:moveTo>
                  <a:lnTo>
                    <a:pt x="815" y="3"/>
                  </a:lnTo>
                  <a:lnTo>
                    <a:pt x="884" y="13"/>
                  </a:lnTo>
                  <a:lnTo>
                    <a:pt x="952" y="30"/>
                  </a:lnTo>
                  <a:lnTo>
                    <a:pt x="1017" y="52"/>
                  </a:lnTo>
                  <a:lnTo>
                    <a:pt x="1079" y="79"/>
                  </a:lnTo>
                  <a:lnTo>
                    <a:pt x="1137" y="112"/>
                  </a:lnTo>
                  <a:lnTo>
                    <a:pt x="1192" y="151"/>
                  </a:lnTo>
                  <a:lnTo>
                    <a:pt x="1244" y="194"/>
                  </a:lnTo>
                  <a:lnTo>
                    <a:pt x="1291" y="241"/>
                  </a:lnTo>
                  <a:lnTo>
                    <a:pt x="1334" y="293"/>
                  </a:lnTo>
                  <a:lnTo>
                    <a:pt x="1373" y="348"/>
                  </a:lnTo>
                  <a:lnTo>
                    <a:pt x="1406" y="408"/>
                  </a:lnTo>
                  <a:lnTo>
                    <a:pt x="1435" y="470"/>
                  </a:lnTo>
                  <a:lnTo>
                    <a:pt x="1457" y="535"/>
                  </a:lnTo>
                  <a:lnTo>
                    <a:pt x="1473" y="602"/>
                  </a:lnTo>
                  <a:lnTo>
                    <a:pt x="1483" y="672"/>
                  </a:lnTo>
                  <a:lnTo>
                    <a:pt x="1487" y="743"/>
                  </a:lnTo>
                  <a:lnTo>
                    <a:pt x="1483" y="815"/>
                  </a:lnTo>
                  <a:lnTo>
                    <a:pt x="1473" y="885"/>
                  </a:lnTo>
                  <a:lnTo>
                    <a:pt x="1457" y="952"/>
                  </a:lnTo>
                  <a:lnTo>
                    <a:pt x="1435" y="1017"/>
                  </a:lnTo>
                  <a:lnTo>
                    <a:pt x="1406" y="1079"/>
                  </a:lnTo>
                  <a:lnTo>
                    <a:pt x="1373" y="1137"/>
                  </a:lnTo>
                  <a:lnTo>
                    <a:pt x="1334" y="1192"/>
                  </a:lnTo>
                  <a:lnTo>
                    <a:pt x="1291" y="1244"/>
                  </a:lnTo>
                  <a:lnTo>
                    <a:pt x="1244" y="1292"/>
                  </a:lnTo>
                  <a:lnTo>
                    <a:pt x="1192" y="1335"/>
                  </a:lnTo>
                  <a:lnTo>
                    <a:pt x="1137" y="1373"/>
                  </a:lnTo>
                  <a:lnTo>
                    <a:pt x="1079" y="1406"/>
                  </a:lnTo>
                  <a:lnTo>
                    <a:pt x="1017" y="1435"/>
                  </a:lnTo>
                  <a:lnTo>
                    <a:pt x="952" y="1457"/>
                  </a:lnTo>
                  <a:lnTo>
                    <a:pt x="884" y="1474"/>
                  </a:lnTo>
                  <a:lnTo>
                    <a:pt x="815" y="1483"/>
                  </a:lnTo>
                  <a:lnTo>
                    <a:pt x="743" y="1487"/>
                  </a:lnTo>
                  <a:lnTo>
                    <a:pt x="672" y="1483"/>
                  </a:lnTo>
                  <a:lnTo>
                    <a:pt x="602" y="1474"/>
                  </a:lnTo>
                  <a:lnTo>
                    <a:pt x="535" y="1457"/>
                  </a:lnTo>
                  <a:lnTo>
                    <a:pt x="470" y="1435"/>
                  </a:lnTo>
                  <a:lnTo>
                    <a:pt x="408" y="1406"/>
                  </a:lnTo>
                  <a:lnTo>
                    <a:pt x="348" y="1373"/>
                  </a:lnTo>
                  <a:lnTo>
                    <a:pt x="293" y="1335"/>
                  </a:lnTo>
                  <a:lnTo>
                    <a:pt x="241" y="1292"/>
                  </a:lnTo>
                  <a:lnTo>
                    <a:pt x="194" y="1244"/>
                  </a:lnTo>
                  <a:lnTo>
                    <a:pt x="151" y="1192"/>
                  </a:lnTo>
                  <a:lnTo>
                    <a:pt x="113" y="1137"/>
                  </a:lnTo>
                  <a:lnTo>
                    <a:pt x="79" y="1079"/>
                  </a:lnTo>
                  <a:lnTo>
                    <a:pt x="52" y="1017"/>
                  </a:lnTo>
                  <a:lnTo>
                    <a:pt x="30" y="952"/>
                  </a:lnTo>
                  <a:lnTo>
                    <a:pt x="13" y="885"/>
                  </a:lnTo>
                  <a:lnTo>
                    <a:pt x="3" y="815"/>
                  </a:lnTo>
                  <a:lnTo>
                    <a:pt x="0" y="743"/>
                  </a:lnTo>
                  <a:lnTo>
                    <a:pt x="3" y="672"/>
                  </a:lnTo>
                  <a:lnTo>
                    <a:pt x="13" y="602"/>
                  </a:lnTo>
                  <a:lnTo>
                    <a:pt x="30" y="535"/>
                  </a:lnTo>
                  <a:lnTo>
                    <a:pt x="52" y="470"/>
                  </a:lnTo>
                  <a:lnTo>
                    <a:pt x="79" y="408"/>
                  </a:lnTo>
                  <a:lnTo>
                    <a:pt x="113" y="348"/>
                  </a:lnTo>
                  <a:lnTo>
                    <a:pt x="151" y="293"/>
                  </a:lnTo>
                  <a:lnTo>
                    <a:pt x="194" y="241"/>
                  </a:lnTo>
                  <a:lnTo>
                    <a:pt x="241" y="194"/>
                  </a:lnTo>
                  <a:lnTo>
                    <a:pt x="293" y="151"/>
                  </a:lnTo>
                  <a:lnTo>
                    <a:pt x="348" y="112"/>
                  </a:lnTo>
                  <a:lnTo>
                    <a:pt x="408" y="79"/>
                  </a:lnTo>
                  <a:lnTo>
                    <a:pt x="470" y="52"/>
                  </a:lnTo>
                  <a:lnTo>
                    <a:pt x="535" y="30"/>
                  </a:lnTo>
                  <a:lnTo>
                    <a:pt x="602" y="13"/>
                  </a:lnTo>
                  <a:lnTo>
                    <a:pt x="672" y="3"/>
                  </a:lnTo>
                  <a:lnTo>
                    <a:pt x="7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425"/>
            <p:cNvSpPr>
              <a:spLocks/>
            </p:cNvSpPr>
            <p:nvPr/>
          </p:nvSpPr>
          <p:spPr bwMode="auto">
            <a:xfrm>
              <a:off x="8631238" y="2282825"/>
              <a:ext cx="77788" cy="79375"/>
            </a:xfrm>
            <a:custGeom>
              <a:avLst/>
              <a:gdLst>
                <a:gd name="T0" fmla="*/ 62 w 496"/>
                <a:gd name="T1" fmla="*/ 0 h 496"/>
                <a:gd name="T2" fmla="*/ 82 w 496"/>
                <a:gd name="T3" fmla="*/ 3 h 496"/>
                <a:gd name="T4" fmla="*/ 99 w 496"/>
                <a:gd name="T5" fmla="*/ 12 h 496"/>
                <a:gd name="T6" fmla="*/ 112 w 496"/>
                <a:gd name="T7" fmla="*/ 25 h 496"/>
                <a:gd name="T8" fmla="*/ 121 w 496"/>
                <a:gd name="T9" fmla="*/ 43 h 496"/>
                <a:gd name="T10" fmla="*/ 124 w 496"/>
                <a:gd name="T11" fmla="*/ 63 h 496"/>
                <a:gd name="T12" fmla="*/ 124 w 496"/>
                <a:gd name="T13" fmla="*/ 373 h 496"/>
                <a:gd name="T14" fmla="*/ 434 w 496"/>
                <a:gd name="T15" fmla="*/ 373 h 496"/>
                <a:gd name="T16" fmla="*/ 454 w 496"/>
                <a:gd name="T17" fmla="*/ 375 h 496"/>
                <a:gd name="T18" fmla="*/ 470 w 496"/>
                <a:gd name="T19" fmla="*/ 384 h 496"/>
                <a:gd name="T20" fmla="*/ 484 w 496"/>
                <a:gd name="T21" fmla="*/ 398 h 496"/>
                <a:gd name="T22" fmla="*/ 492 w 496"/>
                <a:gd name="T23" fmla="*/ 414 h 496"/>
                <a:gd name="T24" fmla="*/ 496 w 496"/>
                <a:gd name="T25" fmla="*/ 434 h 496"/>
                <a:gd name="T26" fmla="*/ 492 w 496"/>
                <a:gd name="T27" fmla="*/ 453 h 496"/>
                <a:gd name="T28" fmla="*/ 484 w 496"/>
                <a:gd name="T29" fmla="*/ 471 h 496"/>
                <a:gd name="T30" fmla="*/ 470 w 496"/>
                <a:gd name="T31" fmla="*/ 484 h 496"/>
                <a:gd name="T32" fmla="*/ 454 w 496"/>
                <a:gd name="T33" fmla="*/ 493 h 496"/>
                <a:gd name="T34" fmla="*/ 434 w 496"/>
                <a:gd name="T35" fmla="*/ 496 h 496"/>
                <a:gd name="T36" fmla="*/ 62 w 496"/>
                <a:gd name="T37" fmla="*/ 496 h 496"/>
                <a:gd name="T38" fmla="*/ 42 w 496"/>
                <a:gd name="T39" fmla="*/ 493 h 496"/>
                <a:gd name="T40" fmla="*/ 26 w 496"/>
                <a:gd name="T41" fmla="*/ 484 h 496"/>
                <a:gd name="T42" fmla="*/ 13 w 496"/>
                <a:gd name="T43" fmla="*/ 471 h 496"/>
                <a:gd name="T44" fmla="*/ 4 w 496"/>
                <a:gd name="T45" fmla="*/ 453 h 496"/>
                <a:gd name="T46" fmla="*/ 0 w 496"/>
                <a:gd name="T47" fmla="*/ 434 h 496"/>
                <a:gd name="T48" fmla="*/ 0 w 496"/>
                <a:gd name="T49" fmla="*/ 63 h 496"/>
                <a:gd name="T50" fmla="*/ 4 w 496"/>
                <a:gd name="T51" fmla="*/ 43 h 496"/>
                <a:gd name="T52" fmla="*/ 13 w 496"/>
                <a:gd name="T53" fmla="*/ 25 h 496"/>
                <a:gd name="T54" fmla="*/ 26 w 496"/>
                <a:gd name="T55" fmla="*/ 12 h 496"/>
                <a:gd name="T56" fmla="*/ 42 w 496"/>
                <a:gd name="T57" fmla="*/ 3 h 496"/>
                <a:gd name="T58" fmla="*/ 62 w 496"/>
                <a:gd name="T59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6" h="496">
                  <a:moveTo>
                    <a:pt x="62" y="0"/>
                  </a:moveTo>
                  <a:lnTo>
                    <a:pt x="82" y="3"/>
                  </a:lnTo>
                  <a:lnTo>
                    <a:pt x="99" y="12"/>
                  </a:lnTo>
                  <a:lnTo>
                    <a:pt x="112" y="25"/>
                  </a:lnTo>
                  <a:lnTo>
                    <a:pt x="121" y="43"/>
                  </a:lnTo>
                  <a:lnTo>
                    <a:pt x="124" y="63"/>
                  </a:lnTo>
                  <a:lnTo>
                    <a:pt x="124" y="373"/>
                  </a:lnTo>
                  <a:lnTo>
                    <a:pt x="434" y="373"/>
                  </a:lnTo>
                  <a:lnTo>
                    <a:pt x="454" y="375"/>
                  </a:lnTo>
                  <a:lnTo>
                    <a:pt x="470" y="384"/>
                  </a:lnTo>
                  <a:lnTo>
                    <a:pt x="484" y="398"/>
                  </a:lnTo>
                  <a:lnTo>
                    <a:pt x="492" y="414"/>
                  </a:lnTo>
                  <a:lnTo>
                    <a:pt x="496" y="434"/>
                  </a:lnTo>
                  <a:lnTo>
                    <a:pt x="492" y="453"/>
                  </a:lnTo>
                  <a:lnTo>
                    <a:pt x="484" y="471"/>
                  </a:lnTo>
                  <a:lnTo>
                    <a:pt x="470" y="484"/>
                  </a:lnTo>
                  <a:lnTo>
                    <a:pt x="454" y="493"/>
                  </a:lnTo>
                  <a:lnTo>
                    <a:pt x="434" y="496"/>
                  </a:lnTo>
                  <a:lnTo>
                    <a:pt x="62" y="496"/>
                  </a:lnTo>
                  <a:lnTo>
                    <a:pt x="42" y="493"/>
                  </a:lnTo>
                  <a:lnTo>
                    <a:pt x="26" y="484"/>
                  </a:lnTo>
                  <a:lnTo>
                    <a:pt x="13" y="471"/>
                  </a:lnTo>
                  <a:lnTo>
                    <a:pt x="4" y="453"/>
                  </a:lnTo>
                  <a:lnTo>
                    <a:pt x="0" y="434"/>
                  </a:lnTo>
                  <a:lnTo>
                    <a:pt x="0" y="63"/>
                  </a:lnTo>
                  <a:lnTo>
                    <a:pt x="4" y="43"/>
                  </a:lnTo>
                  <a:lnTo>
                    <a:pt x="13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426"/>
            <p:cNvSpPr>
              <a:spLocks/>
            </p:cNvSpPr>
            <p:nvPr/>
          </p:nvSpPr>
          <p:spPr bwMode="auto">
            <a:xfrm>
              <a:off x="8296275" y="2076450"/>
              <a:ext cx="69850" cy="227013"/>
            </a:xfrm>
            <a:custGeom>
              <a:avLst/>
              <a:gdLst>
                <a:gd name="T0" fmla="*/ 313 w 436"/>
                <a:gd name="T1" fmla="*/ 0 h 1430"/>
                <a:gd name="T2" fmla="*/ 436 w 436"/>
                <a:gd name="T3" fmla="*/ 0 h 1430"/>
                <a:gd name="T4" fmla="*/ 436 w 436"/>
                <a:gd name="T5" fmla="*/ 1430 h 1430"/>
                <a:gd name="T6" fmla="*/ 313 w 436"/>
                <a:gd name="T7" fmla="*/ 1430 h 1430"/>
                <a:gd name="T8" fmla="*/ 313 w 436"/>
                <a:gd name="T9" fmla="*/ 124 h 1430"/>
                <a:gd name="T10" fmla="*/ 0 w 436"/>
                <a:gd name="T11" fmla="*/ 310 h 1430"/>
                <a:gd name="T12" fmla="*/ 0 w 436"/>
                <a:gd name="T13" fmla="*/ 186 h 1430"/>
                <a:gd name="T14" fmla="*/ 313 w 436"/>
                <a:gd name="T1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430">
                  <a:moveTo>
                    <a:pt x="313" y="0"/>
                  </a:moveTo>
                  <a:lnTo>
                    <a:pt x="436" y="0"/>
                  </a:lnTo>
                  <a:lnTo>
                    <a:pt x="436" y="1430"/>
                  </a:lnTo>
                  <a:lnTo>
                    <a:pt x="313" y="1430"/>
                  </a:lnTo>
                  <a:lnTo>
                    <a:pt x="313" y="124"/>
                  </a:lnTo>
                  <a:lnTo>
                    <a:pt x="0" y="310"/>
                  </a:lnTo>
                  <a:lnTo>
                    <a:pt x="0" y="186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427"/>
            <p:cNvSpPr>
              <a:spLocks noEditPoints="1"/>
            </p:cNvSpPr>
            <p:nvPr/>
          </p:nvSpPr>
          <p:spPr bwMode="auto">
            <a:xfrm>
              <a:off x="8399463" y="2076450"/>
              <a:ext cx="142875" cy="225425"/>
            </a:xfrm>
            <a:custGeom>
              <a:avLst/>
              <a:gdLst>
                <a:gd name="T0" fmla="*/ 364 w 906"/>
                <a:gd name="T1" fmla="*/ 129 h 1420"/>
                <a:gd name="T2" fmla="*/ 249 w 906"/>
                <a:gd name="T3" fmla="*/ 187 h 1420"/>
                <a:gd name="T4" fmla="*/ 161 w 906"/>
                <a:gd name="T5" fmla="*/ 286 h 1420"/>
                <a:gd name="T6" fmla="*/ 120 w 906"/>
                <a:gd name="T7" fmla="*/ 410 h 1420"/>
                <a:gd name="T8" fmla="*/ 128 w 906"/>
                <a:gd name="T9" fmla="*/ 544 h 1420"/>
                <a:gd name="T10" fmla="*/ 185 w 906"/>
                <a:gd name="T11" fmla="*/ 659 h 1420"/>
                <a:gd name="T12" fmla="*/ 286 w 906"/>
                <a:gd name="T13" fmla="*/ 747 h 1420"/>
                <a:gd name="T14" fmla="*/ 408 w 906"/>
                <a:gd name="T15" fmla="*/ 787 h 1420"/>
                <a:gd name="T16" fmla="*/ 543 w 906"/>
                <a:gd name="T17" fmla="*/ 779 h 1420"/>
                <a:gd name="T18" fmla="*/ 659 w 906"/>
                <a:gd name="T19" fmla="*/ 723 h 1420"/>
                <a:gd name="T20" fmla="*/ 746 w 906"/>
                <a:gd name="T21" fmla="*/ 622 h 1420"/>
                <a:gd name="T22" fmla="*/ 787 w 906"/>
                <a:gd name="T23" fmla="*/ 499 h 1420"/>
                <a:gd name="T24" fmla="*/ 778 w 906"/>
                <a:gd name="T25" fmla="*/ 361 h 1420"/>
                <a:gd name="T26" fmla="*/ 720 w 906"/>
                <a:gd name="T27" fmla="*/ 246 h 1420"/>
                <a:gd name="T28" fmla="*/ 621 w 906"/>
                <a:gd name="T29" fmla="*/ 160 h 1420"/>
                <a:gd name="T30" fmla="*/ 499 w 906"/>
                <a:gd name="T31" fmla="*/ 121 h 1420"/>
                <a:gd name="T32" fmla="*/ 505 w 906"/>
                <a:gd name="T33" fmla="*/ 4 h 1420"/>
                <a:gd name="T34" fmla="*/ 650 w 906"/>
                <a:gd name="T35" fmla="*/ 44 h 1420"/>
                <a:gd name="T36" fmla="*/ 774 w 906"/>
                <a:gd name="T37" fmla="*/ 133 h 1420"/>
                <a:gd name="T38" fmla="*/ 863 w 906"/>
                <a:gd name="T39" fmla="*/ 257 h 1420"/>
                <a:gd name="T40" fmla="*/ 903 w 906"/>
                <a:gd name="T41" fmla="*/ 402 h 1420"/>
                <a:gd name="T42" fmla="*/ 903 w 906"/>
                <a:gd name="T43" fmla="*/ 969 h 1420"/>
                <a:gd name="T44" fmla="*/ 858 w 906"/>
                <a:gd name="T45" fmla="*/ 1135 h 1420"/>
                <a:gd name="T46" fmla="*/ 773 w 906"/>
                <a:gd name="T47" fmla="*/ 1271 h 1420"/>
                <a:gd name="T48" fmla="*/ 676 w 906"/>
                <a:gd name="T49" fmla="*/ 1348 h 1420"/>
                <a:gd name="T50" fmla="*/ 544 w 906"/>
                <a:gd name="T51" fmla="*/ 1401 h 1420"/>
                <a:gd name="T52" fmla="*/ 386 w 906"/>
                <a:gd name="T53" fmla="*/ 1420 h 1420"/>
                <a:gd name="T54" fmla="*/ 394 w 906"/>
                <a:gd name="T55" fmla="*/ 1303 h 1420"/>
                <a:gd name="T56" fmla="*/ 544 w 906"/>
                <a:gd name="T57" fmla="*/ 1276 h 1420"/>
                <a:gd name="T58" fmla="*/ 672 w 906"/>
                <a:gd name="T59" fmla="*/ 1199 h 1420"/>
                <a:gd name="T60" fmla="*/ 750 w 906"/>
                <a:gd name="T61" fmla="*/ 1092 h 1420"/>
                <a:gd name="T62" fmla="*/ 787 w 906"/>
                <a:gd name="T63" fmla="*/ 950 h 1420"/>
                <a:gd name="T64" fmla="*/ 749 w 906"/>
                <a:gd name="T65" fmla="*/ 801 h 1420"/>
                <a:gd name="T66" fmla="*/ 616 w 906"/>
                <a:gd name="T67" fmla="*/ 880 h 1420"/>
                <a:gd name="T68" fmla="*/ 459 w 906"/>
                <a:gd name="T69" fmla="*/ 907 h 1420"/>
                <a:gd name="T70" fmla="*/ 303 w 906"/>
                <a:gd name="T71" fmla="*/ 883 h 1420"/>
                <a:gd name="T72" fmla="*/ 171 w 906"/>
                <a:gd name="T73" fmla="*/ 810 h 1420"/>
                <a:gd name="T74" fmla="*/ 67 w 906"/>
                <a:gd name="T75" fmla="*/ 695 h 1420"/>
                <a:gd name="T76" fmla="*/ 11 w 906"/>
                <a:gd name="T77" fmla="*/ 557 h 1420"/>
                <a:gd name="T78" fmla="*/ 2 w 906"/>
                <a:gd name="T79" fmla="*/ 401 h 1420"/>
                <a:gd name="T80" fmla="*/ 43 w 906"/>
                <a:gd name="T81" fmla="*/ 256 h 1420"/>
                <a:gd name="T82" fmla="*/ 132 w 906"/>
                <a:gd name="T83" fmla="*/ 133 h 1420"/>
                <a:gd name="T84" fmla="*/ 256 w 906"/>
                <a:gd name="T85" fmla="*/ 44 h 1420"/>
                <a:gd name="T86" fmla="*/ 400 w 906"/>
                <a:gd name="T87" fmla="*/ 4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06" h="1420">
                  <a:moveTo>
                    <a:pt x="453" y="118"/>
                  </a:moveTo>
                  <a:lnTo>
                    <a:pt x="407" y="121"/>
                  </a:lnTo>
                  <a:lnTo>
                    <a:pt x="364" y="129"/>
                  </a:lnTo>
                  <a:lnTo>
                    <a:pt x="323" y="143"/>
                  </a:lnTo>
                  <a:lnTo>
                    <a:pt x="286" y="161"/>
                  </a:lnTo>
                  <a:lnTo>
                    <a:pt x="249" y="187"/>
                  </a:lnTo>
                  <a:lnTo>
                    <a:pt x="215" y="216"/>
                  </a:lnTo>
                  <a:lnTo>
                    <a:pt x="185" y="250"/>
                  </a:lnTo>
                  <a:lnTo>
                    <a:pt x="161" y="286"/>
                  </a:lnTo>
                  <a:lnTo>
                    <a:pt x="141" y="325"/>
                  </a:lnTo>
                  <a:lnTo>
                    <a:pt x="128" y="365"/>
                  </a:lnTo>
                  <a:lnTo>
                    <a:pt x="120" y="410"/>
                  </a:lnTo>
                  <a:lnTo>
                    <a:pt x="117" y="455"/>
                  </a:lnTo>
                  <a:lnTo>
                    <a:pt x="120" y="501"/>
                  </a:lnTo>
                  <a:lnTo>
                    <a:pt x="128" y="544"/>
                  </a:lnTo>
                  <a:lnTo>
                    <a:pt x="141" y="585"/>
                  </a:lnTo>
                  <a:lnTo>
                    <a:pt x="161" y="623"/>
                  </a:lnTo>
                  <a:lnTo>
                    <a:pt x="185" y="659"/>
                  </a:lnTo>
                  <a:lnTo>
                    <a:pt x="215" y="693"/>
                  </a:lnTo>
                  <a:lnTo>
                    <a:pt x="249" y="723"/>
                  </a:lnTo>
                  <a:lnTo>
                    <a:pt x="286" y="747"/>
                  </a:lnTo>
                  <a:lnTo>
                    <a:pt x="324" y="766"/>
                  </a:lnTo>
                  <a:lnTo>
                    <a:pt x="365" y="779"/>
                  </a:lnTo>
                  <a:lnTo>
                    <a:pt x="408" y="787"/>
                  </a:lnTo>
                  <a:lnTo>
                    <a:pt x="453" y="790"/>
                  </a:lnTo>
                  <a:lnTo>
                    <a:pt x="500" y="787"/>
                  </a:lnTo>
                  <a:lnTo>
                    <a:pt x="543" y="779"/>
                  </a:lnTo>
                  <a:lnTo>
                    <a:pt x="584" y="766"/>
                  </a:lnTo>
                  <a:lnTo>
                    <a:pt x="622" y="747"/>
                  </a:lnTo>
                  <a:lnTo>
                    <a:pt x="659" y="723"/>
                  </a:lnTo>
                  <a:lnTo>
                    <a:pt x="692" y="693"/>
                  </a:lnTo>
                  <a:lnTo>
                    <a:pt x="721" y="659"/>
                  </a:lnTo>
                  <a:lnTo>
                    <a:pt x="746" y="622"/>
                  </a:lnTo>
                  <a:lnTo>
                    <a:pt x="764" y="584"/>
                  </a:lnTo>
                  <a:lnTo>
                    <a:pt x="778" y="543"/>
                  </a:lnTo>
                  <a:lnTo>
                    <a:pt x="787" y="499"/>
                  </a:lnTo>
                  <a:lnTo>
                    <a:pt x="789" y="451"/>
                  </a:lnTo>
                  <a:lnTo>
                    <a:pt x="787" y="405"/>
                  </a:lnTo>
                  <a:lnTo>
                    <a:pt x="778" y="361"/>
                  </a:lnTo>
                  <a:lnTo>
                    <a:pt x="764" y="320"/>
                  </a:lnTo>
                  <a:lnTo>
                    <a:pt x="746" y="282"/>
                  </a:lnTo>
                  <a:lnTo>
                    <a:pt x="720" y="246"/>
                  </a:lnTo>
                  <a:lnTo>
                    <a:pt x="691" y="213"/>
                  </a:lnTo>
                  <a:lnTo>
                    <a:pt x="657" y="184"/>
                  </a:lnTo>
                  <a:lnTo>
                    <a:pt x="621" y="160"/>
                  </a:lnTo>
                  <a:lnTo>
                    <a:pt x="582" y="141"/>
                  </a:lnTo>
                  <a:lnTo>
                    <a:pt x="542" y="128"/>
                  </a:lnTo>
                  <a:lnTo>
                    <a:pt x="499" y="121"/>
                  </a:lnTo>
                  <a:lnTo>
                    <a:pt x="453" y="118"/>
                  </a:lnTo>
                  <a:close/>
                  <a:moveTo>
                    <a:pt x="453" y="0"/>
                  </a:moveTo>
                  <a:lnTo>
                    <a:pt x="505" y="4"/>
                  </a:lnTo>
                  <a:lnTo>
                    <a:pt x="556" y="11"/>
                  </a:lnTo>
                  <a:lnTo>
                    <a:pt x="605" y="25"/>
                  </a:lnTo>
                  <a:lnTo>
                    <a:pt x="650" y="44"/>
                  </a:lnTo>
                  <a:lnTo>
                    <a:pt x="694" y="69"/>
                  </a:lnTo>
                  <a:lnTo>
                    <a:pt x="735" y="97"/>
                  </a:lnTo>
                  <a:lnTo>
                    <a:pt x="774" y="133"/>
                  </a:lnTo>
                  <a:lnTo>
                    <a:pt x="809" y="172"/>
                  </a:lnTo>
                  <a:lnTo>
                    <a:pt x="838" y="213"/>
                  </a:lnTo>
                  <a:lnTo>
                    <a:pt x="863" y="257"/>
                  </a:lnTo>
                  <a:lnTo>
                    <a:pt x="881" y="303"/>
                  </a:lnTo>
                  <a:lnTo>
                    <a:pt x="896" y="351"/>
                  </a:lnTo>
                  <a:lnTo>
                    <a:pt x="903" y="402"/>
                  </a:lnTo>
                  <a:lnTo>
                    <a:pt x="906" y="455"/>
                  </a:lnTo>
                  <a:lnTo>
                    <a:pt x="906" y="910"/>
                  </a:lnTo>
                  <a:lnTo>
                    <a:pt x="903" y="969"/>
                  </a:lnTo>
                  <a:lnTo>
                    <a:pt x="895" y="1025"/>
                  </a:lnTo>
                  <a:lnTo>
                    <a:pt x="879" y="1081"/>
                  </a:lnTo>
                  <a:lnTo>
                    <a:pt x="858" y="1135"/>
                  </a:lnTo>
                  <a:lnTo>
                    <a:pt x="831" y="1188"/>
                  </a:lnTo>
                  <a:lnTo>
                    <a:pt x="798" y="1240"/>
                  </a:lnTo>
                  <a:lnTo>
                    <a:pt x="773" y="1271"/>
                  </a:lnTo>
                  <a:lnTo>
                    <a:pt x="745" y="1299"/>
                  </a:lnTo>
                  <a:lnTo>
                    <a:pt x="713" y="1325"/>
                  </a:lnTo>
                  <a:lnTo>
                    <a:pt x="676" y="1348"/>
                  </a:lnTo>
                  <a:lnTo>
                    <a:pt x="635" y="1369"/>
                  </a:lnTo>
                  <a:lnTo>
                    <a:pt x="591" y="1388"/>
                  </a:lnTo>
                  <a:lnTo>
                    <a:pt x="544" y="1401"/>
                  </a:lnTo>
                  <a:lnTo>
                    <a:pt x="494" y="1411"/>
                  </a:lnTo>
                  <a:lnTo>
                    <a:pt x="441" y="1418"/>
                  </a:lnTo>
                  <a:lnTo>
                    <a:pt x="386" y="1420"/>
                  </a:lnTo>
                  <a:lnTo>
                    <a:pt x="349" y="1420"/>
                  </a:lnTo>
                  <a:lnTo>
                    <a:pt x="349" y="1303"/>
                  </a:lnTo>
                  <a:lnTo>
                    <a:pt x="394" y="1303"/>
                  </a:lnTo>
                  <a:lnTo>
                    <a:pt x="447" y="1300"/>
                  </a:lnTo>
                  <a:lnTo>
                    <a:pt x="496" y="1291"/>
                  </a:lnTo>
                  <a:lnTo>
                    <a:pt x="544" y="1276"/>
                  </a:lnTo>
                  <a:lnTo>
                    <a:pt x="588" y="1257"/>
                  </a:lnTo>
                  <a:lnTo>
                    <a:pt x="631" y="1230"/>
                  </a:lnTo>
                  <a:lnTo>
                    <a:pt x="672" y="1199"/>
                  </a:lnTo>
                  <a:lnTo>
                    <a:pt x="703" y="1167"/>
                  </a:lnTo>
                  <a:lnTo>
                    <a:pt x="729" y="1132"/>
                  </a:lnTo>
                  <a:lnTo>
                    <a:pt x="750" y="1092"/>
                  </a:lnTo>
                  <a:lnTo>
                    <a:pt x="767" y="1049"/>
                  </a:lnTo>
                  <a:lnTo>
                    <a:pt x="779" y="1002"/>
                  </a:lnTo>
                  <a:lnTo>
                    <a:pt x="787" y="950"/>
                  </a:lnTo>
                  <a:lnTo>
                    <a:pt x="789" y="895"/>
                  </a:lnTo>
                  <a:lnTo>
                    <a:pt x="789" y="762"/>
                  </a:lnTo>
                  <a:lnTo>
                    <a:pt x="749" y="801"/>
                  </a:lnTo>
                  <a:lnTo>
                    <a:pt x="707" y="833"/>
                  </a:lnTo>
                  <a:lnTo>
                    <a:pt x="663" y="860"/>
                  </a:lnTo>
                  <a:lnTo>
                    <a:pt x="616" y="880"/>
                  </a:lnTo>
                  <a:lnTo>
                    <a:pt x="566" y="895"/>
                  </a:lnTo>
                  <a:lnTo>
                    <a:pt x="514" y="904"/>
                  </a:lnTo>
                  <a:lnTo>
                    <a:pt x="459" y="907"/>
                  </a:lnTo>
                  <a:lnTo>
                    <a:pt x="405" y="905"/>
                  </a:lnTo>
                  <a:lnTo>
                    <a:pt x="353" y="896"/>
                  </a:lnTo>
                  <a:lnTo>
                    <a:pt x="303" y="883"/>
                  </a:lnTo>
                  <a:lnTo>
                    <a:pt x="257" y="864"/>
                  </a:lnTo>
                  <a:lnTo>
                    <a:pt x="213" y="840"/>
                  </a:lnTo>
                  <a:lnTo>
                    <a:pt x="171" y="810"/>
                  </a:lnTo>
                  <a:lnTo>
                    <a:pt x="132" y="775"/>
                  </a:lnTo>
                  <a:lnTo>
                    <a:pt x="97" y="735"/>
                  </a:lnTo>
                  <a:lnTo>
                    <a:pt x="67" y="695"/>
                  </a:lnTo>
                  <a:lnTo>
                    <a:pt x="43" y="651"/>
                  </a:lnTo>
                  <a:lnTo>
                    <a:pt x="24" y="606"/>
                  </a:lnTo>
                  <a:lnTo>
                    <a:pt x="11" y="557"/>
                  </a:lnTo>
                  <a:lnTo>
                    <a:pt x="2" y="507"/>
                  </a:lnTo>
                  <a:lnTo>
                    <a:pt x="0" y="454"/>
                  </a:lnTo>
                  <a:lnTo>
                    <a:pt x="2" y="401"/>
                  </a:lnTo>
                  <a:lnTo>
                    <a:pt x="11" y="351"/>
                  </a:lnTo>
                  <a:lnTo>
                    <a:pt x="24" y="303"/>
                  </a:lnTo>
                  <a:lnTo>
                    <a:pt x="43" y="256"/>
                  </a:lnTo>
                  <a:lnTo>
                    <a:pt x="67" y="213"/>
                  </a:lnTo>
                  <a:lnTo>
                    <a:pt x="97" y="172"/>
                  </a:lnTo>
                  <a:lnTo>
                    <a:pt x="132" y="133"/>
                  </a:lnTo>
                  <a:lnTo>
                    <a:pt x="171" y="97"/>
                  </a:lnTo>
                  <a:lnTo>
                    <a:pt x="212" y="69"/>
                  </a:lnTo>
                  <a:lnTo>
                    <a:pt x="256" y="44"/>
                  </a:lnTo>
                  <a:lnTo>
                    <a:pt x="301" y="25"/>
                  </a:lnTo>
                  <a:lnTo>
                    <a:pt x="350" y="11"/>
                  </a:lnTo>
                  <a:lnTo>
                    <a:pt x="400" y="4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428"/>
            <p:cNvSpPr>
              <a:spLocks noEditPoints="1"/>
            </p:cNvSpPr>
            <p:nvPr/>
          </p:nvSpPr>
          <p:spPr bwMode="auto">
            <a:xfrm>
              <a:off x="8188325" y="1909763"/>
              <a:ext cx="501650" cy="461963"/>
            </a:xfrm>
            <a:custGeom>
              <a:avLst/>
              <a:gdLst>
                <a:gd name="T0" fmla="*/ 2169 w 3160"/>
                <a:gd name="T1" fmla="*/ 125 h 2912"/>
                <a:gd name="T2" fmla="*/ 2169 w 3160"/>
                <a:gd name="T3" fmla="*/ 620 h 2912"/>
                <a:gd name="T4" fmla="*/ 3036 w 3160"/>
                <a:gd name="T5" fmla="*/ 620 h 2912"/>
                <a:gd name="T6" fmla="*/ 3036 w 3160"/>
                <a:gd name="T7" fmla="*/ 125 h 2912"/>
                <a:gd name="T8" fmla="*/ 2169 w 3160"/>
                <a:gd name="T9" fmla="*/ 125 h 2912"/>
                <a:gd name="T10" fmla="*/ 1177 w 3160"/>
                <a:gd name="T11" fmla="*/ 125 h 2912"/>
                <a:gd name="T12" fmla="*/ 1177 w 3160"/>
                <a:gd name="T13" fmla="*/ 620 h 2912"/>
                <a:gd name="T14" fmla="*/ 2044 w 3160"/>
                <a:gd name="T15" fmla="*/ 620 h 2912"/>
                <a:gd name="T16" fmla="*/ 2044 w 3160"/>
                <a:gd name="T17" fmla="*/ 125 h 2912"/>
                <a:gd name="T18" fmla="*/ 1177 w 3160"/>
                <a:gd name="T19" fmla="*/ 125 h 2912"/>
                <a:gd name="T20" fmla="*/ 124 w 3160"/>
                <a:gd name="T21" fmla="*/ 125 h 2912"/>
                <a:gd name="T22" fmla="*/ 124 w 3160"/>
                <a:gd name="T23" fmla="*/ 620 h 2912"/>
                <a:gd name="T24" fmla="*/ 1053 w 3160"/>
                <a:gd name="T25" fmla="*/ 620 h 2912"/>
                <a:gd name="T26" fmla="*/ 1053 w 3160"/>
                <a:gd name="T27" fmla="*/ 125 h 2912"/>
                <a:gd name="T28" fmla="*/ 124 w 3160"/>
                <a:gd name="T29" fmla="*/ 125 h 2912"/>
                <a:gd name="T30" fmla="*/ 0 w 3160"/>
                <a:gd name="T31" fmla="*/ 0 h 2912"/>
                <a:gd name="T32" fmla="*/ 3160 w 3160"/>
                <a:gd name="T33" fmla="*/ 0 h 2912"/>
                <a:gd name="T34" fmla="*/ 3160 w 3160"/>
                <a:gd name="T35" fmla="*/ 1735 h 2912"/>
                <a:gd name="T36" fmla="*/ 3157 w 3160"/>
                <a:gd name="T37" fmla="*/ 1755 h 2912"/>
                <a:gd name="T38" fmla="*/ 3148 w 3160"/>
                <a:gd name="T39" fmla="*/ 1771 h 2912"/>
                <a:gd name="T40" fmla="*/ 3135 w 3160"/>
                <a:gd name="T41" fmla="*/ 1785 h 2912"/>
                <a:gd name="T42" fmla="*/ 3117 w 3160"/>
                <a:gd name="T43" fmla="*/ 1793 h 2912"/>
                <a:gd name="T44" fmla="*/ 3098 w 3160"/>
                <a:gd name="T45" fmla="*/ 1797 h 2912"/>
                <a:gd name="T46" fmla="*/ 3079 w 3160"/>
                <a:gd name="T47" fmla="*/ 1793 h 2912"/>
                <a:gd name="T48" fmla="*/ 3061 w 3160"/>
                <a:gd name="T49" fmla="*/ 1785 h 2912"/>
                <a:gd name="T50" fmla="*/ 3048 w 3160"/>
                <a:gd name="T51" fmla="*/ 1771 h 2912"/>
                <a:gd name="T52" fmla="*/ 3039 w 3160"/>
                <a:gd name="T53" fmla="*/ 1755 h 2912"/>
                <a:gd name="T54" fmla="*/ 3036 w 3160"/>
                <a:gd name="T55" fmla="*/ 1735 h 2912"/>
                <a:gd name="T56" fmla="*/ 3036 w 3160"/>
                <a:gd name="T57" fmla="*/ 743 h 2912"/>
                <a:gd name="T58" fmla="*/ 124 w 3160"/>
                <a:gd name="T59" fmla="*/ 743 h 2912"/>
                <a:gd name="T60" fmla="*/ 124 w 3160"/>
                <a:gd name="T61" fmla="*/ 2788 h 2912"/>
                <a:gd name="T62" fmla="*/ 1735 w 3160"/>
                <a:gd name="T63" fmla="*/ 2788 h 2912"/>
                <a:gd name="T64" fmla="*/ 1754 w 3160"/>
                <a:gd name="T65" fmla="*/ 2792 h 2912"/>
                <a:gd name="T66" fmla="*/ 1771 w 3160"/>
                <a:gd name="T67" fmla="*/ 2800 h 2912"/>
                <a:gd name="T68" fmla="*/ 1785 w 3160"/>
                <a:gd name="T69" fmla="*/ 2814 h 2912"/>
                <a:gd name="T70" fmla="*/ 1794 w 3160"/>
                <a:gd name="T71" fmla="*/ 2830 h 2912"/>
                <a:gd name="T72" fmla="*/ 1797 w 3160"/>
                <a:gd name="T73" fmla="*/ 2850 h 2912"/>
                <a:gd name="T74" fmla="*/ 1794 w 3160"/>
                <a:gd name="T75" fmla="*/ 2870 h 2912"/>
                <a:gd name="T76" fmla="*/ 1785 w 3160"/>
                <a:gd name="T77" fmla="*/ 2887 h 2912"/>
                <a:gd name="T78" fmla="*/ 1771 w 3160"/>
                <a:gd name="T79" fmla="*/ 2900 h 2912"/>
                <a:gd name="T80" fmla="*/ 1754 w 3160"/>
                <a:gd name="T81" fmla="*/ 2909 h 2912"/>
                <a:gd name="T82" fmla="*/ 1735 w 3160"/>
                <a:gd name="T83" fmla="*/ 2912 h 2912"/>
                <a:gd name="T84" fmla="*/ 62 w 3160"/>
                <a:gd name="T85" fmla="*/ 2912 h 2912"/>
                <a:gd name="T86" fmla="*/ 42 w 3160"/>
                <a:gd name="T87" fmla="*/ 2909 h 2912"/>
                <a:gd name="T88" fmla="*/ 25 w 3160"/>
                <a:gd name="T89" fmla="*/ 2900 h 2912"/>
                <a:gd name="T90" fmla="*/ 12 w 3160"/>
                <a:gd name="T91" fmla="*/ 2887 h 2912"/>
                <a:gd name="T92" fmla="*/ 3 w 3160"/>
                <a:gd name="T93" fmla="*/ 2870 h 2912"/>
                <a:gd name="T94" fmla="*/ 0 w 3160"/>
                <a:gd name="T95" fmla="*/ 2850 h 2912"/>
                <a:gd name="T96" fmla="*/ 0 w 3160"/>
                <a:gd name="T97" fmla="*/ 0 h 2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60" h="2912">
                  <a:moveTo>
                    <a:pt x="2169" y="125"/>
                  </a:moveTo>
                  <a:lnTo>
                    <a:pt x="2169" y="620"/>
                  </a:lnTo>
                  <a:lnTo>
                    <a:pt x="3036" y="620"/>
                  </a:lnTo>
                  <a:lnTo>
                    <a:pt x="3036" y="125"/>
                  </a:lnTo>
                  <a:lnTo>
                    <a:pt x="2169" y="125"/>
                  </a:lnTo>
                  <a:close/>
                  <a:moveTo>
                    <a:pt x="1177" y="125"/>
                  </a:moveTo>
                  <a:lnTo>
                    <a:pt x="1177" y="620"/>
                  </a:lnTo>
                  <a:lnTo>
                    <a:pt x="2044" y="620"/>
                  </a:lnTo>
                  <a:lnTo>
                    <a:pt x="2044" y="125"/>
                  </a:lnTo>
                  <a:lnTo>
                    <a:pt x="1177" y="125"/>
                  </a:lnTo>
                  <a:close/>
                  <a:moveTo>
                    <a:pt x="124" y="125"/>
                  </a:moveTo>
                  <a:lnTo>
                    <a:pt x="124" y="620"/>
                  </a:lnTo>
                  <a:lnTo>
                    <a:pt x="1053" y="620"/>
                  </a:lnTo>
                  <a:lnTo>
                    <a:pt x="1053" y="125"/>
                  </a:lnTo>
                  <a:lnTo>
                    <a:pt x="124" y="125"/>
                  </a:lnTo>
                  <a:close/>
                  <a:moveTo>
                    <a:pt x="0" y="0"/>
                  </a:moveTo>
                  <a:lnTo>
                    <a:pt x="3160" y="0"/>
                  </a:lnTo>
                  <a:lnTo>
                    <a:pt x="3160" y="1735"/>
                  </a:lnTo>
                  <a:lnTo>
                    <a:pt x="3157" y="1755"/>
                  </a:lnTo>
                  <a:lnTo>
                    <a:pt x="3148" y="1771"/>
                  </a:lnTo>
                  <a:lnTo>
                    <a:pt x="3135" y="1785"/>
                  </a:lnTo>
                  <a:lnTo>
                    <a:pt x="3117" y="1793"/>
                  </a:lnTo>
                  <a:lnTo>
                    <a:pt x="3098" y="1797"/>
                  </a:lnTo>
                  <a:lnTo>
                    <a:pt x="3079" y="1793"/>
                  </a:lnTo>
                  <a:lnTo>
                    <a:pt x="3061" y="1785"/>
                  </a:lnTo>
                  <a:lnTo>
                    <a:pt x="3048" y="1771"/>
                  </a:lnTo>
                  <a:lnTo>
                    <a:pt x="3039" y="1755"/>
                  </a:lnTo>
                  <a:lnTo>
                    <a:pt x="3036" y="1735"/>
                  </a:lnTo>
                  <a:lnTo>
                    <a:pt x="3036" y="743"/>
                  </a:lnTo>
                  <a:lnTo>
                    <a:pt x="124" y="743"/>
                  </a:lnTo>
                  <a:lnTo>
                    <a:pt x="124" y="2788"/>
                  </a:lnTo>
                  <a:lnTo>
                    <a:pt x="1735" y="2788"/>
                  </a:lnTo>
                  <a:lnTo>
                    <a:pt x="1754" y="2792"/>
                  </a:lnTo>
                  <a:lnTo>
                    <a:pt x="1771" y="2800"/>
                  </a:lnTo>
                  <a:lnTo>
                    <a:pt x="1785" y="2814"/>
                  </a:lnTo>
                  <a:lnTo>
                    <a:pt x="1794" y="2830"/>
                  </a:lnTo>
                  <a:lnTo>
                    <a:pt x="1797" y="2850"/>
                  </a:lnTo>
                  <a:lnTo>
                    <a:pt x="1794" y="2870"/>
                  </a:lnTo>
                  <a:lnTo>
                    <a:pt x="1785" y="2887"/>
                  </a:lnTo>
                  <a:lnTo>
                    <a:pt x="1771" y="2900"/>
                  </a:lnTo>
                  <a:lnTo>
                    <a:pt x="1754" y="2909"/>
                  </a:lnTo>
                  <a:lnTo>
                    <a:pt x="1735" y="2912"/>
                  </a:lnTo>
                  <a:lnTo>
                    <a:pt x="62" y="2912"/>
                  </a:lnTo>
                  <a:lnTo>
                    <a:pt x="42" y="2909"/>
                  </a:lnTo>
                  <a:lnTo>
                    <a:pt x="25" y="2900"/>
                  </a:lnTo>
                  <a:lnTo>
                    <a:pt x="12" y="2887"/>
                  </a:lnTo>
                  <a:lnTo>
                    <a:pt x="3" y="2870"/>
                  </a:lnTo>
                  <a:lnTo>
                    <a:pt x="0" y="28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5" name="Group 674"/>
          <p:cNvGrpSpPr/>
          <p:nvPr/>
        </p:nvGrpSpPr>
        <p:grpSpPr>
          <a:xfrm>
            <a:off x="6286865" y="2702783"/>
            <a:ext cx="544513" cy="527050"/>
            <a:chOff x="7277100" y="1925638"/>
            <a:chExt cx="544513" cy="5270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76" name="Freeform 441"/>
            <p:cNvSpPr>
              <a:spLocks noEditPoints="1"/>
            </p:cNvSpPr>
            <p:nvPr/>
          </p:nvSpPr>
          <p:spPr bwMode="auto">
            <a:xfrm>
              <a:off x="7642225" y="2273300"/>
              <a:ext cx="179388" cy="179388"/>
            </a:xfrm>
            <a:custGeom>
              <a:avLst/>
              <a:gdLst>
                <a:gd name="T0" fmla="*/ 208 w 1125"/>
                <a:gd name="T1" fmla="*/ 209 h 1131"/>
                <a:gd name="T2" fmla="*/ 418 w 1125"/>
                <a:gd name="T3" fmla="*/ 781 h 1131"/>
                <a:gd name="T4" fmla="*/ 538 w 1125"/>
                <a:gd name="T5" fmla="*/ 540 h 1131"/>
                <a:gd name="T6" fmla="*/ 778 w 1125"/>
                <a:gd name="T7" fmla="*/ 419 h 1131"/>
                <a:gd name="T8" fmla="*/ 208 w 1125"/>
                <a:gd name="T9" fmla="*/ 209 h 1131"/>
                <a:gd name="T10" fmla="*/ 0 w 1125"/>
                <a:gd name="T11" fmla="*/ 0 h 1131"/>
                <a:gd name="T12" fmla="*/ 1088 w 1125"/>
                <a:gd name="T13" fmla="*/ 403 h 1131"/>
                <a:gd name="T14" fmla="*/ 687 w 1125"/>
                <a:gd name="T15" fmla="*/ 603 h 1131"/>
                <a:gd name="T16" fmla="*/ 1107 w 1125"/>
                <a:gd name="T17" fmla="*/ 1025 h 1131"/>
                <a:gd name="T18" fmla="*/ 1118 w 1125"/>
                <a:gd name="T19" fmla="*/ 1038 h 1131"/>
                <a:gd name="T20" fmla="*/ 1123 w 1125"/>
                <a:gd name="T21" fmla="*/ 1053 h 1131"/>
                <a:gd name="T22" fmla="*/ 1125 w 1125"/>
                <a:gd name="T23" fmla="*/ 1068 h 1131"/>
                <a:gd name="T24" fmla="*/ 1123 w 1125"/>
                <a:gd name="T25" fmla="*/ 1084 h 1131"/>
                <a:gd name="T26" fmla="*/ 1118 w 1125"/>
                <a:gd name="T27" fmla="*/ 1099 h 1131"/>
                <a:gd name="T28" fmla="*/ 1107 w 1125"/>
                <a:gd name="T29" fmla="*/ 1113 h 1131"/>
                <a:gd name="T30" fmla="*/ 1094 w 1125"/>
                <a:gd name="T31" fmla="*/ 1122 h 1131"/>
                <a:gd name="T32" fmla="*/ 1079 w 1125"/>
                <a:gd name="T33" fmla="*/ 1129 h 1131"/>
                <a:gd name="T34" fmla="*/ 1064 w 1125"/>
                <a:gd name="T35" fmla="*/ 1131 h 1131"/>
                <a:gd name="T36" fmla="*/ 1048 w 1125"/>
                <a:gd name="T37" fmla="*/ 1129 h 1131"/>
                <a:gd name="T38" fmla="*/ 1033 w 1125"/>
                <a:gd name="T39" fmla="*/ 1122 h 1131"/>
                <a:gd name="T40" fmla="*/ 1020 w 1125"/>
                <a:gd name="T41" fmla="*/ 1113 h 1131"/>
                <a:gd name="T42" fmla="*/ 600 w 1125"/>
                <a:gd name="T43" fmla="*/ 691 h 1131"/>
                <a:gd name="T44" fmla="*/ 400 w 1125"/>
                <a:gd name="T45" fmla="*/ 1093 h 1131"/>
                <a:gd name="T46" fmla="*/ 0 w 1125"/>
                <a:gd name="T47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" h="1131">
                  <a:moveTo>
                    <a:pt x="208" y="209"/>
                  </a:moveTo>
                  <a:lnTo>
                    <a:pt x="418" y="781"/>
                  </a:lnTo>
                  <a:lnTo>
                    <a:pt x="538" y="540"/>
                  </a:lnTo>
                  <a:lnTo>
                    <a:pt x="778" y="419"/>
                  </a:lnTo>
                  <a:lnTo>
                    <a:pt x="208" y="209"/>
                  </a:lnTo>
                  <a:close/>
                  <a:moveTo>
                    <a:pt x="0" y="0"/>
                  </a:moveTo>
                  <a:lnTo>
                    <a:pt x="1088" y="403"/>
                  </a:lnTo>
                  <a:lnTo>
                    <a:pt x="687" y="603"/>
                  </a:lnTo>
                  <a:lnTo>
                    <a:pt x="1107" y="1025"/>
                  </a:lnTo>
                  <a:lnTo>
                    <a:pt x="1118" y="1038"/>
                  </a:lnTo>
                  <a:lnTo>
                    <a:pt x="1123" y="1053"/>
                  </a:lnTo>
                  <a:lnTo>
                    <a:pt x="1125" y="1068"/>
                  </a:lnTo>
                  <a:lnTo>
                    <a:pt x="1123" y="1084"/>
                  </a:lnTo>
                  <a:lnTo>
                    <a:pt x="1118" y="1099"/>
                  </a:lnTo>
                  <a:lnTo>
                    <a:pt x="1107" y="1113"/>
                  </a:lnTo>
                  <a:lnTo>
                    <a:pt x="1094" y="1122"/>
                  </a:lnTo>
                  <a:lnTo>
                    <a:pt x="1079" y="1129"/>
                  </a:lnTo>
                  <a:lnTo>
                    <a:pt x="1064" y="1131"/>
                  </a:lnTo>
                  <a:lnTo>
                    <a:pt x="1048" y="1129"/>
                  </a:lnTo>
                  <a:lnTo>
                    <a:pt x="1033" y="1122"/>
                  </a:lnTo>
                  <a:lnTo>
                    <a:pt x="1020" y="1113"/>
                  </a:lnTo>
                  <a:lnTo>
                    <a:pt x="600" y="691"/>
                  </a:lnTo>
                  <a:lnTo>
                    <a:pt x="400" y="10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442"/>
            <p:cNvSpPr>
              <a:spLocks/>
            </p:cNvSpPr>
            <p:nvPr/>
          </p:nvSpPr>
          <p:spPr bwMode="auto">
            <a:xfrm>
              <a:off x="7385050" y="2093913"/>
              <a:ext cx="68263" cy="227013"/>
            </a:xfrm>
            <a:custGeom>
              <a:avLst/>
              <a:gdLst>
                <a:gd name="T0" fmla="*/ 313 w 436"/>
                <a:gd name="T1" fmla="*/ 0 h 1432"/>
                <a:gd name="T2" fmla="*/ 436 w 436"/>
                <a:gd name="T3" fmla="*/ 0 h 1432"/>
                <a:gd name="T4" fmla="*/ 436 w 436"/>
                <a:gd name="T5" fmla="*/ 1432 h 1432"/>
                <a:gd name="T6" fmla="*/ 313 w 436"/>
                <a:gd name="T7" fmla="*/ 1432 h 1432"/>
                <a:gd name="T8" fmla="*/ 313 w 436"/>
                <a:gd name="T9" fmla="*/ 125 h 1432"/>
                <a:gd name="T10" fmla="*/ 0 w 436"/>
                <a:gd name="T11" fmla="*/ 311 h 1432"/>
                <a:gd name="T12" fmla="*/ 0 w 436"/>
                <a:gd name="T13" fmla="*/ 187 h 1432"/>
                <a:gd name="T14" fmla="*/ 313 w 436"/>
                <a:gd name="T15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432">
                  <a:moveTo>
                    <a:pt x="313" y="0"/>
                  </a:moveTo>
                  <a:lnTo>
                    <a:pt x="436" y="0"/>
                  </a:lnTo>
                  <a:lnTo>
                    <a:pt x="436" y="1432"/>
                  </a:lnTo>
                  <a:lnTo>
                    <a:pt x="313" y="1432"/>
                  </a:lnTo>
                  <a:lnTo>
                    <a:pt x="313" y="125"/>
                  </a:lnTo>
                  <a:lnTo>
                    <a:pt x="0" y="311"/>
                  </a:lnTo>
                  <a:lnTo>
                    <a:pt x="0" y="187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443"/>
            <p:cNvSpPr>
              <a:spLocks noEditPoints="1"/>
            </p:cNvSpPr>
            <p:nvPr/>
          </p:nvSpPr>
          <p:spPr bwMode="auto">
            <a:xfrm>
              <a:off x="7486650" y="2093913"/>
              <a:ext cx="142875" cy="225425"/>
            </a:xfrm>
            <a:custGeom>
              <a:avLst/>
              <a:gdLst>
                <a:gd name="T0" fmla="*/ 364 w 902"/>
                <a:gd name="T1" fmla="*/ 127 h 1419"/>
                <a:gd name="T2" fmla="*/ 248 w 902"/>
                <a:gd name="T3" fmla="*/ 185 h 1419"/>
                <a:gd name="T4" fmla="*/ 161 w 902"/>
                <a:gd name="T5" fmla="*/ 285 h 1419"/>
                <a:gd name="T6" fmla="*/ 120 w 902"/>
                <a:gd name="T7" fmla="*/ 409 h 1419"/>
                <a:gd name="T8" fmla="*/ 128 w 902"/>
                <a:gd name="T9" fmla="*/ 543 h 1419"/>
                <a:gd name="T10" fmla="*/ 185 w 902"/>
                <a:gd name="T11" fmla="*/ 658 h 1419"/>
                <a:gd name="T12" fmla="*/ 285 w 902"/>
                <a:gd name="T13" fmla="*/ 746 h 1419"/>
                <a:gd name="T14" fmla="*/ 407 w 902"/>
                <a:gd name="T15" fmla="*/ 786 h 1419"/>
                <a:gd name="T16" fmla="*/ 541 w 902"/>
                <a:gd name="T17" fmla="*/ 779 h 1419"/>
                <a:gd name="T18" fmla="*/ 656 w 902"/>
                <a:gd name="T19" fmla="*/ 722 h 1419"/>
                <a:gd name="T20" fmla="*/ 742 w 902"/>
                <a:gd name="T21" fmla="*/ 622 h 1419"/>
                <a:gd name="T22" fmla="*/ 783 w 902"/>
                <a:gd name="T23" fmla="*/ 497 h 1419"/>
                <a:gd name="T24" fmla="*/ 775 w 902"/>
                <a:gd name="T25" fmla="*/ 360 h 1419"/>
                <a:gd name="T26" fmla="*/ 718 w 902"/>
                <a:gd name="T27" fmla="*/ 245 h 1419"/>
                <a:gd name="T28" fmla="*/ 618 w 902"/>
                <a:gd name="T29" fmla="*/ 159 h 1419"/>
                <a:gd name="T30" fmla="*/ 496 w 902"/>
                <a:gd name="T31" fmla="*/ 119 h 1419"/>
                <a:gd name="T32" fmla="*/ 503 w 902"/>
                <a:gd name="T33" fmla="*/ 2 h 1419"/>
                <a:gd name="T34" fmla="*/ 647 w 902"/>
                <a:gd name="T35" fmla="*/ 43 h 1419"/>
                <a:gd name="T36" fmla="*/ 771 w 902"/>
                <a:gd name="T37" fmla="*/ 132 h 1419"/>
                <a:gd name="T38" fmla="*/ 859 w 902"/>
                <a:gd name="T39" fmla="*/ 255 h 1419"/>
                <a:gd name="T40" fmla="*/ 900 w 902"/>
                <a:gd name="T41" fmla="*/ 401 h 1419"/>
                <a:gd name="T42" fmla="*/ 899 w 902"/>
                <a:gd name="T43" fmla="*/ 968 h 1419"/>
                <a:gd name="T44" fmla="*/ 854 w 902"/>
                <a:gd name="T45" fmla="*/ 1135 h 1419"/>
                <a:gd name="T46" fmla="*/ 769 w 902"/>
                <a:gd name="T47" fmla="*/ 1270 h 1419"/>
                <a:gd name="T48" fmla="*/ 673 w 902"/>
                <a:gd name="T49" fmla="*/ 1348 h 1419"/>
                <a:gd name="T50" fmla="*/ 542 w 902"/>
                <a:gd name="T51" fmla="*/ 1401 h 1419"/>
                <a:gd name="T52" fmla="*/ 385 w 902"/>
                <a:gd name="T53" fmla="*/ 1419 h 1419"/>
                <a:gd name="T54" fmla="*/ 393 w 902"/>
                <a:gd name="T55" fmla="*/ 1302 h 1419"/>
                <a:gd name="T56" fmla="*/ 541 w 902"/>
                <a:gd name="T57" fmla="*/ 1276 h 1419"/>
                <a:gd name="T58" fmla="*/ 669 w 902"/>
                <a:gd name="T59" fmla="*/ 1198 h 1419"/>
                <a:gd name="T60" fmla="*/ 740 w 902"/>
                <a:gd name="T61" fmla="*/ 1107 h 1419"/>
                <a:gd name="T62" fmla="*/ 778 w 902"/>
                <a:gd name="T63" fmla="*/ 989 h 1419"/>
                <a:gd name="T64" fmla="*/ 785 w 902"/>
                <a:gd name="T65" fmla="*/ 762 h 1419"/>
                <a:gd name="T66" fmla="*/ 660 w 902"/>
                <a:gd name="T67" fmla="*/ 859 h 1419"/>
                <a:gd name="T68" fmla="*/ 512 w 902"/>
                <a:gd name="T69" fmla="*/ 903 h 1419"/>
                <a:gd name="T70" fmla="*/ 352 w 902"/>
                <a:gd name="T71" fmla="*/ 896 h 1419"/>
                <a:gd name="T72" fmla="*/ 212 w 902"/>
                <a:gd name="T73" fmla="*/ 839 h 1419"/>
                <a:gd name="T74" fmla="*/ 96 w 902"/>
                <a:gd name="T75" fmla="*/ 735 h 1419"/>
                <a:gd name="T76" fmla="*/ 24 w 902"/>
                <a:gd name="T77" fmla="*/ 604 h 1419"/>
                <a:gd name="T78" fmla="*/ 0 w 902"/>
                <a:gd name="T79" fmla="*/ 453 h 1419"/>
                <a:gd name="T80" fmla="*/ 24 w 902"/>
                <a:gd name="T81" fmla="*/ 301 h 1419"/>
                <a:gd name="T82" fmla="*/ 96 w 902"/>
                <a:gd name="T83" fmla="*/ 171 h 1419"/>
                <a:gd name="T84" fmla="*/ 211 w 902"/>
                <a:gd name="T85" fmla="*/ 67 h 1419"/>
                <a:gd name="T86" fmla="*/ 349 w 902"/>
                <a:gd name="T87" fmla="*/ 10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02" h="1419">
                  <a:moveTo>
                    <a:pt x="451" y="117"/>
                  </a:moveTo>
                  <a:lnTo>
                    <a:pt x="406" y="119"/>
                  </a:lnTo>
                  <a:lnTo>
                    <a:pt x="364" y="127"/>
                  </a:lnTo>
                  <a:lnTo>
                    <a:pt x="323" y="141"/>
                  </a:lnTo>
                  <a:lnTo>
                    <a:pt x="285" y="160"/>
                  </a:lnTo>
                  <a:lnTo>
                    <a:pt x="248" y="185"/>
                  </a:lnTo>
                  <a:lnTo>
                    <a:pt x="214" y="215"/>
                  </a:lnTo>
                  <a:lnTo>
                    <a:pt x="185" y="249"/>
                  </a:lnTo>
                  <a:lnTo>
                    <a:pt x="161" y="285"/>
                  </a:lnTo>
                  <a:lnTo>
                    <a:pt x="142" y="324"/>
                  </a:lnTo>
                  <a:lnTo>
                    <a:pt x="128" y="364"/>
                  </a:lnTo>
                  <a:lnTo>
                    <a:pt x="120" y="409"/>
                  </a:lnTo>
                  <a:lnTo>
                    <a:pt x="116" y="454"/>
                  </a:lnTo>
                  <a:lnTo>
                    <a:pt x="120" y="500"/>
                  </a:lnTo>
                  <a:lnTo>
                    <a:pt x="128" y="543"/>
                  </a:lnTo>
                  <a:lnTo>
                    <a:pt x="142" y="584"/>
                  </a:lnTo>
                  <a:lnTo>
                    <a:pt x="161" y="622"/>
                  </a:lnTo>
                  <a:lnTo>
                    <a:pt x="185" y="658"/>
                  </a:lnTo>
                  <a:lnTo>
                    <a:pt x="214" y="692"/>
                  </a:lnTo>
                  <a:lnTo>
                    <a:pt x="248" y="722"/>
                  </a:lnTo>
                  <a:lnTo>
                    <a:pt x="285" y="746"/>
                  </a:lnTo>
                  <a:lnTo>
                    <a:pt x="323" y="765"/>
                  </a:lnTo>
                  <a:lnTo>
                    <a:pt x="364" y="779"/>
                  </a:lnTo>
                  <a:lnTo>
                    <a:pt x="407" y="786"/>
                  </a:lnTo>
                  <a:lnTo>
                    <a:pt x="452" y="789"/>
                  </a:lnTo>
                  <a:lnTo>
                    <a:pt x="498" y="786"/>
                  </a:lnTo>
                  <a:lnTo>
                    <a:pt x="541" y="779"/>
                  </a:lnTo>
                  <a:lnTo>
                    <a:pt x="581" y="765"/>
                  </a:lnTo>
                  <a:lnTo>
                    <a:pt x="620" y="746"/>
                  </a:lnTo>
                  <a:lnTo>
                    <a:pt x="656" y="722"/>
                  </a:lnTo>
                  <a:lnTo>
                    <a:pt x="688" y="692"/>
                  </a:lnTo>
                  <a:lnTo>
                    <a:pt x="718" y="658"/>
                  </a:lnTo>
                  <a:lnTo>
                    <a:pt x="742" y="622"/>
                  </a:lnTo>
                  <a:lnTo>
                    <a:pt x="761" y="583"/>
                  </a:lnTo>
                  <a:lnTo>
                    <a:pt x="775" y="542"/>
                  </a:lnTo>
                  <a:lnTo>
                    <a:pt x="783" y="497"/>
                  </a:lnTo>
                  <a:lnTo>
                    <a:pt x="785" y="451"/>
                  </a:lnTo>
                  <a:lnTo>
                    <a:pt x="783" y="404"/>
                  </a:lnTo>
                  <a:lnTo>
                    <a:pt x="775" y="360"/>
                  </a:lnTo>
                  <a:lnTo>
                    <a:pt x="761" y="319"/>
                  </a:lnTo>
                  <a:lnTo>
                    <a:pt x="742" y="281"/>
                  </a:lnTo>
                  <a:lnTo>
                    <a:pt x="718" y="245"/>
                  </a:lnTo>
                  <a:lnTo>
                    <a:pt x="688" y="212"/>
                  </a:lnTo>
                  <a:lnTo>
                    <a:pt x="654" y="182"/>
                  </a:lnTo>
                  <a:lnTo>
                    <a:pt x="618" y="159"/>
                  </a:lnTo>
                  <a:lnTo>
                    <a:pt x="580" y="140"/>
                  </a:lnTo>
                  <a:lnTo>
                    <a:pt x="539" y="127"/>
                  </a:lnTo>
                  <a:lnTo>
                    <a:pt x="496" y="119"/>
                  </a:lnTo>
                  <a:lnTo>
                    <a:pt x="451" y="117"/>
                  </a:lnTo>
                  <a:close/>
                  <a:moveTo>
                    <a:pt x="451" y="0"/>
                  </a:moveTo>
                  <a:lnTo>
                    <a:pt x="503" y="2"/>
                  </a:lnTo>
                  <a:lnTo>
                    <a:pt x="554" y="10"/>
                  </a:lnTo>
                  <a:lnTo>
                    <a:pt x="602" y="24"/>
                  </a:lnTo>
                  <a:lnTo>
                    <a:pt x="647" y="43"/>
                  </a:lnTo>
                  <a:lnTo>
                    <a:pt x="691" y="67"/>
                  </a:lnTo>
                  <a:lnTo>
                    <a:pt x="732" y="97"/>
                  </a:lnTo>
                  <a:lnTo>
                    <a:pt x="771" y="132"/>
                  </a:lnTo>
                  <a:lnTo>
                    <a:pt x="805" y="171"/>
                  </a:lnTo>
                  <a:lnTo>
                    <a:pt x="835" y="212"/>
                  </a:lnTo>
                  <a:lnTo>
                    <a:pt x="859" y="255"/>
                  </a:lnTo>
                  <a:lnTo>
                    <a:pt x="878" y="302"/>
                  </a:lnTo>
                  <a:lnTo>
                    <a:pt x="891" y="350"/>
                  </a:lnTo>
                  <a:lnTo>
                    <a:pt x="900" y="401"/>
                  </a:lnTo>
                  <a:lnTo>
                    <a:pt x="902" y="454"/>
                  </a:lnTo>
                  <a:lnTo>
                    <a:pt x="902" y="910"/>
                  </a:lnTo>
                  <a:lnTo>
                    <a:pt x="899" y="968"/>
                  </a:lnTo>
                  <a:lnTo>
                    <a:pt x="890" y="1025"/>
                  </a:lnTo>
                  <a:lnTo>
                    <a:pt x="875" y="1081"/>
                  </a:lnTo>
                  <a:lnTo>
                    <a:pt x="854" y="1135"/>
                  </a:lnTo>
                  <a:lnTo>
                    <a:pt x="827" y="1189"/>
                  </a:lnTo>
                  <a:lnTo>
                    <a:pt x="794" y="1241"/>
                  </a:lnTo>
                  <a:lnTo>
                    <a:pt x="769" y="1270"/>
                  </a:lnTo>
                  <a:lnTo>
                    <a:pt x="742" y="1299"/>
                  </a:lnTo>
                  <a:lnTo>
                    <a:pt x="710" y="1324"/>
                  </a:lnTo>
                  <a:lnTo>
                    <a:pt x="673" y="1348"/>
                  </a:lnTo>
                  <a:lnTo>
                    <a:pt x="633" y="1369"/>
                  </a:lnTo>
                  <a:lnTo>
                    <a:pt x="589" y="1387"/>
                  </a:lnTo>
                  <a:lnTo>
                    <a:pt x="542" y="1401"/>
                  </a:lnTo>
                  <a:lnTo>
                    <a:pt x="492" y="1412"/>
                  </a:lnTo>
                  <a:lnTo>
                    <a:pt x="439" y="1417"/>
                  </a:lnTo>
                  <a:lnTo>
                    <a:pt x="385" y="1419"/>
                  </a:lnTo>
                  <a:lnTo>
                    <a:pt x="347" y="1419"/>
                  </a:lnTo>
                  <a:lnTo>
                    <a:pt x="347" y="1302"/>
                  </a:lnTo>
                  <a:lnTo>
                    <a:pt x="393" y="1302"/>
                  </a:lnTo>
                  <a:lnTo>
                    <a:pt x="445" y="1300"/>
                  </a:lnTo>
                  <a:lnTo>
                    <a:pt x="494" y="1290"/>
                  </a:lnTo>
                  <a:lnTo>
                    <a:pt x="541" y="1276"/>
                  </a:lnTo>
                  <a:lnTo>
                    <a:pt x="587" y="1256"/>
                  </a:lnTo>
                  <a:lnTo>
                    <a:pt x="629" y="1230"/>
                  </a:lnTo>
                  <a:lnTo>
                    <a:pt x="669" y="1198"/>
                  </a:lnTo>
                  <a:lnTo>
                    <a:pt x="696" y="1171"/>
                  </a:lnTo>
                  <a:lnTo>
                    <a:pt x="720" y="1141"/>
                  </a:lnTo>
                  <a:lnTo>
                    <a:pt x="740" y="1107"/>
                  </a:lnTo>
                  <a:lnTo>
                    <a:pt x="756" y="1070"/>
                  </a:lnTo>
                  <a:lnTo>
                    <a:pt x="769" y="1031"/>
                  </a:lnTo>
                  <a:lnTo>
                    <a:pt x="778" y="989"/>
                  </a:lnTo>
                  <a:lnTo>
                    <a:pt x="784" y="943"/>
                  </a:lnTo>
                  <a:lnTo>
                    <a:pt x="785" y="895"/>
                  </a:lnTo>
                  <a:lnTo>
                    <a:pt x="785" y="762"/>
                  </a:lnTo>
                  <a:lnTo>
                    <a:pt x="746" y="800"/>
                  </a:lnTo>
                  <a:lnTo>
                    <a:pt x="704" y="832"/>
                  </a:lnTo>
                  <a:lnTo>
                    <a:pt x="660" y="859"/>
                  </a:lnTo>
                  <a:lnTo>
                    <a:pt x="613" y="880"/>
                  </a:lnTo>
                  <a:lnTo>
                    <a:pt x="563" y="895"/>
                  </a:lnTo>
                  <a:lnTo>
                    <a:pt x="512" y="903"/>
                  </a:lnTo>
                  <a:lnTo>
                    <a:pt x="457" y="906"/>
                  </a:lnTo>
                  <a:lnTo>
                    <a:pt x="404" y="903"/>
                  </a:lnTo>
                  <a:lnTo>
                    <a:pt x="352" y="896"/>
                  </a:lnTo>
                  <a:lnTo>
                    <a:pt x="303" y="882"/>
                  </a:lnTo>
                  <a:lnTo>
                    <a:pt x="256" y="863"/>
                  </a:lnTo>
                  <a:lnTo>
                    <a:pt x="212" y="839"/>
                  </a:lnTo>
                  <a:lnTo>
                    <a:pt x="170" y="809"/>
                  </a:lnTo>
                  <a:lnTo>
                    <a:pt x="131" y="774"/>
                  </a:lnTo>
                  <a:lnTo>
                    <a:pt x="96" y="735"/>
                  </a:lnTo>
                  <a:lnTo>
                    <a:pt x="67" y="694"/>
                  </a:lnTo>
                  <a:lnTo>
                    <a:pt x="43" y="651"/>
                  </a:lnTo>
                  <a:lnTo>
                    <a:pt x="24" y="604"/>
                  </a:lnTo>
                  <a:lnTo>
                    <a:pt x="11" y="557"/>
                  </a:lnTo>
                  <a:lnTo>
                    <a:pt x="3" y="506"/>
                  </a:lnTo>
                  <a:lnTo>
                    <a:pt x="0" y="453"/>
                  </a:lnTo>
                  <a:lnTo>
                    <a:pt x="3" y="400"/>
                  </a:lnTo>
                  <a:lnTo>
                    <a:pt x="11" y="349"/>
                  </a:lnTo>
                  <a:lnTo>
                    <a:pt x="24" y="301"/>
                  </a:lnTo>
                  <a:lnTo>
                    <a:pt x="43" y="255"/>
                  </a:lnTo>
                  <a:lnTo>
                    <a:pt x="67" y="212"/>
                  </a:lnTo>
                  <a:lnTo>
                    <a:pt x="96" y="171"/>
                  </a:lnTo>
                  <a:lnTo>
                    <a:pt x="131" y="132"/>
                  </a:lnTo>
                  <a:lnTo>
                    <a:pt x="170" y="97"/>
                  </a:lnTo>
                  <a:lnTo>
                    <a:pt x="211" y="67"/>
                  </a:lnTo>
                  <a:lnTo>
                    <a:pt x="255" y="43"/>
                  </a:lnTo>
                  <a:lnTo>
                    <a:pt x="300" y="24"/>
                  </a:lnTo>
                  <a:lnTo>
                    <a:pt x="349" y="10"/>
                  </a:lnTo>
                  <a:lnTo>
                    <a:pt x="398" y="2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444"/>
            <p:cNvSpPr>
              <a:spLocks noEditPoints="1"/>
            </p:cNvSpPr>
            <p:nvPr/>
          </p:nvSpPr>
          <p:spPr bwMode="auto">
            <a:xfrm>
              <a:off x="7277100" y="1925638"/>
              <a:ext cx="500063" cy="463550"/>
            </a:xfrm>
            <a:custGeom>
              <a:avLst/>
              <a:gdLst>
                <a:gd name="T0" fmla="*/ 2159 w 3146"/>
                <a:gd name="T1" fmla="*/ 123 h 2914"/>
                <a:gd name="T2" fmla="*/ 2159 w 3146"/>
                <a:gd name="T3" fmla="*/ 620 h 2914"/>
                <a:gd name="T4" fmla="*/ 3023 w 3146"/>
                <a:gd name="T5" fmla="*/ 620 h 2914"/>
                <a:gd name="T6" fmla="*/ 3023 w 3146"/>
                <a:gd name="T7" fmla="*/ 123 h 2914"/>
                <a:gd name="T8" fmla="*/ 2159 w 3146"/>
                <a:gd name="T9" fmla="*/ 123 h 2914"/>
                <a:gd name="T10" fmla="*/ 1172 w 3146"/>
                <a:gd name="T11" fmla="*/ 123 h 2914"/>
                <a:gd name="T12" fmla="*/ 1172 w 3146"/>
                <a:gd name="T13" fmla="*/ 620 h 2914"/>
                <a:gd name="T14" fmla="*/ 2036 w 3146"/>
                <a:gd name="T15" fmla="*/ 620 h 2914"/>
                <a:gd name="T16" fmla="*/ 2036 w 3146"/>
                <a:gd name="T17" fmla="*/ 123 h 2914"/>
                <a:gd name="T18" fmla="*/ 1172 w 3146"/>
                <a:gd name="T19" fmla="*/ 123 h 2914"/>
                <a:gd name="T20" fmla="*/ 123 w 3146"/>
                <a:gd name="T21" fmla="*/ 123 h 2914"/>
                <a:gd name="T22" fmla="*/ 123 w 3146"/>
                <a:gd name="T23" fmla="*/ 620 h 2914"/>
                <a:gd name="T24" fmla="*/ 1048 w 3146"/>
                <a:gd name="T25" fmla="*/ 620 h 2914"/>
                <a:gd name="T26" fmla="*/ 1048 w 3146"/>
                <a:gd name="T27" fmla="*/ 123 h 2914"/>
                <a:gd name="T28" fmla="*/ 123 w 3146"/>
                <a:gd name="T29" fmla="*/ 123 h 2914"/>
                <a:gd name="T30" fmla="*/ 0 w 3146"/>
                <a:gd name="T31" fmla="*/ 0 h 2914"/>
                <a:gd name="T32" fmla="*/ 3146 w 3146"/>
                <a:gd name="T33" fmla="*/ 0 h 2914"/>
                <a:gd name="T34" fmla="*/ 3146 w 3146"/>
                <a:gd name="T35" fmla="*/ 1984 h 2914"/>
                <a:gd name="T36" fmla="*/ 3143 w 3146"/>
                <a:gd name="T37" fmla="*/ 2004 h 2914"/>
                <a:gd name="T38" fmla="*/ 3135 w 3146"/>
                <a:gd name="T39" fmla="*/ 2021 h 2914"/>
                <a:gd name="T40" fmla="*/ 3121 w 3146"/>
                <a:gd name="T41" fmla="*/ 2034 h 2914"/>
                <a:gd name="T42" fmla="*/ 3104 w 3146"/>
                <a:gd name="T43" fmla="*/ 2043 h 2914"/>
                <a:gd name="T44" fmla="*/ 3084 w 3146"/>
                <a:gd name="T45" fmla="*/ 2046 h 2914"/>
                <a:gd name="T46" fmla="*/ 3065 w 3146"/>
                <a:gd name="T47" fmla="*/ 2043 h 2914"/>
                <a:gd name="T48" fmla="*/ 3048 w 3146"/>
                <a:gd name="T49" fmla="*/ 2034 h 2914"/>
                <a:gd name="T50" fmla="*/ 3035 w 3146"/>
                <a:gd name="T51" fmla="*/ 2021 h 2914"/>
                <a:gd name="T52" fmla="*/ 3026 w 3146"/>
                <a:gd name="T53" fmla="*/ 2004 h 2914"/>
                <a:gd name="T54" fmla="*/ 3023 w 3146"/>
                <a:gd name="T55" fmla="*/ 1984 h 2914"/>
                <a:gd name="T56" fmla="*/ 3023 w 3146"/>
                <a:gd name="T57" fmla="*/ 744 h 2914"/>
                <a:gd name="T58" fmla="*/ 123 w 3146"/>
                <a:gd name="T59" fmla="*/ 744 h 2914"/>
                <a:gd name="T60" fmla="*/ 123 w 3146"/>
                <a:gd name="T61" fmla="*/ 2790 h 2914"/>
                <a:gd name="T62" fmla="*/ 2036 w 3146"/>
                <a:gd name="T63" fmla="*/ 2790 h 2914"/>
                <a:gd name="T64" fmla="*/ 2056 w 3146"/>
                <a:gd name="T65" fmla="*/ 2793 h 2914"/>
                <a:gd name="T66" fmla="*/ 2073 w 3146"/>
                <a:gd name="T67" fmla="*/ 2802 h 2914"/>
                <a:gd name="T68" fmla="*/ 2085 w 3146"/>
                <a:gd name="T69" fmla="*/ 2816 h 2914"/>
                <a:gd name="T70" fmla="*/ 2095 w 3146"/>
                <a:gd name="T71" fmla="*/ 2832 h 2914"/>
                <a:gd name="T72" fmla="*/ 2098 w 3146"/>
                <a:gd name="T73" fmla="*/ 2853 h 2914"/>
                <a:gd name="T74" fmla="*/ 2095 w 3146"/>
                <a:gd name="T75" fmla="*/ 2872 h 2914"/>
                <a:gd name="T76" fmla="*/ 2085 w 3146"/>
                <a:gd name="T77" fmla="*/ 2889 h 2914"/>
                <a:gd name="T78" fmla="*/ 2073 w 3146"/>
                <a:gd name="T79" fmla="*/ 2902 h 2914"/>
                <a:gd name="T80" fmla="*/ 2056 w 3146"/>
                <a:gd name="T81" fmla="*/ 2911 h 2914"/>
                <a:gd name="T82" fmla="*/ 2036 w 3146"/>
                <a:gd name="T83" fmla="*/ 2914 h 2914"/>
                <a:gd name="T84" fmla="*/ 62 w 3146"/>
                <a:gd name="T85" fmla="*/ 2914 h 2914"/>
                <a:gd name="T86" fmla="*/ 42 w 3146"/>
                <a:gd name="T87" fmla="*/ 2911 h 2914"/>
                <a:gd name="T88" fmla="*/ 25 w 3146"/>
                <a:gd name="T89" fmla="*/ 2902 h 2914"/>
                <a:gd name="T90" fmla="*/ 12 w 3146"/>
                <a:gd name="T91" fmla="*/ 2889 h 2914"/>
                <a:gd name="T92" fmla="*/ 3 w 3146"/>
                <a:gd name="T93" fmla="*/ 2872 h 2914"/>
                <a:gd name="T94" fmla="*/ 0 w 3146"/>
                <a:gd name="T95" fmla="*/ 2853 h 2914"/>
                <a:gd name="T96" fmla="*/ 0 w 3146"/>
                <a:gd name="T97" fmla="*/ 0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46" h="2914">
                  <a:moveTo>
                    <a:pt x="2159" y="123"/>
                  </a:moveTo>
                  <a:lnTo>
                    <a:pt x="2159" y="620"/>
                  </a:lnTo>
                  <a:lnTo>
                    <a:pt x="3023" y="620"/>
                  </a:lnTo>
                  <a:lnTo>
                    <a:pt x="3023" y="123"/>
                  </a:lnTo>
                  <a:lnTo>
                    <a:pt x="2159" y="123"/>
                  </a:lnTo>
                  <a:close/>
                  <a:moveTo>
                    <a:pt x="1172" y="123"/>
                  </a:moveTo>
                  <a:lnTo>
                    <a:pt x="1172" y="620"/>
                  </a:lnTo>
                  <a:lnTo>
                    <a:pt x="2036" y="620"/>
                  </a:lnTo>
                  <a:lnTo>
                    <a:pt x="2036" y="123"/>
                  </a:lnTo>
                  <a:lnTo>
                    <a:pt x="1172" y="123"/>
                  </a:lnTo>
                  <a:close/>
                  <a:moveTo>
                    <a:pt x="123" y="123"/>
                  </a:moveTo>
                  <a:lnTo>
                    <a:pt x="123" y="620"/>
                  </a:lnTo>
                  <a:lnTo>
                    <a:pt x="1048" y="620"/>
                  </a:lnTo>
                  <a:lnTo>
                    <a:pt x="1048" y="123"/>
                  </a:lnTo>
                  <a:lnTo>
                    <a:pt x="123" y="123"/>
                  </a:lnTo>
                  <a:close/>
                  <a:moveTo>
                    <a:pt x="0" y="0"/>
                  </a:moveTo>
                  <a:lnTo>
                    <a:pt x="3146" y="0"/>
                  </a:lnTo>
                  <a:lnTo>
                    <a:pt x="3146" y="1984"/>
                  </a:lnTo>
                  <a:lnTo>
                    <a:pt x="3143" y="2004"/>
                  </a:lnTo>
                  <a:lnTo>
                    <a:pt x="3135" y="2021"/>
                  </a:lnTo>
                  <a:lnTo>
                    <a:pt x="3121" y="2034"/>
                  </a:lnTo>
                  <a:lnTo>
                    <a:pt x="3104" y="2043"/>
                  </a:lnTo>
                  <a:lnTo>
                    <a:pt x="3084" y="2046"/>
                  </a:lnTo>
                  <a:lnTo>
                    <a:pt x="3065" y="2043"/>
                  </a:lnTo>
                  <a:lnTo>
                    <a:pt x="3048" y="2034"/>
                  </a:lnTo>
                  <a:lnTo>
                    <a:pt x="3035" y="2021"/>
                  </a:lnTo>
                  <a:lnTo>
                    <a:pt x="3026" y="2004"/>
                  </a:lnTo>
                  <a:lnTo>
                    <a:pt x="3023" y="1984"/>
                  </a:lnTo>
                  <a:lnTo>
                    <a:pt x="3023" y="744"/>
                  </a:lnTo>
                  <a:lnTo>
                    <a:pt x="123" y="744"/>
                  </a:lnTo>
                  <a:lnTo>
                    <a:pt x="123" y="2790"/>
                  </a:lnTo>
                  <a:lnTo>
                    <a:pt x="2036" y="2790"/>
                  </a:lnTo>
                  <a:lnTo>
                    <a:pt x="2056" y="2793"/>
                  </a:lnTo>
                  <a:lnTo>
                    <a:pt x="2073" y="2802"/>
                  </a:lnTo>
                  <a:lnTo>
                    <a:pt x="2085" y="2816"/>
                  </a:lnTo>
                  <a:lnTo>
                    <a:pt x="2095" y="2832"/>
                  </a:lnTo>
                  <a:lnTo>
                    <a:pt x="2098" y="2853"/>
                  </a:lnTo>
                  <a:lnTo>
                    <a:pt x="2095" y="2872"/>
                  </a:lnTo>
                  <a:lnTo>
                    <a:pt x="2085" y="2889"/>
                  </a:lnTo>
                  <a:lnTo>
                    <a:pt x="2073" y="2902"/>
                  </a:lnTo>
                  <a:lnTo>
                    <a:pt x="2056" y="2911"/>
                  </a:lnTo>
                  <a:lnTo>
                    <a:pt x="2036" y="2914"/>
                  </a:lnTo>
                  <a:lnTo>
                    <a:pt x="62" y="2914"/>
                  </a:lnTo>
                  <a:lnTo>
                    <a:pt x="42" y="2911"/>
                  </a:lnTo>
                  <a:lnTo>
                    <a:pt x="25" y="2902"/>
                  </a:lnTo>
                  <a:lnTo>
                    <a:pt x="12" y="2889"/>
                  </a:lnTo>
                  <a:lnTo>
                    <a:pt x="3" y="2872"/>
                  </a:lnTo>
                  <a:lnTo>
                    <a:pt x="0" y="28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0" name="Group 679"/>
          <p:cNvGrpSpPr/>
          <p:nvPr/>
        </p:nvGrpSpPr>
        <p:grpSpPr>
          <a:xfrm>
            <a:off x="5337877" y="2672621"/>
            <a:ext cx="571500" cy="587375"/>
            <a:chOff x="6272213" y="1900238"/>
            <a:chExt cx="571500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1" name="Freeform 449"/>
            <p:cNvSpPr>
              <a:spLocks noEditPoints="1"/>
            </p:cNvSpPr>
            <p:nvPr/>
          </p:nvSpPr>
          <p:spPr bwMode="auto">
            <a:xfrm>
              <a:off x="6646863" y="2233613"/>
              <a:ext cx="196850" cy="254000"/>
            </a:xfrm>
            <a:custGeom>
              <a:avLst/>
              <a:gdLst>
                <a:gd name="T0" fmla="*/ 425 w 1118"/>
                <a:gd name="T1" fmla="*/ 826 h 1443"/>
                <a:gd name="T2" fmla="*/ 317 w 1118"/>
                <a:gd name="T3" fmla="*/ 928 h 1443"/>
                <a:gd name="T4" fmla="*/ 248 w 1118"/>
                <a:gd name="T5" fmla="*/ 1056 h 1443"/>
                <a:gd name="T6" fmla="*/ 225 w 1118"/>
                <a:gd name="T7" fmla="*/ 1201 h 1443"/>
                <a:gd name="T8" fmla="*/ 895 w 1118"/>
                <a:gd name="T9" fmla="*/ 1201 h 1443"/>
                <a:gd name="T10" fmla="*/ 870 w 1118"/>
                <a:gd name="T11" fmla="*/ 1056 h 1443"/>
                <a:gd name="T12" fmla="*/ 802 w 1118"/>
                <a:gd name="T13" fmla="*/ 928 h 1443"/>
                <a:gd name="T14" fmla="*/ 694 w 1118"/>
                <a:gd name="T15" fmla="*/ 826 h 1443"/>
                <a:gd name="T16" fmla="*/ 514 w 1118"/>
                <a:gd name="T17" fmla="*/ 777 h 1443"/>
                <a:gd name="T18" fmla="*/ 227 w 1118"/>
                <a:gd name="T19" fmla="*/ 292 h 1443"/>
                <a:gd name="T20" fmla="*/ 266 w 1118"/>
                <a:gd name="T21" fmla="*/ 432 h 1443"/>
                <a:gd name="T22" fmla="*/ 349 w 1118"/>
                <a:gd name="T23" fmla="*/ 552 h 1443"/>
                <a:gd name="T24" fmla="*/ 468 w 1118"/>
                <a:gd name="T25" fmla="*/ 644 h 1443"/>
                <a:gd name="T26" fmla="*/ 651 w 1118"/>
                <a:gd name="T27" fmla="*/ 644 h 1443"/>
                <a:gd name="T28" fmla="*/ 770 w 1118"/>
                <a:gd name="T29" fmla="*/ 552 h 1443"/>
                <a:gd name="T30" fmla="*/ 852 w 1118"/>
                <a:gd name="T31" fmla="*/ 432 h 1443"/>
                <a:gd name="T32" fmla="*/ 893 w 1118"/>
                <a:gd name="T33" fmla="*/ 292 h 1443"/>
                <a:gd name="T34" fmla="*/ 225 w 1118"/>
                <a:gd name="T35" fmla="*/ 111 h 1443"/>
                <a:gd name="T36" fmla="*/ 1081 w 1118"/>
                <a:gd name="T37" fmla="*/ 3 h 1443"/>
                <a:gd name="T38" fmla="*/ 1115 w 1118"/>
                <a:gd name="T39" fmla="*/ 38 h 1443"/>
                <a:gd name="T40" fmla="*/ 1108 w 1118"/>
                <a:gd name="T41" fmla="*/ 88 h 1443"/>
                <a:gd name="T42" fmla="*/ 1063 w 1118"/>
                <a:gd name="T43" fmla="*/ 111 h 1443"/>
                <a:gd name="T44" fmla="*/ 1004 w 1118"/>
                <a:gd name="T45" fmla="*/ 295 h 1443"/>
                <a:gd name="T46" fmla="*/ 968 w 1118"/>
                <a:gd name="T47" fmla="*/ 446 h 1443"/>
                <a:gd name="T48" fmla="*/ 892 w 1118"/>
                <a:gd name="T49" fmla="*/ 580 h 1443"/>
                <a:gd name="T50" fmla="*/ 781 w 1118"/>
                <a:gd name="T51" fmla="*/ 691 h 1443"/>
                <a:gd name="T52" fmla="*/ 821 w 1118"/>
                <a:gd name="T53" fmla="*/ 786 h 1443"/>
                <a:gd name="T54" fmla="*/ 921 w 1118"/>
                <a:gd name="T55" fmla="*/ 905 h 1443"/>
                <a:gd name="T56" fmla="*/ 985 w 1118"/>
                <a:gd name="T57" fmla="*/ 1045 h 1443"/>
                <a:gd name="T58" fmla="*/ 1006 w 1118"/>
                <a:gd name="T59" fmla="*/ 1201 h 1443"/>
                <a:gd name="T60" fmla="*/ 1081 w 1118"/>
                <a:gd name="T61" fmla="*/ 1335 h 1443"/>
                <a:gd name="T62" fmla="*/ 1115 w 1118"/>
                <a:gd name="T63" fmla="*/ 1370 h 1443"/>
                <a:gd name="T64" fmla="*/ 1108 w 1118"/>
                <a:gd name="T65" fmla="*/ 1420 h 1443"/>
                <a:gd name="T66" fmla="*/ 1063 w 1118"/>
                <a:gd name="T67" fmla="*/ 1443 h 1443"/>
                <a:gd name="T68" fmla="*/ 23 w 1118"/>
                <a:gd name="T69" fmla="*/ 1432 h 1443"/>
                <a:gd name="T70" fmla="*/ 0 w 1118"/>
                <a:gd name="T71" fmla="*/ 1388 h 1443"/>
                <a:gd name="T72" fmla="*/ 23 w 1118"/>
                <a:gd name="T73" fmla="*/ 1343 h 1443"/>
                <a:gd name="T74" fmla="*/ 112 w 1118"/>
                <a:gd name="T75" fmla="*/ 1332 h 1443"/>
                <a:gd name="T76" fmla="*/ 122 w 1118"/>
                <a:gd name="T77" fmla="*/ 1096 h 1443"/>
                <a:gd name="T78" fmla="*/ 173 w 1118"/>
                <a:gd name="T79" fmla="*/ 950 h 1443"/>
                <a:gd name="T80" fmla="*/ 260 w 1118"/>
                <a:gd name="T81" fmla="*/ 822 h 1443"/>
                <a:gd name="T82" fmla="*/ 382 w 1118"/>
                <a:gd name="T83" fmla="*/ 722 h 1443"/>
                <a:gd name="T84" fmla="*/ 260 w 1118"/>
                <a:gd name="T85" fmla="*/ 621 h 1443"/>
                <a:gd name="T86" fmla="*/ 173 w 1118"/>
                <a:gd name="T87" fmla="*/ 493 h 1443"/>
                <a:gd name="T88" fmla="*/ 122 w 1118"/>
                <a:gd name="T89" fmla="*/ 347 h 1443"/>
                <a:gd name="T90" fmla="*/ 112 w 1118"/>
                <a:gd name="T91" fmla="*/ 111 h 1443"/>
                <a:gd name="T92" fmla="*/ 23 w 1118"/>
                <a:gd name="T93" fmla="*/ 100 h 1443"/>
                <a:gd name="T94" fmla="*/ 0 w 1118"/>
                <a:gd name="T95" fmla="*/ 56 h 1443"/>
                <a:gd name="T96" fmla="*/ 23 w 1118"/>
                <a:gd name="T97" fmla="*/ 11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8" h="1443">
                  <a:moveTo>
                    <a:pt x="514" y="777"/>
                  </a:moveTo>
                  <a:lnTo>
                    <a:pt x="468" y="799"/>
                  </a:lnTo>
                  <a:lnTo>
                    <a:pt x="425" y="826"/>
                  </a:lnTo>
                  <a:lnTo>
                    <a:pt x="385" y="857"/>
                  </a:lnTo>
                  <a:lnTo>
                    <a:pt x="349" y="891"/>
                  </a:lnTo>
                  <a:lnTo>
                    <a:pt x="317" y="928"/>
                  </a:lnTo>
                  <a:lnTo>
                    <a:pt x="290" y="968"/>
                  </a:lnTo>
                  <a:lnTo>
                    <a:pt x="266" y="1011"/>
                  </a:lnTo>
                  <a:lnTo>
                    <a:pt x="248" y="1056"/>
                  </a:lnTo>
                  <a:lnTo>
                    <a:pt x="235" y="1103"/>
                  </a:lnTo>
                  <a:lnTo>
                    <a:pt x="227" y="1151"/>
                  </a:lnTo>
                  <a:lnTo>
                    <a:pt x="225" y="1201"/>
                  </a:lnTo>
                  <a:lnTo>
                    <a:pt x="225" y="1332"/>
                  </a:lnTo>
                  <a:lnTo>
                    <a:pt x="895" y="1332"/>
                  </a:lnTo>
                  <a:lnTo>
                    <a:pt x="895" y="1201"/>
                  </a:lnTo>
                  <a:lnTo>
                    <a:pt x="893" y="1151"/>
                  </a:lnTo>
                  <a:lnTo>
                    <a:pt x="884" y="1103"/>
                  </a:lnTo>
                  <a:lnTo>
                    <a:pt x="870" y="1056"/>
                  </a:lnTo>
                  <a:lnTo>
                    <a:pt x="852" y="1011"/>
                  </a:lnTo>
                  <a:lnTo>
                    <a:pt x="830" y="968"/>
                  </a:lnTo>
                  <a:lnTo>
                    <a:pt x="802" y="928"/>
                  </a:lnTo>
                  <a:lnTo>
                    <a:pt x="770" y="891"/>
                  </a:lnTo>
                  <a:lnTo>
                    <a:pt x="734" y="857"/>
                  </a:lnTo>
                  <a:lnTo>
                    <a:pt x="694" y="826"/>
                  </a:lnTo>
                  <a:lnTo>
                    <a:pt x="651" y="799"/>
                  </a:lnTo>
                  <a:lnTo>
                    <a:pt x="605" y="777"/>
                  </a:lnTo>
                  <a:lnTo>
                    <a:pt x="514" y="777"/>
                  </a:lnTo>
                  <a:close/>
                  <a:moveTo>
                    <a:pt x="225" y="111"/>
                  </a:moveTo>
                  <a:lnTo>
                    <a:pt x="225" y="242"/>
                  </a:lnTo>
                  <a:lnTo>
                    <a:pt x="227" y="292"/>
                  </a:lnTo>
                  <a:lnTo>
                    <a:pt x="235" y="340"/>
                  </a:lnTo>
                  <a:lnTo>
                    <a:pt x="248" y="387"/>
                  </a:lnTo>
                  <a:lnTo>
                    <a:pt x="266" y="432"/>
                  </a:lnTo>
                  <a:lnTo>
                    <a:pt x="290" y="474"/>
                  </a:lnTo>
                  <a:lnTo>
                    <a:pt x="317" y="515"/>
                  </a:lnTo>
                  <a:lnTo>
                    <a:pt x="349" y="552"/>
                  </a:lnTo>
                  <a:lnTo>
                    <a:pt x="385" y="586"/>
                  </a:lnTo>
                  <a:lnTo>
                    <a:pt x="425" y="617"/>
                  </a:lnTo>
                  <a:lnTo>
                    <a:pt x="468" y="644"/>
                  </a:lnTo>
                  <a:lnTo>
                    <a:pt x="514" y="666"/>
                  </a:lnTo>
                  <a:lnTo>
                    <a:pt x="605" y="666"/>
                  </a:lnTo>
                  <a:lnTo>
                    <a:pt x="651" y="644"/>
                  </a:lnTo>
                  <a:lnTo>
                    <a:pt x="694" y="617"/>
                  </a:lnTo>
                  <a:lnTo>
                    <a:pt x="734" y="586"/>
                  </a:lnTo>
                  <a:lnTo>
                    <a:pt x="770" y="552"/>
                  </a:lnTo>
                  <a:lnTo>
                    <a:pt x="802" y="515"/>
                  </a:lnTo>
                  <a:lnTo>
                    <a:pt x="830" y="474"/>
                  </a:lnTo>
                  <a:lnTo>
                    <a:pt x="852" y="432"/>
                  </a:lnTo>
                  <a:lnTo>
                    <a:pt x="870" y="387"/>
                  </a:lnTo>
                  <a:lnTo>
                    <a:pt x="884" y="340"/>
                  </a:lnTo>
                  <a:lnTo>
                    <a:pt x="893" y="292"/>
                  </a:lnTo>
                  <a:lnTo>
                    <a:pt x="895" y="242"/>
                  </a:lnTo>
                  <a:lnTo>
                    <a:pt x="895" y="111"/>
                  </a:lnTo>
                  <a:lnTo>
                    <a:pt x="225" y="111"/>
                  </a:lnTo>
                  <a:close/>
                  <a:moveTo>
                    <a:pt x="56" y="0"/>
                  </a:moveTo>
                  <a:lnTo>
                    <a:pt x="1063" y="0"/>
                  </a:lnTo>
                  <a:lnTo>
                    <a:pt x="1081" y="3"/>
                  </a:lnTo>
                  <a:lnTo>
                    <a:pt x="1096" y="11"/>
                  </a:lnTo>
                  <a:lnTo>
                    <a:pt x="1108" y="23"/>
                  </a:lnTo>
                  <a:lnTo>
                    <a:pt x="1115" y="38"/>
                  </a:lnTo>
                  <a:lnTo>
                    <a:pt x="1118" y="56"/>
                  </a:lnTo>
                  <a:lnTo>
                    <a:pt x="1115" y="73"/>
                  </a:lnTo>
                  <a:lnTo>
                    <a:pt x="1108" y="88"/>
                  </a:lnTo>
                  <a:lnTo>
                    <a:pt x="1096" y="100"/>
                  </a:lnTo>
                  <a:lnTo>
                    <a:pt x="1081" y="108"/>
                  </a:lnTo>
                  <a:lnTo>
                    <a:pt x="1063" y="111"/>
                  </a:lnTo>
                  <a:lnTo>
                    <a:pt x="1006" y="111"/>
                  </a:lnTo>
                  <a:lnTo>
                    <a:pt x="1006" y="242"/>
                  </a:lnTo>
                  <a:lnTo>
                    <a:pt x="1004" y="295"/>
                  </a:lnTo>
                  <a:lnTo>
                    <a:pt x="997" y="347"/>
                  </a:lnTo>
                  <a:lnTo>
                    <a:pt x="985" y="398"/>
                  </a:lnTo>
                  <a:lnTo>
                    <a:pt x="968" y="446"/>
                  </a:lnTo>
                  <a:lnTo>
                    <a:pt x="946" y="493"/>
                  </a:lnTo>
                  <a:lnTo>
                    <a:pt x="921" y="538"/>
                  </a:lnTo>
                  <a:lnTo>
                    <a:pt x="892" y="580"/>
                  </a:lnTo>
                  <a:lnTo>
                    <a:pt x="858" y="621"/>
                  </a:lnTo>
                  <a:lnTo>
                    <a:pt x="821" y="657"/>
                  </a:lnTo>
                  <a:lnTo>
                    <a:pt x="781" y="691"/>
                  </a:lnTo>
                  <a:lnTo>
                    <a:pt x="737" y="722"/>
                  </a:lnTo>
                  <a:lnTo>
                    <a:pt x="781" y="752"/>
                  </a:lnTo>
                  <a:lnTo>
                    <a:pt x="821" y="786"/>
                  </a:lnTo>
                  <a:lnTo>
                    <a:pt x="858" y="822"/>
                  </a:lnTo>
                  <a:lnTo>
                    <a:pt x="892" y="863"/>
                  </a:lnTo>
                  <a:lnTo>
                    <a:pt x="921" y="905"/>
                  </a:lnTo>
                  <a:lnTo>
                    <a:pt x="946" y="950"/>
                  </a:lnTo>
                  <a:lnTo>
                    <a:pt x="968" y="997"/>
                  </a:lnTo>
                  <a:lnTo>
                    <a:pt x="985" y="1045"/>
                  </a:lnTo>
                  <a:lnTo>
                    <a:pt x="997" y="1096"/>
                  </a:lnTo>
                  <a:lnTo>
                    <a:pt x="1004" y="1148"/>
                  </a:lnTo>
                  <a:lnTo>
                    <a:pt x="1006" y="1201"/>
                  </a:lnTo>
                  <a:lnTo>
                    <a:pt x="1006" y="1332"/>
                  </a:lnTo>
                  <a:lnTo>
                    <a:pt x="1063" y="1332"/>
                  </a:lnTo>
                  <a:lnTo>
                    <a:pt x="1081" y="1335"/>
                  </a:lnTo>
                  <a:lnTo>
                    <a:pt x="1096" y="1343"/>
                  </a:lnTo>
                  <a:lnTo>
                    <a:pt x="1108" y="1354"/>
                  </a:lnTo>
                  <a:lnTo>
                    <a:pt x="1115" y="1370"/>
                  </a:lnTo>
                  <a:lnTo>
                    <a:pt x="1118" y="1388"/>
                  </a:lnTo>
                  <a:lnTo>
                    <a:pt x="1115" y="1405"/>
                  </a:lnTo>
                  <a:lnTo>
                    <a:pt x="1108" y="1420"/>
                  </a:lnTo>
                  <a:lnTo>
                    <a:pt x="1096" y="1432"/>
                  </a:lnTo>
                  <a:lnTo>
                    <a:pt x="1081" y="1440"/>
                  </a:lnTo>
                  <a:lnTo>
                    <a:pt x="1063" y="1443"/>
                  </a:lnTo>
                  <a:lnTo>
                    <a:pt x="56" y="1443"/>
                  </a:lnTo>
                  <a:lnTo>
                    <a:pt x="39" y="1440"/>
                  </a:lnTo>
                  <a:lnTo>
                    <a:pt x="23" y="1432"/>
                  </a:lnTo>
                  <a:lnTo>
                    <a:pt x="11" y="1420"/>
                  </a:lnTo>
                  <a:lnTo>
                    <a:pt x="3" y="1405"/>
                  </a:lnTo>
                  <a:lnTo>
                    <a:pt x="0" y="1388"/>
                  </a:lnTo>
                  <a:lnTo>
                    <a:pt x="3" y="1370"/>
                  </a:lnTo>
                  <a:lnTo>
                    <a:pt x="11" y="1354"/>
                  </a:lnTo>
                  <a:lnTo>
                    <a:pt x="23" y="1343"/>
                  </a:lnTo>
                  <a:lnTo>
                    <a:pt x="39" y="1335"/>
                  </a:lnTo>
                  <a:lnTo>
                    <a:pt x="56" y="1332"/>
                  </a:lnTo>
                  <a:lnTo>
                    <a:pt x="112" y="1332"/>
                  </a:lnTo>
                  <a:lnTo>
                    <a:pt x="112" y="1201"/>
                  </a:lnTo>
                  <a:lnTo>
                    <a:pt x="115" y="1148"/>
                  </a:lnTo>
                  <a:lnTo>
                    <a:pt x="122" y="1096"/>
                  </a:lnTo>
                  <a:lnTo>
                    <a:pt x="134" y="1045"/>
                  </a:lnTo>
                  <a:lnTo>
                    <a:pt x="151" y="997"/>
                  </a:lnTo>
                  <a:lnTo>
                    <a:pt x="173" y="950"/>
                  </a:lnTo>
                  <a:lnTo>
                    <a:pt x="198" y="905"/>
                  </a:lnTo>
                  <a:lnTo>
                    <a:pt x="228" y="863"/>
                  </a:lnTo>
                  <a:lnTo>
                    <a:pt x="260" y="822"/>
                  </a:lnTo>
                  <a:lnTo>
                    <a:pt x="298" y="786"/>
                  </a:lnTo>
                  <a:lnTo>
                    <a:pt x="338" y="752"/>
                  </a:lnTo>
                  <a:lnTo>
                    <a:pt x="382" y="722"/>
                  </a:lnTo>
                  <a:lnTo>
                    <a:pt x="338" y="691"/>
                  </a:lnTo>
                  <a:lnTo>
                    <a:pt x="298" y="657"/>
                  </a:lnTo>
                  <a:lnTo>
                    <a:pt x="260" y="621"/>
                  </a:lnTo>
                  <a:lnTo>
                    <a:pt x="228" y="580"/>
                  </a:lnTo>
                  <a:lnTo>
                    <a:pt x="198" y="538"/>
                  </a:lnTo>
                  <a:lnTo>
                    <a:pt x="173" y="493"/>
                  </a:lnTo>
                  <a:lnTo>
                    <a:pt x="151" y="446"/>
                  </a:lnTo>
                  <a:lnTo>
                    <a:pt x="134" y="398"/>
                  </a:lnTo>
                  <a:lnTo>
                    <a:pt x="122" y="347"/>
                  </a:lnTo>
                  <a:lnTo>
                    <a:pt x="115" y="295"/>
                  </a:lnTo>
                  <a:lnTo>
                    <a:pt x="112" y="242"/>
                  </a:lnTo>
                  <a:lnTo>
                    <a:pt x="112" y="111"/>
                  </a:lnTo>
                  <a:lnTo>
                    <a:pt x="56" y="111"/>
                  </a:lnTo>
                  <a:lnTo>
                    <a:pt x="39" y="108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450"/>
            <p:cNvSpPr>
              <a:spLocks/>
            </p:cNvSpPr>
            <p:nvPr/>
          </p:nvSpPr>
          <p:spPr bwMode="auto">
            <a:xfrm>
              <a:off x="6380163" y="2066926"/>
              <a:ext cx="69850" cy="225425"/>
            </a:xfrm>
            <a:custGeom>
              <a:avLst/>
              <a:gdLst>
                <a:gd name="T0" fmla="*/ 284 w 395"/>
                <a:gd name="T1" fmla="*/ 0 h 1280"/>
                <a:gd name="T2" fmla="*/ 395 w 395"/>
                <a:gd name="T3" fmla="*/ 0 h 1280"/>
                <a:gd name="T4" fmla="*/ 395 w 395"/>
                <a:gd name="T5" fmla="*/ 1280 h 1280"/>
                <a:gd name="T6" fmla="*/ 284 w 395"/>
                <a:gd name="T7" fmla="*/ 1280 h 1280"/>
                <a:gd name="T8" fmla="*/ 284 w 395"/>
                <a:gd name="T9" fmla="*/ 111 h 1280"/>
                <a:gd name="T10" fmla="*/ 0 w 395"/>
                <a:gd name="T11" fmla="*/ 277 h 1280"/>
                <a:gd name="T12" fmla="*/ 0 w 395"/>
                <a:gd name="T13" fmla="*/ 166 h 1280"/>
                <a:gd name="T14" fmla="*/ 284 w 395"/>
                <a:gd name="T1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5" h="1280">
                  <a:moveTo>
                    <a:pt x="284" y="0"/>
                  </a:moveTo>
                  <a:lnTo>
                    <a:pt x="395" y="0"/>
                  </a:lnTo>
                  <a:lnTo>
                    <a:pt x="395" y="1280"/>
                  </a:lnTo>
                  <a:lnTo>
                    <a:pt x="284" y="1280"/>
                  </a:lnTo>
                  <a:lnTo>
                    <a:pt x="284" y="111"/>
                  </a:lnTo>
                  <a:lnTo>
                    <a:pt x="0" y="277"/>
                  </a:lnTo>
                  <a:lnTo>
                    <a:pt x="0" y="166"/>
                  </a:lnTo>
                  <a:lnTo>
                    <a:pt x="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451"/>
            <p:cNvSpPr>
              <a:spLocks noEditPoints="1"/>
            </p:cNvSpPr>
            <p:nvPr/>
          </p:nvSpPr>
          <p:spPr bwMode="auto">
            <a:xfrm>
              <a:off x="6483350" y="2066926"/>
              <a:ext cx="144462" cy="223838"/>
            </a:xfrm>
            <a:custGeom>
              <a:avLst/>
              <a:gdLst>
                <a:gd name="T0" fmla="*/ 329 w 817"/>
                <a:gd name="T1" fmla="*/ 115 h 1271"/>
                <a:gd name="T2" fmla="*/ 224 w 817"/>
                <a:gd name="T3" fmla="*/ 166 h 1271"/>
                <a:gd name="T4" fmla="*/ 145 w 817"/>
                <a:gd name="T5" fmla="*/ 256 h 1271"/>
                <a:gd name="T6" fmla="*/ 108 w 817"/>
                <a:gd name="T7" fmla="*/ 366 h 1271"/>
                <a:gd name="T8" fmla="*/ 116 w 817"/>
                <a:gd name="T9" fmla="*/ 487 h 1271"/>
                <a:gd name="T10" fmla="*/ 167 w 817"/>
                <a:gd name="T11" fmla="*/ 590 h 1271"/>
                <a:gd name="T12" fmla="*/ 258 w 817"/>
                <a:gd name="T13" fmla="*/ 668 h 1271"/>
                <a:gd name="T14" fmla="*/ 369 w 817"/>
                <a:gd name="T15" fmla="*/ 704 h 1271"/>
                <a:gd name="T16" fmla="*/ 490 w 817"/>
                <a:gd name="T17" fmla="*/ 697 h 1271"/>
                <a:gd name="T18" fmla="*/ 593 w 817"/>
                <a:gd name="T19" fmla="*/ 646 h 1271"/>
                <a:gd name="T20" fmla="*/ 673 w 817"/>
                <a:gd name="T21" fmla="*/ 558 h 1271"/>
                <a:gd name="T22" fmla="*/ 709 w 817"/>
                <a:gd name="T23" fmla="*/ 446 h 1271"/>
                <a:gd name="T24" fmla="*/ 702 w 817"/>
                <a:gd name="T25" fmla="*/ 322 h 1271"/>
                <a:gd name="T26" fmla="*/ 650 w 817"/>
                <a:gd name="T27" fmla="*/ 219 h 1271"/>
                <a:gd name="T28" fmla="*/ 560 w 817"/>
                <a:gd name="T29" fmla="*/ 143 h 1271"/>
                <a:gd name="T30" fmla="*/ 450 w 817"/>
                <a:gd name="T31" fmla="*/ 107 h 1271"/>
                <a:gd name="T32" fmla="*/ 456 w 817"/>
                <a:gd name="T33" fmla="*/ 3 h 1271"/>
                <a:gd name="T34" fmla="*/ 586 w 817"/>
                <a:gd name="T35" fmla="*/ 39 h 1271"/>
                <a:gd name="T36" fmla="*/ 698 w 817"/>
                <a:gd name="T37" fmla="*/ 119 h 1271"/>
                <a:gd name="T38" fmla="*/ 778 w 817"/>
                <a:gd name="T39" fmla="*/ 230 h 1271"/>
                <a:gd name="T40" fmla="*/ 815 w 817"/>
                <a:gd name="T41" fmla="*/ 360 h 1271"/>
                <a:gd name="T42" fmla="*/ 815 w 817"/>
                <a:gd name="T43" fmla="*/ 866 h 1271"/>
                <a:gd name="T44" fmla="*/ 773 w 817"/>
                <a:gd name="T45" fmla="*/ 1017 h 1271"/>
                <a:gd name="T46" fmla="*/ 697 w 817"/>
                <a:gd name="T47" fmla="*/ 1138 h 1271"/>
                <a:gd name="T48" fmla="*/ 610 w 817"/>
                <a:gd name="T49" fmla="*/ 1207 h 1271"/>
                <a:gd name="T50" fmla="*/ 491 w 817"/>
                <a:gd name="T51" fmla="*/ 1255 h 1271"/>
                <a:gd name="T52" fmla="*/ 348 w 817"/>
                <a:gd name="T53" fmla="*/ 1271 h 1271"/>
                <a:gd name="T54" fmla="*/ 356 w 817"/>
                <a:gd name="T55" fmla="*/ 1166 h 1271"/>
                <a:gd name="T56" fmla="*/ 491 w 817"/>
                <a:gd name="T57" fmla="*/ 1143 h 1271"/>
                <a:gd name="T58" fmla="*/ 606 w 817"/>
                <a:gd name="T59" fmla="*/ 1073 h 1271"/>
                <a:gd name="T60" fmla="*/ 677 w 817"/>
                <a:gd name="T61" fmla="*/ 978 h 1271"/>
                <a:gd name="T62" fmla="*/ 709 w 817"/>
                <a:gd name="T63" fmla="*/ 850 h 1271"/>
                <a:gd name="T64" fmla="*/ 676 w 817"/>
                <a:gd name="T65" fmla="*/ 716 h 1271"/>
                <a:gd name="T66" fmla="*/ 556 w 817"/>
                <a:gd name="T67" fmla="*/ 788 h 1271"/>
                <a:gd name="T68" fmla="*/ 415 w 817"/>
                <a:gd name="T69" fmla="*/ 812 h 1271"/>
                <a:gd name="T70" fmla="*/ 274 w 817"/>
                <a:gd name="T71" fmla="*/ 790 h 1271"/>
                <a:gd name="T72" fmla="*/ 154 w 817"/>
                <a:gd name="T73" fmla="*/ 725 h 1271"/>
                <a:gd name="T74" fmla="*/ 61 w 817"/>
                <a:gd name="T75" fmla="*/ 622 h 1271"/>
                <a:gd name="T76" fmla="*/ 10 w 817"/>
                <a:gd name="T77" fmla="*/ 498 h 1271"/>
                <a:gd name="T78" fmla="*/ 2 w 817"/>
                <a:gd name="T79" fmla="*/ 359 h 1271"/>
                <a:gd name="T80" fmla="*/ 38 w 817"/>
                <a:gd name="T81" fmla="*/ 230 h 1271"/>
                <a:gd name="T82" fmla="*/ 119 w 817"/>
                <a:gd name="T83" fmla="*/ 119 h 1271"/>
                <a:gd name="T84" fmla="*/ 230 w 817"/>
                <a:gd name="T85" fmla="*/ 39 h 1271"/>
                <a:gd name="T86" fmla="*/ 361 w 817"/>
                <a:gd name="T87" fmla="*/ 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7" h="1271">
                  <a:moveTo>
                    <a:pt x="408" y="105"/>
                  </a:moveTo>
                  <a:lnTo>
                    <a:pt x="368" y="107"/>
                  </a:lnTo>
                  <a:lnTo>
                    <a:pt x="329" y="115"/>
                  </a:lnTo>
                  <a:lnTo>
                    <a:pt x="293" y="127"/>
                  </a:lnTo>
                  <a:lnTo>
                    <a:pt x="257" y="144"/>
                  </a:lnTo>
                  <a:lnTo>
                    <a:pt x="224" y="166"/>
                  </a:lnTo>
                  <a:lnTo>
                    <a:pt x="194" y="193"/>
                  </a:lnTo>
                  <a:lnTo>
                    <a:pt x="167" y="224"/>
                  </a:lnTo>
                  <a:lnTo>
                    <a:pt x="145" y="256"/>
                  </a:lnTo>
                  <a:lnTo>
                    <a:pt x="128" y="290"/>
                  </a:lnTo>
                  <a:lnTo>
                    <a:pt x="116" y="327"/>
                  </a:lnTo>
                  <a:lnTo>
                    <a:pt x="108" y="366"/>
                  </a:lnTo>
                  <a:lnTo>
                    <a:pt x="105" y="407"/>
                  </a:lnTo>
                  <a:lnTo>
                    <a:pt x="108" y="448"/>
                  </a:lnTo>
                  <a:lnTo>
                    <a:pt x="116" y="487"/>
                  </a:lnTo>
                  <a:lnTo>
                    <a:pt x="128" y="523"/>
                  </a:lnTo>
                  <a:lnTo>
                    <a:pt x="145" y="558"/>
                  </a:lnTo>
                  <a:lnTo>
                    <a:pt x="167" y="590"/>
                  </a:lnTo>
                  <a:lnTo>
                    <a:pt x="194" y="620"/>
                  </a:lnTo>
                  <a:lnTo>
                    <a:pt x="224" y="646"/>
                  </a:lnTo>
                  <a:lnTo>
                    <a:pt x="258" y="668"/>
                  </a:lnTo>
                  <a:lnTo>
                    <a:pt x="293" y="685"/>
                  </a:lnTo>
                  <a:lnTo>
                    <a:pt x="329" y="697"/>
                  </a:lnTo>
                  <a:lnTo>
                    <a:pt x="369" y="704"/>
                  </a:lnTo>
                  <a:lnTo>
                    <a:pt x="409" y="707"/>
                  </a:lnTo>
                  <a:lnTo>
                    <a:pt x="451" y="704"/>
                  </a:lnTo>
                  <a:lnTo>
                    <a:pt x="490" y="697"/>
                  </a:lnTo>
                  <a:lnTo>
                    <a:pt x="526" y="685"/>
                  </a:lnTo>
                  <a:lnTo>
                    <a:pt x="562" y="668"/>
                  </a:lnTo>
                  <a:lnTo>
                    <a:pt x="593" y="646"/>
                  </a:lnTo>
                  <a:lnTo>
                    <a:pt x="624" y="620"/>
                  </a:lnTo>
                  <a:lnTo>
                    <a:pt x="651" y="590"/>
                  </a:lnTo>
                  <a:lnTo>
                    <a:pt x="673" y="558"/>
                  </a:lnTo>
                  <a:lnTo>
                    <a:pt x="690" y="522"/>
                  </a:lnTo>
                  <a:lnTo>
                    <a:pt x="702" y="485"/>
                  </a:lnTo>
                  <a:lnTo>
                    <a:pt x="709" y="446"/>
                  </a:lnTo>
                  <a:lnTo>
                    <a:pt x="711" y="404"/>
                  </a:lnTo>
                  <a:lnTo>
                    <a:pt x="709" y="362"/>
                  </a:lnTo>
                  <a:lnTo>
                    <a:pt x="702" y="322"/>
                  </a:lnTo>
                  <a:lnTo>
                    <a:pt x="690" y="286"/>
                  </a:lnTo>
                  <a:lnTo>
                    <a:pt x="673" y="252"/>
                  </a:lnTo>
                  <a:lnTo>
                    <a:pt x="650" y="219"/>
                  </a:lnTo>
                  <a:lnTo>
                    <a:pt x="623" y="190"/>
                  </a:lnTo>
                  <a:lnTo>
                    <a:pt x="592" y="164"/>
                  </a:lnTo>
                  <a:lnTo>
                    <a:pt x="560" y="143"/>
                  </a:lnTo>
                  <a:lnTo>
                    <a:pt x="525" y="127"/>
                  </a:lnTo>
                  <a:lnTo>
                    <a:pt x="489" y="115"/>
                  </a:lnTo>
                  <a:lnTo>
                    <a:pt x="450" y="107"/>
                  </a:lnTo>
                  <a:lnTo>
                    <a:pt x="408" y="105"/>
                  </a:lnTo>
                  <a:close/>
                  <a:moveTo>
                    <a:pt x="408" y="0"/>
                  </a:moveTo>
                  <a:lnTo>
                    <a:pt x="456" y="3"/>
                  </a:lnTo>
                  <a:lnTo>
                    <a:pt x="502" y="10"/>
                  </a:lnTo>
                  <a:lnTo>
                    <a:pt x="546" y="22"/>
                  </a:lnTo>
                  <a:lnTo>
                    <a:pt x="586" y="39"/>
                  </a:lnTo>
                  <a:lnTo>
                    <a:pt x="626" y="60"/>
                  </a:lnTo>
                  <a:lnTo>
                    <a:pt x="664" y="87"/>
                  </a:lnTo>
                  <a:lnTo>
                    <a:pt x="698" y="119"/>
                  </a:lnTo>
                  <a:lnTo>
                    <a:pt x="730" y="153"/>
                  </a:lnTo>
                  <a:lnTo>
                    <a:pt x="756" y="190"/>
                  </a:lnTo>
                  <a:lnTo>
                    <a:pt x="778" y="230"/>
                  </a:lnTo>
                  <a:lnTo>
                    <a:pt x="796" y="271"/>
                  </a:lnTo>
                  <a:lnTo>
                    <a:pt x="808" y="314"/>
                  </a:lnTo>
                  <a:lnTo>
                    <a:pt x="815" y="360"/>
                  </a:lnTo>
                  <a:lnTo>
                    <a:pt x="817" y="407"/>
                  </a:lnTo>
                  <a:lnTo>
                    <a:pt x="817" y="815"/>
                  </a:lnTo>
                  <a:lnTo>
                    <a:pt x="815" y="866"/>
                  </a:lnTo>
                  <a:lnTo>
                    <a:pt x="807" y="918"/>
                  </a:lnTo>
                  <a:lnTo>
                    <a:pt x="793" y="968"/>
                  </a:lnTo>
                  <a:lnTo>
                    <a:pt x="773" y="1017"/>
                  </a:lnTo>
                  <a:lnTo>
                    <a:pt x="749" y="1064"/>
                  </a:lnTo>
                  <a:lnTo>
                    <a:pt x="720" y="1111"/>
                  </a:lnTo>
                  <a:lnTo>
                    <a:pt x="697" y="1138"/>
                  </a:lnTo>
                  <a:lnTo>
                    <a:pt x="672" y="1163"/>
                  </a:lnTo>
                  <a:lnTo>
                    <a:pt x="643" y="1186"/>
                  </a:lnTo>
                  <a:lnTo>
                    <a:pt x="610" y="1207"/>
                  </a:lnTo>
                  <a:lnTo>
                    <a:pt x="573" y="1227"/>
                  </a:lnTo>
                  <a:lnTo>
                    <a:pt x="533" y="1243"/>
                  </a:lnTo>
                  <a:lnTo>
                    <a:pt x="491" y="1255"/>
                  </a:lnTo>
                  <a:lnTo>
                    <a:pt x="446" y="1264"/>
                  </a:lnTo>
                  <a:lnTo>
                    <a:pt x="398" y="1269"/>
                  </a:lnTo>
                  <a:lnTo>
                    <a:pt x="348" y="1271"/>
                  </a:lnTo>
                  <a:lnTo>
                    <a:pt x="314" y="1271"/>
                  </a:lnTo>
                  <a:lnTo>
                    <a:pt x="314" y="1166"/>
                  </a:lnTo>
                  <a:lnTo>
                    <a:pt x="356" y="1166"/>
                  </a:lnTo>
                  <a:lnTo>
                    <a:pt x="402" y="1163"/>
                  </a:lnTo>
                  <a:lnTo>
                    <a:pt x="448" y="1156"/>
                  </a:lnTo>
                  <a:lnTo>
                    <a:pt x="491" y="1143"/>
                  </a:lnTo>
                  <a:lnTo>
                    <a:pt x="531" y="1125"/>
                  </a:lnTo>
                  <a:lnTo>
                    <a:pt x="569" y="1101"/>
                  </a:lnTo>
                  <a:lnTo>
                    <a:pt x="606" y="1073"/>
                  </a:lnTo>
                  <a:lnTo>
                    <a:pt x="634" y="1045"/>
                  </a:lnTo>
                  <a:lnTo>
                    <a:pt x="658" y="1014"/>
                  </a:lnTo>
                  <a:lnTo>
                    <a:pt x="677" y="978"/>
                  </a:lnTo>
                  <a:lnTo>
                    <a:pt x="692" y="939"/>
                  </a:lnTo>
                  <a:lnTo>
                    <a:pt x="703" y="897"/>
                  </a:lnTo>
                  <a:lnTo>
                    <a:pt x="709" y="850"/>
                  </a:lnTo>
                  <a:lnTo>
                    <a:pt x="711" y="801"/>
                  </a:lnTo>
                  <a:lnTo>
                    <a:pt x="711" y="682"/>
                  </a:lnTo>
                  <a:lnTo>
                    <a:pt x="676" y="716"/>
                  </a:lnTo>
                  <a:lnTo>
                    <a:pt x="638" y="745"/>
                  </a:lnTo>
                  <a:lnTo>
                    <a:pt x="598" y="769"/>
                  </a:lnTo>
                  <a:lnTo>
                    <a:pt x="556" y="788"/>
                  </a:lnTo>
                  <a:lnTo>
                    <a:pt x="511" y="801"/>
                  </a:lnTo>
                  <a:lnTo>
                    <a:pt x="463" y="809"/>
                  </a:lnTo>
                  <a:lnTo>
                    <a:pt x="415" y="812"/>
                  </a:lnTo>
                  <a:lnTo>
                    <a:pt x="366" y="810"/>
                  </a:lnTo>
                  <a:lnTo>
                    <a:pt x="319" y="802"/>
                  </a:lnTo>
                  <a:lnTo>
                    <a:pt x="274" y="790"/>
                  </a:lnTo>
                  <a:lnTo>
                    <a:pt x="231" y="773"/>
                  </a:lnTo>
                  <a:lnTo>
                    <a:pt x="192" y="751"/>
                  </a:lnTo>
                  <a:lnTo>
                    <a:pt x="154" y="725"/>
                  </a:lnTo>
                  <a:lnTo>
                    <a:pt x="119" y="694"/>
                  </a:lnTo>
                  <a:lnTo>
                    <a:pt x="87" y="658"/>
                  </a:lnTo>
                  <a:lnTo>
                    <a:pt x="61" y="622"/>
                  </a:lnTo>
                  <a:lnTo>
                    <a:pt x="38" y="583"/>
                  </a:lnTo>
                  <a:lnTo>
                    <a:pt x="22" y="541"/>
                  </a:lnTo>
                  <a:lnTo>
                    <a:pt x="10" y="498"/>
                  </a:lnTo>
                  <a:lnTo>
                    <a:pt x="2" y="454"/>
                  </a:lnTo>
                  <a:lnTo>
                    <a:pt x="0" y="406"/>
                  </a:lnTo>
                  <a:lnTo>
                    <a:pt x="2" y="359"/>
                  </a:lnTo>
                  <a:lnTo>
                    <a:pt x="10" y="313"/>
                  </a:lnTo>
                  <a:lnTo>
                    <a:pt x="22" y="270"/>
                  </a:lnTo>
                  <a:lnTo>
                    <a:pt x="38" y="230"/>
                  </a:lnTo>
                  <a:lnTo>
                    <a:pt x="61" y="190"/>
                  </a:lnTo>
                  <a:lnTo>
                    <a:pt x="87" y="153"/>
                  </a:lnTo>
                  <a:lnTo>
                    <a:pt x="119" y="119"/>
                  </a:lnTo>
                  <a:lnTo>
                    <a:pt x="154" y="87"/>
                  </a:lnTo>
                  <a:lnTo>
                    <a:pt x="192" y="60"/>
                  </a:lnTo>
                  <a:lnTo>
                    <a:pt x="230" y="39"/>
                  </a:lnTo>
                  <a:lnTo>
                    <a:pt x="272" y="22"/>
                  </a:lnTo>
                  <a:lnTo>
                    <a:pt x="316" y="10"/>
                  </a:lnTo>
                  <a:lnTo>
                    <a:pt x="361" y="3"/>
                  </a:lnTo>
                  <a:lnTo>
                    <a:pt x="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452"/>
            <p:cNvSpPr>
              <a:spLocks noEditPoints="1"/>
            </p:cNvSpPr>
            <p:nvPr/>
          </p:nvSpPr>
          <p:spPr bwMode="auto">
            <a:xfrm>
              <a:off x="6272213" y="1900238"/>
              <a:ext cx="503237" cy="460375"/>
            </a:xfrm>
            <a:custGeom>
              <a:avLst/>
              <a:gdLst>
                <a:gd name="T0" fmla="*/ 1957 w 2852"/>
                <a:gd name="T1" fmla="*/ 111 h 2609"/>
                <a:gd name="T2" fmla="*/ 1957 w 2852"/>
                <a:gd name="T3" fmla="*/ 555 h 2609"/>
                <a:gd name="T4" fmla="*/ 2740 w 2852"/>
                <a:gd name="T5" fmla="*/ 555 h 2609"/>
                <a:gd name="T6" fmla="*/ 2740 w 2852"/>
                <a:gd name="T7" fmla="*/ 111 h 2609"/>
                <a:gd name="T8" fmla="*/ 1957 w 2852"/>
                <a:gd name="T9" fmla="*/ 111 h 2609"/>
                <a:gd name="T10" fmla="*/ 1062 w 2852"/>
                <a:gd name="T11" fmla="*/ 111 h 2609"/>
                <a:gd name="T12" fmla="*/ 1062 w 2852"/>
                <a:gd name="T13" fmla="*/ 555 h 2609"/>
                <a:gd name="T14" fmla="*/ 1845 w 2852"/>
                <a:gd name="T15" fmla="*/ 555 h 2609"/>
                <a:gd name="T16" fmla="*/ 1845 w 2852"/>
                <a:gd name="T17" fmla="*/ 111 h 2609"/>
                <a:gd name="T18" fmla="*/ 1062 w 2852"/>
                <a:gd name="T19" fmla="*/ 111 h 2609"/>
                <a:gd name="T20" fmla="*/ 113 w 2852"/>
                <a:gd name="T21" fmla="*/ 111 h 2609"/>
                <a:gd name="T22" fmla="*/ 113 w 2852"/>
                <a:gd name="T23" fmla="*/ 555 h 2609"/>
                <a:gd name="T24" fmla="*/ 952 w 2852"/>
                <a:gd name="T25" fmla="*/ 555 h 2609"/>
                <a:gd name="T26" fmla="*/ 952 w 2852"/>
                <a:gd name="T27" fmla="*/ 111 h 2609"/>
                <a:gd name="T28" fmla="*/ 113 w 2852"/>
                <a:gd name="T29" fmla="*/ 111 h 2609"/>
                <a:gd name="T30" fmla="*/ 0 w 2852"/>
                <a:gd name="T31" fmla="*/ 0 h 2609"/>
                <a:gd name="T32" fmla="*/ 2852 w 2852"/>
                <a:gd name="T33" fmla="*/ 0 h 2609"/>
                <a:gd name="T34" fmla="*/ 2852 w 2852"/>
                <a:gd name="T35" fmla="*/ 1665 h 2609"/>
                <a:gd name="T36" fmla="*/ 2850 w 2852"/>
                <a:gd name="T37" fmla="*/ 1682 h 2609"/>
                <a:gd name="T38" fmla="*/ 2842 w 2852"/>
                <a:gd name="T39" fmla="*/ 1697 h 2609"/>
                <a:gd name="T40" fmla="*/ 2829 w 2852"/>
                <a:gd name="T41" fmla="*/ 1709 h 2609"/>
                <a:gd name="T42" fmla="*/ 2814 w 2852"/>
                <a:gd name="T43" fmla="*/ 1717 h 2609"/>
                <a:gd name="T44" fmla="*/ 2796 w 2852"/>
                <a:gd name="T45" fmla="*/ 1721 h 2609"/>
                <a:gd name="T46" fmla="*/ 2779 w 2852"/>
                <a:gd name="T47" fmla="*/ 1717 h 2609"/>
                <a:gd name="T48" fmla="*/ 2763 w 2852"/>
                <a:gd name="T49" fmla="*/ 1709 h 2609"/>
                <a:gd name="T50" fmla="*/ 2751 w 2852"/>
                <a:gd name="T51" fmla="*/ 1697 h 2609"/>
                <a:gd name="T52" fmla="*/ 2743 w 2852"/>
                <a:gd name="T53" fmla="*/ 1682 h 2609"/>
                <a:gd name="T54" fmla="*/ 2740 w 2852"/>
                <a:gd name="T55" fmla="*/ 1665 h 2609"/>
                <a:gd name="T56" fmla="*/ 2740 w 2852"/>
                <a:gd name="T57" fmla="*/ 666 h 2609"/>
                <a:gd name="T58" fmla="*/ 113 w 2852"/>
                <a:gd name="T59" fmla="*/ 666 h 2609"/>
                <a:gd name="T60" fmla="*/ 113 w 2852"/>
                <a:gd name="T61" fmla="*/ 2498 h 2609"/>
                <a:gd name="T62" fmla="*/ 1566 w 2852"/>
                <a:gd name="T63" fmla="*/ 2498 h 2609"/>
                <a:gd name="T64" fmla="*/ 1584 w 2852"/>
                <a:gd name="T65" fmla="*/ 2501 h 2609"/>
                <a:gd name="T66" fmla="*/ 1599 w 2852"/>
                <a:gd name="T67" fmla="*/ 2509 h 2609"/>
                <a:gd name="T68" fmla="*/ 1611 w 2852"/>
                <a:gd name="T69" fmla="*/ 2521 h 2609"/>
                <a:gd name="T70" fmla="*/ 1620 w 2852"/>
                <a:gd name="T71" fmla="*/ 2536 h 2609"/>
                <a:gd name="T72" fmla="*/ 1622 w 2852"/>
                <a:gd name="T73" fmla="*/ 2553 h 2609"/>
                <a:gd name="T74" fmla="*/ 1620 w 2852"/>
                <a:gd name="T75" fmla="*/ 2570 h 2609"/>
                <a:gd name="T76" fmla="*/ 1611 w 2852"/>
                <a:gd name="T77" fmla="*/ 2586 h 2609"/>
                <a:gd name="T78" fmla="*/ 1599 w 2852"/>
                <a:gd name="T79" fmla="*/ 2597 h 2609"/>
                <a:gd name="T80" fmla="*/ 1584 w 2852"/>
                <a:gd name="T81" fmla="*/ 2605 h 2609"/>
                <a:gd name="T82" fmla="*/ 1566 w 2852"/>
                <a:gd name="T83" fmla="*/ 2609 h 2609"/>
                <a:gd name="T84" fmla="*/ 56 w 2852"/>
                <a:gd name="T85" fmla="*/ 2609 h 2609"/>
                <a:gd name="T86" fmla="*/ 39 w 2852"/>
                <a:gd name="T87" fmla="*/ 2605 h 2609"/>
                <a:gd name="T88" fmla="*/ 23 w 2852"/>
                <a:gd name="T89" fmla="*/ 2597 h 2609"/>
                <a:gd name="T90" fmla="*/ 11 w 2852"/>
                <a:gd name="T91" fmla="*/ 2586 h 2609"/>
                <a:gd name="T92" fmla="*/ 3 w 2852"/>
                <a:gd name="T93" fmla="*/ 2570 h 2609"/>
                <a:gd name="T94" fmla="*/ 0 w 2852"/>
                <a:gd name="T95" fmla="*/ 2553 h 2609"/>
                <a:gd name="T96" fmla="*/ 0 w 2852"/>
                <a:gd name="T97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52" h="2609">
                  <a:moveTo>
                    <a:pt x="1957" y="111"/>
                  </a:moveTo>
                  <a:lnTo>
                    <a:pt x="1957" y="555"/>
                  </a:lnTo>
                  <a:lnTo>
                    <a:pt x="2740" y="555"/>
                  </a:lnTo>
                  <a:lnTo>
                    <a:pt x="2740" y="111"/>
                  </a:lnTo>
                  <a:lnTo>
                    <a:pt x="1957" y="111"/>
                  </a:lnTo>
                  <a:close/>
                  <a:moveTo>
                    <a:pt x="1062" y="111"/>
                  </a:moveTo>
                  <a:lnTo>
                    <a:pt x="1062" y="555"/>
                  </a:lnTo>
                  <a:lnTo>
                    <a:pt x="1845" y="555"/>
                  </a:lnTo>
                  <a:lnTo>
                    <a:pt x="1845" y="111"/>
                  </a:lnTo>
                  <a:lnTo>
                    <a:pt x="1062" y="111"/>
                  </a:lnTo>
                  <a:close/>
                  <a:moveTo>
                    <a:pt x="113" y="111"/>
                  </a:moveTo>
                  <a:lnTo>
                    <a:pt x="113" y="555"/>
                  </a:lnTo>
                  <a:lnTo>
                    <a:pt x="952" y="555"/>
                  </a:lnTo>
                  <a:lnTo>
                    <a:pt x="952" y="111"/>
                  </a:lnTo>
                  <a:lnTo>
                    <a:pt x="113" y="111"/>
                  </a:lnTo>
                  <a:close/>
                  <a:moveTo>
                    <a:pt x="0" y="0"/>
                  </a:moveTo>
                  <a:lnTo>
                    <a:pt x="2852" y="0"/>
                  </a:lnTo>
                  <a:lnTo>
                    <a:pt x="2852" y="1665"/>
                  </a:lnTo>
                  <a:lnTo>
                    <a:pt x="2850" y="1682"/>
                  </a:lnTo>
                  <a:lnTo>
                    <a:pt x="2842" y="1697"/>
                  </a:lnTo>
                  <a:lnTo>
                    <a:pt x="2829" y="1709"/>
                  </a:lnTo>
                  <a:lnTo>
                    <a:pt x="2814" y="1717"/>
                  </a:lnTo>
                  <a:lnTo>
                    <a:pt x="2796" y="1721"/>
                  </a:lnTo>
                  <a:lnTo>
                    <a:pt x="2779" y="1717"/>
                  </a:lnTo>
                  <a:lnTo>
                    <a:pt x="2763" y="1709"/>
                  </a:lnTo>
                  <a:lnTo>
                    <a:pt x="2751" y="1697"/>
                  </a:lnTo>
                  <a:lnTo>
                    <a:pt x="2743" y="1682"/>
                  </a:lnTo>
                  <a:lnTo>
                    <a:pt x="2740" y="1665"/>
                  </a:lnTo>
                  <a:lnTo>
                    <a:pt x="2740" y="666"/>
                  </a:lnTo>
                  <a:lnTo>
                    <a:pt x="113" y="666"/>
                  </a:lnTo>
                  <a:lnTo>
                    <a:pt x="113" y="2498"/>
                  </a:lnTo>
                  <a:lnTo>
                    <a:pt x="1566" y="2498"/>
                  </a:lnTo>
                  <a:lnTo>
                    <a:pt x="1584" y="2501"/>
                  </a:lnTo>
                  <a:lnTo>
                    <a:pt x="1599" y="2509"/>
                  </a:lnTo>
                  <a:lnTo>
                    <a:pt x="1611" y="2521"/>
                  </a:lnTo>
                  <a:lnTo>
                    <a:pt x="1620" y="2536"/>
                  </a:lnTo>
                  <a:lnTo>
                    <a:pt x="1622" y="2553"/>
                  </a:lnTo>
                  <a:lnTo>
                    <a:pt x="1620" y="2570"/>
                  </a:lnTo>
                  <a:lnTo>
                    <a:pt x="1611" y="2586"/>
                  </a:lnTo>
                  <a:lnTo>
                    <a:pt x="1599" y="2597"/>
                  </a:lnTo>
                  <a:lnTo>
                    <a:pt x="1584" y="2605"/>
                  </a:lnTo>
                  <a:lnTo>
                    <a:pt x="1566" y="2609"/>
                  </a:lnTo>
                  <a:lnTo>
                    <a:pt x="56" y="2609"/>
                  </a:lnTo>
                  <a:lnTo>
                    <a:pt x="39" y="2605"/>
                  </a:lnTo>
                  <a:lnTo>
                    <a:pt x="23" y="2597"/>
                  </a:lnTo>
                  <a:lnTo>
                    <a:pt x="11" y="2586"/>
                  </a:lnTo>
                  <a:lnTo>
                    <a:pt x="3" y="2570"/>
                  </a:lnTo>
                  <a:lnTo>
                    <a:pt x="0" y="25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/>
          <p:cNvGrpSpPr/>
          <p:nvPr/>
        </p:nvGrpSpPr>
        <p:grpSpPr>
          <a:xfrm>
            <a:off x="4394446" y="2672621"/>
            <a:ext cx="587375" cy="587375"/>
            <a:chOff x="5310188" y="1900238"/>
            <a:chExt cx="587375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6" name="Freeform 457"/>
            <p:cNvSpPr>
              <a:spLocks/>
            </p:cNvSpPr>
            <p:nvPr/>
          </p:nvSpPr>
          <p:spPr bwMode="auto">
            <a:xfrm>
              <a:off x="5634038" y="2233613"/>
              <a:ext cx="263525" cy="254000"/>
            </a:xfrm>
            <a:custGeom>
              <a:avLst/>
              <a:gdLst>
                <a:gd name="T0" fmla="*/ 906 w 1498"/>
                <a:gd name="T1" fmla="*/ 11 h 1443"/>
                <a:gd name="T2" fmla="*/ 1085 w 1498"/>
                <a:gd name="T3" fmla="*/ 70 h 1443"/>
                <a:gd name="T4" fmla="*/ 1241 w 1498"/>
                <a:gd name="T5" fmla="*/ 170 h 1443"/>
                <a:gd name="T6" fmla="*/ 1366 w 1498"/>
                <a:gd name="T7" fmla="*/ 306 h 1443"/>
                <a:gd name="T8" fmla="*/ 1453 w 1498"/>
                <a:gd name="T9" fmla="*/ 470 h 1443"/>
                <a:gd name="T10" fmla="*/ 1495 w 1498"/>
                <a:gd name="T11" fmla="*/ 656 h 1443"/>
                <a:gd name="T12" fmla="*/ 1486 w 1498"/>
                <a:gd name="T13" fmla="*/ 851 h 1443"/>
                <a:gd name="T14" fmla="*/ 1428 w 1498"/>
                <a:gd name="T15" fmla="*/ 1030 h 1443"/>
                <a:gd name="T16" fmla="*/ 1328 w 1498"/>
                <a:gd name="T17" fmla="*/ 1186 h 1443"/>
                <a:gd name="T18" fmla="*/ 1192 w 1498"/>
                <a:gd name="T19" fmla="*/ 1311 h 1443"/>
                <a:gd name="T20" fmla="*/ 1028 w 1498"/>
                <a:gd name="T21" fmla="*/ 1398 h 1443"/>
                <a:gd name="T22" fmla="*/ 842 w 1498"/>
                <a:gd name="T23" fmla="*/ 1440 h 1443"/>
                <a:gd name="T24" fmla="*/ 645 w 1498"/>
                <a:gd name="T25" fmla="*/ 1431 h 1443"/>
                <a:gd name="T26" fmla="*/ 462 w 1498"/>
                <a:gd name="T27" fmla="*/ 1371 h 1443"/>
                <a:gd name="T28" fmla="*/ 302 w 1498"/>
                <a:gd name="T29" fmla="*/ 1267 h 1443"/>
                <a:gd name="T30" fmla="*/ 174 w 1498"/>
                <a:gd name="T31" fmla="*/ 1128 h 1443"/>
                <a:gd name="T32" fmla="*/ 111 w 1498"/>
                <a:gd name="T33" fmla="*/ 1221 h 1443"/>
                <a:gd name="T34" fmla="*/ 444 w 1498"/>
                <a:gd name="T35" fmla="*/ 777 h 1443"/>
                <a:gd name="T36" fmla="*/ 199 w 1498"/>
                <a:gd name="T37" fmla="*/ 942 h 1443"/>
                <a:gd name="T38" fmla="*/ 282 w 1498"/>
                <a:gd name="T39" fmla="*/ 1089 h 1443"/>
                <a:gd name="T40" fmla="*/ 402 w 1498"/>
                <a:gd name="T41" fmla="*/ 1207 h 1443"/>
                <a:gd name="T42" fmla="*/ 550 w 1498"/>
                <a:gd name="T43" fmla="*/ 1289 h 1443"/>
                <a:gd name="T44" fmla="*/ 718 w 1498"/>
                <a:gd name="T45" fmla="*/ 1329 h 1443"/>
                <a:gd name="T46" fmla="*/ 900 w 1498"/>
                <a:gd name="T47" fmla="*/ 1320 h 1443"/>
                <a:gd name="T48" fmla="*/ 1067 w 1498"/>
                <a:gd name="T49" fmla="*/ 1258 h 1443"/>
                <a:gd name="T50" fmla="*/ 1208 w 1498"/>
                <a:gd name="T51" fmla="*/ 1153 h 1443"/>
                <a:gd name="T52" fmla="*/ 1313 w 1498"/>
                <a:gd name="T53" fmla="*/ 1012 h 1443"/>
                <a:gd name="T54" fmla="*/ 1375 w 1498"/>
                <a:gd name="T55" fmla="*/ 845 h 1443"/>
                <a:gd name="T56" fmla="*/ 1384 w 1498"/>
                <a:gd name="T57" fmla="*/ 659 h 1443"/>
                <a:gd name="T58" fmla="*/ 1339 w 1498"/>
                <a:gd name="T59" fmla="*/ 484 h 1443"/>
                <a:gd name="T60" fmla="*/ 1248 w 1498"/>
                <a:gd name="T61" fmla="*/ 333 h 1443"/>
                <a:gd name="T62" fmla="*/ 1118 w 1498"/>
                <a:gd name="T63" fmla="*/ 215 h 1443"/>
                <a:gd name="T64" fmla="*/ 958 w 1498"/>
                <a:gd name="T65" fmla="*/ 138 h 1443"/>
                <a:gd name="T66" fmla="*/ 777 w 1498"/>
                <a:gd name="T67" fmla="*/ 111 h 1443"/>
                <a:gd name="T68" fmla="*/ 604 w 1498"/>
                <a:gd name="T69" fmla="*/ 135 h 1443"/>
                <a:gd name="T70" fmla="*/ 449 w 1498"/>
                <a:gd name="T71" fmla="*/ 204 h 1443"/>
                <a:gd name="T72" fmla="*/ 318 w 1498"/>
                <a:gd name="T73" fmla="*/ 314 h 1443"/>
                <a:gd name="T74" fmla="*/ 280 w 1498"/>
                <a:gd name="T75" fmla="*/ 333 h 1443"/>
                <a:gd name="T76" fmla="*/ 241 w 1498"/>
                <a:gd name="T77" fmla="*/ 319 h 1443"/>
                <a:gd name="T78" fmla="*/ 222 w 1498"/>
                <a:gd name="T79" fmla="*/ 282 h 1443"/>
                <a:gd name="T80" fmla="*/ 236 w 1498"/>
                <a:gd name="T81" fmla="*/ 241 h 1443"/>
                <a:gd name="T82" fmla="*/ 372 w 1498"/>
                <a:gd name="T83" fmla="*/ 121 h 1443"/>
                <a:gd name="T84" fmla="*/ 534 w 1498"/>
                <a:gd name="T85" fmla="*/ 40 h 1443"/>
                <a:gd name="T86" fmla="*/ 714 w 1498"/>
                <a:gd name="T87" fmla="*/ 3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8" h="1443">
                  <a:moveTo>
                    <a:pt x="777" y="0"/>
                  </a:moveTo>
                  <a:lnTo>
                    <a:pt x="842" y="3"/>
                  </a:lnTo>
                  <a:lnTo>
                    <a:pt x="906" y="11"/>
                  </a:lnTo>
                  <a:lnTo>
                    <a:pt x="968" y="26"/>
                  </a:lnTo>
                  <a:lnTo>
                    <a:pt x="1028" y="45"/>
                  </a:lnTo>
                  <a:lnTo>
                    <a:pt x="1085" y="70"/>
                  </a:lnTo>
                  <a:lnTo>
                    <a:pt x="1141" y="99"/>
                  </a:lnTo>
                  <a:lnTo>
                    <a:pt x="1192" y="132"/>
                  </a:lnTo>
                  <a:lnTo>
                    <a:pt x="1241" y="170"/>
                  </a:lnTo>
                  <a:lnTo>
                    <a:pt x="1286" y="212"/>
                  </a:lnTo>
                  <a:lnTo>
                    <a:pt x="1328" y="257"/>
                  </a:lnTo>
                  <a:lnTo>
                    <a:pt x="1366" y="306"/>
                  </a:lnTo>
                  <a:lnTo>
                    <a:pt x="1399" y="357"/>
                  </a:lnTo>
                  <a:lnTo>
                    <a:pt x="1428" y="413"/>
                  </a:lnTo>
                  <a:lnTo>
                    <a:pt x="1453" y="470"/>
                  </a:lnTo>
                  <a:lnTo>
                    <a:pt x="1472" y="530"/>
                  </a:lnTo>
                  <a:lnTo>
                    <a:pt x="1486" y="592"/>
                  </a:lnTo>
                  <a:lnTo>
                    <a:pt x="1495" y="656"/>
                  </a:lnTo>
                  <a:lnTo>
                    <a:pt x="1498" y="722"/>
                  </a:lnTo>
                  <a:lnTo>
                    <a:pt x="1495" y="787"/>
                  </a:lnTo>
                  <a:lnTo>
                    <a:pt x="1486" y="851"/>
                  </a:lnTo>
                  <a:lnTo>
                    <a:pt x="1472" y="913"/>
                  </a:lnTo>
                  <a:lnTo>
                    <a:pt x="1453" y="973"/>
                  </a:lnTo>
                  <a:lnTo>
                    <a:pt x="1428" y="1030"/>
                  </a:lnTo>
                  <a:lnTo>
                    <a:pt x="1399" y="1086"/>
                  </a:lnTo>
                  <a:lnTo>
                    <a:pt x="1366" y="1137"/>
                  </a:lnTo>
                  <a:lnTo>
                    <a:pt x="1328" y="1186"/>
                  </a:lnTo>
                  <a:lnTo>
                    <a:pt x="1286" y="1231"/>
                  </a:lnTo>
                  <a:lnTo>
                    <a:pt x="1241" y="1273"/>
                  </a:lnTo>
                  <a:lnTo>
                    <a:pt x="1192" y="1311"/>
                  </a:lnTo>
                  <a:lnTo>
                    <a:pt x="1141" y="1344"/>
                  </a:lnTo>
                  <a:lnTo>
                    <a:pt x="1085" y="1373"/>
                  </a:lnTo>
                  <a:lnTo>
                    <a:pt x="1028" y="1398"/>
                  </a:lnTo>
                  <a:lnTo>
                    <a:pt x="968" y="1417"/>
                  </a:lnTo>
                  <a:lnTo>
                    <a:pt x="906" y="1431"/>
                  </a:lnTo>
                  <a:lnTo>
                    <a:pt x="842" y="1440"/>
                  </a:lnTo>
                  <a:lnTo>
                    <a:pt x="777" y="1443"/>
                  </a:lnTo>
                  <a:lnTo>
                    <a:pt x="710" y="1440"/>
                  </a:lnTo>
                  <a:lnTo>
                    <a:pt x="645" y="1431"/>
                  </a:lnTo>
                  <a:lnTo>
                    <a:pt x="582" y="1417"/>
                  </a:lnTo>
                  <a:lnTo>
                    <a:pt x="521" y="1397"/>
                  </a:lnTo>
                  <a:lnTo>
                    <a:pt x="462" y="1371"/>
                  </a:lnTo>
                  <a:lnTo>
                    <a:pt x="405" y="1341"/>
                  </a:lnTo>
                  <a:lnTo>
                    <a:pt x="353" y="1307"/>
                  </a:lnTo>
                  <a:lnTo>
                    <a:pt x="302" y="1267"/>
                  </a:lnTo>
                  <a:lnTo>
                    <a:pt x="256" y="1225"/>
                  </a:lnTo>
                  <a:lnTo>
                    <a:pt x="212" y="1179"/>
                  </a:lnTo>
                  <a:lnTo>
                    <a:pt x="174" y="1128"/>
                  </a:lnTo>
                  <a:lnTo>
                    <a:pt x="140" y="1075"/>
                  </a:lnTo>
                  <a:lnTo>
                    <a:pt x="111" y="1018"/>
                  </a:lnTo>
                  <a:lnTo>
                    <a:pt x="111" y="1221"/>
                  </a:lnTo>
                  <a:lnTo>
                    <a:pt x="0" y="1221"/>
                  </a:lnTo>
                  <a:lnTo>
                    <a:pt x="0" y="777"/>
                  </a:lnTo>
                  <a:lnTo>
                    <a:pt x="444" y="777"/>
                  </a:lnTo>
                  <a:lnTo>
                    <a:pt x="444" y="888"/>
                  </a:lnTo>
                  <a:lnTo>
                    <a:pt x="180" y="888"/>
                  </a:lnTo>
                  <a:lnTo>
                    <a:pt x="199" y="942"/>
                  </a:lnTo>
                  <a:lnTo>
                    <a:pt x="223" y="994"/>
                  </a:lnTo>
                  <a:lnTo>
                    <a:pt x="250" y="1042"/>
                  </a:lnTo>
                  <a:lnTo>
                    <a:pt x="282" y="1089"/>
                  </a:lnTo>
                  <a:lnTo>
                    <a:pt x="318" y="1131"/>
                  </a:lnTo>
                  <a:lnTo>
                    <a:pt x="359" y="1171"/>
                  </a:lnTo>
                  <a:lnTo>
                    <a:pt x="402" y="1207"/>
                  </a:lnTo>
                  <a:lnTo>
                    <a:pt x="449" y="1238"/>
                  </a:lnTo>
                  <a:lnTo>
                    <a:pt x="498" y="1265"/>
                  </a:lnTo>
                  <a:lnTo>
                    <a:pt x="550" y="1289"/>
                  </a:lnTo>
                  <a:lnTo>
                    <a:pt x="604" y="1308"/>
                  </a:lnTo>
                  <a:lnTo>
                    <a:pt x="660" y="1321"/>
                  </a:lnTo>
                  <a:lnTo>
                    <a:pt x="718" y="1329"/>
                  </a:lnTo>
                  <a:lnTo>
                    <a:pt x="777" y="1332"/>
                  </a:lnTo>
                  <a:lnTo>
                    <a:pt x="839" y="1329"/>
                  </a:lnTo>
                  <a:lnTo>
                    <a:pt x="900" y="1320"/>
                  </a:lnTo>
                  <a:lnTo>
                    <a:pt x="958" y="1305"/>
                  </a:lnTo>
                  <a:lnTo>
                    <a:pt x="1014" y="1284"/>
                  </a:lnTo>
                  <a:lnTo>
                    <a:pt x="1067" y="1258"/>
                  </a:lnTo>
                  <a:lnTo>
                    <a:pt x="1118" y="1227"/>
                  </a:lnTo>
                  <a:lnTo>
                    <a:pt x="1165" y="1193"/>
                  </a:lnTo>
                  <a:lnTo>
                    <a:pt x="1208" y="1153"/>
                  </a:lnTo>
                  <a:lnTo>
                    <a:pt x="1248" y="1110"/>
                  </a:lnTo>
                  <a:lnTo>
                    <a:pt x="1282" y="1063"/>
                  </a:lnTo>
                  <a:lnTo>
                    <a:pt x="1313" y="1012"/>
                  </a:lnTo>
                  <a:lnTo>
                    <a:pt x="1339" y="959"/>
                  </a:lnTo>
                  <a:lnTo>
                    <a:pt x="1360" y="903"/>
                  </a:lnTo>
                  <a:lnTo>
                    <a:pt x="1375" y="845"/>
                  </a:lnTo>
                  <a:lnTo>
                    <a:pt x="1384" y="784"/>
                  </a:lnTo>
                  <a:lnTo>
                    <a:pt x="1387" y="722"/>
                  </a:lnTo>
                  <a:lnTo>
                    <a:pt x="1384" y="659"/>
                  </a:lnTo>
                  <a:lnTo>
                    <a:pt x="1375" y="598"/>
                  </a:lnTo>
                  <a:lnTo>
                    <a:pt x="1360" y="540"/>
                  </a:lnTo>
                  <a:lnTo>
                    <a:pt x="1339" y="484"/>
                  </a:lnTo>
                  <a:lnTo>
                    <a:pt x="1313" y="431"/>
                  </a:lnTo>
                  <a:lnTo>
                    <a:pt x="1282" y="380"/>
                  </a:lnTo>
                  <a:lnTo>
                    <a:pt x="1248" y="333"/>
                  </a:lnTo>
                  <a:lnTo>
                    <a:pt x="1208" y="290"/>
                  </a:lnTo>
                  <a:lnTo>
                    <a:pt x="1165" y="250"/>
                  </a:lnTo>
                  <a:lnTo>
                    <a:pt x="1118" y="215"/>
                  </a:lnTo>
                  <a:lnTo>
                    <a:pt x="1067" y="185"/>
                  </a:lnTo>
                  <a:lnTo>
                    <a:pt x="1014" y="159"/>
                  </a:lnTo>
                  <a:lnTo>
                    <a:pt x="958" y="138"/>
                  </a:lnTo>
                  <a:lnTo>
                    <a:pt x="900" y="123"/>
                  </a:lnTo>
                  <a:lnTo>
                    <a:pt x="839" y="114"/>
                  </a:lnTo>
                  <a:lnTo>
                    <a:pt x="777" y="111"/>
                  </a:lnTo>
                  <a:lnTo>
                    <a:pt x="718" y="114"/>
                  </a:lnTo>
                  <a:lnTo>
                    <a:pt x="660" y="122"/>
                  </a:lnTo>
                  <a:lnTo>
                    <a:pt x="604" y="135"/>
                  </a:lnTo>
                  <a:lnTo>
                    <a:pt x="550" y="153"/>
                  </a:lnTo>
                  <a:lnTo>
                    <a:pt x="498" y="177"/>
                  </a:lnTo>
                  <a:lnTo>
                    <a:pt x="449" y="204"/>
                  </a:lnTo>
                  <a:lnTo>
                    <a:pt x="402" y="236"/>
                  </a:lnTo>
                  <a:lnTo>
                    <a:pt x="359" y="273"/>
                  </a:lnTo>
                  <a:lnTo>
                    <a:pt x="318" y="314"/>
                  </a:lnTo>
                  <a:lnTo>
                    <a:pt x="307" y="324"/>
                  </a:lnTo>
                  <a:lnTo>
                    <a:pt x="294" y="330"/>
                  </a:lnTo>
                  <a:lnTo>
                    <a:pt x="280" y="333"/>
                  </a:lnTo>
                  <a:lnTo>
                    <a:pt x="266" y="332"/>
                  </a:lnTo>
                  <a:lnTo>
                    <a:pt x="253" y="328"/>
                  </a:lnTo>
                  <a:lnTo>
                    <a:pt x="241" y="319"/>
                  </a:lnTo>
                  <a:lnTo>
                    <a:pt x="231" y="308"/>
                  </a:lnTo>
                  <a:lnTo>
                    <a:pt x="225" y="295"/>
                  </a:lnTo>
                  <a:lnTo>
                    <a:pt x="222" y="282"/>
                  </a:lnTo>
                  <a:lnTo>
                    <a:pt x="223" y="266"/>
                  </a:lnTo>
                  <a:lnTo>
                    <a:pt x="228" y="253"/>
                  </a:lnTo>
                  <a:lnTo>
                    <a:pt x="236" y="241"/>
                  </a:lnTo>
                  <a:lnTo>
                    <a:pt x="278" y="197"/>
                  </a:lnTo>
                  <a:lnTo>
                    <a:pt x="323" y="157"/>
                  </a:lnTo>
                  <a:lnTo>
                    <a:pt x="372" y="121"/>
                  </a:lnTo>
                  <a:lnTo>
                    <a:pt x="424" y="90"/>
                  </a:lnTo>
                  <a:lnTo>
                    <a:pt x="478" y="63"/>
                  </a:lnTo>
                  <a:lnTo>
                    <a:pt x="534" y="40"/>
                  </a:lnTo>
                  <a:lnTo>
                    <a:pt x="593" y="23"/>
                  </a:lnTo>
                  <a:lnTo>
                    <a:pt x="653" y="10"/>
                  </a:lnTo>
                  <a:lnTo>
                    <a:pt x="714" y="3"/>
                  </a:lnTo>
                  <a:lnTo>
                    <a:pt x="7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458"/>
            <p:cNvSpPr>
              <a:spLocks/>
            </p:cNvSpPr>
            <p:nvPr/>
          </p:nvSpPr>
          <p:spPr bwMode="auto">
            <a:xfrm>
              <a:off x="5418138" y="2066926"/>
              <a:ext cx="68263" cy="225425"/>
            </a:xfrm>
            <a:custGeom>
              <a:avLst/>
              <a:gdLst>
                <a:gd name="T0" fmla="*/ 280 w 391"/>
                <a:gd name="T1" fmla="*/ 0 h 1280"/>
                <a:gd name="T2" fmla="*/ 391 w 391"/>
                <a:gd name="T3" fmla="*/ 0 h 1280"/>
                <a:gd name="T4" fmla="*/ 391 w 391"/>
                <a:gd name="T5" fmla="*/ 1280 h 1280"/>
                <a:gd name="T6" fmla="*/ 280 w 391"/>
                <a:gd name="T7" fmla="*/ 1280 h 1280"/>
                <a:gd name="T8" fmla="*/ 280 w 391"/>
                <a:gd name="T9" fmla="*/ 111 h 1280"/>
                <a:gd name="T10" fmla="*/ 0 w 391"/>
                <a:gd name="T11" fmla="*/ 277 h 1280"/>
                <a:gd name="T12" fmla="*/ 0 w 391"/>
                <a:gd name="T13" fmla="*/ 166 h 1280"/>
                <a:gd name="T14" fmla="*/ 280 w 391"/>
                <a:gd name="T1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1280">
                  <a:moveTo>
                    <a:pt x="280" y="0"/>
                  </a:moveTo>
                  <a:lnTo>
                    <a:pt x="391" y="0"/>
                  </a:lnTo>
                  <a:lnTo>
                    <a:pt x="391" y="1280"/>
                  </a:lnTo>
                  <a:lnTo>
                    <a:pt x="280" y="1280"/>
                  </a:lnTo>
                  <a:lnTo>
                    <a:pt x="280" y="111"/>
                  </a:lnTo>
                  <a:lnTo>
                    <a:pt x="0" y="277"/>
                  </a:lnTo>
                  <a:lnTo>
                    <a:pt x="0" y="16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459"/>
            <p:cNvSpPr>
              <a:spLocks noEditPoints="1"/>
            </p:cNvSpPr>
            <p:nvPr/>
          </p:nvSpPr>
          <p:spPr bwMode="auto">
            <a:xfrm>
              <a:off x="5519738" y="2066926"/>
              <a:ext cx="142875" cy="223838"/>
            </a:xfrm>
            <a:custGeom>
              <a:avLst/>
              <a:gdLst>
                <a:gd name="T0" fmla="*/ 326 w 811"/>
                <a:gd name="T1" fmla="*/ 115 h 1271"/>
                <a:gd name="T2" fmla="*/ 223 w 811"/>
                <a:gd name="T3" fmla="*/ 166 h 1271"/>
                <a:gd name="T4" fmla="*/ 144 w 811"/>
                <a:gd name="T5" fmla="*/ 256 h 1271"/>
                <a:gd name="T6" fmla="*/ 107 w 811"/>
                <a:gd name="T7" fmla="*/ 366 h 1271"/>
                <a:gd name="T8" fmla="*/ 115 w 811"/>
                <a:gd name="T9" fmla="*/ 487 h 1271"/>
                <a:gd name="T10" fmla="*/ 165 w 811"/>
                <a:gd name="T11" fmla="*/ 590 h 1271"/>
                <a:gd name="T12" fmla="*/ 255 w 811"/>
                <a:gd name="T13" fmla="*/ 668 h 1271"/>
                <a:gd name="T14" fmla="*/ 365 w 811"/>
                <a:gd name="T15" fmla="*/ 704 h 1271"/>
                <a:gd name="T16" fmla="*/ 486 w 811"/>
                <a:gd name="T17" fmla="*/ 697 h 1271"/>
                <a:gd name="T18" fmla="*/ 589 w 811"/>
                <a:gd name="T19" fmla="*/ 646 h 1271"/>
                <a:gd name="T20" fmla="*/ 668 w 811"/>
                <a:gd name="T21" fmla="*/ 558 h 1271"/>
                <a:gd name="T22" fmla="*/ 704 w 811"/>
                <a:gd name="T23" fmla="*/ 446 h 1271"/>
                <a:gd name="T24" fmla="*/ 696 w 811"/>
                <a:gd name="T25" fmla="*/ 322 h 1271"/>
                <a:gd name="T26" fmla="*/ 646 w 811"/>
                <a:gd name="T27" fmla="*/ 219 h 1271"/>
                <a:gd name="T28" fmla="*/ 556 w 811"/>
                <a:gd name="T29" fmla="*/ 143 h 1271"/>
                <a:gd name="T30" fmla="*/ 446 w 811"/>
                <a:gd name="T31" fmla="*/ 107 h 1271"/>
                <a:gd name="T32" fmla="*/ 453 w 811"/>
                <a:gd name="T33" fmla="*/ 3 h 1271"/>
                <a:gd name="T34" fmla="*/ 582 w 811"/>
                <a:gd name="T35" fmla="*/ 39 h 1271"/>
                <a:gd name="T36" fmla="*/ 693 w 811"/>
                <a:gd name="T37" fmla="*/ 119 h 1271"/>
                <a:gd name="T38" fmla="*/ 773 w 811"/>
                <a:gd name="T39" fmla="*/ 230 h 1271"/>
                <a:gd name="T40" fmla="*/ 809 w 811"/>
                <a:gd name="T41" fmla="*/ 360 h 1271"/>
                <a:gd name="T42" fmla="*/ 809 w 811"/>
                <a:gd name="T43" fmla="*/ 866 h 1271"/>
                <a:gd name="T44" fmla="*/ 768 w 811"/>
                <a:gd name="T45" fmla="*/ 1017 h 1271"/>
                <a:gd name="T46" fmla="*/ 692 w 811"/>
                <a:gd name="T47" fmla="*/ 1138 h 1271"/>
                <a:gd name="T48" fmla="*/ 605 w 811"/>
                <a:gd name="T49" fmla="*/ 1207 h 1271"/>
                <a:gd name="T50" fmla="*/ 487 w 811"/>
                <a:gd name="T51" fmla="*/ 1255 h 1271"/>
                <a:gd name="T52" fmla="*/ 345 w 811"/>
                <a:gd name="T53" fmla="*/ 1271 h 1271"/>
                <a:gd name="T54" fmla="*/ 353 w 811"/>
                <a:gd name="T55" fmla="*/ 1166 h 1271"/>
                <a:gd name="T56" fmla="*/ 486 w 811"/>
                <a:gd name="T57" fmla="*/ 1143 h 1271"/>
                <a:gd name="T58" fmla="*/ 601 w 811"/>
                <a:gd name="T59" fmla="*/ 1073 h 1271"/>
                <a:gd name="T60" fmla="*/ 672 w 811"/>
                <a:gd name="T61" fmla="*/ 978 h 1271"/>
                <a:gd name="T62" fmla="*/ 704 w 811"/>
                <a:gd name="T63" fmla="*/ 850 h 1271"/>
                <a:gd name="T64" fmla="*/ 671 w 811"/>
                <a:gd name="T65" fmla="*/ 716 h 1271"/>
                <a:gd name="T66" fmla="*/ 551 w 811"/>
                <a:gd name="T67" fmla="*/ 788 h 1271"/>
                <a:gd name="T68" fmla="*/ 411 w 811"/>
                <a:gd name="T69" fmla="*/ 812 h 1271"/>
                <a:gd name="T70" fmla="*/ 271 w 811"/>
                <a:gd name="T71" fmla="*/ 790 h 1271"/>
                <a:gd name="T72" fmla="*/ 153 w 811"/>
                <a:gd name="T73" fmla="*/ 725 h 1271"/>
                <a:gd name="T74" fmla="*/ 60 w 811"/>
                <a:gd name="T75" fmla="*/ 622 h 1271"/>
                <a:gd name="T76" fmla="*/ 9 w 811"/>
                <a:gd name="T77" fmla="*/ 498 h 1271"/>
                <a:gd name="T78" fmla="*/ 2 w 811"/>
                <a:gd name="T79" fmla="*/ 359 h 1271"/>
                <a:gd name="T80" fmla="*/ 38 w 811"/>
                <a:gd name="T81" fmla="*/ 230 h 1271"/>
                <a:gd name="T82" fmla="*/ 118 w 811"/>
                <a:gd name="T83" fmla="*/ 119 h 1271"/>
                <a:gd name="T84" fmla="*/ 229 w 811"/>
                <a:gd name="T85" fmla="*/ 39 h 1271"/>
                <a:gd name="T86" fmla="*/ 358 w 811"/>
                <a:gd name="T87" fmla="*/ 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1" h="1271">
                  <a:moveTo>
                    <a:pt x="405" y="105"/>
                  </a:moveTo>
                  <a:lnTo>
                    <a:pt x="365" y="107"/>
                  </a:lnTo>
                  <a:lnTo>
                    <a:pt x="326" y="115"/>
                  </a:lnTo>
                  <a:lnTo>
                    <a:pt x="289" y="127"/>
                  </a:lnTo>
                  <a:lnTo>
                    <a:pt x="255" y="144"/>
                  </a:lnTo>
                  <a:lnTo>
                    <a:pt x="223" y="166"/>
                  </a:lnTo>
                  <a:lnTo>
                    <a:pt x="192" y="193"/>
                  </a:lnTo>
                  <a:lnTo>
                    <a:pt x="165" y="224"/>
                  </a:lnTo>
                  <a:lnTo>
                    <a:pt x="144" y="256"/>
                  </a:lnTo>
                  <a:lnTo>
                    <a:pt x="127" y="290"/>
                  </a:lnTo>
                  <a:lnTo>
                    <a:pt x="115" y="327"/>
                  </a:lnTo>
                  <a:lnTo>
                    <a:pt x="107" y="366"/>
                  </a:lnTo>
                  <a:lnTo>
                    <a:pt x="105" y="407"/>
                  </a:lnTo>
                  <a:lnTo>
                    <a:pt x="107" y="448"/>
                  </a:lnTo>
                  <a:lnTo>
                    <a:pt x="115" y="487"/>
                  </a:lnTo>
                  <a:lnTo>
                    <a:pt x="127" y="523"/>
                  </a:lnTo>
                  <a:lnTo>
                    <a:pt x="144" y="558"/>
                  </a:lnTo>
                  <a:lnTo>
                    <a:pt x="165" y="590"/>
                  </a:lnTo>
                  <a:lnTo>
                    <a:pt x="192" y="620"/>
                  </a:lnTo>
                  <a:lnTo>
                    <a:pt x="223" y="646"/>
                  </a:lnTo>
                  <a:lnTo>
                    <a:pt x="255" y="668"/>
                  </a:lnTo>
                  <a:lnTo>
                    <a:pt x="289" y="685"/>
                  </a:lnTo>
                  <a:lnTo>
                    <a:pt x="327" y="697"/>
                  </a:lnTo>
                  <a:lnTo>
                    <a:pt x="365" y="704"/>
                  </a:lnTo>
                  <a:lnTo>
                    <a:pt x="406" y="707"/>
                  </a:lnTo>
                  <a:lnTo>
                    <a:pt x="447" y="704"/>
                  </a:lnTo>
                  <a:lnTo>
                    <a:pt x="486" y="697"/>
                  </a:lnTo>
                  <a:lnTo>
                    <a:pt x="522" y="685"/>
                  </a:lnTo>
                  <a:lnTo>
                    <a:pt x="557" y="668"/>
                  </a:lnTo>
                  <a:lnTo>
                    <a:pt x="589" y="646"/>
                  </a:lnTo>
                  <a:lnTo>
                    <a:pt x="619" y="620"/>
                  </a:lnTo>
                  <a:lnTo>
                    <a:pt x="646" y="590"/>
                  </a:lnTo>
                  <a:lnTo>
                    <a:pt x="668" y="558"/>
                  </a:lnTo>
                  <a:lnTo>
                    <a:pt x="685" y="522"/>
                  </a:lnTo>
                  <a:lnTo>
                    <a:pt x="696" y="485"/>
                  </a:lnTo>
                  <a:lnTo>
                    <a:pt x="704" y="446"/>
                  </a:lnTo>
                  <a:lnTo>
                    <a:pt x="706" y="404"/>
                  </a:lnTo>
                  <a:lnTo>
                    <a:pt x="704" y="362"/>
                  </a:lnTo>
                  <a:lnTo>
                    <a:pt x="696" y="322"/>
                  </a:lnTo>
                  <a:lnTo>
                    <a:pt x="684" y="286"/>
                  </a:lnTo>
                  <a:lnTo>
                    <a:pt x="667" y="252"/>
                  </a:lnTo>
                  <a:lnTo>
                    <a:pt x="646" y="219"/>
                  </a:lnTo>
                  <a:lnTo>
                    <a:pt x="618" y="190"/>
                  </a:lnTo>
                  <a:lnTo>
                    <a:pt x="588" y="164"/>
                  </a:lnTo>
                  <a:lnTo>
                    <a:pt x="556" y="143"/>
                  </a:lnTo>
                  <a:lnTo>
                    <a:pt x="521" y="127"/>
                  </a:lnTo>
                  <a:lnTo>
                    <a:pt x="485" y="115"/>
                  </a:lnTo>
                  <a:lnTo>
                    <a:pt x="446" y="107"/>
                  </a:lnTo>
                  <a:lnTo>
                    <a:pt x="405" y="105"/>
                  </a:lnTo>
                  <a:close/>
                  <a:moveTo>
                    <a:pt x="405" y="0"/>
                  </a:moveTo>
                  <a:lnTo>
                    <a:pt x="453" y="3"/>
                  </a:lnTo>
                  <a:lnTo>
                    <a:pt x="498" y="10"/>
                  </a:lnTo>
                  <a:lnTo>
                    <a:pt x="541" y="22"/>
                  </a:lnTo>
                  <a:lnTo>
                    <a:pt x="582" y="39"/>
                  </a:lnTo>
                  <a:lnTo>
                    <a:pt x="621" y="60"/>
                  </a:lnTo>
                  <a:lnTo>
                    <a:pt x="658" y="87"/>
                  </a:lnTo>
                  <a:lnTo>
                    <a:pt x="693" y="119"/>
                  </a:lnTo>
                  <a:lnTo>
                    <a:pt x="724" y="153"/>
                  </a:lnTo>
                  <a:lnTo>
                    <a:pt x="750" y="190"/>
                  </a:lnTo>
                  <a:lnTo>
                    <a:pt x="773" y="230"/>
                  </a:lnTo>
                  <a:lnTo>
                    <a:pt x="790" y="271"/>
                  </a:lnTo>
                  <a:lnTo>
                    <a:pt x="802" y="314"/>
                  </a:lnTo>
                  <a:lnTo>
                    <a:pt x="809" y="360"/>
                  </a:lnTo>
                  <a:lnTo>
                    <a:pt x="811" y="407"/>
                  </a:lnTo>
                  <a:lnTo>
                    <a:pt x="811" y="815"/>
                  </a:lnTo>
                  <a:lnTo>
                    <a:pt x="809" y="866"/>
                  </a:lnTo>
                  <a:lnTo>
                    <a:pt x="801" y="918"/>
                  </a:lnTo>
                  <a:lnTo>
                    <a:pt x="787" y="968"/>
                  </a:lnTo>
                  <a:lnTo>
                    <a:pt x="768" y="1017"/>
                  </a:lnTo>
                  <a:lnTo>
                    <a:pt x="743" y="1064"/>
                  </a:lnTo>
                  <a:lnTo>
                    <a:pt x="714" y="1111"/>
                  </a:lnTo>
                  <a:lnTo>
                    <a:pt x="692" y="1138"/>
                  </a:lnTo>
                  <a:lnTo>
                    <a:pt x="667" y="1163"/>
                  </a:lnTo>
                  <a:lnTo>
                    <a:pt x="637" y="1186"/>
                  </a:lnTo>
                  <a:lnTo>
                    <a:pt x="605" y="1207"/>
                  </a:lnTo>
                  <a:lnTo>
                    <a:pt x="569" y="1227"/>
                  </a:lnTo>
                  <a:lnTo>
                    <a:pt x="529" y="1243"/>
                  </a:lnTo>
                  <a:lnTo>
                    <a:pt x="487" y="1255"/>
                  </a:lnTo>
                  <a:lnTo>
                    <a:pt x="443" y="1264"/>
                  </a:lnTo>
                  <a:lnTo>
                    <a:pt x="395" y="1269"/>
                  </a:lnTo>
                  <a:lnTo>
                    <a:pt x="345" y="1271"/>
                  </a:lnTo>
                  <a:lnTo>
                    <a:pt x="312" y="1271"/>
                  </a:lnTo>
                  <a:lnTo>
                    <a:pt x="312" y="1166"/>
                  </a:lnTo>
                  <a:lnTo>
                    <a:pt x="353" y="1166"/>
                  </a:lnTo>
                  <a:lnTo>
                    <a:pt x="399" y="1163"/>
                  </a:lnTo>
                  <a:lnTo>
                    <a:pt x="444" y="1156"/>
                  </a:lnTo>
                  <a:lnTo>
                    <a:pt x="486" y="1143"/>
                  </a:lnTo>
                  <a:lnTo>
                    <a:pt x="526" y="1125"/>
                  </a:lnTo>
                  <a:lnTo>
                    <a:pt x="565" y="1101"/>
                  </a:lnTo>
                  <a:lnTo>
                    <a:pt x="601" y="1073"/>
                  </a:lnTo>
                  <a:lnTo>
                    <a:pt x="628" y="1045"/>
                  </a:lnTo>
                  <a:lnTo>
                    <a:pt x="653" y="1014"/>
                  </a:lnTo>
                  <a:lnTo>
                    <a:pt x="672" y="978"/>
                  </a:lnTo>
                  <a:lnTo>
                    <a:pt x="687" y="939"/>
                  </a:lnTo>
                  <a:lnTo>
                    <a:pt x="698" y="897"/>
                  </a:lnTo>
                  <a:lnTo>
                    <a:pt x="704" y="850"/>
                  </a:lnTo>
                  <a:lnTo>
                    <a:pt x="706" y="801"/>
                  </a:lnTo>
                  <a:lnTo>
                    <a:pt x="706" y="682"/>
                  </a:lnTo>
                  <a:lnTo>
                    <a:pt x="671" y="716"/>
                  </a:lnTo>
                  <a:lnTo>
                    <a:pt x="633" y="745"/>
                  </a:lnTo>
                  <a:lnTo>
                    <a:pt x="593" y="769"/>
                  </a:lnTo>
                  <a:lnTo>
                    <a:pt x="551" y="788"/>
                  </a:lnTo>
                  <a:lnTo>
                    <a:pt x="506" y="801"/>
                  </a:lnTo>
                  <a:lnTo>
                    <a:pt x="460" y="809"/>
                  </a:lnTo>
                  <a:lnTo>
                    <a:pt x="411" y="812"/>
                  </a:lnTo>
                  <a:lnTo>
                    <a:pt x="362" y="810"/>
                  </a:lnTo>
                  <a:lnTo>
                    <a:pt x="316" y="802"/>
                  </a:lnTo>
                  <a:lnTo>
                    <a:pt x="271" y="790"/>
                  </a:lnTo>
                  <a:lnTo>
                    <a:pt x="230" y="773"/>
                  </a:lnTo>
                  <a:lnTo>
                    <a:pt x="190" y="751"/>
                  </a:lnTo>
                  <a:lnTo>
                    <a:pt x="153" y="725"/>
                  </a:lnTo>
                  <a:lnTo>
                    <a:pt x="118" y="694"/>
                  </a:lnTo>
                  <a:lnTo>
                    <a:pt x="87" y="658"/>
                  </a:lnTo>
                  <a:lnTo>
                    <a:pt x="60" y="622"/>
                  </a:lnTo>
                  <a:lnTo>
                    <a:pt x="38" y="583"/>
                  </a:lnTo>
                  <a:lnTo>
                    <a:pt x="21" y="541"/>
                  </a:lnTo>
                  <a:lnTo>
                    <a:pt x="9" y="498"/>
                  </a:lnTo>
                  <a:lnTo>
                    <a:pt x="2" y="454"/>
                  </a:lnTo>
                  <a:lnTo>
                    <a:pt x="0" y="406"/>
                  </a:lnTo>
                  <a:lnTo>
                    <a:pt x="2" y="359"/>
                  </a:lnTo>
                  <a:lnTo>
                    <a:pt x="9" y="313"/>
                  </a:lnTo>
                  <a:lnTo>
                    <a:pt x="21" y="270"/>
                  </a:lnTo>
                  <a:lnTo>
                    <a:pt x="38" y="230"/>
                  </a:lnTo>
                  <a:lnTo>
                    <a:pt x="60" y="190"/>
                  </a:lnTo>
                  <a:lnTo>
                    <a:pt x="87" y="153"/>
                  </a:lnTo>
                  <a:lnTo>
                    <a:pt x="118" y="119"/>
                  </a:lnTo>
                  <a:lnTo>
                    <a:pt x="153" y="87"/>
                  </a:lnTo>
                  <a:lnTo>
                    <a:pt x="189" y="60"/>
                  </a:lnTo>
                  <a:lnTo>
                    <a:pt x="229" y="39"/>
                  </a:lnTo>
                  <a:lnTo>
                    <a:pt x="270" y="22"/>
                  </a:lnTo>
                  <a:lnTo>
                    <a:pt x="313" y="10"/>
                  </a:lnTo>
                  <a:lnTo>
                    <a:pt x="358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460"/>
            <p:cNvSpPr>
              <a:spLocks noEditPoints="1"/>
            </p:cNvSpPr>
            <p:nvPr/>
          </p:nvSpPr>
          <p:spPr bwMode="auto">
            <a:xfrm>
              <a:off x="5310188" y="1900238"/>
              <a:ext cx="500063" cy="460375"/>
            </a:xfrm>
            <a:custGeom>
              <a:avLst/>
              <a:gdLst>
                <a:gd name="T0" fmla="*/ 1943 w 2831"/>
                <a:gd name="T1" fmla="*/ 111 h 2609"/>
                <a:gd name="T2" fmla="*/ 1943 w 2831"/>
                <a:gd name="T3" fmla="*/ 555 h 2609"/>
                <a:gd name="T4" fmla="*/ 2720 w 2831"/>
                <a:gd name="T5" fmla="*/ 555 h 2609"/>
                <a:gd name="T6" fmla="*/ 2720 w 2831"/>
                <a:gd name="T7" fmla="*/ 111 h 2609"/>
                <a:gd name="T8" fmla="*/ 1943 w 2831"/>
                <a:gd name="T9" fmla="*/ 111 h 2609"/>
                <a:gd name="T10" fmla="*/ 1055 w 2831"/>
                <a:gd name="T11" fmla="*/ 111 h 2609"/>
                <a:gd name="T12" fmla="*/ 1055 w 2831"/>
                <a:gd name="T13" fmla="*/ 555 h 2609"/>
                <a:gd name="T14" fmla="*/ 1832 w 2831"/>
                <a:gd name="T15" fmla="*/ 555 h 2609"/>
                <a:gd name="T16" fmla="*/ 1832 w 2831"/>
                <a:gd name="T17" fmla="*/ 111 h 2609"/>
                <a:gd name="T18" fmla="*/ 1055 w 2831"/>
                <a:gd name="T19" fmla="*/ 111 h 2609"/>
                <a:gd name="T20" fmla="*/ 111 w 2831"/>
                <a:gd name="T21" fmla="*/ 111 h 2609"/>
                <a:gd name="T22" fmla="*/ 111 w 2831"/>
                <a:gd name="T23" fmla="*/ 555 h 2609"/>
                <a:gd name="T24" fmla="*/ 944 w 2831"/>
                <a:gd name="T25" fmla="*/ 555 h 2609"/>
                <a:gd name="T26" fmla="*/ 944 w 2831"/>
                <a:gd name="T27" fmla="*/ 111 h 2609"/>
                <a:gd name="T28" fmla="*/ 111 w 2831"/>
                <a:gd name="T29" fmla="*/ 111 h 2609"/>
                <a:gd name="T30" fmla="*/ 0 w 2831"/>
                <a:gd name="T31" fmla="*/ 0 h 2609"/>
                <a:gd name="T32" fmla="*/ 2831 w 2831"/>
                <a:gd name="T33" fmla="*/ 0 h 2609"/>
                <a:gd name="T34" fmla="*/ 2831 w 2831"/>
                <a:gd name="T35" fmla="*/ 1665 h 2609"/>
                <a:gd name="T36" fmla="*/ 2827 w 2831"/>
                <a:gd name="T37" fmla="*/ 1682 h 2609"/>
                <a:gd name="T38" fmla="*/ 2819 w 2831"/>
                <a:gd name="T39" fmla="*/ 1697 h 2609"/>
                <a:gd name="T40" fmla="*/ 2807 w 2831"/>
                <a:gd name="T41" fmla="*/ 1709 h 2609"/>
                <a:gd name="T42" fmla="*/ 2792 w 2831"/>
                <a:gd name="T43" fmla="*/ 1717 h 2609"/>
                <a:gd name="T44" fmla="*/ 2775 w 2831"/>
                <a:gd name="T45" fmla="*/ 1721 h 2609"/>
                <a:gd name="T46" fmla="*/ 2758 w 2831"/>
                <a:gd name="T47" fmla="*/ 1717 h 2609"/>
                <a:gd name="T48" fmla="*/ 2743 w 2831"/>
                <a:gd name="T49" fmla="*/ 1709 h 2609"/>
                <a:gd name="T50" fmla="*/ 2731 w 2831"/>
                <a:gd name="T51" fmla="*/ 1697 h 2609"/>
                <a:gd name="T52" fmla="*/ 2723 w 2831"/>
                <a:gd name="T53" fmla="*/ 1682 h 2609"/>
                <a:gd name="T54" fmla="*/ 2720 w 2831"/>
                <a:gd name="T55" fmla="*/ 1665 h 2609"/>
                <a:gd name="T56" fmla="*/ 2720 w 2831"/>
                <a:gd name="T57" fmla="*/ 666 h 2609"/>
                <a:gd name="T58" fmla="*/ 111 w 2831"/>
                <a:gd name="T59" fmla="*/ 666 h 2609"/>
                <a:gd name="T60" fmla="*/ 111 w 2831"/>
                <a:gd name="T61" fmla="*/ 2498 h 2609"/>
                <a:gd name="T62" fmla="*/ 1554 w 2831"/>
                <a:gd name="T63" fmla="*/ 2498 h 2609"/>
                <a:gd name="T64" fmla="*/ 1571 w 2831"/>
                <a:gd name="T65" fmla="*/ 2501 h 2609"/>
                <a:gd name="T66" fmla="*/ 1586 w 2831"/>
                <a:gd name="T67" fmla="*/ 2509 h 2609"/>
                <a:gd name="T68" fmla="*/ 1598 w 2831"/>
                <a:gd name="T69" fmla="*/ 2521 h 2609"/>
                <a:gd name="T70" fmla="*/ 1606 w 2831"/>
                <a:gd name="T71" fmla="*/ 2536 h 2609"/>
                <a:gd name="T72" fmla="*/ 1610 w 2831"/>
                <a:gd name="T73" fmla="*/ 2553 h 2609"/>
                <a:gd name="T74" fmla="*/ 1606 w 2831"/>
                <a:gd name="T75" fmla="*/ 2570 h 2609"/>
                <a:gd name="T76" fmla="*/ 1598 w 2831"/>
                <a:gd name="T77" fmla="*/ 2586 h 2609"/>
                <a:gd name="T78" fmla="*/ 1586 w 2831"/>
                <a:gd name="T79" fmla="*/ 2597 h 2609"/>
                <a:gd name="T80" fmla="*/ 1571 w 2831"/>
                <a:gd name="T81" fmla="*/ 2605 h 2609"/>
                <a:gd name="T82" fmla="*/ 1554 w 2831"/>
                <a:gd name="T83" fmla="*/ 2609 h 2609"/>
                <a:gd name="T84" fmla="*/ 56 w 2831"/>
                <a:gd name="T85" fmla="*/ 2609 h 2609"/>
                <a:gd name="T86" fmla="*/ 38 w 2831"/>
                <a:gd name="T87" fmla="*/ 2605 h 2609"/>
                <a:gd name="T88" fmla="*/ 23 w 2831"/>
                <a:gd name="T89" fmla="*/ 2597 h 2609"/>
                <a:gd name="T90" fmla="*/ 11 w 2831"/>
                <a:gd name="T91" fmla="*/ 2586 h 2609"/>
                <a:gd name="T92" fmla="*/ 3 w 2831"/>
                <a:gd name="T93" fmla="*/ 2570 h 2609"/>
                <a:gd name="T94" fmla="*/ 0 w 2831"/>
                <a:gd name="T95" fmla="*/ 2553 h 2609"/>
                <a:gd name="T96" fmla="*/ 0 w 2831"/>
                <a:gd name="T97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1" h="2609">
                  <a:moveTo>
                    <a:pt x="1943" y="111"/>
                  </a:moveTo>
                  <a:lnTo>
                    <a:pt x="1943" y="555"/>
                  </a:lnTo>
                  <a:lnTo>
                    <a:pt x="2720" y="555"/>
                  </a:lnTo>
                  <a:lnTo>
                    <a:pt x="2720" y="111"/>
                  </a:lnTo>
                  <a:lnTo>
                    <a:pt x="1943" y="111"/>
                  </a:lnTo>
                  <a:close/>
                  <a:moveTo>
                    <a:pt x="1055" y="111"/>
                  </a:moveTo>
                  <a:lnTo>
                    <a:pt x="1055" y="555"/>
                  </a:lnTo>
                  <a:lnTo>
                    <a:pt x="1832" y="555"/>
                  </a:lnTo>
                  <a:lnTo>
                    <a:pt x="1832" y="111"/>
                  </a:lnTo>
                  <a:lnTo>
                    <a:pt x="1055" y="111"/>
                  </a:lnTo>
                  <a:close/>
                  <a:moveTo>
                    <a:pt x="111" y="111"/>
                  </a:moveTo>
                  <a:lnTo>
                    <a:pt x="111" y="555"/>
                  </a:lnTo>
                  <a:lnTo>
                    <a:pt x="944" y="555"/>
                  </a:lnTo>
                  <a:lnTo>
                    <a:pt x="944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831" y="0"/>
                  </a:lnTo>
                  <a:lnTo>
                    <a:pt x="2831" y="1665"/>
                  </a:lnTo>
                  <a:lnTo>
                    <a:pt x="2827" y="1682"/>
                  </a:lnTo>
                  <a:lnTo>
                    <a:pt x="2819" y="1697"/>
                  </a:lnTo>
                  <a:lnTo>
                    <a:pt x="2807" y="1709"/>
                  </a:lnTo>
                  <a:lnTo>
                    <a:pt x="2792" y="1717"/>
                  </a:lnTo>
                  <a:lnTo>
                    <a:pt x="2775" y="1721"/>
                  </a:lnTo>
                  <a:lnTo>
                    <a:pt x="2758" y="1717"/>
                  </a:lnTo>
                  <a:lnTo>
                    <a:pt x="2743" y="1709"/>
                  </a:lnTo>
                  <a:lnTo>
                    <a:pt x="2731" y="1697"/>
                  </a:lnTo>
                  <a:lnTo>
                    <a:pt x="2723" y="1682"/>
                  </a:lnTo>
                  <a:lnTo>
                    <a:pt x="2720" y="1665"/>
                  </a:lnTo>
                  <a:lnTo>
                    <a:pt x="2720" y="666"/>
                  </a:lnTo>
                  <a:lnTo>
                    <a:pt x="111" y="666"/>
                  </a:lnTo>
                  <a:lnTo>
                    <a:pt x="111" y="2498"/>
                  </a:lnTo>
                  <a:lnTo>
                    <a:pt x="1554" y="2498"/>
                  </a:lnTo>
                  <a:lnTo>
                    <a:pt x="1571" y="2501"/>
                  </a:lnTo>
                  <a:lnTo>
                    <a:pt x="1586" y="2509"/>
                  </a:lnTo>
                  <a:lnTo>
                    <a:pt x="1598" y="2521"/>
                  </a:lnTo>
                  <a:lnTo>
                    <a:pt x="1606" y="2536"/>
                  </a:lnTo>
                  <a:lnTo>
                    <a:pt x="1610" y="2553"/>
                  </a:lnTo>
                  <a:lnTo>
                    <a:pt x="1606" y="2570"/>
                  </a:lnTo>
                  <a:lnTo>
                    <a:pt x="1598" y="2586"/>
                  </a:lnTo>
                  <a:lnTo>
                    <a:pt x="1586" y="2597"/>
                  </a:lnTo>
                  <a:lnTo>
                    <a:pt x="1571" y="2605"/>
                  </a:lnTo>
                  <a:lnTo>
                    <a:pt x="1554" y="2609"/>
                  </a:lnTo>
                  <a:lnTo>
                    <a:pt x="56" y="2609"/>
                  </a:lnTo>
                  <a:lnTo>
                    <a:pt x="38" y="2605"/>
                  </a:lnTo>
                  <a:lnTo>
                    <a:pt x="23" y="2597"/>
                  </a:lnTo>
                  <a:lnTo>
                    <a:pt x="11" y="2586"/>
                  </a:lnTo>
                  <a:lnTo>
                    <a:pt x="3" y="2570"/>
                  </a:lnTo>
                  <a:lnTo>
                    <a:pt x="0" y="25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0" name="Group 689"/>
          <p:cNvGrpSpPr/>
          <p:nvPr/>
        </p:nvGrpSpPr>
        <p:grpSpPr>
          <a:xfrm>
            <a:off x="3458952" y="2672621"/>
            <a:ext cx="587375" cy="587375"/>
            <a:chOff x="4386263" y="1900238"/>
            <a:chExt cx="587375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1" name="Freeform 465"/>
            <p:cNvSpPr>
              <a:spLocks/>
            </p:cNvSpPr>
            <p:nvPr/>
          </p:nvSpPr>
          <p:spPr bwMode="auto">
            <a:xfrm>
              <a:off x="4699001" y="2370138"/>
              <a:ext cx="265113" cy="117475"/>
            </a:xfrm>
            <a:custGeom>
              <a:avLst/>
              <a:gdLst>
                <a:gd name="T0" fmla="*/ 444 w 1499"/>
                <a:gd name="T1" fmla="*/ 0 h 666"/>
                <a:gd name="T2" fmla="*/ 184 w 1499"/>
                <a:gd name="T3" fmla="*/ 111 h 666"/>
                <a:gd name="T4" fmla="*/ 228 w 1499"/>
                <a:gd name="T5" fmla="*/ 218 h 666"/>
                <a:gd name="T6" fmla="*/ 292 w 1499"/>
                <a:gd name="T7" fmla="*/ 313 h 666"/>
                <a:gd name="T8" fmla="*/ 369 w 1499"/>
                <a:gd name="T9" fmla="*/ 396 h 666"/>
                <a:gd name="T10" fmla="*/ 461 w 1499"/>
                <a:gd name="T11" fmla="*/ 462 h 666"/>
                <a:gd name="T12" fmla="*/ 563 w 1499"/>
                <a:gd name="T13" fmla="*/ 513 h 666"/>
                <a:gd name="T14" fmla="*/ 674 w 1499"/>
                <a:gd name="T15" fmla="*/ 544 h 666"/>
                <a:gd name="T16" fmla="*/ 791 w 1499"/>
                <a:gd name="T17" fmla="*/ 555 h 666"/>
                <a:gd name="T18" fmla="*/ 906 w 1499"/>
                <a:gd name="T19" fmla="*/ 544 h 666"/>
                <a:gd name="T20" fmla="*/ 1013 w 1499"/>
                <a:gd name="T21" fmla="*/ 513 h 666"/>
                <a:gd name="T22" fmla="*/ 1111 w 1499"/>
                <a:gd name="T23" fmla="*/ 463 h 666"/>
                <a:gd name="T24" fmla="*/ 1198 w 1499"/>
                <a:gd name="T25" fmla="*/ 396 h 666"/>
                <a:gd name="T26" fmla="*/ 1271 w 1499"/>
                <a:gd name="T27" fmla="*/ 313 h 666"/>
                <a:gd name="T28" fmla="*/ 1331 w 1499"/>
                <a:gd name="T29" fmla="*/ 215 h 666"/>
                <a:gd name="T30" fmla="*/ 1373 w 1499"/>
                <a:gd name="T31" fmla="*/ 104 h 666"/>
                <a:gd name="T32" fmla="*/ 1395 w 1499"/>
                <a:gd name="T33" fmla="*/ 28 h 666"/>
                <a:gd name="T34" fmla="*/ 1420 w 1499"/>
                <a:gd name="T35" fmla="*/ 5 h 666"/>
                <a:gd name="T36" fmla="*/ 1454 w 1499"/>
                <a:gd name="T37" fmla="*/ 1 h 666"/>
                <a:gd name="T38" fmla="*/ 1484 w 1499"/>
                <a:gd name="T39" fmla="*/ 18 h 666"/>
                <a:gd name="T40" fmla="*/ 1499 w 1499"/>
                <a:gd name="T41" fmla="*/ 48 h 666"/>
                <a:gd name="T42" fmla="*/ 1481 w 1499"/>
                <a:gd name="T43" fmla="*/ 132 h 666"/>
                <a:gd name="T44" fmla="*/ 1435 w 1499"/>
                <a:gd name="T45" fmla="*/ 255 h 666"/>
                <a:gd name="T46" fmla="*/ 1371 w 1499"/>
                <a:gd name="T47" fmla="*/ 364 h 666"/>
                <a:gd name="T48" fmla="*/ 1293 w 1499"/>
                <a:gd name="T49" fmla="*/ 459 h 666"/>
                <a:gd name="T50" fmla="*/ 1200 w 1499"/>
                <a:gd name="T51" fmla="*/ 538 h 666"/>
                <a:gd name="T52" fmla="*/ 1095 w 1499"/>
                <a:gd name="T53" fmla="*/ 599 h 666"/>
                <a:gd name="T54" fmla="*/ 980 w 1499"/>
                <a:gd name="T55" fmla="*/ 642 h 666"/>
                <a:gd name="T56" fmla="*/ 856 w 1499"/>
                <a:gd name="T57" fmla="*/ 663 h 666"/>
                <a:gd name="T58" fmla="*/ 724 w 1499"/>
                <a:gd name="T59" fmla="*/ 663 h 666"/>
                <a:gd name="T60" fmla="*/ 592 w 1499"/>
                <a:gd name="T61" fmla="*/ 639 h 666"/>
                <a:gd name="T62" fmla="*/ 470 w 1499"/>
                <a:gd name="T63" fmla="*/ 593 h 666"/>
                <a:gd name="T64" fmla="*/ 358 w 1499"/>
                <a:gd name="T65" fmla="*/ 528 h 666"/>
                <a:gd name="T66" fmla="*/ 259 w 1499"/>
                <a:gd name="T67" fmla="*/ 444 h 666"/>
                <a:gd name="T68" fmla="*/ 177 w 1499"/>
                <a:gd name="T69" fmla="*/ 344 h 666"/>
                <a:gd name="T70" fmla="*/ 111 w 1499"/>
                <a:gd name="T71" fmla="*/ 230 h 666"/>
                <a:gd name="T72" fmla="*/ 0 w 1499"/>
                <a:gd name="T73" fmla="*/ 444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9" h="666">
                  <a:moveTo>
                    <a:pt x="0" y="0"/>
                  </a:moveTo>
                  <a:lnTo>
                    <a:pt x="444" y="0"/>
                  </a:lnTo>
                  <a:lnTo>
                    <a:pt x="444" y="111"/>
                  </a:lnTo>
                  <a:lnTo>
                    <a:pt x="184" y="111"/>
                  </a:lnTo>
                  <a:lnTo>
                    <a:pt x="204" y="165"/>
                  </a:lnTo>
                  <a:lnTo>
                    <a:pt x="228" y="218"/>
                  </a:lnTo>
                  <a:lnTo>
                    <a:pt x="258" y="267"/>
                  </a:lnTo>
                  <a:lnTo>
                    <a:pt x="292" y="313"/>
                  </a:lnTo>
                  <a:lnTo>
                    <a:pt x="329" y="356"/>
                  </a:lnTo>
                  <a:lnTo>
                    <a:pt x="369" y="396"/>
                  </a:lnTo>
                  <a:lnTo>
                    <a:pt x="414" y="431"/>
                  </a:lnTo>
                  <a:lnTo>
                    <a:pt x="461" y="462"/>
                  </a:lnTo>
                  <a:lnTo>
                    <a:pt x="511" y="489"/>
                  </a:lnTo>
                  <a:lnTo>
                    <a:pt x="563" y="513"/>
                  </a:lnTo>
                  <a:lnTo>
                    <a:pt x="618" y="531"/>
                  </a:lnTo>
                  <a:lnTo>
                    <a:pt x="674" y="544"/>
                  </a:lnTo>
                  <a:lnTo>
                    <a:pt x="732" y="552"/>
                  </a:lnTo>
                  <a:lnTo>
                    <a:pt x="791" y="555"/>
                  </a:lnTo>
                  <a:lnTo>
                    <a:pt x="850" y="552"/>
                  </a:lnTo>
                  <a:lnTo>
                    <a:pt x="906" y="544"/>
                  </a:lnTo>
                  <a:lnTo>
                    <a:pt x="961" y="531"/>
                  </a:lnTo>
                  <a:lnTo>
                    <a:pt x="1013" y="513"/>
                  </a:lnTo>
                  <a:lnTo>
                    <a:pt x="1064" y="490"/>
                  </a:lnTo>
                  <a:lnTo>
                    <a:pt x="1111" y="463"/>
                  </a:lnTo>
                  <a:lnTo>
                    <a:pt x="1156" y="432"/>
                  </a:lnTo>
                  <a:lnTo>
                    <a:pt x="1198" y="396"/>
                  </a:lnTo>
                  <a:lnTo>
                    <a:pt x="1236" y="356"/>
                  </a:lnTo>
                  <a:lnTo>
                    <a:pt x="1271" y="313"/>
                  </a:lnTo>
                  <a:lnTo>
                    <a:pt x="1304" y="265"/>
                  </a:lnTo>
                  <a:lnTo>
                    <a:pt x="1331" y="215"/>
                  </a:lnTo>
                  <a:lnTo>
                    <a:pt x="1354" y="160"/>
                  </a:lnTo>
                  <a:lnTo>
                    <a:pt x="1373" y="104"/>
                  </a:lnTo>
                  <a:lnTo>
                    <a:pt x="1389" y="44"/>
                  </a:lnTo>
                  <a:lnTo>
                    <a:pt x="1395" y="28"/>
                  </a:lnTo>
                  <a:lnTo>
                    <a:pt x="1406" y="14"/>
                  </a:lnTo>
                  <a:lnTo>
                    <a:pt x="1420" y="5"/>
                  </a:lnTo>
                  <a:lnTo>
                    <a:pt x="1436" y="0"/>
                  </a:lnTo>
                  <a:lnTo>
                    <a:pt x="1454" y="1"/>
                  </a:lnTo>
                  <a:lnTo>
                    <a:pt x="1470" y="7"/>
                  </a:lnTo>
                  <a:lnTo>
                    <a:pt x="1484" y="18"/>
                  </a:lnTo>
                  <a:lnTo>
                    <a:pt x="1493" y="32"/>
                  </a:lnTo>
                  <a:lnTo>
                    <a:pt x="1499" y="48"/>
                  </a:lnTo>
                  <a:lnTo>
                    <a:pt x="1497" y="67"/>
                  </a:lnTo>
                  <a:lnTo>
                    <a:pt x="1481" y="132"/>
                  </a:lnTo>
                  <a:lnTo>
                    <a:pt x="1460" y="195"/>
                  </a:lnTo>
                  <a:lnTo>
                    <a:pt x="1435" y="255"/>
                  </a:lnTo>
                  <a:lnTo>
                    <a:pt x="1406" y="312"/>
                  </a:lnTo>
                  <a:lnTo>
                    <a:pt x="1371" y="364"/>
                  </a:lnTo>
                  <a:lnTo>
                    <a:pt x="1334" y="414"/>
                  </a:lnTo>
                  <a:lnTo>
                    <a:pt x="1293" y="459"/>
                  </a:lnTo>
                  <a:lnTo>
                    <a:pt x="1248" y="501"/>
                  </a:lnTo>
                  <a:lnTo>
                    <a:pt x="1200" y="538"/>
                  </a:lnTo>
                  <a:lnTo>
                    <a:pt x="1149" y="571"/>
                  </a:lnTo>
                  <a:lnTo>
                    <a:pt x="1095" y="599"/>
                  </a:lnTo>
                  <a:lnTo>
                    <a:pt x="1038" y="623"/>
                  </a:lnTo>
                  <a:lnTo>
                    <a:pt x="980" y="642"/>
                  </a:lnTo>
                  <a:lnTo>
                    <a:pt x="918" y="655"/>
                  </a:lnTo>
                  <a:lnTo>
                    <a:pt x="856" y="663"/>
                  </a:lnTo>
                  <a:lnTo>
                    <a:pt x="791" y="666"/>
                  </a:lnTo>
                  <a:lnTo>
                    <a:pt x="724" y="663"/>
                  </a:lnTo>
                  <a:lnTo>
                    <a:pt x="657" y="654"/>
                  </a:lnTo>
                  <a:lnTo>
                    <a:pt x="592" y="639"/>
                  </a:lnTo>
                  <a:lnTo>
                    <a:pt x="530" y="619"/>
                  </a:lnTo>
                  <a:lnTo>
                    <a:pt x="470" y="593"/>
                  </a:lnTo>
                  <a:lnTo>
                    <a:pt x="413" y="563"/>
                  </a:lnTo>
                  <a:lnTo>
                    <a:pt x="358" y="528"/>
                  </a:lnTo>
                  <a:lnTo>
                    <a:pt x="307" y="487"/>
                  </a:lnTo>
                  <a:lnTo>
                    <a:pt x="259" y="444"/>
                  </a:lnTo>
                  <a:lnTo>
                    <a:pt x="216" y="396"/>
                  </a:lnTo>
                  <a:lnTo>
                    <a:pt x="177" y="344"/>
                  </a:lnTo>
                  <a:lnTo>
                    <a:pt x="141" y="289"/>
                  </a:lnTo>
                  <a:lnTo>
                    <a:pt x="111" y="230"/>
                  </a:lnTo>
                  <a:lnTo>
                    <a:pt x="111" y="444"/>
                  </a:lnTo>
                  <a:lnTo>
                    <a:pt x="0" y="4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466"/>
            <p:cNvSpPr>
              <a:spLocks/>
            </p:cNvSpPr>
            <p:nvPr/>
          </p:nvSpPr>
          <p:spPr bwMode="auto">
            <a:xfrm>
              <a:off x="4710113" y="2224088"/>
              <a:ext cx="263525" cy="106363"/>
            </a:xfrm>
            <a:custGeom>
              <a:avLst/>
              <a:gdLst>
                <a:gd name="T0" fmla="*/ 799 w 1498"/>
                <a:gd name="T1" fmla="*/ 3 h 610"/>
                <a:gd name="T2" fmla="*/ 923 w 1498"/>
                <a:gd name="T3" fmla="*/ 24 h 610"/>
                <a:gd name="T4" fmla="*/ 1038 w 1498"/>
                <a:gd name="T5" fmla="*/ 66 h 610"/>
                <a:gd name="T6" fmla="*/ 1145 w 1498"/>
                <a:gd name="T7" fmla="*/ 127 h 610"/>
                <a:gd name="T8" fmla="*/ 1240 w 1498"/>
                <a:gd name="T9" fmla="*/ 204 h 610"/>
                <a:gd name="T10" fmla="*/ 1321 w 1498"/>
                <a:gd name="T11" fmla="*/ 297 h 610"/>
                <a:gd name="T12" fmla="*/ 1387 w 1498"/>
                <a:gd name="T13" fmla="*/ 405 h 610"/>
                <a:gd name="T14" fmla="*/ 1498 w 1498"/>
                <a:gd name="T15" fmla="*/ 166 h 610"/>
                <a:gd name="T16" fmla="*/ 1054 w 1498"/>
                <a:gd name="T17" fmla="*/ 610 h 610"/>
                <a:gd name="T18" fmla="*/ 1308 w 1498"/>
                <a:gd name="T19" fmla="*/ 499 h 610"/>
                <a:gd name="T20" fmla="*/ 1255 w 1498"/>
                <a:gd name="T21" fmla="*/ 397 h 610"/>
                <a:gd name="T22" fmla="*/ 1185 w 1498"/>
                <a:gd name="T23" fmla="*/ 307 h 610"/>
                <a:gd name="T24" fmla="*/ 1102 w 1498"/>
                <a:gd name="T25" fmla="*/ 233 h 610"/>
                <a:gd name="T26" fmla="*/ 1008 w 1498"/>
                <a:gd name="T27" fmla="*/ 174 h 610"/>
                <a:gd name="T28" fmla="*/ 904 w 1498"/>
                <a:gd name="T29" fmla="*/ 134 h 610"/>
                <a:gd name="T30" fmla="*/ 793 w 1498"/>
                <a:gd name="T31" fmla="*/ 114 h 610"/>
                <a:gd name="T32" fmla="*/ 674 w 1498"/>
                <a:gd name="T33" fmla="*/ 114 h 610"/>
                <a:gd name="T34" fmla="*/ 556 w 1498"/>
                <a:gd name="T35" fmla="*/ 136 h 610"/>
                <a:gd name="T36" fmla="*/ 445 w 1498"/>
                <a:gd name="T37" fmla="*/ 179 h 610"/>
                <a:gd name="T38" fmla="*/ 344 w 1498"/>
                <a:gd name="T39" fmla="*/ 241 h 610"/>
                <a:gd name="T40" fmla="*/ 255 w 1498"/>
                <a:gd name="T41" fmla="*/ 318 h 610"/>
                <a:gd name="T42" fmla="*/ 182 w 1498"/>
                <a:gd name="T43" fmla="*/ 410 h 610"/>
                <a:gd name="T44" fmla="*/ 128 w 1498"/>
                <a:gd name="T45" fmla="*/ 514 h 610"/>
                <a:gd name="T46" fmla="*/ 102 w 1498"/>
                <a:gd name="T47" fmla="*/ 584 h 610"/>
                <a:gd name="T48" fmla="*/ 82 w 1498"/>
                <a:gd name="T49" fmla="*/ 603 h 610"/>
                <a:gd name="T50" fmla="*/ 54 w 1498"/>
                <a:gd name="T51" fmla="*/ 610 h 610"/>
                <a:gd name="T52" fmla="*/ 26 w 1498"/>
                <a:gd name="T53" fmla="*/ 602 h 610"/>
                <a:gd name="T54" fmla="*/ 7 w 1498"/>
                <a:gd name="T55" fmla="*/ 581 h 610"/>
                <a:gd name="T56" fmla="*/ 0 w 1498"/>
                <a:gd name="T57" fmla="*/ 553 h 610"/>
                <a:gd name="T58" fmla="*/ 22 w 1498"/>
                <a:gd name="T59" fmla="*/ 481 h 610"/>
                <a:gd name="T60" fmla="*/ 75 w 1498"/>
                <a:gd name="T61" fmla="*/ 371 h 610"/>
                <a:gd name="T62" fmla="*/ 145 w 1498"/>
                <a:gd name="T63" fmla="*/ 273 h 610"/>
                <a:gd name="T64" fmla="*/ 229 w 1498"/>
                <a:gd name="T65" fmla="*/ 187 h 610"/>
                <a:gd name="T66" fmla="*/ 325 w 1498"/>
                <a:gd name="T67" fmla="*/ 117 h 610"/>
                <a:gd name="T68" fmla="*/ 433 w 1498"/>
                <a:gd name="T69" fmla="*/ 60 h 610"/>
                <a:gd name="T70" fmla="*/ 549 w 1498"/>
                <a:gd name="T71" fmla="*/ 22 h 610"/>
                <a:gd name="T72" fmla="*/ 672 w 1498"/>
                <a:gd name="T73" fmla="*/ 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8" h="610">
                  <a:moveTo>
                    <a:pt x="735" y="0"/>
                  </a:moveTo>
                  <a:lnTo>
                    <a:pt x="799" y="3"/>
                  </a:lnTo>
                  <a:lnTo>
                    <a:pt x="861" y="11"/>
                  </a:lnTo>
                  <a:lnTo>
                    <a:pt x="923" y="24"/>
                  </a:lnTo>
                  <a:lnTo>
                    <a:pt x="981" y="42"/>
                  </a:lnTo>
                  <a:lnTo>
                    <a:pt x="1038" y="66"/>
                  </a:lnTo>
                  <a:lnTo>
                    <a:pt x="1092" y="93"/>
                  </a:lnTo>
                  <a:lnTo>
                    <a:pt x="1145" y="127"/>
                  </a:lnTo>
                  <a:lnTo>
                    <a:pt x="1193" y="163"/>
                  </a:lnTo>
                  <a:lnTo>
                    <a:pt x="1240" y="204"/>
                  </a:lnTo>
                  <a:lnTo>
                    <a:pt x="1282" y="249"/>
                  </a:lnTo>
                  <a:lnTo>
                    <a:pt x="1321" y="297"/>
                  </a:lnTo>
                  <a:lnTo>
                    <a:pt x="1356" y="350"/>
                  </a:lnTo>
                  <a:lnTo>
                    <a:pt x="1387" y="405"/>
                  </a:lnTo>
                  <a:lnTo>
                    <a:pt x="1387" y="166"/>
                  </a:lnTo>
                  <a:lnTo>
                    <a:pt x="1498" y="166"/>
                  </a:lnTo>
                  <a:lnTo>
                    <a:pt x="1498" y="610"/>
                  </a:lnTo>
                  <a:lnTo>
                    <a:pt x="1054" y="610"/>
                  </a:lnTo>
                  <a:lnTo>
                    <a:pt x="1054" y="499"/>
                  </a:lnTo>
                  <a:lnTo>
                    <a:pt x="1308" y="499"/>
                  </a:lnTo>
                  <a:lnTo>
                    <a:pt x="1283" y="447"/>
                  </a:lnTo>
                  <a:lnTo>
                    <a:pt x="1255" y="397"/>
                  </a:lnTo>
                  <a:lnTo>
                    <a:pt x="1222" y="351"/>
                  </a:lnTo>
                  <a:lnTo>
                    <a:pt x="1185" y="307"/>
                  </a:lnTo>
                  <a:lnTo>
                    <a:pt x="1145" y="268"/>
                  </a:lnTo>
                  <a:lnTo>
                    <a:pt x="1102" y="233"/>
                  </a:lnTo>
                  <a:lnTo>
                    <a:pt x="1056" y="201"/>
                  </a:lnTo>
                  <a:lnTo>
                    <a:pt x="1008" y="174"/>
                  </a:lnTo>
                  <a:lnTo>
                    <a:pt x="957" y="152"/>
                  </a:lnTo>
                  <a:lnTo>
                    <a:pt x="904" y="134"/>
                  </a:lnTo>
                  <a:lnTo>
                    <a:pt x="849" y="122"/>
                  </a:lnTo>
                  <a:lnTo>
                    <a:pt x="793" y="114"/>
                  </a:lnTo>
                  <a:lnTo>
                    <a:pt x="735" y="111"/>
                  </a:lnTo>
                  <a:lnTo>
                    <a:pt x="674" y="114"/>
                  </a:lnTo>
                  <a:lnTo>
                    <a:pt x="614" y="122"/>
                  </a:lnTo>
                  <a:lnTo>
                    <a:pt x="556" y="136"/>
                  </a:lnTo>
                  <a:lnTo>
                    <a:pt x="499" y="155"/>
                  </a:lnTo>
                  <a:lnTo>
                    <a:pt x="445" y="179"/>
                  </a:lnTo>
                  <a:lnTo>
                    <a:pt x="393" y="207"/>
                  </a:lnTo>
                  <a:lnTo>
                    <a:pt x="344" y="241"/>
                  </a:lnTo>
                  <a:lnTo>
                    <a:pt x="297" y="277"/>
                  </a:lnTo>
                  <a:lnTo>
                    <a:pt x="255" y="318"/>
                  </a:lnTo>
                  <a:lnTo>
                    <a:pt x="216" y="363"/>
                  </a:lnTo>
                  <a:lnTo>
                    <a:pt x="182" y="410"/>
                  </a:lnTo>
                  <a:lnTo>
                    <a:pt x="153" y="461"/>
                  </a:lnTo>
                  <a:lnTo>
                    <a:pt x="128" y="514"/>
                  </a:lnTo>
                  <a:lnTo>
                    <a:pt x="108" y="570"/>
                  </a:lnTo>
                  <a:lnTo>
                    <a:pt x="102" y="584"/>
                  </a:lnTo>
                  <a:lnTo>
                    <a:pt x="93" y="595"/>
                  </a:lnTo>
                  <a:lnTo>
                    <a:pt x="82" y="603"/>
                  </a:lnTo>
                  <a:lnTo>
                    <a:pt x="68" y="608"/>
                  </a:lnTo>
                  <a:lnTo>
                    <a:pt x="54" y="610"/>
                  </a:lnTo>
                  <a:lnTo>
                    <a:pt x="40" y="608"/>
                  </a:lnTo>
                  <a:lnTo>
                    <a:pt x="26" y="602"/>
                  </a:lnTo>
                  <a:lnTo>
                    <a:pt x="15" y="593"/>
                  </a:lnTo>
                  <a:lnTo>
                    <a:pt x="7" y="581"/>
                  </a:lnTo>
                  <a:lnTo>
                    <a:pt x="2" y="568"/>
                  </a:lnTo>
                  <a:lnTo>
                    <a:pt x="0" y="553"/>
                  </a:lnTo>
                  <a:lnTo>
                    <a:pt x="2" y="539"/>
                  </a:lnTo>
                  <a:lnTo>
                    <a:pt x="22" y="481"/>
                  </a:lnTo>
                  <a:lnTo>
                    <a:pt x="46" y="424"/>
                  </a:lnTo>
                  <a:lnTo>
                    <a:pt x="75" y="371"/>
                  </a:lnTo>
                  <a:lnTo>
                    <a:pt x="107" y="320"/>
                  </a:lnTo>
                  <a:lnTo>
                    <a:pt x="145" y="273"/>
                  </a:lnTo>
                  <a:lnTo>
                    <a:pt x="185" y="229"/>
                  </a:lnTo>
                  <a:lnTo>
                    <a:pt x="229" y="187"/>
                  </a:lnTo>
                  <a:lnTo>
                    <a:pt x="276" y="150"/>
                  </a:lnTo>
                  <a:lnTo>
                    <a:pt x="325" y="117"/>
                  </a:lnTo>
                  <a:lnTo>
                    <a:pt x="378" y="86"/>
                  </a:lnTo>
                  <a:lnTo>
                    <a:pt x="433" y="60"/>
                  </a:lnTo>
                  <a:lnTo>
                    <a:pt x="490" y="39"/>
                  </a:lnTo>
                  <a:lnTo>
                    <a:pt x="549" y="22"/>
                  </a:lnTo>
                  <a:lnTo>
                    <a:pt x="610" y="10"/>
                  </a:lnTo>
                  <a:lnTo>
                    <a:pt x="672" y="2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467"/>
            <p:cNvSpPr>
              <a:spLocks/>
            </p:cNvSpPr>
            <p:nvPr/>
          </p:nvSpPr>
          <p:spPr bwMode="auto">
            <a:xfrm>
              <a:off x="4494213" y="2066926"/>
              <a:ext cx="68263" cy="225425"/>
            </a:xfrm>
            <a:custGeom>
              <a:avLst/>
              <a:gdLst>
                <a:gd name="T0" fmla="*/ 280 w 391"/>
                <a:gd name="T1" fmla="*/ 0 h 1280"/>
                <a:gd name="T2" fmla="*/ 391 w 391"/>
                <a:gd name="T3" fmla="*/ 0 h 1280"/>
                <a:gd name="T4" fmla="*/ 391 w 391"/>
                <a:gd name="T5" fmla="*/ 1280 h 1280"/>
                <a:gd name="T6" fmla="*/ 280 w 391"/>
                <a:gd name="T7" fmla="*/ 1280 h 1280"/>
                <a:gd name="T8" fmla="*/ 280 w 391"/>
                <a:gd name="T9" fmla="*/ 111 h 1280"/>
                <a:gd name="T10" fmla="*/ 0 w 391"/>
                <a:gd name="T11" fmla="*/ 277 h 1280"/>
                <a:gd name="T12" fmla="*/ 0 w 391"/>
                <a:gd name="T13" fmla="*/ 166 h 1280"/>
                <a:gd name="T14" fmla="*/ 280 w 391"/>
                <a:gd name="T1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1280">
                  <a:moveTo>
                    <a:pt x="280" y="0"/>
                  </a:moveTo>
                  <a:lnTo>
                    <a:pt x="391" y="0"/>
                  </a:lnTo>
                  <a:lnTo>
                    <a:pt x="391" y="1280"/>
                  </a:lnTo>
                  <a:lnTo>
                    <a:pt x="280" y="1280"/>
                  </a:lnTo>
                  <a:lnTo>
                    <a:pt x="280" y="111"/>
                  </a:lnTo>
                  <a:lnTo>
                    <a:pt x="0" y="277"/>
                  </a:lnTo>
                  <a:lnTo>
                    <a:pt x="0" y="16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468"/>
            <p:cNvSpPr>
              <a:spLocks noEditPoints="1"/>
            </p:cNvSpPr>
            <p:nvPr/>
          </p:nvSpPr>
          <p:spPr bwMode="auto">
            <a:xfrm>
              <a:off x="4595813" y="2066926"/>
              <a:ext cx="142875" cy="223838"/>
            </a:xfrm>
            <a:custGeom>
              <a:avLst/>
              <a:gdLst>
                <a:gd name="T0" fmla="*/ 326 w 811"/>
                <a:gd name="T1" fmla="*/ 115 h 1271"/>
                <a:gd name="T2" fmla="*/ 223 w 811"/>
                <a:gd name="T3" fmla="*/ 166 h 1271"/>
                <a:gd name="T4" fmla="*/ 144 w 811"/>
                <a:gd name="T5" fmla="*/ 256 h 1271"/>
                <a:gd name="T6" fmla="*/ 107 w 811"/>
                <a:gd name="T7" fmla="*/ 366 h 1271"/>
                <a:gd name="T8" fmla="*/ 115 w 811"/>
                <a:gd name="T9" fmla="*/ 487 h 1271"/>
                <a:gd name="T10" fmla="*/ 165 w 811"/>
                <a:gd name="T11" fmla="*/ 590 h 1271"/>
                <a:gd name="T12" fmla="*/ 255 w 811"/>
                <a:gd name="T13" fmla="*/ 668 h 1271"/>
                <a:gd name="T14" fmla="*/ 365 w 811"/>
                <a:gd name="T15" fmla="*/ 704 h 1271"/>
                <a:gd name="T16" fmla="*/ 486 w 811"/>
                <a:gd name="T17" fmla="*/ 697 h 1271"/>
                <a:gd name="T18" fmla="*/ 589 w 811"/>
                <a:gd name="T19" fmla="*/ 646 h 1271"/>
                <a:gd name="T20" fmla="*/ 668 w 811"/>
                <a:gd name="T21" fmla="*/ 558 h 1271"/>
                <a:gd name="T22" fmla="*/ 704 w 811"/>
                <a:gd name="T23" fmla="*/ 446 h 1271"/>
                <a:gd name="T24" fmla="*/ 696 w 811"/>
                <a:gd name="T25" fmla="*/ 322 h 1271"/>
                <a:gd name="T26" fmla="*/ 646 w 811"/>
                <a:gd name="T27" fmla="*/ 219 h 1271"/>
                <a:gd name="T28" fmla="*/ 556 w 811"/>
                <a:gd name="T29" fmla="*/ 143 h 1271"/>
                <a:gd name="T30" fmla="*/ 446 w 811"/>
                <a:gd name="T31" fmla="*/ 107 h 1271"/>
                <a:gd name="T32" fmla="*/ 453 w 811"/>
                <a:gd name="T33" fmla="*/ 3 h 1271"/>
                <a:gd name="T34" fmla="*/ 582 w 811"/>
                <a:gd name="T35" fmla="*/ 39 h 1271"/>
                <a:gd name="T36" fmla="*/ 693 w 811"/>
                <a:gd name="T37" fmla="*/ 119 h 1271"/>
                <a:gd name="T38" fmla="*/ 773 w 811"/>
                <a:gd name="T39" fmla="*/ 230 h 1271"/>
                <a:gd name="T40" fmla="*/ 809 w 811"/>
                <a:gd name="T41" fmla="*/ 360 h 1271"/>
                <a:gd name="T42" fmla="*/ 809 w 811"/>
                <a:gd name="T43" fmla="*/ 866 h 1271"/>
                <a:gd name="T44" fmla="*/ 768 w 811"/>
                <a:gd name="T45" fmla="*/ 1017 h 1271"/>
                <a:gd name="T46" fmla="*/ 692 w 811"/>
                <a:gd name="T47" fmla="*/ 1138 h 1271"/>
                <a:gd name="T48" fmla="*/ 605 w 811"/>
                <a:gd name="T49" fmla="*/ 1207 h 1271"/>
                <a:gd name="T50" fmla="*/ 487 w 811"/>
                <a:gd name="T51" fmla="*/ 1255 h 1271"/>
                <a:gd name="T52" fmla="*/ 345 w 811"/>
                <a:gd name="T53" fmla="*/ 1271 h 1271"/>
                <a:gd name="T54" fmla="*/ 353 w 811"/>
                <a:gd name="T55" fmla="*/ 1166 h 1271"/>
                <a:gd name="T56" fmla="*/ 486 w 811"/>
                <a:gd name="T57" fmla="*/ 1143 h 1271"/>
                <a:gd name="T58" fmla="*/ 601 w 811"/>
                <a:gd name="T59" fmla="*/ 1073 h 1271"/>
                <a:gd name="T60" fmla="*/ 672 w 811"/>
                <a:gd name="T61" fmla="*/ 978 h 1271"/>
                <a:gd name="T62" fmla="*/ 704 w 811"/>
                <a:gd name="T63" fmla="*/ 850 h 1271"/>
                <a:gd name="T64" fmla="*/ 671 w 811"/>
                <a:gd name="T65" fmla="*/ 716 h 1271"/>
                <a:gd name="T66" fmla="*/ 551 w 811"/>
                <a:gd name="T67" fmla="*/ 788 h 1271"/>
                <a:gd name="T68" fmla="*/ 411 w 811"/>
                <a:gd name="T69" fmla="*/ 812 h 1271"/>
                <a:gd name="T70" fmla="*/ 271 w 811"/>
                <a:gd name="T71" fmla="*/ 790 h 1271"/>
                <a:gd name="T72" fmla="*/ 153 w 811"/>
                <a:gd name="T73" fmla="*/ 725 h 1271"/>
                <a:gd name="T74" fmla="*/ 60 w 811"/>
                <a:gd name="T75" fmla="*/ 622 h 1271"/>
                <a:gd name="T76" fmla="*/ 9 w 811"/>
                <a:gd name="T77" fmla="*/ 498 h 1271"/>
                <a:gd name="T78" fmla="*/ 2 w 811"/>
                <a:gd name="T79" fmla="*/ 359 h 1271"/>
                <a:gd name="T80" fmla="*/ 38 w 811"/>
                <a:gd name="T81" fmla="*/ 230 h 1271"/>
                <a:gd name="T82" fmla="*/ 118 w 811"/>
                <a:gd name="T83" fmla="*/ 119 h 1271"/>
                <a:gd name="T84" fmla="*/ 229 w 811"/>
                <a:gd name="T85" fmla="*/ 39 h 1271"/>
                <a:gd name="T86" fmla="*/ 358 w 811"/>
                <a:gd name="T87" fmla="*/ 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1" h="1271">
                  <a:moveTo>
                    <a:pt x="405" y="105"/>
                  </a:moveTo>
                  <a:lnTo>
                    <a:pt x="365" y="107"/>
                  </a:lnTo>
                  <a:lnTo>
                    <a:pt x="326" y="115"/>
                  </a:lnTo>
                  <a:lnTo>
                    <a:pt x="289" y="127"/>
                  </a:lnTo>
                  <a:lnTo>
                    <a:pt x="255" y="144"/>
                  </a:lnTo>
                  <a:lnTo>
                    <a:pt x="223" y="166"/>
                  </a:lnTo>
                  <a:lnTo>
                    <a:pt x="192" y="193"/>
                  </a:lnTo>
                  <a:lnTo>
                    <a:pt x="165" y="224"/>
                  </a:lnTo>
                  <a:lnTo>
                    <a:pt x="144" y="256"/>
                  </a:lnTo>
                  <a:lnTo>
                    <a:pt x="127" y="290"/>
                  </a:lnTo>
                  <a:lnTo>
                    <a:pt x="115" y="327"/>
                  </a:lnTo>
                  <a:lnTo>
                    <a:pt x="107" y="366"/>
                  </a:lnTo>
                  <a:lnTo>
                    <a:pt x="105" y="407"/>
                  </a:lnTo>
                  <a:lnTo>
                    <a:pt x="107" y="448"/>
                  </a:lnTo>
                  <a:lnTo>
                    <a:pt x="115" y="487"/>
                  </a:lnTo>
                  <a:lnTo>
                    <a:pt x="127" y="523"/>
                  </a:lnTo>
                  <a:lnTo>
                    <a:pt x="144" y="558"/>
                  </a:lnTo>
                  <a:lnTo>
                    <a:pt x="165" y="590"/>
                  </a:lnTo>
                  <a:lnTo>
                    <a:pt x="192" y="620"/>
                  </a:lnTo>
                  <a:lnTo>
                    <a:pt x="223" y="646"/>
                  </a:lnTo>
                  <a:lnTo>
                    <a:pt x="255" y="668"/>
                  </a:lnTo>
                  <a:lnTo>
                    <a:pt x="289" y="685"/>
                  </a:lnTo>
                  <a:lnTo>
                    <a:pt x="327" y="697"/>
                  </a:lnTo>
                  <a:lnTo>
                    <a:pt x="365" y="704"/>
                  </a:lnTo>
                  <a:lnTo>
                    <a:pt x="406" y="707"/>
                  </a:lnTo>
                  <a:lnTo>
                    <a:pt x="447" y="704"/>
                  </a:lnTo>
                  <a:lnTo>
                    <a:pt x="486" y="697"/>
                  </a:lnTo>
                  <a:lnTo>
                    <a:pt x="522" y="685"/>
                  </a:lnTo>
                  <a:lnTo>
                    <a:pt x="557" y="668"/>
                  </a:lnTo>
                  <a:lnTo>
                    <a:pt x="589" y="646"/>
                  </a:lnTo>
                  <a:lnTo>
                    <a:pt x="619" y="620"/>
                  </a:lnTo>
                  <a:lnTo>
                    <a:pt x="646" y="590"/>
                  </a:lnTo>
                  <a:lnTo>
                    <a:pt x="668" y="558"/>
                  </a:lnTo>
                  <a:lnTo>
                    <a:pt x="685" y="522"/>
                  </a:lnTo>
                  <a:lnTo>
                    <a:pt x="696" y="485"/>
                  </a:lnTo>
                  <a:lnTo>
                    <a:pt x="704" y="446"/>
                  </a:lnTo>
                  <a:lnTo>
                    <a:pt x="706" y="404"/>
                  </a:lnTo>
                  <a:lnTo>
                    <a:pt x="704" y="362"/>
                  </a:lnTo>
                  <a:lnTo>
                    <a:pt x="696" y="322"/>
                  </a:lnTo>
                  <a:lnTo>
                    <a:pt x="684" y="286"/>
                  </a:lnTo>
                  <a:lnTo>
                    <a:pt x="667" y="252"/>
                  </a:lnTo>
                  <a:lnTo>
                    <a:pt x="646" y="219"/>
                  </a:lnTo>
                  <a:lnTo>
                    <a:pt x="618" y="190"/>
                  </a:lnTo>
                  <a:lnTo>
                    <a:pt x="588" y="164"/>
                  </a:lnTo>
                  <a:lnTo>
                    <a:pt x="556" y="143"/>
                  </a:lnTo>
                  <a:lnTo>
                    <a:pt x="521" y="127"/>
                  </a:lnTo>
                  <a:lnTo>
                    <a:pt x="485" y="115"/>
                  </a:lnTo>
                  <a:lnTo>
                    <a:pt x="446" y="107"/>
                  </a:lnTo>
                  <a:lnTo>
                    <a:pt x="405" y="105"/>
                  </a:lnTo>
                  <a:close/>
                  <a:moveTo>
                    <a:pt x="405" y="0"/>
                  </a:moveTo>
                  <a:lnTo>
                    <a:pt x="453" y="3"/>
                  </a:lnTo>
                  <a:lnTo>
                    <a:pt x="498" y="10"/>
                  </a:lnTo>
                  <a:lnTo>
                    <a:pt x="541" y="22"/>
                  </a:lnTo>
                  <a:lnTo>
                    <a:pt x="582" y="39"/>
                  </a:lnTo>
                  <a:lnTo>
                    <a:pt x="621" y="60"/>
                  </a:lnTo>
                  <a:lnTo>
                    <a:pt x="658" y="87"/>
                  </a:lnTo>
                  <a:lnTo>
                    <a:pt x="693" y="119"/>
                  </a:lnTo>
                  <a:lnTo>
                    <a:pt x="724" y="153"/>
                  </a:lnTo>
                  <a:lnTo>
                    <a:pt x="750" y="190"/>
                  </a:lnTo>
                  <a:lnTo>
                    <a:pt x="773" y="230"/>
                  </a:lnTo>
                  <a:lnTo>
                    <a:pt x="790" y="271"/>
                  </a:lnTo>
                  <a:lnTo>
                    <a:pt x="802" y="314"/>
                  </a:lnTo>
                  <a:lnTo>
                    <a:pt x="809" y="360"/>
                  </a:lnTo>
                  <a:lnTo>
                    <a:pt x="811" y="407"/>
                  </a:lnTo>
                  <a:lnTo>
                    <a:pt x="811" y="815"/>
                  </a:lnTo>
                  <a:lnTo>
                    <a:pt x="809" y="866"/>
                  </a:lnTo>
                  <a:lnTo>
                    <a:pt x="801" y="918"/>
                  </a:lnTo>
                  <a:lnTo>
                    <a:pt x="787" y="968"/>
                  </a:lnTo>
                  <a:lnTo>
                    <a:pt x="768" y="1017"/>
                  </a:lnTo>
                  <a:lnTo>
                    <a:pt x="743" y="1064"/>
                  </a:lnTo>
                  <a:lnTo>
                    <a:pt x="714" y="1111"/>
                  </a:lnTo>
                  <a:lnTo>
                    <a:pt x="692" y="1138"/>
                  </a:lnTo>
                  <a:lnTo>
                    <a:pt x="667" y="1163"/>
                  </a:lnTo>
                  <a:lnTo>
                    <a:pt x="637" y="1186"/>
                  </a:lnTo>
                  <a:lnTo>
                    <a:pt x="605" y="1207"/>
                  </a:lnTo>
                  <a:lnTo>
                    <a:pt x="569" y="1227"/>
                  </a:lnTo>
                  <a:lnTo>
                    <a:pt x="529" y="1243"/>
                  </a:lnTo>
                  <a:lnTo>
                    <a:pt x="487" y="1255"/>
                  </a:lnTo>
                  <a:lnTo>
                    <a:pt x="443" y="1264"/>
                  </a:lnTo>
                  <a:lnTo>
                    <a:pt x="395" y="1269"/>
                  </a:lnTo>
                  <a:lnTo>
                    <a:pt x="345" y="1271"/>
                  </a:lnTo>
                  <a:lnTo>
                    <a:pt x="312" y="1271"/>
                  </a:lnTo>
                  <a:lnTo>
                    <a:pt x="312" y="1166"/>
                  </a:lnTo>
                  <a:lnTo>
                    <a:pt x="353" y="1166"/>
                  </a:lnTo>
                  <a:lnTo>
                    <a:pt x="399" y="1163"/>
                  </a:lnTo>
                  <a:lnTo>
                    <a:pt x="444" y="1156"/>
                  </a:lnTo>
                  <a:lnTo>
                    <a:pt x="486" y="1143"/>
                  </a:lnTo>
                  <a:lnTo>
                    <a:pt x="526" y="1125"/>
                  </a:lnTo>
                  <a:lnTo>
                    <a:pt x="565" y="1101"/>
                  </a:lnTo>
                  <a:lnTo>
                    <a:pt x="601" y="1073"/>
                  </a:lnTo>
                  <a:lnTo>
                    <a:pt x="628" y="1045"/>
                  </a:lnTo>
                  <a:lnTo>
                    <a:pt x="653" y="1014"/>
                  </a:lnTo>
                  <a:lnTo>
                    <a:pt x="672" y="978"/>
                  </a:lnTo>
                  <a:lnTo>
                    <a:pt x="687" y="939"/>
                  </a:lnTo>
                  <a:lnTo>
                    <a:pt x="698" y="897"/>
                  </a:lnTo>
                  <a:lnTo>
                    <a:pt x="704" y="850"/>
                  </a:lnTo>
                  <a:lnTo>
                    <a:pt x="706" y="801"/>
                  </a:lnTo>
                  <a:lnTo>
                    <a:pt x="706" y="682"/>
                  </a:lnTo>
                  <a:lnTo>
                    <a:pt x="671" y="716"/>
                  </a:lnTo>
                  <a:lnTo>
                    <a:pt x="633" y="745"/>
                  </a:lnTo>
                  <a:lnTo>
                    <a:pt x="593" y="769"/>
                  </a:lnTo>
                  <a:lnTo>
                    <a:pt x="551" y="788"/>
                  </a:lnTo>
                  <a:lnTo>
                    <a:pt x="506" y="801"/>
                  </a:lnTo>
                  <a:lnTo>
                    <a:pt x="460" y="809"/>
                  </a:lnTo>
                  <a:lnTo>
                    <a:pt x="411" y="812"/>
                  </a:lnTo>
                  <a:lnTo>
                    <a:pt x="362" y="810"/>
                  </a:lnTo>
                  <a:lnTo>
                    <a:pt x="316" y="802"/>
                  </a:lnTo>
                  <a:lnTo>
                    <a:pt x="271" y="790"/>
                  </a:lnTo>
                  <a:lnTo>
                    <a:pt x="230" y="773"/>
                  </a:lnTo>
                  <a:lnTo>
                    <a:pt x="190" y="751"/>
                  </a:lnTo>
                  <a:lnTo>
                    <a:pt x="153" y="725"/>
                  </a:lnTo>
                  <a:lnTo>
                    <a:pt x="118" y="694"/>
                  </a:lnTo>
                  <a:lnTo>
                    <a:pt x="87" y="658"/>
                  </a:lnTo>
                  <a:lnTo>
                    <a:pt x="60" y="622"/>
                  </a:lnTo>
                  <a:lnTo>
                    <a:pt x="38" y="583"/>
                  </a:lnTo>
                  <a:lnTo>
                    <a:pt x="21" y="541"/>
                  </a:lnTo>
                  <a:lnTo>
                    <a:pt x="9" y="498"/>
                  </a:lnTo>
                  <a:lnTo>
                    <a:pt x="2" y="454"/>
                  </a:lnTo>
                  <a:lnTo>
                    <a:pt x="0" y="406"/>
                  </a:lnTo>
                  <a:lnTo>
                    <a:pt x="2" y="359"/>
                  </a:lnTo>
                  <a:lnTo>
                    <a:pt x="9" y="313"/>
                  </a:lnTo>
                  <a:lnTo>
                    <a:pt x="21" y="270"/>
                  </a:lnTo>
                  <a:lnTo>
                    <a:pt x="38" y="230"/>
                  </a:lnTo>
                  <a:lnTo>
                    <a:pt x="60" y="190"/>
                  </a:lnTo>
                  <a:lnTo>
                    <a:pt x="87" y="153"/>
                  </a:lnTo>
                  <a:lnTo>
                    <a:pt x="118" y="119"/>
                  </a:lnTo>
                  <a:lnTo>
                    <a:pt x="153" y="87"/>
                  </a:lnTo>
                  <a:lnTo>
                    <a:pt x="189" y="60"/>
                  </a:lnTo>
                  <a:lnTo>
                    <a:pt x="229" y="39"/>
                  </a:lnTo>
                  <a:lnTo>
                    <a:pt x="270" y="22"/>
                  </a:lnTo>
                  <a:lnTo>
                    <a:pt x="313" y="10"/>
                  </a:lnTo>
                  <a:lnTo>
                    <a:pt x="358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469"/>
            <p:cNvSpPr>
              <a:spLocks noEditPoints="1"/>
            </p:cNvSpPr>
            <p:nvPr/>
          </p:nvSpPr>
          <p:spPr bwMode="auto">
            <a:xfrm>
              <a:off x="4386263" y="1900238"/>
              <a:ext cx="500063" cy="460375"/>
            </a:xfrm>
            <a:custGeom>
              <a:avLst/>
              <a:gdLst>
                <a:gd name="T0" fmla="*/ 1943 w 2831"/>
                <a:gd name="T1" fmla="*/ 111 h 2609"/>
                <a:gd name="T2" fmla="*/ 1943 w 2831"/>
                <a:gd name="T3" fmla="*/ 555 h 2609"/>
                <a:gd name="T4" fmla="*/ 2720 w 2831"/>
                <a:gd name="T5" fmla="*/ 555 h 2609"/>
                <a:gd name="T6" fmla="*/ 2720 w 2831"/>
                <a:gd name="T7" fmla="*/ 111 h 2609"/>
                <a:gd name="T8" fmla="*/ 1943 w 2831"/>
                <a:gd name="T9" fmla="*/ 111 h 2609"/>
                <a:gd name="T10" fmla="*/ 1055 w 2831"/>
                <a:gd name="T11" fmla="*/ 111 h 2609"/>
                <a:gd name="T12" fmla="*/ 1055 w 2831"/>
                <a:gd name="T13" fmla="*/ 555 h 2609"/>
                <a:gd name="T14" fmla="*/ 1832 w 2831"/>
                <a:gd name="T15" fmla="*/ 555 h 2609"/>
                <a:gd name="T16" fmla="*/ 1832 w 2831"/>
                <a:gd name="T17" fmla="*/ 111 h 2609"/>
                <a:gd name="T18" fmla="*/ 1055 w 2831"/>
                <a:gd name="T19" fmla="*/ 111 h 2609"/>
                <a:gd name="T20" fmla="*/ 111 w 2831"/>
                <a:gd name="T21" fmla="*/ 111 h 2609"/>
                <a:gd name="T22" fmla="*/ 111 w 2831"/>
                <a:gd name="T23" fmla="*/ 555 h 2609"/>
                <a:gd name="T24" fmla="*/ 944 w 2831"/>
                <a:gd name="T25" fmla="*/ 555 h 2609"/>
                <a:gd name="T26" fmla="*/ 944 w 2831"/>
                <a:gd name="T27" fmla="*/ 111 h 2609"/>
                <a:gd name="T28" fmla="*/ 111 w 2831"/>
                <a:gd name="T29" fmla="*/ 111 h 2609"/>
                <a:gd name="T30" fmla="*/ 0 w 2831"/>
                <a:gd name="T31" fmla="*/ 0 h 2609"/>
                <a:gd name="T32" fmla="*/ 2831 w 2831"/>
                <a:gd name="T33" fmla="*/ 0 h 2609"/>
                <a:gd name="T34" fmla="*/ 2831 w 2831"/>
                <a:gd name="T35" fmla="*/ 1665 h 2609"/>
                <a:gd name="T36" fmla="*/ 2827 w 2831"/>
                <a:gd name="T37" fmla="*/ 1682 h 2609"/>
                <a:gd name="T38" fmla="*/ 2819 w 2831"/>
                <a:gd name="T39" fmla="*/ 1697 h 2609"/>
                <a:gd name="T40" fmla="*/ 2807 w 2831"/>
                <a:gd name="T41" fmla="*/ 1709 h 2609"/>
                <a:gd name="T42" fmla="*/ 2792 w 2831"/>
                <a:gd name="T43" fmla="*/ 1717 h 2609"/>
                <a:gd name="T44" fmla="*/ 2775 w 2831"/>
                <a:gd name="T45" fmla="*/ 1721 h 2609"/>
                <a:gd name="T46" fmla="*/ 2758 w 2831"/>
                <a:gd name="T47" fmla="*/ 1717 h 2609"/>
                <a:gd name="T48" fmla="*/ 2743 w 2831"/>
                <a:gd name="T49" fmla="*/ 1709 h 2609"/>
                <a:gd name="T50" fmla="*/ 2731 w 2831"/>
                <a:gd name="T51" fmla="*/ 1697 h 2609"/>
                <a:gd name="T52" fmla="*/ 2723 w 2831"/>
                <a:gd name="T53" fmla="*/ 1682 h 2609"/>
                <a:gd name="T54" fmla="*/ 2720 w 2831"/>
                <a:gd name="T55" fmla="*/ 1665 h 2609"/>
                <a:gd name="T56" fmla="*/ 2720 w 2831"/>
                <a:gd name="T57" fmla="*/ 666 h 2609"/>
                <a:gd name="T58" fmla="*/ 111 w 2831"/>
                <a:gd name="T59" fmla="*/ 666 h 2609"/>
                <a:gd name="T60" fmla="*/ 111 w 2831"/>
                <a:gd name="T61" fmla="*/ 2498 h 2609"/>
                <a:gd name="T62" fmla="*/ 1554 w 2831"/>
                <a:gd name="T63" fmla="*/ 2498 h 2609"/>
                <a:gd name="T64" fmla="*/ 1571 w 2831"/>
                <a:gd name="T65" fmla="*/ 2501 h 2609"/>
                <a:gd name="T66" fmla="*/ 1586 w 2831"/>
                <a:gd name="T67" fmla="*/ 2509 h 2609"/>
                <a:gd name="T68" fmla="*/ 1598 w 2831"/>
                <a:gd name="T69" fmla="*/ 2521 h 2609"/>
                <a:gd name="T70" fmla="*/ 1606 w 2831"/>
                <a:gd name="T71" fmla="*/ 2536 h 2609"/>
                <a:gd name="T72" fmla="*/ 1610 w 2831"/>
                <a:gd name="T73" fmla="*/ 2553 h 2609"/>
                <a:gd name="T74" fmla="*/ 1606 w 2831"/>
                <a:gd name="T75" fmla="*/ 2570 h 2609"/>
                <a:gd name="T76" fmla="*/ 1598 w 2831"/>
                <a:gd name="T77" fmla="*/ 2586 h 2609"/>
                <a:gd name="T78" fmla="*/ 1586 w 2831"/>
                <a:gd name="T79" fmla="*/ 2597 h 2609"/>
                <a:gd name="T80" fmla="*/ 1571 w 2831"/>
                <a:gd name="T81" fmla="*/ 2605 h 2609"/>
                <a:gd name="T82" fmla="*/ 1554 w 2831"/>
                <a:gd name="T83" fmla="*/ 2609 h 2609"/>
                <a:gd name="T84" fmla="*/ 56 w 2831"/>
                <a:gd name="T85" fmla="*/ 2609 h 2609"/>
                <a:gd name="T86" fmla="*/ 38 w 2831"/>
                <a:gd name="T87" fmla="*/ 2605 h 2609"/>
                <a:gd name="T88" fmla="*/ 23 w 2831"/>
                <a:gd name="T89" fmla="*/ 2597 h 2609"/>
                <a:gd name="T90" fmla="*/ 11 w 2831"/>
                <a:gd name="T91" fmla="*/ 2586 h 2609"/>
                <a:gd name="T92" fmla="*/ 3 w 2831"/>
                <a:gd name="T93" fmla="*/ 2570 h 2609"/>
                <a:gd name="T94" fmla="*/ 0 w 2831"/>
                <a:gd name="T95" fmla="*/ 2553 h 2609"/>
                <a:gd name="T96" fmla="*/ 0 w 2831"/>
                <a:gd name="T97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1" h="2609">
                  <a:moveTo>
                    <a:pt x="1943" y="111"/>
                  </a:moveTo>
                  <a:lnTo>
                    <a:pt x="1943" y="555"/>
                  </a:lnTo>
                  <a:lnTo>
                    <a:pt x="2720" y="555"/>
                  </a:lnTo>
                  <a:lnTo>
                    <a:pt x="2720" y="111"/>
                  </a:lnTo>
                  <a:lnTo>
                    <a:pt x="1943" y="111"/>
                  </a:lnTo>
                  <a:close/>
                  <a:moveTo>
                    <a:pt x="1055" y="111"/>
                  </a:moveTo>
                  <a:lnTo>
                    <a:pt x="1055" y="555"/>
                  </a:lnTo>
                  <a:lnTo>
                    <a:pt x="1832" y="555"/>
                  </a:lnTo>
                  <a:lnTo>
                    <a:pt x="1832" y="111"/>
                  </a:lnTo>
                  <a:lnTo>
                    <a:pt x="1055" y="111"/>
                  </a:lnTo>
                  <a:close/>
                  <a:moveTo>
                    <a:pt x="111" y="111"/>
                  </a:moveTo>
                  <a:lnTo>
                    <a:pt x="111" y="555"/>
                  </a:lnTo>
                  <a:lnTo>
                    <a:pt x="944" y="555"/>
                  </a:lnTo>
                  <a:lnTo>
                    <a:pt x="944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831" y="0"/>
                  </a:lnTo>
                  <a:lnTo>
                    <a:pt x="2831" y="1665"/>
                  </a:lnTo>
                  <a:lnTo>
                    <a:pt x="2827" y="1682"/>
                  </a:lnTo>
                  <a:lnTo>
                    <a:pt x="2819" y="1697"/>
                  </a:lnTo>
                  <a:lnTo>
                    <a:pt x="2807" y="1709"/>
                  </a:lnTo>
                  <a:lnTo>
                    <a:pt x="2792" y="1717"/>
                  </a:lnTo>
                  <a:lnTo>
                    <a:pt x="2775" y="1721"/>
                  </a:lnTo>
                  <a:lnTo>
                    <a:pt x="2758" y="1717"/>
                  </a:lnTo>
                  <a:lnTo>
                    <a:pt x="2743" y="1709"/>
                  </a:lnTo>
                  <a:lnTo>
                    <a:pt x="2731" y="1697"/>
                  </a:lnTo>
                  <a:lnTo>
                    <a:pt x="2723" y="1682"/>
                  </a:lnTo>
                  <a:lnTo>
                    <a:pt x="2720" y="1665"/>
                  </a:lnTo>
                  <a:lnTo>
                    <a:pt x="2720" y="666"/>
                  </a:lnTo>
                  <a:lnTo>
                    <a:pt x="111" y="666"/>
                  </a:lnTo>
                  <a:lnTo>
                    <a:pt x="111" y="2498"/>
                  </a:lnTo>
                  <a:lnTo>
                    <a:pt x="1554" y="2498"/>
                  </a:lnTo>
                  <a:lnTo>
                    <a:pt x="1571" y="2501"/>
                  </a:lnTo>
                  <a:lnTo>
                    <a:pt x="1586" y="2509"/>
                  </a:lnTo>
                  <a:lnTo>
                    <a:pt x="1598" y="2521"/>
                  </a:lnTo>
                  <a:lnTo>
                    <a:pt x="1606" y="2536"/>
                  </a:lnTo>
                  <a:lnTo>
                    <a:pt x="1610" y="2553"/>
                  </a:lnTo>
                  <a:lnTo>
                    <a:pt x="1606" y="2570"/>
                  </a:lnTo>
                  <a:lnTo>
                    <a:pt x="1598" y="2586"/>
                  </a:lnTo>
                  <a:lnTo>
                    <a:pt x="1586" y="2597"/>
                  </a:lnTo>
                  <a:lnTo>
                    <a:pt x="1571" y="2605"/>
                  </a:lnTo>
                  <a:lnTo>
                    <a:pt x="1554" y="2609"/>
                  </a:lnTo>
                  <a:lnTo>
                    <a:pt x="56" y="2609"/>
                  </a:lnTo>
                  <a:lnTo>
                    <a:pt x="38" y="2605"/>
                  </a:lnTo>
                  <a:lnTo>
                    <a:pt x="23" y="2597"/>
                  </a:lnTo>
                  <a:lnTo>
                    <a:pt x="11" y="2586"/>
                  </a:lnTo>
                  <a:lnTo>
                    <a:pt x="3" y="2570"/>
                  </a:lnTo>
                  <a:lnTo>
                    <a:pt x="0" y="25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6" name="Group 695"/>
          <p:cNvGrpSpPr/>
          <p:nvPr/>
        </p:nvGrpSpPr>
        <p:grpSpPr>
          <a:xfrm>
            <a:off x="2523458" y="2672621"/>
            <a:ext cx="587375" cy="587375"/>
            <a:chOff x="3452813" y="1900238"/>
            <a:chExt cx="587375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7" name="Freeform 474"/>
            <p:cNvSpPr>
              <a:spLocks noEditPoints="1"/>
            </p:cNvSpPr>
            <p:nvPr/>
          </p:nvSpPr>
          <p:spPr bwMode="auto">
            <a:xfrm>
              <a:off x="3805238" y="2252663"/>
              <a:ext cx="234950" cy="234950"/>
            </a:xfrm>
            <a:custGeom>
              <a:avLst/>
              <a:gdLst>
                <a:gd name="T0" fmla="*/ 111 w 1332"/>
                <a:gd name="T1" fmla="*/ 111 h 1332"/>
                <a:gd name="T2" fmla="*/ 111 w 1332"/>
                <a:gd name="T3" fmla="*/ 1221 h 1332"/>
                <a:gd name="T4" fmla="*/ 1221 w 1332"/>
                <a:gd name="T5" fmla="*/ 1221 h 1332"/>
                <a:gd name="T6" fmla="*/ 1221 w 1332"/>
                <a:gd name="T7" fmla="*/ 111 h 1332"/>
                <a:gd name="T8" fmla="*/ 722 w 1332"/>
                <a:gd name="T9" fmla="*/ 111 h 1332"/>
                <a:gd name="T10" fmla="*/ 722 w 1332"/>
                <a:gd name="T11" fmla="*/ 754 h 1332"/>
                <a:gd name="T12" fmla="*/ 960 w 1332"/>
                <a:gd name="T13" fmla="*/ 516 h 1332"/>
                <a:gd name="T14" fmla="*/ 1038 w 1332"/>
                <a:gd name="T15" fmla="*/ 594 h 1332"/>
                <a:gd name="T16" fmla="*/ 666 w 1332"/>
                <a:gd name="T17" fmla="*/ 967 h 1332"/>
                <a:gd name="T18" fmla="*/ 294 w 1332"/>
                <a:gd name="T19" fmla="*/ 594 h 1332"/>
                <a:gd name="T20" fmla="*/ 372 w 1332"/>
                <a:gd name="T21" fmla="*/ 516 h 1332"/>
                <a:gd name="T22" fmla="*/ 611 w 1332"/>
                <a:gd name="T23" fmla="*/ 754 h 1332"/>
                <a:gd name="T24" fmla="*/ 611 w 1332"/>
                <a:gd name="T25" fmla="*/ 111 h 1332"/>
                <a:gd name="T26" fmla="*/ 111 w 1332"/>
                <a:gd name="T27" fmla="*/ 111 h 1332"/>
                <a:gd name="T28" fmla="*/ 0 w 1332"/>
                <a:gd name="T29" fmla="*/ 0 h 1332"/>
                <a:gd name="T30" fmla="*/ 1332 w 1332"/>
                <a:gd name="T31" fmla="*/ 0 h 1332"/>
                <a:gd name="T32" fmla="*/ 1332 w 1332"/>
                <a:gd name="T33" fmla="*/ 1332 h 1332"/>
                <a:gd name="T34" fmla="*/ 0 w 1332"/>
                <a:gd name="T35" fmla="*/ 1332 h 1332"/>
                <a:gd name="T36" fmla="*/ 0 w 1332"/>
                <a:gd name="T3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2" h="1332">
                  <a:moveTo>
                    <a:pt x="111" y="111"/>
                  </a:moveTo>
                  <a:lnTo>
                    <a:pt x="111" y="1221"/>
                  </a:lnTo>
                  <a:lnTo>
                    <a:pt x="1221" y="1221"/>
                  </a:lnTo>
                  <a:lnTo>
                    <a:pt x="1221" y="111"/>
                  </a:lnTo>
                  <a:lnTo>
                    <a:pt x="722" y="111"/>
                  </a:lnTo>
                  <a:lnTo>
                    <a:pt x="722" y="754"/>
                  </a:lnTo>
                  <a:lnTo>
                    <a:pt x="960" y="516"/>
                  </a:lnTo>
                  <a:lnTo>
                    <a:pt x="1038" y="594"/>
                  </a:lnTo>
                  <a:lnTo>
                    <a:pt x="666" y="967"/>
                  </a:lnTo>
                  <a:lnTo>
                    <a:pt x="294" y="594"/>
                  </a:lnTo>
                  <a:lnTo>
                    <a:pt x="372" y="516"/>
                  </a:lnTo>
                  <a:lnTo>
                    <a:pt x="611" y="754"/>
                  </a:lnTo>
                  <a:lnTo>
                    <a:pt x="611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1332" y="0"/>
                  </a:lnTo>
                  <a:lnTo>
                    <a:pt x="1332" y="1332"/>
                  </a:lnTo>
                  <a:lnTo>
                    <a:pt x="0" y="13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475"/>
            <p:cNvSpPr>
              <a:spLocks/>
            </p:cNvSpPr>
            <p:nvPr/>
          </p:nvSpPr>
          <p:spPr bwMode="auto">
            <a:xfrm>
              <a:off x="3560763" y="2066926"/>
              <a:ext cx="68263" cy="225425"/>
            </a:xfrm>
            <a:custGeom>
              <a:avLst/>
              <a:gdLst>
                <a:gd name="T0" fmla="*/ 280 w 391"/>
                <a:gd name="T1" fmla="*/ 0 h 1280"/>
                <a:gd name="T2" fmla="*/ 391 w 391"/>
                <a:gd name="T3" fmla="*/ 0 h 1280"/>
                <a:gd name="T4" fmla="*/ 391 w 391"/>
                <a:gd name="T5" fmla="*/ 1280 h 1280"/>
                <a:gd name="T6" fmla="*/ 280 w 391"/>
                <a:gd name="T7" fmla="*/ 1280 h 1280"/>
                <a:gd name="T8" fmla="*/ 280 w 391"/>
                <a:gd name="T9" fmla="*/ 111 h 1280"/>
                <a:gd name="T10" fmla="*/ 0 w 391"/>
                <a:gd name="T11" fmla="*/ 277 h 1280"/>
                <a:gd name="T12" fmla="*/ 0 w 391"/>
                <a:gd name="T13" fmla="*/ 166 h 1280"/>
                <a:gd name="T14" fmla="*/ 280 w 391"/>
                <a:gd name="T1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1280">
                  <a:moveTo>
                    <a:pt x="280" y="0"/>
                  </a:moveTo>
                  <a:lnTo>
                    <a:pt x="391" y="0"/>
                  </a:lnTo>
                  <a:lnTo>
                    <a:pt x="391" y="1280"/>
                  </a:lnTo>
                  <a:lnTo>
                    <a:pt x="280" y="1280"/>
                  </a:lnTo>
                  <a:lnTo>
                    <a:pt x="280" y="111"/>
                  </a:lnTo>
                  <a:lnTo>
                    <a:pt x="0" y="277"/>
                  </a:lnTo>
                  <a:lnTo>
                    <a:pt x="0" y="16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476"/>
            <p:cNvSpPr>
              <a:spLocks noEditPoints="1"/>
            </p:cNvSpPr>
            <p:nvPr/>
          </p:nvSpPr>
          <p:spPr bwMode="auto">
            <a:xfrm>
              <a:off x="3662363" y="2066926"/>
              <a:ext cx="142875" cy="223838"/>
            </a:xfrm>
            <a:custGeom>
              <a:avLst/>
              <a:gdLst>
                <a:gd name="T0" fmla="*/ 326 w 811"/>
                <a:gd name="T1" fmla="*/ 115 h 1271"/>
                <a:gd name="T2" fmla="*/ 223 w 811"/>
                <a:gd name="T3" fmla="*/ 166 h 1271"/>
                <a:gd name="T4" fmla="*/ 144 w 811"/>
                <a:gd name="T5" fmla="*/ 256 h 1271"/>
                <a:gd name="T6" fmla="*/ 107 w 811"/>
                <a:gd name="T7" fmla="*/ 366 h 1271"/>
                <a:gd name="T8" fmla="*/ 115 w 811"/>
                <a:gd name="T9" fmla="*/ 487 h 1271"/>
                <a:gd name="T10" fmla="*/ 165 w 811"/>
                <a:gd name="T11" fmla="*/ 590 h 1271"/>
                <a:gd name="T12" fmla="*/ 255 w 811"/>
                <a:gd name="T13" fmla="*/ 668 h 1271"/>
                <a:gd name="T14" fmla="*/ 365 w 811"/>
                <a:gd name="T15" fmla="*/ 704 h 1271"/>
                <a:gd name="T16" fmla="*/ 486 w 811"/>
                <a:gd name="T17" fmla="*/ 697 h 1271"/>
                <a:gd name="T18" fmla="*/ 589 w 811"/>
                <a:gd name="T19" fmla="*/ 646 h 1271"/>
                <a:gd name="T20" fmla="*/ 668 w 811"/>
                <a:gd name="T21" fmla="*/ 558 h 1271"/>
                <a:gd name="T22" fmla="*/ 704 w 811"/>
                <a:gd name="T23" fmla="*/ 446 h 1271"/>
                <a:gd name="T24" fmla="*/ 696 w 811"/>
                <a:gd name="T25" fmla="*/ 322 h 1271"/>
                <a:gd name="T26" fmla="*/ 646 w 811"/>
                <a:gd name="T27" fmla="*/ 219 h 1271"/>
                <a:gd name="T28" fmla="*/ 556 w 811"/>
                <a:gd name="T29" fmla="*/ 143 h 1271"/>
                <a:gd name="T30" fmla="*/ 446 w 811"/>
                <a:gd name="T31" fmla="*/ 107 h 1271"/>
                <a:gd name="T32" fmla="*/ 453 w 811"/>
                <a:gd name="T33" fmla="*/ 3 h 1271"/>
                <a:gd name="T34" fmla="*/ 582 w 811"/>
                <a:gd name="T35" fmla="*/ 39 h 1271"/>
                <a:gd name="T36" fmla="*/ 693 w 811"/>
                <a:gd name="T37" fmla="*/ 119 h 1271"/>
                <a:gd name="T38" fmla="*/ 773 w 811"/>
                <a:gd name="T39" fmla="*/ 230 h 1271"/>
                <a:gd name="T40" fmla="*/ 809 w 811"/>
                <a:gd name="T41" fmla="*/ 360 h 1271"/>
                <a:gd name="T42" fmla="*/ 811 w 811"/>
                <a:gd name="T43" fmla="*/ 815 h 1271"/>
                <a:gd name="T44" fmla="*/ 787 w 811"/>
                <a:gd name="T45" fmla="*/ 968 h 1271"/>
                <a:gd name="T46" fmla="*/ 714 w 811"/>
                <a:gd name="T47" fmla="*/ 1111 h 1271"/>
                <a:gd name="T48" fmla="*/ 637 w 811"/>
                <a:gd name="T49" fmla="*/ 1186 h 1271"/>
                <a:gd name="T50" fmla="*/ 529 w 811"/>
                <a:gd name="T51" fmla="*/ 1243 h 1271"/>
                <a:gd name="T52" fmla="*/ 395 w 811"/>
                <a:gd name="T53" fmla="*/ 1269 h 1271"/>
                <a:gd name="T54" fmla="*/ 312 w 811"/>
                <a:gd name="T55" fmla="*/ 1166 h 1271"/>
                <a:gd name="T56" fmla="*/ 444 w 811"/>
                <a:gd name="T57" fmla="*/ 1156 h 1271"/>
                <a:gd name="T58" fmla="*/ 565 w 811"/>
                <a:gd name="T59" fmla="*/ 1101 h 1271"/>
                <a:gd name="T60" fmla="*/ 653 w 811"/>
                <a:gd name="T61" fmla="*/ 1014 h 1271"/>
                <a:gd name="T62" fmla="*/ 698 w 811"/>
                <a:gd name="T63" fmla="*/ 897 h 1271"/>
                <a:gd name="T64" fmla="*/ 706 w 811"/>
                <a:gd name="T65" fmla="*/ 682 h 1271"/>
                <a:gd name="T66" fmla="*/ 593 w 811"/>
                <a:gd name="T67" fmla="*/ 769 h 1271"/>
                <a:gd name="T68" fmla="*/ 460 w 811"/>
                <a:gd name="T69" fmla="*/ 809 h 1271"/>
                <a:gd name="T70" fmla="*/ 316 w 811"/>
                <a:gd name="T71" fmla="*/ 802 h 1271"/>
                <a:gd name="T72" fmla="*/ 190 w 811"/>
                <a:gd name="T73" fmla="*/ 751 h 1271"/>
                <a:gd name="T74" fmla="*/ 87 w 811"/>
                <a:gd name="T75" fmla="*/ 658 h 1271"/>
                <a:gd name="T76" fmla="*/ 21 w 811"/>
                <a:gd name="T77" fmla="*/ 541 h 1271"/>
                <a:gd name="T78" fmla="*/ 0 w 811"/>
                <a:gd name="T79" fmla="*/ 406 h 1271"/>
                <a:gd name="T80" fmla="*/ 21 w 811"/>
                <a:gd name="T81" fmla="*/ 270 h 1271"/>
                <a:gd name="T82" fmla="*/ 87 w 811"/>
                <a:gd name="T83" fmla="*/ 153 h 1271"/>
                <a:gd name="T84" fmla="*/ 189 w 811"/>
                <a:gd name="T85" fmla="*/ 60 h 1271"/>
                <a:gd name="T86" fmla="*/ 313 w 811"/>
                <a:gd name="T87" fmla="*/ 1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1" h="1271">
                  <a:moveTo>
                    <a:pt x="405" y="105"/>
                  </a:moveTo>
                  <a:lnTo>
                    <a:pt x="365" y="107"/>
                  </a:lnTo>
                  <a:lnTo>
                    <a:pt x="326" y="115"/>
                  </a:lnTo>
                  <a:lnTo>
                    <a:pt x="289" y="127"/>
                  </a:lnTo>
                  <a:lnTo>
                    <a:pt x="255" y="144"/>
                  </a:lnTo>
                  <a:lnTo>
                    <a:pt x="223" y="166"/>
                  </a:lnTo>
                  <a:lnTo>
                    <a:pt x="192" y="193"/>
                  </a:lnTo>
                  <a:lnTo>
                    <a:pt x="165" y="224"/>
                  </a:lnTo>
                  <a:lnTo>
                    <a:pt x="144" y="256"/>
                  </a:lnTo>
                  <a:lnTo>
                    <a:pt x="127" y="290"/>
                  </a:lnTo>
                  <a:lnTo>
                    <a:pt x="115" y="327"/>
                  </a:lnTo>
                  <a:lnTo>
                    <a:pt x="107" y="366"/>
                  </a:lnTo>
                  <a:lnTo>
                    <a:pt x="105" y="407"/>
                  </a:lnTo>
                  <a:lnTo>
                    <a:pt x="107" y="448"/>
                  </a:lnTo>
                  <a:lnTo>
                    <a:pt x="115" y="487"/>
                  </a:lnTo>
                  <a:lnTo>
                    <a:pt x="127" y="523"/>
                  </a:lnTo>
                  <a:lnTo>
                    <a:pt x="144" y="558"/>
                  </a:lnTo>
                  <a:lnTo>
                    <a:pt x="165" y="590"/>
                  </a:lnTo>
                  <a:lnTo>
                    <a:pt x="192" y="620"/>
                  </a:lnTo>
                  <a:lnTo>
                    <a:pt x="223" y="646"/>
                  </a:lnTo>
                  <a:lnTo>
                    <a:pt x="255" y="668"/>
                  </a:lnTo>
                  <a:lnTo>
                    <a:pt x="289" y="685"/>
                  </a:lnTo>
                  <a:lnTo>
                    <a:pt x="327" y="697"/>
                  </a:lnTo>
                  <a:lnTo>
                    <a:pt x="365" y="704"/>
                  </a:lnTo>
                  <a:lnTo>
                    <a:pt x="406" y="707"/>
                  </a:lnTo>
                  <a:lnTo>
                    <a:pt x="447" y="704"/>
                  </a:lnTo>
                  <a:lnTo>
                    <a:pt x="486" y="697"/>
                  </a:lnTo>
                  <a:lnTo>
                    <a:pt x="522" y="685"/>
                  </a:lnTo>
                  <a:lnTo>
                    <a:pt x="557" y="668"/>
                  </a:lnTo>
                  <a:lnTo>
                    <a:pt x="589" y="646"/>
                  </a:lnTo>
                  <a:lnTo>
                    <a:pt x="619" y="620"/>
                  </a:lnTo>
                  <a:lnTo>
                    <a:pt x="646" y="590"/>
                  </a:lnTo>
                  <a:lnTo>
                    <a:pt x="668" y="558"/>
                  </a:lnTo>
                  <a:lnTo>
                    <a:pt x="685" y="522"/>
                  </a:lnTo>
                  <a:lnTo>
                    <a:pt x="696" y="485"/>
                  </a:lnTo>
                  <a:lnTo>
                    <a:pt x="704" y="446"/>
                  </a:lnTo>
                  <a:lnTo>
                    <a:pt x="706" y="404"/>
                  </a:lnTo>
                  <a:lnTo>
                    <a:pt x="704" y="362"/>
                  </a:lnTo>
                  <a:lnTo>
                    <a:pt x="696" y="322"/>
                  </a:lnTo>
                  <a:lnTo>
                    <a:pt x="684" y="286"/>
                  </a:lnTo>
                  <a:lnTo>
                    <a:pt x="667" y="252"/>
                  </a:lnTo>
                  <a:lnTo>
                    <a:pt x="646" y="219"/>
                  </a:lnTo>
                  <a:lnTo>
                    <a:pt x="618" y="190"/>
                  </a:lnTo>
                  <a:lnTo>
                    <a:pt x="588" y="164"/>
                  </a:lnTo>
                  <a:lnTo>
                    <a:pt x="556" y="143"/>
                  </a:lnTo>
                  <a:lnTo>
                    <a:pt x="521" y="127"/>
                  </a:lnTo>
                  <a:lnTo>
                    <a:pt x="485" y="115"/>
                  </a:lnTo>
                  <a:lnTo>
                    <a:pt x="446" y="107"/>
                  </a:lnTo>
                  <a:lnTo>
                    <a:pt x="405" y="105"/>
                  </a:lnTo>
                  <a:close/>
                  <a:moveTo>
                    <a:pt x="405" y="0"/>
                  </a:moveTo>
                  <a:lnTo>
                    <a:pt x="453" y="3"/>
                  </a:lnTo>
                  <a:lnTo>
                    <a:pt x="498" y="10"/>
                  </a:lnTo>
                  <a:lnTo>
                    <a:pt x="541" y="22"/>
                  </a:lnTo>
                  <a:lnTo>
                    <a:pt x="582" y="39"/>
                  </a:lnTo>
                  <a:lnTo>
                    <a:pt x="621" y="60"/>
                  </a:lnTo>
                  <a:lnTo>
                    <a:pt x="658" y="87"/>
                  </a:lnTo>
                  <a:lnTo>
                    <a:pt x="693" y="119"/>
                  </a:lnTo>
                  <a:lnTo>
                    <a:pt x="724" y="153"/>
                  </a:lnTo>
                  <a:lnTo>
                    <a:pt x="750" y="190"/>
                  </a:lnTo>
                  <a:lnTo>
                    <a:pt x="773" y="230"/>
                  </a:lnTo>
                  <a:lnTo>
                    <a:pt x="790" y="271"/>
                  </a:lnTo>
                  <a:lnTo>
                    <a:pt x="802" y="314"/>
                  </a:lnTo>
                  <a:lnTo>
                    <a:pt x="809" y="360"/>
                  </a:lnTo>
                  <a:lnTo>
                    <a:pt x="811" y="407"/>
                  </a:lnTo>
                  <a:lnTo>
                    <a:pt x="811" y="407"/>
                  </a:lnTo>
                  <a:lnTo>
                    <a:pt x="811" y="815"/>
                  </a:lnTo>
                  <a:lnTo>
                    <a:pt x="808" y="866"/>
                  </a:lnTo>
                  <a:lnTo>
                    <a:pt x="800" y="918"/>
                  </a:lnTo>
                  <a:lnTo>
                    <a:pt x="787" y="968"/>
                  </a:lnTo>
                  <a:lnTo>
                    <a:pt x="768" y="1017"/>
                  </a:lnTo>
                  <a:lnTo>
                    <a:pt x="743" y="1064"/>
                  </a:lnTo>
                  <a:lnTo>
                    <a:pt x="714" y="1111"/>
                  </a:lnTo>
                  <a:lnTo>
                    <a:pt x="692" y="1138"/>
                  </a:lnTo>
                  <a:lnTo>
                    <a:pt x="667" y="1163"/>
                  </a:lnTo>
                  <a:lnTo>
                    <a:pt x="637" y="1186"/>
                  </a:lnTo>
                  <a:lnTo>
                    <a:pt x="605" y="1207"/>
                  </a:lnTo>
                  <a:lnTo>
                    <a:pt x="569" y="1227"/>
                  </a:lnTo>
                  <a:lnTo>
                    <a:pt x="529" y="1243"/>
                  </a:lnTo>
                  <a:lnTo>
                    <a:pt x="487" y="1255"/>
                  </a:lnTo>
                  <a:lnTo>
                    <a:pt x="443" y="1264"/>
                  </a:lnTo>
                  <a:lnTo>
                    <a:pt x="395" y="1269"/>
                  </a:lnTo>
                  <a:lnTo>
                    <a:pt x="345" y="1271"/>
                  </a:lnTo>
                  <a:lnTo>
                    <a:pt x="312" y="1271"/>
                  </a:lnTo>
                  <a:lnTo>
                    <a:pt x="312" y="1166"/>
                  </a:lnTo>
                  <a:lnTo>
                    <a:pt x="353" y="1166"/>
                  </a:lnTo>
                  <a:lnTo>
                    <a:pt x="399" y="1163"/>
                  </a:lnTo>
                  <a:lnTo>
                    <a:pt x="444" y="1156"/>
                  </a:lnTo>
                  <a:lnTo>
                    <a:pt x="486" y="1143"/>
                  </a:lnTo>
                  <a:lnTo>
                    <a:pt x="526" y="1125"/>
                  </a:lnTo>
                  <a:lnTo>
                    <a:pt x="565" y="1101"/>
                  </a:lnTo>
                  <a:lnTo>
                    <a:pt x="601" y="1073"/>
                  </a:lnTo>
                  <a:lnTo>
                    <a:pt x="628" y="1045"/>
                  </a:lnTo>
                  <a:lnTo>
                    <a:pt x="653" y="1014"/>
                  </a:lnTo>
                  <a:lnTo>
                    <a:pt x="672" y="978"/>
                  </a:lnTo>
                  <a:lnTo>
                    <a:pt x="687" y="939"/>
                  </a:lnTo>
                  <a:lnTo>
                    <a:pt x="698" y="897"/>
                  </a:lnTo>
                  <a:lnTo>
                    <a:pt x="704" y="850"/>
                  </a:lnTo>
                  <a:lnTo>
                    <a:pt x="706" y="801"/>
                  </a:lnTo>
                  <a:lnTo>
                    <a:pt x="706" y="682"/>
                  </a:lnTo>
                  <a:lnTo>
                    <a:pt x="671" y="716"/>
                  </a:lnTo>
                  <a:lnTo>
                    <a:pt x="633" y="745"/>
                  </a:lnTo>
                  <a:lnTo>
                    <a:pt x="593" y="769"/>
                  </a:lnTo>
                  <a:lnTo>
                    <a:pt x="551" y="788"/>
                  </a:lnTo>
                  <a:lnTo>
                    <a:pt x="506" y="801"/>
                  </a:lnTo>
                  <a:lnTo>
                    <a:pt x="460" y="809"/>
                  </a:lnTo>
                  <a:lnTo>
                    <a:pt x="411" y="812"/>
                  </a:lnTo>
                  <a:lnTo>
                    <a:pt x="362" y="810"/>
                  </a:lnTo>
                  <a:lnTo>
                    <a:pt x="316" y="802"/>
                  </a:lnTo>
                  <a:lnTo>
                    <a:pt x="271" y="790"/>
                  </a:lnTo>
                  <a:lnTo>
                    <a:pt x="230" y="773"/>
                  </a:lnTo>
                  <a:lnTo>
                    <a:pt x="190" y="751"/>
                  </a:lnTo>
                  <a:lnTo>
                    <a:pt x="153" y="725"/>
                  </a:lnTo>
                  <a:lnTo>
                    <a:pt x="118" y="694"/>
                  </a:lnTo>
                  <a:lnTo>
                    <a:pt x="87" y="658"/>
                  </a:lnTo>
                  <a:lnTo>
                    <a:pt x="60" y="622"/>
                  </a:lnTo>
                  <a:lnTo>
                    <a:pt x="38" y="583"/>
                  </a:lnTo>
                  <a:lnTo>
                    <a:pt x="21" y="541"/>
                  </a:lnTo>
                  <a:lnTo>
                    <a:pt x="9" y="498"/>
                  </a:lnTo>
                  <a:lnTo>
                    <a:pt x="2" y="454"/>
                  </a:lnTo>
                  <a:lnTo>
                    <a:pt x="0" y="406"/>
                  </a:lnTo>
                  <a:lnTo>
                    <a:pt x="2" y="359"/>
                  </a:lnTo>
                  <a:lnTo>
                    <a:pt x="9" y="313"/>
                  </a:lnTo>
                  <a:lnTo>
                    <a:pt x="21" y="270"/>
                  </a:lnTo>
                  <a:lnTo>
                    <a:pt x="38" y="230"/>
                  </a:lnTo>
                  <a:lnTo>
                    <a:pt x="60" y="190"/>
                  </a:lnTo>
                  <a:lnTo>
                    <a:pt x="87" y="153"/>
                  </a:lnTo>
                  <a:lnTo>
                    <a:pt x="118" y="119"/>
                  </a:lnTo>
                  <a:lnTo>
                    <a:pt x="153" y="87"/>
                  </a:lnTo>
                  <a:lnTo>
                    <a:pt x="189" y="60"/>
                  </a:lnTo>
                  <a:lnTo>
                    <a:pt x="229" y="39"/>
                  </a:lnTo>
                  <a:lnTo>
                    <a:pt x="270" y="22"/>
                  </a:lnTo>
                  <a:lnTo>
                    <a:pt x="313" y="10"/>
                  </a:lnTo>
                  <a:lnTo>
                    <a:pt x="358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477"/>
            <p:cNvSpPr>
              <a:spLocks noEditPoints="1"/>
            </p:cNvSpPr>
            <p:nvPr/>
          </p:nvSpPr>
          <p:spPr bwMode="auto">
            <a:xfrm>
              <a:off x="3452813" y="1900238"/>
              <a:ext cx="500063" cy="460375"/>
            </a:xfrm>
            <a:custGeom>
              <a:avLst/>
              <a:gdLst>
                <a:gd name="T0" fmla="*/ 1943 w 2831"/>
                <a:gd name="T1" fmla="*/ 111 h 2609"/>
                <a:gd name="T2" fmla="*/ 1943 w 2831"/>
                <a:gd name="T3" fmla="*/ 555 h 2609"/>
                <a:gd name="T4" fmla="*/ 2720 w 2831"/>
                <a:gd name="T5" fmla="*/ 555 h 2609"/>
                <a:gd name="T6" fmla="*/ 2720 w 2831"/>
                <a:gd name="T7" fmla="*/ 111 h 2609"/>
                <a:gd name="T8" fmla="*/ 1943 w 2831"/>
                <a:gd name="T9" fmla="*/ 111 h 2609"/>
                <a:gd name="T10" fmla="*/ 1055 w 2831"/>
                <a:gd name="T11" fmla="*/ 111 h 2609"/>
                <a:gd name="T12" fmla="*/ 1055 w 2831"/>
                <a:gd name="T13" fmla="*/ 555 h 2609"/>
                <a:gd name="T14" fmla="*/ 1832 w 2831"/>
                <a:gd name="T15" fmla="*/ 555 h 2609"/>
                <a:gd name="T16" fmla="*/ 1832 w 2831"/>
                <a:gd name="T17" fmla="*/ 111 h 2609"/>
                <a:gd name="T18" fmla="*/ 1055 w 2831"/>
                <a:gd name="T19" fmla="*/ 111 h 2609"/>
                <a:gd name="T20" fmla="*/ 111 w 2831"/>
                <a:gd name="T21" fmla="*/ 111 h 2609"/>
                <a:gd name="T22" fmla="*/ 111 w 2831"/>
                <a:gd name="T23" fmla="*/ 555 h 2609"/>
                <a:gd name="T24" fmla="*/ 944 w 2831"/>
                <a:gd name="T25" fmla="*/ 555 h 2609"/>
                <a:gd name="T26" fmla="*/ 944 w 2831"/>
                <a:gd name="T27" fmla="*/ 111 h 2609"/>
                <a:gd name="T28" fmla="*/ 111 w 2831"/>
                <a:gd name="T29" fmla="*/ 111 h 2609"/>
                <a:gd name="T30" fmla="*/ 0 w 2831"/>
                <a:gd name="T31" fmla="*/ 0 h 2609"/>
                <a:gd name="T32" fmla="*/ 2831 w 2831"/>
                <a:gd name="T33" fmla="*/ 0 h 2609"/>
                <a:gd name="T34" fmla="*/ 2831 w 2831"/>
                <a:gd name="T35" fmla="*/ 1665 h 2609"/>
                <a:gd name="T36" fmla="*/ 2827 w 2831"/>
                <a:gd name="T37" fmla="*/ 1682 h 2609"/>
                <a:gd name="T38" fmla="*/ 2819 w 2831"/>
                <a:gd name="T39" fmla="*/ 1697 h 2609"/>
                <a:gd name="T40" fmla="*/ 2807 w 2831"/>
                <a:gd name="T41" fmla="*/ 1709 h 2609"/>
                <a:gd name="T42" fmla="*/ 2792 w 2831"/>
                <a:gd name="T43" fmla="*/ 1717 h 2609"/>
                <a:gd name="T44" fmla="*/ 2775 w 2831"/>
                <a:gd name="T45" fmla="*/ 1721 h 2609"/>
                <a:gd name="T46" fmla="*/ 2758 w 2831"/>
                <a:gd name="T47" fmla="*/ 1717 h 2609"/>
                <a:gd name="T48" fmla="*/ 2743 w 2831"/>
                <a:gd name="T49" fmla="*/ 1709 h 2609"/>
                <a:gd name="T50" fmla="*/ 2731 w 2831"/>
                <a:gd name="T51" fmla="*/ 1697 h 2609"/>
                <a:gd name="T52" fmla="*/ 2723 w 2831"/>
                <a:gd name="T53" fmla="*/ 1682 h 2609"/>
                <a:gd name="T54" fmla="*/ 2720 w 2831"/>
                <a:gd name="T55" fmla="*/ 1665 h 2609"/>
                <a:gd name="T56" fmla="*/ 2720 w 2831"/>
                <a:gd name="T57" fmla="*/ 666 h 2609"/>
                <a:gd name="T58" fmla="*/ 111 w 2831"/>
                <a:gd name="T59" fmla="*/ 666 h 2609"/>
                <a:gd name="T60" fmla="*/ 111 w 2831"/>
                <a:gd name="T61" fmla="*/ 2498 h 2609"/>
                <a:gd name="T62" fmla="*/ 1554 w 2831"/>
                <a:gd name="T63" fmla="*/ 2498 h 2609"/>
                <a:gd name="T64" fmla="*/ 1571 w 2831"/>
                <a:gd name="T65" fmla="*/ 2501 h 2609"/>
                <a:gd name="T66" fmla="*/ 1586 w 2831"/>
                <a:gd name="T67" fmla="*/ 2509 h 2609"/>
                <a:gd name="T68" fmla="*/ 1598 w 2831"/>
                <a:gd name="T69" fmla="*/ 2521 h 2609"/>
                <a:gd name="T70" fmla="*/ 1606 w 2831"/>
                <a:gd name="T71" fmla="*/ 2536 h 2609"/>
                <a:gd name="T72" fmla="*/ 1610 w 2831"/>
                <a:gd name="T73" fmla="*/ 2553 h 2609"/>
                <a:gd name="T74" fmla="*/ 1606 w 2831"/>
                <a:gd name="T75" fmla="*/ 2570 h 2609"/>
                <a:gd name="T76" fmla="*/ 1598 w 2831"/>
                <a:gd name="T77" fmla="*/ 2586 h 2609"/>
                <a:gd name="T78" fmla="*/ 1586 w 2831"/>
                <a:gd name="T79" fmla="*/ 2597 h 2609"/>
                <a:gd name="T80" fmla="*/ 1571 w 2831"/>
                <a:gd name="T81" fmla="*/ 2605 h 2609"/>
                <a:gd name="T82" fmla="*/ 1554 w 2831"/>
                <a:gd name="T83" fmla="*/ 2609 h 2609"/>
                <a:gd name="T84" fmla="*/ 56 w 2831"/>
                <a:gd name="T85" fmla="*/ 2609 h 2609"/>
                <a:gd name="T86" fmla="*/ 38 w 2831"/>
                <a:gd name="T87" fmla="*/ 2605 h 2609"/>
                <a:gd name="T88" fmla="*/ 23 w 2831"/>
                <a:gd name="T89" fmla="*/ 2597 h 2609"/>
                <a:gd name="T90" fmla="*/ 11 w 2831"/>
                <a:gd name="T91" fmla="*/ 2586 h 2609"/>
                <a:gd name="T92" fmla="*/ 3 w 2831"/>
                <a:gd name="T93" fmla="*/ 2570 h 2609"/>
                <a:gd name="T94" fmla="*/ 0 w 2831"/>
                <a:gd name="T95" fmla="*/ 2553 h 2609"/>
                <a:gd name="T96" fmla="*/ 0 w 2831"/>
                <a:gd name="T97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1" h="2609">
                  <a:moveTo>
                    <a:pt x="1943" y="111"/>
                  </a:moveTo>
                  <a:lnTo>
                    <a:pt x="1943" y="555"/>
                  </a:lnTo>
                  <a:lnTo>
                    <a:pt x="2720" y="555"/>
                  </a:lnTo>
                  <a:lnTo>
                    <a:pt x="2720" y="111"/>
                  </a:lnTo>
                  <a:lnTo>
                    <a:pt x="1943" y="111"/>
                  </a:lnTo>
                  <a:close/>
                  <a:moveTo>
                    <a:pt x="1055" y="111"/>
                  </a:moveTo>
                  <a:lnTo>
                    <a:pt x="1055" y="555"/>
                  </a:lnTo>
                  <a:lnTo>
                    <a:pt x="1832" y="555"/>
                  </a:lnTo>
                  <a:lnTo>
                    <a:pt x="1832" y="111"/>
                  </a:lnTo>
                  <a:lnTo>
                    <a:pt x="1055" y="111"/>
                  </a:lnTo>
                  <a:close/>
                  <a:moveTo>
                    <a:pt x="111" y="111"/>
                  </a:moveTo>
                  <a:lnTo>
                    <a:pt x="111" y="555"/>
                  </a:lnTo>
                  <a:lnTo>
                    <a:pt x="944" y="555"/>
                  </a:lnTo>
                  <a:lnTo>
                    <a:pt x="944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831" y="0"/>
                  </a:lnTo>
                  <a:lnTo>
                    <a:pt x="2831" y="1665"/>
                  </a:lnTo>
                  <a:lnTo>
                    <a:pt x="2827" y="1682"/>
                  </a:lnTo>
                  <a:lnTo>
                    <a:pt x="2819" y="1697"/>
                  </a:lnTo>
                  <a:lnTo>
                    <a:pt x="2807" y="1709"/>
                  </a:lnTo>
                  <a:lnTo>
                    <a:pt x="2792" y="1717"/>
                  </a:lnTo>
                  <a:lnTo>
                    <a:pt x="2775" y="1721"/>
                  </a:lnTo>
                  <a:lnTo>
                    <a:pt x="2758" y="1717"/>
                  </a:lnTo>
                  <a:lnTo>
                    <a:pt x="2743" y="1709"/>
                  </a:lnTo>
                  <a:lnTo>
                    <a:pt x="2731" y="1697"/>
                  </a:lnTo>
                  <a:lnTo>
                    <a:pt x="2723" y="1682"/>
                  </a:lnTo>
                  <a:lnTo>
                    <a:pt x="2720" y="1665"/>
                  </a:lnTo>
                  <a:lnTo>
                    <a:pt x="2720" y="666"/>
                  </a:lnTo>
                  <a:lnTo>
                    <a:pt x="111" y="666"/>
                  </a:lnTo>
                  <a:lnTo>
                    <a:pt x="111" y="2498"/>
                  </a:lnTo>
                  <a:lnTo>
                    <a:pt x="1554" y="2498"/>
                  </a:lnTo>
                  <a:lnTo>
                    <a:pt x="1571" y="2501"/>
                  </a:lnTo>
                  <a:lnTo>
                    <a:pt x="1586" y="2509"/>
                  </a:lnTo>
                  <a:lnTo>
                    <a:pt x="1598" y="2521"/>
                  </a:lnTo>
                  <a:lnTo>
                    <a:pt x="1606" y="2536"/>
                  </a:lnTo>
                  <a:lnTo>
                    <a:pt x="1610" y="2553"/>
                  </a:lnTo>
                  <a:lnTo>
                    <a:pt x="1606" y="2570"/>
                  </a:lnTo>
                  <a:lnTo>
                    <a:pt x="1598" y="2586"/>
                  </a:lnTo>
                  <a:lnTo>
                    <a:pt x="1586" y="2597"/>
                  </a:lnTo>
                  <a:lnTo>
                    <a:pt x="1571" y="2605"/>
                  </a:lnTo>
                  <a:lnTo>
                    <a:pt x="1554" y="2609"/>
                  </a:lnTo>
                  <a:lnTo>
                    <a:pt x="56" y="2609"/>
                  </a:lnTo>
                  <a:lnTo>
                    <a:pt x="38" y="2605"/>
                  </a:lnTo>
                  <a:lnTo>
                    <a:pt x="23" y="2597"/>
                  </a:lnTo>
                  <a:lnTo>
                    <a:pt x="11" y="2586"/>
                  </a:lnTo>
                  <a:lnTo>
                    <a:pt x="3" y="2570"/>
                  </a:lnTo>
                  <a:lnTo>
                    <a:pt x="0" y="25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1" name="Group 700"/>
          <p:cNvGrpSpPr/>
          <p:nvPr/>
        </p:nvGrpSpPr>
        <p:grpSpPr>
          <a:xfrm>
            <a:off x="1587964" y="2672621"/>
            <a:ext cx="587375" cy="587375"/>
            <a:chOff x="2568575" y="1900238"/>
            <a:chExt cx="587375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02" name="Freeform 482"/>
            <p:cNvSpPr>
              <a:spLocks noEditPoints="1"/>
            </p:cNvSpPr>
            <p:nvPr/>
          </p:nvSpPr>
          <p:spPr bwMode="auto">
            <a:xfrm>
              <a:off x="2921000" y="2252663"/>
              <a:ext cx="234950" cy="234950"/>
            </a:xfrm>
            <a:custGeom>
              <a:avLst/>
              <a:gdLst>
                <a:gd name="T0" fmla="*/ 111 w 1332"/>
                <a:gd name="T1" fmla="*/ 111 h 1332"/>
                <a:gd name="T2" fmla="*/ 111 w 1332"/>
                <a:gd name="T3" fmla="*/ 1221 h 1332"/>
                <a:gd name="T4" fmla="*/ 611 w 1332"/>
                <a:gd name="T5" fmla="*/ 1221 h 1332"/>
                <a:gd name="T6" fmla="*/ 611 w 1332"/>
                <a:gd name="T7" fmla="*/ 523 h 1332"/>
                <a:gd name="T8" fmla="*/ 372 w 1332"/>
                <a:gd name="T9" fmla="*/ 761 h 1332"/>
                <a:gd name="T10" fmla="*/ 294 w 1332"/>
                <a:gd name="T11" fmla="*/ 682 h 1332"/>
                <a:gd name="T12" fmla="*/ 666 w 1332"/>
                <a:gd name="T13" fmla="*/ 310 h 1332"/>
                <a:gd name="T14" fmla="*/ 1038 w 1332"/>
                <a:gd name="T15" fmla="*/ 682 h 1332"/>
                <a:gd name="T16" fmla="*/ 960 w 1332"/>
                <a:gd name="T17" fmla="*/ 761 h 1332"/>
                <a:gd name="T18" fmla="*/ 722 w 1332"/>
                <a:gd name="T19" fmla="*/ 523 h 1332"/>
                <a:gd name="T20" fmla="*/ 722 w 1332"/>
                <a:gd name="T21" fmla="*/ 1221 h 1332"/>
                <a:gd name="T22" fmla="*/ 1221 w 1332"/>
                <a:gd name="T23" fmla="*/ 1221 h 1332"/>
                <a:gd name="T24" fmla="*/ 1221 w 1332"/>
                <a:gd name="T25" fmla="*/ 111 h 1332"/>
                <a:gd name="T26" fmla="*/ 111 w 1332"/>
                <a:gd name="T27" fmla="*/ 111 h 1332"/>
                <a:gd name="T28" fmla="*/ 0 w 1332"/>
                <a:gd name="T29" fmla="*/ 0 h 1332"/>
                <a:gd name="T30" fmla="*/ 1332 w 1332"/>
                <a:gd name="T31" fmla="*/ 0 h 1332"/>
                <a:gd name="T32" fmla="*/ 1332 w 1332"/>
                <a:gd name="T33" fmla="*/ 1332 h 1332"/>
                <a:gd name="T34" fmla="*/ 0 w 1332"/>
                <a:gd name="T35" fmla="*/ 1332 h 1332"/>
                <a:gd name="T36" fmla="*/ 0 w 1332"/>
                <a:gd name="T3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2" h="1332">
                  <a:moveTo>
                    <a:pt x="111" y="111"/>
                  </a:moveTo>
                  <a:lnTo>
                    <a:pt x="111" y="1221"/>
                  </a:lnTo>
                  <a:lnTo>
                    <a:pt x="611" y="1221"/>
                  </a:lnTo>
                  <a:lnTo>
                    <a:pt x="611" y="523"/>
                  </a:lnTo>
                  <a:lnTo>
                    <a:pt x="372" y="761"/>
                  </a:lnTo>
                  <a:lnTo>
                    <a:pt x="294" y="682"/>
                  </a:lnTo>
                  <a:lnTo>
                    <a:pt x="666" y="310"/>
                  </a:lnTo>
                  <a:lnTo>
                    <a:pt x="1038" y="682"/>
                  </a:lnTo>
                  <a:lnTo>
                    <a:pt x="960" y="761"/>
                  </a:lnTo>
                  <a:lnTo>
                    <a:pt x="722" y="523"/>
                  </a:lnTo>
                  <a:lnTo>
                    <a:pt x="722" y="1221"/>
                  </a:lnTo>
                  <a:lnTo>
                    <a:pt x="1221" y="1221"/>
                  </a:lnTo>
                  <a:lnTo>
                    <a:pt x="1221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1332" y="0"/>
                  </a:lnTo>
                  <a:lnTo>
                    <a:pt x="1332" y="1332"/>
                  </a:lnTo>
                  <a:lnTo>
                    <a:pt x="0" y="13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483"/>
            <p:cNvSpPr>
              <a:spLocks/>
            </p:cNvSpPr>
            <p:nvPr/>
          </p:nvSpPr>
          <p:spPr bwMode="auto">
            <a:xfrm>
              <a:off x="2676525" y="2066926"/>
              <a:ext cx="68263" cy="225425"/>
            </a:xfrm>
            <a:custGeom>
              <a:avLst/>
              <a:gdLst>
                <a:gd name="T0" fmla="*/ 280 w 391"/>
                <a:gd name="T1" fmla="*/ 0 h 1280"/>
                <a:gd name="T2" fmla="*/ 391 w 391"/>
                <a:gd name="T3" fmla="*/ 0 h 1280"/>
                <a:gd name="T4" fmla="*/ 391 w 391"/>
                <a:gd name="T5" fmla="*/ 1280 h 1280"/>
                <a:gd name="T6" fmla="*/ 280 w 391"/>
                <a:gd name="T7" fmla="*/ 1280 h 1280"/>
                <a:gd name="T8" fmla="*/ 280 w 391"/>
                <a:gd name="T9" fmla="*/ 111 h 1280"/>
                <a:gd name="T10" fmla="*/ 0 w 391"/>
                <a:gd name="T11" fmla="*/ 277 h 1280"/>
                <a:gd name="T12" fmla="*/ 0 w 391"/>
                <a:gd name="T13" fmla="*/ 166 h 1280"/>
                <a:gd name="T14" fmla="*/ 280 w 391"/>
                <a:gd name="T1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1" h="1280">
                  <a:moveTo>
                    <a:pt x="280" y="0"/>
                  </a:moveTo>
                  <a:lnTo>
                    <a:pt x="391" y="0"/>
                  </a:lnTo>
                  <a:lnTo>
                    <a:pt x="391" y="1280"/>
                  </a:lnTo>
                  <a:lnTo>
                    <a:pt x="280" y="1280"/>
                  </a:lnTo>
                  <a:lnTo>
                    <a:pt x="280" y="111"/>
                  </a:lnTo>
                  <a:lnTo>
                    <a:pt x="0" y="277"/>
                  </a:lnTo>
                  <a:lnTo>
                    <a:pt x="0" y="16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484"/>
            <p:cNvSpPr>
              <a:spLocks noEditPoints="1"/>
            </p:cNvSpPr>
            <p:nvPr/>
          </p:nvSpPr>
          <p:spPr bwMode="auto">
            <a:xfrm>
              <a:off x="2778125" y="2066926"/>
              <a:ext cx="142875" cy="223838"/>
            </a:xfrm>
            <a:custGeom>
              <a:avLst/>
              <a:gdLst>
                <a:gd name="T0" fmla="*/ 326 w 811"/>
                <a:gd name="T1" fmla="*/ 115 h 1271"/>
                <a:gd name="T2" fmla="*/ 223 w 811"/>
                <a:gd name="T3" fmla="*/ 166 h 1271"/>
                <a:gd name="T4" fmla="*/ 144 w 811"/>
                <a:gd name="T5" fmla="*/ 256 h 1271"/>
                <a:gd name="T6" fmla="*/ 107 w 811"/>
                <a:gd name="T7" fmla="*/ 366 h 1271"/>
                <a:gd name="T8" fmla="*/ 115 w 811"/>
                <a:gd name="T9" fmla="*/ 487 h 1271"/>
                <a:gd name="T10" fmla="*/ 165 w 811"/>
                <a:gd name="T11" fmla="*/ 590 h 1271"/>
                <a:gd name="T12" fmla="*/ 255 w 811"/>
                <a:gd name="T13" fmla="*/ 668 h 1271"/>
                <a:gd name="T14" fmla="*/ 365 w 811"/>
                <a:gd name="T15" fmla="*/ 704 h 1271"/>
                <a:gd name="T16" fmla="*/ 486 w 811"/>
                <a:gd name="T17" fmla="*/ 697 h 1271"/>
                <a:gd name="T18" fmla="*/ 589 w 811"/>
                <a:gd name="T19" fmla="*/ 646 h 1271"/>
                <a:gd name="T20" fmla="*/ 668 w 811"/>
                <a:gd name="T21" fmla="*/ 558 h 1271"/>
                <a:gd name="T22" fmla="*/ 704 w 811"/>
                <a:gd name="T23" fmla="*/ 446 h 1271"/>
                <a:gd name="T24" fmla="*/ 696 w 811"/>
                <a:gd name="T25" fmla="*/ 322 h 1271"/>
                <a:gd name="T26" fmla="*/ 646 w 811"/>
                <a:gd name="T27" fmla="*/ 219 h 1271"/>
                <a:gd name="T28" fmla="*/ 556 w 811"/>
                <a:gd name="T29" fmla="*/ 143 h 1271"/>
                <a:gd name="T30" fmla="*/ 446 w 811"/>
                <a:gd name="T31" fmla="*/ 107 h 1271"/>
                <a:gd name="T32" fmla="*/ 453 w 811"/>
                <a:gd name="T33" fmla="*/ 3 h 1271"/>
                <a:gd name="T34" fmla="*/ 582 w 811"/>
                <a:gd name="T35" fmla="*/ 39 h 1271"/>
                <a:gd name="T36" fmla="*/ 693 w 811"/>
                <a:gd name="T37" fmla="*/ 119 h 1271"/>
                <a:gd name="T38" fmla="*/ 773 w 811"/>
                <a:gd name="T39" fmla="*/ 230 h 1271"/>
                <a:gd name="T40" fmla="*/ 809 w 811"/>
                <a:gd name="T41" fmla="*/ 360 h 1271"/>
                <a:gd name="T42" fmla="*/ 811 w 811"/>
                <a:gd name="T43" fmla="*/ 815 h 1271"/>
                <a:gd name="T44" fmla="*/ 787 w 811"/>
                <a:gd name="T45" fmla="*/ 968 h 1271"/>
                <a:gd name="T46" fmla="*/ 714 w 811"/>
                <a:gd name="T47" fmla="*/ 1111 h 1271"/>
                <a:gd name="T48" fmla="*/ 637 w 811"/>
                <a:gd name="T49" fmla="*/ 1186 h 1271"/>
                <a:gd name="T50" fmla="*/ 529 w 811"/>
                <a:gd name="T51" fmla="*/ 1243 h 1271"/>
                <a:gd name="T52" fmla="*/ 395 w 811"/>
                <a:gd name="T53" fmla="*/ 1269 h 1271"/>
                <a:gd name="T54" fmla="*/ 312 w 811"/>
                <a:gd name="T55" fmla="*/ 1166 h 1271"/>
                <a:gd name="T56" fmla="*/ 444 w 811"/>
                <a:gd name="T57" fmla="*/ 1156 h 1271"/>
                <a:gd name="T58" fmla="*/ 565 w 811"/>
                <a:gd name="T59" fmla="*/ 1101 h 1271"/>
                <a:gd name="T60" fmla="*/ 653 w 811"/>
                <a:gd name="T61" fmla="*/ 1014 h 1271"/>
                <a:gd name="T62" fmla="*/ 698 w 811"/>
                <a:gd name="T63" fmla="*/ 897 h 1271"/>
                <a:gd name="T64" fmla="*/ 706 w 811"/>
                <a:gd name="T65" fmla="*/ 682 h 1271"/>
                <a:gd name="T66" fmla="*/ 593 w 811"/>
                <a:gd name="T67" fmla="*/ 769 h 1271"/>
                <a:gd name="T68" fmla="*/ 460 w 811"/>
                <a:gd name="T69" fmla="*/ 809 h 1271"/>
                <a:gd name="T70" fmla="*/ 316 w 811"/>
                <a:gd name="T71" fmla="*/ 802 h 1271"/>
                <a:gd name="T72" fmla="*/ 190 w 811"/>
                <a:gd name="T73" fmla="*/ 751 h 1271"/>
                <a:gd name="T74" fmla="*/ 87 w 811"/>
                <a:gd name="T75" fmla="*/ 658 h 1271"/>
                <a:gd name="T76" fmla="*/ 21 w 811"/>
                <a:gd name="T77" fmla="*/ 541 h 1271"/>
                <a:gd name="T78" fmla="*/ 0 w 811"/>
                <a:gd name="T79" fmla="*/ 406 h 1271"/>
                <a:gd name="T80" fmla="*/ 21 w 811"/>
                <a:gd name="T81" fmla="*/ 270 h 1271"/>
                <a:gd name="T82" fmla="*/ 87 w 811"/>
                <a:gd name="T83" fmla="*/ 153 h 1271"/>
                <a:gd name="T84" fmla="*/ 189 w 811"/>
                <a:gd name="T85" fmla="*/ 60 h 1271"/>
                <a:gd name="T86" fmla="*/ 313 w 811"/>
                <a:gd name="T87" fmla="*/ 1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1" h="1271">
                  <a:moveTo>
                    <a:pt x="405" y="105"/>
                  </a:moveTo>
                  <a:lnTo>
                    <a:pt x="365" y="107"/>
                  </a:lnTo>
                  <a:lnTo>
                    <a:pt x="326" y="115"/>
                  </a:lnTo>
                  <a:lnTo>
                    <a:pt x="289" y="127"/>
                  </a:lnTo>
                  <a:lnTo>
                    <a:pt x="255" y="144"/>
                  </a:lnTo>
                  <a:lnTo>
                    <a:pt x="223" y="166"/>
                  </a:lnTo>
                  <a:lnTo>
                    <a:pt x="192" y="193"/>
                  </a:lnTo>
                  <a:lnTo>
                    <a:pt x="165" y="224"/>
                  </a:lnTo>
                  <a:lnTo>
                    <a:pt x="144" y="256"/>
                  </a:lnTo>
                  <a:lnTo>
                    <a:pt x="127" y="290"/>
                  </a:lnTo>
                  <a:lnTo>
                    <a:pt x="115" y="327"/>
                  </a:lnTo>
                  <a:lnTo>
                    <a:pt x="107" y="366"/>
                  </a:lnTo>
                  <a:lnTo>
                    <a:pt x="105" y="407"/>
                  </a:lnTo>
                  <a:lnTo>
                    <a:pt x="107" y="448"/>
                  </a:lnTo>
                  <a:lnTo>
                    <a:pt x="115" y="487"/>
                  </a:lnTo>
                  <a:lnTo>
                    <a:pt x="127" y="523"/>
                  </a:lnTo>
                  <a:lnTo>
                    <a:pt x="144" y="558"/>
                  </a:lnTo>
                  <a:lnTo>
                    <a:pt x="165" y="590"/>
                  </a:lnTo>
                  <a:lnTo>
                    <a:pt x="192" y="620"/>
                  </a:lnTo>
                  <a:lnTo>
                    <a:pt x="223" y="646"/>
                  </a:lnTo>
                  <a:lnTo>
                    <a:pt x="255" y="668"/>
                  </a:lnTo>
                  <a:lnTo>
                    <a:pt x="289" y="685"/>
                  </a:lnTo>
                  <a:lnTo>
                    <a:pt x="327" y="697"/>
                  </a:lnTo>
                  <a:lnTo>
                    <a:pt x="365" y="704"/>
                  </a:lnTo>
                  <a:lnTo>
                    <a:pt x="406" y="707"/>
                  </a:lnTo>
                  <a:lnTo>
                    <a:pt x="447" y="704"/>
                  </a:lnTo>
                  <a:lnTo>
                    <a:pt x="486" y="697"/>
                  </a:lnTo>
                  <a:lnTo>
                    <a:pt x="522" y="685"/>
                  </a:lnTo>
                  <a:lnTo>
                    <a:pt x="557" y="668"/>
                  </a:lnTo>
                  <a:lnTo>
                    <a:pt x="589" y="646"/>
                  </a:lnTo>
                  <a:lnTo>
                    <a:pt x="619" y="620"/>
                  </a:lnTo>
                  <a:lnTo>
                    <a:pt x="646" y="590"/>
                  </a:lnTo>
                  <a:lnTo>
                    <a:pt x="668" y="558"/>
                  </a:lnTo>
                  <a:lnTo>
                    <a:pt x="685" y="522"/>
                  </a:lnTo>
                  <a:lnTo>
                    <a:pt x="696" y="485"/>
                  </a:lnTo>
                  <a:lnTo>
                    <a:pt x="704" y="446"/>
                  </a:lnTo>
                  <a:lnTo>
                    <a:pt x="706" y="404"/>
                  </a:lnTo>
                  <a:lnTo>
                    <a:pt x="704" y="362"/>
                  </a:lnTo>
                  <a:lnTo>
                    <a:pt x="696" y="322"/>
                  </a:lnTo>
                  <a:lnTo>
                    <a:pt x="684" y="286"/>
                  </a:lnTo>
                  <a:lnTo>
                    <a:pt x="667" y="252"/>
                  </a:lnTo>
                  <a:lnTo>
                    <a:pt x="646" y="219"/>
                  </a:lnTo>
                  <a:lnTo>
                    <a:pt x="618" y="190"/>
                  </a:lnTo>
                  <a:lnTo>
                    <a:pt x="588" y="164"/>
                  </a:lnTo>
                  <a:lnTo>
                    <a:pt x="556" y="143"/>
                  </a:lnTo>
                  <a:lnTo>
                    <a:pt x="521" y="127"/>
                  </a:lnTo>
                  <a:lnTo>
                    <a:pt x="485" y="115"/>
                  </a:lnTo>
                  <a:lnTo>
                    <a:pt x="446" y="107"/>
                  </a:lnTo>
                  <a:lnTo>
                    <a:pt x="405" y="105"/>
                  </a:lnTo>
                  <a:close/>
                  <a:moveTo>
                    <a:pt x="405" y="0"/>
                  </a:moveTo>
                  <a:lnTo>
                    <a:pt x="453" y="3"/>
                  </a:lnTo>
                  <a:lnTo>
                    <a:pt x="498" y="10"/>
                  </a:lnTo>
                  <a:lnTo>
                    <a:pt x="541" y="22"/>
                  </a:lnTo>
                  <a:lnTo>
                    <a:pt x="582" y="39"/>
                  </a:lnTo>
                  <a:lnTo>
                    <a:pt x="621" y="60"/>
                  </a:lnTo>
                  <a:lnTo>
                    <a:pt x="658" y="87"/>
                  </a:lnTo>
                  <a:lnTo>
                    <a:pt x="693" y="119"/>
                  </a:lnTo>
                  <a:lnTo>
                    <a:pt x="724" y="153"/>
                  </a:lnTo>
                  <a:lnTo>
                    <a:pt x="750" y="190"/>
                  </a:lnTo>
                  <a:lnTo>
                    <a:pt x="773" y="230"/>
                  </a:lnTo>
                  <a:lnTo>
                    <a:pt x="790" y="271"/>
                  </a:lnTo>
                  <a:lnTo>
                    <a:pt x="802" y="314"/>
                  </a:lnTo>
                  <a:lnTo>
                    <a:pt x="809" y="360"/>
                  </a:lnTo>
                  <a:lnTo>
                    <a:pt x="811" y="407"/>
                  </a:lnTo>
                  <a:lnTo>
                    <a:pt x="811" y="407"/>
                  </a:lnTo>
                  <a:lnTo>
                    <a:pt x="811" y="815"/>
                  </a:lnTo>
                  <a:lnTo>
                    <a:pt x="808" y="866"/>
                  </a:lnTo>
                  <a:lnTo>
                    <a:pt x="800" y="918"/>
                  </a:lnTo>
                  <a:lnTo>
                    <a:pt x="787" y="968"/>
                  </a:lnTo>
                  <a:lnTo>
                    <a:pt x="768" y="1017"/>
                  </a:lnTo>
                  <a:lnTo>
                    <a:pt x="743" y="1064"/>
                  </a:lnTo>
                  <a:lnTo>
                    <a:pt x="714" y="1111"/>
                  </a:lnTo>
                  <a:lnTo>
                    <a:pt x="692" y="1138"/>
                  </a:lnTo>
                  <a:lnTo>
                    <a:pt x="667" y="1163"/>
                  </a:lnTo>
                  <a:lnTo>
                    <a:pt x="637" y="1186"/>
                  </a:lnTo>
                  <a:lnTo>
                    <a:pt x="605" y="1207"/>
                  </a:lnTo>
                  <a:lnTo>
                    <a:pt x="569" y="1227"/>
                  </a:lnTo>
                  <a:lnTo>
                    <a:pt x="529" y="1243"/>
                  </a:lnTo>
                  <a:lnTo>
                    <a:pt x="487" y="1255"/>
                  </a:lnTo>
                  <a:lnTo>
                    <a:pt x="443" y="1264"/>
                  </a:lnTo>
                  <a:lnTo>
                    <a:pt x="395" y="1269"/>
                  </a:lnTo>
                  <a:lnTo>
                    <a:pt x="345" y="1271"/>
                  </a:lnTo>
                  <a:lnTo>
                    <a:pt x="312" y="1271"/>
                  </a:lnTo>
                  <a:lnTo>
                    <a:pt x="312" y="1166"/>
                  </a:lnTo>
                  <a:lnTo>
                    <a:pt x="353" y="1166"/>
                  </a:lnTo>
                  <a:lnTo>
                    <a:pt x="399" y="1163"/>
                  </a:lnTo>
                  <a:lnTo>
                    <a:pt x="444" y="1156"/>
                  </a:lnTo>
                  <a:lnTo>
                    <a:pt x="486" y="1143"/>
                  </a:lnTo>
                  <a:lnTo>
                    <a:pt x="526" y="1125"/>
                  </a:lnTo>
                  <a:lnTo>
                    <a:pt x="565" y="1101"/>
                  </a:lnTo>
                  <a:lnTo>
                    <a:pt x="601" y="1073"/>
                  </a:lnTo>
                  <a:lnTo>
                    <a:pt x="628" y="1045"/>
                  </a:lnTo>
                  <a:lnTo>
                    <a:pt x="653" y="1014"/>
                  </a:lnTo>
                  <a:lnTo>
                    <a:pt x="672" y="978"/>
                  </a:lnTo>
                  <a:lnTo>
                    <a:pt x="687" y="939"/>
                  </a:lnTo>
                  <a:lnTo>
                    <a:pt x="698" y="897"/>
                  </a:lnTo>
                  <a:lnTo>
                    <a:pt x="704" y="850"/>
                  </a:lnTo>
                  <a:lnTo>
                    <a:pt x="706" y="801"/>
                  </a:lnTo>
                  <a:lnTo>
                    <a:pt x="706" y="682"/>
                  </a:lnTo>
                  <a:lnTo>
                    <a:pt x="671" y="716"/>
                  </a:lnTo>
                  <a:lnTo>
                    <a:pt x="633" y="745"/>
                  </a:lnTo>
                  <a:lnTo>
                    <a:pt x="593" y="769"/>
                  </a:lnTo>
                  <a:lnTo>
                    <a:pt x="551" y="788"/>
                  </a:lnTo>
                  <a:lnTo>
                    <a:pt x="506" y="801"/>
                  </a:lnTo>
                  <a:lnTo>
                    <a:pt x="460" y="809"/>
                  </a:lnTo>
                  <a:lnTo>
                    <a:pt x="411" y="812"/>
                  </a:lnTo>
                  <a:lnTo>
                    <a:pt x="362" y="810"/>
                  </a:lnTo>
                  <a:lnTo>
                    <a:pt x="316" y="802"/>
                  </a:lnTo>
                  <a:lnTo>
                    <a:pt x="271" y="790"/>
                  </a:lnTo>
                  <a:lnTo>
                    <a:pt x="230" y="773"/>
                  </a:lnTo>
                  <a:lnTo>
                    <a:pt x="190" y="751"/>
                  </a:lnTo>
                  <a:lnTo>
                    <a:pt x="153" y="725"/>
                  </a:lnTo>
                  <a:lnTo>
                    <a:pt x="118" y="694"/>
                  </a:lnTo>
                  <a:lnTo>
                    <a:pt x="87" y="658"/>
                  </a:lnTo>
                  <a:lnTo>
                    <a:pt x="60" y="622"/>
                  </a:lnTo>
                  <a:lnTo>
                    <a:pt x="38" y="583"/>
                  </a:lnTo>
                  <a:lnTo>
                    <a:pt x="21" y="541"/>
                  </a:lnTo>
                  <a:lnTo>
                    <a:pt x="9" y="498"/>
                  </a:lnTo>
                  <a:lnTo>
                    <a:pt x="2" y="454"/>
                  </a:lnTo>
                  <a:lnTo>
                    <a:pt x="0" y="406"/>
                  </a:lnTo>
                  <a:lnTo>
                    <a:pt x="2" y="359"/>
                  </a:lnTo>
                  <a:lnTo>
                    <a:pt x="9" y="313"/>
                  </a:lnTo>
                  <a:lnTo>
                    <a:pt x="21" y="270"/>
                  </a:lnTo>
                  <a:lnTo>
                    <a:pt x="38" y="230"/>
                  </a:lnTo>
                  <a:lnTo>
                    <a:pt x="60" y="190"/>
                  </a:lnTo>
                  <a:lnTo>
                    <a:pt x="87" y="153"/>
                  </a:lnTo>
                  <a:lnTo>
                    <a:pt x="118" y="119"/>
                  </a:lnTo>
                  <a:lnTo>
                    <a:pt x="153" y="87"/>
                  </a:lnTo>
                  <a:lnTo>
                    <a:pt x="189" y="60"/>
                  </a:lnTo>
                  <a:lnTo>
                    <a:pt x="229" y="39"/>
                  </a:lnTo>
                  <a:lnTo>
                    <a:pt x="270" y="22"/>
                  </a:lnTo>
                  <a:lnTo>
                    <a:pt x="313" y="10"/>
                  </a:lnTo>
                  <a:lnTo>
                    <a:pt x="358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485"/>
            <p:cNvSpPr>
              <a:spLocks noEditPoints="1"/>
            </p:cNvSpPr>
            <p:nvPr/>
          </p:nvSpPr>
          <p:spPr bwMode="auto">
            <a:xfrm>
              <a:off x="2568575" y="1900238"/>
              <a:ext cx="500063" cy="460375"/>
            </a:xfrm>
            <a:custGeom>
              <a:avLst/>
              <a:gdLst>
                <a:gd name="T0" fmla="*/ 1943 w 2831"/>
                <a:gd name="T1" fmla="*/ 111 h 2609"/>
                <a:gd name="T2" fmla="*/ 1943 w 2831"/>
                <a:gd name="T3" fmla="*/ 555 h 2609"/>
                <a:gd name="T4" fmla="*/ 2720 w 2831"/>
                <a:gd name="T5" fmla="*/ 555 h 2609"/>
                <a:gd name="T6" fmla="*/ 2720 w 2831"/>
                <a:gd name="T7" fmla="*/ 111 h 2609"/>
                <a:gd name="T8" fmla="*/ 1943 w 2831"/>
                <a:gd name="T9" fmla="*/ 111 h 2609"/>
                <a:gd name="T10" fmla="*/ 1055 w 2831"/>
                <a:gd name="T11" fmla="*/ 111 h 2609"/>
                <a:gd name="T12" fmla="*/ 1055 w 2831"/>
                <a:gd name="T13" fmla="*/ 555 h 2609"/>
                <a:gd name="T14" fmla="*/ 1832 w 2831"/>
                <a:gd name="T15" fmla="*/ 555 h 2609"/>
                <a:gd name="T16" fmla="*/ 1832 w 2831"/>
                <a:gd name="T17" fmla="*/ 111 h 2609"/>
                <a:gd name="T18" fmla="*/ 1055 w 2831"/>
                <a:gd name="T19" fmla="*/ 111 h 2609"/>
                <a:gd name="T20" fmla="*/ 111 w 2831"/>
                <a:gd name="T21" fmla="*/ 111 h 2609"/>
                <a:gd name="T22" fmla="*/ 111 w 2831"/>
                <a:gd name="T23" fmla="*/ 555 h 2609"/>
                <a:gd name="T24" fmla="*/ 944 w 2831"/>
                <a:gd name="T25" fmla="*/ 555 h 2609"/>
                <a:gd name="T26" fmla="*/ 944 w 2831"/>
                <a:gd name="T27" fmla="*/ 111 h 2609"/>
                <a:gd name="T28" fmla="*/ 111 w 2831"/>
                <a:gd name="T29" fmla="*/ 111 h 2609"/>
                <a:gd name="T30" fmla="*/ 0 w 2831"/>
                <a:gd name="T31" fmla="*/ 0 h 2609"/>
                <a:gd name="T32" fmla="*/ 2831 w 2831"/>
                <a:gd name="T33" fmla="*/ 0 h 2609"/>
                <a:gd name="T34" fmla="*/ 2831 w 2831"/>
                <a:gd name="T35" fmla="*/ 1665 h 2609"/>
                <a:gd name="T36" fmla="*/ 2827 w 2831"/>
                <a:gd name="T37" fmla="*/ 1682 h 2609"/>
                <a:gd name="T38" fmla="*/ 2819 w 2831"/>
                <a:gd name="T39" fmla="*/ 1697 h 2609"/>
                <a:gd name="T40" fmla="*/ 2807 w 2831"/>
                <a:gd name="T41" fmla="*/ 1709 h 2609"/>
                <a:gd name="T42" fmla="*/ 2792 w 2831"/>
                <a:gd name="T43" fmla="*/ 1717 h 2609"/>
                <a:gd name="T44" fmla="*/ 2775 w 2831"/>
                <a:gd name="T45" fmla="*/ 1721 h 2609"/>
                <a:gd name="T46" fmla="*/ 2758 w 2831"/>
                <a:gd name="T47" fmla="*/ 1717 h 2609"/>
                <a:gd name="T48" fmla="*/ 2743 w 2831"/>
                <a:gd name="T49" fmla="*/ 1709 h 2609"/>
                <a:gd name="T50" fmla="*/ 2731 w 2831"/>
                <a:gd name="T51" fmla="*/ 1697 h 2609"/>
                <a:gd name="T52" fmla="*/ 2723 w 2831"/>
                <a:gd name="T53" fmla="*/ 1682 h 2609"/>
                <a:gd name="T54" fmla="*/ 2720 w 2831"/>
                <a:gd name="T55" fmla="*/ 1665 h 2609"/>
                <a:gd name="T56" fmla="*/ 2720 w 2831"/>
                <a:gd name="T57" fmla="*/ 666 h 2609"/>
                <a:gd name="T58" fmla="*/ 111 w 2831"/>
                <a:gd name="T59" fmla="*/ 666 h 2609"/>
                <a:gd name="T60" fmla="*/ 111 w 2831"/>
                <a:gd name="T61" fmla="*/ 2498 h 2609"/>
                <a:gd name="T62" fmla="*/ 1665 w 2831"/>
                <a:gd name="T63" fmla="*/ 2498 h 2609"/>
                <a:gd name="T64" fmla="*/ 1682 w 2831"/>
                <a:gd name="T65" fmla="*/ 2501 h 2609"/>
                <a:gd name="T66" fmla="*/ 1697 w 2831"/>
                <a:gd name="T67" fmla="*/ 2509 h 2609"/>
                <a:gd name="T68" fmla="*/ 1709 w 2831"/>
                <a:gd name="T69" fmla="*/ 2521 h 2609"/>
                <a:gd name="T70" fmla="*/ 1717 w 2831"/>
                <a:gd name="T71" fmla="*/ 2536 h 2609"/>
                <a:gd name="T72" fmla="*/ 1721 w 2831"/>
                <a:gd name="T73" fmla="*/ 2553 h 2609"/>
                <a:gd name="T74" fmla="*/ 1717 w 2831"/>
                <a:gd name="T75" fmla="*/ 2570 h 2609"/>
                <a:gd name="T76" fmla="*/ 1709 w 2831"/>
                <a:gd name="T77" fmla="*/ 2586 h 2609"/>
                <a:gd name="T78" fmla="*/ 1697 w 2831"/>
                <a:gd name="T79" fmla="*/ 2597 h 2609"/>
                <a:gd name="T80" fmla="*/ 1682 w 2831"/>
                <a:gd name="T81" fmla="*/ 2605 h 2609"/>
                <a:gd name="T82" fmla="*/ 1665 w 2831"/>
                <a:gd name="T83" fmla="*/ 2609 h 2609"/>
                <a:gd name="T84" fmla="*/ 56 w 2831"/>
                <a:gd name="T85" fmla="*/ 2609 h 2609"/>
                <a:gd name="T86" fmla="*/ 38 w 2831"/>
                <a:gd name="T87" fmla="*/ 2605 h 2609"/>
                <a:gd name="T88" fmla="*/ 23 w 2831"/>
                <a:gd name="T89" fmla="*/ 2597 h 2609"/>
                <a:gd name="T90" fmla="*/ 11 w 2831"/>
                <a:gd name="T91" fmla="*/ 2586 h 2609"/>
                <a:gd name="T92" fmla="*/ 3 w 2831"/>
                <a:gd name="T93" fmla="*/ 2570 h 2609"/>
                <a:gd name="T94" fmla="*/ 0 w 2831"/>
                <a:gd name="T95" fmla="*/ 2553 h 2609"/>
                <a:gd name="T96" fmla="*/ 0 w 2831"/>
                <a:gd name="T97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1" h="2609">
                  <a:moveTo>
                    <a:pt x="1943" y="111"/>
                  </a:moveTo>
                  <a:lnTo>
                    <a:pt x="1943" y="555"/>
                  </a:lnTo>
                  <a:lnTo>
                    <a:pt x="2720" y="555"/>
                  </a:lnTo>
                  <a:lnTo>
                    <a:pt x="2720" y="111"/>
                  </a:lnTo>
                  <a:lnTo>
                    <a:pt x="1943" y="111"/>
                  </a:lnTo>
                  <a:close/>
                  <a:moveTo>
                    <a:pt x="1055" y="111"/>
                  </a:moveTo>
                  <a:lnTo>
                    <a:pt x="1055" y="555"/>
                  </a:lnTo>
                  <a:lnTo>
                    <a:pt x="1832" y="555"/>
                  </a:lnTo>
                  <a:lnTo>
                    <a:pt x="1832" y="111"/>
                  </a:lnTo>
                  <a:lnTo>
                    <a:pt x="1055" y="111"/>
                  </a:lnTo>
                  <a:close/>
                  <a:moveTo>
                    <a:pt x="111" y="111"/>
                  </a:moveTo>
                  <a:lnTo>
                    <a:pt x="111" y="555"/>
                  </a:lnTo>
                  <a:lnTo>
                    <a:pt x="944" y="555"/>
                  </a:lnTo>
                  <a:lnTo>
                    <a:pt x="944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831" y="0"/>
                  </a:lnTo>
                  <a:lnTo>
                    <a:pt x="2831" y="1665"/>
                  </a:lnTo>
                  <a:lnTo>
                    <a:pt x="2827" y="1682"/>
                  </a:lnTo>
                  <a:lnTo>
                    <a:pt x="2819" y="1697"/>
                  </a:lnTo>
                  <a:lnTo>
                    <a:pt x="2807" y="1709"/>
                  </a:lnTo>
                  <a:lnTo>
                    <a:pt x="2792" y="1717"/>
                  </a:lnTo>
                  <a:lnTo>
                    <a:pt x="2775" y="1721"/>
                  </a:lnTo>
                  <a:lnTo>
                    <a:pt x="2758" y="1717"/>
                  </a:lnTo>
                  <a:lnTo>
                    <a:pt x="2743" y="1709"/>
                  </a:lnTo>
                  <a:lnTo>
                    <a:pt x="2731" y="1697"/>
                  </a:lnTo>
                  <a:lnTo>
                    <a:pt x="2723" y="1682"/>
                  </a:lnTo>
                  <a:lnTo>
                    <a:pt x="2720" y="1665"/>
                  </a:lnTo>
                  <a:lnTo>
                    <a:pt x="2720" y="666"/>
                  </a:lnTo>
                  <a:lnTo>
                    <a:pt x="111" y="666"/>
                  </a:lnTo>
                  <a:lnTo>
                    <a:pt x="111" y="2498"/>
                  </a:lnTo>
                  <a:lnTo>
                    <a:pt x="1665" y="2498"/>
                  </a:lnTo>
                  <a:lnTo>
                    <a:pt x="1682" y="2501"/>
                  </a:lnTo>
                  <a:lnTo>
                    <a:pt x="1697" y="2509"/>
                  </a:lnTo>
                  <a:lnTo>
                    <a:pt x="1709" y="2521"/>
                  </a:lnTo>
                  <a:lnTo>
                    <a:pt x="1717" y="2536"/>
                  </a:lnTo>
                  <a:lnTo>
                    <a:pt x="1721" y="2553"/>
                  </a:lnTo>
                  <a:lnTo>
                    <a:pt x="1717" y="2570"/>
                  </a:lnTo>
                  <a:lnTo>
                    <a:pt x="1709" y="2586"/>
                  </a:lnTo>
                  <a:lnTo>
                    <a:pt x="1697" y="2597"/>
                  </a:lnTo>
                  <a:lnTo>
                    <a:pt x="1682" y="2605"/>
                  </a:lnTo>
                  <a:lnTo>
                    <a:pt x="1665" y="2609"/>
                  </a:lnTo>
                  <a:lnTo>
                    <a:pt x="56" y="2609"/>
                  </a:lnTo>
                  <a:lnTo>
                    <a:pt x="38" y="2605"/>
                  </a:lnTo>
                  <a:lnTo>
                    <a:pt x="23" y="2597"/>
                  </a:lnTo>
                  <a:lnTo>
                    <a:pt x="11" y="2586"/>
                  </a:lnTo>
                  <a:lnTo>
                    <a:pt x="3" y="2570"/>
                  </a:lnTo>
                  <a:lnTo>
                    <a:pt x="0" y="25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/>
          <p:cNvGrpSpPr/>
          <p:nvPr/>
        </p:nvGrpSpPr>
        <p:grpSpPr>
          <a:xfrm>
            <a:off x="668345" y="2694052"/>
            <a:ext cx="555624" cy="544512"/>
            <a:chOff x="1646238" y="1916113"/>
            <a:chExt cx="555624" cy="5445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07" name="Freeform 490"/>
            <p:cNvSpPr>
              <a:spLocks noEditPoints="1"/>
            </p:cNvSpPr>
            <p:nvPr/>
          </p:nvSpPr>
          <p:spPr bwMode="auto">
            <a:xfrm>
              <a:off x="1946275" y="2206625"/>
              <a:ext cx="255587" cy="254000"/>
            </a:xfrm>
            <a:custGeom>
              <a:avLst/>
              <a:gdLst>
                <a:gd name="T0" fmla="*/ 191 w 1612"/>
                <a:gd name="T1" fmla="*/ 1415 h 1606"/>
                <a:gd name="T2" fmla="*/ 266 w 1612"/>
                <a:gd name="T3" fmla="*/ 1143 h 1606"/>
                <a:gd name="T4" fmla="*/ 321 w 1612"/>
                <a:gd name="T5" fmla="*/ 1026 h 1606"/>
                <a:gd name="T6" fmla="*/ 1211 w 1612"/>
                <a:gd name="T7" fmla="*/ 658 h 1606"/>
                <a:gd name="T8" fmla="*/ 1254 w 1612"/>
                <a:gd name="T9" fmla="*/ 121 h 1606"/>
                <a:gd name="T10" fmla="*/ 1224 w 1612"/>
                <a:gd name="T11" fmla="*/ 129 h 1606"/>
                <a:gd name="T12" fmla="*/ 1038 w 1612"/>
                <a:gd name="T13" fmla="*/ 312 h 1606"/>
                <a:gd name="T14" fmla="*/ 1472 w 1612"/>
                <a:gd name="T15" fmla="*/ 398 h 1606"/>
                <a:gd name="T16" fmla="*/ 1488 w 1612"/>
                <a:gd name="T17" fmla="*/ 371 h 1606"/>
                <a:gd name="T18" fmla="*/ 1488 w 1612"/>
                <a:gd name="T19" fmla="*/ 340 h 1606"/>
                <a:gd name="T20" fmla="*/ 1472 w 1612"/>
                <a:gd name="T21" fmla="*/ 312 h 1606"/>
                <a:gd name="T22" fmla="*/ 1284 w 1612"/>
                <a:gd name="T23" fmla="*/ 129 h 1606"/>
                <a:gd name="T24" fmla="*/ 1254 w 1612"/>
                <a:gd name="T25" fmla="*/ 121 h 1606"/>
                <a:gd name="T26" fmla="*/ 1283 w 1612"/>
                <a:gd name="T27" fmla="*/ 2 h 1606"/>
                <a:gd name="T28" fmla="*/ 1337 w 1612"/>
                <a:gd name="T29" fmla="*/ 19 h 1606"/>
                <a:gd name="T30" fmla="*/ 1384 w 1612"/>
                <a:gd name="T31" fmla="*/ 52 h 1606"/>
                <a:gd name="T32" fmla="*/ 1578 w 1612"/>
                <a:gd name="T33" fmla="*/ 248 h 1606"/>
                <a:gd name="T34" fmla="*/ 1603 w 1612"/>
                <a:gd name="T35" fmla="*/ 299 h 1606"/>
                <a:gd name="T36" fmla="*/ 1612 w 1612"/>
                <a:gd name="T37" fmla="*/ 355 h 1606"/>
                <a:gd name="T38" fmla="*/ 1603 w 1612"/>
                <a:gd name="T39" fmla="*/ 410 h 1606"/>
                <a:gd name="T40" fmla="*/ 1578 w 1612"/>
                <a:gd name="T41" fmla="*/ 462 h 1606"/>
                <a:gd name="T42" fmla="*/ 614 w 1612"/>
                <a:gd name="T43" fmla="*/ 1427 h 1606"/>
                <a:gd name="T44" fmla="*/ 105 w 1612"/>
                <a:gd name="T45" fmla="*/ 1588 h 1606"/>
                <a:gd name="T46" fmla="*/ 77 w 1612"/>
                <a:gd name="T47" fmla="*/ 1604 h 1606"/>
                <a:gd name="T48" fmla="*/ 46 w 1612"/>
                <a:gd name="T49" fmla="*/ 1604 h 1606"/>
                <a:gd name="T50" fmla="*/ 18 w 1612"/>
                <a:gd name="T51" fmla="*/ 1589 h 1606"/>
                <a:gd name="T52" fmla="*/ 17 w 1612"/>
                <a:gd name="T53" fmla="*/ 1588 h 1606"/>
                <a:gd name="T54" fmla="*/ 1 w 1612"/>
                <a:gd name="T55" fmla="*/ 1560 h 1606"/>
                <a:gd name="T56" fmla="*/ 2 w 1612"/>
                <a:gd name="T57" fmla="*/ 1529 h 1606"/>
                <a:gd name="T58" fmla="*/ 18 w 1612"/>
                <a:gd name="T59" fmla="*/ 1502 h 1606"/>
                <a:gd name="T60" fmla="*/ 180 w 1612"/>
                <a:gd name="T61" fmla="*/ 994 h 1606"/>
                <a:gd name="T62" fmla="*/ 1147 w 1612"/>
                <a:gd name="T63" fmla="*/ 33 h 1606"/>
                <a:gd name="T64" fmla="*/ 1198 w 1612"/>
                <a:gd name="T65" fmla="*/ 8 h 1606"/>
                <a:gd name="T66" fmla="*/ 1254 w 1612"/>
                <a:gd name="T67" fmla="*/ 0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12" h="1606">
                  <a:moveTo>
                    <a:pt x="266" y="1143"/>
                  </a:moveTo>
                  <a:lnTo>
                    <a:pt x="191" y="1415"/>
                  </a:lnTo>
                  <a:lnTo>
                    <a:pt x="464" y="1341"/>
                  </a:lnTo>
                  <a:lnTo>
                    <a:pt x="266" y="1143"/>
                  </a:lnTo>
                  <a:close/>
                  <a:moveTo>
                    <a:pt x="950" y="399"/>
                  </a:moveTo>
                  <a:lnTo>
                    <a:pt x="321" y="1026"/>
                  </a:lnTo>
                  <a:lnTo>
                    <a:pt x="582" y="1285"/>
                  </a:lnTo>
                  <a:lnTo>
                    <a:pt x="1211" y="658"/>
                  </a:lnTo>
                  <a:lnTo>
                    <a:pt x="950" y="399"/>
                  </a:lnTo>
                  <a:close/>
                  <a:moveTo>
                    <a:pt x="1254" y="121"/>
                  </a:moveTo>
                  <a:lnTo>
                    <a:pt x="1239" y="123"/>
                  </a:lnTo>
                  <a:lnTo>
                    <a:pt x="1224" y="129"/>
                  </a:lnTo>
                  <a:lnTo>
                    <a:pt x="1211" y="138"/>
                  </a:lnTo>
                  <a:lnTo>
                    <a:pt x="1038" y="312"/>
                  </a:lnTo>
                  <a:lnTo>
                    <a:pt x="1297" y="571"/>
                  </a:lnTo>
                  <a:lnTo>
                    <a:pt x="1472" y="398"/>
                  </a:lnTo>
                  <a:lnTo>
                    <a:pt x="1481" y="385"/>
                  </a:lnTo>
                  <a:lnTo>
                    <a:pt x="1488" y="371"/>
                  </a:lnTo>
                  <a:lnTo>
                    <a:pt x="1490" y="355"/>
                  </a:lnTo>
                  <a:lnTo>
                    <a:pt x="1488" y="340"/>
                  </a:lnTo>
                  <a:lnTo>
                    <a:pt x="1481" y="326"/>
                  </a:lnTo>
                  <a:lnTo>
                    <a:pt x="1472" y="312"/>
                  </a:lnTo>
                  <a:lnTo>
                    <a:pt x="1296" y="138"/>
                  </a:lnTo>
                  <a:lnTo>
                    <a:pt x="1284" y="129"/>
                  </a:lnTo>
                  <a:lnTo>
                    <a:pt x="1270" y="123"/>
                  </a:lnTo>
                  <a:lnTo>
                    <a:pt x="1254" y="121"/>
                  </a:lnTo>
                  <a:close/>
                  <a:moveTo>
                    <a:pt x="1254" y="0"/>
                  </a:moveTo>
                  <a:lnTo>
                    <a:pt x="1283" y="2"/>
                  </a:lnTo>
                  <a:lnTo>
                    <a:pt x="1310" y="8"/>
                  </a:lnTo>
                  <a:lnTo>
                    <a:pt x="1337" y="19"/>
                  </a:lnTo>
                  <a:lnTo>
                    <a:pt x="1362" y="33"/>
                  </a:lnTo>
                  <a:lnTo>
                    <a:pt x="1384" y="52"/>
                  </a:lnTo>
                  <a:lnTo>
                    <a:pt x="1558" y="226"/>
                  </a:lnTo>
                  <a:lnTo>
                    <a:pt x="1578" y="248"/>
                  </a:lnTo>
                  <a:lnTo>
                    <a:pt x="1593" y="274"/>
                  </a:lnTo>
                  <a:lnTo>
                    <a:pt x="1603" y="299"/>
                  </a:lnTo>
                  <a:lnTo>
                    <a:pt x="1610" y="327"/>
                  </a:lnTo>
                  <a:lnTo>
                    <a:pt x="1612" y="355"/>
                  </a:lnTo>
                  <a:lnTo>
                    <a:pt x="1610" y="384"/>
                  </a:lnTo>
                  <a:lnTo>
                    <a:pt x="1603" y="410"/>
                  </a:lnTo>
                  <a:lnTo>
                    <a:pt x="1593" y="437"/>
                  </a:lnTo>
                  <a:lnTo>
                    <a:pt x="1578" y="462"/>
                  </a:lnTo>
                  <a:lnTo>
                    <a:pt x="1558" y="485"/>
                  </a:lnTo>
                  <a:lnTo>
                    <a:pt x="614" y="1427"/>
                  </a:lnTo>
                  <a:lnTo>
                    <a:pt x="137" y="1557"/>
                  </a:lnTo>
                  <a:lnTo>
                    <a:pt x="105" y="1588"/>
                  </a:lnTo>
                  <a:lnTo>
                    <a:pt x="91" y="1599"/>
                  </a:lnTo>
                  <a:lnTo>
                    <a:pt x="77" y="1604"/>
                  </a:lnTo>
                  <a:lnTo>
                    <a:pt x="61" y="1606"/>
                  </a:lnTo>
                  <a:lnTo>
                    <a:pt x="46" y="1604"/>
                  </a:lnTo>
                  <a:lnTo>
                    <a:pt x="31" y="1599"/>
                  </a:lnTo>
                  <a:lnTo>
                    <a:pt x="18" y="1589"/>
                  </a:lnTo>
                  <a:lnTo>
                    <a:pt x="17" y="1589"/>
                  </a:lnTo>
                  <a:lnTo>
                    <a:pt x="17" y="1588"/>
                  </a:lnTo>
                  <a:lnTo>
                    <a:pt x="7" y="1575"/>
                  </a:lnTo>
                  <a:lnTo>
                    <a:pt x="1" y="1560"/>
                  </a:lnTo>
                  <a:lnTo>
                    <a:pt x="0" y="1545"/>
                  </a:lnTo>
                  <a:lnTo>
                    <a:pt x="2" y="1529"/>
                  </a:lnTo>
                  <a:lnTo>
                    <a:pt x="7" y="1514"/>
                  </a:lnTo>
                  <a:lnTo>
                    <a:pt x="18" y="1502"/>
                  </a:lnTo>
                  <a:lnTo>
                    <a:pt x="49" y="1470"/>
                  </a:lnTo>
                  <a:lnTo>
                    <a:pt x="180" y="994"/>
                  </a:lnTo>
                  <a:lnTo>
                    <a:pt x="1124" y="52"/>
                  </a:lnTo>
                  <a:lnTo>
                    <a:pt x="1147" y="33"/>
                  </a:lnTo>
                  <a:lnTo>
                    <a:pt x="1171" y="19"/>
                  </a:lnTo>
                  <a:lnTo>
                    <a:pt x="1198" y="8"/>
                  </a:lnTo>
                  <a:lnTo>
                    <a:pt x="1226" y="2"/>
                  </a:lnTo>
                  <a:lnTo>
                    <a:pt x="1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491"/>
            <p:cNvSpPr>
              <a:spLocks/>
            </p:cNvSpPr>
            <p:nvPr/>
          </p:nvSpPr>
          <p:spPr bwMode="auto">
            <a:xfrm>
              <a:off x="1752600" y="2081213"/>
              <a:ext cx="69850" cy="225425"/>
            </a:xfrm>
            <a:custGeom>
              <a:avLst/>
              <a:gdLst>
                <a:gd name="T0" fmla="*/ 311 w 433"/>
                <a:gd name="T1" fmla="*/ 0 h 1412"/>
                <a:gd name="T2" fmla="*/ 433 w 433"/>
                <a:gd name="T3" fmla="*/ 0 h 1412"/>
                <a:gd name="T4" fmla="*/ 433 w 433"/>
                <a:gd name="T5" fmla="*/ 1412 h 1412"/>
                <a:gd name="T6" fmla="*/ 311 w 433"/>
                <a:gd name="T7" fmla="*/ 1412 h 1412"/>
                <a:gd name="T8" fmla="*/ 311 w 433"/>
                <a:gd name="T9" fmla="*/ 123 h 1412"/>
                <a:gd name="T10" fmla="*/ 0 w 433"/>
                <a:gd name="T11" fmla="*/ 306 h 1412"/>
                <a:gd name="T12" fmla="*/ 0 w 433"/>
                <a:gd name="T13" fmla="*/ 183 h 1412"/>
                <a:gd name="T14" fmla="*/ 311 w 433"/>
                <a:gd name="T15" fmla="*/ 0 h 1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3" h="1412">
                  <a:moveTo>
                    <a:pt x="311" y="0"/>
                  </a:moveTo>
                  <a:lnTo>
                    <a:pt x="433" y="0"/>
                  </a:lnTo>
                  <a:lnTo>
                    <a:pt x="433" y="1412"/>
                  </a:lnTo>
                  <a:lnTo>
                    <a:pt x="311" y="1412"/>
                  </a:lnTo>
                  <a:lnTo>
                    <a:pt x="311" y="123"/>
                  </a:lnTo>
                  <a:lnTo>
                    <a:pt x="0" y="306"/>
                  </a:lnTo>
                  <a:lnTo>
                    <a:pt x="0" y="183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492"/>
            <p:cNvSpPr>
              <a:spLocks noEditPoints="1"/>
            </p:cNvSpPr>
            <p:nvPr/>
          </p:nvSpPr>
          <p:spPr bwMode="auto">
            <a:xfrm>
              <a:off x="1855788" y="2081213"/>
              <a:ext cx="141287" cy="223838"/>
            </a:xfrm>
            <a:custGeom>
              <a:avLst/>
              <a:gdLst>
                <a:gd name="T0" fmla="*/ 361 w 897"/>
                <a:gd name="T1" fmla="*/ 127 h 1403"/>
                <a:gd name="T2" fmla="*/ 247 w 897"/>
                <a:gd name="T3" fmla="*/ 183 h 1403"/>
                <a:gd name="T4" fmla="*/ 159 w 897"/>
                <a:gd name="T5" fmla="*/ 283 h 1403"/>
                <a:gd name="T6" fmla="*/ 118 w 897"/>
                <a:gd name="T7" fmla="*/ 404 h 1403"/>
                <a:gd name="T8" fmla="*/ 127 w 897"/>
                <a:gd name="T9" fmla="*/ 538 h 1403"/>
                <a:gd name="T10" fmla="*/ 184 w 897"/>
                <a:gd name="T11" fmla="*/ 651 h 1403"/>
                <a:gd name="T12" fmla="*/ 282 w 897"/>
                <a:gd name="T13" fmla="*/ 737 h 1403"/>
                <a:gd name="T14" fmla="*/ 404 w 897"/>
                <a:gd name="T15" fmla="*/ 778 h 1403"/>
                <a:gd name="T16" fmla="*/ 538 w 897"/>
                <a:gd name="T17" fmla="*/ 769 h 1403"/>
                <a:gd name="T18" fmla="*/ 652 w 897"/>
                <a:gd name="T19" fmla="*/ 714 h 1403"/>
                <a:gd name="T20" fmla="*/ 739 w 897"/>
                <a:gd name="T21" fmla="*/ 615 h 1403"/>
                <a:gd name="T22" fmla="*/ 778 w 897"/>
                <a:gd name="T23" fmla="*/ 492 h 1403"/>
                <a:gd name="T24" fmla="*/ 771 w 897"/>
                <a:gd name="T25" fmla="*/ 356 h 1403"/>
                <a:gd name="T26" fmla="*/ 714 w 897"/>
                <a:gd name="T27" fmla="*/ 243 h 1403"/>
                <a:gd name="T28" fmla="*/ 615 w 897"/>
                <a:gd name="T29" fmla="*/ 158 h 1403"/>
                <a:gd name="T30" fmla="*/ 494 w 897"/>
                <a:gd name="T31" fmla="*/ 118 h 1403"/>
                <a:gd name="T32" fmla="*/ 501 w 897"/>
                <a:gd name="T33" fmla="*/ 3 h 1403"/>
                <a:gd name="T34" fmla="*/ 644 w 897"/>
                <a:gd name="T35" fmla="*/ 43 h 1403"/>
                <a:gd name="T36" fmla="*/ 767 w 897"/>
                <a:gd name="T37" fmla="*/ 131 h 1403"/>
                <a:gd name="T38" fmla="*/ 854 w 897"/>
                <a:gd name="T39" fmla="*/ 254 h 1403"/>
                <a:gd name="T40" fmla="*/ 895 w 897"/>
                <a:gd name="T41" fmla="*/ 397 h 1403"/>
                <a:gd name="T42" fmla="*/ 894 w 897"/>
                <a:gd name="T43" fmla="*/ 957 h 1403"/>
                <a:gd name="T44" fmla="*/ 850 w 897"/>
                <a:gd name="T45" fmla="*/ 1122 h 1403"/>
                <a:gd name="T46" fmla="*/ 766 w 897"/>
                <a:gd name="T47" fmla="*/ 1255 h 1403"/>
                <a:gd name="T48" fmla="*/ 669 w 897"/>
                <a:gd name="T49" fmla="*/ 1332 h 1403"/>
                <a:gd name="T50" fmla="*/ 539 w 897"/>
                <a:gd name="T51" fmla="*/ 1384 h 1403"/>
                <a:gd name="T52" fmla="*/ 383 w 897"/>
                <a:gd name="T53" fmla="*/ 1403 h 1403"/>
                <a:gd name="T54" fmla="*/ 390 w 897"/>
                <a:gd name="T55" fmla="*/ 1286 h 1403"/>
                <a:gd name="T56" fmla="*/ 539 w 897"/>
                <a:gd name="T57" fmla="*/ 1261 h 1403"/>
                <a:gd name="T58" fmla="*/ 665 w 897"/>
                <a:gd name="T59" fmla="*/ 1184 h 1403"/>
                <a:gd name="T60" fmla="*/ 736 w 897"/>
                <a:gd name="T61" fmla="*/ 1094 h 1403"/>
                <a:gd name="T62" fmla="*/ 774 w 897"/>
                <a:gd name="T63" fmla="*/ 977 h 1403"/>
                <a:gd name="T64" fmla="*/ 781 w 897"/>
                <a:gd name="T65" fmla="*/ 753 h 1403"/>
                <a:gd name="T66" fmla="*/ 657 w 897"/>
                <a:gd name="T67" fmla="*/ 849 h 1403"/>
                <a:gd name="T68" fmla="*/ 509 w 897"/>
                <a:gd name="T69" fmla="*/ 893 h 1403"/>
                <a:gd name="T70" fmla="*/ 350 w 897"/>
                <a:gd name="T71" fmla="*/ 885 h 1403"/>
                <a:gd name="T72" fmla="*/ 210 w 897"/>
                <a:gd name="T73" fmla="*/ 829 h 1403"/>
                <a:gd name="T74" fmla="*/ 96 w 897"/>
                <a:gd name="T75" fmla="*/ 726 h 1403"/>
                <a:gd name="T76" fmla="*/ 23 w 897"/>
                <a:gd name="T77" fmla="*/ 597 h 1403"/>
                <a:gd name="T78" fmla="*/ 0 w 897"/>
                <a:gd name="T79" fmla="*/ 448 h 1403"/>
                <a:gd name="T80" fmla="*/ 23 w 897"/>
                <a:gd name="T81" fmla="*/ 299 h 1403"/>
                <a:gd name="T82" fmla="*/ 96 w 897"/>
                <a:gd name="T83" fmla="*/ 170 h 1403"/>
                <a:gd name="T84" fmla="*/ 210 w 897"/>
                <a:gd name="T85" fmla="*/ 67 h 1403"/>
                <a:gd name="T86" fmla="*/ 346 w 897"/>
                <a:gd name="T87" fmla="*/ 11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7" h="1403">
                  <a:moveTo>
                    <a:pt x="448" y="116"/>
                  </a:moveTo>
                  <a:lnTo>
                    <a:pt x="404" y="119"/>
                  </a:lnTo>
                  <a:lnTo>
                    <a:pt x="361" y="127"/>
                  </a:lnTo>
                  <a:lnTo>
                    <a:pt x="321" y="141"/>
                  </a:lnTo>
                  <a:lnTo>
                    <a:pt x="282" y="159"/>
                  </a:lnTo>
                  <a:lnTo>
                    <a:pt x="247" y="183"/>
                  </a:lnTo>
                  <a:lnTo>
                    <a:pt x="213" y="213"/>
                  </a:lnTo>
                  <a:lnTo>
                    <a:pt x="184" y="247"/>
                  </a:lnTo>
                  <a:lnTo>
                    <a:pt x="159" y="283"/>
                  </a:lnTo>
                  <a:lnTo>
                    <a:pt x="140" y="321"/>
                  </a:lnTo>
                  <a:lnTo>
                    <a:pt x="127" y="362"/>
                  </a:lnTo>
                  <a:lnTo>
                    <a:pt x="118" y="404"/>
                  </a:lnTo>
                  <a:lnTo>
                    <a:pt x="116" y="449"/>
                  </a:lnTo>
                  <a:lnTo>
                    <a:pt x="118" y="495"/>
                  </a:lnTo>
                  <a:lnTo>
                    <a:pt x="127" y="538"/>
                  </a:lnTo>
                  <a:lnTo>
                    <a:pt x="140" y="577"/>
                  </a:lnTo>
                  <a:lnTo>
                    <a:pt x="159" y="615"/>
                  </a:lnTo>
                  <a:lnTo>
                    <a:pt x="184" y="651"/>
                  </a:lnTo>
                  <a:lnTo>
                    <a:pt x="213" y="684"/>
                  </a:lnTo>
                  <a:lnTo>
                    <a:pt x="247" y="714"/>
                  </a:lnTo>
                  <a:lnTo>
                    <a:pt x="282" y="737"/>
                  </a:lnTo>
                  <a:lnTo>
                    <a:pt x="321" y="756"/>
                  </a:lnTo>
                  <a:lnTo>
                    <a:pt x="361" y="769"/>
                  </a:lnTo>
                  <a:lnTo>
                    <a:pt x="404" y="778"/>
                  </a:lnTo>
                  <a:lnTo>
                    <a:pt x="450" y="780"/>
                  </a:lnTo>
                  <a:lnTo>
                    <a:pt x="495" y="778"/>
                  </a:lnTo>
                  <a:lnTo>
                    <a:pt x="538" y="769"/>
                  </a:lnTo>
                  <a:lnTo>
                    <a:pt x="578" y="756"/>
                  </a:lnTo>
                  <a:lnTo>
                    <a:pt x="616" y="737"/>
                  </a:lnTo>
                  <a:lnTo>
                    <a:pt x="652" y="714"/>
                  </a:lnTo>
                  <a:lnTo>
                    <a:pt x="685" y="684"/>
                  </a:lnTo>
                  <a:lnTo>
                    <a:pt x="714" y="651"/>
                  </a:lnTo>
                  <a:lnTo>
                    <a:pt x="739" y="615"/>
                  </a:lnTo>
                  <a:lnTo>
                    <a:pt x="757" y="577"/>
                  </a:lnTo>
                  <a:lnTo>
                    <a:pt x="771" y="535"/>
                  </a:lnTo>
                  <a:lnTo>
                    <a:pt x="778" y="492"/>
                  </a:lnTo>
                  <a:lnTo>
                    <a:pt x="782" y="446"/>
                  </a:lnTo>
                  <a:lnTo>
                    <a:pt x="778" y="400"/>
                  </a:lnTo>
                  <a:lnTo>
                    <a:pt x="771" y="356"/>
                  </a:lnTo>
                  <a:lnTo>
                    <a:pt x="757" y="316"/>
                  </a:lnTo>
                  <a:lnTo>
                    <a:pt x="738" y="278"/>
                  </a:lnTo>
                  <a:lnTo>
                    <a:pt x="714" y="243"/>
                  </a:lnTo>
                  <a:lnTo>
                    <a:pt x="684" y="210"/>
                  </a:lnTo>
                  <a:lnTo>
                    <a:pt x="651" y="181"/>
                  </a:lnTo>
                  <a:lnTo>
                    <a:pt x="615" y="158"/>
                  </a:lnTo>
                  <a:lnTo>
                    <a:pt x="577" y="140"/>
                  </a:lnTo>
                  <a:lnTo>
                    <a:pt x="537" y="127"/>
                  </a:lnTo>
                  <a:lnTo>
                    <a:pt x="494" y="118"/>
                  </a:lnTo>
                  <a:lnTo>
                    <a:pt x="448" y="116"/>
                  </a:lnTo>
                  <a:close/>
                  <a:moveTo>
                    <a:pt x="448" y="0"/>
                  </a:moveTo>
                  <a:lnTo>
                    <a:pt x="501" y="3"/>
                  </a:lnTo>
                  <a:lnTo>
                    <a:pt x="551" y="11"/>
                  </a:lnTo>
                  <a:lnTo>
                    <a:pt x="599" y="24"/>
                  </a:lnTo>
                  <a:lnTo>
                    <a:pt x="644" y="43"/>
                  </a:lnTo>
                  <a:lnTo>
                    <a:pt x="688" y="67"/>
                  </a:lnTo>
                  <a:lnTo>
                    <a:pt x="728" y="96"/>
                  </a:lnTo>
                  <a:lnTo>
                    <a:pt x="767" y="131"/>
                  </a:lnTo>
                  <a:lnTo>
                    <a:pt x="801" y="170"/>
                  </a:lnTo>
                  <a:lnTo>
                    <a:pt x="831" y="210"/>
                  </a:lnTo>
                  <a:lnTo>
                    <a:pt x="854" y="254"/>
                  </a:lnTo>
                  <a:lnTo>
                    <a:pt x="874" y="299"/>
                  </a:lnTo>
                  <a:lnTo>
                    <a:pt x="887" y="347"/>
                  </a:lnTo>
                  <a:lnTo>
                    <a:pt x="895" y="397"/>
                  </a:lnTo>
                  <a:lnTo>
                    <a:pt x="897" y="449"/>
                  </a:lnTo>
                  <a:lnTo>
                    <a:pt x="897" y="899"/>
                  </a:lnTo>
                  <a:lnTo>
                    <a:pt x="894" y="957"/>
                  </a:lnTo>
                  <a:lnTo>
                    <a:pt x="885" y="1013"/>
                  </a:lnTo>
                  <a:lnTo>
                    <a:pt x="870" y="1068"/>
                  </a:lnTo>
                  <a:lnTo>
                    <a:pt x="850" y="1122"/>
                  </a:lnTo>
                  <a:lnTo>
                    <a:pt x="822" y="1174"/>
                  </a:lnTo>
                  <a:lnTo>
                    <a:pt x="790" y="1226"/>
                  </a:lnTo>
                  <a:lnTo>
                    <a:pt x="766" y="1255"/>
                  </a:lnTo>
                  <a:lnTo>
                    <a:pt x="738" y="1283"/>
                  </a:lnTo>
                  <a:lnTo>
                    <a:pt x="706" y="1309"/>
                  </a:lnTo>
                  <a:lnTo>
                    <a:pt x="669" y="1332"/>
                  </a:lnTo>
                  <a:lnTo>
                    <a:pt x="629" y="1352"/>
                  </a:lnTo>
                  <a:lnTo>
                    <a:pt x="586" y="1371"/>
                  </a:lnTo>
                  <a:lnTo>
                    <a:pt x="539" y="1384"/>
                  </a:lnTo>
                  <a:lnTo>
                    <a:pt x="490" y="1394"/>
                  </a:lnTo>
                  <a:lnTo>
                    <a:pt x="437" y="1400"/>
                  </a:lnTo>
                  <a:lnTo>
                    <a:pt x="383" y="1403"/>
                  </a:lnTo>
                  <a:lnTo>
                    <a:pt x="345" y="1403"/>
                  </a:lnTo>
                  <a:lnTo>
                    <a:pt x="345" y="1286"/>
                  </a:lnTo>
                  <a:lnTo>
                    <a:pt x="390" y="1286"/>
                  </a:lnTo>
                  <a:lnTo>
                    <a:pt x="443" y="1283"/>
                  </a:lnTo>
                  <a:lnTo>
                    <a:pt x="492" y="1276"/>
                  </a:lnTo>
                  <a:lnTo>
                    <a:pt x="539" y="1261"/>
                  </a:lnTo>
                  <a:lnTo>
                    <a:pt x="583" y="1242"/>
                  </a:lnTo>
                  <a:lnTo>
                    <a:pt x="626" y="1216"/>
                  </a:lnTo>
                  <a:lnTo>
                    <a:pt x="665" y="1184"/>
                  </a:lnTo>
                  <a:lnTo>
                    <a:pt x="693" y="1157"/>
                  </a:lnTo>
                  <a:lnTo>
                    <a:pt x="716" y="1127"/>
                  </a:lnTo>
                  <a:lnTo>
                    <a:pt x="736" y="1094"/>
                  </a:lnTo>
                  <a:lnTo>
                    <a:pt x="753" y="1058"/>
                  </a:lnTo>
                  <a:lnTo>
                    <a:pt x="765" y="1019"/>
                  </a:lnTo>
                  <a:lnTo>
                    <a:pt x="774" y="977"/>
                  </a:lnTo>
                  <a:lnTo>
                    <a:pt x="780" y="932"/>
                  </a:lnTo>
                  <a:lnTo>
                    <a:pt x="781" y="884"/>
                  </a:lnTo>
                  <a:lnTo>
                    <a:pt x="781" y="753"/>
                  </a:lnTo>
                  <a:lnTo>
                    <a:pt x="742" y="790"/>
                  </a:lnTo>
                  <a:lnTo>
                    <a:pt x="700" y="822"/>
                  </a:lnTo>
                  <a:lnTo>
                    <a:pt x="657" y="849"/>
                  </a:lnTo>
                  <a:lnTo>
                    <a:pt x="609" y="869"/>
                  </a:lnTo>
                  <a:lnTo>
                    <a:pt x="560" y="884"/>
                  </a:lnTo>
                  <a:lnTo>
                    <a:pt x="509" y="893"/>
                  </a:lnTo>
                  <a:lnTo>
                    <a:pt x="455" y="896"/>
                  </a:lnTo>
                  <a:lnTo>
                    <a:pt x="401" y="893"/>
                  </a:lnTo>
                  <a:lnTo>
                    <a:pt x="350" y="885"/>
                  </a:lnTo>
                  <a:lnTo>
                    <a:pt x="300" y="871"/>
                  </a:lnTo>
                  <a:lnTo>
                    <a:pt x="254" y="853"/>
                  </a:lnTo>
                  <a:lnTo>
                    <a:pt x="210" y="829"/>
                  </a:lnTo>
                  <a:lnTo>
                    <a:pt x="170" y="800"/>
                  </a:lnTo>
                  <a:lnTo>
                    <a:pt x="130" y="765"/>
                  </a:lnTo>
                  <a:lnTo>
                    <a:pt x="96" y="726"/>
                  </a:lnTo>
                  <a:lnTo>
                    <a:pt x="66" y="686"/>
                  </a:lnTo>
                  <a:lnTo>
                    <a:pt x="43" y="643"/>
                  </a:lnTo>
                  <a:lnTo>
                    <a:pt x="23" y="597"/>
                  </a:lnTo>
                  <a:lnTo>
                    <a:pt x="10" y="550"/>
                  </a:lnTo>
                  <a:lnTo>
                    <a:pt x="2" y="500"/>
                  </a:lnTo>
                  <a:lnTo>
                    <a:pt x="0" y="448"/>
                  </a:lnTo>
                  <a:lnTo>
                    <a:pt x="2" y="396"/>
                  </a:lnTo>
                  <a:lnTo>
                    <a:pt x="10" y="346"/>
                  </a:lnTo>
                  <a:lnTo>
                    <a:pt x="23" y="299"/>
                  </a:lnTo>
                  <a:lnTo>
                    <a:pt x="43" y="253"/>
                  </a:lnTo>
                  <a:lnTo>
                    <a:pt x="66" y="210"/>
                  </a:lnTo>
                  <a:lnTo>
                    <a:pt x="96" y="170"/>
                  </a:lnTo>
                  <a:lnTo>
                    <a:pt x="130" y="131"/>
                  </a:lnTo>
                  <a:lnTo>
                    <a:pt x="169" y="96"/>
                  </a:lnTo>
                  <a:lnTo>
                    <a:pt x="210" y="67"/>
                  </a:lnTo>
                  <a:lnTo>
                    <a:pt x="253" y="43"/>
                  </a:lnTo>
                  <a:lnTo>
                    <a:pt x="298" y="24"/>
                  </a:lnTo>
                  <a:lnTo>
                    <a:pt x="346" y="11"/>
                  </a:lnTo>
                  <a:lnTo>
                    <a:pt x="397" y="3"/>
                  </a:lnTo>
                  <a:lnTo>
                    <a:pt x="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493"/>
            <p:cNvSpPr>
              <a:spLocks noEditPoints="1"/>
            </p:cNvSpPr>
            <p:nvPr/>
          </p:nvSpPr>
          <p:spPr bwMode="auto">
            <a:xfrm>
              <a:off x="1646238" y="1916113"/>
              <a:ext cx="496887" cy="457200"/>
            </a:xfrm>
            <a:custGeom>
              <a:avLst/>
              <a:gdLst>
                <a:gd name="T0" fmla="*/ 2149 w 3131"/>
                <a:gd name="T1" fmla="*/ 123 h 2878"/>
                <a:gd name="T2" fmla="*/ 2149 w 3131"/>
                <a:gd name="T3" fmla="*/ 612 h 2878"/>
                <a:gd name="T4" fmla="*/ 3008 w 3131"/>
                <a:gd name="T5" fmla="*/ 612 h 2878"/>
                <a:gd name="T6" fmla="*/ 3008 w 3131"/>
                <a:gd name="T7" fmla="*/ 123 h 2878"/>
                <a:gd name="T8" fmla="*/ 2149 w 3131"/>
                <a:gd name="T9" fmla="*/ 123 h 2878"/>
                <a:gd name="T10" fmla="*/ 1166 w 3131"/>
                <a:gd name="T11" fmla="*/ 123 h 2878"/>
                <a:gd name="T12" fmla="*/ 1166 w 3131"/>
                <a:gd name="T13" fmla="*/ 612 h 2878"/>
                <a:gd name="T14" fmla="*/ 2026 w 3131"/>
                <a:gd name="T15" fmla="*/ 612 h 2878"/>
                <a:gd name="T16" fmla="*/ 2026 w 3131"/>
                <a:gd name="T17" fmla="*/ 123 h 2878"/>
                <a:gd name="T18" fmla="*/ 1166 w 3131"/>
                <a:gd name="T19" fmla="*/ 123 h 2878"/>
                <a:gd name="T20" fmla="*/ 123 w 3131"/>
                <a:gd name="T21" fmla="*/ 123 h 2878"/>
                <a:gd name="T22" fmla="*/ 123 w 3131"/>
                <a:gd name="T23" fmla="*/ 612 h 2878"/>
                <a:gd name="T24" fmla="*/ 1044 w 3131"/>
                <a:gd name="T25" fmla="*/ 612 h 2878"/>
                <a:gd name="T26" fmla="*/ 1044 w 3131"/>
                <a:gd name="T27" fmla="*/ 123 h 2878"/>
                <a:gd name="T28" fmla="*/ 123 w 3131"/>
                <a:gd name="T29" fmla="*/ 123 h 2878"/>
                <a:gd name="T30" fmla="*/ 0 w 3131"/>
                <a:gd name="T31" fmla="*/ 0 h 2878"/>
                <a:gd name="T32" fmla="*/ 3131 w 3131"/>
                <a:gd name="T33" fmla="*/ 0 h 2878"/>
                <a:gd name="T34" fmla="*/ 3131 w 3131"/>
                <a:gd name="T35" fmla="*/ 1653 h 2878"/>
                <a:gd name="T36" fmla="*/ 3128 w 3131"/>
                <a:gd name="T37" fmla="*/ 1672 h 2878"/>
                <a:gd name="T38" fmla="*/ 3119 w 3131"/>
                <a:gd name="T39" fmla="*/ 1689 h 2878"/>
                <a:gd name="T40" fmla="*/ 3105 w 3131"/>
                <a:gd name="T41" fmla="*/ 1702 h 2878"/>
                <a:gd name="T42" fmla="*/ 3089 w 3131"/>
                <a:gd name="T43" fmla="*/ 1711 h 2878"/>
                <a:gd name="T44" fmla="*/ 3070 w 3131"/>
                <a:gd name="T45" fmla="*/ 1714 h 2878"/>
                <a:gd name="T46" fmla="*/ 3050 w 3131"/>
                <a:gd name="T47" fmla="*/ 1711 h 2878"/>
                <a:gd name="T48" fmla="*/ 3034 w 3131"/>
                <a:gd name="T49" fmla="*/ 1702 h 2878"/>
                <a:gd name="T50" fmla="*/ 3020 w 3131"/>
                <a:gd name="T51" fmla="*/ 1689 h 2878"/>
                <a:gd name="T52" fmla="*/ 3011 w 3131"/>
                <a:gd name="T53" fmla="*/ 1672 h 2878"/>
                <a:gd name="T54" fmla="*/ 3008 w 3131"/>
                <a:gd name="T55" fmla="*/ 1653 h 2878"/>
                <a:gd name="T56" fmla="*/ 3008 w 3131"/>
                <a:gd name="T57" fmla="*/ 735 h 2878"/>
                <a:gd name="T58" fmla="*/ 123 w 3131"/>
                <a:gd name="T59" fmla="*/ 735 h 2878"/>
                <a:gd name="T60" fmla="*/ 123 w 3131"/>
                <a:gd name="T61" fmla="*/ 2755 h 2878"/>
                <a:gd name="T62" fmla="*/ 1719 w 3131"/>
                <a:gd name="T63" fmla="*/ 2755 h 2878"/>
                <a:gd name="T64" fmla="*/ 1738 w 3131"/>
                <a:gd name="T65" fmla="*/ 2758 h 2878"/>
                <a:gd name="T66" fmla="*/ 1755 w 3131"/>
                <a:gd name="T67" fmla="*/ 2767 h 2878"/>
                <a:gd name="T68" fmla="*/ 1768 w 3131"/>
                <a:gd name="T69" fmla="*/ 2780 h 2878"/>
                <a:gd name="T70" fmla="*/ 1777 w 3131"/>
                <a:gd name="T71" fmla="*/ 2797 h 2878"/>
                <a:gd name="T72" fmla="*/ 1780 w 3131"/>
                <a:gd name="T73" fmla="*/ 2816 h 2878"/>
                <a:gd name="T74" fmla="*/ 1777 w 3131"/>
                <a:gd name="T75" fmla="*/ 2835 h 2878"/>
                <a:gd name="T76" fmla="*/ 1768 w 3131"/>
                <a:gd name="T77" fmla="*/ 2852 h 2878"/>
                <a:gd name="T78" fmla="*/ 1755 w 3131"/>
                <a:gd name="T79" fmla="*/ 2866 h 2878"/>
                <a:gd name="T80" fmla="*/ 1738 w 3131"/>
                <a:gd name="T81" fmla="*/ 2875 h 2878"/>
                <a:gd name="T82" fmla="*/ 1719 w 3131"/>
                <a:gd name="T83" fmla="*/ 2878 h 2878"/>
                <a:gd name="T84" fmla="*/ 61 w 3131"/>
                <a:gd name="T85" fmla="*/ 2878 h 2878"/>
                <a:gd name="T86" fmla="*/ 42 w 3131"/>
                <a:gd name="T87" fmla="*/ 2875 h 2878"/>
                <a:gd name="T88" fmla="*/ 26 w 3131"/>
                <a:gd name="T89" fmla="*/ 2866 h 2878"/>
                <a:gd name="T90" fmla="*/ 12 w 3131"/>
                <a:gd name="T91" fmla="*/ 2852 h 2878"/>
                <a:gd name="T92" fmla="*/ 3 w 3131"/>
                <a:gd name="T93" fmla="*/ 2835 h 2878"/>
                <a:gd name="T94" fmla="*/ 0 w 3131"/>
                <a:gd name="T95" fmla="*/ 2816 h 2878"/>
                <a:gd name="T96" fmla="*/ 0 w 3131"/>
                <a:gd name="T97" fmla="*/ 0 h 2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31" h="2878">
                  <a:moveTo>
                    <a:pt x="2149" y="123"/>
                  </a:moveTo>
                  <a:lnTo>
                    <a:pt x="2149" y="612"/>
                  </a:lnTo>
                  <a:lnTo>
                    <a:pt x="3008" y="612"/>
                  </a:lnTo>
                  <a:lnTo>
                    <a:pt x="3008" y="123"/>
                  </a:lnTo>
                  <a:lnTo>
                    <a:pt x="2149" y="123"/>
                  </a:lnTo>
                  <a:close/>
                  <a:moveTo>
                    <a:pt x="1166" y="123"/>
                  </a:moveTo>
                  <a:lnTo>
                    <a:pt x="1166" y="612"/>
                  </a:lnTo>
                  <a:lnTo>
                    <a:pt x="2026" y="612"/>
                  </a:lnTo>
                  <a:lnTo>
                    <a:pt x="2026" y="123"/>
                  </a:lnTo>
                  <a:lnTo>
                    <a:pt x="1166" y="123"/>
                  </a:lnTo>
                  <a:close/>
                  <a:moveTo>
                    <a:pt x="123" y="123"/>
                  </a:moveTo>
                  <a:lnTo>
                    <a:pt x="123" y="612"/>
                  </a:lnTo>
                  <a:lnTo>
                    <a:pt x="1044" y="612"/>
                  </a:lnTo>
                  <a:lnTo>
                    <a:pt x="1044" y="123"/>
                  </a:lnTo>
                  <a:lnTo>
                    <a:pt x="123" y="123"/>
                  </a:lnTo>
                  <a:close/>
                  <a:moveTo>
                    <a:pt x="0" y="0"/>
                  </a:moveTo>
                  <a:lnTo>
                    <a:pt x="3131" y="0"/>
                  </a:lnTo>
                  <a:lnTo>
                    <a:pt x="3131" y="1653"/>
                  </a:lnTo>
                  <a:lnTo>
                    <a:pt x="3128" y="1672"/>
                  </a:lnTo>
                  <a:lnTo>
                    <a:pt x="3119" y="1689"/>
                  </a:lnTo>
                  <a:lnTo>
                    <a:pt x="3105" y="1702"/>
                  </a:lnTo>
                  <a:lnTo>
                    <a:pt x="3089" y="1711"/>
                  </a:lnTo>
                  <a:lnTo>
                    <a:pt x="3070" y="1714"/>
                  </a:lnTo>
                  <a:lnTo>
                    <a:pt x="3050" y="1711"/>
                  </a:lnTo>
                  <a:lnTo>
                    <a:pt x="3034" y="1702"/>
                  </a:lnTo>
                  <a:lnTo>
                    <a:pt x="3020" y="1689"/>
                  </a:lnTo>
                  <a:lnTo>
                    <a:pt x="3011" y="1672"/>
                  </a:lnTo>
                  <a:lnTo>
                    <a:pt x="3008" y="1653"/>
                  </a:lnTo>
                  <a:lnTo>
                    <a:pt x="3008" y="735"/>
                  </a:lnTo>
                  <a:lnTo>
                    <a:pt x="123" y="735"/>
                  </a:lnTo>
                  <a:lnTo>
                    <a:pt x="123" y="2755"/>
                  </a:lnTo>
                  <a:lnTo>
                    <a:pt x="1719" y="2755"/>
                  </a:lnTo>
                  <a:lnTo>
                    <a:pt x="1738" y="2758"/>
                  </a:lnTo>
                  <a:lnTo>
                    <a:pt x="1755" y="2767"/>
                  </a:lnTo>
                  <a:lnTo>
                    <a:pt x="1768" y="2780"/>
                  </a:lnTo>
                  <a:lnTo>
                    <a:pt x="1777" y="2797"/>
                  </a:lnTo>
                  <a:lnTo>
                    <a:pt x="1780" y="2816"/>
                  </a:lnTo>
                  <a:lnTo>
                    <a:pt x="1777" y="2835"/>
                  </a:lnTo>
                  <a:lnTo>
                    <a:pt x="1768" y="2852"/>
                  </a:lnTo>
                  <a:lnTo>
                    <a:pt x="1755" y="2866"/>
                  </a:lnTo>
                  <a:lnTo>
                    <a:pt x="1738" y="2875"/>
                  </a:lnTo>
                  <a:lnTo>
                    <a:pt x="1719" y="2878"/>
                  </a:lnTo>
                  <a:lnTo>
                    <a:pt x="61" y="2878"/>
                  </a:lnTo>
                  <a:lnTo>
                    <a:pt x="42" y="2875"/>
                  </a:lnTo>
                  <a:lnTo>
                    <a:pt x="26" y="2866"/>
                  </a:lnTo>
                  <a:lnTo>
                    <a:pt x="12" y="2852"/>
                  </a:lnTo>
                  <a:lnTo>
                    <a:pt x="3" y="2835"/>
                  </a:lnTo>
                  <a:lnTo>
                    <a:pt x="0" y="28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3" name="Group 712"/>
          <p:cNvGrpSpPr/>
          <p:nvPr/>
        </p:nvGrpSpPr>
        <p:grpSpPr>
          <a:xfrm>
            <a:off x="10947671" y="4224191"/>
            <a:ext cx="577850" cy="573087"/>
            <a:chOff x="696913" y="2678113"/>
            <a:chExt cx="577850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4" name="Freeform 319"/>
            <p:cNvSpPr>
              <a:spLocks/>
            </p:cNvSpPr>
            <p:nvPr/>
          </p:nvSpPr>
          <p:spPr bwMode="auto">
            <a:xfrm>
              <a:off x="1089026" y="3067050"/>
              <a:ext cx="127000" cy="106362"/>
            </a:xfrm>
            <a:custGeom>
              <a:avLst/>
              <a:gdLst>
                <a:gd name="T0" fmla="*/ 670 w 722"/>
                <a:gd name="T1" fmla="*/ 0 h 603"/>
                <a:gd name="T2" fmla="*/ 684 w 722"/>
                <a:gd name="T3" fmla="*/ 3 h 603"/>
                <a:gd name="T4" fmla="*/ 698 w 722"/>
                <a:gd name="T5" fmla="*/ 10 h 603"/>
                <a:gd name="T6" fmla="*/ 709 w 722"/>
                <a:gd name="T7" fmla="*/ 21 h 603"/>
                <a:gd name="T8" fmla="*/ 716 w 722"/>
                <a:gd name="T9" fmla="*/ 32 h 603"/>
                <a:gd name="T10" fmla="*/ 721 w 722"/>
                <a:gd name="T11" fmla="*/ 45 h 603"/>
                <a:gd name="T12" fmla="*/ 722 w 722"/>
                <a:gd name="T13" fmla="*/ 60 h 603"/>
                <a:gd name="T14" fmla="*/ 718 w 722"/>
                <a:gd name="T15" fmla="*/ 74 h 603"/>
                <a:gd name="T16" fmla="*/ 712 w 722"/>
                <a:gd name="T17" fmla="*/ 87 h 603"/>
                <a:gd name="T18" fmla="*/ 367 w 722"/>
                <a:gd name="T19" fmla="*/ 579 h 603"/>
                <a:gd name="T20" fmla="*/ 357 w 722"/>
                <a:gd name="T21" fmla="*/ 590 h 603"/>
                <a:gd name="T22" fmla="*/ 343 w 722"/>
                <a:gd name="T23" fmla="*/ 597 h 603"/>
                <a:gd name="T24" fmla="*/ 329 w 722"/>
                <a:gd name="T25" fmla="*/ 602 h 603"/>
                <a:gd name="T26" fmla="*/ 325 w 722"/>
                <a:gd name="T27" fmla="*/ 603 h 603"/>
                <a:gd name="T28" fmla="*/ 322 w 722"/>
                <a:gd name="T29" fmla="*/ 603 h 603"/>
                <a:gd name="T30" fmla="*/ 308 w 722"/>
                <a:gd name="T31" fmla="*/ 601 h 603"/>
                <a:gd name="T32" fmla="*/ 297 w 722"/>
                <a:gd name="T33" fmla="*/ 596 h 603"/>
                <a:gd name="T34" fmla="*/ 286 w 722"/>
                <a:gd name="T35" fmla="*/ 590 h 603"/>
                <a:gd name="T36" fmla="*/ 21 w 722"/>
                <a:gd name="T37" fmla="*/ 374 h 603"/>
                <a:gd name="T38" fmla="*/ 11 w 722"/>
                <a:gd name="T39" fmla="*/ 362 h 603"/>
                <a:gd name="T40" fmla="*/ 3 w 722"/>
                <a:gd name="T41" fmla="*/ 350 h 603"/>
                <a:gd name="T42" fmla="*/ 0 w 722"/>
                <a:gd name="T43" fmla="*/ 337 h 603"/>
                <a:gd name="T44" fmla="*/ 0 w 722"/>
                <a:gd name="T45" fmla="*/ 322 h 603"/>
                <a:gd name="T46" fmla="*/ 4 w 722"/>
                <a:gd name="T47" fmla="*/ 308 h 603"/>
                <a:gd name="T48" fmla="*/ 13 w 722"/>
                <a:gd name="T49" fmla="*/ 296 h 603"/>
                <a:gd name="T50" fmla="*/ 23 w 722"/>
                <a:gd name="T51" fmla="*/ 286 h 603"/>
                <a:gd name="T52" fmla="*/ 36 w 722"/>
                <a:gd name="T53" fmla="*/ 279 h 603"/>
                <a:gd name="T54" fmla="*/ 50 w 722"/>
                <a:gd name="T55" fmla="*/ 276 h 603"/>
                <a:gd name="T56" fmla="*/ 64 w 722"/>
                <a:gd name="T57" fmla="*/ 276 h 603"/>
                <a:gd name="T58" fmla="*/ 79 w 722"/>
                <a:gd name="T59" fmla="*/ 280 h 603"/>
                <a:gd name="T60" fmla="*/ 91 w 722"/>
                <a:gd name="T61" fmla="*/ 289 h 603"/>
                <a:gd name="T62" fmla="*/ 309 w 722"/>
                <a:gd name="T63" fmla="*/ 467 h 603"/>
                <a:gd name="T64" fmla="*/ 621 w 722"/>
                <a:gd name="T65" fmla="*/ 24 h 603"/>
                <a:gd name="T66" fmla="*/ 631 w 722"/>
                <a:gd name="T67" fmla="*/ 12 h 603"/>
                <a:gd name="T68" fmla="*/ 643 w 722"/>
                <a:gd name="T69" fmla="*/ 5 h 603"/>
                <a:gd name="T70" fmla="*/ 657 w 722"/>
                <a:gd name="T71" fmla="*/ 1 h 603"/>
                <a:gd name="T72" fmla="*/ 670 w 722"/>
                <a:gd name="T7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2" h="603">
                  <a:moveTo>
                    <a:pt x="670" y="0"/>
                  </a:moveTo>
                  <a:lnTo>
                    <a:pt x="684" y="3"/>
                  </a:lnTo>
                  <a:lnTo>
                    <a:pt x="698" y="10"/>
                  </a:lnTo>
                  <a:lnTo>
                    <a:pt x="709" y="21"/>
                  </a:lnTo>
                  <a:lnTo>
                    <a:pt x="716" y="32"/>
                  </a:lnTo>
                  <a:lnTo>
                    <a:pt x="721" y="45"/>
                  </a:lnTo>
                  <a:lnTo>
                    <a:pt x="722" y="60"/>
                  </a:lnTo>
                  <a:lnTo>
                    <a:pt x="718" y="74"/>
                  </a:lnTo>
                  <a:lnTo>
                    <a:pt x="712" y="87"/>
                  </a:lnTo>
                  <a:lnTo>
                    <a:pt x="367" y="579"/>
                  </a:lnTo>
                  <a:lnTo>
                    <a:pt x="357" y="590"/>
                  </a:lnTo>
                  <a:lnTo>
                    <a:pt x="343" y="597"/>
                  </a:lnTo>
                  <a:lnTo>
                    <a:pt x="329" y="602"/>
                  </a:lnTo>
                  <a:lnTo>
                    <a:pt x="325" y="603"/>
                  </a:lnTo>
                  <a:lnTo>
                    <a:pt x="322" y="603"/>
                  </a:lnTo>
                  <a:lnTo>
                    <a:pt x="308" y="601"/>
                  </a:lnTo>
                  <a:lnTo>
                    <a:pt x="297" y="596"/>
                  </a:lnTo>
                  <a:lnTo>
                    <a:pt x="286" y="590"/>
                  </a:lnTo>
                  <a:lnTo>
                    <a:pt x="21" y="374"/>
                  </a:lnTo>
                  <a:lnTo>
                    <a:pt x="11" y="362"/>
                  </a:lnTo>
                  <a:lnTo>
                    <a:pt x="3" y="350"/>
                  </a:lnTo>
                  <a:lnTo>
                    <a:pt x="0" y="337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3" y="296"/>
                  </a:lnTo>
                  <a:lnTo>
                    <a:pt x="23" y="286"/>
                  </a:lnTo>
                  <a:lnTo>
                    <a:pt x="36" y="279"/>
                  </a:lnTo>
                  <a:lnTo>
                    <a:pt x="50" y="276"/>
                  </a:lnTo>
                  <a:lnTo>
                    <a:pt x="64" y="276"/>
                  </a:lnTo>
                  <a:lnTo>
                    <a:pt x="79" y="280"/>
                  </a:lnTo>
                  <a:lnTo>
                    <a:pt x="91" y="289"/>
                  </a:lnTo>
                  <a:lnTo>
                    <a:pt x="309" y="467"/>
                  </a:lnTo>
                  <a:lnTo>
                    <a:pt x="621" y="24"/>
                  </a:lnTo>
                  <a:lnTo>
                    <a:pt x="631" y="12"/>
                  </a:lnTo>
                  <a:lnTo>
                    <a:pt x="643" y="5"/>
                  </a:lnTo>
                  <a:lnTo>
                    <a:pt x="657" y="1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320"/>
            <p:cNvSpPr>
              <a:spLocks noEditPoints="1"/>
            </p:cNvSpPr>
            <p:nvPr/>
          </p:nvSpPr>
          <p:spPr bwMode="auto">
            <a:xfrm>
              <a:off x="696913" y="2678113"/>
              <a:ext cx="577850" cy="573087"/>
            </a:xfrm>
            <a:custGeom>
              <a:avLst/>
              <a:gdLst>
                <a:gd name="T0" fmla="*/ 1835 w 3274"/>
                <a:gd name="T1" fmla="*/ 2606 h 3251"/>
                <a:gd name="T2" fmla="*/ 1837 w 3274"/>
                <a:gd name="T3" fmla="*/ 2448 h 3251"/>
                <a:gd name="T4" fmla="*/ 1885 w 3274"/>
                <a:gd name="T5" fmla="*/ 2264 h 3251"/>
                <a:gd name="T6" fmla="*/ 998 w 3274"/>
                <a:gd name="T7" fmla="*/ 2645 h 3251"/>
                <a:gd name="T8" fmla="*/ 888 w 3274"/>
                <a:gd name="T9" fmla="*/ 2645 h 3251"/>
                <a:gd name="T10" fmla="*/ 2451 w 3274"/>
                <a:gd name="T11" fmla="*/ 1938 h 3251"/>
                <a:gd name="T12" fmla="*/ 2203 w 3274"/>
                <a:gd name="T13" fmla="*/ 2039 h 3251"/>
                <a:gd name="T14" fmla="*/ 2110 w 3274"/>
                <a:gd name="T15" fmla="*/ 2118 h 3251"/>
                <a:gd name="T16" fmla="*/ 2028 w 3274"/>
                <a:gd name="T17" fmla="*/ 2228 h 3251"/>
                <a:gd name="T18" fmla="*/ 1973 w 3274"/>
                <a:gd name="T19" fmla="*/ 2345 h 3251"/>
                <a:gd name="T20" fmla="*/ 1950 w 3274"/>
                <a:gd name="T21" fmla="*/ 2439 h 3251"/>
                <a:gd name="T22" fmla="*/ 1944 w 3274"/>
                <a:gd name="T23" fmla="*/ 2571 h 3251"/>
                <a:gd name="T24" fmla="*/ 1964 w 3274"/>
                <a:gd name="T25" fmla="*/ 2691 h 3251"/>
                <a:gd name="T26" fmla="*/ 2013 w 3274"/>
                <a:gd name="T27" fmla="*/ 2817 h 3251"/>
                <a:gd name="T28" fmla="*/ 2093 w 3274"/>
                <a:gd name="T29" fmla="*/ 2931 h 3251"/>
                <a:gd name="T30" fmla="*/ 2265 w 3274"/>
                <a:gd name="T31" fmla="*/ 3068 h 3251"/>
                <a:gd name="T32" fmla="*/ 2616 w 3274"/>
                <a:gd name="T33" fmla="*/ 3138 h 3251"/>
                <a:gd name="T34" fmla="*/ 2942 w 3274"/>
                <a:gd name="T35" fmla="*/ 3002 h 3251"/>
                <a:gd name="T36" fmla="*/ 3136 w 3274"/>
                <a:gd name="T37" fmla="*/ 2715 h 3251"/>
                <a:gd name="T38" fmla="*/ 3137 w 3274"/>
                <a:gd name="T39" fmla="*/ 2359 h 3251"/>
                <a:gd name="T40" fmla="*/ 2951 w 3274"/>
                <a:gd name="T41" fmla="*/ 2075 h 3251"/>
                <a:gd name="T42" fmla="*/ 2747 w 3274"/>
                <a:gd name="T43" fmla="*/ 1961 h 3251"/>
                <a:gd name="T44" fmla="*/ 2627 w 3274"/>
                <a:gd name="T45" fmla="*/ 1933 h 3251"/>
                <a:gd name="T46" fmla="*/ 1998 w 3274"/>
                <a:gd name="T47" fmla="*/ 2077 h 3251"/>
                <a:gd name="T48" fmla="*/ 2086 w 3274"/>
                <a:gd name="T49" fmla="*/ 1989 h 3251"/>
                <a:gd name="T50" fmla="*/ 2238 w 3274"/>
                <a:gd name="T51" fmla="*/ 1891 h 3251"/>
                <a:gd name="T52" fmla="*/ 2386 w 3274"/>
                <a:gd name="T53" fmla="*/ 1763 h 3251"/>
                <a:gd name="T54" fmla="*/ 1499 w 3274"/>
                <a:gd name="T55" fmla="*/ 1763 h 3251"/>
                <a:gd name="T56" fmla="*/ 500 w 3274"/>
                <a:gd name="T57" fmla="*/ 1763 h 3251"/>
                <a:gd name="T58" fmla="*/ 1998 w 3274"/>
                <a:gd name="T59" fmla="*/ 1653 h 3251"/>
                <a:gd name="T60" fmla="*/ 1887 w 3274"/>
                <a:gd name="T61" fmla="*/ 1653 h 3251"/>
                <a:gd name="T62" fmla="*/ 1388 w 3274"/>
                <a:gd name="T63" fmla="*/ 1267 h 3251"/>
                <a:gd name="T64" fmla="*/ 500 w 3274"/>
                <a:gd name="T65" fmla="*/ 1267 h 3251"/>
                <a:gd name="T66" fmla="*/ 2000 w 3274"/>
                <a:gd name="T67" fmla="*/ 2994 h 3251"/>
                <a:gd name="T68" fmla="*/ 1917 w 3274"/>
                <a:gd name="T69" fmla="*/ 2872 h 3251"/>
                <a:gd name="T70" fmla="*/ 1867 w 3274"/>
                <a:gd name="T71" fmla="*/ 2755 h 3251"/>
                <a:gd name="T72" fmla="*/ 2553 w 3274"/>
                <a:gd name="T73" fmla="*/ 1819 h 3251"/>
                <a:gd name="T74" fmla="*/ 2742 w 3274"/>
                <a:gd name="T75" fmla="*/ 1844 h 3251"/>
                <a:gd name="T76" fmla="*/ 2776 w 3274"/>
                <a:gd name="T77" fmla="*/ 771 h 3251"/>
                <a:gd name="T78" fmla="*/ 2530 w 3274"/>
                <a:gd name="T79" fmla="*/ 540 h 3251"/>
                <a:gd name="T80" fmla="*/ 2065 w 3274"/>
                <a:gd name="T81" fmla="*/ 529 h 3251"/>
                <a:gd name="T82" fmla="*/ 829 w 3274"/>
                <a:gd name="T83" fmla="*/ 514 h 3251"/>
                <a:gd name="T84" fmla="*/ 371 w 3274"/>
                <a:gd name="T85" fmla="*/ 548 h 3251"/>
                <a:gd name="T86" fmla="*/ 111 w 3274"/>
                <a:gd name="T87" fmla="*/ 331 h 3251"/>
                <a:gd name="T88" fmla="*/ 444 w 3274"/>
                <a:gd name="T89" fmla="*/ 111 h 3251"/>
                <a:gd name="T90" fmla="*/ 777 w 3274"/>
                <a:gd name="T91" fmla="*/ 0 h 3251"/>
                <a:gd name="T92" fmla="*/ 833 w 3274"/>
                <a:gd name="T93" fmla="*/ 220 h 3251"/>
                <a:gd name="T94" fmla="*/ 2092 w 3274"/>
                <a:gd name="T95" fmla="*/ 3 h 3251"/>
                <a:gd name="T96" fmla="*/ 2550 w 3274"/>
                <a:gd name="T97" fmla="*/ 38 h 3251"/>
                <a:gd name="T98" fmla="*/ 2876 w 3274"/>
                <a:gd name="T99" fmla="*/ 243 h 3251"/>
                <a:gd name="T100" fmla="*/ 3045 w 3274"/>
                <a:gd name="T101" fmla="*/ 2011 h 3251"/>
                <a:gd name="T102" fmla="*/ 3247 w 3274"/>
                <a:gd name="T103" fmla="*/ 2336 h 3251"/>
                <a:gd name="T104" fmla="*/ 3249 w 3274"/>
                <a:gd name="T105" fmla="*/ 2725 h 3251"/>
                <a:gd name="T106" fmla="*/ 3063 w 3274"/>
                <a:gd name="T107" fmla="*/ 3041 h 3251"/>
                <a:gd name="T108" fmla="*/ 2745 w 3274"/>
                <a:gd name="T109" fmla="*/ 3226 h 3251"/>
                <a:gd name="T110" fmla="*/ 2379 w 3274"/>
                <a:gd name="T111" fmla="*/ 3230 h 3251"/>
                <a:gd name="T112" fmla="*/ 38 w 3274"/>
                <a:gd name="T113" fmla="*/ 3138 h 3251"/>
                <a:gd name="T114" fmla="*/ 2 w 3274"/>
                <a:gd name="T115" fmla="*/ 258 h 3251"/>
                <a:gd name="T116" fmla="*/ 333 w 3274"/>
                <a:gd name="T117" fmla="*/ 55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74" h="3251">
                  <a:moveTo>
                    <a:pt x="1499" y="2259"/>
                  </a:moveTo>
                  <a:lnTo>
                    <a:pt x="1499" y="2645"/>
                  </a:lnTo>
                  <a:lnTo>
                    <a:pt x="1840" y="2645"/>
                  </a:lnTo>
                  <a:lnTo>
                    <a:pt x="1840" y="2639"/>
                  </a:lnTo>
                  <a:lnTo>
                    <a:pt x="1839" y="2633"/>
                  </a:lnTo>
                  <a:lnTo>
                    <a:pt x="1835" y="2606"/>
                  </a:lnTo>
                  <a:lnTo>
                    <a:pt x="1835" y="2600"/>
                  </a:lnTo>
                  <a:lnTo>
                    <a:pt x="1834" y="2595"/>
                  </a:lnTo>
                  <a:lnTo>
                    <a:pt x="1831" y="2535"/>
                  </a:lnTo>
                  <a:lnTo>
                    <a:pt x="1832" y="2499"/>
                  </a:lnTo>
                  <a:lnTo>
                    <a:pt x="1835" y="2463"/>
                  </a:lnTo>
                  <a:lnTo>
                    <a:pt x="1837" y="2448"/>
                  </a:lnTo>
                  <a:lnTo>
                    <a:pt x="1840" y="2431"/>
                  </a:lnTo>
                  <a:lnTo>
                    <a:pt x="1845" y="2393"/>
                  </a:lnTo>
                  <a:lnTo>
                    <a:pt x="1859" y="2344"/>
                  </a:lnTo>
                  <a:lnTo>
                    <a:pt x="1863" y="2325"/>
                  </a:lnTo>
                  <a:lnTo>
                    <a:pt x="1874" y="2294"/>
                  </a:lnTo>
                  <a:lnTo>
                    <a:pt x="1885" y="2264"/>
                  </a:lnTo>
                  <a:lnTo>
                    <a:pt x="1887" y="2261"/>
                  </a:lnTo>
                  <a:lnTo>
                    <a:pt x="1887" y="2259"/>
                  </a:lnTo>
                  <a:lnTo>
                    <a:pt x="1887" y="2259"/>
                  </a:lnTo>
                  <a:lnTo>
                    <a:pt x="1499" y="2259"/>
                  </a:lnTo>
                  <a:close/>
                  <a:moveTo>
                    <a:pt x="998" y="2259"/>
                  </a:moveTo>
                  <a:lnTo>
                    <a:pt x="998" y="2645"/>
                  </a:lnTo>
                  <a:lnTo>
                    <a:pt x="1388" y="2645"/>
                  </a:lnTo>
                  <a:lnTo>
                    <a:pt x="1388" y="2259"/>
                  </a:lnTo>
                  <a:lnTo>
                    <a:pt x="998" y="2259"/>
                  </a:lnTo>
                  <a:close/>
                  <a:moveTo>
                    <a:pt x="500" y="2259"/>
                  </a:moveTo>
                  <a:lnTo>
                    <a:pt x="500" y="2645"/>
                  </a:lnTo>
                  <a:lnTo>
                    <a:pt x="888" y="2645"/>
                  </a:lnTo>
                  <a:lnTo>
                    <a:pt x="888" y="2259"/>
                  </a:lnTo>
                  <a:lnTo>
                    <a:pt x="500" y="2259"/>
                  </a:lnTo>
                  <a:close/>
                  <a:moveTo>
                    <a:pt x="2553" y="1929"/>
                  </a:moveTo>
                  <a:lnTo>
                    <a:pt x="2503" y="1931"/>
                  </a:lnTo>
                  <a:lnTo>
                    <a:pt x="2453" y="1937"/>
                  </a:lnTo>
                  <a:lnTo>
                    <a:pt x="2451" y="1938"/>
                  </a:lnTo>
                  <a:lnTo>
                    <a:pt x="2399" y="1949"/>
                  </a:lnTo>
                  <a:lnTo>
                    <a:pt x="2347" y="1965"/>
                  </a:lnTo>
                  <a:lnTo>
                    <a:pt x="2299" y="1984"/>
                  </a:lnTo>
                  <a:lnTo>
                    <a:pt x="2251" y="2009"/>
                  </a:lnTo>
                  <a:lnTo>
                    <a:pt x="2207" y="2036"/>
                  </a:lnTo>
                  <a:lnTo>
                    <a:pt x="2203" y="2039"/>
                  </a:lnTo>
                  <a:lnTo>
                    <a:pt x="2200" y="2042"/>
                  </a:lnTo>
                  <a:lnTo>
                    <a:pt x="2178" y="2058"/>
                  </a:lnTo>
                  <a:lnTo>
                    <a:pt x="2156" y="2074"/>
                  </a:lnTo>
                  <a:lnTo>
                    <a:pt x="2150" y="2080"/>
                  </a:lnTo>
                  <a:lnTo>
                    <a:pt x="2144" y="2086"/>
                  </a:lnTo>
                  <a:lnTo>
                    <a:pt x="2110" y="2118"/>
                  </a:lnTo>
                  <a:lnTo>
                    <a:pt x="2105" y="2125"/>
                  </a:lnTo>
                  <a:lnTo>
                    <a:pt x="2099" y="2132"/>
                  </a:lnTo>
                  <a:lnTo>
                    <a:pt x="2067" y="2169"/>
                  </a:lnTo>
                  <a:lnTo>
                    <a:pt x="2063" y="2175"/>
                  </a:lnTo>
                  <a:lnTo>
                    <a:pt x="2059" y="2181"/>
                  </a:lnTo>
                  <a:lnTo>
                    <a:pt x="2028" y="2228"/>
                  </a:lnTo>
                  <a:lnTo>
                    <a:pt x="2025" y="2233"/>
                  </a:lnTo>
                  <a:lnTo>
                    <a:pt x="2020" y="2239"/>
                  </a:lnTo>
                  <a:lnTo>
                    <a:pt x="2015" y="2248"/>
                  </a:lnTo>
                  <a:lnTo>
                    <a:pt x="2004" y="2272"/>
                  </a:lnTo>
                  <a:lnTo>
                    <a:pt x="1993" y="2294"/>
                  </a:lnTo>
                  <a:lnTo>
                    <a:pt x="1973" y="2345"/>
                  </a:lnTo>
                  <a:lnTo>
                    <a:pt x="1972" y="2348"/>
                  </a:lnTo>
                  <a:lnTo>
                    <a:pt x="1971" y="2351"/>
                  </a:lnTo>
                  <a:lnTo>
                    <a:pt x="1957" y="2407"/>
                  </a:lnTo>
                  <a:lnTo>
                    <a:pt x="1956" y="2409"/>
                  </a:lnTo>
                  <a:lnTo>
                    <a:pt x="1956" y="2412"/>
                  </a:lnTo>
                  <a:lnTo>
                    <a:pt x="1950" y="2439"/>
                  </a:lnTo>
                  <a:lnTo>
                    <a:pt x="1946" y="2468"/>
                  </a:lnTo>
                  <a:lnTo>
                    <a:pt x="1946" y="2470"/>
                  </a:lnTo>
                  <a:lnTo>
                    <a:pt x="1946" y="2472"/>
                  </a:lnTo>
                  <a:lnTo>
                    <a:pt x="1943" y="2504"/>
                  </a:lnTo>
                  <a:lnTo>
                    <a:pt x="1942" y="2535"/>
                  </a:lnTo>
                  <a:lnTo>
                    <a:pt x="1944" y="2571"/>
                  </a:lnTo>
                  <a:lnTo>
                    <a:pt x="1947" y="2608"/>
                  </a:lnTo>
                  <a:lnTo>
                    <a:pt x="1948" y="2610"/>
                  </a:lnTo>
                  <a:lnTo>
                    <a:pt x="1948" y="2613"/>
                  </a:lnTo>
                  <a:lnTo>
                    <a:pt x="1955" y="2649"/>
                  </a:lnTo>
                  <a:lnTo>
                    <a:pt x="1963" y="2686"/>
                  </a:lnTo>
                  <a:lnTo>
                    <a:pt x="1964" y="2691"/>
                  </a:lnTo>
                  <a:lnTo>
                    <a:pt x="1965" y="2696"/>
                  </a:lnTo>
                  <a:lnTo>
                    <a:pt x="1979" y="2740"/>
                  </a:lnTo>
                  <a:lnTo>
                    <a:pt x="1987" y="2762"/>
                  </a:lnTo>
                  <a:lnTo>
                    <a:pt x="1998" y="2786"/>
                  </a:lnTo>
                  <a:lnTo>
                    <a:pt x="2010" y="2810"/>
                  </a:lnTo>
                  <a:lnTo>
                    <a:pt x="2013" y="2817"/>
                  </a:lnTo>
                  <a:lnTo>
                    <a:pt x="2016" y="2823"/>
                  </a:lnTo>
                  <a:lnTo>
                    <a:pt x="2033" y="2851"/>
                  </a:lnTo>
                  <a:lnTo>
                    <a:pt x="2050" y="2878"/>
                  </a:lnTo>
                  <a:lnTo>
                    <a:pt x="2059" y="2888"/>
                  </a:lnTo>
                  <a:lnTo>
                    <a:pt x="2066" y="2899"/>
                  </a:lnTo>
                  <a:lnTo>
                    <a:pt x="2093" y="2931"/>
                  </a:lnTo>
                  <a:lnTo>
                    <a:pt x="2111" y="2952"/>
                  </a:lnTo>
                  <a:lnTo>
                    <a:pt x="2143" y="2983"/>
                  </a:lnTo>
                  <a:lnTo>
                    <a:pt x="2161" y="2998"/>
                  </a:lnTo>
                  <a:lnTo>
                    <a:pt x="2186" y="3019"/>
                  </a:lnTo>
                  <a:lnTo>
                    <a:pt x="2214" y="3039"/>
                  </a:lnTo>
                  <a:lnTo>
                    <a:pt x="2265" y="3068"/>
                  </a:lnTo>
                  <a:lnTo>
                    <a:pt x="2317" y="3094"/>
                  </a:lnTo>
                  <a:lnTo>
                    <a:pt x="2373" y="3114"/>
                  </a:lnTo>
                  <a:lnTo>
                    <a:pt x="2432" y="3129"/>
                  </a:lnTo>
                  <a:lnTo>
                    <a:pt x="2491" y="3138"/>
                  </a:lnTo>
                  <a:lnTo>
                    <a:pt x="2553" y="3141"/>
                  </a:lnTo>
                  <a:lnTo>
                    <a:pt x="2616" y="3138"/>
                  </a:lnTo>
                  <a:lnTo>
                    <a:pt x="2676" y="3129"/>
                  </a:lnTo>
                  <a:lnTo>
                    <a:pt x="2734" y="3113"/>
                  </a:lnTo>
                  <a:lnTo>
                    <a:pt x="2791" y="3093"/>
                  </a:lnTo>
                  <a:lnTo>
                    <a:pt x="2844" y="3067"/>
                  </a:lnTo>
                  <a:lnTo>
                    <a:pt x="2894" y="3038"/>
                  </a:lnTo>
                  <a:lnTo>
                    <a:pt x="2942" y="3002"/>
                  </a:lnTo>
                  <a:lnTo>
                    <a:pt x="2985" y="2963"/>
                  </a:lnTo>
                  <a:lnTo>
                    <a:pt x="3024" y="2920"/>
                  </a:lnTo>
                  <a:lnTo>
                    <a:pt x="3059" y="2873"/>
                  </a:lnTo>
                  <a:lnTo>
                    <a:pt x="3090" y="2824"/>
                  </a:lnTo>
                  <a:lnTo>
                    <a:pt x="3116" y="2771"/>
                  </a:lnTo>
                  <a:lnTo>
                    <a:pt x="3136" y="2715"/>
                  </a:lnTo>
                  <a:lnTo>
                    <a:pt x="3152" y="2657"/>
                  </a:lnTo>
                  <a:lnTo>
                    <a:pt x="3161" y="2597"/>
                  </a:lnTo>
                  <a:lnTo>
                    <a:pt x="3164" y="2535"/>
                  </a:lnTo>
                  <a:lnTo>
                    <a:pt x="3161" y="2474"/>
                  </a:lnTo>
                  <a:lnTo>
                    <a:pt x="3152" y="2416"/>
                  </a:lnTo>
                  <a:lnTo>
                    <a:pt x="3137" y="2359"/>
                  </a:lnTo>
                  <a:lnTo>
                    <a:pt x="3118" y="2304"/>
                  </a:lnTo>
                  <a:lnTo>
                    <a:pt x="3093" y="2252"/>
                  </a:lnTo>
                  <a:lnTo>
                    <a:pt x="3064" y="2203"/>
                  </a:lnTo>
                  <a:lnTo>
                    <a:pt x="3030" y="2157"/>
                  </a:lnTo>
                  <a:lnTo>
                    <a:pt x="2992" y="2114"/>
                  </a:lnTo>
                  <a:lnTo>
                    <a:pt x="2951" y="2075"/>
                  </a:lnTo>
                  <a:lnTo>
                    <a:pt x="2906" y="2041"/>
                  </a:lnTo>
                  <a:lnTo>
                    <a:pt x="2857" y="2010"/>
                  </a:lnTo>
                  <a:lnTo>
                    <a:pt x="2806" y="1983"/>
                  </a:lnTo>
                  <a:lnTo>
                    <a:pt x="2778" y="1972"/>
                  </a:lnTo>
                  <a:lnTo>
                    <a:pt x="2749" y="1961"/>
                  </a:lnTo>
                  <a:lnTo>
                    <a:pt x="2747" y="1961"/>
                  </a:lnTo>
                  <a:lnTo>
                    <a:pt x="2745" y="1960"/>
                  </a:lnTo>
                  <a:lnTo>
                    <a:pt x="2717" y="1952"/>
                  </a:lnTo>
                  <a:lnTo>
                    <a:pt x="2688" y="1944"/>
                  </a:lnTo>
                  <a:lnTo>
                    <a:pt x="2685" y="1943"/>
                  </a:lnTo>
                  <a:lnTo>
                    <a:pt x="2682" y="1942"/>
                  </a:lnTo>
                  <a:lnTo>
                    <a:pt x="2627" y="1933"/>
                  </a:lnTo>
                  <a:lnTo>
                    <a:pt x="2622" y="1933"/>
                  </a:lnTo>
                  <a:lnTo>
                    <a:pt x="2617" y="1932"/>
                  </a:lnTo>
                  <a:lnTo>
                    <a:pt x="2585" y="1929"/>
                  </a:lnTo>
                  <a:lnTo>
                    <a:pt x="2553" y="1929"/>
                  </a:lnTo>
                  <a:close/>
                  <a:moveTo>
                    <a:pt x="1998" y="1763"/>
                  </a:moveTo>
                  <a:lnTo>
                    <a:pt x="1998" y="2077"/>
                  </a:lnTo>
                  <a:lnTo>
                    <a:pt x="2002" y="2073"/>
                  </a:lnTo>
                  <a:lnTo>
                    <a:pt x="2006" y="2069"/>
                  </a:lnTo>
                  <a:lnTo>
                    <a:pt x="2010" y="2064"/>
                  </a:lnTo>
                  <a:lnTo>
                    <a:pt x="2039" y="2032"/>
                  </a:lnTo>
                  <a:lnTo>
                    <a:pt x="2059" y="2015"/>
                  </a:lnTo>
                  <a:lnTo>
                    <a:pt x="2086" y="1989"/>
                  </a:lnTo>
                  <a:lnTo>
                    <a:pt x="2109" y="1971"/>
                  </a:lnTo>
                  <a:lnTo>
                    <a:pt x="2137" y="1951"/>
                  </a:lnTo>
                  <a:lnTo>
                    <a:pt x="2163" y="1933"/>
                  </a:lnTo>
                  <a:lnTo>
                    <a:pt x="2189" y="1918"/>
                  </a:lnTo>
                  <a:lnTo>
                    <a:pt x="2219" y="1900"/>
                  </a:lnTo>
                  <a:lnTo>
                    <a:pt x="2238" y="1891"/>
                  </a:lnTo>
                  <a:lnTo>
                    <a:pt x="2284" y="1871"/>
                  </a:lnTo>
                  <a:lnTo>
                    <a:pt x="2334" y="1853"/>
                  </a:lnTo>
                  <a:lnTo>
                    <a:pt x="2384" y="1839"/>
                  </a:lnTo>
                  <a:lnTo>
                    <a:pt x="2385" y="1839"/>
                  </a:lnTo>
                  <a:lnTo>
                    <a:pt x="2386" y="1838"/>
                  </a:lnTo>
                  <a:lnTo>
                    <a:pt x="2386" y="1763"/>
                  </a:lnTo>
                  <a:lnTo>
                    <a:pt x="1998" y="1763"/>
                  </a:lnTo>
                  <a:close/>
                  <a:moveTo>
                    <a:pt x="1499" y="1763"/>
                  </a:moveTo>
                  <a:lnTo>
                    <a:pt x="1499" y="2149"/>
                  </a:lnTo>
                  <a:lnTo>
                    <a:pt x="1887" y="2149"/>
                  </a:lnTo>
                  <a:lnTo>
                    <a:pt x="1887" y="1763"/>
                  </a:lnTo>
                  <a:lnTo>
                    <a:pt x="1499" y="1763"/>
                  </a:lnTo>
                  <a:close/>
                  <a:moveTo>
                    <a:pt x="998" y="1763"/>
                  </a:moveTo>
                  <a:lnTo>
                    <a:pt x="998" y="2149"/>
                  </a:lnTo>
                  <a:lnTo>
                    <a:pt x="1388" y="2149"/>
                  </a:lnTo>
                  <a:lnTo>
                    <a:pt x="1388" y="1763"/>
                  </a:lnTo>
                  <a:lnTo>
                    <a:pt x="998" y="1763"/>
                  </a:lnTo>
                  <a:close/>
                  <a:moveTo>
                    <a:pt x="500" y="1763"/>
                  </a:moveTo>
                  <a:lnTo>
                    <a:pt x="500" y="2149"/>
                  </a:lnTo>
                  <a:lnTo>
                    <a:pt x="888" y="2149"/>
                  </a:lnTo>
                  <a:lnTo>
                    <a:pt x="888" y="1763"/>
                  </a:lnTo>
                  <a:lnTo>
                    <a:pt x="500" y="1763"/>
                  </a:lnTo>
                  <a:close/>
                  <a:moveTo>
                    <a:pt x="1998" y="1267"/>
                  </a:moveTo>
                  <a:lnTo>
                    <a:pt x="1998" y="1653"/>
                  </a:lnTo>
                  <a:lnTo>
                    <a:pt x="2386" y="1653"/>
                  </a:lnTo>
                  <a:lnTo>
                    <a:pt x="2386" y="1267"/>
                  </a:lnTo>
                  <a:lnTo>
                    <a:pt x="1998" y="1267"/>
                  </a:lnTo>
                  <a:close/>
                  <a:moveTo>
                    <a:pt x="1499" y="1267"/>
                  </a:moveTo>
                  <a:lnTo>
                    <a:pt x="1499" y="1653"/>
                  </a:lnTo>
                  <a:lnTo>
                    <a:pt x="1887" y="1653"/>
                  </a:lnTo>
                  <a:lnTo>
                    <a:pt x="1887" y="1267"/>
                  </a:lnTo>
                  <a:lnTo>
                    <a:pt x="1499" y="1267"/>
                  </a:lnTo>
                  <a:close/>
                  <a:moveTo>
                    <a:pt x="998" y="1267"/>
                  </a:moveTo>
                  <a:lnTo>
                    <a:pt x="998" y="1653"/>
                  </a:lnTo>
                  <a:lnTo>
                    <a:pt x="1388" y="1653"/>
                  </a:lnTo>
                  <a:lnTo>
                    <a:pt x="1388" y="1267"/>
                  </a:lnTo>
                  <a:lnTo>
                    <a:pt x="998" y="1267"/>
                  </a:lnTo>
                  <a:close/>
                  <a:moveTo>
                    <a:pt x="500" y="1267"/>
                  </a:moveTo>
                  <a:lnTo>
                    <a:pt x="500" y="1653"/>
                  </a:lnTo>
                  <a:lnTo>
                    <a:pt x="888" y="1653"/>
                  </a:lnTo>
                  <a:lnTo>
                    <a:pt x="888" y="1267"/>
                  </a:lnTo>
                  <a:lnTo>
                    <a:pt x="500" y="1267"/>
                  </a:lnTo>
                  <a:close/>
                  <a:moveTo>
                    <a:pt x="111" y="882"/>
                  </a:moveTo>
                  <a:lnTo>
                    <a:pt x="111" y="3031"/>
                  </a:lnTo>
                  <a:lnTo>
                    <a:pt x="2033" y="3031"/>
                  </a:lnTo>
                  <a:lnTo>
                    <a:pt x="2019" y="3016"/>
                  </a:lnTo>
                  <a:lnTo>
                    <a:pt x="2006" y="3001"/>
                  </a:lnTo>
                  <a:lnTo>
                    <a:pt x="2000" y="2994"/>
                  </a:lnTo>
                  <a:lnTo>
                    <a:pt x="1994" y="2988"/>
                  </a:lnTo>
                  <a:lnTo>
                    <a:pt x="1964" y="2947"/>
                  </a:lnTo>
                  <a:lnTo>
                    <a:pt x="1959" y="2940"/>
                  </a:lnTo>
                  <a:lnTo>
                    <a:pt x="1953" y="2932"/>
                  </a:lnTo>
                  <a:lnTo>
                    <a:pt x="1927" y="2889"/>
                  </a:lnTo>
                  <a:lnTo>
                    <a:pt x="1917" y="2872"/>
                  </a:lnTo>
                  <a:lnTo>
                    <a:pt x="1897" y="2831"/>
                  </a:lnTo>
                  <a:lnTo>
                    <a:pt x="1887" y="2810"/>
                  </a:lnTo>
                  <a:lnTo>
                    <a:pt x="1879" y="2789"/>
                  </a:lnTo>
                  <a:lnTo>
                    <a:pt x="1872" y="2770"/>
                  </a:lnTo>
                  <a:lnTo>
                    <a:pt x="1869" y="2763"/>
                  </a:lnTo>
                  <a:lnTo>
                    <a:pt x="1867" y="2755"/>
                  </a:lnTo>
                  <a:lnTo>
                    <a:pt x="388" y="2755"/>
                  </a:lnTo>
                  <a:lnTo>
                    <a:pt x="388" y="1157"/>
                  </a:lnTo>
                  <a:lnTo>
                    <a:pt x="2498" y="1157"/>
                  </a:lnTo>
                  <a:lnTo>
                    <a:pt x="2498" y="1822"/>
                  </a:lnTo>
                  <a:lnTo>
                    <a:pt x="2525" y="1820"/>
                  </a:lnTo>
                  <a:lnTo>
                    <a:pt x="2553" y="1819"/>
                  </a:lnTo>
                  <a:lnTo>
                    <a:pt x="2586" y="1820"/>
                  </a:lnTo>
                  <a:lnTo>
                    <a:pt x="2619" y="1822"/>
                  </a:lnTo>
                  <a:lnTo>
                    <a:pt x="2642" y="1825"/>
                  </a:lnTo>
                  <a:lnTo>
                    <a:pt x="2683" y="1831"/>
                  </a:lnTo>
                  <a:lnTo>
                    <a:pt x="2711" y="1836"/>
                  </a:lnTo>
                  <a:lnTo>
                    <a:pt x="2742" y="1844"/>
                  </a:lnTo>
                  <a:lnTo>
                    <a:pt x="2776" y="1853"/>
                  </a:lnTo>
                  <a:lnTo>
                    <a:pt x="2776" y="882"/>
                  </a:lnTo>
                  <a:lnTo>
                    <a:pt x="111" y="882"/>
                  </a:lnTo>
                  <a:close/>
                  <a:moveTo>
                    <a:pt x="111" y="331"/>
                  </a:moveTo>
                  <a:lnTo>
                    <a:pt x="111" y="771"/>
                  </a:lnTo>
                  <a:lnTo>
                    <a:pt x="2776" y="771"/>
                  </a:lnTo>
                  <a:lnTo>
                    <a:pt x="2776" y="331"/>
                  </a:lnTo>
                  <a:lnTo>
                    <a:pt x="2553" y="331"/>
                  </a:lnTo>
                  <a:lnTo>
                    <a:pt x="2553" y="496"/>
                  </a:lnTo>
                  <a:lnTo>
                    <a:pt x="2550" y="514"/>
                  </a:lnTo>
                  <a:lnTo>
                    <a:pt x="2543" y="529"/>
                  </a:lnTo>
                  <a:lnTo>
                    <a:pt x="2530" y="540"/>
                  </a:lnTo>
                  <a:lnTo>
                    <a:pt x="2515" y="548"/>
                  </a:lnTo>
                  <a:lnTo>
                    <a:pt x="2498" y="551"/>
                  </a:lnTo>
                  <a:lnTo>
                    <a:pt x="2109" y="551"/>
                  </a:lnTo>
                  <a:lnTo>
                    <a:pt x="2092" y="548"/>
                  </a:lnTo>
                  <a:lnTo>
                    <a:pt x="2076" y="540"/>
                  </a:lnTo>
                  <a:lnTo>
                    <a:pt x="2065" y="529"/>
                  </a:lnTo>
                  <a:lnTo>
                    <a:pt x="2057" y="514"/>
                  </a:lnTo>
                  <a:lnTo>
                    <a:pt x="2053" y="496"/>
                  </a:lnTo>
                  <a:lnTo>
                    <a:pt x="2053" y="331"/>
                  </a:lnTo>
                  <a:lnTo>
                    <a:pt x="833" y="331"/>
                  </a:lnTo>
                  <a:lnTo>
                    <a:pt x="833" y="496"/>
                  </a:lnTo>
                  <a:lnTo>
                    <a:pt x="829" y="514"/>
                  </a:lnTo>
                  <a:lnTo>
                    <a:pt x="821" y="529"/>
                  </a:lnTo>
                  <a:lnTo>
                    <a:pt x="810" y="540"/>
                  </a:lnTo>
                  <a:lnTo>
                    <a:pt x="794" y="548"/>
                  </a:lnTo>
                  <a:lnTo>
                    <a:pt x="777" y="551"/>
                  </a:lnTo>
                  <a:lnTo>
                    <a:pt x="388" y="551"/>
                  </a:lnTo>
                  <a:lnTo>
                    <a:pt x="371" y="548"/>
                  </a:lnTo>
                  <a:lnTo>
                    <a:pt x="355" y="540"/>
                  </a:lnTo>
                  <a:lnTo>
                    <a:pt x="343" y="529"/>
                  </a:lnTo>
                  <a:lnTo>
                    <a:pt x="336" y="514"/>
                  </a:lnTo>
                  <a:lnTo>
                    <a:pt x="333" y="496"/>
                  </a:lnTo>
                  <a:lnTo>
                    <a:pt x="333" y="331"/>
                  </a:lnTo>
                  <a:lnTo>
                    <a:pt x="111" y="331"/>
                  </a:lnTo>
                  <a:close/>
                  <a:moveTo>
                    <a:pt x="2165" y="111"/>
                  </a:moveTo>
                  <a:lnTo>
                    <a:pt x="2165" y="441"/>
                  </a:lnTo>
                  <a:lnTo>
                    <a:pt x="2442" y="441"/>
                  </a:lnTo>
                  <a:lnTo>
                    <a:pt x="2442" y="111"/>
                  </a:lnTo>
                  <a:lnTo>
                    <a:pt x="2165" y="111"/>
                  </a:lnTo>
                  <a:close/>
                  <a:moveTo>
                    <a:pt x="444" y="111"/>
                  </a:moveTo>
                  <a:lnTo>
                    <a:pt x="444" y="441"/>
                  </a:lnTo>
                  <a:lnTo>
                    <a:pt x="721" y="441"/>
                  </a:lnTo>
                  <a:lnTo>
                    <a:pt x="721" y="111"/>
                  </a:lnTo>
                  <a:lnTo>
                    <a:pt x="444" y="111"/>
                  </a:lnTo>
                  <a:close/>
                  <a:moveTo>
                    <a:pt x="388" y="0"/>
                  </a:moveTo>
                  <a:lnTo>
                    <a:pt x="777" y="0"/>
                  </a:lnTo>
                  <a:lnTo>
                    <a:pt x="794" y="3"/>
                  </a:lnTo>
                  <a:lnTo>
                    <a:pt x="810" y="10"/>
                  </a:lnTo>
                  <a:lnTo>
                    <a:pt x="821" y="23"/>
                  </a:lnTo>
                  <a:lnTo>
                    <a:pt x="829" y="38"/>
                  </a:lnTo>
                  <a:lnTo>
                    <a:pt x="833" y="55"/>
                  </a:lnTo>
                  <a:lnTo>
                    <a:pt x="833" y="220"/>
                  </a:lnTo>
                  <a:lnTo>
                    <a:pt x="2053" y="220"/>
                  </a:lnTo>
                  <a:lnTo>
                    <a:pt x="2053" y="55"/>
                  </a:lnTo>
                  <a:lnTo>
                    <a:pt x="2057" y="38"/>
                  </a:lnTo>
                  <a:lnTo>
                    <a:pt x="2065" y="23"/>
                  </a:lnTo>
                  <a:lnTo>
                    <a:pt x="2076" y="10"/>
                  </a:lnTo>
                  <a:lnTo>
                    <a:pt x="2092" y="3"/>
                  </a:lnTo>
                  <a:lnTo>
                    <a:pt x="2109" y="0"/>
                  </a:lnTo>
                  <a:lnTo>
                    <a:pt x="2498" y="0"/>
                  </a:lnTo>
                  <a:lnTo>
                    <a:pt x="2515" y="3"/>
                  </a:lnTo>
                  <a:lnTo>
                    <a:pt x="2530" y="10"/>
                  </a:lnTo>
                  <a:lnTo>
                    <a:pt x="2543" y="23"/>
                  </a:lnTo>
                  <a:lnTo>
                    <a:pt x="2550" y="38"/>
                  </a:lnTo>
                  <a:lnTo>
                    <a:pt x="2553" y="55"/>
                  </a:lnTo>
                  <a:lnTo>
                    <a:pt x="2553" y="220"/>
                  </a:lnTo>
                  <a:lnTo>
                    <a:pt x="2830" y="220"/>
                  </a:lnTo>
                  <a:lnTo>
                    <a:pt x="2849" y="223"/>
                  </a:lnTo>
                  <a:lnTo>
                    <a:pt x="2863" y="231"/>
                  </a:lnTo>
                  <a:lnTo>
                    <a:pt x="2876" y="243"/>
                  </a:lnTo>
                  <a:lnTo>
                    <a:pt x="2884" y="258"/>
                  </a:lnTo>
                  <a:lnTo>
                    <a:pt x="2886" y="275"/>
                  </a:lnTo>
                  <a:lnTo>
                    <a:pt x="2886" y="1899"/>
                  </a:lnTo>
                  <a:lnTo>
                    <a:pt x="2943" y="1932"/>
                  </a:lnTo>
                  <a:lnTo>
                    <a:pt x="2995" y="1969"/>
                  </a:lnTo>
                  <a:lnTo>
                    <a:pt x="3045" y="2011"/>
                  </a:lnTo>
                  <a:lnTo>
                    <a:pt x="3090" y="2057"/>
                  </a:lnTo>
                  <a:lnTo>
                    <a:pt x="3130" y="2106"/>
                  </a:lnTo>
                  <a:lnTo>
                    <a:pt x="3167" y="2159"/>
                  </a:lnTo>
                  <a:lnTo>
                    <a:pt x="3199" y="2215"/>
                  </a:lnTo>
                  <a:lnTo>
                    <a:pt x="3225" y="2275"/>
                  </a:lnTo>
                  <a:lnTo>
                    <a:pt x="3247" y="2336"/>
                  </a:lnTo>
                  <a:lnTo>
                    <a:pt x="3262" y="2401"/>
                  </a:lnTo>
                  <a:lnTo>
                    <a:pt x="3271" y="2467"/>
                  </a:lnTo>
                  <a:lnTo>
                    <a:pt x="3274" y="2535"/>
                  </a:lnTo>
                  <a:lnTo>
                    <a:pt x="3272" y="2600"/>
                  </a:lnTo>
                  <a:lnTo>
                    <a:pt x="3263" y="2663"/>
                  </a:lnTo>
                  <a:lnTo>
                    <a:pt x="3249" y="2725"/>
                  </a:lnTo>
                  <a:lnTo>
                    <a:pt x="3230" y="2784"/>
                  </a:lnTo>
                  <a:lnTo>
                    <a:pt x="3205" y="2841"/>
                  </a:lnTo>
                  <a:lnTo>
                    <a:pt x="3176" y="2896"/>
                  </a:lnTo>
                  <a:lnTo>
                    <a:pt x="3142" y="2948"/>
                  </a:lnTo>
                  <a:lnTo>
                    <a:pt x="3104" y="2996"/>
                  </a:lnTo>
                  <a:lnTo>
                    <a:pt x="3063" y="3041"/>
                  </a:lnTo>
                  <a:lnTo>
                    <a:pt x="3018" y="3083"/>
                  </a:lnTo>
                  <a:lnTo>
                    <a:pt x="2969" y="3120"/>
                  </a:lnTo>
                  <a:lnTo>
                    <a:pt x="2917" y="3153"/>
                  </a:lnTo>
                  <a:lnTo>
                    <a:pt x="2862" y="3182"/>
                  </a:lnTo>
                  <a:lnTo>
                    <a:pt x="2805" y="3206"/>
                  </a:lnTo>
                  <a:lnTo>
                    <a:pt x="2745" y="3226"/>
                  </a:lnTo>
                  <a:lnTo>
                    <a:pt x="2683" y="3239"/>
                  </a:lnTo>
                  <a:lnTo>
                    <a:pt x="2619" y="3248"/>
                  </a:lnTo>
                  <a:lnTo>
                    <a:pt x="2553" y="3251"/>
                  </a:lnTo>
                  <a:lnTo>
                    <a:pt x="2493" y="3248"/>
                  </a:lnTo>
                  <a:lnTo>
                    <a:pt x="2436" y="3241"/>
                  </a:lnTo>
                  <a:lnTo>
                    <a:pt x="2379" y="3230"/>
                  </a:lnTo>
                  <a:lnTo>
                    <a:pt x="2323" y="3214"/>
                  </a:lnTo>
                  <a:lnTo>
                    <a:pt x="2270" y="3193"/>
                  </a:lnTo>
                  <a:lnTo>
                    <a:pt x="2219" y="3169"/>
                  </a:lnTo>
                  <a:lnTo>
                    <a:pt x="2170" y="3141"/>
                  </a:lnTo>
                  <a:lnTo>
                    <a:pt x="56" y="3141"/>
                  </a:lnTo>
                  <a:lnTo>
                    <a:pt x="38" y="3138"/>
                  </a:lnTo>
                  <a:lnTo>
                    <a:pt x="23" y="3131"/>
                  </a:lnTo>
                  <a:lnTo>
                    <a:pt x="10" y="3119"/>
                  </a:lnTo>
                  <a:lnTo>
                    <a:pt x="2" y="3103"/>
                  </a:lnTo>
                  <a:lnTo>
                    <a:pt x="0" y="3086"/>
                  </a:lnTo>
                  <a:lnTo>
                    <a:pt x="0" y="275"/>
                  </a:lnTo>
                  <a:lnTo>
                    <a:pt x="2" y="258"/>
                  </a:lnTo>
                  <a:lnTo>
                    <a:pt x="10" y="243"/>
                  </a:lnTo>
                  <a:lnTo>
                    <a:pt x="23" y="231"/>
                  </a:lnTo>
                  <a:lnTo>
                    <a:pt x="38" y="223"/>
                  </a:lnTo>
                  <a:lnTo>
                    <a:pt x="56" y="220"/>
                  </a:lnTo>
                  <a:lnTo>
                    <a:pt x="333" y="220"/>
                  </a:lnTo>
                  <a:lnTo>
                    <a:pt x="333" y="55"/>
                  </a:lnTo>
                  <a:lnTo>
                    <a:pt x="336" y="38"/>
                  </a:lnTo>
                  <a:lnTo>
                    <a:pt x="343" y="23"/>
                  </a:lnTo>
                  <a:lnTo>
                    <a:pt x="355" y="10"/>
                  </a:lnTo>
                  <a:lnTo>
                    <a:pt x="371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6" name="Group 715"/>
          <p:cNvGrpSpPr/>
          <p:nvPr/>
        </p:nvGrpSpPr>
        <p:grpSpPr>
          <a:xfrm>
            <a:off x="10012172" y="4223397"/>
            <a:ext cx="577850" cy="574675"/>
            <a:chOff x="10968038" y="1905000"/>
            <a:chExt cx="577850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7" name="Freeform 406"/>
            <p:cNvSpPr>
              <a:spLocks/>
            </p:cNvSpPr>
            <p:nvPr/>
          </p:nvSpPr>
          <p:spPr bwMode="auto">
            <a:xfrm>
              <a:off x="11366501" y="2303463"/>
              <a:ext cx="103188" cy="101600"/>
            </a:xfrm>
            <a:custGeom>
              <a:avLst/>
              <a:gdLst>
                <a:gd name="T0" fmla="*/ 54 w 582"/>
                <a:gd name="T1" fmla="*/ 0 h 580"/>
                <a:gd name="T2" fmla="*/ 69 w 582"/>
                <a:gd name="T3" fmla="*/ 2 h 580"/>
                <a:gd name="T4" fmla="*/ 82 w 582"/>
                <a:gd name="T5" fmla="*/ 8 h 580"/>
                <a:gd name="T6" fmla="*/ 94 w 582"/>
                <a:gd name="T7" fmla="*/ 17 h 580"/>
                <a:gd name="T8" fmla="*/ 290 w 582"/>
                <a:gd name="T9" fmla="*/ 212 h 580"/>
                <a:gd name="T10" fmla="*/ 487 w 582"/>
                <a:gd name="T11" fmla="*/ 17 h 580"/>
                <a:gd name="T12" fmla="*/ 498 w 582"/>
                <a:gd name="T13" fmla="*/ 8 h 580"/>
                <a:gd name="T14" fmla="*/ 512 w 582"/>
                <a:gd name="T15" fmla="*/ 2 h 580"/>
                <a:gd name="T16" fmla="*/ 526 w 582"/>
                <a:gd name="T17" fmla="*/ 0 h 580"/>
                <a:gd name="T18" fmla="*/ 539 w 582"/>
                <a:gd name="T19" fmla="*/ 2 h 580"/>
                <a:gd name="T20" fmla="*/ 553 w 582"/>
                <a:gd name="T21" fmla="*/ 8 h 580"/>
                <a:gd name="T22" fmla="*/ 565 w 582"/>
                <a:gd name="T23" fmla="*/ 17 h 580"/>
                <a:gd name="T24" fmla="*/ 575 w 582"/>
                <a:gd name="T25" fmla="*/ 28 h 580"/>
                <a:gd name="T26" fmla="*/ 580 w 582"/>
                <a:gd name="T27" fmla="*/ 41 h 580"/>
                <a:gd name="T28" fmla="*/ 581 w 582"/>
                <a:gd name="T29" fmla="*/ 56 h 580"/>
                <a:gd name="T30" fmla="*/ 580 w 582"/>
                <a:gd name="T31" fmla="*/ 70 h 580"/>
                <a:gd name="T32" fmla="*/ 575 w 582"/>
                <a:gd name="T33" fmla="*/ 83 h 580"/>
                <a:gd name="T34" fmla="*/ 565 w 582"/>
                <a:gd name="T35" fmla="*/ 95 h 580"/>
                <a:gd name="T36" fmla="*/ 368 w 582"/>
                <a:gd name="T37" fmla="*/ 290 h 580"/>
                <a:gd name="T38" fmla="*/ 565 w 582"/>
                <a:gd name="T39" fmla="*/ 485 h 580"/>
                <a:gd name="T40" fmla="*/ 575 w 582"/>
                <a:gd name="T41" fmla="*/ 497 h 580"/>
                <a:gd name="T42" fmla="*/ 580 w 582"/>
                <a:gd name="T43" fmla="*/ 510 h 580"/>
                <a:gd name="T44" fmla="*/ 582 w 582"/>
                <a:gd name="T45" fmla="*/ 524 h 580"/>
                <a:gd name="T46" fmla="*/ 580 w 582"/>
                <a:gd name="T47" fmla="*/ 539 h 580"/>
                <a:gd name="T48" fmla="*/ 575 w 582"/>
                <a:gd name="T49" fmla="*/ 552 h 580"/>
                <a:gd name="T50" fmla="*/ 565 w 582"/>
                <a:gd name="T51" fmla="*/ 563 h 580"/>
                <a:gd name="T52" fmla="*/ 553 w 582"/>
                <a:gd name="T53" fmla="*/ 573 h 580"/>
                <a:gd name="T54" fmla="*/ 539 w 582"/>
                <a:gd name="T55" fmla="*/ 578 h 580"/>
                <a:gd name="T56" fmla="*/ 526 w 582"/>
                <a:gd name="T57" fmla="*/ 580 h 580"/>
                <a:gd name="T58" fmla="*/ 512 w 582"/>
                <a:gd name="T59" fmla="*/ 578 h 580"/>
                <a:gd name="T60" fmla="*/ 498 w 582"/>
                <a:gd name="T61" fmla="*/ 573 h 580"/>
                <a:gd name="T62" fmla="*/ 487 w 582"/>
                <a:gd name="T63" fmla="*/ 563 h 580"/>
                <a:gd name="T64" fmla="*/ 290 w 582"/>
                <a:gd name="T65" fmla="*/ 369 h 580"/>
                <a:gd name="T66" fmla="*/ 94 w 582"/>
                <a:gd name="T67" fmla="*/ 563 h 580"/>
                <a:gd name="T68" fmla="*/ 82 w 582"/>
                <a:gd name="T69" fmla="*/ 573 h 580"/>
                <a:gd name="T70" fmla="*/ 69 w 582"/>
                <a:gd name="T71" fmla="*/ 578 h 580"/>
                <a:gd name="T72" fmla="*/ 54 w 582"/>
                <a:gd name="T73" fmla="*/ 580 h 580"/>
                <a:gd name="T74" fmla="*/ 41 w 582"/>
                <a:gd name="T75" fmla="*/ 578 h 580"/>
                <a:gd name="T76" fmla="*/ 27 w 582"/>
                <a:gd name="T77" fmla="*/ 573 h 580"/>
                <a:gd name="T78" fmla="*/ 15 w 582"/>
                <a:gd name="T79" fmla="*/ 563 h 580"/>
                <a:gd name="T80" fmla="*/ 7 w 582"/>
                <a:gd name="T81" fmla="*/ 552 h 580"/>
                <a:gd name="T82" fmla="*/ 1 w 582"/>
                <a:gd name="T83" fmla="*/ 539 h 580"/>
                <a:gd name="T84" fmla="*/ 0 w 582"/>
                <a:gd name="T85" fmla="*/ 524 h 580"/>
                <a:gd name="T86" fmla="*/ 1 w 582"/>
                <a:gd name="T87" fmla="*/ 510 h 580"/>
                <a:gd name="T88" fmla="*/ 7 w 582"/>
                <a:gd name="T89" fmla="*/ 497 h 580"/>
                <a:gd name="T90" fmla="*/ 15 w 582"/>
                <a:gd name="T91" fmla="*/ 485 h 580"/>
                <a:gd name="T92" fmla="*/ 212 w 582"/>
                <a:gd name="T93" fmla="*/ 290 h 580"/>
                <a:gd name="T94" fmla="*/ 15 w 582"/>
                <a:gd name="T95" fmla="*/ 95 h 580"/>
                <a:gd name="T96" fmla="*/ 7 w 582"/>
                <a:gd name="T97" fmla="*/ 83 h 580"/>
                <a:gd name="T98" fmla="*/ 1 w 582"/>
                <a:gd name="T99" fmla="*/ 70 h 580"/>
                <a:gd name="T100" fmla="*/ 0 w 582"/>
                <a:gd name="T101" fmla="*/ 56 h 580"/>
                <a:gd name="T102" fmla="*/ 1 w 582"/>
                <a:gd name="T103" fmla="*/ 41 h 580"/>
                <a:gd name="T104" fmla="*/ 7 w 582"/>
                <a:gd name="T105" fmla="*/ 28 h 580"/>
                <a:gd name="T106" fmla="*/ 15 w 582"/>
                <a:gd name="T107" fmla="*/ 17 h 580"/>
                <a:gd name="T108" fmla="*/ 27 w 582"/>
                <a:gd name="T109" fmla="*/ 8 h 580"/>
                <a:gd name="T110" fmla="*/ 41 w 582"/>
                <a:gd name="T111" fmla="*/ 2 h 580"/>
                <a:gd name="T112" fmla="*/ 54 w 582"/>
                <a:gd name="T11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80">
                  <a:moveTo>
                    <a:pt x="54" y="0"/>
                  </a:moveTo>
                  <a:lnTo>
                    <a:pt x="69" y="2"/>
                  </a:lnTo>
                  <a:lnTo>
                    <a:pt x="82" y="8"/>
                  </a:lnTo>
                  <a:lnTo>
                    <a:pt x="94" y="17"/>
                  </a:lnTo>
                  <a:lnTo>
                    <a:pt x="290" y="212"/>
                  </a:lnTo>
                  <a:lnTo>
                    <a:pt x="487" y="17"/>
                  </a:lnTo>
                  <a:lnTo>
                    <a:pt x="498" y="8"/>
                  </a:lnTo>
                  <a:lnTo>
                    <a:pt x="512" y="2"/>
                  </a:lnTo>
                  <a:lnTo>
                    <a:pt x="526" y="0"/>
                  </a:lnTo>
                  <a:lnTo>
                    <a:pt x="539" y="2"/>
                  </a:lnTo>
                  <a:lnTo>
                    <a:pt x="553" y="8"/>
                  </a:lnTo>
                  <a:lnTo>
                    <a:pt x="565" y="17"/>
                  </a:lnTo>
                  <a:lnTo>
                    <a:pt x="575" y="28"/>
                  </a:lnTo>
                  <a:lnTo>
                    <a:pt x="580" y="41"/>
                  </a:lnTo>
                  <a:lnTo>
                    <a:pt x="581" y="56"/>
                  </a:lnTo>
                  <a:lnTo>
                    <a:pt x="580" y="70"/>
                  </a:lnTo>
                  <a:lnTo>
                    <a:pt x="575" y="83"/>
                  </a:lnTo>
                  <a:lnTo>
                    <a:pt x="565" y="95"/>
                  </a:lnTo>
                  <a:lnTo>
                    <a:pt x="368" y="290"/>
                  </a:lnTo>
                  <a:lnTo>
                    <a:pt x="565" y="485"/>
                  </a:lnTo>
                  <a:lnTo>
                    <a:pt x="575" y="497"/>
                  </a:lnTo>
                  <a:lnTo>
                    <a:pt x="580" y="510"/>
                  </a:lnTo>
                  <a:lnTo>
                    <a:pt x="582" y="524"/>
                  </a:lnTo>
                  <a:lnTo>
                    <a:pt x="580" y="539"/>
                  </a:lnTo>
                  <a:lnTo>
                    <a:pt x="575" y="552"/>
                  </a:lnTo>
                  <a:lnTo>
                    <a:pt x="565" y="563"/>
                  </a:lnTo>
                  <a:lnTo>
                    <a:pt x="553" y="573"/>
                  </a:lnTo>
                  <a:lnTo>
                    <a:pt x="539" y="578"/>
                  </a:lnTo>
                  <a:lnTo>
                    <a:pt x="526" y="580"/>
                  </a:lnTo>
                  <a:lnTo>
                    <a:pt x="512" y="578"/>
                  </a:lnTo>
                  <a:lnTo>
                    <a:pt x="498" y="573"/>
                  </a:lnTo>
                  <a:lnTo>
                    <a:pt x="487" y="563"/>
                  </a:lnTo>
                  <a:lnTo>
                    <a:pt x="290" y="369"/>
                  </a:lnTo>
                  <a:lnTo>
                    <a:pt x="94" y="563"/>
                  </a:lnTo>
                  <a:lnTo>
                    <a:pt x="82" y="573"/>
                  </a:lnTo>
                  <a:lnTo>
                    <a:pt x="69" y="578"/>
                  </a:lnTo>
                  <a:lnTo>
                    <a:pt x="54" y="580"/>
                  </a:lnTo>
                  <a:lnTo>
                    <a:pt x="41" y="578"/>
                  </a:lnTo>
                  <a:lnTo>
                    <a:pt x="27" y="573"/>
                  </a:lnTo>
                  <a:lnTo>
                    <a:pt x="15" y="563"/>
                  </a:lnTo>
                  <a:lnTo>
                    <a:pt x="7" y="552"/>
                  </a:lnTo>
                  <a:lnTo>
                    <a:pt x="1" y="539"/>
                  </a:lnTo>
                  <a:lnTo>
                    <a:pt x="0" y="524"/>
                  </a:lnTo>
                  <a:lnTo>
                    <a:pt x="1" y="510"/>
                  </a:lnTo>
                  <a:lnTo>
                    <a:pt x="7" y="497"/>
                  </a:lnTo>
                  <a:lnTo>
                    <a:pt x="15" y="485"/>
                  </a:lnTo>
                  <a:lnTo>
                    <a:pt x="212" y="290"/>
                  </a:lnTo>
                  <a:lnTo>
                    <a:pt x="15" y="95"/>
                  </a:lnTo>
                  <a:lnTo>
                    <a:pt x="7" y="83"/>
                  </a:lnTo>
                  <a:lnTo>
                    <a:pt x="1" y="70"/>
                  </a:lnTo>
                  <a:lnTo>
                    <a:pt x="0" y="56"/>
                  </a:lnTo>
                  <a:lnTo>
                    <a:pt x="1" y="41"/>
                  </a:lnTo>
                  <a:lnTo>
                    <a:pt x="7" y="28"/>
                  </a:lnTo>
                  <a:lnTo>
                    <a:pt x="15" y="17"/>
                  </a:lnTo>
                  <a:lnTo>
                    <a:pt x="27" y="8"/>
                  </a:lnTo>
                  <a:lnTo>
                    <a:pt x="41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407"/>
            <p:cNvSpPr>
              <a:spLocks noEditPoints="1"/>
            </p:cNvSpPr>
            <p:nvPr/>
          </p:nvSpPr>
          <p:spPr bwMode="auto">
            <a:xfrm>
              <a:off x="10968038" y="1905000"/>
              <a:ext cx="577850" cy="574675"/>
            </a:xfrm>
            <a:custGeom>
              <a:avLst/>
              <a:gdLst>
                <a:gd name="T0" fmla="*/ 1835 w 3274"/>
                <a:gd name="T1" fmla="*/ 2613 h 3260"/>
                <a:gd name="T2" fmla="*/ 1837 w 3274"/>
                <a:gd name="T3" fmla="*/ 2454 h 3260"/>
                <a:gd name="T4" fmla="*/ 1885 w 3274"/>
                <a:gd name="T5" fmla="*/ 2270 h 3260"/>
                <a:gd name="T6" fmla="*/ 998 w 3274"/>
                <a:gd name="T7" fmla="*/ 2652 h 3260"/>
                <a:gd name="T8" fmla="*/ 888 w 3274"/>
                <a:gd name="T9" fmla="*/ 2652 h 3260"/>
                <a:gd name="T10" fmla="*/ 2451 w 3274"/>
                <a:gd name="T11" fmla="*/ 1944 h 3260"/>
                <a:gd name="T12" fmla="*/ 2203 w 3274"/>
                <a:gd name="T13" fmla="*/ 2044 h 3260"/>
                <a:gd name="T14" fmla="*/ 2110 w 3274"/>
                <a:gd name="T15" fmla="*/ 2124 h 3260"/>
                <a:gd name="T16" fmla="*/ 2028 w 3274"/>
                <a:gd name="T17" fmla="*/ 2234 h 3260"/>
                <a:gd name="T18" fmla="*/ 1973 w 3274"/>
                <a:gd name="T19" fmla="*/ 2352 h 3260"/>
                <a:gd name="T20" fmla="*/ 1950 w 3274"/>
                <a:gd name="T21" fmla="*/ 2446 h 3260"/>
                <a:gd name="T22" fmla="*/ 1944 w 3274"/>
                <a:gd name="T23" fmla="*/ 2578 h 3260"/>
                <a:gd name="T24" fmla="*/ 1964 w 3274"/>
                <a:gd name="T25" fmla="*/ 2698 h 3260"/>
                <a:gd name="T26" fmla="*/ 2013 w 3274"/>
                <a:gd name="T27" fmla="*/ 2824 h 3260"/>
                <a:gd name="T28" fmla="*/ 2093 w 3274"/>
                <a:gd name="T29" fmla="*/ 2939 h 3260"/>
                <a:gd name="T30" fmla="*/ 2265 w 3274"/>
                <a:gd name="T31" fmla="*/ 3077 h 3260"/>
                <a:gd name="T32" fmla="*/ 2616 w 3274"/>
                <a:gd name="T33" fmla="*/ 3146 h 3260"/>
                <a:gd name="T34" fmla="*/ 2942 w 3274"/>
                <a:gd name="T35" fmla="*/ 3010 h 3260"/>
                <a:gd name="T36" fmla="*/ 3136 w 3274"/>
                <a:gd name="T37" fmla="*/ 2722 h 3260"/>
                <a:gd name="T38" fmla="*/ 3137 w 3274"/>
                <a:gd name="T39" fmla="*/ 2365 h 3260"/>
                <a:gd name="T40" fmla="*/ 2951 w 3274"/>
                <a:gd name="T41" fmla="*/ 2081 h 3260"/>
                <a:gd name="T42" fmla="*/ 2747 w 3274"/>
                <a:gd name="T43" fmla="*/ 1966 h 3260"/>
                <a:gd name="T44" fmla="*/ 2627 w 3274"/>
                <a:gd name="T45" fmla="*/ 1938 h 3260"/>
                <a:gd name="T46" fmla="*/ 1998 w 3274"/>
                <a:gd name="T47" fmla="*/ 2083 h 3260"/>
                <a:gd name="T48" fmla="*/ 2086 w 3274"/>
                <a:gd name="T49" fmla="*/ 1995 h 3260"/>
                <a:gd name="T50" fmla="*/ 2238 w 3274"/>
                <a:gd name="T51" fmla="*/ 1896 h 3260"/>
                <a:gd name="T52" fmla="*/ 2386 w 3274"/>
                <a:gd name="T53" fmla="*/ 1768 h 3260"/>
                <a:gd name="T54" fmla="*/ 1499 w 3274"/>
                <a:gd name="T55" fmla="*/ 1768 h 3260"/>
                <a:gd name="T56" fmla="*/ 500 w 3274"/>
                <a:gd name="T57" fmla="*/ 1768 h 3260"/>
                <a:gd name="T58" fmla="*/ 1998 w 3274"/>
                <a:gd name="T59" fmla="*/ 1658 h 3260"/>
                <a:gd name="T60" fmla="*/ 1887 w 3274"/>
                <a:gd name="T61" fmla="*/ 1658 h 3260"/>
                <a:gd name="T62" fmla="*/ 1388 w 3274"/>
                <a:gd name="T63" fmla="*/ 1271 h 3260"/>
                <a:gd name="T64" fmla="*/ 500 w 3274"/>
                <a:gd name="T65" fmla="*/ 1271 h 3260"/>
                <a:gd name="T66" fmla="*/ 2000 w 3274"/>
                <a:gd name="T67" fmla="*/ 3002 h 3260"/>
                <a:gd name="T68" fmla="*/ 1917 w 3274"/>
                <a:gd name="T69" fmla="*/ 2880 h 3260"/>
                <a:gd name="T70" fmla="*/ 1867 w 3274"/>
                <a:gd name="T71" fmla="*/ 2763 h 3260"/>
                <a:gd name="T72" fmla="*/ 2553 w 3274"/>
                <a:gd name="T73" fmla="*/ 1824 h 3260"/>
                <a:gd name="T74" fmla="*/ 2742 w 3274"/>
                <a:gd name="T75" fmla="*/ 1849 h 3260"/>
                <a:gd name="T76" fmla="*/ 2776 w 3274"/>
                <a:gd name="T77" fmla="*/ 774 h 3260"/>
                <a:gd name="T78" fmla="*/ 2530 w 3274"/>
                <a:gd name="T79" fmla="*/ 542 h 3260"/>
                <a:gd name="T80" fmla="*/ 2065 w 3274"/>
                <a:gd name="T81" fmla="*/ 531 h 3260"/>
                <a:gd name="T82" fmla="*/ 829 w 3274"/>
                <a:gd name="T83" fmla="*/ 515 h 3260"/>
                <a:gd name="T84" fmla="*/ 371 w 3274"/>
                <a:gd name="T85" fmla="*/ 550 h 3260"/>
                <a:gd name="T86" fmla="*/ 111 w 3274"/>
                <a:gd name="T87" fmla="*/ 332 h 3260"/>
                <a:gd name="T88" fmla="*/ 444 w 3274"/>
                <a:gd name="T89" fmla="*/ 111 h 3260"/>
                <a:gd name="T90" fmla="*/ 777 w 3274"/>
                <a:gd name="T91" fmla="*/ 0 h 3260"/>
                <a:gd name="T92" fmla="*/ 833 w 3274"/>
                <a:gd name="T93" fmla="*/ 221 h 3260"/>
                <a:gd name="T94" fmla="*/ 2092 w 3274"/>
                <a:gd name="T95" fmla="*/ 3 h 3260"/>
                <a:gd name="T96" fmla="*/ 2550 w 3274"/>
                <a:gd name="T97" fmla="*/ 38 h 3260"/>
                <a:gd name="T98" fmla="*/ 2876 w 3274"/>
                <a:gd name="T99" fmla="*/ 243 h 3260"/>
                <a:gd name="T100" fmla="*/ 3045 w 3274"/>
                <a:gd name="T101" fmla="*/ 2016 h 3260"/>
                <a:gd name="T102" fmla="*/ 3247 w 3274"/>
                <a:gd name="T103" fmla="*/ 2343 h 3260"/>
                <a:gd name="T104" fmla="*/ 3249 w 3274"/>
                <a:gd name="T105" fmla="*/ 2732 h 3260"/>
                <a:gd name="T106" fmla="*/ 3063 w 3274"/>
                <a:gd name="T107" fmla="*/ 3049 h 3260"/>
                <a:gd name="T108" fmla="*/ 2745 w 3274"/>
                <a:gd name="T109" fmla="*/ 3235 h 3260"/>
                <a:gd name="T110" fmla="*/ 2379 w 3274"/>
                <a:gd name="T111" fmla="*/ 3239 h 3260"/>
                <a:gd name="T112" fmla="*/ 38 w 3274"/>
                <a:gd name="T113" fmla="*/ 3146 h 3260"/>
                <a:gd name="T114" fmla="*/ 2 w 3274"/>
                <a:gd name="T115" fmla="*/ 259 h 3260"/>
                <a:gd name="T116" fmla="*/ 333 w 3274"/>
                <a:gd name="T117" fmla="*/ 56 h 3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74" h="3260">
                  <a:moveTo>
                    <a:pt x="1499" y="2266"/>
                  </a:moveTo>
                  <a:lnTo>
                    <a:pt x="1499" y="2652"/>
                  </a:lnTo>
                  <a:lnTo>
                    <a:pt x="1840" y="2652"/>
                  </a:lnTo>
                  <a:lnTo>
                    <a:pt x="1840" y="2646"/>
                  </a:lnTo>
                  <a:lnTo>
                    <a:pt x="1839" y="2640"/>
                  </a:lnTo>
                  <a:lnTo>
                    <a:pt x="1835" y="2613"/>
                  </a:lnTo>
                  <a:lnTo>
                    <a:pt x="1835" y="2607"/>
                  </a:lnTo>
                  <a:lnTo>
                    <a:pt x="1834" y="2602"/>
                  </a:lnTo>
                  <a:lnTo>
                    <a:pt x="1831" y="2541"/>
                  </a:lnTo>
                  <a:lnTo>
                    <a:pt x="1832" y="2506"/>
                  </a:lnTo>
                  <a:lnTo>
                    <a:pt x="1835" y="2470"/>
                  </a:lnTo>
                  <a:lnTo>
                    <a:pt x="1837" y="2454"/>
                  </a:lnTo>
                  <a:lnTo>
                    <a:pt x="1840" y="2438"/>
                  </a:lnTo>
                  <a:lnTo>
                    <a:pt x="1845" y="2400"/>
                  </a:lnTo>
                  <a:lnTo>
                    <a:pt x="1859" y="2351"/>
                  </a:lnTo>
                  <a:lnTo>
                    <a:pt x="1863" y="2331"/>
                  </a:lnTo>
                  <a:lnTo>
                    <a:pt x="1874" y="2300"/>
                  </a:lnTo>
                  <a:lnTo>
                    <a:pt x="1885" y="2270"/>
                  </a:lnTo>
                  <a:lnTo>
                    <a:pt x="1887" y="2268"/>
                  </a:lnTo>
                  <a:lnTo>
                    <a:pt x="1887" y="2266"/>
                  </a:lnTo>
                  <a:lnTo>
                    <a:pt x="1887" y="2266"/>
                  </a:lnTo>
                  <a:lnTo>
                    <a:pt x="1499" y="2266"/>
                  </a:lnTo>
                  <a:close/>
                  <a:moveTo>
                    <a:pt x="998" y="2266"/>
                  </a:moveTo>
                  <a:lnTo>
                    <a:pt x="998" y="2652"/>
                  </a:lnTo>
                  <a:lnTo>
                    <a:pt x="1388" y="2652"/>
                  </a:lnTo>
                  <a:lnTo>
                    <a:pt x="1388" y="2266"/>
                  </a:lnTo>
                  <a:lnTo>
                    <a:pt x="998" y="2266"/>
                  </a:lnTo>
                  <a:close/>
                  <a:moveTo>
                    <a:pt x="500" y="2266"/>
                  </a:moveTo>
                  <a:lnTo>
                    <a:pt x="500" y="2652"/>
                  </a:lnTo>
                  <a:lnTo>
                    <a:pt x="888" y="2652"/>
                  </a:lnTo>
                  <a:lnTo>
                    <a:pt x="888" y="2266"/>
                  </a:lnTo>
                  <a:lnTo>
                    <a:pt x="500" y="2266"/>
                  </a:lnTo>
                  <a:close/>
                  <a:moveTo>
                    <a:pt x="2553" y="1934"/>
                  </a:moveTo>
                  <a:lnTo>
                    <a:pt x="2503" y="1936"/>
                  </a:lnTo>
                  <a:lnTo>
                    <a:pt x="2453" y="1943"/>
                  </a:lnTo>
                  <a:lnTo>
                    <a:pt x="2451" y="1944"/>
                  </a:lnTo>
                  <a:lnTo>
                    <a:pt x="2399" y="1954"/>
                  </a:lnTo>
                  <a:lnTo>
                    <a:pt x="2347" y="1970"/>
                  </a:lnTo>
                  <a:lnTo>
                    <a:pt x="2299" y="1990"/>
                  </a:lnTo>
                  <a:lnTo>
                    <a:pt x="2251" y="2014"/>
                  </a:lnTo>
                  <a:lnTo>
                    <a:pt x="2207" y="2042"/>
                  </a:lnTo>
                  <a:lnTo>
                    <a:pt x="2203" y="2044"/>
                  </a:lnTo>
                  <a:lnTo>
                    <a:pt x="2200" y="2047"/>
                  </a:lnTo>
                  <a:lnTo>
                    <a:pt x="2178" y="2064"/>
                  </a:lnTo>
                  <a:lnTo>
                    <a:pt x="2156" y="2080"/>
                  </a:lnTo>
                  <a:lnTo>
                    <a:pt x="2150" y="2086"/>
                  </a:lnTo>
                  <a:lnTo>
                    <a:pt x="2144" y="2091"/>
                  </a:lnTo>
                  <a:lnTo>
                    <a:pt x="2110" y="2124"/>
                  </a:lnTo>
                  <a:lnTo>
                    <a:pt x="2105" y="2131"/>
                  </a:lnTo>
                  <a:lnTo>
                    <a:pt x="2099" y="2137"/>
                  </a:lnTo>
                  <a:lnTo>
                    <a:pt x="2067" y="2175"/>
                  </a:lnTo>
                  <a:lnTo>
                    <a:pt x="2063" y="2180"/>
                  </a:lnTo>
                  <a:lnTo>
                    <a:pt x="2059" y="2187"/>
                  </a:lnTo>
                  <a:lnTo>
                    <a:pt x="2028" y="2234"/>
                  </a:lnTo>
                  <a:lnTo>
                    <a:pt x="2025" y="2239"/>
                  </a:lnTo>
                  <a:lnTo>
                    <a:pt x="2020" y="2245"/>
                  </a:lnTo>
                  <a:lnTo>
                    <a:pt x="2015" y="2254"/>
                  </a:lnTo>
                  <a:lnTo>
                    <a:pt x="2004" y="2278"/>
                  </a:lnTo>
                  <a:lnTo>
                    <a:pt x="1993" y="2300"/>
                  </a:lnTo>
                  <a:lnTo>
                    <a:pt x="1973" y="2352"/>
                  </a:lnTo>
                  <a:lnTo>
                    <a:pt x="1972" y="2355"/>
                  </a:lnTo>
                  <a:lnTo>
                    <a:pt x="1971" y="2358"/>
                  </a:lnTo>
                  <a:lnTo>
                    <a:pt x="1957" y="2413"/>
                  </a:lnTo>
                  <a:lnTo>
                    <a:pt x="1956" y="2415"/>
                  </a:lnTo>
                  <a:lnTo>
                    <a:pt x="1956" y="2418"/>
                  </a:lnTo>
                  <a:lnTo>
                    <a:pt x="1950" y="2446"/>
                  </a:lnTo>
                  <a:lnTo>
                    <a:pt x="1946" y="2475"/>
                  </a:lnTo>
                  <a:lnTo>
                    <a:pt x="1946" y="2477"/>
                  </a:lnTo>
                  <a:lnTo>
                    <a:pt x="1946" y="2479"/>
                  </a:lnTo>
                  <a:lnTo>
                    <a:pt x="1943" y="2511"/>
                  </a:lnTo>
                  <a:lnTo>
                    <a:pt x="1942" y="2541"/>
                  </a:lnTo>
                  <a:lnTo>
                    <a:pt x="1944" y="2578"/>
                  </a:lnTo>
                  <a:lnTo>
                    <a:pt x="1947" y="2615"/>
                  </a:lnTo>
                  <a:lnTo>
                    <a:pt x="1948" y="2617"/>
                  </a:lnTo>
                  <a:lnTo>
                    <a:pt x="1948" y="2620"/>
                  </a:lnTo>
                  <a:lnTo>
                    <a:pt x="1955" y="2656"/>
                  </a:lnTo>
                  <a:lnTo>
                    <a:pt x="1963" y="2693"/>
                  </a:lnTo>
                  <a:lnTo>
                    <a:pt x="1964" y="2698"/>
                  </a:lnTo>
                  <a:lnTo>
                    <a:pt x="1965" y="2703"/>
                  </a:lnTo>
                  <a:lnTo>
                    <a:pt x="1979" y="2748"/>
                  </a:lnTo>
                  <a:lnTo>
                    <a:pt x="1987" y="2769"/>
                  </a:lnTo>
                  <a:lnTo>
                    <a:pt x="1998" y="2794"/>
                  </a:lnTo>
                  <a:lnTo>
                    <a:pt x="2010" y="2817"/>
                  </a:lnTo>
                  <a:lnTo>
                    <a:pt x="2013" y="2824"/>
                  </a:lnTo>
                  <a:lnTo>
                    <a:pt x="2016" y="2831"/>
                  </a:lnTo>
                  <a:lnTo>
                    <a:pt x="2033" y="2858"/>
                  </a:lnTo>
                  <a:lnTo>
                    <a:pt x="2050" y="2886"/>
                  </a:lnTo>
                  <a:lnTo>
                    <a:pt x="2059" y="2896"/>
                  </a:lnTo>
                  <a:lnTo>
                    <a:pt x="2066" y="2907"/>
                  </a:lnTo>
                  <a:lnTo>
                    <a:pt x="2093" y="2939"/>
                  </a:lnTo>
                  <a:lnTo>
                    <a:pt x="2111" y="2960"/>
                  </a:lnTo>
                  <a:lnTo>
                    <a:pt x="2143" y="2991"/>
                  </a:lnTo>
                  <a:lnTo>
                    <a:pt x="2161" y="3006"/>
                  </a:lnTo>
                  <a:lnTo>
                    <a:pt x="2186" y="3028"/>
                  </a:lnTo>
                  <a:lnTo>
                    <a:pt x="2214" y="3047"/>
                  </a:lnTo>
                  <a:lnTo>
                    <a:pt x="2265" y="3077"/>
                  </a:lnTo>
                  <a:lnTo>
                    <a:pt x="2317" y="3102"/>
                  </a:lnTo>
                  <a:lnTo>
                    <a:pt x="2373" y="3123"/>
                  </a:lnTo>
                  <a:lnTo>
                    <a:pt x="2432" y="3137"/>
                  </a:lnTo>
                  <a:lnTo>
                    <a:pt x="2491" y="3146"/>
                  </a:lnTo>
                  <a:lnTo>
                    <a:pt x="2553" y="3150"/>
                  </a:lnTo>
                  <a:lnTo>
                    <a:pt x="2616" y="3146"/>
                  </a:lnTo>
                  <a:lnTo>
                    <a:pt x="2676" y="3137"/>
                  </a:lnTo>
                  <a:lnTo>
                    <a:pt x="2734" y="3122"/>
                  </a:lnTo>
                  <a:lnTo>
                    <a:pt x="2791" y="3101"/>
                  </a:lnTo>
                  <a:lnTo>
                    <a:pt x="2844" y="3076"/>
                  </a:lnTo>
                  <a:lnTo>
                    <a:pt x="2894" y="3046"/>
                  </a:lnTo>
                  <a:lnTo>
                    <a:pt x="2942" y="3010"/>
                  </a:lnTo>
                  <a:lnTo>
                    <a:pt x="2985" y="2971"/>
                  </a:lnTo>
                  <a:lnTo>
                    <a:pt x="3024" y="2928"/>
                  </a:lnTo>
                  <a:lnTo>
                    <a:pt x="3059" y="2881"/>
                  </a:lnTo>
                  <a:lnTo>
                    <a:pt x="3090" y="2832"/>
                  </a:lnTo>
                  <a:lnTo>
                    <a:pt x="3116" y="2778"/>
                  </a:lnTo>
                  <a:lnTo>
                    <a:pt x="3136" y="2722"/>
                  </a:lnTo>
                  <a:lnTo>
                    <a:pt x="3152" y="2665"/>
                  </a:lnTo>
                  <a:lnTo>
                    <a:pt x="3161" y="2604"/>
                  </a:lnTo>
                  <a:lnTo>
                    <a:pt x="3164" y="2541"/>
                  </a:lnTo>
                  <a:lnTo>
                    <a:pt x="3161" y="2481"/>
                  </a:lnTo>
                  <a:lnTo>
                    <a:pt x="3152" y="2422"/>
                  </a:lnTo>
                  <a:lnTo>
                    <a:pt x="3137" y="2365"/>
                  </a:lnTo>
                  <a:lnTo>
                    <a:pt x="3118" y="2311"/>
                  </a:lnTo>
                  <a:lnTo>
                    <a:pt x="3093" y="2258"/>
                  </a:lnTo>
                  <a:lnTo>
                    <a:pt x="3064" y="2209"/>
                  </a:lnTo>
                  <a:lnTo>
                    <a:pt x="3030" y="2163"/>
                  </a:lnTo>
                  <a:lnTo>
                    <a:pt x="2992" y="2120"/>
                  </a:lnTo>
                  <a:lnTo>
                    <a:pt x="2951" y="2081"/>
                  </a:lnTo>
                  <a:lnTo>
                    <a:pt x="2906" y="2046"/>
                  </a:lnTo>
                  <a:lnTo>
                    <a:pt x="2857" y="2015"/>
                  </a:lnTo>
                  <a:lnTo>
                    <a:pt x="2806" y="1989"/>
                  </a:lnTo>
                  <a:lnTo>
                    <a:pt x="2778" y="1977"/>
                  </a:lnTo>
                  <a:lnTo>
                    <a:pt x="2749" y="1966"/>
                  </a:lnTo>
                  <a:lnTo>
                    <a:pt x="2747" y="1966"/>
                  </a:lnTo>
                  <a:lnTo>
                    <a:pt x="2745" y="1965"/>
                  </a:lnTo>
                  <a:lnTo>
                    <a:pt x="2717" y="1957"/>
                  </a:lnTo>
                  <a:lnTo>
                    <a:pt x="2688" y="1950"/>
                  </a:lnTo>
                  <a:lnTo>
                    <a:pt x="2685" y="1949"/>
                  </a:lnTo>
                  <a:lnTo>
                    <a:pt x="2682" y="1948"/>
                  </a:lnTo>
                  <a:lnTo>
                    <a:pt x="2627" y="1938"/>
                  </a:lnTo>
                  <a:lnTo>
                    <a:pt x="2622" y="1938"/>
                  </a:lnTo>
                  <a:lnTo>
                    <a:pt x="2617" y="1937"/>
                  </a:lnTo>
                  <a:lnTo>
                    <a:pt x="2585" y="1934"/>
                  </a:lnTo>
                  <a:lnTo>
                    <a:pt x="2553" y="1934"/>
                  </a:lnTo>
                  <a:close/>
                  <a:moveTo>
                    <a:pt x="1998" y="1768"/>
                  </a:moveTo>
                  <a:lnTo>
                    <a:pt x="1998" y="2083"/>
                  </a:lnTo>
                  <a:lnTo>
                    <a:pt x="2002" y="2079"/>
                  </a:lnTo>
                  <a:lnTo>
                    <a:pt x="2006" y="2075"/>
                  </a:lnTo>
                  <a:lnTo>
                    <a:pt x="2010" y="2070"/>
                  </a:lnTo>
                  <a:lnTo>
                    <a:pt x="2039" y="2038"/>
                  </a:lnTo>
                  <a:lnTo>
                    <a:pt x="2059" y="2021"/>
                  </a:lnTo>
                  <a:lnTo>
                    <a:pt x="2086" y="1995"/>
                  </a:lnTo>
                  <a:lnTo>
                    <a:pt x="2109" y="1976"/>
                  </a:lnTo>
                  <a:lnTo>
                    <a:pt x="2137" y="1956"/>
                  </a:lnTo>
                  <a:lnTo>
                    <a:pt x="2163" y="1938"/>
                  </a:lnTo>
                  <a:lnTo>
                    <a:pt x="2189" y="1923"/>
                  </a:lnTo>
                  <a:lnTo>
                    <a:pt x="2219" y="1906"/>
                  </a:lnTo>
                  <a:lnTo>
                    <a:pt x="2238" y="1896"/>
                  </a:lnTo>
                  <a:lnTo>
                    <a:pt x="2284" y="1876"/>
                  </a:lnTo>
                  <a:lnTo>
                    <a:pt x="2334" y="1858"/>
                  </a:lnTo>
                  <a:lnTo>
                    <a:pt x="2384" y="1844"/>
                  </a:lnTo>
                  <a:lnTo>
                    <a:pt x="2385" y="1844"/>
                  </a:lnTo>
                  <a:lnTo>
                    <a:pt x="2386" y="1843"/>
                  </a:lnTo>
                  <a:lnTo>
                    <a:pt x="2386" y="1768"/>
                  </a:lnTo>
                  <a:lnTo>
                    <a:pt x="1998" y="1768"/>
                  </a:lnTo>
                  <a:close/>
                  <a:moveTo>
                    <a:pt x="1499" y="1768"/>
                  </a:moveTo>
                  <a:lnTo>
                    <a:pt x="1499" y="2155"/>
                  </a:lnTo>
                  <a:lnTo>
                    <a:pt x="1887" y="2155"/>
                  </a:lnTo>
                  <a:lnTo>
                    <a:pt x="1887" y="1768"/>
                  </a:lnTo>
                  <a:lnTo>
                    <a:pt x="1499" y="1768"/>
                  </a:lnTo>
                  <a:close/>
                  <a:moveTo>
                    <a:pt x="998" y="1768"/>
                  </a:moveTo>
                  <a:lnTo>
                    <a:pt x="998" y="2155"/>
                  </a:lnTo>
                  <a:lnTo>
                    <a:pt x="1388" y="2155"/>
                  </a:lnTo>
                  <a:lnTo>
                    <a:pt x="1388" y="1768"/>
                  </a:lnTo>
                  <a:lnTo>
                    <a:pt x="998" y="1768"/>
                  </a:lnTo>
                  <a:close/>
                  <a:moveTo>
                    <a:pt x="500" y="1768"/>
                  </a:moveTo>
                  <a:lnTo>
                    <a:pt x="500" y="2155"/>
                  </a:lnTo>
                  <a:lnTo>
                    <a:pt x="888" y="2155"/>
                  </a:lnTo>
                  <a:lnTo>
                    <a:pt x="888" y="1768"/>
                  </a:lnTo>
                  <a:lnTo>
                    <a:pt x="500" y="1768"/>
                  </a:lnTo>
                  <a:close/>
                  <a:moveTo>
                    <a:pt x="1998" y="1271"/>
                  </a:moveTo>
                  <a:lnTo>
                    <a:pt x="1998" y="1658"/>
                  </a:lnTo>
                  <a:lnTo>
                    <a:pt x="2386" y="1658"/>
                  </a:lnTo>
                  <a:lnTo>
                    <a:pt x="2386" y="1271"/>
                  </a:lnTo>
                  <a:lnTo>
                    <a:pt x="1998" y="1271"/>
                  </a:lnTo>
                  <a:close/>
                  <a:moveTo>
                    <a:pt x="1499" y="1271"/>
                  </a:moveTo>
                  <a:lnTo>
                    <a:pt x="1499" y="1658"/>
                  </a:lnTo>
                  <a:lnTo>
                    <a:pt x="1887" y="1658"/>
                  </a:lnTo>
                  <a:lnTo>
                    <a:pt x="1887" y="1271"/>
                  </a:lnTo>
                  <a:lnTo>
                    <a:pt x="1499" y="1271"/>
                  </a:lnTo>
                  <a:close/>
                  <a:moveTo>
                    <a:pt x="998" y="1271"/>
                  </a:moveTo>
                  <a:lnTo>
                    <a:pt x="998" y="1658"/>
                  </a:lnTo>
                  <a:lnTo>
                    <a:pt x="1388" y="1658"/>
                  </a:lnTo>
                  <a:lnTo>
                    <a:pt x="1388" y="1271"/>
                  </a:lnTo>
                  <a:lnTo>
                    <a:pt x="998" y="1271"/>
                  </a:lnTo>
                  <a:close/>
                  <a:moveTo>
                    <a:pt x="500" y="1271"/>
                  </a:moveTo>
                  <a:lnTo>
                    <a:pt x="500" y="1658"/>
                  </a:lnTo>
                  <a:lnTo>
                    <a:pt x="888" y="1658"/>
                  </a:lnTo>
                  <a:lnTo>
                    <a:pt x="888" y="1271"/>
                  </a:lnTo>
                  <a:lnTo>
                    <a:pt x="500" y="1271"/>
                  </a:lnTo>
                  <a:close/>
                  <a:moveTo>
                    <a:pt x="111" y="884"/>
                  </a:moveTo>
                  <a:lnTo>
                    <a:pt x="111" y="3039"/>
                  </a:lnTo>
                  <a:lnTo>
                    <a:pt x="2033" y="3039"/>
                  </a:lnTo>
                  <a:lnTo>
                    <a:pt x="2019" y="3024"/>
                  </a:lnTo>
                  <a:lnTo>
                    <a:pt x="2006" y="3009"/>
                  </a:lnTo>
                  <a:lnTo>
                    <a:pt x="2000" y="3002"/>
                  </a:lnTo>
                  <a:lnTo>
                    <a:pt x="1994" y="2996"/>
                  </a:lnTo>
                  <a:lnTo>
                    <a:pt x="1964" y="2955"/>
                  </a:lnTo>
                  <a:lnTo>
                    <a:pt x="1959" y="2948"/>
                  </a:lnTo>
                  <a:lnTo>
                    <a:pt x="1953" y="2940"/>
                  </a:lnTo>
                  <a:lnTo>
                    <a:pt x="1927" y="2897"/>
                  </a:lnTo>
                  <a:lnTo>
                    <a:pt x="1917" y="2880"/>
                  </a:lnTo>
                  <a:lnTo>
                    <a:pt x="1897" y="2839"/>
                  </a:lnTo>
                  <a:lnTo>
                    <a:pt x="1887" y="2817"/>
                  </a:lnTo>
                  <a:lnTo>
                    <a:pt x="1879" y="2797"/>
                  </a:lnTo>
                  <a:lnTo>
                    <a:pt x="1872" y="2777"/>
                  </a:lnTo>
                  <a:lnTo>
                    <a:pt x="1869" y="2770"/>
                  </a:lnTo>
                  <a:lnTo>
                    <a:pt x="1867" y="2763"/>
                  </a:lnTo>
                  <a:lnTo>
                    <a:pt x="388" y="2763"/>
                  </a:lnTo>
                  <a:lnTo>
                    <a:pt x="388" y="1160"/>
                  </a:lnTo>
                  <a:lnTo>
                    <a:pt x="2498" y="1160"/>
                  </a:lnTo>
                  <a:lnTo>
                    <a:pt x="2498" y="1827"/>
                  </a:lnTo>
                  <a:lnTo>
                    <a:pt x="2525" y="1825"/>
                  </a:lnTo>
                  <a:lnTo>
                    <a:pt x="2553" y="1824"/>
                  </a:lnTo>
                  <a:lnTo>
                    <a:pt x="2586" y="1825"/>
                  </a:lnTo>
                  <a:lnTo>
                    <a:pt x="2619" y="1827"/>
                  </a:lnTo>
                  <a:lnTo>
                    <a:pt x="2642" y="1830"/>
                  </a:lnTo>
                  <a:lnTo>
                    <a:pt x="2683" y="1836"/>
                  </a:lnTo>
                  <a:lnTo>
                    <a:pt x="2711" y="1841"/>
                  </a:lnTo>
                  <a:lnTo>
                    <a:pt x="2742" y="1849"/>
                  </a:lnTo>
                  <a:lnTo>
                    <a:pt x="2776" y="1858"/>
                  </a:lnTo>
                  <a:lnTo>
                    <a:pt x="2776" y="884"/>
                  </a:lnTo>
                  <a:lnTo>
                    <a:pt x="111" y="884"/>
                  </a:lnTo>
                  <a:close/>
                  <a:moveTo>
                    <a:pt x="111" y="332"/>
                  </a:moveTo>
                  <a:lnTo>
                    <a:pt x="111" y="774"/>
                  </a:lnTo>
                  <a:lnTo>
                    <a:pt x="2776" y="774"/>
                  </a:lnTo>
                  <a:lnTo>
                    <a:pt x="2776" y="332"/>
                  </a:lnTo>
                  <a:lnTo>
                    <a:pt x="2553" y="332"/>
                  </a:lnTo>
                  <a:lnTo>
                    <a:pt x="2553" y="498"/>
                  </a:lnTo>
                  <a:lnTo>
                    <a:pt x="2550" y="515"/>
                  </a:lnTo>
                  <a:lnTo>
                    <a:pt x="2543" y="531"/>
                  </a:lnTo>
                  <a:lnTo>
                    <a:pt x="2530" y="542"/>
                  </a:lnTo>
                  <a:lnTo>
                    <a:pt x="2515" y="550"/>
                  </a:lnTo>
                  <a:lnTo>
                    <a:pt x="2498" y="553"/>
                  </a:lnTo>
                  <a:lnTo>
                    <a:pt x="2109" y="553"/>
                  </a:lnTo>
                  <a:lnTo>
                    <a:pt x="2092" y="550"/>
                  </a:lnTo>
                  <a:lnTo>
                    <a:pt x="2076" y="542"/>
                  </a:lnTo>
                  <a:lnTo>
                    <a:pt x="2065" y="531"/>
                  </a:lnTo>
                  <a:lnTo>
                    <a:pt x="2057" y="515"/>
                  </a:lnTo>
                  <a:lnTo>
                    <a:pt x="2053" y="498"/>
                  </a:lnTo>
                  <a:lnTo>
                    <a:pt x="2053" y="332"/>
                  </a:lnTo>
                  <a:lnTo>
                    <a:pt x="833" y="332"/>
                  </a:lnTo>
                  <a:lnTo>
                    <a:pt x="833" y="498"/>
                  </a:lnTo>
                  <a:lnTo>
                    <a:pt x="829" y="515"/>
                  </a:lnTo>
                  <a:lnTo>
                    <a:pt x="821" y="531"/>
                  </a:lnTo>
                  <a:lnTo>
                    <a:pt x="810" y="542"/>
                  </a:lnTo>
                  <a:lnTo>
                    <a:pt x="794" y="550"/>
                  </a:lnTo>
                  <a:lnTo>
                    <a:pt x="777" y="553"/>
                  </a:lnTo>
                  <a:lnTo>
                    <a:pt x="388" y="553"/>
                  </a:lnTo>
                  <a:lnTo>
                    <a:pt x="371" y="550"/>
                  </a:lnTo>
                  <a:lnTo>
                    <a:pt x="355" y="542"/>
                  </a:lnTo>
                  <a:lnTo>
                    <a:pt x="343" y="531"/>
                  </a:lnTo>
                  <a:lnTo>
                    <a:pt x="336" y="515"/>
                  </a:lnTo>
                  <a:lnTo>
                    <a:pt x="333" y="498"/>
                  </a:lnTo>
                  <a:lnTo>
                    <a:pt x="333" y="332"/>
                  </a:lnTo>
                  <a:lnTo>
                    <a:pt x="111" y="332"/>
                  </a:lnTo>
                  <a:close/>
                  <a:moveTo>
                    <a:pt x="2165" y="111"/>
                  </a:moveTo>
                  <a:lnTo>
                    <a:pt x="2165" y="442"/>
                  </a:lnTo>
                  <a:lnTo>
                    <a:pt x="2442" y="442"/>
                  </a:lnTo>
                  <a:lnTo>
                    <a:pt x="2442" y="111"/>
                  </a:lnTo>
                  <a:lnTo>
                    <a:pt x="2165" y="111"/>
                  </a:lnTo>
                  <a:close/>
                  <a:moveTo>
                    <a:pt x="444" y="111"/>
                  </a:moveTo>
                  <a:lnTo>
                    <a:pt x="444" y="442"/>
                  </a:lnTo>
                  <a:lnTo>
                    <a:pt x="721" y="442"/>
                  </a:lnTo>
                  <a:lnTo>
                    <a:pt x="721" y="111"/>
                  </a:lnTo>
                  <a:lnTo>
                    <a:pt x="444" y="111"/>
                  </a:lnTo>
                  <a:close/>
                  <a:moveTo>
                    <a:pt x="388" y="0"/>
                  </a:moveTo>
                  <a:lnTo>
                    <a:pt x="777" y="0"/>
                  </a:lnTo>
                  <a:lnTo>
                    <a:pt x="794" y="3"/>
                  </a:lnTo>
                  <a:lnTo>
                    <a:pt x="810" y="11"/>
                  </a:lnTo>
                  <a:lnTo>
                    <a:pt x="821" y="23"/>
                  </a:lnTo>
                  <a:lnTo>
                    <a:pt x="829" y="38"/>
                  </a:lnTo>
                  <a:lnTo>
                    <a:pt x="833" y="56"/>
                  </a:lnTo>
                  <a:lnTo>
                    <a:pt x="833" y="221"/>
                  </a:lnTo>
                  <a:lnTo>
                    <a:pt x="2053" y="221"/>
                  </a:lnTo>
                  <a:lnTo>
                    <a:pt x="2053" y="56"/>
                  </a:lnTo>
                  <a:lnTo>
                    <a:pt x="2057" y="38"/>
                  </a:lnTo>
                  <a:lnTo>
                    <a:pt x="2065" y="23"/>
                  </a:lnTo>
                  <a:lnTo>
                    <a:pt x="2076" y="11"/>
                  </a:lnTo>
                  <a:lnTo>
                    <a:pt x="2092" y="3"/>
                  </a:lnTo>
                  <a:lnTo>
                    <a:pt x="2109" y="0"/>
                  </a:lnTo>
                  <a:lnTo>
                    <a:pt x="2498" y="0"/>
                  </a:lnTo>
                  <a:lnTo>
                    <a:pt x="2515" y="3"/>
                  </a:lnTo>
                  <a:lnTo>
                    <a:pt x="2530" y="11"/>
                  </a:lnTo>
                  <a:lnTo>
                    <a:pt x="2543" y="23"/>
                  </a:lnTo>
                  <a:lnTo>
                    <a:pt x="2550" y="38"/>
                  </a:lnTo>
                  <a:lnTo>
                    <a:pt x="2553" y="56"/>
                  </a:lnTo>
                  <a:lnTo>
                    <a:pt x="2553" y="221"/>
                  </a:lnTo>
                  <a:lnTo>
                    <a:pt x="2830" y="221"/>
                  </a:lnTo>
                  <a:lnTo>
                    <a:pt x="2849" y="224"/>
                  </a:lnTo>
                  <a:lnTo>
                    <a:pt x="2863" y="232"/>
                  </a:lnTo>
                  <a:lnTo>
                    <a:pt x="2876" y="243"/>
                  </a:lnTo>
                  <a:lnTo>
                    <a:pt x="2884" y="259"/>
                  </a:lnTo>
                  <a:lnTo>
                    <a:pt x="2886" y="276"/>
                  </a:lnTo>
                  <a:lnTo>
                    <a:pt x="2886" y="1905"/>
                  </a:lnTo>
                  <a:lnTo>
                    <a:pt x="2943" y="1937"/>
                  </a:lnTo>
                  <a:lnTo>
                    <a:pt x="2995" y="1974"/>
                  </a:lnTo>
                  <a:lnTo>
                    <a:pt x="3045" y="2016"/>
                  </a:lnTo>
                  <a:lnTo>
                    <a:pt x="3090" y="2063"/>
                  </a:lnTo>
                  <a:lnTo>
                    <a:pt x="3130" y="2112"/>
                  </a:lnTo>
                  <a:lnTo>
                    <a:pt x="3167" y="2165"/>
                  </a:lnTo>
                  <a:lnTo>
                    <a:pt x="3199" y="2222"/>
                  </a:lnTo>
                  <a:lnTo>
                    <a:pt x="3225" y="2281"/>
                  </a:lnTo>
                  <a:lnTo>
                    <a:pt x="3247" y="2343"/>
                  </a:lnTo>
                  <a:lnTo>
                    <a:pt x="3262" y="2407"/>
                  </a:lnTo>
                  <a:lnTo>
                    <a:pt x="3271" y="2474"/>
                  </a:lnTo>
                  <a:lnTo>
                    <a:pt x="3274" y="2541"/>
                  </a:lnTo>
                  <a:lnTo>
                    <a:pt x="3272" y="2607"/>
                  </a:lnTo>
                  <a:lnTo>
                    <a:pt x="3263" y="2671"/>
                  </a:lnTo>
                  <a:lnTo>
                    <a:pt x="3249" y="2732"/>
                  </a:lnTo>
                  <a:lnTo>
                    <a:pt x="3230" y="2792"/>
                  </a:lnTo>
                  <a:lnTo>
                    <a:pt x="3205" y="2849"/>
                  </a:lnTo>
                  <a:lnTo>
                    <a:pt x="3176" y="2903"/>
                  </a:lnTo>
                  <a:lnTo>
                    <a:pt x="3142" y="2956"/>
                  </a:lnTo>
                  <a:lnTo>
                    <a:pt x="3104" y="3004"/>
                  </a:lnTo>
                  <a:lnTo>
                    <a:pt x="3063" y="3049"/>
                  </a:lnTo>
                  <a:lnTo>
                    <a:pt x="3018" y="3091"/>
                  </a:lnTo>
                  <a:lnTo>
                    <a:pt x="2969" y="3128"/>
                  </a:lnTo>
                  <a:lnTo>
                    <a:pt x="2917" y="3162"/>
                  </a:lnTo>
                  <a:lnTo>
                    <a:pt x="2862" y="3191"/>
                  </a:lnTo>
                  <a:lnTo>
                    <a:pt x="2805" y="3215"/>
                  </a:lnTo>
                  <a:lnTo>
                    <a:pt x="2745" y="3235"/>
                  </a:lnTo>
                  <a:lnTo>
                    <a:pt x="2683" y="3248"/>
                  </a:lnTo>
                  <a:lnTo>
                    <a:pt x="2619" y="3257"/>
                  </a:lnTo>
                  <a:lnTo>
                    <a:pt x="2553" y="3260"/>
                  </a:lnTo>
                  <a:lnTo>
                    <a:pt x="2493" y="3257"/>
                  </a:lnTo>
                  <a:lnTo>
                    <a:pt x="2436" y="3250"/>
                  </a:lnTo>
                  <a:lnTo>
                    <a:pt x="2379" y="3239"/>
                  </a:lnTo>
                  <a:lnTo>
                    <a:pt x="2323" y="3222"/>
                  </a:lnTo>
                  <a:lnTo>
                    <a:pt x="2270" y="3202"/>
                  </a:lnTo>
                  <a:lnTo>
                    <a:pt x="2219" y="3177"/>
                  </a:lnTo>
                  <a:lnTo>
                    <a:pt x="2170" y="3150"/>
                  </a:lnTo>
                  <a:lnTo>
                    <a:pt x="56" y="3150"/>
                  </a:lnTo>
                  <a:lnTo>
                    <a:pt x="38" y="3146"/>
                  </a:lnTo>
                  <a:lnTo>
                    <a:pt x="23" y="3139"/>
                  </a:lnTo>
                  <a:lnTo>
                    <a:pt x="10" y="3127"/>
                  </a:lnTo>
                  <a:lnTo>
                    <a:pt x="2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2" y="259"/>
                  </a:lnTo>
                  <a:lnTo>
                    <a:pt x="10" y="243"/>
                  </a:lnTo>
                  <a:lnTo>
                    <a:pt x="23" y="232"/>
                  </a:lnTo>
                  <a:lnTo>
                    <a:pt x="38" y="224"/>
                  </a:lnTo>
                  <a:lnTo>
                    <a:pt x="56" y="221"/>
                  </a:lnTo>
                  <a:lnTo>
                    <a:pt x="333" y="221"/>
                  </a:lnTo>
                  <a:lnTo>
                    <a:pt x="333" y="56"/>
                  </a:lnTo>
                  <a:lnTo>
                    <a:pt x="336" y="38"/>
                  </a:lnTo>
                  <a:lnTo>
                    <a:pt x="343" y="23"/>
                  </a:lnTo>
                  <a:lnTo>
                    <a:pt x="355" y="11"/>
                  </a:lnTo>
                  <a:lnTo>
                    <a:pt x="371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9076678" y="4223397"/>
            <a:ext cx="577850" cy="574675"/>
            <a:chOff x="10027557" y="1894682"/>
            <a:chExt cx="577850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20" name="Freeform 412"/>
            <p:cNvSpPr>
              <a:spLocks/>
            </p:cNvSpPr>
            <p:nvPr/>
          </p:nvSpPr>
          <p:spPr bwMode="auto">
            <a:xfrm>
              <a:off x="10410145" y="2334420"/>
              <a:ext cx="136525" cy="19050"/>
            </a:xfrm>
            <a:custGeom>
              <a:avLst/>
              <a:gdLst>
                <a:gd name="T0" fmla="*/ 55 w 777"/>
                <a:gd name="T1" fmla="*/ 0 h 110"/>
                <a:gd name="T2" fmla="*/ 721 w 777"/>
                <a:gd name="T3" fmla="*/ 0 h 110"/>
                <a:gd name="T4" fmla="*/ 738 w 777"/>
                <a:gd name="T5" fmla="*/ 2 h 110"/>
                <a:gd name="T6" fmla="*/ 754 w 777"/>
                <a:gd name="T7" fmla="*/ 10 h 110"/>
                <a:gd name="T8" fmla="*/ 766 w 777"/>
                <a:gd name="T9" fmla="*/ 23 h 110"/>
                <a:gd name="T10" fmla="*/ 773 w 777"/>
                <a:gd name="T11" fmla="*/ 37 h 110"/>
                <a:gd name="T12" fmla="*/ 777 w 777"/>
                <a:gd name="T13" fmla="*/ 55 h 110"/>
                <a:gd name="T14" fmla="*/ 773 w 777"/>
                <a:gd name="T15" fmla="*/ 73 h 110"/>
                <a:gd name="T16" fmla="*/ 766 w 777"/>
                <a:gd name="T17" fmla="*/ 87 h 110"/>
                <a:gd name="T18" fmla="*/ 754 w 777"/>
                <a:gd name="T19" fmla="*/ 100 h 110"/>
                <a:gd name="T20" fmla="*/ 738 w 777"/>
                <a:gd name="T21" fmla="*/ 108 h 110"/>
                <a:gd name="T22" fmla="*/ 721 w 777"/>
                <a:gd name="T23" fmla="*/ 110 h 110"/>
                <a:gd name="T24" fmla="*/ 55 w 777"/>
                <a:gd name="T25" fmla="*/ 110 h 110"/>
                <a:gd name="T26" fmla="*/ 38 w 777"/>
                <a:gd name="T27" fmla="*/ 108 h 110"/>
                <a:gd name="T28" fmla="*/ 22 w 777"/>
                <a:gd name="T29" fmla="*/ 100 h 110"/>
                <a:gd name="T30" fmla="*/ 10 w 777"/>
                <a:gd name="T31" fmla="*/ 87 h 110"/>
                <a:gd name="T32" fmla="*/ 3 w 777"/>
                <a:gd name="T33" fmla="*/ 73 h 110"/>
                <a:gd name="T34" fmla="*/ 0 w 777"/>
                <a:gd name="T35" fmla="*/ 55 h 110"/>
                <a:gd name="T36" fmla="*/ 3 w 777"/>
                <a:gd name="T37" fmla="*/ 37 h 110"/>
                <a:gd name="T38" fmla="*/ 10 w 777"/>
                <a:gd name="T39" fmla="*/ 23 h 110"/>
                <a:gd name="T40" fmla="*/ 22 w 777"/>
                <a:gd name="T41" fmla="*/ 10 h 110"/>
                <a:gd name="T42" fmla="*/ 38 w 777"/>
                <a:gd name="T43" fmla="*/ 2 h 110"/>
                <a:gd name="T44" fmla="*/ 55 w 777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7" h="110">
                  <a:moveTo>
                    <a:pt x="55" y="0"/>
                  </a:moveTo>
                  <a:lnTo>
                    <a:pt x="721" y="0"/>
                  </a:lnTo>
                  <a:lnTo>
                    <a:pt x="738" y="2"/>
                  </a:lnTo>
                  <a:lnTo>
                    <a:pt x="754" y="10"/>
                  </a:lnTo>
                  <a:lnTo>
                    <a:pt x="766" y="23"/>
                  </a:lnTo>
                  <a:lnTo>
                    <a:pt x="773" y="37"/>
                  </a:lnTo>
                  <a:lnTo>
                    <a:pt x="777" y="55"/>
                  </a:lnTo>
                  <a:lnTo>
                    <a:pt x="773" y="73"/>
                  </a:lnTo>
                  <a:lnTo>
                    <a:pt x="766" y="87"/>
                  </a:lnTo>
                  <a:lnTo>
                    <a:pt x="754" y="100"/>
                  </a:lnTo>
                  <a:lnTo>
                    <a:pt x="738" y="108"/>
                  </a:lnTo>
                  <a:lnTo>
                    <a:pt x="721" y="110"/>
                  </a:lnTo>
                  <a:lnTo>
                    <a:pt x="55" y="110"/>
                  </a:lnTo>
                  <a:lnTo>
                    <a:pt x="38" y="108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413"/>
            <p:cNvSpPr>
              <a:spLocks noEditPoints="1"/>
            </p:cNvSpPr>
            <p:nvPr/>
          </p:nvSpPr>
          <p:spPr bwMode="auto">
            <a:xfrm>
              <a:off x="10027557" y="1894682"/>
              <a:ext cx="577850" cy="574675"/>
            </a:xfrm>
            <a:custGeom>
              <a:avLst/>
              <a:gdLst>
                <a:gd name="T0" fmla="*/ 1835 w 3274"/>
                <a:gd name="T1" fmla="*/ 2613 h 3260"/>
                <a:gd name="T2" fmla="*/ 1837 w 3274"/>
                <a:gd name="T3" fmla="*/ 2454 h 3260"/>
                <a:gd name="T4" fmla="*/ 1885 w 3274"/>
                <a:gd name="T5" fmla="*/ 2270 h 3260"/>
                <a:gd name="T6" fmla="*/ 998 w 3274"/>
                <a:gd name="T7" fmla="*/ 2652 h 3260"/>
                <a:gd name="T8" fmla="*/ 888 w 3274"/>
                <a:gd name="T9" fmla="*/ 2652 h 3260"/>
                <a:gd name="T10" fmla="*/ 2451 w 3274"/>
                <a:gd name="T11" fmla="*/ 1944 h 3260"/>
                <a:gd name="T12" fmla="*/ 2203 w 3274"/>
                <a:gd name="T13" fmla="*/ 2044 h 3260"/>
                <a:gd name="T14" fmla="*/ 2110 w 3274"/>
                <a:gd name="T15" fmla="*/ 2124 h 3260"/>
                <a:gd name="T16" fmla="*/ 2028 w 3274"/>
                <a:gd name="T17" fmla="*/ 2234 h 3260"/>
                <a:gd name="T18" fmla="*/ 1973 w 3274"/>
                <a:gd name="T19" fmla="*/ 2352 h 3260"/>
                <a:gd name="T20" fmla="*/ 1950 w 3274"/>
                <a:gd name="T21" fmla="*/ 2446 h 3260"/>
                <a:gd name="T22" fmla="*/ 1944 w 3274"/>
                <a:gd name="T23" fmla="*/ 2578 h 3260"/>
                <a:gd name="T24" fmla="*/ 1964 w 3274"/>
                <a:gd name="T25" fmla="*/ 2698 h 3260"/>
                <a:gd name="T26" fmla="*/ 2013 w 3274"/>
                <a:gd name="T27" fmla="*/ 2824 h 3260"/>
                <a:gd name="T28" fmla="*/ 2093 w 3274"/>
                <a:gd name="T29" fmla="*/ 2939 h 3260"/>
                <a:gd name="T30" fmla="*/ 2265 w 3274"/>
                <a:gd name="T31" fmla="*/ 3077 h 3260"/>
                <a:gd name="T32" fmla="*/ 2616 w 3274"/>
                <a:gd name="T33" fmla="*/ 3146 h 3260"/>
                <a:gd name="T34" fmla="*/ 2942 w 3274"/>
                <a:gd name="T35" fmla="*/ 3010 h 3260"/>
                <a:gd name="T36" fmla="*/ 3136 w 3274"/>
                <a:gd name="T37" fmla="*/ 2722 h 3260"/>
                <a:gd name="T38" fmla="*/ 3137 w 3274"/>
                <a:gd name="T39" fmla="*/ 2365 h 3260"/>
                <a:gd name="T40" fmla="*/ 2951 w 3274"/>
                <a:gd name="T41" fmla="*/ 2081 h 3260"/>
                <a:gd name="T42" fmla="*/ 2747 w 3274"/>
                <a:gd name="T43" fmla="*/ 1966 h 3260"/>
                <a:gd name="T44" fmla="*/ 2627 w 3274"/>
                <a:gd name="T45" fmla="*/ 1938 h 3260"/>
                <a:gd name="T46" fmla="*/ 1998 w 3274"/>
                <a:gd name="T47" fmla="*/ 2083 h 3260"/>
                <a:gd name="T48" fmla="*/ 2086 w 3274"/>
                <a:gd name="T49" fmla="*/ 1995 h 3260"/>
                <a:gd name="T50" fmla="*/ 2238 w 3274"/>
                <a:gd name="T51" fmla="*/ 1896 h 3260"/>
                <a:gd name="T52" fmla="*/ 2386 w 3274"/>
                <a:gd name="T53" fmla="*/ 1768 h 3260"/>
                <a:gd name="T54" fmla="*/ 1499 w 3274"/>
                <a:gd name="T55" fmla="*/ 1768 h 3260"/>
                <a:gd name="T56" fmla="*/ 500 w 3274"/>
                <a:gd name="T57" fmla="*/ 1768 h 3260"/>
                <a:gd name="T58" fmla="*/ 1998 w 3274"/>
                <a:gd name="T59" fmla="*/ 1658 h 3260"/>
                <a:gd name="T60" fmla="*/ 1887 w 3274"/>
                <a:gd name="T61" fmla="*/ 1658 h 3260"/>
                <a:gd name="T62" fmla="*/ 1388 w 3274"/>
                <a:gd name="T63" fmla="*/ 1271 h 3260"/>
                <a:gd name="T64" fmla="*/ 500 w 3274"/>
                <a:gd name="T65" fmla="*/ 1271 h 3260"/>
                <a:gd name="T66" fmla="*/ 2000 w 3274"/>
                <a:gd name="T67" fmla="*/ 3002 h 3260"/>
                <a:gd name="T68" fmla="*/ 1917 w 3274"/>
                <a:gd name="T69" fmla="*/ 2880 h 3260"/>
                <a:gd name="T70" fmla="*/ 1867 w 3274"/>
                <a:gd name="T71" fmla="*/ 2763 h 3260"/>
                <a:gd name="T72" fmla="*/ 2553 w 3274"/>
                <a:gd name="T73" fmla="*/ 1824 h 3260"/>
                <a:gd name="T74" fmla="*/ 2742 w 3274"/>
                <a:gd name="T75" fmla="*/ 1849 h 3260"/>
                <a:gd name="T76" fmla="*/ 2776 w 3274"/>
                <a:gd name="T77" fmla="*/ 774 h 3260"/>
                <a:gd name="T78" fmla="*/ 2530 w 3274"/>
                <a:gd name="T79" fmla="*/ 542 h 3260"/>
                <a:gd name="T80" fmla="*/ 2065 w 3274"/>
                <a:gd name="T81" fmla="*/ 531 h 3260"/>
                <a:gd name="T82" fmla="*/ 829 w 3274"/>
                <a:gd name="T83" fmla="*/ 515 h 3260"/>
                <a:gd name="T84" fmla="*/ 371 w 3274"/>
                <a:gd name="T85" fmla="*/ 550 h 3260"/>
                <a:gd name="T86" fmla="*/ 111 w 3274"/>
                <a:gd name="T87" fmla="*/ 332 h 3260"/>
                <a:gd name="T88" fmla="*/ 444 w 3274"/>
                <a:gd name="T89" fmla="*/ 111 h 3260"/>
                <a:gd name="T90" fmla="*/ 777 w 3274"/>
                <a:gd name="T91" fmla="*/ 0 h 3260"/>
                <a:gd name="T92" fmla="*/ 833 w 3274"/>
                <a:gd name="T93" fmla="*/ 221 h 3260"/>
                <a:gd name="T94" fmla="*/ 2092 w 3274"/>
                <a:gd name="T95" fmla="*/ 3 h 3260"/>
                <a:gd name="T96" fmla="*/ 2550 w 3274"/>
                <a:gd name="T97" fmla="*/ 38 h 3260"/>
                <a:gd name="T98" fmla="*/ 2876 w 3274"/>
                <a:gd name="T99" fmla="*/ 243 h 3260"/>
                <a:gd name="T100" fmla="*/ 3045 w 3274"/>
                <a:gd name="T101" fmla="*/ 2016 h 3260"/>
                <a:gd name="T102" fmla="*/ 3247 w 3274"/>
                <a:gd name="T103" fmla="*/ 2343 h 3260"/>
                <a:gd name="T104" fmla="*/ 3249 w 3274"/>
                <a:gd name="T105" fmla="*/ 2732 h 3260"/>
                <a:gd name="T106" fmla="*/ 3063 w 3274"/>
                <a:gd name="T107" fmla="*/ 3049 h 3260"/>
                <a:gd name="T108" fmla="*/ 2745 w 3274"/>
                <a:gd name="T109" fmla="*/ 3235 h 3260"/>
                <a:gd name="T110" fmla="*/ 2379 w 3274"/>
                <a:gd name="T111" fmla="*/ 3239 h 3260"/>
                <a:gd name="T112" fmla="*/ 38 w 3274"/>
                <a:gd name="T113" fmla="*/ 3146 h 3260"/>
                <a:gd name="T114" fmla="*/ 2 w 3274"/>
                <a:gd name="T115" fmla="*/ 259 h 3260"/>
                <a:gd name="T116" fmla="*/ 333 w 3274"/>
                <a:gd name="T117" fmla="*/ 56 h 3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74" h="3260">
                  <a:moveTo>
                    <a:pt x="1499" y="2266"/>
                  </a:moveTo>
                  <a:lnTo>
                    <a:pt x="1499" y="2652"/>
                  </a:lnTo>
                  <a:lnTo>
                    <a:pt x="1840" y="2652"/>
                  </a:lnTo>
                  <a:lnTo>
                    <a:pt x="1840" y="2646"/>
                  </a:lnTo>
                  <a:lnTo>
                    <a:pt x="1839" y="2640"/>
                  </a:lnTo>
                  <a:lnTo>
                    <a:pt x="1835" y="2613"/>
                  </a:lnTo>
                  <a:lnTo>
                    <a:pt x="1835" y="2607"/>
                  </a:lnTo>
                  <a:lnTo>
                    <a:pt x="1834" y="2602"/>
                  </a:lnTo>
                  <a:lnTo>
                    <a:pt x="1831" y="2541"/>
                  </a:lnTo>
                  <a:lnTo>
                    <a:pt x="1832" y="2506"/>
                  </a:lnTo>
                  <a:lnTo>
                    <a:pt x="1835" y="2470"/>
                  </a:lnTo>
                  <a:lnTo>
                    <a:pt x="1837" y="2454"/>
                  </a:lnTo>
                  <a:lnTo>
                    <a:pt x="1840" y="2438"/>
                  </a:lnTo>
                  <a:lnTo>
                    <a:pt x="1845" y="2400"/>
                  </a:lnTo>
                  <a:lnTo>
                    <a:pt x="1859" y="2351"/>
                  </a:lnTo>
                  <a:lnTo>
                    <a:pt x="1863" y="2331"/>
                  </a:lnTo>
                  <a:lnTo>
                    <a:pt x="1874" y="2300"/>
                  </a:lnTo>
                  <a:lnTo>
                    <a:pt x="1885" y="2270"/>
                  </a:lnTo>
                  <a:lnTo>
                    <a:pt x="1887" y="2268"/>
                  </a:lnTo>
                  <a:lnTo>
                    <a:pt x="1887" y="2266"/>
                  </a:lnTo>
                  <a:lnTo>
                    <a:pt x="1887" y="2266"/>
                  </a:lnTo>
                  <a:lnTo>
                    <a:pt x="1499" y="2266"/>
                  </a:lnTo>
                  <a:close/>
                  <a:moveTo>
                    <a:pt x="998" y="2266"/>
                  </a:moveTo>
                  <a:lnTo>
                    <a:pt x="998" y="2652"/>
                  </a:lnTo>
                  <a:lnTo>
                    <a:pt x="1388" y="2652"/>
                  </a:lnTo>
                  <a:lnTo>
                    <a:pt x="1388" y="2266"/>
                  </a:lnTo>
                  <a:lnTo>
                    <a:pt x="998" y="2266"/>
                  </a:lnTo>
                  <a:close/>
                  <a:moveTo>
                    <a:pt x="500" y="2266"/>
                  </a:moveTo>
                  <a:lnTo>
                    <a:pt x="500" y="2652"/>
                  </a:lnTo>
                  <a:lnTo>
                    <a:pt x="888" y="2652"/>
                  </a:lnTo>
                  <a:lnTo>
                    <a:pt x="888" y="2266"/>
                  </a:lnTo>
                  <a:lnTo>
                    <a:pt x="500" y="2266"/>
                  </a:lnTo>
                  <a:close/>
                  <a:moveTo>
                    <a:pt x="2553" y="1934"/>
                  </a:moveTo>
                  <a:lnTo>
                    <a:pt x="2503" y="1936"/>
                  </a:lnTo>
                  <a:lnTo>
                    <a:pt x="2453" y="1943"/>
                  </a:lnTo>
                  <a:lnTo>
                    <a:pt x="2451" y="1944"/>
                  </a:lnTo>
                  <a:lnTo>
                    <a:pt x="2399" y="1954"/>
                  </a:lnTo>
                  <a:lnTo>
                    <a:pt x="2347" y="1970"/>
                  </a:lnTo>
                  <a:lnTo>
                    <a:pt x="2299" y="1990"/>
                  </a:lnTo>
                  <a:lnTo>
                    <a:pt x="2251" y="2014"/>
                  </a:lnTo>
                  <a:lnTo>
                    <a:pt x="2207" y="2042"/>
                  </a:lnTo>
                  <a:lnTo>
                    <a:pt x="2203" y="2044"/>
                  </a:lnTo>
                  <a:lnTo>
                    <a:pt x="2200" y="2047"/>
                  </a:lnTo>
                  <a:lnTo>
                    <a:pt x="2178" y="2064"/>
                  </a:lnTo>
                  <a:lnTo>
                    <a:pt x="2156" y="2080"/>
                  </a:lnTo>
                  <a:lnTo>
                    <a:pt x="2150" y="2086"/>
                  </a:lnTo>
                  <a:lnTo>
                    <a:pt x="2144" y="2091"/>
                  </a:lnTo>
                  <a:lnTo>
                    <a:pt x="2110" y="2124"/>
                  </a:lnTo>
                  <a:lnTo>
                    <a:pt x="2105" y="2131"/>
                  </a:lnTo>
                  <a:lnTo>
                    <a:pt x="2099" y="2137"/>
                  </a:lnTo>
                  <a:lnTo>
                    <a:pt x="2067" y="2175"/>
                  </a:lnTo>
                  <a:lnTo>
                    <a:pt x="2063" y="2180"/>
                  </a:lnTo>
                  <a:lnTo>
                    <a:pt x="2059" y="2187"/>
                  </a:lnTo>
                  <a:lnTo>
                    <a:pt x="2028" y="2234"/>
                  </a:lnTo>
                  <a:lnTo>
                    <a:pt x="2025" y="2239"/>
                  </a:lnTo>
                  <a:lnTo>
                    <a:pt x="2020" y="2245"/>
                  </a:lnTo>
                  <a:lnTo>
                    <a:pt x="2015" y="2254"/>
                  </a:lnTo>
                  <a:lnTo>
                    <a:pt x="2004" y="2278"/>
                  </a:lnTo>
                  <a:lnTo>
                    <a:pt x="1993" y="2300"/>
                  </a:lnTo>
                  <a:lnTo>
                    <a:pt x="1973" y="2352"/>
                  </a:lnTo>
                  <a:lnTo>
                    <a:pt x="1972" y="2355"/>
                  </a:lnTo>
                  <a:lnTo>
                    <a:pt x="1971" y="2358"/>
                  </a:lnTo>
                  <a:lnTo>
                    <a:pt x="1957" y="2413"/>
                  </a:lnTo>
                  <a:lnTo>
                    <a:pt x="1956" y="2415"/>
                  </a:lnTo>
                  <a:lnTo>
                    <a:pt x="1956" y="2418"/>
                  </a:lnTo>
                  <a:lnTo>
                    <a:pt x="1950" y="2446"/>
                  </a:lnTo>
                  <a:lnTo>
                    <a:pt x="1946" y="2475"/>
                  </a:lnTo>
                  <a:lnTo>
                    <a:pt x="1946" y="2477"/>
                  </a:lnTo>
                  <a:lnTo>
                    <a:pt x="1946" y="2479"/>
                  </a:lnTo>
                  <a:lnTo>
                    <a:pt x="1943" y="2511"/>
                  </a:lnTo>
                  <a:lnTo>
                    <a:pt x="1942" y="2541"/>
                  </a:lnTo>
                  <a:lnTo>
                    <a:pt x="1944" y="2578"/>
                  </a:lnTo>
                  <a:lnTo>
                    <a:pt x="1947" y="2615"/>
                  </a:lnTo>
                  <a:lnTo>
                    <a:pt x="1948" y="2617"/>
                  </a:lnTo>
                  <a:lnTo>
                    <a:pt x="1948" y="2620"/>
                  </a:lnTo>
                  <a:lnTo>
                    <a:pt x="1955" y="2656"/>
                  </a:lnTo>
                  <a:lnTo>
                    <a:pt x="1963" y="2693"/>
                  </a:lnTo>
                  <a:lnTo>
                    <a:pt x="1964" y="2698"/>
                  </a:lnTo>
                  <a:lnTo>
                    <a:pt x="1965" y="2703"/>
                  </a:lnTo>
                  <a:lnTo>
                    <a:pt x="1979" y="2748"/>
                  </a:lnTo>
                  <a:lnTo>
                    <a:pt x="1987" y="2769"/>
                  </a:lnTo>
                  <a:lnTo>
                    <a:pt x="1998" y="2794"/>
                  </a:lnTo>
                  <a:lnTo>
                    <a:pt x="2010" y="2817"/>
                  </a:lnTo>
                  <a:lnTo>
                    <a:pt x="2013" y="2824"/>
                  </a:lnTo>
                  <a:lnTo>
                    <a:pt x="2016" y="2831"/>
                  </a:lnTo>
                  <a:lnTo>
                    <a:pt x="2033" y="2858"/>
                  </a:lnTo>
                  <a:lnTo>
                    <a:pt x="2050" y="2886"/>
                  </a:lnTo>
                  <a:lnTo>
                    <a:pt x="2059" y="2896"/>
                  </a:lnTo>
                  <a:lnTo>
                    <a:pt x="2066" y="2907"/>
                  </a:lnTo>
                  <a:lnTo>
                    <a:pt x="2093" y="2939"/>
                  </a:lnTo>
                  <a:lnTo>
                    <a:pt x="2111" y="2960"/>
                  </a:lnTo>
                  <a:lnTo>
                    <a:pt x="2143" y="2991"/>
                  </a:lnTo>
                  <a:lnTo>
                    <a:pt x="2161" y="3006"/>
                  </a:lnTo>
                  <a:lnTo>
                    <a:pt x="2186" y="3028"/>
                  </a:lnTo>
                  <a:lnTo>
                    <a:pt x="2214" y="3047"/>
                  </a:lnTo>
                  <a:lnTo>
                    <a:pt x="2265" y="3077"/>
                  </a:lnTo>
                  <a:lnTo>
                    <a:pt x="2317" y="3102"/>
                  </a:lnTo>
                  <a:lnTo>
                    <a:pt x="2373" y="3123"/>
                  </a:lnTo>
                  <a:lnTo>
                    <a:pt x="2432" y="3137"/>
                  </a:lnTo>
                  <a:lnTo>
                    <a:pt x="2491" y="3146"/>
                  </a:lnTo>
                  <a:lnTo>
                    <a:pt x="2553" y="3150"/>
                  </a:lnTo>
                  <a:lnTo>
                    <a:pt x="2616" y="3146"/>
                  </a:lnTo>
                  <a:lnTo>
                    <a:pt x="2676" y="3137"/>
                  </a:lnTo>
                  <a:lnTo>
                    <a:pt x="2734" y="3122"/>
                  </a:lnTo>
                  <a:lnTo>
                    <a:pt x="2791" y="3101"/>
                  </a:lnTo>
                  <a:lnTo>
                    <a:pt x="2844" y="3076"/>
                  </a:lnTo>
                  <a:lnTo>
                    <a:pt x="2894" y="3046"/>
                  </a:lnTo>
                  <a:lnTo>
                    <a:pt x="2942" y="3010"/>
                  </a:lnTo>
                  <a:lnTo>
                    <a:pt x="2985" y="2971"/>
                  </a:lnTo>
                  <a:lnTo>
                    <a:pt x="3024" y="2928"/>
                  </a:lnTo>
                  <a:lnTo>
                    <a:pt x="3059" y="2881"/>
                  </a:lnTo>
                  <a:lnTo>
                    <a:pt x="3090" y="2832"/>
                  </a:lnTo>
                  <a:lnTo>
                    <a:pt x="3116" y="2778"/>
                  </a:lnTo>
                  <a:lnTo>
                    <a:pt x="3136" y="2722"/>
                  </a:lnTo>
                  <a:lnTo>
                    <a:pt x="3152" y="2665"/>
                  </a:lnTo>
                  <a:lnTo>
                    <a:pt x="3161" y="2604"/>
                  </a:lnTo>
                  <a:lnTo>
                    <a:pt x="3164" y="2541"/>
                  </a:lnTo>
                  <a:lnTo>
                    <a:pt x="3161" y="2481"/>
                  </a:lnTo>
                  <a:lnTo>
                    <a:pt x="3152" y="2422"/>
                  </a:lnTo>
                  <a:lnTo>
                    <a:pt x="3137" y="2365"/>
                  </a:lnTo>
                  <a:lnTo>
                    <a:pt x="3118" y="2311"/>
                  </a:lnTo>
                  <a:lnTo>
                    <a:pt x="3093" y="2258"/>
                  </a:lnTo>
                  <a:lnTo>
                    <a:pt x="3064" y="2209"/>
                  </a:lnTo>
                  <a:lnTo>
                    <a:pt x="3030" y="2163"/>
                  </a:lnTo>
                  <a:lnTo>
                    <a:pt x="2992" y="2120"/>
                  </a:lnTo>
                  <a:lnTo>
                    <a:pt x="2951" y="2081"/>
                  </a:lnTo>
                  <a:lnTo>
                    <a:pt x="2906" y="2046"/>
                  </a:lnTo>
                  <a:lnTo>
                    <a:pt x="2857" y="2015"/>
                  </a:lnTo>
                  <a:lnTo>
                    <a:pt x="2806" y="1989"/>
                  </a:lnTo>
                  <a:lnTo>
                    <a:pt x="2778" y="1977"/>
                  </a:lnTo>
                  <a:lnTo>
                    <a:pt x="2749" y="1966"/>
                  </a:lnTo>
                  <a:lnTo>
                    <a:pt x="2747" y="1966"/>
                  </a:lnTo>
                  <a:lnTo>
                    <a:pt x="2745" y="1965"/>
                  </a:lnTo>
                  <a:lnTo>
                    <a:pt x="2717" y="1957"/>
                  </a:lnTo>
                  <a:lnTo>
                    <a:pt x="2688" y="1950"/>
                  </a:lnTo>
                  <a:lnTo>
                    <a:pt x="2685" y="1949"/>
                  </a:lnTo>
                  <a:lnTo>
                    <a:pt x="2682" y="1948"/>
                  </a:lnTo>
                  <a:lnTo>
                    <a:pt x="2627" y="1938"/>
                  </a:lnTo>
                  <a:lnTo>
                    <a:pt x="2622" y="1938"/>
                  </a:lnTo>
                  <a:lnTo>
                    <a:pt x="2617" y="1937"/>
                  </a:lnTo>
                  <a:lnTo>
                    <a:pt x="2585" y="1934"/>
                  </a:lnTo>
                  <a:lnTo>
                    <a:pt x="2553" y="1934"/>
                  </a:lnTo>
                  <a:close/>
                  <a:moveTo>
                    <a:pt x="1998" y="1768"/>
                  </a:moveTo>
                  <a:lnTo>
                    <a:pt x="1998" y="2083"/>
                  </a:lnTo>
                  <a:lnTo>
                    <a:pt x="2002" y="2079"/>
                  </a:lnTo>
                  <a:lnTo>
                    <a:pt x="2006" y="2075"/>
                  </a:lnTo>
                  <a:lnTo>
                    <a:pt x="2010" y="2070"/>
                  </a:lnTo>
                  <a:lnTo>
                    <a:pt x="2039" y="2038"/>
                  </a:lnTo>
                  <a:lnTo>
                    <a:pt x="2059" y="2021"/>
                  </a:lnTo>
                  <a:lnTo>
                    <a:pt x="2086" y="1995"/>
                  </a:lnTo>
                  <a:lnTo>
                    <a:pt x="2109" y="1976"/>
                  </a:lnTo>
                  <a:lnTo>
                    <a:pt x="2137" y="1956"/>
                  </a:lnTo>
                  <a:lnTo>
                    <a:pt x="2163" y="1938"/>
                  </a:lnTo>
                  <a:lnTo>
                    <a:pt x="2189" y="1923"/>
                  </a:lnTo>
                  <a:lnTo>
                    <a:pt x="2219" y="1906"/>
                  </a:lnTo>
                  <a:lnTo>
                    <a:pt x="2238" y="1896"/>
                  </a:lnTo>
                  <a:lnTo>
                    <a:pt x="2284" y="1876"/>
                  </a:lnTo>
                  <a:lnTo>
                    <a:pt x="2334" y="1858"/>
                  </a:lnTo>
                  <a:lnTo>
                    <a:pt x="2384" y="1844"/>
                  </a:lnTo>
                  <a:lnTo>
                    <a:pt x="2385" y="1844"/>
                  </a:lnTo>
                  <a:lnTo>
                    <a:pt x="2386" y="1843"/>
                  </a:lnTo>
                  <a:lnTo>
                    <a:pt x="2386" y="1768"/>
                  </a:lnTo>
                  <a:lnTo>
                    <a:pt x="1998" y="1768"/>
                  </a:lnTo>
                  <a:close/>
                  <a:moveTo>
                    <a:pt x="1499" y="1768"/>
                  </a:moveTo>
                  <a:lnTo>
                    <a:pt x="1499" y="2155"/>
                  </a:lnTo>
                  <a:lnTo>
                    <a:pt x="1887" y="2155"/>
                  </a:lnTo>
                  <a:lnTo>
                    <a:pt x="1887" y="1768"/>
                  </a:lnTo>
                  <a:lnTo>
                    <a:pt x="1499" y="1768"/>
                  </a:lnTo>
                  <a:close/>
                  <a:moveTo>
                    <a:pt x="998" y="1768"/>
                  </a:moveTo>
                  <a:lnTo>
                    <a:pt x="998" y="2155"/>
                  </a:lnTo>
                  <a:lnTo>
                    <a:pt x="1388" y="2155"/>
                  </a:lnTo>
                  <a:lnTo>
                    <a:pt x="1388" y="1768"/>
                  </a:lnTo>
                  <a:lnTo>
                    <a:pt x="998" y="1768"/>
                  </a:lnTo>
                  <a:close/>
                  <a:moveTo>
                    <a:pt x="500" y="1768"/>
                  </a:moveTo>
                  <a:lnTo>
                    <a:pt x="500" y="2155"/>
                  </a:lnTo>
                  <a:lnTo>
                    <a:pt x="888" y="2155"/>
                  </a:lnTo>
                  <a:lnTo>
                    <a:pt x="888" y="1768"/>
                  </a:lnTo>
                  <a:lnTo>
                    <a:pt x="500" y="1768"/>
                  </a:lnTo>
                  <a:close/>
                  <a:moveTo>
                    <a:pt x="1998" y="1271"/>
                  </a:moveTo>
                  <a:lnTo>
                    <a:pt x="1998" y="1658"/>
                  </a:lnTo>
                  <a:lnTo>
                    <a:pt x="2386" y="1658"/>
                  </a:lnTo>
                  <a:lnTo>
                    <a:pt x="2386" y="1271"/>
                  </a:lnTo>
                  <a:lnTo>
                    <a:pt x="1998" y="1271"/>
                  </a:lnTo>
                  <a:close/>
                  <a:moveTo>
                    <a:pt x="1499" y="1271"/>
                  </a:moveTo>
                  <a:lnTo>
                    <a:pt x="1499" y="1658"/>
                  </a:lnTo>
                  <a:lnTo>
                    <a:pt x="1887" y="1658"/>
                  </a:lnTo>
                  <a:lnTo>
                    <a:pt x="1887" y="1271"/>
                  </a:lnTo>
                  <a:lnTo>
                    <a:pt x="1499" y="1271"/>
                  </a:lnTo>
                  <a:close/>
                  <a:moveTo>
                    <a:pt x="998" y="1271"/>
                  </a:moveTo>
                  <a:lnTo>
                    <a:pt x="998" y="1658"/>
                  </a:lnTo>
                  <a:lnTo>
                    <a:pt x="1388" y="1658"/>
                  </a:lnTo>
                  <a:lnTo>
                    <a:pt x="1388" y="1271"/>
                  </a:lnTo>
                  <a:lnTo>
                    <a:pt x="998" y="1271"/>
                  </a:lnTo>
                  <a:close/>
                  <a:moveTo>
                    <a:pt x="500" y="1271"/>
                  </a:moveTo>
                  <a:lnTo>
                    <a:pt x="500" y="1658"/>
                  </a:lnTo>
                  <a:lnTo>
                    <a:pt x="888" y="1658"/>
                  </a:lnTo>
                  <a:lnTo>
                    <a:pt x="888" y="1271"/>
                  </a:lnTo>
                  <a:lnTo>
                    <a:pt x="500" y="1271"/>
                  </a:lnTo>
                  <a:close/>
                  <a:moveTo>
                    <a:pt x="111" y="884"/>
                  </a:moveTo>
                  <a:lnTo>
                    <a:pt x="111" y="3039"/>
                  </a:lnTo>
                  <a:lnTo>
                    <a:pt x="2033" y="3039"/>
                  </a:lnTo>
                  <a:lnTo>
                    <a:pt x="2019" y="3024"/>
                  </a:lnTo>
                  <a:lnTo>
                    <a:pt x="2006" y="3009"/>
                  </a:lnTo>
                  <a:lnTo>
                    <a:pt x="2000" y="3002"/>
                  </a:lnTo>
                  <a:lnTo>
                    <a:pt x="1994" y="2996"/>
                  </a:lnTo>
                  <a:lnTo>
                    <a:pt x="1964" y="2955"/>
                  </a:lnTo>
                  <a:lnTo>
                    <a:pt x="1959" y="2948"/>
                  </a:lnTo>
                  <a:lnTo>
                    <a:pt x="1953" y="2940"/>
                  </a:lnTo>
                  <a:lnTo>
                    <a:pt x="1927" y="2897"/>
                  </a:lnTo>
                  <a:lnTo>
                    <a:pt x="1917" y="2880"/>
                  </a:lnTo>
                  <a:lnTo>
                    <a:pt x="1897" y="2839"/>
                  </a:lnTo>
                  <a:lnTo>
                    <a:pt x="1887" y="2817"/>
                  </a:lnTo>
                  <a:lnTo>
                    <a:pt x="1879" y="2797"/>
                  </a:lnTo>
                  <a:lnTo>
                    <a:pt x="1872" y="2777"/>
                  </a:lnTo>
                  <a:lnTo>
                    <a:pt x="1869" y="2770"/>
                  </a:lnTo>
                  <a:lnTo>
                    <a:pt x="1867" y="2763"/>
                  </a:lnTo>
                  <a:lnTo>
                    <a:pt x="388" y="2763"/>
                  </a:lnTo>
                  <a:lnTo>
                    <a:pt x="388" y="1160"/>
                  </a:lnTo>
                  <a:lnTo>
                    <a:pt x="2498" y="1160"/>
                  </a:lnTo>
                  <a:lnTo>
                    <a:pt x="2498" y="1827"/>
                  </a:lnTo>
                  <a:lnTo>
                    <a:pt x="2525" y="1825"/>
                  </a:lnTo>
                  <a:lnTo>
                    <a:pt x="2553" y="1824"/>
                  </a:lnTo>
                  <a:lnTo>
                    <a:pt x="2586" y="1825"/>
                  </a:lnTo>
                  <a:lnTo>
                    <a:pt x="2619" y="1827"/>
                  </a:lnTo>
                  <a:lnTo>
                    <a:pt x="2642" y="1830"/>
                  </a:lnTo>
                  <a:lnTo>
                    <a:pt x="2683" y="1836"/>
                  </a:lnTo>
                  <a:lnTo>
                    <a:pt x="2711" y="1841"/>
                  </a:lnTo>
                  <a:lnTo>
                    <a:pt x="2742" y="1849"/>
                  </a:lnTo>
                  <a:lnTo>
                    <a:pt x="2776" y="1858"/>
                  </a:lnTo>
                  <a:lnTo>
                    <a:pt x="2776" y="884"/>
                  </a:lnTo>
                  <a:lnTo>
                    <a:pt x="111" y="884"/>
                  </a:lnTo>
                  <a:close/>
                  <a:moveTo>
                    <a:pt x="111" y="332"/>
                  </a:moveTo>
                  <a:lnTo>
                    <a:pt x="111" y="774"/>
                  </a:lnTo>
                  <a:lnTo>
                    <a:pt x="2776" y="774"/>
                  </a:lnTo>
                  <a:lnTo>
                    <a:pt x="2776" y="332"/>
                  </a:lnTo>
                  <a:lnTo>
                    <a:pt x="2553" y="332"/>
                  </a:lnTo>
                  <a:lnTo>
                    <a:pt x="2553" y="498"/>
                  </a:lnTo>
                  <a:lnTo>
                    <a:pt x="2550" y="515"/>
                  </a:lnTo>
                  <a:lnTo>
                    <a:pt x="2543" y="531"/>
                  </a:lnTo>
                  <a:lnTo>
                    <a:pt x="2530" y="542"/>
                  </a:lnTo>
                  <a:lnTo>
                    <a:pt x="2515" y="550"/>
                  </a:lnTo>
                  <a:lnTo>
                    <a:pt x="2498" y="553"/>
                  </a:lnTo>
                  <a:lnTo>
                    <a:pt x="2109" y="553"/>
                  </a:lnTo>
                  <a:lnTo>
                    <a:pt x="2092" y="550"/>
                  </a:lnTo>
                  <a:lnTo>
                    <a:pt x="2076" y="542"/>
                  </a:lnTo>
                  <a:lnTo>
                    <a:pt x="2065" y="531"/>
                  </a:lnTo>
                  <a:lnTo>
                    <a:pt x="2057" y="515"/>
                  </a:lnTo>
                  <a:lnTo>
                    <a:pt x="2053" y="498"/>
                  </a:lnTo>
                  <a:lnTo>
                    <a:pt x="2053" y="332"/>
                  </a:lnTo>
                  <a:lnTo>
                    <a:pt x="833" y="332"/>
                  </a:lnTo>
                  <a:lnTo>
                    <a:pt x="833" y="498"/>
                  </a:lnTo>
                  <a:lnTo>
                    <a:pt x="829" y="515"/>
                  </a:lnTo>
                  <a:lnTo>
                    <a:pt x="821" y="531"/>
                  </a:lnTo>
                  <a:lnTo>
                    <a:pt x="810" y="542"/>
                  </a:lnTo>
                  <a:lnTo>
                    <a:pt x="794" y="550"/>
                  </a:lnTo>
                  <a:lnTo>
                    <a:pt x="777" y="553"/>
                  </a:lnTo>
                  <a:lnTo>
                    <a:pt x="388" y="553"/>
                  </a:lnTo>
                  <a:lnTo>
                    <a:pt x="371" y="550"/>
                  </a:lnTo>
                  <a:lnTo>
                    <a:pt x="355" y="542"/>
                  </a:lnTo>
                  <a:lnTo>
                    <a:pt x="343" y="531"/>
                  </a:lnTo>
                  <a:lnTo>
                    <a:pt x="336" y="515"/>
                  </a:lnTo>
                  <a:lnTo>
                    <a:pt x="333" y="498"/>
                  </a:lnTo>
                  <a:lnTo>
                    <a:pt x="333" y="332"/>
                  </a:lnTo>
                  <a:lnTo>
                    <a:pt x="111" y="332"/>
                  </a:lnTo>
                  <a:close/>
                  <a:moveTo>
                    <a:pt x="2165" y="111"/>
                  </a:moveTo>
                  <a:lnTo>
                    <a:pt x="2165" y="442"/>
                  </a:lnTo>
                  <a:lnTo>
                    <a:pt x="2442" y="442"/>
                  </a:lnTo>
                  <a:lnTo>
                    <a:pt x="2442" y="111"/>
                  </a:lnTo>
                  <a:lnTo>
                    <a:pt x="2165" y="111"/>
                  </a:lnTo>
                  <a:close/>
                  <a:moveTo>
                    <a:pt x="444" y="111"/>
                  </a:moveTo>
                  <a:lnTo>
                    <a:pt x="444" y="442"/>
                  </a:lnTo>
                  <a:lnTo>
                    <a:pt x="721" y="442"/>
                  </a:lnTo>
                  <a:lnTo>
                    <a:pt x="721" y="111"/>
                  </a:lnTo>
                  <a:lnTo>
                    <a:pt x="444" y="111"/>
                  </a:lnTo>
                  <a:close/>
                  <a:moveTo>
                    <a:pt x="388" y="0"/>
                  </a:moveTo>
                  <a:lnTo>
                    <a:pt x="777" y="0"/>
                  </a:lnTo>
                  <a:lnTo>
                    <a:pt x="794" y="3"/>
                  </a:lnTo>
                  <a:lnTo>
                    <a:pt x="810" y="11"/>
                  </a:lnTo>
                  <a:lnTo>
                    <a:pt x="821" y="23"/>
                  </a:lnTo>
                  <a:lnTo>
                    <a:pt x="829" y="38"/>
                  </a:lnTo>
                  <a:lnTo>
                    <a:pt x="833" y="56"/>
                  </a:lnTo>
                  <a:lnTo>
                    <a:pt x="833" y="221"/>
                  </a:lnTo>
                  <a:lnTo>
                    <a:pt x="2053" y="221"/>
                  </a:lnTo>
                  <a:lnTo>
                    <a:pt x="2053" y="56"/>
                  </a:lnTo>
                  <a:lnTo>
                    <a:pt x="2057" y="38"/>
                  </a:lnTo>
                  <a:lnTo>
                    <a:pt x="2065" y="23"/>
                  </a:lnTo>
                  <a:lnTo>
                    <a:pt x="2076" y="11"/>
                  </a:lnTo>
                  <a:lnTo>
                    <a:pt x="2092" y="3"/>
                  </a:lnTo>
                  <a:lnTo>
                    <a:pt x="2109" y="0"/>
                  </a:lnTo>
                  <a:lnTo>
                    <a:pt x="2498" y="0"/>
                  </a:lnTo>
                  <a:lnTo>
                    <a:pt x="2515" y="3"/>
                  </a:lnTo>
                  <a:lnTo>
                    <a:pt x="2530" y="11"/>
                  </a:lnTo>
                  <a:lnTo>
                    <a:pt x="2543" y="23"/>
                  </a:lnTo>
                  <a:lnTo>
                    <a:pt x="2550" y="38"/>
                  </a:lnTo>
                  <a:lnTo>
                    <a:pt x="2553" y="56"/>
                  </a:lnTo>
                  <a:lnTo>
                    <a:pt x="2553" y="221"/>
                  </a:lnTo>
                  <a:lnTo>
                    <a:pt x="2830" y="221"/>
                  </a:lnTo>
                  <a:lnTo>
                    <a:pt x="2849" y="224"/>
                  </a:lnTo>
                  <a:lnTo>
                    <a:pt x="2863" y="232"/>
                  </a:lnTo>
                  <a:lnTo>
                    <a:pt x="2876" y="243"/>
                  </a:lnTo>
                  <a:lnTo>
                    <a:pt x="2884" y="259"/>
                  </a:lnTo>
                  <a:lnTo>
                    <a:pt x="2886" y="276"/>
                  </a:lnTo>
                  <a:lnTo>
                    <a:pt x="2886" y="1905"/>
                  </a:lnTo>
                  <a:lnTo>
                    <a:pt x="2943" y="1937"/>
                  </a:lnTo>
                  <a:lnTo>
                    <a:pt x="2995" y="1974"/>
                  </a:lnTo>
                  <a:lnTo>
                    <a:pt x="3045" y="2016"/>
                  </a:lnTo>
                  <a:lnTo>
                    <a:pt x="3090" y="2063"/>
                  </a:lnTo>
                  <a:lnTo>
                    <a:pt x="3130" y="2112"/>
                  </a:lnTo>
                  <a:lnTo>
                    <a:pt x="3167" y="2165"/>
                  </a:lnTo>
                  <a:lnTo>
                    <a:pt x="3199" y="2222"/>
                  </a:lnTo>
                  <a:lnTo>
                    <a:pt x="3225" y="2281"/>
                  </a:lnTo>
                  <a:lnTo>
                    <a:pt x="3247" y="2343"/>
                  </a:lnTo>
                  <a:lnTo>
                    <a:pt x="3262" y="2407"/>
                  </a:lnTo>
                  <a:lnTo>
                    <a:pt x="3271" y="2474"/>
                  </a:lnTo>
                  <a:lnTo>
                    <a:pt x="3274" y="2541"/>
                  </a:lnTo>
                  <a:lnTo>
                    <a:pt x="3272" y="2607"/>
                  </a:lnTo>
                  <a:lnTo>
                    <a:pt x="3263" y="2671"/>
                  </a:lnTo>
                  <a:lnTo>
                    <a:pt x="3249" y="2732"/>
                  </a:lnTo>
                  <a:lnTo>
                    <a:pt x="3230" y="2792"/>
                  </a:lnTo>
                  <a:lnTo>
                    <a:pt x="3205" y="2849"/>
                  </a:lnTo>
                  <a:lnTo>
                    <a:pt x="3176" y="2903"/>
                  </a:lnTo>
                  <a:lnTo>
                    <a:pt x="3142" y="2956"/>
                  </a:lnTo>
                  <a:lnTo>
                    <a:pt x="3104" y="3004"/>
                  </a:lnTo>
                  <a:lnTo>
                    <a:pt x="3063" y="3049"/>
                  </a:lnTo>
                  <a:lnTo>
                    <a:pt x="3018" y="3091"/>
                  </a:lnTo>
                  <a:lnTo>
                    <a:pt x="2969" y="3128"/>
                  </a:lnTo>
                  <a:lnTo>
                    <a:pt x="2917" y="3162"/>
                  </a:lnTo>
                  <a:lnTo>
                    <a:pt x="2862" y="3191"/>
                  </a:lnTo>
                  <a:lnTo>
                    <a:pt x="2805" y="3215"/>
                  </a:lnTo>
                  <a:lnTo>
                    <a:pt x="2745" y="3235"/>
                  </a:lnTo>
                  <a:lnTo>
                    <a:pt x="2683" y="3248"/>
                  </a:lnTo>
                  <a:lnTo>
                    <a:pt x="2619" y="3257"/>
                  </a:lnTo>
                  <a:lnTo>
                    <a:pt x="2553" y="3260"/>
                  </a:lnTo>
                  <a:lnTo>
                    <a:pt x="2493" y="3257"/>
                  </a:lnTo>
                  <a:lnTo>
                    <a:pt x="2436" y="3250"/>
                  </a:lnTo>
                  <a:lnTo>
                    <a:pt x="2379" y="3239"/>
                  </a:lnTo>
                  <a:lnTo>
                    <a:pt x="2323" y="3222"/>
                  </a:lnTo>
                  <a:lnTo>
                    <a:pt x="2270" y="3202"/>
                  </a:lnTo>
                  <a:lnTo>
                    <a:pt x="2219" y="3177"/>
                  </a:lnTo>
                  <a:lnTo>
                    <a:pt x="2170" y="3150"/>
                  </a:lnTo>
                  <a:lnTo>
                    <a:pt x="56" y="3150"/>
                  </a:lnTo>
                  <a:lnTo>
                    <a:pt x="38" y="3146"/>
                  </a:lnTo>
                  <a:lnTo>
                    <a:pt x="23" y="3139"/>
                  </a:lnTo>
                  <a:lnTo>
                    <a:pt x="10" y="3127"/>
                  </a:lnTo>
                  <a:lnTo>
                    <a:pt x="2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2" y="259"/>
                  </a:lnTo>
                  <a:lnTo>
                    <a:pt x="10" y="243"/>
                  </a:lnTo>
                  <a:lnTo>
                    <a:pt x="23" y="232"/>
                  </a:lnTo>
                  <a:lnTo>
                    <a:pt x="38" y="224"/>
                  </a:lnTo>
                  <a:lnTo>
                    <a:pt x="56" y="221"/>
                  </a:lnTo>
                  <a:lnTo>
                    <a:pt x="333" y="221"/>
                  </a:lnTo>
                  <a:lnTo>
                    <a:pt x="333" y="56"/>
                  </a:lnTo>
                  <a:lnTo>
                    <a:pt x="336" y="38"/>
                  </a:lnTo>
                  <a:lnTo>
                    <a:pt x="343" y="23"/>
                  </a:lnTo>
                  <a:lnTo>
                    <a:pt x="355" y="11"/>
                  </a:lnTo>
                  <a:lnTo>
                    <a:pt x="371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2" name="Group 721"/>
          <p:cNvGrpSpPr/>
          <p:nvPr/>
        </p:nvGrpSpPr>
        <p:grpSpPr>
          <a:xfrm>
            <a:off x="8141184" y="4223397"/>
            <a:ext cx="577850" cy="574675"/>
            <a:chOff x="9126538" y="1905000"/>
            <a:chExt cx="577850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23" name="Freeform 418"/>
            <p:cNvSpPr>
              <a:spLocks noEditPoints="1"/>
            </p:cNvSpPr>
            <p:nvPr/>
          </p:nvSpPr>
          <p:spPr bwMode="auto">
            <a:xfrm>
              <a:off x="9126538" y="1905000"/>
              <a:ext cx="577850" cy="574675"/>
            </a:xfrm>
            <a:custGeom>
              <a:avLst/>
              <a:gdLst>
                <a:gd name="T0" fmla="*/ 1835 w 3274"/>
                <a:gd name="T1" fmla="*/ 2613 h 3260"/>
                <a:gd name="T2" fmla="*/ 1837 w 3274"/>
                <a:gd name="T3" fmla="*/ 2454 h 3260"/>
                <a:gd name="T4" fmla="*/ 1885 w 3274"/>
                <a:gd name="T5" fmla="*/ 2270 h 3260"/>
                <a:gd name="T6" fmla="*/ 998 w 3274"/>
                <a:gd name="T7" fmla="*/ 2652 h 3260"/>
                <a:gd name="T8" fmla="*/ 888 w 3274"/>
                <a:gd name="T9" fmla="*/ 2652 h 3260"/>
                <a:gd name="T10" fmla="*/ 2451 w 3274"/>
                <a:gd name="T11" fmla="*/ 1944 h 3260"/>
                <a:gd name="T12" fmla="*/ 2203 w 3274"/>
                <a:gd name="T13" fmla="*/ 2044 h 3260"/>
                <a:gd name="T14" fmla="*/ 2110 w 3274"/>
                <a:gd name="T15" fmla="*/ 2124 h 3260"/>
                <a:gd name="T16" fmla="*/ 2028 w 3274"/>
                <a:gd name="T17" fmla="*/ 2234 h 3260"/>
                <a:gd name="T18" fmla="*/ 1973 w 3274"/>
                <a:gd name="T19" fmla="*/ 2352 h 3260"/>
                <a:gd name="T20" fmla="*/ 1950 w 3274"/>
                <a:gd name="T21" fmla="*/ 2446 h 3260"/>
                <a:gd name="T22" fmla="*/ 1944 w 3274"/>
                <a:gd name="T23" fmla="*/ 2578 h 3260"/>
                <a:gd name="T24" fmla="*/ 1964 w 3274"/>
                <a:gd name="T25" fmla="*/ 2698 h 3260"/>
                <a:gd name="T26" fmla="*/ 2013 w 3274"/>
                <a:gd name="T27" fmla="*/ 2824 h 3260"/>
                <a:gd name="T28" fmla="*/ 2093 w 3274"/>
                <a:gd name="T29" fmla="*/ 2939 h 3260"/>
                <a:gd name="T30" fmla="*/ 2265 w 3274"/>
                <a:gd name="T31" fmla="*/ 3077 h 3260"/>
                <a:gd name="T32" fmla="*/ 2616 w 3274"/>
                <a:gd name="T33" fmla="*/ 3146 h 3260"/>
                <a:gd name="T34" fmla="*/ 2942 w 3274"/>
                <a:gd name="T35" fmla="*/ 3010 h 3260"/>
                <a:gd name="T36" fmla="*/ 3136 w 3274"/>
                <a:gd name="T37" fmla="*/ 2722 h 3260"/>
                <a:gd name="T38" fmla="*/ 3137 w 3274"/>
                <a:gd name="T39" fmla="*/ 2365 h 3260"/>
                <a:gd name="T40" fmla="*/ 2951 w 3274"/>
                <a:gd name="T41" fmla="*/ 2081 h 3260"/>
                <a:gd name="T42" fmla="*/ 2747 w 3274"/>
                <a:gd name="T43" fmla="*/ 1966 h 3260"/>
                <a:gd name="T44" fmla="*/ 2627 w 3274"/>
                <a:gd name="T45" fmla="*/ 1938 h 3260"/>
                <a:gd name="T46" fmla="*/ 1998 w 3274"/>
                <a:gd name="T47" fmla="*/ 2083 h 3260"/>
                <a:gd name="T48" fmla="*/ 2086 w 3274"/>
                <a:gd name="T49" fmla="*/ 1995 h 3260"/>
                <a:gd name="T50" fmla="*/ 2238 w 3274"/>
                <a:gd name="T51" fmla="*/ 1896 h 3260"/>
                <a:gd name="T52" fmla="*/ 2386 w 3274"/>
                <a:gd name="T53" fmla="*/ 1768 h 3260"/>
                <a:gd name="T54" fmla="*/ 1499 w 3274"/>
                <a:gd name="T55" fmla="*/ 1768 h 3260"/>
                <a:gd name="T56" fmla="*/ 500 w 3274"/>
                <a:gd name="T57" fmla="*/ 1768 h 3260"/>
                <a:gd name="T58" fmla="*/ 1998 w 3274"/>
                <a:gd name="T59" fmla="*/ 1658 h 3260"/>
                <a:gd name="T60" fmla="*/ 1887 w 3274"/>
                <a:gd name="T61" fmla="*/ 1658 h 3260"/>
                <a:gd name="T62" fmla="*/ 1388 w 3274"/>
                <a:gd name="T63" fmla="*/ 1271 h 3260"/>
                <a:gd name="T64" fmla="*/ 500 w 3274"/>
                <a:gd name="T65" fmla="*/ 1271 h 3260"/>
                <a:gd name="T66" fmla="*/ 2000 w 3274"/>
                <a:gd name="T67" fmla="*/ 3002 h 3260"/>
                <a:gd name="T68" fmla="*/ 1917 w 3274"/>
                <a:gd name="T69" fmla="*/ 2880 h 3260"/>
                <a:gd name="T70" fmla="*/ 1867 w 3274"/>
                <a:gd name="T71" fmla="*/ 2763 h 3260"/>
                <a:gd name="T72" fmla="*/ 2553 w 3274"/>
                <a:gd name="T73" fmla="*/ 1824 h 3260"/>
                <a:gd name="T74" fmla="*/ 2742 w 3274"/>
                <a:gd name="T75" fmla="*/ 1849 h 3260"/>
                <a:gd name="T76" fmla="*/ 2776 w 3274"/>
                <a:gd name="T77" fmla="*/ 774 h 3260"/>
                <a:gd name="T78" fmla="*/ 2530 w 3274"/>
                <a:gd name="T79" fmla="*/ 542 h 3260"/>
                <a:gd name="T80" fmla="*/ 2065 w 3274"/>
                <a:gd name="T81" fmla="*/ 531 h 3260"/>
                <a:gd name="T82" fmla="*/ 829 w 3274"/>
                <a:gd name="T83" fmla="*/ 515 h 3260"/>
                <a:gd name="T84" fmla="*/ 371 w 3274"/>
                <a:gd name="T85" fmla="*/ 550 h 3260"/>
                <a:gd name="T86" fmla="*/ 111 w 3274"/>
                <a:gd name="T87" fmla="*/ 332 h 3260"/>
                <a:gd name="T88" fmla="*/ 444 w 3274"/>
                <a:gd name="T89" fmla="*/ 111 h 3260"/>
                <a:gd name="T90" fmla="*/ 777 w 3274"/>
                <a:gd name="T91" fmla="*/ 0 h 3260"/>
                <a:gd name="T92" fmla="*/ 833 w 3274"/>
                <a:gd name="T93" fmla="*/ 221 h 3260"/>
                <a:gd name="T94" fmla="*/ 2092 w 3274"/>
                <a:gd name="T95" fmla="*/ 3 h 3260"/>
                <a:gd name="T96" fmla="*/ 2550 w 3274"/>
                <a:gd name="T97" fmla="*/ 38 h 3260"/>
                <a:gd name="T98" fmla="*/ 2876 w 3274"/>
                <a:gd name="T99" fmla="*/ 243 h 3260"/>
                <a:gd name="T100" fmla="*/ 3045 w 3274"/>
                <a:gd name="T101" fmla="*/ 2016 h 3260"/>
                <a:gd name="T102" fmla="*/ 3247 w 3274"/>
                <a:gd name="T103" fmla="*/ 2343 h 3260"/>
                <a:gd name="T104" fmla="*/ 3249 w 3274"/>
                <a:gd name="T105" fmla="*/ 2732 h 3260"/>
                <a:gd name="T106" fmla="*/ 3063 w 3274"/>
                <a:gd name="T107" fmla="*/ 3049 h 3260"/>
                <a:gd name="T108" fmla="*/ 2745 w 3274"/>
                <a:gd name="T109" fmla="*/ 3235 h 3260"/>
                <a:gd name="T110" fmla="*/ 2379 w 3274"/>
                <a:gd name="T111" fmla="*/ 3239 h 3260"/>
                <a:gd name="T112" fmla="*/ 38 w 3274"/>
                <a:gd name="T113" fmla="*/ 3146 h 3260"/>
                <a:gd name="T114" fmla="*/ 2 w 3274"/>
                <a:gd name="T115" fmla="*/ 259 h 3260"/>
                <a:gd name="T116" fmla="*/ 333 w 3274"/>
                <a:gd name="T117" fmla="*/ 56 h 3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74" h="3260">
                  <a:moveTo>
                    <a:pt x="1499" y="2266"/>
                  </a:moveTo>
                  <a:lnTo>
                    <a:pt x="1499" y="2652"/>
                  </a:lnTo>
                  <a:lnTo>
                    <a:pt x="1840" y="2652"/>
                  </a:lnTo>
                  <a:lnTo>
                    <a:pt x="1840" y="2646"/>
                  </a:lnTo>
                  <a:lnTo>
                    <a:pt x="1839" y="2640"/>
                  </a:lnTo>
                  <a:lnTo>
                    <a:pt x="1835" y="2613"/>
                  </a:lnTo>
                  <a:lnTo>
                    <a:pt x="1835" y="2607"/>
                  </a:lnTo>
                  <a:lnTo>
                    <a:pt x="1834" y="2602"/>
                  </a:lnTo>
                  <a:lnTo>
                    <a:pt x="1831" y="2541"/>
                  </a:lnTo>
                  <a:lnTo>
                    <a:pt x="1832" y="2506"/>
                  </a:lnTo>
                  <a:lnTo>
                    <a:pt x="1835" y="2470"/>
                  </a:lnTo>
                  <a:lnTo>
                    <a:pt x="1837" y="2454"/>
                  </a:lnTo>
                  <a:lnTo>
                    <a:pt x="1840" y="2438"/>
                  </a:lnTo>
                  <a:lnTo>
                    <a:pt x="1845" y="2400"/>
                  </a:lnTo>
                  <a:lnTo>
                    <a:pt x="1859" y="2351"/>
                  </a:lnTo>
                  <a:lnTo>
                    <a:pt x="1863" y="2331"/>
                  </a:lnTo>
                  <a:lnTo>
                    <a:pt x="1874" y="2300"/>
                  </a:lnTo>
                  <a:lnTo>
                    <a:pt x="1885" y="2270"/>
                  </a:lnTo>
                  <a:lnTo>
                    <a:pt x="1887" y="2268"/>
                  </a:lnTo>
                  <a:lnTo>
                    <a:pt x="1887" y="2266"/>
                  </a:lnTo>
                  <a:lnTo>
                    <a:pt x="1887" y="2266"/>
                  </a:lnTo>
                  <a:lnTo>
                    <a:pt x="1499" y="2266"/>
                  </a:lnTo>
                  <a:close/>
                  <a:moveTo>
                    <a:pt x="998" y="2266"/>
                  </a:moveTo>
                  <a:lnTo>
                    <a:pt x="998" y="2652"/>
                  </a:lnTo>
                  <a:lnTo>
                    <a:pt x="1388" y="2652"/>
                  </a:lnTo>
                  <a:lnTo>
                    <a:pt x="1388" y="2266"/>
                  </a:lnTo>
                  <a:lnTo>
                    <a:pt x="998" y="2266"/>
                  </a:lnTo>
                  <a:close/>
                  <a:moveTo>
                    <a:pt x="500" y="2266"/>
                  </a:moveTo>
                  <a:lnTo>
                    <a:pt x="500" y="2652"/>
                  </a:lnTo>
                  <a:lnTo>
                    <a:pt x="888" y="2652"/>
                  </a:lnTo>
                  <a:lnTo>
                    <a:pt x="888" y="2266"/>
                  </a:lnTo>
                  <a:lnTo>
                    <a:pt x="500" y="2266"/>
                  </a:lnTo>
                  <a:close/>
                  <a:moveTo>
                    <a:pt x="2553" y="1934"/>
                  </a:moveTo>
                  <a:lnTo>
                    <a:pt x="2503" y="1936"/>
                  </a:lnTo>
                  <a:lnTo>
                    <a:pt x="2453" y="1943"/>
                  </a:lnTo>
                  <a:lnTo>
                    <a:pt x="2451" y="1944"/>
                  </a:lnTo>
                  <a:lnTo>
                    <a:pt x="2399" y="1954"/>
                  </a:lnTo>
                  <a:lnTo>
                    <a:pt x="2347" y="1970"/>
                  </a:lnTo>
                  <a:lnTo>
                    <a:pt x="2299" y="1990"/>
                  </a:lnTo>
                  <a:lnTo>
                    <a:pt x="2251" y="2014"/>
                  </a:lnTo>
                  <a:lnTo>
                    <a:pt x="2207" y="2042"/>
                  </a:lnTo>
                  <a:lnTo>
                    <a:pt x="2203" y="2044"/>
                  </a:lnTo>
                  <a:lnTo>
                    <a:pt x="2200" y="2047"/>
                  </a:lnTo>
                  <a:lnTo>
                    <a:pt x="2178" y="2064"/>
                  </a:lnTo>
                  <a:lnTo>
                    <a:pt x="2156" y="2080"/>
                  </a:lnTo>
                  <a:lnTo>
                    <a:pt x="2150" y="2086"/>
                  </a:lnTo>
                  <a:lnTo>
                    <a:pt x="2144" y="2091"/>
                  </a:lnTo>
                  <a:lnTo>
                    <a:pt x="2110" y="2124"/>
                  </a:lnTo>
                  <a:lnTo>
                    <a:pt x="2105" y="2131"/>
                  </a:lnTo>
                  <a:lnTo>
                    <a:pt x="2099" y="2137"/>
                  </a:lnTo>
                  <a:lnTo>
                    <a:pt x="2067" y="2175"/>
                  </a:lnTo>
                  <a:lnTo>
                    <a:pt x="2063" y="2180"/>
                  </a:lnTo>
                  <a:lnTo>
                    <a:pt x="2059" y="2187"/>
                  </a:lnTo>
                  <a:lnTo>
                    <a:pt x="2028" y="2234"/>
                  </a:lnTo>
                  <a:lnTo>
                    <a:pt x="2025" y="2239"/>
                  </a:lnTo>
                  <a:lnTo>
                    <a:pt x="2020" y="2245"/>
                  </a:lnTo>
                  <a:lnTo>
                    <a:pt x="2015" y="2254"/>
                  </a:lnTo>
                  <a:lnTo>
                    <a:pt x="2004" y="2278"/>
                  </a:lnTo>
                  <a:lnTo>
                    <a:pt x="1993" y="2300"/>
                  </a:lnTo>
                  <a:lnTo>
                    <a:pt x="1973" y="2352"/>
                  </a:lnTo>
                  <a:lnTo>
                    <a:pt x="1972" y="2355"/>
                  </a:lnTo>
                  <a:lnTo>
                    <a:pt x="1971" y="2358"/>
                  </a:lnTo>
                  <a:lnTo>
                    <a:pt x="1957" y="2413"/>
                  </a:lnTo>
                  <a:lnTo>
                    <a:pt x="1956" y="2415"/>
                  </a:lnTo>
                  <a:lnTo>
                    <a:pt x="1956" y="2418"/>
                  </a:lnTo>
                  <a:lnTo>
                    <a:pt x="1950" y="2446"/>
                  </a:lnTo>
                  <a:lnTo>
                    <a:pt x="1946" y="2475"/>
                  </a:lnTo>
                  <a:lnTo>
                    <a:pt x="1946" y="2477"/>
                  </a:lnTo>
                  <a:lnTo>
                    <a:pt x="1946" y="2479"/>
                  </a:lnTo>
                  <a:lnTo>
                    <a:pt x="1943" y="2511"/>
                  </a:lnTo>
                  <a:lnTo>
                    <a:pt x="1942" y="2541"/>
                  </a:lnTo>
                  <a:lnTo>
                    <a:pt x="1944" y="2578"/>
                  </a:lnTo>
                  <a:lnTo>
                    <a:pt x="1947" y="2615"/>
                  </a:lnTo>
                  <a:lnTo>
                    <a:pt x="1948" y="2617"/>
                  </a:lnTo>
                  <a:lnTo>
                    <a:pt x="1948" y="2620"/>
                  </a:lnTo>
                  <a:lnTo>
                    <a:pt x="1955" y="2656"/>
                  </a:lnTo>
                  <a:lnTo>
                    <a:pt x="1963" y="2693"/>
                  </a:lnTo>
                  <a:lnTo>
                    <a:pt x="1964" y="2698"/>
                  </a:lnTo>
                  <a:lnTo>
                    <a:pt x="1965" y="2703"/>
                  </a:lnTo>
                  <a:lnTo>
                    <a:pt x="1979" y="2748"/>
                  </a:lnTo>
                  <a:lnTo>
                    <a:pt x="1987" y="2769"/>
                  </a:lnTo>
                  <a:lnTo>
                    <a:pt x="1998" y="2794"/>
                  </a:lnTo>
                  <a:lnTo>
                    <a:pt x="2010" y="2817"/>
                  </a:lnTo>
                  <a:lnTo>
                    <a:pt x="2013" y="2824"/>
                  </a:lnTo>
                  <a:lnTo>
                    <a:pt x="2016" y="2831"/>
                  </a:lnTo>
                  <a:lnTo>
                    <a:pt x="2033" y="2858"/>
                  </a:lnTo>
                  <a:lnTo>
                    <a:pt x="2050" y="2886"/>
                  </a:lnTo>
                  <a:lnTo>
                    <a:pt x="2059" y="2896"/>
                  </a:lnTo>
                  <a:lnTo>
                    <a:pt x="2066" y="2907"/>
                  </a:lnTo>
                  <a:lnTo>
                    <a:pt x="2093" y="2939"/>
                  </a:lnTo>
                  <a:lnTo>
                    <a:pt x="2111" y="2960"/>
                  </a:lnTo>
                  <a:lnTo>
                    <a:pt x="2143" y="2991"/>
                  </a:lnTo>
                  <a:lnTo>
                    <a:pt x="2161" y="3006"/>
                  </a:lnTo>
                  <a:lnTo>
                    <a:pt x="2186" y="3028"/>
                  </a:lnTo>
                  <a:lnTo>
                    <a:pt x="2214" y="3047"/>
                  </a:lnTo>
                  <a:lnTo>
                    <a:pt x="2265" y="3077"/>
                  </a:lnTo>
                  <a:lnTo>
                    <a:pt x="2317" y="3102"/>
                  </a:lnTo>
                  <a:lnTo>
                    <a:pt x="2373" y="3123"/>
                  </a:lnTo>
                  <a:lnTo>
                    <a:pt x="2432" y="3137"/>
                  </a:lnTo>
                  <a:lnTo>
                    <a:pt x="2491" y="3146"/>
                  </a:lnTo>
                  <a:lnTo>
                    <a:pt x="2553" y="3150"/>
                  </a:lnTo>
                  <a:lnTo>
                    <a:pt x="2616" y="3146"/>
                  </a:lnTo>
                  <a:lnTo>
                    <a:pt x="2676" y="3137"/>
                  </a:lnTo>
                  <a:lnTo>
                    <a:pt x="2734" y="3122"/>
                  </a:lnTo>
                  <a:lnTo>
                    <a:pt x="2791" y="3101"/>
                  </a:lnTo>
                  <a:lnTo>
                    <a:pt x="2844" y="3076"/>
                  </a:lnTo>
                  <a:lnTo>
                    <a:pt x="2894" y="3046"/>
                  </a:lnTo>
                  <a:lnTo>
                    <a:pt x="2942" y="3010"/>
                  </a:lnTo>
                  <a:lnTo>
                    <a:pt x="2985" y="2971"/>
                  </a:lnTo>
                  <a:lnTo>
                    <a:pt x="3024" y="2928"/>
                  </a:lnTo>
                  <a:lnTo>
                    <a:pt x="3059" y="2881"/>
                  </a:lnTo>
                  <a:lnTo>
                    <a:pt x="3090" y="2832"/>
                  </a:lnTo>
                  <a:lnTo>
                    <a:pt x="3116" y="2778"/>
                  </a:lnTo>
                  <a:lnTo>
                    <a:pt x="3136" y="2722"/>
                  </a:lnTo>
                  <a:lnTo>
                    <a:pt x="3152" y="2665"/>
                  </a:lnTo>
                  <a:lnTo>
                    <a:pt x="3161" y="2604"/>
                  </a:lnTo>
                  <a:lnTo>
                    <a:pt x="3164" y="2541"/>
                  </a:lnTo>
                  <a:lnTo>
                    <a:pt x="3161" y="2481"/>
                  </a:lnTo>
                  <a:lnTo>
                    <a:pt x="3152" y="2422"/>
                  </a:lnTo>
                  <a:lnTo>
                    <a:pt x="3137" y="2365"/>
                  </a:lnTo>
                  <a:lnTo>
                    <a:pt x="3118" y="2311"/>
                  </a:lnTo>
                  <a:lnTo>
                    <a:pt x="3093" y="2258"/>
                  </a:lnTo>
                  <a:lnTo>
                    <a:pt x="3064" y="2209"/>
                  </a:lnTo>
                  <a:lnTo>
                    <a:pt x="3030" y="2163"/>
                  </a:lnTo>
                  <a:lnTo>
                    <a:pt x="2992" y="2120"/>
                  </a:lnTo>
                  <a:lnTo>
                    <a:pt x="2951" y="2081"/>
                  </a:lnTo>
                  <a:lnTo>
                    <a:pt x="2906" y="2046"/>
                  </a:lnTo>
                  <a:lnTo>
                    <a:pt x="2857" y="2015"/>
                  </a:lnTo>
                  <a:lnTo>
                    <a:pt x="2806" y="1989"/>
                  </a:lnTo>
                  <a:lnTo>
                    <a:pt x="2778" y="1977"/>
                  </a:lnTo>
                  <a:lnTo>
                    <a:pt x="2749" y="1966"/>
                  </a:lnTo>
                  <a:lnTo>
                    <a:pt x="2747" y="1966"/>
                  </a:lnTo>
                  <a:lnTo>
                    <a:pt x="2745" y="1965"/>
                  </a:lnTo>
                  <a:lnTo>
                    <a:pt x="2717" y="1957"/>
                  </a:lnTo>
                  <a:lnTo>
                    <a:pt x="2688" y="1950"/>
                  </a:lnTo>
                  <a:lnTo>
                    <a:pt x="2685" y="1949"/>
                  </a:lnTo>
                  <a:lnTo>
                    <a:pt x="2682" y="1948"/>
                  </a:lnTo>
                  <a:lnTo>
                    <a:pt x="2627" y="1938"/>
                  </a:lnTo>
                  <a:lnTo>
                    <a:pt x="2622" y="1938"/>
                  </a:lnTo>
                  <a:lnTo>
                    <a:pt x="2617" y="1937"/>
                  </a:lnTo>
                  <a:lnTo>
                    <a:pt x="2585" y="1934"/>
                  </a:lnTo>
                  <a:lnTo>
                    <a:pt x="2553" y="1934"/>
                  </a:lnTo>
                  <a:close/>
                  <a:moveTo>
                    <a:pt x="1998" y="1768"/>
                  </a:moveTo>
                  <a:lnTo>
                    <a:pt x="1998" y="2083"/>
                  </a:lnTo>
                  <a:lnTo>
                    <a:pt x="2002" y="2079"/>
                  </a:lnTo>
                  <a:lnTo>
                    <a:pt x="2006" y="2075"/>
                  </a:lnTo>
                  <a:lnTo>
                    <a:pt x="2010" y="2070"/>
                  </a:lnTo>
                  <a:lnTo>
                    <a:pt x="2039" y="2038"/>
                  </a:lnTo>
                  <a:lnTo>
                    <a:pt x="2059" y="2021"/>
                  </a:lnTo>
                  <a:lnTo>
                    <a:pt x="2086" y="1995"/>
                  </a:lnTo>
                  <a:lnTo>
                    <a:pt x="2109" y="1976"/>
                  </a:lnTo>
                  <a:lnTo>
                    <a:pt x="2137" y="1956"/>
                  </a:lnTo>
                  <a:lnTo>
                    <a:pt x="2163" y="1938"/>
                  </a:lnTo>
                  <a:lnTo>
                    <a:pt x="2189" y="1923"/>
                  </a:lnTo>
                  <a:lnTo>
                    <a:pt x="2219" y="1906"/>
                  </a:lnTo>
                  <a:lnTo>
                    <a:pt x="2238" y="1896"/>
                  </a:lnTo>
                  <a:lnTo>
                    <a:pt x="2284" y="1876"/>
                  </a:lnTo>
                  <a:lnTo>
                    <a:pt x="2334" y="1858"/>
                  </a:lnTo>
                  <a:lnTo>
                    <a:pt x="2384" y="1844"/>
                  </a:lnTo>
                  <a:lnTo>
                    <a:pt x="2385" y="1844"/>
                  </a:lnTo>
                  <a:lnTo>
                    <a:pt x="2386" y="1843"/>
                  </a:lnTo>
                  <a:lnTo>
                    <a:pt x="2386" y="1768"/>
                  </a:lnTo>
                  <a:lnTo>
                    <a:pt x="1998" y="1768"/>
                  </a:lnTo>
                  <a:close/>
                  <a:moveTo>
                    <a:pt x="1499" y="1768"/>
                  </a:moveTo>
                  <a:lnTo>
                    <a:pt x="1499" y="2155"/>
                  </a:lnTo>
                  <a:lnTo>
                    <a:pt x="1887" y="2155"/>
                  </a:lnTo>
                  <a:lnTo>
                    <a:pt x="1887" y="1768"/>
                  </a:lnTo>
                  <a:lnTo>
                    <a:pt x="1499" y="1768"/>
                  </a:lnTo>
                  <a:close/>
                  <a:moveTo>
                    <a:pt x="998" y="1768"/>
                  </a:moveTo>
                  <a:lnTo>
                    <a:pt x="998" y="2155"/>
                  </a:lnTo>
                  <a:lnTo>
                    <a:pt x="1388" y="2155"/>
                  </a:lnTo>
                  <a:lnTo>
                    <a:pt x="1388" y="1768"/>
                  </a:lnTo>
                  <a:lnTo>
                    <a:pt x="998" y="1768"/>
                  </a:lnTo>
                  <a:close/>
                  <a:moveTo>
                    <a:pt x="500" y="1768"/>
                  </a:moveTo>
                  <a:lnTo>
                    <a:pt x="500" y="2155"/>
                  </a:lnTo>
                  <a:lnTo>
                    <a:pt x="888" y="2155"/>
                  </a:lnTo>
                  <a:lnTo>
                    <a:pt x="888" y="1768"/>
                  </a:lnTo>
                  <a:lnTo>
                    <a:pt x="500" y="1768"/>
                  </a:lnTo>
                  <a:close/>
                  <a:moveTo>
                    <a:pt x="1998" y="1271"/>
                  </a:moveTo>
                  <a:lnTo>
                    <a:pt x="1998" y="1658"/>
                  </a:lnTo>
                  <a:lnTo>
                    <a:pt x="2386" y="1658"/>
                  </a:lnTo>
                  <a:lnTo>
                    <a:pt x="2386" y="1271"/>
                  </a:lnTo>
                  <a:lnTo>
                    <a:pt x="1998" y="1271"/>
                  </a:lnTo>
                  <a:close/>
                  <a:moveTo>
                    <a:pt x="1499" y="1271"/>
                  </a:moveTo>
                  <a:lnTo>
                    <a:pt x="1499" y="1658"/>
                  </a:lnTo>
                  <a:lnTo>
                    <a:pt x="1887" y="1658"/>
                  </a:lnTo>
                  <a:lnTo>
                    <a:pt x="1887" y="1271"/>
                  </a:lnTo>
                  <a:lnTo>
                    <a:pt x="1499" y="1271"/>
                  </a:lnTo>
                  <a:close/>
                  <a:moveTo>
                    <a:pt x="998" y="1271"/>
                  </a:moveTo>
                  <a:lnTo>
                    <a:pt x="998" y="1658"/>
                  </a:lnTo>
                  <a:lnTo>
                    <a:pt x="1388" y="1658"/>
                  </a:lnTo>
                  <a:lnTo>
                    <a:pt x="1388" y="1271"/>
                  </a:lnTo>
                  <a:lnTo>
                    <a:pt x="998" y="1271"/>
                  </a:lnTo>
                  <a:close/>
                  <a:moveTo>
                    <a:pt x="500" y="1271"/>
                  </a:moveTo>
                  <a:lnTo>
                    <a:pt x="500" y="1658"/>
                  </a:lnTo>
                  <a:lnTo>
                    <a:pt x="888" y="1658"/>
                  </a:lnTo>
                  <a:lnTo>
                    <a:pt x="888" y="1271"/>
                  </a:lnTo>
                  <a:lnTo>
                    <a:pt x="500" y="1271"/>
                  </a:lnTo>
                  <a:close/>
                  <a:moveTo>
                    <a:pt x="111" y="884"/>
                  </a:moveTo>
                  <a:lnTo>
                    <a:pt x="111" y="3039"/>
                  </a:lnTo>
                  <a:lnTo>
                    <a:pt x="2033" y="3039"/>
                  </a:lnTo>
                  <a:lnTo>
                    <a:pt x="2019" y="3024"/>
                  </a:lnTo>
                  <a:lnTo>
                    <a:pt x="2006" y="3009"/>
                  </a:lnTo>
                  <a:lnTo>
                    <a:pt x="2000" y="3002"/>
                  </a:lnTo>
                  <a:lnTo>
                    <a:pt x="1994" y="2996"/>
                  </a:lnTo>
                  <a:lnTo>
                    <a:pt x="1964" y="2955"/>
                  </a:lnTo>
                  <a:lnTo>
                    <a:pt x="1959" y="2948"/>
                  </a:lnTo>
                  <a:lnTo>
                    <a:pt x="1953" y="2940"/>
                  </a:lnTo>
                  <a:lnTo>
                    <a:pt x="1927" y="2897"/>
                  </a:lnTo>
                  <a:lnTo>
                    <a:pt x="1917" y="2880"/>
                  </a:lnTo>
                  <a:lnTo>
                    <a:pt x="1897" y="2839"/>
                  </a:lnTo>
                  <a:lnTo>
                    <a:pt x="1887" y="2817"/>
                  </a:lnTo>
                  <a:lnTo>
                    <a:pt x="1879" y="2797"/>
                  </a:lnTo>
                  <a:lnTo>
                    <a:pt x="1872" y="2777"/>
                  </a:lnTo>
                  <a:lnTo>
                    <a:pt x="1869" y="2770"/>
                  </a:lnTo>
                  <a:lnTo>
                    <a:pt x="1867" y="2763"/>
                  </a:lnTo>
                  <a:lnTo>
                    <a:pt x="388" y="2763"/>
                  </a:lnTo>
                  <a:lnTo>
                    <a:pt x="388" y="1160"/>
                  </a:lnTo>
                  <a:lnTo>
                    <a:pt x="2498" y="1160"/>
                  </a:lnTo>
                  <a:lnTo>
                    <a:pt x="2498" y="1827"/>
                  </a:lnTo>
                  <a:lnTo>
                    <a:pt x="2525" y="1825"/>
                  </a:lnTo>
                  <a:lnTo>
                    <a:pt x="2553" y="1824"/>
                  </a:lnTo>
                  <a:lnTo>
                    <a:pt x="2586" y="1825"/>
                  </a:lnTo>
                  <a:lnTo>
                    <a:pt x="2619" y="1827"/>
                  </a:lnTo>
                  <a:lnTo>
                    <a:pt x="2642" y="1830"/>
                  </a:lnTo>
                  <a:lnTo>
                    <a:pt x="2683" y="1836"/>
                  </a:lnTo>
                  <a:lnTo>
                    <a:pt x="2711" y="1841"/>
                  </a:lnTo>
                  <a:lnTo>
                    <a:pt x="2742" y="1849"/>
                  </a:lnTo>
                  <a:lnTo>
                    <a:pt x="2776" y="1858"/>
                  </a:lnTo>
                  <a:lnTo>
                    <a:pt x="2776" y="884"/>
                  </a:lnTo>
                  <a:lnTo>
                    <a:pt x="111" y="884"/>
                  </a:lnTo>
                  <a:close/>
                  <a:moveTo>
                    <a:pt x="111" y="332"/>
                  </a:moveTo>
                  <a:lnTo>
                    <a:pt x="111" y="774"/>
                  </a:lnTo>
                  <a:lnTo>
                    <a:pt x="2776" y="774"/>
                  </a:lnTo>
                  <a:lnTo>
                    <a:pt x="2776" y="332"/>
                  </a:lnTo>
                  <a:lnTo>
                    <a:pt x="2553" y="332"/>
                  </a:lnTo>
                  <a:lnTo>
                    <a:pt x="2553" y="498"/>
                  </a:lnTo>
                  <a:lnTo>
                    <a:pt x="2550" y="515"/>
                  </a:lnTo>
                  <a:lnTo>
                    <a:pt x="2543" y="531"/>
                  </a:lnTo>
                  <a:lnTo>
                    <a:pt x="2530" y="542"/>
                  </a:lnTo>
                  <a:lnTo>
                    <a:pt x="2515" y="550"/>
                  </a:lnTo>
                  <a:lnTo>
                    <a:pt x="2498" y="553"/>
                  </a:lnTo>
                  <a:lnTo>
                    <a:pt x="2109" y="553"/>
                  </a:lnTo>
                  <a:lnTo>
                    <a:pt x="2092" y="550"/>
                  </a:lnTo>
                  <a:lnTo>
                    <a:pt x="2076" y="542"/>
                  </a:lnTo>
                  <a:lnTo>
                    <a:pt x="2065" y="531"/>
                  </a:lnTo>
                  <a:lnTo>
                    <a:pt x="2057" y="515"/>
                  </a:lnTo>
                  <a:lnTo>
                    <a:pt x="2053" y="498"/>
                  </a:lnTo>
                  <a:lnTo>
                    <a:pt x="2053" y="332"/>
                  </a:lnTo>
                  <a:lnTo>
                    <a:pt x="833" y="332"/>
                  </a:lnTo>
                  <a:lnTo>
                    <a:pt x="833" y="498"/>
                  </a:lnTo>
                  <a:lnTo>
                    <a:pt x="829" y="515"/>
                  </a:lnTo>
                  <a:lnTo>
                    <a:pt x="821" y="531"/>
                  </a:lnTo>
                  <a:lnTo>
                    <a:pt x="810" y="542"/>
                  </a:lnTo>
                  <a:lnTo>
                    <a:pt x="794" y="550"/>
                  </a:lnTo>
                  <a:lnTo>
                    <a:pt x="777" y="553"/>
                  </a:lnTo>
                  <a:lnTo>
                    <a:pt x="388" y="553"/>
                  </a:lnTo>
                  <a:lnTo>
                    <a:pt x="371" y="550"/>
                  </a:lnTo>
                  <a:lnTo>
                    <a:pt x="355" y="542"/>
                  </a:lnTo>
                  <a:lnTo>
                    <a:pt x="343" y="531"/>
                  </a:lnTo>
                  <a:lnTo>
                    <a:pt x="336" y="515"/>
                  </a:lnTo>
                  <a:lnTo>
                    <a:pt x="333" y="498"/>
                  </a:lnTo>
                  <a:lnTo>
                    <a:pt x="333" y="332"/>
                  </a:lnTo>
                  <a:lnTo>
                    <a:pt x="111" y="332"/>
                  </a:lnTo>
                  <a:close/>
                  <a:moveTo>
                    <a:pt x="2165" y="111"/>
                  </a:moveTo>
                  <a:lnTo>
                    <a:pt x="2165" y="442"/>
                  </a:lnTo>
                  <a:lnTo>
                    <a:pt x="2442" y="442"/>
                  </a:lnTo>
                  <a:lnTo>
                    <a:pt x="2442" y="111"/>
                  </a:lnTo>
                  <a:lnTo>
                    <a:pt x="2165" y="111"/>
                  </a:lnTo>
                  <a:close/>
                  <a:moveTo>
                    <a:pt x="444" y="111"/>
                  </a:moveTo>
                  <a:lnTo>
                    <a:pt x="444" y="442"/>
                  </a:lnTo>
                  <a:lnTo>
                    <a:pt x="721" y="442"/>
                  </a:lnTo>
                  <a:lnTo>
                    <a:pt x="721" y="111"/>
                  </a:lnTo>
                  <a:lnTo>
                    <a:pt x="444" y="111"/>
                  </a:lnTo>
                  <a:close/>
                  <a:moveTo>
                    <a:pt x="388" y="0"/>
                  </a:moveTo>
                  <a:lnTo>
                    <a:pt x="777" y="0"/>
                  </a:lnTo>
                  <a:lnTo>
                    <a:pt x="794" y="3"/>
                  </a:lnTo>
                  <a:lnTo>
                    <a:pt x="810" y="11"/>
                  </a:lnTo>
                  <a:lnTo>
                    <a:pt x="821" y="23"/>
                  </a:lnTo>
                  <a:lnTo>
                    <a:pt x="829" y="38"/>
                  </a:lnTo>
                  <a:lnTo>
                    <a:pt x="833" y="56"/>
                  </a:lnTo>
                  <a:lnTo>
                    <a:pt x="833" y="221"/>
                  </a:lnTo>
                  <a:lnTo>
                    <a:pt x="2053" y="221"/>
                  </a:lnTo>
                  <a:lnTo>
                    <a:pt x="2053" y="56"/>
                  </a:lnTo>
                  <a:lnTo>
                    <a:pt x="2057" y="38"/>
                  </a:lnTo>
                  <a:lnTo>
                    <a:pt x="2065" y="23"/>
                  </a:lnTo>
                  <a:lnTo>
                    <a:pt x="2076" y="11"/>
                  </a:lnTo>
                  <a:lnTo>
                    <a:pt x="2092" y="3"/>
                  </a:lnTo>
                  <a:lnTo>
                    <a:pt x="2109" y="0"/>
                  </a:lnTo>
                  <a:lnTo>
                    <a:pt x="2498" y="0"/>
                  </a:lnTo>
                  <a:lnTo>
                    <a:pt x="2515" y="3"/>
                  </a:lnTo>
                  <a:lnTo>
                    <a:pt x="2530" y="11"/>
                  </a:lnTo>
                  <a:lnTo>
                    <a:pt x="2543" y="23"/>
                  </a:lnTo>
                  <a:lnTo>
                    <a:pt x="2550" y="38"/>
                  </a:lnTo>
                  <a:lnTo>
                    <a:pt x="2553" y="56"/>
                  </a:lnTo>
                  <a:lnTo>
                    <a:pt x="2553" y="221"/>
                  </a:lnTo>
                  <a:lnTo>
                    <a:pt x="2830" y="221"/>
                  </a:lnTo>
                  <a:lnTo>
                    <a:pt x="2849" y="224"/>
                  </a:lnTo>
                  <a:lnTo>
                    <a:pt x="2863" y="232"/>
                  </a:lnTo>
                  <a:lnTo>
                    <a:pt x="2876" y="243"/>
                  </a:lnTo>
                  <a:lnTo>
                    <a:pt x="2884" y="259"/>
                  </a:lnTo>
                  <a:lnTo>
                    <a:pt x="2886" y="276"/>
                  </a:lnTo>
                  <a:lnTo>
                    <a:pt x="2886" y="1905"/>
                  </a:lnTo>
                  <a:lnTo>
                    <a:pt x="2943" y="1937"/>
                  </a:lnTo>
                  <a:lnTo>
                    <a:pt x="2995" y="1974"/>
                  </a:lnTo>
                  <a:lnTo>
                    <a:pt x="3045" y="2016"/>
                  </a:lnTo>
                  <a:lnTo>
                    <a:pt x="3090" y="2063"/>
                  </a:lnTo>
                  <a:lnTo>
                    <a:pt x="3130" y="2112"/>
                  </a:lnTo>
                  <a:lnTo>
                    <a:pt x="3167" y="2165"/>
                  </a:lnTo>
                  <a:lnTo>
                    <a:pt x="3199" y="2222"/>
                  </a:lnTo>
                  <a:lnTo>
                    <a:pt x="3225" y="2281"/>
                  </a:lnTo>
                  <a:lnTo>
                    <a:pt x="3247" y="2343"/>
                  </a:lnTo>
                  <a:lnTo>
                    <a:pt x="3262" y="2407"/>
                  </a:lnTo>
                  <a:lnTo>
                    <a:pt x="3271" y="2474"/>
                  </a:lnTo>
                  <a:lnTo>
                    <a:pt x="3274" y="2541"/>
                  </a:lnTo>
                  <a:lnTo>
                    <a:pt x="3272" y="2607"/>
                  </a:lnTo>
                  <a:lnTo>
                    <a:pt x="3263" y="2671"/>
                  </a:lnTo>
                  <a:lnTo>
                    <a:pt x="3249" y="2732"/>
                  </a:lnTo>
                  <a:lnTo>
                    <a:pt x="3230" y="2792"/>
                  </a:lnTo>
                  <a:lnTo>
                    <a:pt x="3205" y="2849"/>
                  </a:lnTo>
                  <a:lnTo>
                    <a:pt x="3176" y="2903"/>
                  </a:lnTo>
                  <a:lnTo>
                    <a:pt x="3142" y="2956"/>
                  </a:lnTo>
                  <a:lnTo>
                    <a:pt x="3104" y="3004"/>
                  </a:lnTo>
                  <a:lnTo>
                    <a:pt x="3063" y="3049"/>
                  </a:lnTo>
                  <a:lnTo>
                    <a:pt x="3018" y="3091"/>
                  </a:lnTo>
                  <a:lnTo>
                    <a:pt x="2969" y="3128"/>
                  </a:lnTo>
                  <a:lnTo>
                    <a:pt x="2917" y="3162"/>
                  </a:lnTo>
                  <a:lnTo>
                    <a:pt x="2862" y="3191"/>
                  </a:lnTo>
                  <a:lnTo>
                    <a:pt x="2805" y="3215"/>
                  </a:lnTo>
                  <a:lnTo>
                    <a:pt x="2745" y="3235"/>
                  </a:lnTo>
                  <a:lnTo>
                    <a:pt x="2683" y="3248"/>
                  </a:lnTo>
                  <a:lnTo>
                    <a:pt x="2619" y="3257"/>
                  </a:lnTo>
                  <a:lnTo>
                    <a:pt x="2553" y="3260"/>
                  </a:lnTo>
                  <a:lnTo>
                    <a:pt x="2493" y="3257"/>
                  </a:lnTo>
                  <a:lnTo>
                    <a:pt x="2436" y="3250"/>
                  </a:lnTo>
                  <a:lnTo>
                    <a:pt x="2379" y="3239"/>
                  </a:lnTo>
                  <a:lnTo>
                    <a:pt x="2323" y="3222"/>
                  </a:lnTo>
                  <a:lnTo>
                    <a:pt x="2270" y="3202"/>
                  </a:lnTo>
                  <a:lnTo>
                    <a:pt x="2219" y="3177"/>
                  </a:lnTo>
                  <a:lnTo>
                    <a:pt x="2170" y="3150"/>
                  </a:lnTo>
                  <a:lnTo>
                    <a:pt x="56" y="3150"/>
                  </a:lnTo>
                  <a:lnTo>
                    <a:pt x="38" y="3146"/>
                  </a:lnTo>
                  <a:lnTo>
                    <a:pt x="23" y="3139"/>
                  </a:lnTo>
                  <a:lnTo>
                    <a:pt x="10" y="3127"/>
                  </a:lnTo>
                  <a:lnTo>
                    <a:pt x="2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2" y="259"/>
                  </a:lnTo>
                  <a:lnTo>
                    <a:pt x="10" y="243"/>
                  </a:lnTo>
                  <a:lnTo>
                    <a:pt x="23" y="232"/>
                  </a:lnTo>
                  <a:lnTo>
                    <a:pt x="38" y="224"/>
                  </a:lnTo>
                  <a:lnTo>
                    <a:pt x="56" y="221"/>
                  </a:lnTo>
                  <a:lnTo>
                    <a:pt x="333" y="221"/>
                  </a:lnTo>
                  <a:lnTo>
                    <a:pt x="333" y="56"/>
                  </a:lnTo>
                  <a:lnTo>
                    <a:pt x="336" y="38"/>
                  </a:lnTo>
                  <a:lnTo>
                    <a:pt x="343" y="23"/>
                  </a:lnTo>
                  <a:lnTo>
                    <a:pt x="355" y="11"/>
                  </a:lnTo>
                  <a:lnTo>
                    <a:pt x="371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419"/>
            <p:cNvSpPr>
              <a:spLocks/>
            </p:cNvSpPr>
            <p:nvPr/>
          </p:nvSpPr>
          <p:spPr bwMode="auto">
            <a:xfrm>
              <a:off x="9509126" y="2286000"/>
              <a:ext cx="136525" cy="136525"/>
            </a:xfrm>
            <a:custGeom>
              <a:avLst/>
              <a:gdLst>
                <a:gd name="T0" fmla="*/ 388 w 777"/>
                <a:gd name="T1" fmla="*/ 0 h 773"/>
                <a:gd name="T2" fmla="*/ 406 w 777"/>
                <a:gd name="T3" fmla="*/ 2 h 773"/>
                <a:gd name="T4" fmla="*/ 421 w 777"/>
                <a:gd name="T5" fmla="*/ 10 h 773"/>
                <a:gd name="T6" fmla="*/ 433 w 777"/>
                <a:gd name="T7" fmla="*/ 22 h 773"/>
                <a:gd name="T8" fmla="*/ 441 w 777"/>
                <a:gd name="T9" fmla="*/ 37 h 773"/>
                <a:gd name="T10" fmla="*/ 444 w 777"/>
                <a:gd name="T11" fmla="*/ 54 h 773"/>
                <a:gd name="T12" fmla="*/ 444 w 777"/>
                <a:gd name="T13" fmla="*/ 331 h 773"/>
                <a:gd name="T14" fmla="*/ 721 w 777"/>
                <a:gd name="T15" fmla="*/ 331 h 773"/>
                <a:gd name="T16" fmla="*/ 738 w 777"/>
                <a:gd name="T17" fmla="*/ 333 h 773"/>
                <a:gd name="T18" fmla="*/ 754 w 777"/>
                <a:gd name="T19" fmla="*/ 341 h 773"/>
                <a:gd name="T20" fmla="*/ 766 w 777"/>
                <a:gd name="T21" fmla="*/ 354 h 773"/>
                <a:gd name="T22" fmla="*/ 773 w 777"/>
                <a:gd name="T23" fmla="*/ 368 h 773"/>
                <a:gd name="T24" fmla="*/ 777 w 777"/>
                <a:gd name="T25" fmla="*/ 386 h 773"/>
                <a:gd name="T26" fmla="*/ 773 w 777"/>
                <a:gd name="T27" fmla="*/ 404 h 773"/>
                <a:gd name="T28" fmla="*/ 766 w 777"/>
                <a:gd name="T29" fmla="*/ 418 h 773"/>
                <a:gd name="T30" fmla="*/ 754 w 777"/>
                <a:gd name="T31" fmla="*/ 431 h 773"/>
                <a:gd name="T32" fmla="*/ 738 w 777"/>
                <a:gd name="T33" fmla="*/ 439 h 773"/>
                <a:gd name="T34" fmla="*/ 721 w 777"/>
                <a:gd name="T35" fmla="*/ 441 h 773"/>
                <a:gd name="T36" fmla="*/ 444 w 777"/>
                <a:gd name="T37" fmla="*/ 441 h 773"/>
                <a:gd name="T38" fmla="*/ 444 w 777"/>
                <a:gd name="T39" fmla="*/ 718 h 773"/>
                <a:gd name="T40" fmla="*/ 441 w 777"/>
                <a:gd name="T41" fmla="*/ 735 h 773"/>
                <a:gd name="T42" fmla="*/ 433 w 777"/>
                <a:gd name="T43" fmla="*/ 751 h 773"/>
                <a:gd name="T44" fmla="*/ 421 w 777"/>
                <a:gd name="T45" fmla="*/ 762 h 773"/>
                <a:gd name="T46" fmla="*/ 406 w 777"/>
                <a:gd name="T47" fmla="*/ 770 h 773"/>
                <a:gd name="T48" fmla="*/ 388 w 777"/>
                <a:gd name="T49" fmla="*/ 773 h 773"/>
                <a:gd name="T50" fmla="*/ 371 w 777"/>
                <a:gd name="T51" fmla="*/ 770 h 773"/>
                <a:gd name="T52" fmla="*/ 355 w 777"/>
                <a:gd name="T53" fmla="*/ 762 h 773"/>
                <a:gd name="T54" fmla="*/ 344 w 777"/>
                <a:gd name="T55" fmla="*/ 751 h 773"/>
                <a:gd name="T56" fmla="*/ 336 w 777"/>
                <a:gd name="T57" fmla="*/ 735 h 773"/>
                <a:gd name="T58" fmla="*/ 333 w 777"/>
                <a:gd name="T59" fmla="*/ 718 h 773"/>
                <a:gd name="T60" fmla="*/ 333 w 777"/>
                <a:gd name="T61" fmla="*/ 441 h 773"/>
                <a:gd name="T62" fmla="*/ 55 w 777"/>
                <a:gd name="T63" fmla="*/ 441 h 773"/>
                <a:gd name="T64" fmla="*/ 38 w 777"/>
                <a:gd name="T65" fmla="*/ 439 h 773"/>
                <a:gd name="T66" fmla="*/ 22 w 777"/>
                <a:gd name="T67" fmla="*/ 431 h 773"/>
                <a:gd name="T68" fmla="*/ 10 w 777"/>
                <a:gd name="T69" fmla="*/ 418 h 773"/>
                <a:gd name="T70" fmla="*/ 3 w 777"/>
                <a:gd name="T71" fmla="*/ 404 h 773"/>
                <a:gd name="T72" fmla="*/ 0 w 777"/>
                <a:gd name="T73" fmla="*/ 386 h 773"/>
                <a:gd name="T74" fmla="*/ 3 w 777"/>
                <a:gd name="T75" fmla="*/ 368 h 773"/>
                <a:gd name="T76" fmla="*/ 10 w 777"/>
                <a:gd name="T77" fmla="*/ 354 h 773"/>
                <a:gd name="T78" fmla="*/ 22 w 777"/>
                <a:gd name="T79" fmla="*/ 341 h 773"/>
                <a:gd name="T80" fmla="*/ 38 w 777"/>
                <a:gd name="T81" fmla="*/ 333 h 773"/>
                <a:gd name="T82" fmla="*/ 55 w 777"/>
                <a:gd name="T83" fmla="*/ 331 h 773"/>
                <a:gd name="T84" fmla="*/ 333 w 777"/>
                <a:gd name="T85" fmla="*/ 331 h 773"/>
                <a:gd name="T86" fmla="*/ 333 w 777"/>
                <a:gd name="T87" fmla="*/ 54 h 773"/>
                <a:gd name="T88" fmla="*/ 336 w 777"/>
                <a:gd name="T89" fmla="*/ 37 h 773"/>
                <a:gd name="T90" fmla="*/ 344 w 777"/>
                <a:gd name="T91" fmla="*/ 22 h 773"/>
                <a:gd name="T92" fmla="*/ 355 w 777"/>
                <a:gd name="T93" fmla="*/ 10 h 773"/>
                <a:gd name="T94" fmla="*/ 371 w 777"/>
                <a:gd name="T95" fmla="*/ 2 h 773"/>
                <a:gd name="T96" fmla="*/ 388 w 777"/>
                <a:gd name="T97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7" h="773">
                  <a:moveTo>
                    <a:pt x="388" y="0"/>
                  </a:moveTo>
                  <a:lnTo>
                    <a:pt x="406" y="2"/>
                  </a:lnTo>
                  <a:lnTo>
                    <a:pt x="421" y="10"/>
                  </a:lnTo>
                  <a:lnTo>
                    <a:pt x="433" y="22"/>
                  </a:lnTo>
                  <a:lnTo>
                    <a:pt x="441" y="37"/>
                  </a:lnTo>
                  <a:lnTo>
                    <a:pt x="444" y="54"/>
                  </a:lnTo>
                  <a:lnTo>
                    <a:pt x="444" y="331"/>
                  </a:lnTo>
                  <a:lnTo>
                    <a:pt x="721" y="331"/>
                  </a:lnTo>
                  <a:lnTo>
                    <a:pt x="738" y="333"/>
                  </a:lnTo>
                  <a:lnTo>
                    <a:pt x="754" y="341"/>
                  </a:lnTo>
                  <a:lnTo>
                    <a:pt x="766" y="354"/>
                  </a:lnTo>
                  <a:lnTo>
                    <a:pt x="773" y="368"/>
                  </a:lnTo>
                  <a:lnTo>
                    <a:pt x="777" y="386"/>
                  </a:lnTo>
                  <a:lnTo>
                    <a:pt x="773" y="404"/>
                  </a:lnTo>
                  <a:lnTo>
                    <a:pt x="766" y="418"/>
                  </a:lnTo>
                  <a:lnTo>
                    <a:pt x="754" y="431"/>
                  </a:lnTo>
                  <a:lnTo>
                    <a:pt x="738" y="439"/>
                  </a:lnTo>
                  <a:lnTo>
                    <a:pt x="721" y="441"/>
                  </a:lnTo>
                  <a:lnTo>
                    <a:pt x="444" y="441"/>
                  </a:lnTo>
                  <a:lnTo>
                    <a:pt x="444" y="718"/>
                  </a:lnTo>
                  <a:lnTo>
                    <a:pt x="441" y="735"/>
                  </a:lnTo>
                  <a:lnTo>
                    <a:pt x="433" y="751"/>
                  </a:lnTo>
                  <a:lnTo>
                    <a:pt x="421" y="762"/>
                  </a:lnTo>
                  <a:lnTo>
                    <a:pt x="406" y="770"/>
                  </a:lnTo>
                  <a:lnTo>
                    <a:pt x="388" y="773"/>
                  </a:lnTo>
                  <a:lnTo>
                    <a:pt x="371" y="770"/>
                  </a:lnTo>
                  <a:lnTo>
                    <a:pt x="355" y="762"/>
                  </a:lnTo>
                  <a:lnTo>
                    <a:pt x="344" y="751"/>
                  </a:lnTo>
                  <a:lnTo>
                    <a:pt x="336" y="735"/>
                  </a:lnTo>
                  <a:lnTo>
                    <a:pt x="333" y="718"/>
                  </a:lnTo>
                  <a:lnTo>
                    <a:pt x="333" y="441"/>
                  </a:lnTo>
                  <a:lnTo>
                    <a:pt x="55" y="441"/>
                  </a:lnTo>
                  <a:lnTo>
                    <a:pt x="38" y="439"/>
                  </a:lnTo>
                  <a:lnTo>
                    <a:pt x="22" y="431"/>
                  </a:lnTo>
                  <a:lnTo>
                    <a:pt x="10" y="418"/>
                  </a:lnTo>
                  <a:lnTo>
                    <a:pt x="3" y="404"/>
                  </a:lnTo>
                  <a:lnTo>
                    <a:pt x="0" y="386"/>
                  </a:lnTo>
                  <a:lnTo>
                    <a:pt x="3" y="368"/>
                  </a:lnTo>
                  <a:lnTo>
                    <a:pt x="10" y="354"/>
                  </a:lnTo>
                  <a:lnTo>
                    <a:pt x="22" y="341"/>
                  </a:lnTo>
                  <a:lnTo>
                    <a:pt x="38" y="333"/>
                  </a:lnTo>
                  <a:lnTo>
                    <a:pt x="55" y="331"/>
                  </a:lnTo>
                  <a:lnTo>
                    <a:pt x="333" y="331"/>
                  </a:lnTo>
                  <a:lnTo>
                    <a:pt x="333" y="54"/>
                  </a:lnTo>
                  <a:lnTo>
                    <a:pt x="336" y="37"/>
                  </a:lnTo>
                  <a:lnTo>
                    <a:pt x="344" y="22"/>
                  </a:lnTo>
                  <a:lnTo>
                    <a:pt x="355" y="10"/>
                  </a:lnTo>
                  <a:lnTo>
                    <a:pt x="371" y="2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6" name="Group 725"/>
          <p:cNvGrpSpPr/>
          <p:nvPr/>
        </p:nvGrpSpPr>
        <p:grpSpPr>
          <a:xfrm>
            <a:off x="7209659" y="4227366"/>
            <a:ext cx="569913" cy="566737"/>
            <a:chOff x="4416425" y="3452813"/>
            <a:chExt cx="569913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27" name="Freeform 282"/>
            <p:cNvSpPr>
              <a:spLocks noEditPoints="1"/>
            </p:cNvSpPr>
            <p:nvPr/>
          </p:nvSpPr>
          <p:spPr bwMode="auto">
            <a:xfrm>
              <a:off x="4751388" y="3784600"/>
              <a:ext cx="234950" cy="234950"/>
            </a:xfrm>
            <a:custGeom>
              <a:avLst/>
              <a:gdLst>
                <a:gd name="T0" fmla="*/ 558 w 1338"/>
                <a:gd name="T1" fmla="*/ 123 h 1332"/>
                <a:gd name="T2" fmla="*/ 405 w 1338"/>
                <a:gd name="T3" fmla="*/ 179 h 1332"/>
                <a:gd name="T4" fmla="*/ 276 w 1338"/>
                <a:gd name="T5" fmla="*/ 275 h 1332"/>
                <a:gd name="T6" fmla="*/ 179 w 1338"/>
                <a:gd name="T7" fmla="*/ 402 h 1332"/>
                <a:gd name="T8" fmla="*/ 124 w 1338"/>
                <a:gd name="T9" fmla="*/ 555 h 1332"/>
                <a:gd name="T10" fmla="*/ 115 w 1338"/>
                <a:gd name="T11" fmla="*/ 723 h 1332"/>
                <a:gd name="T12" fmla="*/ 156 w 1338"/>
                <a:gd name="T13" fmla="*/ 882 h 1332"/>
                <a:gd name="T14" fmla="*/ 239 w 1338"/>
                <a:gd name="T15" fmla="*/ 1020 h 1332"/>
                <a:gd name="T16" fmla="*/ 358 w 1338"/>
                <a:gd name="T17" fmla="*/ 1127 h 1332"/>
                <a:gd name="T18" fmla="*/ 504 w 1338"/>
                <a:gd name="T19" fmla="*/ 1197 h 1332"/>
                <a:gd name="T20" fmla="*/ 669 w 1338"/>
                <a:gd name="T21" fmla="*/ 1221 h 1332"/>
                <a:gd name="T22" fmla="*/ 836 w 1338"/>
                <a:gd name="T23" fmla="*/ 1197 h 1332"/>
                <a:gd name="T24" fmla="*/ 982 w 1338"/>
                <a:gd name="T25" fmla="*/ 1127 h 1332"/>
                <a:gd name="T26" fmla="*/ 1100 w 1338"/>
                <a:gd name="T27" fmla="*/ 1020 h 1332"/>
                <a:gd name="T28" fmla="*/ 1183 w 1338"/>
                <a:gd name="T29" fmla="*/ 882 h 1332"/>
                <a:gd name="T30" fmla="*/ 1225 w 1338"/>
                <a:gd name="T31" fmla="*/ 723 h 1332"/>
                <a:gd name="T32" fmla="*/ 1216 w 1338"/>
                <a:gd name="T33" fmla="*/ 555 h 1332"/>
                <a:gd name="T34" fmla="*/ 1160 w 1338"/>
                <a:gd name="T35" fmla="*/ 402 h 1332"/>
                <a:gd name="T36" fmla="*/ 1064 w 1338"/>
                <a:gd name="T37" fmla="*/ 275 h 1332"/>
                <a:gd name="T38" fmla="*/ 935 w 1338"/>
                <a:gd name="T39" fmla="*/ 179 h 1332"/>
                <a:gd name="T40" fmla="*/ 782 w 1338"/>
                <a:gd name="T41" fmla="*/ 123 h 1332"/>
                <a:gd name="T42" fmla="*/ 669 w 1338"/>
                <a:gd name="T43" fmla="*/ 0 h 1332"/>
                <a:gd name="T44" fmla="*/ 857 w 1338"/>
                <a:gd name="T45" fmla="*/ 28 h 1332"/>
                <a:gd name="T46" fmla="*/ 1024 w 1338"/>
                <a:gd name="T47" fmla="*/ 102 h 1332"/>
                <a:gd name="T48" fmla="*/ 1163 w 1338"/>
                <a:gd name="T49" fmla="*/ 217 h 1332"/>
                <a:gd name="T50" fmla="*/ 1266 w 1338"/>
                <a:gd name="T51" fmla="*/ 367 h 1332"/>
                <a:gd name="T52" fmla="*/ 1326 w 1338"/>
                <a:gd name="T53" fmla="*/ 540 h 1332"/>
                <a:gd name="T54" fmla="*/ 1335 w 1338"/>
                <a:gd name="T55" fmla="*/ 731 h 1332"/>
                <a:gd name="T56" fmla="*/ 1292 w 1338"/>
                <a:gd name="T57" fmla="*/ 912 h 1332"/>
                <a:gd name="T58" fmla="*/ 1203 w 1338"/>
                <a:gd name="T59" fmla="*/ 1069 h 1332"/>
                <a:gd name="T60" fmla="*/ 1074 w 1338"/>
                <a:gd name="T61" fmla="*/ 1197 h 1332"/>
                <a:gd name="T62" fmla="*/ 916 w 1338"/>
                <a:gd name="T63" fmla="*/ 1286 h 1332"/>
                <a:gd name="T64" fmla="*/ 734 w 1338"/>
                <a:gd name="T65" fmla="*/ 1329 h 1332"/>
                <a:gd name="T66" fmla="*/ 542 w 1338"/>
                <a:gd name="T67" fmla="*/ 1320 h 1332"/>
                <a:gd name="T68" fmla="*/ 368 w 1338"/>
                <a:gd name="T69" fmla="*/ 1261 h 1332"/>
                <a:gd name="T70" fmla="*/ 218 w 1338"/>
                <a:gd name="T71" fmla="*/ 1158 h 1332"/>
                <a:gd name="T72" fmla="*/ 102 w 1338"/>
                <a:gd name="T73" fmla="*/ 1020 h 1332"/>
                <a:gd name="T74" fmla="*/ 27 w 1338"/>
                <a:gd name="T75" fmla="*/ 853 h 1332"/>
                <a:gd name="T76" fmla="*/ 0 w 1338"/>
                <a:gd name="T77" fmla="*/ 666 h 1332"/>
                <a:gd name="T78" fmla="*/ 27 w 1338"/>
                <a:gd name="T79" fmla="*/ 480 h 1332"/>
                <a:gd name="T80" fmla="*/ 102 w 1338"/>
                <a:gd name="T81" fmla="*/ 313 h 1332"/>
                <a:gd name="T82" fmla="*/ 218 w 1338"/>
                <a:gd name="T83" fmla="*/ 175 h 1332"/>
                <a:gd name="T84" fmla="*/ 368 w 1338"/>
                <a:gd name="T85" fmla="*/ 72 h 1332"/>
                <a:gd name="T86" fmla="*/ 542 w 1338"/>
                <a:gd name="T87" fmla="*/ 12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38" h="1332">
                  <a:moveTo>
                    <a:pt x="669" y="111"/>
                  </a:moveTo>
                  <a:lnTo>
                    <a:pt x="612" y="114"/>
                  </a:lnTo>
                  <a:lnTo>
                    <a:pt x="558" y="123"/>
                  </a:lnTo>
                  <a:lnTo>
                    <a:pt x="504" y="137"/>
                  </a:lnTo>
                  <a:lnTo>
                    <a:pt x="453" y="156"/>
                  </a:lnTo>
                  <a:lnTo>
                    <a:pt x="405" y="179"/>
                  </a:lnTo>
                  <a:lnTo>
                    <a:pt x="358" y="206"/>
                  </a:lnTo>
                  <a:lnTo>
                    <a:pt x="315" y="239"/>
                  </a:lnTo>
                  <a:lnTo>
                    <a:pt x="276" y="275"/>
                  </a:lnTo>
                  <a:lnTo>
                    <a:pt x="239" y="314"/>
                  </a:lnTo>
                  <a:lnTo>
                    <a:pt x="208" y="357"/>
                  </a:lnTo>
                  <a:lnTo>
                    <a:pt x="179" y="402"/>
                  </a:lnTo>
                  <a:lnTo>
                    <a:pt x="156" y="450"/>
                  </a:lnTo>
                  <a:lnTo>
                    <a:pt x="137" y="502"/>
                  </a:lnTo>
                  <a:lnTo>
                    <a:pt x="124" y="555"/>
                  </a:lnTo>
                  <a:lnTo>
                    <a:pt x="115" y="610"/>
                  </a:lnTo>
                  <a:lnTo>
                    <a:pt x="112" y="666"/>
                  </a:lnTo>
                  <a:lnTo>
                    <a:pt x="115" y="723"/>
                  </a:lnTo>
                  <a:lnTo>
                    <a:pt x="124" y="778"/>
                  </a:lnTo>
                  <a:lnTo>
                    <a:pt x="137" y="832"/>
                  </a:lnTo>
                  <a:lnTo>
                    <a:pt x="156" y="882"/>
                  </a:lnTo>
                  <a:lnTo>
                    <a:pt x="179" y="931"/>
                  </a:lnTo>
                  <a:lnTo>
                    <a:pt x="208" y="977"/>
                  </a:lnTo>
                  <a:lnTo>
                    <a:pt x="239" y="1020"/>
                  </a:lnTo>
                  <a:lnTo>
                    <a:pt x="276" y="1059"/>
                  </a:lnTo>
                  <a:lnTo>
                    <a:pt x="315" y="1095"/>
                  </a:lnTo>
                  <a:lnTo>
                    <a:pt x="358" y="1127"/>
                  </a:lnTo>
                  <a:lnTo>
                    <a:pt x="405" y="1155"/>
                  </a:lnTo>
                  <a:lnTo>
                    <a:pt x="453" y="1178"/>
                  </a:lnTo>
                  <a:lnTo>
                    <a:pt x="504" y="1197"/>
                  </a:lnTo>
                  <a:lnTo>
                    <a:pt x="558" y="1210"/>
                  </a:lnTo>
                  <a:lnTo>
                    <a:pt x="612" y="1218"/>
                  </a:lnTo>
                  <a:lnTo>
                    <a:pt x="669" y="1221"/>
                  </a:lnTo>
                  <a:lnTo>
                    <a:pt x="727" y="1218"/>
                  </a:lnTo>
                  <a:lnTo>
                    <a:pt x="782" y="1210"/>
                  </a:lnTo>
                  <a:lnTo>
                    <a:pt x="836" y="1197"/>
                  </a:lnTo>
                  <a:lnTo>
                    <a:pt x="886" y="1178"/>
                  </a:lnTo>
                  <a:lnTo>
                    <a:pt x="935" y="1155"/>
                  </a:lnTo>
                  <a:lnTo>
                    <a:pt x="982" y="1127"/>
                  </a:lnTo>
                  <a:lnTo>
                    <a:pt x="1024" y="1095"/>
                  </a:lnTo>
                  <a:lnTo>
                    <a:pt x="1064" y="1059"/>
                  </a:lnTo>
                  <a:lnTo>
                    <a:pt x="1100" y="1020"/>
                  </a:lnTo>
                  <a:lnTo>
                    <a:pt x="1132" y="977"/>
                  </a:lnTo>
                  <a:lnTo>
                    <a:pt x="1160" y="931"/>
                  </a:lnTo>
                  <a:lnTo>
                    <a:pt x="1183" y="882"/>
                  </a:lnTo>
                  <a:lnTo>
                    <a:pt x="1203" y="832"/>
                  </a:lnTo>
                  <a:lnTo>
                    <a:pt x="1216" y="778"/>
                  </a:lnTo>
                  <a:lnTo>
                    <a:pt x="1225" y="723"/>
                  </a:lnTo>
                  <a:lnTo>
                    <a:pt x="1227" y="666"/>
                  </a:lnTo>
                  <a:lnTo>
                    <a:pt x="1225" y="610"/>
                  </a:lnTo>
                  <a:lnTo>
                    <a:pt x="1216" y="555"/>
                  </a:lnTo>
                  <a:lnTo>
                    <a:pt x="1203" y="502"/>
                  </a:lnTo>
                  <a:lnTo>
                    <a:pt x="1183" y="450"/>
                  </a:lnTo>
                  <a:lnTo>
                    <a:pt x="1160" y="402"/>
                  </a:lnTo>
                  <a:lnTo>
                    <a:pt x="1132" y="357"/>
                  </a:lnTo>
                  <a:lnTo>
                    <a:pt x="1100" y="314"/>
                  </a:lnTo>
                  <a:lnTo>
                    <a:pt x="1064" y="275"/>
                  </a:lnTo>
                  <a:lnTo>
                    <a:pt x="1024" y="239"/>
                  </a:lnTo>
                  <a:lnTo>
                    <a:pt x="982" y="206"/>
                  </a:lnTo>
                  <a:lnTo>
                    <a:pt x="935" y="179"/>
                  </a:lnTo>
                  <a:lnTo>
                    <a:pt x="886" y="156"/>
                  </a:lnTo>
                  <a:lnTo>
                    <a:pt x="836" y="137"/>
                  </a:lnTo>
                  <a:lnTo>
                    <a:pt x="782" y="123"/>
                  </a:lnTo>
                  <a:lnTo>
                    <a:pt x="727" y="114"/>
                  </a:lnTo>
                  <a:lnTo>
                    <a:pt x="669" y="111"/>
                  </a:lnTo>
                  <a:close/>
                  <a:moveTo>
                    <a:pt x="669" y="0"/>
                  </a:moveTo>
                  <a:lnTo>
                    <a:pt x="734" y="3"/>
                  </a:lnTo>
                  <a:lnTo>
                    <a:pt x="797" y="12"/>
                  </a:lnTo>
                  <a:lnTo>
                    <a:pt x="857" y="28"/>
                  </a:lnTo>
                  <a:lnTo>
                    <a:pt x="916" y="47"/>
                  </a:lnTo>
                  <a:lnTo>
                    <a:pt x="971" y="72"/>
                  </a:lnTo>
                  <a:lnTo>
                    <a:pt x="1024" y="102"/>
                  </a:lnTo>
                  <a:lnTo>
                    <a:pt x="1074" y="137"/>
                  </a:lnTo>
                  <a:lnTo>
                    <a:pt x="1120" y="175"/>
                  </a:lnTo>
                  <a:lnTo>
                    <a:pt x="1163" y="217"/>
                  </a:lnTo>
                  <a:lnTo>
                    <a:pt x="1203" y="264"/>
                  </a:lnTo>
                  <a:lnTo>
                    <a:pt x="1237" y="313"/>
                  </a:lnTo>
                  <a:lnTo>
                    <a:pt x="1266" y="367"/>
                  </a:lnTo>
                  <a:lnTo>
                    <a:pt x="1292" y="422"/>
                  </a:lnTo>
                  <a:lnTo>
                    <a:pt x="1312" y="480"/>
                  </a:lnTo>
                  <a:lnTo>
                    <a:pt x="1326" y="540"/>
                  </a:lnTo>
                  <a:lnTo>
                    <a:pt x="1335" y="603"/>
                  </a:lnTo>
                  <a:lnTo>
                    <a:pt x="1338" y="666"/>
                  </a:lnTo>
                  <a:lnTo>
                    <a:pt x="1335" y="731"/>
                  </a:lnTo>
                  <a:lnTo>
                    <a:pt x="1326" y="794"/>
                  </a:lnTo>
                  <a:lnTo>
                    <a:pt x="1312" y="853"/>
                  </a:lnTo>
                  <a:lnTo>
                    <a:pt x="1292" y="912"/>
                  </a:lnTo>
                  <a:lnTo>
                    <a:pt x="1266" y="967"/>
                  </a:lnTo>
                  <a:lnTo>
                    <a:pt x="1237" y="1020"/>
                  </a:lnTo>
                  <a:lnTo>
                    <a:pt x="1203" y="1069"/>
                  </a:lnTo>
                  <a:lnTo>
                    <a:pt x="1163" y="1115"/>
                  </a:lnTo>
                  <a:lnTo>
                    <a:pt x="1120" y="1158"/>
                  </a:lnTo>
                  <a:lnTo>
                    <a:pt x="1074" y="1197"/>
                  </a:lnTo>
                  <a:lnTo>
                    <a:pt x="1024" y="1231"/>
                  </a:lnTo>
                  <a:lnTo>
                    <a:pt x="971" y="1261"/>
                  </a:lnTo>
                  <a:lnTo>
                    <a:pt x="916" y="1286"/>
                  </a:lnTo>
                  <a:lnTo>
                    <a:pt x="857" y="1306"/>
                  </a:lnTo>
                  <a:lnTo>
                    <a:pt x="797" y="1320"/>
                  </a:lnTo>
                  <a:lnTo>
                    <a:pt x="734" y="1329"/>
                  </a:lnTo>
                  <a:lnTo>
                    <a:pt x="669" y="1332"/>
                  </a:lnTo>
                  <a:lnTo>
                    <a:pt x="605" y="1329"/>
                  </a:lnTo>
                  <a:lnTo>
                    <a:pt x="542" y="1320"/>
                  </a:lnTo>
                  <a:lnTo>
                    <a:pt x="482" y="1306"/>
                  </a:lnTo>
                  <a:lnTo>
                    <a:pt x="424" y="1286"/>
                  </a:lnTo>
                  <a:lnTo>
                    <a:pt x="368" y="1261"/>
                  </a:lnTo>
                  <a:lnTo>
                    <a:pt x="314" y="1231"/>
                  </a:lnTo>
                  <a:lnTo>
                    <a:pt x="265" y="1197"/>
                  </a:lnTo>
                  <a:lnTo>
                    <a:pt x="218" y="1158"/>
                  </a:lnTo>
                  <a:lnTo>
                    <a:pt x="175" y="1115"/>
                  </a:lnTo>
                  <a:lnTo>
                    <a:pt x="137" y="1069"/>
                  </a:lnTo>
                  <a:lnTo>
                    <a:pt x="102" y="1020"/>
                  </a:lnTo>
                  <a:lnTo>
                    <a:pt x="72" y="967"/>
                  </a:lnTo>
                  <a:lnTo>
                    <a:pt x="48" y="912"/>
                  </a:lnTo>
                  <a:lnTo>
                    <a:pt x="27" y="853"/>
                  </a:lnTo>
                  <a:lnTo>
                    <a:pt x="12" y="794"/>
                  </a:lnTo>
                  <a:lnTo>
                    <a:pt x="3" y="731"/>
                  </a:lnTo>
                  <a:lnTo>
                    <a:pt x="0" y="666"/>
                  </a:lnTo>
                  <a:lnTo>
                    <a:pt x="3" y="603"/>
                  </a:lnTo>
                  <a:lnTo>
                    <a:pt x="12" y="540"/>
                  </a:lnTo>
                  <a:lnTo>
                    <a:pt x="27" y="480"/>
                  </a:lnTo>
                  <a:lnTo>
                    <a:pt x="48" y="422"/>
                  </a:lnTo>
                  <a:lnTo>
                    <a:pt x="72" y="367"/>
                  </a:lnTo>
                  <a:lnTo>
                    <a:pt x="102" y="313"/>
                  </a:lnTo>
                  <a:lnTo>
                    <a:pt x="137" y="264"/>
                  </a:lnTo>
                  <a:lnTo>
                    <a:pt x="175" y="217"/>
                  </a:lnTo>
                  <a:lnTo>
                    <a:pt x="218" y="175"/>
                  </a:lnTo>
                  <a:lnTo>
                    <a:pt x="265" y="137"/>
                  </a:lnTo>
                  <a:lnTo>
                    <a:pt x="314" y="102"/>
                  </a:lnTo>
                  <a:lnTo>
                    <a:pt x="368" y="72"/>
                  </a:lnTo>
                  <a:lnTo>
                    <a:pt x="424" y="47"/>
                  </a:lnTo>
                  <a:lnTo>
                    <a:pt x="482" y="28"/>
                  </a:lnTo>
                  <a:lnTo>
                    <a:pt x="542" y="12"/>
                  </a:lnTo>
                  <a:lnTo>
                    <a:pt x="605" y="3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283"/>
            <p:cNvSpPr>
              <a:spLocks/>
            </p:cNvSpPr>
            <p:nvPr/>
          </p:nvSpPr>
          <p:spPr bwMode="auto">
            <a:xfrm>
              <a:off x="4859338" y="3833813"/>
              <a:ext cx="77788" cy="77788"/>
            </a:xfrm>
            <a:custGeom>
              <a:avLst/>
              <a:gdLst>
                <a:gd name="T0" fmla="*/ 56 w 447"/>
                <a:gd name="T1" fmla="*/ 0 h 444"/>
                <a:gd name="T2" fmla="*/ 74 w 447"/>
                <a:gd name="T3" fmla="*/ 3 h 444"/>
                <a:gd name="T4" fmla="*/ 90 w 447"/>
                <a:gd name="T5" fmla="*/ 11 h 444"/>
                <a:gd name="T6" fmla="*/ 102 w 447"/>
                <a:gd name="T7" fmla="*/ 23 h 444"/>
                <a:gd name="T8" fmla="*/ 110 w 447"/>
                <a:gd name="T9" fmla="*/ 38 h 444"/>
                <a:gd name="T10" fmla="*/ 113 w 447"/>
                <a:gd name="T11" fmla="*/ 55 h 444"/>
                <a:gd name="T12" fmla="*/ 113 w 447"/>
                <a:gd name="T13" fmla="*/ 333 h 444"/>
                <a:gd name="T14" fmla="*/ 392 w 447"/>
                <a:gd name="T15" fmla="*/ 333 h 444"/>
                <a:gd name="T16" fmla="*/ 409 w 447"/>
                <a:gd name="T17" fmla="*/ 336 h 444"/>
                <a:gd name="T18" fmla="*/ 424 w 447"/>
                <a:gd name="T19" fmla="*/ 344 h 444"/>
                <a:gd name="T20" fmla="*/ 436 w 447"/>
                <a:gd name="T21" fmla="*/ 356 h 444"/>
                <a:gd name="T22" fmla="*/ 444 w 447"/>
                <a:gd name="T23" fmla="*/ 371 h 444"/>
                <a:gd name="T24" fmla="*/ 447 w 447"/>
                <a:gd name="T25" fmla="*/ 388 h 444"/>
                <a:gd name="T26" fmla="*/ 444 w 447"/>
                <a:gd name="T27" fmla="*/ 407 h 444"/>
                <a:gd name="T28" fmla="*/ 436 w 447"/>
                <a:gd name="T29" fmla="*/ 422 h 444"/>
                <a:gd name="T30" fmla="*/ 424 w 447"/>
                <a:gd name="T31" fmla="*/ 434 h 444"/>
                <a:gd name="T32" fmla="*/ 409 w 447"/>
                <a:gd name="T33" fmla="*/ 442 h 444"/>
                <a:gd name="T34" fmla="*/ 392 w 447"/>
                <a:gd name="T35" fmla="*/ 444 h 444"/>
                <a:gd name="T36" fmla="*/ 56 w 447"/>
                <a:gd name="T37" fmla="*/ 444 h 444"/>
                <a:gd name="T38" fmla="*/ 39 w 447"/>
                <a:gd name="T39" fmla="*/ 442 h 444"/>
                <a:gd name="T40" fmla="*/ 24 w 447"/>
                <a:gd name="T41" fmla="*/ 434 h 444"/>
                <a:gd name="T42" fmla="*/ 12 w 447"/>
                <a:gd name="T43" fmla="*/ 422 h 444"/>
                <a:gd name="T44" fmla="*/ 3 w 447"/>
                <a:gd name="T45" fmla="*/ 407 h 444"/>
                <a:gd name="T46" fmla="*/ 0 w 447"/>
                <a:gd name="T47" fmla="*/ 388 h 444"/>
                <a:gd name="T48" fmla="*/ 0 w 447"/>
                <a:gd name="T49" fmla="*/ 55 h 444"/>
                <a:gd name="T50" fmla="*/ 3 w 447"/>
                <a:gd name="T51" fmla="*/ 38 h 444"/>
                <a:gd name="T52" fmla="*/ 12 w 447"/>
                <a:gd name="T53" fmla="*/ 23 h 444"/>
                <a:gd name="T54" fmla="*/ 24 w 447"/>
                <a:gd name="T55" fmla="*/ 11 h 444"/>
                <a:gd name="T56" fmla="*/ 39 w 447"/>
                <a:gd name="T57" fmla="*/ 3 h 444"/>
                <a:gd name="T58" fmla="*/ 56 w 447"/>
                <a:gd name="T5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7" h="444">
                  <a:moveTo>
                    <a:pt x="56" y="0"/>
                  </a:moveTo>
                  <a:lnTo>
                    <a:pt x="74" y="3"/>
                  </a:lnTo>
                  <a:lnTo>
                    <a:pt x="90" y="11"/>
                  </a:lnTo>
                  <a:lnTo>
                    <a:pt x="102" y="23"/>
                  </a:lnTo>
                  <a:lnTo>
                    <a:pt x="110" y="38"/>
                  </a:lnTo>
                  <a:lnTo>
                    <a:pt x="113" y="55"/>
                  </a:lnTo>
                  <a:lnTo>
                    <a:pt x="113" y="333"/>
                  </a:lnTo>
                  <a:lnTo>
                    <a:pt x="392" y="333"/>
                  </a:lnTo>
                  <a:lnTo>
                    <a:pt x="409" y="336"/>
                  </a:lnTo>
                  <a:lnTo>
                    <a:pt x="424" y="344"/>
                  </a:lnTo>
                  <a:lnTo>
                    <a:pt x="436" y="356"/>
                  </a:lnTo>
                  <a:lnTo>
                    <a:pt x="444" y="371"/>
                  </a:lnTo>
                  <a:lnTo>
                    <a:pt x="447" y="388"/>
                  </a:lnTo>
                  <a:lnTo>
                    <a:pt x="444" y="407"/>
                  </a:lnTo>
                  <a:lnTo>
                    <a:pt x="436" y="422"/>
                  </a:lnTo>
                  <a:lnTo>
                    <a:pt x="424" y="434"/>
                  </a:lnTo>
                  <a:lnTo>
                    <a:pt x="409" y="442"/>
                  </a:lnTo>
                  <a:lnTo>
                    <a:pt x="392" y="444"/>
                  </a:lnTo>
                  <a:lnTo>
                    <a:pt x="56" y="444"/>
                  </a:lnTo>
                  <a:lnTo>
                    <a:pt x="39" y="442"/>
                  </a:lnTo>
                  <a:lnTo>
                    <a:pt x="24" y="434"/>
                  </a:lnTo>
                  <a:lnTo>
                    <a:pt x="12" y="422"/>
                  </a:lnTo>
                  <a:lnTo>
                    <a:pt x="3" y="407"/>
                  </a:lnTo>
                  <a:lnTo>
                    <a:pt x="0" y="388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284"/>
            <p:cNvSpPr>
              <a:spLocks noEditPoints="1"/>
            </p:cNvSpPr>
            <p:nvPr/>
          </p:nvSpPr>
          <p:spPr bwMode="auto">
            <a:xfrm>
              <a:off x="4484688" y="3657600"/>
              <a:ext cx="374650" cy="284163"/>
            </a:xfrm>
            <a:custGeom>
              <a:avLst/>
              <a:gdLst>
                <a:gd name="T0" fmla="*/ 613 w 2118"/>
                <a:gd name="T1" fmla="*/ 1110 h 1609"/>
                <a:gd name="T2" fmla="*/ 613 w 2118"/>
                <a:gd name="T3" fmla="*/ 1498 h 1609"/>
                <a:gd name="T4" fmla="*/ 1003 w 2118"/>
                <a:gd name="T5" fmla="*/ 1498 h 1609"/>
                <a:gd name="T6" fmla="*/ 1003 w 2118"/>
                <a:gd name="T7" fmla="*/ 1110 h 1609"/>
                <a:gd name="T8" fmla="*/ 613 w 2118"/>
                <a:gd name="T9" fmla="*/ 1110 h 1609"/>
                <a:gd name="T10" fmla="*/ 111 w 2118"/>
                <a:gd name="T11" fmla="*/ 1110 h 1609"/>
                <a:gd name="T12" fmla="*/ 111 w 2118"/>
                <a:gd name="T13" fmla="*/ 1498 h 1609"/>
                <a:gd name="T14" fmla="*/ 501 w 2118"/>
                <a:gd name="T15" fmla="*/ 1498 h 1609"/>
                <a:gd name="T16" fmla="*/ 501 w 2118"/>
                <a:gd name="T17" fmla="*/ 1110 h 1609"/>
                <a:gd name="T18" fmla="*/ 111 w 2118"/>
                <a:gd name="T19" fmla="*/ 1110 h 1609"/>
                <a:gd name="T20" fmla="*/ 613 w 2118"/>
                <a:gd name="T21" fmla="*/ 610 h 1609"/>
                <a:gd name="T22" fmla="*/ 613 w 2118"/>
                <a:gd name="T23" fmla="*/ 999 h 1609"/>
                <a:gd name="T24" fmla="*/ 1003 w 2118"/>
                <a:gd name="T25" fmla="*/ 999 h 1609"/>
                <a:gd name="T26" fmla="*/ 1003 w 2118"/>
                <a:gd name="T27" fmla="*/ 610 h 1609"/>
                <a:gd name="T28" fmla="*/ 613 w 2118"/>
                <a:gd name="T29" fmla="*/ 610 h 1609"/>
                <a:gd name="T30" fmla="*/ 111 w 2118"/>
                <a:gd name="T31" fmla="*/ 610 h 1609"/>
                <a:gd name="T32" fmla="*/ 111 w 2118"/>
                <a:gd name="T33" fmla="*/ 999 h 1609"/>
                <a:gd name="T34" fmla="*/ 501 w 2118"/>
                <a:gd name="T35" fmla="*/ 999 h 1609"/>
                <a:gd name="T36" fmla="*/ 501 w 2118"/>
                <a:gd name="T37" fmla="*/ 610 h 1609"/>
                <a:gd name="T38" fmla="*/ 111 w 2118"/>
                <a:gd name="T39" fmla="*/ 610 h 1609"/>
                <a:gd name="T40" fmla="*/ 1617 w 2118"/>
                <a:gd name="T41" fmla="*/ 111 h 1609"/>
                <a:gd name="T42" fmla="*/ 1617 w 2118"/>
                <a:gd name="T43" fmla="*/ 499 h 1609"/>
                <a:gd name="T44" fmla="*/ 2007 w 2118"/>
                <a:gd name="T45" fmla="*/ 499 h 1609"/>
                <a:gd name="T46" fmla="*/ 2007 w 2118"/>
                <a:gd name="T47" fmla="*/ 111 h 1609"/>
                <a:gd name="T48" fmla="*/ 1617 w 2118"/>
                <a:gd name="T49" fmla="*/ 111 h 1609"/>
                <a:gd name="T50" fmla="*/ 1116 w 2118"/>
                <a:gd name="T51" fmla="*/ 111 h 1609"/>
                <a:gd name="T52" fmla="*/ 1116 w 2118"/>
                <a:gd name="T53" fmla="*/ 499 h 1609"/>
                <a:gd name="T54" fmla="*/ 1505 w 2118"/>
                <a:gd name="T55" fmla="*/ 499 h 1609"/>
                <a:gd name="T56" fmla="*/ 1505 w 2118"/>
                <a:gd name="T57" fmla="*/ 111 h 1609"/>
                <a:gd name="T58" fmla="*/ 1116 w 2118"/>
                <a:gd name="T59" fmla="*/ 111 h 1609"/>
                <a:gd name="T60" fmla="*/ 613 w 2118"/>
                <a:gd name="T61" fmla="*/ 111 h 1609"/>
                <a:gd name="T62" fmla="*/ 613 w 2118"/>
                <a:gd name="T63" fmla="*/ 499 h 1609"/>
                <a:gd name="T64" fmla="*/ 1003 w 2118"/>
                <a:gd name="T65" fmla="*/ 499 h 1609"/>
                <a:gd name="T66" fmla="*/ 1003 w 2118"/>
                <a:gd name="T67" fmla="*/ 111 h 1609"/>
                <a:gd name="T68" fmla="*/ 613 w 2118"/>
                <a:gd name="T69" fmla="*/ 111 h 1609"/>
                <a:gd name="T70" fmla="*/ 111 w 2118"/>
                <a:gd name="T71" fmla="*/ 111 h 1609"/>
                <a:gd name="T72" fmla="*/ 111 w 2118"/>
                <a:gd name="T73" fmla="*/ 499 h 1609"/>
                <a:gd name="T74" fmla="*/ 501 w 2118"/>
                <a:gd name="T75" fmla="*/ 499 h 1609"/>
                <a:gd name="T76" fmla="*/ 501 w 2118"/>
                <a:gd name="T77" fmla="*/ 111 h 1609"/>
                <a:gd name="T78" fmla="*/ 111 w 2118"/>
                <a:gd name="T79" fmla="*/ 111 h 1609"/>
                <a:gd name="T80" fmla="*/ 0 w 2118"/>
                <a:gd name="T81" fmla="*/ 0 h 1609"/>
                <a:gd name="T82" fmla="*/ 2118 w 2118"/>
                <a:gd name="T83" fmla="*/ 0 h 1609"/>
                <a:gd name="T84" fmla="*/ 2118 w 2118"/>
                <a:gd name="T85" fmla="*/ 610 h 1609"/>
                <a:gd name="T86" fmla="*/ 1116 w 2118"/>
                <a:gd name="T87" fmla="*/ 610 h 1609"/>
                <a:gd name="T88" fmla="*/ 1116 w 2118"/>
                <a:gd name="T89" fmla="*/ 1609 h 1609"/>
                <a:gd name="T90" fmla="*/ 0 w 2118"/>
                <a:gd name="T91" fmla="*/ 1609 h 1609"/>
                <a:gd name="T92" fmla="*/ 0 w 2118"/>
                <a:gd name="T93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18" h="1609">
                  <a:moveTo>
                    <a:pt x="613" y="1110"/>
                  </a:moveTo>
                  <a:lnTo>
                    <a:pt x="613" y="1498"/>
                  </a:lnTo>
                  <a:lnTo>
                    <a:pt x="1003" y="1498"/>
                  </a:lnTo>
                  <a:lnTo>
                    <a:pt x="1003" y="1110"/>
                  </a:lnTo>
                  <a:lnTo>
                    <a:pt x="613" y="1110"/>
                  </a:lnTo>
                  <a:close/>
                  <a:moveTo>
                    <a:pt x="111" y="1110"/>
                  </a:moveTo>
                  <a:lnTo>
                    <a:pt x="111" y="1498"/>
                  </a:lnTo>
                  <a:lnTo>
                    <a:pt x="501" y="1498"/>
                  </a:lnTo>
                  <a:lnTo>
                    <a:pt x="501" y="1110"/>
                  </a:lnTo>
                  <a:lnTo>
                    <a:pt x="111" y="1110"/>
                  </a:lnTo>
                  <a:close/>
                  <a:moveTo>
                    <a:pt x="613" y="610"/>
                  </a:moveTo>
                  <a:lnTo>
                    <a:pt x="613" y="999"/>
                  </a:lnTo>
                  <a:lnTo>
                    <a:pt x="1003" y="999"/>
                  </a:lnTo>
                  <a:lnTo>
                    <a:pt x="1003" y="610"/>
                  </a:lnTo>
                  <a:lnTo>
                    <a:pt x="613" y="610"/>
                  </a:lnTo>
                  <a:close/>
                  <a:moveTo>
                    <a:pt x="111" y="610"/>
                  </a:moveTo>
                  <a:lnTo>
                    <a:pt x="111" y="999"/>
                  </a:lnTo>
                  <a:lnTo>
                    <a:pt x="501" y="999"/>
                  </a:lnTo>
                  <a:lnTo>
                    <a:pt x="501" y="610"/>
                  </a:lnTo>
                  <a:lnTo>
                    <a:pt x="111" y="610"/>
                  </a:lnTo>
                  <a:close/>
                  <a:moveTo>
                    <a:pt x="1617" y="111"/>
                  </a:moveTo>
                  <a:lnTo>
                    <a:pt x="1617" y="499"/>
                  </a:lnTo>
                  <a:lnTo>
                    <a:pt x="2007" y="499"/>
                  </a:lnTo>
                  <a:lnTo>
                    <a:pt x="2007" y="111"/>
                  </a:lnTo>
                  <a:lnTo>
                    <a:pt x="1617" y="111"/>
                  </a:lnTo>
                  <a:close/>
                  <a:moveTo>
                    <a:pt x="1116" y="111"/>
                  </a:moveTo>
                  <a:lnTo>
                    <a:pt x="1116" y="499"/>
                  </a:lnTo>
                  <a:lnTo>
                    <a:pt x="1505" y="499"/>
                  </a:lnTo>
                  <a:lnTo>
                    <a:pt x="1505" y="111"/>
                  </a:lnTo>
                  <a:lnTo>
                    <a:pt x="1116" y="111"/>
                  </a:lnTo>
                  <a:close/>
                  <a:moveTo>
                    <a:pt x="613" y="111"/>
                  </a:moveTo>
                  <a:lnTo>
                    <a:pt x="613" y="499"/>
                  </a:lnTo>
                  <a:lnTo>
                    <a:pt x="1003" y="499"/>
                  </a:lnTo>
                  <a:lnTo>
                    <a:pt x="1003" y="111"/>
                  </a:lnTo>
                  <a:lnTo>
                    <a:pt x="613" y="111"/>
                  </a:lnTo>
                  <a:close/>
                  <a:moveTo>
                    <a:pt x="111" y="111"/>
                  </a:moveTo>
                  <a:lnTo>
                    <a:pt x="111" y="499"/>
                  </a:lnTo>
                  <a:lnTo>
                    <a:pt x="501" y="499"/>
                  </a:lnTo>
                  <a:lnTo>
                    <a:pt x="501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118" y="0"/>
                  </a:lnTo>
                  <a:lnTo>
                    <a:pt x="2118" y="610"/>
                  </a:lnTo>
                  <a:lnTo>
                    <a:pt x="1116" y="610"/>
                  </a:lnTo>
                  <a:lnTo>
                    <a:pt x="1116" y="1609"/>
                  </a:lnTo>
                  <a:lnTo>
                    <a:pt x="0" y="16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285"/>
            <p:cNvSpPr>
              <a:spLocks noEditPoints="1"/>
            </p:cNvSpPr>
            <p:nvPr/>
          </p:nvSpPr>
          <p:spPr bwMode="auto">
            <a:xfrm>
              <a:off x="4416425" y="3452813"/>
              <a:ext cx="511175" cy="557213"/>
            </a:xfrm>
            <a:custGeom>
              <a:avLst/>
              <a:gdLst>
                <a:gd name="T0" fmla="*/ 113 w 2901"/>
                <a:gd name="T1" fmla="*/ 777 h 3164"/>
                <a:gd name="T2" fmla="*/ 2788 w 2901"/>
                <a:gd name="T3" fmla="*/ 333 h 3164"/>
                <a:gd name="T4" fmla="*/ 2565 w 2901"/>
                <a:gd name="T5" fmla="*/ 500 h 3164"/>
                <a:gd name="T6" fmla="*/ 2555 w 2901"/>
                <a:gd name="T7" fmla="*/ 533 h 3164"/>
                <a:gd name="T8" fmla="*/ 2528 w 2901"/>
                <a:gd name="T9" fmla="*/ 552 h 3164"/>
                <a:gd name="T10" fmla="*/ 2119 w 2901"/>
                <a:gd name="T11" fmla="*/ 555 h 3164"/>
                <a:gd name="T12" fmla="*/ 2087 w 2901"/>
                <a:gd name="T13" fmla="*/ 545 h 3164"/>
                <a:gd name="T14" fmla="*/ 2066 w 2901"/>
                <a:gd name="T15" fmla="*/ 518 h 3164"/>
                <a:gd name="T16" fmla="*/ 2064 w 2901"/>
                <a:gd name="T17" fmla="*/ 333 h 3164"/>
                <a:gd name="T18" fmla="*/ 836 w 2901"/>
                <a:gd name="T19" fmla="*/ 500 h 3164"/>
                <a:gd name="T20" fmla="*/ 826 w 2901"/>
                <a:gd name="T21" fmla="*/ 533 h 3164"/>
                <a:gd name="T22" fmla="*/ 799 w 2901"/>
                <a:gd name="T23" fmla="*/ 552 h 3164"/>
                <a:gd name="T24" fmla="*/ 391 w 2901"/>
                <a:gd name="T25" fmla="*/ 555 h 3164"/>
                <a:gd name="T26" fmla="*/ 358 w 2901"/>
                <a:gd name="T27" fmla="*/ 545 h 3164"/>
                <a:gd name="T28" fmla="*/ 338 w 2901"/>
                <a:gd name="T29" fmla="*/ 518 h 3164"/>
                <a:gd name="T30" fmla="*/ 335 w 2901"/>
                <a:gd name="T31" fmla="*/ 333 h 3164"/>
                <a:gd name="T32" fmla="*/ 2175 w 2901"/>
                <a:gd name="T33" fmla="*/ 111 h 3164"/>
                <a:gd name="T34" fmla="*/ 2454 w 2901"/>
                <a:gd name="T35" fmla="*/ 444 h 3164"/>
                <a:gd name="T36" fmla="*/ 2175 w 2901"/>
                <a:gd name="T37" fmla="*/ 111 h 3164"/>
                <a:gd name="T38" fmla="*/ 446 w 2901"/>
                <a:gd name="T39" fmla="*/ 444 h 3164"/>
                <a:gd name="T40" fmla="*/ 725 w 2901"/>
                <a:gd name="T41" fmla="*/ 111 h 3164"/>
                <a:gd name="T42" fmla="*/ 391 w 2901"/>
                <a:gd name="T43" fmla="*/ 0 h 3164"/>
                <a:gd name="T44" fmla="*/ 799 w 2901"/>
                <a:gd name="T45" fmla="*/ 3 h 3164"/>
                <a:gd name="T46" fmla="*/ 826 w 2901"/>
                <a:gd name="T47" fmla="*/ 24 h 3164"/>
                <a:gd name="T48" fmla="*/ 836 w 2901"/>
                <a:gd name="T49" fmla="*/ 56 h 3164"/>
                <a:gd name="T50" fmla="*/ 2064 w 2901"/>
                <a:gd name="T51" fmla="*/ 222 h 3164"/>
                <a:gd name="T52" fmla="*/ 2066 w 2901"/>
                <a:gd name="T53" fmla="*/ 39 h 3164"/>
                <a:gd name="T54" fmla="*/ 2087 w 2901"/>
                <a:gd name="T55" fmla="*/ 11 h 3164"/>
                <a:gd name="T56" fmla="*/ 2119 w 2901"/>
                <a:gd name="T57" fmla="*/ 0 h 3164"/>
                <a:gd name="T58" fmla="*/ 2528 w 2901"/>
                <a:gd name="T59" fmla="*/ 3 h 3164"/>
                <a:gd name="T60" fmla="*/ 2555 w 2901"/>
                <a:gd name="T61" fmla="*/ 24 h 3164"/>
                <a:gd name="T62" fmla="*/ 2565 w 2901"/>
                <a:gd name="T63" fmla="*/ 56 h 3164"/>
                <a:gd name="T64" fmla="*/ 2844 w 2901"/>
                <a:gd name="T65" fmla="*/ 222 h 3164"/>
                <a:gd name="T66" fmla="*/ 2878 w 2901"/>
                <a:gd name="T67" fmla="*/ 233 h 3164"/>
                <a:gd name="T68" fmla="*/ 2898 w 2901"/>
                <a:gd name="T69" fmla="*/ 261 h 3164"/>
                <a:gd name="T70" fmla="*/ 2901 w 2901"/>
                <a:gd name="T71" fmla="*/ 1610 h 3164"/>
                <a:gd name="T72" fmla="*/ 2890 w 2901"/>
                <a:gd name="T73" fmla="*/ 1643 h 3164"/>
                <a:gd name="T74" fmla="*/ 2862 w 2901"/>
                <a:gd name="T75" fmla="*/ 1662 h 3164"/>
                <a:gd name="T76" fmla="*/ 2827 w 2901"/>
                <a:gd name="T77" fmla="*/ 1662 h 3164"/>
                <a:gd name="T78" fmla="*/ 2799 w 2901"/>
                <a:gd name="T79" fmla="*/ 1643 h 3164"/>
                <a:gd name="T80" fmla="*/ 2788 w 2901"/>
                <a:gd name="T81" fmla="*/ 1610 h 3164"/>
                <a:gd name="T82" fmla="*/ 113 w 2901"/>
                <a:gd name="T83" fmla="*/ 888 h 3164"/>
                <a:gd name="T84" fmla="*/ 1840 w 2901"/>
                <a:gd name="T85" fmla="*/ 3053 h 3164"/>
                <a:gd name="T86" fmla="*/ 1874 w 2901"/>
                <a:gd name="T87" fmla="*/ 3064 h 3164"/>
                <a:gd name="T88" fmla="*/ 1894 w 2901"/>
                <a:gd name="T89" fmla="*/ 3091 h 3164"/>
                <a:gd name="T90" fmla="*/ 1894 w 2901"/>
                <a:gd name="T91" fmla="*/ 3127 h 3164"/>
                <a:gd name="T92" fmla="*/ 1874 w 2901"/>
                <a:gd name="T93" fmla="*/ 3154 h 3164"/>
                <a:gd name="T94" fmla="*/ 1840 w 2901"/>
                <a:gd name="T95" fmla="*/ 3164 h 3164"/>
                <a:gd name="T96" fmla="*/ 39 w 2901"/>
                <a:gd name="T97" fmla="*/ 3162 h 3164"/>
                <a:gd name="T98" fmla="*/ 11 w 2901"/>
                <a:gd name="T99" fmla="*/ 3142 h 3164"/>
                <a:gd name="T100" fmla="*/ 0 w 2901"/>
                <a:gd name="T101" fmla="*/ 3108 h 3164"/>
                <a:gd name="T102" fmla="*/ 3 w 2901"/>
                <a:gd name="T103" fmla="*/ 261 h 3164"/>
                <a:gd name="T104" fmla="*/ 23 w 2901"/>
                <a:gd name="T105" fmla="*/ 233 h 3164"/>
                <a:gd name="T106" fmla="*/ 56 w 2901"/>
                <a:gd name="T107" fmla="*/ 222 h 3164"/>
                <a:gd name="T108" fmla="*/ 335 w 2901"/>
                <a:gd name="T109" fmla="*/ 56 h 3164"/>
                <a:gd name="T110" fmla="*/ 346 w 2901"/>
                <a:gd name="T111" fmla="*/ 24 h 3164"/>
                <a:gd name="T112" fmla="*/ 373 w 2901"/>
                <a:gd name="T113" fmla="*/ 3 h 3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01" h="3164">
                  <a:moveTo>
                    <a:pt x="113" y="333"/>
                  </a:moveTo>
                  <a:lnTo>
                    <a:pt x="113" y="777"/>
                  </a:lnTo>
                  <a:lnTo>
                    <a:pt x="2788" y="777"/>
                  </a:lnTo>
                  <a:lnTo>
                    <a:pt x="2788" y="333"/>
                  </a:lnTo>
                  <a:lnTo>
                    <a:pt x="2565" y="333"/>
                  </a:lnTo>
                  <a:lnTo>
                    <a:pt x="2565" y="500"/>
                  </a:lnTo>
                  <a:lnTo>
                    <a:pt x="2563" y="518"/>
                  </a:lnTo>
                  <a:lnTo>
                    <a:pt x="2555" y="533"/>
                  </a:lnTo>
                  <a:lnTo>
                    <a:pt x="2543" y="545"/>
                  </a:lnTo>
                  <a:lnTo>
                    <a:pt x="2528" y="552"/>
                  </a:lnTo>
                  <a:lnTo>
                    <a:pt x="2509" y="555"/>
                  </a:lnTo>
                  <a:lnTo>
                    <a:pt x="2119" y="555"/>
                  </a:lnTo>
                  <a:lnTo>
                    <a:pt x="2102" y="552"/>
                  </a:lnTo>
                  <a:lnTo>
                    <a:pt x="2087" y="545"/>
                  </a:lnTo>
                  <a:lnTo>
                    <a:pt x="2074" y="533"/>
                  </a:lnTo>
                  <a:lnTo>
                    <a:pt x="2066" y="518"/>
                  </a:lnTo>
                  <a:lnTo>
                    <a:pt x="2064" y="500"/>
                  </a:lnTo>
                  <a:lnTo>
                    <a:pt x="2064" y="333"/>
                  </a:lnTo>
                  <a:lnTo>
                    <a:pt x="836" y="333"/>
                  </a:lnTo>
                  <a:lnTo>
                    <a:pt x="836" y="500"/>
                  </a:lnTo>
                  <a:lnTo>
                    <a:pt x="834" y="518"/>
                  </a:lnTo>
                  <a:lnTo>
                    <a:pt x="826" y="533"/>
                  </a:lnTo>
                  <a:lnTo>
                    <a:pt x="814" y="545"/>
                  </a:lnTo>
                  <a:lnTo>
                    <a:pt x="799" y="552"/>
                  </a:lnTo>
                  <a:lnTo>
                    <a:pt x="781" y="555"/>
                  </a:lnTo>
                  <a:lnTo>
                    <a:pt x="391" y="555"/>
                  </a:lnTo>
                  <a:lnTo>
                    <a:pt x="373" y="552"/>
                  </a:lnTo>
                  <a:lnTo>
                    <a:pt x="358" y="545"/>
                  </a:lnTo>
                  <a:lnTo>
                    <a:pt x="346" y="533"/>
                  </a:lnTo>
                  <a:lnTo>
                    <a:pt x="338" y="518"/>
                  </a:lnTo>
                  <a:lnTo>
                    <a:pt x="335" y="500"/>
                  </a:lnTo>
                  <a:lnTo>
                    <a:pt x="335" y="333"/>
                  </a:lnTo>
                  <a:lnTo>
                    <a:pt x="113" y="333"/>
                  </a:lnTo>
                  <a:close/>
                  <a:moveTo>
                    <a:pt x="2175" y="111"/>
                  </a:moveTo>
                  <a:lnTo>
                    <a:pt x="2175" y="444"/>
                  </a:lnTo>
                  <a:lnTo>
                    <a:pt x="2454" y="444"/>
                  </a:lnTo>
                  <a:lnTo>
                    <a:pt x="2454" y="111"/>
                  </a:lnTo>
                  <a:lnTo>
                    <a:pt x="2175" y="111"/>
                  </a:lnTo>
                  <a:close/>
                  <a:moveTo>
                    <a:pt x="446" y="111"/>
                  </a:moveTo>
                  <a:lnTo>
                    <a:pt x="446" y="444"/>
                  </a:lnTo>
                  <a:lnTo>
                    <a:pt x="725" y="444"/>
                  </a:lnTo>
                  <a:lnTo>
                    <a:pt x="725" y="111"/>
                  </a:lnTo>
                  <a:lnTo>
                    <a:pt x="446" y="111"/>
                  </a:lnTo>
                  <a:close/>
                  <a:moveTo>
                    <a:pt x="391" y="0"/>
                  </a:moveTo>
                  <a:lnTo>
                    <a:pt x="781" y="0"/>
                  </a:lnTo>
                  <a:lnTo>
                    <a:pt x="799" y="3"/>
                  </a:lnTo>
                  <a:lnTo>
                    <a:pt x="814" y="11"/>
                  </a:lnTo>
                  <a:lnTo>
                    <a:pt x="826" y="24"/>
                  </a:lnTo>
                  <a:lnTo>
                    <a:pt x="834" y="39"/>
                  </a:lnTo>
                  <a:lnTo>
                    <a:pt x="836" y="56"/>
                  </a:lnTo>
                  <a:lnTo>
                    <a:pt x="836" y="222"/>
                  </a:lnTo>
                  <a:lnTo>
                    <a:pt x="2064" y="222"/>
                  </a:lnTo>
                  <a:lnTo>
                    <a:pt x="2064" y="56"/>
                  </a:lnTo>
                  <a:lnTo>
                    <a:pt x="2066" y="39"/>
                  </a:lnTo>
                  <a:lnTo>
                    <a:pt x="2074" y="24"/>
                  </a:lnTo>
                  <a:lnTo>
                    <a:pt x="2087" y="11"/>
                  </a:lnTo>
                  <a:lnTo>
                    <a:pt x="2102" y="3"/>
                  </a:lnTo>
                  <a:lnTo>
                    <a:pt x="2119" y="0"/>
                  </a:lnTo>
                  <a:lnTo>
                    <a:pt x="2509" y="0"/>
                  </a:lnTo>
                  <a:lnTo>
                    <a:pt x="2528" y="3"/>
                  </a:lnTo>
                  <a:lnTo>
                    <a:pt x="2543" y="11"/>
                  </a:lnTo>
                  <a:lnTo>
                    <a:pt x="2555" y="24"/>
                  </a:lnTo>
                  <a:lnTo>
                    <a:pt x="2563" y="39"/>
                  </a:lnTo>
                  <a:lnTo>
                    <a:pt x="2565" y="56"/>
                  </a:lnTo>
                  <a:lnTo>
                    <a:pt x="2565" y="222"/>
                  </a:lnTo>
                  <a:lnTo>
                    <a:pt x="2844" y="222"/>
                  </a:lnTo>
                  <a:lnTo>
                    <a:pt x="2862" y="225"/>
                  </a:lnTo>
                  <a:lnTo>
                    <a:pt x="2878" y="233"/>
                  </a:lnTo>
                  <a:lnTo>
                    <a:pt x="2890" y="246"/>
                  </a:lnTo>
                  <a:lnTo>
                    <a:pt x="2898" y="261"/>
                  </a:lnTo>
                  <a:lnTo>
                    <a:pt x="2901" y="278"/>
                  </a:lnTo>
                  <a:lnTo>
                    <a:pt x="2901" y="1610"/>
                  </a:lnTo>
                  <a:lnTo>
                    <a:pt x="2898" y="1628"/>
                  </a:lnTo>
                  <a:lnTo>
                    <a:pt x="2890" y="1643"/>
                  </a:lnTo>
                  <a:lnTo>
                    <a:pt x="2878" y="1655"/>
                  </a:lnTo>
                  <a:lnTo>
                    <a:pt x="2862" y="1662"/>
                  </a:lnTo>
                  <a:lnTo>
                    <a:pt x="2844" y="1665"/>
                  </a:lnTo>
                  <a:lnTo>
                    <a:pt x="2827" y="1662"/>
                  </a:lnTo>
                  <a:lnTo>
                    <a:pt x="2812" y="1655"/>
                  </a:lnTo>
                  <a:lnTo>
                    <a:pt x="2799" y="1643"/>
                  </a:lnTo>
                  <a:lnTo>
                    <a:pt x="2791" y="1628"/>
                  </a:lnTo>
                  <a:lnTo>
                    <a:pt x="2788" y="1610"/>
                  </a:lnTo>
                  <a:lnTo>
                    <a:pt x="2788" y="888"/>
                  </a:lnTo>
                  <a:lnTo>
                    <a:pt x="113" y="888"/>
                  </a:lnTo>
                  <a:lnTo>
                    <a:pt x="113" y="3053"/>
                  </a:lnTo>
                  <a:lnTo>
                    <a:pt x="1840" y="3053"/>
                  </a:lnTo>
                  <a:lnTo>
                    <a:pt x="1859" y="3056"/>
                  </a:lnTo>
                  <a:lnTo>
                    <a:pt x="1874" y="3064"/>
                  </a:lnTo>
                  <a:lnTo>
                    <a:pt x="1886" y="3076"/>
                  </a:lnTo>
                  <a:lnTo>
                    <a:pt x="1894" y="3091"/>
                  </a:lnTo>
                  <a:lnTo>
                    <a:pt x="1896" y="3108"/>
                  </a:lnTo>
                  <a:lnTo>
                    <a:pt x="1894" y="3127"/>
                  </a:lnTo>
                  <a:lnTo>
                    <a:pt x="1886" y="3142"/>
                  </a:lnTo>
                  <a:lnTo>
                    <a:pt x="1874" y="3154"/>
                  </a:lnTo>
                  <a:lnTo>
                    <a:pt x="1859" y="3162"/>
                  </a:lnTo>
                  <a:lnTo>
                    <a:pt x="1840" y="3164"/>
                  </a:lnTo>
                  <a:lnTo>
                    <a:pt x="56" y="3164"/>
                  </a:lnTo>
                  <a:lnTo>
                    <a:pt x="39" y="3162"/>
                  </a:lnTo>
                  <a:lnTo>
                    <a:pt x="23" y="3154"/>
                  </a:lnTo>
                  <a:lnTo>
                    <a:pt x="11" y="3142"/>
                  </a:lnTo>
                  <a:lnTo>
                    <a:pt x="3" y="3127"/>
                  </a:lnTo>
                  <a:lnTo>
                    <a:pt x="0" y="3108"/>
                  </a:lnTo>
                  <a:lnTo>
                    <a:pt x="0" y="278"/>
                  </a:lnTo>
                  <a:lnTo>
                    <a:pt x="3" y="261"/>
                  </a:lnTo>
                  <a:lnTo>
                    <a:pt x="11" y="246"/>
                  </a:lnTo>
                  <a:lnTo>
                    <a:pt x="23" y="233"/>
                  </a:lnTo>
                  <a:lnTo>
                    <a:pt x="39" y="225"/>
                  </a:lnTo>
                  <a:lnTo>
                    <a:pt x="56" y="222"/>
                  </a:lnTo>
                  <a:lnTo>
                    <a:pt x="335" y="222"/>
                  </a:lnTo>
                  <a:lnTo>
                    <a:pt x="335" y="56"/>
                  </a:lnTo>
                  <a:lnTo>
                    <a:pt x="338" y="39"/>
                  </a:lnTo>
                  <a:lnTo>
                    <a:pt x="346" y="24"/>
                  </a:lnTo>
                  <a:lnTo>
                    <a:pt x="358" y="11"/>
                  </a:lnTo>
                  <a:lnTo>
                    <a:pt x="373" y="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1" name="Group 730"/>
          <p:cNvGrpSpPr/>
          <p:nvPr/>
        </p:nvGrpSpPr>
        <p:grpSpPr>
          <a:xfrm>
            <a:off x="6284484" y="4223397"/>
            <a:ext cx="549275" cy="574675"/>
            <a:chOff x="3524250" y="3449638"/>
            <a:chExt cx="549275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32" name="Freeform 290"/>
            <p:cNvSpPr>
              <a:spLocks noEditPoints="1"/>
            </p:cNvSpPr>
            <p:nvPr/>
          </p:nvSpPr>
          <p:spPr bwMode="auto">
            <a:xfrm>
              <a:off x="3895725" y="3846513"/>
              <a:ext cx="177800" cy="177800"/>
            </a:xfrm>
            <a:custGeom>
              <a:avLst/>
              <a:gdLst>
                <a:gd name="T0" fmla="*/ 186 w 1006"/>
                <a:gd name="T1" fmla="*/ 187 h 1008"/>
                <a:gd name="T2" fmla="*/ 374 w 1006"/>
                <a:gd name="T3" fmla="*/ 697 h 1008"/>
                <a:gd name="T4" fmla="*/ 481 w 1006"/>
                <a:gd name="T5" fmla="*/ 482 h 1008"/>
                <a:gd name="T6" fmla="*/ 695 w 1006"/>
                <a:gd name="T7" fmla="*/ 375 h 1008"/>
                <a:gd name="T8" fmla="*/ 186 w 1006"/>
                <a:gd name="T9" fmla="*/ 187 h 1008"/>
                <a:gd name="T10" fmla="*/ 0 w 1006"/>
                <a:gd name="T11" fmla="*/ 0 h 1008"/>
                <a:gd name="T12" fmla="*/ 972 w 1006"/>
                <a:gd name="T13" fmla="*/ 359 h 1008"/>
                <a:gd name="T14" fmla="*/ 615 w 1006"/>
                <a:gd name="T15" fmla="*/ 538 h 1008"/>
                <a:gd name="T16" fmla="*/ 989 w 1006"/>
                <a:gd name="T17" fmla="*/ 914 h 1008"/>
                <a:gd name="T18" fmla="*/ 999 w 1006"/>
                <a:gd name="T19" fmla="*/ 925 h 1008"/>
                <a:gd name="T20" fmla="*/ 1004 w 1006"/>
                <a:gd name="T21" fmla="*/ 939 h 1008"/>
                <a:gd name="T22" fmla="*/ 1006 w 1006"/>
                <a:gd name="T23" fmla="*/ 953 h 1008"/>
                <a:gd name="T24" fmla="*/ 1004 w 1006"/>
                <a:gd name="T25" fmla="*/ 966 h 1008"/>
                <a:gd name="T26" fmla="*/ 999 w 1006"/>
                <a:gd name="T27" fmla="*/ 980 h 1008"/>
                <a:gd name="T28" fmla="*/ 989 w 1006"/>
                <a:gd name="T29" fmla="*/ 992 h 1008"/>
                <a:gd name="T30" fmla="*/ 978 w 1006"/>
                <a:gd name="T31" fmla="*/ 1001 h 1008"/>
                <a:gd name="T32" fmla="*/ 965 w 1006"/>
                <a:gd name="T33" fmla="*/ 1006 h 1008"/>
                <a:gd name="T34" fmla="*/ 951 w 1006"/>
                <a:gd name="T35" fmla="*/ 1008 h 1008"/>
                <a:gd name="T36" fmla="*/ 937 w 1006"/>
                <a:gd name="T37" fmla="*/ 1006 h 1008"/>
                <a:gd name="T38" fmla="*/ 924 w 1006"/>
                <a:gd name="T39" fmla="*/ 1001 h 1008"/>
                <a:gd name="T40" fmla="*/ 912 w 1006"/>
                <a:gd name="T41" fmla="*/ 992 h 1008"/>
                <a:gd name="T42" fmla="*/ 537 w 1006"/>
                <a:gd name="T43" fmla="*/ 617 h 1008"/>
                <a:gd name="T44" fmla="*/ 358 w 1006"/>
                <a:gd name="T45" fmla="*/ 974 h 1008"/>
                <a:gd name="T46" fmla="*/ 0 w 1006"/>
                <a:gd name="T47" fmla="*/ 0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6" h="1008">
                  <a:moveTo>
                    <a:pt x="186" y="187"/>
                  </a:moveTo>
                  <a:lnTo>
                    <a:pt x="374" y="697"/>
                  </a:lnTo>
                  <a:lnTo>
                    <a:pt x="481" y="482"/>
                  </a:lnTo>
                  <a:lnTo>
                    <a:pt x="695" y="375"/>
                  </a:lnTo>
                  <a:lnTo>
                    <a:pt x="186" y="187"/>
                  </a:lnTo>
                  <a:close/>
                  <a:moveTo>
                    <a:pt x="0" y="0"/>
                  </a:moveTo>
                  <a:lnTo>
                    <a:pt x="972" y="359"/>
                  </a:lnTo>
                  <a:lnTo>
                    <a:pt x="615" y="538"/>
                  </a:lnTo>
                  <a:lnTo>
                    <a:pt x="989" y="914"/>
                  </a:lnTo>
                  <a:lnTo>
                    <a:pt x="999" y="925"/>
                  </a:lnTo>
                  <a:lnTo>
                    <a:pt x="1004" y="939"/>
                  </a:lnTo>
                  <a:lnTo>
                    <a:pt x="1006" y="953"/>
                  </a:lnTo>
                  <a:lnTo>
                    <a:pt x="1004" y="966"/>
                  </a:lnTo>
                  <a:lnTo>
                    <a:pt x="999" y="980"/>
                  </a:lnTo>
                  <a:lnTo>
                    <a:pt x="989" y="992"/>
                  </a:lnTo>
                  <a:lnTo>
                    <a:pt x="978" y="1001"/>
                  </a:lnTo>
                  <a:lnTo>
                    <a:pt x="965" y="1006"/>
                  </a:lnTo>
                  <a:lnTo>
                    <a:pt x="951" y="1008"/>
                  </a:lnTo>
                  <a:lnTo>
                    <a:pt x="937" y="1006"/>
                  </a:lnTo>
                  <a:lnTo>
                    <a:pt x="924" y="1001"/>
                  </a:lnTo>
                  <a:lnTo>
                    <a:pt x="912" y="992"/>
                  </a:lnTo>
                  <a:lnTo>
                    <a:pt x="537" y="617"/>
                  </a:lnTo>
                  <a:lnTo>
                    <a:pt x="358" y="9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291"/>
            <p:cNvSpPr>
              <a:spLocks noEditPoints="1"/>
            </p:cNvSpPr>
            <p:nvPr/>
          </p:nvSpPr>
          <p:spPr bwMode="auto">
            <a:xfrm>
              <a:off x="3592513" y="3654426"/>
              <a:ext cx="369888" cy="282575"/>
            </a:xfrm>
            <a:custGeom>
              <a:avLst/>
              <a:gdLst>
                <a:gd name="T0" fmla="*/ 606 w 2095"/>
                <a:gd name="T1" fmla="*/ 1106 h 1603"/>
                <a:gd name="T2" fmla="*/ 606 w 2095"/>
                <a:gd name="T3" fmla="*/ 1492 h 1603"/>
                <a:gd name="T4" fmla="*/ 992 w 2095"/>
                <a:gd name="T5" fmla="*/ 1492 h 1603"/>
                <a:gd name="T6" fmla="*/ 992 w 2095"/>
                <a:gd name="T7" fmla="*/ 1106 h 1603"/>
                <a:gd name="T8" fmla="*/ 606 w 2095"/>
                <a:gd name="T9" fmla="*/ 1106 h 1603"/>
                <a:gd name="T10" fmla="*/ 110 w 2095"/>
                <a:gd name="T11" fmla="*/ 1106 h 1603"/>
                <a:gd name="T12" fmla="*/ 110 w 2095"/>
                <a:gd name="T13" fmla="*/ 1492 h 1603"/>
                <a:gd name="T14" fmla="*/ 496 w 2095"/>
                <a:gd name="T15" fmla="*/ 1492 h 1603"/>
                <a:gd name="T16" fmla="*/ 496 w 2095"/>
                <a:gd name="T17" fmla="*/ 1106 h 1603"/>
                <a:gd name="T18" fmla="*/ 110 w 2095"/>
                <a:gd name="T19" fmla="*/ 1106 h 1603"/>
                <a:gd name="T20" fmla="*/ 1102 w 2095"/>
                <a:gd name="T21" fmla="*/ 608 h 1603"/>
                <a:gd name="T22" fmla="*/ 1102 w 2095"/>
                <a:gd name="T23" fmla="*/ 995 h 1603"/>
                <a:gd name="T24" fmla="*/ 1488 w 2095"/>
                <a:gd name="T25" fmla="*/ 995 h 1603"/>
                <a:gd name="T26" fmla="*/ 1488 w 2095"/>
                <a:gd name="T27" fmla="*/ 608 h 1603"/>
                <a:gd name="T28" fmla="*/ 1102 w 2095"/>
                <a:gd name="T29" fmla="*/ 608 h 1603"/>
                <a:gd name="T30" fmla="*/ 606 w 2095"/>
                <a:gd name="T31" fmla="*/ 608 h 1603"/>
                <a:gd name="T32" fmla="*/ 606 w 2095"/>
                <a:gd name="T33" fmla="*/ 995 h 1603"/>
                <a:gd name="T34" fmla="*/ 992 w 2095"/>
                <a:gd name="T35" fmla="*/ 995 h 1603"/>
                <a:gd name="T36" fmla="*/ 992 w 2095"/>
                <a:gd name="T37" fmla="*/ 608 h 1603"/>
                <a:gd name="T38" fmla="*/ 606 w 2095"/>
                <a:gd name="T39" fmla="*/ 608 h 1603"/>
                <a:gd name="T40" fmla="*/ 110 w 2095"/>
                <a:gd name="T41" fmla="*/ 608 h 1603"/>
                <a:gd name="T42" fmla="*/ 110 w 2095"/>
                <a:gd name="T43" fmla="*/ 995 h 1603"/>
                <a:gd name="T44" fmla="*/ 496 w 2095"/>
                <a:gd name="T45" fmla="*/ 995 h 1603"/>
                <a:gd name="T46" fmla="*/ 496 w 2095"/>
                <a:gd name="T47" fmla="*/ 608 h 1603"/>
                <a:gd name="T48" fmla="*/ 110 w 2095"/>
                <a:gd name="T49" fmla="*/ 608 h 1603"/>
                <a:gd name="T50" fmla="*/ 1598 w 2095"/>
                <a:gd name="T51" fmla="*/ 111 h 1603"/>
                <a:gd name="T52" fmla="*/ 1598 w 2095"/>
                <a:gd name="T53" fmla="*/ 498 h 1603"/>
                <a:gd name="T54" fmla="*/ 1984 w 2095"/>
                <a:gd name="T55" fmla="*/ 498 h 1603"/>
                <a:gd name="T56" fmla="*/ 1984 w 2095"/>
                <a:gd name="T57" fmla="*/ 111 h 1603"/>
                <a:gd name="T58" fmla="*/ 1598 w 2095"/>
                <a:gd name="T59" fmla="*/ 111 h 1603"/>
                <a:gd name="T60" fmla="*/ 1102 w 2095"/>
                <a:gd name="T61" fmla="*/ 111 h 1603"/>
                <a:gd name="T62" fmla="*/ 1102 w 2095"/>
                <a:gd name="T63" fmla="*/ 498 h 1603"/>
                <a:gd name="T64" fmla="*/ 1488 w 2095"/>
                <a:gd name="T65" fmla="*/ 498 h 1603"/>
                <a:gd name="T66" fmla="*/ 1488 w 2095"/>
                <a:gd name="T67" fmla="*/ 111 h 1603"/>
                <a:gd name="T68" fmla="*/ 1102 w 2095"/>
                <a:gd name="T69" fmla="*/ 111 h 1603"/>
                <a:gd name="T70" fmla="*/ 606 w 2095"/>
                <a:gd name="T71" fmla="*/ 111 h 1603"/>
                <a:gd name="T72" fmla="*/ 606 w 2095"/>
                <a:gd name="T73" fmla="*/ 498 h 1603"/>
                <a:gd name="T74" fmla="*/ 992 w 2095"/>
                <a:gd name="T75" fmla="*/ 498 h 1603"/>
                <a:gd name="T76" fmla="*/ 992 w 2095"/>
                <a:gd name="T77" fmla="*/ 111 h 1603"/>
                <a:gd name="T78" fmla="*/ 606 w 2095"/>
                <a:gd name="T79" fmla="*/ 111 h 1603"/>
                <a:gd name="T80" fmla="*/ 110 w 2095"/>
                <a:gd name="T81" fmla="*/ 111 h 1603"/>
                <a:gd name="T82" fmla="*/ 110 w 2095"/>
                <a:gd name="T83" fmla="*/ 498 h 1603"/>
                <a:gd name="T84" fmla="*/ 496 w 2095"/>
                <a:gd name="T85" fmla="*/ 498 h 1603"/>
                <a:gd name="T86" fmla="*/ 496 w 2095"/>
                <a:gd name="T87" fmla="*/ 111 h 1603"/>
                <a:gd name="T88" fmla="*/ 110 w 2095"/>
                <a:gd name="T89" fmla="*/ 111 h 1603"/>
                <a:gd name="T90" fmla="*/ 0 w 2095"/>
                <a:gd name="T91" fmla="*/ 0 h 1603"/>
                <a:gd name="T92" fmla="*/ 2095 w 2095"/>
                <a:gd name="T93" fmla="*/ 0 h 1603"/>
                <a:gd name="T94" fmla="*/ 2095 w 2095"/>
                <a:gd name="T95" fmla="*/ 608 h 1603"/>
                <a:gd name="T96" fmla="*/ 1598 w 2095"/>
                <a:gd name="T97" fmla="*/ 608 h 1603"/>
                <a:gd name="T98" fmla="*/ 1598 w 2095"/>
                <a:gd name="T99" fmla="*/ 1106 h 1603"/>
                <a:gd name="T100" fmla="*/ 1102 w 2095"/>
                <a:gd name="T101" fmla="*/ 1106 h 1603"/>
                <a:gd name="T102" fmla="*/ 1102 w 2095"/>
                <a:gd name="T103" fmla="*/ 1603 h 1603"/>
                <a:gd name="T104" fmla="*/ 0 w 2095"/>
                <a:gd name="T105" fmla="*/ 1603 h 1603"/>
                <a:gd name="T106" fmla="*/ 0 w 2095"/>
                <a:gd name="T107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5" h="1603">
                  <a:moveTo>
                    <a:pt x="606" y="1106"/>
                  </a:moveTo>
                  <a:lnTo>
                    <a:pt x="606" y="1492"/>
                  </a:lnTo>
                  <a:lnTo>
                    <a:pt x="992" y="1492"/>
                  </a:lnTo>
                  <a:lnTo>
                    <a:pt x="992" y="1106"/>
                  </a:lnTo>
                  <a:lnTo>
                    <a:pt x="606" y="1106"/>
                  </a:lnTo>
                  <a:close/>
                  <a:moveTo>
                    <a:pt x="110" y="1106"/>
                  </a:moveTo>
                  <a:lnTo>
                    <a:pt x="110" y="1492"/>
                  </a:lnTo>
                  <a:lnTo>
                    <a:pt x="496" y="1492"/>
                  </a:lnTo>
                  <a:lnTo>
                    <a:pt x="496" y="1106"/>
                  </a:lnTo>
                  <a:lnTo>
                    <a:pt x="110" y="1106"/>
                  </a:lnTo>
                  <a:close/>
                  <a:moveTo>
                    <a:pt x="1102" y="608"/>
                  </a:moveTo>
                  <a:lnTo>
                    <a:pt x="1102" y="995"/>
                  </a:lnTo>
                  <a:lnTo>
                    <a:pt x="1488" y="995"/>
                  </a:lnTo>
                  <a:lnTo>
                    <a:pt x="1488" y="608"/>
                  </a:lnTo>
                  <a:lnTo>
                    <a:pt x="1102" y="608"/>
                  </a:lnTo>
                  <a:close/>
                  <a:moveTo>
                    <a:pt x="606" y="608"/>
                  </a:moveTo>
                  <a:lnTo>
                    <a:pt x="606" y="995"/>
                  </a:lnTo>
                  <a:lnTo>
                    <a:pt x="992" y="995"/>
                  </a:lnTo>
                  <a:lnTo>
                    <a:pt x="992" y="608"/>
                  </a:lnTo>
                  <a:lnTo>
                    <a:pt x="606" y="608"/>
                  </a:lnTo>
                  <a:close/>
                  <a:moveTo>
                    <a:pt x="110" y="608"/>
                  </a:moveTo>
                  <a:lnTo>
                    <a:pt x="110" y="995"/>
                  </a:lnTo>
                  <a:lnTo>
                    <a:pt x="496" y="995"/>
                  </a:lnTo>
                  <a:lnTo>
                    <a:pt x="496" y="608"/>
                  </a:lnTo>
                  <a:lnTo>
                    <a:pt x="110" y="608"/>
                  </a:lnTo>
                  <a:close/>
                  <a:moveTo>
                    <a:pt x="1598" y="111"/>
                  </a:moveTo>
                  <a:lnTo>
                    <a:pt x="1598" y="498"/>
                  </a:lnTo>
                  <a:lnTo>
                    <a:pt x="1984" y="498"/>
                  </a:lnTo>
                  <a:lnTo>
                    <a:pt x="1984" y="111"/>
                  </a:lnTo>
                  <a:lnTo>
                    <a:pt x="1598" y="111"/>
                  </a:lnTo>
                  <a:close/>
                  <a:moveTo>
                    <a:pt x="1102" y="111"/>
                  </a:moveTo>
                  <a:lnTo>
                    <a:pt x="1102" y="498"/>
                  </a:lnTo>
                  <a:lnTo>
                    <a:pt x="1488" y="498"/>
                  </a:lnTo>
                  <a:lnTo>
                    <a:pt x="1488" y="111"/>
                  </a:lnTo>
                  <a:lnTo>
                    <a:pt x="1102" y="111"/>
                  </a:lnTo>
                  <a:close/>
                  <a:moveTo>
                    <a:pt x="606" y="111"/>
                  </a:moveTo>
                  <a:lnTo>
                    <a:pt x="606" y="498"/>
                  </a:lnTo>
                  <a:lnTo>
                    <a:pt x="992" y="498"/>
                  </a:lnTo>
                  <a:lnTo>
                    <a:pt x="992" y="111"/>
                  </a:lnTo>
                  <a:lnTo>
                    <a:pt x="606" y="111"/>
                  </a:lnTo>
                  <a:close/>
                  <a:moveTo>
                    <a:pt x="110" y="111"/>
                  </a:moveTo>
                  <a:lnTo>
                    <a:pt x="110" y="498"/>
                  </a:lnTo>
                  <a:lnTo>
                    <a:pt x="496" y="498"/>
                  </a:lnTo>
                  <a:lnTo>
                    <a:pt x="496" y="111"/>
                  </a:lnTo>
                  <a:lnTo>
                    <a:pt x="110" y="111"/>
                  </a:lnTo>
                  <a:close/>
                  <a:moveTo>
                    <a:pt x="0" y="0"/>
                  </a:moveTo>
                  <a:lnTo>
                    <a:pt x="2095" y="0"/>
                  </a:lnTo>
                  <a:lnTo>
                    <a:pt x="2095" y="608"/>
                  </a:lnTo>
                  <a:lnTo>
                    <a:pt x="1598" y="608"/>
                  </a:lnTo>
                  <a:lnTo>
                    <a:pt x="1598" y="1106"/>
                  </a:lnTo>
                  <a:lnTo>
                    <a:pt x="1102" y="1106"/>
                  </a:lnTo>
                  <a:lnTo>
                    <a:pt x="1102" y="1603"/>
                  </a:lnTo>
                  <a:lnTo>
                    <a:pt x="0" y="16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292"/>
            <p:cNvSpPr>
              <a:spLocks noEditPoints="1"/>
            </p:cNvSpPr>
            <p:nvPr/>
          </p:nvSpPr>
          <p:spPr bwMode="auto">
            <a:xfrm>
              <a:off x="3524250" y="3449638"/>
              <a:ext cx="504825" cy="555625"/>
            </a:xfrm>
            <a:custGeom>
              <a:avLst/>
              <a:gdLst>
                <a:gd name="T0" fmla="*/ 110 w 2866"/>
                <a:gd name="T1" fmla="*/ 774 h 3150"/>
                <a:gd name="T2" fmla="*/ 2756 w 2866"/>
                <a:gd name="T3" fmla="*/ 332 h 3150"/>
                <a:gd name="T4" fmla="*/ 2535 w 2866"/>
                <a:gd name="T5" fmla="*/ 498 h 3150"/>
                <a:gd name="T6" fmla="*/ 2525 w 2866"/>
                <a:gd name="T7" fmla="*/ 531 h 3150"/>
                <a:gd name="T8" fmla="*/ 2498 w 2866"/>
                <a:gd name="T9" fmla="*/ 550 h 3150"/>
                <a:gd name="T10" fmla="*/ 2094 w 2866"/>
                <a:gd name="T11" fmla="*/ 553 h 3150"/>
                <a:gd name="T12" fmla="*/ 2062 w 2866"/>
                <a:gd name="T13" fmla="*/ 542 h 3150"/>
                <a:gd name="T14" fmla="*/ 2042 w 2866"/>
                <a:gd name="T15" fmla="*/ 515 h 3150"/>
                <a:gd name="T16" fmla="*/ 2040 w 2866"/>
                <a:gd name="T17" fmla="*/ 332 h 3150"/>
                <a:gd name="T18" fmla="*/ 827 w 2866"/>
                <a:gd name="T19" fmla="*/ 498 h 3150"/>
                <a:gd name="T20" fmla="*/ 816 w 2866"/>
                <a:gd name="T21" fmla="*/ 531 h 3150"/>
                <a:gd name="T22" fmla="*/ 789 w 2866"/>
                <a:gd name="T23" fmla="*/ 550 h 3150"/>
                <a:gd name="T24" fmla="*/ 386 w 2866"/>
                <a:gd name="T25" fmla="*/ 553 h 3150"/>
                <a:gd name="T26" fmla="*/ 353 w 2866"/>
                <a:gd name="T27" fmla="*/ 542 h 3150"/>
                <a:gd name="T28" fmla="*/ 333 w 2866"/>
                <a:gd name="T29" fmla="*/ 515 h 3150"/>
                <a:gd name="T30" fmla="*/ 330 w 2866"/>
                <a:gd name="T31" fmla="*/ 332 h 3150"/>
                <a:gd name="T32" fmla="*/ 2149 w 2866"/>
                <a:gd name="T33" fmla="*/ 111 h 3150"/>
                <a:gd name="T34" fmla="*/ 2425 w 2866"/>
                <a:gd name="T35" fmla="*/ 442 h 3150"/>
                <a:gd name="T36" fmla="*/ 2149 w 2866"/>
                <a:gd name="T37" fmla="*/ 111 h 3150"/>
                <a:gd name="T38" fmla="*/ 441 w 2866"/>
                <a:gd name="T39" fmla="*/ 442 h 3150"/>
                <a:gd name="T40" fmla="*/ 716 w 2866"/>
                <a:gd name="T41" fmla="*/ 111 h 3150"/>
                <a:gd name="T42" fmla="*/ 386 w 2866"/>
                <a:gd name="T43" fmla="*/ 0 h 3150"/>
                <a:gd name="T44" fmla="*/ 789 w 2866"/>
                <a:gd name="T45" fmla="*/ 3 h 3150"/>
                <a:gd name="T46" fmla="*/ 816 w 2866"/>
                <a:gd name="T47" fmla="*/ 23 h 3150"/>
                <a:gd name="T48" fmla="*/ 827 w 2866"/>
                <a:gd name="T49" fmla="*/ 56 h 3150"/>
                <a:gd name="T50" fmla="*/ 2040 w 2866"/>
                <a:gd name="T51" fmla="*/ 221 h 3150"/>
                <a:gd name="T52" fmla="*/ 2042 w 2866"/>
                <a:gd name="T53" fmla="*/ 38 h 3150"/>
                <a:gd name="T54" fmla="*/ 2062 w 2866"/>
                <a:gd name="T55" fmla="*/ 11 h 3150"/>
                <a:gd name="T56" fmla="*/ 2094 w 2866"/>
                <a:gd name="T57" fmla="*/ 0 h 3150"/>
                <a:gd name="T58" fmla="*/ 2498 w 2866"/>
                <a:gd name="T59" fmla="*/ 3 h 3150"/>
                <a:gd name="T60" fmla="*/ 2525 w 2866"/>
                <a:gd name="T61" fmla="*/ 23 h 3150"/>
                <a:gd name="T62" fmla="*/ 2535 w 2866"/>
                <a:gd name="T63" fmla="*/ 56 h 3150"/>
                <a:gd name="T64" fmla="*/ 2811 w 2866"/>
                <a:gd name="T65" fmla="*/ 221 h 3150"/>
                <a:gd name="T66" fmla="*/ 2844 w 2866"/>
                <a:gd name="T67" fmla="*/ 232 h 3150"/>
                <a:gd name="T68" fmla="*/ 2863 w 2866"/>
                <a:gd name="T69" fmla="*/ 259 h 3150"/>
                <a:gd name="T70" fmla="*/ 2866 w 2866"/>
                <a:gd name="T71" fmla="*/ 1990 h 3150"/>
                <a:gd name="T72" fmla="*/ 2855 w 2866"/>
                <a:gd name="T73" fmla="*/ 2022 h 3150"/>
                <a:gd name="T74" fmla="*/ 2828 w 2866"/>
                <a:gd name="T75" fmla="*/ 2042 h 3150"/>
                <a:gd name="T76" fmla="*/ 2794 w 2866"/>
                <a:gd name="T77" fmla="*/ 2042 h 3150"/>
                <a:gd name="T78" fmla="*/ 2766 w 2866"/>
                <a:gd name="T79" fmla="*/ 2022 h 3150"/>
                <a:gd name="T80" fmla="*/ 2756 w 2866"/>
                <a:gd name="T81" fmla="*/ 1990 h 3150"/>
                <a:gd name="T82" fmla="*/ 110 w 2866"/>
                <a:gd name="T83" fmla="*/ 884 h 3150"/>
                <a:gd name="T84" fmla="*/ 1819 w 2866"/>
                <a:gd name="T85" fmla="*/ 3039 h 3150"/>
                <a:gd name="T86" fmla="*/ 1851 w 2866"/>
                <a:gd name="T87" fmla="*/ 3050 h 3150"/>
                <a:gd name="T88" fmla="*/ 1871 w 2866"/>
                <a:gd name="T89" fmla="*/ 3077 h 3150"/>
                <a:gd name="T90" fmla="*/ 1871 w 2866"/>
                <a:gd name="T91" fmla="*/ 3112 h 3150"/>
                <a:gd name="T92" fmla="*/ 1851 w 2866"/>
                <a:gd name="T93" fmla="*/ 3139 h 3150"/>
                <a:gd name="T94" fmla="*/ 1819 w 2866"/>
                <a:gd name="T95" fmla="*/ 3150 h 3150"/>
                <a:gd name="T96" fmla="*/ 38 w 2866"/>
                <a:gd name="T97" fmla="*/ 3146 h 3150"/>
                <a:gd name="T98" fmla="*/ 10 w 2866"/>
                <a:gd name="T99" fmla="*/ 3127 h 3150"/>
                <a:gd name="T100" fmla="*/ 0 w 2866"/>
                <a:gd name="T101" fmla="*/ 3094 h 3150"/>
                <a:gd name="T102" fmla="*/ 3 w 2866"/>
                <a:gd name="T103" fmla="*/ 259 h 3150"/>
                <a:gd name="T104" fmla="*/ 22 w 2866"/>
                <a:gd name="T105" fmla="*/ 232 h 3150"/>
                <a:gd name="T106" fmla="*/ 55 w 2866"/>
                <a:gd name="T107" fmla="*/ 221 h 3150"/>
                <a:gd name="T108" fmla="*/ 330 w 2866"/>
                <a:gd name="T109" fmla="*/ 56 h 3150"/>
                <a:gd name="T110" fmla="*/ 342 w 2866"/>
                <a:gd name="T111" fmla="*/ 23 h 3150"/>
                <a:gd name="T112" fmla="*/ 368 w 2866"/>
                <a:gd name="T113" fmla="*/ 3 h 3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6" h="3150">
                  <a:moveTo>
                    <a:pt x="110" y="332"/>
                  </a:moveTo>
                  <a:lnTo>
                    <a:pt x="110" y="774"/>
                  </a:lnTo>
                  <a:lnTo>
                    <a:pt x="2756" y="774"/>
                  </a:lnTo>
                  <a:lnTo>
                    <a:pt x="2756" y="332"/>
                  </a:lnTo>
                  <a:lnTo>
                    <a:pt x="2535" y="332"/>
                  </a:lnTo>
                  <a:lnTo>
                    <a:pt x="2535" y="498"/>
                  </a:lnTo>
                  <a:lnTo>
                    <a:pt x="2533" y="515"/>
                  </a:lnTo>
                  <a:lnTo>
                    <a:pt x="2525" y="531"/>
                  </a:lnTo>
                  <a:lnTo>
                    <a:pt x="2512" y="542"/>
                  </a:lnTo>
                  <a:lnTo>
                    <a:pt x="2498" y="550"/>
                  </a:lnTo>
                  <a:lnTo>
                    <a:pt x="2481" y="553"/>
                  </a:lnTo>
                  <a:lnTo>
                    <a:pt x="2094" y="553"/>
                  </a:lnTo>
                  <a:lnTo>
                    <a:pt x="2077" y="550"/>
                  </a:lnTo>
                  <a:lnTo>
                    <a:pt x="2062" y="542"/>
                  </a:lnTo>
                  <a:lnTo>
                    <a:pt x="2050" y="531"/>
                  </a:lnTo>
                  <a:lnTo>
                    <a:pt x="2042" y="515"/>
                  </a:lnTo>
                  <a:lnTo>
                    <a:pt x="2040" y="498"/>
                  </a:lnTo>
                  <a:lnTo>
                    <a:pt x="2040" y="332"/>
                  </a:lnTo>
                  <a:lnTo>
                    <a:pt x="827" y="332"/>
                  </a:lnTo>
                  <a:lnTo>
                    <a:pt x="827" y="498"/>
                  </a:lnTo>
                  <a:lnTo>
                    <a:pt x="823" y="515"/>
                  </a:lnTo>
                  <a:lnTo>
                    <a:pt x="816" y="531"/>
                  </a:lnTo>
                  <a:lnTo>
                    <a:pt x="804" y="542"/>
                  </a:lnTo>
                  <a:lnTo>
                    <a:pt x="789" y="550"/>
                  </a:lnTo>
                  <a:lnTo>
                    <a:pt x="771" y="553"/>
                  </a:lnTo>
                  <a:lnTo>
                    <a:pt x="386" y="553"/>
                  </a:lnTo>
                  <a:lnTo>
                    <a:pt x="368" y="550"/>
                  </a:lnTo>
                  <a:lnTo>
                    <a:pt x="353" y="542"/>
                  </a:lnTo>
                  <a:lnTo>
                    <a:pt x="342" y="531"/>
                  </a:lnTo>
                  <a:lnTo>
                    <a:pt x="333" y="515"/>
                  </a:lnTo>
                  <a:lnTo>
                    <a:pt x="330" y="498"/>
                  </a:lnTo>
                  <a:lnTo>
                    <a:pt x="330" y="332"/>
                  </a:lnTo>
                  <a:lnTo>
                    <a:pt x="110" y="332"/>
                  </a:lnTo>
                  <a:close/>
                  <a:moveTo>
                    <a:pt x="2149" y="111"/>
                  </a:moveTo>
                  <a:lnTo>
                    <a:pt x="2149" y="442"/>
                  </a:lnTo>
                  <a:lnTo>
                    <a:pt x="2425" y="442"/>
                  </a:lnTo>
                  <a:lnTo>
                    <a:pt x="2425" y="111"/>
                  </a:lnTo>
                  <a:lnTo>
                    <a:pt x="2149" y="111"/>
                  </a:lnTo>
                  <a:close/>
                  <a:moveTo>
                    <a:pt x="441" y="111"/>
                  </a:moveTo>
                  <a:lnTo>
                    <a:pt x="441" y="442"/>
                  </a:lnTo>
                  <a:lnTo>
                    <a:pt x="716" y="442"/>
                  </a:lnTo>
                  <a:lnTo>
                    <a:pt x="716" y="111"/>
                  </a:lnTo>
                  <a:lnTo>
                    <a:pt x="441" y="111"/>
                  </a:lnTo>
                  <a:close/>
                  <a:moveTo>
                    <a:pt x="386" y="0"/>
                  </a:moveTo>
                  <a:lnTo>
                    <a:pt x="771" y="0"/>
                  </a:lnTo>
                  <a:lnTo>
                    <a:pt x="789" y="3"/>
                  </a:lnTo>
                  <a:lnTo>
                    <a:pt x="804" y="11"/>
                  </a:lnTo>
                  <a:lnTo>
                    <a:pt x="816" y="23"/>
                  </a:lnTo>
                  <a:lnTo>
                    <a:pt x="823" y="38"/>
                  </a:lnTo>
                  <a:lnTo>
                    <a:pt x="827" y="56"/>
                  </a:lnTo>
                  <a:lnTo>
                    <a:pt x="827" y="221"/>
                  </a:lnTo>
                  <a:lnTo>
                    <a:pt x="2040" y="221"/>
                  </a:lnTo>
                  <a:lnTo>
                    <a:pt x="2040" y="56"/>
                  </a:lnTo>
                  <a:lnTo>
                    <a:pt x="2042" y="38"/>
                  </a:lnTo>
                  <a:lnTo>
                    <a:pt x="2050" y="23"/>
                  </a:lnTo>
                  <a:lnTo>
                    <a:pt x="2062" y="11"/>
                  </a:lnTo>
                  <a:lnTo>
                    <a:pt x="2077" y="3"/>
                  </a:lnTo>
                  <a:lnTo>
                    <a:pt x="2094" y="0"/>
                  </a:lnTo>
                  <a:lnTo>
                    <a:pt x="2481" y="0"/>
                  </a:lnTo>
                  <a:lnTo>
                    <a:pt x="2498" y="3"/>
                  </a:lnTo>
                  <a:lnTo>
                    <a:pt x="2512" y="11"/>
                  </a:lnTo>
                  <a:lnTo>
                    <a:pt x="2525" y="23"/>
                  </a:lnTo>
                  <a:lnTo>
                    <a:pt x="2533" y="38"/>
                  </a:lnTo>
                  <a:lnTo>
                    <a:pt x="2535" y="56"/>
                  </a:lnTo>
                  <a:lnTo>
                    <a:pt x="2535" y="221"/>
                  </a:lnTo>
                  <a:lnTo>
                    <a:pt x="2811" y="221"/>
                  </a:lnTo>
                  <a:lnTo>
                    <a:pt x="2828" y="224"/>
                  </a:lnTo>
                  <a:lnTo>
                    <a:pt x="2844" y="232"/>
                  </a:lnTo>
                  <a:lnTo>
                    <a:pt x="2855" y="243"/>
                  </a:lnTo>
                  <a:lnTo>
                    <a:pt x="2863" y="259"/>
                  </a:lnTo>
                  <a:lnTo>
                    <a:pt x="2866" y="276"/>
                  </a:lnTo>
                  <a:lnTo>
                    <a:pt x="2866" y="1990"/>
                  </a:lnTo>
                  <a:lnTo>
                    <a:pt x="2863" y="2007"/>
                  </a:lnTo>
                  <a:lnTo>
                    <a:pt x="2855" y="2022"/>
                  </a:lnTo>
                  <a:lnTo>
                    <a:pt x="2844" y="2034"/>
                  </a:lnTo>
                  <a:lnTo>
                    <a:pt x="2828" y="2042"/>
                  </a:lnTo>
                  <a:lnTo>
                    <a:pt x="2811" y="2044"/>
                  </a:lnTo>
                  <a:lnTo>
                    <a:pt x="2794" y="2042"/>
                  </a:lnTo>
                  <a:lnTo>
                    <a:pt x="2778" y="2034"/>
                  </a:lnTo>
                  <a:lnTo>
                    <a:pt x="2766" y="2022"/>
                  </a:lnTo>
                  <a:lnTo>
                    <a:pt x="2759" y="2007"/>
                  </a:lnTo>
                  <a:lnTo>
                    <a:pt x="2756" y="1990"/>
                  </a:lnTo>
                  <a:lnTo>
                    <a:pt x="2756" y="884"/>
                  </a:lnTo>
                  <a:lnTo>
                    <a:pt x="110" y="884"/>
                  </a:lnTo>
                  <a:lnTo>
                    <a:pt x="110" y="3039"/>
                  </a:lnTo>
                  <a:lnTo>
                    <a:pt x="1819" y="3039"/>
                  </a:lnTo>
                  <a:lnTo>
                    <a:pt x="1836" y="3042"/>
                  </a:lnTo>
                  <a:lnTo>
                    <a:pt x="1851" y="3050"/>
                  </a:lnTo>
                  <a:lnTo>
                    <a:pt x="1863" y="3061"/>
                  </a:lnTo>
                  <a:lnTo>
                    <a:pt x="1871" y="3077"/>
                  </a:lnTo>
                  <a:lnTo>
                    <a:pt x="1874" y="3094"/>
                  </a:lnTo>
                  <a:lnTo>
                    <a:pt x="1871" y="3112"/>
                  </a:lnTo>
                  <a:lnTo>
                    <a:pt x="1863" y="3127"/>
                  </a:lnTo>
                  <a:lnTo>
                    <a:pt x="1851" y="3139"/>
                  </a:lnTo>
                  <a:lnTo>
                    <a:pt x="1836" y="3146"/>
                  </a:lnTo>
                  <a:lnTo>
                    <a:pt x="1819" y="3150"/>
                  </a:lnTo>
                  <a:lnTo>
                    <a:pt x="55" y="3150"/>
                  </a:lnTo>
                  <a:lnTo>
                    <a:pt x="38" y="3146"/>
                  </a:lnTo>
                  <a:lnTo>
                    <a:pt x="22" y="3139"/>
                  </a:lnTo>
                  <a:lnTo>
                    <a:pt x="10" y="3127"/>
                  </a:lnTo>
                  <a:lnTo>
                    <a:pt x="3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3" y="259"/>
                  </a:lnTo>
                  <a:lnTo>
                    <a:pt x="10" y="243"/>
                  </a:lnTo>
                  <a:lnTo>
                    <a:pt x="22" y="232"/>
                  </a:lnTo>
                  <a:lnTo>
                    <a:pt x="38" y="224"/>
                  </a:lnTo>
                  <a:lnTo>
                    <a:pt x="55" y="221"/>
                  </a:lnTo>
                  <a:lnTo>
                    <a:pt x="330" y="221"/>
                  </a:lnTo>
                  <a:lnTo>
                    <a:pt x="330" y="56"/>
                  </a:lnTo>
                  <a:lnTo>
                    <a:pt x="333" y="38"/>
                  </a:lnTo>
                  <a:lnTo>
                    <a:pt x="342" y="23"/>
                  </a:lnTo>
                  <a:lnTo>
                    <a:pt x="353" y="11"/>
                  </a:lnTo>
                  <a:lnTo>
                    <a:pt x="368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5" name="Group 734"/>
          <p:cNvGrpSpPr/>
          <p:nvPr/>
        </p:nvGrpSpPr>
        <p:grpSpPr>
          <a:xfrm>
            <a:off x="5352959" y="4223396"/>
            <a:ext cx="541337" cy="574676"/>
            <a:chOff x="2544763" y="3449638"/>
            <a:chExt cx="541337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36" name="Freeform 297"/>
            <p:cNvSpPr>
              <a:spLocks noEditPoints="1"/>
            </p:cNvSpPr>
            <p:nvPr/>
          </p:nvSpPr>
          <p:spPr bwMode="auto">
            <a:xfrm>
              <a:off x="2889250" y="3771901"/>
              <a:ext cx="196850" cy="252413"/>
            </a:xfrm>
            <a:custGeom>
              <a:avLst/>
              <a:gdLst>
                <a:gd name="T0" fmla="*/ 424 w 1117"/>
                <a:gd name="T1" fmla="*/ 822 h 1436"/>
                <a:gd name="T2" fmla="*/ 317 w 1117"/>
                <a:gd name="T3" fmla="*/ 924 h 1436"/>
                <a:gd name="T4" fmla="*/ 248 w 1117"/>
                <a:gd name="T5" fmla="*/ 1051 h 1436"/>
                <a:gd name="T6" fmla="*/ 224 w 1117"/>
                <a:gd name="T7" fmla="*/ 1195 h 1436"/>
                <a:gd name="T8" fmla="*/ 893 w 1117"/>
                <a:gd name="T9" fmla="*/ 1195 h 1436"/>
                <a:gd name="T10" fmla="*/ 869 w 1117"/>
                <a:gd name="T11" fmla="*/ 1051 h 1436"/>
                <a:gd name="T12" fmla="*/ 800 w 1117"/>
                <a:gd name="T13" fmla="*/ 924 h 1436"/>
                <a:gd name="T14" fmla="*/ 693 w 1117"/>
                <a:gd name="T15" fmla="*/ 822 h 1436"/>
                <a:gd name="T16" fmla="*/ 514 w 1117"/>
                <a:gd name="T17" fmla="*/ 773 h 1436"/>
                <a:gd name="T18" fmla="*/ 226 w 1117"/>
                <a:gd name="T19" fmla="*/ 290 h 1436"/>
                <a:gd name="T20" fmla="*/ 267 w 1117"/>
                <a:gd name="T21" fmla="*/ 429 h 1436"/>
                <a:gd name="T22" fmla="*/ 348 w 1117"/>
                <a:gd name="T23" fmla="*/ 549 h 1436"/>
                <a:gd name="T24" fmla="*/ 468 w 1117"/>
                <a:gd name="T25" fmla="*/ 641 h 1436"/>
                <a:gd name="T26" fmla="*/ 650 w 1117"/>
                <a:gd name="T27" fmla="*/ 641 h 1436"/>
                <a:gd name="T28" fmla="*/ 769 w 1117"/>
                <a:gd name="T29" fmla="*/ 549 h 1436"/>
                <a:gd name="T30" fmla="*/ 851 w 1117"/>
                <a:gd name="T31" fmla="*/ 429 h 1436"/>
                <a:gd name="T32" fmla="*/ 891 w 1117"/>
                <a:gd name="T33" fmla="*/ 290 h 1436"/>
                <a:gd name="T34" fmla="*/ 224 w 1117"/>
                <a:gd name="T35" fmla="*/ 110 h 1436"/>
                <a:gd name="T36" fmla="*/ 1079 w 1117"/>
                <a:gd name="T37" fmla="*/ 2 h 1436"/>
                <a:gd name="T38" fmla="*/ 1114 w 1117"/>
                <a:gd name="T39" fmla="*/ 38 h 1436"/>
                <a:gd name="T40" fmla="*/ 1106 w 1117"/>
                <a:gd name="T41" fmla="*/ 87 h 1436"/>
                <a:gd name="T42" fmla="*/ 1061 w 1117"/>
                <a:gd name="T43" fmla="*/ 110 h 1436"/>
                <a:gd name="T44" fmla="*/ 1002 w 1117"/>
                <a:gd name="T45" fmla="*/ 298 h 1436"/>
                <a:gd name="T46" fmla="*/ 959 w 1117"/>
                <a:gd name="T47" fmla="*/ 462 h 1436"/>
                <a:gd name="T48" fmla="*/ 867 w 1117"/>
                <a:gd name="T49" fmla="*/ 606 h 1436"/>
                <a:gd name="T50" fmla="*/ 736 w 1117"/>
                <a:gd name="T51" fmla="*/ 717 h 1436"/>
                <a:gd name="T52" fmla="*/ 867 w 1117"/>
                <a:gd name="T53" fmla="*/ 830 h 1436"/>
                <a:gd name="T54" fmla="*/ 959 w 1117"/>
                <a:gd name="T55" fmla="*/ 973 h 1436"/>
                <a:gd name="T56" fmla="*/ 1002 w 1117"/>
                <a:gd name="T57" fmla="*/ 1137 h 1436"/>
                <a:gd name="T58" fmla="*/ 1061 w 1117"/>
                <a:gd name="T59" fmla="*/ 1326 h 1436"/>
                <a:gd name="T60" fmla="*/ 1106 w 1117"/>
                <a:gd name="T61" fmla="*/ 1348 h 1436"/>
                <a:gd name="T62" fmla="*/ 1114 w 1117"/>
                <a:gd name="T63" fmla="*/ 1398 h 1436"/>
                <a:gd name="T64" fmla="*/ 1079 w 1117"/>
                <a:gd name="T65" fmla="*/ 1433 h 1436"/>
                <a:gd name="T66" fmla="*/ 39 w 1117"/>
                <a:gd name="T67" fmla="*/ 1433 h 1436"/>
                <a:gd name="T68" fmla="*/ 4 w 1117"/>
                <a:gd name="T69" fmla="*/ 1398 h 1436"/>
                <a:gd name="T70" fmla="*/ 11 w 1117"/>
                <a:gd name="T71" fmla="*/ 1348 h 1436"/>
                <a:gd name="T72" fmla="*/ 56 w 1117"/>
                <a:gd name="T73" fmla="*/ 1326 h 1436"/>
                <a:gd name="T74" fmla="*/ 115 w 1117"/>
                <a:gd name="T75" fmla="*/ 1137 h 1436"/>
                <a:gd name="T76" fmla="*/ 159 w 1117"/>
                <a:gd name="T77" fmla="*/ 973 h 1436"/>
                <a:gd name="T78" fmla="*/ 250 w 1117"/>
                <a:gd name="T79" fmla="*/ 830 h 1436"/>
                <a:gd name="T80" fmla="*/ 382 w 1117"/>
                <a:gd name="T81" fmla="*/ 717 h 1436"/>
                <a:gd name="T82" fmla="*/ 250 w 1117"/>
                <a:gd name="T83" fmla="*/ 606 h 1436"/>
                <a:gd name="T84" fmla="*/ 159 w 1117"/>
                <a:gd name="T85" fmla="*/ 462 h 1436"/>
                <a:gd name="T86" fmla="*/ 115 w 1117"/>
                <a:gd name="T87" fmla="*/ 298 h 1436"/>
                <a:gd name="T88" fmla="*/ 56 w 1117"/>
                <a:gd name="T89" fmla="*/ 110 h 1436"/>
                <a:gd name="T90" fmla="*/ 11 w 1117"/>
                <a:gd name="T91" fmla="*/ 87 h 1436"/>
                <a:gd name="T92" fmla="*/ 4 w 1117"/>
                <a:gd name="T93" fmla="*/ 38 h 1436"/>
                <a:gd name="T94" fmla="*/ 39 w 1117"/>
                <a:gd name="T95" fmla="*/ 2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7" h="1436">
                  <a:moveTo>
                    <a:pt x="514" y="773"/>
                  </a:moveTo>
                  <a:lnTo>
                    <a:pt x="468" y="795"/>
                  </a:lnTo>
                  <a:lnTo>
                    <a:pt x="424" y="822"/>
                  </a:lnTo>
                  <a:lnTo>
                    <a:pt x="385" y="853"/>
                  </a:lnTo>
                  <a:lnTo>
                    <a:pt x="348" y="887"/>
                  </a:lnTo>
                  <a:lnTo>
                    <a:pt x="317" y="924"/>
                  </a:lnTo>
                  <a:lnTo>
                    <a:pt x="289" y="964"/>
                  </a:lnTo>
                  <a:lnTo>
                    <a:pt x="267" y="1006"/>
                  </a:lnTo>
                  <a:lnTo>
                    <a:pt x="248" y="1051"/>
                  </a:lnTo>
                  <a:lnTo>
                    <a:pt x="235" y="1097"/>
                  </a:lnTo>
                  <a:lnTo>
                    <a:pt x="226" y="1145"/>
                  </a:lnTo>
                  <a:lnTo>
                    <a:pt x="224" y="1195"/>
                  </a:lnTo>
                  <a:lnTo>
                    <a:pt x="224" y="1326"/>
                  </a:lnTo>
                  <a:lnTo>
                    <a:pt x="893" y="1326"/>
                  </a:lnTo>
                  <a:lnTo>
                    <a:pt x="893" y="1195"/>
                  </a:lnTo>
                  <a:lnTo>
                    <a:pt x="891" y="1145"/>
                  </a:lnTo>
                  <a:lnTo>
                    <a:pt x="883" y="1097"/>
                  </a:lnTo>
                  <a:lnTo>
                    <a:pt x="869" y="1051"/>
                  </a:lnTo>
                  <a:lnTo>
                    <a:pt x="851" y="1006"/>
                  </a:lnTo>
                  <a:lnTo>
                    <a:pt x="828" y="964"/>
                  </a:lnTo>
                  <a:lnTo>
                    <a:pt x="800" y="924"/>
                  </a:lnTo>
                  <a:lnTo>
                    <a:pt x="769" y="887"/>
                  </a:lnTo>
                  <a:lnTo>
                    <a:pt x="733" y="853"/>
                  </a:lnTo>
                  <a:lnTo>
                    <a:pt x="693" y="822"/>
                  </a:lnTo>
                  <a:lnTo>
                    <a:pt x="650" y="795"/>
                  </a:lnTo>
                  <a:lnTo>
                    <a:pt x="603" y="773"/>
                  </a:lnTo>
                  <a:lnTo>
                    <a:pt x="514" y="773"/>
                  </a:lnTo>
                  <a:close/>
                  <a:moveTo>
                    <a:pt x="224" y="110"/>
                  </a:moveTo>
                  <a:lnTo>
                    <a:pt x="224" y="241"/>
                  </a:lnTo>
                  <a:lnTo>
                    <a:pt x="226" y="290"/>
                  </a:lnTo>
                  <a:lnTo>
                    <a:pt x="235" y="338"/>
                  </a:lnTo>
                  <a:lnTo>
                    <a:pt x="248" y="385"/>
                  </a:lnTo>
                  <a:lnTo>
                    <a:pt x="267" y="429"/>
                  </a:lnTo>
                  <a:lnTo>
                    <a:pt x="289" y="472"/>
                  </a:lnTo>
                  <a:lnTo>
                    <a:pt x="317" y="512"/>
                  </a:lnTo>
                  <a:lnTo>
                    <a:pt x="348" y="549"/>
                  </a:lnTo>
                  <a:lnTo>
                    <a:pt x="385" y="583"/>
                  </a:lnTo>
                  <a:lnTo>
                    <a:pt x="424" y="614"/>
                  </a:lnTo>
                  <a:lnTo>
                    <a:pt x="468" y="641"/>
                  </a:lnTo>
                  <a:lnTo>
                    <a:pt x="514" y="662"/>
                  </a:lnTo>
                  <a:lnTo>
                    <a:pt x="603" y="662"/>
                  </a:lnTo>
                  <a:lnTo>
                    <a:pt x="650" y="641"/>
                  </a:lnTo>
                  <a:lnTo>
                    <a:pt x="693" y="614"/>
                  </a:lnTo>
                  <a:lnTo>
                    <a:pt x="733" y="583"/>
                  </a:lnTo>
                  <a:lnTo>
                    <a:pt x="769" y="549"/>
                  </a:lnTo>
                  <a:lnTo>
                    <a:pt x="800" y="512"/>
                  </a:lnTo>
                  <a:lnTo>
                    <a:pt x="828" y="472"/>
                  </a:lnTo>
                  <a:lnTo>
                    <a:pt x="851" y="429"/>
                  </a:lnTo>
                  <a:lnTo>
                    <a:pt x="869" y="385"/>
                  </a:lnTo>
                  <a:lnTo>
                    <a:pt x="883" y="338"/>
                  </a:lnTo>
                  <a:lnTo>
                    <a:pt x="891" y="290"/>
                  </a:lnTo>
                  <a:lnTo>
                    <a:pt x="893" y="241"/>
                  </a:lnTo>
                  <a:lnTo>
                    <a:pt x="893" y="110"/>
                  </a:lnTo>
                  <a:lnTo>
                    <a:pt x="224" y="110"/>
                  </a:lnTo>
                  <a:close/>
                  <a:moveTo>
                    <a:pt x="56" y="0"/>
                  </a:moveTo>
                  <a:lnTo>
                    <a:pt x="1061" y="0"/>
                  </a:lnTo>
                  <a:lnTo>
                    <a:pt x="1079" y="2"/>
                  </a:lnTo>
                  <a:lnTo>
                    <a:pt x="1094" y="10"/>
                  </a:lnTo>
                  <a:lnTo>
                    <a:pt x="1106" y="22"/>
                  </a:lnTo>
                  <a:lnTo>
                    <a:pt x="1114" y="38"/>
                  </a:lnTo>
                  <a:lnTo>
                    <a:pt x="1117" y="55"/>
                  </a:lnTo>
                  <a:lnTo>
                    <a:pt x="1114" y="72"/>
                  </a:lnTo>
                  <a:lnTo>
                    <a:pt x="1106" y="87"/>
                  </a:lnTo>
                  <a:lnTo>
                    <a:pt x="1094" y="99"/>
                  </a:lnTo>
                  <a:lnTo>
                    <a:pt x="1079" y="107"/>
                  </a:lnTo>
                  <a:lnTo>
                    <a:pt x="1061" y="110"/>
                  </a:lnTo>
                  <a:lnTo>
                    <a:pt x="1005" y="110"/>
                  </a:lnTo>
                  <a:lnTo>
                    <a:pt x="1005" y="241"/>
                  </a:lnTo>
                  <a:lnTo>
                    <a:pt x="1002" y="298"/>
                  </a:lnTo>
                  <a:lnTo>
                    <a:pt x="993" y="354"/>
                  </a:lnTo>
                  <a:lnTo>
                    <a:pt x="978" y="410"/>
                  </a:lnTo>
                  <a:lnTo>
                    <a:pt x="959" y="462"/>
                  </a:lnTo>
                  <a:lnTo>
                    <a:pt x="933" y="513"/>
                  </a:lnTo>
                  <a:lnTo>
                    <a:pt x="903" y="561"/>
                  </a:lnTo>
                  <a:lnTo>
                    <a:pt x="867" y="606"/>
                  </a:lnTo>
                  <a:lnTo>
                    <a:pt x="828" y="647"/>
                  </a:lnTo>
                  <a:lnTo>
                    <a:pt x="783" y="685"/>
                  </a:lnTo>
                  <a:lnTo>
                    <a:pt x="736" y="717"/>
                  </a:lnTo>
                  <a:lnTo>
                    <a:pt x="783" y="751"/>
                  </a:lnTo>
                  <a:lnTo>
                    <a:pt x="828" y="789"/>
                  </a:lnTo>
                  <a:lnTo>
                    <a:pt x="867" y="830"/>
                  </a:lnTo>
                  <a:lnTo>
                    <a:pt x="903" y="874"/>
                  </a:lnTo>
                  <a:lnTo>
                    <a:pt x="933" y="923"/>
                  </a:lnTo>
                  <a:lnTo>
                    <a:pt x="959" y="973"/>
                  </a:lnTo>
                  <a:lnTo>
                    <a:pt x="978" y="1026"/>
                  </a:lnTo>
                  <a:lnTo>
                    <a:pt x="993" y="1080"/>
                  </a:lnTo>
                  <a:lnTo>
                    <a:pt x="1002" y="1137"/>
                  </a:lnTo>
                  <a:lnTo>
                    <a:pt x="1005" y="1195"/>
                  </a:lnTo>
                  <a:lnTo>
                    <a:pt x="1005" y="1326"/>
                  </a:lnTo>
                  <a:lnTo>
                    <a:pt x="1061" y="1326"/>
                  </a:lnTo>
                  <a:lnTo>
                    <a:pt x="1079" y="1329"/>
                  </a:lnTo>
                  <a:lnTo>
                    <a:pt x="1094" y="1336"/>
                  </a:lnTo>
                  <a:lnTo>
                    <a:pt x="1106" y="1348"/>
                  </a:lnTo>
                  <a:lnTo>
                    <a:pt x="1114" y="1363"/>
                  </a:lnTo>
                  <a:lnTo>
                    <a:pt x="1117" y="1381"/>
                  </a:lnTo>
                  <a:lnTo>
                    <a:pt x="1114" y="1398"/>
                  </a:lnTo>
                  <a:lnTo>
                    <a:pt x="1106" y="1414"/>
                  </a:lnTo>
                  <a:lnTo>
                    <a:pt x="1094" y="1425"/>
                  </a:lnTo>
                  <a:lnTo>
                    <a:pt x="1079" y="1433"/>
                  </a:lnTo>
                  <a:lnTo>
                    <a:pt x="1061" y="1436"/>
                  </a:lnTo>
                  <a:lnTo>
                    <a:pt x="56" y="1436"/>
                  </a:lnTo>
                  <a:lnTo>
                    <a:pt x="39" y="1433"/>
                  </a:lnTo>
                  <a:lnTo>
                    <a:pt x="23" y="1425"/>
                  </a:lnTo>
                  <a:lnTo>
                    <a:pt x="11" y="1414"/>
                  </a:lnTo>
                  <a:lnTo>
                    <a:pt x="4" y="1398"/>
                  </a:lnTo>
                  <a:lnTo>
                    <a:pt x="0" y="1381"/>
                  </a:lnTo>
                  <a:lnTo>
                    <a:pt x="4" y="1363"/>
                  </a:lnTo>
                  <a:lnTo>
                    <a:pt x="11" y="1348"/>
                  </a:lnTo>
                  <a:lnTo>
                    <a:pt x="23" y="1336"/>
                  </a:lnTo>
                  <a:lnTo>
                    <a:pt x="39" y="1329"/>
                  </a:lnTo>
                  <a:lnTo>
                    <a:pt x="56" y="1326"/>
                  </a:lnTo>
                  <a:lnTo>
                    <a:pt x="112" y="1326"/>
                  </a:lnTo>
                  <a:lnTo>
                    <a:pt x="112" y="1195"/>
                  </a:lnTo>
                  <a:lnTo>
                    <a:pt x="115" y="1137"/>
                  </a:lnTo>
                  <a:lnTo>
                    <a:pt x="125" y="1080"/>
                  </a:lnTo>
                  <a:lnTo>
                    <a:pt x="139" y="1025"/>
                  </a:lnTo>
                  <a:lnTo>
                    <a:pt x="159" y="973"/>
                  </a:lnTo>
                  <a:lnTo>
                    <a:pt x="185" y="923"/>
                  </a:lnTo>
                  <a:lnTo>
                    <a:pt x="215" y="874"/>
                  </a:lnTo>
                  <a:lnTo>
                    <a:pt x="250" y="830"/>
                  </a:lnTo>
                  <a:lnTo>
                    <a:pt x="289" y="789"/>
                  </a:lnTo>
                  <a:lnTo>
                    <a:pt x="334" y="751"/>
                  </a:lnTo>
                  <a:lnTo>
                    <a:pt x="382" y="717"/>
                  </a:lnTo>
                  <a:lnTo>
                    <a:pt x="334" y="685"/>
                  </a:lnTo>
                  <a:lnTo>
                    <a:pt x="289" y="647"/>
                  </a:lnTo>
                  <a:lnTo>
                    <a:pt x="250" y="606"/>
                  </a:lnTo>
                  <a:lnTo>
                    <a:pt x="215" y="561"/>
                  </a:lnTo>
                  <a:lnTo>
                    <a:pt x="185" y="513"/>
                  </a:lnTo>
                  <a:lnTo>
                    <a:pt x="159" y="462"/>
                  </a:lnTo>
                  <a:lnTo>
                    <a:pt x="139" y="410"/>
                  </a:lnTo>
                  <a:lnTo>
                    <a:pt x="125" y="354"/>
                  </a:lnTo>
                  <a:lnTo>
                    <a:pt x="115" y="298"/>
                  </a:lnTo>
                  <a:lnTo>
                    <a:pt x="112" y="241"/>
                  </a:lnTo>
                  <a:lnTo>
                    <a:pt x="112" y="110"/>
                  </a:lnTo>
                  <a:lnTo>
                    <a:pt x="56" y="110"/>
                  </a:lnTo>
                  <a:lnTo>
                    <a:pt x="39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9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98"/>
            <p:cNvSpPr>
              <a:spLocks noEditPoints="1"/>
            </p:cNvSpPr>
            <p:nvPr/>
          </p:nvSpPr>
          <p:spPr bwMode="auto">
            <a:xfrm>
              <a:off x="2613025" y="3654426"/>
              <a:ext cx="374650" cy="282575"/>
            </a:xfrm>
            <a:custGeom>
              <a:avLst/>
              <a:gdLst>
                <a:gd name="T0" fmla="*/ 614 w 2121"/>
                <a:gd name="T1" fmla="*/ 1106 h 1603"/>
                <a:gd name="T2" fmla="*/ 614 w 2121"/>
                <a:gd name="T3" fmla="*/ 1492 h 1603"/>
                <a:gd name="T4" fmla="*/ 1004 w 2121"/>
                <a:gd name="T5" fmla="*/ 1492 h 1603"/>
                <a:gd name="T6" fmla="*/ 1004 w 2121"/>
                <a:gd name="T7" fmla="*/ 1106 h 1603"/>
                <a:gd name="T8" fmla="*/ 614 w 2121"/>
                <a:gd name="T9" fmla="*/ 1106 h 1603"/>
                <a:gd name="T10" fmla="*/ 111 w 2121"/>
                <a:gd name="T11" fmla="*/ 1106 h 1603"/>
                <a:gd name="T12" fmla="*/ 111 w 2121"/>
                <a:gd name="T13" fmla="*/ 1492 h 1603"/>
                <a:gd name="T14" fmla="*/ 502 w 2121"/>
                <a:gd name="T15" fmla="*/ 1492 h 1603"/>
                <a:gd name="T16" fmla="*/ 502 w 2121"/>
                <a:gd name="T17" fmla="*/ 1106 h 1603"/>
                <a:gd name="T18" fmla="*/ 111 w 2121"/>
                <a:gd name="T19" fmla="*/ 1106 h 1603"/>
                <a:gd name="T20" fmla="*/ 614 w 2121"/>
                <a:gd name="T21" fmla="*/ 608 h 1603"/>
                <a:gd name="T22" fmla="*/ 614 w 2121"/>
                <a:gd name="T23" fmla="*/ 995 h 1603"/>
                <a:gd name="T24" fmla="*/ 1004 w 2121"/>
                <a:gd name="T25" fmla="*/ 995 h 1603"/>
                <a:gd name="T26" fmla="*/ 1004 w 2121"/>
                <a:gd name="T27" fmla="*/ 608 h 1603"/>
                <a:gd name="T28" fmla="*/ 614 w 2121"/>
                <a:gd name="T29" fmla="*/ 608 h 1603"/>
                <a:gd name="T30" fmla="*/ 111 w 2121"/>
                <a:gd name="T31" fmla="*/ 608 h 1603"/>
                <a:gd name="T32" fmla="*/ 111 w 2121"/>
                <a:gd name="T33" fmla="*/ 995 h 1603"/>
                <a:gd name="T34" fmla="*/ 502 w 2121"/>
                <a:gd name="T35" fmla="*/ 995 h 1603"/>
                <a:gd name="T36" fmla="*/ 502 w 2121"/>
                <a:gd name="T37" fmla="*/ 608 h 1603"/>
                <a:gd name="T38" fmla="*/ 111 w 2121"/>
                <a:gd name="T39" fmla="*/ 608 h 1603"/>
                <a:gd name="T40" fmla="*/ 1618 w 2121"/>
                <a:gd name="T41" fmla="*/ 111 h 1603"/>
                <a:gd name="T42" fmla="*/ 1618 w 2121"/>
                <a:gd name="T43" fmla="*/ 498 h 1603"/>
                <a:gd name="T44" fmla="*/ 2009 w 2121"/>
                <a:gd name="T45" fmla="*/ 498 h 1603"/>
                <a:gd name="T46" fmla="*/ 2009 w 2121"/>
                <a:gd name="T47" fmla="*/ 111 h 1603"/>
                <a:gd name="T48" fmla="*/ 1618 w 2121"/>
                <a:gd name="T49" fmla="*/ 111 h 1603"/>
                <a:gd name="T50" fmla="*/ 1116 w 2121"/>
                <a:gd name="T51" fmla="*/ 111 h 1603"/>
                <a:gd name="T52" fmla="*/ 1116 w 2121"/>
                <a:gd name="T53" fmla="*/ 498 h 1603"/>
                <a:gd name="T54" fmla="*/ 1507 w 2121"/>
                <a:gd name="T55" fmla="*/ 498 h 1603"/>
                <a:gd name="T56" fmla="*/ 1507 w 2121"/>
                <a:gd name="T57" fmla="*/ 111 h 1603"/>
                <a:gd name="T58" fmla="*/ 1116 w 2121"/>
                <a:gd name="T59" fmla="*/ 111 h 1603"/>
                <a:gd name="T60" fmla="*/ 614 w 2121"/>
                <a:gd name="T61" fmla="*/ 111 h 1603"/>
                <a:gd name="T62" fmla="*/ 614 w 2121"/>
                <a:gd name="T63" fmla="*/ 498 h 1603"/>
                <a:gd name="T64" fmla="*/ 1004 w 2121"/>
                <a:gd name="T65" fmla="*/ 498 h 1603"/>
                <a:gd name="T66" fmla="*/ 1004 w 2121"/>
                <a:gd name="T67" fmla="*/ 111 h 1603"/>
                <a:gd name="T68" fmla="*/ 614 w 2121"/>
                <a:gd name="T69" fmla="*/ 111 h 1603"/>
                <a:gd name="T70" fmla="*/ 111 w 2121"/>
                <a:gd name="T71" fmla="*/ 111 h 1603"/>
                <a:gd name="T72" fmla="*/ 111 w 2121"/>
                <a:gd name="T73" fmla="*/ 498 h 1603"/>
                <a:gd name="T74" fmla="*/ 502 w 2121"/>
                <a:gd name="T75" fmla="*/ 498 h 1603"/>
                <a:gd name="T76" fmla="*/ 502 w 2121"/>
                <a:gd name="T77" fmla="*/ 111 h 1603"/>
                <a:gd name="T78" fmla="*/ 111 w 2121"/>
                <a:gd name="T79" fmla="*/ 111 h 1603"/>
                <a:gd name="T80" fmla="*/ 0 w 2121"/>
                <a:gd name="T81" fmla="*/ 0 h 1603"/>
                <a:gd name="T82" fmla="*/ 2121 w 2121"/>
                <a:gd name="T83" fmla="*/ 0 h 1603"/>
                <a:gd name="T84" fmla="*/ 2121 w 2121"/>
                <a:gd name="T85" fmla="*/ 608 h 1603"/>
                <a:gd name="T86" fmla="*/ 1116 w 2121"/>
                <a:gd name="T87" fmla="*/ 608 h 1603"/>
                <a:gd name="T88" fmla="*/ 1116 w 2121"/>
                <a:gd name="T89" fmla="*/ 1603 h 1603"/>
                <a:gd name="T90" fmla="*/ 0 w 2121"/>
                <a:gd name="T91" fmla="*/ 1603 h 1603"/>
                <a:gd name="T92" fmla="*/ 0 w 2121"/>
                <a:gd name="T93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21" h="1603">
                  <a:moveTo>
                    <a:pt x="614" y="1106"/>
                  </a:moveTo>
                  <a:lnTo>
                    <a:pt x="614" y="1492"/>
                  </a:lnTo>
                  <a:lnTo>
                    <a:pt x="1004" y="1492"/>
                  </a:lnTo>
                  <a:lnTo>
                    <a:pt x="1004" y="1106"/>
                  </a:lnTo>
                  <a:lnTo>
                    <a:pt x="614" y="1106"/>
                  </a:lnTo>
                  <a:close/>
                  <a:moveTo>
                    <a:pt x="111" y="1106"/>
                  </a:moveTo>
                  <a:lnTo>
                    <a:pt x="111" y="1492"/>
                  </a:lnTo>
                  <a:lnTo>
                    <a:pt x="502" y="1492"/>
                  </a:lnTo>
                  <a:lnTo>
                    <a:pt x="502" y="1106"/>
                  </a:lnTo>
                  <a:lnTo>
                    <a:pt x="111" y="1106"/>
                  </a:lnTo>
                  <a:close/>
                  <a:moveTo>
                    <a:pt x="614" y="608"/>
                  </a:moveTo>
                  <a:lnTo>
                    <a:pt x="614" y="995"/>
                  </a:lnTo>
                  <a:lnTo>
                    <a:pt x="1004" y="995"/>
                  </a:lnTo>
                  <a:lnTo>
                    <a:pt x="1004" y="608"/>
                  </a:lnTo>
                  <a:lnTo>
                    <a:pt x="614" y="608"/>
                  </a:lnTo>
                  <a:close/>
                  <a:moveTo>
                    <a:pt x="111" y="608"/>
                  </a:moveTo>
                  <a:lnTo>
                    <a:pt x="111" y="995"/>
                  </a:lnTo>
                  <a:lnTo>
                    <a:pt x="502" y="995"/>
                  </a:lnTo>
                  <a:lnTo>
                    <a:pt x="502" y="608"/>
                  </a:lnTo>
                  <a:lnTo>
                    <a:pt x="111" y="608"/>
                  </a:lnTo>
                  <a:close/>
                  <a:moveTo>
                    <a:pt x="1618" y="111"/>
                  </a:moveTo>
                  <a:lnTo>
                    <a:pt x="1618" y="498"/>
                  </a:lnTo>
                  <a:lnTo>
                    <a:pt x="2009" y="498"/>
                  </a:lnTo>
                  <a:lnTo>
                    <a:pt x="2009" y="111"/>
                  </a:lnTo>
                  <a:lnTo>
                    <a:pt x="1618" y="111"/>
                  </a:lnTo>
                  <a:close/>
                  <a:moveTo>
                    <a:pt x="1116" y="111"/>
                  </a:moveTo>
                  <a:lnTo>
                    <a:pt x="1116" y="498"/>
                  </a:lnTo>
                  <a:lnTo>
                    <a:pt x="1507" y="498"/>
                  </a:lnTo>
                  <a:lnTo>
                    <a:pt x="1507" y="111"/>
                  </a:lnTo>
                  <a:lnTo>
                    <a:pt x="1116" y="111"/>
                  </a:lnTo>
                  <a:close/>
                  <a:moveTo>
                    <a:pt x="614" y="111"/>
                  </a:moveTo>
                  <a:lnTo>
                    <a:pt x="614" y="498"/>
                  </a:lnTo>
                  <a:lnTo>
                    <a:pt x="1004" y="498"/>
                  </a:lnTo>
                  <a:lnTo>
                    <a:pt x="1004" y="111"/>
                  </a:lnTo>
                  <a:lnTo>
                    <a:pt x="614" y="111"/>
                  </a:lnTo>
                  <a:close/>
                  <a:moveTo>
                    <a:pt x="111" y="111"/>
                  </a:moveTo>
                  <a:lnTo>
                    <a:pt x="111" y="498"/>
                  </a:lnTo>
                  <a:lnTo>
                    <a:pt x="502" y="498"/>
                  </a:lnTo>
                  <a:lnTo>
                    <a:pt x="502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2121" y="0"/>
                  </a:lnTo>
                  <a:lnTo>
                    <a:pt x="2121" y="608"/>
                  </a:lnTo>
                  <a:lnTo>
                    <a:pt x="1116" y="608"/>
                  </a:lnTo>
                  <a:lnTo>
                    <a:pt x="1116" y="1603"/>
                  </a:lnTo>
                  <a:lnTo>
                    <a:pt x="0" y="16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99"/>
            <p:cNvSpPr>
              <a:spLocks noEditPoints="1"/>
            </p:cNvSpPr>
            <p:nvPr/>
          </p:nvSpPr>
          <p:spPr bwMode="auto">
            <a:xfrm>
              <a:off x="2544763" y="3449638"/>
              <a:ext cx="511175" cy="555625"/>
            </a:xfrm>
            <a:custGeom>
              <a:avLst/>
              <a:gdLst>
                <a:gd name="T0" fmla="*/ 112 w 2902"/>
                <a:gd name="T1" fmla="*/ 774 h 3150"/>
                <a:gd name="T2" fmla="*/ 2790 w 2902"/>
                <a:gd name="T3" fmla="*/ 332 h 3150"/>
                <a:gd name="T4" fmla="*/ 2568 w 2902"/>
                <a:gd name="T5" fmla="*/ 498 h 3150"/>
                <a:gd name="T6" fmla="*/ 2556 w 2902"/>
                <a:gd name="T7" fmla="*/ 531 h 3150"/>
                <a:gd name="T8" fmla="*/ 2529 w 2902"/>
                <a:gd name="T9" fmla="*/ 550 h 3150"/>
                <a:gd name="T10" fmla="*/ 2121 w 2902"/>
                <a:gd name="T11" fmla="*/ 553 h 3150"/>
                <a:gd name="T12" fmla="*/ 2088 w 2902"/>
                <a:gd name="T13" fmla="*/ 542 h 3150"/>
                <a:gd name="T14" fmla="*/ 2068 w 2902"/>
                <a:gd name="T15" fmla="*/ 515 h 3150"/>
                <a:gd name="T16" fmla="*/ 2065 w 2902"/>
                <a:gd name="T17" fmla="*/ 332 h 3150"/>
                <a:gd name="T18" fmla="*/ 838 w 2902"/>
                <a:gd name="T19" fmla="*/ 498 h 3150"/>
                <a:gd name="T20" fmla="*/ 827 w 2902"/>
                <a:gd name="T21" fmla="*/ 531 h 3150"/>
                <a:gd name="T22" fmla="*/ 800 w 2902"/>
                <a:gd name="T23" fmla="*/ 550 h 3150"/>
                <a:gd name="T24" fmla="*/ 391 w 2902"/>
                <a:gd name="T25" fmla="*/ 553 h 3150"/>
                <a:gd name="T26" fmla="*/ 358 w 2902"/>
                <a:gd name="T27" fmla="*/ 542 h 3150"/>
                <a:gd name="T28" fmla="*/ 338 w 2902"/>
                <a:gd name="T29" fmla="*/ 515 h 3150"/>
                <a:gd name="T30" fmla="*/ 336 w 2902"/>
                <a:gd name="T31" fmla="*/ 332 h 3150"/>
                <a:gd name="T32" fmla="*/ 2177 w 2902"/>
                <a:gd name="T33" fmla="*/ 111 h 3150"/>
                <a:gd name="T34" fmla="*/ 2456 w 2902"/>
                <a:gd name="T35" fmla="*/ 442 h 3150"/>
                <a:gd name="T36" fmla="*/ 2177 w 2902"/>
                <a:gd name="T37" fmla="*/ 111 h 3150"/>
                <a:gd name="T38" fmla="*/ 446 w 2902"/>
                <a:gd name="T39" fmla="*/ 442 h 3150"/>
                <a:gd name="T40" fmla="*/ 726 w 2902"/>
                <a:gd name="T41" fmla="*/ 111 h 3150"/>
                <a:gd name="T42" fmla="*/ 391 w 2902"/>
                <a:gd name="T43" fmla="*/ 0 h 3150"/>
                <a:gd name="T44" fmla="*/ 800 w 2902"/>
                <a:gd name="T45" fmla="*/ 3 h 3150"/>
                <a:gd name="T46" fmla="*/ 827 w 2902"/>
                <a:gd name="T47" fmla="*/ 23 h 3150"/>
                <a:gd name="T48" fmla="*/ 838 w 2902"/>
                <a:gd name="T49" fmla="*/ 56 h 3150"/>
                <a:gd name="T50" fmla="*/ 2065 w 2902"/>
                <a:gd name="T51" fmla="*/ 221 h 3150"/>
                <a:gd name="T52" fmla="*/ 2068 w 2902"/>
                <a:gd name="T53" fmla="*/ 38 h 3150"/>
                <a:gd name="T54" fmla="*/ 2088 w 2902"/>
                <a:gd name="T55" fmla="*/ 11 h 3150"/>
                <a:gd name="T56" fmla="*/ 2121 w 2902"/>
                <a:gd name="T57" fmla="*/ 0 h 3150"/>
                <a:gd name="T58" fmla="*/ 2529 w 2902"/>
                <a:gd name="T59" fmla="*/ 3 h 3150"/>
                <a:gd name="T60" fmla="*/ 2556 w 2902"/>
                <a:gd name="T61" fmla="*/ 23 h 3150"/>
                <a:gd name="T62" fmla="*/ 2568 w 2902"/>
                <a:gd name="T63" fmla="*/ 56 h 3150"/>
                <a:gd name="T64" fmla="*/ 2846 w 2902"/>
                <a:gd name="T65" fmla="*/ 221 h 3150"/>
                <a:gd name="T66" fmla="*/ 2879 w 2902"/>
                <a:gd name="T67" fmla="*/ 232 h 3150"/>
                <a:gd name="T68" fmla="*/ 2899 w 2902"/>
                <a:gd name="T69" fmla="*/ 259 h 3150"/>
                <a:gd name="T70" fmla="*/ 2902 w 2902"/>
                <a:gd name="T71" fmla="*/ 1547 h 3150"/>
                <a:gd name="T72" fmla="*/ 2892 w 2902"/>
                <a:gd name="T73" fmla="*/ 1580 h 3150"/>
                <a:gd name="T74" fmla="*/ 2864 w 2902"/>
                <a:gd name="T75" fmla="*/ 1600 h 3150"/>
                <a:gd name="T76" fmla="*/ 2829 w 2902"/>
                <a:gd name="T77" fmla="*/ 1600 h 3150"/>
                <a:gd name="T78" fmla="*/ 2802 w 2902"/>
                <a:gd name="T79" fmla="*/ 1580 h 3150"/>
                <a:gd name="T80" fmla="*/ 2790 w 2902"/>
                <a:gd name="T81" fmla="*/ 1547 h 3150"/>
                <a:gd name="T82" fmla="*/ 112 w 2902"/>
                <a:gd name="T83" fmla="*/ 884 h 3150"/>
                <a:gd name="T84" fmla="*/ 1731 w 2902"/>
                <a:gd name="T85" fmla="*/ 3039 h 3150"/>
                <a:gd name="T86" fmla="*/ 1763 w 2902"/>
                <a:gd name="T87" fmla="*/ 3050 h 3150"/>
                <a:gd name="T88" fmla="*/ 1784 w 2902"/>
                <a:gd name="T89" fmla="*/ 3077 h 3150"/>
                <a:gd name="T90" fmla="*/ 1784 w 2902"/>
                <a:gd name="T91" fmla="*/ 3112 h 3150"/>
                <a:gd name="T92" fmla="*/ 1763 w 2902"/>
                <a:gd name="T93" fmla="*/ 3139 h 3150"/>
                <a:gd name="T94" fmla="*/ 1731 w 2902"/>
                <a:gd name="T95" fmla="*/ 3150 h 3150"/>
                <a:gd name="T96" fmla="*/ 38 w 2902"/>
                <a:gd name="T97" fmla="*/ 3146 h 3150"/>
                <a:gd name="T98" fmla="*/ 11 w 2902"/>
                <a:gd name="T99" fmla="*/ 3127 h 3150"/>
                <a:gd name="T100" fmla="*/ 0 w 2902"/>
                <a:gd name="T101" fmla="*/ 3094 h 3150"/>
                <a:gd name="T102" fmla="*/ 3 w 2902"/>
                <a:gd name="T103" fmla="*/ 259 h 3150"/>
                <a:gd name="T104" fmla="*/ 23 w 2902"/>
                <a:gd name="T105" fmla="*/ 232 h 3150"/>
                <a:gd name="T106" fmla="*/ 56 w 2902"/>
                <a:gd name="T107" fmla="*/ 221 h 3150"/>
                <a:gd name="T108" fmla="*/ 336 w 2902"/>
                <a:gd name="T109" fmla="*/ 56 h 3150"/>
                <a:gd name="T110" fmla="*/ 346 w 2902"/>
                <a:gd name="T111" fmla="*/ 23 h 3150"/>
                <a:gd name="T112" fmla="*/ 374 w 2902"/>
                <a:gd name="T113" fmla="*/ 3 h 3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02" h="3150">
                  <a:moveTo>
                    <a:pt x="112" y="332"/>
                  </a:moveTo>
                  <a:lnTo>
                    <a:pt x="112" y="774"/>
                  </a:lnTo>
                  <a:lnTo>
                    <a:pt x="2790" y="774"/>
                  </a:lnTo>
                  <a:lnTo>
                    <a:pt x="2790" y="332"/>
                  </a:lnTo>
                  <a:lnTo>
                    <a:pt x="2568" y="332"/>
                  </a:lnTo>
                  <a:lnTo>
                    <a:pt x="2568" y="498"/>
                  </a:lnTo>
                  <a:lnTo>
                    <a:pt x="2565" y="515"/>
                  </a:lnTo>
                  <a:lnTo>
                    <a:pt x="2556" y="531"/>
                  </a:lnTo>
                  <a:lnTo>
                    <a:pt x="2545" y="542"/>
                  </a:lnTo>
                  <a:lnTo>
                    <a:pt x="2529" y="550"/>
                  </a:lnTo>
                  <a:lnTo>
                    <a:pt x="2512" y="553"/>
                  </a:lnTo>
                  <a:lnTo>
                    <a:pt x="2121" y="553"/>
                  </a:lnTo>
                  <a:lnTo>
                    <a:pt x="2104" y="550"/>
                  </a:lnTo>
                  <a:lnTo>
                    <a:pt x="2088" y="542"/>
                  </a:lnTo>
                  <a:lnTo>
                    <a:pt x="2076" y="531"/>
                  </a:lnTo>
                  <a:lnTo>
                    <a:pt x="2068" y="515"/>
                  </a:lnTo>
                  <a:lnTo>
                    <a:pt x="2065" y="498"/>
                  </a:lnTo>
                  <a:lnTo>
                    <a:pt x="2065" y="332"/>
                  </a:lnTo>
                  <a:lnTo>
                    <a:pt x="838" y="332"/>
                  </a:lnTo>
                  <a:lnTo>
                    <a:pt x="838" y="498"/>
                  </a:lnTo>
                  <a:lnTo>
                    <a:pt x="835" y="515"/>
                  </a:lnTo>
                  <a:lnTo>
                    <a:pt x="827" y="531"/>
                  </a:lnTo>
                  <a:lnTo>
                    <a:pt x="814" y="542"/>
                  </a:lnTo>
                  <a:lnTo>
                    <a:pt x="800" y="550"/>
                  </a:lnTo>
                  <a:lnTo>
                    <a:pt x="782" y="553"/>
                  </a:lnTo>
                  <a:lnTo>
                    <a:pt x="391" y="553"/>
                  </a:lnTo>
                  <a:lnTo>
                    <a:pt x="374" y="550"/>
                  </a:lnTo>
                  <a:lnTo>
                    <a:pt x="358" y="542"/>
                  </a:lnTo>
                  <a:lnTo>
                    <a:pt x="346" y="531"/>
                  </a:lnTo>
                  <a:lnTo>
                    <a:pt x="338" y="515"/>
                  </a:lnTo>
                  <a:lnTo>
                    <a:pt x="336" y="498"/>
                  </a:lnTo>
                  <a:lnTo>
                    <a:pt x="336" y="332"/>
                  </a:lnTo>
                  <a:lnTo>
                    <a:pt x="112" y="332"/>
                  </a:lnTo>
                  <a:close/>
                  <a:moveTo>
                    <a:pt x="2177" y="111"/>
                  </a:moveTo>
                  <a:lnTo>
                    <a:pt x="2177" y="442"/>
                  </a:lnTo>
                  <a:lnTo>
                    <a:pt x="2456" y="442"/>
                  </a:lnTo>
                  <a:lnTo>
                    <a:pt x="2456" y="111"/>
                  </a:lnTo>
                  <a:lnTo>
                    <a:pt x="2177" y="111"/>
                  </a:lnTo>
                  <a:close/>
                  <a:moveTo>
                    <a:pt x="446" y="111"/>
                  </a:moveTo>
                  <a:lnTo>
                    <a:pt x="446" y="442"/>
                  </a:lnTo>
                  <a:lnTo>
                    <a:pt x="726" y="442"/>
                  </a:lnTo>
                  <a:lnTo>
                    <a:pt x="726" y="111"/>
                  </a:lnTo>
                  <a:lnTo>
                    <a:pt x="446" y="111"/>
                  </a:lnTo>
                  <a:close/>
                  <a:moveTo>
                    <a:pt x="391" y="0"/>
                  </a:moveTo>
                  <a:lnTo>
                    <a:pt x="782" y="0"/>
                  </a:lnTo>
                  <a:lnTo>
                    <a:pt x="800" y="3"/>
                  </a:lnTo>
                  <a:lnTo>
                    <a:pt x="814" y="11"/>
                  </a:lnTo>
                  <a:lnTo>
                    <a:pt x="827" y="23"/>
                  </a:lnTo>
                  <a:lnTo>
                    <a:pt x="835" y="38"/>
                  </a:lnTo>
                  <a:lnTo>
                    <a:pt x="838" y="56"/>
                  </a:lnTo>
                  <a:lnTo>
                    <a:pt x="838" y="221"/>
                  </a:lnTo>
                  <a:lnTo>
                    <a:pt x="2065" y="221"/>
                  </a:lnTo>
                  <a:lnTo>
                    <a:pt x="2065" y="56"/>
                  </a:lnTo>
                  <a:lnTo>
                    <a:pt x="2068" y="38"/>
                  </a:lnTo>
                  <a:lnTo>
                    <a:pt x="2076" y="23"/>
                  </a:lnTo>
                  <a:lnTo>
                    <a:pt x="2088" y="11"/>
                  </a:lnTo>
                  <a:lnTo>
                    <a:pt x="2104" y="3"/>
                  </a:lnTo>
                  <a:lnTo>
                    <a:pt x="2121" y="0"/>
                  </a:lnTo>
                  <a:lnTo>
                    <a:pt x="2512" y="0"/>
                  </a:lnTo>
                  <a:lnTo>
                    <a:pt x="2529" y="3"/>
                  </a:lnTo>
                  <a:lnTo>
                    <a:pt x="2545" y="11"/>
                  </a:lnTo>
                  <a:lnTo>
                    <a:pt x="2556" y="23"/>
                  </a:lnTo>
                  <a:lnTo>
                    <a:pt x="2565" y="38"/>
                  </a:lnTo>
                  <a:lnTo>
                    <a:pt x="2568" y="56"/>
                  </a:lnTo>
                  <a:lnTo>
                    <a:pt x="2568" y="221"/>
                  </a:lnTo>
                  <a:lnTo>
                    <a:pt x="2846" y="221"/>
                  </a:lnTo>
                  <a:lnTo>
                    <a:pt x="2864" y="224"/>
                  </a:lnTo>
                  <a:lnTo>
                    <a:pt x="2879" y="232"/>
                  </a:lnTo>
                  <a:lnTo>
                    <a:pt x="2892" y="243"/>
                  </a:lnTo>
                  <a:lnTo>
                    <a:pt x="2899" y="259"/>
                  </a:lnTo>
                  <a:lnTo>
                    <a:pt x="2902" y="276"/>
                  </a:lnTo>
                  <a:lnTo>
                    <a:pt x="2902" y="1547"/>
                  </a:lnTo>
                  <a:lnTo>
                    <a:pt x="2899" y="1564"/>
                  </a:lnTo>
                  <a:lnTo>
                    <a:pt x="2892" y="1580"/>
                  </a:lnTo>
                  <a:lnTo>
                    <a:pt x="2879" y="1592"/>
                  </a:lnTo>
                  <a:lnTo>
                    <a:pt x="2864" y="1600"/>
                  </a:lnTo>
                  <a:lnTo>
                    <a:pt x="2846" y="1602"/>
                  </a:lnTo>
                  <a:lnTo>
                    <a:pt x="2829" y="1600"/>
                  </a:lnTo>
                  <a:lnTo>
                    <a:pt x="2813" y="1592"/>
                  </a:lnTo>
                  <a:lnTo>
                    <a:pt x="2802" y="1580"/>
                  </a:lnTo>
                  <a:lnTo>
                    <a:pt x="2793" y="1564"/>
                  </a:lnTo>
                  <a:lnTo>
                    <a:pt x="2790" y="1547"/>
                  </a:lnTo>
                  <a:lnTo>
                    <a:pt x="2790" y="884"/>
                  </a:lnTo>
                  <a:lnTo>
                    <a:pt x="112" y="884"/>
                  </a:lnTo>
                  <a:lnTo>
                    <a:pt x="112" y="3039"/>
                  </a:lnTo>
                  <a:lnTo>
                    <a:pt x="1731" y="3039"/>
                  </a:lnTo>
                  <a:lnTo>
                    <a:pt x="1748" y="3042"/>
                  </a:lnTo>
                  <a:lnTo>
                    <a:pt x="1763" y="3050"/>
                  </a:lnTo>
                  <a:lnTo>
                    <a:pt x="1775" y="3061"/>
                  </a:lnTo>
                  <a:lnTo>
                    <a:pt x="1784" y="3077"/>
                  </a:lnTo>
                  <a:lnTo>
                    <a:pt x="1787" y="3094"/>
                  </a:lnTo>
                  <a:lnTo>
                    <a:pt x="1784" y="3112"/>
                  </a:lnTo>
                  <a:lnTo>
                    <a:pt x="1775" y="3127"/>
                  </a:lnTo>
                  <a:lnTo>
                    <a:pt x="1763" y="3139"/>
                  </a:lnTo>
                  <a:lnTo>
                    <a:pt x="1748" y="3146"/>
                  </a:lnTo>
                  <a:lnTo>
                    <a:pt x="1731" y="3150"/>
                  </a:lnTo>
                  <a:lnTo>
                    <a:pt x="56" y="3150"/>
                  </a:lnTo>
                  <a:lnTo>
                    <a:pt x="38" y="3146"/>
                  </a:lnTo>
                  <a:lnTo>
                    <a:pt x="23" y="3139"/>
                  </a:lnTo>
                  <a:lnTo>
                    <a:pt x="11" y="3127"/>
                  </a:lnTo>
                  <a:lnTo>
                    <a:pt x="3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3" y="259"/>
                  </a:lnTo>
                  <a:lnTo>
                    <a:pt x="11" y="243"/>
                  </a:lnTo>
                  <a:lnTo>
                    <a:pt x="23" y="232"/>
                  </a:lnTo>
                  <a:lnTo>
                    <a:pt x="38" y="224"/>
                  </a:lnTo>
                  <a:lnTo>
                    <a:pt x="56" y="221"/>
                  </a:lnTo>
                  <a:lnTo>
                    <a:pt x="336" y="221"/>
                  </a:lnTo>
                  <a:lnTo>
                    <a:pt x="336" y="56"/>
                  </a:lnTo>
                  <a:lnTo>
                    <a:pt x="338" y="38"/>
                  </a:lnTo>
                  <a:lnTo>
                    <a:pt x="346" y="23"/>
                  </a:lnTo>
                  <a:lnTo>
                    <a:pt x="358" y="11"/>
                  </a:lnTo>
                  <a:lnTo>
                    <a:pt x="374" y="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9" name="Group 738"/>
          <p:cNvGrpSpPr/>
          <p:nvPr/>
        </p:nvGrpSpPr>
        <p:grpSpPr>
          <a:xfrm>
            <a:off x="4411114" y="4223396"/>
            <a:ext cx="554038" cy="574676"/>
            <a:chOff x="1676400" y="3449638"/>
            <a:chExt cx="554038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0" name="Freeform 304"/>
            <p:cNvSpPr>
              <a:spLocks/>
            </p:cNvSpPr>
            <p:nvPr/>
          </p:nvSpPr>
          <p:spPr bwMode="auto">
            <a:xfrm>
              <a:off x="1968500" y="3771901"/>
              <a:ext cx="261938" cy="252413"/>
            </a:xfrm>
            <a:custGeom>
              <a:avLst/>
              <a:gdLst>
                <a:gd name="T0" fmla="*/ 900 w 1488"/>
                <a:gd name="T1" fmla="*/ 11 h 1436"/>
                <a:gd name="T2" fmla="*/ 1079 w 1488"/>
                <a:gd name="T3" fmla="*/ 68 h 1436"/>
                <a:gd name="T4" fmla="*/ 1234 w 1488"/>
                <a:gd name="T5" fmla="*/ 169 h 1436"/>
                <a:gd name="T6" fmla="*/ 1357 w 1488"/>
                <a:gd name="T7" fmla="*/ 304 h 1436"/>
                <a:gd name="T8" fmla="*/ 1443 w 1488"/>
                <a:gd name="T9" fmla="*/ 467 h 1436"/>
                <a:gd name="T10" fmla="*/ 1485 w 1488"/>
                <a:gd name="T11" fmla="*/ 653 h 1436"/>
                <a:gd name="T12" fmla="*/ 1477 w 1488"/>
                <a:gd name="T13" fmla="*/ 847 h 1436"/>
                <a:gd name="T14" fmla="*/ 1420 w 1488"/>
                <a:gd name="T15" fmla="*/ 1025 h 1436"/>
                <a:gd name="T16" fmla="*/ 1320 w 1488"/>
                <a:gd name="T17" fmla="*/ 1180 h 1436"/>
                <a:gd name="T18" fmla="*/ 1185 w 1488"/>
                <a:gd name="T19" fmla="*/ 1304 h 1436"/>
                <a:gd name="T20" fmla="*/ 1022 w 1488"/>
                <a:gd name="T21" fmla="*/ 1391 h 1436"/>
                <a:gd name="T22" fmla="*/ 837 w 1488"/>
                <a:gd name="T23" fmla="*/ 1433 h 1436"/>
                <a:gd name="T24" fmla="*/ 641 w 1488"/>
                <a:gd name="T25" fmla="*/ 1424 h 1436"/>
                <a:gd name="T26" fmla="*/ 459 w 1488"/>
                <a:gd name="T27" fmla="*/ 1365 h 1436"/>
                <a:gd name="T28" fmla="*/ 301 w 1488"/>
                <a:gd name="T29" fmla="*/ 1262 h 1436"/>
                <a:gd name="T30" fmla="*/ 174 w 1488"/>
                <a:gd name="T31" fmla="*/ 1123 h 1436"/>
                <a:gd name="T32" fmla="*/ 111 w 1488"/>
                <a:gd name="T33" fmla="*/ 1215 h 1436"/>
                <a:gd name="T34" fmla="*/ 441 w 1488"/>
                <a:gd name="T35" fmla="*/ 773 h 1436"/>
                <a:gd name="T36" fmla="*/ 198 w 1488"/>
                <a:gd name="T37" fmla="*/ 937 h 1436"/>
                <a:gd name="T38" fmla="*/ 281 w 1488"/>
                <a:gd name="T39" fmla="*/ 1083 h 1436"/>
                <a:gd name="T40" fmla="*/ 400 w 1488"/>
                <a:gd name="T41" fmla="*/ 1200 h 1436"/>
                <a:gd name="T42" fmla="*/ 547 w 1488"/>
                <a:gd name="T43" fmla="*/ 1282 h 1436"/>
                <a:gd name="T44" fmla="*/ 713 w 1488"/>
                <a:gd name="T45" fmla="*/ 1322 h 1436"/>
                <a:gd name="T46" fmla="*/ 894 w 1488"/>
                <a:gd name="T47" fmla="*/ 1313 h 1436"/>
                <a:gd name="T48" fmla="*/ 1061 w 1488"/>
                <a:gd name="T49" fmla="*/ 1252 h 1436"/>
                <a:gd name="T50" fmla="*/ 1200 w 1488"/>
                <a:gd name="T51" fmla="*/ 1147 h 1436"/>
                <a:gd name="T52" fmla="*/ 1305 w 1488"/>
                <a:gd name="T53" fmla="*/ 1008 h 1436"/>
                <a:gd name="T54" fmla="*/ 1366 w 1488"/>
                <a:gd name="T55" fmla="*/ 841 h 1436"/>
                <a:gd name="T56" fmla="*/ 1375 w 1488"/>
                <a:gd name="T57" fmla="*/ 656 h 1436"/>
                <a:gd name="T58" fmla="*/ 1331 w 1488"/>
                <a:gd name="T59" fmla="*/ 482 h 1436"/>
                <a:gd name="T60" fmla="*/ 1240 w 1488"/>
                <a:gd name="T61" fmla="*/ 332 h 1436"/>
                <a:gd name="T62" fmla="*/ 1111 w 1488"/>
                <a:gd name="T63" fmla="*/ 214 h 1436"/>
                <a:gd name="T64" fmla="*/ 952 w 1488"/>
                <a:gd name="T65" fmla="*/ 137 h 1436"/>
                <a:gd name="T66" fmla="*/ 772 w 1488"/>
                <a:gd name="T67" fmla="*/ 110 h 1436"/>
                <a:gd name="T68" fmla="*/ 602 w 1488"/>
                <a:gd name="T69" fmla="*/ 134 h 1436"/>
                <a:gd name="T70" fmla="*/ 446 w 1488"/>
                <a:gd name="T71" fmla="*/ 203 h 1436"/>
                <a:gd name="T72" fmla="*/ 317 w 1488"/>
                <a:gd name="T73" fmla="*/ 312 h 1436"/>
                <a:gd name="T74" fmla="*/ 279 w 1488"/>
                <a:gd name="T75" fmla="*/ 331 h 1436"/>
                <a:gd name="T76" fmla="*/ 239 w 1488"/>
                <a:gd name="T77" fmla="*/ 318 h 1436"/>
                <a:gd name="T78" fmla="*/ 221 w 1488"/>
                <a:gd name="T79" fmla="*/ 280 h 1436"/>
                <a:gd name="T80" fmla="*/ 234 w 1488"/>
                <a:gd name="T81" fmla="*/ 240 h 1436"/>
                <a:gd name="T82" fmla="*/ 370 w 1488"/>
                <a:gd name="T83" fmla="*/ 121 h 1436"/>
                <a:gd name="T84" fmla="*/ 532 w 1488"/>
                <a:gd name="T85" fmla="*/ 40 h 1436"/>
                <a:gd name="T86" fmla="*/ 710 w 1488"/>
                <a:gd name="T87" fmla="*/ 2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8" h="1436">
                  <a:moveTo>
                    <a:pt x="772" y="0"/>
                  </a:moveTo>
                  <a:lnTo>
                    <a:pt x="837" y="3"/>
                  </a:lnTo>
                  <a:lnTo>
                    <a:pt x="900" y="11"/>
                  </a:lnTo>
                  <a:lnTo>
                    <a:pt x="963" y="25"/>
                  </a:lnTo>
                  <a:lnTo>
                    <a:pt x="1022" y="45"/>
                  </a:lnTo>
                  <a:lnTo>
                    <a:pt x="1079" y="68"/>
                  </a:lnTo>
                  <a:lnTo>
                    <a:pt x="1133" y="98"/>
                  </a:lnTo>
                  <a:lnTo>
                    <a:pt x="1185" y="131"/>
                  </a:lnTo>
                  <a:lnTo>
                    <a:pt x="1234" y="169"/>
                  </a:lnTo>
                  <a:lnTo>
                    <a:pt x="1279" y="210"/>
                  </a:lnTo>
                  <a:lnTo>
                    <a:pt x="1320" y="255"/>
                  </a:lnTo>
                  <a:lnTo>
                    <a:pt x="1357" y="304"/>
                  </a:lnTo>
                  <a:lnTo>
                    <a:pt x="1390" y="355"/>
                  </a:lnTo>
                  <a:lnTo>
                    <a:pt x="1420" y="410"/>
                  </a:lnTo>
                  <a:lnTo>
                    <a:pt x="1443" y="467"/>
                  </a:lnTo>
                  <a:lnTo>
                    <a:pt x="1463" y="527"/>
                  </a:lnTo>
                  <a:lnTo>
                    <a:pt x="1477" y="589"/>
                  </a:lnTo>
                  <a:lnTo>
                    <a:pt x="1485" y="653"/>
                  </a:lnTo>
                  <a:lnTo>
                    <a:pt x="1488" y="717"/>
                  </a:lnTo>
                  <a:lnTo>
                    <a:pt x="1485" y="783"/>
                  </a:lnTo>
                  <a:lnTo>
                    <a:pt x="1477" y="847"/>
                  </a:lnTo>
                  <a:lnTo>
                    <a:pt x="1463" y="908"/>
                  </a:lnTo>
                  <a:lnTo>
                    <a:pt x="1443" y="968"/>
                  </a:lnTo>
                  <a:lnTo>
                    <a:pt x="1420" y="1025"/>
                  </a:lnTo>
                  <a:lnTo>
                    <a:pt x="1390" y="1079"/>
                  </a:lnTo>
                  <a:lnTo>
                    <a:pt x="1357" y="1132"/>
                  </a:lnTo>
                  <a:lnTo>
                    <a:pt x="1320" y="1180"/>
                  </a:lnTo>
                  <a:lnTo>
                    <a:pt x="1279" y="1225"/>
                  </a:lnTo>
                  <a:lnTo>
                    <a:pt x="1234" y="1267"/>
                  </a:lnTo>
                  <a:lnTo>
                    <a:pt x="1185" y="1304"/>
                  </a:lnTo>
                  <a:lnTo>
                    <a:pt x="1133" y="1338"/>
                  </a:lnTo>
                  <a:lnTo>
                    <a:pt x="1079" y="1367"/>
                  </a:lnTo>
                  <a:lnTo>
                    <a:pt x="1022" y="1391"/>
                  </a:lnTo>
                  <a:lnTo>
                    <a:pt x="963" y="1411"/>
                  </a:lnTo>
                  <a:lnTo>
                    <a:pt x="900" y="1424"/>
                  </a:lnTo>
                  <a:lnTo>
                    <a:pt x="837" y="1433"/>
                  </a:lnTo>
                  <a:lnTo>
                    <a:pt x="772" y="1436"/>
                  </a:lnTo>
                  <a:lnTo>
                    <a:pt x="706" y="1433"/>
                  </a:lnTo>
                  <a:lnTo>
                    <a:pt x="641" y="1424"/>
                  </a:lnTo>
                  <a:lnTo>
                    <a:pt x="579" y="1410"/>
                  </a:lnTo>
                  <a:lnTo>
                    <a:pt x="518" y="1389"/>
                  </a:lnTo>
                  <a:lnTo>
                    <a:pt x="459" y="1365"/>
                  </a:lnTo>
                  <a:lnTo>
                    <a:pt x="403" y="1335"/>
                  </a:lnTo>
                  <a:lnTo>
                    <a:pt x="351" y="1300"/>
                  </a:lnTo>
                  <a:lnTo>
                    <a:pt x="301" y="1262"/>
                  </a:lnTo>
                  <a:lnTo>
                    <a:pt x="255" y="1219"/>
                  </a:lnTo>
                  <a:lnTo>
                    <a:pt x="212" y="1173"/>
                  </a:lnTo>
                  <a:lnTo>
                    <a:pt x="174" y="1123"/>
                  </a:lnTo>
                  <a:lnTo>
                    <a:pt x="140" y="1069"/>
                  </a:lnTo>
                  <a:lnTo>
                    <a:pt x="111" y="1013"/>
                  </a:lnTo>
                  <a:lnTo>
                    <a:pt x="111" y="1215"/>
                  </a:lnTo>
                  <a:lnTo>
                    <a:pt x="0" y="1215"/>
                  </a:lnTo>
                  <a:lnTo>
                    <a:pt x="0" y="773"/>
                  </a:lnTo>
                  <a:lnTo>
                    <a:pt x="441" y="773"/>
                  </a:lnTo>
                  <a:lnTo>
                    <a:pt x="441" y="884"/>
                  </a:lnTo>
                  <a:lnTo>
                    <a:pt x="180" y="884"/>
                  </a:lnTo>
                  <a:lnTo>
                    <a:pt x="198" y="937"/>
                  </a:lnTo>
                  <a:lnTo>
                    <a:pt x="221" y="988"/>
                  </a:lnTo>
                  <a:lnTo>
                    <a:pt x="250" y="1037"/>
                  </a:lnTo>
                  <a:lnTo>
                    <a:pt x="281" y="1083"/>
                  </a:lnTo>
                  <a:lnTo>
                    <a:pt x="317" y="1126"/>
                  </a:lnTo>
                  <a:lnTo>
                    <a:pt x="357" y="1165"/>
                  </a:lnTo>
                  <a:lnTo>
                    <a:pt x="400" y="1200"/>
                  </a:lnTo>
                  <a:lnTo>
                    <a:pt x="447" y="1232"/>
                  </a:lnTo>
                  <a:lnTo>
                    <a:pt x="496" y="1260"/>
                  </a:lnTo>
                  <a:lnTo>
                    <a:pt x="547" y="1282"/>
                  </a:lnTo>
                  <a:lnTo>
                    <a:pt x="600" y="1301"/>
                  </a:lnTo>
                  <a:lnTo>
                    <a:pt x="657" y="1314"/>
                  </a:lnTo>
                  <a:lnTo>
                    <a:pt x="713" y="1322"/>
                  </a:lnTo>
                  <a:lnTo>
                    <a:pt x="772" y="1326"/>
                  </a:lnTo>
                  <a:lnTo>
                    <a:pt x="834" y="1322"/>
                  </a:lnTo>
                  <a:lnTo>
                    <a:pt x="894" y="1313"/>
                  </a:lnTo>
                  <a:lnTo>
                    <a:pt x="952" y="1298"/>
                  </a:lnTo>
                  <a:lnTo>
                    <a:pt x="1008" y="1277"/>
                  </a:lnTo>
                  <a:lnTo>
                    <a:pt x="1061" y="1252"/>
                  </a:lnTo>
                  <a:lnTo>
                    <a:pt x="1111" y="1222"/>
                  </a:lnTo>
                  <a:lnTo>
                    <a:pt x="1157" y="1186"/>
                  </a:lnTo>
                  <a:lnTo>
                    <a:pt x="1200" y="1147"/>
                  </a:lnTo>
                  <a:lnTo>
                    <a:pt x="1240" y="1104"/>
                  </a:lnTo>
                  <a:lnTo>
                    <a:pt x="1275" y="1057"/>
                  </a:lnTo>
                  <a:lnTo>
                    <a:pt x="1305" y="1008"/>
                  </a:lnTo>
                  <a:lnTo>
                    <a:pt x="1331" y="954"/>
                  </a:lnTo>
                  <a:lnTo>
                    <a:pt x="1351" y="898"/>
                  </a:lnTo>
                  <a:lnTo>
                    <a:pt x="1366" y="841"/>
                  </a:lnTo>
                  <a:lnTo>
                    <a:pt x="1375" y="780"/>
                  </a:lnTo>
                  <a:lnTo>
                    <a:pt x="1378" y="717"/>
                  </a:lnTo>
                  <a:lnTo>
                    <a:pt x="1375" y="656"/>
                  </a:lnTo>
                  <a:lnTo>
                    <a:pt x="1366" y="595"/>
                  </a:lnTo>
                  <a:lnTo>
                    <a:pt x="1351" y="537"/>
                  </a:lnTo>
                  <a:lnTo>
                    <a:pt x="1331" y="482"/>
                  </a:lnTo>
                  <a:lnTo>
                    <a:pt x="1305" y="428"/>
                  </a:lnTo>
                  <a:lnTo>
                    <a:pt x="1275" y="378"/>
                  </a:lnTo>
                  <a:lnTo>
                    <a:pt x="1240" y="332"/>
                  </a:lnTo>
                  <a:lnTo>
                    <a:pt x="1200" y="288"/>
                  </a:lnTo>
                  <a:lnTo>
                    <a:pt x="1157" y="249"/>
                  </a:lnTo>
                  <a:lnTo>
                    <a:pt x="1111" y="214"/>
                  </a:lnTo>
                  <a:lnTo>
                    <a:pt x="1061" y="183"/>
                  </a:lnTo>
                  <a:lnTo>
                    <a:pt x="1008" y="158"/>
                  </a:lnTo>
                  <a:lnTo>
                    <a:pt x="952" y="137"/>
                  </a:lnTo>
                  <a:lnTo>
                    <a:pt x="894" y="123"/>
                  </a:lnTo>
                  <a:lnTo>
                    <a:pt x="834" y="113"/>
                  </a:lnTo>
                  <a:lnTo>
                    <a:pt x="772" y="110"/>
                  </a:lnTo>
                  <a:lnTo>
                    <a:pt x="714" y="112"/>
                  </a:lnTo>
                  <a:lnTo>
                    <a:pt x="657" y="121"/>
                  </a:lnTo>
                  <a:lnTo>
                    <a:pt x="602" y="134"/>
                  </a:lnTo>
                  <a:lnTo>
                    <a:pt x="547" y="152"/>
                  </a:lnTo>
                  <a:lnTo>
                    <a:pt x="495" y="175"/>
                  </a:lnTo>
                  <a:lnTo>
                    <a:pt x="446" y="203"/>
                  </a:lnTo>
                  <a:lnTo>
                    <a:pt x="400" y="234"/>
                  </a:lnTo>
                  <a:lnTo>
                    <a:pt x="357" y="271"/>
                  </a:lnTo>
                  <a:lnTo>
                    <a:pt x="317" y="312"/>
                  </a:lnTo>
                  <a:lnTo>
                    <a:pt x="306" y="322"/>
                  </a:lnTo>
                  <a:lnTo>
                    <a:pt x="294" y="328"/>
                  </a:lnTo>
                  <a:lnTo>
                    <a:pt x="279" y="331"/>
                  </a:lnTo>
                  <a:lnTo>
                    <a:pt x="265" y="330"/>
                  </a:lnTo>
                  <a:lnTo>
                    <a:pt x="252" y="326"/>
                  </a:lnTo>
                  <a:lnTo>
                    <a:pt x="239" y="318"/>
                  </a:lnTo>
                  <a:lnTo>
                    <a:pt x="230" y="306"/>
                  </a:lnTo>
                  <a:lnTo>
                    <a:pt x="224" y="293"/>
                  </a:lnTo>
                  <a:lnTo>
                    <a:pt x="221" y="280"/>
                  </a:lnTo>
                  <a:lnTo>
                    <a:pt x="222" y="265"/>
                  </a:lnTo>
                  <a:lnTo>
                    <a:pt x="226" y="252"/>
                  </a:lnTo>
                  <a:lnTo>
                    <a:pt x="234" y="240"/>
                  </a:lnTo>
                  <a:lnTo>
                    <a:pt x="276" y="195"/>
                  </a:lnTo>
                  <a:lnTo>
                    <a:pt x="322" y="156"/>
                  </a:lnTo>
                  <a:lnTo>
                    <a:pt x="370" y="121"/>
                  </a:lnTo>
                  <a:lnTo>
                    <a:pt x="421" y="89"/>
                  </a:lnTo>
                  <a:lnTo>
                    <a:pt x="476" y="62"/>
                  </a:lnTo>
                  <a:lnTo>
                    <a:pt x="532" y="40"/>
                  </a:lnTo>
                  <a:lnTo>
                    <a:pt x="589" y="22"/>
                  </a:lnTo>
                  <a:lnTo>
                    <a:pt x="650" y="10"/>
                  </a:lnTo>
                  <a:lnTo>
                    <a:pt x="710" y="2"/>
                  </a:lnTo>
                  <a:lnTo>
                    <a:pt x="7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305"/>
            <p:cNvSpPr>
              <a:spLocks noEditPoints="1"/>
            </p:cNvSpPr>
            <p:nvPr/>
          </p:nvSpPr>
          <p:spPr bwMode="auto">
            <a:xfrm>
              <a:off x="1744663" y="3654426"/>
              <a:ext cx="369888" cy="282575"/>
            </a:xfrm>
            <a:custGeom>
              <a:avLst/>
              <a:gdLst>
                <a:gd name="T0" fmla="*/ 606 w 2095"/>
                <a:gd name="T1" fmla="*/ 1106 h 1603"/>
                <a:gd name="T2" fmla="*/ 606 w 2095"/>
                <a:gd name="T3" fmla="*/ 1492 h 1603"/>
                <a:gd name="T4" fmla="*/ 992 w 2095"/>
                <a:gd name="T5" fmla="*/ 1492 h 1603"/>
                <a:gd name="T6" fmla="*/ 992 w 2095"/>
                <a:gd name="T7" fmla="*/ 1106 h 1603"/>
                <a:gd name="T8" fmla="*/ 606 w 2095"/>
                <a:gd name="T9" fmla="*/ 1106 h 1603"/>
                <a:gd name="T10" fmla="*/ 110 w 2095"/>
                <a:gd name="T11" fmla="*/ 1106 h 1603"/>
                <a:gd name="T12" fmla="*/ 110 w 2095"/>
                <a:gd name="T13" fmla="*/ 1492 h 1603"/>
                <a:gd name="T14" fmla="*/ 496 w 2095"/>
                <a:gd name="T15" fmla="*/ 1492 h 1603"/>
                <a:gd name="T16" fmla="*/ 496 w 2095"/>
                <a:gd name="T17" fmla="*/ 1106 h 1603"/>
                <a:gd name="T18" fmla="*/ 110 w 2095"/>
                <a:gd name="T19" fmla="*/ 1106 h 1603"/>
                <a:gd name="T20" fmla="*/ 606 w 2095"/>
                <a:gd name="T21" fmla="*/ 608 h 1603"/>
                <a:gd name="T22" fmla="*/ 606 w 2095"/>
                <a:gd name="T23" fmla="*/ 995 h 1603"/>
                <a:gd name="T24" fmla="*/ 992 w 2095"/>
                <a:gd name="T25" fmla="*/ 995 h 1603"/>
                <a:gd name="T26" fmla="*/ 992 w 2095"/>
                <a:gd name="T27" fmla="*/ 608 h 1603"/>
                <a:gd name="T28" fmla="*/ 606 w 2095"/>
                <a:gd name="T29" fmla="*/ 608 h 1603"/>
                <a:gd name="T30" fmla="*/ 110 w 2095"/>
                <a:gd name="T31" fmla="*/ 608 h 1603"/>
                <a:gd name="T32" fmla="*/ 110 w 2095"/>
                <a:gd name="T33" fmla="*/ 995 h 1603"/>
                <a:gd name="T34" fmla="*/ 496 w 2095"/>
                <a:gd name="T35" fmla="*/ 995 h 1603"/>
                <a:gd name="T36" fmla="*/ 496 w 2095"/>
                <a:gd name="T37" fmla="*/ 608 h 1603"/>
                <a:gd name="T38" fmla="*/ 110 w 2095"/>
                <a:gd name="T39" fmla="*/ 608 h 1603"/>
                <a:gd name="T40" fmla="*/ 1598 w 2095"/>
                <a:gd name="T41" fmla="*/ 111 h 1603"/>
                <a:gd name="T42" fmla="*/ 1598 w 2095"/>
                <a:gd name="T43" fmla="*/ 498 h 1603"/>
                <a:gd name="T44" fmla="*/ 1984 w 2095"/>
                <a:gd name="T45" fmla="*/ 498 h 1603"/>
                <a:gd name="T46" fmla="*/ 1984 w 2095"/>
                <a:gd name="T47" fmla="*/ 111 h 1603"/>
                <a:gd name="T48" fmla="*/ 1598 w 2095"/>
                <a:gd name="T49" fmla="*/ 111 h 1603"/>
                <a:gd name="T50" fmla="*/ 1102 w 2095"/>
                <a:gd name="T51" fmla="*/ 111 h 1603"/>
                <a:gd name="T52" fmla="*/ 1102 w 2095"/>
                <a:gd name="T53" fmla="*/ 498 h 1603"/>
                <a:gd name="T54" fmla="*/ 1488 w 2095"/>
                <a:gd name="T55" fmla="*/ 498 h 1603"/>
                <a:gd name="T56" fmla="*/ 1488 w 2095"/>
                <a:gd name="T57" fmla="*/ 111 h 1603"/>
                <a:gd name="T58" fmla="*/ 1102 w 2095"/>
                <a:gd name="T59" fmla="*/ 111 h 1603"/>
                <a:gd name="T60" fmla="*/ 606 w 2095"/>
                <a:gd name="T61" fmla="*/ 111 h 1603"/>
                <a:gd name="T62" fmla="*/ 606 w 2095"/>
                <a:gd name="T63" fmla="*/ 498 h 1603"/>
                <a:gd name="T64" fmla="*/ 992 w 2095"/>
                <a:gd name="T65" fmla="*/ 498 h 1603"/>
                <a:gd name="T66" fmla="*/ 992 w 2095"/>
                <a:gd name="T67" fmla="*/ 111 h 1603"/>
                <a:gd name="T68" fmla="*/ 606 w 2095"/>
                <a:gd name="T69" fmla="*/ 111 h 1603"/>
                <a:gd name="T70" fmla="*/ 110 w 2095"/>
                <a:gd name="T71" fmla="*/ 111 h 1603"/>
                <a:gd name="T72" fmla="*/ 110 w 2095"/>
                <a:gd name="T73" fmla="*/ 498 h 1603"/>
                <a:gd name="T74" fmla="*/ 496 w 2095"/>
                <a:gd name="T75" fmla="*/ 498 h 1603"/>
                <a:gd name="T76" fmla="*/ 496 w 2095"/>
                <a:gd name="T77" fmla="*/ 111 h 1603"/>
                <a:gd name="T78" fmla="*/ 110 w 2095"/>
                <a:gd name="T79" fmla="*/ 111 h 1603"/>
                <a:gd name="T80" fmla="*/ 0 w 2095"/>
                <a:gd name="T81" fmla="*/ 0 h 1603"/>
                <a:gd name="T82" fmla="*/ 2095 w 2095"/>
                <a:gd name="T83" fmla="*/ 0 h 1603"/>
                <a:gd name="T84" fmla="*/ 2095 w 2095"/>
                <a:gd name="T85" fmla="*/ 608 h 1603"/>
                <a:gd name="T86" fmla="*/ 1102 w 2095"/>
                <a:gd name="T87" fmla="*/ 608 h 1603"/>
                <a:gd name="T88" fmla="*/ 1102 w 2095"/>
                <a:gd name="T89" fmla="*/ 1603 h 1603"/>
                <a:gd name="T90" fmla="*/ 0 w 2095"/>
                <a:gd name="T91" fmla="*/ 1603 h 1603"/>
                <a:gd name="T92" fmla="*/ 0 w 2095"/>
                <a:gd name="T93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95" h="1603">
                  <a:moveTo>
                    <a:pt x="606" y="1106"/>
                  </a:moveTo>
                  <a:lnTo>
                    <a:pt x="606" y="1492"/>
                  </a:lnTo>
                  <a:lnTo>
                    <a:pt x="992" y="1492"/>
                  </a:lnTo>
                  <a:lnTo>
                    <a:pt x="992" y="1106"/>
                  </a:lnTo>
                  <a:lnTo>
                    <a:pt x="606" y="1106"/>
                  </a:lnTo>
                  <a:close/>
                  <a:moveTo>
                    <a:pt x="110" y="1106"/>
                  </a:moveTo>
                  <a:lnTo>
                    <a:pt x="110" y="1492"/>
                  </a:lnTo>
                  <a:lnTo>
                    <a:pt x="496" y="1492"/>
                  </a:lnTo>
                  <a:lnTo>
                    <a:pt x="496" y="1106"/>
                  </a:lnTo>
                  <a:lnTo>
                    <a:pt x="110" y="1106"/>
                  </a:lnTo>
                  <a:close/>
                  <a:moveTo>
                    <a:pt x="606" y="608"/>
                  </a:moveTo>
                  <a:lnTo>
                    <a:pt x="606" y="995"/>
                  </a:lnTo>
                  <a:lnTo>
                    <a:pt x="992" y="995"/>
                  </a:lnTo>
                  <a:lnTo>
                    <a:pt x="992" y="608"/>
                  </a:lnTo>
                  <a:lnTo>
                    <a:pt x="606" y="608"/>
                  </a:lnTo>
                  <a:close/>
                  <a:moveTo>
                    <a:pt x="110" y="608"/>
                  </a:moveTo>
                  <a:lnTo>
                    <a:pt x="110" y="995"/>
                  </a:lnTo>
                  <a:lnTo>
                    <a:pt x="496" y="995"/>
                  </a:lnTo>
                  <a:lnTo>
                    <a:pt x="496" y="608"/>
                  </a:lnTo>
                  <a:lnTo>
                    <a:pt x="110" y="608"/>
                  </a:lnTo>
                  <a:close/>
                  <a:moveTo>
                    <a:pt x="1598" y="111"/>
                  </a:moveTo>
                  <a:lnTo>
                    <a:pt x="1598" y="498"/>
                  </a:lnTo>
                  <a:lnTo>
                    <a:pt x="1984" y="498"/>
                  </a:lnTo>
                  <a:lnTo>
                    <a:pt x="1984" y="111"/>
                  </a:lnTo>
                  <a:lnTo>
                    <a:pt x="1598" y="111"/>
                  </a:lnTo>
                  <a:close/>
                  <a:moveTo>
                    <a:pt x="1102" y="111"/>
                  </a:moveTo>
                  <a:lnTo>
                    <a:pt x="1102" y="498"/>
                  </a:lnTo>
                  <a:lnTo>
                    <a:pt x="1488" y="498"/>
                  </a:lnTo>
                  <a:lnTo>
                    <a:pt x="1488" y="111"/>
                  </a:lnTo>
                  <a:lnTo>
                    <a:pt x="1102" y="111"/>
                  </a:lnTo>
                  <a:close/>
                  <a:moveTo>
                    <a:pt x="606" y="111"/>
                  </a:moveTo>
                  <a:lnTo>
                    <a:pt x="606" y="498"/>
                  </a:lnTo>
                  <a:lnTo>
                    <a:pt x="992" y="498"/>
                  </a:lnTo>
                  <a:lnTo>
                    <a:pt x="992" y="111"/>
                  </a:lnTo>
                  <a:lnTo>
                    <a:pt x="606" y="111"/>
                  </a:lnTo>
                  <a:close/>
                  <a:moveTo>
                    <a:pt x="110" y="111"/>
                  </a:moveTo>
                  <a:lnTo>
                    <a:pt x="110" y="498"/>
                  </a:lnTo>
                  <a:lnTo>
                    <a:pt x="496" y="498"/>
                  </a:lnTo>
                  <a:lnTo>
                    <a:pt x="496" y="111"/>
                  </a:lnTo>
                  <a:lnTo>
                    <a:pt x="110" y="111"/>
                  </a:lnTo>
                  <a:close/>
                  <a:moveTo>
                    <a:pt x="0" y="0"/>
                  </a:moveTo>
                  <a:lnTo>
                    <a:pt x="2095" y="0"/>
                  </a:lnTo>
                  <a:lnTo>
                    <a:pt x="2095" y="608"/>
                  </a:lnTo>
                  <a:lnTo>
                    <a:pt x="1102" y="608"/>
                  </a:lnTo>
                  <a:lnTo>
                    <a:pt x="1102" y="1603"/>
                  </a:lnTo>
                  <a:lnTo>
                    <a:pt x="0" y="16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306"/>
            <p:cNvSpPr>
              <a:spLocks noEditPoints="1"/>
            </p:cNvSpPr>
            <p:nvPr/>
          </p:nvSpPr>
          <p:spPr bwMode="auto">
            <a:xfrm>
              <a:off x="1676400" y="3449638"/>
              <a:ext cx="504825" cy="555625"/>
            </a:xfrm>
            <a:custGeom>
              <a:avLst/>
              <a:gdLst>
                <a:gd name="T0" fmla="*/ 110 w 2866"/>
                <a:gd name="T1" fmla="*/ 774 h 3150"/>
                <a:gd name="T2" fmla="*/ 2756 w 2866"/>
                <a:gd name="T3" fmla="*/ 332 h 3150"/>
                <a:gd name="T4" fmla="*/ 2535 w 2866"/>
                <a:gd name="T5" fmla="*/ 498 h 3150"/>
                <a:gd name="T6" fmla="*/ 2525 w 2866"/>
                <a:gd name="T7" fmla="*/ 531 h 3150"/>
                <a:gd name="T8" fmla="*/ 2498 w 2866"/>
                <a:gd name="T9" fmla="*/ 550 h 3150"/>
                <a:gd name="T10" fmla="*/ 2094 w 2866"/>
                <a:gd name="T11" fmla="*/ 553 h 3150"/>
                <a:gd name="T12" fmla="*/ 2062 w 2866"/>
                <a:gd name="T13" fmla="*/ 542 h 3150"/>
                <a:gd name="T14" fmla="*/ 2042 w 2866"/>
                <a:gd name="T15" fmla="*/ 515 h 3150"/>
                <a:gd name="T16" fmla="*/ 2040 w 2866"/>
                <a:gd name="T17" fmla="*/ 332 h 3150"/>
                <a:gd name="T18" fmla="*/ 827 w 2866"/>
                <a:gd name="T19" fmla="*/ 498 h 3150"/>
                <a:gd name="T20" fmla="*/ 816 w 2866"/>
                <a:gd name="T21" fmla="*/ 531 h 3150"/>
                <a:gd name="T22" fmla="*/ 789 w 2866"/>
                <a:gd name="T23" fmla="*/ 550 h 3150"/>
                <a:gd name="T24" fmla="*/ 386 w 2866"/>
                <a:gd name="T25" fmla="*/ 553 h 3150"/>
                <a:gd name="T26" fmla="*/ 353 w 2866"/>
                <a:gd name="T27" fmla="*/ 542 h 3150"/>
                <a:gd name="T28" fmla="*/ 333 w 2866"/>
                <a:gd name="T29" fmla="*/ 515 h 3150"/>
                <a:gd name="T30" fmla="*/ 330 w 2866"/>
                <a:gd name="T31" fmla="*/ 332 h 3150"/>
                <a:gd name="T32" fmla="*/ 2149 w 2866"/>
                <a:gd name="T33" fmla="*/ 111 h 3150"/>
                <a:gd name="T34" fmla="*/ 2425 w 2866"/>
                <a:gd name="T35" fmla="*/ 442 h 3150"/>
                <a:gd name="T36" fmla="*/ 2149 w 2866"/>
                <a:gd name="T37" fmla="*/ 111 h 3150"/>
                <a:gd name="T38" fmla="*/ 441 w 2866"/>
                <a:gd name="T39" fmla="*/ 442 h 3150"/>
                <a:gd name="T40" fmla="*/ 716 w 2866"/>
                <a:gd name="T41" fmla="*/ 111 h 3150"/>
                <a:gd name="T42" fmla="*/ 386 w 2866"/>
                <a:gd name="T43" fmla="*/ 0 h 3150"/>
                <a:gd name="T44" fmla="*/ 789 w 2866"/>
                <a:gd name="T45" fmla="*/ 3 h 3150"/>
                <a:gd name="T46" fmla="*/ 816 w 2866"/>
                <a:gd name="T47" fmla="*/ 23 h 3150"/>
                <a:gd name="T48" fmla="*/ 827 w 2866"/>
                <a:gd name="T49" fmla="*/ 56 h 3150"/>
                <a:gd name="T50" fmla="*/ 2040 w 2866"/>
                <a:gd name="T51" fmla="*/ 221 h 3150"/>
                <a:gd name="T52" fmla="*/ 2042 w 2866"/>
                <a:gd name="T53" fmla="*/ 38 h 3150"/>
                <a:gd name="T54" fmla="*/ 2062 w 2866"/>
                <a:gd name="T55" fmla="*/ 11 h 3150"/>
                <a:gd name="T56" fmla="*/ 2094 w 2866"/>
                <a:gd name="T57" fmla="*/ 0 h 3150"/>
                <a:gd name="T58" fmla="*/ 2498 w 2866"/>
                <a:gd name="T59" fmla="*/ 3 h 3150"/>
                <a:gd name="T60" fmla="*/ 2525 w 2866"/>
                <a:gd name="T61" fmla="*/ 23 h 3150"/>
                <a:gd name="T62" fmla="*/ 2535 w 2866"/>
                <a:gd name="T63" fmla="*/ 56 h 3150"/>
                <a:gd name="T64" fmla="*/ 2811 w 2866"/>
                <a:gd name="T65" fmla="*/ 221 h 3150"/>
                <a:gd name="T66" fmla="*/ 2844 w 2866"/>
                <a:gd name="T67" fmla="*/ 232 h 3150"/>
                <a:gd name="T68" fmla="*/ 2863 w 2866"/>
                <a:gd name="T69" fmla="*/ 259 h 3150"/>
                <a:gd name="T70" fmla="*/ 2866 w 2866"/>
                <a:gd name="T71" fmla="*/ 1602 h 3150"/>
                <a:gd name="T72" fmla="*/ 2855 w 2866"/>
                <a:gd name="T73" fmla="*/ 1635 h 3150"/>
                <a:gd name="T74" fmla="*/ 2828 w 2866"/>
                <a:gd name="T75" fmla="*/ 1654 h 3150"/>
                <a:gd name="T76" fmla="*/ 2794 w 2866"/>
                <a:gd name="T77" fmla="*/ 1654 h 3150"/>
                <a:gd name="T78" fmla="*/ 2766 w 2866"/>
                <a:gd name="T79" fmla="*/ 1635 h 3150"/>
                <a:gd name="T80" fmla="*/ 2756 w 2866"/>
                <a:gd name="T81" fmla="*/ 1602 h 3150"/>
                <a:gd name="T82" fmla="*/ 110 w 2866"/>
                <a:gd name="T83" fmla="*/ 884 h 3150"/>
                <a:gd name="T84" fmla="*/ 1323 w 2866"/>
                <a:gd name="T85" fmla="*/ 3039 h 3150"/>
                <a:gd name="T86" fmla="*/ 1355 w 2866"/>
                <a:gd name="T87" fmla="*/ 3050 h 3150"/>
                <a:gd name="T88" fmla="*/ 1375 w 2866"/>
                <a:gd name="T89" fmla="*/ 3077 h 3150"/>
                <a:gd name="T90" fmla="*/ 1375 w 2866"/>
                <a:gd name="T91" fmla="*/ 3112 h 3150"/>
                <a:gd name="T92" fmla="*/ 1355 w 2866"/>
                <a:gd name="T93" fmla="*/ 3139 h 3150"/>
                <a:gd name="T94" fmla="*/ 1323 w 2866"/>
                <a:gd name="T95" fmla="*/ 3150 h 3150"/>
                <a:gd name="T96" fmla="*/ 38 w 2866"/>
                <a:gd name="T97" fmla="*/ 3146 h 3150"/>
                <a:gd name="T98" fmla="*/ 10 w 2866"/>
                <a:gd name="T99" fmla="*/ 3127 h 3150"/>
                <a:gd name="T100" fmla="*/ 0 w 2866"/>
                <a:gd name="T101" fmla="*/ 3094 h 3150"/>
                <a:gd name="T102" fmla="*/ 3 w 2866"/>
                <a:gd name="T103" fmla="*/ 259 h 3150"/>
                <a:gd name="T104" fmla="*/ 22 w 2866"/>
                <a:gd name="T105" fmla="*/ 232 h 3150"/>
                <a:gd name="T106" fmla="*/ 55 w 2866"/>
                <a:gd name="T107" fmla="*/ 221 h 3150"/>
                <a:gd name="T108" fmla="*/ 330 w 2866"/>
                <a:gd name="T109" fmla="*/ 56 h 3150"/>
                <a:gd name="T110" fmla="*/ 342 w 2866"/>
                <a:gd name="T111" fmla="*/ 23 h 3150"/>
                <a:gd name="T112" fmla="*/ 368 w 2866"/>
                <a:gd name="T113" fmla="*/ 3 h 3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6" h="3150">
                  <a:moveTo>
                    <a:pt x="110" y="332"/>
                  </a:moveTo>
                  <a:lnTo>
                    <a:pt x="110" y="774"/>
                  </a:lnTo>
                  <a:lnTo>
                    <a:pt x="2756" y="774"/>
                  </a:lnTo>
                  <a:lnTo>
                    <a:pt x="2756" y="332"/>
                  </a:lnTo>
                  <a:lnTo>
                    <a:pt x="2535" y="332"/>
                  </a:lnTo>
                  <a:lnTo>
                    <a:pt x="2535" y="498"/>
                  </a:lnTo>
                  <a:lnTo>
                    <a:pt x="2533" y="515"/>
                  </a:lnTo>
                  <a:lnTo>
                    <a:pt x="2525" y="531"/>
                  </a:lnTo>
                  <a:lnTo>
                    <a:pt x="2512" y="542"/>
                  </a:lnTo>
                  <a:lnTo>
                    <a:pt x="2498" y="550"/>
                  </a:lnTo>
                  <a:lnTo>
                    <a:pt x="2481" y="553"/>
                  </a:lnTo>
                  <a:lnTo>
                    <a:pt x="2094" y="553"/>
                  </a:lnTo>
                  <a:lnTo>
                    <a:pt x="2077" y="550"/>
                  </a:lnTo>
                  <a:lnTo>
                    <a:pt x="2062" y="542"/>
                  </a:lnTo>
                  <a:lnTo>
                    <a:pt x="2050" y="531"/>
                  </a:lnTo>
                  <a:lnTo>
                    <a:pt x="2042" y="515"/>
                  </a:lnTo>
                  <a:lnTo>
                    <a:pt x="2040" y="498"/>
                  </a:lnTo>
                  <a:lnTo>
                    <a:pt x="2040" y="332"/>
                  </a:lnTo>
                  <a:lnTo>
                    <a:pt x="827" y="332"/>
                  </a:lnTo>
                  <a:lnTo>
                    <a:pt x="827" y="498"/>
                  </a:lnTo>
                  <a:lnTo>
                    <a:pt x="823" y="515"/>
                  </a:lnTo>
                  <a:lnTo>
                    <a:pt x="816" y="531"/>
                  </a:lnTo>
                  <a:lnTo>
                    <a:pt x="804" y="542"/>
                  </a:lnTo>
                  <a:lnTo>
                    <a:pt x="789" y="550"/>
                  </a:lnTo>
                  <a:lnTo>
                    <a:pt x="771" y="553"/>
                  </a:lnTo>
                  <a:lnTo>
                    <a:pt x="386" y="553"/>
                  </a:lnTo>
                  <a:lnTo>
                    <a:pt x="368" y="550"/>
                  </a:lnTo>
                  <a:lnTo>
                    <a:pt x="353" y="542"/>
                  </a:lnTo>
                  <a:lnTo>
                    <a:pt x="342" y="531"/>
                  </a:lnTo>
                  <a:lnTo>
                    <a:pt x="333" y="515"/>
                  </a:lnTo>
                  <a:lnTo>
                    <a:pt x="330" y="498"/>
                  </a:lnTo>
                  <a:lnTo>
                    <a:pt x="330" y="332"/>
                  </a:lnTo>
                  <a:lnTo>
                    <a:pt x="110" y="332"/>
                  </a:lnTo>
                  <a:close/>
                  <a:moveTo>
                    <a:pt x="2149" y="111"/>
                  </a:moveTo>
                  <a:lnTo>
                    <a:pt x="2149" y="442"/>
                  </a:lnTo>
                  <a:lnTo>
                    <a:pt x="2425" y="442"/>
                  </a:lnTo>
                  <a:lnTo>
                    <a:pt x="2425" y="111"/>
                  </a:lnTo>
                  <a:lnTo>
                    <a:pt x="2149" y="111"/>
                  </a:lnTo>
                  <a:close/>
                  <a:moveTo>
                    <a:pt x="441" y="111"/>
                  </a:moveTo>
                  <a:lnTo>
                    <a:pt x="441" y="442"/>
                  </a:lnTo>
                  <a:lnTo>
                    <a:pt x="716" y="442"/>
                  </a:lnTo>
                  <a:lnTo>
                    <a:pt x="716" y="111"/>
                  </a:lnTo>
                  <a:lnTo>
                    <a:pt x="441" y="111"/>
                  </a:lnTo>
                  <a:close/>
                  <a:moveTo>
                    <a:pt x="386" y="0"/>
                  </a:moveTo>
                  <a:lnTo>
                    <a:pt x="771" y="0"/>
                  </a:lnTo>
                  <a:lnTo>
                    <a:pt x="789" y="3"/>
                  </a:lnTo>
                  <a:lnTo>
                    <a:pt x="804" y="11"/>
                  </a:lnTo>
                  <a:lnTo>
                    <a:pt x="816" y="23"/>
                  </a:lnTo>
                  <a:lnTo>
                    <a:pt x="823" y="38"/>
                  </a:lnTo>
                  <a:lnTo>
                    <a:pt x="827" y="56"/>
                  </a:lnTo>
                  <a:lnTo>
                    <a:pt x="827" y="221"/>
                  </a:lnTo>
                  <a:lnTo>
                    <a:pt x="2040" y="221"/>
                  </a:lnTo>
                  <a:lnTo>
                    <a:pt x="2040" y="56"/>
                  </a:lnTo>
                  <a:lnTo>
                    <a:pt x="2042" y="38"/>
                  </a:lnTo>
                  <a:lnTo>
                    <a:pt x="2050" y="23"/>
                  </a:lnTo>
                  <a:lnTo>
                    <a:pt x="2062" y="11"/>
                  </a:lnTo>
                  <a:lnTo>
                    <a:pt x="2077" y="3"/>
                  </a:lnTo>
                  <a:lnTo>
                    <a:pt x="2094" y="0"/>
                  </a:lnTo>
                  <a:lnTo>
                    <a:pt x="2481" y="0"/>
                  </a:lnTo>
                  <a:lnTo>
                    <a:pt x="2498" y="3"/>
                  </a:lnTo>
                  <a:lnTo>
                    <a:pt x="2512" y="11"/>
                  </a:lnTo>
                  <a:lnTo>
                    <a:pt x="2525" y="23"/>
                  </a:lnTo>
                  <a:lnTo>
                    <a:pt x="2533" y="38"/>
                  </a:lnTo>
                  <a:lnTo>
                    <a:pt x="2535" y="56"/>
                  </a:lnTo>
                  <a:lnTo>
                    <a:pt x="2535" y="221"/>
                  </a:lnTo>
                  <a:lnTo>
                    <a:pt x="2811" y="221"/>
                  </a:lnTo>
                  <a:lnTo>
                    <a:pt x="2828" y="224"/>
                  </a:lnTo>
                  <a:lnTo>
                    <a:pt x="2844" y="232"/>
                  </a:lnTo>
                  <a:lnTo>
                    <a:pt x="2855" y="243"/>
                  </a:lnTo>
                  <a:lnTo>
                    <a:pt x="2863" y="259"/>
                  </a:lnTo>
                  <a:lnTo>
                    <a:pt x="2866" y="276"/>
                  </a:lnTo>
                  <a:lnTo>
                    <a:pt x="2866" y="1602"/>
                  </a:lnTo>
                  <a:lnTo>
                    <a:pt x="2863" y="1620"/>
                  </a:lnTo>
                  <a:lnTo>
                    <a:pt x="2855" y="1635"/>
                  </a:lnTo>
                  <a:lnTo>
                    <a:pt x="2844" y="1647"/>
                  </a:lnTo>
                  <a:lnTo>
                    <a:pt x="2828" y="1654"/>
                  </a:lnTo>
                  <a:lnTo>
                    <a:pt x="2811" y="1658"/>
                  </a:lnTo>
                  <a:lnTo>
                    <a:pt x="2794" y="1654"/>
                  </a:lnTo>
                  <a:lnTo>
                    <a:pt x="2778" y="1647"/>
                  </a:lnTo>
                  <a:lnTo>
                    <a:pt x="2766" y="1635"/>
                  </a:lnTo>
                  <a:lnTo>
                    <a:pt x="2759" y="1620"/>
                  </a:lnTo>
                  <a:lnTo>
                    <a:pt x="2756" y="1602"/>
                  </a:lnTo>
                  <a:lnTo>
                    <a:pt x="2756" y="884"/>
                  </a:lnTo>
                  <a:lnTo>
                    <a:pt x="110" y="884"/>
                  </a:lnTo>
                  <a:lnTo>
                    <a:pt x="110" y="3039"/>
                  </a:lnTo>
                  <a:lnTo>
                    <a:pt x="1323" y="3039"/>
                  </a:lnTo>
                  <a:lnTo>
                    <a:pt x="1340" y="3042"/>
                  </a:lnTo>
                  <a:lnTo>
                    <a:pt x="1355" y="3050"/>
                  </a:lnTo>
                  <a:lnTo>
                    <a:pt x="1368" y="3061"/>
                  </a:lnTo>
                  <a:lnTo>
                    <a:pt x="1375" y="3077"/>
                  </a:lnTo>
                  <a:lnTo>
                    <a:pt x="1378" y="3094"/>
                  </a:lnTo>
                  <a:lnTo>
                    <a:pt x="1375" y="3112"/>
                  </a:lnTo>
                  <a:lnTo>
                    <a:pt x="1368" y="3127"/>
                  </a:lnTo>
                  <a:lnTo>
                    <a:pt x="1355" y="3139"/>
                  </a:lnTo>
                  <a:lnTo>
                    <a:pt x="1340" y="3146"/>
                  </a:lnTo>
                  <a:lnTo>
                    <a:pt x="1323" y="3150"/>
                  </a:lnTo>
                  <a:lnTo>
                    <a:pt x="55" y="3150"/>
                  </a:lnTo>
                  <a:lnTo>
                    <a:pt x="38" y="3146"/>
                  </a:lnTo>
                  <a:lnTo>
                    <a:pt x="22" y="3139"/>
                  </a:lnTo>
                  <a:lnTo>
                    <a:pt x="10" y="3127"/>
                  </a:lnTo>
                  <a:lnTo>
                    <a:pt x="3" y="3112"/>
                  </a:lnTo>
                  <a:lnTo>
                    <a:pt x="0" y="3094"/>
                  </a:lnTo>
                  <a:lnTo>
                    <a:pt x="0" y="276"/>
                  </a:lnTo>
                  <a:lnTo>
                    <a:pt x="3" y="259"/>
                  </a:lnTo>
                  <a:lnTo>
                    <a:pt x="10" y="243"/>
                  </a:lnTo>
                  <a:lnTo>
                    <a:pt x="22" y="232"/>
                  </a:lnTo>
                  <a:lnTo>
                    <a:pt x="38" y="224"/>
                  </a:lnTo>
                  <a:lnTo>
                    <a:pt x="55" y="221"/>
                  </a:lnTo>
                  <a:lnTo>
                    <a:pt x="330" y="221"/>
                  </a:lnTo>
                  <a:lnTo>
                    <a:pt x="330" y="56"/>
                  </a:lnTo>
                  <a:lnTo>
                    <a:pt x="333" y="38"/>
                  </a:lnTo>
                  <a:lnTo>
                    <a:pt x="342" y="23"/>
                  </a:lnTo>
                  <a:lnTo>
                    <a:pt x="353" y="11"/>
                  </a:lnTo>
                  <a:lnTo>
                    <a:pt x="368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4" name="Group 1213"/>
          <p:cNvGrpSpPr/>
          <p:nvPr/>
        </p:nvGrpSpPr>
        <p:grpSpPr>
          <a:xfrm>
            <a:off x="657232" y="4989260"/>
            <a:ext cx="10857177" cy="587375"/>
            <a:chOff x="657232" y="2672621"/>
            <a:chExt cx="10857177" cy="587375"/>
          </a:xfrm>
        </p:grpSpPr>
        <p:grpSp>
          <p:nvGrpSpPr>
            <p:cNvPr id="744" name="Group 743"/>
            <p:cNvGrpSpPr/>
            <p:nvPr/>
          </p:nvGrpSpPr>
          <p:grpSpPr>
            <a:xfrm>
              <a:off x="10958784" y="2672621"/>
              <a:ext cx="555625" cy="587375"/>
              <a:chOff x="725488" y="3444875"/>
              <a:chExt cx="555625" cy="58737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45" name="Freeform 311"/>
              <p:cNvSpPr>
                <a:spLocks/>
              </p:cNvSpPr>
              <p:nvPr/>
            </p:nvSpPr>
            <p:spPr bwMode="auto">
              <a:xfrm>
                <a:off x="1008063" y="3914775"/>
                <a:ext cx="263525" cy="117475"/>
              </a:xfrm>
              <a:custGeom>
                <a:avLst/>
                <a:gdLst>
                  <a:gd name="T0" fmla="*/ 442 w 1492"/>
                  <a:gd name="T1" fmla="*/ 0 h 666"/>
                  <a:gd name="T2" fmla="*/ 181 w 1492"/>
                  <a:gd name="T3" fmla="*/ 111 h 666"/>
                  <a:gd name="T4" fmla="*/ 227 w 1492"/>
                  <a:gd name="T5" fmla="*/ 218 h 666"/>
                  <a:gd name="T6" fmla="*/ 289 w 1492"/>
                  <a:gd name="T7" fmla="*/ 313 h 666"/>
                  <a:gd name="T8" fmla="*/ 367 w 1492"/>
                  <a:gd name="T9" fmla="*/ 396 h 666"/>
                  <a:gd name="T10" fmla="*/ 458 w 1492"/>
                  <a:gd name="T11" fmla="*/ 462 h 666"/>
                  <a:gd name="T12" fmla="*/ 560 w 1492"/>
                  <a:gd name="T13" fmla="*/ 513 h 666"/>
                  <a:gd name="T14" fmla="*/ 670 w 1492"/>
                  <a:gd name="T15" fmla="*/ 544 h 666"/>
                  <a:gd name="T16" fmla="*/ 786 w 1492"/>
                  <a:gd name="T17" fmla="*/ 555 h 666"/>
                  <a:gd name="T18" fmla="*/ 901 w 1492"/>
                  <a:gd name="T19" fmla="*/ 544 h 666"/>
                  <a:gd name="T20" fmla="*/ 1008 w 1492"/>
                  <a:gd name="T21" fmla="*/ 513 h 666"/>
                  <a:gd name="T22" fmla="*/ 1106 w 1492"/>
                  <a:gd name="T23" fmla="*/ 463 h 666"/>
                  <a:gd name="T24" fmla="*/ 1192 w 1492"/>
                  <a:gd name="T25" fmla="*/ 396 h 666"/>
                  <a:gd name="T26" fmla="*/ 1266 w 1492"/>
                  <a:gd name="T27" fmla="*/ 313 h 666"/>
                  <a:gd name="T28" fmla="*/ 1325 w 1492"/>
                  <a:gd name="T29" fmla="*/ 215 h 666"/>
                  <a:gd name="T30" fmla="*/ 1367 w 1492"/>
                  <a:gd name="T31" fmla="*/ 104 h 666"/>
                  <a:gd name="T32" fmla="*/ 1388 w 1492"/>
                  <a:gd name="T33" fmla="*/ 28 h 666"/>
                  <a:gd name="T34" fmla="*/ 1413 w 1492"/>
                  <a:gd name="T35" fmla="*/ 5 h 666"/>
                  <a:gd name="T36" fmla="*/ 1447 w 1492"/>
                  <a:gd name="T37" fmla="*/ 1 h 666"/>
                  <a:gd name="T38" fmla="*/ 1473 w 1492"/>
                  <a:gd name="T39" fmla="*/ 14 h 666"/>
                  <a:gd name="T40" fmla="*/ 1489 w 1492"/>
                  <a:gd name="T41" fmla="*/ 37 h 666"/>
                  <a:gd name="T42" fmla="*/ 1491 w 1492"/>
                  <a:gd name="T43" fmla="*/ 67 h 666"/>
                  <a:gd name="T44" fmla="*/ 1453 w 1492"/>
                  <a:gd name="T45" fmla="*/ 195 h 666"/>
                  <a:gd name="T46" fmla="*/ 1399 w 1492"/>
                  <a:gd name="T47" fmla="*/ 312 h 666"/>
                  <a:gd name="T48" fmla="*/ 1328 w 1492"/>
                  <a:gd name="T49" fmla="*/ 414 h 666"/>
                  <a:gd name="T50" fmla="*/ 1241 w 1492"/>
                  <a:gd name="T51" fmla="*/ 501 h 666"/>
                  <a:gd name="T52" fmla="*/ 1143 w 1492"/>
                  <a:gd name="T53" fmla="*/ 571 h 666"/>
                  <a:gd name="T54" fmla="*/ 1033 w 1492"/>
                  <a:gd name="T55" fmla="*/ 623 h 666"/>
                  <a:gd name="T56" fmla="*/ 914 w 1492"/>
                  <a:gd name="T57" fmla="*/ 655 h 666"/>
                  <a:gd name="T58" fmla="*/ 786 w 1492"/>
                  <a:gd name="T59" fmla="*/ 666 h 666"/>
                  <a:gd name="T60" fmla="*/ 654 w 1492"/>
                  <a:gd name="T61" fmla="*/ 654 h 666"/>
                  <a:gd name="T62" fmla="*/ 527 w 1492"/>
                  <a:gd name="T63" fmla="*/ 619 h 666"/>
                  <a:gd name="T64" fmla="*/ 411 w 1492"/>
                  <a:gd name="T65" fmla="*/ 563 h 666"/>
                  <a:gd name="T66" fmla="*/ 305 w 1492"/>
                  <a:gd name="T67" fmla="*/ 487 h 666"/>
                  <a:gd name="T68" fmla="*/ 215 w 1492"/>
                  <a:gd name="T69" fmla="*/ 396 h 666"/>
                  <a:gd name="T70" fmla="*/ 140 w 1492"/>
                  <a:gd name="T71" fmla="*/ 289 h 666"/>
                  <a:gd name="T72" fmla="*/ 110 w 1492"/>
                  <a:gd name="T73" fmla="*/ 444 h 666"/>
                  <a:gd name="T74" fmla="*/ 0 w 1492"/>
                  <a:gd name="T75" fmla="*/ 0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92" h="666">
                    <a:moveTo>
                      <a:pt x="0" y="0"/>
                    </a:moveTo>
                    <a:lnTo>
                      <a:pt x="442" y="0"/>
                    </a:lnTo>
                    <a:lnTo>
                      <a:pt x="442" y="111"/>
                    </a:lnTo>
                    <a:lnTo>
                      <a:pt x="181" y="111"/>
                    </a:lnTo>
                    <a:lnTo>
                      <a:pt x="202" y="165"/>
                    </a:lnTo>
                    <a:lnTo>
                      <a:pt x="227" y="218"/>
                    </a:lnTo>
                    <a:lnTo>
                      <a:pt x="256" y="267"/>
                    </a:lnTo>
                    <a:lnTo>
                      <a:pt x="289" y="313"/>
                    </a:lnTo>
                    <a:lnTo>
                      <a:pt x="326" y="356"/>
                    </a:lnTo>
                    <a:lnTo>
                      <a:pt x="367" y="396"/>
                    </a:lnTo>
                    <a:lnTo>
                      <a:pt x="412" y="431"/>
                    </a:lnTo>
                    <a:lnTo>
                      <a:pt x="458" y="462"/>
                    </a:lnTo>
                    <a:lnTo>
                      <a:pt x="508" y="489"/>
                    </a:lnTo>
                    <a:lnTo>
                      <a:pt x="560" y="513"/>
                    </a:lnTo>
                    <a:lnTo>
                      <a:pt x="614" y="531"/>
                    </a:lnTo>
                    <a:lnTo>
                      <a:pt x="670" y="544"/>
                    </a:lnTo>
                    <a:lnTo>
                      <a:pt x="728" y="552"/>
                    </a:lnTo>
                    <a:lnTo>
                      <a:pt x="786" y="555"/>
                    </a:lnTo>
                    <a:lnTo>
                      <a:pt x="845" y="552"/>
                    </a:lnTo>
                    <a:lnTo>
                      <a:pt x="901" y="544"/>
                    </a:lnTo>
                    <a:lnTo>
                      <a:pt x="956" y="531"/>
                    </a:lnTo>
                    <a:lnTo>
                      <a:pt x="1008" y="513"/>
                    </a:lnTo>
                    <a:lnTo>
                      <a:pt x="1059" y="490"/>
                    </a:lnTo>
                    <a:lnTo>
                      <a:pt x="1106" y="463"/>
                    </a:lnTo>
                    <a:lnTo>
                      <a:pt x="1150" y="432"/>
                    </a:lnTo>
                    <a:lnTo>
                      <a:pt x="1192" y="396"/>
                    </a:lnTo>
                    <a:lnTo>
                      <a:pt x="1230" y="356"/>
                    </a:lnTo>
                    <a:lnTo>
                      <a:pt x="1266" y="313"/>
                    </a:lnTo>
                    <a:lnTo>
                      <a:pt x="1297" y="265"/>
                    </a:lnTo>
                    <a:lnTo>
                      <a:pt x="1325" y="215"/>
                    </a:lnTo>
                    <a:lnTo>
                      <a:pt x="1348" y="160"/>
                    </a:lnTo>
                    <a:lnTo>
                      <a:pt x="1367" y="104"/>
                    </a:lnTo>
                    <a:lnTo>
                      <a:pt x="1382" y="44"/>
                    </a:lnTo>
                    <a:lnTo>
                      <a:pt x="1388" y="28"/>
                    </a:lnTo>
                    <a:lnTo>
                      <a:pt x="1399" y="14"/>
                    </a:lnTo>
                    <a:lnTo>
                      <a:pt x="1413" y="5"/>
                    </a:lnTo>
                    <a:lnTo>
                      <a:pt x="1429" y="0"/>
                    </a:lnTo>
                    <a:lnTo>
                      <a:pt x="1447" y="1"/>
                    </a:lnTo>
                    <a:lnTo>
                      <a:pt x="1461" y="6"/>
                    </a:lnTo>
                    <a:lnTo>
                      <a:pt x="1473" y="14"/>
                    </a:lnTo>
                    <a:lnTo>
                      <a:pt x="1483" y="25"/>
                    </a:lnTo>
                    <a:lnTo>
                      <a:pt x="1489" y="37"/>
                    </a:lnTo>
                    <a:lnTo>
                      <a:pt x="1492" y="51"/>
                    </a:lnTo>
                    <a:lnTo>
                      <a:pt x="1491" y="67"/>
                    </a:lnTo>
                    <a:lnTo>
                      <a:pt x="1475" y="132"/>
                    </a:lnTo>
                    <a:lnTo>
                      <a:pt x="1453" y="195"/>
                    </a:lnTo>
                    <a:lnTo>
                      <a:pt x="1428" y="255"/>
                    </a:lnTo>
                    <a:lnTo>
                      <a:pt x="1399" y="312"/>
                    </a:lnTo>
                    <a:lnTo>
                      <a:pt x="1365" y="364"/>
                    </a:lnTo>
                    <a:lnTo>
                      <a:pt x="1328" y="414"/>
                    </a:lnTo>
                    <a:lnTo>
                      <a:pt x="1287" y="459"/>
                    </a:lnTo>
                    <a:lnTo>
                      <a:pt x="1241" y="501"/>
                    </a:lnTo>
                    <a:lnTo>
                      <a:pt x="1194" y="538"/>
                    </a:lnTo>
                    <a:lnTo>
                      <a:pt x="1143" y="571"/>
                    </a:lnTo>
                    <a:lnTo>
                      <a:pt x="1090" y="599"/>
                    </a:lnTo>
                    <a:lnTo>
                      <a:pt x="1033" y="623"/>
                    </a:lnTo>
                    <a:lnTo>
                      <a:pt x="975" y="642"/>
                    </a:lnTo>
                    <a:lnTo>
                      <a:pt x="914" y="655"/>
                    </a:lnTo>
                    <a:lnTo>
                      <a:pt x="852" y="663"/>
                    </a:lnTo>
                    <a:lnTo>
                      <a:pt x="786" y="666"/>
                    </a:lnTo>
                    <a:lnTo>
                      <a:pt x="719" y="663"/>
                    </a:lnTo>
                    <a:lnTo>
                      <a:pt x="654" y="654"/>
                    </a:lnTo>
                    <a:lnTo>
                      <a:pt x="589" y="639"/>
                    </a:lnTo>
                    <a:lnTo>
                      <a:pt x="527" y="619"/>
                    </a:lnTo>
                    <a:lnTo>
                      <a:pt x="467" y="593"/>
                    </a:lnTo>
                    <a:lnTo>
                      <a:pt x="411" y="563"/>
                    </a:lnTo>
                    <a:lnTo>
                      <a:pt x="356" y="528"/>
                    </a:lnTo>
                    <a:lnTo>
                      <a:pt x="305" y="487"/>
                    </a:lnTo>
                    <a:lnTo>
                      <a:pt x="258" y="444"/>
                    </a:lnTo>
                    <a:lnTo>
                      <a:pt x="215" y="396"/>
                    </a:lnTo>
                    <a:lnTo>
                      <a:pt x="175" y="344"/>
                    </a:lnTo>
                    <a:lnTo>
                      <a:pt x="140" y="289"/>
                    </a:lnTo>
                    <a:lnTo>
                      <a:pt x="110" y="230"/>
                    </a:lnTo>
                    <a:lnTo>
                      <a:pt x="110" y="444"/>
                    </a:lnTo>
                    <a:lnTo>
                      <a:pt x="0" y="44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312"/>
              <p:cNvSpPr>
                <a:spLocks/>
              </p:cNvSpPr>
              <p:nvPr/>
            </p:nvSpPr>
            <p:spPr bwMode="auto">
              <a:xfrm>
                <a:off x="1017588" y="3768725"/>
                <a:ext cx="263525" cy="106363"/>
              </a:xfrm>
              <a:custGeom>
                <a:avLst/>
                <a:gdLst>
                  <a:gd name="T0" fmla="*/ 796 w 1492"/>
                  <a:gd name="T1" fmla="*/ 3 h 610"/>
                  <a:gd name="T2" fmla="*/ 918 w 1492"/>
                  <a:gd name="T3" fmla="*/ 24 h 610"/>
                  <a:gd name="T4" fmla="*/ 1034 w 1492"/>
                  <a:gd name="T5" fmla="*/ 66 h 610"/>
                  <a:gd name="T6" fmla="*/ 1140 w 1492"/>
                  <a:gd name="T7" fmla="*/ 127 h 610"/>
                  <a:gd name="T8" fmla="*/ 1235 w 1492"/>
                  <a:gd name="T9" fmla="*/ 204 h 610"/>
                  <a:gd name="T10" fmla="*/ 1315 w 1492"/>
                  <a:gd name="T11" fmla="*/ 297 h 610"/>
                  <a:gd name="T12" fmla="*/ 1381 w 1492"/>
                  <a:gd name="T13" fmla="*/ 405 h 610"/>
                  <a:gd name="T14" fmla="*/ 1492 w 1492"/>
                  <a:gd name="T15" fmla="*/ 166 h 610"/>
                  <a:gd name="T16" fmla="*/ 1050 w 1492"/>
                  <a:gd name="T17" fmla="*/ 610 h 610"/>
                  <a:gd name="T18" fmla="*/ 1303 w 1492"/>
                  <a:gd name="T19" fmla="*/ 499 h 610"/>
                  <a:gd name="T20" fmla="*/ 1249 w 1492"/>
                  <a:gd name="T21" fmla="*/ 397 h 610"/>
                  <a:gd name="T22" fmla="*/ 1180 w 1492"/>
                  <a:gd name="T23" fmla="*/ 307 h 610"/>
                  <a:gd name="T24" fmla="*/ 1098 w 1492"/>
                  <a:gd name="T25" fmla="*/ 233 h 610"/>
                  <a:gd name="T26" fmla="*/ 1004 w 1492"/>
                  <a:gd name="T27" fmla="*/ 174 h 610"/>
                  <a:gd name="T28" fmla="*/ 900 w 1492"/>
                  <a:gd name="T29" fmla="*/ 134 h 610"/>
                  <a:gd name="T30" fmla="*/ 790 w 1492"/>
                  <a:gd name="T31" fmla="*/ 114 h 610"/>
                  <a:gd name="T32" fmla="*/ 671 w 1492"/>
                  <a:gd name="T33" fmla="*/ 114 h 610"/>
                  <a:gd name="T34" fmla="*/ 553 w 1492"/>
                  <a:gd name="T35" fmla="*/ 136 h 610"/>
                  <a:gd name="T36" fmla="*/ 443 w 1492"/>
                  <a:gd name="T37" fmla="*/ 179 h 610"/>
                  <a:gd name="T38" fmla="*/ 342 w 1492"/>
                  <a:gd name="T39" fmla="*/ 241 h 610"/>
                  <a:gd name="T40" fmla="*/ 254 w 1492"/>
                  <a:gd name="T41" fmla="*/ 318 h 610"/>
                  <a:gd name="T42" fmla="*/ 182 w 1492"/>
                  <a:gd name="T43" fmla="*/ 410 h 610"/>
                  <a:gd name="T44" fmla="*/ 127 w 1492"/>
                  <a:gd name="T45" fmla="*/ 514 h 610"/>
                  <a:gd name="T46" fmla="*/ 102 w 1492"/>
                  <a:gd name="T47" fmla="*/ 584 h 610"/>
                  <a:gd name="T48" fmla="*/ 81 w 1492"/>
                  <a:gd name="T49" fmla="*/ 603 h 610"/>
                  <a:gd name="T50" fmla="*/ 54 w 1492"/>
                  <a:gd name="T51" fmla="*/ 610 h 610"/>
                  <a:gd name="T52" fmla="*/ 26 w 1492"/>
                  <a:gd name="T53" fmla="*/ 602 h 610"/>
                  <a:gd name="T54" fmla="*/ 7 w 1492"/>
                  <a:gd name="T55" fmla="*/ 581 h 610"/>
                  <a:gd name="T56" fmla="*/ 0 w 1492"/>
                  <a:gd name="T57" fmla="*/ 553 h 610"/>
                  <a:gd name="T58" fmla="*/ 21 w 1492"/>
                  <a:gd name="T59" fmla="*/ 481 h 610"/>
                  <a:gd name="T60" fmla="*/ 74 w 1492"/>
                  <a:gd name="T61" fmla="*/ 371 h 610"/>
                  <a:gd name="T62" fmla="*/ 144 w 1492"/>
                  <a:gd name="T63" fmla="*/ 273 h 610"/>
                  <a:gd name="T64" fmla="*/ 228 w 1492"/>
                  <a:gd name="T65" fmla="*/ 187 h 610"/>
                  <a:gd name="T66" fmla="*/ 324 w 1492"/>
                  <a:gd name="T67" fmla="*/ 117 h 610"/>
                  <a:gd name="T68" fmla="*/ 431 w 1492"/>
                  <a:gd name="T69" fmla="*/ 60 h 610"/>
                  <a:gd name="T70" fmla="*/ 546 w 1492"/>
                  <a:gd name="T71" fmla="*/ 22 h 610"/>
                  <a:gd name="T72" fmla="*/ 669 w 1492"/>
                  <a:gd name="T73" fmla="*/ 2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2" h="610">
                    <a:moveTo>
                      <a:pt x="731" y="0"/>
                    </a:moveTo>
                    <a:lnTo>
                      <a:pt x="796" y="3"/>
                    </a:lnTo>
                    <a:lnTo>
                      <a:pt x="858" y="11"/>
                    </a:lnTo>
                    <a:lnTo>
                      <a:pt x="918" y="24"/>
                    </a:lnTo>
                    <a:lnTo>
                      <a:pt x="977" y="42"/>
                    </a:lnTo>
                    <a:lnTo>
                      <a:pt x="1034" y="66"/>
                    </a:lnTo>
                    <a:lnTo>
                      <a:pt x="1088" y="93"/>
                    </a:lnTo>
                    <a:lnTo>
                      <a:pt x="1140" y="127"/>
                    </a:lnTo>
                    <a:lnTo>
                      <a:pt x="1188" y="163"/>
                    </a:lnTo>
                    <a:lnTo>
                      <a:pt x="1235" y="204"/>
                    </a:lnTo>
                    <a:lnTo>
                      <a:pt x="1277" y="249"/>
                    </a:lnTo>
                    <a:lnTo>
                      <a:pt x="1315" y="297"/>
                    </a:lnTo>
                    <a:lnTo>
                      <a:pt x="1350" y="350"/>
                    </a:lnTo>
                    <a:lnTo>
                      <a:pt x="1381" y="405"/>
                    </a:lnTo>
                    <a:lnTo>
                      <a:pt x="1381" y="166"/>
                    </a:lnTo>
                    <a:lnTo>
                      <a:pt x="1492" y="166"/>
                    </a:lnTo>
                    <a:lnTo>
                      <a:pt x="1492" y="610"/>
                    </a:lnTo>
                    <a:lnTo>
                      <a:pt x="1050" y="610"/>
                    </a:lnTo>
                    <a:lnTo>
                      <a:pt x="1050" y="499"/>
                    </a:lnTo>
                    <a:lnTo>
                      <a:pt x="1303" y="499"/>
                    </a:lnTo>
                    <a:lnTo>
                      <a:pt x="1278" y="447"/>
                    </a:lnTo>
                    <a:lnTo>
                      <a:pt x="1249" y="397"/>
                    </a:lnTo>
                    <a:lnTo>
                      <a:pt x="1217" y="351"/>
                    </a:lnTo>
                    <a:lnTo>
                      <a:pt x="1180" y="307"/>
                    </a:lnTo>
                    <a:lnTo>
                      <a:pt x="1140" y="268"/>
                    </a:lnTo>
                    <a:lnTo>
                      <a:pt x="1098" y="233"/>
                    </a:lnTo>
                    <a:lnTo>
                      <a:pt x="1052" y="201"/>
                    </a:lnTo>
                    <a:lnTo>
                      <a:pt x="1004" y="174"/>
                    </a:lnTo>
                    <a:lnTo>
                      <a:pt x="953" y="152"/>
                    </a:lnTo>
                    <a:lnTo>
                      <a:pt x="900" y="134"/>
                    </a:lnTo>
                    <a:lnTo>
                      <a:pt x="846" y="122"/>
                    </a:lnTo>
                    <a:lnTo>
                      <a:pt x="790" y="114"/>
                    </a:lnTo>
                    <a:lnTo>
                      <a:pt x="731" y="111"/>
                    </a:lnTo>
                    <a:lnTo>
                      <a:pt x="671" y="114"/>
                    </a:lnTo>
                    <a:lnTo>
                      <a:pt x="612" y="122"/>
                    </a:lnTo>
                    <a:lnTo>
                      <a:pt x="553" y="136"/>
                    </a:lnTo>
                    <a:lnTo>
                      <a:pt x="497" y="155"/>
                    </a:lnTo>
                    <a:lnTo>
                      <a:pt x="443" y="179"/>
                    </a:lnTo>
                    <a:lnTo>
                      <a:pt x="392" y="207"/>
                    </a:lnTo>
                    <a:lnTo>
                      <a:pt x="342" y="241"/>
                    </a:lnTo>
                    <a:lnTo>
                      <a:pt x="296" y="277"/>
                    </a:lnTo>
                    <a:lnTo>
                      <a:pt x="254" y="318"/>
                    </a:lnTo>
                    <a:lnTo>
                      <a:pt x="216" y="363"/>
                    </a:lnTo>
                    <a:lnTo>
                      <a:pt x="182" y="410"/>
                    </a:lnTo>
                    <a:lnTo>
                      <a:pt x="152" y="461"/>
                    </a:lnTo>
                    <a:lnTo>
                      <a:pt x="127" y="514"/>
                    </a:lnTo>
                    <a:lnTo>
                      <a:pt x="107" y="570"/>
                    </a:lnTo>
                    <a:lnTo>
                      <a:pt x="102" y="584"/>
                    </a:lnTo>
                    <a:lnTo>
                      <a:pt x="93" y="595"/>
                    </a:lnTo>
                    <a:lnTo>
                      <a:pt x="81" y="603"/>
                    </a:lnTo>
                    <a:lnTo>
                      <a:pt x="68" y="608"/>
                    </a:lnTo>
                    <a:lnTo>
                      <a:pt x="54" y="610"/>
                    </a:lnTo>
                    <a:lnTo>
                      <a:pt x="39" y="608"/>
                    </a:lnTo>
                    <a:lnTo>
                      <a:pt x="26" y="602"/>
                    </a:lnTo>
                    <a:lnTo>
                      <a:pt x="15" y="593"/>
                    </a:lnTo>
                    <a:lnTo>
                      <a:pt x="7" y="581"/>
                    </a:lnTo>
                    <a:lnTo>
                      <a:pt x="1" y="568"/>
                    </a:lnTo>
                    <a:lnTo>
                      <a:pt x="0" y="553"/>
                    </a:lnTo>
                    <a:lnTo>
                      <a:pt x="2" y="539"/>
                    </a:lnTo>
                    <a:lnTo>
                      <a:pt x="21" y="481"/>
                    </a:lnTo>
                    <a:lnTo>
                      <a:pt x="46" y="424"/>
                    </a:lnTo>
                    <a:lnTo>
                      <a:pt x="74" y="371"/>
                    </a:lnTo>
                    <a:lnTo>
                      <a:pt x="107" y="320"/>
                    </a:lnTo>
                    <a:lnTo>
                      <a:pt x="144" y="273"/>
                    </a:lnTo>
                    <a:lnTo>
                      <a:pt x="185" y="229"/>
                    </a:lnTo>
                    <a:lnTo>
                      <a:pt x="228" y="187"/>
                    </a:lnTo>
                    <a:lnTo>
                      <a:pt x="275" y="150"/>
                    </a:lnTo>
                    <a:lnTo>
                      <a:pt x="324" y="117"/>
                    </a:lnTo>
                    <a:lnTo>
                      <a:pt x="377" y="86"/>
                    </a:lnTo>
                    <a:lnTo>
                      <a:pt x="431" y="60"/>
                    </a:lnTo>
                    <a:lnTo>
                      <a:pt x="488" y="39"/>
                    </a:lnTo>
                    <a:lnTo>
                      <a:pt x="546" y="22"/>
                    </a:lnTo>
                    <a:lnTo>
                      <a:pt x="607" y="10"/>
                    </a:lnTo>
                    <a:lnTo>
                      <a:pt x="669" y="2"/>
                    </a:lnTo>
                    <a:lnTo>
                      <a:pt x="7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313"/>
              <p:cNvSpPr>
                <a:spLocks noEditPoints="1"/>
              </p:cNvSpPr>
              <p:nvPr/>
            </p:nvSpPr>
            <p:spPr bwMode="auto">
              <a:xfrm>
                <a:off x="793750" y="3651250"/>
                <a:ext cx="369887" cy="282575"/>
              </a:xfrm>
              <a:custGeom>
                <a:avLst/>
                <a:gdLst>
                  <a:gd name="T0" fmla="*/ 608 w 2100"/>
                  <a:gd name="T1" fmla="*/ 1110 h 1609"/>
                  <a:gd name="T2" fmla="*/ 608 w 2100"/>
                  <a:gd name="T3" fmla="*/ 1498 h 1609"/>
                  <a:gd name="T4" fmla="*/ 995 w 2100"/>
                  <a:gd name="T5" fmla="*/ 1498 h 1609"/>
                  <a:gd name="T6" fmla="*/ 995 w 2100"/>
                  <a:gd name="T7" fmla="*/ 1110 h 1609"/>
                  <a:gd name="T8" fmla="*/ 608 w 2100"/>
                  <a:gd name="T9" fmla="*/ 1110 h 1609"/>
                  <a:gd name="T10" fmla="*/ 110 w 2100"/>
                  <a:gd name="T11" fmla="*/ 1110 h 1609"/>
                  <a:gd name="T12" fmla="*/ 110 w 2100"/>
                  <a:gd name="T13" fmla="*/ 1498 h 1609"/>
                  <a:gd name="T14" fmla="*/ 497 w 2100"/>
                  <a:gd name="T15" fmla="*/ 1498 h 1609"/>
                  <a:gd name="T16" fmla="*/ 497 w 2100"/>
                  <a:gd name="T17" fmla="*/ 1110 h 1609"/>
                  <a:gd name="T18" fmla="*/ 110 w 2100"/>
                  <a:gd name="T19" fmla="*/ 1110 h 1609"/>
                  <a:gd name="T20" fmla="*/ 608 w 2100"/>
                  <a:gd name="T21" fmla="*/ 610 h 1609"/>
                  <a:gd name="T22" fmla="*/ 608 w 2100"/>
                  <a:gd name="T23" fmla="*/ 999 h 1609"/>
                  <a:gd name="T24" fmla="*/ 995 w 2100"/>
                  <a:gd name="T25" fmla="*/ 999 h 1609"/>
                  <a:gd name="T26" fmla="*/ 995 w 2100"/>
                  <a:gd name="T27" fmla="*/ 610 h 1609"/>
                  <a:gd name="T28" fmla="*/ 608 w 2100"/>
                  <a:gd name="T29" fmla="*/ 610 h 1609"/>
                  <a:gd name="T30" fmla="*/ 110 w 2100"/>
                  <a:gd name="T31" fmla="*/ 610 h 1609"/>
                  <a:gd name="T32" fmla="*/ 110 w 2100"/>
                  <a:gd name="T33" fmla="*/ 999 h 1609"/>
                  <a:gd name="T34" fmla="*/ 497 w 2100"/>
                  <a:gd name="T35" fmla="*/ 999 h 1609"/>
                  <a:gd name="T36" fmla="*/ 497 w 2100"/>
                  <a:gd name="T37" fmla="*/ 610 h 1609"/>
                  <a:gd name="T38" fmla="*/ 110 w 2100"/>
                  <a:gd name="T39" fmla="*/ 610 h 1609"/>
                  <a:gd name="T40" fmla="*/ 1602 w 2100"/>
                  <a:gd name="T41" fmla="*/ 111 h 1609"/>
                  <a:gd name="T42" fmla="*/ 1602 w 2100"/>
                  <a:gd name="T43" fmla="*/ 499 h 1609"/>
                  <a:gd name="T44" fmla="*/ 1989 w 2100"/>
                  <a:gd name="T45" fmla="*/ 499 h 1609"/>
                  <a:gd name="T46" fmla="*/ 1989 w 2100"/>
                  <a:gd name="T47" fmla="*/ 111 h 1609"/>
                  <a:gd name="T48" fmla="*/ 1602 w 2100"/>
                  <a:gd name="T49" fmla="*/ 111 h 1609"/>
                  <a:gd name="T50" fmla="*/ 1105 w 2100"/>
                  <a:gd name="T51" fmla="*/ 111 h 1609"/>
                  <a:gd name="T52" fmla="*/ 1105 w 2100"/>
                  <a:gd name="T53" fmla="*/ 499 h 1609"/>
                  <a:gd name="T54" fmla="*/ 1492 w 2100"/>
                  <a:gd name="T55" fmla="*/ 499 h 1609"/>
                  <a:gd name="T56" fmla="*/ 1492 w 2100"/>
                  <a:gd name="T57" fmla="*/ 111 h 1609"/>
                  <a:gd name="T58" fmla="*/ 1105 w 2100"/>
                  <a:gd name="T59" fmla="*/ 111 h 1609"/>
                  <a:gd name="T60" fmla="*/ 608 w 2100"/>
                  <a:gd name="T61" fmla="*/ 111 h 1609"/>
                  <a:gd name="T62" fmla="*/ 608 w 2100"/>
                  <a:gd name="T63" fmla="*/ 499 h 1609"/>
                  <a:gd name="T64" fmla="*/ 995 w 2100"/>
                  <a:gd name="T65" fmla="*/ 499 h 1609"/>
                  <a:gd name="T66" fmla="*/ 995 w 2100"/>
                  <a:gd name="T67" fmla="*/ 111 h 1609"/>
                  <a:gd name="T68" fmla="*/ 608 w 2100"/>
                  <a:gd name="T69" fmla="*/ 111 h 1609"/>
                  <a:gd name="T70" fmla="*/ 110 w 2100"/>
                  <a:gd name="T71" fmla="*/ 111 h 1609"/>
                  <a:gd name="T72" fmla="*/ 110 w 2100"/>
                  <a:gd name="T73" fmla="*/ 499 h 1609"/>
                  <a:gd name="T74" fmla="*/ 497 w 2100"/>
                  <a:gd name="T75" fmla="*/ 499 h 1609"/>
                  <a:gd name="T76" fmla="*/ 497 w 2100"/>
                  <a:gd name="T77" fmla="*/ 111 h 1609"/>
                  <a:gd name="T78" fmla="*/ 110 w 2100"/>
                  <a:gd name="T79" fmla="*/ 111 h 1609"/>
                  <a:gd name="T80" fmla="*/ 0 w 2100"/>
                  <a:gd name="T81" fmla="*/ 0 h 1609"/>
                  <a:gd name="T82" fmla="*/ 2100 w 2100"/>
                  <a:gd name="T83" fmla="*/ 0 h 1609"/>
                  <a:gd name="T84" fmla="*/ 2100 w 2100"/>
                  <a:gd name="T85" fmla="*/ 610 h 1609"/>
                  <a:gd name="T86" fmla="*/ 1105 w 2100"/>
                  <a:gd name="T87" fmla="*/ 610 h 1609"/>
                  <a:gd name="T88" fmla="*/ 1105 w 2100"/>
                  <a:gd name="T89" fmla="*/ 1609 h 1609"/>
                  <a:gd name="T90" fmla="*/ 0 w 2100"/>
                  <a:gd name="T91" fmla="*/ 1609 h 1609"/>
                  <a:gd name="T92" fmla="*/ 0 w 2100"/>
                  <a:gd name="T93" fmla="*/ 0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00" h="1609">
                    <a:moveTo>
                      <a:pt x="608" y="1110"/>
                    </a:moveTo>
                    <a:lnTo>
                      <a:pt x="608" y="1498"/>
                    </a:lnTo>
                    <a:lnTo>
                      <a:pt x="995" y="1498"/>
                    </a:lnTo>
                    <a:lnTo>
                      <a:pt x="995" y="1110"/>
                    </a:lnTo>
                    <a:lnTo>
                      <a:pt x="608" y="1110"/>
                    </a:lnTo>
                    <a:close/>
                    <a:moveTo>
                      <a:pt x="110" y="1110"/>
                    </a:moveTo>
                    <a:lnTo>
                      <a:pt x="110" y="1498"/>
                    </a:lnTo>
                    <a:lnTo>
                      <a:pt x="497" y="1498"/>
                    </a:lnTo>
                    <a:lnTo>
                      <a:pt x="497" y="1110"/>
                    </a:lnTo>
                    <a:lnTo>
                      <a:pt x="110" y="1110"/>
                    </a:lnTo>
                    <a:close/>
                    <a:moveTo>
                      <a:pt x="608" y="610"/>
                    </a:moveTo>
                    <a:lnTo>
                      <a:pt x="608" y="999"/>
                    </a:lnTo>
                    <a:lnTo>
                      <a:pt x="995" y="999"/>
                    </a:lnTo>
                    <a:lnTo>
                      <a:pt x="995" y="610"/>
                    </a:lnTo>
                    <a:lnTo>
                      <a:pt x="608" y="610"/>
                    </a:lnTo>
                    <a:close/>
                    <a:moveTo>
                      <a:pt x="110" y="610"/>
                    </a:moveTo>
                    <a:lnTo>
                      <a:pt x="110" y="999"/>
                    </a:lnTo>
                    <a:lnTo>
                      <a:pt x="497" y="999"/>
                    </a:lnTo>
                    <a:lnTo>
                      <a:pt x="497" y="610"/>
                    </a:lnTo>
                    <a:lnTo>
                      <a:pt x="110" y="610"/>
                    </a:lnTo>
                    <a:close/>
                    <a:moveTo>
                      <a:pt x="1602" y="111"/>
                    </a:moveTo>
                    <a:lnTo>
                      <a:pt x="1602" y="499"/>
                    </a:lnTo>
                    <a:lnTo>
                      <a:pt x="1989" y="499"/>
                    </a:lnTo>
                    <a:lnTo>
                      <a:pt x="1989" y="111"/>
                    </a:lnTo>
                    <a:lnTo>
                      <a:pt x="1602" y="111"/>
                    </a:lnTo>
                    <a:close/>
                    <a:moveTo>
                      <a:pt x="1105" y="111"/>
                    </a:moveTo>
                    <a:lnTo>
                      <a:pt x="1105" y="499"/>
                    </a:lnTo>
                    <a:lnTo>
                      <a:pt x="1492" y="499"/>
                    </a:lnTo>
                    <a:lnTo>
                      <a:pt x="1492" y="111"/>
                    </a:lnTo>
                    <a:lnTo>
                      <a:pt x="1105" y="111"/>
                    </a:lnTo>
                    <a:close/>
                    <a:moveTo>
                      <a:pt x="608" y="111"/>
                    </a:moveTo>
                    <a:lnTo>
                      <a:pt x="608" y="499"/>
                    </a:lnTo>
                    <a:lnTo>
                      <a:pt x="995" y="499"/>
                    </a:lnTo>
                    <a:lnTo>
                      <a:pt x="995" y="111"/>
                    </a:lnTo>
                    <a:lnTo>
                      <a:pt x="608" y="111"/>
                    </a:lnTo>
                    <a:close/>
                    <a:moveTo>
                      <a:pt x="110" y="111"/>
                    </a:moveTo>
                    <a:lnTo>
                      <a:pt x="110" y="499"/>
                    </a:lnTo>
                    <a:lnTo>
                      <a:pt x="497" y="499"/>
                    </a:lnTo>
                    <a:lnTo>
                      <a:pt x="497" y="111"/>
                    </a:lnTo>
                    <a:lnTo>
                      <a:pt x="110" y="111"/>
                    </a:lnTo>
                    <a:close/>
                    <a:moveTo>
                      <a:pt x="0" y="0"/>
                    </a:moveTo>
                    <a:lnTo>
                      <a:pt x="2100" y="0"/>
                    </a:lnTo>
                    <a:lnTo>
                      <a:pt x="2100" y="610"/>
                    </a:lnTo>
                    <a:lnTo>
                      <a:pt x="1105" y="610"/>
                    </a:lnTo>
                    <a:lnTo>
                      <a:pt x="1105" y="1609"/>
                    </a:lnTo>
                    <a:lnTo>
                      <a:pt x="0" y="160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314"/>
              <p:cNvSpPr>
                <a:spLocks noEditPoints="1"/>
              </p:cNvSpPr>
              <p:nvPr/>
            </p:nvSpPr>
            <p:spPr bwMode="auto">
              <a:xfrm>
                <a:off x="725488" y="3444875"/>
                <a:ext cx="506412" cy="558800"/>
              </a:xfrm>
              <a:custGeom>
                <a:avLst/>
                <a:gdLst>
                  <a:gd name="T0" fmla="*/ 111 w 2874"/>
                  <a:gd name="T1" fmla="*/ 777 h 3164"/>
                  <a:gd name="T2" fmla="*/ 2763 w 2874"/>
                  <a:gd name="T3" fmla="*/ 333 h 3164"/>
                  <a:gd name="T4" fmla="*/ 2542 w 2874"/>
                  <a:gd name="T5" fmla="*/ 500 h 3164"/>
                  <a:gd name="T6" fmla="*/ 2531 w 2874"/>
                  <a:gd name="T7" fmla="*/ 532 h 3164"/>
                  <a:gd name="T8" fmla="*/ 2504 w 2874"/>
                  <a:gd name="T9" fmla="*/ 552 h 3164"/>
                  <a:gd name="T10" fmla="*/ 2100 w 2874"/>
                  <a:gd name="T11" fmla="*/ 555 h 3164"/>
                  <a:gd name="T12" fmla="*/ 2067 w 2874"/>
                  <a:gd name="T13" fmla="*/ 544 h 3164"/>
                  <a:gd name="T14" fmla="*/ 2048 w 2874"/>
                  <a:gd name="T15" fmla="*/ 517 h 3164"/>
                  <a:gd name="T16" fmla="*/ 2045 w 2874"/>
                  <a:gd name="T17" fmla="*/ 333 h 3164"/>
                  <a:gd name="T18" fmla="*/ 829 w 2874"/>
                  <a:gd name="T19" fmla="*/ 500 h 3164"/>
                  <a:gd name="T20" fmla="*/ 818 w 2874"/>
                  <a:gd name="T21" fmla="*/ 532 h 3164"/>
                  <a:gd name="T22" fmla="*/ 791 w 2874"/>
                  <a:gd name="T23" fmla="*/ 552 h 3164"/>
                  <a:gd name="T24" fmla="*/ 387 w 2874"/>
                  <a:gd name="T25" fmla="*/ 555 h 3164"/>
                  <a:gd name="T26" fmla="*/ 354 w 2874"/>
                  <a:gd name="T27" fmla="*/ 544 h 3164"/>
                  <a:gd name="T28" fmla="*/ 335 w 2874"/>
                  <a:gd name="T29" fmla="*/ 517 h 3164"/>
                  <a:gd name="T30" fmla="*/ 332 w 2874"/>
                  <a:gd name="T31" fmla="*/ 333 h 3164"/>
                  <a:gd name="T32" fmla="*/ 2155 w 2874"/>
                  <a:gd name="T33" fmla="*/ 111 h 3164"/>
                  <a:gd name="T34" fmla="*/ 2431 w 2874"/>
                  <a:gd name="T35" fmla="*/ 444 h 3164"/>
                  <a:gd name="T36" fmla="*/ 2155 w 2874"/>
                  <a:gd name="T37" fmla="*/ 111 h 3164"/>
                  <a:gd name="T38" fmla="*/ 442 w 2874"/>
                  <a:gd name="T39" fmla="*/ 444 h 3164"/>
                  <a:gd name="T40" fmla="*/ 718 w 2874"/>
                  <a:gd name="T41" fmla="*/ 111 h 3164"/>
                  <a:gd name="T42" fmla="*/ 387 w 2874"/>
                  <a:gd name="T43" fmla="*/ 0 h 3164"/>
                  <a:gd name="T44" fmla="*/ 791 w 2874"/>
                  <a:gd name="T45" fmla="*/ 3 h 3164"/>
                  <a:gd name="T46" fmla="*/ 818 w 2874"/>
                  <a:gd name="T47" fmla="*/ 23 h 3164"/>
                  <a:gd name="T48" fmla="*/ 829 w 2874"/>
                  <a:gd name="T49" fmla="*/ 56 h 3164"/>
                  <a:gd name="T50" fmla="*/ 2045 w 2874"/>
                  <a:gd name="T51" fmla="*/ 222 h 3164"/>
                  <a:gd name="T52" fmla="*/ 2048 w 2874"/>
                  <a:gd name="T53" fmla="*/ 38 h 3164"/>
                  <a:gd name="T54" fmla="*/ 2067 w 2874"/>
                  <a:gd name="T55" fmla="*/ 11 h 3164"/>
                  <a:gd name="T56" fmla="*/ 2100 w 2874"/>
                  <a:gd name="T57" fmla="*/ 0 h 3164"/>
                  <a:gd name="T58" fmla="*/ 2504 w 2874"/>
                  <a:gd name="T59" fmla="*/ 3 h 3164"/>
                  <a:gd name="T60" fmla="*/ 2531 w 2874"/>
                  <a:gd name="T61" fmla="*/ 23 h 3164"/>
                  <a:gd name="T62" fmla="*/ 2542 w 2874"/>
                  <a:gd name="T63" fmla="*/ 56 h 3164"/>
                  <a:gd name="T64" fmla="*/ 2818 w 2874"/>
                  <a:gd name="T65" fmla="*/ 222 h 3164"/>
                  <a:gd name="T66" fmla="*/ 2850 w 2874"/>
                  <a:gd name="T67" fmla="*/ 233 h 3164"/>
                  <a:gd name="T68" fmla="*/ 2871 w 2874"/>
                  <a:gd name="T69" fmla="*/ 260 h 3164"/>
                  <a:gd name="T70" fmla="*/ 2874 w 2874"/>
                  <a:gd name="T71" fmla="*/ 1610 h 3164"/>
                  <a:gd name="T72" fmla="*/ 2863 w 2874"/>
                  <a:gd name="T73" fmla="*/ 1642 h 3164"/>
                  <a:gd name="T74" fmla="*/ 2835 w 2874"/>
                  <a:gd name="T75" fmla="*/ 1662 h 3164"/>
                  <a:gd name="T76" fmla="*/ 2800 w 2874"/>
                  <a:gd name="T77" fmla="*/ 1662 h 3164"/>
                  <a:gd name="T78" fmla="*/ 2773 w 2874"/>
                  <a:gd name="T79" fmla="*/ 1642 h 3164"/>
                  <a:gd name="T80" fmla="*/ 2763 w 2874"/>
                  <a:gd name="T81" fmla="*/ 1610 h 3164"/>
                  <a:gd name="T82" fmla="*/ 111 w 2874"/>
                  <a:gd name="T83" fmla="*/ 888 h 3164"/>
                  <a:gd name="T84" fmla="*/ 1326 w 2874"/>
                  <a:gd name="T85" fmla="*/ 3053 h 3164"/>
                  <a:gd name="T86" fmla="*/ 1358 w 2874"/>
                  <a:gd name="T87" fmla="*/ 3064 h 3164"/>
                  <a:gd name="T88" fmla="*/ 1379 w 2874"/>
                  <a:gd name="T89" fmla="*/ 3091 h 3164"/>
                  <a:gd name="T90" fmla="*/ 1379 w 2874"/>
                  <a:gd name="T91" fmla="*/ 3125 h 3164"/>
                  <a:gd name="T92" fmla="*/ 1358 w 2874"/>
                  <a:gd name="T93" fmla="*/ 3152 h 3164"/>
                  <a:gd name="T94" fmla="*/ 1326 w 2874"/>
                  <a:gd name="T95" fmla="*/ 3164 h 3164"/>
                  <a:gd name="T96" fmla="*/ 37 w 2874"/>
                  <a:gd name="T97" fmla="*/ 3160 h 3164"/>
                  <a:gd name="T98" fmla="*/ 10 w 2874"/>
                  <a:gd name="T99" fmla="*/ 3141 h 3164"/>
                  <a:gd name="T100" fmla="*/ 0 w 2874"/>
                  <a:gd name="T101" fmla="*/ 3108 h 3164"/>
                  <a:gd name="T102" fmla="*/ 3 w 2874"/>
                  <a:gd name="T103" fmla="*/ 260 h 3164"/>
                  <a:gd name="T104" fmla="*/ 22 w 2874"/>
                  <a:gd name="T105" fmla="*/ 233 h 3164"/>
                  <a:gd name="T106" fmla="*/ 55 w 2874"/>
                  <a:gd name="T107" fmla="*/ 222 h 3164"/>
                  <a:gd name="T108" fmla="*/ 332 w 2874"/>
                  <a:gd name="T109" fmla="*/ 56 h 3164"/>
                  <a:gd name="T110" fmla="*/ 342 w 2874"/>
                  <a:gd name="T111" fmla="*/ 23 h 3164"/>
                  <a:gd name="T112" fmla="*/ 369 w 2874"/>
                  <a:gd name="T113" fmla="*/ 3 h 3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74" h="3164">
                    <a:moveTo>
                      <a:pt x="111" y="333"/>
                    </a:moveTo>
                    <a:lnTo>
                      <a:pt x="111" y="777"/>
                    </a:lnTo>
                    <a:lnTo>
                      <a:pt x="2763" y="777"/>
                    </a:lnTo>
                    <a:lnTo>
                      <a:pt x="2763" y="333"/>
                    </a:lnTo>
                    <a:lnTo>
                      <a:pt x="2542" y="333"/>
                    </a:lnTo>
                    <a:lnTo>
                      <a:pt x="2542" y="500"/>
                    </a:lnTo>
                    <a:lnTo>
                      <a:pt x="2539" y="517"/>
                    </a:lnTo>
                    <a:lnTo>
                      <a:pt x="2531" y="532"/>
                    </a:lnTo>
                    <a:lnTo>
                      <a:pt x="2519" y="544"/>
                    </a:lnTo>
                    <a:lnTo>
                      <a:pt x="2504" y="552"/>
                    </a:lnTo>
                    <a:lnTo>
                      <a:pt x="2487" y="555"/>
                    </a:lnTo>
                    <a:lnTo>
                      <a:pt x="2100" y="555"/>
                    </a:lnTo>
                    <a:lnTo>
                      <a:pt x="2082" y="552"/>
                    </a:lnTo>
                    <a:lnTo>
                      <a:pt x="2067" y="544"/>
                    </a:lnTo>
                    <a:lnTo>
                      <a:pt x="2055" y="532"/>
                    </a:lnTo>
                    <a:lnTo>
                      <a:pt x="2048" y="517"/>
                    </a:lnTo>
                    <a:lnTo>
                      <a:pt x="2045" y="500"/>
                    </a:lnTo>
                    <a:lnTo>
                      <a:pt x="2045" y="333"/>
                    </a:lnTo>
                    <a:lnTo>
                      <a:pt x="829" y="333"/>
                    </a:lnTo>
                    <a:lnTo>
                      <a:pt x="829" y="500"/>
                    </a:lnTo>
                    <a:lnTo>
                      <a:pt x="826" y="517"/>
                    </a:lnTo>
                    <a:lnTo>
                      <a:pt x="818" y="532"/>
                    </a:lnTo>
                    <a:lnTo>
                      <a:pt x="806" y="544"/>
                    </a:lnTo>
                    <a:lnTo>
                      <a:pt x="791" y="552"/>
                    </a:lnTo>
                    <a:lnTo>
                      <a:pt x="774" y="555"/>
                    </a:lnTo>
                    <a:lnTo>
                      <a:pt x="387" y="555"/>
                    </a:lnTo>
                    <a:lnTo>
                      <a:pt x="369" y="552"/>
                    </a:lnTo>
                    <a:lnTo>
                      <a:pt x="354" y="544"/>
                    </a:lnTo>
                    <a:lnTo>
                      <a:pt x="342" y="532"/>
                    </a:lnTo>
                    <a:lnTo>
                      <a:pt x="335" y="517"/>
                    </a:lnTo>
                    <a:lnTo>
                      <a:pt x="332" y="500"/>
                    </a:lnTo>
                    <a:lnTo>
                      <a:pt x="332" y="333"/>
                    </a:lnTo>
                    <a:lnTo>
                      <a:pt x="111" y="333"/>
                    </a:lnTo>
                    <a:close/>
                    <a:moveTo>
                      <a:pt x="2155" y="111"/>
                    </a:moveTo>
                    <a:lnTo>
                      <a:pt x="2155" y="444"/>
                    </a:lnTo>
                    <a:lnTo>
                      <a:pt x="2431" y="444"/>
                    </a:lnTo>
                    <a:lnTo>
                      <a:pt x="2431" y="111"/>
                    </a:lnTo>
                    <a:lnTo>
                      <a:pt x="2155" y="111"/>
                    </a:lnTo>
                    <a:close/>
                    <a:moveTo>
                      <a:pt x="442" y="111"/>
                    </a:moveTo>
                    <a:lnTo>
                      <a:pt x="442" y="444"/>
                    </a:lnTo>
                    <a:lnTo>
                      <a:pt x="718" y="444"/>
                    </a:lnTo>
                    <a:lnTo>
                      <a:pt x="718" y="111"/>
                    </a:lnTo>
                    <a:lnTo>
                      <a:pt x="442" y="111"/>
                    </a:lnTo>
                    <a:close/>
                    <a:moveTo>
                      <a:pt x="387" y="0"/>
                    </a:moveTo>
                    <a:lnTo>
                      <a:pt x="774" y="0"/>
                    </a:lnTo>
                    <a:lnTo>
                      <a:pt x="791" y="3"/>
                    </a:lnTo>
                    <a:lnTo>
                      <a:pt x="806" y="11"/>
                    </a:lnTo>
                    <a:lnTo>
                      <a:pt x="818" y="23"/>
                    </a:lnTo>
                    <a:lnTo>
                      <a:pt x="826" y="38"/>
                    </a:lnTo>
                    <a:lnTo>
                      <a:pt x="829" y="56"/>
                    </a:lnTo>
                    <a:lnTo>
                      <a:pt x="829" y="222"/>
                    </a:lnTo>
                    <a:lnTo>
                      <a:pt x="2045" y="222"/>
                    </a:lnTo>
                    <a:lnTo>
                      <a:pt x="2045" y="56"/>
                    </a:lnTo>
                    <a:lnTo>
                      <a:pt x="2048" y="38"/>
                    </a:lnTo>
                    <a:lnTo>
                      <a:pt x="2055" y="23"/>
                    </a:lnTo>
                    <a:lnTo>
                      <a:pt x="2067" y="11"/>
                    </a:lnTo>
                    <a:lnTo>
                      <a:pt x="2082" y="3"/>
                    </a:lnTo>
                    <a:lnTo>
                      <a:pt x="2100" y="0"/>
                    </a:lnTo>
                    <a:lnTo>
                      <a:pt x="2487" y="0"/>
                    </a:lnTo>
                    <a:lnTo>
                      <a:pt x="2504" y="3"/>
                    </a:lnTo>
                    <a:lnTo>
                      <a:pt x="2519" y="11"/>
                    </a:lnTo>
                    <a:lnTo>
                      <a:pt x="2531" y="23"/>
                    </a:lnTo>
                    <a:lnTo>
                      <a:pt x="2539" y="38"/>
                    </a:lnTo>
                    <a:lnTo>
                      <a:pt x="2542" y="56"/>
                    </a:lnTo>
                    <a:lnTo>
                      <a:pt x="2542" y="222"/>
                    </a:lnTo>
                    <a:lnTo>
                      <a:pt x="2818" y="222"/>
                    </a:lnTo>
                    <a:lnTo>
                      <a:pt x="2835" y="225"/>
                    </a:lnTo>
                    <a:lnTo>
                      <a:pt x="2850" y="233"/>
                    </a:lnTo>
                    <a:lnTo>
                      <a:pt x="2863" y="245"/>
                    </a:lnTo>
                    <a:lnTo>
                      <a:pt x="2871" y="260"/>
                    </a:lnTo>
                    <a:lnTo>
                      <a:pt x="2874" y="278"/>
                    </a:lnTo>
                    <a:lnTo>
                      <a:pt x="2874" y="1610"/>
                    </a:lnTo>
                    <a:lnTo>
                      <a:pt x="2871" y="1627"/>
                    </a:lnTo>
                    <a:lnTo>
                      <a:pt x="2863" y="1642"/>
                    </a:lnTo>
                    <a:lnTo>
                      <a:pt x="2850" y="1654"/>
                    </a:lnTo>
                    <a:lnTo>
                      <a:pt x="2835" y="1662"/>
                    </a:lnTo>
                    <a:lnTo>
                      <a:pt x="2818" y="1665"/>
                    </a:lnTo>
                    <a:lnTo>
                      <a:pt x="2800" y="1662"/>
                    </a:lnTo>
                    <a:lnTo>
                      <a:pt x="2785" y="1654"/>
                    </a:lnTo>
                    <a:lnTo>
                      <a:pt x="2773" y="1642"/>
                    </a:lnTo>
                    <a:lnTo>
                      <a:pt x="2766" y="1627"/>
                    </a:lnTo>
                    <a:lnTo>
                      <a:pt x="2763" y="1610"/>
                    </a:lnTo>
                    <a:lnTo>
                      <a:pt x="2763" y="888"/>
                    </a:lnTo>
                    <a:lnTo>
                      <a:pt x="111" y="888"/>
                    </a:lnTo>
                    <a:lnTo>
                      <a:pt x="111" y="3053"/>
                    </a:lnTo>
                    <a:lnTo>
                      <a:pt x="1326" y="3053"/>
                    </a:lnTo>
                    <a:lnTo>
                      <a:pt x="1343" y="3056"/>
                    </a:lnTo>
                    <a:lnTo>
                      <a:pt x="1358" y="3064"/>
                    </a:lnTo>
                    <a:lnTo>
                      <a:pt x="1370" y="3076"/>
                    </a:lnTo>
                    <a:lnTo>
                      <a:pt x="1379" y="3091"/>
                    </a:lnTo>
                    <a:lnTo>
                      <a:pt x="1382" y="3108"/>
                    </a:lnTo>
                    <a:lnTo>
                      <a:pt x="1379" y="3125"/>
                    </a:lnTo>
                    <a:lnTo>
                      <a:pt x="1370" y="3141"/>
                    </a:lnTo>
                    <a:lnTo>
                      <a:pt x="1358" y="3152"/>
                    </a:lnTo>
                    <a:lnTo>
                      <a:pt x="1343" y="3160"/>
                    </a:lnTo>
                    <a:lnTo>
                      <a:pt x="1326" y="3164"/>
                    </a:lnTo>
                    <a:lnTo>
                      <a:pt x="55" y="3164"/>
                    </a:lnTo>
                    <a:lnTo>
                      <a:pt x="37" y="3160"/>
                    </a:lnTo>
                    <a:lnTo>
                      <a:pt x="22" y="3152"/>
                    </a:lnTo>
                    <a:lnTo>
                      <a:pt x="10" y="3141"/>
                    </a:lnTo>
                    <a:lnTo>
                      <a:pt x="3" y="3125"/>
                    </a:lnTo>
                    <a:lnTo>
                      <a:pt x="0" y="3108"/>
                    </a:lnTo>
                    <a:lnTo>
                      <a:pt x="0" y="278"/>
                    </a:lnTo>
                    <a:lnTo>
                      <a:pt x="3" y="260"/>
                    </a:lnTo>
                    <a:lnTo>
                      <a:pt x="10" y="245"/>
                    </a:lnTo>
                    <a:lnTo>
                      <a:pt x="22" y="233"/>
                    </a:lnTo>
                    <a:lnTo>
                      <a:pt x="37" y="225"/>
                    </a:lnTo>
                    <a:lnTo>
                      <a:pt x="55" y="222"/>
                    </a:lnTo>
                    <a:lnTo>
                      <a:pt x="332" y="222"/>
                    </a:lnTo>
                    <a:lnTo>
                      <a:pt x="332" y="56"/>
                    </a:lnTo>
                    <a:lnTo>
                      <a:pt x="335" y="38"/>
                    </a:lnTo>
                    <a:lnTo>
                      <a:pt x="342" y="23"/>
                    </a:lnTo>
                    <a:lnTo>
                      <a:pt x="354" y="11"/>
                    </a:lnTo>
                    <a:lnTo>
                      <a:pt x="369" y="3"/>
                    </a:lnTo>
                    <a:lnTo>
                      <a:pt x="3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49" name="Group 748"/>
            <p:cNvGrpSpPr/>
            <p:nvPr/>
          </p:nvGrpSpPr>
          <p:grpSpPr>
            <a:xfrm>
              <a:off x="657232" y="2679765"/>
              <a:ext cx="577850" cy="573087"/>
              <a:chOff x="1624013" y="2678113"/>
              <a:chExt cx="577850" cy="5730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50" name="Freeform 325"/>
              <p:cNvSpPr>
                <a:spLocks noEditPoints="1"/>
              </p:cNvSpPr>
              <p:nvPr/>
            </p:nvSpPr>
            <p:spPr bwMode="auto">
              <a:xfrm>
                <a:off x="1925638" y="3011488"/>
                <a:ext cx="276225" cy="239712"/>
              </a:xfrm>
              <a:custGeom>
                <a:avLst/>
                <a:gdLst>
                  <a:gd name="T0" fmla="*/ 780 w 1563"/>
                  <a:gd name="T1" fmla="*/ 111 h 1365"/>
                  <a:gd name="T2" fmla="*/ 775 w 1563"/>
                  <a:gd name="T3" fmla="*/ 112 h 1365"/>
                  <a:gd name="T4" fmla="*/ 771 w 1563"/>
                  <a:gd name="T5" fmla="*/ 117 h 1365"/>
                  <a:gd name="T6" fmla="*/ 112 w 1563"/>
                  <a:gd name="T7" fmla="*/ 1239 h 1365"/>
                  <a:gd name="T8" fmla="*/ 112 w 1563"/>
                  <a:gd name="T9" fmla="*/ 1244 h 1365"/>
                  <a:gd name="T10" fmla="*/ 113 w 1563"/>
                  <a:gd name="T11" fmla="*/ 1248 h 1365"/>
                  <a:gd name="T12" fmla="*/ 116 w 1563"/>
                  <a:gd name="T13" fmla="*/ 1252 h 1365"/>
                  <a:gd name="T14" fmla="*/ 121 w 1563"/>
                  <a:gd name="T15" fmla="*/ 1255 h 1365"/>
                  <a:gd name="T16" fmla="*/ 1440 w 1563"/>
                  <a:gd name="T17" fmla="*/ 1255 h 1365"/>
                  <a:gd name="T18" fmla="*/ 1446 w 1563"/>
                  <a:gd name="T19" fmla="*/ 1254 h 1365"/>
                  <a:gd name="T20" fmla="*/ 1450 w 1563"/>
                  <a:gd name="T21" fmla="*/ 1250 h 1365"/>
                  <a:gd name="T22" fmla="*/ 1452 w 1563"/>
                  <a:gd name="T23" fmla="*/ 1246 h 1365"/>
                  <a:gd name="T24" fmla="*/ 1452 w 1563"/>
                  <a:gd name="T25" fmla="*/ 1239 h 1365"/>
                  <a:gd name="T26" fmla="*/ 794 w 1563"/>
                  <a:gd name="T27" fmla="*/ 117 h 1365"/>
                  <a:gd name="T28" fmla="*/ 789 w 1563"/>
                  <a:gd name="T29" fmla="*/ 112 h 1365"/>
                  <a:gd name="T30" fmla="*/ 784 w 1563"/>
                  <a:gd name="T31" fmla="*/ 111 h 1365"/>
                  <a:gd name="T32" fmla="*/ 782 w 1563"/>
                  <a:gd name="T33" fmla="*/ 0 h 1365"/>
                  <a:gd name="T34" fmla="*/ 833 w 1563"/>
                  <a:gd name="T35" fmla="*/ 10 h 1365"/>
                  <a:gd name="T36" fmla="*/ 874 w 1563"/>
                  <a:gd name="T37" fmla="*/ 40 h 1365"/>
                  <a:gd name="T38" fmla="*/ 1547 w 1563"/>
                  <a:gd name="T39" fmla="*/ 1179 h 1365"/>
                  <a:gd name="T40" fmla="*/ 1563 w 1563"/>
                  <a:gd name="T41" fmla="*/ 1228 h 1365"/>
                  <a:gd name="T42" fmla="*/ 1558 w 1563"/>
                  <a:gd name="T43" fmla="*/ 1280 h 1365"/>
                  <a:gd name="T44" fmla="*/ 1531 w 1563"/>
                  <a:gd name="T45" fmla="*/ 1325 h 1365"/>
                  <a:gd name="T46" fmla="*/ 1490 w 1563"/>
                  <a:gd name="T47" fmla="*/ 1354 h 1365"/>
                  <a:gd name="T48" fmla="*/ 1440 w 1563"/>
                  <a:gd name="T49" fmla="*/ 1365 h 1365"/>
                  <a:gd name="T50" fmla="*/ 98 w 1563"/>
                  <a:gd name="T51" fmla="*/ 1362 h 1365"/>
                  <a:gd name="T52" fmla="*/ 51 w 1563"/>
                  <a:gd name="T53" fmla="*/ 1342 h 1365"/>
                  <a:gd name="T54" fmla="*/ 17 w 1563"/>
                  <a:gd name="T55" fmla="*/ 1303 h 1365"/>
                  <a:gd name="T56" fmla="*/ 0 w 1563"/>
                  <a:gd name="T57" fmla="*/ 1254 h 1365"/>
                  <a:gd name="T58" fmla="*/ 7 w 1563"/>
                  <a:gd name="T59" fmla="*/ 1204 h 1365"/>
                  <a:gd name="T60" fmla="*/ 675 w 1563"/>
                  <a:gd name="T61" fmla="*/ 60 h 1365"/>
                  <a:gd name="T62" fmla="*/ 709 w 1563"/>
                  <a:gd name="T63" fmla="*/ 23 h 1365"/>
                  <a:gd name="T64" fmla="*/ 756 w 1563"/>
                  <a:gd name="T65" fmla="*/ 2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3" h="1365">
                    <a:moveTo>
                      <a:pt x="782" y="110"/>
                    </a:move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12"/>
                    </a:lnTo>
                    <a:lnTo>
                      <a:pt x="773" y="114"/>
                    </a:lnTo>
                    <a:lnTo>
                      <a:pt x="771" y="117"/>
                    </a:lnTo>
                    <a:lnTo>
                      <a:pt x="113" y="1236"/>
                    </a:lnTo>
                    <a:lnTo>
                      <a:pt x="112" y="1239"/>
                    </a:lnTo>
                    <a:lnTo>
                      <a:pt x="112" y="1242"/>
                    </a:lnTo>
                    <a:lnTo>
                      <a:pt x="112" y="1244"/>
                    </a:lnTo>
                    <a:lnTo>
                      <a:pt x="112" y="1247"/>
                    </a:lnTo>
                    <a:lnTo>
                      <a:pt x="113" y="1248"/>
                    </a:lnTo>
                    <a:lnTo>
                      <a:pt x="115" y="1250"/>
                    </a:lnTo>
                    <a:lnTo>
                      <a:pt x="116" y="1252"/>
                    </a:lnTo>
                    <a:lnTo>
                      <a:pt x="118" y="1254"/>
                    </a:lnTo>
                    <a:lnTo>
                      <a:pt x="121" y="1255"/>
                    </a:lnTo>
                    <a:lnTo>
                      <a:pt x="124" y="1255"/>
                    </a:lnTo>
                    <a:lnTo>
                      <a:pt x="1440" y="1255"/>
                    </a:lnTo>
                    <a:lnTo>
                      <a:pt x="1443" y="1255"/>
                    </a:lnTo>
                    <a:lnTo>
                      <a:pt x="1446" y="1254"/>
                    </a:lnTo>
                    <a:lnTo>
                      <a:pt x="1448" y="1252"/>
                    </a:lnTo>
                    <a:lnTo>
                      <a:pt x="1450" y="1250"/>
                    </a:lnTo>
                    <a:lnTo>
                      <a:pt x="1451" y="1248"/>
                    </a:lnTo>
                    <a:lnTo>
                      <a:pt x="1452" y="1246"/>
                    </a:lnTo>
                    <a:lnTo>
                      <a:pt x="1453" y="1243"/>
                    </a:lnTo>
                    <a:lnTo>
                      <a:pt x="1452" y="1239"/>
                    </a:lnTo>
                    <a:lnTo>
                      <a:pt x="1451" y="1236"/>
                    </a:lnTo>
                    <a:lnTo>
                      <a:pt x="794" y="117"/>
                    </a:lnTo>
                    <a:lnTo>
                      <a:pt x="792" y="114"/>
                    </a:lnTo>
                    <a:lnTo>
                      <a:pt x="789" y="112"/>
                    </a:lnTo>
                    <a:lnTo>
                      <a:pt x="787" y="111"/>
                    </a:lnTo>
                    <a:lnTo>
                      <a:pt x="784" y="111"/>
                    </a:lnTo>
                    <a:lnTo>
                      <a:pt x="782" y="110"/>
                    </a:lnTo>
                    <a:close/>
                    <a:moveTo>
                      <a:pt x="782" y="0"/>
                    </a:moveTo>
                    <a:lnTo>
                      <a:pt x="808" y="2"/>
                    </a:lnTo>
                    <a:lnTo>
                      <a:pt x="833" y="10"/>
                    </a:lnTo>
                    <a:lnTo>
                      <a:pt x="855" y="23"/>
                    </a:lnTo>
                    <a:lnTo>
                      <a:pt x="874" y="40"/>
                    </a:lnTo>
                    <a:lnTo>
                      <a:pt x="890" y="60"/>
                    </a:lnTo>
                    <a:lnTo>
                      <a:pt x="1547" y="1179"/>
                    </a:lnTo>
                    <a:lnTo>
                      <a:pt x="1557" y="1204"/>
                    </a:lnTo>
                    <a:lnTo>
                      <a:pt x="1563" y="1228"/>
                    </a:lnTo>
                    <a:lnTo>
                      <a:pt x="1563" y="1254"/>
                    </a:lnTo>
                    <a:lnTo>
                      <a:pt x="1558" y="1280"/>
                    </a:lnTo>
                    <a:lnTo>
                      <a:pt x="1547" y="1303"/>
                    </a:lnTo>
                    <a:lnTo>
                      <a:pt x="1531" y="1325"/>
                    </a:lnTo>
                    <a:lnTo>
                      <a:pt x="1513" y="1342"/>
                    </a:lnTo>
                    <a:lnTo>
                      <a:pt x="1490" y="1354"/>
                    </a:lnTo>
                    <a:lnTo>
                      <a:pt x="1465" y="1362"/>
                    </a:lnTo>
                    <a:lnTo>
                      <a:pt x="1440" y="1365"/>
                    </a:lnTo>
                    <a:lnTo>
                      <a:pt x="124" y="1365"/>
                    </a:lnTo>
                    <a:lnTo>
                      <a:pt x="98" y="1362"/>
                    </a:lnTo>
                    <a:lnTo>
                      <a:pt x="74" y="1354"/>
                    </a:lnTo>
                    <a:lnTo>
                      <a:pt x="51" y="1342"/>
                    </a:lnTo>
                    <a:lnTo>
                      <a:pt x="32" y="1325"/>
                    </a:lnTo>
                    <a:lnTo>
                      <a:pt x="17" y="1303"/>
                    </a:lnTo>
                    <a:lnTo>
                      <a:pt x="6" y="1280"/>
                    </a:lnTo>
                    <a:lnTo>
                      <a:pt x="0" y="1254"/>
                    </a:lnTo>
                    <a:lnTo>
                      <a:pt x="0" y="1228"/>
                    </a:lnTo>
                    <a:lnTo>
                      <a:pt x="7" y="1204"/>
                    </a:lnTo>
                    <a:lnTo>
                      <a:pt x="17" y="1179"/>
                    </a:lnTo>
                    <a:lnTo>
                      <a:pt x="675" y="60"/>
                    </a:lnTo>
                    <a:lnTo>
                      <a:pt x="691" y="40"/>
                    </a:lnTo>
                    <a:lnTo>
                      <a:pt x="709" y="23"/>
                    </a:lnTo>
                    <a:lnTo>
                      <a:pt x="732" y="10"/>
                    </a:lnTo>
                    <a:lnTo>
                      <a:pt x="756" y="2"/>
                    </a:lnTo>
                    <a:lnTo>
                      <a:pt x="7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326"/>
              <p:cNvSpPr>
                <a:spLocks/>
              </p:cNvSpPr>
              <p:nvPr/>
            </p:nvSpPr>
            <p:spPr bwMode="auto">
              <a:xfrm>
                <a:off x="2054226" y="3076575"/>
                <a:ext cx="20638" cy="96837"/>
              </a:xfrm>
              <a:custGeom>
                <a:avLst/>
                <a:gdLst>
                  <a:gd name="T0" fmla="*/ 56 w 111"/>
                  <a:gd name="T1" fmla="*/ 0 h 552"/>
                  <a:gd name="T2" fmla="*/ 73 w 111"/>
                  <a:gd name="T3" fmla="*/ 4 h 552"/>
                  <a:gd name="T4" fmla="*/ 88 w 111"/>
                  <a:gd name="T5" fmla="*/ 11 h 552"/>
                  <a:gd name="T6" fmla="*/ 101 w 111"/>
                  <a:gd name="T7" fmla="*/ 23 h 552"/>
                  <a:gd name="T8" fmla="*/ 108 w 111"/>
                  <a:gd name="T9" fmla="*/ 38 h 552"/>
                  <a:gd name="T10" fmla="*/ 111 w 111"/>
                  <a:gd name="T11" fmla="*/ 56 h 552"/>
                  <a:gd name="T12" fmla="*/ 111 w 111"/>
                  <a:gd name="T13" fmla="*/ 496 h 552"/>
                  <a:gd name="T14" fmla="*/ 108 w 111"/>
                  <a:gd name="T15" fmla="*/ 514 h 552"/>
                  <a:gd name="T16" fmla="*/ 101 w 111"/>
                  <a:gd name="T17" fmla="*/ 529 h 552"/>
                  <a:gd name="T18" fmla="*/ 88 w 111"/>
                  <a:gd name="T19" fmla="*/ 540 h 552"/>
                  <a:gd name="T20" fmla="*/ 73 w 111"/>
                  <a:gd name="T21" fmla="*/ 549 h 552"/>
                  <a:gd name="T22" fmla="*/ 56 w 111"/>
                  <a:gd name="T23" fmla="*/ 552 h 552"/>
                  <a:gd name="T24" fmla="*/ 38 w 111"/>
                  <a:gd name="T25" fmla="*/ 549 h 552"/>
                  <a:gd name="T26" fmla="*/ 23 w 111"/>
                  <a:gd name="T27" fmla="*/ 540 h 552"/>
                  <a:gd name="T28" fmla="*/ 11 w 111"/>
                  <a:gd name="T29" fmla="*/ 529 h 552"/>
                  <a:gd name="T30" fmla="*/ 3 w 111"/>
                  <a:gd name="T31" fmla="*/ 514 h 552"/>
                  <a:gd name="T32" fmla="*/ 0 w 111"/>
                  <a:gd name="T33" fmla="*/ 496 h 552"/>
                  <a:gd name="T34" fmla="*/ 0 w 111"/>
                  <a:gd name="T35" fmla="*/ 56 h 552"/>
                  <a:gd name="T36" fmla="*/ 3 w 111"/>
                  <a:gd name="T37" fmla="*/ 38 h 552"/>
                  <a:gd name="T38" fmla="*/ 11 w 111"/>
                  <a:gd name="T39" fmla="*/ 23 h 552"/>
                  <a:gd name="T40" fmla="*/ 23 w 111"/>
                  <a:gd name="T41" fmla="*/ 11 h 552"/>
                  <a:gd name="T42" fmla="*/ 38 w 111"/>
                  <a:gd name="T43" fmla="*/ 4 h 552"/>
                  <a:gd name="T44" fmla="*/ 56 w 111"/>
                  <a:gd name="T4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552">
                    <a:moveTo>
                      <a:pt x="56" y="0"/>
                    </a:moveTo>
                    <a:lnTo>
                      <a:pt x="73" y="4"/>
                    </a:lnTo>
                    <a:lnTo>
                      <a:pt x="88" y="11"/>
                    </a:lnTo>
                    <a:lnTo>
                      <a:pt x="101" y="23"/>
                    </a:lnTo>
                    <a:lnTo>
                      <a:pt x="108" y="38"/>
                    </a:lnTo>
                    <a:lnTo>
                      <a:pt x="111" y="56"/>
                    </a:lnTo>
                    <a:lnTo>
                      <a:pt x="111" y="496"/>
                    </a:lnTo>
                    <a:lnTo>
                      <a:pt x="108" y="514"/>
                    </a:lnTo>
                    <a:lnTo>
                      <a:pt x="101" y="529"/>
                    </a:lnTo>
                    <a:lnTo>
                      <a:pt x="88" y="540"/>
                    </a:lnTo>
                    <a:lnTo>
                      <a:pt x="73" y="549"/>
                    </a:lnTo>
                    <a:lnTo>
                      <a:pt x="56" y="552"/>
                    </a:lnTo>
                    <a:lnTo>
                      <a:pt x="38" y="549"/>
                    </a:lnTo>
                    <a:lnTo>
                      <a:pt x="23" y="540"/>
                    </a:lnTo>
                    <a:lnTo>
                      <a:pt x="11" y="529"/>
                    </a:lnTo>
                    <a:lnTo>
                      <a:pt x="3" y="514"/>
                    </a:lnTo>
                    <a:lnTo>
                      <a:pt x="0" y="496"/>
                    </a:lnTo>
                    <a:lnTo>
                      <a:pt x="0" y="56"/>
                    </a:lnTo>
                    <a:lnTo>
                      <a:pt x="3" y="38"/>
                    </a:lnTo>
                    <a:lnTo>
                      <a:pt x="11" y="23"/>
                    </a:lnTo>
                    <a:lnTo>
                      <a:pt x="23" y="11"/>
                    </a:lnTo>
                    <a:lnTo>
                      <a:pt x="38" y="4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327"/>
              <p:cNvSpPr>
                <a:spLocks/>
              </p:cNvSpPr>
              <p:nvPr/>
            </p:nvSpPr>
            <p:spPr bwMode="auto">
              <a:xfrm>
                <a:off x="2054226" y="3194050"/>
                <a:ext cx="20638" cy="19050"/>
              </a:xfrm>
              <a:custGeom>
                <a:avLst/>
                <a:gdLst>
                  <a:gd name="T0" fmla="*/ 56 w 111"/>
                  <a:gd name="T1" fmla="*/ 0 h 110"/>
                  <a:gd name="T2" fmla="*/ 70 w 111"/>
                  <a:gd name="T3" fmla="*/ 2 h 110"/>
                  <a:gd name="T4" fmla="*/ 83 w 111"/>
                  <a:gd name="T5" fmla="*/ 7 h 110"/>
                  <a:gd name="T6" fmla="*/ 95 w 111"/>
                  <a:gd name="T7" fmla="*/ 17 h 110"/>
                  <a:gd name="T8" fmla="*/ 104 w 111"/>
                  <a:gd name="T9" fmla="*/ 27 h 110"/>
                  <a:gd name="T10" fmla="*/ 109 w 111"/>
                  <a:gd name="T11" fmla="*/ 40 h 110"/>
                  <a:gd name="T12" fmla="*/ 111 w 111"/>
                  <a:gd name="T13" fmla="*/ 54 h 110"/>
                  <a:gd name="T14" fmla="*/ 109 w 111"/>
                  <a:gd name="T15" fmla="*/ 69 h 110"/>
                  <a:gd name="T16" fmla="*/ 104 w 111"/>
                  <a:gd name="T17" fmla="*/ 83 h 110"/>
                  <a:gd name="T18" fmla="*/ 95 w 111"/>
                  <a:gd name="T19" fmla="*/ 94 h 110"/>
                  <a:gd name="T20" fmla="*/ 83 w 111"/>
                  <a:gd name="T21" fmla="*/ 102 h 110"/>
                  <a:gd name="T22" fmla="*/ 70 w 111"/>
                  <a:gd name="T23" fmla="*/ 108 h 110"/>
                  <a:gd name="T24" fmla="*/ 56 w 111"/>
                  <a:gd name="T25" fmla="*/ 110 h 110"/>
                  <a:gd name="T26" fmla="*/ 41 w 111"/>
                  <a:gd name="T27" fmla="*/ 108 h 110"/>
                  <a:gd name="T28" fmla="*/ 28 w 111"/>
                  <a:gd name="T29" fmla="*/ 102 h 110"/>
                  <a:gd name="T30" fmla="*/ 16 w 111"/>
                  <a:gd name="T31" fmla="*/ 94 h 110"/>
                  <a:gd name="T32" fmla="*/ 8 w 111"/>
                  <a:gd name="T33" fmla="*/ 82 h 110"/>
                  <a:gd name="T34" fmla="*/ 2 w 111"/>
                  <a:gd name="T35" fmla="*/ 69 h 110"/>
                  <a:gd name="T36" fmla="*/ 0 w 111"/>
                  <a:gd name="T37" fmla="*/ 54 h 110"/>
                  <a:gd name="T38" fmla="*/ 2 w 111"/>
                  <a:gd name="T39" fmla="*/ 40 h 110"/>
                  <a:gd name="T40" fmla="*/ 8 w 111"/>
                  <a:gd name="T41" fmla="*/ 27 h 110"/>
                  <a:gd name="T42" fmla="*/ 16 w 111"/>
                  <a:gd name="T43" fmla="*/ 15 h 110"/>
                  <a:gd name="T44" fmla="*/ 28 w 111"/>
                  <a:gd name="T45" fmla="*/ 7 h 110"/>
                  <a:gd name="T46" fmla="*/ 41 w 111"/>
                  <a:gd name="T47" fmla="*/ 2 h 110"/>
                  <a:gd name="T48" fmla="*/ 56 w 111"/>
                  <a:gd name="T4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1" h="110">
                    <a:moveTo>
                      <a:pt x="56" y="0"/>
                    </a:moveTo>
                    <a:lnTo>
                      <a:pt x="70" y="2"/>
                    </a:lnTo>
                    <a:lnTo>
                      <a:pt x="83" y="7"/>
                    </a:lnTo>
                    <a:lnTo>
                      <a:pt x="95" y="17"/>
                    </a:lnTo>
                    <a:lnTo>
                      <a:pt x="104" y="27"/>
                    </a:lnTo>
                    <a:lnTo>
                      <a:pt x="109" y="40"/>
                    </a:lnTo>
                    <a:lnTo>
                      <a:pt x="111" y="54"/>
                    </a:lnTo>
                    <a:lnTo>
                      <a:pt x="109" y="69"/>
                    </a:lnTo>
                    <a:lnTo>
                      <a:pt x="104" y="83"/>
                    </a:lnTo>
                    <a:lnTo>
                      <a:pt x="95" y="94"/>
                    </a:lnTo>
                    <a:lnTo>
                      <a:pt x="83" y="102"/>
                    </a:lnTo>
                    <a:lnTo>
                      <a:pt x="70" y="108"/>
                    </a:lnTo>
                    <a:lnTo>
                      <a:pt x="56" y="110"/>
                    </a:lnTo>
                    <a:lnTo>
                      <a:pt x="41" y="108"/>
                    </a:lnTo>
                    <a:lnTo>
                      <a:pt x="28" y="102"/>
                    </a:lnTo>
                    <a:lnTo>
                      <a:pt x="16" y="94"/>
                    </a:lnTo>
                    <a:lnTo>
                      <a:pt x="8" y="82"/>
                    </a:lnTo>
                    <a:lnTo>
                      <a:pt x="2" y="69"/>
                    </a:lnTo>
                    <a:lnTo>
                      <a:pt x="0" y="54"/>
                    </a:lnTo>
                    <a:lnTo>
                      <a:pt x="2" y="40"/>
                    </a:lnTo>
                    <a:lnTo>
                      <a:pt x="8" y="27"/>
                    </a:lnTo>
                    <a:lnTo>
                      <a:pt x="16" y="15"/>
                    </a:lnTo>
                    <a:lnTo>
                      <a:pt x="28" y="7"/>
                    </a:lnTo>
                    <a:lnTo>
                      <a:pt x="41" y="2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328"/>
              <p:cNvSpPr>
                <a:spLocks noEditPoints="1"/>
              </p:cNvSpPr>
              <p:nvPr/>
            </p:nvSpPr>
            <p:spPr bwMode="auto">
              <a:xfrm>
                <a:off x="1692276" y="2882900"/>
                <a:ext cx="373063" cy="280987"/>
              </a:xfrm>
              <a:custGeom>
                <a:avLst/>
                <a:gdLst>
                  <a:gd name="T0" fmla="*/ 610 w 2110"/>
                  <a:gd name="T1" fmla="*/ 1102 h 1598"/>
                  <a:gd name="T2" fmla="*/ 610 w 2110"/>
                  <a:gd name="T3" fmla="*/ 1488 h 1598"/>
                  <a:gd name="T4" fmla="*/ 1000 w 2110"/>
                  <a:gd name="T5" fmla="*/ 1488 h 1598"/>
                  <a:gd name="T6" fmla="*/ 1000 w 2110"/>
                  <a:gd name="T7" fmla="*/ 1102 h 1598"/>
                  <a:gd name="T8" fmla="*/ 610 w 2110"/>
                  <a:gd name="T9" fmla="*/ 1102 h 1598"/>
                  <a:gd name="T10" fmla="*/ 112 w 2110"/>
                  <a:gd name="T11" fmla="*/ 1102 h 1598"/>
                  <a:gd name="T12" fmla="*/ 112 w 2110"/>
                  <a:gd name="T13" fmla="*/ 1488 h 1598"/>
                  <a:gd name="T14" fmla="*/ 500 w 2110"/>
                  <a:gd name="T15" fmla="*/ 1488 h 1598"/>
                  <a:gd name="T16" fmla="*/ 500 w 2110"/>
                  <a:gd name="T17" fmla="*/ 1102 h 1598"/>
                  <a:gd name="T18" fmla="*/ 112 w 2110"/>
                  <a:gd name="T19" fmla="*/ 1102 h 1598"/>
                  <a:gd name="T20" fmla="*/ 1111 w 2110"/>
                  <a:gd name="T21" fmla="*/ 606 h 1598"/>
                  <a:gd name="T22" fmla="*/ 1111 w 2110"/>
                  <a:gd name="T23" fmla="*/ 992 h 1598"/>
                  <a:gd name="T24" fmla="*/ 1499 w 2110"/>
                  <a:gd name="T25" fmla="*/ 992 h 1598"/>
                  <a:gd name="T26" fmla="*/ 1499 w 2110"/>
                  <a:gd name="T27" fmla="*/ 606 h 1598"/>
                  <a:gd name="T28" fmla="*/ 1111 w 2110"/>
                  <a:gd name="T29" fmla="*/ 606 h 1598"/>
                  <a:gd name="T30" fmla="*/ 610 w 2110"/>
                  <a:gd name="T31" fmla="*/ 606 h 1598"/>
                  <a:gd name="T32" fmla="*/ 610 w 2110"/>
                  <a:gd name="T33" fmla="*/ 992 h 1598"/>
                  <a:gd name="T34" fmla="*/ 1000 w 2110"/>
                  <a:gd name="T35" fmla="*/ 992 h 1598"/>
                  <a:gd name="T36" fmla="*/ 1000 w 2110"/>
                  <a:gd name="T37" fmla="*/ 606 h 1598"/>
                  <a:gd name="T38" fmla="*/ 610 w 2110"/>
                  <a:gd name="T39" fmla="*/ 606 h 1598"/>
                  <a:gd name="T40" fmla="*/ 112 w 2110"/>
                  <a:gd name="T41" fmla="*/ 606 h 1598"/>
                  <a:gd name="T42" fmla="*/ 112 w 2110"/>
                  <a:gd name="T43" fmla="*/ 992 h 1598"/>
                  <a:gd name="T44" fmla="*/ 500 w 2110"/>
                  <a:gd name="T45" fmla="*/ 992 h 1598"/>
                  <a:gd name="T46" fmla="*/ 500 w 2110"/>
                  <a:gd name="T47" fmla="*/ 606 h 1598"/>
                  <a:gd name="T48" fmla="*/ 112 w 2110"/>
                  <a:gd name="T49" fmla="*/ 606 h 1598"/>
                  <a:gd name="T50" fmla="*/ 1610 w 2110"/>
                  <a:gd name="T51" fmla="*/ 110 h 1598"/>
                  <a:gd name="T52" fmla="*/ 1610 w 2110"/>
                  <a:gd name="T53" fmla="*/ 496 h 1598"/>
                  <a:gd name="T54" fmla="*/ 1998 w 2110"/>
                  <a:gd name="T55" fmla="*/ 496 h 1598"/>
                  <a:gd name="T56" fmla="*/ 1998 w 2110"/>
                  <a:gd name="T57" fmla="*/ 110 h 1598"/>
                  <a:gd name="T58" fmla="*/ 1610 w 2110"/>
                  <a:gd name="T59" fmla="*/ 110 h 1598"/>
                  <a:gd name="T60" fmla="*/ 1111 w 2110"/>
                  <a:gd name="T61" fmla="*/ 110 h 1598"/>
                  <a:gd name="T62" fmla="*/ 1111 w 2110"/>
                  <a:gd name="T63" fmla="*/ 496 h 1598"/>
                  <a:gd name="T64" fmla="*/ 1499 w 2110"/>
                  <a:gd name="T65" fmla="*/ 496 h 1598"/>
                  <a:gd name="T66" fmla="*/ 1499 w 2110"/>
                  <a:gd name="T67" fmla="*/ 110 h 1598"/>
                  <a:gd name="T68" fmla="*/ 1111 w 2110"/>
                  <a:gd name="T69" fmla="*/ 110 h 1598"/>
                  <a:gd name="T70" fmla="*/ 610 w 2110"/>
                  <a:gd name="T71" fmla="*/ 110 h 1598"/>
                  <a:gd name="T72" fmla="*/ 610 w 2110"/>
                  <a:gd name="T73" fmla="*/ 496 h 1598"/>
                  <a:gd name="T74" fmla="*/ 1000 w 2110"/>
                  <a:gd name="T75" fmla="*/ 496 h 1598"/>
                  <a:gd name="T76" fmla="*/ 1000 w 2110"/>
                  <a:gd name="T77" fmla="*/ 110 h 1598"/>
                  <a:gd name="T78" fmla="*/ 610 w 2110"/>
                  <a:gd name="T79" fmla="*/ 110 h 1598"/>
                  <a:gd name="T80" fmla="*/ 112 w 2110"/>
                  <a:gd name="T81" fmla="*/ 110 h 1598"/>
                  <a:gd name="T82" fmla="*/ 112 w 2110"/>
                  <a:gd name="T83" fmla="*/ 496 h 1598"/>
                  <a:gd name="T84" fmla="*/ 500 w 2110"/>
                  <a:gd name="T85" fmla="*/ 496 h 1598"/>
                  <a:gd name="T86" fmla="*/ 500 w 2110"/>
                  <a:gd name="T87" fmla="*/ 110 h 1598"/>
                  <a:gd name="T88" fmla="*/ 112 w 2110"/>
                  <a:gd name="T89" fmla="*/ 110 h 1598"/>
                  <a:gd name="T90" fmla="*/ 0 w 2110"/>
                  <a:gd name="T91" fmla="*/ 0 h 1598"/>
                  <a:gd name="T92" fmla="*/ 2110 w 2110"/>
                  <a:gd name="T93" fmla="*/ 0 h 1598"/>
                  <a:gd name="T94" fmla="*/ 2110 w 2110"/>
                  <a:gd name="T95" fmla="*/ 606 h 1598"/>
                  <a:gd name="T96" fmla="*/ 1610 w 2110"/>
                  <a:gd name="T97" fmla="*/ 606 h 1598"/>
                  <a:gd name="T98" fmla="*/ 1610 w 2110"/>
                  <a:gd name="T99" fmla="*/ 1102 h 1598"/>
                  <a:gd name="T100" fmla="*/ 1111 w 2110"/>
                  <a:gd name="T101" fmla="*/ 1102 h 1598"/>
                  <a:gd name="T102" fmla="*/ 1111 w 2110"/>
                  <a:gd name="T103" fmla="*/ 1598 h 1598"/>
                  <a:gd name="T104" fmla="*/ 0 w 2110"/>
                  <a:gd name="T105" fmla="*/ 1598 h 1598"/>
                  <a:gd name="T106" fmla="*/ 0 w 2110"/>
                  <a:gd name="T107" fmla="*/ 0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10" h="1598">
                    <a:moveTo>
                      <a:pt x="610" y="1102"/>
                    </a:moveTo>
                    <a:lnTo>
                      <a:pt x="610" y="1488"/>
                    </a:lnTo>
                    <a:lnTo>
                      <a:pt x="1000" y="1488"/>
                    </a:lnTo>
                    <a:lnTo>
                      <a:pt x="1000" y="1102"/>
                    </a:lnTo>
                    <a:lnTo>
                      <a:pt x="610" y="1102"/>
                    </a:lnTo>
                    <a:close/>
                    <a:moveTo>
                      <a:pt x="112" y="1102"/>
                    </a:moveTo>
                    <a:lnTo>
                      <a:pt x="112" y="1488"/>
                    </a:lnTo>
                    <a:lnTo>
                      <a:pt x="500" y="1488"/>
                    </a:lnTo>
                    <a:lnTo>
                      <a:pt x="500" y="1102"/>
                    </a:lnTo>
                    <a:lnTo>
                      <a:pt x="112" y="1102"/>
                    </a:lnTo>
                    <a:close/>
                    <a:moveTo>
                      <a:pt x="1111" y="606"/>
                    </a:moveTo>
                    <a:lnTo>
                      <a:pt x="1111" y="992"/>
                    </a:lnTo>
                    <a:lnTo>
                      <a:pt x="1499" y="992"/>
                    </a:lnTo>
                    <a:lnTo>
                      <a:pt x="1499" y="606"/>
                    </a:lnTo>
                    <a:lnTo>
                      <a:pt x="1111" y="606"/>
                    </a:lnTo>
                    <a:close/>
                    <a:moveTo>
                      <a:pt x="610" y="606"/>
                    </a:moveTo>
                    <a:lnTo>
                      <a:pt x="610" y="992"/>
                    </a:lnTo>
                    <a:lnTo>
                      <a:pt x="1000" y="992"/>
                    </a:lnTo>
                    <a:lnTo>
                      <a:pt x="1000" y="606"/>
                    </a:lnTo>
                    <a:lnTo>
                      <a:pt x="610" y="606"/>
                    </a:lnTo>
                    <a:close/>
                    <a:moveTo>
                      <a:pt x="112" y="606"/>
                    </a:moveTo>
                    <a:lnTo>
                      <a:pt x="112" y="992"/>
                    </a:lnTo>
                    <a:lnTo>
                      <a:pt x="500" y="992"/>
                    </a:lnTo>
                    <a:lnTo>
                      <a:pt x="500" y="606"/>
                    </a:lnTo>
                    <a:lnTo>
                      <a:pt x="112" y="606"/>
                    </a:lnTo>
                    <a:close/>
                    <a:moveTo>
                      <a:pt x="1610" y="110"/>
                    </a:moveTo>
                    <a:lnTo>
                      <a:pt x="1610" y="496"/>
                    </a:lnTo>
                    <a:lnTo>
                      <a:pt x="1998" y="496"/>
                    </a:lnTo>
                    <a:lnTo>
                      <a:pt x="1998" y="110"/>
                    </a:lnTo>
                    <a:lnTo>
                      <a:pt x="1610" y="110"/>
                    </a:lnTo>
                    <a:close/>
                    <a:moveTo>
                      <a:pt x="1111" y="110"/>
                    </a:moveTo>
                    <a:lnTo>
                      <a:pt x="1111" y="496"/>
                    </a:lnTo>
                    <a:lnTo>
                      <a:pt x="1499" y="496"/>
                    </a:lnTo>
                    <a:lnTo>
                      <a:pt x="1499" y="110"/>
                    </a:lnTo>
                    <a:lnTo>
                      <a:pt x="1111" y="110"/>
                    </a:lnTo>
                    <a:close/>
                    <a:moveTo>
                      <a:pt x="610" y="110"/>
                    </a:moveTo>
                    <a:lnTo>
                      <a:pt x="610" y="496"/>
                    </a:lnTo>
                    <a:lnTo>
                      <a:pt x="1000" y="496"/>
                    </a:lnTo>
                    <a:lnTo>
                      <a:pt x="1000" y="110"/>
                    </a:lnTo>
                    <a:lnTo>
                      <a:pt x="610" y="110"/>
                    </a:lnTo>
                    <a:close/>
                    <a:moveTo>
                      <a:pt x="112" y="110"/>
                    </a:moveTo>
                    <a:lnTo>
                      <a:pt x="112" y="496"/>
                    </a:lnTo>
                    <a:lnTo>
                      <a:pt x="500" y="496"/>
                    </a:lnTo>
                    <a:lnTo>
                      <a:pt x="500" y="110"/>
                    </a:lnTo>
                    <a:lnTo>
                      <a:pt x="112" y="110"/>
                    </a:lnTo>
                    <a:close/>
                    <a:moveTo>
                      <a:pt x="0" y="0"/>
                    </a:moveTo>
                    <a:lnTo>
                      <a:pt x="2110" y="0"/>
                    </a:lnTo>
                    <a:lnTo>
                      <a:pt x="2110" y="606"/>
                    </a:lnTo>
                    <a:lnTo>
                      <a:pt x="1610" y="606"/>
                    </a:lnTo>
                    <a:lnTo>
                      <a:pt x="1610" y="1102"/>
                    </a:lnTo>
                    <a:lnTo>
                      <a:pt x="1111" y="1102"/>
                    </a:lnTo>
                    <a:lnTo>
                      <a:pt x="1111" y="1598"/>
                    </a:lnTo>
                    <a:lnTo>
                      <a:pt x="0" y="15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329"/>
              <p:cNvSpPr>
                <a:spLocks noEditPoints="1"/>
              </p:cNvSpPr>
              <p:nvPr/>
            </p:nvSpPr>
            <p:spPr bwMode="auto">
              <a:xfrm>
                <a:off x="1624013" y="2678113"/>
                <a:ext cx="509588" cy="554037"/>
              </a:xfrm>
              <a:custGeom>
                <a:avLst/>
                <a:gdLst>
                  <a:gd name="T0" fmla="*/ 111 w 2886"/>
                  <a:gd name="T1" fmla="*/ 771 h 3141"/>
                  <a:gd name="T2" fmla="*/ 2776 w 2886"/>
                  <a:gd name="T3" fmla="*/ 331 h 3141"/>
                  <a:gd name="T4" fmla="*/ 2553 w 2886"/>
                  <a:gd name="T5" fmla="*/ 496 h 3141"/>
                  <a:gd name="T6" fmla="*/ 2543 w 2886"/>
                  <a:gd name="T7" fmla="*/ 529 h 3141"/>
                  <a:gd name="T8" fmla="*/ 2515 w 2886"/>
                  <a:gd name="T9" fmla="*/ 548 h 3141"/>
                  <a:gd name="T10" fmla="*/ 2109 w 2886"/>
                  <a:gd name="T11" fmla="*/ 551 h 3141"/>
                  <a:gd name="T12" fmla="*/ 2076 w 2886"/>
                  <a:gd name="T13" fmla="*/ 540 h 3141"/>
                  <a:gd name="T14" fmla="*/ 2057 w 2886"/>
                  <a:gd name="T15" fmla="*/ 514 h 3141"/>
                  <a:gd name="T16" fmla="*/ 2053 w 2886"/>
                  <a:gd name="T17" fmla="*/ 331 h 3141"/>
                  <a:gd name="T18" fmla="*/ 833 w 2886"/>
                  <a:gd name="T19" fmla="*/ 496 h 3141"/>
                  <a:gd name="T20" fmla="*/ 821 w 2886"/>
                  <a:gd name="T21" fmla="*/ 529 h 3141"/>
                  <a:gd name="T22" fmla="*/ 794 w 2886"/>
                  <a:gd name="T23" fmla="*/ 548 h 3141"/>
                  <a:gd name="T24" fmla="*/ 388 w 2886"/>
                  <a:gd name="T25" fmla="*/ 551 h 3141"/>
                  <a:gd name="T26" fmla="*/ 355 w 2886"/>
                  <a:gd name="T27" fmla="*/ 540 h 3141"/>
                  <a:gd name="T28" fmla="*/ 336 w 2886"/>
                  <a:gd name="T29" fmla="*/ 514 h 3141"/>
                  <a:gd name="T30" fmla="*/ 333 w 2886"/>
                  <a:gd name="T31" fmla="*/ 331 h 3141"/>
                  <a:gd name="T32" fmla="*/ 2165 w 2886"/>
                  <a:gd name="T33" fmla="*/ 111 h 3141"/>
                  <a:gd name="T34" fmla="*/ 2442 w 2886"/>
                  <a:gd name="T35" fmla="*/ 441 h 3141"/>
                  <a:gd name="T36" fmla="*/ 2165 w 2886"/>
                  <a:gd name="T37" fmla="*/ 111 h 3141"/>
                  <a:gd name="T38" fmla="*/ 444 w 2886"/>
                  <a:gd name="T39" fmla="*/ 441 h 3141"/>
                  <a:gd name="T40" fmla="*/ 721 w 2886"/>
                  <a:gd name="T41" fmla="*/ 111 h 3141"/>
                  <a:gd name="T42" fmla="*/ 388 w 2886"/>
                  <a:gd name="T43" fmla="*/ 0 h 3141"/>
                  <a:gd name="T44" fmla="*/ 794 w 2886"/>
                  <a:gd name="T45" fmla="*/ 3 h 3141"/>
                  <a:gd name="T46" fmla="*/ 821 w 2886"/>
                  <a:gd name="T47" fmla="*/ 23 h 3141"/>
                  <a:gd name="T48" fmla="*/ 833 w 2886"/>
                  <a:gd name="T49" fmla="*/ 55 h 3141"/>
                  <a:gd name="T50" fmla="*/ 2053 w 2886"/>
                  <a:gd name="T51" fmla="*/ 220 h 3141"/>
                  <a:gd name="T52" fmla="*/ 2057 w 2886"/>
                  <a:gd name="T53" fmla="*/ 38 h 3141"/>
                  <a:gd name="T54" fmla="*/ 2076 w 2886"/>
                  <a:gd name="T55" fmla="*/ 10 h 3141"/>
                  <a:gd name="T56" fmla="*/ 2109 w 2886"/>
                  <a:gd name="T57" fmla="*/ 0 h 3141"/>
                  <a:gd name="T58" fmla="*/ 2515 w 2886"/>
                  <a:gd name="T59" fmla="*/ 3 h 3141"/>
                  <a:gd name="T60" fmla="*/ 2543 w 2886"/>
                  <a:gd name="T61" fmla="*/ 23 h 3141"/>
                  <a:gd name="T62" fmla="*/ 2553 w 2886"/>
                  <a:gd name="T63" fmla="*/ 55 h 3141"/>
                  <a:gd name="T64" fmla="*/ 2830 w 2886"/>
                  <a:gd name="T65" fmla="*/ 220 h 3141"/>
                  <a:gd name="T66" fmla="*/ 2863 w 2886"/>
                  <a:gd name="T67" fmla="*/ 231 h 3141"/>
                  <a:gd name="T68" fmla="*/ 2884 w 2886"/>
                  <a:gd name="T69" fmla="*/ 258 h 3141"/>
                  <a:gd name="T70" fmla="*/ 2886 w 2886"/>
                  <a:gd name="T71" fmla="*/ 1819 h 3141"/>
                  <a:gd name="T72" fmla="*/ 2876 w 2886"/>
                  <a:gd name="T73" fmla="*/ 1851 h 3141"/>
                  <a:gd name="T74" fmla="*/ 2849 w 2886"/>
                  <a:gd name="T75" fmla="*/ 1871 h 3141"/>
                  <a:gd name="T76" fmla="*/ 2813 w 2886"/>
                  <a:gd name="T77" fmla="*/ 1871 h 3141"/>
                  <a:gd name="T78" fmla="*/ 2786 w 2886"/>
                  <a:gd name="T79" fmla="*/ 1851 h 3141"/>
                  <a:gd name="T80" fmla="*/ 2776 w 2886"/>
                  <a:gd name="T81" fmla="*/ 1819 h 3141"/>
                  <a:gd name="T82" fmla="*/ 111 w 2886"/>
                  <a:gd name="T83" fmla="*/ 882 h 3141"/>
                  <a:gd name="T84" fmla="*/ 1443 w 2886"/>
                  <a:gd name="T85" fmla="*/ 3031 h 3141"/>
                  <a:gd name="T86" fmla="*/ 1475 w 2886"/>
                  <a:gd name="T87" fmla="*/ 3042 h 3141"/>
                  <a:gd name="T88" fmla="*/ 1496 w 2886"/>
                  <a:gd name="T89" fmla="*/ 3068 h 3141"/>
                  <a:gd name="T90" fmla="*/ 1496 w 2886"/>
                  <a:gd name="T91" fmla="*/ 3103 h 3141"/>
                  <a:gd name="T92" fmla="*/ 1475 w 2886"/>
                  <a:gd name="T93" fmla="*/ 3131 h 3141"/>
                  <a:gd name="T94" fmla="*/ 1443 w 2886"/>
                  <a:gd name="T95" fmla="*/ 3141 h 3141"/>
                  <a:gd name="T96" fmla="*/ 38 w 2886"/>
                  <a:gd name="T97" fmla="*/ 3138 h 3141"/>
                  <a:gd name="T98" fmla="*/ 10 w 2886"/>
                  <a:gd name="T99" fmla="*/ 3119 h 3141"/>
                  <a:gd name="T100" fmla="*/ 0 w 2886"/>
                  <a:gd name="T101" fmla="*/ 3086 h 3141"/>
                  <a:gd name="T102" fmla="*/ 2 w 2886"/>
                  <a:gd name="T103" fmla="*/ 258 h 3141"/>
                  <a:gd name="T104" fmla="*/ 23 w 2886"/>
                  <a:gd name="T105" fmla="*/ 231 h 3141"/>
                  <a:gd name="T106" fmla="*/ 56 w 2886"/>
                  <a:gd name="T107" fmla="*/ 220 h 3141"/>
                  <a:gd name="T108" fmla="*/ 333 w 2886"/>
                  <a:gd name="T109" fmla="*/ 55 h 3141"/>
                  <a:gd name="T110" fmla="*/ 343 w 2886"/>
                  <a:gd name="T111" fmla="*/ 23 h 3141"/>
                  <a:gd name="T112" fmla="*/ 371 w 2886"/>
                  <a:gd name="T113" fmla="*/ 3 h 3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86" h="3141">
                    <a:moveTo>
                      <a:pt x="111" y="331"/>
                    </a:moveTo>
                    <a:lnTo>
                      <a:pt x="111" y="771"/>
                    </a:lnTo>
                    <a:lnTo>
                      <a:pt x="2776" y="771"/>
                    </a:lnTo>
                    <a:lnTo>
                      <a:pt x="2776" y="331"/>
                    </a:lnTo>
                    <a:lnTo>
                      <a:pt x="2553" y="331"/>
                    </a:lnTo>
                    <a:lnTo>
                      <a:pt x="2553" y="496"/>
                    </a:lnTo>
                    <a:lnTo>
                      <a:pt x="2550" y="514"/>
                    </a:lnTo>
                    <a:lnTo>
                      <a:pt x="2543" y="529"/>
                    </a:lnTo>
                    <a:lnTo>
                      <a:pt x="2530" y="540"/>
                    </a:lnTo>
                    <a:lnTo>
                      <a:pt x="2515" y="548"/>
                    </a:lnTo>
                    <a:lnTo>
                      <a:pt x="2498" y="551"/>
                    </a:lnTo>
                    <a:lnTo>
                      <a:pt x="2109" y="551"/>
                    </a:lnTo>
                    <a:lnTo>
                      <a:pt x="2092" y="548"/>
                    </a:lnTo>
                    <a:lnTo>
                      <a:pt x="2076" y="540"/>
                    </a:lnTo>
                    <a:lnTo>
                      <a:pt x="2065" y="529"/>
                    </a:lnTo>
                    <a:lnTo>
                      <a:pt x="2057" y="514"/>
                    </a:lnTo>
                    <a:lnTo>
                      <a:pt x="2053" y="496"/>
                    </a:lnTo>
                    <a:lnTo>
                      <a:pt x="2053" y="331"/>
                    </a:lnTo>
                    <a:lnTo>
                      <a:pt x="833" y="331"/>
                    </a:lnTo>
                    <a:lnTo>
                      <a:pt x="833" y="496"/>
                    </a:lnTo>
                    <a:lnTo>
                      <a:pt x="829" y="514"/>
                    </a:lnTo>
                    <a:lnTo>
                      <a:pt x="821" y="529"/>
                    </a:lnTo>
                    <a:lnTo>
                      <a:pt x="810" y="540"/>
                    </a:lnTo>
                    <a:lnTo>
                      <a:pt x="794" y="548"/>
                    </a:lnTo>
                    <a:lnTo>
                      <a:pt x="777" y="551"/>
                    </a:lnTo>
                    <a:lnTo>
                      <a:pt x="388" y="551"/>
                    </a:lnTo>
                    <a:lnTo>
                      <a:pt x="371" y="548"/>
                    </a:lnTo>
                    <a:lnTo>
                      <a:pt x="355" y="540"/>
                    </a:lnTo>
                    <a:lnTo>
                      <a:pt x="343" y="529"/>
                    </a:lnTo>
                    <a:lnTo>
                      <a:pt x="336" y="514"/>
                    </a:lnTo>
                    <a:lnTo>
                      <a:pt x="333" y="496"/>
                    </a:lnTo>
                    <a:lnTo>
                      <a:pt x="333" y="331"/>
                    </a:lnTo>
                    <a:lnTo>
                      <a:pt x="111" y="331"/>
                    </a:lnTo>
                    <a:close/>
                    <a:moveTo>
                      <a:pt x="2165" y="111"/>
                    </a:moveTo>
                    <a:lnTo>
                      <a:pt x="2165" y="441"/>
                    </a:lnTo>
                    <a:lnTo>
                      <a:pt x="2442" y="441"/>
                    </a:lnTo>
                    <a:lnTo>
                      <a:pt x="2442" y="111"/>
                    </a:lnTo>
                    <a:lnTo>
                      <a:pt x="2165" y="111"/>
                    </a:lnTo>
                    <a:close/>
                    <a:moveTo>
                      <a:pt x="444" y="111"/>
                    </a:moveTo>
                    <a:lnTo>
                      <a:pt x="444" y="441"/>
                    </a:lnTo>
                    <a:lnTo>
                      <a:pt x="721" y="441"/>
                    </a:lnTo>
                    <a:lnTo>
                      <a:pt x="721" y="111"/>
                    </a:lnTo>
                    <a:lnTo>
                      <a:pt x="444" y="111"/>
                    </a:lnTo>
                    <a:close/>
                    <a:moveTo>
                      <a:pt x="388" y="0"/>
                    </a:moveTo>
                    <a:lnTo>
                      <a:pt x="777" y="0"/>
                    </a:lnTo>
                    <a:lnTo>
                      <a:pt x="794" y="3"/>
                    </a:lnTo>
                    <a:lnTo>
                      <a:pt x="810" y="10"/>
                    </a:lnTo>
                    <a:lnTo>
                      <a:pt x="821" y="23"/>
                    </a:lnTo>
                    <a:lnTo>
                      <a:pt x="829" y="38"/>
                    </a:lnTo>
                    <a:lnTo>
                      <a:pt x="833" y="55"/>
                    </a:lnTo>
                    <a:lnTo>
                      <a:pt x="833" y="220"/>
                    </a:lnTo>
                    <a:lnTo>
                      <a:pt x="2053" y="220"/>
                    </a:lnTo>
                    <a:lnTo>
                      <a:pt x="2053" y="55"/>
                    </a:lnTo>
                    <a:lnTo>
                      <a:pt x="2057" y="38"/>
                    </a:lnTo>
                    <a:lnTo>
                      <a:pt x="2065" y="23"/>
                    </a:lnTo>
                    <a:lnTo>
                      <a:pt x="2076" y="10"/>
                    </a:lnTo>
                    <a:lnTo>
                      <a:pt x="2092" y="3"/>
                    </a:lnTo>
                    <a:lnTo>
                      <a:pt x="2109" y="0"/>
                    </a:lnTo>
                    <a:lnTo>
                      <a:pt x="2498" y="0"/>
                    </a:lnTo>
                    <a:lnTo>
                      <a:pt x="2515" y="3"/>
                    </a:lnTo>
                    <a:lnTo>
                      <a:pt x="2530" y="10"/>
                    </a:lnTo>
                    <a:lnTo>
                      <a:pt x="2543" y="23"/>
                    </a:lnTo>
                    <a:lnTo>
                      <a:pt x="2550" y="38"/>
                    </a:lnTo>
                    <a:lnTo>
                      <a:pt x="2553" y="55"/>
                    </a:lnTo>
                    <a:lnTo>
                      <a:pt x="2553" y="220"/>
                    </a:lnTo>
                    <a:lnTo>
                      <a:pt x="2830" y="220"/>
                    </a:lnTo>
                    <a:lnTo>
                      <a:pt x="2849" y="223"/>
                    </a:lnTo>
                    <a:lnTo>
                      <a:pt x="2863" y="231"/>
                    </a:lnTo>
                    <a:lnTo>
                      <a:pt x="2876" y="243"/>
                    </a:lnTo>
                    <a:lnTo>
                      <a:pt x="2884" y="258"/>
                    </a:lnTo>
                    <a:lnTo>
                      <a:pt x="2886" y="275"/>
                    </a:lnTo>
                    <a:lnTo>
                      <a:pt x="2886" y="1819"/>
                    </a:lnTo>
                    <a:lnTo>
                      <a:pt x="2884" y="1836"/>
                    </a:lnTo>
                    <a:lnTo>
                      <a:pt x="2876" y="1851"/>
                    </a:lnTo>
                    <a:lnTo>
                      <a:pt x="2863" y="1863"/>
                    </a:lnTo>
                    <a:lnTo>
                      <a:pt x="2849" y="1871"/>
                    </a:lnTo>
                    <a:lnTo>
                      <a:pt x="2830" y="1874"/>
                    </a:lnTo>
                    <a:lnTo>
                      <a:pt x="2813" y="1871"/>
                    </a:lnTo>
                    <a:lnTo>
                      <a:pt x="2798" y="1863"/>
                    </a:lnTo>
                    <a:lnTo>
                      <a:pt x="2786" y="1851"/>
                    </a:lnTo>
                    <a:lnTo>
                      <a:pt x="2778" y="1836"/>
                    </a:lnTo>
                    <a:lnTo>
                      <a:pt x="2776" y="1819"/>
                    </a:lnTo>
                    <a:lnTo>
                      <a:pt x="2776" y="882"/>
                    </a:lnTo>
                    <a:lnTo>
                      <a:pt x="111" y="882"/>
                    </a:lnTo>
                    <a:lnTo>
                      <a:pt x="111" y="3031"/>
                    </a:lnTo>
                    <a:lnTo>
                      <a:pt x="1443" y="3031"/>
                    </a:lnTo>
                    <a:lnTo>
                      <a:pt x="1461" y="3034"/>
                    </a:lnTo>
                    <a:lnTo>
                      <a:pt x="1475" y="3042"/>
                    </a:lnTo>
                    <a:lnTo>
                      <a:pt x="1488" y="3053"/>
                    </a:lnTo>
                    <a:lnTo>
                      <a:pt x="1496" y="3068"/>
                    </a:lnTo>
                    <a:lnTo>
                      <a:pt x="1499" y="3086"/>
                    </a:lnTo>
                    <a:lnTo>
                      <a:pt x="1496" y="3103"/>
                    </a:lnTo>
                    <a:lnTo>
                      <a:pt x="1488" y="3119"/>
                    </a:lnTo>
                    <a:lnTo>
                      <a:pt x="1475" y="3131"/>
                    </a:lnTo>
                    <a:lnTo>
                      <a:pt x="1461" y="3138"/>
                    </a:lnTo>
                    <a:lnTo>
                      <a:pt x="1443" y="3141"/>
                    </a:lnTo>
                    <a:lnTo>
                      <a:pt x="56" y="3141"/>
                    </a:lnTo>
                    <a:lnTo>
                      <a:pt x="38" y="3138"/>
                    </a:lnTo>
                    <a:lnTo>
                      <a:pt x="23" y="3131"/>
                    </a:lnTo>
                    <a:lnTo>
                      <a:pt x="10" y="3119"/>
                    </a:lnTo>
                    <a:lnTo>
                      <a:pt x="2" y="3103"/>
                    </a:lnTo>
                    <a:lnTo>
                      <a:pt x="0" y="3086"/>
                    </a:lnTo>
                    <a:lnTo>
                      <a:pt x="0" y="275"/>
                    </a:lnTo>
                    <a:lnTo>
                      <a:pt x="2" y="258"/>
                    </a:lnTo>
                    <a:lnTo>
                      <a:pt x="10" y="243"/>
                    </a:lnTo>
                    <a:lnTo>
                      <a:pt x="23" y="231"/>
                    </a:lnTo>
                    <a:lnTo>
                      <a:pt x="38" y="223"/>
                    </a:lnTo>
                    <a:lnTo>
                      <a:pt x="56" y="220"/>
                    </a:lnTo>
                    <a:lnTo>
                      <a:pt x="333" y="220"/>
                    </a:lnTo>
                    <a:lnTo>
                      <a:pt x="333" y="55"/>
                    </a:lnTo>
                    <a:lnTo>
                      <a:pt x="336" y="38"/>
                    </a:lnTo>
                    <a:lnTo>
                      <a:pt x="343" y="23"/>
                    </a:lnTo>
                    <a:lnTo>
                      <a:pt x="355" y="10"/>
                    </a:lnTo>
                    <a:lnTo>
                      <a:pt x="371" y="3"/>
                    </a:lnTo>
                    <a:lnTo>
                      <a:pt x="3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55" name="Group 754"/>
            <p:cNvGrpSpPr/>
            <p:nvPr/>
          </p:nvGrpSpPr>
          <p:grpSpPr>
            <a:xfrm>
              <a:off x="1592726" y="2679765"/>
              <a:ext cx="577850" cy="573087"/>
              <a:chOff x="2568575" y="2678113"/>
              <a:chExt cx="577850" cy="5730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56" name="Freeform 334"/>
              <p:cNvSpPr>
                <a:spLocks noEditPoints="1"/>
              </p:cNvSpPr>
              <p:nvPr/>
            </p:nvSpPr>
            <p:spPr bwMode="auto">
              <a:xfrm>
                <a:off x="2892425" y="3019425"/>
                <a:ext cx="254000" cy="231775"/>
              </a:xfrm>
              <a:custGeom>
                <a:avLst/>
                <a:gdLst>
                  <a:gd name="T0" fmla="*/ 565 w 1442"/>
                  <a:gd name="T1" fmla="*/ 477 h 1320"/>
                  <a:gd name="T2" fmla="*/ 547 w 1442"/>
                  <a:gd name="T3" fmla="*/ 496 h 1320"/>
                  <a:gd name="T4" fmla="*/ 522 w 1442"/>
                  <a:gd name="T5" fmla="*/ 506 h 1320"/>
                  <a:gd name="T6" fmla="*/ 426 w 1442"/>
                  <a:gd name="T7" fmla="*/ 787 h 1320"/>
                  <a:gd name="T8" fmla="*/ 441 w 1442"/>
                  <a:gd name="T9" fmla="*/ 809 h 1320"/>
                  <a:gd name="T10" fmla="*/ 443 w 1442"/>
                  <a:gd name="T11" fmla="*/ 836 h 1320"/>
                  <a:gd name="T12" fmla="*/ 696 w 1442"/>
                  <a:gd name="T13" fmla="*/ 1009 h 1320"/>
                  <a:gd name="T14" fmla="*/ 721 w 1442"/>
                  <a:gd name="T15" fmla="*/ 1002 h 1320"/>
                  <a:gd name="T16" fmla="*/ 746 w 1442"/>
                  <a:gd name="T17" fmla="*/ 1009 h 1320"/>
                  <a:gd name="T18" fmla="*/ 999 w 1442"/>
                  <a:gd name="T19" fmla="*/ 836 h 1320"/>
                  <a:gd name="T20" fmla="*/ 1001 w 1442"/>
                  <a:gd name="T21" fmla="*/ 809 h 1320"/>
                  <a:gd name="T22" fmla="*/ 1016 w 1442"/>
                  <a:gd name="T23" fmla="*/ 787 h 1320"/>
                  <a:gd name="T24" fmla="*/ 919 w 1442"/>
                  <a:gd name="T25" fmla="*/ 506 h 1320"/>
                  <a:gd name="T26" fmla="*/ 894 w 1442"/>
                  <a:gd name="T27" fmla="*/ 496 h 1320"/>
                  <a:gd name="T28" fmla="*/ 878 w 1442"/>
                  <a:gd name="T29" fmla="*/ 477 h 1320"/>
                  <a:gd name="T30" fmla="*/ 721 w 1442"/>
                  <a:gd name="T31" fmla="*/ 0 h 1320"/>
                  <a:gd name="T32" fmla="*/ 750 w 1442"/>
                  <a:gd name="T33" fmla="*/ 6 h 1320"/>
                  <a:gd name="T34" fmla="*/ 771 w 1442"/>
                  <a:gd name="T35" fmla="*/ 28 h 1320"/>
                  <a:gd name="T36" fmla="*/ 1395 w 1442"/>
                  <a:gd name="T37" fmla="*/ 461 h 1320"/>
                  <a:gd name="T38" fmla="*/ 1423 w 1442"/>
                  <a:gd name="T39" fmla="*/ 474 h 1320"/>
                  <a:gd name="T40" fmla="*/ 1440 w 1442"/>
                  <a:gd name="T41" fmla="*/ 499 h 1320"/>
                  <a:gd name="T42" fmla="*/ 1441 w 1442"/>
                  <a:gd name="T43" fmla="*/ 530 h 1320"/>
                  <a:gd name="T44" fmla="*/ 1426 w 1442"/>
                  <a:gd name="T45" fmla="*/ 555 h 1320"/>
                  <a:gd name="T46" fmla="*/ 1188 w 1442"/>
                  <a:gd name="T47" fmla="*/ 1255 h 1320"/>
                  <a:gd name="T48" fmla="*/ 1185 w 1442"/>
                  <a:gd name="T49" fmla="*/ 1286 h 1320"/>
                  <a:gd name="T50" fmla="*/ 1166 w 1442"/>
                  <a:gd name="T51" fmla="*/ 1309 h 1320"/>
                  <a:gd name="T52" fmla="*/ 1145 w 1442"/>
                  <a:gd name="T53" fmla="*/ 1318 h 1320"/>
                  <a:gd name="T54" fmla="*/ 1120 w 1442"/>
                  <a:gd name="T55" fmla="*/ 1318 h 1320"/>
                  <a:gd name="T56" fmla="*/ 721 w 1442"/>
                  <a:gd name="T57" fmla="*/ 1120 h 1320"/>
                  <a:gd name="T58" fmla="*/ 320 w 1442"/>
                  <a:gd name="T59" fmla="*/ 1319 h 1320"/>
                  <a:gd name="T60" fmla="*/ 290 w 1442"/>
                  <a:gd name="T61" fmla="*/ 1316 h 1320"/>
                  <a:gd name="T62" fmla="*/ 266 w 1442"/>
                  <a:gd name="T63" fmla="*/ 1298 h 1320"/>
                  <a:gd name="T64" fmla="*/ 254 w 1442"/>
                  <a:gd name="T65" fmla="*/ 1270 h 1320"/>
                  <a:gd name="T66" fmla="*/ 329 w 1442"/>
                  <a:gd name="T67" fmla="*/ 846 h 1320"/>
                  <a:gd name="T68" fmla="*/ 7 w 1442"/>
                  <a:gd name="T69" fmla="*/ 544 h 1320"/>
                  <a:gd name="T70" fmla="*/ 0 w 1442"/>
                  <a:gd name="T71" fmla="*/ 515 h 1320"/>
                  <a:gd name="T72" fmla="*/ 9 w 1442"/>
                  <a:gd name="T73" fmla="*/ 485 h 1320"/>
                  <a:gd name="T74" fmla="*/ 32 w 1442"/>
                  <a:gd name="T75" fmla="*/ 465 h 1320"/>
                  <a:gd name="T76" fmla="*/ 479 w 1442"/>
                  <a:gd name="T77" fmla="*/ 401 h 1320"/>
                  <a:gd name="T78" fmla="*/ 681 w 1442"/>
                  <a:gd name="T79" fmla="*/ 15 h 1320"/>
                  <a:gd name="T80" fmla="*/ 707 w 1442"/>
                  <a:gd name="T81" fmla="*/ 1 h 1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42" h="1320">
                    <a:moveTo>
                      <a:pt x="721" y="174"/>
                    </a:moveTo>
                    <a:lnTo>
                      <a:pt x="565" y="477"/>
                    </a:lnTo>
                    <a:lnTo>
                      <a:pt x="557" y="488"/>
                    </a:lnTo>
                    <a:lnTo>
                      <a:pt x="547" y="496"/>
                    </a:lnTo>
                    <a:lnTo>
                      <a:pt x="536" y="503"/>
                    </a:lnTo>
                    <a:lnTo>
                      <a:pt x="522" y="506"/>
                    </a:lnTo>
                    <a:lnTo>
                      <a:pt x="177" y="554"/>
                    </a:lnTo>
                    <a:lnTo>
                      <a:pt x="426" y="787"/>
                    </a:lnTo>
                    <a:lnTo>
                      <a:pt x="435" y="797"/>
                    </a:lnTo>
                    <a:lnTo>
                      <a:pt x="441" y="809"/>
                    </a:lnTo>
                    <a:lnTo>
                      <a:pt x="443" y="822"/>
                    </a:lnTo>
                    <a:lnTo>
                      <a:pt x="443" y="836"/>
                    </a:lnTo>
                    <a:lnTo>
                      <a:pt x="383" y="1166"/>
                    </a:lnTo>
                    <a:lnTo>
                      <a:pt x="696" y="1009"/>
                    </a:lnTo>
                    <a:lnTo>
                      <a:pt x="709" y="1004"/>
                    </a:lnTo>
                    <a:lnTo>
                      <a:pt x="721" y="1002"/>
                    </a:lnTo>
                    <a:lnTo>
                      <a:pt x="734" y="1004"/>
                    </a:lnTo>
                    <a:lnTo>
                      <a:pt x="746" y="1009"/>
                    </a:lnTo>
                    <a:lnTo>
                      <a:pt x="1059" y="1166"/>
                    </a:lnTo>
                    <a:lnTo>
                      <a:pt x="999" y="836"/>
                    </a:lnTo>
                    <a:lnTo>
                      <a:pt x="999" y="822"/>
                    </a:lnTo>
                    <a:lnTo>
                      <a:pt x="1001" y="809"/>
                    </a:lnTo>
                    <a:lnTo>
                      <a:pt x="1008" y="797"/>
                    </a:lnTo>
                    <a:lnTo>
                      <a:pt x="1016" y="787"/>
                    </a:lnTo>
                    <a:lnTo>
                      <a:pt x="1265" y="554"/>
                    </a:lnTo>
                    <a:lnTo>
                      <a:pt x="919" y="506"/>
                    </a:lnTo>
                    <a:lnTo>
                      <a:pt x="907" y="503"/>
                    </a:lnTo>
                    <a:lnTo>
                      <a:pt x="894" y="496"/>
                    </a:lnTo>
                    <a:lnTo>
                      <a:pt x="885" y="488"/>
                    </a:lnTo>
                    <a:lnTo>
                      <a:pt x="878" y="477"/>
                    </a:lnTo>
                    <a:lnTo>
                      <a:pt x="721" y="174"/>
                    </a:lnTo>
                    <a:close/>
                    <a:moveTo>
                      <a:pt x="721" y="0"/>
                    </a:moveTo>
                    <a:lnTo>
                      <a:pt x="736" y="1"/>
                    </a:lnTo>
                    <a:lnTo>
                      <a:pt x="750" y="6"/>
                    </a:lnTo>
                    <a:lnTo>
                      <a:pt x="761" y="15"/>
                    </a:lnTo>
                    <a:lnTo>
                      <a:pt x="771" y="28"/>
                    </a:lnTo>
                    <a:lnTo>
                      <a:pt x="963" y="401"/>
                    </a:lnTo>
                    <a:lnTo>
                      <a:pt x="1395" y="461"/>
                    </a:lnTo>
                    <a:lnTo>
                      <a:pt x="1410" y="465"/>
                    </a:lnTo>
                    <a:lnTo>
                      <a:pt x="1423" y="474"/>
                    </a:lnTo>
                    <a:lnTo>
                      <a:pt x="1433" y="485"/>
                    </a:lnTo>
                    <a:lnTo>
                      <a:pt x="1440" y="499"/>
                    </a:lnTo>
                    <a:lnTo>
                      <a:pt x="1442" y="515"/>
                    </a:lnTo>
                    <a:lnTo>
                      <a:pt x="1441" y="530"/>
                    </a:lnTo>
                    <a:lnTo>
                      <a:pt x="1435" y="544"/>
                    </a:lnTo>
                    <a:lnTo>
                      <a:pt x="1426" y="555"/>
                    </a:lnTo>
                    <a:lnTo>
                      <a:pt x="1115" y="846"/>
                    </a:lnTo>
                    <a:lnTo>
                      <a:pt x="1188" y="1255"/>
                    </a:lnTo>
                    <a:lnTo>
                      <a:pt x="1188" y="1270"/>
                    </a:lnTo>
                    <a:lnTo>
                      <a:pt x="1185" y="1286"/>
                    </a:lnTo>
                    <a:lnTo>
                      <a:pt x="1178" y="1298"/>
                    </a:lnTo>
                    <a:lnTo>
                      <a:pt x="1166" y="1309"/>
                    </a:lnTo>
                    <a:lnTo>
                      <a:pt x="1156" y="1315"/>
                    </a:lnTo>
                    <a:lnTo>
                      <a:pt x="1145" y="1318"/>
                    </a:lnTo>
                    <a:lnTo>
                      <a:pt x="1133" y="1320"/>
                    </a:lnTo>
                    <a:lnTo>
                      <a:pt x="1120" y="1318"/>
                    </a:lnTo>
                    <a:lnTo>
                      <a:pt x="1108" y="1314"/>
                    </a:lnTo>
                    <a:lnTo>
                      <a:pt x="721" y="1120"/>
                    </a:lnTo>
                    <a:lnTo>
                      <a:pt x="335" y="1314"/>
                    </a:lnTo>
                    <a:lnTo>
                      <a:pt x="320" y="1319"/>
                    </a:lnTo>
                    <a:lnTo>
                      <a:pt x="305" y="1319"/>
                    </a:lnTo>
                    <a:lnTo>
                      <a:pt x="290" y="1316"/>
                    </a:lnTo>
                    <a:lnTo>
                      <a:pt x="276" y="1309"/>
                    </a:lnTo>
                    <a:lnTo>
                      <a:pt x="266" y="1298"/>
                    </a:lnTo>
                    <a:lnTo>
                      <a:pt x="257" y="1286"/>
                    </a:lnTo>
                    <a:lnTo>
                      <a:pt x="254" y="1270"/>
                    </a:lnTo>
                    <a:lnTo>
                      <a:pt x="255" y="1255"/>
                    </a:lnTo>
                    <a:lnTo>
                      <a:pt x="329" y="846"/>
                    </a:lnTo>
                    <a:lnTo>
                      <a:pt x="17" y="555"/>
                    </a:lnTo>
                    <a:lnTo>
                      <a:pt x="7" y="544"/>
                    </a:lnTo>
                    <a:lnTo>
                      <a:pt x="1" y="530"/>
                    </a:lnTo>
                    <a:lnTo>
                      <a:pt x="0" y="515"/>
                    </a:lnTo>
                    <a:lnTo>
                      <a:pt x="2" y="499"/>
                    </a:lnTo>
                    <a:lnTo>
                      <a:pt x="9" y="485"/>
                    </a:lnTo>
                    <a:lnTo>
                      <a:pt x="19" y="474"/>
                    </a:lnTo>
                    <a:lnTo>
                      <a:pt x="32" y="465"/>
                    </a:lnTo>
                    <a:lnTo>
                      <a:pt x="47" y="461"/>
                    </a:lnTo>
                    <a:lnTo>
                      <a:pt x="479" y="401"/>
                    </a:lnTo>
                    <a:lnTo>
                      <a:pt x="672" y="28"/>
                    </a:lnTo>
                    <a:lnTo>
                      <a:pt x="681" y="15"/>
                    </a:lnTo>
                    <a:lnTo>
                      <a:pt x="692" y="6"/>
                    </a:lnTo>
                    <a:lnTo>
                      <a:pt x="707" y="1"/>
                    </a:lnTo>
                    <a:lnTo>
                      <a:pt x="7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335"/>
              <p:cNvSpPr>
                <a:spLocks noEditPoints="1"/>
              </p:cNvSpPr>
              <p:nvPr/>
            </p:nvSpPr>
            <p:spPr bwMode="auto">
              <a:xfrm>
                <a:off x="2636838" y="2882900"/>
                <a:ext cx="373063" cy="280987"/>
              </a:xfrm>
              <a:custGeom>
                <a:avLst/>
                <a:gdLst>
                  <a:gd name="T0" fmla="*/ 610 w 2110"/>
                  <a:gd name="T1" fmla="*/ 1102 h 1598"/>
                  <a:gd name="T2" fmla="*/ 610 w 2110"/>
                  <a:gd name="T3" fmla="*/ 1488 h 1598"/>
                  <a:gd name="T4" fmla="*/ 1000 w 2110"/>
                  <a:gd name="T5" fmla="*/ 1488 h 1598"/>
                  <a:gd name="T6" fmla="*/ 1000 w 2110"/>
                  <a:gd name="T7" fmla="*/ 1102 h 1598"/>
                  <a:gd name="T8" fmla="*/ 610 w 2110"/>
                  <a:gd name="T9" fmla="*/ 1102 h 1598"/>
                  <a:gd name="T10" fmla="*/ 112 w 2110"/>
                  <a:gd name="T11" fmla="*/ 1102 h 1598"/>
                  <a:gd name="T12" fmla="*/ 112 w 2110"/>
                  <a:gd name="T13" fmla="*/ 1488 h 1598"/>
                  <a:gd name="T14" fmla="*/ 500 w 2110"/>
                  <a:gd name="T15" fmla="*/ 1488 h 1598"/>
                  <a:gd name="T16" fmla="*/ 500 w 2110"/>
                  <a:gd name="T17" fmla="*/ 1102 h 1598"/>
                  <a:gd name="T18" fmla="*/ 112 w 2110"/>
                  <a:gd name="T19" fmla="*/ 1102 h 1598"/>
                  <a:gd name="T20" fmla="*/ 1111 w 2110"/>
                  <a:gd name="T21" fmla="*/ 606 h 1598"/>
                  <a:gd name="T22" fmla="*/ 1111 w 2110"/>
                  <a:gd name="T23" fmla="*/ 992 h 1598"/>
                  <a:gd name="T24" fmla="*/ 1499 w 2110"/>
                  <a:gd name="T25" fmla="*/ 992 h 1598"/>
                  <a:gd name="T26" fmla="*/ 1499 w 2110"/>
                  <a:gd name="T27" fmla="*/ 606 h 1598"/>
                  <a:gd name="T28" fmla="*/ 1111 w 2110"/>
                  <a:gd name="T29" fmla="*/ 606 h 1598"/>
                  <a:gd name="T30" fmla="*/ 610 w 2110"/>
                  <a:gd name="T31" fmla="*/ 606 h 1598"/>
                  <a:gd name="T32" fmla="*/ 610 w 2110"/>
                  <a:gd name="T33" fmla="*/ 992 h 1598"/>
                  <a:gd name="T34" fmla="*/ 1000 w 2110"/>
                  <a:gd name="T35" fmla="*/ 992 h 1598"/>
                  <a:gd name="T36" fmla="*/ 1000 w 2110"/>
                  <a:gd name="T37" fmla="*/ 606 h 1598"/>
                  <a:gd name="T38" fmla="*/ 610 w 2110"/>
                  <a:gd name="T39" fmla="*/ 606 h 1598"/>
                  <a:gd name="T40" fmla="*/ 112 w 2110"/>
                  <a:gd name="T41" fmla="*/ 606 h 1598"/>
                  <a:gd name="T42" fmla="*/ 112 w 2110"/>
                  <a:gd name="T43" fmla="*/ 992 h 1598"/>
                  <a:gd name="T44" fmla="*/ 500 w 2110"/>
                  <a:gd name="T45" fmla="*/ 992 h 1598"/>
                  <a:gd name="T46" fmla="*/ 500 w 2110"/>
                  <a:gd name="T47" fmla="*/ 606 h 1598"/>
                  <a:gd name="T48" fmla="*/ 112 w 2110"/>
                  <a:gd name="T49" fmla="*/ 606 h 1598"/>
                  <a:gd name="T50" fmla="*/ 1610 w 2110"/>
                  <a:gd name="T51" fmla="*/ 110 h 1598"/>
                  <a:gd name="T52" fmla="*/ 1610 w 2110"/>
                  <a:gd name="T53" fmla="*/ 496 h 1598"/>
                  <a:gd name="T54" fmla="*/ 1998 w 2110"/>
                  <a:gd name="T55" fmla="*/ 496 h 1598"/>
                  <a:gd name="T56" fmla="*/ 1998 w 2110"/>
                  <a:gd name="T57" fmla="*/ 110 h 1598"/>
                  <a:gd name="T58" fmla="*/ 1610 w 2110"/>
                  <a:gd name="T59" fmla="*/ 110 h 1598"/>
                  <a:gd name="T60" fmla="*/ 1111 w 2110"/>
                  <a:gd name="T61" fmla="*/ 110 h 1598"/>
                  <a:gd name="T62" fmla="*/ 1111 w 2110"/>
                  <a:gd name="T63" fmla="*/ 496 h 1598"/>
                  <a:gd name="T64" fmla="*/ 1499 w 2110"/>
                  <a:gd name="T65" fmla="*/ 496 h 1598"/>
                  <a:gd name="T66" fmla="*/ 1499 w 2110"/>
                  <a:gd name="T67" fmla="*/ 110 h 1598"/>
                  <a:gd name="T68" fmla="*/ 1111 w 2110"/>
                  <a:gd name="T69" fmla="*/ 110 h 1598"/>
                  <a:gd name="T70" fmla="*/ 610 w 2110"/>
                  <a:gd name="T71" fmla="*/ 110 h 1598"/>
                  <a:gd name="T72" fmla="*/ 610 w 2110"/>
                  <a:gd name="T73" fmla="*/ 496 h 1598"/>
                  <a:gd name="T74" fmla="*/ 1000 w 2110"/>
                  <a:gd name="T75" fmla="*/ 496 h 1598"/>
                  <a:gd name="T76" fmla="*/ 1000 w 2110"/>
                  <a:gd name="T77" fmla="*/ 110 h 1598"/>
                  <a:gd name="T78" fmla="*/ 610 w 2110"/>
                  <a:gd name="T79" fmla="*/ 110 h 1598"/>
                  <a:gd name="T80" fmla="*/ 112 w 2110"/>
                  <a:gd name="T81" fmla="*/ 110 h 1598"/>
                  <a:gd name="T82" fmla="*/ 112 w 2110"/>
                  <a:gd name="T83" fmla="*/ 496 h 1598"/>
                  <a:gd name="T84" fmla="*/ 500 w 2110"/>
                  <a:gd name="T85" fmla="*/ 496 h 1598"/>
                  <a:gd name="T86" fmla="*/ 500 w 2110"/>
                  <a:gd name="T87" fmla="*/ 110 h 1598"/>
                  <a:gd name="T88" fmla="*/ 112 w 2110"/>
                  <a:gd name="T89" fmla="*/ 110 h 1598"/>
                  <a:gd name="T90" fmla="*/ 0 w 2110"/>
                  <a:gd name="T91" fmla="*/ 0 h 1598"/>
                  <a:gd name="T92" fmla="*/ 2110 w 2110"/>
                  <a:gd name="T93" fmla="*/ 0 h 1598"/>
                  <a:gd name="T94" fmla="*/ 2110 w 2110"/>
                  <a:gd name="T95" fmla="*/ 606 h 1598"/>
                  <a:gd name="T96" fmla="*/ 1610 w 2110"/>
                  <a:gd name="T97" fmla="*/ 606 h 1598"/>
                  <a:gd name="T98" fmla="*/ 1610 w 2110"/>
                  <a:gd name="T99" fmla="*/ 1102 h 1598"/>
                  <a:gd name="T100" fmla="*/ 1111 w 2110"/>
                  <a:gd name="T101" fmla="*/ 1102 h 1598"/>
                  <a:gd name="T102" fmla="*/ 1111 w 2110"/>
                  <a:gd name="T103" fmla="*/ 1598 h 1598"/>
                  <a:gd name="T104" fmla="*/ 0 w 2110"/>
                  <a:gd name="T105" fmla="*/ 1598 h 1598"/>
                  <a:gd name="T106" fmla="*/ 0 w 2110"/>
                  <a:gd name="T107" fmla="*/ 0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10" h="1598">
                    <a:moveTo>
                      <a:pt x="610" y="1102"/>
                    </a:moveTo>
                    <a:lnTo>
                      <a:pt x="610" y="1488"/>
                    </a:lnTo>
                    <a:lnTo>
                      <a:pt x="1000" y="1488"/>
                    </a:lnTo>
                    <a:lnTo>
                      <a:pt x="1000" y="1102"/>
                    </a:lnTo>
                    <a:lnTo>
                      <a:pt x="610" y="1102"/>
                    </a:lnTo>
                    <a:close/>
                    <a:moveTo>
                      <a:pt x="112" y="1102"/>
                    </a:moveTo>
                    <a:lnTo>
                      <a:pt x="112" y="1488"/>
                    </a:lnTo>
                    <a:lnTo>
                      <a:pt x="500" y="1488"/>
                    </a:lnTo>
                    <a:lnTo>
                      <a:pt x="500" y="1102"/>
                    </a:lnTo>
                    <a:lnTo>
                      <a:pt x="112" y="1102"/>
                    </a:lnTo>
                    <a:close/>
                    <a:moveTo>
                      <a:pt x="1111" y="606"/>
                    </a:moveTo>
                    <a:lnTo>
                      <a:pt x="1111" y="992"/>
                    </a:lnTo>
                    <a:lnTo>
                      <a:pt x="1499" y="992"/>
                    </a:lnTo>
                    <a:lnTo>
                      <a:pt x="1499" y="606"/>
                    </a:lnTo>
                    <a:lnTo>
                      <a:pt x="1111" y="606"/>
                    </a:lnTo>
                    <a:close/>
                    <a:moveTo>
                      <a:pt x="610" y="606"/>
                    </a:moveTo>
                    <a:lnTo>
                      <a:pt x="610" y="992"/>
                    </a:lnTo>
                    <a:lnTo>
                      <a:pt x="1000" y="992"/>
                    </a:lnTo>
                    <a:lnTo>
                      <a:pt x="1000" y="606"/>
                    </a:lnTo>
                    <a:lnTo>
                      <a:pt x="610" y="606"/>
                    </a:lnTo>
                    <a:close/>
                    <a:moveTo>
                      <a:pt x="112" y="606"/>
                    </a:moveTo>
                    <a:lnTo>
                      <a:pt x="112" y="992"/>
                    </a:lnTo>
                    <a:lnTo>
                      <a:pt x="500" y="992"/>
                    </a:lnTo>
                    <a:lnTo>
                      <a:pt x="500" y="606"/>
                    </a:lnTo>
                    <a:lnTo>
                      <a:pt x="112" y="606"/>
                    </a:lnTo>
                    <a:close/>
                    <a:moveTo>
                      <a:pt x="1610" y="110"/>
                    </a:moveTo>
                    <a:lnTo>
                      <a:pt x="1610" y="496"/>
                    </a:lnTo>
                    <a:lnTo>
                      <a:pt x="1998" y="496"/>
                    </a:lnTo>
                    <a:lnTo>
                      <a:pt x="1998" y="110"/>
                    </a:lnTo>
                    <a:lnTo>
                      <a:pt x="1610" y="110"/>
                    </a:lnTo>
                    <a:close/>
                    <a:moveTo>
                      <a:pt x="1111" y="110"/>
                    </a:moveTo>
                    <a:lnTo>
                      <a:pt x="1111" y="496"/>
                    </a:lnTo>
                    <a:lnTo>
                      <a:pt x="1499" y="496"/>
                    </a:lnTo>
                    <a:lnTo>
                      <a:pt x="1499" y="110"/>
                    </a:lnTo>
                    <a:lnTo>
                      <a:pt x="1111" y="110"/>
                    </a:lnTo>
                    <a:close/>
                    <a:moveTo>
                      <a:pt x="610" y="110"/>
                    </a:moveTo>
                    <a:lnTo>
                      <a:pt x="610" y="496"/>
                    </a:lnTo>
                    <a:lnTo>
                      <a:pt x="1000" y="496"/>
                    </a:lnTo>
                    <a:lnTo>
                      <a:pt x="1000" y="110"/>
                    </a:lnTo>
                    <a:lnTo>
                      <a:pt x="610" y="110"/>
                    </a:lnTo>
                    <a:close/>
                    <a:moveTo>
                      <a:pt x="112" y="110"/>
                    </a:moveTo>
                    <a:lnTo>
                      <a:pt x="112" y="496"/>
                    </a:lnTo>
                    <a:lnTo>
                      <a:pt x="500" y="496"/>
                    </a:lnTo>
                    <a:lnTo>
                      <a:pt x="500" y="110"/>
                    </a:lnTo>
                    <a:lnTo>
                      <a:pt x="112" y="110"/>
                    </a:lnTo>
                    <a:close/>
                    <a:moveTo>
                      <a:pt x="0" y="0"/>
                    </a:moveTo>
                    <a:lnTo>
                      <a:pt x="2110" y="0"/>
                    </a:lnTo>
                    <a:lnTo>
                      <a:pt x="2110" y="606"/>
                    </a:lnTo>
                    <a:lnTo>
                      <a:pt x="1610" y="606"/>
                    </a:lnTo>
                    <a:lnTo>
                      <a:pt x="1610" y="1102"/>
                    </a:lnTo>
                    <a:lnTo>
                      <a:pt x="1111" y="1102"/>
                    </a:lnTo>
                    <a:lnTo>
                      <a:pt x="1111" y="1598"/>
                    </a:lnTo>
                    <a:lnTo>
                      <a:pt x="0" y="15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336"/>
              <p:cNvSpPr>
                <a:spLocks noEditPoints="1"/>
              </p:cNvSpPr>
              <p:nvPr/>
            </p:nvSpPr>
            <p:spPr bwMode="auto">
              <a:xfrm>
                <a:off x="2568575" y="2678113"/>
                <a:ext cx="509588" cy="554037"/>
              </a:xfrm>
              <a:custGeom>
                <a:avLst/>
                <a:gdLst>
                  <a:gd name="T0" fmla="*/ 111 w 2886"/>
                  <a:gd name="T1" fmla="*/ 771 h 3141"/>
                  <a:gd name="T2" fmla="*/ 2776 w 2886"/>
                  <a:gd name="T3" fmla="*/ 331 h 3141"/>
                  <a:gd name="T4" fmla="*/ 2553 w 2886"/>
                  <a:gd name="T5" fmla="*/ 496 h 3141"/>
                  <a:gd name="T6" fmla="*/ 2543 w 2886"/>
                  <a:gd name="T7" fmla="*/ 528 h 3141"/>
                  <a:gd name="T8" fmla="*/ 2515 w 2886"/>
                  <a:gd name="T9" fmla="*/ 548 h 3141"/>
                  <a:gd name="T10" fmla="*/ 2109 w 2886"/>
                  <a:gd name="T11" fmla="*/ 551 h 3141"/>
                  <a:gd name="T12" fmla="*/ 2076 w 2886"/>
                  <a:gd name="T13" fmla="*/ 540 h 3141"/>
                  <a:gd name="T14" fmla="*/ 2057 w 2886"/>
                  <a:gd name="T15" fmla="*/ 514 h 3141"/>
                  <a:gd name="T16" fmla="*/ 2053 w 2886"/>
                  <a:gd name="T17" fmla="*/ 331 h 3141"/>
                  <a:gd name="T18" fmla="*/ 833 w 2886"/>
                  <a:gd name="T19" fmla="*/ 496 h 3141"/>
                  <a:gd name="T20" fmla="*/ 821 w 2886"/>
                  <a:gd name="T21" fmla="*/ 528 h 3141"/>
                  <a:gd name="T22" fmla="*/ 794 w 2886"/>
                  <a:gd name="T23" fmla="*/ 548 h 3141"/>
                  <a:gd name="T24" fmla="*/ 388 w 2886"/>
                  <a:gd name="T25" fmla="*/ 551 h 3141"/>
                  <a:gd name="T26" fmla="*/ 355 w 2886"/>
                  <a:gd name="T27" fmla="*/ 540 h 3141"/>
                  <a:gd name="T28" fmla="*/ 336 w 2886"/>
                  <a:gd name="T29" fmla="*/ 514 h 3141"/>
                  <a:gd name="T30" fmla="*/ 333 w 2886"/>
                  <a:gd name="T31" fmla="*/ 331 h 3141"/>
                  <a:gd name="T32" fmla="*/ 2165 w 2886"/>
                  <a:gd name="T33" fmla="*/ 111 h 3141"/>
                  <a:gd name="T34" fmla="*/ 2442 w 2886"/>
                  <a:gd name="T35" fmla="*/ 441 h 3141"/>
                  <a:gd name="T36" fmla="*/ 2165 w 2886"/>
                  <a:gd name="T37" fmla="*/ 111 h 3141"/>
                  <a:gd name="T38" fmla="*/ 444 w 2886"/>
                  <a:gd name="T39" fmla="*/ 441 h 3141"/>
                  <a:gd name="T40" fmla="*/ 721 w 2886"/>
                  <a:gd name="T41" fmla="*/ 111 h 3141"/>
                  <a:gd name="T42" fmla="*/ 388 w 2886"/>
                  <a:gd name="T43" fmla="*/ 0 h 3141"/>
                  <a:gd name="T44" fmla="*/ 794 w 2886"/>
                  <a:gd name="T45" fmla="*/ 3 h 3141"/>
                  <a:gd name="T46" fmla="*/ 821 w 2886"/>
                  <a:gd name="T47" fmla="*/ 23 h 3141"/>
                  <a:gd name="T48" fmla="*/ 833 w 2886"/>
                  <a:gd name="T49" fmla="*/ 55 h 3141"/>
                  <a:gd name="T50" fmla="*/ 2053 w 2886"/>
                  <a:gd name="T51" fmla="*/ 220 h 3141"/>
                  <a:gd name="T52" fmla="*/ 2057 w 2886"/>
                  <a:gd name="T53" fmla="*/ 38 h 3141"/>
                  <a:gd name="T54" fmla="*/ 2076 w 2886"/>
                  <a:gd name="T55" fmla="*/ 10 h 3141"/>
                  <a:gd name="T56" fmla="*/ 2109 w 2886"/>
                  <a:gd name="T57" fmla="*/ 0 h 3141"/>
                  <a:gd name="T58" fmla="*/ 2515 w 2886"/>
                  <a:gd name="T59" fmla="*/ 3 h 3141"/>
                  <a:gd name="T60" fmla="*/ 2543 w 2886"/>
                  <a:gd name="T61" fmla="*/ 23 h 3141"/>
                  <a:gd name="T62" fmla="*/ 2553 w 2886"/>
                  <a:gd name="T63" fmla="*/ 55 h 3141"/>
                  <a:gd name="T64" fmla="*/ 2830 w 2886"/>
                  <a:gd name="T65" fmla="*/ 220 h 3141"/>
                  <a:gd name="T66" fmla="*/ 2863 w 2886"/>
                  <a:gd name="T67" fmla="*/ 231 h 3141"/>
                  <a:gd name="T68" fmla="*/ 2884 w 2886"/>
                  <a:gd name="T69" fmla="*/ 258 h 3141"/>
                  <a:gd name="T70" fmla="*/ 2886 w 2886"/>
                  <a:gd name="T71" fmla="*/ 1819 h 3141"/>
                  <a:gd name="T72" fmla="*/ 2876 w 2886"/>
                  <a:gd name="T73" fmla="*/ 1851 h 3141"/>
                  <a:gd name="T74" fmla="*/ 2849 w 2886"/>
                  <a:gd name="T75" fmla="*/ 1871 h 3141"/>
                  <a:gd name="T76" fmla="*/ 2813 w 2886"/>
                  <a:gd name="T77" fmla="*/ 1871 h 3141"/>
                  <a:gd name="T78" fmla="*/ 2786 w 2886"/>
                  <a:gd name="T79" fmla="*/ 1851 h 3141"/>
                  <a:gd name="T80" fmla="*/ 2776 w 2886"/>
                  <a:gd name="T81" fmla="*/ 1819 h 3141"/>
                  <a:gd name="T82" fmla="*/ 111 w 2886"/>
                  <a:gd name="T83" fmla="*/ 882 h 3141"/>
                  <a:gd name="T84" fmla="*/ 1443 w 2886"/>
                  <a:gd name="T85" fmla="*/ 3031 h 3141"/>
                  <a:gd name="T86" fmla="*/ 1475 w 2886"/>
                  <a:gd name="T87" fmla="*/ 3041 h 3141"/>
                  <a:gd name="T88" fmla="*/ 1496 w 2886"/>
                  <a:gd name="T89" fmla="*/ 3068 h 3141"/>
                  <a:gd name="T90" fmla="*/ 1496 w 2886"/>
                  <a:gd name="T91" fmla="*/ 3103 h 3141"/>
                  <a:gd name="T92" fmla="*/ 1475 w 2886"/>
                  <a:gd name="T93" fmla="*/ 3130 h 3141"/>
                  <a:gd name="T94" fmla="*/ 1443 w 2886"/>
                  <a:gd name="T95" fmla="*/ 3141 h 3141"/>
                  <a:gd name="T96" fmla="*/ 38 w 2886"/>
                  <a:gd name="T97" fmla="*/ 3138 h 3141"/>
                  <a:gd name="T98" fmla="*/ 10 w 2886"/>
                  <a:gd name="T99" fmla="*/ 3119 h 3141"/>
                  <a:gd name="T100" fmla="*/ 0 w 2886"/>
                  <a:gd name="T101" fmla="*/ 3086 h 3141"/>
                  <a:gd name="T102" fmla="*/ 2 w 2886"/>
                  <a:gd name="T103" fmla="*/ 258 h 3141"/>
                  <a:gd name="T104" fmla="*/ 23 w 2886"/>
                  <a:gd name="T105" fmla="*/ 231 h 3141"/>
                  <a:gd name="T106" fmla="*/ 56 w 2886"/>
                  <a:gd name="T107" fmla="*/ 220 h 3141"/>
                  <a:gd name="T108" fmla="*/ 333 w 2886"/>
                  <a:gd name="T109" fmla="*/ 55 h 3141"/>
                  <a:gd name="T110" fmla="*/ 343 w 2886"/>
                  <a:gd name="T111" fmla="*/ 23 h 3141"/>
                  <a:gd name="T112" fmla="*/ 371 w 2886"/>
                  <a:gd name="T113" fmla="*/ 3 h 3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86" h="3141">
                    <a:moveTo>
                      <a:pt x="111" y="331"/>
                    </a:moveTo>
                    <a:lnTo>
                      <a:pt x="111" y="771"/>
                    </a:lnTo>
                    <a:lnTo>
                      <a:pt x="2776" y="771"/>
                    </a:lnTo>
                    <a:lnTo>
                      <a:pt x="2776" y="331"/>
                    </a:lnTo>
                    <a:lnTo>
                      <a:pt x="2553" y="331"/>
                    </a:lnTo>
                    <a:lnTo>
                      <a:pt x="2553" y="496"/>
                    </a:lnTo>
                    <a:lnTo>
                      <a:pt x="2550" y="514"/>
                    </a:lnTo>
                    <a:lnTo>
                      <a:pt x="2543" y="528"/>
                    </a:lnTo>
                    <a:lnTo>
                      <a:pt x="2530" y="540"/>
                    </a:lnTo>
                    <a:lnTo>
                      <a:pt x="2515" y="548"/>
                    </a:lnTo>
                    <a:lnTo>
                      <a:pt x="2498" y="551"/>
                    </a:lnTo>
                    <a:lnTo>
                      <a:pt x="2109" y="551"/>
                    </a:lnTo>
                    <a:lnTo>
                      <a:pt x="2092" y="548"/>
                    </a:lnTo>
                    <a:lnTo>
                      <a:pt x="2076" y="540"/>
                    </a:lnTo>
                    <a:lnTo>
                      <a:pt x="2065" y="528"/>
                    </a:lnTo>
                    <a:lnTo>
                      <a:pt x="2057" y="514"/>
                    </a:lnTo>
                    <a:lnTo>
                      <a:pt x="2053" y="496"/>
                    </a:lnTo>
                    <a:lnTo>
                      <a:pt x="2053" y="331"/>
                    </a:lnTo>
                    <a:lnTo>
                      <a:pt x="833" y="331"/>
                    </a:lnTo>
                    <a:lnTo>
                      <a:pt x="833" y="496"/>
                    </a:lnTo>
                    <a:lnTo>
                      <a:pt x="829" y="514"/>
                    </a:lnTo>
                    <a:lnTo>
                      <a:pt x="821" y="528"/>
                    </a:lnTo>
                    <a:lnTo>
                      <a:pt x="810" y="540"/>
                    </a:lnTo>
                    <a:lnTo>
                      <a:pt x="794" y="548"/>
                    </a:lnTo>
                    <a:lnTo>
                      <a:pt x="777" y="551"/>
                    </a:lnTo>
                    <a:lnTo>
                      <a:pt x="388" y="551"/>
                    </a:lnTo>
                    <a:lnTo>
                      <a:pt x="371" y="548"/>
                    </a:lnTo>
                    <a:lnTo>
                      <a:pt x="355" y="540"/>
                    </a:lnTo>
                    <a:lnTo>
                      <a:pt x="343" y="528"/>
                    </a:lnTo>
                    <a:lnTo>
                      <a:pt x="336" y="514"/>
                    </a:lnTo>
                    <a:lnTo>
                      <a:pt x="333" y="496"/>
                    </a:lnTo>
                    <a:lnTo>
                      <a:pt x="333" y="331"/>
                    </a:lnTo>
                    <a:lnTo>
                      <a:pt x="111" y="331"/>
                    </a:lnTo>
                    <a:close/>
                    <a:moveTo>
                      <a:pt x="2165" y="111"/>
                    </a:moveTo>
                    <a:lnTo>
                      <a:pt x="2165" y="441"/>
                    </a:lnTo>
                    <a:lnTo>
                      <a:pt x="2442" y="441"/>
                    </a:lnTo>
                    <a:lnTo>
                      <a:pt x="2442" y="111"/>
                    </a:lnTo>
                    <a:lnTo>
                      <a:pt x="2165" y="111"/>
                    </a:lnTo>
                    <a:close/>
                    <a:moveTo>
                      <a:pt x="444" y="111"/>
                    </a:moveTo>
                    <a:lnTo>
                      <a:pt x="444" y="441"/>
                    </a:lnTo>
                    <a:lnTo>
                      <a:pt x="721" y="441"/>
                    </a:lnTo>
                    <a:lnTo>
                      <a:pt x="721" y="111"/>
                    </a:lnTo>
                    <a:lnTo>
                      <a:pt x="444" y="111"/>
                    </a:lnTo>
                    <a:close/>
                    <a:moveTo>
                      <a:pt x="388" y="0"/>
                    </a:moveTo>
                    <a:lnTo>
                      <a:pt x="777" y="0"/>
                    </a:lnTo>
                    <a:lnTo>
                      <a:pt x="794" y="3"/>
                    </a:lnTo>
                    <a:lnTo>
                      <a:pt x="810" y="10"/>
                    </a:lnTo>
                    <a:lnTo>
                      <a:pt x="821" y="23"/>
                    </a:lnTo>
                    <a:lnTo>
                      <a:pt x="829" y="38"/>
                    </a:lnTo>
                    <a:lnTo>
                      <a:pt x="833" y="55"/>
                    </a:lnTo>
                    <a:lnTo>
                      <a:pt x="833" y="220"/>
                    </a:lnTo>
                    <a:lnTo>
                      <a:pt x="2053" y="220"/>
                    </a:lnTo>
                    <a:lnTo>
                      <a:pt x="2053" y="55"/>
                    </a:lnTo>
                    <a:lnTo>
                      <a:pt x="2057" y="38"/>
                    </a:lnTo>
                    <a:lnTo>
                      <a:pt x="2065" y="23"/>
                    </a:lnTo>
                    <a:lnTo>
                      <a:pt x="2076" y="10"/>
                    </a:lnTo>
                    <a:lnTo>
                      <a:pt x="2092" y="3"/>
                    </a:lnTo>
                    <a:lnTo>
                      <a:pt x="2109" y="0"/>
                    </a:lnTo>
                    <a:lnTo>
                      <a:pt x="2498" y="0"/>
                    </a:lnTo>
                    <a:lnTo>
                      <a:pt x="2515" y="3"/>
                    </a:lnTo>
                    <a:lnTo>
                      <a:pt x="2530" y="10"/>
                    </a:lnTo>
                    <a:lnTo>
                      <a:pt x="2543" y="23"/>
                    </a:lnTo>
                    <a:lnTo>
                      <a:pt x="2550" y="38"/>
                    </a:lnTo>
                    <a:lnTo>
                      <a:pt x="2553" y="55"/>
                    </a:lnTo>
                    <a:lnTo>
                      <a:pt x="2553" y="220"/>
                    </a:lnTo>
                    <a:lnTo>
                      <a:pt x="2830" y="220"/>
                    </a:lnTo>
                    <a:lnTo>
                      <a:pt x="2849" y="223"/>
                    </a:lnTo>
                    <a:lnTo>
                      <a:pt x="2863" y="231"/>
                    </a:lnTo>
                    <a:lnTo>
                      <a:pt x="2876" y="243"/>
                    </a:lnTo>
                    <a:lnTo>
                      <a:pt x="2884" y="258"/>
                    </a:lnTo>
                    <a:lnTo>
                      <a:pt x="2886" y="275"/>
                    </a:lnTo>
                    <a:lnTo>
                      <a:pt x="2886" y="1819"/>
                    </a:lnTo>
                    <a:lnTo>
                      <a:pt x="2884" y="1836"/>
                    </a:lnTo>
                    <a:lnTo>
                      <a:pt x="2876" y="1851"/>
                    </a:lnTo>
                    <a:lnTo>
                      <a:pt x="2863" y="1863"/>
                    </a:lnTo>
                    <a:lnTo>
                      <a:pt x="2849" y="1871"/>
                    </a:lnTo>
                    <a:lnTo>
                      <a:pt x="2830" y="1874"/>
                    </a:lnTo>
                    <a:lnTo>
                      <a:pt x="2813" y="1871"/>
                    </a:lnTo>
                    <a:lnTo>
                      <a:pt x="2798" y="1863"/>
                    </a:lnTo>
                    <a:lnTo>
                      <a:pt x="2786" y="1851"/>
                    </a:lnTo>
                    <a:lnTo>
                      <a:pt x="2778" y="1836"/>
                    </a:lnTo>
                    <a:lnTo>
                      <a:pt x="2776" y="1819"/>
                    </a:lnTo>
                    <a:lnTo>
                      <a:pt x="2776" y="882"/>
                    </a:lnTo>
                    <a:lnTo>
                      <a:pt x="111" y="882"/>
                    </a:lnTo>
                    <a:lnTo>
                      <a:pt x="111" y="3031"/>
                    </a:lnTo>
                    <a:lnTo>
                      <a:pt x="1443" y="3031"/>
                    </a:lnTo>
                    <a:lnTo>
                      <a:pt x="1461" y="3034"/>
                    </a:lnTo>
                    <a:lnTo>
                      <a:pt x="1475" y="3041"/>
                    </a:lnTo>
                    <a:lnTo>
                      <a:pt x="1488" y="3053"/>
                    </a:lnTo>
                    <a:lnTo>
                      <a:pt x="1496" y="3068"/>
                    </a:lnTo>
                    <a:lnTo>
                      <a:pt x="1499" y="3086"/>
                    </a:lnTo>
                    <a:lnTo>
                      <a:pt x="1496" y="3103"/>
                    </a:lnTo>
                    <a:lnTo>
                      <a:pt x="1488" y="3119"/>
                    </a:lnTo>
                    <a:lnTo>
                      <a:pt x="1475" y="3130"/>
                    </a:lnTo>
                    <a:lnTo>
                      <a:pt x="1461" y="3138"/>
                    </a:lnTo>
                    <a:lnTo>
                      <a:pt x="1443" y="3141"/>
                    </a:lnTo>
                    <a:lnTo>
                      <a:pt x="56" y="3141"/>
                    </a:lnTo>
                    <a:lnTo>
                      <a:pt x="38" y="3138"/>
                    </a:lnTo>
                    <a:lnTo>
                      <a:pt x="23" y="3130"/>
                    </a:lnTo>
                    <a:lnTo>
                      <a:pt x="10" y="3119"/>
                    </a:lnTo>
                    <a:lnTo>
                      <a:pt x="2" y="3103"/>
                    </a:lnTo>
                    <a:lnTo>
                      <a:pt x="0" y="3086"/>
                    </a:lnTo>
                    <a:lnTo>
                      <a:pt x="0" y="275"/>
                    </a:lnTo>
                    <a:lnTo>
                      <a:pt x="2" y="258"/>
                    </a:lnTo>
                    <a:lnTo>
                      <a:pt x="10" y="243"/>
                    </a:lnTo>
                    <a:lnTo>
                      <a:pt x="23" y="231"/>
                    </a:lnTo>
                    <a:lnTo>
                      <a:pt x="38" y="223"/>
                    </a:lnTo>
                    <a:lnTo>
                      <a:pt x="56" y="220"/>
                    </a:lnTo>
                    <a:lnTo>
                      <a:pt x="333" y="220"/>
                    </a:lnTo>
                    <a:lnTo>
                      <a:pt x="333" y="55"/>
                    </a:lnTo>
                    <a:lnTo>
                      <a:pt x="336" y="38"/>
                    </a:lnTo>
                    <a:lnTo>
                      <a:pt x="343" y="23"/>
                    </a:lnTo>
                    <a:lnTo>
                      <a:pt x="355" y="10"/>
                    </a:lnTo>
                    <a:lnTo>
                      <a:pt x="371" y="3"/>
                    </a:lnTo>
                    <a:lnTo>
                      <a:pt x="3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59" name="Group 758"/>
            <p:cNvGrpSpPr/>
            <p:nvPr/>
          </p:nvGrpSpPr>
          <p:grpSpPr>
            <a:xfrm>
              <a:off x="2546476" y="2686114"/>
              <a:ext cx="541338" cy="560388"/>
              <a:chOff x="3451225" y="2682876"/>
              <a:chExt cx="541338" cy="5603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60" name="Freeform 341"/>
              <p:cNvSpPr>
                <a:spLocks noEditPoints="1"/>
              </p:cNvSpPr>
              <p:nvPr/>
            </p:nvSpPr>
            <p:spPr bwMode="auto">
              <a:xfrm>
                <a:off x="3736975" y="3017838"/>
                <a:ext cx="255588" cy="225425"/>
              </a:xfrm>
              <a:custGeom>
                <a:avLst/>
                <a:gdLst>
                  <a:gd name="T0" fmla="*/ 370 w 1613"/>
                  <a:gd name="T1" fmla="*/ 135 h 1422"/>
                  <a:gd name="T2" fmla="*/ 265 w 1613"/>
                  <a:gd name="T3" fmla="*/ 187 h 1422"/>
                  <a:gd name="T4" fmla="*/ 188 w 1613"/>
                  <a:gd name="T5" fmla="*/ 272 h 1422"/>
                  <a:gd name="T6" fmla="*/ 140 w 1613"/>
                  <a:gd name="T7" fmla="*/ 376 h 1422"/>
                  <a:gd name="T8" fmla="*/ 126 w 1613"/>
                  <a:gd name="T9" fmla="*/ 458 h 1422"/>
                  <a:gd name="T10" fmla="*/ 125 w 1613"/>
                  <a:gd name="T11" fmla="*/ 480 h 1422"/>
                  <a:gd name="T12" fmla="*/ 132 w 1613"/>
                  <a:gd name="T13" fmla="*/ 545 h 1422"/>
                  <a:gd name="T14" fmla="*/ 177 w 1613"/>
                  <a:gd name="T15" fmla="*/ 683 h 1422"/>
                  <a:gd name="T16" fmla="*/ 278 w 1613"/>
                  <a:gd name="T17" fmla="*/ 826 h 1422"/>
                  <a:gd name="T18" fmla="*/ 1290 w 1613"/>
                  <a:gd name="T19" fmla="*/ 868 h 1422"/>
                  <a:gd name="T20" fmla="*/ 1408 w 1613"/>
                  <a:gd name="T21" fmla="*/ 732 h 1422"/>
                  <a:gd name="T22" fmla="*/ 1475 w 1613"/>
                  <a:gd name="T23" fmla="*/ 575 h 1422"/>
                  <a:gd name="T24" fmla="*/ 1488 w 1613"/>
                  <a:gd name="T25" fmla="*/ 496 h 1422"/>
                  <a:gd name="T26" fmla="*/ 1488 w 1613"/>
                  <a:gd name="T27" fmla="*/ 459 h 1422"/>
                  <a:gd name="T28" fmla="*/ 1473 w 1613"/>
                  <a:gd name="T29" fmla="*/ 379 h 1422"/>
                  <a:gd name="T30" fmla="*/ 1425 w 1613"/>
                  <a:gd name="T31" fmla="*/ 274 h 1422"/>
                  <a:gd name="T32" fmla="*/ 1348 w 1613"/>
                  <a:gd name="T33" fmla="*/ 187 h 1422"/>
                  <a:gd name="T34" fmla="*/ 1243 w 1613"/>
                  <a:gd name="T35" fmla="*/ 135 h 1422"/>
                  <a:gd name="T36" fmla="*/ 1120 w 1613"/>
                  <a:gd name="T37" fmla="*/ 127 h 1422"/>
                  <a:gd name="T38" fmla="*/ 1010 w 1613"/>
                  <a:gd name="T39" fmla="*/ 171 h 1422"/>
                  <a:gd name="T40" fmla="*/ 923 w 1613"/>
                  <a:gd name="T41" fmla="*/ 250 h 1422"/>
                  <a:gd name="T42" fmla="*/ 863 w 1613"/>
                  <a:gd name="T43" fmla="*/ 347 h 1422"/>
                  <a:gd name="T44" fmla="*/ 733 w 1613"/>
                  <a:gd name="T45" fmla="*/ 314 h 1422"/>
                  <a:gd name="T46" fmla="*/ 664 w 1613"/>
                  <a:gd name="T47" fmla="*/ 221 h 1422"/>
                  <a:gd name="T48" fmla="*/ 569 w 1613"/>
                  <a:gd name="T49" fmla="*/ 151 h 1422"/>
                  <a:gd name="T50" fmla="*/ 454 w 1613"/>
                  <a:gd name="T51" fmla="*/ 124 h 1422"/>
                  <a:gd name="T52" fmla="*/ 549 w 1613"/>
                  <a:gd name="T53" fmla="*/ 12 h 1422"/>
                  <a:gd name="T54" fmla="*/ 676 w 1613"/>
                  <a:gd name="T55" fmla="*/ 71 h 1422"/>
                  <a:gd name="T56" fmla="*/ 778 w 1613"/>
                  <a:gd name="T57" fmla="*/ 163 h 1422"/>
                  <a:gd name="T58" fmla="*/ 866 w 1613"/>
                  <a:gd name="T59" fmla="*/ 130 h 1422"/>
                  <a:gd name="T60" fmla="*/ 977 w 1613"/>
                  <a:gd name="T61" fmla="*/ 47 h 1422"/>
                  <a:gd name="T62" fmla="*/ 1111 w 1613"/>
                  <a:gd name="T63" fmla="*/ 3 h 1422"/>
                  <a:gd name="T64" fmla="*/ 1264 w 1613"/>
                  <a:gd name="T65" fmla="*/ 12 h 1422"/>
                  <a:gd name="T66" fmla="*/ 1404 w 1613"/>
                  <a:gd name="T67" fmla="*/ 75 h 1422"/>
                  <a:gd name="T68" fmla="*/ 1515 w 1613"/>
                  <a:gd name="T69" fmla="*/ 182 h 1422"/>
                  <a:gd name="T70" fmla="*/ 1588 w 1613"/>
                  <a:gd name="T71" fmla="*/ 325 h 1422"/>
                  <a:gd name="T72" fmla="*/ 1611 w 1613"/>
                  <a:gd name="T73" fmla="*/ 447 h 1422"/>
                  <a:gd name="T74" fmla="*/ 1612 w 1613"/>
                  <a:gd name="T75" fmla="*/ 505 h 1422"/>
                  <a:gd name="T76" fmla="*/ 1595 w 1613"/>
                  <a:gd name="T77" fmla="*/ 604 h 1422"/>
                  <a:gd name="T78" fmla="*/ 1529 w 1613"/>
                  <a:gd name="T79" fmla="*/ 772 h 1422"/>
                  <a:gd name="T80" fmla="*/ 1418 w 1613"/>
                  <a:gd name="T81" fmla="*/ 919 h 1422"/>
                  <a:gd name="T82" fmla="*/ 839 w 1613"/>
                  <a:gd name="T83" fmla="*/ 1414 h 1422"/>
                  <a:gd name="T84" fmla="*/ 789 w 1613"/>
                  <a:gd name="T85" fmla="*/ 1420 h 1422"/>
                  <a:gd name="T86" fmla="*/ 242 w 1613"/>
                  <a:gd name="T87" fmla="*/ 962 h 1422"/>
                  <a:gd name="T88" fmla="*/ 117 w 1613"/>
                  <a:gd name="T89" fmla="*/ 823 h 1422"/>
                  <a:gd name="T90" fmla="*/ 34 w 1613"/>
                  <a:gd name="T91" fmla="*/ 662 h 1422"/>
                  <a:gd name="T92" fmla="*/ 3 w 1613"/>
                  <a:gd name="T93" fmla="*/ 534 h 1422"/>
                  <a:gd name="T94" fmla="*/ 1 w 1613"/>
                  <a:gd name="T95" fmla="*/ 461 h 1422"/>
                  <a:gd name="T96" fmla="*/ 11 w 1613"/>
                  <a:gd name="T97" fmla="*/ 379 h 1422"/>
                  <a:gd name="T98" fmla="*/ 70 w 1613"/>
                  <a:gd name="T99" fmla="*/ 226 h 1422"/>
                  <a:gd name="T100" fmla="*/ 168 w 1613"/>
                  <a:gd name="T101" fmla="*/ 106 h 1422"/>
                  <a:gd name="T102" fmla="*/ 299 w 1613"/>
                  <a:gd name="T103" fmla="*/ 28 h 1422"/>
                  <a:gd name="T104" fmla="*/ 454 w 1613"/>
                  <a:gd name="T105" fmla="*/ 0 h 1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13" h="1422">
                    <a:moveTo>
                      <a:pt x="454" y="124"/>
                    </a:moveTo>
                    <a:lnTo>
                      <a:pt x="411" y="127"/>
                    </a:lnTo>
                    <a:lnTo>
                      <a:pt x="370" y="135"/>
                    </a:lnTo>
                    <a:lnTo>
                      <a:pt x="332" y="148"/>
                    </a:lnTo>
                    <a:lnTo>
                      <a:pt x="297" y="165"/>
                    </a:lnTo>
                    <a:lnTo>
                      <a:pt x="265" y="187"/>
                    </a:lnTo>
                    <a:lnTo>
                      <a:pt x="236" y="213"/>
                    </a:lnTo>
                    <a:lnTo>
                      <a:pt x="211" y="240"/>
                    </a:lnTo>
                    <a:lnTo>
                      <a:pt x="188" y="272"/>
                    </a:lnTo>
                    <a:lnTo>
                      <a:pt x="169" y="306"/>
                    </a:lnTo>
                    <a:lnTo>
                      <a:pt x="154" y="340"/>
                    </a:lnTo>
                    <a:lnTo>
                      <a:pt x="140" y="376"/>
                    </a:lnTo>
                    <a:lnTo>
                      <a:pt x="132" y="414"/>
                    </a:lnTo>
                    <a:lnTo>
                      <a:pt x="127" y="451"/>
                    </a:lnTo>
                    <a:lnTo>
                      <a:pt x="126" y="458"/>
                    </a:lnTo>
                    <a:lnTo>
                      <a:pt x="125" y="460"/>
                    </a:lnTo>
                    <a:lnTo>
                      <a:pt x="125" y="468"/>
                    </a:lnTo>
                    <a:lnTo>
                      <a:pt x="125" y="480"/>
                    </a:lnTo>
                    <a:lnTo>
                      <a:pt x="125" y="497"/>
                    </a:lnTo>
                    <a:lnTo>
                      <a:pt x="127" y="518"/>
                    </a:lnTo>
                    <a:lnTo>
                      <a:pt x="132" y="545"/>
                    </a:lnTo>
                    <a:lnTo>
                      <a:pt x="137" y="575"/>
                    </a:lnTo>
                    <a:lnTo>
                      <a:pt x="155" y="630"/>
                    </a:lnTo>
                    <a:lnTo>
                      <a:pt x="177" y="683"/>
                    </a:lnTo>
                    <a:lnTo>
                      <a:pt x="206" y="732"/>
                    </a:lnTo>
                    <a:lnTo>
                      <a:pt x="240" y="781"/>
                    </a:lnTo>
                    <a:lnTo>
                      <a:pt x="278" y="826"/>
                    </a:lnTo>
                    <a:lnTo>
                      <a:pt x="324" y="868"/>
                    </a:lnTo>
                    <a:lnTo>
                      <a:pt x="807" y="1282"/>
                    </a:lnTo>
                    <a:lnTo>
                      <a:pt x="1290" y="868"/>
                    </a:lnTo>
                    <a:lnTo>
                      <a:pt x="1335" y="826"/>
                    </a:lnTo>
                    <a:lnTo>
                      <a:pt x="1373" y="781"/>
                    </a:lnTo>
                    <a:lnTo>
                      <a:pt x="1408" y="732"/>
                    </a:lnTo>
                    <a:lnTo>
                      <a:pt x="1436" y="683"/>
                    </a:lnTo>
                    <a:lnTo>
                      <a:pt x="1458" y="630"/>
                    </a:lnTo>
                    <a:lnTo>
                      <a:pt x="1475" y="575"/>
                    </a:lnTo>
                    <a:lnTo>
                      <a:pt x="1482" y="545"/>
                    </a:lnTo>
                    <a:lnTo>
                      <a:pt x="1486" y="518"/>
                    </a:lnTo>
                    <a:lnTo>
                      <a:pt x="1488" y="496"/>
                    </a:lnTo>
                    <a:lnTo>
                      <a:pt x="1488" y="480"/>
                    </a:lnTo>
                    <a:lnTo>
                      <a:pt x="1488" y="467"/>
                    </a:lnTo>
                    <a:lnTo>
                      <a:pt x="1488" y="459"/>
                    </a:lnTo>
                    <a:lnTo>
                      <a:pt x="1487" y="457"/>
                    </a:lnTo>
                    <a:lnTo>
                      <a:pt x="1482" y="418"/>
                    </a:lnTo>
                    <a:lnTo>
                      <a:pt x="1473" y="379"/>
                    </a:lnTo>
                    <a:lnTo>
                      <a:pt x="1461" y="343"/>
                    </a:lnTo>
                    <a:lnTo>
                      <a:pt x="1444" y="307"/>
                    </a:lnTo>
                    <a:lnTo>
                      <a:pt x="1425" y="274"/>
                    </a:lnTo>
                    <a:lnTo>
                      <a:pt x="1403" y="242"/>
                    </a:lnTo>
                    <a:lnTo>
                      <a:pt x="1377" y="213"/>
                    </a:lnTo>
                    <a:lnTo>
                      <a:pt x="1348" y="187"/>
                    </a:lnTo>
                    <a:lnTo>
                      <a:pt x="1316" y="167"/>
                    </a:lnTo>
                    <a:lnTo>
                      <a:pt x="1282" y="148"/>
                    </a:lnTo>
                    <a:lnTo>
                      <a:pt x="1243" y="135"/>
                    </a:lnTo>
                    <a:lnTo>
                      <a:pt x="1202" y="127"/>
                    </a:lnTo>
                    <a:lnTo>
                      <a:pt x="1159" y="124"/>
                    </a:lnTo>
                    <a:lnTo>
                      <a:pt x="1120" y="127"/>
                    </a:lnTo>
                    <a:lnTo>
                      <a:pt x="1081" y="137"/>
                    </a:lnTo>
                    <a:lnTo>
                      <a:pt x="1044" y="151"/>
                    </a:lnTo>
                    <a:lnTo>
                      <a:pt x="1010" y="171"/>
                    </a:lnTo>
                    <a:lnTo>
                      <a:pt x="978" y="194"/>
                    </a:lnTo>
                    <a:lnTo>
                      <a:pt x="950" y="221"/>
                    </a:lnTo>
                    <a:lnTo>
                      <a:pt x="923" y="250"/>
                    </a:lnTo>
                    <a:lnTo>
                      <a:pt x="900" y="281"/>
                    </a:lnTo>
                    <a:lnTo>
                      <a:pt x="880" y="314"/>
                    </a:lnTo>
                    <a:lnTo>
                      <a:pt x="863" y="347"/>
                    </a:lnTo>
                    <a:lnTo>
                      <a:pt x="807" y="475"/>
                    </a:lnTo>
                    <a:lnTo>
                      <a:pt x="750" y="347"/>
                    </a:lnTo>
                    <a:lnTo>
                      <a:pt x="733" y="314"/>
                    </a:lnTo>
                    <a:lnTo>
                      <a:pt x="713" y="281"/>
                    </a:lnTo>
                    <a:lnTo>
                      <a:pt x="690" y="250"/>
                    </a:lnTo>
                    <a:lnTo>
                      <a:pt x="664" y="221"/>
                    </a:lnTo>
                    <a:lnTo>
                      <a:pt x="635" y="194"/>
                    </a:lnTo>
                    <a:lnTo>
                      <a:pt x="603" y="171"/>
                    </a:lnTo>
                    <a:lnTo>
                      <a:pt x="569" y="151"/>
                    </a:lnTo>
                    <a:lnTo>
                      <a:pt x="532" y="137"/>
                    </a:lnTo>
                    <a:lnTo>
                      <a:pt x="495" y="127"/>
                    </a:lnTo>
                    <a:lnTo>
                      <a:pt x="454" y="124"/>
                    </a:lnTo>
                    <a:close/>
                    <a:moveTo>
                      <a:pt x="454" y="0"/>
                    </a:moveTo>
                    <a:lnTo>
                      <a:pt x="502" y="3"/>
                    </a:lnTo>
                    <a:lnTo>
                      <a:pt x="549" y="12"/>
                    </a:lnTo>
                    <a:lnTo>
                      <a:pt x="594" y="28"/>
                    </a:lnTo>
                    <a:lnTo>
                      <a:pt x="636" y="47"/>
                    </a:lnTo>
                    <a:lnTo>
                      <a:pt x="676" y="71"/>
                    </a:lnTo>
                    <a:lnTo>
                      <a:pt x="713" y="99"/>
                    </a:lnTo>
                    <a:lnTo>
                      <a:pt x="748" y="130"/>
                    </a:lnTo>
                    <a:lnTo>
                      <a:pt x="778" y="163"/>
                    </a:lnTo>
                    <a:lnTo>
                      <a:pt x="806" y="199"/>
                    </a:lnTo>
                    <a:lnTo>
                      <a:pt x="835" y="163"/>
                    </a:lnTo>
                    <a:lnTo>
                      <a:pt x="866" y="130"/>
                    </a:lnTo>
                    <a:lnTo>
                      <a:pt x="900" y="99"/>
                    </a:lnTo>
                    <a:lnTo>
                      <a:pt x="937" y="71"/>
                    </a:lnTo>
                    <a:lnTo>
                      <a:pt x="977" y="47"/>
                    </a:lnTo>
                    <a:lnTo>
                      <a:pt x="1019" y="28"/>
                    </a:lnTo>
                    <a:lnTo>
                      <a:pt x="1063" y="12"/>
                    </a:lnTo>
                    <a:lnTo>
                      <a:pt x="1111" y="3"/>
                    </a:lnTo>
                    <a:lnTo>
                      <a:pt x="1159" y="0"/>
                    </a:lnTo>
                    <a:lnTo>
                      <a:pt x="1212" y="3"/>
                    </a:lnTo>
                    <a:lnTo>
                      <a:pt x="1264" y="12"/>
                    </a:lnTo>
                    <a:lnTo>
                      <a:pt x="1314" y="28"/>
                    </a:lnTo>
                    <a:lnTo>
                      <a:pt x="1360" y="49"/>
                    </a:lnTo>
                    <a:lnTo>
                      <a:pt x="1404" y="75"/>
                    </a:lnTo>
                    <a:lnTo>
                      <a:pt x="1445" y="106"/>
                    </a:lnTo>
                    <a:lnTo>
                      <a:pt x="1482" y="142"/>
                    </a:lnTo>
                    <a:lnTo>
                      <a:pt x="1515" y="182"/>
                    </a:lnTo>
                    <a:lnTo>
                      <a:pt x="1543" y="226"/>
                    </a:lnTo>
                    <a:lnTo>
                      <a:pt x="1568" y="274"/>
                    </a:lnTo>
                    <a:lnTo>
                      <a:pt x="1588" y="325"/>
                    </a:lnTo>
                    <a:lnTo>
                      <a:pt x="1601" y="379"/>
                    </a:lnTo>
                    <a:lnTo>
                      <a:pt x="1610" y="437"/>
                    </a:lnTo>
                    <a:lnTo>
                      <a:pt x="1611" y="447"/>
                    </a:lnTo>
                    <a:lnTo>
                      <a:pt x="1612" y="461"/>
                    </a:lnTo>
                    <a:lnTo>
                      <a:pt x="1613" y="481"/>
                    </a:lnTo>
                    <a:lnTo>
                      <a:pt x="1612" y="505"/>
                    </a:lnTo>
                    <a:lnTo>
                      <a:pt x="1609" y="534"/>
                    </a:lnTo>
                    <a:lnTo>
                      <a:pt x="1604" y="567"/>
                    </a:lnTo>
                    <a:lnTo>
                      <a:pt x="1595" y="604"/>
                    </a:lnTo>
                    <a:lnTo>
                      <a:pt x="1579" y="662"/>
                    </a:lnTo>
                    <a:lnTo>
                      <a:pt x="1556" y="718"/>
                    </a:lnTo>
                    <a:lnTo>
                      <a:pt x="1529" y="772"/>
                    </a:lnTo>
                    <a:lnTo>
                      <a:pt x="1496" y="823"/>
                    </a:lnTo>
                    <a:lnTo>
                      <a:pt x="1458" y="872"/>
                    </a:lnTo>
                    <a:lnTo>
                      <a:pt x="1418" y="919"/>
                    </a:lnTo>
                    <a:lnTo>
                      <a:pt x="1371" y="962"/>
                    </a:lnTo>
                    <a:lnTo>
                      <a:pt x="855" y="1404"/>
                    </a:lnTo>
                    <a:lnTo>
                      <a:pt x="839" y="1414"/>
                    </a:lnTo>
                    <a:lnTo>
                      <a:pt x="824" y="1420"/>
                    </a:lnTo>
                    <a:lnTo>
                      <a:pt x="806" y="1422"/>
                    </a:lnTo>
                    <a:lnTo>
                      <a:pt x="789" y="1420"/>
                    </a:lnTo>
                    <a:lnTo>
                      <a:pt x="774" y="1414"/>
                    </a:lnTo>
                    <a:lnTo>
                      <a:pt x="759" y="1404"/>
                    </a:lnTo>
                    <a:lnTo>
                      <a:pt x="242" y="962"/>
                    </a:lnTo>
                    <a:lnTo>
                      <a:pt x="196" y="919"/>
                    </a:lnTo>
                    <a:lnTo>
                      <a:pt x="154" y="872"/>
                    </a:lnTo>
                    <a:lnTo>
                      <a:pt x="117" y="823"/>
                    </a:lnTo>
                    <a:lnTo>
                      <a:pt x="84" y="772"/>
                    </a:lnTo>
                    <a:lnTo>
                      <a:pt x="56" y="718"/>
                    </a:lnTo>
                    <a:lnTo>
                      <a:pt x="34" y="662"/>
                    </a:lnTo>
                    <a:lnTo>
                      <a:pt x="17" y="604"/>
                    </a:lnTo>
                    <a:lnTo>
                      <a:pt x="9" y="567"/>
                    </a:lnTo>
                    <a:lnTo>
                      <a:pt x="3" y="534"/>
                    </a:lnTo>
                    <a:lnTo>
                      <a:pt x="1" y="505"/>
                    </a:lnTo>
                    <a:lnTo>
                      <a:pt x="0" y="481"/>
                    </a:lnTo>
                    <a:lnTo>
                      <a:pt x="1" y="461"/>
                    </a:lnTo>
                    <a:lnTo>
                      <a:pt x="2" y="447"/>
                    </a:lnTo>
                    <a:lnTo>
                      <a:pt x="3" y="437"/>
                    </a:lnTo>
                    <a:lnTo>
                      <a:pt x="11" y="379"/>
                    </a:lnTo>
                    <a:lnTo>
                      <a:pt x="26" y="325"/>
                    </a:lnTo>
                    <a:lnTo>
                      <a:pt x="45" y="274"/>
                    </a:lnTo>
                    <a:lnTo>
                      <a:pt x="70" y="226"/>
                    </a:lnTo>
                    <a:lnTo>
                      <a:pt x="98" y="182"/>
                    </a:lnTo>
                    <a:lnTo>
                      <a:pt x="132" y="142"/>
                    </a:lnTo>
                    <a:lnTo>
                      <a:pt x="168" y="106"/>
                    </a:lnTo>
                    <a:lnTo>
                      <a:pt x="209" y="75"/>
                    </a:lnTo>
                    <a:lnTo>
                      <a:pt x="252" y="49"/>
                    </a:lnTo>
                    <a:lnTo>
                      <a:pt x="299" y="28"/>
                    </a:lnTo>
                    <a:lnTo>
                      <a:pt x="349" y="12"/>
                    </a:lnTo>
                    <a:lnTo>
                      <a:pt x="400" y="3"/>
                    </a:lnTo>
                    <a:lnTo>
                      <a:pt x="4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342"/>
              <p:cNvSpPr>
                <a:spLocks noEditPoints="1"/>
              </p:cNvSpPr>
              <p:nvPr/>
            </p:nvSpPr>
            <p:spPr bwMode="auto">
              <a:xfrm>
                <a:off x="3519488" y="2889251"/>
                <a:ext cx="374650" cy="285750"/>
              </a:xfrm>
              <a:custGeom>
                <a:avLst/>
                <a:gdLst>
                  <a:gd name="T0" fmla="*/ 681 w 2356"/>
                  <a:gd name="T1" fmla="*/ 1239 h 1796"/>
                  <a:gd name="T2" fmla="*/ 681 w 2356"/>
                  <a:gd name="T3" fmla="*/ 1673 h 1796"/>
                  <a:gd name="T4" fmla="*/ 1116 w 2356"/>
                  <a:gd name="T5" fmla="*/ 1673 h 1796"/>
                  <a:gd name="T6" fmla="*/ 1116 w 2356"/>
                  <a:gd name="T7" fmla="*/ 1239 h 1796"/>
                  <a:gd name="T8" fmla="*/ 681 w 2356"/>
                  <a:gd name="T9" fmla="*/ 1239 h 1796"/>
                  <a:gd name="T10" fmla="*/ 123 w 2356"/>
                  <a:gd name="T11" fmla="*/ 1239 h 1796"/>
                  <a:gd name="T12" fmla="*/ 123 w 2356"/>
                  <a:gd name="T13" fmla="*/ 1673 h 1796"/>
                  <a:gd name="T14" fmla="*/ 557 w 2356"/>
                  <a:gd name="T15" fmla="*/ 1673 h 1796"/>
                  <a:gd name="T16" fmla="*/ 557 w 2356"/>
                  <a:gd name="T17" fmla="*/ 1239 h 1796"/>
                  <a:gd name="T18" fmla="*/ 123 w 2356"/>
                  <a:gd name="T19" fmla="*/ 1239 h 1796"/>
                  <a:gd name="T20" fmla="*/ 681 w 2356"/>
                  <a:gd name="T21" fmla="*/ 682 h 1796"/>
                  <a:gd name="T22" fmla="*/ 681 w 2356"/>
                  <a:gd name="T23" fmla="*/ 1116 h 1796"/>
                  <a:gd name="T24" fmla="*/ 1116 w 2356"/>
                  <a:gd name="T25" fmla="*/ 1116 h 1796"/>
                  <a:gd name="T26" fmla="*/ 1116 w 2356"/>
                  <a:gd name="T27" fmla="*/ 682 h 1796"/>
                  <a:gd name="T28" fmla="*/ 681 w 2356"/>
                  <a:gd name="T29" fmla="*/ 682 h 1796"/>
                  <a:gd name="T30" fmla="*/ 123 w 2356"/>
                  <a:gd name="T31" fmla="*/ 682 h 1796"/>
                  <a:gd name="T32" fmla="*/ 123 w 2356"/>
                  <a:gd name="T33" fmla="*/ 1116 h 1796"/>
                  <a:gd name="T34" fmla="*/ 557 w 2356"/>
                  <a:gd name="T35" fmla="*/ 1116 h 1796"/>
                  <a:gd name="T36" fmla="*/ 557 w 2356"/>
                  <a:gd name="T37" fmla="*/ 682 h 1796"/>
                  <a:gd name="T38" fmla="*/ 123 w 2356"/>
                  <a:gd name="T39" fmla="*/ 682 h 1796"/>
                  <a:gd name="T40" fmla="*/ 1798 w 2356"/>
                  <a:gd name="T41" fmla="*/ 124 h 1796"/>
                  <a:gd name="T42" fmla="*/ 1798 w 2356"/>
                  <a:gd name="T43" fmla="*/ 557 h 1796"/>
                  <a:gd name="T44" fmla="*/ 2231 w 2356"/>
                  <a:gd name="T45" fmla="*/ 557 h 1796"/>
                  <a:gd name="T46" fmla="*/ 2231 w 2356"/>
                  <a:gd name="T47" fmla="*/ 124 h 1796"/>
                  <a:gd name="T48" fmla="*/ 1798 w 2356"/>
                  <a:gd name="T49" fmla="*/ 124 h 1796"/>
                  <a:gd name="T50" fmla="*/ 1240 w 2356"/>
                  <a:gd name="T51" fmla="*/ 124 h 1796"/>
                  <a:gd name="T52" fmla="*/ 1240 w 2356"/>
                  <a:gd name="T53" fmla="*/ 557 h 1796"/>
                  <a:gd name="T54" fmla="*/ 1673 w 2356"/>
                  <a:gd name="T55" fmla="*/ 557 h 1796"/>
                  <a:gd name="T56" fmla="*/ 1673 w 2356"/>
                  <a:gd name="T57" fmla="*/ 124 h 1796"/>
                  <a:gd name="T58" fmla="*/ 1240 w 2356"/>
                  <a:gd name="T59" fmla="*/ 124 h 1796"/>
                  <a:gd name="T60" fmla="*/ 681 w 2356"/>
                  <a:gd name="T61" fmla="*/ 124 h 1796"/>
                  <a:gd name="T62" fmla="*/ 681 w 2356"/>
                  <a:gd name="T63" fmla="*/ 557 h 1796"/>
                  <a:gd name="T64" fmla="*/ 1116 w 2356"/>
                  <a:gd name="T65" fmla="*/ 557 h 1796"/>
                  <a:gd name="T66" fmla="*/ 1116 w 2356"/>
                  <a:gd name="T67" fmla="*/ 124 h 1796"/>
                  <a:gd name="T68" fmla="*/ 681 w 2356"/>
                  <a:gd name="T69" fmla="*/ 124 h 1796"/>
                  <a:gd name="T70" fmla="*/ 123 w 2356"/>
                  <a:gd name="T71" fmla="*/ 124 h 1796"/>
                  <a:gd name="T72" fmla="*/ 123 w 2356"/>
                  <a:gd name="T73" fmla="*/ 557 h 1796"/>
                  <a:gd name="T74" fmla="*/ 557 w 2356"/>
                  <a:gd name="T75" fmla="*/ 557 h 1796"/>
                  <a:gd name="T76" fmla="*/ 557 w 2356"/>
                  <a:gd name="T77" fmla="*/ 124 h 1796"/>
                  <a:gd name="T78" fmla="*/ 123 w 2356"/>
                  <a:gd name="T79" fmla="*/ 124 h 1796"/>
                  <a:gd name="T80" fmla="*/ 0 w 2356"/>
                  <a:gd name="T81" fmla="*/ 0 h 1796"/>
                  <a:gd name="T82" fmla="*/ 2356 w 2356"/>
                  <a:gd name="T83" fmla="*/ 0 h 1796"/>
                  <a:gd name="T84" fmla="*/ 2356 w 2356"/>
                  <a:gd name="T85" fmla="*/ 682 h 1796"/>
                  <a:gd name="T86" fmla="*/ 1240 w 2356"/>
                  <a:gd name="T87" fmla="*/ 682 h 1796"/>
                  <a:gd name="T88" fmla="*/ 1240 w 2356"/>
                  <a:gd name="T89" fmla="*/ 1796 h 1796"/>
                  <a:gd name="T90" fmla="*/ 0 w 2356"/>
                  <a:gd name="T91" fmla="*/ 1796 h 1796"/>
                  <a:gd name="T92" fmla="*/ 0 w 2356"/>
                  <a:gd name="T93" fmla="*/ 0 h 1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56" h="1796">
                    <a:moveTo>
                      <a:pt x="681" y="1239"/>
                    </a:moveTo>
                    <a:lnTo>
                      <a:pt x="681" y="1673"/>
                    </a:lnTo>
                    <a:lnTo>
                      <a:pt x="1116" y="1673"/>
                    </a:lnTo>
                    <a:lnTo>
                      <a:pt x="1116" y="1239"/>
                    </a:lnTo>
                    <a:lnTo>
                      <a:pt x="681" y="1239"/>
                    </a:lnTo>
                    <a:close/>
                    <a:moveTo>
                      <a:pt x="123" y="1239"/>
                    </a:moveTo>
                    <a:lnTo>
                      <a:pt x="123" y="1673"/>
                    </a:lnTo>
                    <a:lnTo>
                      <a:pt x="557" y="1673"/>
                    </a:lnTo>
                    <a:lnTo>
                      <a:pt x="557" y="1239"/>
                    </a:lnTo>
                    <a:lnTo>
                      <a:pt x="123" y="1239"/>
                    </a:lnTo>
                    <a:close/>
                    <a:moveTo>
                      <a:pt x="681" y="682"/>
                    </a:moveTo>
                    <a:lnTo>
                      <a:pt x="681" y="1116"/>
                    </a:lnTo>
                    <a:lnTo>
                      <a:pt x="1116" y="1116"/>
                    </a:lnTo>
                    <a:lnTo>
                      <a:pt x="1116" y="682"/>
                    </a:lnTo>
                    <a:lnTo>
                      <a:pt x="681" y="682"/>
                    </a:lnTo>
                    <a:close/>
                    <a:moveTo>
                      <a:pt x="123" y="682"/>
                    </a:moveTo>
                    <a:lnTo>
                      <a:pt x="123" y="1116"/>
                    </a:lnTo>
                    <a:lnTo>
                      <a:pt x="557" y="1116"/>
                    </a:lnTo>
                    <a:lnTo>
                      <a:pt x="557" y="682"/>
                    </a:lnTo>
                    <a:lnTo>
                      <a:pt x="123" y="682"/>
                    </a:lnTo>
                    <a:close/>
                    <a:moveTo>
                      <a:pt x="1798" y="124"/>
                    </a:moveTo>
                    <a:lnTo>
                      <a:pt x="1798" y="557"/>
                    </a:lnTo>
                    <a:lnTo>
                      <a:pt x="2231" y="557"/>
                    </a:lnTo>
                    <a:lnTo>
                      <a:pt x="2231" y="124"/>
                    </a:lnTo>
                    <a:lnTo>
                      <a:pt x="1798" y="124"/>
                    </a:lnTo>
                    <a:close/>
                    <a:moveTo>
                      <a:pt x="1240" y="124"/>
                    </a:moveTo>
                    <a:lnTo>
                      <a:pt x="1240" y="557"/>
                    </a:lnTo>
                    <a:lnTo>
                      <a:pt x="1673" y="557"/>
                    </a:lnTo>
                    <a:lnTo>
                      <a:pt x="1673" y="124"/>
                    </a:lnTo>
                    <a:lnTo>
                      <a:pt x="1240" y="124"/>
                    </a:lnTo>
                    <a:close/>
                    <a:moveTo>
                      <a:pt x="681" y="124"/>
                    </a:moveTo>
                    <a:lnTo>
                      <a:pt x="681" y="557"/>
                    </a:lnTo>
                    <a:lnTo>
                      <a:pt x="1116" y="557"/>
                    </a:lnTo>
                    <a:lnTo>
                      <a:pt x="1116" y="124"/>
                    </a:lnTo>
                    <a:lnTo>
                      <a:pt x="681" y="124"/>
                    </a:lnTo>
                    <a:close/>
                    <a:moveTo>
                      <a:pt x="123" y="124"/>
                    </a:moveTo>
                    <a:lnTo>
                      <a:pt x="123" y="557"/>
                    </a:lnTo>
                    <a:lnTo>
                      <a:pt x="557" y="557"/>
                    </a:lnTo>
                    <a:lnTo>
                      <a:pt x="557" y="124"/>
                    </a:lnTo>
                    <a:lnTo>
                      <a:pt x="123" y="124"/>
                    </a:lnTo>
                    <a:close/>
                    <a:moveTo>
                      <a:pt x="0" y="0"/>
                    </a:moveTo>
                    <a:lnTo>
                      <a:pt x="2356" y="0"/>
                    </a:lnTo>
                    <a:lnTo>
                      <a:pt x="2356" y="682"/>
                    </a:lnTo>
                    <a:lnTo>
                      <a:pt x="1240" y="682"/>
                    </a:lnTo>
                    <a:lnTo>
                      <a:pt x="1240" y="1796"/>
                    </a:lnTo>
                    <a:lnTo>
                      <a:pt x="0" y="179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343"/>
              <p:cNvSpPr>
                <a:spLocks noEditPoints="1"/>
              </p:cNvSpPr>
              <p:nvPr/>
            </p:nvSpPr>
            <p:spPr bwMode="auto">
              <a:xfrm>
                <a:off x="3451225" y="2682876"/>
                <a:ext cx="511175" cy="560388"/>
              </a:xfrm>
              <a:custGeom>
                <a:avLst/>
                <a:gdLst>
                  <a:gd name="T0" fmla="*/ 125 w 3224"/>
                  <a:gd name="T1" fmla="*/ 867 h 3532"/>
                  <a:gd name="T2" fmla="*/ 3101 w 3224"/>
                  <a:gd name="T3" fmla="*/ 372 h 3532"/>
                  <a:gd name="T4" fmla="*/ 2852 w 3224"/>
                  <a:gd name="T5" fmla="*/ 557 h 3532"/>
                  <a:gd name="T6" fmla="*/ 2840 w 3224"/>
                  <a:gd name="T7" fmla="*/ 594 h 3532"/>
                  <a:gd name="T8" fmla="*/ 2810 w 3224"/>
                  <a:gd name="T9" fmla="*/ 616 h 3532"/>
                  <a:gd name="T10" fmla="*/ 2357 w 3224"/>
                  <a:gd name="T11" fmla="*/ 620 h 3532"/>
                  <a:gd name="T12" fmla="*/ 2320 w 3224"/>
                  <a:gd name="T13" fmla="*/ 608 h 3532"/>
                  <a:gd name="T14" fmla="*/ 2298 w 3224"/>
                  <a:gd name="T15" fmla="*/ 577 h 3532"/>
                  <a:gd name="T16" fmla="*/ 2295 w 3224"/>
                  <a:gd name="T17" fmla="*/ 372 h 3532"/>
                  <a:gd name="T18" fmla="*/ 930 w 3224"/>
                  <a:gd name="T19" fmla="*/ 557 h 3532"/>
                  <a:gd name="T20" fmla="*/ 918 w 3224"/>
                  <a:gd name="T21" fmla="*/ 594 h 3532"/>
                  <a:gd name="T22" fmla="*/ 887 w 3224"/>
                  <a:gd name="T23" fmla="*/ 616 h 3532"/>
                  <a:gd name="T24" fmla="*/ 435 w 3224"/>
                  <a:gd name="T25" fmla="*/ 620 h 3532"/>
                  <a:gd name="T26" fmla="*/ 397 w 3224"/>
                  <a:gd name="T27" fmla="*/ 608 h 3532"/>
                  <a:gd name="T28" fmla="*/ 375 w 3224"/>
                  <a:gd name="T29" fmla="*/ 577 h 3532"/>
                  <a:gd name="T30" fmla="*/ 372 w 3224"/>
                  <a:gd name="T31" fmla="*/ 372 h 3532"/>
                  <a:gd name="T32" fmla="*/ 2419 w 3224"/>
                  <a:gd name="T33" fmla="*/ 123 h 3532"/>
                  <a:gd name="T34" fmla="*/ 2729 w 3224"/>
                  <a:gd name="T35" fmla="*/ 495 h 3532"/>
                  <a:gd name="T36" fmla="*/ 2419 w 3224"/>
                  <a:gd name="T37" fmla="*/ 123 h 3532"/>
                  <a:gd name="T38" fmla="*/ 497 w 3224"/>
                  <a:gd name="T39" fmla="*/ 495 h 3532"/>
                  <a:gd name="T40" fmla="*/ 806 w 3224"/>
                  <a:gd name="T41" fmla="*/ 123 h 3532"/>
                  <a:gd name="T42" fmla="*/ 435 w 3224"/>
                  <a:gd name="T43" fmla="*/ 0 h 3532"/>
                  <a:gd name="T44" fmla="*/ 887 w 3224"/>
                  <a:gd name="T45" fmla="*/ 3 h 3532"/>
                  <a:gd name="T46" fmla="*/ 918 w 3224"/>
                  <a:gd name="T47" fmla="*/ 25 h 3532"/>
                  <a:gd name="T48" fmla="*/ 930 w 3224"/>
                  <a:gd name="T49" fmla="*/ 62 h 3532"/>
                  <a:gd name="T50" fmla="*/ 2295 w 3224"/>
                  <a:gd name="T51" fmla="*/ 248 h 3532"/>
                  <a:gd name="T52" fmla="*/ 2298 w 3224"/>
                  <a:gd name="T53" fmla="*/ 42 h 3532"/>
                  <a:gd name="T54" fmla="*/ 2320 w 3224"/>
                  <a:gd name="T55" fmla="*/ 12 h 3532"/>
                  <a:gd name="T56" fmla="*/ 2357 w 3224"/>
                  <a:gd name="T57" fmla="*/ 0 h 3532"/>
                  <a:gd name="T58" fmla="*/ 2810 w 3224"/>
                  <a:gd name="T59" fmla="*/ 3 h 3532"/>
                  <a:gd name="T60" fmla="*/ 2840 w 3224"/>
                  <a:gd name="T61" fmla="*/ 25 h 3532"/>
                  <a:gd name="T62" fmla="*/ 2852 w 3224"/>
                  <a:gd name="T63" fmla="*/ 62 h 3532"/>
                  <a:gd name="T64" fmla="*/ 3163 w 3224"/>
                  <a:gd name="T65" fmla="*/ 248 h 3532"/>
                  <a:gd name="T66" fmla="*/ 3199 w 3224"/>
                  <a:gd name="T67" fmla="*/ 259 h 3532"/>
                  <a:gd name="T68" fmla="*/ 3221 w 3224"/>
                  <a:gd name="T69" fmla="*/ 290 h 3532"/>
                  <a:gd name="T70" fmla="*/ 3224 w 3224"/>
                  <a:gd name="T71" fmla="*/ 1797 h 3532"/>
                  <a:gd name="T72" fmla="*/ 3212 w 3224"/>
                  <a:gd name="T73" fmla="*/ 1833 h 3532"/>
                  <a:gd name="T74" fmla="*/ 3182 w 3224"/>
                  <a:gd name="T75" fmla="*/ 1855 h 3532"/>
                  <a:gd name="T76" fmla="*/ 3143 w 3224"/>
                  <a:gd name="T77" fmla="*/ 1855 h 3532"/>
                  <a:gd name="T78" fmla="*/ 3113 w 3224"/>
                  <a:gd name="T79" fmla="*/ 1833 h 3532"/>
                  <a:gd name="T80" fmla="*/ 3101 w 3224"/>
                  <a:gd name="T81" fmla="*/ 1797 h 3532"/>
                  <a:gd name="T82" fmla="*/ 125 w 3224"/>
                  <a:gd name="T83" fmla="*/ 992 h 3532"/>
                  <a:gd name="T84" fmla="*/ 1613 w 3224"/>
                  <a:gd name="T85" fmla="*/ 3407 h 3532"/>
                  <a:gd name="T86" fmla="*/ 1649 w 3224"/>
                  <a:gd name="T87" fmla="*/ 3419 h 3532"/>
                  <a:gd name="T88" fmla="*/ 1671 w 3224"/>
                  <a:gd name="T89" fmla="*/ 3450 h 3532"/>
                  <a:gd name="T90" fmla="*/ 1671 w 3224"/>
                  <a:gd name="T91" fmla="*/ 3489 h 3532"/>
                  <a:gd name="T92" fmla="*/ 1649 w 3224"/>
                  <a:gd name="T93" fmla="*/ 3520 h 3532"/>
                  <a:gd name="T94" fmla="*/ 1613 w 3224"/>
                  <a:gd name="T95" fmla="*/ 3532 h 3532"/>
                  <a:gd name="T96" fmla="*/ 43 w 3224"/>
                  <a:gd name="T97" fmla="*/ 3528 h 3532"/>
                  <a:gd name="T98" fmla="*/ 12 w 3224"/>
                  <a:gd name="T99" fmla="*/ 3506 h 3532"/>
                  <a:gd name="T100" fmla="*/ 0 w 3224"/>
                  <a:gd name="T101" fmla="*/ 3470 h 3532"/>
                  <a:gd name="T102" fmla="*/ 3 w 3224"/>
                  <a:gd name="T103" fmla="*/ 290 h 3532"/>
                  <a:gd name="T104" fmla="*/ 25 w 3224"/>
                  <a:gd name="T105" fmla="*/ 259 h 3532"/>
                  <a:gd name="T106" fmla="*/ 63 w 3224"/>
                  <a:gd name="T107" fmla="*/ 248 h 3532"/>
                  <a:gd name="T108" fmla="*/ 372 w 3224"/>
                  <a:gd name="T109" fmla="*/ 62 h 3532"/>
                  <a:gd name="T110" fmla="*/ 384 w 3224"/>
                  <a:gd name="T111" fmla="*/ 25 h 3532"/>
                  <a:gd name="T112" fmla="*/ 415 w 3224"/>
                  <a:gd name="T113" fmla="*/ 3 h 3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24" h="3532">
                    <a:moveTo>
                      <a:pt x="125" y="372"/>
                    </a:moveTo>
                    <a:lnTo>
                      <a:pt x="125" y="867"/>
                    </a:lnTo>
                    <a:lnTo>
                      <a:pt x="3101" y="867"/>
                    </a:lnTo>
                    <a:lnTo>
                      <a:pt x="3101" y="372"/>
                    </a:lnTo>
                    <a:lnTo>
                      <a:pt x="2852" y="372"/>
                    </a:lnTo>
                    <a:lnTo>
                      <a:pt x="2852" y="557"/>
                    </a:lnTo>
                    <a:lnTo>
                      <a:pt x="2849" y="577"/>
                    </a:lnTo>
                    <a:lnTo>
                      <a:pt x="2840" y="594"/>
                    </a:lnTo>
                    <a:lnTo>
                      <a:pt x="2827" y="608"/>
                    </a:lnTo>
                    <a:lnTo>
                      <a:pt x="2810" y="616"/>
                    </a:lnTo>
                    <a:lnTo>
                      <a:pt x="2791" y="620"/>
                    </a:lnTo>
                    <a:lnTo>
                      <a:pt x="2357" y="620"/>
                    </a:lnTo>
                    <a:lnTo>
                      <a:pt x="2337" y="616"/>
                    </a:lnTo>
                    <a:lnTo>
                      <a:pt x="2320" y="608"/>
                    </a:lnTo>
                    <a:lnTo>
                      <a:pt x="2307" y="594"/>
                    </a:lnTo>
                    <a:lnTo>
                      <a:pt x="2298" y="577"/>
                    </a:lnTo>
                    <a:lnTo>
                      <a:pt x="2295" y="557"/>
                    </a:lnTo>
                    <a:lnTo>
                      <a:pt x="2295" y="372"/>
                    </a:lnTo>
                    <a:lnTo>
                      <a:pt x="930" y="372"/>
                    </a:lnTo>
                    <a:lnTo>
                      <a:pt x="930" y="557"/>
                    </a:lnTo>
                    <a:lnTo>
                      <a:pt x="927" y="577"/>
                    </a:lnTo>
                    <a:lnTo>
                      <a:pt x="918" y="594"/>
                    </a:lnTo>
                    <a:lnTo>
                      <a:pt x="905" y="608"/>
                    </a:lnTo>
                    <a:lnTo>
                      <a:pt x="887" y="616"/>
                    </a:lnTo>
                    <a:lnTo>
                      <a:pt x="869" y="620"/>
                    </a:lnTo>
                    <a:lnTo>
                      <a:pt x="435" y="620"/>
                    </a:lnTo>
                    <a:lnTo>
                      <a:pt x="415" y="616"/>
                    </a:lnTo>
                    <a:lnTo>
                      <a:pt x="397" y="608"/>
                    </a:lnTo>
                    <a:lnTo>
                      <a:pt x="384" y="594"/>
                    </a:lnTo>
                    <a:lnTo>
                      <a:pt x="375" y="577"/>
                    </a:lnTo>
                    <a:lnTo>
                      <a:pt x="372" y="557"/>
                    </a:lnTo>
                    <a:lnTo>
                      <a:pt x="372" y="372"/>
                    </a:lnTo>
                    <a:lnTo>
                      <a:pt x="125" y="372"/>
                    </a:lnTo>
                    <a:close/>
                    <a:moveTo>
                      <a:pt x="2419" y="123"/>
                    </a:moveTo>
                    <a:lnTo>
                      <a:pt x="2419" y="495"/>
                    </a:lnTo>
                    <a:lnTo>
                      <a:pt x="2729" y="495"/>
                    </a:lnTo>
                    <a:lnTo>
                      <a:pt x="2729" y="123"/>
                    </a:lnTo>
                    <a:lnTo>
                      <a:pt x="2419" y="123"/>
                    </a:lnTo>
                    <a:close/>
                    <a:moveTo>
                      <a:pt x="497" y="123"/>
                    </a:moveTo>
                    <a:lnTo>
                      <a:pt x="497" y="495"/>
                    </a:lnTo>
                    <a:lnTo>
                      <a:pt x="806" y="495"/>
                    </a:lnTo>
                    <a:lnTo>
                      <a:pt x="806" y="123"/>
                    </a:lnTo>
                    <a:lnTo>
                      <a:pt x="497" y="123"/>
                    </a:lnTo>
                    <a:close/>
                    <a:moveTo>
                      <a:pt x="435" y="0"/>
                    </a:moveTo>
                    <a:lnTo>
                      <a:pt x="869" y="0"/>
                    </a:lnTo>
                    <a:lnTo>
                      <a:pt x="887" y="3"/>
                    </a:lnTo>
                    <a:lnTo>
                      <a:pt x="905" y="12"/>
                    </a:lnTo>
                    <a:lnTo>
                      <a:pt x="918" y="25"/>
                    </a:lnTo>
                    <a:lnTo>
                      <a:pt x="927" y="42"/>
                    </a:lnTo>
                    <a:lnTo>
                      <a:pt x="930" y="62"/>
                    </a:lnTo>
                    <a:lnTo>
                      <a:pt x="930" y="248"/>
                    </a:lnTo>
                    <a:lnTo>
                      <a:pt x="2295" y="248"/>
                    </a:lnTo>
                    <a:lnTo>
                      <a:pt x="2295" y="62"/>
                    </a:lnTo>
                    <a:lnTo>
                      <a:pt x="2298" y="42"/>
                    </a:lnTo>
                    <a:lnTo>
                      <a:pt x="2307" y="25"/>
                    </a:lnTo>
                    <a:lnTo>
                      <a:pt x="2320" y="12"/>
                    </a:lnTo>
                    <a:lnTo>
                      <a:pt x="2337" y="3"/>
                    </a:lnTo>
                    <a:lnTo>
                      <a:pt x="2357" y="0"/>
                    </a:lnTo>
                    <a:lnTo>
                      <a:pt x="2791" y="0"/>
                    </a:lnTo>
                    <a:lnTo>
                      <a:pt x="2810" y="3"/>
                    </a:lnTo>
                    <a:lnTo>
                      <a:pt x="2827" y="12"/>
                    </a:lnTo>
                    <a:lnTo>
                      <a:pt x="2840" y="25"/>
                    </a:lnTo>
                    <a:lnTo>
                      <a:pt x="2849" y="42"/>
                    </a:lnTo>
                    <a:lnTo>
                      <a:pt x="2852" y="62"/>
                    </a:lnTo>
                    <a:lnTo>
                      <a:pt x="2852" y="248"/>
                    </a:lnTo>
                    <a:lnTo>
                      <a:pt x="3163" y="248"/>
                    </a:lnTo>
                    <a:lnTo>
                      <a:pt x="3182" y="250"/>
                    </a:lnTo>
                    <a:lnTo>
                      <a:pt x="3199" y="259"/>
                    </a:lnTo>
                    <a:lnTo>
                      <a:pt x="3212" y="273"/>
                    </a:lnTo>
                    <a:lnTo>
                      <a:pt x="3221" y="290"/>
                    </a:lnTo>
                    <a:lnTo>
                      <a:pt x="3224" y="310"/>
                    </a:lnTo>
                    <a:lnTo>
                      <a:pt x="3224" y="1797"/>
                    </a:lnTo>
                    <a:lnTo>
                      <a:pt x="3221" y="1817"/>
                    </a:lnTo>
                    <a:lnTo>
                      <a:pt x="3212" y="1833"/>
                    </a:lnTo>
                    <a:lnTo>
                      <a:pt x="3199" y="1846"/>
                    </a:lnTo>
                    <a:lnTo>
                      <a:pt x="3182" y="1855"/>
                    </a:lnTo>
                    <a:lnTo>
                      <a:pt x="3163" y="1858"/>
                    </a:lnTo>
                    <a:lnTo>
                      <a:pt x="3143" y="1855"/>
                    </a:lnTo>
                    <a:lnTo>
                      <a:pt x="3126" y="1846"/>
                    </a:lnTo>
                    <a:lnTo>
                      <a:pt x="3113" y="1833"/>
                    </a:lnTo>
                    <a:lnTo>
                      <a:pt x="3104" y="1817"/>
                    </a:lnTo>
                    <a:lnTo>
                      <a:pt x="3101" y="1797"/>
                    </a:lnTo>
                    <a:lnTo>
                      <a:pt x="3101" y="992"/>
                    </a:lnTo>
                    <a:lnTo>
                      <a:pt x="125" y="992"/>
                    </a:lnTo>
                    <a:lnTo>
                      <a:pt x="125" y="3407"/>
                    </a:lnTo>
                    <a:lnTo>
                      <a:pt x="1613" y="3407"/>
                    </a:lnTo>
                    <a:lnTo>
                      <a:pt x="1633" y="3410"/>
                    </a:lnTo>
                    <a:lnTo>
                      <a:pt x="1649" y="3419"/>
                    </a:lnTo>
                    <a:lnTo>
                      <a:pt x="1662" y="3433"/>
                    </a:lnTo>
                    <a:lnTo>
                      <a:pt x="1671" y="3450"/>
                    </a:lnTo>
                    <a:lnTo>
                      <a:pt x="1675" y="3470"/>
                    </a:lnTo>
                    <a:lnTo>
                      <a:pt x="1671" y="3489"/>
                    </a:lnTo>
                    <a:lnTo>
                      <a:pt x="1662" y="3506"/>
                    </a:lnTo>
                    <a:lnTo>
                      <a:pt x="1649" y="3520"/>
                    </a:lnTo>
                    <a:lnTo>
                      <a:pt x="1633" y="3528"/>
                    </a:lnTo>
                    <a:lnTo>
                      <a:pt x="1613" y="3532"/>
                    </a:lnTo>
                    <a:lnTo>
                      <a:pt x="63" y="3532"/>
                    </a:lnTo>
                    <a:lnTo>
                      <a:pt x="43" y="3528"/>
                    </a:lnTo>
                    <a:lnTo>
                      <a:pt x="25" y="3520"/>
                    </a:lnTo>
                    <a:lnTo>
                      <a:pt x="12" y="3506"/>
                    </a:lnTo>
                    <a:lnTo>
                      <a:pt x="3" y="3489"/>
                    </a:lnTo>
                    <a:lnTo>
                      <a:pt x="0" y="3470"/>
                    </a:lnTo>
                    <a:lnTo>
                      <a:pt x="0" y="310"/>
                    </a:lnTo>
                    <a:lnTo>
                      <a:pt x="3" y="290"/>
                    </a:lnTo>
                    <a:lnTo>
                      <a:pt x="12" y="273"/>
                    </a:lnTo>
                    <a:lnTo>
                      <a:pt x="25" y="259"/>
                    </a:lnTo>
                    <a:lnTo>
                      <a:pt x="43" y="250"/>
                    </a:lnTo>
                    <a:lnTo>
                      <a:pt x="63" y="248"/>
                    </a:lnTo>
                    <a:lnTo>
                      <a:pt x="372" y="248"/>
                    </a:lnTo>
                    <a:lnTo>
                      <a:pt x="372" y="62"/>
                    </a:lnTo>
                    <a:lnTo>
                      <a:pt x="375" y="42"/>
                    </a:lnTo>
                    <a:lnTo>
                      <a:pt x="384" y="25"/>
                    </a:lnTo>
                    <a:lnTo>
                      <a:pt x="397" y="12"/>
                    </a:lnTo>
                    <a:lnTo>
                      <a:pt x="415" y="3"/>
                    </a:lnTo>
                    <a:lnTo>
                      <a:pt x="4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3" name="Group 762"/>
            <p:cNvGrpSpPr/>
            <p:nvPr/>
          </p:nvGrpSpPr>
          <p:grpSpPr>
            <a:xfrm>
              <a:off x="3475620" y="2683733"/>
              <a:ext cx="554038" cy="565150"/>
              <a:chOff x="4443413" y="2681288"/>
              <a:chExt cx="554038" cy="5651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64" name="Freeform 348"/>
              <p:cNvSpPr>
                <a:spLocks noEditPoints="1"/>
              </p:cNvSpPr>
              <p:nvPr/>
            </p:nvSpPr>
            <p:spPr bwMode="auto">
              <a:xfrm>
                <a:off x="4730751" y="3060700"/>
                <a:ext cx="266700" cy="185738"/>
              </a:xfrm>
              <a:custGeom>
                <a:avLst/>
                <a:gdLst>
                  <a:gd name="T0" fmla="*/ 781 w 1516"/>
                  <a:gd name="T1" fmla="*/ 120 h 1052"/>
                  <a:gd name="T2" fmla="*/ 677 w 1516"/>
                  <a:gd name="T3" fmla="*/ 166 h 1052"/>
                  <a:gd name="T4" fmla="*/ 594 w 1516"/>
                  <a:gd name="T5" fmla="*/ 245 h 1052"/>
                  <a:gd name="T6" fmla="*/ 507 w 1516"/>
                  <a:gd name="T7" fmla="*/ 305 h 1052"/>
                  <a:gd name="T8" fmla="*/ 420 w 1516"/>
                  <a:gd name="T9" fmla="*/ 298 h 1052"/>
                  <a:gd name="T10" fmla="*/ 338 w 1516"/>
                  <a:gd name="T11" fmla="*/ 337 h 1052"/>
                  <a:gd name="T12" fmla="*/ 283 w 1516"/>
                  <a:gd name="T13" fmla="*/ 413 h 1052"/>
                  <a:gd name="T14" fmla="*/ 244 w 1516"/>
                  <a:gd name="T15" fmla="*/ 482 h 1052"/>
                  <a:gd name="T16" fmla="*/ 166 w 1516"/>
                  <a:gd name="T17" fmla="*/ 544 h 1052"/>
                  <a:gd name="T18" fmla="*/ 120 w 1516"/>
                  <a:gd name="T19" fmla="*/ 633 h 1052"/>
                  <a:gd name="T20" fmla="*/ 113 w 1516"/>
                  <a:gd name="T21" fmla="*/ 739 h 1052"/>
                  <a:gd name="T22" fmla="*/ 155 w 1516"/>
                  <a:gd name="T23" fmla="*/ 842 h 1052"/>
                  <a:gd name="T24" fmla="*/ 236 w 1516"/>
                  <a:gd name="T25" fmla="*/ 914 h 1052"/>
                  <a:gd name="T26" fmla="*/ 343 w 1516"/>
                  <a:gd name="T27" fmla="*/ 941 h 1052"/>
                  <a:gd name="T28" fmla="*/ 1193 w 1516"/>
                  <a:gd name="T29" fmla="*/ 941 h 1052"/>
                  <a:gd name="T30" fmla="*/ 1291 w 1516"/>
                  <a:gd name="T31" fmla="*/ 917 h 1052"/>
                  <a:gd name="T32" fmla="*/ 1365 w 1516"/>
                  <a:gd name="T33" fmla="*/ 850 h 1052"/>
                  <a:gd name="T34" fmla="*/ 1403 w 1516"/>
                  <a:gd name="T35" fmla="*/ 756 h 1052"/>
                  <a:gd name="T36" fmla="*/ 1395 w 1516"/>
                  <a:gd name="T37" fmla="*/ 652 h 1052"/>
                  <a:gd name="T38" fmla="*/ 1346 w 1516"/>
                  <a:gd name="T39" fmla="*/ 566 h 1052"/>
                  <a:gd name="T40" fmla="*/ 1264 w 1516"/>
                  <a:gd name="T41" fmla="*/ 512 h 1052"/>
                  <a:gd name="T42" fmla="*/ 1187 w 1516"/>
                  <a:gd name="T43" fmla="*/ 450 h 1052"/>
                  <a:gd name="T44" fmla="*/ 1160 w 1516"/>
                  <a:gd name="T45" fmla="*/ 318 h 1052"/>
                  <a:gd name="T46" fmla="*/ 1089 w 1516"/>
                  <a:gd name="T47" fmla="*/ 210 h 1052"/>
                  <a:gd name="T48" fmla="*/ 984 w 1516"/>
                  <a:gd name="T49" fmla="*/ 138 h 1052"/>
                  <a:gd name="T50" fmla="*/ 857 w 1516"/>
                  <a:gd name="T51" fmla="*/ 111 h 1052"/>
                  <a:gd name="T52" fmla="*/ 958 w 1516"/>
                  <a:gd name="T53" fmla="*/ 12 h 1052"/>
                  <a:gd name="T54" fmla="*/ 1094 w 1516"/>
                  <a:gd name="T55" fmla="*/ 72 h 1052"/>
                  <a:gd name="T56" fmla="*/ 1202 w 1516"/>
                  <a:gd name="T57" fmla="*/ 173 h 1052"/>
                  <a:gd name="T58" fmla="*/ 1272 w 1516"/>
                  <a:gd name="T59" fmla="*/ 305 h 1052"/>
                  <a:gd name="T60" fmla="*/ 1333 w 1516"/>
                  <a:gd name="T61" fmla="*/ 422 h 1052"/>
                  <a:gd name="T62" fmla="*/ 1429 w 1516"/>
                  <a:gd name="T63" fmla="*/ 494 h 1052"/>
                  <a:gd name="T64" fmla="*/ 1493 w 1516"/>
                  <a:gd name="T65" fmla="*/ 598 h 1052"/>
                  <a:gd name="T66" fmla="*/ 1516 w 1516"/>
                  <a:gd name="T67" fmla="*/ 720 h 1052"/>
                  <a:gd name="T68" fmla="*/ 1491 w 1516"/>
                  <a:gd name="T69" fmla="*/ 849 h 1052"/>
                  <a:gd name="T70" fmla="*/ 1421 w 1516"/>
                  <a:gd name="T71" fmla="*/ 955 h 1052"/>
                  <a:gd name="T72" fmla="*/ 1319 w 1516"/>
                  <a:gd name="T73" fmla="*/ 1025 h 1052"/>
                  <a:gd name="T74" fmla="*/ 1193 w 1516"/>
                  <a:gd name="T75" fmla="*/ 1052 h 1052"/>
                  <a:gd name="T76" fmla="*/ 946 w 1516"/>
                  <a:gd name="T77" fmla="*/ 1052 h 1052"/>
                  <a:gd name="T78" fmla="*/ 343 w 1516"/>
                  <a:gd name="T79" fmla="*/ 1052 h 1052"/>
                  <a:gd name="T80" fmla="*/ 218 w 1516"/>
                  <a:gd name="T81" fmla="*/ 1028 h 1052"/>
                  <a:gd name="T82" fmla="*/ 115 w 1516"/>
                  <a:gd name="T83" fmla="*/ 963 h 1052"/>
                  <a:gd name="T84" fmla="*/ 40 w 1516"/>
                  <a:gd name="T85" fmla="*/ 865 h 1052"/>
                  <a:gd name="T86" fmla="*/ 3 w 1516"/>
                  <a:gd name="T87" fmla="*/ 744 h 1052"/>
                  <a:gd name="T88" fmla="*/ 10 w 1516"/>
                  <a:gd name="T89" fmla="*/ 618 h 1052"/>
                  <a:gd name="T90" fmla="*/ 57 w 1516"/>
                  <a:gd name="T91" fmla="*/ 507 h 1052"/>
                  <a:gd name="T92" fmla="*/ 138 w 1516"/>
                  <a:gd name="T93" fmla="*/ 419 h 1052"/>
                  <a:gd name="T94" fmla="*/ 203 w 1516"/>
                  <a:gd name="T95" fmla="*/ 326 h 1052"/>
                  <a:gd name="T96" fmla="*/ 278 w 1516"/>
                  <a:gd name="T97" fmla="*/ 243 h 1052"/>
                  <a:gd name="T98" fmla="*/ 377 w 1516"/>
                  <a:gd name="T99" fmla="*/ 194 h 1052"/>
                  <a:gd name="T100" fmla="*/ 476 w 1516"/>
                  <a:gd name="T101" fmla="*/ 185 h 1052"/>
                  <a:gd name="T102" fmla="*/ 562 w 1516"/>
                  <a:gd name="T103" fmla="*/ 118 h 1052"/>
                  <a:gd name="T104" fmla="*/ 677 w 1516"/>
                  <a:gd name="T105" fmla="*/ 40 h 1052"/>
                  <a:gd name="T106" fmla="*/ 811 w 1516"/>
                  <a:gd name="T107" fmla="*/ 3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16" h="1052">
                    <a:moveTo>
                      <a:pt x="857" y="111"/>
                    </a:moveTo>
                    <a:lnTo>
                      <a:pt x="819" y="114"/>
                    </a:lnTo>
                    <a:lnTo>
                      <a:pt x="781" y="120"/>
                    </a:lnTo>
                    <a:lnTo>
                      <a:pt x="744" y="131"/>
                    </a:lnTo>
                    <a:lnTo>
                      <a:pt x="709" y="147"/>
                    </a:lnTo>
                    <a:lnTo>
                      <a:pt x="677" y="166"/>
                    </a:lnTo>
                    <a:lnTo>
                      <a:pt x="647" y="189"/>
                    </a:lnTo>
                    <a:lnTo>
                      <a:pt x="619" y="215"/>
                    </a:lnTo>
                    <a:lnTo>
                      <a:pt x="594" y="245"/>
                    </a:lnTo>
                    <a:lnTo>
                      <a:pt x="573" y="280"/>
                    </a:lnTo>
                    <a:lnTo>
                      <a:pt x="550" y="319"/>
                    </a:lnTo>
                    <a:lnTo>
                      <a:pt x="507" y="305"/>
                    </a:lnTo>
                    <a:lnTo>
                      <a:pt x="480" y="298"/>
                    </a:lnTo>
                    <a:lnTo>
                      <a:pt x="451" y="295"/>
                    </a:lnTo>
                    <a:lnTo>
                      <a:pt x="420" y="298"/>
                    </a:lnTo>
                    <a:lnTo>
                      <a:pt x="390" y="306"/>
                    </a:lnTo>
                    <a:lnTo>
                      <a:pt x="363" y="319"/>
                    </a:lnTo>
                    <a:lnTo>
                      <a:pt x="338" y="337"/>
                    </a:lnTo>
                    <a:lnTo>
                      <a:pt x="316" y="359"/>
                    </a:lnTo>
                    <a:lnTo>
                      <a:pt x="297" y="384"/>
                    </a:lnTo>
                    <a:lnTo>
                      <a:pt x="283" y="413"/>
                    </a:lnTo>
                    <a:lnTo>
                      <a:pt x="274" y="444"/>
                    </a:lnTo>
                    <a:lnTo>
                      <a:pt x="268" y="470"/>
                    </a:lnTo>
                    <a:lnTo>
                      <a:pt x="244" y="482"/>
                    </a:lnTo>
                    <a:lnTo>
                      <a:pt x="214" y="499"/>
                    </a:lnTo>
                    <a:lnTo>
                      <a:pt x="188" y="520"/>
                    </a:lnTo>
                    <a:lnTo>
                      <a:pt x="166" y="544"/>
                    </a:lnTo>
                    <a:lnTo>
                      <a:pt x="146" y="572"/>
                    </a:lnTo>
                    <a:lnTo>
                      <a:pt x="131" y="601"/>
                    </a:lnTo>
                    <a:lnTo>
                      <a:pt x="120" y="633"/>
                    </a:lnTo>
                    <a:lnTo>
                      <a:pt x="113" y="665"/>
                    </a:lnTo>
                    <a:lnTo>
                      <a:pt x="110" y="699"/>
                    </a:lnTo>
                    <a:lnTo>
                      <a:pt x="113" y="739"/>
                    </a:lnTo>
                    <a:lnTo>
                      <a:pt x="122" y="776"/>
                    </a:lnTo>
                    <a:lnTo>
                      <a:pt x="136" y="811"/>
                    </a:lnTo>
                    <a:lnTo>
                      <a:pt x="155" y="842"/>
                    </a:lnTo>
                    <a:lnTo>
                      <a:pt x="178" y="870"/>
                    </a:lnTo>
                    <a:lnTo>
                      <a:pt x="205" y="895"/>
                    </a:lnTo>
                    <a:lnTo>
                      <a:pt x="236" y="914"/>
                    </a:lnTo>
                    <a:lnTo>
                      <a:pt x="270" y="929"/>
                    </a:lnTo>
                    <a:lnTo>
                      <a:pt x="305" y="938"/>
                    </a:lnTo>
                    <a:lnTo>
                      <a:pt x="343" y="941"/>
                    </a:lnTo>
                    <a:lnTo>
                      <a:pt x="944" y="941"/>
                    </a:lnTo>
                    <a:lnTo>
                      <a:pt x="954" y="941"/>
                    </a:lnTo>
                    <a:lnTo>
                      <a:pt x="1193" y="941"/>
                    </a:lnTo>
                    <a:lnTo>
                      <a:pt x="1227" y="938"/>
                    </a:lnTo>
                    <a:lnTo>
                      <a:pt x="1260" y="930"/>
                    </a:lnTo>
                    <a:lnTo>
                      <a:pt x="1291" y="917"/>
                    </a:lnTo>
                    <a:lnTo>
                      <a:pt x="1319" y="899"/>
                    </a:lnTo>
                    <a:lnTo>
                      <a:pt x="1344" y="876"/>
                    </a:lnTo>
                    <a:lnTo>
                      <a:pt x="1365" y="850"/>
                    </a:lnTo>
                    <a:lnTo>
                      <a:pt x="1382" y="822"/>
                    </a:lnTo>
                    <a:lnTo>
                      <a:pt x="1395" y="790"/>
                    </a:lnTo>
                    <a:lnTo>
                      <a:pt x="1403" y="756"/>
                    </a:lnTo>
                    <a:lnTo>
                      <a:pt x="1406" y="720"/>
                    </a:lnTo>
                    <a:lnTo>
                      <a:pt x="1403" y="685"/>
                    </a:lnTo>
                    <a:lnTo>
                      <a:pt x="1395" y="652"/>
                    </a:lnTo>
                    <a:lnTo>
                      <a:pt x="1383" y="621"/>
                    </a:lnTo>
                    <a:lnTo>
                      <a:pt x="1367" y="593"/>
                    </a:lnTo>
                    <a:lnTo>
                      <a:pt x="1346" y="566"/>
                    </a:lnTo>
                    <a:lnTo>
                      <a:pt x="1322" y="544"/>
                    </a:lnTo>
                    <a:lnTo>
                      <a:pt x="1295" y="526"/>
                    </a:lnTo>
                    <a:lnTo>
                      <a:pt x="1264" y="512"/>
                    </a:lnTo>
                    <a:lnTo>
                      <a:pt x="1232" y="503"/>
                    </a:lnTo>
                    <a:lnTo>
                      <a:pt x="1188" y="495"/>
                    </a:lnTo>
                    <a:lnTo>
                      <a:pt x="1187" y="450"/>
                    </a:lnTo>
                    <a:lnTo>
                      <a:pt x="1184" y="403"/>
                    </a:lnTo>
                    <a:lnTo>
                      <a:pt x="1174" y="360"/>
                    </a:lnTo>
                    <a:lnTo>
                      <a:pt x="1160" y="318"/>
                    </a:lnTo>
                    <a:lnTo>
                      <a:pt x="1141" y="279"/>
                    </a:lnTo>
                    <a:lnTo>
                      <a:pt x="1117" y="242"/>
                    </a:lnTo>
                    <a:lnTo>
                      <a:pt x="1089" y="210"/>
                    </a:lnTo>
                    <a:lnTo>
                      <a:pt x="1057" y="182"/>
                    </a:lnTo>
                    <a:lnTo>
                      <a:pt x="1022" y="157"/>
                    </a:lnTo>
                    <a:lnTo>
                      <a:pt x="984" y="138"/>
                    </a:lnTo>
                    <a:lnTo>
                      <a:pt x="944" y="123"/>
                    </a:lnTo>
                    <a:lnTo>
                      <a:pt x="901" y="114"/>
                    </a:lnTo>
                    <a:lnTo>
                      <a:pt x="857" y="111"/>
                    </a:lnTo>
                    <a:close/>
                    <a:moveTo>
                      <a:pt x="857" y="0"/>
                    </a:moveTo>
                    <a:lnTo>
                      <a:pt x="908" y="3"/>
                    </a:lnTo>
                    <a:lnTo>
                      <a:pt x="958" y="12"/>
                    </a:lnTo>
                    <a:lnTo>
                      <a:pt x="1006" y="27"/>
                    </a:lnTo>
                    <a:lnTo>
                      <a:pt x="1051" y="47"/>
                    </a:lnTo>
                    <a:lnTo>
                      <a:pt x="1094" y="72"/>
                    </a:lnTo>
                    <a:lnTo>
                      <a:pt x="1133" y="102"/>
                    </a:lnTo>
                    <a:lnTo>
                      <a:pt x="1169" y="135"/>
                    </a:lnTo>
                    <a:lnTo>
                      <a:pt x="1202" y="173"/>
                    </a:lnTo>
                    <a:lnTo>
                      <a:pt x="1230" y="214"/>
                    </a:lnTo>
                    <a:lnTo>
                      <a:pt x="1254" y="258"/>
                    </a:lnTo>
                    <a:lnTo>
                      <a:pt x="1272" y="305"/>
                    </a:lnTo>
                    <a:lnTo>
                      <a:pt x="1287" y="354"/>
                    </a:lnTo>
                    <a:lnTo>
                      <a:pt x="1296" y="406"/>
                    </a:lnTo>
                    <a:lnTo>
                      <a:pt x="1333" y="422"/>
                    </a:lnTo>
                    <a:lnTo>
                      <a:pt x="1368" y="442"/>
                    </a:lnTo>
                    <a:lnTo>
                      <a:pt x="1400" y="467"/>
                    </a:lnTo>
                    <a:lnTo>
                      <a:pt x="1429" y="494"/>
                    </a:lnTo>
                    <a:lnTo>
                      <a:pt x="1454" y="526"/>
                    </a:lnTo>
                    <a:lnTo>
                      <a:pt x="1476" y="560"/>
                    </a:lnTo>
                    <a:lnTo>
                      <a:pt x="1493" y="598"/>
                    </a:lnTo>
                    <a:lnTo>
                      <a:pt x="1505" y="637"/>
                    </a:lnTo>
                    <a:lnTo>
                      <a:pt x="1513" y="678"/>
                    </a:lnTo>
                    <a:lnTo>
                      <a:pt x="1516" y="720"/>
                    </a:lnTo>
                    <a:lnTo>
                      <a:pt x="1513" y="765"/>
                    </a:lnTo>
                    <a:lnTo>
                      <a:pt x="1504" y="808"/>
                    </a:lnTo>
                    <a:lnTo>
                      <a:pt x="1491" y="849"/>
                    </a:lnTo>
                    <a:lnTo>
                      <a:pt x="1472" y="888"/>
                    </a:lnTo>
                    <a:lnTo>
                      <a:pt x="1449" y="923"/>
                    </a:lnTo>
                    <a:lnTo>
                      <a:pt x="1421" y="955"/>
                    </a:lnTo>
                    <a:lnTo>
                      <a:pt x="1391" y="982"/>
                    </a:lnTo>
                    <a:lnTo>
                      <a:pt x="1356" y="1006"/>
                    </a:lnTo>
                    <a:lnTo>
                      <a:pt x="1319" y="1025"/>
                    </a:lnTo>
                    <a:lnTo>
                      <a:pt x="1280" y="1039"/>
                    </a:lnTo>
                    <a:lnTo>
                      <a:pt x="1237" y="1049"/>
                    </a:lnTo>
                    <a:lnTo>
                      <a:pt x="1193" y="1052"/>
                    </a:lnTo>
                    <a:lnTo>
                      <a:pt x="956" y="1052"/>
                    </a:lnTo>
                    <a:lnTo>
                      <a:pt x="951" y="1052"/>
                    </a:lnTo>
                    <a:lnTo>
                      <a:pt x="946" y="1052"/>
                    </a:lnTo>
                    <a:lnTo>
                      <a:pt x="941" y="1052"/>
                    </a:lnTo>
                    <a:lnTo>
                      <a:pt x="936" y="1052"/>
                    </a:lnTo>
                    <a:lnTo>
                      <a:pt x="343" y="1052"/>
                    </a:lnTo>
                    <a:lnTo>
                      <a:pt x="300" y="1049"/>
                    </a:lnTo>
                    <a:lnTo>
                      <a:pt x="259" y="1040"/>
                    </a:lnTo>
                    <a:lnTo>
                      <a:pt x="218" y="1028"/>
                    </a:lnTo>
                    <a:lnTo>
                      <a:pt x="181" y="1010"/>
                    </a:lnTo>
                    <a:lnTo>
                      <a:pt x="147" y="988"/>
                    </a:lnTo>
                    <a:lnTo>
                      <a:pt x="115" y="963"/>
                    </a:lnTo>
                    <a:lnTo>
                      <a:pt x="87" y="934"/>
                    </a:lnTo>
                    <a:lnTo>
                      <a:pt x="62" y="901"/>
                    </a:lnTo>
                    <a:lnTo>
                      <a:pt x="40" y="865"/>
                    </a:lnTo>
                    <a:lnTo>
                      <a:pt x="23" y="827"/>
                    </a:lnTo>
                    <a:lnTo>
                      <a:pt x="11" y="786"/>
                    </a:lnTo>
                    <a:lnTo>
                      <a:pt x="3" y="744"/>
                    </a:lnTo>
                    <a:lnTo>
                      <a:pt x="0" y="699"/>
                    </a:lnTo>
                    <a:lnTo>
                      <a:pt x="3" y="658"/>
                    </a:lnTo>
                    <a:lnTo>
                      <a:pt x="10" y="618"/>
                    </a:lnTo>
                    <a:lnTo>
                      <a:pt x="21" y="580"/>
                    </a:lnTo>
                    <a:lnTo>
                      <a:pt x="37" y="542"/>
                    </a:lnTo>
                    <a:lnTo>
                      <a:pt x="57" y="507"/>
                    </a:lnTo>
                    <a:lnTo>
                      <a:pt x="81" y="474"/>
                    </a:lnTo>
                    <a:lnTo>
                      <a:pt x="108" y="445"/>
                    </a:lnTo>
                    <a:lnTo>
                      <a:pt x="138" y="419"/>
                    </a:lnTo>
                    <a:lnTo>
                      <a:pt x="172" y="395"/>
                    </a:lnTo>
                    <a:lnTo>
                      <a:pt x="185" y="359"/>
                    </a:lnTo>
                    <a:lnTo>
                      <a:pt x="203" y="326"/>
                    </a:lnTo>
                    <a:lnTo>
                      <a:pt x="225" y="295"/>
                    </a:lnTo>
                    <a:lnTo>
                      <a:pt x="250" y="268"/>
                    </a:lnTo>
                    <a:lnTo>
                      <a:pt x="278" y="243"/>
                    </a:lnTo>
                    <a:lnTo>
                      <a:pt x="309" y="222"/>
                    </a:lnTo>
                    <a:lnTo>
                      <a:pt x="342" y="206"/>
                    </a:lnTo>
                    <a:lnTo>
                      <a:pt x="377" y="194"/>
                    </a:lnTo>
                    <a:lnTo>
                      <a:pt x="413" y="187"/>
                    </a:lnTo>
                    <a:lnTo>
                      <a:pt x="451" y="184"/>
                    </a:lnTo>
                    <a:lnTo>
                      <a:pt x="476" y="185"/>
                    </a:lnTo>
                    <a:lnTo>
                      <a:pt x="500" y="188"/>
                    </a:lnTo>
                    <a:lnTo>
                      <a:pt x="529" y="151"/>
                    </a:lnTo>
                    <a:lnTo>
                      <a:pt x="562" y="118"/>
                    </a:lnTo>
                    <a:lnTo>
                      <a:pt x="598" y="87"/>
                    </a:lnTo>
                    <a:lnTo>
                      <a:pt x="636" y="61"/>
                    </a:lnTo>
                    <a:lnTo>
                      <a:pt x="677" y="40"/>
                    </a:lnTo>
                    <a:lnTo>
                      <a:pt x="719" y="23"/>
                    </a:lnTo>
                    <a:lnTo>
                      <a:pt x="765" y="10"/>
                    </a:lnTo>
                    <a:lnTo>
                      <a:pt x="811" y="3"/>
                    </a:lnTo>
                    <a:lnTo>
                      <a:pt x="8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349"/>
              <p:cNvSpPr>
                <a:spLocks noEditPoints="1"/>
              </p:cNvSpPr>
              <p:nvPr/>
            </p:nvSpPr>
            <p:spPr bwMode="auto">
              <a:xfrm>
                <a:off x="4511676" y="2886075"/>
                <a:ext cx="369888" cy="282575"/>
              </a:xfrm>
              <a:custGeom>
                <a:avLst/>
                <a:gdLst>
                  <a:gd name="T0" fmla="*/ 606 w 2094"/>
                  <a:gd name="T1" fmla="*/ 1107 h 1605"/>
                  <a:gd name="T2" fmla="*/ 606 w 2094"/>
                  <a:gd name="T3" fmla="*/ 1494 h 1605"/>
                  <a:gd name="T4" fmla="*/ 992 w 2094"/>
                  <a:gd name="T5" fmla="*/ 1494 h 1605"/>
                  <a:gd name="T6" fmla="*/ 992 w 2094"/>
                  <a:gd name="T7" fmla="*/ 1107 h 1605"/>
                  <a:gd name="T8" fmla="*/ 606 w 2094"/>
                  <a:gd name="T9" fmla="*/ 1107 h 1605"/>
                  <a:gd name="T10" fmla="*/ 110 w 2094"/>
                  <a:gd name="T11" fmla="*/ 1107 h 1605"/>
                  <a:gd name="T12" fmla="*/ 110 w 2094"/>
                  <a:gd name="T13" fmla="*/ 1494 h 1605"/>
                  <a:gd name="T14" fmla="*/ 496 w 2094"/>
                  <a:gd name="T15" fmla="*/ 1494 h 1605"/>
                  <a:gd name="T16" fmla="*/ 496 w 2094"/>
                  <a:gd name="T17" fmla="*/ 1107 h 1605"/>
                  <a:gd name="T18" fmla="*/ 110 w 2094"/>
                  <a:gd name="T19" fmla="*/ 1107 h 1605"/>
                  <a:gd name="T20" fmla="*/ 1102 w 2094"/>
                  <a:gd name="T21" fmla="*/ 608 h 1605"/>
                  <a:gd name="T22" fmla="*/ 1102 w 2094"/>
                  <a:gd name="T23" fmla="*/ 996 h 1605"/>
                  <a:gd name="T24" fmla="*/ 1488 w 2094"/>
                  <a:gd name="T25" fmla="*/ 996 h 1605"/>
                  <a:gd name="T26" fmla="*/ 1488 w 2094"/>
                  <a:gd name="T27" fmla="*/ 608 h 1605"/>
                  <a:gd name="T28" fmla="*/ 1102 w 2094"/>
                  <a:gd name="T29" fmla="*/ 608 h 1605"/>
                  <a:gd name="T30" fmla="*/ 606 w 2094"/>
                  <a:gd name="T31" fmla="*/ 608 h 1605"/>
                  <a:gd name="T32" fmla="*/ 606 w 2094"/>
                  <a:gd name="T33" fmla="*/ 996 h 1605"/>
                  <a:gd name="T34" fmla="*/ 992 w 2094"/>
                  <a:gd name="T35" fmla="*/ 996 h 1605"/>
                  <a:gd name="T36" fmla="*/ 992 w 2094"/>
                  <a:gd name="T37" fmla="*/ 608 h 1605"/>
                  <a:gd name="T38" fmla="*/ 606 w 2094"/>
                  <a:gd name="T39" fmla="*/ 608 h 1605"/>
                  <a:gd name="T40" fmla="*/ 110 w 2094"/>
                  <a:gd name="T41" fmla="*/ 608 h 1605"/>
                  <a:gd name="T42" fmla="*/ 110 w 2094"/>
                  <a:gd name="T43" fmla="*/ 996 h 1605"/>
                  <a:gd name="T44" fmla="*/ 496 w 2094"/>
                  <a:gd name="T45" fmla="*/ 996 h 1605"/>
                  <a:gd name="T46" fmla="*/ 496 w 2094"/>
                  <a:gd name="T47" fmla="*/ 608 h 1605"/>
                  <a:gd name="T48" fmla="*/ 110 w 2094"/>
                  <a:gd name="T49" fmla="*/ 608 h 1605"/>
                  <a:gd name="T50" fmla="*/ 1598 w 2094"/>
                  <a:gd name="T51" fmla="*/ 110 h 1605"/>
                  <a:gd name="T52" fmla="*/ 1598 w 2094"/>
                  <a:gd name="T53" fmla="*/ 498 h 1605"/>
                  <a:gd name="T54" fmla="*/ 1983 w 2094"/>
                  <a:gd name="T55" fmla="*/ 498 h 1605"/>
                  <a:gd name="T56" fmla="*/ 1983 w 2094"/>
                  <a:gd name="T57" fmla="*/ 110 h 1605"/>
                  <a:gd name="T58" fmla="*/ 1598 w 2094"/>
                  <a:gd name="T59" fmla="*/ 110 h 1605"/>
                  <a:gd name="T60" fmla="*/ 1102 w 2094"/>
                  <a:gd name="T61" fmla="*/ 110 h 1605"/>
                  <a:gd name="T62" fmla="*/ 1102 w 2094"/>
                  <a:gd name="T63" fmla="*/ 498 h 1605"/>
                  <a:gd name="T64" fmla="*/ 1488 w 2094"/>
                  <a:gd name="T65" fmla="*/ 498 h 1605"/>
                  <a:gd name="T66" fmla="*/ 1488 w 2094"/>
                  <a:gd name="T67" fmla="*/ 110 h 1605"/>
                  <a:gd name="T68" fmla="*/ 1102 w 2094"/>
                  <a:gd name="T69" fmla="*/ 110 h 1605"/>
                  <a:gd name="T70" fmla="*/ 606 w 2094"/>
                  <a:gd name="T71" fmla="*/ 110 h 1605"/>
                  <a:gd name="T72" fmla="*/ 606 w 2094"/>
                  <a:gd name="T73" fmla="*/ 498 h 1605"/>
                  <a:gd name="T74" fmla="*/ 992 w 2094"/>
                  <a:gd name="T75" fmla="*/ 498 h 1605"/>
                  <a:gd name="T76" fmla="*/ 992 w 2094"/>
                  <a:gd name="T77" fmla="*/ 110 h 1605"/>
                  <a:gd name="T78" fmla="*/ 606 w 2094"/>
                  <a:gd name="T79" fmla="*/ 110 h 1605"/>
                  <a:gd name="T80" fmla="*/ 110 w 2094"/>
                  <a:gd name="T81" fmla="*/ 110 h 1605"/>
                  <a:gd name="T82" fmla="*/ 110 w 2094"/>
                  <a:gd name="T83" fmla="*/ 498 h 1605"/>
                  <a:gd name="T84" fmla="*/ 496 w 2094"/>
                  <a:gd name="T85" fmla="*/ 498 h 1605"/>
                  <a:gd name="T86" fmla="*/ 496 w 2094"/>
                  <a:gd name="T87" fmla="*/ 110 h 1605"/>
                  <a:gd name="T88" fmla="*/ 110 w 2094"/>
                  <a:gd name="T89" fmla="*/ 110 h 1605"/>
                  <a:gd name="T90" fmla="*/ 0 w 2094"/>
                  <a:gd name="T91" fmla="*/ 0 h 1605"/>
                  <a:gd name="T92" fmla="*/ 2094 w 2094"/>
                  <a:gd name="T93" fmla="*/ 0 h 1605"/>
                  <a:gd name="T94" fmla="*/ 2094 w 2094"/>
                  <a:gd name="T95" fmla="*/ 608 h 1605"/>
                  <a:gd name="T96" fmla="*/ 1598 w 2094"/>
                  <a:gd name="T97" fmla="*/ 608 h 1605"/>
                  <a:gd name="T98" fmla="*/ 1598 w 2094"/>
                  <a:gd name="T99" fmla="*/ 1107 h 1605"/>
                  <a:gd name="T100" fmla="*/ 1102 w 2094"/>
                  <a:gd name="T101" fmla="*/ 1107 h 1605"/>
                  <a:gd name="T102" fmla="*/ 1102 w 2094"/>
                  <a:gd name="T103" fmla="*/ 1605 h 1605"/>
                  <a:gd name="T104" fmla="*/ 0 w 2094"/>
                  <a:gd name="T105" fmla="*/ 1605 h 1605"/>
                  <a:gd name="T106" fmla="*/ 0 w 2094"/>
                  <a:gd name="T107" fmla="*/ 0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94" h="1605">
                    <a:moveTo>
                      <a:pt x="606" y="1107"/>
                    </a:moveTo>
                    <a:lnTo>
                      <a:pt x="606" y="1494"/>
                    </a:lnTo>
                    <a:lnTo>
                      <a:pt x="992" y="1494"/>
                    </a:lnTo>
                    <a:lnTo>
                      <a:pt x="992" y="1107"/>
                    </a:lnTo>
                    <a:lnTo>
                      <a:pt x="606" y="1107"/>
                    </a:lnTo>
                    <a:close/>
                    <a:moveTo>
                      <a:pt x="110" y="1107"/>
                    </a:moveTo>
                    <a:lnTo>
                      <a:pt x="110" y="1494"/>
                    </a:lnTo>
                    <a:lnTo>
                      <a:pt x="496" y="1494"/>
                    </a:lnTo>
                    <a:lnTo>
                      <a:pt x="496" y="1107"/>
                    </a:lnTo>
                    <a:lnTo>
                      <a:pt x="110" y="1107"/>
                    </a:lnTo>
                    <a:close/>
                    <a:moveTo>
                      <a:pt x="1102" y="608"/>
                    </a:moveTo>
                    <a:lnTo>
                      <a:pt x="1102" y="996"/>
                    </a:lnTo>
                    <a:lnTo>
                      <a:pt x="1488" y="996"/>
                    </a:lnTo>
                    <a:lnTo>
                      <a:pt x="1488" y="608"/>
                    </a:lnTo>
                    <a:lnTo>
                      <a:pt x="1102" y="608"/>
                    </a:lnTo>
                    <a:close/>
                    <a:moveTo>
                      <a:pt x="606" y="608"/>
                    </a:moveTo>
                    <a:lnTo>
                      <a:pt x="606" y="996"/>
                    </a:lnTo>
                    <a:lnTo>
                      <a:pt x="992" y="996"/>
                    </a:lnTo>
                    <a:lnTo>
                      <a:pt x="992" y="608"/>
                    </a:lnTo>
                    <a:lnTo>
                      <a:pt x="606" y="608"/>
                    </a:lnTo>
                    <a:close/>
                    <a:moveTo>
                      <a:pt x="110" y="608"/>
                    </a:moveTo>
                    <a:lnTo>
                      <a:pt x="110" y="996"/>
                    </a:lnTo>
                    <a:lnTo>
                      <a:pt x="496" y="996"/>
                    </a:lnTo>
                    <a:lnTo>
                      <a:pt x="496" y="608"/>
                    </a:lnTo>
                    <a:lnTo>
                      <a:pt x="110" y="608"/>
                    </a:lnTo>
                    <a:close/>
                    <a:moveTo>
                      <a:pt x="1598" y="110"/>
                    </a:moveTo>
                    <a:lnTo>
                      <a:pt x="1598" y="498"/>
                    </a:lnTo>
                    <a:lnTo>
                      <a:pt x="1983" y="498"/>
                    </a:lnTo>
                    <a:lnTo>
                      <a:pt x="1983" y="110"/>
                    </a:lnTo>
                    <a:lnTo>
                      <a:pt x="1598" y="110"/>
                    </a:lnTo>
                    <a:close/>
                    <a:moveTo>
                      <a:pt x="1102" y="110"/>
                    </a:moveTo>
                    <a:lnTo>
                      <a:pt x="1102" y="498"/>
                    </a:lnTo>
                    <a:lnTo>
                      <a:pt x="1488" y="498"/>
                    </a:lnTo>
                    <a:lnTo>
                      <a:pt x="1488" y="110"/>
                    </a:lnTo>
                    <a:lnTo>
                      <a:pt x="1102" y="110"/>
                    </a:lnTo>
                    <a:close/>
                    <a:moveTo>
                      <a:pt x="606" y="110"/>
                    </a:moveTo>
                    <a:lnTo>
                      <a:pt x="606" y="498"/>
                    </a:lnTo>
                    <a:lnTo>
                      <a:pt x="992" y="498"/>
                    </a:lnTo>
                    <a:lnTo>
                      <a:pt x="992" y="110"/>
                    </a:lnTo>
                    <a:lnTo>
                      <a:pt x="606" y="110"/>
                    </a:lnTo>
                    <a:close/>
                    <a:moveTo>
                      <a:pt x="110" y="110"/>
                    </a:moveTo>
                    <a:lnTo>
                      <a:pt x="110" y="498"/>
                    </a:lnTo>
                    <a:lnTo>
                      <a:pt x="496" y="498"/>
                    </a:lnTo>
                    <a:lnTo>
                      <a:pt x="496" y="110"/>
                    </a:lnTo>
                    <a:lnTo>
                      <a:pt x="110" y="110"/>
                    </a:lnTo>
                    <a:close/>
                    <a:moveTo>
                      <a:pt x="0" y="0"/>
                    </a:moveTo>
                    <a:lnTo>
                      <a:pt x="2094" y="0"/>
                    </a:lnTo>
                    <a:lnTo>
                      <a:pt x="2094" y="608"/>
                    </a:lnTo>
                    <a:lnTo>
                      <a:pt x="1598" y="608"/>
                    </a:lnTo>
                    <a:lnTo>
                      <a:pt x="1598" y="1107"/>
                    </a:lnTo>
                    <a:lnTo>
                      <a:pt x="1102" y="1107"/>
                    </a:lnTo>
                    <a:lnTo>
                      <a:pt x="1102" y="1605"/>
                    </a:lnTo>
                    <a:lnTo>
                      <a:pt x="0" y="16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350"/>
              <p:cNvSpPr>
                <a:spLocks noEditPoints="1"/>
              </p:cNvSpPr>
              <p:nvPr/>
            </p:nvSpPr>
            <p:spPr bwMode="auto">
              <a:xfrm>
                <a:off x="4443413" y="2681288"/>
                <a:ext cx="504825" cy="555625"/>
              </a:xfrm>
              <a:custGeom>
                <a:avLst/>
                <a:gdLst>
                  <a:gd name="T0" fmla="*/ 110 w 2865"/>
                  <a:gd name="T1" fmla="*/ 775 h 3155"/>
                  <a:gd name="T2" fmla="*/ 2755 w 2865"/>
                  <a:gd name="T3" fmla="*/ 332 h 3155"/>
                  <a:gd name="T4" fmla="*/ 2535 w 2865"/>
                  <a:gd name="T5" fmla="*/ 498 h 3155"/>
                  <a:gd name="T6" fmla="*/ 2524 w 2865"/>
                  <a:gd name="T7" fmla="*/ 532 h 3155"/>
                  <a:gd name="T8" fmla="*/ 2497 w 2865"/>
                  <a:gd name="T9" fmla="*/ 551 h 3155"/>
                  <a:gd name="T10" fmla="*/ 2094 w 2865"/>
                  <a:gd name="T11" fmla="*/ 554 h 3155"/>
                  <a:gd name="T12" fmla="*/ 2061 w 2865"/>
                  <a:gd name="T13" fmla="*/ 544 h 3155"/>
                  <a:gd name="T14" fmla="*/ 2042 w 2865"/>
                  <a:gd name="T15" fmla="*/ 517 h 3155"/>
                  <a:gd name="T16" fmla="*/ 2039 w 2865"/>
                  <a:gd name="T17" fmla="*/ 332 h 3155"/>
                  <a:gd name="T18" fmla="*/ 827 w 2865"/>
                  <a:gd name="T19" fmla="*/ 498 h 3155"/>
                  <a:gd name="T20" fmla="*/ 816 w 2865"/>
                  <a:gd name="T21" fmla="*/ 532 h 3155"/>
                  <a:gd name="T22" fmla="*/ 788 w 2865"/>
                  <a:gd name="T23" fmla="*/ 551 h 3155"/>
                  <a:gd name="T24" fmla="*/ 386 w 2865"/>
                  <a:gd name="T25" fmla="*/ 554 h 3155"/>
                  <a:gd name="T26" fmla="*/ 353 w 2865"/>
                  <a:gd name="T27" fmla="*/ 544 h 3155"/>
                  <a:gd name="T28" fmla="*/ 334 w 2865"/>
                  <a:gd name="T29" fmla="*/ 517 h 3155"/>
                  <a:gd name="T30" fmla="*/ 331 w 2865"/>
                  <a:gd name="T31" fmla="*/ 332 h 3155"/>
                  <a:gd name="T32" fmla="*/ 2149 w 2865"/>
                  <a:gd name="T33" fmla="*/ 111 h 3155"/>
                  <a:gd name="T34" fmla="*/ 2425 w 2865"/>
                  <a:gd name="T35" fmla="*/ 443 h 3155"/>
                  <a:gd name="T36" fmla="*/ 2149 w 2865"/>
                  <a:gd name="T37" fmla="*/ 111 h 3155"/>
                  <a:gd name="T38" fmla="*/ 441 w 2865"/>
                  <a:gd name="T39" fmla="*/ 443 h 3155"/>
                  <a:gd name="T40" fmla="*/ 716 w 2865"/>
                  <a:gd name="T41" fmla="*/ 111 h 3155"/>
                  <a:gd name="T42" fmla="*/ 386 w 2865"/>
                  <a:gd name="T43" fmla="*/ 0 h 3155"/>
                  <a:gd name="T44" fmla="*/ 788 w 2865"/>
                  <a:gd name="T45" fmla="*/ 3 h 3155"/>
                  <a:gd name="T46" fmla="*/ 816 w 2865"/>
                  <a:gd name="T47" fmla="*/ 23 h 3155"/>
                  <a:gd name="T48" fmla="*/ 827 w 2865"/>
                  <a:gd name="T49" fmla="*/ 56 h 3155"/>
                  <a:gd name="T50" fmla="*/ 2039 w 2865"/>
                  <a:gd name="T51" fmla="*/ 222 h 3155"/>
                  <a:gd name="T52" fmla="*/ 2042 w 2865"/>
                  <a:gd name="T53" fmla="*/ 39 h 3155"/>
                  <a:gd name="T54" fmla="*/ 2061 w 2865"/>
                  <a:gd name="T55" fmla="*/ 11 h 3155"/>
                  <a:gd name="T56" fmla="*/ 2094 w 2865"/>
                  <a:gd name="T57" fmla="*/ 0 h 3155"/>
                  <a:gd name="T58" fmla="*/ 2497 w 2865"/>
                  <a:gd name="T59" fmla="*/ 3 h 3155"/>
                  <a:gd name="T60" fmla="*/ 2524 w 2865"/>
                  <a:gd name="T61" fmla="*/ 23 h 3155"/>
                  <a:gd name="T62" fmla="*/ 2535 w 2865"/>
                  <a:gd name="T63" fmla="*/ 56 h 3155"/>
                  <a:gd name="T64" fmla="*/ 2810 w 2865"/>
                  <a:gd name="T65" fmla="*/ 222 h 3155"/>
                  <a:gd name="T66" fmla="*/ 2842 w 2865"/>
                  <a:gd name="T67" fmla="*/ 233 h 3155"/>
                  <a:gd name="T68" fmla="*/ 2862 w 2865"/>
                  <a:gd name="T69" fmla="*/ 260 h 3155"/>
                  <a:gd name="T70" fmla="*/ 2865 w 2865"/>
                  <a:gd name="T71" fmla="*/ 1827 h 3155"/>
                  <a:gd name="T72" fmla="*/ 2854 w 2865"/>
                  <a:gd name="T73" fmla="*/ 1860 h 3155"/>
                  <a:gd name="T74" fmla="*/ 2827 w 2865"/>
                  <a:gd name="T75" fmla="*/ 1879 h 3155"/>
                  <a:gd name="T76" fmla="*/ 2792 w 2865"/>
                  <a:gd name="T77" fmla="*/ 1879 h 3155"/>
                  <a:gd name="T78" fmla="*/ 2765 w 2865"/>
                  <a:gd name="T79" fmla="*/ 1860 h 3155"/>
                  <a:gd name="T80" fmla="*/ 2755 w 2865"/>
                  <a:gd name="T81" fmla="*/ 1827 h 3155"/>
                  <a:gd name="T82" fmla="*/ 110 w 2865"/>
                  <a:gd name="T83" fmla="*/ 886 h 3155"/>
                  <a:gd name="T84" fmla="*/ 1433 w 2865"/>
                  <a:gd name="T85" fmla="*/ 3045 h 3155"/>
                  <a:gd name="T86" fmla="*/ 1465 w 2865"/>
                  <a:gd name="T87" fmla="*/ 3056 h 3155"/>
                  <a:gd name="T88" fmla="*/ 1485 w 2865"/>
                  <a:gd name="T89" fmla="*/ 3083 h 3155"/>
                  <a:gd name="T90" fmla="*/ 1485 w 2865"/>
                  <a:gd name="T91" fmla="*/ 3118 h 3155"/>
                  <a:gd name="T92" fmla="*/ 1465 w 2865"/>
                  <a:gd name="T93" fmla="*/ 3145 h 3155"/>
                  <a:gd name="T94" fmla="*/ 1433 w 2865"/>
                  <a:gd name="T95" fmla="*/ 3155 h 3155"/>
                  <a:gd name="T96" fmla="*/ 37 w 2865"/>
                  <a:gd name="T97" fmla="*/ 3153 h 3155"/>
                  <a:gd name="T98" fmla="*/ 10 w 2865"/>
                  <a:gd name="T99" fmla="*/ 3133 h 3155"/>
                  <a:gd name="T100" fmla="*/ 0 w 2865"/>
                  <a:gd name="T101" fmla="*/ 3100 h 3155"/>
                  <a:gd name="T102" fmla="*/ 3 w 2865"/>
                  <a:gd name="T103" fmla="*/ 260 h 3155"/>
                  <a:gd name="T104" fmla="*/ 22 w 2865"/>
                  <a:gd name="T105" fmla="*/ 233 h 3155"/>
                  <a:gd name="T106" fmla="*/ 55 w 2865"/>
                  <a:gd name="T107" fmla="*/ 222 h 3155"/>
                  <a:gd name="T108" fmla="*/ 331 w 2865"/>
                  <a:gd name="T109" fmla="*/ 56 h 3155"/>
                  <a:gd name="T110" fmla="*/ 341 w 2865"/>
                  <a:gd name="T111" fmla="*/ 23 h 3155"/>
                  <a:gd name="T112" fmla="*/ 368 w 2865"/>
                  <a:gd name="T113" fmla="*/ 3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5" h="3155">
                    <a:moveTo>
                      <a:pt x="110" y="332"/>
                    </a:moveTo>
                    <a:lnTo>
                      <a:pt x="110" y="775"/>
                    </a:lnTo>
                    <a:lnTo>
                      <a:pt x="2755" y="775"/>
                    </a:lnTo>
                    <a:lnTo>
                      <a:pt x="2755" y="332"/>
                    </a:lnTo>
                    <a:lnTo>
                      <a:pt x="2535" y="332"/>
                    </a:lnTo>
                    <a:lnTo>
                      <a:pt x="2535" y="498"/>
                    </a:lnTo>
                    <a:lnTo>
                      <a:pt x="2532" y="517"/>
                    </a:lnTo>
                    <a:lnTo>
                      <a:pt x="2524" y="532"/>
                    </a:lnTo>
                    <a:lnTo>
                      <a:pt x="2512" y="544"/>
                    </a:lnTo>
                    <a:lnTo>
                      <a:pt x="2497" y="551"/>
                    </a:lnTo>
                    <a:lnTo>
                      <a:pt x="2480" y="554"/>
                    </a:lnTo>
                    <a:lnTo>
                      <a:pt x="2094" y="554"/>
                    </a:lnTo>
                    <a:lnTo>
                      <a:pt x="2076" y="551"/>
                    </a:lnTo>
                    <a:lnTo>
                      <a:pt x="2061" y="544"/>
                    </a:lnTo>
                    <a:lnTo>
                      <a:pt x="2049" y="532"/>
                    </a:lnTo>
                    <a:lnTo>
                      <a:pt x="2042" y="517"/>
                    </a:lnTo>
                    <a:lnTo>
                      <a:pt x="2039" y="498"/>
                    </a:lnTo>
                    <a:lnTo>
                      <a:pt x="2039" y="332"/>
                    </a:lnTo>
                    <a:lnTo>
                      <a:pt x="827" y="332"/>
                    </a:lnTo>
                    <a:lnTo>
                      <a:pt x="827" y="498"/>
                    </a:lnTo>
                    <a:lnTo>
                      <a:pt x="824" y="517"/>
                    </a:lnTo>
                    <a:lnTo>
                      <a:pt x="816" y="532"/>
                    </a:lnTo>
                    <a:lnTo>
                      <a:pt x="804" y="544"/>
                    </a:lnTo>
                    <a:lnTo>
                      <a:pt x="788" y="551"/>
                    </a:lnTo>
                    <a:lnTo>
                      <a:pt x="771" y="554"/>
                    </a:lnTo>
                    <a:lnTo>
                      <a:pt x="386" y="554"/>
                    </a:lnTo>
                    <a:lnTo>
                      <a:pt x="368" y="551"/>
                    </a:lnTo>
                    <a:lnTo>
                      <a:pt x="353" y="544"/>
                    </a:lnTo>
                    <a:lnTo>
                      <a:pt x="341" y="532"/>
                    </a:lnTo>
                    <a:lnTo>
                      <a:pt x="334" y="517"/>
                    </a:lnTo>
                    <a:lnTo>
                      <a:pt x="331" y="498"/>
                    </a:lnTo>
                    <a:lnTo>
                      <a:pt x="331" y="332"/>
                    </a:lnTo>
                    <a:lnTo>
                      <a:pt x="110" y="332"/>
                    </a:lnTo>
                    <a:close/>
                    <a:moveTo>
                      <a:pt x="2149" y="111"/>
                    </a:moveTo>
                    <a:lnTo>
                      <a:pt x="2149" y="443"/>
                    </a:lnTo>
                    <a:lnTo>
                      <a:pt x="2425" y="443"/>
                    </a:lnTo>
                    <a:lnTo>
                      <a:pt x="2425" y="111"/>
                    </a:lnTo>
                    <a:lnTo>
                      <a:pt x="2149" y="111"/>
                    </a:lnTo>
                    <a:close/>
                    <a:moveTo>
                      <a:pt x="441" y="111"/>
                    </a:moveTo>
                    <a:lnTo>
                      <a:pt x="441" y="443"/>
                    </a:lnTo>
                    <a:lnTo>
                      <a:pt x="716" y="443"/>
                    </a:lnTo>
                    <a:lnTo>
                      <a:pt x="716" y="111"/>
                    </a:lnTo>
                    <a:lnTo>
                      <a:pt x="441" y="111"/>
                    </a:lnTo>
                    <a:close/>
                    <a:moveTo>
                      <a:pt x="386" y="0"/>
                    </a:moveTo>
                    <a:lnTo>
                      <a:pt x="771" y="0"/>
                    </a:lnTo>
                    <a:lnTo>
                      <a:pt x="788" y="3"/>
                    </a:lnTo>
                    <a:lnTo>
                      <a:pt x="804" y="11"/>
                    </a:lnTo>
                    <a:lnTo>
                      <a:pt x="816" y="23"/>
                    </a:lnTo>
                    <a:lnTo>
                      <a:pt x="824" y="39"/>
                    </a:lnTo>
                    <a:lnTo>
                      <a:pt x="827" y="56"/>
                    </a:lnTo>
                    <a:lnTo>
                      <a:pt x="827" y="222"/>
                    </a:lnTo>
                    <a:lnTo>
                      <a:pt x="2039" y="222"/>
                    </a:lnTo>
                    <a:lnTo>
                      <a:pt x="2039" y="56"/>
                    </a:lnTo>
                    <a:lnTo>
                      <a:pt x="2042" y="39"/>
                    </a:lnTo>
                    <a:lnTo>
                      <a:pt x="2049" y="23"/>
                    </a:lnTo>
                    <a:lnTo>
                      <a:pt x="2061" y="11"/>
                    </a:lnTo>
                    <a:lnTo>
                      <a:pt x="2076" y="3"/>
                    </a:lnTo>
                    <a:lnTo>
                      <a:pt x="2094" y="0"/>
                    </a:lnTo>
                    <a:lnTo>
                      <a:pt x="2480" y="0"/>
                    </a:lnTo>
                    <a:lnTo>
                      <a:pt x="2497" y="3"/>
                    </a:lnTo>
                    <a:lnTo>
                      <a:pt x="2512" y="11"/>
                    </a:lnTo>
                    <a:lnTo>
                      <a:pt x="2524" y="23"/>
                    </a:lnTo>
                    <a:lnTo>
                      <a:pt x="2532" y="39"/>
                    </a:lnTo>
                    <a:lnTo>
                      <a:pt x="2535" y="56"/>
                    </a:lnTo>
                    <a:lnTo>
                      <a:pt x="2535" y="222"/>
                    </a:lnTo>
                    <a:lnTo>
                      <a:pt x="2810" y="222"/>
                    </a:lnTo>
                    <a:lnTo>
                      <a:pt x="2827" y="225"/>
                    </a:lnTo>
                    <a:lnTo>
                      <a:pt x="2842" y="233"/>
                    </a:lnTo>
                    <a:lnTo>
                      <a:pt x="2854" y="245"/>
                    </a:lnTo>
                    <a:lnTo>
                      <a:pt x="2862" y="260"/>
                    </a:lnTo>
                    <a:lnTo>
                      <a:pt x="2865" y="277"/>
                    </a:lnTo>
                    <a:lnTo>
                      <a:pt x="2865" y="1827"/>
                    </a:lnTo>
                    <a:lnTo>
                      <a:pt x="2862" y="1845"/>
                    </a:lnTo>
                    <a:lnTo>
                      <a:pt x="2854" y="1860"/>
                    </a:lnTo>
                    <a:lnTo>
                      <a:pt x="2842" y="1872"/>
                    </a:lnTo>
                    <a:lnTo>
                      <a:pt x="2827" y="1879"/>
                    </a:lnTo>
                    <a:lnTo>
                      <a:pt x="2810" y="1882"/>
                    </a:lnTo>
                    <a:lnTo>
                      <a:pt x="2792" y="1879"/>
                    </a:lnTo>
                    <a:lnTo>
                      <a:pt x="2777" y="1872"/>
                    </a:lnTo>
                    <a:lnTo>
                      <a:pt x="2765" y="1860"/>
                    </a:lnTo>
                    <a:lnTo>
                      <a:pt x="2758" y="1845"/>
                    </a:lnTo>
                    <a:lnTo>
                      <a:pt x="2755" y="1827"/>
                    </a:lnTo>
                    <a:lnTo>
                      <a:pt x="2755" y="886"/>
                    </a:lnTo>
                    <a:lnTo>
                      <a:pt x="110" y="886"/>
                    </a:lnTo>
                    <a:lnTo>
                      <a:pt x="110" y="3045"/>
                    </a:lnTo>
                    <a:lnTo>
                      <a:pt x="1433" y="3045"/>
                    </a:lnTo>
                    <a:lnTo>
                      <a:pt x="1450" y="3048"/>
                    </a:lnTo>
                    <a:lnTo>
                      <a:pt x="1465" y="3056"/>
                    </a:lnTo>
                    <a:lnTo>
                      <a:pt x="1477" y="3068"/>
                    </a:lnTo>
                    <a:lnTo>
                      <a:pt x="1485" y="3083"/>
                    </a:lnTo>
                    <a:lnTo>
                      <a:pt x="1488" y="3100"/>
                    </a:lnTo>
                    <a:lnTo>
                      <a:pt x="1485" y="3118"/>
                    </a:lnTo>
                    <a:lnTo>
                      <a:pt x="1477" y="3133"/>
                    </a:lnTo>
                    <a:lnTo>
                      <a:pt x="1465" y="3145"/>
                    </a:lnTo>
                    <a:lnTo>
                      <a:pt x="1450" y="3153"/>
                    </a:lnTo>
                    <a:lnTo>
                      <a:pt x="1433" y="3155"/>
                    </a:lnTo>
                    <a:lnTo>
                      <a:pt x="55" y="3155"/>
                    </a:lnTo>
                    <a:lnTo>
                      <a:pt x="37" y="3153"/>
                    </a:lnTo>
                    <a:lnTo>
                      <a:pt x="22" y="3145"/>
                    </a:lnTo>
                    <a:lnTo>
                      <a:pt x="10" y="3133"/>
                    </a:lnTo>
                    <a:lnTo>
                      <a:pt x="3" y="3118"/>
                    </a:lnTo>
                    <a:lnTo>
                      <a:pt x="0" y="3100"/>
                    </a:lnTo>
                    <a:lnTo>
                      <a:pt x="0" y="277"/>
                    </a:lnTo>
                    <a:lnTo>
                      <a:pt x="3" y="260"/>
                    </a:lnTo>
                    <a:lnTo>
                      <a:pt x="10" y="245"/>
                    </a:lnTo>
                    <a:lnTo>
                      <a:pt x="22" y="233"/>
                    </a:lnTo>
                    <a:lnTo>
                      <a:pt x="37" y="225"/>
                    </a:lnTo>
                    <a:lnTo>
                      <a:pt x="55" y="222"/>
                    </a:lnTo>
                    <a:lnTo>
                      <a:pt x="331" y="222"/>
                    </a:lnTo>
                    <a:lnTo>
                      <a:pt x="331" y="56"/>
                    </a:lnTo>
                    <a:lnTo>
                      <a:pt x="334" y="39"/>
                    </a:lnTo>
                    <a:lnTo>
                      <a:pt x="341" y="23"/>
                    </a:lnTo>
                    <a:lnTo>
                      <a:pt x="353" y="11"/>
                    </a:lnTo>
                    <a:lnTo>
                      <a:pt x="368" y="3"/>
                    </a:lnTo>
                    <a:lnTo>
                      <a:pt x="38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7" name="Group 766"/>
            <p:cNvGrpSpPr/>
            <p:nvPr/>
          </p:nvGrpSpPr>
          <p:grpSpPr>
            <a:xfrm>
              <a:off x="4417464" y="2673414"/>
              <a:ext cx="541338" cy="585788"/>
              <a:chOff x="5353050" y="2673350"/>
              <a:chExt cx="541338" cy="5857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185" name="Freeform 355"/>
              <p:cNvSpPr>
                <a:spLocks noEditPoints="1"/>
              </p:cNvSpPr>
              <p:nvPr/>
            </p:nvSpPr>
            <p:spPr bwMode="auto">
              <a:xfrm>
                <a:off x="5648325" y="3005138"/>
                <a:ext cx="246063" cy="254000"/>
              </a:xfrm>
              <a:custGeom>
                <a:avLst/>
                <a:gdLst>
                  <a:gd name="T0" fmla="*/ 498 w 1396"/>
                  <a:gd name="T1" fmla="*/ 122 h 1438"/>
                  <a:gd name="T2" fmla="*/ 355 w 1396"/>
                  <a:gd name="T3" fmla="*/ 177 h 1438"/>
                  <a:gd name="T4" fmla="*/ 238 w 1396"/>
                  <a:gd name="T5" fmla="*/ 272 h 1438"/>
                  <a:gd name="T6" fmla="*/ 156 w 1396"/>
                  <a:gd name="T7" fmla="*/ 396 h 1438"/>
                  <a:gd name="T8" fmla="*/ 115 w 1396"/>
                  <a:gd name="T9" fmla="*/ 544 h 1438"/>
                  <a:gd name="T10" fmla="*/ 124 w 1396"/>
                  <a:gd name="T11" fmla="*/ 701 h 1438"/>
                  <a:gd name="T12" fmla="*/ 180 w 1396"/>
                  <a:gd name="T13" fmla="*/ 843 h 1438"/>
                  <a:gd name="T14" fmla="*/ 274 w 1396"/>
                  <a:gd name="T15" fmla="*/ 959 h 1438"/>
                  <a:gd name="T16" fmla="*/ 401 w 1396"/>
                  <a:gd name="T17" fmla="*/ 1040 h 1438"/>
                  <a:gd name="T18" fmla="*/ 550 w 1396"/>
                  <a:gd name="T19" fmla="*/ 1082 h 1438"/>
                  <a:gd name="T20" fmla="*/ 708 w 1396"/>
                  <a:gd name="T21" fmla="*/ 1073 h 1438"/>
                  <a:gd name="T22" fmla="*/ 850 w 1396"/>
                  <a:gd name="T23" fmla="*/ 1017 h 1438"/>
                  <a:gd name="T24" fmla="*/ 967 w 1396"/>
                  <a:gd name="T25" fmla="*/ 924 h 1438"/>
                  <a:gd name="T26" fmla="*/ 1050 w 1396"/>
                  <a:gd name="T27" fmla="*/ 798 h 1438"/>
                  <a:gd name="T28" fmla="*/ 1091 w 1396"/>
                  <a:gd name="T29" fmla="*/ 650 h 1438"/>
                  <a:gd name="T30" fmla="*/ 1082 w 1396"/>
                  <a:gd name="T31" fmla="*/ 493 h 1438"/>
                  <a:gd name="T32" fmla="*/ 1027 w 1396"/>
                  <a:gd name="T33" fmla="*/ 352 h 1438"/>
                  <a:gd name="T34" fmla="*/ 931 w 1396"/>
                  <a:gd name="T35" fmla="*/ 236 h 1438"/>
                  <a:gd name="T36" fmla="*/ 806 w 1396"/>
                  <a:gd name="T37" fmla="*/ 154 h 1438"/>
                  <a:gd name="T38" fmla="*/ 656 w 1396"/>
                  <a:gd name="T39" fmla="*/ 114 h 1438"/>
                  <a:gd name="T40" fmla="*/ 664 w 1396"/>
                  <a:gd name="T41" fmla="*/ 3 h 1438"/>
                  <a:gd name="T42" fmla="*/ 837 w 1396"/>
                  <a:gd name="T43" fmla="*/ 47 h 1438"/>
                  <a:gd name="T44" fmla="*/ 986 w 1396"/>
                  <a:gd name="T45" fmla="*/ 137 h 1438"/>
                  <a:gd name="T46" fmla="*/ 1103 w 1396"/>
                  <a:gd name="T47" fmla="*/ 264 h 1438"/>
                  <a:gd name="T48" fmla="*/ 1178 w 1396"/>
                  <a:gd name="T49" fmla="*/ 420 h 1438"/>
                  <a:gd name="T50" fmla="*/ 1205 w 1396"/>
                  <a:gd name="T51" fmla="*/ 598 h 1438"/>
                  <a:gd name="T52" fmla="*/ 1181 w 1396"/>
                  <a:gd name="T53" fmla="*/ 765 h 1438"/>
                  <a:gd name="T54" fmla="*/ 1114 w 1396"/>
                  <a:gd name="T55" fmla="*/ 913 h 1438"/>
                  <a:gd name="T56" fmla="*/ 1381 w 1396"/>
                  <a:gd name="T57" fmla="*/ 1344 h 1438"/>
                  <a:gd name="T58" fmla="*/ 1396 w 1396"/>
                  <a:gd name="T59" fmla="*/ 1384 h 1438"/>
                  <a:gd name="T60" fmla="*/ 1380 w 1396"/>
                  <a:gd name="T61" fmla="*/ 1423 h 1438"/>
                  <a:gd name="T62" fmla="*/ 1340 w 1396"/>
                  <a:gd name="T63" fmla="*/ 1438 h 1438"/>
                  <a:gd name="T64" fmla="*/ 1301 w 1396"/>
                  <a:gd name="T65" fmla="*/ 1421 h 1438"/>
                  <a:gd name="T66" fmla="*/ 873 w 1396"/>
                  <a:gd name="T67" fmla="*/ 1131 h 1438"/>
                  <a:gd name="T68" fmla="*/ 716 w 1396"/>
                  <a:gd name="T69" fmla="*/ 1184 h 1438"/>
                  <a:gd name="T70" fmla="*/ 542 w 1396"/>
                  <a:gd name="T71" fmla="*/ 1191 h 1438"/>
                  <a:gd name="T72" fmla="*/ 368 w 1396"/>
                  <a:gd name="T73" fmla="*/ 1148 h 1438"/>
                  <a:gd name="T74" fmla="*/ 220 w 1396"/>
                  <a:gd name="T75" fmla="*/ 1059 h 1438"/>
                  <a:gd name="T76" fmla="*/ 103 w 1396"/>
                  <a:gd name="T77" fmla="*/ 932 h 1438"/>
                  <a:gd name="T78" fmla="*/ 27 w 1396"/>
                  <a:gd name="T79" fmla="*/ 775 h 1438"/>
                  <a:gd name="T80" fmla="*/ 0 w 1396"/>
                  <a:gd name="T81" fmla="*/ 598 h 1438"/>
                  <a:gd name="T82" fmla="*/ 27 w 1396"/>
                  <a:gd name="T83" fmla="*/ 420 h 1438"/>
                  <a:gd name="T84" fmla="*/ 103 w 1396"/>
                  <a:gd name="T85" fmla="*/ 264 h 1438"/>
                  <a:gd name="T86" fmla="*/ 220 w 1396"/>
                  <a:gd name="T87" fmla="*/ 137 h 1438"/>
                  <a:gd name="T88" fmla="*/ 368 w 1396"/>
                  <a:gd name="T89" fmla="*/ 47 h 1438"/>
                  <a:gd name="T90" fmla="*/ 542 w 1396"/>
                  <a:gd name="T91" fmla="*/ 3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96" h="1438">
                    <a:moveTo>
                      <a:pt x="603" y="111"/>
                    </a:moveTo>
                    <a:lnTo>
                      <a:pt x="550" y="114"/>
                    </a:lnTo>
                    <a:lnTo>
                      <a:pt x="498" y="122"/>
                    </a:lnTo>
                    <a:lnTo>
                      <a:pt x="447" y="136"/>
                    </a:lnTo>
                    <a:lnTo>
                      <a:pt x="401" y="154"/>
                    </a:lnTo>
                    <a:lnTo>
                      <a:pt x="355" y="177"/>
                    </a:lnTo>
                    <a:lnTo>
                      <a:pt x="313" y="204"/>
                    </a:lnTo>
                    <a:lnTo>
                      <a:pt x="274" y="236"/>
                    </a:lnTo>
                    <a:lnTo>
                      <a:pt x="238" y="272"/>
                    </a:lnTo>
                    <a:lnTo>
                      <a:pt x="207" y="310"/>
                    </a:lnTo>
                    <a:lnTo>
                      <a:pt x="180" y="352"/>
                    </a:lnTo>
                    <a:lnTo>
                      <a:pt x="156" y="396"/>
                    </a:lnTo>
                    <a:lnTo>
                      <a:pt x="137" y="444"/>
                    </a:lnTo>
                    <a:lnTo>
                      <a:pt x="124" y="493"/>
                    </a:lnTo>
                    <a:lnTo>
                      <a:pt x="115" y="544"/>
                    </a:lnTo>
                    <a:lnTo>
                      <a:pt x="113" y="598"/>
                    </a:lnTo>
                    <a:lnTo>
                      <a:pt x="115" y="650"/>
                    </a:lnTo>
                    <a:lnTo>
                      <a:pt x="124" y="701"/>
                    </a:lnTo>
                    <a:lnTo>
                      <a:pt x="137" y="752"/>
                    </a:lnTo>
                    <a:lnTo>
                      <a:pt x="156" y="798"/>
                    </a:lnTo>
                    <a:lnTo>
                      <a:pt x="180" y="843"/>
                    </a:lnTo>
                    <a:lnTo>
                      <a:pt x="207" y="885"/>
                    </a:lnTo>
                    <a:lnTo>
                      <a:pt x="238" y="924"/>
                    </a:lnTo>
                    <a:lnTo>
                      <a:pt x="274" y="959"/>
                    </a:lnTo>
                    <a:lnTo>
                      <a:pt x="313" y="990"/>
                    </a:lnTo>
                    <a:lnTo>
                      <a:pt x="355" y="1017"/>
                    </a:lnTo>
                    <a:lnTo>
                      <a:pt x="401" y="1040"/>
                    </a:lnTo>
                    <a:lnTo>
                      <a:pt x="447" y="1060"/>
                    </a:lnTo>
                    <a:lnTo>
                      <a:pt x="498" y="1073"/>
                    </a:lnTo>
                    <a:lnTo>
                      <a:pt x="550" y="1082"/>
                    </a:lnTo>
                    <a:lnTo>
                      <a:pt x="603" y="1084"/>
                    </a:lnTo>
                    <a:lnTo>
                      <a:pt x="656" y="1082"/>
                    </a:lnTo>
                    <a:lnTo>
                      <a:pt x="708" y="1073"/>
                    </a:lnTo>
                    <a:lnTo>
                      <a:pt x="758" y="1060"/>
                    </a:lnTo>
                    <a:lnTo>
                      <a:pt x="806" y="1040"/>
                    </a:lnTo>
                    <a:lnTo>
                      <a:pt x="850" y="1017"/>
                    </a:lnTo>
                    <a:lnTo>
                      <a:pt x="893" y="990"/>
                    </a:lnTo>
                    <a:lnTo>
                      <a:pt x="931" y="959"/>
                    </a:lnTo>
                    <a:lnTo>
                      <a:pt x="967" y="924"/>
                    </a:lnTo>
                    <a:lnTo>
                      <a:pt x="999" y="885"/>
                    </a:lnTo>
                    <a:lnTo>
                      <a:pt x="1027" y="843"/>
                    </a:lnTo>
                    <a:lnTo>
                      <a:pt x="1050" y="798"/>
                    </a:lnTo>
                    <a:lnTo>
                      <a:pt x="1068" y="752"/>
                    </a:lnTo>
                    <a:lnTo>
                      <a:pt x="1082" y="701"/>
                    </a:lnTo>
                    <a:lnTo>
                      <a:pt x="1091" y="650"/>
                    </a:lnTo>
                    <a:lnTo>
                      <a:pt x="1094" y="598"/>
                    </a:lnTo>
                    <a:lnTo>
                      <a:pt x="1091" y="544"/>
                    </a:lnTo>
                    <a:lnTo>
                      <a:pt x="1082" y="493"/>
                    </a:lnTo>
                    <a:lnTo>
                      <a:pt x="1068" y="444"/>
                    </a:lnTo>
                    <a:lnTo>
                      <a:pt x="1050" y="396"/>
                    </a:lnTo>
                    <a:lnTo>
                      <a:pt x="1027" y="352"/>
                    </a:lnTo>
                    <a:lnTo>
                      <a:pt x="999" y="310"/>
                    </a:lnTo>
                    <a:lnTo>
                      <a:pt x="967" y="272"/>
                    </a:lnTo>
                    <a:lnTo>
                      <a:pt x="931" y="236"/>
                    </a:lnTo>
                    <a:lnTo>
                      <a:pt x="893" y="204"/>
                    </a:lnTo>
                    <a:lnTo>
                      <a:pt x="850" y="177"/>
                    </a:lnTo>
                    <a:lnTo>
                      <a:pt x="806" y="154"/>
                    </a:lnTo>
                    <a:lnTo>
                      <a:pt x="758" y="136"/>
                    </a:lnTo>
                    <a:lnTo>
                      <a:pt x="708" y="122"/>
                    </a:lnTo>
                    <a:lnTo>
                      <a:pt x="656" y="114"/>
                    </a:lnTo>
                    <a:lnTo>
                      <a:pt x="603" y="111"/>
                    </a:lnTo>
                    <a:close/>
                    <a:moveTo>
                      <a:pt x="603" y="0"/>
                    </a:moveTo>
                    <a:lnTo>
                      <a:pt x="664" y="3"/>
                    </a:lnTo>
                    <a:lnTo>
                      <a:pt x="724" y="12"/>
                    </a:lnTo>
                    <a:lnTo>
                      <a:pt x="782" y="27"/>
                    </a:lnTo>
                    <a:lnTo>
                      <a:pt x="837" y="47"/>
                    </a:lnTo>
                    <a:lnTo>
                      <a:pt x="890" y="72"/>
                    </a:lnTo>
                    <a:lnTo>
                      <a:pt x="939" y="103"/>
                    </a:lnTo>
                    <a:lnTo>
                      <a:pt x="986" y="137"/>
                    </a:lnTo>
                    <a:lnTo>
                      <a:pt x="1029" y="175"/>
                    </a:lnTo>
                    <a:lnTo>
                      <a:pt x="1067" y="217"/>
                    </a:lnTo>
                    <a:lnTo>
                      <a:pt x="1103" y="264"/>
                    </a:lnTo>
                    <a:lnTo>
                      <a:pt x="1132" y="313"/>
                    </a:lnTo>
                    <a:lnTo>
                      <a:pt x="1158" y="365"/>
                    </a:lnTo>
                    <a:lnTo>
                      <a:pt x="1178" y="420"/>
                    </a:lnTo>
                    <a:lnTo>
                      <a:pt x="1193" y="477"/>
                    </a:lnTo>
                    <a:lnTo>
                      <a:pt x="1202" y="536"/>
                    </a:lnTo>
                    <a:lnTo>
                      <a:pt x="1205" y="598"/>
                    </a:lnTo>
                    <a:lnTo>
                      <a:pt x="1202" y="655"/>
                    </a:lnTo>
                    <a:lnTo>
                      <a:pt x="1194" y="710"/>
                    </a:lnTo>
                    <a:lnTo>
                      <a:pt x="1181" y="765"/>
                    </a:lnTo>
                    <a:lnTo>
                      <a:pt x="1163" y="816"/>
                    </a:lnTo>
                    <a:lnTo>
                      <a:pt x="1140" y="866"/>
                    </a:lnTo>
                    <a:lnTo>
                      <a:pt x="1114" y="913"/>
                    </a:lnTo>
                    <a:lnTo>
                      <a:pt x="1082" y="957"/>
                    </a:lnTo>
                    <a:lnTo>
                      <a:pt x="1048" y="999"/>
                    </a:lnTo>
                    <a:lnTo>
                      <a:pt x="1381" y="1344"/>
                    </a:lnTo>
                    <a:lnTo>
                      <a:pt x="1390" y="1356"/>
                    </a:lnTo>
                    <a:lnTo>
                      <a:pt x="1395" y="1370"/>
                    </a:lnTo>
                    <a:lnTo>
                      <a:pt x="1396" y="1384"/>
                    </a:lnTo>
                    <a:lnTo>
                      <a:pt x="1394" y="1398"/>
                    </a:lnTo>
                    <a:lnTo>
                      <a:pt x="1389" y="1411"/>
                    </a:lnTo>
                    <a:lnTo>
                      <a:pt x="1380" y="1423"/>
                    </a:lnTo>
                    <a:lnTo>
                      <a:pt x="1368" y="1431"/>
                    </a:lnTo>
                    <a:lnTo>
                      <a:pt x="1354" y="1436"/>
                    </a:lnTo>
                    <a:lnTo>
                      <a:pt x="1340" y="1438"/>
                    </a:lnTo>
                    <a:lnTo>
                      <a:pt x="1326" y="1436"/>
                    </a:lnTo>
                    <a:lnTo>
                      <a:pt x="1313" y="1430"/>
                    </a:lnTo>
                    <a:lnTo>
                      <a:pt x="1301" y="1421"/>
                    </a:lnTo>
                    <a:lnTo>
                      <a:pt x="966" y="1074"/>
                    </a:lnTo>
                    <a:lnTo>
                      <a:pt x="921" y="1104"/>
                    </a:lnTo>
                    <a:lnTo>
                      <a:pt x="873" y="1131"/>
                    </a:lnTo>
                    <a:lnTo>
                      <a:pt x="823" y="1153"/>
                    </a:lnTo>
                    <a:lnTo>
                      <a:pt x="771" y="1171"/>
                    </a:lnTo>
                    <a:lnTo>
                      <a:pt x="716" y="1184"/>
                    </a:lnTo>
                    <a:lnTo>
                      <a:pt x="660" y="1192"/>
                    </a:lnTo>
                    <a:lnTo>
                      <a:pt x="603" y="1195"/>
                    </a:lnTo>
                    <a:lnTo>
                      <a:pt x="542" y="1191"/>
                    </a:lnTo>
                    <a:lnTo>
                      <a:pt x="482" y="1182"/>
                    </a:lnTo>
                    <a:lnTo>
                      <a:pt x="424" y="1168"/>
                    </a:lnTo>
                    <a:lnTo>
                      <a:pt x="368" y="1148"/>
                    </a:lnTo>
                    <a:lnTo>
                      <a:pt x="315" y="1123"/>
                    </a:lnTo>
                    <a:lnTo>
                      <a:pt x="266" y="1093"/>
                    </a:lnTo>
                    <a:lnTo>
                      <a:pt x="220" y="1059"/>
                    </a:lnTo>
                    <a:lnTo>
                      <a:pt x="178" y="1019"/>
                    </a:lnTo>
                    <a:lnTo>
                      <a:pt x="138" y="977"/>
                    </a:lnTo>
                    <a:lnTo>
                      <a:pt x="103" y="932"/>
                    </a:lnTo>
                    <a:lnTo>
                      <a:pt x="73" y="882"/>
                    </a:lnTo>
                    <a:lnTo>
                      <a:pt x="48" y="830"/>
                    </a:lnTo>
                    <a:lnTo>
                      <a:pt x="27" y="775"/>
                    </a:lnTo>
                    <a:lnTo>
                      <a:pt x="12" y="717"/>
                    </a:lnTo>
                    <a:lnTo>
                      <a:pt x="3" y="658"/>
                    </a:lnTo>
                    <a:lnTo>
                      <a:pt x="0" y="598"/>
                    </a:lnTo>
                    <a:lnTo>
                      <a:pt x="3" y="536"/>
                    </a:lnTo>
                    <a:lnTo>
                      <a:pt x="12" y="477"/>
                    </a:lnTo>
                    <a:lnTo>
                      <a:pt x="27" y="420"/>
                    </a:lnTo>
                    <a:lnTo>
                      <a:pt x="48" y="365"/>
                    </a:lnTo>
                    <a:lnTo>
                      <a:pt x="73" y="313"/>
                    </a:lnTo>
                    <a:lnTo>
                      <a:pt x="103" y="264"/>
                    </a:lnTo>
                    <a:lnTo>
                      <a:pt x="138" y="217"/>
                    </a:lnTo>
                    <a:lnTo>
                      <a:pt x="178" y="175"/>
                    </a:lnTo>
                    <a:lnTo>
                      <a:pt x="220" y="137"/>
                    </a:lnTo>
                    <a:lnTo>
                      <a:pt x="266" y="103"/>
                    </a:lnTo>
                    <a:lnTo>
                      <a:pt x="315" y="72"/>
                    </a:lnTo>
                    <a:lnTo>
                      <a:pt x="368" y="47"/>
                    </a:lnTo>
                    <a:lnTo>
                      <a:pt x="424" y="27"/>
                    </a:lnTo>
                    <a:lnTo>
                      <a:pt x="482" y="12"/>
                    </a:lnTo>
                    <a:lnTo>
                      <a:pt x="542" y="3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356"/>
              <p:cNvSpPr>
                <a:spLocks noEditPoints="1"/>
              </p:cNvSpPr>
              <p:nvPr/>
            </p:nvSpPr>
            <p:spPr bwMode="auto">
              <a:xfrm>
                <a:off x="5421313" y="2878138"/>
                <a:ext cx="374650" cy="284163"/>
              </a:xfrm>
              <a:custGeom>
                <a:avLst/>
                <a:gdLst>
                  <a:gd name="T0" fmla="*/ 612 w 2120"/>
                  <a:gd name="T1" fmla="*/ 1107 h 1606"/>
                  <a:gd name="T2" fmla="*/ 612 w 2120"/>
                  <a:gd name="T3" fmla="*/ 1495 h 1606"/>
                  <a:gd name="T4" fmla="*/ 1004 w 2120"/>
                  <a:gd name="T5" fmla="*/ 1495 h 1606"/>
                  <a:gd name="T6" fmla="*/ 1004 w 2120"/>
                  <a:gd name="T7" fmla="*/ 1107 h 1606"/>
                  <a:gd name="T8" fmla="*/ 612 w 2120"/>
                  <a:gd name="T9" fmla="*/ 1107 h 1606"/>
                  <a:gd name="T10" fmla="*/ 110 w 2120"/>
                  <a:gd name="T11" fmla="*/ 1107 h 1606"/>
                  <a:gd name="T12" fmla="*/ 110 w 2120"/>
                  <a:gd name="T13" fmla="*/ 1495 h 1606"/>
                  <a:gd name="T14" fmla="*/ 502 w 2120"/>
                  <a:gd name="T15" fmla="*/ 1495 h 1606"/>
                  <a:gd name="T16" fmla="*/ 502 w 2120"/>
                  <a:gd name="T17" fmla="*/ 1107 h 1606"/>
                  <a:gd name="T18" fmla="*/ 110 w 2120"/>
                  <a:gd name="T19" fmla="*/ 1107 h 1606"/>
                  <a:gd name="T20" fmla="*/ 612 w 2120"/>
                  <a:gd name="T21" fmla="*/ 609 h 1606"/>
                  <a:gd name="T22" fmla="*/ 612 w 2120"/>
                  <a:gd name="T23" fmla="*/ 997 h 1606"/>
                  <a:gd name="T24" fmla="*/ 1004 w 2120"/>
                  <a:gd name="T25" fmla="*/ 997 h 1606"/>
                  <a:gd name="T26" fmla="*/ 1004 w 2120"/>
                  <a:gd name="T27" fmla="*/ 609 h 1606"/>
                  <a:gd name="T28" fmla="*/ 612 w 2120"/>
                  <a:gd name="T29" fmla="*/ 609 h 1606"/>
                  <a:gd name="T30" fmla="*/ 110 w 2120"/>
                  <a:gd name="T31" fmla="*/ 609 h 1606"/>
                  <a:gd name="T32" fmla="*/ 110 w 2120"/>
                  <a:gd name="T33" fmla="*/ 997 h 1606"/>
                  <a:gd name="T34" fmla="*/ 502 w 2120"/>
                  <a:gd name="T35" fmla="*/ 997 h 1606"/>
                  <a:gd name="T36" fmla="*/ 502 w 2120"/>
                  <a:gd name="T37" fmla="*/ 609 h 1606"/>
                  <a:gd name="T38" fmla="*/ 110 w 2120"/>
                  <a:gd name="T39" fmla="*/ 609 h 1606"/>
                  <a:gd name="T40" fmla="*/ 1618 w 2120"/>
                  <a:gd name="T41" fmla="*/ 111 h 1606"/>
                  <a:gd name="T42" fmla="*/ 1618 w 2120"/>
                  <a:gd name="T43" fmla="*/ 499 h 1606"/>
                  <a:gd name="T44" fmla="*/ 2007 w 2120"/>
                  <a:gd name="T45" fmla="*/ 499 h 1606"/>
                  <a:gd name="T46" fmla="*/ 2007 w 2120"/>
                  <a:gd name="T47" fmla="*/ 111 h 1606"/>
                  <a:gd name="T48" fmla="*/ 1618 w 2120"/>
                  <a:gd name="T49" fmla="*/ 111 h 1606"/>
                  <a:gd name="T50" fmla="*/ 1116 w 2120"/>
                  <a:gd name="T51" fmla="*/ 111 h 1606"/>
                  <a:gd name="T52" fmla="*/ 1116 w 2120"/>
                  <a:gd name="T53" fmla="*/ 499 h 1606"/>
                  <a:gd name="T54" fmla="*/ 1505 w 2120"/>
                  <a:gd name="T55" fmla="*/ 499 h 1606"/>
                  <a:gd name="T56" fmla="*/ 1505 w 2120"/>
                  <a:gd name="T57" fmla="*/ 111 h 1606"/>
                  <a:gd name="T58" fmla="*/ 1116 w 2120"/>
                  <a:gd name="T59" fmla="*/ 111 h 1606"/>
                  <a:gd name="T60" fmla="*/ 612 w 2120"/>
                  <a:gd name="T61" fmla="*/ 111 h 1606"/>
                  <a:gd name="T62" fmla="*/ 612 w 2120"/>
                  <a:gd name="T63" fmla="*/ 499 h 1606"/>
                  <a:gd name="T64" fmla="*/ 1004 w 2120"/>
                  <a:gd name="T65" fmla="*/ 499 h 1606"/>
                  <a:gd name="T66" fmla="*/ 1004 w 2120"/>
                  <a:gd name="T67" fmla="*/ 111 h 1606"/>
                  <a:gd name="T68" fmla="*/ 612 w 2120"/>
                  <a:gd name="T69" fmla="*/ 111 h 1606"/>
                  <a:gd name="T70" fmla="*/ 110 w 2120"/>
                  <a:gd name="T71" fmla="*/ 111 h 1606"/>
                  <a:gd name="T72" fmla="*/ 110 w 2120"/>
                  <a:gd name="T73" fmla="*/ 499 h 1606"/>
                  <a:gd name="T74" fmla="*/ 502 w 2120"/>
                  <a:gd name="T75" fmla="*/ 499 h 1606"/>
                  <a:gd name="T76" fmla="*/ 502 w 2120"/>
                  <a:gd name="T77" fmla="*/ 111 h 1606"/>
                  <a:gd name="T78" fmla="*/ 110 w 2120"/>
                  <a:gd name="T79" fmla="*/ 111 h 1606"/>
                  <a:gd name="T80" fmla="*/ 0 w 2120"/>
                  <a:gd name="T81" fmla="*/ 0 h 1606"/>
                  <a:gd name="T82" fmla="*/ 2120 w 2120"/>
                  <a:gd name="T83" fmla="*/ 0 h 1606"/>
                  <a:gd name="T84" fmla="*/ 2120 w 2120"/>
                  <a:gd name="T85" fmla="*/ 609 h 1606"/>
                  <a:gd name="T86" fmla="*/ 1116 w 2120"/>
                  <a:gd name="T87" fmla="*/ 609 h 1606"/>
                  <a:gd name="T88" fmla="*/ 1116 w 2120"/>
                  <a:gd name="T89" fmla="*/ 1606 h 1606"/>
                  <a:gd name="T90" fmla="*/ 0 w 2120"/>
                  <a:gd name="T91" fmla="*/ 1606 h 1606"/>
                  <a:gd name="T92" fmla="*/ 0 w 2120"/>
                  <a:gd name="T93" fmla="*/ 0 h 1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0" h="1606">
                    <a:moveTo>
                      <a:pt x="612" y="1107"/>
                    </a:moveTo>
                    <a:lnTo>
                      <a:pt x="612" y="1495"/>
                    </a:lnTo>
                    <a:lnTo>
                      <a:pt x="1004" y="1495"/>
                    </a:lnTo>
                    <a:lnTo>
                      <a:pt x="1004" y="1107"/>
                    </a:lnTo>
                    <a:lnTo>
                      <a:pt x="612" y="1107"/>
                    </a:lnTo>
                    <a:close/>
                    <a:moveTo>
                      <a:pt x="110" y="1107"/>
                    </a:moveTo>
                    <a:lnTo>
                      <a:pt x="110" y="1495"/>
                    </a:lnTo>
                    <a:lnTo>
                      <a:pt x="502" y="1495"/>
                    </a:lnTo>
                    <a:lnTo>
                      <a:pt x="502" y="1107"/>
                    </a:lnTo>
                    <a:lnTo>
                      <a:pt x="110" y="1107"/>
                    </a:lnTo>
                    <a:close/>
                    <a:moveTo>
                      <a:pt x="612" y="609"/>
                    </a:moveTo>
                    <a:lnTo>
                      <a:pt x="612" y="997"/>
                    </a:lnTo>
                    <a:lnTo>
                      <a:pt x="1004" y="997"/>
                    </a:lnTo>
                    <a:lnTo>
                      <a:pt x="1004" y="609"/>
                    </a:lnTo>
                    <a:lnTo>
                      <a:pt x="612" y="609"/>
                    </a:lnTo>
                    <a:close/>
                    <a:moveTo>
                      <a:pt x="110" y="609"/>
                    </a:moveTo>
                    <a:lnTo>
                      <a:pt x="110" y="997"/>
                    </a:lnTo>
                    <a:lnTo>
                      <a:pt x="502" y="997"/>
                    </a:lnTo>
                    <a:lnTo>
                      <a:pt x="502" y="609"/>
                    </a:lnTo>
                    <a:lnTo>
                      <a:pt x="110" y="609"/>
                    </a:lnTo>
                    <a:close/>
                    <a:moveTo>
                      <a:pt x="1618" y="111"/>
                    </a:moveTo>
                    <a:lnTo>
                      <a:pt x="1618" y="499"/>
                    </a:lnTo>
                    <a:lnTo>
                      <a:pt x="2007" y="499"/>
                    </a:lnTo>
                    <a:lnTo>
                      <a:pt x="2007" y="111"/>
                    </a:lnTo>
                    <a:lnTo>
                      <a:pt x="1618" y="111"/>
                    </a:lnTo>
                    <a:close/>
                    <a:moveTo>
                      <a:pt x="1116" y="111"/>
                    </a:moveTo>
                    <a:lnTo>
                      <a:pt x="1116" y="499"/>
                    </a:lnTo>
                    <a:lnTo>
                      <a:pt x="1505" y="499"/>
                    </a:lnTo>
                    <a:lnTo>
                      <a:pt x="1505" y="111"/>
                    </a:lnTo>
                    <a:lnTo>
                      <a:pt x="1116" y="111"/>
                    </a:lnTo>
                    <a:close/>
                    <a:moveTo>
                      <a:pt x="612" y="111"/>
                    </a:moveTo>
                    <a:lnTo>
                      <a:pt x="612" y="499"/>
                    </a:lnTo>
                    <a:lnTo>
                      <a:pt x="1004" y="499"/>
                    </a:lnTo>
                    <a:lnTo>
                      <a:pt x="1004" y="111"/>
                    </a:lnTo>
                    <a:lnTo>
                      <a:pt x="612" y="111"/>
                    </a:lnTo>
                    <a:close/>
                    <a:moveTo>
                      <a:pt x="110" y="111"/>
                    </a:moveTo>
                    <a:lnTo>
                      <a:pt x="110" y="499"/>
                    </a:lnTo>
                    <a:lnTo>
                      <a:pt x="502" y="499"/>
                    </a:lnTo>
                    <a:lnTo>
                      <a:pt x="502" y="111"/>
                    </a:lnTo>
                    <a:lnTo>
                      <a:pt x="110" y="111"/>
                    </a:lnTo>
                    <a:close/>
                    <a:moveTo>
                      <a:pt x="0" y="0"/>
                    </a:moveTo>
                    <a:lnTo>
                      <a:pt x="2120" y="0"/>
                    </a:lnTo>
                    <a:lnTo>
                      <a:pt x="2120" y="609"/>
                    </a:lnTo>
                    <a:lnTo>
                      <a:pt x="1116" y="609"/>
                    </a:lnTo>
                    <a:lnTo>
                      <a:pt x="1116" y="1606"/>
                    </a:lnTo>
                    <a:lnTo>
                      <a:pt x="0" y="16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357"/>
              <p:cNvSpPr>
                <a:spLocks noEditPoints="1"/>
              </p:cNvSpPr>
              <p:nvPr/>
            </p:nvSpPr>
            <p:spPr bwMode="auto">
              <a:xfrm>
                <a:off x="5353050" y="2673350"/>
                <a:ext cx="511175" cy="557213"/>
              </a:xfrm>
              <a:custGeom>
                <a:avLst/>
                <a:gdLst>
                  <a:gd name="T0" fmla="*/ 113 w 2903"/>
                  <a:gd name="T1" fmla="*/ 775 h 3155"/>
                  <a:gd name="T2" fmla="*/ 2791 w 2903"/>
                  <a:gd name="T3" fmla="*/ 332 h 3155"/>
                  <a:gd name="T4" fmla="*/ 2568 w 2903"/>
                  <a:gd name="T5" fmla="*/ 498 h 3155"/>
                  <a:gd name="T6" fmla="*/ 2557 w 2903"/>
                  <a:gd name="T7" fmla="*/ 530 h 3155"/>
                  <a:gd name="T8" fmla="*/ 2529 w 2903"/>
                  <a:gd name="T9" fmla="*/ 550 h 3155"/>
                  <a:gd name="T10" fmla="*/ 2120 w 2903"/>
                  <a:gd name="T11" fmla="*/ 554 h 3155"/>
                  <a:gd name="T12" fmla="*/ 2088 w 2903"/>
                  <a:gd name="T13" fmla="*/ 542 h 3155"/>
                  <a:gd name="T14" fmla="*/ 2068 w 2903"/>
                  <a:gd name="T15" fmla="*/ 515 h 3155"/>
                  <a:gd name="T16" fmla="*/ 2066 w 2903"/>
                  <a:gd name="T17" fmla="*/ 332 h 3155"/>
                  <a:gd name="T18" fmla="*/ 837 w 2903"/>
                  <a:gd name="T19" fmla="*/ 498 h 3155"/>
                  <a:gd name="T20" fmla="*/ 827 w 2903"/>
                  <a:gd name="T21" fmla="*/ 530 h 3155"/>
                  <a:gd name="T22" fmla="*/ 799 w 2903"/>
                  <a:gd name="T23" fmla="*/ 550 h 3155"/>
                  <a:gd name="T24" fmla="*/ 392 w 2903"/>
                  <a:gd name="T25" fmla="*/ 554 h 3155"/>
                  <a:gd name="T26" fmla="*/ 358 w 2903"/>
                  <a:gd name="T27" fmla="*/ 542 h 3155"/>
                  <a:gd name="T28" fmla="*/ 338 w 2903"/>
                  <a:gd name="T29" fmla="*/ 515 h 3155"/>
                  <a:gd name="T30" fmla="*/ 336 w 2903"/>
                  <a:gd name="T31" fmla="*/ 332 h 3155"/>
                  <a:gd name="T32" fmla="*/ 2176 w 2903"/>
                  <a:gd name="T33" fmla="*/ 111 h 3155"/>
                  <a:gd name="T34" fmla="*/ 2455 w 2903"/>
                  <a:gd name="T35" fmla="*/ 443 h 3155"/>
                  <a:gd name="T36" fmla="*/ 2176 w 2903"/>
                  <a:gd name="T37" fmla="*/ 111 h 3155"/>
                  <a:gd name="T38" fmla="*/ 446 w 2903"/>
                  <a:gd name="T39" fmla="*/ 443 h 3155"/>
                  <a:gd name="T40" fmla="*/ 725 w 2903"/>
                  <a:gd name="T41" fmla="*/ 111 h 3155"/>
                  <a:gd name="T42" fmla="*/ 392 w 2903"/>
                  <a:gd name="T43" fmla="*/ 0 h 3155"/>
                  <a:gd name="T44" fmla="*/ 799 w 2903"/>
                  <a:gd name="T45" fmla="*/ 3 h 3155"/>
                  <a:gd name="T46" fmla="*/ 827 w 2903"/>
                  <a:gd name="T47" fmla="*/ 23 h 3155"/>
                  <a:gd name="T48" fmla="*/ 837 w 2903"/>
                  <a:gd name="T49" fmla="*/ 55 h 3155"/>
                  <a:gd name="T50" fmla="*/ 2066 w 2903"/>
                  <a:gd name="T51" fmla="*/ 221 h 3155"/>
                  <a:gd name="T52" fmla="*/ 2068 w 2903"/>
                  <a:gd name="T53" fmla="*/ 38 h 3155"/>
                  <a:gd name="T54" fmla="*/ 2088 w 2903"/>
                  <a:gd name="T55" fmla="*/ 11 h 3155"/>
                  <a:gd name="T56" fmla="*/ 2120 w 2903"/>
                  <a:gd name="T57" fmla="*/ 0 h 3155"/>
                  <a:gd name="T58" fmla="*/ 2529 w 2903"/>
                  <a:gd name="T59" fmla="*/ 3 h 3155"/>
                  <a:gd name="T60" fmla="*/ 2557 w 2903"/>
                  <a:gd name="T61" fmla="*/ 23 h 3155"/>
                  <a:gd name="T62" fmla="*/ 2568 w 2903"/>
                  <a:gd name="T63" fmla="*/ 55 h 3155"/>
                  <a:gd name="T64" fmla="*/ 2847 w 2903"/>
                  <a:gd name="T65" fmla="*/ 221 h 3155"/>
                  <a:gd name="T66" fmla="*/ 2879 w 2903"/>
                  <a:gd name="T67" fmla="*/ 232 h 3155"/>
                  <a:gd name="T68" fmla="*/ 2900 w 2903"/>
                  <a:gd name="T69" fmla="*/ 260 h 3155"/>
                  <a:gd name="T70" fmla="*/ 2903 w 2903"/>
                  <a:gd name="T71" fmla="*/ 1661 h 3155"/>
                  <a:gd name="T72" fmla="*/ 2891 w 2903"/>
                  <a:gd name="T73" fmla="*/ 1693 h 3155"/>
                  <a:gd name="T74" fmla="*/ 2864 w 2903"/>
                  <a:gd name="T75" fmla="*/ 1713 h 3155"/>
                  <a:gd name="T76" fmla="*/ 2829 w 2903"/>
                  <a:gd name="T77" fmla="*/ 1713 h 3155"/>
                  <a:gd name="T78" fmla="*/ 2801 w 2903"/>
                  <a:gd name="T79" fmla="*/ 1693 h 3155"/>
                  <a:gd name="T80" fmla="*/ 2791 w 2903"/>
                  <a:gd name="T81" fmla="*/ 1661 h 3155"/>
                  <a:gd name="T82" fmla="*/ 113 w 2903"/>
                  <a:gd name="T83" fmla="*/ 886 h 3155"/>
                  <a:gd name="T84" fmla="*/ 1618 w 2903"/>
                  <a:gd name="T85" fmla="*/ 3044 h 3155"/>
                  <a:gd name="T86" fmla="*/ 1652 w 2903"/>
                  <a:gd name="T87" fmla="*/ 3055 h 3155"/>
                  <a:gd name="T88" fmla="*/ 1672 w 2903"/>
                  <a:gd name="T89" fmla="*/ 3082 h 3155"/>
                  <a:gd name="T90" fmla="*/ 1672 w 2903"/>
                  <a:gd name="T91" fmla="*/ 3117 h 3155"/>
                  <a:gd name="T92" fmla="*/ 1652 w 2903"/>
                  <a:gd name="T93" fmla="*/ 3144 h 3155"/>
                  <a:gd name="T94" fmla="*/ 1618 w 2903"/>
                  <a:gd name="T95" fmla="*/ 3155 h 3155"/>
                  <a:gd name="T96" fmla="*/ 39 w 2903"/>
                  <a:gd name="T97" fmla="*/ 3152 h 3155"/>
                  <a:gd name="T98" fmla="*/ 11 w 2903"/>
                  <a:gd name="T99" fmla="*/ 3133 h 3155"/>
                  <a:gd name="T100" fmla="*/ 0 w 2903"/>
                  <a:gd name="T101" fmla="*/ 3100 h 3155"/>
                  <a:gd name="T102" fmla="*/ 3 w 2903"/>
                  <a:gd name="T103" fmla="*/ 260 h 3155"/>
                  <a:gd name="T104" fmla="*/ 23 w 2903"/>
                  <a:gd name="T105" fmla="*/ 232 h 3155"/>
                  <a:gd name="T106" fmla="*/ 57 w 2903"/>
                  <a:gd name="T107" fmla="*/ 221 h 3155"/>
                  <a:gd name="T108" fmla="*/ 336 w 2903"/>
                  <a:gd name="T109" fmla="*/ 55 h 3155"/>
                  <a:gd name="T110" fmla="*/ 346 w 2903"/>
                  <a:gd name="T111" fmla="*/ 23 h 3155"/>
                  <a:gd name="T112" fmla="*/ 373 w 2903"/>
                  <a:gd name="T113" fmla="*/ 3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03" h="3155">
                    <a:moveTo>
                      <a:pt x="113" y="332"/>
                    </a:moveTo>
                    <a:lnTo>
                      <a:pt x="113" y="775"/>
                    </a:lnTo>
                    <a:lnTo>
                      <a:pt x="2791" y="775"/>
                    </a:lnTo>
                    <a:lnTo>
                      <a:pt x="2791" y="332"/>
                    </a:lnTo>
                    <a:lnTo>
                      <a:pt x="2568" y="332"/>
                    </a:lnTo>
                    <a:lnTo>
                      <a:pt x="2568" y="498"/>
                    </a:lnTo>
                    <a:lnTo>
                      <a:pt x="2565" y="515"/>
                    </a:lnTo>
                    <a:lnTo>
                      <a:pt x="2557" y="530"/>
                    </a:lnTo>
                    <a:lnTo>
                      <a:pt x="2544" y="542"/>
                    </a:lnTo>
                    <a:lnTo>
                      <a:pt x="2529" y="550"/>
                    </a:lnTo>
                    <a:lnTo>
                      <a:pt x="2512" y="554"/>
                    </a:lnTo>
                    <a:lnTo>
                      <a:pt x="2120" y="554"/>
                    </a:lnTo>
                    <a:lnTo>
                      <a:pt x="2103" y="550"/>
                    </a:lnTo>
                    <a:lnTo>
                      <a:pt x="2088" y="542"/>
                    </a:lnTo>
                    <a:lnTo>
                      <a:pt x="2076" y="530"/>
                    </a:lnTo>
                    <a:lnTo>
                      <a:pt x="2068" y="515"/>
                    </a:lnTo>
                    <a:lnTo>
                      <a:pt x="2066" y="498"/>
                    </a:lnTo>
                    <a:lnTo>
                      <a:pt x="2066" y="332"/>
                    </a:lnTo>
                    <a:lnTo>
                      <a:pt x="837" y="332"/>
                    </a:lnTo>
                    <a:lnTo>
                      <a:pt x="837" y="498"/>
                    </a:lnTo>
                    <a:lnTo>
                      <a:pt x="835" y="515"/>
                    </a:lnTo>
                    <a:lnTo>
                      <a:pt x="827" y="530"/>
                    </a:lnTo>
                    <a:lnTo>
                      <a:pt x="815" y="542"/>
                    </a:lnTo>
                    <a:lnTo>
                      <a:pt x="799" y="550"/>
                    </a:lnTo>
                    <a:lnTo>
                      <a:pt x="781" y="554"/>
                    </a:lnTo>
                    <a:lnTo>
                      <a:pt x="392" y="554"/>
                    </a:lnTo>
                    <a:lnTo>
                      <a:pt x="373" y="550"/>
                    </a:lnTo>
                    <a:lnTo>
                      <a:pt x="358" y="542"/>
                    </a:lnTo>
                    <a:lnTo>
                      <a:pt x="346" y="530"/>
                    </a:lnTo>
                    <a:lnTo>
                      <a:pt x="338" y="515"/>
                    </a:lnTo>
                    <a:lnTo>
                      <a:pt x="336" y="498"/>
                    </a:lnTo>
                    <a:lnTo>
                      <a:pt x="336" y="332"/>
                    </a:lnTo>
                    <a:lnTo>
                      <a:pt x="113" y="332"/>
                    </a:lnTo>
                    <a:close/>
                    <a:moveTo>
                      <a:pt x="2176" y="111"/>
                    </a:moveTo>
                    <a:lnTo>
                      <a:pt x="2176" y="443"/>
                    </a:lnTo>
                    <a:lnTo>
                      <a:pt x="2455" y="443"/>
                    </a:lnTo>
                    <a:lnTo>
                      <a:pt x="2455" y="111"/>
                    </a:lnTo>
                    <a:lnTo>
                      <a:pt x="2176" y="111"/>
                    </a:lnTo>
                    <a:close/>
                    <a:moveTo>
                      <a:pt x="446" y="111"/>
                    </a:moveTo>
                    <a:lnTo>
                      <a:pt x="446" y="443"/>
                    </a:lnTo>
                    <a:lnTo>
                      <a:pt x="725" y="443"/>
                    </a:lnTo>
                    <a:lnTo>
                      <a:pt x="725" y="111"/>
                    </a:lnTo>
                    <a:lnTo>
                      <a:pt x="446" y="111"/>
                    </a:lnTo>
                    <a:close/>
                    <a:moveTo>
                      <a:pt x="392" y="0"/>
                    </a:moveTo>
                    <a:lnTo>
                      <a:pt x="781" y="0"/>
                    </a:lnTo>
                    <a:lnTo>
                      <a:pt x="799" y="3"/>
                    </a:lnTo>
                    <a:lnTo>
                      <a:pt x="815" y="11"/>
                    </a:lnTo>
                    <a:lnTo>
                      <a:pt x="827" y="23"/>
                    </a:lnTo>
                    <a:lnTo>
                      <a:pt x="835" y="38"/>
                    </a:lnTo>
                    <a:lnTo>
                      <a:pt x="837" y="55"/>
                    </a:lnTo>
                    <a:lnTo>
                      <a:pt x="837" y="221"/>
                    </a:lnTo>
                    <a:lnTo>
                      <a:pt x="2066" y="221"/>
                    </a:lnTo>
                    <a:lnTo>
                      <a:pt x="2066" y="55"/>
                    </a:lnTo>
                    <a:lnTo>
                      <a:pt x="2068" y="38"/>
                    </a:lnTo>
                    <a:lnTo>
                      <a:pt x="2076" y="23"/>
                    </a:lnTo>
                    <a:lnTo>
                      <a:pt x="2088" y="11"/>
                    </a:lnTo>
                    <a:lnTo>
                      <a:pt x="2103" y="3"/>
                    </a:lnTo>
                    <a:lnTo>
                      <a:pt x="2120" y="0"/>
                    </a:lnTo>
                    <a:lnTo>
                      <a:pt x="2512" y="0"/>
                    </a:lnTo>
                    <a:lnTo>
                      <a:pt x="2529" y="3"/>
                    </a:lnTo>
                    <a:lnTo>
                      <a:pt x="2544" y="11"/>
                    </a:lnTo>
                    <a:lnTo>
                      <a:pt x="2557" y="23"/>
                    </a:lnTo>
                    <a:lnTo>
                      <a:pt x="2565" y="38"/>
                    </a:lnTo>
                    <a:lnTo>
                      <a:pt x="2568" y="55"/>
                    </a:lnTo>
                    <a:lnTo>
                      <a:pt x="2568" y="221"/>
                    </a:lnTo>
                    <a:lnTo>
                      <a:pt x="2847" y="221"/>
                    </a:lnTo>
                    <a:lnTo>
                      <a:pt x="2864" y="224"/>
                    </a:lnTo>
                    <a:lnTo>
                      <a:pt x="2879" y="232"/>
                    </a:lnTo>
                    <a:lnTo>
                      <a:pt x="2891" y="245"/>
                    </a:lnTo>
                    <a:lnTo>
                      <a:pt x="2900" y="260"/>
                    </a:lnTo>
                    <a:lnTo>
                      <a:pt x="2903" y="277"/>
                    </a:lnTo>
                    <a:lnTo>
                      <a:pt x="2903" y="1661"/>
                    </a:lnTo>
                    <a:lnTo>
                      <a:pt x="2900" y="1678"/>
                    </a:lnTo>
                    <a:lnTo>
                      <a:pt x="2891" y="1693"/>
                    </a:lnTo>
                    <a:lnTo>
                      <a:pt x="2879" y="1705"/>
                    </a:lnTo>
                    <a:lnTo>
                      <a:pt x="2864" y="1713"/>
                    </a:lnTo>
                    <a:lnTo>
                      <a:pt x="2847" y="1716"/>
                    </a:lnTo>
                    <a:lnTo>
                      <a:pt x="2829" y="1713"/>
                    </a:lnTo>
                    <a:lnTo>
                      <a:pt x="2813" y="1705"/>
                    </a:lnTo>
                    <a:lnTo>
                      <a:pt x="2801" y="1693"/>
                    </a:lnTo>
                    <a:lnTo>
                      <a:pt x="2793" y="1678"/>
                    </a:lnTo>
                    <a:lnTo>
                      <a:pt x="2791" y="1661"/>
                    </a:lnTo>
                    <a:lnTo>
                      <a:pt x="2791" y="886"/>
                    </a:lnTo>
                    <a:lnTo>
                      <a:pt x="113" y="886"/>
                    </a:lnTo>
                    <a:lnTo>
                      <a:pt x="113" y="3044"/>
                    </a:lnTo>
                    <a:lnTo>
                      <a:pt x="1618" y="3044"/>
                    </a:lnTo>
                    <a:lnTo>
                      <a:pt x="1636" y="3047"/>
                    </a:lnTo>
                    <a:lnTo>
                      <a:pt x="1652" y="3055"/>
                    </a:lnTo>
                    <a:lnTo>
                      <a:pt x="1664" y="3067"/>
                    </a:lnTo>
                    <a:lnTo>
                      <a:pt x="1672" y="3082"/>
                    </a:lnTo>
                    <a:lnTo>
                      <a:pt x="1675" y="3100"/>
                    </a:lnTo>
                    <a:lnTo>
                      <a:pt x="1672" y="3117"/>
                    </a:lnTo>
                    <a:lnTo>
                      <a:pt x="1664" y="3133"/>
                    </a:lnTo>
                    <a:lnTo>
                      <a:pt x="1652" y="3144"/>
                    </a:lnTo>
                    <a:lnTo>
                      <a:pt x="1636" y="3152"/>
                    </a:lnTo>
                    <a:lnTo>
                      <a:pt x="1618" y="3155"/>
                    </a:lnTo>
                    <a:lnTo>
                      <a:pt x="57" y="3155"/>
                    </a:lnTo>
                    <a:lnTo>
                      <a:pt x="39" y="3152"/>
                    </a:lnTo>
                    <a:lnTo>
                      <a:pt x="23" y="3144"/>
                    </a:lnTo>
                    <a:lnTo>
                      <a:pt x="11" y="3133"/>
                    </a:lnTo>
                    <a:lnTo>
                      <a:pt x="3" y="3117"/>
                    </a:lnTo>
                    <a:lnTo>
                      <a:pt x="0" y="3100"/>
                    </a:lnTo>
                    <a:lnTo>
                      <a:pt x="0" y="277"/>
                    </a:lnTo>
                    <a:lnTo>
                      <a:pt x="3" y="260"/>
                    </a:lnTo>
                    <a:lnTo>
                      <a:pt x="11" y="245"/>
                    </a:lnTo>
                    <a:lnTo>
                      <a:pt x="23" y="232"/>
                    </a:lnTo>
                    <a:lnTo>
                      <a:pt x="39" y="224"/>
                    </a:lnTo>
                    <a:lnTo>
                      <a:pt x="57" y="221"/>
                    </a:lnTo>
                    <a:lnTo>
                      <a:pt x="336" y="221"/>
                    </a:lnTo>
                    <a:lnTo>
                      <a:pt x="336" y="55"/>
                    </a:lnTo>
                    <a:lnTo>
                      <a:pt x="338" y="38"/>
                    </a:lnTo>
                    <a:lnTo>
                      <a:pt x="346" y="23"/>
                    </a:lnTo>
                    <a:lnTo>
                      <a:pt x="358" y="11"/>
                    </a:lnTo>
                    <a:lnTo>
                      <a:pt x="373" y="3"/>
                    </a:lnTo>
                    <a:lnTo>
                      <a:pt x="3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88" name="Group 1187"/>
            <p:cNvGrpSpPr/>
            <p:nvPr/>
          </p:nvGrpSpPr>
          <p:grpSpPr>
            <a:xfrm>
              <a:off x="5353752" y="2673414"/>
              <a:ext cx="539751" cy="585788"/>
              <a:chOff x="6307138" y="2673350"/>
              <a:chExt cx="539751" cy="5857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189" name="Freeform 362"/>
              <p:cNvSpPr>
                <a:spLocks noEditPoints="1"/>
              </p:cNvSpPr>
              <p:nvPr/>
            </p:nvSpPr>
            <p:spPr bwMode="auto">
              <a:xfrm>
                <a:off x="6591301" y="3005138"/>
                <a:ext cx="255588" cy="254000"/>
              </a:xfrm>
              <a:custGeom>
                <a:avLst/>
                <a:gdLst>
                  <a:gd name="T0" fmla="*/ 639 w 1448"/>
                  <a:gd name="T1" fmla="*/ 278 h 1439"/>
                  <a:gd name="T2" fmla="*/ 471 w 1448"/>
                  <a:gd name="T3" fmla="*/ 347 h 1439"/>
                  <a:gd name="T4" fmla="*/ 261 w 1448"/>
                  <a:gd name="T5" fmla="*/ 319 h 1439"/>
                  <a:gd name="T6" fmla="*/ 326 w 1448"/>
                  <a:gd name="T7" fmla="*/ 497 h 1439"/>
                  <a:gd name="T8" fmla="*/ 235 w 1448"/>
                  <a:gd name="T9" fmla="*/ 657 h 1439"/>
                  <a:gd name="T10" fmla="*/ 149 w 1448"/>
                  <a:gd name="T11" fmla="*/ 767 h 1439"/>
                  <a:gd name="T12" fmla="*/ 303 w 1448"/>
                  <a:gd name="T13" fmla="*/ 867 h 1439"/>
                  <a:gd name="T14" fmla="*/ 326 w 1448"/>
                  <a:gd name="T15" fmla="*/ 1051 h 1439"/>
                  <a:gd name="T16" fmla="*/ 379 w 1448"/>
                  <a:gd name="T17" fmla="*/ 1140 h 1439"/>
                  <a:gd name="T18" fmla="*/ 563 w 1448"/>
                  <a:gd name="T19" fmla="*/ 1130 h 1439"/>
                  <a:gd name="T20" fmla="*/ 691 w 1448"/>
                  <a:gd name="T21" fmla="*/ 1262 h 1439"/>
                  <a:gd name="T22" fmla="*/ 787 w 1448"/>
                  <a:gd name="T23" fmla="*/ 1255 h 1439"/>
                  <a:gd name="T24" fmla="*/ 933 w 1448"/>
                  <a:gd name="T25" fmla="*/ 1136 h 1439"/>
                  <a:gd name="T26" fmla="*/ 1117 w 1448"/>
                  <a:gd name="T27" fmla="*/ 1172 h 1439"/>
                  <a:gd name="T28" fmla="*/ 1114 w 1448"/>
                  <a:gd name="T29" fmla="*/ 1020 h 1439"/>
                  <a:gd name="T30" fmla="*/ 1164 w 1448"/>
                  <a:gd name="T31" fmla="*/ 842 h 1439"/>
                  <a:gd name="T32" fmla="*/ 1336 w 1448"/>
                  <a:gd name="T33" fmla="*/ 762 h 1439"/>
                  <a:gd name="T34" fmla="*/ 1214 w 1448"/>
                  <a:gd name="T35" fmla="*/ 657 h 1439"/>
                  <a:gd name="T36" fmla="*/ 1122 w 1448"/>
                  <a:gd name="T37" fmla="*/ 497 h 1439"/>
                  <a:gd name="T38" fmla="*/ 1187 w 1448"/>
                  <a:gd name="T39" fmla="*/ 319 h 1439"/>
                  <a:gd name="T40" fmla="*/ 995 w 1448"/>
                  <a:gd name="T41" fmla="*/ 334 h 1439"/>
                  <a:gd name="T42" fmla="*/ 826 w 1448"/>
                  <a:gd name="T43" fmla="*/ 261 h 1439"/>
                  <a:gd name="T44" fmla="*/ 706 w 1448"/>
                  <a:gd name="T45" fmla="*/ 111 h 1439"/>
                  <a:gd name="T46" fmla="*/ 864 w 1448"/>
                  <a:gd name="T47" fmla="*/ 31 h 1439"/>
                  <a:gd name="T48" fmla="*/ 927 w 1448"/>
                  <a:gd name="T49" fmla="*/ 203 h 1439"/>
                  <a:gd name="T50" fmla="*/ 1051 w 1448"/>
                  <a:gd name="T51" fmla="*/ 204 h 1439"/>
                  <a:gd name="T52" fmla="*/ 1190 w 1448"/>
                  <a:gd name="T53" fmla="*/ 166 h 1439"/>
                  <a:gd name="T54" fmla="*/ 1304 w 1448"/>
                  <a:gd name="T55" fmla="*/ 346 h 1439"/>
                  <a:gd name="T56" fmla="*/ 1241 w 1448"/>
                  <a:gd name="T57" fmla="*/ 518 h 1439"/>
                  <a:gd name="T58" fmla="*/ 1402 w 1448"/>
                  <a:gd name="T59" fmla="*/ 602 h 1439"/>
                  <a:gd name="T60" fmla="*/ 1448 w 1448"/>
                  <a:gd name="T61" fmla="*/ 809 h 1439"/>
                  <a:gd name="T62" fmla="*/ 1315 w 1448"/>
                  <a:gd name="T63" fmla="*/ 876 h 1439"/>
                  <a:gd name="T64" fmla="*/ 1225 w 1448"/>
                  <a:gd name="T65" fmla="*/ 962 h 1439"/>
                  <a:gd name="T66" fmla="*/ 1294 w 1448"/>
                  <a:gd name="T67" fmla="*/ 1127 h 1439"/>
                  <a:gd name="T68" fmla="*/ 1160 w 1448"/>
                  <a:gd name="T69" fmla="*/ 1301 h 1439"/>
                  <a:gd name="T70" fmla="*/ 1032 w 1448"/>
                  <a:gd name="T71" fmla="*/ 1250 h 1439"/>
                  <a:gd name="T72" fmla="*/ 908 w 1448"/>
                  <a:gd name="T73" fmla="*/ 1274 h 1439"/>
                  <a:gd name="T74" fmla="*/ 856 w 1448"/>
                  <a:gd name="T75" fmla="*/ 1420 h 1439"/>
                  <a:gd name="T76" fmla="*/ 631 w 1448"/>
                  <a:gd name="T77" fmla="*/ 1431 h 1439"/>
                  <a:gd name="T78" fmla="*/ 573 w 1448"/>
                  <a:gd name="T79" fmla="*/ 1274 h 1439"/>
                  <a:gd name="T80" fmla="*/ 458 w 1448"/>
                  <a:gd name="T81" fmla="*/ 1229 h 1439"/>
                  <a:gd name="T82" fmla="*/ 304 w 1448"/>
                  <a:gd name="T83" fmla="*/ 1306 h 1439"/>
                  <a:gd name="T84" fmla="*/ 151 w 1448"/>
                  <a:gd name="T85" fmla="*/ 1142 h 1439"/>
                  <a:gd name="T86" fmla="*/ 226 w 1448"/>
                  <a:gd name="T87" fmla="*/ 983 h 1439"/>
                  <a:gd name="T88" fmla="*/ 154 w 1448"/>
                  <a:gd name="T89" fmla="*/ 882 h 1439"/>
                  <a:gd name="T90" fmla="*/ 3 w 1448"/>
                  <a:gd name="T91" fmla="*/ 825 h 1439"/>
                  <a:gd name="T92" fmla="*/ 32 w 1448"/>
                  <a:gd name="T93" fmla="*/ 607 h 1439"/>
                  <a:gd name="T94" fmla="*/ 198 w 1448"/>
                  <a:gd name="T95" fmla="*/ 538 h 1439"/>
                  <a:gd name="T96" fmla="*/ 194 w 1448"/>
                  <a:gd name="T97" fmla="*/ 415 h 1439"/>
                  <a:gd name="T98" fmla="*/ 149 w 1448"/>
                  <a:gd name="T99" fmla="*/ 274 h 1439"/>
                  <a:gd name="T100" fmla="*/ 329 w 1448"/>
                  <a:gd name="T101" fmla="*/ 159 h 1439"/>
                  <a:gd name="T102" fmla="*/ 519 w 1448"/>
                  <a:gd name="T103" fmla="*/ 228 h 1439"/>
                  <a:gd name="T104" fmla="*/ 605 w 1448"/>
                  <a:gd name="T105" fmla="*/ 45 h 1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48" h="1439">
                    <a:moveTo>
                      <a:pt x="706" y="111"/>
                    </a:moveTo>
                    <a:lnTo>
                      <a:pt x="694" y="169"/>
                    </a:lnTo>
                    <a:lnTo>
                      <a:pt x="686" y="199"/>
                    </a:lnTo>
                    <a:lnTo>
                      <a:pt x="674" y="228"/>
                    </a:lnTo>
                    <a:lnTo>
                      <a:pt x="658" y="255"/>
                    </a:lnTo>
                    <a:lnTo>
                      <a:pt x="639" y="278"/>
                    </a:lnTo>
                    <a:lnTo>
                      <a:pt x="616" y="299"/>
                    </a:lnTo>
                    <a:lnTo>
                      <a:pt x="590" y="316"/>
                    </a:lnTo>
                    <a:lnTo>
                      <a:pt x="563" y="330"/>
                    </a:lnTo>
                    <a:lnTo>
                      <a:pt x="533" y="340"/>
                    </a:lnTo>
                    <a:lnTo>
                      <a:pt x="502" y="346"/>
                    </a:lnTo>
                    <a:lnTo>
                      <a:pt x="471" y="347"/>
                    </a:lnTo>
                    <a:lnTo>
                      <a:pt x="440" y="344"/>
                    </a:lnTo>
                    <a:lnTo>
                      <a:pt x="410" y="337"/>
                    </a:lnTo>
                    <a:lnTo>
                      <a:pt x="381" y="325"/>
                    </a:lnTo>
                    <a:lnTo>
                      <a:pt x="353" y="309"/>
                    </a:lnTo>
                    <a:lnTo>
                      <a:pt x="304" y="276"/>
                    </a:lnTo>
                    <a:lnTo>
                      <a:pt x="261" y="319"/>
                    </a:lnTo>
                    <a:lnTo>
                      <a:pt x="284" y="349"/>
                    </a:lnTo>
                    <a:lnTo>
                      <a:pt x="301" y="376"/>
                    </a:lnTo>
                    <a:lnTo>
                      <a:pt x="314" y="404"/>
                    </a:lnTo>
                    <a:lnTo>
                      <a:pt x="322" y="435"/>
                    </a:lnTo>
                    <a:lnTo>
                      <a:pt x="326" y="466"/>
                    </a:lnTo>
                    <a:lnTo>
                      <a:pt x="326" y="497"/>
                    </a:lnTo>
                    <a:lnTo>
                      <a:pt x="321" y="528"/>
                    </a:lnTo>
                    <a:lnTo>
                      <a:pt x="311" y="559"/>
                    </a:lnTo>
                    <a:lnTo>
                      <a:pt x="298" y="588"/>
                    </a:lnTo>
                    <a:lnTo>
                      <a:pt x="280" y="614"/>
                    </a:lnTo>
                    <a:lnTo>
                      <a:pt x="258" y="638"/>
                    </a:lnTo>
                    <a:lnTo>
                      <a:pt x="235" y="657"/>
                    </a:lnTo>
                    <a:lnTo>
                      <a:pt x="208" y="674"/>
                    </a:lnTo>
                    <a:lnTo>
                      <a:pt x="178" y="686"/>
                    </a:lnTo>
                    <a:lnTo>
                      <a:pt x="147" y="694"/>
                    </a:lnTo>
                    <a:lnTo>
                      <a:pt x="113" y="701"/>
                    </a:lnTo>
                    <a:lnTo>
                      <a:pt x="113" y="762"/>
                    </a:lnTo>
                    <a:lnTo>
                      <a:pt x="149" y="767"/>
                    </a:lnTo>
                    <a:lnTo>
                      <a:pt x="181" y="774"/>
                    </a:lnTo>
                    <a:lnTo>
                      <a:pt x="210" y="786"/>
                    </a:lnTo>
                    <a:lnTo>
                      <a:pt x="238" y="801"/>
                    </a:lnTo>
                    <a:lnTo>
                      <a:pt x="262" y="820"/>
                    </a:lnTo>
                    <a:lnTo>
                      <a:pt x="285" y="842"/>
                    </a:lnTo>
                    <a:lnTo>
                      <a:pt x="303" y="867"/>
                    </a:lnTo>
                    <a:lnTo>
                      <a:pt x="318" y="897"/>
                    </a:lnTo>
                    <a:lnTo>
                      <a:pt x="329" y="927"/>
                    </a:lnTo>
                    <a:lnTo>
                      <a:pt x="335" y="958"/>
                    </a:lnTo>
                    <a:lnTo>
                      <a:pt x="336" y="989"/>
                    </a:lnTo>
                    <a:lnTo>
                      <a:pt x="334" y="1020"/>
                    </a:lnTo>
                    <a:lnTo>
                      <a:pt x="326" y="1051"/>
                    </a:lnTo>
                    <a:lnTo>
                      <a:pt x="315" y="1080"/>
                    </a:lnTo>
                    <a:lnTo>
                      <a:pt x="299" y="1108"/>
                    </a:lnTo>
                    <a:lnTo>
                      <a:pt x="279" y="1137"/>
                    </a:lnTo>
                    <a:lnTo>
                      <a:pt x="321" y="1179"/>
                    </a:lnTo>
                    <a:lnTo>
                      <a:pt x="351" y="1157"/>
                    </a:lnTo>
                    <a:lnTo>
                      <a:pt x="379" y="1140"/>
                    </a:lnTo>
                    <a:lnTo>
                      <a:pt x="408" y="1128"/>
                    </a:lnTo>
                    <a:lnTo>
                      <a:pt x="438" y="1119"/>
                    </a:lnTo>
                    <a:lnTo>
                      <a:pt x="470" y="1115"/>
                    </a:lnTo>
                    <a:lnTo>
                      <a:pt x="501" y="1116"/>
                    </a:lnTo>
                    <a:lnTo>
                      <a:pt x="533" y="1121"/>
                    </a:lnTo>
                    <a:lnTo>
                      <a:pt x="563" y="1130"/>
                    </a:lnTo>
                    <a:lnTo>
                      <a:pt x="592" y="1144"/>
                    </a:lnTo>
                    <a:lnTo>
                      <a:pt x="619" y="1161"/>
                    </a:lnTo>
                    <a:lnTo>
                      <a:pt x="642" y="1182"/>
                    </a:lnTo>
                    <a:lnTo>
                      <a:pt x="662" y="1207"/>
                    </a:lnTo>
                    <a:lnTo>
                      <a:pt x="678" y="1234"/>
                    </a:lnTo>
                    <a:lnTo>
                      <a:pt x="691" y="1262"/>
                    </a:lnTo>
                    <a:lnTo>
                      <a:pt x="699" y="1293"/>
                    </a:lnTo>
                    <a:lnTo>
                      <a:pt x="706" y="1328"/>
                    </a:lnTo>
                    <a:lnTo>
                      <a:pt x="766" y="1328"/>
                    </a:lnTo>
                    <a:lnTo>
                      <a:pt x="768" y="1316"/>
                    </a:lnTo>
                    <a:lnTo>
                      <a:pt x="775" y="1284"/>
                    </a:lnTo>
                    <a:lnTo>
                      <a:pt x="787" y="1255"/>
                    </a:lnTo>
                    <a:lnTo>
                      <a:pt x="804" y="1227"/>
                    </a:lnTo>
                    <a:lnTo>
                      <a:pt x="823" y="1201"/>
                    </a:lnTo>
                    <a:lnTo>
                      <a:pt x="846" y="1179"/>
                    </a:lnTo>
                    <a:lnTo>
                      <a:pt x="872" y="1161"/>
                    </a:lnTo>
                    <a:lnTo>
                      <a:pt x="902" y="1146"/>
                    </a:lnTo>
                    <a:lnTo>
                      <a:pt x="933" y="1136"/>
                    </a:lnTo>
                    <a:lnTo>
                      <a:pt x="965" y="1131"/>
                    </a:lnTo>
                    <a:lnTo>
                      <a:pt x="997" y="1130"/>
                    </a:lnTo>
                    <a:lnTo>
                      <a:pt x="1029" y="1134"/>
                    </a:lnTo>
                    <a:lnTo>
                      <a:pt x="1060" y="1142"/>
                    </a:lnTo>
                    <a:lnTo>
                      <a:pt x="1090" y="1155"/>
                    </a:lnTo>
                    <a:lnTo>
                      <a:pt x="1117" y="1172"/>
                    </a:lnTo>
                    <a:lnTo>
                      <a:pt x="1127" y="1179"/>
                    </a:lnTo>
                    <a:lnTo>
                      <a:pt x="1170" y="1137"/>
                    </a:lnTo>
                    <a:lnTo>
                      <a:pt x="1150" y="1108"/>
                    </a:lnTo>
                    <a:lnTo>
                      <a:pt x="1133" y="1080"/>
                    </a:lnTo>
                    <a:lnTo>
                      <a:pt x="1122" y="1051"/>
                    </a:lnTo>
                    <a:lnTo>
                      <a:pt x="1114" y="1020"/>
                    </a:lnTo>
                    <a:lnTo>
                      <a:pt x="1112" y="989"/>
                    </a:lnTo>
                    <a:lnTo>
                      <a:pt x="1113" y="958"/>
                    </a:lnTo>
                    <a:lnTo>
                      <a:pt x="1119" y="927"/>
                    </a:lnTo>
                    <a:lnTo>
                      <a:pt x="1130" y="897"/>
                    </a:lnTo>
                    <a:lnTo>
                      <a:pt x="1146" y="868"/>
                    </a:lnTo>
                    <a:lnTo>
                      <a:pt x="1164" y="842"/>
                    </a:lnTo>
                    <a:lnTo>
                      <a:pt x="1186" y="820"/>
                    </a:lnTo>
                    <a:lnTo>
                      <a:pt x="1210" y="801"/>
                    </a:lnTo>
                    <a:lnTo>
                      <a:pt x="1238" y="786"/>
                    </a:lnTo>
                    <a:lnTo>
                      <a:pt x="1268" y="775"/>
                    </a:lnTo>
                    <a:lnTo>
                      <a:pt x="1299" y="767"/>
                    </a:lnTo>
                    <a:lnTo>
                      <a:pt x="1336" y="762"/>
                    </a:lnTo>
                    <a:lnTo>
                      <a:pt x="1337" y="762"/>
                    </a:lnTo>
                    <a:lnTo>
                      <a:pt x="1337" y="701"/>
                    </a:lnTo>
                    <a:lnTo>
                      <a:pt x="1301" y="694"/>
                    </a:lnTo>
                    <a:lnTo>
                      <a:pt x="1270" y="686"/>
                    </a:lnTo>
                    <a:lnTo>
                      <a:pt x="1241" y="674"/>
                    </a:lnTo>
                    <a:lnTo>
                      <a:pt x="1214" y="657"/>
                    </a:lnTo>
                    <a:lnTo>
                      <a:pt x="1190" y="638"/>
                    </a:lnTo>
                    <a:lnTo>
                      <a:pt x="1169" y="614"/>
                    </a:lnTo>
                    <a:lnTo>
                      <a:pt x="1151" y="588"/>
                    </a:lnTo>
                    <a:lnTo>
                      <a:pt x="1137" y="559"/>
                    </a:lnTo>
                    <a:lnTo>
                      <a:pt x="1127" y="528"/>
                    </a:lnTo>
                    <a:lnTo>
                      <a:pt x="1122" y="497"/>
                    </a:lnTo>
                    <a:lnTo>
                      <a:pt x="1122" y="466"/>
                    </a:lnTo>
                    <a:lnTo>
                      <a:pt x="1126" y="435"/>
                    </a:lnTo>
                    <a:lnTo>
                      <a:pt x="1134" y="404"/>
                    </a:lnTo>
                    <a:lnTo>
                      <a:pt x="1148" y="376"/>
                    </a:lnTo>
                    <a:lnTo>
                      <a:pt x="1165" y="349"/>
                    </a:lnTo>
                    <a:lnTo>
                      <a:pt x="1187" y="319"/>
                    </a:lnTo>
                    <a:lnTo>
                      <a:pt x="1145" y="276"/>
                    </a:lnTo>
                    <a:lnTo>
                      <a:pt x="1114" y="296"/>
                    </a:lnTo>
                    <a:lnTo>
                      <a:pt x="1087" y="312"/>
                    </a:lnTo>
                    <a:lnTo>
                      <a:pt x="1058" y="324"/>
                    </a:lnTo>
                    <a:lnTo>
                      <a:pt x="1026" y="331"/>
                    </a:lnTo>
                    <a:lnTo>
                      <a:pt x="995" y="334"/>
                    </a:lnTo>
                    <a:lnTo>
                      <a:pt x="963" y="332"/>
                    </a:lnTo>
                    <a:lnTo>
                      <a:pt x="933" y="326"/>
                    </a:lnTo>
                    <a:lnTo>
                      <a:pt x="903" y="316"/>
                    </a:lnTo>
                    <a:lnTo>
                      <a:pt x="873" y="301"/>
                    </a:lnTo>
                    <a:lnTo>
                      <a:pt x="848" y="282"/>
                    </a:lnTo>
                    <a:lnTo>
                      <a:pt x="826" y="261"/>
                    </a:lnTo>
                    <a:lnTo>
                      <a:pt x="807" y="235"/>
                    </a:lnTo>
                    <a:lnTo>
                      <a:pt x="790" y="208"/>
                    </a:lnTo>
                    <a:lnTo>
                      <a:pt x="779" y="179"/>
                    </a:lnTo>
                    <a:lnTo>
                      <a:pt x="772" y="148"/>
                    </a:lnTo>
                    <a:lnTo>
                      <a:pt x="766" y="111"/>
                    </a:lnTo>
                    <a:lnTo>
                      <a:pt x="706" y="111"/>
                    </a:lnTo>
                    <a:close/>
                    <a:moveTo>
                      <a:pt x="660" y="0"/>
                    </a:moveTo>
                    <a:lnTo>
                      <a:pt x="814" y="0"/>
                    </a:lnTo>
                    <a:lnTo>
                      <a:pt x="830" y="2"/>
                    </a:lnTo>
                    <a:lnTo>
                      <a:pt x="844" y="9"/>
                    </a:lnTo>
                    <a:lnTo>
                      <a:pt x="855" y="19"/>
                    </a:lnTo>
                    <a:lnTo>
                      <a:pt x="864" y="31"/>
                    </a:lnTo>
                    <a:lnTo>
                      <a:pt x="869" y="47"/>
                    </a:lnTo>
                    <a:lnTo>
                      <a:pt x="882" y="131"/>
                    </a:lnTo>
                    <a:lnTo>
                      <a:pt x="888" y="153"/>
                    </a:lnTo>
                    <a:lnTo>
                      <a:pt x="897" y="172"/>
                    </a:lnTo>
                    <a:lnTo>
                      <a:pt x="910" y="189"/>
                    </a:lnTo>
                    <a:lnTo>
                      <a:pt x="927" y="203"/>
                    </a:lnTo>
                    <a:lnTo>
                      <a:pt x="946" y="214"/>
                    </a:lnTo>
                    <a:lnTo>
                      <a:pt x="969" y="221"/>
                    </a:lnTo>
                    <a:lnTo>
                      <a:pt x="990" y="223"/>
                    </a:lnTo>
                    <a:lnTo>
                      <a:pt x="1011" y="221"/>
                    </a:lnTo>
                    <a:lnTo>
                      <a:pt x="1032" y="215"/>
                    </a:lnTo>
                    <a:lnTo>
                      <a:pt x="1051" y="204"/>
                    </a:lnTo>
                    <a:lnTo>
                      <a:pt x="1119" y="159"/>
                    </a:lnTo>
                    <a:lnTo>
                      <a:pt x="1133" y="152"/>
                    </a:lnTo>
                    <a:lnTo>
                      <a:pt x="1149" y="149"/>
                    </a:lnTo>
                    <a:lnTo>
                      <a:pt x="1164" y="151"/>
                    </a:lnTo>
                    <a:lnTo>
                      <a:pt x="1178" y="156"/>
                    </a:lnTo>
                    <a:lnTo>
                      <a:pt x="1190" y="166"/>
                    </a:lnTo>
                    <a:lnTo>
                      <a:pt x="1299" y="274"/>
                    </a:lnTo>
                    <a:lnTo>
                      <a:pt x="1308" y="287"/>
                    </a:lnTo>
                    <a:lnTo>
                      <a:pt x="1314" y="301"/>
                    </a:lnTo>
                    <a:lnTo>
                      <a:pt x="1315" y="317"/>
                    </a:lnTo>
                    <a:lnTo>
                      <a:pt x="1312" y="332"/>
                    </a:lnTo>
                    <a:lnTo>
                      <a:pt x="1304" y="346"/>
                    </a:lnTo>
                    <a:lnTo>
                      <a:pt x="1255" y="415"/>
                    </a:lnTo>
                    <a:lnTo>
                      <a:pt x="1243" y="434"/>
                    </a:lnTo>
                    <a:lnTo>
                      <a:pt x="1236" y="454"/>
                    </a:lnTo>
                    <a:lnTo>
                      <a:pt x="1233" y="475"/>
                    </a:lnTo>
                    <a:lnTo>
                      <a:pt x="1235" y="497"/>
                    </a:lnTo>
                    <a:lnTo>
                      <a:pt x="1241" y="518"/>
                    </a:lnTo>
                    <a:lnTo>
                      <a:pt x="1251" y="538"/>
                    </a:lnTo>
                    <a:lnTo>
                      <a:pt x="1265" y="555"/>
                    </a:lnTo>
                    <a:lnTo>
                      <a:pt x="1281" y="570"/>
                    </a:lnTo>
                    <a:lnTo>
                      <a:pt x="1300" y="580"/>
                    </a:lnTo>
                    <a:lnTo>
                      <a:pt x="1322" y="586"/>
                    </a:lnTo>
                    <a:lnTo>
                      <a:pt x="1402" y="602"/>
                    </a:lnTo>
                    <a:lnTo>
                      <a:pt x="1417" y="607"/>
                    </a:lnTo>
                    <a:lnTo>
                      <a:pt x="1430" y="615"/>
                    </a:lnTo>
                    <a:lnTo>
                      <a:pt x="1439" y="627"/>
                    </a:lnTo>
                    <a:lnTo>
                      <a:pt x="1445" y="640"/>
                    </a:lnTo>
                    <a:lnTo>
                      <a:pt x="1448" y="655"/>
                    </a:lnTo>
                    <a:lnTo>
                      <a:pt x="1448" y="809"/>
                    </a:lnTo>
                    <a:lnTo>
                      <a:pt x="1445" y="824"/>
                    </a:lnTo>
                    <a:lnTo>
                      <a:pt x="1439" y="838"/>
                    </a:lnTo>
                    <a:lnTo>
                      <a:pt x="1429" y="850"/>
                    </a:lnTo>
                    <a:lnTo>
                      <a:pt x="1416" y="859"/>
                    </a:lnTo>
                    <a:lnTo>
                      <a:pt x="1400" y="863"/>
                    </a:lnTo>
                    <a:lnTo>
                      <a:pt x="1315" y="876"/>
                    </a:lnTo>
                    <a:lnTo>
                      <a:pt x="1294" y="881"/>
                    </a:lnTo>
                    <a:lnTo>
                      <a:pt x="1274" y="892"/>
                    </a:lnTo>
                    <a:lnTo>
                      <a:pt x="1258" y="905"/>
                    </a:lnTo>
                    <a:lnTo>
                      <a:pt x="1243" y="921"/>
                    </a:lnTo>
                    <a:lnTo>
                      <a:pt x="1233" y="941"/>
                    </a:lnTo>
                    <a:lnTo>
                      <a:pt x="1225" y="962"/>
                    </a:lnTo>
                    <a:lnTo>
                      <a:pt x="1222" y="983"/>
                    </a:lnTo>
                    <a:lnTo>
                      <a:pt x="1224" y="1005"/>
                    </a:lnTo>
                    <a:lnTo>
                      <a:pt x="1232" y="1025"/>
                    </a:lnTo>
                    <a:lnTo>
                      <a:pt x="1242" y="1046"/>
                    </a:lnTo>
                    <a:lnTo>
                      <a:pt x="1288" y="1113"/>
                    </a:lnTo>
                    <a:lnTo>
                      <a:pt x="1294" y="1127"/>
                    </a:lnTo>
                    <a:lnTo>
                      <a:pt x="1297" y="1142"/>
                    </a:lnTo>
                    <a:lnTo>
                      <a:pt x="1296" y="1156"/>
                    </a:lnTo>
                    <a:lnTo>
                      <a:pt x="1290" y="1170"/>
                    </a:lnTo>
                    <a:lnTo>
                      <a:pt x="1281" y="1183"/>
                    </a:lnTo>
                    <a:lnTo>
                      <a:pt x="1172" y="1291"/>
                    </a:lnTo>
                    <a:lnTo>
                      <a:pt x="1160" y="1301"/>
                    </a:lnTo>
                    <a:lnTo>
                      <a:pt x="1145" y="1306"/>
                    </a:lnTo>
                    <a:lnTo>
                      <a:pt x="1129" y="1307"/>
                    </a:lnTo>
                    <a:lnTo>
                      <a:pt x="1114" y="1304"/>
                    </a:lnTo>
                    <a:lnTo>
                      <a:pt x="1100" y="1297"/>
                    </a:lnTo>
                    <a:lnTo>
                      <a:pt x="1051" y="1262"/>
                    </a:lnTo>
                    <a:lnTo>
                      <a:pt x="1032" y="1250"/>
                    </a:lnTo>
                    <a:lnTo>
                      <a:pt x="1011" y="1243"/>
                    </a:lnTo>
                    <a:lnTo>
                      <a:pt x="989" y="1241"/>
                    </a:lnTo>
                    <a:lnTo>
                      <a:pt x="966" y="1243"/>
                    </a:lnTo>
                    <a:lnTo>
                      <a:pt x="944" y="1249"/>
                    </a:lnTo>
                    <a:lnTo>
                      <a:pt x="925" y="1260"/>
                    </a:lnTo>
                    <a:lnTo>
                      <a:pt x="908" y="1274"/>
                    </a:lnTo>
                    <a:lnTo>
                      <a:pt x="894" y="1291"/>
                    </a:lnTo>
                    <a:lnTo>
                      <a:pt x="884" y="1311"/>
                    </a:lnTo>
                    <a:lnTo>
                      <a:pt x="878" y="1333"/>
                    </a:lnTo>
                    <a:lnTo>
                      <a:pt x="869" y="1392"/>
                    </a:lnTo>
                    <a:lnTo>
                      <a:pt x="864" y="1407"/>
                    </a:lnTo>
                    <a:lnTo>
                      <a:pt x="856" y="1420"/>
                    </a:lnTo>
                    <a:lnTo>
                      <a:pt x="844" y="1430"/>
                    </a:lnTo>
                    <a:lnTo>
                      <a:pt x="830" y="1437"/>
                    </a:lnTo>
                    <a:lnTo>
                      <a:pt x="815" y="1439"/>
                    </a:lnTo>
                    <a:lnTo>
                      <a:pt x="660" y="1439"/>
                    </a:lnTo>
                    <a:lnTo>
                      <a:pt x="645" y="1437"/>
                    </a:lnTo>
                    <a:lnTo>
                      <a:pt x="631" y="1431"/>
                    </a:lnTo>
                    <a:lnTo>
                      <a:pt x="620" y="1421"/>
                    </a:lnTo>
                    <a:lnTo>
                      <a:pt x="610" y="1409"/>
                    </a:lnTo>
                    <a:lnTo>
                      <a:pt x="605" y="1394"/>
                    </a:lnTo>
                    <a:lnTo>
                      <a:pt x="590" y="1314"/>
                    </a:lnTo>
                    <a:lnTo>
                      <a:pt x="583" y="1293"/>
                    </a:lnTo>
                    <a:lnTo>
                      <a:pt x="573" y="1274"/>
                    </a:lnTo>
                    <a:lnTo>
                      <a:pt x="560" y="1257"/>
                    </a:lnTo>
                    <a:lnTo>
                      <a:pt x="543" y="1244"/>
                    </a:lnTo>
                    <a:lnTo>
                      <a:pt x="522" y="1234"/>
                    </a:lnTo>
                    <a:lnTo>
                      <a:pt x="500" y="1228"/>
                    </a:lnTo>
                    <a:lnTo>
                      <a:pt x="479" y="1226"/>
                    </a:lnTo>
                    <a:lnTo>
                      <a:pt x="458" y="1229"/>
                    </a:lnTo>
                    <a:lnTo>
                      <a:pt x="436" y="1236"/>
                    </a:lnTo>
                    <a:lnTo>
                      <a:pt x="417" y="1247"/>
                    </a:lnTo>
                    <a:lnTo>
                      <a:pt x="348" y="1297"/>
                    </a:lnTo>
                    <a:lnTo>
                      <a:pt x="334" y="1304"/>
                    </a:lnTo>
                    <a:lnTo>
                      <a:pt x="319" y="1307"/>
                    </a:lnTo>
                    <a:lnTo>
                      <a:pt x="304" y="1306"/>
                    </a:lnTo>
                    <a:lnTo>
                      <a:pt x="289" y="1301"/>
                    </a:lnTo>
                    <a:lnTo>
                      <a:pt x="277" y="1291"/>
                    </a:lnTo>
                    <a:lnTo>
                      <a:pt x="167" y="1183"/>
                    </a:lnTo>
                    <a:lnTo>
                      <a:pt x="158" y="1170"/>
                    </a:lnTo>
                    <a:lnTo>
                      <a:pt x="152" y="1156"/>
                    </a:lnTo>
                    <a:lnTo>
                      <a:pt x="151" y="1142"/>
                    </a:lnTo>
                    <a:lnTo>
                      <a:pt x="154" y="1127"/>
                    </a:lnTo>
                    <a:lnTo>
                      <a:pt x="160" y="1113"/>
                    </a:lnTo>
                    <a:lnTo>
                      <a:pt x="207" y="1046"/>
                    </a:lnTo>
                    <a:lnTo>
                      <a:pt x="217" y="1025"/>
                    </a:lnTo>
                    <a:lnTo>
                      <a:pt x="224" y="1005"/>
                    </a:lnTo>
                    <a:lnTo>
                      <a:pt x="226" y="983"/>
                    </a:lnTo>
                    <a:lnTo>
                      <a:pt x="223" y="962"/>
                    </a:lnTo>
                    <a:lnTo>
                      <a:pt x="216" y="941"/>
                    </a:lnTo>
                    <a:lnTo>
                      <a:pt x="206" y="921"/>
                    </a:lnTo>
                    <a:lnTo>
                      <a:pt x="191" y="905"/>
                    </a:lnTo>
                    <a:lnTo>
                      <a:pt x="173" y="892"/>
                    </a:lnTo>
                    <a:lnTo>
                      <a:pt x="154" y="882"/>
                    </a:lnTo>
                    <a:lnTo>
                      <a:pt x="132" y="876"/>
                    </a:lnTo>
                    <a:lnTo>
                      <a:pt x="48" y="863"/>
                    </a:lnTo>
                    <a:lnTo>
                      <a:pt x="33" y="859"/>
                    </a:lnTo>
                    <a:lnTo>
                      <a:pt x="20" y="850"/>
                    </a:lnTo>
                    <a:lnTo>
                      <a:pt x="10" y="839"/>
                    </a:lnTo>
                    <a:lnTo>
                      <a:pt x="3" y="825"/>
                    </a:lnTo>
                    <a:lnTo>
                      <a:pt x="0" y="809"/>
                    </a:lnTo>
                    <a:lnTo>
                      <a:pt x="0" y="655"/>
                    </a:lnTo>
                    <a:lnTo>
                      <a:pt x="3" y="640"/>
                    </a:lnTo>
                    <a:lnTo>
                      <a:pt x="10" y="627"/>
                    </a:lnTo>
                    <a:lnTo>
                      <a:pt x="19" y="615"/>
                    </a:lnTo>
                    <a:lnTo>
                      <a:pt x="32" y="607"/>
                    </a:lnTo>
                    <a:lnTo>
                      <a:pt x="46" y="602"/>
                    </a:lnTo>
                    <a:lnTo>
                      <a:pt x="127" y="586"/>
                    </a:lnTo>
                    <a:lnTo>
                      <a:pt x="148" y="580"/>
                    </a:lnTo>
                    <a:lnTo>
                      <a:pt x="167" y="570"/>
                    </a:lnTo>
                    <a:lnTo>
                      <a:pt x="184" y="555"/>
                    </a:lnTo>
                    <a:lnTo>
                      <a:pt x="198" y="538"/>
                    </a:lnTo>
                    <a:lnTo>
                      <a:pt x="208" y="518"/>
                    </a:lnTo>
                    <a:lnTo>
                      <a:pt x="214" y="497"/>
                    </a:lnTo>
                    <a:lnTo>
                      <a:pt x="216" y="475"/>
                    </a:lnTo>
                    <a:lnTo>
                      <a:pt x="213" y="454"/>
                    </a:lnTo>
                    <a:lnTo>
                      <a:pt x="206" y="434"/>
                    </a:lnTo>
                    <a:lnTo>
                      <a:pt x="194" y="415"/>
                    </a:lnTo>
                    <a:lnTo>
                      <a:pt x="144" y="346"/>
                    </a:lnTo>
                    <a:lnTo>
                      <a:pt x="136" y="332"/>
                    </a:lnTo>
                    <a:lnTo>
                      <a:pt x="133" y="317"/>
                    </a:lnTo>
                    <a:lnTo>
                      <a:pt x="134" y="301"/>
                    </a:lnTo>
                    <a:lnTo>
                      <a:pt x="140" y="287"/>
                    </a:lnTo>
                    <a:lnTo>
                      <a:pt x="149" y="274"/>
                    </a:lnTo>
                    <a:lnTo>
                      <a:pt x="258" y="166"/>
                    </a:lnTo>
                    <a:lnTo>
                      <a:pt x="271" y="156"/>
                    </a:lnTo>
                    <a:lnTo>
                      <a:pt x="285" y="151"/>
                    </a:lnTo>
                    <a:lnTo>
                      <a:pt x="300" y="149"/>
                    </a:lnTo>
                    <a:lnTo>
                      <a:pt x="315" y="152"/>
                    </a:lnTo>
                    <a:lnTo>
                      <a:pt x="329" y="159"/>
                    </a:lnTo>
                    <a:lnTo>
                      <a:pt x="416" y="217"/>
                    </a:lnTo>
                    <a:lnTo>
                      <a:pt x="435" y="228"/>
                    </a:lnTo>
                    <a:lnTo>
                      <a:pt x="456" y="234"/>
                    </a:lnTo>
                    <a:lnTo>
                      <a:pt x="477" y="236"/>
                    </a:lnTo>
                    <a:lnTo>
                      <a:pt x="498" y="234"/>
                    </a:lnTo>
                    <a:lnTo>
                      <a:pt x="519" y="228"/>
                    </a:lnTo>
                    <a:lnTo>
                      <a:pt x="540" y="218"/>
                    </a:lnTo>
                    <a:lnTo>
                      <a:pt x="556" y="204"/>
                    </a:lnTo>
                    <a:lnTo>
                      <a:pt x="569" y="188"/>
                    </a:lnTo>
                    <a:lnTo>
                      <a:pt x="579" y="169"/>
                    </a:lnTo>
                    <a:lnTo>
                      <a:pt x="585" y="148"/>
                    </a:lnTo>
                    <a:lnTo>
                      <a:pt x="605" y="45"/>
                    </a:lnTo>
                    <a:lnTo>
                      <a:pt x="610" y="30"/>
                    </a:lnTo>
                    <a:lnTo>
                      <a:pt x="619" y="18"/>
                    </a:lnTo>
                    <a:lnTo>
                      <a:pt x="631" y="8"/>
                    </a:lnTo>
                    <a:lnTo>
                      <a:pt x="645" y="2"/>
                    </a:lnTo>
                    <a:lnTo>
                      <a:pt x="66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363"/>
              <p:cNvSpPr>
                <a:spLocks noEditPoints="1"/>
              </p:cNvSpPr>
              <p:nvPr/>
            </p:nvSpPr>
            <p:spPr bwMode="auto">
              <a:xfrm>
                <a:off x="6670676" y="3082925"/>
                <a:ext cx="98425" cy="98425"/>
              </a:xfrm>
              <a:custGeom>
                <a:avLst/>
                <a:gdLst>
                  <a:gd name="T0" fmla="*/ 247 w 556"/>
                  <a:gd name="T1" fmla="*/ 113 h 553"/>
                  <a:gd name="T2" fmla="*/ 193 w 556"/>
                  <a:gd name="T3" fmla="*/ 134 h 553"/>
                  <a:gd name="T4" fmla="*/ 149 w 556"/>
                  <a:gd name="T5" fmla="*/ 170 h 553"/>
                  <a:gd name="T6" fmla="*/ 121 w 556"/>
                  <a:gd name="T7" fmla="*/ 219 h 553"/>
                  <a:gd name="T8" fmla="*/ 110 w 556"/>
                  <a:gd name="T9" fmla="*/ 276 h 553"/>
                  <a:gd name="T10" fmla="*/ 121 w 556"/>
                  <a:gd name="T11" fmla="*/ 335 h 553"/>
                  <a:gd name="T12" fmla="*/ 149 w 556"/>
                  <a:gd name="T13" fmla="*/ 383 h 553"/>
                  <a:gd name="T14" fmla="*/ 193 w 556"/>
                  <a:gd name="T15" fmla="*/ 419 h 553"/>
                  <a:gd name="T16" fmla="*/ 247 w 556"/>
                  <a:gd name="T17" fmla="*/ 439 h 553"/>
                  <a:gd name="T18" fmla="*/ 307 w 556"/>
                  <a:gd name="T19" fmla="*/ 439 h 553"/>
                  <a:gd name="T20" fmla="*/ 362 w 556"/>
                  <a:gd name="T21" fmla="*/ 419 h 553"/>
                  <a:gd name="T22" fmla="*/ 405 w 556"/>
                  <a:gd name="T23" fmla="*/ 383 h 553"/>
                  <a:gd name="T24" fmla="*/ 434 w 556"/>
                  <a:gd name="T25" fmla="*/ 335 h 553"/>
                  <a:gd name="T26" fmla="*/ 445 w 556"/>
                  <a:gd name="T27" fmla="*/ 276 h 553"/>
                  <a:gd name="T28" fmla="*/ 434 w 556"/>
                  <a:gd name="T29" fmla="*/ 219 h 553"/>
                  <a:gd name="T30" fmla="*/ 405 w 556"/>
                  <a:gd name="T31" fmla="*/ 170 h 553"/>
                  <a:gd name="T32" fmla="*/ 362 w 556"/>
                  <a:gd name="T33" fmla="*/ 134 h 553"/>
                  <a:gd name="T34" fmla="*/ 307 w 556"/>
                  <a:gd name="T35" fmla="*/ 113 h 553"/>
                  <a:gd name="T36" fmla="*/ 278 w 556"/>
                  <a:gd name="T37" fmla="*/ 0 h 553"/>
                  <a:gd name="T38" fmla="*/ 358 w 556"/>
                  <a:gd name="T39" fmla="*/ 12 h 553"/>
                  <a:gd name="T40" fmla="*/ 428 w 556"/>
                  <a:gd name="T41" fmla="*/ 44 h 553"/>
                  <a:gd name="T42" fmla="*/ 487 w 556"/>
                  <a:gd name="T43" fmla="*/ 95 h 553"/>
                  <a:gd name="T44" fmla="*/ 530 w 556"/>
                  <a:gd name="T45" fmla="*/ 160 h 553"/>
                  <a:gd name="T46" fmla="*/ 553 w 556"/>
                  <a:gd name="T47" fmla="*/ 236 h 553"/>
                  <a:gd name="T48" fmla="*/ 553 w 556"/>
                  <a:gd name="T49" fmla="*/ 318 h 553"/>
                  <a:gd name="T50" fmla="*/ 530 w 556"/>
                  <a:gd name="T51" fmla="*/ 393 h 553"/>
                  <a:gd name="T52" fmla="*/ 487 w 556"/>
                  <a:gd name="T53" fmla="*/ 458 h 553"/>
                  <a:gd name="T54" fmla="*/ 428 w 556"/>
                  <a:gd name="T55" fmla="*/ 509 h 553"/>
                  <a:gd name="T56" fmla="*/ 358 w 556"/>
                  <a:gd name="T57" fmla="*/ 541 h 553"/>
                  <a:gd name="T58" fmla="*/ 278 w 556"/>
                  <a:gd name="T59" fmla="*/ 553 h 553"/>
                  <a:gd name="T60" fmla="*/ 197 w 556"/>
                  <a:gd name="T61" fmla="*/ 541 h 553"/>
                  <a:gd name="T62" fmla="*/ 126 w 556"/>
                  <a:gd name="T63" fmla="*/ 509 h 553"/>
                  <a:gd name="T64" fmla="*/ 67 w 556"/>
                  <a:gd name="T65" fmla="*/ 458 h 553"/>
                  <a:gd name="T66" fmla="*/ 25 w 556"/>
                  <a:gd name="T67" fmla="*/ 393 h 553"/>
                  <a:gd name="T68" fmla="*/ 3 w 556"/>
                  <a:gd name="T69" fmla="*/ 318 h 553"/>
                  <a:gd name="T70" fmla="*/ 3 w 556"/>
                  <a:gd name="T71" fmla="*/ 236 h 553"/>
                  <a:gd name="T72" fmla="*/ 25 w 556"/>
                  <a:gd name="T73" fmla="*/ 160 h 553"/>
                  <a:gd name="T74" fmla="*/ 67 w 556"/>
                  <a:gd name="T75" fmla="*/ 95 h 553"/>
                  <a:gd name="T76" fmla="*/ 126 w 556"/>
                  <a:gd name="T77" fmla="*/ 44 h 553"/>
                  <a:gd name="T78" fmla="*/ 197 w 556"/>
                  <a:gd name="T79" fmla="*/ 12 h 553"/>
                  <a:gd name="T80" fmla="*/ 278 w 556"/>
                  <a:gd name="T81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6" h="553">
                    <a:moveTo>
                      <a:pt x="278" y="110"/>
                    </a:moveTo>
                    <a:lnTo>
                      <a:pt x="247" y="113"/>
                    </a:lnTo>
                    <a:lnTo>
                      <a:pt x="219" y="120"/>
                    </a:lnTo>
                    <a:lnTo>
                      <a:pt x="193" y="134"/>
                    </a:lnTo>
                    <a:lnTo>
                      <a:pt x="169" y="150"/>
                    </a:lnTo>
                    <a:lnTo>
                      <a:pt x="149" y="170"/>
                    </a:lnTo>
                    <a:lnTo>
                      <a:pt x="133" y="193"/>
                    </a:lnTo>
                    <a:lnTo>
                      <a:pt x="121" y="219"/>
                    </a:lnTo>
                    <a:lnTo>
                      <a:pt x="113" y="246"/>
                    </a:lnTo>
                    <a:lnTo>
                      <a:pt x="110" y="276"/>
                    </a:lnTo>
                    <a:lnTo>
                      <a:pt x="113" y="307"/>
                    </a:lnTo>
                    <a:lnTo>
                      <a:pt x="121" y="335"/>
                    </a:lnTo>
                    <a:lnTo>
                      <a:pt x="133" y="360"/>
                    </a:lnTo>
                    <a:lnTo>
                      <a:pt x="149" y="383"/>
                    </a:lnTo>
                    <a:lnTo>
                      <a:pt x="169" y="403"/>
                    </a:lnTo>
                    <a:lnTo>
                      <a:pt x="193" y="419"/>
                    </a:lnTo>
                    <a:lnTo>
                      <a:pt x="219" y="432"/>
                    </a:lnTo>
                    <a:lnTo>
                      <a:pt x="247" y="439"/>
                    </a:lnTo>
                    <a:lnTo>
                      <a:pt x="278" y="443"/>
                    </a:lnTo>
                    <a:lnTo>
                      <a:pt x="307" y="439"/>
                    </a:lnTo>
                    <a:lnTo>
                      <a:pt x="335" y="432"/>
                    </a:lnTo>
                    <a:lnTo>
                      <a:pt x="362" y="419"/>
                    </a:lnTo>
                    <a:lnTo>
                      <a:pt x="385" y="403"/>
                    </a:lnTo>
                    <a:lnTo>
                      <a:pt x="405" y="383"/>
                    </a:lnTo>
                    <a:lnTo>
                      <a:pt x="421" y="360"/>
                    </a:lnTo>
                    <a:lnTo>
                      <a:pt x="434" y="335"/>
                    </a:lnTo>
                    <a:lnTo>
                      <a:pt x="442" y="307"/>
                    </a:lnTo>
                    <a:lnTo>
                      <a:pt x="445" y="276"/>
                    </a:lnTo>
                    <a:lnTo>
                      <a:pt x="442" y="246"/>
                    </a:lnTo>
                    <a:lnTo>
                      <a:pt x="434" y="219"/>
                    </a:lnTo>
                    <a:lnTo>
                      <a:pt x="421" y="193"/>
                    </a:lnTo>
                    <a:lnTo>
                      <a:pt x="405" y="170"/>
                    </a:lnTo>
                    <a:lnTo>
                      <a:pt x="385" y="150"/>
                    </a:lnTo>
                    <a:lnTo>
                      <a:pt x="362" y="134"/>
                    </a:lnTo>
                    <a:lnTo>
                      <a:pt x="335" y="120"/>
                    </a:lnTo>
                    <a:lnTo>
                      <a:pt x="307" y="113"/>
                    </a:lnTo>
                    <a:lnTo>
                      <a:pt x="278" y="110"/>
                    </a:lnTo>
                    <a:close/>
                    <a:moveTo>
                      <a:pt x="278" y="0"/>
                    </a:moveTo>
                    <a:lnTo>
                      <a:pt x="318" y="3"/>
                    </a:lnTo>
                    <a:lnTo>
                      <a:pt x="358" y="12"/>
                    </a:lnTo>
                    <a:lnTo>
                      <a:pt x="394" y="26"/>
                    </a:lnTo>
                    <a:lnTo>
                      <a:pt x="428" y="44"/>
                    </a:lnTo>
                    <a:lnTo>
                      <a:pt x="460" y="68"/>
                    </a:lnTo>
                    <a:lnTo>
                      <a:pt x="487" y="95"/>
                    </a:lnTo>
                    <a:lnTo>
                      <a:pt x="510" y="125"/>
                    </a:lnTo>
                    <a:lnTo>
                      <a:pt x="530" y="160"/>
                    </a:lnTo>
                    <a:lnTo>
                      <a:pt x="544" y="197"/>
                    </a:lnTo>
                    <a:lnTo>
                      <a:pt x="553" y="236"/>
                    </a:lnTo>
                    <a:lnTo>
                      <a:pt x="556" y="276"/>
                    </a:lnTo>
                    <a:lnTo>
                      <a:pt x="553" y="318"/>
                    </a:lnTo>
                    <a:lnTo>
                      <a:pt x="544" y="356"/>
                    </a:lnTo>
                    <a:lnTo>
                      <a:pt x="530" y="393"/>
                    </a:lnTo>
                    <a:lnTo>
                      <a:pt x="510" y="427"/>
                    </a:lnTo>
                    <a:lnTo>
                      <a:pt x="487" y="458"/>
                    </a:lnTo>
                    <a:lnTo>
                      <a:pt x="460" y="486"/>
                    </a:lnTo>
                    <a:lnTo>
                      <a:pt x="428" y="509"/>
                    </a:lnTo>
                    <a:lnTo>
                      <a:pt x="394" y="528"/>
                    </a:lnTo>
                    <a:lnTo>
                      <a:pt x="358" y="541"/>
                    </a:lnTo>
                    <a:lnTo>
                      <a:pt x="318" y="550"/>
                    </a:lnTo>
                    <a:lnTo>
                      <a:pt x="278" y="553"/>
                    </a:lnTo>
                    <a:lnTo>
                      <a:pt x="236" y="550"/>
                    </a:lnTo>
                    <a:lnTo>
                      <a:pt x="197" y="541"/>
                    </a:lnTo>
                    <a:lnTo>
                      <a:pt x="160" y="528"/>
                    </a:lnTo>
                    <a:lnTo>
                      <a:pt x="126" y="509"/>
                    </a:lnTo>
                    <a:lnTo>
                      <a:pt x="95" y="486"/>
                    </a:lnTo>
                    <a:lnTo>
                      <a:pt x="67" y="458"/>
                    </a:lnTo>
                    <a:lnTo>
                      <a:pt x="44" y="427"/>
                    </a:lnTo>
                    <a:lnTo>
                      <a:pt x="25" y="393"/>
                    </a:lnTo>
                    <a:lnTo>
                      <a:pt x="11" y="356"/>
                    </a:lnTo>
                    <a:lnTo>
                      <a:pt x="3" y="318"/>
                    </a:lnTo>
                    <a:lnTo>
                      <a:pt x="0" y="276"/>
                    </a:lnTo>
                    <a:lnTo>
                      <a:pt x="3" y="236"/>
                    </a:lnTo>
                    <a:lnTo>
                      <a:pt x="11" y="197"/>
                    </a:lnTo>
                    <a:lnTo>
                      <a:pt x="25" y="160"/>
                    </a:lnTo>
                    <a:lnTo>
                      <a:pt x="44" y="125"/>
                    </a:lnTo>
                    <a:lnTo>
                      <a:pt x="67" y="95"/>
                    </a:lnTo>
                    <a:lnTo>
                      <a:pt x="95" y="68"/>
                    </a:lnTo>
                    <a:lnTo>
                      <a:pt x="126" y="44"/>
                    </a:lnTo>
                    <a:lnTo>
                      <a:pt x="160" y="26"/>
                    </a:lnTo>
                    <a:lnTo>
                      <a:pt x="197" y="12"/>
                    </a:lnTo>
                    <a:lnTo>
                      <a:pt x="236" y="3"/>
                    </a:lnTo>
                    <a:lnTo>
                      <a:pt x="27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364"/>
              <p:cNvSpPr>
                <a:spLocks noEditPoints="1"/>
              </p:cNvSpPr>
              <p:nvPr/>
            </p:nvSpPr>
            <p:spPr bwMode="auto">
              <a:xfrm>
                <a:off x="6375401" y="2878138"/>
                <a:ext cx="373063" cy="284163"/>
              </a:xfrm>
              <a:custGeom>
                <a:avLst/>
                <a:gdLst>
                  <a:gd name="T0" fmla="*/ 611 w 2115"/>
                  <a:gd name="T1" fmla="*/ 1107 h 1606"/>
                  <a:gd name="T2" fmla="*/ 611 w 2115"/>
                  <a:gd name="T3" fmla="*/ 1495 h 1606"/>
                  <a:gd name="T4" fmla="*/ 1002 w 2115"/>
                  <a:gd name="T5" fmla="*/ 1495 h 1606"/>
                  <a:gd name="T6" fmla="*/ 1002 w 2115"/>
                  <a:gd name="T7" fmla="*/ 1107 h 1606"/>
                  <a:gd name="T8" fmla="*/ 611 w 2115"/>
                  <a:gd name="T9" fmla="*/ 1107 h 1606"/>
                  <a:gd name="T10" fmla="*/ 111 w 2115"/>
                  <a:gd name="T11" fmla="*/ 1107 h 1606"/>
                  <a:gd name="T12" fmla="*/ 111 w 2115"/>
                  <a:gd name="T13" fmla="*/ 1495 h 1606"/>
                  <a:gd name="T14" fmla="*/ 501 w 2115"/>
                  <a:gd name="T15" fmla="*/ 1495 h 1606"/>
                  <a:gd name="T16" fmla="*/ 501 w 2115"/>
                  <a:gd name="T17" fmla="*/ 1107 h 1606"/>
                  <a:gd name="T18" fmla="*/ 111 w 2115"/>
                  <a:gd name="T19" fmla="*/ 1107 h 1606"/>
                  <a:gd name="T20" fmla="*/ 611 w 2115"/>
                  <a:gd name="T21" fmla="*/ 609 h 1606"/>
                  <a:gd name="T22" fmla="*/ 611 w 2115"/>
                  <a:gd name="T23" fmla="*/ 997 h 1606"/>
                  <a:gd name="T24" fmla="*/ 1002 w 2115"/>
                  <a:gd name="T25" fmla="*/ 997 h 1606"/>
                  <a:gd name="T26" fmla="*/ 1002 w 2115"/>
                  <a:gd name="T27" fmla="*/ 609 h 1606"/>
                  <a:gd name="T28" fmla="*/ 611 w 2115"/>
                  <a:gd name="T29" fmla="*/ 609 h 1606"/>
                  <a:gd name="T30" fmla="*/ 111 w 2115"/>
                  <a:gd name="T31" fmla="*/ 609 h 1606"/>
                  <a:gd name="T32" fmla="*/ 111 w 2115"/>
                  <a:gd name="T33" fmla="*/ 997 h 1606"/>
                  <a:gd name="T34" fmla="*/ 501 w 2115"/>
                  <a:gd name="T35" fmla="*/ 997 h 1606"/>
                  <a:gd name="T36" fmla="*/ 501 w 2115"/>
                  <a:gd name="T37" fmla="*/ 609 h 1606"/>
                  <a:gd name="T38" fmla="*/ 111 w 2115"/>
                  <a:gd name="T39" fmla="*/ 609 h 1606"/>
                  <a:gd name="T40" fmla="*/ 1614 w 2115"/>
                  <a:gd name="T41" fmla="*/ 111 h 1606"/>
                  <a:gd name="T42" fmla="*/ 1614 w 2115"/>
                  <a:gd name="T43" fmla="*/ 499 h 1606"/>
                  <a:gd name="T44" fmla="*/ 2002 w 2115"/>
                  <a:gd name="T45" fmla="*/ 499 h 1606"/>
                  <a:gd name="T46" fmla="*/ 2002 w 2115"/>
                  <a:gd name="T47" fmla="*/ 111 h 1606"/>
                  <a:gd name="T48" fmla="*/ 1614 w 2115"/>
                  <a:gd name="T49" fmla="*/ 111 h 1606"/>
                  <a:gd name="T50" fmla="*/ 1113 w 2115"/>
                  <a:gd name="T51" fmla="*/ 111 h 1606"/>
                  <a:gd name="T52" fmla="*/ 1113 w 2115"/>
                  <a:gd name="T53" fmla="*/ 499 h 1606"/>
                  <a:gd name="T54" fmla="*/ 1502 w 2115"/>
                  <a:gd name="T55" fmla="*/ 499 h 1606"/>
                  <a:gd name="T56" fmla="*/ 1502 w 2115"/>
                  <a:gd name="T57" fmla="*/ 111 h 1606"/>
                  <a:gd name="T58" fmla="*/ 1113 w 2115"/>
                  <a:gd name="T59" fmla="*/ 111 h 1606"/>
                  <a:gd name="T60" fmla="*/ 611 w 2115"/>
                  <a:gd name="T61" fmla="*/ 111 h 1606"/>
                  <a:gd name="T62" fmla="*/ 611 w 2115"/>
                  <a:gd name="T63" fmla="*/ 499 h 1606"/>
                  <a:gd name="T64" fmla="*/ 1002 w 2115"/>
                  <a:gd name="T65" fmla="*/ 499 h 1606"/>
                  <a:gd name="T66" fmla="*/ 1002 w 2115"/>
                  <a:gd name="T67" fmla="*/ 111 h 1606"/>
                  <a:gd name="T68" fmla="*/ 611 w 2115"/>
                  <a:gd name="T69" fmla="*/ 111 h 1606"/>
                  <a:gd name="T70" fmla="*/ 111 w 2115"/>
                  <a:gd name="T71" fmla="*/ 111 h 1606"/>
                  <a:gd name="T72" fmla="*/ 111 w 2115"/>
                  <a:gd name="T73" fmla="*/ 499 h 1606"/>
                  <a:gd name="T74" fmla="*/ 501 w 2115"/>
                  <a:gd name="T75" fmla="*/ 499 h 1606"/>
                  <a:gd name="T76" fmla="*/ 501 w 2115"/>
                  <a:gd name="T77" fmla="*/ 111 h 1606"/>
                  <a:gd name="T78" fmla="*/ 111 w 2115"/>
                  <a:gd name="T79" fmla="*/ 111 h 1606"/>
                  <a:gd name="T80" fmla="*/ 0 w 2115"/>
                  <a:gd name="T81" fmla="*/ 0 h 1606"/>
                  <a:gd name="T82" fmla="*/ 2115 w 2115"/>
                  <a:gd name="T83" fmla="*/ 0 h 1606"/>
                  <a:gd name="T84" fmla="*/ 2115 w 2115"/>
                  <a:gd name="T85" fmla="*/ 609 h 1606"/>
                  <a:gd name="T86" fmla="*/ 1113 w 2115"/>
                  <a:gd name="T87" fmla="*/ 609 h 1606"/>
                  <a:gd name="T88" fmla="*/ 1113 w 2115"/>
                  <a:gd name="T89" fmla="*/ 1606 h 1606"/>
                  <a:gd name="T90" fmla="*/ 0 w 2115"/>
                  <a:gd name="T91" fmla="*/ 1606 h 1606"/>
                  <a:gd name="T92" fmla="*/ 0 w 2115"/>
                  <a:gd name="T93" fmla="*/ 0 h 1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15" h="1606">
                    <a:moveTo>
                      <a:pt x="611" y="1107"/>
                    </a:moveTo>
                    <a:lnTo>
                      <a:pt x="611" y="1495"/>
                    </a:lnTo>
                    <a:lnTo>
                      <a:pt x="1002" y="1495"/>
                    </a:lnTo>
                    <a:lnTo>
                      <a:pt x="1002" y="1107"/>
                    </a:lnTo>
                    <a:lnTo>
                      <a:pt x="611" y="1107"/>
                    </a:lnTo>
                    <a:close/>
                    <a:moveTo>
                      <a:pt x="111" y="1107"/>
                    </a:moveTo>
                    <a:lnTo>
                      <a:pt x="111" y="1495"/>
                    </a:lnTo>
                    <a:lnTo>
                      <a:pt x="501" y="1495"/>
                    </a:lnTo>
                    <a:lnTo>
                      <a:pt x="501" y="1107"/>
                    </a:lnTo>
                    <a:lnTo>
                      <a:pt x="111" y="1107"/>
                    </a:lnTo>
                    <a:close/>
                    <a:moveTo>
                      <a:pt x="611" y="609"/>
                    </a:moveTo>
                    <a:lnTo>
                      <a:pt x="611" y="997"/>
                    </a:lnTo>
                    <a:lnTo>
                      <a:pt x="1002" y="997"/>
                    </a:lnTo>
                    <a:lnTo>
                      <a:pt x="1002" y="609"/>
                    </a:lnTo>
                    <a:lnTo>
                      <a:pt x="611" y="609"/>
                    </a:lnTo>
                    <a:close/>
                    <a:moveTo>
                      <a:pt x="111" y="609"/>
                    </a:moveTo>
                    <a:lnTo>
                      <a:pt x="111" y="997"/>
                    </a:lnTo>
                    <a:lnTo>
                      <a:pt x="501" y="997"/>
                    </a:lnTo>
                    <a:lnTo>
                      <a:pt x="501" y="609"/>
                    </a:lnTo>
                    <a:lnTo>
                      <a:pt x="111" y="609"/>
                    </a:lnTo>
                    <a:close/>
                    <a:moveTo>
                      <a:pt x="1614" y="111"/>
                    </a:moveTo>
                    <a:lnTo>
                      <a:pt x="1614" y="499"/>
                    </a:lnTo>
                    <a:lnTo>
                      <a:pt x="2002" y="499"/>
                    </a:lnTo>
                    <a:lnTo>
                      <a:pt x="2002" y="111"/>
                    </a:lnTo>
                    <a:lnTo>
                      <a:pt x="1614" y="111"/>
                    </a:lnTo>
                    <a:close/>
                    <a:moveTo>
                      <a:pt x="1113" y="111"/>
                    </a:moveTo>
                    <a:lnTo>
                      <a:pt x="1113" y="499"/>
                    </a:lnTo>
                    <a:lnTo>
                      <a:pt x="1502" y="499"/>
                    </a:lnTo>
                    <a:lnTo>
                      <a:pt x="1502" y="111"/>
                    </a:lnTo>
                    <a:lnTo>
                      <a:pt x="1113" y="111"/>
                    </a:lnTo>
                    <a:close/>
                    <a:moveTo>
                      <a:pt x="611" y="111"/>
                    </a:moveTo>
                    <a:lnTo>
                      <a:pt x="611" y="499"/>
                    </a:lnTo>
                    <a:lnTo>
                      <a:pt x="1002" y="499"/>
                    </a:lnTo>
                    <a:lnTo>
                      <a:pt x="1002" y="111"/>
                    </a:lnTo>
                    <a:lnTo>
                      <a:pt x="611" y="111"/>
                    </a:lnTo>
                    <a:close/>
                    <a:moveTo>
                      <a:pt x="111" y="111"/>
                    </a:moveTo>
                    <a:lnTo>
                      <a:pt x="111" y="499"/>
                    </a:lnTo>
                    <a:lnTo>
                      <a:pt x="501" y="499"/>
                    </a:lnTo>
                    <a:lnTo>
                      <a:pt x="501" y="111"/>
                    </a:lnTo>
                    <a:lnTo>
                      <a:pt x="111" y="111"/>
                    </a:lnTo>
                    <a:close/>
                    <a:moveTo>
                      <a:pt x="0" y="0"/>
                    </a:moveTo>
                    <a:lnTo>
                      <a:pt x="2115" y="0"/>
                    </a:lnTo>
                    <a:lnTo>
                      <a:pt x="2115" y="609"/>
                    </a:lnTo>
                    <a:lnTo>
                      <a:pt x="1113" y="609"/>
                    </a:lnTo>
                    <a:lnTo>
                      <a:pt x="1113" y="1606"/>
                    </a:lnTo>
                    <a:lnTo>
                      <a:pt x="0" y="16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365"/>
              <p:cNvSpPr>
                <a:spLocks noEditPoints="1"/>
              </p:cNvSpPr>
              <p:nvPr/>
            </p:nvSpPr>
            <p:spPr bwMode="auto">
              <a:xfrm>
                <a:off x="6307138" y="2673350"/>
                <a:ext cx="509588" cy="557213"/>
              </a:xfrm>
              <a:custGeom>
                <a:avLst/>
                <a:gdLst>
                  <a:gd name="T0" fmla="*/ 112 w 2894"/>
                  <a:gd name="T1" fmla="*/ 775 h 3155"/>
                  <a:gd name="T2" fmla="*/ 2783 w 2894"/>
                  <a:gd name="T3" fmla="*/ 332 h 3155"/>
                  <a:gd name="T4" fmla="*/ 2560 w 2894"/>
                  <a:gd name="T5" fmla="*/ 498 h 3155"/>
                  <a:gd name="T6" fmla="*/ 2549 w 2894"/>
                  <a:gd name="T7" fmla="*/ 530 h 3155"/>
                  <a:gd name="T8" fmla="*/ 2522 w 2894"/>
                  <a:gd name="T9" fmla="*/ 550 h 3155"/>
                  <a:gd name="T10" fmla="*/ 2114 w 2894"/>
                  <a:gd name="T11" fmla="*/ 554 h 3155"/>
                  <a:gd name="T12" fmla="*/ 2082 w 2894"/>
                  <a:gd name="T13" fmla="*/ 542 h 3155"/>
                  <a:gd name="T14" fmla="*/ 2062 w 2894"/>
                  <a:gd name="T15" fmla="*/ 515 h 3155"/>
                  <a:gd name="T16" fmla="*/ 2060 w 2894"/>
                  <a:gd name="T17" fmla="*/ 332 h 3155"/>
                  <a:gd name="T18" fmla="*/ 835 w 2894"/>
                  <a:gd name="T19" fmla="*/ 498 h 3155"/>
                  <a:gd name="T20" fmla="*/ 824 w 2894"/>
                  <a:gd name="T21" fmla="*/ 530 h 3155"/>
                  <a:gd name="T22" fmla="*/ 797 w 2894"/>
                  <a:gd name="T23" fmla="*/ 550 h 3155"/>
                  <a:gd name="T24" fmla="*/ 390 w 2894"/>
                  <a:gd name="T25" fmla="*/ 554 h 3155"/>
                  <a:gd name="T26" fmla="*/ 357 w 2894"/>
                  <a:gd name="T27" fmla="*/ 542 h 3155"/>
                  <a:gd name="T28" fmla="*/ 337 w 2894"/>
                  <a:gd name="T29" fmla="*/ 515 h 3155"/>
                  <a:gd name="T30" fmla="*/ 335 w 2894"/>
                  <a:gd name="T31" fmla="*/ 332 h 3155"/>
                  <a:gd name="T32" fmla="*/ 2170 w 2894"/>
                  <a:gd name="T33" fmla="*/ 111 h 3155"/>
                  <a:gd name="T34" fmla="*/ 2448 w 2894"/>
                  <a:gd name="T35" fmla="*/ 443 h 3155"/>
                  <a:gd name="T36" fmla="*/ 2170 w 2894"/>
                  <a:gd name="T37" fmla="*/ 111 h 3155"/>
                  <a:gd name="T38" fmla="*/ 445 w 2894"/>
                  <a:gd name="T39" fmla="*/ 443 h 3155"/>
                  <a:gd name="T40" fmla="*/ 723 w 2894"/>
                  <a:gd name="T41" fmla="*/ 111 h 3155"/>
                  <a:gd name="T42" fmla="*/ 390 w 2894"/>
                  <a:gd name="T43" fmla="*/ 0 h 3155"/>
                  <a:gd name="T44" fmla="*/ 797 w 2894"/>
                  <a:gd name="T45" fmla="*/ 3 h 3155"/>
                  <a:gd name="T46" fmla="*/ 824 w 2894"/>
                  <a:gd name="T47" fmla="*/ 23 h 3155"/>
                  <a:gd name="T48" fmla="*/ 835 w 2894"/>
                  <a:gd name="T49" fmla="*/ 55 h 3155"/>
                  <a:gd name="T50" fmla="*/ 2060 w 2894"/>
                  <a:gd name="T51" fmla="*/ 221 h 3155"/>
                  <a:gd name="T52" fmla="*/ 2062 w 2894"/>
                  <a:gd name="T53" fmla="*/ 38 h 3155"/>
                  <a:gd name="T54" fmla="*/ 2082 w 2894"/>
                  <a:gd name="T55" fmla="*/ 11 h 3155"/>
                  <a:gd name="T56" fmla="*/ 2114 w 2894"/>
                  <a:gd name="T57" fmla="*/ 0 h 3155"/>
                  <a:gd name="T58" fmla="*/ 2522 w 2894"/>
                  <a:gd name="T59" fmla="*/ 3 h 3155"/>
                  <a:gd name="T60" fmla="*/ 2549 w 2894"/>
                  <a:gd name="T61" fmla="*/ 23 h 3155"/>
                  <a:gd name="T62" fmla="*/ 2560 w 2894"/>
                  <a:gd name="T63" fmla="*/ 55 h 3155"/>
                  <a:gd name="T64" fmla="*/ 2838 w 2894"/>
                  <a:gd name="T65" fmla="*/ 221 h 3155"/>
                  <a:gd name="T66" fmla="*/ 2871 w 2894"/>
                  <a:gd name="T67" fmla="*/ 232 h 3155"/>
                  <a:gd name="T68" fmla="*/ 2891 w 2894"/>
                  <a:gd name="T69" fmla="*/ 260 h 3155"/>
                  <a:gd name="T70" fmla="*/ 2894 w 2894"/>
                  <a:gd name="T71" fmla="*/ 1827 h 3155"/>
                  <a:gd name="T72" fmla="*/ 2883 w 2894"/>
                  <a:gd name="T73" fmla="*/ 1859 h 3155"/>
                  <a:gd name="T74" fmla="*/ 2856 w 2894"/>
                  <a:gd name="T75" fmla="*/ 1879 h 3155"/>
                  <a:gd name="T76" fmla="*/ 2820 w 2894"/>
                  <a:gd name="T77" fmla="*/ 1879 h 3155"/>
                  <a:gd name="T78" fmla="*/ 2793 w 2894"/>
                  <a:gd name="T79" fmla="*/ 1859 h 3155"/>
                  <a:gd name="T80" fmla="*/ 2783 w 2894"/>
                  <a:gd name="T81" fmla="*/ 1827 h 3155"/>
                  <a:gd name="T82" fmla="*/ 112 w 2894"/>
                  <a:gd name="T83" fmla="*/ 886 h 3155"/>
                  <a:gd name="T84" fmla="*/ 1448 w 2894"/>
                  <a:gd name="T85" fmla="*/ 3044 h 3155"/>
                  <a:gd name="T86" fmla="*/ 1480 w 2894"/>
                  <a:gd name="T87" fmla="*/ 3055 h 3155"/>
                  <a:gd name="T88" fmla="*/ 1500 w 2894"/>
                  <a:gd name="T89" fmla="*/ 3082 h 3155"/>
                  <a:gd name="T90" fmla="*/ 1500 w 2894"/>
                  <a:gd name="T91" fmla="*/ 3117 h 3155"/>
                  <a:gd name="T92" fmla="*/ 1480 w 2894"/>
                  <a:gd name="T93" fmla="*/ 3144 h 3155"/>
                  <a:gd name="T94" fmla="*/ 1448 w 2894"/>
                  <a:gd name="T95" fmla="*/ 3155 h 3155"/>
                  <a:gd name="T96" fmla="*/ 38 w 2894"/>
                  <a:gd name="T97" fmla="*/ 3152 h 3155"/>
                  <a:gd name="T98" fmla="*/ 11 w 2894"/>
                  <a:gd name="T99" fmla="*/ 3133 h 3155"/>
                  <a:gd name="T100" fmla="*/ 0 w 2894"/>
                  <a:gd name="T101" fmla="*/ 3100 h 3155"/>
                  <a:gd name="T102" fmla="*/ 3 w 2894"/>
                  <a:gd name="T103" fmla="*/ 260 h 3155"/>
                  <a:gd name="T104" fmla="*/ 23 w 2894"/>
                  <a:gd name="T105" fmla="*/ 232 h 3155"/>
                  <a:gd name="T106" fmla="*/ 57 w 2894"/>
                  <a:gd name="T107" fmla="*/ 221 h 3155"/>
                  <a:gd name="T108" fmla="*/ 335 w 2894"/>
                  <a:gd name="T109" fmla="*/ 55 h 3155"/>
                  <a:gd name="T110" fmla="*/ 345 w 2894"/>
                  <a:gd name="T111" fmla="*/ 23 h 3155"/>
                  <a:gd name="T112" fmla="*/ 372 w 2894"/>
                  <a:gd name="T113" fmla="*/ 3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94" h="3155">
                    <a:moveTo>
                      <a:pt x="112" y="332"/>
                    </a:moveTo>
                    <a:lnTo>
                      <a:pt x="112" y="775"/>
                    </a:lnTo>
                    <a:lnTo>
                      <a:pt x="2783" y="775"/>
                    </a:lnTo>
                    <a:lnTo>
                      <a:pt x="2783" y="332"/>
                    </a:lnTo>
                    <a:lnTo>
                      <a:pt x="2560" y="332"/>
                    </a:lnTo>
                    <a:lnTo>
                      <a:pt x="2560" y="498"/>
                    </a:lnTo>
                    <a:lnTo>
                      <a:pt x="2557" y="515"/>
                    </a:lnTo>
                    <a:lnTo>
                      <a:pt x="2549" y="530"/>
                    </a:lnTo>
                    <a:lnTo>
                      <a:pt x="2537" y="542"/>
                    </a:lnTo>
                    <a:lnTo>
                      <a:pt x="2522" y="550"/>
                    </a:lnTo>
                    <a:lnTo>
                      <a:pt x="2505" y="554"/>
                    </a:lnTo>
                    <a:lnTo>
                      <a:pt x="2114" y="554"/>
                    </a:lnTo>
                    <a:lnTo>
                      <a:pt x="2097" y="550"/>
                    </a:lnTo>
                    <a:lnTo>
                      <a:pt x="2082" y="542"/>
                    </a:lnTo>
                    <a:lnTo>
                      <a:pt x="2070" y="530"/>
                    </a:lnTo>
                    <a:lnTo>
                      <a:pt x="2062" y="515"/>
                    </a:lnTo>
                    <a:lnTo>
                      <a:pt x="2060" y="498"/>
                    </a:lnTo>
                    <a:lnTo>
                      <a:pt x="2060" y="332"/>
                    </a:lnTo>
                    <a:lnTo>
                      <a:pt x="835" y="332"/>
                    </a:lnTo>
                    <a:lnTo>
                      <a:pt x="835" y="498"/>
                    </a:lnTo>
                    <a:lnTo>
                      <a:pt x="833" y="515"/>
                    </a:lnTo>
                    <a:lnTo>
                      <a:pt x="824" y="530"/>
                    </a:lnTo>
                    <a:lnTo>
                      <a:pt x="812" y="542"/>
                    </a:lnTo>
                    <a:lnTo>
                      <a:pt x="797" y="550"/>
                    </a:lnTo>
                    <a:lnTo>
                      <a:pt x="779" y="554"/>
                    </a:lnTo>
                    <a:lnTo>
                      <a:pt x="390" y="554"/>
                    </a:lnTo>
                    <a:lnTo>
                      <a:pt x="372" y="550"/>
                    </a:lnTo>
                    <a:lnTo>
                      <a:pt x="357" y="542"/>
                    </a:lnTo>
                    <a:lnTo>
                      <a:pt x="345" y="530"/>
                    </a:lnTo>
                    <a:lnTo>
                      <a:pt x="337" y="515"/>
                    </a:lnTo>
                    <a:lnTo>
                      <a:pt x="335" y="498"/>
                    </a:lnTo>
                    <a:lnTo>
                      <a:pt x="335" y="332"/>
                    </a:lnTo>
                    <a:lnTo>
                      <a:pt x="112" y="332"/>
                    </a:lnTo>
                    <a:close/>
                    <a:moveTo>
                      <a:pt x="2170" y="111"/>
                    </a:moveTo>
                    <a:lnTo>
                      <a:pt x="2170" y="443"/>
                    </a:lnTo>
                    <a:lnTo>
                      <a:pt x="2448" y="443"/>
                    </a:lnTo>
                    <a:lnTo>
                      <a:pt x="2448" y="111"/>
                    </a:lnTo>
                    <a:lnTo>
                      <a:pt x="2170" y="111"/>
                    </a:lnTo>
                    <a:close/>
                    <a:moveTo>
                      <a:pt x="445" y="111"/>
                    </a:moveTo>
                    <a:lnTo>
                      <a:pt x="445" y="443"/>
                    </a:lnTo>
                    <a:lnTo>
                      <a:pt x="723" y="443"/>
                    </a:lnTo>
                    <a:lnTo>
                      <a:pt x="723" y="111"/>
                    </a:lnTo>
                    <a:lnTo>
                      <a:pt x="445" y="111"/>
                    </a:lnTo>
                    <a:close/>
                    <a:moveTo>
                      <a:pt x="390" y="0"/>
                    </a:moveTo>
                    <a:lnTo>
                      <a:pt x="779" y="0"/>
                    </a:lnTo>
                    <a:lnTo>
                      <a:pt x="797" y="3"/>
                    </a:lnTo>
                    <a:lnTo>
                      <a:pt x="812" y="11"/>
                    </a:lnTo>
                    <a:lnTo>
                      <a:pt x="824" y="23"/>
                    </a:lnTo>
                    <a:lnTo>
                      <a:pt x="833" y="38"/>
                    </a:lnTo>
                    <a:lnTo>
                      <a:pt x="835" y="55"/>
                    </a:lnTo>
                    <a:lnTo>
                      <a:pt x="835" y="221"/>
                    </a:lnTo>
                    <a:lnTo>
                      <a:pt x="2060" y="221"/>
                    </a:lnTo>
                    <a:lnTo>
                      <a:pt x="2060" y="55"/>
                    </a:lnTo>
                    <a:lnTo>
                      <a:pt x="2062" y="38"/>
                    </a:lnTo>
                    <a:lnTo>
                      <a:pt x="2070" y="23"/>
                    </a:lnTo>
                    <a:lnTo>
                      <a:pt x="2082" y="11"/>
                    </a:lnTo>
                    <a:lnTo>
                      <a:pt x="2097" y="3"/>
                    </a:lnTo>
                    <a:lnTo>
                      <a:pt x="2114" y="0"/>
                    </a:lnTo>
                    <a:lnTo>
                      <a:pt x="2505" y="0"/>
                    </a:lnTo>
                    <a:lnTo>
                      <a:pt x="2522" y="3"/>
                    </a:lnTo>
                    <a:lnTo>
                      <a:pt x="2537" y="11"/>
                    </a:lnTo>
                    <a:lnTo>
                      <a:pt x="2549" y="23"/>
                    </a:lnTo>
                    <a:lnTo>
                      <a:pt x="2557" y="38"/>
                    </a:lnTo>
                    <a:lnTo>
                      <a:pt x="2560" y="55"/>
                    </a:lnTo>
                    <a:lnTo>
                      <a:pt x="2560" y="221"/>
                    </a:lnTo>
                    <a:lnTo>
                      <a:pt x="2838" y="221"/>
                    </a:lnTo>
                    <a:lnTo>
                      <a:pt x="2856" y="224"/>
                    </a:lnTo>
                    <a:lnTo>
                      <a:pt x="2871" y="232"/>
                    </a:lnTo>
                    <a:lnTo>
                      <a:pt x="2883" y="245"/>
                    </a:lnTo>
                    <a:lnTo>
                      <a:pt x="2891" y="260"/>
                    </a:lnTo>
                    <a:lnTo>
                      <a:pt x="2894" y="277"/>
                    </a:lnTo>
                    <a:lnTo>
                      <a:pt x="2894" y="1827"/>
                    </a:lnTo>
                    <a:lnTo>
                      <a:pt x="2891" y="1844"/>
                    </a:lnTo>
                    <a:lnTo>
                      <a:pt x="2883" y="1859"/>
                    </a:lnTo>
                    <a:lnTo>
                      <a:pt x="2871" y="1871"/>
                    </a:lnTo>
                    <a:lnTo>
                      <a:pt x="2856" y="1879"/>
                    </a:lnTo>
                    <a:lnTo>
                      <a:pt x="2838" y="1882"/>
                    </a:lnTo>
                    <a:lnTo>
                      <a:pt x="2820" y="1879"/>
                    </a:lnTo>
                    <a:lnTo>
                      <a:pt x="2805" y="1871"/>
                    </a:lnTo>
                    <a:lnTo>
                      <a:pt x="2793" y="1859"/>
                    </a:lnTo>
                    <a:lnTo>
                      <a:pt x="2785" y="1844"/>
                    </a:lnTo>
                    <a:lnTo>
                      <a:pt x="2783" y="1827"/>
                    </a:lnTo>
                    <a:lnTo>
                      <a:pt x="2783" y="886"/>
                    </a:lnTo>
                    <a:lnTo>
                      <a:pt x="112" y="886"/>
                    </a:lnTo>
                    <a:lnTo>
                      <a:pt x="112" y="3044"/>
                    </a:lnTo>
                    <a:lnTo>
                      <a:pt x="1448" y="3044"/>
                    </a:lnTo>
                    <a:lnTo>
                      <a:pt x="1465" y="3047"/>
                    </a:lnTo>
                    <a:lnTo>
                      <a:pt x="1480" y="3055"/>
                    </a:lnTo>
                    <a:lnTo>
                      <a:pt x="1492" y="3067"/>
                    </a:lnTo>
                    <a:lnTo>
                      <a:pt x="1500" y="3082"/>
                    </a:lnTo>
                    <a:lnTo>
                      <a:pt x="1503" y="3100"/>
                    </a:lnTo>
                    <a:lnTo>
                      <a:pt x="1500" y="3117"/>
                    </a:lnTo>
                    <a:lnTo>
                      <a:pt x="1492" y="3133"/>
                    </a:lnTo>
                    <a:lnTo>
                      <a:pt x="1480" y="3144"/>
                    </a:lnTo>
                    <a:lnTo>
                      <a:pt x="1465" y="3152"/>
                    </a:lnTo>
                    <a:lnTo>
                      <a:pt x="1448" y="3155"/>
                    </a:lnTo>
                    <a:lnTo>
                      <a:pt x="57" y="3155"/>
                    </a:lnTo>
                    <a:lnTo>
                      <a:pt x="38" y="3152"/>
                    </a:lnTo>
                    <a:lnTo>
                      <a:pt x="23" y="3144"/>
                    </a:lnTo>
                    <a:lnTo>
                      <a:pt x="11" y="3133"/>
                    </a:lnTo>
                    <a:lnTo>
                      <a:pt x="3" y="3117"/>
                    </a:lnTo>
                    <a:lnTo>
                      <a:pt x="0" y="3100"/>
                    </a:lnTo>
                    <a:lnTo>
                      <a:pt x="0" y="277"/>
                    </a:lnTo>
                    <a:lnTo>
                      <a:pt x="3" y="260"/>
                    </a:lnTo>
                    <a:lnTo>
                      <a:pt x="11" y="245"/>
                    </a:lnTo>
                    <a:lnTo>
                      <a:pt x="23" y="232"/>
                    </a:lnTo>
                    <a:lnTo>
                      <a:pt x="38" y="224"/>
                    </a:lnTo>
                    <a:lnTo>
                      <a:pt x="57" y="221"/>
                    </a:lnTo>
                    <a:lnTo>
                      <a:pt x="335" y="221"/>
                    </a:lnTo>
                    <a:lnTo>
                      <a:pt x="335" y="55"/>
                    </a:lnTo>
                    <a:lnTo>
                      <a:pt x="337" y="38"/>
                    </a:lnTo>
                    <a:lnTo>
                      <a:pt x="345" y="23"/>
                    </a:lnTo>
                    <a:lnTo>
                      <a:pt x="357" y="11"/>
                    </a:lnTo>
                    <a:lnTo>
                      <a:pt x="372" y="3"/>
                    </a:lnTo>
                    <a:lnTo>
                      <a:pt x="3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93" name="Group 1192"/>
            <p:cNvGrpSpPr/>
            <p:nvPr/>
          </p:nvGrpSpPr>
          <p:grpSpPr>
            <a:xfrm>
              <a:off x="6272577" y="2686114"/>
              <a:ext cx="573088" cy="560388"/>
              <a:chOff x="7215188" y="2682876"/>
              <a:chExt cx="573088" cy="5603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194" name="Freeform 370"/>
              <p:cNvSpPr>
                <a:spLocks noEditPoints="1"/>
              </p:cNvSpPr>
              <p:nvPr/>
            </p:nvSpPr>
            <p:spPr bwMode="auto">
              <a:xfrm>
                <a:off x="7508876" y="3046413"/>
                <a:ext cx="279400" cy="182563"/>
              </a:xfrm>
              <a:custGeom>
                <a:avLst/>
                <a:gdLst>
                  <a:gd name="T0" fmla="*/ 1273 w 1760"/>
                  <a:gd name="T1" fmla="*/ 298 h 1146"/>
                  <a:gd name="T2" fmla="*/ 1293 w 1760"/>
                  <a:gd name="T3" fmla="*/ 428 h 1146"/>
                  <a:gd name="T4" fmla="*/ 1265 w 1760"/>
                  <a:gd name="T5" fmla="*/ 582 h 1146"/>
                  <a:gd name="T6" fmla="*/ 1185 w 1760"/>
                  <a:gd name="T7" fmla="*/ 712 h 1146"/>
                  <a:gd name="T8" fmla="*/ 1067 w 1760"/>
                  <a:gd name="T9" fmla="*/ 805 h 1146"/>
                  <a:gd name="T10" fmla="*/ 919 w 1760"/>
                  <a:gd name="T11" fmla="*/ 853 h 1146"/>
                  <a:gd name="T12" fmla="*/ 760 w 1760"/>
                  <a:gd name="T13" fmla="*/ 843 h 1146"/>
                  <a:gd name="T14" fmla="*/ 621 w 1760"/>
                  <a:gd name="T15" fmla="*/ 779 h 1146"/>
                  <a:gd name="T16" fmla="*/ 514 w 1760"/>
                  <a:gd name="T17" fmla="*/ 672 h 1146"/>
                  <a:gd name="T18" fmla="*/ 451 w 1760"/>
                  <a:gd name="T19" fmla="*/ 533 h 1146"/>
                  <a:gd name="T20" fmla="*/ 441 w 1760"/>
                  <a:gd name="T21" fmla="*/ 381 h 1146"/>
                  <a:gd name="T22" fmla="*/ 477 w 1760"/>
                  <a:gd name="T23" fmla="*/ 250 h 1146"/>
                  <a:gd name="T24" fmla="*/ 304 w 1760"/>
                  <a:gd name="T25" fmla="*/ 389 h 1146"/>
                  <a:gd name="T26" fmla="*/ 149 w 1760"/>
                  <a:gd name="T27" fmla="*/ 578 h 1146"/>
                  <a:gd name="T28" fmla="*/ 308 w 1760"/>
                  <a:gd name="T29" fmla="*/ 769 h 1146"/>
                  <a:gd name="T30" fmla="*/ 486 w 1760"/>
                  <a:gd name="T31" fmla="*/ 908 h 1146"/>
                  <a:gd name="T32" fmla="*/ 677 w 1760"/>
                  <a:gd name="T33" fmla="*/ 993 h 1146"/>
                  <a:gd name="T34" fmla="*/ 876 w 1760"/>
                  <a:gd name="T35" fmla="*/ 1023 h 1146"/>
                  <a:gd name="T36" fmla="*/ 1079 w 1760"/>
                  <a:gd name="T37" fmla="*/ 993 h 1146"/>
                  <a:gd name="T38" fmla="*/ 1272 w 1760"/>
                  <a:gd name="T39" fmla="*/ 906 h 1146"/>
                  <a:gd name="T40" fmla="*/ 1451 w 1760"/>
                  <a:gd name="T41" fmla="*/ 763 h 1146"/>
                  <a:gd name="T42" fmla="*/ 1611 w 1760"/>
                  <a:gd name="T43" fmla="*/ 569 h 1146"/>
                  <a:gd name="T44" fmla="*/ 1462 w 1760"/>
                  <a:gd name="T45" fmla="*/ 389 h 1146"/>
                  <a:gd name="T46" fmla="*/ 1298 w 1760"/>
                  <a:gd name="T47" fmla="*/ 255 h 1146"/>
                  <a:gd name="T48" fmla="*/ 842 w 1760"/>
                  <a:gd name="T49" fmla="*/ 127 h 1146"/>
                  <a:gd name="T50" fmla="*/ 723 w 1760"/>
                  <a:gd name="T51" fmla="*/ 159 h 1146"/>
                  <a:gd name="T52" fmla="*/ 629 w 1760"/>
                  <a:gd name="T53" fmla="*/ 236 h 1146"/>
                  <a:gd name="T54" fmla="*/ 573 w 1760"/>
                  <a:gd name="T55" fmla="*/ 344 h 1146"/>
                  <a:gd name="T56" fmla="*/ 565 w 1760"/>
                  <a:gd name="T57" fmla="*/ 472 h 1146"/>
                  <a:gd name="T58" fmla="*/ 610 w 1760"/>
                  <a:gd name="T59" fmla="*/ 594 h 1146"/>
                  <a:gd name="T60" fmla="*/ 700 w 1760"/>
                  <a:gd name="T61" fmla="*/ 683 h 1146"/>
                  <a:gd name="T62" fmla="*/ 821 w 1760"/>
                  <a:gd name="T63" fmla="*/ 728 h 1146"/>
                  <a:gd name="T64" fmla="*/ 953 w 1760"/>
                  <a:gd name="T65" fmla="*/ 719 h 1146"/>
                  <a:gd name="T66" fmla="*/ 1065 w 1760"/>
                  <a:gd name="T67" fmla="*/ 657 h 1146"/>
                  <a:gd name="T68" fmla="*/ 1141 w 1760"/>
                  <a:gd name="T69" fmla="*/ 556 h 1146"/>
                  <a:gd name="T70" fmla="*/ 1170 w 1760"/>
                  <a:gd name="T71" fmla="*/ 428 h 1146"/>
                  <a:gd name="T72" fmla="*/ 1143 w 1760"/>
                  <a:gd name="T73" fmla="*/ 305 h 1146"/>
                  <a:gd name="T74" fmla="*/ 1073 w 1760"/>
                  <a:gd name="T75" fmla="*/ 206 h 1146"/>
                  <a:gd name="T76" fmla="*/ 969 w 1760"/>
                  <a:gd name="T77" fmla="*/ 142 h 1146"/>
                  <a:gd name="T78" fmla="*/ 883 w 1760"/>
                  <a:gd name="T79" fmla="*/ 126 h 1146"/>
                  <a:gd name="T80" fmla="*/ 988 w 1760"/>
                  <a:gd name="T81" fmla="*/ 9 h 1146"/>
                  <a:gd name="T82" fmla="*/ 1197 w 1760"/>
                  <a:gd name="T83" fmla="*/ 63 h 1146"/>
                  <a:gd name="T84" fmla="*/ 1395 w 1760"/>
                  <a:gd name="T85" fmla="*/ 170 h 1146"/>
                  <a:gd name="T86" fmla="*/ 1576 w 1760"/>
                  <a:gd name="T87" fmla="*/ 329 h 1146"/>
                  <a:gd name="T88" fmla="*/ 1738 w 1760"/>
                  <a:gd name="T89" fmla="*/ 535 h 1146"/>
                  <a:gd name="T90" fmla="*/ 1677 w 1760"/>
                  <a:gd name="T91" fmla="*/ 689 h 1146"/>
                  <a:gd name="T92" fmla="*/ 1502 w 1760"/>
                  <a:gd name="T93" fmla="*/ 886 h 1146"/>
                  <a:gd name="T94" fmla="*/ 1308 w 1760"/>
                  <a:gd name="T95" fmla="*/ 1029 h 1146"/>
                  <a:gd name="T96" fmla="*/ 1098 w 1760"/>
                  <a:gd name="T97" fmla="*/ 1116 h 1146"/>
                  <a:gd name="T98" fmla="*/ 876 w 1760"/>
                  <a:gd name="T99" fmla="*/ 1146 h 1146"/>
                  <a:gd name="T100" fmla="*/ 656 w 1760"/>
                  <a:gd name="T101" fmla="*/ 1116 h 1146"/>
                  <a:gd name="T102" fmla="*/ 446 w 1760"/>
                  <a:gd name="T103" fmla="*/ 1029 h 1146"/>
                  <a:gd name="T104" fmla="*/ 251 w 1760"/>
                  <a:gd name="T105" fmla="*/ 886 h 1146"/>
                  <a:gd name="T106" fmla="*/ 77 w 1760"/>
                  <a:gd name="T107" fmla="*/ 689 h 1146"/>
                  <a:gd name="T108" fmla="*/ 29 w 1760"/>
                  <a:gd name="T109" fmla="*/ 535 h 1146"/>
                  <a:gd name="T110" fmla="*/ 191 w 1760"/>
                  <a:gd name="T111" fmla="*/ 329 h 1146"/>
                  <a:gd name="T112" fmla="*/ 371 w 1760"/>
                  <a:gd name="T113" fmla="*/ 171 h 1146"/>
                  <a:gd name="T114" fmla="*/ 569 w 1760"/>
                  <a:gd name="T115" fmla="*/ 63 h 1146"/>
                  <a:gd name="T116" fmla="*/ 777 w 1760"/>
                  <a:gd name="T117" fmla="*/ 9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60" h="1146">
                    <a:moveTo>
                      <a:pt x="1239" y="220"/>
                    </a:moveTo>
                    <a:lnTo>
                      <a:pt x="1258" y="258"/>
                    </a:lnTo>
                    <a:lnTo>
                      <a:pt x="1273" y="298"/>
                    </a:lnTo>
                    <a:lnTo>
                      <a:pt x="1284" y="340"/>
                    </a:lnTo>
                    <a:lnTo>
                      <a:pt x="1291" y="383"/>
                    </a:lnTo>
                    <a:lnTo>
                      <a:pt x="1293" y="428"/>
                    </a:lnTo>
                    <a:lnTo>
                      <a:pt x="1290" y="481"/>
                    </a:lnTo>
                    <a:lnTo>
                      <a:pt x="1280" y="533"/>
                    </a:lnTo>
                    <a:lnTo>
                      <a:pt x="1265" y="582"/>
                    </a:lnTo>
                    <a:lnTo>
                      <a:pt x="1244" y="629"/>
                    </a:lnTo>
                    <a:lnTo>
                      <a:pt x="1217" y="672"/>
                    </a:lnTo>
                    <a:lnTo>
                      <a:pt x="1185" y="712"/>
                    </a:lnTo>
                    <a:lnTo>
                      <a:pt x="1150" y="748"/>
                    </a:lnTo>
                    <a:lnTo>
                      <a:pt x="1110" y="779"/>
                    </a:lnTo>
                    <a:lnTo>
                      <a:pt x="1067" y="805"/>
                    </a:lnTo>
                    <a:lnTo>
                      <a:pt x="1020" y="826"/>
                    </a:lnTo>
                    <a:lnTo>
                      <a:pt x="971" y="843"/>
                    </a:lnTo>
                    <a:lnTo>
                      <a:pt x="919" y="853"/>
                    </a:lnTo>
                    <a:lnTo>
                      <a:pt x="865" y="856"/>
                    </a:lnTo>
                    <a:lnTo>
                      <a:pt x="812" y="853"/>
                    </a:lnTo>
                    <a:lnTo>
                      <a:pt x="760" y="843"/>
                    </a:lnTo>
                    <a:lnTo>
                      <a:pt x="711" y="826"/>
                    </a:lnTo>
                    <a:lnTo>
                      <a:pt x="664" y="805"/>
                    </a:lnTo>
                    <a:lnTo>
                      <a:pt x="621" y="779"/>
                    </a:lnTo>
                    <a:lnTo>
                      <a:pt x="582" y="748"/>
                    </a:lnTo>
                    <a:lnTo>
                      <a:pt x="545" y="712"/>
                    </a:lnTo>
                    <a:lnTo>
                      <a:pt x="514" y="672"/>
                    </a:lnTo>
                    <a:lnTo>
                      <a:pt x="488" y="629"/>
                    </a:lnTo>
                    <a:lnTo>
                      <a:pt x="466" y="582"/>
                    </a:lnTo>
                    <a:lnTo>
                      <a:pt x="451" y="533"/>
                    </a:lnTo>
                    <a:lnTo>
                      <a:pt x="441" y="481"/>
                    </a:lnTo>
                    <a:lnTo>
                      <a:pt x="437" y="428"/>
                    </a:lnTo>
                    <a:lnTo>
                      <a:pt x="441" y="381"/>
                    </a:lnTo>
                    <a:lnTo>
                      <a:pt x="447" y="335"/>
                    </a:lnTo>
                    <a:lnTo>
                      <a:pt x="460" y="291"/>
                    </a:lnTo>
                    <a:lnTo>
                      <a:pt x="477" y="250"/>
                    </a:lnTo>
                    <a:lnTo>
                      <a:pt x="417" y="291"/>
                    </a:lnTo>
                    <a:lnTo>
                      <a:pt x="360" y="338"/>
                    </a:lnTo>
                    <a:lnTo>
                      <a:pt x="304" y="389"/>
                    </a:lnTo>
                    <a:lnTo>
                      <a:pt x="250" y="448"/>
                    </a:lnTo>
                    <a:lnTo>
                      <a:pt x="199" y="511"/>
                    </a:lnTo>
                    <a:lnTo>
                      <a:pt x="149" y="578"/>
                    </a:lnTo>
                    <a:lnTo>
                      <a:pt x="200" y="648"/>
                    </a:lnTo>
                    <a:lnTo>
                      <a:pt x="253" y="710"/>
                    </a:lnTo>
                    <a:lnTo>
                      <a:pt x="308" y="769"/>
                    </a:lnTo>
                    <a:lnTo>
                      <a:pt x="366" y="821"/>
                    </a:lnTo>
                    <a:lnTo>
                      <a:pt x="425" y="867"/>
                    </a:lnTo>
                    <a:lnTo>
                      <a:pt x="486" y="908"/>
                    </a:lnTo>
                    <a:lnTo>
                      <a:pt x="548" y="942"/>
                    </a:lnTo>
                    <a:lnTo>
                      <a:pt x="612" y="971"/>
                    </a:lnTo>
                    <a:lnTo>
                      <a:pt x="677" y="993"/>
                    </a:lnTo>
                    <a:lnTo>
                      <a:pt x="743" y="1009"/>
                    </a:lnTo>
                    <a:lnTo>
                      <a:pt x="809" y="1019"/>
                    </a:lnTo>
                    <a:lnTo>
                      <a:pt x="876" y="1023"/>
                    </a:lnTo>
                    <a:lnTo>
                      <a:pt x="945" y="1019"/>
                    </a:lnTo>
                    <a:lnTo>
                      <a:pt x="1013" y="1009"/>
                    </a:lnTo>
                    <a:lnTo>
                      <a:pt x="1079" y="993"/>
                    </a:lnTo>
                    <a:lnTo>
                      <a:pt x="1145" y="970"/>
                    </a:lnTo>
                    <a:lnTo>
                      <a:pt x="1209" y="941"/>
                    </a:lnTo>
                    <a:lnTo>
                      <a:pt x="1272" y="906"/>
                    </a:lnTo>
                    <a:lnTo>
                      <a:pt x="1334" y="864"/>
                    </a:lnTo>
                    <a:lnTo>
                      <a:pt x="1394" y="816"/>
                    </a:lnTo>
                    <a:lnTo>
                      <a:pt x="1451" y="763"/>
                    </a:lnTo>
                    <a:lnTo>
                      <a:pt x="1506" y="704"/>
                    </a:lnTo>
                    <a:lnTo>
                      <a:pt x="1560" y="640"/>
                    </a:lnTo>
                    <a:lnTo>
                      <a:pt x="1611" y="569"/>
                    </a:lnTo>
                    <a:lnTo>
                      <a:pt x="1563" y="504"/>
                    </a:lnTo>
                    <a:lnTo>
                      <a:pt x="1514" y="445"/>
                    </a:lnTo>
                    <a:lnTo>
                      <a:pt x="1462" y="389"/>
                    </a:lnTo>
                    <a:lnTo>
                      <a:pt x="1409" y="339"/>
                    </a:lnTo>
                    <a:lnTo>
                      <a:pt x="1354" y="295"/>
                    </a:lnTo>
                    <a:lnTo>
                      <a:pt x="1298" y="255"/>
                    </a:lnTo>
                    <a:lnTo>
                      <a:pt x="1239" y="220"/>
                    </a:lnTo>
                    <a:close/>
                    <a:moveTo>
                      <a:pt x="883" y="126"/>
                    </a:moveTo>
                    <a:lnTo>
                      <a:pt x="842" y="127"/>
                    </a:lnTo>
                    <a:lnTo>
                      <a:pt x="800" y="131"/>
                    </a:lnTo>
                    <a:lnTo>
                      <a:pt x="760" y="142"/>
                    </a:lnTo>
                    <a:lnTo>
                      <a:pt x="723" y="159"/>
                    </a:lnTo>
                    <a:lnTo>
                      <a:pt x="689" y="181"/>
                    </a:lnTo>
                    <a:lnTo>
                      <a:pt x="657" y="206"/>
                    </a:lnTo>
                    <a:lnTo>
                      <a:pt x="629" y="236"/>
                    </a:lnTo>
                    <a:lnTo>
                      <a:pt x="606" y="269"/>
                    </a:lnTo>
                    <a:lnTo>
                      <a:pt x="587" y="305"/>
                    </a:lnTo>
                    <a:lnTo>
                      <a:pt x="573" y="344"/>
                    </a:lnTo>
                    <a:lnTo>
                      <a:pt x="564" y="385"/>
                    </a:lnTo>
                    <a:lnTo>
                      <a:pt x="562" y="428"/>
                    </a:lnTo>
                    <a:lnTo>
                      <a:pt x="565" y="472"/>
                    </a:lnTo>
                    <a:lnTo>
                      <a:pt x="574" y="515"/>
                    </a:lnTo>
                    <a:lnTo>
                      <a:pt x="589" y="556"/>
                    </a:lnTo>
                    <a:lnTo>
                      <a:pt x="610" y="594"/>
                    </a:lnTo>
                    <a:lnTo>
                      <a:pt x="636" y="627"/>
                    </a:lnTo>
                    <a:lnTo>
                      <a:pt x="666" y="657"/>
                    </a:lnTo>
                    <a:lnTo>
                      <a:pt x="700" y="683"/>
                    </a:lnTo>
                    <a:lnTo>
                      <a:pt x="737" y="704"/>
                    </a:lnTo>
                    <a:lnTo>
                      <a:pt x="778" y="719"/>
                    </a:lnTo>
                    <a:lnTo>
                      <a:pt x="821" y="728"/>
                    </a:lnTo>
                    <a:lnTo>
                      <a:pt x="865" y="731"/>
                    </a:lnTo>
                    <a:lnTo>
                      <a:pt x="910" y="728"/>
                    </a:lnTo>
                    <a:lnTo>
                      <a:pt x="953" y="719"/>
                    </a:lnTo>
                    <a:lnTo>
                      <a:pt x="993" y="704"/>
                    </a:lnTo>
                    <a:lnTo>
                      <a:pt x="1031" y="683"/>
                    </a:lnTo>
                    <a:lnTo>
                      <a:pt x="1065" y="657"/>
                    </a:lnTo>
                    <a:lnTo>
                      <a:pt x="1095" y="627"/>
                    </a:lnTo>
                    <a:lnTo>
                      <a:pt x="1120" y="594"/>
                    </a:lnTo>
                    <a:lnTo>
                      <a:pt x="1141" y="556"/>
                    </a:lnTo>
                    <a:lnTo>
                      <a:pt x="1156" y="515"/>
                    </a:lnTo>
                    <a:lnTo>
                      <a:pt x="1166" y="472"/>
                    </a:lnTo>
                    <a:lnTo>
                      <a:pt x="1170" y="428"/>
                    </a:lnTo>
                    <a:lnTo>
                      <a:pt x="1166" y="385"/>
                    </a:lnTo>
                    <a:lnTo>
                      <a:pt x="1158" y="343"/>
                    </a:lnTo>
                    <a:lnTo>
                      <a:pt x="1143" y="305"/>
                    </a:lnTo>
                    <a:lnTo>
                      <a:pt x="1124" y="269"/>
                    </a:lnTo>
                    <a:lnTo>
                      <a:pt x="1101" y="236"/>
                    </a:lnTo>
                    <a:lnTo>
                      <a:pt x="1073" y="206"/>
                    </a:lnTo>
                    <a:lnTo>
                      <a:pt x="1042" y="181"/>
                    </a:lnTo>
                    <a:lnTo>
                      <a:pt x="1006" y="160"/>
                    </a:lnTo>
                    <a:lnTo>
                      <a:pt x="969" y="142"/>
                    </a:lnTo>
                    <a:lnTo>
                      <a:pt x="929" y="131"/>
                    </a:lnTo>
                    <a:lnTo>
                      <a:pt x="887" y="126"/>
                    </a:lnTo>
                    <a:lnTo>
                      <a:pt x="883" y="126"/>
                    </a:lnTo>
                    <a:close/>
                    <a:moveTo>
                      <a:pt x="865" y="0"/>
                    </a:moveTo>
                    <a:lnTo>
                      <a:pt x="916" y="2"/>
                    </a:lnTo>
                    <a:lnTo>
                      <a:pt x="988" y="9"/>
                    </a:lnTo>
                    <a:lnTo>
                      <a:pt x="1058" y="21"/>
                    </a:lnTo>
                    <a:lnTo>
                      <a:pt x="1129" y="39"/>
                    </a:lnTo>
                    <a:lnTo>
                      <a:pt x="1197" y="63"/>
                    </a:lnTo>
                    <a:lnTo>
                      <a:pt x="1265" y="93"/>
                    </a:lnTo>
                    <a:lnTo>
                      <a:pt x="1330" y="129"/>
                    </a:lnTo>
                    <a:lnTo>
                      <a:pt x="1395" y="170"/>
                    </a:lnTo>
                    <a:lnTo>
                      <a:pt x="1456" y="217"/>
                    </a:lnTo>
                    <a:lnTo>
                      <a:pt x="1517" y="270"/>
                    </a:lnTo>
                    <a:lnTo>
                      <a:pt x="1576" y="329"/>
                    </a:lnTo>
                    <a:lnTo>
                      <a:pt x="1632" y="392"/>
                    </a:lnTo>
                    <a:lnTo>
                      <a:pt x="1686" y="461"/>
                    </a:lnTo>
                    <a:lnTo>
                      <a:pt x="1738" y="535"/>
                    </a:lnTo>
                    <a:lnTo>
                      <a:pt x="1760" y="569"/>
                    </a:lnTo>
                    <a:lnTo>
                      <a:pt x="1731" y="613"/>
                    </a:lnTo>
                    <a:lnTo>
                      <a:pt x="1677" y="689"/>
                    </a:lnTo>
                    <a:lnTo>
                      <a:pt x="1622" y="760"/>
                    </a:lnTo>
                    <a:lnTo>
                      <a:pt x="1563" y="826"/>
                    </a:lnTo>
                    <a:lnTo>
                      <a:pt x="1502" y="886"/>
                    </a:lnTo>
                    <a:lnTo>
                      <a:pt x="1439" y="939"/>
                    </a:lnTo>
                    <a:lnTo>
                      <a:pt x="1375" y="987"/>
                    </a:lnTo>
                    <a:lnTo>
                      <a:pt x="1308" y="1029"/>
                    </a:lnTo>
                    <a:lnTo>
                      <a:pt x="1239" y="1065"/>
                    </a:lnTo>
                    <a:lnTo>
                      <a:pt x="1170" y="1093"/>
                    </a:lnTo>
                    <a:lnTo>
                      <a:pt x="1098" y="1116"/>
                    </a:lnTo>
                    <a:lnTo>
                      <a:pt x="1025" y="1133"/>
                    </a:lnTo>
                    <a:lnTo>
                      <a:pt x="951" y="1143"/>
                    </a:lnTo>
                    <a:lnTo>
                      <a:pt x="876" y="1146"/>
                    </a:lnTo>
                    <a:lnTo>
                      <a:pt x="802" y="1143"/>
                    </a:lnTo>
                    <a:lnTo>
                      <a:pt x="728" y="1133"/>
                    </a:lnTo>
                    <a:lnTo>
                      <a:pt x="656" y="1116"/>
                    </a:lnTo>
                    <a:lnTo>
                      <a:pt x="584" y="1093"/>
                    </a:lnTo>
                    <a:lnTo>
                      <a:pt x="514" y="1065"/>
                    </a:lnTo>
                    <a:lnTo>
                      <a:pt x="446" y="1029"/>
                    </a:lnTo>
                    <a:lnTo>
                      <a:pt x="379" y="987"/>
                    </a:lnTo>
                    <a:lnTo>
                      <a:pt x="314" y="940"/>
                    </a:lnTo>
                    <a:lnTo>
                      <a:pt x="251" y="886"/>
                    </a:lnTo>
                    <a:lnTo>
                      <a:pt x="190" y="826"/>
                    </a:lnTo>
                    <a:lnTo>
                      <a:pt x="132" y="761"/>
                    </a:lnTo>
                    <a:lnTo>
                      <a:pt x="77" y="689"/>
                    </a:lnTo>
                    <a:lnTo>
                      <a:pt x="23" y="613"/>
                    </a:lnTo>
                    <a:lnTo>
                      <a:pt x="0" y="579"/>
                    </a:lnTo>
                    <a:lnTo>
                      <a:pt x="29" y="535"/>
                    </a:lnTo>
                    <a:lnTo>
                      <a:pt x="81" y="461"/>
                    </a:lnTo>
                    <a:lnTo>
                      <a:pt x="135" y="393"/>
                    </a:lnTo>
                    <a:lnTo>
                      <a:pt x="191" y="329"/>
                    </a:lnTo>
                    <a:lnTo>
                      <a:pt x="249" y="270"/>
                    </a:lnTo>
                    <a:lnTo>
                      <a:pt x="309" y="217"/>
                    </a:lnTo>
                    <a:lnTo>
                      <a:pt x="371" y="171"/>
                    </a:lnTo>
                    <a:lnTo>
                      <a:pt x="435" y="129"/>
                    </a:lnTo>
                    <a:lnTo>
                      <a:pt x="501" y="94"/>
                    </a:lnTo>
                    <a:lnTo>
                      <a:pt x="569" y="63"/>
                    </a:lnTo>
                    <a:lnTo>
                      <a:pt x="637" y="39"/>
                    </a:lnTo>
                    <a:lnTo>
                      <a:pt x="706" y="21"/>
                    </a:lnTo>
                    <a:lnTo>
                      <a:pt x="777" y="9"/>
                    </a:lnTo>
                    <a:lnTo>
                      <a:pt x="821" y="2"/>
                    </a:lnTo>
                    <a:lnTo>
                      <a:pt x="8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371"/>
              <p:cNvSpPr>
                <a:spLocks noEditPoints="1"/>
              </p:cNvSpPr>
              <p:nvPr/>
            </p:nvSpPr>
            <p:spPr bwMode="auto">
              <a:xfrm>
                <a:off x="7283451" y="2889251"/>
                <a:ext cx="374650" cy="285750"/>
              </a:xfrm>
              <a:custGeom>
                <a:avLst/>
                <a:gdLst>
                  <a:gd name="T0" fmla="*/ 682 w 2355"/>
                  <a:gd name="T1" fmla="*/ 1239 h 1797"/>
                  <a:gd name="T2" fmla="*/ 682 w 2355"/>
                  <a:gd name="T3" fmla="*/ 1673 h 1797"/>
                  <a:gd name="T4" fmla="*/ 1116 w 2355"/>
                  <a:gd name="T5" fmla="*/ 1673 h 1797"/>
                  <a:gd name="T6" fmla="*/ 1116 w 2355"/>
                  <a:gd name="T7" fmla="*/ 1239 h 1797"/>
                  <a:gd name="T8" fmla="*/ 682 w 2355"/>
                  <a:gd name="T9" fmla="*/ 1239 h 1797"/>
                  <a:gd name="T10" fmla="*/ 124 w 2355"/>
                  <a:gd name="T11" fmla="*/ 1239 h 1797"/>
                  <a:gd name="T12" fmla="*/ 124 w 2355"/>
                  <a:gd name="T13" fmla="*/ 1673 h 1797"/>
                  <a:gd name="T14" fmla="*/ 559 w 2355"/>
                  <a:gd name="T15" fmla="*/ 1673 h 1797"/>
                  <a:gd name="T16" fmla="*/ 559 w 2355"/>
                  <a:gd name="T17" fmla="*/ 1239 h 1797"/>
                  <a:gd name="T18" fmla="*/ 124 w 2355"/>
                  <a:gd name="T19" fmla="*/ 1239 h 1797"/>
                  <a:gd name="T20" fmla="*/ 682 w 2355"/>
                  <a:gd name="T21" fmla="*/ 682 h 1797"/>
                  <a:gd name="T22" fmla="*/ 682 w 2355"/>
                  <a:gd name="T23" fmla="*/ 1116 h 1797"/>
                  <a:gd name="T24" fmla="*/ 1116 w 2355"/>
                  <a:gd name="T25" fmla="*/ 1116 h 1797"/>
                  <a:gd name="T26" fmla="*/ 1116 w 2355"/>
                  <a:gd name="T27" fmla="*/ 682 h 1797"/>
                  <a:gd name="T28" fmla="*/ 682 w 2355"/>
                  <a:gd name="T29" fmla="*/ 682 h 1797"/>
                  <a:gd name="T30" fmla="*/ 124 w 2355"/>
                  <a:gd name="T31" fmla="*/ 682 h 1797"/>
                  <a:gd name="T32" fmla="*/ 124 w 2355"/>
                  <a:gd name="T33" fmla="*/ 1116 h 1797"/>
                  <a:gd name="T34" fmla="*/ 559 w 2355"/>
                  <a:gd name="T35" fmla="*/ 1116 h 1797"/>
                  <a:gd name="T36" fmla="*/ 559 w 2355"/>
                  <a:gd name="T37" fmla="*/ 682 h 1797"/>
                  <a:gd name="T38" fmla="*/ 124 w 2355"/>
                  <a:gd name="T39" fmla="*/ 682 h 1797"/>
                  <a:gd name="T40" fmla="*/ 1797 w 2355"/>
                  <a:gd name="T41" fmla="*/ 124 h 1797"/>
                  <a:gd name="T42" fmla="*/ 1797 w 2355"/>
                  <a:gd name="T43" fmla="*/ 557 h 1797"/>
                  <a:gd name="T44" fmla="*/ 2231 w 2355"/>
                  <a:gd name="T45" fmla="*/ 557 h 1797"/>
                  <a:gd name="T46" fmla="*/ 2231 w 2355"/>
                  <a:gd name="T47" fmla="*/ 124 h 1797"/>
                  <a:gd name="T48" fmla="*/ 1797 w 2355"/>
                  <a:gd name="T49" fmla="*/ 124 h 1797"/>
                  <a:gd name="T50" fmla="*/ 1240 w 2355"/>
                  <a:gd name="T51" fmla="*/ 124 h 1797"/>
                  <a:gd name="T52" fmla="*/ 1240 w 2355"/>
                  <a:gd name="T53" fmla="*/ 557 h 1797"/>
                  <a:gd name="T54" fmla="*/ 1674 w 2355"/>
                  <a:gd name="T55" fmla="*/ 557 h 1797"/>
                  <a:gd name="T56" fmla="*/ 1674 w 2355"/>
                  <a:gd name="T57" fmla="*/ 124 h 1797"/>
                  <a:gd name="T58" fmla="*/ 1240 w 2355"/>
                  <a:gd name="T59" fmla="*/ 124 h 1797"/>
                  <a:gd name="T60" fmla="*/ 682 w 2355"/>
                  <a:gd name="T61" fmla="*/ 124 h 1797"/>
                  <a:gd name="T62" fmla="*/ 682 w 2355"/>
                  <a:gd name="T63" fmla="*/ 557 h 1797"/>
                  <a:gd name="T64" fmla="*/ 1116 w 2355"/>
                  <a:gd name="T65" fmla="*/ 557 h 1797"/>
                  <a:gd name="T66" fmla="*/ 1116 w 2355"/>
                  <a:gd name="T67" fmla="*/ 124 h 1797"/>
                  <a:gd name="T68" fmla="*/ 682 w 2355"/>
                  <a:gd name="T69" fmla="*/ 124 h 1797"/>
                  <a:gd name="T70" fmla="*/ 124 w 2355"/>
                  <a:gd name="T71" fmla="*/ 124 h 1797"/>
                  <a:gd name="T72" fmla="*/ 124 w 2355"/>
                  <a:gd name="T73" fmla="*/ 557 h 1797"/>
                  <a:gd name="T74" fmla="*/ 559 w 2355"/>
                  <a:gd name="T75" fmla="*/ 557 h 1797"/>
                  <a:gd name="T76" fmla="*/ 559 w 2355"/>
                  <a:gd name="T77" fmla="*/ 124 h 1797"/>
                  <a:gd name="T78" fmla="*/ 124 w 2355"/>
                  <a:gd name="T79" fmla="*/ 124 h 1797"/>
                  <a:gd name="T80" fmla="*/ 0 w 2355"/>
                  <a:gd name="T81" fmla="*/ 0 h 1797"/>
                  <a:gd name="T82" fmla="*/ 2355 w 2355"/>
                  <a:gd name="T83" fmla="*/ 0 h 1797"/>
                  <a:gd name="T84" fmla="*/ 2355 w 2355"/>
                  <a:gd name="T85" fmla="*/ 682 h 1797"/>
                  <a:gd name="T86" fmla="*/ 1240 w 2355"/>
                  <a:gd name="T87" fmla="*/ 682 h 1797"/>
                  <a:gd name="T88" fmla="*/ 1240 w 2355"/>
                  <a:gd name="T89" fmla="*/ 1797 h 1797"/>
                  <a:gd name="T90" fmla="*/ 0 w 2355"/>
                  <a:gd name="T91" fmla="*/ 1797 h 1797"/>
                  <a:gd name="T92" fmla="*/ 0 w 2355"/>
                  <a:gd name="T93" fmla="*/ 0 h 1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55" h="1797">
                    <a:moveTo>
                      <a:pt x="682" y="1239"/>
                    </a:moveTo>
                    <a:lnTo>
                      <a:pt x="682" y="1673"/>
                    </a:lnTo>
                    <a:lnTo>
                      <a:pt x="1116" y="1673"/>
                    </a:lnTo>
                    <a:lnTo>
                      <a:pt x="1116" y="1239"/>
                    </a:lnTo>
                    <a:lnTo>
                      <a:pt x="682" y="1239"/>
                    </a:lnTo>
                    <a:close/>
                    <a:moveTo>
                      <a:pt x="124" y="1239"/>
                    </a:moveTo>
                    <a:lnTo>
                      <a:pt x="124" y="1673"/>
                    </a:lnTo>
                    <a:lnTo>
                      <a:pt x="559" y="1673"/>
                    </a:lnTo>
                    <a:lnTo>
                      <a:pt x="559" y="1239"/>
                    </a:lnTo>
                    <a:lnTo>
                      <a:pt x="124" y="1239"/>
                    </a:lnTo>
                    <a:close/>
                    <a:moveTo>
                      <a:pt x="682" y="682"/>
                    </a:moveTo>
                    <a:lnTo>
                      <a:pt x="682" y="1116"/>
                    </a:lnTo>
                    <a:lnTo>
                      <a:pt x="1116" y="1116"/>
                    </a:lnTo>
                    <a:lnTo>
                      <a:pt x="1116" y="682"/>
                    </a:lnTo>
                    <a:lnTo>
                      <a:pt x="682" y="682"/>
                    </a:lnTo>
                    <a:close/>
                    <a:moveTo>
                      <a:pt x="124" y="682"/>
                    </a:moveTo>
                    <a:lnTo>
                      <a:pt x="124" y="1116"/>
                    </a:lnTo>
                    <a:lnTo>
                      <a:pt x="559" y="1116"/>
                    </a:lnTo>
                    <a:lnTo>
                      <a:pt x="559" y="682"/>
                    </a:lnTo>
                    <a:lnTo>
                      <a:pt x="124" y="682"/>
                    </a:lnTo>
                    <a:close/>
                    <a:moveTo>
                      <a:pt x="1797" y="124"/>
                    </a:moveTo>
                    <a:lnTo>
                      <a:pt x="1797" y="557"/>
                    </a:lnTo>
                    <a:lnTo>
                      <a:pt x="2231" y="557"/>
                    </a:lnTo>
                    <a:lnTo>
                      <a:pt x="2231" y="124"/>
                    </a:lnTo>
                    <a:lnTo>
                      <a:pt x="1797" y="124"/>
                    </a:lnTo>
                    <a:close/>
                    <a:moveTo>
                      <a:pt x="1240" y="124"/>
                    </a:moveTo>
                    <a:lnTo>
                      <a:pt x="1240" y="557"/>
                    </a:lnTo>
                    <a:lnTo>
                      <a:pt x="1674" y="557"/>
                    </a:lnTo>
                    <a:lnTo>
                      <a:pt x="1674" y="124"/>
                    </a:lnTo>
                    <a:lnTo>
                      <a:pt x="1240" y="124"/>
                    </a:lnTo>
                    <a:close/>
                    <a:moveTo>
                      <a:pt x="682" y="124"/>
                    </a:moveTo>
                    <a:lnTo>
                      <a:pt x="682" y="557"/>
                    </a:lnTo>
                    <a:lnTo>
                      <a:pt x="1116" y="557"/>
                    </a:lnTo>
                    <a:lnTo>
                      <a:pt x="1116" y="124"/>
                    </a:lnTo>
                    <a:lnTo>
                      <a:pt x="682" y="124"/>
                    </a:lnTo>
                    <a:close/>
                    <a:moveTo>
                      <a:pt x="124" y="124"/>
                    </a:moveTo>
                    <a:lnTo>
                      <a:pt x="124" y="557"/>
                    </a:lnTo>
                    <a:lnTo>
                      <a:pt x="559" y="557"/>
                    </a:lnTo>
                    <a:lnTo>
                      <a:pt x="559" y="124"/>
                    </a:lnTo>
                    <a:lnTo>
                      <a:pt x="124" y="124"/>
                    </a:lnTo>
                    <a:close/>
                    <a:moveTo>
                      <a:pt x="0" y="0"/>
                    </a:moveTo>
                    <a:lnTo>
                      <a:pt x="2355" y="0"/>
                    </a:lnTo>
                    <a:lnTo>
                      <a:pt x="2355" y="682"/>
                    </a:lnTo>
                    <a:lnTo>
                      <a:pt x="1240" y="682"/>
                    </a:lnTo>
                    <a:lnTo>
                      <a:pt x="1240" y="1797"/>
                    </a:lnTo>
                    <a:lnTo>
                      <a:pt x="0" y="17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372"/>
              <p:cNvSpPr>
                <a:spLocks noEditPoints="1"/>
              </p:cNvSpPr>
              <p:nvPr/>
            </p:nvSpPr>
            <p:spPr bwMode="auto">
              <a:xfrm>
                <a:off x="7215188" y="2682876"/>
                <a:ext cx="511175" cy="560388"/>
              </a:xfrm>
              <a:custGeom>
                <a:avLst/>
                <a:gdLst>
                  <a:gd name="T0" fmla="*/ 124 w 3222"/>
                  <a:gd name="T1" fmla="*/ 867 h 3532"/>
                  <a:gd name="T2" fmla="*/ 3098 w 3222"/>
                  <a:gd name="T3" fmla="*/ 372 h 3532"/>
                  <a:gd name="T4" fmla="*/ 2850 w 3222"/>
                  <a:gd name="T5" fmla="*/ 558 h 3532"/>
                  <a:gd name="T6" fmla="*/ 2838 w 3222"/>
                  <a:gd name="T7" fmla="*/ 594 h 3532"/>
                  <a:gd name="T8" fmla="*/ 2807 w 3222"/>
                  <a:gd name="T9" fmla="*/ 616 h 3532"/>
                  <a:gd name="T10" fmla="*/ 2354 w 3222"/>
                  <a:gd name="T11" fmla="*/ 620 h 3532"/>
                  <a:gd name="T12" fmla="*/ 2317 w 3222"/>
                  <a:gd name="T13" fmla="*/ 608 h 3532"/>
                  <a:gd name="T14" fmla="*/ 2295 w 3222"/>
                  <a:gd name="T15" fmla="*/ 577 h 3532"/>
                  <a:gd name="T16" fmla="*/ 2292 w 3222"/>
                  <a:gd name="T17" fmla="*/ 372 h 3532"/>
                  <a:gd name="T18" fmla="*/ 930 w 3222"/>
                  <a:gd name="T19" fmla="*/ 558 h 3532"/>
                  <a:gd name="T20" fmla="*/ 918 w 3222"/>
                  <a:gd name="T21" fmla="*/ 594 h 3532"/>
                  <a:gd name="T22" fmla="*/ 887 w 3222"/>
                  <a:gd name="T23" fmla="*/ 616 h 3532"/>
                  <a:gd name="T24" fmla="*/ 433 w 3222"/>
                  <a:gd name="T25" fmla="*/ 620 h 3532"/>
                  <a:gd name="T26" fmla="*/ 397 w 3222"/>
                  <a:gd name="T27" fmla="*/ 608 h 3532"/>
                  <a:gd name="T28" fmla="*/ 375 w 3222"/>
                  <a:gd name="T29" fmla="*/ 577 h 3532"/>
                  <a:gd name="T30" fmla="*/ 372 w 3222"/>
                  <a:gd name="T31" fmla="*/ 372 h 3532"/>
                  <a:gd name="T32" fmla="*/ 2417 w 3222"/>
                  <a:gd name="T33" fmla="*/ 125 h 3532"/>
                  <a:gd name="T34" fmla="*/ 2726 w 3222"/>
                  <a:gd name="T35" fmla="*/ 495 h 3532"/>
                  <a:gd name="T36" fmla="*/ 2417 w 3222"/>
                  <a:gd name="T37" fmla="*/ 125 h 3532"/>
                  <a:gd name="T38" fmla="*/ 495 w 3222"/>
                  <a:gd name="T39" fmla="*/ 495 h 3532"/>
                  <a:gd name="T40" fmla="*/ 805 w 3222"/>
                  <a:gd name="T41" fmla="*/ 125 h 3532"/>
                  <a:gd name="T42" fmla="*/ 433 w 3222"/>
                  <a:gd name="T43" fmla="*/ 0 h 3532"/>
                  <a:gd name="T44" fmla="*/ 887 w 3222"/>
                  <a:gd name="T45" fmla="*/ 3 h 3532"/>
                  <a:gd name="T46" fmla="*/ 918 w 3222"/>
                  <a:gd name="T47" fmla="*/ 25 h 3532"/>
                  <a:gd name="T48" fmla="*/ 930 w 3222"/>
                  <a:gd name="T49" fmla="*/ 62 h 3532"/>
                  <a:gd name="T50" fmla="*/ 2292 w 3222"/>
                  <a:gd name="T51" fmla="*/ 248 h 3532"/>
                  <a:gd name="T52" fmla="*/ 2295 w 3222"/>
                  <a:gd name="T53" fmla="*/ 43 h 3532"/>
                  <a:gd name="T54" fmla="*/ 2317 w 3222"/>
                  <a:gd name="T55" fmla="*/ 12 h 3532"/>
                  <a:gd name="T56" fmla="*/ 2354 w 3222"/>
                  <a:gd name="T57" fmla="*/ 0 h 3532"/>
                  <a:gd name="T58" fmla="*/ 2807 w 3222"/>
                  <a:gd name="T59" fmla="*/ 3 h 3532"/>
                  <a:gd name="T60" fmla="*/ 2838 w 3222"/>
                  <a:gd name="T61" fmla="*/ 25 h 3532"/>
                  <a:gd name="T62" fmla="*/ 2850 w 3222"/>
                  <a:gd name="T63" fmla="*/ 62 h 3532"/>
                  <a:gd name="T64" fmla="*/ 3160 w 3222"/>
                  <a:gd name="T65" fmla="*/ 248 h 3532"/>
                  <a:gd name="T66" fmla="*/ 3197 w 3222"/>
                  <a:gd name="T67" fmla="*/ 260 h 3532"/>
                  <a:gd name="T68" fmla="*/ 3219 w 3222"/>
                  <a:gd name="T69" fmla="*/ 290 h 3532"/>
                  <a:gd name="T70" fmla="*/ 3222 w 3222"/>
                  <a:gd name="T71" fmla="*/ 2045 h 3532"/>
                  <a:gd name="T72" fmla="*/ 3210 w 3222"/>
                  <a:gd name="T73" fmla="*/ 2081 h 3532"/>
                  <a:gd name="T74" fmla="*/ 3179 w 3222"/>
                  <a:gd name="T75" fmla="*/ 2103 h 3532"/>
                  <a:gd name="T76" fmla="*/ 3140 w 3222"/>
                  <a:gd name="T77" fmla="*/ 2103 h 3532"/>
                  <a:gd name="T78" fmla="*/ 3109 w 3222"/>
                  <a:gd name="T79" fmla="*/ 2081 h 3532"/>
                  <a:gd name="T80" fmla="*/ 3098 w 3222"/>
                  <a:gd name="T81" fmla="*/ 2045 h 3532"/>
                  <a:gd name="T82" fmla="*/ 124 w 3222"/>
                  <a:gd name="T83" fmla="*/ 992 h 3532"/>
                  <a:gd name="T84" fmla="*/ 1610 w 3222"/>
                  <a:gd name="T85" fmla="*/ 3407 h 3532"/>
                  <a:gd name="T86" fmla="*/ 1648 w 3222"/>
                  <a:gd name="T87" fmla="*/ 3419 h 3532"/>
                  <a:gd name="T88" fmla="*/ 1670 w 3222"/>
                  <a:gd name="T89" fmla="*/ 3450 h 3532"/>
                  <a:gd name="T90" fmla="*/ 1670 w 3222"/>
                  <a:gd name="T91" fmla="*/ 3489 h 3532"/>
                  <a:gd name="T92" fmla="*/ 1648 w 3222"/>
                  <a:gd name="T93" fmla="*/ 3520 h 3532"/>
                  <a:gd name="T94" fmla="*/ 1610 w 3222"/>
                  <a:gd name="T95" fmla="*/ 3532 h 3532"/>
                  <a:gd name="T96" fmla="*/ 42 w 3222"/>
                  <a:gd name="T97" fmla="*/ 3528 h 3532"/>
                  <a:gd name="T98" fmla="*/ 12 w 3222"/>
                  <a:gd name="T99" fmla="*/ 3506 h 3532"/>
                  <a:gd name="T100" fmla="*/ 0 w 3222"/>
                  <a:gd name="T101" fmla="*/ 3470 h 3532"/>
                  <a:gd name="T102" fmla="*/ 3 w 3222"/>
                  <a:gd name="T103" fmla="*/ 290 h 3532"/>
                  <a:gd name="T104" fmla="*/ 25 w 3222"/>
                  <a:gd name="T105" fmla="*/ 260 h 3532"/>
                  <a:gd name="T106" fmla="*/ 62 w 3222"/>
                  <a:gd name="T107" fmla="*/ 248 h 3532"/>
                  <a:gd name="T108" fmla="*/ 372 w 3222"/>
                  <a:gd name="T109" fmla="*/ 62 h 3532"/>
                  <a:gd name="T110" fmla="*/ 384 w 3222"/>
                  <a:gd name="T111" fmla="*/ 25 h 3532"/>
                  <a:gd name="T112" fmla="*/ 415 w 3222"/>
                  <a:gd name="T113" fmla="*/ 3 h 3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22" h="3532">
                    <a:moveTo>
                      <a:pt x="124" y="372"/>
                    </a:moveTo>
                    <a:lnTo>
                      <a:pt x="124" y="867"/>
                    </a:lnTo>
                    <a:lnTo>
                      <a:pt x="3098" y="867"/>
                    </a:lnTo>
                    <a:lnTo>
                      <a:pt x="3098" y="372"/>
                    </a:lnTo>
                    <a:lnTo>
                      <a:pt x="2850" y="372"/>
                    </a:lnTo>
                    <a:lnTo>
                      <a:pt x="2850" y="558"/>
                    </a:lnTo>
                    <a:lnTo>
                      <a:pt x="2847" y="577"/>
                    </a:lnTo>
                    <a:lnTo>
                      <a:pt x="2838" y="594"/>
                    </a:lnTo>
                    <a:lnTo>
                      <a:pt x="2825" y="608"/>
                    </a:lnTo>
                    <a:lnTo>
                      <a:pt x="2807" y="616"/>
                    </a:lnTo>
                    <a:lnTo>
                      <a:pt x="2788" y="620"/>
                    </a:lnTo>
                    <a:lnTo>
                      <a:pt x="2354" y="620"/>
                    </a:lnTo>
                    <a:lnTo>
                      <a:pt x="2335" y="616"/>
                    </a:lnTo>
                    <a:lnTo>
                      <a:pt x="2317" y="608"/>
                    </a:lnTo>
                    <a:lnTo>
                      <a:pt x="2304" y="594"/>
                    </a:lnTo>
                    <a:lnTo>
                      <a:pt x="2295" y="577"/>
                    </a:lnTo>
                    <a:lnTo>
                      <a:pt x="2292" y="558"/>
                    </a:lnTo>
                    <a:lnTo>
                      <a:pt x="2292" y="372"/>
                    </a:lnTo>
                    <a:lnTo>
                      <a:pt x="930" y="372"/>
                    </a:lnTo>
                    <a:lnTo>
                      <a:pt x="930" y="558"/>
                    </a:lnTo>
                    <a:lnTo>
                      <a:pt x="927" y="577"/>
                    </a:lnTo>
                    <a:lnTo>
                      <a:pt x="918" y="594"/>
                    </a:lnTo>
                    <a:lnTo>
                      <a:pt x="904" y="608"/>
                    </a:lnTo>
                    <a:lnTo>
                      <a:pt x="887" y="616"/>
                    </a:lnTo>
                    <a:lnTo>
                      <a:pt x="867" y="620"/>
                    </a:lnTo>
                    <a:lnTo>
                      <a:pt x="433" y="620"/>
                    </a:lnTo>
                    <a:lnTo>
                      <a:pt x="415" y="616"/>
                    </a:lnTo>
                    <a:lnTo>
                      <a:pt x="397" y="608"/>
                    </a:lnTo>
                    <a:lnTo>
                      <a:pt x="384" y="594"/>
                    </a:lnTo>
                    <a:lnTo>
                      <a:pt x="375" y="577"/>
                    </a:lnTo>
                    <a:lnTo>
                      <a:pt x="372" y="558"/>
                    </a:lnTo>
                    <a:lnTo>
                      <a:pt x="372" y="372"/>
                    </a:lnTo>
                    <a:lnTo>
                      <a:pt x="124" y="372"/>
                    </a:lnTo>
                    <a:close/>
                    <a:moveTo>
                      <a:pt x="2417" y="125"/>
                    </a:moveTo>
                    <a:lnTo>
                      <a:pt x="2417" y="495"/>
                    </a:lnTo>
                    <a:lnTo>
                      <a:pt x="2726" y="495"/>
                    </a:lnTo>
                    <a:lnTo>
                      <a:pt x="2726" y="125"/>
                    </a:lnTo>
                    <a:lnTo>
                      <a:pt x="2417" y="125"/>
                    </a:lnTo>
                    <a:close/>
                    <a:moveTo>
                      <a:pt x="495" y="125"/>
                    </a:moveTo>
                    <a:lnTo>
                      <a:pt x="495" y="495"/>
                    </a:lnTo>
                    <a:lnTo>
                      <a:pt x="805" y="495"/>
                    </a:lnTo>
                    <a:lnTo>
                      <a:pt x="805" y="125"/>
                    </a:lnTo>
                    <a:lnTo>
                      <a:pt x="495" y="125"/>
                    </a:lnTo>
                    <a:close/>
                    <a:moveTo>
                      <a:pt x="433" y="0"/>
                    </a:moveTo>
                    <a:lnTo>
                      <a:pt x="867" y="0"/>
                    </a:lnTo>
                    <a:lnTo>
                      <a:pt x="887" y="3"/>
                    </a:lnTo>
                    <a:lnTo>
                      <a:pt x="904" y="12"/>
                    </a:lnTo>
                    <a:lnTo>
                      <a:pt x="918" y="25"/>
                    </a:lnTo>
                    <a:lnTo>
                      <a:pt x="927" y="43"/>
                    </a:lnTo>
                    <a:lnTo>
                      <a:pt x="930" y="62"/>
                    </a:lnTo>
                    <a:lnTo>
                      <a:pt x="930" y="248"/>
                    </a:lnTo>
                    <a:lnTo>
                      <a:pt x="2292" y="248"/>
                    </a:lnTo>
                    <a:lnTo>
                      <a:pt x="2292" y="62"/>
                    </a:lnTo>
                    <a:lnTo>
                      <a:pt x="2295" y="43"/>
                    </a:lnTo>
                    <a:lnTo>
                      <a:pt x="2304" y="25"/>
                    </a:lnTo>
                    <a:lnTo>
                      <a:pt x="2317" y="12"/>
                    </a:lnTo>
                    <a:lnTo>
                      <a:pt x="2335" y="3"/>
                    </a:lnTo>
                    <a:lnTo>
                      <a:pt x="2354" y="0"/>
                    </a:lnTo>
                    <a:lnTo>
                      <a:pt x="2788" y="0"/>
                    </a:lnTo>
                    <a:lnTo>
                      <a:pt x="2807" y="3"/>
                    </a:lnTo>
                    <a:lnTo>
                      <a:pt x="2825" y="12"/>
                    </a:lnTo>
                    <a:lnTo>
                      <a:pt x="2838" y="25"/>
                    </a:lnTo>
                    <a:lnTo>
                      <a:pt x="2847" y="43"/>
                    </a:lnTo>
                    <a:lnTo>
                      <a:pt x="2850" y="62"/>
                    </a:lnTo>
                    <a:lnTo>
                      <a:pt x="2850" y="248"/>
                    </a:lnTo>
                    <a:lnTo>
                      <a:pt x="3160" y="248"/>
                    </a:lnTo>
                    <a:lnTo>
                      <a:pt x="3179" y="251"/>
                    </a:lnTo>
                    <a:lnTo>
                      <a:pt x="3197" y="260"/>
                    </a:lnTo>
                    <a:lnTo>
                      <a:pt x="3210" y="273"/>
                    </a:lnTo>
                    <a:lnTo>
                      <a:pt x="3219" y="290"/>
                    </a:lnTo>
                    <a:lnTo>
                      <a:pt x="3222" y="310"/>
                    </a:lnTo>
                    <a:lnTo>
                      <a:pt x="3222" y="2045"/>
                    </a:lnTo>
                    <a:lnTo>
                      <a:pt x="3219" y="2064"/>
                    </a:lnTo>
                    <a:lnTo>
                      <a:pt x="3210" y="2081"/>
                    </a:lnTo>
                    <a:lnTo>
                      <a:pt x="3197" y="2095"/>
                    </a:lnTo>
                    <a:lnTo>
                      <a:pt x="3179" y="2103"/>
                    </a:lnTo>
                    <a:lnTo>
                      <a:pt x="3160" y="2107"/>
                    </a:lnTo>
                    <a:lnTo>
                      <a:pt x="3140" y="2103"/>
                    </a:lnTo>
                    <a:lnTo>
                      <a:pt x="3124" y="2095"/>
                    </a:lnTo>
                    <a:lnTo>
                      <a:pt x="3109" y="2081"/>
                    </a:lnTo>
                    <a:lnTo>
                      <a:pt x="3101" y="2064"/>
                    </a:lnTo>
                    <a:lnTo>
                      <a:pt x="3098" y="2045"/>
                    </a:lnTo>
                    <a:lnTo>
                      <a:pt x="3098" y="992"/>
                    </a:lnTo>
                    <a:lnTo>
                      <a:pt x="124" y="992"/>
                    </a:lnTo>
                    <a:lnTo>
                      <a:pt x="124" y="3407"/>
                    </a:lnTo>
                    <a:lnTo>
                      <a:pt x="1610" y="3407"/>
                    </a:lnTo>
                    <a:lnTo>
                      <a:pt x="1630" y="3410"/>
                    </a:lnTo>
                    <a:lnTo>
                      <a:pt x="1648" y="3419"/>
                    </a:lnTo>
                    <a:lnTo>
                      <a:pt x="1661" y="3433"/>
                    </a:lnTo>
                    <a:lnTo>
                      <a:pt x="1670" y="3450"/>
                    </a:lnTo>
                    <a:lnTo>
                      <a:pt x="1673" y="3470"/>
                    </a:lnTo>
                    <a:lnTo>
                      <a:pt x="1670" y="3489"/>
                    </a:lnTo>
                    <a:lnTo>
                      <a:pt x="1661" y="3506"/>
                    </a:lnTo>
                    <a:lnTo>
                      <a:pt x="1648" y="3520"/>
                    </a:lnTo>
                    <a:lnTo>
                      <a:pt x="1630" y="3528"/>
                    </a:lnTo>
                    <a:lnTo>
                      <a:pt x="1610" y="3532"/>
                    </a:lnTo>
                    <a:lnTo>
                      <a:pt x="62" y="3532"/>
                    </a:lnTo>
                    <a:lnTo>
                      <a:pt x="42" y="3528"/>
                    </a:lnTo>
                    <a:lnTo>
                      <a:pt x="25" y="3520"/>
                    </a:lnTo>
                    <a:lnTo>
                      <a:pt x="12" y="3506"/>
                    </a:lnTo>
                    <a:lnTo>
                      <a:pt x="3" y="3489"/>
                    </a:lnTo>
                    <a:lnTo>
                      <a:pt x="0" y="3470"/>
                    </a:lnTo>
                    <a:lnTo>
                      <a:pt x="0" y="310"/>
                    </a:lnTo>
                    <a:lnTo>
                      <a:pt x="3" y="290"/>
                    </a:lnTo>
                    <a:lnTo>
                      <a:pt x="12" y="273"/>
                    </a:lnTo>
                    <a:lnTo>
                      <a:pt x="25" y="260"/>
                    </a:lnTo>
                    <a:lnTo>
                      <a:pt x="42" y="251"/>
                    </a:lnTo>
                    <a:lnTo>
                      <a:pt x="62" y="248"/>
                    </a:lnTo>
                    <a:lnTo>
                      <a:pt x="372" y="248"/>
                    </a:lnTo>
                    <a:lnTo>
                      <a:pt x="372" y="62"/>
                    </a:lnTo>
                    <a:lnTo>
                      <a:pt x="375" y="43"/>
                    </a:lnTo>
                    <a:lnTo>
                      <a:pt x="384" y="25"/>
                    </a:lnTo>
                    <a:lnTo>
                      <a:pt x="397" y="12"/>
                    </a:lnTo>
                    <a:lnTo>
                      <a:pt x="415" y="3"/>
                    </a:lnTo>
                    <a:lnTo>
                      <a:pt x="4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97" name="Group 1196"/>
            <p:cNvGrpSpPr/>
            <p:nvPr/>
          </p:nvGrpSpPr>
          <p:grpSpPr>
            <a:xfrm>
              <a:off x="7223947" y="2673414"/>
              <a:ext cx="541337" cy="585788"/>
              <a:chOff x="8151813" y="2673350"/>
              <a:chExt cx="541337" cy="5857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198" name="Freeform 377"/>
              <p:cNvSpPr>
                <a:spLocks noEditPoints="1"/>
              </p:cNvSpPr>
              <p:nvPr/>
            </p:nvSpPr>
            <p:spPr bwMode="auto">
              <a:xfrm>
                <a:off x="8475663" y="3005138"/>
                <a:ext cx="217487" cy="254000"/>
              </a:xfrm>
              <a:custGeom>
                <a:avLst/>
                <a:gdLst>
                  <a:gd name="T0" fmla="*/ 113 w 1229"/>
                  <a:gd name="T1" fmla="*/ 1328 h 1439"/>
                  <a:gd name="T2" fmla="*/ 1116 w 1229"/>
                  <a:gd name="T3" fmla="*/ 553 h 1439"/>
                  <a:gd name="T4" fmla="*/ 614 w 1229"/>
                  <a:gd name="T5" fmla="*/ 111 h 1439"/>
                  <a:gd name="T6" fmla="*/ 534 w 1229"/>
                  <a:gd name="T7" fmla="*/ 123 h 1439"/>
                  <a:gd name="T8" fmla="*/ 463 w 1229"/>
                  <a:gd name="T9" fmla="*/ 155 h 1439"/>
                  <a:gd name="T10" fmla="*/ 404 w 1229"/>
                  <a:gd name="T11" fmla="*/ 206 h 1439"/>
                  <a:gd name="T12" fmla="*/ 362 w 1229"/>
                  <a:gd name="T13" fmla="*/ 271 h 1439"/>
                  <a:gd name="T14" fmla="*/ 338 w 1229"/>
                  <a:gd name="T15" fmla="*/ 346 h 1439"/>
                  <a:gd name="T16" fmla="*/ 335 w 1229"/>
                  <a:gd name="T17" fmla="*/ 443 h 1439"/>
                  <a:gd name="T18" fmla="*/ 893 w 1229"/>
                  <a:gd name="T19" fmla="*/ 387 h 1439"/>
                  <a:gd name="T20" fmla="*/ 882 w 1229"/>
                  <a:gd name="T21" fmla="*/ 308 h 1439"/>
                  <a:gd name="T22" fmla="*/ 849 w 1229"/>
                  <a:gd name="T23" fmla="*/ 236 h 1439"/>
                  <a:gd name="T24" fmla="*/ 798 w 1229"/>
                  <a:gd name="T25" fmla="*/ 179 h 1439"/>
                  <a:gd name="T26" fmla="*/ 732 w 1229"/>
                  <a:gd name="T27" fmla="*/ 137 h 1439"/>
                  <a:gd name="T28" fmla="*/ 656 w 1229"/>
                  <a:gd name="T29" fmla="*/ 114 h 1439"/>
                  <a:gd name="T30" fmla="*/ 614 w 1229"/>
                  <a:gd name="T31" fmla="*/ 0 h 1439"/>
                  <a:gd name="T32" fmla="*/ 711 w 1229"/>
                  <a:gd name="T33" fmla="*/ 12 h 1439"/>
                  <a:gd name="T34" fmla="*/ 798 w 1229"/>
                  <a:gd name="T35" fmla="*/ 45 h 1439"/>
                  <a:gd name="T36" fmla="*/ 874 w 1229"/>
                  <a:gd name="T37" fmla="*/ 98 h 1439"/>
                  <a:gd name="T38" fmla="*/ 935 w 1229"/>
                  <a:gd name="T39" fmla="*/ 166 h 1439"/>
                  <a:gd name="T40" fmla="*/ 979 w 1229"/>
                  <a:gd name="T41" fmla="*/ 247 h 1439"/>
                  <a:gd name="T42" fmla="*/ 1003 w 1229"/>
                  <a:gd name="T43" fmla="*/ 339 h 1439"/>
                  <a:gd name="T44" fmla="*/ 1006 w 1229"/>
                  <a:gd name="T45" fmla="*/ 443 h 1439"/>
                  <a:gd name="T46" fmla="*/ 1229 w 1229"/>
                  <a:gd name="T47" fmla="*/ 1439 h 1439"/>
                  <a:gd name="T48" fmla="*/ 0 w 1229"/>
                  <a:gd name="T49" fmla="*/ 443 h 1439"/>
                  <a:gd name="T50" fmla="*/ 225 w 1229"/>
                  <a:gd name="T51" fmla="*/ 387 h 1439"/>
                  <a:gd name="T52" fmla="*/ 236 w 1229"/>
                  <a:gd name="T53" fmla="*/ 292 h 1439"/>
                  <a:gd name="T54" fmla="*/ 270 w 1229"/>
                  <a:gd name="T55" fmla="*/ 205 h 1439"/>
                  <a:gd name="T56" fmla="*/ 323 w 1229"/>
                  <a:gd name="T57" fmla="*/ 130 h 1439"/>
                  <a:gd name="T58" fmla="*/ 392 w 1229"/>
                  <a:gd name="T59" fmla="*/ 69 h 1439"/>
                  <a:gd name="T60" fmla="*/ 474 w 1229"/>
                  <a:gd name="T61" fmla="*/ 26 h 1439"/>
                  <a:gd name="T62" fmla="*/ 565 w 1229"/>
                  <a:gd name="T63" fmla="*/ 3 h 1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29" h="1439">
                    <a:moveTo>
                      <a:pt x="113" y="553"/>
                    </a:moveTo>
                    <a:lnTo>
                      <a:pt x="113" y="1328"/>
                    </a:lnTo>
                    <a:lnTo>
                      <a:pt x="1116" y="1328"/>
                    </a:lnTo>
                    <a:lnTo>
                      <a:pt x="1116" y="553"/>
                    </a:lnTo>
                    <a:lnTo>
                      <a:pt x="113" y="553"/>
                    </a:lnTo>
                    <a:close/>
                    <a:moveTo>
                      <a:pt x="614" y="111"/>
                    </a:moveTo>
                    <a:lnTo>
                      <a:pt x="574" y="114"/>
                    </a:lnTo>
                    <a:lnTo>
                      <a:pt x="534" y="123"/>
                    </a:lnTo>
                    <a:lnTo>
                      <a:pt x="498" y="137"/>
                    </a:lnTo>
                    <a:lnTo>
                      <a:pt x="463" y="155"/>
                    </a:lnTo>
                    <a:lnTo>
                      <a:pt x="432" y="179"/>
                    </a:lnTo>
                    <a:lnTo>
                      <a:pt x="404" y="206"/>
                    </a:lnTo>
                    <a:lnTo>
                      <a:pt x="381" y="236"/>
                    </a:lnTo>
                    <a:lnTo>
                      <a:pt x="362" y="271"/>
                    </a:lnTo>
                    <a:lnTo>
                      <a:pt x="347" y="308"/>
                    </a:lnTo>
                    <a:lnTo>
                      <a:pt x="338" y="346"/>
                    </a:lnTo>
                    <a:lnTo>
                      <a:pt x="335" y="387"/>
                    </a:lnTo>
                    <a:lnTo>
                      <a:pt x="335" y="443"/>
                    </a:lnTo>
                    <a:lnTo>
                      <a:pt x="893" y="443"/>
                    </a:lnTo>
                    <a:lnTo>
                      <a:pt x="893" y="387"/>
                    </a:lnTo>
                    <a:lnTo>
                      <a:pt x="890" y="346"/>
                    </a:lnTo>
                    <a:lnTo>
                      <a:pt x="882" y="308"/>
                    </a:lnTo>
                    <a:lnTo>
                      <a:pt x="868" y="271"/>
                    </a:lnTo>
                    <a:lnTo>
                      <a:pt x="849" y="236"/>
                    </a:lnTo>
                    <a:lnTo>
                      <a:pt x="825" y="206"/>
                    </a:lnTo>
                    <a:lnTo>
                      <a:pt x="798" y="179"/>
                    </a:lnTo>
                    <a:lnTo>
                      <a:pt x="766" y="155"/>
                    </a:lnTo>
                    <a:lnTo>
                      <a:pt x="732" y="137"/>
                    </a:lnTo>
                    <a:lnTo>
                      <a:pt x="695" y="123"/>
                    </a:lnTo>
                    <a:lnTo>
                      <a:pt x="656" y="114"/>
                    </a:lnTo>
                    <a:lnTo>
                      <a:pt x="614" y="111"/>
                    </a:lnTo>
                    <a:close/>
                    <a:moveTo>
                      <a:pt x="614" y="0"/>
                    </a:moveTo>
                    <a:lnTo>
                      <a:pt x="664" y="3"/>
                    </a:lnTo>
                    <a:lnTo>
                      <a:pt x="711" y="12"/>
                    </a:lnTo>
                    <a:lnTo>
                      <a:pt x="756" y="26"/>
                    </a:lnTo>
                    <a:lnTo>
                      <a:pt x="798" y="45"/>
                    </a:lnTo>
                    <a:lnTo>
                      <a:pt x="837" y="69"/>
                    </a:lnTo>
                    <a:lnTo>
                      <a:pt x="874" y="98"/>
                    </a:lnTo>
                    <a:lnTo>
                      <a:pt x="906" y="130"/>
                    </a:lnTo>
                    <a:lnTo>
                      <a:pt x="935" y="166"/>
                    </a:lnTo>
                    <a:lnTo>
                      <a:pt x="959" y="205"/>
                    </a:lnTo>
                    <a:lnTo>
                      <a:pt x="979" y="247"/>
                    </a:lnTo>
                    <a:lnTo>
                      <a:pt x="994" y="292"/>
                    </a:lnTo>
                    <a:lnTo>
                      <a:pt x="1003" y="339"/>
                    </a:lnTo>
                    <a:lnTo>
                      <a:pt x="1006" y="387"/>
                    </a:lnTo>
                    <a:lnTo>
                      <a:pt x="1006" y="443"/>
                    </a:lnTo>
                    <a:lnTo>
                      <a:pt x="1229" y="443"/>
                    </a:lnTo>
                    <a:lnTo>
                      <a:pt x="1229" y="1439"/>
                    </a:lnTo>
                    <a:lnTo>
                      <a:pt x="0" y="1439"/>
                    </a:lnTo>
                    <a:lnTo>
                      <a:pt x="0" y="443"/>
                    </a:lnTo>
                    <a:lnTo>
                      <a:pt x="225" y="443"/>
                    </a:lnTo>
                    <a:lnTo>
                      <a:pt x="225" y="387"/>
                    </a:lnTo>
                    <a:lnTo>
                      <a:pt x="228" y="339"/>
                    </a:lnTo>
                    <a:lnTo>
                      <a:pt x="236" y="292"/>
                    </a:lnTo>
                    <a:lnTo>
                      <a:pt x="251" y="247"/>
                    </a:lnTo>
                    <a:lnTo>
                      <a:pt x="270" y="205"/>
                    </a:lnTo>
                    <a:lnTo>
                      <a:pt x="295" y="166"/>
                    </a:lnTo>
                    <a:lnTo>
                      <a:pt x="323" y="130"/>
                    </a:lnTo>
                    <a:lnTo>
                      <a:pt x="355" y="98"/>
                    </a:lnTo>
                    <a:lnTo>
                      <a:pt x="392" y="69"/>
                    </a:lnTo>
                    <a:lnTo>
                      <a:pt x="432" y="45"/>
                    </a:lnTo>
                    <a:lnTo>
                      <a:pt x="474" y="26"/>
                    </a:lnTo>
                    <a:lnTo>
                      <a:pt x="519" y="12"/>
                    </a:lnTo>
                    <a:lnTo>
                      <a:pt x="565" y="3"/>
                    </a:lnTo>
                    <a:lnTo>
                      <a:pt x="6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378"/>
              <p:cNvSpPr>
                <a:spLocks noEditPoints="1"/>
              </p:cNvSpPr>
              <p:nvPr/>
            </p:nvSpPr>
            <p:spPr bwMode="auto">
              <a:xfrm>
                <a:off x="8545513" y="3132138"/>
                <a:ext cx="77787" cy="98425"/>
              </a:xfrm>
              <a:custGeom>
                <a:avLst/>
                <a:gdLst>
                  <a:gd name="T0" fmla="*/ 197 w 445"/>
                  <a:gd name="T1" fmla="*/ 114 h 554"/>
                  <a:gd name="T2" fmla="*/ 153 w 445"/>
                  <a:gd name="T3" fmla="*/ 135 h 554"/>
                  <a:gd name="T4" fmla="*/ 123 w 445"/>
                  <a:gd name="T5" fmla="*/ 174 h 554"/>
                  <a:gd name="T6" fmla="*/ 112 w 445"/>
                  <a:gd name="T7" fmla="*/ 222 h 554"/>
                  <a:gd name="T8" fmla="*/ 123 w 445"/>
                  <a:gd name="T9" fmla="*/ 270 h 554"/>
                  <a:gd name="T10" fmla="*/ 153 w 445"/>
                  <a:gd name="T11" fmla="*/ 308 h 554"/>
                  <a:gd name="T12" fmla="*/ 197 w 445"/>
                  <a:gd name="T13" fmla="*/ 330 h 554"/>
                  <a:gd name="T14" fmla="*/ 249 w 445"/>
                  <a:gd name="T15" fmla="*/ 330 h 554"/>
                  <a:gd name="T16" fmla="*/ 292 w 445"/>
                  <a:gd name="T17" fmla="*/ 308 h 554"/>
                  <a:gd name="T18" fmla="*/ 323 w 445"/>
                  <a:gd name="T19" fmla="*/ 270 h 554"/>
                  <a:gd name="T20" fmla="*/ 335 w 445"/>
                  <a:gd name="T21" fmla="*/ 222 h 554"/>
                  <a:gd name="T22" fmla="*/ 323 w 445"/>
                  <a:gd name="T23" fmla="*/ 174 h 554"/>
                  <a:gd name="T24" fmla="*/ 292 w 445"/>
                  <a:gd name="T25" fmla="*/ 135 h 554"/>
                  <a:gd name="T26" fmla="*/ 249 w 445"/>
                  <a:gd name="T27" fmla="*/ 114 h 554"/>
                  <a:gd name="T28" fmla="*/ 222 w 445"/>
                  <a:gd name="T29" fmla="*/ 0 h 554"/>
                  <a:gd name="T30" fmla="*/ 293 w 445"/>
                  <a:gd name="T31" fmla="*/ 12 h 554"/>
                  <a:gd name="T32" fmla="*/ 354 w 445"/>
                  <a:gd name="T33" fmla="*/ 44 h 554"/>
                  <a:gd name="T34" fmla="*/ 403 w 445"/>
                  <a:gd name="T35" fmla="*/ 91 h 554"/>
                  <a:gd name="T36" fmla="*/ 434 w 445"/>
                  <a:gd name="T37" fmla="*/ 152 h 554"/>
                  <a:gd name="T38" fmla="*/ 445 w 445"/>
                  <a:gd name="T39" fmla="*/ 222 h 554"/>
                  <a:gd name="T40" fmla="*/ 435 w 445"/>
                  <a:gd name="T41" fmla="*/ 287 h 554"/>
                  <a:gd name="T42" fmla="*/ 408 w 445"/>
                  <a:gd name="T43" fmla="*/ 345 h 554"/>
                  <a:gd name="T44" fmla="*/ 364 w 445"/>
                  <a:gd name="T45" fmla="*/ 392 h 554"/>
                  <a:gd name="T46" fmla="*/ 309 w 445"/>
                  <a:gd name="T47" fmla="*/ 425 h 554"/>
                  <a:gd name="T48" fmla="*/ 279 w 445"/>
                  <a:gd name="T49" fmla="*/ 499 h 554"/>
                  <a:gd name="T50" fmla="*/ 268 w 445"/>
                  <a:gd name="T51" fmla="*/ 532 h 554"/>
                  <a:gd name="T52" fmla="*/ 240 w 445"/>
                  <a:gd name="T53" fmla="*/ 551 h 554"/>
                  <a:gd name="T54" fmla="*/ 205 w 445"/>
                  <a:gd name="T55" fmla="*/ 551 h 554"/>
                  <a:gd name="T56" fmla="*/ 178 w 445"/>
                  <a:gd name="T57" fmla="*/ 532 h 554"/>
                  <a:gd name="T58" fmla="*/ 166 w 445"/>
                  <a:gd name="T59" fmla="*/ 499 h 554"/>
                  <a:gd name="T60" fmla="*/ 136 w 445"/>
                  <a:gd name="T61" fmla="*/ 425 h 554"/>
                  <a:gd name="T62" fmla="*/ 81 w 445"/>
                  <a:gd name="T63" fmla="*/ 392 h 554"/>
                  <a:gd name="T64" fmla="*/ 38 w 445"/>
                  <a:gd name="T65" fmla="*/ 345 h 554"/>
                  <a:gd name="T66" fmla="*/ 9 w 445"/>
                  <a:gd name="T67" fmla="*/ 287 h 554"/>
                  <a:gd name="T68" fmla="*/ 0 w 445"/>
                  <a:gd name="T69" fmla="*/ 222 h 554"/>
                  <a:gd name="T70" fmla="*/ 11 w 445"/>
                  <a:gd name="T71" fmla="*/ 152 h 554"/>
                  <a:gd name="T72" fmla="*/ 43 w 445"/>
                  <a:gd name="T73" fmla="*/ 91 h 554"/>
                  <a:gd name="T74" fmla="*/ 91 w 445"/>
                  <a:gd name="T75" fmla="*/ 44 h 554"/>
                  <a:gd name="T76" fmla="*/ 152 w 445"/>
                  <a:gd name="T77" fmla="*/ 12 h 554"/>
                  <a:gd name="T78" fmla="*/ 222 w 445"/>
                  <a:gd name="T79" fmla="*/ 0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5" h="554">
                    <a:moveTo>
                      <a:pt x="222" y="111"/>
                    </a:moveTo>
                    <a:lnTo>
                      <a:pt x="197" y="114"/>
                    </a:lnTo>
                    <a:lnTo>
                      <a:pt x="173" y="122"/>
                    </a:lnTo>
                    <a:lnTo>
                      <a:pt x="153" y="135"/>
                    </a:lnTo>
                    <a:lnTo>
                      <a:pt x="136" y="152"/>
                    </a:lnTo>
                    <a:lnTo>
                      <a:pt x="123" y="174"/>
                    </a:lnTo>
                    <a:lnTo>
                      <a:pt x="115" y="197"/>
                    </a:lnTo>
                    <a:lnTo>
                      <a:pt x="112" y="222"/>
                    </a:lnTo>
                    <a:lnTo>
                      <a:pt x="115" y="247"/>
                    </a:lnTo>
                    <a:lnTo>
                      <a:pt x="123" y="270"/>
                    </a:lnTo>
                    <a:lnTo>
                      <a:pt x="136" y="291"/>
                    </a:lnTo>
                    <a:lnTo>
                      <a:pt x="153" y="308"/>
                    </a:lnTo>
                    <a:lnTo>
                      <a:pt x="173" y="321"/>
                    </a:lnTo>
                    <a:lnTo>
                      <a:pt x="197" y="330"/>
                    </a:lnTo>
                    <a:lnTo>
                      <a:pt x="222" y="333"/>
                    </a:lnTo>
                    <a:lnTo>
                      <a:pt x="249" y="330"/>
                    </a:lnTo>
                    <a:lnTo>
                      <a:pt x="272" y="321"/>
                    </a:lnTo>
                    <a:lnTo>
                      <a:pt x="292" y="308"/>
                    </a:lnTo>
                    <a:lnTo>
                      <a:pt x="309" y="291"/>
                    </a:lnTo>
                    <a:lnTo>
                      <a:pt x="323" y="270"/>
                    </a:lnTo>
                    <a:lnTo>
                      <a:pt x="332" y="247"/>
                    </a:lnTo>
                    <a:lnTo>
                      <a:pt x="335" y="222"/>
                    </a:lnTo>
                    <a:lnTo>
                      <a:pt x="332" y="197"/>
                    </a:lnTo>
                    <a:lnTo>
                      <a:pt x="323" y="174"/>
                    </a:lnTo>
                    <a:lnTo>
                      <a:pt x="309" y="152"/>
                    </a:lnTo>
                    <a:lnTo>
                      <a:pt x="292" y="135"/>
                    </a:lnTo>
                    <a:lnTo>
                      <a:pt x="272" y="122"/>
                    </a:lnTo>
                    <a:lnTo>
                      <a:pt x="249" y="114"/>
                    </a:lnTo>
                    <a:lnTo>
                      <a:pt x="222" y="111"/>
                    </a:lnTo>
                    <a:close/>
                    <a:moveTo>
                      <a:pt x="222" y="0"/>
                    </a:moveTo>
                    <a:lnTo>
                      <a:pt x="259" y="3"/>
                    </a:lnTo>
                    <a:lnTo>
                      <a:pt x="293" y="12"/>
                    </a:lnTo>
                    <a:lnTo>
                      <a:pt x="325" y="26"/>
                    </a:lnTo>
                    <a:lnTo>
                      <a:pt x="354" y="44"/>
                    </a:lnTo>
                    <a:lnTo>
                      <a:pt x="380" y="66"/>
                    </a:lnTo>
                    <a:lnTo>
                      <a:pt x="403" y="91"/>
                    </a:lnTo>
                    <a:lnTo>
                      <a:pt x="421" y="120"/>
                    </a:lnTo>
                    <a:lnTo>
                      <a:pt x="434" y="152"/>
                    </a:lnTo>
                    <a:lnTo>
                      <a:pt x="442" y="186"/>
                    </a:lnTo>
                    <a:lnTo>
                      <a:pt x="445" y="222"/>
                    </a:lnTo>
                    <a:lnTo>
                      <a:pt x="443" y="255"/>
                    </a:lnTo>
                    <a:lnTo>
                      <a:pt x="435" y="287"/>
                    </a:lnTo>
                    <a:lnTo>
                      <a:pt x="424" y="317"/>
                    </a:lnTo>
                    <a:lnTo>
                      <a:pt x="408" y="345"/>
                    </a:lnTo>
                    <a:lnTo>
                      <a:pt x="388" y="370"/>
                    </a:lnTo>
                    <a:lnTo>
                      <a:pt x="364" y="392"/>
                    </a:lnTo>
                    <a:lnTo>
                      <a:pt x="338" y="410"/>
                    </a:lnTo>
                    <a:lnTo>
                      <a:pt x="309" y="425"/>
                    </a:lnTo>
                    <a:lnTo>
                      <a:pt x="279" y="435"/>
                    </a:lnTo>
                    <a:lnTo>
                      <a:pt x="279" y="499"/>
                    </a:lnTo>
                    <a:lnTo>
                      <a:pt x="276" y="516"/>
                    </a:lnTo>
                    <a:lnTo>
                      <a:pt x="268" y="532"/>
                    </a:lnTo>
                    <a:lnTo>
                      <a:pt x="256" y="543"/>
                    </a:lnTo>
                    <a:lnTo>
                      <a:pt x="240" y="551"/>
                    </a:lnTo>
                    <a:lnTo>
                      <a:pt x="222" y="554"/>
                    </a:lnTo>
                    <a:lnTo>
                      <a:pt x="205" y="551"/>
                    </a:lnTo>
                    <a:lnTo>
                      <a:pt x="190" y="543"/>
                    </a:lnTo>
                    <a:lnTo>
                      <a:pt x="178" y="532"/>
                    </a:lnTo>
                    <a:lnTo>
                      <a:pt x="169" y="516"/>
                    </a:lnTo>
                    <a:lnTo>
                      <a:pt x="166" y="499"/>
                    </a:lnTo>
                    <a:lnTo>
                      <a:pt x="166" y="435"/>
                    </a:lnTo>
                    <a:lnTo>
                      <a:pt x="136" y="425"/>
                    </a:lnTo>
                    <a:lnTo>
                      <a:pt x="107" y="410"/>
                    </a:lnTo>
                    <a:lnTo>
                      <a:pt x="81" y="392"/>
                    </a:lnTo>
                    <a:lnTo>
                      <a:pt x="58" y="370"/>
                    </a:lnTo>
                    <a:lnTo>
                      <a:pt x="38" y="345"/>
                    </a:lnTo>
                    <a:lnTo>
                      <a:pt x="21" y="317"/>
                    </a:lnTo>
                    <a:lnTo>
                      <a:pt x="9" y="287"/>
                    </a:lnTo>
                    <a:lnTo>
                      <a:pt x="2" y="255"/>
                    </a:lnTo>
                    <a:lnTo>
                      <a:pt x="0" y="222"/>
                    </a:lnTo>
                    <a:lnTo>
                      <a:pt x="2" y="186"/>
                    </a:lnTo>
                    <a:lnTo>
                      <a:pt x="11" y="152"/>
                    </a:lnTo>
                    <a:lnTo>
                      <a:pt x="24" y="120"/>
                    </a:lnTo>
                    <a:lnTo>
                      <a:pt x="43" y="91"/>
                    </a:lnTo>
                    <a:lnTo>
                      <a:pt x="65" y="66"/>
                    </a:lnTo>
                    <a:lnTo>
                      <a:pt x="91" y="44"/>
                    </a:lnTo>
                    <a:lnTo>
                      <a:pt x="120" y="26"/>
                    </a:lnTo>
                    <a:lnTo>
                      <a:pt x="152" y="12"/>
                    </a:lnTo>
                    <a:lnTo>
                      <a:pt x="187" y="3"/>
                    </a:lnTo>
                    <a:lnTo>
                      <a:pt x="2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379"/>
              <p:cNvSpPr>
                <a:spLocks noEditPoints="1"/>
              </p:cNvSpPr>
              <p:nvPr/>
            </p:nvSpPr>
            <p:spPr bwMode="auto">
              <a:xfrm>
                <a:off x="8220075" y="2878138"/>
                <a:ext cx="374650" cy="284163"/>
              </a:xfrm>
              <a:custGeom>
                <a:avLst/>
                <a:gdLst>
                  <a:gd name="T0" fmla="*/ 612 w 2120"/>
                  <a:gd name="T1" fmla="*/ 1107 h 1606"/>
                  <a:gd name="T2" fmla="*/ 612 w 2120"/>
                  <a:gd name="T3" fmla="*/ 1495 h 1606"/>
                  <a:gd name="T4" fmla="*/ 1004 w 2120"/>
                  <a:gd name="T5" fmla="*/ 1495 h 1606"/>
                  <a:gd name="T6" fmla="*/ 1004 w 2120"/>
                  <a:gd name="T7" fmla="*/ 1107 h 1606"/>
                  <a:gd name="T8" fmla="*/ 612 w 2120"/>
                  <a:gd name="T9" fmla="*/ 1107 h 1606"/>
                  <a:gd name="T10" fmla="*/ 110 w 2120"/>
                  <a:gd name="T11" fmla="*/ 1107 h 1606"/>
                  <a:gd name="T12" fmla="*/ 110 w 2120"/>
                  <a:gd name="T13" fmla="*/ 1495 h 1606"/>
                  <a:gd name="T14" fmla="*/ 502 w 2120"/>
                  <a:gd name="T15" fmla="*/ 1495 h 1606"/>
                  <a:gd name="T16" fmla="*/ 502 w 2120"/>
                  <a:gd name="T17" fmla="*/ 1107 h 1606"/>
                  <a:gd name="T18" fmla="*/ 110 w 2120"/>
                  <a:gd name="T19" fmla="*/ 1107 h 1606"/>
                  <a:gd name="T20" fmla="*/ 612 w 2120"/>
                  <a:gd name="T21" fmla="*/ 609 h 1606"/>
                  <a:gd name="T22" fmla="*/ 612 w 2120"/>
                  <a:gd name="T23" fmla="*/ 997 h 1606"/>
                  <a:gd name="T24" fmla="*/ 1004 w 2120"/>
                  <a:gd name="T25" fmla="*/ 997 h 1606"/>
                  <a:gd name="T26" fmla="*/ 1004 w 2120"/>
                  <a:gd name="T27" fmla="*/ 609 h 1606"/>
                  <a:gd name="T28" fmla="*/ 612 w 2120"/>
                  <a:gd name="T29" fmla="*/ 609 h 1606"/>
                  <a:gd name="T30" fmla="*/ 110 w 2120"/>
                  <a:gd name="T31" fmla="*/ 609 h 1606"/>
                  <a:gd name="T32" fmla="*/ 110 w 2120"/>
                  <a:gd name="T33" fmla="*/ 997 h 1606"/>
                  <a:gd name="T34" fmla="*/ 502 w 2120"/>
                  <a:gd name="T35" fmla="*/ 997 h 1606"/>
                  <a:gd name="T36" fmla="*/ 502 w 2120"/>
                  <a:gd name="T37" fmla="*/ 609 h 1606"/>
                  <a:gd name="T38" fmla="*/ 110 w 2120"/>
                  <a:gd name="T39" fmla="*/ 609 h 1606"/>
                  <a:gd name="T40" fmla="*/ 1618 w 2120"/>
                  <a:gd name="T41" fmla="*/ 111 h 1606"/>
                  <a:gd name="T42" fmla="*/ 1618 w 2120"/>
                  <a:gd name="T43" fmla="*/ 499 h 1606"/>
                  <a:gd name="T44" fmla="*/ 2007 w 2120"/>
                  <a:gd name="T45" fmla="*/ 499 h 1606"/>
                  <a:gd name="T46" fmla="*/ 2007 w 2120"/>
                  <a:gd name="T47" fmla="*/ 111 h 1606"/>
                  <a:gd name="T48" fmla="*/ 1618 w 2120"/>
                  <a:gd name="T49" fmla="*/ 111 h 1606"/>
                  <a:gd name="T50" fmla="*/ 1116 w 2120"/>
                  <a:gd name="T51" fmla="*/ 111 h 1606"/>
                  <a:gd name="T52" fmla="*/ 1116 w 2120"/>
                  <a:gd name="T53" fmla="*/ 499 h 1606"/>
                  <a:gd name="T54" fmla="*/ 1505 w 2120"/>
                  <a:gd name="T55" fmla="*/ 499 h 1606"/>
                  <a:gd name="T56" fmla="*/ 1505 w 2120"/>
                  <a:gd name="T57" fmla="*/ 111 h 1606"/>
                  <a:gd name="T58" fmla="*/ 1116 w 2120"/>
                  <a:gd name="T59" fmla="*/ 111 h 1606"/>
                  <a:gd name="T60" fmla="*/ 612 w 2120"/>
                  <a:gd name="T61" fmla="*/ 111 h 1606"/>
                  <a:gd name="T62" fmla="*/ 612 w 2120"/>
                  <a:gd name="T63" fmla="*/ 499 h 1606"/>
                  <a:gd name="T64" fmla="*/ 1004 w 2120"/>
                  <a:gd name="T65" fmla="*/ 499 h 1606"/>
                  <a:gd name="T66" fmla="*/ 1004 w 2120"/>
                  <a:gd name="T67" fmla="*/ 111 h 1606"/>
                  <a:gd name="T68" fmla="*/ 612 w 2120"/>
                  <a:gd name="T69" fmla="*/ 111 h 1606"/>
                  <a:gd name="T70" fmla="*/ 110 w 2120"/>
                  <a:gd name="T71" fmla="*/ 111 h 1606"/>
                  <a:gd name="T72" fmla="*/ 110 w 2120"/>
                  <a:gd name="T73" fmla="*/ 499 h 1606"/>
                  <a:gd name="T74" fmla="*/ 502 w 2120"/>
                  <a:gd name="T75" fmla="*/ 499 h 1606"/>
                  <a:gd name="T76" fmla="*/ 502 w 2120"/>
                  <a:gd name="T77" fmla="*/ 111 h 1606"/>
                  <a:gd name="T78" fmla="*/ 110 w 2120"/>
                  <a:gd name="T79" fmla="*/ 111 h 1606"/>
                  <a:gd name="T80" fmla="*/ 0 w 2120"/>
                  <a:gd name="T81" fmla="*/ 0 h 1606"/>
                  <a:gd name="T82" fmla="*/ 2120 w 2120"/>
                  <a:gd name="T83" fmla="*/ 0 h 1606"/>
                  <a:gd name="T84" fmla="*/ 2120 w 2120"/>
                  <a:gd name="T85" fmla="*/ 609 h 1606"/>
                  <a:gd name="T86" fmla="*/ 1116 w 2120"/>
                  <a:gd name="T87" fmla="*/ 609 h 1606"/>
                  <a:gd name="T88" fmla="*/ 1116 w 2120"/>
                  <a:gd name="T89" fmla="*/ 1606 h 1606"/>
                  <a:gd name="T90" fmla="*/ 0 w 2120"/>
                  <a:gd name="T91" fmla="*/ 1606 h 1606"/>
                  <a:gd name="T92" fmla="*/ 0 w 2120"/>
                  <a:gd name="T93" fmla="*/ 0 h 1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0" h="1606">
                    <a:moveTo>
                      <a:pt x="612" y="1107"/>
                    </a:moveTo>
                    <a:lnTo>
                      <a:pt x="612" y="1495"/>
                    </a:lnTo>
                    <a:lnTo>
                      <a:pt x="1004" y="1495"/>
                    </a:lnTo>
                    <a:lnTo>
                      <a:pt x="1004" y="1107"/>
                    </a:lnTo>
                    <a:lnTo>
                      <a:pt x="612" y="1107"/>
                    </a:lnTo>
                    <a:close/>
                    <a:moveTo>
                      <a:pt x="110" y="1107"/>
                    </a:moveTo>
                    <a:lnTo>
                      <a:pt x="110" y="1495"/>
                    </a:lnTo>
                    <a:lnTo>
                      <a:pt x="502" y="1495"/>
                    </a:lnTo>
                    <a:lnTo>
                      <a:pt x="502" y="1107"/>
                    </a:lnTo>
                    <a:lnTo>
                      <a:pt x="110" y="1107"/>
                    </a:lnTo>
                    <a:close/>
                    <a:moveTo>
                      <a:pt x="612" y="609"/>
                    </a:moveTo>
                    <a:lnTo>
                      <a:pt x="612" y="997"/>
                    </a:lnTo>
                    <a:lnTo>
                      <a:pt x="1004" y="997"/>
                    </a:lnTo>
                    <a:lnTo>
                      <a:pt x="1004" y="609"/>
                    </a:lnTo>
                    <a:lnTo>
                      <a:pt x="612" y="609"/>
                    </a:lnTo>
                    <a:close/>
                    <a:moveTo>
                      <a:pt x="110" y="609"/>
                    </a:moveTo>
                    <a:lnTo>
                      <a:pt x="110" y="997"/>
                    </a:lnTo>
                    <a:lnTo>
                      <a:pt x="502" y="997"/>
                    </a:lnTo>
                    <a:lnTo>
                      <a:pt x="502" y="609"/>
                    </a:lnTo>
                    <a:lnTo>
                      <a:pt x="110" y="609"/>
                    </a:lnTo>
                    <a:close/>
                    <a:moveTo>
                      <a:pt x="1618" y="111"/>
                    </a:moveTo>
                    <a:lnTo>
                      <a:pt x="1618" y="499"/>
                    </a:lnTo>
                    <a:lnTo>
                      <a:pt x="2007" y="499"/>
                    </a:lnTo>
                    <a:lnTo>
                      <a:pt x="2007" y="111"/>
                    </a:lnTo>
                    <a:lnTo>
                      <a:pt x="1618" y="111"/>
                    </a:lnTo>
                    <a:close/>
                    <a:moveTo>
                      <a:pt x="1116" y="111"/>
                    </a:moveTo>
                    <a:lnTo>
                      <a:pt x="1116" y="499"/>
                    </a:lnTo>
                    <a:lnTo>
                      <a:pt x="1505" y="499"/>
                    </a:lnTo>
                    <a:lnTo>
                      <a:pt x="1505" y="111"/>
                    </a:lnTo>
                    <a:lnTo>
                      <a:pt x="1116" y="111"/>
                    </a:lnTo>
                    <a:close/>
                    <a:moveTo>
                      <a:pt x="612" y="111"/>
                    </a:moveTo>
                    <a:lnTo>
                      <a:pt x="612" y="499"/>
                    </a:lnTo>
                    <a:lnTo>
                      <a:pt x="1004" y="499"/>
                    </a:lnTo>
                    <a:lnTo>
                      <a:pt x="1004" y="111"/>
                    </a:lnTo>
                    <a:lnTo>
                      <a:pt x="612" y="111"/>
                    </a:lnTo>
                    <a:close/>
                    <a:moveTo>
                      <a:pt x="110" y="111"/>
                    </a:moveTo>
                    <a:lnTo>
                      <a:pt x="110" y="499"/>
                    </a:lnTo>
                    <a:lnTo>
                      <a:pt x="502" y="499"/>
                    </a:lnTo>
                    <a:lnTo>
                      <a:pt x="502" y="111"/>
                    </a:lnTo>
                    <a:lnTo>
                      <a:pt x="110" y="111"/>
                    </a:lnTo>
                    <a:close/>
                    <a:moveTo>
                      <a:pt x="0" y="0"/>
                    </a:moveTo>
                    <a:lnTo>
                      <a:pt x="2120" y="0"/>
                    </a:lnTo>
                    <a:lnTo>
                      <a:pt x="2120" y="609"/>
                    </a:lnTo>
                    <a:lnTo>
                      <a:pt x="1116" y="609"/>
                    </a:lnTo>
                    <a:lnTo>
                      <a:pt x="1116" y="1606"/>
                    </a:lnTo>
                    <a:lnTo>
                      <a:pt x="0" y="16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380"/>
              <p:cNvSpPr>
                <a:spLocks noEditPoints="1"/>
              </p:cNvSpPr>
              <p:nvPr/>
            </p:nvSpPr>
            <p:spPr bwMode="auto">
              <a:xfrm>
                <a:off x="8151813" y="2673350"/>
                <a:ext cx="511175" cy="557213"/>
              </a:xfrm>
              <a:custGeom>
                <a:avLst/>
                <a:gdLst>
                  <a:gd name="T0" fmla="*/ 113 w 2903"/>
                  <a:gd name="T1" fmla="*/ 775 h 3155"/>
                  <a:gd name="T2" fmla="*/ 2791 w 2903"/>
                  <a:gd name="T3" fmla="*/ 332 h 3155"/>
                  <a:gd name="T4" fmla="*/ 2568 w 2903"/>
                  <a:gd name="T5" fmla="*/ 498 h 3155"/>
                  <a:gd name="T6" fmla="*/ 2557 w 2903"/>
                  <a:gd name="T7" fmla="*/ 530 h 3155"/>
                  <a:gd name="T8" fmla="*/ 2529 w 2903"/>
                  <a:gd name="T9" fmla="*/ 550 h 3155"/>
                  <a:gd name="T10" fmla="*/ 2120 w 2903"/>
                  <a:gd name="T11" fmla="*/ 554 h 3155"/>
                  <a:gd name="T12" fmla="*/ 2088 w 2903"/>
                  <a:gd name="T13" fmla="*/ 542 h 3155"/>
                  <a:gd name="T14" fmla="*/ 2068 w 2903"/>
                  <a:gd name="T15" fmla="*/ 515 h 3155"/>
                  <a:gd name="T16" fmla="*/ 2066 w 2903"/>
                  <a:gd name="T17" fmla="*/ 332 h 3155"/>
                  <a:gd name="T18" fmla="*/ 837 w 2903"/>
                  <a:gd name="T19" fmla="*/ 498 h 3155"/>
                  <a:gd name="T20" fmla="*/ 827 w 2903"/>
                  <a:gd name="T21" fmla="*/ 530 h 3155"/>
                  <a:gd name="T22" fmla="*/ 799 w 2903"/>
                  <a:gd name="T23" fmla="*/ 550 h 3155"/>
                  <a:gd name="T24" fmla="*/ 392 w 2903"/>
                  <a:gd name="T25" fmla="*/ 554 h 3155"/>
                  <a:gd name="T26" fmla="*/ 358 w 2903"/>
                  <a:gd name="T27" fmla="*/ 542 h 3155"/>
                  <a:gd name="T28" fmla="*/ 338 w 2903"/>
                  <a:gd name="T29" fmla="*/ 515 h 3155"/>
                  <a:gd name="T30" fmla="*/ 336 w 2903"/>
                  <a:gd name="T31" fmla="*/ 332 h 3155"/>
                  <a:gd name="T32" fmla="*/ 2176 w 2903"/>
                  <a:gd name="T33" fmla="*/ 111 h 3155"/>
                  <a:gd name="T34" fmla="*/ 2455 w 2903"/>
                  <a:gd name="T35" fmla="*/ 443 h 3155"/>
                  <a:gd name="T36" fmla="*/ 2176 w 2903"/>
                  <a:gd name="T37" fmla="*/ 111 h 3155"/>
                  <a:gd name="T38" fmla="*/ 446 w 2903"/>
                  <a:gd name="T39" fmla="*/ 443 h 3155"/>
                  <a:gd name="T40" fmla="*/ 725 w 2903"/>
                  <a:gd name="T41" fmla="*/ 111 h 3155"/>
                  <a:gd name="T42" fmla="*/ 392 w 2903"/>
                  <a:gd name="T43" fmla="*/ 0 h 3155"/>
                  <a:gd name="T44" fmla="*/ 799 w 2903"/>
                  <a:gd name="T45" fmla="*/ 3 h 3155"/>
                  <a:gd name="T46" fmla="*/ 827 w 2903"/>
                  <a:gd name="T47" fmla="*/ 23 h 3155"/>
                  <a:gd name="T48" fmla="*/ 837 w 2903"/>
                  <a:gd name="T49" fmla="*/ 55 h 3155"/>
                  <a:gd name="T50" fmla="*/ 2066 w 2903"/>
                  <a:gd name="T51" fmla="*/ 221 h 3155"/>
                  <a:gd name="T52" fmla="*/ 2068 w 2903"/>
                  <a:gd name="T53" fmla="*/ 38 h 3155"/>
                  <a:gd name="T54" fmla="*/ 2088 w 2903"/>
                  <a:gd name="T55" fmla="*/ 11 h 3155"/>
                  <a:gd name="T56" fmla="*/ 2120 w 2903"/>
                  <a:gd name="T57" fmla="*/ 0 h 3155"/>
                  <a:gd name="T58" fmla="*/ 2529 w 2903"/>
                  <a:gd name="T59" fmla="*/ 3 h 3155"/>
                  <a:gd name="T60" fmla="*/ 2557 w 2903"/>
                  <a:gd name="T61" fmla="*/ 23 h 3155"/>
                  <a:gd name="T62" fmla="*/ 2568 w 2903"/>
                  <a:gd name="T63" fmla="*/ 55 h 3155"/>
                  <a:gd name="T64" fmla="*/ 2847 w 2903"/>
                  <a:gd name="T65" fmla="*/ 221 h 3155"/>
                  <a:gd name="T66" fmla="*/ 2879 w 2903"/>
                  <a:gd name="T67" fmla="*/ 232 h 3155"/>
                  <a:gd name="T68" fmla="*/ 2900 w 2903"/>
                  <a:gd name="T69" fmla="*/ 260 h 3155"/>
                  <a:gd name="T70" fmla="*/ 2903 w 2903"/>
                  <a:gd name="T71" fmla="*/ 1827 h 3155"/>
                  <a:gd name="T72" fmla="*/ 2891 w 2903"/>
                  <a:gd name="T73" fmla="*/ 1859 h 3155"/>
                  <a:gd name="T74" fmla="*/ 2864 w 2903"/>
                  <a:gd name="T75" fmla="*/ 1879 h 3155"/>
                  <a:gd name="T76" fmla="*/ 2829 w 2903"/>
                  <a:gd name="T77" fmla="*/ 1879 h 3155"/>
                  <a:gd name="T78" fmla="*/ 2801 w 2903"/>
                  <a:gd name="T79" fmla="*/ 1859 h 3155"/>
                  <a:gd name="T80" fmla="*/ 2791 w 2903"/>
                  <a:gd name="T81" fmla="*/ 1827 h 3155"/>
                  <a:gd name="T82" fmla="*/ 113 w 2903"/>
                  <a:gd name="T83" fmla="*/ 886 h 3155"/>
                  <a:gd name="T84" fmla="*/ 1452 w 2903"/>
                  <a:gd name="T85" fmla="*/ 3044 h 3155"/>
                  <a:gd name="T86" fmla="*/ 1484 w 2903"/>
                  <a:gd name="T87" fmla="*/ 3055 h 3155"/>
                  <a:gd name="T88" fmla="*/ 1505 w 2903"/>
                  <a:gd name="T89" fmla="*/ 3082 h 3155"/>
                  <a:gd name="T90" fmla="*/ 1505 w 2903"/>
                  <a:gd name="T91" fmla="*/ 3117 h 3155"/>
                  <a:gd name="T92" fmla="*/ 1484 w 2903"/>
                  <a:gd name="T93" fmla="*/ 3144 h 3155"/>
                  <a:gd name="T94" fmla="*/ 1452 w 2903"/>
                  <a:gd name="T95" fmla="*/ 3155 h 3155"/>
                  <a:gd name="T96" fmla="*/ 39 w 2903"/>
                  <a:gd name="T97" fmla="*/ 3152 h 3155"/>
                  <a:gd name="T98" fmla="*/ 11 w 2903"/>
                  <a:gd name="T99" fmla="*/ 3133 h 3155"/>
                  <a:gd name="T100" fmla="*/ 0 w 2903"/>
                  <a:gd name="T101" fmla="*/ 3100 h 3155"/>
                  <a:gd name="T102" fmla="*/ 3 w 2903"/>
                  <a:gd name="T103" fmla="*/ 260 h 3155"/>
                  <a:gd name="T104" fmla="*/ 23 w 2903"/>
                  <a:gd name="T105" fmla="*/ 232 h 3155"/>
                  <a:gd name="T106" fmla="*/ 57 w 2903"/>
                  <a:gd name="T107" fmla="*/ 221 h 3155"/>
                  <a:gd name="T108" fmla="*/ 336 w 2903"/>
                  <a:gd name="T109" fmla="*/ 55 h 3155"/>
                  <a:gd name="T110" fmla="*/ 346 w 2903"/>
                  <a:gd name="T111" fmla="*/ 23 h 3155"/>
                  <a:gd name="T112" fmla="*/ 373 w 2903"/>
                  <a:gd name="T113" fmla="*/ 3 h 3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03" h="3155">
                    <a:moveTo>
                      <a:pt x="113" y="332"/>
                    </a:moveTo>
                    <a:lnTo>
                      <a:pt x="113" y="775"/>
                    </a:lnTo>
                    <a:lnTo>
                      <a:pt x="2791" y="775"/>
                    </a:lnTo>
                    <a:lnTo>
                      <a:pt x="2791" y="332"/>
                    </a:lnTo>
                    <a:lnTo>
                      <a:pt x="2568" y="332"/>
                    </a:lnTo>
                    <a:lnTo>
                      <a:pt x="2568" y="498"/>
                    </a:lnTo>
                    <a:lnTo>
                      <a:pt x="2565" y="515"/>
                    </a:lnTo>
                    <a:lnTo>
                      <a:pt x="2557" y="530"/>
                    </a:lnTo>
                    <a:lnTo>
                      <a:pt x="2544" y="542"/>
                    </a:lnTo>
                    <a:lnTo>
                      <a:pt x="2529" y="550"/>
                    </a:lnTo>
                    <a:lnTo>
                      <a:pt x="2512" y="554"/>
                    </a:lnTo>
                    <a:lnTo>
                      <a:pt x="2120" y="554"/>
                    </a:lnTo>
                    <a:lnTo>
                      <a:pt x="2103" y="550"/>
                    </a:lnTo>
                    <a:lnTo>
                      <a:pt x="2088" y="542"/>
                    </a:lnTo>
                    <a:lnTo>
                      <a:pt x="2076" y="530"/>
                    </a:lnTo>
                    <a:lnTo>
                      <a:pt x="2068" y="515"/>
                    </a:lnTo>
                    <a:lnTo>
                      <a:pt x="2066" y="498"/>
                    </a:lnTo>
                    <a:lnTo>
                      <a:pt x="2066" y="332"/>
                    </a:lnTo>
                    <a:lnTo>
                      <a:pt x="837" y="332"/>
                    </a:lnTo>
                    <a:lnTo>
                      <a:pt x="837" y="498"/>
                    </a:lnTo>
                    <a:lnTo>
                      <a:pt x="835" y="515"/>
                    </a:lnTo>
                    <a:lnTo>
                      <a:pt x="827" y="530"/>
                    </a:lnTo>
                    <a:lnTo>
                      <a:pt x="815" y="542"/>
                    </a:lnTo>
                    <a:lnTo>
                      <a:pt x="799" y="550"/>
                    </a:lnTo>
                    <a:lnTo>
                      <a:pt x="781" y="554"/>
                    </a:lnTo>
                    <a:lnTo>
                      <a:pt x="392" y="554"/>
                    </a:lnTo>
                    <a:lnTo>
                      <a:pt x="373" y="550"/>
                    </a:lnTo>
                    <a:lnTo>
                      <a:pt x="358" y="542"/>
                    </a:lnTo>
                    <a:lnTo>
                      <a:pt x="346" y="530"/>
                    </a:lnTo>
                    <a:lnTo>
                      <a:pt x="338" y="515"/>
                    </a:lnTo>
                    <a:lnTo>
                      <a:pt x="336" y="498"/>
                    </a:lnTo>
                    <a:lnTo>
                      <a:pt x="336" y="332"/>
                    </a:lnTo>
                    <a:lnTo>
                      <a:pt x="113" y="332"/>
                    </a:lnTo>
                    <a:close/>
                    <a:moveTo>
                      <a:pt x="2176" y="111"/>
                    </a:moveTo>
                    <a:lnTo>
                      <a:pt x="2176" y="443"/>
                    </a:lnTo>
                    <a:lnTo>
                      <a:pt x="2455" y="443"/>
                    </a:lnTo>
                    <a:lnTo>
                      <a:pt x="2455" y="111"/>
                    </a:lnTo>
                    <a:lnTo>
                      <a:pt x="2176" y="111"/>
                    </a:lnTo>
                    <a:close/>
                    <a:moveTo>
                      <a:pt x="446" y="111"/>
                    </a:moveTo>
                    <a:lnTo>
                      <a:pt x="446" y="443"/>
                    </a:lnTo>
                    <a:lnTo>
                      <a:pt x="725" y="443"/>
                    </a:lnTo>
                    <a:lnTo>
                      <a:pt x="725" y="111"/>
                    </a:lnTo>
                    <a:lnTo>
                      <a:pt x="446" y="111"/>
                    </a:lnTo>
                    <a:close/>
                    <a:moveTo>
                      <a:pt x="392" y="0"/>
                    </a:moveTo>
                    <a:lnTo>
                      <a:pt x="781" y="0"/>
                    </a:lnTo>
                    <a:lnTo>
                      <a:pt x="799" y="3"/>
                    </a:lnTo>
                    <a:lnTo>
                      <a:pt x="815" y="11"/>
                    </a:lnTo>
                    <a:lnTo>
                      <a:pt x="827" y="23"/>
                    </a:lnTo>
                    <a:lnTo>
                      <a:pt x="835" y="38"/>
                    </a:lnTo>
                    <a:lnTo>
                      <a:pt x="837" y="55"/>
                    </a:lnTo>
                    <a:lnTo>
                      <a:pt x="837" y="221"/>
                    </a:lnTo>
                    <a:lnTo>
                      <a:pt x="2066" y="221"/>
                    </a:lnTo>
                    <a:lnTo>
                      <a:pt x="2066" y="55"/>
                    </a:lnTo>
                    <a:lnTo>
                      <a:pt x="2068" y="38"/>
                    </a:lnTo>
                    <a:lnTo>
                      <a:pt x="2076" y="23"/>
                    </a:lnTo>
                    <a:lnTo>
                      <a:pt x="2088" y="11"/>
                    </a:lnTo>
                    <a:lnTo>
                      <a:pt x="2103" y="3"/>
                    </a:lnTo>
                    <a:lnTo>
                      <a:pt x="2120" y="0"/>
                    </a:lnTo>
                    <a:lnTo>
                      <a:pt x="2512" y="0"/>
                    </a:lnTo>
                    <a:lnTo>
                      <a:pt x="2529" y="3"/>
                    </a:lnTo>
                    <a:lnTo>
                      <a:pt x="2544" y="11"/>
                    </a:lnTo>
                    <a:lnTo>
                      <a:pt x="2557" y="23"/>
                    </a:lnTo>
                    <a:lnTo>
                      <a:pt x="2565" y="38"/>
                    </a:lnTo>
                    <a:lnTo>
                      <a:pt x="2568" y="55"/>
                    </a:lnTo>
                    <a:lnTo>
                      <a:pt x="2568" y="221"/>
                    </a:lnTo>
                    <a:lnTo>
                      <a:pt x="2847" y="221"/>
                    </a:lnTo>
                    <a:lnTo>
                      <a:pt x="2864" y="224"/>
                    </a:lnTo>
                    <a:lnTo>
                      <a:pt x="2879" y="232"/>
                    </a:lnTo>
                    <a:lnTo>
                      <a:pt x="2891" y="245"/>
                    </a:lnTo>
                    <a:lnTo>
                      <a:pt x="2900" y="260"/>
                    </a:lnTo>
                    <a:lnTo>
                      <a:pt x="2903" y="277"/>
                    </a:lnTo>
                    <a:lnTo>
                      <a:pt x="2903" y="1827"/>
                    </a:lnTo>
                    <a:lnTo>
                      <a:pt x="2900" y="1844"/>
                    </a:lnTo>
                    <a:lnTo>
                      <a:pt x="2891" y="1859"/>
                    </a:lnTo>
                    <a:lnTo>
                      <a:pt x="2879" y="1871"/>
                    </a:lnTo>
                    <a:lnTo>
                      <a:pt x="2864" y="1879"/>
                    </a:lnTo>
                    <a:lnTo>
                      <a:pt x="2847" y="1882"/>
                    </a:lnTo>
                    <a:lnTo>
                      <a:pt x="2829" y="1879"/>
                    </a:lnTo>
                    <a:lnTo>
                      <a:pt x="2813" y="1871"/>
                    </a:lnTo>
                    <a:lnTo>
                      <a:pt x="2801" y="1859"/>
                    </a:lnTo>
                    <a:lnTo>
                      <a:pt x="2793" y="1844"/>
                    </a:lnTo>
                    <a:lnTo>
                      <a:pt x="2791" y="1827"/>
                    </a:lnTo>
                    <a:lnTo>
                      <a:pt x="2791" y="886"/>
                    </a:lnTo>
                    <a:lnTo>
                      <a:pt x="113" y="886"/>
                    </a:lnTo>
                    <a:lnTo>
                      <a:pt x="113" y="3044"/>
                    </a:lnTo>
                    <a:lnTo>
                      <a:pt x="1452" y="3044"/>
                    </a:lnTo>
                    <a:lnTo>
                      <a:pt x="1469" y="3047"/>
                    </a:lnTo>
                    <a:lnTo>
                      <a:pt x="1484" y="3055"/>
                    </a:lnTo>
                    <a:lnTo>
                      <a:pt x="1496" y="3067"/>
                    </a:lnTo>
                    <a:lnTo>
                      <a:pt x="1505" y="3082"/>
                    </a:lnTo>
                    <a:lnTo>
                      <a:pt x="1508" y="3100"/>
                    </a:lnTo>
                    <a:lnTo>
                      <a:pt x="1505" y="3117"/>
                    </a:lnTo>
                    <a:lnTo>
                      <a:pt x="1496" y="3133"/>
                    </a:lnTo>
                    <a:lnTo>
                      <a:pt x="1484" y="3144"/>
                    </a:lnTo>
                    <a:lnTo>
                      <a:pt x="1469" y="3152"/>
                    </a:lnTo>
                    <a:lnTo>
                      <a:pt x="1452" y="3155"/>
                    </a:lnTo>
                    <a:lnTo>
                      <a:pt x="57" y="3155"/>
                    </a:lnTo>
                    <a:lnTo>
                      <a:pt x="39" y="3152"/>
                    </a:lnTo>
                    <a:lnTo>
                      <a:pt x="23" y="3144"/>
                    </a:lnTo>
                    <a:lnTo>
                      <a:pt x="11" y="3133"/>
                    </a:lnTo>
                    <a:lnTo>
                      <a:pt x="3" y="3117"/>
                    </a:lnTo>
                    <a:lnTo>
                      <a:pt x="0" y="3100"/>
                    </a:lnTo>
                    <a:lnTo>
                      <a:pt x="0" y="277"/>
                    </a:lnTo>
                    <a:lnTo>
                      <a:pt x="3" y="260"/>
                    </a:lnTo>
                    <a:lnTo>
                      <a:pt x="11" y="245"/>
                    </a:lnTo>
                    <a:lnTo>
                      <a:pt x="23" y="232"/>
                    </a:lnTo>
                    <a:lnTo>
                      <a:pt x="39" y="224"/>
                    </a:lnTo>
                    <a:lnTo>
                      <a:pt x="57" y="221"/>
                    </a:lnTo>
                    <a:lnTo>
                      <a:pt x="336" y="221"/>
                    </a:lnTo>
                    <a:lnTo>
                      <a:pt x="336" y="55"/>
                    </a:lnTo>
                    <a:lnTo>
                      <a:pt x="338" y="38"/>
                    </a:lnTo>
                    <a:lnTo>
                      <a:pt x="346" y="23"/>
                    </a:lnTo>
                    <a:lnTo>
                      <a:pt x="358" y="11"/>
                    </a:lnTo>
                    <a:lnTo>
                      <a:pt x="373" y="3"/>
                    </a:lnTo>
                    <a:lnTo>
                      <a:pt x="3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02" name="Group 1201"/>
            <p:cNvGrpSpPr/>
            <p:nvPr/>
          </p:nvGrpSpPr>
          <p:grpSpPr>
            <a:xfrm>
              <a:off x="8141184" y="2686114"/>
              <a:ext cx="577850" cy="560388"/>
              <a:chOff x="9129713" y="2682876"/>
              <a:chExt cx="577850" cy="5603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03" name="Freeform 385"/>
              <p:cNvSpPr>
                <a:spLocks noEditPoints="1"/>
              </p:cNvSpPr>
              <p:nvPr/>
            </p:nvSpPr>
            <p:spPr bwMode="auto">
              <a:xfrm>
                <a:off x="9450388" y="2986088"/>
                <a:ext cx="257175" cy="257175"/>
              </a:xfrm>
              <a:custGeom>
                <a:avLst/>
                <a:gdLst>
                  <a:gd name="T0" fmla="*/ 175 w 1457"/>
                  <a:gd name="T1" fmla="*/ 1289 h 1463"/>
                  <a:gd name="T2" fmla="*/ 242 w 1457"/>
                  <a:gd name="T3" fmla="*/ 1041 h 1463"/>
                  <a:gd name="T4" fmla="*/ 292 w 1457"/>
                  <a:gd name="T5" fmla="*/ 934 h 1463"/>
                  <a:gd name="T6" fmla="*/ 1095 w 1457"/>
                  <a:gd name="T7" fmla="*/ 599 h 1463"/>
                  <a:gd name="T8" fmla="*/ 1135 w 1457"/>
                  <a:gd name="T9" fmla="*/ 109 h 1463"/>
                  <a:gd name="T10" fmla="*/ 1107 w 1457"/>
                  <a:gd name="T11" fmla="*/ 117 h 1463"/>
                  <a:gd name="T12" fmla="*/ 939 w 1457"/>
                  <a:gd name="T13" fmla="*/ 284 h 1463"/>
                  <a:gd name="T14" fmla="*/ 1331 w 1457"/>
                  <a:gd name="T15" fmla="*/ 362 h 1463"/>
                  <a:gd name="T16" fmla="*/ 1345 w 1457"/>
                  <a:gd name="T17" fmla="*/ 338 h 1463"/>
                  <a:gd name="T18" fmla="*/ 1345 w 1457"/>
                  <a:gd name="T19" fmla="*/ 309 h 1463"/>
                  <a:gd name="T20" fmla="*/ 1331 w 1457"/>
                  <a:gd name="T21" fmla="*/ 285 h 1463"/>
                  <a:gd name="T22" fmla="*/ 1162 w 1457"/>
                  <a:gd name="T23" fmla="*/ 117 h 1463"/>
                  <a:gd name="T24" fmla="*/ 1135 w 1457"/>
                  <a:gd name="T25" fmla="*/ 109 h 1463"/>
                  <a:gd name="T26" fmla="*/ 1149 w 1457"/>
                  <a:gd name="T27" fmla="*/ 0 h 1463"/>
                  <a:gd name="T28" fmla="*/ 1204 w 1457"/>
                  <a:gd name="T29" fmla="*/ 14 h 1463"/>
                  <a:gd name="T30" fmla="*/ 1252 w 1457"/>
                  <a:gd name="T31" fmla="*/ 47 h 1463"/>
                  <a:gd name="T32" fmla="*/ 1429 w 1457"/>
                  <a:gd name="T33" fmla="*/ 229 h 1463"/>
                  <a:gd name="T34" fmla="*/ 1453 w 1457"/>
                  <a:gd name="T35" fmla="*/ 281 h 1463"/>
                  <a:gd name="T36" fmla="*/ 1457 w 1457"/>
                  <a:gd name="T37" fmla="*/ 338 h 1463"/>
                  <a:gd name="T38" fmla="*/ 1443 w 1457"/>
                  <a:gd name="T39" fmla="*/ 392 h 1463"/>
                  <a:gd name="T40" fmla="*/ 1410 w 1457"/>
                  <a:gd name="T41" fmla="*/ 441 h 1463"/>
                  <a:gd name="T42" fmla="*/ 124 w 1457"/>
                  <a:gd name="T43" fmla="*/ 1417 h 1463"/>
                  <a:gd name="T44" fmla="*/ 83 w 1457"/>
                  <a:gd name="T45" fmla="*/ 1456 h 1463"/>
                  <a:gd name="T46" fmla="*/ 56 w 1457"/>
                  <a:gd name="T47" fmla="*/ 1463 h 1463"/>
                  <a:gd name="T48" fmla="*/ 29 w 1457"/>
                  <a:gd name="T49" fmla="*/ 1456 h 1463"/>
                  <a:gd name="T50" fmla="*/ 17 w 1457"/>
                  <a:gd name="T51" fmla="*/ 1447 h 1463"/>
                  <a:gd name="T52" fmla="*/ 7 w 1457"/>
                  <a:gd name="T53" fmla="*/ 1435 h 1463"/>
                  <a:gd name="T54" fmla="*/ 0 w 1457"/>
                  <a:gd name="T55" fmla="*/ 1407 h 1463"/>
                  <a:gd name="T56" fmla="*/ 7 w 1457"/>
                  <a:gd name="T57" fmla="*/ 1380 h 1463"/>
                  <a:gd name="T58" fmla="*/ 46 w 1457"/>
                  <a:gd name="T59" fmla="*/ 1339 h 1463"/>
                  <a:gd name="T60" fmla="*/ 1018 w 1457"/>
                  <a:gd name="T61" fmla="*/ 47 h 1463"/>
                  <a:gd name="T62" fmla="*/ 1065 w 1457"/>
                  <a:gd name="T63" fmla="*/ 14 h 1463"/>
                  <a:gd name="T64" fmla="*/ 1120 w 1457"/>
                  <a:gd name="T65" fmla="*/ 0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7" h="1463">
                    <a:moveTo>
                      <a:pt x="242" y="1041"/>
                    </a:moveTo>
                    <a:lnTo>
                      <a:pt x="175" y="1289"/>
                    </a:lnTo>
                    <a:lnTo>
                      <a:pt x="420" y="1221"/>
                    </a:lnTo>
                    <a:lnTo>
                      <a:pt x="242" y="1041"/>
                    </a:lnTo>
                    <a:close/>
                    <a:moveTo>
                      <a:pt x="860" y="363"/>
                    </a:moveTo>
                    <a:lnTo>
                      <a:pt x="292" y="934"/>
                    </a:lnTo>
                    <a:lnTo>
                      <a:pt x="527" y="1170"/>
                    </a:lnTo>
                    <a:lnTo>
                      <a:pt x="1095" y="599"/>
                    </a:lnTo>
                    <a:lnTo>
                      <a:pt x="860" y="363"/>
                    </a:lnTo>
                    <a:close/>
                    <a:moveTo>
                      <a:pt x="1135" y="109"/>
                    </a:moveTo>
                    <a:lnTo>
                      <a:pt x="1120" y="111"/>
                    </a:lnTo>
                    <a:lnTo>
                      <a:pt x="1107" y="117"/>
                    </a:lnTo>
                    <a:lnTo>
                      <a:pt x="1096" y="126"/>
                    </a:lnTo>
                    <a:lnTo>
                      <a:pt x="939" y="284"/>
                    </a:lnTo>
                    <a:lnTo>
                      <a:pt x="1174" y="520"/>
                    </a:lnTo>
                    <a:lnTo>
                      <a:pt x="1331" y="362"/>
                    </a:lnTo>
                    <a:lnTo>
                      <a:pt x="1340" y="351"/>
                    </a:lnTo>
                    <a:lnTo>
                      <a:pt x="1345" y="338"/>
                    </a:lnTo>
                    <a:lnTo>
                      <a:pt x="1348" y="323"/>
                    </a:lnTo>
                    <a:lnTo>
                      <a:pt x="1345" y="309"/>
                    </a:lnTo>
                    <a:lnTo>
                      <a:pt x="1340" y="296"/>
                    </a:lnTo>
                    <a:lnTo>
                      <a:pt x="1331" y="285"/>
                    </a:lnTo>
                    <a:lnTo>
                      <a:pt x="1173" y="126"/>
                    </a:lnTo>
                    <a:lnTo>
                      <a:pt x="1162" y="117"/>
                    </a:lnTo>
                    <a:lnTo>
                      <a:pt x="1149" y="111"/>
                    </a:lnTo>
                    <a:lnTo>
                      <a:pt x="1135" y="109"/>
                    </a:lnTo>
                    <a:close/>
                    <a:moveTo>
                      <a:pt x="1120" y="0"/>
                    </a:moveTo>
                    <a:lnTo>
                      <a:pt x="1149" y="0"/>
                    </a:lnTo>
                    <a:lnTo>
                      <a:pt x="1177" y="5"/>
                    </a:lnTo>
                    <a:lnTo>
                      <a:pt x="1204" y="14"/>
                    </a:lnTo>
                    <a:lnTo>
                      <a:pt x="1229" y="28"/>
                    </a:lnTo>
                    <a:lnTo>
                      <a:pt x="1252" y="47"/>
                    </a:lnTo>
                    <a:lnTo>
                      <a:pt x="1410" y="206"/>
                    </a:lnTo>
                    <a:lnTo>
                      <a:pt x="1429" y="229"/>
                    </a:lnTo>
                    <a:lnTo>
                      <a:pt x="1443" y="254"/>
                    </a:lnTo>
                    <a:lnTo>
                      <a:pt x="1453" y="281"/>
                    </a:lnTo>
                    <a:lnTo>
                      <a:pt x="1457" y="309"/>
                    </a:lnTo>
                    <a:lnTo>
                      <a:pt x="1457" y="338"/>
                    </a:lnTo>
                    <a:lnTo>
                      <a:pt x="1453" y="366"/>
                    </a:lnTo>
                    <a:lnTo>
                      <a:pt x="1443" y="392"/>
                    </a:lnTo>
                    <a:lnTo>
                      <a:pt x="1429" y="418"/>
                    </a:lnTo>
                    <a:lnTo>
                      <a:pt x="1410" y="441"/>
                    </a:lnTo>
                    <a:lnTo>
                      <a:pt x="555" y="1300"/>
                    </a:lnTo>
                    <a:lnTo>
                      <a:pt x="124" y="1417"/>
                    </a:lnTo>
                    <a:lnTo>
                      <a:pt x="95" y="1447"/>
                    </a:lnTo>
                    <a:lnTo>
                      <a:pt x="83" y="1456"/>
                    </a:lnTo>
                    <a:lnTo>
                      <a:pt x="70" y="1461"/>
                    </a:lnTo>
                    <a:lnTo>
                      <a:pt x="56" y="1463"/>
                    </a:lnTo>
                    <a:lnTo>
                      <a:pt x="42" y="1461"/>
                    </a:lnTo>
                    <a:lnTo>
                      <a:pt x="29" y="1456"/>
                    </a:lnTo>
                    <a:lnTo>
                      <a:pt x="18" y="1447"/>
                    </a:lnTo>
                    <a:lnTo>
                      <a:pt x="17" y="1447"/>
                    </a:lnTo>
                    <a:lnTo>
                      <a:pt x="17" y="1446"/>
                    </a:lnTo>
                    <a:lnTo>
                      <a:pt x="7" y="1435"/>
                    </a:lnTo>
                    <a:lnTo>
                      <a:pt x="2" y="1420"/>
                    </a:lnTo>
                    <a:lnTo>
                      <a:pt x="0" y="1407"/>
                    </a:lnTo>
                    <a:lnTo>
                      <a:pt x="2" y="1393"/>
                    </a:lnTo>
                    <a:lnTo>
                      <a:pt x="7" y="1380"/>
                    </a:lnTo>
                    <a:lnTo>
                      <a:pt x="17" y="1368"/>
                    </a:lnTo>
                    <a:lnTo>
                      <a:pt x="46" y="1339"/>
                    </a:lnTo>
                    <a:lnTo>
                      <a:pt x="164" y="905"/>
                    </a:lnTo>
                    <a:lnTo>
                      <a:pt x="1018" y="47"/>
                    </a:lnTo>
                    <a:lnTo>
                      <a:pt x="1040" y="28"/>
                    </a:lnTo>
                    <a:lnTo>
                      <a:pt x="1065" y="14"/>
                    </a:lnTo>
                    <a:lnTo>
                      <a:pt x="1092" y="5"/>
                    </a:lnTo>
                    <a:lnTo>
                      <a:pt x="11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386"/>
              <p:cNvSpPr>
                <a:spLocks noEditPoints="1"/>
              </p:cNvSpPr>
              <p:nvPr/>
            </p:nvSpPr>
            <p:spPr bwMode="auto">
              <a:xfrm>
                <a:off x="9197976" y="2889251"/>
                <a:ext cx="373063" cy="285750"/>
              </a:xfrm>
              <a:custGeom>
                <a:avLst/>
                <a:gdLst>
                  <a:gd name="T0" fmla="*/ 610 w 2109"/>
                  <a:gd name="T1" fmla="*/ 1116 h 1618"/>
                  <a:gd name="T2" fmla="*/ 610 w 2109"/>
                  <a:gd name="T3" fmla="*/ 1506 h 1618"/>
                  <a:gd name="T4" fmla="*/ 999 w 2109"/>
                  <a:gd name="T5" fmla="*/ 1506 h 1618"/>
                  <a:gd name="T6" fmla="*/ 999 w 2109"/>
                  <a:gd name="T7" fmla="*/ 1116 h 1618"/>
                  <a:gd name="T8" fmla="*/ 610 w 2109"/>
                  <a:gd name="T9" fmla="*/ 1116 h 1618"/>
                  <a:gd name="T10" fmla="*/ 111 w 2109"/>
                  <a:gd name="T11" fmla="*/ 1116 h 1618"/>
                  <a:gd name="T12" fmla="*/ 111 w 2109"/>
                  <a:gd name="T13" fmla="*/ 1506 h 1618"/>
                  <a:gd name="T14" fmla="*/ 499 w 2109"/>
                  <a:gd name="T15" fmla="*/ 1506 h 1618"/>
                  <a:gd name="T16" fmla="*/ 499 w 2109"/>
                  <a:gd name="T17" fmla="*/ 1116 h 1618"/>
                  <a:gd name="T18" fmla="*/ 111 w 2109"/>
                  <a:gd name="T19" fmla="*/ 1116 h 1618"/>
                  <a:gd name="T20" fmla="*/ 610 w 2109"/>
                  <a:gd name="T21" fmla="*/ 614 h 1618"/>
                  <a:gd name="T22" fmla="*/ 610 w 2109"/>
                  <a:gd name="T23" fmla="*/ 1004 h 1618"/>
                  <a:gd name="T24" fmla="*/ 999 w 2109"/>
                  <a:gd name="T25" fmla="*/ 1004 h 1618"/>
                  <a:gd name="T26" fmla="*/ 999 w 2109"/>
                  <a:gd name="T27" fmla="*/ 614 h 1618"/>
                  <a:gd name="T28" fmla="*/ 610 w 2109"/>
                  <a:gd name="T29" fmla="*/ 614 h 1618"/>
                  <a:gd name="T30" fmla="*/ 111 w 2109"/>
                  <a:gd name="T31" fmla="*/ 614 h 1618"/>
                  <a:gd name="T32" fmla="*/ 111 w 2109"/>
                  <a:gd name="T33" fmla="*/ 1004 h 1618"/>
                  <a:gd name="T34" fmla="*/ 499 w 2109"/>
                  <a:gd name="T35" fmla="*/ 1004 h 1618"/>
                  <a:gd name="T36" fmla="*/ 499 w 2109"/>
                  <a:gd name="T37" fmla="*/ 614 h 1618"/>
                  <a:gd name="T38" fmla="*/ 111 w 2109"/>
                  <a:gd name="T39" fmla="*/ 614 h 1618"/>
                  <a:gd name="T40" fmla="*/ 1609 w 2109"/>
                  <a:gd name="T41" fmla="*/ 112 h 1618"/>
                  <a:gd name="T42" fmla="*/ 1609 w 2109"/>
                  <a:gd name="T43" fmla="*/ 502 h 1618"/>
                  <a:gd name="T44" fmla="*/ 1998 w 2109"/>
                  <a:gd name="T45" fmla="*/ 502 h 1618"/>
                  <a:gd name="T46" fmla="*/ 1998 w 2109"/>
                  <a:gd name="T47" fmla="*/ 112 h 1618"/>
                  <a:gd name="T48" fmla="*/ 1609 w 2109"/>
                  <a:gd name="T49" fmla="*/ 112 h 1618"/>
                  <a:gd name="T50" fmla="*/ 1110 w 2109"/>
                  <a:gd name="T51" fmla="*/ 112 h 1618"/>
                  <a:gd name="T52" fmla="*/ 1110 w 2109"/>
                  <a:gd name="T53" fmla="*/ 502 h 1618"/>
                  <a:gd name="T54" fmla="*/ 1498 w 2109"/>
                  <a:gd name="T55" fmla="*/ 502 h 1618"/>
                  <a:gd name="T56" fmla="*/ 1498 w 2109"/>
                  <a:gd name="T57" fmla="*/ 112 h 1618"/>
                  <a:gd name="T58" fmla="*/ 1110 w 2109"/>
                  <a:gd name="T59" fmla="*/ 112 h 1618"/>
                  <a:gd name="T60" fmla="*/ 610 w 2109"/>
                  <a:gd name="T61" fmla="*/ 112 h 1618"/>
                  <a:gd name="T62" fmla="*/ 610 w 2109"/>
                  <a:gd name="T63" fmla="*/ 502 h 1618"/>
                  <a:gd name="T64" fmla="*/ 999 w 2109"/>
                  <a:gd name="T65" fmla="*/ 502 h 1618"/>
                  <a:gd name="T66" fmla="*/ 999 w 2109"/>
                  <a:gd name="T67" fmla="*/ 112 h 1618"/>
                  <a:gd name="T68" fmla="*/ 610 w 2109"/>
                  <a:gd name="T69" fmla="*/ 112 h 1618"/>
                  <a:gd name="T70" fmla="*/ 111 w 2109"/>
                  <a:gd name="T71" fmla="*/ 112 h 1618"/>
                  <a:gd name="T72" fmla="*/ 111 w 2109"/>
                  <a:gd name="T73" fmla="*/ 502 h 1618"/>
                  <a:gd name="T74" fmla="*/ 499 w 2109"/>
                  <a:gd name="T75" fmla="*/ 502 h 1618"/>
                  <a:gd name="T76" fmla="*/ 499 w 2109"/>
                  <a:gd name="T77" fmla="*/ 112 h 1618"/>
                  <a:gd name="T78" fmla="*/ 111 w 2109"/>
                  <a:gd name="T79" fmla="*/ 112 h 1618"/>
                  <a:gd name="T80" fmla="*/ 0 w 2109"/>
                  <a:gd name="T81" fmla="*/ 0 h 1618"/>
                  <a:gd name="T82" fmla="*/ 2109 w 2109"/>
                  <a:gd name="T83" fmla="*/ 0 h 1618"/>
                  <a:gd name="T84" fmla="*/ 2109 w 2109"/>
                  <a:gd name="T85" fmla="*/ 614 h 1618"/>
                  <a:gd name="T86" fmla="*/ 1110 w 2109"/>
                  <a:gd name="T87" fmla="*/ 614 h 1618"/>
                  <a:gd name="T88" fmla="*/ 1110 w 2109"/>
                  <a:gd name="T89" fmla="*/ 1618 h 1618"/>
                  <a:gd name="T90" fmla="*/ 0 w 2109"/>
                  <a:gd name="T91" fmla="*/ 1618 h 1618"/>
                  <a:gd name="T92" fmla="*/ 0 w 2109"/>
                  <a:gd name="T93" fmla="*/ 0 h 1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09" h="1618">
                    <a:moveTo>
                      <a:pt x="610" y="1116"/>
                    </a:moveTo>
                    <a:lnTo>
                      <a:pt x="610" y="1506"/>
                    </a:lnTo>
                    <a:lnTo>
                      <a:pt x="999" y="1506"/>
                    </a:lnTo>
                    <a:lnTo>
                      <a:pt x="999" y="1116"/>
                    </a:lnTo>
                    <a:lnTo>
                      <a:pt x="610" y="1116"/>
                    </a:lnTo>
                    <a:close/>
                    <a:moveTo>
                      <a:pt x="111" y="1116"/>
                    </a:moveTo>
                    <a:lnTo>
                      <a:pt x="111" y="1506"/>
                    </a:lnTo>
                    <a:lnTo>
                      <a:pt x="499" y="1506"/>
                    </a:lnTo>
                    <a:lnTo>
                      <a:pt x="499" y="1116"/>
                    </a:lnTo>
                    <a:lnTo>
                      <a:pt x="111" y="1116"/>
                    </a:lnTo>
                    <a:close/>
                    <a:moveTo>
                      <a:pt x="610" y="614"/>
                    </a:moveTo>
                    <a:lnTo>
                      <a:pt x="610" y="1004"/>
                    </a:lnTo>
                    <a:lnTo>
                      <a:pt x="999" y="1004"/>
                    </a:lnTo>
                    <a:lnTo>
                      <a:pt x="999" y="614"/>
                    </a:lnTo>
                    <a:lnTo>
                      <a:pt x="610" y="614"/>
                    </a:lnTo>
                    <a:close/>
                    <a:moveTo>
                      <a:pt x="111" y="614"/>
                    </a:moveTo>
                    <a:lnTo>
                      <a:pt x="111" y="1004"/>
                    </a:lnTo>
                    <a:lnTo>
                      <a:pt x="499" y="1004"/>
                    </a:lnTo>
                    <a:lnTo>
                      <a:pt x="499" y="614"/>
                    </a:lnTo>
                    <a:lnTo>
                      <a:pt x="111" y="614"/>
                    </a:lnTo>
                    <a:close/>
                    <a:moveTo>
                      <a:pt x="1609" y="112"/>
                    </a:moveTo>
                    <a:lnTo>
                      <a:pt x="1609" y="502"/>
                    </a:lnTo>
                    <a:lnTo>
                      <a:pt x="1998" y="502"/>
                    </a:lnTo>
                    <a:lnTo>
                      <a:pt x="1998" y="112"/>
                    </a:lnTo>
                    <a:lnTo>
                      <a:pt x="1609" y="112"/>
                    </a:lnTo>
                    <a:close/>
                    <a:moveTo>
                      <a:pt x="1110" y="112"/>
                    </a:moveTo>
                    <a:lnTo>
                      <a:pt x="1110" y="502"/>
                    </a:lnTo>
                    <a:lnTo>
                      <a:pt x="1498" y="502"/>
                    </a:lnTo>
                    <a:lnTo>
                      <a:pt x="1498" y="112"/>
                    </a:lnTo>
                    <a:lnTo>
                      <a:pt x="1110" y="112"/>
                    </a:lnTo>
                    <a:close/>
                    <a:moveTo>
                      <a:pt x="610" y="112"/>
                    </a:moveTo>
                    <a:lnTo>
                      <a:pt x="610" y="502"/>
                    </a:lnTo>
                    <a:lnTo>
                      <a:pt x="999" y="502"/>
                    </a:lnTo>
                    <a:lnTo>
                      <a:pt x="999" y="112"/>
                    </a:lnTo>
                    <a:lnTo>
                      <a:pt x="610" y="112"/>
                    </a:lnTo>
                    <a:close/>
                    <a:moveTo>
                      <a:pt x="111" y="112"/>
                    </a:moveTo>
                    <a:lnTo>
                      <a:pt x="111" y="502"/>
                    </a:lnTo>
                    <a:lnTo>
                      <a:pt x="499" y="502"/>
                    </a:lnTo>
                    <a:lnTo>
                      <a:pt x="499" y="112"/>
                    </a:lnTo>
                    <a:lnTo>
                      <a:pt x="111" y="112"/>
                    </a:lnTo>
                    <a:close/>
                    <a:moveTo>
                      <a:pt x="0" y="0"/>
                    </a:moveTo>
                    <a:lnTo>
                      <a:pt x="2109" y="0"/>
                    </a:lnTo>
                    <a:lnTo>
                      <a:pt x="2109" y="614"/>
                    </a:lnTo>
                    <a:lnTo>
                      <a:pt x="1110" y="614"/>
                    </a:lnTo>
                    <a:lnTo>
                      <a:pt x="1110" y="1618"/>
                    </a:lnTo>
                    <a:lnTo>
                      <a:pt x="0" y="161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387"/>
              <p:cNvSpPr>
                <a:spLocks noEditPoints="1"/>
              </p:cNvSpPr>
              <p:nvPr/>
            </p:nvSpPr>
            <p:spPr bwMode="auto">
              <a:xfrm>
                <a:off x="9129713" y="2682876"/>
                <a:ext cx="509588" cy="560388"/>
              </a:xfrm>
              <a:custGeom>
                <a:avLst/>
                <a:gdLst>
                  <a:gd name="T0" fmla="*/ 111 w 2886"/>
                  <a:gd name="T1" fmla="*/ 781 h 3179"/>
                  <a:gd name="T2" fmla="*/ 2775 w 2886"/>
                  <a:gd name="T3" fmla="*/ 335 h 3179"/>
                  <a:gd name="T4" fmla="*/ 2553 w 2886"/>
                  <a:gd name="T5" fmla="*/ 502 h 3179"/>
                  <a:gd name="T6" fmla="*/ 2542 w 2886"/>
                  <a:gd name="T7" fmla="*/ 535 h 3179"/>
                  <a:gd name="T8" fmla="*/ 2515 w 2886"/>
                  <a:gd name="T9" fmla="*/ 555 h 3179"/>
                  <a:gd name="T10" fmla="*/ 2109 w 2886"/>
                  <a:gd name="T11" fmla="*/ 558 h 3179"/>
                  <a:gd name="T12" fmla="*/ 2077 w 2886"/>
                  <a:gd name="T13" fmla="*/ 547 h 3179"/>
                  <a:gd name="T14" fmla="*/ 2057 w 2886"/>
                  <a:gd name="T15" fmla="*/ 520 h 3179"/>
                  <a:gd name="T16" fmla="*/ 2054 w 2886"/>
                  <a:gd name="T17" fmla="*/ 335 h 3179"/>
                  <a:gd name="T18" fmla="*/ 833 w 2886"/>
                  <a:gd name="T19" fmla="*/ 502 h 3179"/>
                  <a:gd name="T20" fmla="*/ 821 w 2886"/>
                  <a:gd name="T21" fmla="*/ 535 h 3179"/>
                  <a:gd name="T22" fmla="*/ 794 w 2886"/>
                  <a:gd name="T23" fmla="*/ 555 h 3179"/>
                  <a:gd name="T24" fmla="*/ 389 w 2886"/>
                  <a:gd name="T25" fmla="*/ 558 h 3179"/>
                  <a:gd name="T26" fmla="*/ 356 w 2886"/>
                  <a:gd name="T27" fmla="*/ 547 h 3179"/>
                  <a:gd name="T28" fmla="*/ 336 w 2886"/>
                  <a:gd name="T29" fmla="*/ 520 h 3179"/>
                  <a:gd name="T30" fmla="*/ 333 w 2886"/>
                  <a:gd name="T31" fmla="*/ 335 h 3179"/>
                  <a:gd name="T32" fmla="*/ 2165 w 2886"/>
                  <a:gd name="T33" fmla="*/ 112 h 3179"/>
                  <a:gd name="T34" fmla="*/ 2442 w 2886"/>
                  <a:gd name="T35" fmla="*/ 447 h 3179"/>
                  <a:gd name="T36" fmla="*/ 2165 w 2886"/>
                  <a:gd name="T37" fmla="*/ 112 h 3179"/>
                  <a:gd name="T38" fmla="*/ 444 w 2886"/>
                  <a:gd name="T39" fmla="*/ 447 h 3179"/>
                  <a:gd name="T40" fmla="*/ 722 w 2886"/>
                  <a:gd name="T41" fmla="*/ 112 h 3179"/>
                  <a:gd name="T42" fmla="*/ 389 w 2886"/>
                  <a:gd name="T43" fmla="*/ 0 h 3179"/>
                  <a:gd name="T44" fmla="*/ 794 w 2886"/>
                  <a:gd name="T45" fmla="*/ 3 h 3179"/>
                  <a:gd name="T46" fmla="*/ 821 w 2886"/>
                  <a:gd name="T47" fmla="*/ 23 h 3179"/>
                  <a:gd name="T48" fmla="*/ 833 w 2886"/>
                  <a:gd name="T49" fmla="*/ 56 h 3179"/>
                  <a:gd name="T50" fmla="*/ 2054 w 2886"/>
                  <a:gd name="T51" fmla="*/ 223 h 3179"/>
                  <a:gd name="T52" fmla="*/ 2057 w 2886"/>
                  <a:gd name="T53" fmla="*/ 39 h 3179"/>
                  <a:gd name="T54" fmla="*/ 2077 w 2886"/>
                  <a:gd name="T55" fmla="*/ 11 h 3179"/>
                  <a:gd name="T56" fmla="*/ 2109 w 2886"/>
                  <a:gd name="T57" fmla="*/ 0 h 3179"/>
                  <a:gd name="T58" fmla="*/ 2515 w 2886"/>
                  <a:gd name="T59" fmla="*/ 3 h 3179"/>
                  <a:gd name="T60" fmla="*/ 2542 w 2886"/>
                  <a:gd name="T61" fmla="*/ 23 h 3179"/>
                  <a:gd name="T62" fmla="*/ 2553 w 2886"/>
                  <a:gd name="T63" fmla="*/ 56 h 3179"/>
                  <a:gd name="T64" fmla="*/ 2831 w 2886"/>
                  <a:gd name="T65" fmla="*/ 223 h 3179"/>
                  <a:gd name="T66" fmla="*/ 2864 w 2886"/>
                  <a:gd name="T67" fmla="*/ 234 h 3179"/>
                  <a:gd name="T68" fmla="*/ 2883 w 2886"/>
                  <a:gd name="T69" fmla="*/ 261 h 3179"/>
                  <a:gd name="T70" fmla="*/ 2886 w 2886"/>
                  <a:gd name="T71" fmla="*/ 1618 h 3179"/>
                  <a:gd name="T72" fmla="*/ 2875 w 2886"/>
                  <a:gd name="T73" fmla="*/ 1650 h 3179"/>
                  <a:gd name="T74" fmla="*/ 2848 w 2886"/>
                  <a:gd name="T75" fmla="*/ 1670 h 3179"/>
                  <a:gd name="T76" fmla="*/ 2813 w 2886"/>
                  <a:gd name="T77" fmla="*/ 1670 h 3179"/>
                  <a:gd name="T78" fmla="*/ 2786 w 2886"/>
                  <a:gd name="T79" fmla="*/ 1650 h 3179"/>
                  <a:gd name="T80" fmla="*/ 2775 w 2886"/>
                  <a:gd name="T81" fmla="*/ 1618 h 3179"/>
                  <a:gd name="T82" fmla="*/ 111 w 2886"/>
                  <a:gd name="T83" fmla="*/ 893 h 3179"/>
                  <a:gd name="T84" fmla="*/ 1443 w 2886"/>
                  <a:gd name="T85" fmla="*/ 3068 h 3179"/>
                  <a:gd name="T86" fmla="*/ 1476 w 2886"/>
                  <a:gd name="T87" fmla="*/ 3078 h 3179"/>
                  <a:gd name="T88" fmla="*/ 1495 w 2886"/>
                  <a:gd name="T89" fmla="*/ 3106 h 3179"/>
                  <a:gd name="T90" fmla="*/ 1495 w 2886"/>
                  <a:gd name="T91" fmla="*/ 3141 h 3179"/>
                  <a:gd name="T92" fmla="*/ 1476 w 2886"/>
                  <a:gd name="T93" fmla="*/ 3168 h 3179"/>
                  <a:gd name="T94" fmla="*/ 1443 w 2886"/>
                  <a:gd name="T95" fmla="*/ 3179 h 3179"/>
                  <a:gd name="T96" fmla="*/ 38 w 2886"/>
                  <a:gd name="T97" fmla="*/ 3176 h 3179"/>
                  <a:gd name="T98" fmla="*/ 11 w 2886"/>
                  <a:gd name="T99" fmla="*/ 3156 h 3179"/>
                  <a:gd name="T100" fmla="*/ 0 w 2886"/>
                  <a:gd name="T101" fmla="*/ 3123 h 3179"/>
                  <a:gd name="T102" fmla="*/ 3 w 2886"/>
                  <a:gd name="T103" fmla="*/ 261 h 3179"/>
                  <a:gd name="T104" fmla="*/ 23 w 2886"/>
                  <a:gd name="T105" fmla="*/ 234 h 3179"/>
                  <a:gd name="T106" fmla="*/ 56 w 2886"/>
                  <a:gd name="T107" fmla="*/ 223 h 3179"/>
                  <a:gd name="T108" fmla="*/ 333 w 2886"/>
                  <a:gd name="T109" fmla="*/ 56 h 3179"/>
                  <a:gd name="T110" fmla="*/ 344 w 2886"/>
                  <a:gd name="T111" fmla="*/ 23 h 3179"/>
                  <a:gd name="T112" fmla="*/ 371 w 2886"/>
                  <a:gd name="T113" fmla="*/ 3 h 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86" h="3179">
                    <a:moveTo>
                      <a:pt x="111" y="335"/>
                    </a:moveTo>
                    <a:lnTo>
                      <a:pt x="111" y="781"/>
                    </a:lnTo>
                    <a:lnTo>
                      <a:pt x="2775" y="781"/>
                    </a:lnTo>
                    <a:lnTo>
                      <a:pt x="2775" y="335"/>
                    </a:lnTo>
                    <a:lnTo>
                      <a:pt x="2553" y="335"/>
                    </a:lnTo>
                    <a:lnTo>
                      <a:pt x="2553" y="502"/>
                    </a:lnTo>
                    <a:lnTo>
                      <a:pt x="2550" y="520"/>
                    </a:lnTo>
                    <a:lnTo>
                      <a:pt x="2542" y="535"/>
                    </a:lnTo>
                    <a:lnTo>
                      <a:pt x="2530" y="547"/>
                    </a:lnTo>
                    <a:lnTo>
                      <a:pt x="2515" y="555"/>
                    </a:lnTo>
                    <a:lnTo>
                      <a:pt x="2498" y="558"/>
                    </a:lnTo>
                    <a:lnTo>
                      <a:pt x="2109" y="558"/>
                    </a:lnTo>
                    <a:lnTo>
                      <a:pt x="2092" y="555"/>
                    </a:lnTo>
                    <a:lnTo>
                      <a:pt x="2077" y="547"/>
                    </a:lnTo>
                    <a:lnTo>
                      <a:pt x="2065" y="535"/>
                    </a:lnTo>
                    <a:lnTo>
                      <a:pt x="2057" y="520"/>
                    </a:lnTo>
                    <a:lnTo>
                      <a:pt x="2054" y="502"/>
                    </a:lnTo>
                    <a:lnTo>
                      <a:pt x="2054" y="335"/>
                    </a:lnTo>
                    <a:lnTo>
                      <a:pt x="833" y="335"/>
                    </a:lnTo>
                    <a:lnTo>
                      <a:pt x="833" y="502"/>
                    </a:lnTo>
                    <a:lnTo>
                      <a:pt x="829" y="520"/>
                    </a:lnTo>
                    <a:lnTo>
                      <a:pt x="821" y="535"/>
                    </a:lnTo>
                    <a:lnTo>
                      <a:pt x="809" y="547"/>
                    </a:lnTo>
                    <a:lnTo>
                      <a:pt x="794" y="555"/>
                    </a:lnTo>
                    <a:lnTo>
                      <a:pt x="777" y="558"/>
                    </a:lnTo>
                    <a:lnTo>
                      <a:pt x="389" y="558"/>
                    </a:lnTo>
                    <a:lnTo>
                      <a:pt x="371" y="555"/>
                    </a:lnTo>
                    <a:lnTo>
                      <a:pt x="356" y="547"/>
                    </a:lnTo>
                    <a:lnTo>
                      <a:pt x="344" y="535"/>
                    </a:lnTo>
                    <a:lnTo>
                      <a:pt x="336" y="520"/>
                    </a:lnTo>
                    <a:lnTo>
                      <a:pt x="333" y="502"/>
                    </a:lnTo>
                    <a:lnTo>
                      <a:pt x="333" y="335"/>
                    </a:lnTo>
                    <a:lnTo>
                      <a:pt x="111" y="335"/>
                    </a:lnTo>
                    <a:close/>
                    <a:moveTo>
                      <a:pt x="2165" y="112"/>
                    </a:moveTo>
                    <a:lnTo>
                      <a:pt x="2165" y="447"/>
                    </a:lnTo>
                    <a:lnTo>
                      <a:pt x="2442" y="447"/>
                    </a:lnTo>
                    <a:lnTo>
                      <a:pt x="2442" y="112"/>
                    </a:lnTo>
                    <a:lnTo>
                      <a:pt x="2165" y="112"/>
                    </a:lnTo>
                    <a:close/>
                    <a:moveTo>
                      <a:pt x="444" y="112"/>
                    </a:moveTo>
                    <a:lnTo>
                      <a:pt x="444" y="447"/>
                    </a:lnTo>
                    <a:lnTo>
                      <a:pt x="722" y="447"/>
                    </a:lnTo>
                    <a:lnTo>
                      <a:pt x="722" y="112"/>
                    </a:lnTo>
                    <a:lnTo>
                      <a:pt x="444" y="112"/>
                    </a:lnTo>
                    <a:close/>
                    <a:moveTo>
                      <a:pt x="389" y="0"/>
                    </a:moveTo>
                    <a:lnTo>
                      <a:pt x="777" y="0"/>
                    </a:lnTo>
                    <a:lnTo>
                      <a:pt x="794" y="3"/>
                    </a:lnTo>
                    <a:lnTo>
                      <a:pt x="809" y="11"/>
                    </a:lnTo>
                    <a:lnTo>
                      <a:pt x="821" y="23"/>
                    </a:lnTo>
                    <a:lnTo>
                      <a:pt x="829" y="39"/>
                    </a:lnTo>
                    <a:lnTo>
                      <a:pt x="833" y="56"/>
                    </a:lnTo>
                    <a:lnTo>
                      <a:pt x="833" y="223"/>
                    </a:lnTo>
                    <a:lnTo>
                      <a:pt x="2054" y="223"/>
                    </a:lnTo>
                    <a:lnTo>
                      <a:pt x="2054" y="56"/>
                    </a:lnTo>
                    <a:lnTo>
                      <a:pt x="2057" y="39"/>
                    </a:lnTo>
                    <a:lnTo>
                      <a:pt x="2065" y="23"/>
                    </a:lnTo>
                    <a:lnTo>
                      <a:pt x="2077" y="11"/>
                    </a:lnTo>
                    <a:lnTo>
                      <a:pt x="2092" y="3"/>
                    </a:lnTo>
                    <a:lnTo>
                      <a:pt x="2109" y="0"/>
                    </a:lnTo>
                    <a:lnTo>
                      <a:pt x="2498" y="0"/>
                    </a:lnTo>
                    <a:lnTo>
                      <a:pt x="2515" y="3"/>
                    </a:lnTo>
                    <a:lnTo>
                      <a:pt x="2530" y="11"/>
                    </a:lnTo>
                    <a:lnTo>
                      <a:pt x="2542" y="23"/>
                    </a:lnTo>
                    <a:lnTo>
                      <a:pt x="2550" y="39"/>
                    </a:lnTo>
                    <a:lnTo>
                      <a:pt x="2553" y="56"/>
                    </a:lnTo>
                    <a:lnTo>
                      <a:pt x="2553" y="223"/>
                    </a:lnTo>
                    <a:lnTo>
                      <a:pt x="2831" y="223"/>
                    </a:lnTo>
                    <a:lnTo>
                      <a:pt x="2848" y="226"/>
                    </a:lnTo>
                    <a:lnTo>
                      <a:pt x="2864" y="234"/>
                    </a:lnTo>
                    <a:lnTo>
                      <a:pt x="2875" y="246"/>
                    </a:lnTo>
                    <a:lnTo>
                      <a:pt x="2883" y="261"/>
                    </a:lnTo>
                    <a:lnTo>
                      <a:pt x="2886" y="279"/>
                    </a:lnTo>
                    <a:lnTo>
                      <a:pt x="2886" y="1618"/>
                    </a:lnTo>
                    <a:lnTo>
                      <a:pt x="2883" y="1635"/>
                    </a:lnTo>
                    <a:lnTo>
                      <a:pt x="2875" y="1650"/>
                    </a:lnTo>
                    <a:lnTo>
                      <a:pt x="2864" y="1662"/>
                    </a:lnTo>
                    <a:lnTo>
                      <a:pt x="2848" y="1670"/>
                    </a:lnTo>
                    <a:lnTo>
                      <a:pt x="2831" y="1673"/>
                    </a:lnTo>
                    <a:lnTo>
                      <a:pt x="2813" y="1670"/>
                    </a:lnTo>
                    <a:lnTo>
                      <a:pt x="2798" y="1662"/>
                    </a:lnTo>
                    <a:lnTo>
                      <a:pt x="2786" y="1650"/>
                    </a:lnTo>
                    <a:lnTo>
                      <a:pt x="2778" y="1635"/>
                    </a:lnTo>
                    <a:lnTo>
                      <a:pt x="2775" y="1618"/>
                    </a:lnTo>
                    <a:lnTo>
                      <a:pt x="2775" y="893"/>
                    </a:lnTo>
                    <a:lnTo>
                      <a:pt x="111" y="893"/>
                    </a:lnTo>
                    <a:lnTo>
                      <a:pt x="111" y="3068"/>
                    </a:lnTo>
                    <a:lnTo>
                      <a:pt x="1443" y="3068"/>
                    </a:lnTo>
                    <a:lnTo>
                      <a:pt x="1460" y="3071"/>
                    </a:lnTo>
                    <a:lnTo>
                      <a:pt x="1476" y="3078"/>
                    </a:lnTo>
                    <a:lnTo>
                      <a:pt x="1487" y="3090"/>
                    </a:lnTo>
                    <a:lnTo>
                      <a:pt x="1495" y="3106"/>
                    </a:lnTo>
                    <a:lnTo>
                      <a:pt x="1499" y="3123"/>
                    </a:lnTo>
                    <a:lnTo>
                      <a:pt x="1495" y="3141"/>
                    </a:lnTo>
                    <a:lnTo>
                      <a:pt x="1487" y="3156"/>
                    </a:lnTo>
                    <a:lnTo>
                      <a:pt x="1476" y="3168"/>
                    </a:lnTo>
                    <a:lnTo>
                      <a:pt x="1460" y="3176"/>
                    </a:lnTo>
                    <a:lnTo>
                      <a:pt x="1443" y="3179"/>
                    </a:lnTo>
                    <a:lnTo>
                      <a:pt x="56" y="3179"/>
                    </a:lnTo>
                    <a:lnTo>
                      <a:pt x="38" y="3176"/>
                    </a:lnTo>
                    <a:lnTo>
                      <a:pt x="23" y="3168"/>
                    </a:lnTo>
                    <a:lnTo>
                      <a:pt x="11" y="3156"/>
                    </a:lnTo>
                    <a:lnTo>
                      <a:pt x="3" y="3141"/>
                    </a:lnTo>
                    <a:lnTo>
                      <a:pt x="0" y="3123"/>
                    </a:lnTo>
                    <a:lnTo>
                      <a:pt x="0" y="279"/>
                    </a:lnTo>
                    <a:lnTo>
                      <a:pt x="3" y="261"/>
                    </a:lnTo>
                    <a:lnTo>
                      <a:pt x="11" y="246"/>
                    </a:lnTo>
                    <a:lnTo>
                      <a:pt x="23" y="234"/>
                    </a:lnTo>
                    <a:lnTo>
                      <a:pt x="38" y="226"/>
                    </a:lnTo>
                    <a:lnTo>
                      <a:pt x="56" y="223"/>
                    </a:lnTo>
                    <a:lnTo>
                      <a:pt x="333" y="223"/>
                    </a:lnTo>
                    <a:lnTo>
                      <a:pt x="333" y="56"/>
                    </a:lnTo>
                    <a:lnTo>
                      <a:pt x="336" y="39"/>
                    </a:lnTo>
                    <a:lnTo>
                      <a:pt x="344" y="23"/>
                    </a:lnTo>
                    <a:lnTo>
                      <a:pt x="356" y="11"/>
                    </a:lnTo>
                    <a:lnTo>
                      <a:pt x="371" y="3"/>
                    </a:lnTo>
                    <a:lnTo>
                      <a:pt x="38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06" name="Group 1205"/>
            <p:cNvGrpSpPr/>
            <p:nvPr/>
          </p:nvGrpSpPr>
          <p:grpSpPr>
            <a:xfrm>
              <a:off x="9094935" y="2679765"/>
              <a:ext cx="541337" cy="573087"/>
              <a:chOff x="10015538" y="2678113"/>
              <a:chExt cx="541337" cy="5730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07" name="Freeform 392"/>
              <p:cNvSpPr>
                <a:spLocks noEditPoints="1"/>
              </p:cNvSpPr>
              <p:nvPr/>
            </p:nvSpPr>
            <p:spPr bwMode="auto">
              <a:xfrm>
                <a:off x="10320338" y="3017838"/>
                <a:ext cx="236537" cy="233362"/>
              </a:xfrm>
              <a:custGeom>
                <a:avLst/>
                <a:gdLst>
                  <a:gd name="T0" fmla="*/ 111 w 1339"/>
                  <a:gd name="T1" fmla="*/ 110 h 1322"/>
                  <a:gd name="T2" fmla="*/ 111 w 1339"/>
                  <a:gd name="T3" fmla="*/ 1212 h 1322"/>
                  <a:gd name="T4" fmla="*/ 613 w 1339"/>
                  <a:gd name="T5" fmla="*/ 1212 h 1322"/>
                  <a:gd name="T6" fmla="*/ 613 w 1339"/>
                  <a:gd name="T7" fmla="*/ 519 h 1322"/>
                  <a:gd name="T8" fmla="*/ 374 w 1339"/>
                  <a:gd name="T9" fmla="*/ 755 h 1322"/>
                  <a:gd name="T10" fmla="*/ 295 w 1339"/>
                  <a:gd name="T11" fmla="*/ 677 h 1322"/>
                  <a:gd name="T12" fmla="*/ 669 w 1339"/>
                  <a:gd name="T13" fmla="*/ 308 h 1322"/>
                  <a:gd name="T14" fmla="*/ 1043 w 1339"/>
                  <a:gd name="T15" fmla="*/ 677 h 1322"/>
                  <a:gd name="T16" fmla="*/ 964 w 1339"/>
                  <a:gd name="T17" fmla="*/ 755 h 1322"/>
                  <a:gd name="T18" fmla="*/ 725 w 1339"/>
                  <a:gd name="T19" fmla="*/ 519 h 1322"/>
                  <a:gd name="T20" fmla="*/ 725 w 1339"/>
                  <a:gd name="T21" fmla="*/ 1212 h 1322"/>
                  <a:gd name="T22" fmla="*/ 1227 w 1339"/>
                  <a:gd name="T23" fmla="*/ 1212 h 1322"/>
                  <a:gd name="T24" fmla="*/ 1227 w 1339"/>
                  <a:gd name="T25" fmla="*/ 110 h 1322"/>
                  <a:gd name="T26" fmla="*/ 111 w 1339"/>
                  <a:gd name="T27" fmla="*/ 110 h 1322"/>
                  <a:gd name="T28" fmla="*/ 0 w 1339"/>
                  <a:gd name="T29" fmla="*/ 0 h 1322"/>
                  <a:gd name="T30" fmla="*/ 1339 w 1339"/>
                  <a:gd name="T31" fmla="*/ 0 h 1322"/>
                  <a:gd name="T32" fmla="*/ 1339 w 1339"/>
                  <a:gd name="T33" fmla="*/ 1322 h 1322"/>
                  <a:gd name="T34" fmla="*/ 0 w 1339"/>
                  <a:gd name="T35" fmla="*/ 1322 h 1322"/>
                  <a:gd name="T36" fmla="*/ 0 w 1339"/>
                  <a:gd name="T37" fmla="*/ 0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9" h="1322">
                    <a:moveTo>
                      <a:pt x="111" y="110"/>
                    </a:moveTo>
                    <a:lnTo>
                      <a:pt x="111" y="1212"/>
                    </a:lnTo>
                    <a:lnTo>
                      <a:pt x="613" y="1212"/>
                    </a:lnTo>
                    <a:lnTo>
                      <a:pt x="613" y="519"/>
                    </a:lnTo>
                    <a:lnTo>
                      <a:pt x="374" y="755"/>
                    </a:lnTo>
                    <a:lnTo>
                      <a:pt x="295" y="677"/>
                    </a:lnTo>
                    <a:lnTo>
                      <a:pt x="669" y="308"/>
                    </a:lnTo>
                    <a:lnTo>
                      <a:pt x="1043" y="677"/>
                    </a:lnTo>
                    <a:lnTo>
                      <a:pt x="964" y="755"/>
                    </a:lnTo>
                    <a:lnTo>
                      <a:pt x="725" y="519"/>
                    </a:lnTo>
                    <a:lnTo>
                      <a:pt x="725" y="1212"/>
                    </a:lnTo>
                    <a:lnTo>
                      <a:pt x="1227" y="1212"/>
                    </a:lnTo>
                    <a:lnTo>
                      <a:pt x="1227" y="110"/>
                    </a:lnTo>
                    <a:lnTo>
                      <a:pt x="111" y="110"/>
                    </a:lnTo>
                    <a:close/>
                    <a:moveTo>
                      <a:pt x="0" y="0"/>
                    </a:moveTo>
                    <a:lnTo>
                      <a:pt x="1339" y="0"/>
                    </a:lnTo>
                    <a:lnTo>
                      <a:pt x="1339" y="1322"/>
                    </a:lnTo>
                    <a:lnTo>
                      <a:pt x="0" y="13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393"/>
              <p:cNvSpPr>
                <a:spLocks noEditPoints="1"/>
              </p:cNvSpPr>
              <p:nvPr/>
            </p:nvSpPr>
            <p:spPr bwMode="auto">
              <a:xfrm>
                <a:off x="10083800" y="2882900"/>
                <a:ext cx="374650" cy="280987"/>
              </a:xfrm>
              <a:custGeom>
                <a:avLst/>
                <a:gdLst>
                  <a:gd name="T0" fmla="*/ 614 w 2121"/>
                  <a:gd name="T1" fmla="*/ 1102 h 1598"/>
                  <a:gd name="T2" fmla="*/ 614 w 2121"/>
                  <a:gd name="T3" fmla="*/ 1488 h 1598"/>
                  <a:gd name="T4" fmla="*/ 1004 w 2121"/>
                  <a:gd name="T5" fmla="*/ 1488 h 1598"/>
                  <a:gd name="T6" fmla="*/ 1004 w 2121"/>
                  <a:gd name="T7" fmla="*/ 1102 h 1598"/>
                  <a:gd name="T8" fmla="*/ 614 w 2121"/>
                  <a:gd name="T9" fmla="*/ 1102 h 1598"/>
                  <a:gd name="T10" fmla="*/ 111 w 2121"/>
                  <a:gd name="T11" fmla="*/ 1102 h 1598"/>
                  <a:gd name="T12" fmla="*/ 111 w 2121"/>
                  <a:gd name="T13" fmla="*/ 1488 h 1598"/>
                  <a:gd name="T14" fmla="*/ 502 w 2121"/>
                  <a:gd name="T15" fmla="*/ 1488 h 1598"/>
                  <a:gd name="T16" fmla="*/ 502 w 2121"/>
                  <a:gd name="T17" fmla="*/ 1102 h 1598"/>
                  <a:gd name="T18" fmla="*/ 111 w 2121"/>
                  <a:gd name="T19" fmla="*/ 1102 h 1598"/>
                  <a:gd name="T20" fmla="*/ 614 w 2121"/>
                  <a:gd name="T21" fmla="*/ 606 h 1598"/>
                  <a:gd name="T22" fmla="*/ 614 w 2121"/>
                  <a:gd name="T23" fmla="*/ 992 h 1598"/>
                  <a:gd name="T24" fmla="*/ 1004 w 2121"/>
                  <a:gd name="T25" fmla="*/ 992 h 1598"/>
                  <a:gd name="T26" fmla="*/ 1004 w 2121"/>
                  <a:gd name="T27" fmla="*/ 606 h 1598"/>
                  <a:gd name="T28" fmla="*/ 614 w 2121"/>
                  <a:gd name="T29" fmla="*/ 606 h 1598"/>
                  <a:gd name="T30" fmla="*/ 111 w 2121"/>
                  <a:gd name="T31" fmla="*/ 606 h 1598"/>
                  <a:gd name="T32" fmla="*/ 111 w 2121"/>
                  <a:gd name="T33" fmla="*/ 992 h 1598"/>
                  <a:gd name="T34" fmla="*/ 502 w 2121"/>
                  <a:gd name="T35" fmla="*/ 992 h 1598"/>
                  <a:gd name="T36" fmla="*/ 502 w 2121"/>
                  <a:gd name="T37" fmla="*/ 606 h 1598"/>
                  <a:gd name="T38" fmla="*/ 111 w 2121"/>
                  <a:gd name="T39" fmla="*/ 606 h 1598"/>
                  <a:gd name="T40" fmla="*/ 1618 w 2121"/>
                  <a:gd name="T41" fmla="*/ 110 h 1598"/>
                  <a:gd name="T42" fmla="*/ 1618 w 2121"/>
                  <a:gd name="T43" fmla="*/ 496 h 1598"/>
                  <a:gd name="T44" fmla="*/ 2009 w 2121"/>
                  <a:gd name="T45" fmla="*/ 496 h 1598"/>
                  <a:gd name="T46" fmla="*/ 2009 w 2121"/>
                  <a:gd name="T47" fmla="*/ 110 h 1598"/>
                  <a:gd name="T48" fmla="*/ 1618 w 2121"/>
                  <a:gd name="T49" fmla="*/ 110 h 1598"/>
                  <a:gd name="T50" fmla="*/ 1116 w 2121"/>
                  <a:gd name="T51" fmla="*/ 110 h 1598"/>
                  <a:gd name="T52" fmla="*/ 1116 w 2121"/>
                  <a:gd name="T53" fmla="*/ 496 h 1598"/>
                  <a:gd name="T54" fmla="*/ 1507 w 2121"/>
                  <a:gd name="T55" fmla="*/ 496 h 1598"/>
                  <a:gd name="T56" fmla="*/ 1507 w 2121"/>
                  <a:gd name="T57" fmla="*/ 110 h 1598"/>
                  <a:gd name="T58" fmla="*/ 1116 w 2121"/>
                  <a:gd name="T59" fmla="*/ 110 h 1598"/>
                  <a:gd name="T60" fmla="*/ 614 w 2121"/>
                  <a:gd name="T61" fmla="*/ 110 h 1598"/>
                  <a:gd name="T62" fmla="*/ 614 w 2121"/>
                  <a:gd name="T63" fmla="*/ 496 h 1598"/>
                  <a:gd name="T64" fmla="*/ 1004 w 2121"/>
                  <a:gd name="T65" fmla="*/ 496 h 1598"/>
                  <a:gd name="T66" fmla="*/ 1004 w 2121"/>
                  <a:gd name="T67" fmla="*/ 110 h 1598"/>
                  <a:gd name="T68" fmla="*/ 614 w 2121"/>
                  <a:gd name="T69" fmla="*/ 110 h 1598"/>
                  <a:gd name="T70" fmla="*/ 111 w 2121"/>
                  <a:gd name="T71" fmla="*/ 110 h 1598"/>
                  <a:gd name="T72" fmla="*/ 111 w 2121"/>
                  <a:gd name="T73" fmla="*/ 496 h 1598"/>
                  <a:gd name="T74" fmla="*/ 502 w 2121"/>
                  <a:gd name="T75" fmla="*/ 496 h 1598"/>
                  <a:gd name="T76" fmla="*/ 502 w 2121"/>
                  <a:gd name="T77" fmla="*/ 110 h 1598"/>
                  <a:gd name="T78" fmla="*/ 111 w 2121"/>
                  <a:gd name="T79" fmla="*/ 110 h 1598"/>
                  <a:gd name="T80" fmla="*/ 0 w 2121"/>
                  <a:gd name="T81" fmla="*/ 0 h 1598"/>
                  <a:gd name="T82" fmla="*/ 2121 w 2121"/>
                  <a:gd name="T83" fmla="*/ 0 h 1598"/>
                  <a:gd name="T84" fmla="*/ 2121 w 2121"/>
                  <a:gd name="T85" fmla="*/ 606 h 1598"/>
                  <a:gd name="T86" fmla="*/ 1116 w 2121"/>
                  <a:gd name="T87" fmla="*/ 606 h 1598"/>
                  <a:gd name="T88" fmla="*/ 1116 w 2121"/>
                  <a:gd name="T89" fmla="*/ 1598 h 1598"/>
                  <a:gd name="T90" fmla="*/ 0 w 2121"/>
                  <a:gd name="T91" fmla="*/ 1598 h 1598"/>
                  <a:gd name="T92" fmla="*/ 0 w 2121"/>
                  <a:gd name="T93" fmla="*/ 0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1" h="1598">
                    <a:moveTo>
                      <a:pt x="614" y="1102"/>
                    </a:moveTo>
                    <a:lnTo>
                      <a:pt x="614" y="1488"/>
                    </a:lnTo>
                    <a:lnTo>
                      <a:pt x="1004" y="1488"/>
                    </a:lnTo>
                    <a:lnTo>
                      <a:pt x="1004" y="1102"/>
                    </a:lnTo>
                    <a:lnTo>
                      <a:pt x="614" y="1102"/>
                    </a:lnTo>
                    <a:close/>
                    <a:moveTo>
                      <a:pt x="111" y="1102"/>
                    </a:moveTo>
                    <a:lnTo>
                      <a:pt x="111" y="1488"/>
                    </a:lnTo>
                    <a:lnTo>
                      <a:pt x="502" y="1488"/>
                    </a:lnTo>
                    <a:lnTo>
                      <a:pt x="502" y="1102"/>
                    </a:lnTo>
                    <a:lnTo>
                      <a:pt x="111" y="1102"/>
                    </a:lnTo>
                    <a:close/>
                    <a:moveTo>
                      <a:pt x="614" y="606"/>
                    </a:moveTo>
                    <a:lnTo>
                      <a:pt x="614" y="992"/>
                    </a:lnTo>
                    <a:lnTo>
                      <a:pt x="1004" y="992"/>
                    </a:lnTo>
                    <a:lnTo>
                      <a:pt x="1004" y="606"/>
                    </a:lnTo>
                    <a:lnTo>
                      <a:pt x="614" y="606"/>
                    </a:lnTo>
                    <a:close/>
                    <a:moveTo>
                      <a:pt x="111" y="606"/>
                    </a:moveTo>
                    <a:lnTo>
                      <a:pt x="111" y="992"/>
                    </a:lnTo>
                    <a:lnTo>
                      <a:pt x="502" y="992"/>
                    </a:lnTo>
                    <a:lnTo>
                      <a:pt x="502" y="606"/>
                    </a:lnTo>
                    <a:lnTo>
                      <a:pt x="111" y="606"/>
                    </a:lnTo>
                    <a:close/>
                    <a:moveTo>
                      <a:pt x="1618" y="110"/>
                    </a:moveTo>
                    <a:lnTo>
                      <a:pt x="1618" y="496"/>
                    </a:lnTo>
                    <a:lnTo>
                      <a:pt x="2009" y="496"/>
                    </a:lnTo>
                    <a:lnTo>
                      <a:pt x="2009" y="110"/>
                    </a:lnTo>
                    <a:lnTo>
                      <a:pt x="1618" y="110"/>
                    </a:lnTo>
                    <a:close/>
                    <a:moveTo>
                      <a:pt x="1116" y="110"/>
                    </a:moveTo>
                    <a:lnTo>
                      <a:pt x="1116" y="496"/>
                    </a:lnTo>
                    <a:lnTo>
                      <a:pt x="1507" y="496"/>
                    </a:lnTo>
                    <a:lnTo>
                      <a:pt x="1507" y="110"/>
                    </a:lnTo>
                    <a:lnTo>
                      <a:pt x="1116" y="110"/>
                    </a:lnTo>
                    <a:close/>
                    <a:moveTo>
                      <a:pt x="614" y="110"/>
                    </a:moveTo>
                    <a:lnTo>
                      <a:pt x="614" y="496"/>
                    </a:lnTo>
                    <a:lnTo>
                      <a:pt x="1004" y="496"/>
                    </a:lnTo>
                    <a:lnTo>
                      <a:pt x="1004" y="110"/>
                    </a:lnTo>
                    <a:lnTo>
                      <a:pt x="614" y="110"/>
                    </a:lnTo>
                    <a:close/>
                    <a:moveTo>
                      <a:pt x="111" y="110"/>
                    </a:moveTo>
                    <a:lnTo>
                      <a:pt x="111" y="496"/>
                    </a:lnTo>
                    <a:lnTo>
                      <a:pt x="502" y="496"/>
                    </a:lnTo>
                    <a:lnTo>
                      <a:pt x="502" y="110"/>
                    </a:lnTo>
                    <a:lnTo>
                      <a:pt x="111" y="110"/>
                    </a:lnTo>
                    <a:close/>
                    <a:moveTo>
                      <a:pt x="0" y="0"/>
                    </a:moveTo>
                    <a:lnTo>
                      <a:pt x="2121" y="0"/>
                    </a:lnTo>
                    <a:lnTo>
                      <a:pt x="2121" y="606"/>
                    </a:lnTo>
                    <a:lnTo>
                      <a:pt x="1116" y="606"/>
                    </a:lnTo>
                    <a:lnTo>
                      <a:pt x="1116" y="1598"/>
                    </a:lnTo>
                    <a:lnTo>
                      <a:pt x="0" y="15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394"/>
              <p:cNvSpPr>
                <a:spLocks noEditPoints="1"/>
              </p:cNvSpPr>
              <p:nvPr/>
            </p:nvSpPr>
            <p:spPr bwMode="auto">
              <a:xfrm>
                <a:off x="10015538" y="2678113"/>
                <a:ext cx="511175" cy="554037"/>
              </a:xfrm>
              <a:custGeom>
                <a:avLst/>
                <a:gdLst>
                  <a:gd name="T0" fmla="*/ 112 w 2902"/>
                  <a:gd name="T1" fmla="*/ 771 h 3141"/>
                  <a:gd name="T2" fmla="*/ 2790 w 2902"/>
                  <a:gd name="T3" fmla="*/ 331 h 3141"/>
                  <a:gd name="T4" fmla="*/ 2568 w 2902"/>
                  <a:gd name="T5" fmla="*/ 496 h 3141"/>
                  <a:gd name="T6" fmla="*/ 2556 w 2902"/>
                  <a:gd name="T7" fmla="*/ 529 h 3141"/>
                  <a:gd name="T8" fmla="*/ 2529 w 2902"/>
                  <a:gd name="T9" fmla="*/ 548 h 3141"/>
                  <a:gd name="T10" fmla="*/ 2121 w 2902"/>
                  <a:gd name="T11" fmla="*/ 551 h 3141"/>
                  <a:gd name="T12" fmla="*/ 2088 w 2902"/>
                  <a:gd name="T13" fmla="*/ 540 h 3141"/>
                  <a:gd name="T14" fmla="*/ 2068 w 2902"/>
                  <a:gd name="T15" fmla="*/ 514 h 3141"/>
                  <a:gd name="T16" fmla="*/ 2065 w 2902"/>
                  <a:gd name="T17" fmla="*/ 331 h 3141"/>
                  <a:gd name="T18" fmla="*/ 838 w 2902"/>
                  <a:gd name="T19" fmla="*/ 496 h 3141"/>
                  <a:gd name="T20" fmla="*/ 827 w 2902"/>
                  <a:gd name="T21" fmla="*/ 529 h 3141"/>
                  <a:gd name="T22" fmla="*/ 800 w 2902"/>
                  <a:gd name="T23" fmla="*/ 548 h 3141"/>
                  <a:gd name="T24" fmla="*/ 391 w 2902"/>
                  <a:gd name="T25" fmla="*/ 551 h 3141"/>
                  <a:gd name="T26" fmla="*/ 358 w 2902"/>
                  <a:gd name="T27" fmla="*/ 540 h 3141"/>
                  <a:gd name="T28" fmla="*/ 338 w 2902"/>
                  <a:gd name="T29" fmla="*/ 514 h 3141"/>
                  <a:gd name="T30" fmla="*/ 336 w 2902"/>
                  <a:gd name="T31" fmla="*/ 331 h 3141"/>
                  <a:gd name="T32" fmla="*/ 2177 w 2902"/>
                  <a:gd name="T33" fmla="*/ 111 h 3141"/>
                  <a:gd name="T34" fmla="*/ 2456 w 2902"/>
                  <a:gd name="T35" fmla="*/ 441 h 3141"/>
                  <a:gd name="T36" fmla="*/ 2177 w 2902"/>
                  <a:gd name="T37" fmla="*/ 111 h 3141"/>
                  <a:gd name="T38" fmla="*/ 446 w 2902"/>
                  <a:gd name="T39" fmla="*/ 441 h 3141"/>
                  <a:gd name="T40" fmla="*/ 726 w 2902"/>
                  <a:gd name="T41" fmla="*/ 111 h 3141"/>
                  <a:gd name="T42" fmla="*/ 391 w 2902"/>
                  <a:gd name="T43" fmla="*/ 0 h 3141"/>
                  <a:gd name="T44" fmla="*/ 800 w 2902"/>
                  <a:gd name="T45" fmla="*/ 3 h 3141"/>
                  <a:gd name="T46" fmla="*/ 827 w 2902"/>
                  <a:gd name="T47" fmla="*/ 23 h 3141"/>
                  <a:gd name="T48" fmla="*/ 838 w 2902"/>
                  <a:gd name="T49" fmla="*/ 55 h 3141"/>
                  <a:gd name="T50" fmla="*/ 2065 w 2902"/>
                  <a:gd name="T51" fmla="*/ 220 h 3141"/>
                  <a:gd name="T52" fmla="*/ 2068 w 2902"/>
                  <a:gd name="T53" fmla="*/ 38 h 3141"/>
                  <a:gd name="T54" fmla="*/ 2088 w 2902"/>
                  <a:gd name="T55" fmla="*/ 10 h 3141"/>
                  <a:gd name="T56" fmla="*/ 2121 w 2902"/>
                  <a:gd name="T57" fmla="*/ 0 h 3141"/>
                  <a:gd name="T58" fmla="*/ 2529 w 2902"/>
                  <a:gd name="T59" fmla="*/ 3 h 3141"/>
                  <a:gd name="T60" fmla="*/ 2556 w 2902"/>
                  <a:gd name="T61" fmla="*/ 23 h 3141"/>
                  <a:gd name="T62" fmla="*/ 2568 w 2902"/>
                  <a:gd name="T63" fmla="*/ 55 h 3141"/>
                  <a:gd name="T64" fmla="*/ 2846 w 2902"/>
                  <a:gd name="T65" fmla="*/ 220 h 3141"/>
                  <a:gd name="T66" fmla="*/ 2879 w 2902"/>
                  <a:gd name="T67" fmla="*/ 231 h 3141"/>
                  <a:gd name="T68" fmla="*/ 2899 w 2902"/>
                  <a:gd name="T69" fmla="*/ 258 h 3141"/>
                  <a:gd name="T70" fmla="*/ 2902 w 2902"/>
                  <a:gd name="T71" fmla="*/ 1653 h 3141"/>
                  <a:gd name="T72" fmla="*/ 2892 w 2902"/>
                  <a:gd name="T73" fmla="*/ 1686 h 3141"/>
                  <a:gd name="T74" fmla="*/ 2864 w 2902"/>
                  <a:gd name="T75" fmla="*/ 1705 h 3141"/>
                  <a:gd name="T76" fmla="*/ 2829 w 2902"/>
                  <a:gd name="T77" fmla="*/ 1705 h 3141"/>
                  <a:gd name="T78" fmla="*/ 2802 w 2902"/>
                  <a:gd name="T79" fmla="*/ 1686 h 3141"/>
                  <a:gd name="T80" fmla="*/ 2790 w 2902"/>
                  <a:gd name="T81" fmla="*/ 1653 h 3141"/>
                  <a:gd name="T82" fmla="*/ 112 w 2902"/>
                  <a:gd name="T83" fmla="*/ 882 h 3141"/>
                  <a:gd name="T84" fmla="*/ 1451 w 2902"/>
                  <a:gd name="T85" fmla="*/ 3031 h 3141"/>
                  <a:gd name="T86" fmla="*/ 1484 w 2902"/>
                  <a:gd name="T87" fmla="*/ 3042 h 3141"/>
                  <a:gd name="T88" fmla="*/ 1504 w 2902"/>
                  <a:gd name="T89" fmla="*/ 3068 h 3141"/>
                  <a:gd name="T90" fmla="*/ 1504 w 2902"/>
                  <a:gd name="T91" fmla="*/ 3103 h 3141"/>
                  <a:gd name="T92" fmla="*/ 1484 w 2902"/>
                  <a:gd name="T93" fmla="*/ 3131 h 3141"/>
                  <a:gd name="T94" fmla="*/ 1451 w 2902"/>
                  <a:gd name="T95" fmla="*/ 3141 h 3141"/>
                  <a:gd name="T96" fmla="*/ 38 w 2902"/>
                  <a:gd name="T97" fmla="*/ 3138 h 3141"/>
                  <a:gd name="T98" fmla="*/ 11 w 2902"/>
                  <a:gd name="T99" fmla="*/ 3119 h 3141"/>
                  <a:gd name="T100" fmla="*/ 0 w 2902"/>
                  <a:gd name="T101" fmla="*/ 3086 h 3141"/>
                  <a:gd name="T102" fmla="*/ 3 w 2902"/>
                  <a:gd name="T103" fmla="*/ 258 h 3141"/>
                  <a:gd name="T104" fmla="*/ 23 w 2902"/>
                  <a:gd name="T105" fmla="*/ 231 h 3141"/>
                  <a:gd name="T106" fmla="*/ 56 w 2902"/>
                  <a:gd name="T107" fmla="*/ 220 h 3141"/>
                  <a:gd name="T108" fmla="*/ 336 w 2902"/>
                  <a:gd name="T109" fmla="*/ 55 h 3141"/>
                  <a:gd name="T110" fmla="*/ 346 w 2902"/>
                  <a:gd name="T111" fmla="*/ 23 h 3141"/>
                  <a:gd name="T112" fmla="*/ 374 w 2902"/>
                  <a:gd name="T113" fmla="*/ 3 h 3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02" h="3141">
                    <a:moveTo>
                      <a:pt x="112" y="331"/>
                    </a:moveTo>
                    <a:lnTo>
                      <a:pt x="112" y="771"/>
                    </a:lnTo>
                    <a:lnTo>
                      <a:pt x="2790" y="771"/>
                    </a:lnTo>
                    <a:lnTo>
                      <a:pt x="2790" y="331"/>
                    </a:lnTo>
                    <a:lnTo>
                      <a:pt x="2568" y="331"/>
                    </a:lnTo>
                    <a:lnTo>
                      <a:pt x="2568" y="496"/>
                    </a:lnTo>
                    <a:lnTo>
                      <a:pt x="2565" y="514"/>
                    </a:lnTo>
                    <a:lnTo>
                      <a:pt x="2556" y="529"/>
                    </a:lnTo>
                    <a:lnTo>
                      <a:pt x="2545" y="540"/>
                    </a:lnTo>
                    <a:lnTo>
                      <a:pt x="2529" y="548"/>
                    </a:lnTo>
                    <a:lnTo>
                      <a:pt x="2512" y="551"/>
                    </a:lnTo>
                    <a:lnTo>
                      <a:pt x="2121" y="551"/>
                    </a:lnTo>
                    <a:lnTo>
                      <a:pt x="2104" y="548"/>
                    </a:lnTo>
                    <a:lnTo>
                      <a:pt x="2088" y="540"/>
                    </a:lnTo>
                    <a:lnTo>
                      <a:pt x="2076" y="529"/>
                    </a:lnTo>
                    <a:lnTo>
                      <a:pt x="2068" y="514"/>
                    </a:lnTo>
                    <a:lnTo>
                      <a:pt x="2065" y="496"/>
                    </a:lnTo>
                    <a:lnTo>
                      <a:pt x="2065" y="331"/>
                    </a:lnTo>
                    <a:lnTo>
                      <a:pt x="838" y="331"/>
                    </a:lnTo>
                    <a:lnTo>
                      <a:pt x="838" y="496"/>
                    </a:lnTo>
                    <a:lnTo>
                      <a:pt x="835" y="514"/>
                    </a:lnTo>
                    <a:lnTo>
                      <a:pt x="827" y="529"/>
                    </a:lnTo>
                    <a:lnTo>
                      <a:pt x="814" y="540"/>
                    </a:lnTo>
                    <a:lnTo>
                      <a:pt x="800" y="548"/>
                    </a:lnTo>
                    <a:lnTo>
                      <a:pt x="782" y="551"/>
                    </a:lnTo>
                    <a:lnTo>
                      <a:pt x="391" y="551"/>
                    </a:lnTo>
                    <a:lnTo>
                      <a:pt x="374" y="548"/>
                    </a:lnTo>
                    <a:lnTo>
                      <a:pt x="358" y="540"/>
                    </a:lnTo>
                    <a:lnTo>
                      <a:pt x="346" y="529"/>
                    </a:lnTo>
                    <a:lnTo>
                      <a:pt x="338" y="514"/>
                    </a:lnTo>
                    <a:lnTo>
                      <a:pt x="336" y="496"/>
                    </a:lnTo>
                    <a:lnTo>
                      <a:pt x="336" y="331"/>
                    </a:lnTo>
                    <a:lnTo>
                      <a:pt x="112" y="331"/>
                    </a:lnTo>
                    <a:close/>
                    <a:moveTo>
                      <a:pt x="2177" y="111"/>
                    </a:moveTo>
                    <a:lnTo>
                      <a:pt x="2177" y="441"/>
                    </a:lnTo>
                    <a:lnTo>
                      <a:pt x="2456" y="441"/>
                    </a:lnTo>
                    <a:lnTo>
                      <a:pt x="2456" y="111"/>
                    </a:lnTo>
                    <a:lnTo>
                      <a:pt x="2177" y="111"/>
                    </a:lnTo>
                    <a:close/>
                    <a:moveTo>
                      <a:pt x="446" y="111"/>
                    </a:moveTo>
                    <a:lnTo>
                      <a:pt x="446" y="441"/>
                    </a:lnTo>
                    <a:lnTo>
                      <a:pt x="726" y="441"/>
                    </a:lnTo>
                    <a:lnTo>
                      <a:pt x="726" y="111"/>
                    </a:lnTo>
                    <a:lnTo>
                      <a:pt x="446" y="111"/>
                    </a:lnTo>
                    <a:close/>
                    <a:moveTo>
                      <a:pt x="391" y="0"/>
                    </a:moveTo>
                    <a:lnTo>
                      <a:pt x="782" y="0"/>
                    </a:lnTo>
                    <a:lnTo>
                      <a:pt x="800" y="3"/>
                    </a:lnTo>
                    <a:lnTo>
                      <a:pt x="814" y="10"/>
                    </a:lnTo>
                    <a:lnTo>
                      <a:pt x="827" y="23"/>
                    </a:lnTo>
                    <a:lnTo>
                      <a:pt x="835" y="38"/>
                    </a:lnTo>
                    <a:lnTo>
                      <a:pt x="838" y="55"/>
                    </a:lnTo>
                    <a:lnTo>
                      <a:pt x="838" y="220"/>
                    </a:lnTo>
                    <a:lnTo>
                      <a:pt x="2065" y="220"/>
                    </a:lnTo>
                    <a:lnTo>
                      <a:pt x="2065" y="55"/>
                    </a:lnTo>
                    <a:lnTo>
                      <a:pt x="2068" y="38"/>
                    </a:lnTo>
                    <a:lnTo>
                      <a:pt x="2076" y="23"/>
                    </a:lnTo>
                    <a:lnTo>
                      <a:pt x="2088" y="10"/>
                    </a:lnTo>
                    <a:lnTo>
                      <a:pt x="2104" y="3"/>
                    </a:lnTo>
                    <a:lnTo>
                      <a:pt x="2121" y="0"/>
                    </a:lnTo>
                    <a:lnTo>
                      <a:pt x="2512" y="0"/>
                    </a:lnTo>
                    <a:lnTo>
                      <a:pt x="2529" y="3"/>
                    </a:lnTo>
                    <a:lnTo>
                      <a:pt x="2545" y="10"/>
                    </a:lnTo>
                    <a:lnTo>
                      <a:pt x="2556" y="23"/>
                    </a:lnTo>
                    <a:lnTo>
                      <a:pt x="2565" y="38"/>
                    </a:lnTo>
                    <a:lnTo>
                      <a:pt x="2568" y="55"/>
                    </a:lnTo>
                    <a:lnTo>
                      <a:pt x="2568" y="220"/>
                    </a:lnTo>
                    <a:lnTo>
                      <a:pt x="2846" y="220"/>
                    </a:lnTo>
                    <a:lnTo>
                      <a:pt x="2864" y="223"/>
                    </a:lnTo>
                    <a:lnTo>
                      <a:pt x="2879" y="231"/>
                    </a:lnTo>
                    <a:lnTo>
                      <a:pt x="2892" y="243"/>
                    </a:lnTo>
                    <a:lnTo>
                      <a:pt x="2899" y="258"/>
                    </a:lnTo>
                    <a:lnTo>
                      <a:pt x="2902" y="275"/>
                    </a:lnTo>
                    <a:lnTo>
                      <a:pt x="2902" y="1653"/>
                    </a:lnTo>
                    <a:lnTo>
                      <a:pt x="2899" y="1670"/>
                    </a:lnTo>
                    <a:lnTo>
                      <a:pt x="2892" y="1686"/>
                    </a:lnTo>
                    <a:lnTo>
                      <a:pt x="2879" y="1698"/>
                    </a:lnTo>
                    <a:lnTo>
                      <a:pt x="2864" y="1705"/>
                    </a:lnTo>
                    <a:lnTo>
                      <a:pt x="2846" y="1708"/>
                    </a:lnTo>
                    <a:lnTo>
                      <a:pt x="2829" y="1705"/>
                    </a:lnTo>
                    <a:lnTo>
                      <a:pt x="2813" y="1698"/>
                    </a:lnTo>
                    <a:lnTo>
                      <a:pt x="2802" y="1686"/>
                    </a:lnTo>
                    <a:lnTo>
                      <a:pt x="2793" y="1670"/>
                    </a:lnTo>
                    <a:lnTo>
                      <a:pt x="2790" y="1653"/>
                    </a:lnTo>
                    <a:lnTo>
                      <a:pt x="2790" y="882"/>
                    </a:lnTo>
                    <a:lnTo>
                      <a:pt x="112" y="882"/>
                    </a:lnTo>
                    <a:lnTo>
                      <a:pt x="112" y="3031"/>
                    </a:lnTo>
                    <a:lnTo>
                      <a:pt x="1451" y="3031"/>
                    </a:lnTo>
                    <a:lnTo>
                      <a:pt x="1469" y="3034"/>
                    </a:lnTo>
                    <a:lnTo>
                      <a:pt x="1484" y="3042"/>
                    </a:lnTo>
                    <a:lnTo>
                      <a:pt x="1497" y="3053"/>
                    </a:lnTo>
                    <a:lnTo>
                      <a:pt x="1504" y="3068"/>
                    </a:lnTo>
                    <a:lnTo>
                      <a:pt x="1507" y="3086"/>
                    </a:lnTo>
                    <a:lnTo>
                      <a:pt x="1504" y="3103"/>
                    </a:lnTo>
                    <a:lnTo>
                      <a:pt x="1497" y="3119"/>
                    </a:lnTo>
                    <a:lnTo>
                      <a:pt x="1484" y="3131"/>
                    </a:lnTo>
                    <a:lnTo>
                      <a:pt x="1469" y="3138"/>
                    </a:lnTo>
                    <a:lnTo>
                      <a:pt x="1451" y="3141"/>
                    </a:lnTo>
                    <a:lnTo>
                      <a:pt x="56" y="3141"/>
                    </a:lnTo>
                    <a:lnTo>
                      <a:pt x="38" y="3138"/>
                    </a:lnTo>
                    <a:lnTo>
                      <a:pt x="23" y="3131"/>
                    </a:lnTo>
                    <a:lnTo>
                      <a:pt x="11" y="3119"/>
                    </a:lnTo>
                    <a:lnTo>
                      <a:pt x="3" y="3103"/>
                    </a:lnTo>
                    <a:lnTo>
                      <a:pt x="0" y="3086"/>
                    </a:lnTo>
                    <a:lnTo>
                      <a:pt x="0" y="275"/>
                    </a:lnTo>
                    <a:lnTo>
                      <a:pt x="3" y="258"/>
                    </a:lnTo>
                    <a:lnTo>
                      <a:pt x="11" y="243"/>
                    </a:lnTo>
                    <a:lnTo>
                      <a:pt x="23" y="231"/>
                    </a:lnTo>
                    <a:lnTo>
                      <a:pt x="38" y="223"/>
                    </a:lnTo>
                    <a:lnTo>
                      <a:pt x="56" y="220"/>
                    </a:lnTo>
                    <a:lnTo>
                      <a:pt x="336" y="220"/>
                    </a:lnTo>
                    <a:lnTo>
                      <a:pt x="336" y="55"/>
                    </a:lnTo>
                    <a:lnTo>
                      <a:pt x="338" y="38"/>
                    </a:lnTo>
                    <a:lnTo>
                      <a:pt x="346" y="23"/>
                    </a:lnTo>
                    <a:lnTo>
                      <a:pt x="358" y="10"/>
                    </a:lnTo>
                    <a:lnTo>
                      <a:pt x="374" y="3"/>
                    </a:lnTo>
                    <a:lnTo>
                      <a:pt x="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10" name="Group 1209"/>
            <p:cNvGrpSpPr/>
            <p:nvPr/>
          </p:nvGrpSpPr>
          <p:grpSpPr>
            <a:xfrm>
              <a:off x="10030429" y="2679765"/>
              <a:ext cx="541337" cy="573087"/>
              <a:chOff x="10936288" y="2678113"/>
              <a:chExt cx="541337" cy="5730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11" name="Freeform 399"/>
              <p:cNvSpPr>
                <a:spLocks noEditPoints="1"/>
              </p:cNvSpPr>
              <p:nvPr/>
            </p:nvSpPr>
            <p:spPr bwMode="auto">
              <a:xfrm>
                <a:off x="11241088" y="3017838"/>
                <a:ext cx="236537" cy="233362"/>
              </a:xfrm>
              <a:custGeom>
                <a:avLst/>
                <a:gdLst>
                  <a:gd name="T0" fmla="*/ 111 w 1339"/>
                  <a:gd name="T1" fmla="*/ 110 h 1322"/>
                  <a:gd name="T2" fmla="*/ 111 w 1339"/>
                  <a:gd name="T3" fmla="*/ 1212 h 1322"/>
                  <a:gd name="T4" fmla="*/ 1227 w 1339"/>
                  <a:gd name="T5" fmla="*/ 1212 h 1322"/>
                  <a:gd name="T6" fmla="*/ 1227 w 1339"/>
                  <a:gd name="T7" fmla="*/ 110 h 1322"/>
                  <a:gd name="T8" fmla="*/ 725 w 1339"/>
                  <a:gd name="T9" fmla="*/ 110 h 1322"/>
                  <a:gd name="T10" fmla="*/ 725 w 1339"/>
                  <a:gd name="T11" fmla="*/ 748 h 1322"/>
                  <a:gd name="T12" fmla="*/ 964 w 1339"/>
                  <a:gd name="T13" fmla="*/ 511 h 1322"/>
                  <a:gd name="T14" fmla="*/ 1043 w 1339"/>
                  <a:gd name="T15" fmla="*/ 589 h 1322"/>
                  <a:gd name="T16" fmla="*/ 669 w 1339"/>
                  <a:gd name="T17" fmla="*/ 959 h 1322"/>
                  <a:gd name="T18" fmla="*/ 295 w 1339"/>
                  <a:gd name="T19" fmla="*/ 589 h 1322"/>
                  <a:gd name="T20" fmla="*/ 374 w 1339"/>
                  <a:gd name="T21" fmla="*/ 511 h 1322"/>
                  <a:gd name="T22" fmla="*/ 613 w 1339"/>
                  <a:gd name="T23" fmla="*/ 748 h 1322"/>
                  <a:gd name="T24" fmla="*/ 613 w 1339"/>
                  <a:gd name="T25" fmla="*/ 110 h 1322"/>
                  <a:gd name="T26" fmla="*/ 111 w 1339"/>
                  <a:gd name="T27" fmla="*/ 110 h 1322"/>
                  <a:gd name="T28" fmla="*/ 0 w 1339"/>
                  <a:gd name="T29" fmla="*/ 0 h 1322"/>
                  <a:gd name="T30" fmla="*/ 1339 w 1339"/>
                  <a:gd name="T31" fmla="*/ 0 h 1322"/>
                  <a:gd name="T32" fmla="*/ 1339 w 1339"/>
                  <a:gd name="T33" fmla="*/ 1322 h 1322"/>
                  <a:gd name="T34" fmla="*/ 0 w 1339"/>
                  <a:gd name="T35" fmla="*/ 1322 h 1322"/>
                  <a:gd name="T36" fmla="*/ 0 w 1339"/>
                  <a:gd name="T37" fmla="*/ 0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9" h="1322">
                    <a:moveTo>
                      <a:pt x="111" y="110"/>
                    </a:moveTo>
                    <a:lnTo>
                      <a:pt x="111" y="1212"/>
                    </a:lnTo>
                    <a:lnTo>
                      <a:pt x="1227" y="1212"/>
                    </a:lnTo>
                    <a:lnTo>
                      <a:pt x="1227" y="110"/>
                    </a:lnTo>
                    <a:lnTo>
                      <a:pt x="725" y="110"/>
                    </a:lnTo>
                    <a:lnTo>
                      <a:pt x="725" y="748"/>
                    </a:lnTo>
                    <a:lnTo>
                      <a:pt x="964" y="511"/>
                    </a:lnTo>
                    <a:lnTo>
                      <a:pt x="1043" y="589"/>
                    </a:lnTo>
                    <a:lnTo>
                      <a:pt x="669" y="959"/>
                    </a:lnTo>
                    <a:lnTo>
                      <a:pt x="295" y="589"/>
                    </a:lnTo>
                    <a:lnTo>
                      <a:pt x="374" y="511"/>
                    </a:lnTo>
                    <a:lnTo>
                      <a:pt x="613" y="748"/>
                    </a:lnTo>
                    <a:lnTo>
                      <a:pt x="613" y="110"/>
                    </a:lnTo>
                    <a:lnTo>
                      <a:pt x="111" y="110"/>
                    </a:lnTo>
                    <a:close/>
                    <a:moveTo>
                      <a:pt x="0" y="0"/>
                    </a:moveTo>
                    <a:lnTo>
                      <a:pt x="1339" y="0"/>
                    </a:lnTo>
                    <a:lnTo>
                      <a:pt x="1339" y="1322"/>
                    </a:lnTo>
                    <a:lnTo>
                      <a:pt x="0" y="13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400"/>
              <p:cNvSpPr>
                <a:spLocks noEditPoints="1"/>
              </p:cNvSpPr>
              <p:nvPr/>
            </p:nvSpPr>
            <p:spPr bwMode="auto">
              <a:xfrm>
                <a:off x="11004550" y="2882900"/>
                <a:ext cx="374650" cy="280987"/>
              </a:xfrm>
              <a:custGeom>
                <a:avLst/>
                <a:gdLst>
                  <a:gd name="T0" fmla="*/ 614 w 2121"/>
                  <a:gd name="T1" fmla="*/ 1102 h 1598"/>
                  <a:gd name="T2" fmla="*/ 614 w 2121"/>
                  <a:gd name="T3" fmla="*/ 1488 h 1598"/>
                  <a:gd name="T4" fmla="*/ 1004 w 2121"/>
                  <a:gd name="T5" fmla="*/ 1488 h 1598"/>
                  <a:gd name="T6" fmla="*/ 1004 w 2121"/>
                  <a:gd name="T7" fmla="*/ 1102 h 1598"/>
                  <a:gd name="T8" fmla="*/ 614 w 2121"/>
                  <a:gd name="T9" fmla="*/ 1102 h 1598"/>
                  <a:gd name="T10" fmla="*/ 111 w 2121"/>
                  <a:gd name="T11" fmla="*/ 1102 h 1598"/>
                  <a:gd name="T12" fmla="*/ 111 w 2121"/>
                  <a:gd name="T13" fmla="*/ 1488 h 1598"/>
                  <a:gd name="T14" fmla="*/ 502 w 2121"/>
                  <a:gd name="T15" fmla="*/ 1488 h 1598"/>
                  <a:gd name="T16" fmla="*/ 502 w 2121"/>
                  <a:gd name="T17" fmla="*/ 1102 h 1598"/>
                  <a:gd name="T18" fmla="*/ 111 w 2121"/>
                  <a:gd name="T19" fmla="*/ 1102 h 1598"/>
                  <a:gd name="T20" fmla="*/ 614 w 2121"/>
                  <a:gd name="T21" fmla="*/ 606 h 1598"/>
                  <a:gd name="T22" fmla="*/ 614 w 2121"/>
                  <a:gd name="T23" fmla="*/ 992 h 1598"/>
                  <a:gd name="T24" fmla="*/ 1004 w 2121"/>
                  <a:gd name="T25" fmla="*/ 992 h 1598"/>
                  <a:gd name="T26" fmla="*/ 1004 w 2121"/>
                  <a:gd name="T27" fmla="*/ 606 h 1598"/>
                  <a:gd name="T28" fmla="*/ 614 w 2121"/>
                  <a:gd name="T29" fmla="*/ 606 h 1598"/>
                  <a:gd name="T30" fmla="*/ 111 w 2121"/>
                  <a:gd name="T31" fmla="*/ 606 h 1598"/>
                  <a:gd name="T32" fmla="*/ 111 w 2121"/>
                  <a:gd name="T33" fmla="*/ 992 h 1598"/>
                  <a:gd name="T34" fmla="*/ 502 w 2121"/>
                  <a:gd name="T35" fmla="*/ 992 h 1598"/>
                  <a:gd name="T36" fmla="*/ 502 w 2121"/>
                  <a:gd name="T37" fmla="*/ 606 h 1598"/>
                  <a:gd name="T38" fmla="*/ 111 w 2121"/>
                  <a:gd name="T39" fmla="*/ 606 h 1598"/>
                  <a:gd name="T40" fmla="*/ 1618 w 2121"/>
                  <a:gd name="T41" fmla="*/ 110 h 1598"/>
                  <a:gd name="T42" fmla="*/ 1618 w 2121"/>
                  <a:gd name="T43" fmla="*/ 496 h 1598"/>
                  <a:gd name="T44" fmla="*/ 2009 w 2121"/>
                  <a:gd name="T45" fmla="*/ 496 h 1598"/>
                  <a:gd name="T46" fmla="*/ 2009 w 2121"/>
                  <a:gd name="T47" fmla="*/ 110 h 1598"/>
                  <a:gd name="T48" fmla="*/ 1618 w 2121"/>
                  <a:gd name="T49" fmla="*/ 110 h 1598"/>
                  <a:gd name="T50" fmla="*/ 1116 w 2121"/>
                  <a:gd name="T51" fmla="*/ 110 h 1598"/>
                  <a:gd name="T52" fmla="*/ 1116 w 2121"/>
                  <a:gd name="T53" fmla="*/ 496 h 1598"/>
                  <a:gd name="T54" fmla="*/ 1507 w 2121"/>
                  <a:gd name="T55" fmla="*/ 496 h 1598"/>
                  <a:gd name="T56" fmla="*/ 1507 w 2121"/>
                  <a:gd name="T57" fmla="*/ 110 h 1598"/>
                  <a:gd name="T58" fmla="*/ 1116 w 2121"/>
                  <a:gd name="T59" fmla="*/ 110 h 1598"/>
                  <a:gd name="T60" fmla="*/ 614 w 2121"/>
                  <a:gd name="T61" fmla="*/ 110 h 1598"/>
                  <a:gd name="T62" fmla="*/ 614 w 2121"/>
                  <a:gd name="T63" fmla="*/ 496 h 1598"/>
                  <a:gd name="T64" fmla="*/ 1004 w 2121"/>
                  <a:gd name="T65" fmla="*/ 496 h 1598"/>
                  <a:gd name="T66" fmla="*/ 1004 w 2121"/>
                  <a:gd name="T67" fmla="*/ 110 h 1598"/>
                  <a:gd name="T68" fmla="*/ 614 w 2121"/>
                  <a:gd name="T69" fmla="*/ 110 h 1598"/>
                  <a:gd name="T70" fmla="*/ 111 w 2121"/>
                  <a:gd name="T71" fmla="*/ 110 h 1598"/>
                  <a:gd name="T72" fmla="*/ 111 w 2121"/>
                  <a:gd name="T73" fmla="*/ 496 h 1598"/>
                  <a:gd name="T74" fmla="*/ 502 w 2121"/>
                  <a:gd name="T75" fmla="*/ 496 h 1598"/>
                  <a:gd name="T76" fmla="*/ 502 w 2121"/>
                  <a:gd name="T77" fmla="*/ 110 h 1598"/>
                  <a:gd name="T78" fmla="*/ 111 w 2121"/>
                  <a:gd name="T79" fmla="*/ 110 h 1598"/>
                  <a:gd name="T80" fmla="*/ 0 w 2121"/>
                  <a:gd name="T81" fmla="*/ 0 h 1598"/>
                  <a:gd name="T82" fmla="*/ 2121 w 2121"/>
                  <a:gd name="T83" fmla="*/ 0 h 1598"/>
                  <a:gd name="T84" fmla="*/ 2121 w 2121"/>
                  <a:gd name="T85" fmla="*/ 606 h 1598"/>
                  <a:gd name="T86" fmla="*/ 1116 w 2121"/>
                  <a:gd name="T87" fmla="*/ 606 h 1598"/>
                  <a:gd name="T88" fmla="*/ 1116 w 2121"/>
                  <a:gd name="T89" fmla="*/ 1598 h 1598"/>
                  <a:gd name="T90" fmla="*/ 0 w 2121"/>
                  <a:gd name="T91" fmla="*/ 1598 h 1598"/>
                  <a:gd name="T92" fmla="*/ 0 w 2121"/>
                  <a:gd name="T93" fmla="*/ 0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21" h="1598">
                    <a:moveTo>
                      <a:pt x="614" y="1102"/>
                    </a:moveTo>
                    <a:lnTo>
                      <a:pt x="614" y="1488"/>
                    </a:lnTo>
                    <a:lnTo>
                      <a:pt x="1004" y="1488"/>
                    </a:lnTo>
                    <a:lnTo>
                      <a:pt x="1004" y="1102"/>
                    </a:lnTo>
                    <a:lnTo>
                      <a:pt x="614" y="1102"/>
                    </a:lnTo>
                    <a:close/>
                    <a:moveTo>
                      <a:pt x="111" y="1102"/>
                    </a:moveTo>
                    <a:lnTo>
                      <a:pt x="111" y="1488"/>
                    </a:lnTo>
                    <a:lnTo>
                      <a:pt x="502" y="1488"/>
                    </a:lnTo>
                    <a:lnTo>
                      <a:pt x="502" y="1102"/>
                    </a:lnTo>
                    <a:lnTo>
                      <a:pt x="111" y="1102"/>
                    </a:lnTo>
                    <a:close/>
                    <a:moveTo>
                      <a:pt x="614" y="606"/>
                    </a:moveTo>
                    <a:lnTo>
                      <a:pt x="614" y="992"/>
                    </a:lnTo>
                    <a:lnTo>
                      <a:pt x="1004" y="992"/>
                    </a:lnTo>
                    <a:lnTo>
                      <a:pt x="1004" y="606"/>
                    </a:lnTo>
                    <a:lnTo>
                      <a:pt x="614" y="606"/>
                    </a:lnTo>
                    <a:close/>
                    <a:moveTo>
                      <a:pt x="111" y="606"/>
                    </a:moveTo>
                    <a:lnTo>
                      <a:pt x="111" y="992"/>
                    </a:lnTo>
                    <a:lnTo>
                      <a:pt x="502" y="992"/>
                    </a:lnTo>
                    <a:lnTo>
                      <a:pt x="502" y="606"/>
                    </a:lnTo>
                    <a:lnTo>
                      <a:pt x="111" y="606"/>
                    </a:lnTo>
                    <a:close/>
                    <a:moveTo>
                      <a:pt x="1618" y="110"/>
                    </a:moveTo>
                    <a:lnTo>
                      <a:pt x="1618" y="496"/>
                    </a:lnTo>
                    <a:lnTo>
                      <a:pt x="2009" y="496"/>
                    </a:lnTo>
                    <a:lnTo>
                      <a:pt x="2009" y="110"/>
                    </a:lnTo>
                    <a:lnTo>
                      <a:pt x="1618" y="110"/>
                    </a:lnTo>
                    <a:close/>
                    <a:moveTo>
                      <a:pt x="1116" y="110"/>
                    </a:moveTo>
                    <a:lnTo>
                      <a:pt x="1116" y="496"/>
                    </a:lnTo>
                    <a:lnTo>
                      <a:pt x="1507" y="496"/>
                    </a:lnTo>
                    <a:lnTo>
                      <a:pt x="1507" y="110"/>
                    </a:lnTo>
                    <a:lnTo>
                      <a:pt x="1116" y="110"/>
                    </a:lnTo>
                    <a:close/>
                    <a:moveTo>
                      <a:pt x="614" y="110"/>
                    </a:moveTo>
                    <a:lnTo>
                      <a:pt x="614" y="496"/>
                    </a:lnTo>
                    <a:lnTo>
                      <a:pt x="1004" y="496"/>
                    </a:lnTo>
                    <a:lnTo>
                      <a:pt x="1004" y="110"/>
                    </a:lnTo>
                    <a:lnTo>
                      <a:pt x="614" y="110"/>
                    </a:lnTo>
                    <a:close/>
                    <a:moveTo>
                      <a:pt x="111" y="110"/>
                    </a:moveTo>
                    <a:lnTo>
                      <a:pt x="111" y="496"/>
                    </a:lnTo>
                    <a:lnTo>
                      <a:pt x="502" y="496"/>
                    </a:lnTo>
                    <a:lnTo>
                      <a:pt x="502" y="110"/>
                    </a:lnTo>
                    <a:lnTo>
                      <a:pt x="111" y="110"/>
                    </a:lnTo>
                    <a:close/>
                    <a:moveTo>
                      <a:pt x="0" y="0"/>
                    </a:moveTo>
                    <a:lnTo>
                      <a:pt x="2121" y="0"/>
                    </a:lnTo>
                    <a:lnTo>
                      <a:pt x="2121" y="606"/>
                    </a:lnTo>
                    <a:lnTo>
                      <a:pt x="1116" y="606"/>
                    </a:lnTo>
                    <a:lnTo>
                      <a:pt x="1116" y="1598"/>
                    </a:lnTo>
                    <a:lnTo>
                      <a:pt x="0" y="15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401"/>
              <p:cNvSpPr>
                <a:spLocks noEditPoints="1"/>
              </p:cNvSpPr>
              <p:nvPr/>
            </p:nvSpPr>
            <p:spPr bwMode="auto">
              <a:xfrm>
                <a:off x="10936288" y="2678113"/>
                <a:ext cx="511175" cy="554037"/>
              </a:xfrm>
              <a:custGeom>
                <a:avLst/>
                <a:gdLst>
                  <a:gd name="T0" fmla="*/ 112 w 2902"/>
                  <a:gd name="T1" fmla="*/ 771 h 3141"/>
                  <a:gd name="T2" fmla="*/ 2790 w 2902"/>
                  <a:gd name="T3" fmla="*/ 331 h 3141"/>
                  <a:gd name="T4" fmla="*/ 2568 w 2902"/>
                  <a:gd name="T5" fmla="*/ 496 h 3141"/>
                  <a:gd name="T6" fmla="*/ 2556 w 2902"/>
                  <a:gd name="T7" fmla="*/ 529 h 3141"/>
                  <a:gd name="T8" fmla="*/ 2529 w 2902"/>
                  <a:gd name="T9" fmla="*/ 548 h 3141"/>
                  <a:gd name="T10" fmla="*/ 2121 w 2902"/>
                  <a:gd name="T11" fmla="*/ 551 h 3141"/>
                  <a:gd name="T12" fmla="*/ 2088 w 2902"/>
                  <a:gd name="T13" fmla="*/ 540 h 3141"/>
                  <a:gd name="T14" fmla="*/ 2068 w 2902"/>
                  <a:gd name="T15" fmla="*/ 514 h 3141"/>
                  <a:gd name="T16" fmla="*/ 2065 w 2902"/>
                  <a:gd name="T17" fmla="*/ 331 h 3141"/>
                  <a:gd name="T18" fmla="*/ 838 w 2902"/>
                  <a:gd name="T19" fmla="*/ 496 h 3141"/>
                  <a:gd name="T20" fmla="*/ 827 w 2902"/>
                  <a:gd name="T21" fmla="*/ 529 h 3141"/>
                  <a:gd name="T22" fmla="*/ 800 w 2902"/>
                  <a:gd name="T23" fmla="*/ 548 h 3141"/>
                  <a:gd name="T24" fmla="*/ 391 w 2902"/>
                  <a:gd name="T25" fmla="*/ 551 h 3141"/>
                  <a:gd name="T26" fmla="*/ 358 w 2902"/>
                  <a:gd name="T27" fmla="*/ 540 h 3141"/>
                  <a:gd name="T28" fmla="*/ 338 w 2902"/>
                  <a:gd name="T29" fmla="*/ 514 h 3141"/>
                  <a:gd name="T30" fmla="*/ 336 w 2902"/>
                  <a:gd name="T31" fmla="*/ 331 h 3141"/>
                  <a:gd name="T32" fmla="*/ 2177 w 2902"/>
                  <a:gd name="T33" fmla="*/ 111 h 3141"/>
                  <a:gd name="T34" fmla="*/ 2456 w 2902"/>
                  <a:gd name="T35" fmla="*/ 441 h 3141"/>
                  <a:gd name="T36" fmla="*/ 2177 w 2902"/>
                  <a:gd name="T37" fmla="*/ 111 h 3141"/>
                  <a:gd name="T38" fmla="*/ 446 w 2902"/>
                  <a:gd name="T39" fmla="*/ 441 h 3141"/>
                  <a:gd name="T40" fmla="*/ 726 w 2902"/>
                  <a:gd name="T41" fmla="*/ 111 h 3141"/>
                  <a:gd name="T42" fmla="*/ 391 w 2902"/>
                  <a:gd name="T43" fmla="*/ 0 h 3141"/>
                  <a:gd name="T44" fmla="*/ 800 w 2902"/>
                  <a:gd name="T45" fmla="*/ 3 h 3141"/>
                  <a:gd name="T46" fmla="*/ 827 w 2902"/>
                  <a:gd name="T47" fmla="*/ 23 h 3141"/>
                  <a:gd name="T48" fmla="*/ 838 w 2902"/>
                  <a:gd name="T49" fmla="*/ 55 h 3141"/>
                  <a:gd name="T50" fmla="*/ 2065 w 2902"/>
                  <a:gd name="T51" fmla="*/ 220 h 3141"/>
                  <a:gd name="T52" fmla="*/ 2068 w 2902"/>
                  <a:gd name="T53" fmla="*/ 38 h 3141"/>
                  <a:gd name="T54" fmla="*/ 2088 w 2902"/>
                  <a:gd name="T55" fmla="*/ 10 h 3141"/>
                  <a:gd name="T56" fmla="*/ 2121 w 2902"/>
                  <a:gd name="T57" fmla="*/ 0 h 3141"/>
                  <a:gd name="T58" fmla="*/ 2529 w 2902"/>
                  <a:gd name="T59" fmla="*/ 3 h 3141"/>
                  <a:gd name="T60" fmla="*/ 2556 w 2902"/>
                  <a:gd name="T61" fmla="*/ 23 h 3141"/>
                  <a:gd name="T62" fmla="*/ 2568 w 2902"/>
                  <a:gd name="T63" fmla="*/ 55 h 3141"/>
                  <a:gd name="T64" fmla="*/ 2846 w 2902"/>
                  <a:gd name="T65" fmla="*/ 220 h 3141"/>
                  <a:gd name="T66" fmla="*/ 2879 w 2902"/>
                  <a:gd name="T67" fmla="*/ 231 h 3141"/>
                  <a:gd name="T68" fmla="*/ 2899 w 2902"/>
                  <a:gd name="T69" fmla="*/ 258 h 3141"/>
                  <a:gd name="T70" fmla="*/ 2902 w 2902"/>
                  <a:gd name="T71" fmla="*/ 1653 h 3141"/>
                  <a:gd name="T72" fmla="*/ 2892 w 2902"/>
                  <a:gd name="T73" fmla="*/ 1686 h 3141"/>
                  <a:gd name="T74" fmla="*/ 2864 w 2902"/>
                  <a:gd name="T75" fmla="*/ 1705 h 3141"/>
                  <a:gd name="T76" fmla="*/ 2829 w 2902"/>
                  <a:gd name="T77" fmla="*/ 1705 h 3141"/>
                  <a:gd name="T78" fmla="*/ 2802 w 2902"/>
                  <a:gd name="T79" fmla="*/ 1686 h 3141"/>
                  <a:gd name="T80" fmla="*/ 2790 w 2902"/>
                  <a:gd name="T81" fmla="*/ 1653 h 3141"/>
                  <a:gd name="T82" fmla="*/ 112 w 2902"/>
                  <a:gd name="T83" fmla="*/ 882 h 3141"/>
                  <a:gd name="T84" fmla="*/ 1451 w 2902"/>
                  <a:gd name="T85" fmla="*/ 3031 h 3141"/>
                  <a:gd name="T86" fmla="*/ 1484 w 2902"/>
                  <a:gd name="T87" fmla="*/ 3042 h 3141"/>
                  <a:gd name="T88" fmla="*/ 1504 w 2902"/>
                  <a:gd name="T89" fmla="*/ 3068 h 3141"/>
                  <a:gd name="T90" fmla="*/ 1504 w 2902"/>
                  <a:gd name="T91" fmla="*/ 3103 h 3141"/>
                  <a:gd name="T92" fmla="*/ 1484 w 2902"/>
                  <a:gd name="T93" fmla="*/ 3131 h 3141"/>
                  <a:gd name="T94" fmla="*/ 1451 w 2902"/>
                  <a:gd name="T95" fmla="*/ 3141 h 3141"/>
                  <a:gd name="T96" fmla="*/ 38 w 2902"/>
                  <a:gd name="T97" fmla="*/ 3138 h 3141"/>
                  <a:gd name="T98" fmla="*/ 11 w 2902"/>
                  <a:gd name="T99" fmla="*/ 3119 h 3141"/>
                  <a:gd name="T100" fmla="*/ 0 w 2902"/>
                  <a:gd name="T101" fmla="*/ 3086 h 3141"/>
                  <a:gd name="T102" fmla="*/ 3 w 2902"/>
                  <a:gd name="T103" fmla="*/ 258 h 3141"/>
                  <a:gd name="T104" fmla="*/ 23 w 2902"/>
                  <a:gd name="T105" fmla="*/ 231 h 3141"/>
                  <a:gd name="T106" fmla="*/ 56 w 2902"/>
                  <a:gd name="T107" fmla="*/ 220 h 3141"/>
                  <a:gd name="T108" fmla="*/ 336 w 2902"/>
                  <a:gd name="T109" fmla="*/ 55 h 3141"/>
                  <a:gd name="T110" fmla="*/ 346 w 2902"/>
                  <a:gd name="T111" fmla="*/ 23 h 3141"/>
                  <a:gd name="T112" fmla="*/ 374 w 2902"/>
                  <a:gd name="T113" fmla="*/ 3 h 3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02" h="3141">
                    <a:moveTo>
                      <a:pt x="112" y="331"/>
                    </a:moveTo>
                    <a:lnTo>
                      <a:pt x="112" y="771"/>
                    </a:lnTo>
                    <a:lnTo>
                      <a:pt x="2790" y="771"/>
                    </a:lnTo>
                    <a:lnTo>
                      <a:pt x="2790" y="331"/>
                    </a:lnTo>
                    <a:lnTo>
                      <a:pt x="2568" y="331"/>
                    </a:lnTo>
                    <a:lnTo>
                      <a:pt x="2568" y="496"/>
                    </a:lnTo>
                    <a:lnTo>
                      <a:pt x="2565" y="514"/>
                    </a:lnTo>
                    <a:lnTo>
                      <a:pt x="2556" y="529"/>
                    </a:lnTo>
                    <a:lnTo>
                      <a:pt x="2545" y="540"/>
                    </a:lnTo>
                    <a:lnTo>
                      <a:pt x="2529" y="548"/>
                    </a:lnTo>
                    <a:lnTo>
                      <a:pt x="2512" y="551"/>
                    </a:lnTo>
                    <a:lnTo>
                      <a:pt x="2121" y="551"/>
                    </a:lnTo>
                    <a:lnTo>
                      <a:pt x="2104" y="548"/>
                    </a:lnTo>
                    <a:lnTo>
                      <a:pt x="2088" y="540"/>
                    </a:lnTo>
                    <a:lnTo>
                      <a:pt x="2076" y="529"/>
                    </a:lnTo>
                    <a:lnTo>
                      <a:pt x="2068" y="514"/>
                    </a:lnTo>
                    <a:lnTo>
                      <a:pt x="2065" y="496"/>
                    </a:lnTo>
                    <a:lnTo>
                      <a:pt x="2065" y="331"/>
                    </a:lnTo>
                    <a:lnTo>
                      <a:pt x="838" y="331"/>
                    </a:lnTo>
                    <a:lnTo>
                      <a:pt x="838" y="496"/>
                    </a:lnTo>
                    <a:lnTo>
                      <a:pt x="835" y="514"/>
                    </a:lnTo>
                    <a:lnTo>
                      <a:pt x="827" y="529"/>
                    </a:lnTo>
                    <a:lnTo>
                      <a:pt x="814" y="540"/>
                    </a:lnTo>
                    <a:lnTo>
                      <a:pt x="800" y="548"/>
                    </a:lnTo>
                    <a:lnTo>
                      <a:pt x="782" y="551"/>
                    </a:lnTo>
                    <a:lnTo>
                      <a:pt x="391" y="551"/>
                    </a:lnTo>
                    <a:lnTo>
                      <a:pt x="374" y="548"/>
                    </a:lnTo>
                    <a:lnTo>
                      <a:pt x="358" y="540"/>
                    </a:lnTo>
                    <a:lnTo>
                      <a:pt x="346" y="529"/>
                    </a:lnTo>
                    <a:lnTo>
                      <a:pt x="338" y="514"/>
                    </a:lnTo>
                    <a:lnTo>
                      <a:pt x="336" y="496"/>
                    </a:lnTo>
                    <a:lnTo>
                      <a:pt x="336" y="331"/>
                    </a:lnTo>
                    <a:lnTo>
                      <a:pt x="112" y="331"/>
                    </a:lnTo>
                    <a:close/>
                    <a:moveTo>
                      <a:pt x="2177" y="111"/>
                    </a:moveTo>
                    <a:lnTo>
                      <a:pt x="2177" y="441"/>
                    </a:lnTo>
                    <a:lnTo>
                      <a:pt x="2456" y="441"/>
                    </a:lnTo>
                    <a:lnTo>
                      <a:pt x="2456" y="111"/>
                    </a:lnTo>
                    <a:lnTo>
                      <a:pt x="2177" y="111"/>
                    </a:lnTo>
                    <a:close/>
                    <a:moveTo>
                      <a:pt x="446" y="111"/>
                    </a:moveTo>
                    <a:lnTo>
                      <a:pt x="446" y="441"/>
                    </a:lnTo>
                    <a:lnTo>
                      <a:pt x="726" y="441"/>
                    </a:lnTo>
                    <a:lnTo>
                      <a:pt x="726" y="111"/>
                    </a:lnTo>
                    <a:lnTo>
                      <a:pt x="446" y="111"/>
                    </a:lnTo>
                    <a:close/>
                    <a:moveTo>
                      <a:pt x="391" y="0"/>
                    </a:moveTo>
                    <a:lnTo>
                      <a:pt x="782" y="0"/>
                    </a:lnTo>
                    <a:lnTo>
                      <a:pt x="800" y="3"/>
                    </a:lnTo>
                    <a:lnTo>
                      <a:pt x="814" y="10"/>
                    </a:lnTo>
                    <a:lnTo>
                      <a:pt x="827" y="23"/>
                    </a:lnTo>
                    <a:lnTo>
                      <a:pt x="835" y="38"/>
                    </a:lnTo>
                    <a:lnTo>
                      <a:pt x="838" y="55"/>
                    </a:lnTo>
                    <a:lnTo>
                      <a:pt x="838" y="220"/>
                    </a:lnTo>
                    <a:lnTo>
                      <a:pt x="2065" y="220"/>
                    </a:lnTo>
                    <a:lnTo>
                      <a:pt x="2065" y="55"/>
                    </a:lnTo>
                    <a:lnTo>
                      <a:pt x="2068" y="38"/>
                    </a:lnTo>
                    <a:lnTo>
                      <a:pt x="2076" y="23"/>
                    </a:lnTo>
                    <a:lnTo>
                      <a:pt x="2088" y="10"/>
                    </a:lnTo>
                    <a:lnTo>
                      <a:pt x="2104" y="3"/>
                    </a:lnTo>
                    <a:lnTo>
                      <a:pt x="2121" y="0"/>
                    </a:lnTo>
                    <a:lnTo>
                      <a:pt x="2512" y="0"/>
                    </a:lnTo>
                    <a:lnTo>
                      <a:pt x="2529" y="3"/>
                    </a:lnTo>
                    <a:lnTo>
                      <a:pt x="2545" y="10"/>
                    </a:lnTo>
                    <a:lnTo>
                      <a:pt x="2556" y="23"/>
                    </a:lnTo>
                    <a:lnTo>
                      <a:pt x="2565" y="38"/>
                    </a:lnTo>
                    <a:lnTo>
                      <a:pt x="2568" y="55"/>
                    </a:lnTo>
                    <a:lnTo>
                      <a:pt x="2568" y="220"/>
                    </a:lnTo>
                    <a:lnTo>
                      <a:pt x="2846" y="220"/>
                    </a:lnTo>
                    <a:lnTo>
                      <a:pt x="2864" y="223"/>
                    </a:lnTo>
                    <a:lnTo>
                      <a:pt x="2879" y="231"/>
                    </a:lnTo>
                    <a:lnTo>
                      <a:pt x="2892" y="243"/>
                    </a:lnTo>
                    <a:lnTo>
                      <a:pt x="2899" y="258"/>
                    </a:lnTo>
                    <a:lnTo>
                      <a:pt x="2902" y="275"/>
                    </a:lnTo>
                    <a:lnTo>
                      <a:pt x="2902" y="1653"/>
                    </a:lnTo>
                    <a:lnTo>
                      <a:pt x="2899" y="1670"/>
                    </a:lnTo>
                    <a:lnTo>
                      <a:pt x="2892" y="1686"/>
                    </a:lnTo>
                    <a:lnTo>
                      <a:pt x="2879" y="1698"/>
                    </a:lnTo>
                    <a:lnTo>
                      <a:pt x="2864" y="1705"/>
                    </a:lnTo>
                    <a:lnTo>
                      <a:pt x="2846" y="1708"/>
                    </a:lnTo>
                    <a:lnTo>
                      <a:pt x="2829" y="1705"/>
                    </a:lnTo>
                    <a:lnTo>
                      <a:pt x="2813" y="1698"/>
                    </a:lnTo>
                    <a:lnTo>
                      <a:pt x="2802" y="1686"/>
                    </a:lnTo>
                    <a:lnTo>
                      <a:pt x="2793" y="1670"/>
                    </a:lnTo>
                    <a:lnTo>
                      <a:pt x="2790" y="1653"/>
                    </a:lnTo>
                    <a:lnTo>
                      <a:pt x="2790" y="882"/>
                    </a:lnTo>
                    <a:lnTo>
                      <a:pt x="112" y="882"/>
                    </a:lnTo>
                    <a:lnTo>
                      <a:pt x="112" y="3031"/>
                    </a:lnTo>
                    <a:lnTo>
                      <a:pt x="1451" y="3031"/>
                    </a:lnTo>
                    <a:lnTo>
                      <a:pt x="1469" y="3034"/>
                    </a:lnTo>
                    <a:lnTo>
                      <a:pt x="1484" y="3042"/>
                    </a:lnTo>
                    <a:lnTo>
                      <a:pt x="1497" y="3053"/>
                    </a:lnTo>
                    <a:lnTo>
                      <a:pt x="1504" y="3068"/>
                    </a:lnTo>
                    <a:lnTo>
                      <a:pt x="1507" y="3086"/>
                    </a:lnTo>
                    <a:lnTo>
                      <a:pt x="1504" y="3103"/>
                    </a:lnTo>
                    <a:lnTo>
                      <a:pt x="1497" y="3119"/>
                    </a:lnTo>
                    <a:lnTo>
                      <a:pt x="1484" y="3131"/>
                    </a:lnTo>
                    <a:lnTo>
                      <a:pt x="1469" y="3138"/>
                    </a:lnTo>
                    <a:lnTo>
                      <a:pt x="1451" y="3141"/>
                    </a:lnTo>
                    <a:lnTo>
                      <a:pt x="56" y="3141"/>
                    </a:lnTo>
                    <a:lnTo>
                      <a:pt x="38" y="3138"/>
                    </a:lnTo>
                    <a:lnTo>
                      <a:pt x="23" y="3131"/>
                    </a:lnTo>
                    <a:lnTo>
                      <a:pt x="11" y="3119"/>
                    </a:lnTo>
                    <a:lnTo>
                      <a:pt x="3" y="3103"/>
                    </a:lnTo>
                    <a:lnTo>
                      <a:pt x="0" y="3086"/>
                    </a:lnTo>
                    <a:lnTo>
                      <a:pt x="0" y="275"/>
                    </a:lnTo>
                    <a:lnTo>
                      <a:pt x="3" y="258"/>
                    </a:lnTo>
                    <a:lnTo>
                      <a:pt x="11" y="243"/>
                    </a:lnTo>
                    <a:lnTo>
                      <a:pt x="23" y="231"/>
                    </a:lnTo>
                    <a:lnTo>
                      <a:pt x="38" y="223"/>
                    </a:lnTo>
                    <a:lnTo>
                      <a:pt x="56" y="220"/>
                    </a:lnTo>
                    <a:lnTo>
                      <a:pt x="336" y="220"/>
                    </a:lnTo>
                    <a:lnTo>
                      <a:pt x="336" y="55"/>
                    </a:lnTo>
                    <a:lnTo>
                      <a:pt x="338" y="38"/>
                    </a:lnTo>
                    <a:lnTo>
                      <a:pt x="346" y="23"/>
                    </a:lnTo>
                    <a:lnTo>
                      <a:pt x="358" y="10"/>
                    </a:lnTo>
                    <a:lnTo>
                      <a:pt x="374" y="3"/>
                    </a:lnTo>
                    <a:lnTo>
                      <a:pt x="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6859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64" name="Group 63"/>
          <p:cNvGrpSpPr/>
          <p:nvPr/>
        </p:nvGrpSpPr>
        <p:grpSpPr>
          <a:xfrm>
            <a:off x="7251727" y="5774967"/>
            <a:ext cx="485776" cy="560388"/>
            <a:chOff x="10929938" y="1909763"/>
            <a:chExt cx="485776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4" name="Freeform 6"/>
            <p:cNvSpPr>
              <a:spLocks noEditPoints="1"/>
            </p:cNvSpPr>
            <p:nvPr/>
          </p:nvSpPr>
          <p:spPr bwMode="auto">
            <a:xfrm>
              <a:off x="11201401" y="2214563"/>
              <a:ext cx="214313" cy="255588"/>
            </a:xfrm>
            <a:custGeom>
              <a:avLst/>
              <a:gdLst>
                <a:gd name="T0" fmla="*/ 123 w 1347"/>
                <a:gd name="T1" fmla="*/ 1487 h 1612"/>
                <a:gd name="T2" fmla="*/ 1225 w 1347"/>
                <a:gd name="T3" fmla="*/ 620 h 1612"/>
                <a:gd name="T4" fmla="*/ 674 w 1347"/>
                <a:gd name="T5" fmla="*/ 125 h 1612"/>
                <a:gd name="T6" fmla="*/ 585 w 1347"/>
                <a:gd name="T7" fmla="*/ 137 h 1612"/>
                <a:gd name="T8" fmla="*/ 508 w 1347"/>
                <a:gd name="T9" fmla="*/ 175 h 1612"/>
                <a:gd name="T10" fmla="*/ 443 w 1347"/>
                <a:gd name="T11" fmla="*/ 231 h 1612"/>
                <a:gd name="T12" fmla="*/ 397 w 1347"/>
                <a:gd name="T13" fmla="*/ 304 h 1612"/>
                <a:gd name="T14" fmla="*/ 372 w 1347"/>
                <a:gd name="T15" fmla="*/ 389 h 1612"/>
                <a:gd name="T16" fmla="*/ 367 w 1347"/>
                <a:gd name="T17" fmla="*/ 497 h 1612"/>
                <a:gd name="T18" fmla="*/ 980 w 1347"/>
                <a:gd name="T19" fmla="*/ 434 h 1612"/>
                <a:gd name="T20" fmla="*/ 967 w 1347"/>
                <a:gd name="T21" fmla="*/ 344 h 1612"/>
                <a:gd name="T22" fmla="*/ 931 w 1347"/>
                <a:gd name="T23" fmla="*/ 266 h 1612"/>
                <a:gd name="T24" fmla="*/ 875 w 1347"/>
                <a:gd name="T25" fmla="*/ 201 h 1612"/>
                <a:gd name="T26" fmla="*/ 803 w 1347"/>
                <a:gd name="T27" fmla="*/ 154 h 1612"/>
                <a:gd name="T28" fmla="*/ 719 w 1347"/>
                <a:gd name="T29" fmla="*/ 128 h 1612"/>
                <a:gd name="T30" fmla="*/ 674 w 1347"/>
                <a:gd name="T31" fmla="*/ 0 h 1612"/>
                <a:gd name="T32" fmla="*/ 779 w 1347"/>
                <a:gd name="T33" fmla="*/ 13 h 1612"/>
                <a:gd name="T34" fmla="*/ 875 w 1347"/>
                <a:gd name="T35" fmla="*/ 52 h 1612"/>
                <a:gd name="T36" fmla="*/ 958 w 1347"/>
                <a:gd name="T37" fmla="*/ 111 h 1612"/>
                <a:gd name="T38" fmla="*/ 1026 w 1347"/>
                <a:gd name="T39" fmla="*/ 187 h 1612"/>
                <a:gd name="T40" fmla="*/ 1073 w 1347"/>
                <a:gd name="T41" fmla="*/ 278 h 1612"/>
                <a:gd name="T42" fmla="*/ 1100 w 1347"/>
                <a:gd name="T43" fmla="*/ 380 h 1612"/>
                <a:gd name="T44" fmla="*/ 1103 w 1347"/>
                <a:gd name="T45" fmla="*/ 497 h 1612"/>
                <a:gd name="T46" fmla="*/ 1347 w 1347"/>
                <a:gd name="T47" fmla="*/ 1612 h 1612"/>
                <a:gd name="T48" fmla="*/ 0 w 1347"/>
                <a:gd name="T49" fmla="*/ 497 h 1612"/>
                <a:gd name="T50" fmla="*/ 245 w 1347"/>
                <a:gd name="T51" fmla="*/ 434 h 1612"/>
                <a:gd name="T52" fmla="*/ 258 w 1347"/>
                <a:gd name="T53" fmla="*/ 328 h 1612"/>
                <a:gd name="T54" fmla="*/ 295 w 1347"/>
                <a:gd name="T55" fmla="*/ 231 h 1612"/>
                <a:gd name="T56" fmla="*/ 354 w 1347"/>
                <a:gd name="T57" fmla="*/ 147 h 1612"/>
                <a:gd name="T58" fmla="*/ 429 w 1347"/>
                <a:gd name="T59" fmla="*/ 79 h 1612"/>
                <a:gd name="T60" fmla="*/ 519 w 1347"/>
                <a:gd name="T61" fmla="*/ 30 h 1612"/>
                <a:gd name="T62" fmla="*/ 620 w 1347"/>
                <a:gd name="T63" fmla="*/ 5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7" h="1612">
                  <a:moveTo>
                    <a:pt x="123" y="620"/>
                  </a:moveTo>
                  <a:lnTo>
                    <a:pt x="123" y="1487"/>
                  </a:lnTo>
                  <a:lnTo>
                    <a:pt x="1225" y="1487"/>
                  </a:lnTo>
                  <a:lnTo>
                    <a:pt x="1225" y="620"/>
                  </a:lnTo>
                  <a:lnTo>
                    <a:pt x="123" y="620"/>
                  </a:lnTo>
                  <a:close/>
                  <a:moveTo>
                    <a:pt x="674" y="125"/>
                  </a:moveTo>
                  <a:lnTo>
                    <a:pt x="629" y="128"/>
                  </a:lnTo>
                  <a:lnTo>
                    <a:pt x="585" y="137"/>
                  </a:lnTo>
                  <a:lnTo>
                    <a:pt x="545" y="154"/>
                  </a:lnTo>
                  <a:lnTo>
                    <a:pt x="508" y="175"/>
                  </a:lnTo>
                  <a:lnTo>
                    <a:pt x="473" y="201"/>
                  </a:lnTo>
                  <a:lnTo>
                    <a:pt x="443" y="231"/>
                  </a:lnTo>
                  <a:lnTo>
                    <a:pt x="417" y="266"/>
                  </a:lnTo>
                  <a:lnTo>
                    <a:pt x="397" y="304"/>
                  </a:lnTo>
                  <a:lnTo>
                    <a:pt x="380" y="344"/>
                  </a:lnTo>
                  <a:lnTo>
                    <a:pt x="372" y="389"/>
                  </a:lnTo>
                  <a:lnTo>
                    <a:pt x="367" y="434"/>
                  </a:lnTo>
                  <a:lnTo>
                    <a:pt x="367" y="497"/>
                  </a:lnTo>
                  <a:lnTo>
                    <a:pt x="980" y="497"/>
                  </a:lnTo>
                  <a:lnTo>
                    <a:pt x="980" y="434"/>
                  </a:lnTo>
                  <a:lnTo>
                    <a:pt x="976" y="389"/>
                  </a:lnTo>
                  <a:lnTo>
                    <a:pt x="967" y="344"/>
                  </a:lnTo>
                  <a:lnTo>
                    <a:pt x="951" y="304"/>
                  </a:lnTo>
                  <a:lnTo>
                    <a:pt x="931" y="266"/>
                  </a:lnTo>
                  <a:lnTo>
                    <a:pt x="905" y="231"/>
                  </a:lnTo>
                  <a:lnTo>
                    <a:pt x="875" y="201"/>
                  </a:lnTo>
                  <a:lnTo>
                    <a:pt x="840" y="175"/>
                  </a:lnTo>
                  <a:lnTo>
                    <a:pt x="803" y="154"/>
                  </a:lnTo>
                  <a:lnTo>
                    <a:pt x="762" y="137"/>
                  </a:lnTo>
                  <a:lnTo>
                    <a:pt x="719" y="128"/>
                  </a:lnTo>
                  <a:lnTo>
                    <a:pt x="674" y="125"/>
                  </a:lnTo>
                  <a:close/>
                  <a:moveTo>
                    <a:pt x="674" y="0"/>
                  </a:moveTo>
                  <a:lnTo>
                    <a:pt x="728" y="5"/>
                  </a:lnTo>
                  <a:lnTo>
                    <a:pt x="779" y="13"/>
                  </a:lnTo>
                  <a:lnTo>
                    <a:pt x="828" y="30"/>
                  </a:lnTo>
                  <a:lnTo>
                    <a:pt x="875" y="52"/>
                  </a:lnTo>
                  <a:lnTo>
                    <a:pt x="919" y="79"/>
                  </a:lnTo>
                  <a:lnTo>
                    <a:pt x="958" y="111"/>
                  </a:lnTo>
                  <a:lnTo>
                    <a:pt x="994" y="147"/>
                  </a:lnTo>
                  <a:lnTo>
                    <a:pt x="1026" y="187"/>
                  </a:lnTo>
                  <a:lnTo>
                    <a:pt x="1053" y="231"/>
                  </a:lnTo>
                  <a:lnTo>
                    <a:pt x="1073" y="278"/>
                  </a:lnTo>
                  <a:lnTo>
                    <a:pt x="1090" y="328"/>
                  </a:lnTo>
                  <a:lnTo>
                    <a:pt x="1100" y="380"/>
                  </a:lnTo>
                  <a:lnTo>
                    <a:pt x="1103" y="434"/>
                  </a:lnTo>
                  <a:lnTo>
                    <a:pt x="1103" y="497"/>
                  </a:lnTo>
                  <a:lnTo>
                    <a:pt x="1347" y="497"/>
                  </a:lnTo>
                  <a:lnTo>
                    <a:pt x="1347" y="1612"/>
                  </a:lnTo>
                  <a:lnTo>
                    <a:pt x="0" y="1612"/>
                  </a:lnTo>
                  <a:lnTo>
                    <a:pt x="0" y="497"/>
                  </a:lnTo>
                  <a:lnTo>
                    <a:pt x="245" y="497"/>
                  </a:lnTo>
                  <a:lnTo>
                    <a:pt x="245" y="434"/>
                  </a:lnTo>
                  <a:lnTo>
                    <a:pt x="249" y="380"/>
                  </a:lnTo>
                  <a:lnTo>
                    <a:pt x="258" y="328"/>
                  </a:lnTo>
                  <a:lnTo>
                    <a:pt x="275" y="278"/>
                  </a:lnTo>
                  <a:lnTo>
                    <a:pt x="295" y="231"/>
                  </a:lnTo>
                  <a:lnTo>
                    <a:pt x="323" y="187"/>
                  </a:lnTo>
                  <a:lnTo>
                    <a:pt x="354" y="147"/>
                  </a:lnTo>
                  <a:lnTo>
                    <a:pt x="389" y="111"/>
                  </a:lnTo>
                  <a:lnTo>
                    <a:pt x="429" y="79"/>
                  </a:lnTo>
                  <a:lnTo>
                    <a:pt x="473" y="52"/>
                  </a:lnTo>
                  <a:lnTo>
                    <a:pt x="519" y="30"/>
                  </a:lnTo>
                  <a:lnTo>
                    <a:pt x="569" y="13"/>
                  </a:lnTo>
                  <a:lnTo>
                    <a:pt x="620" y="5"/>
                  </a:lnTo>
                  <a:lnTo>
                    <a:pt x="6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7"/>
            <p:cNvSpPr>
              <a:spLocks noEditPoints="1"/>
            </p:cNvSpPr>
            <p:nvPr/>
          </p:nvSpPr>
          <p:spPr bwMode="auto">
            <a:xfrm>
              <a:off x="11269663" y="2343150"/>
              <a:ext cx="77788" cy="98425"/>
            </a:xfrm>
            <a:custGeom>
              <a:avLst/>
              <a:gdLst>
                <a:gd name="T0" fmla="*/ 217 w 490"/>
                <a:gd name="T1" fmla="*/ 126 h 618"/>
                <a:gd name="T2" fmla="*/ 168 w 490"/>
                <a:gd name="T3" fmla="*/ 151 h 618"/>
                <a:gd name="T4" fmla="*/ 136 w 490"/>
                <a:gd name="T5" fmla="*/ 193 h 618"/>
                <a:gd name="T6" fmla="*/ 122 w 490"/>
                <a:gd name="T7" fmla="*/ 247 h 618"/>
                <a:gd name="T8" fmla="*/ 136 w 490"/>
                <a:gd name="T9" fmla="*/ 302 h 618"/>
                <a:gd name="T10" fmla="*/ 168 w 490"/>
                <a:gd name="T11" fmla="*/ 344 h 618"/>
                <a:gd name="T12" fmla="*/ 217 w 490"/>
                <a:gd name="T13" fmla="*/ 368 h 618"/>
                <a:gd name="T14" fmla="*/ 273 w 490"/>
                <a:gd name="T15" fmla="*/ 368 h 618"/>
                <a:gd name="T16" fmla="*/ 322 w 490"/>
                <a:gd name="T17" fmla="*/ 344 h 618"/>
                <a:gd name="T18" fmla="*/ 355 w 490"/>
                <a:gd name="T19" fmla="*/ 302 h 618"/>
                <a:gd name="T20" fmla="*/ 368 w 490"/>
                <a:gd name="T21" fmla="*/ 247 h 618"/>
                <a:gd name="T22" fmla="*/ 355 w 490"/>
                <a:gd name="T23" fmla="*/ 193 h 618"/>
                <a:gd name="T24" fmla="*/ 322 w 490"/>
                <a:gd name="T25" fmla="*/ 151 h 618"/>
                <a:gd name="T26" fmla="*/ 273 w 490"/>
                <a:gd name="T27" fmla="*/ 126 h 618"/>
                <a:gd name="T28" fmla="*/ 245 w 490"/>
                <a:gd name="T29" fmla="*/ 0 h 618"/>
                <a:gd name="T30" fmla="*/ 322 w 490"/>
                <a:gd name="T31" fmla="*/ 12 h 618"/>
                <a:gd name="T32" fmla="*/ 389 w 490"/>
                <a:gd name="T33" fmla="*/ 47 h 618"/>
                <a:gd name="T34" fmla="*/ 443 w 490"/>
                <a:gd name="T35" fmla="*/ 101 h 618"/>
                <a:gd name="T36" fmla="*/ 477 w 490"/>
                <a:gd name="T37" fmla="*/ 168 h 618"/>
                <a:gd name="T38" fmla="*/ 490 w 490"/>
                <a:gd name="T39" fmla="*/ 247 h 618"/>
                <a:gd name="T40" fmla="*/ 479 w 490"/>
                <a:gd name="T41" fmla="*/ 321 h 618"/>
                <a:gd name="T42" fmla="*/ 447 w 490"/>
                <a:gd name="T43" fmla="*/ 385 h 618"/>
                <a:gd name="T44" fmla="*/ 400 w 490"/>
                <a:gd name="T45" fmla="*/ 437 h 618"/>
                <a:gd name="T46" fmla="*/ 340 w 490"/>
                <a:gd name="T47" fmla="*/ 474 h 618"/>
                <a:gd name="T48" fmla="*/ 307 w 490"/>
                <a:gd name="T49" fmla="*/ 557 h 618"/>
                <a:gd name="T50" fmla="*/ 295 w 490"/>
                <a:gd name="T51" fmla="*/ 593 h 618"/>
                <a:gd name="T52" fmla="*/ 264 w 490"/>
                <a:gd name="T53" fmla="*/ 615 h 618"/>
                <a:gd name="T54" fmla="*/ 226 w 490"/>
                <a:gd name="T55" fmla="*/ 615 h 618"/>
                <a:gd name="T56" fmla="*/ 196 w 490"/>
                <a:gd name="T57" fmla="*/ 593 h 618"/>
                <a:gd name="T58" fmla="*/ 184 w 490"/>
                <a:gd name="T59" fmla="*/ 557 h 618"/>
                <a:gd name="T60" fmla="*/ 150 w 490"/>
                <a:gd name="T61" fmla="*/ 474 h 618"/>
                <a:gd name="T62" fmla="*/ 90 w 490"/>
                <a:gd name="T63" fmla="*/ 437 h 618"/>
                <a:gd name="T64" fmla="*/ 42 w 490"/>
                <a:gd name="T65" fmla="*/ 385 h 618"/>
                <a:gd name="T66" fmla="*/ 11 w 490"/>
                <a:gd name="T67" fmla="*/ 321 h 618"/>
                <a:gd name="T68" fmla="*/ 0 w 490"/>
                <a:gd name="T69" fmla="*/ 247 h 618"/>
                <a:gd name="T70" fmla="*/ 12 w 490"/>
                <a:gd name="T71" fmla="*/ 168 h 618"/>
                <a:gd name="T72" fmla="*/ 47 w 490"/>
                <a:gd name="T73" fmla="*/ 101 h 618"/>
                <a:gd name="T74" fmla="*/ 101 w 490"/>
                <a:gd name="T75" fmla="*/ 47 h 618"/>
                <a:gd name="T76" fmla="*/ 167 w 490"/>
                <a:gd name="T77" fmla="*/ 12 h 618"/>
                <a:gd name="T78" fmla="*/ 245 w 490"/>
                <a:gd name="T79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618">
                  <a:moveTo>
                    <a:pt x="245" y="123"/>
                  </a:moveTo>
                  <a:lnTo>
                    <a:pt x="217" y="126"/>
                  </a:lnTo>
                  <a:lnTo>
                    <a:pt x="191" y="135"/>
                  </a:lnTo>
                  <a:lnTo>
                    <a:pt x="168" y="151"/>
                  </a:lnTo>
                  <a:lnTo>
                    <a:pt x="150" y="169"/>
                  </a:lnTo>
                  <a:lnTo>
                    <a:pt x="136" y="193"/>
                  </a:lnTo>
                  <a:lnTo>
                    <a:pt x="126" y="218"/>
                  </a:lnTo>
                  <a:lnTo>
                    <a:pt x="122" y="247"/>
                  </a:lnTo>
                  <a:lnTo>
                    <a:pt x="126" y="275"/>
                  </a:lnTo>
                  <a:lnTo>
                    <a:pt x="136" y="302"/>
                  </a:lnTo>
                  <a:lnTo>
                    <a:pt x="150" y="324"/>
                  </a:lnTo>
                  <a:lnTo>
                    <a:pt x="168" y="344"/>
                  </a:lnTo>
                  <a:lnTo>
                    <a:pt x="191" y="358"/>
                  </a:lnTo>
                  <a:lnTo>
                    <a:pt x="217" y="368"/>
                  </a:lnTo>
                  <a:lnTo>
                    <a:pt x="245" y="371"/>
                  </a:lnTo>
                  <a:lnTo>
                    <a:pt x="273" y="368"/>
                  </a:lnTo>
                  <a:lnTo>
                    <a:pt x="299" y="358"/>
                  </a:lnTo>
                  <a:lnTo>
                    <a:pt x="322" y="344"/>
                  </a:lnTo>
                  <a:lnTo>
                    <a:pt x="340" y="324"/>
                  </a:lnTo>
                  <a:lnTo>
                    <a:pt x="355" y="302"/>
                  </a:lnTo>
                  <a:lnTo>
                    <a:pt x="364" y="275"/>
                  </a:lnTo>
                  <a:lnTo>
                    <a:pt x="368" y="247"/>
                  </a:lnTo>
                  <a:lnTo>
                    <a:pt x="364" y="218"/>
                  </a:lnTo>
                  <a:lnTo>
                    <a:pt x="355" y="193"/>
                  </a:lnTo>
                  <a:lnTo>
                    <a:pt x="340" y="169"/>
                  </a:lnTo>
                  <a:lnTo>
                    <a:pt x="322" y="151"/>
                  </a:lnTo>
                  <a:lnTo>
                    <a:pt x="299" y="135"/>
                  </a:lnTo>
                  <a:lnTo>
                    <a:pt x="273" y="126"/>
                  </a:lnTo>
                  <a:lnTo>
                    <a:pt x="245" y="123"/>
                  </a:lnTo>
                  <a:close/>
                  <a:moveTo>
                    <a:pt x="245" y="0"/>
                  </a:moveTo>
                  <a:lnTo>
                    <a:pt x="285" y="2"/>
                  </a:lnTo>
                  <a:lnTo>
                    <a:pt x="322" y="12"/>
                  </a:lnTo>
                  <a:lnTo>
                    <a:pt x="358" y="27"/>
                  </a:lnTo>
                  <a:lnTo>
                    <a:pt x="389" y="47"/>
                  </a:lnTo>
                  <a:lnTo>
                    <a:pt x="418" y="71"/>
                  </a:lnTo>
                  <a:lnTo>
                    <a:pt x="443" y="101"/>
                  </a:lnTo>
                  <a:lnTo>
                    <a:pt x="462" y="133"/>
                  </a:lnTo>
                  <a:lnTo>
                    <a:pt x="477" y="168"/>
                  </a:lnTo>
                  <a:lnTo>
                    <a:pt x="486" y="207"/>
                  </a:lnTo>
                  <a:lnTo>
                    <a:pt x="490" y="247"/>
                  </a:lnTo>
                  <a:lnTo>
                    <a:pt x="486" y="284"/>
                  </a:lnTo>
                  <a:lnTo>
                    <a:pt x="479" y="321"/>
                  </a:lnTo>
                  <a:lnTo>
                    <a:pt x="466" y="354"/>
                  </a:lnTo>
                  <a:lnTo>
                    <a:pt x="447" y="385"/>
                  </a:lnTo>
                  <a:lnTo>
                    <a:pt x="425" y="413"/>
                  </a:lnTo>
                  <a:lnTo>
                    <a:pt x="400" y="437"/>
                  </a:lnTo>
                  <a:lnTo>
                    <a:pt x="372" y="458"/>
                  </a:lnTo>
                  <a:lnTo>
                    <a:pt x="340" y="474"/>
                  </a:lnTo>
                  <a:lnTo>
                    <a:pt x="307" y="486"/>
                  </a:lnTo>
                  <a:lnTo>
                    <a:pt x="307" y="557"/>
                  </a:lnTo>
                  <a:lnTo>
                    <a:pt x="303" y="576"/>
                  </a:lnTo>
                  <a:lnTo>
                    <a:pt x="295" y="593"/>
                  </a:lnTo>
                  <a:lnTo>
                    <a:pt x="282" y="606"/>
                  </a:lnTo>
                  <a:lnTo>
                    <a:pt x="264" y="615"/>
                  </a:lnTo>
                  <a:lnTo>
                    <a:pt x="245" y="618"/>
                  </a:lnTo>
                  <a:lnTo>
                    <a:pt x="226" y="615"/>
                  </a:lnTo>
                  <a:lnTo>
                    <a:pt x="209" y="606"/>
                  </a:lnTo>
                  <a:lnTo>
                    <a:pt x="196" y="593"/>
                  </a:lnTo>
                  <a:lnTo>
                    <a:pt x="187" y="576"/>
                  </a:lnTo>
                  <a:lnTo>
                    <a:pt x="184" y="557"/>
                  </a:lnTo>
                  <a:lnTo>
                    <a:pt x="184" y="486"/>
                  </a:lnTo>
                  <a:lnTo>
                    <a:pt x="150" y="474"/>
                  </a:lnTo>
                  <a:lnTo>
                    <a:pt x="118" y="458"/>
                  </a:lnTo>
                  <a:lnTo>
                    <a:pt x="90" y="437"/>
                  </a:lnTo>
                  <a:lnTo>
                    <a:pt x="64" y="413"/>
                  </a:lnTo>
                  <a:lnTo>
                    <a:pt x="42" y="385"/>
                  </a:lnTo>
                  <a:lnTo>
                    <a:pt x="24" y="354"/>
                  </a:lnTo>
                  <a:lnTo>
                    <a:pt x="11" y="321"/>
                  </a:lnTo>
                  <a:lnTo>
                    <a:pt x="3" y="284"/>
                  </a:lnTo>
                  <a:lnTo>
                    <a:pt x="0" y="247"/>
                  </a:lnTo>
                  <a:lnTo>
                    <a:pt x="4" y="207"/>
                  </a:lnTo>
                  <a:lnTo>
                    <a:pt x="12" y="168"/>
                  </a:lnTo>
                  <a:lnTo>
                    <a:pt x="28" y="133"/>
                  </a:lnTo>
                  <a:lnTo>
                    <a:pt x="47" y="101"/>
                  </a:lnTo>
                  <a:lnTo>
                    <a:pt x="72" y="71"/>
                  </a:lnTo>
                  <a:lnTo>
                    <a:pt x="101" y="47"/>
                  </a:lnTo>
                  <a:lnTo>
                    <a:pt x="132" y="27"/>
                  </a:lnTo>
                  <a:lnTo>
                    <a:pt x="167" y="12"/>
                  </a:lnTo>
                  <a:lnTo>
                    <a:pt x="205" y="2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8"/>
            <p:cNvSpPr>
              <a:spLocks noEditPoints="1"/>
            </p:cNvSpPr>
            <p:nvPr/>
          </p:nvSpPr>
          <p:spPr bwMode="auto">
            <a:xfrm>
              <a:off x="10929938" y="1909763"/>
              <a:ext cx="485775" cy="539750"/>
            </a:xfrm>
            <a:custGeom>
              <a:avLst/>
              <a:gdLst>
                <a:gd name="T0" fmla="*/ 163 w 3060"/>
                <a:gd name="T1" fmla="*/ 1434 h 3396"/>
                <a:gd name="T2" fmla="*/ 257 w 3060"/>
                <a:gd name="T3" fmla="*/ 1520 h 3396"/>
                <a:gd name="T4" fmla="*/ 452 w 3060"/>
                <a:gd name="T5" fmla="*/ 1622 h 3396"/>
                <a:gd name="T6" fmla="*/ 979 w 3060"/>
                <a:gd name="T7" fmla="*/ 1758 h 3396"/>
                <a:gd name="T8" fmla="*/ 1267 w 3060"/>
                <a:gd name="T9" fmla="*/ 1788 h 3396"/>
                <a:gd name="T10" fmla="*/ 1723 w 3060"/>
                <a:gd name="T11" fmla="*/ 1792 h 3396"/>
                <a:gd name="T12" fmla="*/ 2080 w 3060"/>
                <a:gd name="T13" fmla="*/ 1758 h 3396"/>
                <a:gd name="T14" fmla="*/ 2607 w 3060"/>
                <a:gd name="T15" fmla="*/ 1622 h 3396"/>
                <a:gd name="T16" fmla="*/ 2753 w 3060"/>
                <a:gd name="T17" fmla="*/ 1552 h 3396"/>
                <a:gd name="T18" fmla="*/ 2868 w 3060"/>
                <a:gd name="T19" fmla="*/ 1467 h 3396"/>
                <a:gd name="T20" fmla="*/ 2936 w 3060"/>
                <a:gd name="T21" fmla="*/ 1348 h 3396"/>
                <a:gd name="T22" fmla="*/ 2841 w 3060"/>
                <a:gd name="T23" fmla="*/ 898 h 3396"/>
                <a:gd name="T24" fmla="*/ 2671 w 3060"/>
                <a:gd name="T25" fmla="*/ 988 h 3396"/>
                <a:gd name="T26" fmla="*/ 2385 w 3060"/>
                <a:gd name="T27" fmla="*/ 1084 h 3396"/>
                <a:gd name="T28" fmla="*/ 2115 w 3060"/>
                <a:gd name="T29" fmla="*/ 1137 h 3396"/>
                <a:gd name="T30" fmla="*/ 1692 w 3060"/>
                <a:gd name="T31" fmla="*/ 1175 h 3396"/>
                <a:gd name="T32" fmla="*/ 1168 w 3060"/>
                <a:gd name="T33" fmla="*/ 1162 h 3396"/>
                <a:gd name="T34" fmla="*/ 748 w 3060"/>
                <a:gd name="T35" fmla="*/ 1101 h 3396"/>
                <a:gd name="T36" fmla="*/ 512 w 3060"/>
                <a:gd name="T37" fmla="*/ 1036 h 3396"/>
                <a:gd name="T38" fmla="*/ 290 w 3060"/>
                <a:gd name="T39" fmla="*/ 940 h 3396"/>
                <a:gd name="T40" fmla="*/ 134 w 3060"/>
                <a:gd name="T41" fmla="*/ 834 h 3396"/>
                <a:gd name="T42" fmla="*/ 888 w 3060"/>
                <a:gd name="T43" fmla="*/ 177 h 3396"/>
                <a:gd name="T44" fmla="*/ 303 w 3060"/>
                <a:gd name="T45" fmla="*/ 371 h 3396"/>
                <a:gd name="T46" fmla="*/ 126 w 3060"/>
                <a:gd name="T47" fmla="*/ 620 h 3396"/>
                <a:gd name="T48" fmla="*/ 415 w 3060"/>
                <a:gd name="T49" fmla="*/ 864 h 3396"/>
                <a:gd name="T50" fmla="*/ 1085 w 3060"/>
                <a:gd name="T51" fmla="*/ 1029 h 3396"/>
                <a:gd name="T52" fmla="*/ 1975 w 3060"/>
                <a:gd name="T53" fmla="*/ 1029 h 3396"/>
                <a:gd name="T54" fmla="*/ 2645 w 3060"/>
                <a:gd name="T55" fmla="*/ 864 h 3396"/>
                <a:gd name="T56" fmla="*/ 2934 w 3060"/>
                <a:gd name="T57" fmla="*/ 620 h 3396"/>
                <a:gd name="T58" fmla="*/ 2757 w 3060"/>
                <a:gd name="T59" fmla="*/ 371 h 3396"/>
                <a:gd name="T60" fmla="*/ 2172 w 3060"/>
                <a:gd name="T61" fmla="*/ 177 h 3396"/>
                <a:gd name="T62" fmla="*/ 1653 w 3060"/>
                <a:gd name="T63" fmla="*/ 2 h 3396"/>
                <a:gd name="T64" fmla="*/ 2460 w 3060"/>
                <a:gd name="T65" fmla="*/ 113 h 3396"/>
                <a:gd name="T66" fmla="*/ 2933 w 3060"/>
                <a:gd name="T67" fmla="*/ 350 h 3396"/>
                <a:gd name="T68" fmla="*/ 3060 w 3060"/>
                <a:gd name="T69" fmla="*/ 2107 h 3396"/>
                <a:gd name="T70" fmla="*/ 2950 w 3060"/>
                <a:gd name="T71" fmla="*/ 2143 h 3396"/>
                <a:gd name="T72" fmla="*/ 2841 w 3060"/>
                <a:gd name="T73" fmla="*/ 1641 h 3396"/>
                <a:gd name="T74" fmla="*/ 2284 w 3060"/>
                <a:gd name="T75" fmla="*/ 1851 h 3396"/>
                <a:gd name="T76" fmla="*/ 1407 w 3060"/>
                <a:gd name="T77" fmla="*/ 1919 h 3396"/>
                <a:gd name="T78" fmla="*/ 604 w 3060"/>
                <a:gd name="T79" fmla="*/ 1808 h 3396"/>
                <a:gd name="T80" fmla="*/ 147 w 3060"/>
                <a:gd name="T81" fmla="*/ 1589 h 3396"/>
                <a:gd name="T82" fmla="*/ 143 w 3060"/>
                <a:gd name="T83" fmla="*/ 2146 h 3396"/>
                <a:gd name="T84" fmla="*/ 241 w 3060"/>
                <a:gd name="T85" fmla="*/ 2251 h 3396"/>
                <a:gd name="T86" fmla="*/ 372 w 3060"/>
                <a:gd name="T87" fmla="*/ 2329 h 3396"/>
                <a:gd name="T88" fmla="*/ 606 w 3060"/>
                <a:gd name="T89" fmla="*/ 2420 h 3396"/>
                <a:gd name="T90" fmla="*/ 1105 w 3060"/>
                <a:gd name="T91" fmla="*/ 2517 h 3396"/>
                <a:gd name="T92" fmla="*/ 1530 w 3060"/>
                <a:gd name="T93" fmla="*/ 2540 h 3396"/>
                <a:gd name="T94" fmla="*/ 1566 w 3060"/>
                <a:gd name="T95" fmla="*/ 2653 h 3396"/>
                <a:gd name="T96" fmla="*/ 867 w 3060"/>
                <a:gd name="T97" fmla="*/ 2612 h 3396"/>
                <a:gd name="T98" fmla="*/ 268 w 3060"/>
                <a:gd name="T99" fmla="*/ 2416 h 3396"/>
                <a:gd name="T100" fmla="*/ 123 w 3060"/>
                <a:gd name="T101" fmla="*/ 2836 h 3396"/>
                <a:gd name="T102" fmla="*/ 318 w 3060"/>
                <a:gd name="T103" fmla="*/ 3045 h 3396"/>
                <a:gd name="T104" fmla="*/ 912 w 3060"/>
                <a:gd name="T105" fmla="*/ 3234 h 3396"/>
                <a:gd name="T106" fmla="*/ 1285 w 3060"/>
                <a:gd name="T107" fmla="*/ 3339 h 3396"/>
                <a:gd name="T108" fmla="*/ 1140 w 3060"/>
                <a:gd name="T109" fmla="*/ 3388 h 3396"/>
                <a:gd name="T110" fmla="*/ 530 w 3060"/>
                <a:gd name="T111" fmla="*/ 3268 h 3396"/>
                <a:gd name="T112" fmla="*/ 99 w 3060"/>
                <a:gd name="T113" fmla="*/ 3035 h 3396"/>
                <a:gd name="T114" fmla="*/ 2 w 3060"/>
                <a:gd name="T115" fmla="*/ 541 h 3396"/>
                <a:gd name="T116" fmla="*/ 213 w 3060"/>
                <a:gd name="T117" fmla="*/ 283 h 3396"/>
                <a:gd name="T118" fmla="*/ 772 w 3060"/>
                <a:gd name="T119" fmla="*/ 72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60" h="3396">
                  <a:moveTo>
                    <a:pt x="122" y="824"/>
                  </a:moveTo>
                  <a:lnTo>
                    <a:pt x="122" y="1332"/>
                  </a:lnTo>
                  <a:lnTo>
                    <a:pt x="124" y="1347"/>
                  </a:lnTo>
                  <a:lnTo>
                    <a:pt x="128" y="1362"/>
                  </a:lnTo>
                  <a:lnTo>
                    <a:pt x="134" y="1384"/>
                  </a:lnTo>
                  <a:lnTo>
                    <a:pt x="143" y="1403"/>
                  </a:lnTo>
                  <a:lnTo>
                    <a:pt x="157" y="1425"/>
                  </a:lnTo>
                  <a:lnTo>
                    <a:pt x="163" y="1434"/>
                  </a:lnTo>
                  <a:lnTo>
                    <a:pt x="170" y="1443"/>
                  </a:lnTo>
                  <a:lnTo>
                    <a:pt x="193" y="1467"/>
                  </a:lnTo>
                  <a:lnTo>
                    <a:pt x="201" y="1475"/>
                  </a:lnTo>
                  <a:lnTo>
                    <a:pt x="208" y="1482"/>
                  </a:lnTo>
                  <a:lnTo>
                    <a:pt x="224" y="1496"/>
                  </a:lnTo>
                  <a:lnTo>
                    <a:pt x="241" y="1508"/>
                  </a:lnTo>
                  <a:lnTo>
                    <a:pt x="248" y="1514"/>
                  </a:lnTo>
                  <a:lnTo>
                    <a:pt x="257" y="1520"/>
                  </a:lnTo>
                  <a:lnTo>
                    <a:pt x="301" y="1547"/>
                  </a:lnTo>
                  <a:lnTo>
                    <a:pt x="314" y="1556"/>
                  </a:lnTo>
                  <a:lnTo>
                    <a:pt x="342" y="1571"/>
                  </a:lnTo>
                  <a:lnTo>
                    <a:pt x="372" y="1586"/>
                  </a:lnTo>
                  <a:lnTo>
                    <a:pt x="376" y="1588"/>
                  </a:lnTo>
                  <a:lnTo>
                    <a:pt x="380" y="1590"/>
                  </a:lnTo>
                  <a:lnTo>
                    <a:pt x="415" y="1607"/>
                  </a:lnTo>
                  <a:lnTo>
                    <a:pt x="452" y="1622"/>
                  </a:lnTo>
                  <a:lnTo>
                    <a:pt x="453" y="1622"/>
                  </a:lnTo>
                  <a:lnTo>
                    <a:pt x="454" y="1624"/>
                  </a:lnTo>
                  <a:lnTo>
                    <a:pt x="527" y="1651"/>
                  </a:lnTo>
                  <a:lnTo>
                    <a:pt x="606" y="1676"/>
                  </a:lnTo>
                  <a:lnTo>
                    <a:pt x="691" y="1700"/>
                  </a:lnTo>
                  <a:lnTo>
                    <a:pt x="781" y="1722"/>
                  </a:lnTo>
                  <a:lnTo>
                    <a:pt x="877" y="1740"/>
                  </a:lnTo>
                  <a:lnTo>
                    <a:pt x="979" y="1758"/>
                  </a:lnTo>
                  <a:lnTo>
                    <a:pt x="981" y="1758"/>
                  </a:lnTo>
                  <a:lnTo>
                    <a:pt x="983" y="1758"/>
                  </a:lnTo>
                  <a:lnTo>
                    <a:pt x="1043" y="1767"/>
                  </a:lnTo>
                  <a:lnTo>
                    <a:pt x="1105" y="1774"/>
                  </a:lnTo>
                  <a:lnTo>
                    <a:pt x="1128" y="1776"/>
                  </a:lnTo>
                  <a:lnTo>
                    <a:pt x="1183" y="1781"/>
                  </a:lnTo>
                  <a:lnTo>
                    <a:pt x="1239" y="1787"/>
                  </a:lnTo>
                  <a:lnTo>
                    <a:pt x="1267" y="1788"/>
                  </a:lnTo>
                  <a:lnTo>
                    <a:pt x="1295" y="1789"/>
                  </a:lnTo>
                  <a:lnTo>
                    <a:pt x="1337" y="1792"/>
                  </a:lnTo>
                  <a:lnTo>
                    <a:pt x="1381" y="1793"/>
                  </a:lnTo>
                  <a:lnTo>
                    <a:pt x="1455" y="1796"/>
                  </a:lnTo>
                  <a:lnTo>
                    <a:pt x="1530" y="1797"/>
                  </a:lnTo>
                  <a:lnTo>
                    <a:pt x="1605" y="1796"/>
                  </a:lnTo>
                  <a:lnTo>
                    <a:pt x="1679" y="1793"/>
                  </a:lnTo>
                  <a:lnTo>
                    <a:pt x="1723" y="1792"/>
                  </a:lnTo>
                  <a:lnTo>
                    <a:pt x="1765" y="1789"/>
                  </a:lnTo>
                  <a:lnTo>
                    <a:pt x="1821" y="1787"/>
                  </a:lnTo>
                  <a:lnTo>
                    <a:pt x="1877" y="1781"/>
                  </a:lnTo>
                  <a:lnTo>
                    <a:pt x="1932" y="1776"/>
                  </a:lnTo>
                  <a:lnTo>
                    <a:pt x="1955" y="1774"/>
                  </a:lnTo>
                  <a:lnTo>
                    <a:pt x="2017" y="1767"/>
                  </a:lnTo>
                  <a:lnTo>
                    <a:pt x="2077" y="1758"/>
                  </a:lnTo>
                  <a:lnTo>
                    <a:pt x="2080" y="1758"/>
                  </a:lnTo>
                  <a:lnTo>
                    <a:pt x="2083" y="1757"/>
                  </a:lnTo>
                  <a:lnTo>
                    <a:pt x="2183" y="1740"/>
                  </a:lnTo>
                  <a:lnTo>
                    <a:pt x="2279" y="1722"/>
                  </a:lnTo>
                  <a:lnTo>
                    <a:pt x="2369" y="1700"/>
                  </a:lnTo>
                  <a:lnTo>
                    <a:pt x="2453" y="1676"/>
                  </a:lnTo>
                  <a:lnTo>
                    <a:pt x="2533" y="1650"/>
                  </a:lnTo>
                  <a:lnTo>
                    <a:pt x="2604" y="1624"/>
                  </a:lnTo>
                  <a:lnTo>
                    <a:pt x="2607" y="1622"/>
                  </a:lnTo>
                  <a:lnTo>
                    <a:pt x="2609" y="1622"/>
                  </a:lnTo>
                  <a:lnTo>
                    <a:pt x="2645" y="1607"/>
                  </a:lnTo>
                  <a:lnTo>
                    <a:pt x="2680" y="1590"/>
                  </a:lnTo>
                  <a:lnTo>
                    <a:pt x="2684" y="1588"/>
                  </a:lnTo>
                  <a:lnTo>
                    <a:pt x="2689" y="1586"/>
                  </a:lnTo>
                  <a:lnTo>
                    <a:pt x="2719" y="1571"/>
                  </a:lnTo>
                  <a:lnTo>
                    <a:pt x="2746" y="1556"/>
                  </a:lnTo>
                  <a:lnTo>
                    <a:pt x="2753" y="1552"/>
                  </a:lnTo>
                  <a:lnTo>
                    <a:pt x="2760" y="1547"/>
                  </a:lnTo>
                  <a:lnTo>
                    <a:pt x="2782" y="1534"/>
                  </a:lnTo>
                  <a:lnTo>
                    <a:pt x="2803" y="1520"/>
                  </a:lnTo>
                  <a:lnTo>
                    <a:pt x="2812" y="1514"/>
                  </a:lnTo>
                  <a:lnTo>
                    <a:pt x="2819" y="1508"/>
                  </a:lnTo>
                  <a:lnTo>
                    <a:pt x="2851" y="1482"/>
                  </a:lnTo>
                  <a:lnTo>
                    <a:pt x="2859" y="1475"/>
                  </a:lnTo>
                  <a:lnTo>
                    <a:pt x="2868" y="1467"/>
                  </a:lnTo>
                  <a:lnTo>
                    <a:pt x="2889" y="1444"/>
                  </a:lnTo>
                  <a:lnTo>
                    <a:pt x="2903" y="1425"/>
                  </a:lnTo>
                  <a:lnTo>
                    <a:pt x="2911" y="1414"/>
                  </a:lnTo>
                  <a:lnTo>
                    <a:pt x="2917" y="1403"/>
                  </a:lnTo>
                  <a:lnTo>
                    <a:pt x="2926" y="1384"/>
                  </a:lnTo>
                  <a:lnTo>
                    <a:pt x="2930" y="1373"/>
                  </a:lnTo>
                  <a:lnTo>
                    <a:pt x="2933" y="1362"/>
                  </a:lnTo>
                  <a:lnTo>
                    <a:pt x="2936" y="1348"/>
                  </a:lnTo>
                  <a:lnTo>
                    <a:pt x="2938" y="1332"/>
                  </a:lnTo>
                  <a:lnTo>
                    <a:pt x="2938" y="824"/>
                  </a:lnTo>
                  <a:lnTo>
                    <a:pt x="2926" y="834"/>
                  </a:lnTo>
                  <a:lnTo>
                    <a:pt x="2914" y="844"/>
                  </a:lnTo>
                  <a:lnTo>
                    <a:pt x="2907" y="849"/>
                  </a:lnTo>
                  <a:lnTo>
                    <a:pt x="2901" y="855"/>
                  </a:lnTo>
                  <a:lnTo>
                    <a:pt x="2873" y="877"/>
                  </a:lnTo>
                  <a:lnTo>
                    <a:pt x="2841" y="898"/>
                  </a:lnTo>
                  <a:lnTo>
                    <a:pt x="2834" y="902"/>
                  </a:lnTo>
                  <a:lnTo>
                    <a:pt x="2827" y="907"/>
                  </a:lnTo>
                  <a:lnTo>
                    <a:pt x="2800" y="923"/>
                  </a:lnTo>
                  <a:lnTo>
                    <a:pt x="2770" y="940"/>
                  </a:lnTo>
                  <a:lnTo>
                    <a:pt x="2747" y="952"/>
                  </a:lnTo>
                  <a:lnTo>
                    <a:pt x="2713" y="969"/>
                  </a:lnTo>
                  <a:lnTo>
                    <a:pt x="2678" y="986"/>
                  </a:lnTo>
                  <a:lnTo>
                    <a:pt x="2671" y="988"/>
                  </a:lnTo>
                  <a:lnTo>
                    <a:pt x="2666" y="990"/>
                  </a:lnTo>
                  <a:lnTo>
                    <a:pt x="2621" y="1009"/>
                  </a:lnTo>
                  <a:lnTo>
                    <a:pt x="2575" y="1027"/>
                  </a:lnTo>
                  <a:lnTo>
                    <a:pt x="2548" y="1036"/>
                  </a:lnTo>
                  <a:lnTo>
                    <a:pt x="2509" y="1048"/>
                  </a:lnTo>
                  <a:lnTo>
                    <a:pt x="2469" y="1060"/>
                  </a:lnTo>
                  <a:lnTo>
                    <a:pt x="2440" y="1069"/>
                  </a:lnTo>
                  <a:lnTo>
                    <a:pt x="2385" y="1084"/>
                  </a:lnTo>
                  <a:lnTo>
                    <a:pt x="2329" y="1097"/>
                  </a:lnTo>
                  <a:lnTo>
                    <a:pt x="2323" y="1099"/>
                  </a:lnTo>
                  <a:lnTo>
                    <a:pt x="2318" y="1100"/>
                  </a:lnTo>
                  <a:lnTo>
                    <a:pt x="2312" y="1101"/>
                  </a:lnTo>
                  <a:lnTo>
                    <a:pt x="2260" y="1112"/>
                  </a:lnTo>
                  <a:lnTo>
                    <a:pt x="2206" y="1122"/>
                  </a:lnTo>
                  <a:lnTo>
                    <a:pt x="2169" y="1128"/>
                  </a:lnTo>
                  <a:lnTo>
                    <a:pt x="2115" y="1137"/>
                  </a:lnTo>
                  <a:lnTo>
                    <a:pt x="2061" y="1144"/>
                  </a:lnTo>
                  <a:lnTo>
                    <a:pt x="2033" y="1148"/>
                  </a:lnTo>
                  <a:lnTo>
                    <a:pt x="1964" y="1156"/>
                  </a:lnTo>
                  <a:lnTo>
                    <a:pt x="1892" y="1162"/>
                  </a:lnTo>
                  <a:lnTo>
                    <a:pt x="1856" y="1165"/>
                  </a:lnTo>
                  <a:lnTo>
                    <a:pt x="1797" y="1169"/>
                  </a:lnTo>
                  <a:lnTo>
                    <a:pt x="1737" y="1172"/>
                  </a:lnTo>
                  <a:lnTo>
                    <a:pt x="1692" y="1175"/>
                  </a:lnTo>
                  <a:lnTo>
                    <a:pt x="1612" y="1177"/>
                  </a:lnTo>
                  <a:lnTo>
                    <a:pt x="1530" y="1177"/>
                  </a:lnTo>
                  <a:lnTo>
                    <a:pt x="1448" y="1177"/>
                  </a:lnTo>
                  <a:lnTo>
                    <a:pt x="1368" y="1175"/>
                  </a:lnTo>
                  <a:lnTo>
                    <a:pt x="1323" y="1172"/>
                  </a:lnTo>
                  <a:lnTo>
                    <a:pt x="1263" y="1169"/>
                  </a:lnTo>
                  <a:lnTo>
                    <a:pt x="1204" y="1165"/>
                  </a:lnTo>
                  <a:lnTo>
                    <a:pt x="1168" y="1162"/>
                  </a:lnTo>
                  <a:lnTo>
                    <a:pt x="1096" y="1156"/>
                  </a:lnTo>
                  <a:lnTo>
                    <a:pt x="1027" y="1148"/>
                  </a:lnTo>
                  <a:lnTo>
                    <a:pt x="999" y="1144"/>
                  </a:lnTo>
                  <a:lnTo>
                    <a:pt x="945" y="1137"/>
                  </a:lnTo>
                  <a:lnTo>
                    <a:pt x="891" y="1128"/>
                  </a:lnTo>
                  <a:lnTo>
                    <a:pt x="854" y="1122"/>
                  </a:lnTo>
                  <a:lnTo>
                    <a:pt x="800" y="1112"/>
                  </a:lnTo>
                  <a:lnTo>
                    <a:pt x="748" y="1101"/>
                  </a:lnTo>
                  <a:lnTo>
                    <a:pt x="742" y="1100"/>
                  </a:lnTo>
                  <a:lnTo>
                    <a:pt x="737" y="1099"/>
                  </a:lnTo>
                  <a:lnTo>
                    <a:pt x="731" y="1097"/>
                  </a:lnTo>
                  <a:lnTo>
                    <a:pt x="675" y="1084"/>
                  </a:lnTo>
                  <a:lnTo>
                    <a:pt x="620" y="1069"/>
                  </a:lnTo>
                  <a:lnTo>
                    <a:pt x="591" y="1060"/>
                  </a:lnTo>
                  <a:lnTo>
                    <a:pt x="551" y="1048"/>
                  </a:lnTo>
                  <a:lnTo>
                    <a:pt x="512" y="1036"/>
                  </a:lnTo>
                  <a:lnTo>
                    <a:pt x="485" y="1027"/>
                  </a:lnTo>
                  <a:lnTo>
                    <a:pt x="439" y="1009"/>
                  </a:lnTo>
                  <a:lnTo>
                    <a:pt x="394" y="990"/>
                  </a:lnTo>
                  <a:lnTo>
                    <a:pt x="389" y="988"/>
                  </a:lnTo>
                  <a:lnTo>
                    <a:pt x="383" y="986"/>
                  </a:lnTo>
                  <a:lnTo>
                    <a:pt x="347" y="969"/>
                  </a:lnTo>
                  <a:lnTo>
                    <a:pt x="313" y="952"/>
                  </a:lnTo>
                  <a:lnTo>
                    <a:pt x="290" y="940"/>
                  </a:lnTo>
                  <a:lnTo>
                    <a:pt x="233" y="907"/>
                  </a:lnTo>
                  <a:lnTo>
                    <a:pt x="226" y="902"/>
                  </a:lnTo>
                  <a:lnTo>
                    <a:pt x="219" y="898"/>
                  </a:lnTo>
                  <a:lnTo>
                    <a:pt x="187" y="877"/>
                  </a:lnTo>
                  <a:lnTo>
                    <a:pt x="159" y="855"/>
                  </a:lnTo>
                  <a:lnTo>
                    <a:pt x="153" y="849"/>
                  </a:lnTo>
                  <a:lnTo>
                    <a:pt x="146" y="844"/>
                  </a:lnTo>
                  <a:lnTo>
                    <a:pt x="134" y="834"/>
                  </a:lnTo>
                  <a:lnTo>
                    <a:pt x="122" y="824"/>
                  </a:lnTo>
                  <a:close/>
                  <a:moveTo>
                    <a:pt x="1530" y="125"/>
                  </a:moveTo>
                  <a:lnTo>
                    <a:pt x="1413" y="126"/>
                  </a:lnTo>
                  <a:lnTo>
                    <a:pt x="1300" y="130"/>
                  </a:lnTo>
                  <a:lnTo>
                    <a:pt x="1191" y="138"/>
                  </a:lnTo>
                  <a:lnTo>
                    <a:pt x="1085" y="149"/>
                  </a:lnTo>
                  <a:lnTo>
                    <a:pt x="984" y="162"/>
                  </a:lnTo>
                  <a:lnTo>
                    <a:pt x="888" y="177"/>
                  </a:lnTo>
                  <a:lnTo>
                    <a:pt x="797" y="195"/>
                  </a:lnTo>
                  <a:lnTo>
                    <a:pt x="709" y="216"/>
                  </a:lnTo>
                  <a:lnTo>
                    <a:pt x="628" y="238"/>
                  </a:lnTo>
                  <a:lnTo>
                    <a:pt x="551" y="261"/>
                  </a:lnTo>
                  <a:lnTo>
                    <a:pt x="481" y="287"/>
                  </a:lnTo>
                  <a:lnTo>
                    <a:pt x="415" y="313"/>
                  </a:lnTo>
                  <a:lnTo>
                    <a:pt x="356" y="342"/>
                  </a:lnTo>
                  <a:lnTo>
                    <a:pt x="303" y="371"/>
                  </a:lnTo>
                  <a:lnTo>
                    <a:pt x="256" y="400"/>
                  </a:lnTo>
                  <a:lnTo>
                    <a:pt x="216" y="431"/>
                  </a:lnTo>
                  <a:lnTo>
                    <a:pt x="183" y="462"/>
                  </a:lnTo>
                  <a:lnTo>
                    <a:pt x="157" y="494"/>
                  </a:lnTo>
                  <a:lnTo>
                    <a:pt x="137" y="525"/>
                  </a:lnTo>
                  <a:lnTo>
                    <a:pt x="126" y="557"/>
                  </a:lnTo>
                  <a:lnTo>
                    <a:pt x="122" y="589"/>
                  </a:lnTo>
                  <a:lnTo>
                    <a:pt x="126" y="620"/>
                  </a:lnTo>
                  <a:lnTo>
                    <a:pt x="137" y="652"/>
                  </a:lnTo>
                  <a:lnTo>
                    <a:pt x="157" y="684"/>
                  </a:lnTo>
                  <a:lnTo>
                    <a:pt x="183" y="715"/>
                  </a:lnTo>
                  <a:lnTo>
                    <a:pt x="216" y="747"/>
                  </a:lnTo>
                  <a:lnTo>
                    <a:pt x="256" y="776"/>
                  </a:lnTo>
                  <a:lnTo>
                    <a:pt x="303" y="807"/>
                  </a:lnTo>
                  <a:lnTo>
                    <a:pt x="356" y="836"/>
                  </a:lnTo>
                  <a:lnTo>
                    <a:pt x="415" y="864"/>
                  </a:lnTo>
                  <a:lnTo>
                    <a:pt x="481" y="890"/>
                  </a:lnTo>
                  <a:lnTo>
                    <a:pt x="551" y="915"/>
                  </a:lnTo>
                  <a:lnTo>
                    <a:pt x="628" y="940"/>
                  </a:lnTo>
                  <a:lnTo>
                    <a:pt x="709" y="962"/>
                  </a:lnTo>
                  <a:lnTo>
                    <a:pt x="797" y="982"/>
                  </a:lnTo>
                  <a:lnTo>
                    <a:pt x="888" y="999"/>
                  </a:lnTo>
                  <a:lnTo>
                    <a:pt x="984" y="1016"/>
                  </a:lnTo>
                  <a:lnTo>
                    <a:pt x="1085" y="1029"/>
                  </a:lnTo>
                  <a:lnTo>
                    <a:pt x="1191" y="1039"/>
                  </a:lnTo>
                  <a:lnTo>
                    <a:pt x="1300" y="1047"/>
                  </a:lnTo>
                  <a:lnTo>
                    <a:pt x="1413" y="1052"/>
                  </a:lnTo>
                  <a:lnTo>
                    <a:pt x="1530" y="1053"/>
                  </a:lnTo>
                  <a:lnTo>
                    <a:pt x="1647" y="1052"/>
                  </a:lnTo>
                  <a:lnTo>
                    <a:pt x="1760" y="1047"/>
                  </a:lnTo>
                  <a:lnTo>
                    <a:pt x="1869" y="1039"/>
                  </a:lnTo>
                  <a:lnTo>
                    <a:pt x="1975" y="1029"/>
                  </a:lnTo>
                  <a:lnTo>
                    <a:pt x="2076" y="1016"/>
                  </a:lnTo>
                  <a:lnTo>
                    <a:pt x="2172" y="999"/>
                  </a:lnTo>
                  <a:lnTo>
                    <a:pt x="2263" y="982"/>
                  </a:lnTo>
                  <a:lnTo>
                    <a:pt x="2351" y="962"/>
                  </a:lnTo>
                  <a:lnTo>
                    <a:pt x="2432" y="940"/>
                  </a:lnTo>
                  <a:lnTo>
                    <a:pt x="2509" y="915"/>
                  </a:lnTo>
                  <a:lnTo>
                    <a:pt x="2579" y="890"/>
                  </a:lnTo>
                  <a:lnTo>
                    <a:pt x="2645" y="864"/>
                  </a:lnTo>
                  <a:lnTo>
                    <a:pt x="2704" y="836"/>
                  </a:lnTo>
                  <a:lnTo>
                    <a:pt x="2757" y="807"/>
                  </a:lnTo>
                  <a:lnTo>
                    <a:pt x="2804" y="776"/>
                  </a:lnTo>
                  <a:lnTo>
                    <a:pt x="2844" y="747"/>
                  </a:lnTo>
                  <a:lnTo>
                    <a:pt x="2877" y="715"/>
                  </a:lnTo>
                  <a:lnTo>
                    <a:pt x="2903" y="684"/>
                  </a:lnTo>
                  <a:lnTo>
                    <a:pt x="2923" y="652"/>
                  </a:lnTo>
                  <a:lnTo>
                    <a:pt x="2934" y="620"/>
                  </a:lnTo>
                  <a:lnTo>
                    <a:pt x="2938" y="589"/>
                  </a:lnTo>
                  <a:lnTo>
                    <a:pt x="2934" y="557"/>
                  </a:lnTo>
                  <a:lnTo>
                    <a:pt x="2923" y="525"/>
                  </a:lnTo>
                  <a:lnTo>
                    <a:pt x="2903" y="494"/>
                  </a:lnTo>
                  <a:lnTo>
                    <a:pt x="2877" y="462"/>
                  </a:lnTo>
                  <a:lnTo>
                    <a:pt x="2844" y="431"/>
                  </a:lnTo>
                  <a:lnTo>
                    <a:pt x="2804" y="400"/>
                  </a:lnTo>
                  <a:lnTo>
                    <a:pt x="2757" y="371"/>
                  </a:lnTo>
                  <a:lnTo>
                    <a:pt x="2704" y="342"/>
                  </a:lnTo>
                  <a:lnTo>
                    <a:pt x="2645" y="313"/>
                  </a:lnTo>
                  <a:lnTo>
                    <a:pt x="2579" y="287"/>
                  </a:lnTo>
                  <a:lnTo>
                    <a:pt x="2509" y="261"/>
                  </a:lnTo>
                  <a:lnTo>
                    <a:pt x="2432" y="238"/>
                  </a:lnTo>
                  <a:lnTo>
                    <a:pt x="2351" y="216"/>
                  </a:lnTo>
                  <a:lnTo>
                    <a:pt x="2263" y="195"/>
                  </a:lnTo>
                  <a:lnTo>
                    <a:pt x="2172" y="177"/>
                  </a:lnTo>
                  <a:lnTo>
                    <a:pt x="2076" y="162"/>
                  </a:lnTo>
                  <a:lnTo>
                    <a:pt x="1975" y="149"/>
                  </a:lnTo>
                  <a:lnTo>
                    <a:pt x="1869" y="138"/>
                  </a:lnTo>
                  <a:lnTo>
                    <a:pt x="1760" y="130"/>
                  </a:lnTo>
                  <a:lnTo>
                    <a:pt x="1647" y="126"/>
                  </a:lnTo>
                  <a:lnTo>
                    <a:pt x="1530" y="125"/>
                  </a:lnTo>
                  <a:close/>
                  <a:moveTo>
                    <a:pt x="1530" y="0"/>
                  </a:moveTo>
                  <a:lnTo>
                    <a:pt x="1653" y="2"/>
                  </a:lnTo>
                  <a:lnTo>
                    <a:pt x="1772" y="7"/>
                  </a:lnTo>
                  <a:lnTo>
                    <a:pt x="1885" y="14"/>
                  </a:lnTo>
                  <a:lnTo>
                    <a:pt x="1994" y="24"/>
                  </a:lnTo>
                  <a:lnTo>
                    <a:pt x="2098" y="37"/>
                  </a:lnTo>
                  <a:lnTo>
                    <a:pt x="2196" y="53"/>
                  </a:lnTo>
                  <a:lnTo>
                    <a:pt x="2288" y="72"/>
                  </a:lnTo>
                  <a:lnTo>
                    <a:pt x="2377" y="91"/>
                  </a:lnTo>
                  <a:lnTo>
                    <a:pt x="2460" y="113"/>
                  </a:lnTo>
                  <a:lnTo>
                    <a:pt x="2538" y="138"/>
                  </a:lnTo>
                  <a:lnTo>
                    <a:pt x="2610" y="164"/>
                  </a:lnTo>
                  <a:lnTo>
                    <a:pt x="2678" y="192"/>
                  </a:lnTo>
                  <a:lnTo>
                    <a:pt x="2740" y="220"/>
                  </a:lnTo>
                  <a:lnTo>
                    <a:pt x="2796" y="251"/>
                  </a:lnTo>
                  <a:lnTo>
                    <a:pt x="2848" y="283"/>
                  </a:lnTo>
                  <a:lnTo>
                    <a:pt x="2892" y="316"/>
                  </a:lnTo>
                  <a:lnTo>
                    <a:pt x="2933" y="350"/>
                  </a:lnTo>
                  <a:lnTo>
                    <a:pt x="2967" y="384"/>
                  </a:lnTo>
                  <a:lnTo>
                    <a:pt x="2997" y="419"/>
                  </a:lnTo>
                  <a:lnTo>
                    <a:pt x="3021" y="455"/>
                  </a:lnTo>
                  <a:lnTo>
                    <a:pt x="3039" y="491"/>
                  </a:lnTo>
                  <a:lnTo>
                    <a:pt x="3051" y="527"/>
                  </a:lnTo>
                  <a:lnTo>
                    <a:pt x="3058" y="541"/>
                  </a:lnTo>
                  <a:lnTo>
                    <a:pt x="3060" y="558"/>
                  </a:lnTo>
                  <a:lnTo>
                    <a:pt x="3060" y="2107"/>
                  </a:lnTo>
                  <a:lnTo>
                    <a:pt x="3057" y="2127"/>
                  </a:lnTo>
                  <a:lnTo>
                    <a:pt x="3048" y="2143"/>
                  </a:lnTo>
                  <a:lnTo>
                    <a:pt x="3035" y="2156"/>
                  </a:lnTo>
                  <a:lnTo>
                    <a:pt x="3019" y="2165"/>
                  </a:lnTo>
                  <a:lnTo>
                    <a:pt x="2999" y="2168"/>
                  </a:lnTo>
                  <a:lnTo>
                    <a:pt x="2979" y="2165"/>
                  </a:lnTo>
                  <a:lnTo>
                    <a:pt x="2963" y="2156"/>
                  </a:lnTo>
                  <a:lnTo>
                    <a:pt x="2950" y="2143"/>
                  </a:lnTo>
                  <a:lnTo>
                    <a:pt x="2941" y="2127"/>
                  </a:lnTo>
                  <a:lnTo>
                    <a:pt x="2938" y="2107"/>
                  </a:lnTo>
                  <a:lnTo>
                    <a:pt x="2938" y="1567"/>
                  </a:lnTo>
                  <a:lnTo>
                    <a:pt x="2937" y="1567"/>
                  </a:lnTo>
                  <a:lnTo>
                    <a:pt x="2936" y="1568"/>
                  </a:lnTo>
                  <a:lnTo>
                    <a:pt x="2913" y="1588"/>
                  </a:lnTo>
                  <a:lnTo>
                    <a:pt x="2888" y="1609"/>
                  </a:lnTo>
                  <a:lnTo>
                    <a:pt x="2841" y="1641"/>
                  </a:lnTo>
                  <a:lnTo>
                    <a:pt x="2790" y="1672"/>
                  </a:lnTo>
                  <a:lnTo>
                    <a:pt x="2733" y="1703"/>
                  </a:lnTo>
                  <a:lnTo>
                    <a:pt x="2671" y="1732"/>
                  </a:lnTo>
                  <a:lnTo>
                    <a:pt x="2604" y="1759"/>
                  </a:lnTo>
                  <a:lnTo>
                    <a:pt x="2531" y="1785"/>
                  </a:lnTo>
                  <a:lnTo>
                    <a:pt x="2454" y="1809"/>
                  </a:lnTo>
                  <a:lnTo>
                    <a:pt x="2371" y="1831"/>
                  </a:lnTo>
                  <a:lnTo>
                    <a:pt x="2284" y="1851"/>
                  </a:lnTo>
                  <a:lnTo>
                    <a:pt x="2191" y="1868"/>
                  </a:lnTo>
                  <a:lnTo>
                    <a:pt x="2093" y="1884"/>
                  </a:lnTo>
                  <a:lnTo>
                    <a:pt x="1991" y="1897"/>
                  </a:lnTo>
                  <a:lnTo>
                    <a:pt x="1883" y="1907"/>
                  </a:lnTo>
                  <a:lnTo>
                    <a:pt x="1770" y="1915"/>
                  </a:lnTo>
                  <a:lnTo>
                    <a:pt x="1652" y="1919"/>
                  </a:lnTo>
                  <a:lnTo>
                    <a:pt x="1530" y="1920"/>
                  </a:lnTo>
                  <a:lnTo>
                    <a:pt x="1407" y="1919"/>
                  </a:lnTo>
                  <a:lnTo>
                    <a:pt x="1289" y="1915"/>
                  </a:lnTo>
                  <a:lnTo>
                    <a:pt x="1177" y="1907"/>
                  </a:lnTo>
                  <a:lnTo>
                    <a:pt x="1069" y="1897"/>
                  </a:lnTo>
                  <a:lnTo>
                    <a:pt x="966" y="1884"/>
                  </a:lnTo>
                  <a:lnTo>
                    <a:pt x="867" y="1868"/>
                  </a:lnTo>
                  <a:lnTo>
                    <a:pt x="775" y="1851"/>
                  </a:lnTo>
                  <a:lnTo>
                    <a:pt x="687" y="1830"/>
                  </a:lnTo>
                  <a:lnTo>
                    <a:pt x="604" y="1808"/>
                  </a:lnTo>
                  <a:lnTo>
                    <a:pt x="526" y="1785"/>
                  </a:lnTo>
                  <a:lnTo>
                    <a:pt x="454" y="1758"/>
                  </a:lnTo>
                  <a:lnTo>
                    <a:pt x="387" y="1731"/>
                  </a:lnTo>
                  <a:lnTo>
                    <a:pt x="325" y="1702"/>
                  </a:lnTo>
                  <a:lnTo>
                    <a:pt x="268" y="1672"/>
                  </a:lnTo>
                  <a:lnTo>
                    <a:pt x="217" y="1640"/>
                  </a:lnTo>
                  <a:lnTo>
                    <a:pt x="171" y="1608"/>
                  </a:lnTo>
                  <a:lnTo>
                    <a:pt x="147" y="1589"/>
                  </a:lnTo>
                  <a:lnTo>
                    <a:pt x="125" y="1571"/>
                  </a:lnTo>
                  <a:lnTo>
                    <a:pt x="124" y="1568"/>
                  </a:lnTo>
                  <a:lnTo>
                    <a:pt x="122" y="1567"/>
                  </a:lnTo>
                  <a:lnTo>
                    <a:pt x="122" y="2076"/>
                  </a:lnTo>
                  <a:lnTo>
                    <a:pt x="124" y="2090"/>
                  </a:lnTo>
                  <a:lnTo>
                    <a:pt x="128" y="2106"/>
                  </a:lnTo>
                  <a:lnTo>
                    <a:pt x="134" y="2128"/>
                  </a:lnTo>
                  <a:lnTo>
                    <a:pt x="143" y="2146"/>
                  </a:lnTo>
                  <a:lnTo>
                    <a:pt x="157" y="2170"/>
                  </a:lnTo>
                  <a:lnTo>
                    <a:pt x="163" y="2178"/>
                  </a:lnTo>
                  <a:lnTo>
                    <a:pt x="170" y="2186"/>
                  </a:lnTo>
                  <a:lnTo>
                    <a:pt x="193" y="2210"/>
                  </a:lnTo>
                  <a:lnTo>
                    <a:pt x="201" y="2218"/>
                  </a:lnTo>
                  <a:lnTo>
                    <a:pt x="208" y="2226"/>
                  </a:lnTo>
                  <a:lnTo>
                    <a:pt x="224" y="2239"/>
                  </a:lnTo>
                  <a:lnTo>
                    <a:pt x="241" y="2251"/>
                  </a:lnTo>
                  <a:lnTo>
                    <a:pt x="248" y="2258"/>
                  </a:lnTo>
                  <a:lnTo>
                    <a:pt x="257" y="2263"/>
                  </a:lnTo>
                  <a:lnTo>
                    <a:pt x="278" y="2278"/>
                  </a:lnTo>
                  <a:lnTo>
                    <a:pt x="301" y="2292"/>
                  </a:lnTo>
                  <a:lnTo>
                    <a:pt x="307" y="2295"/>
                  </a:lnTo>
                  <a:lnTo>
                    <a:pt x="314" y="2300"/>
                  </a:lnTo>
                  <a:lnTo>
                    <a:pt x="342" y="2314"/>
                  </a:lnTo>
                  <a:lnTo>
                    <a:pt x="372" y="2329"/>
                  </a:lnTo>
                  <a:lnTo>
                    <a:pt x="376" y="2332"/>
                  </a:lnTo>
                  <a:lnTo>
                    <a:pt x="380" y="2334"/>
                  </a:lnTo>
                  <a:lnTo>
                    <a:pt x="415" y="2349"/>
                  </a:lnTo>
                  <a:lnTo>
                    <a:pt x="452" y="2366"/>
                  </a:lnTo>
                  <a:lnTo>
                    <a:pt x="453" y="2366"/>
                  </a:lnTo>
                  <a:lnTo>
                    <a:pt x="454" y="2367"/>
                  </a:lnTo>
                  <a:lnTo>
                    <a:pt x="527" y="2395"/>
                  </a:lnTo>
                  <a:lnTo>
                    <a:pt x="606" y="2420"/>
                  </a:lnTo>
                  <a:lnTo>
                    <a:pt x="691" y="2443"/>
                  </a:lnTo>
                  <a:lnTo>
                    <a:pt x="781" y="2465"/>
                  </a:lnTo>
                  <a:lnTo>
                    <a:pt x="877" y="2484"/>
                  </a:lnTo>
                  <a:lnTo>
                    <a:pt x="979" y="2500"/>
                  </a:lnTo>
                  <a:lnTo>
                    <a:pt x="981" y="2502"/>
                  </a:lnTo>
                  <a:lnTo>
                    <a:pt x="983" y="2502"/>
                  </a:lnTo>
                  <a:lnTo>
                    <a:pt x="1043" y="2510"/>
                  </a:lnTo>
                  <a:lnTo>
                    <a:pt x="1105" y="2517"/>
                  </a:lnTo>
                  <a:lnTo>
                    <a:pt x="1128" y="2519"/>
                  </a:lnTo>
                  <a:lnTo>
                    <a:pt x="1183" y="2525"/>
                  </a:lnTo>
                  <a:lnTo>
                    <a:pt x="1239" y="2530"/>
                  </a:lnTo>
                  <a:lnTo>
                    <a:pt x="1295" y="2532"/>
                  </a:lnTo>
                  <a:lnTo>
                    <a:pt x="1337" y="2536"/>
                  </a:lnTo>
                  <a:lnTo>
                    <a:pt x="1381" y="2538"/>
                  </a:lnTo>
                  <a:lnTo>
                    <a:pt x="1455" y="2540"/>
                  </a:lnTo>
                  <a:lnTo>
                    <a:pt x="1530" y="2540"/>
                  </a:lnTo>
                  <a:lnTo>
                    <a:pt x="1550" y="2543"/>
                  </a:lnTo>
                  <a:lnTo>
                    <a:pt x="1566" y="2552"/>
                  </a:lnTo>
                  <a:lnTo>
                    <a:pt x="1579" y="2566"/>
                  </a:lnTo>
                  <a:lnTo>
                    <a:pt x="1588" y="2583"/>
                  </a:lnTo>
                  <a:lnTo>
                    <a:pt x="1591" y="2602"/>
                  </a:lnTo>
                  <a:lnTo>
                    <a:pt x="1588" y="2622"/>
                  </a:lnTo>
                  <a:lnTo>
                    <a:pt x="1579" y="2638"/>
                  </a:lnTo>
                  <a:lnTo>
                    <a:pt x="1566" y="2653"/>
                  </a:lnTo>
                  <a:lnTo>
                    <a:pt x="1550" y="2660"/>
                  </a:lnTo>
                  <a:lnTo>
                    <a:pt x="1530" y="2664"/>
                  </a:lnTo>
                  <a:lnTo>
                    <a:pt x="1407" y="2663"/>
                  </a:lnTo>
                  <a:lnTo>
                    <a:pt x="1289" y="2658"/>
                  </a:lnTo>
                  <a:lnTo>
                    <a:pt x="1177" y="2650"/>
                  </a:lnTo>
                  <a:lnTo>
                    <a:pt x="1069" y="2639"/>
                  </a:lnTo>
                  <a:lnTo>
                    <a:pt x="966" y="2627"/>
                  </a:lnTo>
                  <a:lnTo>
                    <a:pt x="867" y="2612"/>
                  </a:lnTo>
                  <a:lnTo>
                    <a:pt x="775" y="2593"/>
                  </a:lnTo>
                  <a:lnTo>
                    <a:pt x="687" y="2573"/>
                  </a:lnTo>
                  <a:lnTo>
                    <a:pt x="604" y="2551"/>
                  </a:lnTo>
                  <a:lnTo>
                    <a:pt x="526" y="2528"/>
                  </a:lnTo>
                  <a:lnTo>
                    <a:pt x="454" y="2502"/>
                  </a:lnTo>
                  <a:lnTo>
                    <a:pt x="387" y="2474"/>
                  </a:lnTo>
                  <a:lnTo>
                    <a:pt x="325" y="2445"/>
                  </a:lnTo>
                  <a:lnTo>
                    <a:pt x="268" y="2416"/>
                  </a:lnTo>
                  <a:lnTo>
                    <a:pt x="217" y="2384"/>
                  </a:lnTo>
                  <a:lnTo>
                    <a:pt x="171" y="2350"/>
                  </a:lnTo>
                  <a:lnTo>
                    <a:pt x="147" y="2333"/>
                  </a:lnTo>
                  <a:lnTo>
                    <a:pt x="125" y="2313"/>
                  </a:lnTo>
                  <a:lnTo>
                    <a:pt x="124" y="2312"/>
                  </a:lnTo>
                  <a:lnTo>
                    <a:pt x="122" y="2311"/>
                  </a:lnTo>
                  <a:lnTo>
                    <a:pt x="122" y="2831"/>
                  </a:lnTo>
                  <a:lnTo>
                    <a:pt x="123" y="2836"/>
                  </a:lnTo>
                  <a:lnTo>
                    <a:pt x="124" y="2840"/>
                  </a:lnTo>
                  <a:lnTo>
                    <a:pt x="132" y="2869"/>
                  </a:lnTo>
                  <a:lnTo>
                    <a:pt x="147" y="2899"/>
                  </a:lnTo>
                  <a:lnTo>
                    <a:pt x="168" y="2928"/>
                  </a:lnTo>
                  <a:lnTo>
                    <a:pt x="196" y="2957"/>
                  </a:lnTo>
                  <a:lnTo>
                    <a:pt x="231" y="2987"/>
                  </a:lnTo>
                  <a:lnTo>
                    <a:pt x="271" y="3017"/>
                  </a:lnTo>
                  <a:lnTo>
                    <a:pt x="318" y="3045"/>
                  </a:lnTo>
                  <a:lnTo>
                    <a:pt x="372" y="3074"/>
                  </a:lnTo>
                  <a:lnTo>
                    <a:pt x="432" y="3101"/>
                  </a:lnTo>
                  <a:lnTo>
                    <a:pt x="497" y="3127"/>
                  </a:lnTo>
                  <a:lnTo>
                    <a:pt x="569" y="3152"/>
                  </a:lnTo>
                  <a:lnTo>
                    <a:pt x="646" y="3176"/>
                  </a:lnTo>
                  <a:lnTo>
                    <a:pt x="729" y="3196"/>
                  </a:lnTo>
                  <a:lnTo>
                    <a:pt x="818" y="3216"/>
                  </a:lnTo>
                  <a:lnTo>
                    <a:pt x="912" y="3234"/>
                  </a:lnTo>
                  <a:lnTo>
                    <a:pt x="1012" y="3249"/>
                  </a:lnTo>
                  <a:lnTo>
                    <a:pt x="1118" y="3263"/>
                  </a:lnTo>
                  <a:lnTo>
                    <a:pt x="1229" y="3273"/>
                  </a:lnTo>
                  <a:lnTo>
                    <a:pt x="1248" y="3277"/>
                  </a:lnTo>
                  <a:lnTo>
                    <a:pt x="1264" y="3287"/>
                  </a:lnTo>
                  <a:lnTo>
                    <a:pt x="1276" y="3301"/>
                  </a:lnTo>
                  <a:lnTo>
                    <a:pt x="1284" y="3319"/>
                  </a:lnTo>
                  <a:lnTo>
                    <a:pt x="1285" y="3339"/>
                  </a:lnTo>
                  <a:lnTo>
                    <a:pt x="1280" y="3358"/>
                  </a:lnTo>
                  <a:lnTo>
                    <a:pt x="1272" y="3373"/>
                  </a:lnTo>
                  <a:lnTo>
                    <a:pt x="1259" y="3385"/>
                  </a:lnTo>
                  <a:lnTo>
                    <a:pt x="1242" y="3393"/>
                  </a:lnTo>
                  <a:lnTo>
                    <a:pt x="1224" y="3396"/>
                  </a:lnTo>
                  <a:lnTo>
                    <a:pt x="1222" y="3396"/>
                  </a:lnTo>
                  <a:lnTo>
                    <a:pt x="1219" y="3396"/>
                  </a:lnTo>
                  <a:lnTo>
                    <a:pt x="1140" y="3388"/>
                  </a:lnTo>
                  <a:lnTo>
                    <a:pt x="1059" y="3381"/>
                  </a:lnTo>
                  <a:lnTo>
                    <a:pt x="980" y="3370"/>
                  </a:lnTo>
                  <a:lnTo>
                    <a:pt x="901" y="3358"/>
                  </a:lnTo>
                  <a:lnTo>
                    <a:pt x="824" y="3343"/>
                  </a:lnTo>
                  <a:lnTo>
                    <a:pt x="748" y="3327"/>
                  </a:lnTo>
                  <a:lnTo>
                    <a:pt x="672" y="3309"/>
                  </a:lnTo>
                  <a:lnTo>
                    <a:pt x="599" y="3290"/>
                  </a:lnTo>
                  <a:lnTo>
                    <a:pt x="530" y="3268"/>
                  </a:lnTo>
                  <a:lnTo>
                    <a:pt x="462" y="3245"/>
                  </a:lnTo>
                  <a:lnTo>
                    <a:pt x="398" y="3221"/>
                  </a:lnTo>
                  <a:lnTo>
                    <a:pt x="338" y="3194"/>
                  </a:lnTo>
                  <a:lnTo>
                    <a:pt x="281" y="3166"/>
                  </a:lnTo>
                  <a:lnTo>
                    <a:pt x="228" y="3136"/>
                  </a:lnTo>
                  <a:lnTo>
                    <a:pt x="180" y="3104"/>
                  </a:lnTo>
                  <a:lnTo>
                    <a:pt x="137" y="3071"/>
                  </a:lnTo>
                  <a:lnTo>
                    <a:pt x="99" y="3035"/>
                  </a:lnTo>
                  <a:lnTo>
                    <a:pt x="66" y="2999"/>
                  </a:lnTo>
                  <a:lnTo>
                    <a:pt x="40" y="2960"/>
                  </a:lnTo>
                  <a:lnTo>
                    <a:pt x="21" y="2920"/>
                  </a:lnTo>
                  <a:lnTo>
                    <a:pt x="7" y="2878"/>
                  </a:lnTo>
                  <a:lnTo>
                    <a:pt x="1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2" y="541"/>
                  </a:lnTo>
                  <a:lnTo>
                    <a:pt x="9" y="527"/>
                  </a:lnTo>
                  <a:lnTo>
                    <a:pt x="21" y="491"/>
                  </a:lnTo>
                  <a:lnTo>
                    <a:pt x="39" y="455"/>
                  </a:lnTo>
                  <a:lnTo>
                    <a:pt x="63" y="419"/>
                  </a:lnTo>
                  <a:lnTo>
                    <a:pt x="93" y="384"/>
                  </a:lnTo>
                  <a:lnTo>
                    <a:pt x="128" y="350"/>
                  </a:lnTo>
                  <a:lnTo>
                    <a:pt x="168" y="316"/>
                  </a:lnTo>
                  <a:lnTo>
                    <a:pt x="213" y="283"/>
                  </a:lnTo>
                  <a:lnTo>
                    <a:pt x="264" y="251"/>
                  </a:lnTo>
                  <a:lnTo>
                    <a:pt x="320" y="220"/>
                  </a:lnTo>
                  <a:lnTo>
                    <a:pt x="383" y="192"/>
                  </a:lnTo>
                  <a:lnTo>
                    <a:pt x="450" y="164"/>
                  </a:lnTo>
                  <a:lnTo>
                    <a:pt x="522" y="138"/>
                  </a:lnTo>
                  <a:lnTo>
                    <a:pt x="600" y="113"/>
                  </a:lnTo>
                  <a:lnTo>
                    <a:pt x="683" y="91"/>
                  </a:lnTo>
                  <a:lnTo>
                    <a:pt x="772" y="72"/>
                  </a:lnTo>
                  <a:lnTo>
                    <a:pt x="864" y="53"/>
                  </a:lnTo>
                  <a:lnTo>
                    <a:pt x="962" y="37"/>
                  </a:lnTo>
                  <a:lnTo>
                    <a:pt x="1066" y="24"/>
                  </a:lnTo>
                  <a:lnTo>
                    <a:pt x="1175" y="14"/>
                  </a:lnTo>
                  <a:lnTo>
                    <a:pt x="1288" y="7"/>
                  </a:lnTo>
                  <a:lnTo>
                    <a:pt x="1407" y="2"/>
                  </a:lnTo>
                  <a:lnTo>
                    <a:pt x="1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311471" y="5782905"/>
            <a:ext cx="495301" cy="544513"/>
            <a:chOff x="10029825" y="1916113"/>
            <a:chExt cx="495301" cy="5445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" name="Freeform 13"/>
            <p:cNvSpPr>
              <a:spLocks noEditPoints="1"/>
            </p:cNvSpPr>
            <p:nvPr/>
          </p:nvSpPr>
          <p:spPr bwMode="auto">
            <a:xfrm>
              <a:off x="10266363" y="2205038"/>
              <a:ext cx="258763" cy="255588"/>
            </a:xfrm>
            <a:custGeom>
              <a:avLst/>
              <a:gdLst>
                <a:gd name="T0" fmla="*/ 195 w 1629"/>
                <a:gd name="T1" fmla="*/ 1415 h 1607"/>
                <a:gd name="T2" fmla="*/ 269 w 1629"/>
                <a:gd name="T3" fmla="*/ 1145 h 1607"/>
                <a:gd name="T4" fmla="*/ 325 w 1629"/>
                <a:gd name="T5" fmla="*/ 1027 h 1607"/>
                <a:gd name="T6" fmla="*/ 1224 w 1629"/>
                <a:gd name="T7" fmla="*/ 659 h 1607"/>
                <a:gd name="T8" fmla="*/ 1267 w 1629"/>
                <a:gd name="T9" fmla="*/ 121 h 1607"/>
                <a:gd name="T10" fmla="*/ 1238 w 1629"/>
                <a:gd name="T11" fmla="*/ 130 h 1607"/>
                <a:gd name="T12" fmla="*/ 1049 w 1629"/>
                <a:gd name="T13" fmla="*/ 313 h 1607"/>
                <a:gd name="T14" fmla="*/ 1488 w 1629"/>
                <a:gd name="T15" fmla="*/ 399 h 1607"/>
                <a:gd name="T16" fmla="*/ 1504 w 1629"/>
                <a:gd name="T17" fmla="*/ 372 h 1607"/>
                <a:gd name="T18" fmla="*/ 1504 w 1629"/>
                <a:gd name="T19" fmla="*/ 341 h 1607"/>
                <a:gd name="T20" fmla="*/ 1488 w 1629"/>
                <a:gd name="T21" fmla="*/ 314 h 1607"/>
                <a:gd name="T22" fmla="*/ 1297 w 1629"/>
                <a:gd name="T23" fmla="*/ 130 h 1607"/>
                <a:gd name="T24" fmla="*/ 1267 w 1629"/>
                <a:gd name="T25" fmla="*/ 121 h 1607"/>
                <a:gd name="T26" fmla="*/ 1296 w 1629"/>
                <a:gd name="T27" fmla="*/ 2 h 1607"/>
                <a:gd name="T28" fmla="*/ 1350 w 1629"/>
                <a:gd name="T29" fmla="*/ 19 h 1607"/>
                <a:gd name="T30" fmla="*/ 1398 w 1629"/>
                <a:gd name="T31" fmla="*/ 53 h 1607"/>
                <a:gd name="T32" fmla="*/ 1595 w 1629"/>
                <a:gd name="T33" fmla="*/ 249 h 1607"/>
                <a:gd name="T34" fmla="*/ 1621 w 1629"/>
                <a:gd name="T35" fmla="*/ 300 h 1607"/>
                <a:gd name="T36" fmla="*/ 1629 w 1629"/>
                <a:gd name="T37" fmla="*/ 357 h 1607"/>
                <a:gd name="T38" fmla="*/ 1621 w 1629"/>
                <a:gd name="T39" fmla="*/ 412 h 1607"/>
                <a:gd name="T40" fmla="*/ 1595 w 1629"/>
                <a:gd name="T41" fmla="*/ 463 h 1607"/>
                <a:gd name="T42" fmla="*/ 621 w 1629"/>
                <a:gd name="T43" fmla="*/ 1428 h 1607"/>
                <a:gd name="T44" fmla="*/ 106 w 1629"/>
                <a:gd name="T45" fmla="*/ 1589 h 1607"/>
                <a:gd name="T46" fmla="*/ 78 w 1629"/>
                <a:gd name="T47" fmla="*/ 1605 h 1607"/>
                <a:gd name="T48" fmla="*/ 46 w 1629"/>
                <a:gd name="T49" fmla="*/ 1605 h 1607"/>
                <a:gd name="T50" fmla="*/ 18 w 1629"/>
                <a:gd name="T51" fmla="*/ 1590 h 1607"/>
                <a:gd name="T52" fmla="*/ 17 w 1629"/>
                <a:gd name="T53" fmla="*/ 1589 h 1607"/>
                <a:gd name="T54" fmla="*/ 2 w 1629"/>
                <a:gd name="T55" fmla="*/ 1561 h 1607"/>
                <a:gd name="T56" fmla="*/ 2 w 1629"/>
                <a:gd name="T57" fmla="*/ 1530 h 1607"/>
                <a:gd name="T58" fmla="*/ 18 w 1629"/>
                <a:gd name="T59" fmla="*/ 1503 h 1607"/>
                <a:gd name="T60" fmla="*/ 182 w 1629"/>
                <a:gd name="T61" fmla="*/ 995 h 1607"/>
                <a:gd name="T62" fmla="*/ 1160 w 1629"/>
                <a:gd name="T63" fmla="*/ 34 h 1607"/>
                <a:gd name="T64" fmla="*/ 1211 w 1629"/>
                <a:gd name="T65" fmla="*/ 8 h 1607"/>
                <a:gd name="T66" fmla="*/ 1267 w 1629"/>
                <a:gd name="T67" fmla="*/ 0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9" h="1607">
                  <a:moveTo>
                    <a:pt x="269" y="1145"/>
                  </a:moveTo>
                  <a:lnTo>
                    <a:pt x="195" y="1415"/>
                  </a:lnTo>
                  <a:lnTo>
                    <a:pt x="468" y="1342"/>
                  </a:lnTo>
                  <a:lnTo>
                    <a:pt x="269" y="1145"/>
                  </a:lnTo>
                  <a:close/>
                  <a:moveTo>
                    <a:pt x="961" y="400"/>
                  </a:moveTo>
                  <a:lnTo>
                    <a:pt x="325" y="1027"/>
                  </a:lnTo>
                  <a:lnTo>
                    <a:pt x="588" y="1286"/>
                  </a:lnTo>
                  <a:lnTo>
                    <a:pt x="1224" y="659"/>
                  </a:lnTo>
                  <a:lnTo>
                    <a:pt x="961" y="400"/>
                  </a:lnTo>
                  <a:close/>
                  <a:moveTo>
                    <a:pt x="1267" y="121"/>
                  </a:moveTo>
                  <a:lnTo>
                    <a:pt x="1252" y="123"/>
                  </a:lnTo>
                  <a:lnTo>
                    <a:pt x="1238" y="130"/>
                  </a:lnTo>
                  <a:lnTo>
                    <a:pt x="1225" y="139"/>
                  </a:lnTo>
                  <a:lnTo>
                    <a:pt x="1049" y="313"/>
                  </a:lnTo>
                  <a:lnTo>
                    <a:pt x="1311" y="572"/>
                  </a:lnTo>
                  <a:lnTo>
                    <a:pt x="1488" y="399"/>
                  </a:lnTo>
                  <a:lnTo>
                    <a:pt x="1497" y="386"/>
                  </a:lnTo>
                  <a:lnTo>
                    <a:pt x="1504" y="372"/>
                  </a:lnTo>
                  <a:lnTo>
                    <a:pt x="1506" y="357"/>
                  </a:lnTo>
                  <a:lnTo>
                    <a:pt x="1504" y="341"/>
                  </a:lnTo>
                  <a:lnTo>
                    <a:pt x="1497" y="327"/>
                  </a:lnTo>
                  <a:lnTo>
                    <a:pt x="1488" y="314"/>
                  </a:lnTo>
                  <a:lnTo>
                    <a:pt x="1310" y="139"/>
                  </a:lnTo>
                  <a:lnTo>
                    <a:pt x="1297" y="130"/>
                  </a:lnTo>
                  <a:lnTo>
                    <a:pt x="1283" y="123"/>
                  </a:lnTo>
                  <a:lnTo>
                    <a:pt x="1267" y="121"/>
                  </a:lnTo>
                  <a:close/>
                  <a:moveTo>
                    <a:pt x="1267" y="0"/>
                  </a:moveTo>
                  <a:lnTo>
                    <a:pt x="1296" y="2"/>
                  </a:lnTo>
                  <a:lnTo>
                    <a:pt x="1323" y="8"/>
                  </a:lnTo>
                  <a:lnTo>
                    <a:pt x="1350" y="19"/>
                  </a:lnTo>
                  <a:lnTo>
                    <a:pt x="1375" y="34"/>
                  </a:lnTo>
                  <a:lnTo>
                    <a:pt x="1398" y="53"/>
                  </a:lnTo>
                  <a:lnTo>
                    <a:pt x="1575" y="227"/>
                  </a:lnTo>
                  <a:lnTo>
                    <a:pt x="1595" y="249"/>
                  </a:lnTo>
                  <a:lnTo>
                    <a:pt x="1610" y="275"/>
                  </a:lnTo>
                  <a:lnTo>
                    <a:pt x="1621" y="300"/>
                  </a:lnTo>
                  <a:lnTo>
                    <a:pt x="1627" y="328"/>
                  </a:lnTo>
                  <a:lnTo>
                    <a:pt x="1629" y="357"/>
                  </a:lnTo>
                  <a:lnTo>
                    <a:pt x="1627" y="385"/>
                  </a:lnTo>
                  <a:lnTo>
                    <a:pt x="1621" y="412"/>
                  </a:lnTo>
                  <a:lnTo>
                    <a:pt x="1610" y="438"/>
                  </a:lnTo>
                  <a:lnTo>
                    <a:pt x="1595" y="463"/>
                  </a:lnTo>
                  <a:lnTo>
                    <a:pt x="1575" y="486"/>
                  </a:lnTo>
                  <a:lnTo>
                    <a:pt x="621" y="1428"/>
                  </a:lnTo>
                  <a:lnTo>
                    <a:pt x="137" y="1557"/>
                  </a:lnTo>
                  <a:lnTo>
                    <a:pt x="106" y="1589"/>
                  </a:lnTo>
                  <a:lnTo>
                    <a:pt x="92" y="1600"/>
                  </a:lnTo>
                  <a:lnTo>
                    <a:pt x="78" y="1605"/>
                  </a:lnTo>
                  <a:lnTo>
                    <a:pt x="62" y="1607"/>
                  </a:lnTo>
                  <a:lnTo>
                    <a:pt x="46" y="1605"/>
                  </a:lnTo>
                  <a:lnTo>
                    <a:pt x="31" y="1600"/>
                  </a:lnTo>
                  <a:lnTo>
                    <a:pt x="18" y="1590"/>
                  </a:lnTo>
                  <a:lnTo>
                    <a:pt x="17" y="1590"/>
                  </a:lnTo>
                  <a:lnTo>
                    <a:pt x="17" y="1589"/>
                  </a:lnTo>
                  <a:lnTo>
                    <a:pt x="7" y="1576"/>
                  </a:lnTo>
                  <a:lnTo>
                    <a:pt x="2" y="1561"/>
                  </a:lnTo>
                  <a:lnTo>
                    <a:pt x="0" y="1546"/>
                  </a:lnTo>
                  <a:lnTo>
                    <a:pt x="2" y="1530"/>
                  </a:lnTo>
                  <a:lnTo>
                    <a:pt x="7" y="1515"/>
                  </a:lnTo>
                  <a:lnTo>
                    <a:pt x="18" y="1503"/>
                  </a:lnTo>
                  <a:lnTo>
                    <a:pt x="50" y="1472"/>
                  </a:lnTo>
                  <a:lnTo>
                    <a:pt x="182" y="995"/>
                  </a:lnTo>
                  <a:lnTo>
                    <a:pt x="1136" y="53"/>
                  </a:lnTo>
                  <a:lnTo>
                    <a:pt x="1160" y="34"/>
                  </a:lnTo>
                  <a:lnTo>
                    <a:pt x="1185" y="19"/>
                  </a:lnTo>
                  <a:lnTo>
                    <a:pt x="1211" y="8"/>
                  </a:lnTo>
                  <a:lnTo>
                    <a:pt x="1239" y="2"/>
                  </a:lnTo>
                  <a:lnTo>
                    <a:pt x="1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"/>
            <p:cNvSpPr>
              <a:spLocks noEditPoints="1"/>
            </p:cNvSpPr>
            <p:nvPr/>
          </p:nvSpPr>
          <p:spPr bwMode="auto">
            <a:xfrm>
              <a:off x="10029825" y="1916113"/>
              <a:ext cx="492125" cy="533400"/>
            </a:xfrm>
            <a:custGeom>
              <a:avLst/>
              <a:gdLst>
                <a:gd name="T0" fmla="*/ 2866 w 3103"/>
                <a:gd name="T1" fmla="*/ 896 h 3356"/>
                <a:gd name="T2" fmla="*/ 2658 w 3103"/>
                <a:gd name="T3" fmla="*/ 997 h 3356"/>
                <a:gd name="T4" fmla="*/ 2353 w 3103"/>
                <a:gd name="T5" fmla="*/ 1087 h 3356"/>
                <a:gd name="T6" fmla="*/ 1992 w 3103"/>
                <a:gd name="T7" fmla="*/ 1142 h 3356"/>
                <a:gd name="T8" fmla="*/ 1468 w 3103"/>
                <a:gd name="T9" fmla="*/ 1163 h 3356"/>
                <a:gd name="T10" fmla="*/ 1013 w 3103"/>
                <a:gd name="T11" fmla="*/ 1131 h 3356"/>
                <a:gd name="T12" fmla="*/ 684 w 3103"/>
                <a:gd name="T13" fmla="*/ 1071 h 3356"/>
                <a:gd name="T14" fmla="*/ 395 w 3103"/>
                <a:gd name="T15" fmla="*/ 977 h 3356"/>
                <a:gd name="T16" fmla="*/ 190 w 3103"/>
                <a:gd name="T17" fmla="*/ 866 h 3356"/>
                <a:gd name="T18" fmla="*/ 136 w 3103"/>
                <a:gd name="T19" fmla="*/ 1368 h 3356"/>
                <a:gd name="T20" fmla="*/ 244 w 3103"/>
                <a:gd name="T21" fmla="*/ 1490 h 3356"/>
                <a:gd name="T22" fmla="*/ 386 w 3103"/>
                <a:gd name="T23" fmla="*/ 1572 h 3356"/>
                <a:gd name="T24" fmla="*/ 792 w 3103"/>
                <a:gd name="T25" fmla="*/ 1701 h 3356"/>
                <a:gd name="T26" fmla="*/ 1200 w 3103"/>
                <a:gd name="T27" fmla="*/ 1761 h 3356"/>
                <a:gd name="T28" fmla="*/ 1628 w 3103"/>
                <a:gd name="T29" fmla="*/ 1775 h 3356"/>
                <a:gd name="T30" fmla="*/ 1982 w 3103"/>
                <a:gd name="T31" fmla="*/ 1753 h 3356"/>
                <a:gd name="T32" fmla="*/ 2488 w 3103"/>
                <a:gd name="T33" fmla="*/ 1656 h 3356"/>
                <a:gd name="T34" fmla="*/ 2727 w 3103"/>
                <a:gd name="T35" fmla="*/ 1568 h 3356"/>
                <a:gd name="T36" fmla="*/ 2859 w 3103"/>
                <a:gd name="T37" fmla="*/ 1490 h 3356"/>
                <a:gd name="T38" fmla="*/ 2967 w 3103"/>
                <a:gd name="T39" fmla="*/ 1368 h 3356"/>
                <a:gd name="T40" fmla="*/ 1208 w 3103"/>
                <a:gd name="T41" fmla="*/ 136 h 3356"/>
                <a:gd name="T42" fmla="*/ 488 w 3103"/>
                <a:gd name="T43" fmla="*/ 284 h 3356"/>
                <a:gd name="T44" fmla="*/ 140 w 3103"/>
                <a:gd name="T45" fmla="*/ 519 h 3356"/>
                <a:gd name="T46" fmla="*/ 261 w 3103"/>
                <a:gd name="T47" fmla="*/ 768 h 3356"/>
                <a:gd name="T48" fmla="*/ 808 w 3103"/>
                <a:gd name="T49" fmla="*/ 971 h 3356"/>
                <a:gd name="T50" fmla="*/ 1670 w 3103"/>
                <a:gd name="T51" fmla="*/ 1040 h 3356"/>
                <a:gd name="T52" fmla="*/ 2466 w 3103"/>
                <a:gd name="T53" fmla="*/ 929 h 3356"/>
                <a:gd name="T54" fmla="*/ 2917 w 3103"/>
                <a:gd name="T55" fmla="*/ 707 h 3356"/>
                <a:gd name="T56" fmla="*/ 2917 w 3103"/>
                <a:gd name="T57" fmla="*/ 457 h 3356"/>
                <a:gd name="T58" fmla="*/ 2466 w 3103"/>
                <a:gd name="T59" fmla="*/ 236 h 3356"/>
                <a:gd name="T60" fmla="*/ 1670 w 3103"/>
                <a:gd name="T61" fmla="*/ 125 h 3356"/>
                <a:gd name="T62" fmla="*/ 2226 w 3103"/>
                <a:gd name="T63" fmla="*/ 53 h 3356"/>
                <a:gd name="T64" fmla="*/ 2835 w 3103"/>
                <a:gd name="T65" fmla="*/ 248 h 3356"/>
                <a:gd name="T66" fmla="*/ 3094 w 3103"/>
                <a:gd name="T67" fmla="*/ 521 h 3356"/>
                <a:gd name="T68" fmla="*/ 3040 w 3103"/>
                <a:gd name="T69" fmla="*/ 1837 h 3356"/>
                <a:gd name="T70" fmla="*/ 2978 w 3103"/>
                <a:gd name="T71" fmla="*/ 1550 h 3356"/>
                <a:gd name="T72" fmla="*/ 2568 w 3103"/>
                <a:gd name="T73" fmla="*/ 1763 h 3356"/>
                <a:gd name="T74" fmla="*/ 1795 w 3103"/>
                <a:gd name="T75" fmla="*/ 1892 h 3356"/>
                <a:gd name="T76" fmla="*/ 880 w 3103"/>
                <a:gd name="T77" fmla="*/ 1846 h 3356"/>
                <a:gd name="T78" fmla="*/ 272 w 3103"/>
                <a:gd name="T79" fmla="*/ 1652 h 3356"/>
                <a:gd name="T80" fmla="*/ 126 w 3103"/>
                <a:gd name="T81" fmla="*/ 2066 h 3356"/>
                <a:gd name="T82" fmla="*/ 212 w 3103"/>
                <a:gd name="T83" fmla="*/ 2199 h 3356"/>
                <a:gd name="T84" fmla="*/ 319 w 3103"/>
                <a:gd name="T85" fmla="*/ 2272 h 3356"/>
                <a:gd name="T86" fmla="*/ 462 w 3103"/>
                <a:gd name="T87" fmla="*/ 2339 h 3356"/>
                <a:gd name="T88" fmla="*/ 997 w 3103"/>
                <a:gd name="T89" fmla="*/ 2472 h 3356"/>
                <a:gd name="T90" fmla="*/ 1401 w 3103"/>
                <a:gd name="T91" fmla="*/ 2508 h 3356"/>
                <a:gd name="T92" fmla="*/ 1611 w 3103"/>
                <a:gd name="T93" fmla="*/ 2591 h 3356"/>
                <a:gd name="T94" fmla="*/ 1083 w 3103"/>
                <a:gd name="T95" fmla="*/ 2609 h 3356"/>
                <a:gd name="T96" fmla="*/ 392 w 3103"/>
                <a:gd name="T97" fmla="*/ 2445 h 3356"/>
                <a:gd name="T98" fmla="*/ 124 w 3103"/>
                <a:gd name="T99" fmla="*/ 2284 h 3356"/>
                <a:gd name="T100" fmla="*/ 235 w 3103"/>
                <a:gd name="T101" fmla="*/ 2952 h 3356"/>
                <a:gd name="T102" fmla="*/ 740 w 3103"/>
                <a:gd name="T103" fmla="*/ 3159 h 3356"/>
                <a:gd name="T104" fmla="*/ 1294 w 3103"/>
                <a:gd name="T105" fmla="*/ 3263 h 3356"/>
                <a:gd name="T106" fmla="*/ 1239 w 3103"/>
                <a:gd name="T107" fmla="*/ 3356 h 3356"/>
                <a:gd name="T108" fmla="*/ 706 w 3103"/>
                <a:gd name="T109" fmla="*/ 3276 h 3356"/>
                <a:gd name="T110" fmla="*/ 216 w 3103"/>
                <a:gd name="T111" fmla="*/ 3089 h 3356"/>
                <a:gd name="T112" fmla="*/ 2 w 3103"/>
                <a:gd name="T113" fmla="*/ 2831 h 3356"/>
                <a:gd name="T114" fmla="*/ 94 w 3103"/>
                <a:gd name="T115" fmla="*/ 380 h 3356"/>
                <a:gd name="T116" fmla="*/ 530 w 3103"/>
                <a:gd name="T117" fmla="*/ 136 h 3356"/>
                <a:gd name="T118" fmla="*/ 1306 w 3103"/>
                <a:gd name="T119" fmla="*/ 6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3" h="3356">
                  <a:moveTo>
                    <a:pt x="2979" y="814"/>
                  </a:moveTo>
                  <a:lnTo>
                    <a:pt x="2967" y="824"/>
                  </a:lnTo>
                  <a:lnTo>
                    <a:pt x="2955" y="834"/>
                  </a:lnTo>
                  <a:lnTo>
                    <a:pt x="2949" y="839"/>
                  </a:lnTo>
                  <a:lnTo>
                    <a:pt x="2942" y="845"/>
                  </a:lnTo>
                  <a:lnTo>
                    <a:pt x="2913" y="866"/>
                  </a:lnTo>
                  <a:lnTo>
                    <a:pt x="2881" y="887"/>
                  </a:lnTo>
                  <a:lnTo>
                    <a:pt x="2866" y="896"/>
                  </a:lnTo>
                  <a:lnTo>
                    <a:pt x="2838" y="913"/>
                  </a:lnTo>
                  <a:lnTo>
                    <a:pt x="2809" y="929"/>
                  </a:lnTo>
                  <a:lnTo>
                    <a:pt x="2786" y="941"/>
                  </a:lnTo>
                  <a:lnTo>
                    <a:pt x="2752" y="958"/>
                  </a:lnTo>
                  <a:lnTo>
                    <a:pt x="2715" y="974"/>
                  </a:lnTo>
                  <a:lnTo>
                    <a:pt x="2708" y="977"/>
                  </a:lnTo>
                  <a:lnTo>
                    <a:pt x="2703" y="979"/>
                  </a:lnTo>
                  <a:lnTo>
                    <a:pt x="2658" y="997"/>
                  </a:lnTo>
                  <a:lnTo>
                    <a:pt x="2611" y="1014"/>
                  </a:lnTo>
                  <a:lnTo>
                    <a:pt x="2583" y="1024"/>
                  </a:lnTo>
                  <a:lnTo>
                    <a:pt x="2544" y="1036"/>
                  </a:lnTo>
                  <a:lnTo>
                    <a:pt x="2504" y="1048"/>
                  </a:lnTo>
                  <a:lnTo>
                    <a:pt x="2474" y="1057"/>
                  </a:lnTo>
                  <a:lnTo>
                    <a:pt x="2419" y="1071"/>
                  </a:lnTo>
                  <a:lnTo>
                    <a:pt x="2361" y="1085"/>
                  </a:lnTo>
                  <a:lnTo>
                    <a:pt x="2353" y="1087"/>
                  </a:lnTo>
                  <a:lnTo>
                    <a:pt x="2344" y="1088"/>
                  </a:lnTo>
                  <a:lnTo>
                    <a:pt x="2291" y="1099"/>
                  </a:lnTo>
                  <a:lnTo>
                    <a:pt x="2237" y="1109"/>
                  </a:lnTo>
                  <a:lnTo>
                    <a:pt x="2198" y="1116"/>
                  </a:lnTo>
                  <a:lnTo>
                    <a:pt x="2145" y="1123"/>
                  </a:lnTo>
                  <a:lnTo>
                    <a:pt x="2090" y="1131"/>
                  </a:lnTo>
                  <a:lnTo>
                    <a:pt x="2062" y="1135"/>
                  </a:lnTo>
                  <a:lnTo>
                    <a:pt x="1992" y="1142"/>
                  </a:lnTo>
                  <a:lnTo>
                    <a:pt x="1918" y="1149"/>
                  </a:lnTo>
                  <a:lnTo>
                    <a:pt x="1881" y="1152"/>
                  </a:lnTo>
                  <a:lnTo>
                    <a:pt x="1822" y="1155"/>
                  </a:lnTo>
                  <a:lnTo>
                    <a:pt x="1761" y="1158"/>
                  </a:lnTo>
                  <a:lnTo>
                    <a:pt x="1716" y="1160"/>
                  </a:lnTo>
                  <a:lnTo>
                    <a:pt x="1635" y="1163"/>
                  </a:lnTo>
                  <a:lnTo>
                    <a:pt x="1552" y="1164"/>
                  </a:lnTo>
                  <a:lnTo>
                    <a:pt x="1468" y="1163"/>
                  </a:lnTo>
                  <a:lnTo>
                    <a:pt x="1387" y="1160"/>
                  </a:lnTo>
                  <a:lnTo>
                    <a:pt x="1342" y="1158"/>
                  </a:lnTo>
                  <a:lnTo>
                    <a:pt x="1281" y="1155"/>
                  </a:lnTo>
                  <a:lnTo>
                    <a:pt x="1222" y="1152"/>
                  </a:lnTo>
                  <a:lnTo>
                    <a:pt x="1185" y="1149"/>
                  </a:lnTo>
                  <a:lnTo>
                    <a:pt x="1111" y="1142"/>
                  </a:lnTo>
                  <a:lnTo>
                    <a:pt x="1041" y="1135"/>
                  </a:lnTo>
                  <a:lnTo>
                    <a:pt x="1013" y="1131"/>
                  </a:lnTo>
                  <a:lnTo>
                    <a:pt x="958" y="1123"/>
                  </a:lnTo>
                  <a:lnTo>
                    <a:pt x="905" y="1116"/>
                  </a:lnTo>
                  <a:lnTo>
                    <a:pt x="867" y="1109"/>
                  </a:lnTo>
                  <a:lnTo>
                    <a:pt x="812" y="1099"/>
                  </a:lnTo>
                  <a:lnTo>
                    <a:pt x="759" y="1088"/>
                  </a:lnTo>
                  <a:lnTo>
                    <a:pt x="750" y="1087"/>
                  </a:lnTo>
                  <a:lnTo>
                    <a:pt x="742" y="1085"/>
                  </a:lnTo>
                  <a:lnTo>
                    <a:pt x="684" y="1071"/>
                  </a:lnTo>
                  <a:lnTo>
                    <a:pt x="629" y="1057"/>
                  </a:lnTo>
                  <a:lnTo>
                    <a:pt x="599" y="1048"/>
                  </a:lnTo>
                  <a:lnTo>
                    <a:pt x="559" y="1036"/>
                  </a:lnTo>
                  <a:lnTo>
                    <a:pt x="520" y="1024"/>
                  </a:lnTo>
                  <a:lnTo>
                    <a:pt x="493" y="1014"/>
                  </a:lnTo>
                  <a:lnTo>
                    <a:pt x="445" y="997"/>
                  </a:lnTo>
                  <a:lnTo>
                    <a:pt x="401" y="979"/>
                  </a:lnTo>
                  <a:lnTo>
                    <a:pt x="395" y="977"/>
                  </a:lnTo>
                  <a:lnTo>
                    <a:pt x="388" y="974"/>
                  </a:lnTo>
                  <a:lnTo>
                    <a:pt x="352" y="958"/>
                  </a:lnTo>
                  <a:lnTo>
                    <a:pt x="317" y="941"/>
                  </a:lnTo>
                  <a:lnTo>
                    <a:pt x="294" y="929"/>
                  </a:lnTo>
                  <a:lnTo>
                    <a:pt x="237" y="896"/>
                  </a:lnTo>
                  <a:lnTo>
                    <a:pt x="229" y="892"/>
                  </a:lnTo>
                  <a:lnTo>
                    <a:pt x="222" y="887"/>
                  </a:lnTo>
                  <a:lnTo>
                    <a:pt x="190" y="866"/>
                  </a:lnTo>
                  <a:lnTo>
                    <a:pt x="162" y="845"/>
                  </a:lnTo>
                  <a:lnTo>
                    <a:pt x="155" y="839"/>
                  </a:lnTo>
                  <a:lnTo>
                    <a:pt x="148" y="834"/>
                  </a:lnTo>
                  <a:lnTo>
                    <a:pt x="124" y="814"/>
                  </a:lnTo>
                  <a:lnTo>
                    <a:pt x="124" y="1316"/>
                  </a:lnTo>
                  <a:lnTo>
                    <a:pt x="126" y="1331"/>
                  </a:lnTo>
                  <a:lnTo>
                    <a:pt x="130" y="1346"/>
                  </a:lnTo>
                  <a:lnTo>
                    <a:pt x="136" y="1368"/>
                  </a:lnTo>
                  <a:lnTo>
                    <a:pt x="146" y="1387"/>
                  </a:lnTo>
                  <a:lnTo>
                    <a:pt x="160" y="1409"/>
                  </a:lnTo>
                  <a:lnTo>
                    <a:pt x="174" y="1426"/>
                  </a:lnTo>
                  <a:lnTo>
                    <a:pt x="196" y="1449"/>
                  </a:lnTo>
                  <a:lnTo>
                    <a:pt x="204" y="1457"/>
                  </a:lnTo>
                  <a:lnTo>
                    <a:pt x="212" y="1464"/>
                  </a:lnTo>
                  <a:lnTo>
                    <a:pt x="228" y="1477"/>
                  </a:lnTo>
                  <a:lnTo>
                    <a:pt x="244" y="1490"/>
                  </a:lnTo>
                  <a:lnTo>
                    <a:pt x="253" y="1496"/>
                  </a:lnTo>
                  <a:lnTo>
                    <a:pt x="261" y="1502"/>
                  </a:lnTo>
                  <a:lnTo>
                    <a:pt x="305" y="1529"/>
                  </a:lnTo>
                  <a:lnTo>
                    <a:pt x="319" y="1538"/>
                  </a:lnTo>
                  <a:lnTo>
                    <a:pt x="347" y="1553"/>
                  </a:lnTo>
                  <a:lnTo>
                    <a:pt x="377" y="1568"/>
                  </a:lnTo>
                  <a:lnTo>
                    <a:pt x="382" y="1570"/>
                  </a:lnTo>
                  <a:lnTo>
                    <a:pt x="386" y="1572"/>
                  </a:lnTo>
                  <a:lnTo>
                    <a:pt x="422" y="1587"/>
                  </a:lnTo>
                  <a:lnTo>
                    <a:pt x="458" y="1603"/>
                  </a:lnTo>
                  <a:lnTo>
                    <a:pt x="461" y="1604"/>
                  </a:lnTo>
                  <a:lnTo>
                    <a:pt x="462" y="1604"/>
                  </a:lnTo>
                  <a:lnTo>
                    <a:pt x="535" y="1631"/>
                  </a:lnTo>
                  <a:lnTo>
                    <a:pt x="615" y="1656"/>
                  </a:lnTo>
                  <a:lnTo>
                    <a:pt x="702" y="1680"/>
                  </a:lnTo>
                  <a:lnTo>
                    <a:pt x="792" y="1701"/>
                  </a:lnTo>
                  <a:lnTo>
                    <a:pt x="890" y="1720"/>
                  </a:lnTo>
                  <a:lnTo>
                    <a:pt x="993" y="1736"/>
                  </a:lnTo>
                  <a:lnTo>
                    <a:pt x="995" y="1737"/>
                  </a:lnTo>
                  <a:lnTo>
                    <a:pt x="997" y="1737"/>
                  </a:lnTo>
                  <a:lnTo>
                    <a:pt x="1058" y="1746"/>
                  </a:lnTo>
                  <a:lnTo>
                    <a:pt x="1121" y="1753"/>
                  </a:lnTo>
                  <a:lnTo>
                    <a:pt x="1144" y="1756"/>
                  </a:lnTo>
                  <a:lnTo>
                    <a:pt x="1200" y="1761"/>
                  </a:lnTo>
                  <a:lnTo>
                    <a:pt x="1257" y="1765"/>
                  </a:lnTo>
                  <a:lnTo>
                    <a:pt x="1284" y="1767"/>
                  </a:lnTo>
                  <a:lnTo>
                    <a:pt x="1313" y="1768"/>
                  </a:lnTo>
                  <a:lnTo>
                    <a:pt x="1357" y="1771"/>
                  </a:lnTo>
                  <a:lnTo>
                    <a:pt x="1401" y="1773"/>
                  </a:lnTo>
                  <a:lnTo>
                    <a:pt x="1476" y="1775"/>
                  </a:lnTo>
                  <a:lnTo>
                    <a:pt x="1552" y="1776"/>
                  </a:lnTo>
                  <a:lnTo>
                    <a:pt x="1628" y="1775"/>
                  </a:lnTo>
                  <a:lnTo>
                    <a:pt x="1703" y="1773"/>
                  </a:lnTo>
                  <a:lnTo>
                    <a:pt x="1747" y="1771"/>
                  </a:lnTo>
                  <a:lnTo>
                    <a:pt x="1790" y="1768"/>
                  </a:lnTo>
                  <a:lnTo>
                    <a:pt x="1819" y="1767"/>
                  </a:lnTo>
                  <a:lnTo>
                    <a:pt x="1847" y="1765"/>
                  </a:lnTo>
                  <a:lnTo>
                    <a:pt x="1903" y="1761"/>
                  </a:lnTo>
                  <a:lnTo>
                    <a:pt x="1959" y="1756"/>
                  </a:lnTo>
                  <a:lnTo>
                    <a:pt x="1982" y="1753"/>
                  </a:lnTo>
                  <a:lnTo>
                    <a:pt x="2046" y="1746"/>
                  </a:lnTo>
                  <a:lnTo>
                    <a:pt x="2106" y="1737"/>
                  </a:lnTo>
                  <a:lnTo>
                    <a:pt x="2109" y="1737"/>
                  </a:lnTo>
                  <a:lnTo>
                    <a:pt x="2112" y="1736"/>
                  </a:lnTo>
                  <a:lnTo>
                    <a:pt x="2213" y="1720"/>
                  </a:lnTo>
                  <a:lnTo>
                    <a:pt x="2311" y="1701"/>
                  </a:lnTo>
                  <a:lnTo>
                    <a:pt x="2402" y="1680"/>
                  </a:lnTo>
                  <a:lnTo>
                    <a:pt x="2488" y="1656"/>
                  </a:lnTo>
                  <a:lnTo>
                    <a:pt x="2568" y="1631"/>
                  </a:lnTo>
                  <a:lnTo>
                    <a:pt x="2641" y="1604"/>
                  </a:lnTo>
                  <a:lnTo>
                    <a:pt x="2644" y="1603"/>
                  </a:lnTo>
                  <a:lnTo>
                    <a:pt x="2645" y="1603"/>
                  </a:lnTo>
                  <a:lnTo>
                    <a:pt x="2683" y="1587"/>
                  </a:lnTo>
                  <a:lnTo>
                    <a:pt x="2717" y="1572"/>
                  </a:lnTo>
                  <a:lnTo>
                    <a:pt x="2721" y="1569"/>
                  </a:lnTo>
                  <a:lnTo>
                    <a:pt x="2727" y="1568"/>
                  </a:lnTo>
                  <a:lnTo>
                    <a:pt x="2756" y="1553"/>
                  </a:lnTo>
                  <a:lnTo>
                    <a:pt x="2784" y="1538"/>
                  </a:lnTo>
                  <a:lnTo>
                    <a:pt x="2792" y="1534"/>
                  </a:lnTo>
                  <a:lnTo>
                    <a:pt x="2798" y="1529"/>
                  </a:lnTo>
                  <a:lnTo>
                    <a:pt x="2821" y="1516"/>
                  </a:lnTo>
                  <a:lnTo>
                    <a:pt x="2843" y="1502"/>
                  </a:lnTo>
                  <a:lnTo>
                    <a:pt x="2851" y="1496"/>
                  </a:lnTo>
                  <a:lnTo>
                    <a:pt x="2859" y="1490"/>
                  </a:lnTo>
                  <a:lnTo>
                    <a:pt x="2876" y="1477"/>
                  </a:lnTo>
                  <a:lnTo>
                    <a:pt x="2891" y="1465"/>
                  </a:lnTo>
                  <a:lnTo>
                    <a:pt x="2900" y="1457"/>
                  </a:lnTo>
                  <a:lnTo>
                    <a:pt x="2907" y="1449"/>
                  </a:lnTo>
                  <a:lnTo>
                    <a:pt x="2930" y="1426"/>
                  </a:lnTo>
                  <a:lnTo>
                    <a:pt x="2944" y="1409"/>
                  </a:lnTo>
                  <a:lnTo>
                    <a:pt x="2958" y="1387"/>
                  </a:lnTo>
                  <a:lnTo>
                    <a:pt x="2967" y="1368"/>
                  </a:lnTo>
                  <a:lnTo>
                    <a:pt x="2974" y="1347"/>
                  </a:lnTo>
                  <a:lnTo>
                    <a:pt x="2978" y="1331"/>
                  </a:lnTo>
                  <a:lnTo>
                    <a:pt x="2979" y="1316"/>
                  </a:lnTo>
                  <a:lnTo>
                    <a:pt x="2979" y="814"/>
                  </a:lnTo>
                  <a:close/>
                  <a:moveTo>
                    <a:pt x="1552" y="123"/>
                  </a:moveTo>
                  <a:lnTo>
                    <a:pt x="1434" y="125"/>
                  </a:lnTo>
                  <a:lnTo>
                    <a:pt x="1319" y="129"/>
                  </a:lnTo>
                  <a:lnTo>
                    <a:pt x="1208" y="136"/>
                  </a:lnTo>
                  <a:lnTo>
                    <a:pt x="1101" y="147"/>
                  </a:lnTo>
                  <a:lnTo>
                    <a:pt x="999" y="160"/>
                  </a:lnTo>
                  <a:lnTo>
                    <a:pt x="901" y="176"/>
                  </a:lnTo>
                  <a:lnTo>
                    <a:pt x="808" y="194"/>
                  </a:lnTo>
                  <a:lnTo>
                    <a:pt x="720" y="213"/>
                  </a:lnTo>
                  <a:lnTo>
                    <a:pt x="637" y="236"/>
                  </a:lnTo>
                  <a:lnTo>
                    <a:pt x="559" y="259"/>
                  </a:lnTo>
                  <a:lnTo>
                    <a:pt x="488" y="284"/>
                  </a:lnTo>
                  <a:lnTo>
                    <a:pt x="422" y="310"/>
                  </a:lnTo>
                  <a:lnTo>
                    <a:pt x="361" y="338"/>
                  </a:lnTo>
                  <a:lnTo>
                    <a:pt x="308" y="367"/>
                  </a:lnTo>
                  <a:lnTo>
                    <a:pt x="261" y="396"/>
                  </a:lnTo>
                  <a:lnTo>
                    <a:pt x="219" y="427"/>
                  </a:lnTo>
                  <a:lnTo>
                    <a:pt x="186" y="457"/>
                  </a:lnTo>
                  <a:lnTo>
                    <a:pt x="160" y="488"/>
                  </a:lnTo>
                  <a:lnTo>
                    <a:pt x="140" y="519"/>
                  </a:lnTo>
                  <a:lnTo>
                    <a:pt x="129" y="550"/>
                  </a:lnTo>
                  <a:lnTo>
                    <a:pt x="124" y="582"/>
                  </a:lnTo>
                  <a:lnTo>
                    <a:pt x="129" y="613"/>
                  </a:lnTo>
                  <a:lnTo>
                    <a:pt x="140" y="644"/>
                  </a:lnTo>
                  <a:lnTo>
                    <a:pt x="160" y="676"/>
                  </a:lnTo>
                  <a:lnTo>
                    <a:pt x="186" y="707"/>
                  </a:lnTo>
                  <a:lnTo>
                    <a:pt x="219" y="738"/>
                  </a:lnTo>
                  <a:lnTo>
                    <a:pt x="261" y="768"/>
                  </a:lnTo>
                  <a:lnTo>
                    <a:pt x="308" y="798"/>
                  </a:lnTo>
                  <a:lnTo>
                    <a:pt x="361" y="827"/>
                  </a:lnTo>
                  <a:lnTo>
                    <a:pt x="422" y="854"/>
                  </a:lnTo>
                  <a:lnTo>
                    <a:pt x="488" y="880"/>
                  </a:lnTo>
                  <a:lnTo>
                    <a:pt x="559" y="905"/>
                  </a:lnTo>
                  <a:lnTo>
                    <a:pt x="637" y="929"/>
                  </a:lnTo>
                  <a:lnTo>
                    <a:pt x="720" y="950"/>
                  </a:lnTo>
                  <a:lnTo>
                    <a:pt x="808" y="971"/>
                  </a:lnTo>
                  <a:lnTo>
                    <a:pt x="901" y="988"/>
                  </a:lnTo>
                  <a:lnTo>
                    <a:pt x="999" y="1004"/>
                  </a:lnTo>
                  <a:lnTo>
                    <a:pt x="1101" y="1016"/>
                  </a:lnTo>
                  <a:lnTo>
                    <a:pt x="1208" y="1027"/>
                  </a:lnTo>
                  <a:lnTo>
                    <a:pt x="1319" y="1035"/>
                  </a:lnTo>
                  <a:lnTo>
                    <a:pt x="1434" y="1040"/>
                  </a:lnTo>
                  <a:lnTo>
                    <a:pt x="1552" y="1041"/>
                  </a:lnTo>
                  <a:lnTo>
                    <a:pt x="1670" y="1040"/>
                  </a:lnTo>
                  <a:lnTo>
                    <a:pt x="1785" y="1035"/>
                  </a:lnTo>
                  <a:lnTo>
                    <a:pt x="1895" y="1027"/>
                  </a:lnTo>
                  <a:lnTo>
                    <a:pt x="2002" y="1016"/>
                  </a:lnTo>
                  <a:lnTo>
                    <a:pt x="2105" y="1004"/>
                  </a:lnTo>
                  <a:lnTo>
                    <a:pt x="2202" y="988"/>
                  </a:lnTo>
                  <a:lnTo>
                    <a:pt x="2295" y="971"/>
                  </a:lnTo>
                  <a:lnTo>
                    <a:pt x="2384" y="950"/>
                  </a:lnTo>
                  <a:lnTo>
                    <a:pt x="2466" y="929"/>
                  </a:lnTo>
                  <a:lnTo>
                    <a:pt x="2544" y="905"/>
                  </a:lnTo>
                  <a:lnTo>
                    <a:pt x="2615" y="880"/>
                  </a:lnTo>
                  <a:lnTo>
                    <a:pt x="2681" y="854"/>
                  </a:lnTo>
                  <a:lnTo>
                    <a:pt x="2742" y="827"/>
                  </a:lnTo>
                  <a:lnTo>
                    <a:pt x="2796" y="798"/>
                  </a:lnTo>
                  <a:lnTo>
                    <a:pt x="2843" y="768"/>
                  </a:lnTo>
                  <a:lnTo>
                    <a:pt x="2884" y="738"/>
                  </a:lnTo>
                  <a:lnTo>
                    <a:pt x="2917" y="707"/>
                  </a:lnTo>
                  <a:lnTo>
                    <a:pt x="2944" y="676"/>
                  </a:lnTo>
                  <a:lnTo>
                    <a:pt x="2964" y="644"/>
                  </a:lnTo>
                  <a:lnTo>
                    <a:pt x="2974" y="613"/>
                  </a:lnTo>
                  <a:lnTo>
                    <a:pt x="2979" y="582"/>
                  </a:lnTo>
                  <a:lnTo>
                    <a:pt x="2974" y="550"/>
                  </a:lnTo>
                  <a:lnTo>
                    <a:pt x="2964" y="519"/>
                  </a:lnTo>
                  <a:lnTo>
                    <a:pt x="2944" y="488"/>
                  </a:lnTo>
                  <a:lnTo>
                    <a:pt x="2917" y="457"/>
                  </a:lnTo>
                  <a:lnTo>
                    <a:pt x="2884" y="427"/>
                  </a:lnTo>
                  <a:lnTo>
                    <a:pt x="2843" y="396"/>
                  </a:lnTo>
                  <a:lnTo>
                    <a:pt x="2796" y="367"/>
                  </a:lnTo>
                  <a:lnTo>
                    <a:pt x="2742" y="338"/>
                  </a:lnTo>
                  <a:lnTo>
                    <a:pt x="2681" y="310"/>
                  </a:lnTo>
                  <a:lnTo>
                    <a:pt x="2615" y="284"/>
                  </a:lnTo>
                  <a:lnTo>
                    <a:pt x="2544" y="259"/>
                  </a:lnTo>
                  <a:lnTo>
                    <a:pt x="2466" y="236"/>
                  </a:lnTo>
                  <a:lnTo>
                    <a:pt x="2384" y="213"/>
                  </a:lnTo>
                  <a:lnTo>
                    <a:pt x="2295" y="194"/>
                  </a:lnTo>
                  <a:lnTo>
                    <a:pt x="2202" y="176"/>
                  </a:lnTo>
                  <a:lnTo>
                    <a:pt x="2105" y="160"/>
                  </a:lnTo>
                  <a:lnTo>
                    <a:pt x="2002" y="147"/>
                  </a:lnTo>
                  <a:lnTo>
                    <a:pt x="1895" y="136"/>
                  </a:lnTo>
                  <a:lnTo>
                    <a:pt x="1785" y="129"/>
                  </a:lnTo>
                  <a:lnTo>
                    <a:pt x="1670" y="125"/>
                  </a:lnTo>
                  <a:lnTo>
                    <a:pt x="1552" y="123"/>
                  </a:lnTo>
                  <a:close/>
                  <a:moveTo>
                    <a:pt x="1552" y="0"/>
                  </a:moveTo>
                  <a:lnTo>
                    <a:pt x="1677" y="2"/>
                  </a:lnTo>
                  <a:lnTo>
                    <a:pt x="1797" y="6"/>
                  </a:lnTo>
                  <a:lnTo>
                    <a:pt x="1912" y="14"/>
                  </a:lnTo>
                  <a:lnTo>
                    <a:pt x="2022" y="24"/>
                  </a:lnTo>
                  <a:lnTo>
                    <a:pt x="2127" y="37"/>
                  </a:lnTo>
                  <a:lnTo>
                    <a:pt x="2226" y="53"/>
                  </a:lnTo>
                  <a:lnTo>
                    <a:pt x="2321" y="70"/>
                  </a:lnTo>
                  <a:lnTo>
                    <a:pt x="2410" y="91"/>
                  </a:lnTo>
                  <a:lnTo>
                    <a:pt x="2494" y="113"/>
                  </a:lnTo>
                  <a:lnTo>
                    <a:pt x="2573" y="136"/>
                  </a:lnTo>
                  <a:lnTo>
                    <a:pt x="2647" y="162"/>
                  </a:lnTo>
                  <a:lnTo>
                    <a:pt x="2715" y="190"/>
                  </a:lnTo>
                  <a:lnTo>
                    <a:pt x="2778" y="219"/>
                  </a:lnTo>
                  <a:lnTo>
                    <a:pt x="2835" y="248"/>
                  </a:lnTo>
                  <a:lnTo>
                    <a:pt x="2887" y="280"/>
                  </a:lnTo>
                  <a:lnTo>
                    <a:pt x="2933" y="312"/>
                  </a:lnTo>
                  <a:lnTo>
                    <a:pt x="2974" y="345"/>
                  </a:lnTo>
                  <a:lnTo>
                    <a:pt x="3009" y="380"/>
                  </a:lnTo>
                  <a:lnTo>
                    <a:pt x="3039" y="415"/>
                  </a:lnTo>
                  <a:lnTo>
                    <a:pt x="3063" y="450"/>
                  </a:lnTo>
                  <a:lnTo>
                    <a:pt x="3082" y="485"/>
                  </a:lnTo>
                  <a:lnTo>
                    <a:pt x="3094" y="521"/>
                  </a:lnTo>
                  <a:lnTo>
                    <a:pt x="3100" y="535"/>
                  </a:lnTo>
                  <a:lnTo>
                    <a:pt x="3103" y="551"/>
                  </a:lnTo>
                  <a:lnTo>
                    <a:pt x="3103" y="1776"/>
                  </a:lnTo>
                  <a:lnTo>
                    <a:pt x="3100" y="1795"/>
                  </a:lnTo>
                  <a:lnTo>
                    <a:pt x="3091" y="1812"/>
                  </a:lnTo>
                  <a:lnTo>
                    <a:pt x="3077" y="1825"/>
                  </a:lnTo>
                  <a:lnTo>
                    <a:pt x="3061" y="1833"/>
                  </a:lnTo>
                  <a:lnTo>
                    <a:pt x="3040" y="1837"/>
                  </a:lnTo>
                  <a:lnTo>
                    <a:pt x="3021" y="1833"/>
                  </a:lnTo>
                  <a:lnTo>
                    <a:pt x="3005" y="1825"/>
                  </a:lnTo>
                  <a:lnTo>
                    <a:pt x="2991" y="1812"/>
                  </a:lnTo>
                  <a:lnTo>
                    <a:pt x="2982" y="1795"/>
                  </a:lnTo>
                  <a:lnTo>
                    <a:pt x="2979" y="1776"/>
                  </a:lnTo>
                  <a:lnTo>
                    <a:pt x="2979" y="1549"/>
                  </a:lnTo>
                  <a:lnTo>
                    <a:pt x="2978" y="1549"/>
                  </a:lnTo>
                  <a:lnTo>
                    <a:pt x="2978" y="1550"/>
                  </a:lnTo>
                  <a:lnTo>
                    <a:pt x="2954" y="1570"/>
                  </a:lnTo>
                  <a:lnTo>
                    <a:pt x="2928" y="1590"/>
                  </a:lnTo>
                  <a:lnTo>
                    <a:pt x="2881" y="1622"/>
                  </a:lnTo>
                  <a:lnTo>
                    <a:pt x="2830" y="1653"/>
                  </a:lnTo>
                  <a:lnTo>
                    <a:pt x="2771" y="1683"/>
                  </a:lnTo>
                  <a:lnTo>
                    <a:pt x="2708" y="1711"/>
                  </a:lnTo>
                  <a:lnTo>
                    <a:pt x="2640" y="1739"/>
                  </a:lnTo>
                  <a:lnTo>
                    <a:pt x="2568" y="1763"/>
                  </a:lnTo>
                  <a:lnTo>
                    <a:pt x="2489" y="1788"/>
                  </a:lnTo>
                  <a:lnTo>
                    <a:pt x="2405" y="1809"/>
                  </a:lnTo>
                  <a:lnTo>
                    <a:pt x="2316" y="1829"/>
                  </a:lnTo>
                  <a:lnTo>
                    <a:pt x="2222" y="1846"/>
                  </a:lnTo>
                  <a:lnTo>
                    <a:pt x="2122" y="1861"/>
                  </a:lnTo>
                  <a:lnTo>
                    <a:pt x="2019" y="1874"/>
                  </a:lnTo>
                  <a:lnTo>
                    <a:pt x="1909" y="1885"/>
                  </a:lnTo>
                  <a:lnTo>
                    <a:pt x="1795" y="1892"/>
                  </a:lnTo>
                  <a:lnTo>
                    <a:pt x="1676" y="1896"/>
                  </a:lnTo>
                  <a:lnTo>
                    <a:pt x="1552" y="1899"/>
                  </a:lnTo>
                  <a:lnTo>
                    <a:pt x="1427" y="1896"/>
                  </a:lnTo>
                  <a:lnTo>
                    <a:pt x="1308" y="1892"/>
                  </a:lnTo>
                  <a:lnTo>
                    <a:pt x="1194" y="1885"/>
                  </a:lnTo>
                  <a:lnTo>
                    <a:pt x="1083" y="1874"/>
                  </a:lnTo>
                  <a:lnTo>
                    <a:pt x="980" y="1861"/>
                  </a:lnTo>
                  <a:lnTo>
                    <a:pt x="880" y="1846"/>
                  </a:lnTo>
                  <a:lnTo>
                    <a:pt x="786" y="1828"/>
                  </a:lnTo>
                  <a:lnTo>
                    <a:pt x="696" y="1809"/>
                  </a:lnTo>
                  <a:lnTo>
                    <a:pt x="613" y="1787"/>
                  </a:lnTo>
                  <a:lnTo>
                    <a:pt x="534" y="1763"/>
                  </a:lnTo>
                  <a:lnTo>
                    <a:pt x="461" y="1737"/>
                  </a:lnTo>
                  <a:lnTo>
                    <a:pt x="392" y="1711"/>
                  </a:lnTo>
                  <a:lnTo>
                    <a:pt x="330" y="1682"/>
                  </a:lnTo>
                  <a:lnTo>
                    <a:pt x="272" y="1652"/>
                  </a:lnTo>
                  <a:lnTo>
                    <a:pt x="220" y="1621"/>
                  </a:lnTo>
                  <a:lnTo>
                    <a:pt x="174" y="1589"/>
                  </a:lnTo>
                  <a:lnTo>
                    <a:pt x="150" y="1570"/>
                  </a:lnTo>
                  <a:lnTo>
                    <a:pt x="128" y="1552"/>
                  </a:lnTo>
                  <a:lnTo>
                    <a:pt x="126" y="1550"/>
                  </a:lnTo>
                  <a:lnTo>
                    <a:pt x="124" y="1549"/>
                  </a:lnTo>
                  <a:lnTo>
                    <a:pt x="124" y="2051"/>
                  </a:lnTo>
                  <a:lnTo>
                    <a:pt x="126" y="2066"/>
                  </a:lnTo>
                  <a:lnTo>
                    <a:pt x="130" y="2081"/>
                  </a:lnTo>
                  <a:lnTo>
                    <a:pt x="136" y="2103"/>
                  </a:lnTo>
                  <a:lnTo>
                    <a:pt x="146" y="2121"/>
                  </a:lnTo>
                  <a:lnTo>
                    <a:pt x="160" y="2144"/>
                  </a:lnTo>
                  <a:lnTo>
                    <a:pt x="174" y="2161"/>
                  </a:lnTo>
                  <a:lnTo>
                    <a:pt x="196" y="2184"/>
                  </a:lnTo>
                  <a:lnTo>
                    <a:pt x="204" y="2192"/>
                  </a:lnTo>
                  <a:lnTo>
                    <a:pt x="212" y="2199"/>
                  </a:lnTo>
                  <a:lnTo>
                    <a:pt x="228" y="2212"/>
                  </a:lnTo>
                  <a:lnTo>
                    <a:pt x="244" y="2225"/>
                  </a:lnTo>
                  <a:lnTo>
                    <a:pt x="253" y="2230"/>
                  </a:lnTo>
                  <a:lnTo>
                    <a:pt x="261" y="2237"/>
                  </a:lnTo>
                  <a:lnTo>
                    <a:pt x="282" y="2251"/>
                  </a:lnTo>
                  <a:lnTo>
                    <a:pt x="305" y="2264"/>
                  </a:lnTo>
                  <a:lnTo>
                    <a:pt x="312" y="2269"/>
                  </a:lnTo>
                  <a:lnTo>
                    <a:pt x="319" y="2272"/>
                  </a:lnTo>
                  <a:lnTo>
                    <a:pt x="347" y="2287"/>
                  </a:lnTo>
                  <a:lnTo>
                    <a:pt x="377" y="2302"/>
                  </a:lnTo>
                  <a:lnTo>
                    <a:pt x="382" y="2304"/>
                  </a:lnTo>
                  <a:lnTo>
                    <a:pt x="386" y="2306"/>
                  </a:lnTo>
                  <a:lnTo>
                    <a:pt x="422" y="2322"/>
                  </a:lnTo>
                  <a:lnTo>
                    <a:pt x="458" y="2338"/>
                  </a:lnTo>
                  <a:lnTo>
                    <a:pt x="461" y="2338"/>
                  </a:lnTo>
                  <a:lnTo>
                    <a:pt x="462" y="2339"/>
                  </a:lnTo>
                  <a:lnTo>
                    <a:pt x="535" y="2366"/>
                  </a:lnTo>
                  <a:lnTo>
                    <a:pt x="615" y="2391"/>
                  </a:lnTo>
                  <a:lnTo>
                    <a:pt x="702" y="2415"/>
                  </a:lnTo>
                  <a:lnTo>
                    <a:pt x="792" y="2436"/>
                  </a:lnTo>
                  <a:lnTo>
                    <a:pt x="890" y="2455"/>
                  </a:lnTo>
                  <a:lnTo>
                    <a:pt x="993" y="2471"/>
                  </a:lnTo>
                  <a:lnTo>
                    <a:pt x="995" y="2471"/>
                  </a:lnTo>
                  <a:lnTo>
                    <a:pt x="997" y="2472"/>
                  </a:lnTo>
                  <a:lnTo>
                    <a:pt x="1058" y="2480"/>
                  </a:lnTo>
                  <a:lnTo>
                    <a:pt x="1121" y="2487"/>
                  </a:lnTo>
                  <a:lnTo>
                    <a:pt x="1144" y="2489"/>
                  </a:lnTo>
                  <a:lnTo>
                    <a:pt x="1200" y="2495"/>
                  </a:lnTo>
                  <a:lnTo>
                    <a:pt x="1257" y="2500"/>
                  </a:lnTo>
                  <a:lnTo>
                    <a:pt x="1313" y="2502"/>
                  </a:lnTo>
                  <a:lnTo>
                    <a:pt x="1357" y="2505"/>
                  </a:lnTo>
                  <a:lnTo>
                    <a:pt x="1401" y="2508"/>
                  </a:lnTo>
                  <a:lnTo>
                    <a:pt x="1476" y="2510"/>
                  </a:lnTo>
                  <a:lnTo>
                    <a:pt x="1552" y="2510"/>
                  </a:lnTo>
                  <a:lnTo>
                    <a:pt x="1571" y="2513"/>
                  </a:lnTo>
                  <a:lnTo>
                    <a:pt x="1588" y="2521"/>
                  </a:lnTo>
                  <a:lnTo>
                    <a:pt x="1601" y="2535"/>
                  </a:lnTo>
                  <a:lnTo>
                    <a:pt x="1611" y="2552"/>
                  </a:lnTo>
                  <a:lnTo>
                    <a:pt x="1614" y="2572"/>
                  </a:lnTo>
                  <a:lnTo>
                    <a:pt x="1611" y="2591"/>
                  </a:lnTo>
                  <a:lnTo>
                    <a:pt x="1601" y="2608"/>
                  </a:lnTo>
                  <a:lnTo>
                    <a:pt x="1588" y="2621"/>
                  </a:lnTo>
                  <a:lnTo>
                    <a:pt x="1571" y="2629"/>
                  </a:lnTo>
                  <a:lnTo>
                    <a:pt x="1552" y="2632"/>
                  </a:lnTo>
                  <a:lnTo>
                    <a:pt x="1427" y="2631"/>
                  </a:lnTo>
                  <a:lnTo>
                    <a:pt x="1308" y="2626"/>
                  </a:lnTo>
                  <a:lnTo>
                    <a:pt x="1194" y="2619"/>
                  </a:lnTo>
                  <a:lnTo>
                    <a:pt x="1083" y="2609"/>
                  </a:lnTo>
                  <a:lnTo>
                    <a:pt x="980" y="2596"/>
                  </a:lnTo>
                  <a:lnTo>
                    <a:pt x="880" y="2580"/>
                  </a:lnTo>
                  <a:lnTo>
                    <a:pt x="786" y="2563"/>
                  </a:lnTo>
                  <a:lnTo>
                    <a:pt x="696" y="2543"/>
                  </a:lnTo>
                  <a:lnTo>
                    <a:pt x="613" y="2521"/>
                  </a:lnTo>
                  <a:lnTo>
                    <a:pt x="534" y="2498"/>
                  </a:lnTo>
                  <a:lnTo>
                    <a:pt x="461" y="2472"/>
                  </a:lnTo>
                  <a:lnTo>
                    <a:pt x="392" y="2445"/>
                  </a:lnTo>
                  <a:lnTo>
                    <a:pt x="330" y="2416"/>
                  </a:lnTo>
                  <a:lnTo>
                    <a:pt x="272" y="2386"/>
                  </a:lnTo>
                  <a:lnTo>
                    <a:pt x="220" y="2355"/>
                  </a:lnTo>
                  <a:lnTo>
                    <a:pt x="174" y="2323"/>
                  </a:lnTo>
                  <a:lnTo>
                    <a:pt x="150" y="2305"/>
                  </a:lnTo>
                  <a:lnTo>
                    <a:pt x="128" y="2286"/>
                  </a:lnTo>
                  <a:lnTo>
                    <a:pt x="126" y="2285"/>
                  </a:lnTo>
                  <a:lnTo>
                    <a:pt x="124" y="2284"/>
                  </a:lnTo>
                  <a:lnTo>
                    <a:pt x="124" y="2799"/>
                  </a:lnTo>
                  <a:lnTo>
                    <a:pt x="125" y="2802"/>
                  </a:lnTo>
                  <a:lnTo>
                    <a:pt x="126" y="2806"/>
                  </a:lnTo>
                  <a:lnTo>
                    <a:pt x="134" y="2835"/>
                  </a:lnTo>
                  <a:lnTo>
                    <a:pt x="149" y="2864"/>
                  </a:lnTo>
                  <a:lnTo>
                    <a:pt x="171" y="2893"/>
                  </a:lnTo>
                  <a:lnTo>
                    <a:pt x="200" y="2923"/>
                  </a:lnTo>
                  <a:lnTo>
                    <a:pt x="235" y="2952"/>
                  </a:lnTo>
                  <a:lnTo>
                    <a:pt x="276" y="2981"/>
                  </a:lnTo>
                  <a:lnTo>
                    <a:pt x="323" y="3009"/>
                  </a:lnTo>
                  <a:lnTo>
                    <a:pt x="377" y="3038"/>
                  </a:lnTo>
                  <a:lnTo>
                    <a:pt x="438" y="3064"/>
                  </a:lnTo>
                  <a:lnTo>
                    <a:pt x="505" y="3090"/>
                  </a:lnTo>
                  <a:lnTo>
                    <a:pt x="577" y="3115"/>
                  </a:lnTo>
                  <a:lnTo>
                    <a:pt x="655" y="3138"/>
                  </a:lnTo>
                  <a:lnTo>
                    <a:pt x="740" y="3159"/>
                  </a:lnTo>
                  <a:lnTo>
                    <a:pt x="829" y="3179"/>
                  </a:lnTo>
                  <a:lnTo>
                    <a:pt x="925" y="3196"/>
                  </a:lnTo>
                  <a:lnTo>
                    <a:pt x="1027" y="3211"/>
                  </a:lnTo>
                  <a:lnTo>
                    <a:pt x="1134" y="3223"/>
                  </a:lnTo>
                  <a:lnTo>
                    <a:pt x="1246" y="3234"/>
                  </a:lnTo>
                  <a:lnTo>
                    <a:pt x="1265" y="3238"/>
                  </a:lnTo>
                  <a:lnTo>
                    <a:pt x="1281" y="3248"/>
                  </a:lnTo>
                  <a:lnTo>
                    <a:pt x="1294" y="3263"/>
                  </a:lnTo>
                  <a:lnTo>
                    <a:pt x="1302" y="3280"/>
                  </a:lnTo>
                  <a:lnTo>
                    <a:pt x="1303" y="3299"/>
                  </a:lnTo>
                  <a:lnTo>
                    <a:pt x="1299" y="3317"/>
                  </a:lnTo>
                  <a:lnTo>
                    <a:pt x="1290" y="3333"/>
                  </a:lnTo>
                  <a:lnTo>
                    <a:pt x="1277" y="3345"/>
                  </a:lnTo>
                  <a:lnTo>
                    <a:pt x="1260" y="3353"/>
                  </a:lnTo>
                  <a:lnTo>
                    <a:pt x="1241" y="3356"/>
                  </a:lnTo>
                  <a:lnTo>
                    <a:pt x="1239" y="3356"/>
                  </a:lnTo>
                  <a:lnTo>
                    <a:pt x="1237" y="3356"/>
                  </a:lnTo>
                  <a:lnTo>
                    <a:pt x="1159" y="3349"/>
                  </a:lnTo>
                  <a:lnTo>
                    <a:pt x="1082" y="3341"/>
                  </a:lnTo>
                  <a:lnTo>
                    <a:pt x="1005" y="3331"/>
                  </a:lnTo>
                  <a:lnTo>
                    <a:pt x="929" y="3319"/>
                  </a:lnTo>
                  <a:lnTo>
                    <a:pt x="853" y="3307"/>
                  </a:lnTo>
                  <a:lnTo>
                    <a:pt x="778" y="3292"/>
                  </a:lnTo>
                  <a:lnTo>
                    <a:pt x="706" y="3276"/>
                  </a:lnTo>
                  <a:lnTo>
                    <a:pt x="636" y="3257"/>
                  </a:lnTo>
                  <a:lnTo>
                    <a:pt x="567" y="3238"/>
                  </a:lnTo>
                  <a:lnTo>
                    <a:pt x="501" y="3217"/>
                  </a:lnTo>
                  <a:lnTo>
                    <a:pt x="437" y="3195"/>
                  </a:lnTo>
                  <a:lnTo>
                    <a:pt x="376" y="3171"/>
                  </a:lnTo>
                  <a:lnTo>
                    <a:pt x="319" y="3144"/>
                  </a:lnTo>
                  <a:lnTo>
                    <a:pt x="265" y="3118"/>
                  </a:lnTo>
                  <a:lnTo>
                    <a:pt x="216" y="3089"/>
                  </a:lnTo>
                  <a:lnTo>
                    <a:pt x="171" y="3058"/>
                  </a:lnTo>
                  <a:lnTo>
                    <a:pt x="130" y="3026"/>
                  </a:lnTo>
                  <a:lnTo>
                    <a:pt x="95" y="2993"/>
                  </a:lnTo>
                  <a:lnTo>
                    <a:pt x="64" y="2958"/>
                  </a:lnTo>
                  <a:lnTo>
                    <a:pt x="39" y="2921"/>
                  </a:lnTo>
                  <a:lnTo>
                    <a:pt x="20" y="2883"/>
                  </a:lnTo>
                  <a:lnTo>
                    <a:pt x="7" y="2844"/>
                  </a:lnTo>
                  <a:lnTo>
                    <a:pt x="2" y="2831"/>
                  </a:lnTo>
                  <a:lnTo>
                    <a:pt x="0" y="2816"/>
                  </a:lnTo>
                  <a:lnTo>
                    <a:pt x="0" y="551"/>
                  </a:lnTo>
                  <a:lnTo>
                    <a:pt x="3" y="535"/>
                  </a:lnTo>
                  <a:lnTo>
                    <a:pt x="10" y="521"/>
                  </a:lnTo>
                  <a:lnTo>
                    <a:pt x="22" y="485"/>
                  </a:lnTo>
                  <a:lnTo>
                    <a:pt x="40" y="450"/>
                  </a:lnTo>
                  <a:lnTo>
                    <a:pt x="65" y="415"/>
                  </a:lnTo>
                  <a:lnTo>
                    <a:pt x="94" y="380"/>
                  </a:lnTo>
                  <a:lnTo>
                    <a:pt x="130" y="345"/>
                  </a:lnTo>
                  <a:lnTo>
                    <a:pt x="170" y="312"/>
                  </a:lnTo>
                  <a:lnTo>
                    <a:pt x="216" y="280"/>
                  </a:lnTo>
                  <a:lnTo>
                    <a:pt x="268" y="248"/>
                  </a:lnTo>
                  <a:lnTo>
                    <a:pt x="325" y="219"/>
                  </a:lnTo>
                  <a:lnTo>
                    <a:pt x="388" y="190"/>
                  </a:lnTo>
                  <a:lnTo>
                    <a:pt x="456" y="162"/>
                  </a:lnTo>
                  <a:lnTo>
                    <a:pt x="530" y="136"/>
                  </a:lnTo>
                  <a:lnTo>
                    <a:pt x="609" y="113"/>
                  </a:lnTo>
                  <a:lnTo>
                    <a:pt x="693" y="91"/>
                  </a:lnTo>
                  <a:lnTo>
                    <a:pt x="783" y="70"/>
                  </a:lnTo>
                  <a:lnTo>
                    <a:pt x="877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1" y="14"/>
                  </a:lnTo>
                  <a:lnTo>
                    <a:pt x="1306" y="6"/>
                  </a:lnTo>
                  <a:lnTo>
                    <a:pt x="1426" y="2"/>
                  </a:lnTo>
                  <a:lnTo>
                    <a:pt x="1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5352959" y="5771793"/>
            <a:ext cx="541337" cy="566737"/>
            <a:chOff x="9094788" y="1908176"/>
            <a:chExt cx="541337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" name="Freeform 19"/>
            <p:cNvSpPr>
              <a:spLocks noEditPoints="1"/>
            </p:cNvSpPr>
            <p:nvPr/>
          </p:nvSpPr>
          <p:spPr bwMode="auto">
            <a:xfrm>
              <a:off x="9399588" y="2239963"/>
              <a:ext cx="236537" cy="234950"/>
            </a:xfrm>
            <a:custGeom>
              <a:avLst/>
              <a:gdLst>
                <a:gd name="T0" fmla="*/ 110 w 1339"/>
                <a:gd name="T1" fmla="*/ 111 h 1332"/>
                <a:gd name="T2" fmla="*/ 110 w 1339"/>
                <a:gd name="T3" fmla="*/ 1221 h 1332"/>
                <a:gd name="T4" fmla="*/ 614 w 1339"/>
                <a:gd name="T5" fmla="*/ 1221 h 1332"/>
                <a:gd name="T6" fmla="*/ 614 w 1339"/>
                <a:gd name="T7" fmla="*/ 523 h 1332"/>
                <a:gd name="T8" fmla="*/ 373 w 1339"/>
                <a:gd name="T9" fmla="*/ 761 h 1332"/>
                <a:gd name="T10" fmla="*/ 295 w 1339"/>
                <a:gd name="T11" fmla="*/ 683 h 1332"/>
                <a:gd name="T12" fmla="*/ 668 w 1339"/>
                <a:gd name="T13" fmla="*/ 310 h 1332"/>
                <a:gd name="T14" fmla="*/ 1043 w 1339"/>
                <a:gd name="T15" fmla="*/ 683 h 1332"/>
                <a:gd name="T16" fmla="*/ 965 w 1339"/>
                <a:gd name="T17" fmla="*/ 761 h 1332"/>
                <a:gd name="T18" fmla="*/ 724 w 1339"/>
                <a:gd name="T19" fmla="*/ 523 h 1332"/>
                <a:gd name="T20" fmla="*/ 724 w 1339"/>
                <a:gd name="T21" fmla="*/ 1221 h 1332"/>
                <a:gd name="T22" fmla="*/ 1226 w 1339"/>
                <a:gd name="T23" fmla="*/ 1221 h 1332"/>
                <a:gd name="T24" fmla="*/ 1226 w 1339"/>
                <a:gd name="T25" fmla="*/ 111 h 1332"/>
                <a:gd name="T26" fmla="*/ 110 w 1339"/>
                <a:gd name="T27" fmla="*/ 111 h 1332"/>
                <a:gd name="T28" fmla="*/ 0 w 1339"/>
                <a:gd name="T29" fmla="*/ 0 h 1332"/>
                <a:gd name="T30" fmla="*/ 1339 w 1339"/>
                <a:gd name="T31" fmla="*/ 0 h 1332"/>
                <a:gd name="T32" fmla="*/ 1339 w 1339"/>
                <a:gd name="T33" fmla="*/ 1332 h 1332"/>
                <a:gd name="T34" fmla="*/ 0 w 1339"/>
                <a:gd name="T35" fmla="*/ 1332 h 1332"/>
                <a:gd name="T36" fmla="*/ 0 w 1339"/>
                <a:gd name="T3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9" h="1332">
                  <a:moveTo>
                    <a:pt x="110" y="111"/>
                  </a:moveTo>
                  <a:lnTo>
                    <a:pt x="110" y="1221"/>
                  </a:lnTo>
                  <a:lnTo>
                    <a:pt x="614" y="1221"/>
                  </a:lnTo>
                  <a:lnTo>
                    <a:pt x="614" y="523"/>
                  </a:lnTo>
                  <a:lnTo>
                    <a:pt x="373" y="761"/>
                  </a:lnTo>
                  <a:lnTo>
                    <a:pt x="295" y="683"/>
                  </a:lnTo>
                  <a:lnTo>
                    <a:pt x="668" y="310"/>
                  </a:lnTo>
                  <a:lnTo>
                    <a:pt x="1043" y="683"/>
                  </a:lnTo>
                  <a:lnTo>
                    <a:pt x="965" y="761"/>
                  </a:lnTo>
                  <a:lnTo>
                    <a:pt x="724" y="523"/>
                  </a:lnTo>
                  <a:lnTo>
                    <a:pt x="724" y="1221"/>
                  </a:lnTo>
                  <a:lnTo>
                    <a:pt x="1226" y="1221"/>
                  </a:lnTo>
                  <a:lnTo>
                    <a:pt x="1226" y="111"/>
                  </a:lnTo>
                  <a:lnTo>
                    <a:pt x="110" y="111"/>
                  </a:lnTo>
                  <a:close/>
                  <a:moveTo>
                    <a:pt x="0" y="0"/>
                  </a:moveTo>
                  <a:lnTo>
                    <a:pt x="1339" y="0"/>
                  </a:lnTo>
                  <a:lnTo>
                    <a:pt x="1339" y="1332"/>
                  </a:lnTo>
                  <a:lnTo>
                    <a:pt x="0" y="13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"/>
            <p:cNvSpPr>
              <a:spLocks noEditPoints="1"/>
            </p:cNvSpPr>
            <p:nvPr/>
          </p:nvSpPr>
          <p:spPr bwMode="auto">
            <a:xfrm>
              <a:off x="9094788" y="1908176"/>
              <a:ext cx="492125" cy="546100"/>
            </a:xfrm>
            <a:custGeom>
              <a:avLst/>
              <a:gdLst>
                <a:gd name="T0" fmla="*/ 149 w 2791"/>
                <a:gd name="T1" fmla="*/ 1341 h 3098"/>
                <a:gd name="T2" fmla="*/ 234 w 2791"/>
                <a:gd name="T3" fmla="*/ 1417 h 3098"/>
                <a:gd name="T4" fmla="*/ 379 w 2791"/>
                <a:gd name="T5" fmla="*/ 1495 h 3098"/>
                <a:gd name="T6" fmla="*/ 800 w 2791"/>
                <a:gd name="T7" fmla="*/ 1615 h 3098"/>
                <a:gd name="T8" fmla="*/ 1130 w 2791"/>
                <a:gd name="T9" fmla="*/ 1656 h 3098"/>
                <a:gd name="T10" fmla="*/ 1531 w 2791"/>
                <a:gd name="T11" fmla="*/ 1663 h 3098"/>
                <a:gd name="T12" fmla="*/ 1894 w 2791"/>
                <a:gd name="T13" fmla="*/ 1631 h 3098"/>
                <a:gd name="T14" fmla="*/ 2375 w 2791"/>
                <a:gd name="T15" fmla="*/ 1510 h 3098"/>
                <a:gd name="T16" fmla="*/ 2504 w 2791"/>
                <a:gd name="T17" fmla="*/ 1450 h 3098"/>
                <a:gd name="T18" fmla="*/ 2607 w 2791"/>
                <a:gd name="T19" fmla="*/ 1377 h 3098"/>
                <a:gd name="T20" fmla="*/ 2674 w 2791"/>
                <a:gd name="T21" fmla="*/ 1277 h 3098"/>
                <a:gd name="T22" fmla="*/ 2591 w 2791"/>
                <a:gd name="T23" fmla="*/ 860 h 3098"/>
                <a:gd name="T24" fmla="*/ 2431 w 2791"/>
                <a:gd name="T25" fmla="*/ 944 h 3098"/>
                <a:gd name="T26" fmla="*/ 2123 w 2791"/>
                <a:gd name="T27" fmla="*/ 1039 h 3098"/>
                <a:gd name="T28" fmla="*/ 1854 w 2791"/>
                <a:gd name="T29" fmla="*/ 1084 h 3098"/>
                <a:gd name="T30" fmla="*/ 1396 w 2791"/>
                <a:gd name="T31" fmla="*/ 1110 h 3098"/>
                <a:gd name="T32" fmla="*/ 936 w 2791"/>
                <a:gd name="T33" fmla="*/ 1084 h 3098"/>
                <a:gd name="T34" fmla="*/ 616 w 2791"/>
                <a:gd name="T35" fmla="*/ 1027 h 3098"/>
                <a:gd name="T36" fmla="*/ 355 w 2791"/>
                <a:gd name="T37" fmla="*/ 941 h 3098"/>
                <a:gd name="T38" fmla="*/ 171 w 2791"/>
                <a:gd name="T39" fmla="*/ 841 h 3098"/>
                <a:gd name="T40" fmla="*/ 1202 w 2791"/>
                <a:gd name="T41" fmla="*/ 118 h 3098"/>
                <a:gd name="T42" fmla="*/ 543 w 2791"/>
                <a:gd name="T43" fmla="*/ 247 h 3098"/>
                <a:gd name="T44" fmla="*/ 159 w 2791"/>
                <a:gd name="T45" fmla="*/ 473 h 3098"/>
                <a:gd name="T46" fmla="*/ 127 w 2791"/>
                <a:gd name="T47" fmla="*/ 640 h 3098"/>
                <a:gd name="T48" fmla="*/ 438 w 2791"/>
                <a:gd name="T49" fmla="*/ 854 h 3098"/>
                <a:gd name="T50" fmla="*/ 1087 w 2791"/>
                <a:gd name="T51" fmla="*/ 987 h 3098"/>
                <a:gd name="T52" fmla="*/ 1893 w 2791"/>
                <a:gd name="T53" fmla="*/ 965 h 3098"/>
                <a:gd name="T54" fmla="*/ 2466 w 2791"/>
                <a:gd name="T55" fmla="*/ 805 h 3098"/>
                <a:gd name="T56" fmla="*/ 2679 w 2791"/>
                <a:gd name="T57" fmla="*/ 584 h 3098"/>
                <a:gd name="T58" fmla="*/ 2528 w 2791"/>
                <a:gd name="T59" fmla="*/ 382 h 3098"/>
                <a:gd name="T60" fmla="*/ 2026 w 2791"/>
                <a:gd name="T61" fmla="*/ 182 h 3098"/>
                <a:gd name="T62" fmla="*/ 1396 w 2791"/>
                <a:gd name="T63" fmla="*/ 0 h 3098"/>
                <a:gd name="T64" fmla="*/ 2105 w 2791"/>
                <a:gd name="T65" fmla="*/ 87 h 3098"/>
                <a:gd name="T66" fmla="*/ 2614 w 2791"/>
                <a:gd name="T67" fmla="*/ 309 h 3098"/>
                <a:gd name="T68" fmla="*/ 2791 w 2791"/>
                <a:gd name="T69" fmla="*/ 555 h 3098"/>
                <a:gd name="T70" fmla="*/ 2702 w 2791"/>
                <a:gd name="T71" fmla="*/ 1711 h 3098"/>
                <a:gd name="T72" fmla="*/ 2633 w 2791"/>
                <a:gd name="T73" fmla="*/ 1497 h 3098"/>
                <a:gd name="T74" fmla="*/ 2163 w 2791"/>
                <a:gd name="T75" fmla="*/ 1696 h 3098"/>
                <a:gd name="T76" fmla="*/ 1396 w 2791"/>
                <a:gd name="T77" fmla="*/ 1776 h 3098"/>
                <a:gd name="T78" fmla="*/ 627 w 2791"/>
                <a:gd name="T79" fmla="*/ 1696 h 3098"/>
                <a:gd name="T80" fmla="*/ 156 w 2791"/>
                <a:gd name="T81" fmla="*/ 1496 h 3098"/>
                <a:gd name="T82" fmla="*/ 123 w 2791"/>
                <a:gd name="T83" fmla="*/ 1962 h 3098"/>
                <a:gd name="T84" fmla="*/ 205 w 2791"/>
                <a:gd name="T85" fmla="*/ 2061 h 3098"/>
                <a:gd name="T86" fmla="*/ 312 w 2791"/>
                <a:gd name="T87" fmla="*/ 2130 h 3098"/>
                <a:gd name="T88" fmla="*/ 482 w 2791"/>
                <a:gd name="T89" fmla="*/ 2201 h 3098"/>
                <a:gd name="T90" fmla="*/ 1008 w 2791"/>
                <a:gd name="T91" fmla="*/ 2311 h 3098"/>
                <a:gd name="T92" fmla="*/ 1396 w 2791"/>
                <a:gd name="T93" fmla="*/ 2331 h 3098"/>
                <a:gd name="T94" fmla="*/ 1428 w 2791"/>
                <a:gd name="T95" fmla="*/ 2432 h 3098"/>
                <a:gd name="T96" fmla="*/ 791 w 2791"/>
                <a:gd name="T97" fmla="*/ 2396 h 3098"/>
                <a:gd name="T98" fmla="*/ 246 w 2791"/>
                <a:gd name="T99" fmla="*/ 2219 h 3098"/>
                <a:gd name="T100" fmla="*/ 114 w 2791"/>
                <a:gd name="T101" fmla="*/ 2597 h 3098"/>
                <a:gd name="T102" fmla="*/ 291 w 2791"/>
                <a:gd name="T103" fmla="*/ 2784 h 3098"/>
                <a:gd name="T104" fmla="*/ 833 w 2791"/>
                <a:gd name="T105" fmla="*/ 2953 h 3098"/>
                <a:gd name="T106" fmla="*/ 1172 w 2791"/>
                <a:gd name="T107" fmla="*/ 3047 h 3098"/>
                <a:gd name="T108" fmla="*/ 1040 w 2791"/>
                <a:gd name="T109" fmla="*/ 3092 h 3098"/>
                <a:gd name="T110" fmla="*/ 484 w 2791"/>
                <a:gd name="T111" fmla="*/ 2984 h 3098"/>
                <a:gd name="T112" fmla="*/ 91 w 2791"/>
                <a:gd name="T113" fmla="*/ 2775 h 3098"/>
                <a:gd name="T114" fmla="*/ 2 w 2791"/>
                <a:gd name="T115" fmla="*/ 543 h 3098"/>
                <a:gd name="T116" fmla="*/ 224 w 2791"/>
                <a:gd name="T117" fmla="*/ 276 h 3098"/>
                <a:gd name="T118" fmla="*/ 766 w 2791"/>
                <a:gd name="T119" fmla="*/ 68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1" h="3098">
                  <a:moveTo>
                    <a:pt x="113" y="794"/>
                  </a:moveTo>
                  <a:lnTo>
                    <a:pt x="113" y="1250"/>
                  </a:lnTo>
                  <a:lnTo>
                    <a:pt x="114" y="1263"/>
                  </a:lnTo>
                  <a:lnTo>
                    <a:pt x="117" y="1277"/>
                  </a:lnTo>
                  <a:lnTo>
                    <a:pt x="123" y="1296"/>
                  </a:lnTo>
                  <a:lnTo>
                    <a:pt x="131" y="1313"/>
                  </a:lnTo>
                  <a:lnTo>
                    <a:pt x="144" y="1333"/>
                  </a:lnTo>
                  <a:lnTo>
                    <a:pt x="149" y="1341"/>
                  </a:lnTo>
                  <a:lnTo>
                    <a:pt x="156" y="1349"/>
                  </a:lnTo>
                  <a:lnTo>
                    <a:pt x="177" y="1371"/>
                  </a:lnTo>
                  <a:lnTo>
                    <a:pt x="184" y="1377"/>
                  </a:lnTo>
                  <a:lnTo>
                    <a:pt x="191" y="1384"/>
                  </a:lnTo>
                  <a:lnTo>
                    <a:pt x="205" y="1396"/>
                  </a:lnTo>
                  <a:lnTo>
                    <a:pt x="220" y="1407"/>
                  </a:lnTo>
                  <a:lnTo>
                    <a:pt x="227" y="1412"/>
                  </a:lnTo>
                  <a:lnTo>
                    <a:pt x="234" y="1417"/>
                  </a:lnTo>
                  <a:lnTo>
                    <a:pt x="275" y="1442"/>
                  </a:lnTo>
                  <a:lnTo>
                    <a:pt x="281" y="1446"/>
                  </a:lnTo>
                  <a:lnTo>
                    <a:pt x="287" y="1449"/>
                  </a:lnTo>
                  <a:lnTo>
                    <a:pt x="312" y="1464"/>
                  </a:lnTo>
                  <a:lnTo>
                    <a:pt x="339" y="1477"/>
                  </a:lnTo>
                  <a:lnTo>
                    <a:pt x="343" y="1479"/>
                  </a:lnTo>
                  <a:lnTo>
                    <a:pt x="347" y="1481"/>
                  </a:lnTo>
                  <a:lnTo>
                    <a:pt x="379" y="1495"/>
                  </a:lnTo>
                  <a:lnTo>
                    <a:pt x="413" y="1509"/>
                  </a:lnTo>
                  <a:lnTo>
                    <a:pt x="414" y="1510"/>
                  </a:lnTo>
                  <a:lnTo>
                    <a:pt x="415" y="1510"/>
                  </a:lnTo>
                  <a:lnTo>
                    <a:pt x="482" y="1535"/>
                  </a:lnTo>
                  <a:lnTo>
                    <a:pt x="554" y="1557"/>
                  </a:lnTo>
                  <a:lnTo>
                    <a:pt x="631" y="1579"/>
                  </a:lnTo>
                  <a:lnTo>
                    <a:pt x="713" y="1598"/>
                  </a:lnTo>
                  <a:lnTo>
                    <a:pt x="800" y="1615"/>
                  </a:lnTo>
                  <a:lnTo>
                    <a:pt x="893" y="1630"/>
                  </a:lnTo>
                  <a:lnTo>
                    <a:pt x="895" y="1631"/>
                  </a:lnTo>
                  <a:lnTo>
                    <a:pt x="897" y="1631"/>
                  </a:lnTo>
                  <a:lnTo>
                    <a:pt x="952" y="1638"/>
                  </a:lnTo>
                  <a:lnTo>
                    <a:pt x="1008" y="1645"/>
                  </a:lnTo>
                  <a:lnTo>
                    <a:pt x="1029" y="1647"/>
                  </a:lnTo>
                  <a:lnTo>
                    <a:pt x="1079" y="1652"/>
                  </a:lnTo>
                  <a:lnTo>
                    <a:pt x="1130" y="1656"/>
                  </a:lnTo>
                  <a:lnTo>
                    <a:pt x="1156" y="1657"/>
                  </a:lnTo>
                  <a:lnTo>
                    <a:pt x="1181" y="1659"/>
                  </a:lnTo>
                  <a:lnTo>
                    <a:pt x="1220" y="1661"/>
                  </a:lnTo>
                  <a:lnTo>
                    <a:pt x="1260" y="1663"/>
                  </a:lnTo>
                  <a:lnTo>
                    <a:pt x="1327" y="1665"/>
                  </a:lnTo>
                  <a:lnTo>
                    <a:pt x="1396" y="1665"/>
                  </a:lnTo>
                  <a:lnTo>
                    <a:pt x="1464" y="1665"/>
                  </a:lnTo>
                  <a:lnTo>
                    <a:pt x="1531" y="1663"/>
                  </a:lnTo>
                  <a:lnTo>
                    <a:pt x="1571" y="1661"/>
                  </a:lnTo>
                  <a:lnTo>
                    <a:pt x="1610" y="1659"/>
                  </a:lnTo>
                  <a:lnTo>
                    <a:pt x="1661" y="1656"/>
                  </a:lnTo>
                  <a:lnTo>
                    <a:pt x="1712" y="1652"/>
                  </a:lnTo>
                  <a:lnTo>
                    <a:pt x="1762" y="1647"/>
                  </a:lnTo>
                  <a:lnTo>
                    <a:pt x="1783" y="1645"/>
                  </a:lnTo>
                  <a:lnTo>
                    <a:pt x="1839" y="1638"/>
                  </a:lnTo>
                  <a:lnTo>
                    <a:pt x="1894" y="1631"/>
                  </a:lnTo>
                  <a:lnTo>
                    <a:pt x="1897" y="1631"/>
                  </a:lnTo>
                  <a:lnTo>
                    <a:pt x="1899" y="1630"/>
                  </a:lnTo>
                  <a:lnTo>
                    <a:pt x="1991" y="1615"/>
                  </a:lnTo>
                  <a:lnTo>
                    <a:pt x="2078" y="1598"/>
                  </a:lnTo>
                  <a:lnTo>
                    <a:pt x="2160" y="1579"/>
                  </a:lnTo>
                  <a:lnTo>
                    <a:pt x="2237" y="1557"/>
                  </a:lnTo>
                  <a:lnTo>
                    <a:pt x="2309" y="1535"/>
                  </a:lnTo>
                  <a:lnTo>
                    <a:pt x="2375" y="1510"/>
                  </a:lnTo>
                  <a:lnTo>
                    <a:pt x="2377" y="1510"/>
                  </a:lnTo>
                  <a:lnTo>
                    <a:pt x="2378" y="1509"/>
                  </a:lnTo>
                  <a:lnTo>
                    <a:pt x="2413" y="1495"/>
                  </a:lnTo>
                  <a:lnTo>
                    <a:pt x="2444" y="1481"/>
                  </a:lnTo>
                  <a:lnTo>
                    <a:pt x="2448" y="1479"/>
                  </a:lnTo>
                  <a:lnTo>
                    <a:pt x="2452" y="1477"/>
                  </a:lnTo>
                  <a:lnTo>
                    <a:pt x="2479" y="1464"/>
                  </a:lnTo>
                  <a:lnTo>
                    <a:pt x="2504" y="1450"/>
                  </a:lnTo>
                  <a:lnTo>
                    <a:pt x="2510" y="1446"/>
                  </a:lnTo>
                  <a:lnTo>
                    <a:pt x="2517" y="1442"/>
                  </a:lnTo>
                  <a:lnTo>
                    <a:pt x="2537" y="1430"/>
                  </a:lnTo>
                  <a:lnTo>
                    <a:pt x="2557" y="1417"/>
                  </a:lnTo>
                  <a:lnTo>
                    <a:pt x="2564" y="1412"/>
                  </a:lnTo>
                  <a:lnTo>
                    <a:pt x="2571" y="1407"/>
                  </a:lnTo>
                  <a:lnTo>
                    <a:pt x="2600" y="1384"/>
                  </a:lnTo>
                  <a:lnTo>
                    <a:pt x="2607" y="1377"/>
                  </a:lnTo>
                  <a:lnTo>
                    <a:pt x="2615" y="1371"/>
                  </a:lnTo>
                  <a:lnTo>
                    <a:pt x="2635" y="1350"/>
                  </a:lnTo>
                  <a:lnTo>
                    <a:pt x="2642" y="1341"/>
                  </a:lnTo>
                  <a:lnTo>
                    <a:pt x="2647" y="1333"/>
                  </a:lnTo>
                  <a:lnTo>
                    <a:pt x="2654" y="1323"/>
                  </a:lnTo>
                  <a:lnTo>
                    <a:pt x="2660" y="1313"/>
                  </a:lnTo>
                  <a:lnTo>
                    <a:pt x="2668" y="1296"/>
                  </a:lnTo>
                  <a:lnTo>
                    <a:pt x="2674" y="1277"/>
                  </a:lnTo>
                  <a:lnTo>
                    <a:pt x="2677" y="1263"/>
                  </a:lnTo>
                  <a:lnTo>
                    <a:pt x="2678" y="1250"/>
                  </a:lnTo>
                  <a:lnTo>
                    <a:pt x="2678" y="794"/>
                  </a:lnTo>
                  <a:lnTo>
                    <a:pt x="2668" y="803"/>
                  </a:lnTo>
                  <a:lnTo>
                    <a:pt x="2657" y="812"/>
                  </a:lnTo>
                  <a:lnTo>
                    <a:pt x="2645" y="822"/>
                  </a:lnTo>
                  <a:lnTo>
                    <a:pt x="2620" y="841"/>
                  </a:lnTo>
                  <a:lnTo>
                    <a:pt x="2591" y="860"/>
                  </a:lnTo>
                  <a:lnTo>
                    <a:pt x="2584" y="864"/>
                  </a:lnTo>
                  <a:lnTo>
                    <a:pt x="2578" y="868"/>
                  </a:lnTo>
                  <a:lnTo>
                    <a:pt x="2526" y="898"/>
                  </a:lnTo>
                  <a:lnTo>
                    <a:pt x="2506" y="909"/>
                  </a:lnTo>
                  <a:lnTo>
                    <a:pt x="2474" y="924"/>
                  </a:lnTo>
                  <a:lnTo>
                    <a:pt x="2441" y="939"/>
                  </a:lnTo>
                  <a:lnTo>
                    <a:pt x="2436" y="941"/>
                  </a:lnTo>
                  <a:lnTo>
                    <a:pt x="2431" y="944"/>
                  </a:lnTo>
                  <a:lnTo>
                    <a:pt x="2390" y="960"/>
                  </a:lnTo>
                  <a:lnTo>
                    <a:pt x="2348" y="975"/>
                  </a:lnTo>
                  <a:lnTo>
                    <a:pt x="2323" y="984"/>
                  </a:lnTo>
                  <a:lnTo>
                    <a:pt x="2288" y="995"/>
                  </a:lnTo>
                  <a:lnTo>
                    <a:pt x="2252" y="1006"/>
                  </a:lnTo>
                  <a:lnTo>
                    <a:pt x="2225" y="1014"/>
                  </a:lnTo>
                  <a:lnTo>
                    <a:pt x="2175" y="1027"/>
                  </a:lnTo>
                  <a:lnTo>
                    <a:pt x="2123" y="1039"/>
                  </a:lnTo>
                  <a:lnTo>
                    <a:pt x="2116" y="1041"/>
                  </a:lnTo>
                  <a:lnTo>
                    <a:pt x="2108" y="1043"/>
                  </a:lnTo>
                  <a:lnTo>
                    <a:pt x="2061" y="1052"/>
                  </a:lnTo>
                  <a:lnTo>
                    <a:pt x="2012" y="1061"/>
                  </a:lnTo>
                  <a:lnTo>
                    <a:pt x="1977" y="1067"/>
                  </a:lnTo>
                  <a:lnTo>
                    <a:pt x="1930" y="1074"/>
                  </a:lnTo>
                  <a:lnTo>
                    <a:pt x="1880" y="1081"/>
                  </a:lnTo>
                  <a:lnTo>
                    <a:pt x="1854" y="1084"/>
                  </a:lnTo>
                  <a:lnTo>
                    <a:pt x="1791" y="1091"/>
                  </a:lnTo>
                  <a:lnTo>
                    <a:pt x="1726" y="1097"/>
                  </a:lnTo>
                  <a:lnTo>
                    <a:pt x="1692" y="1100"/>
                  </a:lnTo>
                  <a:lnTo>
                    <a:pt x="1638" y="1103"/>
                  </a:lnTo>
                  <a:lnTo>
                    <a:pt x="1584" y="1106"/>
                  </a:lnTo>
                  <a:lnTo>
                    <a:pt x="1543" y="1108"/>
                  </a:lnTo>
                  <a:lnTo>
                    <a:pt x="1470" y="1110"/>
                  </a:lnTo>
                  <a:lnTo>
                    <a:pt x="1396" y="1110"/>
                  </a:lnTo>
                  <a:lnTo>
                    <a:pt x="1321" y="1110"/>
                  </a:lnTo>
                  <a:lnTo>
                    <a:pt x="1248" y="1108"/>
                  </a:lnTo>
                  <a:lnTo>
                    <a:pt x="1207" y="1106"/>
                  </a:lnTo>
                  <a:lnTo>
                    <a:pt x="1153" y="1103"/>
                  </a:lnTo>
                  <a:lnTo>
                    <a:pt x="1099" y="1100"/>
                  </a:lnTo>
                  <a:lnTo>
                    <a:pt x="1065" y="1097"/>
                  </a:lnTo>
                  <a:lnTo>
                    <a:pt x="1000" y="1091"/>
                  </a:lnTo>
                  <a:lnTo>
                    <a:pt x="936" y="1084"/>
                  </a:lnTo>
                  <a:lnTo>
                    <a:pt x="911" y="1081"/>
                  </a:lnTo>
                  <a:lnTo>
                    <a:pt x="861" y="1074"/>
                  </a:lnTo>
                  <a:lnTo>
                    <a:pt x="814" y="1067"/>
                  </a:lnTo>
                  <a:lnTo>
                    <a:pt x="779" y="1061"/>
                  </a:lnTo>
                  <a:lnTo>
                    <a:pt x="730" y="1052"/>
                  </a:lnTo>
                  <a:lnTo>
                    <a:pt x="683" y="1043"/>
                  </a:lnTo>
                  <a:lnTo>
                    <a:pt x="668" y="1039"/>
                  </a:lnTo>
                  <a:lnTo>
                    <a:pt x="616" y="1027"/>
                  </a:lnTo>
                  <a:lnTo>
                    <a:pt x="566" y="1014"/>
                  </a:lnTo>
                  <a:lnTo>
                    <a:pt x="539" y="1006"/>
                  </a:lnTo>
                  <a:lnTo>
                    <a:pt x="503" y="995"/>
                  </a:lnTo>
                  <a:lnTo>
                    <a:pt x="468" y="984"/>
                  </a:lnTo>
                  <a:lnTo>
                    <a:pt x="443" y="975"/>
                  </a:lnTo>
                  <a:lnTo>
                    <a:pt x="401" y="960"/>
                  </a:lnTo>
                  <a:lnTo>
                    <a:pt x="360" y="944"/>
                  </a:lnTo>
                  <a:lnTo>
                    <a:pt x="355" y="941"/>
                  </a:lnTo>
                  <a:lnTo>
                    <a:pt x="350" y="939"/>
                  </a:lnTo>
                  <a:lnTo>
                    <a:pt x="317" y="924"/>
                  </a:lnTo>
                  <a:lnTo>
                    <a:pt x="285" y="909"/>
                  </a:lnTo>
                  <a:lnTo>
                    <a:pt x="265" y="898"/>
                  </a:lnTo>
                  <a:lnTo>
                    <a:pt x="213" y="868"/>
                  </a:lnTo>
                  <a:lnTo>
                    <a:pt x="206" y="864"/>
                  </a:lnTo>
                  <a:lnTo>
                    <a:pt x="200" y="860"/>
                  </a:lnTo>
                  <a:lnTo>
                    <a:pt x="171" y="841"/>
                  </a:lnTo>
                  <a:lnTo>
                    <a:pt x="146" y="822"/>
                  </a:lnTo>
                  <a:lnTo>
                    <a:pt x="140" y="817"/>
                  </a:lnTo>
                  <a:lnTo>
                    <a:pt x="134" y="812"/>
                  </a:lnTo>
                  <a:lnTo>
                    <a:pt x="123" y="803"/>
                  </a:lnTo>
                  <a:lnTo>
                    <a:pt x="113" y="794"/>
                  </a:lnTo>
                  <a:close/>
                  <a:moveTo>
                    <a:pt x="1396" y="111"/>
                  </a:moveTo>
                  <a:lnTo>
                    <a:pt x="1298" y="113"/>
                  </a:lnTo>
                  <a:lnTo>
                    <a:pt x="1202" y="118"/>
                  </a:lnTo>
                  <a:lnTo>
                    <a:pt x="1110" y="126"/>
                  </a:lnTo>
                  <a:lnTo>
                    <a:pt x="1019" y="137"/>
                  </a:lnTo>
                  <a:lnTo>
                    <a:pt x="931" y="149"/>
                  </a:lnTo>
                  <a:lnTo>
                    <a:pt x="846" y="165"/>
                  </a:lnTo>
                  <a:lnTo>
                    <a:pt x="765" y="182"/>
                  </a:lnTo>
                  <a:lnTo>
                    <a:pt x="687" y="202"/>
                  </a:lnTo>
                  <a:lnTo>
                    <a:pt x="613" y="223"/>
                  </a:lnTo>
                  <a:lnTo>
                    <a:pt x="543" y="247"/>
                  </a:lnTo>
                  <a:lnTo>
                    <a:pt x="477" y="272"/>
                  </a:lnTo>
                  <a:lnTo>
                    <a:pt x="416" y="298"/>
                  </a:lnTo>
                  <a:lnTo>
                    <a:pt x="359" y="325"/>
                  </a:lnTo>
                  <a:lnTo>
                    <a:pt x="308" y="354"/>
                  </a:lnTo>
                  <a:lnTo>
                    <a:pt x="263" y="382"/>
                  </a:lnTo>
                  <a:lnTo>
                    <a:pt x="222" y="412"/>
                  </a:lnTo>
                  <a:lnTo>
                    <a:pt x="188" y="442"/>
                  </a:lnTo>
                  <a:lnTo>
                    <a:pt x="159" y="473"/>
                  </a:lnTo>
                  <a:lnTo>
                    <a:pt x="138" y="503"/>
                  </a:lnTo>
                  <a:lnTo>
                    <a:pt x="123" y="533"/>
                  </a:lnTo>
                  <a:lnTo>
                    <a:pt x="114" y="563"/>
                  </a:lnTo>
                  <a:lnTo>
                    <a:pt x="114" y="563"/>
                  </a:lnTo>
                  <a:lnTo>
                    <a:pt x="114" y="564"/>
                  </a:lnTo>
                  <a:lnTo>
                    <a:pt x="113" y="584"/>
                  </a:lnTo>
                  <a:lnTo>
                    <a:pt x="116" y="612"/>
                  </a:lnTo>
                  <a:lnTo>
                    <a:pt x="127" y="640"/>
                  </a:lnTo>
                  <a:lnTo>
                    <a:pt x="144" y="668"/>
                  </a:lnTo>
                  <a:lnTo>
                    <a:pt x="167" y="697"/>
                  </a:lnTo>
                  <a:lnTo>
                    <a:pt x="198" y="725"/>
                  </a:lnTo>
                  <a:lnTo>
                    <a:pt x="234" y="752"/>
                  </a:lnTo>
                  <a:lnTo>
                    <a:pt x="277" y="778"/>
                  </a:lnTo>
                  <a:lnTo>
                    <a:pt x="326" y="805"/>
                  </a:lnTo>
                  <a:lnTo>
                    <a:pt x="379" y="830"/>
                  </a:lnTo>
                  <a:lnTo>
                    <a:pt x="438" y="854"/>
                  </a:lnTo>
                  <a:lnTo>
                    <a:pt x="503" y="876"/>
                  </a:lnTo>
                  <a:lnTo>
                    <a:pt x="573" y="897"/>
                  </a:lnTo>
                  <a:lnTo>
                    <a:pt x="647" y="918"/>
                  </a:lnTo>
                  <a:lnTo>
                    <a:pt x="726" y="936"/>
                  </a:lnTo>
                  <a:lnTo>
                    <a:pt x="811" y="951"/>
                  </a:lnTo>
                  <a:lnTo>
                    <a:pt x="898" y="965"/>
                  </a:lnTo>
                  <a:lnTo>
                    <a:pt x="990" y="977"/>
                  </a:lnTo>
                  <a:lnTo>
                    <a:pt x="1087" y="987"/>
                  </a:lnTo>
                  <a:lnTo>
                    <a:pt x="1186" y="993"/>
                  </a:lnTo>
                  <a:lnTo>
                    <a:pt x="1289" y="998"/>
                  </a:lnTo>
                  <a:lnTo>
                    <a:pt x="1396" y="999"/>
                  </a:lnTo>
                  <a:lnTo>
                    <a:pt x="1502" y="998"/>
                  </a:lnTo>
                  <a:lnTo>
                    <a:pt x="1605" y="993"/>
                  </a:lnTo>
                  <a:lnTo>
                    <a:pt x="1704" y="987"/>
                  </a:lnTo>
                  <a:lnTo>
                    <a:pt x="1801" y="977"/>
                  </a:lnTo>
                  <a:lnTo>
                    <a:pt x="1893" y="965"/>
                  </a:lnTo>
                  <a:lnTo>
                    <a:pt x="1980" y="951"/>
                  </a:lnTo>
                  <a:lnTo>
                    <a:pt x="2065" y="936"/>
                  </a:lnTo>
                  <a:lnTo>
                    <a:pt x="2144" y="918"/>
                  </a:lnTo>
                  <a:lnTo>
                    <a:pt x="2218" y="897"/>
                  </a:lnTo>
                  <a:lnTo>
                    <a:pt x="2288" y="876"/>
                  </a:lnTo>
                  <a:lnTo>
                    <a:pt x="2353" y="854"/>
                  </a:lnTo>
                  <a:lnTo>
                    <a:pt x="2412" y="830"/>
                  </a:lnTo>
                  <a:lnTo>
                    <a:pt x="2466" y="805"/>
                  </a:lnTo>
                  <a:lnTo>
                    <a:pt x="2514" y="778"/>
                  </a:lnTo>
                  <a:lnTo>
                    <a:pt x="2557" y="752"/>
                  </a:lnTo>
                  <a:lnTo>
                    <a:pt x="2593" y="725"/>
                  </a:lnTo>
                  <a:lnTo>
                    <a:pt x="2624" y="697"/>
                  </a:lnTo>
                  <a:lnTo>
                    <a:pt x="2648" y="668"/>
                  </a:lnTo>
                  <a:lnTo>
                    <a:pt x="2665" y="640"/>
                  </a:lnTo>
                  <a:lnTo>
                    <a:pt x="2675" y="612"/>
                  </a:lnTo>
                  <a:lnTo>
                    <a:pt x="2679" y="584"/>
                  </a:lnTo>
                  <a:lnTo>
                    <a:pt x="2677" y="564"/>
                  </a:lnTo>
                  <a:lnTo>
                    <a:pt x="2677" y="563"/>
                  </a:lnTo>
                  <a:lnTo>
                    <a:pt x="2668" y="533"/>
                  </a:lnTo>
                  <a:lnTo>
                    <a:pt x="2653" y="503"/>
                  </a:lnTo>
                  <a:lnTo>
                    <a:pt x="2632" y="473"/>
                  </a:lnTo>
                  <a:lnTo>
                    <a:pt x="2603" y="442"/>
                  </a:lnTo>
                  <a:lnTo>
                    <a:pt x="2569" y="412"/>
                  </a:lnTo>
                  <a:lnTo>
                    <a:pt x="2528" y="382"/>
                  </a:lnTo>
                  <a:lnTo>
                    <a:pt x="2483" y="354"/>
                  </a:lnTo>
                  <a:lnTo>
                    <a:pt x="2432" y="325"/>
                  </a:lnTo>
                  <a:lnTo>
                    <a:pt x="2375" y="298"/>
                  </a:lnTo>
                  <a:lnTo>
                    <a:pt x="2314" y="272"/>
                  </a:lnTo>
                  <a:lnTo>
                    <a:pt x="2248" y="247"/>
                  </a:lnTo>
                  <a:lnTo>
                    <a:pt x="2178" y="223"/>
                  </a:lnTo>
                  <a:lnTo>
                    <a:pt x="2104" y="202"/>
                  </a:lnTo>
                  <a:lnTo>
                    <a:pt x="2026" y="182"/>
                  </a:lnTo>
                  <a:lnTo>
                    <a:pt x="1945" y="165"/>
                  </a:lnTo>
                  <a:lnTo>
                    <a:pt x="1860" y="149"/>
                  </a:lnTo>
                  <a:lnTo>
                    <a:pt x="1772" y="137"/>
                  </a:lnTo>
                  <a:lnTo>
                    <a:pt x="1681" y="126"/>
                  </a:lnTo>
                  <a:lnTo>
                    <a:pt x="1589" y="118"/>
                  </a:lnTo>
                  <a:lnTo>
                    <a:pt x="1493" y="113"/>
                  </a:lnTo>
                  <a:lnTo>
                    <a:pt x="1396" y="111"/>
                  </a:lnTo>
                  <a:close/>
                  <a:moveTo>
                    <a:pt x="1396" y="0"/>
                  </a:moveTo>
                  <a:lnTo>
                    <a:pt x="1490" y="2"/>
                  </a:lnTo>
                  <a:lnTo>
                    <a:pt x="1585" y="6"/>
                  </a:lnTo>
                  <a:lnTo>
                    <a:pt x="1677" y="13"/>
                  </a:lnTo>
                  <a:lnTo>
                    <a:pt x="1767" y="24"/>
                  </a:lnTo>
                  <a:lnTo>
                    <a:pt x="1856" y="36"/>
                  </a:lnTo>
                  <a:lnTo>
                    <a:pt x="1942" y="51"/>
                  </a:lnTo>
                  <a:lnTo>
                    <a:pt x="2025" y="68"/>
                  </a:lnTo>
                  <a:lnTo>
                    <a:pt x="2105" y="87"/>
                  </a:lnTo>
                  <a:lnTo>
                    <a:pt x="2182" y="108"/>
                  </a:lnTo>
                  <a:lnTo>
                    <a:pt x="2256" y="133"/>
                  </a:lnTo>
                  <a:lnTo>
                    <a:pt x="2327" y="158"/>
                  </a:lnTo>
                  <a:lnTo>
                    <a:pt x="2393" y="185"/>
                  </a:lnTo>
                  <a:lnTo>
                    <a:pt x="2456" y="214"/>
                  </a:lnTo>
                  <a:lnTo>
                    <a:pt x="2514" y="245"/>
                  </a:lnTo>
                  <a:lnTo>
                    <a:pt x="2567" y="276"/>
                  </a:lnTo>
                  <a:lnTo>
                    <a:pt x="2614" y="309"/>
                  </a:lnTo>
                  <a:lnTo>
                    <a:pt x="2658" y="343"/>
                  </a:lnTo>
                  <a:lnTo>
                    <a:pt x="2695" y="380"/>
                  </a:lnTo>
                  <a:lnTo>
                    <a:pt x="2726" y="416"/>
                  </a:lnTo>
                  <a:lnTo>
                    <a:pt x="2752" y="453"/>
                  </a:lnTo>
                  <a:lnTo>
                    <a:pt x="2772" y="492"/>
                  </a:lnTo>
                  <a:lnTo>
                    <a:pt x="2784" y="531"/>
                  </a:lnTo>
                  <a:lnTo>
                    <a:pt x="2789" y="543"/>
                  </a:lnTo>
                  <a:lnTo>
                    <a:pt x="2791" y="555"/>
                  </a:lnTo>
                  <a:lnTo>
                    <a:pt x="2791" y="1665"/>
                  </a:lnTo>
                  <a:lnTo>
                    <a:pt x="2788" y="1684"/>
                  </a:lnTo>
                  <a:lnTo>
                    <a:pt x="2780" y="1699"/>
                  </a:lnTo>
                  <a:lnTo>
                    <a:pt x="2768" y="1711"/>
                  </a:lnTo>
                  <a:lnTo>
                    <a:pt x="2752" y="1719"/>
                  </a:lnTo>
                  <a:lnTo>
                    <a:pt x="2734" y="1721"/>
                  </a:lnTo>
                  <a:lnTo>
                    <a:pt x="2717" y="1719"/>
                  </a:lnTo>
                  <a:lnTo>
                    <a:pt x="2702" y="1711"/>
                  </a:lnTo>
                  <a:lnTo>
                    <a:pt x="2690" y="1699"/>
                  </a:lnTo>
                  <a:lnTo>
                    <a:pt x="2681" y="1684"/>
                  </a:lnTo>
                  <a:lnTo>
                    <a:pt x="2678" y="1665"/>
                  </a:lnTo>
                  <a:lnTo>
                    <a:pt x="2678" y="1460"/>
                  </a:lnTo>
                  <a:lnTo>
                    <a:pt x="2678" y="1461"/>
                  </a:lnTo>
                  <a:lnTo>
                    <a:pt x="2677" y="1462"/>
                  </a:lnTo>
                  <a:lnTo>
                    <a:pt x="2656" y="1480"/>
                  </a:lnTo>
                  <a:lnTo>
                    <a:pt x="2633" y="1497"/>
                  </a:lnTo>
                  <a:lnTo>
                    <a:pt x="2591" y="1526"/>
                  </a:lnTo>
                  <a:lnTo>
                    <a:pt x="2544" y="1554"/>
                  </a:lnTo>
                  <a:lnTo>
                    <a:pt x="2493" y="1582"/>
                  </a:lnTo>
                  <a:lnTo>
                    <a:pt x="2436" y="1607"/>
                  </a:lnTo>
                  <a:lnTo>
                    <a:pt x="2375" y="1632"/>
                  </a:lnTo>
                  <a:lnTo>
                    <a:pt x="2309" y="1655"/>
                  </a:lnTo>
                  <a:lnTo>
                    <a:pt x="2238" y="1676"/>
                  </a:lnTo>
                  <a:lnTo>
                    <a:pt x="2163" y="1696"/>
                  </a:lnTo>
                  <a:lnTo>
                    <a:pt x="2083" y="1714"/>
                  </a:lnTo>
                  <a:lnTo>
                    <a:pt x="1999" y="1730"/>
                  </a:lnTo>
                  <a:lnTo>
                    <a:pt x="1909" y="1744"/>
                  </a:lnTo>
                  <a:lnTo>
                    <a:pt x="1815" y="1755"/>
                  </a:lnTo>
                  <a:lnTo>
                    <a:pt x="1717" y="1764"/>
                  </a:lnTo>
                  <a:lnTo>
                    <a:pt x="1614" y="1771"/>
                  </a:lnTo>
                  <a:lnTo>
                    <a:pt x="1508" y="1775"/>
                  </a:lnTo>
                  <a:lnTo>
                    <a:pt x="1396" y="1776"/>
                  </a:lnTo>
                  <a:lnTo>
                    <a:pt x="1283" y="1775"/>
                  </a:lnTo>
                  <a:lnTo>
                    <a:pt x="1176" y="1771"/>
                  </a:lnTo>
                  <a:lnTo>
                    <a:pt x="1073" y="1764"/>
                  </a:lnTo>
                  <a:lnTo>
                    <a:pt x="975" y="1755"/>
                  </a:lnTo>
                  <a:lnTo>
                    <a:pt x="881" y="1743"/>
                  </a:lnTo>
                  <a:lnTo>
                    <a:pt x="791" y="1730"/>
                  </a:lnTo>
                  <a:lnTo>
                    <a:pt x="707" y="1714"/>
                  </a:lnTo>
                  <a:lnTo>
                    <a:pt x="627" y="1696"/>
                  </a:lnTo>
                  <a:lnTo>
                    <a:pt x="551" y="1675"/>
                  </a:lnTo>
                  <a:lnTo>
                    <a:pt x="481" y="1654"/>
                  </a:lnTo>
                  <a:lnTo>
                    <a:pt x="415" y="1631"/>
                  </a:lnTo>
                  <a:lnTo>
                    <a:pt x="353" y="1607"/>
                  </a:lnTo>
                  <a:lnTo>
                    <a:pt x="297" y="1581"/>
                  </a:lnTo>
                  <a:lnTo>
                    <a:pt x="246" y="1553"/>
                  </a:lnTo>
                  <a:lnTo>
                    <a:pt x="198" y="1525"/>
                  </a:lnTo>
                  <a:lnTo>
                    <a:pt x="156" y="1496"/>
                  </a:lnTo>
                  <a:lnTo>
                    <a:pt x="135" y="1480"/>
                  </a:lnTo>
                  <a:lnTo>
                    <a:pt x="116" y="1463"/>
                  </a:lnTo>
                  <a:lnTo>
                    <a:pt x="114" y="1462"/>
                  </a:lnTo>
                  <a:lnTo>
                    <a:pt x="113" y="1460"/>
                  </a:lnTo>
                  <a:lnTo>
                    <a:pt x="113" y="1916"/>
                  </a:lnTo>
                  <a:lnTo>
                    <a:pt x="114" y="1929"/>
                  </a:lnTo>
                  <a:lnTo>
                    <a:pt x="117" y="1943"/>
                  </a:lnTo>
                  <a:lnTo>
                    <a:pt x="123" y="1962"/>
                  </a:lnTo>
                  <a:lnTo>
                    <a:pt x="131" y="1979"/>
                  </a:lnTo>
                  <a:lnTo>
                    <a:pt x="144" y="1999"/>
                  </a:lnTo>
                  <a:lnTo>
                    <a:pt x="149" y="2007"/>
                  </a:lnTo>
                  <a:lnTo>
                    <a:pt x="156" y="2015"/>
                  </a:lnTo>
                  <a:lnTo>
                    <a:pt x="177" y="2037"/>
                  </a:lnTo>
                  <a:lnTo>
                    <a:pt x="184" y="2043"/>
                  </a:lnTo>
                  <a:lnTo>
                    <a:pt x="191" y="2050"/>
                  </a:lnTo>
                  <a:lnTo>
                    <a:pt x="205" y="2061"/>
                  </a:lnTo>
                  <a:lnTo>
                    <a:pt x="220" y="2073"/>
                  </a:lnTo>
                  <a:lnTo>
                    <a:pt x="227" y="2078"/>
                  </a:lnTo>
                  <a:lnTo>
                    <a:pt x="234" y="2083"/>
                  </a:lnTo>
                  <a:lnTo>
                    <a:pt x="254" y="2096"/>
                  </a:lnTo>
                  <a:lnTo>
                    <a:pt x="275" y="2108"/>
                  </a:lnTo>
                  <a:lnTo>
                    <a:pt x="281" y="2112"/>
                  </a:lnTo>
                  <a:lnTo>
                    <a:pt x="287" y="2115"/>
                  </a:lnTo>
                  <a:lnTo>
                    <a:pt x="312" y="2130"/>
                  </a:lnTo>
                  <a:lnTo>
                    <a:pt x="339" y="2143"/>
                  </a:lnTo>
                  <a:lnTo>
                    <a:pt x="343" y="2145"/>
                  </a:lnTo>
                  <a:lnTo>
                    <a:pt x="347" y="2147"/>
                  </a:lnTo>
                  <a:lnTo>
                    <a:pt x="379" y="2161"/>
                  </a:lnTo>
                  <a:lnTo>
                    <a:pt x="413" y="2175"/>
                  </a:lnTo>
                  <a:lnTo>
                    <a:pt x="414" y="2176"/>
                  </a:lnTo>
                  <a:lnTo>
                    <a:pt x="415" y="2176"/>
                  </a:lnTo>
                  <a:lnTo>
                    <a:pt x="482" y="2201"/>
                  </a:lnTo>
                  <a:lnTo>
                    <a:pt x="554" y="2223"/>
                  </a:lnTo>
                  <a:lnTo>
                    <a:pt x="631" y="2245"/>
                  </a:lnTo>
                  <a:lnTo>
                    <a:pt x="713" y="2264"/>
                  </a:lnTo>
                  <a:lnTo>
                    <a:pt x="800" y="2282"/>
                  </a:lnTo>
                  <a:lnTo>
                    <a:pt x="893" y="2296"/>
                  </a:lnTo>
                  <a:lnTo>
                    <a:pt x="897" y="2297"/>
                  </a:lnTo>
                  <a:lnTo>
                    <a:pt x="952" y="2304"/>
                  </a:lnTo>
                  <a:lnTo>
                    <a:pt x="1008" y="2311"/>
                  </a:lnTo>
                  <a:lnTo>
                    <a:pt x="1029" y="2313"/>
                  </a:lnTo>
                  <a:lnTo>
                    <a:pt x="1079" y="2318"/>
                  </a:lnTo>
                  <a:lnTo>
                    <a:pt x="1130" y="2322"/>
                  </a:lnTo>
                  <a:lnTo>
                    <a:pt x="1181" y="2325"/>
                  </a:lnTo>
                  <a:lnTo>
                    <a:pt x="1220" y="2327"/>
                  </a:lnTo>
                  <a:lnTo>
                    <a:pt x="1260" y="2329"/>
                  </a:lnTo>
                  <a:lnTo>
                    <a:pt x="1327" y="2331"/>
                  </a:lnTo>
                  <a:lnTo>
                    <a:pt x="1396" y="2331"/>
                  </a:lnTo>
                  <a:lnTo>
                    <a:pt x="1413" y="2334"/>
                  </a:lnTo>
                  <a:lnTo>
                    <a:pt x="1428" y="2342"/>
                  </a:lnTo>
                  <a:lnTo>
                    <a:pt x="1441" y="2355"/>
                  </a:lnTo>
                  <a:lnTo>
                    <a:pt x="1449" y="2370"/>
                  </a:lnTo>
                  <a:lnTo>
                    <a:pt x="1452" y="2387"/>
                  </a:lnTo>
                  <a:lnTo>
                    <a:pt x="1449" y="2405"/>
                  </a:lnTo>
                  <a:lnTo>
                    <a:pt x="1441" y="2420"/>
                  </a:lnTo>
                  <a:lnTo>
                    <a:pt x="1428" y="2432"/>
                  </a:lnTo>
                  <a:lnTo>
                    <a:pt x="1413" y="2439"/>
                  </a:lnTo>
                  <a:lnTo>
                    <a:pt x="1396" y="2442"/>
                  </a:lnTo>
                  <a:lnTo>
                    <a:pt x="1283" y="2441"/>
                  </a:lnTo>
                  <a:lnTo>
                    <a:pt x="1176" y="2437"/>
                  </a:lnTo>
                  <a:lnTo>
                    <a:pt x="1073" y="2430"/>
                  </a:lnTo>
                  <a:lnTo>
                    <a:pt x="975" y="2421"/>
                  </a:lnTo>
                  <a:lnTo>
                    <a:pt x="881" y="2409"/>
                  </a:lnTo>
                  <a:lnTo>
                    <a:pt x="791" y="2396"/>
                  </a:lnTo>
                  <a:lnTo>
                    <a:pt x="707" y="2380"/>
                  </a:lnTo>
                  <a:lnTo>
                    <a:pt x="627" y="2362"/>
                  </a:lnTo>
                  <a:lnTo>
                    <a:pt x="551" y="2341"/>
                  </a:lnTo>
                  <a:lnTo>
                    <a:pt x="481" y="2320"/>
                  </a:lnTo>
                  <a:lnTo>
                    <a:pt x="415" y="2297"/>
                  </a:lnTo>
                  <a:lnTo>
                    <a:pt x="353" y="2273"/>
                  </a:lnTo>
                  <a:lnTo>
                    <a:pt x="297" y="2247"/>
                  </a:lnTo>
                  <a:lnTo>
                    <a:pt x="246" y="2219"/>
                  </a:lnTo>
                  <a:lnTo>
                    <a:pt x="198" y="2191"/>
                  </a:lnTo>
                  <a:lnTo>
                    <a:pt x="156" y="2162"/>
                  </a:lnTo>
                  <a:lnTo>
                    <a:pt x="135" y="2146"/>
                  </a:lnTo>
                  <a:lnTo>
                    <a:pt x="116" y="2129"/>
                  </a:lnTo>
                  <a:lnTo>
                    <a:pt x="114" y="2128"/>
                  </a:lnTo>
                  <a:lnTo>
                    <a:pt x="113" y="2126"/>
                  </a:lnTo>
                  <a:lnTo>
                    <a:pt x="113" y="2593"/>
                  </a:lnTo>
                  <a:lnTo>
                    <a:pt x="114" y="2597"/>
                  </a:lnTo>
                  <a:lnTo>
                    <a:pt x="114" y="2600"/>
                  </a:lnTo>
                  <a:lnTo>
                    <a:pt x="121" y="2626"/>
                  </a:lnTo>
                  <a:lnTo>
                    <a:pt x="135" y="2652"/>
                  </a:lnTo>
                  <a:lnTo>
                    <a:pt x="154" y="2679"/>
                  </a:lnTo>
                  <a:lnTo>
                    <a:pt x="180" y="2706"/>
                  </a:lnTo>
                  <a:lnTo>
                    <a:pt x="211" y="2732"/>
                  </a:lnTo>
                  <a:lnTo>
                    <a:pt x="249" y="2758"/>
                  </a:lnTo>
                  <a:lnTo>
                    <a:pt x="291" y="2784"/>
                  </a:lnTo>
                  <a:lnTo>
                    <a:pt x="340" y="2810"/>
                  </a:lnTo>
                  <a:lnTo>
                    <a:pt x="395" y="2834"/>
                  </a:lnTo>
                  <a:lnTo>
                    <a:pt x="453" y="2857"/>
                  </a:lnTo>
                  <a:lnTo>
                    <a:pt x="519" y="2879"/>
                  </a:lnTo>
                  <a:lnTo>
                    <a:pt x="589" y="2901"/>
                  </a:lnTo>
                  <a:lnTo>
                    <a:pt x="666" y="2920"/>
                  </a:lnTo>
                  <a:lnTo>
                    <a:pt x="747" y="2938"/>
                  </a:lnTo>
                  <a:lnTo>
                    <a:pt x="833" y="2953"/>
                  </a:lnTo>
                  <a:lnTo>
                    <a:pt x="924" y="2967"/>
                  </a:lnTo>
                  <a:lnTo>
                    <a:pt x="1020" y="2978"/>
                  </a:lnTo>
                  <a:lnTo>
                    <a:pt x="1121" y="2987"/>
                  </a:lnTo>
                  <a:lnTo>
                    <a:pt x="1138" y="2991"/>
                  </a:lnTo>
                  <a:lnTo>
                    <a:pt x="1153" y="3000"/>
                  </a:lnTo>
                  <a:lnTo>
                    <a:pt x="1164" y="3014"/>
                  </a:lnTo>
                  <a:lnTo>
                    <a:pt x="1171" y="3030"/>
                  </a:lnTo>
                  <a:lnTo>
                    <a:pt x="1172" y="3047"/>
                  </a:lnTo>
                  <a:lnTo>
                    <a:pt x="1169" y="3064"/>
                  </a:lnTo>
                  <a:lnTo>
                    <a:pt x="1160" y="3078"/>
                  </a:lnTo>
                  <a:lnTo>
                    <a:pt x="1148" y="3088"/>
                  </a:lnTo>
                  <a:lnTo>
                    <a:pt x="1133" y="3096"/>
                  </a:lnTo>
                  <a:lnTo>
                    <a:pt x="1117" y="3098"/>
                  </a:lnTo>
                  <a:lnTo>
                    <a:pt x="1114" y="3098"/>
                  </a:lnTo>
                  <a:lnTo>
                    <a:pt x="1112" y="3098"/>
                  </a:lnTo>
                  <a:lnTo>
                    <a:pt x="1040" y="3092"/>
                  </a:lnTo>
                  <a:lnTo>
                    <a:pt x="967" y="3084"/>
                  </a:lnTo>
                  <a:lnTo>
                    <a:pt x="894" y="3074"/>
                  </a:lnTo>
                  <a:lnTo>
                    <a:pt x="823" y="3063"/>
                  </a:lnTo>
                  <a:lnTo>
                    <a:pt x="752" y="3051"/>
                  </a:lnTo>
                  <a:lnTo>
                    <a:pt x="682" y="3037"/>
                  </a:lnTo>
                  <a:lnTo>
                    <a:pt x="614" y="3021"/>
                  </a:lnTo>
                  <a:lnTo>
                    <a:pt x="548" y="3003"/>
                  </a:lnTo>
                  <a:lnTo>
                    <a:pt x="484" y="2984"/>
                  </a:lnTo>
                  <a:lnTo>
                    <a:pt x="422" y="2963"/>
                  </a:lnTo>
                  <a:lnTo>
                    <a:pt x="364" y="2941"/>
                  </a:lnTo>
                  <a:lnTo>
                    <a:pt x="308" y="2918"/>
                  </a:lnTo>
                  <a:lnTo>
                    <a:pt x="257" y="2892"/>
                  </a:lnTo>
                  <a:lnTo>
                    <a:pt x="209" y="2865"/>
                  </a:lnTo>
                  <a:lnTo>
                    <a:pt x="165" y="2837"/>
                  </a:lnTo>
                  <a:lnTo>
                    <a:pt x="126" y="2807"/>
                  </a:lnTo>
                  <a:lnTo>
                    <a:pt x="91" y="2775"/>
                  </a:lnTo>
                  <a:lnTo>
                    <a:pt x="62" y="2742"/>
                  </a:lnTo>
                  <a:lnTo>
                    <a:pt x="38" y="2708"/>
                  </a:lnTo>
                  <a:lnTo>
                    <a:pt x="19" y="2671"/>
                  </a:lnTo>
                  <a:lnTo>
                    <a:pt x="7" y="2634"/>
                  </a:lnTo>
                  <a:lnTo>
                    <a:pt x="2" y="2622"/>
                  </a:lnTo>
                  <a:lnTo>
                    <a:pt x="0" y="2609"/>
                  </a:lnTo>
                  <a:lnTo>
                    <a:pt x="0" y="555"/>
                  </a:lnTo>
                  <a:lnTo>
                    <a:pt x="2" y="543"/>
                  </a:lnTo>
                  <a:lnTo>
                    <a:pt x="7" y="531"/>
                  </a:lnTo>
                  <a:lnTo>
                    <a:pt x="19" y="492"/>
                  </a:lnTo>
                  <a:lnTo>
                    <a:pt x="39" y="453"/>
                  </a:lnTo>
                  <a:lnTo>
                    <a:pt x="65" y="416"/>
                  </a:lnTo>
                  <a:lnTo>
                    <a:pt x="96" y="380"/>
                  </a:lnTo>
                  <a:lnTo>
                    <a:pt x="133" y="343"/>
                  </a:lnTo>
                  <a:lnTo>
                    <a:pt x="177" y="309"/>
                  </a:lnTo>
                  <a:lnTo>
                    <a:pt x="224" y="276"/>
                  </a:lnTo>
                  <a:lnTo>
                    <a:pt x="277" y="245"/>
                  </a:lnTo>
                  <a:lnTo>
                    <a:pt x="335" y="214"/>
                  </a:lnTo>
                  <a:lnTo>
                    <a:pt x="398" y="185"/>
                  </a:lnTo>
                  <a:lnTo>
                    <a:pt x="464" y="158"/>
                  </a:lnTo>
                  <a:lnTo>
                    <a:pt x="535" y="133"/>
                  </a:lnTo>
                  <a:lnTo>
                    <a:pt x="609" y="108"/>
                  </a:lnTo>
                  <a:lnTo>
                    <a:pt x="686" y="87"/>
                  </a:lnTo>
                  <a:lnTo>
                    <a:pt x="766" y="68"/>
                  </a:lnTo>
                  <a:lnTo>
                    <a:pt x="849" y="51"/>
                  </a:lnTo>
                  <a:lnTo>
                    <a:pt x="935" y="36"/>
                  </a:lnTo>
                  <a:lnTo>
                    <a:pt x="1024" y="24"/>
                  </a:lnTo>
                  <a:lnTo>
                    <a:pt x="1114" y="13"/>
                  </a:lnTo>
                  <a:lnTo>
                    <a:pt x="1206" y="6"/>
                  </a:lnTo>
                  <a:lnTo>
                    <a:pt x="1301" y="2"/>
                  </a:lnTo>
                  <a:lnTo>
                    <a:pt x="1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4417464" y="5771793"/>
            <a:ext cx="541338" cy="566737"/>
            <a:chOff x="8159750" y="1908176"/>
            <a:chExt cx="541338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" name="Freeform 25"/>
            <p:cNvSpPr>
              <a:spLocks noEditPoints="1"/>
            </p:cNvSpPr>
            <p:nvPr/>
          </p:nvSpPr>
          <p:spPr bwMode="auto">
            <a:xfrm>
              <a:off x="8464550" y="2239963"/>
              <a:ext cx="236538" cy="234950"/>
            </a:xfrm>
            <a:custGeom>
              <a:avLst/>
              <a:gdLst>
                <a:gd name="T0" fmla="*/ 110 w 1339"/>
                <a:gd name="T1" fmla="*/ 111 h 1332"/>
                <a:gd name="T2" fmla="*/ 110 w 1339"/>
                <a:gd name="T3" fmla="*/ 1221 h 1332"/>
                <a:gd name="T4" fmla="*/ 1226 w 1339"/>
                <a:gd name="T5" fmla="*/ 1221 h 1332"/>
                <a:gd name="T6" fmla="*/ 1226 w 1339"/>
                <a:gd name="T7" fmla="*/ 111 h 1332"/>
                <a:gd name="T8" fmla="*/ 724 w 1339"/>
                <a:gd name="T9" fmla="*/ 111 h 1332"/>
                <a:gd name="T10" fmla="*/ 724 w 1339"/>
                <a:gd name="T11" fmla="*/ 810 h 1332"/>
                <a:gd name="T12" fmla="*/ 965 w 1339"/>
                <a:gd name="T13" fmla="*/ 572 h 1332"/>
                <a:gd name="T14" fmla="*/ 1043 w 1339"/>
                <a:gd name="T15" fmla="*/ 650 h 1332"/>
                <a:gd name="T16" fmla="*/ 668 w 1339"/>
                <a:gd name="T17" fmla="*/ 1023 h 1332"/>
                <a:gd name="T18" fmla="*/ 295 w 1339"/>
                <a:gd name="T19" fmla="*/ 650 h 1332"/>
                <a:gd name="T20" fmla="*/ 373 w 1339"/>
                <a:gd name="T21" fmla="*/ 572 h 1332"/>
                <a:gd name="T22" fmla="*/ 614 w 1339"/>
                <a:gd name="T23" fmla="*/ 810 h 1332"/>
                <a:gd name="T24" fmla="*/ 614 w 1339"/>
                <a:gd name="T25" fmla="*/ 111 h 1332"/>
                <a:gd name="T26" fmla="*/ 110 w 1339"/>
                <a:gd name="T27" fmla="*/ 111 h 1332"/>
                <a:gd name="T28" fmla="*/ 0 w 1339"/>
                <a:gd name="T29" fmla="*/ 0 h 1332"/>
                <a:gd name="T30" fmla="*/ 1339 w 1339"/>
                <a:gd name="T31" fmla="*/ 0 h 1332"/>
                <a:gd name="T32" fmla="*/ 1339 w 1339"/>
                <a:gd name="T33" fmla="*/ 1332 h 1332"/>
                <a:gd name="T34" fmla="*/ 0 w 1339"/>
                <a:gd name="T35" fmla="*/ 1332 h 1332"/>
                <a:gd name="T36" fmla="*/ 0 w 1339"/>
                <a:gd name="T3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9" h="1332">
                  <a:moveTo>
                    <a:pt x="110" y="111"/>
                  </a:moveTo>
                  <a:lnTo>
                    <a:pt x="110" y="1221"/>
                  </a:lnTo>
                  <a:lnTo>
                    <a:pt x="1226" y="1221"/>
                  </a:lnTo>
                  <a:lnTo>
                    <a:pt x="1226" y="111"/>
                  </a:lnTo>
                  <a:lnTo>
                    <a:pt x="724" y="111"/>
                  </a:lnTo>
                  <a:lnTo>
                    <a:pt x="724" y="810"/>
                  </a:lnTo>
                  <a:lnTo>
                    <a:pt x="965" y="572"/>
                  </a:lnTo>
                  <a:lnTo>
                    <a:pt x="1043" y="650"/>
                  </a:lnTo>
                  <a:lnTo>
                    <a:pt x="668" y="1023"/>
                  </a:lnTo>
                  <a:lnTo>
                    <a:pt x="295" y="650"/>
                  </a:lnTo>
                  <a:lnTo>
                    <a:pt x="373" y="572"/>
                  </a:lnTo>
                  <a:lnTo>
                    <a:pt x="614" y="810"/>
                  </a:lnTo>
                  <a:lnTo>
                    <a:pt x="614" y="111"/>
                  </a:lnTo>
                  <a:lnTo>
                    <a:pt x="110" y="111"/>
                  </a:lnTo>
                  <a:close/>
                  <a:moveTo>
                    <a:pt x="0" y="0"/>
                  </a:moveTo>
                  <a:lnTo>
                    <a:pt x="1339" y="0"/>
                  </a:lnTo>
                  <a:lnTo>
                    <a:pt x="1339" y="1332"/>
                  </a:lnTo>
                  <a:lnTo>
                    <a:pt x="0" y="13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6"/>
            <p:cNvSpPr>
              <a:spLocks noEditPoints="1"/>
            </p:cNvSpPr>
            <p:nvPr/>
          </p:nvSpPr>
          <p:spPr bwMode="auto">
            <a:xfrm>
              <a:off x="8159750" y="1908176"/>
              <a:ext cx="492125" cy="546100"/>
            </a:xfrm>
            <a:custGeom>
              <a:avLst/>
              <a:gdLst>
                <a:gd name="T0" fmla="*/ 149 w 2791"/>
                <a:gd name="T1" fmla="*/ 1341 h 3098"/>
                <a:gd name="T2" fmla="*/ 234 w 2791"/>
                <a:gd name="T3" fmla="*/ 1417 h 3098"/>
                <a:gd name="T4" fmla="*/ 379 w 2791"/>
                <a:gd name="T5" fmla="*/ 1495 h 3098"/>
                <a:gd name="T6" fmla="*/ 800 w 2791"/>
                <a:gd name="T7" fmla="*/ 1615 h 3098"/>
                <a:gd name="T8" fmla="*/ 1130 w 2791"/>
                <a:gd name="T9" fmla="*/ 1656 h 3098"/>
                <a:gd name="T10" fmla="*/ 1531 w 2791"/>
                <a:gd name="T11" fmla="*/ 1663 h 3098"/>
                <a:gd name="T12" fmla="*/ 1895 w 2791"/>
                <a:gd name="T13" fmla="*/ 1631 h 3098"/>
                <a:gd name="T14" fmla="*/ 2376 w 2791"/>
                <a:gd name="T15" fmla="*/ 1510 h 3098"/>
                <a:gd name="T16" fmla="*/ 2511 w 2791"/>
                <a:gd name="T17" fmla="*/ 1446 h 3098"/>
                <a:gd name="T18" fmla="*/ 2614 w 2791"/>
                <a:gd name="T19" fmla="*/ 1371 h 3098"/>
                <a:gd name="T20" fmla="*/ 2678 w 2791"/>
                <a:gd name="T21" fmla="*/ 1250 h 3098"/>
                <a:gd name="T22" fmla="*/ 2578 w 2791"/>
                <a:gd name="T23" fmla="*/ 868 h 3098"/>
                <a:gd name="T24" fmla="*/ 2348 w 2791"/>
                <a:gd name="T25" fmla="*/ 975 h 3098"/>
                <a:gd name="T26" fmla="*/ 2108 w 2791"/>
                <a:gd name="T27" fmla="*/ 1043 h 3098"/>
                <a:gd name="T28" fmla="*/ 1726 w 2791"/>
                <a:gd name="T29" fmla="*/ 1097 h 3098"/>
                <a:gd name="T30" fmla="*/ 1248 w 2791"/>
                <a:gd name="T31" fmla="*/ 1108 h 3098"/>
                <a:gd name="T32" fmla="*/ 861 w 2791"/>
                <a:gd name="T33" fmla="*/ 1074 h 3098"/>
                <a:gd name="T34" fmla="*/ 539 w 2791"/>
                <a:gd name="T35" fmla="*/ 1006 h 3098"/>
                <a:gd name="T36" fmla="*/ 317 w 2791"/>
                <a:gd name="T37" fmla="*/ 924 h 3098"/>
                <a:gd name="T38" fmla="*/ 140 w 2791"/>
                <a:gd name="T39" fmla="*/ 817 h 3098"/>
                <a:gd name="T40" fmla="*/ 1019 w 2791"/>
                <a:gd name="T41" fmla="*/ 137 h 3098"/>
                <a:gd name="T42" fmla="*/ 416 w 2791"/>
                <a:gd name="T43" fmla="*/ 298 h 3098"/>
                <a:gd name="T44" fmla="*/ 123 w 2791"/>
                <a:gd name="T45" fmla="*/ 533 h 3098"/>
                <a:gd name="T46" fmla="*/ 198 w 2791"/>
                <a:gd name="T47" fmla="*/ 725 h 3098"/>
                <a:gd name="T48" fmla="*/ 647 w 2791"/>
                <a:gd name="T49" fmla="*/ 918 h 3098"/>
                <a:gd name="T50" fmla="*/ 1396 w 2791"/>
                <a:gd name="T51" fmla="*/ 999 h 3098"/>
                <a:gd name="T52" fmla="*/ 2144 w 2791"/>
                <a:gd name="T53" fmla="*/ 918 h 3098"/>
                <a:gd name="T54" fmla="*/ 2593 w 2791"/>
                <a:gd name="T55" fmla="*/ 725 h 3098"/>
                <a:gd name="T56" fmla="*/ 2669 w 2791"/>
                <a:gd name="T57" fmla="*/ 533 h 3098"/>
                <a:gd name="T58" fmla="*/ 2375 w 2791"/>
                <a:gd name="T59" fmla="*/ 298 h 3098"/>
                <a:gd name="T60" fmla="*/ 1772 w 2791"/>
                <a:gd name="T61" fmla="*/ 137 h 3098"/>
                <a:gd name="T62" fmla="*/ 1676 w 2791"/>
                <a:gd name="T63" fmla="*/ 13 h 3098"/>
                <a:gd name="T64" fmla="*/ 2327 w 2791"/>
                <a:gd name="T65" fmla="*/ 158 h 3098"/>
                <a:gd name="T66" fmla="*/ 2726 w 2791"/>
                <a:gd name="T67" fmla="*/ 416 h 3098"/>
                <a:gd name="T68" fmla="*/ 2780 w 2791"/>
                <a:gd name="T69" fmla="*/ 1699 h 3098"/>
                <a:gd name="T70" fmla="*/ 2678 w 2791"/>
                <a:gd name="T71" fmla="*/ 1665 h 3098"/>
                <a:gd name="T72" fmla="*/ 2436 w 2791"/>
                <a:gd name="T73" fmla="*/ 1608 h 3098"/>
                <a:gd name="T74" fmla="*/ 1815 w 2791"/>
                <a:gd name="T75" fmla="*/ 1755 h 3098"/>
                <a:gd name="T76" fmla="*/ 975 w 2791"/>
                <a:gd name="T77" fmla="*/ 1755 h 3098"/>
                <a:gd name="T78" fmla="*/ 353 w 2791"/>
                <a:gd name="T79" fmla="*/ 1607 h 3098"/>
                <a:gd name="T80" fmla="*/ 113 w 2791"/>
                <a:gd name="T81" fmla="*/ 1460 h 3098"/>
                <a:gd name="T82" fmla="*/ 156 w 2791"/>
                <a:gd name="T83" fmla="*/ 2015 h 3098"/>
                <a:gd name="T84" fmla="*/ 254 w 2791"/>
                <a:gd name="T85" fmla="*/ 2096 h 3098"/>
                <a:gd name="T86" fmla="*/ 379 w 2791"/>
                <a:gd name="T87" fmla="*/ 2161 h 3098"/>
                <a:gd name="T88" fmla="*/ 800 w 2791"/>
                <a:gd name="T89" fmla="*/ 2282 h 3098"/>
                <a:gd name="T90" fmla="*/ 1181 w 2791"/>
                <a:gd name="T91" fmla="*/ 2325 h 3098"/>
                <a:gd name="T92" fmla="*/ 1449 w 2791"/>
                <a:gd name="T93" fmla="*/ 2370 h 3098"/>
                <a:gd name="T94" fmla="*/ 1176 w 2791"/>
                <a:gd name="T95" fmla="*/ 2437 h 3098"/>
                <a:gd name="T96" fmla="*/ 481 w 2791"/>
                <a:gd name="T97" fmla="*/ 2320 h 3098"/>
                <a:gd name="T98" fmla="*/ 116 w 2791"/>
                <a:gd name="T99" fmla="*/ 2129 h 3098"/>
                <a:gd name="T100" fmla="*/ 154 w 2791"/>
                <a:gd name="T101" fmla="*/ 2679 h 3098"/>
                <a:gd name="T102" fmla="*/ 519 w 2791"/>
                <a:gd name="T103" fmla="*/ 2879 h 3098"/>
                <a:gd name="T104" fmla="*/ 1138 w 2791"/>
                <a:gd name="T105" fmla="*/ 2991 h 3098"/>
                <a:gd name="T106" fmla="*/ 1133 w 2791"/>
                <a:gd name="T107" fmla="*/ 3096 h 3098"/>
                <a:gd name="T108" fmla="*/ 752 w 2791"/>
                <a:gd name="T109" fmla="*/ 3051 h 3098"/>
                <a:gd name="T110" fmla="*/ 257 w 2791"/>
                <a:gd name="T111" fmla="*/ 2892 h 3098"/>
                <a:gd name="T112" fmla="*/ 7 w 2791"/>
                <a:gd name="T113" fmla="*/ 2634 h 3098"/>
                <a:gd name="T114" fmla="*/ 65 w 2791"/>
                <a:gd name="T115" fmla="*/ 416 h 3098"/>
                <a:gd name="T116" fmla="*/ 464 w 2791"/>
                <a:gd name="T117" fmla="*/ 158 h 3098"/>
                <a:gd name="T118" fmla="*/ 1114 w 2791"/>
                <a:gd name="T119" fmla="*/ 13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1" h="3098">
                  <a:moveTo>
                    <a:pt x="113" y="794"/>
                  </a:moveTo>
                  <a:lnTo>
                    <a:pt x="113" y="1250"/>
                  </a:lnTo>
                  <a:lnTo>
                    <a:pt x="114" y="1263"/>
                  </a:lnTo>
                  <a:lnTo>
                    <a:pt x="117" y="1277"/>
                  </a:lnTo>
                  <a:lnTo>
                    <a:pt x="123" y="1296"/>
                  </a:lnTo>
                  <a:lnTo>
                    <a:pt x="131" y="1313"/>
                  </a:lnTo>
                  <a:lnTo>
                    <a:pt x="144" y="1333"/>
                  </a:lnTo>
                  <a:lnTo>
                    <a:pt x="149" y="1341"/>
                  </a:lnTo>
                  <a:lnTo>
                    <a:pt x="156" y="1349"/>
                  </a:lnTo>
                  <a:lnTo>
                    <a:pt x="177" y="1371"/>
                  </a:lnTo>
                  <a:lnTo>
                    <a:pt x="184" y="1377"/>
                  </a:lnTo>
                  <a:lnTo>
                    <a:pt x="191" y="1384"/>
                  </a:lnTo>
                  <a:lnTo>
                    <a:pt x="205" y="1396"/>
                  </a:lnTo>
                  <a:lnTo>
                    <a:pt x="220" y="1407"/>
                  </a:lnTo>
                  <a:lnTo>
                    <a:pt x="227" y="1412"/>
                  </a:lnTo>
                  <a:lnTo>
                    <a:pt x="234" y="1417"/>
                  </a:lnTo>
                  <a:lnTo>
                    <a:pt x="275" y="1442"/>
                  </a:lnTo>
                  <a:lnTo>
                    <a:pt x="281" y="1446"/>
                  </a:lnTo>
                  <a:lnTo>
                    <a:pt x="287" y="1449"/>
                  </a:lnTo>
                  <a:lnTo>
                    <a:pt x="312" y="1464"/>
                  </a:lnTo>
                  <a:lnTo>
                    <a:pt x="339" y="1477"/>
                  </a:lnTo>
                  <a:lnTo>
                    <a:pt x="343" y="1479"/>
                  </a:lnTo>
                  <a:lnTo>
                    <a:pt x="347" y="1481"/>
                  </a:lnTo>
                  <a:lnTo>
                    <a:pt x="379" y="1495"/>
                  </a:lnTo>
                  <a:lnTo>
                    <a:pt x="413" y="1509"/>
                  </a:lnTo>
                  <a:lnTo>
                    <a:pt x="414" y="1510"/>
                  </a:lnTo>
                  <a:lnTo>
                    <a:pt x="415" y="1510"/>
                  </a:lnTo>
                  <a:lnTo>
                    <a:pt x="482" y="1535"/>
                  </a:lnTo>
                  <a:lnTo>
                    <a:pt x="554" y="1557"/>
                  </a:lnTo>
                  <a:lnTo>
                    <a:pt x="631" y="1579"/>
                  </a:lnTo>
                  <a:lnTo>
                    <a:pt x="713" y="1598"/>
                  </a:lnTo>
                  <a:lnTo>
                    <a:pt x="800" y="1615"/>
                  </a:lnTo>
                  <a:lnTo>
                    <a:pt x="893" y="1630"/>
                  </a:lnTo>
                  <a:lnTo>
                    <a:pt x="895" y="1631"/>
                  </a:lnTo>
                  <a:lnTo>
                    <a:pt x="897" y="1631"/>
                  </a:lnTo>
                  <a:lnTo>
                    <a:pt x="952" y="1638"/>
                  </a:lnTo>
                  <a:lnTo>
                    <a:pt x="1008" y="1645"/>
                  </a:lnTo>
                  <a:lnTo>
                    <a:pt x="1029" y="1647"/>
                  </a:lnTo>
                  <a:lnTo>
                    <a:pt x="1079" y="1652"/>
                  </a:lnTo>
                  <a:lnTo>
                    <a:pt x="1130" y="1656"/>
                  </a:lnTo>
                  <a:lnTo>
                    <a:pt x="1156" y="1657"/>
                  </a:lnTo>
                  <a:lnTo>
                    <a:pt x="1181" y="1659"/>
                  </a:lnTo>
                  <a:lnTo>
                    <a:pt x="1220" y="1661"/>
                  </a:lnTo>
                  <a:lnTo>
                    <a:pt x="1260" y="1663"/>
                  </a:lnTo>
                  <a:lnTo>
                    <a:pt x="1327" y="1665"/>
                  </a:lnTo>
                  <a:lnTo>
                    <a:pt x="1396" y="1665"/>
                  </a:lnTo>
                  <a:lnTo>
                    <a:pt x="1464" y="1665"/>
                  </a:lnTo>
                  <a:lnTo>
                    <a:pt x="1531" y="1663"/>
                  </a:lnTo>
                  <a:lnTo>
                    <a:pt x="1572" y="1661"/>
                  </a:lnTo>
                  <a:lnTo>
                    <a:pt x="1610" y="1659"/>
                  </a:lnTo>
                  <a:lnTo>
                    <a:pt x="1661" y="1656"/>
                  </a:lnTo>
                  <a:lnTo>
                    <a:pt x="1712" y="1652"/>
                  </a:lnTo>
                  <a:lnTo>
                    <a:pt x="1763" y="1647"/>
                  </a:lnTo>
                  <a:lnTo>
                    <a:pt x="1783" y="1645"/>
                  </a:lnTo>
                  <a:lnTo>
                    <a:pt x="1839" y="1638"/>
                  </a:lnTo>
                  <a:lnTo>
                    <a:pt x="1895" y="1631"/>
                  </a:lnTo>
                  <a:lnTo>
                    <a:pt x="1897" y="1631"/>
                  </a:lnTo>
                  <a:lnTo>
                    <a:pt x="1899" y="1630"/>
                  </a:lnTo>
                  <a:lnTo>
                    <a:pt x="1991" y="1615"/>
                  </a:lnTo>
                  <a:lnTo>
                    <a:pt x="2078" y="1598"/>
                  </a:lnTo>
                  <a:lnTo>
                    <a:pt x="2160" y="1579"/>
                  </a:lnTo>
                  <a:lnTo>
                    <a:pt x="2238" y="1557"/>
                  </a:lnTo>
                  <a:lnTo>
                    <a:pt x="2309" y="1534"/>
                  </a:lnTo>
                  <a:lnTo>
                    <a:pt x="2376" y="1510"/>
                  </a:lnTo>
                  <a:lnTo>
                    <a:pt x="2378" y="1509"/>
                  </a:lnTo>
                  <a:lnTo>
                    <a:pt x="2413" y="1495"/>
                  </a:lnTo>
                  <a:lnTo>
                    <a:pt x="2444" y="1481"/>
                  </a:lnTo>
                  <a:lnTo>
                    <a:pt x="2448" y="1479"/>
                  </a:lnTo>
                  <a:lnTo>
                    <a:pt x="2452" y="1477"/>
                  </a:lnTo>
                  <a:lnTo>
                    <a:pt x="2479" y="1464"/>
                  </a:lnTo>
                  <a:lnTo>
                    <a:pt x="2504" y="1449"/>
                  </a:lnTo>
                  <a:lnTo>
                    <a:pt x="2511" y="1446"/>
                  </a:lnTo>
                  <a:lnTo>
                    <a:pt x="2516" y="1442"/>
                  </a:lnTo>
                  <a:lnTo>
                    <a:pt x="2537" y="1430"/>
                  </a:lnTo>
                  <a:lnTo>
                    <a:pt x="2557" y="1417"/>
                  </a:lnTo>
                  <a:lnTo>
                    <a:pt x="2564" y="1412"/>
                  </a:lnTo>
                  <a:lnTo>
                    <a:pt x="2571" y="1407"/>
                  </a:lnTo>
                  <a:lnTo>
                    <a:pt x="2600" y="1384"/>
                  </a:lnTo>
                  <a:lnTo>
                    <a:pt x="2607" y="1377"/>
                  </a:lnTo>
                  <a:lnTo>
                    <a:pt x="2614" y="1371"/>
                  </a:lnTo>
                  <a:lnTo>
                    <a:pt x="2635" y="1349"/>
                  </a:lnTo>
                  <a:lnTo>
                    <a:pt x="2641" y="1341"/>
                  </a:lnTo>
                  <a:lnTo>
                    <a:pt x="2647" y="1333"/>
                  </a:lnTo>
                  <a:lnTo>
                    <a:pt x="2660" y="1313"/>
                  </a:lnTo>
                  <a:lnTo>
                    <a:pt x="2668" y="1296"/>
                  </a:lnTo>
                  <a:lnTo>
                    <a:pt x="2674" y="1276"/>
                  </a:lnTo>
                  <a:lnTo>
                    <a:pt x="2677" y="1263"/>
                  </a:lnTo>
                  <a:lnTo>
                    <a:pt x="2678" y="1250"/>
                  </a:lnTo>
                  <a:lnTo>
                    <a:pt x="2678" y="794"/>
                  </a:lnTo>
                  <a:lnTo>
                    <a:pt x="2668" y="803"/>
                  </a:lnTo>
                  <a:lnTo>
                    <a:pt x="2657" y="812"/>
                  </a:lnTo>
                  <a:lnTo>
                    <a:pt x="2645" y="822"/>
                  </a:lnTo>
                  <a:lnTo>
                    <a:pt x="2620" y="841"/>
                  </a:lnTo>
                  <a:lnTo>
                    <a:pt x="2591" y="860"/>
                  </a:lnTo>
                  <a:lnTo>
                    <a:pt x="2584" y="864"/>
                  </a:lnTo>
                  <a:lnTo>
                    <a:pt x="2578" y="868"/>
                  </a:lnTo>
                  <a:lnTo>
                    <a:pt x="2526" y="898"/>
                  </a:lnTo>
                  <a:lnTo>
                    <a:pt x="2506" y="909"/>
                  </a:lnTo>
                  <a:lnTo>
                    <a:pt x="2474" y="924"/>
                  </a:lnTo>
                  <a:lnTo>
                    <a:pt x="2441" y="939"/>
                  </a:lnTo>
                  <a:lnTo>
                    <a:pt x="2436" y="941"/>
                  </a:lnTo>
                  <a:lnTo>
                    <a:pt x="2431" y="944"/>
                  </a:lnTo>
                  <a:lnTo>
                    <a:pt x="2390" y="960"/>
                  </a:lnTo>
                  <a:lnTo>
                    <a:pt x="2348" y="975"/>
                  </a:lnTo>
                  <a:lnTo>
                    <a:pt x="2323" y="984"/>
                  </a:lnTo>
                  <a:lnTo>
                    <a:pt x="2288" y="995"/>
                  </a:lnTo>
                  <a:lnTo>
                    <a:pt x="2252" y="1006"/>
                  </a:lnTo>
                  <a:lnTo>
                    <a:pt x="2225" y="1014"/>
                  </a:lnTo>
                  <a:lnTo>
                    <a:pt x="2175" y="1027"/>
                  </a:lnTo>
                  <a:lnTo>
                    <a:pt x="2123" y="1039"/>
                  </a:lnTo>
                  <a:lnTo>
                    <a:pt x="2116" y="1041"/>
                  </a:lnTo>
                  <a:lnTo>
                    <a:pt x="2108" y="1043"/>
                  </a:lnTo>
                  <a:lnTo>
                    <a:pt x="2061" y="1052"/>
                  </a:lnTo>
                  <a:lnTo>
                    <a:pt x="2012" y="1061"/>
                  </a:lnTo>
                  <a:lnTo>
                    <a:pt x="1977" y="1067"/>
                  </a:lnTo>
                  <a:lnTo>
                    <a:pt x="1930" y="1074"/>
                  </a:lnTo>
                  <a:lnTo>
                    <a:pt x="1880" y="1081"/>
                  </a:lnTo>
                  <a:lnTo>
                    <a:pt x="1854" y="1084"/>
                  </a:lnTo>
                  <a:lnTo>
                    <a:pt x="1791" y="1091"/>
                  </a:lnTo>
                  <a:lnTo>
                    <a:pt x="1726" y="1097"/>
                  </a:lnTo>
                  <a:lnTo>
                    <a:pt x="1692" y="1100"/>
                  </a:lnTo>
                  <a:lnTo>
                    <a:pt x="1638" y="1103"/>
                  </a:lnTo>
                  <a:lnTo>
                    <a:pt x="1584" y="1106"/>
                  </a:lnTo>
                  <a:lnTo>
                    <a:pt x="1543" y="1108"/>
                  </a:lnTo>
                  <a:lnTo>
                    <a:pt x="1470" y="1110"/>
                  </a:lnTo>
                  <a:lnTo>
                    <a:pt x="1396" y="1110"/>
                  </a:lnTo>
                  <a:lnTo>
                    <a:pt x="1321" y="1110"/>
                  </a:lnTo>
                  <a:lnTo>
                    <a:pt x="1248" y="1108"/>
                  </a:lnTo>
                  <a:lnTo>
                    <a:pt x="1207" y="1106"/>
                  </a:lnTo>
                  <a:lnTo>
                    <a:pt x="1153" y="1103"/>
                  </a:lnTo>
                  <a:lnTo>
                    <a:pt x="1099" y="1100"/>
                  </a:lnTo>
                  <a:lnTo>
                    <a:pt x="1065" y="1097"/>
                  </a:lnTo>
                  <a:lnTo>
                    <a:pt x="1000" y="1091"/>
                  </a:lnTo>
                  <a:lnTo>
                    <a:pt x="936" y="1084"/>
                  </a:lnTo>
                  <a:lnTo>
                    <a:pt x="911" y="1081"/>
                  </a:lnTo>
                  <a:lnTo>
                    <a:pt x="861" y="1074"/>
                  </a:lnTo>
                  <a:lnTo>
                    <a:pt x="814" y="1067"/>
                  </a:lnTo>
                  <a:lnTo>
                    <a:pt x="779" y="1061"/>
                  </a:lnTo>
                  <a:lnTo>
                    <a:pt x="730" y="1052"/>
                  </a:lnTo>
                  <a:lnTo>
                    <a:pt x="683" y="1043"/>
                  </a:lnTo>
                  <a:lnTo>
                    <a:pt x="668" y="1039"/>
                  </a:lnTo>
                  <a:lnTo>
                    <a:pt x="616" y="1027"/>
                  </a:lnTo>
                  <a:lnTo>
                    <a:pt x="566" y="1014"/>
                  </a:lnTo>
                  <a:lnTo>
                    <a:pt x="539" y="1006"/>
                  </a:lnTo>
                  <a:lnTo>
                    <a:pt x="503" y="995"/>
                  </a:lnTo>
                  <a:lnTo>
                    <a:pt x="468" y="984"/>
                  </a:lnTo>
                  <a:lnTo>
                    <a:pt x="443" y="975"/>
                  </a:lnTo>
                  <a:lnTo>
                    <a:pt x="401" y="960"/>
                  </a:lnTo>
                  <a:lnTo>
                    <a:pt x="360" y="944"/>
                  </a:lnTo>
                  <a:lnTo>
                    <a:pt x="355" y="941"/>
                  </a:lnTo>
                  <a:lnTo>
                    <a:pt x="350" y="939"/>
                  </a:lnTo>
                  <a:lnTo>
                    <a:pt x="317" y="924"/>
                  </a:lnTo>
                  <a:lnTo>
                    <a:pt x="285" y="909"/>
                  </a:lnTo>
                  <a:lnTo>
                    <a:pt x="265" y="898"/>
                  </a:lnTo>
                  <a:lnTo>
                    <a:pt x="213" y="868"/>
                  </a:lnTo>
                  <a:lnTo>
                    <a:pt x="206" y="864"/>
                  </a:lnTo>
                  <a:lnTo>
                    <a:pt x="200" y="860"/>
                  </a:lnTo>
                  <a:lnTo>
                    <a:pt x="171" y="841"/>
                  </a:lnTo>
                  <a:lnTo>
                    <a:pt x="146" y="822"/>
                  </a:lnTo>
                  <a:lnTo>
                    <a:pt x="140" y="817"/>
                  </a:lnTo>
                  <a:lnTo>
                    <a:pt x="134" y="812"/>
                  </a:lnTo>
                  <a:lnTo>
                    <a:pt x="123" y="803"/>
                  </a:lnTo>
                  <a:lnTo>
                    <a:pt x="113" y="794"/>
                  </a:lnTo>
                  <a:close/>
                  <a:moveTo>
                    <a:pt x="1396" y="111"/>
                  </a:moveTo>
                  <a:lnTo>
                    <a:pt x="1298" y="113"/>
                  </a:lnTo>
                  <a:lnTo>
                    <a:pt x="1202" y="118"/>
                  </a:lnTo>
                  <a:lnTo>
                    <a:pt x="1110" y="126"/>
                  </a:lnTo>
                  <a:lnTo>
                    <a:pt x="1019" y="137"/>
                  </a:lnTo>
                  <a:lnTo>
                    <a:pt x="931" y="149"/>
                  </a:lnTo>
                  <a:lnTo>
                    <a:pt x="846" y="165"/>
                  </a:lnTo>
                  <a:lnTo>
                    <a:pt x="765" y="182"/>
                  </a:lnTo>
                  <a:lnTo>
                    <a:pt x="687" y="202"/>
                  </a:lnTo>
                  <a:lnTo>
                    <a:pt x="613" y="223"/>
                  </a:lnTo>
                  <a:lnTo>
                    <a:pt x="543" y="247"/>
                  </a:lnTo>
                  <a:lnTo>
                    <a:pt x="477" y="272"/>
                  </a:lnTo>
                  <a:lnTo>
                    <a:pt x="416" y="298"/>
                  </a:lnTo>
                  <a:lnTo>
                    <a:pt x="359" y="325"/>
                  </a:lnTo>
                  <a:lnTo>
                    <a:pt x="308" y="354"/>
                  </a:lnTo>
                  <a:lnTo>
                    <a:pt x="263" y="382"/>
                  </a:lnTo>
                  <a:lnTo>
                    <a:pt x="222" y="412"/>
                  </a:lnTo>
                  <a:lnTo>
                    <a:pt x="188" y="442"/>
                  </a:lnTo>
                  <a:lnTo>
                    <a:pt x="159" y="473"/>
                  </a:lnTo>
                  <a:lnTo>
                    <a:pt x="138" y="503"/>
                  </a:lnTo>
                  <a:lnTo>
                    <a:pt x="123" y="533"/>
                  </a:lnTo>
                  <a:lnTo>
                    <a:pt x="114" y="563"/>
                  </a:lnTo>
                  <a:lnTo>
                    <a:pt x="114" y="564"/>
                  </a:lnTo>
                  <a:lnTo>
                    <a:pt x="113" y="584"/>
                  </a:lnTo>
                  <a:lnTo>
                    <a:pt x="116" y="612"/>
                  </a:lnTo>
                  <a:lnTo>
                    <a:pt x="127" y="640"/>
                  </a:lnTo>
                  <a:lnTo>
                    <a:pt x="144" y="668"/>
                  </a:lnTo>
                  <a:lnTo>
                    <a:pt x="167" y="697"/>
                  </a:lnTo>
                  <a:lnTo>
                    <a:pt x="198" y="725"/>
                  </a:lnTo>
                  <a:lnTo>
                    <a:pt x="234" y="752"/>
                  </a:lnTo>
                  <a:lnTo>
                    <a:pt x="277" y="778"/>
                  </a:lnTo>
                  <a:lnTo>
                    <a:pt x="326" y="805"/>
                  </a:lnTo>
                  <a:lnTo>
                    <a:pt x="379" y="830"/>
                  </a:lnTo>
                  <a:lnTo>
                    <a:pt x="438" y="854"/>
                  </a:lnTo>
                  <a:lnTo>
                    <a:pt x="503" y="876"/>
                  </a:lnTo>
                  <a:lnTo>
                    <a:pt x="573" y="897"/>
                  </a:lnTo>
                  <a:lnTo>
                    <a:pt x="647" y="918"/>
                  </a:lnTo>
                  <a:lnTo>
                    <a:pt x="726" y="936"/>
                  </a:lnTo>
                  <a:lnTo>
                    <a:pt x="811" y="951"/>
                  </a:lnTo>
                  <a:lnTo>
                    <a:pt x="898" y="965"/>
                  </a:lnTo>
                  <a:lnTo>
                    <a:pt x="990" y="977"/>
                  </a:lnTo>
                  <a:lnTo>
                    <a:pt x="1087" y="987"/>
                  </a:lnTo>
                  <a:lnTo>
                    <a:pt x="1186" y="993"/>
                  </a:lnTo>
                  <a:lnTo>
                    <a:pt x="1289" y="998"/>
                  </a:lnTo>
                  <a:lnTo>
                    <a:pt x="1396" y="999"/>
                  </a:lnTo>
                  <a:lnTo>
                    <a:pt x="1502" y="998"/>
                  </a:lnTo>
                  <a:lnTo>
                    <a:pt x="1605" y="993"/>
                  </a:lnTo>
                  <a:lnTo>
                    <a:pt x="1704" y="987"/>
                  </a:lnTo>
                  <a:lnTo>
                    <a:pt x="1801" y="977"/>
                  </a:lnTo>
                  <a:lnTo>
                    <a:pt x="1893" y="965"/>
                  </a:lnTo>
                  <a:lnTo>
                    <a:pt x="1980" y="951"/>
                  </a:lnTo>
                  <a:lnTo>
                    <a:pt x="2065" y="936"/>
                  </a:lnTo>
                  <a:lnTo>
                    <a:pt x="2144" y="918"/>
                  </a:lnTo>
                  <a:lnTo>
                    <a:pt x="2218" y="897"/>
                  </a:lnTo>
                  <a:lnTo>
                    <a:pt x="2288" y="876"/>
                  </a:lnTo>
                  <a:lnTo>
                    <a:pt x="2353" y="854"/>
                  </a:lnTo>
                  <a:lnTo>
                    <a:pt x="2412" y="830"/>
                  </a:lnTo>
                  <a:lnTo>
                    <a:pt x="2465" y="805"/>
                  </a:lnTo>
                  <a:lnTo>
                    <a:pt x="2514" y="778"/>
                  </a:lnTo>
                  <a:lnTo>
                    <a:pt x="2557" y="752"/>
                  </a:lnTo>
                  <a:lnTo>
                    <a:pt x="2593" y="725"/>
                  </a:lnTo>
                  <a:lnTo>
                    <a:pt x="2624" y="697"/>
                  </a:lnTo>
                  <a:lnTo>
                    <a:pt x="2647" y="668"/>
                  </a:lnTo>
                  <a:lnTo>
                    <a:pt x="2664" y="640"/>
                  </a:lnTo>
                  <a:lnTo>
                    <a:pt x="2675" y="612"/>
                  </a:lnTo>
                  <a:lnTo>
                    <a:pt x="2678" y="584"/>
                  </a:lnTo>
                  <a:lnTo>
                    <a:pt x="2677" y="564"/>
                  </a:lnTo>
                  <a:lnTo>
                    <a:pt x="2677" y="563"/>
                  </a:lnTo>
                  <a:lnTo>
                    <a:pt x="2669" y="533"/>
                  </a:lnTo>
                  <a:lnTo>
                    <a:pt x="2653" y="503"/>
                  </a:lnTo>
                  <a:lnTo>
                    <a:pt x="2632" y="473"/>
                  </a:lnTo>
                  <a:lnTo>
                    <a:pt x="2603" y="442"/>
                  </a:lnTo>
                  <a:lnTo>
                    <a:pt x="2569" y="412"/>
                  </a:lnTo>
                  <a:lnTo>
                    <a:pt x="2528" y="382"/>
                  </a:lnTo>
                  <a:lnTo>
                    <a:pt x="2483" y="354"/>
                  </a:lnTo>
                  <a:lnTo>
                    <a:pt x="2432" y="325"/>
                  </a:lnTo>
                  <a:lnTo>
                    <a:pt x="2375" y="298"/>
                  </a:lnTo>
                  <a:lnTo>
                    <a:pt x="2314" y="272"/>
                  </a:lnTo>
                  <a:lnTo>
                    <a:pt x="2248" y="247"/>
                  </a:lnTo>
                  <a:lnTo>
                    <a:pt x="2178" y="223"/>
                  </a:lnTo>
                  <a:lnTo>
                    <a:pt x="2104" y="202"/>
                  </a:lnTo>
                  <a:lnTo>
                    <a:pt x="2026" y="182"/>
                  </a:lnTo>
                  <a:lnTo>
                    <a:pt x="1945" y="165"/>
                  </a:lnTo>
                  <a:lnTo>
                    <a:pt x="1860" y="149"/>
                  </a:lnTo>
                  <a:lnTo>
                    <a:pt x="1772" y="137"/>
                  </a:lnTo>
                  <a:lnTo>
                    <a:pt x="1681" y="126"/>
                  </a:lnTo>
                  <a:lnTo>
                    <a:pt x="1589" y="118"/>
                  </a:lnTo>
                  <a:lnTo>
                    <a:pt x="1493" y="113"/>
                  </a:lnTo>
                  <a:lnTo>
                    <a:pt x="1396" y="111"/>
                  </a:lnTo>
                  <a:close/>
                  <a:moveTo>
                    <a:pt x="1396" y="0"/>
                  </a:moveTo>
                  <a:lnTo>
                    <a:pt x="1490" y="2"/>
                  </a:lnTo>
                  <a:lnTo>
                    <a:pt x="1585" y="6"/>
                  </a:lnTo>
                  <a:lnTo>
                    <a:pt x="1676" y="13"/>
                  </a:lnTo>
                  <a:lnTo>
                    <a:pt x="1767" y="24"/>
                  </a:lnTo>
                  <a:lnTo>
                    <a:pt x="1856" y="36"/>
                  </a:lnTo>
                  <a:lnTo>
                    <a:pt x="1941" y="51"/>
                  </a:lnTo>
                  <a:lnTo>
                    <a:pt x="2025" y="68"/>
                  </a:lnTo>
                  <a:lnTo>
                    <a:pt x="2105" y="87"/>
                  </a:lnTo>
                  <a:lnTo>
                    <a:pt x="2182" y="108"/>
                  </a:lnTo>
                  <a:lnTo>
                    <a:pt x="2256" y="133"/>
                  </a:lnTo>
                  <a:lnTo>
                    <a:pt x="2327" y="158"/>
                  </a:lnTo>
                  <a:lnTo>
                    <a:pt x="2393" y="185"/>
                  </a:lnTo>
                  <a:lnTo>
                    <a:pt x="2455" y="214"/>
                  </a:lnTo>
                  <a:lnTo>
                    <a:pt x="2513" y="245"/>
                  </a:lnTo>
                  <a:lnTo>
                    <a:pt x="2567" y="276"/>
                  </a:lnTo>
                  <a:lnTo>
                    <a:pt x="2614" y="309"/>
                  </a:lnTo>
                  <a:lnTo>
                    <a:pt x="2657" y="343"/>
                  </a:lnTo>
                  <a:lnTo>
                    <a:pt x="2695" y="380"/>
                  </a:lnTo>
                  <a:lnTo>
                    <a:pt x="2726" y="416"/>
                  </a:lnTo>
                  <a:lnTo>
                    <a:pt x="2752" y="453"/>
                  </a:lnTo>
                  <a:lnTo>
                    <a:pt x="2772" y="492"/>
                  </a:lnTo>
                  <a:lnTo>
                    <a:pt x="2784" y="531"/>
                  </a:lnTo>
                  <a:lnTo>
                    <a:pt x="2789" y="543"/>
                  </a:lnTo>
                  <a:lnTo>
                    <a:pt x="2791" y="555"/>
                  </a:lnTo>
                  <a:lnTo>
                    <a:pt x="2791" y="1665"/>
                  </a:lnTo>
                  <a:lnTo>
                    <a:pt x="2788" y="1684"/>
                  </a:lnTo>
                  <a:lnTo>
                    <a:pt x="2780" y="1699"/>
                  </a:lnTo>
                  <a:lnTo>
                    <a:pt x="2768" y="1711"/>
                  </a:lnTo>
                  <a:lnTo>
                    <a:pt x="2752" y="1719"/>
                  </a:lnTo>
                  <a:lnTo>
                    <a:pt x="2734" y="1721"/>
                  </a:lnTo>
                  <a:lnTo>
                    <a:pt x="2717" y="1719"/>
                  </a:lnTo>
                  <a:lnTo>
                    <a:pt x="2702" y="1711"/>
                  </a:lnTo>
                  <a:lnTo>
                    <a:pt x="2690" y="1699"/>
                  </a:lnTo>
                  <a:lnTo>
                    <a:pt x="2681" y="1684"/>
                  </a:lnTo>
                  <a:lnTo>
                    <a:pt x="2678" y="1665"/>
                  </a:lnTo>
                  <a:lnTo>
                    <a:pt x="2678" y="1460"/>
                  </a:lnTo>
                  <a:lnTo>
                    <a:pt x="2678" y="1461"/>
                  </a:lnTo>
                  <a:lnTo>
                    <a:pt x="2656" y="1479"/>
                  </a:lnTo>
                  <a:lnTo>
                    <a:pt x="2633" y="1497"/>
                  </a:lnTo>
                  <a:lnTo>
                    <a:pt x="2591" y="1526"/>
                  </a:lnTo>
                  <a:lnTo>
                    <a:pt x="2543" y="1554"/>
                  </a:lnTo>
                  <a:lnTo>
                    <a:pt x="2492" y="1582"/>
                  </a:lnTo>
                  <a:lnTo>
                    <a:pt x="2436" y="1608"/>
                  </a:lnTo>
                  <a:lnTo>
                    <a:pt x="2374" y="1632"/>
                  </a:lnTo>
                  <a:lnTo>
                    <a:pt x="2308" y="1655"/>
                  </a:lnTo>
                  <a:lnTo>
                    <a:pt x="2238" y="1676"/>
                  </a:lnTo>
                  <a:lnTo>
                    <a:pt x="2162" y="1696"/>
                  </a:lnTo>
                  <a:lnTo>
                    <a:pt x="2083" y="1714"/>
                  </a:lnTo>
                  <a:lnTo>
                    <a:pt x="1998" y="1730"/>
                  </a:lnTo>
                  <a:lnTo>
                    <a:pt x="1908" y="1744"/>
                  </a:lnTo>
                  <a:lnTo>
                    <a:pt x="1815" y="1755"/>
                  </a:lnTo>
                  <a:lnTo>
                    <a:pt x="1717" y="1764"/>
                  </a:lnTo>
                  <a:lnTo>
                    <a:pt x="1614" y="1771"/>
                  </a:lnTo>
                  <a:lnTo>
                    <a:pt x="1507" y="1775"/>
                  </a:lnTo>
                  <a:lnTo>
                    <a:pt x="1396" y="1776"/>
                  </a:lnTo>
                  <a:lnTo>
                    <a:pt x="1283" y="1775"/>
                  </a:lnTo>
                  <a:lnTo>
                    <a:pt x="1176" y="1771"/>
                  </a:lnTo>
                  <a:lnTo>
                    <a:pt x="1073" y="1764"/>
                  </a:lnTo>
                  <a:lnTo>
                    <a:pt x="975" y="1755"/>
                  </a:lnTo>
                  <a:lnTo>
                    <a:pt x="881" y="1743"/>
                  </a:lnTo>
                  <a:lnTo>
                    <a:pt x="791" y="1730"/>
                  </a:lnTo>
                  <a:lnTo>
                    <a:pt x="707" y="1714"/>
                  </a:lnTo>
                  <a:lnTo>
                    <a:pt x="627" y="1696"/>
                  </a:lnTo>
                  <a:lnTo>
                    <a:pt x="551" y="1675"/>
                  </a:lnTo>
                  <a:lnTo>
                    <a:pt x="481" y="1654"/>
                  </a:lnTo>
                  <a:lnTo>
                    <a:pt x="415" y="1631"/>
                  </a:lnTo>
                  <a:lnTo>
                    <a:pt x="353" y="1607"/>
                  </a:lnTo>
                  <a:lnTo>
                    <a:pt x="297" y="1581"/>
                  </a:lnTo>
                  <a:lnTo>
                    <a:pt x="246" y="1553"/>
                  </a:lnTo>
                  <a:lnTo>
                    <a:pt x="198" y="1525"/>
                  </a:lnTo>
                  <a:lnTo>
                    <a:pt x="156" y="1496"/>
                  </a:lnTo>
                  <a:lnTo>
                    <a:pt x="135" y="1480"/>
                  </a:lnTo>
                  <a:lnTo>
                    <a:pt x="116" y="1463"/>
                  </a:lnTo>
                  <a:lnTo>
                    <a:pt x="114" y="1462"/>
                  </a:lnTo>
                  <a:lnTo>
                    <a:pt x="113" y="1460"/>
                  </a:lnTo>
                  <a:lnTo>
                    <a:pt x="113" y="1916"/>
                  </a:lnTo>
                  <a:lnTo>
                    <a:pt x="114" y="1929"/>
                  </a:lnTo>
                  <a:lnTo>
                    <a:pt x="117" y="1943"/>
                  </a:lnTo>
                  <a:lnTo>
                    <a:pt x="123" y="1962"/>
                  </a:lnTo>
                  <a:lnTo>
                    <a:pt x="131" y="1979"/>
                  </a:lnTo>
                  <a:lnTo>
                    <a:pt x="144" y="1999"/>
                  </a:lnTo>
                  <a:lnTo>
                    <a:pt x="149" y="2007"/>
                  </a:lnTo>
                  <a:lnTo>
                    <a:pt x="156" y="2015"/>
                  </a:lnTo>
                  <a:lnTo>
                    <a:pt x="177" y="2037"/>
                  </a:lnTo>
                  <a:lnTo>
                    <a:pt x="184" y="2043"/>
                  </a:lnTo>
                  <a:lnTo>
                    <a:pt x="191" y="2050"/>
                  </a:lnTo>
                  <a:lnTo>
                    <a:pt x="205" y="2061"/>
                  </a:lnTo>
                  <a:lnTo>
                    <a:pt x="220" y="2073"/>
                  </a:lnTo>
                  <a:lnTo>
                    <a:pt x="227" y="2078"/>
                  </a:lnTo>
                  <a:lnTo>
                    <a:pt x="234" y="2083"/>
                  </a:lnTo>
                  <a:lnTo>
                    <a:pt x="254" y="2096"/>
                  </a:lnTo>
                  <a:lnTo>
                    <a:pt x="275" y="2108"/>
                  </a:lnTo>
                  <a:lnTo>
                    <a:pt x="281" y="2112"/>
                  </a:lnTo>
                  <a:lnTo>
                    <a:pt x="287" y="2115"/>
                  </a:lnTo>
                  <a:lnTo>
                    <a:pt x="312" y="2130"/>
                  </a:lnTo>
                  <a:lnTo>
                    <a:pt x="339" y="2143"/>
                  </a:lnTo>
                  <a:lnTo>
                    <a:pt x="343" y="2145"/>
                  </a:lnTo>
                  <a:lnTo>
                    <a:pt x="347" y="2147"/>
                  </a:lnTo>
                  <a:lnTo>
                    <a:pt x="379" y="2161"/>
                  </a:lnTo>
                  <a:lnTo>
                    <a:pt x="413" y="2175"/>
                  </a:lnTo>
                  <a:lnTo>
                    <a:pt x="414" y="2176"/>
                  </a:lnTo>
                  <a:lnTo>
                    <a:pt x="415" y="2176"/>
                  </a:lnTo>
                  <a:lnTo>
                    <a:pt x="482" y="2201"/>
                  </a:lnTo>
                  <a:lnTo>
                    <a:pt x="554" y="2223"/>
                  </a:lnTo>
                  <a:lnTo>
                    <a:pt x="631" y="2245"/>
                  </a:lnTo>
                  <a:lnTo>
                    <a:pt x="713" y="2264"/>
                  </a:lnTo>
                  <a:lnTo>
                    <a:pt x="800" y="2282"/>
                  </a:lnTo>
                  <a:lnTo>
                    <a:pt x="893" y="2296"/>
                  </a:lnTo>
                  <a:lnTo>
                    <a:pt x="897" y="2297"/>
                  </a:lnTo>
                  <a:lnTo>
                    <a:pt x="952" y="2304"/>
                  </a:lnTo>
                  <a:lnTo>
                    <a:pt x="1008" y="2311"/>
                  </a:lnTo>
                  <a:lnTo>
                    <a:pt x="1029" y="2313"/>
                  </a:lnTo>
                  <a:lnTo>
                    <a:pt x="1079" y="2318"/>
                  </a:lnTo>
                  <a:lnTo>
                    <a:pt x="1130" y="2322"/>
                  </a:lnTo>
                  <a:lnTo>
                    <a:pt x="1181" y="2325"/>
                  </a:lnTo>
                  <a:lnTo>
                    <a:pt x="1220" y="2327"/>
                  </a:lnTo>
                  <a:lnTo>
                    <a:pt x="1260" y="2329"/>
                  </a:lnTo>
                  <a:lnTo>
                    <a:pt x="1327" y="2331"/>
                  </a:lnTo>
                  <a:lnTo>
                    <a:pt x="1396" y="2331"/>
                  </a:lnTo>
                  <a:lnTo>
                    <a:pt x="1413" y="2334"/>
                  </a:lnTo>
                  <a:lnTo>
                    <a:pt x="1428" y="2342"/>
                  </a:lnTo>
                  <a:lnTo>
                    <a:pt x="1441" y="2355"/>
                  </a:lnTo>
                  <a:lnTo>
                    <a:pt x="1449" y="2370"/>
                  </a:lnTo>
                  <a:lnTo>
                    <a:pt x="1452" y="2387"/>
                  </a:lnTo>
                  <a:lnTo>
                    <a:pt x="1449" y="2405"/>
                  </a:lnTo>
                  <a:lnTo>
                    <a:pt x="1441" y="2420"/>
                  </a:lnTo>
                  <a:lnTo>
                    <a:pt x="1428" y="2432"/>
                  </a:lnTo>
                  <a:lnTo>
                    <a:pt x="1413" y="2439"/>
                  </a:lnTo>
                  <a:lnTo>
                    <a:pt x="1396" y="2442"/>
                  </a:lnTo>
                  <a:lnTo>
                    <a:pt x="1283" y="2441"/>
                  </a:lnTo>
                  <a:lnTo>
                    <a:pt x="1176" y="2437"/>
                  </a:lnTo>
                  <a:lnTo>
                    <a:pt x="1073" y="2430"/>
                  </a:lnTo>
                  <a:lnTo>
                    <a:pt x="975" y="2421"/>
                  </a:lnTo>
                  <a:lnTo>
                    <a:pt x="881" y="2409"/>
                  </a:lnTo>
                  <a:lnTo>
                    <a:pt x="791" y="2396"/>
                  </a:lnTo>
                  <a:lnTo>
                    <a:pt x="707" y="2380"/>
                  </a:lnTo>
                  <a:lnTo>
                    <a:pt x="627" y="2362"/>
                  </a:lnTo>
                  <a:lnTo>
                    <a:pt x="551" y="2341"/>
                  </a:lnTo>
                  <a:lnTo>
                    <a:pt x="481" y="2320"/>
                  </a:lnTo>
                  <a:lnTo>
                    <a:pt x="415" y="2297"/>
                  </a:lnTo>
                  <a:lnTo>
                    <a:pt x="353" y="2273"/>
                  </a:lnTo>
                  <a:lnTo>
                    <a:pt x="297" y="2247"/>
                  </a:lnTo>
                  <a:lnTo>
                    <a:pt x="246" y="2219"/>
                  </a:lnTo>
                  <a:lnTo>
                    <a:pt x="198" y="2191"/>
                  </a:lnTo>
                  <a:lnTo>
                    <a:pt x="156" y="2162"/>
                  </a:lnTo>
                  <a:lnTo>
                    <a:pt x="135" y="2146"/>
                  </a:lnTo>
                  <a:lnTo>
                    <a:pt x="116" y="2129"/>
                  </a:lnTo>
                  <a:lnTo>
                    <a:pt x="114" y="2128"/>
                  </a:lnTo>
                  <a:lnTo>
                    <a:pt x="113" y="2126"/>
                  </a:lnTo>
                  <a:lnTo>
                    <a:pt x="113" y="2593"/>
                  </a:lnTo>
                  <a:lnTo>
                    <a:pt x="114" y="2597"/>
                  </a:lnTo>
                  <a:lnTo>
                    <a:pt x="114" y="2600"/>
                  </a:lnTo>
                  <a:lnTo>
                    <a:pt x="121" y="2626"/>
                  </a:lnTo>
                  <a:lnTo>
                    <a:pt x="135" y="2652"/>
                  </a:lnTo>
                  <a:lnTo>
                    <a:pt x="154" y="2679"/>
                  </a:lnTo>
                  <a:lnTo>
                    <a:pt x="180" y="2706"/>
                  </a:lnTo>
                  <a:lnTo>
                    <a:pt x="211" y="2732"/>
                  </a:lnTo>
                  <a:lnTo>
                    <a:pt x="249" y="2758"/>
                  </a:lnTo>
                  <a:lnTo>
                    <a:pt x="291" y="2784"/>
                  </a:lnTo>
                  <a:lnTo>
                    <a:pt x="340" y="2810"/>
                  </a:lnTo>
                  <a:lnTo>
                    <a:pt x="395" y="2834"/>
                  </a:lnTo>
                  <a:lnTo>
                    <a:pt x="453" y="2857"/>
                  </a:lnTo>
                  <a:lnTo>
                    <a:pt x="519" y="2879"/>
                  </a:lnTo>
                  <a:lnTo>
                    <a:pt x="589" y="2901"/>
                  </a:lnTo>
                  <a:lnTo>
                    <a:pt x="666" y="2920"/>
                  </a:lnTo>
                  <a:lnTo>
                    <a:pt x="747" y="2938"/>
                  </a:lnTo>
                  <a:lnTo>
                    <a:pt x="833" y="2953"/>
                  </a:lnTo>
                  <a:lnTo>
                    <a:pt x="924" y="2967"/>
                  </a:lnTo>
                  <a:lnTo>
                    <a:pt x="1020" y="2978"/>
                  </a:lnTo>
                  <a:lnTo>
                    <a:pt x="1121" y="2987"/>
                  </a:lnTo>
                  <a:lnTo>
                    <a:pt x="1138" y="2991"/>
                  </a:lnTo>
                  <a:lnTo>
                    <a:pt x="1153" y="3000"/>
                  </a:lnTo>
                  <a:lnTo>
                    <a:pt x="1164" y="3014"/>
                  </a:lnTo>
                  <a:lnTo>
                    <a:pt x="1171" y="3030"/>
                  </a:lnTo>
                  <a:lnTo>
                    <a:pt x="1172" y="3047"/>
                  </a:lnTo>
                  <a:lnTo>
                    <a:pt x="1169" y="3064"/>
                  </a:lnTo>
                  <a:lnTo>
                    <a:pt x="1160" y="3078"/>
                  </a:lnTo>
                  <a:lnTo>
                    <a:pt x="1148" y="3088"/>
                  </a:lnTo>
                  <a:lnTo>
                    <a:pt x="1133" y="3096"/>
                  </a:lnTo>
                  <a:lnTo>
                    <a:pt x="1117" y="3098"/>
                  </a:lnTo>
                  <a:lnTo>
                    <a:pt x="1114" y="3098"/>
                  </a:lnTo>
                  <a:lnTo>
                    <a:pt x="1112" y="3098"/>
                  </a:lnTo>
                  <a:lnTo>
                    <a:pt x="1040" y="3092"/>
                  </a:lnTo>
                  <a:lnTo>
                    <a:pt x="967" y="3084"/>
                  </a:lnTo>
                  <a:lnTo>
                    <a:pt x="894" y="3074"/>
                  </a:lnTo>
                  <a:lnTo>
                    <a:pt x="823" y="3063"/>
                  </a:lnTo>
                  <a:lnTo>
                    <a:pt x="752" y="3051"/>
                  </a:lnTo>
                  <a:lnTo>
                    <a:pt x="682" y="3037"/>
                  </a:lnTo>
                  <a:lnTo>
                    <a:pt x="614" y="3021"/>
                  </a:lnTo>
                  <a:lnTo>
                    <a:pt x="548" y="3003"/>
                  </a:lnTo>
                  <a:lnTo>
                    <a:pt x="484" y="2984"/>
                  </a:lnTo>
                  <a:lnTo>
                    <a:pt x="422" y="2963"/>
                  </a:lnTo>
                  <a:lnTo>
                    <a:pt x="364" y="2941"/>
                  </a:lnTo>
                  <a:lnTo>
                    <a:pt x="308" y="2918"/>
                  </a:lnTo>
                  <a:lnTo>
                    <a:pt x="257" y="2892"/>
                  </a:lnTo>
                  <a:lnTo>
                    <a:pt x="209" y="2865"/>
                  </a:lnTo>
                  <a:lnTo>
                    <a:pt x="165" y="2837"/>
                  </a:lnTo>
                  <a:lnTo>
                    <a:pt x="126" y="2807"/>
                  </a:lnTo>
                  <a:lnTo>
                    <a:pt x="91" y="2775"/>
                  </a:lnTo>
                  <a:lnTo>
                    <a:pt x="62" y="2742"/>
                  </a:lnTo>
                  <a:lnTo>
                    <a:pt x="38" y="2708"/>
                  </a:lnTo>
                  <a:lnTo>
                    <a:pt x="19" y="2671"/>
                  </a:lnTo>
                  <a:lnTo>
                    <a:pt x="7" y="2634"/>
                  </a:lnTo>
                  <a:lnTo>
                    <a:pt x="2" y="2622"/>
                  </a:lnTo>
                  <a:lnTo>
                    <a:pt x="0" y="2609"/>
                  </a:lnTo>
                  <a:lnTo>
                    <a:pt x="0" y="555"/>
                  </a:lnTo>
                  <a:lnTo>
                    <a:pt x="2" y="543"/>
                  </a:lnTo>
                  <a:lnTo>
                    <a:pt x="7" y="531"/>
                  </a:lnTo>
                  <a:lnTo>
                    <a:pt x="19" y="492"/>
                  </a:lnTo>
                  <a:lnTo>
                    <a:pt x="39" y="453"/>
                  </a:lnTo>
                  <a:lnTo>
                    <a:pt x="65" y="416"/>
                  </a:lnTo>
                  <a:lnTo>
                    <a:pt x="96" y="380"/>
                  </a:lnTo>
                  <a:lnTo>
                    <a:pt x="133" y="343"/>
                  </a:lnTo>
                  <a:lnTo>
                    <a:pt x="177" y="309"/>
                  </a:lnTo>
                  <a:lnTo>
                    <a:pt x="224" y="276"/>
                  </a:lnTo>
                  <a:lnTo>
                    <a:pt x="277" y="245"/>
                  </a:lnTo>
                  <a:lnTo>
                    <a:pt x="335" y="214"/>
                  </a:lnTo>
                  <a:lnTo>
                    <a:pt x="398" y="185"/>
                  </a:lnTo>
                  <a:lnTo>
                    <a:pt x="464" y="158"/>
                  </a:lnTo>
                  <a:lnTo>
                    <a:pt x="535" y="133"/>
                  </a:lnTo>
                  <a:lnTo>
                    <a:pt x="609" y="108"/>
                  </a:lnTo>
                  <a:lnTo>
                    <a:pt x="686" y="87"/>
                  </a:lnTo>
                  <a:lnTo>
                    <a:pt x="766" y="68"/>
                  </a:lnTo>
                  <a:lnTo>
                    <a:pt x="849" y="51"/>
                  </a:lnTo>
                  <a:lnTo>
                    <a:pt x="935" y="36"/>
                  </a:lnTo>
                  <a:lnTo>
                    <a:pt x="1024" y="24"/>
                  </a:lnTo>
                  <a:lnTo>
                    <a:pt x="1114" y="13"/>
                  </a:lnTo>
                  <a:lnTo>
                    <a:pt x="1206" y="6"/>
                  </a:lnTo>
                  <a:lnTo>
                    <a:pt x="1301" y="2"/>
                  </a:lnTo>
                  <a:lnTo>
                    <a:pt x="1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3481971" y="5767823"/>
            <a:ext cx="541337" cy="574676"/>
            <a:chOff x="7231063" y="1905000"/>
            <a:chExt cx="541337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" name="Freeform 31"/>
            <p:cNvSpPr>
              <a:spLocks/>
            </p:cNvSpPr>
            <p:nvPr/>
          </p:nvSpPr>
          <p:spPr bwMode="auto">
            <a:xfrm>
              <a:off x="7496175" y="2363788"/>
              <a:ext cx="266700" cy="115888"/>
            </a:xfrm>
            <a:custGeom>
              <a:avLst/>
              <a:gdLst>
                <a:gd name="T0" fmla="*/ 446 w 1506"/>
                <a:gd name="T1" fmla="*/ 0 h 663"/>
                <a:gd name="T2" fmla="*/ 184 w 1506"/>
                <a:gd name="T3" fmla="*/ 111 h 663"/>
                <a:gd name="T4" fmla="*/ 230 w 1506"/>
                <a:gd name="T5" fmla="*/ 216 h 663"/>
                <a:gd name="T6" fmla="*/ 293 w 1506"/>
                <a:gd name="T7" fmla="*/ 312 h 663"/>
                <a:gd name="T8" fmla="*/ 372 w 1506"/>
                <a:gd name="T9" fmla="*/ 394 h 663"/>
                <a:gd name="T10" fmla="*/ 463 w 1506"/>
                <a:gd name="T11" fmla="*/ 460 h 663"/>
                <a:gd name="T12" fmla="*/ 567 w 1506"/>
                <a:gd name="T13" fmla="*/ 511 h 663"/>
                <a:gd name="T14" fmla="*/ 677 w 1506"/>
                <a:gd name="T15" fmla="*/ 541 h 663"/>
                <a:gd name="T16" fmla="*/ 795 w 1506"/>
                <a:gd name="T17" fmla="*/ 553 h 663"/>
                <a:gd name="T18" fmla="*/ 910 w 1506"/>
                <a:gd name="T19" fmla="*/ 542 h 663"/>
                <a:gd name="T20" fmla="*/ 1019 w 1506"/>
                <a:gd name="T21" fmla="*/ 511 h 663"/>
                <a:gd name="T22" fmla="*/ 1118 w 1506"/>
                <a:gd name="T23" fmla="*/ 461 h 663"/>
                <a:gd name="T24" fmla="*/ 1205 w 1506"/>
                <a:gd name="T25" fmla="*/ 394 h 663"/>
                <a:gd name="T26" fmla="*/ 1279 w 1506"/>
                <a:gd name="T27" fmla="*/ 312 h 663"/>
                <a:gd name="T28" fmla="*/ 1338 w 1506"/>
                <a:gd name="T29" fmla="*/ 214 h 663"/>
                <a:gd name="T30" fmla="*/ 1382 w 1506"/>
                <a:gd name="T31" fmla="*/ 103 h 663"/>
                <a:gd name="T32" fmla="*/ 1402 w 1506"/>
                <a:gd name="T33" fmla="*/ 28 h 663"/>
                <a:gd name="T34" fmla="*/ 1427 w 1506"/>
                <a:gd name="T35" fmla="*/ 5 h 663"/>
                <a:gd name="T36" fmla="*/ 1463 w 1506"/>
                <a:gd name="T37" fmla="*/ 1 h 663"/>
                <a:gd name="T38" fmla="*/ 1493 w 1506"/>
                <a:gd name="T39" fmla="*/ 18 h 663"/>
                <a:gd name="T40" fmla="*/ 1506 w 1506"/>
                <a:gd name="T41" fmla="*/ 48 h 663"/>
                <a:gd name="T42" fmla="*/ 1489 w 1506"/>
                <a:gd name="T43" fmla="*/ 132 h 663"/>
                <a:gd name="T44" fmla="*/ 1443 w 1506"/>
                <a:gd name="T45" fmla="*/ 254 h 663"/>
                <a:gd name="T46" fmla="*/ 1380 w 1506"/>
                <a:gd name="T47" fmla="*/ 363 h 663"/>
                <a:gd name="T48" fmla="*/ 1300 w 1506"/>
                <a:gd name="T49" fmla="*/ 457 h 663"/>
                <a:gd name="T50" fmla="*/ 1207 w 1506"/>
                <a:gd name="T51" fmla="*/ 535 h 663"/>
                <a:gd name="T52" fmla="*/ 1101 w 1506"/>
                <a:gd name="T53" fmla="*/ 597 h 663"/>
                <a:gd name="T54" fmla="*/ 985 w 1506"/>
                <a:gd name="T55" fmla="*/ 639 h 663"/>
                <a:gd name="T56" fmla="*/ 861 w 1506"/>
                <a:gd name="T57" fmla="*/ 660 h 663"/>
                <a:gd name="T58" fmla="*/ 727 w 1506"/>
                <a:gd name="T59" fmla="*/ 660 h 663"/>
                <a:gd name="T60" fmla="*/ 596 w 1506"/>
                <a:gd name="T61" fmla="*/ 636 h 663"/>
                <a:gd name="T62" fmla="*/ 472 w 1506"/>
                <a:gd name="T63" fmla="*/ 590 h 663"/>
                <a:gd name="T64" fmla="*/ 360 w 1506"/>
                <a:gd name="T65" fmla="*/ 525 h 663"/>
                <a:gd name="T66" fmla="*/ 261 w 1506"/>
                <a:gd name="T67" fmla="*/ 442 h 663"/>
                <a:gd name="T68" fmla="*/ 177 w 1506"/>
                <a:gd name="T69" fmla="*/ 342 h 663"/>
                <a:gd name="T70" fmla="*/ 112 w 1506"/>
                <a:gd name="T71" fmla="*/ 230 h 663"/>
                <a:gd name="T72" fmla="*/ 0 w 1506"/>
                <a:gd name="T73" fmla="*/ 44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6" h="663">
                  <a:moveTo>
                    <a:pt x="0" y="0"/>
                  </a:moveTo>
                  <a:lnTo>
                    <a:pt x="446" y="0"/>
                  </a:lnTo>
                  <a:lnTo>
                    <a:pt x="446" y="111"/>
                  </a:lnTo>
                  <a:lnTo>
                    <a:pt x="184" y="111"/>
                  </a:lnTo>
                  <a:lnTo>
                    <a:pt x="205" y="165"/>
                  </a:lnTo>
                  <a:lnTo>
                    <a:pt x="230" y="216"/>
                  </a:lnTo>
                  <a:lnTo>
                    <a:pt x="259" y="265"/>
                  </a:lnTo>
                  <a:lnTo>
                    <a:pt x="293" y="312"/>
                  </a:lnTo>
                  <a:lnTo>
                    <a:pt x="330" y="355"/>
                  </a:lnTo>
                  <a:lnTo>
                    <a:pt x="372" y="394"/>
                  </a:lnTo>
                  <a:lnTo>
                    <a:pt x="416" y="428"/>
                  </a:lnTo>
                  <a:lnTo>
                    <a:pt x="463" y="460"/>
                  </a:lnTo>
                  <a:lnTo>
                    <a:pt x="514" y="488"/>
                  </a:lnTo>
                  <a:lnTo>
                    <a:pt x="567" y="511"/>
                  </a:lnTo>
                  <a:lnTo>
                    <a:pt x="620" y="529"/>
                  </a:lnTo>
                  <a:lnTo>
                    <a:pt x="677" y="541"/>
                  </a:lnTo>
                  <a:lnTo>
                    <a:pt x="735" y="549"/>
                  </a:lnTo>
                  <a:lnTo>
                    <a:pt x="795" y="553"/>
                  </a:lnTo>
                  <a:lnTo>
                    <a:pt x="853" y="549"/>
                  </a:lnTo>
                  <a:lnTo>
                    <a:pt x="910" y="542"/>
                  </a:lnTo>
                  <a:lnTo>
                    <a:pt x="966" y="529"/>
                  </a:lnTo>
                  <a:lnTo>
                    <a:pt x="1019" y="511"/>
                  </a:lnTo>
                  <a:lnTo>
                    <a:pt x="1069" y="488"/>
                  </a:lnTo>
                  <a:lnTo>
                    <a:pt x="1118" y="461"/>
                  </a:lnTo>
                  <a:lnTo>
                    <a:pt x="1162" y="429"/>
                  </a:lnTo>
                  <a:lnTo>
                    <a:pt x="1205" y="394"/>
                  </a:lnTo>
                  <a:lnTo>
                    <a:pt x="1243" y="355"/>
                  </a:lnTo>
                  <a:lnTo>
                    <a:pt x="1279" y="312"/>
                  </a:lnTo>
                  <a:lnTo>
                    <a:pt x="1310" y="264"/>
                  </a:lnTo>
                  <a:lnTo>
                    <a:pt x="1338" y="214"/>
                  </a:lnTo>
                  <a:lnTo>
                    <a:pt x="1362" y="160"/>
                  </a:lnTo>
                  <a:lnTo>
                    <a:pt x="1382" y="103"/>
                  </a:lnTo>
                  <a:lnTo>
                    <a:pt x="1396" y="44"/>
                  </a:lnTo>
                  <a:lnTo>
                    <a:pt x="1402" y="28"/>
                  </a:lnTo>
                  <a:lnTo>
                    <a:pt x="1413" y="14"/>
                  </a:lnTo>
                  <a:lnTo>
                    <a:pt x="1427" y="5"/>
                  </a:lnTo>
                  <a:lnTo>
                    <a:pt x="1444" y="1"/>
                  </a:lnTo>
                  <a:lnTo>
                    <a:pt x="1463" y="1"/>
                  </a:lnTo>
                  <a:lnTo>
                    <a:pt x="1479" y="7"/>
                  </a:lnTo>
                  <a:lnTo>
                    <a:pt x="1493" y="18"/>
                  </a:lnTo>
                  <a:lnTo>
                    <a:pt x="1502" y="32"/>
                  </a:lnTo>
                  <a:lnTo>
                    <a:pt x="1506" y="48"/>
                  </a:lnTo>
                  <a:lnTo>
                    <a:pt x="1506" y="66"/>
                  </a:lnTo>
                  <a:lnTo>
                    <a:pt x="1489" y="132"/>
                  </a:lnTo>
                  <a:lnTo>
                    <a:pt x="1469" y="195"/>
                  </a:lnTo>
                  <a:lnTo>
                    <a:pt x="1443" y="254"/>
                  </a:lnTo>
                  <a:lnTo>
                    <a:pt x="1414" y="310"/>
                  </a:lnTo>
                  <a:lnTo>
                    <a:pt x="1380" y="363"/>
                  </a:lnTo>
                  <a:lnTo>
                    <a:pt x="1341" y="412"/>
                  </a:lnTo>
                  <a:lnTo>
                    <a:pt x="1300" y="457"/>
                  </a:lnTo>
                  <a:lnTo>
                    <a:pt x="1255" y="498"/>
                  </a:lnTo>
                  <a:lnTo>
                    <a:pt x="1207" y="535"/>
                  </a:lnTo>
                  <a:lnTo>
                    <a:pt x="1155" y="568"/>
                  </a:lnTo>
                  <a:lnTo>
                    <a:pt x="1101" y="597"/>
                  </a:lnTo>
                  <a:lnTo>
                    <a:pt x="1044" y="620"/>
                  </a:lnTo>
                  <a:lnTo>
                    <a:pt x="985" y="639"/>
                  </a:lnTo>
                  <a:lnTo>
                    <a:pt x="924" y="652"/>
                  </a:lnTo>
                  <a:lnTo>
                    <a:pt x="861" y="660"/>
                  </a:lnTo>
                  <a:lnTo>
                    <a:pt x="795" y="663"/>
                  </a:lnTo>
                  <a:lnTo>
                    <a:pt x="727" y="660"/>
                  </a:lnTo>
                  <a:lnTo>
                    <a:pt x="661" y="651"/>
                  </a:lnTo>
                  <a:lnTo>
                    <a:pt x="596" y="636"/>
                  </a:lnTo>
                  <a:lnTo>
                    <a:pt x="533" y="616"/>
                  </a:lnTo>
                  <a:lnTo>
                    <a:pt x="472" y="590"/>
                  </a:lnTo>
                  <a:lnTo>
                    <a:pt x="415" y="560"/>
                  </a:lnTo>
                  <a:lnTo>
                    <a:pt x="360" y="525"/>
                  </a:lnTo>
                  <a:lnTo>
                    <a:pt x="309" y="486"/>
                  </a:lnTo>
                  <a:lnTo>
                    <a:pt x="261" y="442"/>
                  </a:lnTo>
                  <a:lnTo>
                    <a:pt x="218" y="394"/>
                  </a:lnTo>
                  <a:lnTo>
                    <a:pt x="177" y="342"/>
                  </a:lnTo>
                  <a:lnTo>
                    <a:pt x="142" y="288"/>
                  </a:lnTo>
                  <a:lnTo>
                    <a:pt x="112" y="230"/>
                  </a:lnTo>
                  <a:lnTo>
                    <a:pt x="112" y="442"/>
                  </a:lnTo>
                  <a:lnTo>
                    <a:pt x="0" y="4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2"/>
            <p:cNvSpPr>
              <a:spLocks/>
            </p:cNvSpPr>
            <p:nvPr/>
          </p:nvSpPr>
          <p:spPr bwMode="auto">
            <a:xfrm>
              <a:off x="7507288" y="2217738"/>
              <a:ext cx="265112" cy="106363"/>
            </a:xfrm>
            <a:custGeom>
              <a:avLst/>
              <a:gdLst>
                <a:gd name="T0" fmla="*/ 804 w 1507"/>
                <a:gd name="T1" fmla="*/ 3 h 607"/>
                <a:gd name="T2" fmla="*/ 928 w 1507"/>
                <a:gd name="T3" fmla="*/ 25 h 607"/>
                <a:gd name="T4" fmla="*/ 1044 w 1507"/>
                <a:gd name="T5" fmla="*/ 66 h 607"/>
                <a:gd name="T6" fmla="*/ 1152 w 1507"/>
                <a:gd name="T7" fmla="*/ 126 h 607"/>
                <a:gd name="T8" fmla="*/ 1247 w 1507"/>
                <a:gd name="T9" fmla="*/ 204 h 607"/>
                <a:gd name="T10" fmla="*/ 1329 w 1507"/>
                <a:gd name="T11" fmla="*/ 297 h 607"/>
                <a:gd name="T12" fmla="*/ 1395 w 1507"/>
                <a:gd name="T13" fmla="*/ 404 h 607"/>
                <a:gd name="T14" fmla="*/ 1507 w 1507"/>
                <a:gd name="T15" fmla="*/ 166 h 607"/>
                <a:gd name="T16" fmla="*/ 1061 w 1507"/>
                <a:gd name="T17" fmla="*/ 607 h 607"/>
                <a:gd name="T18" fmla="*/ 1315 w 1507"/>
                <a:gd name="T19" fmla="*/ 498 h 607"/>
                <a:gd name="T20" fmla="*/ 1262 w 1507"/>
                <a:gd name="T21" fmla="*/ 396 h 607"/>
                <a:gd name="T22" fmla="*/ 1192 w 1507"/>
                <a:gd name="T23" fmla="*/ 307 h 607"/>
                <a:gd name="T24" fmla="*/ 1108 w 1507"/>
                <a:gd name="T25" fmla="*/ 232 h 607"/>
                <a:gd name="T26" fmla="*/ 1014 w 1507"/>
                <a:gd name="T27" fmla="*/ 175 h 607"/>
                <a:gd name="T28" fmla="*/ 909 w 1507"/>
                <a:gd name="T29" fmla="*/ 135 h 607"/>
                <a:gd name="T30" fmla="*/ 797 w 1507"/>
                <a:gd name="T31" fmla="*/ 113 h 607"/>
                <a:gd name="T32" fmla="*/ 678 w 1507"/>
                <a:gd name="T33" fmla="*/ 113 h 607"/>
                <a:gd name="T34" fmla="*/ 559 w 1507"/>
                <a:gd name="T35" fmla="*/ 136 h 607"/>
                <a:gd name="T36" fmla="*/ 447 w 1507"/>
                <a:gd name="T37" fmla="*/ 179 h 607"/>
                <a:gd name="T38" fmla="*/ 346 w 1507"/>
                <a:gd name="T39" fmla="*/ 240 h 607"/>
                <a:gd name="T40" fmla="*/ 257 w 1507"/>
                <a:gd name="T41" fmla="*/ 317 h 607"/>
                <a:gd name="T42" fmla="*/ 183 w 1507"/>
                <a:gd name="T43" fmla="*/ 409 h 607"/>
                <a:gd name="T44" fmla="*/ 128 w 1507"/>
                <a:gd name="T45" fmla="*/ 513 h 607"/>
                <a:gd name="T46" fmla="*/ 104 w 1507"/>
                <a:gd name="T47" fmla="*/ 582 h 607"/>
                <a:gd name="T48" fmla="*/ 83 w 1507"/>
                <a:gd name="T49" fmla="*/ 601 h 607"/>
                <a:gd name="T50" fmla="*/ 55 w 1507"/>
                <a:gd name="T51" fmla="*/ 607 h 607"/>
                <a:gd name="T52" fmla="*/ 27 w 1507"/>
                <a:gd name="T53" fmla="*/ 600 h 607"/>
                <a:gd name="T54" fmla="*/ 7 w 1507"/>
                <a:gd name="T55" fmla="*/ 580 h 607"/>
                <a:gd name="T56" fmla="*/ 0 w 1507"/>
                <a:gd name="T57" fmla="*/ 552 h 607"/>
                <a:gd name="T58" fmla="*/ 24 w 1507"/>
                <a:gd name="T59" fmla="*/ 475 h 607"/>
                <a:gd name="T60" fmla="*/ 82 w 1507"/>
                <a:gd name="T61" fmla="*/ 360 h 607"/>
                <a:gd name="T62" fmla="*/ 158 w 1507"/>
                <a:gd name="T63" fmla="*/ 258 h 607"/>
                <a:gd name="T64" fmla="*/ 253 w 1507"/>
                <a:gd name="T65" fmla="*/ 169 h 607"/>
                <a:gd name="T66" fmla="*/ 359 w 1507"/>
                <a:gd name="T67" fmla="*/ 99 h 607"/>
                <a:gd name="T68" fmla="*/ 477 w 1507"/>
                <a:gd name="T69" fmla="*/ 45 h 607"/>
                <a:gd name="T70" fmla="*/ 606 w 1507"/>
                <a:gd name="T71" fmla="*/ 12 h 607"/>
                <a:gd name="T72" fmla="*/ 739 w 1507"/>
                <a:gd name="T73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7" h="607">
                  <a:moveTo>
                    <a:pt x="739" y="0"/>
                  </a:moveTo>
                  <a:lnTo>
                    <a:pt x="804" y="3"/>
                  </a:lnTo>
                  <a:lnTo>
                    <a:pt x="867" y="12"/>
                  </a:lnTo>
                  <a:lnTo>
                    <a:pt x="928" y="25"/>
                  </a:lnTo>
                  <a:lnTo>
                    <a:pt x="987" y="43"/>
                  </a:lnTo>
                  <a:lnTo>
                    <a:pt x="1044" y="66"/>
                  </a:lnTo>
                  <a:lnTo>
                    <a:pt x="1099" y="95"/>
                  </a:lnTo>
                  <a:lnTo>
                    <a:pt x="1152" y="126"/>
                  </a:lnTo>
                  <a:lnTo>
                    <a:pt x="1200" y="163"/>
                  </a:lnTo>
                  <a:lnTo>
                    <a:pt x="1247" y="204"/>
                  </a:lnTo>
                  <a:lnTo>
                    <a:pt x="1289" y="248"/>
                  </a:lnTo>
                  <a:lnTo>
                    <a:pt x="1329" y="297"/>
                  </a:lnTo>
                  <a:lnTo>
                    <a:pt x="1364" y="349"/>
                  </a:lnTo>
                  <a:lnTo>
                    <a:pt x="1395" y="404"/>
                  </a:lnTo>
                  <a:lnTo>
                    <a:pt x="1395" y="166"/>
                  </a:lnTo>
                  <a:lnTo>
                    <a:pt x="1507" y="166"/>
                  </a:lnTo>
                  <a:lnTo>
                    <a:pt x="1507" y="607"/>
                  </a:lnTo>
                  <a:lnTo>
                    <a:pt x="1061" y="607"/>
                  </a:lnTo>
                  <a:lnTo>
                    <a:pt x="1061" y="498"/>
                  </a:lnTo>
                  <a:lnTo>
                    <a:pt x="1315" y="498"/>
                  </a:lnTo>
                  <a:lnTo>
                    <a:pt x="1291" y="445"/>
                  </a:lnTo>
                  <a:lnTo>
                    <a:pt x="1262" y="396"/>
                  </a:lnTo>
                  <a:lnTo>
                    <a:pt x="1228" y="349"/>
                  </a:lnTo>
                  <a:lnTo>
                    <a:pt x="1192" y="307"/>
                  </a:lnTo>
                  <a:lnTo>
                    <a:pt x="1152" y="268"/>
                  </a:lnTo>
                  <a:lnTo>
                    <a:pt x="1108" y="232"/>
                  </a:lnTo>
                  <a:lnTo>
                    <a:pt x="1063" y="201"/>
                  </a:lnTo>
                  <a:lnTo>
                    <a:pt x="1014" y="175"/>
                  </a:lnTo>
                  <a:lnTo>
                    <a:pt x="963" y="152"/>
                  </a:lnTo>
                  <a:lnTo>
                    <a:pt x="909" y="135"/>
                  </a:lnTo>
                  <a:lnTo>
                    <a:pt x="854" y="121"/>
                  </a:lnTo>
                  <a:lnTo>
                    <a:pt x="797" y="113"/>
                  </a:lnTo>
                  <a:lnTo>
                    <a:pt x="739" y="111"/>
                  </a:lnTo>
                  <a:lnTo>
                    <a:pt x="678" y="113"/>
                  </a:lnTo>
                  <a:lnTo>
                    <a:pt x="618" y="122"/>
                  </a:lnTo>
                  <a:lnTo>
                    <a:pt x="559" y="136"/>
                  </a:lnTo>
                  <a:lnTo>
                    <a:pt x="502" y="155"/>
                  </a:lnTo>
                  <a:lnTo>
                    <a:pt x="447" y="179"/>
                  </a:lnTo>
                  <a:lnTo>
                    <a:pt x="396" y="207"/>
                  </a:lnTo>
                  <a:lnTo>
                    <a:pt x="346" y="240"/>
                  </a:lnTo>
                  <a:lnTo>
                    <a:pt x="299" y="277"/>
                  </a:lnTo>
                  <a:lnTo>
                    <a:pt x="257" y="317"/>
                  </a:lnTo>
                  <a:lnTo>
                    <a:pt x="218" y="361"/>
                  </a:lnTo>
                  <a:lnTo>
                    <a:pt x="183" y="409"/>
                  </a:lnTo>
                  <a:lnTo>
                    <a:pt x="153" y="460"/>
                  </a:lnTo>
                  <a:lnTo>
                    <a:pt x="128" y="513"/>
                  </a:lnTo>
                  <a:lnTo>
                    <a:pt x="110" y="568"/>
                  </a:lnTo>
                  <a:lnTo>
                    <a:pt x="104" y="582"/>
                  </a:lnTo>
                  <a:lnTo>
                    <a:pt x="94" y="593"/>
                  </a:lnTo>
                  <a:lnTo>
                    <a:pt x="83" y="601"/>
                  </a:lnTo>
                  <a:lnTo>
                    <a:pt x="69" y="606"/>
                  </a:lnTo>
                  <a:lnTo>
                    <a:pt x="55" y="607"/>
                  </a:lnTo>
                  <a:lnTo>
                    <a:pt x="40" y="605"/>
                  </a:lnTo>
                  <a:lnTo>
                    <a:pt x="27" y="600"/>
                  </a:lnTo>
                  <a:lnTo>
                    <a:pt x="15" y="591"/>
                  </a:lnTo>
                  <a:lnTo>
                    <a:pt x="7" y="580"/>
                  </a:lnTo>
                  <a:lnTo>
                    <a:pt x="2" y="566"/>
                  </a:lnTo>
                  <a:lnTo>
                    <a:pt x="0" y="552"/>
                  </a:lnTo>
                  <a:lnTo>
                    <a:pt x="2" y="538"/>
                  </a:lnTo>
                  <a:lnTo>
                    <a:pt x="24" y="475"/>
                  </a:lnTo>
                  <a:lnTo>
                    <a:pt x="51" y="417"/>
                  </a:lnTo>
                  <a:lnTo>
                    <a:pt x="82" y="360"/>
                  </a:lnTo>
                  <a:lnTo>
                    <a:pt x="118" y="307"/>
                  </a:lnTo>
                  <a:lnTo>
                    <a:pt x="158" y="258"/>
                  </a:lnTo>
                  <a:lnTo>
                    <a:pt x="204" y="212"/>
                  </a:lnTo>
                  <a:lnTo>
                    <a:pt x="253" y="169"/>
                  </a:lnTo>
                  <a:lnTo>
                    <a:pt x="304" y="132"/>
                  </a:lnTo>
                  <a:lnTo>
                    <a:pt x="359" y="99"/>
                  </a:lnTo>
                  <a:lnTo>
                    <a:pt x="417" y="69"/>
                  </a:lnTo>
                  <a:lnTo>
                    <a:pt x="477" y="45"/>
                  </a:lnTo>
                  <a:lnTo>
                    <a:pt x="541" y="26"/>
                  </a:lnTo>
                  <a:lnTo>
                    <a:pt x="606" y="12"/>
                  </a:lnTo>
                  <a:lnTo>
                    <a:pt x="672" y="3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3"/>
            <p:cNvSpPr>
              <a:spLocks noEditPoints="1"/>
            </p:cNvSpPr>
            <p:nvPr/>
          </p:nvSpPr>
          <p:spPr bwMode="auto">
            <a:xfrm>
              <a:off x="7231063" y="1905000"/>
              <a:ext cx="492125" cy="536575"/>
            </a:xfrm>
            <a:custGeom>
              <a:avLst/>
              <a:gdLst>
                <a:gd name="T0" fmla="*/ 149 w 2790"/>
                <a:gd name="T1" fmla="*/ 1289 h 3039"/>
                <a:gd name="T2" fmla="*/ 274 w 2790"/>
                <a:gd name="T3" fmla="*/ 1391 h 3039"/>
                <a:gd name="T4" fmla="*/ 414 w 2790"/>
                <a:gd name="T5" fmla="*/ 1458 h 3039"/>
                <a:gd name="T6" fmla="*/ 896 w 2790"/>
                <a:gd name="T7" fmla="*/ 1579 h 3039"/>
                <a:gd name="T8" fmla="*/ 1220 w 2790"/>
                <a:gd name="T9" fmla="*/ 1608 h 3039"/>
                <a:gd name="T10" fmla="*/ 1635 w 2790"/>
                <a:gd name="T11" fmla="*/ 1605 h 3039"/>
                <a:gd name="T12" fmla="*/ 1899 w 2790"/>
                <a:gd name="T13" fmla="*/ 1578 h 3039"/>
                <a:gd name="T14" fmla="*/ 2412 w 2790"/>
                <a:gd name="T15" fmla="*/ 1443 h 3039"/>
                <a:gd name="T16" fmla="*/ 2556 w 2790"/>
                <a:gd name="T17" fmla="*/ 1365 h 3039"/>
                <a:gd name="T18" fmla="*/ 2647 w 2790"/>
                <a:gd name="T19" fmla="*/ 1282 h 3039"/>
                <a:gd name="T20" fmla="*/ 2652 w 2790"/>
                <a:gd name="T21" fmla="*/ 767 h 3039"/>
                <a:gd name="T22" fmla="*/ 2474 w 2790"/>
                <a:gd name="T23" fmla="*/ 874 h 3039"/>
                <a:gd name="T24" fmla="*/ 2225 w 2790"/>
                <a:gd name="T25" fmla="*/ 963 h 3039"/>
                <a:gd name="T26" fmla="*/ 1930 w 2790"/>
                <a:gd name="T27" fmla="*/ 1024 h 3039"/>
                <a:gd name="T28" fmla="*/ 1543 w 2790"/>
                <a:gd name="T29" fmla="*/ 1058 h 3039"/>
                <a:gd name="T30" fmla="*/ 1066 w 2790"/>
                <a:gd name="T31" fmla="*/ 1047 h 3039"/>
                <a:gd name="T32" fmla="*/ 683 w 2790"/>
                <a:gd name="T33" fmla="*/ 992 h 3039"/>
                <a:gd name="T34" fmla="*/ 401 w 2790"/>
                <a:gd name="T35" fmla="*/ 910 h 3039"/>
                <a:gd name="T36" fmla="*/ 206 w 2790"/>
                <a:gd name="T37" fmla="*/ 815 h 3039"/>
                <a:gd name="T38" fmla="*/ 1395 w 2790"/>
                <a:gd name="T39" fmla="*/ 111 h 3039"/>
                <a:gd name="T40" fmla="*/ 617 w 2790"/>
                <a:gd name="T41" fmla="*/ 202 h 3039"/>
                <a:gd name="T42" fmla="*/ 173 w 2790"/>
                <a:gd name="T43" fmla="*/ 414 h 3039"/>
                <a:gd name="T44" fmla="*/ 173 w 2790"/>
                <a:gd name="T45" fmla="*/ 654 h 3039"/>
                <a:gd name="T46" fmla="*/ 617 w 2790"/>
                <a:gd name="T47" fmla="*/ 860 h 3039"/>
                <a:gd name="T48" fmla="*/ 1395 w 2790"/>
                <a:gd name="T49" fmla="*/ 950 h 3039"/>
                <a:gd name="T50" fmla="*/ 2174 w 2790"/>
                <a:gd name="T51" fmla="*/ 860 h 3039"/>
                <a:gd name="T52" fmla="*/ 2618 w 2790"/>
                <a:gd name="T53" fmla="*/ 654 h 3039"/>
                <a:gd name="T54" fmla="*/ 2618 w 2790"/>
                <a:gd name="T55" fmla="*/ 414 h 3039"/>
                <a:gd name="T56" fmla="*/ 2174 w 2790"/>
                <a:gd name="T57" fmla="*/ 202 h 3039"/>
                <a:gd name="T58" fmla="*/ 1395 w 2790"/>
                <a:gd name="T59" fmla="*/ 111 h 3039"/>
                <a:gd name="T60" fmla="*/ 2068 w 2790"/>
                <a:gd name="T61" fmla="*/ 64 h 3039"/>
                <a:gd name="T62" fmla="*/ 2609 w 2790"/>
                <a:gd name="T63" fmla="*/ 267 h 3039"/>
                <a:gd name="T64" fmla="*/ 2790 w 2790"/>
                <a:gd name="T65" fmla="*/ 508 h 3039"/>
                <a:gd name="T66" fmla="*/ 2702 w 2790"/>
                <a:gd name="T67" fmla="*/ 1658 h 3039"/>
                <a:gd name="T68" fmla="*/ 2587 w 2790"/>
                <a:gd name="T69" fmla="*/ 1476 h 3039"/>
                <a:gd name="T70" fmla="*/ 2032 w 2790"/>
                <a:gd name="T71" fmla="*/ 1671 h 3039"/>
                <a:gd name="T72" fmla="*/ 1176 w 2790"/>
                <a:gd name="T73" fmla="*/ 1717 h 3039"/>
                <a:gd name="T74" fmla="*/ 480 w 2790"/>
                <a:gd name="T75" fmla="*/ 1601 h 3039"/>
                <a:gd name="T76" fmla="*/ 117 w 2790"/>
                <a:gd name="T77" fmla="*/ 1412 h 3039"/>
                <a:gd name="T78" fmla="*/ 144 w 2790"/>
                <a:gd name="T79" fmla="*/ 1945 h 3039"/>
                <a:gd name="T80" fmla="*/ 227 w 2790"/>
                <a:gd name="T81" fmla="*/ 2024 h 3039"/>
                <a:gd name="T82" fmla="*/ 343 w 2790"/>
                <a:gd name="T83" fmla="*/ 2090 h 3039"/>
                <a:gd name="T84" fmla="*/ 631 w 2790"/>
                <a:gd name="T85" fmla="*/ 2189 h 3039"/>
                <a:gd name="T86" fmla="*/ 1028 w 2790"/>
                <a:gd name="T87" fmla="*/ 2257 h 3039"/>
                <a:gd name="T88" fmla="*/ 1428 w 2790"/>
                <a:gd name="T89" fmla="*/ 2286 h 3039"/>
                <a:gd name="T90" fmla="*/ 1395 w 2790"/>
                <a:gd name="T91" fmla="*/ 2387 h 3039"/>
                <a:gd name="T92" fmla="*/ 626 w 2790"/>
                <a:gd name="T93" fmla="*/ 2306 h 3039"/>
                <a:gd name="T94" fmla="*/ 155 w 2790"/>
                <a:gd name="T95" fmla="*/ 2107 h 3039"/>
                <a:gd name="T96" fmla="*/ 121 w 2790"/>
                <a:gd name="T97" fmla="*/ 2569 h 3039"/>
                <a:gd name="T98" fmla="*/ 394 w 2790"/>
                <a:gd name="T99" fmla="*/ 2775 h 3039"/>
                <a:gd name="T100" fmla="*/ 1019 w 2790"/>
                <a:gd name="T101" fmla="*/ 2920 h 3039"/>
                <a:gd name="T102" fmla="*/ 1160 w 2790"/>
                <a:gd name="T103" fmla="*/ 3018 h 3039"/>
                <a:gd name="T104" fmla="*/ 894 w 2790"/>
                <a:gd name="T105" fmla="*/ 3015 h 3039"/>
                <a:gd name="T106" fmla="*/ 364 w 2790"/>
                <a:gd name="T107" fmla="*/ 2882 h 3039"/>
                <a:gd name="T108" fmla="*/ 37 w 2790"/>
                <a:gd name="T109" fmla="*/ 2650 h 3039"/>
                <a:gd name="T110" fmla="*/ 20 w 2790"/>
                <a:gd name="T111" fmla="*/ 444 h 3039"/>
                <a:gd name="T112" fmla="*/ 349 w 2790"/>
                <a:gd name="T113" fmla="*/ 178 h 3039"/>
                <a:gd name="T114" fmla="*/ 993 w 2790"/>
                <a:gd name="T115" fmla="*/ 22 h 3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0" h="3039">
                  <a:moveTo>
                    <a:pt x="112" y="745"/>
                  </a:moveTo>
                  <a:lnTo>
                    <a:pt x="112" y="1198"/>
                  </a:lnTo>
                  <a:lnTo>
                    <a:pt x="114" y="1211"/>
                  </a:lnTo>
                  <a:lnTo>
                    <a:pt x="116" y="1225"/>
                  </a:lnTo>
                  <a:lnTo>
                    <a:pt x="122" y="1245"/>
                  </a:lnTo>
                  <a:lnTo>
                    <a:pt x="130" y="1262"/>
                  </a:lnTo>
                  <a:lnTo>
                    <a:pt x="143" y="1282"/>
                  </a:lnTo>
                  <a:lnTo>
                    <a:pt x="149" y="1289"/>
                  </a:lnTo>
                  <a:lnTo>
                    <a:pt x="155" y="1297"/>
                  </a:lnTo>
                  <a:lnTo>
                    <a:pt x="176" y="1319"/>
                  </a:lnTo>
                  <a:lnTo>
                    <a:pt x="183" y="1325"/>
                  </a:lnTo>
                  <a:lnTo>
                    <a:pt x="191" y="1331"/>
                  </a:lnTo>
                  <a:lnTo>
                    <a:pt x="220" y="1355"/>
                  </a:lnTo>
                  <a:lnTo>
                    <a:pt x="227" y="1360"/>
                  </a:lnTo>
                  <a:lnTo>
                    <a:pt x="234" y="1365"/>
                  </a:lnTo>
                  <a:lnTo>
                    <a:pt x="274" y="1391"/>
                  </a:lnTo>
                  <a:lnTo>
                    <a:pt x="287" y="1398"/>
                  </a:lnTo>
                  <a:lnTo>
                    <a:pt x="312" y="1411"/>
                  </a:lnTo>
                  <a:lnTo>
                    <a:pt x="339" y="1425"/>
                  </a:lnTo>
                  <a:lnTo>
                    <a:pt x="343" y="1427"/>
                  </a:lnTo>
                  <a:lnTo>
                    <a:pt x="346" y="1429"/>
                  </a:lnTo>
                  <a:lnTo>
                    <a:pt x="379" y="1443"/>
                  </a:lnTo>
                  <a:lnTo>
                    <a:pt x="412" y="1457"/>
                  </a:lnTo>
                  <a:lnTo>
                    <a:pt x="414" y="1458"/>
                  </a:lnTo>
                  <a:lnTo>
                    <a:pt x="481" y="1482"/>
                  </a:lnTo>
                  <a:lnTo>
                    <a:pt x="553" y="1505"/>
                  </a:lnTo>
                  <a:lnTo>
                    <a:pt x="630" y="1526"/>
                  </a:lnTo>
                  <a:lnTo>
                    <a:pt x="713" y="1546"/>
                  </a:lnTo>
                  <a:lnTo>
                    <a:pt x="800" y="1562"/>
                  </a:lnTo>
                  <a:lnTo>
                    <a:pt x="892" y="1578"/>
                  </a:lnTo>
                  <a:lnTo>
                    <a:pt x="894" y="1578"/>
                  </a:lnTo>
                  <a:lnTo>
                    <a:pt x="896" y="1579"/>
                  </a:lnTo>
                  <a:lnTo>
                    <a:pt x="951" y="1586"/>
                  </a:lnTo>
                  <a:lnTo>
                    <a:pt x="1008" y="1593"/>
                  </a:lnTo>
                  <a:lnTo>
                    <a:pt x="1028" y="1594"/>
                  </a:lnTo>
                  <a:lnTo>
                    <a:pt x="1079" y="1599"/>
                  </a:lnTo>
                  <a:lnTo>
                    <a:pt x="1131" y="1603"/>
                  </a:lnTo>
                  <a:lnTo>
                    <a:pt x="1155" y="1605"/>
                  </a:lnTo>
                  <a:lnTo>
                    <a:pt x="1180" y="1606"/>
                  </a:lnTo>
                  <a:lnTo>
                    <a:pt x="1220" y="1608"/>
                  </a:lnTo>
                  <a:lnTo>
                    <a:pt x="1259" y="1610"/>
                  </a:lnTo>
                  <a:lnTo>
                    <a:pt x="1327" y="1612"/>
                  </a:lnTo>
                  <a:lnTo>
                    <a:pt x="1395" y="1612"/>
                  </a:lnTo>
                  <a:lnTo>
                    <a:pt x="1464" y="1612"/>
                  </a:lnTo>
                  <a:lnTo>
                    <a:pt x="1531" y="1610"/>
                  </a:lnTo>
                  <a:lnTo>
                    <a:pt x="1571" y="1608"/>
                  </a:lnTo>
                  <a:lnTo>
                    <a:pt x="1611" y="1606"/>
                  </a:lnTo>
                  <a:lnTo>
                    <a:pt x="1635" y="1605"/>
                  </a:lnTo>
                  <a:lnTo>
                    <a:pt x="1660" y="1603"/>
                  </a:lnTo>
                  <a:lnTo>
                    <a:pt x="1712" y="1599"/>
                  </a:lnTo>
                  <a:lnTo>
                    <a:pt x="1763" y="1594"/>
                  </a:lnTo>
                  <a:lnTo>
                    <a:pt x="1783" y="1593"/>
                  </a:lnTo>
                  <a:lnTo>
                    <a:pt x="1839" y="1586"/>
                  </a:lnTo>
                  <a:lnTo>
                    <a:pt x="1895" y="1579"/>
                  </a:lnTo>
                  <a:lnTo>
                    <a:pt x="1896" y="1578"/>
                  </a:lnTo>
                  <a:lnTo>
                    <a:pt x="1899" y="1578"/>
                  </a:lnTo>
                  <a:lnTo>
                    <a:pt x="1991" y="1562"/>
                  </a:lnTo>
                  <a:lnTo>
                    <a:pt x="2078" y="1546"/>
                  </a:lnTo>
                  <a:lnTo>
                    <a:pt x="2161" y="1526"/>
                  </a:lnTo>
                  <a:lnTo>
                    <a:pt x="2237" y="1505"/>
                  </a:lnTo>
                  <a:lnTo>
                    <a:pt x="2310" y="1482"/>
                  </a:lnTo>
                  <a:lnTo>
                    <a:pt x="2376" y="1458"/>
                  </a:lnTo>
                  <a:lnTo>
                    <a:pt x="2378" y="1457"/>
                  </a:lnTo>
                  <a:lnTo>
                    <a:pt x="2412" y="1443"/>
                  </a:lnTo>
                  <a:lnTo>
                    <a:pt x="2444" y="1429"/>
                  </a:lnTo>
                  <a:lnTo>
                    <a:pt x="2449" y="1427"/>
                  </a:lnTo>
                  <a:lnTo>
                    <a:pt x="2452" y="1425"/>
                  </a:lnTo>
                  <a:lnTo>
                    <a:pt x="2504" y="1398"/>
                  </a:lnTo>
                  <a:lnTo>
                    <a:pt x="2511" y="1394"/>
                  </a:lnTo>
                  <a:lnTo>
                    <a:pt x="2517" y="1391"/>
                  </a:lnTo>
                  <a:lnTo>
                    <a:pt x="2538" y="1379"/>
                  </a:lnTo>
                  <a:lnTo>
                    <a:pt x="2556" y="1365"/>
                  </a:lnTo>
                  <a:lnTo>
                    <a:pt x="2564" y="1360"/>
                  </a:lnTo>
                  <a:lnTo>
                    <a:pt x="2571" y="1355"/>
                  </a:lnTo>
                  <a:lnTo>
                    <a:pt x="2600" y="1331"/>
                  </a:lnTo>
                  <a:lnTo>
                    <a:pt x="2608" y="1325"/>
                  </a:lnTo>
                  <a:lnTo>
                    <a:pt x="2615" y="1319"/>
                  </a:lnTo>
                  <a:lnTo>
                    <a:pt x="2635" y="1297"/>
                  </a:lnTo>
                  <a:lnTo>
                    <a:pt x="2641" y="1289"/>
                  </a:lnTo>
                  <a:lnTo>
                    <a:pt x="2647" y="1282"/>
                  </a:lnTo>
                  <a:lnTo>
                    <a:pt x="2660" y="1262"/>
                  </a:lnTo>
                  <a:lnTo>
                    <a:pt x="2668" y="1245"/>
                  </a:lnTo>
                  <a:lnTo>
                    <a:pt x="2674" y="1225"/>
                  </a:lnTo>
                  <a:lnTo>
                    <a:pt x="2677" y="1211"/>
                  </a:lnTo>
                  <a:lnTo>
                    <a:pt x="2678" y="1198"/>
                  </a:lnTo>
                  <a:lnTo>
                    <a:pt x="2678" y="745"/>
                  </a:lnTo>
                  <a:lnTo>
                    <a:pt x="2658" y="762"/>
                  </a:lnTo>
                  <a:lnTo>
                    <a:pt x="2652" y="767"/>
                  </a:lnTo>
                  <a:lnTo>
                    <a:pt x="2645" y="773"/>
                  </a:lnTo>
                  <a:lnTo>
                    <a:pt x="2619" y="792"/>
                  </a:lnTo>
                  <a:lnTo>
                    <a:pt x="2590" y="812"/>
                  </a:lnTo>
                  <a:lnTo>
                    <a:pt x="2584" y="815"/>
                  </a:lnTo>
                  <a:lnTo>
                    <a:pt x="2578" y="819"/>
                  </a:lnTo>
                  <a:lnTo>
                    <a:pt x="2526" y="848"/>
                  </a:lnTo>
                  <a:lnTo>
                    <a:pt x="2506" y="859"/>
                  </a:lnTo>
                  <a:lnTo>
                    <a:pt x="2474" y="874"/>
                  </a:lnTo>
                  <a:lnTo>
                    <a:pt x="2441" y="889"/>
                  </a:lnTo>
                  <a:lnTo>
                    <a:pt x="2436" y="891"/>
                  </a:lnTo>
                  <a:lnTo>
                    <a:pt x="2431" y="894"/>
                  </a:lnTo>
                  <a:lnTo>
                    <a:pt x="2391" y="910"/>
                  </a:lnTo>
                  <a:lnTo>
                    <a:pt x="2348" y="925"/>
                  </a:lnTo>
                  <a:lnTo>
                    <a:pt x="2323" y="934"/>
                  </a:lnTo>
                  <a:lnTo>
                    <a:pt x="2252" y="956"/>
                  </a:lnTo>
                  <a:lnTo>
                    <a:pt x="2225" y="963"/>
                  </a:lnTo>
                  <a:lnTo>
                    <a:pt x="2175" y="977"/>
                  </a:lnTo>
                  <a:lnTo>
                    <a:pt x="2123" y="989"/>
                  </a:lnTo>
                  <a:lnTo>
                    <a:pt x="2116" y="991"/>
                  </a:lnTo>
                  <a:lnTo>
                    <a:pt x="2109" y="992"/>
                  </a:lnTo>
                  <a:lnTo>
                    <a:pt x="2061" y="1002"/>
                  </a:lnTo>
                  <a:lnTo>
                    <a:pt x="2011" y="1010"/>
                  </a:lnTo>
                  <a:lnTo>
                    <a:pt x="1977" y="1017"/>
                  </a:lnTo>
                  <a:lnTo>
                    <a:pt x="1930" y="1024"/>
                  </a:lnTo>
                  <a:lnTo>
                    <a:pt x="1880" y="1031"/>
                  </a:lnTo>
                  <a:lnTo>
                    <a:pt x="1854" y="1034"/>
                  </a:lnTo>
                  <a:lnTo>
                    <a:pt x="1791" y="1041"/>
                  </a:lnTo>
                  <a:lnTo>
                    <a:pt x="1726" y="1047"/>
                  </a:lnTo>
                  <a:lnTo>
                    <a:pt x="1692" y="1049"/>
                  </a:lnTo>
                  <a:lnTo>
                    <a:pt x="1639" y="1052"/>
                  </a:lnTo>
                  <a:lnTo>
                    <a:pt x="1584" y="1056"/>
                  </a:lnTo>
                  <a:lnTo>
                    <a:pt x="1543" y="1058"/>
                  </a:lnTo>
                  <a:lnTo>
                    <a:pt x="1471" y="1060"/>
                  </a:lnTo>
                  <a:lnTo>
                    <a:pt x="1395" y="1061"/>
                  </a:lnTo>
                  <a:lnTo>
                    <a:pt x="1321" y="1060"/>
                  </a:lnTo>
                  <a:lnTo>
                    <a:pt x="1247" y="1058"/>
                  </a:lnTo>
                  <a:lnTo>
                    <a:pt x="1207" y="1056"/>
                  </a:lnTo>
                  <a:lnTo>
                    <a:pt x="1152" y="1052"/>
                  </a:lnTo>
                  <a:lnTo>
                    <a:pt x="1099" y="1049"/>
                  </a:lnTo>
                  <a:lnTo>
                    <a:pt x="1066" y="1047"/>
                  </a:lnTo>
                  <a:lnTo>
                    <a:pt x="1001" y="1041"/>
                  </a:lnTo>
                  <a:lnTo>
                    <a:pt x="937" y="1034"/>
                  </a:lnTo>
                  <a:lnTo>
                    <a:pt x="911" y="1031"/>
                  </a:lnTo>
                  <a:lnTo>
                    <a:pt x="862" y="1024"/>
                  </a:lnTo>
                  <a:lnTo>
                    <a:pt x="814" y="1017"/>
                  </a:lnTo>
                  <a:lnTo>
                    <a:pt x="779" y="1010"/>
                  </a:lnTo>
                  <a:lnTo>
                    <a:pt x="730" y="1002"/>
                  </a:lnTo>
                  <a:lnTo>
                    <a:pt x="683" y="992"/>
                  </a:lnTo>
                  <a:lnTo>
                    <a:pt x="675" y="991"/>
                  </a:lnTo>
                  <a:lnTo>
                    <a:pt x="668" y="989"/>
                  </a:lnTo>
                  <a:lnTo>
                    <a:pt x="615" y="977"/>
                  </a:lnTo>
                  <a:lnTo>
                    <a:pt x="565" y="963"/>
                  </a:lnTo>
                  <a:lnTo>
                    <a:pt x="539" y="956"/>
                  </a:lnTo>
                  <a:lnTo>
                    <a:pt x="468" y="934"/>
                  </a:lnTo>
                  <a:lnTo>
                    <a:pt x="443" y="925"/>
                  </a:lnTo>
                  <a:lnTo>
                    <a:pt x="401" y="910"/>
                  </a:lnTo>
                  <a:lnTo>
                    <a:pt x="360" y="894"/>
                  </a:lnTo>
                  <a:lnTo>
                    <a:pt x="355" y="891"/>
                  </a:lnTo>
                  <a:lnTo>
                    <a:pt x="350" y="889"/>
                  </a:lnTo>
                  <a:lnTo>
                    <a:pt x="317" y="874"/>
                  </a:lnTo>
                  <a:lnTo>
                    <a:pt x="286" y="859"/>
                  </a:lnTo>
                  <a:lnTo>
                    <a:pt x="265" y="848"/>
                  </a:lnTo>
                  <a:lnTo>
                    <a:pt x="213" y="819"/>
                  </a:lnTo>
                  <a:lnTo>
                    <a:pt x="206" y="815"/>
                  </a:lnTo>
                  <a:lnTo>
                    <a:pt x="200" y="812"/>
                  </a:lnTo>
                  <a:lnTo>
                    <a:pt x="172" y="792"/>
                  </a:lnTo>
                  <a:lnTo>
                    <a:pt x="146" y="773"/>
                  </a:lnTo>
                  <a:lnTo>
                    <a:pt x="140" y="767"/>
                  </a:lnTo>
                  <a:lnTo>
                    <a:pt x="134" y="763"/>
                  </a:lnTo>
                  <a:lnTo>
                    <a:pt x="122" y="754"/>
                  </a:lnTo>
                  <a:lnTo>
                    <a:pt x="112" y="745"/>
                  </a:lnTo>
                  <a:close/>
                  <a:moveTo>
                    <a:pt x="1395" y="111"/>
                  </a:moveTo>
                  <a:lnTo>
                    <a:pt x="1283" y="112"/>
                  </a:lnTo>
                  <a:lnTo>
                    <a:pt x="1176" y="117"/>
                  </a:lnTo>
                  <a:lnTo>
                    <a:pt x="1072" y="125"/>
                  </a:lnTo>
                  <a:lnTo>
                    <a:pt x="972" y="136"/>
                  </a:lnTo>
                  <a:lnTo>
                    <a:pt x="876" y="149"/>
                  </a:lnTo>
                  <a:lnTo>
                    <a:pt x="785" y="164"/>
                  </a:lnTo>
                  <a:lnTo>
                    <a:pt x="698" y="183"/>
                  </a:lnTo>
                  <a:lnTo>
                    <a:pt x="617" y="202"/>
                  </a:lnTo>
                  <a:lnTo>
                    <a:pt x="541" y="224"/>
                  </a:lnTo>
                  <a:lnTo>
                    <a:pt x="470" y="248"/>
                  </a:lnTo>
                  <a:lnTo>
                    <a:pt x="405" y="273"/>
                  </a:lnTo>
                  <a:lnTo>
                    <a:pt x="346" y="299"/>
                  </a:lnTo>
                  <a:lnTo>
                    <a:pt x="293" y="326"/>
                  </a:lnTo>
                  <a:lnTo>
                    <a:pt x="246" y="355"/>
                  </a:lnTo>
                  <a:lnTo>
                    <a:pt x="206" y="384"/>
                  </a:lnTo>
                  <a:lnTo>
                    <a:pt x="173" y="414"/>
                  </a:lnTo>
                  <a:lnTo>
                    <a:pt x="147" y="444"/>
                  </a:lnTo>
                  <a:lnTo>
                    <a:pt x="127" y="474"/>
                  </a:lnTo>
                  <a:lnTo>
                    <a:pt x="116" y="505"/>
                  </a:lnTo>
                  <a:lnTo>
                    <a:pt x="112" y="536"/>
                  </a:lnTo>
                  <a:lnTo>
                    <a:pt x="116" y="564"/>
                  </a:lnTo>
                  <a:lnTo>
                    <a:pt x="127" y="594"/>
                  </a:lnTo>
                  <a:lnTo>
                    <a:pt x="147" y="624"/>
                  </a:lnTo>
                  <a:lnTo>
                    <a:pt x="173" y="654"/>
                  </a:lnTo>
                  <a:lnTo>
                    <a:pt x="206" y="682"/>
                  </a:lnTo>
                  <a:lnTo>
                    <a:pt x="246" y="711"/>
                  </a:lnTo>
                  <a:lnTo>
                    <a:pt x="293" y="739"/>
                  </a:lnTo>
                  <a:lnTo>
                    <a:pt x="346" y="765"/>
                  </a:lnTo>
                  <a:lnTo>
                    <a:pt x="405" y="791"/>
                  </a:lnTo>
                  <a:lnTo>
                    <a:pt x="470" y="816"/>
                  </a:lnTo>
                  <a:lnTo>
                    <a:pt x="541" y="839"/>
                  </a:lnTo>
                  <a:lnTo>
                    <a:pt x="617" y="860"/>
                  </a:lnTo>
                  <a:lnTo>
                    <a:pt x="698" y="879"/>
                  </a:lnTo>
                  <a:lnTo>
                    <a:pt x="785" y="897"/>
                  </a:lnTo>
                  <a:lnTo>
                    <a:pt x="876" y="912"/>
                  </a:lnTo>
                  <a:lnTo>
                    <a:pt x="972" y="925"/>
                  </a:lnTo>
                  <a:lnTo>
                    <a:pt x="1072" y="936"/>
                  </a:lnTo>
                  <a:lnTo>
                    <a:pt x="1176" y="943"/>
                  </a:lnTo>
                  <a:lnTo>
                    <a:pt x="1283" y="948"/>
                  </a:lnTo>
                  <a:lnTo>
                    <a:pt x="1395" y="950"/>
                  </a:lnTo>
                  <a:lnTo>
                    <a:pt x="1507" y="948"/>
                  </a:lnTo>
                  <a:lnTo>
                    <a:pt x="1615" y="943"/>
                  </a:lnTo>
                  <a:lnTo>
                    <a:pt x="1719" y="936"/>
                  </a:lnTo>
                  <a:lnTo>
                    <a:pt x="1820" y="925"/>
                  </a:lnTo>
                  <a:lnTo>
                    <a:pt x="1915" y="912"/>
                  </a:lnTo>
                  <a:lnTo>
                    <a:pt x="2006" y="897"/>
                  </a:lnTo>
                  <a:lnTo>
                    <a:pt x="2092" y="879"/>
                  </a:lnTo>
                  <a:lnTo>
                    <a:pt x="2174" y="860"/>
                  </a:lnTo>
                  <a:lnTo>
                    <a:pt x="2250" y="839"/>
                  </a:lnTo>
                  <a:lnTo>
                    <a:pt x="2321" y="816"/>
                  </a:lnTo>
                  <a:lnTo>
                    <a:pt x="2385" y="791"/>
                  </a:lnTo>
                  <a:lnTo>
                    <a:pt x="2445" y="765"/>
                  </a:lnTo>
                  <a:lnTo>
                    <a:pt x="2498" y="739"/>
                  </a:lnTo>
                  <a:lnTo>
                    <a:pt x="2545" y="711"/>
                  </a:lnTo>
                  <a:lnTo>
                    <a:pt x="2584" y="682"/>
                  </a:lnTo>
                  <a:lnTo>
                    <a:pt x="2618" y="654"/>
                  </a:lnTo>
                  <a:lnTo>
                    <a:pt x="2644" y="624"/>
                  </a:lnTo>
                  <a:lnTo>
                    <a:pt x="2663" y="594"/>
                  </a:lnTo>
                  <a:lnTo>
                    <a:pt x="2675" y="564"/>
                  </a:lnTo>
                  <a:lnTo>
                    <a:pt x="2678" y="536"/>
                  </a:lnTo>
                  <a:lnTo>
                    <a:pt x="2675" y="505"/>
                  </a:lnTo>
                  <a:lnTo>
                    <a:pt x="2663" y="474"/>
                  </a:lnTo>
                  <a:lnTo>
                    <a:pt x="2644" y="444"/>
                  </a:lnTo>
                  <a:lnTo>
                    <a:pt x="2618" y="414"/>
                  </a:lnTo>
                  <a:lnTo>
                    <a:pt x="2584" y="384"/>
                  </a:lnTo>
                  <a:lnTo>
                    <a:pt x="2545" y="355"/>
                  </a:lnTo>
                  <a:lnTo>
                    <a:pt x="2498" y="326"/>
                  </a:lnTo>
                  <a:lnTo>
                    <a:pt x="2445" y="299"/>
                  </a:lnTo>
                  <a:lnTo>
                    <a:pt x="2385" y="273"/>
                  </a:lnTo>
                  <a:lnTo>
                    <a:pt x="2321" y="248"/>
                  </a:lnTo>
                  <a:lnTo>
                    <a:pt x="2250" y="224"/>
                  </a:lnTo>
                  <a:lnTo>
                    <a:pt x="2174" y="202"/>
                  </a:lnTo>
                  <a:lnTo>
                    <a:pt x="2092" y="183"/>
                  </a:lnTo>
                  <a:lnTo>
                    <a:pt x="2006" y="164"/>
                  </a:lnTo>
                  <a:lnTo>
                    <a:pt x="1915" y="149"/>
                  </a:lnTo>
                  <a:lnTo>
                    <a:pt x="1820" y="136"/>
                  </a:lnTo>
                  <a:lnTo>
                    <a:pt x="1719" y="125"/>
                  </a:lnTo>
                  <a:lnTo>
                    <a:pt x="1615" y="117"/>
                  </a:lnTo>
                  <a:lnTo>
                    <a:pt x="1507" y="112"/>
                  </a:lnTo>
                  <a:lnTo>
                    <a:pt x="1395" y="111"/>
                  </a:lnTo>
                  <a:close/>
                  <a:moveTo>
                    <a:pt x="1395" y="0"/>
                  </a:moveTo>
                  <a:lnTo>
                    <a:pt x="1500" y="1"/>
                  </a:lnTo>
                  <a:lnTo>
                    <a:pt x="1601" y="6"/>
                  </a:lnTo>
                  <a:lnTo>
                    <a:pt x="1701" y="13"/>
                  </a:lnTo>
                  <a:lnTo>
                    <a:pt x="1797" y="22"/>
                  </a:lnTo>
                  <a:lnTo>
                    <a:pt x="1891" y="34"/>
                  </a:lnTo>
                  <a:lnTo>
                    <a:pt x="1981" y="48"/>
                  </a:lnTo>
                  <a:lnTo>
                    <a:pt x="2068" y="64"/>
                  </a:lnTo>
                  <a:lnTo>
                    <a:pt x="2151" y="83"/>
                  </a:lnTo>
                  <a:lnTo>
                    <a:pt x="2230" y="104"/>
                  </a:lnTo>
                  <a:lnTo>
                    <a:pt x="2306" y="127"/>
                  </a:lnTo>
                  <a:lnTo>
                    <a:pt x="2376" y="151"/>
                  </a:lnTo>
                  <a:lnTo>
                    <a:pt x="2441" y="178"/>
                  </a:lnTo>
                  <a:lnTo>
                    <a:pt x="2502" y="206"/>
                  </a:lnTo>
                  <a:lnTo>
                    <a:pt x="2558" y="236"/>
                  </a:lnTo>
                  <a:lnTo>
                    <a:pt x="2609" y="267"/>
                  </a:lnTo>
                  <a:lnTo>
                    <a:pt x="2654" y="300"/>
                  </a:lnTo>
                  <a:lnTo>
                    <a:pt x="2692" y="335"/>
                  </a:lnTo>
                  <a:lnTo>
                    <a:pt x="2725" y="370"/>
                  </a:lnTo>
                  <a:lnTo>
                    <a:pt x="2752" y="406"/>
                  </a:lnTo>
                  <a:lnTo>
                    <a:pt x="2772" y="444"/>
                  </a:lnTo>
                  <a:lnTo>
                    <a:pt x="2784" y="483"/>
                  </a:lnTo>
                  <a:lnTo>
                    <a:pt x="2789" y="495"/>
                  </a:lnTo>
                  <a:lnTo>
                    <a:pt x="2790" y="508"/>
                  </a:lnTo>
                  <a:lnTo>
                    <a:pt x="2790" y="1612"/>
                  </a:lnTo>
                  <a:lnTo>
                    <a:pt x="2788" y="1630"/>
                  </a:lnTo>
                  <a:lnTo>
                    <a:pt x="2780" y="1645"/>
                  </a:lnTo>
                  <a:lnTo>
                    <a:pt x="2768" y="1658"/>
                  </a:lnTo>
                  <a:lnTo>
                    <a:pt x="2752" y="1665"/>
                  </a:lnTo>
                  <a:lnTo>
                    <a:pt x="2734" y="1668"/>
                  </a:lnTo>
                  <a:lnTo>
                    <a:pt x="2717" y="1665"/>
                  </a:lnTo>
                  <a:lnTo>
                    <a:pt x="2702" y="1658"/>
                  </a:lnTo>
                  <a:lnTo>
                    <a:pt x="2690" y="1645"/>
                  </a:lnTo>
                  <a:lnTo>
                    <a:pt x="2682" y="1630"/>
                  </a:lnTo>
                  <a:lnTo>
                    <a:pt x="2680" y="1612"/>
                  </a:lnTo>
                  <a:lnTo>
                    <a:pt x="2680" y="1408"/>
                  </a:lnTo>
                  <a:lnTo>
                    <a:pt x="2678" y="1408"/>
                  </a:lnTo>
                  <a:lnTo>
                    <a:pt x="2657" y="1427"/>
                  </a:lnTo>
                  <a:lnTo>
                    <a:pt x="2633" y="1445"/>
                  </a:lnTo>
                  <a:lnTo>
                    <a:pt x="2587" y="1476"/>
                  </a:lnTo>
                  <a:lnTo>
                    <a:pt x="2538" y="1506"/>
                  </a:lnTo>
                  <a:lnTo>
                    <a:pt x="2481" y="1534"/>
                  </a:lnTo>
                  <a:lnTo>
                    <a:pt x="2420" y="1561"/>
                  </a:lnTo>
                  <a:lnTo>
                    <a:pt x="2353" y="1587"/>
                  </a:lnTo>
                  <a:lnTo>
                    <a:pt x="2281" y="1610"/>
                  </a:lnTo>
                  <a:lnTo>
                    <a:pt x="2203" y="1633"/>
                  </a:lnTo>
                  <a:lnTo>
                    <a:pt x="2120" y="1652"/>
                  </a:lnTo>
                  <a:lnTo>
                    <a:pt x="2032" y="1671"/>
                  </a:lnTo>
                  <a:lnTo>
                    <a:pt x="1939" y="1686"/>
                  </a:lnTo>
                  <a:lnTo>
                    <a:pt x="1841" y="1699"/>
                  </a:lnTo>
                  <a:lnTo>
                    <a:pt x="1737" y="1709"/>
                  </a:lnTo>
                  <a:lnTo>
                    <a:pt x="1628" y="1717"/>
                  </a:lnTo>
                  <a:lnTo>
                    <a:pt x="1514" y="1721"/>
                  </a:lnTo>
                  <a:lnTo>
                    <a:pt x="1395" y="1723"/>
                  </a:lnTo>
                  <a:lnTo>
                    <a:pt x="1283" y="1721"/>
                  </a:lnTo>
                  <a:lnTo>
                    <a:pt x="1176" y="1717"/>
                  </a:lnTo>
                  <a:lnTo>
                    <a:pt x="1073" y="1711"/>
                  </a:lnTo>
                  <a:lnTo>
                    <a:pt x="975" y="1702"/>
                  </a:lnTo>
                  <a:lnTo>
                    <a:pt x="880" y="1690"/>
                  </a:lnTo>
                  <a:lnTo>
                    <a:pt x="791" y="1676"/>
                  </a:lnTo>
                  <a:lnTo>
                    <a:pt x="706" y="1661"/>
                  </a:lnTo>
                  <a:lnTo>
                    <a:pt x="626" y="1642"/>
                  </a:lnTo>
                  <a:lnTo>
                    <a:pt x="550" y="1623"/>
                  </a:lnTo>
                  <a:lnTo>
                    <a:pt x="480" y="1601"/>
                  </a:lnTo>
                  <a:lnTo>
                    <a:pt x="413" y="1578"/>
                  </a:lnTo>
                  <a:lnTo>
                    <a:pt x="352" y="1554"/>
                  </a:lnTo>
                  <a:lnTo>
                    <a:pt x="296" y="1527"/>
                  </a:lnTo>
                  <a:lnTo>
                    <a:pt x="244" y="1501"/>
                  </a:lnTo>
                  <a:lnTo>
                    <a:pt x="198" y="1473"/>
                  </a:lnTo>
                  <a:lnTo>
                    <a:pt x="155" y="1443"/>
                  </a:lnTo>
                  <a:lnTo>
                    <a:pt x="136" y="1428"/>
                  </a:lnTo>
                  <a:lnTo>
                    <a:pt x="117" y="1412"/>
                  </a:lnTo>
                  <a:lnTo>
                    <a:pt x="115" y="1410"/>
                  </a:lnTo>
                  <a:lnTo>
                    <a:pt x="112" y="1408"/>
                  </a:lnTo>
                  <a:lnTo>
                    <a:pt x="112" y="1862"/>
                  </a:lnTo>
                  <a:lnTo>
                    <a:pt x="114" y="1875"/>
                  </a:lnTo>
                  <a:lnTo>
                    <a:pt x="116" y="1888"/>
                  </a:lnTo>
                  <a:lnTo>
                    <a:pt x="122" y="1908"/>
                  </a:lnTo>
                  <a:lnTo>
                    <a:pt x="130" y="1924"/>
                  </a:lnTo>
                  <a:lnTo>
                    <a:pt x="144" y="1945"/>
                  </a:lnTo>
                  <a:lnTo>
                    <a:pt x="149" y="1953"/>
                  </a:lnTo>
                  <a:lnTo>
                    <a:pt x="156" y="1960"/>
                  </a:lnTo>
                  <a:lnTo>
                    <a:pt x="166" y="1971"/>
                  </a:lnTo>
                  <a:lnTo>
                    <a:pt x="176" y="1982"/>
                  </a:lnTo>
                  <a:lnTo>
                    <a:pt x="183" y="1989"/>
                  </a:lnTo>
                  <a:lnTo>
                    <a:pt x="191" y="1995"/>
                  </a:lnTo>
                  <a:lnTo>
                    <a:pt x="220" y="2018"/>
                  </a:lnTo>
                  <a:lnTo>
                    <a:pt x="227" y="2024"/>
                  </a:lnTo>
                  <a:lnTo>
                    <a:pt x="234" y="2029"/>
                  </a:lnTo>
                  <a:lnTo>
                    <a:pt x="254" y="2041"/>
                  </a:lnTo>
                  <a:lnTo>
                    <a:pt x="274" y="2054"/>
                  </a:lnTo>
                  <a:lnTo>
                    <a:pt x="281" y="2057"/>
                  </a:lnTo>
                  <a:lnTo>
                    <a:pt x="287" y="2061"/>
                  </a:lnTo>
                  <a:lnTo>
                    <a:pt x="312" y="2075"/>
                  </a:lnTo>
                  <a:lnTo>
                    <a:pt x="339" y="2088"/>
                  </a:lnTo>
                  <a:lnTo>
                    <a:pt x="343" y="2090"/>
                  </a:lnTo>
                  <a:lnTo>
                    <a:pt x="347" y="2091"/>
                  </a:lnTo>
                  <a:lnTo>
                    <a:pt x="379" y="2106"/>
                  </a:lnTo>
                  <a:lnTo>
                    <a:pt x="412" y="2120"/>
                  </a:lnTo>
                  <a:lnTo>
                    <a:pt x="413" y="2120"/>
                  </a:lnTo>
                  <a:lnTo>
                    <a:pt x="414" y="2121"/>
                  </a:lnTo>
                  <a:lnTo>
                    <a:pt x="481" y="2146"/>
                  </a:lnTo>
                  <a:lnTo>
                    <a:pt x="553" y="2168"/>
                  </a:lnTo>
                  <a:lnTo>
                    <a:pt x="631" y="2189"/>
                  </a:lnTo>
                  <a:lnTo>
                    <a:pt x="713" y="2208"/>
                  </a:lnTo>
                  <a:lnTo>
                    <a:pt x="801" y="2226"/>
                  </a:lnTo>
                  <a:lnTo>
                    <a:pt x="892" y="2241"/>
                  </a:lnTo>
                  <a:lnTo>
                    <a:pt x="894" y="2241"/>
                  </a:lnTo>
                  <a:lnTo>
                    <a:pt x="896" y="2241"/>
                  </a:lnTo>
                  <a:lnTo>
                    <a:pt x="952" y="2248"/>
                  </a:lnTo>
                  <a:lnTo>
                    <a:pt x="1008" y="2255"/>
                  </a:lnTo>
                  <a:lnTo>
                    <a:pt x="1028" y="2257"/>
                  </a:lnTo>
                  <a:lnTo>
                    <a:pt x="1079" y="2263"/>
                  </a:lnTo>
                  <a:lnTo>
                    <a:pt x="1131" y="2267"/>
                  </a:lnTo>
                  <a:lnTo>
                    <a:pt x="1181" y="2269"/>
                  </a:lnTo>
                  <a:lnTo>
                    <a:pt x="1259" y="2274"/>
                  </a:lnTo>
                  <a:lnTo>
                    <a:pt x="1327" y="2275"/>
                  </a:lnTo>
                  <a:lnTo>
                    <a:pt x="1395" y="2276"/>
                  </a:lnTo>
                  <a:lnTo>
                    <a:pt x="1413" y="2279"/>
                  </a:lnTo>
                  <a:lnTo>
                    <a:pt x="1428" y="2286"/>
                  </a:lnTo>
                  <a:lnTo>
                    <a:pt x="1441" y="2298"/>
                  </a:lnTo>
                  <a:lnTo>
                    <a:pt x="1448" y="2314"/>
                  </a:lnTo>
                  <a:lnTo>
                    <a:pt x="1451" y="2331"/>
                  </a:lnTo>
                  <a:lnTo>
                    <a:pt x="1448" y="2349"/>
                  </a:lnTo>
                  <a:lnTo>
                    <a:pt x="1441" y="2364"/>
                  </a:lnTo>
                  <a:lnTo>
                    <a:pt x="1428" y="2375"/>
                  </a:lnTo>
                  <a:lnTo>
                    <a:pt x="1413" y="2384"/>
                  </a:lnTo>
                  <a:lnTo>
                    <a:pt x="1395" y="2387"/>
                  </a:lnTo>
                  <a:lnTo>
                    <a:pt x="1283" y="2385"/>
                  </a:lnTo>
                  <a:lnTo>
                    <a:pt x="1176" y="2380"/>
                  </a:lnTo>
                  <a:lnTo>
                    <a:pt x="1073" y="2373"/>
                  </a:lnTo>
                  <a:lnTo>
                    <a:pt x="975" y="2364"/>
                  </a:lnTo>
                  <a:lnTo>
                    <a:pt x="880" y="2353"/>
                  </a:lnTo>
                  <a:lnTo>
                    <a:pt x="791" y="2339"/>
                  </a:lnTo>
                  <a:lnTo>
                    <a:pt x="706" y="2323"/>
                  </a:lnTo>
                  <a:lnTo>
                    <a:pt x="626" y="2306"/>
                  </a:lnTo>
                  <a:lnTo>
                    <a:pt x="550" y="2285"/>
                  </a:lnTo>
                  <a:lnTo>
                    <a:pt x="480" y="2265"/>
                  </a:lnTo>
                  <a:lnTo>
                    <a:pt x="413" y="2241"/>
                  </a:lnTo>
                  <a:lnTo>
                    <a:pt x="352" y="2216"/>
                  </a:lnTo>
                  <a:lnTo>
                    <a:pt x="296" y="2191"/>
                  </a:lnTo>
                  <a:lnTo>
                    <a:pt x="244" y="2164"/>
                  </a:lnTo>
                  <a:lnTo>
                    <a:pt x="198" y="2135"/>
                  </a:lnTo>
                  <a:lnTo>
                    <a:pt x="155" y="2107"/>
                  </a:lnTo>
                  <a:lnTo>
                    <a:pt x="136" y="2091"/>
                  </a:lnTo>
                  <a:lnTo>
                    <a:pt x="117" y="2075"/>
                  </a:lnTo>
                  <a:lnTo>
                    <a:pt x="115" y="2073"/>
                  </a:lnTo>
                  <a:lnTo>
                    <a:pt x="112" y="2071"/>
                  </a:lnTo>
                  <a:lnTo>
                    <a:pt x="112" y="2536"/>
                  </a:lnTo>
                  <a:lnTo>
                    <a:pt x="113" y="2539"/>
                  </a:lnTo>
                  <a:lnTo>
                    <a:pt x="114" y="2544"/>
                  </a:lnTo>
                  <a:lnTo>
                    <a:pt x="121" y="2569"/>
                  </a:lnTo>
                  <a:lnTo>
                    <a:pt x="135" y="2595"/>
                  </a:lnTo>
                  <a:lnTo>
                    <a:pt x="154" y="2621"/>
                  </a:lnTo>
                  <a:lnTo>
                    <a:pt x="179" y="2648"/>
                  </a:lnTo>
                  <a:lnTo>
                    <a:pt x="211" y="2675"/>
                  </a:lnTo>
                  <a:lnTo>
                    <a:pt x="249" y="2700"/>
                  </a:lnTo>
                  <a:lnTo>
                    <a:pt x="291" y="2726"/>
                  </a:lnTo>
                  <a:lnTo>
                    <a:pt x="340" y="2752"/>
                  </a:lnTo>
                  <a:lnTo>
                    <a:pt x="394" y="2775"/>
                  </a:lnTo>
                  <a:lnTo>
                    <a:pt x="454" y="2799"/>
                  </a:lnTo>
                  <a:lnTo>
                    <a:pt x="519" y="2821"/>
                  </a:lnTo>
                  <a:lnTo>
                    <a:pt x="589" y="2842"/>
                  </a:lnTo>
                  <a:lnTo>
                    <a:pt x="665" y="2861"/>
                  </a:lnTo>
                  <a:lnTo>
                    <a:pt x="747" y="2879"/>
                  </a:lnTo>
                  <a:lnTo>
                    <a:pt x="833" y="2894"/>
                  </a:lnTo>
                  <a:lnTo>
                    <a:pt x="924" y="2909"/>
                  </a:lnTo>
                  <a:lnTo>
                    <a:pt x="1019" y="2920"/>
                  </a:lnTo>
                  <a:lnTo>
                    <a:pt x="1121" y="2929"/>
                  </a:lnTo>
                  <a:lnTo>
                    <a:pt x="1138" y="2933"/>
                  </a:lnTo>
                  <a:lnTo>
                    <a:pt x="1153" y="2941"/>
                  </a:lnTo>
                  <a:lnTo>
                    <a:pt x="1164" y="2955"/>
                  </a:lnTo>
                  <a:lnTo>
                    <a:pt x="1170" y="2970"/>
                  </a:lnTo>
                  <a:lnTo>
                    <a:pt x="1172" y="2988"/>
                  </a:lnTo>
                  <a:lnTo>
                    <a:pt x="1168" y="3004"/>
                  </a:lnTo>
                  <a:lnTo>
                    <a:pt x="1160" y="3018"/>
                  </a:lnTo>
                  <a:lnTo>
                    <a:pt x="1148" y="3030"/>
                  </a:lnTo>
                  <a:lnTo>
                    <a:pt x="1133" y="3037"/>
                  </a:lnTo>
                  <a:lnTo>
                    <a:pt x="1117" y="3039"/>
                  </a:lnTo>
                  <a:lnTo>
                    <a:pt x="1114" y="3039"/>
                  </a:lnTo>
                  <a:lnTo>
                    <a:pt x="1112" y="3039"/>
                  </a:lnTo>
                  <a:lnTo>
                    <a:pt x="1040" y="3033"/>
                  </a:lnTo>
                  <a:lnTo>
                    <a:pt x="966" y="3024"/>
                  </a:lnTo>
                  <a:lnTo>
                    <a:pt x="894" y="3015"/>
                  </a:lnTo>
                  <a:lnTo>
                    <a:pt x="822" y="3004"/>
                  </a:lnTo>
                  <a:lnTo>
                    <a:pt x="751" y="2992"/>
                  </a:lnTo>
                  <a:lnTo>
                    <a:pt x="682" y="2977"/>
                  </a:lnTo>
                  <a:lnTo>
                    <a:pt x="613" y="2962"/>
                  </a:lnTo>
                  <a:lnTo>
                    <a:pt x="548" y="2944"/>
                  </a:lnTo>
                  <a:lnTo>
                    <a:pt x="484" y="2925"/>
                  </a:lnTo>
                  <a:lnTo>
                    <a:pt x="423" y="2904"/>
                  </a:lnTo>
                  <a:lnTo>
                    <a:pt x="364" y="2882"/>
                  </a:lnTo>
                  <a:lnTo>
                    <a:pt x="309" y="2858"/>
                  </a:lnTo>
                  <a:lnTo>
                    <a:pt x="257" y="2834"/>
                  </a:lnTo>
                  <a:lnTo>
                    <a:pt x="208" y="2807"/>
                  </a:lnTo>
                  <a:lnTo>
                    <a:pt x="165" y="2778"/>
                  </a:lnTo>
                  <a:lnTo>
                    <a:pt x="125" y="2749"/>
                  </a:lnTo>
                  <a:lnTo>
                    <a:pt x="91" y="2717"/>
                  </a:lnTo>
                  <a:lnTo>
                    <a:pt x="61" y="2684"/>
                  </a:lnTo>
                  <a:lnTo>
                    <a:pt x="37" y="2650"/>
                  </a:lnTo>
                  <a:lnTo>
                    <a:pt x="19" y="2614"/>
                  </a:lnTo>
                  <a:lnTo>
                    <a:pt x="7" y="2576"/>
                  </a:lnTo>
                  <a:lnTo>
                    <a:pt x="2" y="2565"/>
                  </a:lnTo>
                  <a:lnTo>
                    <a:pt x="0" y="2552"/>
                  </a:lnTo>
                  <a:lnTo>
                    <a:pt x="0" y="508"/>
                  </a:lnTo>
                  <a:lnTo>
                    <a:pt x="2" y="495"/>
                  </a:lnTo>
                  <a:lnTo>
                    <a:pt x="7" y="483"/>
                  </a:lnTo>
                  <a:lnTo>
                    <a:pt x="20" y="444"/>
                  </a:lnTo>
                  <a:lnTo>
                    <a:pt x="39" y="406"/>
                  </a:lnTo>
                  <a:lnTo>
                    <a:pt x="66" y="370"/>
                  </a:lnTo>
                  <a:lnTo>
                    <a:pt x="98" y="335"/>
                  </a:lnTo>
                  <a:lnTo>
                    <a:pt x="138" y="300"/>
                  </a:lnTo>
                  <a:lnTo>
                    <a:pt x="182" y="267"/>
                  </a:lnTo>
                  <a:lnTo>
                    <a:pt x="233" y="236"/>
                  </a:lnTo>
                  <a:lnTo>
                    <a:pt x="289" y="206"/>
                  </a:lnTo>
                  <a:lnTo>
                    <a:pt x="349" y="178"/>
                  </a:lnTo>
                  <a:lnTo>
                    <a:pt x="415" y="151"/>
                  </a:lnTo>
                  <a:lnTo>
                    <a:pt x="486" y="127"/>
                  </a:lnTo>
                  <a:lnTo>
                    <a:pt x="560" y="104"/>
                  </a:lnTo>
                  <a:lnTo>
                    <a:pt x="640" y="83"/>
                  </a:lnTo>
                  <a:lnTo>
                    <a:pt x="723" y="64"/>
                  </a:lnTo>
                  <a:lnTo>
                    <a:pt x="810" y="48"/>
                  </a:lnTo>
                  <a:lnTo>
                    <a:pt x="900" y="34"/>
                  </a:lnTo>
                  <a:lnTo>
                    <a:pt x="993" y="22"/>
                  </a:lnTo>
                  <a:lnTo>
                    <a:pt x="1091" y="13"/>
                  </a:lnTo>
                  <a:lnTo>
                    <a:pt x="1189" y="6"/>
                  </a:lnTo>
                  <a:lnTo>
                    <a:pt x="1292" y="1"/>
                  </a:lnTo>
                  <a:lnTo>
                    <a:pt x="1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2546476" y="5767823"/>
            <a:ext cx="541338" cy="574676"/>
            <a:chOff x="6324600" y="1905000"/>
            <a:chExt cx="541338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6600825" y="2227263"/>
              <a:ext cx="265113" cy="252413"/>
            </a:xfrm>
            <a:custGeom>
              <a:avLst/>
              <a:gdLst>
                <a:gd name="T0" fmla="*/ 911 w 1507"/>
                <a:gd name="T1" fmla="*/ 11 h 1436"/>
                <a:gd name="T2" fmla="*/ 1092 w 1507"/>
                <a:gd name="T3" fmla="*/ 68 h 1436"/>
                <a:gd name="T4" fmla="*/ 1248 w 1507"/>
                <a:gd name="T5" fmla="*/ 169 h 1436"/>
                <a:gd name="T6" fmla="*/ 1373 w 1507"/>
                <a:gd name="T7" fmla="*/ 304 h 1436"/>
                <a:gd name="T8" fmla="*/ 1461 w 1507"/>
                <a:gd name="T9" fmla="*/ 467 h 1436"/>
                <a:gd name="T10" fmla="*/ 1504 w 1507"/>
                <a:gd name="T11" fmla="*/ 653 h 1436"/>
                <a:gd name="T12" fmla="*/ 1495 w 1507"/>
                <a:gd name="T13" fmla="*/ 847 h 1436"/>
                <a:gd name="T14" fmla="*/ 1437 w 1507"/>
                <a:gd name="T15" fmla="*/ 1025 h 1436"/>
                <a:gd name="T16" fmla="*/ 1336 w 1507"/>
                <a:gd name="T17" fmla="*/ 1180 h 1436"/>
                <a:gd name="T18" fmla="*/ 1199 w 1507"/>
                <a:gd name="T19" fmla="*/ 1304 h 1436"/>
                <a:gd name="T20" fmla="*/ 1034 w 1507"/>
                <a:gd name="T21" fmla="*/ 1391 h 1436"/>
                <a:gd name="T22" fmla="*/ 847 w 1507"/>
                <a:gd name="T23" fmla="*/ 1433 h 1436"/>
                <a:gd name="T24" fmla="*/ 649 w 1507"/>
                <a:gd name="T25" fmla="*/ 1424 h 1436"/>
                <a:gd name="T26" fmla="*/ 465 w 1507"/>
                <a:gd name="T27" fmla="*/ 1365 h 1436"/>
                <a:gd name="T28" fmla="*/ 304 w 1507"/>
                <a:gd name="T29" fmla="*/ 1262 h 1436"/>
                <a:gd name="T30" fmla="*/ 175 w 1507"/>
                <a:gd name="T31" fmla="*/ 1123 h 1436"/>
                <a:gd name="T32" fmla="*/ 112 w 1507"/>
                <a:gd name="T33" fmla="*/ 1215 h 1436"/>
                <a:gd name="T34" fmla="*/ 446 w 1507"/>
                <a:gd name="T35" fmla="*/ 773 h 1436"/>
                <a:gd name="T36" fmla="*/ 200 w 1507"/>
                <a:gd name="T37" fmla="*/ 937 h 1436"/>
                <a:gd name="T38" fmla="*/ 285 w 1507"/>
                <a:gd name="T39" fmla="*/ 1083 h 1436"/>
                <a:gd name="T40" fmla="*/ 405 w 1507"/>
                <a:gd name="T41" fmla="*/ 1200 h 1436"/>
                <a:gd name="T42" fmla="*/ 553 w 1507"/>
                <a:gd name="T43" fmla="*/ 1282 h 1436"/>
                <a:gd name="T44" fmla="*/ 722 w 1507"/>
                <a:gd name="T45" fmla="*/ 1322 h 1436"/>
                <a:gd name="T46" fmla="*/ 905 w 1507"/>
                <a:gd name="T47" fmla="*/ 1313 h 1436"/>
                <a:gd name="T48" fmla="*/ 1074 w 1507"/>
                <a:gd name="T49" fmla="*/ 1252 h 1436"/>
                <a:gd name="T50" fmla="*/ 1215 w 1507"/>
                <a:gd name="T51" fmla="*/ 1147 h 1436"/>
                <a:gd name="T52" fmla="*/ 1321 w 1507"/>
                <a:gd name="T53" fmla="*/ 1008 h 1436"/>
                <a:gd name="T54" fmla="*/ 1383 w 1507"/>
                <a:gd name="T55" fmla="*/ 841 h 1436"/>
                <a:gd name="T56" fmla="*/ 1392 w 1507"/>
                <a:gd name="T57" fmla="*/ 656 h 1436"/>
                <a:gd name="T58" fmla="*/ 1346 w 1507"/>
                <a:gd name="T59" fmla="*/ 482 h 1436"/>
                <a:gd name="T60" fmla="*/ 1254 w 1507"/>
                <a:gd name="T61" fmla="*/ 332 h 1436"/>
                <a:gd name="T62" fmla="*/ 1124 w 1507"/>
                <a:gd name="T63" fmla="*/ 214 h 1436"/>
                <a:gd name="T64" fmla="*/ 963 w 1507"/>
                <a:gd name="T65" fmla="*/ 137 h 1436"/>
                <a:gd name="T66" fmla="*/ 781 w 1507"/>
                <a:gd name="T67" fmla="*/ 110 h 1436"/>
                <a:gd name="T68" fmla="*/ 608 w 1507"/>
                <a:gd name="T69" fmla="*/ 134 h 1436"/>
                <a:gd name="T70" fmla="*/ 452 w 1507"/>
                <a:gd name="T71" fmla="*/ 203 h 1436"/>
                <a:gd name="T72" fmla="*/ 321 w 1507"/>
                <a:gd name="T73" fmla="*/ 312 h 1436"/>
                <a:gd name="T74" fmla="*/ 283 w 1507"/>
                <a:gd name="T75" fmla="*/ 331 h 1436"/>
                <a:gd name="T76" fmla="*/ 242 w 1507"/>
                <a:gd name="T77" fmla="*/ 318 h 1436"/>
                <a:gd name="T78" fmla="*/ 224 w 1507"/>
                <a:gd name="T79" fmla="*/ 280 h 1436"/>
                <a:gd name="T80" fmla="*/ 237 w 1507"/>
                <a:gd name="T81" fmla="*/ 240 h 1436"/>
                <a:gd name="T82" fmla="*/ 375 w 1507"/>
                <a:gd name="T83" fmla="*/ 121 h 1436"/>
                <a:gd name="T84" fmla="*/ 539 w 1507"/>
                <a:gd name="T85" fmla="*/ 40 h 1436"/>
                <a:gd name="T86" fmla="*/ 719 w 1507"/>
                <a:gd name="T87" fmla="*/ 2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7" h="1436">
                  <a:moveTo>
                    <a:pt x="781" y="0"/>
                  </a:moveTo>
                  <a:lnTo>
                    <a:pt x="847" y="3"/>
                  </a:lnTo>
                  <a:lnTo>
                    <a:pt x="911" y="11"/>
                  </a:lnTo>
                  <a:lnTo>
                    <a:pt x="974" y="25"/>
                  </a:lnTo>
                  <a:lnTo>
                    <a:pt x="1034" y="45"/>
                  </a:lnTo>
                  <a:lnTo>
                    <a:pt x="1092" y="68"/>
                  </a:lnTo>
                  <a:lnTo>
                    <a:pt x="1148" y="98"/>
                  </a:lnTo>
                  <a:lnTo>
                    <a:pt x="1199" y="131"/>
                  </a:lnTo>
                  <a:lnTo>
                    <a:pt x="1248" y="169"/>
                  </a:lnTo>
                  <a:lnTo>
                    <a:pt x="1294" y="210"/>
                  </a:lnTo>
                  <a:lnTo>
                    <a:pt x="1336" y="255"/>
                  </a:lnTo>
                  <a:lnTo>
                    <a:pt x="1373" y="304"/>
                  </a:lnTo>
                  <a:lnTo>
                    <a:pt x="1408" y="355"/>
                  </a:lnTo>
                  <a:lnTo>
                    <a:pt x="1437" y="410"/>
                  </a:lnTo>
                  <a:lnTo>
                    <a:pt x="1461" y="467"/>
                  </a:lnTo>
                  <a:lnTo>
                    <a:pt x="1481" y="527"/>
                  </a:lnTo>
                  <a:lnTo>
                    <a:pt x="1495" y="589"/>
                  </a:lnTo>
                  <a:lnTo>
                    <a:pt x="1504" y="653"/>
                  </a:lnTo>
                  <a:lnTo>
                    <a:pt x="1507" y="717"/>
                  </a:lnTo>
                  <a:lnTo>
                    <a:pt x="1504" y="783"/>
                  </a:lnTo>
                  <a:lnTo>
                    <a:pt x="1495" y="847"/>
                  </a:lnTo>
                  <a:lnTo>
                    <a:pt x="1481" y="908"/>
                  </a:lnTo>
                  <a:lnTo>
                    <a:pt x="1461" y="968"/>
                  </a:lnTo>
                  <a:lnTo>
                    <a:pt x="1437" y="1025"/>
                  </a:lnTo>
                  <a:lnTo>
                    <a:pt x="1408" y="1079"/>
                  </a:lnTo>
                  <a:lnTo>
                    <a:pt x="1373" y="1132"/>
                  </a:lnTo>
                  <a:lnTo>
                    <a:pt x="1336" y="1180"/>
                  </a:lnTo>
                  <a:lnTo>
                    <a:pt x="1294" y="1225"/>
                  </a:lnTo>
                  <a:lnTo>
                    <a:pt x="1248" y="1267"/>
                  </a:lnTo>
                  <a:lnTo>
                    <a:pt x="1199" y="1304"/>
                  </a:lnTo>
                  <a:lnTo>
                    <a:pt x="1148" y="1338"/>
                  </a:lnTo>
                  <a:lnTo>
                    <a:pt x="1092" y="1367"/>
                  </a:lnTo>
                  <a:lnTo>
                    <a:pt x="1034" y="1391"/>
                  </a:lnTo>
                  <a:lnTo>
                    <a:pt x="974" y="1411"/>
                  </a:lnTo>
                  <a:lnTo>
                    <a:pt x="911" y="1424"/>
                  </a:lnTo>
                  <a:lnTo>
                    <a:pt x="847" y="1433"/>
                  </a:lnTo>
                  <a:lnTo>
                    <a:pt x="781" y="1436"/>
                  </a:lnTo>
                  <a:lnTo>
                    <a:pt x="715" y="1433"/>
                  </a:lnTo>
                  <a:lnTo>
                    <a:pt x="649" y="1424"/>
                  </a:lnTo>
                  <a:lnTo>
                    <a:pt x="586" y="1410"/>
                  </a:lnTo>
                  <a:lnTo>
                    <a:pt x="524" y="1389"/>
                  </a:lnTo>
                  <a:lnTo>
                    <a:pt x="465" y="1365"/>
                  </a:lnTo>
                  <a:lnTo>
                    <a:pt x="408" y="1335"/>
                  </a:lnTo>
                  <a:lnTo>
                    <a:pt x="354" y="1300"/>
                  </a:lnTo>
                  <a:lnTo>
                    <a:pt x="304" y="1262"/>
                  </a:lnTo>
                  <a:lnTo>
                    <a:pt x="257" y="1219"/>
                  </a:lnTo>
                  <a:lnTo>
                    <a:pt x="214" y="1173"/>
                  </a:lnTo>
                  <a:lnTo>
                    <a:pt x="175" y="1123"/>
                  </a:lnTo>
                  <a:lnTo>
                    <a:pt x="141" y="1069"/>
                  </a:lnTo>
                  <a:lnTo>
                    <a:pt x="112" y="1013"/>
                  </a:lnTo>
                  <a:lnTo>
                    <a:pt x="112" y="1215"/>
                  </a:lnTo>
                  <a:lnTo>
                    <a:pt x="0" y="1215"/>
                  </a:lnTo>
                  <a:lnTo>
                    <a:pt x="0" y="773"/>
                  </a:lnTo>
                  <a:lnTo>
                    <a:pt x="446" y="773"/>
                  </a:lnTo>
                  <a:lnTo>
                    <a:pt x="446" y="884"/>
                  </a:lnTo>
                  <a:lnTo>
                    <a:pt x="182" y="884"/>
                  </a:lnTo>
                  <a:lnTo>
                    <a:pt x="200" y="937"/>
                  </a:lnTo>
                  <a:lnTo>
                    <a:pt x="224" y="988"/>
                  </a:lnTo>
                  <a:lnTo>
                    <a:pt x="252" y="1037"/>
                  </a:lnTo>
                  <a:lnTo>
                    <a:pt x="285" y="1083"/>
                  </a:lnTo>
                  <a:lnTo>
                    <a:pt x="321" y="1126"/>
                  </a:lnTo>
                  <a:lnTo>
                    <a:pt x="361" y="1165"/>
                  </a:lnTo>
                  <a:lnTo>
                    <a:pt x="405" y="1200"/>
                  </a:lnTo>
                  <a:lnTo>
                    <a:pt x="452" y="1232"/>
                  </a:lnTo>
                  <a:lnTo>
                    <a:pt x="501" y="1260"/>
                  </a:lnTo>
                  <a:lnTo>
                    <a:pt x="553" y="1282"/>
                  </a:lnTo>
                  <a:lnTo>
                    <a:pt x="608" y="1301"/>
                  </a:lnTo>
                  <a:lnTo>
                    <a:pt x="664" y="1314"/>
                  </a:lnTo>
                  <a:lnTo>
                    <a:pt x="722" y="1322"/>
                  </a:lnTo>
                  <a:lnTo>
                    <a:pt x="781" y="1326"/>
                  </a:lnTo>
                  <a:lnTo>
                    <a:pt x="844" y="1322"/>
                  </a:lnTo>
                  <a:lnTo>
                    <a:pt x="905" y="1313"/>
                  </a:lnTo>
                  <a:lnTo>
                    <a:pt x="963" y="1298"/>
                  </a:lnTo>
                  <a:lnTo>
                    <a:pt x="1020" y="1277"/>
                  </a:lnTo>
                  <a:lnTo>
                    <a:pt x="1074" y="1252"/>
                  </a:lnTo>
                  <a:lnTo>
                    <a:pt x="1124" y="1222"/>
                  </a:lnTo>
                  <a:lnTo>
                    <a:pt x="1171" y="1186"/>
                  </a:lnTo>
                  <a:lnTo>
                    <a:pt x="1215" y="1147"/>
                  </a:lnTo>
                  <a:lnTo>
                    <a:pt x="1254" y="1104"/>
                  </a:lnTo>
                  <a:lnTo>
                    <a:pt x="1289" y="1057"/>
                  </a:lnTo>
                  <a:lnTo>
                    <a:pt x="1321" y="1008"/>
                  </a:lnTo>
                  <a:lnTo>
                    <a:pt x="1346" y="954"/>
                  </a:lnTo>
                  <a:lnTo>
                    <a:pt x="1367" y="898"/>
                  </a:lnTo>
                  <a:lnTo>
                    <a:pt x="1383" y="841"/>
                  </a:lnTo>
                  <a:lnTo>
                    <a:pt x="1392" y="780"/>
                  </a:lnTo>
                  <a:lnTo>
                    <a:pt x="1395" y="717"/>
                  </a:lnTo>
                  <a:lnTo>
                    <a:pt x="1392" y="656"/>
                  </a:lnTo>
                  <a:lnTo>
                    <a:pt x="1383" y="595"/>
                  </a:lnTo>
                  <a:lnTo>
                    <a:pt x="1367" y="537"/>
                  </a:lnTo>
                  <a:lnTo>
                    <a:pt x="1346" y="482"/>
                  </a:lnTo>
                  <a:lnTo>
                    <a:pt x="1321" y="428"/>
                  </a:lnTo>
                  <a:lnTo>
                    <a:pt x="1289" y="378"/>
                  </a:lnTo>
                  <a:lnTo>
                    <a:pt x="1254" y="332"/>
                  </a:lnTo>
                  <a:lnTo>
                    <a:pt x="1215" y="288"/>
                  </a:lnTo>
                  <a:lnTo>
                    <a:pt x="1171" y="249"/>
                  </a:lnTo>
                  <a:lnTo>
                    <a:pt x="1124" y="214"/>
                  </a:lnTo>
                  <a:lnTo>
                    <a:pt x="1074" y="183"/>
                  </a:lnTo>
                  <a:lnTo>
                    <a:pt x="1020" y="158"/>
                  </a:lnTo>
                  <a:lnTo>
                    <a:pt x="963" y="137"/>
                  </a:lnTo>
                  <a:lnTo>
                    <a:pt x="905" y="123"/>
                  </a:lnTo>
                  <a:lnTo>
                    <a:pt x="844" y="113"/>
                  </a:lnTo>
                  <a:lnTo>
                    <a:pt x="781" y="110"/>
                  </a:lnTo>
                  <a:lnTo>
                    <a:pt x="722" y="112"/>
                  </a:lnTo>
                  <a:lnTo>
                    <a:pt x="665" y="121"/>
                  </a:lnTo>
                  <a:lnTo>
                    <a:pt x="608" y="134"/>
                  </a:lnTo>
                  <a:lnTo>
                    <a:pt x="554" y="152"/>
                  </a:lnTo>
                  <a:lnTo>
                    <a:pt x="501" y="175"/>
                  </a:lnTo>
                  <a:lnTo>
                    <a:pt x="452" y="203"/>
                  </a:lnTo>
                  <a:lnTo>
                    <a:pt x="405" y="234"/>
                  </a:lnTo>
                  <a:lnTo>
                    <a:pt x="360" y="271"/>
                  </a:lnTo>
                  <a:lnTo>
                    <a:pt x="321" y="312"/>
                  </a:lnTo>
                  <a:lnTo>
                    <a:pt x="310" y="322"/>
                  </a:lnTo>
                  <a:lnTo>
                    <a:pt x="296" y="328"/>
                  </a:lnTo>
                  <a:lnTo>
                    <a:pt x="283" y="331"/>
                  </a:lnTo>
                  <a:lnTo>
                    <a:pt x="268" y="330"/>
                  </a:lnTo>
                  <a:lnTo>
                    <a:pt x="255" y="326"/>
                  </a:lnTo>
                  <a:lnTo>
                    <a:pt x="242" y="318"/>
                  </a:lnTo>
                  <a:lnTo>
                    <a:pt x="232" y="306"/>
                  </a:lnTo>
                  <a:lnTo>
                    <a:pt x="226" y="293"/>
                  </a:lnTo>
                  <a:lnTo>
                    <a:pt x="224" y="280"/>
                  </a:lnTo>
                  <a:lnTo>
                    <a:pt x="224" y="265"/>
                  </a:lnTo>
                  <a:lnTo>
                    <a:pt x="229" y="252"/>
                  </a:lnTo>
                  <a:lnTo>
                    <a:pt x="237" y="240"/>
                  </a:lnTo>
                  <a:lnTo>
                    <a:pt x="280" y="195"/>
                  </a:lnTo>
                  <a:lnTo>
                    <a:pt x="325" y="156"/>
                  </a:lnTo>
                  <a:lnTo>
                    <a:pt x="375" y="121"/>
                  </a:lnTo>
                  <a:lnTo>
                    <a:pt x="427" y="89"/>
                  </a:lnTo>
                  <a:lnTo>
                    <a:pt x="482" y="62"/>
                  </a:lnTo>
                  <a:lnTo>
                    <a:pt x="539" y="40"/>
                  </a:lnTo>
                  <a:lnTo>
                    <a:pt x="597" y="22"/>
                  </a:lnTo>
                  <a:lnTo>
                    <a:pt x="657" y="10"/>
                  </a:lnTo>
                  <a:lnTo>
                    <a:pt x="719" y="2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9"/>
            <p:cNvSpPr>
              <a:spLocks noEditPoints="1"/>
            </p:cNvSpPr>
            <p:nvPr/>
          </p:nvSpPr>
          <p:spPr bwMode="auto">
            <a:xfrm>
              <a:off x="6324600" y="1905000"/>
              <a:ext cx="492125" cy="536575"/>
            </a:xfrm>
            <a:custGeom>
              <a:avLst/>
              <a:gdLst>
                <a:gd name="T0" fmla="*/ 149 w 2790"/>
                <a:gd name="T1" fmla="*/ 1289 h 3039"/>
                <a:gd name="T2" fmla="*/ 274 w 2790"/>
                <a:gd name="T3" fmla="*/ 1391 h 3039"/>
                <a:gd name="T4" fmla="*/ 414 w 2790"/>
                <a:gd name="T5" fmla="*/ 1458 h 3039"/>
                <a:gd name="T6" fmla="*/ 896 w 2790"/>
                <a:gd name="T7" fmla="*/ 1579 h 3039"/>
                <a:gd name="T8" fmla="*/ 1220 w 2790"/>
                <a:gd name="T9" fmla="*/ 1608 h 3039"/>
                <a:gd name="T10" fmla="*/ 1635 w 2790"/>
                <a:gd name="T11" fmla="*/ 1605 h 3039"/>
                <a:gd name="T12" fmla="*/ 1899 w 2790"/>
                <a:gd name="T13" fmla="*/ 1578 h 3039"/>
                <a:gd name="T14" fmla="*/ 2412 w 2790"/>
                <a:gd name="T15" fmla="*/ 1443 h 3039"/>
                <a:gd name="T16" fmla="*/ 2556 w 2790"/>
                <a:gd name="T17" fmla="*/ 1365 h 3039"/>
                <a:gd name="T18" fmla="*/ 2647 w 2790"/>
                <a:gd name="T19" fmla="*/ 1282 h 3039"/>
                <a:gd name="T20" fmla="*/ 2652 w 2790"/>
                <a:gd name="T21" fmla="*/ 767 h 3039"/>
                <a:gd name="T22" fmla="*/ 2474 w 2790"/>
                <a:gd name="T23" fmla="*/ 874 h 3039"/>
                <a:gd name="T24" fmla="*/ 2225 w 2790"/>
                <a:gd name="T25" fmla="*/ 963 h 3039"/>
                <a:gd name="T26" fmla="*/ 1930 w 2790"/>
                <a:gd name="T27" fmla="*/ 1024 h 3039"/>
                <a:gd name="T28" fmla="*/ 1543 w 2790"/>
                <a:gd name="T29" fmla="*/ 1058 h 3039"/>
                <a:gd name="T30" fmla="*/ 1066 w 2790"/>
                <a:gd name="T31" fmla="*/ 1047 h 3039"/>
                <a:gd name="T32" fmla="*/ 683 w 2790"/>
                <a:gd name="T33" fmla="*/ 992 h 3039"/>
                <a:gd name="T34" fmla="*/ 401 w 2790"/>
                <a:gd name="T35" fmla="*/ 910 h 3039"/>
                <a:gd name="T36" fmla="*/ 206 w 2790"/>
                <a:gd name="T37" fmla="*/ 815 h 3039"/>
                <a:gd name="T38" fmla="*/ 1395 w 2790"/>
                <a:gd name="T39" fmla="*/ 111 h 3039"/>
                <a:gd name="T40" fmla="*/ 617 w 2790"/>
                <a:gd name="T41" fmla="*/ 202 h 3039"/>
                <a:gd name="T42" fmla="*/ 173 w 2790"/>
                <a:gd name="T43" fmla="*/ 414 h 3039"/>
                <a:gd name="T44" fmla="*/ 173 w 2790"/>
                <a:gd name="T45" fmla="*/ 654 h 3039"/>
                <a:gd name="T46" fmla="*/ 617 w 2790"/>
                <a:gd name="T47" fmla="*/ 860 h 3039"/>
                <a:gd name="T48" fmla="*/ 1395 w 2790"/>
                <a:gd name="T49" fmla="*/ 950 h 3039"/>
                <a:gd name="T50" fmla="*/ 2174 w 2790"/>
                <a:gd name="T51" fmla="*/ 860 h 3039"/>
                <a:gd name="T52" fmla="*/ 2618 w 2790"/>
                <a:gd name="T53" fmla="*/ 654 h 3039"/>
                <a:gd name="T54" fmla="*/ 2618 w 2790"/>
                <a:gd name="T55" fmla="*/ 414 h 3039"/>
                <a:gd name="T56" fmla="*/ 2174 w 2790"/>
                <a:gd name="T57" fmla="*/ 202 h 3039"/>
                <a:gd name="T58" fmla="*/ 1395 w 2790"/>
                <a:gd name="T59" fmla="*/ 111 h 3039"/>
                <a:gd name="T60" fmla="*/ 2068 w 2790"/>
                <a:gd name="T61" fmla="*/ 64 h 3039"/>
                <a:gd name="T62" fmla="*/ 2609 w 2790"/>
                <a:gd name="T63" fmla="*/ 267 h 3039"/>
                <a:gd name="T64" fmla="*/ 2790 w 2790"/>
                <a:gd name="T65" fmla="*/ 508 h 3039"/>
                <a:gd name="T66" fmla="*/ 2702 w 2790"/>
                <a:gd name="T67" fmla="*/ 1658 h 3039"/>
                <a:gd name="T68" fmla="*/ 2587 w 2790"/>
                <a:gd name="T69" fmla="*/ 1476 h 3039"/>
                <a:gd name="T70" fmla="*/ 2032 w 2790"/>
                <a:gd name="T71" fmla="*/ 1671 h 3039"/>
                <a:gd name="T72" fmla="*/ 1176 w 2790"/>
                <a:gd name="T73" fmla="*/ 1717 h 3039"/>
                <a:gd name="T74" fmla="*/ 480 w 2790"/>
                <a:gd name="T75" fmla="*/ 1601 h 3039"/>
                <a:gd name="T76" fmla="*/ 117 w 2790"/>
                <a:gd name="T77" fmla="*/ 1412 h 3039"/>
                <a:gd name="T78" fmla="*/ 144 w 2790"/>
                <a:gd name="T79" fmla="*/ 1945 h 3039"/>
                <a:gd name="T80" fmla="*/ 227 w 2790"/>
                <a:gd name="T81" fmla="*/ 2024 h 3039"/>
                <a:gd name="T82" fmla="*/ 343 w 2790"/>
                <a:gd name="T83" fmla="*/ 2090 h 3039"/>
                <a:gd name="T84" fmla="*/ 631 w 2790"/>
                <a:gd name="T85" fmla="*/ 2189 h 3039"/>
                <a:gd name="T86" fmla="*/ 1028 w 2790"/>
                <a:gd name="T87" fmla="*/ 2257 h 3039"/>
                <a:gd name="T88" fmla="*/ 1428 w 2790"/>
                <a:gd name="T89" fmla="*/ 2286 h 3039"/>
                <a:gd name="T90" fmla="*/ 1395 w 2790"/>
                <a:gd name="T91" fmla="*/ 2387 h 3039"/>
                <a:gd name="T92" fmla="*/ 626 w 2790"/>
                <a:gd name="T93" fmla="*/ 2306 h 3039"/>
                <a:gd name="T94" fmla="*/ 155 w 2790"/>
                <a:gd name="T95" fmla="*/ 2107 h 3039"/>
                <a:gd name="T96" fmla="*/ 121 w 2790"/>
                <a:gd name="T97" fmla="*/ 2569 h 3039"/>
                <a:gd name="T98" fmla="*/ 394 w 2790"/>
                <a:gd name="T99" fmla="*/ 2775 h 3039"/>
                <a:gd name="T100" fmla="*/ 1019 w 2790"/>
                <a:gd name="T101" fmla="*/ 2920 h 3039"/>
                <a:gd name="T102" fmla="*/ 1160 w 2790"/>
                <a:gd name="T103" fmla="*/ 3018 h 3039"/>
                <a:gd name="T104" fmla="*/ 894 w 2790"/>
                <a:gd name="T105" fmla="*/ 3015 h 3039"/>
                <a:gd name="T106" fmla="*/ 364 w 2790"/>
                <a:gd name="T107" fmla="*/ 2882 h 3039"/>
                <a:gd name="T108" fmla="*/ 37 w 2790"/>
                <a:gd name="T109" fmla="*/ 2650 h 3039"/>
                <a:gd name="T110" fmla="*/ 20 w 2790"/>
                <a:gd name="T111" fmla="*/ 444 h 3039"/>
                <a:gd name="T112" fmla="*/ 349 w 2790"/>
                <a:gd name="T113" fmla="*/ 178 h 3039"/>
                <a:gd name="T114" fmla="*/ 993 w 2790"/>
                <a:gd name="T115" fmla="*/ 22 h 3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0" h="3039">
                  <a:moveTo>
                    <a:pt x="112" y="745"/>
                  </a:moveTo>
                  <a:lnTo>
                    <a:pt x="112" y="1198"/>
                  </a:lnTo>
                  <a:lnTo>
                    <a:pt x="114" y="1211"/>
                  </a:lnTo>
                  <a:lnTo>
                    <a:pt x="116" y="1225"/>
                  </a:lnTo>
                  <a:lnTo>
                    <a:pt x="122" y="1245"/>
                  </a:lnTo>
                  <a:lnTo>
                    <a:pt x="130" y="1262"/>
                  </a:lnTo>
                  <a:lnTo>
                    <a:pt x="143" y="1282"/>
                  </a:lnTo>
                  <a:lnTo>
                    <a:pt x="149" y="1289"/>
                  </a:lnTo>
                  <a:lnTo>
                    <a:pt x="155" y="1297"/>
                  </a:lnTo>
                  <a:lnTo>
                    <a:pt x="176" y="1319"/>
                  </a:lnTo>
                  <a:lnTo>
                    <a:pt x="183" y="1325"/>
                  </a:lnTo>
                  <a:lnTo>
                    <a:pt x="191" y="1331"/>
                  </a:lnTo>
                  <a:lnTo>
                    <a:pt x="220" y="1355"/>
                  </a:lnTo>
                  <a:lnTo>
                    <a:pt x="227" y="1360"/>
                  </a:lnTo>
                  <a:lnTo>
                    <a:pt x="234" y="1365"/>
                  </a:lnTo>
                  <a:lnTo>
                    <a:pt x="274" y="1391"/>
                  </a:lnTo>
                  <a:lnTo>
                    <a:pt x="287" y="1398"/>
                  </a:lnTo>
                  <a:lnTo>
                    <a:pt x="312" y="1411"/>
                  </a:lnTo>
                  <a:lnTo>
                    <a:pt x="339" y="1425"/>
                  </a:lnTo>
                  <a:lnTo>
                    <a:pt x="343" y="1427"/>
                  </a:lnTo>
                  <a:lnTo>
                    <a:pt x="346" y="1429"/>
                  </a:lnTo>
                  <a:lnTo>
                    <a:pt x="379" y="1443"/>
                  </a:lnTo>
                  <a:lnTo>
                    <a:pt x="412" y="1457"/>
                  </a:lnTo>
                  <a:lnTo>
                    <a:pt x="414" y="1458"/>
                  </a:lnTo>
                  <a:lnTo>
                    <a:pt x="481" y="1482"/>
                  </a:lnTo>
                  <a:lnTo>
                    <a:pt x="553" y="1505"/>
                  </a:lnTo>
                  <a:lnTo>
                    <a:pt x="630" y="1526"/>
                  </a:lnTo>
                  <a:lnTo>
                    <a:pt x="713" y="1546"/>
                  </a:lnTo>
                  <a:lnTo>
                    <a:pt x="800" y="1562"/>
                  </a:lnTo>
                  <a:lnTo>
                    <a:pt x="892" y="1578"/>
                  </a:lnTo>
                  <a:lnTo>
                    <a:pt x="894" y="1578"/>
                  </a:lnTo>
                  <a:lnTo>
                    <a:pt x="896" y="1579"/>
                  </a:lnTo>
                  <a:lnTo>
                    <a:pt x="951" y="1586"/>
                  </a:lnTo>
                  <a:lnTo>
                    <a:pt x="1008" y="1593"/>
                  </a:lnTo>
                  <a:lnTo>
                    <a:pt x="1028" y="1594"/>
                  </a:lnTo>
                  <a:lnTo>
                    <a:pt x="1079" y="1599"/>
                  </a:lnTo>
                  <a:lnTo>
                    <a:pt x="1131" y="1603"/>
                  </a:lnTo>
                  <a:lnTo>
                    <a:pt x="1155" y="1605"/>
                  </a:lnTo>
                  <a:lnTo>
                    <a:pt x="1180" y="1606"/>
                  </a:lnTo>
                  <a:lnTo>
                    <a:pt x="1220" y="1608"/>
                  </a:lnTo>
                  <a:lnTo>
                    <a:pt x="1259" y="1610"/>
                  </a:lnTo>
                  <a:lnTo>
                    <a:pt x="1327" y="1612"/>
                  </a:lnTo>
                  <a:lnTo>
                    <a:pt x="1395" y="1612"/>
                  </a:lnTo>
                  <a:lnTo>
                    <a:pt x="1464" y="1612"/>
                  </a:lnTo>
                  <a:lnTo>
                    <a:pt x="1531" y="1610"/>
                  </a:lnTo>
                  <a:lnTo>
                    <a:pt x="1571" y="1608"/>
                  </a:lnTo>
                  <a:lnTo>
                    <a:pt x="1611" y="1606"/>
                  </a:lnTo>
                  <a:lnTo>
                    <a:pt x="1635" y="1605"/>
                  </a:lnTo>
                  <a:lnTo>
                    <a:pt x="1660" y="1603"/>
                  </a:lnTo>
                  <a:lnTo>
                    <a:pt x="1712" y="1599"/>
                  </a:lnTo>
                  <a:lnTo>
                    <a:pt x="1763" y="1594"/>
                  </a:lnTo>
                  <a:lnTo>
                    <a:pt x="1783" y="1593"/>
                  </a:lnTo>
                  <a:lnTo>
                    <a:pt x="1839" y="1586"/>
                  </a:lnTo>
                  <a:lnTo>
                    <a:pt x="1895" y="1579"/>
                  </a:lnTo>
                  <a:lnTo>
                    <a:pt x="1896" y="1578"/>
                  </a:lnTo>
                  <a:lnTo>
                    <a:pt x="1899" y="1578"/>
                  </a:lnTo>
                  <a:lnTo>
                    <a:pt x="1991" y="1562"/>
                  </a:lnTo>
                  <a:lnTo>
                    <a:pt x="2078" y="1546"/>
                  </a:lnTo>
                  <a:lnTo>
                    <a:pt x="2161" y="1526"/>
                  </a:lnTo>
                  <a:lnTo>
                    <a:pt x="2237" y="1505"/>
                  </a:lnTo>
                  <a:lnTo>
                    <a:pt x="2310" y="1482"/>
                  </a:lnTo>
                  <a:lnTo>
                    <a:pt x="2376" y="1458"/>
                  </a:lnTo>
                  <a:lnTo>
                    <a:pt x="2378" y="1457"/>
                  </a:lnTo>
                  <a:lnTo>
                    <a:pt x="2412" y="1443"/>
                  </a:lnTo>
                  <a:lnTo>
                    <a:pt x="2444" y="1429"/>
                  </a:lnTo>
                  <a:lnTo>
                    <a:pt x="2449" y="1427"/>
                  </a:lnTo>
                  <a:lnTo>
                    <a:pt x="2452" y="1425"/>
                  </a:lnTo>
                  <a:lnTo>
                    <a:pt x="2504" y="1398"/>
                  </a:lnTo>
                  <a:lnTo>
                    <a:pt x="2511" y="1394"/>
                  </a:lnTo>
                  <a:lnTo>
                    <a:pt x="2517" y="1391"/>
                  </a:lnTo>
                  <a:lnTo>
                    <a:pt x="2538" y="1379"/>
                  </a:lnTo>
                  <a:lnTo>
                    <a:pt x="2556" y="1365"/>
                  </a:lnTo>
                  <a:lnTo>
                    <a:pt x="2564" y="1360"/>
                  </a:lnTo>
                  <a:lnTo>
                    <a:pt x="2571" y="1355"/>
                  </a:lnTo>
                  <a:lnTo>
                    <a:pt x="2600" y="1331"/>
                  </a:lnTo>
                  <a:lnTo>
                    <a:pt x="2608" y="1325"/>
                  </a:lnTo>
                  <a:lnTo>
                    <a:pt x="2615" y="1319"/>
                  </a:lnTo>
                  <a:lnTo>
                    <a:pt x="2635" y="1297"/>
                  </a:lnTo>
                  <a:lnTo>
                    <a:pt x="2641" y="1289"/>
                  </a:lnTo>
                  <a:lnTo>
                    <a:pt x="2647" y="1282"/>
                  </a:lnTo>
                  <a:lnTo>
                    <a:pt x="2660" y="1262"/>
                  </a:lnTo>
                  <a:lnTo>
                    <a:pt x="2668" y="1245"/>
                  </a:lnTo>
                  <a:lnTo>
                    <a:pt x="2674" y="1225"/>
                  </a:lnTo>
                  <a:lnTo>
                    <a:pt x="2677" y="1211"/>
                  </a:lnTo>
                  <a:lnTo>
                    <a:pt x="2678" y="1198"/>
                  </a:lnTo>
                  <a:lnTo>
                    <a:pt x="2678" y="745"/>
                  </a:lnTo>
                  <a:lnTo>
                    <a:pt x="2658" y="762"/>
                  </a:lnTo>
                  <a:lnTo>
                    <a:pt x="2652" y="767"/>
                  </a:lnTo>
                  <a:lnTo>
                    <a:pt x="2645" y="773"/>
                  </a:lnTo>
                  <a:lnTo>
                    <a:pt x="2619" y="792"/>
                  </a:lnTo>
                  <a:lnTo>
                    <a:pt x="2590" y="812"/>
                  </a:lnTo>
                  <a:lnTo>
                    <a:pt x="2584" y="815"/>
                  </a:lnTo>
                  <a:lnTo>
                    <a:pt x="2578" y="819"/>
                  </a:lnTo>
                  <a:lnTo>
                    <a:pt x="2526" y="848"/>
                  </a:lnTo>
                  <a:lnTo>
                    <a:pt x="2506" y="859"/>
                  </a:lnTo>
                  <a:lnTo>
                    <a:pt x="2474" y="874"/>
                  </a:lnTo>
                  <a:lnTo>
                    <a:pt x="2441" y="889"/>
                  </a:lnTo>
                  <a:lnTo>
                    <a:pt x="2436" y="891"/>
                  </a:lnTo>
                  <a:lnTo>
                    <a:pt x="2431" y="894"/>
                  </a:lnTo>
                  <a:lnTo>
                    <a:pt x="2391" y="910"/>
                  </a:lnTo>
                  <a:lnTo>
                    <a:pt x="2348" y="925"/>
                  </a:lnTo>
                  <a:lnTo>
                    <a:pt x="2323" y="934"/>
                  </a:lnTo>
                  <a:lnTo>
                    <a:pt x="2252" y="956"/>
                  </a:lnTo>
                  <a:lnTo>
                    <a:pt x="2225" y="963"/>
                  </a:lnTo>
                  <a:lnTo>
                    <a:pt x="2175" y="977"/>
                  </a:lnTo>
                  <a:lnTo>
                    <a:pt x="2123" y="989"/>
                  </a:lnTo>
                  <a:lnTo>
                    <a:pt x="2116" y="991"/>
                  </a:lnTo>
                  <a:lnTo>
                    <a:pt x="2109" y="992"/>
                  </a:lnTo>
                  <a:lnTo>
                    <a:pt x="2061" y="1002"/>
                  </a:lnTo>
                  <a:lnTo>
                    <a:pt x="2011" y="1010"/>
                  </a:lnTo>
                  <a:lnTo>
                    <a:pt x="1977" y="1017"/>
                  </a:lnTo>
                  <a:lnTo>
                    <a:pt x="1930" y="1024"/>
                  </a:lnTo>
                  <a:lnTo>
                    <a:pt x="1880" y="1031"/>
                  </a:lnTo>
                  <a:lnTo>
                    <a:pt x="1854" y="1034"/>
                  </a:lnTo>
                  <a:lnTo>
                    <a:pt x="1791" y="1041"/>
                  </a:lnTo>
                  <a:lnTo>
                    <a:pt x="1726" y="1047"/>
                  </a:lnTo>
                  <a:lnTo>
                    <a:pt x="1692" y="1049"/>
                  </a:lnTo>
                  <a:lnTo>
                    <a:pt x="1639" y="1052"/>
                  </a:lnTo>
                  <a:lnTo>
                    <a:pt x="1584" y="1056"/>
                  </a:lnTo>
                  <a:lnTo>
                    <a:pt x="1543" y="1058"/>
                  </a:lnTo>
                  <a:lnTo>
                    <a:pt x="1471" y="1060"/>
                  </a:lnTo>
                  <a:lnTo>
                    <a:pt x="1395" y="1061"/>
                  </a:lnTo>
                  <a:lnTo>
                    <a:pt x="1321" y="1060"/>
                  </a:lnTo>
                  <a:lnTo>
                    <a:pt x="1247" y="1058"/>
                  </a:lnTo>
                  <a:lnTo>
                    <a:pt x="1207" y="1056"/>
                  </a:lnTo>
                  <a:lnTo>
                    <a:pt x="1152" y="1052"/>
                  </a:lnTo>
                  <a:lnTo>
                    <a:pt x="1099" y="1049"/>
                  </a:lnTo>
                  <a:lnTo>
                    <a:pt x="1066" y="1047"/>
                  </a:lnTo>
                  <a:lnTo>
                    <a:pt x="1001" y="1041"/>
                  </a:lnTo>
                  <a:lnTo>
                    <a:pt x="937" y="1034"/>
                  </a:lnTo>
                  <a:lnTo>
                    <a:pt x="911" y="1031"/>
                  </a:lnTo>
                  <a:lnTo>
                    <a:pt x="862" y="1024"/>
                  </a:lnTo>
                  <a:lnTo>
                    <a:pt x="814" y="1017"/>
                  </a:lnTo>
                  <a:lnTo>
                    <a:pt x="779" y="1010"/>
                  </a:lnTo>
                  <a:lnTo>
                    <a:pt x="730" y="1002"/>
                  </a:lnTo>
                  <a:lnTo>
                    <a:pt x="683" y="992"/>
                  </a:lnTo>
                  <a:lnTo>
                    <a:pt x="675" y="991"/>
                  </a:lnTo>
                  <a:lnTo>
                    <a:pt x="668" y="989"/>
                  </a:lnTo>
                  <a:lnTo>
                    <a:pt x="615" y="977"/>
                  </a:lnTo>
                  <a:lnTo>
                    <a:pt x="565" y="963"/>
                  </a:lnTo>
                  <a:lnTo>
                    <a:pt x="539" y="956"/>
                  </a:lnTo>
                  <a:lnTo>
                    <a:pt x="468" y="934"/>
                  </a:lnTo>
                  <a:lnTo>
                    <a:pt x="443" y="925"/>
                  </a:lnTo>
                  <a:lnTo>
                    <a:pt x="401" y="910"/>
                  </a:lnTo>
                  <a:lnTo>
                    <a:pt x="360" y="894"/>
                  </a:lnTo>
                  <a:lnTo>
                    <a:pt x="355" y="891"/>
                  </a:lnTo>
                  <a:lnTo>
                    <a:pt x="350" y="889"/>
                  </a:lnTo>
                  <a:lnTo>
                    <a:pt x="317" y="874"/>
                  </a:lnTo>
                  <a:lnTo>
                    <a:pt x="286" y="859"/>
                  </a:lnTo>
                  <a:lnTo>
                    <a:pt x="265" y="848"/>
                  </a:lnTo>
                  <a:lnTo>
                    <a:pt x="213" y="819"/>
                  </a:lnTo>
                  <a:lnTo>
                    <a:pt x="206" y="815"/>
                  </a:lnTo>
                  <a:lnTo>
                    <a:pt x="200" y="812"/>
                  </a:lnTo>
                  <a:lnTo>
                    <a:pt x="172" y="792"/>
                  </a:lnTo>
                  <a:lnTo>
                    <a:pt x="146" y="773"/>
                  </a:lnTo>
                  <a:lnTo>
                    <a:pt x="140" y="767"/>
                  </a:lnTo>
                  <a:lnTo>
                    <a:pt x="134" y="763"/>
                  </a:lnTo>
                  <a:lnTo>
                    <a:pt x="122" y="754"/>
                  </a:lnTo>
                  <a:lnTo>
                    <a:pt x="112" y="745"/>
                  </a:lnTo>
                  <a:close/>
                  <a:moveTo>
                    <a:pt x="1395" y="111"/>
                  </a:moveTo>
                  <a:lnTo>
                    <a:pt x="1283" y="112"/>
                  </a:lnTo>
                  <a:lnTo>
                    <a:pt x="1176" y="117"/>
                  </a:lnTo>
                  <a:lnTo>
                    <a:pt x="1072" y="125"/>
                  </a:lnTo>
                  <a:lnTo>
                    <a:pt x="972" y="136"/>
                  </a:lnTo>
                  <a:lnTo>
                    <a:pt x="876" y="149"/>
                  </a:lnTo>
                  <a:lnTo>
                    <a:pt x="785" y="164"/>
                  </a:lnTo>
                  <a:lnTo>
                    <a:pt x="698" y="183"/>
                  </a:lnTo>
                  <a:lnTo>
                    <a:pt x="617" y="202"/>
                  </a:lnTo>
                  <a:lnTo>
                    <a:pt x="541" y="224"/>
                  </a:lnTo>
                  <a:lnTo>
                    <a:pt x="470" y="248"/>
                  </a:lnTo>
                  <a:lnTo>
                    <a:pt x="405" y="273"/>
                  </a:lnTo>
                  <a:lnTo>
                    <a:pt x="346" y="299"/>
                  </a:lnTo>
                  <a:lnTo>
                    <a:pt x="293" y="326"/>
                  </a:lnTo>
                  <a:lnTo>
                    <a:pt x="246" y="355"/>
                  </a:lnTo>
                  <a:lnTo>
                    <a:pt x="206" y="384"/>
                  </a:lnTo>
                  <a:lnTo>
                    <a:pt x="173" y="414"/>
                  </a:lnTo>
                  <a:lnTo>
                    <a:pt x="147" y="444"/>
                  </a:lnTo>
                  <a:lnTo>
                    <a:pt x="127" y="474"/>
                  </a:lnTo>
                  <a:lnTo>
                    <a:pt x="116" y="505"/>
                  </a:lnTo>
                  <a:lnTo>
                    <a:pt x="112" y="536"/>
                  </a:lnTo>
                  <a:lnTo>
                    <a:pt x="116" y="564"/>
                  </a:lnTo>
                  <a:lnTo>
                    <a:pt x="127" y="594"/>
                  </a:lnTo>
                  <a:lnTo>
                    <a:pt x="147" y="624"/>
                  </a:lnTo>
                  <a:lnTo>
                    <a:pt x="173" y="654"/>
                  </a:lnTo>
                  <a:lnTo>
                    <a:pt x="206" y="682"/>
                  </a:lnTo>
                  <a:lnTo>
                    <a:pt x="246" y="711"/>
                  </a:lnTo>
                  <a:lnTo>
                    <a:pt x="293" y="739"/>
                  </a:lnTo>
                  <a:lnTo>
                    <a:pt x="346" y="765"/>
                  </a:lnTo>
                  <a:lnTo>
                    <a:pt x="405" y="791"/>
                  </a:lnTo>
                  <a:lnTo>
                    <a:pt x="470" y="816"/>
                  </a:lnTo>
                  <a:lnTo>
                    <a:pt x="541" y="839"/>
                  </a:lnTo>
                  <a:lnTo>
                    <a:pt x="617" y="860"/>
                  </a:lnTo>
                  <a:lnTo>
                    <a:pt x="698" y="879"/>
                  </a:lnTo>
                  <a:lnTo>
                    <a:pt x="785" y="897"/>
                  </a:lnTo>
                  <a:lnTo>
                    <a:pt x="876" y="912"/>
                  </a:lnTo>
                  <a:lnTo>
                    <a:pt x="972" y="925"/>
                  </a:lnTo>
                  <a:lnTo>
                    <a:pt x="1072" y="936"/>
                  </a:lnTo>
                  <a:lnTo>
                    <a:pt x="1176" y="943"/>
                  </a:lnTo>
                  <a:lnTo>
                    <a:pt x="1283" y="948"/>
                  </a:lnTo>
                  <a:lnTo>
                    <a:pt x="1395" y="950"/>
                  </a:lnTo>
                  <a:lnTo>
                    <a:pt x="1507" y="948"/>
                  </a:lnTo>
                  <a:lnTo>
                    <a:pt x="1615" y="943"/>
                  </a:lnTo>
                  <a:lnTo>
                    <a:pt x="1719" y="936"/>
                  </a:lnTo>
                  <a:lnTo>
                    <a:pt x="1820" y="925"/>
                  </a:lnTo>
                  <a:lnTo>
                    <a:pt x="1915" y="912"/>
                  </a:lnTo>
                  <a:lnTo>
                    <a:pt x="2006" y="897"/>
                  </a:lnTo>
                  <a:lnTo>
                    <a:pt x="2092" y="879"/>
                  </a:lnTo>
                  <a:lnTo>
                    <a:pt x="2174" y="860"/>
                  </a:lnTo>
                  <a:lnTo>
                    <a:pt x="2250" y="839"/>
                  </a:lnTo>
                  <a:lnTo>
                    <a:pt x="2321" y="816"/>
                  </a:lnTo>
                  <a:lnTo>
                    <a:pt x="2385" y="791"/>
                  </a:lnTo>
                  <a:lnTo>
                    <a:pt x="2445" y="765"/>
                  </a:lnTo>
                  <a:lnTo>
                    <a:pt x="2498" y="739"/>
                  </a:lnTo>
                  <a:lnTo>
                    <a:pt x="2545" y="711"/>
                  </a:lnTo>
                  <a:lnTo>
                    <a:pt x="2584" y="682"/>
                  </a:lnTo>
                  <a:lnTo>
                    <a:pt x="2618" y="654"/>
                  </a:lnTo>
                  <a:lnTo>
                    <a:pt x="2644" y="624"/>
                  </a:lnTo>
                  <a:lnTo>
                    <a:pt x="2663" y="594"/>
                  </a:lnTo>
                  <a:lnTo>
                    <a:pt x="2675" y="564"/>
                  </a:lnTo>
                  <a:lnTo>
                    <a:pt x="2678" y="536"/>
                  </a:lnTo>
                  <a:lnTo>
                    <a:pt x="2675" y="505"/>
                  </a:lnTo>
                  <a:lnTo>
                    <a:pt x="2663" y="474"/>
                  </a:lnTo>
                  <a:lnTo>
                    <a:pt x="2644" y="444"/>
                  </a:lnTo>
                  <a:lnTo>
                    <a:pt x="2618" y="414"/>
                  </a:lnTo>
                  <a:lnTo>
                    <a:pt x="2584" y="384"/>
                  </a:lnTo>
                  <a:lnTo>
                    <a:pt x="2545" y="355"/>
                  </a:lnTo>
                  <a:lnTo>
                    <a:pt x="2498" y="326"/>
                  </a:lnTo>
                  <a:lnTo>
                    <a:pt x="2445" y="299"/>
                  </a:lnTo>
                  <a:lnTo>
                    <a:pt x="2385" y="273"/>
                  </a:lnTo>
                  <a:lnTo>
                    <a:pt x="2321" y="248"/>
                  </a:lnTo>
                  <a:lnTo>
                    <a:pt x="2250" y="224"/>
                  </a:lnTo>
                  <a:lnTo>
                    <a:pt x="2174" y="202"/>
                  </a:lnTo>
                  <a:lnTo>
                    <a:pt x="2092" y="183"/>
                  </a:lnTo>
                  <a:lnTo>
                    <a:pt x="2006" y="164"/>
                  </a:lnTo>
                  <a:lnTo>
                    <a:pt x="1915" y="149"/>
                  </a:lnTo>
                  <a:lnTo>
                    <a:pt x="1820" y="136"/>
                  </a:lnTo>
                  <a:lnTo>
                    <a:pt x="1719" y="125"/>
                  </a:lnTo>
                  <a:lnTo>
                    <a:pt x="1615" y="117"/>
                  </a:lnTo>
                  <a:lnTo>
                    <a:pt x="1507" y="112"/>
                  </a:lnTo>
                  <a:lnTo>
                    <a:pt x="1395" y="111"/>
                  </a:lnTo>
                  <a:close/>
                  <a:moveTo>
                    <a:pt x="1395" y="0"/>
                  </a:moveTo>
                  <a:lnTo>
                    <a:pt x="1500" y="1"/>
                  </a:lnTo>
                  <a:lnTo>
                    <a:pt x="1601" y="6"/>
                  </a:lnTo>
                  <a:lnTo>
                    <a:pt x="1701" y="13"/>
                  </a:lnTo>
                  <a:lnTo>
                    <a:pt x="1797" y="22"/>
                  </a:lnTo>
                  <a:lnTo>
                    <a:pt x="1891" y="34"/>
                  </a:lnTo>
                  <a:lnTo>
                    <a:pt x="1981" y="48"/>
                  </a:lnTo>
                  <a:lnTo>
                    <a:pt x="2068" y="64"/>
                  </a:lnTo>
                  <a:lnTo>
                    <a:pt x="2151" y="83"/>
                  </a:lnTo>
                  <a:lnTo>
                    <a:pt x="2230" y="104"/>
                  </a:lnTo>
                  <a:lnTo>
                    <a:pt x="2306" y="127"/>
                  </a:lnTo>
                  <a:lnTo>
                    <a:pt x="2376" y="151"/>
                  </a:lnTo>
                  <a:lnTo>
                    <a:pt x="2441" y="178"/>
                  </a:lnTo>
                  <a:lnTo>
                    <a:pt x="2502" y="206"/>
                  </a:lnTo>
                  <a:lnTo>
                    <a:pt x="2558" y="236"/>
                  </a:lnTo>
                  <a:lnTo>
                    <a:pt x="2609" y="267"/>
                  </a:lnTo>
                  <a:lnTo>
                    <a:pt x="2654" y="300"/>
                  </a:lnTo>
                  <a:lnTo>
                    <a:pt x="2692" y="335"/>
                  </a:lnTo>
                  <a:lnTo>
                    <a:pt x="2725" y="370"/>
                  </a:lnTo>
                  <a:lnTo>
                    <a:pt x="2752" y="406"/>
                  </a:lnTo>
                  <a:lnTo>
                    <a:pt x="2772" y="444"/>
                  </a:lnTo>
                  <a:lnTo>
                    <a:pt x="2784" y="483"/>
                  </a:lnTo>
                  <a:lnTo>
                    <a:pt x="2789" y="495"/>
                  </a:lnTo>
                  <a:lnTo>
                    <a:pt x="2790" y="508"/>
                  </a:lnTo>
                  <a:lnTo>
                    <a:pt x="2790" y="1612"/>
                  </a:lnTo>
                  <a:lnTo>
                    <a:pt x="2788" y="1630"/>
                  </a:lnTo>
                  <a:lnTo>
                    <a:pt x="2780" y="1645"/>
                  </a:lnTo>
                  <a:lnTo>
                    <a:pt x="2768" y="1658"/>
                  </a:lnTo>
                  <a:lnTo>
                    <a:pt x="2752" y="1665"/>
                  </a:lnTo>
                  <a:lnTo>
                    <a:pt x="2734" y="1668"/>
                  </a:lnTo>
                  <a:lnTo>
                    <a:pt x="2717" y="1665"/>
                  </a:lnTo>
                  <a:lnTo>
                    <a:pt x="2702" y="1658"/>
                  </a:lnTo>
                  <a:lnTo>
                    <a:pt x="2690" y="1645"/>
                  </a:lnTo>
                  <a:lnTo>
                    <a:pt x="2682" y="1630"/>
                  </a:lnTo>
                  <a:lnTo>
                    <a:pt x="2680" y="1612"/>
                  </a:lnTo>
                  <a:lnTo>
                    <a:pt x="2680" y="1408"/>
                  </a:lnTo>
                  <a:lnTo>
                    <a:pt x="2678" y="1408"/>
                  </a:lnTo>
                  <a:lnTo>
                    <a:pt x="2657" y="1427"/>
                  </a:lnTo>
                  <a:lnTo>
                    <a:pt x="2633" y="1445"/>
                  </a:lnTo>
                  <a:lnTo>
                    <a:pt x="2587" y="1476"/>
                  </a:lnTo>
                  <a:lnTo>
                    <a:pt x="2538" y="1506"/>
                  </a:lnTo>
                  <a:lnTo>
                    <a:pt x="2481" y="1534"/>
                  </a:lnTo>
                  <a:lnTo>
                    <a:pt x="2420" y="1561"/>
                  </a:lnTo>
                  <a:lnTo>
                    <a:pt x="2353" y="1587"/>
                  </a:lnTo>
                  <a:lnTo>
                    <a:pt x="2281" y="1610"/>
                  </a:lnTo>
                  <a:lnTo>
                    <a:pt x="2203" y="1633"/>
                  </a:lnTo>
                  <a:lnTo>
                    <a:pt x="2120" y="1652"/>
                  </a:lnTo>
                  <a:lnTo>
                    <a:pt x="2032" y="1671"/>
                  </a:lnTo>
                  <a:lnTo>
                    <a:pt x="1939" y="1686"/>
                  </a:lnTo>
                  <a:lnTo>
                    <a:pt x="1841" y="1699"/>
                  </a:lnTo>
                  <a:lnTo>
                    <a:pt x="1737" y="1709"/>
                  </a:lnTo>
                  <a:lnTo>
                    <a:pt x="1628" y="1717"/>
                  </a:lnTo>
                  <a:lnTo>
                    <a:pt x="1514" y="1721"/>
                  </a:lnTo>
                  <a:lnTo>
                    <a:pt x="1395" y="1723"/>
                  </a:lnTo>
                  <a:lnTo>
                    <a:pt x="1283" y="1721"/>
                  </a:lnTo>
                  <a:lnTo>
                    <a:pt x="1176" y="1717"/>
                  </a:lnTo>
                  <a:lnTo>
                    <a:pt x="1073" y="1711"/>
                  </a:lnTo>
                  <a:lnTo>
                    <a:pt x="975" y="1702"/>
                  </a:lnTo>
                  <a:lnTo>
                    <a:pt x="880" y="1690"/>
                  </a:lnTo>
                  <a:lnTo>
                    <a:pt x="791" y="1676"/>
                  </a:lnTo>
                  <a:lnTo>
                    <a:pt x="706" y="1661"/>
                  </a:lnTo>
                  <a:lnTo>
                    <a:pt x="626" y="1642"/>
                  </a:lnTo>
                  <a:lnTo>
                    <a:pt x="550" y="1623"/>
                  </a:lnTo>
                  <a:lnTo>
                    <a:pt x="480" y="1601"/>
                  </a:lnTo>
                  <a:lnTo>
                    <a:pt x="413" y="1578"/>
                  </a:lnTo>
                  <a:lnTo>
                    <a:pt x="352" y="1554"/>
                  </a:lnTo>
                  <a:lnTo>
                    <a:pt x="296" y="1527"/>
                  </a:lnTo>
                  <a:lnTo>
                    <a:pt x="244" y="1501"/>
                  </a:lnTo>
                  <a:lnTo>
                    <a:pt x="198" y="1473"/>
                  </a:lnTo>
                  <a:lnTo>
                    <a:pt x="155" y="1443"/>
                  </a:lnTo>
                  <a:lnTo>
                    <a:pt x="136" y="1428"/>
                  </a:lnTo>
                  <a:lnTo>
                    <a:pt x="117" y="1412"/>
                  </a:lnTo>
                  <a:lnTo>
                    <a:pt x="115" y="1410"/>
                  </a:lnTo>
                  <a:lnTo>
                    <a:pt x="112" y="1408"/>
                  </a:lnTo>
                  <a:lnTo>
                    <a:pt x="112" y="1862"/>
                  </a:lnTo>
                  <a:lnTo>
                    <a:pt x="114" y="1875"/>
                  </a:lnTo>
                  <a:lnTo>
                    <a:pt x="116" y="1888"/>
                  </a:lnTo>
                  <a:lnTo>
                    <a:pt x="122" y="1908"/>
                  </a:lnTo>
                  <a:lnTo>
                    <a:pt x="130" y="1924"/>
                  </a:lnTo>
                  <a:lnTo>
                    <a:pt x="144" y="1945"/>
                  </a:lnTo>
                  <a:lnTo>
                    <a:pt x="149" y="1953"/>
                  </a:lnTo>
                  <a:lnTo>
                    <a:pt x="156" y="1960"/>
                  </a:lnTo>
                  <a:lnTo>
                    <a:pt x="166" y="1971"/>
                  </a:lnTo>
                  <a:lnTo>
                    <a:pt x="176" y="1982"/>
                  </a:lnTo>
                  <a:lnTo>
                    <a:pt x="183" y="1989"/>
                  </a:lnTo>
                  <a:lnTo>
                    <a:pt x="191" y="1995"/>
                  </a:lnTo>
                  <a:lnTo>
                    <a:pt x="220" y="2018"/>
                  </a:lnTo>
                  <a:lnTo>
                    <a:pt x="227" y="2024"/>
                  </a:lnTo>
                  <a:lnTo>
                    <a:pt x="234" y="2029"/>
                  </a:lnTo>
                  <a:lnTo>
                    <a:pt x="254" y="2041"/>
                  </a:lnTo>
                  <a:lnTo>
                    <a:pt x="274" y="2054"/>
                  </a:lnTo>
                  <a:lnTo>
                    <a:pt x="281" y="2057"/>
                  </a:lnTo>
                  <a:lnTo>
                    <a:pt x="287" y="2061"/>
                  </a:lnTo>
                  <a:lnTo>
                    <a:pt x="312" y="2075"/>
                  </a:lnTo>
                  <a:lnTo>
                    <a:pt x="339" y="2088"/>
                  </a:lnTo>
                  <a:lnTo>
                    <a:pt x="343" y="2090"/>
                  </a:lnTo>
                  <a:lnTo>
                    <a:pt x="347" y="2091"/>
                  </a:lnTo>
                  <a:lnTo>
                    <a:pt x="379" y="2106"/>
                  </a:lnTo>
                  <a:lnTo>
                    <a:pt x="412" y="2120"/>
                  </a:lnTo>
                  <a:lnTo>
                    <a:pt x="413" y="2120"/>
                  </a:lnTo>
                  <a:lnTo>
                    <a:pt x="414" y="2121"/>
                  </a:lnTo>
                  <a:lnTo>
                    <a:pt x="481" y="2146"/>
                  </a:lnTo>
                  <a:lnTo>
                    <a:pt x="553" y="2168"/>
                  </a:lnTo>
                  <a:lnTo>
                    <a:pt x="631" y="2189"/>
                  </a:lnTo>
                  <a:lnTo>
                    <a:pt x="713" y="2208"/>
                  </a:lnTo>
                  <a:lnTo>
                    <a:pt x="801" y="2226"/>
                  </a:lnTo>
                  <a:lnTo>
                    <a:pt x="892" y="2241"/>
                  </a:lnTo>
                  <a:lnTo>
                    <a:pt x="894" y="2241"/>
                  </a:lnTo>
                  <a:lnTo>
                    <a:pt x="896" y="2241"/>
                  </a:lnTo>
                  <a:lnTo>
                    <a:pt x="952" y="2248"/>
                  </a:lnTo>
                  <a:lnTo>
                    <a:pt x="1008" y="2255"/>
                  </a:lnTo>
                  <a:lnTo>
                    <a:pt x="1028" y="2257"/>
                  </a:lnTo>
                  <a:lnTo>
                    <a:pt x="1079" y="2263"/>
                  </a:lnTo>
                  <a:lnTo>
                    <a:pt x="1131" y="2267"/>
                  </a:lnTo>
                  <a:lnTo>
                    <a:pt x="1181" y="2269"/>
                  </a:lnTo>
                  <a:lnTo>
                    <a:pt x="1259" y="2274"/>
                  </a:lnTo>
                  <a:lnTo>
                    <a:pt x="1327" y="2275"/>
                  </a:lnTo>
                  <a:lnTo>
                    <a:pt x="1395" y="2276"/>
                  </a:lnTo>
                  <a:lnTo>
                    <a:pt x="1413" y="2279"/>
                  </a:lnTo>
                  <a:lnTo>
                    <a:pt x="1428" y="2286"/>
                  </a:lnTo>
                  <a:lnTo>
                    <a:pt x="1441" y="2298"/>
                  </a:lnTo>
                  <a:lnTo>
                    <a:pt x="1448" y="2314"/>
                  </a:lnTo>
                  <a:lnTo>
                    <a:pt x="1451" y="2331"/>
                  </a:lnTo>
                  <a:lnTo>
                    <a:pt x="1448" y="2349"/>
                  </a:lnTo>
                  <a:lnTo>
                    <a:pt x="1441" y="2364"/>
                  </a:lnTo>
                  <a:lnTo>
                    <a:pt x="1428" y="2375"/>
                  </a:lnTo>
                  <a:lnTo>
                    <a:pt x="1413" y="2384"/>
                  </a:lnTo>
                  <a:lnTo>
                    <a:pt x="1395" y="2387"/>
                  </a:lnTo>
                  <a:lnTo>
                    <a:pt x="1283" y="2385"/>
                  </a:lnTo>
                  <a:lnTo>
                    <a:pt x="1176" y="2380"/>
                  </a:lnTo>
                  <a:lnTo>
                    <a:pt x="1073" y="2373"/>
                  </a:lnTo>
                  <a:lnTo>
                    <a:pt x="975" y="2364"/>
                  </a:lnTo>
                  <a:lnTo>
                    <a:pt x="880" y="2353"/>
                  </a:lnTo>
                  <a:lnTo>
                    <a:pt x="791" y="2339"/>
                  </a:lnTo>
                  <a:lnTo>
                    <a:pt x="706" y="2323"/>
                  </a:lnTo>
                  <a:lnTo>
                    <a:pt x="626" y="2306"/>
                  </a:lnTo>
                  <a:lnTo>
                    <a:pt x="550" y="2285"/>
                  </a:lnTo>
                  <a:lnTo>
                    <a:pt x="480" y="2265"/>
                  </a:lnTo>
                  <a:lnTo>
                    <a:pt x="413" y="2241"/>
                  </a:lnTo>
                  <a:lnTo>
                    <a:pt x="352" y="2216"/>
                  </a:lnTo>
                  <a:lnTo>
                    <a:pt x="296" y="2191"/>
                  </a:lnTo>
                  <a:lnTo>
                    <a:pt x="244" y="2164"/>
                  </a:lnTo>
                  <a:lnTo>
                    <a:pt x="198" y="2135"/>
                  </a:lnTo>
                  <a:lnTo>
                    <a:pt x="155" y="2107"/>
                  </a:lnTo>
                  <a:lnTo>
                    <a:pt x="136" y="2091"/>
                  </a:lnTo>
                  <a:lnTo>
                    <a:pt x="117" y="2075"/>
                  </a:lnTo>
                  <a:lnTo>
                    <a:pt x="115" y="2073"/>
                  </a:lnTo>
                  <a:lnTo>
                    <a:pt x="112" y="2071"/>
                  </a:lnTo>
                  <a:lnTo>
                    <a:pt x="112" y="2536"/>
                  </a:lnTo>
                  <a:lnTo>
                    <a:pt x="113" y="2539"/>
                  </a:lnTo>
                  <a:lnTo>
                    <a:pt x="114" y="2544"/>
                  </a:lnTo>
                  <a:lnTo>
                    <a:pt x="121" y="2569"/>
                  </a:lnTo>
                  <a:lnTo>
                    <a:pt x="135" y="2595"/>
                  </a:lnTo>
                  <a:lnTo>
                    <a:pt x="154" y="2621"/>
                  </a:lnTo>
                  <a:lnTo>
                    <a:pt x="179" y="2648"/>
                  </a:lnTo>
                  <a:lnTo>
                    <a:pt x="211" y="2675"/>
                  </a:lnTo>
                  <a:lnTo>
                    <a:pt x="249" y="2700"/>
                  </a:lnTo>
                  <a:lnTo>
                    <a:pt x="291" y="2726"/>
                  </a:lnTo>
                  <a:lnTo>
                    <a:pt x="340" y="2752"/>
                  </a:lnTo>
                  <a:lnTo>
                    <a:pt x="394" y="2775"/>
                  </a:lnTo>
                  <a:lnTo>
                    <a:pt x="454" y="2799"/>
                  </a:lnTo>
                  <a:lnTo>
                    <a:pt x="519" y="2821"/>
                  </a:lnTo>
                  <a:lnTo>
                    <a:pt x="589" y="2842"/>
                  </a:lnTo>
                  <a:lnTo>
                    <a:pt x="665" y="2861"/>
                  </a:lnTo>
                  <a:lnTo>
                    <a:pt x="747" y="2879"/>
                  </a:lnTo>
                  <a:lnTo>
                    <a:pt x="833" y="2894"/>
                  </a:lnTo>
                  <a:lnTo>
                    <a:pt x="924" y="2909"/>
                  </a:lnTo>
                  <a:lnTo>
                    <a:pt x="1019" y="2920"/>
                  </a:lnTo>
                  <a:lnTo>
                    <a:pt x="1121" y="2929"/>
                  </a:lnTo>
                  <a:lnTo>
                    <a:pt x="1138" y="2933"/>
                  </a:lnTo>
                  <a:lnTo>
                    <a:pt x="1153" y="2941"/>
                  </a:lnTo>
                  <a:lnTo>
                    <a:pt x="1164" y="2955"/>
                  </a:lnTo>
                  <a:lnTo>
                    <a:pt x="1170" y="2970"/>
                  </a:lnTo>
                  <a:lnTo>
                    <a:pt x="1172" y="2988"/>
                  </a:lnTo>
                  <a:lnTo>
                    <a:pt x="1168" y="3004"/>
                  </a:lnTo>
                  <a:lnTo>
                    <a:pt x="1160" y="3018"/>
                  </a:lnTo>
                  <a:lnTo>
                    <a:pt x="1148" y="3030"/>
                  </a:lnTo>
                  <a:lnTo>
                    <a:pt x="1133" y="3037"/>
                  </a:lnTo>
                  <a:lnTo>
                    <a:pt x="1117" y="3039"/>
                  </a:lnTo>
                  <a:lnTo>
                    <a:pt x="1114" y="3039"/>
                  </a:lnTo>
                  <a:lnTo>
                    <a:pt x="1112" y="3039"/>
                  </a:lnTo>
                  <a:lnTo>
                    <a:pt x="1040" y="3033"/>
                  </a:lnTo>
                  <a:lnTo>
                    <a:pt x="966" y="3024"/>
                  </a:lnTo>
                  <a:lnTo>
                    <a:pt x="894" y="3015"/>
                  </a:lnTo>
                  <a:lnTo>
                    <a:pt x="822" y="3004"/>
                  </a:lnTo>
                  <a:lnTo>
                    <a:pt x="751" y="2992"/>
                  </a:lnTo>
                  <a:lnTo>
                    <a:pt x="682" y="2977"/>
                  </a:lnTo>
                  <a:lnTo>
                    <a:pt x="613" y="2962"/>
                  </a:lnTo>
                  <a:lnTo>
                    <a:pt x="548" y="2944"/>
                  </a:lnTo>
                  <a:lnTo>
                    <a:pt x="484" y="2925"/>
                  </a:lnTo>
                  <a:lnTo>
                    <a:pt x="423" y="2904"/>
                  </a:lnTo>
                  <a:lnTo>
                    <a:pt x="364" y="2882"/>
                  </a:lnTo>
                  <a:lnTo>
                    <a:pt x="309" y="2858"/>
                  </a:lnTo>
                  <a:lnTo>
                    <a:pt x="257" y="2834"/>
                  </a:lnTo>
                  <a:lnTo>
                    <a:pt x="208" y="2807"/>
                  </a:lnTo>
                  <a:lnTo>
                    <a:pt x="165" y="2778"/>
                  </a:lnTo>
                  <a:lnTo>
                    <a:pt x="125" y="2749"/>
                  </a:lnTo>
                  <a:lnTo>
                    <a:pt x="91" y="2717"/>
                  </a:lnTo>
                  <a:lnTo>
                    <a:pt x="61" y="2684"/>
                  </a:lnTo>
                  <a:lnTo>
                    <a:pt x="37" y="2650"/>
                  </a:lnTo>
                  <a:lnTo>
                    <a:pt x="19" y="2614"/>
                  </a:lnTo>
                  <a:lnTo>
                    <a:pt x="7" y="2576"/>
                  </a:lnTo>
                  <a:lnTo>
                    <a:pt x="2" y="2565"/>
                  </a:lnTo>
                  <a:lnTo>
                    <a:pt x="0" y="2552"/>
                  </a:lnTo>
                  <a:lnTo>
                    <a:pt x="0" y="508"/>
                  </a:lnTo>
                  <a:lnTo>
                    <a:pt x="2" y="495"/>
                  </a:lnTo>
                  <a:lnTo>
                    <a:pt x="7" y="483"/>
                  </a:lnTo>
                  <a:lnTo>
                    <a:pt x="20" y="444"/>
                  </a:lnTo>
                  <a:lnTo>
                    <a:pt x="39" y="406"/>
                  </a:lnTo>
                  <a:lnTo>
                    <a:pt x="66" y="370"/>
                  </a:lnTo>
                  <a:lnTo>
                    <a:pt x="98" y="335"/>
                  </a:lnTo>
                  <a:lnTo>
                    <a:pt x="138" y="300"/>
                  </a:lnTo>
                  <a:lnTo>
                    <a:pt x="182" y="267"/>
                  </a:lnTo>
                  <a:lnTo>
                    <a:pt x="233" y="236"/>
                  </a:lnTo>
                  <a:lnTo>
                    <a:pt x="289" y="206"/>
                  </a:lnTo>
                  <a:lnTo>
                    <a:pt x="349" y="178"/>
                  </a:lnTo>
                  <a:lnTo>
                    <a:pt x="415" y="151"/>
                  </a:lnTo>
                  <a:lnTo>
                    <a:pt x="486" y="127"/>
                  </a:lnTo>
                  <a:lnTo>
                    <a:pt x="560" y="104"/>
                  </a:lnTo>
                  <a:lnTo>
                    <a:pt x="640" y="83"/>
                  </a:lnTo>
                  <a:lnTo>
                    <a:pt x="723" y="64"/>
                  </a:lnTo>
                  <a:lnTo>
                    <a:pt x="810" y="48"/>
                  </a:lnTo>
                  <a:lnTo>
                    <a:pt x="900" y="34"/>
                  </a:lnTo>
                  <a:lnTo>
                    <a:pt x="993" y="22"/>
                  </a:lnTo>
                  <a:lnTo>
                    <a:pt x="1091" y="13"/>
                  </a:lnTo>
                  <a:lnTo>
                    <a:pt x="1189" y="6"/>
                  </a:lnTo>
                  <a:lnTo>
                    <a:pt x="1292" y="1"/>
                  </a:lnTo>
                  <a:lnTo>
                    <a:pt x="1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1610982" y="5767823"/>
            <a:ext cx="541338" cy="574676"/>
            <a:chOff x="5353050" y="1905000"/>
            <a:chExt cx="541338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" name="Freeform 44"/>
            <p:cNvSpPr>
              <a:spLocks noEditPoints="1"/>
            </p:cNvSpPr>
            <p:nvPr/>
          </p:nvSpPr>
          <p:spPr bwMode="auto">
            <a:xfrm>
              <a:off x="5697538" y="2227263"/>
              <a:ext cx="196850" cy="252413"/>
            </a:xfrm>
            <a:custGeom>
              <a:avLst/>
              <a:gdLst>
                <a:gd name="T0" fmla="*/ 424 w 1117"/>
                <a:gd name="T1" fmla="*/ 822 h 1436"/>
                <a:gd name="T2" fmla="*/ 317 w 1117"/>
                <a:gd name="T3" fmla="*/ 924 h 1436"/>
                <a:gd name="T4" fmla="*/ 248 w 1117"/>
                <a:gd name="T5" fmla="*/ 1051 h 1436"/>
                <a:gd name="T6" fmla="*/ 224 w 1117"/>
                <a:gd name="T7" fmla="*/ 1195 h 1436"/>
                <a:gd name="T8" fmla="*/ 893 w 1117"/>
                <a:gd name="T9" fmla="*/ 1195 h 1436"/>
                <a:gd name="T10" fmla="*/ 869 w 1117"/>
                <a:gd name="T11" fmla="*/ 1051 h 1436"/>
                <a:gd name="T12" fmla="*/ 800 w 1117"/>
                <a:gd name="T13" fmla="*/ 924 h 1436"/>
                <a:gd name="T14" fmla="*/ 693 w 1117"/>
                <a:gd name="T15" fmla="*/ 822 h 1436"/>
                <a:gd name="T16" fmla="*/ 514 w 1117"/>
                <a:gd name="T17" fmla="*/ 773 h 1436"/>
                <a:gd name="T18" fmla="*/ 226 w 1117"/>
                <a:gd name="T19" fmla="*/ 290 h 1436"/>
                <a:gd name="T20" fmla="*/ 267 w 1117"/>
                <a:gd name="T21" fmla="*/ 429 h 1436"/>
                <a:gd name="T22" fmla="*/ 348 w 1117"/>
                <a:gd name="T23" fmla="*/ 549 h 1436"/>
                <a:gd name="T24" fmla="*/ 468 w 1117"/>
                <a:gd name="T25" fmla="*/ 641 h 1436"/>
                <a:gd name="T26" fmla="*/ 650 w 1117"/>
                <a:gd name="T27" fmla="*/ 641 h 1436"/>
                <a:gd name="T28" fmla="*/ 769 w 1117"/>
                <a:gd name="T29" fmla="*/ 549 h 1436"/>
                <a:gd name="T30" fmla="*/ 851 w 1117"/>
                <a:gd name="T31" fmla="*/ 429 h 1436"/>
                <a:gd name="T32" fmla="*/ 891 w 1117"/>
                <a:gd name="T33" fmla="*/ 290 h 1436"/>
                <a:gd name="T34" fmla="*/ 224 w 1117"/>
                <a:gd name="T35" fmla="*/ 110 h 1436"/>
                <a:gd name="T36" fmla="*/ 1079 w 1117"/>
                <a:gd name="T37" fmla="*/ 2 h 1436"/>
                <a:gd name="T38" fmla="*/ 1114 w 1117"/>
                <a:gd name="T39" fmla="*/ 38 h 1436"/>
                <a:gd name="T40" fmla="*/ 1106 w 1117"/>
                <a:gd name="T41" fmla="*/ 87 h 1436"/>
                <a:gd name="T42" fmla="*/ 1061 w 1117"/>
                <a:gd name="T43" fmla="*/ 110 h 1436"/>
                <a:gd name="T44" fmla="*/ 1002 w 1117"/>
                <a:gd name="T45" fmla="*/ 298 h 1436"/>
                <a:gd name="T46" fmla="*/ 959 w 1117"/>
                <a:gd name="T47" fmla="*/ 462 h 1436"/>
                <a:gd name="T48" fmla="*/ 867 w 1117"/>
                <a:gd name="T49" fmla="*/ 606 h 1436"/>
                <a:gd name="T50" fmla="*/ 736 w 1117"/>
                <a:gd name="T51" fmla="*/ 717 h 1436"/>
                <a:gd name="T52" fmla="*/ 867 w 1117"/>
                <a:gd name="T53" fmla="*/ 830 h 1436"/>
                <a:gd name="T54" fmla="*/ 959 w 1117"/>
                <a:gd name="T55" fmla="*/ 973 h 1436"/>
                <a:gd name="T56" fmla="*/ 1002 w 1117"/>
                <a:gd name="T57" fmla="*/ 1137 h 1436"/>
                <a:gd name="T58" fmla="*/ 1061 w 1117"/>
                <a:gd name="T59" fmla="*/ 1326 h 1436"/>
                <a:gd name="T60" fmla="*/ 1106 w 1117"/>
                <a:gd name="T61" fmla="*/ 1348 h 1436"/>
                <a:gd name="T62" fmla="*/ 1114 w 1117"/>
                <a:gd name="T63" fmla="*/ 1398 h 1436"/>
                <a:gd name="T64" fmla="*/ 1079 w 1117"/>
                <a:gd name="T65" fmla="*/ 1433 h 1436"/>
                <a:gd name="T66" fmla="*/ 39 w 1117"/>
                <a:gd name="T67" fmla="*/ 1433 h 1436"/>
                <a:gd name="T68" fmla="*/ 4 w 1117"/>
                <a:gd name="T69" fmla="*/ 1398 h 1436"/>
                <a:gd name="T70" fmla="*/ 11 w 1117"/>
                <a:gd name="T71" fmla="*/ 1348 h 1436"/>
                <a:gd name="T72" fmla="*/ 56 w 1117"/>
                <a:gd name="T73" fmla="*/ 1326 h 1436"/>
                <a:gd name="T74" fmla="*/ 115 w 1117"/>
                <a:gd name="T75" fmla="*/ 1137 h 1436"/>
                <a:gd name="T76" fmla="*/ 159 w 1117"/>
                <a:gd name="T77" fmla="*/ 973 h 1436"/>
                <a:gd name="T78" fmla="*/ 250 w 1117"/>
                <a:gd name="T79" fmla="*/ 830 h 1436"/>
                <a:gd name="T80" fmla="*/ 382 w 1117"/>
                <a:gd name="T81" fmla="*/ 717 h 1436"/>
                <a:gd name="T82" fmla="*/ 250 w 1117"/>
                <a:gd name="T83" fmla="*/ 606 h 1436"/>
                <a:gd name="T84" fmla="*/ 159 w 1117"/>
                <a:gd name="T85" fmla="*/ 462 h 1436"/>
                <a:gd name="T86" fmla="*/ 115 w 1117"/>
                <a:gd name="T87" fmla="*/ 298 h 1436"/>
                <a:gd name="T88" fmla="*/ 56 w 1117"/>
                <a:gd name="T89" fmla="*/ 110 h 1436"/>
                <a:gd name="T90" fmla="*/ 11 w 1117"/>
                <a:gd name="T91" fmla="*/ 87 h 1436"/>
                <a:gd name="T92" fmla="*/ 4 w 1117"/>
                <a:gd name="T93" fmla="*/ 38 h 1436"/>
                <a:gd name="T94" fmla="*/ 39 w 1117"/>
                <a:gd name="T95" fmla="*/ 2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7" h="1436">
                  <a:moveTo>
                    <a:pt x="514" y="773"/>
                  </a:moveTo>
                  <a:lnTo>
                    <a:pt x="468" y="795"/>
                  </a:lnTo>
                  <a:lnTo>
                    <a:pt x="424" y="822"/>
                  </a:lnTo>
                  <a:lnTo>
                    <a:pt x="385" y="853"/>
                  </a:lnTo>
                  <a:lnTo>
                    <a:pt x="348" y="887"/>
                  </a:lnTo>
                  <a:lnTo>
                    <a:pt x="317" y="924"/>
                  </a:lnTo>
                  <a:lnTo>
                    <a:pt x="289" y="964"/>
                  </a:lnTo>
                  <a:lnTo>
                    <a:pt x="267" y="1006"/>
                  </a:lnTo>
                  <a:lnTo>
                    <a:pt x="248" y="1051"/>
                  </a:lnTo>
                  <a:lnTo>
                    <a:pt x="235" y="1097"/>
                  </a:lnTo>
                  <a:lnTo>
                    <a:pt x="226" y="1145"/>
                  </a:lnTo>
                  <a:lnTo>
                    <a:pt x="224" y="1195"/>
                  </a:lnTo>
                  <a:lnTo>
                    <a:pt x="224" y="1326"/>
                  </a:lnTo>
                  <a:lnTo>
                    <a:pt x="893" y="1326"/>
                  </a:lnTo>
                  <a:lnTo>
                    <a:pt x="893" y="1195"/>
                  </a:lnTo>
                  <a:lnTo>
                    <a:pt x="891" y="1145"/>
                  </a:lnTo>
                  <a:lnTo>
                    <a:pt x="883" y="1097"/>
                  </a:lnTo>
                  <a:lnTo>
                    <a:pt x="869" y="1051"/>
                  </a:lnTo>
                  <a:lnTo>
                    <a:pt x="851" y="1006"/>
                  </a:lnTo>
                  <a:lnTo>
                    <a:pt x="828" y="964"/>
                  </a:lnTo>
                  <a:lnTo>
                    <a:pt x="800" y="924"/>
                  </a:lnTo>
                  <a:lnTo>
                    <a:pt x="769" y="887"/>
                  </a:lnTo>
                  <a:lnTo>
                    <a:pt x="733" y="853"/>
                  </a:lnTo>
                  <a:lnTo>
                    <a:pt x="693" y="822"/>
                  </a:lnTo>
                  <a:lnTo>
                    <a:pt x="650" y="795"/>
                  </a:lnTo>
                  <a:lnTo>
                    <a:pt x="603" y="773"/>
                  </a:lnTo>
                  <a:lnTo>
                    <a:pt x="514" y="773"/>
                  </a:lnTo>
                  <a:close/>
                  <a:moveTo>
                    <a:pt x="224" y="110"/>
                  </a:moveTo>
                  <a:lnTo>
                    <a:pt x="224" y="241"/>
                  </a:lnTo>
                  <a:lnTo>
                    <a:pt x="226" y="290"/>
                  </a:lnTo>
                  <a:lnTo>
                    <a:pt x="235" y="338"/>
                  </a:lnTo>
                  <a:lnTo>
                    <a:pt x="248" y="385"/>
                  </a:lnTo>
                  <a:lnTo>
                    <a:pt x="267" y="429"/>
                  </a:lnTo>
                  <a:lnTo>
                    <a:pt x="289" y="472"/>
                  </a:lnTo>
                  <a:lnTo>
                    <a:pt x="317" y="512"/>
                  </a:lnTo>
                  <a:lnTo>
                    <a:pt x="348" y="549"/>
                  </a:lnTo>
                  <a:lnTo>
                    <a:pt x="385" y="583"/>
                  </a:lnTo>
                  <a:lnTo>
                    <a:pt x="424" y="614"/>
                  </a:lnTo>
                  <a:lnTo>
                    <a:pt x="468" y="641"/>
                  </a:lnTo>
                  <a:lnTo>
                    <a:pt x="514" y="662"/>
                  </a:lnTo>
                  <a:lnTo>
                    <a:pt x="603" y="662"/>
                  </a:lnTo>
                  <a:lnTo>
                    <a:pt x="650" y="641"/>
                  </a:lnTo>
                  <a:lnTo>
                    <a:pt x="693" y="614"/>
                  </a:lnTo>
                  <a:lnTo>
                    <a:pt x="733" y="583"/>
                  </a:lnTo>
                  <a:lnTo>
                    <a:pt x="769" y="549"/>
                  </a:lnTo>
                  <a:lnTo>
                    <a:pt x="800" y="512"/>
                  </a:lnTo>
                  <a:lnTo>
                    <a:pt x="828" y="472"/>
                  </a:lnTo>
                  <a:lnTo>
                    <a:pt x="851" y="429"/>
                  </a:lnTo>
                  <a:lnTo>
                    <a:pt x="869" y="385"/>
                  </a:lnTo>
                  <a:lnTo>
                    <a:pt x="883" y="338"/>
                  </a:lnTo>
                  <a:lnTo>
                    <a:pt x="891" y="290"/>
                  </a:lnTo>
                  <a:lnTo>
                    <a:pt x="893" y="241"/>
                  </a:lnTo>
                  <a:lnTo>
                    <a:pt x="893" y="110"/>
                  </a:lnTo>
                  <a:lnTo>
                    <a:pt x="224" y="110"/>
                  </a:lnTo>
                  <a:close/>
                  <a:moveTo>
                    <a:pt x="56" y="0"/>
                  </a:moveTo>
                  <a:lnTo>
                    <a:pt x="1061" y="0"/>
                  </a:lnTo>
                  <a:lnTo>
                    <a:pt x="1079" y="2"/>
                  </a:lnTo>
                  <a:lnTo>
                    <a:pt x="1094" y="10"/>
                  </a:lnTo>
                  <a:lnTo>
                    <a:pt x="1106" y="22"/>
                  </a:lnTo>
                  <a:lnTo>
                    <a:pt x="1114" y="38"/>
                  </a:lnTo>
                  <a:lnTo>
                    <a:pt x="1117" y="55"/>
                  </a:lnTo>
                  <a:lnTo>
                    <a:pt x="1114" y="72"/>
                  </a:lnTo>
                  <a:lnTo>
                    <a:pt x="1106" y="87"/>
                  </a:lnTo>
                  <a:lnTo>
                    <a:pt x="1094" y="99"/>
                  </a:lnTo>
                  <a:lnTo>
                    <a:pt x="1079" y="107"/>
                  </a:lnTo>
                  <a:lnTo>
                    <a:pt x="1061" y="110"/>
                  </a:lnTo>
                  <a:lnTo>
                    <a:pt x="1005" y="110"/>
                  </a:lnTo>
                  <a:lnTo>
                    <a:pt x="1005" y="241"/>
                  </a:lnTo>
                  <a:lnTo>
                    <a:pt x="1002" y="298"/>
                  </a:lnTo>
                  <a:lnTo>
                    <a:pt x="993" y="354"/>
                  </a:lnTo>
                  <a:lnTo>
                    <a:pt x="978" y="410"/>
                  </a:lnTo>
                  <a:lnTo>
                    <a:pt x="959" y="462"/>
                  </a:lnTo>
                  <a:lnTo>
                    <a:pt x="933" y="513"/>
                  </a:lnTo>
                  <a:lnTo>
                    <a:pt x="903" y="561"/>
                  </a:lnTo>
                  <a:lnTo>
                    <a:pt x="867" y="606"/>
                  </a:lnTo>
                  <a:lnTo>
                    <a:pt x="828" y="647"/>
                  </a:lnTo>
                  <a:lnTo>
                    <a:pt x="783" y="685"/>
                  </a:lnTo>
                  <a:lnTo>
                    <a:pt x="736" y="717"/>
                  </a:lnTo>
                  <a:lnTo>
                    <a:pt x="783" y="751"/>
                  </a:lnTo>
                  <a:lnTo>
                    <a:pt x="828" y="789"/>
                  </a:lnTo>
                  <a:lnTo>
                    <a:pt x="867" y="830"/>
                  </a:lnTo>
                  <a:lnTo>
                    <a:pt x="903" y="874"/>
                  </a:lnTo>
                  <a:lnTo>
                    <a:pt x="933" y="923"/>
                  </a:lnTo>
                  <a:lnTo>
                    <a:pt x="959" y="973"/>
                  </a:lnTo>
                  <a:lnTo>
                    <a:pt x="978" y="1025"/>
                  </a:lnTo>
                  <a:lnTo>
                    <a:pt x="993" y="1080"/>
                  </a:lnTo>
                  <a:lnTo>
                    <a:pt x="1002" y="1137"/>
                  </a:lnTo>
                  <a:lnTo>
                    <a:pt x="1005" y="1195"/>
                  </a:lnTo>
                  <a:lnTo>
                    <a:pt x="1005" y="1326"/>
                  </a:lnTo>
                  <a:lnTo>
                    <a:pt x="1061" y="1326"/>
                  </a:lnTo>
                  <a:lnTo>
                    <a:pt x="1079" y="1329"/>
                  </a:lnTo>
                  <a:lnTo>
                    <a:pt x="1094" y="1336"/>
                  </a:lnTo>
                  <a:lnTo>
                    <a:pt x="1106" y="1348"/>
                  </a:lnTo>
                  <a:lnTo>
                    <a:pt x="1114" y="1363"/>
                  </a:lnTo>
                  <a:lnTo>
                    <a:pt x="1117" y="1381"/>
                  </a:lnTo>
                  <a:lnTo>
                    <a:pt x="1114" y="1398"/>
                  </a:lnTo>
                  <a:lnTo>
                    <a:pt x="1106" y="1414"/>
                  </a:lnTo>
                  <a:lnTo>
                    <a:pt x="1094" y="1425"/>
                  </a:lnTo>
                  <a:lnTo>
                    <a:pt x="1079" y="1433"/>
                  </a:lnTo>
                  <a:lnTo>
                    <a:pt x="1061" y="1436"/>
                  </a:lnTo>
                  <a:lnTo>
                    <a:pt x="56" y="1436"/>
                  </a:lnTo>
                  <a:lnTo>
                    <a:pt x="39" y="1433"/>
                  </a:lnTo>
                  <a:lnTo>
                    <a:pt x="23" y="1425"/>
                  </a:lnTo>
                  <a:lnTo>
                    <a:pt x="11" y="1414"/>
                  </a:lnTo>
                  <a:lnTo>
                    <a:pt x="4" y="1398"/>
                  </a:lnTo>
                  <a:lnTo>
                    <a:pt x="0" y="1381"/>
                  </a:lnTo>
                  <a:lnTo>
                    <a:pt x="4" y="1363"/>
                  </a:lnTo>
                  <a:lnTo>
                    <a:pt x="11" y="1348"/>
                  </a:lnTo>
                  <a:lnTo>
                    <a:pt x="23" y="1336"/>
                  </a:lnTo>
                  <a:lnTo>
                    <a:pt x="39" y="1329"/>
                  </a:lnTo>
                  <a:lnTo>
                    <a:pt x="56" y="1326"/>
                  </a:lnTo>
                  <a:lnTo>
                    <a:pt x="112" y="1326"/>
                  </a:lnTo>
                  <a:lnTo>
                    <a:pt x="112" y="1195"/>
                  </a:lnTo>
                  <a:lnTo>
                    <a:pt x="115" y="1137"/>
                  </a:lnTo>
                  <a:lnTo>
                    <a:pt x="125" y="1080"/>
                  </a:lnTo>
                  <a:lnTo>
                    <a:pt x="139" y="1025"/>
                  </a:lnTo>
                  <a:lnTo>
                    <a:pt x="159" y="973"/>
                  </a:lnTo>
                  <a:lnTo>
                    <a:pt x="185" y="923"/>
                  </a:lnTo>
                  <a:lnTo>
                    <a:pt x="215" y="874"/>
                  </a:lnTo>
                  <a:lnTo>
                    <a:pt x="250" y="830"/>
                  </a:lnTo>
                  <a:lnTo>
                    <a:pt x="289" y="789"/>
                  </a:lnTo>
                  <a:lnTo>
                    <a:pt x="334" y="751"/>
                  </a:lnTo>
                  <a:lnTo>
                    <a:pt x="382" y="717"/>
                  </a:lnTo>
                  <a:lnTo>
                    <a:pt x="334" y="685"/>
                  </a:lnTo>
                  <a:lnTo>
                    <a:pt x="289" y="647"/>
                  </a:lnTo>
                  <a:lnTo>
                    <a:pt x="250" y="606"/>
                  </a:lnTo>
                  <a:lnTo>
                    <a:pt x="215" y="561"/>
                  </a:lnTo>
                  <a:lnTo>
                    <a:pt x="185" y="513"/>
                  </a:lnTo>
                  <a:lnTo>
                    <a:pt x="159" y="462"/>
                  </a:lnTo>
                  <a:lnTo>
                    <a:pt x="139" y="410"/>
                  </a:lnTo>
                  <a:lnTo>
                    <a:pt x="125" y="354"/>
                  </a:lnTo>
                  <a:lnTo>
                    <a:pt x="115" y="298"/>
                  </a:lnTo>
                  <a:lnTo>
                    <a:pt x="112" y="241"/>
                  </a:lnTo>
                  <a:lnTo>
                    <a:pt x="112" y="110"/>
                  </a:lnTo>
                  <a:lnTo>
                    <a:pt x="56" y="110"/>
                  </a:lnTo>
                  <a:lnTo>
                    <a:pt x="39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9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5"/>
            <p:cNvSpPr>
              <a:spLocks noEditPoints="1"/>
            </p:cNvSpPr>
            <p:nvPr/>
          </p:nvSpPr>
          <p:spPr bwMode="auto">
            <a:xfrm>
              <a:off x="5353050" y="1905000"/>
              <a:ext cx="492125" cy="536575"/>
            </a:xfrm>
            <a:custGeom>
              <a:avLst/>
              <a:gdLst>
                <a:gd name="T0" fmla="*/ 149 w 2790"/>
                <a:gd name="T1" fmla="*/ 1289 h 3039"/>
                <a:gd name="T2" fmla="*/ 274 w 2790"/>
                <a:gd name="T3" fmla="*/ 1391 h 3039"/>
                <a:gd name="T4" fmla="*/ 414 w 2790"/>
                <a:gd name="T5" fmla="*/ 1458 h 3039"/>
                <a:gd name="T6" fmla="*/ 896 w 2790"/>
                <a:gd name="T7" fmla="*/ 1579 h 3039"/>
                <a:gd name="T8" fmla="*/ 1220 w 2790"/>
                <a:gd name="T9" fmla="*/ 1608 h 3039"/>
                <a:gd name="T10" fmla="*/ 1635 w 2790"/>
                <a:gd name="T11" fmla="*/ 1605 h 3039"/>
                <a:gd name="T12" fmla="*/ 1899 w 2790"/>
                <a:gd name="T13" fmla="*/ 1578 h 3039"/>
                <a:gd name="T14" fmla="*/ 2412 w 2790"/>
                <a:gd name="T15" fmla="*/ 1443 h 3039"/>
                <a:gd name="T16" fmla="*/ 2556 w 2790"/>
                <a:gd name="T17" fmla="*/ 1365 h 3039"/>
                <a:gd name="T18" fmla="*/ 2647 w 2790"/>
                <a:gd name="T19" fmla="*/ 1282 h 3039"/>
                <a:gd name="T20" fmla="*/ 2652 w 2790"/>
                <a:gd name="T21" fmla="*/ 767 h 3039"/>
                <a:gd name="T22" fmla="*/ 2474 w 2790"/>
                <a:gd name="T23" fmla="*/ 874 h 3039"/>
                <a:gd name="T24" fmla="*/ 2225 w 2790"/>
                <a:gd name="T25" fmla="*/ 963 h 3039"/>
                <a:gd name="T26" fmla="*/ 1930 w 2790"/>
                <a:gd name="T27" fmla="*/ 1024 h 3039"/>
                <a:gd name="T28" fmla="*/ 1543 w 2790"/>
                <a:gd name="T29" fmla="*/ 1058 h 3039"/>
                <a:gd name="T30" fmla="*/ 1066 w 2790"/>
                <a:gd name="T31" fmla="*/ 1047 h 3039"/>
                <a:gd name="T32" fmla="*/ 683 w 2790"/>
                <a:gd name="T33" fmla="*/ 992 h 3039"/>
                <a:gd name="T34" fmla="*/ 401 w 2790"/>
                <a:gd name="T35" fmla="*/ 910 h 3039"/>
                <a:gd name="T36" fmla="*/ 206 w 2790"/>
                <a:gd name="T37" fmla="*/ 815 h 3039"/>
                <a:gd name="T38" fmla="*/ 1395 w 2790"/>
                <a:gd name="T39" fmla="*/ 111 h 3039"/>
                <a:gd name="T40" fmla="*/ 617 w 2790"/>
                <a:gd name="T41" fmla="*/ 202 h 3039"/>
                <a:gd name="T42" fmla="*/ 173 w 2790"/>
                <a:gd name="T43" fmla="*/ 414 h 3039"/>
                <a:gd name="T44" fmla="*/ 173 w 2790"/>
                <a:gd name="T45" fmla="*/ 654 h 3039"/>
                <a:gd name="T46" fmla="*/ 617 w 2790"/>
                <a:gd name="T47" fmla="*/ 860 h 3039"/>
                <a:gd name="T48" fmla="*/ 1395 w 2790"/>
                <a:gd name="T49" fmla="*/ 950 h 3039"/>
                <a:gd name="T50" fmla="*/ 2174 w 2790"/>
                <a:gd name="T51" fmla="*/ 860 h 3039"/>
                <a:gd name="T52" fmla="*/ 2618 w 2790"/>
                <a:gd name="T53" fmla="*/ 654 h 3039"/>
                <a:gd name="T54" fmla="*/ 2618 w 2790"/>
                <a:gd name="T55" fmla="*/ 414 h 3039"/>
                <a:gd name="T56" fmla="*/ 2174 w 2790"/>
                <a:gd name="T57" fmla="*/ 202 h 3039"/>
                <a:gd name="T58" fmla="*/ 1395 w 2790"/>
                <a:gd name="T59" fmla="*/ 111 h 3039"/>
                <a:gd name="T60" fmla="*/ 2068 w 2790"/>
                <a:gd name="T61" fmla="*/ 64 h 3039"/>
                <a:gd name="T62" fmla="*/ 2609 w 2790"/>
                <a:gd name="T63" fmla="*/ 267 h 3039"/>
                <a:gd name="T64" fmla="*/ 2790 w 2790"/>
                <a:gd name="T65" fmla="*/ 508 h 3039"/>
                <a:gd name="T66" fmla="*/ 2702 w 2790"/>
                <a:gd name="T67" fmla="*/ 1658 h 3039"/>
                <a:gd name="T68" fmla="*/ 2587 w 2790"/>
                <a:gd name="T69" fmla="*/ 1476 h 3039"/>
                <a:gd name="T70" fmla="*/ 2032 w 2790"/>
                <a:gd name="T71" fmla="*/ 1671 h 3039"/>
                <a:gd name="T72" fmla="*/ 1176 w 2790"/>
                <a:gd name="T73" fmla="*/ 1717 h 3039"/>
                <a:gd name="T74" fmla="*/ 480 w 2790"/>
                <a:gd name="T75" fmla="*/ 1601 h 3039"/>
                <a:gd name="T76" fmla="*/ 117 w 2790"/>
                <a:gd name="T77" fmla="*/ 1412 h 3039"/>
                <a:gd name="T78" fmla="*/ 144 w 2790"/>
                <a:gd name="T79" fmla="*/ 1945 h 3039"/>
                <a:gd name="T80" fmla="*/ 227 w 2790"/>
                <a:gd name="T81" fmla="*/ 2024 h 3039"/>
                <a:gd name="T82" fmla="*/ 343 w 2790"/>
                <a:gd name="T83" fmla="*/ 2090 h 3039"/>
                <a:gd name="T84" fmla="*/ 631 w 2790"/>
                <a:gd name="T85" fmla="*/ 2189 h 3039"/>
                <a:gd name="T86" fmla="*/ 1028 w 2790"/>
                <a:gd name="T87" fmla="*/ 2257 h 3039"/>
                <a:gd name="T88" fmla="*/ 1428 w 2790"/>
                <a:gd name="T89" fmla="*/ 2286 h 3039"/>
                <a:gd name="T90" fmla="*/ 1395 w 2790"/>
                <a:gd name="T91" fmla="*/ 2387 h 3039"/>
                <a:gd name="T92" fmla="*/ 626 w 2790"/>
                <a:gd name="T93" fmla="*/ 2306 h 3039"/>
                <a:gd name="T94" fmla="*/ 155 w 2790"/>
                <a:gd name="T95" fmla="*/ 2107 h 3039"/>
                <a:gd name="T96" fmla="*/ 121 w 2790"/>
                <a:gd name="T97" fmla="*/ 2569 h 3039"/>
                <a:gd name="T98" fmla="*/ 394 w 2790"/>
                <a:gd name="T99" fmla="*/ 2775 h 3039"/>
                <a:gd name="T100" fmla="*/ 1019 w 2790"/>
                <a:gd name="T101" fmla="*/ 2920 h 3039"/>
                <a:gd name="T102" fmla="*/ 1160 w 2790"/>
                <a:gd name="T103" fmla="*/ 3018 h 3039"/>
                <a:gd name="T104" fmla="*/ 894 w 2790"/>
                <a:gd name="T105" fmla="*/ 3015 h 3039"/>
                <a:gd name="T106" fmla="*/ 364 w 2790"/>
                <a:gd name="T107" fmla="*/ 2882 h 3039"/>
                <a:gd name="T108" fmla="*/ 37 w 2790"/>
                <a:gd name="T109" fmla="*/ 2650 h 3039"/>
                <a:gd name="T110" fmla="*/ 20 w 2790"/>
                <a:gd name="T111" fmla="*/ 444 h 3039"/>
                <a:gd name="T112" fmla="*/ 349 w 2790"/>
                <a:gd name="T113" fmla="*/ 178 h 3039"/>
                <a:gd name="T114" fmla="*/ 993 w 2790"/>
                <a:gd name="T115" fmla="*/ 22 h 3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0" h="3039">
                  <a:moveTo>
                    <a:pt x="112" y="745"/>
                  </a:moveTo>
                  <a:lnTo>
                    <a:pt x="112" y="1198"/>
                  </a:lnTo>
                  <a:lnTo>
                    <a:pt x="114" y="1211"/>
                  </a:lnTo>
                  <a:lnTo>
                    <a:pt x="116" y="1225"/>
                  </a:lnTo>
                  <a:lnTo>
                    <a:pt x="122" y="1245"/>
                  </a:lnTo>
                  <a:lnTo>
                    <a:pt x="130" y="1262"/>
                  </a:lnTo>
                  <a:lnTo>
                    <a:pt x="143" y="1282"/>
                  </a:lnTo>
                  <a:lnTo>
                    <a:pt x="149" y="1289"/>
                  </a:lnTo>
                  <a:lnTo>
                    <a:pt x="155" y="1297"/>
                  </a:lnTo>
                  <a:lnTo>
                    <a:pt x="176" y="1319"/>
                  </a:lnTo>
                  <a:lnTo>
                    <a:pt x="183" y="1325"/>
                  </a:lnTo>
                  <a:lnTo>
                    <a:pt x="191" y="1331"/>
                  </a:lnTo>
                  <a:lnTo>
                    <a:pt x="220" y="1355"/>
                  </a:lnTo>
                  <a:lnTo>
                    <a:pt x="227" y="1360"/>
                  </a:lnTo>
                  <a:lnTo>
                    <a:pt x="234" y="1365"/>
                  </a:lnTo>
                  <a:lnTo>
                    <a:pt x="274" y="1391"/>
                  </a:lnTo>
                  <a:lnTo>
                    <a:pt x="287" y="1398"/>
                  </a:lnTo>
                  <a:lnTo>
                    <a:pt x="312" y="1411"/>
                  </a:lnTo>
                  <a:lnTo>
                    <a:pt x="339" y="1425"/>
                  </a:lnTo>
                  <a:lnTo>
                    <a:pt x="343" y="1427"/>
                  </a:lnTo>
                  <a:lnTo>
                    <a:pt x="346" y="1429"/>
                  </a:lnTo>
                  <a:lnTo>
                    <a:pt x="379" y="1443"/>
                  </a:lnTo>
                  <a:lnTo>
                    <a:pt x="412" y="1457"/>
                  </a:lnTo>
                  <a:lnTo>
                    <a:pt x="414" y="1458"/>
                  </a:lnTo>
                  <a:lnTo>
                    <a:pt x="481" y="1482"/>
                  </a:lnTo>
                  <a:lnTo>
                    <a:pt x="553" y="1505"/>
                  </a:lnTo>
                  <a:lnTo>
                    <a:pt x="630" y="1526"/>
                  </a:lnTo>
                  <a:lnTo>
                    <a:pt x="713" y="1546"/>
                  </a:lnTo>
                  <a:lnTo>
                    <a:pt x="800" y="1562"/>
                  </a:lnTo>
                  <a:lnTo>
                    <a:pt x="892" y="1578"/>
                  </a:lnTo>
                  <a:lnTo>
                    <a:pt x="894" y="1578"/>
                  </a:lnTo>
                  <a:lnTo>
                    <a:pt x="896" y="1579"/>
                  </a:lnTo>
                  <a:lnTo>
                    <a:pt x="951" y="1586"/>
                  </a:lnTo>
                  <a:lnTo>
                    <a:pt x="1008" y="1593"/>
                  </a:lnTo>
                  <a:lnTo>
                    <a:pt x="1028" y="1594"/>
                  </a:lnTo>
                  <a:lnTo>
                    <a:pt x="1079" y="1599"/>
                  </a:lnTo>
                  <a:lnTo>
                    <a:pt x="1131" y="1603"/>
                  </a:lnTo>
                  <a:lnTo>
                    <a:pt x="1155" y="1605"/>
                  </a:lnTo>
                  <a:lnTo>
                    <a:pt x="1180" y="1606"/>
                  </a:lnTo>
                  <a:lnTo>
                    <a:pt x="1220" y="1608"/>
                  </a:lnTo>
                  <a:lnTo>
                    <a:pt x="1259" y="1610"/>
                  </a:lnTo>
                  <a:lnTo>
                    <a:pt x="1327" y="1612"/>
                  </a:lnTo>
                  <a:lnTo>
                    <a:pt x="1395" y="1612"/>
                  </a:lnTo>
                  <a:lnTo>
                    <a:pt x="1464" y="1612"/>
                  </a:lnTo>
                  <a:lnTo>
                    <a:pt x="1531" y="1610"/>
                  </a:lnTo>
                  <a:lnTo>
                    <a:pt x="1571" y="1608"/>
                  </a:lnTo>
                  <a:lnTo>
                    <a:pt x="1611" y="1606"/>
                  </a:lnTo>
                  <a:lnTo>
                    <a:pt x="1635" y="1605"/>
                  </a:lnTo>
                  <a:lnTo>
                    <a:pt x="1660" y="1603"/>
                  </a:lnTo>
                  <a:lnTo>
                    <a:pt x="1712" y="1599"/>
                  </a:lnTo>
                  <a:lnTo>
                    <a:pt x="1763" y="1594"/>
                  </a:lnTo>
                  <a:lnTo>
                    <a:pt x="1783" y="1593"/>
                  </a:lnTo>
                  <a:lnTo>
                    <a:pt x="1839" y="1586"/>
                  </a:lnTo>
                  <a:lnTo>
                    <a:pt x="1895" y="1579"/>
                  </a:lnTo>
                  <a:lnTo>
                    <a:pt x="1896" y="1578"/>
                  </a:lnTo>
                  <a:lnTo>
                    <a:pt x="1899" y="1578"/>
                  </a:lnTo>
                  <a:lnTo>
                    <a:pt x="1991" y="1562"/>
                  </a:lnTo>
                  <a:lnTo>
                    <a:pt x="2078" y="1546"/>
                  </a:lnTo>
                  <a:lnTo>
                    <a:pt x="2161" y="1526"/>
                  </a:lnTo>
                  <a:lnTo>
                    <a:pt x="2237" y="1505"/>
                  </a:lnTo>
                  <a:lnTo>
                    <a:pt x="2310" y="1482"/>
                  </a:lnTo>
                  <a:lnTo>
                    <a:pt x="2376" y="1458"/>
                  </a:lnTo>
                  <a:lnTo>
                    <a:pt x="2378" y="1457"/>
                  </a:lnTo>
                  <a:lnTo>
                    <a:pt x="2412" y="1443"/>
                  </a:lnTo>
                  <a:lnTo>
                    <a:pt x="2444" y="1429"/>
                  </a:lnTo>
                  <a:lnTo>
                    <a:pt x="2449" y="1427"/>
                  </a:lnTo>
                  <a:lnTo>
                    <a:pt x="2452" y="1425"/>
                  </a:lnTo>
                  <a:lnTo>
                    <a:pt x="2504" y="1398"/>
                  </a:lnTo>
                  <a:lnTo>
                    <a:pt x="2511" y="1394"/>
                  </a:lnTo>
                  <a:lnTo>
                    <a:pt x="2517" y="1391"/>
                  </a:lnTo>
                  <a:lnTo>
                    <a:pt x="2538" y="1379"/>
                  </a:lnTo>
                  <a:lnTo>
                    <a:pt x="2556" y="1365"/>
                  </a:lnTo>
                  <a:lnTo>
                    <a:pt x="2564" y="1360"/>
                  </a:lnTo>
                  <a:lnTo>
                    <a:pt x="2571" y="1355"/>
                  </a:lnTo>
                  <a:lnTo>
                    <a:pt x="2600" y="1331"/>
                  </a:lnTo>
                  <a:lnTo>
                    <a:pt x="2608" y="1325"/>
                  </a:lnTo>
                  <a:lnTo>
                    <a:pt x="2615" y="1319"/>
                  </a:lnTo>
                  <a:lnTo>
                    <a:pt x="2635" y="1297"/>
                  </a:lnTo>
                  <a:lnTo>
                    <a:pt x="2641" y="1289"/>
                  </a:lnTo>
                  <a:lnTo>
                    <a:pt x="2647" y="1282"/>
                  </a:lnTo>
                  <a:lnTo>
                    <a:pt x="2660" y="1262"/>
                  </a:lnTo>
                  <a:lnTo>
                    <a:pt x="2668" y="1245"/>
                  </a:lnTo>
                  <a:lnTo>
                    <a:pt x="2674" y="1225"/>
                  </a:lnTo>
                  <a:lnTo>
                    <a:pt x="2677" y="1211"/>
                  </a:lnTo>
                  <a:lnTo>
                    <a:pt x="2678" y="1198"/>
                  </a:lnTo>
                  <a:lnTo>
                    <a:pt x="2678" y="745"/>
                  </a:lnTo>
                  <a:lnTo>
                    <a:pt x="2658" y="762"/>
                  </a:lnTo>
                  <a:lnTo>
                    <a:pt x="2652" y="767"/>
                  </a:lnTo>
                  <a:lnTo>
                    <a:pt x="2645" y="773"/>
                  </a:lnTo>
                  <a:lnTo>
                    <a:pt x="2619" y="792"/>
                  </a:lnTo>
                  <a:lnTo>
                    <a:pt x="2590" y="812"/>
                  </a:lnTo>
                  <a:lnTo>
                    <a:pt x="2584" y="815"/>
                  </a:lnTo>
                  <a:lnTo>
                    <a:pt x="2578" y="819"/>
                  </a:lnTo>
                  <a:lnTo>
                    <a:pt x="2526" y="848"/>
                  </a:lnTo>
                  <a:lnTo>
                    <a:pt x="2506" y="859"/>
                  </a:lnTo>
                  <a:lnTo>
                    <a:pt x="2474" y="874"/>
                  </a:lnTo>
                  <a:lnTo>
                    <a:pt x="2441" y="889"/>
                  </a:lnTo>
                  <a:lnTo>
                    <a:pt x="2436" y="891"/>
                  </a:lnTo>
                  <a:lnTo>
                    <a:pt x="2431" y="894"/>
                  </a:lnTo>
                  <a:lnTo>
                    <a:pt x="2391" y="910"/>
                  </a:lnTo>
                  <a:lnTo>
                    <a:pt x="2348" y="925"/>
                  </a:lnTo>
                  <a:lnTo>
                    <a:pt x="2323" y="934"/>
                  </a:lnTo>
                  <a:lnTo>
                    <a:pt x="2252" y="956"/>
                  </a:lnTo>
                  <a:lnTo>
                    <a:pt x="2225" y="963"/>
                  </a:lnTo>
                  <a:lnTo>
                    <a:pt x="2175" y="977"/>
                  </a:lnTo>
                  <a:lnTo>
                    <a:pt x="2123" y="989"/>
                  </a:lnTo>
                  <a:lnTo>
                    <a:pt x="2116" y="991"/>
                  </a:lnTo>
                  <a:lnTo>
                    <a:pt x="2109" y="992"/>
                  </a:lnTo>
                  <a:lnTo>
                    <a:pt x="2061" y="1002"/>
                  </a:lnTo>
                  <a:lnTo>
                    <a:pt x="2011" y="1010"/>
                  </a:lnTo>
                  <a:lnTo>
                    <a:pt x="1977" y="1017"/>
                  </a:lnTo>
                  <a:lnTo>
                    <a:pt x="1930" y="1024"/>
                  </a:lnTo>
                  <a:lnTo>
                    <a:pt x="1880" y="1031"/>
                  </a:lnTo>
                  <a:lnTo>
                    <a:pt x="1854" y="1034"/>
                  </a:lnTo>
                  <a:lnTo>
                    <a:pt x="1791" y="1041"/>
                  </a:lnTo>
                  <a:lnTo>
                    <a:pt x="1726" y="1047"/>
                  </a:lnTo>
                  <a:lnTo>
                    <a:pt x="1692" y="1049"/>
                  </a:lnTo>
                  <a:lnTo>
                    <a:pt x="1639" y="1052"/>
                  </a:lnTo>
                  <a:lnTo>
                    <a:pt x="1584" y="1056"/>
                  </a:lnTo>
                  <a:lnTo>
                    <a:pt x="1543" y="1058"/>
                  </a:lnTo>
                  <a:lnTo>
                    <a:pt x="1471" y="1060"/>
                  </a:lnTo>
                  <a:lnTo>
                    <a:pt x="1395" y="1061"/>
                  </a:lnTo>
                  <a:lnTo>
                    <a:pt x="1321" y="1060"/>
                  </a:lnTo>
                  <a:lnTo>
                    <a:pt x="1247" y="1058"/>
                  </a:lnTo>
                  <a:lnTo>
                    <a:pt x="1207" y="1056"/>
                  </a:lnTo>
                  <a:lnTo>
                    <a:pt x="1152" y="1052"/>
                  </a:lnTo>
                  <a:lnTo>
                    <a:pt x="1099" y="1049"/>
                  </a:lnTo>
                  <a:lnTo>
                    <a:pt x="1066" y="1047"/>
                  </a:lnTo>
                  <a:lnTo>
                    <a:pt x="1001" y="1041"/>
                  </a:lnTo>
                  <a:lnTo>
                    <a:pt x="937" y="1034"/>
                  </a:lnTo>
                  <a:lnTo>
                    <a:pt x="911" y="1031"/>
                  </a:lnTo>
                  <a:lnTo>
                    <a:pt x="862" y="1024"/>
                  </a:lnTo>
                  <a:lnTo>
                    <a:pt x="814" y="1017"/>
                  </a:lnTo>
                  <a:lnTo>
                    <a:pt x="779" y="1010"/>
                  </a:lnTo>
                  <a:lnTo>
                    <a:pt x="730" y="1002"/>
                  </a:lnTo>
                  <a:lnTo>
                    <a:pt x="683" y="992"/>
                  </a:lnTo>
                  <a:lnTo>
                    <a:pt x="675" y="991"/>
                  </a:lnTo>
                  <a:lnTo>
                    <a:pt x="668" y="989"/>
                  </a:lnTo>
                  <a:lnTo>
                    <a:pt x="615" y="977"/>
                  </a:lnTo>
                  <a:lnTo>
                    <a:pt x="565" y="963"/>
                  </a:lnTo>
                  <a:lnTo>
                    <a:pt x="539" y="956"/>
                  </a:lnTo>
                  <a:lnTo>
                    <a:pt x="468" y="934"/>
                  </a:lnTo>
                  <a:lnTo>
                    <a:pt x="443" y="925"/>
                  </a:lnTo>
                  <a:lnTo>
                    <a:pt x="401" y="910"/>
                  </a:lnTo>
                  <a:lnTo>
                    <a:pt x="360" y="894"/>
                  </a:lnTo>
                  <a:lnTo>
                    <a:pt x="355" y="891"/>
                  </a:lnTo>
                  <a:lnTo>
                    <a:pt x="350" y="889"/>
                  </a:lnTo>
                  <a:lnTo>
                    <a:pt x="317" y="874"/>
                  </a:lnTo>
                  <a:lnTo>
                    <a:pt x="286" y="859"/>
                  </a:lnTo>
                  <a:lnTo>
                    <a:pt x="265" y="848"/>
                  </a:lnTo>
                  <a:lnTo>
                    <a:pt x="213" y="819"/>
                  </a:lnTo>
                  <a:lnTo>
                    <a:pt x="206" y="815"/>
                  </a:lnTo>
                  <a:lnTo>
                    <a:pt x="200" y="812"/>
                  </a:lnTo>
                  <a:lnTo>
                    <a:pt x="172" y="792"/>
                  </a:lnTo>
                  <a:lnTo>
                    <a:pt x="146" y="773"/>
                  </a:lnTo>
                  <a:lnTo>
                    <a:pt x="140" y="767"/>
                  </a:lnTo>
                  <a:lnTo>
                    <a:pt x="134" y="763"/>
                  </a:lnTo>
                  <a:lnTo>
                    <a:pt x="122" y="754"/>
                  </a:lnTo>
                  <a:lnTo>
                    <a:pt x="112" y="745"/>
                  </a:lnTo>
                  <a:close/>
                  <a:moveTo>
                    <a:pt x="1395" y="111"/>
                  </a:moveTo>
                  <a:lnTo>
                    <a:pt x="1283" y="112"/>
                  </a:lnTo>
                  <a:lnTo>
                    <a:pt x="1176" y="117"/>
                  </a:lnTo>
                  <a:lnTo>
                    <a:pt x="1072" y="125"/>
                  </a:lnTo>
                  <a:lnTo>
                    <a:pt x="972" y="136"/>
                  </a:lnTo>
                  <a:lnTo>
                    <a:pt x="876" y="149"/>
                  </a:lnTo>
                  <a:lnTo>
                    <a:pt x="785" y="164"/>
                  </a:lnTo>
                  <a:lnTo>
                    <a:pt x="698" y="183"/>
                  </a:lnTo>
                  <a:lnTo>
                    <a:pt x="617" y="202"/>
                  </a:lnTo>
                  <a:lnTo>
                    <a:pt x="541" y="224"/>
                  </a:lnTo>
                  <a:lnTo>
                    <a:pt x="470" y="248"/>
                  </a:lnTo>
                  <a:lnTo>
                    <a:pt x="405" y="273"/>
                  </a:lnTo>
                  <a:lnTo>
                    <a:pt x="346" y="299"/>
                  </a:lnTo>
                  <a:lnTo>
                    <a:pt x="293" y="326"/>
                  </a:lnTo>
                  <a:lnTo>
                    <a:pt x="246" y="355"/>
                  </a:lnTo>
                  <a:lnTo>
                    <a:pt x="206" y="384"/>
                  </a:lnTo>
                  <a:lnTo>
                    <a:pt x="173" y="414"/>
                  </a:lnTo>
                  <a:lnTo>
                    <a:pt x="147" y="444"/>
                  </a:lnTo>
                  <a:lnTo>
                    <a:pt x="127" y="474"/>
                  </a:lnTo>
                  <a:lnTo>
                    <a:pt x="116" y="505"/>
                  </a:lnTo>
                  <a:lnTo>
                    <a:pt x="112" y="536"/>
                  </a:lnTo>
                  <a:lnTo>
                    <a:pt x="116" y="564"/>
                  </a:lnTo>
                  <a:lnTo>
                    <a:pt x="127" y="594"/>
                  </a:lnTo>
                  <a:lnTo>
                    <a:pt x="147" y="624"/>
                  </a:lnTo>
                  <a:lnTo>
                    <a:pt x="173" y="654"/>
                  </a:lnTo>
                  <a:lnTo>
                    <a:pt x="206" y="682"/>
                  </a:lnTo>
                  <a:lnTo>
                    <a:pt x="246" y="711"/>
                  </a:lnTo>
                  <a:lnTo>
                    <a:pt x="293" y="739"/>
                  </a:lnTo>
                  <a:lnTo>
                    <a:pt x="346" y="765"/>
                  </a:lnTo>
                  <a:lnTo>
                    <a:pt x="405" y="791"/>
                  </a:lnTo>
                  <a:lnTo>
                    <a:pt x="470" y="816"/>
                  </a:lnTo>
                  <a:lnTo>
                    <a:pt x="541" y="839"/>
                  </a:lnTo>
                  <a:lnTo>
                    <a:pt x="617" y="860"/>
                  </a:lnTo>
                  <a:lnTo>
                    <a:pt x="698" y="879"/>
                  </a:lnTo>
                  <a:lnTo>
                    <a:pt x="785" y="897"/>
                  </a:lnTo>
                  <a:lnTo>
                    <a:pt x="876" y="912"/>
                  </a:lnTo>
                  <a:lnTo>
                    <a:pt x="972" y="925"/>
                  </a:lnTo>
                  <a:lnTo>
                    <a:pt x="1072" y="936"/>
                  </a:lnTo>
                  <a:lnTo>
                    <a:pt x="1176" y="943"/>
                  </a:lnTo>
                  <a:lnTo>
                    <a:pt x="1283" y="948"/>
                  </a:lnTo>
                  <a:lnTo>
                    <a:pt x="1395" y="950"/>
                  </a:lnTo>
                  <a:lnTo>
                    <a:pt x="1507" y="948"/>
                  </a:lnTo>
                  <a:lnTo>
                    <a:pt x="1615" y="943"/>
                  </a:lnTo>
                  <a:lnTo>
                    <a:pt x="1719" y="936"/>
                  </a:lnTo>
                  <a:lnTo>
                    <a:pt x="1820" y="925"/>
                  </a:lnTo>
                  <a:lnTo>
                    <a:pt x="1915" y="912"/>
                  </a:lnTo>
                  <a:lnTo>
                    <a:pt x="2006" y="897"/>
                  </a:lnTo>
                  <a:lnTo>
                    <a:pt x="2092" y="879"/>
                  </a:lnTo>
                  <a:lnTo>
                    <a:pt x="2174" y="860"/>
                  </a:lnTo>
                  <a:lnTo>
                    <a:pt x="2250" y="839"/>
                  </a:lnTo>
                  <a:lnTo>
                    <a:pt x="2321" y="816"/>
                  </a:lnTo>
                  <a:lnTo>
                    <a:pt x="2385" y="791"/>
                  </a:lnTo>
                  <a:lnTo>
                    <a:pt x="2445" y="765"/>
                  </a:lnTo>
                  <a:lnTo>
                    <a:pt x="2498" y="739"/>
                  </a:lnTo>
                  <a:lnTo>
                    <a:pt x="2545" y="711"/>
                  </a:lnTo>
                  <a:lnTo>
                    <a:pt x="2584" y="682"/>
                  </a:lnTo>
                  <a:lnTo>
                    <a:pt x="2618" y="654"/>
                  </a:lnTo>
                  <a:lnTo>
                    <a:pt x="2644" y="624"/>
                  </a:lnTo>
                  <a:lnTo>
                    <a:pt x="2663" y="594"/>
                  </a:lnTo>
                  <a:lnTo>
                    <a:pt x="2675" y="564"/>
                  </a:lnTo>
                  <a:lnTo>
                    <a:pt x="2678" y="536"/>
                  </a:lnTo>
                  <a:lnTo>
                    <a:pt x="2675" y="505"/>
                  </a:lnTo>
                  <a:lnTo>
                    <a:pt x="2663" y="474"/>
                  </a:lnTo>
                  <a:lnTo>
                    <a:pt x="2644" y="444"/>
                  </a:lnTo>
                  <a:lnTo>
                    <a:pt x="2618" y="414"/>
                  </a:lnTo>
                  <a:lnTo>
                    <a:pt x="2584" y="384"/>
                  </a:lnTo>
                  <a:lnTo>
                    <a:pt x="2545" y="355"/>
                  </a:lnTo>
                  <a:lnTo>
                    <a:pt x="2498" y="326"/>
                  </a:lnTo>
                  <a:lnTo>
                    <a:pt x="2445" y="299"/>
                  </a:lnTo>
                  <a:lnTo>
                    <a:pt x="2385" y="273"/>
                  </a:lnTo>
                  <a:lnTo>
                    <a:pt x="2321" y="248"/>
                  </a:lnTo>
                  <a:lnTo>
                    <a:pt x="2250" y="224"/>
                  </a:lnTo>
                  <a:lnTo>
                    <a:pt x="2174" y="202"/>
                  </a:lnTo>
                  <a:lnTo>
                    <a:pt x="2092" y="183"/>
                  </a:lnTo>
                  <a:lnTo>
                    <a:pt x="2006" y="164"/>
                  </a:lnTo>
                  <a:lnTo>
                    <a:pt x="1915" y="149"/>
                  </a:lnTo>
                  <a:lnTo>
                    <a:pt x="1820" y="136"/>
                  </a:lnTo>
                  <a:lnTo>
                    <a:pt x="1719" y="125"/>
                  </a:lnTo>
                  <a:lnTo>
                    <a:pt x="1615" y="117"/>
                  </a:lnTo>
                  <a:lnTo>
                    <a:pt x="1507" y="112"/>
                  </a:lnTo>
                  <a:lnTo>
                    <a:pt x="1395" y="111"/>
                  </a:lnTo>
                  <a:close/>
                  <a:moveTo>
                    <a:pt x="1395" y="0"/>
                  </a:moveTo>
                  <a:lnTo>
                    <a:pt x="1500" y="1"/>
                  </a:lnTo>
                  <a:lnTo>
                    <a:pt x="1601" y="6"/>
                  </a:lnTo>
                  <a:lnTo>
                    <a:pt x="1701" y="13"/>
                  </a:lnTo>
                  <a:lnTo>
                    <a:pt x="1797" y="22"/>
                  </a:lnTo>
                  <a:lnTo>
                    <a:pt x="1891" y="34"/>
                  </a:lnTo>
                  <a:lnTo>
                    <a:pt x="1981" y="48"/>
                  </a:lnTo>
                  <a:lnTo>
                    <a:pt x="2068" y="64"/>
                  </a:lnTo>
                  <a:lnTo>
                    <a:pt x="2151" y="83"/>
                  </a:lnTo>
                  <a:lnTo>
                    <a:pt x="2230" y="104"/>
                  </a:lnTo>
                  <a:lnTo>
                    <a:pt x="2306" y="127"/>
                  </a:lnTo>
                  <a:lnTo>
                    <a:pt x="2376" y="151"/>
                  </a:lnTo>
                  <a:lnTo>
                    <a:pt x="2441" y="178"/>
                  </a:lnTo>
                  <a:lnTo>
                    <a:pt x="2502" y="206"/>
                  </a:lnTo>
                  <a:lnTo>
                    <a:pt x="2558" y="236"/>
                  </a:lnTo>
                  <a:lnTo>
                    <a:pt x="2609" y="267"/>
                  </a:lnTo>
                  <a:lnTo>
                    <a:pt x="2654" y="300"/>
                  </a:lnTo>
                  <a:lnTo>
                    <a:pt x="2692" y="335"/>
                  </a:lnTo>
                  <a:lnTo>
                    <a:pt x="2725" y="370"/>
                  </a:lnTo>
                  <a:lnTo>
                    <a:pt x="2752" y="406"/>
                  </a:lnTo>
                  <a:lnTo>
                    <a:pt x="2772" y="444"/>
                  </a:lnTo>
                  <a:lnTo>
                    <a:pt x="2784" y="483"/>
                  </a:lnTo>
                  <a:lnTo>
                    <a:pt x="2789" y="495"/>
                  </a:lnTo>
                  <a:lnTo>
                    <a:pt x="2790" y="508"/>
                  </a:lnTo>
                  <a:lnTo>
                    <a:pt x="2790" y="1612"/>
                  </a:lnTo>
                  <a:lnTo>
                    <a:pt x="2788" y="1630"/>
                  </a:lnTo>
                  <a:lnTo>
                    <a:pt x="2780" y="1645"/>
                  </a:lnTo>
                  <a:lnTo>
                    <a:pt x="2768" y="1658"/>
                  </a:lnTo>
                  <a:lnTo>
                    <a:pt x="2752" y="1665"/>
                  </a:lnTo>
                  <a:lnTo>
                    <a:pt x="2734" y="1668"/>
                  </a:lnTo>
                  <a:lnTo>
                    <a:pt x="2717" y="1665"/>
                  </a:lnTo>
                  <a:lnTo>
                    <a:pt x="2702" y="1658"/>
                  </a:lnTo>
                  <a:lnTo>
                    <a:pt x="2690" y="1645"/>
                  </a:lnTo>
                  <a:lnTo>
                    <a:pt x="2682" y="1630"/>
                  </a:lnTo>
                  <a:lnTo>
                    <a:pt x="2680" y="1612"/>
                  </a:lnTo>
                  <a:lnTo>
                    <a:pt x="2680" y="1408"/>
                  </a:lnTo>
                  <a:lnTo>
                    <a:pt x="2678" y="1408"/>
                  </a:lnTo>
                  <a:lnTo>
                    <a:pt x="2657" y="1427"/>
                  </a:lnTo>
                  <a:lnTo>
                    <a:pt x="2633" y="1445"/>
                  </a:lnTo>
                  <a:lnTo>
                    <a:pt x="2587" y="1476"/>
                  </a:lnTo>
                  <a:lnTo>
                    <a:pt x="2538" y="1506"/>
                  </a:lnTo>
                  <a:lnTo>
                    <a:pt x="2481" y="1534"/>
                  </a:lnTo>
                  <a:lnTo>
                    <a:pt x="2420" y="1561"/>
                  </a:lnTo>
                  <a:lnTo>
                    <a:pt x="2353" y="1587"/>
                  </a:lnTo>
                  <a:lnTo>
                    <a:pt x="2281" y="1610"/>
                  </a:lnTo>
                  <a:lnTo>
                    <a:pt x="2203" y="1633"/>
                  </a:lnTo>
                  <a:lnTo>
                    <a:pt x="2120" y="1652"/>
                  </a:lnTo>
                  <a:lnTo>
                    <a:pt x="2032" y="1671"/>
                  </a:lnTo>
                  <a:lnTo>
                    <a:pt x="1939" y="1686"/>
                  </a:lnTo>
                  <a:lnTo>
                    <a:pt x="1841" y="1699"/>
                  </a:lnTo>
                  <a:lnTo>
                    <a:pt x="1737" y="1709"/>
                  </a:lnTo>
                  <a:lnTo>
                    <a:pt x="1628" y="1717"/>
                  </a:lnTo>
                  <a:lnTo>
                    <a:pt x="1514" y="1721"/>
                  </a:lnTo>
                  <a:lnTo>
                    <a:pt x="1395" y="1723"/>
                  </a:lnTo>
                  <a:lnTo>
                    <a:pt x="1283" y="1721"/>
                  </a:lnTo>
                  <a:lnTo>
                    <a:pt x="1176" y="1717"/>
                  </a:lnTo>
                  <a:lnTo>
                    <a:pt x="1073" y="1711"/>
                  </a:lnTo>
                  <a:lnTo>
                    <a:pt x="975" y="1702"/>
                  </a:lnTo>
                  <a:lnTo>
                    <a:pt x="880" y="1690"/>
                  </a:lnTo>
                  <a:lnTo>
                    <a:pt x="791" y="1676"/>
                  </a:lnTo>
                  <a:lnTo>
                    <a:pt x="706" y="1661"/>
                  </a:lnTo>
                  <a:lnTo>
                    <a:pt x="626" y="1642"/>
                  </a:lnTo>
                  <a:lnTo>
                    <a:pt x="550" y="1623"/>
                  </a:lnTo>
                  <a:lnTo>
                    <a:pt x="480" y="1601"/>
                  </a:lnTo>
                  <a:lnTo>
                    <a:pt x="413" y="1578"/>
                  </a:lnTo>
                  <a:lnTo>
                    <a:pt x="352" y="1554"/>
                  </a:lnTo>
                  <a:lnTo>
                    <a:pt x="296" y="1527"/>
                  </a:lnTo>
                  <a:lnTo>
                    <a:pt x="244" y="1501"/>
                  </a:lnTo>
                  <a:lnTo>
                    <a:pt x="198" y="1473"/>
                  </a:lnTo>
                  <a:lnTo>
                    <a:pt x="155" y="1443"/>
                  </a:lnTo>
                  <a:lnTo>
                    <a:pt x="136" y="1428"/>
                  </a:lnTo>
                  <a:lnTo>
                    <a:pt x="117" y="1412"/>
                  </a:lnTo>
                  <a:lnTo>
                    <a:pt x="115" y="1410"/>
                  </a:lnTo>
                  <a:lnTo>
                    <a:pt x="112" y="1408"/>
                  </a:lnTo>
                  <a:lnTo>
                    <a:pt x="112" y="1862"/>
                  </a:lnTo>
                  <a:lnTo>
                    <a:pt x="114" y="1875"/>
                  </a:lnTo>
                  <a:lnTo>
                    <a:pt x="116" y="1888"/>
                  </a:lnTo>
                  <a:lnTo>
                    <a:pt x="122" y="1908"/>
                  </a:lnTo>
                  <a:lnTo>
                    <a:pt x="130" y="1924"/>
                  </a:lnTo>
                  <a:lnTo>
                    <a:pt x="144" y="1945"/>
                  </a:lnTo>
                  <a:lnTo>
                    <a:pt x="149" y="1953"/>
                  </a:lnTo>
                  <a:lnTo>
                    <a:pt x="156" y="1960"/>
                  </a:lnTo>
                  <a:lnTo>
                    <a:pt x="166" y="1971"/>
                  </a:lnTo>
                  <a:lnTo>
                    <a:pt x="176" y="1982"/>
                  </a:lnTo>
                  <a:lnTo>
                    <a:pt x="183" y="1989"/>
                  </a:lnTo>
                  <a:lnTo>
                    <a:pt x="191" y="1995"/>
                  </a:lnTo>
                  <a:lnTo>
                    <a:pt x="220" y="2018"/>
                  </a:lnTo>
                  <a:lnTo>
                    <a:pt x="227" y="2024"/>
                  </a:lnTo>
                  <a:lnTo>
                    <a:pt x="234" y="2029"/>
                  </a:lnTo>
                  <a:lnTo>
                    <a:pt x="254" y="2041"/>
                  </a:lnTo>
                  <a:lnTo>
                    <a:pt x="274" y="2054"/>
                  </a:lnTo>
                  <a:lnTo>
                    <a:pt x="281" y="2057"/>
                  </a:lnTo>
                  <a:lnTo>
                    <a:pt x="287" y="2061"/>
                  </a:lnTo>
                  <a:lnTo>
                    <a:pt x="312" y="2075"/>
                  </a:lnTo>
                  <a:lnTo>
                    <a:pt x="339" y="2088"/>
                  </a:lnTo>
                  <a:lnTo>
                    <a:pt x="343" y="2090"/>
                  </a:lnTo>
                  <a:lnTo>
                    <a:pt x="347" y="2091"/>
                  </a:lnTo>
                  <a:lnTo>
                    <a:pt x="379" y="2106"/>
                  </a:lnTo>
                  <a:lnTo>
                    <a:pt x="412" y="2120"/>
                  </a:lnTo>
                  <a:lnTo>
                    <a:pt x="413" y="2120"/>
                  </a:lnTo>
                  <a:lnTo>
                    <a:pt x="414" y="2121"/>
                  </a:lnTo>
                  <a:lnTo>
                    <a:pt x="481" y="2146"/>
                  </a:lnTo>
                  <a:lnTo>
                    <a:pt x="553" y="2168"/>
                  </a:lnTo>
                  <a:lnTo>
                    <a:pt x="631" y="2189"/>
                  </a:lnTo>
                  <a:lnTo>
                    <a:pt x="713" y="2208"/>
                  </a:lnTo>
                  <a:lnTo>
                    <a:pt x="801" y="2226"/>
                  </a:lnTo>
                  <a:lnTo>
                    <a:pt x="892" y="2241"/>
                  </a:lnTo>
                  <a:lnTo>
                    <a:pt x="894" y="2241"/>
                  </a:lnTo>
                  <a:lnTo>
                    <a:pt x="896" y="2241"/>
                  </a:lnTo>
                  <a:lnTo>
                    <a:pt x="952" y="2248"/>
                  </a:lnTo>
                  <a:lnTo>
                    <a:pt x="1008" y="2255"/>
                  </a:lnTo>
                  <a:lnTo>
                    <a:pt x="1028" y="2257"/>
                  </a:lnTo>
                  <a:lnTo>
                    <a:pt x="1079" y="2263"/>
                  </a:lnTo>
                  <a:lnTo>
                    <a:pt x="1131" y="2267"/>
                  </a:lnTo>
                  <a:lnTo>
                    <a:pt x="1181" y="2269"/>
                  </a:lnTo>
                  <a:lnTo>
                    <a:pt x="1259" y="2274"/>
                  </a:lnTo>
                  <a:lnTo>
                    <a:pt x="1327" y="2275"/>
                  </a:lnTo>
                  <a:lnTo>
                    <a:pt x="1395" y="2276"/>
                  </a:lnTo>
                  <a:lnTo>
                    <a:pt x="1413" y="2279"/>
                  </a:lnTo>
                  <a:lnTo>
                    <a:pt x="1428" y="2286"/>
                  </a:lnTo>
                  <a:lnTo>
                    <a:pt x="1441" y="2298"/>
                  </a:lnTo>
                  <a:lnTo>
                    <a:pt x="1448" y="2314"/>
                  </a:lnTo>
                  <a:lnTo>
                    <a:pt x="1451" y="2331"/>
                  </a:lnTo>
                  <a:lnTo>
                    <a:pt x="1448" y="2349"/>
                  </a:lnTo>
                  <a:lnTo>
                    <a:pt x="1441" y="2364"/>
                  </a:lnTo>
                  <a:lnTo>
                    <a:pt x="1428" y="2375"/>
                  </a:lnTo>
                  <a:lnTo>
                    <a:pt x="1413" y="2384"/>
                  </a:lnTo>
                  <a:lnTo>
                    <a:pt x="1395" y="2387"/>
                  </a:lnTo>
                  <a:lnTo>
                    <a:pt x="1283" y="2385"/>
                  </a:lnTo>
                  <a:lnTo>
                    <a:pt x="1176" y="2380"/>
                  </a:lnTo>
                  <a:lnTo>
                    <a:pt x="1073" y="2373"/>
                  </a:lnTo>
                  <a:lnTo>
                    <a:pt x="975" y="2364"/>
                  </a:lnTo>
                  <a:lnTo>
                    <a:pt x="880" y="2353"/>
                  </a:lnTo>
                  <a:lnTo>
                    <a:pt x="791" y="2339"/>
                  </a:lnTo>
                  <a:lnTo>
                    <a:pt x="706" y="2323"/>
                  </a:lnTo>
                  <a:lnTo>
                    <a:pt x="626" y="2306"/>
                  </a:lnTo>
                  <a:lnTo>
                    <a:pt x="550" y="2285"/>
                  </a:lnTo>
                  <a:lnTo>
                    <a:pt x="480" y="2265"/>
                  </a:lnTo>
                  <a:lnTo>
                    <a:pt x="413" y="2241"/>
                  </a:lnTo>
                  <a:lnTo>
                    <a:pt x="352" y="2216"/>
                  </a:lnTo>
                  <a:lnTo>
                    <a:pt x="296" y="2191"/>
                  </a:lnTo>
                  <a:lnTo>
                    <a:pt x="244" y="2164"/>
                  </a:lnTo>
                  <a:lnTo>
                    <a:pt x="198" y="2135"/>
                  </a:lnTo>
                  <a:lnTo>
                    <a:pt x="155" y="2107"/>
                  </a:lnTo>
                  <a:lnTo>
                    <a:pt x="136" y="2091"/>
                  </a:lnTo>
                  <a:lnTo>
                    <a:pt x="117" y="2075"/>
                  </a:lnTo>
                  <a:lnTo>
                    <a:pt x="115" y="2073"/>
                  </a:lnTo>
                  <a:lnTo>
                    <a:pt x="112" y="2071"/>
                  </a:lnTo>
                  <a:lnTo>
                    <a:pt x="112" y="2536"/>
                  </a:lnTo>
                  <a:lnTo>
                    <a:pt x="113" y="2539"/>
                  </a:lnTo>
                  <a:lnTo>
                    <a:pt x="114" y="2544"/>
                  </a:lnTo>
                  <a:lnTo>
                    <a:pt x="121" y="2569"/>
                  </a:lnTo>
                  <a:lnTo>
                    <a:pt x="135" y="2595"/>
                  </a:lnTo>
                  <a:lnTo>
                    <a:pt x="154" y="2621"/>
                  </a:lnTo>
                  <a:lnTo>
                    <a:pt x="179" y="2648"/>
                  </a:lnTo>
                  <a:lnTo>
                    <a:pt x="211" y="2675"/>
                  </a:lnTo>
                  <a:lnTo>
                    <a:pt x="249" y="2700"/>
                  </a:lnTo>
                  <a:lnTo>
                    <a:pt x="291" y="2726"/>
                  </a:lnTo>
                  <a:lnTo>
                    <a:pt x="340" y="2752"/>
                  </a:lnTo>
                  <a:lnTo>
                    <a:pt x="394" y="2775"/>
                  </a:lnTo>
                  <a:lnTo>
                    <a:pt x="454" y="2799"/>
                  </a:lnTo>
                  <a:lnTo>
                    <a:pt x="519" y="2821"/>
                  </a:lnTo>
                  <a:lnTo>
                    <a:pt x="589" y="2842"/>
                  </a:lnTo>
                  <a:lnTo>
                    <a:pt x="665" y="2861"/>
                  </a:lnTo>
                  <a:lnTo>
                    <a:pt x="747" y="2879"/>
                  </a:lnTo>
                  <a:lnTo>
                    <a:pt x="833" y="2894"/>
                  </a:lnTo>
                  <a:lnTo>
                    <a:pt x="924" y="2909"/>
                  </a:lnTo>
                  <a:lnTo>
                    <a:pt x="1019" y="2920"/>
                  </a:lnTo>
                  <a:lnTo>
                    <a:pt x="1121" y="2929"/>
                  </a:lnTo>
                  <a:lnTo>
                    <a:pt x="1138" y="2933"/>
                  </a:lnTo>
                  <a:lnTo>
                    <a:pt x="1153" y="2941"/>
                  </a:lnTo>
                  <a:lnTo>
                    <a:pt x="1164" y="2955"/>
                  </a:lnTo>
                  <a:lnTo>
                    <a:pt x="1170" y="2970"/>
                  </a:lnTo>
                  <a:lnTo>
                    <a:pt x="1172" y="2988"/>
                  </a:lnTo>
                  <a:lnTo>
                    <a:pt x="1168" y="3004"/>
                  </a:lnTo>
                  <a:lnTo>
                    <a:pt x="1160" y="3018"/>
                  </a:lnTo>
                  <a:lnTo>
                    <a:pt x="1148" y="3030"/>
                  </a:lnTo>
                  <a:lnTo>
                    <a:pt x="1133" y="3037"/>
                  </a:lnTo>
                  <a:lnTo>
                    <a:pt x="1117" y="3039"/>
                  </a:lnTo>
                  <a:lnTo>
                    <a:pt x="1114" y="3039"/>
                  </a:lnTo>
                  <a:lnTo>
                    <a:pt x="1112" y="3039"/>
                  </a:lnTo>
                  <a:lnTo>
                    <a:pt x="1040" y="3033"/>
                  </a:lnTo>
                  <a:lnTo>
                    <a:pt x="966" y="3024"/>
                  </a:lnTo>
                  <a:lnTo>
                    <a:pt x="894" y="3015"/>
                  </a:lnTo>
                  <a:lnTo>
                    <a:pt x="822" y="3004"/>
                  </a:lnTo>
                  <a:lnTo>
                    <a:pt x="751" y="2992"/>
                  </a:lnTo>
                  <a:lnTo>
                    <a:pt x="682" y="2977"/>
                  </a:lnTo>
                  <a:lnTo>
                    <a:pt x="613" y="2962"/>
                  </a:lnTo>
                  <a:lnTo>
                    <a:pt x="548" y="2944"/>
                  </a:lnTo>
                  <a:lnTo>
                    <a:pt x="484" y="2925"/>
                  </a:lnTo>
                  <a:lnTo>
                    <a:pt x="423" y="2904"/>
                  </a:lnTo>
                  <a:lnTo>
                    <a:pt x="364" y="2882"/>
                  </a:lnTo>
                  <a:lnTo>
                    <a:pt x="309" y="2858"/>
                  </a:lnTo>
                  <a:lnTo>
                    <a:pt x="257" y="2834"/>
                  </a:lnTo>
                  <a:lnTo>
                    <a:pt x="208" y="2807"/>
                  </a:lnTo>
                  <a:lnTo>
                    <a:pt x="165" y="2778"/>
                  </a:lnTo>
                  <a:lnTo>
                    <a:pt x="125" y="2749"/>
                  </a:lnTo>
                  <a:lnTo>
                    <a:pt x="91" y="2717"/>
                  </a:lnTo>
                  <a:lnTo>
                    <a:pt x="61" y="2684"/>
                  </a:lnTo>
                  <a:lnTo>
                    <a:pt x="37" y="2650"/>
                  </a:lnTo>
                  <a:lnTo>
                    <a:pt x="19" y="2614"/>
                  </a:lnTo>
                  <a:lnTo>
                    <a:pt x="7" y="2576"/>
                  </a:lnTo>
                  <a:lnTo>
                    <a:pt x="2" y="2565"/>
                  </a:lnTo>
                  <a:lnTo>
                    <a:pt x="0" y="2552"/>
                  </a:lnTo>
                  <a:lnTo>
                    <a:pt x="0" y="508"/>
                  </a:lnTo>
                  <a:lnTo>
                    <a:pt x="2" y="495"/>
                  </a:lnTo>
                  <a:lnTo>
                    <a:pt x="7" y="483"/>
                  </a:lnTo>
                  <a:lnTo>
                    <a:pt x="20" y="444"/>
                  </a:lnTo>
                  <a:lnTo>
                    <a:pt x="39" y="406"/>
                  </a:lnTo>
                  <a:lnTo>
                    <a:pt x="66" y="370"/>
                  </a:lnTo>
                  <a:lnTo>
                    <a:pt x="98" y="335"/>
                  </a:lnTo>
                  <a:lnTo>
                    <a:pt x="138" y="300"/>
                  </a:lnTo>
                  <a:lnTo>
                    <a:pt x="182" y="267"/>
                  </a:lnTo>
                  <a:lnTo>
                    <a:pt x="233" y="236"/>
                  </a:lnTo>
                  <a:lnTo>
                    <a:pt x="289" y="206"/>
                  </a:lnTo>
                  <a:lnTo>
                    <a:pt x="349" y="178"/>
                  </a:lnTo>
                  <a:lnTo>
                    <a:pt x="415" y="151"/>
                  </a:lnTo>
                  <a:lnTo>
                    <a:pt x="486" y="127"/>
                  </a:lnTo>
                  <a:lnTo>
                    <a:pt x="560" y="104"/>
                  </a:lnTo>
                  <a:lnTo>
                    <a:pt x="640" y="83"/>
                  </a:lnTo>
                  <a:lnTo>
                    <a:pt x="723" y="64"/>
                  </a:lnTo>
                  <a:lnTo>
                    <a:pt x="810" y="48"/>
                  </a:lnTo>
                  <a:lnTo>
                    <a:pt x="900" y="34"/>
                  </a:lnTo>
                  <a:lnTo>
                    <a:pt x="993" y="22"/>
                  </a:lnTo>
                  <a:lnTo>
                    <a:pt x="1091" y="13"/>
                  </a:lnTo>
                  <a:lnTo>
                    <a:pt x="1189" y="6"/>
                  </a:lnTo>
                  <a:lnTo>
                    <a:pt x="1292" y="1"/>
                  </a:lnTo>
                  <a:lnTo>
                    <a:pt x="1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0" name="Group 959"/>
          <p:cNvGrpSpPr/>
          <p:nvPr/>
        </p:nvGrpSpPr>
        <p:grpSpPr>
          <a:xfrm>
            <a:off x="677870" y="5771793"/>
            <a:ext cx="536574" cy="566737"/>
            <a:chOff x="4370388" y="1908176"/>
            <a:chExt cx="536574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5" name="Freeform 50"/>
            <p:cNvSpPr>
              <a:spLocks noEditPoints="1"/>
            </p:cNvSpPr>
            <p:nvPr/>
          </p:nvSpPr>
          <p:spPr bwMode="auto">
            <a:xfrm>
              <a:off x="4727575" y="2297113"/>
              <a:ext cx="179387" cy="177800"/>
            </a:xfrm>
            <a:custGeom>
              <a:avLst/>
              <a:gdLst>
                <a:gd name="T0" fmla="*/ 189 w 1019"/>
                <a:gd name="T1" fmla="*/ 187 h 1012"/>
                <a:gd name="T2" fmla="*/ 379 w 1019"/>
                <a:gd name="T3" fmla="*/ 700 h 1012"/>
                <a:gd name="T4" fmla="*/ 487 w 1019"/>
                <a:gd name="T5" fmla="*/ 484 h 1012"/>
                <a:gd name="T6" fmla="*/ 704 w 1019"/>
                <a:gd name="T7" fmla="*/ 377 h 1012"/>
                <a:gd name="T8" fmla="*/ 189 w 1019"/>
                <a:gd name="T9" fmla="*/ 187 h 1012"/>
                <a:gd name="T10" fmla="*/ 0 w 1019"/>
                <a:gd name="T11" fmla="*/ 0 h 1012"/>
                <a:gd name="T12" fmla="*/ 985 w 1019"/>
                <a:gd name="T13" fmla="*/ 361 h 1012"/>
                <a:gd name="T14" fmla="*/ 623 w 1019"/>
                <a:gd name="T15" fmla="*/ 541 h 1012"/>
                <a:gd name="T16" fmla="*/ 1002 w 1019"/>
                <a:gd name="T17" fmla="*/ 918 h 1012"/>
                <a:gd name="T18" fmla="*/ 1012 w 1019"/>
                <a:gd name="T19" fmla="*/ 930 h 1012"/>
                <a:gd name="T20" fmla="*/ 1017 w 1019"/>
                <a:gd name="T21" fmla="*/ 943 h 1012"/>
                <a:gd name="T22" fmla="*/ 1019 w 1019"/>
                <a:gd name="T23" fmla="*/ 957 h 1012"/>
                <a:gd name="T24" fmla="*/ 1017 w 1019"/>
                <a:gd name="T25" fmla="*/ 971 h 1012"/>
                <a:gd name="T26" fmla="*/ 1012 w 1019"/>
                <a:gd name="T27" fmla="*/ 984 h 1012"/>
                <a:gd name="T28" fmla="*/ 1002 w 1019"/>
                <a:gd name="T29" fmla="*/ 996 h 1012"/>
                <a:gd name="T30" fmla="*/ 990 w 1019"/>
                <a:gd name="T31" fmla="*/ 1005 h 1012"/>
                <a:gd name="T32" fmla="*/ 977 w 1019"/>
                <a:gd name="T33" fmla="*/ 1010 h 1012"/>
                <a:gd name="T34" fmla="*/ 963 w 1019"/>
                <a:gd name="T35" fmla="*/ 1012 h 1012"/>
                <a:gd name="T36" fmla="*/ 949 w 1019"/>
                <a:gd name="T37" fmla="*/ 1010 h 1012"/>
                <a:gd name="T38" fmla="*/ 935 w 1019"/>
                <a:gd name="T39" fmla="*/ 1005 h 1012"/>
                <a:gd name="T40" fmla="*/ 923 w 1019"/>
                <a:gd name="T41" fmla="*/ 996 h 1012"/>
                <a:gd name="T42" fmla="*/ 544 w 1019"/>
                <a:gd name="T43" fmla="*/ 619 h 1012"/>
                <a:gd name="T44" fmla="*/ 363 w 1019"/>
                <a:gd name="T45" fmla="*/ 979 h 1012"/>
                <a:gd name="T46" fmla="*/ 0 w 1019"/>
                <a:gd name="T47" fmla="*/ 0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9" h="1012">
                  <a:moveTo>
                    <a:pt x="189" y="187"/>
                  </a:moveTo>
                  <a:lnTo>
                    <a:pt x="379" y="700"/>
                  </a:lnTo>
                  <a:lnTo>
                    <a:pt x="487" y="484"/>
                  </a:lnTo>
                  <a:lnTo>
                    <a:pt x="704" y="377"/>
                  </a:lnTo>
                  <a:lnTo>
                    <a:pt x="189" y="187"/>
                  </a:lnTo>
                  <a:close/>
                  <a:moveTo>
                    <a:pt x="0" y="0"/>
                  </a:moveTo>
                  <a:lnTo>
                    <a:pt x="985" y="361"/>
                  </a:lnTo>
                  <a:lnTo>
                    <a:pt x="623" y="541"/>
                  </a:lnTo>
                  <a:lnTo>
                    <a:pt x="1002" y="918"/>
                  </a:lnTo>
                  <a:lnTo>
                    <a:pt x="1012" y="930"/>
                  </a:lnTo>
                  <a:lnTo>
                    <a:pt x="1017" y="943"/>
                  </a:lnTo>
                  <a:lnTo>
                    <a:pt x="1019" y="957"/>
                  </a:lnTo>
                  <a:lnTo>
                    <a:pt x="1017" y="971"/>
                  </a:lnTo>
                  <a:lnTo>
                    <a:pt x="1012" y="984"/>
                  </a:lnTo>
                  <a:lnTo>
                    <a:pt x="1002" y="996"/>
                  </a:lnTo>
                  <a:lnTo>
                    <a:pt x="990" y="1005"/>
                  </a:lnTo>
                  <a:lnTo>
                    <a:pt x="977" y="1010"/>
                  </a:lnTo>
                  <a:lnTo>
                    <a:pt x="963" y="1012"/>
                  </a:lnTo>
                  <a:lnTo>
                    <a:pt x="949" y="1010"/>
                  </a:lnTo>
                  <a:lnTo>
                    <a:pt x="935" y="1005"/>
                  </a:lnTo>
                  <a:lnTo>
                    <a:pt x="923" y="996"/>
                  </a:lnTo>
                  <a:lnTo>
                    <a:pt x="544" y="619"/>
                  </a:lnTo>
                  <a:lnTo>
                    <a:pt x="363" y="9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51"/>
            <p:cNvSpPr>
              <a:spLocks noEditPoints="1"/>
            </p:cNvSpPr>
            <p:nvPr/>
          </p:nvSpPr>
          <p:spPr bwMode="auto">
            <a:xfrm>
              <a:off x="4370388" y="1908176"/>
              <a:ext cx="492125" cy="538163"/>
            </a:xfrm>
            <a:custGeom>
              <a:avLst/>
              <a:gdLst>
                <a:gd name="T0" fmla="*/ 144 w 2791"/>
                <a:gd name="T1" fmla="*/ 1288 h 3053"/>
                <a:gd name="T2" fmla="*/ 234 w 2791"/>
                <a:gd name="T3" fmla="*/ 1372 h 3053"/>
                <a:gd name="T4" fmla="*/ 378 w 2791"/>
                <a:gd name="T5" fmla="*/ 1449 h 3053"/>
                <a:gd name="T6" fmla="*/ 892 w 2791"/>
                <a:gd name="T7" fmla="*/ 1586 h 3053"/>
                <a:gd name="T8" fmla="*/ 1219 w 2791"/>
                <a:gd name="T9" fmla="*/ 1616 h 3053"/>
                <a:gd name="T10" fmla="*/ 1661 w 2791"/>
                <a:gd name="T11" fmla="*/ 1611 h 3053"/>
                <a:gd name="T12" fmla="*/ 1991 w 2791"/>
                <a:gd name="T13" fmla="*/ 1571 h 3053"/>
                <a:gd name="T14" fmla="*/ 2444 w 2791"/>
                <a:gd name="T15" fmla="*/ 1435 h 3053"/>
                <a:gd name="T16" fmla="*/ 2557 w 2791"/>
                <a:gd name="T17" fmla="*/ 1372 h 3053"/>
                <a:gd name="T18" fmla="*/ 2647 w 2791"/>
                <a:gd name="T19" fmla="*/ 1288 h 3053"/>
                <a:gd name="T20" fmla="*/ 2651 w 2791"/>
                <a:gd name="T21" fmla="*/ 771 h 3053"/>
                <a:gd name="T22" fmla="*/ 2474 w 2791"/>
                <a:gd name="T23" fmla="*/ 878 h 3053"/>
                <a:gd name="T24" fmla="*/ 2225 w 2791"/>
                <a:gd name="T25" fmla="*/ 968 h 3053"/>
                <a:gd name="T26" fmla="*/ 1930 w 2791"/>
                <a:gd name="T27" fmla="*/ 1029 h 3053"/>
                <a:gd name="T28" fmla="*/ 1543 w 2791"/>
                <a:gd name="T29" fmla="*/ 1063 h 3053"/>
                <a:gd name="T30" fmla="*/ 1065 w 2791"/>
                <a:gd name="T31" fmla="*/ 1053 h 3053"/>
                <a:gd name="T32" fmla="*/ 683 w 2791"/>
                <a:gd name="T33" fmla="*/ 997 h 3053"/>
                <a:gd name="T34" fmla="*/ 401 w 2791"/>
                <a:gd name="T35" fmla="*/ 915 h 3053"/>
                <a:gd name="T36" fmla="*/ 206 w 2791"/>
                <a:gd name="T37" fmla="*/ 819 h 3053"/>
                <a:gd name="T38" fmla="*/ 1289 w 2791"/>
                <a:gd name="T39" fmla="*/ 113 h 3053"/>
                <a:gd name="T40" fmla="*/ 573 w 2791"/>
                <a:gd name="T41" fmla="*/ 216 h 3053"/>
                <a:gd name="T42" fmla="*/ 167 w 2791"/>
                <a:gd name="T43" fmla="*/ 422 h 3053"/>
                <a:gd name="T44" fmla="*/ 167 w 2791"/>
                <a:gd name="T45" fmla="*/ 651 h 3053"/>
                <a:gd name="T46" fmla="*/ 573 w 2791"/>
                <a:gd name="T47" fmla="*/ 852 h 3053"/>
                <a:gd name="T48" fmla="*/ 1289 w 2791"/>
                <a:gd name="T49" fmla="*/ 953 h 3053"/>
                <a:gd name="T50" fmla="*/ 2065 w 2791"/>
                <a:gd name="T51" fmla="*/ 890 h 3053"/>
                <a:gd name="T52" fmla="*/ 2557 w 2791"/>
                <a:gd name="T53" fmla="*/ 707 h 3053"/>
                <a:gd name="T54" fmla="*/ 2664 w 2791"/>
                <a:gd name="T55" fmla="*/ 480 h 3053"/>
                <a:gd name="T56" fmla="*/ 2353 w 2791"/>
                <a:gd name="T57" fmla="*/ 261 h 3053"/>
                <a:gd name="T58" fmla="*/ 1704 w 2791"/>
                <a:gd name="T59" fmla="*/ 124 h 3053"/>
                <a:gd name="T60" fmla="*/ 1798 w 2791"/>
                <a:gd name="T61" fmla="*/ 23 h 3053"/>
                <a:gd name="T62" fmla="*/ 2441 w 2791"/>
                <a:gd name="T63" fmla="*/ 179 h 3053"/>
                <a:gd name="T64" fmla="*/ 2771 w 2791"/>
                <a:gd name="T65" fmla="*/ 446 h 3053"/>
                <a:gd name="T66" fmla="*/ 2752 w 2791"/>
                <a:gd name="T67" fmla="*/ 1673 h 3053"/>
                <a:gd name="T68" fmla="*/ 2657 w 2791"/>
                <a:gd name="T69" fmla="*/ 1433 h 3053"/>
                <a:gd name="T70" fmla="*/ 2238 w 2791"/>
                <a:gd name="T71" fmla="*/ 1631 h 3053"/>
                <a:gd name="T72" fmla="*/ 1507 w 2791"/>
                <a:gd name="T73" fmla="*/ 1730 h 3053"/>
                <a:gd name="T74" fmla="*/ 706 w 2791"/>
                <a:gd name="T75" fmla="*/ 1668 h 3053"/>
                <a:gd name="T76" fmla="*/ 198 w 2791"/>
                <a:gd name="T77" fmla="*/ 1480 h 3053"/>
                <a:gd name="T78" fmla="*/ 117 w 2791"/>
                <a:gd name="T79" fmla="*/ 1897 h 3053"/>
                <a:gd name="T80" fmla="*/ 184 w 2791"/>
                <a:gd name="T81" fmla="*/ 1997 h 3053"/>
                <a:gd name="T82" fmla="*/ 287 w 2791"/>
                <a:gd name="T83" fmla="*/ 2070 h 3053"/>
                <a:gd name="T84" fmla="*/ 415 w 2791"/>
                <a:gd name="T85" fmla="*/ 2131 h 3053"/>
                <a:gd name="T86" fmla="*/ 896 w 2791"/>
                <a:gd name="T87" fmla="*/ 2252 h 3053"/>
                <a:gd name="T88" fmla="*/ 1327 w 2791"/>
                <a:gd name="T89" fmla="*/ 2286 h 3053"/>
                <a:gd name="T90" fmla="*/ 1441 w 2791"/>
                <a:gd name="T91" fmla="*/ 2375 h 3053"/>
                <a:gd name="T92" fmla="*/ 881 w 2791"/>
                <a:gd name="T93" fmla="*/ 2364 h 3053"/>
                <a:gd name="T94" fmla="*/ 296 w 2791"/>
                <a:gd name="T95" fmla="*/ 2201 h 3053"/>
                <a:gd name="T96" fmla="*/ 113 w 2791"/>
                <a:gd name="T97" fmla="*/ 2547 h 3053"/>
                <a:gd name="T98" fmla="*/ 249 w 2791"/>
                <a:gd name="T99" fmla="*/ 2713 h 3053"/>
                <a:gd name="T100" fmla="*/ 747 w 2791"/>
                <a:gd name="T101" fmla="*/ 2892 h 3053"/>
                <a:gd name="T102" fmla="*/ 1171 w 2791"/>
                <a:gd name="T103" fmla="*/ 2984 h 3053"/>
                <a:gd name="T104" fmla="*/ 1112 w 2791"/>
                <a:gd name="T105" fmla="*/ 3053 h 3053"/>
                <a:gd name="T106" fmla="*/ 548 w 2791"/>
                <a:gd name="T107" fmla="*/ 2958 h 3053"/>
                <a:gd name="T108" fmla="*/ 126 w 2791"/>
                <a:gd name="T109" fmla="*/ 2761 h 3053"/>
                <a:gd name="T110" fmla="*/ 0 w 2791"/>
                <a:gd name="T111" fmla="*/ 510 h 3053"/>
                <a:gd name="T112" fmla="*/ 183 w 2791"/>
                <a:gd name="T113" fmla="*/ 269 h 3053"/>
                <a:gd name="T114" fmla="*/ 723 w 2791"/>
                <a:gd name="T115" fmla="*/ 65 h 3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1" h="3053">
                  <a:moveTo>
                    <a:pt x="112" y="748"/>
                  </a:moveTo>
                  <a:lnTo>
                    <a:pt x="112" y="1204"/>
                  </a:lnTo>
                  <a:lnTo>
                    <a:pt x="114" y="1217"/>
                  </a:lnTo>
                  <a:lnTo>
                    <a:pt x="117" y="1230"/>
                  </a:lnTo>
                  <a:lnTo>
                    <a:pt x="123" y="1251"/>
                  </a:lnTo>
                  <a:lnTo>
                    <a:pt x="131" y="1268"/>
                  </a:lnTo>
                  <a:lnTo>
                    <a:pt x="137" y="1278"/>
                  </a:lnTo>
                  <a:lnTo>
                    <a:pt x="144" y="1288"/>
                  </a:lnTo>
                  <a:lnTo>
                    <a:pt x="149" y="1296"/>
                  </a:lnTo>
                  <a:lnTo>
                    <a:pt x="156" y="1303"/>
                  </a:lnTo>
                  <a:lnTo>
                    <a:pt x="177" y="1325"/>
                  </a:lnTo>
                  <a:lnTo>
                    <a:pt x="184" y="1331"/>
                  </a:lnTo>
                  <a:lnTo>
                    <a:pt x="191" y="1338"/>
                  </a:lnTo>
                  <a:lnTo>
                    <a:pt x="220" y="1362"/>
                  </a:lnTo>
                  <a:lnTo>
                    <a:pt x="227" y="1367"/>
                  </a:lnTo>
                  <a:lnTo>
                    <a:pt x="234" y="1372"/>
                  </a:lnTo>
                  <a:lnTo>
                    <a:pt x="254" y="1385"/>
                  </a:lnTo>
                  <a:lnTo>
                    <a:pt x="275" y="1398"/>
                  </a:lnTo>
                  <a:lnTo>
                    <a:pt x="280" y="1401"/>
                  </a:lnTo>
                  <a:lnTo>
                    <a:pt x="287" y="1404"/>
                  </a:lnTo>
                  <a:lnTo>
                    <a:pt x="311" y="1418"/>
                  </a:lnTo>
                  <a:lnTo>
                    <a:pt x="339" y="1431"/>
                  </a:lnTo>
                  <a:lnTo>
                    <a:pt x="347" y="1435"/>
                  </a:lnTo>
                  <a:lnTo>
                    <a:pt x="378" y="1449"/>
                  </a:lnTo>
                  <a:lnTo>
                    <a:pt x="413" y="1464"/>
                  </a:lnTo>
                  <a:lnTo>
                    <a:pt x="415" y="1465"/>
                  </a:lnTo>
                  <a:lnTo>
                    <a:pt x="481" y="1490"/>
                  </a:lnTo>
                  <a:lnTo>
                    <a:pt x="553" y="1512"/>
                  </a:lnTo>
                  <a:lnTo>
                    <a:pt x="630" y="1533"/>
                  </a:lnTo>
                  <a:lnTo>
                    <a:pt x="713" y="1552"/>
                  </a:lnTo>
                  <a:lnTo>
                    <a:pt x="800" y="1571"/>
                  </a:lnTo>
                  <a:lnTo>
                    <a:pt x="892" y="1586"/>
                  </a:lnTo>
                  <a:lnTo>
                    <a:pt x="896" y="1586"/>
                  </a:lnTo>
                  <a:lnTo>
                    <a:pt x="952" y="1594"/>
                  </a:lnTo>
                  <a:lnTo>
                    <a:pt x="1008" y="1600"/>
                  </a:lnTo>
                  <a:lnTo>
                    <a:pt x="1028" y="1602"/>
                  </a:lnTo>
                  <a:lnTo>
                    <a:pt x="1078" y="1607"/>
                  </a:lnTo>
                  <a:lnTo>
                    <a:pt x="1130" y="1611"/>
                  </a:lnTo>
                  <a:lnTo>
                    <a:pt x="1180" y="1614"/>
                  </a:lnTo>
                  <a:lnTo>
                    <a:pt x="1219" y="1616"/>
                  </a:lnTo>
                  <a:lnTo>
                    <a:pt x="1260" y="1618"/>
                  </a:lnTo>
                  <a:lnTo>
                    <a:pt x="1327" y="1620"/>
                  </a:lnTo>
                  <a:lnTo>
                    <a:pt x="1396" y="1620"/>
                  </a:lnTo>
                  <a:lnTo>
                    <a:pt x="1464" y="1620"/>
                  </a:lnTo>
                  <a:lnTo>
                    <a:pt x="1531" y="1618"/>
                  </a:lnTo>
                  <a:lnTo>
                    <a:pt x="1572" y="1616"/>
                  </a:lnTo>
                  <a:lnTo>
                    <a:pt x="1610" y="1614"/>
                  </a:lnTo>
                  <a:lnTo>
                    <a:pt x="1661" y="1611"/>
                  </a:lnTo>
                  <a:lnTo>
                    <a:pt x="1712" y="1607"/>
                  </a:lnTo>
                  <a:lnTo>
                    <a:pt x="1762" y="1602"/>
                  </a:lnTo>
                  <a:lnTo>
                    <a:pt x="1783" y="1600"/>
                  </a:lnTo>
                  <a:lnTo>
                    <a:pt x="1839" y="1594"/>
                  </a:lnTo>
                  <a:lnTo>
                    <a:pt x="1895" y="1586"/>
                  </a:lnTo>
                  <a:lnTo>
                    <a:pt x="1897" y="1586"/>
                  </a:lnTo>
                  <a:lnTo>
                    <a:pt x="1898" y="1586"/>
                  </a:lnTo>
                  <a:lnTo>
                    <a:pt x="1991" y="1571"/>
                  </a:lnTo>
                  <a:lnTo>
                    <a:pt x="2078" y="1552"/>
                  </a:lnTo>
                  <a:lnTo>
                    <a:pt x="2160" y="1533"/>
                  </a:lnTo>
                  <a:lnTo>
                    <a:pt x="2238" y="1512"/>
                  </a:lnTo>
                  <a:lnTo>
                    <a:pt x="2309" y="1490"/>
                  </a:lnTo>
                  <a:lnTo>
                    <a:pt x="2376" y="1465"/>
                  </a:lnTo>
                  <a:lnTo>
                    <a:pt x="2378" y="1464"/>
                  </a:lnTo>
                  <a:lnTo>
                    <a:pt x="2413" y="1449"/>
                  </a:lnTo>
                  <a:lnTo>
                    <a:pt x="2444" y="1435"/>
                  </a:lnTo>
                  <a:lnTo>
                    <a:pt x="2448" y="1433"/>
                  </a:lnTo>
                  <a:lnTo>
                    <a:pt x="2452" y="1431"/>
                  </a:lnTo>
                  <a:lnTo>
                    <a:pt x="2479" y="1418"/>
                  </a:lnTo>
                  <a:lnTo>
                    <a:pt x="2504" y="1404"/>
                  </a:lnTo>
                  <a:lnTo>
                    <a:pt x="2511" y="1401"/>
                  </a:lnTo>
                  <a:lnTo>
                    <a:pt x="2516" y="1398"/>
                  </a:lnTo>
                  <a:lnTo>
                    <a:pt x="2537" y="1385"/>
                  </a:lnTo>
                  <a:lnTo>
                    <a:pt x="2557" y="1372"/>
                  </a:lnTo>
                  <a:lnTo>
                    <a:pt x="2564" y="1367"/>
                  </a:lnTo>
                  <a:lnTo>
                    <a:pt x="2571" y="1362"/>
                  </a:lnTo>
                  <a:lnTo>
                    <a:pt x="2600" y="1338"/>
                  </a:lnTo>
                  <a:lnTo>
                    <a:pt x="2607" y="1331"/>
                  </a:lnTo>
                  <a:lnTo>
                    <a:pt x="2614" y="1325"/>
                  </a:lnTo>
                  <a:lnTo>
                    <a:pt x="2635" y="1303"/>
                  </a:lnTo>
                  <a:lnTo>
                    <a:pt x="2642" y="1296"/>
                  </a:lnTo>
                  <a:lnTo>
                    <a:pt x="2647" y="1288"/>
                  </a:lnTo>
                  <a:lnTo>
                    <a:pt x="2660" y="1268"/>
                  </a:lnTo>
                  <a:lnTo>
                    <a:pt x="2668" y="1251"/>
                  </a:lnTo>
                  <a:lnTo>
                    <a:pt x="2674" y="1230"/>
                  </a:lnTo>
                  <a:lnTo>
                    <a:pt x="2677" y="1217"/>
                  </a:lnTo>
                  <a:lnTo>
                    <a:pt x="2678" y="1204"/>
                  </a:lnTo>
                  <a:lnTo>
                    <a:pt x="2678" y="748"/>
                  </a:lnTo>
                  <a:lnTo>
                    <a:pt x="2657" y="766"/>
                  </a:lnTo>
                  <a:lnTo>
                    <a:pt x="2651" y="771"/>
                  </a:lnTo>
                  <a:lnTo>
                    <a:pt x="2645" y="776"/>
                  </a:lnTo>
                  <a:lnTo>
                    <a:pt x="2620" y="797"/>
                  </a:lnTo>
                  <a:lnTo>
                    <a:pt x="2591" y="816"/>
                  </a:lnTo>
                  <a:lnTo>
                    <a:pt x="2585" y="819"/>
                  </a:lnTo>
                  <a:lnTo>
                    <a:pt x="2578" y="823"/>
                  </a:lnTo>
                  <a:lnTo>
                    <a:pt x="2526" y="853"/>
                  </a:lnTo>
                  <a:lnTo>
                    <a:pt x="2506" y="863"/>
                  </a:lnTo>
                  <a:lnTo>
                    <a:pt x="2474" y="878"/>
                  </a:lnTo>
                  <a:lnTo>
                    <a:pt x="2441" y="893"/>
                  </a:lnTo>
                  <a:lnTo>
                    <a:pt x="2436" y="896"/>
                  </a:lnTo>
                  <a:lnTo>
                    <a:pt x="2431" y="898"/>
                  </a:lnTo>
                  <a:lnTo>
                    <a:pt x="2390" y="915"/>
                  </a:lnTo>
                  <a:lnTo>
                    <a:pt x="2348" y="930"/>
                  </a:lnTo>
                  <a:lnTo>
                    <a:pt x="2323" y="939"/>
                  </a:lnTo>
                  <a:lnTo>
                    <a:pt x="2252" y="961"/>
                  </a:lnTo>
                  <a:lnTo>
                    <a:pt x="2225" y="968"/>
                  </a:lnTo>
                  <a:lnTo>
                    <a:pt x="2175" y="981"/>
                  </a:lnTo>
                  <a:lnTo>
                    <a:pt x="2123" y="993"/>
                  </a:lnTo>
                  <a:lnTo>
                    <a:pt x="2116" y="995"/>
                  </a:lnTo>
                  <a:lnTo>
                    <a:pt x="2108" y="997"/>
                  </a:lnTo>
                  <a:lnTo>
                    <a:pt x="2061" y="1006"/>
                  </a:lnTo>
                  <a:lnTo>
                    <a:pt x="2012" y="1016"/>
                  </a:lnTo>
                  <a:lnTo>
                    <a:pt x="1977" y="1022"/>
                  </a:lnTo>
                  <a:lnTo>
                    <a:pt x="1930" y="1029"/>
                  </a:lnTo>
                  <a:lnTo>
                    <a:pt x="1880" y="1036"/>
                  </a:lnTo>
                  <a:lnTo>
                    <a:pt x="1854" y="1040"/>
                  </a:lnTo>
                  <a:lnTo>
                    <a:pt x="1791" y="1046"/>
                  </a:lnTo>
                  <a:lnTo>
                    <a:pt x="1726" y="1053"/>
                  </a:lnTo>
                  <a:lnTo>
                    <a:pt x="1692" y="1055"/>
                  </a:lnTo>
                  <a:lnTo>
                    <a:pt x="1638" y="1058"/>
                  </a:lnTo>
                  <a:lnTo>
                    <a:pt x="1584" y="1061"/>
                  </a:lnTo>
                  <a:lnTo>
                    <a:pt x="1543" y="1063"/>
                  </a:lnTo>
                  <a:lnTo>
                    <a:pt x="1470" y="1065"/>
                  </a:lnTo>
                  <a:lnTo>
                    <a:pt x="1396" y="1065"/>
                  </a:lnTo>
                  <a:lnTo>
                    <a:pt x="1321" y="1065"/>
                  </a:lnTo>
                  <a:lnTo>
                    <a:pt x="1248" y="1063"/>
                  </a:lnTo>
                  <a:lnTo>
                    <a:pt x="1207" y="1061"/>
                  </a:lnTo>
                  <a:lnTo>
                    <a:pt x="1153" y="1058"/>
                  </a:lnTo>
                  <a:lnTo>
                    <a:pt x="1099" y="1055"/>
                  </a:lnTo>
                  <a:lnTo>
                    <a:pt x="1065" y="1053"/>
                  </a:lnTo>
                  <a:lnTo>
                    <a:pt x="1000" y="1046"/>
                  </a:lnTo>
                  <a:lnTo>
                    <a:pt x="937" y="1040"/>
                  </a:lnTo>
                  <a:lnTo>
                    <a:pt x="911" y="1036"/>
                  </a:lnTo>
                  <a:lnTo>
                    <a:pt x="861" y="1029"/>
                  </a:lnTo>
                  <a:lnTo>
                    <a:pt x="814" y="1022"/>
                  </a:lnTo>
                  <a:lnTo>
                    <a:pt x="779" y="1016"/>
                  </a:lnTo>
                  <a:lnTo>
                    <a:pt x="730" y="1006"/>
                  </a:lnTo>
                  <a:lnTo>
                    <a:pt x="683" y="997"/>
                  </a:lnTo>
                  <a:lnTo>
                    <a:pt x="675" y="995"/>
                  </a:lnTo>
                  <a:lnTo>
                    <a:pt x="668" y="993"/>
                  </a:lnTo>
                  <a:lnTo>
                    <a:pt x="616" y="981"/>
                  </a:lnTo>
                  <a:lnTo>
                    <a:pt x="566" y="968"/>
                  </a:lnTo>
                  <a:lnTo>
                    <a:pt x="539" y="961"/>
                  </a:lnTo>
                  <a:lnTo>
                    <a:pt x="468" y="939"/>
                  </a:lnTo>
                  <a:lnTo>
                    <a:pt x="443" y="930"/>
                  </a:lnTo>
                  <a:lnTo>
                    <a:pt x="401" y="915"/>
                  </a:lnTo>
                  <a:lnTo>
                    <a:pt x="360" y="898"/>
                  </a:lnTo>
                  <a:lnTo>
                    <a:pt x="355" y="896"/>
                  </a:lnTo>
                  <a:lnTo>
                    <a:pt x="350" y="893"/>
                  </a:lnTo>
                  <a:lnTo>
                    <a:pt x="317" y="878"/>
                  </a:lnTo>
                  <a:lnTo>
                    <a:pt x="285" y="863"/>
                  </a:lnTo>
                  <a:lnTo>
                    <a:pt x="265" y="853"/>
                  </a:lnTo>
                  <a:lnTo>
                    <a:pt x="213" y="823"/>
                  </a:lnTo>
                  <a:lnTo>
                    <a:pt x="206" y="819"/>
                  </a:lnTo>
                  <a:lnTo>
                    <a:pt x="200" y="816"/>
                  </a:lnTo>
                  <a:lnTo>
                    <a:pt x="171" y="797"/>
                  </a:lnTo>
                  <a:lnTo>
                    <a:pt x="146" y="776"/>
                  </a:lnTo>
                  <a:lnTo>
                    <a:pt x="140" y="771"/>
                  </a:lnTo>
                  <a:lnTo>
                    <a:pt x="134" y="766"/>
                  </a:lnTo>
                  <a:lnTo>
                    <a:pt x="112" y="748"/>
                  </a:lnTo>
                  <a:close/>
                  <a:moveTo>
                    <a:pt x="1396" y="111"/>
                  </a:moveTo>
                  <a:lnTo>
                    <a:pt x="1289" y="113"/>
                  </a:lnTo>
                  <a:lnTo>
                    <a:pt x="1186" y="117"/>
                  </a:lnTo>
                  <a:lnTo>
                    <a:pt x="1087" y="124"/>
                  </a:lnTo>
                  <a:lnTo>
                    <a:pt x="990" y="135"/>
                  </a:lnTo>
                  <a:lnTo>
                    <a:pt x="898" y="147"/>
                  </a:lnTo>
                  <a:lnTo>
                    <a:pt x="811" y="161"/>
                  </a:lnTo>
                  <a:lnTo>
                    <a:pt x="726" y="178"/>
                  </a:lnTo>
                  <a:lnTo>
                    <a:pt x="647" y="196"/>
                  </a:lnTo>
                  <a:lnTo>
                    <a:pt x="573" y="216"/>
                  </a:lnTo>
                  <a:lnTo>
                    <a:pt x="503" y="238"/>
                  </a:lnTo>
                  <a:lnTo>
                    <a:pt x="438" y="261"/>
                  </a:lnTo>
                  <a:lnTo>
                    <a:pt x="379" y="286"/>
                  </a:lnTo>
                  <a:lnTo>
                    <a:pt x="326" y="311"/>
                  </a:lnTo>
                  <a:lnTo>
                    <a:pt x="277" y="337"/>
                  </a:lnTo>
                  <a:lnTo>
                    <a:pt x="234" y="366"/>
                  </a:lnTo>
                  <a:lnTo>
                    <a:pt x="198" y="394"/>
                  </a:lnTo>
                  <a:lnTo>
                    <a:pt x="167" y="422"/>
                  </a:lnTo>
                  <a:lnTo>
                    <a:pt x="144" y="450"/>
                  </a:lnTo>
                  <a:lnTo>
                    <a:pt x="127" y="480"/>
                  </a:lnTo>
                  <a:lnTo>
                    <a:pt x="116" y="509"/>
                  </a:lnTo>
                  <a:lnTo>
                    <a:pt x="113" y="538"/>
                  </a:lnTo>
                  <a:lnTo>
                    <a:pt x="116" y="566"/>
                  </a:lnTo>
                  <a:lnTo>
                    <a:pt x="127" y="595"/>
                  </a:lnTo>
                  <a:lnTo>
                    <a:pt x="144" y="623"/>
                  </a:lnTo>
                  <a:lnTo>
                    <a:pt x="167" y="651"/>
                  </a:lnTo>
                  <a:lnTo>
                    <a:pt x="198" y="679"/>
                  </a:lnTo>
                  <a:lnTo>
                    <a:pt x="234" y="707"/>
                  </a:lnTo>
                  <a:lnTo>
                    <a:pt x="277" y="734"/>
                  </a:lnTo>
                  <a:lnTo>
                    <a:pt x="326" y="759"/>
                  </a:lnTo>
                  <a:lnTo>
                    <a:pt x="379" y="784"/>
                  </a:lnTo>
                  <a:lnTo>
                    <a:pt x="438" y="809"/>
                  </a:lnTo>
                  <a:lnTo>
                    <a:pt x="503" y="831"/>
                  </a:lnTo>
                  <a:lnTo>
                    <a:pt x="573" y="852"/>
                  </a:lnTo>
                  <a:lnTo>
                    <a:pt x="647" y="872"/>
                  </a:lnTo>
                  <a:lnTo>
                    <a:pt x="726" y="890"/>
                  </a:lnTo>
                  <a:lnTo>
                    <a:pt x="811" y="907"/>
                  </a:lnTo>
                  <a:lnTo>
                    <a:pt x="898" y="921"/>
                  </a:lnTo>
                  <a:lnTo>
                    <a:pt x="990" y="932"/>
                  </a:lnTo>
                  <a:lnTo>
                    <a:pt x="1087" y="942"/>
                  </a:lnTo>
                  <a:lnTo>
                    <a:pt x="1186" y="949"/>
                  </a:lnTo>
                  <a:lnTo>
                    <a:pt x="1289" y="953"/>
                  </a:lnTo>
                  <a:lnTo>
                    <a:pt x="1396" y="954"/>
                  </a:lnTo>
                  <a:lnTo>
                    <a:pt x="1502" y="953"/>
                  </a:lnTo>
                  <a:lnTo>
                    <a:pt x="1605" y="949"/>
                  </a:lnTo>
                  <a:lnTo>
                    <a:pt x="1704" y="942"/>
                  </a:lnTo>
                  <a:lnTo>
                    <a:pt x="1801" y="932"/>
                  </a:lnTo>
                  <a:lnTo>
                    <a:pt x="1893" y="921"/>
                  </a:lnTo>
                  <a:lnTo>
                    <a:pt x="1980" y="907"/>
                  </a:lnTo>
                  <a:lnTo>
                    <a:pt x="2065" y="890"/>
                  </a:lnTo>
                  <a:lnTo>
                    <a:pt x="2144" y="872"/>
                  </a:lnTo>
                  <a:lnTo>
                    <a:pt x="2218" y="852"/>
                  </a:lnTo>
                  <a:lnTo>
                    <a:pt x="2288" y="831"/>
                  </a:lnTo>
                  <a:lnTo>
                    <a:pt x="2353" y="809"/>
                  </a:lnTo>
                  <a:lnTo>
                    <a:pt x="2412" y="784"/>
                  </a:lnTo>
                  <a:lnTo>
                    <a:pt x="2465" y="759"/>
                  </a:lnTo>
                  <a:lnTo>
                    <a:pt x="2514" y="734"/>
                  </a:lnTo>
                  <a:lnTo>
                    <a:pt x="2557" y="707"/>
                  </a:lnTo>
                  <a:lnTo>
                    <a:pt x="2593" y="679"/>
                  </a:lnTo>
                  <a:lnTo>
                    <a:pt x="2624" y="651"/>
                  </a:lnTo>
                  <a:lnTo>
                    <a:pt x="2647" y="623"/>
                  </a:lnTo>
                  <a:lnTo>
                    <a:pt x="2664" y="595"/>
                  </a:lnTo>
                  <a:lnTo>
                    <a:pt x="2675" y="566"/>
                  </a:lnTo>
                  <a:lnTo>
                    <a:pt x="2678" y="538"/>
                  </a:lnTo>
                  <a:lnTo>
                    <a:pt x="2675" y="509"/>
                  </a:lnTo>
                  <a:lnTo>
                    <a:pt x="2664" y="480"/>
                  </a:lnTo>
                  <a:lnTo>
                    <a:pt x="2647" y="450"/>
                  </a:lnTo>
                  <a:lnTo>
                    <a:pt x="2624" y="422"/>
                  </a:lnTo>
                  <a:lnTo>
                    <a:pt x="2593" y="394"/>
                  </a:lnTo>
                  <a:lnTo>
                    <a:pt x="2557" y="366"/>
                  </a:lnTo>
                  <a:lnTo>
                    <a:pt x="2514" y="337"/>
                  </a:lnTo>
                  <a:lnTo>
                    <a:pt x="2465" y="311"/>
                  </a:lnTo>
                  <a:lnTo>
                    <a:pt x="2412" y="286"/>
                  </a:lnTo>
                  <a:lnTo>
                    <a:pt x="2353" y="261"/>
                  </a:lnTo>
                  <a:lnTo>
                    <a:pt x="2288" y="238"/>
                  </a:lnTo>
                  <a:lnTo>
                    <a:pt x="2218" y="216"/>
                  </a:lnTo>
                  <a:lnTo>
                    <a:pt x="2144" y="196"/>
                  </a:lnTo>
                  <a:lnTo>
                    <a:pt x="2065" y="178"/>
                  </a:lnTo>
                  <a:lnTo>
                    <a:pt x="1980" y="161"/>
                  </a:lnTo>
                  <a:lnTo>
                    <a:pt x="1893" y="147"/>
                  </a:lnTo>
                  <a:lnTo>
                    <a:pt x="1801" y="135"/>
                  </a:lnTo>
                  <a:lnTo>
                    <a:pt x="1704" y="124"/>
                  </a:lnTo>
                  <a:lnTo>
                    <a:pt x="1605" y="117"/>
                  </a:lnTo>
                  <a:lnTo>
                    <a:pt x="1502" y="113"/>
                  </a:lnTo>
                  <a:lnTo>
                    <a:pt x="1396" y="111"/>
                  </a:lnTo>
                  <a:close/>
                  <a:moveTo>
                    <a:pt x="1396" y="0"/>
                  </a:moveTo>
                  <a:lnTo>
                    <a:pt x="1499" y="2"/>
                  </a:lnTo>
                  <a:lnTo>
                    <a:pt x="1601" y="6"/>
                  </a:lnTo>
                  <a:lnTo>
                    <a:pt x="1700" y="13"/>
                  </a:lnTo>
                  <a:lnTo>
                    <a:pt x="1798" y="23"/>
                  </a:lnTo>
                  <a:lnTo>
                    <a:pt x="1891" y="35"/>
                  </a:lnTo>
                  <a:lnTo>
                    <a:pt x="1981" y="49"/>
                  </a:lnTo>
                  <a:lnTo>
                    <a:pt x="2068" y="65"/>
                  </a:lnTo>
                  <a:lnTo>
                    <a:pt x="2151" y="84"/>
                  </a:lnTo>
                  <a:lnTo>
                    <a:pt x="2230" y="104"/>
                  </a:lnTo>
                  <a:lnTo>
                    <a:pt x="2305" y="128"/>
                  </a:lnTo>
                  <a:lnTo>
                    <a:pt x="2376" y="153"/>
                  </a:lnTo>
                  <a:lnTo>
                    <a:pt x="2441" y="179"/>
                  </a:lnTo>
                  <a:lnTo>
                    <a:pt x="2503" y="207"/>
                  </a:lnTo>
                  <a:lnTo>
                    <a:pt x="2558" y="238"/>
                  </a:lnTo>
                  <a:lnTo>
                    <a:pt x="2608" y="269"/>
                  </a:lnTo>
                  <a:lnTo>
                    <a:pt x="2653" y="302"/>
                  </a:lnTo>
                  <a:lnTo>
                    <a:pt x="2693" y="336"/>
                  </a:lnTo>
                  <a:lnTo>
                    <a:pt x="2725" y="372"/>
                  </a:lnTo>
                  <a:lnTo>
                    <a:pt x="2751" y="409"/>
                  </a:lnTo>
                  <a:lnTo>
                    <a:pt x="2771" y="446"/>
                  </a:lnTo>
                  <a:lnTo>
                    <a:pt x="2784" y="486"/>
                  </a:lnTo>
                  <a:lnTo>
                    <a:pt x="2789" y="498"/>
                  </a:lnTo>
                  <a:lnTo>
                    <a:pt x="2791" y="510"/>
                  </a:lnTo>
                  <a:lnTo>
                    <a:pt x="2791" y="1620"/>
                  </a:lnTo>
                  <a:lnTo>
                    <a:pt x="2788" y="1638"/>
                  </a:lnTo>
                  <a:lnTo>
                    <a:pt x="2780" y="1653"/>
                  </a:lnTo>
                  <a:lnTo>
                    <a:pt x="2768" y="1665"/>
                  </a:lnTo>
                  <a:lnTo>
                    <a:pt x="2752" y="1673"/>
                  </a:lnTo>
                  <a:lnTo>
                    <a:pt x="2734" y="1675"/>
                  </a:lnTo>
                  <a:lnTo>
                    <a:pt x="2717" y="1673"/>
                  </a:lnTo>
                  <a:lnTo>
                    <a:pt x="2702" y="1665"/>
                  </a:lnTo>
                  <a:lnTo>
                    <a:pt x="2690" y="1653"/>
                  </a:lnTo>
                  <a:lnTo>
                    <a:pt x="2681" y="1638"/>
                  </a:lnTo>
                  <a:lnTo>
                    <a:pt x="2678" y="1620"/>
                  </a:lnTo>
                  <a:lnTo>
                    <a:pt x="2678" y="1415"/>
                  </a:lnTo>
                  <a:lnTo>
                    <a:pt x="2657" y="1433"/>
                  </a:lnTo>
                  <a:lnTo>
                    <a:pt x="2633" y="1452"/>
                  </a:lnTo>
                  <a:lnTo>
                    <a:pt x="2590" y="1482"/>
                  </a:lnTo>
                  <a:lnTo>
                    <a:pt x="2543" y="1509"/>
                  </a:lnTo>
                  <a:lnTo>
                    <a:pt x="2492" y="1536"/>
                  </a:lnTo>
                  <a:lnTo>
                    <a:pt x="2436" y="1562"/>
                  </a:lnTo>
                  <a:lnTo>
                    <a:pt x="2374" y="1587"/>
                  </a:lnTo>
                  <a:lnTo>
                    <a:pt x="2308" y="1610"/>
                  </a:lnTo>
                  <a:lnTo>
                    <a:pt x="2238" y="1631"/>
                  </a:lnTo>
                  <a:lnTo>
                    <a:pt x="2162" y="1650"/>
                  </a:lnTo>
                  <a:lnTo>
                    <a:pt x="2083" y="1668"/>
                  </a:lnTo>
                  <a:lnTo>
                    <a:pt x="1998" y="1685"/>
                  </a:lnTo>
                  <a:lnTo>
                    <a:pt x="1908" y="1698"/>
                  </a:lnTo>
                  <a:lnTo>
                    <a:pt x="1815" y="1710"/>
                  </a:lnTo>
                  <a:lnTo>
                    <a:pt x="1717" y="1719"/>
                  </a:lnTo>
                  <a:lnTo>
                    <a:pt x="1614" y="1726"/>
                  </a:lnTo>
                  <a:lnTo>
                    <a:pt x="1507" y="1730"/>
                  </a:lnTo>
                  <a:lnTo>
                    <a:pt x="1396" y="1731"/>
                  </a:lnTo>
                  <a:lnTo>
                    <a:pt x="1283" y="1730"/>
                  </a:lnTo>
                  <a:lnTo>
                    <a:pt x="1176" y="1726"/>
                  </a:lnTo>
                  <a:lnTo>
                    <a:pt x="1073" y="1719"/>
                  </a:lnTo>
                  <a:lnTo>
                    <a:pt x="974" y="1710"/>
                  </a:lnTo>
                  <a:lnTo>
                    <a:pt x="881" y="1698"/>
                  </a:lnTo>
                  <a:lnTo>
                    <a:pt x="791" y="1684"/>
                  </a:lnTo>
                  <a:lnTo>
                    <a:pt x="706" y="1668"/>
                  </a:lnTo>
                  <a:lnTo>
                    <a:pt x="626" y="1650"/>
                  </a:lnTo>
                  <a:lnTo>
                    <a:pt x="551" y="1630"/>
                  </a:lnTo>
                  <a:lnTo>
                    <a:pt x="480" y="1609"/>
                  </a:lnTo>
                  <a:lnTo>
                    <a:pt x="414" y="1586"/>
                  </a:lnTo>
                  <a:lnTo>
                    <a:pt x="352" y="1561"/>
                  </a:lnTo>
                  <a:lnTo>
                    <a:pt x="296" y="1535"/>
                  </a:lnTo>
                  <a:lnTo>
                    <a:pt x="244" y="1508"/>
                  </a:lnTo>
                  <a:lnTo>
                    <a:pt x="198" y="1480"/>
                  </a:lnTo>
                  <a:lnTo>
                    <a:pt x="156" y="1450"/>
                  </a:lnTo>
                  <a:lnTo>
                    <a:pt x="136" y="1435"/>
                  </a:lnTo>
                  <a:lnTo>
                    <a:pt x="117" y="1419"/>
                  </a:lnTo>
                  <a:lnTo>
                    <a:pt x="115" y="1417"/>
                  </a:lnTo>
                  <a:lnTo>
                    <a:pt x="112" y="1415"/>
                  </a:lnTo>
                  <a:lnTo>
                    <a:pt x="112" y="1870"/>
                  </a:lnTo>
                  <a:lnTo>
                    <a:pt x="114" y="1883"/>
                  </a:lnTo>
                  <a:lnTo>
                    <a:pt x="117" y="1897"/>
                  </a:lnTo>
                  <a:lnTo>
                    <a:pt x="123" y="1917"/>
                  </a:lnTo>
                  <a:lnTo>
                    <a:pt x="131" y="1934"/>
                  </a:lnTo>
                  <a:lnTo>
                    <a:pt x="144" y="1954"/>
                  </a:lnTo>
                  <a:lnTo>
                    <a:pt x="149" y="1962"/>
                  </a:lnTo>
                  <a:lnTo>
                    <a:pt x="156" y="1969"/>
                  </a:lnTo>
                  <a:lnTo>
                    <a:pt x="165" y="1980"/>
                  </a:lnTo>
                  <a:lnTo>
                    <a:pt x="177" y="1991"/>
                  </a:lnTo>
                  <a:lnTo>
                    <a:pt x="184" y="1997"/>
                  </a:lnTo>
                  <a:lnTo>
                    <a:pt x="191" y="2004"/>
                  </a:lnTo>
                  <a:lnTo>
                    <a:pt x="220" y="2028"/>
                  </a:lnTo>
                  <a:lnTo>
                    <a:pt x="227" y="2033"/>
                  </a:lnTo>
                  <a:lnTo>
                    <a:pt x="234" y="2038"/>
                  </a:lnTo>
                  <a:lnTo>
                    <a:pt x="254" y="2051"/>
                  </a:lnTo>
                  <a:lnTo>
                    <a:pt x="275" y="2064"/>
                  </a:lnTo>
                  <a:lnTo>
                    <a:pt x="280" y="2067"/>
                  </a:lnTo>
                  <a:lnTo>
                    <a:pt x="287" y="2070"/>
                  </a:lnTo>
                  <a:lnTo>
                    <a:pt x="312" y="2084"/>
                  </a:lnTo>
                  <a:lnTo>
                    <a:pt x="339" y="2098"/>
                  </a:lnTo>
                  <a:lnTo>
                    <a:pt x="343" y="2099"/>
                  </a:lnTo>
                  <a:lnTo>
                    <a:pt x="347" y="2101"/>
                  </a:lnTo>
                  <a:lnTo>
                    <a:pt x="378" y="2115"/>
                  </a:lnTo>
                  <a:lnTo>
                    <a:pt x="413" y="2131"/>
                  </a:lnTo>
                  <a:lnTo>
                    <a:pt x="414" y="2131"/>
                  </a:lnTo>
                  <a:lnTo>
                    <a:pt x="415" y="2131"/>
                  </a:lnTo>
                  <a:lnTo>
                    <a:pt x="481" y="2156"/>
                  </a:lnTo>
                  <a:lnTo>
                    <a:pt x="553" y="2178"/>
                  </a:lnTo>
                  <a:lnTo>
                    <a:pt x="630" y="2199"/>
                  </a:lnTo>
                  <a:lnTo>
                    <a:pt x="713" y="2218"/>
                  </a:lnTo>
                  <a:lnTo>
                    <a:pt x="800" y="2237"/>
                  </a:lnTo>
                  <a:lnTo>
                    <a:pt x="892" y="2252"/>
                  </a:lnTo>
                  <a:lnTo>
                    <a:pt x="894" y="2252"/>
                  </a:lnTo>
                  <a:lnTo>
                    <a:pt x="896" y="2252"/>
                  </a:lnTo>
                  <a:lnTo>
                    <a:pt x="952" y="2260"/>
                  </a:lnTo>
                  <a:lnTo>
                    <a:pt x="1008" y="2266"/>
                  </a:lnTo>
                  <a:lnTo>
                    <a:pt x="1028" y="2268"/>
                  </a:lnTo>
                  <a:lnTo>
                    <a:pt x="1079" y="2273"/>
                  </a:lnTo>
                  <a:lnTo>
                    <a:pt x="1130" y="2277"/>
                  </a:lnTo>
                  <a:lnTo>
                    <a:pt x="1181" y="2280"/>
                  </a:lnTo>
                  <a:lnTo>
                    <a:pt x="1260" y="2284"/>
                  </a:lnTo>
                  <a:lnTo>
                    <a:pt x="1327" y="2286"/>
                  </a:lnTo>
                  <a:lnTo>
                    <a:pt x="1396" y="2286"/>
                  </a:lnTo>
                  <a:lnTo>
                    <a:pt x="1413" y="2289"/>
                  </a:lnTo>
                  <a:lnTo>
                    <a:pt x="1428" y="2297"/>
                  </a:lnTo>
                  <a:lnTo>
                    <a:pt x="1441" y="2309"/>
                  </a:lnTo>
                  <a:lnTo>
                    <a:pt x="1449" y="2324"/>
                  </a:lnTo>
                  <a:lnTo>
                    <a:pt x="1452" y="2341"/>
                  </a:lnTo>
                  <a:lnTo>
                    <a:pt x="1449" y="2360"/>
                  </a:lnTo>
                  <a:lnTo>
                    <a:pt x="1441" y="2375"/>
                  </a:lnTo>
                  <a:lnTo>
                    <a:pt x="1428" y="2387"/>
                  </a:lnTo>
                  <a:lnTo>
                    <a:pt x="1413" y="2395"/>
                  </a:lnTo>
                  <a:lnTo>
                    <a:pt x="1396" y="2397"/>
                  </a:lnTo>
                  <a:lnTo>
                    <a:pt x="1283" y="2396"/>
                  </a:lnTo>
                  <a:lnTo>
                    <a:pt x="1176" y="2392"/>
                  </a:lnTo>
                  <a:lnTo>
                    <a:pt x="1073" y="2385"/>
                  </a:lnTo>
                  <a:lnTo>
                    <a:pt x="974" y="2376"/>
                  </a:lnTo>
                  <a:lnTo>
                    <a:pt x="881" y="2364"/>
                  </a:lnTo>
                  <a:lnTo>
                    <a:pt x="791" y="2351"/>
                  </a:lnTo>
                  <a:lnTo>
                    <a:pt x="706" y="2334"/>
                  </a:lnTo>
                  <a:lnTo>
                    <a:pt x="626" y="2316"/>
                  </a:lnTo>
                  <a:lnTo>
                    <a:pt x="551" y="2296"/>
                  </a:lnTo>
                  <a:lnTo>
                    <a:pt x="480" y="2275"/>
                  </a:lnTo>
                  <a:lnTo>
                    <a:pt x="414" y="2252"/>
                  </a:lnTo>
                  <a:lnTo>
                    <a:pt x="352" y="2227"/>
                  </a:lnTo>
                  <a:lnTo>
                    <a:pt x="296" y="2201"/>
                  </a:lnTo>
                  <a:lnTo>
                    <a:pt x="244" y="2174"/>
                  </a:lnTo>
                  <a:lnTo>
                    <a:pt x="198" y="2146"/>
                  </a:lnTo>
                  <a:lnTo>
                    <a:pt x="156" y="2116"/>
                  </a:lnTo>
                  <a:lnTo>
                    <a:pt x="136" y="2100"/>
                  </a:lnTo>
                  <a:lnTo>
                    <a:pt x="117" y="2085"/>
                  </a:lnTo>
                  <a:lnTo>
                    <a:pt x="115" y="2083"/>
                  </a:lnTo>
                  <a:lnTo>
                    <a:pt x="113" y="2080"/>
                  </a:lnTo>
                  <a:lnTo>
                    <a:pt x="113" y="2547"/>
                  </a:lnTo>
                  <a:lnTo>
                    <a:pt x="114" y="2551"/>
                  </a:lnTo>
                  <a:lnTo>
                    <a:pt x="114" y="2555"/>
                  </a:lnTo>
                  <a:lnTo>
                    <a:pt x="121" y="2581"/>
                  </a:lnTo>
                  <a:lnTo>
                    <a:pt x="135" y="2607"/>
                  </a:lnTo>
                  <a:lnTo>
                    <a:pt x="154" y="2634"/>
                  </a:lnTo>
                  <a:lnTo>
                    <a:pt x="180" y="2660"/>
                  </a:lnTo>
                  <a:lnTo>
                    <a:pt x="211" y="2687"/>
                  </a:lnTo>
                  <a:lnTo>
                    <a:pt x="249" y="2713"/>
                  </a:lnTo>
                  <a:lnTo>
                    <a:pt x="291" y="2739"/>
                  </a:lnTo>
                  <a:lnTo>
                    <a:pt x="340" y="2764"/>
                  </a:lnTo>
                  <a:lnTo>
                    <a:pt x="395" y="2788"/>
                  </a:lnTo>
                  <a:lnTo>
                    <a:pt x="453" y="2812"/>
                  </a:lnTo>
                  <a:lnTo>
                    <a:pt x="519" y="2834"/>
                  </a:lnTo>
                  <a:lnTo>
                    <a:pt x="589" y="2855"/>
                  </a:lnTo>
                  <a:lnTo>
                    <a:pt x="666" y="2874"/>
                  </a:lnTo>
                  <a:lnTo>
                    <a:pt x="747" y="2892"/>
                  </a:lnTo>
                  <a:lnTo>
                    <a:pt x="833" y="2909"/>
                  </a:lnTo>
                  <a:lnTo>
                    <a:pt x="923" y="2922"/>
                  </a:lnTo>
                  <a:lnTo>
                    <a:pt x="1020" y="2933"/>
                  </a:lnTo>
                  <a:lnTo>
                    <a:pt x="1121" y="2942"/>
                  </a:lnTo>
                  <a:lnTo>
                    <a:pt x="1138" y="2946"/>
                  </a:lnTo>
                  <a:lnTo>
                    <a:pt x="1153" y="2955"/>
                  </a:lnTo>
                  <a:lnTo>
                    <a:pt x="1164" y="2968"/>
                  </a:lnTo>
                  <a:lnTo>
                    <a:pt x="1171" y="2984"/>
                  </a:lnTo>
                  <a:lnTo>
                    <a:pt x="1172" y="3002"/>
                  </a:lnTo>
                  <a:lnTo>
                    <a:pt x="1169" y="3019"/>
                  </a:lnTo>
                  <a:lnTo>
                    <a:pt x="1160" y="3033"/>
                  </a:lnTo>
                  <a:lnTo>
                    <a:pt x="1147" y="3044"/>
                  </a:lnTo>
                  <a:lnTo>
                    <a:pt x="1133" y="3051"/>
                  </a:lnTo>
                  <a:lnTo>
                    <a:pt x="1117" y="3053"/>
                  </a:lnTo>
                  <a:lnTo>
                    <a:pt x="1114" y="3053"/>
                  </a:lnTo>
                  <a:lnTo>
                    <a:pt x="1112" y="3053"/>
                  </a:lnTo>
                  <a:lnTo>
                    <a:pt x="1040" y="3047"/>
                  </a:lnTo>
                  <a:lnTo>
                    <a:pt x="967" y="3039"/>
                  </a:lnTo>
                  <a:lnTo>
                    <a:pt x="894" y="3030"/>
                  </a:lnTo>
                  <a:lnTo>
                    <a:pt x="823" y="3019"/>
                  </a:lnTo>
                  <a:lnTo>
                    <a:pt x="752" y="3005"/>
                  </a:lnTo>
                  <a:lnTo>
                    <a:pt x="682" y="2991"/>
                  </a:lnTo>
                  <a:lnTo>
                    <a:pt x="614" y="2975"/>
                  </a:lnTo>
                  <a:lnTo>
                    <a:pt x="548" y="2958"/>
                  </a:lnTo>
                  <a:lnTo>
                    <a:pt x="484" y="2939"/>
                  </a:lnTo>
                  <a:lnTo>
                    <a:pt x="422" y="2918"/>
                  </a:lnTo>
                  <a:lnTo>
                    <a:pt x="364" y="2895"/>
                  </a:lnTo>
                  <a:lnTo>
                    <a:pt x="308" y="2872"/>
                  </a:lnTo>
                  <a:lnTo>
                    <a:pt x="257" y="2847"/>
                  </a:lnTo>
                  <a:lnTo>
                    <a:pt x="209" y="2820"/>
                  </a:lnTo>
                  <a:lnTo>
                    <a:pt x="165" y="2792"/>
                  </a:lnTo>
                  <a:lnTo>
                    <a:pt x="126" y="2761"/>
                  </a:lnTo>
                  <a:lnTo>
                    <a:pt x="91" y="2730"/>
                  </a:lnTo>
                  <a:lnTo>
                    <a:pt x="62" y="2697"/>
                  </a:lnTo>
                  <a:lnTo>
                    <a:pt x="38" y="2662"/>
                  </a:lnTo>
                  <a:lnTo>
                    <a:pt x="19" y="2626"/>
                  </a:lnTo>
                  <a:lnTo>
                    <a:pt x="7" y="2589"/>
                  </a:lnTo>
                  <a:lnTo>
                    <a:pt x="2" y="2577"/>
                  </a:lnTo>
                  <a:lnTo>
                    <a:pt x="0" y="2563"/>
                  </a:lnTo>
                  <a:lnTo>
                    <a:pt x="0" y="510"/>
                  </a:lnTo>
                  <a:lnTo>
                    <a:pt x="2" y="498"/>
                  </a:lnTo>
                  <a:lnTo>
                    <a:pt x="7" y="486"/>
                  </a:lnTo>
                  <a:lnTo>
                    <a:pt x="20" y="446"/>
                  </a:lnTo>
                  <a:lnTo>
                    <a:pt x="40" y="409"/>
                  </a:lnTo>
                  <a:lnTo>
                    <a:pt x="66" y="372"/>
                  </a:lnTo>
                  <a:lnTo>
                    <a:pt x="98" y="336"/>
                  </a:lnTo>
                  <a:lnTo>
                    <a:pt x="138" y="302"/>
                  </a:lnTo>
                  <a:lnTo>
                    <a:pt x="183" y="269"/>
                  </a:lnTo>
                  <a:lnTo>
                    <a:pt x="233" y="238"/>
                  </a:lnTo>
                  <a:lnTo>
                    <a:pt x="288" y="207"/>
                  </a:lnTo>
                  <a:lnTo>
                    <a:pt x="350" y="179"/>
                  </a:lnTo>
                  <a:lnTo>
                    <a:pt x="415" y="153"/>
                  </a:lnTo>
                  <a:lnTo>
                    <a:pt x="486" y="128"/>
                  </a:lnTo>
                  <a:lnTo>
                    <a:pt x="561" y="104"/>
                  </a:lnTo>
                  <a:lnTo>
                    <a:pt x="640" y="84"/>
                  </a:lnTo>
                  <a:lnTo>
                    <a:pt x="723" y="65"/>
                  </a:lnTo>
                  <a:lnTo>
                    <a:pt x="810" y="49"/>
                  </a:lnTo>
                  <a:lnTo>
                    <a:pt x="900" y="35"/>
                  </a:lnTo>
                  <a:lnTo>
                    <a:pt x="993" y="23"/>
                  </a:lnTo>
                  <a:lnTo>
                    <a:pt x="1091" y="13"/>
                  </a:lnTo>
                  <a:lnTo>
                    <a:pt x="1190" y="6"/>
                  </a:lnTo>
                  <a:lnTo>
                    <a:pt x="1292" y="2"/>
                  </a:lnTo>
                  <a:lnTo>
                    <a:pt x="1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4" name="Group 973"/>
          <p:cNvGrpSpPr/>
          <p:nvPr/>
        </p:nvGrpSpPr>
        <p:grpSpPr>
          <a:xfrm>
            <a:off x="10965927" y="4995609"/>
            <a:ext cx="541338" cy="574676"/>
            <a:chOff x="3508375" y="1905000"/>
            <a:chExt cx="541338" cy="5746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8" name="Freeform 56"/>
            <p:cNvSpPr>
              <a:spLocks noEditPoints="1"/>
            </p:cNvSpPr>
            <p:nvPr/>
          </p:nvSpPr>
          <p:spPr bwMode="auto">
            <a:xfrm>
              <a:off x="3813175" y="2246313"/>
              <a:ext cx="236538" cy="233363"/>
            </a:xfrm>
            <a:custGeom>
              <a:avLst/>
              <a:gdLst>
                <a:gd name="T0" fmla="*/ 550 w 1339"/>
                <a:gd name="T1" fmla="*/ 123 h 1326"/>
                <a:gd name="T2" fmla="*/ 387 w 1339"/>
                <a:gd name="T3" fmla="*/ 186 h 1326"/>
                <a:gd name="T4" fmla="*/ 255 w 1339"/>
                <a:gd name="T5" fmla="*/ 293 h 1326"/>
                <a:gd name="T6" fmla="*/ 160 w 1339"/>
                <a:gd name="T7" fmla="*/ 435 h 1326"/>
                <a:gd name="T8" fmla="*/ 114 w 1339"/>
                <a:gd name="T9" fmla="*/ 603 h 1326"/>
                <a:gd name="T10" fmla="*/ 124 w 1339"/>
                <a:gd name="T11" fmla="*/ 782 h 1326"/>
                <a:gd name="T12" fmla="*/ 187 w 1339"/>
                <a:gd name="T13" fmla="*/ 942 h 1326"/>
                <a:gd name="T14" fmla="*/ 295 w 1339"/>
                <a:gd name="T15" fmla="*/ 1073 h 1326"/>
                <a:gd name="T16" fmla="*/ 439 w 1339"/>
                <a:gd name="T17" fmla="*/ 1166 h 1326"/>
                <a:gd name="T18" fmla="*/ 608 w 1339"/>
                <a:gd name="T19" fmla="*/ 1212 h 1326"/>
                <a:gd name="T20" fmla="*/ 788 w 1339"/>
                <a:gd name="T21" fmla="*/ 1203 h 1326"/>
                <a:gd name="T22" fmla="*/ 951 w 1339"/>
                <a:gd name="T23" fmla="*/ 1140 h 1326"/>
                <a:gd name="T24" fmla="*/ 1083 w 1339"/>
                <a:gd name="T25" fmla="*/ 1033 h 1326"/>
                <a:gd name="T26" fmla="*/ 1177 w 1339"/>
                <a:gd name="T27" fmla="*/ 892 h 1326"/>
                <a:gd name="T28" fmla="*/ 1224 w 1339"/>
                <a:gd name="T29" fmla="*/ 723 h 1326"/>
                <a:gd name="T30" fmla="*/ 1214 w 1339"/>
                <a:gd name="T31" fmla="*/ 545 h 1326"/>
                <a:gd name="T32" fmla="*/ 1150 w 1339"/>
                <a:gd name="T33" fmla="*/ 384 h 1326"/>
                <a:gd name="T34" fmla="*/ 1043 w 1339"/>
                <a:gd name="T35" fmla="*/ 253 h 1326"/>
                <a:gd name="T36" fmla="*/ 899 w 1339"/>
                <a:gd name="T37" fmla="*/ 159 h 1326"/>
                <a:gd name="T38" fmla="*/ 730 w 1339"/>
                <a:gd name="T39" fmla="*/ 114 h 1326"/>
                <a:gd name="T40" fmla="*/ 733 w 1339"/>
                <a:gd name="T41" fmla="*/ 3 h 1326"/>
                <a:gd name="T42" fmla="*/ 915 w 1339"/>
                <a:gd name="T43" fmla="*/ 47 h 1326"/>
                <a:gd name="T44" fmla="*/ 1074 w 1339"/>
                <a:gd name="T45" fmla="*/ 135 h 1326"/>
                <a:gd name="T46" fmla="*/ 1202 w 1339"/>
                <a:gd name="T47" fmla="*/ 262 h 1326"/>
                <a:gd name="T48" fmla="*/ 1291 w 1339"/>
                <a:gd name="T49" fmla="*/ 419 h 1326"/>
                <a:gd name="T50" fmla="*/ 1336 w 1339"/>
                <a:gd name="T51" fmla="*/ 599 h 1326"/>
                <a:gd name="T52" fmla="*/ 1327 w 1339"/>
                <a:gd name="T53" fmla="*/ 789 h 1326"/>
                <a:gd name="T54" fmla="*/ 1266 w 1339"/>
                <a:gd name="T55" fmla="*/ 962 h 1326"/>
                <a:gd name="T56" fmla="*/ 1163 w 1339"/>
                <a:gd name="T57" fmla="*/ 1110 h 1326"/>
                <a:gd name="T58" fmla="*/ 1024 w 1339"/>
                <a:gd name="T59" fmla="*/ 1225 h 1326"/>
                <a:gd name="T60" fmla="*/ 856 w 1339"/>
                <a:gd name="T61" fmla="*/ 1300 h 1326"/>
                <a:gd name="T62" fmla="*/ 669 w 1339"/>
                <a:gd name="T63" fmla="*/ 1326 h 1326"/>
                <a:gd name="T64" fmla="*/ 481 w 1339"/>
                <a:gd name="T65" fmla="*/ 1300 h 1326"/>
                <a:gd name="T66" fmla="*/ 314 w 1339"/>
                <a:gd name="T67" fmla="*/ 1225 h 1326"/>
                <a:gd name="T68" fmla="*/ 175 w 1339"/>
                <a:gd name="T69" fmla="*/ 1110 h 1326"/>
                <a:gd name="T70" fmla="*/ 71 w 1339"/>
                <a:gd name="T71" fmla="*/ 962 h 1326"/>
                <a:gd name="T72" fmla="*/ 11 w 1339"/>
                <a:gd name="T73" fmla="*/ 789 h 1326"/>
                <a:gd name="T74" fmla="*/ 3 w 1339"/>
                <a:gd name="T75" fmla="*/ 599 h 1326"/>
                <a:gd name="T76" fmla="*/ 46 w 1339"/>
                <a:gd name="T77" fmla="*/ 419 h 1326"/>
                <a:gd name="T78" fmla="*/ 135 w 1339"/>
                <a:gd name="T79" fmla="*/ 262 h 1326"/>
                <a:gd name="T80" fmla="*/ 264 w 1339"/>
                <a:gd name="T81" fmla="*/ 135 h 1326"/>
                <a:gd name="T82" fmla="*/ 422 w 1339"/>
                <a:gd name="T83" fmla="*/ 47 h 1326"/>
                <a:gd name="T84" fmla="*/ 605 w 1339"/>
                <a:gd name="T85" fmla="*/ 3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9" h="1326">
                  <a:moveTo>
                    <a:pt x="669" y="110"/>
                  </a:moveTo>
                  <a:lnTo>
                    <a:pt x="608" y="114"/>
                  </a:lnTo>
                  <a:lnTo>
                    <a:pt x="550" y="123"/>
                  </a:lnTo>
                  <a:lnTo>
                    <a:pt x="493" y="139"/>
                  </a:lnTo>
                  <a:lnTo>
                    <a:pt x="439" y="159"/>
                  </a:lnTo>
                  <a:lnTo>
                    <a:pt x="387" y="186"/>
                  </a:lnTo>
                  <a:lnTo>
                    <a:pt x="339" y="217"/>
                  </a:lnTo>
                  <a:lnTo>
                    <a:pt x="295" y="253"/>
                  </a:lnTo>
                  <a:lnTo>
                    <a:pt x="255" y="293"/>
                  </a:lnTo>
                  <a:lnTo>
                    <a:pt x="218" y="337"/>
                  </a:lnTo>
                  <a:lnTo>
                    <a:pt x="187" y="384"/>
                  </a:lnTo>
                  <a:lnTo>
                    <a:pt x="160" y="435"/>
                  </a:lnTo>
                  <a:lnTo>
                    <a:pt x="140" y="488"/>
                  </a:lnTo>
                  <a:lnTo>
                    <a:pt x="124" y="545"/>
                  </a:lnTo>
                  <a:lnTo>
                    <a:pt x="114" y="603"/>
                  </a:lnTo>
                  <a:lnTo>
                    <a:pt x="111" y="663"/>
                  </a:lnTo>
                  <a:lnTo>
                    <a:pt x="114" y="723"/>
                  </a:lnTo>
                  <a:lnTo>
                    <a:pt x="124" y="782"/>
                  </a:lnTo>
                  <a:lnTo>
                    <a:pt x="140" y="837"/>
                  </a:lnTo>
                  <a:lnTo>
                    <a:pt x="160" y="892"/>
                  </a:lnTo>
                  <a:lnTo>
                    <a:pt x="187" y="942"/>
                  </a:lnTo>
                  <a:lnTo>
                    <a:pt x="218" y="989"/>
                  </a:lnTo>
                  <a:lnTo>
                    <a:pt x="255" y="1033"/>
                  </a:lnTo>
                  <a:lnTo>
                    <a:pt x="295" y="1073"/>
                  </a:lnTo>
                  <a:lnTo>
                    <a:pt x="339" y="1109"/>
                  </a:lnTo>
                  <a:lnTo>
                    <a:pt x="387" y="1140"/>
                  </a:lnTo>
                  <a:lnTo>
                    <a:pt x="439" y="1166"/>
                  </a:lnTo>
                  <a:lnTo>
                    <a:pt x="493" y="1188"/>
                  </a:lnTo>
                  <a:lnTo>
                    <a:pt x="550" y="1203"/>
                  </a:lnTo>
                  <a:lnTo>
                    <a:pt x="608" y="1212"/>
                  </a:lnTo>
                  <a:lnTo>
                    <a:pt x="669" y="1216"/>
                  </a:lnTo>
                  <a:lnTo>
                    <a:pt x="730" y="1212"/>
                  </a:lnTo>
                  <a:lnTo>
                    <a:pt x="788" y="1203"/>
                  </a:lnTo>
                  <a:lnTo>
                    <a:pt x="845" y="1188"/>
                  </a:lnTo>
                  <a:lnTo>
                    <a:pt x="899" y="1166"/>
                  </a:lnTo>
                  <a:lnTo>
                    <a:pt x="951" y="1140"/>
                  </a:lnTo>
                  <a:lnTo>
                    <a:pt x="998" y="1109"/>
                  </a:lnTo>
                  <a:lnTo>
                    <a:pt x="1043" y="1073"/>
                  </a:lnTo>
                  <a:lnTo>
                    <a:pt x="1083" y="1033"/>
                  </a:lnTo>
                  <a:lnTo>
                    <a:pt x="1119" y="989"/>
                  </a:lnTo>
                  <a:lnTo>
                    <a:pt x="1150" y="942"/>
                  </a:lnTo>
                  <a:lnTo>
                    <a:pt x="1177" y="892"/>
                  </a:lnTo>
                  <a:lnTo>
                    <a:pt x="1198" y="837"/>
                  </a:lnTo>
                  <a:lnTo>
                    <a:pt x="1214" y="782"/>
                  </a:lnTo>
                  <a:lnTo>
                    <a:pt x="1224" y="723"/>
                  </a:lnTo>
                  <a:lnTo>
                    <a:pt x="1227" y="663"/>
                  </a:lnTo>
                  <a:lnTo>
                    <a:pt x="1224" y="603"/>
                  </a:lnTo>
                  <a:lnTo>
                    <a:pt x="1214" y="545"/>
                  </a:lnTo>
                  <a:lnTo>
                    <a:pt x="1198" y="488"/>
                  </a:lnTo>
                  <a:lnTo>
                    <a:pt x="1177" y="435"/>
                  </a:lnTo>
                  <a:lnTo>
                    <a:pt x="1150" y="384"/>
                  </a:lnTo>
                  <a:lnTo>
                    <a:pt x="1119" y="337"/>
                  </a:lnTo>
                  <a:lnTo>
                    <a:pt x="1083" y="293"/>
                  </a:lnTo>
                  <a:lnTo>
                    <a:pt x="1043" y="253"/>
                  </a:lnTo>
                  <a:lnTo>
                    <a:pt x="998" y="217"/>
                  </a:lnTo>
                  <a:lnTo>
                    <a:pt x="951" y="186"/>
                  </a:lnTo>
                  <a:lnTo>
                    <a:pt x="899" y="159"/>
                  </a:lnTo>
                  <a:lnTo>
                    <a:pt x="845" y="139"/>
                  </a:lnTo>
                  <a:lnTo>
                    <a:pt x="788" y="123"/>
                  </a:lnTo>
                  <a:lnTo>
                    <a:pt x="730" y="114"/>
                  </a:lnTo>
                  <a:lnTo>
                    <a:pt x="669" y="110"/>
                  </a:lnTo>
                  <a:close/>
                  <a:moveTo>
                    <a:pt x="669" y="0"/>
                  </a:moveTo>
                  <a:lnTo>
                    <a:pt x="733" y="3"/>
                  </a:lnTo>
                  <a:lnTo>
                    <a:pt x="796" y="12"/>
                  </a:lnTo>
                  <a:lnTo>
                    <a:pt x="856" y="26"/>
                  </a:lnTo>
                  <a:lnTo>
                    <a:pt x="915" y="47"/>
                  </a:lnTo>
                  <a:lnTo>
                    <a:pt x="971" y="71"/>
                  </a:lnTo>
                  <a:lnTo>
                    <a:pt x="1024" y="101"/>
                  </a:lnTo>
                  <a:lnTo>
                    <a:pt x="1074" y="135"/>
                  </a:lnTo>
                  <a:lnTo>
                    <a:pt x="1120" y="174"/>
                  </a:lnTo>
                  <a:lnTo>
                    <a:pt x="1163" y="216"/>
                  </a:lnTo>
                  <a:lnTo>
                    <a:pt x="1202" y="262"/>
                  </a:lnTo>
                  <a:lnTo>
                    <a:pt x="1236" y="311"/>
                  </a:lnTo>
                  <a:lnTo>
                    <a:pt x="1266" y="364"/>
                  </a:lnTo>
                  <a:lnTo>
                    <a:pt x="1291" y="419"/>
                  </a:lnTo>
                  <a:lnTo>
                    <a:pt x="1312" y="477"/>
                  </a:lnTo>
                  <a:lnTo>
                    <a:pt x="1327" y="537"/>
                  </a:lnTo>
                  <a:lnTo>
                    <a:pt x="1336" y="599"/>
                  </a:lnTo>
                  <a:lnTo>
                    <a:pt x="1339" y="663"/>
                  </a:lnTo>
                  <a:lnTo>
                    <a:pt x="1336" y="726"/>
                  </a:lnTo>
                  <a:lnTo>
                    <a:pt x="1327" y="789"/>
                  </a:lnTo>
                  <a:lnTo>
                    <a:pt x="1312" y="849"/>
                  </a:lnTo>
                  <a:lnTo>
                    <a:pt x="1291" y="907"/>
                  </a:lnTo>
                  <a:lnTo>
                    <a:pt x="1266" y="962"/>
                  </a:lnTo>
                  <a:lnTo>
                    <a:pt x="1236" y="1015"/>
                  </a:lnTo>
                  <a:lnTo>
                    <a:pt x="1202" y="1064"/>
                  </a:lnTo>
                  <a:lnTo>
                    <a:pt x="1163" y="1110"/>
                  </a:lnTo>
                  <a:lnTo>
                    <a:pt x="1120" y="1152"/>
                  </a:lnTo>
                  <a:lnTo>
                    <a:pt x="1074" y="1191"/>
                  </a:lnTo>
                  <a:lnTo>
                    <a:pt x="1024" y="1225"/>
                  </a:lnTo>
                  <a:lnTo>
                    <a:pt x="971" y="1255"/>
                  </a:lnTo>
                  <a:lnTo>
                    <a:pt x="915" y="1279"/>
                  </a:lnTo>
                  <a:lnTo>
                    <a:pt x="856" y="1300"/>
                  </a:lnTo>
                  <a:lnTo>
                    <a:pt x="796" y="1314"/>
                  </a:lnTo>
                  <a:lnTo>
                    <a:pt x="733" y="1323"/>
                  </a:lnTo>
                  <a:lnTo>
                    <a:pt x="669" y="1326"/>
                  </a:lnTo>
                  <a:lnTo>
                    <a:pt x="605" y="1323"/>
                  </a:lnTo>
                  <a:lnTo>
                    <a:pt x="541" y="1314"/>
                  </a:lnTo>
                  <a:lnTo>
                    <a:pt x="481" y="1300"/>
                  </a:lnTo>
                  <a:lnTo>
                    <a:pt x="422" y="1279"/>
                  </a:lnTo>
                  <a:lnTo>
                    <a:pt x="366" y="1255"/>
                  </a:lnTo>
                  <a:lnTo>
                    <a:pt x="314" y="1225"/>
                  </a:lnTo>
                  <a:lnTo>
                    <a:pt x="264" y="1191"/>
                  </a:lnTo>
                  <a:lnTo>
                    <a:pt x="217" y="1152"/>
                  </a:lnTo>
                  <a:lnTo>
                    <a:pt x="175" y="1110"/>
                  </a:lnTo>
                  <a:lnTo>
                    <a:pt x="135" y="1064"/>
                  </a:lnTo>
                  <a:lnTo>
                    <a:pt x="101" y="1015"/>
                  </a:lnTo>
                  <a:lnTo>
                    <a:pt x="71" y="962"/>
                  </a:lnTo>
                  <a:lnTo>
                    <a:pt x="46" y="907"/>
                  </a:lnTo>
                  <a:lnTo>
                    <a:pt x="26" y="849"/>
                  </a:lnTo>
                  <a:lnTo>
                    <a:pt x="11" y="789"/>
                  </a:lnTo>
                  <a:lnTo>
                    <a:pt x="3" y="726"/>
                  </a:lnTo>
                  <a:lnTo>
                    <a:pt x="0" y="663"/>
                  </a:lnTo>
                  <a:lnTo>
                    <a:pt x="3" y="599"/>
                  </a:lnTo>
                  <a:lnTo>
                    <a:pt x="11" y="537"/>
                  </a:lnTo>
                  <a:lnTo>
                    <a:pt x="26" y="477"/>
                  </a:lnTo>
                  <a:lnTo>
                    <a:pt x="46" y="419"/>
                  </a:lnTo>
                  <a:lnTo>
                    <a:pt x="71" y="364"/>
                  </a:lnTo>
                  <a:lnTo>
                    <a:pt x="101" y="311"/>
                  </a:lnTo>
                  <a:lnTo>
                    <a:pt x="135" y="262"/>
                  </a:lnTo>
                  <a:lnTo>
                    <a:pt x="175" y="216"/>
                  </a:lnTo>
                  <a:lnTo>
                    <a:pt x="217" y="174"/>
                  </a:lnTo>
                  <a:lnTo>
                    <a:pt x="264" y="135"/>
                  </a:lnTo>
                  <a:lnTo>
                    <a:pt x="314" y="101"/>
                  </a:lnTo>
                  <a:lnTo>
                    <a:pt x="366" y="71"/>
                  </a:lnTo>
                  <a:lnTo>
                    <a:pt x="422" y="47"/>
                  </a:lnTo>
                  <a:lnTo>
                    <a:pt x="481" y="26"/>
                  </a:lnTo>
                  <a:lnTo>
                    <a:pt x="541" y="12"/>
                  </a:lnTo>
                  <a:lnTo>
                    <a:pt x="605" y="3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57"/>
            <p:cNvSpPr>
              <a:spLocks/>
            </p:cNvSpPr>
            <p:nvPr/>
          </p:nvSpPr>
          <p:spPr bwMode="auto">
            <a:xfrm>
              <a:off x="3921125" y="2295525"/>
              <a:ext cx="79375" cy="77788"/>
            </a:xfrm>
            <a:custGeom>
              <a:avLst/>
              <a:gdLst>
                <a:gd name="T0" fmla="*/ 56 w 446"/>
                <a:gd name="T1" fmla="*/ 0 h 442"/>
                <a:gd name="T2" fmla="*/ 73 w 446"/>
                <a:gd name="T3" fmla="*/ 3 h 442"/>
                <a:gd name="T4" fmla="*/ 89 w 446"/>
                <a:gd name="T5" fmla="*/ 10 h 442"/>
                <a:gd name="T6" fmla="*/ 101 w 446"/>
                <a:gd name="T7" fmla="*/ 23 h 442"/>
                <a:gd name="T8" fmla="*/ 109 w 446"/>
                <a:gd name="T9" fmla="*/ 38 h 442"/>
                <a:gd name="T10" fmla="*/ 112 w 446"/>
                <a:gd name="T11" fmla="*/ 56 h 442"/>
                <a:gd name="T12" fmla="*/ 112 w 446"/>
                <a:gd name="T13" fmla="*/ 331 h 442"/>
                <a:gd name="T14" fmla="*/ 390 w 446"/>
                <a:gd name="T15" fmla="*/ 331 h 442"/>
                <a:gd name="T16" fmla="*/ 408 w 446"/>
                <a:gd name="T17" fmla="*/ 335 h 442"/>
                <a:gd name="T18" fmla="*/ 424 w 446"/>
                <a:gd name="T19" fmla="*/ 343 h 442"/>
                <a:gd name="T20" fmla="*/ 436 w 446"/>
                <a:gd name="T21" fmla="*/ 354 h 442"/>
                <a:gd name="T22" fmla="*/ 443 w 446"/>
                <a:gd name="T23" fmla="*/ 369 h 442"/>
                <a:gd name="T24" fmla="*/ 446 w 446"/>
                <a:gd name="T25" fmla="*/ 387 h 442"/>
                <a:gd name="T26" fmla="*/ 443 w 446"/>
                <a:gd name="T27" fmla="*/ 404 h 442"/>
                <a:gd name="T28" fmla="*/ 436 w 446"/>
                <a:gd name="T29" fmla="*/ 420 h 442"/>
                <a:gd name="T30" fmla="*/ 424 w 446"/>
                <a:gd name="T31" fmla="*/ 432 h 442"/>
                <a:gd name="T32" fmla="*/ 408 w 446"/>
                <a:gd name="T33" fmla="*/ 439 h 442"/>
                <a:gd name="T34" fmla="*/ 390 w 446"/>
                <a:gd name="T35" fmla="*/ 442 h 442"/>
                <a:gd name="T36" fmla="*/ 56 w 446"/>
                <a:gd name="T37" fmla="*/ 442 h 442"/>
                <a:gd name="T38" fmla="*/ 38 w 446"/>
                <a:gd name="T39" fmla="*/ 439 h 442"/>
                <a:gd name="T40" fmla="*/ 23 w 446"/>
                <a:gd name="T41" fmla="*/ 432 h 442"/>
                <a:gd name="T42" fmla="*/ 11 w 446"/>
                <a:gd name="T43" fmla="*/ 420 h 442"/>
                <a:gd name="T44" fmla="*/ 3 w 446"/>
                <a:gd name="T45" fmla="*/ 404 h 442"/>
                <a:gd name="T46" fmla="*/ 0 w 446"/>
                <a:gd name="T47" fmla="*/ 387 h 442"/>
                <a:gd name="T48" fmla="*/ 0 w 446"/>
                <a:gd name="T49" fmla="*/ 56 h 442"/>
                <a:gd name="T50" fmla="*/ 3 w 446"/>
                <a:gd name="T51" fmla="*/ 38 h 442"/>
                <a:gd name="T52" fmla="*/ 11 w 446"/>
                <a:gd name="T53" fmla="*/ 23 h 442"/>
                <a:gd name="T54" fmla="*/ 23 w 446"/>
                <a:gd name="T55" fmla="*/ 10 h 442"/>
                <a:gd name="T56" fmla="*/ 38 w 446"/>
                <a:gd name="T57" fmla="*/ 3 h 442"/>
                <a:gd name="T58" fmla="*/ 56 w 446"/>
                <a:gd name="T5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6" h="442">
                  <a:moveTo>
                    <a:pt x="56" y="0"/>
                  </a:moveTo>
                  <a:lnTo>
                    <a:pt x="73" y="3"/>
                  </a:lnTo>
                  <a:lnTo>
                    <a:pt x="89" y="10"/>
                  </a:lnTo>
                  <a:lnTo>
                    <a:pt x="101" y="23"/>
                  </a:lnTo>
                  <a:lnTo>
                    <a:pt x="109" y="38"/>
                  </a:lnTo>
                  <a:lnTo>
                    <a:pt x="112" y="56"/>
                  </a:lnTo>
                  <a:lnTo>
                    <a:pt x="112" y="331"/>
                  </a:lnTo>
                  <a:lnTo>
                    <a:pt x="390" y="331"/>
                  </a:lnTo>
                  <a:lnTo>
                    <a:pt x="408" y="335"/>
                  </a:lnTo>
                  <a:lnTo>
                    <a:pt x="424" y="343"/>
                  </a:lnTo>
                  <a:lnTo>
                    <a:pt x="436" y="354"/>
                  </a:lnTo>
                  <a:lnTo>
                    <a:pt x="443" y="369"/>
                  </a:lnTo>
                  <a:lnTo>
                    <a:pt x="446" y="387"/>
                  </a:lnTo>
                  <a:lnTo>
                    <a:pt x="443" y="404"/>
                  </a:lnTo>
                  <a:lnTo>
                    <a:pt x="436" y="420"/>
                  </a:lnTo>
                  <a:lnTo>
                    <a:pt x="424" y="432"/>
                  </a:lnTo>
                  <a:lnTo>
                    <a:pt x="408" y="439"/>
                  </a:lnTo>
                  <a:lnTo>
                    <a:pt x="390" y="442"/>
                  </a:lnTo>
                  <a:lnTo>
                    <a:pt x="56" y="442"/>
                  </a:lnTo>
                  <a:lnTo>
                    <a:pt x="38" y="439"/>
                  </a:lnTo>
                  <a:lnTo>
                    <a:pt x="23" y="432"/>
                  </a:lnTo>
                  <a:lnTo>
                    <a:pt x="11" y="420"/>
                  </a:lnTo>
                  <a:lnTo>
                    <a:pt x="3" y="404"/>
                  </a:lnTo>
                  <a:lnTo>
                    <a:pt x="0" y="387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58"/>
            <p:cNvSpPr>
              <a:spLocks noEditPoints="1"/>
            </p:cNvSpPr>
            <p:nvPr/>
          </p:nvSpPr>
          <p:spPr bwMode="auto">
            <a:xfrm>
              <a:off x="3508375" y="1905000"/>
              <a:ext cx="492125" cy="536575"/>
            </a:xfrm>
            <a:custGeom>
              <a:avLst/>
              <a:gdLst>
                <a:gd name="T0" fmla="*/ 149 w 2790"/>
                <a:gd name="T1" fmla="*/ 1289 h 3039"/>
                <a:gd name="T2" fmla="*/ 254 w 2790"/>
                <a:gd name="T3" fmla="*/ 1379 h 3039"/>
                <a:gd name="T4" fmla="*/ 379 w 2790"/>
                <a:gd name="T5" fmla="*/ 1443 h 3039"/>
                <a:gd name="T6" fmla="*/ 801 w 2790"/>
                <a:gd name="T7" fmla="*/ 1562 h 3039"/>
                <a:gd name="T8" fmla="*/ 1131 w 2790"/>
                <a:gd name="T9" fmla="*/ 1603 h 3039"/>
                <a:gd name="T10" fmla="*/ 1571 w 2790"/>
                <a:gd name="T11" fmla="*/ 1608 h 3039"/>
                <a:gd name="T12" fmla="*/ 1896 w 2790"/>
                <a:gd name="T13" fmla="*/ 1578 h 3039"/>
                <a:gd name="T14" fmla="*/ 2377 w 2790"/>
                <a:gd name="T15" fmla="*/ 1458 h 3039"/>
                <a:gd name="T16" fmla="*/ 2511 w 2790"/>
                <a:gd name="T17" fmla="*/ 1394 h 3039"/>
                <a:gd name="T18" fmla="*/ 2615 w 2790"/>
                <a:gd name="T19" fmla="*/ 1319 h 3039"/>
                <a:gd name="T20" fmla="*/ 2680 w 2790"/>
                <a:gd name="T21" fmla="*/ 1198 h 3039"/>
                <a:gd name="T22" fmla="*/ 2553 w 2790"/>
                <a:gd name="T23" fmla="*/ 834 h 3039"/>
                <a:gd name="T24" fmla="*/ 2348 w 2790"/>
                <a:gd name="T25" fmla="*/ 925 h 3039"/>
                <a:gd name="T26" fmla="*/ 2061 w 2790"/>
                <a:gd name="T27" fmla="*/ 1002 h 3039"/>
                <a:gd name="T28" fmla="*/ 1639 w 2790"/>
                <a:gd name="T29" fmla="*/ 1052 h 3039"/>
                <a:gd name="T30" fmla="*/ 1153 w 2790"/>
                <a:gd name="T31" fmla="*/ 1052 h 3039"/>
                <a:gd name="T32" fmla="*/ 779 w 2790"/>
                <a:gd name="T33" fmla="*/ 1010 h 3039"/>
                <a:gd name="T34" fmla="*/ 468 w 2790"/>
                <a:gd name="T35" fmla="*/ 934 h 3039"/>
                <a:gd name="T36" fmla="*/ 213 w 2790"/>
                <a:gd name="T37" fmla="*/ 819 h 3039"/>
                <a:gd name="T38" fmla="*/ 112 w 2790"/>
                <a:gd name="T39" fmla="*/ 745 h 3039"/>
                <a:gd name="T40" fmla="*/ 698 w 2790"/>
                <a:gd name="T41" fmla="*/ 183 h 3039"/>
                <a:gd name="T42" fmla="*/ 206 w 2790"/>
                <a:gd name="T43" fmla="*/ 384 h 3039"/>
                <a:gd name="T44" fmla="*/ 147 w 2790"/>
                <a:gd name="T45" fmla="*/ 624 h 3039"/>
                <a:gd name="T46" fmla="*/ 541 w 2790"/>
                <a:gd name="T47" fmla="*/ 839 h 3039"/>
                <a:gd name="T48" fmla="*/ 1283 w 2790"/>
                <a:gd name="T49" fmla="*/ 948 h 3039"/>
                <a:gd name="T50" fmla="*/ 2092 w 2790"/>
                <a:gd name="T51" fmla="*/ 879 h 3039"/>
                <a:gd name="T52" fmla="*/ 2584 w 2790"/>
                <a:gd name="T53" fmla="*/ 682 h 3039"/>
                <a:gd name="T54" fmla="*/ 2644 w 2790"/>
                <a:gd name="T55" fmla="*/ 444 h 3039"/>
                <a:gd name="T56" fmla="*/ 2250 w 2790"/>
                <a:gd name="T57" fmla="*/ 224 h 3039"/>
                <a:gd name="T58" fmla="*/ 1507 w 2790"/>
                <a:gd name="T59" fmla="*/ 112 h 3039"/>
                <a:gd name="T60" fmla="*/ 1981 w 2790"/>
                <a:gd name="T61" fmla="*/ 48 h 3039"/>
                <a:gd name="T62" fmla="*/ 2558 w 2790"/>
                <a:gd name="T63" fmla="*/ 236 h 3039"/>
                <a:gd name="T64" fmla="*/ 2788 w 2790"/>
                <a:gd name="T65" fmla="*/ 495 h 3039"/>
                <a:gd name="T66" fmla="*/ 2717 w 2790"/>
                <a:gd name="T67" fmla="*/ 1665 h 3039"/>
                <a:gd name="T68" fmla="*/ 2587 w 2790"/>
                <a:gd name="T69" fmla="*/ 1476 h 3039"/>
                <a:gd name="T70" fmla="*/ 2032 w 2790"/>
                <a:gd name="T71" fmla="*/ 1671 h 3039"/>
                <a:gd name="T72" fmla="*/ 1176 w 2790"/>
                <a:gd name="T73" fmla="*/ 1717 h 3039"/>
                <a:gd name="T74" fmla="*/ 480 w 2790"/>
                <a:gd name="T75" fmla="*/ 1601 h 3039"/>
                <a:gd name="T76" fmla="*/ 117 w 2790"/>
                <a:gd name="T77" fmla="*/ 1412 h 3039"/>
                <a:gd name="T78" fmla="*/ 144 w 2790"/>
                <a:gd name="T79" fmla="*/ 1945 h 3039"/>
                <a:gd name="T80" fmla="*/ 227 w 2790"/>
                <a:gd name="T81" fmla="*/ 2024 h 3039"/>
                <a:gd name="T82" fmla="*/ 343 w 2790"/>
                <a:gd name="T83" fmla="*/ 2090 h 3039"/>
                <a:gd name="T84" fmla="*/ 631 w 2790"/>
                <a:gd name="T85" fmla="*/ 2189 h 3039"/>
                <a:gd name="T86" fmla="*/ 1028 w 2790"/>
                <a:gd name="T87" fmla="*/ 2257 h 3039"/>
                <a:gd name="T88" fmla="*/ 1428 w 2790"/>
                <a:gd name="T89" fmla="*/ 2286 h 3039"/>
                <a:gd name="T90" fmla="*/ 1395 w 2790"/>
                <a:gd name="T91" fmla="*/ 2387 h 3039"/>
                <a:gd name="T92" fmla="*/ 626 w 2790"/>
                <a:gd name="T93" fmla="*/ 2306 h 3039"/>
                <a:gd name="T94" fmla="*/ 155 w 2790"/>
                <a:gd name="T95" fmla="*/ 2107 h 3039"/>
                <a:gd name="T96" fmla="*/ 121 w 2790"/>
                <a:gd name="T97" fmla="*/ 2569 h 3039"/>
                <a:gd name="T98" fmla="*/ 394 w 2790"/>
                <a:gd name="T99" fmla="*/ 2775 h 3039"/>
                <a:gd name="T100" fmla="*/ 1019 w 2790"/>
                <a:gd name="T101" fmla="*/ 2920 h 3039"/>
                <a:gd name="T102" fmla="*/ 1160 w 2790"/>
                <a:gd name="T103" fmla="*/ 3018 h 3039"/>
                <a:gd name="T104" fmla="*/ 894 w 2790"/>
                <a:gd name="T105" fmla="*/ 3015 h 3039"/>
                <a:gd name="T106" fmla="*/ 364 w 2790"/>
                <a:gd name="T107" fmla="*/ 2882 h 3039"/>
                <a:gd name="T108" fmla="*/ 37 w 2790"/>
                <a:gd name="T109" fmla="*/ 2650 h 3039"/>
                <a:gd name="T110" fmla="*/ 20 w 2790"/>
                <a:gd name="T111" fmla="*/ 444 h 3039"/>
                <a:gd name="T112" fmla="*/ 349 w 2790"/>
                <a:gd name="T113" fmla="*/ 178 h 3039"/>
                <a:gd name="T114" fmla="*/ 993 w 2790"/>
                <a:gd name="T115" fmla="*/ 22 h 3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0" h="3039">
                  <a:moveTo>
                    <a:pt x="112" y="745"/>
                  </a:moveTo>
                  <a:lnTo>
                    <a:pt x="112" y="1198"/>
                  </a:lnTo>
                  <a:lnTo>
                    <a:pt x="114" y="1211"/>
                  </a:lnTo>
                  <a:lnTo>
                    <a:pt x="116" y="1225"/>
                  </a:lnTo>
                  <a:lnTo>
                    <a:pt x="122" y="1245"/>
                  </a:lnTo>
                  <a:lnTo>
                    <a:pt x="130" y="1262"/>
                  </a:lnTo>
                  <a:lnTo>
                    <a:pt x="144" y="1282"/>
                  </a:lnTo>
                  <a:lnTo>
                    <a:pt x="149" y="1289"/>
                  </a:lnTo>
                  <a:lnTo>
                    <a:pt x="156" y="1297"/>
                  </a:lnTo>
                  <a:lnTo>
                    <a:pt x="176" y="1319"/>
                  </a:lnTo>
                  <a:lnTo>
                    <a:pt x="183" y="1325"/>
                  </a:lnTo>
                  <a:lnTo>
                    <a:pt x="191" y="1331"/>
                  </a:lnTo>
                  <a:lnTo>
                    <a:pt x="220" y="1355"/>
                  </a:lnTo>
                  <a:lnTo>
                    <a:pt x="227" y="1360"/>
                  </a:lnTo>
                  <a:lnTo>
                    <a:pt x="234" y="1365"/>
                  </a:lnTo>
                  <a:lnTo>
                    <a:pt x="254" y="1379"/>
                  </a:lnTo>
                  <a:lnTo>
                    <a:pt x="274" y="1391"/>
                  </a:lnTo>
                  <a:lnTo>
                    <a:pt x="281" y="1394"/>
                  </a:lnTo>
                  <a:lnTo>
                    <a:pt x="287" y="1398"/>
                  </a:lnTo>
                  <a:lnTo>
                    <a:pt x="312" y="1411"/>
                  </a:lnTo>
                  <a:lnTo>
                    <a:pt x="339" y="1425"/>
                  </a:lnTo>
                  <a:lnTo>
                    <a:pt x="343" y="1427"/>
                  </a:lnTo>
                  <a:lnTo>
                    <a:pt x="347" y="1429"/>
                  </a:lnTo>
                  <a:lnTo>
                    <a:pt x="379" y="1443"/>
                  </a:lnTo>
                  <a:lnTo>
                    <a:pt x="412" y="1457"/>
                  </a:lnTo>
                  <a:lnTo>
                    <a:pt x="413" y="1458"/>
                  </a:lnTo>
                  <a:lnTo>
                    <a:pt x="414" y="1458"/>
                  </a:lnTo>
                  <a:lnTo>
                    <a:pt x="481" y="1482"/>
                  </a:lnTo>
                  <a:lnTo>
                    <a:pt x="553" y="1505"/>
                  </a:lnTo>
                  <a:lnTo>
                    <a:pt x="631" y="1526"/>
                  </a:lnTo>
                  <a:lnTo>
                    <a:pt x="713" y="1546"/>
                  </a:lnTo>
                  <a:lnTo>
                    <a:pt x="801" y="1562"/>
                  </a:lnTo>
                  <a:lnTo>
                    <a:pt x="892" y="1578"/>
                  </a:lnTo>
                  <a:lnTo>
                    <a:pt x="894" y="1578"/>
                  </a:lnTo>
                  <a:lnTo>
                    <a:pt x="896" y="1579"/>
                  </a:lnTo>
                  <a:lnTo>
                    <a:pt x="952" y="1586"/>
                  </a:lnTo>
                  <a:lnTo>
                    <a:pt x="1008" y="1593"/>
                  </a:lnTo>
                  <a:lnTo>
                    <a:pt x="1028" y="1594"/>
                  </a:lnTo>
                  <a:lnTo>
                    <a:pt x="1079" y="1599"/>
                  </a:lnTo>
                  <a:lnTo>
                    <a:pt x="1131" y="1603"/>
                  </a:lnTo>
                  <a:lnTo>
                    <a:pt x="1181" y="1606"/>
                  </a:lnTo>
                  <a:lnTo>
                    <a:pt x="1220" y="1608"/>
                  </a:lnTo>
                  <a:lnTo>
                    <a:pt x="1259" y="1610"/>
                  </a:lnTo>
                  <a:lnTo>
                    <a:pt x="1327" y="1612"/>
                  </a:lnTo>
                  <a:lnTo>
                    <a:pt x="1395" y="1612"/>
                  </a:lnTo>
                  <a:lnTo>
                    <a:pt x="1464" y="1612"/>
                  </a:lnTo>
                  <a:lnTo>
                    <a:pt x="1531" y="1610"/>
                  </a:lnTo>
                  <a:lnTo>
                    <a:pt x="1571" y="1608"/>
                  </a:lnTo>
                  <a:lnTo>
                    <a:pt x="1611" y="1606"/>
                  </a:lnTo>
                  <a:lnTo>
                    <a:pt x="1660" y="1603"/>
                  </a:lnTo>
                  <a:lnTo>
                    <a:pt x="1712" y="1599"/>
                  </a:lnTo>
                  <a:lnTo>
                    <a:pt x="1763" y="1594"/>
                  </a:lnTo>
                  <a:lnTo>
                    <a:pt x="1783" y="1593"/>
                  </a:lnTo>
                  <a:lnTo>
                    <a:pt x="1839" y="1586"/>
                  </a:lnTo>
                  <a:lnTo>
                    <a:pt x="1895" y="1579"/>
                  </a:lnTo>
                  <a:lnTo>
                    <a:pt x="1896" y="1578"/>
                  </a:lnTo>
                  <a:lnTo>
                    <a:pt x="1899" y="1578"/>
                  </a:lnTo>
                  <a:lnTo>
                    <a:pt x="1991" y="1562"/>
                  </a:lnTo>
                  <a:lnTo>
                    <a:pt x="2078" y="1546"/>
                  </a:lnTo>
                  <a:lnTo>
                    <a:pt x="2161" y="1526"/>
                  </a:lnTo>
                  <a:lnTo>
                    <a:pt x="2238" y="1505"/>
                  </a:lnTo>
                  <a:lnTo>
                    <a:pt x="2310" y="1482"/>
                  </a:lnTo>
                  <a:lnTo>
                    <a:pt x="2376" y="1458"/>
                  </a:lnTo>
                  <a:lnTo>
                    <a:pt x="2377" y="1458"/>
                  </a:lnTo>
                  <a:lnTo>
                    <a:pt x="2378" y="1457"/>
                  </a:lnTo>
                  <a:lnTo>
                    <a:pt x="2412" y="1443"/>
                  </a:lnTo>
                  <a:lnTo>
                    <a:pt x="2444" y="1429"/>
                  </a:lnTo>
                  <a:lnTo>
                    <a:pt x="2449" y="1427"/>
                  </a:lnTo>
                  <a:lnTo>
                    <a:pt x="2452" y="1425"/>
                  </a:lnTo>
                  <a:lnTo>
                    <a:pt x="2479" y="1411"/>
                  </a:lnTo>
                  <a:lnTo>
                    <a:pt x="2504" y="1398"/>
                  </a:lnTo>
                  <a:lnTo>
                    <a:pt x="2511" y="1394"/>
                  </a:lnTo>
                  <a:lnTo>
                    <a:pt x="2517" y="1391"/>
                  </a:lnTo>
                  <a:lnTo>
                    <a:pt x="2538" y="1379"/>
                  </a:lnTo>
                  <a:lnTo>
                    <a:pt x="2556" y="1365"/>
                  </a:lnTo>
                  <a:lnTo>
                    <a:pt x="2564" y="1360"/>
                  </a:lnTo>
                  <a:lnTo>
                    <a:pt x="2571" y="1355"/>
                  </a:lnTo>
                  <a:lnTo>
                    <a:pt x="2601" y="1331"/>
                  </a:lnTo>
                  <a:lnTo>
                    <a:pt x="2608" y="1325"/>
                  </a:lnTo>
                  <a:lnTo>
                    <a:pt x="2615" y="1319"/>
                  </a:lnTo>
                  <a:lnTo>
                    <a:pt x="2635" y="1297"/>
                  </a:lnTo>
                  <a:lnTo>
                    <a:pt x="2641" y="1289"/>
                  </a:lnTo>
                  <a:lnTo>
                    <a:pt x="2647" y="1282"/>
                  </a:lnTo>
                  <a:lnTo>
                    <a:pt x="2660" y="1262"/>
                  </a:lnTo>
                  <a:lnTo>
                    <a:pt x="2668" y="1245"/>
                  </a:lnTo>
                  <a:lnTo>
                    <a:pt x="2674" y="1225"/>
                  </a:lnTo>
                  <a:lnTo>
                    <a:pt x="2677" y="1211"/>
                  </a:lnTo>
                  <a:lnTo>
                    <a:pt x="2680" y="1198"/>
                  </a:lnTo>
                  <a:lnTo>
                    <a:pt x="2680" y="745"/>
                  </a:lnTo>
                  <a:lnTo>
                    <a:pt x="2658" y="762"/>
                  </a:lnTo>
                  <a:lnTo>
                    <a:pt x="2645" y="773"/>
                  </a:lnTo>
                  <a:lnTo>
                    <a:pt x="2619" y="792"/>
                  </a:lnTo>
                  <a:lnTo>
                    <a:pt x="2591" y="812"/>
                  </a:lnTo>
                  <a:lnTo>
                    <a:pt x="2585" y="815"/>
                  </a:lnTo>
                  <a:lnTo>
                    <a:pt x="2578" y="819"/>
                  </a:lnTo>
                  <a:lnTo>
                    <a:pt x="2553" y="834"/>
                  </a:lnTo>
                  <a:lnTo>
                    <a:pt x="2526" y="848"/>
                  </a:lnTo>
                  <a:lnTo>
                    <a:pt x="2506" y="859"/>
                  </a:lnTo>
                  <a:lnTo>
                    <a:pt x="2474" y="874"/>
                  </a:lnTo>
                  <a:lnTo>
                    <a:pt x="2441" y="889"/>
                  </a:lnTo>
                  <a:lnTo>
                    <a:pt x="2436" y="891"/>
                  </a:lnTo>
                  <a:lnTo>
                    <a:pt x="2431" y="894"/>
                  </a:lnTo>
                  <a:lnTo>
                    <a:pt x="2391" y="910"/>
                  </a:lnTo>
                  <a:lnTo>
                    <a:pt x="2348" y="925"/>
                  </a:lnTo>
                  <a:lnTo>
                    <a:pt x="2323" y="934"/>
                  </a:lnTo>
                  <a:lnTo>
                    <a:pt x="2252" y="956"/>
                  </a:lnTo>
                  <a:lnTo>
                    <a:pt x="2225" y="963"/>
                  </a:lnTo>
                  <a:lnTo>
                    <a:pt x="2175" y="977"/>
                  </a:lnTo>
                  <a:lnTo>
                    <a:pt x="2123" y="989"/>
                  </a:lnTo>
                  <a:lnTo>
                    <a:pt x="2116" y="991"/>
                  </a:lnTo>
                  <a:lnTo>
                    <a:pt x="2109" y="992"/>
                  </a:lnTo>
                  <a:lnTo>
                    <a:pt x="2061" y="1002"/>
                  </a:lnTo>
                  <a:lnTo>
                    <a:pt x="2011" y="1010"/>
                  </a:lnTo>
                  <a:lnTo>
                    <a:pt x="1977" y="1017"/>
                  </a:lnTo>
                  <a:lnTo>
                    <a:pt x="1880" y="1031"/>
                  </a:lnTo>
                  <a:lnTo>
                    <a:pt x="1854" y="1034"/>
                  </a:lnTo>
                  <a:lnTo>
                    <a:pt x="1791" y="1041"/>
                  </a:lnTo>
                  <a:lnTo>
                    <a:pt x="1726" y="1047"/>
                  </a:lnTo>
                  <a:lnTo>
                    <a:pt x="1692" y="1049"/>
                  </a:lnTo>
                  <a:lnTo>
                    <a:pt x="1639" y="1052"/>
                  </a:lnTo>
                  <a:lnTo>
                    <a:pt x="1584" y="1056"/>
                  </a:lnTo>
                  <a:lnTo>
                    <a:pt x="1543" y="1058"/>
                  </a:lnTo>
                  <a:lnTo>
                    <a:pt x="1471" y="1060"/>
                  </a:lnTo>
                  <a:lnTo>
                    <a:pt x="1395" y="1061"/>
                  </a:lnTo>
                  <a:lnTo>
                    <a:pt x="1321" y="1060"/>
                  </a:lnTo>
                  <a:lnTo>
                    <a:pt x="1247" y="1058"/>
                  </a:lnTo>
                  <a:lnTo>
                    <a:pt x="1208" y="1056"/>
                  </a:lnTo>
                  <a:lnTo>
                    <a:pt x="1153" y="1052"/>
                  </a:lnTo>
                  <a:lnTo>
                    <a:pt x="1099" y="1049"/>
                  </a:lnTo>
                  <a:lnTo>
                    <a:pt x="1066" y="1047"/>
                  </a:lnTo>
                  <a:lnTo>
                    <a:pt x="1001" y="1041"/>
                  </a:lnTo>
                  <a:lnTo>
                    <a:pt x="937" y="1034"/>
                  </a:lnTo>
                  <a:lnTo>
                    <a:pt x="911" y="1031"/>
                  </a:lnTo>
                  <a:lnTo>
                    <a:pt x="862" y="1024"/>
                  </a:lnTo>
                  <a:lnTo>
                    <a:pt x="814" y="1017"/>
                  </a:lnTo>
                  <a:lnTo>
                    <a:pt x="779" y="1010"/>
                  </a:lnTo>
                  <a:lnTo>
                    <a:pt x="730" y="1002"/>
                  </a:lnTo>
                  <a:lnTo>
                    <a:pt x="683" y="992"/>
                  </a:lnTo>
                  <a:lnTo>
                    <a:pt x="675" y="991"/>
                  </a:lnTo>
                  <a:lnTo>
                    <a:pt x="668" y="989"/>
                  </a:lnTo>
                  <a:lnTo>
                    <a:pt x="615" y="977"/>
                  </a:lnTo>
                  <a:lnTo>
                    <a:pt x="565" y="963"/>
                  </a:lnTo>
                  <a:lnTo>
                    <a:pt x="540" y="956"/>
                  </a:lnTo>
                  <a:lnTo>
                    <a:pt x="468" y="934"/>
                  </a:lnTo>
                  <a:lnTo>
                    <a:pt x="443" y="925"/>
                  </a:lnTo>
                  <a:lnTo>
                    <a:pt x="401" y="910"/>
                  </a:lnTo>
                  <a:lnTo>
                    <a:pt x="360" y="894"/>
                  </a:lnTo>
                  <a:lnTo>
                    <a:pt x="350" y="889"/>
                  </a:lnTo>
                  <a:lnTo>
                    <a:pt x="317" y="874"/>
                  </a:lnTo>
                  <a:lnTo>
                    <a:pt x="286" y="859"/>
                  </a:lnTo>
                  <a:lnTo>
                    <a:pt x="265" y="848"/>
                  </a:lnTo>
                  <a:lnTo>
                    <a:pt x="213" y="819"/>
                  </a:lnTo>
                  <a:lnTo>
                    <a:pt x="206" y="815"/>
                  </a:lnTo>
                  <a:lnTo>
                    <a:pt x="200" y="812"/>
                  </a:lnTo>
                  <a:lnTo>
                    <a:pt x="172" y="792"/>
                  </a:lnTo>
                  <a:lnTo>
                    <a:pt x="146" y="773"/>
                  </a:lnTo>
                  <a:lnTo>
                    <a:pt x="140" y="767"/>
                  </a:lnTo>
                  <a:lnTo>
                    <a:pt x="134" y="763"/>
                  </a:lnTo>
                  <a:lnTo>
                    <a:pt x="122" y="754"/>
                  </a:lnTo>
                  <a:lnTo>
                    <a:pt x="112" y="745"/>
                  </a:lnTo>
                  <a:close/>
                  <a:moveTo>
                    <a:pt x="1395" y="111"/>
                  </a:moveTo>
                  <a:lnTo>
                    <a:pt x="1283" y="112"/>
                  </a:lnTo>
                  <a:lnTo>
                    <a:pt x="1176" y="117"/>
                  </a:lnTo>
                  <a:lnTo>
                    <a:pt x="1072" y="125"/>
                  </a:lnTo>
                  <a:lnTo>
                    <a:pt x="972" y="136"/>
                  </a:lnTo>
                  <a:lnTo>
                    <a:pt x="876" y="149"/>
                  </a:lnTo>
                  <a:lnTo>
                    <a:pt x="785" y="164"/>
                  </a:lnTo>
                  <a:lnTo>
                    <a:pt x="698" y="183"/>
                  </a:lnTo>
                  <a:lnTo>
                    <a:pt x="617" y="202"/>
                  </a:lnTo>
                  <a:lnTo>
                    <a:pt x="541" y="224"/>
                  </a:lnTo>
                  <a:lnTo>
                    <a:pt x="470" y="248"/>
                  </a:lnTo>
                  <a:lnTo>
                    <a:pt x="405" y="273"/>
                  </a:lnTo>
                  <a:lnTo>
                    <a:pt x="346" y="299"/>
                  </a:lnTo>
                  <a:lnTo>
                    <a:pt x="293" y="326"/>
                  </a:lnTo>
                  <a:lnTo>
                    <a:pt x="246" y="355"/>
                  </a:lnTo>
                  <a:lnTo>
                    <a:pt x="206" y="384"/>
                  </a:lnTo>
                  <a:lnTo>
                    <a:pt x="173" y="414"/>
                  </a:lnTo>
                  <a:lnTo>
                    <a:pt x="147" y="444"/>
                  </a:lnTo>
                  <a:lnTo>
                    <a:pt x="127" y="474"/>
                  </a:lnTo>
                  <a:lnTo>
                    <a:pt x="116" y="505"/>
                  </a:lnTo>
                  <a:lnTo>
                    <a:pt x="112" y="536"/>
                  </a:lnTo>
                  <a:lnTo>
                    <a:pt x="116" y="564"/>
                  </a:lnTo>
                  <a:lnTo>
                    <a:pt x="127" y="594"/>
                  </a:lnTo>
                  <a:lnTo>
                    <a:pt x="147" y="624"/>
                  </a:lnTo>
                  <a:lnTo>
                    <a:pt x="173" y="654"/>
                  </a:lnTo>
                  <a:lnTo>
                    <a:pt x="206" y="682"/>
                  </a:lnTo>
                  <a:lnTo>
                    <a:pt x="246" y="711"/>
                  </a:lnTo>
                  <a:lnTo>
                    <a:pt x="293" y="739"/>
                  </a:lnTo>
                  <a:lnTo>
                    <a:pt x="346" y="765"/>
                  </a:lnTo>
                  <a:lnTo>
                    <a:pt x="405" y="791"/>
                  </a:lnTo>
                  <a:lnTo>
                    <a:pt x="470" y="816"/>
                  </a:lnTo>
                  <a:lnTo>
                    <a:pt x="541" y="839"/>
                  </a:lnTo>
                  <a:lnTo>
                    <a:pt x="617" y="860"/>
                  </a:lnTo>
                  <a:lnTo>
                    <a:pt x="698" y="879"/>
                  </a:lnTo>
                  <a:lnTo>
                    <a:pt x="785" y="897"/>
                  </a:lnTo>
                  <a:lnTo>
                    <a:pt x="876" y="912"/>
                  </a:lnTo>
                  <a:lnTo>
                    <a:pt x="972" y="925"/>
                  </a:lnTo>
                  <a:lnTo>
                    <a:pt x="1072" y="936"/>
                  </a:lnTo>
                  <a:lnTo>
                    <a:pt x="1176" y="943"/>
                  </a:lnTo>
                  <a:lnTo>
                    <a:pt x="1283" y="948"/>
                  </a:lnTo>
                  <a:lnTo>
                    <a:pt x="1395" y="950"/>
                  </a:lnTo>
                  <a:lnTo>
                    <a:pt x="1507" y="948"/>
                  </a:lnTo>
                  <a:lnTo>
                    <a:pt x="1615" y="943"/>
                  </a:lnTo>
                  <a:lnTo>
                    <a:pt x="1719" y="936"/>
                  </a:lnTo>
                  <a:lnTo>
                    <a:pt x="1820" y="925"/>
                  </a:lnTo>
                  <a:lnTo>
                    <a:pt x="1915" y="912"/>
                  </a:lnTo>
                  <a:lnTo>
                    <a:pt x="2006" y="897"/>
                  </a:lnTo>
                  <a:lnTo>
                    <a:pt x="2092" y="879"/>
                  </a:lnTo>
                  <a:lnTo>
                    <a:pt x="2174" y="860"/>
                  </a:lnTo>
                  <a:lnTo>
                    <a:pt x="2250" y="839"/>
                  </a:lnTo>
                  <a:lnTo>
                    <a:pt x="2321" y="816"/>
                  </a:lnTo>
                  <a:lnTo>
                    <a:pt x="2385" y="791"/>
                  </a:lnTo>
                  <a:lnTo>
                    <a:pt x="2445" y="765"/>
                  </a:lnTo>
                  <a:lnTo>
                    <a:pt x="2498" y="739"/>
                  </a:lnTo>
                  <a:lnTo>
                    <a:pt x="2545" y="711"/>
                  </a:lnTo>
                  <a:lnTo>
                    <a:pt x="2584" y="682"/>
                  </a:lnTo>
                  <a:lnTo>
                    <a:pt x="2618" y="654"/>
                  </a:lnTo>
                  <a:lnTo>
                    <a:pt x="2644" y="624"/>
                  </a:lnTo>
                  <a:lnTo>
                    <a:pt x="2663" y="594"/>
                  </a:lnTo>
                  <a:lnTo>
                    <a:pt x="2675" y="564"/>
                  </a:lnTo>
                  <a:lnTo>
                    <a:pt x="2678" y="536"/>
                  </a:lnTo>
                  <a:lnTo>
                    <a:pt x="2675" y="505"/>
                  </a:lnTo>
                  <a:lnTo>
                    <a:pt x="2663" y="474"/>
                  </a:lnTo>
                  <a:lnTo>
                    <a:pt x="2644" y="444"/>
                  </a:lnTo>
                  <a:lnTo>
                    <a:pt x="2618" y="414"/>
                  </a:lnTo>
                  <a:lnTo>
                    <a:pt x="2584" y="384"/>
                  </a:lnTo>
                  <a:lnTo>
                    <a:pt x="2545" y="355"/>
                  </a:lnTo>
                  <a:lnTo>
                    <a:pt x="2498" y="326"/>
                  </a:lnTo>
                  <a:lnTo>
                    <a:pt x="2445" y="299"/>
                  </a:lnTo>
                  <a:lnTo>
                    <a:pt x="2385" y="273"/>
                  </a:lnTo>
                  <a:lnTo>
                    <a:pt x="2321" y="248"/>
                  </a:lnTo>
                  <a:lnTo>
                    <a:pt x="2250" y="224"/>
                  </a:lnTo>
                  <a:lnTo>
                    <a:pt x="2174" y="202"/>
                  </a:lnTo>
                  <a:lnTo>
                    <a:pt x="2092" y="183"/>
                  </a:lnTo>
                  <a:lnTo>
                    <a:pt x="2006" y="164"/>
                  </a:lnTo>
                  <a:lnTo>
                    <a:pt x="1915" y="149"/>
                  </a:lnTo>
                  <a:lnTo>
                    <a:pt x="1820" y="136"/>
                  </a:lnTo>
                  <a:lnTo>
                    <a:pt x="1719" y="125"/>
                  </a:lnTo>
                  <a:lnTo>
                    <a:pt x="1615" y="117"/>
                  </a:lnTo>
                  <a:lnTo>
                    <a:pt x="1507" y="112"/>
                  </a:lnTo>
                  <a:lnTo>
                    <a:pt x="1395" y="111"/>
                  </a:lnTo>
                  <a:close/>
                  <a:moveTo>
                    <a:pt x="1395" y="0"/>
                  </a:moveTo>
                  <a:lnTo>
                    <a:pt x="1500" y="1"/>
                  </a:lnTo>
                  <a:lnTo>
                    <a:pt x="1601" y="6"/>
                  </a:lnTo>
                  <a:lnTo>
                    <a:pt x="1701" y="13"/>
                  </a:lnTo>
                  <a:lnTo>
                    <a:pt x="1797" y="22"/>
                  </a:lnTo>
                  <a:lnTo>
                    <a:pt x="1891" y="34"/>
                  </a:lnTo>
                  <a:lnTo>
                    <a:pt x="1981" y="48"/>
                  </a:lnTo>
                  <a:lnTo>
                    <a:pt x="2068" y="64"/>
                  </a:lnTo>
                  <a:lnTo>
                    <a:pt x="2151" y="83"/>
                  </a:lnTo>
                  <a:lnTo>
                    <a:pt x="2230" y="104"/>
                  </a:lnTo>
                  <a:lnTo>
                    <a:pt x="2306" y="127"/>
                  </a:lnTo>
                  <a:lnTo>
                    <a:pt x="2376" y="151"/>
                  </a:lnTo>
                  <a:lnTo>
                    <a:pt x="2441" y="178"/>
                  </a:lnTo>
                  <a:lnTo>
                    <a:pt x="2502" y="206"/>
                  </a:lnTo>
                  <a:lnTo>
                    <a:pt x="2558" y="236"/>
                  </a:lnTo>
                  <a:lnTo>
                    <a:pt x="2609" y="267"/>
                  </a:lnTo>
                  <a:lnTo>
                    <a:pt x="2654" y="300"/>
                  </a:lnTo>
                  <a:lnTo>
                    <a:pt x="2692" y="335"/>
                  </a:lnTo>
                  <a:lnTo>
                    <a:pt x="2725" y="370"/>
                  </a:lnTo>
                  <a:lnTo>
                    <a:pt x="2751" y="406"/>
                  </a:lnTo>
                  <a:lnTo>
                    <a:pt x="2771" y="444"/>
                  </a:lnTo>
                  <a:lnTo>
                    <a:pt x="2784" y="483"/>
                  </a:lnTo>
                  <a:lnTo>
                    <a:pt x="2788" y="495"/>
                  </a:lnTo>
                  <a:lnTo>
                    <a:pt x="2790" y="508"/>
                  </a:lnTo>
                  <a:lnTo>
                    <a:pt x="2790" y="1612"/>
                  </a:lnTo>
                  <a:lnTo>
                    <a:pt x="2787" y="1630"/>
                  </a:lnTo>
                  <a:lnTo>
                    <a:pt x="2780" y="1645"/>
                  </a:lnTo>
                  <a:lnTo>
                    <a:pt x="2768" y="1658"/>
                  </a:lnTo>
                  <a:lnTo>
                    <a:pt x="2752" y="1665"/>
                  </a:lnTo>
                  <a:lnTo>
                    <a:pt x="2734" y="1668"/>
                  </a:lnTo>
                  <a:lnTo>
                    <a:pt x="2717" y="1665"/>
                  </a:lnTo>
                  <a:lnTo>
                    <a:pt x="2701" y="1658"/>
                  </a:lnTo>
                  <a:lnTo>
                    <a:pt x="2690" y="1645"/>
                  </a:lnTo>
                  <a:lnTo>
                    <a:pt x="2682" y="1630"/>
                  </a:lnTo>
                  <a:lnTo>
                    <a:pt x="2678" y="1612"/>
                  </a:lnTo>
                  <a:lnTo>
                    <a:pt x="2678" y="1408"/>
                  </a:lnTo>
                  <a:lnTo>
                    <a:pt x="2657" y="1427"/>
                  </a:lnTo>
                  <a:lnTo>
                    <a:pt x="2633" y="1445"/>
                  </a:lnTo>
                  <a:lnTo>
                    <a:pt x="2587" y="1476"/>
                  </a:lnTo>
                  <a:lnTo>
                    <a:pt x="2538" y="1506"/>
                  </a:lnTo>
                  <a:lnTo>
                    <a:pt x="2481" y="1534"/>
                  </a:lnTo>
                  <a:lnTo>
                    <a:pt x="2420" y="1561"/>
                  </a:lnTo>
                  <a:lnTo>
                    <a:pt x="2353" y="1587"/>
                  </a:lnTo>
                  <a:lnTo>
                    <a:pt x="2281" y="1610"/>
                  </a:lnTo>
                  <a:lnTo>
                    <a:pt x="2203" y="1633"/>
                  </a:lnTo>
                  <a:lnTo>
                    <a:pt x="2120" y="1652"/>
                  </a:lnTo>
                  <a:lnTo>
                    <a:pt x="2032" y="1671"/>
                  </a:lnTo>
                  <a:lnTo>
                    <a:pt x="1939" y="1686"/>
                  </a:lnTo>
                  <a:lnTo>
                    <a:pt x="1841" y="1699"/>
                  </a:lnTo>
                  <a:lnTo>
                    <a:pt x="1737" y="1709"/>
                  </a:lnTo>
                  <a:lnTo>
                    <a:pt x="1628" y="1717"/>
                  </a:lnTo>
                  <a:lnTo>
                    <a:pt x="1514" y="1721"/>
                  </a:lnTo>
                  <a:lnTo>
                    <a:pt x="1395" y="1723"/>
                  </a:lnTo>
                  <a:lnTo>
                    <a:pt x="1283" y="1721"/>
                  </a:lnTo>
                  <a:lnTo>
                    <a:pt x="1176" y="1717"/>
                  </a:lnTo>
                  <a:lnTo>
                    <a:pt x="1073" y="1711"/>
                  </a:lnTo>
                  <a:lnTo>
                    <a:pt x="975" y="1702"/>
                  </a:lnTo>
                  <a:lnTo>
                    <a:pt x="880" y="1690"/>
                  </a:lnTo>
                  <a:lnTo>
                    <a:pt x="791" y="1676"/>
                  </a:lnTo>
                  <a:lnTo>
                    <a:pt x="706" y="1661"/>
                  </a:lnTo>
                  <a:lnTo>
                    <a:pt x="626" y="1642"/>
                  </a:lnTo>
                  <a:lnTo>
                    <a:pt x="550" y="1623"/>
                  </a:lnTo>
                  <a:lnTo>
                    <a:pt x="480" y="1601"/>
                  </a:lnTo>
                  <a:lnTo>
                    <a:pt x="413" y="1578"/>
                  </a:lnTo>
                  <a:lnTo>
                    <a:pt x="352" y="1554"/>
                  </a:lnTo>
                  <a:lnTo>
                    <a:pt x="296" y="1527"/>
                  </a:lnTo>
                  <a:lnTo>
                    <a:pt x="244" y="1501"/>
                  </a:lnTo>
                  <a:lnTo>
                    <a:pt x="198" y="1473"/>
                  </a:lnTo>
                  <a:lnTo>
                    <a:pt x="155" y="1443"/>
                  </a:lnTo>
                  <a:lnTo>
                    <a:pt x="136" y="1428"/>
                  </a:lnTo>
                  <a:lnTo>
                    <a:pt x="117" y="1412"/>
                  </a:lnTo>
                  <a:lnTo>
                    <a:pt x="115" y="1410"/>
                  </a:lnTo>
                  <a:lnTo>
                    <a:pt x="112" y="1408"/>
                  </a:lnTo>
                  <a:lnTo>
                    <a:pt x="112" y="1862"/>
                  </a:lnTo>
                  <a:lnTo>
                    <a:pt x="114" y="1875"/>
                  </a:lnTo>
                  <a:lnTo>
                    <a:pt x="116" y="1888"/>
                  </a:lnTo>
                  <a:lnTo>
                    <a:pt x="122" y="1908"/>
                  </a:lnTo>
                  <a:lnTo>
                    <a:pt x="130" y="1924"/>
                  </a:lnTo>
                  <a:lnTo>
                    <a:pt x="144" y="1945"/>
                  </a:lnTo>
                  <a:lnTo>
                    <a:pt x="149" y="1953"/>
                  </a:lnTo>
                  <a:lnTo>
                    <a:pt x="156" y="1960"/>
                  </a:lnTo>
                  <a:lnTo>
                    <a:pt x="166" y="1971"/>
                  </a:lnTo>
                  <a:lnTo>
                    <a:pt x="176" y="1982"/>
                  </a:lnTo>
                  <a:lnTo>
                    <a:pt x="183" y="1989"/>
                  </a:lnTo>
                  <a:lnTo>
                    <a:pt x="191" y="1995"/>
                  </a:lnTo>
                  <a:lnTo>
                    <a:pt x="220" y="2018"/>
                  </a:lnTo>
                  <a:lnTo>
                    <a:pt x="227" y="2024"/>
                  </a:lnTo>
                  <a:lnTo>
                    <a:pt x="234" y="2029"/>
                  </a:lnTo>
                  <a:lnTo>
                    <a:pt x="254" y="2041"/>
                  </a:lnTo>
                  <a:lnTo>
                    <a:pt x="274" y="2054"/>
                  </a:lnTo>
                  <a:lnTo>
                    <a:pt x="281" y="2057"/>
                  </a:lnTo>
                  <a:lnTo>
                    <a:pt x="287" y="2061"/>
                  </a:lnTo>
                  <a:lnTo>
                    <a:pt x="312" y="2075"/>
                  </a:lnTo>
                  <a:lnTo>
                    <a:pt x="339" y="2088"/>
                  </a:lnTo>
                  <a:lnTo>
                    <a:pt x="343" y="2090"/>
                  </a:lnTo>
                  <a:lnTo>
                    <a:pt x="347" y="2091"/>
                  </a:lnTo>
                  <a:lnTo>
                    <a:pt x="379" y="2106"/>
                  </a:lnTo>
                  <a:lnTo>
                    <a:pt x="412" y="2120"/>
                  </a:lnTo>
                  <a:lnTo>
                    <a:pt x="413" y="2120"/>
                  </a:lnTo>
                  <a:lnTo>
                    <a:pt x="414" y="2121"/>
                  </a:lnTo>
                  <a:lnTo>
                    <a:pt x="481" y="2146"/>
                  </a:lnTo>
                  <a:lnTo>
                    <a:pt x="553" y="2168"/>
                  </a:lnTo>
                  <a:lnTo>
                    <a:pt x="631" y="2189"/>
                  </a:lnTo>
                  <a:lnTo>
                    <a:pt x="713" y="2208"/>
                  </a:lnTo>
                  <a:lnTo>
                    <a:pt x="801" y="2226"/>
                  </a:lnTo>
                  <a:lnTo>
                    <a:pt x="892" y="2241"/>
                  </a:lnTo>
                  <a:lnTo>
                    <a:pt x="894" y="2241"/>
                  </a:lnTo>
                  <a:lnTo>
                    <a:pt x="896" y="2241"/>
                  </a:lnTo>
                  <a:lnTo>
                    <a:pt x="952" y="2248"/>
                  </a:lnTo>
                  <a:lnTo>
                    <a:pt x="1008" y="2255"/>
                  </a:lnTo>
                  <a:lnTo>
                    <a:pt x="1028" y="2257"/>
                  </a:lnTo>
                  <a:lnTo>
                    <a:pt x="1079" y="2263"/>
                  </a:lnTo>
                  <a:lnTo>
                    <a:pt x="1131" y="2267"/>
                  </a:lnTo>
                  <a:lnTo>
                    <a:pt x="1181" y="2269"/>
                  </a:lnTo>
                  <a:lnTo>
                    <a:pt x="1259" y="2274"/>
                  </a:lnTo>
                  <a:lnTo>
                    <a:pt x="1327" y="2275"/>
                  </a:lnTo>
                  <a:lnTo>
                    <a:pt x="1395" y="2276"/>
                  </a:lnTo>
                  <a:lnTo>
                    <a:pt x="1413" y="2279"/>
                  </a:lnTo>
                  <a:lnTo>
                    <a:pt x="1428" y="2286"/>
                  </a:lnTo>
                  <a:lnTo>
                    <a:pt x="1441" y="2298"/>
                  </a:lnTo>
                  <a:lnTo>
                    <a:pt x="1448" y="2314"/>
                  </a:lnTo>
                  <a:lnTo>
                    <a:pt x="1451" y="2331"/>
                  </a:lnTo>
                  <a:lnTo>
                    <a:pt x="1448" y="2349"/>
                  </a:lnTo>
                  <a:lnTo>
                    <a:pt x="1441" y="2364"/>
                  </a:lnTo>
                  <a:lnTo>
                    <a:pt x="1428" y="2375"/>
                  </a:lnTo>
                  <a:lnTo>
                    <a:pt x="1413" y="2384"/>
                  </a:lnTo>
                  <a:lnTo>
                    <a:pt x="1395" y="2387"/>
                  </a:lnTo>
                  <a:lnTo>
                    <a:pt x="1283" y="2385"/>
                  </a:lnTo>
                  <a:lnTo>
                    <a:pt x="1176" y="2380"/>
                  </a:lnTo>
                  <a:lnTo>
                    <a:pt x="1073" y="2373"/>
                  </a:lnTo>
                  <a:lnTo>
                    <a:pt x="975" y="2364"/>
                  </a:lnTo>
                  <a:lnTo>
                    <a:pt x="880" y="2353"/>
                  </a:lnTo>
                  <a:lnTo>
                    <a:pt x="791" y="2339"/>
                  </a:lnTo>
                  <a:lnTo>
                    <a:pt x="706" y="2323"/>
                  </a:lnTo>
                  <a:lnTo>
                    <a:pt x="626" y="2306"/>
                  </a:lnTo>
                  <a:lnTo>
                    <a:pt x="550" y="2285"/>
                  </a:lnTo>
                  <a:lnTo>
                    <a:pt x="480" y="2265"/>
                  </a:lnTo>
                  <a:lnTo>
                    <a:pt x="413" y="2241"/>
                  </a:lnTo>
                  <a:lnTo>
                    <a:pt x="352" y="2216"/>
                  </a:lnTo>
                  <a:lnTo>
                    <a:pt x="296" y="2191"/>
                  </a:lnTo>
                  <a:lnTo>
                    <a:pt x="244" y="2164"/>
                  </a:lnTo>
                  <a:lnTo>
                    <a:pt x="198" y="2135"/>
                  </a:lnTo>
                  <a:lnTo>
                    <a:pt x="155" y="2107"/>
                  </a:lnTo>
                  <a:lnTo>
                    <a:pt x="136" y="2091"/>
                  </a:lnTo>
                  <a:lnTo>
                    <a:pt x="117" y="2075"/>
                  </a:lnTo>
                  <a:lnTo>
                    <a:pt x="115" y="2073"/>
                  </a:lnTo>
                  <a:lnTo>
                    <a:pt x="112" y="2071"/>
                  </a:lnTo>
                  <a:lnTo>
                    <a:pt x="112" y="2536"/>
                  </a:lnTo>
                  <a:lnTo>
                    <a:pt x="113" y="2539"/>
                  </a:lnTo>
                  <a:lnTo>
                    <a:pt x="114" y="2544"/>
                  </a:lnTo>
                  <a:lnTo>
                    <a:pt x="121" y="2569"/>
                  </a:lnTo>
                  <a:lnTo>
                    <a:pt x="135" y="2595"/>
                  </a:lnTo>
                  <a:lnTo>
                    <a:pt x="154" y="2621"/>
                  </a:lnTo>
                  <a:lnTo>
                    <a:pt x="179" y="2648"/>
                  </a:lnTo>
                  <a:lnTo>
                    <a:pt x="211" y="2675"/>
                  </a:lnTo>
                  <a:lnTo>
                    <a:pt x="249" y="2700"/>
                  </a:lnTo>
                  <a:lnTo>
                    <a:pt x="291" y="2726"/>
                  </a:lnTo>
                  <a:lnTo>
                    <a:pt x="340" y="2752"/>
                  </a:lnTo>
                  <a:lnTo>
                    <a:pt x="394" y="2775"/>
                  </a:lnTo>
                  <a:lnTo>
                    <a:pt x="454" y="2799"/>
                  </a:lnTo>
                  <a:lnTo>
                    <a:pt x="519" y="2821"/>
                  </a:lnTo>
                  <a:lnTo>
                    <a:pt x="589" y="2842"/>
                  </a:lnTo>
                  <a:lnTo>
                    <a:pt x="665" y="2861"/>
                  </a:lnTo>
                  <a:lnTo>
                    <a:pt x="747" y="2879"/>
                  </a:lnTo>
                  <a:lnTo>
                    <a:pt x="833" y="2894"/>
                  </a:lnTo>
                  <a:lnTo>
                    <a:pt x="924" y="2909"/>
                  </a:lnTo>
                  <a:lnTo>
                    <a:pt x="1019" y="2920"/>
                  </a:lnTo>
                  <a:lnTo>
                    <a:pt x="1121" y="2929"/>
                  </a:lnTo>
                  <a:lnTo>
                    <a:pt x="1138" y="2933"/>
                  </a:lnTo>
                  <a:lnTo>
                    <a:pt x="1153" y="2941"/>
                  </a:lnTo>
                  <a:lnTo>
                    <a:pt x="1164" y="2955"/>
                  </a:lnTo>
                  <a:lnTo>
                    <a:pt x="1170" y="2970"/>
                  </a:lnTo>
                  <a:lnTo>
                    <a:pt x="1172" y="2988"/>
                  </a:lnTo>
                  <a:lnTo>
                    <a:pt x="1168" y="3004"/>
                  </a:lnTo>
                  <a:lnTo>
                    <a:pt x="1160" y="3018"/>
                  </a:lnTo>
                  <a:lnTo>
                    <a:pt x="1148" y="3030"/>
                  </a:lnTo>
                  <a:lnTo>
                    <a:pt x="1133" y="3037"/>
                  </a:lnTo>
                  <a:lnTo>
                    <a:pt x="1117" y="3039"/>
                  </a:lnTo>
                  <a:lnTo>
                    <a:pt x="1114" y="3039"/>
                  </a:lnTo>
                  <a:lnTo>
                    <a:pt x="1112" y="3039"/>
                  </a:lnTo>
                  <a:lnTo>
                    <a:pt x="1040" y="3033"/>
                  </a:lnTo>
                  <a:lnTo>
                    <a:pt x="966" y="3024"/>
                  </a:lnTo>
                  <a:lnTo>
                    <a:pt x="894" y="3015"/>
                  </a:lnTo>
                  <a:lnTo>
                    <a:pt x="822" y="3004"/>
                  </a:lnTo>
                  <a:lnTo>
                    <a:pt x="751" y="2992"/>
                  </a:lnTo>
                  <a:lnTo>
                    <a:pt x="682" y="2977"/>
                  </a:lnTo>
                  <a:lnTo>
                    <a:pt x="613" y="2962"/>
                  </a:lnTo>
                  <a:lnTo>
                    <a:pt x="548" y="2944"/>
                  </a:lnTo>
                  <a:lnTo>
                    <a:pt x="484" y="2925"/>
                  </a:lnTo>
                  <a:lnTo>
                    <a:pt x="423" y="2904"/>
                  </a:lnTo>
                  <a:lnTo>
                    <a:pt x="364" y="2882"/>
                  </a:lnTo>
                  <a:lnTo>
                    <a:pt x="309" y="2858"/>
                  </a:lnTo>
                  <a:lnTo>
                    <a:pt x="257" y="2834"/>
                  </a:lnTo>
                  <a:lnTo>
                    <a:pt x="208" y="2807"/>
                  </a:lnTo>
                  <a:lnTo>
                    <a:pt x="165" y="2778"/>
                  </a:lnTo>
                  <a:lnTo>
                    <a:pt x="125" y="2749"/>
                  </a:lnTo>
                  <a:lnTo>
                    <a:pt x="91" y="2717"/>
                  </a:lnTo>
                  <a:lnTo>
                    <a:pt x="61" y="2684"/>
                  </a:lnTo>
                  <a:lnTo>
                    <a:pt x="37" y="2650"/>
                  </a:lnTo>
                  <a:lnTo>
                    <a:pt x="19" y="2614"/>
                  </a:lnTo>
                  <a:lnTo>
                    <a:pt x="7" y="2576"/>
                  </a:lnTo>
                  <a:lnTo>
                    <a:pt x="2" y="2565"/>
                  </a:lnTo>
                  <a:lnTo>
                    <a:pt x="0" y="2552"/>
                  </a:lnTo>
                  <a:lnTo>
                    <a:pt x="0" y="508"/>
                  </a:lnTo>
                  <a:lnTo>
                    <a:pt x="2" y="495"/>
                  </a:lnTo>
                  <a:lnTo>
                    <a:pt x="7" y="483"/>
                  </a:lnTo>
                  <a:lnTo>
                    <a:pt x="20" y="444"/>
                  </a:lnTo>
                  <a:lnTo>
                    <a:pt x="39" y="406"/>
                  </a:lnTo>
                  <a:lnTo>
                    <a:pt x="66" y="370"/>
                  </a:lnTo>
                  <a:lnTo>
                    <a:pt x="98" y="335"/>
                  </a:lnTo>
                  <a:lnTo>
                    <a:pt x="138" y="300"/>
                  </a:lnTo>
                  <a:lnTo>
                    <a:pt x="182" y="267"/>
                  </a:lnTo>
                  <a:lnTo>
                    <a:pt x="233" y="236"/>
                  </a:lnTo>
                  <a:lnTo>
                    <a:pt x="289" y="206"/>
                  </a:lnTo>
                  <a:lnTo>
                    <a:pt x="349" y="178"/>
                  </a:lnTo>
                  <a:lnTo>
                    <a:pt x="415" y="151"/>
                  </a:lnTo>
                  <a:lnTo>
                    <a:pt x="486" y="127"/>
                  </a:lnTo>
                  <a:lnTo>
                    <a:pt x="560" y="104"/>
                  </a:lnTo>
                  <a:lnTo>
                    <a:pt x="640" y="83"/>
                  </a:lnTo>
                  <a:lnTo>
                    <a:pt x="723" y="64"/>
                  </a:lnTo>
                  <a:lnTo>
                    <a:pt x="810" y="48"/>
                  </a:lnTo>
                  <a:lnTo>
                    <a:pt x="900" y="34"/>
                  </a:lnTo>
                  <a:lnTo>
                    <a:pt x="993" y="22"/>
                  </a:lnTo>
                  <a:lnTo>
                    <a:pt x="1091" y="13"/>
                  </a:lnTo>
                  <a:lnTo>
                    <a:pt x="1189" y="6"/>
                  </a:lnTo>
                  <a:lnTo>
                    <a:pt x="1292" y="1"/>
                  </a:lnTo>
                  <a:lnTo>
                    <a:pt x="1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6" name="Group 985"/>
          <p:cNvGrpSpPr/>
          <p:nvPr/>
        </p:nvGrpSpPr>
        <p:grpSpPr>
          <a:xfrm>
            <a:off x="10007410" y="5812274"/>
            <a:ext cx="587375" cy="485775"/>
            <a:chOff x="2473325" y="1951038"/>
            <a:chExt cx="587375" cy="4857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4" name="Freeform 63"/>
            <p:cNvSpPr>
              <a:spLocks noEditPoints="1"/>
            </p:cNvSpPr>
            <p:nvPr/>
          </p:nvSpPr>
          <p:spPr bwMode="auto">
            <a:xfrm>
              <a:off x="2473325" y="1951038"/>
              <a:ext cx="587375" cy="485775"/>
            </a:xfrm>
            <a:custGeom>
              <a:avLst/>
              <a:gdLst>
                <a:gd name="T0" fmla="*/ 2337 w 3330"/>
                <a:gd name="T1" fmla="*/ 1496 h 2754"/>
                <a:gd name="T2" fmla="*/ 2166 w 3330"/>
                <a:gd name="T3" fmla="*/ 1622 h 2754"/>
                <a:gd name="T4" fmla="*/ 2073 w 3330"/>
                <a:gd name="T5" fmla="*/ 1748 h 2754"/>
                <a:gd name="T6" fmla="*/ 2006 w 3330"/>
                <a:gd name="T7" fmla="*/ 1943 h 2754"/>
                <a:gd name="T8" fmla="*/ 2004 w 3330"/>
                <a:gd name="T9" fmla="*/ 2116 h 2754"/>
                <a:gd name="T10" fmla="*/ 2115 w 3330"/>
                <a:gd name="T11" fmla="*/ 2393 h 2754"/>
                <a:gd name="T12" fmla="*/ 2379 w 3330"/>
                <a:gd name="T13" fmla="*/ 2600 h 2754"/>
                <a:gd name="T14" fmla="*/ 2732 w 3330"/>
                <a:gd name="T15" fmla="*/ 2632 h 2754"/>
                <a:gd name="T16" fmla="*/ 3040 w 3330"/>
                <a:gd name="T17" fmla="*/ 2467 h 2754"/>
                <a:gd name="T18" fmla="*/ 3207 w 3330"/>
                <a:gd name="T19" fmla="*/ 2160 h 2754"/>
                <a:gd name="T20" fmla="*/ 3172 w 3330"/>
                <a:gd name="T21" fmla="*/ 1804 h 2754"/>
                <a:gd name="T22" fmla="*/ 3060 w 3330"/>
                <a:gd name="T23" fmla="*/ 1631 h 2754"/>
                <a:gd name="T24" fmla="*/ 2899 w 3330"/>
                <a:gd name="T25" fmla="*/ 1505 h 2754"/>
                <a:gd name="T26" fmla="*/ 2771 w 3330"/>
                <a:gd name="T27" fmla="*/ 1454 h 2754"/>
                <a:gd name="T28" fmla="*/ 1891 w 3330"/>
                <a:gd name="T29" fmla="*/ 1244 h 2754"/>
                <a:gd name="T30" fmla="*/ 1646 w 3330"/>
                <a:gd name="T31" fmla="*/ 1386 h 2754"/>
                <a:gd name="T32" fmla="*/ 1437 w 3330"/>
                <a:gd name="T33" fmla="*/ 1336 h 2754"/>
                <a:gd name="T34" fmla="*/ 1136 w 3330"/>
                <a:gd name="T35" fmla="*/ 1408 h 2754"/>
                <a:gd name="T36" fmla="*/ 787 w 3330"/>
                <a:gd name="T37" fmla="*/ 1693 h 2754"/>
                <a:gd name="T38" fmla="*/ 441 w 3330"/>
                <a:gd name="T39" fmla="*/ 1970 h 2754"/>
                <a:gd name="T40" fmla="*/ 1896 w 3330"/>
                <a:gd name="T41" fmla="*/ 2148 h 2754"/>
                <a:gd name="T42" fmla="*/ 1888 w 3330"/>
                <a:gd name="T43" fmla="*/ 1999 h 2754"/>
                <a:gd name="T44" fmla="*/ 1938 w 3330"/>
                <a:gd name="T45" fmla="*/ 1774 h 2754"/>
                <a:gd name="T46" fmla="*/ 2018 w 3330"/>
                <a:gd name="T47" fmla="*/ 1628 h 2754"/>
                <a:gd name="T48" fmla="*/ 2119 w 3330"/>
                <a:gd name="T49" fmla="*/ 1514 h 2754"/>
                <a:gd name="T50" fmla="*/ 1976 w 3330"/>
                <a:gd name="T51" fmla="*/ 1170 h 2754"/>
                <a:gd name="T52" fmla="*/ 2548 w 3330"/>
                <a:gd name="T53" fmla="*/ 1324 h 2754"/>
                <a:gd name="T54" fmla="*/ 2780 w 3330"/>
                <a:gd name="T55" fmla="*/ 1343 h 2754"/>
                <a:gd name="T56" fmla="*/ 2949 w 3330"/>
                <a:gd name="T57" fmla="*/ 1407 h 2754"/>
                <a:gd name="T58" fmla="*/ 3064 w 3330"/>
                <a:gd name="T59" fmla="*/ 1483 h 2754"/>
                <a:gd name="T60" fmla="*/ 142 w 3330"/>
                <a:gd name="T61" fmla="*/ 2065 h 2754"/>
                <a:gd name="T62" fmla="*/ 403 w 3330"/>
                <a:gd name="T63" fmla="*/ 1859 h 2754"/>
                <a:gd name="T64" fmla="*/ 733 w 3330"/>
                <a:gd name="T65" fmla="*/ 1595 h 2754"/>
                <a:gd name="T66" fmla="*/ 1062 w 3330"/>
                <a:gd name="T67" fmla="*/ 1327 h 2754"/>
                <a:gd name="T68" fmla="*/ 202 w 3330"/>
                <a:gd name="T69" fmla="*/ 110 h 2754"/>
                <a:gd name="T70" fmla="*/ 1481 w 3330"/>
                <a:gd name="T71" fmla="*/ 1232 h 2754"/>
                <a:gd name="T72" fmla="*/ 1655 w 3330"/>
                <a:gd name="T73" fmla="*/ 1273 h 2754"/>
                <a:gd name="T74" fmla="*/ 1847 w 3330"/>
                <a:gd name="T75" fmla="*/ 1136 h 2754"/>
                <a:gd name="T76" fmla="*/ 3164 w 3330"/>
                <a:gd name="T77" fmla="*/ 0 h 2754"/>
                <a:gd name="T78" fmla="*/ 3200 w 3330"/>
                <a:gd name="T79" fmla="*/ 14 h 2754"/>
                <a:gd name="T80" fmla="*/ 3215 w 3330"/>
                <a:gd name="T81" fmla="*/ 35 h 2754"/>
                <a:gd name="T82" fmla="*/ 3247 w 3330"/>
                <a:gd name="T83" fmla="*/ 1706 h 2754"/>
                <a:gd name="T84" fmla="*/ 3330 w 3330"/>
                <a:gd name="T85" fmla="*/ 2038 h 2754"/>
                <a:gd name="T86" fmla="*/ 3231 w 3330"/>
                <a:gd name="T87" fmla="*/ 2399 h 2754"/>
                <a:gd name="T88" fmla="*/ 2973 w 3330"/>
                <a:gd name="T89" fmla="*/ 2656 h 2754"/>
                <a:gd name="T90" fmla="*/ 2609 w 3330"/>
                <a:gd name="T91" fmla="*/ 2754 h 2754"/>
                <a:gd name="T92" fmla="*/ 2233 w 3330"/>
                <a:gd name="T93" fmla="*/ 2650 h 2754"/>
                <a:gd name="T94" fmla="*/ 1973 w 3330"/>
                <a:gd name="T95" fmla="*/ 2376 h 2754"/>
                <a:gd name="T96" fmla="*/ 33 w 3330"/>
                <a:gd name="T97" fmla="*/ 2253 h 2754"/>
                <a:gd name="T98" fmla="*/ 10 w 3330"/>
                <a:gd name="T99" fmla="*/ 2234 h 2754"/>
                <a:gd name="T100" fmla="*/ 0 w 3330"/>
                <a:gd name="T101" fmla="*/ 2204 h 2754"/>
                <a:gd name="T102" fmla="*/ 5 w 3330"/>
                <a:gd name="T103" fmla="*/ 32 h 2754"/>
                <a:gd name="T104" fmla="*/ 25 w 3330"/>
                <a:gd name="T105" fmla="*/ 10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754">
                  <a:moveTo>
                    <a:pt x="2609" y="1432"/>
                  </a:moveTo>
                  <a:lnTo>
                    <a:pt x="2551" y="1435"/>
                  </a:lnTo>
                  <a:lnTo>
                    <a:pt x="2494" y="1443"/>
                  </a:lnTo>
                  <a:lnTo>
                    <a:pt x="2440" y="1456"/>
                  </a:lnTo>
                  <a:lnTo>
                    <a:pt x="2388" y="1474"/>
                  </a:lnTo>
                  <a:lnTo>
                    <a:pt x="2337" y="1496"/>
                  </a:lnTo>
                  <a:lnTo>
                    <a:pt x="2290" y="1522"/>
                  </a:lnTo>
                  <a:lnTo>
                    <a:pt x="2257" y="1543"/>
                  </a:lnTo>
                  <a:lnTo>
                    <a:pt x="2226" y="1566"/>
                  </a:lnTo>
                  <a:lnTo>
                    <a:pt x="2199" y="1590"/>
                  </a:lnTo>
                  <a:lnTo>
                    <a:pt x="2172" y="1615"/>
                  </a:lnTo>
                  <a:lnTo>
                    <a:pt x="2166" y="1622"/>
                  </a:lnTo>
                  <a:lnTo>
                    <a:pt x="2159" y="1629"/>
                  </a:lnTo>
                  <a:lnTo>
                    <a:pt x="2143" y="1647"/>
                  </a:lnTo>
                  <a:lnTo>
                    <a:pt x="2128" y="1665"/>
                  </a:lnTo>
                  <a:lnTo>
                    <a:pt x="2110" y="1689"/>
                  </a:lnTo>
                  <a:lnTo>
                    <a:pt x="2089" y="1723"/>
                  </a:lnTo>
                  <a:lnTo>
                    <a:pt x="2073" y="1748"/>
                  </a:lnTo>
                  <a:lnTo>
                    <a:pt x="2059" y="1776"/>
                  </a:lnTo>
                  <a:lnTo>
                    <a:pt x="2045" y="1804"/>
                  </a:lnTo>
                  <a:lnTo>
                    <a:pt x="2035" y="1831"/>
                  </a:lnTo>
                  <a:lnTo>
                    <a:pt x="2022" y="1871"/>
                  </a:lnTo>
                  <a:lnTo>
                    <a:pt x="2015" y="1898"/>
                  </a:lnTo>
                  <a:lnTo>
                    <a:pt x="2006" y="1943"/>
                  </a:lnTo>
                  <a:lnTo>
                    <a:pt x="2003" y="1967"/>
                  </a:lnTo>
                  <a:lnTo>
                    <a:pt x="1999" y="2002"/>
                  </a:lnTo>
                  <a:lnTo>
                    <a:pt x="1998" y="2038"/>
                  </a:lnTo>
                  <a:lnTo>
                    <a:pt x="1999" y="2074"/>
                  </a:lnTo>
                  <a:lnTo>
                    <a:pt x="2003" y="2111"/>
                  </a:lnTo>
                  <a:lnTo>
                    <a:pt x="2004" y="2116"/>
                  </a:lnTo>
                  <a:lnTo>
                    <a:pt x="2010" y="2153"/>
                  </a:lnTo>
                  <a:lnTo>
                    <a:pt x="2018" y="2189"/>
                  </a:lnTo>
                  <a:lnTo>
                    <a:pt x="2035" y="2244"/>
                  </a:lnTo>
                  <a:lnTo>
                    <a:pt x="2058" y="2296"/>
                  </a:lnTo>
                  <a:lnTo>
                    <a:pt x="2084" y="2346"/>
                  </a:lnTo>
                  <a:lnTo>
                    <a:pt x="2115" y="2393"/>
                  </a:lnTo>
                  <a:lnTo>
                    <a:pt x="2150" y="2438"/>
                  </a:lnTo>
                  <a:lnTo>
                    <a:pt x="2190" y="2478"/>
                  </a:lnTo>
                  <a:lnTo>
                    <a:pt x="2232" y="2515"/>
                  </a:lnTo>
                  <a:lnTo>
                    <a:pt x="2279" y="2547"/>
                  </a:lnTo>
                  <a:lnTo>
                    <a:pt x="2327" y="2576"/>
                  </a:lnTo>
                  <a:lnTo>
                    <a:pt x="2379" y="2600"/>
                  </a:lnTo>
                  <a:lnTo>
                    <a:pt x="2434" y="2619"/>
                  </a:lnTo>
                  <a:lnTo>
                    <a:pt x="2490" y="2632"/>
                  </a:lnTo>
                  <a:lnTo>
                    <a:pt x="2549" y="2641"/>
                  </a:lnTo>
                  <a:lnTo>
                    <a:pt x="2609" y="2644"/>
                  </a:lnTo>
                  <a:lnTo>
                    <a:pt x="2671" y="2641"/>
                  </a:lnTo>
                  <a:lnTo>
                    <a:pt x="2732" y="2632"/>
                  </a:lnTo>
                  <a:lnTo>
                    <a:pt x="2790" y="2617"/>
                  </a:lnTo>
                  <a:lnTo>
                    <a:pt x="2846" y="2596"/>
                  </a:lnTo>
                  <a:lnTo>
                    <a:pt x="2899" y="2571"/>
                  </a:lnTo>
                  <a:lnTo>
                    <a:pt x="2950" y="2540"/>
                  </a:lnTo>
                  <a:lnTo>
                    <a:pt x="2997" y="2506"/>
                  </a:lnTo>
                  <a:lnTo>
                    <a:pt x="3040" y="2467"/>
                  </a:lnTo>
                  <a:lnTo>
                    <a:pt x="3080" y="2424"/>
                  </a:lnTo>
                  <a:lnTo>
                    <a:pt x="3114" y="2376"/>
                  </a:lnTo>
                  <a:lnTo>
                    <a:pt x="3145" y="2326"/>
                  </a:lnTo>
                  <a:lnTo>
                    <a:pt x="3171" y="2273"/>
                  </a:lnTo>
                  <a:lnTo>
                    <a:pt x="3192" y="2218"/>
                  </a:lnTo>
                  <a:lnTo>
                    <a:pt x="3207" y="2160"/>
                  </a:lnTo>
                  <a:lnTo>
                    <a:pt x="3216" y="2100"/>
                  </a:lnTo>
                  <a:lnTo>
                    <a:pt x="3219" y="2038"/>
                  </a:lnTo>
                  <a:lnTo>
                    <a:pt x="3216" y="1977"/>
                  </a:lnTo>
                  <a:lnTo>
                    <a:pt x="3207" y="1917"/>
                  </a:lnTo>
                  <a:lnTo>
                    <a:pt x="3192" y="1860"/>
                  </a:lnTo>
                  <a:lnTo>
                    <a:pt x="3172" y="1804"/>
                  </a:lnTo>
                  <a:lnTo>
                    <a:pt x="3146" y="1752"/>
                  </a:lnTo>
                  <a:lnTo>
                    <a:pt x="3116" y="1701"/>
                  </a:lnTo>
                  <a:lnTo>
                    <a:pt x="3096" y="1674"/>
                  </a:lnTo>
                  <a:lnTo>
                    <a:pt x="3075" y="1647"/>
                  </a:lnTo>
                  <a:lnTo>
                    <a:pt x="3068" y="1639"/>
                  </a:lnTo>
                  <a:lnTo>
                    <a:pt x="3060" y="1631"/>
                  </a:lnTo>
                  <a:lnTo>
                    <a:pt x="3028" y="1599"/>
                  </a:lnTo>
                  <a:lnTo>
                    <a:pt x="3008" y="1580"/>
                  </a:lnTo>
                  <a:lnTo>
                    <a:pt x="2975" y="1554"/>
                  </a:lnTo>
                  <a:lnTo>
                    <a:pt x="2955" y="1539"/>
                  </a:lnTo>
                  <a:lnTo>
                    <a:pt x="2927" y="1521"/>
                  </a:lnTo>
                  <a:lnTo>
                    <a:pt x="2899" y="1505"/>
                  </a:lnTo>
                  <a:lnTo>
                    <a:pt x="2892" y="1502"/>
                  </a:lnTo>
                  <a:lnTo>
                    <a:pt x="2885" y="1498"/>
                  </a:lnTo>
                  <a:lnTo>
                    <a:pt x="2862" y="1487"/>
                  </a:lnTo>
                  <a:lnTo>
                    <a:pt x="2837" y="1476"/>
                  </a:lnTo>
                  <a:lnTo>
                    <a:pt x="2814" y="1468"/>
                  </a:lnTo>
                  <a:lnTo>
                    <a:pt x="2771" y="1454"/>
                  </a:lnTo>
                  <a:lnTo>
                    <a:pt x="2748" y="1448"/>
                  </a:lnTo>
                  <a:lnTo>
                    <a:pt x="2699" y="1440"/>
                  </a:lnTo>
                  <a:lnTo>
                    <a:pt x="2679" y="1436"/>
                  </a:lnTo>
                  <a:lnTo>
                    <a:pt x="2644" y="1433"/>
                  </a:lnTo>
                  <a:lnTo>
                    <a:pt x="2609" y="1432"/>
                  </a:lnTo>
                  <a:close/>
                  <a:moveTo>
                    <a:pt x="1891" y="1244"/>
                  </a:moveTo>
                  <a:lnTo>
                    <a:pt x="1811" y="1314"/>
                  </a:lnTo>
                  <a:lnTo>
                    <a:pt x="1782" y="1337"/>
                  </a:lnTo>
                  <a:lnTo>
                    <a:pt x="1751" y="1355"/>
                  </a:lnTo>
                  <a:lnTo>
                    <a:pt x="1716" y="1369"/>
                  </a:lnTo>
                  <a:lnTo>
                    <a:pt x="1682" y="1380"/>
                  </a:lnTo>
                  <a:lnTo>
                    <a:pt x="1646" y="1386"/>
                  </a:lnTo>
                  <a:lnTo>
                    <a:pt x="1610" y="1388"/>
                  </a:lnTo>
                  <a:lnTo>
                    <a:pt x="1573" y="1386"/>
                  </a:lnTo>
                  <a:lnTo>
                    <a:pt x="1537" y="1380"/>
                  </a:lnTo>
                  <a:lnTo>
                    <a:pt x="1503" y="1369"/>
                  </a:lnTo>
                  <a:lnTo>
                    <a:pt x="1469" y="1355"/>
                  </a:lnTo>
                  <a:lnTo>
                    <a:pt x="1437" y="1336"/>
                  </a:lnTo>
                  <a:lnTo>
                    <a:pt x="1408" y="1314"/>
                  </a:lnTo>
                  <a:lnTo>
                    <a:pt x="1329" y="1245"/>
                  </a:lnTo>
                  <a:lnTo>
                    <a:pt x="1286" y="1282"/>
                  </a:lnTo>
                  <a:lnTo>
                    <a:pt x="1239" y="1322"/>
                  </a:lnTo>
                  <a:lnTo>
                    <a:pt x="1189" y="1365"/>
                  </a:lnTo>
                  <a:lnTo>
                    <a:pt x="1136" y="1408"/>
                  </a:lnTo>
                  <a:lnTo>
                    <a:pt x="1082" y="1454"/>
                  </a:lnTo>
                  <a:lnTo>
                    <a:pt x="1024" y="1500"/>
                  </a:lnTo>
                  <a:lnTo>
                    <a:pt x="967" y="1548"/>
                  </a:lnTo>
                  <a:lnTo>
                    <a:pt x="907" y="1596"/>
                  </a:lnTo>
                  <a:lnTo>
                    <a:pt x="848" y="1644"/>
                  </a:lnTo>
                  <a:lnTo>
                    <a:pt x="787" y="1693"/>
                  </a:lnTo>
                  <a:lnTo>
                    <a:pt x="728" y="1742"/>
                  </a:lnTo>
                  <a:lnTo>
                    <a:pt x="668" y="1790"/>
                  </a:lnTo>
                  <a:lnTo>
                    <a:pt x="608" y="1837"/>
                  </a:lnTo>
                  <a:lnTo>
                    <a:pt x="551" y="1882"/>
                  </a:lnTo>
                  <a:lnTo>
                    <a:pt x="495" y="1927"/>
                  </a:lnTo>
                  <a:lnTo>
                    <a:pt x="441" y="1970"/>
                  </a:lnTo>
                  <a:lnTo>
                    <a:pt x="390" y="2010"/>
                  </a:lnTo>
                  <a:lnTo>
                    <a:pt x="341" y="2049"/>
                  </a:lnTo>
                  <a:lnTo>
                    <a:pt x="296" y="2085"/>
                  </a:lnTo>
                  <a:lnTo>
                    <a:pt x="253" y="2118"/>
                  </a:lnTo>
                  <a:lnTo>
                    <a:pt x="215" y="2148"/>
                  </a:lnTo>
                  <a:lnTo>
                    <a:pt x="1896" y="2148"/>
                  </a:lnTo>
                  <a:lnTo>
                    <a:pt x="1895" y="2142"/>
                  </a:lnTo>
                  <a:lnTo>
                    <a:pt x="1894" y="2136"/>
                  </a:lnTo>
                  <a:lnTo>
                    <a:pt x="1890" y="2100"/>
                  </a:lnTo>
                  <a:lnTo>
                    <a:pt x="1888" y="2069"/>
                  </a:lnTo>
                  <a:lnTo>
                    <a:pt x="1887" y="2038"/>
                  </a:lnTo>
                  <a:lnTo>
                    <a:pt x="1888" y="1999"/>
                  </a:lnTo>
                  <a:lnTo>
                    <a:pt x="1892" y="1960"/>
                  </a:lnTo>
                  <a:lnTo>
                    <a:pt x="1896" y="1931"/>
                  </a:lnTo>
                  <a:lnTo>
                    <a:pt x="1904" y="1885"/>
                  </a:lnTo>
                  <a:lnTo>
                    <a:pt x="1913" y="1849"/>
                  </a:lnTo>
                  <a:lnTo>
                    <a:pt x="1924" y="1813"/>
                  </a:lnTo>
                  <a:lnTo>
                    <a:pt x="1938" y="1774"/>
                  </a:lnTo>
                  <a:lnTo>
                    <a:pt x="1952" y="1745"/>
                  </a:lnTo>
                  <a:lnTo>
                    <a:pt x="1971" y="1704"/>
                  </a:lnTo>
                  <a:lnTo>
                    <a:pt x="1985" y="1679"/>
                  </a:lnTo>
                  <a:lnTo>
                    <a:pt x="1997" y="1660"/>
                  </a:lnTo>
                  <a:lnTo>
                    <a:pt x="2009" y="1640"/>
                  </a:lnTo>
                  <a:lnTo>
                    <a:pt x="2018" y="1628"/>
                  </a:lnTo>
                  <a:lnTo>
                    <a:pt x="2027" y="1615"/>
                  </a:lnTo>
                  <a:lnTo>
                    <a:pt x="2045" y="1592"/>
                  </a:lnTo>
                  <a:lnTo>
                    <a:pt x="2065" y="1569"/>
                  </a:lnTo>
                  <a:lnTo>
                    <a:pt x="2084" y="1548"/>
                  </a:lnTo>
                  <a:lnTo>
                    <a:pt x="2103" y="1527"/>
                  </a:lnTo>
                  <a:lnTo>
                    <a:pt x="2119" y="1514"/>
                  </a:lnTo>
                  <a:lnTo>
                    <a:pt x="2166" y="1474"/>
                  </a:lnTo>
                  <a:lnTo>
                    <a:pt x="2168" y="1472"/>
                  </a:lnTo>
                  <a:lnTo>
                    <a:pt x="2171" y="1470"/>
                  </a:lnTo>
                  <a:lnTo>
                    <a:pt x="1891" y="1244"/>
                  </a:lnTo>
                  <a:close/>
                  <a:moveTo>
                    <a:pt x="3108" y="177"/>
                  </a:moveTo>
                  <a:lnTo>
                    <a:pt x="1976" y="1170"/>
                  </a:lnTo>
                  <a:lnTo>
                    <a:pt x="2268" y="1407"/>
                  </a:lnTo>
                  <a:lnTo>
                    <a:pt x="2320" y="1382"/>
                  </a:lnTo>
                  <a:lnTo>
                    <a:pt x="2374" y="1361"/>
                  </a:lnTo>
                  <a:lnTo>
                    <a:pt x="2430" y="1344"/>
                  </a:lnTo>
                  <a:lnTo>
                    <a:pt x="2488" y="1332"/>
                  </a:lnTo>
                  <a:lnTo>
                    <a:pt x="2548" y="1324"/>
                  </a:lnTo>
                  <a:lnTo>
                    <a:pt x="2609" y="1322"/>
                  </a:lnTo>
                  <a:lnTo>
                    <a:pt x="2645" y="1323"/>
                  </a:lnTo>
                  <a:lnTo>
                    <a:pt x="2680" y="1326"/>
                  </a:lnTo>
                  <a:lnTo>
                    <a:pt x="2707" y="1329"/>
                  </a:lnTo>
                  <a:lnTo>
                    <a:pt x="2751" y="1336"/>
                  </a:lnTo>
                  <a:lnTo>
                    <a:pt x="2780" y="1343"/>
                  </a:lnTo>
                  <a:lnTo>
                    <a:pt x="2818" y="1353"/>
                  </a:lnTo>
                  <a:lnTo>
                    <a:pt x="2833" y="1358"/>
                  </a:lnTo>
                  <a:lnTo>
                    <a:pt x="2846" y="1362"/>
                  </a:lnTo>
                  <a:lnTo>
                    <a:pt x="2885" y="1376"/>
                  </a:lnTo>
                  <a:lnTo>
                    <a:pt x="2907" y="1387"/>
                  </a:lnTo>
                  <a:lnTo>
                    <a:pt x="2949" y="1407"/>
                  </a:lnTo>
                  <a:lnTo>
                    <a:pt x="2967" y="1417"/>
                  </a:lnTo>
                  <a:lnTo>
                    <a:pt x="3008" y="1442"/>
                  </a:lnTo>
                  <a:lnTo>
                    <a:pt x="3016" y="1448"/>
                  </a:lnTo>
                  <a:lnTo>
                    <a:pt x="3024" y="1453"/>
                  </a:lnTo>
                  <a:lnTo>
                    <a:pt x="3044" y="1468"/>
                  </a:lnTo>
                  <a:lnTo>
                    <a:pt x="3064" y="1483"/>
                  </a:lnTo>
                  <a:lnTo>
                    <a:pt x="3079" y="1496"/>
                  </a:lnTo>
                  <a:lnTo>
                    <a:pt x="3108" y="1521"/>
                  </a:lnTo>
                  <a:lnTo>
                    <a:pt x="3108" y="177"/>
                  </a:lnTo>
                  <a:close/>
                  <a:moveTo>
                    <a:pt x="111" y="177"/>
                  </a:moveTo>
                  <a:lnTo>
                    <a:pt x="111" y="2089"/>
                  </a:lnTo>
                  <a:lnTo>
                    <a:pt x="142" y="2065"/>
                  </a:lnTo>
                  <a:lnTo>
                    <a:pt x="179" y="2037"/>
                  </a:lnTo>
                  <a:lnTo>
                    <a:pt x="217" y="2006"/>
                  </a:lnTo>
                  <a:lnTo>
                    <a:pt x="259" y="1973"/>
                  </a:lnTo>
                  <a:lnTo>
                    <a:pt x="305" y="1937"/>
                  </a:lnTo>
                  <a:lnTo>
                    <a:pt x="353" y="1899"/>
                  </a:lnTo>
                  <a:lnTo>
                    <a:pt x="403" y="1859"/>
                  </a:lnTo>
                  <a:lnTo>
                    <a:pt x="455" y="1818"/>
                  </a:lnTo>
                  <a:lnTo>
                    <a:pt x="509" y="1775"/>
                  </a:lnTo>
                  <a:lnTo>
                    <a:pt x="563" y="1732"/>
                  </a:lnTo>
                  <a:lnTo>
                    <a:pt x="620" y="1686"/>
                  </a:lnTo>
                  <a:lnTo>
                    <a:pt x="676" y="1641"/>
                  </a:lnTo>
                  <a:lnTo>
                    <a:pt x="733" y="1595"/>
                  </a:lnTo>
                  <a:lnTo>
                    <a:pt x="789" y="1549"/>
                  </a:lnTo>
                  <a:lnTo>
                    <a:pt x="846" y="1504"/>
                  </a:lnTo>
                  <a:lnTo>
                    <a:pt x="901" y="1458"/>
                  </a:lnTo>
                  <a:lnTo>
                    <a:pt x="957" y="1414"/>
                  </a:lnTo>
                  <a:lnTo>
                    <a:pt x="1010" y="1370"/>
                  </a:lnTo>
                  <a:lnTo>
                    <a:pt x="1062" y="1327"/>
                  </a:lnTo>
                  <a:lnTo>
                    <a:pt x="1111" y="1285"/>
                  </a:lnTo>
                  <a:lnTo>
                    <a:pt x="1158" y="1246"/>
                  </a:lnTo>
                  <a:lnTo>
                    <a:pt x="1204" y="1208"/>
                  </a:lnTo>
                  <a:lnTo>
                    <a:pt x="1245" y="1172"/>
                  </a:lnTo>
                  <a:lnTo>
                    <a:pt x="111" y="177"/>
                  </a:lnTo>
                  <a:close/>
                  <a:moveTo>
                    <a:pt x="202" y="110"/>
                  </a:moveTo>
                  <a:lnTo>
                    <a:pt x="1366" y="1131"/>
                  </a:lnTo>
                  <a:lnTo>
                    <a:pt x="1368" y="1133"/>
                  </a:lnTo>
                  <a:lnTo>
                    <a:pt x="1371" y="1134"/>
                  </a:lnTo>
                  <a:lnTo>
                    <a:pt x="1371" y="1135"/>
                  </a:lnTo>
                  <a:lnTo>
                    <a:pt x="1371" y="1136"/>
                  </a:lnTo>
                  <a:lnTo>
                    <a:pt x="1481" y="1232"/>
                  </a:lnTo>
                  <a:lnTo>
                    <a:pt x="1507" y="1250"/>
                  </a:lnTo>
                  <a:lnTo>
                    <a:pt x="1534" y="1264"/>
                  </a:lnTo>
                  <a:lnTo>
                    <a:pt x="1563" y="1273"/>
                  </a:lnTo>
                  <a:lnTo>
                    <a:pt x="1594" y="1278"/>
                  </a:lnTo>
                  <a:lnTo>
                    <a:pt x="1625" y="1278"/>
                  </a:lnTo>
                  <a:lnTo>
                    <a:pt x="1655" y="1273"/>
                  </a:lnTo>
                  <a:lnTo>
                    <a:pt x="1684" y="1264"/>
                  </a:lnTo>
                  <a:lnTo>
                    <a:pt x="1712" y="1250"/>
                  </a:lnTo>
                  <a:lnTo>
                    <a:pt x="1737" y="1232"/>
                  </a:lnTo>
                  <a:lnTo>
                    <a:pt x="1846" y="1136"/>
                  </a:lnTo>
                  <a:lnTo>
                    <a:pt x="1846" y="1136"/>
                  </a:lnTo>
                  <a:lnTo>
                    <a:pt x="1847" y="1136"/>
                  </a:lnTo>
                  <a:lnTo>
                    <a:pt x="1848" y="1135"/>
                  </a:lnTo>
                  <a:lnTo>
                    <a:pt x="1849" y="1134"/>
                  </a:lnTo>
                  <a:lnTo>
                    <a:pt x="3017" y="110"/>
                  </a:lnTo>
                  <a:lnTo>
                    <a:pt x="202" y="110"/>
                  </a:lnTo>
                  <a:close/>
                  <a:moveTo>
                    <a:pt x="56" y="0"/>
                  </a:moveTo>
                  <a:lnTo>
                    <a:pt x="3164" y="0"/>
                  </a:lnTo>
                  <a:lnTo>
                    <a:pt x="3174" y="1"/>
                  </a:lnTo>
                  <a:lnTo>
                    <a:pt x="3183" y="4"/>
                  </a:lnTo>
                  <a:lnTo>
                    <a:pt x="3186" y="5"/>
                  </a:lnTo>
                  <a:lnTo>
                    <a:pt x="3189" y="6"/>
                  </a:lnTo>
                  <a:lnTo>
                    <a:pt x="3194" y="10"/>
                  </a:lnTo>
                  <a:lnTo>
                    <a:pt x="3200" y="14"/>
                  </a:lnTo>
                  <a:lnTo>
                    <a:pt x="3202" y="16"/>
                  </a:lnTo>
                  <a:lnTo>
                    <a:pt x="3204" y="18"/>
                  </a:lnTo>
                  <a:lnTo>
                    <a:pt x="3209" y="24"/>
                  </a:lnTo>
                  <a:lnTo>
                    <a:pt x="3212" y="30"/>
                  </a:lnTo>
                  <a:lnTo>
                    <a:pt x="3214" y="32"/>
                  </a:lnTo>
                  <a:lnTo>
                    <a:pt x="3215" y="35"/>
                  </a:lnTo>
                  <a:lnTo>
                    <a:pt x="3215" y="35"/>
                  </a:lnTo>
                  <a:lnTo>
                    <a:pt x="3219" y="54"/>
                  </a:lnTo>
                  <a:lnTo>
                    <a:pt x="3219" y="54"/>
                  </a:lnTo>
                  <a:lnTo>
                    <a:pt x="3219" y="55"/>
                  </a:lnTo>
                  <a:lnTo>
                    <a:pt x="3219" y="1658"/>
                  </a:lnTo>
                  <a:lnTo>
                    <a:pt x="3247" y="1706"/>
                  </a:lnTo>
                  <a:lnTo>
                    <a:pt x="3271" y="1758"/>
                  </a:lnTo>
                  <a:lnTo>
                    <a:pt x="3292" y="1810"/>
                  </a:lnTo>
                  <a:lnTo>
                    <a:pt x="3308" y="1865"/>
                  </a:lnTo>
                  <a:lnTo>
                    <a:pt x="3320" y="1921"/>
                  </a:lnTo>
                  <a:lnTo>
                    <a:pt x="3328" y="1979"/>
                  </a:lnTo>
                  <a:lnTo>
                    <a:pt x="3330" y="2038"/>
                  </a:lnTo>
                  <a:lnTo>
                    <a:pt x="3327" y="2103"/>
                  </a:lnTo>
                  <a:lnTo>
                    <a:pt x="3318" y="2166"/>
                  </a:lnTo>
                  <a:lnTo>
                    <a:pt x="3304" y="2228"/>
                  </a:lnTo>
                  <a:lnTo>
                    <a:pt x="3285" y="2287"/>
                  </a:lnTo>
                  <a:lnTo>
                    <a:pt x="3260" y="2344"/>
                  </a:lnTo>
                  <a:lnTo>
                    <a:pt x="3231" y="2399"/>
                  </a:lnTo>
                  <a:lnTo>
                    <a:pt x="3198" y="2451"/>
                  </a:lnTo>
                  <a:lnTo>
                    <a:pt x="3160" y="2499"/>
                  </a:lnTo>
                  <a:lnTo>
                    <a:pt x="3118" y="2544"/>
                  </a:lnTo>
                  <a:lnTo>
                    <a:pt x="3073" y="2586"/>
                  </a:lnTo>
                  <a:lnTo>
                    <a:pt x="3024" y="2623"/>
                  </a:lnTo>
                  <a:lnTo>
                    <a:pt x="2973" y="2656"/>
                  </a:lnTo>
                  <a:lnTo>
                    <a:pt x="2917" y="2685"/>
                  </a:lnTo>
                  <a:lnTo>
                    <a:pt x="2860" y="2709"/>
                  </a:lnTo>
                  <a:lnTo>
                    <a:pt x="2800" y="2728"/>
                  </a:lnTo>
                  <a:lnTo>
                    <a:pt x="2738" y="2742"/>
                  </a:lnTo>
                  <a:lnTo>
                    <a:pt x="2674" y="2751"/>
                  </a:lnTo>
                  <a:lnTo>
                    <a:pt x="2609" y="2754"/>
                  </a:lnTo>
                  <a:lnTo>
                    <a:pt x="2541" y="2751"/>
                  </a:lnTo>
                  <a:lnTo>
                    <a:pt x="2474" y="2742"/>
                  </a:lnTo>
                  <a:lnTo>
                    <a:pt x="2411" y="2727"/>
                  </a:lnTo>
                  <a:lnTo>
                    <a:pt x="2349" y="2706"/>
                  </a:lnTo>
                  <a:lnTo>
                    <a:pt x="2290" y="2680"/>
                  </a:lnTo>
                  <a:lnTo>
                    <a:pt x="2233" y="2650"/>
                  </a:lnTo>
                  <a:lnTo>
                    <a:pt x="2181" y="2614"/>
                  </a:lnTo>
                  <a:lnTo>
                    <a:pt x="2131" y="2574"/>
                  </a:lnTo>
                  <a:lnTo>
                    <a:pt x="2085" y="2530"/>
                  </a:lnTo>
                  <a:lnTo>
                    <a:pt x="2043" y="2483"/>
                  </a:lnTo>
                  <a:lnTo>
                    <a:pt x="2006" y="2431"/>
                  </a:lnTo>
                  <a:lnTo>
                    <a:pt x="1973" y="2376"/>
                  </a:lnTo>
                  <a:lnTo>
                    <a:pt x="1945" y="2318"/>
                  </a:lnTo>
                  <a:lnTo>
                    <a:pt x="1922" y="2258"/>
                  </a:lnTo>
                  <a:lnTo>
                    <a:pt x="56" y="2258"/>
                  </a:lnTo>
                  <a:lnTo>
                    <a:pt x="45" y="2257"/>
                  </a:lnTo>
                  <a:lnTo>
                    <a:pt x="36" y="2254"/>
                  </a:lnTo>
                  <a:lnTo>
                    <a:pt x="33" y="2253"/>
                  </a:lnTo>
                  <a:lnTo>
                    <a:pt x="30" y="2251"/>
                  </a:lnTo>
                  <a:lnTo>
                    <a:pt x="24" y="2248"/>
                  </a:lnTo>
                  <a:lnTo>
                    <a:pt x="19" y="2244"/>
                  </a:lnTo>
                  <a:lnTo>
                    <a:pt x="17" y="2242"/>
                  </a:lnTo>
                  <a:lnTo>
                    <a:pt x="15" y="2240"/>
                  </a:lnTo>
                  <a:lnTo>
                    <a:pt x="10" y="2234"/>
                  </a:lnTo>
                  <a:lnTo>
                    <a:pt x="7" y="2228"/>
                  </a:lnTo>
                  <a:lnTo>
                    <a:pt x="5" y="2226"/>
                  </a:lnTo>
                  <a:lnTo>
                    <a:pt x="4" y="2223"/>
                  </a:lnTo>
                  <a:lnTo>
                    <a:pt x="4" y="2222"/>
                  </a:lnTo>
                  <a:lnTo>
                    <a:pt x="3" y="2221"/>
                  </a:lnTo>
                  <a:lnTo>
                    <a:pt x="0" y="2204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10" y="24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25" y="10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6" y="4"/>
                  </a:lnTo>
                  <a:lnTo>
                    <a:pt x="45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64"/>
            <p:cNvSpPr>
              <a:spLocks/>
            </p:cNvSpPr>
            <p:nvPr/>
          </p:nvSpPr>
          <p:spPr bwMode="auto">
            <a:xfrm>
              <a:off x="2865438" y="2243138"/>
              <a:ext cx="136525" cy="134938"/>
            </a:xfrm>
            <a:custGeom>
              <a:avLst/>
              <a:gdLst>
                <a:gd name="T0" fmla="*/ 389 w 777"/>
                <a:gd name="T1" fmla="*/ 0 h 772"/>
                <a:gd name="T2" fmla="*/ 406 w 777"/>
                <a:gd name="T3" fmla="*/ 3 h 772"/>
                <a:gd name="T4" fmla="*/ 421 w 777"/>
                <a:gd name="T5" fmla="*/ 11 h 772"/>
                <a:gd name="T6" fmla="*/ 433 w 777"/>
                <a:gd name="T7" fmla="*/ 23 h 772"/>
                <a:gd name="T8" fmla="*/ 441 w 777"/>
                <a:gd name="T9" fmla="*/ 38 h 772"/>
                <a:gd name="T10" fmla="*/ 444 w 777"/>
                <a:gd name="T11" fmla="*/ 55 h 772"/>
                <a:gd name="T12" fmla="*/ 444 w 777"/>
                <a:gd name="T13" fmla="*/ 331 h 772"/>
                <a:gd name="T14" fmla="*/ 722 w 777"/>
                <a:gd name="T15" fmla="*/ 331 h 772"/>
                <a:gd name="T16" fmla="*/ 739 w 777"/>
                <a:gd name="T17" fmla="*/ 334 h 772"/>
                <a:gd name="T18" fmla="*/ 754 w 777"/>
                <a:gd name="T19" fmla="*/ 342 h 772"/>
                <a:gd name="T20" fmla="*/ 766 w 777"/>
                <a:gd name="T21" fmla="*/ 354 h 772"/>
                <a:gd name="T22" fmla="*/ 774 w 777"/>
                <a:gd name="T23" fmla="*/ 369 h 772"/>
                <a:gd name="T24" fmla="*/ 777 w 777"/>
                <a:gd name="T25" fmla="*/ 386 h 772"/>
                <a:gd name="T26" fmla="*/ 774 w 777"/>
                <a:gd name="T27" fmla="*/ 403 h 772"/>
                <a:gd name="T28" fmla="*/ 766 w 777"/>
                <a:gd name="T29" fmla="*/ 418 h 772"/>
                <a:gd name="T30" fmla="*/ 754 w 777"/>
                <a:gd name="T31" fmla="*/ 430 h 772"/>
                <a:gd name="T32" fmla="*/ 739 w 777"/>
                <a:gd name="T33" fmla="*/ 438 h 772"/>
                <a:gd name="T34" fmla="*/ 722 w 777"/>
                <a:gd name="T35" fmla="*/ 441 h 772"/>
                <a:gd name="T36" fmla="*/ 444 w 777"/>
                <a:gd name="T37" fmla="*/ 441 h 772"/>
                <a:gd name="T38" fmla="*/ 444 w 777"/>
                <a:gd name="T39" fmla="*/ 716 h 772"/>
                <a:gd name="T40" fmla="*/ 441 w 777"/>
                <a:gd name="T41" fmla="*/ 733 h 772"/>
                <a:gd name="T42" fmla="*/ 433 w 777"/>
                <a:gd name="T43" fmla="*/ 748 h 772"/>
                <a:gd name="T44" fmla="*/ 421 w 777"/>
                <a:gd name="T45" fmla="*/ 761 h 772"/>
                <a:gd name="T46" fmla="*/ 406 w 777"/>
                <a:gd name="T47" fmla="*/ 769 h 772"/>
                <a:gd name="T48" fmla="*/ 389 w 777"/>
                <a:gd name="T49" fmla="*/ 772 h 772"/>
                <a:gd name="T50" fmla="*/ 371 w 777"/>
                <a:gd name="T51" fmla="*/ 769 h 772"/>
                <a:gd name="T52" fmla="*/ 356 w 777"/>
                <a:gd name="T53" fmla="*/ 761 h 772"/>
                <a:gd name="T54" fmla="*/ 344 w 777"/>
                <a:gd name="T55" fmla="*/ 748 h 772"/>
                <a:gd name="T56" fmla="*/ 336 w 777"/>
                <a:gd name="T57" fmla="*/ 733 h 772"/>
                <a:gd name="T58" fmla="*/ 333 w 777"/>
                <a:gd name="T59" fmla="*/ 716 h 772"/>
                <a:gd name="T60" fmla="*/ 333 w 777"/>
                <a:gd name="T61" fmla="*/ 441 h 772"/>
                <a:gd name="T62" fmla="*/ 56 w 777"/>
                <a:gd name="T63" fmla="*/ 441 h 772"/>
                <a:gd name="T64" fmla="*/ 38 w 777"/>
                <a:gd name="T65" fmla="*/ 438 h 772"/>
                <a:gd name="T66" fmla="*/ 23 w 777"/>
                <a:gd name="T67" fmla="*/ 430 h 772"/>
                <a:gd name="T68" fmla="*/ 11 w 777"/>
                <a:gd name="T69" fmla="*/ 418 h 772"/>
                <a:gd name="T70" fmla="*/ 3 w 777"/>
                <a:gd name="T71" fmla="*/ 403 h 772"/>
                <a:gd name="T72" fmla="*/ 0 w 777"/>
                <a:gd name="T73" fmla="*/ 386 h 772"/>
                <a:gd name="T74" fmla="*/ 3 w 777"/>
                <a:gd name="T75" fmla="*/ 369 h 772"/>
                <a:gd name="T76" fmla="*/ 11 w 777"/>
                <a:gd name="T77" fmla="*/ 354 h 772"/>
                <a:gd name="T78" fmla="*/ 23 w 777"/>
                <a:gd name="T79" fmla="*/ 342 h 772"/>
                <a:gd name="T80" fmla="*/ 38 w 777"/>
                <a:gd name="T81" fmla="*/ 334 h 772"/>
                <a:gd name="T82" fmla="*/ 56 w 777"/>
                <a:gd name="T83" fmla="*/ 331 h 772"/>
                <a:gd name="T84" fmla="*/ 333 w 777"/>
                <a:gd name="T85" fmla="*/ 331 h 772"/>
                <a:gd name="T86" fmla="*/ 333 w 777"/>
                <a:gd name="T87" fmla="*/ 55 h 772"/>
                <a:gd name="T88" fmla="*/ 336 w 777"/>
                <a:gd name="T89" fmla="*/ 38 h 772"/>
                <a:gd name="T90" fmla="*/ 344 w 777"/>
                <a:gd name="T91" fmla="*/ 23 h 772"/>
                <a:gd name="T92" fmla="*/ 356 w 777"/>
                <a:gd name="T93" fmla="*/ 11 h 772"/>
                <a:gd name="T94" fmla="*/ 371 w 777"/>
                <a:gd name="T95" fmla="*/ 3 h 772"/>
                <a:gd name="T96" fmla="*/ 389 w 777"/>
                <a:gd name="T97" fmla="*/ 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7" h="772">
                  <a:moveTo>
                    <a:pt x="389" y="0"/>
                  </a:moveTo>
                  <a:lnTo>
                    <a:pt x="406" y="3"/>
                  </a:lnTo>
                  <a:lnTo>
                    <a:pt x="421" y="11"/>
                  </a:lnTo>
                  <a:lnTo>
                    <a:pt x="433" y="23"/>
                  </a:lnTo>
                  <a:lnTo>
                    <a:pt x="441" y="38"/>
                  </a:lnTo>
                  <a:lnTo>
                    <a:pt x="444" y="55"/>
                  </a:lnTo>
                  <a:lnTo>
                    <a:pt x="444" y="331"/>
                  </a:lnTo>
                  <a:lnTo>
                    <a:pt x="722" y="331"/>
                  </a:lnTo>
                  <a:lnTo>
                    <a:pt x="739" y="334"/>
                  </a:lnTo>
                  <a:lnTo>
                    <a:pt x="754" y="342"/>
                  </a:lnTo>
                  <a:lnTo>
                    <a:pt x="766" y="354"/>
                  </a:lnTo>
                  <a:lnTo>
                    <a:pt x="774" y="369"/>
                  </a:lnTo>
                  <a:lnTo>
                    <a:pt x="777" y="386"/>
                  </a:lnTo>
                  <a:lnTo>
                    <a:pt x="774" y="403"/>
                  </a:lnTo>
                  <a:lnTo>
                    <a:pt x="766" y="418"/>
                  </a:lnTo>
                  <a:lnTo>
                    <a:pt x="754" y="430"/>
                  </a:lnTo>
                  <a:lnTo>
                    <a:pt x="739" y="438"/>
                  </a:lnTo>
                  <a:lnTo>
                    <a:pt x="722" y="441"/>
                  </a:lnTo>
                  <a:lnTo>
                    <a:pt x="444" y="441"/>
                  </a:lnTo>
                  <a:lnTo>
                    <a:pt x="444" y="716"/>
                  </a:lnTo>
                  <a:lnTo>
                    <a:pt x="441" y="733"/>
                  </a:lnTo>
                  <a:lnTo>
                    <a:pt x="433" y="748"/>
                  </a:lnTo>
                  <a:lnTo>
                    <a:pt x="421" y="761"/>
                  </a:lnTo>
                  <a:lnTo>
                    <a:pt x="406" y="769"/>
                  </a:lnTo>
                  <a:lnTo>
                    <a:pt x="389" y="772"/>
                  </a:lnTo>
                  <a:lnTo>
                    <a:pt x="371" y="769"/>
                  </a:lnTo>
                  <a:lnTo>
                    <a:pt x="356" y="761"/>
                  </a:lnTo>
                  <a:lnTo>
                    <a:pt x="344" y="748"/>
                  </a:lnTo>
                  <a:lnTo>
                    <a:pt x="336" y="733"/>
                  </a:lnTo>
                  <a:lnTo>
                    <a:pt x="333" y="716"/>
                  </a:lnTo>
                  <a:lnTo>
                    <a:pt x="333" y="441"/>
                  </a:lnTo>
                  <a:lnTo>
                    <a:pt x="56" y="441"/>
                  </a:lnTo>
                  <a:lnTo>
                    <a:pt x="38" y="438"/>
                  </a:lnTo>
                  <a:lnTo>
                    <a:pt x="23" y="430"/>
                  </a:lnTo>
                  <a:lnTo>
                    <a:pt x="11" y="418"/>
                  </a:lnTo>
                  <a:lnTo>
                    <a:pt x="3" y="403"/>
                  </a:lnTo>
                  <a:lnTo>
                    <a:pt x="0" y="386"/>
                  </a:lnTo>
                  <a:lnTo>
                    <a:pt x="3" y="369"/>
                  </a:lnTo>
                  <a:lnTo>
                    <a:pt x="11" y="354"/>
                  </a:lnTo>
                  <a:lnTo>
                    <a:pt x="23" y="342"/>
                  </a:lnTo>
                  <a:lnTo>
                    <a:pt x="38" y="334"/>
                  </a:lnTo>
                  <a:lnTo>
                    <a:pt x="56" y="331"/>
                  </a:lnTo>
                  <a:lnTo>
                    <a:pt x="333" y="331"/>
                  </a:lnTo>
                  <a:lnTo>
                    <a:pt x="333" y="55"/>
                  </a:lnTo>
                  <a:lnTo>
                    <a:pt x="336" y="38"/>
                  </a:lnTo>
                  <a:lnTo>
                    <a:pt x="344" y="23"/>
                  </a:lnTo>
                  <a:lnTo>
                    <a:pt x="356" y="11"/>
                  </a:lnTo>
                  <a:lnTo>
                    <a:pt x="371" y="3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1" name="Group 1000"/>
          <p:cNvGrpSpPr/>
          <p:nvPr/>
        </p:nvGrpSpPr>
        <p:grpSpPr>
          <a:xfrm>
            <a:off x="9071916" y="5812274"/>
            <a:ext cx="587375" cy="485775"/>
            <a:chOff x="1587500" y="1951038"/>
            <a:chExt cx="587375" cy="4857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9" name="Freeform 69"/>
            <p:cNvSpPr>
              <a:spLocks noEditPoints="1"/>
            </p:cNvSpPr>
            <p:nvPr/>
          </p:nvSpPr>
          <p:spPr bwMode="auto">
            <a:xfrm>
              <a:off x="1587500" y="1951038"/>
              <a:ext cx="587375" cy="485775"/>
            </a:xfrm>
            <a:custGeom>
              <a:avLst/>
              <a:gdLst>
                <a:gd name="T0" fmla="*/ 2337 w 3330"/>
                <a:gd name="T1" fmla="*/ 1496 h 2754"/>
                <a:gd name="T2" fmla="*/ 2166 w 3330"/>
                <a:gd name="T3" fmla="*/ 1622 h 2754"/>
                <a:gd name="T4" fmla="*/ 2073 w 3330"/>
                <a:gd name="T5" fmla="*/ 1748 h 2754"/>
                <a:gd name="T6" fmla="*/ 2006 w 3330"/>
                <a:gd name="T7" fmla="*/ 1943 h 2754"/>
                <a:gd name="T8" fmla="*/ 2004 w 3330"/>
                <a:gd name="T9" fmla="*/ 2116 h 2754"/>
                <a:gd name="T10" fmla="*/ 2115 w 3330"/>
                <a:gd name="T11" fmla="*/ 2393 h 2754"/>
                <a:gd name="T12" fmla="*/ 2379 w 3330"/>
                <a:gd name="T13" fmla="*/ 2600 h 2754"/>
                <a:gd name="T14" fmla="*/ 2732 w 3330"/>
                <a:gd name="T15" fmla="*/ 2632 h 2754"/>
                <a:gd name="T16" fmla="*/ 3040 w 3330"/>
                <a:gd name="T17" fmla="*/ 2467 h 2754"/>
                <a:gd name="T18" fmla="*/ 3207 w 3330"/>
                <a:gd name="T19" fmla="*/ 2160 h 2754"/>
                <a:gd name="T20" fmla="*/ 3172 w 3330"/>
                <a:gd name="T21" fmla="*/ 1804 h 2754"/>
                <a:gd name="T22" fmla="*/ 3060 w 3330"/>
                <a:gd name="T23" fmla="*/ 1631 h 2754"/>
                <a:gd name="T24" fmla="*/ 2899 w 3330"/>
                <a:gd name="T25" fmla="*/ 1505 h 2754"/>
                <a:gd name="T26" fmla="*/ 2771 w 3330"/>
                <a:gd name="T27" fmla="*/ 1454 h 2754"/>
                <a:gd name="T28" fmla="*/ 1891 w 3330"/>
                <a:gd name="T29" fmla="*/ 1244 h 2754"/>
                <a:gd name="T30" fmla="*/ 1646 w 3330"/>
                <a:gd name="T31" fmla="*/ 1386 h 2754"/>
                <a:gd name="T32" fmla="*/ 1437 w 3330"/>
                <a:gd name="T33" fmla="*/ 1336 h 2754"/>
                <a:gd name="T34" fmla="*/ 1136 w 3330"/>
                <a:gd name="T35" fmla="*/ 1408 h 2754"/>
                <a:gd name="T36" fmla="*/ 787 w 3330"/>
                <a:gd name="T37" fmla="*/ 1693 h 2754"/>
                <a:gd name="T38" fmla="*/ 441 w 3330"/>
                <a:gd name="T39" fmla="*/ 1970 h 2754"/>
                <a:gd name="T40" fmla="*/ 1896 w 3330"/>
                <a:gd name="T41" fmla="*/ 2148 h 2754"/>
                <a:gd name="T42" fmla="*/ 1888 w 3330"/>
                <a:gd name="T43" fmla="*/ 1999 h 2754"/>
                <a:gd name="T44" fmla="*/ 1938 w 3330"/>
                <a:gd name="T45" fmla="*/ 1774 h 2754"/>
                <a:gd name="T46" fmla="*/ 2018 w 3330"/>
                <a:gd name="T47" fmla="*/ 1628 h 2754"/>
                <a:gd name="T48" fmla="*/ 2119 w 3330"/>
                <a:gd name="T49" fmla="*/ 1514 h 2754"/>
                <a:gd name="T50" fmla="*/ 1976 w 3330"/>
                <a:gd name="T51" fmla="*/ 1170 h 2754"/>
                <a:gd name="T52" fmla="*/ 2548 w 3330"/>
                <a:gd name="T53" fmla="*/ 1324 h 2754"/>
                <a:gd name="T54" fmla="*/ 2780 w 3330"/>
                <a:gd name="T55" fmla="*/ 1343 h 2754"/>
                <a:gd name="T56" fmla="*/ 2949 w 3330"/>
                <a:gd name="T57" fmla="*/ 1407 h 2754"/>
                <a:gd name="T58" fmla="*/ 3064 w 3330"/>
                <a:gd name="T59" fmla="*/ 1483 h 2754"/>
                <a:gd name="T60" fmla="*/ 142 w 3330"/>
                <a:gd name="T61" fmla="*/ 2065 h 2754"/>
                <a:gd name="T62" fmla="*/ 403 w 3330"/>
                <a:gd name="T63" fmla="*/ 1859 h 2754"/>
                <a:gd name="T64" fmla="*/ 733 w 3330"/>
                <a:gd name="T65" fmla="*/ 1595 h 2754"/>
                <a:gd name="T66" fmla="*/ 1062 w 3330"/>
                <a:gd name="T67" fmla="*/ 1327 h 2754"/>
                <a:gd name="T68" fmla="*/ 202 w 3330"/>
                <a:gd name="T69" fmla="*/ 110 h 2754"/>
                <a:gd name="T70" fmla="*/ 1371 w 3330"/>
                <a:gd name="T71" fmla="*/ 1136 h 2754"/>
                <a:gd name="T72" fmla="*/ 1625 w 3330"/>
                <a:gd name="T73" fmla="*/ 1278 h 2754"/>
                <a:gd name="T74" fmla="*/ 1847 w 3330"/>
                <a:gd name="T75" fmla="*/ 1136 h 2754"/>
                <a:gd name="T76" fmla="*/ 3164 w 3330"/>
                <a:gd name="T77" fmla="*/ 0 h 2754"/>
                <a:gd name="T78" fmla="*/ 3200 w 3330"/>
                <a:gd name="T79" fmla="*/ 14 h 2754"/>
                <a:gd name="T80" fmla="*/ 3215 w 3330"/>
                <a:gd name="T81" fmla="*/ 35 h 2754"/>
                <a:gd name="T82" fmla="*/ 3247 w 3330"/>
                <a:gd name="T83" fmla="*/ 1706 h 2754"/>
                <a:gd name="T84" fmla="*/ 3330 w 3330"/>
                <a:gd name="T85" fmla="*/ 2038 h 2754"/>
                <a:gd name="T86" fmla="*/ 3231 w 3330"/>
                <a:gd name="T87" fmla="*/ 2399 h 2754"/>
                <a:gd name="T88" fmla="*/ 2973 w 3330"/>
                <a:gd name="T89" fmla="*/ 2656 h 2754"/>
                <a:gd name="T90" fmla="*/ 2609 w 3330"/>
                <a:gd name="T91" fmla="*/ 2754 h 2754"/>
                <a:gd name="T92" fmla="*/ 2233 w 3330"/>
                <a:gd name="T93" fmla="*/ 2650 h 2754"/>
                <a:gd name="T94" fmla="*/ 1973 w 3330"/>
                <a:gd name="T95" fmla="*/ 2376 h 2754"/>
                <a:gd name="T96" fmla="*/ 33 w 3330"/>
                <a:gd name="T97" fmla="*/ 2253 h 2754"/>
                <a:gd name="T98" fmla="*/ 10 w 3330"/>
                <a:gd name="T99" fmla="*/ 2234 h 2754"/>
                <a:gd name="T100" fmla="*/ 0 w 3330"/>
                <a:gd name="T101" fmla="*/ 2204 h 2754"/>
                <a:gd name="T102" fmla="*/ 5 w 3330"/>
                <a:gd name="T103" fmla="*/ 32 h 2754"/>
                <a:gd name="T104" fmla="*/ 25 w 3330"/>
                <a:gd name="T105" fmla="*/ 10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754">
                  <a:moveTo>
                    <a:pt x="2609" y="1432"/>
                  </a:moveTo>
                  <a:lnTo>
                    <a:pt x="2551" y="1435"/>
                  </a:lnTo>
                  <a:lnTo>
                    <a:pt x="2494" y="1443"/>
                  </a:lnTo>
                  <a:lnTo>
                    <a:pt x="2440" y="1456"/>
                  </a:lnTo>
                  <a:lnTo>
                    <a:pt x="2388" y="1474"/>
                  </a:lnTo>
                  <a:lnTo>
                    <a:pt x="2337" y="1496"/>
                  </a:lnTo>
                  <a:lnTo>
                    <a:pt x="2290" y="1522"/>
                  </a:lnTo>
                  <a:lnTo>
                    <a:pt x="2257" y="1543"/>
                  </a:lnTo>
                  <a:lnTo>
                    <a:pt x="2226" y="1566"/>
                  </a:lnTo>
                  <a:lnTo>
                    <a:pt x="2199" y="1590"/>
                  </a:lnTo>
                  <a:lnTo>
                    <a:pt x="2172" y="1615"/>
                  </a:lnTo>
                  <a:lnTo>
                    <a:pt x="2166" y="1622"/>
                  </a:lnTo>
                  <a:lnTo>
                    <a:pt x="2159" y="1629"/>
                  </a:lnTo>
                  <a:lnTo>
                    <a:pt x="2143" y="1647"/>
                  </a:lnTo>
                  <a:lnTo>
                    <a:pt x="2128" y="1665"/>
                  </a:lnTo>
                  <a:lnTo>
                    <a:pt x="2110" y="1689"/>
                  </a:lnTo>
                  <a:lnTo>
                    <a:pt x="2089" y="1723"/>
                  </a:lnTo>
                  <a:lnTo>
                    <a:pt x="2073" y="1748"/>
                  </a:lnTo>
                  <a:lnTo>
                    <a:pt x="2059" y="1776"/>
                  </a:lnTo>
                  <a:lnTo>
                    <a:pt x="2045" y="1804"/>
                  </a:lnTo>
                  <a:lnTo>
                    <a:pt x="2035" y="1831"/>
                  </a:lnTo>
                  <a:lnTo>
                    <a:pt x="2022" y="1871"/>
                  </a:lnTo>
                  <a:lnTo>
                    <a:pt x="2015" y="1898"/>
                  </a:lnTo>
                  <a:lnTo>
                    <a:pt x="2006" y="1943"/>
                  </a:lnTo>
                  <a:lnTo>
                    <a:pt x="2003" y="1967"/>
                  </a:lnTo>
                  <a:lnTo>
                    <a:pt x="1999" y="2002"/>
                  </a:lnTo>
                  <a:lnTo>
                    <a:pt x="1998" y="2038"/>
                  </a:lnTo>
                  <a:lnTo>
                    <a:pt x="1999" y="2074"/>
                  </a:lnTo>
                  <a:lnTo>
                    <a:pt x="2003" y="2111"/>
                  </a:lnTo>
                  <a:lnTo>
                    <a:pt x="2004" y="2116"/>
                  </a:lnTo>
                  <a:lnTo>
                    <a:pt x="2010" y="2153"/>
                  </a:lnTo>
                  <a:lnTo>
                    <a:pt x="2018" y="2189"/>
                  </a:lnTo>
                  <a:lnTo>
                    <a:pt x="2035" y="2244"/>
                  </a:lnTo>
                  <a:lnTo>
                    <a:pt x="2058" y="2296"/>
                  </a:lnTo>
                  <a:lnTo>
                    <a:pt x="2084" y="2346"/>
                  </a:lnTo>
                  <a:lnTo>
                    <a:pt x="2115" y="2393"/>
                  </a:lnTo>
                  <a:lnTo>
                    <a:pt x="2150" y="2438"/>
                  </a:lnTo>
                  <a:lnTo>
                    <a:pt x="2190" y="2478"/>
                  </a:lnTo>
                  <a:lnTo>
                    <a:pt x="2232" y="2515"/>
                  </a:lnTo>
                  <a:lnTo>
                    <a:pt x="2279" y="2547"/>
                  </a:lnTo>
                  <a:lnTo>
                    <a:pt x="2327" y="2576"/>
                  </a:lnTo>
                  <a:lnTo>
                    <a:pt x="2379" y="2600"/>
                  </a:lnTo>
                  <a:lnTo>
                    <a:pt x="2434" y="2619"/>
                  </a:lnTo>
                  <a:lnTo>
                    <a:pt x="2490" y="2632"/>
                  </a:lnTo>
                  <a:lnTo>
                    <a:pt x="2549" y="2641"/>
                  </a:lnTo>
                  <a:lnTo>
                    <a:pt x="2609" y="2644"/>
                  </a:lnTo>
                  <a:lnTo>
                    <a:pt x="2671" y="2641"/>
                  </a:lnTo>
                  <a:lnTo>
                    <a:pt x="2732" y="2632"/>
                  </a:lnTo>
                  <a:lnTo>
                    <a:pt x="2790" y="2617"/>
                  </a:lnTo>
                  <a:lnTo>
                    <a:pt x="2846" y="2596"/>
                  </a:lnTo>
                  <a:lnTo>
                    <a:pt x="2899" y="2571"/>
                  </a:lnTo>
                  <a:lnTo>
                    <a:pt x="2950" y="2540"/>
                  </a:lnTo>
                  <a:lnTo>
                    <a:pt x="2997" y="2506"/>
                  </a:lnTo>
                  <a:lnTo>
                    <a:pt x="3040" y="2467"/>
                  </a:lnTo>
                  <a:lnTo>
                    <a:pt x="3080" y="2424"/>
                  </a:lnTo>
                  <a:lnTo>
                    <a:pt x="3114" y="2376"/>
                  </a:lnTo>
                  <a:lnTo>
                    <a:pt x="3145" y="2326"/>
                  </a:lnTo>
                  <a:lnTo>
                    <a:pt x="3171" y="2273"/>
                  </a:lnTo>
                  <a:lnTo>
                    <a:pt x="3192" y="2218"/>
                  </a:lnTo>
                  <a:lnTo>
                    <a:pt x="3207" y="2160"/>
                  </a:lnTo>
                  <a:lnTo>
                    <a:pt x="3216" y="2100"/>
                  </a:lnTo>
                  <a:lnTo>
                    <a:pt x="3219" y="2038"/>
                  </a:lnTo>
                  <a:lnTo>
                    <a:pt x="3216" y="1977"/>
                  </a:lnTo>
                  <a:lnTo>
                    <a:pt x="3207" y="1917"/>
                  </a:lnTo>
                  <a:lnTo>
                    <a:pt x="3192" y="1860"/>
                  </a:lnTo>
                  <a:lnTo>
                    <a:pt x="3172" y="1804"/>
                  </a:lnTo>
                  <a:lnTo>
                    <a:pt x="3146" y="1752"/>
                  </a:lnTo>
                  <a:lnTo>
                    <a:pt x="3116" y="1701"/>
                  </a:lnTo>
                  <a:lnTo>
                    <a:pt x="3096" y="1674"/>
                  </a:lnTo>
                  <a:lnTo>
                    <a:pt x="3075" y="1647"/>
                  </a:lnTo>
                  <a:lnTo>
                    <a:pt x="3068" y="1639"/>
                  </a:lnTo>
                  <a:lnTo>
                    <a:pt x="3060" y="1631"/>
                  </a:lnTo>
                  <a:lnTo>
                    <a:pt x="3028" y="1599"/>
                  </a:lnTo>
                  <a:lnTo>
                    <a:pt x="3008" y="1580"/>
                  </a:lnTo>
                  <a:lnTo>
                    <a:pt x="2975" y="1554"/>
                  </a:lnTo>
                  <a:lnTo>
                    <a:pt x="2955" y="1539"/>
                  </a:lnTo>
                  <a:lnTo>
                    <a:pt x="2927" y="1521"/>
                  </a:lnTo>
                  <a:lnTo>
                    <a:pt x="2899" y="1505"/>
                  </a:lnTo>
                  <a:lnTo>
                    <a:pt x="2892" y="1502"/>
                  </a:lnTo>
                  <a:lnTo>
                    <a:pt x="2885" y="1498"/>
                  </a:lnTo>
                  <a:lnTo>
                    <a:pt x="2862" y="1487"/>
                  </a:lnTo>
                  <a:lnTo>
                    <a:pt x="2837" y="1476"/>
                  </a:lnTo>
                  <a:lnTo>
                    <a:pt x="2814" y="1468"/>
                  </a:lnTo>
                  <a:lnTo>
                    <a:pt x="2771" y="1454"/>
                  </a:lnTo>
                  <a:lnTo>
                    <a:pt x="2748" y="1448"/>
                  </a:lnTo>
                  <a:lnTo>
                    <a:pt x="2699" y="1440"/>
                  </a:lnTo>
                  <a:lnTo>
                    <a:pt x="2679" y="1436"/>
                  </a:lnTo>
                  <a:lnTo>
                    <a:pt x="2644" y="1433"/>
                  </a:lnTo>
                  <a:lnTo>
                    <a:pt x="2609" y="1432"/>
                  </a:lnTo>
                  <a:close/>
                  <a:moveTo>
                    <a:pt x="1891" y="1244"/>
                  </a:moveTo>
                  <a:lnTo>
                    <a:pt x="1811" y="1314"/>
                  </a:lnTo>
                  <a:lnTo>
                    <a:pt x="1782" y="1337"/>
                  </a:lnTo>
                  <a:lnTo>
                    <a:pt x="1751" y="1355"/>
                  </a:lnTo>
                  <a:lnTo>
                    <a:pt x="1716" y="1369"/>
                  </a:lnTo>
                  <a:lnTo>
                    <a:pt x="1682" y="1380"/>
                  </a:lnTo>
                  <a:lnTo>
                    <a:pt x="1646" y="1386"/>
                  </a:lnTo>
                  <a:lnTo>
                    <a:pt x="1610" y="1388"/>
                  </a:lnTo>
                  <a:lnTo>
                    <a:pt x="1573" y="1386"/>
                  </a:lnTo>
                  <a:lnTo>
                    <a:pt x="1537" y="1380"/>
                  </a:lnTo>
                  <a:lnTo>
                    <a:pt x="1503" y="1369"/>
                  </a:lnTo>
                  <a:lnTo>
                    <a:pt x="1469" y="1355"/>
                  </a:lnTo>
                  <a:lnTo>
                    <a:pt x="1437" y="1336"/>
                  </a:lnTo>
                  <a:lnTo>
                    <a:pt x="1408" y="1314"/>
                  </a:lnTo>
                  <a:lnTo>
                    <a:pt x="1329" y="1245"/>
                  </a:lnTo>
                  <a:lnTo>
                    <a:pt x="1286" y="1282"/>
                  </a:lnTo>
                  <a:lnTo>
                    <a:pt x="1239" y="1322"/>
                  </a:lnTo>
                  <a:lnTo>
                    <a:pt x="1189" y="1365"/>
                  </a:lnTo>
                  <a:lnTo>
                    <a:pt x="1136" y="1408"/>
                  </a:lnTo>
                  <a:lnTo>
                    <a:pt x="1082" y="1454"/>
                  </a:lnTo>
                  <a:lnTo>
                    <a:pt x="1024" y="1500"/>
                  </a:lnTo>
                  <a:lnTo>
                    <a:pt x="967" y="1548"/>
                  </a:lnTo>
                  <a:lnTo>
                    <a:pt x="907" y="1596"/>
                  </a:lnTo>
                  <a:lnTo>
                    <a:pt x="848" y="1644"/>
                  </a:lnTo>
                  <a:lnTo>
                    <a:pt x="787" y="1693"/>
                  </a:lnTo>
                  <a:lnTo>
                    <a:pt x="728" y="1742"/>
                  </a:lnTo>
                  <a:lnTo>
                    <a:pt x="668" y="1790"/>
                  </a:lnTo>
                  <a:lnTo>
                    <a:pt x="608" y="1837"/>
                  </a:lnTo>
                  <a:lnTo>
                    <a:pt x="551" y="1882"/>
                  </a:lnTo>
                  <a:lnTo>
                    <a:pt x="495" y="1927"/>
                  </a:lnTo>
                  <a:lnTo>
                    <a:pt x="441" y="1970"/>
                  </a:lnTo>
                  <a:lnTo>
                    <a:pt x="390" y="2010"/>
                  </a:lnTo>
                  <a:lnTo>
                    <a:pt x="341" y="2049"/>
                  </a:lnTo>
                  <a:lnTo>
                    <a:pt x="296" y="2085"/>
                  </a:lnTo>
                  <a:lnTo>
                    <a:pt x="253" y="2118"/>
                  </a:lnTo>
                  <a:lnTo>
                    <a:pt x="215" y="2148"/>
                  </a:lnTo>
                  <a:lnTo>
                    <a:pt x="1896" y="2148"/>
                  </a:lnTo>
                  <a:lnTo>
                    <a:pt x="1895" y="2142"/>
                  </a:lnTo>
                  <a:lnTo>
                    <a:pt x="1894" y="2136"/>
                  </a:lnTo>
                  <a:lnTo>
                    <a:pt x="1890" y="2100"/>
                  </a:lnTo>
                  <a:lnTo>
                    <a:pt x="1888" y="2069"/>
                  </a:lnTo>
                  <a:lnTo>
                    <a:pt x="1887" y="2038"/>
                  </a:lnTo>
                  <a:lnTo>
                    <a:pt x="1888" y="1999"/>
                  </a:lnTo>
                  <a:lnTo>
                    <a:pt x="1892" y="1960"/>
                  </a:lnTo>
                  <a:lnTo>
                    <a:pt x="1896" y="1931"/>
                  </a:lnTo>
                  <a:lnTo>
                    <a:pt x="1904" y="1885"/>
                  </a:lnTo>
                  <a:lnTo>
                    <a:pt x="1913" y="1849"/>
                  </a:lnTo>
                  <a:lnTo>
                    <a:pt x="1924" y="1813"/>
                  </a:lnTo>
                  <a:lnTo>
                    <a:pt x="1938" y="1774"/>
                  </a:lnTo>
                  <a:lnTo>
                    <a:pt x="1952" y="1745"/>
                  </a:lnTo>
                  <a:lnTo>
                    <a:pt x="1971" y="1704"/>
                  </a:lnTo>
                  <a:lnTo>
                    <a:pt x="1985" y="1679"/>
                  </a:lnTo>
                  <a:lnTo>
                    <a:pt x="1997" y="1660"/>
                  </a:lnTo>
                  <a:lnTo>
                    <a:pt x="2009" y="1640"/>
                  </a:lnTo>
                  <a:lnTo>
                    <a:pt x="2018" y="1628"/>
                  </a:lnTo>
                  <a:lnTo>
                    <a:pt x="2027" y="1615"/>
                  </a:lnTo>
                  <a:lnTo>
                    <a:pt x="2045" y="1592"/>
                  </a:lnTo>
                  <a:lnTo>
                    <a:pt x="2065" y="1569"/>
                  </a:lnTo>
                  <a:lnTo>
                    <a:pt x="2084" y="1548"/>
                  </a:lnTo>
                  <a:lnTo>
                    <a:pt x="2103" y="1527"/>
                  </a:lnTo>
                  <a:lnTo>
                    <a:pt x="2119" y="1514"/>
                  </a:lnTo>
                  <a:lnTo>
                    <a:pt x="2166" y="1474"/>
                  </a:lnTo>
                  <a:lnTo>
                    <a:pt x="2168" y="1472"/>
                  </a:lnTo>
                  <a:lnTo>
                    <a:pt x="2171" y="1470"/>
                  </a:lnTo>
                  <a:lnTo>
                    <a:pt x="1891" y="1244"/>
                  </a:lnTo>
                  <a:close/>
                  <a:moveTo>
                    <a:pt x="3108" y="177"/>
                  </a:moveTo>
                  <a:lnTo>
                    <a:pt x="1976" y="1170"/>
                  </a:lnTo>
                  <a:lnTo>
                    <a:pt x="2268" y="1407"/>
                  </a:lnTo>
                  <a:lnTo>
                    <a:pt x="2320" y="1382"/>
                  </a:lnTo>
                  <a:lnTo>
                    <a:pt x="2374" y="1361"/>
                  </a:lnTo>
                  <a:lnTo>
                    <a:pt x="2430" y="1344"/>
                  </a:lnTo>
                  <a:lnTo>
                    <a:pt x="2488" y="1332"/>
                  </a:lnTo>
                  <a:lnTo>
                    <a:pt x="2548" y="1324"/>
                  </a:lnTo>
                  <a:lnTo>
                    <a:pt x="2609" y="1322"/>
                  </a:lnTo>
                  <a:lnTo>
                    <a:pt x="2645" y="1323"/>
                  </a:lnTo>
                  <a:lnTo>
                    <a:pt x="2680" y="1326"/>
                  </a:lnTo>
                  <a:lnTo>
                    <a:pt x="2707" y="1329"/>
                  </a:lnTo>
                  <a:lnTo>
                    <a:pt x="2751" y="1336"/>
                  </a:lnTo>
                  <a:lnTo>
                    <a:pt x="2780" y="1343"/>
                  </a:lnTo>
                  <a:lnTo>
                    <a:pt x="2818" y="1353"/>
                  </a:lnTo>
                  <a:lnTo>
                    <a:pt x="2833" y="1358"/>
                  </a:lnTo>
                  <a:lnTo>
                    <a:pt x="2846" y="1362"/>
                  </a:lnTo>
                  <a:lnTo>
                    <a:pt x="2885" y="1376"/>
                  </a:lnTo>
                  <a:lnTo>
                    <a:pt x="2907" y="1387"/>
                  </a:lnTo>
                  <a:lnTo>
                    <a:pt x="2949" y="1407"/>
                  </a:lnTo>
                  <a:lnTo>
                    <a:pt x="2967" y="1417"/>
                  </a:lnTo>
                  <a:lnTo>
                    <a:pt x="3008" y="1442"/>
                  </a:lnTo>
                  <a:lnTo>
                    <a:pt x="3016" y="1448"/>
                  </a:lnTo>
                  <a:lnTo>
                    <a:pt x="3024" y="1453"/>
                  </a:lnTo>
                  <a:lnTo>
                    <a:pt x="3044" y="1468"/>
                  </a:lnTo>
                  <a:lnTo>
                    <a:pt x="3064" y="1483"/>
                  </a:lnTo>
                  <a:lnTo>
                    <a:pt x="3079" y="1496"/>
                  </a:lnTo>
                  <a:lnTo>
                    <a:pt x="3108" y="1521"/>
                  </a:lnTo>
                  <a:lnTo>
                    <a:pt x="3108" y="177"/>
                  </a:lnTo>
                  <a:close/>
                  <a:moveTo>
                    <a:pt x="111" y="177"/>
                  </a:moveTo>
                  <a:lnTo>
                    <a:pt x="111" y="2089"/>
                  </a:lnTo>
                  <a:lnTo>
                    <a:pt x="142" y="2065"/>
                  </a:lnTo>
                  <a:lnTo>
                    <a:pt x="179" y="2037"/>
                  </a:lnTo>
                  <a:lnTo>
                    <a:pt x="217" y="2006"/>
                  </a:lnTo>
                  <a:lnTo>
                    <a:pt x="259" y="1973"/>
                  </a:lnTo>
                  <a:lnTo>
                    <a:pt x="305" y="1937"/>
                  </a:lnTo>
                  <a:lnTo>
                    <a:pt x="353" y="1899"/>
                  </a:lnTo>
                  <a:lnTo>
                    <a:pt x="403" y="1859"/>
                  </a:lnTo>
                  <a:lnTo>
                    <a:pt x="455" y="1818"/>
                  </a:lnTo>
                  <a:lnTo>
                    <a:pt x="509" y="1775"/>
                  </a:lnTo>
                  <a:lnTo>
                    <a:pt x="563" y="1732"/>
                  </a:lnTo>
                  <a:lnTo>
                    <a:pt x="620" y="1686"/>
                  </a:lnTo>
                  <a:lnTo>
                    <a:pt x="676" y="1641"/>
                  </a:lnTo>
                  <a:lnTo>
                    <a:pt x="733" y="1595"/>
                  </a:lnTo>
                  <a:lnTo>
                    <a:pt x="789" y="1549"/>
                  </a:lnTo>
                  <a:lnTo>
                    <a:pt x="846" y="1504"/>
                  </a:lnTo>
                  <a:lnTo>
                    <a:pt x="901" y="1458"/>
                  </a:lnTo>
                  <a:lnTo>
                    <a:pt x="957" y="1414"/>
                  </a:lnTo>
                  <a:lnTo>
                    <a:pt x="1010" y="1370"/>
                  </a:lnTo>
                  <a:lnTo>
                    <a:pt x="1062" y="1327"/>
                  </a:lnTo>
                  <a:lnTo>
                    <a:pt x="1111" y="1285"/>
                  </a:lnTo>
                  <a:lnTo>
                    <a:pt x="1158" y="1246"/>
                  </a:lnTo>
                  <a:lnTo>
                    <a:pt x="1204" y="1208"/>
                  </a:lnTo>
                  <a:lnTo>
                    <a:pt x="1245" y="1172"/>
                  </a:lnTo>
                  <a:lnTo>
                    <a:pt x="111" y="177"/>
                  </a:lnTo>
                  <a:close/>
                  <a:moveTo>
                    <a:pt x="202" y="110"/>
                  </a:moveTo>
                  <a:lnTo>
                    <a:pt x="1366" y="1131"/>
                  </a:lnTo>
                  <a:lnTo>
                    <a:pt x="1368" y="1132"/>
                  </a:lnTo>
                  <a:lnTo>
                    <a:pt x="1369" y="1133"/>
                  </a:lnTo>
                  <a:lnTo>
                    <a:pt x="1371" y="1135"/>
                  </a:lnTo>
                  <a:lnTo>
                    <a:pt x="1371" y="1135"/>
                  </a:lnTo>
                  <a:lnTo>
                    <a:pt x="1371" y="1136"/>
                  </a:lnTo>
                  <a:lnTo>
                    <a:pt x="1481" y="1232"/>
                  </a:lnTo>
                  <a:lnTo>
                    <a:pt x="1507" y="1250"/>
                  </a:lnTo>
                  <a:lnTo>
                    <a:pt x="1534" y="1264"/>
                  </a:lnTo>
                  <a:lnTo>
                    <a:pt x="1564" y="1273"/>
                  </a:lnTo>
                  <a:lnTo>
                    <a:pt x="1594" y="1278"/>
                  </a:lnTo>
                  <a:lnTo>
                    <a:pt x="1625" y="1278"/>
                  </a:lnTo>
                  <a:lnTo>
                    <a:pt x="1655" y="1273"/>
                  </a:lnTo>
                  <a:lnTo>
                    <a:pt x="1684" y="1264"/>
                  </a:lnTo>
                  <a:lnTo>
                    <a:pt x="1712" y="1250"/>
                  </a:lnTo>
                  <a:lnTo>
                    <a:pt x="1737" y="1232"/>
                  </a:lnTo>
                  <a:lnTo>
                    <a:pt x="1846" y="1136"/>
                  </a:lnTo>
                  <a:lnTo>
                    <a:pt x="1847" y="1136"/>
                  </a:lnTo>
                  <a:lnTo>
                    <a:pt x="1848" y="1135"/>
                  </a:lnTo>
                  <a:lnTo>
                    <a:pt x="1849" y="1134"/>
                  </a:lnTo>
                  <a:lnTo>
                    <a:pt x="3017" y="110"/>
                  </a:lnTo>
                  <a:lnTo>
                    <a:pt x="202" y="110"/>
                  </a:lnTo>
                  <a:close/>
                  <a:moveTo>
                    <a:pt x="56" y="0"/>
                  </a:moveTo>
                  <a:lnTo>
                    <a:pt x="3164" y="0"/>
                  </a:lnTo>
                  <a:lnTo>
                    <a:pt x="3174" y="1"/>
                  </a:lnTo>
                  <a:lnTo>
                    <a:pt x="3183" y="4"/>
                  </a:lnTo>
                  <a:lnTo>
                    <a:pt x="3186" y="5"/>
                  </a:lnTo>
                  <a:lnTo>
                    <a:pt x="3189" y="6"/>
                  </a:lnTo>
                  <a:lnTo>
                    <a:pt x="3194" y="10"/>
                  </a:lnTo>
                  <a:lnTo>
                    <a:pt x="3200" y="14"/>
                  </a:lnTo>
                  <a:lnTo>
                    <a:pt x="3202" y="16"/>
                  </a:lnTo>
                  <a:lnTo>
                    <a:pt x="3204" y="18"/>
                  </a:lnTo>
                  <a:lnTo>
                    <a:pt x="3209" y="24"/>
                  </a:lnTo>
                  <a:lnTo>
                    <a:pt x="3212" y="30"/>
                  </a:lnTo>
                  <a:lnTo>
                    <a:pt x="3214" y="32"/>
                  </a:lnTo>
                  <a:lnTo>
                    <a:pt x="3215" y="35"/>
                  </a:lnTo>
                  <a:lnTo>
                    <a:pt x="3215" y="35"/>
                  </a:lnTo>
                  <a:lnTo>
                    <a:pt x="3219" y="54"/>
                  </a:lnTo>
                  <a:lnTo>
                    <a:pt x="3219" y="54"/>
                  </a:lnTo>
                  <a:lnTo>
                    <a:pt x="3219" y="55"/>
                  </a:lnTo>
                  <a:lnTo>
                    <a:pt x="3219" y="1658"/>
                  </a:lnTo>
                  <a:lnTo>
                    <a:pt x="3247" y="1706"/>
                  </a:lnTo>
                  <a:lnTo>
                    <a:pt x="3271" y="1758"/>
                  </a:lnTo>
                  <a:lnTo>
                    <a:pt x="3292" y="1810"/>
                  </a:lnTo>
                  <a:lnTo>
                    <a:pt x="3308" y="1865"/>
                  </a:lnTo>
                  <a:lnTo>
                    <a:pt x="3320" y="1921"/>
                  </a:lnTo>
                  <a:lnTo>
                    <a:pt x="3328" y="1979"/>
                  </a:lnTo>
                  <a:lnTo>
                    <a:pt x="3330" y="2038"/>
                  </a:lnTo>
                  <a:lnTo>
                    <a:pt x="3327" y="2103"/>
                  </a:lnTo>
                  <a:lnTo>
                    <a:pt x="3318" y="2166"/>
                  </a:lnTo>
                  <a:lnTo>
                    <a:pt x="3304" y="2228"/>
                  </a:lnTo>
                  <a:lnTo>
                    <a:pt x="3285" y="2287"/>
                  </a:lnTo>
                  <a:lnTo>
                    <a:pt x="3260" y="2344"/>
                  </a:lnTo>
                  <a:lnTo>
                    <a:pt x="3231" y="2399"/>
                  </a:lnTo>
                  <a:lnTo>
                    <a:pt x="3198" y="2451"/>
                  </a:lnTo>
                  <a:lnTo>
                    <a:pt x="3160" y="2499"/>
                  </a:lnTo>
                  <a:lnTo>
                    <a:pt x="3118" y="2544"/>
                  </a:lnTo>
                  <a:lnTo>
                    <a:pt x="3073" y="2586"/>
                  </a:lnTo>
                  <a:lnTo>
                    <a:pt x="3024" y="2623"/>
                  </a:lnTo>
                  <a:lnTo>
                    <a:pt x="2973" y="2656"/>
                  </a:lnTo>
                  <a:lnTo>
                    <a:pt x="2917" y="2685"/>
                  </a:lnTo>
                  <a:lnTo>
                    <a:pt x="2860" y="2709"/>
                  </a:lnTo>
                  <a:lnTo>
                    <a:pt x="2800" y="2728"/>
                  </a:lnTo>
                  <a:lnTo>
                    <a:pt x="2738" y="2742"/>
                  </a:lnTo>
                  <a:lnTo>
                    <a:pt x="2674" y="2751"/>
                  </a:lnTo>
                  <a:lnTo>
                    <a:pt x="2609" y="2754"/>
                  </a:lnTo>
                  <a:lnTo>
                    <a:pt x="2541" y="2751"/>
                  </a:lnTo>
                  <a:lnTo>
                    <a:pt x="2474" y="2742"/>
                  </a:lnTo>
                  <a:lnTo>
                    <a:pt x="2411" y="2727"/>
                  </a:lnTo>
                  <a:lnTo>
                    <a:pt x="2349" y="2706"/>
                  </a:lnTo>
                  <a:lnTo>
                    <a:pt x="2290" y="2680"/>
                  </a:lnTo>
                  <a:lnTo>
                    <a:pt x="2233" y="2650"/>
                  </a:lnTo>
                  <a:lnTo>
                    <a:pt x="2181" y="2614"/>
                  </a:lnTo>
                  <a:lnTo>
                    <a:pt x="2131" y="2574"/>
                  </a:lnTo>
                  <a:lnTo>
                    <a:pt x="2085" y="2530"/>
                  </a:lnTo>
                  <a:lnTo>
                    <a:pt x="2043" y="2483"/>
                  </a:lnTo>
                  <a:lnTo>
                    <a:pt x="2006" y="2431"/>
                  </a:lnTo>
                  <a:lnTo>
                    <a:pt x="1973" y="2376"/>
                  </a:lnTo>
                  <a:lnTo>
                    <a:pt x="1945" y="2318"/>
                  </a:lnTo>
                  <a:lnTo>
                    <a:pt x="1922" y="2258"/>
                  </a:lnTo>
                  <a:lnTo>
                    <a:pt x="56" y="2258"/>
                  </a:lnTo>
                  <a:lnTo>
                    <a:pt x="45" y="2257"/>
                  </a:lnTo>
                  <a:lnTo>
                    <a:pt x="36" y="2254"/>
                  </a:lnTo>
                  <a:lnTo>
                    <a:pt x="33" y="2253"/>
                  </a:lnTo>
                  <a:lnTo>
                    <a:pt x="30" y="2251"/>
                  </a:lnTo>
                  <a:lnTo>
                    <a:pt x="24" y="2248"/>
                  </a:lnTo>
                  <a:lnTo>
                    <a:pt x="19" y="2244"/>
                  </a:lnTo>
                  <a:lnTo>
                    <a:pt x="17" y="2242"/>
                  </a:lnTo>
                  <a:lnTo>
                    <a:pt x="15" y="2240"/>
                  </a:lnTo>
                  <a:lnTo>
                    <a:pt x="10" y="2234"/>
                  </a:lnTo>
                  <a:lnTo>
                    <a:pt x="7" y="2228"/>
                  </a:lnTo>
                  <a:lnTo>
                    <a:pt x="5" y="2226"/>
                  </a:lnTo>
                  <a:lnTo>
                    <a:pt x="4" y="2223"/>
                  </a:lnTo>
                  <a:lnTo>
                    <a:pt x="4" y="2222"/>
                  </a:lnTo>
                  <a:lnTo>
                    <a:pt x="3" y="2221"/>
                  </a:lnTo>
                  <a:lnTo>
                    <a:pt x="0" y="2204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10" y="24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25" y="10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6" y="4"/>
                  </a:lnTo>
                  <a:lnTo>
                    <a:pt x="45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70"/>
            <p:cNvSpPr>
              <a:spLocks/>
            </p:cNvSpPr>
            <p:nvPr/>
          </p:nvSpPr>
          <p:spPr bwMode="auto">
            <a:xfrm>
              <a:off x="1979613" y="2300288"/>
              <a:ext cx="136525" cy="20638"/>
            </a:xfrm>
            <a:custGeom>
              <a:avLst/>
              <a:gdLst>
                <a:gd name="T0" fmla="*/ 56 w 777"/>
                <a:gd name="T1" fmla="*/ 0 h 110"/>
                <a:gd name="T2" fmla="*/ 722 w 777"/>
                <a:gd name="T3" fmla="*/ 0 h 110"/>
                <a:gd name="T4" fmla="*/ 739 w 777"/>
                <a:gd name="T5" fmla="*/ 3 h 110"/>
                <a:gd name="T6" fmla="*/ 754 w 777"/>
                <a:gd name="T7" fmla="*/ 11 h 110"/>
                <a:gd name="T8" fmla="*/ 766 w 777"/>
                <a:gd name="T9" fmla="*/ 23 h 110"/>
                <a:gd name="T10" fmla="*/ 774 w 777"/>
                <a:gd name="T11" fmla="*/ 38 h 110"/>
                <a:gd name="T12" fmla="*/ 777 w 777"/>
                <a:gd name="T13" fmla="*/ 55 h 110"/>
                <a:gd name="T14" fmla="*/ 774 w 777"/>
                <a:gd name="T15" fmla="*/ 72 h 110"/>
                <a:gd name="T16" fmla="*/ 766 w 777"/>
                <a:gd name="T17" fmla="*/ 87 h 110"/>
                <a:gd name="T18" fmla="*/ 754 w 777"/>
                <a:gd name="T19" fmla="*/ 99 h 110"/>
                <a:gd name="T20" fmla="*/ 739 w 777"/>
                <a:gd name="T21" fmla="*/ 107 h 110"/>
                <a:gd name="T22" fmla="*/ 722 w 777"/>
                <a:gd name="T23" fmla="*/ 110 h 110"/>
                <a:gd name="T24" fmla="*/ 56 w 777"/>
                <a:gd name="T25" fmla="*/ 110 h 110"/>
                <a:gd name="T26" fmla="*/ 38 w 777"/>
                <a:gd name="T27" fmla="*/ 107 h 110"/>
                <a:gd name="T28" fmla="*/ 23 w 777"/>
                <a:gd name="T29" fmla="*/ 99 h 110"/>
                <a:gd name="T30" fmla="*/ 11 w 777"/>
                <a:gd name="T31" fmla="*/ 87 h 110"/>
                <a:gd name="T32" fmla="*/ 3 w 777"/>
                <a:gd name="T33" fmla="*/ 72 h 110"/>
                <a:gd name="T34" fmla="*/ 0 w 777"/>
                <a:gd name="T35" fmla="*/ 55 h 110"/>
                <a:gd name="T36" fmla="*/ 3 w 777"/>
                <a:gd name="T37" fmla="*/ 38 h 110"/>
                <a:gd name="T38" fmla="*/ 11 w 777"/>
                <a:gd name="T39" fmla="*/ 23 h 110"/>
                <a:gd name="T40" fmla="*/ 23 w 777"/>
                <a:gd name="T41" fmla="*/ 11 h 110"/>
                <a:gd name="T42" fmla="*/ 38 w 777"/>
                <a:gd name="T43" fmla="*/ 3 h 110"/>
                <a:gd name="T44" fmla="*/ 56 w 777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7" h="110">
                  <a:moveTo>
                    <a:pt x="56" y="0"/>
                  </a:moveTo>
                  <a:lnTo>
                    <a:pt x="722" y="0"/>
                  </a:lnTo>
                  <a:lnTo>
                    <a:pt x="739" y="3"/>
                  </a:lnTo>
                  <a:lnTo>
                    <a:pt x="754" y="11"/>
                  </a:lnTo>
                  <a:lnTo>
                    <a:pt x="766" y="23"/>
                  </a:lnTo>
                  <a:lnTo>
                    <a:pt x="774" y="38"/>
                  </a:lnTo>
                  <a:lnTo>
                    <a:pt x="777" y="55"/>
                  </a:lnTo>
                  <a:lnTo>
                    <a:pt x="774" y="72"/>
                  </a:lnTo>
                  <a:lnTo>
                    <a:pt x="766" y="87"/>
                  </a:lnTo>
                  <a:lnTo>
                    <a:pt x="754" y="99"/>
                  </a:lnTo>
                  <a:lnTo>
                    <a:pt x="739" y="107"/>
                  </a:lnTo>
                  <a:lnTo>
                    <a:pt x="722" y="110"/>
                  </a:lnTo>
                  <a:lnTo>
                    <a:pt x="56" y="110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7" name="Group 1016"/>
          <p:cNvGrpSpPr/>
          <p:nvPr/>
        </p:nvGrpSpPr>
        <p:grpSpPr>
          <a:xfrm>
            <a:off x="8136422" y="5812274"/>
            <a:ext cx="587375" cy="485775"/>
            <a:chOff x="679450" y="1951038"/>
            <a:chExt cx="587375" cy="4857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5" name="Freeform 75"/>
            <p:cNvSpPr>
              <a:spLocks noEditPoints="1"/>
            </p:cNvSpPr>
            <p:nvPr/>
          </p:nvSpPr>
          <p:spPr bwMode="auto">
            <a:xfrm>
              <a:off x="679450" y="1951038"/>
              <a:ext cx="587375" cy="485775"/>
            </a:xfrm>
            <a:custGeom>
              <a:avLst/>
              <a:gdLst>
                <a:gd name="T0" fmla="*/ 2337 w 3330"/>
                <a:gd name="T1" fmla="*/ 1496 h 2754"/>
                <a:gd name="T2" fmla="*/ 2166 w 3330"/>
                <a:gd name="T3" fmla="*/ 1622 h 2754"/>
                <a:gd name="T4" fmla="*/ 2073 w 3330"/>
                <a:gd name="T5" fmla="*/ 1748 h 2754"/>
                <a:gd name="T6" fmla="*/ 2006 w 3330"/>
                <a:gd name="T7" fmla="*/ 1943 h 2754"/>
                <a:gd name="T8" fmla="*/ 2004 w 3330"/>
                <a:gd name="T9" fmla="*/ 2116 h 2754"/>
                <a:gd name="T10" fmla="*/ 2115 w 3330"/>
                <a:gd name="T11" fmla="*/ 2393 h 2754"/>
                <a:gd name="T12" fmla="*/ 2379 w 3330"/>
                <a:gd name="T13" fmla="*/ 2600 h 2754"/>
                <a:gd name="T14" fmla="*/ 2732 w 3330"/>
                <a:gd name="T15" fmla="*/ 2632 h 2754"/>
                <a:gd name="T16" fmla="*/ 3040 w 3330"/>
                <a:gd name="T17" fmla="*/ 2467 h 2754"/>
                <a:gd name="T18" fmla="*/ 3207 w 3330"/>
                <a:gd name="T19" fmla="*/ 2160 h 2754"/>
                <a:gd name="T20" fmla="*/ 3172 w 3330"/>
                <a:gd name="T21" fmla="*/ 1804 h 2754"/>
                <a:gd name="T22" fmla="*/ 3060 w 3330"/>
                <a:gd name="T23" fmla="*/ 1631 h 2754"/>
                <a:gd name="T24" fmla="*/ 2899 w 3330"/>
                <a:gd name="T25" fmla="*/ 1505 h 2754"/>
                <a:gd name="T26" fmla="*/ 2771 w 3330"/>
                <a:gd name="T27" fmla="*/ 1454 h 2754"/>
                <a:gd name="T28" fmla="*/ 1891 w 3330"/>
                <a:gd name="T29" fmla="*/ 1244 h 2754"/>
                <a:gd name="T30" fmla="*/ 1646 w 3330"/>
                <a:gd name="T31" fmla="*/ 1386 h 2754"/>
                <a:gd name="T32" fmla="*/ 1437 w 3330"/>
                <a:gd name="T33" fmla="*/ 1336 h 2754"/>
                <a:gd name="T34" fmla="*/ 1136 w 3330"/>
                <a:gd name="T35" fmla="*/ 1408 h 2754"/>
                <a:gd name="T36" fmla="*/ 787 w 3330"/>
                <a:gd name="T37" fmla="*/ 1693 h 2754"/>
                <a:gd name="T38" fmla="*/ 441 w 3330"/>
                <a:gd name="T39" fmla="*/ 1970 h 2754"/>
                <a:gd name="T40" fmla="*/ 1896 w 3330"/>
                <a:gd name="T41" fmla="*/ 2148 h 2754"/>
                <a:gd name="T42" fmla="*/ 1888 w 3330"/>
                <a:gd name="T43" fmla="*/ 1999 h 2754"/>
                <a:gd name="T44" fmla="*/ 1938 w 3330"/>
                <a:gd name="T45" fmla="*/ 1774 h 2754"/>
                <a:gd name="T46" fmla="*/ 2018 w 3330"/>
                <a:gd name="T47" fmla="*/ 1628 h 2754"/>
                <a:gd name="T48" fmla="*/ 2119 w 3330"/>
                <a:gd name="T49" fmla="*/ 1514 h 2754"/>
                <a:gd name="T50" fmla="*/ 1976 w 3330"/>
                <a:gd name="T51" fmla="*/ 1170 h 2754"/>
                <a:gd name="T52" fmla="*/ 2548 w 3330"/>
                <a:gd name="T53" fmla="*/ 1324 h 2754"/>
                <a:gd name="T54" fmla="*/ 2780 w 3330"/>
                <a:gd name="T55" fmla="*/ 1343 h 2754"/>
                <a:gd name="T56" fmla="*/ 2949 w 3330"/>
                <a:gd name="T57" fmla="*/ 1407 h 2754"/>
                <a:gd name="T58" fmla="*/ 3064 w 3330"/>
                <a:gd name="T59" fmla="*/ 1483 h 2754"/>
                <a:gd name="T60" fmla="*/ 142 w 3330"/>
                <a:gd name="T61" fmla="*/ 2065 h 2754"/>
                <a:gd name="T62" fmla="*/ 403 w 3330"/>
                <a:gd name="T63" fmla="*/ 1859 h 2754"/>
                <a:gd name="T64" fmla="*/ 733 w 3330"/>
                <a:gd name="T65" fmla="*/ 1595 h 2754"/>
                <a:gd name="T66" fmla="*/ 1062 w 3330"/>
                <a:gd name="T67" fmla="*/ 1327 h 2754"/>
                <a:gd name="T68" fmla="*/ 202 w 3330"/>
                <a:gd name="T69" fmla="*/ 110 h 2754"/>
                <a:gd name="T70" fmla="*/ 1371 w 3330"/>
                <a:gd name="T71" fmla="*/ 1136 h 2754"/>
                <a:gd name="T72" fmla="*/ 1625 w 3330"/>
                <a:gd name="T73" fmla="*/ 1278 h 2754"/>
                <a:gd name="T74" fmla="*/ 1847 w 3330"/>
                <a:gd name="T75" fmla="*/ 1136 h 2754"/>
                <a:gd name="T76" fmla="*/ 3164 w 3330"/>
                <a:gd name="T77" fmla="*/ 0 h 2754"/>
                <a:gd name="T78" fmla="*/ 3200 w 3330"/>
                <a:gd name="T79" fmla="*/ 14 h 2754"/>
                <a:gd name="T80" fmla="*/ 3215 w 3330"/>
                <a:gd name="T81" fmla="*/ 35 h 2754"/>
                <a:gd name="T82" fmla="*/ 3247 w 3330"/>
                <a:gd name="T83" fmla="*/ 1706 h 2754"/>
                <a:gd name="T84" fmla="*/ 3330 w 3330"/>
                <a:gd name="T85" fmla="*/ 2038 h 2754"/>
                <a:gd name="T86" fmla="*/ 3231 w 3330"/>
                <a:gd name="T87" fmla="*/ 2399 h 2754"/>
                <a:gd name="T88" fmla="*/ 2973 w 3330"/>
                <a:gd name="T89" fmla="*/ 2656 h 2754"/>
                <a:gd name="T90" fmla="*/ 2609 w 3330"/>
                <a:gd name="T91" fmla="*/ 2754 h 2754"/>
                <a:gd name="T92" fmla="*/ 2233 w 3330"/>
                <a:gd name="T93" fmla="*/ 2650 h 2754"/>
                <a:gd name="T94" fmla="*/ 1973 w 3330"/>
                <a:gd name="T95" fmla="*/ 2376 h 2754"/>
                <a:gd name="T96" fmla="*/ 33 w 3330"/>
                <a:gd name="T97" fmla="*/ 2253 h 2754"/>
                <a:gd name="T98" fmla="*/ 10 w 3330"/>
                <a:gd name="T99" fmla="*/ 2234 h 2754"/>
                <a:gd name="T100" fmla="*/ 0 w 3330"/>
                <a:gd name="T101" fmla="*/ 2204 h 2754"/>
                <a:gd name="T102" fmla="*/ 5 w 3330"/>
                <a:gd name="T103" fmla="*/ 32 h 2754"/>
                <a:gd name="T104" fmla="*/ 25 w 3330"/>
                <a:gd name="T105" fmla="*/ 10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754">
                  <a:moveTo>
                    <a:pt x="2609" y="1432"/>
                  </a:moveTo>
                  <a:lnTo>
                    <a:pt x="2551" y="1435"/>
                  </a:lnTo>
                  <a:lnTo>
                    <a:pt x="2494" y="1443"/>
                  </a:lnTo>
                  <a:lnTo>
                    <a:pt x="2440" y="1456"/>
                  </a:lnTo>
                  <a:lnTo>
                    <a:pt x="2388" y="1474"/>
                  </a:lnTo>
                  <a:lnTo>
                    <a:pt x="2337" y="1496"/>
                  </a:lnTo>
                  <a:lnTo>
                    <a:pt x="2290" y="1522"/>
                  </a:lnTo>
                  <a:lnTo>
                    <a:pt x="2257" y="1543"/>
                  </a:lnTo>
                  <a:lnTo>
                    <a:pt x="2226" y="1566"/>
                  </a:lnTo>
                  <a:lnTo>
                    <a:pt x="2199" y="1590"/>
                  </a:lnTo>
                  <a:lnTo>
                    <a:pt x="2172" y="1615"/>
                  </a:lnTo>
                  <a:lnTo>
                    <a:pt x="2166" y="1622"/>
                  </a:lnTo>
                  <a:lnTo>
                    <a:pt x="2159" y="1629"/>
                  </a:lnTo>
                  <a:lnTo>
                    <a:pt x="2143" y="1647"/>
                  </a:lnTo>
                  <a:lnTo>
                    <a:pt x="2128" y="1665"/>
                  </a:lnTo>
                  <a:lnTo>
                    <a:pt x="2110" y="1689"/>
                  </a:lnTo>
                  <a:lnTo>
                    <a:pt x="2089" y="1723"/>
                  </a:lnTo>
                  <a:lnTo>
                    <a:pt x="2073" y="1748"/>
                  </a:lnTo>
                  <a:lnTo>
                    <a:pt x="2059" y="1776"/>
                  </a:lnTo>
                  <a:lnTo>
                    <a:pt x="2045" y="1804"/>
                  </a:lnTo>
                  <a:lnTo>
                    <a:pt x="2035" y="1831"/>
                  </a:lnTo>
                  <a:lnTo>
                    <a:pt x="2022" y="1871"/>
                  </a:lnTo>
                  <a:lnTo>
                    <a:pt x="2015" y="1898"/>
                  </a:lnTo>
                  <a:lnTo>
                    <a:pt x="2006" y="1943"/>
                  </a:lnTo>
                  <a:lnTo>
                    <a:pt x="2003" y="1967"/>
                  </a:lnTo>
                  <a:lnTo>
                    <a:pt x="1999" y="2002"/>
                  </a:lnTo>
                  <a:lnTo>
                    <a:pt x="1998" y="2038"/>
                  </a:lnTo>
                  <a:lnTo>
                    <a:pt x="1999" y="2074"/>
                  </a:lnTo>
                  <a:lnTo>
                    <a:pt x="2003" y="2111"/>
                  </a:lnTo>
                  <a:lnTo>
                    <a:pt x="2004" y="2116"/>
                  </a:lnTo>
                  <a:lnTo>
                    <a:pt x="2010" y="2153"/>
                  </a:lnTo>
                  <a:lnTo>
                    <a:pt x="2018" y="2189"/>
                  </a:lnTo>
                  <a:lnTo>
                    <a:pt x="2035" y="2244"/>
                  </a:lnTo>
                  <a:lnTo>
                    <a:pt x="2058" y="2296"/>
                  </a:lnTo>
                  <a:lnTo>
                    <a:pt x="2084" y="2346"/>
                  </a:lnTo>
                  <a:lnTo>
                    <a:pt x="2115" y="2393"/>
                  </a:lnTo>
                  <a:lnTo>
                    <a:pt x="2150" y="2438"/>
                  </a:lnTo>
                  <a:lnTo>
                    <a:pt x="2190" y="2478"/>
                  </a:lnTo>
                  <a:lnTo>
                    <a:pt x="2232" y="2515"/>
                  </a:lnTo>
                  <a:lnTo>
                    <a:pt x="2279" y="2547"/>
                  </a:lnTo>
                  <a:lnTo>
                    <a:pt x="2327" y="2576"/>
                  </a:lnTo>
                  <a:lnTo>
                    <a:pt x="2379" y="2600"/>
                  </a:lnTo>
                  <a:lnTo>
                    <a:pt x="2434" y="2619"/>
                  </a:lnTo>
                  <a:lnTo>
                    <a:pt x="2490" y="2632"/>
                  </a:lnTo>
                  <a:lnTo>
                    <a:pt x="2549" y="2641"/>
                  </a:lnTo>
                  <a:lnTo>
                    <a:pt x="2609" y="2644"/>
                  </a:lnTo>
                  <a:lnTo>
                    <a:pt x="2671" y="2641"/>
                  </a:lnTo>
                  <a:lnTo>
                    <a:pt x="2732" y="2632"/>
                  </a:lnTo>
                  <a:lnTo>
                    <a:pt x="2790" y="2617"/>
                  </a:lnTo>
                  <a:lnTo>
                    <a:pt x="2846" y="2596"/>
                  </a:lnTo>
                  <a:lnTo>
                    <a:pt x="2899" y="2571"/>
                  </a:lnTo>
                  <a:lnTo>
                    <a:pt x="2950" y="2540"/>
                  </a:lnTo>
                  <a:lnTo>
                    <a:pt x="2997" y="2506"/>
                  </a:lnTo>
                  <a:lnTo>
                    <a:pt x="3040" y="2467"/>
                  </a:lnTo>
                  <a:lnTo>
                    <a:pt x="3080" y="2424"/>
                  </a:lnTo>
                  <a:lnTo>
                    <a:pt x="3114" y="2376"/>
                  </a:lnTo>
                  <a:lnTo>
                    <a:pt x="3145" y="2326"/>
                  </a:lnTo>
                  <a:lnTo>
                    <a:pt x="3171" y="2273"/>
                  </a:lnTo>
                  <a:lnTo>
                    <a:pt x="3192" y="2218"/>
                  </a:lnTo>
                  <a:lnTo>
                    <a:pt x="3207" y="2160"/>
                  </a:lnTo>
                  <a:lnTo>
                    <a:pt x="3216" y="2100"/>
                  </a:lnTo>
                  <a:lnTo>
                    <a:pt x="3219" y="2038"/>
                  </a:lnTo>
                  <a:lnTo>
                    <a:pt x="3216" y="1977"/>
                  </a:lnTo>
                  <a:lnTo>
                    <a:pt x="3207" y="1917"/>
                  </a:lnTo>
                  <a:lnTo>
                    <a:pt x="3192" y="1860"/>
                  </a:lnTo>
                  <a:lnTo>
                    <a:pt x="3172" y="1804"/>
                  </a:lnTo>
                  <a:lnTo>
                    <a:pt x="3146" y="1752"/>
                  </a:lnTo>
                  <a:lnTo>
                    <a:pt x="3116" y="1701"/>
                  </a:lnTo>
                  <a:lnTo>
                    <a:pt x="3096" y="1674"/>
                  </a:lnTo>
                  <a:lnTo>
                    <a:pt x="3075" y="1647"/>
                  </a:lnTo>
                  <a:lnTo>
                    <a:pt x="3068" y="1639"/>
                  </a:lnTo>
                  <a:lnTo>
                    <a:pt x="3060" y="1631"/>
                  </a:lnTo>
                  <a:lnTo>
                    <a:pt x="3028" y="1599"/>
                  </a:lnTo>
                  <a:lnTo>
                    <a:pt x="3008" y="1580"/>
                  </a:lnTo>
                  <a:lnTo>
                    <a:pt x="2975" y="1554"/>
                  </a:lnTo>
                  <a:lnTo>
                    <a:pt x="2955" y="1539"/>
                  </a:lnTo>
                  <a:lnTo>
                    <a:pt x="2927" y="1521"/>
                  </a:lnTo>
                  <a:lnTo>
                    <a:pt x="2899" y="1505"/>
                  </a:lnTo>
                  <a:lnTo>
                    <a:pt x="2892" y="1502"/>
                  </a:lnTo>
                  <a:lnTo>
                    <a:pt x="2885" y="1498"/>
                  </a:lnTo>
                  <a:lnTo>
                    <a:pt x="2862" y="1487"/>
                  </a:lnTo>
                  <a:lnTo>
                    <a:pt x="2837" y="1476"/>
                  </a:lnTo>
                  <a:lnTo>
                    <a:pt x="2814" y="1468"/>
                  </a:lnTo>
                  <a:lnTo>
                    <a:pt x="2771" y="1454"/>
                  </a:lnTo>
                  <a:lnTo>
                    <a:pt x="2748" y="1448"/>
                  </a:lnTo>
                  <a:lnTo>
                    <a:pt x="2699" y="1440"/>
                  </a:lnTo>
                  <a:lnTo>
                    <a:pt x="2679" y="1436"/>
                  </a:lnTo>
                  <a:lnTo>
                    <a:pt x="2644" y="1433"/>
                  </a:lnTo>
                  <a:lnTo>
                    <a:pt x="2609" y="1432"/>
                  </a:lnTo>
                  <a:close/>
                  <a:moveTo>
                    <a:pt x="1891" y="1244"/>
                  </a:moveTo>
                  <a:lnTo>
                    <a:pt x="1811" y="1314"/>
                  </a:lnTo>
                  <a:lnTo>
                    <a:pt x="1782" y="1337"/>
                  </a:lnTo>
                  <a:lnTo>
                    <a:pt x="1751" y="1355"/>
                  </a:lnTo>
                  <a:lnTo>
                    <a:pt x="1716" y="1369"/>
                  </a:lnTo>
                  <a:lnTo>
                    <a:pt x="1682" y="1380"/>
                  </a:lnTo>
                  <a:lnTo>
                    <a:pt x="1646" y="1386"/>
                  </a:lnTo>
                  <a:lnTo>
                    <a:pt x="1610" y="1388"/>
                  </a:lnTo>
                  <a:lnTo>
                    <a:pt x="1573" y="1386"/>
                  </a:lnTo>
                  <a:lnTo>
                    <a:pt x="1537" y="1380"/>
                  </a:lnTo>
                  <a:lnTo>
                    <a:pt x="1503" y="1369"/>
                  </a:lnTo>
                  <a:lnTo>
                    <a:pt x="1469" y="1355"/>
                  </a:lnTo>
                  <a:lnTo>
                    <a:pt x="1437" y="1336"/>
                  </a:lnTo>
                  <a:lnTo>
                    <a:pt x="1408" y="1314"/>
                  </a:lnTo>
                  <a:lnTo>
                    <a:pt x="1329" y="1245"/>
                  </a:lnTo>
                  <a:lnTo>
                    <a:pt x="1286" y="1282"/>
                  </a:lnTo>
                  <a:lnTo>
                    <a:pt x="1239" y="1322"/>
                  </a:lnTo>
                  <a:lnTo>
                    <a:pt x="1189" y="1365"/>
                  </a:lnTo>
                  <a:lnTo>
                    <a:pt x="1136" y="1408"/>
                  </a:lnTo>
                  <a:lnTo>
                    <a:pt x="1082" y="1454"/>
                  </a:lnTo>
                  <a:lnTo>
                    <a:pt x="1024" y="1500"/>
                  </a:lnTo>
                  <a:lnTo>
                    <a:pt x="967" y="1548"/>
                  </a:lnTo>
                  <a:lnTo>
                    <a:pt x="907" y="1596"/>
                  </a:lnTo>
                  <a:lnTo>
                    <a:pt x="848" y="1644"/>
                  </a:lnTo>
                  <a:lnTo>
                    <a:pt x="787" y="1693"/>
                  </a:lnTo>
                  <a:lnTo>
                    <a:pt x="728" y="1742"/>
                  </a:lnTo>
                  <a:lnTo>
                    <a:pt x="668" y="1790"/>
                  </a:lnTo>
                  <a:lnTo>
                    <a:pt x="608" y="1837"/>
                  </a:lnTo>
                  <a:lnTo>
                    <a:pt x="551" y="1882"/>
                  </a:lnTo>
                  <a:lnTo>
                    <a:pt x="495" y="1927"/>
                  </a:lnTo>
                  <a:lnTo>
                    <a:pt x="441" y="1970"/>
                  </a:lnTo>
                  <a:lnTo>
                    <a:pt x="390" y="2010"/>
                  </a:lnTo>
                  <a:lnTo>
                    <a:pt x="341" y="2049"/>
                  </a:lnTo>
                  <a:lnTo>
                    <a:pt x="296" y="2085"/>
                  </a:lnTo>
                  <a:lnTo>
                    <a:pt x="253" y="2118"/>
                  </a:lnTo>
                  <a:lnTo>
                    <a:pt x="215" y="2148"/>
                  </a:lnTo>
                  <a:lnTo>
                    <a:pt x="1896" y="2148"/>
                  </a:lnTo>
                  <a:lnTo>
                    <a:pt x="1895" y="2142"/>
                  </a:lnTo>
                  <a:lnTo>
                    <a:pt x="1894" y="2136"/>
                  </a:lnTo>
                  <a:lnTo>
                    <a:pt x="1890" y="2100"/>
                  </a:lnTo>
                  <a:lnTo>
                    <a:pt x="1888" y="2069"/>
                  </a:lnTo>
                  <a:lnTo>
                    <a:pt x="1887" y="2038"/>
                  </a:lnTo>
                  <a:lnTo>
                    <a:pt x="1888" y="1999"/>
                  </a:lnTo>
                  <a:lnTo>
                    <a:pt x="1892" y="1960"/>
                  </a:lnTo>
                  <a:lnTo>
                    <a:pt x="1896" y="1931"/>
                  </a:lnTo>
                  <a:lnTo>
                    <a:pt x="1904" y="1885"/>
                  </a:lnTo>
                  <a:lnTo>
                    <a:pt x="1913" y="1849"/>
                  </a:lnTo>
                  <a:lnTo>
                    <a:pt x="1924" y="1813"/>
                  </a:lnTo>
                  <a:lnTo>
                    <a:pt x="1938" y="1774"/>
                  </a:lnTo>
                  <a:lnTo>
                    <a:pt x="1952" y="1745"/>
                  </a:lnTo>
                  <a:lnTo>
                    <a:pt x="1971" y="1704"/>
                  </a:lnTo>
                  <a:lnTo>
                    <a:pt x="1985" y="1679"/>
                  </a:lnTo>
                  <a:lnTo>
                    <a:pt x="1997" y="1660"/>
                  </a:lnTo>
                  <a:lnTo>
                    <a:pt x="2009" y="1640"/>
                  </a:lnTo>
                  <a:lnTo>
                    <a:pt x="2018" y="1628"/>
                  </a:lnTo>
                  <a:lnTo>
                    <a:pt x="2027" y="1615"/>
                  </a:lnTo>
                  <a:lnTo>
                    <a:pt x="2045" y="1592"/>
                  </a:lnTo>
                  <a:lnTo>
                    <a:pt x="2065" y="1569"/>
                  </a:lnTo>
                  <a:lnTo>
                    <a:pt x="2084" y="1548"/>
                  </a:lnTo>
                  <a:lnTo>
                    <a:pt x="2103" y="1527"/>
                  </a:lnTo>
                  <a:lnTo>
                    <a:pt x="2119" y="1514"/>
                  </a:lnTo>
                  <a:lnTo>
                    <a:pt x="2166" y="1474"/>
                  </a:lnTo>
                  <a:lnTo>
                    <a:pt x="2168" y="1472"/>
                  </a:lnTo>
                  <a:lnTo>
                    <a:pt x="2171" y="1470"/>
                  </a:lnTo>
                  <a:lnTo>
                    <a:pt x="1891" y="1244"/>
                  </a:lnTo>
                  <a:close/>
                  <a:moveTo>
                    <a:pt x="3108" y="177"/>
                  </a:moveTo>
                  <a:lnTo>
                    <a:pt x="1976" y="1170"/>
                  </a:lnTo>
                  <a:lnTo>
                    <a:pt x="2268" y="1407"/>
                  </a:lnTo>
                  <a:lnTo>
                    <a:pt x="2320" y="1382"/>
                  </a:lnTo>
                  <a:lnTo>
                    <a:pt x="2374" y="1361"/>
                  </a:lnTo>
                  <a:lnTo>
                    <a:pt x="2430" y="1344"/>
                  </a:lnTo>
                  <a:lnTo>
                    <a:pt x="2488" y="1332"/>
                  </a:lnTo>
                  <a:lnTo>
                    <a:pt x="2548" y="1324"/>
                  </a:lnTo>
                  <a:lnTo>
                    <a:pt x="2609" y="1322"/>
                  </a:lnTo>
                  <a:lnTo>
                    <a:pt x="2645" y="1323"/>
                  </a:lnTo>
                  <a:lnTo>
                    <a:pt x="2680" y="1326"/>
                  </a:lnTo>
                  <a:lnTo>
                    <a:pt x="2707" y="1329"/>
                  </a:lnTo>
                  <a:lnTo>
                    <a:pt x="2751" y="1336"/>
                  </a:lnTo>
                  <a:lnTo>
                    <a:pt x="2780" y="1343"/>
                  </a:lnTo>
                  <a:lnTo>
                    <a:pt x="2818" y="1353"/>
                  </a:lnTo>
                  <a:lnTo>
                    <a:pt x="2833" y="1358"/>
                  </a:lnTo>
                  <a:lnTo>
                    <a:pt x="2846" y="1362"/>
                  </a:lnTo>
                  <a:lnTo>
                    <a:pt x="2885" y="1376"/>
                  </a:lnTo>
                  <a:lnTo>
                    <a:pt x="2907" y="1387"/>
                  </a:lnTo>
                  <a:lnTo>
                    <a:pt x="2949" y="1407"/>
                  </a:lnTo>
                  <a:lnTo>
                    <a:pt x="2967" y="1417"/>
                  </a:lnTo>
                  <a:lnTo>
                    <a:pt x="3008" y="1442"/>
                  </a:lnTo>
                  <a:lnTo>
                    <a:pt x="3016" y="1448"/>
                  </a:lnTo>
                  <a:lnTo>
                    <a:pt x="3024" y="1453"/>
                  </a:lnTo>
                  <a:lnTo>
                    <a:pt x="3044" y="1468"/>
                  </a:lnTo>
                  <a:lnTo>
                    <a:pt x="3064" y="1483"/>
                  </a:lnTo>
                  <a:lnTo>
                    <a:pt x="3079" y="1496"/>
                  </a:lnTo>
                  <a:lnTo>
                    <a:pt x="3108" y="1521"/>
                  </a:lnTo>
                  <a:lnTo>
                    <a:pt x="3108" y="177"/>
                  </a:lnTo>
                  <a:close/>
                  <a:moveTo>
                    <a:pt x="111" y="177"/>
                  </a:moveTo>
                  <a:lnTo>
                    <a:pt x="111" y="2089"/>
                  </a:lnTo>
                  <a:lnTo>
                    <a:pt x="142" y="2065"/>
                  </a:lnTo>
                  <a:lnTo>
                    <a:pt x="179" y="2037"/>
                  </a:lnTo>
                  <a:lnTo>
                    <a:pt x="217" y="2006"/>
                  </a:lnTo>
                  <a:lnTo>
                    <a:pt x="259" y="1973"/>
                  </a:lnTo>
                  <a:lnTo>
                    <a:pt x="305" y="1937"/>
                  </a:lnTo>
                  <a:lnTo>
                    <a:pt x="353" y="1899"/>
                  </a:lnTo>
                  <a:lnTo>
                    <a:pt x="403" y="1859"/>
                  </a:lnTo>
                  <a:lnTo>
                    <a:pt x="455" y="1818"/>
                  </a:lnTo>
                  <a:lnTo>
                    <a:pt x="509" y="1775"/>
                  </a:lnTo>
                  <a:lnTo>
                    <a:pt x="563" y="1732"/>
                  </a:lnTo>
                  <a:lnTo>
                    <a:pt x="620" y="1686"/>
                  </a:lnTo>
                  <a:lnTo>
                    <a:pt x="676" y="1641"/>
                  </a:lnTo>
                  <a:lnTo>
                    <a:pt x="733" y="1595"/>
                  </a:lnTo>
                  <a:lnTo>
                    <a:pt x="789" y="1549"/>
                  </a:lnTo>
                  <a:lnTo>
                    <a:pt x="846" y="1504"/>
                  </a:lnTo>
                  <a:lnTo>
                    <a:pt x="901" y="1458"/>
                  </a:lnTo>
                  <a:lnTo>
                    <a:pt x="957" y="1414"/>
                  </a:lnTo>
                  <a:lnTo>
                    <a:pt x="1010" y="1370"/>
                  </a:lnTo>
                  <a:lnTo>
                    <a:pt x="1062" y="1327"/>
                  </a:lnTo>
                  <a:lnTo>
                    <a:pt x="1111" y="1285"/>
                  </a:lnTo>
                  <a:lnTo>
                    <a:pt x="1158" y="1246"/>
                  </a:lnTo>
                  <a:lnTo>
                    <a:pt x="1204" y="1208"/>
                  </a:lnTo>
                  <a:lnTo>
                    <a:pt x="1245" y="1172"/>
                  </a:lnTo>
                  <a:lnTo>
                    <a:pt x="111" y="177"/>
                  </a:lnTo>
                  <a:close/>
                  <a:moveTo>
                    <a:pt x="202" y="110"/>
                  </a:moveTo>
                  <a:lnTo>
                    <a:pt x="1366" y="1131"/>
                  </a:lnTo>
                  <a:lnTo>
                    <a:pt x="1368" y="1132"/>
                  </a:lnTo>
                  <a:lnTo>
                    <a:pt x="1369" y="1133"/>
                  </a:lnTo>
                  <a:lnTo>
                    <a:pt x="1371" y="1135"/>
                  </a:lnTo>
                  <a:lnTo>
                    <a:pt x="1371" y="1135"/>
                  </a:lnTo>
                  <a:lnTo>
                    <a:pt x="1371" y="1136"/>
                  </a:lnTo>
                  <a:lnTo>
                    <a:pt x="1481" y="1232"/>
                  </a:lnTo>
                  <a:lnTo>
                    <a:pt x="1507" y="1250"/>
                  </a:lnTo>
                  <a:lnTo>
                    <a:pt x="1535" y="1264"/>
                  </a:lnTo>
                  <a:lnTo>
                    <a:pt x="1564" y="1273"/>
                  </a:lnTo>
                  <a:lnTo>
                    <a:pt x="1594" y="1278"/>
                  </a:lnTo>
                  <a:lnTo>
                    <a:pt x="1625" y="1278"/>
                  </a:lnTo>
                  <a:lnTo>
                    <a:pt x="1655" y="1273"/>
                  </a:lnTo>
                  <a:lnTo>
                    <a:pt x="1684" y="1264"/>
                  </a:lnTo>
                  <a:lnTo>
                    <a:pt x="1712" y="1250"/>
                  </a:lnTo>
                  <a:lnTo>
                    <a:pt x="1737" y="1232"/>
                  </a:lnTo>
                  <a:lnTo>
                    <a:pt x="1846" y="1136"/>
                  </a:lnTo>
                  <a:lnTo>
                    <a:pt x="1847" y="1136"/>
                  </a:lnTo>
                  <a:lnTo>
                    <a:pt x="1848" y="1135"/>
                  </a:lnTo>
                  <a:lnTo>
                    <a:pt x="1849" y="1134"/>
                  </a:lnTo>
                  <a:lnTo>
                    <a:pt x="3017" y="110"/>
                  </a:lnTo>
                  <a:lnTo>
                    <a:pt x="202" y="110"/>
                  </a:lnTo>
                  <a:close/>
                  <a:moveTo>
                    <a:pt x="56" y="0"/>
                  </a:moveTo>
                  <a:lnTo>
                    <a:pt x="3164" y="0"/>
                  </a:lnTo>
                  <a:lnTo>
                    <a:pt x="3174" y="1"/>
                  </a:lnTo>
                  <a:lnTo>
                    <a:pt x="3183" y="4"/>
                  </a:lnTo>
                  <a:lnTo>
                    <a:pt x="3186" y="5"/>
                  </a:lnTo>
                  <a:lnTo>
                    <a:pt x="3189" y="6"/>
                  </a:lnTo>
                  <a:lnTo>
                    <a:pt x="3194" y="10"/>
                  </a:lnTo>
                  <a:lnTo>
                    <a:pt x="3200" y="14"/>
                  </a:lnTo>
                  <a:lnTo>
                    <a:pt x="3202" y="16"/>
                  </a:lnTo>
                  <a:lnTo>
                    <a:pt x="3204" y="18"/>
                  </a:lnTo>
                  <a:lnTo>
                    <a:pt x="3209" y="24"/>
                  </a:lnTo>
                  <a:lnTo>
                    <a:pt x="3212" y="30"/>
                  </a:lnTo>
                  <a:lnTo>
                    <a:pt x="3214" y="32"/>
                  </a:lnTo>
                  <a:lnTo>
                    <a:pt x="3215" y="35"/>
                  </a:lnTo>
                  <a:lnTo>
                    <a:pt x="3215" y="35"/>
                  </a:lnTo>
                  <a:lnTo>
                    <a:pt x="3219" y="54"/>
                  </a:lnTo>
                  <a:lnTo>
                    <a:pt x="3219" y="54"/>
                  </a:lnTo>
                  <a:lnTo>
                    <a:pt x="3219" y="55"/>
                  </a:lnTo>
                  <a:lnTo>
                    <a:pt x="3219" y="1658"/>
                  </a:lnTo>
                  <a:lnTo>
                    <a:pt x="3247" y="1706"/>
                  </a:lnTo>
                  <a:lnTo>
                    <a:pt x="3271" y="1758"/>
                  </a:lnTo>
                  <a:lnTo>
                    <a:pt x="3292" y="1810"/>
                  </a:lnTo>
                  <a:lnTo>
                    <a:pt x="3308" y="1865"/>
                  </a:lnTo>
                  <a:lnTo>
                    <a:pt x="3320" y="1921"/>
                  </a:lnTo>
                  <a:lnTo>
                    <a:pt x="3328" y="1979"/>
                  </a:lnTo>
                  <a:lnTo>
                    <a:pt x="3330" y="2038"/>
                  </a:lnTo>
                  <a:lnTo>
                    <a:pt x="3327" y="2103"/>
                  </a:lnTo>
                  <a:lnTo>
                    <a:pt x="3318" y="2166"/>
                  </a:lnTo>
                  <a:lnTo>
                    <a:pt x="3304" y="2228"/>
                  </a:lnTo>
                  <a:lnTo>
                    <a:pt x="3285" y="2287"/>
                  </a:lnTo>
                  <a:lnTo>
                    <a:pt x="3260" y="2344"/>
                  </a:lnTo>
                  <a:lnTo>
                    <a:pt x="3231" y="2399"/>
                  </a:lnTo>
                  <a:lnTo>
                    <a:pt x="3198" y="2451"/>
                  </a:lnTo>
                  <a:lnTo>
                    <a:pt x="3160" y="2499"/>
                  </a:lnTo>
                  <a:lnTo>
                    <a:pt x="3118" y="2544"/>
                  </a:lnTo>
                  <a:lnTo>
                    <a:pt x="3073" y="2586"/>
                  </a:lnTo>
                  <a:lnTo>
                    <a:pt x="3024" y="2623"/>
                  </a:lnTo>
                  <a:lnTo>
                    <a:pt x="2973" y="2656"/>
                  </a:lnTo>
                  <a:lnTo>
                    <a:pt x="2917" y="2685"/>
                  </a:lnTo>
                  <a:lnTo>
                    <a:pt x="2860" y="2709"/>
                  </a:lnTo>
                  <a:lnTo>
                    <a:pt x="2800" y="2728"/>
                  </a:lnTo>
                  <a:lnTo>
                    <a:pt x="2738" y="2742"/>
                  </a:lnTo>
                  <a:lnTo>
                    <a:pt x="2674" y="2751"/>
                  </a:lnTo>
                  <a:lnTo>
                    <a:pt x="2609" y="2754"/>
                  </a:lnTo>
                  <a:lnTo>
                    <a:pt x="2541" y="2751"/>
                  </a:lnTo>
                  <a:lnTo>
                    <a:pt x="2474" y="2742"/>
                  </a:lnTo>
                  <a:lnTo>
                    <a:pt x="2411" y="2727"/>
                  </a:lnTo>
                  <a:lnTo>
                    <a:pt x="2349" y="2706"/>
                  </a:lnTo>
                  <a:lnTo>
                    <a:pt x="2290" y="2680"/>
                  </a:lnTo>
                  <a:lnTo>
                    <a:pt x="2233" y="2650"/>
                  </a:lnTo>
                  <a:lnTo>
                    <a:pt x="2181" y="2614"/>
                  </a:lnTo>
                  <a:lnTo>
                    <a:pt x="2131" y="2574"/>
                  </a:lnTo>
                  <a:lnTo>
                    <a:pt x="2085" y="2530"/>
                  </a:lnTo>
                  <a:lnTo>
                    <a:pt x="2043" y="2483"/>
                  </a:lnTo>
                  <a:lnTo>
                    <a:pt x="2006" y="2431"/>
                  </a:lnTo>
                  <a:lnTo>
                    <a:pt x="1973" y="2376"/>
                  </a:lnTo>
                  <a:lnTo>
                    <a:pt x="1945" y="2318"/>
                  </a:lnTo>
                  <a:lnTo>
                    <a:pt x="1922" y="2258"/>
                  </a:lnTo>
                  <a:lnTo>
                    <a:pt x="56" y="2258"/>
                  </a:lnTo>
                  <a:lnTo>
                    <a:pt x="45" y="2257"/>
                  </a:lnTo>
                  <a:lnTo>
                    <a:pt x="36" y="2254"/>
                  </a:lnTo>
                  <a:lnTo>
                    <a:pt x="33" y="2253"/>
                  </a:lnTo>
                  <a:lnTo>
                    <a:pt x="30" y="2251"/>
                  </a:lnTo>
                  <a:lnTo>
                    <a:pt x="24" y="2248"/>
                  </a:lnTo>
                  <a:lnTo>
                    <a:pt x="19" y="2244"/>
                  </a:lnTo>
                  <a:lnTo>
                    <a:pt x="17" y="2242"/>
                  </a:lnTo>
                  <a:lnTo>
                    <a:pt x="15" y="2240"/>
                  </a:lnTo>
                  <a:lnTo>
                    <a:pt x="10" y="2234"/>
                  </a:lnTo>
                  <a:lnTo>
                    <a:pt x="7" y="2228"/>
                  </a:lnTo>
                  <a:lnTo>
                    <a:pt x="5" y="2226"/>
                  </a:lnTo>
                  <a:lnTo>
                    <a:pt x="4" y="2223"/>
                  </a:lnTo>
                  <a:lnTo>
                    <a:pt x="4" y="2222"/>
                  </a:lnTo>
                  <a:lnTo>
                    <a:pt x="3" y="2221"/>
                  </a:lnTo>
                  <a:lnTo>
                    <a:pt x="0" y="2204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10" y="24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25" y="10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6" y="4"/>
                  </a:lnTo>
                  <a:lnTo>
                    <a:pt x="45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76"/>
            <p:cNvSpPr>
              <a:spLocks/>
            </p:cNvSpPr>
            <p:nvPr/>
          </p:nvSpPr>
          <p:spPr bwMode="auto">
            <a:xfrm>
              <a:off x="1089025" y="2259013"/>
              <a:ext cx="101600" cy="101600"/>
            </a:xfrm>
            <a:custGeom>
              <a:avLst/>
              <a:gdLst>
                <a:gd name="T0" fmla="*/ 55 w 581"/>
                <a:gd name="T1" fmla="*/ 0 h 576"/>
                <a:gd name="T2" fmla="*/ 70 w 581"/>
                <a:gd name="T3" fmla="*/ 1 h 576"/>
                <a:gd name="T4" fmla="*/ 83 w 581"/>
                <a:gd name="T5" fmla="*/ 7 h 576"/>
                <a:gd name="T6" fmla="*/ 94 w 581"/>
                <a:gd name="T7" fmla="*/ 16 h 576"/>
                <a:gd name="T8" fmla="*/ 291 w 581"/>
                <a:gd name="T9" fmla="*/ 210 h 576"/>
                <a:gd name="T10" fmla="*/ 487 w 581"/>
                <a:gd name="T11" fmla="*/ 16 h 576"/>
                <a:gd name="T12" fmla="*/ 498 w 581"/>
                <a:gd name="T13" fmla="*/ 7 h 576"/>
                <a:gd name="T14" fmla="*/ 511 w 581"/>
                <a:gd name="T15" fmla="*/ 1 h 576"/>
                <a:gd name="T16" fmla="*/ 526 w 581"/>
                <a:gd name="T17" fmla="*/ 0 h 576"/>
                <a:gd name="T18" fmla="*/ 540 w 581"/>
                <a:gd name="T19" fmla="*/ 1 h 576"/>
                <a:gd name="T20" fmla="*/ 553 w 581"/>
                <a:gd name="T21" fmla="*/ 7 h 576"/>
                <a:gd name="T22" fmla="*/ 565 w 581"/>
                <a:gd name="T23" fmla="*/ 16 h 576"/>
                <a:gd name="T24" fmla="*/ 574 w 581"/>
                <a:gd name="T25" fmla="*/ 28 h 576"/>
                <a:gd name="T26" fmla="*/ 579 w 581"/>
                <a:gd name="T27" fmla="*/ 41 h 576"/>
                <a:gd name="T28" fmla="*/ 581 w 581"/>
                <a:gd name="T29" fmla="*/ 55 h 576"/>
                <a:gd name="T30" fmla="*/ 579 w 581"/>
                <a:gd name="T31" fmla="*/ 69 h 576"/>
                <a:gd name="T32" fmla="*/ 574 w 581"/>
                <a:gd name="T33" fmla="*/ 82 h 576"/>
                <a:gd name="T34" fmla="*/ 565 w 581"/>
                <a:gd name="T35" fmla="*/ 93 h 576"/>
                <a:gd name="T36" fmla="*/ 369 w 581"/>
                <a:gd name="T37" fmla="*/ 288 h 576"/>
                <a:gd name="T38" fmla="*/ 565 w 581"/>
                <a:gd name="T39" fmla="*/ 483 h 576"/>
                <a:gd name="T40" fmla="*/ 574 w 581"/>
                <a:gd name="T41" fmla="*/ 494 h 576"/>
                <a:gd name="T42" fmla="*/ 579 w 581"/>
                <a:gd name="T43" fmla="*/ 507 h 576"/>
                <a:gd name="T44" fmla="*/ 581 w 581"/>
                <a:gd name="T45" fmla="*/ 521 h 576"/>
                <a:gd name="T46" fmla="*/ 579 w 581"/>
                <a:gd name="T47" fmla="*/ 535 h 576"/>
                <a:gd name="T48" fmla="*/ 574 w 581"/>
                <a:gd name="T49" fmla="*/ 548 h 576"/>
                <a:gd name="T50" fmla="*/ 565 w 581"/>
                <a:gd name="T51" fmla="*/ 560 h 576"/>
                <a:gd name="T52" fmla="*/ 553 w 581"/>
                <a:gd name="T53" fmla="*/ 569 h 576"/>
                <a:gd name="T54" fmla="*/ 540 w 581"/>
                <a:gd name="T55" fmla="*/ 574 h 576"/>
                <a:gd name="T56" fmla="*/ 526 w 581"/>
                <a:gd name="T57" fmla="*/ 576 h 576"/>
                <a:gd name="T58" fmla="*/ 511 w 581"/>
                <a:gd name="T59" fmla="*/ 574 h 576"/>
                <a:gd name="T60" fmla="*/ 498 w 581"/>
                <a:gd name="T61" fmla="*/ 569 h 576"/>
                <a:gd name="T62" fmla="*/ 487 w 581"/>
                <a:gd name="T63" fmla="*/ 560 h 576"/>
                <a:gd name="T64" fmla="*/ 291 w 581"/>
                <a:gd name="T65" fmla="*/ 366 h 576"/>
                <a:gd name="T66" fmla="*/ 94 w 581"/>
                <a:gd name="T67" fmla="*/ 560 h 576"/>
                <a:gd name="T68" fmla="*/ 83 w 581"/>
                <a:gd name="T69" fmla="*/ 569 h 576"/>
                <a:gd name="T70" fmla="*/ 70 w 581"/>
                <a:gd name="T71" fmla="*/ 574 h 576"/>
                <a:gd name="T72" fmla="*/ 55 w 581"/>
                <a:gd name="T73" fmla="*/ 576 h 576"/>
                <a:gd name="T74" fmla="*/ 41 w 581"/>
                <a:gd name="T75" fmla="*/ 574 h 576"/>
                <a:gd name="T76" fmla="*/ 28 w 581"/>
                <a:gd name="T77" fmla="*/ 569 h 576"/>
                <a:gd name="T78" fmla="*/ 16 w 581"/>
                <a:gd name="T79" fmla="*/ 560 h 576"/>
                <a:gd name="T80" fmla="*/ 7 w 581"/>
                <a:gd name="T81" fmla="*/ 548 h 576"/>
                <a:gd name="T82" fmla="*/ 1 w 581"/>
                <a:gd name="T83" fmla="*/ 535 h 576"/>
                <a:gd name="T84" fmla="*/ 0 w 581"/>
                <a:gd name="T85" fmla="*/ 521 h 576"/>
                <a:gd name="T86" fmla="*/ 1 w 581"/>
                <a:gd name="T87" fmla="*/ 507 h 576"/>
                <a:gd name="T88" fmla="*/ 7 w 581"/>
                <a:gd name="T89" fmla="*/ 494 h 576"/>
                <a:gd name="T90" fmla="*/ 16 w 581"/>
                <a:gd name="T91" fmla="*/ 483 h 576"/>
                <a:gd name="T92" fmla="*/ 212 w 581"/>
                <a:gd name="T93" fmla="*/ 288 h 576"/>
                <a:gd name="T94" fmla="*/ 16 w 581"/>
                <a:gd name="T95" fmla="*/ 93 h 576"/>
                <a:gd name="T96" fmla="*/ 7 w 581"/>
                <a:gd name="T97" fmla="*/ 82 h 576"/>
                <a:gd name="T98" fmla="*/ 1 w 581"/>
                <a:gd name="T99" fmla="*/ 69 h 576"/>
                <a:gd name="T100" fmla="*/ 0 w 581"/>
                <a:gd name="T101" fmla="*/ 55 h 576"/>
                <a:gd name="T102" fmla="*/ 1 w 581"/>
                <a:gd name="T103" fmla="*/ 41 h 576"/>
                <a:gd name="T104" fmla="*/ 7 w 581"/>
                <a:gd name="T105" fmla="*/ 28 h 576"/>
                <a:gd name="T106" fmla="*/ 16 w 581"/>
                <a:gd name="T107" fmla="*/ 16 h 576"/>
                <a:gd name="T108" fmla="*/ 28 w 581"/>
                <a:gd name="T109" fmla="*/ 7 h 576"/>
                <a:gd name="T110" fmla="*/ 41 w 581"/>
                <a:gd name="T111" fmla="*/ 1 h 576"/>
                <a:gd name="T112" fmla="*/ 55 w 581"/>
                <a:gd name="T1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1" h="576">
                  <a:moveTo>
                    <a:pt x="55" y="0"/>
                  </a:moveTo>
                  <a:lnTo>
                    <a:pt x="70" y="1"/>
                  </a:lnTo>
                  <a:lnTo>
                    <a:pt x="83" y="7"/>
                  </a:lnTo>
                  <a:lnTo>
                    <a:pt x="94" y="16"/>
                  </a:lnTo>
                  <a:lnTo>
                    <a:pt x="291" y="210"/>
                  </a:lnTo>
                  <a:lnTo>
                    <a:pt x="487" y="16"/>
                  </a:lnTo>
                  <a:lnTo>
                    <a:pt x="498" y="7"/>
                  </a:lnTo>
                  <a:lnTo>
                    <a:pt x="511" y="1"/>
                  </a:lnTo>
                  <a:lnTo>
                    <a:pt x="526" y="0"/>
                  </a:lnTo>
                  <a:lnTo>
                    <a:pt x="540" y="1"/>
                  </a:lnTo>
                  <a:lnTo>
                    <a:pt x="553" y="7"/>
                  </a:lnTo>
                  <a:lnTo>
                    <a:pt x="565" y="16"/>
                  </a:lnTo>
                  <a:lnTo>
                    <a:pt x="574" y="28"/>
                  </a:lnTo>
                  <a:lnTo>
                    <a:pt x="579" y="41"/>
                  </a:lnTo>
                  <a:lnTo>
                    <a:pt x="581" y="55"/>
                  </a:lnTo>
                  <a:lnTo>
                    <a:pt x="579" y="69"/>
                  </a:lnTo>
                  <a:lnTo>
                    <a:pt x="574" y="82"/>
                  </a:lnTo>
                  <a:lnTo>
                    <a:pt x="565" y="93"/>
                  </a:lnTo>
                  <a:lnTo>
                    <a:pt x="369" y="288"/>
                  </a:lnTo>
                  <a:lnTo>
                    <a:pt x="565" y="483"/>
                  </a:lnTo>
                  <a:lnTo>
                    <a:pt x="574" y="494"/>
                  </a:lnTo>
                  <a:lnTo>
                    <a:pt x="579" y="507"/>
                  </a:lnTo>
                  <a:lnTo>
                    <a:pt x="581" y="521"/>
                  </a:lnTo>
                  <a:lnTo>
                    <a:pt x="579" y="535"/>
                  </a:lnTo>
                  <a:lnTo>
                    <a:pt x="574" y="548"/>
                  </a:lnTo>
                  <a:lnTo>
                    <a:pt x="565" y="560"/>
                  </a:lnTo>
                  <a:lnTo>
                    <a:pt x="553" y="569"/>
                  </a:lnTo>
                  <a:lnTo>
                    <a:pt x="540" y="574"/>
                  </a:lnTo>
                  <a:lnTo>
                    <a:pt x="526" y="576"/>
                  </a:lnTo>
                  <a:lnTo>
                    <a:pt x="511" y="574"/>
                  </a:lnTo>
                  <a:lnTo>
                    <a:pt x="498" y="569"/>
                  </a:lnTo>
                  <a:lnTo>
                    <a:pt x="487" y="560"/>
                  </a:lnTo>
                  <a:lnTo>
                    <a:pt x="291" y="366"/>
                  </a:lnTo>
                  <a:lnTo>
                    <a:pt x="94" y="560"/>
                  </a:lnTo>
                  <a:lnTo>
                    <a:pt x="83" y="569"/>
                  </a:lnTo>
                  <a:lnTo>
                    <a:pt x="70" y="574"/>
                  </a:lnTo>
                  <a:lnTo>
                    <a:pt x="55" y="576"/>
                  </a:lnTo>
                  <a:lnTo>
                    <a:pt x="41" y="574"/>
                  </a:lnTo>
                  <a:lnTo>
                    <a:pt x="28" y="569"/>
                  </a:lnTo>
                  <a:lnTo>
                    <a:pt x="16" y="560"/>
                  </a:lnTo>
                  <a:lnTo>
                    <a:pt x="7" y="548"/>
                  </a:lnTo>
                  <a:lnTo>
                    <a:pt x="1" y="535"/>
                  </a:lnTo>
                  <a:lnTo>
                    <a:pt x="0" y="521"/>
                  </a:lnTo>
                  <a:lnTo>
                    <a:pt x="1" y="507"/>
                  </a:lnTo>
                  <a:lnTo>
                    <a:pt x="7" y="494"/>
                  </a:lnTo>
                  <a:lnTo>
                    <a:pt x="16" y="483"/>
                  </a:lnTo>
                  <a:lnTo>
                    <a:pt x="212" y="288"/>
                  </a:lnTo>
                  <a:lnTo>
                    <a:pt x="16" y="93"/>
                  </a:lnTo>
                  <a:lnTo>
                    <a:pt x="7" y="82"/>
                  </a:lnTo>
                  <a:lnTo>
                    <a:pt x="1" y="69"/>
                  </a:lnTo>
                  <a:lnTo>
                    <a:pt x="0" y="55"/>
                  </a:lnTo>
                  <a:lnTo>
                    <a:pt x="1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8" y="7"/>
                  </a:lnTo>
                  <a:lnTo>
                    <a:pt x="41" y="1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10942909" y="4267846"/>
            <a:ext cx="587375" cy="485776"/>
            <a:chOff x="10907713" y="5040313"/>
            <a:chExt cx="587375" cy="4857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0" name="Freeform 81"/>
            <p:cNvSpPr>
              <a:spLocks noEditPoints="1"/>
            </p:cNvSpPr>
            <p:nvPr/>
          </p:nvSpPr>
          <p:spPr bwMode="auto">
            <a:xfrm>
              <a:off x="11083926" y="5292726"/>
              <a:ext cx="234950" cy="233363"/>
            </a:xfrm>
            <a:custGeom>
              <a:avLst/>
              <a:gdLst>
                <a:gd name="T0" fmla="*/ 554 w 1332"/>
                <a:gd name="T1" fmla="*/ 121 h 1322"/>
                <a:gd name="T2" fmla="*/ 402 w 1332"/>
                <a:gd name="T3" fmla="*/ 176 h 1322"/>
                <a:gd name="T4" fmla="*/ 273 w 1332"/>
                <a:gd name="T5" fmla="*/ 271 h 1322"/>
                <a:gd name="T6" fmla="*/ 178 w 1332"/>
                <a:gd name="T7" fmla="*/ 399 h 1322"/>
                <a:gd name="T8" fmla="*/ 122 w 1332"/>
                <a:gd name="T9" fmla="*/ 550 h 1322"/>
                <a:gd name="T10" fmla="*/ 114 w 1332"/>
                <a:gd name="T11" fmla="*/ 717 h 1322"/>
                <a:gd name="T12" fmla="*/ 154 w 1332"/>
                <a:gd name="T13" fmla="*/ 875 h 1322"/>
                <a:gd name="T14" fmla="*/ 238 w 1332"/>
                <a:gd name="T15" fmla="*/ 1012 h 1322"/>
                <a:gd name="T16" fmla="*/ 356 w 1332"/>
                <a:gd name="T17" fmla="*/ 1118 h 1322"/>
                <a:gd name="T18" fmla="*/ 502 w 1332"/>
                <a:gd name="T19" fmla="*/ 1187 h 1322"/>
                <a:gd name="T20" fmla="*/ 666 w 1332"/>
                <a:gd name="T21" fmla="*/ 1212 h 1322"/>
                <a:gd name="T22" fmla="*/ 830 w 1332"/>
                <a:gd name="T23" fmla="*/ 1187 h 1322"/>
                <a:gd name="T24" fmla="*/ 976 w 1332"/>
                <a:gd name="T25" fmla="*/ 1118 h 1322"/>
                <a:gd name="T26" fmla="*/ 1094 w 1332"/>
                <a:gd name="T27" fmla="*/ 1012 h 1322"/>
                <a:gd name="T28" fmla="*/ 1178 w 1332"/>
                <a:gd name="T29" fmla="*/ 875 h 1322"/>
                <a:gd name="T30" fmla="*/ 1218 w 1332"/>
                <a:gd name="T31" fmla="*/ 717 h 1322"/>
                <a:gd name="T32" fmla="*/ 1210 w 1332"/>
                <a:gd name="T33" fmla="*/ 550 h 1322"/>
                <a:gd name="T34" fmla="*/ 1154 w 1332"/>
                <a:gd name="T35" fmla="*/ 399 h 1322"/>
                <a:gd name="T36" fmla="*/ 1059 w 1332"/>
                <a:gd name="T37" fmla="*/ 271 h 1322"/>
                <a:gd name="T38" fmla="*/ 930 w 1332"/>
                <a:gd name="T39" fmla="*/ 176 h 1322"/>
                <a:gd name="T40" fmla="*/ 778 w 1332"/>
                <a:gd name="T41" fmla="*/ 121 h 1322"/>
                <a:gd name="T42" fmla="*/ 666 w 1332"/>
                <a:gd name="T43" fmla="*/ 0 h 1322"/>
                <a:gd name="T44" fmla="*/ 853 w 1332"/>
                <a:gd name="T45" fmla="*/ 26 h 1322"/>
                <a:gd name="T46" fmla="*/ 1019 w 1332"/>
                <a:gd name="T47" fmla="*/ 101 h 1322"/>
                <a:gd name="T48" fmla="*/ 1157 w 1332"/>
                <a:gd name="T49" fmla="*/ 215 h 1322"/>
                <a:gd name="T50" fmla="*/ 1260 w 1332"/>
                <a:gd name="T51" fmla="*/ 363 h 1322"/>
                <a:gd name="T52" fmla="*/ 1320 w 1332"/>
                <a:gd name="T53" fmla="*/ 536 h 1322"/>
                <a:gd name="T54" fmla="*/ 1329 w 1332"/>
                <a:gd name="T55" fmla="*/ 724 h 1322"/>
                <a:gd name="T56" fmla="*/ 1286 w 1332"/>
                <a:gd name="T57" fmla="*/ 904 h 1322"/>
                <a:gd name="T58" fmla="*/ 1196 w 1332"/>
                <a:gd name="T59" fmla="*/ 1061 h 1322"/>
                <a:gd name="T60" fmla="*/ 1069 w 1332"/>
                <a:gd name="T61" fmla="*/ 1187 h 1322"/>
                <a:gd name="T62" fmla="*/ 911 w 1332"/>
                <a:gd name="T63" fmla="*/ 1276 h 1322"/>
                <a:gd name="T64" fmla="*/ 730 w 1332"/>
                <a:gd name="T65" fmla="*/ 1319 h 1322"/>
                <a:gd name="T66" fmla="*/ 540 w 1332"/>
                <a:gd name="T67" fmla="*/ 1310 h 1322"/>
                <a:gd name="T68" fmla="*/ 365 w 1332"/>
                <a:gd name="T69" fmla="*/ 1251 h 1322"/>
                <a:gd name="T70" fmla="*/ 217 w 1332"/>
                <a:gd name="T71" fmla="*/ 1149 h 1322"/>
                <a:gd name="T72" fmla="*/ 102 w 1332"/>
                <a:gd name="T73" fmla="*/ 1012 h 1322"/>
                <a:gd name="T74" fmla="*/ 26 w 1332"/>
                <a:gd name="T75" fmla="*/ 846 h 1322"/>
                <a:gd name="T76" fmla="*/ 0 w 1332"/>
                <a:gd name="T77" fmla="*/ 661 h 1322"/>
                <a:gd name="T78" fmla="*/ 26 w 1332"/>
                <a:gd name="T79" fmla="*/ 476 h 1322"/>
                <a:gd name="T80" fmla="*/ 102 w 1332"/>
                <a:gd name="T81" fmla="*/ 311 h 1322"/>
                <a:gd name="T82" fmla="*/ 217 w 1332"/>
                <a:gd name="T83" fmla="*/ 173 h 1322"/>
                <a:gd name="T84" fmla="*/ 365 w 1332"/>
                <a:gd name="T85" fmla="*/ 71 h 1322"/>
                <a:gd name="T86" fmla="*/ 540 w 1332"/>
                <a:gd name="T87" fmla="*/ 12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32" h="1322">
                  <a:moveTo>
                    <a:pt x="666" y="110"/>
                  </a:moveTo>
                  <a:lnTo>
                    <a:pt x="609" y="113"/>
                  </a:lnTo>
                  <a:lnTo>
                    <a:pt x="554" y="121"/>
                  </a:lnTo>
                  <a:lnTo>
                    <a:pt x="502" y="135"/>
                  </a:lnTo>
                  <a:lnTo>
                    <a:pt x="450" y="153"/>
                  </a:lnTo>
                  <a:lnTo>
                    <a:pt x="402" y="176"/>
                  </a:lnTo>
                  <a:lnTo>
                    <a:pt x="356" y="204"/>
                  </a:lnTo>
                  <a:lnTo>
                    <a:pt x="313" y="236"/>
                  </a:lnTo>
                  <a:lnTo>
                    <a:pt x="273" y="271"/>
                  </a:lnTo>
                  <a:lnTo>
                    <a:pt x="238" y="311"/>
                  </a:lnTo>
                  <a:lnTo>
                    <a:pt x="206" y="354"/>
                  </a:lnTo>
                  <a:lnTo>
                    <a:pt x="178" y="399"/>
                  </a:lnTo>
                  <a:lnTo>
                    <a:pt x="154" y="447"/>
                  </a:lnTo>
                  <a:lnTo>
                    <a:pt x="136" y="498"/>
                  </a:lnTo>
                  <a:lnTo>
                    <a:pt x="122" y="550"/>
                  </a:lnTo>
                  <a:lnTo>
                    <a:pt x="114" y="605"/>
                  </a:lnTo>
                  <a:lnTo>
                    <a:pt x="111" y="661"/>
                  </a:lnTo>
                  <a:lnTo>
                    <a:pt x="114" y="717"/>
                  </a:lnTo>
                  <a:lnTo>
                    <a:pt x="122" y="772"/>
                  </a:lnTo>
                  <a:lnTo>
                    <a:pt x="136" y="824"/>
                  </a:lnTo>
                  <a:lnTo>
                    <a:pt x="154" y="875"/>
                  </a:lnTo>
                  <a:lnTo>
                    <a:pt x="178" y="923"/>
                  </a:lnTo>
                  <a:lnTo>
                    <a:pt x="206" y="968"/>
                  </a:lnTo>
                  <a:lnTo>
                    <a:pt x="238" y="1012"/>
                  </a:lnTo>
                  <a:lnTo>
                    <a:pt x="273" y="1051"/>
                  </a:lnTo>
                  <a:lnTo>
                    <a:pt x="313" y="1086"/>
                  </a:lnTo>
                  <a:lnTo>
                    <a:pt x="356" y="1118"/>
                  </a:lnTo>
                  <a:lnTo>
                    <a:pt x="402" y="1145"/>
                  </a:lnTo>
                  <a:lnTo>
                    <a:pt x="450" y="1169"/>
                  </a:lnTo>
                  <a:lnTo>
                    <a:pt x="502" y="1187"/>
                  </a:lnTo>
                  <a:lnTo>
                    <a:pt x="554" y="1201"/>
                  </a:lnTo>
                  <a:lnTo>
                    <a:pt x="609" y="1209"/>
                  </a:lnTo>
                  <a:lnTo>
                    <a:pt x="666" y="1212"/>
                  </a:lnTo>
                  <a:lnTo>
                    <a:pt x="723" y="1209"/>
                  </a:lnTo>
                  <a:lnTo>
                    <a:pt x="778" y="1201"/>
                  </a:lnTo>
                  <a:lnTo>
                    <a:pt x="830" y="1187"/>
                  </a:lnTo>
                  <a:lnTo>
                    <a:pt x="882" y="1169"/>
                  </a:lnTo>
                  <a:lnTo>
                    <a:pt x="930" y="1145"/>
                  </a:lnTo>
                  <a:lnTo>
                    <a:pt x="976" y="1118"/>
                  </a:lnTo>
                  <a:lnTo>
                    <a:pt x="1019" y="1086"/>
                  </a:lnTo>
                  <a:lnTo>
                    <a:pt x="1059" y="1051"/>
                  </a:lnTo>
                  <a:lnTo>
                    <a:pt x="1094" y="1012"/>
                  </a:lnTo>
                  <a:lnTo>
                    <a:pt x="1126" y="968"/>
                  </a:lnTo>
                  <a:lnTo>
                    <a:pt x="1154" y="923"/>
                  </a:lnTo>
                  <a:lnTo>
                    <a:pt x="1178" y="875"/>
                  </a:lnTo>
                  <a:lnTo>
                    <a:pt x="1196" y="824"/>
                  </a:lnTo>
                  <a:lnTo>
                    <a:pt x="1210" y="772"/>
                  </a:lnTo>
                  <a:lnTo>
                    <a:pt x="1218" y="717"/>
                  </a:lnTo>
                  <a:lnTo>
                    <a:pt x="1221" y="661"/>
                  </a:lnTo>
                  <a:lnTo>
                    <a:pt x="1218" y="605"/>
                  </a:lnTo>
                  <a:lnTo>
                    <a:pt x="1210" y="550"/>
                  </a:lnTo>
                  <a:lnTo>
                    <a:pt x="1196" y="498"/>
                  </a:lnTo>
                  <a:lnTo>
                    <a:pt x="1178" y="447"/>
                  </a:lnTo>
                  <a:lnTo>
                    <a:pt x="1154" y="399"/>
                  </a:lnTo>
                  <a:lnTo>
                    <a:pt x="1126" y="354"/>
                  </a:lnTo>
                  <a:lnTo>
                    <a:pt x="1094" y="311"/>
                  </a:lnTo>
                  <a:lnTo>
                    <a:pt x="1059" y="271"/>
                  </a:lnTo>
                  <a:lnTo>
                    <a:pt x="1019" y="236"/>
                  </a:lnTo>
                  <a:lnTo>
                    <a:pt x="976" y="204"/>
                  </a:lnTo>
                  <a:lnTo>
                    <a:pt x="930" y="176"/>
                  </a:lnTo>
                  <a:lnTo>
                    <a:pt x="882" y="153"/>
                  </a:lnTo>
                  <a:lnTo>
                    <a:pt x="830" y="135"/>
                  </a:lnTo>
                  <a:lnTo>
                    <a:pt x="778" y="121"/>
                  </a:lnTo>
                  <a:lnTo>
                    <a:pt x="723" y="113"/>
                  </a:lnTo>
                  <a:lnTo>
                    <a:pt x="666" y="110"/>
                  </a:lnTo>
                  <a:close/>
                  <a:moveTo>
                    <a:pt x="666" y="0"/>
                  </a:moveTo>
                  <a:lnTo>
                    <a:pt x="730" y="3"/>
                  </a:lnTo>
                  <a:lnTo>
                    <a:pt x="792" y="12"/>
                  </a:lnTo>
                  <a:lnTo>
                    <a:pt x="853" y="26"/>
                  </a:lnTo>
                  <a:lnTo>
                    <a:pt x="911" y="46"/>
                  </a:lnTo>
                  <a:lnTo>
                    <a:pt x="967" y="71"/>
                  </a:lnTo>
                  <a:lnTo>
                    <a:pt x="1019" y="101"/>
                  </a:lnTo>
                  <a:lnTo>
                    <a:pt x="1069" y="135"/>
                  </a:lnTo>
                  <a:lnTo>
                    <a:pt x="1115" y="173"/>
                  </a:lnTo>
                  <a:lnTo>
                    <a:pt x="1157" y="215"/>
                  </a:lnTo>
                  <a:lnTo>
                    <a:pt x="1196" y="261"/>
                  </a:lnTo>
                  <a:lnTo>
                    <a:pt x="1230" y="311"/>
                  </a:lnTo>
                  <a:lnTo>
                    <a:pt x="1260" y="363"/>
                  </a:lnTo>
                  <a:lnTo>
                    <a:pt x="1286" y="418"/>
                  </a:lnTo>
                  <a:lnTo>
                    <a:pt x="1306" y="476"/>
                  </a:lnTo>
                  <a:lnTo>
                    <a:pt x="1320" y="536"/>
                  </a:lnTo>
                  <a:lnTo>
                    <a:pt x="1329" y="597"/>
                  </a:lnTo>
                  <a:lnTo>
                    <a:pt x="1332" y="661"/>
                  </a:lnTo>
                  <a:lnTo>
                    <a:pt x="1329" y="724"/>
                  </a:lnTo>
                  <a:lnTo>
                    <a:pt x="1320" y="786"/>
                  </a:lnTo>
                  <a:lnTo>
                    <a:pt x="1306" y="846"/>
                  </a:lnTo>
                  <a:lnTo>
                    <a:pt x="1286" y="904"/>
                  </a:lnTo>
                  <a:lnTo>
                    <a:pt x="1260" y="959"/>
                  </a:lnTo>
                  <a:lnTo>
                    <a:pt x="1230" y="1012"/>
                  </a:lnTo>
                  <a:lnTo>
                    <a:pt x="1196" y="1061"/>
                  </a:lnTo>
                  <a:lnTo>
                    <a:pt x="1157" y="1107"/>
                  </a:lnTo>
                  <a:lnTo>
                    <a:pt x="1115" y="1149"/>
                  </a:lnTo>
                  <a:lnTo>
                    <a:pt x="1069" y="1187"/>
                  </a:lnTo>
                  <a:lnTo>
                    <a:pt x="1019" y="1221"/>
                  </a:lnTo>
                  <a:lnTo>
                    <a:pt x="967" y="1251"/>
                  </a:lnTo>
                  <a:lnTo>
                    <a:pt x="911" y="1276"/>
                  </a:lnTo>
                  <a:lnTo>
                    <a:pt x="853" y="1296"/>
                  </a:lnTo>
                  <a:lnTo>
                    <a:pt x="792" y="1310"/>
                  </a:lnTo>
                  <a:lnTo>
                    <a:pt x="730" y="1319"/>
                  </a:lnTo>
                  <a:lnTo>
                    <a:pt x="666" y="1322"/>
                  </a:lnTo>
                  <a:lnTo>
                    <a:pt x="602" y="1319"/>
                  </a:lnTo>
                  <a:lnTo>
                    <a:pt x="540" y="1310"/>
                  </a:lnTo>
                  <a:lnTo>
                    <a:pt x="479" y="1296"/>
                  </a:lnTo>
                  <a:lnTo>
                    <a:pt x="421" y="1276"/>
                  </a:lnTo>
                  <a:lnTo>
                    <a:pt x="365" y="1251"/>
                  </a:lnTo>
                  <a:lnTo>
                    <a:pt x="313" y="1221"/>
                  </a:lnTo>
                  <a:lnTo>
                    <a:pt x="263" y="1187"/>
                  </a:lnTo>
                  <a:lnTo>
                    <a:pt x="217" y="1149"/>
                  </a:lnTo>
                  <a:lnTo>
                    <a:pt x="175" y="1107"/>
                  </a:lnTo>
                  <a:lnTo>
                    <a:pt x="136" y="1061"/>
                  </a:lnTo>
                  <a:lnTo>
                    <a:pt x="102" y="1012"/>
                  </a:lnTo>
                  <a:lnTo>
                    <a:pt x="72" y="959"/>
                  </a:lnTo>
                  <a:lnTo>
                    <a:pt x="46" y="904"/>
                  </a:lnTo>
                  <a:lnTo>
                    <a:pt x="26" y="846"/>
                  </a:lnTo>
                  <a:lnTo>
                    <a:pt x="12" y="786"/>
                  </a:lnTo>
                  <a:lnTo>
                    <a:pt x="3" y="724"/>
                  </a:lnTo>
                  <a:lnTo>
                    <a:pt x="0" y="661"/>
                  </a:lnTo>
                  <a:lnTo>
                    <a:pt x="3" y="597"/>
                  </a:lnTo>
                  <a:lnTo>
                    <a:pt x="12" y="536"/>
                  </a:lnTo>
                  <a:lnTo>
                    <a:pt x="26" y="476"/>
                  </a:lnTo>
                  <a:lnTo>
                    <a:pt x="46" y="418"/>
                  </a:lnTo>
                  <a:lnTo>
                    <a:pt x="72" y="363"/>
                  </a:lnTo>
                  <a:lnTo>
                    <a:pt x="102" y="311"/>
                  </a:lnTo>
                  <a:lnTo>
                    <a:pt x="136" y="261"/>
                  </a:lnTo>
                  <a:lnTo>
                    <a:pt x="175" y="215"/>
                  </a:lnTo>
                  <a:lnTo>
                    <a:pt x="217" y="173"/>
                  </a:lnTo>
                  <a:lnTo>
                    <a:pt x="263" y="135"/>
                  </a:lnTo>
                  <a:lnTo>
                    <a:pt x="313" y="101"/>
                  </a:lnTo>
                  <a:lnTo>
                    <a:pt x="365" y="71"/>
                  </a:lnTo>
                  <a:lnTo>
                    <a:pt x="421" y="46"/>
                  </a:lnTo>
                  <a:lnTo>
                    <a:pt x="479" y="26"/>
                  </a:lnTo>
                  <a:lnTo>
                    <a:pt x="540" y="12"/>
                  </a:lnTo>
                  <a:lnTo>
                    <a:pt x="602" y="3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82"/>
            <p:cNvSpPr>
              <a:spLocks/>
            </p:cNvSpPr>
            <p:nvPr/>
          </p:nvSpPr>
          <p:spPr bwMode="auto">
            <a:xfrm>
              <a:off x="11191876" y="5341938"/>
              <a:ext cx="77788" cy="77788"/>
            </a:xfrm>
            <a:custGeom>
              <a:avLst/>
              <a:gdLst>
                <a:gd name="T0" fmla="*/ 55 w 444"/>
                <a:gd name="T1" fmla="*/ 0 h 441"/>
                <a:gd name="T2" fmla="*/ 72 w 444"/>
                <a:gd name="T3" fmla="*/ 3 h 441"/>
                <a:gd name="T4" fmla="*/ 87 w 444"/>
                <a:gd name="T5" fmla="*/ 11 h 441"/>
                <a:gd name="T6" fmla="*/ 99 w 444"/>
                <a:gd name="T7" fmla="*/ 24 h 441"/>
                <a:gd name="T8" fmla="*/ 107 w 444"/>
                <a:gd name="T9" fmla="*/ 39 h 441"/>
                <a:gd name="T10" fmla="*/ 111 w 444"/>
                <a:gd name="T11" fmla="*/ 56 h 441"/>
                <a:gd name="T12" fmla="*/ 111 w 444"/>
                <a:gd name="T13" fmla="*/ 331 h 441"/>
                <a:gd name="T14" fmla="*/ 388 w 444"/>
                <a:gd name="T15" fmla="*/ 331 h 441"/>
                <a:gd name="T16" fmla="*/ 405 w 444"/>
                <a:gd name="T17" fmla="*/ 334 h 441"/>
                <a:gd name="T18" fmla="*/ 421 w 444"/>
                <a:gd name="T19" fmla="*/ 342 h 441"/>
                <a:gd name="T20" fmla="*/ 432 w 444"/>
                <a:gd name="T21" fmla="*/ 354 h 441"/>
                <a:gd name="T22" fmla="*/ 440 w 444"/>
                <a:gd name="T23" fmla="*/ 369 h 441"/>
                <a:gd name="T24" fmla="*/ 444 w 444"/>
                <a:gd name="T25" fmla="*/ 386 h 441"/>
                <a:gd name="T26" fmla="*/ 440 w 444"/>
                <a:gd name="T27" fmla="*/ 403 h 441"/>
                <a:gd name="T28" fmla="*/ 432 w 444"/>
                <a:gd name="T29" fmla="*/ 418 h 441"/>
                <a:gd name="T30" fmla="*/ 421 w 444"/>
                <a:gd name="T31" fmla="*/ 430 h 441"/>
                <a:gd name="T32" fmla="*/ 405 w 444"/>
                <a:gd name="T33" fmla="*/ 438 h 441"/>
                <a:gd name="T34" fmla="*/ 388 w 444"/>
                <a:gd name="T35" fmla="*/ 441 h 441"/>
                <a:gd name="T36" fmla="*/ 55 w 444"/>
                <a:gd name="T37" fmla="*/ 441 h 441"/>
                <a:gd name="T38" fmla="*/ 38 w 444"/>
                <a:gd name="T39" fmla="*/ 438 h 441"/>
                <a:gd name="T40" fmla="*/ 23 w 444"/>
                <a:gd name="T41" fmla="*/ 430 h 441"/>
                <a:gd name="T42" fmla="*/ 11 w 444"/>
                <a:gd name="T43" fmla="*/ 418 h 441"/>
                <a:gd name="T44" fmla="*/ 3 w 444"/>
                <a:gd name="T45" fmla="*/ 403 h 441"/>
                <a:gd name="T46" fmla="*/ 0 w 444"/>
                <a:gd name="T47" fmla="*/ 386 h 441"/>
                <a:gd name="T48" fmla="*/ 0 w 444"/>
                <a:gd name="T49" fmla="*/ 56 h 441"/>
                <a:gd name="T50" fmla="*/ 3 w 444"/>
                <a:gd name="T51" fmla="*/ 39 h 441"/>
                <a:gd name="T52" fmla="*/ 11 w 444"/>
                <a:gd name="T53" fmla="*/ 24 h 441"/>
                <a:gd name="T54" fmla="*/ 23 w 444"/>
                <a:gd name="T55" fmla="*/ 11 h 441"/>
                <a:gd name="T56" fmla="*/ 38 w 444"/>
                <a:gd name="T57" fmla="*/ 3 h 441"/>
                <a:gd name="T58" fmla="*/ 55 w 444"/>
                <a:gd name="T5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4" h="441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4"/>
                  </a:lnTo>
                  <a:lnTo>
                    <a:pt x="107" y="39"/>
                  </a:lnTo>
                  <a:lnTo>
                    <a:pt x="111" y="56"/>
                  </a:lnTo>
                  <a:lnTo>
                    <a:pt x="111" y="331"/>
                  </a:lnTo>
                  <a:lnTo>
                    <a:pt x="388" y="331"/>
                  </a:lnTo>
                  <a:lnTo>
                    <a:pt x="405" y="334"/>
                  </a:lnTo>
                  <a:lnTo>
                    <a:pt x="421" y="342"/>
                  </a:lnTo>
                  <a:lnTo>
                    <a:pt x="432" y="354"/>
                  </a:lnTo>
                  <a:lnTo>
                    <a:pt x="440" y="369"/>
                  </a:lnTo>
                  <a:lnTo>
                    <a:pt x="444" y="386"/>
                  </a:lnTo>
                  <a:lnTo>
                    <a:pt x="440" y="403"/>
                  </a:lnTo>
                  <a:lnTo>
                    <a:pt x="432" y="418"/>
                  </a:lnTo>
                  <a:lnTo>
                    <a:pt x="421" y="430"/>
                  </a:lnTo>
                  <a:lnTo>
                    <a:pt x="405" y="438"/>
                  </a:lnTo>
                  <a:lnTo>
                    <a:pt x="388" y="441"/>
                  </a:lnTo>
                  <a:lnTo>
                    <a:pt x="55" y="441"/>
                  </a:lnTo>
                  <a:lnTo>
                    <a:pt x="38" y="438"/>
                  </a:lnTo>
                  <a:lnTo>
                    <a:pt x="23" y="430"/>
                  </a:lnTo>
                  <a:lnTo>
                    <a:pt x="11" y="418"/>
                  </a:lnTo>
                  <a:lnTo>
                    <a:pt x="3" y="403"/>
                  </a:lnTo>
                  <a:lnTo>
                    <a:pt x="0" y="386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83"/>
            <p:cNvSpPr>
              <a:spLocks/>
            </p:cNvSpPr>
            <p:nvPr/>
          </p:nvSpPr>
          <p:spPr bwMode="auto">
            <a:xfrm>
              <a:off x="10907713" y="5040313"/>
              <a:ext cx="587375" cy="388938"/>
            </a:xfrm>
            <a:custGeom>
              <a:avLst/>
              <a:gdLst>
                <a:gd name="T0" fmla="*/ 2191 w 3330"/>
                <a:gd name="T1" fmla="*/ 50 h 2203"/>
                <a:gd name="T2" fmla="*/ 2509 w 3330"/>
                <a:gd name="T3" fmla="*/ 235 h 2203"/>
                <a:gd name="T4" fmla="*/ 2732 w 3330"/>
                <a:gd name="T5" fmla="*/ 527 h 2203"/>
                <a:gd name="T6" fmla="*/ 2829 w 3330"/>
                <a:gd name="T7" fmla="*/ 892 h 2203"/>
                <a:gd name="T8" fmla="*/ 3087 w 3330"/>
                <a:gd name="T9" fmla="*/ 1026 h 2203"/>
                <a:gd name="T10" fmla="*/ 3264 w 3330"/>
                <a:gd name="T11" fmla="*/ 1255 h 2203"/>
                <a:gd name="T12" fmla="*/ 3330 w 3330"/>
                <a:gd name="T13" fmla="*/ 1541 h 2203"/>
                <a:gd name="T14" fmla="*/ 3258 w 3330"/>
                <a:gd name="T15" fmla="*/ 1840 h 2203"/>
                <a:gd name="T16" fmla="*/ 3067 w 3330"/>
                <a:gd name="T17" fmla="*/ 2068 h 2203"/>
                <a:gd name="T18" fmla="*/ 2789 w 3330"/>
                <a:gd name="T19" fmla="*/ 2191 h 2203"/>
                <a:gd name="T20" fmla="*/ 2618 w 3330"/>
                <a:gd name="T21" fmla="*/ 2180 h 2203"/>
                <a:gd name="T22" fmla="*/ 2630 w 3330"/>
                <a:gd name="T23" fmla="*/ 2104 h 2203"/>
                <a:gd name="T24" fmla="*/ 2827 w 3330"/>
                <a:gd name="T25" fmla="*/ 2068 h 2203"/>
                <a:gd name="T26" fmla="*/ 3056 w 3330"/>
                <a:gd name="T27" fmla="*/ 1931 h 2203"/>
                <a:gd name="T28" fmla="*/ 3194 w 3330"/>
                <a:gd name="T29" fmla="*/ 1704 h 2203"/>
                <a:gd name="T30" fmla="*/ 3207 w 3330"/>
                <a:gd name="T31" fmla="*/ 1429 h 2203"/>
                <a:gd name="T32" fmla="*/ 3089 w 3330"/>
                <a:gd name="T33" fmla="*/ 1185 h 2203"/>
                <a:gd name="T34" fmla="*/ 2872 w 3330"/>
                <a:gd name="T35" fmla="*/ 1022 h 2203"/>
                <a:gd name="T36" fmla="*/ 2735 w 3330"/>
                <a:gd name="T37" fmla="*/ 987 h 2203"/>
                <a:gd name="T38" fmla="*/ 2605 w 3330"/>
                <a:gd name="T39" fmla="*/ 982 h 2203"/>
                <a:gd name="T40" fmla="*/ 2498 w 3330"/>
                <a:gd name="T41" fmla="*/ 991 h 2203"/>
                <a:gd name="T42" fmla="*/ 2443 w 3330"/>
                <a:gd name="T43" fmla="*/ 944 h 2203"/>
                <a:gd name="T44" fmla="*/ 2475 w 3330"/>
                <a:gd name="T45" fmla="*/ 886 h 2203"/>
                <a:gd name="T46" fmla="*/ 2678 w 3330"/>
                <a:gd name="T47" fmla="*/ 873 h 2203"/>
                <a:gd name="T48" fmla="*/ 2646 w 3330"/>
                <a:gd name="T49" fmla="*/ 607 h 2203"/>
                <a:gd name="T50" fmla="*/ 2451 w 3330"/>
                <a:gd name="T51" fmla="*/ 332 h 2203"/>
                <a:gd name="T52" fmla="*/ 2165 w 3330"/>
                <a:gd name="T53" fmla="*/ 157 h 2203"/>
                <a:gd name="T54" fmla="*/ 1826 w 3330"/>
                <a:gd name="T55" fmla="*/ 113 h 2203"/>
                <a:gd name="T56" fmla="*/ 1513 w 3330"/>
                <a:gd name="T57" fmla="*/ 201 h 2203"/>
                <a:gd name="T58" fmla="*/ 1252 w 3330"/>
                <a:gd name="T59" fmla="*/ 398 h 2203"/>
                <a:gd name="T60" fmla="*/ 1339 w 3330"/>
                <a:gd name="T61" fmla="*/ 614 h 2203"/>
                <a:gd name="T62" fmla="*/ 1384 w 3330"/>
                <a:gd name="T63" fmla="*/ 843 h 2203"/>
                <a:gd name="T64" fmla="*/ 1315 w 3330"/>
                <a:gd name="T65" fmla="*/ 878 h 2203"/>
                <a:gd name="T66" fmla="*/ 1273 w 3330"/>
                <a:gd name="T67" fmla="*/ 782 h 2203"/>
                <a:gd name="T68" fmla="*/ 1192 w 3330"/>
                <a:gd name="T69" fmla="*/ 587 h 2203"/>
                <a:gd name="T70" fmla="*/ 1047 w 3330"/>
                <a:gd name="T71" fmla="*/ 476 h 2203"/>
                <a:gd name="T72" fmla="*/ 974 w 3330"/>
                <a:gd name="T73" fmla="*/ 451 h 2203"/>
                <a:gd name="T74" fmla="*/ 888 w 3330"/>
                <a:gd name="T75" fmla="*/ 441 h 2203"/>
                <a:gd name="T76" fmla="*/ 666 w 3330"/>
                <a:gd name="T77" fmla="*/ 510 h 2203"/>
                <a:gd name="T78" fmla="*/ 526 w 3330"/>
                <a:gd name="T79" fmla="*/ 687 h 2203"/>
                <a:gd name="T80" fmla="*/ 501 w 3330"/>
                <a:gd name="T81" fmla="*/ 840 h 2203"/>
                <a:gd name="T82" fmla="*/ 468 w 3330"/>
                <a:gd name="T83" fmla="*/ 931 h 2203"/>
                <a:gd name="T84" fmla="*/ 260 w 3330"/>
                <a:gd name="T85" fmla="*/ 1098 h 2203"/>
                <a:gd name="T86" fmla="*/ 134 w 3330"/>
                <a:gd name="T87" fmla="*/ 1338 h 2203"/>
                <a:gd name="T88" fmla="*/ 123 w 3330"/>
                <a:gd name="T89" fmla="*/ 1616 h 2203"/>
                <a:gd name="T90" fmla="*/ 248 w 3330"/>
                <a:gd name="T91" fmla="*/ 1876 h 2203"/>
                <a:gd name="T92" fmla="*/ 479 w 3330"/>
                <a:gd name="T93" fmla="*/ 2046 h 2203"/>
                <a:gd name="T94" fmla="*/ 731 w 3330"/>
                <a:gd name="T95" fmla="*/ 2096 h 2203"/>
                <a:gd name="T96" fmla="*/ 766 w 3330"/>
                <a:gd name="T97" fmla="*/ 2165 h 2203"/>
                <a:gd name="T98" fmla="*/ 648 w 3330"/>
                <a:gd name="T99" fmla="*/ 2200 h 2203"/>
                <a:gd name="T100" fmla="*/ 353 w 3330"/>
                <a:gd name="T101" fmla="*/ 2106 h 2203"/>
                <a:gd name="T102" fmla="*/ 130 w 3330"/>
                <a:gd name="T103" fmla="*/ 1904 h 2203"/>
                <a:gd name="T104" fmla="*/ 11 w 3330"/>
                <a:gd name="T105" fmla="*/ 1622 h 2203"/>
                <a:gd name="T106" fmla="*/ 24 w 3330"/>
                <a:gd name="T107" fmla="*/ 1316 h 2203"/>
                <a:gd name="T108" fmla="*/ 160 w 3330"/>
                <a:gd name="T109" fmla="*/ 1045 h 2203"/>
                <a:gd name="T110" fmla="*/ 390 w 3330"/>
                <a:gd name="T111" fmla="*/ 847 h 2203"/>
                <a:gd name="T112" fmla="*/ 433 w 3330"/>
                <a:gd name="T113" fmla="*/ 622 h 2203"/>
                <a:gd name="T114" fmla="*/ 593 w 3330"/>
                <a:gd name="T115" fmla="*/ 427 h 2203"/>
                <a:gd name="T116" fmla="*/ 834 w 3330"/>
                <a:gd name="T117" fmla="*/ 333 h 2203"/>
                <a:gd name="T118" fmla="*/ 999 w 3330"/>
                <a:gd name="T119" fmla="*/ 343 h 2203"/>
                <a:gd name="T120" fmla="*/ 1111 w 3330"/>
                <a:gd name="T121" fmla="*/ 384 h 2203"/>
                <a:gd name="T122" fmla="*/ 1313 w 3330"/>
                <a:gd name="T123" fmla="*/ 193 h 2203"/>
                <a:gd name="T124" fmla="*/ 1620 w 3330"/>
                <a:gd name="T125" fmla="*/ 40 h 2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3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6"/>
                  </a:lnTo>
                  <a:lnTo>
                    <a:pt x="2451" y="188"/>
                  </a:lnTo>
                  <a:lnTo>
                    <a:pt x="2509" y="235"/>
                  </a:lnTo>
                  <a:lnTo>
                    <a:pt x="2562" y="286"/>
                  </a:lnTo>
                  <a:lnTo>
                    <a:pt x="2611" y="340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4"/>
                  </a:lnTo>
                  <a:lnTo>
                    <a:pt x="2829" y="892"/>
                  </a:lnTo>
                  <a:lnTo>
                    <a:pt x="2886" y="909"/>
                  </a:lnTo>
                  <a:lnTo>
                    <a:pt x="2940" y="932"/>
                  </a:lnTo>
                  <a:lnTo>
                    <a:pt x="2992" y="959"/>
                  </a:lnTo>
                  <a:lnTo>
                    <a:pt x="3041" y="990"/>
                  </a:lnTo>
                  <a:lnTo>
                    <a:pt x="3087" y="1026"/>
                  </a:lnTo>
                  <a:lnTo>
                    <a:pt x="3130" y="1066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4"/>
                  </a:lnTo>
                  <a:lnTo>
                    <a:pt x="3319" y="1422"/>
                  </a:lnTo>
                  <a:lnTo>
                    <a:pt x="3327" y="1481"/>
                  </a:lnTo>
                  <a:lnTo>
                    <a:pt x="3330" y="1541"/>
                  </a:lnTo>
                  <a:lnTo>
                    <a:pt x="3327" y="1604"/>
                  </a:lnTo>
                  <a:lnTo>
                    <a:pt x="3318" y="1666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2"/>
                  </a:lnTo>
                  <a:lnTo>
                    <a:pt x="3194" y="1942"/>
                  </a:lnTo>
                  <a:lnTo>
                    <a:pt x="3155" y="1987"/>
                  </a:lnTo>
                  <a:lnTo>
                    <a:pt x="3112" y="2030"/>
                  </a:lnTo>
                  <a:lnTo>
                    <a:pt x="3067" y="2068"/>
                  </a:lnTo>
                  <a:lnTo>
                    <a:pt x="3016" y="2102"/>
                  </a:lnTo>
                  <a:lnTo>
                    <a:pt x="2964" y="2132"/>
                  </a:lnTo>
                  <a:lnTo>
                    <a:pt x="2908" y="2157"/>
                  </a:lnTo>
                  <a:lnTo>
                    <a:pt x="2850" y="2177"/>
                  </a:lnTo>
                  <a:lnTo>
                    <a:pt x="2789" y="2191"/>
                  </a:lnTo>
                  <a:lnTo>
                    <a:pt x="2727" y="2200"/>
                  </a:lnTo>
                  <a:lnTo>
                    <a:pt x="2663" y="2203"/>
                  </a:lnTo>
                  <a:lnTo>
                    <a:pt x="2645" y="2200"/>
                  </a:lnTo>
                  <a:lnTo>
                    <a:pt x="2630" y="2192"/>
                  </a:lnTo>
                  <a:lnTo>
                    <a:pt x="2618" y="2180"/>
                  </a:lnTo>
                  <a:lnTo>
                    <a:pt x="2610" y="2165"/>
                  </a:lnTo>
                  <a:lnTo>
                    <a:pt x="2606" y="2148"/>
                  </a:lnTo>
                  <a:lnTo>
                    <a:pt x="2610" y="2131"/>
                  </a:lnTo>
                  <a:lnTo>
                    <a:pt x="2618" y="2115"/>
                  </a:lnTo>
                  <a:lnTo>
                    <a:pt x="2630" y="2104"/>
                  </a:lnTo>
                  <a:lnTo>
                    <a:pt x="2645" y="2096"/>
                  </a:lnTo>
                  <a:lnTo>
                    <a:pt x="2663" y="2093"/>
                  </a:lnTo>
                  <a:lnTo>
                    <a:pt x="2720" y="2090"/>
                  </a:lnTo>
                  <a:lnTo>
                    <a:pt x="2775" y="2082"/>
                  </a:lnTo>
                  <a:lnTo>
                    <a:pt x="2827" y="2068"/>
                  </a:lnTo>
                  <a:lnTo>
                    <a:pt x="2879" y="2049"/>
                  </a:lnTo>
                  <a:lnTo>
                    <a:pt x="2927" y="2026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1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4"/>
                  </a:lnTo>
                  <a:lnTo>
                    <a:pt x="3175" y="1756"/>
                  </a:lnTo>
                  <a:lnTo>
                    <a:pt x="3194" y="1704"/>
                  </a:lnTo>
                  <a:lnTo>
                    <a:pt x="3208" y="1652"/>
                  </a:lnTo>
                  <a:lnTo>
                    <a:pt x="3216" y="1597"/>
                  </a:lnTo>
                  <a:lnTo>
                    <a:pt x="3219" y="1541"/>
                  </a:lnTo>
                  <a:lnTo>
                    <a:pt x="3216" y="1484"/>
                  </a:lnTo>
                  <a:lnTo>
                    <a:pt x="3207" y="1429"/>
                  </a:lnTo>
                  <a:lnTo>
                    <a:pt x="3194" y="1376"/>
                  </a:lnTo>
                  <a:lnTo>
                    <a:pt x="3175" y="1324"/>
                  </a:lnTo>
                  <a:lnTo>
                    <a:pt x="3150" y="1275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5"/>
                  </a:lnTo>
                  <a:lnTo>
                    <a:pt x="2922" y="1047"/>
                  </a:lnTo>
                  <a:lnTo>
                    <a:pt x="2872" y="1022"/>
                  </a:lnTo>
                  <a:lnTo>
                    <a:pt x="2820" y="1004"/>
                  </a:lnTo>
                  <a:lnTo>
                    <a:pt x="2766" y="990"/>
                  </a:lnTo>
                  <a:lnTo>
                    <a:pt x="2761" y="990"/>
                  </a:lnTo>
                  <a:lnTo>
                    <a:pt x="2751" y="988"/>
                  </a:lnTo>
                  <a:lnTo>
                    <a:pt x="2735" y="987"/>
                  </a:lnTo>
                  <a:lnTo>
                    <a:pt x="2715" y="985"/>
                  </a:lnTo>
                  <a:lnTo>
                    <a:pt x="2692" y="984"/>
                  </a:lnTo>
                  <a:lnTo>
                    <a:pt x="2666" y="982"/>
                  </a:lnTo>
                  <a:lnTo>
                    <a:pt x="2637" y="982"/>
                  </a:lnTo>
                  <a:lnTo>
                    <a:pt x="2605" y="982"/>
                  </a:lnTo>
                  <a:lnTo>
                    <a:pt x="2573" y="984"/>
                  </a:lnTo>
                  <a:lnTo>
                    <a:pt x="2540" y="986"/>
                  </a:lnTo>
                  <a:lnTo>
                    <a:pt x="2506" y="990"/>
                  </a:lnTo>
                  <a:lnTo>
                    <a:pt x="2502" y="991"/>
                  </a:lnTo>
                  <a:lnTo>
                    <a:pt x="2498" y="991"/>
                  </a:lnTo>
                  <a:lnTo>
                    <a:pt x="2481" y="989"/>
                  </a:lnTo>
                  <a:lnTo>
                    <a:pt x="2467" y="983"/>
                  </a:lnTo>
                  <a:lnTo>
                    <a:pt x="2456" y="973"/>
                  </a:lnTo>
                  <a:lnTo>
                    <a:pt x="2447" y="960"/>
                  </a:lnTo>
                  <a:lnTo>
                    <a:pt x="2443" y="944"/>
                  </a:lnTo>
                  <a:lnTo>
                    <a:pt x="2442" y="930"/>
                  </a:lnTo>
                  <a:lnTo>
                    <a:pt x="2446" y="916"/>
                  </a:lnTo>
                  <a:lnTo>
                    <a:pt x="2453" y="903"/>
                  </a:lnTo>
                  <a:lnTo>
                    <a:pt x="2462" y="893"/>
                  </a:lnTo>
                  <a:lnTo>
                    <a:pt x="2475" y="886"/>
                  </a:lnTo>
                  <a:lnTo>
                    <a:pt x="2489" y="882"/>
                  </a:lnTo>
                  <a:lnTo>
                    <a:pt x="2540" y="876"/>
                  </a:lnTo>
                  <a:lnTo>
                    <a:pt x="2589" y="873"/>
                  </a:lnTo>
                  <a:lnTo>
                    <a:pt x="2636" y="872"/>
                  </a:lnTo>
                  <a:lnTo>
                    <a:pt x="2678" y="873"/>
                  </a:lnTo>
                  <a:lnTo>
                    <a:pt x="2715" y="875"/>
                  </a:lnTo>
                  <a:lnTo>
                    <a:pt x="2706" y="805"/>
                  </a:lnTo>
                  <a:lnTo>
                    <a:pt x="2692" y="736"/>
                  </a:lnTo>
                  <a:lnTo>
                    <a:pt x="2672" y="670"/>
                  </a:lnTo>
                  <a:lnTo>
                    <a:pt x="2646" y="607"/>
                  </a:lnTo>
                  <a:lnTo>
                    <a:pt x="2616" y="545"/>
                  </a:lnTo>
                  <a:lnTo>
                    <a:pt x="2581" y="487"/>
                  </a:lnTo>
                  <a:lnTo>
                    <a:pt x="2542" y="432"/>
                  </a:lnTo>
                  <a:lnTo>
                    <a:pt x="2499" y="381"/>
                  </a:lnTo>
                  <a:lnTo>
                    <a:pt x="2451" y="332"/>
                  </a:lnTo>
                  <a:lnTo>
                    <a:pt x="2400" y="288"/>
                  </a:lnTo>
                  <a:lnTo>
                    <a:pt x="2345" y="249"/>
                  </a:lnTo>
                  <a:lnTo>
                    <a:pt x="2288" y="213"/>
                  </a:lnTo>
                  <a:lnTo>
                    <a:pt x="2228" y="183"/>
                  </a:lnTo>
                  <a:lnTo>
                    <a:pt x="2165" y="157"/>
                  </a:lnTo>
                  <a:lnTo>
                    <a:pt x="2099" y="137"/>
                  </a:lnTo>
                  <a:lnTo>
                    <a:pt x="2032" y="122"/>
                  </a:lnTo>
                  <a:lnTo>
                    <a:pt x="1963" y="113"/>
                  </a:lnTo>
                  <a:lnTo>
                    <a:pt x="1892" y="110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4"/>
                  </a:lnTo>
                  <a:lnTo>
                    <a:pt x="1513" y="201"/>
                  </a:lnTo>
                  <a:lnTo>
                    <a:pt x="1455" y="233"/>
                  </a:lnTo>
                  <a:lnTo>
                    <a:pt x="1400" y="268"/>
                  </a:lnTo>
                  <a:lnTo>
                    <a:pt x="1347" y="307"/>
                  </a:lnTo>
                  <a:lnTo>
                    <a:pt x="1298" y="352"/>
                  </a:lnTo>
                  <a:lnTo>
                    <a:pt x="1252" y="398"/>
                  </a:lnTo>
                  <a:lnTo>
                    <a:pt x="1210" y="448"/>
                  </a:lnTo>
                  <a:lnTo>
                    <a:pt x="1248" y="484"/>
                  </a:lnTo>
                  <a:lnTo>
                    <a:pt x="1284" y="524"/>
                  </a:lnTo>
                  <a:lnTo>
                    <a:pt x="1314" y="568"/>
                  </a:lnTo>
                  <a:lnTo>
                    <a:pt x="1339" y="614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3"/>
                  </a:lnTo>
                  <a:lnTo>
                    <a:pt x="1376" y="858"/>
                  </a:lnTo>
                  <a:lnTo>
                    <a:pt x="1364" y="870"/>
                  </a:lnTo>
                  <a:lnTo>
                    <a:pt x="1349" y="878"/>
                  </a:lnTo>
                  <a:lnTo>
                    <a:pt x="1332" y="881"/>
                  </a:lnTo>
                  <a:lnTo>
                    <a:pt x="1315" y="878"/>
                  </a:lnTo>
                  <a:lnTo>
                    <a:pt x="1299" y="870"/>
                  </a:lnTo>
                  <a:lnTo>
                    <a:pt x="1288" y="858"/>
                  </a:lnTo>
                  <a:lnTo>
                    <a:pt x="1280" y="843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7"/>
                  </a:lnTo>
                  <a:lnTo>
                    <a:pt x="1237" y="658"/>
                  </a:lnTo>
                  <a:lnTo>
                    <a:pt x="1217" y="621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60" y="481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7"/>
                  </a:lnTo>
                  <a:lnTo>
                    <a:pt x="996" y="456"/>
                  </a:lnTo>
                  <a:lnTo>
                    <a:pt x="974" y="451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8"/>
                  </a:lnTo>
                  <a:lnTo>
                    <a:pt x="597" y="570"/>
                  </a:lnTo>
                  <a:lnTo>
                    <a:pt x="569" y="606"/>
                  </a:lnTo>
                  <a:lnTo>
                    <a:pt x="545" y="645"/>
                  </a:lnTo>
                  <a:lnTo>
                    <a:pt x="526" y="687"/>
                  </a:lnTo>
                  <a:lnTo>
                    <a:pt x="512" y="731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1"/>
                  </a:lnTo>
                  <a:lnTo>
                    <a:pt x="500" y="881"/>
                  </a:lnTo>
                  <a:lnTo>
                    <a:pt x="500" y="916"/>
                  </a:lnTo>
                  <a:lnTo>
                    <a:pt x="468" y="931"/>
                  </a:lnTo>
                  <a:lnTo>
                    <a:pt x="422" y="956"/>
                  </a:lnTo>
                  <a:lnTo>
                    <a:pt x="377" y="985"/>
                  </a:lnTo>
                  <a:lnTo>
                    <a:pt x="335" y="1019"/>
                  </a:lnTo>
                  <a:lnTo>
                    <a:pt x="296" y="1057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6"/>
                  </a:lnTo>
                  <a:lnTo>
                    <a:pt x="151" y="1286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5"/>
                  </a:lnTo>
                  <a:lnTo>
                    <a:pt x="114" y="1556"/>
                  </a:lnTo>
                  <a:lnTo>
                    <a:pt x="123" y="1616"/>
                  </a:lnTo>
                  <a:lnTo>
                    <a:pt x="138" y="1673"/>
                  </a:lnTo>
                  <a:lnTo>
                    <a:pt x="158" y="1728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6"/>
                  </a:lnTo>
                  <a:lnTo>
                    <a:pt x="534" y="2066"/>
                  </a:lnTo>
                  <a:lnTo>
                    <a:pt x="591" y="2081"/>
                  </a:lnTo>
                  <a:lnTo>
                    <a:pt x="652" y="2090"/>
                  </a:lnTo>
                  <a:lnTo>
                    <a:pt x="713" y="2093"/>
                  </a:lnTo>
                  <a:lnTo>
                    <a:pt x="731" y="2096"/>
                  </a:lnTo>
                  <a:lnTo>
                    <a:pt x="746" y="2104"/>
                  </a:lnTo>
                  <a:lnTo>
                    <a:pt x="758" y="2115"/>
                  </a:lnTo>
                  <a:lnTo>
                    <a:pt x="766" y="2131"/>
                  </a:lnTo>
                  <a:lnTo>
                    <a:pt x="768" y="2148"/>
                  </a:lnTo>
                  <a:lnTo>
                    <a:pt x="766" y="2165"/>
                  </a:lnTo>
                  <a:lnTo>
                    <a:pt x="758" y="2180"/>
                  </a:lnTo>
                  <a:lnTo>
                    <a:pt x="746" y="2192"/>
                  </a:lnTo>
                  <a:lnTo>
                    <a:pt x="731" y="2200"/>
                  </a:lnTo>
                  <a:lnTo>
                    <a:pt x="713" y="2203"/>
                  </a:lnTo>
                  <a:lnTo>
                    <a:pt x="648" y="2200"/>
                  </a:lnTo>
                  <a:lnTo>
                    <a:pt x="585" y="2192"/>
                  </a:lnTo>
                  <a:lnTo>
                    <a:pt x="524" y="2178"/>
                  </a:lnTo>
                  <a:lnTo>
                    <a:pt x="464" y="2159"/>
                  </a:lnTo>
                  <a:lnTo>
                    <a:pt x="408" y="2135"/>
                  </a:lnTo>
                  <a:lnTo>
                    <a:pt x="353" y="2106"/>
                  </a:lnTo>
                  <a:lnTo>
                    <a:pt x="302" y="2074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1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3"/>
                  </a:lnTo>
                  <a:lnTo>
                    <a:pt x="11" y="1622"/>
                  </a:lnTo>
                  <a:lnTo>
                    <a:pt x="3" y="1560"/>
                  </a:lnTo>
                  <a:lnTo>
                    <a:pt x="0" y="1495"/>
                  </a:lnTo>
                  <a:lnTo>
                    <a:pt x="3" y="1435"/>
                  </a:lnTo>
                  <a:lnTo>
                    <a:pt x="11" y="1375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4"/>
                  </a:lnTo>
                  <a:lnTo>
                    <a:pt x="160" y="1045"/>
                  </a:lnTo>
                  <a:lnTo>
                    <a:pt x="200" y="997"/>
                  </a:lnTo>
                  <a:lnTo>
                    <a:pt x="242" y="953"/>
                  </a:lnTo>
                  <a:lnTo>
                    <a:pt x="289" y="914"/>
                  </a:lnTo>
                  <a:lnTo>
                    <a:pt x="337" y="878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2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6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5"/>
                  </a:lnTo>
                  <a:lnTo>
                    <a:pt x="731" y="356"/>
                  </a:lnTo>
                  <a:lnTo>
                    <a:pt x="781" y="342"/>
                  </a:lnTo>
                  <a:lnTo>
                    <a:pt x="834" y="333"/>
                  </a:lnTo>
                  <a:lnTo>
                    <a:pt x="888" y="330"/>
                  </a:lnTo>
                  <a:lnTo>
                    <a:pt x="916" y="331"/>
                  </a:lnTo>
                  <a:lnTo>
                    <a:pt x="944" y="333"/>
                  </a:lnTo>
                  <a:lnTo>
                    <a:pt x="961" y="336"/>
                  </a:lnTo>
                  <a:lnTo>
                    <a:pt x="999" y="343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6"/>
                  </a:lnTo>
                  <a:lnTo>
                    <a:pt x="1161" y="332"/>
                  </a:lnTo>
                  <a:lnTo>
                    <a:pt x="1209" y="282"/>
                  </a:lnTo>
                  <a:lnTo>
                    <a:pt x="1259" y="235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8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10030429" y="5002753"/>
            <a:ext cx="541337" cy="560388"/>
            <a:chOff x="10040938" y="4999038"/>
            <a:chExt cx="541337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8" name="Freeform 88"/>
            <p:cNvSpPr>
              <a:spLocks noEditPoints="1"/>
            </p:cNvSpPr>
            <p:nvPr/>
          </p:nvSpPr>
          <p:spPr bwMode="auto">
            <a:xfrm>
              <a:off x="10040938" y="4999038"/>
              <a:ext cx="541337" cy="560388"/>
            </a:xfrm>
            <a:custGeom>
              <a:avLst/>
              <a:gdLst>
                <a:gd name="T0" fmla="*/ 350 w 3411"/>
                <a:gd name="T1" fmla="*/ 3060 h 3532"/>
                <a:gd name="T2" fmla="*/ 1315 w 3411"/>
                <a:gd name="T3" fmla="*/ 3277 h 3532"/>
                <a:gd name="T4" fmla="*/ 1942 w 3411"/>
                <a:gd name="T5" fmla="*/ 3183 h 3532"/>
                <a:gd name="T6" fmla="*/ 1803 w 3411"/>
                <a:gd name="T7" fmla="*/ 2805 h 3532"/>
                <a:gd name="T8" fmla="*/ 1083 w 3411"/>
                <a:gd name="T9" fmla="*/ 2639 h 3532"/>
                <a:gd name="T10" fmla="*/ 220 w 3411"/>
                <a:gd name="T11" fmla="*/ 2384 h 3532"/>
                <a:gd name="T12" fmla="*/ 2449 w 3411"/>
                <a:gd name="T13" fmla="*/ 2063 h 3532"/>
                <a:gd name="T14" fmla="*/ 2123 w 3411"/>
                <a:gd name="T15" fmla="*/ 2245 h 3532"/>
                <a:gd name="T16" fmla="*/ 1970 w 3411"/>
                <a:gd name="T17" fmla="*/ 2476 h 3532"/>
                <a:gd name="T18" fmla="*/ 1930 w 3411"/>
                <a:gd name="T19" fmla="*/ 2824 h 3532"/>
                <a:gd name="T20" fmla="*/ 2102 w 3411"/>
                <a:gd name="T21" fmla="*/ 3185 h 3532"/>
                <a:gd name="T22" fmla="*/ 2675 w 3411"/>
                <a:gd name="T23" fmla="*/ 3404 h 3532"/>
                <a:gd name="T24" fmla="*/ 3233 w 3411"/>
                <a:gd name="T25" fmla="*/ 2991 h 3532"/>
                <a:gd name="T26" fmla="*/ 3135 w 3411"/>
                <a:gd name="T27" fmla="*/ 2299 h 3532"/>
                <a:gd name="T28" fmla="*/ 2795 w 3411"/>
                <a:gd name="T29" fmla="*/ 2072 h 3532"/>
                <a:gd name="T30" fmla="*/ 136 w 3411"/>
                <a:gd name="T31" fmla="*/ 2128 h 3532"/>
                <a:gd name="T32" fmla="*/ 260 w 3411"/>
                <a:gd name="T33" fmla="*/ 2263 h 3532"/>
                <a:gd name="T34" fmla="*/ 460 w 3411"/>
                <a:gd name="T35" fmla="*/ 2366 h 3532"/>
                <a:gd name="T36" fmla="*/ 1142 w 3411"/>
                <a:gd name="T37" fmla="*/ 2519 h 3532"/>
                <a:gd name="T38" fmla="*/ 1825 w 3411"/>
                <a:gd name="T39" fmla="*/ 2524 h 3532"/>
                <a:gd name="T40" fmla="*/ 1943 w 3411"/>
                <a:gd name="T41" fmla="*/ 2267 h 3532"/>
                <a:gd name="T42" fmla="*/ 2123 w 3411"/>
                <a:gd name="T43" fmla="*/ 2081 h 3532"/>
                <a:gd name="T44" fmla="*/ 2381 w 3411"/>
                <a:gd name="T45" fmla="*/ 1953 h 3532"/>
                <a:gd name="T46" fmla="*/ 2784 w 3411"/>
                <a:gd name="T47" fmla="*/ 1941 h 3532"/>
                <a:gd name="T48" fmla="*/ 2951 w 3411"/>
                <a:gd name="T49" fmla="*/ 1588 h 3532"/>
                <a:gd name="T50" fmla="*/ 2220 w 3411"/>
                <a:gd name="T51" fmla="*/ 1868 h 3532"/>
                <a:gd name="T52" fmla="*/ 979 w 3411"/>
                <a:gd name="T53" fmla="*/ 1884 h 3532"/>
                <a:gd name="T54" fmla="*/ 173 w 3411"/>
                <a:gd name="T55" fmla="*/ 1608 h 3532"/>
                <a:gd name="T56" fmla="*/ 160 w 3411"/>
                <a:gd name="T57" fmla="*/ 1425 h 3532"/>
                <a:gd name="T58" fmla="*/ 319 w 3411"/>
                <a:gd name="T59" fmla="*/ 1556 h 3532"/>
                <a:gd name="T60" fmla="*/ 701 w 3411"/>
                <a:gd name="T61" fmla="*/ 1700 h 3532"/>
                <a:gd name="T62" fmla="*/ 1311 w 3411"/>
                <a:gd name="T63" fmla="*/ 1789 h 3532"/>
                <a:gd name="T64" fmla="*/ 1958 w 3411"/>
                <a:gd name="T65" fmla="*/ 1776 h 3532"/>
                <a:gd name="T66" fmla="*/ 2639 w 3411"/>
                <a:gd name="T67" fmla="*/ 1624 h 3532"/>
                <a:gd name="T68" fmla="*/ 2819 w 3411"/>
                <a:gd name="T69" fmla="*/ 1534 h 3532"/>
                <a:gd name="T70" fmla="*/ 2965 w 3411"/>
                <a:gd name="T71" fmla="*/ 1384 h 3532"/>
                <a:gd name="T72" fmla="*/ 2879 w 3411"/>
                <a:gd name="T73" fmla="*/ 898 h 3532"/>
                <a:gd name="T74" fmla="*/ 2608 w 3411"/>
                <a:gd name="T75" fmla="*/ 1027 h 3532"/>
                <a:gd name="T76" fmla="*/ 2235 w 3411"/>
                <a:gd name="T77" fmla="*/ 1122 h 3532"/>
                <a:gd name="T78" fmla="*/ 1634 w 3411"/>
                <a:gd name="T79" fmla="*/ 1177 h 3532"/>
                <a:gd name="T80" fmla="*/ 957 w 3411"/>
                <a:gd name="T81" fmla="*/ 1137 h 3532"/>
                <a:gd name="T82" fmla="*/ 520 w 3411"/>
                <a:gd name="T83" fmla="*/ 1036 h 3532"/>
                <a:gd name="T84" fmla="*/ 222 w 3411"/>
                <a:gd name="T85" fmla="*/ 898 h 3532"/>
                <a:gd name="T86" fmla="*/ 1101 w 3411"/>
                <a:gd name="T87" fmla="*/ 149 h 3532"/>
                <a:gd name="T88" fmla="*/ 260 w 3411"/>
                <a:gd name="T89" fmla="*/ 400 h 3532"/>
                <a:gd name="T90" fmla="*/ 220 w 3411"/>
                <a:gd name="T91" fmla="*/ 747 h 3532"/>
                <a:gd name="T92" fmla="*/ 998 w 3411"/>
                <a:gd name="T93" fmla="*/ 1016 h 3532"/>
                <a:gd name="T94" fmla="*/ 2201 w 3411"/>
                <a:gd name="T95" fmla="*/ 999 h 3532"/>
                <a:gd name="T96" fmla="*/ 2915 w 3411"/>
                <a:gd name="T97" fmla="*/ 715 h 3532"/>
                <a:gd name="T98" fmla="*/ 2794 w 3411"/>
                <a:gd name="T99" fmla="*/ 371 h 3532"/>
                <a:gd name="T100" fmla="*/ 1894 w 3411"/>
                <a:gd name="T101" fmla="*/ 138 h 3532"/>
                <a:gd name="T102" fmla="*/ 2319 w 3411"/>
                <a:gd name="T103" fmla="*/ 72 h 3532"/>
                <a:gd name="T104" fmla="*/ 3007 w 3411"/>
                <a:gd name="T105" fmla="*/ 384 h 3532"/>
                <a:gd name="T106" fmla="*/ 3277 w 3411"/>
                <a:gd name="T107" fmla="*/ 2283 h 3532"/>
                <a:gd name="T108" fmla="*/ 3360 w 3411"/>
                <a:gd name="T109" fmla="*/ 3007 h 3532"/>
                <a:gd name="T110" fmla="*/ 2818 w 3411"/>
                <a:gd name="T111" fmla="*/ 3503 h 3532"/>
                <a:gd name="T112" fmla="*/ 2119 w 3411"/>
                <a:gd name="T113" fmla="*/ 3367 h 3532"/>
                <a:gd name="T114" fmla="*/ 834 w 3411"/>
                <a:gd name="T115" fmla="*/ 3343 h 3532"/>
                <a:gd name="T116" fmla="*/ 103 w 3411"/>
                <a:gd name="T117" fmla="*/ 3034 h 3532"/>
                <a:gd name="T118" fmla="*/ 41 w 3411"/>
                <a:gd name="T119" fmla="*/ 455 h 3532"/>
                <a:gd name="T120" fmla="*/ 608 w 3411"/>
                <a:gd name="T121" fmla="*/ 113 h 3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532">
                  <a:moveTo>
                    <a:pt x="125" y="2311"/>
                  </a:move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6" y="2872"/>
                  </a:lnTo>
                  <a:lnTo>
                    <a:pt x="152" y="2904"/>
                  </a:lnTo>
                  <a:lnTo>
                    <a:pt x="178" y="2936"/>
                  </a:lnTo>
                  <a:lnTo>
                    <a:pt x="211" y="2968"/>
                  </a:lnTo>
                  <a:lnTo>
                    <a:pt x="249" y="3000"/>
                  </a:lnTo>
                  <a:lnTo>
                    <a:pt x="297" y="3030"/>
                  </a:lnTo>
                  <a:lnTo>
                    <a:pt x="350" y="3060"/>
                  </a:lnTo>
                  <a:lnTo>
                    <a:pt x="409" y="3088"/>
                  </a:lnTo>
                  <a:lnTo>
                    <a:pt x="476" y="3116"/>
                  </a:lnTo>
                  <a:lnTo>
                    <a:pt x="549" y="3142"/>
                  </a:lnTo>
                  <a:lnTo>
                    <a:pt x="627" y="3167"/>
                  </a:lnTo>
                  <a:lnTo>
                    <a:pt x="710" y="3189"/>
                  </a:lnTo>
                  <a:lnTo>
                    <a:pt x="799" y="3210"/>
                  </a:lnTo>
                  <a:lnTo>
                    <a:pt x="893" y="3228"/>
                  </a:lnTo>
                  <a:lnTo>
                    <a:pt x="992" y="3244"/>
                  </a:lnTo>
                  <a:lnTo>
                    <a:pt x="1095" y="3258"/>
                  </a:lnTo>
                  <a:lnTo>
                    <a:pt x="1203" y="3269"/>
                  </a:lnTo>
                  <a:lnTo>
                    <a:pt x="1315" y="3277"/>
                  </a:lnTo>
                  <a:lnTo>
                    <a:pt x="1431" y="3281"/>
                  </a:lnTo>
                  <a:lnTo>
                    <a:pt x="1551" y="3284"/>
                  </a:lnTo>
                  <a:lnTo>
                    <a:pt x="1666" y="3283"/>
                  </a:lnTo>
                  <a:lnTo>
                    <a:pt x="1778" y="3277"/>
                  </a:lnTo>
                  <a:lnTo>
                    <a:pt x="1890" y="3269"/>
                  </a:lnTo>
                  <a:lnTo>
                    <a:pt x="2000" y="3258"/>
                  </a:lnTo>
                  <a:lnTo>
                    <a:pt x="1995" y="3252"/>
                  </a:lnTo>
                  <a:lnTo>
                    <a:pt x="1988" y="3245"/>
                  </a:lnTo>
                  <a:lnTo>
                    <a:pt x="1981" y="3236"/>
                  </a:lnTo>
                  <a:lnTo>
                    <a:pt x="1975" y="3227"/>
                  </a:lnTo>
                  <a:lnTo>
                    <a:pt x="1942" y="3183"/>
                  </a:lnTo>
                  <a:lnTo>
                    <a:pt x="1930" y="3166"/>
                  </a:lnTo>
                  <a:lnTo>
                    <a:pt x="1902" y="3119"/>
                  </a:lnTo>
                  <a:lnTo>
                    <a:pt x="1891" y="3099"/>
                  </a:lnTo>
                  <a:lnTo>
                    <a:pt x="1868" y="3052"/>
                  </a:lnTo>
                  <a:lnTo>
                    <a:pt x="1859" y="3030"/>
                  </a:lnTo>
                  <a:lnTo>
                    <a:pt x="1841" y="2982"/>
                  </a:lnTo>
                  <a:lnTo>
                    <a:pt x="1832" y="2957"/>
                  </a:lnTo>
                  <a:lnTo>
                    <a:pt x="1820" y="2909"/>
                  </a:lnTo>
                  <a:lnTo>
                    <a:pt x="1814" y="2881"/>
                  </a:lnTo>
                  <a:lnTo>
                    <a:pt x="1806" y="2829"/>
                  </a:lnTo>
                  <a:lnTo>
                    <a:pt x="1803" y="2805"/>
                  </a:lnTo>
                  <a:lnTo>
                    <a:pt x="1799" y="2765"/>
                  </a:lnTo>
                  <a:lnTo>
                    <a:pt x="1798" y="2727"/>
                  </a:lnTo>
                  <a:lnTo>
                    <a:pt x="1799" y="2691"/>
                  </a:lnTo>
                  <a:lnTo>
                    <a:pt x="1801" y="2657"/>
                  </a:lnTo>
                  <a:lnTo>
                    <a:pt x="1743" y="2659"/>
                  </a:lnTo>
                  <a:lnTo>
                    <a:pt x="1699" y="2661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39"/>
                  </a:lnTo>
                  <a:lnTo>
                    <a:pt x="979" y="2627"/>
                  </a:lnTo>
                  <a:lnTo>
                    <a:pt x="880" y="2612"/>
                  </a:lnTo>
                  <a:lnTo>
                    <a:pt x="785" y="2593"/>
                  </a:lnTo>
                  <a:lnTo>
                    <a:pt x="696" y="2573"/>
                  </a:lnTo>
                  <a:lnTo>
                    <a:pt x="613" y="2551"/>
                  </a:lnTo>
                  <a:lnTo>
                    <a:pt x="534" y="2528"/>
                  </a:lnTo>
                  <a:lnTo>
                    <a:pt x="460" y="2502"/>
                  </a:lnTo>
                  <a:lnTo>
                    <a:pt x="392" y="2474"/>
                  </a:lnTo>
                  <a:lnTo>
                    <a:pt x="330" y="2445"/>
                  </a:lnTo>
                  <a:lnTo>
                    <a:pt x="273" y="2416"/>
                  </a:lnTo>
                  <a:lnTo>
                    <a:pt x="220" y="2384"/>
                  </a:lnTo>
                  <a:lnTo>
                    <a:pt x="173" y="2350"/>
                  </a:lnTo>
                  <a:lnTo>
                    <a:pt x="150" y="2333"/>
                  </a:lnTo>
                  <a:lnTo>
                    <a:pt x="128" y="2313"/>
                  </a:lnTo>
                  <a:lnTo>
                    <a:pt x="126" y="2312"/>
                  </a:lnTo>
                  <a:lnTo>
                    <a:pt x="125" y="2311"/>
                  </a:lnTo>
                  <a:close/>
                  <a:moveTo>
                    <a:pt x="2605" y="2045"/>
                  </a:moveTo>
                  <a:lnTo>
                    <a:pt x="2572" y="2045"/>
                  </a:lnTo>
                  <a:lnTo>
                    <a:pt x="2539" y="2048"/>
                  </a:lnTo>
                  <a:lnTo>
                    <a:pt x="2517" y="2050"/>
                  </a:lnTo>
                  <a:lnTo>
                    <a:pt x="2475" y="2057"/>
                  </a:lnTo>
                  <a:lnTo>
                    <a:pt x="2449" y="2063"/>
                  </a:lnTo>
                  <a:lnTo>
                    <a:pt x="2413" y="2072"/>
                  </a:lnTo>
                  <a:lnTo>
                    <a:pt x="2389" y="2080"/>
                  </a:lnTo>
                  <a:lnTo>
                    <a:pt x="2352" y="2093"/>
                  </a:lnTo>
                  <a:lnTo>
                    <a:pt x="2329" y="2103"/>
                  </a:lnTo>
                  <a:lnTo>
                    <a:pt x="2293" y="2120"/>
                  </a:lnTo>
                  <a:lnTo>
                    <a:pt x="2274" y="2130"/>
                  </a:lnTo>
                  <a:lnTo>
                    <a:pt x="2233" y="2155"/>
                  </a:lnTo>
                  <a:lnTo>
                    <a:pt x="2228" y="2159"/>
                  </a:lnTo>
                  <a:lnTo>
                    <a:pt x="2221" y="2163"/>
                  </a:lnTo>
                  <a:lnTo>
                    <a:pt x="2170" y="2202"/>
                  </a:lnTo>
                  <a:lnTo>
                    <a:pt x="2123" y="2245"/>
                  </a:lnTo>
                  <a:lnTo>
                    <a:pt x="2122" y="2245"/>
                  </a:lnTo>
                  <a:lnTo>
                    <a:pt x="2122" y="2246"/>
                  </a:lnTo>
                  <a:lnTo>
                    <a:pt x="2081" y="2290"/>
                  </a:lnTo>
                  <a:lnTo>
                    <a:pt x="2076" y="2296"/>
                  </a:lnTo>
                  <a:lnTo>
                    <a:pt x="2071" y="2302"/>
                  </a:lnTo>
                  <a:lnTo>
                    <a:pt x="2044" y="2338"/>
                  </a:lnTo>
                  <a:lnTo>
                    <a:pt x="2031" y="2358"/>
                  </a:lnTo>
                  <a:lnTo>
                    <a:pt x="2011" y="2390"/>
                  </a:lnTo>
                  <a:lnTo>
                    <a:pt x="1998" y="2416"/>
                  </a:lnTo>
                  <a:lnTo>
                    <a:pt x="1985" y="2443"/>
                  </a:lnTo>
                  <a:lnTo>
                    <a:pt x="1970" y="2476"/>
                  </a:lnTo>
                  <a:lnTo>
                    <a:pt x="1963" y="2497"/>
                  </a:lnTo>
                  <a:lnTo>
                    <a:pt x="1949" y="2538"/>
                  </a:lnTo>
                  <a:lnTo>
                    <a:pt x="1948" y="2545"/>
                  </a:lnTo>
                  <a:lnTo>
                    <a:pt x="1946" y="2551"/>
                  </a:lnTo>
                  <a:lnTo>
                    <a:pt x="1935" y="2601"/>
                  </a:lnTo>
                  <a:lnTo>
                    <a:pt x="1930" y="2633"/>
                  </a:lnTo>
                  <a:lnTo>
                    <a:pt x="1925" y="2663"/>
                  </a:lnTo>
                  <a:lnTo>
                    <a:pt x="1923" y="2727"/>
                  </a:lnTo>
                  <a:lnTo>
                    <a:pt x="1924" y="2763"/>
                  </a:lnTo>
                  <a:lnTo>
                    <a:pt x="1926" y="2799"/>
                  </a:lnTo>
                  <a:lnTo>
                    <a:pt x="1930" y="2824"/>
                  </a:lnTo>
                  <a:lnTo>
                    <a:pt x="1938" y="2870"/>
                  </a:lnTo>
                  <a:lnTo>
                    <a:pt x="1946" y="2900"/>
                  </a:lnTo>
                  <a:lnTo>
                    <a:pt x="1957" y="2938"/>
                  </a:lnTo>
                  <a:lnTo>
                    <a:pt x="1968" y="2970"/>
                  </a:lnTo>
                  <a:lnTo>
                    <a:pt x="1983" y="3005"/>
                  </a:lnTo>
                  <a:lnTo>
                    <a:pt x="1998" y="3035"/>
                  </a:lnTo>
                  <a:lnTo>
                    <a:pt x="2015" y="3066"/>
                  </a:lnTo>
                  <a:lnTo>
                    <a:pt x="2033" y="3097"/>
                  </a:lnTo>
                  <a:lnTo>
                    <a:pt x="2053" y="3126"/>
                  </a:lnTo>
                  <a:lnTo>
                    <a:pt x="2074" y="3153"/>
                  </a:lnTo>
                  <a:lnTo>
                    <a:pt x="2102" y="3185"/>
                  </a:lnTo>
                  <a:lnTo>
                    <a:pt x="2121" y="3206"/>
                  </a:lnTo>
                  <a:lnTo>
                    <a:pt x="2146" y="3231"/>
                  </a:lnTo>
                  <a:lnTo>
                    <a:pt x="2172" y="3254"/>
                  </a:lnTo>
                  <a:lnTo>
                    <a:pt x="2225" y="3292"/>
                  </a:lnTo>
                  <a:lnTo>
                    <a:pt x="2282" y="3326"/>
                  </a:lnTo>
                  <a:lnTo>
                    <a:pt x="2340" y="3354"/>
                  </a:lnTo>
                  <a:lnTo>
                    <a:pt x="2403" y="3377"/>
                  </a:lnTo>
                  <a:lnTo>
                    <a:pt x="2468" y="3394"/>
                  </a:lnTo>
                  <a:lnTo>
                    <a:pt x="2536" y="3404"/>
                  </a:lnTo>
                  <a:lnTo>
                    <a:pt x="2605" y="3407"/>
                  </a:lnTo>
                  <a:lnTo>
                    <a:pt x="2675" y="3404"/>
                  </a:lnTo>
                  <a:lnTo>
                    <a:pt x="2742" y="3394"/>
                  </a:lnTo>
                  <a:lnTo>
                    <a:pt x="2807" y="3377"/>
                  </a:lnTo>
                  <a:lnTo>
                    <a:pt x="2870" y="3354"/>
                  </a:lnTo>
                  <a:lnTo>
                    <a:pt x="2930" y="3326"/>
                  </a:lnTo>
                  <a:lnTo>
                    <a:pt x="2986" y="3291"/>
                  </a:lnTo>
                  <a:lnTo>
                    <a:pt x="3038" y="3252"/>
                  </a:lnTo>
                  <a:lnTo>
                    <a:pt x="3086" y="3207"/>
                  </a:lnTo>
                  <a:lnTo>
                    <a:pt x="3131" y="3159"/>
                  </a:lnTo>
                  <a:lnTo>
                    <a:pt x="3170" y="3107"/>
                  </a:lnTo>
                  <a:lnTo>
                    <a:pt x="3205" y="3051"/>
                  </a:lnTo>
                  <a:lnTo>
                    <a:pt x="3233" y="2991"/>
                  </a:lnTo>
                  <a:lnTo>
                    <a:pt x="3255" y="2928"/>
                  </a:lnTo>
                  <a:lnTo>
                    <a:pt x="3273" y="2863"/>
                  </a:lnTo>
                  <a:lnTo>
                    <a:pt x="3283" y="2796"/>
                  </a:lnTo>
                  <a:lnTo>
                    <a:pt x="3286" y="2727"/>
                  </a:lnTo>
                  <a:lnTo>
                    <a:pt x="3283" y="2657"/>
                  </a:lnTo>
                  <a:lnTo>
                    <a:pt x="3273" y="2591"/>
                  </a:lnTo>
                  <a:lnTo>
                    <a:pt x="3256" y="2527"/>
                  </a:lnTo>
                  <a:lnTo>
                    <a:pt x="3234" y="2465"/>
                  </a:lnTo>
                  <a:lnTo>
                    <a:pt x="3207" y="2407"/>
                  </a:lnTo>
                  <a:lnTo>
                    <a:pt x="3174" y="2350"/>
                  </a:lnTo>
                  <a:lnTo>
                    <a:pt x="3135" y="2299"/>
                  </a:lnTo>
                  <a:lnTo>
                    <a:pt x="3092" y="2251"/>
                  </a:lnTo>
                  <a:lnTo>
                    <a:pt x="3046" y="2207"/>
                  </a:lnTo>
                  <a:lnTo>
                    <a:pt x="2995" y="2167"/>
                  </a:lnTo>
                  <a:lnTo>
                    <a:pt x="2966" y="2150"/>
                  </a:lnTo>
                  <a:lnTo>
                    <a:pt x="2944" y="2135"/>
                  </a:lnTo>
                  <a:lnTo>
                    <a:pt x="2916" y="2120"/>
                  </a:lnTo>
                  <a:lnTo>
                    <a:pt x="2888" y="2107"/>
                  </a:lnTo>
                  <a:lnTo>
                    <a:pt x="2863" y="2096"/>
                  </a:lnTo>
                  <a:lnTo>
                    <a:pt x="2809" y="2076"/>
                  </a:lnTo>
                  <a:lnTo>
                    <a:pt x="2803" y="2074"/>
                  </a:lnTo>
                  <a:lnTo>
                    <a:pt x="2795" y="2072"/>
                  </a:lnTo>
                  <a:lnTo>
                    <a:pt x="2750" y="2060"/>
                  </a:lnTo>
                  <a:lnTo>
                    <a:pt x="2730" y="2057"/>
                  </a:lnTo>
                  <a:lnTo>
                    <a:pt x="2687" y="2050"/>
                  </a:lnTo>
                  <a:lnTo>
                    <a:pt x="2667" y="2048"/>
                  </a:lnTo>
                  <a:lnTo>
                    <a:pt x="2636" y="2045"/>
                  </a:lnTo>
                  <a:lnTo>
                    <a:pt x="2605" y="2045"/>
                  </a:lnTo>
                  <a:close/>
                  <a:moveTo>
                    <a:pt x="125" y="1567"/>
                  </a:moveTo>
                  <a:lnTo>
                    <a:pt x="125" y="2076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8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4" y="2218"/>
                  </a:lnTo>
                  <a:lnTo>
                    <a:pt x="212" y="2226"/>
                  </a:lnTo>
                  <a:lnTo>
                    <a:pt x="227" y="2239"/>
                  </a:lnTo>
                  <a:lnTo>
                    <a:pt x="244" y="2251"/>
                  </a:lnTo>
                  <a:lnTo>
                    <a:pt x="253" y="2258"/>
                  </a:lnTo>
                  <a:lnTo>
                    <a:pt x="260" y="2263"/>
                  </a:lnTo>
                  <a:lnTo>
                    <a:pt x="282" y="2278"/>
                  </a:lnTo>
                  <a:lnTo>
                    <a:pt x="305" y="2292"/>
                  </a:lnTo>
                  <a:lnTo>
                    <a:pt x="311" y="2295"/>
                  </a:lnTo>
                  <a:lnTo>
                    <a:pt x="319" y="2300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461" y="2367"/>
                  </a:lnTo>
                  <a:lnTo>
                    <a:pt x="535" y="2395"/>
                  </a:lnTo>
                  <a:lnTo>
                    <a:pt x="615" y="2420"/>
                  </a:lnTo>
                  <a:lnTo>
                    <a:pt x="701" y="2443"/>
                  </a:lnTo>
                  <a:lnTo>
                    <a:pt x="793" y="2465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6" y="2502"/>
                  </a:lnTo>
                  <a:lnTo>
                    <a:pt x="1057" y="2510"/>
                  </a:lnTo>
                  <a:lnTo>
                    <a:pt x="1120" y="2517"/>
                  </a:lnTo>
                  <a:lnTo>
                    <a:pt x="1142" y="2519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2"/>
                  </a:lnTo>
                  <a:lnTo>
                    <a:pt x="1356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0"/>
                  </a:lnTo>
                  <a:lnTo>
                    <a:pt x="1700" y="2538"/>
                  </a:lnTo>
                  <a:lnTo>
                    <a:pt x="1749" y="2535"/>
                  </a:lnTo>
                  <a:lnTo>
                    <a:pt x="1822" y="2530"/>
                  </a:lnTo>
                  <a:lnTo>
                    <a:pt x="1825" y="2524"/>
                  </a:lnTo>
                  <a:lnTo>
                    <a:pt x="1827" y="2517"/>
                  </a:lnTo>
                  <a:lnTo>
                    <a:pt x="1840" y="2473"/>
                  </a:lnTo>
                  <a:lnTo>
                    <a:pt x="1851" y="2443"/>
                  </a:lnTo>
                  <a:lnTo>
                    <a:pt x="1866" y="2407"/>
                  </a:lnTo>
                  <a:lnTo>
                    <a:pt x="1894" y="2347"/>
                  </a:lnTo>
                  <a:lnTo>
                    <a:pt x="1895" y="2344"/>
                  </a:lnTo>
                  <a:lnTo>
                    <a:pt x="1896" y="2342"/>
                  </a:lnTo>
                  <a:lnTo>
                    <a:pt x="1915" y="2310"/>
                  </a:lnTo>
                  <a:lnTo>
                    <a:pt x="1935" y="2279"/>
                  </a:lnTo>
                  <a:lnTo>
                    <a:pt x="1938" y="2273"/>
                  </a:lnTo>
                  <a:lnTo>
                    <a:pt x="1943" y="2267"/>
                  </a:lnTo>
                  <a:lnTo>
                    <a:pt x="1979" y="2219"/>
                  </a:lnTo>
                  <a:lnTo>
                    <a:pt x="1985" y="2213"/>
                  </a:lnTo>
                  <a:lnTo>
                    <a:pt x="1990" y="2206"/>
                  </a:lnTo>
                  <a:lnTo>
                    <a:pt x="2009" y="2185"/>
                  </a:lnTo>
                  <a:lnTo>
                    <a:pt x="2029" y="2164"/>
                  </a:lnTo>
                  <a:lnTo>
                    <a:pt x="2036" y="2157"/>
                  </a:lnTo>
                  <a:lnTo>
                    <a:pt x="2041" y="2151"/>
                  </a:lnTo>
                  <a:lnTo>
                    <a:pt x="2084" y="2112"/>
                  </a:lnTo>
                  <a:lnTo>
                    <a:pt x="2091" y="2107"/>
                  </a:lnTo>
                  <a:lnTo>
                    <a:pt x="2096" y="2101"/>
                  </a:lnTo>
                  <a:lnTo>
                    <a:pt x="2123" y="2081"/>
                  </a:lnTo>
                  <a:lnTo>
                    <a:pt x="2149" y="2063"/>
                  </a:lnTo>
                  <a:lnTo>
                    <a:pt x="2153" y="2060"/>
                  </a:lnTo>
                  <a:lnTo>
                    <a:pt x="2156" y="2058"/>
                  </a:lnTo>
                  <a:lnTo>
                    <a:pt x="2188" y="2037"/>
                  </a:lnTo>
                  <a:lnTo>
                    <a:pt x="2220" y="2018"/>
                  </a:lnTo>
                  <a:lnTo>
                    <a:pt x="2222" y="2017"/>
                  </a:lnTo>
                  <a:lnTo>
                    <a:pt x="2225" y="2016"/>
                  </a:lnTo>
                  <a:lnTo>
                    <a:pt x="2285" y="1986"/>
                  </a:lnTo>
                  <a:lnTo>
                    <a:pt x="2307" y="1979"/>
                  </a:lnTo>
                  <a:lnTo>
                    <a:pt x="2353" y="1961"/>
                  </a:lnTo>
                  <a:lnTo>
                    <a:pt x="2381" y="1953"/>
                  </a:lnTo>
                  <a:lnTo>
                    <a:pt x="2425" y="1941"/>
                  </a:lnTo>
                  <a:lnTo>
                    <a:pt x="2454" y="1936"/>
                  </a:lnTo>
                  <a:lnTo>
                    <a:pt x="2504" y="1928"/>
                  </a:lnTo>
                  <a:lnTo>
                    <a:pt x="2528" y="1925"/>
                  </a:lnTo>
                  <a:lnTo>
                    <a:pt x="2567" y="1921"/>
                  </a:lnTo>
                  <a:lnTo>
                    <a:pt x="2605" y="1920"/>
                  </a:lnTo>
                  <a:lnTo>
                    <a:pt x="2650" y="1922"/>
                  </a:lnTo>
                  <a:lnTo>
                    <a:pt x="2696" y="1926"/>
                  </a:lnTo>
                  <a:lnTo>
                    <a:pt x="2723" y="1930"/>
                  </a:lnTo>
                  <a:lnTo>
                    <a:pt x="2753" y="1936"/>
                  </a:lnTo>
                  <a:lnTo>
                    <a:pt x="2784" y="1941"/>
                  </a:lnTo>
                  <a:lnTo>
                    <a:pt x="2814" y="1949"/>
                  </a:lnTo>
                  <a:lnTo>
                    <a:pt x="2873" y="1968"/>
                  </a:lnTo>
                  <a:lnTo>
                    <a:pt x="2899" y="1977"/>
                  </a:lnTo>
                  <a:lnTo>
                    <a:pt x="2933" y="1992"/>
                  </a:lnTo>
                  <a:lnTo>
                    <a:pt x="2966" y="2007"/>
                  </a:lnTo>
                  <a:lnTo>
                    <a:pt x="2972" y="2010"/>
                  </a:lnTo>
                  <a:lnTo>
                    <a:pt x="2976" y="2012"/>
                  </a:lnTo>
                  <a:lnTo>
                    <a:pt x="2976" y="1567"/>
                  </a:lnTo>
                  <a:lnTo>
                    <a:pt x="2976" y="1567"/>
                  </a:lnTo>
                  <a:lnTo>
                    <a:pt x="2975" y="1568"/>
                  </a:lnTo>
                  <a:lnTo>
                    <a:pt x="2951" y="1588"/>
                  </a:lnTo>
                  <a:lnTo>
                    <a:pt x="2925" y="1609"/>
                  </a:lnTo>
                  <a:lnTo>
                    <a:pt x="2879" y="1641"/>
                  </a:lnTo>
                  <a:lnTo>
                    <a:pt x="2827" y="1672"/>
                  </a:lnTo>
                  <a:lnTo>
                    <a:pt x="2770" y="1703"/>
                  </a:lnTo>
                  <a:lnTo>
                    <a:pt x="2707" y="1732"/>
                  </a:lnTo>
                  <a:lnTo>
                    <a:pt x="2638" y="1759"/>
                  </a:lnTo>
                  <a:lnTo>
                    <a:pt x="2565" y="1785"/>
                  </a:lnTo>
                  <a:lnTo>
                    <a:pt x="2487" y="1809"/>
                  </a:lnTo>
                  <a:lnTo>
                    <a:pt x="2403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2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7"/>
                  </a:lnTo>
                  <a:lnTo>
                    <a:pt x="979" y="1884"/>
                  </a:lnTo>
                  <a:lnTo>
                    <a:pt x="880" y="1868"/>
                  </a:lnTo>
                  <a:lnTo>
                    <a:pt x="785" y="1851"/>
                  </a:lnTo>
                  <a:lnTo>
                    <a:pt x="696" y="1830"/>
                  </a:lnTo>
                  <a:lnTo>
                    <a:pt x="613" y="1808"/>
                  </a:lnTo>
                  <a:lnTo>
                    <a:pt x="534" y="1785"/>
                  </a:lnTo>
                  <a:lnTo>
                    <a:pt x="460" y="1758"/>
                  </a:lnTo>
                  <a:lnTo>
                    <a:pt x="392" y="1731"/>
                  </a:lnTo>
                  <a:lnTo>
                    <a:pt x="330" y="1702"/>
                  </a:lnTo>
                  <a:lnTo>
                    <a:pt x="273" y="1672"/>
                  </a:lnTo>
                  <a:lnTo>
                    <a:pt x="220" y="1640"/>
                  </a:lnTo>
                  <a:lnTo>
                    <a:pt x="173" y="1608"/>
                  </a:lnTo>
                  <a:lnTo>
                    <a:pt x="150" y="1589"/>
                  </a:lnTo>
                  <a:lnTo>
                    <a:pt x="128" y="1571"/>
                  </a:lnTo>
                  <a:lnTo>
                    <a:pt x="126" y="1568"/>
                  </a:lnTo>
                  <a:lnTo>
                    <a:pt x="125" y="1567"/>
                  </a:lnTo>
                  <a:close/>
                  <a:moveTo>
                    <a:pt x="125" y="824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4" y="1475"/>
                  </a:lnTo>
                  <a:lnTo>
                    <a:pt x="212" y="1482"/>
                  </a:lnTo>
                  <a:lnTo>
                    <a:pt x="227" y="1496"/>
                  </a:lnTo>
                  <a:lnTo>
                    <a:pt x="244" y="1508"/>
                  </a:lnTo>
                  <a:lnTo>
                    <a:pt x="253" y="1514"/>
                  </a:lnTo>
                  <a:lnTo>
                    <a:pt x="260" y="1520"/>
                  </a:lnTo>
                  <a:lnTo>
                    <a:pt x="305" y="1547"/>
                  </a:lnTo>
                  <a:lnTo>
                    <a:pt x="319" y="1556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7"/>
                  </a:lnTo>
                  <a:lnTo>
                    <a:pt x="458" y="1622"/>
                  </a:lnTo>
                  <a:lnTo>
                    <a:pt x="460" y="1622"/>
                  </a:lnTo>
                  <a:lnTo>
                    <a:pt x="461" y="1624"/>
                  </a:lnTo>
                  <a:lnTo>
                    <a:pt x="535" y="1651"/>
                  </a:lnTo>
                  <a:lnTo>
                    <a:pt x="615" y="1676"/>
                  </a:lnTo>
                  <a:lnTo>
                    <a:pt x="701" y="1700"/>
                  </a:lnTo>
                  <a:lnTo>
                    <a:pt x="793" y="1722"/>
                  </a:lnTo>
                  <a:lnTo>
                    <a:pt x="890" y="1740"/>
                  </a:lnTo>
                  <a:lnTo>
                    <a:pt x="991" y="1758"/>
                  </a:lnTo>
                  <a:lnTo>
                    <a:pt x="996" y="1758"/>
                  </a:lnTo>
                  <a:lnTo>
                    <a:pt x="1057" y="1767"/>
                  </a:lnTo>
                  <a:lnTo>
                    <a:pt x="1120" y="1774"/>
                  </a:lnTo>
                  <a:lnTo>
                    <a:pt x="1142" y="1776"/>
                  </a:lnTo>
                  <a:lnTo>
                    <a:pt x="1199" y="1781"/>
                  </a:lnTo>
                  <a:lnTo>
                    <a:pt x="1256" y="1787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6" y="1792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2"/>
                  </a:lnTo>
                  <a:lnTo>
                    <a:pt x="1789" y="1789"/>
                  </a:lnTo>
                  <a:lnTo>
                    <a:pt x="1845" y="1787"/>
                  </a:lnTo>
                  <a:lnTo>
                    <a:pt x="1902" y="1781"/>
                  </a:lnTo>
                  <a:lnTo>
                    <a:pt x="1958" y="1776"/>
                  </a:lnTo>
                  <a:lnTo>
                    <a:pt x="1981" y="1774"/>
                  </a:lnTo>
                  <a:lnTo>
                    <a:pt x="2043" y="1767"/>
                  </a:lnTo>
                  <a:lnTo>
                    <a:pt x="2105" y="1758"/>
                  </a:lnTo>
                  <a:lnTo>
                    <a:pt x="2107" y="1758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8" y="1722"/>
                  </a:lnTo>
                  <a:lnTo>
                    <a:pt x="2400" y="1700"/>
                  </a:lnTo>
                  <a:lnTo>
                    <a:pt x="2486" y="1676"/>
                  </a:lnTo>
                  <a:lnTo>
                    <a:pt x="2565" y="1650"/>
                  </a:lnTo>
                  <a:lnTo>
                    <a:pt x="2639" y="1624"/>
                  </a:lnTo>
                  <a:lnTo>
                    <a:pt x="2640" y="1622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6" y="1590"/>
                  </a:lnTo>
                  <a:lnTo>
                    <a:pt x="2720" y="1588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2" y="1556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49" y="1514"/>
                  </a:lnTo>
                  <a:lnTo>
                    <a:pt x="2857" y="1508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27" y="1444"/>
                  </a:lnTo>
                  <a:lnTo>
                    <a:pt x="2942" y="1425"/>
                  </a:lnTo>
                  <a:lnTo>
                    <a:pt x="2950" y="1414"/>
                  </a:lnTo>
                  <a:lnTo>
                    <a:pt x="2955" y="1403"/>
                  </a:lnTo>
                  <a:lnTo>
                    <a:pt x="2965" y="1384"/>
                  </a:lnTo>
                  <a:lnTo>
                    <a:pt x="2968" y="1373"/>
                  </a:lnTo>
                  <a:lnTo>
                    <a:pt x="2972" y="1362"/>
                  </a:lnTo>
                  <a:lnTo>
                    <a:pt x="2975" y="1348"/>
                  </a:lnTo>
                  <a:lnTo>
                    <a:pt x="2976" y="1332"/>
                  </a:lnTo>
                  <a:lnTo>
                    <a:pt x="2976" y="824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4"/>
                  </a:lnTo>
                  <a:lnTo>
                    <a:pt x="2359" y="1097"/>
                  </a:lnTo>
                  <a:lnTo>
                    <a:pt x="2353" y="1099"/>
                  </a:lnTo>
                  <a:lnTo>
                    <a:pt x="2348" y="1100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7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7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7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100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5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2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4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7"/>
                  </a:lnTo>
                  <a:lnTo>
                    <a:pt x="260" y="776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2"/>
                  </a:lnTo>
                  <a:lnTo>
                    <a:pt x="1551" y="1053"/>
                  </a:lnTo>
                  <a:lnTo>
                    <a:pt x="1669" y="1052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6"/>
                  </a:lnTo>
                  <a:lnTo>
                    <a:pt x="2881" y="747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4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2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5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7"/>
                  </a:lnTo>
                  <a:lnTo>
                    <a:pt x="1911" y="14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8"/>
                  </a:lnTo>
                  <a:lnTo>
                    <a:pt x="3101" y="2092"/>
                  </a:lnTo>
                  <a:lnTo>
                    <a:pt x="3150" y="2135"/>
                  </a:lnTo>
                  <a:lnTo>
                    <a:pt x="3197" y="2181"/>
                  </a:lnTo>
                  <a:lnTo>
                    <a:pt x="3239" y="2230"/>
                  </a:lnTo>
                  <a:lnTo>
                    <a:pt x="3277" y="2283"/>
                  </a:lnTo>
                  <a:lnTo>
                    <a:pt x="3311" y="2339"/>
                  </a:lnTo>
                  <a:lnTo>
                    <a:pt x="3340" y="2398"/>
                  </a:lnTo>
                  <a:lnTo>
                    <a:pt x="3365" y="2460"/>
                  </a:lnTo>
                  <a:lnTo>
                    <a:pt x="3385" y="2523"/>
                  </a:lnTo>
                  <a:lnTo>
                    <a:pt x="3399" y="2589"/>
                  </a:lnTo>
                  <a:lnTo>
                    <a:pt x="3408" y="2657"/>
                  </a:lnTo>
                  <a:lnTo>
                    <a:pt x="3411" y="2727"/>
                  </a:lnTo>
                  <a:lnTo>
                    <a:pt x="3408" y="2799"/>
                  </a:lnTo>
                  <a:lnTo>
                    <a:pt x="3398" y="2871"/>
                  </a:lnTo>
                  <a:lnTo>
                    <a:pt x="3382" y="2939"/>
                  </a:lnTo>
                  <a:lnTo>
                    <a:pt x="3360" y="3007"/>
                  </a:lnTo>
                  <a:lnTo>
                    <a:pt x="3333" y="3071"/>
                  </a:lnTo>
                  <a:lnTo>
                    <a:pt x="3301" y="3132"/>
                  </a:lnTo>
                  <a:lnTo>
                    <a:pt x="3263" y="3190"/>
                  </a:lnTo>
                  <a:lnTo>
                    <a:pt x="3221" y="3245"/>
                  </a:lnTo>
                  <a:lnTo>
                    <a:pt x="3175" y="3296"/>
                  </a:lnTo>
                  <a:lnTo>
                    <a:pt x="3124" y="3342"/>
                  </a:lnTo>
                  <a:lnTo>
                    <a:pt x="3069" y="3384"/>
                  </a:lnTo>
                  <a:lnTo>
                    <a:pt x="3011" y="3421"/>
                  </a:lnTo>
                  <a:lnTo>
                    <a:pt x="2950" y="3453"/>
                  </a:lnTo>
                  <a:lnTo>
                    <a:pt x="2886" y="3481"/>
                  </a:lnTo>
                  <a:lnTo>
                    <a:pt x="2818" y="3503"/>
                  </a:lnTo>
                  <a:lnTo>
                    <a:pt x="2750" y="3519"/>
                  </a:lnTo>
                  <a:lnTo>
                    <a:pt x="2678" y="3528"/>
                  </a:lnTo>
                  <a:lnTo>
                    <a:pt x="2605" y="3532"/>
                  </a:lnTo>
                  <a:lnTo>
                    <a:pt x="2537" y="3528"/>
                  </a:lnTo>
                  <a:lnTo>
                    <a:pt x="2470" y="3521"/>
                  </a:lnTo>
                  <a:lnTo>
                    <a:pt x="2406" y="3506"/>
                  </a:lnTo>
                  <a:lnTo>
                    <a:pt x="2345" y="3488"/>
                  </a:lnTo>
                  <a:lnTo>
                    <a:pt x="2284" y="3465"/>
                  </a:lnTo>
                  <a:lnTo>
                    <a:pt x="2226" y="3437"/>
                  </a:lnTo>
                  <a:lnTo>
                    <a:pt x="2171" y="3404"/>
                  </a:lnTo>
                  <a:lnTo>
                    <a:pt x="2119" y="3367"/>
                  </a:lnTo>
                  <a:lnTo>
                    <a:pt x="1981" y="3385"/>
                  </a:lnTo>
                  <a:lnTo>
                    <a:pt x="1840" y="3397"/>
                  </a:lnTo>
                  <a:lnTo>
                    <a:pt x="1697" y="3405"/>
                  </a:lnTo>
                  <a:lnTo>
                    <a:pt x="1551" y="3407"/>
                  </a:lnTo>
                  <a:lnTo>
                    <a:pt x="1441" y="3406"/>
                  </a:lnTo>
                  <a:lnTo>
                    <a:pt x="1332" y="3402"/>
                  </a:lnTo>
                  <a:lnTo>
                    <a:pt x="1227" y="3395"/>
                  </a:lnTo>
                  <a:lnTo>
                    <a:pt x="1125" y="3386"/>
                  </a:lnTo>
                  <a:lnTo>
                    <a:pt x="1024" y="3374"/>
                  </a:lnTo>
                  <a:lnTo>
                    <a:pt x="928" y="3360"/>
                  </a:lnTo>
                  <a:lnTo>
                    <a:pt x="834" y="3343"/>
                  </a:lnTo>
                  <a:lnTo>
                    <a:pt x="745" y="3326"/>
                  </a:lnTo>
                  <a:lnTo>
                    <a:pt x="660" y="3305"/>
                  </a:lnTo>
                  <a:lnTo>
                    <a:pt x="578" y="3281"/>
                  </a:lnTo>
                  <a:lnTo>
                    <a:pt x="501" y="3256"/>
                  </a:lnTo>
                  <a:lnTo>
                    <a:pt x="428" y="3230"/>
                  </a:lnTo>
                  <a:lnTo>
                    <a:pt x="361" y="3201"/>
                  </a:lnTo>
                  <a:lnTo>
                    <a:pt x="298" y="3171"/>
                  </a:lnTo>
                  <a:lnTo>
                    <a:pt x="241" y="3139"/>
                  </a:lnTo>
                  <a:lnTo>
                    <a:pt x="189" y="3106"/>
                  </a:lnTo>
                  <a:lnTo>
                    <a:pt x="142" y="3071"/>
                  </a:lnTo>
                  <a:lnTo>
                    <a:pt x="103" y="3034"/>
                  </a:lnTo>
                  <a:lnTo>
                    <a:pt x="68" y="2997"/>
                  </a:lnTo>
                  <a:lnTo>
                    <a:pt x="42" y="2958"/>
                  </a:lnTo>
                  <a:lnTo>
                    <a:pt x="21" y="2919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4"/>
                  </a:lnTo>
                  <a:lnTo>
                    <a:pt x="1306" y="7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89"/>
            <p:cNvSpPr>
              <a:spLocks/>
            </p:cNvSpPr>
            <p:nvPr/>
          </p:nvSpPr>
          <p:spPr bwMode="auto">
            <a:xfrm>
              <a:off x="10385425" y="5362575"/>
              <a:ext cx="138112" cy="138113"/>
            </a:xfrm>
            <a:custGeom>
              <a:avLst/>
              <a:gdLst>
                <a:gd name="T0" fmla="*/ 435 w 869"/>
                <a:gd name="T1" fmla="*/ 0 h 867"/>
                <a:gd name="T2" fmla="*/ 454 w 869"/>
                <a:gd name="T3" fmla="*/ 2 h 867"/>
                <a:gd name="T4" fmla="*/ 472 w 869"/>
                <a:gd name="T5" fmla="*/ 11 h 867"/>
                <a:gd name="T6" fmla="*/ 485 w 869"/>
                <a:gd name="T7" fmla="*/ 24 h 867"/>
                <a:gd name="T8" fmla="*/ 494 w 869"/>
                <a:gd name="T9" fmla="*/ 42 h 867"/>
                <a:gd name="T10" fmla="*/ 496 w 869"/>
                <a:gd name="T11" fmla="*/ 61 h 867"/>
                <a:gd name="T12" fmla="*/ 496 w 869"/>
                <a:gd name="T13" fmla="*/ 371 h 867"/>
                <a:gd name="T14" fmla="*/ 806 w 869"/>
                <a:gd name="T15" fmla="*/ 371 h 867"/>
                <a:gd name="T16" fmla="*/ 826 w 869"/>
                <a:gd name="T17" fmla="*/ 374 h 867"/>
                <a:gd name="T18" fmla="*/ 844 w 869"/>
                <a:gd name="T19" fmla="*/ 383 h 867"/>
                <a:gd name="T20" fmla="*/ 857 w 869"/>
                <a:gd name="T21" fmla="*/ 396 h 867"/>
                <a:gd name="T22" fmla="*/ 866 w 869"/>
                <a:gd name="T23" fmla="*/ 414 h 867"/>
                <a:gd name="T24" fmla="*/ 869 w 869"/>
                <a:gd name="T25" fmla="*/ 434 h 867"/>
                <a:gd name="T26" fmla="*/ 866 w 869"/>
                <a:gd name="T27" fmla="*/ 452 h 867"/>
                <a:gd name="T28" fmla="*/ 857 w 869"/>
                <a:gd name="T29" fmla="*/ 470 h 867"/>
                <a:gd name="T30" fmla="*/ 844 w 869"/>
                <a:gd name="T31" fmla="*/ 483 h 867"/>
                <a:gd name="T32" fmla="*/ 826 w 869"/>
                <a:gd name="T33" fmla="*/ 492 h 867"/>
                <a:gd name="T34" fmla="*/ 806 w 869"/>
                <a:gd name="T35" fmla="*/ 495 h 867"/>
                <a:gd name="T36" fmla="*/ 496 w 869"/>
                <a:gd name="T37" fmla="*/ 495 h 867"/>
                <a:gd name="T38" fmla="*/ 496 w 869"/>
                <a:gd name="T39" fmla="*/ 805 h 867"/>
                <a:gd name="T40" fmla="*/ 494 w 869"/>
                <a:gd name="T41" fmla="*/ 824 h 867"/>
                <a:gd name="T42" fmla="*/ 485 w 869"/>
                <a:gd name="T43" fmla="*/ 842 h 867"/>
                <a:gd name="T44" fmla="*/ 472 w 869"/>
                <a:gd name="T45" fmla="*/ 855 h 867"/>
                <a:gd name="T46" fmla="*/ 454 w 869"/>
                <a:gd name="T47" fmla="*/ 864 h 867"/>
                <a:gd name="T48" fmla="*/ 435 w 869"/>
                <a:gd name="T49" fmla="*/ 867 h 867"/>
                <a:gd name="T50" fmla="*/ 415 w 869"/>
                <a:gd name="T51" fmla="*/ 864 h 867"/>
                <a:gd name="T52" fmla="*/ 398 w 869"/>
                <a:gd name="T53" fmla="*/ 855 h 867"/>
                <a:gd name="T54" fmla="*/ 384 w 869"/>
                <a:gd name="T55" fmla="*/ 842 h 867"/>
                <a:gd name="T56" fmla="*/ 376 w 869"/>
                <a:gd name="T57" fmla="*/ 824 h 867"/>
                <a:gd name="T58" fmla="*/ 372 w 869"/>
                <a:gd name="T59" fmla="*/ 805 h 867"/>
                <a:gd name="T60" fmla="*/ 372 w 869"/>
                <a:gd name="T61" fmla="*/ 495 h 867"/>
                <a:gd name="T62" fmla="*/ 63 w 869"/>
                <a:gd name="T63" fmla="*/ 495 h 867"/>
                <a:gd name="T64" fmla="*/ 43 w 869"/>
                <a:gd name="T65" fmla="*/ 492 h 867"/>
                <a:gd name="T66" fmla="*/ 26 w 869"/>
                <a:gd name="T67" fmla="*/ 483 h 867"/>
                <a:gd name="T68" fmla="*/ 12 w 869"/>
                <a:gd name="T69" fmla="*/ 470 h 867"/>
                <a:gd name="T70" fmla="*/ 4 w 869"/>
                <a:gd name="T71" fmla="*/ 452 h 867"/>
                <a:gd name="T72" fmla="*/ 0 w 869"/>
                <a:gd name="T73" fmla="*/ 434 h 867"/>
                <a:gd name="T74" fmla="*/ 4 w 869"/>
                <a:gd name="T75" fmla="*/ 414 h 867"/>
                <a:gd name="T76" fmla="*/ 12 w 869"/>
                <a:gd name="T77" fmla="*/ 396 h 867"/>
                <a:gd name="T78" fmla="*/ 26 w 869"/>
                <a:gd name="T79" fmla="*/ 383 h 867"/>
                <a:gd name="T80" fmla="*/ 43 w 869"/>
                <a:gd name="T81" fmla="*/ 374 h 867"/>
                <a:gd name="T82" fmla="*/ 63 w 869"/>
                <a:gd name="T83" fmla="*/ 371 h 867"/>
                <a:gd name="T84" fmla="*/ 372 w 869"/>
                <a:gd name="T85" fmla="*/ 371 h 867"/>
                <a:gd name="T86" fmla="*/ 372 w 869"/>
                <a:gd name="T87" fmla="*/ 61 h 867"/>
                <a:gd name="T88" fmla="*/ 376 w 869"/>
                <a:gd name="T89" fmla="*/ 42 h 867"/>
                <a:gd name="T90" fmla="*/ 384 w 869"/>
                <a:gd name="T91" fmla="*/ 24 h 867"/>
                <a:gd name="T92" fmla="*/ 398 w 869"/>
                <a:gd name="T93" fmla="*/ 11 h 867"/>
                <a:gd name="T94" fmla="*/ 415 w 869"/>
                <a:gd name="T95" fmla="*/ 2 h 867"/>
                <a:gd name="T96" fmla="*/ 435 w 869"/>
                <a:gd name="T97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69" h="867">
                  <a:moveTo>
                    <a:pt x="435" y="0"/>
                  </a:moveTo>
                  <a:lnTo>
                    <a:pt x="454" y="2"/>
                  </a:lnTo>
                  <a:lnTo>
                    <a:pt x="472" y="11"/>
                  </a:lnTo>
                  <a:lnTo>
                    <a:pt x="485" y="24"/>
                  </a:lnTo>
                  <a:lnTo>
                    <a:pt x="494" y="42"/>
                  </a:lnTo>
                  <a:lnTo>
                    <a:pt x="496" y="61"/>
                  </a:lnTo>
                  <a:lnTo>
                    <a:pt x="496" y="371"/>
                  </a:lnTo>
                  <a:lnTo>
                    <a:pt x="806" y="371"/>
                  </a:lnTo>
                  <a:lnTo>
                    <a:pt x="826" y="374"/>
                  </a:lnTo>
                  <a:lnTo>
                    <a:pt x="844" y="383"/>
                  </a:lnTo>
                  <a:lnTo>
                    <a:pt x="857" y="396"/>
                  </a:lnTo>
                  <a:lnTo>
                    <a:pt x="866" y="414"/>
                  </a:lnTo>
                  <a:lnTo>
                    <a:pt x="869" y="434"/>
                  </a:lnTo>
                  <a:lnTo>
                    <a:pt x="866" y="452"/>
                  </a:lnTo>
                  <a:lnTo>
                    <a:pt x="857" y="470"/>
                  </a:lnTo>
                  <a:lnTo>
                    <a:pt x="844" y="483"/>
                  </a:lnTo>
                  <a:lnTo>
                    <a:pt x="826" y="492"/>
                  </a:lnTo>
                  <a:lnTo>
                    <a:pt x="806" y="495"/>
                  </a:lnTo>
                  <a:lnTo>
                    <a:pt x="496" y="495"/>
                  </a:lnTo>
                  <a:lnTo>
                    <a:pt x="496" y="805"/>
                  </a:lnTo>
                  <a:lnTo>
                    <a:pt x="494" y="824"/>
                  </a:lnTo>
                  <a:lnTo>
                    <a:pt x="485" y="842"/>
                  </a:lnTo>
                  <a:lnTo>
                    <a:pt x="472" y="855"/>
                  </a:lnTo>
                  <a:lnTo>
                    <a:pt x="454" y="864"/>
                  </a:lnTo>
                  <a:lnTo>
                    <a:pt x="435" y="867"/>
                  </a:lnTo>
                  <a:lnTo>
                    <a:pt x="415" y="864"/>
                  </a:lnTo>
                  <a:lnTo>
                    <a:pt x="398" y="855"/>
                  </a:lnTo>
                  <a:lnTo>
                    <a:pt x="384" y="842"/>
                  </a:lnTo>
                  <a:lnTo>
                    <a:pt x="376" y="824"/>
                  </a:lnTo>
                  <a:lnTo>
                    <a:pt x="372" y="805"/>
                  </a:lnTo>
                  <a:lnTo>
                    <a:pt x="372" y="495"/>
                  </a:lnTo>
                  <a:lnTo>
                    <a:pt x="63" y="495"/>
                  </a:lnTo>
                  <a:lnTo>
                    <a:pt x="43" y="492"/>
                  </a:lnTo>
                  <a:lnTo>
                    <a:pt x="26" y="483"/>
                  </a:lnTo>
                  <a:lnTo>
                    <a:pt x="12" y="470"/>
                  </a:lnTo>
                  <a:lnTo>
                    <a:pt x="4" y="452"/>
                  </a:lnTo>
                  <a:lnTo>
                    <a:pt x="0" y="434"/>
                  </a:lnTo>
                  <a:lnTo>
                    <a:pt x="4" y="414"/>
                  </a:lnTo>
                  <a:lnTo>
                    <a:pt x="12" y="396"/>
                  </a:lnTo>
                  <a:lnTo>
                    <a:pt x="26" y="383"/>
                  </a:lnTo>
                  <a:lnTo>
                    <a:pt x="43" y="374"/>
                  </a:lnTo>
                  <a:lnTo>
                    <a:pt x="63" y="371"/>
                  </a:lnTo>
                  <a:lnTo>
                    <a:pt x="372" y="371"/>
                  </a:lnTo>
                  <a:lnTo>
                    <a:pt x="372" y="61"/>
                  </a:lnTo>
                  <a:lnTo>
                    <a:pt x="376" y="42"/>
                  </a:lnTo>
                  <a:lnTo>
                    <a:pt x="384" y="24"/>
                  </a:lnTo>
                  <a:lnTo>
                    <a:pt x="398" y="11"/>
                  </a:lnTo>
                  <a:lnTo>
                    <a:pt x="415" y="2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9094935" y="5002753"/>
            <a:ext cx="541337" cy="560388"/>
            <a:chOff x="9091613" y="4999038"/>
            <a:chExt cx="541337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5" name="Freeform 94"/>
            <p:cNvSpPr>
              <a:spLocks noEditPoints="1"/>
            </p:cNvSpPr>
            <p:nvPr/>
          </p:nvSpPr>
          <p:spPr bwMode="auto">
            <a:xfrm>
              <a:off x="9091613" y="4999038"/>
              <a:ext cx="541337" cy="560388"/>
            </a:xfrm>
            <a:custGeom>
              <a:avLst/>
              <a:gdLst>
                <a:gd name="T0" fmla="*/ 350 w 3411"/>
                <a:gd name="T1" fmla="*/ 3060 h 3532"/>
                <a:gd name="T2" fmla="*/ 1315 w 3411"/>
                <a:gd name="T3" fmla="*/ 3277 h 3532"/>
                <a:gd name="T4" fmla="*/ 1942 w 3411"/>
                <a:gd name="T5" fmla="*/ 3183 h 3532"/>
                <a:gd name="T6" fmla="*/ 1803 w 3411"/>
                <a:gd name="T7" fmla="*/ 2805 h 3532"/>
                <a:gd name="T8" fmla="*/ 1083 w 3411"/>
                <a:gd name="T9" fmla="*/ 2639 h 3532"/>
                <a:gd name="T10" fmla="*/ 220 w 3411"/>
                <a:gd name="T11" fmla="*/ 2384 h 3532"/>
                <a:gd name="T12" fmla="*/ 2449 w 3411"/>
                <a:gd name="T13" fmla="*/ 2063 h 3532"/>
                <a:gd name="T14" fmla="*/ 2123 w 3411"/>
                <a:gd name="T15" fmla="*/ 2245 h 3532"/>
                <a:gd name="T16" fmla="*/ 1970 w 3411"/>
                <a:gd name="T17" fmla="*/ 2476 h 3532"/>
                <a:gd name="T18" fmla="*/ 1930 w 3411"/>
                <a:gd name="T19" fmla="*/ 2824 h 3532"/>
                <a:gd name="T20" fmla="*/ 2102 w 3411"/>
                <a:gd name="T21" fmla="*/ 3185 h 3532"/>
                <a:gd name="T22" fmla="*/ 2675 w 3411"/>
                <a:gd name="T23" fmla="*/ 3404 h 3532"/>
                <a:gd name="T24" fmla="*/ 3233 w 3411"/>
                <a:gd name="T25" fmla="*/ 2991 h 3532"/>
                <a:gd name="T26" fmla="*/ 3135 w 3411"/>
                <a:gd name="T27" fmla="*/ 2299 h 3532"/>
                <a:gd name="T28" fmla="*/ 2795 w 3411"/>
                <a:gd name="T29" fmla="*/ 2072 h 3532"/>
                <a:gd name="T30" fmla="*/ 136 w 3411"/>
                <a:gd name="T31" fmla="*/ 2128 h 3532"/>
                <a:gd name="T32" fmla="*/ 260 w 3411"/>
                <a:gd name="T33" fmla="*/ 2263 h 3532"/>
                <a:gd name="T34" fmla="*/ 460 w 3411"/>
                <a:gd name="T35" fmla="*/ 2366 h 3532"/>
                <a:gd name="T36" fmla="*/ 1142 w 3411"/>
                <a:gd name="T37" fmla="*/ 2519 h 3532"/>
                <a:gd name="T38" fmla="*/ 1825 w 3411"/>
                <a:gd name="T39" fmla="*/ 2524 h 3532"/>
                <a:gd name="T40" fmla="*/ 1943 w 3411"/>
                <a:gd name="T41" fmla="*/ 2267 h 3532"/>
                <a:gd name="T42" fmla="*/ 2123 w 3411"/>
                <a:gd name="T43" fmla="*/ 2081 h 3532"/>
                <a:gd name="T44" fmla="*/ 2381 w 3411"/>
                <a:gd name="T45" fmla="*/ 1953 h 3532"/>
                <a:gd name="T46" fmla="*/ 2784 w 3411"/>
                <a:gd name="T47" fmla="*/ 1941 h 3532"/>
                <a:gd name="T48" fmla="*/ 2951 w 3411"/>
                <a:gd name="T49" fmla="*/ 1588 h 3532"/>
                <a:gd name="T50" fmla="*/ 2220 w 3411"/>
                <a:gd name="T51" fmla="*/ 1868 h 3532"/>
                <a:gd name="T52" fmla="*/ 979 w 3411"/>
                <a:gd name="T53" fmla="*/ 1884 h 3532"/>
                <a:gd name="T54" fmla="*/ 173 w 3411"/>
                <a:gd name="T55" fmla="*/ 1608 h 3532"/>
                <a:gd name="T56" fmla="*/ 160 w 3411"/>
                <a:gd name="T57" fmla="*/ 1425 h 3532"/>
                <a:gd name="T58" fmla="*/ 319 w 3411"/>
                <a:gd name="T59" fmla="*/ 1556 h 3532"/>
                <a:gd name="T60" fmla="*/ 701 w 3411"/>
                <a:gd name="T61" fmla="*/ 1700 h 3532"/>
                <a:gd name="T62" fmla="*/ 1311 w 3411"/>
                <a:gd name="T63" fmla="*/ 1789 h 3532"/>
                <a:gd name="T64" fmla="*/ 1958 w 3411"/>
                <a:gd name="T65" fmla="*/ 1776 h 3532"/>
                <a:gd name="T66" fmla="*/ 2639 w 3411"/>
                <a:gd name="T67" fmla="*/ 1624 h 3532"/>
                <a:gd name="T68" fmla="*/ 2819 w 3411"/>
                <a:gd name="T69" fmla="*/ 1534 h 3532"/>
                <a:gd name="T70" fmla="*/ 2965 w 3411"/>
                <a:gd name="T71" fmla="*/ 1384 h 3532"/>
                <a:gd name="T72" fmla="*/ 2879 w 3411"/>
                <a:gd name="T73" fmla="*/ 898 h 3532"/>
                <a:gd name="T74" fmla="*/ 2608 w 3411"/>
                <a:gd name="T75" fmla="*/ 1027 h 3532"/>
                <a:gd name="T76" fmla="*/ 2235 w 3411"/>
                <a:gd name="T77" fmla="*/ 1122 h 3532"/>
                <a:gd name="T78" fmla="*/ 1634 w 3411"/>
                <a:gd name="T79" fmla="*/ 1177 h 3532"/>
                <a:gd name="T80" fmla="*/ 957 w 3411"/>
                <a:gd name="T81" fmla="*/ 1137 h 3532"/>
                <a:gd name="T82" fmla="*/ 520 w 3411"/>
                <a:gd name="T83" fmla="*/ 1036 h 3532"/>
                <a:gd name="T84" fmla="*/ 222 w 3411"/>
                <a:gd name="T85" fmla="*/ 898 h 3532"/>
                <a:gd name="T86" fmla="*/ 1101 w 3411"/>
                <a:gd name="T87" fmla="*/ 149 h 3532"/>
                <a:gd name="T88" fmla="*/ 260 w 3411"/>
                <a:gd name="T89" fmla="*/ 400 h 3532"/>
                <a:gd name="T90" fmla="*/ 220 w 3411"/>
                <a:gd name="T91" fmla="*/ 747 h 3532"/>
                <a:gd name="T92" fmla="*/ 998 w 3411"/>
                <a:gd name="T93" fmla="*/ 1016 h 3532"/>
                <a:gd name="T94" fmla="*/ 2201 w 3411"/>
                <a:gd name="T95" fmla="*/ 999 h 3532"/>
                <a:gd name="T96" fmla="*/ 2915 w 3411"/>
                <a:gd name="T97" fmla="*/ 715 h 3532"/>
                <a:gd name="T98" fmla="*/ 2794 w 3411"/>
                <a:gd name="T99" fmla="*/ 371 h 3532"/>
                <a:gd name="T100" fmla="*/ 1894 w 3411"/>
                <a:gd name="T101" fmla="*/ 138 h 3532"/>
                <a:gd name="T102" fmla="*/ 2319 w 3411"/>
                <a:gd name="T103" fmla="*/ 72 h 3532"/>
                <a:gd name="T104" fmla="*/ 3007 w 3411"/>
                <a:gd name="T105" fmla="*/ 384 h 3532"/>
                <a:gd name="T106" fmla="*/ 3277 w 3411"/>
                <a:gd name="T107" fmla="*/ 2283 h 3532"/>
                <a:gd name="T108" fmla="*/ 3360 w 3411"/>
                <a:gd name="T109" fmla="*/ 3007 h 3532"/>
                <a:gd name="T110" fmla="*/ 2818 w 3411"/>
                <a:gd name="T111" fmla="*/ 3503 h 3532"/>
                <a:gd name="T112" fmla="*/ 2119 w 3411"/>
                <a:gd name="T113" fmla="*/ 3367 h 3532"/>
                <a:gd name="T114" fmla="*/ 834 w 3411"/>
                <a:gd name="T115" fmla="*/ 3343 h 3532"/>
                <a:gd name="T116" fmla="*/ 103 w 3411"/>
                <a:gd name="T117" fmla="*/ 3034 h 3532"/>
                <a:gd name="T118" fmla="*/ 41 w 3411"/>
                <a:gd name="T119" fmla="*/ 455 h 3532"/>
                <a:gd name="T120" fmla="*/ 608 w 3411"/>
                <a:gd name="T121" fmla="*/ 113 h 3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532">
                  <a:moveTo>
                    <a:pt x="125" y="2311"/>
                  </a:move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6" y="2872"/>
                  </a:lnTo>
                  <a:lnTo>
                    <a:pt x="152" y="2904"/>
                  </a:lnTo>
                  <a:lnTo>
                    <a:pt x="178" y="2936"/>
                  </a:lnTo>
                  <a:lnTo>
                    <a:pt x="211" y="2968"/>
                  </a:lnTo>
                  <a:lnTo>
                    <a:pt x="249" y="3000"/>
                  </a:lnTo>
                  <a:lnTo>
                    <a:pt x="297" y="3030"/>
                  </a:lnTo>
                  <a:lnTo>
                    <a:pt x="350" y="3060"/>
                  </a:lnTo>
                  <a:lnTo>
                    <a:pt x="409" y="3088"/>
                  </a:lnTo>
                  <a:lnTo>
                    <a:pt x="476" y="3116"/>
                  </a:lnTo>
                  <a:lnTo>
                    <a:pt x="549" y="3142"/>
                  </a:lnTo>
                  <a:lnTo>
                    <a:pt x="627" y="3167"/>
                  </a:lnTo>
                  <a:lnTo>
                    <a:pt x="710" y="3189"/>
                  </a:lnTo>
                  <a:lnTo>
                    <a:pt x="799" y="3210"/>
                  </a:lnTo>
                  <a:lnTo>
                    <a:pt x="893" y="3228"/>
                  </a:lnTo>
                  <a:lnTo>
                    <a:pt x="992" y="3244"/>
                  </a:lnTo>
                  <a:lnTo>
                    <a:pt x="1095" y="3258"/>
                  </a:lnTo>
                  <a:lnTo>
                    <a:pt x="1203" y="3269"/>
                  </a:lnTo>
                  <a:lnTo>
                    <a:pt x="1315" y="3277"/>
                  </a:lnTo>
                  <a:lnTo>
                    <a:pt x="1431" y="3281"/>
                  </a:lnTo>
                  <a:lnTo>
                    <a:pt x="1551" y="3284"/>
                  </a:lnTo>
                  <a:lnTo>
                    <a:pt x="1666" y="3283"/>
                  </a:lnTo>
                  <a:lnTo>
                    <a:pt x="1778" y="3277"/>
                  </a:lnTo>
                  <a:lnTo>
                    <a:pt x="1890" y="3269"/>
                  </a:lnTo>
                  <a:lnTo>
                    <a:pt x="2000" y="3258"/>
                  </a:lnTo>
                  <a:lnTo>
                    <a:pt x="1995" y="3252"/>
                  </a:lnTo>
                  <a:lnTo>
                    <a:pt x="1988" y="3245"/>
                  </a:lnTo>
                  <a:lnTo>
                    <a:pt x="1981" y="3236"/>
                  </a:lnTo>
                  <a:lnTo>
                    <a:pt x="1975" y="3227"/>
                  </a:lnTo>
                  <a:lnTo>
                    <a:pt x="1942" y="3183"/>
                  </a:lnTo>
                  <a:lnTo>
                    <a:pt x="1930" y="3166"/>
                  </a:lnTo>
                  <a:lnTo>
                    <a:pt x="1902" y="3119"/>
                  </a:lnTo>
                  <a:lnTo>
                    <a:pt x="1891" y="3099"/>
                  </a:lnTo>
                  <a:lnTo>
                    <a:pt x="1868" y="3052"/>
                  </a:lnTo>
                  <a:lnTo>
                    <a:pt x="1859" y="3030"/>
                  </a:lnTo>
                  <a:lnTo>
                    <a:pt x="1841" y="2982"/>
                  </a:lnTo>
                  <a:lnTo>
                    <a:pt x="1832" y="2957"/>
                  </a:lnTo>
                  <a:lnTo>
                    <a:pt x="1820" y="2909"/>
                  </a:lnTo>
                  <a:lnTo>
                    <a:pt x="1814" y="2881"/>
                  </a:lnTo>
                  <a:lnTo>
                    <a:pt x="1806" y="2829"/>
                  </a:lnTo>
                  <a:lnTo>
                    <a:pt x="1803" y="2805"/>
                  </a:lnTo>
                  <a:lnTo>
                    <a:pt x="1799" y="2765"/>
                  </a:lnTo>
                  <a:lnTo>
                    <a:pt x="1798" y="2727"/>
                  </a:lnTo>
                  <a:lnTo>
                    <a:pt x="1799" y="2691"/>
                  </a:lnTo>
                  <a:lnTo>
                    <a:pt x="1801" y="2657"/>
                  </a:lnTo>
                  <a:lnTo>
                    <a:pt x="1743" y="2659"/>
                  </a:lnTo>
                  <a:lnTo>
                    <a:pt x="1699" y="2661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39"/>
                  </a:lnTo>
                  <a:lnTo>
                    <a:pt x="979" y="2627"/>
                  </a:lnTo>
                  <a:lnTo>
                    <a:pt x="880" y="2612"/>
                  </a:lnTo>
                  <a:lnTo>
                    <a:pt x="785" y="2593"/>
                  </a:lnTo>
                  <a:lnTo>
                    <a:pt x="696" y="2573"/>
                  </a:lnTo>
                  <a:lnTo>
                    <a:pt x="613" y="2551"/>
                  </a:lnTo>
                  <a:lnTo>
                    <a:pt x="534" y="2528"/>
                  </a:lnTo>
                  <a:lnTo>
                    <a:pt x="460" y="2502"/>
                  </a:lnTo>
                  <a:lnTo>
                    <a:pt x="392" y="2474"/>
                  </a:lnTo>
                  <a:lnTo>
                    <a:pt x="330" y="2445"/>
                  </a:lnTo>
                  <a:lnTo>
                    <a:pt x="273" y="2416"/>
                  </a:lnTo>
                  <a:lnTo>
                    <a:pt x="220" y="2384"/>
                  </a:lnTo>
                  <a:lnTo>
                    <a:pt x="173" y="2350"/>
                  </a:lnTo>
                  <a:lnTo>
                    <a:pt x="150" y="2333"/>
                  </a:lnTo>
                  <a:lnTo>
                    <a:pt x="128" y="2313"/>
                  </a:lnTo>
                  <a:lnTo>
                    <a:pt x="126" y="2312"/>
                  </a:lnTo>
                  <a:lnTo>
                    <a:pt x="125" y="2311"/>
                  </a:lnTo>
                  <a:close/>
                  <a:moveTo>
                    <a:pt x="2605" y="2045"/>
                  </a:moveTo>
                  <a:lnTo>
                    <a:pt x="2572" y="2045"/>
                  </a:lnTo>
                  <a:lnTo>
                    <a:pt x="2539" y="2048"/>
                  </a:lnTo>
                  <a:lnTo>
                    <a:pt x="2517" y="2050"/>
                  </a:lnTo>
                  <a:lnTo>
                    <a:pt x="2475" y="2057"/>
                  </a:lnTo>
                  <a:lnTo>
                    <a:pt x="2449" y="2063"/>
                  </a:lnTo>
                  <a:lnTo>
                    <a:pt x="2413" y="2072"/>
                  </a:lnTo>
                  <a:lnTo>
                    <a:pt x="2389" y="2080"/>
                  </a:lnTo>
                  <a:lnTo>
                    <a:pt x="2352" y="2093"/>
                  </a:lnTo>
                  <a:lnTo>
                    <a:pt x="2329" y="2103"/>
                  </a:lnTo>
                  <a:lnTo>
                    <a:pt x="2293" y="2120"/>
                  </a:lnTo>
                  <a:lnTo>
                    <a:pt x="2274" y="2130"/>
                  </a:lnTo>
                  <a:lnTo>
                    <a:pt x="2233" y="2155"/>
                  </a:lnTo>
                  <a:lnTo>
                    <a:pt x="2228" y="2159"/>
                  </a:lnTo>
                  <a:lnTo>
                    <a:pt x="2221" y="2163"/>
                  </a:lnTo>
                  <a:lnTo>
                    <a:pt x="2170" y="2202"/>
                  </a:lnTo>
                  <a:lnTo>
                    <a:pt x="2123" y="2245"/>
                  </a:lnTo>
                  <a:lnTo>
                    <a:pt x="2122" y="2245"/>
                  </a:lnTo>
                  <a:lnTo>
                    <a:pt x="2122" y="2246"/>
                  </a:lnTo>
                  <a:lnTo>
                    <a:pt x="2081" y="2290"/>
                  </a:lnTo>
                  <a:lnTo>
                    <a:pt x="2076" y="2296"/>
                  </a:lnTo>
                  <a:lnTo>
                    <a:pt x="2071" y="2302"/>
                  </a:lnTo>
                  <a:lnTo>
                    <a:pt x="2044" y="2338"/>
                  </a:lnTo>
                  <a:lnTo>
                    <a:pt x="2031" y="2358"/>
                  </a:lnTo>
                  <a:lnTo>
                    <a:pt x="2011" y="2390"/>
                  </a:lnTo>
                  <a:lnTo>
                    <a:pt x="1998" y="2416"/>
                  </a:lnTo>
                  <a:lnTo>
                    <a:pt x="1985" y="2443"/>
                  </a:lnTo>
                  <a:lnTo>
                    <a:pt x="1970" y="2476"/>
                  </a:lnTo>
                  <a:lnTo>
                    <a:pt x="1963" y="2497"/>
                  </a:lnTo>
                  <a:lnTo>
                    <a:pt x="1949" y="2538"/>
                  </a:lnTo>
                  <a:lnTo>
                    <a:pt x="1948" y="2545"/>
                  </a:lnTo>
                  <a:lnTo>
                    <a:pt x="1946" y="2551"/>
                  </a:lnTo>
                  <a:lnTo>
                    <a:pt x="1935" y="2601"/>
                  </a:lnTo>
                  <a:lnTo>
                    <a:pt x="1930" y="2633"/>
                  </a:lnTo>
                  <a:lnTo>
                    <a:pt x="1925" y="2663"/>
                  </a:lnTo>
                  <a:lnTo>
                    <a:pt x="1923" y="2727"/>
                  </a:lnTo>
                  <a:lnTo>
                    <a:pt x="1924" y="2763"/>
                  </a:lnTo>
                  <a:lnTo>
                    <a:pt x="1926" y="2799"/>
                  </a:lnTo>
                  <a:lnTo>
                    <a:pt x="1930" y="2824"/>
                  </a:lnTo>
                  <a:lnTo>
                    <a:pt x="1938" y="2870"/>
                  </a:lnTo>
                  <a:lnTo>
                    <a:pt x="1946" y="2900"/>
                  </a:lnTo>
                  <a:lnTo>
                    <a:pt x="1957" y="2938"/>
                  </a:lnTo>
                  <a:lnTo>
                    <a:pt x="1968" y="2970"/>
                  </a:lnTo>
                  <a:lnTo>
                    <a:pt x="1983" y="3005"/>
                  </a:lnTo>
                  <a:lnTo>
                    <a:pt x="1998" y="3035"/>
                  </a:lnTo>
                  <a:lnTo>
                    <a:pt x="2015" y="3066"/>
                  </a:lnTo>
                  <a:lnTo>
                    <a:pt x="2033" y="3097"/>
                  </a:lnTo>
                  <a:lnTo>
                    <a:pt x="2053" y="3126"/>
                  </a:lnTo>
                  <a:lnTo>
                    <a:pt x="2074" y="3153"/>
                  </a:lnTo>
                  <a:lnTo>
                    <a:pt x="2102" y="3185"/>
                  </a:lnTo>
                  <a:lnTo>
                    <a:pt x="2121" y="3206"/>
                  </a:lnTo>
                  <a:lnTo>
                    <a:pt x="2146" y="3231"/>
                  </a:lnTo>
                  <a:lnTo>
                    <a:pt x="2172" y="3254"/>
                  </a:lnTo>
                  <a:lnTo>
                    <a:pt x="2225" y="3292"/>
                  </a:lnTo>
                  <a:lnTo>
                    <a:pt x="2282" y="3326"/>
                  </a:lnTo>
                  <a:lnTo>
                    <a:pt x="2340" y="3354"/>
                  </a:lnTo>
                  <a:lnTo>
                    <a:pt x="2403" y="3377"/>
                  </a:lnTo>
                  <a:lnTo>
                    <a:pt x="2468" y="3394"/>
                  </a:lnTo>
                  <a:lnTo>
                    <a:pt x="2536" y="3404"/>
                  </a:lnTo>
                  <a:lnTo>
                    <a:pt x="2605" y="3407"/>
                  </a:lnTo>
                  <a:lnTo>
                    <a:pt x="2675" y="3404"/>
                  </a:lnTo>
                  <a:lnTo>
                    <a:pt x="2742" y="3394"/>
                  </a:lnTo>
                  <a:lnTo>
                    <a:pt x="2807" y="3377"/>
                  </a:lnTo>
                  <a:lnTo>
                    <a:pt x="2870" y="3354"/>
                  </a:lnTo>
                  <a:lnTo>
                    <a:pt x="2930" y="3326"/>
                  </a:lnTo>
                  <a:lnTo>
                    <a:pt x="2986" y="3291"/>
                  </a:lnTo>
                  <a:lnTo>
                    <a:pt x="3038" y="3252"/>
                  </a:lnTo>
                  <a:lnTo>
                    <a:pt x="3086" y="3207"/>
                  </a:lnTo>
                  <a:lnTo>
                    <a:pt x="3131" y="3159"/>
                  </a:lnTo>
                  <a:lnTo>
                    <a:pt x="3170" y="3107"/>
                  </a:lnTo>
                  <a:lnTo>
                    <a:pt x="3205" y="3051"/>
                  </a:lnTo>
                  <a:lnTo>
                    <a:pt x="3233" y="2991"/>
                  </a:lnTo>
                  <a:lnTo>
                    <a:pt x="3255" y="2928"/>
                  </a:lnTo>
                  <a:lnTo>
                    <a:pt x="3273" y="2863"/>
                  </a:lnTo>
                  <a:lnTo>
                    <a:pt x="3283" y="2796"/>
                  </a:lnTo>
                  <a:lnTo>
                    <a:pt x="3286" y="2727"/>
                  </a:lnTo>
                  <a:lnTo>
                    <a:pt x="3283" y="2657"/>
                  </a:lnTo>
                  <a:lnTo>
                    <a:pt x="3273" y="2591"/>
                  </a:lnTo>
                  <a:lnTo>
                    <a:pt x="3256" y="2527"/>
                  </a:lnTo>
                  <a:lnTo>
                    <a:pt x="3234" y="2465"/>
                  </a:lnTo>
                  <a:lnTo>
                    <a:pt x="3207" y="2407"/>
                  </a:lnTo>
                  <a:lnTo>
                    <a:pt x="3174" y="2350"/>
                  </a:lnTo>
                  <a:lnTo>
                    <a:pt x="3135" y="2299"/>
                  </a:lnTo>
                  <a:lnTo>
                    <a:pt x="3092" y="2251"/>
                  </a:lnTo>
                  <a:lnTo>
                    <a:pt x="3046" y="2207"/>
                  </a:lnTo>
                  <a:lnTo>
                    <a:pt x="2995" y="2167"/>
                  </a:lnTo>
                  <a:lnTo>
                    <a:pt x="2966" y="2150"/>
                  </a:lnTo>
                  <a:lnTo>
                    <a:pt x="2944" y="2135"/>
                  </a:lnTo>
                  <a:lnTo>
                    <a:pt x="2916" y="2120"/>
                  </a:lnTo>
                  <a:lnTo>
                    <a:pt x="2888" y="2107"/>
                  </a:lnTo>
                  <a:lnTo>
                    <a:pt x="2863" y="2096"/>
                  </a:lnTo>
                  <a:lnTo>
                    <a:pt x="2809" y="2076"/>
                  </a:lnTo>
                  <a:lnTo>
                    <a:pt x="2803" y="2074"/>
                  </a:lnTo>
                  <a:lnTo>
                    <a:pt x="2795" y="2072"/>
                  </a:lnTo>
                  <a:lnTo>
                    <a:pt x="2750" y="2060"/>
                  </a:lnTo>
                  <a:lnTo>
                    <a:pt x="2730" y="2057"/>
                  </a:lnTo>
                  <a:lnTo>
                    <a:pt x="2687" y="2050"/>
                  </a:lnTo>
                  <a:lnTo>
                    <a:pt x="2667" y="2048"/>
                  </a:lnTo>
                  <a:lnTo>
                    <a:pt x="2636" y="2045"/>
                  </a:lnTo>
                  <a:lnTo>
                    <a:pt x="2605" y="2045"/>
                  </a:lnTo>
                  <a:close/>
                  <a:moveTo>
                    <a:pt x="125" y="1567"/>
                  </a:moveTo>
                  <a:lnTo>
                    <a:pt x="125" y="2076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8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4" y="2218"/>
                  </a:lnTo>
                  <a:lnTo>
                    <a:pt x="212" y="2226"/>
                  </a:lnTo>
                  <a:lnTo>
                    <a:pt x="227" y="2239"/>
                  </a:lnTo>
                  <a:lnTo>
                    <a:pt x="244" y="2251"/>
                  </a:lnTo>
                  <a:lnTo>
                    <a:pt x="253" y="2258"/>
                  </a:lnTo>
                  <a:lnTo>
                    <a:pt x="260" y="2263"/>
                  </a:lnTo>
                  <a:lnTo>
                    <a:pt x="282" y="2278"/>
                  </a:lnTo>
                  <a:lnTo>
                    <a:pt x="305" y="2292"/>
                  </a:lnTo>
                  <a:lnTo>
                    <a:pt x="311" y="2295"/>
                  </a:lnTo>
                  <a:lnTo>
                    <a:pt x="319" y="2300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461" y="2367"/>
                  </a:lnTo>
                  <a:lnTo>
                    <a:pt x="535" y="2395"/>
                  </a:lnTo>
                  <a:lnTo>
                    <a:pt x="615" y="2420"/>
                  </a:lnTo>
                  <a:lnTo>
                    <a:pt x="701" y="2443"/>
                  </a:lnTo>
                  <a:lnTo>
                    <a:pt x="793" y="2465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6" y="2502"/>
                  </a:lnTo>
                  <a:lnTo>
                    <a:pt x="1057" y="2510"/>
                  </a:lnTo>
                  <a:lnTo>
                    <a:pt x="1120" y="2517"/>
                  </a:lnTo>
                  <a:lnTo>
                    <a:pt x="1142" y="2519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2"/>
                  </a:lnTo>
                  <a:lnTo>
                    <a:pt x="1356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0"/>
                  </a:lnTo>
                  <a:lnTo>
                    <a:pt x="1700" y="2538"/>
                  </a:lnTo>
                  <a:lnTo>
                    <a:pt x="1749" y="2535"/>
                  </a:lnTo>
                  <a:lnTo>
                    <a:pt x="1822" y="2530"/>
                  </a:lnTo>
                  <a:lnTo>
                    <a:pt x="1825" y="2524"/>
                  </a:lnTo>
                  <a:lnTo>
                    <a:pt x="1827" y="2517"/>
                  </a:lnTo>
                  <a:lnTo>
                    <a:pt x="1840" y="2473"/>
                  </a:lnTo>
                  <a:lnTo>
                    <a:pt x="1851" y="2443"/>
                  </a:lnTo>
                  <a:lnTo>
                    <a:pt x="1866" y="2407"/>
                  </a:lnTo>
                  <a:lnTo>
                    <a:pt x="1894" y="2347"/>
                  </a:lnTo>
                  <a:lnTo>
                    <a:pt x="1895" y="2344"/>
                  </a:lnTo>
                  <a:lnTo>
                    <a:pt x="1896" y="2342"/>
                  </a:lnTo>
                  <a:lnTo>
                    <a:pt x="1915" y="2310"/>
                  </a:lnTo>
                  <a:lnTo>
                    <a:pt x="1935" y="2279"/>
                  </a:lnTo>
                  <a:lnTo>
                    <a:pt x="1938" y="2273"/>
                  </a:lnTo>
                  <a:lnTo>
                    <a:pt x="1943" y="2267"/>
                  </a:lnTo>
                  <a:lnTo>
                    <a:pt x="1979" y="2219"/>
                  </a:lnTo>
                  <a:lnTo>
                    <a:pt x="1985" y="2213"/>
                  </a:lnTo>
                  <a:lnTo>
                    <a:pt x="1990" y="2206"/>
                  </a:lnTo>
                  <a:lnTo>
                    <a:pt x="2009" y="2185"/>
                  </a:lnTo>
                  <a:lnTo>
                    <a:pt x="2029" y="2164"/>
                  </a:lnTo>
                  <a:lnTo>
                    <a:pt x="2036" y="2157"/>
                  </a:lnTo>
                  <a:lnTo>
                    <a:pt x="2041" y="2151"/>
                  </a:lnTo>
                  <a:lnTo>
                    <a:pt x="2084" y="2112"/>
                  </a:lnTo>
                  <a:lnTo>
                    <a:pt x="2091" y="2107"/>
                  </a:lnTo>
                  <a:lnTo>
                    <a:pt x="2096" y="2101"/>
                  </a:lnTo>
                  <a:lnTo>
                    <a:pt x="2123" y="2081"/>
                  </a:lnTo>
                  <a:lnTo>
                    <a:pt x="2149" y="2063"/>
                  </a:lnTo>
                  <a:lnTo>
                    <a:pt x="2153" y="2060"/>
                  </a:lnTo>
                  <a:lnTo>
                    <a:pt x="2156" y="2058"/>
                  </a:lnTo>
                  <a:lnTo>
                    <a:pt x="2188" y="2037"/>
                  </a:lnTo>
                  <a:lnTo>
                    <a:pt x="2220" y="2018"/>
                  </a:lnTo>
                  <a:lnTo>
                    <a:pt x="2222" y="2017"/>
                  </a:lnTo>
                  <a:lnTo>
                    <a:pt x="2225" y="2016"/>
                  </a:lnTo>
                  <a:lnTo>
                    <a:pt x="2285" y="1986"/>
                  </a:lnTo>
                  <a:lnTo>
                    <a:pt x="2307" y="1979"/>
                  </a:lnTo>
                  <a:lnTo>
                    <a:pt x="2353" y="1961"/>
                  </a:lnTo>
                  <a:lnTo>
                    <a:pt x="2381" y="1953"/>
                  </a:lnTo>
                  <a:lnTo>
                    <a:pt x="2425" y="1941"/>
                  </a:lnTo>
                  <a:lnTo>
                    <a:pt x="2454" y="1936"/>
                  </a:lnTo>
                  <a:lnTo>
                    <a:pt x="2504" y="1928"/>
                  </a:lnTo>
                  <a:lnTo>
                    <a:pt x="2528" y="1925"/>
                  </a:lnTo>
                  <a:lnTo>
                    <a:pt x="2567" y="1921"/>
                  </a:lnTo>
                  <a:lnTo>
                    <a:pt x="2605" y="1920"/>
                  </a:lnTo>
                  <a:lnTo>
                    <a:pt x="2650" y="1922"/>
                  </a:lnTo>
                  <a:lnTo>
                    <a:pt x="2696" y="1926"/>
                  </a:lnTo>
                  <a:lnTo>
                    <a:pt x="2723" y="1930"/>
                  </a:lnTo>
                  <a:lnTo>
                    <a:pt x="2753" y="1936"/>
                  </a:lnTo>
                  <a:lnTo>
                    <a:pt x="2784" y="1941"/>
                  </a:lnTo>
                  <a:lnTo>
                    <a:pt x="2814" y="1949"/>
                  </a:lnTo>
                  <a:lnTo>
                    <a:pt x="2873" y="1968"/>
                  </a:lnTo>
                  <a:lnTo>
                    <a:pt x="2899" y="1977"/>
                  </a:lnTo>
                  <a:lnTo>
                    <a:pt x="2933" y="1992"/>
                  </a:lnTo>
                  <a:lnTo>
                    <a:pt x="2966" y="2007"/>
                  </a:lnTo>
                  <a:lnTo>
                    <a:pt x="2972" y="2010"/>
                  </a:lnTo>
                  <a:lnTo>
                    <a:pt x="2976" y="2012"/>
                  </a:lnTo>
                  <a:lnTo>
                    <a:pt x="2976" y="1567"/>
                  </a:lnTo>
                  <a:lnTo>
                    <a:pt x="2976" y="1567"/>
                  </a:lnTo>
                  <a:lnTo>
                    <a:pt x="2975" y="1568"/>
                  </a:lnTo>
                  <a:lnTo>
                    <a:pt x="2951" y="1588"/>
                  </a:lnTo>
                  <a:lnTo>
                    <a:pt x="2925" y="1609"/>
                  </a:lnTo>
                  <a:lnTo>
                    <a:pt x="2879" y="1641"/>
                  </a:lnTo>
                  <a:lnTo>
                    <a:pt x="2827" y="1672"/>
                  </a:lnTo>
                  <a:lnTo>
                    <a:pt x="2770" y="1703"/>
                  </a:lnTo>
                  <a:lnTo>
                    <a:pt x="2707" y="1732"/>
                  </a:lnTo>
                  <a:lnTo>
                    <a:pt x="2638" y="1759"/>
                  </a:lnTo>
                  <a:lnTo>
                    <a:pt x="2565" y="1785"/>
                  </a:lnTo>
                  <a:lnTo>
                    <a:pt x="2487" y="1809"/>
                  </a:lnTo>
                  <a:lnTo>
                    <a:pt x="2403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2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7"/>
                  </a:lnTo>
                  <a:lnTo>
                    <a:pt x="979" y="1884"/>
                  </a:lnTo>
                  <a:lnTo>
                    <a:pt x="880" y="1868"/>
                  </a:lnTo>
                  <a:lnTo>
                    <a:pt x="785" y="1851"/>
                  </a:lnTo>
                  <a:lnTo>
                    <a:pt x="696" y="1830"/>
                  </a:lnTo>
                  <a:lnTo>
                    <a:pt x="613" y="1808"/>
                  </a:lnTo>
                  <a:lnTo>
                    <a:pt x="534" y="1785"/>
                  </a:lnTo>
                  <a:lnTo>
                    <a:pt x="460" y="1758"/>
                  </a:lnTo>
                  <a:lnTo>
                    <a:pt x="392" y="1731"/>
                  </a:lnTo>
                  <a:lnTo>
                    <a:pt x="330" y="1702"/>
                  </a:lnTo>
                  <a:lnTo>
                    <a:pt x="273" y="1672"/>
                  </a:lnTo>
                  <a:lnTo>
                    <a:pt x="220" y="1640"/>
                  </a:lnTo>
                  <a:lnTo>
                    <a:pt x="173" y="1608"/>
                  </a:lnTo>
                  <a:lnTo>
                    <a:pt x="150" y="1589"/>
                  </a:lnTo>
                  <a:lnTo>
                    <a:pt x="128" y="1571"/>
                  </a:lnTo>
                  <a:lnTo>
                    <a:pt x="126" y="1568"/>
                  </a:lnTo>
                  <a:lnTo>
                    <a:pt x="125" y="1567"/>
                  </a:lnTo>
                  <a:close/>
                  <a:moveTo>
                    <a:pt x="125" y="824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4" y="1475"/>
                  </a:lnTo>
                  <a:lnTo>
                    <a:pt x="212" y="1482"/>
                  </a:lnTo>
                  <a:lnTo>
                    <a:pt x="227" y="1496"/>
                  </a:lnTo>
                  <a:lnTo>
                    <a:pt x="244" y="1508"/>
                  </a:lnTo>
                  <a:lnTo>
                    <a:pt x="253" y="1514"/>
                  </a:lnTo>
                  <a:lnTo>
                    <a:pt x="260" y="1520"/>
                  </a:lnTo>
                  <a:lnTo>
                    <a:pt x="305" y="1547"/>
                  </a:lnTo>
                  <a:lnTo>
                    <a:pt x="319" y="1556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7"/>
                  </a:lnTo>
                  <a:lnTo>
                    <a:pt x="458" y="1622"/>
                  </a:lnTo>
                  <a:lnTo>
                    <a:pt x="460" y="1622"/>
                  </a:lnTo>
                  <a:lnTo>
                    <a:pt x="461" y="1624"/>
                  </a:lnTo>
                  <a:lnTo>
                    <a:pt x="535" y="1651"/>
                  </a:lnTo>
                  <a:lnTo>
                    <a:pt x="615" y="1676"/>
                  </a:lnTo>
                  <a:lnTo>
                    <a:pt x="701" y="1700"/>
                  </a:lnTo>
                  <a:lnTo>
                    <a:pt x="793" y="1722"/>
                  </a:lnTo>
                  <a:lnTo>
                    <a:pt x="890" y="1740"/>
                  </a:lnTo>
                  <a:lnTo>
                    <a:pt x="991" y="1758"/>
                  </a:lnTo>
                  <a:lnTo>
                    <a:pt x="996" y="1758"/>
                  </a:lnTo>
                  <a:lnTo>
                    <a:pt x="1057" y="1767"/>
                  </a:lnTo>
                  <a:lnTo>
                    <a:pt x="1120" y="1774"/>
                  </a:lnTo>
                  <a:lnTo>
                    <a:pt x="1142" y="1776"/>
                  </a:lnTo>
                  <a:lnTo>
                    <a:pt x="1199" y="1781"/>
                  </a:lnTo>
                  <a:lnTo>
                    <a:pt x="1256" y="1787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6" y="1792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2"/>
                  </a:lnTo>
                  <a:lnTo>
                    <a:pt x="1789" y="1789"/>
                  </a:lnTo>
                  <a:lnTo>
                    <a:pt x="1845" y="1787"/>
                  </a:lnTo>
                  <a:lnTo>
                    <a:pt x="1902" y="1781"/>
                  </a:lnTo>
                  <a:lnTo>
                    <a:pt x="1958" y="1776"/>
                  </a:lnTo>
                  <a:lnTo>
                    <a:pt x="1981" y="1774"/>
                  </a:lnTo>
                  <a:lnTo>
                    <a:pt x="2043" y="1767"/>
                  </a:lnTo>
                  <a:lnTo>
                    <a:pt x="2105" y="1758"/>
                  </a:lnTo>
                  <a:lnTo>
                    <a:pt x="2107" y="1758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8" y="1722"/>
                  </a:lnTo>
                  <a:lnTo>
                    <a:pt x="2400" y="1700"/>
                  </a:lnTo>
                  <a:lnTo>
                    <a:pt x="2486" y="1676"/>
                  </a:lnTo>
                  <a:lnTo>
                    <a:pt x="2565" y="1650"/>
                  </a:lnTo>
                  <a:lnTo>
                    <a:pt x="2639" y="1624"/>
                  </a:lnTo>
                  <a:lnTo>
                    <a:pt x="2640" y="1622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6" y="1590"/>
                  </a:lnTo>
                  <a:lnTo>
                    <a:pt x="2720" y="1588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2" y="1556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49" y="1514"/>
                  </a:lnTo>
                  <a:lnTo>
                    <a:pt x="2857" y="1508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27" y="1444"/>
                  </a:lnTo>
                  <a:lnTo>
                    <a:pt x="2942" y="1425"/>
                  </a:lnTo>
                  <a:lnTo>
                    <a:pt x="2950" y="1414"/>
                  </a:lnTo>
                  <a:lnTo>
                    <a:pt x="2955" y="1403"/>
                  </a:lnTo>
                  <a:lnTo>
                    <a:pt x="2965" y="1384"/>
                  </a:lnTo>
                  <a:lnTo>
                    <a:pt x="2968" y="1373"/>
                  </a:lnTo>
                  <a:lnTo>
                    <a:pt x="2972" y="1362"/>
                  </a:lnTo>
                  <a:lnTo>
                    <a:pt x="2975" y="1348"/>
                  </a:lnTo>
                  <a:lnTo>
                    <a:pt x="2976" y="1332"/>
                  </a:lnTo>
                  <a:lnTo>
                    <a:pt x="2976" y="824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4"/>
                  </a:lnTo>
                  <a:lnTo>
                    <a:pt x="2359" y="1097"/>
                  </a:lnTo>
                  <a:lnTo>
                    <a:pt x="2353" y="1099"/>
                  </a:lnTo>
                  <a:lnTo>
                    <a:pt x="2348" y="1100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7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7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7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100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5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2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4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7"/>
                  </a:lnTo>
                  <a:lnTo>
                    <a:pt x="260" y="776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2"/>
                  </a:lnTo>
                  <a:lnTo>
                    <a:pt x="1551" y="1053"/>
                  </a:lnTo>
                  <a:lnTo>
                    <a:pt x="1669" y="1052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6"/>
                  </a:lnTo>
                  <a:lnTo>
                    <a:pt x="2881" y="747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4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2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5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7"/>
                  </a:lnTo>
                  <a:lnTo>
                    <a:pt x="1911" y="14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8"/>
                  </a:lnTo>
                  <a:lnTo>
                    <a:pt x="3101" y="2092"/>
                  </a:lnTo>
                  <a:lnTo>
                    <a:pt x="3150" y="2135"/>
                  </a:lnTo>
                  <a:lnTo>
                    <a:pt x="3197" y="2181"/>
                  </a:lnTo>
                  <a:lnTo>
                    <a:pt x="3239" y="2230"/>
                  </a:lnTo>
                  <a:lnTo>
                    <a:pt x="3277" y="2283"/>
                  </a:lnTo>
                  <a:lnTo>
                    <a:pt x="3311" y="2339"/>
                  </a:lnTo>
                  <a:lnTo>
                    <a:pt x="3340" y="2398"/>
                  </a:lnTo>
                  <a:lnTo>
                    <a:pt x="3365" y="2460"/>
                  </a:lnTo>
                  <a:lnTo>
                    <a:pt x="3385" y="2523"/>
                  </a:lnTo>
                  <a:lnTo>
                    <a:pt x="3399" y="2589"/>
                  </a:lnTo>
                  <a:lnTo>
                    <a:pt x="3408" y="2657"/>
                  </a:lnTo>
                  <a:lnTo>
                    <a:pt x="3411" y="2727"/>
                  </a:lnTo>
                  <a:lnTo>
                    <a:pt x="3408" y="2799"/>
                  </a:lnTo>
                  <a:lnTo>
                    <a:pt x="3398" y="2871"/>
                  </a:lnTo>
                  <a:lnTo>
                    <a:pt x="3382" y="2939"/>
                  </a:lnTo>
                  <a:lnTo>
                    <a:pt x="3360" y="3007"/>
                  </a:lnTo>
                  <a:lnTo>
                    <a:pt x="3333" y="3071"/>
                  </a:lnTo>
                  <a:lnTo>
                    <a:pt x="3301" y="3132"/>
                  </a:lnTo>
                  <a:lnTo>
                    <a:pt x="3263" y="3190"/>
                  </a:lnTo>
                  <a:lnTo>
                    <a:pt x="3221" y="3245"/>
                  </a:lnTo>
                  <a:lnTo>
                    <a:pt x="3175" y="3296"/>
                  </a:lnTo>
                  <a:lnTo>
                    <a:pt x="3124" y="3342"/>
                  </a:lnTo>
                  <a:lnTo>
                    <a:pt x="3069" y="3384"/>
                  </a:lnTo>
                  <a:lnTo>
                    <a:pt x="3011" y="3421"/>
                  </a:lnTo>
                  <a:lnTo>
                    <a:pt x="2950" y="3453"/>
                  </a:lnTo>
                  <a:lnTo>
                    <a:pt x="2886" y="3481"/>
                  </a:lnTo>
                  <a:lnTo>
                    <a:pt x="2818" y="3503"/>
                  </a:lnTo>
                  <a:lnTo>
                    <a:pt x="2750" y="3519"/>
                  </a:lnTo>
                  <a:lnTo>
                    <a:pt x="2678" y="3528"/>
                  </a:lnTo>
                  <a:lnTo>
                    <a:pt x="2605" y="3532"/>
                  </a:lnTo>
                  <a:lnTo>
                    <a:pt x="2537" y="3528"/>
                  </a:lnTo>
                  <a:lnTo>
                    <a:pt x="2470" y="3521"/>
                  </a:lnTo>
                  <a:lnTo>
                    <a:pt x="2406" y="3506"/>
                  </a:lnTo>
                  <a:lnTo>
                    <a:pt x="2345" y="3488"/>
                  </a:lnTo>
                  <a:lnTo>
                    <a:pt x="2284" y="3465"/>
                  </a:lnTo>
                  <a:lnTo>
                    <a:pt x="2226" y="3437"/>
                  </a:lnTo>
                  <a:lnTo>
                    <a:pt x="2171" y="3404"/>
                  </a:lnTo>
                  <a:lnTo>
                    <a:pt x="2119" y="3367"/>
                  </a:lnTo>
                  <a:lnTo>
                    <a:pt x="1981" y="3385"/>
                  </a:lnTo>
                  <a:lnTo>
                    <a:pt x="1840" y="3397"/>
                  </a:lnTo>
                  <a:lnTo>
                    <a:pt x="1697" y="3405"/>
                  </a:lnTo>
                  <a:lnTo>
                    <a:pt x="1551" y="3407"/>
                  </a:lnTo>
                  <a:lnTo>
                    <a:pt x="1441" y="3406"/>
                  </a:lnTo>
                  <a:lnTo>
                    <a:pt x="1332" y="3402"/>
                  </a:lnTo>
                  <a:lnTo>
                    <a:pt x="1227" y="3395"/>
                  </a:lnTo>
                  <a:lnTo>
                    <a:pt x="1125" y="3386"/>
                  </a:lnTo>
                  <a:lnTo>
                    <a:pt x="1024" y="3374"/>
                  </a:lnTo>
                  <a:lnTo>
                    <a:pt x="928" y="3360"/>
                  </a:lnTo>
                  <a:lnTo>
                    <a:pt x="834" y="3343"/>
                  </a:lnTo>
                  <a:lnTo>
                    <a:pt x="745" y="3326"/>
                  </a:lnTo>
                  <a:lnTo>
                    <a:pt x="660" y="3305"/>
                  </a:lnTo>
                  <a:lnTo>
                    <a:pt x="578" y="3281"/>
                  </a:lnTo>
                  <a:lnTo>
                    <a:pt x="501" y="3256"/>
                  </a:lnTo>
                  <a:lnTo>
                    <a:pt x="428" y="3230"/>
                  </a:lnTo>
                  <a:lnTo>
                    <a:pt x="361" y="3201"/>
                  </a:lnTo>
                  <a:lnTo>
                    <a:pt x="298" y="3171"/>
                  </a:lnTo>
                  <a:lnTo>
                    <a:pt x="241" y="3139"/>
                  </a:lnTo>
                  <a:lnTo>
                    <a:pt x="189" y="3106"/>
                  </a:lnTo>
                  <a:lnTo>
                    <a:pt x="142" y="3071"/>
                  </a:lnTo>
                  <a:lnTo>
                    <a:pt x="103" y="3034"/>
                  </a:lnTo>
                  <a:lnTo>
                    <a:pt x="68" y="2997"/>
                  </a:lnTo>
                  <a:lnTo>
                    <a:pt x="42" y="2958"/>
                  </a:lnTo>
                  <a:lnTo>
                    <a:pt x="21" y="2919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4"/>
                  </a:lnTo>
                  <a:lnTo>
                    <a:pt x="1306" y="7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95"/>
            <p:cNvSpPr>
              <a:spLocks/>
            </p:cNvSpPr>
            <p:nvPr/>
          </p:nvSpPr>
          <p:spPr bwMode="auto">
            <a:xfrm>
              <a:off x="9436100" y="5421313"/>
              <a:ext cx="138112" cy="20638"/>
            </a:xfrm>
            <a:custGeom>
              <a:avLst/>
              <a:gdLst>
                <a:gd name="T0" fmla="*/ 63 w 869"/>
                <a:gd name="T1" fmla="*/ 0 h 124"/>
                <a:gd name="T2" fmla="*/ 806 w 869"/>
                <a:gd name="T3" fmla="*/ 0 h 124"/>
                <a:gd name="T4" fmla="*/ 826 w 869"/>
                <a:gd name="T5" fmla="*/ 3 h 124"/>
                <a:gd name="T6" fmla="*/ 844 w 869"/>
                <a:gd name="T7" fmla="*/ 12 h 124"/>
                <a:gd name="T8" fmla="*/ 857 w 869"/>
                <a:gd name="T9" fmla="*/ 25 h 124"/>
                <a:gd name="T10" fmla="*/ 866 w 869"/>
                <a:gd name="T11" fmla="*/ 43 h 124"/>
                <a:gd name="T12" fmla="*/ 869 w 869"/>
                <a:gd name="T13" fmla="*/ 63 h 124"/>
                <a:gd name="T14" fmla="*/ 866 w 869"/>
                <a:gd name="T15" fmla="*/ 81 h 124"/>
                <a:gd name="T16" fmla="*/ 857 w 869"/>
                <a:gd name="T17" fmla="*/ 99 h 124"/>
                <a:gd name="T18" fmla="*/ 844 w 869"/>
                <a:gd name="T19" fmla="*/ 112 h 124"/>
                <a:gd name="T20" fmla="*/ 826 w 869"/>
                <a:gd name="T21" fmla="*/ 121 h 124"/>
                <a:gd name="T22" fmla="*/ 806 w 869"/>
                <a:gd name="T23" fmla="*/ 124 h 124"/>
                <a:gd name="T24" fmla="*/ 63 w 869"/>
                <a:gd name="T25" fmla="*/ 124 h 124"/>
                <a:gd name="T26" fmla="*/ 43 w 869"/>
                <a:gd name="T27" fmla="*/ 121 h 124"/>
                <a:gd name="T28" fmla="*/ 26 w 869"/>
                <a:gd name="T29" fmla="*/ 112 h 124"/>
                <a:gd name="T30" fmla="*/ 12 w 869"/>
                <a:gd name="T31" fmla="*/ 99 h 124"/>
                <a:gd name="T32" fmla="*/ 4 w 869"/>
                <a:gd name="T33" fmla="*/ 81 h 124"/>
                <a:gd name="T34" fmla="*/ 0 w 869"/>
                <a:gd name="T35" fmla="*/ 63 h 124"/>
                <a:gd name="T36" fmla="*/ 4 w 869"/>
                <a:gd name="T37" fmla="*/ 43 h 124"/>
                <a:gd name="T38" fmla="*/ 12 w 869"/>
                <a:gd name="T39" fmla="*/ 25 h 124"/>
                <a:gd name="T40" fmla="*/ 26 w 869"/>
                <a:gd name="T41" fmla="*/ 12 h 124"/>
                <a:gd name="T42" fmla="*/ 43 w 869"/>
                <a:gd name="T43" fmla="*/ 3 h 124"/>
                <a:gd name="T44" fmla="*/ 63 w 869"/>
                <a:gd name="T4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9" h="124">
                  <a:moveTo>
                    <a:pt x="63" y="0"/>
                  </a:moveTo>
                  <a:lnTo>
                    <a:pt x="806" y="0"/>
                  </a:lnTo>
                  <a:lnTo>
                    <a:pt x="826" y="3"/>
                  </a:lnTo>
                  <a:lnTo>
                    <a:pt x="844" y="12"/>
                  </a:lnTo>
                  <a:lnTo>
                    <a:pt x="857" y="25"/>
                  </a:lnTo>
                  <a:lnTo>
                    <a:pt x="866" y="43"/>
                  </a:lnTo>
                  <a:lnTo>
                    <a:pt x="869" y="63"/>
                  </a:lnTo>
                  <a:lnTo>
                    <a:pt x="866" y="81"/>
                  </a:lnTo>
                  <a:lnTo>
                    <a:pt x="857" y="99"/>
                  </a:lnTo>
                  <a:lnTo>
                    <a:pt x="844" y="112"/>
                  </a:lnTo>
                  <a:lnTo>
                    <a:pt x="826" y="121"/>
                  </a:lnTo>
                  <a:lnTo>
                    <a:pt x="806" y="124"/>
                  </a:lnTo>
                  <a:lnTo>
                    <a:pt x="63" y="124"/>
                  </a:lnTo>
                  <a:lnTo>
                    <a:pt x="43" y="121"/>
                  </a:lnTo>
                  <a:lnTo>
                    <a:pt x="26" y="112"/>
                  </a:lnTo>
                  <a:lnTo>
                    <a:pt x="12" y="99"/>
                  </a:lnTo>
                  <a:lnTo>
                    <a:pt x="4" y="81"/>
                  </a:lnTo>
                  <a:lnTo>
                    <a:pt x="0" y="63"/>
                  </a:lnTo>
                  <a:lnTo>
                    <a:pt x="4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/>
          <p:cNvGrpSpPr/>
          <p:nvPr/>
        </p:nvGrpSpPr>
        <p:grpSpPr>
          <a:xfrm>
            <a:off x="8159441" y="5002753"/>
            <a:ext cx="541337" cy="560388"/>
            <a:chOff x="8154988" y="4999038"/>
            <a:chExt cx="541337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5" name="Freeform 100"/>
            <p:cNvSpPr>
              <a:spLocks noEditPoints="1"/>
            </p:cNvSpPr>
            <p:nvPr/>
          </p:nvSpPr>
          <p:spPr bwMode="auto">
            <a:xfrm>
              <a:off x="8154988" y="4999038"/>
              <a:ext cx="541337" cy="560388"/>
            </a:xfrm>
            <a:custGeom>
              <a:avLst/>
              <a:gdLst>
                <a:gd name="T0" fmla="*/ 350 w 3411"/>
                <a:gd name="T1" fmla="*/ 3060 h 3532"/>
                <a:gd name="T2" fmla="*/ 1315 w 3411"/>
                <a:gd name="T3" fmla="*/ 3277 h 3532"/>
                <a:gd name="T4" fmla="*/ 1942 w 3411"/>
                <a:gd name="T5" fmla="*/ 3183 h 3532"/>
                <a:gd name="T6" fmla="*/ 1803 w 3411"/>
                <a:gd name="T7" fmla="*/ 2805 h 3532"/>
                <a:gd name="T8" fmla="*/ 1083 w 3411"/>
                <a:gd name="T9" fmla="*/ 2639 h 3532"/>
                <a:gd name="T10" fmla="*/ 220 w 3411"/>
                <a:gd name="T11" fmla="*/ 2384 h 3532"/>
                <a:gd name="T12" fmla="*/ 2449 w 3411"/>
                <a:gd name="T13" fmla="*/ 2063 h 3532"/>
                <a:gd name="T14" fmla="*/ 2123 w 3411"/>
                <a:gd name="T15" fmla="*/ 2245 h 3532"/>
                <a:gd name="T16" fmla="*/ 1970 w 3411"/>
                <a:gd name="T17" fmla="*/ 2476 h 3532"/>
                <a:gd name="T18" fmla="*/ 1930 w 3411"/>
                <a:gd name="T19" fmla="*/ 2824 h 3532"/>
                <a:gd name="T20" fmla="*/ 2102 w 3411"/>
                <a:gd name="T21" fmla="*/ 3185 h 3532"/>
                <a:gd name="T22" fmla="*/ 2675 w 3411"/>
                <a:gd name="T23" fmla="*/ 3404 h 3532"/>
                <a:gd name="T24" fmla="*/ 3233 w 3411"/>
                <a:gd name="T25" fmla="*/ 2991 h 3532"/>
                <a:gd name="T26" fmla="*/ 3135 w 3411"/>
                <a:gd name="T27" fmla="*/ 2299 h 3532"/>
                <a:gd name="T28" fmla="*/ 2795 w 3411"/>
                <a:gd name="T29" fmla="*/ 2072 h 3532"/>
                <a:gd name="T30" fmla="*/ 136 w 3411"/>
                <a:gd name="T31" fmla="*/ 2128 h 3532"/>
                <a:gd name="T32" fmla="*/ 260 w 3411"/>
                <a:gd name="T33" fmla="*/ 2263 h 3532"/>
                <a:gd name="T34" fmla="*/ 460 w 3411"/>
                <a:gd name="T35" fmla="*/ 2366 h 3532"/>
                <a:gd name="T36" fmla="*/ 1142 w 3411"/>
                <a:gd name="T37" fmla="*/ 2519 h 3532"/>
                <a:gd name="T38" fmla="*/ 1825 w 3411"/>
                <a:gd name="T39" fmla="*/ 2524 h 3532"/>
                <a:gd name="T40" fmla="*/ 1943 w 3411"/>
                <a:gd name="T41" fmla="*/ 2267 h 3532"/>
                <a:gd name="T42" fmla="*/ 2123 w 3411"/>
                <a:gd name="T43" fmla="*/ 2081 h 3532"/>
                <a:gd name="T44" fmla="*/ 2381 w 3411"/>
                <a:gd name="T45" fmla="*/ 1953 h 3532"/>
                <a:gd name="T46" fmla="*/ 2784 w 3411"/>
                <a:gd name="T47" fmla="*/ 1941 h 3532"/>
                <a:gd name="T48" fmla="*/ 2951 w 3411"/>
                <a:gd name="T49" fmla="*/ 1588 h 3532"/>
                <a:gd name="T50" fmla="*/ 2220 w 3411"/>
                <a:gd name="T51" fmla="*/ 1868 h 3532"/>
                <a:gd name="T52" fmla="*/ 979 w 3411"/>
                <a:gd name="T53" fmla="*/ 1884 h 3532"/>
                <a:gd name="T54" fmla="*/ 173 w 3411"/>
                <a:gd name="T55" fmla="*/ 1608 h 3532"/>
                <a:gd name="T56" fmla="*/ 160 w 3411"/>
                <a:gd name="T57" fmla="*/ 1425 h 3532"/>
                <a:gd name="T58" fmla="*/ 319 w 3411"/>
                <a:gd name="T59" fmla="*/ 1556 h 3532"/>
                <a:gd name="T60" fmla="*/ 701 w 3411"/>
                <a:gd name="T61" fmla="*/ 1700 h 3532"/>
                <a:gd name="T62" fmla="*/ 1311 w 3411"/>
                <a:gd name="T63" fmla="*/ 1789 h 3532"/>
                <a:gd name="T64" fmla="*/ 1958 w 3411"/>
                <a:gd name="T65" fmla="*/ 1776 h 3532"/>
                <a:gd name="T66" fmla="*/ 2639 w 3411"/>
                <a:gd name="T67" fmla="*/ 1624 h 3532"/>
                <a:gd name="T68" fmla="*/ 2819 w 3411"/>
                <a:gd name="T69" fmla="*/ 1534 h 3532"/>
                <a:gd name="T70" fmla="*/ 2965 w 3411"/>
                <a:gd name="T71" fmla="*/ 1384 h 3532"/>
                <a:gd name="T72" fmla="*/ 2879 w 3411"/>
                <a:gd name="T73" fmla="*/ 898 h 3532"/>
                <a:gd name="T74" fmla="*/ 2608 w 3411"/>
                <a:gd name="T75" fmla="*/ 1027 h 3532"/>
                <a:gd name="T76" fmla="*/ 2235 w 3411"/>
                <a:gd name="T77" fmla="*/ 1122 h 3532"/>
                <a:gd name="T78" fmla="*/ 1634 w 3411"/>
                <a:gd name="T79" fmla="*/ 1177 h 3532"/>
                <a:gd name="T80" fmla="*/ 957 w 3411"/>
                <a:gd name="T81" fmla="*/ 1137 h 3532"/>
                <a:gd name="T82" fmla="*/ 520 w 3411"/>
                <a:gd name="T83" fmla="*/ 1036 h 3532"/>
                <a:gd name="T84" fmla="*/ 222 w 3411"/>
                <a:gd name="T85" fmla="*/ 898 h 3532"/>
                <a:gd name="T86" fmla="*/ 1101 w 3411"/>
                <a:gd name="T87" fmla="*/ 149 h 3532"/>
                <a:gd name="T88" fmla="*/ 260 w 3411"/>
                <a:gd name="T89" fmla="*/ 400 h 3532"/>
                <a:gd name="T90" fmla="*/ 220 w 3411"/>
                <a:gd name="T91" fmla="*/ 747 h 3532"/>
                <a:gd name="T92" fmla="*/ 998 w 3411"/>
                <a:gd name="T93" fmla="*/ 1016 h 3532"/>
                <a:gd name="T94" fmla="*/ 2201 w 3411"/>
                <a:gd name="T95" fmla="*/ 999 h 3532"/>
                <a:gd name="T96" fmla="*/ 2915 w 3411"/>
                <a:gd name="T97" fmla="*/ 715 h 3532"/>
                <a:gd name="T98" fmla="*/ 2794 w 3411"/>
                <a:gd name="T99" fmla="*/ 371 h 3532"/>
                <a:gd name="T100" fmla="*/ 1894 w 3411"/>
                <a:gd name="T101" fmla="*/ 138 h 3532"/>
                <a:gd name="T102" fmla="*/ 2319 w 3411"/>
                <a:gd name="T103" fmla="*/ 72 h 3532"/>
                <a:gd name="T104" fmla="*/ 3007 w 3411"/>
                <a:gd name="T105" fmla="*/ 384 h 3532"/>
                <a:gd name="T106" fmla="*/ 3277 w 3411"/>
                <a:gd name="T107" fmla="*/ 2283 h 3532"/>
                <a:gd name="T108" fmla="*/ 3360 w 3411"/>
                <a:gd name="T109" fmla="*/ 3007 h 3532"/>
                <a:gd name="T110" fmla="*/ 2818 w 3411"/>
                <a:gd name="T111" fmla="*/ 3503 h 3532"/>
                <a:gd name="T112" fmla="*/ 2119 w 3411"/>
                <a:gd name="T113" fmla="*/ 3367 h 3532"/>
                <a:gd name="T114" fmla="*/ 834 w 3411"/>
                <a:gd name="T115" fmla="*/ 3343 h 3532"/>
                <a:gd name="T116" fmla="*/ 103 w 3411"/>
                <a:gd name="T117" fmla="*/ 3034 h 3532"/>
                <a:gd name="T118" fmla="*/ 41 w 3411"/>
                <a:gd name="T119" fmla="*/ 455 h 3532"/>
                <a:gd name="T120" fmla="*/ 608 w 3411"/>
                <a:gd name="T121" fmla="*/ 113 h 3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532">
                  <a:moveTo>
                    <a:pt x="125" y="2311"/>
                  </a:move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6" y="2872"/>
                  </a:lnTo>
                  <a:lnTo>
                    <a:pt x="152" y="2904"/>
                  </a:lnTo>
                  <a:lnTo>
                    <a:pt x="178" y="2936"/>
                  </a:lnTo>
                  <a:lnTo>
                    <a:pt x="211" y="2968"/>
                  </a:lnTo>
                  <a:lnTo>
                    <a:pt x="249" y="3000"/>
                  </a:lnTo>
                  <a:lnTo>
                    <a:pt x="297" y="3030"/>
                  </a:lnTo>
                  <a:lnTo>
                    <a:pt x="350" y="3060"/>
                  </a:lnTo>
                  <a:lnTo>
                    <a:pt x="409" y="3088"/>
                  </a:lnTo>
                  <a:lnTo>
                    <a:pt x="476" y="3116"/>
                  </a:lnTo>
                  <a:lnTo>
                    <a:pt x="549" y="3142"/>
                  </a:lnTo>
                  <a:lnTo>
                    <a:pt x="627" y="3167"/>
                  </a:lnTo>
                  <a:lnTo>
                    <a:pt x="710" y="3189"/>
                  </a:lnTo>
                  <a:lnTo>
                    <a:pt x="799" y="3210"/>
                  </a:lnTo>
                  <a:lnTo>
                    <a:pt x="893" y="3228"/>
                  </a:lnTo>
                  <a:lnTo>
                    <a:pt x="992" y="3244"/>
                  </a:lnTo>
                  <a:lnTo>
                    <a:pt x="1095" y="3258"/>
                  </a:lnTo>
                  <a:lnTo>
                    <a:pt x="1203" y="3269"/>
                  </a:lnTo>
                  <a:lnTo>
                    <a:pt x="1315" y="3277"/>
                  </a:lnTo>
                  <a:lnTo>
                    <a:pt x="1431" y="3281"/>
                  </a:lnTo>
                  <a:lnTo>
                    <a:pt x="1551" y="3284"/>
                  </a:lnTo>
                  <a:lnTo>
                    <a:pt x="1666" y="3283"/>
                  </a:lnTo>
                  <a:lnTo>
                    <a:pt x="1778" y="3277"/>
                  </a:lnTo>
                  <a:lnTo>
                    <a:pt x="1890" y="3269"/>
                  </a:lnTo>
                  <a:lnTo>
                    <a:pt x="2000" y="3258"/>
                  </a:lnTo>
                  <a:lnTo>
                    <a:pt x="1995" y="3252"/>
                  </a:lnTo>
                  <a:lnTo>
                    <a:pt x="1988" y="3245"/>
                  </a:lnTo>
                  <a:lnTo>
                    <a:pt x="1981" y="3236"/>
                  </a:lnTo>
                  <a:lnTo>
                    <a:pt x="1975" y="3227"/>
                  </a:lnTo>
                  <a:lnTo>
                    <a:pt x="1942" y="3183"/>
                  </a:lnTo>
                  <a:lnTo>
                    <a:pt x="1930" y="3166"/>
                  </a:lnTo>
                  <a:lnTo>
                    <a:pt x="1902" y="3119"/>
                  </a:lnTo>
                  <a:lnTo>
                    <a:pt x="1891" y="3099"/>
                  </a:lnTo>
                  <a:lnTo>
                    <a:pt x="1868" y="3052"/>
                  </a:lnTo>
                  <a:lnTo>
                    <a:pt x="1859" y="3030"/>
                  </a:lnTo>
                  <a:lnTo>
                    <a:pt x="1841" y="2982"/>
                  </a:lnTo>
                  <a:lnTo>
                    <a:pt x="1832" y="2957"/>
                  </a:lnTo>
                  <a:lnTo>
                    <a:pt x="1820" y="2909"/>
                  </a:lnTo>
                  <a:lnTo>
                    <a:pt x="1814" y="2881"/>
                  </a:lnTo>
                  <a:lnTo>
                    <a:pt x="1806" y="2829"/>
                  </a:lnTo>
                  <a:lnTo>
                    <a:pt x="1803" y="2805"/>
                  </a:lnTo>
                  <a:lnTo>
                    <a:pt x="1799" y="2765"/>
                  </a:lnTo>
                  <a:lnTo>
                    <a:pt x="1798" y="2727"/>
                  </a:lnTo>
                  <a:lnTo>
                    <a:pt x="1799" y="2691"/>
                  </a:lnTo>
                  <a:lnTo>
                    <a:pt x="1801" y="2657"/>
                  </a:lnTo>
                  <a:lnTo>
                    <a:pt x="1743" y="2659"/>
                  </a:lnTo>
                  <a:lnTo>
                    <a:pt x="1699" y="2661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39"/>
                  </a:lnTo>
                  <a:lnTo>
                    <a:pt x="979" y="2627"/>
                  </a:lnTo>
                  <a:lnTo>
                    <a:pt x="880" y="2612"/>
                  </a:lnTo>
                  <a:lnTo>
                    <a:pt x="785" y="2593"/>
                  </a:lnTo>
                  <a:lnTo>
                    <a:pt x="696" y="2573"/>
                  </a:lnTo>
                  <a:lnTo>
                    <a:pt x="613" y="2551"/>
                  </a:lnTo>
                  <a:lnTo>
                    <a:pt x="534" y="2528"/>
                  </a:lnTo>
                  <a:lnTo>
                    <a:pt x="460" y="2502"/>
                  </a:lnTo>
                  <a:lnTo>
                    <a:pt x="392" y="2474"/>
                  </a:lnTo>
                  <a:lnTo>
                    <a:pt x="330" y="2445"/>
                  </a:lnTo>
                  <a:lnTo>
                    <a:pt x="273" y="2416"/>
                  </a:lnTo>
                  <a:lnTo>
                    <a:pt x="220" y="2384"/>
                  </a:lnTo>
                  <a:lnTo>
                    <a:pt x="173" y="2350"/>
                  </a:lnTo>
                  <a:lnTo>
                    <a:pt x="150" y="2333"/>
                  </a:lnTo>
                  <a:lnTo>
                    <a:pt x="128" y="2313"/>
                  </a:lnTo>
                  <a:lnTo>
                    <a:pt x="126" y="2312"/>
                  </a:lnTo>
                  <a:lnTo>
                    <a:pt x="125" y="2311"/>
                  </a:lnTo>
                  <a:close/>
                  <a:moveTo>
                    <a:pt x="2605" y="2045"/>
                  </a:moveTo>
                  <a:lnTo>
                    <a:pt x="2572" y="2045"/>
                  </a:lnTo>
                  <a:lnTo>
                    <a:pt x="2539" y="2048"/>
                  </a:lnTo>
                  <a:lnTo>
                    <a:pt x="2517" y="2050"/>
                  </a:lnTo>
                  <a:lnTo>
                    <a:pt x="2475" y="2057"/>
                  </a:lnTo>
                  <a:lnTo>
                    <a:pt x="2449" y="2063"/>
                  </a:lnTo>
                  <a:lnTo>
                    <a:pt x="2413" y="2072"/>
                  </a:lnTo>
                  <a:lnTo>
                    <a:pt x="2389" y="2080"/>
                  </a:lnTo>
                  <a:lnTo>
                    <a:pt x="2352" y="2093"/>
                  </a:lnTo>
                  <a:lnTo>
                    <a:pt x="2329" y="2103"/>
                  </a:lnTo>
                  <a:lnTo>
                    <a:pt x="2293" y="2120"/>
                  </a:lnTo>
                  <a:lnTo>
                    <a:pt x="2274" y="2130"/>
                  </a:lnTo>
                  <a:lnTo>
                    <a:pt x="2233" y="2155"/>
                  </a:lnTo>
                  <a:lnTo>
                    <a:pt x="2228" y="2159"/>
                  </a:lnTo>
                  <a:lnTo>
                    <a:pt x="2221" y="2163"/>
                  </a:lnTo>
                  <a:lnTo>
                    <a:pt x="2170" y="2202"/>
                  </a:lnTo>
                  <a:lnTo>
                    <a:pt x="2123" y="2245"/>
                  </a:lnTo>
                  <a:lnTo>
                    <a:pt x="2122" y="2245"/>
                  </a:lnTo>
                  <a:lnTo>
                    <a:pt x="2122" y="2246"/>
                  </a:lnTo>
                  <a:lnTo>
                    <a:pt x="2081" y="2290"/>
                  </a:lnTo>
                  <a:lnTo>
                    <a:pt x="2076" y="2296"/>
                  </a:lnTo>
                  <a:lnTo>
                    <a:pt x="2071" y="2302"/>
                  </a:lnTo>
                  <a:lnTo>
                    <a:pt x="2044" y="2338"/>
                  </a:lnTo>
                  <a:lnTo>
                    <a:pt x="2031" y="2358"/>
                  </a:lnTo>
                  <a:lnTo>
                    <a:pt x="2011" y="2390"/>
                  </a:lnTo>
                  <a:lnTo>
                    <a:pt x="1998" y="2416"/>
                  </a:lnTo>
                  <a:lnTo>
                    <a:pt x="1985" y="2443"/>
                  </a:lnTo>
                  <a:lnTo>
                    <a:pt x="1970" y="2476"/>
                  </a:lnTo>
                  <a:lnTo>
                    <a:pt x="1963" y="2497"/>
                  </a:lnTo>
                  <a:lnTo>
                    <a:pt x="1949" y="2538"/>
                  </a:lnTo>
                  <a:lnTo>
                    <a:pt x="1948" y="2545"/>
                  </a:lnTo>
                  <a:lnTo>
                    <a:pt x="1946" y="2551"/>
                  </a:lnTo>
                  <a:lnTo>
                    <a:pt x="1935" y="2601"/>
                  </a:lnTo>
                  <a:lnTo>
                    <a:pt x="1930" y="2633"/>
                  </a:lnTo>
                  <a:lnTo>
                    <a:pt x="1925" y="2663"/>
                  </a:lnTo>
                  <a:lnTo>
                    <a:pt x="1923" y="2727"/>
                  </a:lnTo>
                  <a:lnTo>
                    <a:pt x="1924" y="2763"/>
                  </a:lnTo>
                  <a:lnTo>
                    <a:pt x="1926" y="2799"/>
                  </a:lnTo>
                  <a:lnTo>
                    <a:pt x="1930" y="2824"/>
                  </a:lnTo>
                  <a:lnTo>
                    <a:pt x="1938" y="2870"/>
                  </a:lnTo>
                  <a:lnTo>
                    <a:pt x="1946" y="2900"/>
                  </a:lnTo>
                  <a:lnTo>
                    <a:pt x="1957" y="2938"/>
                  </a:lnTo>
                  <a:lnTo>
                    <a:pt x="1968" y="2970"/>
                  </a:lnTo>
                  <a:lnTo>
                    <a:pt x="1983" y="3005"/>
                  </a:lnTo>
                  <a:lnTo>
                    <a:pt x="1998" y="3035"/>
                  </a:lnTo>
                  <a:lnTo>
                    <a:pt x="2015" y="3066"/>
                  </a:lnTo>
                  <a:lnTo>
                    <a:pt x="2033" y="3097"/>
                  </a:lnTo>
                  <a:lnTo>
                    <a:pt x="2053" y="3126"/>
                  </a:lnTo>
                  <a:lnTo>
                    <a:pt x="2074" y="3153"/>
                  </a:lnTo>
                  <a:lnTo>
                    <a:pt x="2102" y="3185"/>
                  </a:lnTo>
                  <a:lnTo>
                    <a:pt x="2121" y="3206"/>
                  </a:lnTo>
                  <a:lnTo>
                    <a:pt x="2146" y="3231"/>
                  </a:lnTo>
                  <a:lnTo>
                    <a:pt x="2172" y="3254"/>
                  </a:lnTo>
                  <a:lnTo>
                    <a:pt x="2225" y="3292"/>
                  </a:lnTo>
                  <a:lnTo>
                    <a:pt x="2282" y="3326"/>
                  </a:lnTo>
                  <a:lnTo>
                    <a:pt x="2340" y="3354"/>
                  </a:lnTo>
                  <a:lnTo>
                    <a:pt x="2403" y="3377"/>
                  </a:lnTo>
                  <a:lnTo>
                    <a:pt x="2468" y="3394"/>
                  </a:lnTo>
                  <a:lnTo>
                    <a:pt x="2536" y="3404"/>
                  </a:lnTo>
                  <a:lnTo>
                    <a:pt x="2605" y="3407"/>
                  </a:lnTo>
                  <a:lnTo>
                    <a:pt x="2675" y="3404"/>
                  </a:lnTo>
                  <a:lnTo>
                    <a:pt x="2742" y="3394"/>
                  </a:lnTo>
                  <a:lnTo>
                    <a:pt x="2807" y="3377"/>
                  </a:lnTo>
                  <a:lnTo>
                    <a:pt x="2870" y="3354"/>
                  </a:lnTo>
                  <a:lnTo>
                    <a:pt x="2930" y="3326"/>
                  </a:lnTo>
                  <a:lnTo>
                    <a:pt x="2986" y="3291"/>
                  </a:lnTo>
                  <a:lnTo>
                    <a:pt x="3038" y="3252"/>
                  </a:lnTo>
                  <a:lnTo>
                    <a:pt x="3086" y="3207"/>
                  </a:lnTo>
                  <a:lnTo>
                    <a:pt x="3131" y="3159"/>
                  </a:lnTo>
                  <a:lnTo>
                    <a:pt x="3170" y="3107"/>
                  </a:lnTo>
                  <a:lnTo>
                    <a:pt x="3205" y="3051"/>
                  </a:lnTo>
                  <a:lnTo>
                    <a:pt x="3233" y="2991"/>
                  </a:lnTo>
                  <a:lnTo>
                    <a:pt x="3255" y="2928"/>
                  </a:lnTo>
                  <a:lnTo>
                    <a:pt x="3273" y="2863"/>
                  </a:lnTo>
                  <a:lnTo>
                    <a:pt x="3283" y="2796"/>
                  </a:lnTo>
                  <a:lnTo>
                    <a:pt x="3286" y="2727"/>
                  </a:lnTo>
                  <a:lnTo>
                    <a:pt x="3283" y="2657"/>
                  </a:lnTo>
                  <a:lnTo>
                    <a:pt x="3273" y="2591"/>
                  </a:lnTo>
                  <a:lnTo>
                    <a:pt x="3256" y="2527"/>
                  </a:lnTo>
                  <a:lnTo>
                    <a:pt x="3234" y="2465"/>
                  </a:lnTo>
                  <a:lnTo>
                    <a:pt x="3207" y="2407"/>
                  </a:lnTo>
                  <a:lnTo>
                    <a:pt x="3174" y="2350"/>
                  </a:lnTo>
                  <a:lnTo>
                    <a:pt x="3135" y="2299"/>
                  </a:lnTo>
                  <a:lnTo>
                    <a:pt x="3092" y="2251"/>
                  </a:lnTo>
                  <a:lnTo>
                    <a:pt x="3046" y="2207"/>
                  </a:lnTo>
                  <a:lnTo>
                    <a:pt x="2995" y="2167"/>
                  </a:lnTo>
                  <a:lnTo>
                    <a:pt x="2966" y="2150"/>
                  </a:lnTo>
                  <a:lnTo>
                    <a:pt x="2944" y="2135"/>
                  </a:lnTo>
                  <a:lnTo>
                    <a:pt x="2916" y="2120"/>
                  </a:lnTo>
                  <a:lnTo>
                    <a:pt x="2888" y="2107"/>
                  </a:lnTo>
                  <a:lnTo>
                    <a:pt x="2863" y="2096"/>
                  </a:lnTo>
                  <a:lnTo>
                    <a:pt x="2809" y="2076"/>
                  </a:lnTo>
                  <a:lnTo>
                    <a:pt x="2803" y="2074"/>
                  </a:lnTo>
                  <a:lnTo>
                    <a:pt x="2795" y="2072"/>
                  </a:lnTo>
                  <a:lnTo>
                    <a:pt x="2750" y="2060"/>
                  </a:lnTo>
                  <a:lnTo>
                    <a:pt x="2730" y="2057"/>
                  </a:lnTo>
                  <a:lnTo>
                    <a:pt x="2687" y="2050"/>
                  </a:lnTo>
                  <a:lnTo>
                    <a:pt x="2667" y="2048"/>
                  </a:lnTo>
                  <a:lnTo>
                    <a:pt x="2636" y="2045"/>
                  </a:lnTo>
                  <a:lnTo>
                    <a:pt x="2605" y="2045"/>
                  </a:lnTo>
                  <a:close/>
                  <a:moveTo>
                    <a:pt x="125" y="1567"/>
                  </a:moveTo>
                  <a:lnTo>
                    <a:pt x="125" y="2076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8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4" y="2218"/>
                  </a:lnTo>
                  <a:lnTo>
                    <a:pt x="212" y="2226"/>
                  </a:lnTo>
                  <a:lnTo>
                    <a:pt x="227" y="2239"/>
                  </a:lnTo>
                  <a:lnTo>
                    <a:pt x="244" y="2251"/>
                  </a:lnTo>
                  <a:lnTo>
                    <a:pt x="253" y="2258"/>
                  </a:lnTo>
                  <a:lnTo>
                    <a:pt x="260" y="2263"/>
                  </a:lnTo>
                  <a:lnTo>
                    <a:pt x="282" y="2278"/>
                  </a:lnTo>
                  <a:lnTo>
                    <a:pt x="305" y="2292"/>
                  </a:lnTo>
                  <a:lnTo>
                    <a:pt x="311" y="2295"/>
                  </a:lnTo>
                  <a:lnTo>
                    <a:pt x="319" y="2300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461" y="2367"/>
                  </a:lnTo>
                  <a:lnTo>
                    <a:pt x="535" y="2395"/>
                  </a:lnTo>
                  <a:lnTo>
                    <a:pt x="615" y="2420"/>
                  </a:lnTo>
                  <a:lnTo>
                    <a:pt x="701" y="2443"/>
                  </a:lnTo>
                  <a:lnTo>
                    <a:pt x="793" y="2465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6" y="2502"/>
                  </a:lnTo>
                  <a:lnTo>
                    <a:pt x="1057" y="2510"/>
                  </a:lnTo>
                  <a:lnTo>
                    <a:pt x="1120" y="2517"/>
                  </a:lnTo>
                  <a:lnTo>
                    <a:pt x="1142" y="2519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2"/>
                  </a:lnTo>
                  <a:lnTo>
                    <a:pt x="1356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0"/>
                  </a:lnTo>
                  <a:lnTo>
                    <a:pt x="1700" y="2538"/>
                  </a:lnTo>
                  <a:lnTo>
                    <a:pt x="1749" y="2535"/>
                  </a:lnTo>
                  <a:lnTo>
                    <a:pt x="1822" y="2530"/>
                  </a:lnTo>
                  <a:lnTo>
                    <a:pt x="1825" y="2524"/>
                  </a:lnTo>
                  <a:lnTo>
                    <a:pt x="1827" y="2517"/>
                  </a:lnTo>
                  <a:lnTo>
                    <a:pt x="1840" y="2473"/>
                  </a:lnTo>
                  <a:lnTo>
                    <a:pt x="1851" y="2443"/>
                  </a:lnTo>
                  <a:lnTo>
                    <a:pt x="1866" y="2407"/>
                  </a:lnTo>
                  <a:lnTo>
                    <a:pt x="1894" y="2347"/>
                  </a:lnTo>
                  <a:lnTo>
                    <a:pt x="1895" y="2344"/>
                  </a:lnTo>
                  <a:lnTo>
                    <a:pt x="1896" y="2342"/>
                  </a:lnTo>
                  <a:lnTo>
                    <a:pt x="1915" y="2310"/>
                  </a:lnTo>
                  <a:lnTo>
                    <a:pt x="1935" y="2279"/>
                  </a:lnTo>
                  <a:lnTo>
                    <a:pt x="1938" y="2273"/>
                  </a:lnTo>
                  <a:lnTo>
                    <a:pt x="1943" y="2267"/>
                  </a:lnTo>
                  <a:lnTo>
                    <a:pt x="1979" y="2219"/>
                  </a:lnTo>
                  <a:lnTo>
                    <a:pt x="1985" y="2213"/>
                  </a:lnTo>
                  <a:lnTo>
                    <a:pt x="1990" y="2206"/>
                  </a:lnTo>
                  <a:lnTo>
                    <a:pt x="2009" y="2185"/>
                  </a:lnTo>
                  <a:lnTo>
                    <a:pt x="2029" y="2164"/>
                  </a:lnTo>
                  <a:lnTo>
                    <a:pt x="2036" y="2157"/>
                  </a:lnTo>
                  <a:lnTo>
                    <a:pt x="2041" y="2151"/>
                  </a:lnTo>
                  <a:lnTo>
                    <a:pt x="2084" y="2112"/>
                  </a:lnTo>
                  <a:lnTo>
                    <a:pt x="2091" y="2107"/>
                  </a:lnTo>
                  <a:lnTo>
                    <a:pt x="2096" y="2101"/>
                  </a:lnTo>
                  <a:lnTo>
                    <a:pt x="2123" y="2081"/>
                  </a:lnTo>
                  <a:lnTo>
                    <a:pt x="2149" y="2063"/>
                  </a:lnTo>
                  <a:lnTo>
                    <a:pt x="2153" y="2060"/>
                  </a:lnTo>
                  <a:lnTo>
                    <a:pt x="2156" y="2058"/>
                  </a:lnTo>
                  <a:lnTo>
                    <a:pt x="2188" y="2037"/>
                  </a:lnTo>
                  <a:lnTo>
                    <a:pt x="2220" y="2018"/>
                  </a:lnTo>
                  <a:lnTo>
                    <a:pt x="2222" y="2017"/>
                  </a:lnTo>
                  <a:lnTo>
                    <a:pt x="2225" y="2016"/>
                  </a:lnTo>
                  <a:lnTo>
                    <a:pt x="2285" y="1986"/>
                  </a:lnTo>
                  <a:lnTo>
                    <a:pt x="2307" y="1979"/>
                  </a:lnTo>
                  <a:lnTo>
                    <a:pt x="2353" y="1961"/>
                  </a:lnTo>
                  <a:lnTo>
                    <a:pt x="2381" y="1953"/>
                  </a:lnTo>
                  <a:lnTo>
                    <a:pt x="2425" y="1941"/>
                  </a:lnTo>
                  <a:lnTo>
                    <a:pt x="2454" y="1936"/>
                  </a:lnTo>
                  <a:lnTo>
                    <a:pt x="2504" y="1928"/>
                  </a:lnTo>
                  <a:lnTo>
                    <a:pt x="2528" y="1925"/>
                  </a:lnTo>
                  <a:lnTo>
                    <a:pt x="2567" y="1921"/>
                  </a:lnTo>
                  <a:lnTo>
                    <a:pt x="2605" y="1920"/>
                  </a:lnTo>
                  <a:lnTo>
                    <a:pt x="2650" y="1922"/>
                  </a:lnTo>
                  <a:lnTo>
                    <a:pt x="2696" y="1926"/>
                  </a:lnTo>
                  <a:lnTo>
                    <a:pt x="2723" y="1930"/>
                  </a:lnTo>
                  <a:lnTo>
                    <a:pt x="2753" y="1936"/>
                  </a:lnTo>
                  <a:lnTo>
                    <a:pt x="2784" y="1941"/>
                  </a:lnTo>
                  <a:lnTo>
                    <a:pt x="2814" y="1949"/>
                  </a:lnTo>
                  <a:lnTo>
                    <a:pt x="2873" y="1968"/>
                  </a:lnTo>
                  <a:lnTo>
                    <a:pt x="2899" y="1977"/>
                  </a:lnTo>
                  <a:lnTo>
                    <a:pt x="2933" y="1992"/>
                  </a:lnTo>
                  <a:lnTo>
                    <a:pt x="2966" y="2007"/>
                  </a:lnTo>
                  <a:lnTo>
                    <a:pt x="2972" y="2010"/>
                  </a:lnTo>
                  <a:lnTo>
                    <a:pt x="2976" y="2012"/>
                  </a:lnTo>
                  <a:lnTo>
                    <a:pt x="2976" y="1567"/>
                  </a:lnTo>
                  <a:lnTo>
                    <a:pt x="2976" y="1567"/>
                  </a:lnTo>
                  <a:lnTo>
                    <a:pt x="2975" y="1568"/>
                  </a:lnTo>
                  <a:lnTo>
                    <a:pt x="2951" y="1588"/>
                  </a:lnTo>
                  <a:lnTo>
                    <a:pt x="2925" y="1609"/>
                  </a:lnTo>
                  <a:lnTo>
                    <a:pt x="2879" y="1641"/>
                  </a:lnTo>
                  <a:lnTo>
                    <a:pt x="2827" y="1672"/>
                  </a:lnTo>
                  <a:lnTo>
                    <a:pt x="2770" y="1703"/>
                  </a:lnTo>
                  <a:lnTo>
                    <a:pt x="2707" y="1732"/>
                  </a:lnTo>
                  <a:lnTo>
                    <a:pt x="2638" y="1759"/>
                  </a:lnTo>
                  <a:lnTo>
                    <a:pt x="2565" y="1785"/>
                  </a:lnTo>
                  <a:lnTo>
                    <a:pt x="2487" y="1809"/>
                  </a:lnTo>
                  <a:lnTo>
                    <a:pt x="2403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2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7"/>
                  </a:lnTo>
                  <a:lnTo>
                    <a:pt x="979" y="1884"/>
                  </a:lnTo>
                  <a:lnTo>
                    <a:pt x="880" y="1868"/>
                  </a:lnTo>
                  <a:lnTo>
                    <a:pt x="785" y="1851"/>
                  </a:lnTo>
                  <a:lnTo>
                    <a:pt x="696" y="1830"/>
                  </a:lnTo>
                  <a:lnTo>
                    <a:pt x="613" y="1808"/>
                  </a:lnTo>
                  <a:lnTo>
                    <a:pt x="534" y="1785"/>
                  </a:lnTo>
                  <a:lnTo>
                    <a:pt x="460" y="1758"/>
                  </a:lnTo>
                  <a:lnTo>
                    <a:pt x="392" y="1731"/>
                  </a:lnTo>
                  <a:lnTo>
                    <a:pt x="330" y="1702"/>
                  </a:lnTo>
                  <a:lnTo>
                    <a:pt x="273" y="1672"/>
                  </a:lnTo>
                  <a:lnTo>
                    <a:pt x="220" y="1640"/>
                  </a:lnTo>
                  <a:lnTo>
                    <a:pt x="173" y="1608"/>
                  </a:lnTo>
                  <a:lnTo>
                    <a:pt x="150" y="1589"/>
                  </a:lnTo>
                  <a:lnTo>
                    <a:pt x="128" y="1571"/>
                  </a:lnTo>
                  <a:lnTo>
                    <a:pt x="126" y="1568"/>
                  </a:lnTo>
                  <a:lnTo>
                    <a:pt x="125" y="1567"/>
                  </a:lnTo>
                  <a:close/>
                  <a:moveTo>
                    <a:pt x="125" y="824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4" y="1475"/>
                  </a:lnTo>
                  <a:lnTo>
                    <a:pt x="212" y="1482"/>
                  </a:lnTo>
                  <a:lnTo>
                    <a:pt x="227" y="1496"/>
                  </a:lnTo>
                  <a:lnTo>
                    <a:pt x="244" y="1508"/>
                  </a:lnTo>
                  <a:lnTo>
                    <a:pt x="253" y="1514"/>
                  </a:lnTo>
                  <a:lnTo>
                    <a:pt x="260" y="1520"/>
                  </a:lnTo>
                  <a:lnTo>
                    <a:pt x="305" y="1547"/>
                  </a:lnTo>
                  <a:lnTo>
                    <a:pt x="319" y="1556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7"/>
                  </a:lnTo>
                  <a:lnTo>
                    <a:pt x="458" y="1622"/>
                  </a:lnTo>
                  <a:lnTo>
                    <a:pt x="460" y="1622"/>
                  </a:lnTo>
                  <a:lnTo>
                    <a:pt x="461" y="1624"/>
                  </a:lnTo>
                  <a:lnTo>
                    <a:pt x="535" y="1651"/>
                  </a:lnTo>
                  <a:lnTo>
                    <a:pt x="615" y="1676"/>
                  </a:lnTo>
                  <a:lnTo>
                    <a:pt x="701" y="1700"/>
                  </a:lnTo>
                  <a:lnTo>
                    <a:pt x="793" y="1722"/>
                  </a:lnTo>
                  <a:lnTo>
                    <a:pt x="890" y="1740"/>
                  </a:lnTo>
                  <a:lnTo>
                    <a:pt x="991" y="1758"/>
                  </a:lnTo>
                  <a:lnTo>
                    <a:pt x="996" y="1758"/>
                  </a:lnTo>
                  <a:lnTo>
                    <a:pt x="1057" y="1767"/>
                  </a:lnTo>
                  <a:lnTo>
                    <a:pt x="1120" y="1774"/>
                  </a:lnTo>
                  <a:lnTo>
                    <a:pt x="1142" y="1776"/>
                  </a:lnTo>
                  <a:lnTo>
                    <a:pt x="1199" y="1781"/>
                  </a:lnTo>
                  <a:lnTo>
                    <a:pt x="1256" y="1787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6" y="1792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2"/>
                  </a:lnTo>
                  <a:lnTo>
                    <a:pt x="1789" y="1789"/>
                  </a:lnTo>
                  <a:lnTo>
                    <a:pt x="1845" y="1787"/>
                  </a:lnTo>
                  <a:lnTo>
                    <a:pt x="1902" y="1781"/>
                  </a:lnTo>
                  <a:lnTo>
                    <a:pt x="1958" y="1776"/>
                  </a:lnTo>
                  <a:lnTo>
                    <a:pt x="1981" y="1774"/>
                  </a:lnTo>
                  <a:lnTo>
                    <a:pt x="2043" y="1767"/>
                  </a:lnTo>
                  <a:lnTo>
                    <a:pt x="2105" y="1758"/>
                  </a:lnTo>
                  <a:lnTo>
                    <a:pt x="2107" y="1758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8" y="1722"/>
                  </a:lnTo>
                  <a:lnTo>
                    <a:pt x="2400" y="1700"/>
                  </a:lnTo>
                  <a:lnTo>
                    <a:pt x="2486" y="1676"/>
                  </a:lnTo>
                  <a:lnTo>
                    <a:pt x="2565" y="1650"/>
                  </a:lnTo>
                  <a:lnTo>
                    <a:pt x="2639" y="1624"/>
                  </a:lnTo>
                  <a:lnTo>
                    <a:pt x="2640" y="1622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6" y="1590"/>
                  </a:lnTo>
                  <a:lnTo>
                    <a:pt x="2720" y="1588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2" y="1556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49" y="1514"/>
                  </a:lnTo>
                  <a:lnTo>
                    <a:pt x="2857" y="1508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27" y="1444"/>
                  </a:lnTo>
                  <a:lnTo>
                    <a:pt x="2942" y="1425"/>
                  </a:lnTo>
                  <a:lnTo>
                    <a:pt x="2950" y="1414"/>
                  </a:lnTo>
                  <a:lnTo>
                    <a:pt x="2955" y="1403"/>
                  </a:lnTo>
                  <a:lnTo>
                    <a:pt x="2965" y="1384"/>
                  </a:lnTo>
                  <a:lnTo>
                    <a:pt x="2968" y="1373"/>
                  </a:lnTo>
                  <a:lnTo>
                    <a:pt x="2972" y="1362"/>
                  </a:lnTo>
                  <a:lnTo>
                    <a:pt x="2975" y="1348"/>
                  </a:lnTo>
                  <a:lnTo>
                    <a:pt x="2976" y="1332"/>
                  </a:lnTo>
                  <a:lnTo>
                    <a:pt x="2976" y="824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4"/>
                  </a:lnTo>
                  <a:lnTo>
                    <a:pt x="2359" y="1097"/>
                  </a:lnTo>
                  <a:lnTo>
                    <a:pt x="2353" y="1099"/>
                  </a:lnTo>
                  <a:lnTo>
                    <a:pt x="2348" y="1100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7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7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7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100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5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2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4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7"/>
                  </a:lnTo>
                  <a:lnTo>
                    <a:pt x="260" y="776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2"/>
                  </a:lnTo>
                  <a:lnTo>
                    <a:pt x="1551" y="1053"/>
                  </a:lnTo>
                  <a:lnTo>
                    <a:pt x="1669" y="1052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6"/>
                  </a:lnTo>
                  <a:lnTo>
                    <a:pt x="2881" y="747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4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2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5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7"/>
                  </a:lnTo>
                  <a:lnTo>
                    <a:pt x="1911" y="14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8"/>
                  </a:lnTo>
                  <a:lnTo>
                    <a:pt x="3101" y="2092"/>
                  </a:lnTo>
                  <a:lnTo>
                    <a:pt x="3150" y="2135"/>
                  </a:lnTo>
                  <a:lnTo>
                    <a:pt x="3197" y="2181"/>
                  </a:lnTo>
                  <a:lnTo>
                    <a:pt x="3239" y="2230"/>
                  </a:lnTo>
                  <a:lnTo>
                    <a:pt x="3277" y="2283"/>
                  </a:lnTo>
                  <a:lnTo>
                    <a:pt x="3311" y="2339"/>
                  </a:lnTo>
                  <a:lnTo>
                    <a:pt x="3340" y="2398"/>
                  </a:lnTo>
                  <a:lnTo>
                    <a:pt x="3365" y="2460"/>
                  </a:lnTo>
                  <a:lnTo>
                    <a:pt x="3385" y="2523"/>
                  </a:lnTo>
                  <a:lnTo>
                    <a:pt x="3399" y="2589"/>
                  </a:lnTo>
                  <a:lnTo>
                    <a:pt x="3408" y="2657"/>
                  </a:lnTo>
                  <a:lnTo>
                    <a:pt x="3411" y="2727"/>
                  </a:lnTo>
                  <a:lnTo>
                    <a:pt x="3408" y="2799"/>
                  </a:lnTo>
                  <a:lnTo>
                    <a:pt x="3398" y="2871"/>
                  </a:lnTo>
                  <a:lnTo>
                    <a:pt x="3382" y="2939"/>
                  </a:lnTo>
                  <a:lnTo>
                    <a:pt x="3360" y="3007"/>
                  </a:lnTo>
                  <a:lnTo>
                    <a:pt x="3333" y="3071"/>
                  </a:lnTo>
                  <a:lnTo>
                    <a:pt x="3301" y="3132"/>
                  </a:lnTo>
                  <a:lnTo>
                    <a:pt x="3263" y="3190"/>
                  </a:lnTo>
                  <a:lnTo>
                    <a:pt x="3221" y="3245"/>
                  </a:lnTo>
                  <a:lnTo>
                    <a:pt x="3175" y="3296"/>
                  </a:lnTo>
                  <a:lnTo>
                    <a:pt x="3124" y="3342"/>
                  </a:lnTo>
                  <a:lnTo>
                    <a:pt x="3069" y="3384"/>
                  </a:lnTo>
                  <a:lnTo>
                    <a:pt x="3011" y="3421"/>
                  </a:lnTo>
                  <a:lnTo>
                    <a:pt x="2950" y="3453"/>
                  </a:lnTo>
                  <a:lnTo>
                    <a:pt x="2886" y="3481"/>
                  </a:lnTo>
                  <a:lnTo>
                    <a:pt x="2818" y="3503"/>
                  </a:lnTo>
                  <a:lnTo>
                    <a:pt x="2750" y="3519"/>
                  </a:lnTo>
                  <a:lnTo>
                    <a:pt x="2678" y="3528"/>
                  </a:lnTo>
                  <a:lnTo>
                    <a:pt x="2605" y="3532"/>
                  </a:lnTo>
                  <a:lnTo>
                    <a:pt x="2537" y="3528"/>
                  </a:lnTo>
                  <a:lnTo>
                    <a:pt x="2470" y="3521"/>
                  </a:lnTo>
                  <a:lnTo>
                    <a:pt x="2406" y="3506"/>
                  </a:lnTo>
                  <a:lnTo>
                    <a:pt x="2345" y="3488"/>
                  </a:lnTo>
                  <a:lnTo>
                    <a:pt x="2284" y="3465"/>
                  </a:lnTo>
                  <a:lnTo>
                    <a:pt x="2226" y="3437"/>
                  </a:lnTo>
                  <a:lnTo>
                    <a:pt x="2171" y="3404"/>
                  </a:lnTo>
                  <a:lnTo>
                    <a:pt x="2119" y="3367"/>
                  </a:lnTo>
                  <a:lnTo>
                    <a:pt x="1981" y="3385"/>
                  </a:lnTo>
                  <a:lnTo>
                    <a:pt x="1840" y="3397"/>
                  </a:lnTo>
                  <a:lnTo>
                    <a:pt x="1697" y="3405"/>
                  </a:lnTo>
                  <a:lnTo>
                    <a:pt x="1551" y="3407"/>
                  </a:lnTo>
                  <a:lnTo>
                    <a:pt x="1441" y="3406"/>
                  </a:lnTo>
                  <a:lnTo>
                    <a:pt x="1332" y="3402"/>
                  </a:lnTo>
                  <a:lnTo>
                    <a:pt x="1227" y="3395"/>
                  </a:lnTo>
                  <a:lnTo>
                    <a:pt x="1125" y="3386"/>
                  </a:lnTo>
                  <a:lnTo>
                    <a:pt x="1024" y="3374"/>
                  </a:lnTo>
                  <a:lnTo>
                    <a:pt x="928" y="3360"/>
                  </a:lnTo>
                  <a:lnTo>
                    <a:pt x="834" y="3343"/>
                  </a:lnTo>
                  <a:lnTo>
                    <a:pt x="745" y="3326"/>
                  </a:lnTo>
                  <a:lnTo>
                    <a:pt x="660" y="3305"/>
                  </a:lnTo>
                  <a:lnTo>
                    <a:pt x="578" y="3281"/>
                  </a:lnTo>
                  <a:lnTo>
                    <a:pt x="501" y="3256"/>
                  </a:lnTo>
                  <a:lnTo>
                    <a:pt x="428" y="3230"/>
                  </a:lnTo>
                  <a:lnTo>
                    <a:pt x="361" y="3201"/>
                  </a:lnTo>
                  <a:lnTo>
                    <a:pt x="298" y="3171"/>
                  </a:lnTo>
                  <a:lnTo>
                    <a:pt x="241" y="3139"/>
                  </a:lnTo>
                  <a:lnTo>
                    <a:pt x="189" y="3106"/>
                  </a:lnTo>
                  <a:lnTo>
                    <a:pt x="142" y="3071"/>
                  </a:lnTo>
                  <a:lnTo>
                    <a:pt x="103" y="3034"/>
                  </a:lnTo>
                  <a:lnTo>
                    <a:pt x="68" y="2997"/>
                  </a:lnTo>
                  <a:lnTo>
                    <a:pt x="42" y="2958"/>
                  </a:lnTo>
                  <a:lnTo>
                    <a:pt x="21" y="2919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4"/>
                  </a:lnTo>
                  <a:lnTo>
                    <a:pt x="1306" y="7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101"/>
            <p:cNvSpPr>
              <a:spLocks/>
            </p:cNvSpPr>
            <p:nvPr/>
          </p:nvSpPr>
          <p:spPr bwMode="auto">
            <a:xfrm>
              <a:off x="8516938" y="5380038"/>
              <a:ext cx="103187" cy="103188"/>
            </a:xfrm>
            <a:custGeom>
              <a:avLst/>
              <a:gdLst>
                <a:gd name="T0" fmla="*/ 62 w 651"/>
                <a:gd name="T1" fmla="*/ 0 h 650"/>
                <a:gd name="T2" fmla="*/ 78 w 651"/>
                <a:gd name="T3" fmla="*/ 2 h 650"/>
                <a:gd name="T4" fmla="*/ 93 w 651"/>
                <a:gd name="T5" fmla="*/ 9 h 650"/>
                <a:gd name="T6" fmla="*/ 106 w 651"/>
                <a:gd name="T7" fmla="*/ 19 h 650"/>
                <a:gd name="T8" fmla="*/ 326 w 651"/>
                <a:gd name="T9" fmla="*/ 237 h 650"/>
                <a:gd name="T10" fmla="*/ 545 w 651"/>
                <a:gd name="T11" fmla="*/ 19 h 650"/>
                <a:gd name="T12" fmla="*/ 558 w 651"/>
                <a:gd name="T13" fmla="*/ 9 h 650"/>
                <a:gd name="T14" fmla="*/ 573 w 651"/>
                <a:gd name="T15" fmla="*/ 2 h 650"/>
                <a:gd name="T16" fmla="*/ 589 w 651"/>
                <a:gd name="T17" fmla="*/ 0 h 650"/>
                <a:gd name="T18" fmla="*/ 604 w 651"/>
                <a:gd name="T19" fmla="*/ 2 h 650"/>
                <a:gd name="T20" fmla="*/ 619 w 651"/>
                <a:gd name="T21" fmla="*/ 9 h 650"/>
                <a:gd name="T22" fmla="*/ 632 w 651"/>
                <a:gd name="T23" fmla="*/ 19 h 650"/>
                <a:gd name="T24" fmla="*/ 643 w 651"/>
                <a:gd name="T25" fmla="*/ 32 h 650"/>
                <a:gd name="T26" fmla="*/ 648 w 651"/>
                <a:gd name="T27" fmla="*/ 47 h 650"/>
                <a:gd name="T28" fmla="*/ 651 w 651"/>
                <a:gd name="T29" fmla="*/ 62 h 650"/>
                <a:gd name="T30" fmla="*/ 648 w 651"/>
                <a:gd name="T31" fmla="*/ 78 h 650"/>
                <a:gd name="T32" fmla="*/ 643 w 651"/>
                <a:gd name="T33" fmla="*/ 93 h 650"/>
                <a:gd name="T34" fmla="*/ 632 w 651"/>
                <a:gd name="T35" fmla="*/ 106 h 650"/>
                <a:gd name="T36" fmla="*/ 413 w 651"/>
                <a:gd name="T37" fmla="*/ 326 h 650"/>
                <a:gd name="T38" fmla="*/ 632 w 651"/>
                <a:gd name="T39" fmla="*/ 544 h 650"/>
                <a:gd name="T40" fmla="*/ 643 w 651"/>
                <a:gd name="T41" fmla="*/ 557 h 650"/>
                <a:gd name="T42" fmla="*/ 648 w 651"/>
                <a:gd name="T43" fmla="*/ 573 h 650"/>
                <a:gd name="T44" fmla="*/ 651 w 651"/>
                <a:gd name="T45" fmla="*/ 588 h 650"/>
                <a:gd name="T46" fmla="*/ 648 w 651"/>
                <a:gd name="T47" fmla="*/ 604 h 650"/>
                <a:gd name="T48" fmla="*/ 643 w 651"/>
                <a:gd name="T49" fmla="*/ 619 h 650"/>
                <a:gd name="T50" fmla="*/ 632 w 651"/>
                <a:gd name="T51" fmla="*/ 632 h 650"/>
                <a:gd name="T52" fmla="*/ 619 w 651"/>
                <a:gd name="T53" fmla="*/ 642 h 650"/>
                <a:gd name="T54" fmla="*/ 604 w 651"/>
                <a:gd name="T55" fmla="*/ 648 h 650"/>
                <a:gd name="T56" fmla="*/ 589 w 651"/>
                <a:gd name="T57" fmla="*/ 650 h 650"/>
                <a:gd name="T58" fmla="*/ 573 w 651"/>
                <a:gd name="T59" fmla="*/ 648 h 650"/>
                <a:gd name="T60" fmla="*/ 558 w 651"/>
                <a:gd name="T61" fmla="*/ 642 h 650"/>
                <a:gd name="T62" fmla="*/ 545 w 651"/>
                <a:gd name="T63" fmla="*/ 632 h 650"/>
                <a:gd name="T64" fmla="*/ 326 w 651"/>
                <a:gd name="T65" fmla="*/ 413 h 650"/>
                <a:gd name="T66" fmla="*/ 106 w 651"/>
                <a:gd name="T67" fmla="*/ 632 h 650"/>
                <a:gd name="T68" fmla="*/ 93 w 651"/>
                <a:gd name="T69" fmla="*/ 642 h 650"/>
                <a:gd name="T70" fmla="*/ 78 w 651"/>
                <a:gd name="T71" fmla="*/ 648 h 650"/>
                <a:gd name="T72" fmla="*/ 62 w 651"/>
                <a:gd name="T73" fmla="*/ 650 h 650"/>
                <a:gd name="T74" fmla="*/ 47 w 651"/>
                <a:gd name="T75" fmla="*/ 648 h 650"/>
                <a:gd name="T76" fmla="*/ 31 w 651"/>
                <a:gd name="T77" fmla="*/ 642 h 650"/>
                <a:gd name="T78" fmla="*/ 18 w 651"/>
                <a:gd name="T79" fmla="*/ 632 h 650"/>
                <a:gd name="T80" fmla="*/ 8 w 651"/>
                <a:gd name="T81" fmla="*/ 619 h 650"/>
                <a:gd name="T82" fmla="*/ 3 w 651"/>
                <a:gd name="T83" fmla="*/ 604 h 650"/>
                <a:gd name="T84" fmla="*/ 0 w 651"/>
                <a:gd name="T85" fmla="*/ 588 h 650"/>
                <a:gd name="T86" fmla="*/ 3 w 651"/>
                <a:gd name="T87" fmla="*/ 573 h 650"/>
                <a:gd name="T88" fmla="*/ 8 w 651"/>
                <a:gd name="T89" fmla="*/ 557 h 650"/>
                <a:gd name="T90" fmla="*/ 18 w 651"/>
                <a:gd name="T91" fmla="*/ 544 h 650"/>
                <a:gd name="T92" fmla="*/ 238 w 651"/>
                <a:gd name="T93" fmla="*/ 326 h 650"/>
                <a:gd name="T94" fmla="*/ 18 w 651"/>
                <a:gd name="T95" fmla="*/ 106 h 650"/>
                <a:gd name="T96" fmla="*/ 8 w 651"/>
                <a:gd name="T97" fmla="*/ 93 h 650"/>
                <a:gd name="T98" fmla="*/ 3 w 651"/>
                <a:gd name="T99" fmla="*/ 78 h 650"/>
                <a:gd name="T100" fmla="*/ 0 w 651"/>
                <a:gd name="T101" fmla="*/ 62 h 650"/>
                <a:gd name="T102" fmla="*/ 3 w 651"/>
                <a:gd name="T103" fmla="*/ 47 h 650"/>
                <a:gd name="T104" fmla="*/ 8 w 651"/>
                <a:gd name="T105" fmla="*/ 32 h 650"/>
                <a:gd name="T106" fmla="*/ 18 w 651"/>
                <a:gd name="T107" fmla="*/ 19 h 650"/>
                <a:gd name="T108" fmla="*/ 31 w 651"/>
                <a:gd name="T109" fmla="*/ 9 h 650"/>
                <a:gd name="T110" fmla="*/ 47 w 651"/>
                <a:gd name="T111" fmla="*/ 2 h 650"/>
                <a:gd name="T112" fmla="*/ 62 w 651"/>
                <a:gd name="T113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1" h="650">
                  <a:moveTo>
                    <a:pt x="62" y="0"/>
                  </a:moveTo>
                  <a:lnTo>
                    <a:pt x="78" y="2"/>
                  </a:lnTo>
                  <a:lnTo>
                    <a:pt x="93" y="9"/>
                  </a:lnTo>
                  <a:lnTo>
                    <a:pt x="106" y="19"/>
                  </a:lnTo>
                  <a:lnTo>
                    <a:pt x="326" y="237"/>
                  </a:lnTo>
                  <a:lnTo>
                    <a:pt x="545" y="19"/>
                  </a:lnTo>
                  <a:lnTo>
                    <a:pt x="558" y="9"/>
                  </a:lnTo>
                  <a:lnTo>
                    <a:pt x="573" y="2"/>
                  </a:lnTo>
                  <a:lnTo>
                    <a:pt x="589" y="0"/>
                  </a:lnTo>
                  <a:lnTo>
                    <a:pt x="604" y="2"/>
                  </a:lnTo>
                  <a:lnTo>
                    <a:pt x="619" y="9"/>
                  </a:lnTo>
                  <a:lnTo>
                    <a:pt x="632" y="19"/>
                  </a:lnTo>
                  <a:lnTo>
                    <a:pt x="643" y="32"/>
                  </a:lnTo>
                  <a:lnTo>
                    <a:pt x="648" y="47"/>
                  </a:lnTo>
                  <a:lnTo>
                    <a:pt x="651" y="62"/>
                  </a:lnTo>
                  <a:lnTo>
                    <a:pt x="648" y="78"/>
                  </a:lnTo>
                  <a:lnTo>
                    <a:pt x="643" y="93"/>
                  </a:lnTo>
                  <a:lnTo>
                    <a:pt x="632" y="106"/>
                  </a:lnTo>
                  <a:lnTo>
                    <a:pt x="413" y="326"/>
                  </a:lnTo>
                  <a:lnTo>
                    <a:pt x="632" y="544"/>
                  </a:lnTo>
                  <a:lnTo>
                    <a:pt x="643" y="557"/>
                  </a:lnTo>
                  <a:lnTo>
                    <a:pt x="648" y="573"/>
                  </a:lnTo>
                  <a:lnTo>
                    <a:pt x="651" y="588"/>
                  </a:lnTo>
                  <a:lnTo>
                    <a:pt x="648" y="604"/>
                  </a:lnTo>
                  <a:lnTo>
                    <a:pt x="643" y="619"/>
                  </a:lnTo>
                  <a:lnTo>
                    <a:pt x="632" y="632"/>
                  </a:lnTo>
                  <a:lnTo>
                    <a:pt x="619" y="642"/>
                  </a:lnTo>
                  <a:lnTo>
                    <a:pt x="604" y="648"/>
                  </a:lnTo>
                  <a:lnTo>
                    <a:pt x="589" y="650"/>
                  </a:lnTo>
                  <a:lnTo>
                    <a:pt x="573" y="648"/>
                  </a:lnTo>
                  <a:lnTo>
                    <a:pt x="558" y="642"/>
                  </a:lnTo>
                  <a:lnTo>
                    <a:pt x="545" y="632"/>
                  </a:lnTo>
                  <a:lnTo>
                    <a:pt x="326" y="413"/>
                  </a:lnTo>
                  <a:lnTo>
                    <a:pt x="106" y="632"/>
                  </a:lnTo>
                  <a:lnTo>
                    <a:pt x="93" y="642"/>
                  </a:lnTo>
                  <a:lnTo>
                    <a:pt x="78" y="648"/>
                  </a:lnTo>
                  <a:lnTo>
                    <a:pt x="62" y="650"/>
                  </a:lnTo>
                  <a:lnTo>
                    <a:pt x="47" y="648"/>
                  </a:lnTo>
                  <a:lnTo>
                    <a:pt x="31" y="642"/>
                  </a:lnTo>
                  <a:lnTo>
                    <a:pt x="18" y="632"/>
                  </a:lnTo>
                  <a:lnTo>
                    <a:pt x="8" y="619"/>
                  </a:lnTo>
                  <a:lnTo>
                    <a:pt x="3" y="604"/>
                  </a:lnTo>
                  <a:lnTo>
                    <a:pt x="0" y="588"/>
                  </a:lnTo>
                  <a:lnTo>
                    <a:pt x="3" y="573"/>
                  </a:lnTo>
                  <a:lnTo>
                    <a:pt x="8" y="557"/>
                  </a:lnTo>
                  <a:lnTo>
                    <a:pt x="18" y="544"/>
                  </a:lnTo>
                  <a:lnTo>
                    <a:pt x="238" y="326"/>
                  </a:lnTo>
                  <a:lnTo>
                    <a:pt x="18" y="106"/>
                  </a:lnTo>
                  <a:lnTo>
                    <a:pt x="8" y="93"/>
                  </a:lnTo>
                  <a:lnTo>
                    <a:pt x="3" y="78"/>
                  </a:lnTo>
                  <a:lnTo>
                    <a:pt x="0" y="62"/>
                  </a:lnTo>
                  <a:lnTo>
                    <a:pt x="3" y="47"/>
                  </a:lnTo>
                  <a:lnTo>
                    <a:pt x="8" y="32"/>
                  </a:lnTo>
                  <a:lnTo>
                    <a:pt x="18" y="19"/>
                  </a:lnTo>
                  <a:lnTo>
                    <a:pt x="31" y="9"/>
                  </a:lnTo>
                  <a:lnTo>
                    <a:pt x="47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8" name="Group 1047"/>
          <p:cNvGrpSpPr/>
          <p:nvPr/>
        </p:nvGrpSpPr>
        <p:grpSpPr>
          <a:xfrm>
            <a:off x="7223946" y="5002753"/>
            <a:ext cx="541338" cy="560388"/>
            <a:chOff x="7210425" y="4999038"/>
            <a:chExt cx="541338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1" name="Freeform 106"/>
            <p:cNvSpPr>
              <a:spLocks/>
            </p:cNvSpPr>
            <p:nvPr/>
          </p:nvSpPr>
          <p:spPr bwMode="auto">
            <a:xfrm>
              <a:off x="7564438" y="5373688"/>
              <a:ext cx="128588" cy="106363"/>
            </a:xfrm>
            <a:custGeom>
              <a:avLst/>
              <a:gdLst>
                <a:gd name="T0" fmla="*/ 749 w 806"/>
                <a:gd name="T1" fmla="*/ 0 h 677"/>
                <a:gd name="T2" fmla="*/ 764 w 806"/>
                <a:gd name="T3" fmla="*/ 3 h 677"/>
                <a:gd name="T4" fmla="*/ 778 w 806"/>
                <a:gd name="T5" fmla="*/ 11 h 677"/>
                <a:gd name="T6" fmla="*/ 792 w 806"/>
                <a:gd name="T7" fmla="*/ 22 h 677"/>
                <a:gd name="T8" fmla="*/ 799 w 806"/>
                <a:gd name="T9" fmla="*/ 35 h 677"/>
                <a:gd name="T10" fmla="*/ 805 w 806"/>
                <a:gd name="T11" fmla="*/ 51 h 677"/>
                <a:gd name="T12" fmla="*/ 806 w 806"/>
                <a:gd name="T13" fmla="*/ 66 h 677"/>
                <a:gd name="T14" fmla="*/ 803 w 806"/>
                <a:gd name="T15" fmla="*/ 81 h 677"/>
                <a:gd name="T16" fmla="*/ 795 w 806"/>
                <a:gd name="T17" fmla="*/ 97 h 677"/>
                <a:gd name="T18" fmla="*/ 410 w 806"/>
                <a:gd name="T19" fmla="*/ 650 h 677"/>
                <a:gd name="T20" fmla="*/ 398 w 806"/>
                <a:gd name="T21" fmla="*/ 663 h 677"/>
                <a:gd name="T22" fmla="*/ 383 w 806"/>
                <a:gd name="T23" fmla="*/ 672 h 677"/>
                <a:gd name="T24" fmla="*/ 367 w 806"/>
                <a:gd name="T25" fmla="*/ 676 h 677"/>
                <a:gd name="T26" fmla="*/ 359 w 806"/>
                <a:gd name="T27" fmla="*/ 677 h 677"/>
                <a:gd name="T28" fmla="*/ 345 w 806"/>
                <a:gd name="T29" fmla="*/ 675 h 677"/>
                <a:gd name="T30" fmla="*/ 331 w 806"/>
                <a:gd name="T31" fmla="*/ 670 h 677"/>
                <a:gd name="T32" fmla="*/ 319 w 806"/>
                <a:gd name="T33" fmla="*/ 663 h 677"/>
                <a:gd name="T34" fmla="*/ 22 w 806"/>
                <a:gd name="T35" fmla="*/ 419 h 677"/>
                <a:gd name="T36" fmla="*/ 11 w 806"/>
                <a:gd name="T37" fmla="*/ 407 h 677"/>
                <a:gd name="T38" fmla="*/ 3 w 806"/>
                <a:gd name="T39" fmla="*/ 393 h 677"/>
                <a:gd name="T40" fmla="*/ 0 w 806"/>
                <a:gd name="T41" fmla="*/ 377 h 677"/>
                <a:gd name="T42" fmla="*/ 0 w 806"/>
                <a:gd name="T43" fmla="*/ 362 h 677"/>
                <a:gd name="T44" fmla="*/ 5 w 806"/>
                <a:gd name="T45" fmla="*/ 346 h 677"/>
                <a:gd name="T46" fmla="*/ 13 w 806"/>
                <a:gd name="T47" fmla="*/ 332 h 677"/>
                <a:gd name="T48" fmla="*/ 26 w 806"/>
                <a:gd name="T49" fmla="*/ 321 h 677"/>
                <a:gd name="T50" fmla="*/ 40 w 806"/>
                <a:gd name="T51" fmla="*/ 313 h 677"/>
                <a:gd name="T52" fmla="*/ 55 w 806"/>
                <a:gd name="T53" fmla="*/ 310 h 677"/>
                <a:gd name="T54" fmla="*/ 71 w 806"/>
                <a:gd name="T55" fmla="*/ 310 h 677"/>
                <a:gd name="T56" fmla="*/ 86 w 806"/>
                <a:gd name="T57" fmla="*/ 314 h 677"/>
                <a:gd name="T58" fmla="*/ 101 w 806"/>
                <a:gd name="T59" fmla="*/ 323 h 677"/>
                <a:gd name="T60" fmla="*/ 346 w 806"/>
                <a:gd name="T61" fmla="*/ 524 h 677"/>
                <a:gd name="T62" fmla="*/ 692 w 806"/>
                <a:gd name="T63" fmla="*/ 26 h 677"/>
                <a:gd name="T64" fmla="*/ 704 w 806"/>
                <a:gd name="T65" fmla="*/ 13 h 677"/>
                <a:gd name="T66" fmla="*/ 718 w 806"/>
                <a:gd name="T67" fmla="*/ 5 h 677"/>
                <a:gd name="T68" fmla="*/ 732 w 806"/>
                <a:gd name="T69" fmla="*/ 0 h 677"/>
                <a:gd name="T70" fmla="*/ 749 w 806"/>
                <a:gd name="T71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6" h="677">
                  <a:moveTo>
                    <a:pt x="749" y="0"/>
                  </a:moveTo>
                  <a:lnTo>
                    <a:pt x="764" y="3"/>
                  </a:lnTo>
                  <a:lnTo>
                    <a:pt x="778" y="11"/>
                  </a:lnTo>
                  <a:lnTo>
                    <a:pt x="792" y="22"/>
                  </a:lnTo>
                  <a:lnTo>
                    <a:pt x="799" y="35"/>
                  </a:lnTo>
                  <a:lnTo>
                    <a:pt x="805" y="51"/>
                  </a:lnTo>
                  <a:lnTo>
                    <a:pt x="806" y="66"/>
                  </a:lnTo>
                  <a:lnTo>
                    <a:pt x="803" y="81"/>
                  </a:lnTo>
                  <a:lnTo>
                    <a:pt x="795" y="97"/>
                  </a:lnTo>
                  <a:lnTo>
                    <a:pt x="410" y="650"/>
                  </a:lnTo>
                  <a:lnTo>
                    <a:pt x="398" y="663"/>
                  </a:lnTo>
                  <a:lnTo>
                    <a:pt x="383" y="672"/>
                  </a:lnTo>
                  <a:lnTo>
                    <a:pt x="367" y="676"/>
                  </a:lnTo>
                  <a:lnTo>
                    <a:pt x="359" y="677"/>
                  </a:lnTo>
                  <a:lnTo>
                    <a:pt x="345" y="675"/>
                  </a:lnTo>
                  <a:lnTo>
                    <a:pt x="331" y="670"/>
                  </a:lnTo>
                  <a:lnTo>
                    <a:pt x="319" y="663"/>
                  </a:lnTo>
                  <a:lnTo>
                    <a:pt x="22" y="419"/>
                  </a:lnTo>
                  <a:lnTo>
                    <a:pt x="11" y="407"/>
                  </a:lnTo>
                  <a:lnTo>
                    <a:pt x="3" y="393"/>
                  </a:lnTo>
                  <a:lnTo>
                    <a:pt x="0" y="377"/>
                  </a:lnTo>
                  <a:lnTo>
                    <a:pt x="0" y="362"/>
                  </a:lnTo>
                  <a:lnTo>
                    <a:pt x="5" y="346"/>
                  </a:lnTo>
                  <a:lnTo>
                    <a:pt x="13" y="332"/>
                  </a:lnTo>
                  <a:lnTo>
                    <a:pt x="26" y="321"/>
                  </a:lnTo>
                  <a:lnTo>
                    <a:pt x="40" y="313"/>
                  </a:lnTo>
                  <a:lnTo>
                    <a:pt x="55" y="310"/>
                  </a:lnTo>
                  <a:lnTo>
                    <a:pt x="71" y="310"/>
                  </a:lnTo>
                  <a:lnTo>
                    <a:pt x="86" y="314"/>
                  </a:lnTo>
                  <a:lnTo>
                    <a:pt x="101" y="323"/>
                  </a:lnTo>
                  <a:lnTo>
                    <a:pt x="346" y="524"/>
                  </a:lnTo>
                  <a:lnTo>
                    <a:pt x="692" y="26"/>
                  </a:lnTo>
                  <a:lnTo>
                    <a:pt x="704" y="13"/>
                  </a:lnTo>
                  <a:lnTo>
                    <a:pt x="718" y="5"/>
                  </a:lnTo>
                  <a:lnTo>
                    <a:pt x="732" y="0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07"/>
            <p:cNvSpPr>
              <a:spLocks noEditPoints="1"/>
            </p:cNvSpPr>
            <p:nvPr/>
          </p:nvSpPr>
          <p:spPr bwMode="auto">
            <a:xfrm>
              <a:off x="7210425" y="4999038"/>
              <a:ext cx="541338" cy="560388"/>
            </a:xfrm>
            <a:custGeom>
              <a:avLst/>
              <a:gdLst>
                <a:gd name="T0" fmla="*/ 350 w 3411"/>
                <a:gd name="T1" fmla="*/ 3060 h 3532"/>
                <a:gd name="T2" fmla="*/ 1315 w 3411"/>
                <a:gd name="T3" fmla="*/ 3277 h 3532"/>
                <a:gd name="T4" fmla="*/ 1942 w 3411"/>
                <a:gd name="T5" fmla="*/ 3183 h 3532"/>
                <a:gd name="T6" fmla="*/ 1803 w 3411"/>
                <a:gd name="T7" fmla="*/ 2805 h 3532"/>
                <a:gd name="T8" fmla="*/ 1083 w 3411"/>
                <a:gd name="T9" fmla="*/ 2639 h 3532"/>
                <a:gd name="T10" fmla="*/ 220 w 3411"/>
                <a:gd name="T11" fmla="*/ 2384 h 3532"/>
                <a:gd name="T12" fmla="*/ 2449 w 3411"/>
                <a:gd name="T13" fmla="*/ 2063 h 3532"/>
                <a:gd name="T14" fmla="*/ 2123 w 3411"/>
                <a:gd name="T15" fmla="*/ 2245 h 3532"/>
                <a:gd name="T16" fmla="*/ 1970 w 3411"/>
                <a:gd name="T17" fmla="*/ 2476 h 3532"/>
                <a:gd name="T18" fmla="*/ 1930 w 3411"/>
                <a:gd name="T19" fmla="*/ 2824 h 3532"/>
                <a:gd name="T20" fmla="*/ 2102 w 3411"/>
                <a:gd name="T21" fmla="*/ 3185 h 3532"/>
                <a:gd name="T22" fmla="*/ 2675 w 3411"/>
                <a:gd name="T23" fmla="*/ 3404 h 3532"/>
                <a:gd name="T24" fmla="*/ 3233 w 3411"/>
                <a:gd name="T25" fmla="*/ 2991 h 3532"/>
                <a:gd name="T26" fmla="*/ 3135 w 3411"/>
                <a:gd name="T27" fmla="*/ 2299 h 3532"/>
                <a:gd name="T28" fmla="*/ 2795 w 3411"/>
                <a:gd name="T29" fmla="*/ 2072 h 3532"/>
                <a:gd name="T30" fmla="*/ 136 w 3411"/>
                <a:gd name="T31" fmla="*/ 2128 h 3532"/>
                <a:gd name="T32" fmla="*/ 260 w 3411"/>
                <a:gd name="T33" fmla="*/ 2263 h 3532"/>
                <a:gd name="T34" fmla="*/ 460 w 3411"/>
                <a:gd name="T35" fmla="*/ 2366 h 3532"/>
                <a:gd name="T36" fmla="*/ 1142 w 3411"/>
                <a:gd name="T37" fmla="*/ 2519 h 3532"/>
                <a:gd name="T38" fmla="*/ 1825 w 3411"/>
                <a:gd name="T39" fmla="*/ 2524 h 3532"/>
                <a:gd name="T40" fmla="*/ 1943 w 3411"/>
                <a:gd name="T41" fmla="*/ 2267 h 3532"/>
                <a:gd name="T42" fmla="*/ 2123 w 3411"/>
                <a:gd name="T43" fmla="*/ 2081 h 3532"/>
                <a:gd name="T44" fmla="*/ 2381 w 3411"/>
                <a:gd name="T45" fmla="*/ 1953 h 3532"/>
                <a:gd name="T46" fmla="*/ 2784 w 3411"/>
                <a:gd name="T47" fmla="*/ 1941 h 3532"/>
                <a:gd name="T48" fmla="*/ 2951 w 3411"/>
                <a:gd name="T49" fmla="*/ 1588 h 3532"/>
                <a:gd name="T50" fmla="*/ 2220 w 3411"/>
                <a:gd name="T51" fmla="*/ 1868 h 3532"/>
                <a:gd name="T52" fmla="*/ 979 w 3411"/>
                <a:gd name="T53" fmla="*/ 1884 h 3532"/>
                <a:gd name="T54" fmla="*/ 173 w 3411"/>
                <a:gd name="T55" fmla="*/ 1608 h 3532"/>
                <a:gd name="T56" fmla="*/ 160 w 3411"/>
                <a:gd name="T57" fmla="*/ 1425 h 3532"/>
                <a:gd name="T58" fmla="*/ 319 w 3411"/>
                <a:gd name="T59" fmla="*/ 1556 h 3532"/>
                <a:gd name="T60" fmla="*/ 701 w 3411"/>
                <a:gd name="T61" fmla="*/ 1700 h 3532"/>
                <a:gd name="T62" fmla="*/ 1311 w 3411"/>
                <a:gd name="T63" fmla="*/ 1789 h 3532"/>
                <a:gd name="T64" fmla="*/ 1958 w 3411"/>
                <a:gd name="T65" fmla="*/ 1776 h 3532"/>
                <a:gd name="T66" fmla="*/ 2639 w 3411"/>
                <a:gd name="T67" fmla="*/ 1624 h 3532"/>
                <a:gd name="T68" fmla="*/ 2819 w 3411"/>
                <a:gd name="T69" fmla="*/ 1534 h 3532"/>
                <a:gd name="T70" fmla="*/ 2965 w 3411"/>
                <a:gd name="T71" fmla="*/ 1384 h 3532"/>
                <a:gd name="T72" fmla="*/ 2879 w 3411"/>
                <a:gd name="T73" fmla="*/ 898 h 3532"/>
                <a:gd name="T74" fmla="*/ 2608 w 3411"/>
                <a:gd name="T75" fmla="*/ 1027 h 3532"/>
                <a:gd name="T76" fmla="*/ 2235 w 3411"/>
                <a:gd name="T77" fmla="*/ 1122 h 3532"/>
                <a:gd name="T78" fmla="*/ 1634 w 3411"/>
                <a:gd name="T79" fmla="*/ 1177 h 3532"/>
                <a:gd name="T80" fmla="*/ 957 w 3411"/>
                <a:gd name="T81" fmla="*/ 1137 h 3532"/>
                <a:gd name="T82" fmla="*/ 520 w 3411"/>
                <a:gd name="T83" fmla="*/ 1036 h 3532"/>
                <a:gd name="T84" fmla="*/ 222 w 3411"/>
                <a:gd name="T85" fmla="*/ 898 h 3532"/>
                <a:gd name="T86" fmla="*/ 1101 w 3411"/>
                <a:gd name="T87" fmla="*/ 149 h 3532"/>
                <a:gd name="T88" fmla="*/ 260 w 3411"/>
                <a:gd name="T89" fmla="*/ 400 h 3532"/>
                <a:gd name="T90" fmla="*/ 220 w 3411"/>
                <a:gd name="T91" fmla="*/ 747 h 3532"/>
                <a:gd name="T92" fmla="*/ 998 w 3411"/>
                <a:gd name="T93" fmla="*/ 1016 h 3532"/>
                <a:gd name="T94" fmla="*/ 2201 w 3411"/>
                <a:gd name="T95" fmla="*/ 999 h 3532"/>
                <a:gd name="T96" fmla="*/ 2915 w 3411"/>
                <a:gd name="T97" fmla="*/ 715 h 3532"/>
                <a:gd name="T98" fmla="*/ 2794 w 3411"/>
                <a:gd name="T99" fmla="*/ 371 h 3532"/>
                <a:gd name="T100" fmla="*/ 1894 w 3411"/>
                <a:gd name="T101" fmla="*/ 138 h 3532"/>
                <a:gd name="T102" fmla="*/ 2319 w 3411"/>
                <a:gd name="T103" fmla="*/ 72 h 3532"/>
                <a:gd name="T104" fmla="*/ 3007 w 3411"/>
                <a:gd name="T105" fmla="*/ 384 h 3532"/>
                <a:gd name="T106" fmla="*/ 3277 w 3411"/>
                <a:gd name="T107" fmla="*/ 2283 h 3532"/>
                <a:gd name="T108" fmla="*/ 3360 w 3411"/>
                <a:gd name="T109" fmla="*/ 3007 h 3532"/>
                <a:gd name="T110" fmla="*/ 2818 w 3411"/>
                <a:gd name="T111" fmla="*/ 3503 h 3532"/>
                <a:gd name="T112" fmla="*/ 2119 w 3411"/>
                <a:gd name="T113" fmla="*/ 3367 h 3532"/>
                <a:gd name="T114" fmla="*/ 834 w 3411"/>
                <a:gd name="T115" fmla="*/ 3343 h 3532"/>
                <a:gd name="T116" fmla="*/ 103 w 3411"/>
                <a:gd name="T117" fmla="*/ 3034 h 3532"/>
                <a:gd name="T118" fmla="*/ 41 w 3411"/>
                <a:gd name="T119" fmla="*/ 455 h 3532"/>
                <a:gd name="T120" fmla="*/ 608 w 3411"/>
                <a:gd name="T121" fmla="*/ 113 h 3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532">
                  <a:moveTo>
                    <a:pt x="125" y="2311"/>
                  </a:move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6" y="2872"/>
                  </a:lnTo>
                  <a:lnTo>
                    <a:pt x="152" y="2904"/>
                  </a:lnTo>
                  <a:lnTo>
                    <a:pt x="178" y="2936"/>
                  </a:lnTo>
                  <a:lnTo>
                    <a:pt x="211" y="2968"/>
                  </a:lnTo>
                  <a:lnTo>
                    <a:pt x="249" y="3000"/>
                  </a:lnTo>
                  <a:lnTo>
                    <a:pt x="297" y="3030"/>
                  </a:lnTo>
                  <a:lnTo>
                    <a:pt x="350" y="3060"/>
                  </a:lnTo>
                  <a:lnTo>
                    <a:pt x="409" y="3088"/>
                  </a:lnTo>
                  <a:lnTo>
                    <a:pt x="476" y="3116"/>
                  </a:lnTo>
                  <a:lnTo>
                    <a:pt x="549" y="3142"/>
                  </a:lnTo>
                  <a:lnTo>
                    <a:pt x="627" y="3167"/>
                  </a:lnTo>
                  <a:lnTo>
                    <a:pt x="710" y="3189"/>
                  </a:lnTo>
                  <a:lnTo>
                    <a:pt x="799" y="3210"/>
                  </a:lnTo>
                  <a:lnTo>
                    <a:pt x="893" y="3228"/>
                  </a:lnTo>
                  <a:lnTo>
                    <a:pt x="992" y="3244"/>
                  </a:lnTo>
                  <a:lnTo>
                    <a:pt x="1095" y="3258"/>
                  </a:lnTo>
                  <a:lnTo>
                    <a:pt x="1203" y="3269"/>
                  </a:lnTo>
                  <a:lnTo>
                    <a:pt x="1315" y="3277"/>
                  </a:lnTo>
                  <a:lnTo>
                    <a:pt x="1431" y="3281"/>
                  </a:lnTo>
                  <a:lnTo>
                    <a:pt x="1551" y="3284"/>
                  </a:lnTo>
                  <a:lnTo>
                    <a:pt x="1666" y="3283"/>
                  </a:lnTo>
                  <a:lnTo>
                    <a:pt x="1778" y="3277"/>
                  </a:lnTo>
                  <a:lnTo>
                    <a:pt x="1890" y="3269"/>
                  </a:lnTo>
                  <a:lnTo>
                    <a:pt x="2000" y="3258"/>
                  </a:lnTo>
                  <a:lnTo>
                    <a:pt x="1995" y="3252"/>
                  </a:lnTo>
                  <a:lnTo>
                    <a:pt x="1988" y="3245"/>
                  </a:lnTo>
                  <a:lnTo>
                    <a:pt x="1981" y="3236"/>
                  </a:lnTo>
                  <a:lnTo>
                    <a:pt x="1975" y="3227"/>
                  </a:lnTo>
                  <a:lnTo>
                    <a:pt x="1942" y="3183"/>
                  </a:lnTo>
                  <a:lnTo>
                    <a:pt x="1930" y="3166"/>
                  </a:lnTo>
                  <a:lnTo>
                    <a:pt x="1902" y="3119"/>
                  </a:lnTo>
                  <a:lnTo>
                    <a:pt x="1891" y="3099"/>
                  </a:lnTo>
                  <a:lnTo>
                    <a:pt x="1868" y="3052"/>
                  </a:lnTo>
                  <a:lnTo>
                    <a:pt x="1859" y="3030"/>
                  </a:lnTo>
                  <a:lnTo>
                    <a:pt x="1841" y="2982"/>
                  </a:lnTo>
                  <a:lnTo>
                    <a:pt x="1832" y="2957"/>
                  </a:lnTo>
                  <a:lnTo>
                    <a:pt x="1820" y="2909"/>
                  </a:lnTo>
                  <a:lnTo>
                    <a:pt x="1814" y="2881"/>
                  </a:lnTo>
                  <a:lnTo>
                    <a:pt x="1806" y="2829"/>
                  </a:lnTo>
                  <a:lnTo>
                    <a:pt x="1803" y="2805"/>
                  </a:lnTo>
                  <a:lnTo>
                    <a:pt x="1799" y="2765"/>
                  </a:lnTo>
                  <a:lnTo>
                    <a:pt x="1798" y="2727"/>
                  </a:lnTo>
                  <a:lnTo>
                    <a:pt x="1799" y="2691"/>
                  </a:lnTo>
                  <a:lnTo>
                    <a:pt x="1801" y="2657"/>
                  </a:lnTo>
                  <a:lnTo>
                    <a:pt x="1743" y="2659"/>
                  </a:lnTo>
                  <a:lnTo>
                    <a:pt x="1699" y="2661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39"/>
                  </a:lnTo>
                  <a:lnTo>
                    <a:pt x="979" y="2627"/>
                  </a:lnTo>
                  <a:lnTo>
                    <a:pt x="880" y="2612"/>
                  </a:lnTo>
                  <a:lnTo>
                    <a:pt x="785" y="2593"/>
                  </a:lnTo>
                  <a:lnTo>
                    <a:pt x="696" y="2573"/>
                  </a:lnTo>
                  <a:lnTo>
                    <a:pt x="613" y="2551"/>
                  </a:lnTo>
                  <a:lnTo>
                    <a:pt x="534" y="2528"/>
                  </a:lnTo>
                  <a:lnTo>
                    <a:pt x="460" y="2502"/>
                  </a:lnTo>
                  <a:lnTo>
                    <a:pt x="392" y="2474"/>
                  </a:lnTo>
                  <a:lnTo>
                    <a:pt x="330" y="2445"/>
                  </a:lnTo>
                  <a:lnTo>
                    <a:pt x="273" y="2416"/>
                  </a:lnTo>
                  <a:lnTo>
                    <a:pt x="220" y="2384"/>
                  </a:lnTo>
                  <a:lnTo>
                    <a:pt x="173" y="2350"/>
                  </a:lnTo>
                  <a:lnTo>
                    <a:pt x="150" y="2333"/>
                  </a:lnTo>
                  <a:lnTo>
                    <a:pt x="128" y="2313"/>
                  </a:lnTo>
                  <a:lnTo>
                    <a:pt x="126" y="2312"/>
                  </a:lnTo>
                  <a:lnTo>
                    <a:pt x="125" y="2311"/>
                  </a:lnTo>
                  <a:close/>
                  <a:moveTo>
                    <a:pt x="2605" y="2045"/>
                  </a:moveTo>
                  <a:lnTo>
                    <a:pt x="2572" y="2045"/>
                  </a:lnTo>
                  <a:lnTo>
                    <a:pt x="2539" y="2048"/>
                  </a:lnTo>
                  <a:lnTo>
                    <a:pt x="2517" y="2050"/>
                  </a:lnTo>
                  <a:lnTo>
                    <a:pt x="2475" y="2057"/>
                  </a:lnTo>
                  <a:lnTo>
                    <a:pt x="2449" y="2063"/>
                  </a:lnTo>
                  <a:lnTo>
                    <a:pt x="2413" y="2072"/>
                  </a:lnTo>
                  <a:lnTo>
                    <a:pt x="2389" y="2080"/>
                  </a:lnTo>
                  <a:lnTo>
                    <a:pt x="2352" y="2093"/>
                  </a:lnTo>
                  <a:lnTo>
                    <a:pt x="2329" y="2103"/>
                  </a:lnTo>
                  <a:lnTo>
                    <a:pt x="2293" y="2120"/>
                  </a:lnTo>
                  <a:lnTo>
                    <a:pt x="2274" y="2130"/>
                  </a:lnTo>
                  <a:lnTo>
                    <a:pt x="2233" y="2155"/>
                  </a:lnTo>
                  <a:lnTo>
                    <a:pt x="2228" y="2159"/>
                  </a:lnTo>
                  <a:lnTo>
                    <a:pt x="2221" y="2163"/>
                  </a:lnTo>
                  <a:lnTo>
                    <a:pt x="2170" y="2202"/>
                  </a:lnTo>
                  <a:lnTo>
                    <a:pt x="2123" y="2245"/>
                  </a:lnTo>
                  <a:lnTo>
                    <a:pt x="2122" y="2245"/>
                  </a:lnTo>
                  <a:lnTo>
                    <a:pt x="2122" y="2246"/>
                  </a:lnTo>
                  <a:lnTo>
                    <a:pt x="2081" y="2290"/>
                  </a:lnTo>
                  <a:lnTo>
                    <a:pt x="2076" y="2296"/>
                  </a:lnTo>
                  <a:lnTo>
                    <a:pt x="2071" y="2302"/>
                  </a:lnTo>
                  <a:lnTo>
                    <a:pt x="2044" y="2338"/>
                  </a:lnTo>
                  <a:lnTo>
                    <a:pt x="2031" y="2358"/>
                  </a:lnTo>
                  <a:lnTo>
                    <a:pt x="2011" y="2390"/>
                  </a:lnTo>
                  <a:lnTo>
                    <a:pt x="1998" y="2416"/>
                  </a:lnTo>
                  <a:lnTo>
                    <a:pt x="1985" y="2443"/>
                  </a:lnTo>
                  <a:lnTo>
                    <a:pt x="1970" y="2476"/>
                  </a:lnTo>
                  <a:lnTo>
                    <a:pt x="1963" y="2497"/>
                  </a:lnTo>
                  <a:lnTo>
                    <a:pt x="1949" y="2538"/>
                  </a:lnTo>
                  <a:lnTo>
                    <a:pt x="1948" y="2545"/>
                  </a:lnTo>
                  <a:lnTo>
                    <a:pt x="1946" y="2551"/>
                  </a:lnTo>
                  <a:lnTo>
                    <a:pt x="1935" y="2601"/>
                  </a:lnTo>
                  <a:lnTo>
                    <a:pt x="1930" y="2633"/>
                  </a:lnTo>
                  <a:lnTo>
                    <a:pt x="1925" y="2663"/>
                  </a:lnTo>
                  <a:lnTo>
                    <a:pt x="1923" y="2727"/>
                  </a:lnTo>
                  <a:lnTo>
                    <a:pt x="1924" y="2763"/>
                  </a:lnTo>
                  <a:lnTo>
                    <a:pt x="1926" y="2799"/>
                  </a:lnTo>
                  <a:lnTo>
                    <a:pt x="1930" y="2824"/>
                  </a:lnTo>
                  <a:lnTo>
                    <a:pt x="1938" y="2870"/>
                  </a:lnTo>
                  <a:lnTo>
                    <a:pt x="1946" y="2900"/>
                  </a:lnTo>
                  <a:lnTo>
                    <a:pt x="1957" y="2938"/>
                  </a:lnTo>
                  <a:lnTo>
                    <a:pt x="1968" y="2970"/>
                  </a:lnTo>
                  <a:lnTo>
                    <a:pt x="1983" y="3005"/>
                  </a:lnTo>
                  <a:lnTo>
                    <a:pt x="1998" y="3035"/>
                  </a:lnTo>
                  <a:lnTo>
                    <a:pt x="2015" y="3066"/>
                  </a:lnTo>
                  <a:lnTo>
                    <a:pt x="2033" y="3097"/>
                  </a:lnTo>
                  <a:lnTo>
                    <a:pt x="2053" y="3126"/>
                  </a:lnTo>
                  <a:lnTo>
                    <a:pt x="2074" y="3153"/>
                  </a:lnTo>
                  <a:lnTo>
                    <a:pt x="2102" y="3185"/>
                  </a:lnTo>
                  <a:lnTo>
                    <a:pt x="2121" y="3206"/>
                  </a:lnTo>
                  <a:lnTo>
                    <a:pt x="2146" y="3231"/>
                  </a:lnTo>
                  <a:lnTo>
                    <a:pt x="2172" y="3254"/>
                  </a:lnTo>
                  <a:lnTo>
                    <a:pt x="2225" y="3292"/>
                  </a:lnTo>
                  <a:lnTo>
                    <a:pt x="2282" y="3326"/>
                  </a:lnTo>
                  <a:lnTo>
                    <a:pt x="2340" y="3354"/>
                  </a:lnTo>
                  <a:lnTo>
                    <a:pt x="2403" y="3377"/>
                  </a:lnTo>
                  <a:lnTo>
                    <a:pt x="2468" y="3394"/>
                  </a:lnTo>
                  <a:lnTo>
                    <a:pt x="2536" y="3404"/>
                  </a:lnTo>
                  <a:lnTo>
                    <a:pt x="2605" y="3407"/>
                  </a:lnTo>
                  <a:lnTo>
                    <a:pt x="2675" y="3404"/>
                  </a:lnTo>
                  <a:lnTo>
                    <a:pt x="2742" y="3394"/>
                  </a:lnTo>
                  <a:lnTo>
                    <a:pt x="2807" y="3377"/>
                  </a:lnTo>
                  <a:lnTo>
                    <a:pt x="2870" y="3354"/>
                  </a:lnTo>
                  <a:lnTo>
                    <a:pt x="2930" y="3326"/>
                  </a:lnTo>
                  <a:lnTo>
                    <a:pt x="2986" y="3291"/>
                  </a:lnTo>
                  <a:lnTo>
                    <a:pt x="3038" y="3252"/>
                  </a:lnTo>
                  <a:lnTo>
                    <a:pt x="3086" y="3207"/>
                  </a:lnTo>
                  <a:lnTo>
                    <a:pt x="3131" y="3159"/>
                  </a:lnTo>
                  <a:lnTo>
                    <a:pt x="3170" y="3107"/>
                  </a:lnTo>
                  <a:lnTo>
                    <a:pt x="3205" y="3051"/>
                  </a:lnTo>
                  <a:lnTo>
                    <a:pt x="3233" y="2991"/>
                  </a:lnTo>
                  <a:lnTo>
                    <a:pt x="3255" y="2928"/>
                  </a:lnTo>
                  <a:lnTo>
                    <a:pt x="3273" y="2863"/>
                  </a:lnTo>
                  <a:lnTo>
                    <a:pt x="3283" y="2796"/>
                  </a:lnTo>
                  <a:lnTo>
                    <a:pt x="3286" y="2727"/>
                  </a:lnTo>
                  <a:lnTo>
                    <a:pt x="3283" y="2657"/>
                  </a:lnTo>
                  <a:lnTo>
                    <a:pt x="3273" y="2591"/>
                  </a:lnTo>
                  <a:lnTo>
                    <a:pt x="3256" y="2527"/>
                  </a:lnTo>
                  <a:lnTo>
                    <a:pt x="3234" y="2465"/>
                  </a:lnTo>
                  <a:lnTo>
                    <a:pt x="3207" y="2407"/>
                  </a:lnTo>
                  <a:lnTo>
                    <a:pt x="3174" y="2350"/>
                  </a:lnTo>
                  <a:lnTo>
                    <a:pt x="3135" y="2299"/>
                  </a:lnTo>
                  <a:lnTo>
                    <a:pt x="3092" y="2251"/>
                  </a:lnTo>
                  <a:lnTo>
                    <a:pt x="3046" y="2207"/>
                  </a:lnTo>
                  <a:lnTo>
                    <a:pt x="2995" y="2167"/>
                  </a:lnTo>
                  <a:lnTo>
                    <a:pt x="2966" y="2150"/>
                  </a:lnTo>
                  <a:lnTo>
                    <a:pt x="2944" y="2135"/>
                  </a:lnTo>
                  <a:lnTo>
                    <a:pt x="2916" y="2120"/>
                  </a:lnTo>
                  <a:lnTo>
                    <a:pt x="2888" y="2107"/>
                  </a:lnTo>
                  <a:lnTo>
                    <a:pt x="2863" y="2096"/>
                  </a:lnTo>
                  <a:lnTo>
                    <a:pt x="2809" y="2076"/>
                  </a:lnTo>
                  <a:lnTo>
                    <a:pt x="2803" y="2074"/>
                  </a:lnTo>
                  <a:lnTo>
                    <a:pt x="2795" y="2072"/>
                  </a:lnTo>
                  <a:lnTo>
                    <a:pt x="2750" y="2060"/>
                  </a:lnTo>
                  <a:lnTo>
                    <a:pt x="2730" y="2057"/>
                  </a:lnTo>
                  <a:lnTo>
                    <a:pt x="2687" y="2050"/>
                  </a:lnTo>
                  <a:lnTo>
                    <a:pt x="2667" y="2048"/>
                  </a:lnTo>
                  <a:lnTo>
                    <a:pt x="2636" y="2045"/>
                  </a:lnTo>
                  <a:lnTo>
                    <a:pt x="2605" y="2045"/>
                  </a:lnTo>
                  <a:close/>
                  <a:moveTo>
                    <a:pt x="125" y="1567"/>
                  </a:moveTo>
                  <a:lnTo>
                    <a:pt x="125" y="2076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8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4" y="2218"/>
                  </a:lnTo>
                  <a:lnTo>
                    <a:pt x="212" y="2226"/>
                  </a:lnTo>
                  <a:lnTo>
                    <a:pt x="227" y="2239"/>
                  </a:lnTo>
                  <a:lnTo>
                    <a:pt x="244" y="2251"/>
                  </a:lnTo>
                  <a:lnTo>
                    <a:pt x="253" y="2258"/>
                  </a:lnTo>
                  <a:lnTo>
                    <a:pt x="260" y="2263"/>
                  </a:lnTo>
                  <a:lnTo>
                    <a:pt x="282" y="2278"/>
                  </a:lnTo>
                  <a:lnTo>
                    <a:pt x="305" y="2292"/>
                  </a:lnTo>
                  <a:lnTo>
                    <a:pt x="311" y="2295"/>
                  </a:lnTo>
                  <a:lnTo>
                    <a:pt x="319" y="2300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461" y="2367"/>
                  </a:lnTo>
                  <a:lnTo>
                    <a:pt x="535" y="2395"/>
                  </a:lnTo>
                  <a:lnTo>
                    <a:pt x="615" y="2420"/>
                  </a:lnTo>
                  <a:lnTo>
                    <a:pt x="701" y="2443"/>
                  </a:lnTo>
                  <a:lnTo>
                    <a:pt x="793" y="2465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6" y="2502"/>
                  </a:lnTo>
                  <a:lnTo>
                    <a:pt x="1057" y="2510"/>
                  </a:lnTo>
                  <a:lnTo>
                    <a:pt x="1120" y="2517"/>
                  </a:lnTo>
                  <a:lnTo>
                    <a:pt x="1142" y="2519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2"/>
                  </a:lnTo>
                  <a:lnTo>
                    <a:pt x="1356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0"/>
                  </a:lnTo>
                  <a:lnTo>
                    <a:pt x="1700" y="2538"/>
                  </a:lnTo>
                  <a:lnTo>
                    <a:pt x="1749" y="2535"/>
                  </a:lnTo>
                  <a:lnTo>
                    <a:pt x="1822" y="2530"/>
                  </a:lnTo>
                  <a:lnTo>
                    <a:pt x="1825" y="2524"/>
                  </a:lnTo>
                  <a:lnTo>
                    <a:pt x="1827" y="2517"/>
                  </a:lnTo>
                  <a:lnTo>
                    <a:pt x="1840" y="2473"/>
                  </a:lnTo>
                  <a:lnTo>
                    <a:pt x="1851" y="2443"/>
                  </a:lnTo>
                  <a:lnTo>
                    <a:pt x="1866" y="2407"/>
                  </a:lnTo>
                  <a:lnTo>
                    <a:pt x="1894" y="2347"/>
                  </a:lnTo>
                  <a:lnTo>
                    <a:pt x="1895" y="2344"/>
                  </a:lnTo>
                  <a:lnTo>
                    <a:pt x="1896" y="2342"/>
                  </a:lnTo>
                  <a:lnTo>
                    <a:pt x="1915" y="2310"/>
                  </a:lnTo>
                  <a:lnTo>
                    <a:pt x="1935" y="2279"/>
                  </a:lnTo>
                  <a:lnTo>
                    <a:pt x="1938" y="2273"/>
                  </a:lnTo>
                  <a:lnTo>
                    <a:pt x="1943" y="2267"/>
                  </a:lnTo>
                  <a:lnTo>
                    <a:pt x="1979" y="2219"/>
                  </a:lnTo>
                  <a:lnTo>
                    <a:pt x="1985" y="2213"/>
                  </a:lnTo>
                  <a:lnTo>
                    <a:pt x="1990" y="2206"/>
                  </a:lnTo>
                  <a:lnTo>
                    <a:pt x="2009" y="2185"/>
                  </a:lnTo>
                  <a:lnTo>
                    <a:pt x="2029" y="2164"/>
                  </a:lnTo>
                  <a:lnTo>
                    <a:pt x="2036" y="2157"/>
                  </a:lnTo>
                  <a:lnTo>
                    <a:pt x="2041" y="2151"/>
                  </a:lnTo>
                  <a:lnTo>
                    <a:pt x="2084" y="2112"/>
                  </a:lnTo>
                  <a:lnTo>
                    <a:pt x="2091" y="2107"/>
                  </a:lnTo>
                  <a:lnTo>
                    <a:pt x="2096" y="2101"/>
                  </a:lnTo>
                  <a:lnTo>
                    <a:pt x="2123" y="2081"/>
                  </a:lnTo>
                  <a:lnTo>
                    <a:pt x="2149" y="2063"/>
                  </a:lnTo>
                  <a:lnTo>
                    <a:pt x="2153" y="2060"/>
                  </a:lnTo>
                  <a:lnTo>
                    <a:pt x="2156" y="2058"/>
                  </a:lnTo>
                  <a:lnTo>
                    <a:pt x="2188" y="2037"/>
                  </a:lnTo>
                  <a:lnTo>
                    <a:pt x="2220" y="2018"/>
                  </a:lnTo>
                  <a:lnTo>
                    <a:pt x="2222" y="2017"/>
                  </a:lnTo>
                  <a:lnTo>
                    <a:pt x="2225" y="2016"/>
                  </a:lnTo>
                  <a:lnTo>
                    <a:pt x="2285" y="1986"/>
                  </a:lnTo>
                  <a:lnTo>
                    <a:pt x="2307" y="1979"/>
                  </a:lnTo>
                  <a:lnTo>
                    <a:pt x="2353" y="1961"/>
                  </a:lnTo>
                  <a:lnTo>
                    <a:pt x="2381" y="1953"/>
                  </a:lnTo>
                  <a:lnTo>
                    <a:pt x="2425" y="1941"/>
                  </a:lnTo>
                  <a:lnTo>
                    <a:pt x="2454" y="1936"/>
                  </a:lnTo>
                  <a:lnTo>
                    <a:pt x="2504" y="1928"/>
                  </a:lnTo>
                  <a:lnTo>
                    <a:pt x="2528" y="1925"/>
                  </a:lnTo>
                  <a:lnTo>
                    <a:pt x="2567" y="1921"/>
                  </a:lnTo>
                  <a:lnTo>
                    <a:pt x="2605" y="1920"/>
                  </a:lnTo>
                  <a:lnTo>
                    <a:pt x="2650" y="1922"/>
                  </a:lnTo>
                  <a:lnTo>
                    <a:pt x="2696" y="1926"/>
                  </a:lnTo>
                  <a:lnTo>
                    <a:pt x="2723" y="1930"/>
                  </a:lnTo>
                  <a:lnTo>
                    <a:pt x="2753" y="1936"/>
                  </a:lnTo>
                  <a:lnTo>
                    <a:pt x="2784" y="1941"/>
                  </a:lnTo>
                  <a:lnTo>
                    <a:pt x="2814" y="1949"/>
                  </a:lnTo>
                  <a:lnTo>
                    <a:pt x="2873" y="1968"/>
                  </a:lnTo>
                  <a:lnTo>
                    <a:pt x="2899" y="1977"/>
                  </a:lnTo>
                  <a:lnTo>
                    <a:pt x="2933" y="1992"/>
                  </a:lnTo>
                  <a:lnTo>
                    <a:pt x="2966" y="2007"/>
                  </a:lnTo>
                  <a:lnTo>
                    <a:pt x="2972" y="2010"/>
                  </a:lnTo>
                  <a:lnTo>
                    <a:pt x="2976" y="2012"/>
                  </a:lnTo>
                  <a:lnTo>
                    <a:pt x="2976" y="1567"/>
                  </a:lnTo>
                  <a:lnTo>
                    <a:pt x="2976" y="1567"/>
                  </a:lnTo>
                  <a:lnTo>
                    <a:pt x="2975" y="1568"/>
                  </a:lnTo>
                  <a:lnTo>
                    <a:pt x="2951" y="1588"/>
                  </a:lnTo>
                  <a:lnTo>
                    <a:pt x="2925" y="1609"/>
                  </a:lnTo>
                  <a:lnTo>
                    <a:pt x="2879" y="1641"/>
                  </a:lnTo>
                  <a:lnTo>
                    <a:pt x="2827" y="1672"/>
                  </a:lnTo>
                  <a:lnTo>
                    <a:pt x="2770" y="1703"/>
                  </a:lnTo>
                  <a:lnTo>
                    <a:pt x="2707" y="1732"/>
                  </a:lnTo>
                  <a:lnTo>
                    <a:pt x="2638" y="1759"/>
                  </a:lnTo>
                  <a:lnTo>
                    <a:pt x="2565" y="1785"/>
                  </a:lnTo>
                  <a:lnTo>
                    <a:pt x="2487" y="1809"/>
                  </a:lnTo>
                  <a:lnTo>
                    <a:pt x="2403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2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7"/>
                  </a:lnTo>
                  <a:lnTo>
                    <a:pt x="979" y="1884"/>
                  </a:lnTo>
                  <a:lnTo>
                    <a:pt x="880" y="1868"/>
                  </a:lnTo>
                  <a:lnTo>
                    <a:pt x="785" y="1851"/>
                  </a:lnTo>
                  <a:lnTo>
                    <a:pt x="696" y="1830"/>
                  </a:lnTo>
                  <a:lnTo>
                    <a:pt x="613" y="1808"/>
                  </a:lnTo>
                  <a:lnTo>
                    <a:pt x="534" y="1785"/>
                  </a:lnTo>
                  <a:lnTo>
                    <a:pt x="460" y="1758"/>
                  </a:lnTo>
                  <a:lnTo>
                    <a:pt x="392" y="1731"/>
                  </a:lnTo>
                  <a:lnTo>
                    <a:pt x="330" y="1702"/>
                  </a:lnTo>
                  <a:lnTo>
                    <a:pt x="273" y="1672"/>
                  </a:lnTo>
                  <a:lnTo>
                    <a:pt x="220" y="1640"/>
                  </a:lnTo>
                  <a:lnTo>
                    <a:pt x="173" y="1608"/>
                  </a:lnTo>
                  <a:lnTo>
                    <a:pt x="150" y="1589"/>
                  </a:lnTo>
                  <a:lnTo>
                    <a:pt x="128" y="1571"/>
                  </a:lnTo>
                  <a:lnTo>
                    <a:pt x="126" y="1568"/>
                  </a:lnTo>
                  <a:lnTo>
                    <a:pt x="125" y="1567"/>
                  </a:lnTo>
                  <a:close/>
                  <a:moveTo>
                    <a:pt x="125" y="824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4" y="1475"/>
                  </a:lnTo>
                  <a:lnTo>
                    <a:pt x="212" y="1482"/>
                  </a:lnTo>
                  <a:lnTo>
                    <a:pt x="227" y="1496"/>
                  </a:lnTo>
                  <a:lnTo>
                    <a:pt x="244" y="1508"/>
                  </a:lnTo>
                  <a:lnTo>
                    <a:pt x="253" y="1514"/>
                  </a:lnTo>
                  <a:lnTo>
                    <a:pt x="260" y="1520"/>
                  </a:lnTo>
                  <a:lnTo>
                    <a:pt x="305" y="1547"/>
                  </a:lnTo>
                  <a:lnTo>
                    <a:pt x="319" y="1556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7"/>
                  </a:lnTo>
                  <a:lnTo>
                    <a:pt x="458" y="1622"/>
                  </a:lnTo>
                  <a:lnTo>
                    <a:pt x="460" y="1622"/>
                  </a:lnTo>
                  <a:lnTo>
                    <a:pt x="461" y="1624"/>
                  </a:lnTo>
                  <a:lnTo>
                    <a:pt x="535" y="1651"/>
                  </a:lnTo>
                  <a:lnTo>
                    <a:pt x="615" y="1676"/>
                  </a:lnTo>
                  <a:lnTo>
                    <a:pt x="701" y="1700"/>
                  </a:lnTo>
                  <a:lnTo>
                    <a:pt x="793" y="1722"/>
                  </a:lnTo>
                  <a:lnTo>
                    <a:pt x="890" y="1740"/>
                  </a:lnTo>
                  <a:lnTo>
                    <a:pt x="991" y="1758"/>
                  </a:lnTo>
                  <a:lnTo>
                    <a:pt x="996" y="1758"/>
                  </a:lnTo>
                  <a:lnTo>
                    <a:pt x="1057" y="1767"/>
                  </a:lnTo>
                  <a:lnTo>
                    <a:pt x="1120" y="1774"/>
                  </a:lnTo>
                  <a:lnTo>
                    <a:pt x="1142" y="1776"/>
                  </a:lnTo>
                  <a:lnTo>
                    <a:pt x="1199" y="1781"/>
                  </a:lnTo>
                  <a:lnTo>
                    <a:pt x="1256" y="1787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6" y="1792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2"/>
                  </a:lnTo>
                  <a:lnTo>
                    <a:pt x="1789" y="1789"/>
                  </a:lnTo>
                  <a:lnTo>
                    <a:pt x="1845" y="1787"/>
                  </a:lnTo>
                  <a:lnTo>
                    <a:pt x="1902" y="1781"/>
                  </a:lnTo>
                  <a:lnTo>
                    <a:pt x="1958" y="1776"/>
                  </a:lnTo>
                  <a:lnTo>
                    <a:pt x="1981" y="1774"/>
                  </a:lnTo>
                  <a:lnTo>
                    <a:pt x="2043" y="1767"/>
                  </a:lnTo>
                  <a:lnTo>
                    <a:pt x="2105" y="1758"/>
                  </a:lnTo>
                  <a:lnTo>
                    <a:pt x="2107" y="1758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8" y="1722"/>
                  </a:lnTo>
                  <a:lnTo>
                    <a:pt x="2400" y="1700"/>
                  </a:lnTo>
                  <a:lnTo>
                    <a:pt x="2486" y="1676"/>
                  </a:lnTo>
                  <a:lnTo>
                    <a:pt x="2565" y="1650"/>
                  </a:lnTo>
                  <a:lnTo>
                    <a:pt x="2639" y="1624"/>
                  </a:lnTo>
                  <a:lnTo>
                    <a:pt x="2640" y="1622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6" y="1590"/>
                  </a:lnTo>
                  <a:lnTo>
                    <a:pt x="2720" y="1588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2" y="1556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49" y="1514"/>
                  </a:lnTo>
                  <a:lnTo>
                    <a:pt x="2857" y="1508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27" y="1444"/>
                  </a:lnTo>
                  <a:lnTo>
                    <a:pt x="2942" y="1425"/>
                  </a:lnTo>
                  <a:lnTo>
                    <a:pt x="2950" y="1414"/>
                  </a:lnTo>
                  <a:lnTo>
                    <a:pt x="2955" y="1403"/>
                  </a:lnTo>
                  <a:lnTo>
                    <a:pt x="2965" y="1384"/>
                  </a:lnTo>
                  <a:lnTo>
                    <a:pt x="2968" y="1373"/>
                  </a:lnTo>
                  <a:lnTo>
                    <a:pt x="2972" y="1362"/>
                  </a:lnTo>
                  <a:lnTo>
                    <a:pt x="2975" y="1348"/>
                  </a:lnTo>
                  <a:lnTo>
                    <a:pt x="2976" y="1332"/>
                  </a:lnTo>
                  <a:lnTo>
                    <a:pt x="2976" y="824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4"/>
                  </a:lnTo>
                  <a:lnTo>
                    <a:pt x="2359" y="1097"/>
                  </a:lnTo>
                  <a:lnTo>
                    <a:pt x="2353" y="1099"/>
                  </a:lnTo>
                  <a:lnTo>
                    <a:pt x="2348" y="1100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7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7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7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100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5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2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4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7"/>
                  </a:lnTo>
                  <a:lnTo>
                    <a:pt x="260" y="776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2"/>
                  </a:lnTo>
                  <a:lnTo>
                    <a:pt x="1551" y="1053"/>
                  </a:lnTo>
                  <a:lnTo>
                    <a:pt x="1669" y="1052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6"/>
                  </a:lnTo>
                  <a:lnTo>
                    <a:pt x="2881" y="747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4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2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5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7"/>
                  </a:lnTo>
                  <a:lnTo>
                    <a:pt x="1911" y="14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8"/>
                  </a:lnTo>
                  <a:lnTo>
                    <a:pt x="3101" y="2092"/>
                  </a:lnTo>
                  <a:lnTo>
                    <a:pt x="3150" y="2135"/>
                  </a:lnTo>
                  <a:lnTo>
                    <a:pt x="3197" y="2181"/>
                  </a:lnTo>
                  <a:lnTo>
                    <a:pt x="3239" y="2230"/>
                  </a:lnTo>
                  <a:lnTo>
                    <a:pt x="3277" y="2283"/>
                  </a:lnTo>
                  <a:lnTo>
                    <a:pt x="3311" y="2339"/>
                  </a:lnTo>
                  <a:lnTo>
                    <a:pt x="3340" y="2398"/>
                  </a:lnTo>
                  <a:lnTo>
                    <a:pt x="3365" y="2460"/>
                  </a:lnTo>
                  <a:lnTo>
                    <a:pt x="3385" y="2523"/>
                  </a:lnTo>
                  <a:lnTo>
                    <a:pt x="3399" y="2589"/>
                  </a:lnTo>
                  <a:lnTo>
                    <a:pt x="3408" y="2657"/>
                  </a:lnTo>
                  <a:lnTo>
                    <a:pt x="3411" y="2727"/>
                  </a:lnTo>
                  <a:lnTo>
                    <a:pt x="3408" y="2799"/>
                  </a:lnTo>
                  <a:lnTo>
                    <a:pt x="3398" y="2871"/>
                  </a:lnTo>
                  <a:lnTo>
                    <a:pt x="3382" y="2939"/>
                  </a:lnTo>
                  <a:lnTo>
                    <a:pt x="3360" y="3007"/>
                  </a:lnTo>
                  <a:lnTo>
                    <a:pt x="3333" y="3071"/>
                  </a:lnTo>
                  <a:lnTo>
                    <a:pt x="3301" y="3132"/>
                  </a:lnTo>
                  <a:lnTo>
                    <a:pt x="3263" y="3190"/>
                  </a:lnTo>
                  <a:lnTo>
                    <a:pt x="3221" y="3245"/>
                  </a:lnTo>
                  <a:lnTo>
                    <a:pt x="3175" y="3296"/>
                  </a:lnTo>
                  <a:lnTo>
                    <a:pt x="3124" y="3342"/>
                  </a:lnTo>
                  <a:lnTo>
                    <a:pt x="3069" y="3384"/>
                  </a:lnTo>
                  <a:lnTo>
                    <a:pt x="3011" y="3421"/>
                  </a:lnTo>
                  <a:lnTo>
                    <a:pt x="2950" y="3453"/>
                  </a:lnTo>
                  <a:lnTo>
                    <a:pt x="2886" y="3481"/>
                  </a:lnTo>
                  <a:lnTo>
                    <a:pt x="2818" y="3503"/>
                  </a:lnTo>
                  <a:lnTo>
                    <a:pt x="2750" y="3519"/>
                  </a:lnTo>
                  <a:lnTo>
                    <a:pt x="2678" y="3528"/>
                  </a:lnTo>
                  <a:lnTo>
                    <a:pt x="2605" y="3532"/>
                  </a:lnTo>
                  <a:lnTo>
                    <a:pt x="2537" y="3528"/>
                  </a:lnTo>
                  <a:lnTo>
                    <a:pt x="2470" y="3521"/>
                  </a:lnTo>
                  <a:lnTo>
                    <a:pt x="2406" y="3506"/>
                  </a:lnTo>
                  <a:lnTo>
                    <a:pt x="2345" y="3488"/>
                  </a:lnTo>
                  <a:lnTo>
                    <a:pt x="2284" y="3465"/>
                  </a:lnTo>
                  <a:lnTo>
                    <a:pt x="2226" y="3437"/>
                  </a:lnTo>
                  <a:lnTo>
                    <a:pt x="2171" y="3404"/>
                  </a:lnTo>
                  <a:lnTo>
                    <a:pt x="2119" y="3367"/>
                  </a:lnTo>
                  <a:lnTo>
                    <a:pt x="1981" y="3385"/>
                  </a:lnTo>
                  <a:lnTo>
                    <a:pt x="1840" y="3397"/>
                  </a:lnTo>
                  <a:lnTo>
                    <a:pt x="1697" y="3405"/>
                  </a:lnTo>
                  <a:lnTo>
                    <a:pt x="1551" y="3407"/>
                  </a:lnTo>
                  <a:lnTo>
                    <a:pt x="1441" y="3406"/>
                  </a:lnTo>
                  <a:lnTo>
                    <a:pt x="1332" y="3402"/>
                  </a:lnTo>
                  <a:lnTo>
                    <a:pt x="1227" y="3395"/>
                  </a:lnTo>
                  <a:lnTo>
                    <a:pt x="1125" y="3386"/>
                  </a:lnTo>
                  <a:lnTo>
                    <a:pt x="1024" y="3374"/>
                  </a:lnTo>
                  <a:lnTo>
                    <a:pt x="928" y="3360"/>
                  </a:lnTo>
                  <a:lnTo>
                    <a:pt x="834" y="3343"/>
                  </a:lnTo>
                  <a:lnTo>
                    <a:pt x="745" y="3326"/>
                  </a:lnTo>
                  <a:lnTo>
                    <a:pt x="660" y="3305"/>
                  </a:lnTo>
                  <a:lnTo>
                    <a:pt x="578" y="3281"/>
                  </a:lnTo>
                  <a:lnTo>
                    <a:pt x="501" y="3256"/>
                  </a:lnTo>
                  <a:lnTo>
                    <a:pt x="428" y="3230"/>
                  </a:lnTo>
                  <a:lnTo>
                    <a:pt x="361" y="3201"/>
                  </a:lnTo>
                  <a:lnTo>
                    <a:pt x="298" y="3171"/>
                  </a:lnTo>
                  <a:lnTo>
                    <a:pt x="241" y="3139"/>
                  </a:lnTo>
                  <a:lnTo>
                    <a:pt x="189" y="3106"/>
                  </a:lnTo>
                  <a:lnTo>
                    <a:pt x="142" y="3071"/>
                  </a:lnTo>
                  <a:lnTo>
                    <a:pt x="103" y="3034"/>
                  </a:lnTo>
                  <a:lnTo>
                    <a:pt x="68" y="2997"/>
                  </a:lnTo>
                  <a:lnTo>
                    <a:pt x="42" y="2958"/>
                  </a:lnTo>
                  <a:lnTo>
                    <a:pt x="21" y="2919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4"/>
                  </a:lnTo>
                  <a:lnTo>
                    <a:pt x="1306" y="7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5" name="Group 1064"/>
          <p:cNvGrpSpPr/>
          <p:nvPr/>
        </p:nvGrpSpPr>
        <p:grpSpPr>
          <a:xfrm>
            <a:off x="6290040" y="5002753"/>
            <a:ext cx="538163" cy="560388"/>
            <a:chOff x="6283325" y="4999038"/>
            <a:chExt cx="538163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8" name="Freeform 112"/>
            <p:cNvSpPr>
              <a:spLocks noEditPoints="1"/>
            </p:cNvSpPr>
            <p:nvPr/>
          </p:nvSpPr>
          <p:spPr bwMode="auto">
            <a:xfrm>
              <a:off x="6546850" y="5316538"/>
              <a:ext cx="274638" cy="242888"/>
            </a:xfrm>
            <a:custGeom>
              <a:avLst/>
              <a:gdLst>
                <a:gd name="T0" fmla="*/ 866 w 1737"/>
                <a:gd name="T1" fmla="*/ 124 h 1536"/>
                <a:gd name="T2" fmla="*/ 861 w 1737"/>
                <a:gd name="T3" fmla="*/ 126 h 1536"/>
                <a:gd name="T4" fmla="*/ 856 w 1737"/>
                <a:gd name="T5" fmla="*/ 132 h 1536"/>
                <a:gd name="T6" fmla="*/ 123 w 1737"/>
                <a:gd name="T7" fmla="*/ 1393 h 1536"/>
                <a:gd name="T8" fmla="*/ 123 w 1737"/>
                <a:gd name="T9" fmla="*/ 1401 h 1536"/>
                <a:gd name="T10" fmla="*/ 127 w 1737"/>
                <a:gd name="T11" fmla="*/ 1407 h 1536"/>
                <a:gd name="T12" fmla="*/ 131 w 1737"/>
                <a:gd name="T13" fmla="*/ 1410 h 1536"/>
                <a:gd name="T14" fmla="*/ 138 w 1737"/>
                <a:gd name="T15" fmla="*/ 1412 h 1536"/>
                <a:gd name="T16" fmla="*/ 1603 w 1737"/>
                <a:gd name="T17" fmla="*/ 1411 h 1536"/>
                <a:gd name="T18" fmla="*/ 1609 w 1737"/>
                <a:gd name="T19" fmla="*/ 1408 h 1536"/>
                <a:gd name="T20" fmla="*/ 1613 w 1737"/>
                <a:gd name="T21" fmla="*/ 1405 h 1536"/>
                <a:gd name="T22" fmla="*/ 1614 w 1737"/>
                <a:gd name="T23" fmla="*/ 1399 h 1536"/>
                <a:gd name="T24" fmla="*/ 1614 w 1737"/>
                <a:gd name="T25" fmla="*/ 1393 h 1536"/>
                <a:gd name="T26" fmla="*/ 881 w 1737"/>
                <a:gd name="T27" fmla="*/ 132 h 1536"/>
                <a:gd name="T28" fmla="*/ 877 w 1737"/>
                <a:gd name="T29" fmla="*/ 126 h 1536"/>
                <a:gd name="T30" fmla="*/ 872 w 1737"/>
                <a:gd name="T31" fmla="*/ 124 h 1536"/>
                <a:gd name="T32" fmla="*/ 868 w 1737"/>
                <a:gd name="T33" fmla="*/ 0 h 1536"/>
                <a:gd name="T34" fmla="*/ 917 w 1737"/>
                <a:gd name="T35" fmla="*/ 8 h 1536"/>
                <a:gd name="T36" fmla="*/ 957 w 1737"/>
                <a:gd name="T37" fmla="*/ 32 h 1536"/>
                <a:gd name="T38" fmla="*/ 988 w 1737"/>
                <a:gd name="T39" fmla="*/ 69 h 1536"/>
                <a:gd name="T40" fmla="*/ 1731 w 1737"/>
                <a:gd name="T41" fmla="*/ 1354 h 1536"/>
                <a:gd name="T42" fmla="*/ 1737 w 1737"/>
                <a:gd name="T43" fmla="*/ 1411 h 1536"/>
                <a:gd name="T44" fmla="*/ 1720 w 1737"/>
                <a:gd name="T45" fmla="*/ 1466 h 1536"/>
                <a:gd name="T46" fmla="*/ 1689 w 1737"/>
                <a:gd name="T47" fmla="*/ 1503 h 1536"/>
                <a:gd name="T48" fmla="*/ 1647 w 1737"/>
                <a:gd name="T49" fmla="*/ 1527 h 1536"/>
                <a:gd name="T50" fmla="*/ 1600 w 1737"/>
                <a:gd name="T51" fmla="*/ 1536 h 1536"/>
                <a:gd name="T52" fmla="*/ 114 w 1737"/>
                <a:gd name="T53" fmla="*/ 1534 h 1536"/>
                <a:gd name="T54" fmla="*/ 69 w 1737"/>
                <a:gd name="T55" fmla="*/ 1517 h 1536"/>
                <a:gd name="T56" fmla="*/ 32 w 1737"/>
                <a:gd name="T57" fmla="*/ 1486 h 1536"/>
                <a:gd name="T58" fmla="*/ 6 w 1737"/>
                <a:gd name="T59" fmla="*/ 1439 h 1536"/>
                <a:gd name="T60" fmla="*/ 0 w 1737"/>
                <a:gd name="T61" fmla="*/ 1382 h 1536"/>
                <a:gd name="T62" fmla="*/ 19 w 1737"/>
                <a:gd name="T63" fmla="*/ 1327 h 1536"/>
                <a:gd name="T64" fmla="*/ 764 w 1737"/>
                <a:gd name="T65" fmla="*/ 49 h 1536"/>
                <a:gd name="T66" fmla="*/ 800 w 1737"/>
                <a:gd name="T67" fmla="*/ 18 h 1536"/>
                <a:gd name="T68" fmla="*/ 844 w 1737"/>
                <a:gd name="T69" fmla="*/ 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37" h="1536">
                  <a:moveTo>
                    <a:pt x="868" y="124"/>
                  </a:moveTo>
                  <a:lnTo>
                    <a:pt x="866" y="124"/>
                  </a:lnTo>
                  <a:lnTo>
                    <a:pt x="864" y="125"/>
                  </a:lnTo>
                  <a:lnTo>
                    <a:pt x="861" y="126"/>
                  </a:lnTo>
                  <a:lnTo>
                    <a:pt x="858" y="128"/>
                  </a:lnTo>
                  <a:lnTo>
                    <a:pt x="856" y="132"/>
                  </a:lnTo>
                  <a:lnTo>
                    <a:pt x="125" y="1390"/>
                  </a:lnTo>
                  <a:lnTo>
                    <a:pt x="123" y="1393"/>
                  </a:lnTo>
                  <a:lnTo>
                    <a:pt x="123" y="1398"/>
                  </a:lnTo>
                  <a:lnTo>
                    <a:pt x="123" y="1401"/>
                  </a:lnTo>
                  <a:lnTo>
                    <a:pt x="125" y="1405"/>
                  </a:lnTo>
                  <a:lnTo>
                    <a:pt x="127" y="1407"/>
                  </a:lnTo>
                  <a:lnTo>
                    <a:pt x="129" y="1408"/>
                  </a:lnTo>
                  <a:lnTo>
                    <a:pt x="131" y="1410"/>
                  </a:lnTo>
                  <a:lnTo>
                    <a:pt x="134" y="1411"/>
                  </a:lnTo>
                  <a:lnTo>
                    <a:pt x="138" y="1412"/>
                  </a:lnTo>
                  <a:lnTo>
                    <a:pt x="1600" y="1412"/>
                  </a:lnTo>
                  <a:lnTo>
                    <a:pt x="1603" y="1411"/>
                  </a:lnTo>
                  <a:lnTo>
                    <a:pt x="1606" y="1410"/>
                  </a:lnTo>
                  <a:lnTo>
                    <a:pt x="1609" y="1408"/>
                  </a:lnTo>
                  <a:lnTo>
                    <a:pt x="1611" y="1407"/>
                  </a:lnTo>
                  <a:lnTo>
                    <a:pt x="1613" y="1405"/>
                  </a:lnTo>
                  <a:lnTo>
                    <a:pt x="1614" y="1402"/>
                  </a:lnTo>
                  <a:lnTo>
                    <a:pt x="1614" y="1399"/>
                  </a:lnTo>
                  <a:lnTo>
                    <a:pt x="1614" y="1397"/>
                  </a:lnTo>
                  <a:lnTo>
                    <a:pt x="1614" y="1393"/>
                  </a:lnTo>
                  <a:lnTo>
                    <a:pt x="1612" y="1390"/>
                  </a:lnTo>
                  <a:lnTo>
                    <a:pt x="881" y="132"/>
                  </a:lnTo>
                  <a:lnTo>
                    <a:pt x="879" y="128"/>
                  </a:lnTo>
                  <a:lnTo>
                    <a:pt x="877" y="126"/>
                  </a:lnTo>
                  <a:lnTo>
                    <a:pt x="874" y="125"/>
                  </a:lnTo>
                  <a:lnTo>
                    <a:pt x="872" y="124"/>
                  </a:lnTo>
                  <a:lnTo>
                    <a:pt x="868" y="124"/>
                  </a:lnTo>
                  <a:close/>
                  <a:moveTo>
                    <a:pt x="868" y="0"/>
                  </a:moveTo>
                  <a:lnTo>
                    <a:pt x="893" y="3"/>
                  </a:lnTo>
                  <a:lnTo>
                    <a:pt x="917" y="8"/>
                  </a:lnTo>
                  <a:lnTo>
                    <a:pt x="937" y="18"/>
                  </a:lnTo>
                  <a:lnTo>
                    <a:pt x="957" y="32"/>
                  </a:lnTo>
                  <a:lnTo>
                    <a:pt x="974" y="49"/>
                  </a:lnTo>
                  <a:lnTo>
                    <a:pt x="988" y="69"/>
                  </a:lnTo>
                  <a:lnTo>
                    <a:pt x="1718" y="1327"/>
                  </a:lnTo>
                  <a:lnTo>
                    <a:pt x="1731" y="1354"/>
                  </a:lnTo>
                  <a:lnTo>
                    <a:pt x="1737" y="1382"/>
                  </a:lnTo>
                  <a:lnTo>
                    <a:pt x="1737" y="1411"/>
                  </a:lnTo>
                  <a:lnTo>
                    <a:pt x="1732" y="1439"/>
                  </a:lnTo>
                  <a:lnTo>
                    <a:pt x="1720" y="1466"/>
                  </a:lnTo>
                  <a:lnTo>
                    <a:pt x="1705" y="1486"/>
                  </a:lnTo>
                  <a:lnTo>
                    <a:pt x="1689" y="1503"/>
                  </a:lnTo>
                  <a:lnTo>
                    <a:pt x="1669" y="1517"/>
                  </a:lnTo>
                  <a:lnTo>
                    <a:pt x="1647" y="1527"/>
                  </a:lnTo>
                  <a:lnTo>
                    <a:pt x="1624" y="1534"/>
                  </a:lnTo>
                  <a:lnTo>
                    <a:pt x="1600" y="1536"/>
                  </a:lnTo>
                  <a:lnTo>
                    <a:pt x="138" y="1536"/>
                  </a:lnTo>
                  <a:lnTo>
                    <a:pt x="114" y="1534"/>
                  </a:lnTo>
                  <a:lnTo>
                    <a:pt x="91" y="1527"/>
                  </a:lnTo>
                  <a:lnTo>
                    <a:pt x="69" y="1517"/>
                  </a:lnTo>
                  <a:lnTo>
                    <a:pt x="49" y="1503"/>
                  </a:lnTo>
                  <a:lnTo>
                    <a:pt x="32" y="1486"/>
                  </a:lnTo>
                  <a:lnTo>
                    <a:pt x="18" y="1466"/>
                  </a:lnTo>
                  <a:lnTo>
                    <a:pt x="6" y="1439"/>
                  </a:lnTo>
                  <a:lnTo>
                    <a:pt x="0" y="1411"/>
                  </a:lnTo>
                  <a:lnTo>
                    <a:pt x="0" y="1382"/>
                  </a:lnTo>
                  <a:lnTo>
                    <a:pt x="7" y="1354"/>
                  </a:lnTo>
                  <a:lnTo>
                    <a:pt x="19" y="1327"/>
                  </a:lnTo>
                  <a:lnTo>
                    <a:pt x="750" y="69"/>
                  </a:lnTo>
                  <a:lnTo>
                    <a:pt x="764" y="49"/>
                  </a:lnTo>
                  <a:lnTo>
                    <a:pt x="780" y="32"/>
                  </a:lnTo>
                  <a:lnTo>
                    <a:pt x="800" y="18"/>
                  </a:lnTo>
                  <a:lnTo>
                    <a:pt x="821" y="8"/>
                  </a:lnTo>
                  <a:lnTo>
                    <a:pt x="844" y="3"/>
                  </a:lnTo>
                  <a:lnTo>
                    <a:pt x="8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113"/>
            <p:cNvSpPr>
              <a:spLocks/>
            </p:cNvSpPr>
            <p:nvPr/>
          </p:nvSpPr>
          <p:spPr bwMode="auto">
            <a:xfrm>
              <a:off x="6675438" y="5383213"/>
              <a:ext cx="19050" cy="98425"/>
            </a:xfrm>
            <a:custGeom>
              <a:avLst/>
              <a:gdLst>
                <a:gd name="T0" fmla="*/ 62 w 123"/>
                <a:gd name="T1" fmla="*/ 0 h 618"/>
                <a:gd name="T2" fmla="*/ 81 w 123"/>
                <a:gd name="T3" fmla="*/ 3 h 618"/>
                <a:gd name="T4" fmla="*/ 99 w 123"/>
                <a:gd name="T5" fmla="*/ 12 h 618"/>
                <a:gd name="T6" fmla="*/ 112 w 123"/>
                <a:gd name="T7" fmla="*/ 25 h 618"/>
                <a:gd name="T8" fmla="*/ 121 w 123"/>
                <a:gd name="T9" fmla="*/ 42 h 618"/>
                <a:gd name="T10" fmla="*/ 123 w 123"/>
                <a:gd name="T11" fmla="*/ 61 h 618"/>
                <a:gd name="T12" fmla="*/ 123 w 123"/>
                <a:gd name="T13" fmla="*/ 557 h 618"/>
                <a:gd name="T14" fmla="*/ 120 w 123"/>
                <a:gd name="T15" fmla="*/ 577 h 618"/>
                <a:gd name="T16" fmla="*/ 112 w 123"/>
                <a:gd name="T17" fmla="*/ 593 h 618"/>
                <a:gd name="T18" fmla="*/ 98 w 123"/>
                <a:gd name="T19" fmla="*/ 607 h 618"/>
                <a:gd name="T20" fmla="*/ 81 w 123"/>
                <a:gd name="T21" fmla="*/ 616 h 618"/>
                <a:gd name="T22" fmla="*/ 62 w 123"/>
                <a:gd name="T23" fmla="*/ 618 h 618"/>
                <a:gd name="T24" fmla="*/ 43 w 123"/>
                <a:gd name="T25" fmla="*/ 616 h 618"/>
                <a:gd name="T26" fmla="*/ 25 w 123"/>
                <a:gd name="T27" fmla="*/ 607 h 618"/>
                <a:gd name="T28" fmla="*/ 12 w 123"/>
                <a:gd name="T29" fmla="*/ 593 h 618"/>
                <a:gd name="T30" fmla="*/ 4 w 123"/>
                <a:gd name="T31" fmla="*/ 577 h 618"/>
                <a:gd name="T32" fmla="*/ 0 w 123"/>
                <a:gd name="T33" fmla="*/ 557 h 618"/>
                <a:gd name="T34" fmla="*/ 0 w 123"/>
                <a:gd name="T35" fmla="*/ 61 h 618"/>
                <a:gd name="T36" fmla="*/ 4 w 123"/>
                <a:gd name="T37" fmla="*/ 42 h 618"/>
                <a:gd name="T38" fmla="*/ 12 w 123"/>
                <a:gd name="T39" fmla="*/ 25 h 618"/>
                <a:gd name="T40" fmla="*/ 25 w 123"/>
                <a:gd name="T41" fmla="*/ 12 h 618"/>
                <a:gd name="T42" fmla="*/ 43 w 123"/>
                <a:gd name="T43" fmla="*/ 3 h 618"/>
                <a:gd name="T44" fmla="*/ 62 w 123"/>
                <a:gd name="T45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618">
                  <a:moveTo>
                    <a:pt x="62" y="0"/>
                  </a:moveTo>
                  <a:lnTo>
                    <a:pt x="81" y="3"/>
                  </a:lnTo>
                  <a:lnTo>
                    <a:pt x="99" y="12"/>
                  </a:lnTo>
                  <a:lnTo>
                    <a:pt x="112" y="25"/>
                  </a:lnTo>
                  <a:lnTo>
                    <a:pt x="121" y="42"/>
                  </a:lnTo>
                  <a:lnTo>
                    <a:pt x="123" y="61"/>
                  </a:lnTo>
                  <a:lnTo>
                    <a:pt x="123" y="557"/>
                  </a:lnTo>
                  <a:lnTo>
                    <a:pt x="120" y="577"/>
                  </a:lnTo>
                  <a:lnTo>
                    <a:pt x="112" y="593"/>
                  </a:lnTo>
                  <a:lnTo>
                    <a:pt x="98" y="607"/>
                  </a:lnTo>
                  <a:lnTo>
                    <a:pt x="81" y="616"/>
                  </a:lnTo>
                  <a:lnTo>
                    <a:pt x="62" y="618"/>
                  </a:lnTo>
                  <a:lnTo>
                    <a:pt x="43" y="616"/>
                  </a:lnTo>
                  <a:lnTo>
                    <a:pt x="25" y="607"/>
                  </a:lnTo>
                  <a:lnTo>
                    <a:pt x="12" y="593"/>
                  </a:lnTo>
                  <a:lnTo>
                    <a:pt x="4" y="577"/>
                  </a:lnTo>
                  <a:lnTo>
                    <a:pt x="0" y="557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114"/>
            <p:cNvSpPr>
              <a:spLocks/>
            </p:cNvSpPr>
            <p:nvPr/>
          </p:nvSpPr>
          <p:spPr bwMode="auto">
            <a:xfrm>
              <a:off x="6675438" y="5500688"/>
              <a:ext cx="19050" cy="19050"/>
            </a:xfrm>
            <a:custGeom>
              <a:avLst/>
              <a:gdLst>
                <a:gd name="T0" fmla="*/ 62 w 124"/>
                <a:gd name="T1" fmla="*/ 0 h 124"/>
                <a:gd name="T2" fmla="*/ 78 w 124"/>
                <a:gd name="T3" fmla="*/ 2 h 124"/>
                <a:gd name="T4" fmla="*/ 92 w 124"/>
                <a:gd name="T5" fmla="*/ 8 h 124"/>
                <a:gd name="T6" fmla="*/ 106 w 124"/>
                <a:gd name="T7" fmla="*/ 18 h 124"/>
                <a:gd name="T8" fmla="*/ 116 w 124"/>
                <a:gd name="T9" fmla="*/ 31 h 124"/>
                <a:gd name="T10" fmla="*/ 122 w 124"/>
                <a:gd name="T11" fmla="*/ 45 h 124"/>
                <a:gd name="T12" fmla="*/ 124 w 124"/>
                <a:gd name="T13" fmla="*/ 62 h 124"/>
                <a:gd name="T14" fmla="*/ 122 w 124"/>
                <a:gd name="T15" fmla="*/ 78 h 124"/>
                <a:gd name="T16" fmla="*/ 116 w 124"/>
                <a:gd name="T17" fmla="*/ 93 h 124"/>
                <a:gd name="T18" fmla="*/ 106 w 124"/>
                <a:gd name="T19" fmla="*/ 106 h 124"/>
                <a:gd name="T20" fmla="*/ 92 w 124"/>
                <a:gd name="T21" fmla="*/ 116 h 124"/>
                <a:gd name="T22" fmla="*/ 78 w 124"/>
                <a:gd name="T23" fmla="*/ 121 h 124"/>
                <a:gd name="T24" fmla="*/ 62 w 124"/>
                <a:gd name="T25" fmla="*/ 124 h 124"/>
                <a:gd name="T26" fmla="*/ 46 w 124"/>
                <a:gd name="T27" fmla="*/ 121 h 124"/>
                <a:gd name="T28" fmla="*/ 31 w 124"/>
                <a:gd name="T29" fmla="*/ 116 h 124"/>
                <a:gd name="T30" fmla="*/ 19 w 124"/>
                <a:gd name="T31" fmla="*/ 106 h 124"/>
                <a:gd name="T32" fmla="*/ 9 w 124"/>
                <a:gd name="T33" fmla="*/ 93 h 124"/>
                <a:gd name="T34" fmla="*/ 2 w 124"/>
                <a:gd name="T35" fmla="*/ 78 h 124"/>
                <a:gd name="T36" fmla="*/ 0 w 124"/>
                <a:gd name="T37" fmla="*/ 62 h 124"/>
                <a:gd name="T38" fmla="*/ 2 w 124"/>
                <a:gd name="T39" fmla="*/ 45 h 124"/>
                <a:gd name="T40" fmla="*/ 9 w 124"/>
                <a:gd name="T41" fmla="*/ 31 h 124"/>
                <a:gd name="T42" fmla="*/ 19 w 124"/>
                <a:gd name="T43" fmla="*/ 18 h 124"/>
                <a:gd name="T44" fmla="*/ 31 w 124"/>
                <a:gd name="T45" fmla="*/ 8 h 124"/>
                <a:gd name="T46" fmla="*/ 46 w 124"/>
                <a:gd name="T47" fmla="*/ 2 h 124"/>
                <a:gd name="T48" fmla="*/ 62 w 124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4">
                  <a:moveTo>
                    <a:pt x="62" y="0"/>
                  </a:moveTo>
                  <a:lnTo>
                    <a:pt x="78" y="2"/>
                  </a:lnTo>
                  <a:lnTo>
                    <a:pt x="92" y="8"/>
                  </a:lnTo>
                  <a:lnTo>
                    <a:pt x="106" y="18"/>
                  </a:lnTo>
                  <a:lnTo>
                    <a:pt x="116" y="31"/>
                  </a:lnTo>
                  <a:lnTo>
                    <a:pt x="122" y="45"/>
                  </a:lnTo>
                  <a:lnTo>
                    <a:pt x="124" y="62"/>
                  </a:lnTo>
                  <a:lnTo>
                    <a:pt x="122" y="78"/>
                  </a:lnTo>
                  <a:lnTo>
                    <a:pt x="116" y="93"/>
                  </a:lnTo>
                  <a:lnTo>
                    <a:pt x="106" y="106"/>
                  </a:lnTo>
                  <a:lnTo>
                    <a:pt x="92" y="116"/>
                  </a:lnTo>
                  <a:lnTo>
                    <a:pt x="78" y="121"/>
                  </a:lnTo>
                  <a:lnTo>
                    <a:pt x="62" y="124"/>
                  </a:lnTo>
                  <a:lnTo>
                    <a:pt x="46" y="121"/>
                  </a:lnTo>
                  <a:lnTo>
                    <a:pt x="31" y="116"/>
                  </a:lnTo>
                  <a:lnTo>
                    <a:pt x="19" y="106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115"/>
            <p:cNvSpPr>
              <a:spLocks noEditPoints="1"/>
            </p:cNvSpPr>
            <p:nvPr/>
          </p:nvSpPr>
          <p:spPr bwMode="auto">
            <a:xfrm>
              <a:off x="6283325" y="4999038"/>
              <a:ext cx="488950" cy="539750"/>
            </a:xfrm>
            <a:custGeom>
              <a:avLst/>
              <a:gdLst>
                <a:gd name="T0" fmla="*/ 2857 w 3085"/>
                <a:gd name="T1" fmla="*/ 902 h 3396"/>
                <a:gd name="T2" fmla="*/ 2687 w 3085"/>
                <a:gd name="T3" fmla="*/ 990 h 3396"/>
                <a:gd name="T4" fmla="*/ 2347 w 3085"/>
                <a:gd name="T5" fmla="*/ 1097 h 3396"/>
                <a:gd name="T6" fmla="*/ 2050 w 3085"/>
                <a:gd name="T7" fmla="*/ 1148 h 3396"/>
                <a:gd name="T8" fmla="*/ 1542 w 3085"/>
                <a:gd name="T9" fmla="*/ 1177 h 3396"/>
                <a:gd name="T10" fmla="*/ 1036 w 3085"/>
                <a:gd name="T11" fmla="*/ 1148 h 3396"/>
                <a:gd name="T12" fmla="*/ 738 w 3085"/>
                <a:gd name="T13" fmla="*/ 1097 h 3396"/>
                <a:gd name="T14" fmla="*/ 399 w 3085"/>
                <a:gd name="T15" fmla="*/ 990 h 3396"/>
                <a:gd name="T16" fmla="*/ 221 w 3085"/>
                <a:gd name="T17" fmla="*/ 898 h 3396"/>
                <a:gd name="T18" fmla="*/ 128 w 3085"/>
                <a:gd name="T19" fmla="*/ 1362 h 3396"/>
                <a:gd name="T20" fmla="*/ 211 w 3085"/>
                <a:gd name="T21" fmla="*/ 1482 h 3396"/>
                <a:gd name="T22" fmla="*/ 345 w 3085"/>
                <a:gd name="T23" fmla="*/ 1571 h 3396"/>
                <a:gd name="T24" fmla="*/ 533 w 3085"/>
                <a:gd name="T25" fmla="*/ 1650 h 3396"/>
                <a:gd name="T26" fmla="*/ 1052 w 3085"/>
                <a:gd name="T27" fmla="*/ 1766 h 3396"/>
                <a:gd name="T28" fmla="*/ 1393 w 3085"/>
                <a:gd name="T29" fmla="*/ 1793 h 3396"/>
                <a:gd name="T30" fmla="*/ 1893 w 3085"/>
                <a:gd name="T31" fmla="*/ 1781 h 3396"/>
                <a:gd name="T32" fmla="*/ 2298 w 3085"/>
                <a:gd name="T33" fmla="*/ 1721 h 3396"/>
                <a:gd name="T34" fmla="*/ 2702 w 3085"/>
                <a:gd name="T35" fmla="*/ 1589 h 3396"/>
                <a:gd name="T36" fmla="*/ 2826 w 3085"/>
                <a:gd name="T37" fmla="*/ 1520 h 3396"/>
                <a:gd name="T38" fmla="*/ 2921 w 3085"/>
                <a:gd name="T39" fmla="*/ 1434 h 3396"/>
                <a:gd name="T40" fmla="*/ 1542 w 3085"/>
                <a:gd name="T41" fmla="*/ 123 h 3396"/>
                <a:gd name="T42" fmla="*/ 715 w 3085"/>
                <a:gd name="T43" fmla="*/ 215 h 3396"/>
                <a:gd name="T44" fmla="*/ 218 w 3085"/>
                <a:gd name="T45" fmla="*/ 431 h 3396"/>
                <a:gd name="T46" fmla="*/ 158 w 3085"/>
                <a:gd name="T47" fmla="*/ 684 h 3396"/>
                <a:gd name="T48" fmla="*/ 556 w 3085"/>
                <a:gd name="T49" fmla="*/ 915 h 3396"/>
                <a:gd name="T50" fmla="*/ 1310 w 3085"/>
                <a:gd name="T51" fmla="*/ 1047 h 3396"/>
                <a:gd name="T52" fmla="*/ 2190 w 3085"/>
                <a:gd name="T53" fmla="*/ 999 h 3396"/>
                <a:gd name="T54" fmla="*/ 2780 w 3085"/>
                <a:gd name="T55" fmla="*/ 806 h 3396"/>
                <a:gd name="T56" fmla="*/ 2958 w 3085"/>
                <a:gd name="T57" fmla="*/ 557 h 3396"/>
                <a:gd name="T58" fmla="*/ 2667 w 3085"/>
                <a:gd name="T59" fmla="*/ 313 h 3396"/>
                <a:gd name="T60" fmla="*/ 1990 w 3085"/>
                <a:gd name="T61" fmla="*/ 149 h 3396"/>
                <a:gd name="T62" fmla="*/ 1901 w 3085"/>
                <a:gd name="T63" fmla="*/ 14 h 3396"/>
                <a:gd name="T64" fmla="*/ 2632 w 3085"/>
                <a:gd name="T65" fmla="*/ 163 h 3396"/>
                <a:gd name="T66" fmla="*/ 3022 w 3085"/>
                <a:gd name="T67" fmla="*/ 419 h 3396"/>
                <a:gd name="T68" fmla="*/ 3073 w 3085"/>
                <a:gd name="T69" fmla="*/ 2143 h 3396"/>
                <a:gd name="T70" fmla="*/ 2961 w 3085"/>
                <a:gd name="T71" fmla="*/ 2107 h 3396"/>
                <a:gd name="T72" fmla="*/ 2693 w 3085"/>
                <a:gd name="T73" fmla="*/ 1732 h 3396"/>
                <a:gd name="T74" fmla="*/ 2007 w 3085"/>
                <a:gd name="T75" fmla="*/ 1896 h 3396"/>
                <a:gd name="T76" fmla="*/ 1077 w 3085"/>
                <a:gd name="T77" fmla="*/ 1896 h 3396"/>
                <a:gd name="T78" fmla="*/ 390 w 3085"/>
                <a:gd name="T79" fmla="*/ 1731 h 3396"/>
                <a:gd name="T80" fmla="*/ 124 w 3085"/>
                <a:gd name="T81" fmla="*/ 1567 h 3396"/>
                <a:gd name="T82" fmla="*/ 172 w 3085"/>
                <a:gd name="T83" fmla="*/ 2186 h 3396"/>
                <a:gd name="T84" fmla="*/ 280 w 3085"/>
                <a:gd name="T85" fmla="*/ 2278 h 3396"/>
                <a:gd name="T86" fmla="*/ 418 w 3085"/>
                <a:gd name="T87" fmla="*/ 2349 h 3396"/>
                <a:gd name="T88" fmla="*/ 885 w 3085"/>
                <a:gd name="T89" fmla="*/ 2484 h 3396"/>
                <a:gd name="T90" fmla="*/ 1250 w 3085"/>
                <a:gd name="T91" fmla="*/ 2529 h 3396"/>
                <a:gd name="T92" fmla="*/ 1593 w 3085"/>
                <a:gd name="T93" fmla="*/ 2566 h 3396"/>
                <a:gd name="T94" fmla="*/ 1419 w 3085"/>
                <a:gd name="T95" fmla="*/ 2663 h 3396"/>
                <a:gd name="T96" fmla="*/ 610 w 3085"/>
                <a:gd name="T97" fmla="*/ 2551 h 3396"/>
                <a:gd name="T98" fmla="*/ 149 w 3085"/>
                <a:gd name="T99" fmla="*/ 2332 h 3396"/>
                <a:gd name="T100" fmla="*/ 148 w 3085"/>
                <a:gd name="T101" fmla="*/ 2898 h 3396"/>
                <a:gd name="T102" fmla="*/ 502 w 3085"/>
                <a:gd name="T103" fmla="*/ 3127 h 3396"/>
                <a:gd name="T104" fmla="*/ 1239 w 3085"/>
                <a:gd name="T105" fmla="*/ 3273 h 3396"/>
                <a:gd name="T106" fmla="*/ 1269 w 3085"/>
                <a:gd name="T107" fmla="*/ 3385 h 3396"/>
                <a:gd name="T108" fmla="*/ 909 w 3085"/>
                <a:gd name="T109" fmla="*/ 3356 h 3396"/>
                <a:gd name="T110" fmla="*/ 340 w 3085"/>
                <a:gd name="T111" fmla="*/ 3194 h 3396"/>
                <a:gd name="T112" fmla="*/ 21 w 3085"/>
                <a:gd name="T113" fmla="*/ 2920 h 3396"/>
                <a:gd name="T114" fmla="*/ 41 w 3085"/>
                <a:gd name="T115" fmla="*/ 454 h 3396"/>
                <a:gd name="T116" fmla="*/ 387 w 3085"/>
                <a:gd name="T117" fmla="*/ 192 h 3396"/>
                <a:gd name="T118" fmla="*/ 1075 w 3085"/>
                <a:gd name="T119" fmla="*/ 2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5" h="3396">
                  <a:moveTo>
                    <a:pt x="2961" y="823"/>
                  </a:moveTo>
                  <a:lnTo>
                    <a:pt x="2950" y="834"/>
                  </a:lnTo>
                  <a:lnTo>
                    <a:pt x="2938" y="844"/>
                  </a:lnTo>
                  <a:lnTo>
                    <a:pt x="2932" y="849"/>
                  </a:lnTo>
                  <a:lnTo>
                    <a:pt x="2925" y="855"/>
                  </a:lnTo>
                  <a:lnTo>
                    <a:pt x="2895" y="877"/>
                  </a:lnTo>
                  <a:lnTo>
                    <a:pt x="2865" y="898"/>
                  </a:lnTo>
                  <a:lnTo>
                    <a:pt x="2857" y="902"/>
                  </a:lnTo>
                  <a:lnTo>
                    <a:pt x="2850" y="907"/>
                  </a:lnTo>
                  <a:lnTo>
                    <a:pt x="2822" y="923"/>
                  </a:lnTo>
                  <a:lnTo>
                    <a:pt x="2792" y="940"/>
                  </a:lnTo>
                  <a:lnTo>
                    <a:pt x="2770" y="952"/>
                  </a:lnTo>
                  <a:lnTo>
                    <a:pt x="2735" y="968"/>
                  </a:lnTo>
                  <a:lnTo>
                    <a:pt x="2699" y="985"/>
                  </a:lnTo>
                  <a:lnTo>
                    <a:pt x="2693" y="988"/>
                  </a:lnTo>
                  <a:lnTo>
                    <a:pt x="2687" y="990"/>
                  </a:lnTo>
                  <a:lnTo>
                    <a:pt x="2643" y="1009"/>
                  </a:lnTo>
                  <a:lnTo>
                    <a:pt x="2596" y="1026"/>
                  </a:lnTo>
                  <a:lnTo>
                    <a:pt x="2568" y="1036"/>
                  </a:lnTo>
                  <a:lnTo>
                    <a:pt x="2530" y="1048"/>
                  </a:lnTo>
                  <a:lnTo>
                    <a:pt x="2489" y="1060"/>
                  </a:lnTo>
                  <a:lnTo>
                    <a:pt x="2460" y="1069"/>
                  </a:lnTo>
                  <a:lnTo>
                    <a:pt x="2404" y="1083"/>
                  </a:lnTo>
                  <a:lnTo>
                    <a:pt x="2347" y="1097"/>
                  </a:lnTo>
                  <a:lnTo>
                    <a:pt x="2340" y="1099"/>
                  </a:lnTo>
                  <a:lnTo>
                    <a:pt x="2331" y="1101"/>
                  </a:lnTo>
                  <a:lnTo>
                    <a:pt x="2278" y="1112"/>
                  </a:lnTo>
                  <a:lnTo>
                    <a:pt x="2224" y="1122"/>
                  </a:lnTo>
                  <a:lnTo>
                    <a:pt x="2186" y="1128"/>
                  </a:lnTo>
                  <a:lnTo>
                    <a:pt x="2133" y="1136"/>
                  </a:lnTo>
                  <a:lnTo>
                    <a:pt x="2078" y="1144"/>
                  </a:lnTo>
                  <a:lnTo>
                    <a:pt x="2050" y="1148"/>
                  </a:lnTo>
                  <a:lnTo>
                    <a:pt x="1979" y="1156"/>
                  </a:lnTo>
                  <a:lnTo>
                    <a:pt x="1908" y="1162"/>
                  </a:lnTo>
                  <a:lnTo>
                    <a:pt x="1871" y="1165"/>
                  </a:lnTo>
                  <a:lnTo>
                    <a:pt x="1811" y="1169"/>
                  </a:lnTo>
                  <a:lnTo>
                    <a:pt x="1751" y="1172"/>
                  </a:lnTo>
                  <a:lnTo>
                    <a:pt x="1706" y="1174"/>
                  </a:lnTo>
                  <a:lnTo>
                    <a:pt x="1626" y="1176"/>
                  </a:lnTo>
                  <a:lnTo>
                    <a:pt x="1542" y="1177"/>
                  </a:lnTo>
                  <a:lnTo>
                    <a:pt x="1460" y="1176"/>
                  </a:lnTo>
                  <a:lnTo>
                    <a:pt x="1380" y="1174"/>
                  </a:lnTo>
                  <a:lnTo>
                    <a:pt x="1335" y="1172"/>
                  </a:lnTo>
                  <a:lnTo>
                    <a:pt x="1274" y="1169"/>
                  </a:lnTo>
                  <a:lnTo>
                    <a:pt x="1215" y="1165"/>
                  </a:lnTo>
                  <a:lnTo>
                    <a:pt x="1177" y="1162"/>
                  </a:lnTo>
                  <a:lnTo>
                    <a:pt x="1106" y="1156"/>
                  </a:lnTo>
                  <a:lnTo>
                    <a:pt x="1036" y="1148"/>
                  </a:lnTo>
                  <a:lnTo>
                    <a:pt x="1007" y="1144"/>
                  </a:lnTo>
                  <a:lnTo>
                    <a:pt x="952" y="1136"/>
                  </a:lnTo>
                  <a:lnTo>
                    <a:pt x="900" y="1128"/>
                  </a:lnTo>
                  <a:lnTo>
                    <a:pt x="861" y="1122"/>
                  </a:lnTo>
                  <a:lnTo>
                    <a:pt x="807" y="1112"/>
                  </a:lnTo>
                  <a:lnTo>
                    <a:pt x="755" y="1101"/>
                  </a:lnTo>
                  <a:lnTo>
                    <a:pt x="746" y="1099"/>
                  </a:lnTo>
                  <a:lnTo>
                    <a:pt x="738" y="1097"/>
                  </a:lnTo>
                  <a:lnTo>
                    <a:pt x="681" y="1083"/>
                  </a:lnTo>
                  <a:lnTo>
                    <a:pt x="625" y="1069"/>
                  </a:lnTo>
                  <a:lnTo>
                    <a:pt x="595" y="1060"/>
                  </a:lnTo>
                  <a:lnTo>
                    <a:pt x="556" y="1048"/>
                  </a:lnTo>
                  <a:lnTo>
                    <a:pt x="517" y="1036"/>
                  </a:lnTo>
                  <a:lnTo>
                    <a:pt x="490" y="1026"/>
                  </a:lnTo>
                  <a:lnTo>
                    <a:pt x="443" y="1009"/>
                  </a:lnTo>
                  <a:lnTo>
                    <a:pt x="399" y="990"/>
                  </a:lnTo>
                  <a:lnTo>
                    <a:pt x="392" y="988"/>
                  </a:lnTo>
                  <a:lnTo>
                    <a:pt x="387" y="985"/>
                  </a:lnTo>
                  <a:lnTo>
                    <a:pt x="350" y="968"/>
                  </a:lnTo>
                  <a:lnTo>
                    <a:pt x="315" y="952"/>
                  </a:lnTo>
                  <a:lnTo>
                    <a:pt x="293" y="940"/>
                  </a:lnTo>
                  <a:lnTo>
                    <a:pt x="235" y="907"/>
                  </a:lnTo>
                  <a:lnTo>
                    <a:pt x="228" y="902"/>
                  </a:lnTo>
                  <a:lnTo>
                    <a:pt x="221" y="898"/>
                  </a:lnTo>
                  <a:lnTo>
                    <a:pt x="190" y="877"/>
                  </a:lnTo>
                  <a:lnTo>
                    <a:pt x="160" y="855"/>
                  </a:lnTo>
                  <a:lnTo>
                    <a:pt x="154" y="849"/>
                  </a:lnTo>
                  <a:lnTo>
                    <a:pt x="147" y="844"/>
                  </a:lnTo>
                  <a:lnTo>
                    <a:pt x="124" y="824"/>
                  </a:lnTo>
                  <a:lnTo>
                    <a:pt x="124" y="1331"/>
                  </a:lnTo>
                  <a:lnTo>
                    <a:pt x="125" y="1347"/>
                  </a:lnTo>
                  <a:lnTo>
                    <a:pt x="128" y="1362"/>
                  </a:lnTo>
                  <a:lnTo>
                    <a:pt x="135" y="1384"/>
                  </a:lnTo>
                  <a:lnTo>
                    <a:pt x="145" y="1403"/>
                  </a:lnTo>
                  <a:lnTo>
                    <a:pt x="158" y="1425"/>
                  </a:lnTo>
                  <a:lnTo>
                    <a:pt x="165" y="1434"/>
                  </a:lnTo>
                  <a:lnTo>
                    <a:pt x="172" y="1443"/>
                  </a:lnTo>
                  <a:lnTo>
                    <a:pt x="194" y="1467"/>
                  </a:lnTo>
                  <a:lnTo>
                    <a:pt x="202" y="1475"/>
                  </a:lnTo>
                  <a:lnTo>
                    <a:pt x="211" y="1482"/>
                  </a:lnTo>
                  <a:lnTo>
                    <a:pt x="226" y="1494"/>
                  </a:lnTo>
                  <a:lnTo>
                    <a:pt x="243" y="1508"/>
                  </a:lnTo>
                  <a:lnTo>
                    <a:pt x="251" y="1513"/>
                  </a:lnTo>
                  <a:lnTo>
                    <a:pt x="259" y="1520"/>
                  </a:lnTo>
                  <a:lnTo>
                    <a:pt x="303" y="1547"/>
                  </a:lnTo>
                  <a:lnTo>
                    <a:pt x="310" y="1552"/>
                  </a:lnTo>
                  <a:lnTo>
                    <a:pt x="316" y="1555"/>
                  </a:lnTo>
                  <a:lnTo>
                    <a:pt x="345" y="1571"/>
                  </a:lnTo>
                  <a:lnTo>
                    <a:pt x="374" y="1586"/>
                  </a:lnTo>
                  <a:lnTo>
                    <a:pt x="379" y="1588"/>
                  </a:lnTo>
                  <a:lnTo>
                    <a:pt x="383" y="1590"/>
                  </a:lnTo>
                  <a:lnTo>
                    <a:pt x="418" y="1606"/>
                  </a:lnTo>
                  <a:lnTo>
                    <a:pt x="456" y="1621"/>
                  </a:lnTo>
                  <a:lnTo>
                    <a:pt x="458" y="1622"/>
                  </a:lnTo>
                  <a:lnTo>
                    <a:pt x="459" y="1624"/>
                  </a:lnTo>
                  <a:lnTo>
                    <a:pt x="533" y="1650"/>
                  </a:lnTo>
                  <a:lnTo>
                    <a:pt x="612" y="1676"/>
                  </a:lnTo>
                  <a:lnTo>
                    <a:pt x="697" y="1700"/>
                  </a:lnTo>
                  <a:lnTo>
                    <a:pt x="789" y="1722"/>
                  </a:lnTo>
                  <a:lnTo>
                    <a:pt x="885" y="1740"/>
                  </a:lnTo>
                  <a:lnTo>
                    <a:pt x="986" y="1757"/>
                  </a:lnTo>
                  <a:lnTo>
                    <a:pt x="989" y="1757"/>
                  </a:lnTo>
                  <a:lnTo>
                    <a:pt x="991" y="1758"/>
                  </a:lnTo>
                  <a:lnTo>
                    <a:pt x="1052" y="1766"/>
                  </a:lnTo>
                  <a:lnTo>
                    <a:pt x="1115" y="1774"/>
                  </a:lnTo>
                  <a:lnTo>
                    <a:pt x="1137" y="1776"/>
                  </a:lnTo>
                  <a:lnTo>
                    <a:pt x="1193" y="1781"/>
                  </a:lnTo>
                  <a:lnTo>
                    <a:pt x="1250" y="1786"/>
                  </a:lnTo>
                  <a:lnTo>
                    <a:pt x="1277" y="1788"/>
                  </a:lnTo>
                  <a:lnTo>
                    <a:pt x="1305" y="1789"/>
                  </a:lnTo>
                  <a:lnTo>
                    <a:pt x="1349" y="1791"/>
                  </a:lnTo>
                  <a:lnTo>
                    <a:pt x="1393" y="1793"/>
                  </a:lnTo>
                  <a:lnTo>
                    <a:pt x="1467" y="1796"/>
                  </a:lnTo>
                  <a:lnTo>
                    <a:pt x="1542" y="1797"/>
                  </a:lnTo>
                  <a:lnTo>
                    <a:pt x="1618" y="1796"/>
                  </a:lnTo>
                  <a:lnTo>
                    <a:pt x="1693" y="1793"/>
                  </a:lnTo>
                  <a:lnTo>
                    <a:pt x="1737" y="1791"/>
                  </a:lnTo>
                  <a:lnTo>
                    <a:pt x="1780" y="1789"/>
                  </a:lnTo>
                  <a:lnTo>
                    <a:pt x="1835" y="1786"/>
                  </a:lnTo>
                  <a:lnTo>
                    <a:pt x="1893" y="1781"/>
                  </a:lnTo>
                  <a:lnTo>
                    <a:pt x="1949" y="1776"/>
                  </a:lnTo>
                  <a:lnTo>
                    <a:pt x="1971" y="1774"/>
                  </a:lnTo>
                  <a:lnTo>
                    <a:pt x="2033" y="1766"/>
                  </a:lnTo>
                  <a:lnTo>
                    <a:pt x="2095" y="1758"/>
                  </a:lnTo>
                  <a:lnTo>
                    <a:pt x="2097" y="1757"/>
                  </a:lnTo>
                  <a:lnTo>
                    <a:pt x="2099" y="1757"/>
                  </a:lnTo>
                  <a:lnTo>
                    <a:pt x="2201" y="1740"/>
                  </a:lnTo>
                  <a:lnTo>
                    <a:pt x="2298" y="1721"/>
                  </a:lnTo>
                  <a:lnTo>
                    <a:pt x="2389" y="1700"/>
                  </a:lnTo>
                  <a:lnTo>
                    <a:pt x="2474" y="1675"/>
                  </a:lnTo>
                  <a:lnTo>
                    <a:pt x="2554" y="1650"/>
                  </a:lnTo>
                  <a:lnTo>
                    <a:pt x="2626" y="1624"/>
                  </a:lnTo>
                  <a:lnTo>
                    <a:pt x="2628" y="1622"/>
                  </a:lnTo>
                  <a:lnTo>
                    <a:pt x="2630" y="1621"/>
                  </a:lnTo>
                  <a:lnTo>
                    <a:pt x="2667" y="1606"/>
                  </a:lnTo>
                  <a:lnTo>
                    <a:pt x="2702" y="1589"/>
                  </a:lnTo>
                  <a:lnTo>
                    <a:pt x="2706" y="1588"/>
                  </a:lnTo>
                  <a:lnTo>
                    <a:pt x="2711" y="1586"/>
                  </a:lnTo>
                  <a:lnTo>
                    <a:pt x="2741" y="1571"/>
                  </a:lnTo>
                  <a:lnTo>
                    <a:pt x="2769" y="1555"/>
                  </a:lnTo>
                  <a:lnTo>
                    <a:pt x="2776" y="1552"/>
                  </a:lnTo>
                  <a:lnTo>
                    <a:pt x="2782" y="1547"/>
                  </a:lnTo>
                  <a:lnTo>
                    <a:pt x="2805" y="1533"/>
                  </a:lnTo>
                  <a:lnTo>
                    <a:pt x="2826" y="1520"/>
                  </a:lnTo>
                  <a:lnTo>
                    <a:pt x="2835" y="1513"/>
                  </a:lnTo>
                  <a:lnTo>
                    <a:pt x="2843" y="1508"/>
                  </a:lnTo>
                  <a:lnTo>
                    <a:pt x="2859" y="1494"/>
                  </a:lnTo>
                  <a:lnTo>
                    <a:pt x="2875" y="1481"/>
                  </a:lnTo>
                  <a:lnTo>
                    <a:pt x="2883" y="1475"/>
                  </a:lnTo>
                  <a:lnTo>
                    <a:pt x="2891" y="1467"/>
                  </a:lnTo>
                  <a:lnTo>
                    <a:pt x="2913" y="1443"/>
                  </a:lnTo>
                  <a:lnTo>
                    <a:pt x="2921" y="1434"/>
                  </a:lnTo>
                  <a:lnTo>
                    <a:pt x="2926" y="1425"/>
                  </a:lnTo>
                  <a:lnTo>
                    <a:pt x="2940" y="1403"/>
                  </a:lnTo>
                  <a:lnTo>
                    <a:pt x="2949" y="1384"/>
                  </a:lnTo>
                  <a:lnTo>
                    <a:pt x="2957" y="1362"/>
                  </a:lnTo>
                  <a:lnTo>
                    <a:pt x="2960" y="1347"/>
                  </a:lnTo>
                  <a:lnTo>
                    <a:pt x="2961" y="1331"/>
                  </a:lnTo>
                  <a:lnTo>
                    <a:pt x="2961" y="823"/>
                  </a:lnTo>
                  <a:close/>
                  <a:moveTo>
                    <a:pt x="1542" y="123"/>
                  </a:moveTo>
                  <a:lnTo>
                    <a:pt x="1425" y="126"/>
                  </a:lnTo>
                  <a:lnTo>
                    <a:pt x="1310" y="130"/>
                  </a:lnTo>
                  <a:lnTo>
                    <a:pt x="1201" y="138"/>
                  </a:lnTo>
                  <a:lnTo>
                    <a:pt x="1095" y="149"/>
                  </a:lnTo>
                  <a:lnTo>
                    <a:pt x="993" y="162"/>
                  </a:lnTo>
                  <a:lnTo>
                    <a:pt x="895" y="177"/>
                  </a:lnTo>
                  <a:lnTo>
                    <a:pt x="803" y="195"/>
                  </a:lnTo>
                  <a:lnTo>
                    <a:pt x="715" y="215"/>
                  </a:lnTo>
                  <a:lnTo>
                    <a:pt x="633" y="237"/>
                  </a:lnTo>
                  <a:lnTo>
                    <a:pt x="556" y="261"/>
                  </a:lnTo>
                  <a:lnTo>
                    <a:pt x="484" y="287"/>
                  </a:lnTo>
                  <a:lnTo>
                    <a:pt x="418" y="313"/>
                  </a:lnTo>
                  <a:lnTo>
                    <a:pt x="359" y="341"/>
                  </a:lnTo>
                  <a:lnTo>
                    <a:pt x="305" y="371"/>
                  </a:lnTo>
                  <a:lnTo>
                    <a:pt x="259" y="400"/>
                  </a:lnTo>
                  <a:lnTo>
                    <a:pt x="218" y="431"/>
                  </a:lnTo>
                  <a:lnTo>
                    <a:pt x="184" y="462"/>
                  </a:lnTo>
                  <a:lnTo>
                    <a:pt x="158" y="493"/>
                  </a:lnTo>
                  <a:lnTo>
                    <a:pt x="139" y="525"/>
                  </a:lnTo>
                  <a:lnTo>
                    <a:pt x="127" y="557"/>
                  </a:lnTo>
                  <a:lnTo>
                    <a:pt x="124" y="589"/>
                  </a:lnTo>
                  <a:lnTo>
                    <a:pt x="127" y="620"/>
                  </a:lnTo>
                  <a:lnTo>
                    <a:pt x="139" y="652"/>
                  </a:lnTo>
                  <a:lnTo>
                    <a:pt x="158" y="684"/>
                  </a:lnTo>
                  <a:lnTo>
                    <a:pt x="184" y="715"/>
                  </a:lnTo>
                  <a:lnTo>
                    <a:pt x="218" y="746"/>
                  </a:lnTo>
                  <a:lnTo>
                    <a:pt x="259" y="776"/>
                  </a:lnTo>
                  <a:lnTo>
                    <a:pt x="305" y="806"/>
                  </a:lnTo>
                  <a:lnTo>
                    <a:pt x="359" y="836"/>
                  </a:lnTo>
                  <a:lnTo>
                    <a:pt x="418" y="864"/>
                  </a:lnTo>
                  <a:lnTo>
                    <a:pt x="484" y="890"/>
                  </a:lnTo>
                  <a:lnTo>
                    <a:pt x="556" y="915"/>
                  </a:lnTo>
                  <a:lnTo>
                    <a:pt x="633" y="940"/>
                  </a:lnTo>
                  <a:lnTo>
                    <a:pt x="715" y="962"/>
                  </a:lnTo>
                  <a:lnTo>
                    <a:pt x="803" y="982"/>
                  </a:lnTo>
                  <a:lnTo>
                    <a:pt x="895" y="999"/>
                  </a:lnTo>
                  <a:lnTo>
                    <a:pt x="993" y="1015"/>
                  </a:lnTo>
                  <a:lnTo>
                    <a:pt x="1095" y="1028"/>
                  </a:lnTo>
                  <a:lnTo>
                    <a:pt x="1201" y="1039"/>
                  </a:lnTo>
                  <a:lnTo>
                    <a:pt x="1310" y="1047"/>
                  </a:lnTo>
                  <a:lnTo>
                    <a:pt x="1425" y="1051"/>
                  </a:lnTo>
                  <a:lnTo>
                    <a:pt x="1542" y="1053"/>
                  </a:lnTo>
                  <a:lnTo>
                    <a:pt x="1661" y="1051"/>
                  </a:lnTo>
                  <a:lnTo>
                    <a:pt x="1774" y="1047"/>
                  </a:lnTo>
                  <a:lnTo>
                    <a:pt x="1885" y="1039"/>
                  </a:lnTo>
                  <a:lnTo>
                    <a:pt x="1990" y="1028"/>
                  </a:lnTo>
                  <a:lnTo>
                    <a:pt x="2092" y="1015"/>
                  </a:lnTo>
                  <a:lnTo>
                    <a:pt x="2190" y="999"/>
                  </a:lnTo>
                  <a:lnTo>
                    <a:pt x="2282" y="982"/>
                  </a:lnTo>
                  <a:lnTo>
                    <a:pt x="2370" y="962"/>
                  </a:lnTo>
                  <a:lnTo>
                    <a:pt x="2453" y="940"/>
                  </a:lnTo>
                  <a:lnTo>
                    <a:pt x="2530" y="915"/>
                  </a:lnTo>
                  <a:lnTo>
                    <a:pt x="2601" y="890"/>
                  </a:lnTo>
                  <a:lnTo>
                    <a:pt x="2667" y="864"/>
                  </a:lnTo>
                  <a:lnTo>
                    <a:pt x="2726" y="836"/>
                  </a:lnTo>
                  <a:lnTo>
                    <a:pt x="2780" y="806"/>
                  </a:lnTo>
                  <a:lnTo>
                    <a:pt x="2826" y="776"/>
                  </a:lnTo>
                  <a:lnTo>
                    <a:pt x="2867" y="746"/>
                  </a:lnTo>
                  <a:lnTo>
                    <a:pt x="2901" y="715"/>
                  </a:lnTo>
                  <a:lnTo>
                    <a:pt x="2927" y="684"/>
                  </a:lnTo>
                  <a:lnTo>
                    <a:pt x="2946" y="652"/>
                  </a:lnTo>
                  <a:lnTo>
                    <a:pt x="2958" y="620"/>
                  </a:lnTo>
                  <a:lnTo>
                    <a:pt x="2961" y="589"/>
                  </a:lnTo>
                  <a:lnTo>
                    <a:pt x="2958" y="557"/>
                  </a:lnTo>
                  <a:lnTo>
                    <a:pt x="2946" y="525"/>
                  </a:lnTo>
                  <a:lnTo>
                    <a:pt x="2927" y="493"/>
                  </a:lnTo>
                  <a:lnTo>
                    <a:pt x="2901" y="462"/>
                  </a:lnTo>
                  <a:lnTo>
                    <a:pt x="2867" y="431"/>
                  </a:lnTo>
                  <a:lnTo>
                    <a:pt x="2826" y="400"/>
                  </a:lnTo>
                  <a:lnTo>
                    <a:pt x="2780" y="371"/>
                  </a:lnTo>
                  <a:lnTo>
                    <a:pt x="2726" y="341"/>
                  </a:lnTo>
                  <a:lnTo>
                    <a:pt x="2667" y="313"/>
                  </a:lnTo>
                  <a:lnTo>
                    <a:pt x="2601" y="287"/>
                  </a:lnTo>
                  <a:lnTo>
                    <a:pt x="2530" y="261"/>
                  </a:lnTo>
                  <a:lnTo>
                    <a:pt x="2453" y="237"/>
                  </a:lnTo>
                  <a:lnTo>
                    <a:pt x="2370" y="215"/>
                  </a:lnTo>
                  <a:lnTo>
                    <a:pt x="2282" y="195"/>
                  </a:lnTo>
                  <a:lnTo>
                    <a:pt x="2190" y="177"/>
                  </a:lnTo>
                  <a:lnTo>
                    <a:pt x="2092" y="162"/>
                  </a:lnTo>
                  <a:lnTo>
                    <a:pt x="1990" y="149"/>
                  </a:lnTo>
                  <a:lnTo>
                    <a:pt x="1885" y="138"/>
                  </a:lnTo>
                  <a:lnTo>
                    <a:pt x="1774" y="130"/>
                  </a:lnTo>
                  <a:lnTo>
                    <a:pt x="1661" y="126"/>
                  </a:lnTo>
                  <a:lnTo>
                    <a:pt x="1542" y="123"/>
                  </a:lnTo>
                  <a:close/>
                  <a:moveTo>
                    <a:pt x="1542" y="0"/>
                  </a:moveTo>
                  <a:lnTo>
                    <a:pt x="1667" y="1"/>
                  </a:lnTo>
                  <a:lnTo>
                    <a:pt x="1786" y="7"/>
                  </a:lnTo>
                  <a:lnTo>
                    <a:pt x="1901" y="14"/>
                  </a:lnTo>
                  <a:lnTo>
                    <a:pt x="2010" y="24"/>
                  </a:lnTo>
                  <a:lnTo>
                    <a:pt x="2114" y="37"/>
                  </a:lnTo>
                  <a:lnTo>
                    <a:pt x="2213" y="53"/>
                  </a:lnTo>
                  <a:lnTo>
                    <a:pt x="2308" y="70"/>
                  </a:lnTo>
                  <a:lnTo>
                    <a:pt x="2397" y="91"/>
                  </a:lnTo>
                  <a:lnTo>
                    <a:pt x="2480" y="113"/>
                  </a:lnTo>
                  <a:lnTo>
                    <a:pt x="2558" y="138"/>
                  </a:lnTo>
                  <a:lnTo>
                    <a:pt x="2632" y="163"/>
                  </a:lnTo>
                  <a:lnTo>
                    <a:pt x="2699" y="192"/>
                  </a:lnTo>
                  <a:lnTo>
                    <a:pt x="2761" y="220"/>
                  </a:lnTo>
                  <a:lnTo>
                    <a:pt x="2819" y="251"/>
                  </a:lnTo>
                  <a:lnTo>
                    <a:pt x="2870" y="283"/>
                  </a:lnTo>
                  <a:lnTo>
                    <a:pt x="2916" y="315"/>
                  </a:lnTo>
                  <a:lnTo>
                    <a:pt x="2957" y="350"/>
                  </a:lnTo>
                  <a:lnTo>
                    <a:pt x="2992" y="384"/>
                  </a:lnTo>
                  <a:lnTo>
                    <a:pt x="3022" y="419"/>
                  </a:lnTo>
                  <a:lnTo>
                    <a:pt x="3045" y="454"/>
                  </a:lnTo>
                  <a:lnTo>
                    <a:pt x="3063" y="491"/>
                  </a:lnTo>
                  <a:lnTo>
                    <a:pt x="3077" y="527"/>
                  </a:lnTo>
                  <a:lnTo>
                    <a:pt x="3082" y="541"/>
                  </a:lnTo>
                  <a:lnTo>
                    <a:pt x="3085" y="557"/>
                  </a:lnTo>
                  <a:lnTo>
                    <a:pt x="3085" y="2107"/>
                  </a:lnTo>
                  <a:lnTo>
                    <a:pt x="3082" y="2125"/>
                  </a:lnTo>
                  <a:lnTo>
                    <a:pt x="3073" y="2143"/>
                  </a:lnTo>
                  <a:lnTo>
                    <a:pt x="3060" y="2156"/>
                  </a:lnTo>
                  <a:lnTo>
                    <a:pt x="3043" y="2165"/>
                  </a:lnTo>
                  <a:lnTo>
                    <a:pt x="3023" y="2168"/>
                  </a:lnTo>
                  <a:lnTo>
                    <a:pt x="3004" y="2165"/>
                  </a:lnTo>
                  <a:lnTo>
                    <a:pt x="2987" y="2156"/>
                  </a:lnTo>
                  <a:lnTo>
                    <a:pt x="2973" y="2143"/>
                  </a:lnTo>
                  <a:lnTo>
                    <a:pt x="2965" y="2125"/>
                  </a:lnTo>
                  <a:lnTo>
                    <a:pt x="2961" y="2107"/>
                  </a:lnTo>
                  <a:lnTo>
                    <a:pt x="2961" y="1567"/>
                  </a:lnTo>
                  <a:lnTo>
                    <a:pt x="2961" y="1567"/>
                  </a:lnTo>
                  <a:lnTo>
                    <a:pt x="2937" y="1588"/>
                  </a:lnTo>
                  <a:lnTo>
                    <a:pt x="2911" y="1609"/>
                  </a:lnTo>
                  <a:lnTo>
                    <a:pt x="2865" y="1641"/>
                  </a:lnTo>
                  <a:lnTo>
                    <a:pt x="2812" y="1673"/>
                  </a:lnTo>
                  <a:lnTo>
                    <a:pt x="2755" y="1703"/>
                  </a:lnTo>
                  <a:lnTo>
                    <a:pt x="2693" y="1732"/>
                  </a:lnTo>
                  <a:lnTo>
                    <a:pt x="2625" y="1759"/>
                  </a:lnTo>
                  <a:lnTo>
                    <a:pt x="2552" y="1785"/>
                  </a:lnTo>
                  <a:lnTo>
                    <a:pt x="2474" y="1809"/>
                  </a:lnTo>
                  <a:lnTo>
                    <a:pt x="2391" y="1831"/>
                  </a:lnTo>
                  <a:lnTo>
                    <a:pt x="2302" y="1851"/>
                  </a:lnTo>
                  <a:lnTo>
                    <a:pt x="2209" y="1868"/>
                  </a:lnTo>
                  <a:lnTo>
                    <a:pt x="2110" y="1884"/>
                  </a:lnTo>
                  <a:lnTo>
                    <a:pt x="2007" y="1896"/>
                  </a:lnTo>
                  <a:lnTo>
                    <a:pt x="1898" y="1907"/>
                  </a:lnTo>
                  <a:lnTo>
                    <a:pt x="1785" y="1915"/>
                  </a:lnTo>
                  <a:lnTo>
                    <a:pt x="1666" y="1919"/>
                  </a:lnTo>
                  <a:lnTo>
                    <a:pt x="1542" y="1920"/>
                  </a:lnTo>
                  <a:lnTo>
                    <a:pt x="1419" y="1919"/>
                  </a:lnTo>
                  <a:lnTo>
                    <a:pt x="1300" y="1915"/>
                  </a:lnTo>
                  <a:lnTo>
                    <a:pt x="1186" y="1907"/>
                  </a:lnTo>
                  <a:lnTo>
                    <a:pt x="1077" y="1896"/>
                  </a:lnTo>
                  <a:lnTo>
                    <a:pt x="973" y="1884"/>
                  </a:lnTo>
                  <a:lnTo>
                    <a:pt x="875" y="1867"/>
                  </a:lnTo>
                  <a:lnTo>
                    <a:pt x="781" y="1850"/>
                  </a:lnTo>
                  <a:lnTo>
                    <a:pt x="693" y="1830"/>
                  </a:lnTo>
                  <a:lnTo>
                    <a:pt x="610" y="1808"/>
                  </a:lnTo>
                  <a:lnTo>
                    <a:pt x="530" y="1783"/>
                  </a:lnTo>
                  <a:lnTo>
                    <a:pt x="458" y="1758"/>
                  </a:lnTo>
                  <a:lnTo>
                    <a:pt x="390" y="1731"/>
                  </a:lnTo>
                  <a:lnTo>
                    <a:pt x="327" y="1702"/>
                  </a:lnTo>
                  <a:lnTo>
                    <a:pt x="270" y="1671"/>
                  </a:lnTo>
                  <a:lnTo>
                    <a:pt x="218" y="1640"/>
                  </a:lnTo>
                  <a:lnTo>
                    <a:pt x="172" y="1607"/>
                  </a:lnTo>
                  <a:lnTo>
                    <a:pt x="149" y="1589"/>
                  </a:lnTo>
                  <a:lnTo>
                    <a:pt x="127" y="1569"/>
                  </a:lnTo>
                  <a:lnTo>
                    <a:pt x="125" y="1568"/>
                  </a:lnTo>
                  <a:lnTo>
                    <a:pt x="124" y="1567"/>
                  </a:lnTo>
                  <a:lnTo>
                    <a:pt x="124" y="2076"/>
                  </a:lnTo>
                  <a:lnTo>
                    <a:pt x="125" y="2090"/>
                  </a:lnTo>
                  <a:lnTo>
                    <a:pt x="128" y="2106"/>
                  </a:lnTo>
                  <a:lnTo>
                    <a:pt x="135" y="2128"/>
                  </a:lnTo>
                  <a:lnTo>
                    <a:pt x="145" y="2146"/>
                  </a:lnTo>
                  <a:lnTo>
                    <a:pt x="158" y="2168"/>
                  </a:lnTo>
                  <a:lnTo>
                    <a:pt x="165" y="2177"/>
                  </a:lnTo>
                  <a:lnTo>
                    <a:pt x="172" y="2186"/>
                  </a:lnTo>
                  <a:lnTo>
                    <a:pt x="194" y="2210"/>
                  </a:lnTo>
                  <a:lnTo>
                    <a:pt x="202" y="2218"/>
                  </a:lnTo>
                  <a:lnTo>
                    <a:pt x="211" y="2226"/>
                  </a:lnTo>
                  <a:lnTo>
                    <a:pt x="226" y="2238"/>
                  </a:lnTo>
                  <a:lnTo>
                    <a:pt x="243" y="2251"/>
                  </a:lnTo>
                  <a:lnTo>
                    <a:pt x="251" y="2257"/>
                  </a:lnTo>
                  <a:lnTo>
                    <a:pt x="259" y="2263"/>
                  </a:lnTo>
                  <a:lnTo>
                    <a:pt x="280" y="2278"/>
                  </a:lnTo>
                  <a:lnTo>
                    <a:pt x="303" y="2291"/>
                  </a:lnTo>
                  <a:lnTo>
                    <a:pt x="310" y="2295"/>
                  </a:lnTo>
                  <a:lnTo>
                    <a:pt x="316" y="2299"/>
                  </a:lnTo>
                  <a:lnTo>
                    <a:pt x="345" y="2314"/>
                  </a:lnTo>
                  <a:lnTo>
                    <a:pt x="374" y="2329"/>
                  </a:lnTo>
                  <a:lnTo>
                    <a:pt x="379" y="2332"/>
                  </a:lnTo>
                  <a:lnTo>
                    <a:pt x="383" y="2334"/>
                  </a:lnTo>
                  <a:lnTo>
                    <a:pt x="418" y="2349"/>
                  </a:lnTo>
                  <a:lnTo>
                    <a:pt x="456" y="2366"/>
                  </a:lnTo>
                  <a:lnTo>
                    <a:pt x="458" y="2366"/>
                  </a:lnTo>
                  <a:lnTo>
                    <a:pt x="459" y="2367"/>
                  </a:lnTo>
                  <a:lnTo>
                    <a:pt x="533" y="2393"/>
                  </a:lnTo>
                  <a:lnTo>
                    <a:pt x="612" y="2420"/>
                  </a:lnTo>
                  <a:lnTo>
                    <a:pt x="697" y="2443"/>
                  </a:lnTo>
                  <a:lnTo>
                    <a:pt x="789" y="2465"/>
                  </a:lnTo>
                  <a:lnTo>
                    <a:pt x="885" y="2484"/>
                  </a:lnTo>
                  <a:lnTo>
                    <a:pt x="986" y="2500"/>
                  </a:lnTo>
                  <a:lnTo>
                    <a:pt x="989" y="2502"/>
                  </a:lnTo>
                  <a:lnTo>
                    <a:pt x="991" y="2502"/>
                  </a:lnTo>
                  <a:lnTo>
                    <a:pt x="1052" y="2509"/>
                  </a:lnTo>
                  <a:lnTo>
                    <a:pt x="1115" y="2517"/>
                  </a:lnTo>
                  <a:lnTo>
                    <a:pt x="1137" y="2519"/>
                  </a:lnTo>
                  <a:lnTo>
                    <a:pt x="1193" y="2525"/>
                  </a:lnTo>
                  <a:lnTo>
                    <a:pt x="1250" y="2529"/>
                  </a:lnTo>
                  <a:lnTo>
                    <a:pt x="1305" y="2532"/>
                  </a:lnTo>
                  <a:lnTo>
                    <a:pt x="1349" y="2535"/>
                  </a:lnTo>
                  <a:lnTo>
                    <a:pt x="1393" y="2537"/>
                  </a:lnTo>
                  <a:lnTo>
                    <a:pt x="1467" y="2539"/>
                  </a:lnTo>
                  <a:lnTo>
                    <a:pt x="1542" y="2540"/>
                  </a:lnTo>
                  <a:lnTo>
                    <a:pt x="1562" y="2543"/>
                  </a:lnTo>
                  <a:lnTo>
                    <a:pt x="1579" y="2552"/>
                  </a:lnTo>
                  <a:lnTo>
                    <a:pt x="1593" y="2566"/>
                  </a:lnTo>
                  <a:lnTo>
                    <a:pt x="1601" y="2582"/>
                  </a:lnTo>
                  <a:lnTo>
                    <a:pt x="1605" y="2602"/>
                  </a:lnTo>
                  <a:lnTo>
                    <a:pt x="1601" y="2622"/>
                  </a:lnTo>
                  <a:lnTo>
                    <a:pt x="1593" y="2638"/>
                  </a:lnTo>
                  <a:lnTo>
                    <a:pt x="1579" y="2652"/>
                  </a:lnTo>
                  <a:lnTo>
                    <a:pt x="1562" y="2660"/>
                  </a:lnTo>
                  <a:lnTo>
                    <a:pt x="1542" y="2664"/>
                  </a:lnTo>
                  <a:lnTo>
                    <a:pt x="1419" y="2663"/>
                  </a:lnTo>
                  <a:lnTo>
                    <a:pt x="1300" y="2657"/>
                  </a:lnTo>
                  <a:lnTo>
                    <a:pt x="1186" y="2650"/>
                  </a:lnTo>
                  <a:lnTo>
                    <a:pt x="1077" y="2639"/>
                  </a:lnTo>
                  <a:lnTo>
                    <a:pt x="973" y="2626"/>
                  </a:lnTo>
                  <a:lnTo>
                    <a:pt x="875" y="2611"/>
                  </a:lnTo>
                  <a:lnTo>
                    <a:pt x="781" y="2593"/>
                  </a:lnTo>
                  <a:lnTo>
                    <a:pt x="693" y="2573"/>
                  </a:lnTo>
                  <a:lnTo>
                    <a:pt x="610" y="2551"/>
                  </a:lnTo>
                  <a:lnTo>
                    <a:pt x="530" y="2527"/>
                  </a:lnTo>
                  <a:lnTo>
                    <a:pt x="458" y="2502"/>
                  </a:lnTo>
                  <a:lnTo>
                    <a:pt x="390" y="2474"/>
                  </a:lnTo>
                  <a:lnTo>
                    <a:pt x="327" y="2445"/>
                  </a:lnTo>
                  <a:lnTo>
                    <a:pt x="270" y="2414"/>
                  </a:lnTo>
                  <a:lnTo>
                    <a:pt x="218" y="2384"/>
                  </a:lnTo>
                  <a:lnTo>
                    <a:pt x="172" y="2350"/>
                  </a:lnTo>
                  <a:lnTo>
                    <a:pt x="149" y="2332"/>
                  </a:lnTo>
                  <a:lnTo>
                    <a:pt x="127" y="2313"/>
                  </a:lnTo>
                  <a:lnTo>
                    <a:pt x="125" y="2312"/>
                  </a:lnTo>
                  <a:lnTo>
                    <a:pt x="124" y="2311"/>
                  </a:lnTo>
                  <a:lnTo>
                    <a:pt x="124" y="2831"/>
                  </a:lnTo>
                  <a:lnTo>
                    <a:pt x="125" y="2836"/>
                  </a:lnTo>
                  <a:lnTo>
                    <a:pt x="125" y="2840"/>
                  </a:lnTo>
                  <a:lnTo>
                    <a:pt x="134" y="2869"/>
                  </a:lnTo>
                  <a:lnTo>
                    <a:pt x="148" y="2898"/>
                  </a:lnTo>
                  <a:lnTo>
                    <a:pt x="170" y="2927"/>
                  </a:lnTo>
                  <a:lnTo>
                    <a:pt x="199" y="2957"/>
                  </a:lnTo>
                  <a:lnTo>
                    <a:pt x="233" y="2987"/>
                  </a:lnTo>
                  <a:lnTo>
                    <a:pt x="275" y="3017"/>
                  </a:lnTo>
                  <a:lnTo>
                    <a:pt x="322" y="3045"/>
                  </a:lnTo>
                  <a:lnTo>
                    <a:pt x="376" y="3073"/>
                  </a:lnTo>
                  <a:lnTo>
                    <a:pt x="436" y="3101"/>
                  </a:lnTo>
                  <a:lnTo>
                    <a:pt x="502" y="3127"/>
                  </a:lnTo>
                  <a:lnTo>
                    <a:pt x="573" y="3151"/>
                  </a:lnTo>
                  <a:lnTo>
                    <a:pt x="651" y="3176"/>
                  </a:lnTo>
                  <a:lnTo>
                    <a:pt x="736" y="3196"/>
                  </a:lnTo>
                  <a:lnTo>
                    <a:pt x="825" y="3216"/>
                  </a:lnTo>
                  <a:lnTo>
                    <a:pt x="920" y="3234"/>
                  </a:lnTo>
                  <a:lnTo>
                    <a:pt x="1021" y="3249"/>
                  </a:lnTo>
                  <a:lnTo>
                    <a:pt x="1127" y="3263"/>
                  </a:lnTo>
                  <a:lnTo>
                    <a:pt x="1239" y="3273"/>
                  </a:lnTo>
                  <a:lnTo>
                    <a:pt x="1258" y="3277"/>
                  </a:lnTo>
                  <a:lnTo>
                    <a:pt x="1274" y="3287"/>
                  </a:lnTo>
                  <a:lnTo>
                    <a:pt x="1286" y="3301"/>
                  </a:lnTo>
                  <a:lnTo>
                    <a:pt x="1294" y="3319"/>
                  </a:lnTo>
                  <a:lnTo>
                    <a:pt x="1296" y="3339"/>
                  </a:lnTo>
                  <a:lnTo>
                    <a:pt x="1292" y="3358"/>
                  </a:lnTo>
                  <a:lnTo>
                    <a:pt x="1282" y="3373"/>
                  </a:lnTo>
                  <a:lnTo>
                    <a:pt x="1269" y="3385"/>
                  </a:lnTo>
                  <a:lnTo>
                    <a:pt x="1252" y="3393"/>
                  </a:lnTo>
                  <a:lnTo>
                    <a:pt x="1235" y="3396"/>
                  </a:lnTo>
                  <a:lnTo>
                    <a:pt x="1232" y="3396"/>
                  </a:lnTo>
                  <a:lnTo>
                    <a:pt x="1229" y="3395"/>
                  </a:lnTo>
                  <a:lnTo>
                    <a:pt x="1149" y="3388"/>
                  </a:lnTo>
                  <a:lnTo>
                    <a:pt x="1069" y="3380"/>
                  </a:lnTo>
                  <a:lnTo>
                    <a:pt x="989" y="3370"/>
                  </a:lnTo>
                  <a:lnTo>
                    <a:pt x="909" y="3356"/>
                  </a:lnTo>
                  <a:lnTo>
                    <a:pt x="830" y="3343"/>
                  </a:lnTo>
                  <a:lnTo>
                    <a:pt x="753" y="3327"/>
                  </a:lnTo>
                  <a:lnTo>
                    <a:pt x="679" y="3309"/>
                  </a:lnTo>
                  <a:lnTo>
                    <a:pt x="605" y="3289"/>
                  </a:lnTo>
                  <a:lnTo>
                    <a:pt x="535" y="3268"/>
                  </a:lnTo>
                  <a:lnTo>
                    <a:pt x="467" y="3245"/>
                  </a:lnTo>
                  <a:lnTo>
                    <a:pt x="402" y="3221"/>
                  </a:lnTo>
                  <a:lnTo>
                    <a:pt x="340" y="3194"/>
                  </a:lnTo>
                  <a:lnTo>
                    <a:pt x="283" y="3166"/>
                  </a:lnTo>
                  <a:lnTo>
                    <a:pt x="231" y="3136"/>
                  </a:lnTo>
                  <a:lnTo>
                    <a:pt x="182" y="3104"/>
                  </a:lnTo>
                  <a:lnTo>
                    <a:pt x="138" y="3071"/>
                  </a:lnTo>
                  <a:lnTo>
                    <a:pt x="100" y="3035"/>
                  </a:lnTo>
                  <a:lnTo>
                    <a:pt x="68" y="2998"/>
                  </a:lnTo>
                  <a:lnTo>
                    <a:pt x="41" y="2959"/>
                  </a:lnTo>
                  <a:lnTo>
                    <a:pt x="21" y="2920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7"/>
                  </a:lnTo>
                  <a:lnTo>
                    <a:pt x="3" y="541"/>
                  </a:lnTo>
                  <a:lnTo>
                    <a:pt x="9" y="527"/>
                  </a:lnTo>
                  <a:lnTo>
                    <a:pt x="22" y="491"/>
                  </a:lnTo>
                  <a:lnTo>
                    <a:pt x="41" y="454"/>
                  </a:lnTo>
                  <a:lnTo>
                    <a:pt x="64" y="419"/>
                  </a:lnTo>
                  <a:lnTo>
                    <a:pt x="93" y="384"/>
                  </a:lnTo>
                  <a:lnTo>
                    <a:pt x="128" y="350"/>
                  </a:lnTo>
                  <a:lnTo>
                    <a:pt x="169" y="315"/>
                  </a:lnTo>
                  <a:lnTo>
                    <a:pt x="215" y="283"/>
                  </a:lnTo>
                  <a:lnTo>
                    <a:pt x="267" y="251"/>
                  </a:lnTo>
                  <a:lnTo>
                    <a:pt x="324" y="220"/>
                  </a:lnTo>
                  <a:lnTo>
                    <a:pt x="387" y="192"/>
                  </a:lnTo>
                  <a:lnTo>
                    <a:pt x="454" y="163"/>
                  </a:lnTo>
                  <a:lnTo>
                    <a:pt x="527" y="138"/>
                  </a:lnTo>
                  <a:lnTo>
                    <a:pt x="605" y="113"/>
                  </a:lnTo>
                  <a:lnTo>
                    <a:pt x="689" y="91"/>
                  </a:lnTo>
                  <a:lnTo>
                    <a:pt x="778" y="70"/>
                  </a:lnTo>
                  <a:lnTo>
                    <a:pt x="872" y="53"/>
                  </a:lnTo>
                  <a:lnTo>
                    <a:pt x="971" y="37"/>
                  </a:lnTo>
                  <a:lnTo>
                    <a:pt x="1075" y="24"/>
                  </a:lnTo>
                  <a:lnTo>
                    <a:pt x="1184" y="14"/>
                  </a:lnTo>
                  <a:lnTo>
                    <a:pt x="1299" y="7"/>
                  </a:lnTo>
                  <a:lnTo>
                    <a:pt x="1418" y="1"/>
                  </a:lnTo>
                  <a:lnTo>
                    <a:pt x="15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" name="Group 1076"/>
          <p:cNvGrpSpPr/>
          <p:nvPr/>
        </p:nvGrpSpPr>
        <p:grpSpPr>
          <a:xfrm>
            <a:off x="5353752" y="5002754"/>
            <a:ext cx="539751" cy="560387"/>
            <a:chOff x="5353050" y="4999038"/>
            <a:chExt cx="539751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5" name="Freeform 120"/>
            <p:cNvSpPr>
              <a:spLocks noEditPoints="1"/>
            </p:cNvSpPr>
            <p:nvPr/>
          </p:nvSpPr>
          <p:spPr bwMode="auto">
            <a:xfrm>
              <a:off x="5637213" y="5324475"/>
              <a:ext cx="255588" cy="234950"/>
            </a:xfrm>
            <a:custGeom>
              <a:avLst/>
              <a:gdLst>
                <a:gd name="T0" fmla="*/ 632 w 1612"/>
                <a:gd name="T1" fmla="*/ 536 h 1485"/>
                <a:gd name="T2" fmla="*/ 612 w 1612"/>
                <a:gd name="T3" fmla="*/ 558 h 1485"/>
                <a:gd name="T4" fmla="*/ 585 w 1612"/>
                <a:gd name="T5" fmla="*/ 569 h 1485"/>
                <a:gd name="T6" fmla="*/ 476 w 1612"/>
                <a:gd name="T7" fmla="*/ 884 h 1485"/>
                <a:gd name="T8" fmla="*/ 493 w 1612"/>
                <a:gd name="T9" fmla="*/ 910 h 1485"/>
                <a:gd name="T10" fmla="*/ 495 w 1612"/>
                <a:gd name="T11" fmla="*/ 940 h 1485"/>
                <a:gd name="T12" fmla="*/ 779 w 1612"/>
                <a:gd name="T13" fmla="*/ 1134 h 1485"/>
                <a:gd name="T14" fmla="*/ 816 w 1612"/>
                <a:gd name="T15" fmla="*/ 1129 h 1485"/>
                <a:gd name="T16" fmla="*/ 1184 w 1612"/>
                <a:gd name="T17" fmla="*/ 1311 h 1485"/>
                <a:gd name="T18" fmla="*/ 1116 w 1612"/>
                <a:gd name="T19" fmla="*/ 924 h 1485"/>
                <a:gd name="T20" fmla="*/ 1126 w 1612"/>
                <a:gd name="T21" fmla="*/ 896 h 1485"/>
                <a:gd name="T22" fmla="*/ 1413 w 1612"/>
                <a:gd name="T23" fmla="*/ 623 h 1485"/>
                <a:gd name="T24" fmla="*/ 1013 w 1612"/>
                <a:gd name="T25" fmla="*/ 566 h 1485"/>
                <a:gd name="T26" fmla="*/ 989 w 1612"/>
                <a:gd name="T27" fmla="*/ 548 h 1485"/>
                <a:gd name="T28" fmla="*/ 806 w 1612"/>
                <a:gd name="T29" fmla="*/ 195 h 1485"/>
                <a:gd name="T30" fmla="*/ 823 w 1612"/>
                <a:gd name="T31" fmla="*/ 2 h 1485"/>
                <a:gd name="T32" fmla="*/ 851 w 1612"/>
                <a:gd name="T33" fmla="*/ 18 h 1485"/>
                <a:gd name="T34" fmla="*/ 1077 w 1612"/>
                <a:gd name="T35" fmla="*/ 451 h 1485"/>
                <a:gd name="T36" fmla="*/ 1576 w 1612"/>
                <a:gd name="T37" fmla="*/ 524 h 1485"/>
                <a:gd name="T38" fmla="*/ 1602 w 1612"/>
                <a:gd name="T39" fmla="*/ 545 h 1485"/>
                <a:gd name="T40" fmla="*/ 1612 w 1612"/>
                <a:gd name="T41" fmla="*/ 578 h 1485"/>
                <a:gd name="T42" fmla="*/ 1603 w 1612"/>
                <a:gd name="T43" fmla="*/ 611 h 1485"/>
                <a:gd name="T44" fmla="*/ 1246 w 1612"/>
                <a:gd name="T45" fmla="*/ 952 h 1485"/>
                <a:gd name="T46" fmla="*/ 1328 w 1612"/>
                <a:gd name="T47" fmla="*/ 1429 h 1485"/>
                <a:gd name="T48" fmla="*/ 1315 w 1612"/>
                <a:gd name="T49" fmla="*/ 1461 h 1485"/>
                <a:gd name="T50" fmla="*/ 1292 w 1612"/>
                <a:gd name="T51" fmla="*/ 1479 h 1485"/>
                <a:gd name="T52" fmla="*/ 1267 w 1612"/>
                <a:gd name="T53" fmla="*/ 1485 h 1485"/>
                <a:gd name="T54" fmla="*/ 1238 w 1612"/>
                <a:gd name="T55" fmla="*/ 1478 h 1485"/>
                <a:gd name="T56" fmla="*/ 375 w 1612"/>
                <a:gd name="T57" fmla="*/ 1478 h 1485"/>
                <a:gd name="T58" fmla="*/ 341 w 1612"/>
                <a:gd name="T59" fmla="*/ 1485 h 1485"/>
                <a:gd name="T60" fmla="*/ 309 w 1612"/>
                <a:gd name="T61" fmla="*/ 1473 h 1485"/>
                <a:gd name="T62" fmla="*/ 288 w 1612"/>
                <a:gd name="T63" fmla="*/ 1445 h 1485"/>
                <a:gd name="T64" fmla="*/ 285 w 1612"/>
                <a:gd name="T65" fmla="*/ 1412 h 1485"/>
                <a:gd name="T66" fmla="*/ 20 w 1612"/>
                <a:gd name="T67" fmla="*/ 626 h 1485"/>
                <a:gd name="T68" fmla="*/ 3 w 1612"/>
                <a:gd name="T69" fmla="*/ 596 h 1485"/>
                <a:gd name="T70" fmla="*/ 3 w 1612"/>
                <a:gd name="T71" fmla="*/ 562 h 1485"/>
                <a:gd name="T72" fmla="*/ 22 w 1612"/>
                <a:gd name="T73" fmla="*/ 533 h 1485"/>
                <a:gd name="T74" fmla="*/ 53 w 1612"/>
                <a:gd name="T75" fmla="*/ 519 h 1485"/>
                <a:gd name="T76" fmla="*/ 751 w 1612"/>
                <a:gd name="T77" fmla="*/ 31 h 1485"/>
                <a:gd name="T78" fmla="*/ 774 w 1612"/>
                <a:gd name="T79" fmla="*/ 8 h 1485"/>
                <a:gd name="T80" fmla="*/ 806 w 1612"/>
                <a:gd name="T81" fmla="*/ 0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12" h="1485">
                  <a:moveTo>
                    <a:pt x="806" y="195"/>
                  </a:moveTo>
                  <a:lnTo>
                    <a:pt x="632" y="536"/>
                  </a:lnTo>
                  <a:lnTo>
                    <a:pt x="623" y="548"/>
                  </a:lnTo>
                  <a:lnTo>
                    <a:pt x="612" y="558"/>
                  </a:lnTo>
                  <a:lnTo>
                    <a:pt x="600" y="566"/>
                  </a:lnTo>
                  <a:lnTo>
                    <a:pt x="585" y="569"/>
                  </a:lnTo>
                  <a:lnTo>
                    <a:pt x="199" y="623"/>
                  </a:lnTo>
                  <a:lnTo>
                    <a:pt x="476" y="884"/>
                  </a:lnTo>
                  <a:lnTo>
                    <a:pt x="486" y="896"/>
                  </a:lnTo>
                  <a:lnTo>
                    <a:pt x="493" y="910"/>
                  </a:lnTo>
                  <a:lnTo>
                    <a:pt x="496" y="924"/>
                  </a:lnTo>
                  <a:lnTo>
                    <a:pt x="495" y="940"/>
                  </a:lnTo>
                  <a:lnTo>
                    <a:pt x="429" y="1311"/>
                  </a:lnTo>
                  <a:lnTo>
                    <a:pt x="779" y="1134"/>
                  </a:lnTo>
                  <a:lnTo>
                    <a:pt x="796" y="1129"/>
                  </a:lnTo>
                  <a:lnTo>
                    <a:pt x="816" y="1129"/>
                  </a:lnTo>
                  <a:lnTo>
                    <a:pt x="834" y="1134"/>
                  </a:lnTo>
                  <a:lnTo>
                    <a:pt x="1184" y="1311"/>
                  </a:lnTo>
                  <a:lnTo>
                    <a:pt x="1118" y="940"/>
                  </a:lnTo>
                  <a:lnTo>
                    <a:pt x="1116" y="924"/>
                  </a:lnTo>
                  <a:lnTo>
                    <a:pt x="1120" y="910"/>
                  </a:lnTo>
                  <a:lnTo>
                    <a:pt x="1126" y="896"/>
                  </a:lnTo>
                  <a:lnTo>
                    <a:pt x="1135" y="884"/>
                  </a:lnTo>
                  <a:lnTo>
                    <a:pt x="1413" y="623"/>
                  </a:lnTo>
                  <a:lnTo>
                    <a:pt x="1027" y="569"/>
                  </a:lnTo>
                  <a:lnTo>
                    <a:pt x="1013" y="566"/>
                  </a:lnTo>
                  <a:lnTo>
                    <a:pt x="1000" y="558"/>
                  </a:lnTo>
                  <a:lnTo>
                    <a:pt x="989" y="548"/>
                  </a:lnTo>
                  <a:lnTo>
                    <a:pt x="981" y="536"/>
                  </a:lnTo>
                  <a:lnTo>
                    <a:pt x="806" y="195"/>
                  </a:lnTo>
                  <a:close/>
                  <a:moveTo>
                    <a:pt x="806" y="0"/>
                  </a:moveTo>
                  <a:lnTo>
                    <a:pt x="823" y="2"/>
                  </a:lnTo>
                  <a:lnTo>
                    <a:pt x="838" y="8"/>
                  </a:lnTo>
                  <a:lnTo>
                    <a:pt x="851" y="18"/>
                  </a:lnTo>
                  <a:lnTo>
                    <a:pt x="861" y="31"/>
                  </a:lnTo>
                  <a:lnTo>
                    <a:pt x="1077" y="451"/>
                  </a:lnTo>
                  <a:lnTo>
                    <a:pt x="1559" y="519"/>
                  </a:lnTo>
                  <a:lnTo>
                    <a:pt x="1576" y="524"/>
                  </a:lnTo>
                  <a:lnTo>
                    <a:pt x="1590" y="533"/>
                  </a:lnTo>
                  <a:lnTo>
                    <a:pt x="1602" y="545"/>
                  </a:lnTo>
                  <a:lnTo>
                    <a:pt x="1609" y="562"/>
                  </a:lnTo>
                  <a:lnTo>
                    <a:pt x="1612" y="578"/>
                  </a:lnTo>
                  <a:lnTo>
                    <a:pt x="1610" y="596"/>
                  </a:lnTo>
                  <a:lnTo>
                    <a:pt x="1603" y="611"/>
                  </a:lnTo>
                  <a:lnTo>
                    <a:pt x="1593" y="626"/>
                  </a:lnTo>
                  <a:lnTo>
                    <a:pt x="1246" y="952"/>
                  </a:lnTo>
                  <a:lnTo>
                    <a:pt x="1327" y="1412"/>
                  </a:lnTo>
                  <a:lnTo>
                    <a:pt x="1328" y="1429"/>
                  </a:lnTo>
                  <a:lnTo>
                    <a:pt x="1324" y="1445"/>
                  </a:lnTo>
                  <a:lnTo>
                    <a:pt x="1315" y="1461"/>
                  </a:lnTo>
                  <a:lnTo>
                    <a:pt x="1303" y="1473"/>
                  </a:lnTo>
                  <a:lnTo>
                    <a:pt x="1292" y="1479"/>
                  </a:lnTo>
                  <a:lnTo>
                    <a:pt x="1279" y="1483"/>
                  </a:lnTo>
                  <a:lnTo>
                    <a:pt x="1267" y="1485"/>
                  </a:lnTo>
                  <a:lnTo>
                    <a:pt x="1252" y="1483"/>
                  </a:lnTo>
                  <a:lnTo>
                    <a:pt x="1238" y="1478"/>
                  </a:lnTo>
                  <a:lnTo>
                    <a:pt x="806" y="1260"/>
                  </a:lnTo>
                  <a:lnTo>
                    <a:pt x="375" y="1478"/>
                  </a:lnTo>
                  <a:lnTo>
                    <a:pt x="358" y="1484"/>
                  </a:lnTo>
                  <a:lnTo>
                    <a:pt x="341" y="1485"/>
                  </a:lnTo>
                  <a:lnTo>
                    <a:pt x="325" y="1480"/>
                  </a:lnTo>
                  <a:lnTo>
                    <a:pt x="309" y="1473"/>
                  </a:lnTo>
                  <a:lnTo>
                    <a:pt x="297" y="1461"/>
                  </a:lnTo>
                  <a:lnTo>
                    <a:pt x="288" y="1445"/>
                  </a:lnTo>
                  <a:lnTo>
                    <a:pt x="285" y="1429"/>
                  </a:lnTo>
                  <a:lnTo>
                    <a:pt x="285" y="1412"/>
                  </a:lnTo>
                  <a:lnTo>
                    <a:pt x="367" y="952"/>
                  </a:lnTo>
                  <a:lnTo>
                    <a:pt x="20" y="626"/>
                  </a:lnTo>
                  <a:lnTo>
                    <a:pt x="9" y="611"/>
                  </a:lnTo>
                  <a:lnTo>
                    <a:pt x="3" y="596"/>
                  </a:lnTo>
                  <a:lnTo>
                    <a:pt x="0" y="578"/>
                  </a:lnTo>
                  <a:lnTo>
                    <a:pt x="3" y="562"/>
                  </a:lnTo>
                  <a:lnTo>
                    <a:pt x="10" y="545"/>
                  </a:lnTo>
                  <a:lnTo>
                    <a:pt x="22" y="533"/>
                  </a:lnTo>
                  <a:lnTo>
                    <a:pt x="37" y="524"/>
                  </a:lnTo>
                  <a:lnTo>
                    <a:pt x="53" y="519"/>
                  </a:lnTo>
                  <a:lnTo>
                    <a:pt x="536" y="451"/>
                  </a:lnTo>
                  <a:lnTo>
                    <a:pt x="751" y="31"/>
                  </a:lnTo>
                  <a:lnTo>
                    <a:pt x="761" y="18"/>
                  </a:lnTo>
                  <a:lnTo>
                    <a:pt x="774" y="8"/>
                  </a:lnTo>
                  <a:lnTo>
                    <a:pt x="790" y="2"/>
                  </a:lnTo>
                  <a:lnTo>
                    <a:pt x="8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121"/>
            <p:cNvSpPr>
              <a:spLocks noEditPoints="1"/>
            </p:cNvSpPr>
            <p:nvPr/>
          </p:nvSpPr>
          <p:spPr bwMode="auto">
            <a:xfrm>
              <a:off x="5353050" y="4999038"/>
              <a:ext cx="492125" cy="539750"/>
            </a:xfrm>
            <a:custGeom>
              <a:avLst/>
              <a:gdLst>
                <a:gd name="T0" fmla="*/ 165 w 3101"/>
                <a:gd name="T1" fmla="*/ 1434 h 3396"/>
                <a:gd name="T2" fmla="*/ 281 w 3101"/>
                <a:gd name="T3" fmla="*/ 1533 h 3396"/>
                <a:gd name="T4" fmla="*/ 420 w 3101"/>
                <a:gd name="T5" fmla="*/ 1606 h 3396"/>
                <a:gd name="T6" fmla="*/ 991 w 3101"/>
                <a:gd name="T7" fmla="*/ 1757 h 3396"/>
                <a:gd name="T8" fmla="*/ 1284 w 3101"/>
                <a:gd name="T9" fmla="*/ 1788 h 3396"/>
                <a:gd name="T10" fmla="*/ 1745 w 3101"/>
                <a:gd name="T11" fmla="*/ 1791 h 3396"/>
                <a:gd name="T12" fmla="*/ 2107 w 3101"/>
                <a:gd name="T13" fmla="*/ 1757 h 3396"/>
                <a:gd name="T14" fmla="*/ 2642 w 3101"/>
                <a:gd name="T15" fmla="*/ 1622 h 3396"/>
                <a:gd name="T16" fmla="*/ 2796 w 3101"/>
                <a:gd name="T17" fmla="*/ 1547 h 3396"/>
                <a:gd name="T18" fmla="*/ 2905 w 3101"/>
                <a:gd name="T19" fmla="*/ 1467 h 3396"/>
                <a:gd name="T20" fmla="*/ 2975 w 3101"/>
                <a:gd name="T21" fmla="*/ 1347 h 3396"/>
                <a:gd name="T22" fmla="*/ 2879 w 3101"/>
                <a:gd name="T23" fmla="*/ 898 h 3396"/>
                <a:gd name="T24" fmla="*/ 2707 w 3101"/>
                <a:gd name="T25" fmla="*/ 988 h 3396"/>
                <a:gd name="T26" fmla="*/ 2416 w 3101"/>
                <a:gd name="T27" fmla="*/ 1083 h 3396"/>
                <a:gd name="T28" fmla="*/ 2089 w 3101"/>
                <a:gd name="T29" fmla="*/ 1144 h 3396"/>
                <a:gd name="T30" fmla="*/ 1634 w 3101"/>
                <a:gd name="T31" fmla="*/ 1176 h 3396"/>
                <a:gd name="T32" fmla="*/ 1112 w 3101"/>
                <a:gd name="T33" fmla="*/ 1156 h 3396"/>
                <a:gd name="T34" fmla="*/ 749 w 3101"/>
                <a:gd name="T35" fmla="*/ 1099 h 3396"/>
                <a:gd name="T36" fmla="*/ 445 w 3101"/>
                <a:gd name="T37" fmla="*/ 1009 h 3396"/>
                <a:gd name="T38" fmla="*/ 230 w 3101"/>
                <a:gd name="T39" fmla="*/ 902 h 3396"/>
                <a:gd name="T40" fmla="*/ 1432 w 3101"/>
                <a:gd name="T41" fmla="*/ 126 h 3396"/>
                <a:gd name="T42" fmla="*/ 637 w 3101"/>
                <a:gd name="T43" fmla="*/ 237 h 3396"/>
                <a:gd name="T44" fmla="*/ 185 w 3101"/>
                <a:gd name="T45" fmla="*/ 462 h 3396"/>
                <a:gd name="T46" fmla="*/ 185 w 3101"/>
                <a:gd name="T47" fmla="*/ 715 h 3396"/>
                <a:gd name="T48" fmla="*/ 637 w 3101"/>
                <a:gd name="T49" fmla="*/ 940 h 3396"/>
                <a:gd name="T50" fmla="*/ 1432 w 3101"/>
                <a:gd name="T51" fmla="*/ 1051 h 3396"/>
                <a:gd name="T52" fmla="*/ 2294 w 3101"/>
                <a:gd name="T53" fmla="*/ 982 h 3396"/>
                <a:gd name="T54" fmla="*/ 2840 w 3101"/>
                <a:gd name="T55" fmla="*/ 776 h 3396"/>
                <a:gd name="T56" fmla="*/ 2961 w 3101"/>
                <a:gd name="T57" fmla="*/ 525 h 3396"/>
                <a:gd name="T58" fmla="*/ 2614 w 3101"/>
                <a:gd name="T59" fmla="*/ 287 h 3396"/>
                <a:gd name="T60" fmla="*/ 1894 w 3101"/>
                <a:gd name="T61" fmla="*/ 138 h 3396"/>
                <a:gd name="T62" fmla="*/ 2020 w 3101"/>
                <a:gd name="T63" fmla="*/ 24 h 3396"/>
                <a:gd name="T64" fmla="*/ 2712 w 3101"/>
                <a:gd name="T65" fmla="*/ 192 h 3396"/>
                <a:gd name="T66" fmla="*/ 3061 w 3101"/>
                <a:gd name="T67" fmla="*/ 454 h 3396"/>
                <a:gd name="T68" fmla="*/ 3075 w 3101"/>
                <a:gd name="T69" fmla="*/ 2156 h 3396"/>
                <a:gd name="T70" fmla="*/ 2976 w 3101"/>
                <a:gd name="T71" fmla="*/ 1566 h 3396"/>
                <a:gd name="T72" fmla="*/ 2564 w 3101"/>
                <a:gd name="T73" fmla="*/ 1785 h 3396"/>
                <a:gd name="T74" fmla="*/ 1794 w 3101"/>
                <a:gd name="T75" fmla="*/ 1914 h 3396"/>
                <a:gd name="T76" fmla="*/ 879 w 3101"/>
                <a:gd name="T77" fmla="*/ 1867 h 3396"/>
                <a:gd name="T78" fmla="*/ 271 w 3101"/>
                <a:gd name="T79" fmla="*/ 1671 h 3396"/>
                <a:gd name="T80" fmla="*/ 126 w 3101"/>
                <a:gd name="T81" fmla="*/ 2090 h 3396"/>
                <a:gd name="T82" fmla="*/ 203 w 3101"/>
                <a:gd name="T83" fmla="*/ 2217 h 3396"/>
                <a:gd name="T84" fmla="*/ 347 w 3101"/>
                <a:gd name="T85" fmla="*/ 2314 h 3396"/>
                <a:gd name="T86" fmla="*/ 615 w 3101"/>
                <a:gd name="T87" fmla="*/ 2419 h 3396"/>
                <a:gd name="T88" fmla="*/ 1120 w 3101"/>
                <a:gd name="T89" fmla="*/ 2517 h 3396"/>
                <a:gd name="T90" fmla="*/ 1551 w 3101"/>
                <a:gd name="T91" fmla="*/ 2540 h 3396"/>
                <a:gd name="T92" fmla="*/ 1587 w 3101"/>
                <a:gd name="T93" fmla="*/ 2652 h 3396"/>
                <a:gd name="T94" fmla="*/ 879 w 3101"/>
                <a:gd name="T95" fmla="*/ 2611 h 3396"/>
                <a:gd name="T96" fmla="*/ 271 w 3101"/>
                <a:gd name="T97" fmla="*/ 2414 h 3396"/>
                <a:gd name="T98" fmla="*/ 126 w 3101"/>
                <a:gd name="T99" fmla="*/ 2836 h 3396"/>
                <a:gd name="T100" fmla="*/ 323 w 3101"/>
                <a:gd name="T101" fmla="*/ 3045 h 3396"/>
                <a:gd name="T102" fmla="*/ 925 w 3101"/>
                <a:gd name="T103" fmla="*/ 3234 h 3396"/>
                <a:gd name="T104" fmla="*/ 1303 w 3101"/>
                <a:gd name="T105" fmla="*/ 3339 h 3396"/>
                <a:gd name="T106" fmla="*/ 1155 w 3101"/>
                <a:gd name="T107" fmla="*/ 3388 h 3396"/>
                <a:gd name="T108" fmla="*/ 538 w 3101"/>
                <a:gd name="T109" fmla="*/ 3268 h 3396"/>
                <a:gd name="T110" fmla="*/ 100 w 3101"/>
                <a:gd name="T111" fmla="*/ 3035 h 3396"/>
                <a:gd name="T112" fmla="*/ 3 w 3101"/>
                <a:gd name="T113" fmla="*/ 541 h 3396"/>
                <a:gd name="T114" fmla="*/ 216 w 3101"/>
                <a:gd name="T115" fmla="*/ 282 h 3396"/>
                <a:gd name="T116" fmla="*/ 781 w 3101"/>
                <a:gd name="T117" fmla="*/ 70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1" h="3396">
                  <a:moveTo>
                    <a:pt x="125" y="823"/>
                  </a:moveTo>
                  <a:lnTo>
                    <a:pt x="125" y="1331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3" y="1475"/>
                  </a:lnTo>
                  <a:lnTo>
                    <a:pt x="212" y="1481"/>
                  </a:lnTo>
                  <a:lnTo>
                    <a:pt x="244" y="1508"/>
                  </a:lnTo>
                  <a:lnTo>
                    <a:pt x="253" y="1513"/>
                  </a:lnTo>
                  <a:lnTo>
                    <a:pt x="260" y="1519"/>
                  </a:lnTo>
                  <a:lnTo>
                    <a:pt x="281" y="1533"/>
                  </a:lnTo>
                  <a:lnTo>
                    <a:pt x="305" y="1547"/>
                  </a:lnTo>
                  <a:lnTo>
                    <a:pt x="311" y="1551"/>
                  </a:lnTo>
                  <a:lnTo>
                    <a:pt x="318" y="1555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7"/>
                  </a:lnTo>
                  <a:lnTo>
                    <a:pt x="385" y="1589"/>
                  </a:lnTo>
                  <a:lnTo>
                    <a:pt x="420" y="1606"/>
                  </a:lnTo>
                  <a:lnTo>
                    <a:pt x="458" y="1621"/>
                  </a:lnTo>
                  <a:lnTo>
                    <a:pt x="460" y="1622"/>
                  </a:lnTo>
                  <a:lnTo>
                    <a:pt x="534" y="1650"/>
                  </a:lnTo>
                  <a:lnTo>
                    <a:pt x="615" y="1675"/>
                  </a:lnTo>
                  <a:lnTo>
                    <a:pt x="700" y="1700"/>
                  </a:lnTo>
                  <a:lnTo>
                    <a:pt x="791" y="1721"/>
                  </a:lnTo>
                  <a:lnTo>
                    <a:pt x="890" y="1740"/>
                  </a:lnTo>
                  <a:lnTo>
                    <a:pt x="991" y="1757"/>
                  </a:lnTo>
                  <a:lnTo>
                    <a:pt x="993" y="1757"/>
                  </a:lnTo>
                  <a:lnTo>
                    <a:pt x="995" y="1758"/>
                  </a:lnTo>
                  <a:lnTo>
                    <a:pt x="1056" y="1766"/>
                  </a:lnTo>
                  <a:lnTo>
                    <a:pt x="1120" y="1774"/>
                  </a:lnTo>
                  <a:lnTo>
                    <a:pt x="1141" y="1776"/>
                  </a:lnTo>
                  <a:lnTo>
                    <a:pt x="1199" y="1781"/>
                  </a:lnTo>
                  <a:lnTo>
                    <a:pt x="1256" y="1786"/>
                  </a:lnTo>
                  <a:lnTo>
                    <a:pt x="1284" y="1788"/>
                  </a:lnTo>
                  <a:lnTo>
                    <a:pt x="1311" y="1788"/>
                  </a:lnTo>
                  <a:lnTo>
                    <a:pt x="1354" y="1791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1"/>
                  </a:lnTo>
                  <a:lnTo>
                    <a:pt x="1789" y="1789"/>
                  </a:lnTo>
                  <a:lnTo>
                    <a:pt x="1845" y="1786"/>
                  </a:lnTo>
                  <a:lnTo>
                    <a:pt x="1902" y="1781"/>
                  </a:lnTo>
                  <a:lnTo>
                    <a:pt x="1959" y="1776"/>
                  </a:lnTo>
                  <a:lnTo>
                    <a:pt x="1980" y="1774"/>
                  </a:lnTo>
                  <a:lnTo>
                    <a:pt x="2044" y="1766"/>
                  </a:lnTo>
                  <a:lnTo>
                    <a:pt x="2106" y="1758"/>
                  </a:lnTo>
                  <a:lnTo>
                    <a:pt x="2107" y="1757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9" y="1722"/>
                  </a:lnTo>
                  <a:lnTo>
                    <a:pt x="2401" y="1700"/>
                  </a:lnTo>
                  <a:lnTo>
                    <a:pt x="2487" y="1675"/>
                  </a:lnTo>
                  <a:lnTo>
                    <a:pt x="2567" y="1650"/>
                  </a:lnTo>
                  <a:lnTo>
                    <a:pt x="2640" y="1624"/>
                  </a:lnTo>
                  <a:lnTo>
                    <a:pt x="2642" y="1622"/>
                  </a:lnTo>
                  <a:lnTo>
                    <a:pt x="2643" y="1622"/>
                  </a:lnTo>
                  <a:lnTo>
                    <a:pt x="2680" y="1606"/>
                  </a:lnTo>
                  <a:lnTo>
                    <a:pt x="2716" y="1589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3" y="1555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3"/>
                  </a:lnTo>
                  <a:lnTo>
                    <a:pt x="2840" y="1519"/>
                  </a:lnTo>
                  <a:lnTo>
                    <a:pt x="2849" y="1513"/>
                  </a:lnTo>
                  <a:lnTo>
                    <a:pt x="2857" y="1508"/>
                  </a:lnTo>
                  <a:lnTo>
                    <a:pt x="2873" y="1494"/>
                  </a:lnTo>
                  <a:lnTo>
                    <a:pt x="2889" y="1481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16" y="1455"/>
                  </a:lnTo>
                  <a:lnTo>
                    <a:pt x="2927" y="1443"/>
                  </a:lnTo>
                  <a:lnTo>
                    <a:pt x="2935" y="1434"/>
                  </a:lnTo>
                  <a:lnTo>
                    <a:pt x="2942" y="1425"/>
                  </a:lnTo>
                  <a:lnTo>
                    <a:pt x="2955" y="1403"/>
                  </a:lnTo>
                  <a:lnTo>
                    <a:pt x="2964" y="1384"/>
                  </a:lnTo>
                  <a:lnTo>
                    <a:pt x="2972" y="1362"/>
                  </a:lnTo>
                  <a:lnTo>
                    <a:pt x="2975" y="1347"/>
                  </a:lnTo>
                  <a:lnTo>
                    <a:pt x="2976" y="1331"/>
                  </a:lnTo>
                  <a:lnTo>
                    <a:pt x="2976" y="823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8"/>
                  </a:lnTo>
                  <a:lnTo>
                    <a:pt x="2712" y="985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6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1" y="1060"/>
                  </a:lnTo>
                  <a:lnTo>
                    <a:pt x="2473" y="1069"/>
                  </a:lnTo>
                  <a:lnTo>
                    <a:pt x="2416" y="1083"/>
                  </a:lnTo>
                  <a:lnTo>
                    <a:pt x="2359" y="1097"/>
                  </a:lnTo>
                  <a:lnTo>
                    <a:pt x="2351" y="1099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6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4"/>
                  </a:lnTo>
                  <a:lnTo>
                    <a:pt x="1634" y="1176"/>
                  </a:lnTo>
                  <a:lnTo>
                    <a:pt x="1551" y="1177"/>
                  </a:lnTo>
                  <a:lnTo>
                    <a:pt x="1467" y="1176"/>
                  </a:lnTo>
                  <a:lnTo>
                    <a:pt x="1386" y="1174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6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099"/>
                  </a:lnTo>
                  <a:lnTo>
                    <a:pt x="742" y="1097"/>
                  </a:lnTo>
                  <a:lnTo>
                    <a:pt x="684" y="1083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6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5"/>
                  </a:lnTo>
                  <a:lnTo>
                    <a:pt x="352" y="968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3"/>
                  </a:lnTo>
                  <a:lnTo>
                    <a:pt x="125" y="823"/>
                  </a:lnTo>
                  <a:close/>
                  <a:moveTo>
                    <a:pt x="1551" y="123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5"/>
                  </a:lnTo>
                  <a:lnTo>
                    <a:pt x="637" y="237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1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3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8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6"/>
                  </a:lnTo>
                  <a:lnTo>
                    <a:pt x="260" y="776"/>
                  </a:lnTo>
                  <a:lnTo>
                    <a:pt x="308" y="806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5"/>
                  </a:lnTo>
                  <a:lnTo>
                    <a:pt x="1101" y="1028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1"/>
                  </a:lnTo>
                  <a:lnTo>
                    <a:pt x="1551" y="1053"/>
                  </a:lnTo>
                  <a:lnTo>
                    <a:pt x="1669" y="1051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8"/>
                  </a:lnTo>
                  <a:lnTo>
                    <a:pt x="2103" y="1015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6"/>
                  </a:lnTo>
                  <a:lnTo>
                    <a:pt x="2840" y="776"/>
                  </a:lnTo>
                  <a:lnTo>
                    <a:pt x="2881" y="746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8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3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1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7"/>
                  </a:lnTo>
                  <a:lnTo>
                    <a:pt x="2382" y="215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3"/>
                  </a:lnTo>
                  <a:close/>
                  <a:moveTo>
                    <a:pt x="1551" y="0"/>
                  </a:moveTo>
                  <a:lnTo>
                    <a:pt x="1676" y="1"/>
                  </a:lnTo>
                  <a:lnTo>
                    <a:pt x="1796" y="7"/>
                  </a:lnTo>
                  <a:lnTo>
                    <a:pt x="1911" y="13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0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3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2"/>
                  </a:lnTo>
                  <a:lnTo>
                    <a:pt x="2931" y="315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4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7"/>
                  </a:lnTo>
                  <a:lnTo>
                    <a:pt x="3101" y="2107"/>
                  </a:lnTo>
                  <a:lnTo>
                    <a:pt x="3097" y="2125"/>
                  </a:lnTo>
                  <a:lnTo>
                    <a:pt x="3089" y="2143"/>
                  </a:lnTo>
                  <a:lnTo>
                    <a:pt x="3075" y="2156"/>
                  </a:lnTo>
                  <a:lnTo>
                    <a:pt x="3058" y="2165"/>
                  </a:lnTo>
                  <a:lnTo>
                    <a:pt x="3039" y="2168"/>
                  </a:lnTo>
                  <a:lnTo>
                    <a:pt x="3019" y="2165"/>
                  </a:lnTo>
                  <a:lnTo>
                    <a:pt x="3001" y="2156"/>
                  </a:lnTo>
                  <a:lnTo>
                    <a:pt x="2988" y="2143"/>
                  </a:lnTo>
                  <a:lnTo>
                    <a:pt x="2979" y="2125"/>
                  </a:lnTo>
                  <a:lnTo>
                    <a:pt x="2976" y="2107"/>
                  </a:lnTo>
                  <a:lnTo>
                    <a:pt x="2976" y="1566"/>
                  </a:lnTo>
                  <a:lnTo>
                    <a:pt x="2952" y="1588"/>
                  </a:lnTo>
                  <a:lnTo>
                    <a:pt x="2925" y="1609"/>
                  </a:lnTo>
                  <a:lnTo>
                    <a:pt x="2878" y="1641"/>
                  </a:lnTo>
                  <a:lnTo>
                    <a:pt x="2826" y="1672"/>
                  </a:lnTo>
                  <a:lnTo>
                    <a:pt x="2769" y="1703"/>
                  </a:lnTo>
                  <a:lnTo>
                    <a:pt x="2706" y="1732"/>
                  </a:lnTo>
                  <a:lnTo>
                    <a:pt x="2638" y="1759"/>
                  </a:lnTo>
                  <a:lnTo>
                    <a:pt x="2564" y="1785"/>
                  </a:lnTo>
                  <a:lnTo>
                    <a:pt x="2486" y="1809"/>
                  </a:lnTo>
                  <a:lnTo>
                    <a:pt x="2402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1" y="1884"/>
                  </a:lnTo>
                  <a:lnTo>
                    <a:pt x="2017" y="1896"/>
                  </a:lnTo>
                  <a:lnTo>
                    <a:pt x="1907" y="1907"/>
                  </a:lnTo>
                  <a:lnTo>
                    <a:pt x="1794" y="1914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4"/>
                  </a:lnTo>
                  <a:lnTo>
                    <a:pt x="1192" y="1907"/>
                  </a:lnTo>
                  <a:lnTo>
                    <a:pt x="1083" y="1896"/>
                  </a:lnTo>
                  <a:lnTo>
                    <a:pt x="978" y="1883"/>
                  </a:lnTo>
                  <a:lnTo>
                    <a:pt x="879" y="1867"/>
                  </a:lnTo>
                  <a:lnTo>
                    <a:pt x="785" y="1850"/>
                  </a:lnTo>
                  <a:lnTo>
                    <a:pt x="695" y="1830"/>
                  </a:lnTo>
                  <a:lnTo>
                    <a:pt x="611" y="1808"/>
                  </a:lnTo>
                  <a:lnTo>
                    <a:pt x="533" y="1783"/>
                  </a:lnTo>
                  <a:lnTo>
                    <a:pt x="459" y="1757"/>
                  </a:lnTo>
                  <a:lnTo>
                    <a:pt x="392" y="1729"/>
                  </a:lnTo>
                  <a:lnTo>
                    <a:pt x="329" y="1701"/>
                  </a:lnTo>
                  <a:lnTo>
                    <a:pt x="271" y="1671"/>
                  </a:lnTo>
                  <a:lnTo>
                    <a:pt x="220" y="1639"/>
                  </a:lnTo>
                  <a:lnTo>
                    <a:pt x="173" y="1606"/>
                  </a:lnTo>
                  <a:lnTo>
                    <a:pt x="150" y="1589"/>
                  </a:lnTo>
                  <a:lnTo>
                    <a:pt x="130" y="1572"/>
                  </a:lnTo>
                  <a:lnTo>
                    <a:pt x="127" y="1568"/>
                  </a:lnTo>
                  <a:lnTo>
                    <a:pt x="125" y="1566"/>
                  </a:lnTo>
                  <a:lnTo>
                    <a:pt x="125" y="2075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5"/>
                  </a:lnTo>
                  <a:lnTo>
                    <a:pt x="160" y="2168"/>
                  </a:lnTo>
                  <a:lnTo>
                    <a:pt x="165" y="2177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3" y="2217"/>
                  </a:lnTo>
                  <a:lnTo>
                    <a:pt x="212" y="2225"/>
                  </a:lnTo>
                  <a:lnTo>
                    <a:pt x="244" y="2251"/>
                  </a:lnTo>
                  <a:lnTo>
                    <a:pt x="260" y="2262"/>
                  </a:lnTo>
                  <a:lnTo>
                    <a:pt x="281" y="2277"/>
                  </a:lnTo>
                  <a:lnTo>
                    <a:pt x="305" y="2291"/>
                  </a:lnTo>
                  <a:lnTo>
                    <a:pt x="311" y="2295"/>
                  </a:lnTo>
                  <a:lnTo>
                    <a:pt x="318" y="2299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3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534" y="2393"/>
                  </a:lnTo>
                  <a:lnTo>
                    <a:pt x="615" y="2419"/>
                  </a:lnTo>
                  <a:lnTo>
                    <a:pt x="700" y="2443"/>
                  </a:lnTo>
                  <a:lnTo>
                    <a:pt x="791" y="2464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3" y="2500"/>
                  </a:lnTo>
                  <a:lnTo>
                    <a:pt x="995" y="2500"/>
                  </a:lnTo>
                  <a:lnTo>
                    <a:pt x="1056" y="2509"/>
                  </a:lnTo>
                  <a:lnTo>
                    <a:pt x="1120" y="2517"/>
                  </a:lnTo>
                  <a:lnTo>
                    <a:pt x="1141" y="2519"/>
                  </a:lnTo>
                  <a:lnTo>
                    <a:pt x="1199" y="2525"/>
                  </a:lnTo>
                  <a:lnTo>
                    <a:pt x="1256" y="2529"/>
                  </a:lnTo>
                  <a:lnTo>
                    <a:pt x="1311" y="2532"/>
                  </a:lnTo>
                  <a:lnTo>
                    <a:pt x="1354" y="2535"/>
                  </a:lnTo>
                  <a:lnTo>
                    <a:pt x="1400" y="2537"/>
                  </a:lnTo>
                  <a:lnTo>
                    <a:pt x="1475" y="2539"/>
                  </a:lnTo>
                  <a:lnTo>
                    <a:pt x="1551" y="2540"/>
                  </a:lnTo>
                  <a:lnTo>
                    <a:pt x="1570" y="2543"/>
                  </a:lnTo>
                  <a:lnTo>
                    <a:pt x="1587" y="2552"/>
                  </a:lnTo>
                  <a:lnTo>
                    <a:pt x="1601" y="2566"/>
                  </a:lnTo>
                  <a:lnTo>
                    <a:pt x="1609" y="2582"/>
                  </a:lnTo>
                  <a:lnTo>
                    <a:pt x="1613" y="2602"/>
                  </a:lnTo>
                  <a:lnTo>
                    <a:pt x="1609" y="2622"/>
                  </a:lnTo>
                  <a:lnTo>
                    <a:pt x="1601" y="2638"/>
                  </a:lnTo>
                  <a:lnTo>
                    <a:pt x="1587" y="2652"/>
                  </a:lnTo>
                  <a:lnTo>
                    <a:pt x="1570" y="2660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7"/>
                  </a:lnTo>
                  <a:lnTo>
                    <a:pt x="1192" y="2649"/>
                  </a:lnTo>
                  <a:lnTo>
                    <a:pt x="1083" y="2639"/>
                  </a:lnTo>
                  <a:lnTo>
                    <a:pt x="978" y="2626"/>
                  </a:lnTo>
                  <a:lnTo>
                    <a:pt x="879" y="2611"/>
                  </a:lnTo>
                  <a:lnTo>
                    <a:pt x="785" y="2593"/>
                  </a:lnTo>
                  <a:lnTo>
                    <a:pt x="695" y="2573"/>
                  </a:lnTo>
                  <a:lnTo>
                    <a:pt x="611" y="2551"/>
                  </a:lnTo>
                  <a:lnTo>
                    <a:pt x="533" y="2527"/>
                  </a:lnTo>
                  <a:lnTo>
                    <a:pt x="459" y="2500"/>
                  </a:lnTo>
                  <a:lnTo>
                    <a:pt x="392" y="2474"/>
                  </a:lnTo>
                  <a:lnTo>
                    <a:pt x="329" y="2444"/>
                  </a:lnTo>
                  <a:lnTo>
                    <a:pt x="271" y="2414"/>
                  </a:lnTo>
                  <a:lnTo>
                    <a:pt x="220" y="2382"/>
                  </a:lnTo>
                  <a:lnTo>
                    <a:pt x="173" y="2350"/>
                  </a:lnTo>
                  <a:lnTo>
                    <a:pt x="151" y="2333"/>
                  </a:lnTo>
                  <a:lnTo>
                    <a:pt x="130" y="2315"/>
                  </a:lnTo>
                  <a:lnTo>
                    <a:pt x="127" y="2313"/>
                  </a:lnTo>
                  <a:lnTo>
                    <a:pt x="125" y="2311"/>
                  </a:ln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5" y="2869"/>
                  </a:lnTo>
                  <a:lnTo>
                    <a:pt x="149" y="2898"/>
                  </a:lnTo>
                  <a:lnTo>
                    <a:pt x="171" y="2927"/>
                  </a:lnTo>
                  <a:lnTo>
                    <a:pt x="200" y="2957"/>
                  </a:lnTo>
                  <a:lnTo>
                    <a:pt x="234" y="2987"/>
                  </a:lnTo>
                  <a:lnTo>
                    <a:pt x="276" y="3017"/>
                  </a:lnTo>
                  <a:lnTo>
                    <a:pt x="323" y="3045"/>
                  </a:lnTo>
                  <a:lnTo>
                    <a:pt x="377" y="3073"/>
                  </a:lnTo>
                  <a:lnTo>
                    <a:pt x="438" y="3101"/>
                  </a:lnTo>
                  <a:lnTo>
                    <a:pt x="504" y="3127"/>
                  </a:lnTo>
                  <a:lnTo>
                    <a:pt x="576" y="3151"/>
                  </a:lnTo>
                  <a:lnTo>
                    <a:pt x="655" y="3176"/>
                  </a:lnTo>
                  <a:lnTo>
                    <a:pt x="740" y="3196"/>
                  </a:lnTo>
                  <a:lnTo>
                    <a:pt x="829" y="3216"/>
                  </a:lnTo>
                  <a:lnTo>
                    <a:pt x="925" y="3234"/>
                  </a:lnTo>
                  <a:lnTo>
                    <a:pt x="1027" y="3249"/>
                  </a:lnTo>
                  <a:lnTo>
                    <a:pt x="1133" y="3262"/>
                  </a:lnTo>
                  <a:lnTo>
                    <a:pt x="1245" y="3273"/>
                  </a:lnTo>
                  <a:lnTo>
                    <a:pt x="1264" y="3277"/>
                  </a:lnTo>
                  <a:lnTo>
                    <a:pt x="1280" y="3287"/>
                  </a:lnTo>
                  <a:lnTo>
                    <a:pt x="1293" y="3301"/>
                  </a:lnTo>
                  <a:lnTo>
                    <a:pt x="1300" y="3319"/>
                  </a:lnTo>
                  <a:lnTo>
                    <a:pt x="1303" y="3339"/>
                  </a:lnTo>
                  <a:lnTo>
                    <a:pt x="1298" y="3358"/>
                  </a:lnTo>
                  <a:lnTo>
                    <a:pt x="1288" y="3373"/>
                  </a:lnTo>
                  <a:lnTo>
                    <a:pt x="1275" y="3385"/>
                  </a:lnTo>
                  <a:lnTo>
                    <a:pt x="1258" y="3393"/>
                  </a:lnTo>
                  <a:lnTo>
                    <a:pt x="1241" y="3396"/>
                  </a:lnTo>
                  <a:lnTo>
                    <a:pt x="1238" y="3396"/>
                  </a:lnTo>
                  <a:lnTo>
                    <a:pt x="1236" y="3395"/>
                  </a:lnTo>
                  <a:lnTo>
                    <a:pt x="1155" y="3388"/>
                  </a:lnTo>
                  <a:lnTo>
                    <a:pt x="1074" y="3380"/>
                  </a:lnTo>
                  <a:lnTo>
                    <a:pt x="993" y="3370"/>
                  </a:lnTo>
                  <a:lnTo>
                    <a:pt x="914" y="3356"/>
                  </a:lnTo>
                  <a:lnTo>
                    <a:pt x="834" y="3342"/>
                  </a:lnTo>
                  <a:lnTo>
                    <a:pt x="757" y="3327"/>
                  </a:lnTo>
                  <a:lnTo>
                    <a:pt x="682" y="3309"/>
                  </a:lnTo>
                  <a:lnTo>
                    <a:pt x="608" y="3289"/>
                  </a:lnTo>
                  <a:lnTo>
                    <a:pt x="538" y="3268"/>
                  </a:lnTo>
                  <a:lnTo>
                    <a:pt x="469" y="3245"/>
                  </a:lnTo>
                  <a:lnTo>
                    <a:pt x="404" y="3221"/>
                  </a:lnTo>
                  <a:lnTo>
                    <a:pt x="342" y="3193"/>
                  </a:lnTo>
                  <a:lnTo>
                    <a:pt x="285" y="3166"/>
                  </a:lnTo>
                  <a:lnTo>
                    <a:pt x="232" y="3136"/>
                  </a:lnTo>
                  <a:lnTo>
                    <a:pt x="183" y="3104"/>
                  </a:lnTo>
                  <a:lnTo>
                    <a:pt x="139" y="3071"/>
                  </a:lnTo>
                  <a:lnTo>
                    <a:pt x="100" y="3035"/>
                  </a:lnTo>
                  <a:lnTo>
                    <a:pt x="68" y="2998"/>
                  </a:lnTo>
                  <a:lnTo>
                    <a:pt x="42" y="2959"/>
                  </a:lnTo>
                  <a:lnTo>
                    <a:pt x="21" y="2920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7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4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5"/>
                  </a:lnTo>
                  <a:lnTo>
                    <a:pt x="216" y="282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3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0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3"/>
                  </a:lnTo>
                  <a:lnTo>
                    <a:pt x="1306" y="7"/>
                  </a:lnTo>
                  <a:lnTo>
                    <a:pt x="1425" y="1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4418259" y="5001960"/>
            <a:ext cx="539749" cy="561975"/>
            <a:chOff x="4418013" y="4997450"/>
            <a:chExt cx="539749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4" name="Freeform 126"/>
            <p:cNvSpPr>
              <a:spLocks noEditPoints="1"/>
            </p:cNvSpPr>
            <p:nvPr/>
          </p:nvSpPr>
          <p:spPr bwMode="auto">
            <a:xfrm>
              <a:off x="4702175" y="5334000"/>
              <a:ext cx="255587" cy="225425"/>
            </a:xfrm>
            <a:custGeom>
              <a:avLst/>
              <a:gdLst>
                <a:gd name="T0" fmla="*/ 369 w 1612"/>
                <a:gd name="T1" fmla="*/ 136 h 1422"/>
                <a:gd name="T2" fmla="*/ 264 w 1612"/>
                <a:gd name="T3" fmla="*/ 187 h 1422"/>
                <a:gd name="T4" fmla="*/ 188 w 1612"/>
                <a:gd name="T5" fmla="*/ 272 h 1422"/>
                <a:gd name="T6" fmla="*/ 141 w 1612"/>
                <a:gd name="T7" fmla="*/ 376 h 1422"/>
                <a:gd name="T8" fmla="*/ 125 w 1612"/>
                <a:gd name="T9" fmla="*/ 458 h 1422"/>
                <a:gd name="T10" fmla="*/ 124 w 1612"/>
                <a:gd name="T11" fmla="*/ 480 h 1422"/>
                <a:gd name="T12" fmla="*/ 131 w 1612"/>
                <a:gd name="T13" fmla="*/ 545 h 1422"/>
                <a:gd name="T14" fmla="*/ 177 w 1612"/>
                <a:gd name="T15" fmla="*/ 683 h 1422"/>
                <a:gd name="T16" fmla="*/ 279 w 1612"/>
                <a:gd name="T17" fmla="*/ 826 h 1422"/>
                <a:gd name="T18" fmla="*/ 1290 w 1612"/>
                <a:gd name="T19" fmla="*/ 868 h 1422"/>
                <a:gd name="T20" fmla="*/ 1407 w 1612"/>
                <a:gd name="T21" fmla="*/ 733 h 1422"/>
                <a:gd name="T22" fmla="*/ 1475 w 1612"/>
                <a:gd name="T23" fmla="*/ 575 h 1422"/>
                <a:gd name="T24" fmla="*/ 1487 w 1612"/>
                <a:gd name="T25" fmla="*/ 496 h 1422"/>
                <a:gd name="T26" fmla="*/ 1487 w 1612"/>
                <a:gd name="T27" fmla="*/ 459 h 1422"/>
                <a:gd name="T28" fmla="*/ 1473 w 1612"/>
                <a:gd name="T29" fmla="*/ 379 h 1422"/>
                <a:gd name="T30" fmla="*/ 1426 w 1612"/>
                <a:gd name="T31" fmla="*/ 274 h 1422"/>
                <a:gd name="T32" fmla="*/ 1348 w 1612"/>
                <a:gd name="T33" fmla="*/ 187 h 1422"/>
                <a:gd name="T34" fmla="*/ 1243 w 1612"/>
                <a:gd name="T35" fmla="*/ 136 h 1422"/>
                <a:gd name="T36" fmla="*/ 1119 w 1612"/>
                <a:gd name="T37" fmla="*/ 128 h 1422"/>
                <a:gd name="T38" fmla="*/ 1010 w 1612"/>
                <a:gd name="T39" fmla="*/ 171 h 1422"/>
                <a:gd name="T40" fmla="*/ 923 w 1612"/>
                <a:gd name="T41" fmla="*/ 250 h 1422"/>
                <a:gd name="T42" fmla="*/ 863 w 1612"/>
                <a:gd name="T43" fmla="*/ 347 h 1422"/>
                <a:gd name="T44" fmla="*/ 733 w 1612"/>
                <a:gd name="T45" fmla="*/ 314 h 1422"/>
                <a:gd name="T46" fmla="*/ 664 w 1612"/>
                <a:gd name="T47" fmla="*/ 221 h 1422"/>
                <a:gd name="T48" fmla="*/ 568 w 1612"/>
                <a:gd name="T49" fmla="*/ 151 h 1422"/>
                <a:gd name="T50" fmla="*/ 454 w 1612"/>
                <a:gd name="T51" fmla="*/ 125 h 1422"/>
                <a:gd name="T52" fmla="*/ 549 w 1612"/>
                <a:gd name="T53" fmla="*/ 12 h 1422"/>
                <a:gd name="T54" fmla="*/ 676 w 1612"/>
                <a:gd name="T55" fmla="*/ 72 h 1422"/>
                <a:gd name="T56" fmla="*/ 778 w 1612"/>
                <a:gd name="T57" fmla="*/ 163 h 1422"/>
                <a:gd name="T58" fmla="*/ 866 w 1612"/>
                <a:gd name="T59" fmla="*/ 130 h 1422"/>
                <a:gd name="T60" fmla="*/ 976 w 1612"/>
                <a:gd name="T61" fmla="*/ 47 h 1422"/>
                <a:gd name="T62" fmla="*/ 1110 w 1612"/>
                <a:gd name="T63" fmla="*/ 3 h 1422"/>
                <a:gd name="T64" fmla="*/ 1264 w 1612"/>
                <a:gd name="T65" fmla="*/ 13 h 1422"/>
                <a:gd name="T66" fmla="*/ 1405 w 1612"/>
                <a:gd name="T67" fmla="*/ 75 h 1422"/>
                <a:gd name="T68" fmla="*/ 1515 w 1612"/>
                <a:gd name="T69" fmla="*/ 182 h 1422"/>
                <a:gd name="T70" fmla="*/ 1587 w 1612"/>
                <a:gd name="T71" fmla="*/ 325 h 1422"/>
                <a:gd name="T72" fmla="*/ 1611 w 1612"/>
                <a:gd name="T73" fmla="*/ 447 h 1422"/>
                <a:gd name="T74" fmla="*/ 1611 w 1612"/>
                <a:gd name="T75" fmla="*/ 505 h 1422"/>
                <a:gd name="T76" fmla="*/ 1596 w 1612"/>
                <a:gd name="T77" fmla="*/ 604 h 1422"/>
                <a:gd name="T78" fmla="*/ 1528 w 1612"/>
                <a:gd name="T79" fmla="*/ 772 h 1422"/>
                <a:gd name="T80" fmla="*/ 1417 w 1612"/>
                <a:gd name="T81" fmla="*/ 919 h 1422"/>
                <a:gd name="T82" fmla="*/ 839 w 1612"/>
                <a:gd name="T83" fmla="*/ 1414 h 1422"/>
                <a:gd name="T84" fmla="*/ 789 w 1612"/>
                <a:gd name="T85" fmla="*/ 1420 h 1422"/>
                <a:gd name="T86" fmla="*/ 242 w 1612"/>
                <a:gd name="T87" fmla="*/ 963 h 1422"/>
                <a:gd name="T88" fmla="*/ 116 w 1612"/>
                <a:gd name="T89" fmla="*/ 824 h 1422"/>
                <a:gd name="T90" fmla="*/ 33 w 1612"/>
                <a:gd name="T91" fmla="*/ 663 h 1422"/>
                <a:gd name="T92" fmla="*/ 4 w 1612"/>
                <a:gd name="T93" fmla="*/ 534 h 1422"/>
                <a:gd name="T94" fmla="*/ 0 w 1612"/>
                <a:gd name="T95" fmla="*/ 461 h 1422"/>
                <a:gd name="T96" fmla="*/ 11 w 1612"/>
                <a:gd name="T97" fmla="*/ 379 h 1422"/>
                <a:gd name="T98" fmla="*/ 69 w 1612"/>
                <a:gd name="T99" fmla="*/ 226 h 1422"/>
                <a:gd name="T100" fmla="*/ 168 w 1612"/>
                <a:gd name="T101" fmla="*/ 106 h 1422"/>
                <a:gd name="T102" fmla="*/ 298 w 1612"/>
                <a:gd name="T103" fmla="*/ 28 h 1422"/>
                <a:gd name="T104" fmla="*/ 454 w 1612"/>
                <a:gd name="T105" fmla="*/ 0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12" h="1422">
                  <a:moveTo>
                    <a:pt x="454" y="125"/>
                  </a:moveTo>
                  <a:lnTo>
                    <a:pt x="410" y="127"/>
                  </a:lnTo>
                  <a:lnTo>
                    <a:pt x="369" y="136"/>
                  </a:lnTo>
                  <a:lnTo>
                    <a:pt x="332" y="149"/>
                  </a:lnTo>
                  <a:lnTo>
                    <a:pt x="296" y="165"/>
                  </a:lnTo>
                  <a:lnTo>
                    <a:pt x="264" y="187"/>
                  </a:lnTo>
                  <a:lnTo>
                    <a:pt x="235" y="213"/>
                  </a:lnTo>
                  <a:lnTo>
                    <a:pt x="210" y="242"/>
                  </a:lnTo>
                  <a:lnTo>
                    <a:pt x="188" y="272"/>
                  </a:lnTo>
                  <a:lnTo>
                    <a:pt x="168" y="306"/>
                  </a:lnTo>
                  <a:lnTo>
                    <a:pt x="153" y="340"/>
                  </a:lnTo>
                  <a:lnTo>
                    <a:pt x="141" y="376"/>
                  </a:lnTo>
                  <a:lnTo>
                    <a:pt x="132" y="414"/>
                  </a:lnTo>
                  <a:lnTo>
                    <a:pt x="126" y="451"/>
                  </a:lnTo>
                  <a:lnTo>
                    <a:pt x="125" y="458"/>
                  </a:lnTo>
                  <a:lnTo>
                    <a:pt x="125" y="460"/>
                  </a:lnTo>
                  <a:lnTo>
                    <a:pt x="124" y="468"/>
                  </a:lnTo>
                  <a:lnTo>
                    <a:pt x="124" y="480"/>
                  </a:lnTo>
                  <a:lnTo>
                    <a:pt x="125" y="497"/>
                  </a:lnTo>
                  <a:lnTo>
                    <a:pt x="126" y="518"/>
                  </a:lnTo>
                  <a:lnTo>
                    <a:pt x="131" y="545"/>
                  </a:lnTo>
                  <a:lnTo>
                    <a:pt x="137" y="576"/>
                  </a:lnTo>
                  <a:lnTo>
                    <a:pt x="154" y="630"/>
                  </a:lnTo>
                  <a:lnTo>
                    <a:pt x="177" y="683"/>
                  </a:lnTo>
                  <a:lnTo>
                    <a:pt x="205" y="733"/>
                  </a:lnTo>
                  <a:lnTo>
                    <a:pt x="239" y="781"/>
                  </a:lnTo>
                  <a:lnTo>
                    <a:pt x="279" y="826"/>
                  </a:lnTo>
                  <a:lnTo>
                    <a:pt x="323" y="868"/>
                  </a:lnTo>
                  <a:lnTo>
                    <a:pt x="806" y="1282"/>
                  </a:lnTo>
                  <a:lnTo>
                    <a:pt x="1290" y="868"/>
                  </a:lnTo>
                  <a:lnTo>
                    <a:pt x="1334" y="826"/>
                  </a:lnTo>
                  <a:lnTo>
                    <a:pt x="1374" y="781"/>
                  </a:lnTo>
                  <a:lnTo>
                    <a:pt x="1407" y="733"/>
                  </a:lnTo>
                  <a:lnTo>
                    <a:pt x="1435" y="683"/>
                  </a:lnTo>
                  <a:lnTo>
                    <a:pt x="1459" y="630"/>
                  </a:lnTo>
                  <a:lnTo>
                    <a:pt x="1475" y="575"/>
                  </a:lnTo>
                  <a:lnTo>
                    <a:pt x="1482" y="545"/>
                  </a:lnTo>
                  <a:lnTo>
                    <a:pt x="1485" y="518"/>
                  </a:lnTo>
                  <a:lnTo>
                    <a:pt x="1487" y="496"/>
                  </a:lnTo>
                  <a:lnTo>
                    <a:pt x="1488" y="480"/>
                  </a:lnTo>
                  <a:lnTo>
                    <a:pt x="1488" y="467"/>
                  </a:lnTo>
                  <a:lnTo>
                    <a:pt x="1487" y="459"/>
                  </a:lnTo>
                  <a:lnTo>
                    <a:pt x="1487" y="457"/>
                  </a:lnTo>
                  <a:lnTo>
                    <a:pt x="1482" y="418"/>
                  </a:lnTo>
                  <a:lnTo>
                    <a:pt x="1473" y="379"/>
                  </a:lnTo>
                  <a:lnTo>
                    <a:pt x="1460" y="343"/>
                  </a:lnTo>
                  <a:lnTo>
                    <a:pt x="1444" y="308"/>
                  </a:lnTo>
                  <a:lnTo>
                    <a:pt x="1426" y="274"/>
                  </a:lnTo>
                  <a:lnTo>
                    <a:pt x="1402" y="243"/>
                  </a:lnTo>
                  <a:lnTo>
                    <a:pt x="1377" y="214"/>
                  </a:lnTo>
                  <a:lnTo>
                    <a:pt x="1348" y="187"/>
                  </a:lnTo>
                  <a:lnTo>
                    <a:pt x="1316" y="167"/>
                  </a:lnTo>
                  <a:lnTo>
                    <a:pt x="1281" y="149"/>
                  </a:lnTo>
                  <a:lnTo>
                    <a:pt x="1243" y="136"/>
                  </a:lnTo>
                  <a:lnTo>
                    <a:pt x="1203" y="127"/>
                  </a:lnTo>
                  <a:lnTo>
                    <a:pt x="1158" y="125"/>
                  </a:lnTo>
                  <a:lnTo>
                    <a:pt x="1119" y="128"/>
                  </a:lnTo>
                  <a:lnTo>
                    <a:pt x="1080" y="137"/>
                  </a:lnTo>
                  <a:lnTo>
                    <a:pt x="1045" y="151"/>
                  </a:lnTo>
                  <a:lnTo>
                    <a:pt x="1010" y="171"/>
                  </a:lnTo>
                  <a:lnTo>
                    <a:pt x="978" y="194"/>
                  </a:lnTo>
                  <a:lnTo>
                    <a:pt x="950" y="221"/>
                  </a:lnTo>
                  <a:lnTo>
                    <a:pt x="923" y="250"/>
                  </a:lnTo>
                  <a:lnTo>
                    <a:pt x="900" y="281"/>
                  </a:lnTo>
                  <a:lnTo>
                    <a:pt x="879" y="314"/>
                  </a:lnTo>
                  <a:lnTo>
                    <a:pt x="863" y="347"/>
                  </a:lnTo>
                  <a:lnTo>
                    <a:pt x="806" y="475"/>
                  </a:lnTo>
                  <a:lnTo>
                    <a:pt x="750" y="347"/>
                  </a:lnTo>
                  <a:lnTo>
                    <a:pt x="733" y="314"/>
                  </a:lnTo>
                  <a:lnTo>
                    <a:pt x="713" y="281"/>
                  </a:lnTo>
                  <a:lnTo>
                    <a:pt x="689" y="250"/>
                  </a:lnTo>
                  <a:lnTo>
                    <a:pt x="664" y="221"/>
                  </a:lnTo>
                  <a:lnTo>
                    <a:pt x="634" y="194"/>
                  </a:lnTo>
                  <a:lnTo>
                    <a:pt x="602" y="171"/>
                  </a:lnTo>
                  <a:lnTo>
                    <a:pt x="568" y="151"/>
                  </a:lnTo>
                  <a:lnTo>
                    <a:pt x="532" y="137"/>
                  </a:lnTo>
                  <a:lnTo>
                    <a:pt x="494" y="128"/>
                  </a:lnTo>
                  <a:lnTo>
                    <a:pt x="454" y="125"/>
                  </a:lnTo>
                  <a:close/>
                  <a:moveTo>
                    <a:pt x="454" y="0"/>
                  </a:moveTo>
                  <a:lnTo>
                    <a:pt x="503" y="3"/>
                  </a:lnTo>
                  <a:lnTo>
                    <a:pt x="549" y="12"/>
                  </a:lnTo>
                  <a:lnTo>
                    <a:pt x="593" y="28"/>
                  </a:lnTo>
                  <a:lnTo>
                    <a:pt x="636" y="47"/>
                  </a:lnTo>
                  <a:lnTo>
                    <a:pt x="676" y="72"/>
                  </a:lnTo>
                  <a:lnTo>
                    <a:pt x="712" y="99"/>
                  </a:lnTo>
                  <a:lnTo>
                    <a:pt x="747" y="130"/>
                  </a:lnTo>
                  <a:lnTo>
                    <a:pt x="778" y="163"/>
                  </a:lnTo>
                  <a:lnTo>
                    <a:pt x="806" y="200"/>
                  </a:lnTo>
                  <a:lnTo>
                    <a:pt x="834" y="163"/>
                  </a:lnTo>
                  <a:lnTo>
                    <a:pt x="866" y="130"/>
                  </a:lnTo>
                  <a:lnTo>
                    <a:pt x="900" y="99"/>
                  </a:lnTo>
                  <a:lnTo>
                    <a:pt x="936" y="72"/>
                  </a:lnTo>
                  <a:lnTo>
                    <a:pt x="976" y="47"/>
                  </a:lnTo>
                  <a:lnTo>
                    <a:pt x="1019" y="28"/>
                  </a:lnTo>
                  <a:lnTo>
                    <a:pt x="1063" y="12"/>
                  </a:lnTo>
                  <a:lnTo>
                    <a:pt x="1110" y="3"/>
                  </a:lnTo>
                  <a:lnTo>
                    <a:pt x="1158" y="0"/>
                  </a:lnTo>
                  <a:lnTo>
                    <a:pt x="1212" y="3"/>
                  </a:lnTo>
                  <a:lnTo>
                    <a:pt x="1264" y="13"/>
                  </a:lnTo>
                  <a:lnTo>
                    <a:pt x="1314" y="28"/>
                  </a:lnTo>
                  <a:lnTo>
                    <a:pt x="1360" y="49"/>
                  </a:lnTo>
                  <a:lnTo>
                    <a:pt x="1405" y="75"/>
                  </a:lnTo>
                  <a:lnTo>
                    <a:pt x="1444" y="106"/>
                  </a:lnTo>
                  <a:lnTo>
                    <a:pt x="1482" y="142"/>
                  </a:lnTo>
                  <a:lnTo>
                    <a:pt x="1515" y="182"/>
                  </a:lnTo>
                  <a:lnTo>
                    <a:pt x="1544" y="226"/>
                  </a:lnTo>
                  <a:lnTo>
                    <a:pt x="1568" y="275"/>
                  </a:lnTo>
                  <a:lnTo>
                    <a:pt x="1587" y="325"/>
                  </a:lnTo>
                  <a:lnTo>
                    <a:pt x="1601" y="379"/>
                  </a:lnTo>
                  <a:lnTo>
                    <a:pt x="1609" y="437"/>
                  </a:lnTo>
                  <a:lnTo>
                    <a:pt x="1611" y="447"/>
                  </a:lnTo>
                  <a:lnTo>
                    <a:pt x="1612" y="461"/>
                  </a:lnTo>
                  <a:lnTo>
                    <a:pt x="1612" y="481"/>
                  </a:lnTo>
                  <a:lnTo>
                    <a:pt x="1611" y="505"/>
                  </a:lnTo>
                  <a:lnTo>
                    <a:pt x="1609" y="534"/>
                  </a:lnTo>
                  <a:lnTo>
                    <a:pt x="1603" y="567"/>
                  </a:lnTo>
                  <a:lnTo>
                    <a:pt x="1596" y="604"/>
                  </a:lnTo>
                  <a:lnTo>
                    <a:pt x="1578" y="663"/>
                  </a:lnTo>
                  <a:lnTo>
                    <a:pt x="1556" y="718"/>
                  </a:lnTo>
                  <a:lnTo>
                    <a:pt x="1528" y="772"/>
                  </a:lnTo>
                  <a:lnTo>
                    <a:pt x="1496" y="824"/>
                  </a:lnTo>
                  <a:lnTo>
                    <a:pt x="1459" y="872"/>
                  </a:lnTo>
                  <a:lnTo>
                    <a:pt x="1417" y="919"/>
                  </a:lnTo>
                  <a:lnTo>
                    <a:pt x="1370" y="963"/>
                  </a:lnTo>
                  <a:lnTo>
                    <a:pt x="854" y="1404"/>
                  </a:lnTo>
                  <a:lnTo>
                    <a:pt x="839" y="1414"/>
                  </a:lnTo>
                  <a:lnTo>
                    <a:pt x="823" y="1420"/>
                  </a:lnTo>
                  <a:lnTo>
                    <a:pt x="806" y="1422"/>
                  </a:lnTo>
                  <a:lnTo>
                    <a:pt x="789" y="1420"/>
                  </a:lnTo>
                  <a:lnTo>
                    <a:pt x="773" y="1414"/>
                  </a:lnTo>
                  <a:lnTo>
                    <a:pt x="758" y="1404"/>
                  </a:lnTo>
                  <a:lnTo>
                    <a:pt x="242" y="963"/>
                  </a:lnTo>
                  <a:lnTo>
                    <a:pt x="196" y="919"/>
                  </a:lnTo>
                  <a:lnTo>
                    <a:pt x="154" y="872"/>
                  </a:lnTo>
                  <a:lnTo>
                    <a:pt x="116" y="824"/>
                  </a:lnTo>
                  <a:lnTo>
                    <a:pt x="84" y="772"/>
                  </a:lnTo>
                  <a:lnTo>
                    <a:pt x="57" y="718"/>
                  </a:lnTo>
                  <a:lnTo>
                    <a:pt x="33" y="663"/>
                  </a:lnTo>
                  <a:lnTo>
                    <a:pt x="17" y="604"/>
                  </a:lnTo>
                  <a:lnTo>
                    <a:pt x="8" y="567"/>
                  </a:lnTo>
                  <a:lnTo>
                    <a:pt x="4" y="534"/>
                  </a:lnTo>
                  <a:lnTo>
                    <a:pt x="0" y="505"/>
                  </a:lnTo>
                  <a:lnTo>
                    <a:pt x="0" y="481"/>
                  </a:lnTo>
                  <a:lnTo>
                    <a:pt x="0" y="461"/>
                  </a:lnTo>
                  <a:lnTo>
                    <a:pt x="1" y="447"/>
                  </a:lnTo>
                  <a:lnTo>
                    <a:pt x="3" y="437"/>
                  </a:lnTo>
                  <a:lnTo>
                    <a:pt x="11" y="379"/>
                  </a:lnTo>
                  <a:lnTo>
                    <a:pt x="26" y="325"/>
                  </a:lnTo>
                  <a:lnTo>
                    <a:pt x="45" y="275"/>
                  </a:lnTo>
                  <a:lnTo>
                    <a:pt x="69" y="226"/>
                  </a:lnTo>
                  <a:lnTo>
                    <a:pt x="97" y="182"/>
                  </a:lnTo>
                  <a:lnTo>
                    <a:pt x="131" y="142"/>
                  </a:lnTo>
                  <a:lnTo>
                    <a:pt x="168" y="106"/>
                  </a:lnTo>
                  <a:lnTo>
                    <a:pt x="208" y="75"/>
                  </a:lnTo>
                  <a:lnTo>
                    <a:pt x="252" y="49"/>
                  </a:lnTo>
                  <a:lnTo>
                    <a:pt x="298" y="28"/>
                  </a:lnTo>
                  <a:lnTo>
                    <a:pt x="348" y="13"/>
                  </a:lnTo>
                  <a:lnTo>
                    <a:pt x="400" y="3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27"/>
            <p:cNvSpPr>
              <a:spLocks noEditPoints="1"/>
            </p:cNvSpPr>
            <p:nvPr/>
          </p:nvSpPr>
          <p:spPr bwMode="auto">
            <a:xfrm>
              <a:off x="4418013" y="4997450"/>
              <a:ext cx="492125" cy="539750"/>
            </a:xfrm>
            <a:custGeom>
              <a:avLst/>
              <a:gdLst>
                <a:gd name="T0" fmla="*/ 165 w 3101"/>
                <a:gd name="T1" fmla="*/ 1434 h 3396"/>
                <a:gd name="T2" fmla="*/ 281 w 3101"/>
                <a:gd name="T3" fmla="*/ 1533 h 3396"/>
                <a:gd name="T4" fmla="*/ 420 w 3101"/>
                <a:gd name="T5" fmla="*/ 1606 h 3396"/>
                <a:gd name="T6" fmla="*/ 991 w 3101"/>
                <a:gd name="T7" fmla="*/ 1757 h 3396"/>
                <a:gd name="T8" fmla="*/ 1284 w 3101"/>
                <a:gd name="T9" fmla="*/ 1788 h 3396"/>
                <a:gd name="T10" fmla="*/ 1745 w 3101"/>
                <a:gd name="T11" fmla="*/ 1792 h 3396"/>
                <a:gd name="T12" fmla="*/ 2107 w 3101"/>
                <a:gd name="T13" fmla="*/ 1757 h 3396"/>
                <a:gd name="T14" fmla="*/ 2642 w 3101"/>
                <a:gd name="T15" fmla="*/ 1623 h 3396"/>
                <a:gd name="T16" fmla="*/ 2796 w 3101"/>
                <a:gd name="T17" fmla="*/ 1548 h 3396"/>
                <a:gd name="T18" fmla="*/ 2905 w 3101"/>
                <a:gd name="T19" fmla="*/ 1467 h 3396"/>
                <a:gd name="T20" fmla="*/ 2975 w 3101"/>
                <a:gd name="T21" fmla="*/ 1347 h 3396"/>
                <a:gd name="T22" fmla="*/ 2879 w 3101"/>
                <a:gd name="T23" fmla="*/ 898 h 3396"/>
                <a:gd name="T24" fmla="*/ 2701 w 3101"/>
                <a:gd name="T25" fmla="*/ 991 h 3396"/>
                <a:gd name="T26" fmla="*/ 2359 w 3101"/>
                <a:gd name="T27" fmla="*/ 1098 h 3396"/>
                <a:gd name="T28" fmla="*/ 2060 w 3101"/>
                <a:gd name="T29" fmla="*/ 1149 h 3396"/>
                <a:gd name="T30" fmla="*/ 1551 w 3101"/>
                <a:gd name="T31" fmla="*/ 1177 h 3396"/>
                <a:gd name="T32" fmla="*/ 1041 w 3101"/>
                <a:gd name="T33" fmla="*/ 1149 h 3396"/>
                <a:gd name="T34" fmla="*/ 742 w 3101"/>
                <a:gd name="T35" fmla="*/ 1098 h 3396"/>
                <a:gd name="T36" fmla="*/ 401 w 3101"/>
                <a:gd name="T37" fmla="*/ 991 h 3396"/>
                <a:gd name="T38" fmla="*/ 191 w 3101"/>
                <a:gd name="T39" fmla="*/ 877 h 3396"/>
                <a:gd name="T40" fmla="*/ 1206 w 3101"/>
                <a:gd name="T41" fmla="*/ 138 h 3396"/>
                <a:gd name="T42" fmla="*/ 487 w 3101"/>
                <a:gd name="T43" fmla="*/ 287 h 3396"/>
                <a:gd name="T44" fmla="*/ 140 w 3101"/>
                <a:gd name="T45" fmla="*/ 525 h 3396"/>
                <a:gd name="T46" fmla="*/ 260 w 3101"/>
                <a:gd name="T47" fmla="*/ 777 h 3396"/>
                <a:gd name="T48" fmla="*/ 807 w 3101"/>
                <a:gd name="T49" fmla="*/ 982 h 3396"/>
                <a:gd name="T50" fmla="*/ 1669 w 3101"/>
                <a:gd name="T51" fmla="*/ 1051 h 3396"/>
                <a:gd name="T52" fmla="*/ 2465 w 3101"/>
                <a:gd name="T53" fmla="*/ 940 h 3396"/>
                <a:gd name="T54" fmla="*/ 2915 w 3101"/>
                <a:gd name="T55" fmla="*/ 715 h 3396"/>
                <a:gd name="T56" fmla="*/ 2915 w 3101"/>
                <a:gd name="T57" fmla="*/ 462 h 3396"/>
                <a:gd name="T58" fmla="*/ 2465 w 3101"/>
                <a:gd name="T59" fmla="*/ 237 h 3396"/>
                <a:gd name="T60" fmla="*/ 1669 w 3101"/>
                <a:gd name="T61" fmla="*/ 126 h 3396"/>
                <a:gd name="T62" fmla="*/ 2224 w 3101"/>
                <a:gd name="T63" fmla="*/ 53 h 3396"/>
                <a:gd name="T64" fmla="*/ 2833 w 3101"/>
                <a:gd name="T65" fmla="*/ 252 h 3396"/>
                <a:gd name="T66" fmla="*/ 3092 w 3101"/>
                <a:gd name="T67" fmla="*/ 528 h 3396"/>
                <a:gd name="T68" fmla="*/ 3039 w 3101"/>
                <a:gd name="T69" fmla="*/ 1859 h 3396"/>
                <a:gd name="T70" fmla="*/ 2925 w 3101"/>
                <a:gd name="T71" fmla="*/ 1610 h 3396"/>
                <a:gd name="T72" fmla="*/ 2402 w 3101"/>
                <a:gd name="T73" fmla="*/ 1831 h 3396"/>
                <a:gd name="T74" fmla="*/ 1551 w 3101"/>
                <a:gd name="T75" fmla="*/ 1921 h 3396"/>
                <a:gd name="T76" fmla="*/ 695 w 3101"/>
                <a:gd name="T77" fmla="*/ 1830 h 3396"/>
                <a:gd name="T78" fmla="*/ 173 w 3101"/>
                <a:gd name="T79" fmla="*/ 1606 h 3396"/>
                <a:gd name="T80" fmla="*/ 136 w 3101"/>
                <a:gd name="T81" fmla="*/ 2128 h 3396"/>
                <a:gd name="T82" fmla="*/ 244 w 3101"/>
                <a:gd name="T83" fmla="*/ 2252 h 3396"/>
                <a:gd name="T84" fmla="*/ 381 w 3101"/>
                <a:gd name="T85" fmla="*/ 2332 h 3396"/>
                <a:gd name="T86" fmla="*/ 791 w 3101"/>
                <a:gd name="T87" fmla="*/ 2464 h 3396"/>
                <a:gd name="T88" fmla="*/ 1199 w 3101"/>
                <a:gd name="T89" fmla="*/ 2525 h 3396"/>
                <a:gd name="T90" fmla="*/ 1587 w 3101"/>
                <a:gd name="T91" fmla="*/ 2553 h 3396"/>
                <a:gd name="T92" fmla="*/ 1551 w 3101"/>
                <a:gd name="T93" fmla="*/ 2664 h 3396"/>
                <a:gd name="T94" fmla="*/ 695 w 3101"/>
                <a:gd name="T95" fmla="*/ 2574 h 3396"/>
                <a:gd name="T96" fmla="*/ 173 w 3101"/>
                <a:gd name="T97" fmla="*/ 2351 h 3396"/>
                <a:gd name="T98" fmla="*/ 135 w 3101"/>
                <a:gd name="T99" fmla="*/ 2869 h 3396"/>
                <a:gd name="T100" fmla="*/ 438 w 3101"/>
                <a:gd name="T101" fmla="*/ 3101 h 3396"/>
                <a:gd name="T102" fmla="*/ 1133 w 3101"/>
                <a:gd name="T103" fmla="*/ 3262 h 3396"/>
                <a:gd name="T104" fmla="*/ 1288 w 3101"/>
                <a:gd name="T105" fmla="*/ 3373 h 3396"/>
                <a:gd name="T106" fmla="*/ 993 w 3101"/>
                <a:gd name="T107" fmla="*/ 3370 h 3396"/>
                <a:gd name="T108" fmla="*/ 404 w 3101"/>
                <a:gd name="T109" fmla="*/ 3221 h 3396"/>
                <a:gd name="T110" fmla="*/ 42 w 3101"/>
                <a:gd name="T111" fmla="*/ 2960 h 3396"/>
                <a:gd name="T112" fmla="*/ 22 w 3101"/>
                <a:gd name="T113" fmla="*/ 491 h 3396"/>
                <a:gd name="T114" fmla="*/ 326 w 3101"/>
                <a:gd name="T115" fmla="*/ 221 h 3396"/>
                <a:gd name="T116" fmla="*/ 976 w 3101"/>
                <a:gd name="T117" fmla="*/ 38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1" h="3396">
                  <a:moveTo>
                    <a:pt x="125" y="823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3"/>
                  </a:lnTo>
                  <a:lnTo>
                    <a:pt x="136" y="1385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3" y="1475"/>
                  </a:lnTo>
                  <a:lnTo>
                    <a:pt x="212" y="1482"/>
                  </a:lnTo>
                  <a:lnTo>
                    <a:pt x="244" y="1508"/>
                  </a:lnTo>
                  <a:lnTo>
                    <a:pt x="253" y="1514"/>
                  </a:lnTo>
                  <a:lnTo>
                    <a:pt x="260" y="1519"/>
                  </a:lnTo>
                  <a:lnTo>
                    <a:pt x="281" y="1533"/>
                  </a:lnTo>
                  <a:lnTo>
                    <a:pt x="305" y="1548"/>
                  </a:lnTo>
                  <a:lnTo>
                    <a:pt x="311" y="1552"/>
                  </a:lnTo>
                  <a:lnTo>
                    <a:pt x="318" y="1556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6"/>
                  </a:lnTo>
                  <a:lnTo>
                    <a:pt x="458" y="1622"/>
                  </a:lnTo>
                  <a:lnTo>
                    <a:pt x="460" y="1623"/>
                  </a:lnTo>
                  <a:lnTo>
                    <a:pt x="534" y="1650"/>
                  </a:lnTo>
                  <a:lnTo>
                    <a:pt x="615" y="1676"/>
                  </a:lnTo>
                  <a:lnTo>
                    <a:pt x="700" y="1700"/>
                  </a:lnTo>
                  <a:lnTo>
                    <a:pt x="791" y="1721"/>
                  </a:lnTo>
                  <a:lnTo>
                    <a:pt x="890" y="1741"/>
                  </a:lnTo>
                  <a:lnTo>
                    <a:pt x="991" y="1757"/>
                  </a:lnTo>
                  <a:lnTo>
                    <a:pt x="993" y="1757"/>
                  </a:lnTo>
                  <a:lnTo>
                    <a:pt x="995" y="1758"/>
                  </a:lnTo>
                  <a:lnTo>
                    <a:pt x="1056" y="1766"/>
                  </a:lnTo>
                  <a:lnTo>
                    <a:pt x="1120" y="1774"/>
                  </a:lnTo>
                  <a:lnTo>
                    <a:pt x="1141" y="1776"/>
                  </a:lnTo>
                  <a:lnTo>
                    <a:pt x="1199" y="1782"/>
                  </a:lnTo>
                  <a:lnTo>
                    <a:pt x="1256" y="1786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4" y="1792"/>
                  </a:lnTo>
                  <a:lnTo>
                    <a:pt x="1400" y="1794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4"/>
                  </a:lnTo>
                  <a:lnTo>
                    <a:pt x="1745" y="1792"/>
                  </a:lnTo>
                  <a:lnTo>
                    <a:pt x="1789" y="1789"/>
                  </a:lnTo>
                  <a:lnTo>
                    <a:pt x="1845" y="1786"/>
                  </a:lnTo>
                  <a:lnTo>
                    <a:pt x="1902" y="1782"/>
                  </a:lnTo>
                  <a:lnTo>
                    <a:pt x="1959" y="1776"/>
                  </a:lnTo>
                  <a:lnTo>
                    <a:pt x="1980" y="1774"/>
                  </a:lnTo>
                  <a:lnTo>
                    <a:pt x="2044" y="1766"/>
                  </a:lnTo>
                  <a:lnTo>
                    <a:pt x="2106" y="1758"/>
                  </a:lnTo>
                  <a:lnTo>
                    <a:pt x="2107" y="1757"/>
                  </a:lnTo>
                  <a:lnTo>
                    <a:pt x="2109" y="1757"/>
                  </a:lnTo>
                  <a:lnTo>
                    <a:pt x="2212" y="1741"/>
                  </a:lnTo>
                  <a:lnTo>
                    <a:pt x="2309" y="1722"/>
                  </a:lnTo>
                  <a:lnTo>
                    <a:pt x="2401" y="1700"/>
                  </a:lnTo>
                  <a:lnTo>
                    <a:pt x="2487" y="1676"/>
                  </a:lnTo>
                  <a:lnTo>
                    <a:pt x="2567" y="1650"/>
                  </a:lnTo>
                  <a:lnTo>
                    <a:pt x="2640" y="1623"/>
                  </a:lnTo>
                  <a:lnTo>
                    <a:pt x="2642" y="1623"/>
                  </a:lnTo>
                  <a:lnTo>
                    <a:pt x="2643" y="1623"/>
                  </a:lnTo>
                  <a:lnTo>
                    <a:pt x="2680" y="1606"/>
                  </a:lnTo>
                  <a:lnTo>
                    <a:pt x="2716" y="1590"/>
                  </a:lnTo>
                  <a:lnTo>
                    <a:pt x="2724" y="1586"/>
                  </a:lnTo>
                  <a:lnTo>
                    <a:pt x="2754" y="1571"/>
                  </a:lnTo>
                  <a:lnTo>
                    <a:pt x="2783" y="1556"/>
                  </a:lnTo>
                  <a:lnTo>
                    <a:pt x="2789" y="1552"/>
                  </a:lnTo>
                  <a:lnTo>
                    <a:pt x="2796" y="1548"/>
                  </a:lnTo>
                  <a:lnTo>
                    <a:pt x="2819" y="1533"/>
                  </a:lnTo>
                  <a:lnTo>
                    <a:pt x="2840" y="1519"/>
                  </a:lnTo>
                  <a:lnTo>
                    <a:pt x="2849" y="1514"/>
                  </a:lnTo>
                  <a:lnTo>
                    <a:pt x="2857" y="1508"/>
                  </a:lnTo>
                  <a:lnTo>
                    <a:pt x="2873" y="1495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16" y="1455"/>
                  </a:lnTo>
                  <a:lnTo>
                    <a:pt x="2927" y="1443"/>
                  </a:lnTo>
                  <a:lnTo>
                    <a:pt x="2935" y="1434"/>
                  </a:lnTo>
                  <a:lnTo>
                    <a:pt x="2942" y="1425"/>
                  </a:lnTo>
                  <a:lnTo>
                    <a:pt x="2955" y="1403"/>
                  </a:lnTo>
                  <a:lnTo>
                    <a:pt x="2964" y="1385"/>
                  </a:lnTo>
                  <a:lnTo>
                    <a:pt x="2972" y="1363"/>
                  </a:lnTo>
                  <a:lnTo>
                    <a:pt x="2975" y="1347"/>
                  </a:lnTo>
                  <a:lnTo>
                    <a:pt x="2976" y="1332"/>
                  </a:lnTo>
                  <a:lnTo>
                    <a:pt x="2976" y="823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50"/>
                  </a:lnTo>
                  <a:lnTo>
                    <a:pt x="2940" y="855"/>
                  </a:lnTo>
                  <a:lnTo>
                    <a:pt x="2910" y="877"/>
                  </a:lnTo>
                  <a:lnTo>
                    <a:pt x="2879" y="898"/>
                  </a:lnTo>
                  <a:lnTo>
                    <a:pt x="2871" y="903"/>
                  </a:lnTo>
                  <a:lnTo>
                    <a:pt x="2865" y="907"/>
                  </a:lnTo>
                  <a:lnTo>
                    <a:pt x="2836" y="924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5"/>
                  </a:lnTo>
                  <a:lnTo>
                    <a:pt x="2701" y="991"/>
                  </a:lnTo>
                  <a:lnTo>
                    <a:pt x="2656" y="1010"/>
                  </a:lnTo>
                  <a:lnTo>
                    <a:pt x="2608" y="1026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1" y="1060"/>
                  </a:lnTo>
                  <a:lnTo>
                    <a:pt x="2473" y="1069"/>
                  </a:lnTo>
                  <a:lnTo>
                    <a:pt x="2416" y="1083"/>
                  </a:lnTo>
                  <a:lnTo>
                    <a:pt x="2359" y="1098"/>
                  </a:lnTo>
                  <a:lnTo>
                    <a:pt x="2351" y="1099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9"/>
                  </a:lnTo>
                  <a:lnTo>
                    <a:pt x="2144" y="1136"/>
                  </a:lnTo>
                  <a:lnTo>
                    <a:pt x="2089" y="1144"/>
                  </a:lnTo>
                  <a:lnTo>
                    <a:pt x="2060" y="1149"/>
                  </a:lnTo>
                  <a:lnTo>
                    <a:pt x="1989" y="1156"/>
                  </a:lnTo>
                  <a:lnTo>
                    <a:pt x="1917" y="1163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3"/>
                  </a:lnTo>
                  <a:lnTo>
                    <a:pt x="1714" y="1174"/>
                  </a:lnTo>
                  <a:lnTo>
                    <a:pt x="1634" y="1176"/>
                  </a:lnTo>
                  <a:lnTo>
                    <a:pt x="1551" y="1177"/>
                  </a:lnTo>
                  <a:lnTo>
                    <a:pt x="1467" y="1176"/>
                  </a:lnTo>
                  <a:lnTo>
                    <a:pt x="1386" y="1174"/>
                  </a:lnTo>
                  <a:lnTo>
                    <a:pt x="1341" y="1173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3"/>
                  </a:lnTo>
                  <a:lnTo>
                    <a:pt x="1112" y="1156"/>
                  </a:lnTo>
                  <a:lnTo>
                    <a:pt x="1041" y="1149"/>
                  </a:lnTo>
                  <a:lnTo>
                    <a:pt x="1012" y="1144"/>
                  </a:lnTo>
                  <a:lnTo>
                    <a:pt x="957" y="1136"/>
                  </a:lnTo>
                  <a:lnTo>
                    <a:pt x="904" y="1129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49" y="1099"/>
                  </a:lnTo>
                  <a:lnTo>
                    <a:pt x="742" y="1098"/>
                  </a:lnTo>
                  <a:lnTo>
                    <a:pt x="684" y="1083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6"/>
                  </a:lnTo>
                  <a:lnTo>
                    <a:pt x="445" y="1010"/>
                  </a:lnTo>
                  <a:lnTo>
                    <a:pt x="401" y="991"/>
                  </a:lnTo>
                  <a:lnTo>
                    <a:pt x="388" y="985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3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50"/>
                  </a:lnTo>
                  <a:lnTo>
                    <a:pt x="148" y="843"/>
                  </a:lnTo>
                  <a:lnTo>
                    <a:pt x="125" y="823"/>
                  </a:lnTo>
                  <a:close/>
                  <a:moveTo>
                    <a:pt x="1551" y="124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8"/>
                  </a:lnTo>
                  <a:lnTo>
                    <a:pt x="807" y="196"/>
                  </a:lnTo>
                  <a:lnTo>
                    <a:pt x="720" y="215"/>
                  </a:lnTo>
                  <a:lnTo>
                    <a:pt x="637" y="237"/>
                  </a:lnTo>
                  <a:lnTo>
                    <a:pt x="558" y="262"/>
                  </a:lnTo>
                  <a:lnTo>
                    <a:pt x="487" y="287"/>
                  </a:lnTo>
                  <a:lnTo>
                    <a:pt x="420" y="314"/>
                  </a:lnTo>
                  <a:lnTo>
                    <a:pt x="361" y="341"/>
                  </a:lnTo>
                  <a:lnTo>
                    <a:pt x="308" y="371"/>
                  </a:lnTo>
                  <a:lnTo>
                    <a:pt x="260" y="401"/>
                  </a:lnTo>
                  <a:lnTo>
                    <a:pt x="220" y="432"/>
                  </a:lnTo>
                  <a:lnTo>
                    <a:pt x="185" y="462"/>
                  </a:lnTo>
                  <a:lnTo>
                    <a:pt x="159" y="493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6"/>
                  </a:lnTo>
                  <a:lnTo>
                    <a:pt x="260" y="777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6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1000"/>
                  </a:lnTo>
                  <a:lnTo>
                    <a:pt x="998" y="1015"/>
                  </a:lnTo>
                  <a:lnTo>
                    <a:pt x="1101" y="1028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1"/>
                  </a:lnTo>
                  <a:lnTo>
                    <a:pt x="1551" y="1054"/>
                  </a:lnTo>
                  <a:lnTo>
                    <a:pt x="1669" y="1051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8"/>
                  </a:lnTo>
                  <a:lnTo>
                    <a:pt x="2103" y="1015"/>
                  </a:lnTo>
                  <a:lnTo>
                    <a:pt x="2201" y="1000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6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7"/>
                  </a:lnTo>
                  <a:lnTo>
                    <a:pt x="2881" y="746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3"/>
                  </a:lnTo>
                  <a:lnTo>
                    <a:pt x="2915" y="462"/>
                  </a:lnTo>
                  <a:lnTo>
                    <a:pt x="2881" y="432"/>
                  </a:lnTo>
                  <a:lnTo>
                    <a:pt x="2840" y="401"/>
                  </a:lnTo>
                  <a:lnTo>
                    <a:pt x="2794" y="371"/>
                  </a:lnTo>
                  <a:lnTo>
                    <a:pt x="2740" y="341"/>
                  </a:lnTo>
                  <a:lnTo>
                    <a:pt x="2680" y="314"/>
                  </a:lnTo>
                  <a:lnTo>
                    <a:pt x="2614" y="287"/>
                  </a:lnTo>
                  <a:lnTo>
                    <a:pt x="2542" y="262"/>
                  </a:lnTo>
                  <a:lnTo>
                    <a:pt x="2465" y="237"/>
                  </a:lnTo>
                  <a:lnTo>
                    <a:pt x="2382" y="215"/>
                  </a:lnTo>
                  <a:lnTo>
                    <a:pt x="2294" y="196"/>
                  </a:lnTo>
                  <a:lnTo>
                    <a:pt x="2201" y="178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4"/>
                  </a:lnTo>
                  <a:close/>
                  <a:moveTo>
                    <a:pt x="1551" y="0"/>
                  </a:moveTo>
                  <a:lnTo>
                    <a:pt x="1676" y="1"/>
                  </a:lnTo>
                  <a:lnTo>
                    <a:pt x="1796" y="6"/>
                  </a:lnTo>
                  <a:lnTo>
                    <a:pt x="1911" y="14"/>
                  </a:lnTo>
                  <a:lnTo>
                    <a:pt x="2020" y="25"/>
                  </a:lnTo>
                  <a:lnTo>
                    <a:pt x="2125" y="38"/>
                  </a:lnTo>
                  <a:lnTo>
                    <a:pt x="2224" y="53"/>
                  </a:lnTo>
                  <a:lnTo>
                    <a:pt x="2319" y="71"/>
                  </a:lnTo>
                  <a:lnTo>
                    <a:pt x="2409" y="92"/>
                  </a:lnTo>
                  <a:lnTo>
                    <a:pt x="2493" y="114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1"/>
                  </a:lnTo>
                  <a:lnTo>
                    <a:pt x="2775" y="221"/>
                  </a:lnTo>
                  <a:lnTo>
                    <a:pt x="2833" y="252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8"/>
                  </a:lnTo>
                  <a:lnTo>
                    <a:pt x="3097" y="542"/>
                  </a:lnTo>
                  <a:lnTo>
                    <a:pt x="3101" y="557"/>
                  </a:lnTo>
                  <a:lnTo>
                    <a:pt x="3101" y="1797"/>
                  </a:lnTo>
                  <a:lnTo>
                    <a:pt x="3097" y="1816"/>
                  </a:lnTo>
                  <a:lnTo>
                    <a:pt x="3089" y="1834"/>
                  </a:lnTo>
                  <a:lnTo>
                    <a:pt x="3075" y="1847"/>
                  </a:lnTo>
                  <a:lnTo>
                    <a:pt x="3058" y="1856"/>
                  </a:lnTo>
                  <a:lnTo>
                    <a:pt x="3039" y="1859"/>
                  </a:lnTo>
                  <a:lnTo>
                    <a:pt x="3019" y="1856"/>
                  </a:lnTo>
                  <a:lnTo>
                    <a:pt x="3001" y="1847"/>
                  </a:lnTo>
                  <a:lnTo>
                    <a:pt x="2988" y="1834"/>
                  </a:lnTo>
                  <a:lnTo>
                    <a:pt x="2979" y="1816"/>
                  </a:lnTo>
                  <a:lnTo>
                    <a:pt x="2976" y="1797"/>
                  </a:lnTo>
                  <a:lnTo>
                    <a:pt x="2976" y="1568"/>
                  </a:lnTo>
                  <a:lnTo>
                    <a:pt x="2952" y="1589"/>
                  </a:lnTo>
                  <a:lnTo>
                    <a:pt x="2925" y="1610"/>
                  </a:lnTo>
                  <a:lnTo>
                    <a:pt x="2878" y="1642"/>
                  </a:lnTo>
                  <a:lnTo>
                    <a:pt x="2826" y="1672"/>
                  </a:lnTo>
                  <a:lnTo>
                    <a:pt x="2769" y="1703"/>
                  </a:lnTo>
                  <a:lnTo>
                    <a:pt x="2706" y="1732"/>
                  </a:lnTo>
                  <a:lnTo>
                    <a:pt x="2638" y="1760"/>
                  </a:lnTo>
                  <a:lnTo>
                    <a:pt x="2564" y="1785"/>
                  </a:lnTo>
                  <a:lnTo>
                    <a:pt x="2486" y="1809"/>
                  </a:lnTo>
                  <a:lnTo>
                    <a:pt x="2402" y="1831"/>
                  </a:lnTo>
                  <a:lnTo>
                    <a:pt x="2314" y="1851"/>
                  </a:lnTo>
                  <a:lnTo>
                    <a:pt x="2220" y="1869"/>
                  </a:lnTo>
                  <a:lnTo>
                    <a:pt x="2121" y="1884"/>
                  </a:lnTo>
                  <a:lnTo>
                    <a:pt x="2017" y="1896"/>
                  </a:lnTo>
                  <a:lnTo>
                    <a:pt x="1907" y="1907"/>
                  </a:lnTo>
                  <a:lnTo>
                    <a:pt x="1794" y="1914"/>
                  </a:lnTo>
                  <a:lnTo>
                    <a:pt x="1675" y="1920"/>
                  </a:lnTo>
                  <a:lnTo>
                    <a:pt x="1551" y="1921"/>
                  </a:lnTo>
                  <a:lnTo>
                    <a:pt x="1426" y="1920"/>
                  </a:lnTo>
                  <a:lnTo>
                    <a:pt x="1307" y="1914"/>
                  </a:lnTo>
                  <a:lnTo>
                    <a:pt x="1192" y="1907"/>
                  </a:lnTo>
                  <a:lnTo>
                    <a:pt x="1083" y="1896"/>
                  </a:lnTo>
                  <a:lnTo>
                    <a:pt x="978" y="1883"/>
                  </a:lnTo>
                  <a:lnTo>
                    <a:pt x="879" y="1868"/>
                  </a:lnTo>
                  <a:lnTo>
                    <a:pt x="785" y="1850"/>
                  </a:lnTo>
                  <a:lnTo>
                    <a:pt x="695" y="1830"/>
                  </a:lnTo>
                  <a:lnTo>
                    <a:pt x="611" y="1808"/>
                  </a:lnTo>
                  <a:lnTo>
                    <a:pt x="533" y="1784"/>
                  </a:lnTo>
                  <a:lnTo>
                    <a:pt x="459" y="1757"/>
                  </a:lnTo>
                  <a:lnTo>
                    <a:pt x="392" y="1730"/>
                  </a:lnTo>
                  <a:lnTo>
                    <a:pt x="329" y="1701"/>
                  </a:lnTo>
                  <a:lnTo>
                    <a:pt x="271" y="1671"/>
                  </a:lnTo>
                  <a:lnTo>
                    <a:pt x="220" y="1639"/>
                  </a:lnTo>
                  <a:lnTo>
                    <a:pt x="173" y="1606"/>
                  </a:lnTo>
                  <a:lnTo>
                    <a:pt x="150" y="1590"/>
                  </a:lnTo>
                  <a:lnTo>
                    <a:pt x="130" y="1572"/>
                  </a:lnTo>
                  <a:lnTo>
                    <a:pt x="127" y="1570"/>
                  </a:lnTo>
                  <a:lnTo>
                    <a:pt x="125" y="1567"/>
                  </a:lnTo>
                  <a:lnTo>
                    <a:pt x="125" y="2075"/>
                  </a:lnTo>
                  <a:lnTo>
                    <a:pt x="126" y="2091"/>
                  </a:lnTo>
                  <a:lnTo>
                    <a:pt x="129" y="2106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69"/>
                  </a:lnTo>
                  <a:lnTo>
                    <a:pt x="165" y="2178"/>
                  </a:lnTo>
                  <a:lnTo>
                    <a:pt x="173" y="2186"/>
                  </a:lnTo>
                  <a:lnTo>
                    <a:pt x="195" y="2211"/>
                  </a:lnTo>
                  <a:lnTo>
                    <a:pt x="203" y="2217"/>
                  </a:lnTo>
                  <a:lnTo>
                    <a:pt x="212" y="2225"/>
                  </a:lnTo>
                  <a:lnTo>
                    <a:pt x="244" y="2252"/>
                  </a:lnTo>
                  <a:lnTo>
                    <a:pt x="260" y="2263"/>
                  </a:lnTo>
                  <a:lnTo>
                    <a:pt x="281" y="2277"/>
                  </a:lnTo>
                  <a:lnTo>
                    <a:pt x="305" y="2291"/>
                  </a:lnTo>
                  <a:lnTo>
                    <a:pt x="311" y="2296"/>
                  </a:lnTo>
                  <a:lnTo>
                    <a:pt x="318" y="2299"/>
                  </a:lnTo>
                  <a:lnTo>
                    <a:pt x="347" y="2314"/>
                  </a:lnTo>
                  <a:lnTo>
                    <a:pt x="376" y="2330"/>
                  </a:lnTo>
                  <a:lnTo>
                    <a:pt x="381" y="2332"/>
                  </a:lnTo>
                  <a:lnTo>
                    <a:pt x="385" y="2333"/>
                  </a:lnTo>
                  <a:lnTo>
                    <a:pt x="420" y="2350"/>
                  </a:lnTo>
                  <a:lnTo>
                    <a:pt x="458" y="2366"/>
                  </a:lnTo>
                  <a:lnTo>
                    <a:pt x="460" y="2366"/>
                  </a:lnTo>
                  <a:lnTo>
                    <a:pt x="534" y="2394"/>
                  </a:lnTo>
                  <a:lnTo>
                    <a:pt x="615" y="2419"/>
                  </a:lnTo>
                  <a:lnTo>
                    <a:pt x="700" y="2443"/>
                  </a:lnTo>
                  <a:lnTo>
                    <a:pt x="791" y="2464"/>
                  </a:lnTo>
                  <a:lnTo>
                    <a:pt x="890" y="2484"/>
                  </a:lnTo>
                  <a:lnTo>
                    <a:pt x="991" y="2501"/>
                  </a:lnTo>
                  <a:lnTo>
                    <a:pt x="993" y="2501"/>
                  </a:lnTo>
                  <a:lnTo>
                    <a:pt x="995" y="2501"/>
                  </a:lnTo>
                  <a:lnTo>
                    <a:pt x="1056" y="2510"/>
                  </a:lnTo>
                  <a:lnTo>
                    <a:pt x="1120" y="2517"/>
                  </a:lnTo>
                  <a:lnTo>
                    <a:pt x="1141" y="2520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3"/>
                  </a:lnTo>
                  <a:lnTo>
                    <a:pt x="1354" y="2535"/>
                  </a:lnTo>
                  <a:lnTo>
                    <a:pt x="1400" y="2537"/>
                  </a:lnTo>
                  <a:lnTo>
                    <a:pt x="1475" y="2539"/>
                  </a:lnTo>
                  <a:lnTo>
                    <a:pt x="1551" y="2541"/>
                  </a:lnTo>
                  <a:lnTo>
                    <a:pt x="1570" y="2544"/>
                  </a:lnTo>
                  <a:lnTo>
                    <a:pt x="1587" y="2553"/>
                  </a:lnTo>
                  <a:lnTo>
                    <a:pt x="1601" y="2566"/>
                  </a:lnTo>
                  <a:lnTo>
                    <a:pt x="1609" y="2582"/>
                  </a:lnTo>
                  <a:lnTo>
                    <a:pt x="1613" y="2602"/>
                  </a:lnTo>
                  <a:lnTo>
                    <a:pt x="1609" y="2622"/>
                  </a:lnTo>
                  <a:lnTo>
                    <a:pt x="1601" y="2639"/>
                  </a:lnTo>
                  <a:lnTo>
                    <a:pt x="1587" y="2652"/>
                  </a:lnTo>
                  <a:lnTo>
                    <a:pt x="1570" y="2661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7"/>
                  </a:lnTo>
                  <a:lnTo>
                    <a:pt x="1192" y="2650"/>
                  </a:lnTo>
                  <a:lnTo>
                    <a:pt x="1083" y="2640"/>
                  </a:lnTo>
                  <a:lnTo>
                    <a:pt x="978" y="2627"/>
                  </a:lnTo>
                  <a:lnTo>
                    <a:pt x="879" y="2611"/>
                  </a:lnTo>
                  <a:lnTo>
                    <a:pt x="785" y="2593"/>
                  </a:lnTo>
                  <a:lnTo>
                    <a:pt x="695" y="2574"/>
                  </a:lnTo>
                  <a:lnTo>
                    <a:pt x="611" y="2552"/>
                  </a:lnTo>
                  <a:lnTo>
                    <a:pt x="533" y="2527"/>
                  </a:lnTo>
                  <a:lnTo>
                    <a:pt x="459" y="2502"/>
                  </a:lnTo>
                  <a:lnTo>
                    <a:pt x="392" y="2474"/>
                  </a:lnTo>
                  <a:lnTo>
                    <a:pt x="329" y="2445"/>
                  </a:lnTo>
                  <a:lnTo>
                    <a:pt x="271" y="2415"/>
                  </a:lnTo>
                  <a:lnTo>
                    <a:pt x="220" y="2383"/>
                  </a:lnTo>
                  <a:lnTo>
                    <a:pt x="173" y="2351"/>
                  </a:lnTo>
                  <a:lnTo>
                    <a:pt x="151" y="2333"/>
                  </a:lnTo>
                  <a:lnTo>
                    <a:pt x="130" y="2316"/>
                  </a:lnTo>
                  <a:lnTo>
                    <a:pt x="127" y="2313"/>
                  </a:lnTo>
                  <a:lnTo>
                    <a:pt x="125" y="2311"/>
                  </a:lnTo>
                  <a:lnTo>
                    <a:pt x="125" y="2832"/>
                  </a:lnTo>
                  <a:lnTo>
                    <a:pt x="126" y="2836"/>
                  </a:lnTo>
                  <a:lnTo>
                    <a:pt x="126" y="2841"/>
                  </a:lnTo>
                  <a:lnTo>
                    <a:pt x="135" y="2869"/>
                  </a:lnTo>
                  <a:lnTo>
                    <a:pt x="149" y="2898"/>
                  </a:lnTo>
                  <a:lnTo>
                    <a:pt x="171" y="2928"/>
                  </a:lnTo>
                  <a:lnTo>
                    <a:pt x="200" y="2957"/>
                  </a:lnTo>
                  <a:lnTo>
                    <a:pt x="234" y="2987"/>
                  </a:lnTo>
                  <a:lnTo>
                    <a:pt x="276" y="3017"/>
                  </a:lnTo>
                  <a:lnTo>
                    <a:pt x="323" y="3046"/>
                  </a:lnTo>
                  <a:lnTo>
                    <a:pt x="377" y="3073"/>
                  </a:lnTo>
                  <a:lnTo>
                    <a:pt x="438" y="3101"/>
                  </a:lnTo>
                  <a:lnTo>
                    <a:pt x="504" y="3127"/>
                  </a:lnTo>
                  <a:lnTo>
                    <a:pt x="576" y="3152"/>
                  </a:lnTo>
                  <a:lnTo>
                    <a:pt x="655" y="3176"/>
                  </a:lnTo>
                  <a:lnTo>
                    <a:pt x="740" y="3197"/>
                  </a:lnTo>
                  <a:lnTo>
                    <a:pt x="829" y="3217"/>
                  </a:lnTo>
                  <a:lnTo>
                    <a:pt x="925" y="3234"/>
                  </a:lnTo>
                  <a:lnTo>
                    <a:pt x="1027" y="3250"/>
                  </a:lnTo>
                  <a:lnTo>
                    <a:pt x="1133" y="3262"/>
                  </a:lnTo>
                  <a:lnTo>
                    <a:pt x="1245" y="3273"/>
                  </a:lnTo>
                  <a:lnTo>
                    <a:pt x="1264" y="3277"/>
                  </a:lnTo>
                  <a:lnTo>
                    <a:pt x="1280" y="3287"/>
                  </a:lnTo>
                  <a:lnTo>
                    <a:pt x="1293" y="3302"/>
                  </a:lnTo>
                  <a:lnTo>
                    <a:pt x="1300" y="3319"/>
                  </a:lnTo>
                  <a:lnTo>
                    <a:pt x="1303" y="3339"/>
                  </a:lnTo>
                  <a:lnTo>
                    <a:pt x="1298" y="3358"/>
                  </a:lnTo>
                  <a:lnTo>
                    <a:pt x="1288" y="3373"/>
                  </a:lnTo>
                  <a:lnTo>
                    <a:pt x="1275" y="3385"/>
                  </a:lnTo>
                  <a:lnTo>
                    <a:pt x="1258" y="3393"/>
                  </a:lnTo>
                  <a:lnTo>
                    <a:pt x="1241" y="3396"/>
                  </a:lnTo>
                  <a:lnTo>
                    <a:pt x="1238" y="3396"/>
                  </a:lnTo>
                  <a:lnTo>
                    <a:pt x="1236" y="3395"/>
                  </a:lnTo>
                  <a:lnTo>
                    <a:pt x="1155" y="3389"/>
                  </a:lnTo>
                  <a:lnTo>
                    <a:pt x="1074" y="3380"/>
                  </a:lnTo>
                  <a:lnTo>
                    <a:pt x="993" y="3370"/>
                  </a:lnTo>
                  <a:lnTo>
                    <a:pt x="914" y="3357"/>
                  </a:lnTo>
                  <a:lnTo>
                    <a:pt x="834" y="3344"/>
                  </a:lnTo>
                  <a:lnTo>
                    <a:pt x="757" y="3327"/>
                  </a:lnTo>
                  <a:lnTo>
                    <a:pt x="682" y="3309"/>
                  </a:lnTo>
                  <a:lnTo>
                    <a:pt x="608" y="3290"/>
                  </a:lnTo>
                  <a:lnTo>
                    <a:pt x="538" y="3269"/>
                  </a:lnTo>
                  <a:lnTo>
                    <a:pt x="469" y="3245"/>
                  </a:lnTo>
                  <a:lnTo>
                    <a:pt x="404" y="3221"/>
                  </a:lnTo>
                  <a:lnTo>
                    <a:pt x="342" y="3195"/>
                  </a:lnTo>
                  <a:lnTo>
                    <a:pt x="285" y="3166"/>
                  </a:lnTo>
                  <a:lnTo>
                    <a:pt x="232" y="3136"/>
                  </a:lnTo>
                  <a:lnTo>
                    <a:pt x="183" y="3104"/>
                  </a:lnTo>
                  <a:lnTo>
                    <a:pt x="139" y="3071"/>
                  </a:lnTo>
                  <a:lnTo>
                    <a:pt x="100" y="3036"/>
                  </a:lnTo>
                  <a:lnTo>
                    <a:pt x="68" y="2998"/>
                  </a:lnTo>
                  <a:lnTo>
                    <a:pt x="42" y="2960"/>
                  </a:lnTo>
                  <a:lnTo>
                    <a:pt x="21" y="2920"/>
                  </a:lnTo>
                  <a:lnTo>
                    <a:pt x="8" y="2878"/>
                  </a:lnTo>
                  <a:lnTo>
                    <a:pt x="2" y="2865"/>
                  </a:lnTo>
                  <a:lnTo>
                    <a:pt x="0" y="2850"/>
                  </a:lnTo>
                  <a:lnTo>
                    <a:pt x="0" y="557"/>
                  </a:lnTo>
                  <a:lnTo>
                    <a:pt x="3" y="542"/>
                  </a:lnTo>
                  <a:lnTo>
                    <a:pt x="10" y="528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2"/>
                  </a:lnTo>
                  <a:lnTo>
                    <a:pt x="326" y="221"/>
                  </a:lnTo>
                  <a:lnTo>
                    <a:pt x="388" y="191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4"/>
                  </a:lnTo>
                  <a:lnTo>
                    <a:pt x="692" y="92"/>
                  </a:lnTo>
                  <a:lnTo>
                    <a:pt x="781" y="71"/>
                  </a:lnTo>
                  <a:lnTo>
                    <a:pt x="876" y="53"/>
                  </a:lnTo>
                  <a:lnTo>
                    <a:pt x="976" y="38"/>
                  </a:lnTo>
                  <a:lnTo>
                    <a:pt x="1081" y="25"/>
                  </a:lnTo>
                  <a:lnTo>
                    <a:pt x="1190" y="14"/>
                  </a:lnTo>
                  <a:lnTo>
                    <a:pt x="1306" y="6"/>
                  </a:lnTo>
                  <a:lnTo>
                    <a:pt x="1425" y="1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3482764" y="5010691"/>
            <a:ext cx="539750" cy="544512"/>
            <a:chOff x="3481388" y="5005388"/>
            <a:chExt cx="539750" cy="5445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3" name="Freeform 132"/>
            <p:cNvSpPr>
              <a:spLocks noEditPoints="1"/>
            </p:cNvSpPr>
            <p:nvPr/>
          </p:nvSpPr>
          <p:spPr bwMode="auto">
            <a:xfrm>
              <a:off x="3751263" y="5365750"/>
              <a:ext cx="269875" cy="184150"/>
            </a:xfrm>
            <a:custGeom>
              <a:avLst/>
              <a:gdLst>
                <a:gd name="T0" fmla="*/ 879 w 1706"/>
                <a:gd name="T1" fmla="*/ 133 h 1163"/>
                <a:gd name="T2" fmla="*/ 763 w 1706"/>
                <a:gd name="T3" fmla="*/ 183 h 1163"/>
                <a:gd name="T4" fmla="*/ 669 w 1706"/>
                <a:gd name="T5" fmla="*/ 271 h 1163"/>
                <a:gd name="T6" fmla="*/ 572 w 1706"/>
                <a:gd name="T7" fmla="*/ 336 h 1163"/>
                <a:gd name="T8" fmla="*/ 472 w 1706"/>
                <a:gd name="T9" fmla="*/ 329 h 1163"/>
                <a:gd name="T10" fmla="*/ 380 w 1706"/>
                <a:gd name="T11" fmla="*/ 373 h 1163"/>
                <a:gd name="T12" fmla="*/ 318 w 1706"/>
                <a:gd name="T13" fmla="*/ 457 h 1163"/>
                <a:gd name="T14" fmla="*/ 275 w 1706"/>
                <a:gd name="T15" fmla="*/ 533 h 1163"/>
                <a:gd name="T16" fmla="*/ 187 w 1706"/>
                <a:gd name="T17" fmla="*/ 602 h 1163"/>
                <a:gd name="T18" fmla="*/ 135 w 1706"/>
                <a:gd name="T19" fmla="*/ 700 h 1163"/>
                <a:gd name="T20" fmla="*/ 128 w 1706"/>
                <a:gd name="T21" fmla="*/ 813 h 1163"/>
                <a:gd name="T22" fmla="*/ 167 w 1706"/>
                <a:gd name="T23" fmla="*/ 919 h 1163"/>
                <a:gd name="T24" fmla="*/ 243 w 1706"/>
                <a:gd name="T25" fmla="*/ 998 h 1163"/>
                <a:gd name="T26" fmla="*/ 347 w 1706"/>
                <a:gd name="T27" fmla="*/ 1038 h 1163"/>
                <a:gd name="T28" fmla="*/ 1073 w 1706"/>
                <a:gd name="T29" fmla="*/ 1040 h 1163"/>
                <a:gd name="T30" fmla="*/ 1419 w 1706"/>
                <a:gd name="T31" fmla="*/ 1029 h 1163"/>
                <a:gd name="T32" fmla="*/ 1512 w 1706"/>
                <a:gd name="T33" fmla="*/ 969 h 1163"/>
                <a:gd name="T34" fmla="*/ 1570 w 1706"/>
                <a:gd name="T35" fmla="*/ 874 h 1163"/>
                <a:gd name="T36" fmla="*/ 1579 w 1706"/>
                <a:gd name="T37" fmla="*/ 758 h 1163"/>
                <a:gd name="T38" fmla="*/ 1538 w 1706"/>
                <a:gd name="T39" fmla="*/ 655 h 1163"/>
                <a:gd name="T40" fmla="*/ 1457 w 1706"/>
                <a:gd name="T41" fmla="*/ 582 h 1163"/>
                <a:gd name="T42" fmla="*/ 1338 w 1706"/>
                <a:gd name="T43" fmla="*/ 548 h 1163"/>
                <a:gd name="T44" fmla="*/ 1322 w 1706"/>
                <a:gd name="T45" fmla="*/ 398 h 1163"/>
                <a:gd name="T46" fmla="*/ 1257 w 1706"/>
                <a:gd name="T47" fmla="*/ 268 h 1163"/>
                <a:gd name="T48" fmla="*/ 1151 w 1706"/>
                <a:gd name="T49" fmla="*/ 174 h 1163"/>
                <a:gd name="T50" fmla="*/ 1015 w 1706"/>
                <a:gd name="T51" fmla="*/ 126 h 1163"/>
                <a:gd name="T52" fmla="*/ 1022 w 1706"/>
                <a:gd name="T53" fmla="*/ 4 h 1163"/>
                <a:gd name="T54" fmla="*/ 1183 w 1706"/>
                <a:gd name="T55" fmla="*/ 52 h 1163"/>
                <a:gd name="T56" fmla="*/ 1316 w 1706"/>
                <a:gd name="T57" fmla="*/ 150 h 1163"/>
                <a:gd name="T58" fmla="*/ 1411 w 1706"/>
                <a:gd name="T59" fmla="*/ 285 h 1163"/>
                <a:gd name="T60" fmla="*/ 1458 w 1706"/>
                <a:gd name="T61" fmla="*/ 450 h 1163"/>
                <a:gd name="T62" fmla="*/ 1576 w 1706"/>
                <a:gd name="T63" fmla="*/ 516 h 1163"/>
                <a:gd name="T64" fmla="*/ 1661 w 1706"/>
                <a:gd name="T65" fmla="*/ 620 h 1163"/>
                <a:gd name="T66" fmla="*/ 1703 w 1706"/>
                <a:gd name="T67" fmla="*/ 749 h 1163"/>
                <a:gd name="T68" fmla="*/ 1693 w 1706"/>
                <a:gd name="T69" fmla="*/ 894 h 1163"/>
                <a:gd name="T70" fmla="*/ 1631 w 1706"/>
                <a:gd name="T71" fmla="*/ 1020 h 1163"/>
                <a:gd name="T72" fmla="*/ 1526 w 1706"/>
                <a:gd name="T73" fmla="*/ 1113 h 1163"/>
                <a:gd name="T74" fmla="*/ 1393 w 1706"/>
                <a:gd name="T75" fmla="*/ 1160 h 1163"/>
                <a:gd name="T76" fmla="*/ 1065 w 1706"/>
                <a:gd name="T77" fmla="*/ 1163 h 1163"/>
                <a:gd name="T78" fmla="*/ 386 w 1706"/>
                <a:gd name="T79" fmla="*/ 1163 h 1163"/>
                <a:gd name="T80" fmla="*/ 247 w 1706"/>
                <a:gd name="T81" fmla="*/ 1138 h 1163"/>
                <a:gd name="T82" fmla="*/ 130 w 1706"/>
                <a:gd name="T83" fmla="*/ 1065 h 1163"/>
                <a:gd name="T84" fmla="*/ 46 w 1706"/>
                <a:gd name="T85" fmla="*/ 957 h 1163"/>
                <a:gd name="T86" fmla="*/ 4 w 1706"/>
                <a:gd name="T87" fmla="*/ 823 h 1163"/>
                <a:gd name="T88" fmla="*/ 11 w 1706"/>
                <a:gd name="T89" fmla="*/ 684 h 1163"/>
                <a:gd name="T90" fmla="*/ 65 w 1706"/>
                <a:gd name="T91" fmla="*/ 560 h 1163"/>
                <a:gd name="T92" fmla="*/ 156 w 1706"/>
                <a:gd name="T93" fmla="*/ 462 h 1163"/>
                <a:gd name="T94" fmla="*/ 229 w 1706"/>
                <a:gd name="T95" fmla="*/ 360 h 1163"/>
                <a:gd name="T96" fmla="*/ 313 w 1706"/>
                <a:gd name="T97" fmla="*/ 269 h 1163"/>
                <a:gd name="T98" fmla="*/ 424 w 1706"/>
                <a:gd name="T99" fmla="*/ 215 h 1163"/>
                <a:gd name="T100" fmla="*/ 535 w 1706"/>
                <a:gd name="T101" fmla="*/ 205 h 1163"/>
                <a:gd name="T102" fmla="*/ 632 w 1706"/>
                <a:gd name="T103" fmla="*/ 130 h 1163"/>
                <a:gd name="T104" fmla="*/ 762 w 1706"/>
                <a:gd name="T105" fmla="*/ 44 h 1163"/>
                <a:gd name="T106" fmla="*/ 912 w 1706"/>
                <a:gd name="T107" fmla="*/ 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06" h="1163">
                  <a:moveTo>
                    <a:pt x="965" y="123"/>
                  </a:moveTo>
                  <a:lnTo>
                    <a:pt x="921" y="125"/>
                  </a:lnTo>
                  <a:lnTo>
                    <a:pt x="879" y="133"/>
                  </a:lnTo>
                  <a:lnTo>
                    <a:pt x="838" y="146"/>
                  </a:lnTo>
                  <a:lnTo>
                    <a:pt x="799" y="162"/>
                  </a:lnTo>
                  <a:lnTo>
                    <a:pt x="763" y="183"/>
                  </a:lnTo>
                  <a:lnTo>
                    <a:pt x="729" y="208"/>
                  </a:lnTo>
                  <a:lnTo>
                    <a:pt x="697" y="238"/>
                  </a:lnTo>
                  <a:lnTo>
                    <a:pt x="669" y="271"/>
                  </a:lnTo>
                  <a:lnTo>
                    <a:pt x="645" y="309"/>
                  </a:lnTo>
                  <a:lnTo>
                    <a:pt x="619" y="352"/>
                  </a:lnTo>
                  <a:lnTo>
                    <a:pt x="572" y="336"/>
                  </a:lnTo>
                  <a:lnTo>
                    <a:pt x="541" y="329"/>
                  </a:lnTo>
                  <a:lnTo>
                    <a:pt x="508" y="326"/>
                  </a:lnTo>
                  <a:lnTo>
                    <a:pt x="472" y="329"/>
                  </a:lnTo>
                  <a:lnTo>
                    <a:pt x="439" y="339"/>
                  </a:lnTo>
                  <a:lnTo>
                    <a:pt x="409" y="354"/>
                  </a:lnTo>
                  <a:lnTo>
                    <a:pt x="380" y="373"/>
                  </a:lnTo>
                  <a:lnTo>
                    <a:pt x="355" y="397"/>
                  </a:lnTo>
                  <a:lnTo>
                    <a:pt x="334" y="425"/>
                  </a:lnTo>
                  <a:lnTo>
                    <a:pt x="318" y="457"/>
                  </a:lnTo>
                  <a:lnTo>
                    <a:pt x="308" y="491"/>
                  </a:lnTo>
                  <a:lnTo>
                    <a:pt x="302" y="520"/>
                  </a:lnTo>
                  <a:lnTo>
                    <a:pt x="275" y="533"/>
                  </a:lnTo>
                  <a:lnTo>
                    <a:pt x="242" y="552"/>
                  </a:lnTo>
                  <a:lnTo>
                    <a:pt x="213" y="575"/>
                  </a:lnTo>
                  <a:lnTo>
                    <a:pt x="187" y="602"/>
                  </a:lnTo>
                  <a:lnTo>
                    <a:pt x="166" y="632"/>
                  </a:lnTo>
                  <a:lnTo>
                    <a:pt x="148" y="665"/>
                  </a:lnTo>
                  <a:lnTo>
                    <a:pt x="135" y="700"/>
                  </a:lnTo>
                  <a:lnTo>
                    <a:pt x="128" y="736"/>
                  </a:lnTo>
                  <a:lnTo>
                    <a:pt x="125" y="774"/>
                  </a:lnTo>
                  <a:lnTo>
                    <a:pt x="128" y="813"/>
                  </a:lnTo>
                  <a:lnTo>
                    <a:pt x="135" y="851"/>
                  </a:lnTo>
                  <a:lnTo>
                    <a:pt x="149" y="887"/>
                  </a:lnTo>
                  <a:lnTo>
                    <a:pt x="167" y="919"/>
                  </a:lnTo>
                  <a:lnTo>
                    <a:pt x="188" y="949"/>
                  </a:lnTo>
                  <a:lnTo>
                    <a:pt x="214" y="975"/>
                  </a:lnTo>
                  <a:lnTo>
                    <a:pt x="243" y="998"/>
                  </a:lnTo>
                  <a:lnTo>
                    <a:pt x="276" y="1016"/>
                  </a:lnTo>
                  <a:lnTo>
                    <a:pt x="310" y="1030"/>
                  </a:lnTo>
                  <a:lnTo>
                    <a:pt x="347" y="1038"/>
                  </a:lnTo>
                  <a:lnTo>
                    <a:pt x="386" y="1040"/>
                  </a:lnTo>
                  <a:lnTo>
                    <a:pt x="1062" y="1040"/>
                  </a:lnTo>
                  <a:lnTo>
                    <a:pt x="1073" y="1040"/>
                  </a:lnTo>
                  <a:lnTo>
                    <a:pt x="1343" y="1040"/>
                  </a:lnTo>
                  <a:lnTo>
                    <a:pt x="1382" y="1037"/>
                  </a:lnTo>
                  <a:lnTo>
                    <a:pt x="1419" y="1029"/>
                  </a:lnTo>
                  <a:lnTo>
                    <a:pt x="1452" y="1014"/>
                  </a:lnTo>
                  <a:lnTo>
                    <a:pt x="1484" y="994"/>
                  </a:lnTo>
                  <a:lnTo>
                    <a:pt x="1512" y="969"/>
                  </a:lnTo>
                  <a:lnTo>
                    <a:pt x="1536" y="941"/>
                  </a:lnTo>
                  <a:lnTo>
                    <a:pt x="1555" y="909"/>
                  </a:lnTo>
                  <a:lnTo>
                    <a:pt x="1570" y="874"/>
                  </a:lnTo>
                  <a:lnTo>
                    <a:pt x="1579" y="837"/>
                  </a:lnTo>
                  <a:lnTo>
                    <a:pt x="1582" y="797"/>
                  </a:lnTo>
                  <a:lnTo>
                    <a:pt x="1579" y="758"/>
                  </a:lnTo>
                  <a:lnTo>
                    <a:pt x="1570" y="722"/>
                  </a:lnTo>
                  <a:lnTo>
                    <a:pt x="1556" y="687"/>
                  </a:lnTo>
                  <a:lnTo>
                    <a:pt x="1538" y="655"/>
                  </a:lnTo>
                  <a:lnTo>
                    <a:pt x="1515" y="627"/>
                  </a:lnTo>
                  <a:lnTo>
                    <a:pt x="1488" y="602"/>
                  </a:lnTo>
                  <a:lnTo>
                    <a:pt x="1457" y="582"/>
                  </a:lnTo>
                  <a:lnTo>
                    <a:pt x="1423" y="567"/>
                  </a:lnTo>
                  <a:lnTo>
                    <a:pt x="1387" y="557"/>
                  </a:lnTo>
                  <a:lnTo>
                    <a:pt x="1338" y="548"/>
                  </a:lnTo>
                  <a:lnTo>
                    <a:pt x="1337" y="498"/>
                  </a:lnTo>
                  <a:lnTo>
                    <a:pt x="1333" y="446"/>
                  </a:lnTo>
                  <a:lnTo>
                    <a:pt x="1322" y="398"/>
                  </a:lnTo>
                  <a:lnTo>
                    <a:pt x="1305" y="351"/>
                  </a:lnTo>
                  <a:lnTo>
                    <a:pt x="1284" y="309"/>
                  </a:lnTo>
                  <a:lnTo>
                    <a:pt x="1257" y="268"/>
                  </a:lnTo>
                  <a:lnTo>
                    <a:pt x="1226" y="233"/>
                  </a:lnTo>
                  <a:lnTo>
                    <a:pt x="1190" y="201"/>
                  </a:lnTo>
                  <a:lnTo>
                    <a:pt x="1151" y="174"/>
                  </a:lnTo>
                  <a:lnTo>
                    <a:pt x="1108" y="152"/>
                  </a:lnTo>
                  <a:lnTo>
                    <a:pt x="1062" y="136"/>
                  </a:lnTo>
                  <a:lnTo>
                    <a:pt x="1015" y="126"/>
                  </a:lnTo>
                  <a:lnTo>
                    <a:pt x="965" y="123"/>
                  </a:lnTo>
                  <a:close/>
                  <a:moveTo>
                    <a:pt x="965" y="0"/>
                  </a:moveTo>
                  <a:lnTo>
                    <a:pt x="1022" y="4"/>
                  </a:lnTo>
                  <a:lnTo>
                    <a:pt x="1079" y="13"/>
                  </a:lnTo>
                  <a:lnTo>
                    <a:pt x="1133" y="30"/>
                  </a:lnTo>
                  <a:lnTo>
                    <a:pt x="1183" y="52"/>
                  </a:lnTo>
                  <a:lnTo>
                    <a:pt x="1231" y="79"/>
                  </a:lnTo>
                  <a:lnTo>
                    <a:pt x="1276" y="112"/>
                  </a:lnTo>
                  <a:lnTo>
                    <a:pt x="1316" y="150"/>
                  </a:lnTo>
                  <a:lnTo>
                    <a:pt x="1353" y="191"/>
                  </a:lnTo>
                  <a:lnTo>
                    <a:pt x="1384" y="236"/>
                  </a:lnTo>
                  <a:lnTo>
                    <a:pt x="1411" y="285"/>
                  </a:lnTo>
                  <a:lnTo>
                    <a:pt x="1433" y="338"/>
                  </a:lnTo>
                  <a:lnTo>
                    <a:pt x="1448" y="392"/>
                  </a:lnTo>
                  <a:lnTo>
                    <a:pt x="1458" y="450"/>
                  </a:lnTo>
                  <a:lnTo>
                    <a:pt x="1500" y="467"/>
                  </a:lnTo>
                  <a:lnTo>
                    <a:pt x="1540" y="489"/>
                  </a:lnTo>
                  <a:lnTo>
                    <a:pt x="1576" y="516"/>
                  </a:lnTo>
                  <a:lnTo>
                    <a:pt x="1608" y="547"/>
                  </a:lnTo>
                  <a:lnTo>
                    <a:pt x="1637" y="582"/>
                  </a:lnTo>
                  <a:lnTo>
                    <a:pt x="1661" y="620"/>
                  </a:lnTo>
                  <a:lnTo>
                    <a:pt x="1680" y="661"/>
                  </a:lnTo>
                  <a:lnTo>
                    <a:pt x="1694" y="704"/>
                  </a:lnTo>
                  <a:lnTo>
                    <a:pt x="1703" y="749"/>
                  </a:lnTo>
                  <a:lnTo>
                    <a:pt x="1706" y="797"/>
                  </a:lnTo>
                  <a:lnTo>
                    <a:pt x="1703" y="846"/>
                  </a:lnTo>
                  <a:lnTo>
                    <a:pt x="1693" y="894"/>
                  </a:lnTo>
                  <a:lnTo>
                    <a:pt x="1677" y="939"/>
                  </a:lnTo>
                  <a:lnTo>
                    <a:pt x="1657" y="982"/>
                  </a:lnTo>
                  <a:lnTo>
                    <a:pt x="1631" y="1020"/>
                  </a:lnTo>
                  <a:lnTo>
                    <a:pt x="1599" y="1055"/>
                  </a:lnTo>
                  <a:lnTo>
                    <a:pt x="1565" y="1087"/>
                  </a:lnTo>
                  <a:lnTo>
                    <a:pt x="1526" y="1113"/>
                  </a:lnTo>
                  <a:lnTo>
                    <a:pt x="1485" y="1134"/>
                  </a:lnTo>
                  <a:lnTo>
                    <a:pt x="1439" y="1150"/>
                  </a:lnTo>
                  <a:lnTo>
                    <a:pt x="1393" y="1160"/>
                  </a:lnTo>
                  <a:lnTo>
                    <a:pt x="1343" y="1163"/>
                  </a:lnTo>
                  <a:lnTo>
                    <a:pt x="1076" y="1163"/>
                  </a:lnTo>
                  <a:lnTo>
                    <a:pt x="1065" y="1163"/>
                  </a:lnTo>
                  <a:lnTo>
                    <a:pt x="1059" y="1163"/>
                  </a:lnTo>
                  <a:lnTo>
                    <a:pt x="1054" y="1163"/>
                  </a:lnTo>
                  <a:lnTo>
                    <a:pt x="386" y="1163"/>
                  </a:lnTo>
                  <a:lnTo>
                    <a:pt x="337" y="1160"/>
                  </a:lnTo>
                  <a:lnTo>
                    <a:pt x="291" y="1151"/>
                  </a:lnTo>
                  <a:lnTo>
                    <a:pt x="247" y="1138"/>
                  </a:lnTo>
                  <a:lnTo>
                    <a:pt x="204" y="1118"/>
                  </a:lnTo>
                  <a:lnTo>
                    <a:pt x="166" y="1094"/>
                  </a:lnTo>
                  <a:lnTo>
                    <a:pt x="130" y="1065"/>
                  </a:lnTo>
                  <a:lnTo>
                    <a:pt x="98" y="1033"/>
                  </a:lnTo>
                  <a:lnTo>
                    <a:pt x="69" y="997"/>
                  </a:lnTo>
                  <a:lnTo>
                    <a:pt x="46" y="957"/>
                  </a:lnTo>
                  <a:lnTo>
                    <a:pt x="26" y="915"/>
                  </a:lnTo>
                  <a:lnTo>
                    <a:pt x="12" y="870"/>
                  </a:lnTo>
                  <a:lnTo>
                    <a:pt x="4" y="823"/>
                  </a:lnTo>
                  <a:lnTo>
                    <a:pt x="0" y="774"/>
                  </a:lnTo>
                  <a:lnTo>
                    <a:pt x="4" y="728"/>
                  </a:lnTo>
                  <a:lnTo>
                    <a:pt x="11" y="684"/>
                  </a:lnTo>
                  <a:lnTo>
                    <a:pt x="24" y="640"/>
                  </a:lnTo>
                  <a:lnTo>
                    <a:pt x="42" y="600"/>
                  </a:lnTo>
                  <a:lnTo>
                    <a:pt x="65" y="560"/>
                  </a:lnTo>
                  <a:lnTo>
                    <a:pt x="91" y="524"/>
                  </a:lnTo>
                  <a:lnTo>
                    <a:pt x="122" y="492"/>
                  </a:lnTo>
                  <a:lnTo>
                    <a:pt x="156" y="462"/>
                  </a:lnTo>
                  <a:lnTo>
                    <a:pt x="194" y="437"/>
                  </a:lnTo>
                  <a:lnTo>
                    <a:pt x="209" y="397"/>
                  </a:lnTo>
                  <a:lnTo>
                    <a:pt x="229" y="360"/>
                  </a:lnTo>
                  <a:lnTo>
                    <a:pt x="253" y="327"/>
                  </a:lnTo>
                  <a:lnTo>
                    <a:pt x="281" y="296"/>
                  </a:lnTo>
                  <a:lnTo>
                    <a:pt x="313" y="269"/>
                  </a:lnTo>
                  <a:lnTo>
                    <a:pt x="347" y="247"/>
                  </a:lnTo>
                  <a:lnTo>
                    <a:pt x="385" y="229"/>
                  </a:lnTo>
                  <a:lnTo>
                    <a:pt x="424" y="215"/>
                  </a:lnTo>
                  <a:lnTo>
                    <a:pt x="466" y="206"/>
                  </a:lnTo>
                  <a:lnTo>
                    <a:pt x="508" y="204"/>
                  </a:lnTo>
                  <a:lnTo>
                    <a:pt x="535" y="205"/>
                  </a:lnTo>
                  <a:lnTo>
                    <a:pt x="563" y="208"/>
                  </a:lnTo>
                  <a:lnTo>
                    <a:pt x="596" y="167"/>
                  </a:lnTo>
                  <a:lnTo>
                    <a:pt x="632" y="130"/>
                  </a:lnTo>
                  <a:lnTo>
                    <a:pt x="673" y="96"/>
                  </a:lnTo>
                  <a:lnTo>
                    <a:pt x="717" y="69"/>
                  </a:lnTo>
                  <a:lnTo>
                    <a:pt x="762" y="44"/>
                  </a:lnTo>
                  <a:lnTo>
                    <a:pt x="811" y="25"/>
                  </a:lnTo>
                  <a:lnTo>
                    <a:pt x="860" y="11"/>
                  </a:lnTo>
                  <a:lnTo>
                    <a:pt x="912" y="3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33"/>
            <p:cNvSpPr>
              <a:spLocks noEditPoints="1"/>
            </p:cNvSpPr>
            <p:nvPr/>
          </p:nvSpPr>
          <p:spPr bwMode="auto">
            <a:xfrm>
              <a:off x="3481388" y="5005388"/>
              <a:ext cx="492125" cy="533400"/>
            </a:xfrm>
            <a:custGeom>
              <a:avLst/>
              <a:gdLst>
                <a:gd name="T0" fmla="*/ 165 w 3100"/>
                <a:gd name="T1" fmla="*/ 1417 h 3356"/>
                <a:gd name="T2" fmla="*/ 281 w 3100"/>
                <a:gd name="T3" fmla="*/ 1516 h 3356"/>
                <a:gd name="T4" fmla="*/ 458 w 3100"/>
                <a:gd name="T5" fmla="*/ 1603 h 3356"/>
                <a:gd name="T6" fmla="*/ 993 w 3100"/>
                <a:gd name="T7" fmla="*/ 1736 h 3356"/>
                <a:gd name="T8" fmla="*/ 1311 w 3100"/>
                <a:gd name="T9" fmla="*/ 1767 h 3356"/>
                <a:gd name="T10" fmla="*/ 1789 w 3100"/>
                <a:gd name="T11" fmla="*/ 1768 h 3356"/>
                <a:gd name="T12" fmla="*/ 2212 w 3100"/>
                <a:gd name="T13" fmla="*/ 1720 h 3356"/>
                <a:gd name="T14" fmla="*/ 2715 w 3100"/>
                <a:gd name="T15" fmla="*/ 1571 h 3356"/>
                <a:gd name="T16" fmla="*/ 2841 w 3100"/>
                <a:gd name="T17" fmla="*/ 1502 h 3356"/>
                <a:gd name="T18" fmla="*/ 2955 w 3100"/>
                <a:gd name="T19" fmla="*/ 1387 h 3356"/>
                <a:gd name="T20" fmla="*/ 2945 w 3100"/>
                <a:gd name="T21" fmla="*/ 839 h 3356"/>
                <a:gd name="T22" fmla="*/ 2783 w 3100"/>
                <a:gd name="T23" fmla="*/ 941 h 3356"/>
                <a:gd name="T24" fmla="*/ 2542 w 3100"/>
                <a:gd name="T25" fmla="*/ 1036 h 3356"/>
                <a:gd name="T26" fmla="*/ 2234 w 3100"/>
                <a:gd name="T27" fmla="*/ 1108 h 3356"/>
                <a:gd name="T28" fmla="*/ 1821 w 3100"/>
                <a:gd name="T29" fmla="*/ 1155 h 3356"/>
                <a:gd name="T30" fmla="*/ 1279 w 3100"/>
                <a:gd name="T31" fmla="*/ 1155 h 3356"/>
                <a:gd name="T32" fmla="*/ 865 w 3100"/>
                <a:gd name="T33" fmla="*/ 1108 h 3356"/>
                <a:gd name="T34" fmla="*/ 559 w 3100"/>
                <a:gd name="T35" fmla="*/ 1036 h 3356"/>
                <a:gd name="T36" fmla="*/ 317 w 3100"/>
                <a:gd name="T37" fmla="*/ 941 h 3356"/>
                <a:gd name="T38" fmla="*/ 148 w 3100"/>
                <a:gd name="T39" fmla="*/ 833 h 3356"/>
                <a:gd name="T40" fmla="*/ 900 w 3100"/>
                <a:gd name="T41" fmla="*/ 176 h 3356"/>
                <a:gd name="T42" fmla="*/ 307 w 3100"/>
                <a:gd name="T43" fmla="*/ 366 h 3356"/>
                <a:gd name="T44" fmla="*/ 127 w 3100"/>
                <a:gd name="T45" fmla="*/ 613 h 3356"/>
                <a:gd name="T46" fmla="*/ 420 w 3100"/>
                <a:gd name="T47" fmla="*/ 853 h 3356"/>
                <a:gd name="T48" fmla="*/ 1100 w 3100"/>
                <a:gd name="T49" fmla="*/ 1016 h 3356"/>
                <a:gd name="T50" fmla="*/ 2000 w 3100"/>
                <a:gd name="T51" fmla="*/ 1016 h 3356"/>
                <a:gd name="T52" fmla="*/ 2680 w 3100"/>
                <a:gd name="T53" fmla="*/ 853 h 3356"/>
                <a:gd name="T54" fmla="*/ 2972 w 3100"/>
                <a:gd name="T55" fmla="*/ 613 h 3356"/>
                <a:gd name="T56" fmla="*/ 2793 w 3100"/>
                <a:gd name="T57" fmla="*/ 366 h 3356"/>
                <a:gd name="T58" fmla="*/ 2200 w 3100"/>
                <a:gd name="T59" fmla="*/ 176 h 3356"/>
                <a:gd name="T60" fmla="*/ 1675 w 3100"/>
                <a:gd name="T61" fmla="*/ 2 h 3356"/>
                <a:gd name="T62" fmla="*/ 2492 w 3100"/>
                <a:gd name="T63" fmla="*/ 112 h 3356"/>
                <a:gd name="T64" fmla="*/ 2971 w 3100"/>
                <a:gd name="T65" fmla="*/ 345 h 3356"/>
                <a:gd name="T66" fmla="*/ 3100 w 3100"/>
                <a:gd name="T67" fmla="*/ 2081 h 3356"/>
                <a:gd name="T68" fmla="*/ 2988 w 3100"/>
                <a:gd name="T69" fmla="*/ 2117 h 3356"/>
                <a:gd name="T70" fmla="*/ 2768 w 3100"/>
                <a:gd name="T71" fmla="*/ 1683 h 3356"/>
                <a:gd name="T72" fmla="*/ 2120 w 3100"/>
                <a:gd name="T73" fmla="*/ 1861 h 3356"/>
                <a:gd name="T74" fmla="*/ 1192 w 3100"/>
                <a:gd name="T75" fmla="*/ 1885 h 3356"/>
                <a:gd name="T76" fmla="*/ 459 w 3100"/>
                <a:gd name="T77" fmla="*/ 1736 h 3356"/>
                <a:gd name="T78" fmla="*/ 126 w 3100"/>
                <a:gd name="T79" fmla="*/ 1551 h 3356"/>
                <a:gd name="T80" fmla="*/ 165 w 3100"/>
                <a:gd name="T81" fmla="*/ 2151 h 3356"/>
                <a:gd name="T82" fmla="*/ 305 w 3100"/>
                <a:gd name="T83" fmla="*/ 2264 h 3356"/>
                <a:gd name="T84" fmla="*/ 458 w 3100"/>
                <a:gd name="T85" fmla="*/ 2338 h 3356"/>
                <a:gd name="T86" fmla="*/ 991 w 3100"/>
                <a:gd name="T87" fmla="*/ 2471 h 3356"/>
                <a:gd name="T88" fmla="*/ 1311 w 3100"/>
                <a:gd name="T89" fmla="*/ 2502 h 3356"/>
                <a:gd name="T90" fmla="*/ 1609 w 3100"/>
                <a:gd name="T91" fmla="*/ 2551 h 3356"/>
                <a:gd name="T92" fmla="*/ 1306 w 3100"/>
                <a:gd name="T93" fmla="*/ 2626 h 3356"/>
                <a:gd name="T94" fmla="*/ 533 w 3100"/>
                <a:gd name="T95" fmla="*/ 2497 h 3356"/>
                <a:gd name="T96" fmla="*/ 130 w 3100"/>
                <a:gd name="T97" fmla="*/ 2288 h 3356"/>
                <a:gd name="T98" fmla="*/ 171 w 3100"/>
                <a:gd name="T99" fmla="*/ 2893 h 3356"/>
                <a:gd name="T100" fmla="*/ 576 w 3100"/>
                <a:gd name="T101" fmla="*/ 3115 h 3356"/>
                <a:gd name="T102" fmla="*/ 1264 w 3100"/>
                <a:gd name="T103" fmla="*/ 3238 h 3356"/>
                <a:gd name="T104" fmla="*/ 1259 w 3100"/>
                <a:gd name="T105" fmla="*/ 3352 h 3356"/>
                <a:gd name="T106" fmla="*/ 853 w 3100"/>
                <a:gd name="T107" fmla="*/ 3307 h 3356"/>
                <a:gd name="T108" fmla="*/ 318 w 3100"/>
                <a:gd name="T109" fmla="*/ 3144 h 3356"/>
                <a:gd name="T110" fmla="*/ 19 w 3100"/>
                <a:gd name="T111" fmla="*/ 2883 h 3356"/>
                <a:gd name="T112" fmla="*/ 40 w 3100"/>
                <a:gd name="T113" fmla="*/ 450 h 3356"/>
                <a:gd name="T114" fmla="*/ 388 w 3100"/>
                <a:gd name="T115" fmla="*/ 190 h 3356"/>
                <a:gd name="T116" fmla="*/ 1080 w 3100"/>
                <a:gd name="T117" fmla="*/ 24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0" h="3356">
                  <a:moveTo>
                    <a:pt x="123" y="814"/>
                  </a:moveTo>
                  <a:lnTo>
                    <a:pt x="123" y="1316"/>
                  </a:lnTo>
                  <a:lnTo>
                    <a:pt x="125" y="1331"/>
                  </a:lnTo>
                  <a:lnTo>
                    <a:pt x="129" y="1346"/>
                  </a:lnTo>
                  <a:lnTo>
                    <a:pt x="136" y="1367"/>
                  </a:lnTo>
                  <a:lnTo>
                    <a:pt x="145" y="1387"/>
                  </a:lnTo>
                  <a:lnTo>
                    <a:pt x="159" y="1409"/>
                  </a:lnTo>
                  <a:lnTo>
                    <a:pt x="165" y="1417"/>
                  </a:lnTo>
                  <a:lnTo>
                    <a:pt x="173" y="1426"/>
                  </a:lnTo>
                  <a:lnTo>
                    <a:pt x="196" y="1449"/>
                  </a:lnTo>
                  <a:lnTo>
                    <a:pt x="203" y="1457"/>
                  </a:lnTo>
                  <a:lnTo>
                    <a:pt x="211" y="1464"/>
                  </a:lnTo>
                  <a:lnTo>
                    <a:pt x="244" y="1490"/>
                  </a:lnTo>
                  <a:lnTo>
                    <a:pt x="252" y="1495"/>
                  </a:lnTo>
                  <a:lnTo>
                    <a:pt x="259" y="1501"/>
                  </a:lnTo>
                  <a:lnTo>
                    <a:pt x="281" y="1516"/>
                  </a:lnTo>
                  <a:lnTo>
                    <a:pt x="305" y="1529"/>
                  </a:lnTo>
                  <a:lnTo>
                    <a:pt x="311" y="1533"/>
                  </a:lnTo>
                  <a:lnTo>
                    <a:pt x="318" y="1537"/>
                  </a:lnTo>
                  <a:lnTo>
                    <a:pt x="376" y="1567"/>
                  </a:lnTo>
                  <a:lnTo>
                    <a:pt x="380" y="1569"/>
                  </a:lnTo>
                  <a:lnTo>
                    <a:pt x="385" y="1571"/>
                  </a:lnTo>
                  <a:lnTo>
                    <a:pt x="420" y="1587"/>
                  </a:lnTo>
                  <a:lnTo>
                    <a:pt x="458" y="1603"/>
                  </a:lnTo>
                  <a:lnTo>
                    <a:pt x="460" y="1604"/>
                  </a:lnTo>
                  <a:lnTo>
                    <a:pt x="534" y="1631"/>
                  </a:lnTo>
                  <a:lnTo>
                    <a:pt x="614" y="1655"/>
                  </a:lnTo>
                  <a:lnTo>
                    <a:pt x="700" y="1679"/>
                  </a:lnTo>
                  <a:lnTo>
                    <a:pt x="792" y="1701"/>
                  </a:lnTo>
                  <a:lnTo>
                    <a:pt x="888" y="1719"/>
                  </a:lnTo>
                  <a:lnTo>
                    <a:pt x="991" y="1736"/>
                  </a:lnTo>
                  <a:lnTo>
                    <a:pt x="993" y="1736"/>
                  </a:lnTo>
                  <a:lnTo>
                    <a:pt x="994" y="1737"/>
                  </a:lnTo>
                  <a:lnTo>
                    <a:pt x="1056" y="1745"/>
                  </a:lnTo>
                  <a:lnTo>
                    <a:pt x="1119" y="1752"/>
                  </a:lnTo>
                  <a:lnTo>
                    <a:pt x="1141" y="1755"/>
                  </a:lnTo>
                  <a:lnTo>
                    <a:pt x="1198" y="1760"/>
                  </a:lnTo>
                  <a:lnTo>
                    <a:pt x="1256" y="1765"/>
                  </a:lnTo>
                  <a:lnTo>
                    <a:pt x="1283" y="1766"/>
                  </a:lnTo>
                  <a:lnTo>
                    <a:pt x="1311" y="1767"/>
                  </a:lnTo>
                  <a:lnTo>
                    <a:pt x="1355" y="1771"/>
                  </a:lnTo>
                  <a:lnTo>
                    <a:pt x="1399" y="1773"/>
                  </a:lnTo>
                  <a:lnTo>
                    <a:pt x="1474" y="1775"/>
                  </a:lnTo>
                  <a:lnTo>
                    <a:pt x="1550" y="1775"/>
                  </a:lnTo>
                  <a:lnTo>
                    <a:pt x="1626" y="1775"/>
                  </a:lnTo>
                  <a:lnTo>
                    <a:pt x="1701" y="1773"/>
                  </a:lnTo>
                  <a:lnTo>
                    <a:pt x="1745" y="1771"/>
                  </a:lnTo>
                  <a:lnTo>
                    <a:pt x="1789" y="1768"/>
                  </a:lnTo>
                  <a:lnTo>
                    <a:pt x="1844" y="1765"/>
                  </a:lnTo>
                  <a:lnTo>
                    <a:pt x="1902" y="1761"/>
                  </a:lnTo>
                  <a:lnTo>
                    <a:pt x="1959" y="1755"/>
                  </a:lnTo>
                  <a:lnTo>
                    <a:pt x="1979" y="1752"/>
                  </a:lnTo>
                  <a:lnTo>
                    <a:pt x="2043" y="1745"/>
                  </a:lnTo>
                  <a:lnTo>
                    <a:pt x="2106" y="1737"/>
                  </a:lnTo>
                  <a:lnTo>
                    <a:pt x="2109" y="1736"/>
                  </a:lnTo>
                  <a:lnTo>
                    <a:pt x="2212" y="1720"/>
                  </a:lnTo>
                  <a:lnTo>
                    <a:pt x="2309" y="1701"/>
                  </a:lnTo>
                  <a:lnTo>
                    <a:pt x="2400" y="1680"/>
                  </a:lnTo>
                  <a:lnTo>
                    <a:pt x="2486" y="1656"/>
                  </a:lnTo>
                  <a:lnTo>
                    <a:pt x="2566" y="1631"/>
                  </a:lnTo>
                  <a:lnTo>
                    <a:pt x="2640" y="1604"/>
                  </a:lnTo>
                  <a:lnTo>
                    <a:pt x="2642" y="1603"/>
                  </a:lnTo>
                  <a:lnTo>
                    <a:pt x="2680" y="1587"/>
                  </a:lnTo>
                  <a:lnTo>
                    <a:pt x="2715" y="1571"/>
                  </a:lnTo>
                  <a:lnTo>
                    <a:pt x="2720" y="1569"/>
                  </a:lnTo>
                  <a:lnTo>
                    <a:pt x="2724" y="1568"/>
                  </a:lnTo>
                  <a:lnTo>
                    <a:pt x="2754" y="1552"/>
                  </a:lnTo>
                  <a:lnTo>
                    <a:pt x="2782" y="1537"/>
                  </a:lnTo>
                  <a:lnTo>
                    <a:pt x="2789" y="1534"/>
                  </a:lnTo>
                  <a:lnTo>
                    <a:pt x="2795" y="1529"/>
                  </a:lnTo>
                  <a:lnTo>
                    <a:pt x="2819" y="1516"/>
                  </a:lnTo>
                  <a:lnTo>
                    <a:pt x="2841" y="1502"/>
                  </a:lnTo>
                  <a:lnTo>
                    <a:pt x="2856" y="1490"/>
                  </a:lnTo>
                  <a:lnTo>
                    <a:pt x="2888" y="1464"/>
                  </a:lnTo>
                  <a:lnTo>
                    <a:pt x="2897" y="1457"/>
                  </a:lnTo>
                  <a:lnTo>
                    <a:pt x="2905" y="1449"/>
                  </a:lnTo>
                  <a:lnTo>
                    <a:pt x="2927" y="1426"/>
                  </a:lnTo>
                  <a:lnTo>
                    <a:pt x="2935" y="1417"/>
                  </a:lnTo>
                  <a:lnTo>
                    <a:pt x="2941" y="1409"/>
                  </a:lnTo>
                  <a:lnTo>
                    <a:pt x="2955" y="1387"/>
                  </a:lnTo>
                  <a:lnTo>
                    <a:pt x="2964" y="1368"/>
                  </a:lnTo>
                  <a:lnTo>
                    <a:pt x="2971" y="1346"/>
                  </a:lnTo>
                  <a:lnTo>
                    <a:pt x="2975" y="1331"/>
                  </a:lnTo>
                  <a:lnTo>
                    <a:pt x="2976" y="1316"/>
                  </a:lnTo>
                  <a:lnTo>
                    <a:pt x="2976" y="814"/>
                  </a:lnTo>
                  <a:lnTo>
                    <a:pt x="2965" y="823"/>
                  </a:lnTo>
                  <a:lnTo>
                    <a:pt x="2952" y="834"/>
                  </a:lnTo>
                  <a:lnTo>
                    <a:pt x="2945" y="839"/>
                  </a:lnTo>
                  <a:lnTo>
                    <a:pt x="2939" y="845"/>
                  </a:lnTo>
                  <a:lnTo>
                    <a:pt x="2910" y="866"/>
                  </a:lnTo>
                  <a:lnTo>
                    <a:pt x="2878" y="887"/>
                  </a:lnTo>
                  <a:lnTo>
                    <a:pt x="2871" y="892"/>
                  </a:lnTo>
                  <a:lnTo>
                    <a:pt x="2864" y="896"/>
                  </a:lnTo>
                  <a:lnTo>
                    <a:pt x="2836" y="913"/>
                  </a:lnTo>
                  <a:lnTo>
                    <a:pt x="2806" y="929"/>
                  </a:lnTo>
                  <a:lnTo>
                    <a:pt x="2783" y="941"/>
                  </a:lnTo>
                  <a:lnTo>
                    <a:pt x="2749" y="958"/>
                  </a:lnTo>
                  <a:lnTo>
                    <a:pt x="2712" y="974"/>
                  </a:lnTo>
                  <a:lnTo>
                    <a:pt x="2707" y="976"/>
                  </a:lnTo>
                  <a:lnTo>
                    <a:pt x="2700" y="979"/>
                  </a:lnTo>
                  <a:lnTo>
                    <a:pt x="2656" y="997"/>
                  </a:lnTo>
                  <a:lnTo>
                    <a:pt x="2608" y="1014"/>
                  </a:lnTo>
                  <a:lnTo>
                    <a:pt x="2581" y="1023"/>
                  </a:lnTo>
                  <a:lnTo>
                    <a:pt x="2542" y="1036"/>
                  </a:lnTo>
                  <a:lnTo>
                    <a:pt x="2501" y="1047"/>
                  </a:lnTo>
                  <a:lnTo>
                    <a:pt x="2472" y="1056"/>
                  </a:lnTo>
                  <a:lnTo>
                    <a:pt x="2416" y="1071"/>
                  </a:lnTo>
                  <a:lnTo>
                    <a:pt x="2359" y="1085"/>
                  </a:lnTo>
                  <a:lnTo>
                    <a:pt x="2350" y="1086"/>
                  </a:lnTo>
                  <a:lnTo>
                    <a:pt x="2342" y="1088"/>
                  </a:lnTo>
                  <a:lnTo>
                    <a:pt x="2290" y="1099"/>
                  </a:lnTo>
                  <a:lnTo>
                    <a:pt x="2234" y="1108"/>
                  </a:lnTo>
                  <a:lnTo>
                    <a:pt x="2197" y="1115"/>
                  </a:lnTo>
                  <a:lnTo>
                    <a:pt x="2143" y="1123"/>
                  </a:lnTo>
                  <a:lnTo>
                    <a:pt x="2087" y="1131"/>
                  </a:lnTo>
                  <a:lnTo>
                    <a:pt x="2059" y="1135"/>
                  </a:lnTo>
                  <a:lnTo>
                    <a:pt x="1989" y="1142"/>
                  </a:lnTo>
                  <a:lnTo>
                    <a:pt x="1917" y="1149"/>
                  </a:lnTo>
                  <a:lnTo>
                    <a:pt x="1880" y="1151"/>
                  </a:lnTo>
                  <a:lnTo>
                    <a:pt x="1821" y="1155"/>
                  </a:lnTo>
                  <a:lnTo>
                    <a:pt x="1759" y="1158"/>
                  </a:lnTo>
                  <a:lnTo>
                    <a:pt x="1715" y="1160"/>
                  </a:lnTo>
                  <a:lnTo>
                    <a:pt x="1634" y="1163"/>
                  </a:lnTo>
                  <a:lnTo>
                    <a:pt x="1550" y="1163"/>
                  </a:lnTo>
                  <a:lnTo>
                    <a:pt x="1466" y="1163"/>
                  </a:lnTo>
                  <a:lnTo>
                    <a:pt x="1385" y="1160"/>
                  </a:lnTo>
                  <a:lnTo>
                    <a:pt x="1341" y="1158"/>
                  </a:lnTo>
                  <a:lnTo>
                    <a:pt x="1279" y="1155"/>
                  </a:lnTo>
                  <a:lnTo>
                    <a:pt x="1220" y="1151"/>
                  </a:lnTo>
                  <a:lnTo>
                    <a:pt x="1183" y="1149"/>
                  </a:lnTo>
                  <a:lnTo>
                    <a:pt x="1111" y="1142"/>
                  </a:lnTo>
                  <a:lnTo>
                    <a:pt x="1041" y="1135"/>
                  </a:lnTo>
                  <a:lnTo>
                    <a:pt x="1012" y="1131"/>
                  </a:lnTo>
                  <a:lnTo>
                    <a:pt x="957" y="1123"/>
                  </a:lnTo>
                  <a:lnTo>
                    <a:pt x="903" y="1115"/>
                  </a:lnTo>
                  <a:lnTo>
                    <a:pt x="865" y="1108"/>
                  </a:lnTo>
                  <a:lnTo>
                    <a:pt x="810" y="1099"/>
                  </a:lnTo>
                  <a:lnTo>
                    <a:pt x="757" y="1088"/>
                  </a:lnTo>
                  <a:lnTo>
                    <a:pt x="750" y="1086"/>
                  </a:lnTo>
                  <a:lnTo>
                    <a:pt x="741" y="1085"/>
                  </a:lnTo>
                  <a:lnTo>
                    <a:pt x="684" y="1071"/>
                  </a:lnTo>
                  <a:lnTo>
                    <a:pt x="628" y="1056"/>
                  </a:lnTo>
                  <a:lnTo>
                    <a:pt x="599" y="1047"/>
                  </a:lnTo>
                  <a:lnTo>
                    <a:pt x="559" y="1036"/>
                  </a:lnTo>
                  <a:lnTo>
                    <a:pt x="519" y="1023"/>
                  </a:lnTo>
                  <a:lnTo>
                    <a:pt x="492" y="1014"/>
                  </a:lnTo>
                  <a:lnTo>
                    <a:pt x="444" y="997"/>
                  </a:lnTo>
                  <a:lnTo>
                    <a:pt x="400" y="979"/>
                  </a:lnTo>
                  <a:lnTo>
                    <a:pt x="393" y="976"/>
                  </a:lnTo>
                  <a:lnTo>
                    <a:pt x="388" y="974"/>
                  </a:lnTo>
                  <a:lnTo>
                    <a:pt x="351" y="958"/>
                  </a:lnTo>
                  <a:lnTo>
                    <a:pt x="317" y="941"/>
                  </a:lnTo>
                  <a:lnTo>
                    <a:pt x="294" y="929"/>
                  </a:lnTo>
                  <a:lnTo>
                    <a:pt x="236" y="896"/>
                  </a:lnTo>
                  <a:lnTo>
                    <a:pt x="229" y="892"/>
                  </a:lnTo>
                  <a:lnTo>
                    <a:pt x="221" y="887"/>
                  </a:lnTo>
                  <a:lnTo>
                    <a:pt x="190" y="866"/>
                  </a:lnTo>
                  <a:lnTo>
                    <a:pt x="161" y="845"/>
                  </a:lnTo>
                  <a:lnTo>
                    <a:pt x="155" y="839"/>
                  </a:lnTo>
                  <a:lnTo>
                    <a:pt x="148" y="833"/>
                  </a:lnTo>
                  <a:lnTo>
                    <a:pt x="123" y="814"/>
                  </a:lnTo>
                  <a:close/>
                  <a:moveTo>
                    <a:pt x="1550" y="123"/>
                  </a:moveTo>
                  <a:lnTo>
                    <a:pt x="1432" y="125"/>
                  </a:lnTo>
                  <a:lnTo>
                    <a:pt x="1317" y="129"/>
                  </a:lnTo>
                  <a:lnTo>
                    <a:pt x="1206" y="136"/>
                  </a:lnTo>
                  <a:lnTo>
                    <a:pt x="1100" y="147"/>
                  </a:lnTo>
                  <a:lnTo>
                    <a:pt x="997" y="160"/>
                  </a:lnTo>
                  <a:lnTo>
                    <a:pt x="900" y="176"/>
                  </a:lnTo>
                  <a:lnTo>
                    <a:pt x="807" y="193"/>
                  </a:lnTo>
                  <a:lnTo>
                    <a:pt x="719" y="213"/>
                  </a:lnTo>
                  <a:lnTo>
                    <a:pt x="635" y="235"/>
                  </a:lnTo>
                  <a:lnTo>
                    <a:pt x="559" y="258"/>
                  </a:lnTo>
                  <a:lnTo>
                    <a:pt x="486" y="284"/>
                  </a:lnTo>
                  <a:lnTo>
                    <a:pt x="420" y="310"/>
                  </a:lnTo>
                  <a:lnTo>
                    <a:pt x="361" y="337"/>
                  </a:lnTo>
                  <a:lnTo>
                    <a:pt x="307" y="366"/>
                  </a:lnTo>
                  <a:lnTo>
                    <a:pt x="259" y="396"/>
                  </a:lnTo>
                  <a:lnTo>
                    <a:pt x="219" y="425"/>
                  </a:lnTo>
                  <a:lnTo>
                    <a:pt x="186" y="456"/>
                  </a:lnTo>
                  <a:lnTo>
                    <a:pt x="159" y="487"/>
                  </a:lnTo>
                  <a:lnTo>
                    <a:pt x="139" y="519"/>
                  </a:lnTo>
                  <a:lnTo>
                    <a:pt x="127" y="550"/>
                  </a:lnTo>
                  <a:lnTo>
                    <a:pt x="124" y="581"/>
                  </a:lnTo>
                  <a:lnTo>
                    <a:pt x="127" y="613"/>
                  </a:lnTo>
                  <a:lnTo>
                    <a:pt x="139" y="644"/>
                  </a:lnTo>
                  <a:lnTo>
                    <a:pt x="159" y="675"/>
                  </a:lnTo>
                  <a:lnTo>
                    <a:pt x="186" y="707"/>
                  </a:lnTo>
                  <a:lnTo>
                    <a:pt x="219" y="737"/>
                  </a:lnTo>
                  <a:lnTo>
                    <a:pt x="259" y="768"/>
                  </a:lnTo>
                  <a:lnTo>
                    <a:pt x="307" y="797"/>
                  </a:lnTo>
                  <a:lnTo>
                    <a:pt x="361" y="825"/>
                  </a:lnTo>
                  <a:lnTo>
                    <a:pt x="420" y="853"/>
                  </a:lnTo>
                  <a:lnTo>
                    <a:pt x="486" y="880"/>
                  </a:lnTo>
                  <a:lnTo>
                    <a:pt x="559" y="904"/>
                  </a:lnTo>
                  <a:lnTo>
                    <a:pt x="635" y="929"/>
                  </a:lnTo>
                  <a:lnTo>
                    <a:pt x="719" y="950"/>
                  </a:lnTo>
                  <a:lnTo>
                    <a:pt x="807" y="969"/>
                  </a:lnTo>
                  <a:lnTo>
                    <a:pt x="900" y="988"/>
                  </a:lnTo>
                  <a:lnTo>
                    <a:pt x="997" y="1004"/>
                  </a:lnTo>
                  <a:lnTo>
                    <a:pt x="1100" y="1016"/>
                  </a:lnTo>
                  <a:lnTo>
                    <a:pt x="1206" y="1027"/>
                  </a:lnTo>
                  <a:lnTo>
                    <a:pt x="1317" y="1035"/>
                  </a:lnTo>
                  <a:lnTo>
                    <a:pt x="1432" y="1039"/>
                  </a:lnTo>
                  <a:lnTo>
                    <a:pt x="1550" y="1041"/>
                  </a:lnTo>
                  <a:lnTo>
                    <a:pt x="1668" y="1039"/>
                  </a:lnTo>
                  <a:lnTo>
                    <a:pt x="1783" y="1035"/>
                  </a:lnTo>
                  <a:lnTo>
                    <a:pt x="1894" y="1027"/>
                  </a:lnTo>
                  <a:lnTo>
                    <a:pt x="2000" y="1016"/>
                  </a:lnTo>
                  <a:lnTo>
                    <a:pt x="2103" y="1004"/>
                  </a:lnTo>
                  <a:lnTo>
                    <a:pt x="2200" y="988"/>
                  </a:lnTo>
                  <a:lnTo>
                    <a:pt x="2293" y="969"/>
                  </a:lnTo>
                  <a:lnTo>
                    <a:pt x="2381" y="950"/>
                  </a:lnTo>
                  <a:lnTo>
                    <a:pt x="2465" y="929"/>
                  </a:lnTo>
                  <a:lnTo>
                    <a:pt x="2541" y="904"/>
                  </a:lnTo>
                  <a:lnTo>
                    <a:pt x="2614" y="880"/>
                  </a:lnTo>
                  <a:lnTo>
                    <a:pt x="2680" y="853"/>
                  </a:lnTo>
                  <a:lnTo>
                    <a:pt x="2739" y="825"/>
                  </a:lnTo>
                  <a:lnTo>
                    <a:pt x="2793" y="797"/>
                  </a:lnTo>
                  <a:lnTo>
                    <a:pt x="2841" y="768"/>
                  </a:lnTo>
                  <a:lnTo>
                    <a:pt x="2881" y="737"/>
                  </a:lnTo>
                  <a:lnTo>
                    <a:pt x="2915" y="707"/>
                  </a:lnTo>
                  <a:lnTo>
                    <a:pt x="2941" y="675"/>
                  </a:lnTo>
                  <a:lnTo>
                    <a:pt x="2961" y="644"/>
                  </a:lnTo>
                  <a:lnTo>
                    <a:pt x="2972" y="613"/>
                  </a:lnTo>
                  <a:lnTo>
                    <a:pt x="2976" y="581"/>
                  </a:lnTo>
                  <a:lnTo>
                    <a:pt x="2972" y="550"/>
                  </a:lnTo>
                  <a:lnTo>
                    <a:pt x="2961" y="519"/>
                  </a:lnTo>
                  <a:lnTo>
                    <a:pt x="2941" y="487"/>
                  </a:lnTo>
                  <a:lnTo>
                    <a:pt x="2915" y="456"/>
                  </a:lnTo>
                  <a:lnTo>
                    <a:pt x="2881" y="425"/>
                  </a:lnTo>
                  <a:lnTo>
                    <a:pt x="2841" y="396"/>
                  </a:lnTo>
                  <a:lnTo>
                    <a:pt x="2793" y="366"/>
                  </a:lnTo>
                  <a:lnTo>
                    <a:pt x="2739" y="337"/>
                  </a:lnTo>
                  <a:lnTo>
                    <a:pt x="2680" y="310"/>
                  </a:lnTo>
                  <a:lnTo>
                    <a:pt x="2614" y="284"/>
                  </a:lnTo>
                  <a:lnTo>
                    <a:pt x="2541" y="258"/>
                  </a:lnTo>
                  <a:lnTo>
                    <a:pt x="2465" y="235"/>
                  </a:lnTo>
                  <a:lnTo>
                    <a:pt x="2381" y="213"/>
                  </a:lnTo>
                  <a:lnTo>
                    <a:pt x="2293" y="193"/>
                  </a:lnTo>
                  <a:lnTo>
                    <a:pt x="2200" y="176"/>
                  </a:lnTo>
                  <a:lnTo>
                    <a:pt x="2103" y="160"/>
                  </a:lnTo>
                  <a:lnTo>
                    <a:pt x="2000" y="147"/>
                  </a:lnTo>
                  <a:lnTo>
                    <a:pt x="1894" y="136"/>
                  </a:lnTo>
                  <a:lnTo>
                    <a:pt x="1783" y="129"/>
                  </a:lnTo>
                  <a:lnTo>
                    <a:pt x="1668" y="125"/>
                  </a:lnTo>
                  <a:lnTo>
                    <a:pt x="1550" y="123"/>
                  </a:lnTo>
                  <a:close/>
                  <a:moveTo>
                    <a:pt x="1550" y="0"/>
                  </a:moveTo>
                  <a:lnTo>
                    <a:pt x="1675" y="2"/>
                  </a:lnTo>
                  <a:lnTo>
                    <a:pt x="1795" y="6"/>
                  </a:lnTo>
                  <a:lnTo>
                    <a:pt x="1910" y="14"/>
                  </a:lnTo>
                  <a:lnTo>
                    <a:pt x="2019" y="24"/>
                  </a:lnTo>
                  <a:lnTo>
                    <a:pt x="2124" y="37"/>
                  </a:lnTo>
                  <a:lnTo>
                    <a:pt x="2225" y="52"/>
                  </a:lnTo>
                  <a:lnTo>
                    <a:pt x="2319" y="70"/>
                  </a:lnTo>
                  <a:lnTo>
                    <a:pt x="2408" y="91"/>
                  </a:lnTo>
                  <a:lnTo>
                    <a:pt x="2492" y="112"/>
                  </a:lnTo>
                  <a:lnTo>
                    <a:pt x="2570" y="136"/>
                  </a:lnTo>
                  <a:lnTo>
                    <a:pt x="2644" y="162"/>
                  </a:lnTo>
                  <a:lnTo>
                    <a:pt x="2712" y="190"/>
                  </a:lnTo>
                  <a:lnTo>
                    <a:pt x="2775" y="219"/>
                  </a:lnTo>
                  <a:lnTo>
                    <a:pt x="2832" y="248"/>
                  </a:lnTo>
                  <a:lnTo>
                    <a:pt x="2884" y="279"/>
                  </a:lnTo>
                  <a:lnTo>
                    <a:pt x="2930" y="312"/>
                  </a:lnTo>
                  <a:lnTo>
                    <a:pt x="2971" y="345"/>
                  </a:lnTo>
                  <a:lnTo>
                    <a:pt x="3007" y="380"/>
                  </a:lnTo>
                  <a:lnTo>
                    <a:pt x="3036" y="415"/>
                  </a:lnTo>
                  <a:lnTo>
                    <a:pt x="3060" y="450"/>
                  </a:lnTo>
                  <a:lnTo>
                    <a:pt x="3078" y="485"/>
                  </a:lnTo>
                  <a:lnTo>
                    <a:pt x="3091" y="521"/>
                  </a:lnTo>
                  <a:lnTo>
                    <a:pt x="3098" y="535"/>
                  </a:lnTo>
                  <a:lnTo>
                    <a:pt x="3100" y="551"/>
                  </a:lnTo>
                  <a:lnTo>
                    <a:pt x="3100" y="2081"/>
                  </a:lnTo>
                  <a:lnTo>
                    <a:pt x="3097" y="2100"/>
                  </a:lnTo>
                  <a:lnTo>
                    <a:pt x="3088" y="2117"/>
                  </a:lnTo>
                  <a:lnTo>
                    <a:pt x="3075" y="2131"/>
                  </a:lnTo>
                  <a:lnTo>
                    <a:pt x="3058" y="2140"/>
                  </a:lnTo>
                  <a:lnTo>
                    <a:pt x="3038" y="2143"/>
                  </a:lnTo>
                  <a:lnTo>
                    <a:pt x="3019" y="2140"/>
                  </a:lnTo>
                  <a:lnTo>
                    <a:pt x="3002" y="2131"/>
                  </a:lnTo>
                  <a:lnTo>
                    <a:pt x="2988" y="2117"/>
                  </a:lnTo>
                  <a:lnTo>
                    <a:pt x="2979" y="2100"/>
                  </a:lnTo>
                  <a:lnTo>
                    <a:pt x="2976" y="2081"/>
                  </a:lnTo>
                  <a:lnTo>
                    <a:pt x="2976" y="1549"/>
                  </a:lnTo>
                  <a:lnTo>
                    <a:pt x="2952" y="1570"/>
                  </a:lnTo>
                  <a:lnTo>
                    <a:pt x="2925" y="1590"/>
                  </a:lnTo>
                  <a:lnTo>
                    <a:pt x="2878" y="1622"/>
                  </a:lnTo>
                  <a:lnTo>
                    <a:pt x="2825" y="1653"/>
                  </a:lnTo>
                  <a:lnTo>
                    <a:pt x="2768" y="1683"/>
                  </a:lnTo>
                  <a:lnTo>
                    <a:pt x="2706" y="1711"/>
                  </a:lnTo>
                  <a:lnTo>
                    <a:pt x="2637" y="1739"/>
                  </a:lnTo>
                  <a:lnTo>
                    <a:pt x="2564" y="1763"/>
                  </a:lnTo>
                  <a:lnTo>
                    <a:pt x="2486" y="1788"/>
                  </a:lnTo>
                  <a:lnTo>
                    <a:pt x="2402" y="1809"/>
                  </a:lnTo>
                  <a:lnTo>
                    <a:pt x="2313" y="1828"/>
                  </a:lnTo>
                  <a:lnTo>
                    <a:pt x="2219" y="1846"/>
                  </a:lnTo>
                  <a:lnTo>
                    <a:pt x="2120" y="1861"/>
                  </a:lnTo>
                  <a:lnTo>
                    <a:pt x="2016" y="1874"/>
                  </a:lnTo>
                  <a:lnTo>
                    <a:pt x="1907" y="1885"/>
                  </a:lnTo>
                  <a:lnTo>
                    <a:pt x="1793" y="1892"/>
                  </a:lnTo>
                  <a:lnTo>
                    <a:pt x="1674" y="1896"/>
                  </a:lnTo>
                  <a:lnTo>
                    <a:pt x="1550" y="1897"/>
                  </a:lnTo>
                  <a:lnTo>
                    <a:pt x="1425" y="1896"/>
                  </a:lnTo>
                  <a:lnTo>
                    <a:pt x="1306" y="1892"/>
                  </a:lnTo>
                  <a:lnTo>
                    <a:pt x="1192" y="1885"/>
                  </a:lnTo>
                  <a:lnTo>
                    <a:pt x="1082" y="1874"/>
                  </a:lnTo>
                  <a:lnTo>
                    <a:pt x="978" y="1861"/>
                  </a:lnTo>
                  <a:lnTo>
                    <a:pt x="878" y="1845"/>
                  </a:lnTo>
                  <a:lnTo>
                    <a:pt x="783" y="1828"/>
                  </a:lnTo>
                  <a:lnTo>
                    <a:pt x="695" y="1808"/>
                  </a:lnTo>
                  <a:lnTo>
                    <a:pt x="610" y="1787"/>
                  </a:lnTo>
                  <a:lnTo>
                    <a:pt x="533" y="1762"/>
                  </a:lnTo>
                  <a:lnTo>
                    <a:pt x="459" y="1736"/>
                  </a:lnTo>
                  <a:lnTo>
                    <a:pt x="391" y="1710"/>
                  </a:lnTo>
                  <a:lnTo>
                    <a:pt x="328" y="1681"/>
                  </a:lnTo>
                  <a:lnTo>
                    <a:pt x="271" y="1651"/>
                  </a:lnTo>
                  <a:lnTo>
                    <a:pt x="219" y="1620"/>
                  </a:lnTo>
                  <a:lnTo>
                    <a:pt x="173" y="1587"/>
                  </a:lnTo>
                  <a:lnTo>
                    <a:pt x="150" y="1570"/>
                  </a:lnTo>
                  <a:lnTo>
                    <a:pt x="130" y="1553"/>
                  </a:lnTo>
                  <a:lnTo>
                    <a:pt x="126" y="1551"/>
                  </a:lnTo>
                  <a:lnTo>
                    <a:pt x="123" y="1548"/>
                  </a:lnTo>
                  <a:lnTo>
                    <a:pt x="123" y="2051"/>
                  </a:lnTo>
                  <a:lnTo>
                    <a:pt x="125" y="2065"/>
                  </a:lnTo>
                  <a:lnTo>
                    <a:pt x="129" y="2081"/>
                  </a:lnTo>
                  <a:lnTo>
                    <a:pt x="136" y="2102"/>
                  </a:lnTo>
                  <a:lnTo>
                    <a:pt x="145" y="2120"/>
                  </a:lnTo>
                  <a:lnTo>
                    <a:pt x="159" y="2143"/>
                  </a:lnTo>
                  <a:lnTo>
                    <a:pt x="165" y="2151"/>
                  </a:lnTo>
                  <a:lnTo>
                    <a:pt x="173" y="2160"/>
                  </a:lnTo>
                  <a:lnTo>
                    <a:pt x="196" y="2184"/>
                  </a:lnTo>
                  <a:lnTo>
                    <a:pt x="203" y="2191"/>
                  </a:lnTo>
                  <a:lnTo>
                    <a:pt x="211" y="2198"/>
                  </a:lnTo>
                  <a:lnTo>
                    <a:pt x="244" y="2225"/>
                  </a:lnTo>
                  <a:lnTo>
                    <a:pt x="259" y="2236"/>
                  </a:lnTo>
                  <a:lnTo>
                    <a:pt x="281" y="2249"/>
                  </a:lnTo>
                  <a:lnTo>
                    <a:pt x="305" y="2264"/>
                  </a:lnTo>
                  <a:lnTo>
                    <a:pt x="311" y="2268"/>
                  </a:lnTo>
                  <a:lnTo>
                    <a:pt x="318" y="2272"/>
                  </a:lnTo>
                  <a:lnTo>
                    <a:pt x="346" y="2287"/>
                  </a:lnTo>
                  <a:lnTo>
                    <a:pt x="376" y="2302"/>
                  </a:lnTo>
                  <a:lnTo>
                    <a:pt x="380" y="2304"/>
                  </a:lnTo>
                  <a:lnTo>
                    <a:pt x="385" y="2306"/>
                  </a:lnTo>
                  <a:lnTo>
                    <a:pt x="420" y="2322"/>
                  </a:lnTo>
                  <a:lnTo>
                    <a:pt x="458" y="2338"/>
                  </a:lnTo>
                  <a:lnTo>
                    <a:pt x="459" y="2338"/>
                  </a:lnTo>
                  <a:lnTo>
                    <a:pt x="460" y="2338"/>
                  </a:lnTo>
                  <a:lnTo>
                    <a:pt x="534" y="2366"/>
                  </a:lnTo>
                  <a:lnTo>
                    <a:pt x="614" y="2390"/>
                  </a:lnTo>
                  <a:lnTo>
                    <a:pt x="700" y="2414"/>
                  </a:lnTo>
                  <a:lnTo>
                    <a:pt x="792" y="2435"/>
                  </a:lnTo>
                  <a:lnTo>
                    <a:pt x="888" y="2454"/>
                  </a:lnTo>
                  <a:lnTo>
                    <a:pt x="991" y="2471"/>
                  </a:lnTo>
                  <a:lnTo>
                    <a:pt x="993" y="2471"/>
                  </a:lnTo>
                  <a:lnTo>
                    <a:pt x="994" y="2471"/>
                  </a:lnTo>
                  <a:lnTo>
                    <a:pt x="1056" y="2480"/>
                  </a:lnTo>
                  <a:lnTo>
                    <a:pt x="1119" y="2487"/>
                  </a:lnTo>
                  <a:lnTo>
                    <a:pt x="1141" y="2489"/>
                  </a:lnTo>
                  <a:lnTo>
                    <a:pt x="1198" y="2495"/>
                  </a:lnTo>
                  <a:lnTo>
                    <a:pt x="1256" y="2499"/>
                  </a:lnTo>
                  <a:lnTo>
                    <a:pt x="1311" y="2502"/>
                  </a:lnTo>
                  <a:lnTo>
                    <a:pt x="1355" y="2505"/>
                  </a:lnTo>
                  <a:lnTo>
                    <a:pt x="1399" y="2508"/>
                  </a:lnTo>
                  <a:lnTo>
                    <a:pt x="1474" y="2510"/>
                  </a:lnTo>
                  <a:lnTo>
                    <a:pt x="1550" y="2510"/>
                  </a:lnTo>
                  <a:lnTo>
                    <a:pt x="1570" y="2513"/>
                  </a:lnTo>
                  <a:lnTo>
                    <a:pt x="1586" y="2521"/>
                  </a:lnTo>
                  <a:lnTo>
                    <a:pt x="1600" y="2535"/>
                  </a:lnTo>
                  <a:lnTo>
                    <a:pt x="1609" y="2551"/>
                  </a:lnTo>
                  <a:lnTo>
                    <a:pt x="1612" y="2572"/>
                  </a:lnTo>
                  <a:lnTo>
                    <a:pt x="1609" y="2591"/>
                  </a:lnTo>
                  <a:lnTo>
                    <a:pt x="1600" y="2607"/>
                  </a:lnTo>
                  <a:lnTo>
                    <a:pt x="1586" y="2621"/>
                  </a:lnTo>
                  <a:lnTo>
                    <a:pt x="1570" y="2629"/>
                  </a:lnTo>
                  <a:lnTo>
                    <a:pt x="1550" y="2632"/>
                  </a:lnTo>
                  <a:lnTo>
                    <a:pt x="1425" y="2630"/>
                  </a:lnTo>
                  <a:lnTo>
                    <a:pt x="1306" y="2626"/>
                  </a:lnTo>
                  <a:lnTo>
                    <a:pt x="1192" y="2619"/>
                  </a:lnTo>
                  <a:lnTo>
                    <a:pt x="1082" y="2608"/>
                  </a:lnTo>
                  <a:lnTo>
                    <a:pt x="978" y="2595"/>
                  </a:lnTo>
                  <a:lnTo>
                    <a:pt x="878" y="2580"/>
                  </a:lnTo>
                  <a:lnTo>
                    <a:pt x="783" y="2562"/>
                  </a:lnTo>
                  <a:lnTo>
                    <a:pt x="695" y="2543"/>
                  </a:lnTo>
                  <a:lnTo>
                    <a:pt x="610" y="2520"/>
                  </a:lnTo>
                  <a:lnTo>
                    <a:pt x="533" y="2497"/>
                  </a:lnTo>
                  <a:lnTo>
                    <a:pt x="459" y="2471"/>
                  </a:lnTo>
                  <a:lnTo>
                    <a:pt x="391" y="2445"/>
                  </a:lnTo>
                  <a:lnTo>
                    <a:pt x="328" y="2416"/>
                  </a:lnTo>
                  <a:lnTo>
                    <a:pt x="271" y="2386"/>
                  </a:lnTo>
                  <a:lnTo>
                    <a:pt x="219" y="2354"/>
                  </a:lnTo>
                  <a:lnTo>
                    <a:pt x="173" y="2322"/>
                  </a:lnTo>
                  <a:lnTo>
                    <a:pt x="150" y="2305"/>
                  </a:lnTo>
                  <a:lnTo>
                    <a:pt x="130" y="2288"/>
                  </a:lnTo>
                  <a:lnTo>
                    <a:pt x="126" y="2286"/>
                  </a:lnTo>
                  <a:lnTo>
                    <a:pt x="124" y="2284"/>
                  </a:lnTo>
                  <a:lnTo>
                    <a:pt x="124" y="2798"/>
                  </a:lnTo>
                  <a:lnTo>
                    <a:pt x="125" y="2802"/>
                  </a:lnTo>
                  <a:lnTo>
                    <a:pt x="125" y="2806"/>
                  </a:lnTo>
                  <a:lnTo>
                    <a:pt x="134" y="2835"/>
                  </a:lnTo>
                  <a:lnTo>
                    <a:pt x="149" y="2864"/>
                  </a:lnTo>
                  <a:lnTo>
                    <a:pt x="171" y="2893"/>
                  </a:lnTo>
                  <a:lnTo>
                    <a:pt x="199" y="2923"/>
                  </a:lnTo>
                  <a:lnTo>
                    <a:pt x="233" y="2951"/>
                  </a:lnTo>
                  <a:lnTo>
                    <a:pt x="276" y="2980"/>
                  </a:lnTo>
                  <a:lnTo>
                    <a:pt x="323" y="3009"/>
                  </a:lnTo>
                  <a:lnTo>
                    <a:pt x="377" y="3037"/>
                  </a:lnTo>
                  <a:lnTo>
                    <a:pt x="438" y="3064"/>
                  </a:lnTo>
                  <a:lnTo>
                    <a:pt x="504" y="3090"/>
                  </a:lnTo>
                  <a:lnTo>
                    <a:pt x="576" y="3115"/>
                  </a:lnTo>
                  <a:lnTo>
                    <a:pt x="655" y="3137"/>
                  </a:lnTo>
                  <a:lnTo>
                    <a:pt x="739" y="3159"/>
                  </a:lnTo>
                  <a:lnTo>
                    <a:pt x="829" y="3179"/>
                  </a:lnTo>
                  <a:lnTo>
                    <a:pt x="924" y="3196"/>
                  </a:lnTo>
                  <a:lnTo>
                    <a:pt x="1025" y="3211"/>
                  </a:lnTo>
                  <a:lnTo>
                    <a:pt x="1132" y="3223"/>
                  </a:lnTo>
                  <a:lnTo>
                    <a:pt x="1245" y="3233"/>
                  </a:lnTo>
                  <a:lnTo>
                    <a:pt x="1264" y="3238"/>
                  </a:lnTo>
                  <a:lnTo>
                    <a:pt x="1280" y="3248"/>
                  </a:lnTo>
                  <a:lnTo>
                    <a:pt x="1292" y="3262"/>
                  </a:lnTo>
                  <a:lnTo>
                    <a:pt x="1300" y="3280"/>
                  </a:lnTo>
                  <a:lnTo>
                    <a:pt x="1302" y="3299"/>
                  </a:lnTo>
                  <a:lnTo>
                    <a:pt x="1298" y="3317"/>
                  </a:lnTo>
                  <a:lnTo>
                    <a:pt x="1288" y="3333"/>
                  </a:lnTo>
                  <a:lnTo>
                    <a:pt x="1275" y="3345"/>
                  </a:lnTo>
                  <a:lnTo>
                    <a:pt x="1259" y="3352"/>
                  </a:lnTo>
                  <a:lnTo>
                    <a:pt x="1240" y="3356"/>
                  </a:lnTo>
                  <a:lnTo>
                    <a:pt x="1237" y="3356"/>
                  </a:lnTo>
                  <a:lnTo>
                    <a:pt x="1235" y="3356"/>
                  </a:lnTo>
                  <a:lnTo>
                    <a:pt x="1158" y="3349"/>
                  </a:lnTo>
                  <a:lnTo>
                    <a:pt x="1080" y="3341"/>
                  </a:lnTo>
                  <a:lnTo>
                    <a:pt x="1004" y="3331"/>
                  </a:lnTo>
                  <a:lnTo>
                    <a:pt x="927" y="3319"/>
                  </a:lnTo>
                  <a:lnTo>
                    <a:pt x="853" y="3307"/>
                  </a:lnTo>
                  <a:lnTo>
                    <a:pt x="778" y="3292"/>
                  </a:lnTo>
                  <a:lnTo>
                    <a:pt x="706" y="3276"/>
                  </a:lnTo>
                  <a:lnTo>
                    <a:pt x="634" y="3257"/>
                  </a:lnTo>
                  <a:lnTo>
                    <a:pt x="565" y="3238"/>
                  </a:lnTo>
                  <a:lnTo>
                    <a:pt x="499" y="3217"/>
                  </a:lnTo>
                  <a:lnTo>
                    <a:pt x="435" y="3195"/>
                  </a:lnTo>
                  <a:lnTo>
                    <a:pt x="375" y="3170"/>
                  </a:lnTo>
                  <a:lnTo>
                    <a:pt x="318" y="3144"/>
                  </a:lnTo>
                  <a:lnTo>
                    <a:pt x="265" y="3118"/>
                  </a:lnTo>
                  <a:lnTo>
                    <a:pt x="215" y="3089"/>
                  </a:lnTo>
                  <a:lnTo>
                    <a:pt x="170" y="3058"/>
                  </a:lnTo>
                  <a:lnTo>
                    <a:pt x="130" y="3026"/>
                  </a:lnTo>
                  <a:lnTo>
                    <a:pt x="94" y="2993"/>
                  </a:lnTo>
                  <a:lnTo>
                    <a:pt x="64" y="2958"/>
                  </a:lnTo>
                  <a:lnTo>
                    <a:pt x="39" y="2921"/>
                  </a:lnTo>
                  <a:lnTo>
                    <a:pt x="19" y="2883"/>
                  </a:lnTo>
                  <a:lnTo>
                    <a:pt x="6" y="2844"/>
                  </a:lnTo>
                  <a:lnTo>
                    <a:pt x="2" y="2831"/>
                  </a:lnTo>
                  <a:lnTo>
                    <a:pt x="0" y="2816"/>
                  </a:lnTo>
                  <a:lnTo>
                    <a:pt x="0" y="551"/>
                  </a:lnTo>
                  <a:lnTo>
                    <a:pt x="2" y="535"/>
                  </a:lnTo>
                  <a:lnTo>
                    <a:pt x="9" y="521"/>
                  </a:lnTo>
                  <a:lnTo>
                    <a:pt x="22" y="485"/>
                  </a:lnTo>
                  <a:lnTo>
                    <a:pt x="40" y="450"/>
                  </a:lnTo>
                  <a:lnTo>
                    <a:pt x="64" y="415"/>
                  </a:lnTo>
                  <a:lnTo>
                    <a:pt x="93" y="380"/>
                  </a:lnTo>
                  <a:lnTo>
                    <a:pt x="129" y="345"/>
                  </a:lnTo>
                  <a:lnTo>
                    <a:pt x="170" y="312"/>
                  </a:lnTo>
                  <a:lnTo>
                    <a:pt x="216" y="279"/>
                  </a:lnTo>
                  <a:lnTo>
                    <a:pt x="268" y="248"/>
                  </a:lnTo>
                  <a:lnTo>
                    <a:pt x="325" y="219"/>
                  </a:lnTo>
                  <a:lnTo>
                    <a:pt x="388" y="190"/>
                  </a:lnTo>
                  <a:lnTo>
                    <a:pt x="456" y="162"/>
                  </a:lnTo>
                  <a:lnTo>
                    <a:pt x="529" y="136"/>
                  </a:lnTo>
                  <a:lnTo>
                    <a:pt x="608" y="112"/>
                  </a:lnTo>
                  <a:lnTo>
                    <a:pt x="692" y="91"/>
                  </a:lnTo>
                  <a:lnTo>
                    <a:pt x="781" y="70"/>
                  </a:lnTo>
                  <a:lnTo>
                    <a:pt x="875" y="52"/>
                  </a:lnTo>
                  <a:lnTo>
                    <a:pt x="976" y="37"/>
                  </a:lnTo>
                  <a:lnTo>
                    <a:pt x="1080" y="24"/>
                  </a:lnTo>
                  <a:lnTo>
                    <a:pt x="1190" y="14"/>
                  </a:lnTo>
                  <a:lnTo>
                    <a:pt x="1305" y="6"/>
                  </a:lnTo>
                  <a:lnTo>
                    <a:pt x="1425" y="2"/>
                  </a:lnTo>
                  <a:lnTo>
                    <a:pt x="15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2552032" y="5001959"/>
            <a:ext cx="530226" cy="561976"/>
            <a:chOff x="2546350" y="4997450"/>
            <a:chExt cx="530226" cy="5619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1" name="Freeform 138"/>
            <p:cNvSpPr>
              <a:spLocks noEditPoints="1"/>
            </p:cNvSpPr>
            <p:nvPr/>
          </p:nvSpPr>
          <p:spPr bwMode="auto">
            <a:xfrm>
              <a:off x="2830513" y="5303838"/>
              <a:ext cx="246063" cy="255588"/>
            </a:xfrm>
            <a:custGeom>
              <a:avLst/>
              <a:gdLst>
                <a:gd name="T0" fmla="*/ 552 w 1551"/>
                <a:gd name="T1" fmla="*/ 137 h 1611"/>
                <a:gd name="T2" fmla="*/ 394 w 1551"/>
                <a:gd name="T3" fmla="*/ 199 h 1611"/>
                <a:gd name="T4" fmla="*/ 264 w 1551"/>
                <a:gd name="T5" fmla="*/ 305 h 1611"/>
                <a:gd name="T6" fmla="*/ 172 w 1551"/>
                <a:gd name="T7" fmla="*/ 445 h 1611"/>
                <a:gd name="T8" fmla="*/ 127 w 1551"/>
                <a:gd name="T9" fmla="*/ 610 h 1611"/>
                <a:gd name="T10" fmla="*/ 136 w 1551"/>
                <a:gd name="T11" fmla="*/ 787 h 1611"/>
                <a:gd name="T12" fmla="*/ 199 w 1551"/>
                <a:gd name="T13" fmla="*/ 945 h 1611"/>
                <a:gd name="T14" fmla="*/ 304 w 1551"/>
                <a:gd name="T15" fmla="*/ 1074 h 1611"/>
                <a:gd name="T16" fmla="*/ 444 w 1551"/>
                <a:gd name="T17" fmla="*/ 1166 h 1611"/>
                <a:gd name="T18" fmla="*/ 610 w 1551"/>
                <a:gd name="T19" fmla="*/ 1211 h 1611"/>
                <a:gd name="T20" fmla="*/ 786 w 1551"/>
                <a:gd name="T21" fmla="*/ 1202 h 1611"/>
                <a:gd name="T22" fmla="*/ 944 w 1551"/>
                <a:gd name="T23" fmla="*/ 1140 h 1611"/>
                <a:gd name="T24" fmla="*/ 1074 w 1551"/>
                <a:gd name="T25" fmla="*/ 1035 h 1611"/>
                <a:gd name="T26" fmla="*/ 1166 w 1551"/>
                <a:gd name="T27" fmla="*/ 895 h 1611"/>
                <a:gd name="T28" fmla="*/ 1211 w 1551"/>
                <a:gd name="T29" fmla="*/ 729 h 1611"/>
                <a:gd name="T30" fmla="*/ 1202 w 1551"/>
                <a:gd name="T31" fmla="*/ 553 h 1611"/>
                <a:gd name="T32" fmla="*/ 1141 w 1551"/>
                <a:gd name="T33" fmla="*/ 395 h 1611"/>
                <a:gd name="T34" fmla="*/ 1035 w 1551"/>
                <a:gd name="T35" fmla="*/ 265 h 1611"/>
                <a:gd name="T36" fmla="*/ 894 w 1551"/>
                <a:gd name="T37" fmla="*/ 174 h 1611"/>
                <a:gd name="T38" fmla="*/ 729 w 1551"/>
                <a:gd name="T39" fmla="*/ 128 h 1611"/>
                <a:gd name="T40" fmla="*/ 738 w 1551"/>
                <a:gd name="T41" fmla="*/ 5 h 1611"/>
                <a:gd name="T42" fmla="*/ 930 w 1551"/>
                <a:gd name="T43" fmla="*/ 53 h 1611"/>
                <a:gd name="T44" fmla="*/ 1095 w 1551"/>
                <a:gd name="T45" fmla="*/ 154 h 1611"/>
                <a:gd name="T46" fmla="*/ 1224 w 1551"/>
                <a:gd name="T47" fmla="*/ 296 h 1611"/>
                <a:gd name="T48" fmla="*/ 1308 w 1551"/>
                <a:gd name="T49" fmla="*/ 471 h 1611"/>
                <a:gd name="T50" fmla="*/ 1339 w 1551"/>
                <a:gd name="T51" fmla="*/ 670 h 1611"/>
                <a:gd name="T52" fmla="*/ 1312 w 1551"/>
                <a:gd name="T53" fmla="*/ 856 h 1611"/>
                <a:gd name="T54" fmla="*/ 1237 w 1551"/>
                <a:gd name="T55" fmla="*/ 1023 h 1611"/>
                <a:gd name="T56" fmla="*/ 1535 w 1551"/>
                <a:gd name="T57" fmla="*/ 1506 h 1611"/>
                <a:gd name="T58" fmla="*/ 1551 w 1551"/>
                <a:gd name="T59" fmla="*/ 1550 h 1611"/>
                <a:gd name="T60" fmla="*/ 1532 w 1551"/>
                <a:gd name="T61" fmla="*/ 1593 h 1611"/>
                <a:gd name="T62" fmla="*/ 1489 w 1551"/>
                <a:gd name="T63" fmla="*/ 1611 h 1611"/>
                <a:gd name="T64" fmla="*/ 1444 w 1551"/>
                <a:gd name="T65" fmla="*/ 1591 h 1611"/>
                <a:gd name="T66" fmla="*/ 969 w 1551"/>
                <a:gd name="T67" fmla="*/ 1267 h 1611"/>
                <a:gd name="T68" fmla="*/ 796 w 1551"/>
                <a:gd name="T69" fmla="*/ 1326 h 1611"/>
                <a:gd name="T70" fmla="*/ 601 w 1551"/>
                <a:gd name="T71" fmla="*/ 1335 h 1611"/>
                <a:gd name="T72" fmla="*/ 409 w 1551"/>
                <a:gd name="T73" fmla="*/ 1286 h 1611"/>
                <a:gd name="T74" fmla="*/ 244 w 1551"/>
                <a:gd name="T75" fmla="*/ 1186 h 1611"/>
                <a:gd name="T76" fmla="*/ 115 w 1551"/>
                <a:gd name="T77" fmla="*/ 1044 h 1611"/>
                <a:gd name="T78" fmla="*/ 30 w 1551"/>
                <a:gd name="T79" fmla="*/ 868 h 1611"/>
                <a:gd name="T80" fmla="*/ 0 w 1551"/>
                <a:gd name="T81" fmla="*/ 670 h 1611"/>
                <a:gd name="T82" fmla="*/ 30 w 1551"/>
                <a:gd name="T83" fmla="*/ 471 h 1611"/>
                <a:gd name="T84" fmla="*/ 115 w 1551"/>
                <a:gd name="T85" fmla="*/ 296 h 1611"/>
                <a:gd name="T86" fmla="*/ 244 w 1551"/>
                <a:gd name="T87" fmla="*/ 154 h 1611"/>
                <a:gd name="T88" fmla="*/ 409 w 1551"/>
                <a:gd name="T89" fmla="*/ 53 h 1611"/>
                <a:gd name="T90" fmla="*/ 601 w 1551"/>
                <a:gd name="T91" fmla="*/ 5 h 1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1" h="1611">
                  <a:moveTo>
                    <a:pt x="669" y="125"/>
                  </a:moveTo>
                  <a:lnTo>
                    <a:pt x="610" y="128"/>
                  </a:lnTo>
                  <a:lnTo>
                    <a:pt x="552" y="137"/>
                  </a:lnTo>
                  <a:lnTo>
                    <a:pt x="497" y="153"/>
                  </a:lnTo>
                  <a:lnTo>
                    <a:pt x="444" y="174"/>
                  </a:lnTo>
                  <a:lnTo>
                    <a:pt x="394" y="199"/>
                  </a:lnTo>
                  <a:lnTo>
                    <a:pt x="348" y="230"/>
                  </a:lnTo>
                  <a:lnTo>
                    <a:pt x="304" y="265"/>
                  </a:lnTo>
                  <a:lnTo>
                    <a:pt x="264" y="305"/>
                  </a:lnTo>
                  <a:lnTo>
                    <a:pt x="229" y="348"/>
                  </a:lnTo>
                  <a:lnTo>
                    <a:pt x="199" y="395"/>
                  </a:lnTo>
                  <a:lnTo>
                    <a:pt x="172" y="445"/>
                  </a:lnTo>
                  <a:lnTo>
                    <a:pt x="151" y="498"/>
                  </a:lnTo>
                  <a:lnTo>
                    <a:pt x="136" y="553"/>
                  </a:lnTo>
                  <a:lnTo>
                    <a:pt x="127" y="610"/>
                  </a:lnTo>
                  <a:lnTo>
                    <a:pt x="124" y="670"/>
                  </a:lnTo>
                  <a:lnTo>
                    <a:pt x="127" y="729"/>
                  </a:lnTo>
                  <a:lnTo>
                    <a:pt x="136" y="787"/>
                  </a:lnTo>
                  <a:lnTo>
                    <a:pt x="151" y="842"/>
                  </a:lnTo>
                  <a:lnTo>
                    <a:pt x="172" y="895"/>
                  </a:lnTo>
                  <a:lnTo>
                    <a:pt x="199" y="945"/>
                  </a:lnTo>
                  <a:lnTo>
                    <a:pt x="229" y="991"/>
                  </a:lnTo>
                  <a:lnTo>
                    <a:pt x="264" y="1035"/>
                  </a:lnTo>
                  <a:lnTo>
                    <a:pt x="304" y="1074"/>
                  </a:lnTo>
                  <a:lnTo>
                    <a:pt x="348" y="1109"/>
                  </a:lnTo>
                  <a:lnTo>
                    <a:pt x="394" y="1140"/>
                  </a:lnTo>
                  <a:lnTo>
                    <a:pt x="444" y="1166"/>
                  </a:lnTo>
                  <a:lnTo>
                    <a:pt x="497" y="1187"/>
                  </a:lnTo>
                  <a:lnTo>
                    <a:pt x="552" y="1202"/>
                  </a:lnTo>
                  <a:lnTo>
                    <a:pt x="610" y="1211"/>
                  </a:lnTo>
                  <a:lnTo>
                    <a:pt x="669" y="1215"/>
                  </a:lnTo>
                  <a:lnTo>
                    <a:pt x="729" y="1211"/>
                  </a:lnTo>
                  <a:lnTo>
                    <a:pt x="786" y="1202"/>
                  </a:lnTo>
                  <a:lnTo>
                    <a:pt x="841" y="1187"/>
                  </a:lnTo>
                  <a:lnTo>
                    <a:pt x="894" y="1166"/>
                  </a:lnTo>
                  <a:lnTo>
                    <a:pt x="944" y="1140"/>
                  </a:lnTo>
                  <a:lnTo>
                    <a:pt x="992" y="1109"/>
                  </a:lnTo>
                  <a:lnTo>
                    <a:pt x="1035" y="1074"/>
                  </a:lnTo>
                  <a:lnTo>
                    <a:pt x="1074" y="1035"/>
                  </a:lnTo>
                  <a:lnTo>
                    <a:pt x="1110" y="991"/>
                  </a:lnTo>
                  <a:lnTo>
                    <a:pt x="1141" y="945"/>
                  </a:lnTo>
                  <a:lnTo>
                    <a:pt x="1166" y="895"/>
                  </a:lnTo>
                  <a:lnTo>
                    <a:pt x="1187" y="842"/>
                  </a:lnTo>
                  <a:lnTo>
                    <a:pt x="1202" y="787"/>
                  </a:lnTo>
                  <a:lnTo>
                    <a:pt x="1211" y="729"/>
                  </a:lnTo>
                  <a:lnTo>
                    <a:pt x="1215" y="670"/>
                  </a:lnTo>
                  <a:lnTo>
                    <a:pt x="1211" y="610"/>
                  </a:lnTo>
                  <a:lnTo>
                    <a:pt x="1202" y="553"/>
                  </a:lnTo>
                  <a:lnTo>
                    <a:pt x="1187" y="498"/>
                  </a:lnTo>
                  <a:lnTo>
                    <a:pt x="1166" y="445"/>
                  </a:lnTo>
                  <a:lnTo>
                    <a:pt x="1141" y="395"/>
                  </a:lnTo>
                  <a:lnTo>
                    <a:pt x="1110" y="348"/>
                  </a:lnTo>
                  <a:lnTo>
                    <a:pt x="1074" y="305"/>
                  </a:lnTo>
                  <a:lnTo>
                    <a:pt x="1035" y="265"/>
                  </a:lnTo>
                  <a:lnTo>
                    <a:pt x="992" y="230"/>
                  </a:lnTo>
                  <a:lnTo>
                    <a:pt x="944" y="199"/>
                  </a:lnTo>
                  <a:lnTo>
                    <a:pt x="894" y="174"/>
                  </a:lnTo>
                  <a:lnTo>
                    <a:pt x="841" y="153"/>
                  </a:lnTo>
                  <a:lnTo>
                    <a:pt x="786" y="137"/>
                  </a:lnTo>
                  <a:lnTo>
                    <a:pt x="729" y="128"/>
                  </a:lnTo>
                  <a:lnTo>
                    <a:pt x="669" y="125"/>
                  </a:lnTo>
                  <a:close/>
                  <a:moveTo>
                    <a:pt x="669" y="0"/>
                  </a:moveTo>
                  <a:lnTo>
                    <a:pt x="738" y="5"/>
                  </a:lnTo>
                  <a:lnTo>
                    <a:pt x="804" y="15"/>
                  </a:lnTo>
                  <a:lnTo>
                    <a:pt x="868" y="31"/>
                  </a:lnTo>
                  <a:lnTo>
                    <a:pt x="930" y="53"/>
                  </a:lnTo>
                  <a:lnTo>
                    <a:pt x="988" y="82"/>
                  </a:lnTo>
                  <a:lnTo>
                    <a:pt x="1043" y="115"/>
                  </a:lnTo>
                  <a:lnTo>
                    <a:pt x="1095" y="154"/>
                  </a:lnTo>
                  <a:lnTo>
                    <a:pt x="1143" y="197"/>
                  </a:lnTo>
                  <a:lnTo>
                    <a:pt x="1186" y="244"/>
                  </a:lnTo>
                  <a:lnTo>
                    <a:pt x="1224" y="296"/>
                  </a:lnTo>
                  <a:lnTo>
                    <a:pt x="1258" y="351"/>
                  </a:lnTo>
                  <a:lnTo>
                    <a:pt x="1286" y="410"/>
                  </a:lnTo>
                  <a:lnTo>
                    <a:pt x="1308" y="471"/>
                  </a:lnTo>
                  <a:lnTo>
                    <a:pt x="1325" y="535"/>
                  </a:lnTo>
                  <a:lnTo>
                    <a:pt x="1336" y="602"/>
                  </a:lnTo>
                  <a:lnTo>
                    <a:pt x="1339" y="670"/>
                  </a:lnTo>
                  <a:lnTo>
                    <a:pt x="1336" y="734"/>
                  </a:lnTo>
                  <a:lnTo>
                    <a:pt x="1327" y="797"/>
                  </a:lnTo>
                  <a:lnTo>
                    <a:pt x="1312" y="856"/>
                  </a:lnTo>
                  <a:lnTo>
                    <a:pt x="1292" y="915"/>
                  </a:lnTo>
                  <a:lnTo>
                    <a:pt x="1266" y="970"/>
                  </a:lnTo>
                  <a:lnTo>
                    <a:pt x="1237" y="1023"/>
                  </a:lnTo>
                  <a:lnTo>
                    <a:pt x="1202" y="1073"/>
                  </a:lnTo>
                  <a:lnTo>
                    <a:pt x="1164" y="1119"/>
                  </a:lnTo>
                  <a:lnTo>
                    <a:pt x="1535" y="1506"/>
                  </a:lnTo>
                  <a:lnTo>
                    <a:pt x="1544" y="1519"/>
                  </a:lnTo>
                  <a:lnTo>
                    <a:pt x="1550" y="1535"/>
                  </a:lnTo>
                  <a:lnTo>
                    <a:pt x="1551" y="1550"/>
                  </a:lnTo>
                  <a:lnTo>
                    <a:pt x="1549" y="1566"/>
                  </a:lnTo>
                  <a:lnTo>
                    <a:pt x="1542" y="1580"/>
                  </a:lnTo>
                  <a:lnTo>
                    <a:pt x="1532" y="1593"/>
                  </a:lnTo>
                  <a:lnTo>
                    <a:pt x="1519" y="1603"/>
                  </a:lnTo>
                  <a:lnTo>
                    <a:pt x="1505" y="1609"/>
                  </a:lnTo>
                  <a:lnTo>
                    <a:pt x="1489" y="1611"/>
                  </a:lnTo>
                  <a:lnTo>
                    <a:pt x="1473" y="1609"/>
                  </a:lnTo>
                  <a:lnTo>
                    <a:pt x="1457" y="1602"/>
                  </a:lnTo>
                  <a:lnTo>
                    <a:pt x="1444" y="1591"/>
                  </a:lnTo>
                  <a:lnTo>
                    <a:pt x="1072" y="1203"/>
                  </a:lnTo>
                  <a:lnTo>
                    <a:pt x="1022" y="1237"/>
                  </a:lnTo>
                  <a:lnTo>
                    <a:pt x="969" y="1267"/>
                  </a:lnTo>
                  <a:lnTo>
                    <a:pt x="914" y="1292"/>
                  </a:lnTo>
                  <a:lnTo>
                    <a:pt x="856" y="1312"/>
                  </a:lnTo>
                  <a:lnTo>
                    <a:pt x="796" y="1326"/>
                  </a:lnTo>
                  <a:lnTo>
                    <a:pt x="733" y="1336"/>
                  </a:lnTo>
                  <a:lnTo>
                    <a:pt x="669" y="1338"/>
                  </a:lnTo>
                  <a:lnTo>
                    <a:pt x="601" y="1335"/>
                  </a:lnTo>
                  <a:lnTo>
                    <a:pt x="535" y="1325"/>
                  </a:lnTo>
                  <a:lnTo>
                    <a:pt x="471" y="1309"/>
                  </a:lnTo>
                  <a:lnTo>
                    <a:pt x="409" y="1286"/>
                  </a:lnTo>
                  <a:lnTo>
                    <a:pt x="350" y="1258"/>
                  </a:lnTo>
                  <a:lnTo>
                    <a:pt x="295" y="1225"/>
                  </a:lnTo>
                  <a:lnTo>
                    <a:pt x="244" y="1186"/>
                  </a:lnTo>
                  <a:lnTo>
                    <a:pt x="197" y="1143"/>
                  </a:lnTo>
                  <a:lnTo>
                    <a:pt x="153" y="1095"/>
                  </a:lnTo>
                  <a:lnTo>
                    <a:pt x="115" y="1044"/>
                  </a:lnTo>
                  <a:lnTo>
                    <a:pt x="81" y="989"/>
                  </a:lnTo>
                  <a:lnTo>
                    <a:pt x="53" y="930"/>
                  </a:lnTo>
                  <a:lnTo>
                    <a:pt x="30" y="868"/>
                  </a:lnTo>
                  <a:lnTo>
                    <a:pt x="13" y="804"/>
                  </a:lnTo>
                  <a:lnTo>
                    <a:pt x="4" y="738"/>
                  </a:lnTo>
                  <a:lnTo>
                    <a:pt x="0" y="670"/>
                  </a:lnTo>
                  <a:lnTo>
                    <a:pt x="4" y="602"/>
                  </a:lnTo>
                  <a:lnTo>
                    <a:pt x="13" y="535"/>
                  </a:lnTo>
                  <a:lnTo>
                    <a:pt x="30" y="471"/>
                  </a:lnTo>
                  <a:lnTo>
                    <a:pt x="53" y="410"/>
                  </a:lnTo>
                  <a:lnTo>
                    <a:pt x="81" y="351"/>
                  </a:lnTo>
                  <a:lnTo>
                    <a:pt x="115" y="296"/>
                  </a:lnTo>
                  <a:lnTo>
                    <a:pt x="153" y="244"/>
                  </a:lnTo>
                  <a:lnTo>
                    <a:pt x="197" y="197"/>
                  </a:lnTo>
                  <a:lnTo>
                    <a:pt x="244" y="154"/>
                  </a:lnTo>
                  <a:lnTo>
                    <a:pt x="295" y="115"/>
                  </a:lnTo>
                  <a:lnTo>
                    <a:pt x="350" y="82"/>
                  </a:lnTo>
                  <a:lnTo>
                    <a:pt x="409" y="53"/>
                  </a:lnTo>
                  <a:lnTo>
                    <a:pt x="471" y="31"/>
                  </a:lnTo>
                  <a:lnTo>
                    <a:pt x="535" y="15"/>
                  </a:lnTo>
                  <a:lnTo>
                    <a:pt x="601" y="5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39"/>
            <p:cNvSpPr>
              <a:spLocks noEditPoints="1"/>
            </p:cNvSpPr>
            <p:nvPr/>
          </p:nvSpPr>
          <p:spPr bwMode="auto">
            <a:xfrm>
              <a:off x="2546350" y="4997450"/>
              <a:ext cx="492125" cy="539750"/>
            </a:xfrm>
            <a:custGeom>
              <a:avLst/>
              <a:gdLst>
                <a:gd name="T0" fmla="*/ 165 w 3101"/>
                <a:gd name="T1" fmla="*/ 1435 h 3396"/>
                <a:gd name="T2" fmla="*/ 281 w 3101"/>
                <a:gd name="T3" fmla="*/ 1534 h 3396"/>
                <a:gd name="T4" fmla="*/ 420 w 3101"/>
                <a:gd name="T5" fmla="*/ 1607 h 3396"/>
                <a:gd name="T6" fmla="*/ 890 w 3101"/>
                <a:gd name="T7" fmla="*/ 1742 h 3396"/>
                <a:gd name="T8" fmla="*/ 1256 w 3101"/>
                <a:gd name="T9" fmla="*/ 1787 h 3396"/>
                <a:gd name="T10" fmla="*/ 1701 w 3101"/>
                <a:gd name="T11" fmla="*/ 1794 h 3396"/>
                <a:gd name="T12" fmla="*/ 2106 w 3101"/>
                <a:gd name="T13" fmla="*/ 1758 h 3396"/>
                <a:gd name="T14" fmla="*/ 2640 w 3101"/>
                <a:gd name="T15" fmla="*/ 1624 h 3396"/>
                <a:gd name="T16" fmla="*/ 2796 w 3101"/>
                <a:gd name="T17" fmla="*/ 1549 h 3396"/>
                <a:gd name="T18" fmla="*/ 2927 w 3101"/>
                <a:gd name="T19" fmla="*/ 1444 h 3396"/>
                <a:gd name="T20" fmla="*/ 2977 w 3101"/>
                <a:gd name="T21" fmla="*/ 824 h 3396"/>
                <a:gd name="T22" fmla="*/ 2807 w 3101"/>
                <a:gd name="T23" fmla="*/ 941 h 3396"/>
                <a:gd name="T24" fmla="*/ 2581 w 3101"/>
                <a:gd name="T25" fmla="*/ 1036 h 3396"/>
                <a:gd name="T26" fmla="*/ 2289 w 3101"/>
                <a:gd name="T27" fmla="*/ 1112 h 3396"/>
                <a:gd name="T28" fmla="*/ 1881 w 3101"/>
                <a:gd name="T29" fmla="*/ 1166 h 3396"/>
                <a:gd name="T30" fmla="*/ 1341 w 3101"/>
                <a:gd name="T31" fmla="*/ 1172 h 3396"/>
                <a:gd name="T32" fmla="*/ 904 w 3101"/>
                <a:gd name="T33" fmla="*/ 1129 h 3396"/>
                <a:gd name="T34" fmla="*/ 599 w 3101"/>
                <a:gd name="T35" fmla="*/ 1061 h 3396"/>
                <a:gd name="T36" fmla="*/ 352 w 3101"/>
                <a:gd name="T37" fmla="*/ 969 h 3396"/>
                <a:gd name="T38" fmla="*/ 154 w 3101"/>
                <a:gd name="T39" fmla="*/ 849 h 3396"/>
                <a:gd name="T40" fmla="*/ 1101 w 3101"/>
                <a:gd name="T41" fmla="*/ 149 h 3396"/>
                <a:gd name="T42" fmla="*/ 420 w 3101"/>
                <a:gd name="T43" fmla="*/ 314 h 3396"/>
                <a:gd name="T44" fmla="*/ 128 w 3101"/>
                <a:gd name="T45" fmla="*/ 558 h 3396"/>
                <a:gd name="T46" fmla="*/ 308 w 3101"/>
                <a:gd name="T47" fmla="*/ 807 h 3396"/>
                <a:gd name="T48" fmla="*/ 901 w 3101"/>
                <a:gd name="T49" fmla="*/ 1000 h 3396"/>
                <a:gd name="T50" fmla="*/ 1784 w 3101"/>
                <a:gd name="T51" fmla="*/ 1048 h 3396"/>
                <a:gd name="T52" fmla="*/ 2542 w 3101"/>
                <a:gd name="T53" fmla="*/ 916 h 3396"/>
                <a:gd name="T54" fmla="*/ 2942 w 3101"/>
                <a:gd name="T55" fmla="*/ 684 h 3396"/>
                <a:gd name="T56" fmla="*/ 2881 w 3101"/>
                <a:gd name="T57" fmla="*/ 431 h 3396"/>
                <a:gd name="T58" fmla="*/ 2382 w 3101"/>
                <a:gd name="T59" fmla="*/ 216 h 3396"/>
                <a:gd name="T60" fmla="*/ 1551 w 3101"/>
                <a:gd name="T61" fmla="*/ 124 h 3396"/>
                <a:gd name="T62" fmla="*/ 2319 w 3101"/>
                <a:gd name="T63" fmla="*/ 72 h 3396"/>
                <a:gd name="T64" fmla="*/ 2884 w 3101"/>
                <a:gd name="T65" fmla="*/ 283 h 3396"/>
                <a:gd name="T66" fmla="*/ 3097 w 3101"/>
                <a:gd name="T67" fmla="*/ 543 h 3396"/>
                <a:gd name="T68" fmla="*/ 3019 w 3101"/>
                <a:gd name="T69" fmla="*/ 1918 h 3396"/>
                <a:gd name="T70" fmla="*/ 2878 w 3101"/>
                <a:gd name="T71" fmla="*/ 1642 h 3396"/>
                <a:gd name="T72" fmla="*/ 2314 w 3101"/>
                <a:gd name="T73" fmla="*/ 1851 h 3396"/>
                <a:gd name="T74" fmla="*/ 1426 w 3101"/>
                <a:gd name="T75" fmla="*/ 1919 h 3396"/>
                <a:gd name="T76" fmla="*/ 611 w 3101"/>
                <a:gd name="T77" fmla="*/ 1808 h 3396"/>
                <a:gd name="T78" fmla="*/ 151 w 3101"/>
                <a:gd name="T79" fmla="*/ 1590 h 3396"/>
                <a:gd name="T80" fmla="*/ 146 w 3101"/>
                <a:gd name="T81" fmla="*/ 2146 h 3396"/>
                <a:gd name="T82" fmla="*/ 260 w 3101"/>
                <a:gd name="T83" fmla="*/ 2263 h 3396"/>
                <a:gd name="T84" fmla="*/ 420 w 3101"/>
                <a:gd name="T85" fmla="*/ 2350 h 3396"/>
                <a:gd name="T86" fmla="*/ 991 w 3101"/>
                <a:gd name="T87" fmla="*/ 2502 h 3396"/>
                <a:gd name="T88" fmla="*/ 1311 w 3101"/>
                <a:gd name="T89" fmla="*/ 2534 h 3396"/>
                <a:gd name="T90" fmla="*/ 1609 w 3101"/>
                <a:gd name="T91" fmla="*/ 2583 h 3396"/>
                <a:gd name="T92" fmla="*/ 1307 w 3101"/>
                <a:gd name="T93" fmla="*/ 2658 h 3396"/>
                <a:gd name="T94" fmla="*/ 533 w 3101"/>
                <a:gd name="T95" fmla="*/ 2528 h 3396"/>
                <a:gd name="T96" fmla="*/ 130 w 3101"/>
                <a:gd name="T97" fmla="*/ 2315 h 3396"/>
                <a:gd name="T98" fmla="*/ 171 w 3101"/>
                <a:gd name="T99" fmla="*/ 2928 h 3396"/>
                <a:gd name="T100" fmla="*/ 576 w 3101"/>
                <a:gd name="T101" fmla="*/ 3152 h 3396"/>
                <a:gd name="T102" fmla="*/ 1264 w 3101"/>
                <a:gd name="T103" fmla="*/ 3277 h 3396"/>
                <a:gd name="T104" fmla="*/ 1258 w 3101"/>
                <a:gd name="T105" fmla="*/ 3394 h 3396"/>
                <a:gd name="T106" fmla="*/ 834 w 3101"/>
                <a:gd name="T107" fmla="*/ 3343 h 3396"/>
                <a:gd name="T108" fmla="*/ 285 w 3101"/>
                <a:gd name="T109" fmla="*/ 3167 h 3396"/>
                <a:gd name="T110" fmla="*/ 8 w 3101"/>
                <a:gd name="T111" fmla="*/ 2879 h 3396"/>
                <a:gd name="T112" fmla="*/ 64 w 3101"/>
                <a:gd name="T113" fmla="*/ 420 h 3396"/>
                <a:gd name="T114" fmla="*/ 456 w 3101"/>
                <a:gd name="T115" fmla="*/ 164 h 3396"/>
                <a:gd name="T116" fmla="*/ 1190 w 3101"/>
                <a:gd name="T117" fmla="*/ 1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1" h="3396">
                  <a:moveTo>
                    <a:pt x="125" y="824"/>
                  </a:moveTo>
                  <a:lnTo>
                    <a:pt x="125" y="1332"/>
                  </a:lnTo>
                  <a:lnTo>
                    <a:pt x="126" y="1348"/>
                  </a:lnTo>
                  <a:lnTo>
                    <a:pt x="129" y="1362"/>
                  </a:lnTo>
                  <a:lnTo>
                    <a:pt x="137" y="1385"/>
                  </a:lnTo>
                  <a:lnTo>
                    <a:pt x="146" y="1403"/>
                  </a:lnTo>
                  <a:lnTo>
                    <a:pt x="160" y="1426"/>
                  </a:lnTo>
                  <a:lnTo>
                    <a:pt x="165" y="1435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3" y="1475"/>
                  </a:lnTo>
                  <a:lnTo>
                    <a:pt x="212" y="1482"/>
                  </a:lnTo>
                  <a:lnTo>
                    <a:pt x="244" y="1509"/>
                  </a:lnTo>
                  <a:lnTo>
                    <a:pt x="253" y="1514"/>
                  </a:lnTo>
                  <a:lnTo>
                    <a:pt x="260" y="1520"/>
                  </a:lnTo>
                  <a:lnTo>
                    <a:pt x="281" y="1534"/>
                  </a:lnTo>
                  <a:lnTo>
                    <a:pt x="305" y="1549"/>
                  </a:lnTo>
                  <a:lnTo>
                    <a:pt x="311" y="1552"/>
                  </a:lnTo>
                  <a:lnTo>
                    <a:pt x="318" y="1555"/>
                  </a:lnTo>
                  <a:lnTo>
                    <a:pt x="347" y="1572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7"/>
                  </a:lnTo>
                  <a:lnTo>
                    <a:pt x="458" y="1622"/>
                  </a:lnTo>
                  <a:lnTo>
                    <a:pt x="459" y="1624"/>
                  </a:lnTo>
                  <a:lnTo>
                    <a:pt x="460" y="1624"/>
                  </a:lnTo>
                  <a:lnTo>
                    <a:pt x="534" y="1651"/>
                  </a:lnTo>
                  <a:lnTo>
                    <a:pt x="615" y="1676"/>
                  </a:lnTo>
                  <a:lnTo>
                    <a:pt x="700" y="1700"/>
                  </a:lnTo>
                  <a:lnTo>
                    <a:pt x="791" y="1722"/>
                  </a:lnTo>
                  <a:lnTo>
                    <a:pt x="890" y="1742"/>
                  </a:lnTo>
                  <a:lnTo>
                    <a:pt x="991" y="1758"/>
                  </a:lnTo>
                  <a:lnTo>
                    <a:pt x="993" y="1758"/>
                  </a:lnTo>
                  <a:lnTo>
                    <a:pt x="995" y="1758"/>
                  </a:lnTo>
                  <a:lnTo>
                    <a:pt x="1056" y="1767"/>
                  </a:lnTo>
                  <a:lnTo>
                    <a:pt x="1120" y="1775"/>
                  </a:lnTo>
                  <a:lnTo>
                    <a:pt x="1141" y="1776"/>
                  </a:lnTo>
                  <a:lnTo>
                    <a:pt x="1199" y="1782"/>
                  </a:lnTo>
                  <a:lnTo>
                    <a:pt x="1256" y="1787"/>
                  </a:lnTo>
                  <a:lnTo>
                    <a:pt x="1284" y="1788"/>
                  </a:lnTo>
                  <a:lnTo>
                    <a:pt x="1311" y="1790"/>
                  </a:lnTo>
                  <a:lnTo>
                    <a:pt x="1354" y="1792"/>
                  </a:lnTo>
                  <a:lnTo>
                    <a:pt x="1400" y="1794"/>
                  </a:lnTo>
                  <a:lnTo>
                    <a:pt x="1475" y="1797"/>
                  </a:lnTo>
                  <a:lnTo>
                    <a:pt x="1551" y="1797"/>
                  </a:lnTo>
                  <a:lnTo>
                    <a:pt x="1626" y="1797"/>
                  </a:lnTo>
                  <a:lnTo>
                    <a:pt x="1701" y="1794"/>
                  </a:lnTo>
                  <a:lnTo>
                    <a:pt x="1746" y="1792"/>
                  </a:lnTo>
                  <a:lnTo>
                    <a:pt x="1790" y="1790"/>
                  </a:lnTo>
                  <a:lnTo>
                    <a:pt x="1845" y="1787"/>
                  </a:lnTo>
                  <a:lnTo>
                    <a:pt x="1903" y="1782"/>
                  </a:lnTo>
                  <a:lnTo>
                    <a:pt x="1959" y="1777"/>
                  </a:lnTo>
                  <a:lnTo>
                    <a:pt x="1980" y="1775"/>
                  </a:lnTo>
                  <a:lnTo>
                    <a:pt x="2044" y="1767"/>
                  </a:lnTo>
                  <a:lnTo>
                    <a:pt x="2106" y="1758"/>
                  </a:lnTo>
                  <a:lnTo>
                    <a:pt x="2108" y="1758"/>
                  </a:lnTo>
                  <a:lnTo>
                    <a:pt x="2109" y="1758"/>
                  </a:lnTo>
                  <a:lnTo>
                    <a:pt x="2212" y="1742"/>
                  </a:lnTo>
                  <a:lnTo>
                    <a:pt x="2309" y="1722"/>
                  </a:lnTo>
                  <a:lnTo>
                    <a:pt x="2401" y="1701"/>
                  </a:lnTo>
                  <a:lnTo>
                    <a:pt x="2487" y="1676"/>
                  </a:lnTo>
                  <a:lnTo>
                    <a:pt x="2567" y="1651"/>
                  </a:lnTo>
                  <a:lnTo>
                    <a:pt x="2640" y="1624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7" y="1590"/>
                  </a:lnTo>
                  <a:lnTo>
                    <a:pt x="2724" y="1587"/>
                  </a:lnTo>
                  <a:lnTo>
                    <a:pt x="2754" y="1572"/>
                  </a:lnTo>
                  <a:lnTo>
                    <a:pt x="2783" y="1556"/>
                  </a:lnTo>
                  <a:lnTo>
                    <a:pt x="2789" y="1552"/>
                  </a:lnTo>
                  <a:lnTo>
                    <a:pt x="2796" y="1549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57" y="1509"/>
                  </a:lnTo>
                  <a:lnTo>
                    <a:pt x="2889" y="1482"/>
                  </a:lnTo>
                  <a:lnTo>
                    <a:pt x="2898" y="1475"/>
                  </a:lnTo>
                  <a:lnTo>
                    <a:pt x="2905" y="1468"/>
                  </a:lnTo>
                  <a:lnTo>
                    <a:pt x="2918" y="1456"/>
                  </a:lnTo>
                  <a:lnTo>
                    <a:pt x="2927" y="1444"/>
                  </a:lnTo>
                  <a:lnTo>
                    <a:pt x="2935" y="1435"/>
                  </a:lnTo>
                  <a:lnTo>
                    <a:pt x="2942" y="1426"/>
                  </a:lnTo>
                  <a:lnTo>
                    <a:pt x="2955" y="1403"/>
                  </a:lnTo>
                  <a:lnTo>
                    <a:pt x="2965" y="1385"/>
                  </a:lnTo>
                  <a:lnTo>
                    <a:pt x="2972" y="1363"/>
                  </a:lnTo>
                  <a:lnTo>
                    <a:pt x="2975" y="1348"/>
                  </a:lnTo>
                  <a:lnTo>
                    <a:pt x="2977" y="1332"/>
                  </a:lnTo>
                  <a:lnTo>
                    <a:pt x="2977" y="82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6"/>
                  </a:lnTo>
                  <a:lnTo>
                    <a:pt x="2911" y="877"/>
                  </a:lnTo>
                  <a:lnTo>
                    <a:pt x="2879" y="899"/>
                  </a:lnTo>
                  <a:lnTo>
                    <a:pt x="2872" y="902"/>
                  </a:lnTo>
                  <a:lnTo>
                    <a:pt x="2865" y="907"/>
                  </a:lnTo>
                  <a:lnTo>
                    <a:pt x="2807" y="941"/>
                  </a:lnTo>
                  <a:lnTo>
                    <a:pt x="2784" y="953"/>
                  </a:lnTo>
                  <a:lnTo>
                    <a:pt x="2750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1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9"/>
                  </a:lnTo>
                  <a:lnTo>
                    <a:pt x="2502" y="1061"/>
                  </a:lnTo>
                  <a:lnTo>
                    <a:pt x="2473" y="1070"/>
                  </a:lnTo>
                  <a:lnTo>
                    <a:pt x="2417" y="1084"/>
                  </a:lnTo>
                  <a:lnTo>
                    <a:pt x="2359" y="1097"/>
                  </a:lnTo>
                  <a:lnTo>
                    <a:pt x="2351" y="1100"/>
                  </a:lnTo>
                  <a:lnTo>
                    <a:pt x="2342" y="1102"/>
                  </a:lnTo>
                  <a:lnTo>
                    <a:pt x="2289" y="1112"/>
                  </a:lnTo>
                  <a:lnTo>
                    <a:pt x="2235" y="1123"/>
                  </a:lnTo>
                  <a:lnTo>
                    <a:pt x="2197" y="1129"/>
                  </a:lnTo>
                  <a:lnTo>
                    <a:pt x="2144" y="1137"/>
                  </a:lnTo>
                  <a:lnTo>
                    <a:pt x="2089" y="1145"/>
                  </a:lnTo>
                  <a:lnTo>
                    <a:pt x="2060" y="1148"/>
                  </a:lnTo>
                  <a:lnTo>
                    <a:pt x="1990" y="1157"/>
                  </a:lnTo>
                  <a:lnTo>
                    <a:pt x="1917" y="1164"/>
                  </a:lnTo>
                  <a:lnTo>
                    <a:pt x="1881" y="1166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8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6"/>
                  </a:lnTo>
                  <a:lnTo>
                    <a:pt x="1183" y="1164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5"/>
                  </a:lnTo>
                  <a:lnTo>
                    <a:pt x="957" y="1137"/>
                  </a:lnTo>
                  <a:lnTo>
                    <a:pt x="904" y="1129"/>
                  </a:lnTo>
                  <a:lnTo>
                    <a:pt x="865" y="1123"/>
                  </a:lnTo>
                  <a:lnTo>
                    <a:pt x="811" y="1112"/>
                  </a:lnTo>
                  <a:lnTo>
                    <a:pt x="758" y="1102"/>
                  </a:lnTo>
                  <a:lnTo>
                    <a:pt x="751" y="1100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70"/>
                  </a:lnTo>
                  <a:lnTo>
                    <a:pt x="599" y="1061"/>
                  </a:lnTo>
                  <a:lnTo>
                    <a:pt x="558" y="1049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1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3"/>
                  </a:lnTo>
                  <a:lnTo>
                    <a:pt x="295" y="941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9"/>
                  </a:lnTo>
                  <a:lnTo>
                    <a:pt x="191" y="877"/>
                  </a:lnTo>
                  <a:lnTo>
                    <a:pt x="162" y="856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4"/>
                  </a:moveTo>
                  <a:lnTo>
                    <a:pt x="1432" y="126"/>
                  </a:lnTo>
                  <a:lnTo>
                    <a:pt x="1318" y="131"/>
                  </a:lnTo>
                  <a:lnTo>
                    <a:pt x="1206" y="139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9"/>
                  </a:lnTo>
                  <a:lnTo>
                    <a:pt x="807" y="196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4"/>
                  </a:lnTo>
                  <a:lnTo>
                    <a:pt x="361" y="342"/>
                  </a:lnTo>
                  <a:lnTo>
                    <a:pt x="308" y="370"/>
                  </a:lnTo>
                  <a:lnTo>
                    <a:pt x="260" y="401"/>
                  </a:lnTo>
                  <a:lnTo>
                    <a:pt x="220" y="431"/>
                  </a:lnTo>
                  <a:lnTo>
                    <a:pt x="185" y="463"/>
                  </a:lnTo>
                  <a:lnTo>
                    <a:pt x="159" y="494"/>
                  </a:lnTo>
                  <a:lnTo>
                    <a:pt x="140" y="526"/>
                  </a:lnTo>
                  <a:lnTo>
                    <a:pt x="128" y="558"/>
                  </a:lnTo>
                  <a:lnTo>
                    <a:pt x="125" y="589"/>
                  </a:lnTo>
                  <a:lnTo>
                    <a:pt x="128" y="621"/>
                  </a:lnTo>
                  <a:lnTo>
                    <a:pt x="140" y="653"/>
                  </a:lnTo>
                  <a:lnTo>
                    <a:pt x="159" y="684"/>
                  </a:lnTo>
                  <a:lnTo>
                    <a:pt x="185" y="716"/>
                  </a:lnTo>
                  <a:lnTo>
                    <a:pt x="220" y="747"/>
                  </a:lnTo>
                  <a:lnTo>
                    <a:pt x="260" y="777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5"/>
                  </a:lnTo>
                  <a:lnTo>
                    <a:pt x="487" y="891"/>
                  </a:lnTo>
                  <a:lnTo>
                    <a:pt x="558" y="916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3"/>
                  </a:lnTo>
                  <a:lnTo>
                    <a:pt x="901" y="1000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40"/>
                  </a:lnTo>
                  <a:lnTo>
                    <a:pt x="1318" y="1048"/>
                  </a:lnTo>
                  <a:lnTo>
                    <a:pt x="1432" y="1052"/>
                  </a:lnTo>
                  <a:lnTo>
                    <a:pt x="1551" y="1054"/>
                  </a:lnTo>
                  <a:lnTo>
                    <a:pt x="1669" y="1052"/>
                  </a:lnTo>
                  <a:lnTo>
                    <a:pt x="1784" y="1048"/>
                  </a:lnTo>
                  <a:lnTo>
                    <a:pt x="1894" y="1040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1000"/>
                  </a:lnTo>
                  <a:lnTo>
                    <a:pt x="2294" y="983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6"/>
                  </a:lnTo>
                  <a:lnTo>
                    <a:pt x="2614" y="891"/>
                  </a:lnTo>
                  <a:lnTo>
                    <a:pt x="2680" y="865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7"/>
                  </a:lnTo>
                  <a:lnTo>
                    <a:pt x="2881" y="747"/>
                  </a:lnTo>
                  <a:lnTo>
                    <a:pt x="2915" y="716"/>
                  </a:lnTo>
                  <a:lnTo>
                    <a:pt x="2942" y="684"/>
                  </a:lnTo>
                  <a:lnTo>
                    <a:pt x="2961" y="653"/>
                  </a:lnTo>
                  <a:lnTo>
                    <a:pt x="2973" y="621"/>
                  </a:lnTo>
                  <a:lnTo>
                    <a:pt x="2976" y="589"/>
                  </a:lnTo>
                  <a:lnTo>
                    <a:pt x="2973" y="558"/>
                  </a:lnTo>
                  <a:lnTo>
                    <a:pt x="2961" y="526"/>
                  </a:lnTo>
                  <a:lnTo>
                    <a:pt x="2942" y="494"/>
                  </a:lnTo>
                  <a:lnTo>
                    <a:pt x="2915" y="463"/>
                  </a:lnTo>
                  <a:lnTo>
                    <a:pt x="2881" y="431"/>
                  </a:lnTo>
                  <a:lnTo>
                    <a:pt x="2840" y="401"/>
                  </a:lnTo>
                  <a:lnTo>
                    <a:pt x="2794" y="370"/>
                  </a:lnTo>
                  <a:lnTo>
                    <a:pt x="2740" y="342"/>
                  </a:lnTo>
                  <a:lnTo>
                    <a:pt x="2680" y="314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6"/>
                  </a:lnTo>
                  <a:lnTo>
                    <a:pt x="2201" y="179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9"/>
                  </a:lnTo>
                  <a:lnTo>
                    <a:pt x="1784" y="131"/>
                  </a:lnTo>
                  <a:lnTo>
                    <a:pt x="1669" y="126"/>
                  </a:lnTo>
                  <a:lnTo>
                    <a:pt x="1551" y="124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6"/>
                  </a:lnTo>
                  <a:lnTo>
                    <a:pt x="1911" y="14"/>
                  </a:lnTo>
                  <a:lnTo>
                    <a:pt x="2020" y="25"/>
                  </a:lnTo>
                  <a:lnTo>
                    <a:pt x="2125" y="37"/>
                  </a:lnTo>
                  <a:lnTo>
                    <a:pt x="2224" y="54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2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1"/>
                  </a:lnTo>
                  <a:lnTo>
                    <a:pt x="3007" y="385"/>
                  </a:lnTo>
                  <a:lnTo>
                    <a:pt x="3037" y="420"/>
                  </a:lnTo>
                  <a:lnTo>
                    <a:pt x="3061" y="455"/>
                  </a:lnTo>
                  <a:lnTo>
                    <a:pt x="3079" y="492"/>
                  </a:lnTo>
                  <a:lnTo>
                    <a:pt x="3092" y="528"/>
                  </a:lnTo>
                  <a:lnTo>
                    <a:pt x="3097" y="543"/>
                  </a:lnTo>
                  <a:lnTo>
                    <a:pt x="3101" y="558"/>
                  </a:lnTo>
                  <a:lnTo>
                    <a:pt x="3101" y="1860"/>
                  </a:lnTo>
                  <a:lnTo>
                    <a:pt x="3097" y="1878"/>
                  </a:lnTo>
                  <a:lnTo>
                    <a:pt x="3089" y="1896"/>
                  </a:lnTo>
                  <a:lnTo>
                    <a:pt x="3075" y="1909"/>
                  </a:lnTo>
                  <a:lnTo>
                    <a:pt x="3058" y="1918"/>
                  </a:lnTo>
                  <a:lnTo>
                    <a:pt x="3039" y="1921"/>
                  </a:lnTo>
                  <a:lnTo>
                    <a:pt x="3019" y="1918"/>
                  </a:lnTo>
                  <a:lnTo>
                    <a:pt x="3001" y="1909"/>
                  </a:lnTo>
                  <a:lnTo>
                    <a:pt x="2988" y="1896"/>
                  </a:lnTo>
                  <a:lnTo>
                    <a:pt x="2979" y="1878"/>
                  </a:lnTo>
                  <a:lnTo>
                    <a:pt x="2976" y="1860"/>
                  </a:lnTo>
                  <a:lnTo>
                    <a:pt x="2976" y="1567"/>
                  </a:lnTo>
                  <a:lnTo>
                    <a:pt x="2952" y="1589"/>
                  </a:lnTo>
                  <a:lnTo>
                    <a:pt x="2925" y="1609"/>
                  </a:lnTo>
                  <a:lnTo>
                    <a:pt x="2878" y="1642"/>
                  </a:lnTo>
                  <a:lnTo>
                    <a:pt x="2826" y="1673"/>
                  </a:lnTo>
                  <a:lnTo>
                    <a:pt x="2769" y="1703"/>
                  </a:lnTo>
                  <a:lnTo>
                    <a:pt x="2706" y="1733"/>
                  </a:lnTo>
                  <a:lnTo>
                    <a:pt x="2638" y="1759"/>
                  </a:lnTo>
                  <a:lnTo>
                    <a:pt x="2564" y="1786"/>
                  </a:lnTo>
                  <a:lnTo>
                    <a:pt x="2486" y="1809"/>
                  </a:lnTo>
                  <a:lnTo>
                    <a:pt x="2402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1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1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7"/>
                  </a:lnTo>
                  <a:lnTo>
                    <a:pt x="978" y="1884"/>
                  </a:lnTo>
                  <a:lnTo>
                    <a:pt x="879" y="1868"/>
                  </a:lnTo>
                  <a:lnTo>
                    <a:pt x="785" y="1851"/>
                  </a:lnTo>
                  <a:lnTo>
                    <a:pt x="695" y="1831"/>
                  </a:lnTo>
                  <a:lnTo>
                    <a:pt x="611" y="1808"/>
                  </a:lnTo>
                  <a:lnTo>
                    <a:pt x="533" y="1785"/>
                  </a:lnTo>
                  <a:lnTo>
                    <a:pt x="459" y="1758"/>
                  </a:lnTo>
                  <a:lnTo>
                    <a:pt x="392" y="1731"/>
                  </a:lnTo>
                  <a:lnTo>
                    <a:pt x="329" y="1702"/>
                  </a:lnTo>
                  <a:lnTo>
                    <a:pt x="271" y="1672"/>
                  </a:lnTo>
                  <a:lnTo>
                    <a:pt x="220" y="1640"/>
                  </a:lnTo>
                  <a:lnTo>
                    <a:pt x="173" y="1607"/>
                  </a:lnTo>
                  <a:lnTo>
                    <a:pt x="151" y="1590"/>
                  </a:lnTo>
                  <a:lnTo>
                    <a:pt x="130" y="1573"/>
                  </a:lnTo>
                  <a:lnTo>
                    <a:pt x="127" y="1569"/>
                  </a:lnTo>
                  <a:lnTo>
                    <a:pt x="125" y="1567"/>
                  </a:lnTo>
                  <a:lnTo>
                    <a:pt x="125" y="2076"/>
                  </a:lnTo>
                  <a:lnTo>
                    <a:pt x="126" y="2091"/>
                  </a:lnTo>
                  <a:lnTo>
                    <a:pt x="129" y="2106"/>
                  </a:lnTo>
                  <a:lnTo>
                    <a:pt x="137" y="2129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8"/>
                  </a:lnTo>
                  <a:lnTo>
                    <a:pt x="173" y="2187"/>
                  </a:lnTo>
                  <a:lnTo>
                    <a:pt x="195" y="2211"/>
                  </a:lnTo>
                  <a:lnTo>
                    <a:pt x="203" y="2218"/>
                  </a:lnTo>
                  <a:lnTo>
                    <a:pt x="212" y="2226"/>
                  </a:lnTo>
                  <a:lnTo>
                    <a:pt x="244" y="2252"/>
                  </a:lnTo>
                  <a:lnTo>
                    <a:pt x="260" y="2263"/>
                  </a:lnTo>
                  <a:lnTo>
                    <a:pt x="281" y="2278"/>
                  </a:lnTo>
                  <a:lnTo>
                    <a:pt x="305" y="2292"/>
                  </a:lnTo>
                  <a:lnTo>
                    <a:pt x="311" y="2295"/>
                  </a:lnTo>
                  <a:lnTo>
                    <a:pt x="318" y="2300"/>
                  </a:lnTo>
                  <a:lnTo>
                    <a:pt x="376" y="2331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50"/>
                  </a:lnTo>
                  <a:lnTo>
                    <a:pt x="458" y="2366"/>
                  </a:lnTo>
                  <a:lnTo>
                    <a:pt x="460" y="2367"/>
                  </a:lnTo>
                  <a:lnTo>
                    <a:pt x="534" y="2395"/>
                  </a:lnTo>
                  <a:lnTo>
                    <a:pt x="615" y="2420"/>
                  </a:lnTo>
                  <a:lnTo>
                    <a:pt x="700" y="2443"/>
                  </a:lnTo>
                  <a:lnTo>
                    <a:pt x="791" y="2465"/>
                  </a:lnTo>
                  <a:lnTo>
                    <a:pt x="890" y="2485"/>
                  </a:lnTo>
                  <a:lnTo>
                    <a:pt x="991" y="2502"/>
                  </a:lnTo>
                  <a:lnTo>
                    <a:pt x="993" y="2502"/>
                  </a:lnTo>
                  <a:lnTo>
                    <a:pt x="995" y="2502"/>
                  </a:lnTo>
                  <a:lnTo>
                    <a:pt x="1056" y="2510"/>
                  </a:lnTo>
                  <a:lnTo>
                    <a:pt x="1120" y="2518"/>
                  </a:lnTo>
                  <a:lnTo>
                    <a:pt x="1141" y="2520"/>
                  </a:lnTo>
                  <a:lnTo>
                    <a:pt x="1199" y="2526"/>
                  </a:lnTo>
                  <a:lnTo>
                    <a:pt x="1256" y="2530"/>
                  </a:lnTo>
                  <a:lnTo>
                    <a:pt x="1311" y="2534"/>
                  </a:lnTo>
                  <a:lnTo>
                    <a:pt x="1354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1"/>
                  </a:lnTo>
                  <a:lnTo>
                    <a:pt x="1570" y="2543"/>
                  </a:lnTo>
                  <a:lnTo>
                    <a:pt x="1587" y="2552"/>
                  </a:lnTo>
                  <a:lnTo>
                    <a:pt x="1601" y="2566"/>
                  </a:lnTo>
                  <a:lnTo>
                    <a:pt x="1609" y="2583"/>
                  </a:lnTo>
                  <a:lnTo>
                    <a:pt x="1613" y="2603"/>
                  </a:lnTo>
                  <a:lnTo>
                    <a:pt x="1609" y="2622"/>
                  </a:lnTo>
                  <a:lnTo>
                    <a:pt x="1601" y="2639"/>
                  </a:lnTo>
                  <a:lnTo>
                    <a:pt x="1587" y="2653"/>
                  </a:lnTo>
                  <a:lnTo>
                    <a:pt x="1570" y="2661"/>
                  </a:lnTo>
                  <a:lnTo>
                    <a:pt x="1551" y="2665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41"/>
                  </a:lnTo>
                  <a:lnTo>
                    <a:pt x="978" y="2627"/>
                  </a:lnTo>
                  <a:lnTo>
                    <a:pt x="879" y="2612"/>
                  </a:lnTo>
                  <a:lnTo>
                    <a:pt x="785" y="2594"/>
                  </a:lnTo>
                  <a:lnTo>
                    <a:pt x="695" y="2574"/>
                  </a:lnTo>
                  <a:lnTo>
                    <a:pt x="611" y="2551"/>
                  </a:lnTo>
                  <a:lnTo>
                    <a:pt x="533" y="2528"/>
                  </a:lnTo>
                  <a:lnTo>
                    <a:pt x="459" y="2502"/>
                  </a:lnTo>
                  <a:lnTo>
                    <a:pt x="392" y="2474"/>
                  </a:lnTo>
                  <a:lnTo>
                    <a:pt x="329" y="2445"/>
                  </a:lnTo>
                  <a:lnTo>
                    <a:pt x="271" y="2414"/>
                  </a:lnTo>
                  <a:lnTo>
                    <a:pt x="220" y="2384"/>
                  </a:lnTo>
                  <a:lnTo>
                    <a:pt x="173" y="2350"/>
                  </a:lnTo>
                  <a:lnTo>
                    <a:pt x="151" y="2334"/>
                  </a:lnTo>
                  <a:lnTo>
                    <a:pt x="130" y="2315"/>
                  </a:lnTo>
                  <a:lnTo>
                    <a:pt x="127" y="2313"/>
                  </a:lnTo>
                  <a:lnTo>
                    <a:pt x="125" y="2311"/>
                  </a:lnTo>
                  <a:lnTo>
                    <a:pt x="125" y="2832"/>
                  </a:lnTo>
                  <a:lnTo>
                    <a:pt x="126" y="2837"/>
                  </a:lnTo>
                  <a:lnTo>
                    <a:pt x="126" y="2840"/>
                  </a:lnTo>
                  <a:lnTo>
                    <a:pt x="135" y="2869"/>
                  </a:lnTo>
                  <a:lnTo>
                    <a:pt x="149" y="2899"/>
                  </a:lnTo>
                  <a:lnTo>
                    <a:pt x="171" y="2928"/>
                  </a:lnTo>
                  <a:lnTo>
                    <a:pt x="200" y="2958"/>
                  </a:lnTo>
                  <a:lnTo>
                    <a:pt x="234" y="2988"/>
                  </a:lnTo>
                  <a:lnTo>
                    <a:pt x="276" y="3017"/>
                  </a:lnTo>
                  <a:lnTo>
                    <a:pt x="323" y="3046"/>
                  </a:lnTo>
                  <a:lnTo>
                    <a:pt x="377" y="3074"/>
                  </a:lnTo>
                  <a:lnTo>
                    <a:pt x="438" y="3102"/>
                  </a:lnTo>
                  <a:lnTo>
                    <a:pt x="504" y="3128"/>
                  </a:lnTo>
                  <a:lnTo>
                    <a:pt x="576" y="3152"/>
                  </a:lnTo>
                  <a:lnTo>
                    <a:pt x="655" y="3175"/>
                  </a:lnTo>
                  <a:lnTo>
                    <a:pt x="740" y="3198"/>
                  </a:lnTo>
                  <a:lnTo>
                    <a:pt x="829" y="3217"/>
                  </a:lnTo>
                  <a:lnTo>
                    <a:pt x="925" y="3235"/>
                  </a:lnTo>
                  <a:lnTo>
                    <a:pt x="1027" y="3250"/>
                  </a:lnTo>
                  <a:lnTo>
                    <a:pt x="1133" y="3263"/>
                  </a:lnTo>
                  <a:lnTo>
                    <a:pt x="1245" y="3273"/>
                  </a:lnTo>
                  <a:lnTo>
                    <a:pt x="1264" y="3277"/>
                  </a:lnTo>
                  <a:lnTo>
                    <a:pt x="1280" y="3288"/>
                  </a:lnTo>
                  <a:lnTo>
                    <a:pt x="1293" y="3302"/>
                  </a:lnTo>
                  <a:lnTo>
                    <a:pt x="1300" y="3320"/>
                  </a:lnTo>
                  <a:lnTo>
                    <a:pt x="1303" y="3340"/>
                  </a:lnTo>
                  <a:lnTo>
                    <a:pt x="1298" y="3357"/>
                  </a:lnTo>
                  <a:lnTo>
                    <a:pt x="1288" y="3373"/>
                  </a:lnTo>
                  <a:lnTo>
                    <a:pt x="1275" y="3386"/>
                  </a:lnTo>
                  <a:lnTo>
                    <a:pt x="1258" y="3394"/>
                  </a:lnTo>
                  <a:lnTo>
                    <a:pt x="1241" y="3396"/>
                  </a:lnTo>
                  <a:lnTo>
                    <a:pt x="1238" y="3396"/>
                  </a:lnTo>
                  <a:lnTo>
                    <a:pt x="1236" y="3396"/>
                  </a:lnTo>
                  <a:lnTo>
                    <a:pt x="1155" y="3389"/>
                  </a:lnTo>
                  <a:lnTo>
                    <a:pt x="1074" y="3381"/>
                  </a:lnTo>
                  <a:lnTo>
                    <a:pt x="993" y="3370"/>
                  </a:lnTo>
                  <a:lnTo>
                    <a:pt x="914" y="3357"/>
                  </a:lnTo>
                  <a:lnTo>
                    <a:pt x="834" y="3343"/>
                  </a:lnTo>
                  <a:lnTo>
                    <a:pt x="757" y="3328"/>
                  </a:lnTo>
                  <a:lnTo>
                    <a:pt x="682" y="3310"/>
                  </a:lnTo>
                  <a:lnTo>
                    <a:pt x="608" y="3290"/>
                  </a:lnTo>
                  <a:lnTo>
                    <a:pt x="538" y="3269"/>
                  </a:lnTo>
                  <a:lnTo>
                    <a:pt x="469" y="3246"/>
                  </a:lnTo>
                  <a:lnTo>
                    <a:pt x="404" y="3221"/>
                  </a:lnTo>
                  <a:lnTo>
                    <a:pt x="342" y="3194"/>
                  </a:lnTo>
                  <a:lnTo>
                    <a:pt x="285" y="3167"/>
                  </a:lnTo>
                  <a:lnTo>
                    <a:pt x="232" y="3136"/>
                  </a:lnTo>
                  <a:lnTo>
                    <a:pt x="183" y="3105"/>
                  </a:lnTo>
                  <a:lnTo>
                    <a:pt x="139" y="3071"/>
                  </a:lnTo>
                  <a:lnTo>
                    <a:pt x="100" y="3035"/>
                  </a:lnTo>
                  <a:lnTo>
                    <a:pt x="68" y="2999"/>
                  </a:lnTo>
                  <a:lnTo>
                    <a:pt x="42" y="2960"/>
                  </a:lnTo>
                  <a:lnTo>
                    <a:pt x="21" y="2921"/>
                  </a:lnTo>
                  <a:lnTo>
                    <a:pt x="8" y="2879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3"/>
                  </a:lnTo>
                  <a:lnTo>
                    <a:pt x="10" y="528"/>
                  </a:lnTo>
                  <a:lnTo>
                    <a:pt x="22" y="492"/>
                  </a:lnTo>
                  <a:lnTo>
                    <a:pt x="41" y="455"/>
                  </a:lnTo>
                  <a:lnTo>
                    <a:pt x="64" y="420"/>
                  </a:lnTo>
                  <a:lnTo>
                    <a:pt x="94" y="385"/>
                  </a:lnTo>
                  <a:lnTo>
                    <a:pt x="129" y="351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2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4"/>
                  </a:lnTo>
                  <a:lnTo>
                    <a:pt x="976" y="37"/>
                  </a:lnTo>
                  <a:lnTo>
                    <a:pt x="1081" y="25"/>
                  </a:lnTo>
                  <a:lnTo>
                    <a:pt x="1190" y="14"/>
                  </a:lnTo>
                  <a:lnTo>
                    <a:pt x="1306" y="6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7" name="Group 1096"/>
          <p:cNvGrpSpPr/>
          <p:nvPr/>
        </p:nvGrpSpPr>
        <p:grpSpPr>
          <a:xfrm>
            <a:off x="1610982" y="5002753"/>
            <a:ext cx="541338" cy="560388"/>
            <a:chOff x="1587500" y="4999038"/>
            <a:chExt cx="541338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9" name="Freeform 144"/>
            <p:cNvSpPr>
              <a:spLocks noEditPoints="1"/>
            </p:cNvSpPr>
            <p:nvPr/>
          </p:nvSpPr>
          <p:spPr bwMode="auto">
            <a:xfrm>
              <a:off x="1873250" y="5303838"/>
              <a:ext cx="255588" cy="255588"/>
            </a:xfrm>
            <a:custGeom>
              <a:avLst/>
              <a:gdLst>
                <a:gd name="T0" fmla="*/ 711 w 1613"/>
                <a:gd name="T1" fmla="*/ 312 h 1612"/>
                <a:gd name="T2" fmla="*/ 525 w 1613"/>
                <a:gd name="T3" fmla="*/ 390 h 1612"/>
                <a:gd name="T4" fmla="*/ 291 w 1613"/>
                <a:gd name="T5" fmla="*/ 358 h 1612"/>
                <a:gd name="T6" fmla="*/ 362 w 1613"/>
                <a:gd name="T7" fmla="*/ 557 h 1612"/>
                <a:gd name="T8" fmla="*/ 261 w 1613"/>
                <a:gd name="T9" fmla="*/ 737 h 1612"/>
                <a:gd name="T10" fmla="*/ 166 w 1613"/>
                <a:gd name="T11" fmla="*/ 860 h 1612"/>
                <a:gd name="T12" fmla="*/ 337 w 1613"/>
                <a:gd name="T13" fmla="*/ 972 h 1612"/>
                <a:gd name="T14" fmla="*/ 363 w 1613"/>
                <a:gd name="T15" fmla="*/ 1176 h 1612"/>
                <a:gd name="T16" fmla="*/ 422 w 1613"/>
                <a:gd name="T17" fmla="*/ 1278 h 1612"/>
                <a:gd name="T18" fmla="*/ 627 w 1613"/>
                <a:gd name="T19" fmla="*/ 1265 h 1612"/>
                <a:gd name="T20" fmla="*/ 770 w 1613"/>
                <a:gd name="T21" fmla="*/ 1413 h 1612"/>
                <a:gd name="T22" fmla="*/ 877 w 1613"/>
                <a:gd name="T23" fmla="*/ 1404 h 1612"/>
                <a:gd name="T24" fmla="*/ 1040 w 1613"/>
                <a:gd name="T25" fmla="*/ 1273 h 1612"/>
                <a:gd name="T26" fmla="*/ 1244 w 1613"/>
                <a:gd name="T27" fmla="*/ 1313 h 1612"/>
                <a:gd name="T28" fmla="*/ 1242 w 1613"/>
                <a:gd name="T29" fmla="*/ 1143 h 1612"/>
                <a:gd name="T30" fmla="*/ 1296 w 1613"/>
                <a:gd name="T31" fmla="*/ 943 h 1612"/>
                <a:gd name="T32" fmla="*/ 1488 w 1613"/>
                <a:gd name="T33" fmla="*/ 853 h 1612"/>
                <a:gd name="T34" fmla="*/ 1326 w 1613"/>
                <a:gd name="T35" fmla="*/ 714 h 1612"/>
                <a:gd name="T36" fmla="*/ 1250 w 1613"/>
                <a:gd name="T37" fmla="*/ 522 h 1612"/>
                <a:gd name="T38" fmla="*/ 1274 w 1613"/>
                <a:gd name="T39" fmla="*/ 310 h 1612"/>
                <a:gd name="T40" fmla="*/ 1073 w 1613"/>
                <a:gd name="T41" fmla="*/ 373 h 1612"/>
                <a:gd name="T42" fmla="*/ 898 w 1613"/>
                <a:gd name="T43" fmla="*/ 265 h 1612"/>
                <a:gd name="T44" fmla="*/ 735 w 1613"/>
                <a:gd name="T45" fmla="*/ 0 h 1612"/>
                <a:gd name="T46" fmla="*/ 968 w 1613"/>
                <a:gd name="T47" fmla="*/ 53 h 1612"/>
                <a:gd name="T48" fmla="*/ 1054 w 1613"/>
                <a:gd name="T49" fmla="*/ 241 h 1612"/>
                <a:gd name="T50" fmla="*/ 1248 w 1613"/>
                <a:gd name="T51" fmla="*/ 179 h 1612"/>
                <a:gd name="T52" fmla="*/ 1447 w 1613"/>
                <a:gd name="T53" fmla="*/ 308 h 1612"/>
                <a:gd name="T54" fmla="*/ 1398 w 1613"/>
                <a:gd name="T55" fmla="*/ 465 h 1612"/>
                <a:gd name="T56" fmla="*/ 1393 w 1613"/>
                <a:gd name="T57" fmla="*/ 604 h 1612"/>
                <a:gd name="T58" fmla="*/ 1579 w 1613"/>
                <a:gd name="T59" fmla="*/ 680 h 1612"/>
                <a:gd name="T60" fmla="*/ 1610 w 1613"/>
                <a:gd name="T61" fmla="*/ 923 h 1612"/>
                <a:gd name="T62" fmla="*/ 1442 w 1613"/>
                <a:gd name="T63" fmla="*/ 989 h 1612"/>
                <a:gd name="T64" fmla="*/ 1362 w 1613"/>
                <a:gd name="T65" fmla="*/ 1102 h 1612"/>
                <a:gd name="T66" fmla="*/ 1445 w 1613"/>
                <a:gd name="T67" fmla="*/ 1279 h 1612"/>
                <a:gd name="T68" fmla="*/ 1275 w 1613"/>
                <a:gd name="T69" fmla="*/ 1463 h 1612"/>
                <a:gd name="T70" fmla="*/ 1126 w 1613"/>
                <a:gd name="T71" fmla="*/ 1392 h 1612"/>
                <a:gd name="T72" fmla="*/ 996 w 1613"/>
                <a:gd name="T73" fmla="*/ 1446 h 1612"/>
                <a:gd name="T74" fmla="*/ 941 w 1613"/>
                <a:gd name="T75" fmla="*/ 1602 h 1612"/>
                <a:gd name="T76" fmla="*/ 689 w 1613"/>
                <a:gd name="T77" fmla="*/ 1592 h 1612"/>
                <a:gd name="T78" fmla="*/ 623 w 1613"/>
                <a:gd name="T79" fmla="*/ 1408 h 1612"/>
                <a:gd name="T80" fmla="*/ 486 w 1613"/>
                <a:gd name="T81" fmla="*/ 1383 h 1612"/>
                <a:gd name="T82" fmla="*/ 321 w 1613"/>
                <a:gd name="T83" fmla="*/ 1457 h 1612"/>
                <a:gd name="T84" fmla="*/ 171 w 1613"/>
                <a:gd name="T85" fmla="*/ 1262 h 1612"/>
                <a:gd name="T86" fmla="*/ 249 w 1613"/>
                <a:gd name="T87" fmla="*/ 1078 h 1612"/>
                <a:gd name="T88" fmla="*/ 147 w 1613"/>
                <a:gd name="T89" fmla="*/ 982 h 1612"/>
                <a:gd name="T90" fmla="*/ 0 w 1613"/>
                <a:gd name="T91" fmla="*/ 906 h 1612"/>
                <a:gd name="T92" fmla="*/ 51 w 1613"/>
                <a:gd name="T93" fmla="*/ 674 h 1612"/>
                <a:gd name="T94" fmla="*/ 231 w 1613"/>
                <a:gd name="T95" fmla="*/ 582 h 1612"/>
                <a:gd name="T96" fmla="*/ 159 w 1613"/>
                <a:gd name="T97" fmla="*/ 387 h 1612"/>
                <a:gd name="T98" fmla="*/ 287 w 1613"/>
                <a:gd name="T99" fmla="*/ 187 h 1612"/>
                <a:gd name="T100" fmla="*/ 464 w 1613"/>
                <a:gd name="T101" fmla="*/ 244 h 1612"/>
                <a:gd name="T102" fmla="*/ 601 w 1613"/>
                <a:gd name="T103" fmla="*/ 245 h 1612"/>
                <a:gd name="T104" fmla="*/ 680 w 1613"/>
                <a:gd name="T105" fmla="*/ 34 h 1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13" h="1612">
                  <a:moveTo>
                    <a:pt x="786" y="125"/>
                  </a:moveTo>
                  <a:lnTo>
                    <a:pt x="774" y="190"/>
                  </a:lnTo>
                  <a:lnTo>
                    <a:pt x="764" y="224"/>
                  </a:lnTo>
                  <a:lnTo>
                    <a:pt x="751" y="256"/>
                  </a:lnTo>
                  <a:lnTo>
                    <a:pt x="733" y="285"/>
                  </a:lnTo>
                  <a:lnTo>
                    <a:pt x="711" y="312"/>
                  </a:lnTo>
                  <a:lnTo>
                    <a:pt x="686" y="336"/>
                  </a:lnTo>
                  <a:lnTo>
                    <a:pt x="658" y="355"/>
                  </a:lnTo>
                  <a:lnTo>
                    <a:pt x="626" y="371"/>
                  </a:lnTo>
                  <a:lnTo>
                    <a:pt x="593" y="382"/>
                  </a:lnTo>
                  <a:lnTo>
                    <a:pt x="559" y="389"/>
                  </a:lnTo>
                  <a:lnTo>
                    <a:pt x="525" y="390"/>
                  </a:lnTo>
                  <a:lnTo>
                    <a:pt x="490" y="386"/>
                  </a:lnTo>
                  <a:lnTo>
                    <a:pt x="456" y="377"/>
                  </a:lnTo>
                  <a:lnTo>
                    <a:pt x="424" y="364"/>
                  </a:lnTo>
                  <a:lnTo>
                    <a:pt x="393" y="347"/>
                  </a:lnTo>
                  <a:lnTo>
                    <a:pt x="339" y="310"/>
                  </a:lnTo>
                  <a:lnTo>
                    <a:pt x="291" y="358"/>
                  </a:lnTo>
                  <a:lnTo>
                    <a:pt x="316" y="391"/>
                  </a:lnTo>
                  <a:lnTo>
                    <a:pt x="335" y="422"/>
                  </a:lnTo>
                  <a:lnTo>
                    <a:pt x="349" y="454"/>
                  </a:lnTo>
                  <a:lnTo>
                    <a:pt x="359" y="488"/>
                  </a:lnTo>
                  <a:lnTo>
                    <a:pt x="363" y="522"/>
                  </a:lnTo>
                  <a:lnTo>
                    <a:pt x="362" y="557"/>
                  </a:lnTo>
                  <a:lnTo>
                    <a:pt x="357" y="593"/>
                  </a:lnTo>
                  <a:lnTo>
                    <a:pt x="347" y="627"/>
                  </a:lnTo>
                  <a:lnTo>
                    <a:pt x="331" y="659"/>
                  </a:lnTo>
                  <a:lnTo>
                    <a:pt x="311" y="689"/>
                  </a:lnTo>
                  <a:lnTo>
                    <a:pt x="288" y="714"/>
                  </a:lnTo>
                  <a:lnTo>
                    <a:pt x="261" y="737"/>
                  </a:lnTo>
                  <a:lnTo>
                    <a:pt x="231" y="755"/>
                  </a:lnTo>
                  <a:lnTo>
                    <a:pt x="199" y="769"/>
                  </a:lnTo>
                  <a:lnTo>
                    <a:pt x="164" y="778"/>
                  </a:lnTo>
                  <a:lnTo>
                    <a:pt x="125" y="786"/>
                  </a:lnTo>
                  <a:lnTo>
                    <a:pt x="125" y="853"/>
                  </a:lnTo>
                  <a:lnTo>
                    <a:pt x="166" y="860"/>
                  </a:lnTo>
                  <a:lnTo>
                    <a:pt x="201" y="867"/>
                  </a:lnTo>
                  <a:lnTo>
                    <a:pt x="234" y="880"/>
                  </a:lnTo>
                  <a:lnTo>
                    <a:pt x="264" y="897"/>
                  </a:lnTo>
                  <a:lnTo>
                    <a:pt x="292" y="919"/>
                  </a:lnTo>
                  <a:lnTo>
                    <a:pt x="317" y="943"/>
                  </a:lnTo>
                  <a:lnTo>
                    <a:pt x="337" y="972"/>
                  </a:lnTo>
                  <a:lnTo>
                    <a:pt x="355" y="1004"/>
                  </a:lnTo>
                  <a:lnTo>
                    <a:pt x="366" y="1038"/>
                  </a:lnTo>
                  <a:lnTo>
                    <a:pt x="373" y="1072"/>
                  </a:lnTo>
                  <a:lnTo>
                    <a:pt x="374" y="1108"/>
                  </a:lnTo>
                  <a:lnTo>
                    <a:pt x="371" y="1143"/>
                  </a:lnTo>
                  <a:lnTo>
                    <a:pt x="363" y="1176"/>
                  </a:lnTo>
                  <a:lnTo>
                    <a:pt x="350" y="1209"/>
                  </a:lnTo>
                  <a:lnTo>
                    <a:pt x="332" y="1240"/>
                  </a:lnTo>
                  <a:lnTo>
                    <a:pt x="309" y="1273"/>
                  </a:lnTo>
                  <a:lnTo>
                    <a:pt x="358" y="1322"/>
                  </a:lnTo>
                  <a:lnTo>
                    <a:pt x="391" y="1296"/>
                  </a:lnTo>
                  <a:lnTo>
                    <a:pt x="422" y="1278"/>
                  </a:lnTo>
                  <a:lnTo>
                    <a:pt x="454" y="1263"/>
                  </a:lnTo>
                  <a:lnTo>
                    <a:pt x="488" y="1253"/>
                  </a:lnTo>
                  <a:lnTo>
                    <a:pt x="522" y="1249"/>
                  </a:lnTo>
                  <a:lnTo>
                    <a:pt x="558" y="1250"/>
                  </a:lnTo>
                  <a:lnTo>
                    <a:pt x="593" y="1256"/>
                  </a:lnTo>
                  <a:lnTo>
                    <a:pt x="627" y="1265"/>
                  </a:lnTo>
                  <a:lnTo>
                    <a:pt x="659" y="1281"/>
                  </a:lnTo>
                  <a:lnTo>
                    <a:pt x="689" y="1301"/>
                  </a:lnTo>
                  <a:lnTo>
                    <a:pt x="714" y="1324"/>
                  </a:lnTo>
                  <a:lnTo>
                    <a:pt x="738" y="1351"/>
                  </a:lnTo>
                  <a:lnTo>
                    <a:pt x="755" y="1381"/>
                  </a:lnTo>
                  <a:lnTo>
                    <a:pt x="770" y="1413"/>
                  </a:lnTo>
                  <a:lnTo>
                    <a:pt x="778" y="1449"/>
                  </a:lnTo>
                  <a:lnTo>
                    <a:pt x="786" y="1487"/>
                  </a:lnTo>
                  <a:lnTo>
                    <a:pt x="854" y="1487"/>
                  </a:lnTo>
                  <a:lnTo>
                    <a:pt x="856" y="1474"/>
                  </a:lnTo>
                  <a:lnTo>
                    <a:pt x="863" y="1439"/>
                  </a:lnTo>
                  <a:lnTo>
                    <a:pt x="877" y="1404"/>
                  </a:lnTo>
                  <a:lnTo>
                    <a:pt x="894" y="1374"/>
                  </a:lnTo>
                  <a:lnTo>
                    <a:pt x="916" y="1346"/>
                  </a:lnTo>
                  <a:lnTo>
                    <a:pt x="942" y="1322"/>
                  </a:lnTo>
                  <a:lnTo>
                    <a:pt x="972" y="1301"/>
                  </a:lnTo>
                  <a:lnTo>
                    <a:pt x="1005" y="1284"/>
                  </a:lnTo>
                  <a:lnTo>
                    <a:pt x="1040" y="1273"/>
                  </a:lnTo>
                  <a:lnTo>
                    <a:pt x="1075" y="1267"/>
                  </a:lnTo>
                  <a:lnTo>
                    <a:pt x="1111" y="1265"/>
                  </a:lnTo>
                  <a:lnTo>
                    <a:pt x="1146" y="1270"/>
                  </a:lnTo>
                  <a:lnTo>
                    <a:pt x="1180" y="1279"/>
                  </a:lnTo>
                  <a:lnTo>
                    <a:pt x="1213" y="1294"/>
                  </a:lnTo>
                  <a:lnTo>
                    <a:pt x="1244" y="1313"/>
                  </a:lnTo>
                  <a:lnTo>
                    <a:pt x="1255" y="1322"/>
                  </a:lnTo>
                  <a:lnTo>
                    <a:pt x="1303" y="1274"/>
                  </a:lnTo>
                  <a:lnTo>
                    <a:pt x="1281" y="1240"/>
                  </a:lnTo>
                  <a:lnTo>
                    <a:pt x="1263" y="1209"/>
                  </a:lnTo>
                  <a:lnTo>
                    <a:pt x="1250" y="1176"/>
                  </a:lnTo>
                  <a:lnTo>
                    <a:pt x="1242" y="1143"/>
                  </a:lnTo>
                  <a:lnTo>
                    <a:pt x="1239" y="1108"/>
                  </a:lnTo>
                  <a:lnTo>
                    <a:pt x="1240" y="1072"/>
                  </a:lnTo>
                  <a:lnTo>
                    <a:pt x="1248" y="1038"/>
                  </a:lnTo>
                  <a:lnTo>
                    <a:pt x="1259" y="1004"/>
                  </a:lnTo>
                  <a:lnTo>
                    <a:pt x="1275" y="972"/>
                  </a:lnTo>
                  <a:lnTo>
                    <a:pt x="1296" y="943"/>
                  </a:lnTo>
                  <a:lnTo>
                    <a:pt x="1320" y="919"/>
                  </a:lnTo>
                  <a:lnTo>
                    <a:pt x="1348" y="897"/>
                  </a:lnTo>
                  <a:lnTo>
                    <a:pt x="1379" y="880"/>
                  </a:lnTo>
                  <a:lnTo>
                    <a:pt x="1412" y="867"/>
                  </a:lnTo>
                  <a:lnTo>
                    <a:pt x="1447" y="860"/>
                  </a:lnTo>
                  <a:lnTo>
                    <a:pt x="1488" y="853"/>
                  </a:lnTo>
                  <a:lnTo>
                    <a:pt x="1488" y="786"/>
                  </a:lnTo>
                  <a:lnTo>
                    <a:pt x="1450" y="778"/>
                  </a:lnTo>
                  <a:lnTo>
                    <a:pt x="1414" y="769"/>
                  </a:lnTo>
                  <a:lnTo>
                    <a:pt x="1382" y="755"/>
                  </a:lnTo>
                  <a:lnTo>
                    <a:pt x="1352" y="737"/>
                  </a:lnTo>
                  <a:lnTo>
                    <a:pt x="1326" y="714"/>
                  </a:lnTo>
                  <a:lnTo>
                    <a:pt x="1302" y="689"/>
                  </a:lnTo>
                  <a:lnTo>
                    <a:pt x="1282" y="659"/>
                  </a:lnTo>
                  <a:lnTo>
                    <a:pt x="1266" y="627"/>
                  </a:lnTo>
                  <a:lnTo>
                    <a:pt x="1256" y="593"/>
                  </a:lnTo>
                  <a:lnTo>
                    <a:pt x="1251" y="557"/>
                  </a:lnTo>
                  <a:lnTo>
                    <a:pt x="1250" y="522"/>
                  </a:lnTo>
                  <a:lnTo>
                    <a:pt x="1254" y="488"/>
                  </a:lnTo>
                  <a:lnTo>
                    <a:pt x="1264" y="454"/>
                  </a:lnTo>
                  <a:lnTo>
                    <a:pt x="1279" y="422"/>
                  </a:lnTo>
                  <a:lnTo>
                    <a:pt x="1297" y="391"/>
                  </a:lnTo>
                  <a:lnTo>
                    <a:pt x="1322" y="358"/>
                  </a:lnTo>
                  <a:lnTo>
                    <a:pt x="1274" y="310"/>
                  </a:lnTo>
                  <a:lnTo>
                    <a:pt x="1241" y="332"/>
                  </a:lnTo>
                  <a:lnTo>
                    <a:pt x="1210" y="350"/>
                  </a:lnTo>
                  <a:lnTo>
                    <a:pt x="1177" y="363"/>
                  </a:lnTo>
                  <a:lnTo>
                    <a:pt x="1144" y="372"/>
                  </a:lnTo>
                  <a:lnTo>
                    <a:pt x="1109" y="374"/>
                  </a:lnTo>
                  <a:lnTo>
                    <a:pt x="1073" y="373"/>
                  </a:lnTo>
                  <a:lnTo>
                    <a:pt x="1039" y="366"/>
                  </a:lnTo>
                  <a:lnTo>
                    <a:pt x="1005" y="354"/>
                  </a:lnTo>
                  <a:lnTo>
                    <a:pt x="973" y="338"/>
                  </a:lnTo>
                  <a:lnTo>
                    <a:pt x="944" y="317"/>
                  </a:lnTo>
                  <a:lnTo>
                    <a:pt x="920" y="293"/>
                  </a:lnTo>
                  <a:lnTo>
                    <a:pt x="898" y="265"/>
                  </a:lnTo>
                  <a:lnTo>
                    <a:pt x="881" y="234"/>
                  </a:lnTo>
                  <a:lnTo>
                    <a:pt x="868" y="201"/>
                  </a:lnTo>
                  <a:lnTo>
                    <a:pt x="860" y="166"/>
                  </a:lnTo>
                  <a:lnTo>
                    <a:pt x="854" y="125"/>
                  </a:lnTo>
                  <a:lnTo>
                    <a:pt x="786" y="125"/>
                  </a:lnTo>
                  <a:close/>
                  <a:moveTo>
                    <a:pt x="735" y="0"/>
                  </a:moveTo>
                  <a:lnTo>
                    <a:pt x="906" y="0"/>
                  </a:lnTo>
                  <a:lnTo>
                    <a:pt x="924" y="4"/>
                  </a:lnTo>
                  <a:lnTo>
                    <a:pt x="940" y="10"/>
                  </a:lnTo>
                  <a:lnTo>
                    <a:pt x="953" y="21"/>
                  </a:lnTo>
                  <a:lnTo>
                    <a:pt x="963" y="37"/>
                  </a:lnTo>
                  <a:lnTo>
                    <a:pt x="968" y="53"/>
                  </a:lnTo>
                  <a:lnTo>
                    <a:pt x="983" y="147"/>
                  </a:lnTo>
                  <a:lnTo>
                    <a:pt x="988" y="171"/>
                  </a:lnTo>
                  <a:lnTo>
                    <a:pt x="999" y="193"/>
                  </a:lnTo>
                  <a:lnTo>
                    <a:pt x="1014" y="212"/>
                  </a:lnTo>
                  <a:lnTo>
                    <a:pt x="1032" y="229"/>
                  </a:lnTo>
                  <a:lnTo>
                    <a:pt x="1054" y="241"/>
                  </a:lnTo>
                  <a:lnTo>
                    <a:pt x="1079" y="248"/>
                  </a:lnTo>
                  <a:lnTo>
                    <a:pt x="1102" y="251"/>
                  </a:lnTo>
                  <a:lnTo>
                    <a:pt x="1126" y="248"/>
                  </a:lnTo>
                  <a:lnTo>
                    <a:pt x="1149" y="242"/>
                  </a:lnTo>
                  <a:lnTo>
                    <a:pt x="1171" y="230"/>
                  </a:lnTo>
                  <a:lnTo>
                    <a:pt x="1248" y="179"/>
                  </a:lnTo>
                  <a:lnTo>
                    <a:pt x="1263" y="171"/>
                  </a:lnTo>
                  <a:lnTo>
                    <a:pt x="1280" y="168"/>
                  </a:lnTo>
                  <a:lnTo>
                    <a:pt x="1296" y="169"/>
                  </a:lnTo>
                  <a:lnTo>
                    <a:pt x="1312" y="176"/>
                  </a:lnTo>
                  <a:lnTo>
                    <a:pt x="1326" y="187"/>
                  </a:lnTo>
                  <a:lnTo>
                    <a:pt x="1447" y="308"/>
                  </a:lnTo>
                  <a:lnTo>
                    <a:pt x="1458" y="321"/>
                  </a:lnTo>
                  <a:lnTo>
                    <a:pt x="1464" y="338"/>
                  </a:lnTo>
                  <a:lnTo>
                    <a:pt x="1465" y="355"/>
                  </a:lnTo>
                  <a:lnTo>
                    <a:pt x="1462" y="372"/>
                  </a:lnTo>
                  <a:lnTo>
                    <a:pt x="1453" y="387"/>
                  </a:lnTo>
                  <a:lnTo>
                    <a:pt x="1398" y="465"/>
                  </a:lnTo>
                  <a:lnTo>
                    <a:pt x="1384" y="486"/>
                  </a:lnTo>
                  <a:lnTo>
                    <a:pt x="1377" y="509"/>
                  </a:lnTo>
                  <a:lnTo>
                    <a:pt x="1373" y="533"/>
                  </a:lnTo>
                  <a:lnTo>
                    <a:pt x="1376" y="557"/>
                  </a:lnTo>
                  <a:lnTo>
                    <a:pt x="1382" y="582"/>
                  </a:lnTo>
                  <a:lnTo>
                    <a:pt x="1393" y="604"/>
                  </a:lnTo>
                  <a:lnTo>
                    <a:pt x="1409" y="622"/>
                  </a:lnTo>
                  <a:lnTo>
                    <a:pt x="1428" y="638"/>
                  </a:lnTo>
                  <a:lnTo>
                    <a:pt x="1449" y="650"/>
                  </a:lnTo>
                  <a:lnTo>
                    <a:pt x="1473" y="657"/>
                  </a:lnTo>
                  <a:lnTo>
                    <a:pt x="1562" y="674"/>
                  </a:lnTo>
                  <a:lnTo>
                    <a:pt x="1579" y="680"/>
                  </a:lnTo>
                  <a:lnTo>
                    <a:pt x="1593" y="689"/>
                  </a:lnTo>
                  <a:lnTo>
                    <a:pt x="1603" y="702"/>
                  </a:lnTo>
                  <a:lnTo>
                    <a:pt x="1610" y="717"/>
                  </a:lnTo>
                  <a:lnTo>
                    <a:pt x="1613" y="735"/>
                  </a:lnTo>
                  <a:lnTo>
                    <a:pt x="1613" y="906"/>
                  </a:lnTo>
                  <a:lnTo>
                    <a:pt x="1610" y="923"/>
                  </a:lnTo>
                  <a:lnTo>
                    <a:pt x="1603" y="940"/>
                  </a:lnTo>
                  <a:lnTo>
                    <a:pt x="1592" y="952"/>
                  </a:lnTo>
                  <a:lnTo>
                    <a:pt x="1578" y="962"/>
                  </a:lnTo>
                  <a:lnTo>
                    <a:pt x="1560" y="968"/>
                  </a:lnTo>
                  <a:lnTo>
                    <a:pt x="1466" y="982"/>
                  </a:lnTo>
                  <a:lnTo>
                    <a:pt x="1442" y="989"/>
                  </a:lnTo>
                  <a:lnTo>
                    <a:pt x="1420" y="999"/>
                  </a:lnTo>
                  <a:lnTo>
                    <a:pt x="1401" y="1014"/>
                  </a:lnTo>
                  <a:lnTo>
                    <a:pt x="1384" y="1032"/>
                  </a:lnTo>
                  <a:lnTo>
                    <a:pt x="1372" y="1054"/>
                  </a:lnTo>
                  <a:lnTo>
                    <a:pt x="1365" y="1078"/>
                  </a:lnTo>
                  <a:lnTo>
                    <a:pt x="1362" y="1102"/>
                  </a:lnTo>
                  <a:lnTo>
                    <a:pt x="1365" y="1125"/>
                  </a:lnTo>
                  <a:lnTo>
                    <a:pt x="1371" y="1150"/>
                  </a:lnTo>
                  <a:lnTo>
                    <a:pt x="1383" y="1172"/>
                  </a:lnTo>
                  <a:lnTo>
                    <a:pt x="1434" y="1247"/>
                  </a:lnTo>
                  <a:lnTo>
                    <a:pt x="1442" y="1262"/>
                  </a:lnTo>
                  <a:lnTo>
                    <a:pt x="1445" y="1279"/>
                  </a:lnTo>
                  <a:lnTo>
                    <a:pt x="1444" y="1295"/>
                  </a:lnTo>
                  <a:lnTo>
                    <a:pt x="1437" y="1311"/>
                  </a:lnTo>
                  <a:lnTo>
                    <a:pt x="1428" y="1325"/>
                  </a:lnTo>
                  <a:lnTo>
                    <a:pt x="1306" y="1446"/>
                  </a:lnTo>
                  <a:lnTo>
                    <a:pt x="1292" y="1457"/>
                  </a:lnTo>
                  <a:lnTo>
                    <a:pt x="1275" y="1463"/>
                  </a:lnTo>
                  <a:lnTo>
                    <a:pt x="1258" y="1464"/>
                  </a:lnTo>
                  <a:lnTo>
                    <a:pt x="1241" y="1461"/>
                  </a:lnTo>
                  <a:lnTo>
                    <a:pt x="1226" y="1453"/>
                  </a:lnTo>
                  <a:lnTo>
                    <a:pt x="1171" y="1413"/>
                  </a:lnTo>
                  <a:lnTo>
                    <a:pt x="1149" y="1400"/>
                  </a:lnTo>
                  <a:lnTo>
                    <a:pt x="1126" y="1392"/>
                  </a:lnTo>
                  <a:lnTo>
                    <a:pt x="1102" y="1389"/>
                  </a:lnTo>
                  <a:lnTo>
                    <a:pt x="1076" y="1391"/>
                  </a:lnTo>
                  <a:lnTo>
                    <a:pt x="1052" y="1399"/>
                  </a:lnTo>
                  <a:lnTo>
                    <a:pt x="1030" y="1411"/>
                  </a:lnTo>
                  <a:lnTo>
                    <a:pt x="1011" y="1426"/>
                  </a:lnTo>
                  <a:lnTo>
                    <a:pt x="996" y="1446"/>
                  </a:lnTo>
                  <a:lnTo>
                    <a:pt x="985" y="1468"/>
                  </a:lnTo>
                  <a:lnTo>
                    <a:pt x="978" y="1493"/>
                  </a:lnTo>
                  <a:lnTo>
                    <a:pt x="968" y="1559"/>
                  </a:lnTo>
                  <a:lnTo>
                    <a:pt x="963" y="1576"/>
                  </a:lnTo>
                  <a:lnTo>
                    <a:pt x="953" y="1591"/>
                  </a:lnTo>
                  <a:lnTo>
                    <a:pt x="941" y="1602"/>
                  </a:lnTo>
                  <a:lnTo>
                    <a:pt x="924" y="1610"/>
                  </a:lnTo>
                  <a:lnTo>
                    <a:pt x="906" y="1612"/>
                  </a:lnTo>
                  <a:lnTo>
                    <a:pt x="735" y="1612"/>
                  </a:lnTo>
                  <a:lnTo>
                    <a:pt x="718" y="1610"/>
                  </a:lnTo>
                  <a:lnTo>
                    <a:pt x="702" y="1602"/>
                  </a:lnTo>
                  <a:lnTo>
                    <a:pt x="689" y="1592"/>
                  </a:lnTo>
                  <a:lnTo>
                    <a:pt x="680" y="1578"/>
                  </a:lnTo>
                  <a:lnTo>
                    <a:pt x="674" y="1561"/>
                  </a:lnTo>
                  <a:lnTo>
                    <a:pt x="657" y="1472"/>
                  </a:lnTo>
                  <a:lnTo>
                    <a:pt x="649" y="1447"/>
                  </a:lnTo>
                  <a:lnTo>
                    <a:pt x="638" y="1426"/>
                  </a:lnTo>
                  <a:lnTo>
                    <a:pt x="623" y="1408"/>
                  </a:lnTo>
                  <a:lnTo>
                    <a:pt x="604" y="1392"/>
                  </a:lnTo>
                  <a:lnTo>
                    <a:pt x="582" y="1381"/>
                  </a:lnTo>
                  <a:lnTo>
                    <a:pt x="558" y="1375"/>
                  </a:lnTo>
                  <a:lnTo>
                    <a:pt x="533" y="1372"/>
                  </a:lnTo>
                  <a:lnTo>
                    <a:pt x="509" y="1376"/>
                  </a:lnTo>
                  <a:lnTo>
                    <a:pt x="486" y="1383"/>
                  </a:lnTo>
                  <a:lnTo>
                    <a:pt x="465" y="1397"/>
                  </a:lnTo>
                  <a:lnTo>
                    <a:pt x="388" y="1453"/>
                  </a:lnTo>
                  <a:lnTo>
                    <a:pt x="372" y="1461"/>
                  </a:lnTo>
                  <a:lnTo>
                    <a:pt x="355" y="1464"/>
                  </a:lnTo>
                  <a:lnTo>
                    <a:pt x="338" y="1463"/>
                  </a:lnTo>
                  <a:lnTo>
                    <a:pt x="321" y="1457"/>
                  </a:lnTo>
                  <a:lnTo>
                    <a:pt x="307" y="1446"/>
                  </a:lnTo>
                  <a:lnTo>
                    <a:pt x="186" y="1325"/>
                  </a:lnTo>
                  <a:lnTo>
                    <a:pt x="176" y="1311"/>
                  </a:lnTo>
                  <a:lnTo>
                    <a:pt x="169" y="1295"/>
                  </a:lnTo>
                  <a:lnTo>
                    <a:pt x="168" y="1279"/>
                  </a:lnTo>
                  <a:lnTo>
                    <a:pt x="171" y="1262"/>
                  </a:lnTo>
                  <a:lnTo>
                    <a:pt x="178" y="1247"/>
                  </a:lnTo>
                  <a:lnTo>
                    <a:pt x="230" y="1172"/>
                  </a:lnTo>
                  <a:lnTo>
                    <a:pt x="242" y="1150"/>
                  </a:lnTo>
                  <a:lnTo>
                    <a:pt x="249" y="1125"/>
                  </a:lnTo>
                  <a:lnTo>
                    <a:pt x="251" y="1102"/>
                  </a:lnTo>
                  <a:lnTo>
                    <a:pt x="249" y="1078"/>
                  </a:lnTo>
                  <a:lnTo>
                    <a:pt x="241" y="1054"/>
                  </a:lnTo>
                  <a:lnTo>
                    <a:pt x="229" y="1032"/>
                  </a:lnTo>
                  <a:lnTo>
                    <a:pt x="212" y="1014"/>
                  </a:lnTo>
                  <a:lnTo>
                    <a:pt x="193" y="999"/>
                  </a:lnTo>
                  <a:lnTo>
                    <a:pt x="171" y="989"/>
                  </a:lnTo>
                  <a:lnTo>
                    <a:pt x="147" y="982"/>
                  </a:lnTo>
                  <a:lnTo>
                    <a:pt x="53" y="968"/>
                  </a:lnTo>
                  <a:lnTo>
                    <a:pt x="36" y="962"/>
                  </a:lnTo>
                  <a:lnTo>
                    <a:pt x="21" y="952"/>
                  </a:lnTo>
                  <a:lnTo>
                    <a:pt x="10" y="940"/>
                  </a:lnTo>
                  <a:lnTo>
                    <a:pt x="3" y="923"/>
                  </a:lnTo>
                  <a:lnTo>
                    <a:pt x="0" y="906"/>
                  </a:lnTo>
                  <a:lnTo>
                    <a:pt x="0" y="735"/>
                  </a:lnTo>
                  <a:lnTo>
                    <a:pt x="2" y="717"/>
                  </a:lnTo>
                  <a:lnTo>
                    <a:pt x="10" y="702"/>
                  </a:lnTo>
                  <a:lnTo>
                    <a:pt x="20" y="689"/>
                  </a:lnTo>
                  <a:lnTo>
                    <a:pt x="34" y="680"/>
                  </a:lnTo>
                  <a:lnTo>
                    <a:pt x="51" y="674"/>
                  </a:lnTo>
                  <a:lnTo>
                    <a:pt x="140" y="657"/>
                  </a:lnTo>
                  <a:lnTo>
                    <a:pt x="165" y="650"/>
                  </a:lnTo>
                  <a:lnTo>
                    <a:pt x="186" y="638"/>
                  </a:lnTo>
                  <a:lnTo>
                    <a:pt x="204" y="622"/>
                  </a:lnTo>
                  <a:lnTo>
                    <a:pt x="220" y="604"/>
                  </a:lnTo>
                  <a:lnTo>
                    <a:pt x="231" y="582"/>
                  </a:lnTo>
                  <a:lnTo>
                    <a:pt x="238" y="557"/>
                  </a:lnTo>
                  <a:lnTo>
                    <a:pt x="240" y="533"/>
                  </a:lnTo>
                  <a:lnTo>
                    <a:pt x="236" y="509"/>
                  </a:lnTo>
                  <a:lnTo>
                    <a:pt x="229" y="486"/>
                  </a:lnTo>
                  <a:lnTo>
                    <a:pt x="215" y="465"/>
                  </a:lnTo>
                  <a:lnTo>
                    <a:pt x="159" y="387"/>
                  </a:lnTo>
                  <a:lnTo>
                    <a:pt x="151" y="372"/>
                  </a:lnTo>
                  <a:lnTo>
                    <a:pt x="148" y="355"/>
                  </a:lnTo>
                  <a:lnTo>
                    <a:pt x="149" y="338"/>
                  </a:lnTo>
                  <a:lnTo>
                    <a:pt x="155" y="321"/>
                  </a:lnTo>
                  <a:lnTo>
                    <a:pt x="166" y="308"/>
                  </a:lnTo>
                  <a:lnTo>
                    <a:pt x="287" y="187"/>
                  </a:lnTo>
                  <a:lnTo>
                    <a:pt x="302" y="176"/>
                  </a:lnTo>
                  <a:lnTo>
                    <a:pt x="317" y="170"/>
                  </a:lnTo>
                  <a:lnTo>
                    <a:pt x="334" y="168"/>
                  </a:lnTo>
                  <a:lnTo>
                    <a:pt x="350" y="171"/>
                  </a:lnTo>
                  <a:lnTo>
                    <a:pt x="366" y="179"/>
                  </a:lnTo>
                  <a:lnTo>
                    <a:pt x="464" y="244"/>
                  </a:lnTo>
                  <a:lnTo>
                    <a:pt x="485" y="256"/>
                  </a:lnTo>
                  <a:lnTo>
                    <a:pt x="508" y="264"/>
                  </a:lnTo>
                  <a:lnTo>
                    <a:pt x="531" y="266"/>
                  </a:lnTo>
                  <a:lnTo>
                    <a:pt x="555" y="264"/>
                  </a:lnTo>
                  <a:lnTo>
                    <a:pt x="579" y="256"/>
                  </a:lnTo>
                  <a:lnTo>
                    <a:pt x="601" y="245"/>
                  </a:lnTo>
                  <a:lnTo>
                    <a:pt x="618" y="230"/>
                  </a:lnTo>
                  <a:lnTo>
                    <a:pt x="634" y="211"/>
                  </a:lnTo>
                  <a:lnTo>
                    <a:pt x="645" y="190"/>
                  </a:lnTo>
                  <a:lnTo>
                    <a:pt x="651" y="167"/>
                  </a:lnTo>
                  <a:lnTo>
                    <a:pt x="674" y="51"/>
                  </a:lnTo>
                  <a:lnTo>
                    <a:pt x="680" y="34"/>
                  </a:lnTo>
                  <a:lnTo>
                    <a:pt x="689" y="21"/>
                  </a:lnTo>
                  <a:lnTo>
                    <a:pt x="702" y="10"/>
                  </a:lnTo>
                  <a:lnTo>
                    <a:pt x="718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145"/>
            <p:cNvSpPr>
              <a:spLocks noEditPoints="1"/>
            </p:cNvSpPr>
            <p:nvPr/>
          </p:nvSpPr>
          <p:spPr bwMode="auto">
            <a:xfrm>
              <a:off x="1951038" y="5383213"/>
              <a:ext cx="98425" cy="98425"/>
            </a:xfrm>
            <a:custGeom>
              <a:avLst/>
              <a:gdLst>
                <a:gd name="T0" fmla="*/ 276 w 619"/>
                <a:gd name="T1" fmla="*/ 126 h 618"/>
                <a:gd name="T2" fmla="*/ 216 w 619"/>
                <a:gd name="T3" fmla="*/ 149 h 618"/>
                <a:gd name="T4" fmla="*/ 168 w 619"/>
                <a:gd name="T5" fmla="*/ 189 h 618"/>
                <a:gd name="T6" fmla="*/ 135 w 619"/>
                <a:gd name="T7" fmla="*/ 244 h 618"/>
                <a:gd name="T8" fmla="*/ 124 w 619"/>
                <a:gd name="T9" fmla="*/ 310 h 618"/>
                <a:gd name="T10" fmla="*/ 135 w 619"/>
                <a:gd name="T11" fmla="*/ 374 h 618"/>
                <a:gd name="T12" fmla="*/ 168 w 619"/>
                <a:gd name="T13" fmla="*/ 429 h 618"/>
                <a:gd name="T14" fmla="*/ 216 w 619"/>
                <a:gd name="T15" fmla="*/ 470 h 618"/>
                <a:gd name="T16" fmla="*/ 276 w 619"/>
                <a:gd name="T17" fmla="*/ 493 h 618"/>
                <a:gd name="T18" fmla="*/ 343 w 619"/>
                <a:gd name="T19" fmla="*/ 493 h 618"/>
                <a:gd name="T20" fmla="*/ 403 w 619"/>
                <a:gd name="T21" fmla="*/ 470 h 618"/>
                <a:gd name="T22" fmla="*/ 451 w 619"/>
                <a:gd name="T23" fmla="*/ 429 h 618"/>
                <a:gd name="T24" fmla="*/ 483 w 619"/>
                <a:gd name="T25" fmla="*/ 374 h 618"/>
                <a:gd name="T26" fmla="*/ 496 w 619"/>
                <a:gd name="T27" fmla="*/ 310 h 618"/>
                <a:gd name="T28" fmla="*/ 483 w 619"/>
                <a:gd name="T29" fmla="*/ 244 h 618"/>
                <a:gd name="T30" fmla="*/ 451 w 619"/>
                <a:gd name="T31" fmla="*/ 189 h 618"/>
                <a:gd name="T32" fmla="*/ 403 w 619"/>
                <a:gd name="T33" fmla="*/ 149 h 618"/>
                <a:gd name="T34" fmla="*/ 343 w 619"/>
                <a:gd name="T35" fmla="*/ 126 h 618"/>
                <a:gd name="T36" fmla="*/ 310 w 619"/>
                <a:gd name="T37" fmla="*/ 0 h 618"/>
                <a:gd name="T38" fmla="*/ 400 w 619"/>
                <a:gd name="T39" fmla="*/ 13 h 618"/>
                <a:gd name="T40" fmla="*/ 478 w 619"/>
                <a:gd name="T41" fmla="*/ 49 h 618"/>
                <a:gd name="T42" fmla="*/ 543 w 619"/>
                <a:gd name="T43" fmla="*/ 106 h 618"/>
                <a:gd name="T44" fmla="*/ 591 w 619"/>
                <a:gd name="T45" fmla="*/ 178 h 618"/>
                <a:gd name="T46" fmla="*/ 616 w 619"/>
                <a:gd name="T47" fmla="*/ 263 h 618"/>
                <a:gd name="T48" fmla="*/ 616 w 619"/>
                <a:gd name="T49" fmla="*/ 355 h 618"/>
                <a:gd name="T50" fmla="*/ 591 w 619"/>
                <a:gd name="T51" fmla="*/ 440 h 618"/>
                <a:gd name="T52" fmla="*/ 543 w 619"/>
                <a:gd name="T53" fmla="*/ 513 h 618"/>
                <a:gd name="T54" fmla="*/ 478 w 619"/>
                <a:gd name="T55" fmla="*/ 569 h 618"/>
                <a:gd name="T56" fmla="*/ 400 w 619"/>
                <a:gd name="T57" fmla="*/ 605 h 618"/>
                <a:gd name="T58" fmla="*/ 310 w 619"/>
                <a:gd name="T59" fmla="*/ 618 h 618"/>
                <a:gd name="T60" fmla="*/ 221 w 619"/>
                <a:gd name="T61" fmla="*/ 605 h 618"/>
                <a:gd name="T62" fmla="*/ 141 w 619"/>
                <a:gd name="T63" fmla="*/ 569 h 618"/>
                <a:gd name="T64" fmla="*/ 76 w 619"/>
                <a:gd name="T65" fmla="*/ 513 h 618"/>
                <a:gd name="T66" fmla="*/ 29 w 619"/>
                <a:gd name="T67" fmla="*/ 440 h 618"/>
                <a:gd name="T68" fmla="*/ 3 w 619"/>
                <a:gd name="T69" fmla="*/ 355 h 618"/>
                <a:gd name="T70" fmla="*/ 3 w 619"/>
                <a:gd name="T71" fmla="*/ 263 h 618"/>
                <a:gd name="T72" fmla="*/ 29 w 619"/>
                <a:gd name="T73" fmla="*/ 178 h 618"/>
                <a:gd name="T74" fmla="*/ 76 w 619"/>
                <a:gd name="T75" fmla="*/ 106 h 618"/>
                <a:gd name="T76" fmla="*/ 141 w 619"/>
                <a:gd name="T77" fmla="*/ 49 h 618"/>
                <a:gd name="T78" fmla="*/ 221 w 619"/>
                <a:gd name="T79" fmla="*/ 13 h 618"/>
                <a:gd name="T80" fmla="*/ 310 w 619"/>
                <a:gd name="T81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9" h="618">
                  <a:moveTo>
                    <a:pt x="310" y="123"/>
                  </a:moveTo>
                  <a:lnTo>
                    <a:pt x="276" y="126"/>
                  </a:lnTo>
                  <a:lnTo>
                    <a:pt x="245" y="135"/>
                  </a:lnTo>
                  <a:lnTo>
                    <a:pt x="216" y="149"/>
                  </a:lnTo>
                  <a:lnTo>
                    <a:pt x="190" y="167"/>
                  </a:lnTo>
                  <a:lnTo>
                    <a:pt x="168" y="189"/>
                  </a:lnTo>
                  <a:lnTo>
                    <a:pt x="149" y="216"/>
                  </a:lnTo>
                  <a:lnTo>
                    <a:pt x="135" y="244"/>
                  </a:lnTo>
                  <a:lnTo>
                    <a:pt x="127" y="275"/>
                  </a:lnTo>
                  <a:lnTo>
                    <a:pt x="124" y="310"/>
                  </a:lnTo>
                  <a:lnTo>
                    <a:pt x="127" y="343"/>
                  </a:lnTo>
                  <a:lnTo>
                    <a:pt x="135" y="374"/>
                  </a:lnTo>
                  <a:lnTo>
                    <a:pt x="149" y="403"/>
                  </a:lnTo>
                  <a:lnTo>
                    <a:pt x="168" y="429"/>
                  </a:lnTo>
                  <a:lnTo>
                    <a:pt x="190" y="451"/>
                  </a:lnTo>
                  <a:lnTo>
                    <a:pt x="216" y="470"/>
                  </a:lnTo>
                  <a:lnTo>
                    <a:pt x="245" y="484"/>
                  </a:lnTo>
                  <a:lnTo>
                    <a:pt x="276" y="493"/>
                  </a:lnTo>
                  <a:lnTo>
                    <a:pt x="310" y="495"/>
                  </a:lnTo>
                  <a:lnTo>
                    <a:pt x="343" y="493"/>
                  </a:lnTo>
                  <a:lnTo>
                    <a:pt x="374" y="484"/>
                  </a:lnTo>
                  <a:lnTo>
                    <a:pt x="403" y="470"/>
                  </a:lnTo>
                  <a:lnTo>
                    <a:pt x="429" y="451"/>
                  </a:lnTo>
                  <a:lnTo>
                    <a:pt x="451" y="429"/>
                  </a:lnTo>
                  <a:lnTo>
                    <a:pt x="470" y="403"/>
                  </a:lnTo>
                  <a:lnTo>
                    <a:pt x="483" y="374"/>
                  </a:lnTo>
                  <a:lnTo>
                    <a:pt x="492" y="343"/>
                  </a:lnTo>
                  <a:lnTo>
                    <a:pt x="496" y="310"/>
                  </a:lnTo>
                  <a:lnTo>
                    <a:pt x="492" y="275"/>
                  </a:lnTo>
                  <a:lnTo>
                    <a:pt x="483" y="244"/>
                  </a:lnTo>
                  <a:lnTo>
                    <a:pt x="470" y="216"/>
                  </a:lnTo>
                  <a:lnTo>
                    <a:pt x="451" y="189"/>
                  </a:lnTo>
                  <a:lnTo>
                    <a:pt x="429" y="167"/>
                  </a:lnTo>
                  <a:lnTo>
                    <a:pt x="403" y="149"/>
                  </a:lnTo>
                  <a:lnTo>
                    <a:pt x="374" y="135"/>
                  </a:lnTo>
                  <a:lnTo>
                    <a:pt x="343" y="126"/>
                  </a:lnTo>
                  <a:lnTo>
                    <a:pt x="310" y="123"/>
                  </a:lnTo>
                  <a:close/>
                  <a:moveTo>
                    <a:pt x="310" y="0"/>
                  </a:moveTo>
                  <a:lnTo>
                    <a:pt x="355" y="3"/>
                  </a:lnTo>
                  <a:lnTo>
                    <a:pt x="400" y="13"/>
                  </a:lnTo>
                  <a:lnTo>
                    <a:pt x="440" y="28"/>
                  </a:lnTo>
                  <a:lnTo>
                    <a:pt x="478" y="49"/>
                  </a:lnTo>
                  <a:lnTo>
                    <a:pt x="513" y="76"/>
                  </a:lnTo>
                  <a:lnTo>
                    <a:pt x="543" y="106"/>
                  </a:lnTo>
                  <a:lnTo>
                    <a:pt x="570" y="141"/>
                  </a:lnTo>
                  <a:lnTo>
                    <a:pt x="591" y="178"/>
                  </a:lnTo>
                  <a:lnTo>
                    <a:pt x="607" y="220"/>
                  </a:lnTo>
                  <a:lnTo>
                    <a:pt x="616" y="263"/>
                  </a:lnTo>
                  <a:lnTo>
                    <a:pt x="619" y="310"/>
                  </a:lnTo>
                  <a:lnTo>
                    <a:pt x="616" y="355"/>
                  </a:lnTo>
                  <a:lnTo>
                    <a:pt x="607" y="399"/>
                  </a:lnTo>
                  <a:lnTo>
                    <a:pt x="591" y="440"/>
                  </a:lnTo>
                  <a:lnTo>
                    <a:pt x="570" y="477"/>
                  </a:lnTo>
                  <a:lnTo>
                    <a:pt x="543" y="513"/>
                  </a:lnTo>
                  <a:lnTo>
                    <a:pt x="513" y="542"/>
                  </a:lnTo>
                  <a:lnTo>
                    <a:pt x="478" y="569"/>
                  </a:lnTo>
                  <a:lnTo>
                    <a:pt x="440" y="590"/>
                  </a:lnTo>
                  <a:lnTo>
                    <a:pt x="400" y="605"/>
                  </a:lnTo>
                  <a:lnTo>
                    <a:pt x="355" y="615"/>
                  </a:lnTo>
                  <a:lnTo>
                    <a:pt x="310" y="618"/>
                  </a:lnTo>
                  <a:lnTo>
                    <a:pt x="264" y="615"/>
                  </a:lnTo>
                  <a:lnTo>
                    <a:pt x="221" y="605"/>
                  </a:lnTo>
                  <a:lnTo>
                    <a:pt x="179" y="590"/>
                  </a:lnTo>
                  <a:lnTo>
                    <a:pt x="141" y="569"/>
                  </a:lnTo>
                  <a:lnTo>
                    <a:pt x="106" y="542"/>
                  </a:lnTo>
                  <a:lnTo>
                    <a:pt x="76" y="513"/>
                  </a:lnTo>
                  <a:lnTo>
                    <a:pt x="50" y="477"/>
                  </a:lnTo>
                  <a:lnTo>
                    <a:pt x="29" y="440"/>
                  </a:lnTo>
                  <a:lnTo>
                    <a:pt x="13" y="399"/>
                  </a:lnTo>
                  <a:lnTo>
                    <a:pt x="3" y="355"/>
                  </a:lnTo>
                  <a:lnTo>
                    <a:pt x="0" y="310"/>
                  </a:lnTo>
                  <a:lnTo>
                    <a:pt x="3" y="263"/>
                  </a:lnTo>
                  <a:lnTo>
                    <a:pt x="13" y="220"/>
                  </a:lnTo>
                  <a:lnTo>
                    <a:pt x="29" y="178"/>
                  </a:lnTo>
                  <a:lnTo>
                    <a:pt x="50" y="141"/>
                  </a:lnTo>
                  <a:lnTo>
                    <a:pt x="76" y="106"/>
                  </a:lnTo>
                  <a:lnTo>
                    <a:pt x="106" y="76"/>
                  </a:lnTo>
                  <a:lnTo>
                    <a:pt x="141" y="49"/>
                  </a:lnTo>
                  <a:lnTo>
                    <a:pt x="179" y="28"/>
                  </a:lnTo>
                  <a:lnTo>
                    <a:pt x="221" y="13"/>
                  </a:lnTo>
                  <a:lnTo>
                    <a:pt x="264" y="3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146"/>
            <p:cNvSpPr>
              <a:spLocks noEditPoints="1"/>
            </p:cNvSpPr>
            <p:nvPr/>
          </p:nvSpPr>
          <p:spPr bwMode="auto">
            <a:xfrm>
              <a:off x="1587500" y="4999038"/>
              <a:ext cx="492125" cy="539750"/>
            </a:xfrm>
            <a:custGeom>
              <a:avLst/>
              <a:gdLst>
                <a:gd name="T0" fmla="*/ 165 w 3101"/>
                <a:gd name="T1" fmla="*/ 1434 h 3396"/>
                <a:gd name="T2" fmla="*/ 281 w 3101"/>
                <a:gd name="T3" fmla="*/ 1534 h 3396"/>
                <a:gd name="T4" fmla="*/ 420 w 3101"/>
                <a:gd name="T5" fmla="*/ 1606 h 3396"/>
                <a:gd name="T6" fmla="*/ 991 w 3101"/>
                <a:gd name="T7" fmla="*/ 1757 h 3396"/>
                <a:gd name="T8" fmla="*/ 1284 w 3101"/>
                <a:gd name="T9" fmla="*/ 1788 h 3396"/>
                <a:gd name="T10" fmla="*/ 1746 w 3101"/>
                <a:gd name="T11" fmla="*/ 1792 h 3396"/>
                <a:gd name="T12" fmla="*/ 2108 w 3101"/>
                <a:gd name="T13" fmla="*/ 1758 h 3396"/>
                <a:gd name="T14" fmla="*/ 2643 w 3101"/>
                <a:gd name="T15" fmla="*/ 1622 h 3396"/>
                <a:gd name="T16" fmla="*/ 2840 w 3101"/>
                <a:gd name="T17" fmla="*/ 1520 h 3396"/>
                <a:gd name="T18" fmla="*/ 2955 w 3101"/>
                <a:gd name="T19" fmla="*/ 1403 h 3396"/>
                <a:gd name="T20" fmla="*/ 2946 w 3101"/>
                <a:gd name="T21" fmla="*/ 849 h 3396"/>
                <a:gd name="T22" fmla="*/ 2784 w 3101"/>
                <a:gd name="T23" fmla="*/ 952 h 3396"/>
                <a:gd name="T24" fmla="*/ 2542 w 3101"/>
                <a:gd name="T25" fmla="*/ 1048 h 3396"/>
                <a:gd name="T26" fmla="*/ 2289 w 3101"/>
                <a:gd name="T27" fmla="*/ 1112 h 3396"/>
                <a:gd name="T28" fmla="*/ 1880 w 3101"/>
                <a:gd name="T29" fmla="*/ 1165 h 3396"/>
                <a:gd name="T30" fmla="*/ 1341 w 3101"/>
                <a:gd name="T31" fmla="*/ 1172 h 3396"/>
                <a:gd name="T32" fmla="*/ 904 w 3101"/>
                <a:gd name="T33" fmla="*/ 1128 h 3396"/>
                <a:gd name="T34" fmla="*/ 628 w 3101"/>
                <a:gd name="T35" fmla="*/ 1069 h 3396"/>
                <a:gd name="T36" fmla="*/ 388 w 3101"/>
                <a:gd name="T37" fmla="*/ 986 h 3396"/>
                <a:gd name="T38" fmla="*/ 162 w 3101"/>
                <a:gd name="T39" fmla="*/ 855 h 3396"/>
                <a:gd name="T40" fmla="*/ 1206 w 3101"/>
                <a:gd name="T41" fmla="*/ 138 h 3396"/>
                <a:gd name="T42" fmla="*/ 487 w 3101"/>
                <a:gd name="T43" fmla="*/ 287 h 3396"/>
                <a:gd name="T44" fmla="*/ 140 w 3101"/>
                <a:gd name="T45" fmla="*/ 525 h 3396"/>
                <a:gd name="T46" fmla="*/ 260 w 3101"/>
                <a:gd name="T47" fmla="*/ 776 h 3396"/>
                <a:gd name="T48" fmla="*/ 807 w 3101"/>
                <a:gd name="T49" fmla="*/ 982 h 3396"/>
                <a:gd name="T50" fmla="*/ 1669 w 3101"/>
                <a:gd name="T51" fmla="*/ 1052 h 3396"/>
                <a:gd name="T52" fmla="*/ 2465 w 3101"/>
                <a:gd name="T53" fmla="*/ 940 h 3396"/>
                <a:gd name="T54" fmla="*/ 2915 w 3101"/>
                <a:gd name="T55" fmla="*/ 715 h 3396"/>
                <a:gd name="T56" fmla="*/ 2915 w 3101"/>
                <a:gd name="T57" fmla="*/ 462 h 3396"/>
                <a:gd name="T58" fmla="*/ 2465 w 3101"/>
                <a:gd name="T59" fmla="*/ 238 h 3396"/>
                <a:gd name="T60" fmla="*/ 1669 w 3101"/>
                <a:gd name="T61" fmla="*/ 126 h 3396"/>
                <a:gd name="T62" fmla="*/ 2224 w 3101"/>
                <a:gd name="T63" fmla="*/ 53 h 3396"/>
                <a:gd name="T64" fmla="*/ 2833 w 3101"/>
                <a:gd name="T65" fmla="*/ 251 h 3396"/>
                <a:gd name="T66" fmla="*/ 3092 w 3101"/>
                <a:gd name="T67" fmla="*/ 527 h 3396"/>
                <a:gd name="T68" fmla="*/ 3039 w 3101"/>
                <a:gd name="T69" fmla="*/ 1858 h 3396"/>
                <a:gd name="T70" fmla="*/ 2925 w 3101"/>
                <a:gd name="T71" fmla="*/ 1609 h 3396"/>
                <a:gd name="T72" fmla="*/ 2402 w 3101"/>
                <a:gd name="T73" fmla="*/ 1831 h 3396"/>
                <a:gd name="T74" fmla="*/ 1551 w 3101"/>
                <a:gd name="T75" fmla="*/ 1920 h 3396"/>
                <a:gd name="T76" fmla="*/ 695 w 3101"/>
                <a:gd name="T77" fmla="*/ 1830 h 3396"/>
                <a:gd name="T78" fmla="*/ 173 w 3101"/>
                <a:gd name="T79" fmla="*/ 1607 h 3396"/>
                <a:gd name="T80" fmla="*/ 137 w 3101"/>
                <a:gd name="T81" fmla="*/ 2128 h 3396"/>
                <a:gd name="T82" fmla="*/ 244 w 3101"/>
                <a:gd name="T83" fmla="*/ 2251 h 3396"/>
                <a:gd name="T84" fmla="*/ 381 w 3101"/>
                <a:gd name="T85" fmla="*/ 2332 h 3396"/>
                <a:gd name="T86" fmla="*/ 791 w 3101"/>
                <a:gd name="T87" fmla="*/ 2465 h 3396"/>
                <a:gd name="T88" fmla="*/ 1199 w 3101"/>
                <a:gd name="T89" fmla="*/ 2525 h 3396"/>
                <a:gd name="T90" fmla="*/ 1587 w 3101"/>
                <a:gd name="T91" fmla="*/ 2552 h 3396"/>
                <a:gd name="T92" fmla="*/ 1551 w 3101"/>
                <a:gd name="T93" fmla="*/ 2664 h 3396"/>
                <a:gd name="T94" fmla="*/ 695 w 3101"/>
                <a:gd name="T95" fmla="*/ 2573 h 3396"/>
                <a:gd name="T96" fmla="*/ 173 w 3101"/>
                <a:gd name="T97" fmla="*/ 2350 h 3396"/>
                <a:gd name="T98" fmla="*/ 135 w 3101"/>
                <a:gd name="T99" fmla="*/ 2869 h 3396"/>
                <a:gd name="T100" fmla="*/ 438 w 3101"/>
                <a:gd name="T101" fmla="*/ 3101 h 3396"/>
                <a:gd name="T102" fmla="*/ 1133 w 3101"/>
                <a:gd name="T103" fmla="*/ 3263 h 3396"/>
                <a:gd name="T104" fmla="*/ 1288 w 3101"/>
                <a:gd name="T105" fmla="*/ 3373 h 3396"/>
                <a:gd name="T106" fmla="*/ 993 w 3101"/>
                <a:gd name="T107" fmla="*/ 3370 h 3396"/>
                <a:gd name="T108" fmla="*/ 404 w 3101"/>
                <a:gd name="T109" fmla="*/ 3221 h 3396"/>
                <a:gd name="T110" fmla="*/ 42 w 3101"/>
                <a:gd name="T111" fmla="*/ 2960 h 3396"/>
                <a:gd name="T112" fmla="*/ 22 w 3101"/>
                <a:gd name="T113" fmla="*/ 491 h 3396"/>
                <a:gd name="T114" fmla="*/ 326 w 3101"/>
                <a:gd name="T115" fmla="*/ 220 h 3396"/>
                <a:gd name="T116" fmla="*/ 976 w 3101"/>
                <a:gd name="T117" fmla="*/ 37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01" h="3396">
                  <a:moveTo>
                    <a:pt x="125" y="824"/>
                  </a:moveTo>
                  <a:lnTo>
                    <a:pt x="125" y="1332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7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5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3" y="1475"/>
                  </a:lnTo>
                  <a:lnTo>
                    <a:pt x="212" y="1481"/>
                  </a:lnTo>
                  <a:lnTo>
                    <a:pt x="244" y="1508"/>
                  </a:lnTo>
                  <a:lnTo>
                    <a:pt x="253" y="1513"/>
                  </a:lnTo>
                  <a:lnTo>
                    <a:pt x="260" y="1519"/>
                  </a:lnTo>
                  <a:lnTo>
                    <a:pt x="281" y="1534"/>
                  </a:lnTo>
                  <a:lnTo>
                    <a:pt x="305" y="1547"/>
                  </a:lnTo>
                  <a:lnTo>
                    <a:pt x="311" y="1552"/>
                  </a:lnTo>
                  <a:lnTo>
                    <a:pt x="318" y="1555"/>
                  </a:lnTo>
                  <a:lnTo>
                    <a:pt x="347" y="1571"/>
                  </a:lnTo>
                  <a:lnTo>
                    <a:pt x="376" y="1586"/>
                  </a:lnTo>
                  <a:lnTo>
                    <a:pt x="381" y="1588"/>
                  </a:lnTo>
                  <a:lnTo>
                    <a:pt x="385" y="1590"/>
                  </a:lnTo>
                  <a:lnTo>
                    <a:pt x="420" y="1606"/>
                  </a:lnTo>
                  <a:lnTo>
                    <a:pt x="458" y="1622"/>
                  </a:lnTo>
                  <a:lnTo>
                    <a:pt x="460" y="1624"/>
                  </a:lnTo>
                  <a:lnTo>
                    <a:pt x="534" y="1650"/>
                  </a:lnTo>
                  <a:lnTo>
                    <a:pt x="615" y="1675"/>
                  </a:lnTo>
                  <a:lnTo>
                    <a:pt x="700" y="1700"/>
                  </a:lnTo>
                  <a:lnTo>
                    <a:pt x="791" y="1722"/>
                  </a:lnTo>
                  <a:lnTo>
                    <a:pt x="890" y="1740"/>
                  </a:lnTo>
                  <a:lnTo>
                    <a:pt x="991" y="1757"/>
                  </a:lnTo>
                  <a:lnTo>
                    <a:pt x="993" y="1758"/>
                  </a:lnTo>
                  <a:lnTo>
                    <a:pt x="995" y="1758"/>
                  </a:lnTo>
                  <a:lnTo>
                    <a:pt x="1056" y="1766"/>
                  </a:lnTo>
                  <a:lnTo>
                    <a:pt x="1120" y="1774"/>
                  </a:lnTo>
                  <a:lnTo>
                    <a:pt x="1141" y="1776"/>
                  </a:lnTo>
                  <a:lnTo>
                    <a:pt x="1199" y="1781"/>
                  </a:lnTo>
                  <a:lnTo>
                    <a:pt x="1256" y="1786"/>
                  </a:lnTo>
                  <a:lnTo>
                    <a:pt x="1284" y="1788"/>
                  </a:lnTo>
                  <a:lnTo>
                    <a:pt x="1311" y="1789"/>
                  </a:lnTo>
                  <a:lnTo>
                    <a:pt x="1354" y="1792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7"/>
                  </a:lnTo>
                  <a:lnTo>
                    <a:pt x="1626" y="1796"/>
                  </a:lnTo>
                  <a:lnTo>
                    <a:pt x="1701" y="1795"/>
                  </a:lnTo>
                  <a:lnTo>
                    <a:pt x="1746" y="1792"/>
                  </a:lnTo>
                  <a:lnTo>
                    <a:pt x="1790" y="1789"/>
                  </a:lnTo>
                  <a:lnTo>
                    <a:pt x="1845" y="1787"/>
                  </a:lnTo>
                  <a:lnTo>
                    <a:pt x="1902" y="1781"/>
                  </a:lnTo>
                  <a:lnTo>
                    <a:pt x="1959" y="1776"/>
                  </a:lnTo>
                  <a:lnTo>
                    <a:pt x="1980" y="1774"/>
                  </a:lnTo>
                  <a:lnTo>
                    <a:pt x="2044" y="1767"/>
                  </a:lnTo>
                  <a:lnTo>
                    <a:pt x="2106" y="1758"/>
                  </a:lnTo>
                  <a:lnTo>
                    <a:pt x="2108" y="1758"/>
                  </a:lnTo>
                  <a:lnTo>
                    <a:pt x="2109" y="1758"/>
                  </a:lnTo>
                  <a:lnTo>
                    <a:pt x="2212" y="1740"/>
                  </a:lnTo>
                  <a:lnTo>
                    <a:pt x="2309" y="1722"/>
                  </a:lnTo>
                  <a:lnTo>
                    <a:pt x="2401" y="1700"/>
                  </a:lnTo>
                  <a:lnTo>
                    <a:pt x="2487" y="1676"/>
                  </a:lnTo>
                  <a:lnTo>
                    <a:pt x="2567" y="1651"/>
                  </a:lnTo>
                  <a:lnTo>
                    <a:pt x="2640" y="1624"/>
                  </a:lnTo>
                  <a:lnTo>
                    <a:pt x="2643" y="1622"/>
                  </a:lnTo>
                  <a:lnTo>
                    <a:pt x="2680" y="1607"/>
                  </a:lnTo>
                  <a:lnTo>
                    <a:pt x="2717" y="1590"/>
                  </a:lnTo>
                  <a:lnTo>
                    <a:pt x="2724" y="1586"/>
                  </a:lnTo>
                  <a:lnTo>
                    <a:pt x="2783" y="1555"/>
                  </a:lnTo>
                  <a:lnTo>
                    <a:pt x="2789" y="1552"/>
                  </a:lnTo>
                  <a:lnTo>
                    <a:pt x="2796" y="1547"/>
                  </a:lnTo>
                  <a:lnTo>
                    <a:pt x="2819" y="1534"/>
                  </a:lnTo>
                  <a:lnTo>
                    <a:pt x="2840" y="1520"/>
                  </a:lnTo>
                  <a:lnTo>
                    <a:pt x="2857" y="1509"/>
                  </a:lnTo>
                  <a:lnTo>
                    <a:pt x="2889" y="1481"/>
                  </a:lnTo>
                  <a:lnTo>
                    <a:pt x="2898" y="1475"/>
                  </a:lnTo>
                  <a:lnTo>
                    <a:pt x="2905" y="1467"/>
                  </a:lnTo>
                  <a:lnTo>
                    <a:pt x="2927" y="1443"/>
                  </a:lnTo>
                  <a:lnTo>
                    <a:pt x="2935" y="1435"/>
                  </a:lnTo>
                  <a:lnTo>
                    <a:pt x="2942" y="1426"/>
                  </a:lnTo>
                  <a:lnTo>
                    <a:pt x="2955" y="1403"/>
                  </a:lnTo>
                  <a:lnTo>
                    <a:pt x="2964" y="1384"/>
                  </a:lnTo>
                  <a:lnTo>
                    <a:pt x="2972" y="1362"/>
                  </a:lnTo>
                  <a:lnTo>
                    <a:pt x="2975" y="1347"/>
                  </a:lnTo>
                  <a:lnTo>
                    <a:pt x="2976" y="1332"/>
                  </a:lnTo>
                  <a:lnTo>
                    <a:pt x="2976" y="824"/>
                  </a:lnTo>
                  <a:lnTo>
                    <a:pt x="2965" y="834"/>
                  </a:lnTo>
                  <a:lnTo>
                    <a:pt x="2953" y="844"/>
                  </a:lnTo>
                  <a:lnTo>
                    <a:pt x="2946" y="849"/>
                  </a:lnTo>
                  <a:lnTo>
                    <a:pt x="2940" y="855"/>
                  </a:lnTo>
                  <a:lnTo>
                    <a:pt x="2911" y="877"/>
                  </a:lnTo>
                  <a:lnTo>
                    <a:pt x="2879" y="898"/>
                  </a:lnTo>
                  <a:lnTo>
                    <a:pt x="2872" y="902"/>
                  </a:lnTo>
                  <a:lnTo>
                    <a:pt x="2865" y="907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9"/>
                  </a:lnTo>
                  <a:lnTo>
                    <a:pt x="2712" y="986"/>
                  </a:lnTo>
                  <a:lnTo>
                    <a:pt x="2707" y="988"/>
                  </a:lnTo>
                  <a:lnTo>
                    <a:pt x="2701" y="990"/>
                  </a:lnTo>
                  <a:lnTo>
                    <a:pt x="2656" y="1009"/>
                  </a:lnTo>
                  <a:lnTo>
                    <a:pt x="2608" y="1027"/>
                  </a:lnTo>
                  <a:lnTo>
                    <a:pt x="2581" y="1036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4"/>
                  </a:lnTo>
                  <a:lnTo>
                    <a:pt x="2359" y="1097"/>
                  </a:lnTo>
                  <a:lnTo>
                    <a:pt x="2353" y="1099"/>
                  </a:lnTo>
                  <a:lnTo>
                    <a:pt x="2348" y="1100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7"/>
                  </a:lnTo>
                  <a:lnTo>
                    <a:pt x="2089" y="1144"/>
                  </a:lnTo>
                  <a:lnTo>
                    <a:pt x="2060" y="1148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9"/>
                  </a:lnTo>
                  <a:lnTo>
                    <a:pt x="1760" y="1172"/>
                  </a:lnTo>
                  <a:lnTo>
                    <a:pt x="1714" y="1175"/>
                  </a:lnTo>
                  <a:lnTo>
                    <a:pt x="1634" y="1177"/>
                  </a:lnTo>
                  <a:lnTo>
                    <a:pt x="1551" y="1177"/>
                  </a:lnTo>
                  <a:lnTo>
                    <a:pt x="1467" y="1177"/>
                  </a:lnTo>
                  <a:lnTo>
                    <a:pt x="1386" y="1175"/>
                  </a:lnTo>
                  <a:lnTo>
                    <a:pt x="1341" y="1172"/>
                  </a:lnTo>
                  <a:lnTo>
                    <a:pt x="1280" y="1169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6"/>
                  </a:lnTo>
                  <a:lnTo>
                    <a:pt x="1041" y="1148"/>
                  </a:lnTo>
                  <a:lnTo>
                    <a:pt x="1012" y="1144"/>
                  </a:lnTo>
                  <a:lnTo>
                    <a:pt x="957" y="1137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53" y="1100"/>
                  </a:lnTo>
                  <a:lnTo>
                    <a:pt x="747" y="1099"/>
                  </a:lnTo>
                  <a:lnTo>
                    <a:pt x="742" y="1097"/>
                  </a:lnTo>
                  <a:lnTo>
                    <a:pt x="684" y="1084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6"/>
                  </a:lnTo>
                  <a:lnTo>
                    <a:pt x="492" y="1027"/>
                  </a:lnTo>
                  <a:lnTo>
                    <a:pt x="445" y="1009"/>
                  </a:lnTo>
                  <a:lnTo>
                    <a:pt x="401" y="990"/>
                  </a:lnTo>
                  <a:lnTo>
                    <a:pt x="394" y="988"/>
                  </a:lnTo>
                  <a:lnTo>
                    <a:pt x="388" y="986"/>
                  </a:lnTo>
                  <a:lnTo>
                    <a:pt x="352" y="969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7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7"/>
                  </a:lnTo>
                  <a:lnTo>
                    <a:pt x="162" y="855"/>
                  </a:lnTo>
                  <a:lnTo>
                    <a:pt x="154" y="849"/>
                  </a:lnTo>
                  <a:lnTo>
                    <a:pt x="148" y="844"/>
                  </a:lnTo>
                  <a:lnTo>
                    <a:pt x="136" y="834"/>
                  </a:lnTo>
                  <a:lnTo>
                    <a:pt x="125" y="824"/>
                  </a:lnTo>
                  <a:close/>
                  <a:moveTo>
                    <a:pt x="1551" y="125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9"/>
                  </a:lnTo>
                  <a:lnTo>
                    <a:pt x="998" y="162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6"/>
                  </a:lnTo>
                  <a:lnTo>
                    <a:pt x="637" y="238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2"/>
                  </a:lnTo>
                  <a:lnTo>
                    <a:pt x="308" y="371"/>
                  </a:lnTo>
                  <a:lnTo>
                    <a:pt x="260" y="400"/>
                  </a:lnTo>
                  <a:lnTo>
                    <a:pt x="220" y="431"/>
                  </a:lnTo>
                  <a:lnTo>
                    <a:pt x="185" y="462"/>
                  </a:lnTo>
                  <a:lnTo>
                    <a:pt x="159" y="494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9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4"/>
                  </a:lnTo>
                  <a:lnTo>
                    <a:pt x="185" y="715"/>
                  </a:lnTo>
                  <a:lnTo>
                    <a:pt x="220" y="747"/>
                  </a:lnTo>
                  <a:lnTo>
                    <a:pt x="260" y="776"/>
                  </a:lnTo>
                  <a:lnTo>
                    <a:pt x="308" y="807"/>
                  </a:lnTo>
                  <a:lnTo>
                    <a:pt x="361" y="836"/>
                  </a:lnTo>
                  <a:lnTo>
                    <a:pt x="420" y="864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40"/>
                  </a:lnTo>
                  <a:lnTo>
                    <a:pt x="720" y="962"/>
                  </a:lnTo>
                  <a:lnTo>
                    <a:pt x="807" y="982"/>
                  </a:lnTo>
                  <a:lnTo>
                    <a:pt x="901" y="999"/>
                  </a:lnTo>
                  <a:lnTo>
                    <a:pt x="998" y="1016"/>
                  </a:lnTo>
                  <a:lnTo>
                    <a:pt x="1101" y="1029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2"/>
                  </a:lnTo>
                  <a:lnTo>
                    <a:pt x="1551" y="1053"/>
                  </a:lnTo>
                  <a:lnTo>
                    <a:pt x="1669" y="1052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9"/>
                  </a:lnTo>
                  <a:lnTo>
                    <a:pt x="2103" y="1016"/>
                  </a:lnTo>
                  <a:lnTo>
                    <a:pt x="2201" y="999"/>
                  </a:lnTo>
                  <a:lnTo>
                    <a:pt x="2294" y="982"/>
                  </a:lnTo>
                  <a:lnTo>
                    <a:pt x="2382" y="962"/>
                  </a:lnTo>
                  <a:lnTo>
                    <a:pt x="2465" y="940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4"/>
                  </a:lnTo>
                  <a:lnTo>
                    <a:pt x="2740" y="836"/>
                  </a:lnTo>
                  <a:lnTo>
                    <a:pt x="2794" y="807"/>
                  </a:lnTo>
                  <a:lnTo>
                    <a:pt x="2840" y="776"/>
                  </a:lnTo>
                  <a:lnTo>
                    <a:pt x="2881" y="747"/>
                  </a:lnTo>
                  <a:lnTo>
                    <a:pt x="2915" y="715"/>
                  </a:lnTo>
                  <a:lnTo>
                    <a:pt x="2942" y="684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9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4"/>
                  </a:lnTo>
                  <a:lnTo>
                    <a:pt x="2915" y="462"/>
                  </a:lnTo>
                  <a:lnTo>
                    <a:pt x="2881" y="431"/>
                  </a:lnTo>
                  <a:lnTo>
                    <a:pt x="2840" y="400"/>
                  </a:lnTo>
                  <a:lnTo>
                    <a:pt x="2794" y="371"/>
                  </a:lnTo>
                  <a:lnTo>
                    <a:pt x="2740" y="342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8"/>
                  </a:lnTo>
                  <a:lnTo>
                    <a:pt x="2382" y="216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2"/>
                  </a:lnTo>
                  <a:lnTo>
                    <a:pt x="2000" y="149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5"/>
                  </a:lnTo>
                  <a:close/>
                  <a:moveTo>
                    <a:pt x="1551" y="0"/>
                  </a:moveTo>
                  <a:lnTo>
                    <a:pt x="1676" y="2"/>
                  </a:lnTo>
                  <a:lnTo>
                    <a:pt x="1796" y="7"/>
                  </a:lnTo>
                  <a:lnTo>
                    <a:pt x="1911" y="14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2"/>
                  </a:lnTo>
                  <a:lnTo>
                    <a:pt x="2409" y="91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4"/>
                  </a:lnTo>
                  <a:lnTo>
                    <a:pt x="2712" y="192"/>
                  </a:lnTo>
                  <a:lnTo>
                    <a:pt x="2775" y="220"/>
                  </a:lnTo>
                  <a:lnTo>
                    <a:pt x="2833" y="251"/>
                  </a:lnTo>
                  <a:lnTo>
                    <a:pt x="2884" y="283"/>
                  </a:lnTo>
                  <a:lnTo>
                    <a:pt x="2931" y="316"/>
                  </a:lnTo>
                  <a:lnTo>
                    <a:pt x="2972" y="350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5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8"/>
                  </a:lnTo>
                  <a:lnTo>
                    <a:pt x="3101" y="1797"/>
                  </a:lnTo>
                  <a:lnTo>
                    <a:pt x="3097" y="1817"/>
                  </a:lnTo>
                  <a:lnTo>
                    <a:pt x="3089" y="1833"/>
                  </a:lnTo>
                  <a:lnTo>
                    <a:pt x="3075" y="1846"/>
                  </a:lnTo>
                  <a:lnTo>
                    <a:pt x="3058" y="1855"/>
                  </a:lnTo>
                  <a:lnTo>
                    <a:pt x="3039" y="1858"/>
                  </a:lnTo>
                  <a:lnTo>
                    <a:pt x="3019" y="1855"/>
                  </a:lnTo>
                  <a:lnTo>
                    <a:pt x="3001" y="1846"/>
                  </a:lnTo>
                  <a:lnTo>
                    <a:pt x="2988" y="1833"/>
                  </a:lnTo>
                  <a:lnTo>
                    <a:pt x="2979" y="1817"/>
                  </a:lnTo>
                  <a:lnTo>
                    <a:pt x="2976" y="1797"/>
                  </a:lnTo>
                  <a:lnTo>
                    <a:pt x="2976" y="1567"/>
                  </a:lnTo>
                  <a:lnTo>
                    <a:pt x="2952" y="1588"/>
                  </a:lnTo>
                  <a:lnTo>
                    <a:pt x="2925" y="1609"/>
                  </a:lnTo>
                  <a:lnTo>
                    <a:pt x="2878" y="1641"/>
                  </a:lnTo>
                  <a:lnTo>
                    <a:pt x="2826" y="1673"/>
                  </a:lnTo>
                  <a:lnTo>
                    <a:pt x="2769" y="1703"/>
                  </a:lnTo>
                  <a:lnTo>
                    <a:pt x="2706" y="1732"/>
                  </a:lnTo>
                  <a:lnTo>
                    <a:pt x="2638" y="1759"/>
                  </a:lnTo>
                  <a:lnTo>
                    <a:pt x="2564" y="1785"/>
                  </a:lnTo>
                  <a:lnTo>
                    <a:pt x="2486" y="1809"/>
                  </a:lnTo>
                  <a:lnTo>
                    <a:pt x="2402" y="1831"/>
                  </a:lnTo>
                  <a:lnTo>
                    <a:pt x="2314" y="1851"/>
                  </a:lnTo>
                  <a:lnTo>
                    <a:pt x="2220" y="1868"/>
                  </a:lnTo>
                  <a:lnTo>
                    <a:pt x="2121" y="1884"/>
                  </a:lnTo>
                  <a:lnTo>
                    <a:pt x="2017" y="1897"/>
                  </a:lnTo>
                  <a:lnTo>
                    <a:pt x="1907" y="1907"/>
                  </a:lnTo>
                  <a:lnTo>
                    <a:pt x="1794" y="1915"/>
                  </a:lnTo>
                  <a:lnTo>
                    <a:pt x="1675" y="1919"/>
                  </a:lnTo>
                  <a:lnTo>
                    <a:pt x="1551" y="1920"/>
                  </a:lnTo>
                  <a:lnTo>
                    <a:pt x="1426" y="1919"/>
                  </a:lnTo>
                  <a:lnTo>
                    <a:pt x="1307" y="1915"/>
                  </a:lnTo>
                  <a:lnTo>
                    <a:pt x="1192" y="1907"/>
                  </a:lnTo>
                  <a:lnTo>
                    <a:pt x="1083" y="1896"/>
                  </a:lnTo>
                  <a:lnTo>
                    <a:pt x="978" y="1884"/>
                  </a:lnTo>
                  <a:lnTo>
                    <a:pt x="879" y="1868"/>
                  </a:lnTo>
                  <a:lnTo>
                    <a:pt x="785" y="1850"/>
                  </a:lnTo>
                  <a:lnTo>
                    <a:pt x="695" y="1830"/>
                  </a:lnTo>
                  <a:lnTo>
                    <a:pt x="611" y="1808"/>
                  </a:lnTo>
                  <a:lnTo>
                    <a:pt x="533" y="1783"/>
                  </a:lnTo>
                  <a:lnTo>
                    <a:pt x="459" y="1758"/>
                  </a:lnTo>
                  <a:lnTo>
                    <a:pt x="392" y="1731"/>
                  </a:lnTo>
                  <a:lnTo>
                    <a:pt x="329" y="1702"/>
                  </a:lnTo>
                  <a:lnTo>
                    <a:pt x="271" y="1671"/>
                  </a:lnTo>
                  <a:lnTo>
                    <a:pt x="220" y="1640"/>
                  </a:lnTo>
                  <a:lnTo>
                    <a:pt x="173" y="1607"/>
                  </a:lnTo>
                  <a:lnTo>
                    <a:pt x="151" y="1589"/>
                  </a:lnTo>
                  <a:lnTo>
                    <a:pt x="130" y="1572"/>
                  </a:lnTo>
                  <a:lnTo>
                    <a:pt x="127" y="1569"/>
                  </a:lnTo>
                  <a:lnTo>
                    <a:pt x="125" y="1567"/>
                  </a:lnTo>
                  <a:lnTo>
                    <a:pt x="125" y="2076"/>
                  </a:lnTo>
                  <a:lnTo>
                    <a:pt x="126" y="2090"/>
                  </a:lnTo>
                  <a:lnTo>
                    <a:pt x="129" y="2106"/>
                  </a:lnTo>
                  <a:lnTo>
                    <a:pt x="137" y="2128"/>
                  </a:lnTo>
                  <a:lnTo>
                    <a:pt x="146" y="2146"/>
                  </a:lnTo>
                  <a:lnTo>
                    <a:pt x="160" y="2170"/>
                  </a:lnTo>
                  <a:lnTo>
                    <a:pt x="165" y="2177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3" y="2218"/>
                  </a:lnTo>
                  <a:lnTo>
                    <a:pt x="212" y="2225"/>
                  </a:lnTo>
                  <a:lnTo>
                    <a:pt x="244" y="2251"/>
                  </a:lnTo>
                  <a:lnTo>
                    <a:pt x="260" y="2263"/>
                  </a:lnTo>
                  <a:lnTo>
                    <a:pt x="281" y="2278"/>
                  </a:lnTo>
                  <a:lnTo>
                    <a:pt x="305" y="2291"/>
                  </a:lnTo>
                  <a:lnTo>
                    <a:pt x="311" y="2295"/>
                  </a:lnTo>
                  <a:lnTo>
                    <a:pt x="318" y="2299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2"/>
                  </a:lnTo>
                  <a:lnTo>
                    <a:pt x="385" y="2334"/>
                  </a:lnTo>
                  <a:lnTo>
                    <a:pt x="420" y="2349"/>
                  </a:lnTo>
                  <a:lnTo>
                    <a:pt x="458" y="2366"/>
                  </a:lnTo>
                  <a:lnTo>
                    <a:pt x="460" y="2367"/>
                  </a:lnTo>
                  <a:lnTo>
                    <a:pt x="534" y="2393"/>
                  </a:lnTo>
                  <a:lnTo>
                    <a:pt x="615" y="2420"/>
                  </a:lnTo>
                  <a:lnTo>
                    <a:pt x="700" y="2443"/>
                  </a:lnTo>
                  <a:lnTo>
                    <a:pt x="791" y="2465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3" y="2502"/>
                  </a:lnTo>
                  <a:lnTo>
                    <a:pt x="995" y="2502"/>
                  </a:lnTo>
                  <a:lnTo>
                    <a:pt x="1056" y="2510"/>
                  </a:lnTo>
                  <a:lnTo>
                    <a:pt x="1120" y="2517"/>
                  </a:lnTo>
                  <a:lnTo>
                    <a:pt x="1141" y="2519"/>
                  </a:lnTo>
                  <a:lnTo>
                    <a:pt x="1199" y="2525"/>
                  </a:lnTo>
                  <a:lnTo>
                    <a:pt x="1256" y="2530"/>
                  </a:lnTo>
                  <a:lnTo>
                    <a:pt x="1311" y="2532"/>
                  </a:lnTo>
                  <a:lnTo>
                    <a:pt x="1354" y="2536"/>
                  </a:lnTo>
                  <a:lnTo>
                    <a:pt x="1400" y="2538"/>
                  </a:lnTo>
                  <a:lnTo>
                    <a:pt x="1475" y="2540"/>
                  </a:lnTo>
                  <a:lnTo>
                    <a:pt x="1551" y="2540"/>
                  </a:lnTo>
                  <a:lnTo>
                    <a:pt x="1570" y="2543"/>
                  </a:lnTo>
                  <a:lnTo>
                    <a:pt x="1587" y="2552"/>
                  </a:lnTo>
                  <a:lnTo>
                    <a:pt x="1601" y="2566"/>
                  </a:lnTo>
                  <a:lnTo>
                    <a:pt x="1609" y="2583"/>
                  </a:lnTo>
                  <a:lnTo>
                    <a:pt x="1613" y="2602"/>
                  </a:lnTo>
                  <a:lnTo>
                    <a:pt x="1609" y="2622"/>
                  </a:lnTo>
                  <a:lnTo>
                    <a:pt x="1601" y="2638"/>
                  </a:lnTo>
                  <a:lnTo>
                    <a:pt x="1587" y="2653"/>
                  </a:lnTo>
                  <a:lnTo>
                    <a:pt x="1570" y="2660"/>
                  </a:lnTo>
                  <a:lnTo>
                    <a:pt x="1551" y="2664"/>
                  </a:lnTo>
                  <a:lnTo>
                    <a:pt x="1426" y="2663"/>
                  </a:lnTo>
                  <a:lnTo>
                    <a:pt x="1307" y="2658"/>
                  </a:lnTo>
                  <a:lnTo>
                    <a:pt x="1192" y="2650"/>
                  </a:lnTo>
                  <a:lnTo>
                    <a:pt x="1083" y="2639"/>
                  </a:lnTo>
                  <a:lnTo>
                    <a:pt x="978" y="2627"/>
                  </a:lnTo>
                  <a:lnTo>
                    <a:pt x="879" y="2612"/>
                  </a:lnTo>
                  <a:lnTo>
                    <a:pt x="785" y="2593"/>
                  </a:lnTo>
                  <a:lnTo>
                    <a:pt x="695" y="2573"/>
                  </a:lnTo>
                  <a:lnTo>
                    <a:pt x="611" y="2551"/>
                  </a:lnTo>
                  <a:lnTo>
                    <a:pt x="533" y="2527"/>
                  </a:lnTo>
                  <a:lnTo>
                    <a:pt x="459" y="2502"/>
                  </a:lnTo>
                  <a:lnTo>
                    <a:pt x="392" y="2474"/>
                  </a:lnTo>
                  <a:lnTo>
                    <a:pt x="329" y="2445"/>
                  </a:lnTo>
                  <a:lnTo>
                    <a:pt x="271" y="2414"/>
                  </a:lnTo>
                  <a:lnTo>
                    <a:pt x="220" y="2382"/>
                  </a:lnTo>
                  <a:lnTo>
                    <a:pt x="173" y="2350"/>
                  </a:lnTo>
                  <a:lnTo>
                    <a:pt x="151" y="2333"/>
                  </a:lnTo>
                  <a:lnTo>
                    <a:pt x="130" y="2315"/>
                  </a:lnTo>
                  <a:lnTo>
                    <a:pt x="127" y="2313"/>
                  </a:lnTo>
                  <a:lnTo>
                    <a:pt x="125" y="2311"/>
                  </a:lnTo>
                  <a:lnTo>
                    <a:pt x="125" y="2831"/>
                  </a:lnTo>
                  <a:lnTo>
                    <a:pt x="126" y="2836"/>
                  </a:lnTo>
                  <a:lnTo>
                    <a:pt x="126" y="2840"/>
                  </a:lnTo>
                  <a:lnTo>
                    <a:pt x="135" y="2869"/>
                  </a:lnTo>
                  <a:lnTo>
                    <a:pt x="149" y="2899"/>
                  </a:lnTo>
                  <a:lnTo>
                    <a:pt x="171" y="2928"/>
                  </a:lnTo>
                  <a:lnTo>
                    <a:pt x="200" y="2957"/>
                  </a:lnTo>
                  <a:lnTo>
                    <a:pt x="234" y="2987"/>
                  </a:lnTo>
                  <a:lnTo>
                    <a:pt x="276" y="3017"/>
                  </a:lnTo>
                  <a:lnTo>
                    <a:pt x="323" y="3045"/>
                  </a:lnTo>
                  <a:lnTo>
                    <a:pt x="377" y="3074"/>
                  </a:lnTo>
                  <a:lnTo>
                    <a:pt x="438" y="3101"/>
                  </a:lnTo>
                  <a:lnTo>
                    <a:pt x="504" y="3127"/>
                  </a:lnTo>
                  <a:lnTo>
                    <a:pt x="576" y="3152"/>
                  </a:lnTo>
                  <a:lnTo>
                    <a:pt x="655" y="3176"/>
                  </a:lnTo>
                  <a:lnTo>
                    <a:pt x="740" y="3196"/>
                  </a:lnTo>
                  <a:lnTo>
                    <a:pt x="829" y="3216"/>
                  </a:lnTo>
                  <a:lnTo>
                    <a:pt x="925" y="3234"/>
                  </a:lnTo>
                  <a:lnTo>
                    <a:pt x="1027" y="3249"/>
                  </a:lnTo>
                  <a:lnTo>
                    <a:pt x="1133" y="3263"/>
                  </a:lnTo>
                  <a:lnTo>
                    <a:pt x="1245" y="3273"/>
                  </a:lnTo>
                  <a:lnTo>
                    <a:pt x="1264" y="3277"/>
                  </a:lnTo>
                  <a:lnTo>
                    <a:pt x="1280" y="3287"/>
                  </a:lnTo>
                  <a:lnTo>
                    <a:pt x="1293" y="3301"/>
                  </a:lnTo>
                  <a:lnTo>
                    <a:pt x="1300" y="3319"/>
                  </a:lnTo>
                  <a:lnTo>
                    <a:pt x="1303" y="3339"/>
                  </a:lnTo>
                  <a:lnTo>
                    <a:pt x="1298" y="3358"/>
                  </a:lnTo>
                  <a:lnTo>
                    <a:pt x="1288" y="3373"/>
                  </a:lnTo>
                  <a:lnTo>
                    <a:pt x="1275" y="3385"/>
                  </a:lnTo>
                  <a:lnTo>
                    <a:pt x="1258" y="3393"/>
                  </a:lnTo>
                  <a:lnTo>
                    <a:pt x="1241" y="3396"/>
                  </a:lnTo>
                  <a:lnTo>
                    <a:pt x="1238" y="3396"/>
                  </a:lnTo>
                  <a:lnTo>
                    <a:pt x="1236" y="3396"/>
                  </a:lnTo>
                  <a:lnTo>
                    <a:pt x="1155" y="3388"/>
                  </a:lnTo>
                  <a:lnTo>
                    <a:pt x="1074" y="3381"/>
                  </a:lnTo>
                  <a:lnTo>
                    <a:pt x="993" y="3370"/>
                  </a:lnTo>
                  <a:lnTo>
                    <a:pt x="914" y="3358"/>
                  </a:lnTo>
                  <a:lnTo>
                    <a:pt x="834" y="3343"/>
                  </a:lnTo>
                  <a:lnTo>
                    <a:pt x="757" y="3327"/>
                  </a:lnTo>
                  <a:lnTo>
                    <a:pt x="682" y="3309"/>
                  </a:lnTo>
                  <a:lnTo>
                    <a:pt x="608" y="3290"/>
                  </a:lnTo>
                  <a:lnTo>
                    <a:pt x="538" y="3268"/>
                  </a:lnTo>
                  <a:lnTo>
                    <a:pt x="469" y="3245"/>
                  </a:lnTo>
                  <a:lnTo>
                    <a:pt x="404" y="3221"/>
                  </a:lnTo>
                  <a:lnTo>
                    <a:pt x="342" y="3194"/>
                  </a:lnTo>
                  <a:lnTo>
                    <a:pt x="285" y="3166"/>
                  </a:lnTo>
                  <a:lnTo>
                    <a:pt x="232" y="3136"/>
                  </a:lnTo>
                  <a:lnTo>
                    <a:pt x="183" y="3104"/>
                  </a:lnTo>
                  <a:lnTo>
                    <a:pt x="139" y="3071"/>
                  </a:lnTo>
                  <a:lnTo>
                    <a:pt x="100" y="3035"/>
                  </a:lnTo>
                  <a:lnTo>
                    <a:pt x="68" y="2999"/>
                  </a:lnTo>
                  <a:lnTo>
                    <a:pt x="42" y="2960"/>
                  </a:lnTo>
                  <a:lnTo>
                    <a:pt x="21" y="2920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50"/>
                  </a:lnTo>
                  <a:lnTo>
                    <a:pt x="0" y="558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5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50"/>
                  </a:lnTo>
                  <a:lnTo>
                    <a:pt x="170" y="316"/>
                  </a:lnTo>
                  <a:lnTo>
                    <a:pt x="216" y="283"/>
                  </a:lnTo>
                  <a:lnTo>
                    <a:pt x="268" y="251"/>
                  </a:lnTo>
                  <a:lnTo>
                    <a:pt x="326" y="220"/>
                  </a:lnTo>
                  <a:lnTo>
                    <a:pt x="388" y="192"/>
                  </a:lnTo>
                  <a:lnTo>
                    <a:pt x="456" y="164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1"/>
                  </a:lnTo>
                  <a:lnTo>
                    <a:pt x="781" y="72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4"/>
                  </a:lnTo>
                  <a:lnTo>
                    <a:pt x="1306" y="7"/>
                  </a:lnTo>
                  <a:lnTo>
                    <a:pt x="1425" y="2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3" name="Group 1112"/>
          <p:cNvGrpSpPr/>
          <p:nvPr/>
        </p:nvGrpSpPr>
        <p:grpSpPr>
          <a:xfrm>
            <a:off x="679457" y="5005135"/>
            <a:ext cx="533400" cy="555625"/>
            <a:chOff x="725488" y="5003800"/>
            <a:chExt cx="533400" cy="5556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6" name="Freeform 151"/>
            <p:cNvSpPr>
              <a:spLocks noEditPoints="1"/>
            </p:cNvSpPr>
            <p:nvPr/>
          </p:nvSpPr>
          <p:spPr bwMode="auto">
            <a:xfrm>
              <a:off x="979488" y="5378450"/>
              <a:ext cx="279400" cy="180975"/>
            </a:xfrm>
            <a:custGeom>
              <a:avLst/>
              <a:gdLst>
                <a:gd name="T0" fmla="*/ 1273 w 1759"/>
                <a:gd name="T1" fmla="*/ 299 h 1147"/>
                <a:gd name="T2" fmla="*/ 1293 w 1759"/>
                <a:gd name="T3" fmla="*/ 428 h 1147"/>
                <a:gd name="T4" fmla="*/ 1265 w 1759"/>
                <a:gd name="T5" fmla="*/ 582 h 1147"/>
                <a:gd name="T6" fmla="*/ 1185 w 1759"/>
                <a:gd name="T7" fmla="*/ 712 h 1147"/>
                <a:gd name="T8" fmla="*/ 1066 w 1759"/>
                <a:gd name="T9" fmla="*/ 806 h 1147"/>
                <a:gd name="T10" fmla="*/ 919 w 1759"/>
                <a:gd name="T11" fmla="*/ 852 h 1147"/>
                <a:gd name="T12" fmla="*/ 760 w 1759"/>
                <a:gd name="T13" fmla="*/ 842 h 1147"/>
                <a:gd name="T14" fmla="*/ 620 w 1759"/>
                <a:gd name="T15" fmla="*/ 779 h 1147"/>
                <a:gd name="T16" fmla="*/ 514 w 1759"/>
                <a:gd name="T17" fmla="*/ 672 h 1147"/>
                <a:gd name="T18" fmla="*/ 450 w 1759"/>
                <a:gd name="T19" fmla="*/ 534 h 1147"/>
                <a:gd name="T20" fmla="*/ 439 w 1759"/>
                <a:gd name="T21" fmla="*/ 381 h 1147"/>
                <a:gd name="T22" fmla="*/ 475 w 1759"/>
                <a:gd name="T23" fmla="*/ 250 h 1147"/>
                <a:gd name="T24" fmla="*/ 303 w 1759"/>
                <a:gd name="T25" fmla="*/ 390 h 1147"/>
                <a:gd name="T26" fmla="*/ 148 w 1759"/>
                <a:gd name="T27" fmla="*/ 579 h 1147"/>
                <a:gd name="T28" fmla="*/ 308 w 1759"/>
                <a:gd name="T29" fmla="*/ 770 h 1147"/>
                <a:gd name="T30" fmla="*/ 484 w 1759"/>
                <a:gd name="T31" fmla="*/ 909 h 1147"/>
                <a:gd name="T32" fmla="*/ 675 w 1759"/>
                <a:gd name="T33" fmla="*/ 993 h 1147"/>
                <a:gd name="T34" fmla="*/ 876 w 1759"/>
                <a:gd name="T35" fmla="*/ 1023 h 1147"/>
                <a:gd name="T36" fmla="*/ 1079 w 1759"/>
                <a:gd name="T37" fmla="*/ 993 h 1147"/>
                <a:gd name="T38" fmla="*/ 1272 w 1759"/>
                <a:gd name="T39" fmla="*/ 906 h 1147"/>
                <a:gd name="T40" fmla="*/ 1451 w 1759"/>
                <a:gd name="T41" fmla="*/ 764 h 1147"/>
                <a:gd name="T42" fmla="*/ 1611 w 1759"/>
                <a:gd name="T43" fmla="*/ 570 h 1147"/>
                <a:gd name="T44" fmla="*/ 1462 w 1759"/>
                <a:gd name="T45" fmla="*/ 390 h 1147"/>
                <a:gd name="T46" fmla="*/ 1297 w 1759"/>
                <a:gd name="T47" fmla="*/ 254 h 1147"/>
                <a:gd name="T48" fmla="*/ 841 w 1759"/>
                <a:gd name="T49" fmla="*/ 128 h 1147"/>
                <a:gd name="T50" fmla="*/ 723 w 1759"/>
                <a:gd name="T51" fmla="*/ 160 h 1147"/>
                <a:gd name="T52" fmla="*/ 629 w 1759"/>
                <a:gd name="T53" fmla="*/ 236 h 1147"/>
                <a:gd name="T54" fmla="*/ 573 w 1759"/>
                <a:gd name="T55" fmla="*/ 344 h 1147"/>
                <a:gd name="T56" fmla="*/ 564 w 1759"/>
                <a:gd name="T57" fmla="*/ 473 h 1147"/>
                <a:gd name="T58" fmla="*/ 610 w 1759"/>
                <a:gd name="T59" fmla="*/ 593 h 1147"/>
                <a:gd name="T60" fmla="*/ 699 w 1759"/>
                <a:gd name="T61" fmla="*/ 682 h 1147"/>
                <a:gd name="T62" fmla="*/ 820 w 1759"/>
                <a:gd name="T63" fmla="*/ 729 h 1147"/>
                <a:gd name="T64" fmla="*/ 952 w 1759"/>
                <a:gd name="T65" fmla="*/ 719 h 1147"/>
                <a:gd name="T66" fmla="*/ 1065 w 1759"/>
                <a:gd name="T67" fmla="*/ 657 h 1147"/>
                <a:gd name="T68" fmla="*/ 1141 w 1759"/>
                <a:gd name="T69" fmla="*/ 556 h 1147"/>
                <a:gd name="T70" fmla="*/ 1170 w 1759"/>
                <a:gd name="T71" fmla="*/ 428 h 1147"/>
                <a:gd name="T72" fmla="*/ 1143 w 1759"/>
                <a:gd name="T73" fmla="*/ 305 h 1147"/>
                <a:gd name="T74" fmla="*/ 1073 w 1759"/>
                <a:gd name="T75" fmla="*/ 207 h 1147"/>
                <a:gd name="T76" fmla="*/ 969 w 1759"/>
                <a:gd name="T77" fmla="*/ 143 h 1147"/>
                <a:gd name="T78" fmla="*/ 883 w 1759"/>
                <a:gd name="T79" fmla="*/ 125 h 1147"/>
                <a:gd name="T80" fmla="*/ 915 w 1759"/>
                <a:gd name="T81" fmla="*/ 3 h 1147"/>
                <a:gd name="T82" fmla="*/ 1128 w 1759"/>
                <a:gd name="T83" fmla="*/ 39 h 1147"/>
                <a:gd name="T84" fmla="*/ 1330 w 1759"/>
                <a:gd name="T85" fmla="*/ 129 h 1147"/>
                <a:gd name="T86" fmla="*/ 1517 w 1759"/>
                <a:gd name="T87" fmla="*/ 270 h 1147"/>
                <a:gd name="T88" fmla="*/ 1686 w 1759"/>
                <a:gd name="T89" fmla="*/ 461 h 1147"/>
                <a:gd name="T90" fmla="*/ 1731 w 1759"/>
                <a:gd name="T91" fmla="*/ 613 h 1147"/>
                <a:gd name="T92" fmla="*/ 1563 w 1759"/>
                <a:gd name="T93" fmla="*/ 826 h 1147"/>
                <a:gd name="T94" fmla="*/ 1374 w 1759"/>
                <a:gd name="T95" fmla="*/ 987 h 1147"/>
                <a:gd name="T96" fmla="*/ 1169 w 1759"/>
                <a:gd name="T97" fmla="*/ 1094 h 1147"/>
                <a:gd name="T98" fmla="*/ 951 w 1759"/>
                <a:gd name="T99" fmla="*/ 1143 h 1147"/>
                <a:gd name="T100" fmla="*/ 728 w 1759"/>
                <a:gd name="T101" fmla="*/ 1134 h 1147"/>
                <a:gd name="T102" fmla="*/ 513 w 1759"/>
                <a:gd name="T103" fmla="*/ 1064 h 1147"/>
                <a:gd name="T104" fmla="*/ 313 w 1759"/>
                <a:gd name="T105" fmla="*/ 939 h 1147"/>
                <a:gd name="T106" fmla="*/ 131 w 1759"/>
                <a:gd name="T107" fmla="*/ 761 h 1147"/>
                <a:gd name="T108" fmla="*/ 0 w 1759"/>
                <a:gd name="T109" fmla="*/ 579 h 1147"/>
                <a:gd name="T110" fmla="*/ 133 w 1759"/>
                <a:gd name="T111" fmla="*/ 392 h 1147"/>
                <a:gd name="T112" fmla="*/ 309 w 1759"/>
                <a:gd name="T113" fmla="*/ 218 h 1147"/>
                <a:gd name="T114" fmla="*/ 501 w 1759"/>
                <a:gd name="T115" fmla="*/ 93 h 1147"/>
                <a:gd name="T116" fmla="*/ 706 w 1759"/>
                <a:gd name="T117" fmla="*/ 21 h 1147"/>
                <a:gd name="T118" fmla="*/ 865 w 1759"/>
                <a:gd name="T119" fmla="*/ 0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9" h="1147">
                  <a:moveTo>
                    <a:pt x="1239" y="220"/>
                  </a:moveTo>
                  <a:lnTo>
                    <a:pt x="1258" y="258"/>
                  </a:lnTo>
                  <a:lnTo>
                    <a:pt x="1273" y="299"/>
                  </a:lnTo>
                  <a:lnTo>
                    <a:pt x="1285" y="340"/>
                  </a:lnTo>
                  <a:lnTo>
                    <a:pt x="1291" y="383"/>
                  </a:lnTo>
                  <a:lnTo>
                    <a:pt x="1293" y="428"/>
                  </a:lnTo>
                  <a:lnTo>
                    <a:pt x="1290" y="482"/>
                  </a:lnTo>
                  <a:lnTo>
                    <a:pt x="1280" y="534"/>
                  </a:lnTo>
                  <a:lnTo>
                    <a:pt x="1265" y="582"/>
                  </a:lnTo>
                  <a:lnTo>
                    <a:pt x="1244" y="629"/>
                  </a:lnTo>
                  <a:lnTo>
                    <a:pt x="1216" y="672"/>
                  </a:lnTo>
                  <a:lnTo>
                    <a:pt x="1185" y="712"/>
                  </a:lnTo>
                  <a:lnTo>
                    <a:pt x="1150" y="747"/>
                  </a:lnTo>
                  <a:lnTo>
                    <a:pt x="1109" y="779"/>
                  </a:lnTo>
                  <a:lnTo>
                    <a:pt x="1066" y="806"/>
                  </a:lnTo>
                  <a:lnTo>
                    <a:pt x="1020" y="827"/>
                  </a:lnTo>
                  <a:lnTo>
                    <a:pt x="970" y="842"/>
                  </a:lnTo>
                  <a:lnTo>
                    <a:pt x="919" y="852"/>
                  </a:lnTo>
                  <a:lnTo>
                    <a:pt x="865" y="856"/>
                  </a:lnTo>
                  <a:lnTo>
                    <a:pt x="811" y="852"/>
                  </a:lnTo>
                  <a:lnTo>
                    <a:pt x="760" y="842"/>
                  </a:lnTo>
                  <a:lnTo>
                    <a:pt x="710" y="827"/>
                  </a:lnTo>
                  <a:lnTo>
                    <a:pt x="664" y="806"/>
                  </a:lnTo>
                  <a:lnTo>
                    <a:pt x="620" y="779"/>
                  </a:lnTo>
                  <a:lnTo>
                    <a:pt x="580" y="747"/>
                  </a:lnTo>
                  <a:lnTo>
                    <a:pt x="545" y="712"/>
                  </a:lnTo>
                  <a:lnTo>
                    <a:pt x="514" y="672"/>
                  </a:lnTo>
                  <a:lnTo>
                    <a:pt x="486" y="629"/>
                  </a:lnTo>
                  <a:lnTo>
                    <a:pt x="465" y="582"/>
                  </a:lnTo>
                  <a:lnTo>
                    <a:pt x="450" y="534"/>
                  </a:lnTo>
                  <a:lnTo>
                    <a:pt x="440" y="482"/>
                  </a:lnTo>
                  <a:lnTo>
                    <a:pt x="437" y="428"/>
                  </a:lnTo>
                  <a:lnTo>
                    <a:pt x="439" y="381"/>
                  </a:lnTo>
                  <a:lnTo>
                    <a:pt x="447" y="336"/>
                  </a:lnTo>
                  <a:lnTo>
                    <a:pt x="459" y="292"/>
                  </a:lnTo>
                  <a:lnTo>
                    <a:pt x="475" y="250"/>
                  </a:lnTo>
                  <a:lnTo>
                    <a:pt x="417" y="292"/>
                  </a:lnTo>
                  <a:lnTo>
                    <a:pt x="358" y="338"/>
                  </a:lnTo>
                  <a:lnTo>
                    <a:pt x="303" y="390"/>
                  </a:lnTo>
                  <a:lnTo>
                    <a:pt x="249" y="447"/>
                  </a:lnTo>
                  <a:lnTo>
                    <a:pt x="197" y="510"/>
                  </a:lnTo>
                  <a:lnTo>
                    <a:pt x="148" y="579"/>
                  </a:lnTo>
                  <a:lnTo>
                    <a:pt x="199" y="648"/>
                  </a:lnTo>
                  <a:lnTo>
                    <a:pt x="252" y="711"/>
                  </a:lnTo>
                  <a:lnTo>
                    <a:pt x="308" y="770"/>
                  </a:lnTo>
                  <a:lnTo>
                    <a:pt x="365" y="821"/>
                  </a:lnTo>
                  <a:lnTo>
                    <a:pt x="423" y="868"/>
                  </a:lnTo>
                  <a:lnTo>
                    <a:pt x="484" y="909"/>
                  </a:lnTo>
                  <a:lnTo>
                    <a:pt x="547" y="943"/>
                  </a:lnTo>
                  <a:lnTo>
                    <a:pt x="611" y="971"/>
                  </a:lnTo>
                  <a:lnTo>
                    <a:pt x="675" y="993"/>
                  </a:lnTo>
                  <a:lnTo>
                    <a:pt x="741" y="1010"/>
                  </a:lnTo>
                  <a:lnTo>
                    <a:pt x="809" y="1020"/>
                  </a:lnTo>
                  <a:lnTo>
                    <a:pt x="876" y="1023"/>
                  </a:lnTo>
                  <a:lnTo>
                    <a:pt x="945" y="1019"/>
                  </a:lnTo>
                  <a:lnTo>
                    <a:pt x="1012" y="1009"/>
                  </a:lnTo>
                  <a:lnTo>
                    <a:pt x="1079" y="993"/>
                  </a:lnTo>
                  <a:lnTo>
                    <a:pt x="1144" y="970"/>
                  </a:lnTo>
                  <a:lnTo>
                    <a:pt x="1209" y="942"/>
                  </a:lnTo>
                  <a:lnTo>
                    <a:pt x="1272" y="906"/>
                  </a:lnTo>
                  <a:lnTo>
                    <a:pt x="1333" y="864"/>
                  </a:lnTo>
                  <a:lnTo>
                    <a:pt x="1393" y="817"/>
                  </a:lnTo>
                  <a:lnTo>
                    <a:pt x="1451" y="764"/>
                  </a:lnTo>
                  <a:lnTo>
                    <a:pt x="1506" y="704"/>
                  </a:lnTo>
                  <a:lnTo>
                    <a:pt x="1559" y="639"/>
                  </a:lnTo>
                  <a:lnTo>
                    <a:pt x="1611" y="570"/>
                  </a:lnTo>
                  <a:lnTo>
                    <a:pt x="1564" y="505"/>
                  </a:lnTo>
                  <a:lnTo>
                    <a:pt x="1514" y="444"/>
                  </a:lnTo>
                  <a:lnTo>
                    <a:pt x="1462" y="390"/>
                  </a:lnTo>
                  <a:lnTo>
                    <a:pt x="1408" y="339"/>
                  </a:lnTo>
                  <a:lnTo>
                    <a:pt x="1354" y="294"/>
                  </a:lnTo>
                  <a:lnTo>
                    <a:pt x="1297" y="254"/>
                  </a:lnTo>
                  <a:lnTo>
                    <a:pt x="1239" y="220"/>
                  </a:lnTo>
                  <a:close/>
                  <a:moveTo>
                    <a:pt x="883" y="125"/>
                  </a:moveTo>
                  <a:lnTo>
                    <a:pt x="841" y="128"/>
                  </a:lnTo>
                  <a:lnTo>
                    <a:pt x="800" y="131"/>
                  </a:lnTo>
                  <a:lnTo>
                    <a:pt x="760" y="143"/>
                  </a:lnTo>
                  <a:lnTo>
                    <a:pt x="723" y="160"/>
                  </a:lnTo>
                  <a:lnTo>
                    <a:pt x="687" y="181"/>
                  </a:lnTo>
                  <a:lnTo>
                    <a:pt x="656" y="207"/>
                  </a:lnTo>
                  <a:lnTo>
                    <a:pt x="629" y="236"/>
                  </a:lnTo>
                  <a:lnTo>
                    <a:pt x="606" y="269"/>
                  </a:lnTo>
                  <a:lnTo>
                    <a:pt x="586" y="305"/>
                  </a:lnTo>
                  <a:lnTo>
                    <a:pt x="573" y="344"/>
                  </a:lnTo>
                  <a:lnTo>
                    <a:pt x="564" y="385"/>
                  </a:lnTo>
                  <a:lnTo>
                    <a:pt x="560" y="428"/>
                  </a:lnTo>
                  <a:lnTo>
                    <a:pt x="564" y="473"/>
                  </a:lnTo>
                  <a:lnTo>
                    <a:pt x="574" y="516"/>
                  </a:lnTo>
                  <a:lnTo>
                    <a:pt x="589" y="556"/>
                  </a:lnTo>
                  <a:lnTo>
                    <a:pt x="610" y="593"/>
                  </a:lnTo>
                  <a:lnTo>
                    <a:pt x="635" y="627"/>
                  </a:lnTo>
                  <a:lnTo>
                    <a:pt x="665" y="657"/>
                  </a:lnTo>
                  <a:lnTo>
                    <a:pt x="699" y="682"/>
                  </a:lnTo>
                  <a:lnTo>
                    <a:pt x="737" y="703"/>
                  </a:lnTo>
                  <a:lnTo>
                    <a:pt x="777" y="719"/>
                  </a:lnTo>
                  <a:lnTo>
                    <a:pt x="820" y="729"/>
                  </a:lnTo>
                  <a:lnTo>
                    <a:pt x="865" y="732"/>
                  </a:lnTo>
                  <a:lnTo>
                    <a:pt x="910" y="729"/>
                  </a:lnTo>
                  <a:lnTo>
                    <a:pt x="952" y="719"/>
                  </a:lnTo>
                  <a:lnTo>
                    <a:pt x="993" y="703"/>
                  </a:lnTo>
                  <a:lnTo>
                    <a:pt x="1031" y="682"/>
                  </a:lnTo>
                  <a:lnTo>
                    <a:pt x="1065" y="657"/>
                  </a:lnTo>
                  <a:lnTo>
                    <a:pt x="1095" y="627"/>
                  </a:lnTo>
                  <a:lnTo>
                    <a:pt x="1120" y="593"/>
                  </a:lnTo>
                  <a:lnTo>
                    <a:pt x="1141" y="556"/>
                  </a:lnTo>
                  <a:lnTo>
                    <a:pt x="1156" y="516"/>
                  </a:lnTo>
                  <a:lnTo>
                    <a:pt x="1166" y="473"/>
                  </a:lnTo>
                  <a:lnTo>
                    <a:pt x="1170" y="428"/>
                  </a:lnTo>
                  <a:lnTo>
                    <a:pt x="1166" y="385"/>
                  </a:lnTo>
                  <a:lnTo>
                    <a:pt x="1158" y="344"/>
                  </a:lnTo>
                  <a:lnTo>
                    <a:pt x="1143" y="305"/>
                  </a:lnTo>
                  <a:lnTo>
                    <a:pt x="1124" y="269"/>
                  </a:lnTo>
                  <a:lnTo>
                    <a:pt x="1100" y="236"/>
                  </a:lnTo>
                  <a:lnTo>
                    <a:pt x="1073" y="207"/>
                  </a:lnTo>
                  <a:lnTo>
                    <a:pt x="1042" y="182"/>
                  </a:lnTo>
                  <a:lnTo>
                    <a:pt x="1006" y="160"/>
                  </a:lnTo>
                  <a:lnTo>
                    <a:pt x="969" y="143"/>
                  </a:lnTo>
                  <a:lnTo>
                    <a:pt x="929" y="132"/>
                  </a:lnTo>
                  <a:lnTo>
                    <a:pt x="886" y="125"/>
                  </a:lnTo>
                  <a:lnTo>
                    <a:pt x="883" y="125"/>
                  </a:lnTo>
                  <a:close/>
                  <a:moveTo>
                    <a:pt x="865" y="0"/>
                  </a:moveTo>
                  <a:lnTo>
                    <a:pt x="890" y="1"/>
                  </a:lnTo>
                  <a:lnTo>
                    <a:pt x="915" y="3"/>
                  </a:lnTo>
                  <a:lnTo>
                    <a:pt x="988" y="8"/>
                  </a:lnTo>
                  <a:lnTo>
                    <a:pt x="1058" y="21"/>
                  </a:lnTo>
                  <a:lnTo>
                    <a:pt x="1128" y="39"/>
                  </a:lnTo>
                  <a:lnTo>
                    <a:pt x="1196" y="64"/>
                  </a:lnTo>
                  <a:lnTo>
                    <a:pt x="1264" y="93"/>
                  </a:lnTo>
                  <a:lnTo>
                    <a:pt x="1330" y="129"/>
                  </a:lnTo>
                  <a:lnTo>
                    <a:pt x="1394" y="171"/>
                  </a:lnTo>
                  <a:lnTo>
                    <a:pt x="1457" y="218"/>
                  </a:lnTo>
                  <a:lnTo>
                    <a:pt x="1517" y="270"/>
                  </a:lnTo>
                  <a:lnTo>
                    <a:pt x="1576" y="328"/>
                  </a:lnTo>
                  <a:lnTo>
                    <a:pt x="1632" y="392"/>
                  </a:lnTo>
                  <a:lnTo>
                    <a:pt x="1686" y="461"/>
                  </a:lnTo>
                  <a:lnTo>
                    <a:pt x="1737" y="536"/>
                  </a:lnTo>
                  <a:lnTo>
                    <a:pt x="1759" y="569"/>
                  </a:lnTo>
                  <a:lnTo>
                    <a:pt x="1731" y="613"/>
                  </a:lnTo>
                  <a:lnTo>
                    <a:pt x="1678" y="690"/>
                  </a:lnTo>
                  <a:lnTo>
                    <a:pt x="1621" y="761"/>
                  </a:lnTo>
                  <a:lnTo>
                    <a:pt x="1563" y="826"/>
                  </a:lnTo>
                  <a:lnTo>
                    <a:pt x="1502" y="885"/>
                  </a:lnTo>
                  <a:lnTo>
                    <a:pt x="1439" y="939"/>
                  </a:lnTo>
                  <a:lnTo>
                    <a:pt x="1374" y="987"/>
                  </a:lnTo>
                  <a:lnTo>
                    <a:pt x="1308" y="1029"/>
                  </a:lnTo>
                  <a:lnTo>
                    <a:pt x="1239" y="1064"/>
                  </a:lnTo>
                  <a:lnTo>
                    <a:pt x="1169" y="1094"/>
                  </a:lnTo>
                  <a:lnTo>
                    <a:pt x="1098" y="1117"/>
                  </a:lnTo>
                  <a:lnTo>
                    <a:pt x="1025" y="1134"/>
                  </a:lnTo>
                  <a:lnTo>
                    <a:pt x="951" y="1143"/>
                  </a:lnTo>
                  <a:lnTo>
                    <a:pt x="876" y="1147"/>
                  </a:lnTo>
                  <a:lnTo>
                    <a:pt x="801" y="1143"/>
                  </a:lnTo>
                  <a:lnTo>
                    <a:pt x="728" y="1134"/>
                  </a:lnTo>
                  <a:lnTo>
                    <a:pt x="655" y="1117"/>
                  </a:lnTo>
                  <a:lnTo>
                    <a:pt x="584" y="1094"/>
                  </a:lnTo>
                  <a:lnTo>
                    <a:pt x="513" y="1064"/>
                  </a:lnTo>
                  <a:lnTo>
                    <a:pt x="444" y="1029"/>
                  </a:lnTo>
                  <a:lnTo>
                    <a:pt x="378" y="987"/>
                  </a:lnTo>
                  <a:lnTo>
                    <a:pt x="313" y="939"/>
                  </a:lnTo>
                  <a:lnTo>
                    <a:pt x="250" y="885"/>
                  </a:lnTo>
                  <a:lnTo>
                    <a:pt x="189" y="826"/>
                  </a:lnTo>
                  <a:lnTo>
                    <a:pt x="131" y="761"/>
                  </a:lnTo>
                  <a:lnTo>
                    <a:pt x="75" y="690"/>
                  </a:lnTo>
                  <a:lnTo>
                    <a:pt x="22" y="613"/>
                  </a:lnTo>
                  <a:lnTo>
                    <a:pt x="0" y="579"/>
                  </a:lnTo>
                  <a:lnTo>
                    <a:pt x="28" y="535"/>
                  </a:lnTo>
                  <a:lnTo>
                    <a:pt x="80" y="461"/>
                  </a:lnTo>
                  <a:lnTo>
                    <a:pt x="133" y="392"/>
                  </a:lnTo>
                  <a:lnTo>
                    <a:pt x="189" y="328"/>
                  </a:lnTo>
                  <a:lnTo>
                    <a:pt x="248" y="271"/>
                  </a:lnTo>
                  <a:lnTo>
                    <a:pt x="309" y="218"/>
                  </a:lnTo>
                  <a:lnTo>
                    <a:pt x="370" y="171"/>
                  </a:lnTo>
                  <a:lnTo>
                    <a:pt x="435" y="130"/>
                  </a:lnTo>
                  <a:lnTo>
                    <a:pt x="501" y="93"/>
                  </a:lnTo>
                  <a:lnTo>
                    <a:pt x="568" y="64"/>
                  </a:lnTo>
                  <a:lnTo>
                    <a:pt x="637" y="39"/>
                  </a:lnTo>
                  <a:lnTo>
                    <a:pt x="706" y="21"/>
                  </a:lnTo>
                  <a:lnTo>
                    <a:pt x="777" y="8"/>
                  </a:lnTo>
                  <a:lnTo>
                    <a:pt x="820" y="2"/>
                  </a:lnTo>
                  <a:lnTo>
                    <a:pt x="8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152"/>
            <p:cNvSpPr>
              <a:spLocks noEditPoints="1"/>
            </p:cNvSpPr>
            <p:nvPr/>
          </p:nvSpPr>
          <p:spPr bwMode="auto">
            <a:xfrm>
              <a:off x="725488" y="5003800"/>
              <a:ext cx="492125" cy="539750"/>
            </a:xfrm>
            <a:custGeom>
              <a:avLst/>
              <a:gdLst>
                <a:gd name="T0" fmla="*/ 2871 w 3101"/>
                <a:gd name="T1" fmla="*/ 902 h 3396"/>
                <a:gd name="T2" fmla="*/ 2701 w 3101"/>
                <a:gd name="T3" fmla="*/ 990 h 3396"/>
                <a:gd name="T4" fmla="*/ 2359 w 3101"/>
                <a:gd name="T5" fmla="*/ 1096 h 3396"/>
                <a:gd name="T6" fmla="*/ 2089 w 3101"/>
                <a:gd name="T7" fmla="*/ 1144 h 3396"/>
                <a:gd name="T8" fmla="*/ 1634 w 3101"/>
                <a:gd name="T9" fmla="*/ 1176 h 3396"/>
                <a:gd name="T10" fmla="*/ 1112 w 3101"/>
                <a:gd name="T11" fmla="*/ 1155 h 3396"/>
                <a:gd name="T12" fmla="*/ 753 w 3101"/>
                <a:gd name="T13" fmla="*/ 1099 h 3396"/>
                <a:gd name="T14" fmla="*/ 492 w 3101"/>
                <a:gd name="T15" fmla="*/ 1026 h 3396"/>
                <a:gd name="T16" fmla="*/ 236 w 3101"/>
                <a:gd name="T17" fmla="*/ 906 h 3396"/>
                <a:gd name="T18" fmla="*/ 125 w 3101"/>
                <a:gd name="T19" fmla="*/ 1331 h 3396"/>
                <a:gd name="T20" fmla="*/ 195 w 3101"/>
                <a:gd name="T21" fmla="*/ 1467 h 3396"/>
                <a:gd name="T22" fmla="*/ 311 w 3101"/>
                <a:gd name="T23" fmla="*/ 1552 h 3396"/>
                <a:gd name="T24" fmla="*/ 460 w 3101"/>
                <a:gd name="T25" fmla="*/ 1622 h 3396"/>
                <a:gd name="T26" fmla="*/ 993 w 3101"/>
                <a:gd name="T27" fmla="*/ 1757 h 3396"/>
                <a:gd name="T28" fmla="*/ 1356 w 3101"/>
                <a:gd name="T29" fmla="*/ 1791 h 3396"/>
                <a:gd name="T30" fmla="*/ 1845 w 3101"/>
                <a:gd name="T31" fmla="*/ 1786 h 3396"/>
                <a:gd name="T32" fmla="*/ 2308 w 3101"/>
                <a:gd name="T33" fmla="*/ 1720 h 3396"/>
                <a:gd name="T34" fmla="*/ 2716 w 3101"/>
                <a:gd name="T35" fmla="*/ 1589 h 3396"/>
                <a:gd name="T36" fmla="*/ 2840 w 3101"/>
                <a:gd name="T37" fmla="*/ 1519 h 3396"/>
                <a:gd name="T38" fmla="*/ 2950 w 3101"/>
                <a:gd name="T39" fmla="*/ 1414 h 3396"/>
                <a:gd name="T40" fmla="*/ 1551 w 3101"/>
                <a:gd name="T41" fmla="*/ 123 h 3396"/>
                <a:gd name="T42" fmla="*/ 720 w 3101"/>
                <a:gd name="T43" fmla="*/ 215 h 3396"/>
                <a:gd name="T44" fmla="*/ 220 w 3101"/>
                <a:gd name="T45" fmla="*/ 430 h 3396"/>
                <a:gd name="T46" fmla="*/ 159 w 3101"/>
                <a:gd name="T47" fmla="*/ 683 h 3396"/>
                <a:gd name="T48" fmla="*/ 558 w 3101"/>
                <a:gd name="T49" fmla="*/ 915 h 3396"/>
                <a:gd name="T50" fmla="*/ 1318 w 3101"/>
                <a:gd name="T51" fmla="*/ 1047 h 3396"/>
                <a:gd name="T52" fmla="*/ 2201 w 3101"/>
                <a:gd name="T53" fmla="*/ 999 h 3396"/>
                <a:gd name="T54" fmla="*/ 2794 w 3101"/>
                <a:gd name="T55" fmla="*/ 806 h 3396"/>
                <a:gd name="T56" fmla="*/ 2973 w 3101"/>
                <a:gd name="T57" fmla="*/ 557 h 3396"/>
                <a:gd name="T58" fmla="*/ 2680 w 3101"/>
                <a:gd name="T59" fmla="*/ 313 h 3396"/>
                <a:gd name="T60" fmla="*/ 2000 w 3101"/>
                <a:gd name="T61" fmla="*/ 148 h 3396"/>
                <a:gd name="T62" fmla="*/ 1911 w 3101"/>
                <a:gd name="T63" fmla="*/ 13 h 3396"/>
                <a:gd name="T64" fmla="*/ 2645 w 3101"/>
                <a:gd name="T65" fmla="*/ 163 h 3396"/>
                <a:gd name="T66" fmla="*/ 3037 w 3101"/>
                <a:gd name="T67" fmla="*/ 419 h 3396"/>
                <a:gd name="T68" fmla="*/ 3089 w 3101"/>
                <a:gd name="T69" fmla="*/ 2142 h 3396"/>
                <a:gd name="T70" fmla="*/ 2976 w 3101"/>
                <a:gd name="T71" fmla="*/ 2105 h 3396"/>
                <a:gd name="T72" fmla="*/ 2770 w 3101"/>
                <a:gd name="T73" fmla="*/ 1702 h 3396"/>
                <a:gd name="T74" fmla="*/ 2122 w 3101"/>
                <a:gd name="T75" fmla="*/ 1883 h 3396"/>
                <a:gd name="T76" fmla="*/ 1192 w 3101"/>
                <a:gd name="T77" fmla="*/ 1906 h 3396"/>
                <a:gd name="T78" fmla="*/ 460 w 3101"/>
                <a:gd name="T79" fmla="*/ 1757 h 3396"/>
                <a:gd name="T80" fmla="*/ 126 w 3101"/>
                <a:gd name="T81" fmla="*/ 1568 h 3396"/>
                <a:gd name="T82" fmla="*/ 167 w 3101"/>
                <a:gd name="T83" fmla="*/ 2177 h 3396"/>
                <a:gd name="T84" fmla="*/ 260 w 3101"/>
                <a:gd name="T85" fmla="*/ 2262 h 3396"/>
                <a:gd name="T86" fmla="*/ 385 w 3101"/>
                <a:gd name="T87" fmla="*/ 2333 h 3396"/>
                <a:gd name="T88" fmla="*/ 793 w 3101"/>
                <a:gd name="T89" fmla="*/ 2464 h 3396"/>
                <a:gd name="T90" fmla="*/ 1256 w 3101"/>
                <a:gd name="T91" fmla="*/ 2529 h 3396"/>
                <a:gd name="T92" fmla="*/ 1601 w 3101"/>
                <a:gd name="T93" fmla="*/ 2565 h 3396"/>
                <a:gd name="T94" fmla="*/ 1426 w 3101"/>
                <a:gd name="T95" fmla="*/ 2661 h 3396"/>
                <a:gd name="T96" fmla="*/ 613 w 3101"/>
                <a:gd name="T97" fmla="*/ 2551 h 3396"/>
                <a:gd name="T98" fmla="*/ 150 w 3101"/>
                <a:gd name="T99" fmla="*/ 2332 h 3396"/>
                <a:gd name="T100" fmla="*/ 149 w 3101"/>
                <a:gd name="T101" fmla="*/ 2897 h 3396"/>
                <a:gd name="T102" fmla="*/ 504 w 3101"/>
                <a:gd name="T103" fmla="*/ 3127 h 3396"/>
                <a:gd name="T104" fmla="*/ 1245 w 3101"/>
                <a:gd name="T105" fmla="*/ 3271 h 3396"/>
                <a:gd name="T106" fmla="*/ 1275 w 3101"/>
                <a:gd name="T107" fmla="*/ 3385 h 3396"/>
                <a:gd name="T108" fmla="*/ 914 w 3101"/>
                <a:gd name="T109" fmla="*/ 3356 h 3396"/>
                <a:gd name="T110" fmla="*/ 342 w 3101"/>
                <a:gd name="T111" fmla="*/ 3193 h 3396"/>
                <a:gd name="T112" fmla="*/ 21 w 3101"/>
                <a:gd name="T113" fmla="*/ 2919 h 3396"/>
                <a:gd name="T114" fmla="*/ 41 w 3101"/>
                <a:gd name="T115" fmla="*/ 454 h 3396"/>
                <a:gd name="T116" fmla="*/ 388 w 3101"/>
                <a:gd name="T117" fmla="*/ 191 h 3396"/>
                <a:gd name="T118" fmla="*/ 1081 w 3101"/>
                <a:gd name="T119" fmla="*/ 24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1" h="3396">
                  <a:moveTo>
                    <a:pt x="2976" y="823"/>
                  </a:moveTo>
                  <a:lnTo>
                    <a:pt x="2965" y="833"/>
                  </a:lnTo>
                  <a:lnTo>
                    <a:pt x="2953" y="844"/>
                  </a:lnTo>
                  <a:lnTo>
                    <a:pt x="2946" y="848"/>
                  </a:lnTo>
                  <a:lnTo>
                    <a:pt x="2940" y="855"/>
                  </a:lnTo>
                  <a:lnTo>
                    <a:pt x="2910" y="876"/>
                  </a:lnTo>
                  <a:lnTo>
                    <a:pt x="2879" y="898"/>
                  </a:lnTo>
                  <a:lnTo>
                    <a:pt x="2871" y="902"/>
                  </a:lnTo>
                  <a:lnTo>
                    <a:pt x="2865" y="906"/>
                  </a:lnTo>
                  <a:lnTo>
                    <a:pt x="2836" y="923"/>
                  </a:lnTo>
                  <a:lnTo>
                    <a:pt x="2807" y="940"/>
                  </a:lnTo>
                  <a:lnTo>
                    <a:pt x="2784" y="952"/>
                  </a:lnTo>
                  <a:lnTo>
                    <a:pt x="2749" y="968"/>
                  </a:lnTo>
                  <a:lnTo>
                    <a:pt x="2712" y="985"/>
                  </a:lnTo>
                  <a:lnTo>
                    <a:pt x="2707" y="987"/>
                  </a:lnTo>
                  <a:lnTo>
                    <a:pt x="2701" y="990"/>
                  </a:lnTo>
                  <a:lnTo>
                    <a:pt x="2656" y="1008"/>
                  </a:lnTo>
                  <a:lnTo>
                    <a:pt x="2608" y="1026"/>
                  </a:lnTo>
                  <a:lnTo>
                    <a:pt x="2581" y="1034"/>
                  </a:lnTo>
                  <a:lnTo>
                    <a:pt x="2542" y="1048"/>
                  </a:lnTo>
                  <a:lnTo>
                    <a:pt x="2502" y="1060"/>
                  </a:lnTo>
                  <a:lnTo>
                    <a:pt x="2473" y="1069"/>
                  </a:lnTo>
                  <a:lnTo>
                    <a:pt x="2416" y="1083"/>
                  </a:lnTo>
                  <a:lnTo>
                    <a:pt x="2359" y="1096"/>
                  </a:lnTo>
                  <a:lnTo>
                    <a:pt x="2353" y="1098"/>
                  </a:lnTo>
                  <a:lnTo>
                    <a:pt x="2348" y="1099"/>
                  </a:lnTo>
                  <a:lnTo>
                    <a:pt x="2342" y="1101"/>
                  </a:lnTo>
                  <a:lnTo>
                    <a:pt x="2289" y="1112"/>
                  </a:lnTo>
                  <a:lnTo>
                    <a:pt x="2235" y="1122"/>
                  </a:lnTo>
                  <a:lnTo>
                    <a:pt x="2197" y="1128"/>
                  </a:lnTo>
                  <a:lnTo>
                    <a:pt x="2144" y="1136"/>
                  </a:lnTo>
                  <a:lnTo>
                    <a:pt x="2089" y="1144"/>
                  </a:lnTo>
                  <a:lnTo>
                    <a:pt x="2060" y="1147"/>
                  </a:lnTo>
                  <a:lnTo>
                    <a:pt x="1989" y="1156"/>
                  </a:lnTo>
                  <a:lnTo>
                    <a:pt x="1917" y="1162"/>
                  </a:lnTo>
                  <a:lnTo>
                    <a:pt x="1880" y="1165"/>
                  </a:lnTo>
                  <a:lnTo>
                    <a:pt x="1820" y="1168"/>
                  </a:lnTo>
                  <a:lnTo>
                    <a:pt x="1760" y="1171"/>
                  </a:lnTo>
                  <a:lnTo>
                    <a:pt x="1714" y="1173"/>
                  </a:lnTo>
                  <a:lnTo>
                    <a:pt x="1634" y="1176"/>
                  </a:lnTo>
                  <a:lnTo>
                    <a:pt x="1551" y="1177"/>
                  </a:lnTo>
                  <a:lnTo>
                    <a:pt x="1467" y="1176"/>
                  </a:lnTo>
                  <a:lnTo>
                    <a:pt x="1386" y="1173"/>
                  </a:lnTo>
                  <a:lnTo>
                    <a:pt x="1341" y="1171"/>
                  </a:lnTo>
                  <a:lnTo>
                    <a:pt x="1280" y="1168"/>
                  </a:lnTo>
                  <a:lnTo>
                    <a:pt x="1221" y="1165"/>
                  </a:lnTo>
                  <a:lnTo>
                    <a:pt x="1183" y="1162"/>
                  </a:lnTo>
                  <a:lnTo>
                    <a:pt x="1112" y="1155"/>
                  </a:lnTo>
                  <a:lnTo>
                    <a:pt x="1041" y="1147"/>
                  </a:lnTo>
                  <a:lnTo>
                    <a:pt x="1012" y="1144"/>
                  </a:lnTo>
                  <a:lnTo>
                    <a:pt x="957" y="1136"/>
                  </a:lnTo>
                  <a:lnTo>
                    <a:pt x="904" y="1128"/>
                  </a:lnTo>
                  <a:lnTo>
                    <a:pt x="865" y="1122"/>
                  </a:lnTo>
                  <a:lnTo>
                    <a:pt x="811" y="1112"/>
                  </a:lnTo>
                  <a:lnTo>
                    <a:pt x="758" y="1101"/>
                  </a:lnTo>
                  <a:lnTo>
                    <a:pt x="753" y="1099"/>
                  </a:lnTo>
                  <a:lnTo>
                    <a:pt x="747" y="1098"/>
                  </a:lnTo>
                  <a:lnTo>
                    <a:pt x="742" y="1096"/>
                  </a:lnTo>
                  <a:lnTo>
                    <a:pt x="684" y="1083"/>
                  </a:lnTo>
                  <a:lnTo>
                    <a:pt x="628" y="1069"/>
                  </a:lnTo>
                  <a:lnTo>
                    <a:pt x="599" y="1060"/>
                  </a:lnTo>
                  <a:lnTo>
                    <a:pt x="558" y="1048"/>
                  </a:lnTo>
                  <a:lnTo>
                    <a:pt x="520" y="1034"/>
                  </a:lnTo>
                  <a:lnTo>
                    <a:pt x="492" y="1026"/>
                  </a:lnTo>
                  <a:lnTo>
                    <a:pt x="445" y="1008"/>
                  </a:lnTo>
                  <a:lnTo>
                    <a:pt x="401" y="990"/>
                  </a:lnTo>
                  <a:lnTo>
                    <a:pt x="394" y="987"/>
                  </a:lnTo>
                  <a:lnTo>
                    <a:pt x="388" y="985"/>
                  </a:lnTo>
                  <a:lnTo>
                    <a:pt x="352" y="968"/>
                  </a:lnTo>
                  <a:lnTo>
                    <a:pt x="317" y="952"/>
                  </a:lnTo>
                  <a:lnTo>
                    <a:pt x="295" y="940"/>
                  </a:lnTo>
                  <a:lnTo>
                    <a:pt x="236" y="906"/>
                  </a:lnTo>
                  <a:lnTo>
                    <a:pt x="230" y="902"/>
                  </a:lnTo>
                  <a:lnTo>
                    <a:pt x="222" y="898"/>
                  </a:lnTo>
                  <a:lnTo>
                    <a:pt x="191" y="876"/>
                  </a:lnTo>
                  <a:lnTo>
                    <a:pt x="162" y="855"/>
                  </a:lnTo>
                  <a:lnTo>
                    <a:pt x="154" y="848"/>
                  </a:lnTo>
                  <a:lnTo>
                    <a:pt x="148" y="844"/>
                  </a:lnTo>
                  <a:lnTo>
                    <a:pt x="125" y="823"/>
                  </a:lnTo>
                  <a:lnTo>
                    <a:pt x="125" y="1331"/>
                  </a:lnTo>
                  <a:lnTo>
                    <a:pt x="126" y="1347"/>
                  </a:lnTo>
                  <a:lnTo>
                    <a:pt x="129" y="1362"/>
                  </a:lnTo>
                  <a:lnTo>
                    <a:pt x="136" y="1384"/>
                  </a:lnTo>
                  <a:lnTo>
                    <a:pt x="146" y="1403"/>
                  </a:lnTo>
                  <a:lnTo>
                    <a:pt x="160" y="1425"/>
                  </a:lnTo>
                  <a:lnTo>
                    <a:pt x="167" y="1434"/>
                  </a:lnTo>
                  <a:lnTo>
                    <a:pt x="173" y="1443"/>
                  </a:lnTo>
                  <a:lnTo>
                    <a:pt x="195" y="1467"/>
                  </a:lnTo>
                  <a:lnTo>
                    <a:pt x="204" y="1473"/>
                  </a:lnTo>
                  <a:lnTo>
                    <a:pt x="212" y="1481"/>
                  </a:lnTo>
                  <a:lnTo>
                    <a:pt x="227" y="1494"/>
                  </a:lnTo>
                  <a:lnTo>
                    <a:pt x="244" y="1508"/>
                  </a:lnTo>
                  <a:lnTo>
                    <a:pt x="253" y="1513"/>
                  </a:lnTo>
                  <a:lnTo>
                    <a:pt x="260" y="1519"/>
                  </a:lnTo>
                  <a:lnTo>
                    <a:pt x="305" y="1547"/>
                  </a:lnTo>
                  <a:lnTo>
                    <a:pt x="311" y="1552"/>
                  </a:lnTo>
                  <a:lnTo>
                    <a:pt x="319" y="1555"/>
                  </a:lnTo>
                  <a:lnTo>
                    <a:pt x="347" y="1570"/>
                  </a:lnTo>
                  <a:lnTo>
                    <a:pt x="376" y="1586"/>
                  </a:lnTo>
                  <a:lnTo>
                    <a:pt x="381" y="1587"/>
                  </a:lnTo>
                  <a:lnTo>
                    <a:pt x="385" y="1589"/>
                  </a:lnTo>
                  <a:lnTo>
                    <a:pt x="420" y="1606"/>
                  </a:lnTo>
                  <a:lnTo>
                    <a:pt x="458" y="1621"/>
                  </a:lnTo>
                  <a:lnTo>
                    <a:pt x="460" y="1622"/>
                  </a:lnTo>
                  <a:lnTo>
                    <a:pt x="461" y="1622"/>
                  </a:lnTo>
                  <a:lnTo>
                    <a:pt x="535" y="1650"/>
                  </a:lnTo>
                  <a:lnTo>
                    <a:pt x="615" y="1675"/>
                  </a:lnTo>
                  <a:lnTo>
                    <a:pt x="701" y="1700"/>
                  </a:lnTo>
                  <a:lnTo>
                    <a:pt x="793" y="1720"/>
                  </a:lnTo>
                  <a:lnTo>
                    <a:pt x="890" y="1740"/>
                  </a:lnTo>
                  <a:lnTo>
                    <a:pt x="991" y="1757"/>
                  </a:lnTo>
                  <a:lnTo>
                    <a:pt x="993" y="1757"/>
                  </a:lnTo>
                  <a:lnTo>
                    <a:pt x="996" y="1757"/>
                  </a:lnTo>
                  <a:lnTo>
                    <a:pt x="1057" y="1766"/>
                  </a:lnTo>
                  <a:lnTo>
                    <a:pt x="1120" y="1773"/>
                  </a:lnTo>
                  <a:lnTo>
                    <a:pt x="1142" y="1776"/>
                  </a:lnTo>
                  <a:lnTo>
                    <a:pt x="1199" y="1781"/>
                  </a:lnTo>
                  <a:lnTo>
                    <a:pt x="1256" y="1786"/>
                  </a:lnTo>
                  <a:lnTo>
                    <a:pt x="1311" y="1789"/>
                  </a:lnTo>
                  <a:lnTo>
                    <a:pt x="1356" y="1791"/>
                  </a:lnTo>
                  <a:lnTo>
                    <a:pt x="1400" y="1793"/>
                  </a:lnTo>
                  <a:lnTo>
                    <a:pt x="1475" y="1796"/>
                  </a:lnTo>
                  <a:lnTo>
                    <a:pt x="1551" y="1796"/>
                  </a:lnTo>
                  <a:lnTo>
                    <a:pt x="1626" y="1796"/>
                  </a:lnTo>
                  <a:lnTo>
                    <a:pt x="1701" y="1793"/>
                  </a:lnTo>
                  <a:lnTo>
                    <a:pt x="1745" y="1791"/>
                  </a:lnTo>
                  <a:lnTo>
                    <a:pt x="1789" y="1789"/>
                  </a:lnTo>
                  <a:lnTo>
                    <a:pt x="1845" y="1786"/>
                  </a:lnTo>
                  <a:lnTo>
                    <a:pt x="1902" y="1781"/>
                  </a:lnTo>
                  <a:lnTo>
                    <a:pt x="1958" y="1776"/>
                  </a:lnTo>
                  <a:lnTo>
                    <a:pt x="1981" y="1773"/>
                  </a:lnTo>
                  <a:lnTo>
                    <a:pt x="2043" y="1766"/>
                  </a:lnTo>
                  <a:lnTo>
                    <a:pt x="2105" y="1757"/>
                  </a:lnTo>
                  <a:lnTo>
                    <a:pt x="2109" y="1757"/>
                  </a:lnTo>
                  <a:lnTo>
                    <a:pt x="2212" y="1740"/>
                  </a:lnTo>
                  <a:lnTo>
                    <a:pt x="2308" y="1720"/>
                  </a:lnTo>
                  <a:lnTo>
                    <a:pt x="2400" y="1700"/>
                  </a:lnTo>
                  <a:lnTo>
                    <a:pt x="2486" y="1675"/>
                  </a:lnTo>
                  <a:lnTo>
                    <a:pt x="2565" y="1650"/>
                  </a:lnTo>
                  <a:lnTo>
                    <a:pt x="2639" y="1622"/>
                  </a:lnTo>
                  <a:lnTo>
                    <a:pt x="2640" y="1622"/>
                  </a:lnTo>
                  <a:lnTo>
                    <a:pt x="2643" y="1621"/>
                  </a:lnTo>
                  <a:lnTo>
                    <a:pt x="2680" y="1606"/>
                  </a:lnTo>
                  <a:lnTo>
                    <a:pt x="2716" y="1589"/>
                  </a:lnTo>
                  <a:lnTo>
                    <a:pt x="2720" y="1587"/>
                  </a:lnTo>
                  <a:lnTo>
                    <a:pt x="2724" y="1586"/>
                  </a:lnTo>
                  <a:lnTo>
                    <a:pt x="2754" y="1570"/>
                  </a:lnTo>
                  <a:lnTo>
                    <a:pt x="2782" y="1555"/>
                  </a:lnTo>
                  <a:lnTo>
                    <a:pt x="2789" y="1551"/>
                  </a:lnTo>
                  <a:lnTo>
                    <a:pt x="2796" y="1547"/>
                  </a:lnTo>
                  <a:lnTo>
                    <a:pt x="2819" y="1533"/>
                  </a:lnTo>
                  <a:lnTo>
                    <a:pt x="2840" y="1519"/>
                  </a:lnTo>
                  <a:lnTo>
                    <a:pt x="2849" y="1513"/>
                  </a:lnTo>
                  <a:lnTo>
                    <a:pt x="2857" y="1508"/>
                  </a:lnTo>
                  <a:lnTo>
                    <a:pt x="2889" y="1481"/>
                  </a:lnTo>
                  <a:lnTo>
                    <a:pt x="2898" y="1473"/>
                  </a:lnTo>
                  <a:lnTo>
                    <a:pt x="2905" y="1467"/>
                  </a:lnTo>
                  <a:lnTo>
                    <a:pt x="2927" y="1443"/>
                  </a:lnTo>
                  <a:lnTo>
                    <a:pt x="2942" y="1425"/>
                  </a:lnTo>
                  <a:lnTo>
                    <a:pt x="2950" y="1414"/>
                  </a:lnTo>
                  <a:lnTo>
                    <a:pt x="2955" y="1403"/>
                  </a:lnTo>
                  <a:lnTo>
                    <a:pt x="2965" y="1384"/>
                  </a:lnTo>
                  <a:lnTo>
                    <a:pt x="2968" y="1373"/>
                  </a:lnTo>
                  <a:lnTo>
                    <a:pt x="2972" y="1362"/>
                  </a:lnTo>
                  <a:lnTo>
                    <a:pt x="2975" y="1347"/>
                  </a:lnTo>
                  <a:lnTo>
                    <a:pt x="2976" y="1331"/>
                  </a:lnTo>
                  <a:lnTo>
                    <a:pt x="2976" y="823"/>
                  </a:lnTo>
                  <a:close/>
                  <a:moveTo>
                    <a:pt x="1551" y="123"/>
                  </a:moveTo>
                  <a:lnTo>
                    <a:pt x="1432" y="126"/>
                  </a:lnTo>
                  <a:lnTo>
                    <a:pt x="1318" y="130"/>
                  </a:lnTo>
                  <a:lnTo>
                    <a:pt x="1206" y="138"/>
                  </a:lnTo>
                  <a:lnTo>
                    <a:pt x="1101" y="148"/>
                  </a:lnTo>
                  <a:lnTo>
                    <a:pt x="998" y="161"/>
                  </a:lnTo>
                  <a:lnTo>
                    <a:pt x="901" y="177"/>
                  </a:lnTo>
                  <a:lnTo>
                    <a:pt x="807" y="195"/>
                  </a:lnTo>
                  <a:lnTo>
                    <a:pt x="720" y="215"/>
                  </a:lnTo>
                  <a:lnTo>
                    <a:pt x="637" y="237"/>
                  </a:lnTo>
                  <a:lnTo>
                    <a:pt x="558" y="261"/>
                  </a:lnTo>
                  <a:lnTo>
                    <a:pt x="487" y="287"/>
                  </a:lnTo>
                  <a:lnTo>
                    <a:pt x="420" y="313"/>
                  </a:lnTo>
                  <a:lnTo>
                    <a:pt x="361" y="341"/>
                  </a:lnTo>
                  <a:lnTo>
                    <a:pt x="308" y="369"/>
                  </a:lnTo>
                  <a:lnTo>
                    <a:pt x="260" y="400"/>
                  </a:lnTo>
                  <a:lnTo>
                    <a:pt x="220" y="430"/>
                  </a:lnTo>
                  <a:lnTo>
                    <a:pt x="185" y="462"/>
                  </a:lnTo>
                  <a:lnTo>
                    <a:pt x="159" y="493"/>
                  </a:lnTo>
                  <a:lnTo>
                    <a:pt x="140" y="525"/>
                  </a:lnTo>
                  <a:lnTo>
                    <a:pt x="128" y="557"/>
                  </a:lnTo>
                  <a:lnTo>
                    <a:pt x="125" y="588"/>
                  </a:lnTo>
                  <a:lnTo>
                    <a:pt x="128" y="620"/>
                  </a:lnTo>
                  <a:lnTo>
                    <a:pt x="140" y="652"/>
                  </a:lnTo>
                  <a:lnTo>
                    <a:pt x="159" y="683"/>
                  </a:lnTo>
                  <a:lnTo>
                    <a:pt x="185" y="715"/>
                  </a:lnTo>
                  <a:lnTo>
                    <a:pt x="220" y="745"/>
                  </a:lnTo>
                  <a:lnTo>
                    <a:pt x="260" y="776"/>
                  </a:lnTo>
                  <a:lnTo>
                    <a:pt x="308" y="806"/>
                  </a:lnTo>
                  <a:lnTo>
                    <a:pt x="361" y="835"/>
                  </a:lnTo>
                  <a:lnTo>
                    <a:pt x="420" y="863"/>
                  </a:lnTo>
                  <a:lnTo>
                    <a:pt x="487" y="890"/>
                  </a:lnTo>
                  <a:lnTo>
                    <a:pt x="558" y="915"/>
                  </a:lnTo>
                  <a:lnTo>
                    <a:pt x="637" y="938"/>
                  </a:lnTo>
                  <a:lnTo>
                    <a:pt x="720" y="961"/>
                  </a:lnTo>
                  <a:lnTo>
                    <a:pt x="807" y="981"/>
                  </a:lnTo>
                  <a:lnTo>
                    <a:pt x="901" y="999"/>
                  </a:lnTo>
                  <a:lnTo>
                    <a:pt x="998" y="1015"/>
                  </a:lnTo>
                  <a:lnTo>
                    <a:pt x="1101" y="1028"/>
                  </a:lnTo>
                  <a:lnTo>
                    <a:pt x="1206" y="1039"/>
                  </a:lnTo>
                  <a:lnTo>
                    <a:pt x="1318" y="1047"/>
                  </a:lnTo>
                  <a:lnTo>
                    <a:pt x="1432" y="1051"/>
                  </a:lnTo>
                  <a:lnTo>
                    <a:pt x="1551" y="1053"/>
                  </a:lnTo>
                  <a:lnTo>
                    <a:pt x="1669" y="1051"/>
                  </a:lnTo>
                  <a:lnTo>
                    <a:pt x="1784" y="1047"/>
                  </a:lnTo>
                  <a:lnTo>
                    <a:pt x="1894" y="1039"/>
                  </a:lnTo>
                  <a:lnTo>
                    <a:pt x="2000" y="1028"/>
                  </a:lnTo>
                  <a:lnTo>
                    <a:pt x="2103" y="1015"/>
                  </a:lnTo>
                  <a:lnTo>
                    <a:pt x="2201" y="999"/>
                  </a:lnTo>
                  <a:lnTo>
                    <a:pt x="2294" y="981"/>
                  </a:lnTo>
                  <a:lnTo>
                    <a:pt x="2382" y="961"/>
                  </a:lnTo>
                  <a:lnTo>
                    <a:pt x="2465" y="938"/>
                  </a:lnTo>
                  <a:lnTo>
                    <a:pt x="2542" y="915"/>
                  </a:lnTo>
                  <a:lnTo>
                    <a:pt x="2614" y="890"/>
                  </a:lnTo>
                  <a:lnTo>
                    <a:pt x="2680" y="863"/>
                  </a:lnTo>
                  <a:lnTo>
                    <a:pt x="2740" y="835"/>
                  </a:lnTo>
                  <a:lnTo>
                    <a:pt x="2794" y="806"/>
                  </a:lnTo>
                  <a:lnTo>
                    <a:pt x="2840" y="776"/>
                  </a:lnTo>
                  <a:lnTo>
                    <a:pt x="2881" y="745"/>
                  </a:lnTo>
                  <a:lnTo>
                    <a:pt x="2915" y="715"/>
                  </a:lnTo>
                  <a:lnTo>
                    <a:pt x="2942" y="683"/>
                  </a:lnTo>
                  <a:lnTo>
                    <a:pt x="2961" y="652"/>
                  </a:lnTo>
                  <a:lnTo>
                    <a:pt x="2973" y="620"/>
                  </a:lnTo>
                  <a:lnTo>
                    <a:pt x="2976" y="588"/>
                  </a:lnTo>
                  <a:lnTo>
                    <a:pt x="2973" y="557"/>
                  </a:lnTo>
                  <a:lnTo>
                    <a:pt x="2961" y="525"/>
                  </a:lnTo>
                  <a:lnTo>
                    <a:pt x="2942" y="493"/>
                  </a:lnTo>
                  <a:lnTo>
                    <a:pt x="2915" y="462"/>
                  </a:lnTo>
                  <a:lnTo>
                    <a:pt x="2881" y="430"/>
                  </a:lnTo>
                  <a:lnTo>
                    <a:pt x="2840" y="400"/>
                  </a:lnTo>
                  <a:lnTo>
                    <a:pt x="2794" y="369"/>
                  </a:lnTo>
                  <a:lnTo>
                    <a:pt x="2740" y="341"/>
                  </a:lnTo>
                  <a:lnTo>
                    <a:pt x="2680" y="313"/>
                  </a:lnTo>
                  <a:lnTo>
                    <a:pt x="2614" y="287"/>
                  </a:lnTo>
                  <a:lnTo>
                    <a:pt x="2542" y="261"/>
                  </a:lnTo>
                  <a:lnTo>
                    <a:pt x="2465" y="237"/>
                  </a:lnTo>
                  <a:lnTo>
                    <a:pt x="2382" y="215"/>
                  </a:lnTo>
                  <a:lnTo>
                    <a:pt x="2294" y="195"/>
                  </a:lnTo>
                  <a:lnTo>
                    <a:pt x="2201" y="177"/>
                  </a:lnTo>
                  <a:lnTo>
                    <a:pt x="2103" y="161"/>
                  </a:lnTo>
                  <a:lnTo>
                    <a:pt x="2000" y="148"/>
                  </a:lnTo>
                  <a:lnTo>
                    <a:pt x="1894" y="138"/>
                  </a:lnTo>
                  <a:lnTo>
                    <a:pt x="1784" y="130"/>
                  </a:lnTo>
                  <a:lnTo>
                    <a:pt x="1669" y="126"/>
                  </a:lnTo>
                  <a:lnTo>
                    <a:pt x="1551" y="123"/>
                  </a:lnTo>
                  <a:close/>
                  <a:moveTo>
                    <a:pt x="1551" y="0"/>
                  </a:moveTo>
                  <a:lnTo>
                    <a:pt x="1676" y="1"/>
                  </a:lnTo>
                  <a:lnTo>
                    <a:pt x="1796" y="5"/>
                  </a:lnTo>
                  <a:lnTo>
                    <a:pt x="1911" y="13"/>
                  </a:lnTo>
                  <a:lnTo>
                    <a:pt x="2020" y="24"/>
                  </a:lnTo>
                  <a:lnTo>
                    <a:pt x="2125" y="37"/>
                  </a:lnTo>
                  <a:lnTo>
                    <a:pt x="2224" y="53"/>
                  </a:lnTo>
                  <a:lnTo>
                    <a:pt x="2319" y="70"/>
                  </a:lnTo>
                  <a:lnTo>
                    <a:pt x="2409" y="90"/>
                  </a:lnTo>
                  <a:lnTo>
                    <a:pt x="2493" y="113"/>
                  </a:lnTo>
                  <a:lnTo>
                    <a:pt x="2571" y="138"/>
                  </a:lnTo>
                  <a:lnTo>
                    <a:pt x="2645" y="163"/>
                  </a:lnTo>
                  <a:lnTo>
                    <a:pt x="2712" y="191"/>
                  </a:lnTo>
                  <a:lnTo>
                    <a:pt x="2775" y="220"/>
                  </a:lnTo>
                  <a:lnTo>
                    <a:pt x="2833" y="250"/>
                  </a:lnTo>
                  <a:lnTo>
                    <a:pt x="2884" y="282"/>
                  </a:lnTo>
                  <a:lnTo>
                    <a:pt x="2931" y="315"/>
                  </a:lnTo>
                  <a:lnTo>
                    <a:pt x="2972" y="349"/>
                  </a:lnTo>
                  <a:lnTo>
                    <a:pt x="3007" y="384"/>
                  </a:lnTo>
                  <a:lnTo>
                    <a:pt x="3037" y="419"/>
                  </a:lnTo>
                  <a:lnTo>
                    <a:pt x="3061" y="454"/>
                  </a:lnTo>
                  <a:lnTo>
                    <a:pt x="3079" y="491"/>
                  </a:lnTo>
                  <a:lnTo>
                    <a:pt x="3092" y="527"/>
                  </a:lnTo>
                  <a:lnTo>
                    <a:pt x="3097" y="541"/>
                  </a:lnTo>
                  <a:lnTo>
                    <a:pt x="3101" y="557"/>
                  </a:lnTo>
                  <a:lnTo>
                    <a:pt x="3101" y="2105"/>
                  </a:lnTo>
                  <a:lnTo>
                    <a:pt x="3097" y="2125"/>
                  </a:lnTo>
                  <a:lnTo>
                    <a:pt x="3089" y="2142"/>
                  </a:lnTo>
                  <a:lnTo>
                    <a:pt x="3075" y="2156"/>
                  </a:lnTo>
                  <a:lnTo>
                    <a:pt x="3058" y="2165"/>
                  </a:lnTo>
                  <a:lnTo>
                    <a:pt x="3039" y="2167"/>
                  </a:lnTo>
                  <a:lnTo>
                    <a:pt x="3019" y="2165"/>
                  </a:lnTo>
                  <a:lnTo>
                    <a:pt x="3001" y="2156"/>
                  </a:lnTo>
                  <a:lnTo>
                    <a:pt x="2988" y="2142"/>
                  </a:lnTo>
                  <a:lnTo>
                    <a:pt x="2979" y="2125"/>
                  </a:lnTo>
                  <a:lnTo>
                    <a:pt x="2976" y="2105"/>
                  </a:lnTo>
                  <a:lnTo>
                    <a:pt x="2976" y="1566"/>
                  </a:lnTo>
                  <a:lnTo>
                    <a:pt x="2976" y="1567"/>
                  </a:lnTo>
                  <a:lnTo>
                    <a:pt x="2975" y="1567"/>
                  </a:lnTo>
                  <a:lnTo>
                    <a:pt x="2951" y="1588"/>
                  </a:lnTo>
                  <a:lnTo>
                    <a:pt x="2925" y="1608"/>
                  </a:lnTo>
                  <a:lnTo>
                    <a:pt x="2879" y="1641"/>
                  </a:lnTo>
                  <a:lnTo>
                    <a:pt x="2827" y="1672"/>
                  </a:lnTo>
                  <a:lnTo>
                    <a:pt x="2770" y="1702"/>
                  </a:lnTo>
                  <a:lnTo>
                    <a:pt x="2707" y="1730"/>
                  </a:lnTo>
                  <a:lnTo>
                    <a:pt x="2638" y="1758"/>
                  </a:lnTo>
                  <a:lnTo>
                    <a:pt x="2565" y="1783"/>
                  </a:lnTo>
                  <a:lnTo>
                    <a:pt x="2487" y="1808"/>
                  </a:lnTo>
                  <a:lnTo>
                    <a:pt x="2403" y="1830"/>
                  </a:lnTo>
                  <a:lnTo>
                    <a:pt x="2314" y="1850"/>
                  </a:lnTo>
                  <a:lnTo>
                    <a:pt x="2220" y="1867"/>
                  </a:lnTo>
                  <a:lnTo>
                    <a:pt x="2122" y="1883"/>
                  </a:lnTo>
                  <a:lnTo>
                    <a:pt x="2017" y="1896"/>
                  </a:lnTo>
                  <a:lnTo>
                    <a:pt x="1907" y="1906"/>
                  </a:lnTo>
                  <a:lnTo>
                    <a:pt x="1794" y="1914"/>
                  </a:lnTo>
                  <a:lnTo>
                    <a:pt x="1675" y="1918"/>
                  </a:lnTo>
                  <a:lnTo>
                    <a:pt x="1551" y="1920"/>
                  </a:lnTo>
                  <a:lnTo>
                    <a:pt x="1426" y="1918"/>
                  </a:lnTo>
                  <a:lnTo>
                    <a:pt x="1307" y="1914"/>
                  </a:lnTo>
                  <a:lnTo>
                    <a:pt x="1192" y="1906"/>
                  </a:lnTo>
                  <a:lnTo>
                    <a:pt x="1083" y="1896"/>
                  </a:lnTo>
                  <a:lnTo>
                    <a:pt x="979" y="1883"/>
                  </a:lnTo>
                  <a:lnTo>
                    <a:pt x="880" y="1867"/>
                  </a:lnTo>
                  <a:lnTo>
                    <a:pt x="785" y="1850"/>
                  </a:lnTo>
                  <a:lnTo>
                    <a:pt x="696" y="1830"/>
                  </a:lnTo>
                  <a:lnTo>
                    <a:pt x="613" y="1808"/>
                  </a:lnTo>
                  <a:lnTo>
                    <a:pt x="534" y="1783"/>
                  </a:lnTo>
                  <a:lnTo>
                    <a:pt x="460" y="1757"/>
                  </a:lnTo>
                  <a:lnTo>
                    <a:pt x="392" y="1730"/>
                  </a:lnTo>
                  <a:lnTo>
                    <a:pt x="330" y="1701"/>
                  </a:lnTo>
                  <a:lnTo>
                    <a:pt x="273" y="1671"/>
                  </a:lnTo>
                  <a:lnTo>
                    <a:pt x="220" y="1640"/>
                  </a:lnTo>
                  <a:lnTo>
                    <a:pt x="173" y="1607"/>
                  </a:lnTo>
                  <a:lnTo>
                    <a:pt x="150" y="1588"/>
                  </a:lnTo>
                  <a:lnTo>
                    <a:pt x="128" y="1569"/>
                  </a:lnTo>
                  <a:lnTo>
                    <a:pt x="126" y="1568"/>
                  </a:lnTo>
                  <a:lnTo>
                    <a:pt x="125" y="1566"/>
                  </a:lnTo>
                  <a:lnTo>
                    <a:pt x="125" y="2075"/>
                  </a:lnTo>
                  <a:lnTo>
                    <a:pt x="126" y="2090"/>
                  </a:lnTo>
                  <a:lnTo>
                    <a:pt x="129" y="2105"/>
                  </a:lnTo>
                  <a:lnTo>
                    <a:pt x="136" y="2128"/>
                  </a:lnTo>
                  <a:lnTo>
                    <a:pt x="146" y="2146"/>
                  </a:lnTo>
                  <a:lnTo>
                    <a:pt x="160" y="2168"/>
                  </a:lnTo>
                  <a:lnTo>
                    <a:pt x="167" y="2177"/>
                  </a:lnTo>
                  <a:lnTo>
                    <a:pt x="173" y="2186"/>
                  </a:lnTo>
                  <a:lnTo>
                    <a:pt x="195" y="2210"/>
                  </a:lnTo>
                  <a:lnTo>
                    <a:pt x="204" y="2217"/>
                  </a:lnTo>
                  <a:lnTo>
                    <a:pt x="212" y="2225"/>
                  </a:lnTo>
                  <a:lnTo>
                    <a:pt x="227" y="2238"/>
                  </a:lnTo>
                  <a:lnTo>
                    <a:pt x="244" y="2251"/>
                  </a:lnTo>
                  <a:lnTo>
                    <a:pt x="253" y="2257"/>
                  </a:lnTo>
                  <a:lnTo>
                    <a:pt x="260" y="2262"/>
                  </a:lnTo>
                  <a:lnTo>
                    <a:pt x="282" y="2276"/>
                  </a:lnTo>
                  <a:lnTo>
                    <a:pt x="305" y="2291"/>
                  </a:lnTo>
                  <a:lnTo>
                    <a:pt x="311" y="2295"/>
                  </a:lnTo>
                  <a:lnTo>
                    <a:pt x="319" y="2298"/>
                  </a:lnTo>
                  <a:lnTo>
                    <a:pt x="347" y="2314"/>
                  </a:lnTo>
                  <a:lnTo>
                    <a:pt x="376" y="2329"/>
                  </a:lnTo>
                  <a:lnTo>
                    <a:pt x="381" y="2330"/>
                  </a:lnTo>
                  <a:lnTo>
                    <a:pt x="385" y="2333"/>
                  </a:lnTo>
                  <a:lnTo>
                    <a:pt x="420" y="2349"/>
                  </a:lnTo>
                  <a:lnTo>
                    <a:pt x="458" y="2365"/>
                  </a:lnTo>
                  <a:lnTo>
                    <a:pt x="460" y="2366"/>
                  </a:lnTo>
                  <a:lnTo>
                    <a:pt x="461" y="2366"/>
                  </a:lnTo>
                  <a:lnTo>
                    <a:pt x="535" y="2393"/>
                  </a:lnTo>
                  <a:lnTo>
                    <a:pt x="615" y="2419"/>
                  </a:lnTo>
                  <a:lnTo>
                    <a:pt x="701" y="2443"/>
                  </a:lnTo>
                  <a:lnTo>
                    <a:pt x="793" y="2464"/>
                  </a:lnTo>
                  <a:lnTo>
                    <a:pt x="890" y="2484"/>
                  </a:lnTo>
                  <a:lnTo>
                    <a:pt x="991" y="2500"/>
                  </a:lnTo>
                  <a:lnTo>
                    <a:pt x="996" y="2500"/>
                  </a:lnTo>
                  <a:lnTo>
                    <a:pt x="1057" y="2509"/>
                  </a:lnTo>
                  <a:lnTo>
                    <a:pt x="1120" y="2517"/>
                  </a:lnTo>
                  <a:lnTo>
                    <a:pt x="1142" y="2519"/>
                  </a:lnTo>
                  <a:lnTo>
                    <a:pt x="1199" y="2525"/>
                  </a:lnTo>
                  <a:lnTo>
                    <a:pt x="1256" y="2529"/>
                  </a:lnTo>
                  <a:lnTo>
                    <a:pt x="1311" y="2532"/>
                  </a:lnTo>
                  <a:lnTo>
                    <a:pt x="1356" y="2535"/>
                  </a:lnTo>
                  <a:lnTo>
                    <a:pt x="1400" y="2537"/>
                  </a:lnTo>
                  <a:lnTo>
                    <a:pt x="1475" y="2539"/>
                  </a:lnTo>
                  <a:lnTo>
                    <a:pt x="1551" y="2540"/>
                  </a:lnTo>
                  <a:lnTo>
                    <a:pt x="1570" y="2542"/>
                  </a:lnTo>
                  <a:lnTo>
                    <a:pt x="1587" y="2551"/>
                  </a:lnTo>
                  <a:lnTo>
                    <a:pt x="1601" y="2565"/>
                  </a:lnTo>
                  <a:lnTo>
                    <a:pt x="1609" y="2582"/>
                  </a:lnTo>
                  <a:lnTo>
                    <a:pt x="1613" y="2602"/>
                  </a:lnTo>
                  <a:lnTo>
                    <a:pt x="1609" y="2622"/>
                  </a:lnTo>
                  <a:lnTo>
                    <a:pt x="1601" y="2638"/>
                  </a:lnTo>
                  <a:lnTo>
                    <a:pt x="1587" y="2651"/>
                  </a:lnTo>
                  <a:lnTo>
                    <a:pt x="1570" y="2660"/>
                  </a:lnTo>
                  <a:lnTo>
                    <a:pt x="1551" y="2664"/>
                  </a:lnTo>
                  <a:lnTo>
                    <a:pt x="1426" y="2661"/>
                  </a:lnTo>
                  <a:lnTo>
                    <a:pt x="1307" y="2657"/>
                  </a:lnTo>
                  <a:lnTo>
                    <a:pt x="1192" y="2649"/>
                  </a:lnTo>
                  <a:lnTo>
                    <a:pt x="1083" y="2639"/>
                  </a:lnTo>
                  <a:lnTo>
                    <a:pt x="979" y="2626"/>
                  </a:lnTo>
                  <a:lnTo>
                    <a:pt x="880" y="2611"/>
                  </a:lnTo>
                  <a:lnTo>
                    <a:pt x="785" y="2593"/>
                  </a:lnTo>
                  <a:lnTo>
                    <a:pt x="696" y="2573"/>
                  </a:lnTo>
                  <a:lnTo>
                    <a:pt x="613" y="2551"/>
                  </a:lnTo>
                  <a:lnTo>
                    <a:pt x="534" y="2527"/>
                  </a:lnTo>
                  <a:lnTo>
                    <a:pt x="460" y="2501"/>
                  </a:lnTo>
                  <a:lnTo>
                    <a:pt x="392" y="2474"/>
                  </a:lnTo>
                  <a:lnTo>
                    <a:pt x="330" y="2444"/>
                  </a:lnTo>
                  <a:lnTo>
                    <a:pt x="273" y="2414"/>
                  </a:lnTo>
                  <a:lnTo>
                    <a:pt x="220" y="2382"/>
                  </a:lnTo>
                  <a:lnTo>
                    <a:pt x="173" y="2350"/>
                  </a:lnTo>
                  <a:lnTo>
                    <a:pt x="150" y="2332"/>
                  </a:lnTo>
                  <a:lnTo>
                    <a:pt x="128" y="2313"/>
                  </a:lnTo>
                  <a:lnTo>
                    <a:pt x="126" y="2312"/>
                  </a:lnTo>
                  <a:lnTo>
                    <a:pt x="125" y="2310"/>
                  </a:lnTo>
                  <a:lnTo>
                    <a:pt x="125" y="2831"/>
                  </a:lnTo>
                  <a:lnTo>
                    <a:pt x="126" y="2836"/>
                  </a:lnTo>
                  <a:lnTo>
                    <a:pt x="126" y="2839"/>
                  </a:lnTo>
                  <a:lnTo>
                    <a:pt x="135" y="2869"/>
                  </a:lnTo>
                  <a:lnTo>
                    <a:pt x="149" y="2897"/>
                  </a:lnTo>
                  <a:lnTo>
                    <a:pt x="171" y="2927"/>
                  </a:lnTo>
                  <a:lnTo>
                    <a:pt x="200" y="2957"/>
                  </a:lnTo>
                  <a:lnTo>
                    <a:pt x="234" y="2987"/>
                  </a:lnTo>
                  <a:lnTo>
                    <a:pt x="276" y="3015"/>
                  </a:lnTo>
                  <a:lnTo>
                    <a:pt x="323" y="3045"/>
                  </a:lnTo>
                  <a:lnTo>
                    <a:pt x="377" y="3073"/>
                  </a:lnTo>
                  <a:lnTo>
                    <a:pt x="438" y="3100"/>
                  </a:lnTo>
                  <a:lnTo>
                    <a:pt x="504" y="3127"/>
                  </a:lnTo>
                  <a:lnTo>
                    <a:pt x="576" y="3151"/>
                  </a:lnTo>
                  <a:lnTo>
                    <a:pt x="655" y="3174"/>
                  </a:lnTo>
                  <a:lnTo>
                    <a:pt x="740" y="3196"/>
                  </a:lnTo>
                  <a:lnTo>
                    <a:pt x="829" y="3216"/>
                  </a:lnTo>
                  <a:lnTo>
                    <a:pt x="925" y="3234"/>
                  </a:lnTo>
                  <a:lnTo>
                    <a:pt x="1027" y="3249"/>
                  </a:lnTo>
                  <a:lnTo>
                    <a:pt x="1133" y="3261"/>
                  </a:lnTo>
                  <a:lnTo>
                    <a:pt x="1245" y="3271"/>
                  </a:lnTo>
                  <a:lnTo>
                    <a:pt x="1264" y="3277"/>
                  </a:lnTo>
                  <a:lnTo>
                    <a:pt x="1280" y="3287"/>
                  </a:lnTo>
                  <a:lnTo>
                    <a:pt x="1293" y="3301"/>
                  </a:lnTo>
                  <a:lnTo>
                    <a:pt x="1300" y="3319"/>
                  </a:lnTo>
                  <a:lnTo>
                    <a:pt x="1303" y="3339"/>
                  </a:lnTo>
                  <a:lnTo>
                    <a:pt x="1298" y="3356"/>
                  </a:lnTo>
                  <a:lnTo>
                    <a:pt x="1288" y="3373"/>
                  </a:lnTo>
                  <a:lnTo>
                    <a:pt x="1275" y="3385"/>
                  </a:lnTo>
                  <a:lnTo>
                    <a:pt x="1259" y="3393"/>
                  </a:lnTo>
                  <a:lnTo>
                    <a:pt x="1241" y="3396"/>
                  </a:lnTo>
                  <a:lnTo>
                    <a:pt x="1238" y="3395"/>
                  </a:lnTo>
                  <a:lnTo>
                    <a:pt x="1236" y="3395"/>
                  </a:lnTo>
                  <a:lnTo>
                    <a:pt x="1155" y="3388"/>
                  </a:lnTo>
                  <a:lnTo>
                    <a:pt x="1074" y="3379"/>
                  </a:lnTo>
                  <a:lnTo>
                    <a:pt x="993" y="3368"/>
                  </a:lnTo>
                  <a:lnTo>
                    <a:pt x="914" y="3356"/>
                  </a:lnTo>
                  <a:lnTo>
                    <a:pt x="834" y="3342"/>
                  </a:lnTo>
                  <a:lnTo>
                    <a:pt x="757" y="3327"/>
                  </a:lnTo>
                  <a:lnTo>
                    <a:pt x="682" y="3309"/>
                  </a:lnTo>
                  <a:lnTo>
                    <a:pt x="608" y="3289"/>
                  </a:lnTo>
                  <a:lnTo>
                    <a:pt x="538" y="3268"/>
                  </a:lnTo>
                  <a:lnTo>
                    <a:pt x="469" y="3245"/>
                  </a:lnTo>
                  <a:lnTo>
                    <a:pt x="404" y="3220"/>
                  </a:lnTo>
                  <a:lnTo>
                    <a:pt x="342" y="3193"/>
                  </a:lnTo>
                  <a:lnTo>
                    <a:pt x="285" y="3165"/>
                  </a:lnTo>
                  <a:lnTo>
                    <a:pt x="232" y="3135"/>
                  </a:lnTo>
                  <a:lnTo>
                    <a:pt x="183" y="3104"/>
                  </a:lnTo>
                  <a:lnTo>
                    <a:pt x="139" y="3070"/>
                  </a:lnTo>
                  <a:lnTo>
                    <a:pt x="100" y="3034"/>
                  </a:lnTo>
                  <a:lnTo>
                    <a:pt x="68" y="2998"/>
                  </a:lnTo>
                  <a:lnTo>
                    <a:pt x="42" y="2959"/>
                  </a:lnTo>
                  <a:lnTo>
                    <a:pt x="21" y="2919"/>
                  </a:lnTo>
                  <a:lnTo>
                    <a:pt x="8" y="2878"/>
                  </a:lnTo>
                  <a:lnTo>
                    <a:pt x="2" y="2864"/>
                  </a:lnTo>
                  <a:lnTo>
                    <a:pt x="0" y="2849"/>
                  </a:lnTo>
                  <a:lnTo>
                    <a:pt x="0" y="557"/>
                  </a:lnTo>
                  <a:lnTo>
                    <a:pt x="3" y="541"/>
                  </a:lnTo>
                  <a:lnTo>
                    <a:pt x="10" y="527"/>
                  </a:lnTo>
                  <a:lnTo>
                    <a:pt x="22" y="491"/>
                  </a:lnTo>
                  <a:lnTo>
                    <a:pt x="41" y="454"/>
                  </a:lnTo>
                  <a:lnTo>
                    <a:pt x="64" y="419"/>
                  </a:lnTo>
                  <a:lnTo>
                    <a:pt x="94" y="384"/>
                  </a:lnTo>
                  <a:lnTo>
                    <a:pt x="129" y="349"/>
                  </a:lnTo>
                  <a:lnTo>
                    <a:pt x="170" y="315"/>
                  </a:lnTo>
                  <a:lnTo>
                    <a:pt x="216" y="282"/>
                  </a:lnTo>
                  <a:lnTo>
                    <a:pt x="268" y="250"/>
                  </a:lnTo>
                  <a:lnTo>
                    <a:pt x="326" y="220"/>
                  </a:lnTo>
                  <a:lnTo>
                    <a:pt x="388" y="191"/>
                  </a:lnTo>
                  <a:lnTo>
                    <a:pt x="456" y="163"/>
                  </a:lnTo>
                  <a:lnTo>
                    <a:pt x="530" y="138"/>
                  </a:lnTo>
                  <a:lnTo>
                    <a:pt x="608" y="113"/>
                  </a:lnTo>
                  <a:lnTo>
                    <a:pt x="692" y="90"/>
                  </a:lnTo>
                  <a:lnTo>
                    <a:pt x="781" y="70"/>
                  </a:lnTo>
                  <a:lnTo>
                    <a:pt x="876" y="53"/>
                  </a:lnTo>
                  <a:lnTo>
                    <a:pt x="976" y="37"/>
                  </a:lnTo>
                  <a:lnTo>
                    <a:pt x="1081" y="24"/>
                  </a:lnTo>
                  <a:lnTo>
                    <a:pt x="1190" y="13"/>
                  </a:lnTo>
                  <a:lnTo>
                    <a:pt x="1306" y="5"/>
                  </a:lnTo>
                  <a:lnTo>
                    <a:pt x="1425" y="1"/>
                  </a:lnTo>
                  <a:lnTo>
                    <a:pt x="1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3" name="Group 1132"/>
          <p:cNvGrpSpPr/>
          <p:nvPr/>
        </p:nvGrpSpPr>
        <p:grpSpPr>
          <a:xfrm>
            <a:off x="10007410" y="4258322"/>
            <a:ext cx="587375" cy="504825"/>
            <a:chOff x="10948988" y="4254500"/>
            <a:chExt cx="587375" cy="5048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4" name="Freeform 157"/>
            <p:cNvSpPr>
              <a:spLocks/>
            </p:cNvSpPr>
            <p:nvPr/>
          </p:nvSpPr>
          <p:spPr bwMode="auto">
            <a:xfrm>
              <a:off x="11233151" y="4692650"/>
              <a:ext cx="19050" cy="19050"/>
            </a:xfrm>
            <a:custGeom>
              <a:avLst/>
              <a:gdLst>
                <a:gd name="T0" fmla="*/ 54 w 111"/>
                <a:gd name="T1" fmla="*/ 0 h 110"/>
                <a:gd name="T2" fmla="*/ 69 w 111"/>
                <a:gd name="T3" fmla="*/ 2 h 110"/>
                <a:gd name="T4" fmla="*/ 83 w 111"/>
                <a:gd name="T5" fmla="*/ 7 h 110"/>
                <a:gd name="T6" fmla="*/ 94 w 111"/>
                <a:gd name="T7" fmla="*/ 15 h 110"/>
                <a:gd name="T8" fmla="*/ 103 w 111"/>
                <a:gd name="T9" fmla="*/ 27 h 110"/>
                <a:gd name="T10" fmla="*/ 108 w 111"/>
                <a:gd name="T11" fmla="*/ 40 h 110"/>
                <a:gd name="T12" fmla="*/ 111 w 111"/>
                <a:gd name="T13" fmla="*/ 54 h 110"/>
                <a:gd name="T14" fmla="*/ 108 w 111"/>
                <a:gd name="T15" fmla="*/ 69 h 110"/>
                <a:gd name="T16" fmla="*/ 103 w 111"/>
                <a:gd name="T17" fmla="*/ 82 h 110"/>
                <a:gd name="T18" fmla="*/ 94 w 111"/>
                <a:gd name="T19" fmla="*/ 93 h 110"/>
                <a:gd name="T20" fmla="*/ 82 w 111"/>
                <a:gd name="T21" fmla="*/ 102 h 110"/>
                <a:gd name="T22" fmla="*/ 69 w 111"/>
                <a:gd name="T23" fmla="*/ 108 h 110"/>
                <a:gd name="T24" fmla="*/ 55 w 111"/>
                <a:gd name="T25" fmla="*/ 110 h 110"/>
                <a:gd name="T26" fmla="*/ 41 w 111"/>
                <a:gd name="T27" fmla="*/ 108 h 110"/>
                <a:gd name="T28" fmla="*/ 28 w 111"/>
                <a:gd name="T29" fmla="*/ 102 h 110"/>
                <a:gd name="T30" fmla="*/ 16 w 111"/>
                <a:gd name="T31" fmla="*/ 93 h 110"/>
                <a:gd name="T32" fmla="*/ 7 w 111"/>
                <a:gd name="T33" fmla="*/ 82 h 110"/>
                <a:gd name="T34" fmla="*/ 2 w 111"/>
                <a:gd name="T35" fmla="*/ 69 h 110"/>
                <a:gd name="T36" fmla="*/ 0 w 111"/>
                <a:gd name="T37" fmla="*/ 54 h 110"/>
                <a:gd name="T38" fmla="*/ 2 w 111"/>
                <a:gd name="T39" fmla="*/ 40 h 110"/>
                <a:gd name="T40" fmla="*/ 7 w 111"/>
                <a:gd name="T41" fmla="*/ 27 h 110"/>
                <a:gd name="T42" fmla="*/ 16 w 111"/>
                <a:gd name="T43" fmla="*/ 15 h 110"/>
                <a:gd name="T44" fmla="*/ 27 w 111"/>
                <a:gd name="T45" fmla="*/ 7 h 110"/>
                <a:gd name="T46" fmla="*/ 40 w 111"/>
                <a:gd name="T47" fmla="*/ 2 h 110"/>
                <a:gd name="T48" fmla="*/ 54 w 111"/>
                <a:gd name="T4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10">
                  <a:moveTo>
                    <a:pt x="54" y="0"/>
                  </a:moveTo>
                  <a:lnTo>
                    <a:pt x="69" y="2"/>
                  </a:lnTo>
                  <a:lnTo>
                    <a:pt x="83" y="7"/>
                  </a:lnTo>
                  <a:lnTo>
                    <a:pt x="94" y="15"/>
                  </a:lnTo>
                  <a:lnTo>
                    <a:pt x="103" y="27"/>
                  </a:lnTo>
                  <a:lnTo>
                    <a:pt x="108" y="40"/>
                  </a:lnTo>
                  <a:lnTo>
                    <a:pt x="111" y="54"/>
                  </a:lnTo>
                  <a:lnTo>
                    <a:pt x="108" y="69"/>
                  </a:lnTo>
                  <a:lnTo>
                    <a:pt x="103" y="82"/>
                  </a:lnTo>
                  <a:lnTo>
                    <a:pt x="94" y="93"/>
                  </a:lnTo>
                  <a:lnTo>
                    <a:pt x="82" y="102"/>
                  </a:lnTo>
                  <a:lnTo>
                    <a:pt x="69" y="108"/>
                  </a:lnTo>
                  <a:lnTo>
                    <a:pt x="55" y="110"/>
                  </a:lnTo>
                  <a:lnTo>
                    <a:pt x="41" y="108"/>
                  </a:lnTo>
                  <a:lnTo>
                    <a:pt x="28" y="102"/>
                  </a:lnTo>
                  <a:lnTo>
                    <a:pt x="16" y="93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7" y="27"/>
                  </a:lnTo>
                  <a:lnTo>
                    <a:pt x="16" y="15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158"/>
            <p:cNvSpPr>
              <a:spLocks noEditPoints="1"/>
            </p:cNvSpPr>
            <p:nvPr/>
          </p:nvSpPr>
          <p:spPr bwMode="auto">
            <a:xfrm>
              <a:off x="11115676" y="4506913"/>
              <a:ext cx="254000" cy="252412"/>
            </a:xfrm>
            <a:custGeom>
              <a:avLst/>
              <a:gdLst>
                <a:gd name="T0" fmla="*/ 598 w 1443"/>
                <a:gd name="T1" fmla="*/ 124 h 1434"/>
                <a:gd name="T2" fmla="*/ 430 w 1443"/>
                <a:gd name="T3" fmla="*/ 184 h 1434"/>
                <a:gd name="T4" fmla="*/ 289 w 1443"/>
                <a:gd name="T5" fmla="*/ 289 h 1434"/>
                <a:gd name="T6" fmla="*/ 184 w 1443"/>
                <a:gd name="T7" fmla="*/ 428 h 1434"/>
                <a:gd name="T8" fmla="*/ 123 w 1443"/>
                <a:gd name="T9" fmla="*/ 595 h 1434"/>
                <a:gd name="T10" fmla="*/ 114 w 1443"/>
                <a:gd name="T11" fmla="*/ 779 h 1434"/>
                <a:gd name="T12" fmla="*/ 159 w 1443"/>
                <a:gd name="T13" fmla="*/ 953 h 1434"/>
                <a:gd name="T14" fmla="*/ 250 w 1443"/>
                <a:gd name="T15" fmla="*/ 1102 h 1434"/>
                <a:gd name="T16" fmla="*/ 380 w 1443"/>
                <a:gd name="T17" fmla="*/ 1220 h 1434"/>
                <a:gd name="T18" fmla="*/ 539 w 1443"/>
                <a:gd name="T19" fmla="*/ 1296 h 1434"/>
                <a:gd name="T20" fmla="*/ 721 w 1443"/>
                <a:gd name="T21" fmla="*/ 1323 h 1434"/>
                <a:gd name="T22" fmla="*/ 903 w 1443"/>
                <a:gd name="T23" fmla="*/ 1296 h 1434"/>
                <a:gd name="T24" fmla="*/ 1062 w 1443"/>
                <a:gd name="T25" fmla="*/ 1220 h 1434"/>
                <a:gd name="T26" fmla="*/ 1192 w 1443"/>
                <a:gd name="T27" fmla="*/ 1102 h 1434"/>
                <a:gd name="T28" fmla="*/ 1283 w 1443"/>
                <a:gd name="T29" fmla="*/ 953 h 1434"/>
                <a:gd name="T30" fmla="*/ 1328 w 1443"/>
                <a:gd name="T31" fmla="*/ 779 h 1434"/>
                <a:gd name="T32" fmla="*/ 1319 w 1443"/>
                <a:gd name="T33" fmla="*/ 595 h 1434"/>
                <a:gd name="T34" fmla="*/ 1258 w 1443"/>
                <a:gd name="T35" fmla="*/ 428 h 1434"/>
                <a:gd name="T36" fmla="*/ 1153 w 1443"/>
                <a:gd name="T37" fmla="*/ 289 h 1434"/>
                <a:gd name="T38" fmla="*/ 1012 w 1443"/>
                <a:gd name="T39" fmla="*/ 184 h 1434"/>
                <a:gd name="T40" fmla="*/ 844 w 1443"/>
                <a:gd name="T41" fmla="*/ 124 h 1434"/>
                <a:gd name="T42" fmla="*/ 721 w 1443"/>
                <a:gd name="T43" fmla="*/ 0 h 1434"/>
                <a:gd name="T44" fmla="*/ 913 w 1443"/>
                <a:gd name="T45" fmla="*/ 27 h 1434"/>
                <a:gd name="T46" fmla="*/ 1085 w 1443"/>
                <a:gd name="T47" fmla="*/ 99 h 1434"/>
                <a:gd name="T48" fmla="*/ 1231 w 1443"/>
                <a:gd name="T49" fmla="*/ 211 h 1434"/>
                <a:gd name="T50" fmla="*/ 1344 w 1443"/>
                <a:gd name="T51" fmla="*/ 356 h 1434"/>
                <a:gd name="T52" fmla="*/ 1416 w 1443"/>
                <a:gd name="T53" fmla="*/ 526 h 1434"/>
                <a:gd name="T54" fmla="*/ 1443 w 1443"/>
                <a:gd name="T55" fmla="*/ 717 h 1434"/>
                <a:gd name="T56" fmla="*/ 1416 w 1443"/>
                <a:gd name="T57" fmla="*/ 907 h 1434"/>
                <a:gd name="T58" fmla="*/ 1344 w 1443"/>
                <a:gd name="T59" fmla="*/ 1078 h 1434"/>
                <a:gd name="T60" fmla="*/ 1231 w 1443"/>
                <a:gd name="T61" fmla="*/ 1224 h 1434"/>
                <a:gd name="T62" fmla="*/ 1085 w 1443"/>
                <a:gd name="T63" fmla="*/ 1336 h 1434"/>
                <a:gd name="T64" fmla="*/ 913 w 1443"/>
                <a:gd name="T65" fmla="*/ 1408 h 1434"/>
                <a:gd name="T66" fmla="*/ 721 w 1443"/>
                <a:gd name="T67" fmla="*/ 1434 h 1434"/>
                <a:gd name="T68" fmla="*/ 529 w 1443"/>
                <a:gd name="T69" fmla="*/ 1408 h 1434"/>
                <a:gd name="T70" fmla="*/ 357 w 1443"/>
                <a:gd name="T71" fmla="*/ 1336 h 1434"/>
                <a:gd name="T72" fmla="*/ 211 w 1443"/>
                <a:gd name="T73" fmla="*/ 1224 h 1434"/>
                <a:gd name="T74" fmla="*/ 98 w 1443"/>
                <a:gd name="T75" fmla="*/ 1078 h 1434"/>
                <a:gd name="T76" fmla="*/ 26 w 1443"/>
                <a:gd name="T77" fmla="*/ 907 h 1434"/>
                <a:gd name="T78" fmla="*/ 0 w 1443"/>
                <a:gd name="T79" fmla="*/ 717 h 1434"/>
                <a:gd name="T80" fmla="*/ 26 w 1443"/>
                <a:gd name="T81" fmla="*/ 526 h 1434"/>
                <a:gd name="T82" fmla="*/ 98 w 1443"/>
                <a:gd name="T83" fmla="*/ 356 h 1434"/>
                <a:gd name="T84" fmla="*/ 211 w 1443"/>
                <a:gd name="T85" fmla="*/ 211 h 1434"/>
                <a:gd name="T86" fmla="*/ 357 w 1443"/>
                <a:gd name="T87" fmla="*/ 99 h 1434"/>
                <a:gd name="T88" fmla="*/ 529 w 1443"/>
                <a:gd name="T89" fmla="*/ 27 h 1434"/>
                <a:gd name="T90" fmla="*/ 721 w 1443"/>
                <a:gd name="T91" fmla="*/ 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3" h="1434">
                  <a:moveTo>
                    <a:pt x="721" y="111"/>
                  </a:moveTo>
                  <a:lnTo>
                    <a:pt x="658" y="114"/>
                  </a:lnTo>
                  <a:lnTo>
                    <a:pt x="598" y="124"/>
                  </a:lnTo>
                  <a:lnTo>
                    <a:pt x="539" y="138"/>
                  </a:lnTo>
                  <a:lnTo>
                    <a:pt x="484" y="159"/>
                  </a:lnTo>
                  <a:lnTo>
                    <a:pt x="430" y="184"/>
                  </a:lnTo>
                  <a:lnTo>
                    <a:pt x="380" y="215"/>
                  </a:lnTo>
                  <a:lnTo>
                    <a:pt x="333" y="250"/>
                  </a:lnTo>
                  <a:lnTo>
                    <a:pt x="289" y="289"/>
                  </a:lnTo>
                  <a:lnTo>
                    <a:pt x="250" y="332"/>
                  </a:lnTo>
                  <a:lnTo>
                    <a:pt x="214" y="378"/>
                  </a:lnTo>
                  <a:lnTo>
                    <a:pt x="184" y="428"/>
                  </a:lnTo>
                  <a:lnTo>
                    <a:pt x="159" y="481"/>
                  </a:lnTo>
                  <a:lnTo>
                    <a:pt x="138" y="537"/>
                  </a:lnTo>
                  <a:lnTo>
                    <a:pt x="123" y="595"/>
                  </a:lnTo>
                  <a:lnTo>
                    <a:pt x="114" y="656"/>
                  </a:lnTo>
                  <a:lnTo>
                    <a:pt x="111" y="717"/>
                  </a:lnTo>
                  <a:lnTo>
                    <a:pt x="114" y="779"/>
                  </a:lnTo>
                  <a:lnTo>
                    <a:pt x="123" y="839"/>
                  </a:lnTo>
                  <a:lnTo>
                    <a:pt x="138" y="897"/>
                  </a:lnTo>
                  <a:lnTo>
                    <a:pt x="159" y="953"/>
                  </a:lnTo>
                  <a:lnTo>
                    <a:pt x="184" y="1005"/>
                  </a:lnTo>
                  <a:lnTo>
                    <a:pt x="214" y="1055"/>
                  </a:lnTo>
                  <a:lnTo>
                    <a:pt x="250" y="1102"/>
                  </a:lnTo>
                  <a:lnTo>
                    <a:pt x="289" y="1145"/>
                  </a:lnTo>
                  <a:lnTo>
                    <a:pt x="333" y="1184"/>
                  </a:lnTo>
                  <a:lnTo>
                    <a:pt x="380" y="1220"/>
                  </a:lnTo>
                  <a:lnTo>
                    <a:pt x="430" y="1250"/>
                  </a:lnTo>
                  <a:lnTo>
                    <a:pt x="484" y="1276"/>
                  </a:lnTo>
                  <a:lnTo>
                    <a:pt x="539" y="1296"/>
                  </a:lnTo>
                  <a:lnTo>
                    <a:pt x="598" y="1311"/>
                  </a:lnTo>
                  <a:lnTo>
                    <a:pt x="658" y="1320"/>
                  </a:lnTo>
                  <a:lnTo>
                    <a:pt x="721" y="1323"/>
                  </a:lnTo>
                  <a:lnTo>
                    <a:pt x="784" y="1320"/>
                  </a:lnTo>
                  <a:lnTo>
                    <a:pt x="844" y="1311"/>
                  </a:lnTo>
                  <a:lnTo>
                    <a:pt x="903" y="1296"/>
                  </a:lnTo>
                  <a:lnTo>
                    <a:pt x="958" y="1276"/>
                  </a:lnTo>
                  <a:lnTo>
                    <a:pt x="1012" y="1250"/>
                  </a:lnTo>
                  <a:lnTo>
                    <a:pt x="1062" y="1220"/>
                  </a:lnTo>
                  <a:lnTo>
                    <a:pt x="1110" y="1184"/>
                  </a:lnTo>
                  <a:lnTo>
                    <a:pt x="1153" y="1145"/>
                  </a:lnTo>
                  <a:lnTo>
                    <a:pt x="1192" y="1102"/>
                  </a:lnTo>
                  <a:lnTo>
                    <a:pt x="1228" y="1055"/>
                  </a:lnTo>
                  <a:lnTo>
                    <a:pt x="1258" y="1005"/>
                  </a:lnTo>
                  <a:lnTo>
                    <a:pt x="1283" y="953"/>
                  </a:lnTo>
                  <a:lnTo>
                    <a:pt x="1304" y="897"/>
                  </a:lnTo>
                  <a:lnTo>
                    <a:pt x="1319" y="839"/>
                  </a:lnTo>
                  <a:lnTo>
                    <a:pt x="1328" y="779"/>
                  </a:lnTo>
                  <a:lnTo>
                    <a:pt x="1332" y="717"/>
                  </a:lnTo>
                  <a:lnTo>
                    <a:pt x="1328" y="656"/>
                  </a:lnTo>
                  <a:lnTo>
                    <a:pt x="1319" y="595"/>
                  </a:lnTo>
                  <a:lnTo>
                    <a:pt x="1304" y="537"/>
                  </a:lnTo>
                  <a:lnTo>
                    <a:pt x="1283" y="481"/>
                  </a:lnTo>
                  <a:lnTo>
                    <a:pt x="1258" y="428"/>
                  </a:lnTo>
                  <a:lnTo>
                    <a:pt x="1228" y="378"/>
                  </a:lnTo>
                  <a:lnTo>
                    <a:pt x="1192" y="332"/>
                  </a:lnTo>
                  <a:lnTo>
                    <a:pt x="1153" y="289"/>
                  </a:lnTo>
                  <a:lnTo>
                    <a:pt x="1110" y="250"/>
                  </a:lnTo>
                  <a:lnTo>
                    <a:pt x="1062" y="215"/>
                  </a:lnTo>
                  <a:lnTo>
                    <a:pt x="1012" y="184"/>
                  </a:lnTo>
                  <a:lnTo>
                    <a:pt x="958" y="159"/>
                  </a:lnTo>
                  <a:lnTo>
                    <a:pt x="903" y="138"/>
                  </a:lnTo>
                  <a:lnTo>
                    <a:pt x="844" y="124"/>
                  </a:lnTo>
                  <a:lnTo>
                    <a:pt x="784" y="114"/>
                  </a:lnTo>
                  <a:lnTo>
                    <a:pt x="721" y="111"/>
                  </a:lnTo>
                  <a:close/>
                  <a:moveTo>
                    <a:pt x="721" y="0"/>
                  </a:moveTo>
                  <a:lnTo>
                    <a:pt x="787" y="3"/>
                  </a:lnTo>
                  <a:lnTo>
                    <a:pt x="850" y="12"/>
                  </a:lnTo>
                  <a:lnTo>
                    <a:pt x="913" y="27"/>
                  </a:lnTo>
                  <a:lnTo>
                    <a:pt x="972" y="46"/>
                  </a:lnTo>
                  <a:lnTo>
                    <a:pt x="1030" y="70"/>
                  </a:lnTo>
                  <a:lnTo>
                    <a:pt x="1085" y="99"/>
                  </a:lnTo>
                  <a:lnTo>
                    <a:pt x="1137" y="132"/>
                  </a:lnTo>
                  <a:lnTo>
                    <a:pt x="1185" y="170"/>
                  </a:lnTo>
                  <a:lnTo>
                    <a:pt x="1231" y="211"/>
                  </a:lnTo>
                  <a:lnTo>
                    <a:pt x="1273" y="256"/>
                  </a:lnTo>
                  <a:lnTo>
                    <a:pt x="1310" y="304"/>
                  </a:lnTo>
                  <a:lnTo>
                    <a:pt x="1344" y="356"/>
                  </a:lnTo>
                  <a:lnTo>
                    <a:pt x="1373" y="410"/>
                  </a:lnTo>
                  <a:lnTo>
                    <a:pt x="1397" y="467"/>
                  </a:lnTo>
                  <a:lnTo>
                    <a:pt x="1416" y="526"/>
                  </a:lnTo>
                  <a:lnTo>
                    <a:pt x="1430" y="588"/>
                  </a:lnTo>
                  <a:lnTo>
                    <a:pt x="1439" y="652"/>
                  </a:lnTo>
                  <a:lnTo>
                    <a:pt x="1443" y="717"/>
                  </a:lnTo>
                  <a:lnTo>
                    <a:pt x="1439" y="782"/>
                  </a:lnTo>
                  <a:lnTo>
                    <a:pt x="1430" y="846"/>
                  </a:lnTo>
                  <a:lnTo>
                    <a:pt x="1416" y="907"/>
                  </a:lnTo>
                  <a:lnTo>
                    <a:pt x="1397" y="967"/>
                  </a:lnTo>
                  <a:lnTo>
                    <a:pt x="1373" y="1024"/>
                  </a:lnTo>
                  <a:lnTo>
                    <a:pt x="1344" y="1078"/>
                  </a:lnTo>
                  <a:lnTo>
                    <a:pt x="1310" y="1129"/>
                  </a:lnTo>
                  <a:lnTo>
                    <a:pt x="1273" y="1178"/>
                  </a:lnTo>
                  <a:lnTo>
                    <a:pt x="1231" y="1224"/>
                  </a:lnTo>
                  <a:lnTo>
                    <a:pt x="1185" y="1265"/>
                  </a:lnTo>
                  <a:lnTo>
                    <a:pt x="1137" y="1302"/>
                  </a:lnTo>
                  <a:lnTo>
                    <a:pt x="1085" y="1336"/>
                  </a:lnTo>
                  <a:lnTo>
                    <a:pt x="1030" y="1365"/>
                  </a:lnTo>
                  <a:lnTo>
                    <a:pt x="972" y="1389"/>
                  </a:lnTo>
                  <a:lnTo>
                    <a:pt x="913" y="1408"/>
                  </a:lnTo>
                  <a:lnTo>
                    <a:pt x="850" y="1422"/>
                  </a:lnTo>
                  <a:lnTo>
                    <a:pt x="787" y="1431"/>
                  </a:lnTo>
                  <a:lnTo>
                    <a:pt x="721" y="1434"/>
                  </a:lnTo>
                  <a:lnTo>
                    <a:pt x="655" y="1431"/>
                  </a:lnTo>
                  <a:lnTo>
                    <a:pt x="592" y="1422"/>
                  </a:lnTo>
                  <a:lnTo>
                    <a:pt x="529" y="1408"/>
                  </a:lnTo>
                  <a:lnTo>
                    <a:pt x="470" y="1389"/>
                  </a:lnTo>
                  <a:lnTo>
                    <a:pt x="412" y="1365"/>
                  </a:lnTo>
                  <a:lnTo>
                    <a:pt x="357" y="1336"/>
                  </a:lnTo>
                  <a:lnTo>
                    <a:pt x="305" y="1302"/>
                  </a:lnTo>
                  <a:lnTo>
                    <a:pt x="257" y="1265"/>
                  </a:lnTo>
                  <a:lnTo>
                    <a:pt x="211" y="1224"/>
                  </a:lnTo>
                  <a:lnTo>
                    <a:pt x="169" y="1178"/>
                  </a:lnTo>
                  <a:lnTo>
                    <a:pt x="132" y="1129"/>
                  </a:lnTo>
                  <a:lnTo>
                    <a:pt x="98" y="1078"/>
                  </a:lnTo>
                  <a:lnTo>
                    <a:pt x="69" y="1024"/>
                  </a:lnTo>
                  <a:lnTo>
                    <a:pt x="45" y="967"/>
                  </a:lnTo>
                  <a:lnTo>
                    <a:pt x="26" y="907"/>
                  </a:lnTo>
                  <a:lnTo>
                    <a:pt x="12" y="846"/>
                  </a:lnTo>
                  <a:lnTo>
                    <a:pt x="3" y="782"/>
                  </a:lnTo>
                  <a:lnTo>
                    <a:pt x="0" y="717"/>
                  </a:lnTo>
                  <a:lnTo>
                    <a:pt x="3" y="652"/>
                  </a:lnTo>
                  <a:lnTo>
                    <a:pt x="12" y="588"/>
                  </a:lnTo>
                  <a:lnTo>
                    <a:pt x="26" y="526"/>
                  </a:lnTo>
                  <a:lnTo>
                    <a:pt x="45" y="467"/>
                  </a:lnTo>
                  <a:lnTo>
                    <a:pt x="69" y="410"/>
                  </a:lnTo>
                  <a:lnTo>
                    <a:pt x="98" y="356"/>
                  </a:lnTo>
                  <a:lnTo>
                    <a:pt x="132" y="304"/>
                  </a:lnTo>
                  <a:lnTo>
                    <a:pt x="169" y="256"/>
                  </a:lnTo>
                  <a:lnTo>
                    <a:pt x="211" y="211"/>
                  </a:lnTo>
                  <a:lnTo>
                    <a:pt x="257" y="170"/>
                  </a:lnTo>
                  <a:lnTo>
                    <a:pt x="305" y="132"/>
                  </a:lnTo>
                  <a:lnTo>
                    <a:pt x="357" y="99"/>
                  </a:lnTo>
                  <a:lnTo>
                    <a:pt x="412" y="70"/>
                  </a:lnTo>
                  <a:lnTo>
                    <a:pt x="470" y="46"/>
                  </a:lnTo>
                  <a:lnTo>
                    <a:pt x="529" y="27"/>
                  </a:lnTo>
                  <a:lnTo>
                    <a:pt x="592" y="12"/>
                  </a:lnTo>
                  <a:lnTo>
                    <a:pt x="655" y="3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59"/>
            <p:cNvSpPr>
              <a:spLocks/>
            </p:cNvSpPr>
            <p:nvPr/>
          </p:nvSpPr>
          <p:spPr bwMode="auto">
            <a:xfrm>
              <a:off x="10948988" y="4254500"/>
              <a:ext cx="587375" cy="388937"/>
            </a:xfrm>
            <a:custGeom>
              <a:avLst/>
              <a:gdLst>
                <a:gd name="T0" fmla="*/ 2191 w 3330"/>
                <a:gd name="T1" fmla="*/ 50 h 2204"/>
                <a:gd name="T2" fmla="*/ 2509 w 3330"/>
                <a:gd name="T3" fmla="*/ 235 h 2204"/>
                <a:gd name="T4" fmla="*/ 2732 w 3330"/>
                <a:gd name="T5" fmla="*/ 527 h 2204"/>
                <a:gd name="T6" fmla="*/ 2829 w 3330"/>
                <a:gd name="T7" fmla="*/ 893 h 2204"/>
                <a:gd name="T8" fmla="*/ 3087 w 3330"/>
                <a:gd name="T9" fmla="*/ 1027 h 2204"/>
                <a:gd name="T10" fmla="*/ 3264 w 3330"/>
                <a:gd name="T11" fmla="*/ 1255 h 2204"/>
                <a:gd name="T12" fmla="*/ 3330 w 3330"/>
                <a:gd name="T13" fmla="*/ 1542 h 2204"/>
                <a:gd name="T14" fmla="*/ 3258 w 3330"/>
                <a:gd name="T15" fmla="*/ 1840 h 2204"/>
                <a:gd name="T16" fmla="*/ 3067 w 3330"/>
                <a:gd name="T17" fmla="*/ 2069 h 2204"/>
                <a:gd name="T18" fmla="*/ 2789 w 3330"/>
                <a:gd name="T19" fmla="*/ 2192 h 2204"/>
                <a:gd name="T20" fmla="*/ 2618 w 3330"/>
                <a:gd name="T21" fmla="*/ 2182 h 2204"/>
                <a:gd name="T22" fmla="*/ 2630 w 3330"/>
                <a:gd name="T23" fmla="*/ 2105 h 2204"/>
                <a:gd name="T24" fmla="*/ 2827 w 3330"/>
                <a:gd name="T25" fmla="*/ 2069 h 2204"/>
                <a:gd name="T26" fmla="*/ 3056 w 3330"/>
                <a:gd name="T27" fmla="*/ 1932 h 2204"/>
                <a:gd name="T28" fmla="*/ 3194 w 3330"/>
                <a:gd name="T29" fmla="*/ 1706 h 2204"/>
                <a:gd name="T30" fmla="*/ 3207 w 3330"/>
                <a:gd name="T31" fmla="*/ 1430 h 2204"/>
                <a:gd name="T32" fmla="*/ 3089 w 3330"/>
                <a:gd name="T33" fmla="*/ 1185 h 2204"/>
                <a:gd name="T34" fmla="*/ 2872 w 3330"/>
                <a:gd name="T35" fmla="*/ 1024 h 2204"/>
                <a:gd name="T36" fmla="*/ 2735 w 3330"/>
                <a:gd name="T37" fmla="*/ 988 h 2204"/>
                <a:gd name="T38" fmla="*/ 2605 w 3330"/>
                <a:gd name="T39" fmla="*/ 984 h 2204"/>
                <a:gd name="T40" fmla="*/ 2498 w 3330"/>
                <a:gd name="T41" fmla="*/ 993 h 2204"/>
                <a:gd name="T42" fmla="*/ 2443 w 3330"/>
                <a:gd name="T43" fmla="*/ 946 h 2204"/>
                <a:gd name="T44" fmla="*/ 2475 w 3330"/>
                <a:gd name="T45" fmla="*/ 887 h 2204"/>
                <a:gd name="T46" fmla="*/ 2678 w 3330"/>
                <a:gd name="T47" fmla="*/ 874 h 2204"/>
                <a:gd name="T48" fmla="*/ 2646 w 3330"/>
                <a:gd name="T49" fmla="*/ 607 h 2204"/>
                <a:gd name="T50" fmla="*/ 2451 w 3330"/>
                <a:gd name="T51" fmla="*/ 333 h 2204"/>
                <a:gd name="T52" fmla="*/ 2165 w 3330"/>
                <a:gd name="T53" fmla="*/ 158 h 2204"/>
                <a:gd name="T54" fmla="*/ 1826 w 3330"/>
                <a:gd name="T55" fmla="*/ 113 h 2204"/>
                <a:gd name="T56" fmla="*/ 1513 w 3330"/>
                <a:gd name="T57" fmla="*/ 202 h 2204"/>
                <a:gd name="T58" fmla="*/ 1252 w 3330"/>
                <a:gd name="T59" fmla="*/ 399 h 2204"/>
                <a:gd name="T60" fmla="*/ 1339 w 3330"/>
                <a:gd name="T61" fmla="*/ 615 h 2204"/>
                <a:gd name="T62" fmla="*/ 1384 w 3330"/>
                <a:gd name="T63" fmla="*/ 844 h 2204"/>
                <a:gd name="T64" fmla="*/ 1315 w 3330"/>
                <a:gd name="T65" fmla="*/ 880 h 2204"/>
                <a:gd name="T66" fmla="*/ 1273 w 3330"/>
                <a:gd name="T67" fmla="*/ 782 h 2204"/>
                <a:gd name="T68" fmla="*/ 1192 w 3330"/>
                <a:gd name="T69" fmla="*/ 587 h 2204"/>
                <a:gd name="T70" fmla="*/ 1047 w 3330"/>
                <a:gd name="T71" fmla="*/ 476 h 2204"/>
                <a:gd name="T72" fmla="*/ 974 w 3330"/>
                <a:gd name="T73" fmla="*/ 451 h 2204"/>
                <a:gd name="T74" fmla="*/ 888 w 3330"/>
                <a:gd name="T75" fmla="*/ 441 h 2204"/>
                <a:gd name="T76" fmla="*/ 666 w 3330"/>
                <a:gd name="T77" fmla="*/ 510 h 2204"/>
                <a:gd name="T78" fmla="*/ 526 w 3330"/>
                <a:gd name="T79" fmla="*/ 687 h 2204"/>
                <a:gd name="T80" fmla="*/ 501 w 3330"/>
                <a:gd name="T81" fmla="*/ 840 h 2204"/>
                <a:gd name="T82" fmla="*/ 468 w 3330"/>
                <a:gd name="T83" fmla="*/ 932 h 2204"/>
                <a:gd name="T84" fmla="*/ 260 w 3330"/>
                <a:gd name="T85" fmla="*/ 1098 h 2204"/>
                <a:gd name="T86" fmla="*/ 134 w 3330"/>
                <a:gd name="T87" fmla="*/ 1338 h 2204"/>
                <a:gd name="T88" fmla="*/ 123 w 3330"/>
                <a:gd name="T89" fmla="*/ 1617 h 2204"/>
                <a:gd name="T90" fmla="*/ 248 w 3330"/>
                <a:gd name="T91" fmla="*/ 1876 h 2204"/>
                <a:gd name="T92" fmla="*/ 479 w 3330"/>
                <a:gd name="T93" fmla="*/ 2047 h 2204"/>
                <a:gd name="T94" fmla="*/ 731 w 3330"/>
                <a:gd name="T95" fmla="*/ 2097 h 2204"/>
                <a:gd name="T96" fmla="*/ 766 w 3330"/>
                <a:gd name="T97" fmla="*/ 2167 h 2204"/>
                <a:gd name="T98" fmla="*/ 648 w 3330"/>
                <a:gd name="T99" fmla="*/ 2201 h 2204"/>
                <a:gd name="T100" fmla="*/ 353 w 3330"/>
                <a:gd name="T101" fmla="*/ 2108 h 2204"/>
                <a:gd name="T102" fmla="*/ 130 w 3330"/>
                <a:gd name="T103" fmla="*/ 1904 h 2204"/>
                <a:gd name="T104" fmla="*/ 11 w 3330"/>
                <a:gd name="T105" fmla="*/ 1624 h 2204"/>
                <a:gd name="T106" fmla="*/ 24 w 3330"/>
                <a:gd name="T107" fmla="*/ 1316 h 2204"/>
                <a:gd name="T108" fmla="*/ 160 w 3330"/>
                <a:gd name="T109" fmla="*/ 1045 h 2204"/>
                <a:gd name="T110" fmla="*/ 390 w 3330"/>
                <a:gd name="T111" fmla="*/ 847 h 2204"/>
                <a:gd name="T112" fmla="*/ 433 w 3330"/>
                <a:gd name="T113" fmla="*/ 622 h 2204"/>
                <a:gd name="T114" fmla="*/ 593 w 3330"/>
                <a:gd name="T115" fmla="*/ 427 h 2204"/>
                <a:gd name="T116" fmla="*/ 834 w 3330"/>
                <a:gd name="T117" fmla="*/ 334 h 2204"/>
                <a:gd name="T118" fmla="*/ 999 w 3330"/>
                <a:gd name="T119" fmla="*/ 344 h 2204"/>
                <a:gd name="T120" fmla="*/ 1111 w 3330"/>
                <a:gd name="T121" fmla="*/ 384 h 2204"/>
                <a:gd name="T122" fmla="*/ 1313 w 3330"/>
                <a:gd name="T123" fmla="*/ 193 h 2204"/>
                <a:gd name="T124" fmla="*/ 1620 w 3330"/>
                <a:gd name="T125" fmla="*/ 4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4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5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5"/>
                  </a:lnTo>
                  <a:lnTo>
                    <a:pt x="2829" y="893"/>
                  </a:lnTo>
                  <a:lnTo>
                    <a:pt x="2886" y="911"/>
                  </a:lnTo>
                  <a:lnTo>
                    <a:pt x="2940" y="933"/>
                  </a:lnTo>
                  <a:lnTo>
                    <a:pt x="2992" y="960"/>
                  </a:lnTo>
                  <a:lnTo>
                    <a:pt x="3041" y="992"/>
                  </a:lnTo>
                  <a:lnTo>
                    <a:pt x="3087" y="1027"/>
                  </a:lnTo>
                  <a:lnTo>
                    <a:pt x="3130" y="1067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5"/>
                  </a:lnTo>
                  <a:lnTo>
                    <a:pt x="3319" y="1422"/>
                  </a:lnTo>
                  <a:lnTo>
                    <a:pt x="3327" y="1482"/>
                  </a:lnTo>
                  <a:lnTo>
                    <a:pt x="3330" y="1542"/>
                  </a:lnTo>
                  <a:lnTo>
                    <a:pt x="3327" y="1606"/>
                  </a:lnTo>
                  <a:lnTo>
                    <a:pt x="3318" y="1667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3"/>
                  </a:lnTo>
                  <a:lnTo>
                    <a:pt x="3194" y="1942"/>
                  </a:lnTo>
                  <a:lnTo>
                    <a:pt x="3155" y="1988"/>
                  </a:lnTo>
                  <a:lnTo>
                    <a:pt x="3112" y="2030"/>
                  </a:lnTo>
                  <a:lnTo>
                    <a:pt x="3067" y="2069"/>
                  </a:lnTo>
                  <a:lnTo>
                    <a:pt x="3016" y="2104"/>
                  </a:lnTo>
                  <a:lnTo>
                    <a:pt x="2964" y="2133"/>
                  </a:lnTo>
                  <a:lnTo>
                    <a:pt x="2908" y="2158"/>
                  </a:lnTo>
                  <a:lnTo>
                    <a:pt x="2850" y="2178"/>
                  </a:lnTo>
                  <a:lnTo>
                    <a:pt x="2789" y="2192"/>
                  </a:lnTo>
                  <a:lnTo>
                    <a:pt x="2727" y="2201"/>
                  </a:lnTo>
                  <a:lnTo>
                    <a:pt x="2663" y="2204"/>
                  </a:lnTo>
                  <a:lnTo>
                    <a:pt x="2645" y="2202"/>
                  </a:lnTo>
                  <a:lnTo>
                    <a:pt x="2630" y="2194"/>
                  </a:lnTo>
                  <a:lnTo>
                    <a:pt x="2618" y="2182"/>
                  </a:lnTo>
                  <a:lnTo>
                    <a:pt x="2610" y="2167"/>
                  </a:lnTo>
                  <a:lnTo>
                    <a:pt x="2606" y="2149"/>
                  </a:lnTo>
                  <a:lnTo>
                    <a:pt x="2610" y="2132"/>
                  </a:lnTo>
                  <a:lnTo>
                    <a:pt x="2618" y="2117"/>
                  </a:lnTo>
                  <a:lnTo>
                    <a:pt x="2630" y="2105"/>
                  </a:lnTo>
                  <a:lnTo>
                    <a:pt x="2645" y="2097"/>
                  </a:lnTo>
                  <a:lnTo>
                    <a:pt x="2663" y="2094"/>
                  </a:lnTo>
                  <a:lnTo>
                    <a:pt x="2720" y="2091"/>
                  </a:lnTo>
                  <a:lnTo>
                    <a:pt x="2775" y="2083"/>
                  </a:lnTo>
                  <a:lnTo>
                    <a:pt x="2827" y="2069"/>
                  </a:lnTo>
                  <a:lnTo>
                    <a:pt x="2879" y="2051"/>
                  </a:lnTo>
                  <a:lnTo>
                    <a:pt x="2927" y="2027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2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5"/>
                  </a:lnTo>
                  <a:lnTo>
                    <a:pt x="3175" y="1756"/>
                  </a:lnTo>
                  <a:lnTo>
                    <a:pt x="3194" y="1706"/>
                  </a:lnTo>
                  <a:lnTo>
                    <a:pt x="3208" y="1653"/>
                  </a:lnTo>
                  <a:lnTo>
                    <a:pt x="3216" y="1598"/>
                  </a:lnTo>
                  <a:lnTo>
                    <a:pt x="3219" y="1542"/>
                  </a:lnTo>
                  <a:lnTo>
                    <a:pt x="3216" y="1486"/>
                  </a:lnTo>
                  <a:lnTo>
                    <a:pt x="3207" y="1430"/>
                  </a:lnTo>
                  <a:lnTo>
                    <a:pt x="3194" y="1376"/>
                  </a:lnTo>
                  <a:lnTo>
                    <a:pt x="3175" y="1325"/>
                  </a:lnTo>
                  <a:lnTo>
                    <a:pt x="3150" y="1276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6"/>
                  </a:lnTo>
                  <a:lnTo>
                    <a:pt x="2922" y="1047"/>
                  </a:lnTo>
                  <a:lnTo>
                    <a:pt x="2872" y="1024"/>
                  </a:lnTo>
                  <a:lnTo>
                    <a:pt x="2820" y="1005"/>
                  </a:lnTo>
                  <a:lnTo>
                    <a:pt x="2766" y="992"/>
                  </a:lnTo>
                  <a:lnTo>
                    <a:pt x="2761" y="991"/>
                  </a:lnTo>
                  <a:lnTo>
                    <a:pt x="2751" y="990"/>
                  </a:lnTo>
                  <a:lnTo>
                    <a:pt x="2735" y="988"/>
                  </a:lnTo>
                  <a:lnTo>
                    <a:pt x="2715" y="987"/>
                  </a:lnTo>
                  <a:lnTo>
                    <a:pt x="2692" y="985"/>
                  </a:lnTo>
                  <a:lnTo>
                    <a:pt x="2666" y="984"/>
                  </a:lnTo>
                  <a:lnTo>
                    <a:pt x="2637" y="983"/>
                  </a:lnTo>
                  <a:lnTo>
                    <a:pt x="2605" y="984"/>
                  </a:lnTo>
                  <a:lnTo>
                    <a:pt x="2573" y="985"/>
                  </a:lnTo>
                  <a:lnTo>
                    <a:pt x="2540" y="988"/>
                  </a:lnTo>
                  <a:lnTo>
                    <a:pt x="2506" y="992"/>
                  </a:lnTo>
                  <a:lnTo>
                    <a:pt x="2502" y="992"/>
                  </a:lnTo>
                  <a:lnTo>
                    <a:pt x="2498" y="993"/>
                  </a:lnTo>
                  <a:lnTo>
                    <a:pt x="2481" y="990"/>
                  </a:lnTo>
                  <a:lnTo>
                    <a:pt x="2467" y="984"/>
                  </a:lnTo>
                  <a:lnTo>
                    <a:pt x="2456" y="974"/>
                  </a:lnTo>
                  <a:lnTo>
                    <a:pt x="2447" y="961"/>
                  </a:lnTo>
                  <a:lnTo>
                    <a:pt x="2443" y="946"/>
                  </a:lnTo>
                  <a:lnTo>
                    <a:pt x="2442" y="931"/>
                  </a:lnTo>
                  <a:lnTo>
                    <a:pt x="2446" y="917"/>
                  </a:lnTo>
                  <a:lnTo>
                    <a:pt x="2453" y="905"/>
                  </a:lnTo>
                  <a:lnTo>
                    <a:pt x="2462" y="895"/>
                  </a:lnTo>
                  <a:lnTo>
                    <a:pt x="2475" y="887"/>
                  </a:lnTo>
                  <a:lnTo>
                    <a:pt x="2489" y="883"/>
                  </a:lnTo>
                  <a:lnTo>
                    <a:pt x="2540" y="877"/>
                  </a:lnTo>
                  <a:lnTo>
                    <a:pt x="2589" y="874"/>
                  </a:lnTo>
                  <a:lnTo>
                    <a:pt x="2636" y="873"/>
                  </a:lnTo>
                  <a:lnTo>
                    <a:pt x="2678" y="874"/>
                  </a:lnTo>
                  <a:lnTo>
                    <a:pt x="2715" y="876"/>
                  </a:lnTo>
                  <a:lnTo>
                    <a:pt x="2706" y="805"/>
                  </a:lnTo>
                  <a:lnTo>
                    <a:pt x="2692" y="737"/>
                  </a:lnTo>
                  <a:lnTo>
                    <a:pt x="2672" y="671"/>
                  </a:lnTo>
                  <a:lnTo>
                    <a:pt x="2646" y="607"/>
                  </a:lnTo>
                  <a:lnTo>
                    <a:pt x="2616" y="546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1"/>
                  </a:lnTo>
                  <a:lnTo>
                    <a:pt x="2451" y="333"/>
                  </a:lnTo>
                  <a:lnTo>
                    <a:pt x="2400" y="290"/>
                  </a:lnTo>
                  <a:lnTo>
                    <a:pt x="2345" y="249"/>
                  </a:lnTo>
                  <a:lnTo>
                    <a:pt x="2288" y="214"/>
                  </a:lnTo>
                  <a:lnTo>
                    <a:pt x="2228" y="183"/>
                  </a:lnTo>
                  <a:lnTo>
                    <a:pt x="2165" y="158"/>
                  </a:lnTo>
                  <a:lnTo>
                    <a:pt x="2099" y="137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3"/>
                  </a:lnTo>
                  <a:lnTo>
                    <a:pt x="1400" y="268"/>
                  </a:lnTo>
                  <a:lnTo>
                    <a:pt x="1347" y="309"/>
                  </a:lnTo>
                  <a:lnTo>
                    <a:pt x="1298" y="352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68"/>
                  </a:lnTo>
                  <a:lnTo>
                    <a:pt x="1339" y="615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4"/>
                  </a:lnTo>
                  <a:lnTo>
                    <a:pt x="1376" y="859"/>
                  </a:lnTo>
                  <a:lnTo>
                    <a:pt x="1364" y="872"/>
                  </a:lnTo>
                  <a:lnTo>
                    <a:pt x="1349" y="880"/>
                  </a:lnTo>
                  <a:lnTo>
                    <a:pt x="1332" y="882"/>
                  </a:lnTo>
                  <a:lnTo>
                    <a:pt x="1315" y="880"/>
                  </a:lnTo>
                  <a:lnTo>
                    <a:pt x="1299" y="872"/>
                  </a:lnTo>
                  <a:lnTo>
                    <a:pt x="1288" y="859"/>
                  </a:lnTo>
                  <a:lnTo>
                    <a:pt x="1280" y="844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8"/>
                  </a:lnTo>
                  <a:lnTo>
                    <a:pt x="1237" y="658"/>
                  </a:lnTo>
                  <a:lnTo>
                    <a:pt x="1217" y="622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60" y="482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1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9"/>
                  </a:lnTo>
                  <a:lnTo>
                    <a:pt x="597" y="571"/>
                  </a:lnTo>
                  <a:lnTo>
                    <a:pt x="569" y="607"/>
                  </a:lnTo>
                  <a:lnTo>
                    <a:pt x="545" y="646"/>
                  </a:lnTo>
                  <a:lnTo>
                    <a:pt x="526" y="687"/>
                  </a:lnTo>
                  <a:lnTo>
                    <a:pt x="512" y="732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2"/>
                  </a:lnTo>
                  <a:lnTo>
                    <a:pt x="500" y="882"/>
                  </a:lnTo>
                  <a:lnTo>
                    <a:pt x="500" y="917"/>
                  </a:lnTo>
                  <a:lnTo>
                    <a:pt x="468" y="932"/>
                  </a:lnTo>
                  <a:lnTo>
                    <a:pt x="422" y="957"/>
                  </a:lnTo>
                  <a:lnTo>
                    <a:pt x="377" y="987"/>
                  </a:lnTo>
                  <a:lnTo>
                    <a:pt x="335" y="1020"/>
                  </a:lnTo>
                  <a:lnTo>
                    <a:pt x="296" y="1058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7"/>
                  </a:lnTo>
                  <a:lnTo>
                    <a:pt x="151" y="1287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7"/>
                  </a:lnTo>
                  <a:lnTo>
                    <a:pt x="114" y="1558"/>
                  </a:lnTo>
                  <a:lnTo>
                    <a:pt x="123" y="1617"/>
                  </a:lnTo>
                  <a:lnTo>
                    <a:pt x="138" y="1674"/>
                  </a:lnTo>
                  <a:lnTo>
                    <a:pt x="158" y="1729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7"/>
                  </a:lnTo>
                  <a:lnTo>
                    <a:pt x="534" y="2067"/>
                  </a:lnTo>
                  <a:lnTo>
                    <a:pt x="591" y="2082"/>
                  </a:lnTo>
                  <a:lnTo>
                    <a:pt x="652" y="2091"/>
                  </a:lnTo>
                  <a:lnTo>
                    <a:pt x="713" y="2094"/>
                  </a:lnTo>
                  <a:lnTo>
                    <a:pt x="731" y="2097"/>
                  </a:lnTo>
                  <a:lnTo>
                    <a:pt x="746" y="2105"/>
                  </a:lnTo>
                  <a:lnTo>
                    <a:pt x="758" y="2117"/>
                  </a:lnTo>
                  <a:lnTo>
                    <a:pt x="766" y="2132"/>
                  </a:lnTo>
                  <a:lnTo>
                    <a:pt x="768" y="2149"/>
                  </a:lnTo>
                  <a:lnTo>
                    <a:pt x="766" y="2167"/>
                  </a:lnTo>
                  <a:lnTo>
                    <a:pt x="758" y="2182"/>
                  </a:lnTo>
                  <a:lnTo>
                    <a:pt x="746" y="2194"/>
                  </a:lnTo>
                  <a:lnTo>
                    <a:pt x="731" y="2202"/>
                  </a:lnTo>
                  <a:lnTo>
                    <a:pt x="713" y="2204"/>
                  </a:lnTo>
                  <a:lnTo>
                    <a:pt x="648" y="2201"/>
                  </a:lnTo>
                  <a:lnTo>
                    <a:pt x="585" y="2193"/>
                  </a:lnTo>
                  <a:lnTo>
                    <a:pt x="524" y="2179"/>
                  </a:lnTo>
                  <a:lnTo>
                    <a:pt x="464" y="2160"/>
                  </a:lnTo>
                  <a:lnTo>
                    <a:pt x="408" y="2136"/>
                  </a:lnTo>
                  <a:lnTo>
                    <a:pt x="353" y="2108"/>
                  </a:lnTo>
                  <a:lnTo>
                    <a:pt x="302" y="2075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2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4"/>
                  </a:lnTo>
                  <a:lnTo>
                    <a:pt x="11" y="1624"/>
                  </a:lnTo>
                  <a:lnTo>
                    <a:pt x="3" y="1561"/>
                  </a:lnTo>
                  <a:lnTo>
                    <a:pt x="0" y="1497"/>
                  </a:lnTo>
                  <a:lnTo>
                    <a:pt x="3" y="1436"/>
                  </a:lnTo>
                  <a:lnTo>
                    <a:pt x="11" y="1376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5"/>
                  </a:lnTo>
                  <a:lnTo>
                    <a:pt x="160" y="1045"/>
                  </a:lnTo>
                  <a:lnTo>
                    <a:pt x="200" y="998"/>
                  </a:lnTo>
                  <a:lnTo>
                    <a:pt x="242" y="955"/>
                  </a:lnTo>
                  <a:lnTo>
                    <a:pt x="289" y="915"/>
                  </a:lnTo>
                  <a:lnTo>
                    <a:pt x="337" y="879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3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7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3"/>
                  </a:lnTo>
                  <a:lnTo>
                    <a:pt x="834" y="334"/>
                  </a:lnTo>
                  <a:lnTo>
                    <a:pt x="888" y="331"/>
                  </a:lnTo>
                  <a:lnTo>
                    <a:pt x="916" y="332"/>
                  </a:lnTo>
                  <a:lnTo>
                    <a:pt x="944" y="335"/>
                  </a:lnTo>
                  <a:lnTo>
                    <a:pt x="961" y="337"/>
                  </a:lnTo>
                  <a:lnTo>
                    <a:pt x="999" y="344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7"/>
                  </a:lnTo>
                  <a:lnTo>
                    <a:pt x="1161" y="333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60"/>
            <p:cNvSpPr>
              <a:spLocks/>
            </p:cNvSpPr>
            <p:nvPr/>
          </p:nvSpPr>
          <p:spPr bwMode="auto">
            <a:xfrm>
              <a:off x="11193463" y="4556125"/>
              <a:ext cx="98425" cy="115887"/>
            </a:xfrm>
            <a:custGeom>
              <a:avLst/>
              <a:gdLst>
                <a:gd name="T0" fmla="*/ 277 w 555"/>
                <a:gd name="T1" fmla="*/ 0 h 661"/>
                <a:gd name="T2" fmla="*/ 357 w 555"/>
                <a:gd name="T3" fmla="*/ 12 h 661"/>
                <a:gd name="T4" fmla="*/ 428 w 555"/>
                <a:gd name="T5" fmla="*/ 45 h 661"/>
                <a:gd name="T6" fmla="*/ 486 w 555"/>
                <a:gd name="T7" fmla="*/ 95 h 661"/>
                <a:gd name="T8" fmla="*/ 528 w 555"/>
                <a:gd name="T9" fmla="*/ 160 h 661"/>
                <a:gd name="T10" fmla="*/ 551 w 555"/>
                <a:gd name="T11" fmla="*/ 235 h 661"/>
                <a:gd name="T12" fmla="*/ 551 w 555"/>
                <a:gd name="T13" fmla="*/ 315 h 661"/>
                <a:gd name="T14" fmla="*/ 530 w 555"/>
                <a:gd name="T15" fmla="*/ 388 h 661"/>
                <a:gd name="T16" fmla="*/ 491 w 555"/>
                <a:gd name="T17" fmla="*/ 451 h 661"/>
                <a:gd name="T18" fmla="*/ 436 w 555"/>
                <a:gd name="T19" fmla="*/ 501 h 661"/>
                <a:gd name="T20" fmla="*/ 370 w 555"/>
                <a:gd name="T21" fmla="*/ 536 h 661"/>
                <a:gd name="T22" fmla="*/ 333 w 555"/>
                <a:gd name="T23" fmla="*/ 607 h 661"/>
                <a:gd name="T24" fmla="*/ 321 w 555"/>
                <a:gd name="T25" fmla="*/ 639 h 661"/>
                <a:gd name="T26" fmla="*/ 294 w 555"/>
                <a:gd name="T27" fmla="*/ 658 h 661"/>
                <a:gd name="T28" fmla="*/ 260 w 555"/>
                <a:gd name="T29" fmla="*/ 658 h 661"/>
                <a:gd name="T30" fmla="*/ 233 w 555"/>
                <a:gd name="T31" fmla="*/ 639 h 661"/>
                <a:gd name="T32" fmla="*/ 222 w 555"/>
                <a:gd name="T33" fmla="*/ 607 h 661"/>
                <a:gd name="T34" fmla="*/ 225 w 555"/>
                <a:gd name="T35" fmla="*/ 479 h 661"/>
                <a:gd name="T36" fmla="*/ 245 w 555"/>
                <a:gd name="T37" fmla="*/ 452 h 661"/>
                <a:gd name="T38" fmla="*/ 277 w 555"/>
                <a:gd name="T39" fmla="*/ 441 h 661"/>
                <a:gd name="T40" fmla="*/ 336 w 555"/>
                <a:gd name="T41" fmla="*/ 431 h 661"/>
                <a:gd name="T42" fmla="*/ 384 w 555"/>
                <a:gd name="T43" fmla="*/ 403 h 661"/>
                <a:gd name="T44" fmla="*/ 420 w 555"/>
                <a:gd name="T45" fmla="*/ 360 h 661"/>
                <a:gd name="T46" fmla="*/ 440 w 555"/>
                <a:gd name="T47" fmla="*/ 305 h 661"/>
                <a:gd name="T48" fmla="*/ 440 w 555"/>
                <a:gd name="T49" fmla="*/ 246 h 661"/>
                <a:gd name="T50" fmla="*/ 420 w 555"/>
                <a:gd name="T51" fmla="*/ 192 h 661"/>
                <a:gd name="T52" fmla="*/ 384 w 555"/>
                <a:gd name="T53" fmla="*/ 149 h 661"/>
                <a:gd name="T54" fmla="*/ 336 w 555"/>
                <a:gd name="T55" fmla="*/ 121 h 661"/>
                <a:gd name="T56" fmla="*/ 277 w 555"/>
                <a:gd name="T57" fmla="*/ 110 h 661"/>
                <a:gd name="T58" fmla="*/ 196 w 555"/>
                <a:gd name="T59" fmla="*/ 113 h 661"/>
                <a:gd name="T60" fmla="*/ 152 w 555"/>
                <a:gd name="T61" fmla="*/ 134 h 661"/>
                <a:gd name="T62" fmla="*/ 122 w 555"/>
                <a:gd name="T63" fmla="*/ 172 h 661"/>
                <a:gd name="T64" fmla="*/ 111 w 555"/>
                <a:gd name="T65" fmla="*/ 220 h 661"/>
                <a:gd name="T66" fmla="*/ 99 w 555"/>
                <a:gd name="T67" fmla="*/ 253 h 661"/>
                <a:gd name="T68" fmla="*/ 72 w 555"/>
                <a:gd name="T69" fmla="*/ 273 h 661"/>
                <a:gd name="T70" fmla="*/ 38 w 555"/>
                <a:gd name="T71" fmla="*/ 273 h 661"/>
                <a:gd name="T72" fmla="*/ 11 w 555"/>
                <a:gd name="T73" fmla="*/ 253 h 661"/>
                <a:gd name="T74" fmla="*/ 0 w 555"/>
                <a:gd name="T75" fmla="*/ 220 h 661"/>
                <a:gd name="T76" fmla="*/ 11 w 555"/>
                <a:gd name="T77" fmla="*/ 151 h 661"/>
                <a:gd name="T78" fmla="*/ 42 w 555"/>
                <a:gd name="T79" fmla="*/ 91 h 661"/>
                <a:gd name="T80" fmla="*/ 90 w 555"/>
                <a:gd name="T81" fmla="*/ 43 h 661"/>
                <a:gd name="T82" fmla="*/ 151 w 555"/>
                <a:gd name="T83" fmla="*/ 12 h 661"/>
                <a:gd name="T84" fmla="*/ 222 w 555"/>
                <a:gd name="T8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5" h="661">
                  <a:moveTo>
                    <a:pt x="222" y="0"/>
                  </a:moveTo>
                  <a:lnTo>
                    <a:pt x="277" y="0"/>
                  </a:lnTo>
                  <a:lnTo>
                    <a:pt x="318" y="3"/>
                  </a:lnTo>
                  <a:lnTo>
                    <a:pt x="357" y="12"/>
                  </a:lnTo>
                  <a:lnTo>
                    <a:pt x="394" y="26"/>
                  </a:lnTo>
                  <a:lnTo>
                    <a:pt x="428" y="45"/>
                  </a:lnTo>
                  <a:lnTo>
                    <a:pt x="459" y="68"/>
                  </a:lnTo>
                  <a:lnTo>
                    <a:pt x="486" y="95"/>
                  </a:lnTo>
                  <a:lnTo>
                    <a:pt x="510" y="126"/>
                  </a:lnTo>
                  <a:lnTo>
                    <a:pt x="528" y="160"/>
                  </a:lnTo>
                  <a:lnTo>
                    <a:pt x="542" y="196"/>
                  </a:lnTo>
                  <a:lnTo>
                    <a:pt x="551" y="235"/>
                  </a:lnTo>
                  <a:lnTo>
                    <a:pt x="555" y="275"/>
                  </a:lnTo>
                  <a:lnTo>
                    <a:pt x="551" y="315"/>
                  </a:lnTo>
                  <a:lnTo>
                    <a:pt x="543" y="353"/>
                  </a:lnTo>
                  <a:lnTo>
                    <a:pt x="530" y="388"/>
                  </a:lnTo>
                  <a:lnTo>
                    <a:pt x="513" y="421"/>
                  </a:lnTo>
                  <a:lnTo>
                    <a:pt x="491" y="451"/>
                  </a:lnTo>
                  <a:lnTo>
                    <a:pt x="466" y="478"/>
                  </a:lnTo>
                  <a:lnTo>
                    <a:pt x="436" y="501"/>
                  </a:lnTo>
                  <a:lnTo>
                    <a:pt x="404" y="521"/>
                  </a:lnTo>
                  <a:lnTo>
                    <a:pt x="370" y="536"/>
                  </a:lnTo>
                  <a:lnTo>
                    <a:pt x="333" y="546"/>
                  </a:lnTo>
                  <a:lnTo>
                    <a:pt x="333" y="607"/>
                  </a:lnTo>
                  <a:lnTo>
                    <a:pt x="329" y="624"/>
                  </a:lnTo>
                  <a:lnTo>
                    <a:pt x="321" y="639"/>
                  </a:lnTo>
                  <a:lnTo>
                    <a:pt x="309" y="651"/>
                  </a:lnTo>
                  <a:lnTo>
                    <a:pt x="294" y="658"/>
                  </a:lnTo>
                  <a:lnTo>
                    <a:pt x="277" y="661"/>
                  </a:lnTo>
                  <a:lnTo>
                    <a:pt x="260" y="658"/>
                  </a:lnTo>
                  <a:lnTo>
                    <a:pt x="245" y="651"/>
                  </a:lnTo>
                  <a:lnTo>
                    <a:pt x="233" y="639"/>
                  </a:lnTo>
                  <a:lnTo>
                    <a:pt x="225" y="624"/>
                  </a:lnTo>
                  <a:lnTo>
                    <a:pt x="222" y="607"/>
                  </a:lnTo>
                  <a:lnTo>
                    <a:pt x="222" y="496"/>
                  </a:lnTo>
                  <a:lnTo>
                    <a:pt x="225" y="479"/>
                  </a:lnTo>
                  <a:lnTo>
                    <a:pt x="233" y="464"/>
                  </a:lnTo>
                  <a:lnTo>
                    <a:pt x="245" y="452"/>
                  </a:lnTo>
                  <a:lnTo>
                    <a:pt x="260" y="444"/>
                  </a:lnTo>
                  <a:lnTo>
                    <a:pt x="277" y="441"/>
                  </a:lnTo>
                  <a:lnTo>
                    <a:pt x="307" y="439"/>
                  </a:lnTo>
                  <a:lnTo>
                    <a:pt x="336" y="431"/>
                  </a:lnTo>
                  <a:lnTo>
                    <a:pt x="361" y="419"/>
                  </a:lnTo>
                  <a:lnTo>
                    <a:pt x="384" y="403"/>
                  </a:lnTo>
                  <a:lnTo>
                    <a:pt x="404" y="383"/>
                  </a:lnTo>
                  <a:lnTo>
                    <a:pt x="420" y="360"/>
                  </a:lnTo>
                  <a:lnTo>
                    <a:pt x="433" y="333"/>
                  </a:lnTo>
                  <a:lnTo>
                    <a:pt x="440" y="305"/>
                  </a:lnTo>
                  <a:lnTo>
                    <a:pt x="444" y="275"/>
                  </a:lnTo>
                  <a:lnTo>
                    <a:pt x="440" y="246"/>
                  </a:lnTo>
                  <a:lnTo>
                    <a:pt x="433" y="218"/>
                  </a:lnTo>
                  <a:lnTo>
                    <a:pt x="420" y="192"/>
                  </a:lnTo>
                  <a:lnTo>
                    <a:pt x="404" y="169"/>
                  </a:lnTo>
                  <a:lnTo>
                    <a:pt x="384" y="149"/>
                  </a:lnTo>
                  <a:lnTo>
                    <a:pt x="361" y="133"/>
                  </a:lnTo>
                  <a:lnTo>
                    <a:pt x="336" y="121"/>
                  </a:lnTo>
                  <a:lnTo>
                    <a:pt x="307" y="113"/>
                  </a:lnTo>
                  <a:lnTo>
                    <a:pt x="277" y="110"/>
                  </a:lnTo>
                  <a:lnTo>
                    <a:pt x="222" y="110"/>
                  </a:lnTo>
                  <a:lnTo>
                    <a:pt x="196" y="113"/>
                  </a:lnTo>
                  <a:lnTo>
                    <a:pt x="173" y="121"/>
                  </a:lnTo>
                  <a:lnTo>
                    <a:pt x="152" y="134"/>
                  </a:lnTo>
                  <a:lnTo>
                    <a:pt x="135" y="152"/>
                  </a:lnTo>
                  <a:lnTo>
                    <a:pt x="122" y="172"/>
                  </a:lnTo>
                  <a:lnTo>
                    <a:pt x="114" y="195"/>
                  </a:lnTo>
                  <a:lnTo>
                    <a:pt x="111" y="220"/>
                  </a:lnTo>
                  <a:lnTo>
                    <a:pt x="107" y="238"/>
                  </a:lnTo>
                  <a:lnTo>
                    <a:pt x="99" y="253"/>
                  </a:lnTo>
                  <a:lnTo>
                    <a:pt x="88" y="265"/>
                  </a:lnTo>
                  <a:lnTo>
                    <a:pt x="72" y="273"/>
                  </a:lnTo>
                  <a:lnTo>
                    <a:pt x="55" y="275"/>
                  </a:lnTo>
                  <a:lnTo>
                    <a:pt x="38" y="273"/>
                  </a:lnTo>
                  <a:lnTo>
                    <a:pt x="23" y="265"/>
                  </a:lnTo>
                  <a:lnTo>
                    <a:pt x="11" y="253"/>
                  </a:lnTo>
                  <a:lnTo>
                    <a:pt x="3" y="238"/>
                  </a:lnTo>
                  <a:lnTo>
                    <a:pt x="0" y="220"/>
                  </a:lnTo>
                  <a:lnTo>
                    <a:pt x="3" y="185"/>
                  </a:lnTo>
                  <a:lnTo>
                    <a:pt x="11" y="151"/>
                  </a:lnTo>
                  <a:lnTo>
                    <a:pt x="25" y="119"/>
                  </a:lnTo>
                  <a:lnTo>
                    <a:pt x="42" y="91"/>
                  </a:lnTo>
                  <a:lnTo>
                    <a:pt x="64" y="65"/>
                  </a:lnTo>
                  <a:lnTo>
                    <a:pt x="90" y="43"/>
                  </a:lnTo>
                  <a:lnTo>
                    <a:pt x="120" y="25"/>
                  </a:lnTo>
                  <a:lnTo>
                    <a:pt x="151" y="12"/>
                  </a:lnTo>
                  <a:lnTo>
                    <a:pt x="185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9" name="Group 1148"/>
          <p:cNvGrpSpPr/>
          <p:nvPr/>
        </p:nvGrpSpPr>
        <p:grpSpPr>
          <a:xfrm>
            <a:off x="9071916" y="4258322"/>
            <a:ext cx="587375" cy="504825"/>
            <a:chOff x="9994900" y="4254500"/>
            <a:chExt cx="587375" cy="5048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7" name="Freeform 165"/>
            <p:cNvSpPr>
              <a:spLocks noEditPoints="1"/>
            </p:cNvSpPr>
            <p:nvPr/>
          </p:nvSpPr>
          <p:spPr bwMode="auto">
            <a:xfrm>
              <a:off x="10190163" y="4506913"/>
              <a:ext cx="246063" cy="252412"/>
            </a:xfrm>
            <a:custGeom>
              <a:avLst/>
              <a:gdLst>
                <a:gd name="T0" fmla="*/ 494 w 1389"/>
                <a:gd name="T1" fmla="*/ 122 h 1432"/>
                <a:gd name="T2" fmla="*/ 353 w 1389"/>
                <a:gd name="T3" fmla="*/ 177 h 1432"/>
                <a:gd name="T4" fmla="*/ 237 w 1389"/>
                <a:gd name="T5" fmla="*/ 271 h 1432"/>
                <a:gd name="T6" fmla="*/ 154 w 1389"/>
                <a:gd name="T7" fmla="*/ 395 h 1432"/>
                <a:gd name="T8" fmla="*/ 114 w 1389"/>
                <a:gd name="T9" fmla="*/ 543 h 1432"/>
                <a:gd name="T10" fmla="*/ 122 w 1389"/>
                <a:gd name="T11" fmla="*/ 700 h 1432"/>
                <a:gd name="T12" fmla="*/ 178 w 1389"/>
                <a:gd name="T13" fmla="*/ 840 h 1432"/>
                <a:gd name="T14" fmla="*/ 272 w 1389"/>
                <a:gd name="T15" fmla="*/ 955 h 1432"/>
                <a:gd name="T16" fmla="*/ 398 w 1389"/>
                <a:gd name="T17" fmla="*/ 1037 h 1432"/>
                <a:gd name="T18" fmla="*/ 546 w 1389"/>
                <a:gd name="T19" fmla="*/ 1077 h 1432"/>
                <a:gd name="T20" fmla="*/ 703 w 1389"/>
                <a:gd name="T21" fmla="*/ 1069 h 1432"/>
                <a:gd name="T22" fmla="*/ 846 w 1389"/>
                <a:gd name="T23" fmla="*/ 1014 h 1432"/>
                <a:gd name="T24" fmla="*/ 962 w 1389"/>
                <a:gd name="T25" fmla="*/ 920 h 1432"/>
                <a:gd name="T26" fmla="*/ 1043 w 1389"/>
                <a:gd name="T27" fmla="*/ 796 h 1432"/>
                <a:gd name="T28" fmla="*/ 1085 w 1389"/>
                <a:gd name="T29" fmla="*/ 649 h 1432"/>
                <a:gd name="T30" fmla="*/ 1076 w 1389"/>
                <a:gd name="T31" fmla="*/ 491 h 1432"/>
                <a:gd name="T32" fmla="*/ 1020 w 1389"/>
                <a:gd name="T33" fmla="*/ 351 h 1432"/>
                <a:gd name="T34" fmla="*/ 926 w 1389"/>
                <a:gd name="T35" fmla="*/ 236 h 1432"/>
                <a:gd name="T36" fmla="*/ 800 w 1389"/>
                <a:gd name="T37" fmla="*/ 154 h 1432"/>
                <a:gd name="T38" fmla="*/ 652 w 1389"/>
                <a:gd name="T39" fmla="*/ 114 h 1432"/>
                <a:gd name="T40" fmla="*/ 660 w 1389"/>
                <a:gd name="T41" fmla="*/ 3 h 1432"/>
                <a:gd name="T42" fmla="*/ 832 w 1389"/>
                <a:gd name="T43" fmla="*/ 48 h 1432"/>
                <a:gd name="T44" fmla="*/ 980 w 1389"/>
                <a:gd name="T45" fmla="*/ 137 h 1432"/>
                <a:gd name="T46" fmla="*/ 1096 w 1389"/>
                <a:gd name="T47" fmla="*/ 263 h 1432"/>
                <a:gd name="T48" fmla="*/ 1172 w 1389"/>
                <a:gd name="T49" fmla="*/ 419 h 1432"/>
                <a:gd name="T50" fmla="*/ 1198 w 1389"/>
                <a:gd name="T51" fmla="*/ 595 h 1432"/>
                <a:gd name="T52" fmla="*/ 1175 w 1389"/>
                <a:gd name="T53" fmla="*/ 762 h 1432"/>
                <a:gd name="T54" fmla="*/ 1107 w 1389"/>
                <a:gd name="T55" fmla="*/ 910 h 1432"/>
                <a:gd name="T56" fmla="*/ 1373 w 1389"/>
                <a:gd name="T57" fmla="*/ 1339 h 1432"/>
                <a:gd name="T58" fmla="*/ 1389 w 1389"/>
                <a:gd name="T59" fmla="*/ 1379 h 1432"/>
                <a:gd name="T60" fmla="*/ 1371 w 1389"/>
                <a:gd name="T61" fmla="*/ 1417 h 1432"/>
                <a:gd name="T62" fmla="*/ 1333 w 1389"/>
                <a:gd name="T63" fmla="*/ 1432 h 1432"/>
                <a:gd name="T64" fmla="*/ 1293 w 1389"/>
                <a:gd name="T65" fmla="*/ 1415 h 1432"/>
                <a:gd name="T66" fmla="*/ 868 w 1389"/>
                <a:gd name="T67" fmla="*/ 1126 h 1432"/>
                <a:gd name="T68" fmla="*/ 712 w 1389"/>
                <a:gd name="T69" fmla="*/ 1179 h 1432"/>
                <a:gd name="T70" fmla="*/ 538 w 1389"/>
                <a:gd name="T71" fmla="*/ 1187 h 1432"/>
                <a:gd name="T72" fmla="*/ 366 w 1389"/>
                <a:gd name="T73" fmla="*/ 1143 h 1432"/>
                <a:gd name="T74" fmla="*/ 218 w 1389"/>
                <a:gd name="T75" fmla="*/ 1054 h 1432"/>
                <a:gd name="T76" fmla="*/ 102 w 1389"/>
                <a:gd name="T77" fmla="*/ 928 h 1432"/>
                <a:gd name="T78" fmla="*/ 27 w 1389"/>
                <a:gd name="T79" fmla="*/ 773 h 1432"/>
                <a:gd name="T80" fmla="*/ 0 w 1389"/>
                <a:gd name="T81" fmla="*/ 595 h 1432"/>
                <a:gd name="T82" fmla="*/ 27 w 1389"/>
                <a:gd name="T83" fmla="*/ 419 h 1432"/>
                <a:gd name="T84" fmla="*/ 102 w 1389"/>
                <a:gd name="T85" fmla="*/ 263 h 1432"/>
                <a:gd name="T86" fmla="*/ 218 w 1389"/>
                <a:gd name="T87" fmla="*/ 137 h 1432"/>
                <a:gd name="T88" fmla="*/ 366 w 1389"/>
                <a:gd name="T89" fmla="*/ 48 h 1432"/>
                <a:gd name="T90" fmla="*/ 538 w 1389"/>
                <a:gd name="T91" fmla="*/ 3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9" h="1432">
                  <a:moveTo>
                    <a:pt x="599" y="111"/>
                  </a:moveTo>
                  <a:lnTo>
                    <a:pt x="546" y="114"/>
                  </a:lnTo>
                  <a:lnTo>
                    <a:pt x="494" y="122"/>
                  </a:lnTo>
                  <a:lnTo>
                    <a:pt x="445" y="136"/>
                  </a:lnTo>
                  <a:lnTo>
                    <a:pt x="398" y="154"/>
                  </a:lnTo>
                  <a:lnTo>
                    <a:pt x="353" y="177"/>
                  </a:lnTo>
                  <a:lnTo>
                    <a:pt x="311" y="205"/>
                  </a:lnTo>
                  <a:lnTo>
                    <a:pt x="272" y="236"/>
                  </a:lnTo>
                  <a:lnTo>
                    <a:pt x="237" y="271"/>
                  </a:lnTo>
                  <a:lnTo>
                    <a:pt x="205" y="310"/>
                  </a:lnTo>
                  <a:lnTo>
                    <a:pt x="178" y="351"/>
                  </a:lnTo>
                  <a:lnTo>
                    <a:pt x="154" y="395"/>
                  </a:lnTo>
                  <a:lnTo>
                    <a:pt x="136" y="442"/>
                  </a:lnTo>
                  <a:lnTo>
                    <a:pt x="122" y="491"/>
                  </a:lnTo>
                  <a:lnTo>
                    <a:pt x="114" y="543"/>
                  </a:lnTo>
                  <a:lnTo>
                    <a:pt x="111" y="595"/>
                  </a:lnTo>
                  <a:lnTo>
                    <a:pt x="114" y="649"/>
                  </a:lnTo>
                  <a:lnTo>
                    <a:pt x="122" y="700"/>
                  </a:lnTo>
                  <a:lnTo>
                    <a:pt x="136" y="749"/>
                  </a:lnTo>
                  <a:lnTo>
                    <a:pt x="154" y="796"/>
                  </a:lnTo>
                  <a:lnTo>
                    <a:pt x="178" y="840"/>
                  </a:lnTo>
                  <a:lnTo>
                    <a:pt x="205" y="882"/>
                  </a:lnTo>
                  <a:lnTo>
                    <a:pt x="237" y="920"/>
                  </a:lnTo>
                  <a:lnTo>
                    <a:pt x="272" y="955"/>
                  </a:lnTo>
                  <a:lnTo>
                    <a:pt x="311" y="986"/>
                  </a:lnTo>
                  <a:lnTo>
                    <a:pt x="353" y="1014"/>
                  </a:lnTo>
                  <a:lnTo>
                    <a:pt x="398" y="1037"/>
                  </a:lnTo>
                  <a:lnTo>
                    <a:pt x="445" y="1055"/>
                  </a:lnTo>
                  <a:lnTo>
                    <a:pt x="494" y="1069"/>
                  </a:lnTo>
                  <a:lnTo>
                    <a:pt x="546" y="1077"/>
                  </a:lnTo>
                  <a:lnTo>
                    <a:pt x="599" y="1080"/>
                  </a:lnTo>
                  <a:lnTo>
                    <a:pt x="652" y="1077"/>
                  </a:lnTo>
                  <a:lnTo>
                    <a:pt x="703" y="1069"/>
                  </a:lnTo>
                  <a:lnTo>
                    <a:pt x="753" y="1055"/>
                  </a:lnTo>
                  <a:lnTo>
                    <a:pt x="800" y="1037"/>
                  </a:lnTo>
                  <a:lnTo>
                    <a:pt x="846" y="1014"/>
                  </a:lnTo>
                  <a:lnTo>
                    <a:pt x="887" y="986"/>
                  </a:lnTo>
                  <a:lnTo>
                    <a:pt x="926" y="955"/>
                  </a:lnTo>
                  <a:lnTo>
                    <a:pt x="962" y="920"/>
                  </a:lnTo>
                  <a:lnTo>
                    <a:pt x="993" y="882"/>
                  </a:lnTo>
                  <a:lnTo>
                    <a:pt x="1020" y="840"/>
                  </a:lnTo>
                  <a:lnTo>
                    <a:pt x="1043" y="796"/>
                  </a:lnTo>
                  <a:lnTo>
                    <a:pt x="1063" y="749"/>
                  </a:lnTo>
                  <a:lnTo>
                    <a:pt x="1076" y="700"/>
                  </a:lnTo>
                  <a:lnTo>
                    <a:pt x="1085" y="649"/>
                  </a:lnTo>
                  <a:lnTo>
                    <a:pt x="1088" y="595"/>
                  </a:lnTo>
                  <a:lnTo>
                    <a:pt x="1085" y="543"/>
                  </a:lnTo>
                  <a:lnTo>
                    <a:pt x="1076" y="491"/>
                  </a:lnTo>
                  <a:lnTo>
                    <a:pt x="1063" y="442"/>
                  </a:lnTo>
                  <a:lnTo>
                    <a:pt x="1043" y="395"/>
                  </a:lnTo>
                  <a:lnTo>
                    <a:pt x="1020" y="351"/>
                  </a:lnTo>
                  <a:lnTo>
                    <a:pt x="993" y="310"/>
                  </a:lnTo>
                  <a:lnTo>
                    <a:pt x="962" y="271"/>
                  </a:lnTo>
                  <a:lnTo>
                    <a:pt x="926" y="236"/>
                  </a:lnTo>
                  <a:lnTo>
                    <a:pt x="887" y="205"/>
                  </a:lnTo>
                  <a:lnTo>
                    <a:pt x="846" y="177"/>
                  </a:lnTo>
                  <a:lnTo>
                    <a:pt x="800" y="154"/>
                  </a:lnTo>
                  <a:lnTo>
                    <a:pt x="753" y="136"/>
                  </a:lnTo>
                  <a:lnTo>
                    <a:pt x="703" y="122"/>
                  </a:lnTo>
                  <a:lnTo>
                    <a:pt x="652" y="114"/>
                  </a:lnTo>
                  <a:lnTo>
                    <a:pt x="599" y="111"/>
                  </a:lnTo>
                  <a:close/>
                  <a:moveTo>
                    <a:pt x="599" y="0"/>
                  </a:moveTo>
                  <a:lnTo>
                    <a:pt x="660" y="3"/>
                  </a:lnTo>
                  <a:lnTo>
                    <a:pt x="719" y="12"/>
                  </a:lnTo>
                  <a:lnTo>
                    <a:pt x="777" y="28"/>
                  </a:lnTo>
                  <a:lnTo>
                    <a:pt x="832" y="48"/>
                  </a:lnTo>
                  <a:lnTo>
                    <a:pt x="884" y="73"/>
                  </a:lnTo>
                  <a:lnTo>
                    <a:pt x="933" y="103"/>
                  </a:lnTo>
                  <a:lnTo>
                    <a:pt x="980" y="137"/>
                  </a:lnTo>
                  <a:lnTo>
                    <a:pt x="1022" y="176"/>
                  </a:lnTo>
                  <a:lnTo>
                    <a:pt x="1062" y="218"/>
                  </a:lnTo>
                  <a:lnTo>
                    <a:pt x="1096" y="263"/>
                  </a:lnTo>
                  <a:lnTo>
                    <a:pt x="1126" y="312"/>
                  </a:lnTo>
                  <a:lnTo>
                    <a:pt x="1151" y="364"/>
                  </a:lnTo>
                  <a:lnTo>
                    <a:pt x="1172" y="419"/>
                  </a:lnTo>
                  <a:lnTo>
                    <a:pt x="1186" y="476"/>
                  </a:lnTo>
                  <a:lnTo>
                    <a:pt x="1195" y="535"/>
                  </a:lnTo>
                  <a:lnTo>
                    <a:pt x="1198" y="595"/>
                  </a:lnTo>
                  <a:lnTo>
                    <a:pt x="1196" y="653"/>
                  </a:lnTo>
                  <a:lnTo>
                    <a:pt x="1188" y="708"/>
                  </a:lnTo>
                  <a:lnTo>
                    <a:pt x="1175" y="762"/>
                  </a:lnTo>
                  <a:lnTo>
                    <a:pt x="1156" y="814"/>
                  </a:lnTo>
                  <a:lnTo>
                    <a:pt x="1134" y="863"/>
                  </a:lnTo>
                  <a:lnTo>
                    <a:pt x="1107" y="910"/>
                  </a:lnTo>
                  <a:lnTo>
                    <a:pt x="1077" y="954"/>
                  </a:lnTo>
                  <a:lnTo>
                    <a:pt x="1042" y="995"/>
                  </a:lnTo>
                  <a:lnTo>
                    <a:pt x="1373" y="1339"/>
                  </a:lnTo>
                  <a:lnTo>
                    <a:pt x="1381" y="1351"/>
                  </a:lnTo>
                  <a:lnTo>
                    <a:pt x="1386" y="1365"/>
                  </a:lnTo>
                  <a:lnTo>
                    <a:pt x="1389" y="1379"/>
                  </a:lnTo>
                  <a:lnTo>
                    <a:pt x="1386" y="1392"/>
                  </a:lnTo>
                  <a:lnTo>
                    <a:pt x="1380" y="1406"/>
                  </a:lnTo>
                  <a:lnTo>
                    <a:pt x="1371" y="1417"/>
                  </a:lnTo>
                  <a:lnTo>
                    <a:pt x="1359" y="1426"/>
                  </a:lnTo>
                  <a:lnTo>
                    <a:pt x="1347" y="1431"/>
                  </a:lnTo>
                  <a:lnTo>
                    <a:pt x="1333" y="1432"/>
                  </a:lnTo>
                  <a:lnTo>
                    <a:pt x="1319" y="1430"/>
                  </a:lnTo>
                  <a:lnTo>
                    <a:pt x="1305" y="1425"/>
                  </a:lnTo>
                  <a:lnTo>
                    <a:pt x="1293" y="1415"/>
                  </a:lnTo>
                  <a:lnTo>
                    <a:pt x="960" y="1069"/>
                  </a:lnTo>
                  <a:lnTo>
                    <a:pt x="915" y="1100"/>
                  </a:lnTo>
                  <a:lnTo>
                    <a:pt x="868" y="1126"/>
                  </a:lnTo>
                  <a:lnTo>
                    <a:pt x="818" y="1148"/>
                  </a:lnTo>
                  <a:lnTo>
                    <a:pt x="766" y="1166"/>
                  </a:lnTo>
                  <a:lnTo>
                    <a:pt x="712" y="1179"/>
                  </a:lnTo>
                  <a:lnTo>
                    <a:pt x="657" y="1187"/>
                  </a:lnTo>
                  <a:lnTo>
                    <a:pt x="599" y="1190"/>
                  </a:lnTo>
                  <a:lnTo>
                    <a:pt x="538" y="1187"/>
                  </a:lnTo>
                  <a:lnTo>
                    <a:pt x="478" y="1178"/>
                  </a:lnTo>
                  <a:lnTo>
                    <a:pt x="421" y="1163"/>
                  </a:lnTo>
                  <a:lnTo>
                    <a:pt x="366" y="1143"/>
                  </a:lnTo>
                  <a:lnTo>
                    <a:pt x="314" y="1118"/>
                  </a:lnTo>
                  <a:lnTo>
                    <a:pt x="264" y="1088"/>
                  </a:lnTo>
                  <a:lnTo>
                    <a:pt x="218" y="1054"/>
                  </a:lnTo>
                  <a:lnTo>
                    <a:pt x="176" y="1016"/>
                  </a:lnTo>
                  <a:lnTo>
                    <a:pt x="137" y="974"/>
                  </a:lnTo>
                  <a:lnTo>
                    <a:pt x="102" y="928"/>
                  </a:lnTo>
                  <a:lnTo>
                    <a:pt x="73" y="879"/>
                  </a:lnTo>
                  <a:lnTo>
                    <a:pt x="47" y="827"/>
                  </a:lnTo>
                  <a:lnTo>
                    <a:pt x="27" y="773"/>
                  </a:lnTo>
                  <a:lnTo>
                    <a:pt x="12" y="716"/>
                  </a:lnTo>
                  <a:lnTo>
                    <a:pt x="3" y="657"/>
                  </a:lnTo>
                  <a:lnTo>
                    <a:pt x="0" y="595"/>
                  </a:lnTo>
                  <a:lnTo>
                    <a:pt x="3" y="535"/>
                  </a:lnTo>
                  <a:lnTo>
                    <a:pt x="12" y="476"/>
                  </a:lnTo>
                  <a:lnTo>
                    <a:pt x="27" y="419"/>
                  </a:lnTo>
                  <a:lnTo>
                    <a:pt x="47" y="364"/>
                  </a:lnTo>
                  <a:lnTo>
                    <a:pt x="73" y="312"/>
                  </a:lnTo>
                  <a:lnTo>
                    <a:pt x="102" y="263"/>
                  </a:lnTo>
                  <a:lnTo>
                    <a:pt x="137" y="218"/>
                  </a:lnTo>
                  <a:lnTo>
                    <a:pt x="176" y="176"/>
                  </a:lnTo>
                  <a:lnTo>
                    <a:pt x="218" y="137"/>
                  </a:lnTo>
                  <a:lnTo>
                    <a:pt x="264" y="103"/>
                  </a:lnTo>
                  <a:lnTo>
                    <a:pt x="314" y="73"/>
                  </a:lnTo>
                  <a:lnTo>
                    <a:pt x="366" y="48"/>
                  </a:lnTo>
                  <a:lnTo>
                    <a:pt x="421" y="28"/>
                  </a:lnTo>
                  <a:lnTo>
                    <a:pt x="478" y="12"/>
                  </a:lnTo>
                  <a:lnTo>
                    <a:pt x="538" y="3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66"/>
            <p:cNvSpPr>
              <a:spLocks/>
            </p:cNvSpPr>
            <p:nvPr/>
          </p:nvSpPr>
          <p:spPr bwMode="auto">
            <a:xfrm>
              <a:off x="9994900" y="4254500"/>
              <a:ext cx="587375" cy="388937"/>
            </a:xfrm>
            <a:custGeom>
              <a:avLst/>
              <a:gdLst>
                <a:gd name="T0" fmla="*/ 2191 w 3330"/>
                <a:gd name="T1" fmla="*/ 50 h 2204"/>
                <a:gd name="T2" fmla="*/ 2509 w 3330"/>
                <a:gd name="T3" fmla="*/ 235 h 2204"/>
                <a:gd name="T4" fmla="*/ 2732 w 3330"/>
                <a:gd name="T5" fmla="*/ 527 h 2204"/>
                <a:gd name="T6" fmla="*/ 2829 w 3330"/>
                <a:gd name="T7" fmla="*/ 893 h 2204"/>
                <a:gd name="T8" fmla="*/ 3087 w 3330"/>
                <a:gd name="T9" fmla="*/ 1027 h 2204"/>
                <a:gd name="T10" fmla="*/ 3264 w 3330"/>
                <a:gd name="T11" fmla="*/ 1255 h 2204"/>
                <a:gd name="T12" fmla="*/ 3330 w 3330"/>
                <a:gd name="T13" fmla="*/ 1542 h 2204"/>
                <a:gd name="T14" fmla="*/ 3258 w 3330"/>
                <a:gd name="T15" fmla="*/ 1840 h 2204"/>
                <a:gd name="T16" fmla="*/ 3067 w 3330"/>
                <a:gd name="T17" fmla="*/ 2069 h 2204"/>
                <a:gd name="T18" fmla="*/ 2789 w 3330"/>
                <a:gd name="T19" fmla="*/ 2192 h 2204"/>
                <a:gd name="T20" fmla="*/ 2618 w 3330"/>
                <a:gd name="T21" fmla="*/ 2182 h 2204"/>
                <a:gd name="T22" fmla="*/ 2630 w 3330"/>
                <a:gd name="T23" fmla="*/ 2105 h 2204"/>
                <a:gd name="T24" fmla="*/ 2827 w 3330"/>
                <a:gd name="T25" fmla="*/ 2069 h 2204"/>
                <a:gd name="T26" fmla="*/ 3056 w 3330"/>
                <a:gd name="T27" fmla="*/ 1932 h 2204"/>
                <a:gd name="T28" fmla="*/ 3194 w 3330"/>
                <a:gd name="T29" fmla="*/ 1706 h 2204"/>
                <a:gd name="T30" fmla="*/ 3207 w 3330"/>
                <a:gd name="T31" fmla="*/ 1429 h 2204"/>
                <a:gd name="T32" fmla="*/ 3089 w 3330"/>
                <a:gd name="T33" fmla="*/ 1185 h 2204"/>
                <a:gd name="T34" fmla="*/ 2872 w 3330"/>
                <a:gd name="T35" fmla="*/ 1024 h 2204"/>
                <a:gd name="T36" fmla="*/ 2735 w 3330"/>
                <a:gd name="T37" fmla="*/ 988 h 2204"/>
                <a:gd name="T38" fmla="*/ 2605 w 3330"/>
                <a:gd name="T39" fmla="*/ 984 h 2204"/>
                <a:gd name="T40" fmla="*/ 2498 w 3330"/>
                <a:gd name="T41" fmla="*/ 992 h 2204"/>
                <a:gd name="T42" fmla="*/ 2443 w 3330"/>
                <a:gd name="T43" fmla="*/ 946 h 2204"/>
                <a:gd name="T44" fmla="*/ 2489 w 3330"/>
                <a:gd name="T45" fmla="*/ 883 h 2204"/>
                <a:gd name="T46" fmla="*/ 2715 w 3330"/>
                <a:gd name="T47" fmla="*/ 876 h 2204"/>
                <a:gd name="T48" fmla="*/ 2616 w 3330"/>
                <a:gd name="T49" fmla="*/ 546 h 2204"/>
                <a:gd name="T50" fmla="*/ 2400 w 3330"/>
                <a:gd name="T51" fmla="*/ 289 h 2204"/>
                <a:gd name="T52" fmla="*/ 2099 w 3330"/>
                <a:gd name="T53" fmla="*/ 137 h 2204"/>
                <a:gd name="T54" fmla="*/ 1762 w 3330"/>
                <a:gd name="T55" fmla="*/ 121 h 2204"/>
                <a:gd name="T56" fmla="*/ 1455 w 3330"/>
                <a:gd name="T57" fmla="*/ 233 h 2204"/>
                <a:gd name="T58" fmla="*/ 1210 w 3330"/>
                <a:gd name="T59" fmla="*/ 448 h 2204"/>
                <a:gd name="T60" fmla="*/ 1360 w 3330"/>
                <a:gd name="T61" fmla="*/ 664 h 2204"/>
                <a:gd name="T62" fmla="*/ 1376 w 3330"/>
                <a:gd name="T63" fmla="*/ 859 h 2204"/>
                <a:gd name="T64" fmla="*/ 1299 w 3330"/>
                <a:gd name="T65" fmla="*/ 872 h 2204"/>
                <a:gd name="T66" fmla="*/ 1266 w 3330"/>
                <a:gd name="T67" fmla="*/ 739 h 2204"/>
                <a:gd name="T68" fmla="*/ 1163 w 3330"/>
                <a:gd name="T69" fmla="*/ 556 h 2204"/>
                <a:gd name="T70" fmla="*/ 1053 w 3330"/>
                <a:gd name="T71" fmla="*/ 479 h 2204"/>
                <a:gd name="T72" fmla="*/ 996 w 3330"/>
                <a:gd name="T73" fmla="*/ 457 h 2204"/>
                <a:gd name="T74" fmla="*/ 888 w 3330"/>
                <a:gd name="T75" fmla="*/ 441 h 2204"/>
                <a:gd name="T76" fmla="*/ 666 w 3330"/>
                <a:gd name="T77" fmla="*/ 510 h 2204"/>
                <a:gd name="T78" fmla="*/ 526 w 3330"/>
                <a:gd name="T79" fmla="*/ 687 h 2204"/>
                <a:gd name="T80" fmla="*/ 501 w 3330"/>
                <a:gd name="T81" fmla="*/ 840 h 2204"/>
                <a:gd name="T82" fmla="*/ 468 w 3330"/>
                <a:gd name="T83" fmla="*/ 932 h 2204"/>
                <a:gd name="T84" fmla="*/ 260 w 3330"/>
                <a:gd name="T85" fmla="*/ 1098 h 2204"/>
                <a:gd name="T86" fmla="*/ 134 w 3330"/>
                <a:gd name="T87" fmla="*/ 1338 h 2204"/>
                <a:gd name="T88" fmla="*/ 123 w 3330"/>
                <a:gd name="T89" fmla="*/ 1617 h 2204"/>
                <a:gd name="T90" fmla="*/ 248 w 3330"/>
                <a:gd name="T91" fmla="*/ 1876 h 2204"/>
                <a:gd name="T92" fmla="*/ 479 w 3330"/>
                <a:gd name="T93" fmla="*/ 2047 h 2204"/>
                <a:gd name="T94" fmla="*/ 731 w 3330"/>
                <a:gd name="T95" fmla="*/ 2097 h 2204"/>
                <a:gd name="T96" fmla="*/ 766 w 3330"/>
                <a:gd name="T97" fmla="*/ 2167 h 2204"/>
                <a:gd name="T98" fmla="*/ 648 w 3330"/>
                <a:gd name="T99" fmla="*/ 2201 h 2204"/>
                <a:gd name="T100" fmla="*/ 353 w 3330"/>
                <a:gd name="T101" fmla="*/ 2108 h 2204"/>
                <a:gd name="T102" fmla="*/ 130 w 3330"/>
                <a:gd name="T103" fmla="*/ 1904 h 2204"/>
                <a:gd name="T104" fmla="*/ 11 w 3330"/>
                <a:gd name="T105" fmla="*/ 1624 h 2204"/>
                <a:gd name="T106" fmla="*/ 24 w 3330"/>
                <a:gd name="T107" fmla="*/ 1316 h 2204"/>
                <a:gd name="T108" fmla="*/ 160 w 3330"/>
                <a:gd name="T109" fmla="*/ 1045 h 2204"/>
                <a:gd name="T110" fmla="*/ 390 w 3330"/>
                <a:gd name="T111" fmla="*/ 847 h 2204"/>
                <a:gd name="T112" fmla="*/ 433 w 3330"/>
                <a:gd name="T113" fmla="*/ 622 h 2204"/>
                <a:gd name="T114" fmla="*/ 593 w 3330"/>
                <a:gd name="T115" fmla="*/ 427 h 2204"/>
                <a:gd name="T116" fmla="*/ 834 w 3330"/>
                <a:gd name="T117" fmla="*/ 334 h 2204"/>
                <a:gd name="T118" fmla="*/ 999 w 3330"/>
                <a:gd name="T119" fmla="*/ 344 h 2204"/>
                <a:gd name="T120" fmla="*/ 1111 w 3330"/>
                <a:gd name="T121" fmla="*/ 384 h 2204"/>
                <a:gd name="T122" fmla="*/ 1313 w 3330"/>
                <a:gd name="T123" fmla="*/ 193 h 2204"/>
                <a:gd name="T124" fmla="*/ 1620 w 3330"/>
                <a:gd name="T125" fmla="*/ 4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4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5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5"/>
                  </a:lnTo>
                  <a:lnTo>
                    <a:pt x="2829" y="893"/>
                  </a:lnTo>
                  <a:lnTo>
                    <a:pt x="2886" y="911"/>
                  </a:lnTo>
                  <a:lnTo>
                    <a:pt x="2940" y="933"/>
                  </a:lnTo>
                  <a:lnTo>
                    <a:pt x="2992" y="960"/>
                  </a:lnTo>
                  <a:lnTo>
                    <a:pt x="3041" y="992"/>
                  </a:lnTo>
                  <a:lnTo>
                    <a:pt x="3087" y="1027"/>
                  </a:lnTo>
                  <a:lnTo>
                    <a:pt x="3130" y="1067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5"/>
                  </a:lnTo>
                  <a:lnTo>
                    <a:pt x="3319" y="1422"/>
                  </a:lnTo>
                  <a:lnTo>
                    <a:pt x="3327" y="1482"/>
                  </a:lnTo>
                  <a:lnTo>
                    <a:pt x="3330" y="1542"/>
                  </a:lnTo>
                  <a:lnTo>
                    <a:pt x="3327" y="1605"/>
                  </a:lnTo>
                  <a:lnTo>
                    <a:pt x="3318" y="1667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3"/>
                  </a:lnTo>
                  <a:lnTo>
                    <a:pt x="3194" y="1942"/>
                  </a:lnTo>
                  <a:lnTo>
                    <a:pt x="3155" y="1988"/>
                  </a:lnTo>
                  <a:lnTo>
                    <a:pt x="3112" y="2030"/>
                  </a:lnTo>
                  <a:lnTo>
                    <a:pt x="3067" y="2069"/>
                  </a:lnTo>
                  <a:lnTo>
                    <a:pt x="3016" y="2103"/>
                  </a:lnTo>
                  <a:lnTo>
                    <a:pt x="2964" y="2133"/>
                  </a:lnTo>
                  <a:lnTo>
                    <a:pt x="2908" y="2158"/>
                  </a:lnTo>
                  <a:lnTo>
                    <a:pt x="2850" y="2178"/>
                  </a:lnTo>
                  <a:lnTo>
                    <a:pt x="2789" y="2192"/>
                  </a:lnTo>
                  <a:lnTo>
                    <a:pt x="2727" y="2201"/>
                  </a:lnTo>
                  <a:lnTo>
                    <a:pt x="2663" y="2204"/>
                  </a:lnTo>
                  <a:lnTo>
                    <a:pt x="2645" y="2202"/>
                  </a:lnTo>
                  <a:lnTo>
                    <a:pt x="2630" y="2194"/>
                  </a:lnTo>
                  <a:lnTo>
                    <a:pt x="2618" y="2182"/>
                  </a:lnTo>
                  <a:lnTo>
                    <a:pt x="2610" y="2167"/>
                  </a:lnTo>
                  <a:lnTo>
                    <a:pt x="2606" y="2149"/>
                  </a:lnTo>
                  <a:lnTo>
                    <a:pt x="2610" y="2132"/>
                  </a:lnTo>
                  <a:lnTo>
                    <a:pt x="2618" y="2117"/>
                  </a:lnTo>
                  <a:lnTo>
                    <a:pt x="2630" y="2105"/>
                  </a:lnTo>
                  <a:lnTo>
                    <a:pt x="2645" y="2097"/>
                  </a:lnTo>
                  <a:lnTo>
                    <a:pt x="2663" y="2094"/>
                  </a:lnTo>
                  <a:lnTo>
                    <a:pt x="2720" y="2091"/>
                  </a:lnTo>
                  <a:lnTo>
                    <a:pt x="2775" y="2083"/>
                  </a:lnTo>
                  <a:lnTo>
                    <a:pt x="2827" y="2069"/>
                  </a:lnTo>
                  <a:lnTo>
                    <a:pt x="2879" y="2051"/>
                  </a:lnTo>
                  <a:lnTo>
                    <a:pt x="2927" y="2027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2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4"/>
                  </a:lnTo>
                  <a:lnTo>
                    <a:pt x="3175" y="1756"/>
                  </a:lnTo>
                  <a:lnTo>
                    <a:pt x="3194" y="1706"/>
                  </a:lnTo>
                  <a:lnTo>
                    <a:pt x="3208" y="1653"/>
                  </a:lnTo>
                  <a:lnTo>
                    <a:pt x="3216" y="1598"/>
                  </a:lnTo>
                  <a:lnTo>
                    <a:pt x="3219" y="1542"/>
                  </a:lnTo>
                  <a:lnTo>
                    <a:pt x="3216" y="1485"/>
                  </a:lnTo>
                  <a:lnTo>
                    <a:pt x="3207" y="1429"/>
                  </a:lnTo>
                  <a:lnTo>
                    <a:pt x="3194" y="1376"/>
                  </a:lnTo>
                  <a:lnTo>
                    <a:pt x="3175" y="1325"/>
                  </a:lnTo>
                  <a:lnTo>
                    <a:pt x="3150" y="1275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6"/>
                  </a:lnTo>
                  <a:lnTo>
                    <a:pt x="2922" y="1047"/>
                  </a:lnTo>
                  <a:lnTo>
                    <a:pt x="2872" y="1024"/>
                  </a:lnTo>
                  <a:lnTo>
                    <a:pt x="2820" y="1005"/>
                  </a:lnTo>
                  <a:lnTo>
                    <a:pt x="2766" y="992"/>
                  </a:lnTo>
                  <a:lnTo>
                    <a:pt x="2761" y="991"/>
                  </a:lnTo>
                  <a:lnTo>
                    <a:pt x="2751" y="990"/>
                  </a:lnTo>
                  <a:lnTo>
                    <a:pt x="2735" y="988"/>
                  </a:lnTo>
                  <a:lnTo>
                    <a:pt x="2715" y="987"/>
                  </a:lnTo>
                  <a:lnTo>
                    <a:pt x="2692" y="985"/>
                  </a:lnTo>
                  <a:lnTo>
                    <a:pt x="2666" y="984"/>
                  </a:lnTo>
                  <a:lnTo>
                    <a:pt x="2637" y="983"/>
                  </a:lnTo>
                  <a:lnTo>
                    <a:pt x="2605" y="984"/>
                  </a:lnTo>
                  <a:lnTo>
                    <a:pt x="2573" y="985"/>
                  </a:lnTo>
                  <a:lnTo>
                    <a:pt x="2540" y="988"/>
                  </a:lnTo>
                  <a:lnTo>
                    <a:pt x="2506" y="992"/>
                  </a:lnTo>
                  <a:lnTo>
                    <a:pt x="2502" y="992"/>
                  </a:lnTo>
                  <a:lnTo>
                    <a:pt x="2498" y="992"/>
                  </a:lnTo>
                  <a:lnTo>
                    <a:pt x="2481" y="990"/>
                  </a:lnTo>
                  <a:lnTo>
                    <a:pt x="2467" y="984"/>
                  </a:lnTo>
                  <a:lnTo>
                    <a:pt x="2456" y="974"/>
                  </a:lnTo>
                  <a:lnTo>
                    <a:pt x="2447" y="961"/>
                  </a:lnTo>
                  <a:lnTo>
                    <a:pt x="2443" y="946"/>
                  </a:lnTo>
                  <a:lnTo>
                    <a:pt x="2443" y="928"/>
                  </a:lnTo>
                  <a:lnTo>
                    <a:pt x="2448" y="912"/>
                  </a:lnTo>
                  <a:lnTo>
                    <a:pt x="2458" y="898"/>
                  </a:lnTo>
                  <a:lnTo>
                    <a:pt x="2472" y="888"/>
                  </a:lnTo>
                  <a:lnTo>
                    <a:pt x="2489" y="883"/>
                  </a:lnTo>
                  <a:lnTo>
                    <a:pt x="2540" y="877"/>
                  </a:lnTo>
                  <a:lnTo>
                    <a:pt x="2589" y="874"/>
                  </a:lnTo>
                  <a:lnTo>
                    <a:pt x="2636" y="873"/>
                  </a:lnTo>
                  <a:lnTo>
                    <a:pt x="2678" y="874"/>
                  </a:lnTo>
                  <a:lnTo>
                    <a:pt x="2715" y="876"/>
                  </a:lnTo>
                  <a:lnTo>
                    <a:pt x="2706" y="805"/>
                  </a:lnTo>
                  <a:lnTo>
                    <a:pt x="2692" y="737"/>
                  </a:lnTo>
                  <a:lnTo>
                    <a:pt x="2672" y="671"/>
                  </a:lnTo>
                  <a:lnTo>
                    <a:pt x="2646" y="607"/>
                  </a:lnTo>
                  <a:lnTo>
                    <a:pt x="2616" y="546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1"/>
                  </a:lnTo>
                  <a:lnTo>
                    <a:pt x="2451" y="333"/>
                  </a:lnTo>
                  <a:lnTo>
                    <a:pt x="2400" y="289"/>
                  </a:lnTo>
                  <a:lnTo>
                    <a:pt x="2345" y="249"/>
                  </a:lnTo>
                  <a:lnTo>
                    <a:pt x="2288" y="214"/>
                  </a:lnTo>
                  <a:lnTo>
                    <a:pt x="2228" y="183"/>
                  </a:lnTo>
                  <a:lnTo>
                    <a:pt x="2165" y="157"/>
                  </a:lnTo>
                  <a:lnTo>
                    <a:pt x="2099" y="137"/>
                  </a:lnTo>
                  <a:lnTo>
                    <a:pt x="2032" y="122"/>
                  </a:lnTo>
                  <a:lnTo>
                    <a:pt x="1963" y="113"/>
                  </a:lnTo>
                  <a:lnTo>
                    <a:pt x="1892" y="110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4"/>
                  </a:lnTo>
                  <a:lnTo>
                    <a:pt x="1513" y="201"/>
                  </a:lnTo>
                  <a:lnTo>
                    <a:pt x="1455" y="233"/>
                  </a:lnTo>
                  <a:lnTo>
                    <a:pt x="1400" y="269"/>
                  </a:lnTo>
                  <a:lnTo>
                    <a:pt x="1347" y="309"/>
                  </a:lnTo>
                  <a:lnTo>
                    <a:pt x="1298" y="352"/>
                  </a:lnTo>
                  <a:lnTo>
                    <a:pt x="1252" y="399"/>
                  </a:lnTo>
                  <a:lnTo>
                    <a:pt x="1210" y="448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68"/>
                  </a:lnTo>
                  <a:lnTo>
                    <a:pt x="1339" y="615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4"/>
                  </a:lnTo>
                  <a:lnTo>
                    <a:pt x="1376" y="859"/>
                  </a:lnTo>
                  <a:lnTo>
                    <a:pt x="1364" y="872"/>
                  </a:lnTo>
                  <a:lnTo>
                    <a:pt x="1349" y="880"/>
                  </a:lnTo>
                  <a:lnTo>
                    <a:pt x="1332" y="882"/>
                  </a:lnTo>
                  <a:lnTo>
                    <a:pt x="1315" y="880"/>
                  </a:lnTo>
                  <a:lnTo>
                    <a:pt x="1299" y="872"/>
                  </a:lnTo>
                  <a:lnTo>
                    <a:pt x="1288" y="859"/>
                  </a:lnTo>
                  <a:lnTo>
                    <a:pt x="1280" y="844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8"/>
                  </a:lnTo>
                  <a:lnTo>
                    <a:pt x="1237" y="658"/>
                  </a:lnTo>
                  <a:lnTo>
                    <a:pt x="1217" y="622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80" y="492"/>
                  </a:lnTo>
                  <a:lnTo>
                    <a:pt x="1060" y="481"/>
                  </a:lnTo>
                  <a:lnTo>
                    <a:pt x="1053" y="479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7"/>
                  </a:lnTo>
                  <a:lnTo>
                    <a:pt x="996" y="457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9"/>
                  </a:lnTo>
                  <a:lnTo>
                    <a:pt x="597" y="571"/>
                  </a:lnTo>
                  <a:lnTo>
                    <a:pt x="569" y="606"/>
                  </a:lnTo>
                  <a:lnTo>
                    <a:pt x="545" y="645"/>
                  </a:lnTo>
                  <a:lnTo>
                    <a:pt x="526" y="687"/>
                  </a:lnTo>
                  <a:lnTo>
                    <a:pt x="512" y="732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2"/>
                  </a:lnTo>
                  <a:lnTo>
                    <a:pt x="500" y="882"/>
                  </a:lnTo>
                  <a:lnTo>
                    <a:pt x="500" y="917"/>
                  </a:lnTo>
                  <a:lnTo>
                    <a:pt x="468" y="932"/>
                  </a:lnTo>
                  <a:lnTo>
                    <a:pt x="422" y="957"/>
                  </a:lnTo>
                  <a:lnTo>
                    <a:pt x="377" y="987"/>
                  </a:lnTo>
                  <a:lnTo>
                    <a:pt x="335" y="1020"/>
                  </a:lnTo>
                  <a:lnTo>
                    <a:pt x="296" y="1058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7"/>
                  </a:lnTo>
                  <a:lnTo>
                    <a:pt x="151" y="1287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7"/>
                  </a:lnTo>
                  <a:lnTo>
                    <a:pt x="114" y="1558"/>
                  </a:lnTo>
                  <a:lnTo>
                    <a:pt x="123" y="1617"/>
                  </a:lnTo>
                  <a:lnTo>
                    <a:pt x="138" y="1674"/>
                  </a:lnTo>
                  <a:lnTo>
                    <a:pt x="158" y="1729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7"/>
                  </a:lnTo>
                  <a:lnTo>
                    <a:pt x="534" y="2067"/>
                  </a:lnTo>
                  <a:lnTo>
                    <a:pt x="591" y="2082"/>
                  </a:lnTo>
                  <a:lnTo>
                    <a:pt x="652" y="2091"/>
                  </a:lnTo>
                  <a:lnTo>
                    <a:pt x="713" y="2094"/>
                  </a:lnTo>
                  <a:lnTo>
                    <a:pt x="731" y="2097"/>
                  </a:lnTo>
                  <a:lnTo>
                    <a:pt x="746" y="2105"/>
                  </a:lnTo>
                  <a:lnTo>
                    <a:pt x="758" y="2117"/>
                  </a:lnTo>
                  <a:lnTo>
                    <a:pt x="766" y="2132"/>
                  </a:lnTo>
                  <a:lnTo>
                    <a:pt x="768" y="2149"/>
                  </a:lnTo>
                  <a:lnTo>
                    <a:pt x="766" y="2167"/>
                  </a:lnTo>
                  <a:lnTo>
                    <a:pt x="758" y="2182"/>
                  </a:lnTo>
                  <a:lnTo>
                    <a:pt x="746" y="2194"/>
                  </a:lnTo>
                  <a:lnTo>
                    <a:pt x="731" y="2202"/>
                  </a:lnTo>
                  <a:lnTo>
                    <a:pt x="713" y="2204"/>
                  </a:lnTo>
                  <a:lnTo>
                    <a:pt x="648" y="2201"/>
                  </a:lnTo>
                  <a:lnTo>
                    <a:pt x="585" y="2193"/>
                  </a:lnTo>
                  <a:lnTo>
                    <a:pt x="524" y="2179"/>
                  </a:lnTo>
                  <a:lnTo>
                    <a:pt x="464" y="2160"/>
                  </a:lnTo>
                  <a:lnTo>
                    <a:pt x="408" y="2136"/>
                  </a:lnTo>
                  <a:lnTo>
                    <a:pt x="353" y="2108"/>
                  </a:lnTo>
                  <a:lnTo>
                    <a:pt x="302" y="2075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2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4"/>
                  </a:lnTo>
                  <a:lnTo>
                    <a:pt x="11" y="1624"/>
                  </a:lnTo>
                  <a:lnTo>
                    <a:pt x="3" y="1561"/>
                  </a:lnTo>
                  <a:lnTo>
                    <a:pt x="0" y="1497"/>
                  </a:lnTo>
                  <a:lnTo>
                    <a:pt x="3" y="1435"/>
                  </a:lnTo>
                  <a:lnTo>
                    <a:pt x="11" y="1376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5"/>
                  </a:lnTo>
                  <a:lnTo>
                    <a:pt x="160" y="1045"/>
                  </a:lnTo>
                  <a:lnTo>
                    <a:pt x="200" y="998"/>
                  </a:lnTo>
                  <a:lnTo>
                    <a:pt x="242" y="955"/>
                  </a:lnTo>
                  <a:lnTo>
                    <a:pt x="289" y="915"/>
                  </a:lnTo>
                  <a:lnTo>
                    <a:pt x="337" y="879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3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7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3"/>
                  </a:lnTo>
                  <a:lnTo>
                    <a:pt x="834" y="334"/>
                  </a:lnTo>
                  <a:lnTo>
                    <a:pt x="888" y="331"/>
                  </a:lnTo>
                  <a:lnTo>
                    <a:pt x="916" y="332"/>
                  </a:lnTo>
                  <a:lnTo>
                    <a:pt x="944" y="335"/>
                  </a:lnTo>
                  <a:lnTo>
                    <a:pt x="961" y="337"/>
                  </a:lnTo>
                  <a:lnTo>
                    <a:pt x="999" y="344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7"/>
                  </a:lnTo>
                  <a:lnTo>
                    <a:pt x="1161" y="333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2" name="Group 1171"/>
          <p:cNvGrpSpPr/>
          <p:nvPr/>
        </p:nvGrpSpPr>
        <p:grpSpPr>
          <a:xfrm>
            <a:off x="8136422" y="4258322"/>
            <a:ext cx="587375" cy="504825"/>
            <a:chOff x="9045575" y="4254500"/>
            <a:chExt cx="587375" cy="5048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4" name="Freeform 171"/>
            <p:cNvSpPr>
              <a:spLocks noEditPoints="1"/>
            </p:cNvSpPr>
            <p:nvPr/>
          </p:nvSpPr>
          <p:spPr bwMode="auto">
            <a:xfrm>
              <a:off x="9221788" y="4506913"/>
              <a:ext cx="254000" cy="252412"/>
            </a:xfrm>
            <a:custGeom>
              <a:avLst/>
              <a:gdLst>
                <a:gd name="T0" fmla="*/ 637 w 1443"/>
                <a:gd name="T1" fmla="*/ 278 h 1434"/>
                <a:gd name="T2" fmla="*/ 469 w 1443"/>
                <a:gd name="T3" fmla="*/ 346 h 1434"/>
                <a:gd name="T4" fmla="*/ 260 w 1443"/>
                <a:gd name="T5" fmla="*/ 318 h 1434"/>
                <a:gd name="T6" fmla="*/ 324 w 1443"/>
                <a:gd name="T7" fmla="*/ 496 h 1434"/>
                <a:gd name="T8" fmla="*/ 233 w 1443"/>
                <a:gd name="T9" fmla="*/ 656 h 1434"/>
                <a:gd name="T10" fmla="*/ 148 w 1443"/>
                <a:gd name="T11" fmla="*/ 765 h 1434"/>
                <a:gd name="T12" fmla="*/ 302 w 1443"/>
                <a:gd name="T13" fmla="*/ 865 h 1434"/>
                <a:gd name="T14" fmla="*/ 325 w 1443"/>
                <a:gd name="T15" fmla="*/ 1046 h 1434"/>
                <a:gd name="T16" fmla="*/ 377 w 1443"/>
                <a:gd name="T17" fmla="*/ 1136 h 1434"/>
                <a:gd name="T18" fmla="*/ 561 w 1443"/>
                <a:gd name="T19" fmla="*/ 1126 h 1434"/>
                <a:gd name="T20" fmla="*/ 688 w 1443"/>
                <a:gd name="T21" fmla="*/ 1258 h 1434"/>
                <a:gd name="T22" fmla="*/ 784 w 1443"/>
                <a:gd name="T23" fmla="*/ 1250 h 1434"/>
                <a:gd name="T24" fmla="*/ 930 w 1443"/>
                <a:gd name="T25" fmla="*/ 1132 h 1434"/>
                <a:gd name="T26" fmla="*/ 1114 w 1443"/>
                <a:gd name="T27" fmla="*/ 1167 h 1434"/>
                <a:gd name="T28" fmla="*/ 1111 w 1443"/>
                <a:gd name="T29" fmla="*/ 1016 h 1434"/>
                <a:gd name="T30" fmla="*/ 1160 w 1443"/>
                <a:gd name="T31" fmla="*/ 840 h 1434"/>
                <a:gd name="T32" fmla="*/ 1332 w 1443"/>
                <a:gd name="T33" fmla="*/ 759 h 1434"/>
                <a:gd name="T34" fmla="*/ 1186 w 1443"/>
                <a:gd name="T35" fmla="*/ 636 h 1434"/>
                <a:gd name="T36" fmla="*/ 1118 w 1443"/>
                <a:gd name="T37" fmla="*/ 464 h 1434"/>
                <a:gd name="T38" fmla="*/ 1140 w 1443"/>
                <a:gd name="T39" fmla="*/ 276 h 1434"/>
                <a:gd name="T40" fmla="*/ 961 w 1443"/>
                <a:gd name="T41" fmla="*/ 332 h 1434"/>
                <a:gd name="T42" fmla="*/ 803 w 1443"/>
                <a:gd name="T43" fmla="*/ 236 h 1434"/>
                <a:gd name="T44" fmla="*/ 657 w 1443"/>
                <a:gd name="T45" fmla="*/ 0 h 1434"/>
                <a:gd name="T46" fmla="*/ 866 w 1443"/>
                <a:gd name="T47" fmla="*/ 48 h 1434"/>
                <a:gd name="T48" fmla="*/ 944 w 1443"/>
                <a:gd name="T49" fmla="*/ 214 h 1434"/>
                <a:gd name="T50" fmla="*/ 1116 w 1443"/>
                <a:gd name="T51" fmla="*/ 159 h 1434"/>
                <a:gd name="T52" fmla="*/ 1295 w 1443"/>
                <a:gd name="T53" fmla="*/ 274 h 1434"/>
                <a:gd name="T54" fmla="*/ 1250 w 1443"/>
                <a:gd name="T55" fmla="*/ 413 h 1434"/>
                <a:gd name="T56" fmla="*/ 1247 w 1443"/>
                <a:gd name="T57" fmla="*/ 537 h 1434"/>
                <a:gd name="T58" fmla="*/ 1413 w 1443"/>
                <a:gd name="T59" fmla="*/ 604 h 1434"/>
                <a:gd name="T60" fmla="*/ 1441 w 1443"/>
                <a:gd name="T61" fmla="*/ 822 h 1434"/>
                <a:gd name="T62" fmla="*/ 1290 w 1443"/>
                <a:gd name="T63" fmla="*/ 879 h 1434"/>
                <a:gd name="T64" fmla="*/ 1219 w 1443"/>
                <a:gd name="T65" fmla="*/ 980 h 1434"/>
                <a:gd name="T66" fmla="*/ 1293 w 1443"/>
                <a:gd name="T67" fmla="*/ 1137 h 1434"/>
                <a:gd name="T68" fmla="*/ 1141 w 1443"/>
                <a:gd name="T69" fmla="*/ 1302 h 1434"/>
                <a:gd name="T70" fmla="*/ 1007 w 1443"/>
                <a:gd name="T71" fmla="*/ 1239 h 1434"/>
                <a:gd name="T72" fmla="*/ 891 w 1443"/>
                <a:gd name="T73" fmla="*/ 1287 h 1434"/>
                <a:gd name="T74" fmla="*/ 842 w 1443"/>
                <a:gd name="T75" fmla="*/ 1425 h 1434"/>
                <a:gd name="T76" fmla="*/ 617 w 1443"/>
                <a:gd name="T77" fmla="*/ 1416 h 1434"/>
                <a:gd name="T78" fmla="*/ 557 w 1443"/>
                <a:gd name="T79" fmla="*/ 1253 h 1434"/>
                <a:gd name="T80" fmla="*/ 435 w 1443"/>
                <a:gd name="T81" fmla="*/ 1231 h 1434"/>
                <a:gd name="T82" fmla="*/ 288 w 1443"/>
                <a:gd name="T83" fmla="*/ 1296 h 1434"/>
                <a:gd name="T84" fmla="*/ 152 w 1443"/>
                <a:gd name="T85" fmla="*/ 1122 h 1434"/>
                <a:gd name="T86" fmla="*/ 222 w 1443"/>
                <a:gd name="T87" fmla="*/ 958 h 1434"/>
                <a:gd name="T88" fmla="*/ 131 w 1443"/>
                <a:gd name="T89" fmla="*/ 873 h 1434"/>
                <a:gd name="T90" fmla="*/ 0 w 1443"/>
                <a:gd name="T91" fmla="*/ 806 h 1434"/>
                <a:gd name="T92" fmla="*/ 44 w 1443"/>
                <a:gd name="T93" fmla="*/ 599 h 1434"/>
                <a:gd name="T94" fmla="*/ 207 w 1443"/>
                <a:gd name="T95" fmla="*/ 517 h 1434"/>
                <a:gd name="T96" fmla="*/ 142 w 1443"/>
                <a:gd name="T97" fmla="*/ 345 h 1434"/>
                <a:gd name="T98" fmla="*/ 256 w 1443"/>
                <a:gd name="T99" fmla="*/ 166 h 1434"/>
                <a:gd name="T100" fmla="*/ 415 w 1443"/>
                <a:gd name="T101" fmla="*/ 218 h 1434"/>
                <a:gd name="T102" fmla="*/ 537 w 1443"/>
                <a:gd name="T103" fmla="*/ 218 h 1434"/>
                <a:gd name="T104" fmla="*/ 607 w 1443"/>
                <a:gd name="T105" fmla="*/ 31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3" h="1434">
                  <a:moveTo>
                    <a:pt x="703" y="111"/>
                  </a:moveTo>
                  <a:lnTo>
                    <a:pt x="692" y="169"/>
                  </a:lnTo>
                  <a:lnTo>
                    <a:pt x="684" y="200"/>
                  </a:lnTo>
                  <a:lnTo>
                    <a:pt x="672" y="228"/>
                  </a:lnTo>
                  <a:lnTo>
                    <a:pt x="656" y="254"/>
                  </a:lnTo>
                  <a:lnTo>
                    <a:pt x="637" y="278"/>
                  </a:lnTo>
                  <a:lnTo>
                    <a:pt x="614" y="298"/>
                  </a:lnTo>
                  <a:lnTo>
                    <a:pt x="588" y="316"/>
                  </a:lnTo>
                  <a:lnTo>
                    <a:pt x="560" y="330"/>
                  </a:lnTo>
                  <a:lnTo>
                    <a:pt x="530" y="340"/>
                  </a:lnTo>
                  <a:lnTo>
                    <a:pt x="500" y="345"/>
                  </a:lnTo>
                  <a:lnTo>
                    <a:pt x="469" y="346"/>
                  </a:lnTo>
                  <a:lnTo>
                    <a:pt x="438" y="343"/>
                  </a:lnTo>
                  <a:lnTo>
                    <a:pt x="409" y="336"/>
                  </a:lnTo>
                  <a:lnTo>
                    <a:pt x="379" y="325"/>
                  </a:lnTo>
                  <a:lnTo>
                    <a:pt x="352" y="309"/>
                  </a:lnTo>
                  <a:lnTo>
                    <a:pt x="303" y="276"/>
                  </a:lnTo>
                  <a:lnTo>
                    <a:pt x="260" y="318"/>
                  </a:lnTo>
                  <a:lnTo>
                    <a:pt x="283" y="348"/>
                  </a:lnTo>
                  <a:lnTo>
                    <a:pt x="300" y="375"/>
                  </a:lnTo>
                  <a:lnTo>
                    <a:pt x="312" y="404"/>
                  </a:lnTo>
                  <a:lnTo>
                    <a:pt x="321" y="434"/>
                  </a:lnTo>
                  <a:lnTo>
                    <a:pt x="325" y="465"/>
                  </a:lnTo>
                  <a:lnTo>
                    <a:pt x="324" y="496"/>
                  </a:lnTo>
                  <a:lnTo>
                    <a:pt x="319" y="527"/>
                  </a:lnTo>
                  <a:lnTo>
                    <a:pt x="310" y="557"/>
                  </a:lnTo>
                  <a:lnTo>
                    <a:pt x="296" y="586"/>
                  </a:lnTo>
                  <a:lnTo>
                    <a:pt x="279" y="612"/>
                  </a:lnTo>
                  <a:lnTo>
                    <a:pt x="257" y="636"/>
                  </a:lnTo>
                  <a:lnTo>
                    <a:pt x="233" y="656"/>
                  </a:lnTo>
                  <a:lnTo>
                    <a:pt x="207" y="672"/>
                  </a:lnTo>
                  <a:lnTo>
                    <a:pt x="178" y="684"/>
                  </a:lnTo>
                  <a:lnTo>
                    <a:pt x="146" y="693"/>
                  </a:lnTo>
                  <a:lnTo>
                    <a:pt x="111" y="699"/>
                  </a:lnTo>
                  <a:lnTo>
                    <a:pt x="111" y="759"/>
                  </a:lnTo>
                  <a:lnTo>
                    <a:pt x="148" y="765"/>
                  </a:lnTo>
                  <a:lnTo>
                    <a:pt x="180" y="772"/>
                  </a:lnTo>
                  <a:lnTo>
                    <a:pt x="209" y="783"/>
                  </a:lnTo>
                  <a:lnTo>
                    <a:pt x="236" y="798"/>
                  </a:lnTo>
                  <a:lnTo>
                    <a:pt x="261" y="817"/>
                  </a:lnTo>
                  <a:lnTo>
                    <a:pt x="283" y="840"/>
                  </a:lnTo>
                  <a:lnTo>
                    <a:pt x="302" y="865"/>
                  </a:lnTo>
                  <a:lnTo>
                    <a:pt x="317" y="893"/>
                  </a:lnTo>
                  <a:lnTo>
                    <a:pt x="327" y="923"/>
                  </a:lnTo>
                  <a:lnTo>
                    <a:pt x="333" y="954"/>
                  </a:lnTo>
                  <a:lnTo>
                    <a:pt x="335" y="985"/>
                  </a:lnTo>
                  <a:lnTo>
                    <a:pt x="332" y="1016"/>
                  </a:lnTo>
                  <a:lnTo>
                    <a:pt x="325" y="1046"/>
                  </a:lnTo>
                  <a:lnTo>
                    <a:pt x="313" y="1075"/>
                  </a:lnTo>
                  <a:lnTo>
                    <a:pt x="297" y="1103"/>
                  </a:lnTo>
                  <a:lnTo>
                    <a:pt x="276" y="1132"/>
                  </a:lnTo>
                  <a:lnTo>
                    <a:pt x="320" y="1175"/>
                  </a:lnTo>
                  <a:lnTo>
                    <a:pt x="350" y="1153"/>
                  </a:lnTo>
                  <a:lnTo>
                    <a:pt x="377" y="1136"/>
                  </a:lnTo>
                  <a:lnTo>
                    <a:pt x="406" y="1123"/>
                  </a:lnTo>
                  <a:lnTo>
                    <a:pt x="436" y="1115"/>
                  </a:lnTo>
                  <a:lnTo>
                    <a:pt x="467" y="1111"/>
                  </a:lnTo>
                  <a:lnTo>
                    <a:pt x="498" y="1111"/>
                  </a:lnTo>
                  <a:lnTo>
                    <a:pt x="530" y="1116"/>
                  </a:lnTo>
                  <a:lnTo>
                    <a:pt x="561" y="1126"/>
                  </a:lnTo>
                  <a:lnTo>
                    <a:pt x="589" y="1139"/>
                  </a:lnTo>
                  <a:lnTo>
                    <a:pt x="616" y="1157"/>
                  </a:lnTo>
                  <a:lnTo>
                    <a:pt x="640" y="1178"/>
                  </a:lnTo>
                  <a:lnTo>
                    <a:pt x="659" y="1201"/>
                  </a:lnTo>
                  <a:lnTo>
                    <a:pt x="676" y="1229"/>
                  </a:lnTo>
                  <a:lnTo>
                    <a:pt x="688" y="1258"/>
                  </a:lnTo>
                  <a:lnTo>
                    <a:pt x="696" y="1288"/>
                  </a:lnTo>
                  <a:lnTo>
                    <a:pt x="703" y="1323"/>
                  </a:lnTo>
                  <a:lnTo>
                    <a:pt x="764" y="1323"/>
                  </a:lnTo>
                  <a:lnTo>
                    <a:pt x="766" y="1311"/>
                  </a:lnTo>
                  <a:lnTo>
                    <a:pt x="773" y="1280"/>
                  </a:lnTo>
                  <a:lnTo>
                    <a:pt x="784" y="1250"/>
                  </a:lnTo>
                  <a:lnTo>
                    <a:pt x="800" y="1222"/>
                  </a:lnTo>
                  <a:lnTo>
                    <a:pt x="819" y="1197"/>
                  </a:lnTo>
                  <a:lnTo>
                    <a:pt x="843" y="1175"/>
                  </a:lnTo>
                  <a:lnTo>
                    <a:pt x="870" y="1156"/>
                  </a:lnTo>
                  <a:lnTo>
                    <a:pt x="899" y="1142"/>
                  </a:lnTo>
                  <a:lnTo>
                    <a:pt x="930" y="1132"/>
                  </a:lnTo>
                  <a:lnTo>
                    <a:pt x="962" y="1126"/>
                  </a:lnTo>
                  <a:lnTo>
                    <a:pt x="994" y="1125"/>
                  </a:lnTo>
                  <a:lnTo>
                    <a:pt x="1025" y="1129"/>
                  </a:lnTo>
                  <a:lnTo>
                    <a:pt x="1057" y="1137"/>
                  </a:lnTo>
                  <a:lnTo>
                    <a:pt x="1086" y="1150"/>
                  </a:lnTo>
                  <a:lnTo>
                    <a:pt x="1114" y="1167"/>
                  </a:lnTo>
                  <a:lnTo>
                    <a:pt x="1123" y="1175"/>
                  </a:lnTo>
                  <a:lnTo>
                    <a:pt x="1166" y="1132"/>
                  </a:lnTo>
                  <a:lnTo>
                    <a:pt x="1146" y="1103"/>
                  </a:lnTo>
                  <a:lnTo>
                    <a:pt x="1130" y="1075"/>
                  </a:lnTo>
                  <a:lnTo>
                    <a:pt x="1118" y="1046"/>
                  </a:lnTo>
                  <a:lnTo>
                    <a:pt x="1111" y="1016"/>
                  </a:lnTo>
                  <a:lnTo>
                    <a:pt x="1108" y="985"/>
                  </a:lnTo>
                  <a:lnTo>
                    <a:pt x="1110" y="954"/>
                  </a:lnTo>
                  <a:lnTo>
                    <a:pt x="1116" y="923"/>
                  </a:lnTo>
                  <a:lnTo>
                    <a:pt x="1126" y="893"/>
                  </a:lnTo>
                  <a:lnTo>
                    <a:pt x="1141" y="865"/>
                  </a:lnTo>
                  <a:lnTo>
                    <a:pt x="1160" y="840"/>
                  </a:lnTo>
                  <a:lnTo>
                    <a:pt x="1182" y="817"/>
                  </a:lnTo>
                  <a:lnTo>
                    <a:pt x="1207" y="798"/>
                  </a:lnTo>
                  <a:lnTo>
                    <a:pt x="1234" y="783"/>
                  </a:lnTo>
                  <a:lnTo>
                    <a:pt x="1263" y="772"/>
                  </a:lnTo>
                  <a:lnTo>
                    <a:pt x="1295" y="765"/>
                  </a:lnTo>
                  <a:lnTo>
                    <a:pt x="1332" y="759"/>
                  </a:lnTo>
                  <a:lnTo>
                    <a:pt x="1332" y="699"/>
                  </a:lnTo>
                  <a:lnTo>
                    <a:pt x="1297" y="693"/>
                  </a:lnTo>
                  <a:lnTo>
                    <a:pt x="1265" y="684"/>
                  </a:lnTo>
                  <a:lnTo>
                    <a:pt x="1237" y="672"/>
                  </a:lnTo>
                  <a:lnTo>
                    <a:pt x="1210" y="656"/>
                  </a:lnTo>
                  <a:lnTo>
                    <a:pt x="1186" y="636"/>
                  </a:lnTo>
                  <a:lnTo>
                    <a:pt x="1164" y="612"/>
                  </a:lnTo>
                  <a:lnTo>
                    <a:pt x="1147" y="586"/>
                  </a:lnTo>
                  <a:lnTo>
                    <a:pt x="1133" y="557"/>
                  </a:lnTo>
                  <a:lnTo>
                    <a:pt x="1124" y="527"/>
                  </a:lnTo>
                  <a:lnTo>
                    <a:pt x="1119" y="495"/>
                  </a:lnTo>
                  <a:lnTo>
                    <a:pt x="1118" y="464"/>
                  </a:lnTo>
                  <a:lnTo>
                    <a:pt x="1122" y="434"/>
                  </a:lnTo>
                  <a:lnTo>
                    <a:pt x="1131" y="404"/>
                  </a:lnTo>
                  <a:lnTo>
                    <a:pt x="1143" y="375"/>
                  </a:lnTo>
                  <a:lnTo>
                    <a:pt x="1160" y="348"/>
                  </a:lnTo>
                  <a:lnTo>
                    <a:pt x="1183" y="318"/>
                  </a:lnTo>
                  <a:lnTo>
                    <a:pt x="1140" y="276"/>
                  </a:lnTo>
                  <a:lnTo>
                    <a:pt x="1111" y="296"/>
                  </a:lnTo>
                  <a:lnTo>
                    <a:pt x="1083" y="312"/>
                  </a:lnTo>
                  <a:lnTo>
                    <a:pt x="1053" y="323"/>
                  </a:lnTo>
                  <a:lnTo>
                    <a:pt x="1023" y="331"/>
                  </a:lnTo>
                  <a:lnTo>
                    <a:pt x="992" y="333"/>
                  </a:lnTo>
                  <a:lnTo>
                    <a:pt x="961" y="332"/>
                  </a:lnTo>
                  <a:lnTo>
                    <a:pt x="929" y="326"/>
                  </a:lnTo>
                  <a:lnTo>
                    <a:pt x="899" y="315"/>
                  </a:lnTo>
                  <a:lnTo>
                    <a:pt x="871" y="300"/>
                  </a:lnTo>
                  <a:lnTo>
                    <a:pt x="845" y="282"/>
                  </a:lnTo>
                  <a:lnTo>
                    <a:pt x="822" y="260"/>
                  </a:lnTo>
                  <a:lnTo>
                    <a:pt x="803" y="236"/>
                  </a:lnTo>
                  <a:lnTo>
                    <a:pt x="788" y="208"/>
                  </a:lnTo>
                  <a:lnTo>
                    <a:pt x="776" y="179"/>
                  </a:lnTo>
                  <a:lnTo>
                    <a:pt x="769" y="148"/>
                  </a:lnTo>
                  <a:lnTo>
                    <a:pt x="764" y="111"/>
                  </a:lnTo>
                  <a:lnTo>
                    <a:pt x="703" y="111"/>
                  </a:lnTo>
                  <a:close/>
                  <a:moveTo>
                    <a:pt x="657" y="0"/>
                  </a:moveTo>
                  <a:lnTo>
                    <a:pt x="811" y="0"/>
                  </a:lnTo>
                  <a:lnTo>
                    <a:pt x="827" y="3"/>
                  </a:lnTo>
                  <a:lnTo>
                    <a:pt x="842" y="9"/>
                  </a:lnTo>
                  <a:lnTo>
                    <a:pt x="853" y="19"/>
                  </a:lnTo>
                  <a:lnTo>
                    <a:pt x="862" y="33"/>
                  </a:lnTo>
                  <a:lnTo>
                    <a:pt x="866" y="48"/>
                  </a:lnTo>
                  <a:lnTo>
                    <a:pt x="879" y="131"/>
                  </a:lnTo>
                  <a:lnTo>
                    <a:pt x="884" y="153"/>
                  </a:lnTo>
                  <a:lnTo>
                    <a:pt x="894" y="172"/>
                  </a:lnTo>
                  <a:lnTo>
                    <a:pt x="907" y="189"/>
                  </a:lnTo>
                  <a:lnTo>
                    <a:pt x="923" y="203"/>
                  </a:lnTo>
                  <a:lnTo>
                    <a:pt x="944" y="214"/>
                  </a:lnTo>
                  <a:lnTo>
                    <a:pt x="965" y="221"/>
                  </a:lnTo>
                  <a:lnTo>
                    <a:pt x="986" y="224"/>
                  </a:lnTo>
                  <a:lnTo>
                    <a:pt x="1008" y="222"/>
                  </a:lnTo>
                  <a:lnTo>
                    <a:pt x="1028" y="215"/>
                  </a:lnTo>
                  <a:lnTo>
                    <a:pt x="1048" y="205"/>
                  </a:lnTo>
                  <a:lnTo>
                    <a:pt x="1116" y="159"/>
                  </a:lnTo>
                  <a:lnTo>
                    <a:pt x="1130" y="153"/>
                  </a:lnTo>
                  <a:lnTo>
                    <a:pt x="1144" y="150"/>
                  </a:lnTo>
                  <a:lnTo>
                    <a:pt x="1159" y="151"/>
                  </a:lnTo>
                  <a:lnTo>
                    <a:pt x="1174" y="157"/>
                  </a:lnTo>
                  <a:lnTo>
                    <a:pt x="1187" y="166"/>
                  </a:lnTo>
                  <a:lnTo>
                    <a:pt x="1295" y="274"/>
                  </a:lnTo>
                  <a:lnTo>
                    <a:pt x="1305" y="286"/>
                  </a:lnTo>
                  <a:lnTo>
                    <a:pt x="1310" y="301"/>
                  </a:lnTo>
                  <a:lnTo>
                    <a:pt x="1311" y="316"/>
                  </a:lnTo>
                  <a:lnTo>
                    <a:pt x="1308" y="331"/>
                  </a:lnTo>
                  <a:lnTo>
                    <a:pt x="1301" y="345"/>
                  </a:lnTo>
                  <a:lnTo>
                    <a:pt x="1250" y="413"/>
                  </a:lnTo>
                  <a:lnTo>
                    <a:pt x="1239" y="432"/>
                  </a:lnTo>
                  <a:lnTo>
                    <a:pt x="1232" y="453"/>
                  </a:lnTo>
                  <a:lnTo>
                    <a:pt x="1229" y="474"/>
                  </a:lnTo>
                  <a:lnTo>
                    <a:pt x="1230" y="495"/>
                  </a:lnTo>
                  <a:lnTo>
                    <a:pt x="1237" y="517"/>
                  </a:lnTo>
                  <a:lnTo>
                    <a:pt x="1247" y="537"/>
                  </a:lnTo>
                  <a:lnTo>
                    <a:pt x="1260" y="553"/>
                  </a:lnTo>
                  <a:lnTo>
                    <a:pt x="1278" y="567"/>
                  </a:lnTo>
                  <a:lnTo>
                    <a:pt x="1297" y="577"/>
                  </a:lnTo>
                  <a:lnTo>
                    <a:pt x="1318" y="584"/>
                  </a:lnTo>
                  <a:lnTo>
                    <a:pt x="1398" y="599"/>
                  </a:lnTo>
                  <a:lnTo>
                    <a:pt x="1413" y="604"/>
                  </a:lnTo>
                  <a:lnTo>
                    <a:pt x="1425" y="612"/>
                  </a:lnTo>
                  <a:lnTo>
                    <a:pt x="1435" y="625"/>
                  </a:lnTo>
                  <a:lnTo>
                    <a:pt x="1441" y="639"/>
                  </a:lnTo>
                  <a:lnTo>
                    <a:pt x="1443" y="654"/>
                  </a:lnTo>
                  <a:lnTo>
                    <a:pt x="1443" y="806"/>
                  </a:lnTo>
                  <a:lnTo>
                    <a:pt x="1441" y="822"/>
                  </a:lnTo>
                  <a:lnTo>
                    <a:pt x="1434" y="836"/>
                  </a:lnTo>
                  <a:lnTo>
                    <a:pt x="1424" y="847"/>
                  </a:lnTo>
                  <a:lnTo>
                    <a:pt x="1412" y="856"/>
                  </a:lnTo>
                  <a:lnTo>
                    <a:pt x="1396" y="860"/>
                  </a:lnTo>
                  <a:lnTo>
                    <a:pt x="1312" y="873"/>
                  </a:lnTo>
                  <a:lnTo>
                    <a:pt x="1290" y="879"/>
                  </a:lnTo>
                  <a:lnTo>
                    <a:pt x="1270" y="888"/>
                  </a:lnTo>
                  <a:lnTo>
                    <a:pt x="1253" y="901"/>
                  </a:lnTo>
                  <a:lnTo>
                    <a:pt x="1239" y="918"/>
                  </a:lnTo>
                  <a:lnTo>
                    <a:pt x="1228" y="937"/>
                  </a:lnTo>
                  <a:lnTo>
                    <a:pt x="1221" y="958"/>
                  </a:lnTo>
                  <a:lnTo>
                    <a:pt x="1219" y="980"/>
                  </a:lnTo>
                  <a:lnTo>
                    <a:pt x="1221" y="1001"/>
                  </a:lnTo>
                  <a:lnTo>
                    <a:pt x="1227" y="1022"/>
                  </a:lnTo>
                  <a:lnTo>
                    <a:pt x="1238" y="1041"/>
                  </a:lnTo>
                  <a:lnTo>
                    <a:pt x="1284" y="1108"/>
                  </a:lnTo>
                  <a:lnTo>
                    <a:pt x="1291" y="1122"/>
                  </a:lnTo>
                  <a:lnTo>
                    <a:pt x="1293" y="1137"/>
                  </a:lnTo>
                  <a:lnTo>
                    <a:pt x="1292" y="1152"/>
                  </a:lnTo>
                  <a:lnTo>
                    <a:pt x="1287" y="1166"/>
                  </a:lnTo>
                  <a:lnTo>
                    <a:pt x="1277" y="1178"/>
                  </a:lnTo>
                  <a:lnTo>
                    <a:pt x="1169" y="1287"/>
                  </a:lnTo>
                  <a:lnTo>
                    <a:pt x="1155" y="1296"/>
                  </a:lnTo>
                  <a:lnTo>
                    <a:pt x="1141" y="1302"/>
                  </a:lnTo>
                  <a:lnTo>
                    <a:pt x="1125" y="1303"/>
                  </a:lnTo>
                  <a:lnTo>
                    <a:pt x="1110" y="1300"/>
                  </a:lnTo>
                  <a:lnTo>
                    <a:pt x="1096" y="1292"/>
                  </a:lnTo>
                  <a:lnTo>
                    <a:pt x="1047" y="1257"/>
                  </a:lnTo>
                  <a:lnTo>
                    <a:pt x="1028" y="1246"/>
                  </a:lnTo>
                  <a:lnTo>
                    <a:pt x="1007" y="1239"/>
                  </a:lnTo>
                  <a:lnTo>
                    <a:pt x="986" y="1236"/>
                  </a:lnTo>
                  <a:lnTo>
                    <a:pt x="964" y="1238"/>
                  </a:lnTo>
                  <a:lnTo>
                    <a:pt x="941" y="1244"/>
                  </a:lnTo>
                  <a:lnTo>
                    <a:pt x="921" y="1255"/>
                  </a:lnTo>
                  <a:lnTo>
                    <a:pt x="904" y="1269"/>
                  </a:lnTo>
                  <a:lnTo>
                    <a:pt x="891" y="1287"/>
                  </a:lnTo>
                  <a:lnTo>
                    <a:pt x="881" y="1306"/>
                  </a:lnTo>
                  <a:lnTo>
                    <a:pt x="875" y="1328"/>
                  </a:lnTo>
                  <a:lnTo>
                    <a:pt x="866" y="1387"/>
                  </a:lnTo>
                  <a:lnTo>
                    <a:pt x="862" y="1402"/>
                  </a:lnTo>
                  <a:lnTo>
                    <a:pt x="853" y="1415"/>
                  </a:lnTo>
                  <a:lnTo>
                    <a:pt x="842" y="1425"/>
                  </a:lnTo>
                  <a:lnTo>
                    <a:pt x="827" y="1431"/>
                  </a:lnTo>
                  <a:lnTo>
                    <a:pt x="811" y="1434"/>
                  </a:lnTo>
                  <a:lnTo>
                    <a:pt x="657" y="1434"/>
                  </a:lnTo>
                  <a:lnTo>
                    <a:pt x="642" y="1431"/>
                  </a:lnTo>
                  <a:lnTo>
                    <a:pt x="628" y="1425"/>
                  </a:lnTo>
                  <a:lnTo>
                    <a:pt x="617" y="1416"/>
                  </a:lnTo>
                  <a:lnTo>
                    <a:pt x="607" y="1403"/>
                  </a:lnTo>
                  <a:lnTo>
                    <a:pt x="602" y="1389"/>
                  </a:lnTo>
                  <a:lnTo>
                    <a:pt x="587" y="1309"/>
                  </a:lnTo>
                  <a:lnTo>
                    <a:pt x="581" y="1288"/>
                  </a:lnTo>
                  <a:lnTo>
                    <a:pt x="571" y="1269"/>
                  </a:lnTo>
                  <a:lnTo>
                    <a:pt x="557" y="1253"/>
                  </a:lnTo>
                  <a:lnTo>
                    <a:pt x="540" y="1239"/>
                  </a:lnTo>
                  <a:lnTo>
                    <a:pt x="520" y="1229"/>
                  </a:lnTo>
                  <a:lnTo>
                    <a:pt x="498" y="1223"/>
                  </a:lnTo>
                  <a:lnTo>
                    <a:pt x="477" y="1221"/>
                  </a:lnTo>
                  <a:lnTo>
                    <a:pt x="455" y="1224"/>
                  </a:lnTo>
                  <a:lnTo>
                    <a:pt x="435" y="1231"/>
                  </a:lnTo>
                  <a:lnTo>
                    <a:pt x="416" y="1243"/>
                  </a:lnTo>
                  <a:lnTo>
                    <a:pt x="347" y="1292"/>
                  </a:lnTo>
                  <a:lnTo>
                    <a:pt x="333" y="1300"/>
                  </a:lnTo>
                  <a:lnTo>
                    <a:pt x="318" y="1303"/>
                  </a:lnTo>
                  <a:lnTo>
                    <a:pt x="302" y="1302"/>
                  </a:lnTo>
                  <a:lnTo>
                    <a:pt x="288" y="1296"/>
                  </a:lnTo>
                  <a:lnTo>
                    <a:pt x="274" y="1287"/>
                  </a:lnTo>
                  <a:lnTo>
                    <a:pt x="167" y="1178"/>
                  </a:lnTo>
                  <a:lnTo>
                    <a:pt x="156" y="1166"/>
                  </a:lnTo>
                  <a:lnTo>
                    <a:pt x="151" y="1152"/>
                  </a:lnTo>
                  <a:lnTo>
                    <a:pt x="149" y="1137"/>
                  </a:lnTo>
                  <a:lnTo>
                    <a:pt x="152" y="1122"/>
                  </a:lnTo>
                  <a:lnTo>
                    <a:pt x="159" y="1108"/>
                  </a:lnTo>
                  <a:lnTo>
                    <a:pt x="205" y="1041"/>
                  </a:lnTo>
                  <a:lnTo>
                    <a:pt x="216" y="1022"/>
                  </a:lnTo>
                  <a:lnTo>
                    <a:pt x="222" y="1001"/>
                  </a:lnTo>
                  <a:lnTo>
                    <a:pt x="224" y="980"/>
                  </a:lnTo>
                  <a:lnTo>
                    <a:pt x="222" y="958"/>
                  </a:lnTo>
                  <a:lnTo>
                    <a:pt x="215" y="937"/>
                  </a:lnTo>
                  <a:lnTo>
                    <a:pt x="204" y="918"/>
                  </a:lnTo>
                  <a:lnTo>
                    <a:pt x="190" y="901"/>
                  </a:lnTo>
                  <a:lnTo>
                    <a:pt x="173" y="888"/>
                  </a:lnTo>
                  <a:lnTo>
                    <a:pt x="152" y="879"/>
                  </a:lnTo>
                  <a:lnTo>
                    <a:pt x="131" y="873"/>
                  </a:lnTo>
                  <a:lnTo>
                    <a:pt x="47" y="860"/>
                  </a:lnTo>
                  <a:lnTo>
                    <a:pt x="31" y="856"/>
                  </a:lnTo>
                  <a:lnTo>
                    <a:pt x="19" y="847"/>
                  </a:lnTo>
                  <a:lnTo>
                    <a:pt x="9" y="836"/>
                  </a:lnTo>
                  <a:lnTo>
                    <a:pt x="2" y="822"/>
                  </a:lnTo>
                  <a:lnTo>
                    <a:pt x="0" y="806"/>
                  </a:lnTo>
                  <a:lnTo>
                    <a:pt x="0" y="654"/>
                  </a:lnTo>
                  <a:lnTo>
                    <a:pt x="2" y="639"/>
                  </a:lnTo>
                  <a:lnTo>
                    <a:pt x="8" y="625"/>
                  </a:lnTo>
                  <a:lnTo>
                    <a:pt x="18" y="612"/>
                  </a:lnTo>
                  <a:lnTo>
                    <a:pt x="30" y="604"/>
                  </a:lnTo>
                  <a:lnTo>
                    <a:pt x="44" y="599"/>
                  </a:lnTo>
                  <a:lnTo>
                    <a:pt x="125" y="584"/>
                  </a:lnTo>
                  <a:lnTo>
                    <a:pt x="146" y="577"/>
                  </a:lnTo>
                  <a:lnTo>
                    <a:pt x="165" y="567"/>
                  </a:lnTo>
                  <a:lnTo>
                    <a:pt x="183" y="554"/>
                  </a:lnTo>
                  <a:lnTo>
                    <a:pt x="196" y="537"/>
                  </a:lnTo>
                  <a:lnTo>
                    <a:pt x="207" y="517"/>
                  </a:lnTo>
                  <a:lnTo>
                    <a:pt x="213" y="495"/>
                  </a:lnTo>
                  <a:lnTo>
                    <a:pt x="214" y="474"/>
                  </a:lnTo>
                  <a:lnTo>
                    <a:pt x="211" y="453"/>
                  </a:lnTo>
                  <a:lnTo>
                    <a:pt x="204" y="432"/>
                  </a:lnTo>
                  <a:lnTo>
                    <a:pt x="193" y="413"/>
                  </a:lnTo>
                  <a:lnTo>
                    <a:pt x="142" y="345"/>
                  </a:lnTo>
                  <a:lnTo>
                    <a:pt x="135" y="331"/>
                  </a:lnTo>
                  <a:lnTo>
                    <a:pt x="132" y="316"/>
                  </a:lnTo>
                  <a:lnTo>
                    <a:pt x="133" y="301"/>
                  </a:lnTo>
                  <a:lnTo>
                    <a:pt x="138" y="286"/>
                  </a:lnTo>
                  <a:lnTo>
                    <a:pt x="148" y="274"/>
                  </a:lnTo>
                  <a:lnTo>
                    <a:pt x="256" y="166"/>
                  </a:lnTo>
                  <a:lnTo>
                    <a:pt x="269" y="157"/>
                  </a:lnTo>
                  <a:lnTo>
                    <a:pt x="284" y="151"/>
                  </a:lnTo>
                  <a:lnTo>
                    <a:pt x="298" y="150"/>
                  </a:lnTo>
                  <a:lnTo>
                    <a:pt x="313" y="153"/>
                  </a:lnTo>
                  <a:lnTo>
                    <a:pt x="327" y="159"/>
                  </a:lnTo>
                  <a:lnTo>
                    <a:pt x="415" y="218"/>
                  </a:lnTo>
                  <a:lnTo>
                    <a:pt x="434" y="228"/>
                  </a:lnTo>
                  <a:lnTo>
                    <a:pt x="454" y="235"/>
                  </a:lnTo>
                  <a:lnTo>
                    <a:pt x="475" y="237"/>
                  </a:lnTo>
                  <a:lnTo>
                    <a:pt x="496" y="235"/>
                  </a:lnTo>
                  <a:lnTo>
                    <a:pt x="518" y="228"/>
                  </a:lnTo>
                  <a:lnTo>
                    <a:pt x="537" y="218"/>
                  </a:lnTo>
                  <a:lnTo>
                    <a:pt x="554" y="205"/>
                  </a:lnTo>
                  <a:lnTo>
                    <a:pt x="567" y="188"/>
                  </a:lnTo>
                  <a:lnTo>
                    <a:pt x="577" y="170"/>
                  </a:lnTo>
                  <a:lnTo>
                    <a:pt x="583" y="149"/>
                  </a:lnTo>
                  <a:lnTo>
                    <a:pt x="602" y="46"/>
                  </a:lnTo>
                  <a:lnTo>
                    <a:pt x="607" y="31"/>
                  </a:lnTo>
                  <a:lnTo>
                    <a:pt x="617" y="18"/>
                  </a:lnTo>
                  <a:lnTo>
                    <a:pt x="628" y="9"/>
                  </a:lnTo>
                  <a:lnTo>
                    <a:pt x="642" y="3"/>
                  </a:lnTo>
                  <a:lnTo>
                    <a:pt x="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72"/>
            <p:cNvSpPr>
              <a:spLocks noEditPoints="1"/>
            </p:cNvSpPr>
            <p:nvPr/>
          </p:nvSpPr>
          <p:spPr bwMode="auto">
            <a:xfrm>
              <a:off x="9299575" y="4584700"/>
              <a:ext cx="98425" cy="96837"/>
            </a:xfrm>
            <a:custGeom>
              <a:avLst/>
              <a:gdLst>
                <a:gd name="T0" fmla="*/ 247 w 555"/>
                <a:gd name="T1" fmla="*/ 113 h 551"/>
                <a:gd name="T2" fmla="*/ 194 w 555"/>
                <a:gd name="T3" fmla="*/ 133 h 551"/>
                <a:gd name="T4" fmla="*/ 150 w 555"/>
                <a:gd name="T5" fmla="*/ 169 h 551"/>
                <a:gd name="T6" fmla="*/ 121 w 555"/>
                <a:gd name="T7" fmla="*/ 219 h 551"/>
                <a:gd name="T8" fmla="*/ 111 w 555"/>
                <a:gd name="T9" fmla="*/ 276 h 551"/>
                <a:gd name="T10" fmla="*/ 121 w 555"/>
                <a:gd name="T11" fmla="*/ 334 h 551"/>
                <a:gd name="T12" fmla="*/ 150 w 555"/>
                <a:gd name="T13" fmla="*/ 383 h 551"/>
                <a:gd name="T14" fmla="*/ 194 w 555"/>
                <a:gd name="T15" fmla="*/ 419 h 551"/>
                <a:gd name="T16" fmla="*/ 247 w 555"/>
                <a:gd name="T17" fmla="*/ 439 h 551"/>
                <a:gd name="T18" fmla="*/ 308 w 555"/>
                <a:gd name="T19" fmla="*/ 439 h 551"/>
                <a:gd name="T20" fmla="*/ 361 w 555"/>
                <a:gd name="T21" fmla="*/ 419 h 551"/>
                <a:gd name="T22" fmla="*/ 405 w 555"/>
                <a:gd name="T23" fmla="*/ 383 h 551"/>
                <a:gd name="T24" fmla="*/ 434 w 555"/>
                <a:gd name="T25" fmla="*/ 334 h 551"/>
                <a:gd name="T26" fmla="*/ 444 w 555"/>
                <a:gd name="T27" fmla="*/ 276 h 551"/>
                <a:gd name="T28" fmla="*/ 434 w 555"/>
                <a:gd name="T29" fmla="*/ 219 h 551"/>
                <a:gd name="T30" fmla="*/ 405 w 555"/>
                <a:gd name="T31" fmla="*/ 169 h 551"/>
                <a:gd name="T32" fmla="*/ 361 w 555"/>
                <a:gd name="T33" fmla="*/ 133 h 551"/>
                <a:gd name="T34" fmla="*/ 308 w 555"/>
                <a:gd name="T35" fmla="*/ 113 h 551"/>
                <a:gd name="T36" fmla="*/ 278 w 555"/>
                <a:gd name="T37" fmla="*/ 0 h 551"/>
                <a:gd name="T38" fmla="*/ 357 w 555"/>
                <a:gd name="T39" fmla="*/ 12 h 551"/>
                <a:gd name="T40" fmla="*/ 429 w 555"/>
                <a:gd name="T41" fmla="*/ 45 h 551"/>
                <a:gd name="T42" fmla="*/ 486 w 555"/>
                <a:gd name="T43" fmla="*/ 95 h 551"/>
                <a:gd name="T44" fmla="*/ 529 w 555"/>
                <a:gd name="T45" fmla="*/ 160 h 551"/>
                <a:gd name="T46" fmla="*/ 552 w 555"/>
                <a:gd name="T47" fmla="*/ 236 h 551"/>
                <a:gd name="T48" fmla="*/ 552 w 555"/>
                <a:gd name="T49" fmla="*/ 317 h 551"/>
                <a:gd name="T50" fmla="*/ 529 w 555"/>
                <a:gd name="T51" fmla="*/ 392 h 551"/>
                <a:gd name="T52" fmla="*/ 486 w 555"/>
                <a:gd name="T53" fmla="*/ 457 h 551"/>
                <a:gd name="T54" fmla="*/ 429 w 555"/>
                <a:gd name="T55" fmla="*/ 507 h 551"/>
                <a:gd name="T56" fmla="*/ 357 w 555"/>
                <a:gd name="T57" fmla="*/ 540 h 551"/>
                <a:gd name="T58" fmla="*/ 278 w 555"/>
                <a:gd name="T59" fmla="*/ 551 h 551"/>
                <a:gd name="T60" fmla="*/ 198 w 555"/>
                <a:gd name="T61" fmla="*/ 540 h 551"/>
                <a:gd name="T62" fmla="*/ 126 w 555"/>
                <a:gd name="T63" fmla="*/ 507 h 551"/>
                <a:gd name="T64" fmla="*/ 69 w 555"/>
                <a:gd name="T65" fmla="*/ 457 h 551"/>
                <a:gd name="T66" fmla="*/ 26 w 555"/>
                <a:gd name="T67" fmla="*/ 392 h 551"/>
                <a:gd name="T68" fmla="*/ 3 w 555"/>
                <a:gd name="T69" fmla="*/ 317 h 551"/>
                <a:gd name="T70" fmla="*/ 3 w 555"/>
                <a:gd name="T71" fmla="*/ 236 h 551"/>
                <a:gd name="T72" fmla="*/ 26 w 555"/>
                <a:gd name="T73" fmla="*/ 160 h 551"/>
                <a:gd name="T74" fmla="*/ 69 w 555"/>
                <a:gd name="T75" fmla="*/ 95 h 551"/>
                <a:gd name="T76" fmla="*/ 126 w 555"/>
                <a:gd name="T77" fmla="*/ 45 h 551"/>
                <a:gd name="T78" fmla="*/ 198 w 555"/>
                <a:gd name="T79" fmla="*/ 12 h 551"/>
                <a:gd name="T80" fmla="*/ 278 w 555"/>
                <a:gd name="T8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5" h="551">
                  <a:moveTo>
                    <a:pt x="278" y="110"/>
                  </a:moveTo>
                  <a:lnTo>
                    <a:pt x="247" y="113"/>
                  </a:lnTo>
                  <a:lnTo>
                    <a:pt x="220" y="121"/>
                  </a:lnTo>
                  <a:lnTo>
                    <a:pt x="194" y="133"/>
                  </a:lnTo>
                  <a:lnTo>
                    <a:pt x="171" y="149"/>
                  </a:lnTo>
                  <a:lnTo>
                    <a:pt x="150" y="169"/>
                  </a:lnTo>
                  <a:lnTo>
                    <a:pt x="133" y="193"/>
                  </a:lnTo>
                  <a:lnTo>
                    <a:pt x="121" y="219"/>
                  </a:lnTo>
                  <a:lnTo>
                    <a:pt x="114" y="247"/>
                  </a:lnTo>
                  <a:lnTo>
                    <a:pt x="111" y="276"/>
                  </a:lnTo>
                  <a:lnTo>
                    <a:pt x="114" y="306"/>
                  </a:lnTo>
                  <a:lnTo>
                    <a:pt x="121" y="334"/>
                  </a:lnTo>
                  <a:lnTo>
                    <a:pt x="133" y="360"/>
                  </a:lnTo>
                  <a:lnTo>
                    <a:pt x="150" y="383"/>
                  </a:lnTo>
                  <a:lnTo>
                    <a:pt x="171" y="403"/>
                  </a:lnTo>
                  <a:lnTo>
                    <a:pt x="194" y="419"/>
                  </a:lnTo>
                  <a:lnTo>
                    <a:pt x="220" y="431"/>
                  </a:lnTo>
                  <a:lnTo>
                    <a:pt x="247" y="439"/>
                  </a:lnTo>
                  <a:lnTo>
                    <a:pt x="278" y="442"/>
                  </a:lnTo>
                  <a:lnTo>
                    <a:pt x="308" y="439"/>
                  </a:lnTo>
                  <a:lnTo>
                    <a:pt x="336" y="431"/>
                  </a:lnTo>
                  <a:lnTo>
                    <a:pt x="361" y="419"/>
                  </a:lnTo>
                  <a:lnTo>
                    <a:pt x="384" y="403"/>
                  </a:lnTo>
                  <a:lnTo>
                    <a:pt x="405" y="383"/>
                  </a:lnTo>
                  <a:lnTo>
                    <a:pt x="421" y="360"/>
                  </a:lnTo>
                  <a:lnTo>
                    <a:pt x="434" y="334"/>
                  </a:lnTo>
                  <a:lnTo>
                    <a:pt x="441" y="306"/>
                  </a:lnTo>
                  <a:lnTo>
                    <a:pt x="444" y="276"/>
                  </a:lnTo>
                  <a:lnTo>
                    <a:pt x="441" y="247"/>
                  </a:lnTo>
                  <a:lnTo>
                    <a:pt x="434" y="219"/>
                  </a:lnTo>
                  <a:lnTo>
                    <a:pt x="421" y="193"/>
                  </a:lnTo>
                  <a:lnTo>
                    <a:pt x="405" y="169"/>
                  </a:lnTo>
                  <a:lnTo>
                    <a:pt x="384" y="149"/>
                  </a:lnTo>
                  <a:lnTo>
                    <a:pt x="361" y="133"/>
                  </a:lnTo>
                  <a:lnTo>
                    <a:pt x="336" y="121"/>
                  </a:lnTo>
                  <a:lnTo>
                    <a:pt x="308" y="113"/>
                  </a:lnTo>
                  <a:lnTo>
                    <a:pt x="278" y="110"/>
                  </a:lnTo>
                  <a:close/>
                  <a:moveTo>
                    <a:pt x="278" y="0"/>
                  </a:moveTo>
                  <a:lnTo>
                    <a:pt x="319" y="3"/>
                  </a:lnTo>
                  <a:lnTo>
                    <a:pt x="357" y="12"/>
                  </a:lnTo>
                  <a:lnTo>
                    <a:pt x="395" y="26"/>
                  </a:lnTo>
                  <a:lnTo>
                    <a:pt x="429" y="45"/>
                  </a:lnTo>
                  <a:lnTo>
                    <a:pt x="459" y="68"/>
                  </a:lnTo>
                  <a:lnTo>
                    <a:pt x="486" y="95"/>
                  </a:lnTo>
                  <a:lnTo>
                    <a:pt x="511" y="126"/>
                  </a:lnTo>
                  <a:lnTo>
                    <a:pt x="529" y="160"/>
                  </a:lnTo>
                  <a:lnTo>
                    <a:pt x="543" y="197"/>
                  </a:lnTo>
                  <a:lnTo>
                    <a:pt x="552" y="236"/>
                  </a:lnTo>
                  <a:lnTo>
                    <a:pt x="555" y="276"/>
                  </a:lnTo>
                  <a:lnTo>
                    <a:pt x="552" y="317"/>
                  </a:lnTo>
                  <a:lnTo>
                    <a:pt x="543" y="356"/>
                  </a:lnTo>
                  <a:lnTo>
                    <a:pt x="529" y="392"/>
                  </a:lnTo>
                  <a:lnTo>
                    <a:pt x="511" y="426"/>
                  </a:lnTo>
                  <a:lnTo>
                    <a:pt x="486" y="457"/>
                  </a:lnTo>
                  <a:lnTo>
                    <a:pt x="459" y="484"/>
                  </a:lnTo>
                  <a:lnTo>
                    <a:pt x="429" y="507"/>
                  </a:lnTo>
                  <a:lnTo>
                    <a:pt x="395" y="526"/>
                  </a:lnTo>
                  <a:lnTo>
                    <a:pt x="357" y="540"/>
                  </a:lnTo>
                  <a:lnTo>
                    <a:pt x="319" y="548"/>
                  </a:lnTo>
                  <a:lnTo>
                    <a:pt x="278" y="551"/>
                  </a:lnTo>
                  <a:lnTo>
                    <a:pt x="236" y="548"/>
                  </a:lnTo>
                  <a:lnTo>
                    <a:pt x="198" y="540"/>
                  </a:lnTo>
                  <a:lnTo>
                    <a:pt x="160" y="526"/>
                  </a:lnTo>
                  <a:lnTo>
                    <a:pt x="126" y="507"/>
                  </a:lnTo>
                  <a:lnTo>
                    <a:pt x="96" y="484"/>
                  </a:lnTo>
                  <a:lnTo>
                    <a:pt x="69" y="457"/>
                  </a:lnTo>
                  <a:lnTo>
                    <a:pt x="44" y="426"/>
                  </a:lnTo>
                  <a:lnTo>
                    <a:pt x="26" y="392"/>
                  </a:lnTo>
                  <a:lnTo>
                    <a:pt x="12" y="356"/>
                  </a:lnTo>
                  <a:lnTo>
                    <a:pt x="3" y="317"/>
                  </a:lnTo>
                  <a:lnTo>
                    <a:pt x="0" y="276"/>
                  </a:lnTo>
                  <a:lnTo>
                    <a:pt x="3" y="236"/>
                  </a:lnTo>
                  <a:lnTo>
                    <a:pt x="12" y="197"/>
                  </a:lnTo>
                  <a:lnTo>
                    <a:pt x="26" y="160"/>
                  </a:lnTo>
                  <a:lnTo>
                    <a:pt x="44" y="126"/>
                  </a:lnTo>
                  <a:lnTo>
                    <a:pt x="69" y="95"/>
                  </a:lnTo>
                  <a:lnTo>
                    <a:pt x="96" y="68"/>
                  </a:lnTo>
                  <a:lnTo>
                    <a:pt x="126" y="45"/>
                  </a:lnTo>
                  <a:lnTo>
                    <a:pt x="160" y="26"/>
                  </a:lnTo>
                  <a:lnTo>
                    <a:pt x="198" y="12"/>
                  </a:lnTo>
                  <a:lnTo>
                    <a:pt x="236" y="3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73"/>
            <p:cNvSpPr>
              <a:spLocks/>
            </p:cNvSpPr>
            <p:nvPr/>
          </p:nvSpPr>
          <p:spPr bwMode="auto">
            <a:xfrm>
              <a:off x="9045575" y="4254500"/>
              <a:ext cx="587375" cy="388937"/>
            </a:xfrm>
            <a:custGeom>
              <a:avLst/>
              <a:gdLst>
                <a:gd name="T0" fmla="*/ 2191 w 3330"/>
                <a:gd name="T1" fmla="*/ 50 h 2204"/>
                <a:gd name="T2" fmla="*/ 2509 w 3330"/>
                <a:gd name="T3" fmla="*/ 235 h 2204"/>
                <a:gd name="T4" fmla="*/ 2732 w 3330"/>
                <a:gd name="T5" fmla="*/ 527 h 2204"/>
                <a:gd name="T6" fmla="*/ 2829 w 3330"/>
                <a:gd name="T7" fmla="*/ 893 h 2204"/>
                <a:gd name="T8" fmla="*/ 3087 w 3330"/>
                <a:gd name="T9" fmla="*/ 1027 h 2204"/>
                <a:gd name="T10" fmla="*/ 3264 w 3330"/>
                <a:gd name="T11" fmla="*/ 1255 h 2204"/>
                <a:gd name="T12" fmla="*/ 3330 w 3330"/>
                <a:gd name="T13" fmla="*/ 1542 h 2204"/>
                <a:gd name="T14" fmla="*/ 3258 w 3330"/>
                <a:gd name="T15" fmla="*/ 1840 h 2204"/>
                <a:gd name="T16" fmla="*/ 3067 w 3330"/>
                <a:gd name="T17" fmla="*/ 2069 h 2204"/>
                <a:gd name="T18" fmla="*/ 2789 w 3330"/>
                <a:gd name="T19" fmla="*/ 2192 h 2204"/>
                <a:gd name="T20" fmla="*/ 2618 w 3330"/>
                <a:gd name="T21" fmla="*/ 2182 h 2204"/>
                <a:gd name="T22" fmla="*/ 2630 w 3330"/>
                <a:gd name="T23" fmla="*/ 2105 h 2204"/>
                <a:gd name="T24" fmla="*/ 2827 w 3330"/>
                <a:gd name="T25" fmla="*/ 2069 h 2204"/>
                <a:gd name="T26" fmla="*/ 3056 w 3330"/>
                <a:gd name="T27" fmla="*/ 1932 h 2204"/>
                <a:gd name="T28" fmla="*/ 3194 w 3330"/>
                <a:gd name="T29" fmla="*/ 1706 h 2204"/>
                <a:gd name="T30" fmla="*/ 3207 w 3330"/>
                <a:gd name="T31" fmla="*/ 1430 h 2204"/>
                <a:gd name="T32" fmla="*/ 3089 w 3330"/>
                <a:gd name="T33" fmla="*/ 1185 h 2204"/>
                <a:gd name="T34" fmla="*/ 2872 w 3330"/>
                <a:gd name="T35" fmla="*/ 1024 h 2204"/>
                <a:gd name="T36" fmla="*/ 2735 w 3330"/>
                <a:gd name="T37" fmla="*/ 988 h 2204"/>
                <a:gd name="T38" fmla="*/ 2605 w 3330"/>
                <a:gd name="T39" fmla="*/ 984 h 2204"/>
                <a:gd name="T40" fmla="*/ 2498 w 3330"/>
                <a:gd name="T41" fmla="*/ 993 h 2204"/>
                <a:gd name="T42" fmla="*/ 2443 w 3330"/>
                <a:gd name="T43" fmla="*/ 946 h 2204"/>
                <a:gd name="T44" fmla="*/ 2475 w 3330"/>
                <a:gd name="T45" fmla="*/ 887 h 2204"/>
                <a:gd name="T46" fmla="*/ 2678 w 3330"/>
                <a:gd name="T47" fmla="*/ 874 h 2204"/>
                <a:gd name="T48" fmla="*/ 2646 w 3330"/>
                <a:gd name="T49" fmla="*/ 607 h 2204"/>
                <a:gd name="T50" fmla="*/ 2451 w 3330"/>
                <a:gd name="T51" fmla="*/ 333 h 2204"/>
                <a:gd name="T52" fmla="*/ 2165 w 3330"/>
                <a:gd name="T53" fmla="*/ 158 h 2204"/>
                <a:gd name="T54" fmla="*/ 1826 w 3330"/>
                <a:gd name="T55" fmla="*/ 113 h 2204"/>
                <a:gd name="T56" fmla="*/ 1513 w 3330"/>
                <a:gd name="T57" fmla="*/ 202 h 2204"/>
                <a:gd name="T58" fmla="*/ 1252 w 3330"/>
                <a:gd name="T59" fmla="*/ 399 h 2204"/>
                <a:gd name="T60" fmla="*/ 1339 w 3330"/>
                <a:gd name="T61" fmla="*/ 615 h 2204"/>
                <a:gd name="T62" fmla="*/ 1384 w 3330"/>
                <a:gd name="T63" fmla="*/ 844 h 2204"/>
                <a:gd name="T64" fmla="*/ 1315 w 3330"/>
                <a:gd name="T65" fmla="*/ 880 h 2204"/>
                <a:gd name="T66" fmla="*/ 1273 w 3330"/>
                <a:gd name="T67" fmla="*/ 782 h 2204"/>
                <a:gd name="T68" fmla="*/ 1192 w 3330"/>
                <a:gd name="T69" fmla="*/ 587 h 2204"/>
                <a:gd name="T70" fmla="*/ 1047 w 3330"/>
                <a:gd name="T71" fmla="*/ 476 h 2204"/>
                <a:gd name="T72" fmla="*/ 974 w 3330"/>
                <a:gd name="T73" fmla="*/ 451 h 2204"/>
                <a:gd name="T74" fmla="*/ 888 w 3330"/>
                <a:gd name="T75" fmla="*/ 441 h 2204"/>
                <a:gd name="T76" fmla="*/ 666 w 3330"/>
                <a:gd name="T77" fmla="*/ 510 h 2204"/>
                <a:gd name="T78" fmla="*/ 526 w 3330"/>
                <a:gd name="T79" fmla="*/ 687 h 2204"/>
                <a:gd name="T80" fmla="*/ 501 w 3330"/>
                <a:gd name="T81" fmla="*/ 840 h 2204"/>
                <a:gd name="T82" fmla="*/ 468 w 3330"/>
                <a:gd name="T83" fmla="*/ 932 h 2204"/>
                <a:gd name="T84" fmla="*/ 260 w 3330"/>
                <a:gd name="T85" fmla="*/ 1098 h 2204"/>
                <a:gd name="T86" fmla="*/ 134 w 3330"/>
                <a:gd name="T87" fmla="*/ 1338 h 2204"/>
                <a:gd name="T88" fmla="*/ 123 w 3330"/>
                <a:gd name="T89" fmla="*/ 1617 h 2204"/>
                <a:gd name="T90" fmla="*/ 248 w 3330"/>
                <a:gd name="T91" fmla="*/ 1876 h 2204"/>
                <a:gd name="T92" fmla="*/ 479 w 3330"/>
                <a:gd name="T93" fmla="*/ 2047 h 2204"/>
                <a:gd name="T94" fmla="*/ 731 w 3330"/>
                <a:gd name="T95" fmla="*/ 2097 h 2204"/>
                <a:gd name="T96" fmla="*/ 766 w 3330"/>
                <a:gd name="T97" fmla="*/ 2167 h 2204"/>
                <a:gd name="T98" fmla="*/ 648 w 3330"/>
                <a:gd name="T99" fmla="*/ 2201 h 2204"/>
                <a:gd name="T100" fmla="*/ 353 w 3330"/>
                <a:gd name="T101" fmla="*/ 2108 h 2204"/>
                <a:gd name="T102" fmla="*/ 130 w 3330"/>
                <a:gd name="T103" fmla="*/ 1904 h 2204"/>
                <a:gd name="T104" fmla="*/ 11 w 3330"/>
                <a:gd name="T105" fmla="*/ 1624 h 2204"/>
                <a:gd name="T106" fmla="*/ 24 w 3330"/>
                <a:gd name="T107" fmla="*/ 1316 h 2204"/>
                <a:gd name="T108" fmla="*/ 160 w 3330"/>
                <a:gd name="T109" fmla="*/ 1045 h 2204"/>
                <a:gd name="T110" fmla="*/ 390 w 3330"/>
                <a:gd name="T111" fmla="*/ 847 h 2204"/>
                <a:gd name="T112" fmla="*/ 433 w 3330"/>
                <a:gd name="T113" fmla="*/ 622 h 2204"/>
                <a:gd name="T114" fmla="*/ 593 w 3330"/>
                <a:gd name="T115" fmla="*/ 427 h 2204"/>
                <a:gd name="T116" fmla="*/ 834 w 3330"/>
                <a:gd name="T117" fmla="*/ 334 h 2204"/>
                <a:gd name="T118" fmla="*/ 999 w 3330"/>
                <a:gd name="T119" fmla="*/ 344 h 2204"/>
                <a:gd name="T120" fmla="*/ 1111 w 3330"/>
                <a:gd name="T121" fmla="*/ 384 h 2204"/>
                <a:gd name="T122" fmla="*/ 1313 w 3330"/>
                <a:gd name="T123" fmla="*/ 193 h 2204"/>
                <a:gd name="T124" fmla="*/ 1620 w 3330"/>
                <a:gd name="T125" fmla="*/ 4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4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5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5"/>
                  </a:lnTo>
                  <a:lnTo>
                    <a:pt x="2829" y="893"/>
                  </a:lnTo>
                  <a:lnTo>
                    <a:pt x="2886" y="911"/>
                  </a:lnTo>
                  <a:lnTo>
                    <a:pt x="2940" y="933"/>
                  </a:lnTo>
                  <a:lnTo>
                    <a:pt x="2992" y="960"/>
                  </a:lnTo>
                  <a:lnTo>
                    <a:pt x="3041" y="992"/>
                  </a:lnTo>
                  <a:lnTo>
                    <a:pt x="3087" y="1027"/>
                  </a:lnTo>
                  <a:lnTo>
                    <a:pt x="3130" y="1067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5"/>
                  </a:lnTo>
                  <a:lnTo>
                    <a:pt x="3319" y="1422"/>
                  </a:lnTo>
                  <a:lnTo>
                    <a:pt x="3327" y="1482"/>
                  </a:lnTo>
                  <a:lnTo>
                    <a:pt x="3330" y="1542"/>
                  </a:lnTo>
                  <a:lnTo>
                    <a:pt x="3327" y="1606"/>
                  </a:lnTo>
                  <a:lnTo>
                    <a:pt x="3318" y="1667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3"/>
                  </a:lnTo>
                  <a:lnTo>
                    <a:pt x="3194" y="1942"/>
                  </a:lnTo>
                  <a:lnTo>
                    <a:pt x="3155" y="1988"/>
                  </a:lnTo>
                  <a:lnTo>
                    <a:pt x="3112" y="2030"/>
                  </a:lnTo>
                  <a:lnTo>
                    <a:pt x="3067" y="2069"/>
                  </a:lnTo>
                  <a:lnTo>
                    <a:pt x="3016" y="2104"/>
                  </a:lnTo>
                  <a:lnTo>
                    <a:pt x="2964" y="2133"/>
                  </a:lnTo>
                  <a:lnTo>
                    <a:pt x="2908" y="2158"/>
                  </a:lnTo>
                  <a:lnTo>
                    <a:pt x="2850" y="2178"/>
                  </a:lnTo>
                  <a:lnTo>
                    <a:pt x="2789" y="2192"/>
                  </a:lnTo>
                  <a:lnTo>
                    <a:pt x="2727" y="2201"/>
                  </a:lnTo>
                  <a:lnTo>
                    <a:pt x="2663" y="2204"/>
                  </a:lnTo>
                  <a:lnTo>
                    <a:pt x="2645" y="2202"/>
                  </a:lnTo>
                  <a:lnTo>
                    <a:pt x="2630" y="2194"/>
                  </a:lnTo>
                  <a:lnTo>
                    <a:pt x="2618" y="2182"/>
                  </a:lnTo>
                  <a:lnTo>
                    <a:pt x="2610" y="2167"/>
                  </a:lnTo>
                  <a:lnTo>
                    <a:pt x="2606" y="2149"/>
                  </a:lnTo>
                  <a:lnTo>
                    <a:pt x="2610" y="2132"/>
                  </a:lnTo>
                  <a:lnTo>
                    <a:pt x="2618" y="2117"/>
                  </a:lnTo>
                  <a:lnTo>
                    <a:pt x="2630" y="2105"/>
                  </a:lnTo>
                  <a:lnTo>
                    <a:pt x="2645" y="2097"/>
                  </a:lnTo>
                  <a:lnTo>
                    <a:pt x="2663" y="2094"/>
                  </a:lnTo>
                  <a:lnTo>
                    <a:pt x="2720" y="2091"/>
                  </a:lnTo>
                  <a:lnTo>
                    <a:pt x="2775" y="2083"/>
                  </a:lnTo>
                  <a:lnTo>
                    <a:pt x="2827" y="2069"/>
                  </a:lnTo>
                  <a:lnTo>
                    <a:pt x="2879" y="2051"/>
                  </a:lnTo>
                  <a:lnTo>
                    <a:pt x="2927" y="2027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2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5"/>
                  </a:lnTo>
                  <a:lnTo>
                    <a:pt x="3175" y="1756"/>
                  </a:lnTo>
                  <a:lnTo>
                    <a:pt x="3194" y="1706"/>
                  </a:lnTo>
                  <a:lnTo>
                    <a:pt x="3208" y="1653"/>
                  </a:lnTo>
                  <a:lnTo>
                    <a:pt x="3216" y="1598"/>
                  </a:lnTo>
                  <a:lnTo>
                    <a:pt x="3219" y="1542"/>
                  </a:lnTo>
                  <a:lnTo>
                    <a:pt x="3216" y="1486"/>
                  </a:lnTo>
                  <a:lnTo>
                    <a:pt x="3207" y="1430"/>
                  </a:lnTo>
                  <a:lnTo>
                    <a:pt x="3194" y="1376"/>
                  </a:lnTo>
                  <a:lnTo>
                    <a:pt x="3175" y="1325"/>
                  </a:lnTo>
                  <a:lnTo>
                    <a:pt x="3150" y="1276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6"/>
                  </a:lnTo>
                  <a:lnTo>
                    <a:pt x="2922" y="1047"/>
                  </a:lnTo>
                  <a:lnTo>
                    <a:pt x="2872" y="1024"/>
                  </a:lnTo>
                  <a:lnTo>
                    <a:pt x="2820" y="1005"/>
                  </a:lnTo>
                  <a:lnTo>
                    <a:pt x="2766" y="992"/>
                  </a:lnTo>
                  <a:lnTo>
                    <a:pt x="2761" y="991"/>
                  </a:lnTo>
                  <a:lnTo>
                    <a:pt x="2751" y="990"/>
                  </a:lnTo>
                  <a:lnTo>
                    <a:pt x="2735" y="988"/>
                  </a:lnTo>
                  <a:lnTo>
                    <a:pt x="2715" y="987"/>
                  </a:lnTo>
                  <a:lnTo>
                    <a:pt x="2692" y="985"/>
                  </a:lnTo>
                  <a:lnTo>
                    <a:pt x="2666" y="984"/>
                  </a:lnTo>
                  <a:lnTo>
                    <a:pt x="2637" y="983"/>
                  </a:lnTo>
                  <a:lnTo>
                    <a:pt x="2605" y="984"/>
                  </a:lnTo>
                  <a:lnTo>
                    <a:pt x="2573" y="985"/>
                  </a:lnTo>
                  <a:lnTo>
                    <a:pt x="2540" y="988"/>
                  </a:lnTo>
                  <a:lnTo>
                    <a:pt x="2506" y="992"/>
                  </a:lnTo>
                  <a:lnTo>
                    <a:pt x="2502" y="992"/>
                  </a:lnTo>
                  <a:lnTo>
                    <a:pt x="2498" y="993"/>
                  </a:lnTo>
                  <a:lnTo>
                    <a:pt x="2481" y="990"/>
                  </a:lnTo>
                  <a:lnTo>
                    <a:pt x="2467" y="984"/>
                  </a:lnTo>
                  <a:lnTo>
                    <a:pt x="2456" y="974"/>
                  </a:lnTo>
                  <a:lnTo>
                    <a:pt x="2447" y="961"/>
                  </a:lnTo>
                  <a:lnTo>
                    <a:pt x="2443" y="946"/>
                  </a:lnTo>
                  <a:lnTo>
                    <a:pt x="2442" y="931"/>
                  </a:lnTo>
                  <a:lnTo>
                    <a:pt x="2446" y="917"/>
                  </a:lnTo>
                  <a:lnTo>
                    <a:pt x="2453" y="905"/>
                  </a:lnTo>
                  <a:lnTo>
                    <a:pt x="2462" y="895"/>
                  </a:lnTo>
                  <a:lnTo>
                    <a:pt x="2475" y="887"/>
                  </a:lnTo>
                  <a:lnTo>
                    <a:pt x="2489" y="883"/>
                  </a:lnTo>
                  <a:lnTo>
                    <a:pt x="2540" y="877"/>
                  </a:lnTo>
                  <a:lnTo>
                    <a:pt x="2589" y="874"/>
                  </a:lnTo>
                  <a:lnTo>
                    <a:pt x="2636" y="873"/>
                  </a:lnTo>
                  <a:lnTo>
                    <a:pt x="2678" y="874"/>
                  </a:lnTo>
                  <a:lnTo>
                    <a:pt x="2715" y="876"/>
                  </a:lnTo>
                  <a:lnTo>
                    <a:pt x="2706" y="805"/>
                  </a:lnTo>
                  <a:lnTo>
                    <a:pt x="2692" y="737"/>
                  </a:lnTo>
                  <a:lnTo>
                    <a:pt x="2672" y="671"/>
                  </a:lnTo>
                  <a:lnTo>
                    <a:pt x="2646" y="607"/>
                  </a:lnTo>
                  <a:lnTo>
                    <a:pt x="2616" y="546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1"/>
                  </a:lnTo>
                  <a:lnTo>
                    <a:pt x="2451" y="333"/>
                  </a:lnTo>
                  <a:lnTo>
                    <a:pt x="2400" y="290"/>
                  </a:lnTo>
                  <a:lnTo>
                    <a:pt x="2345" y="249"/>
                  </a:lnTo>
                  <a:lnTo>
                    <a:pt x="2288" y="214"/>
                  </a:lnTo>
                  <a:lnTo>
                    <a:pt x="2228" y="183"/>
                  </a:lnTo>
                  <a:lnTo>
                    <a:pt x="2165" y="158"/>
                  </a:lnTo>
                  <a:lnTo>
                    <a:pt x="2099" y="137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3"/>
                  </a:lnTo>
                  <a:lnTo>
                    <a:pt x="1400" y="268"/>
                  </a:lnTo>
                  <a:lnTo>
                    <a:pt x="1347" y="309"/>
                  </a:lnTo>
                  <a:lnTo>
                    <a:pt x="1298" y="352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68"/>
                  </a:lnTo>
                  <a:lnTo>
                    <a:pt x="1339" y="615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4"/>
                  </a:lnTo>
                  <a:lnTo>
                    <a:pt x="1376" y="859"/>
                  </a:lnTo>
                  <a:lnTo>
                    <a:pt x="1364" y="872"/>
                  </a:lnTo>
                  <a:lnTo>
                    <a:pt x="1349" y="880"/>
                  </a:lnTo>
                  <a:lnTo>
                    <a:pt x="1332" y="882"/>
                  </a:lnTo>
                  <a:lnTo>
                    <a:pt x="1315" y="880"/>
                  </a:lnTo>
                  <a:lnTo>
                    <a:pt x="1299" y="872"/>
                  </a:lnTo>
                  <a:lnTo>
                    <a:pt x="1288" y="859"/>
                  </a:lnTo>
                  <a:lnTo>
                    <a:pt x="1280" y="844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8"/>
                  </a:lnTo>
                  <a:lnTo>
                    <a:pt x="1237" y="658"/>
                  </a:lnTo>
                  <a:lnTo>
                    <a:pt x="1217" y="622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60" y="482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1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9"/>
                  </a:lnTo>
                  <a:lnTo>
                    <a:pt x="597" y="571"/>
                  </a:lnTo>
                  <a:lnTo>
                    <a:pt x="569" y="607"/>
                  </a:lnTo>
                  <a:lnTo>
                    <a:pt x="545" y="646"/>
                  </a:lnTo>
                  <a:lnTo>
                    <a:pt x="526" y="687"/>
                  </a:lnTo>
                  <a:lnTo>
                    <a:pt x="512" y="732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2"/>
                  </a:lnTo>
                  <a:lnTo>
                    <a:pt x="500" y="882"/>
                  </a:lnTo>
                  <a:lnTo>
                    <a:pt x="500" y="917"/>
                  </a:lnTo>
                  <a:lnTo>
                    <a:pt x="468" y="932"/>
                  </a:lnTo>
                  <a:lnTo>
                    <a:pt x="422" y="957"/>
                  </a:lnTo>
                  <a:lnTo>
                    <a:pt x="377" y="987"/>
                  </a:lnTo>
                  <a:lnTo>
                    <a:pt x="335" y="1020"/>
                  </a:lnTo>
                  <a:lnTo>
                    <a:pt x="296" y="1058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7"/>
                  </a:lnTo>
                  <a:lnTo>
                    <a:pt x="151" y="1287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7"/>
                  </a:lnTo>
                  <a:lnTo>
                    <a:pt x="114" y="1558"/>
                  </a:lnTo>
                  <a:lnTo>
                    <a:pt x="123" y="1617"/>
                  </a:lnTo>
                  <a:lnTo>
                    <a:pt x="138" y="1674"/>
                  </a:lnTo>
                  <a:lnTo>
                    <a:pt x="158" y="1729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7"/>
                  </a:lnTo>
                  <a:lnTo>
                    <a:pt x="534" y="2067"/>
                  </a:lnTo>
                  <a:lnTo>
                    <a:pt x="591" y="2082"/>
                  </a:lnTo>
                  <a:lnTo>
                    <a:pt x="652" y="2091"/>
                  </a:lnTo>
                  <a:lnTo>
                    <a:pt x="713" y="2094"/>
                  </a:lnTo>
                  <a:lnTo>
                    <a:pt x="731" y="2097"/>
                  </a:lnTo>
                  <a:lnTo>
                    <a:pt x="746" y="2105"/>
                  </a:lnTo>
                  <a:lnTo>
                    <a:pt x="758" y="2117"/>
                  </a:lnTo>
                  <a:lnTo>
                    <a:pt x="766" y="2132"/>
                  </a:lnTo>
                  <a:lnTo>
                    <a:pt x="768" y="2149"/>
                  </a:lnTo>
                  <a:lnTo>
                    <a:pt x="766" y="2167"/>
                  </a:lnTo>
                  <a:lnTo>
                    <a:pt x="758" y="2182"/>
                  </a:lnTo>
                  <a:lnTo>
                    <a:pt x="746" y="2194"/>
                  </a:lnTo>
                  <a:lnTo>
                    <a:pt x="731" y="2202"/>
                  </a:lnTo>
                  <a:lnTo>
                    <a:pt x="713" y="2204"/>
                  </a:lnTo>
                  <a:lnTo>
                    <a:pt x="648" y="2201"/>
                  </a:lnTo>
                  <a:lnTo>
                    <a:pt x="585" y="2193"/>
                  </a:lnTo>
                  <a:lnTo>
                    <a:pt x="524" y="2179"/>
                  </a:lnTo>
                  <a:lnTo>
                    <a:pt x="464" y="2160"/>
                  </a:lnTo>
                  <a:lnTo>
                    <a:pt x="408" y="2136"/>
                  </a:lnTo>
                  <a:lnTo>
                    <a:pt x="353" y="2108"/>
                  </a:lnTo>
                  <a:lnTo>
                    <a:pt x="302" y="2075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2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4"/>
                  </a:lnTo>
                  <a:lnTo>
                    <a:pt x="11" y="1624"/>
                  </a:lnTo>
                  <a:lnTo>
                    <a:pt x="3" y="1561"/>
                  </a:lnTo>
                  <a:lnTo>
                    <a:pt x="0" y="1497"/>
                  </a:lnTo>
                  <a:lnTo>
                    <a:pt x="3" y="1436"/>
                  </a:lnTo>
                  <a:lnTo>
                    <a:pt x="11" y="1376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5"/>
                  </a:lnTo>
                  <a:lnTo>
                    <a:pt x="160" y="1045"/>
                  </a:lnTo>
                  <a:lnTo>
                    <a:pt x="200" y="998"/>
                  </a:lnTo>
                  <a:lnTo>
                    <a:pt x="242" y="955"/>
                  </a:lnTo>
                  <a:lnTo>
                    <a:pt x="289" y="915"/>
                  </a:lnTo>
                  <a:lnTo>
                    <a:pt x="337" y="879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3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7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3"/>
                  </a:lnTo>
                  <a:lnTo>
                    <a:pt x="834" y="334"/>
                  </a:lnTo>
                  <a:lnTo>
                    <a:pt x="888" y="331"/>
                  </a:lnTo>
                  <a:lnTo>
                    <a:pt x="916" y="332"/>
                  </a:lnTo>
                  <a:lnTo>
                    <a:pt x="944" y="335"/>
                  </a:lnTo>
                  <a:lnTo>
                    <a:pt x="961" y="337"/>
                  </a:lnTo>
                  <a:lnTo>
                    <a:pt x="999" y="344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7"/>
                  </a:lnTo>
                  <a:lnTo>
                    <a:pt x="1161" y="333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4" name="Group 1183"/>
          <p:cNvGrpSpPr/>
          <p:nvPr/>
        </p:nvGrpSpPr>
        <p:grpSpPr>
          <a:xfrm>
            <a:off x="7200928" y="4277372"/>
            <a:ext cx="587375" cy="466725"/>
            <a:chOff x="8112125" y="4275138"/>
            <a:chExt cx="587375" cy="4667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2" name="Freeform 178"/>
            <p:cNvSpPr>
              <a:spLocks noEditPoints="1"/>
            </p:cNvSpPr>
            <p:nvPr/>
          </p:nvSpPr>
          <p:spPr bwMode="auto">
            <a:xfrm>
              <a:off x="8266113" y="4562475"/>
              <a:ext cx="279400" cy="179388"/>
            </a:xfrm>
            <a:custGeom>
              <a:avLst/>
              <a:gdLst>
                <a:gd name="T0" fmla="*/ 1140 w 1576"/>
                <a:gd name="T1" fmla="*/ 266 h 1023"/>
                <a:gd name="T2" fmla="*/ 1158 w 1576"/>
                <a:gd name="T3" fmla="*/ 382 h 1023"/>
                <a:gd name="T4" fmla="*/ 1132 w 1576"/>
                <a:gd name="T5" fmla="*/ 519 h 1023"/>
                <a:gd name="T6" fmla="*/ 1061 w 1576"/>
                <a:gd name="T7" fmla="*/ 635 h 1023"/>
                <a:gd name="T8" fmla="*/ 955 w 1576"/>
                <a:gd name="T9" fmla="*/ 718 h 1023"/>
                <a:gd name="T10" fmla="*/ 822 w 1576"/>
                <a:gd name="T11" fmla="*/ 760 h 1023"/>
                <a:gd name="T12" fmla="*/ 680 w 1576"/>
                <a:gd name="T13" fmla="*/ 751 h 1023"/>
                <a:gd name="T14" fmla="*/ 556 w 1576"/>
                <a:gd name="T15" fmla="*/ 695 h 1023"/>
                <a:gd name="T16" fmla="*/ 460 w 1576"/>
                <a:gd name="T17" fmla="*/ 600 h 1023"/>
                <a:gd name="T18" fmla="*/ 403 w 1576"/>
                <a:gd name="T19" fmla="*/ 476 h 1023"/>
                <a:gd name="T20" fmla="*/ 393 w 1576"/>
                <a:gd name="T21" fmla="*/ 340 h 1023"/>
                <a:gd name="T22" fmla="*/ 426 w 1576"/>
                <a:gd name="T23" fmla="*/ 224 h 1023"/>
                <a:gd name="T24" fmla="*/ 272 w 1576"/>
                <a:gd name="T25" fmla="*/ 349 h 1023"/>
                <a:gd name="T26" fmla="*/ 133 w 1576"/>
                <a:gd name="T27" fmla="*/ 516 h 1023"/>
                <a:gd name="T28" fmla="*/ 276 w 1576"/>
                <a:gd name="T29" fmla="*/ 686 h 1023"/>
                <a:gd name="T30" fmla="*/ 435 w 1576"/>
                <a:gd name="T31" fmla="*/ 811 h 1023"/>
                <a:gd name="T32" fmla="*/ 605 w 1576"/>
                <a:gd name="T33" fmla="*/ 887 h 1023"/>
                <a:gd name="T34" fmla="*/ 785 w 1576"/>
                <a:gd name="T35" fmla="*/ 912 h 1023"/>
                <a:gd name="T36" fmla="*/ 967 w 1576"/>
                <a:gd name="T37" fmla="*/ 886 h 1023"/>
                <a:gd name="T38" fmla="*/ 1139 w 1576"/>
                <a:gd name="T39" fmla="*/ 809 h 1023"/>
                <a:gd name="T40" fmla="*/ 1300 w 1576"/>
                <a:gd name="T41" fmla="*/ 681 h 1023"/>
                <a:gd name="T42" fmla="*/ 1443 w 1576"/>
                <a:gd name="T43" fmla="*/ 508 h 1023"/>
                <a:gd name="T44" fmla="*/ 1310 w 1576"/>
                <a:gd name="T45" fmla="*/ 347 h 1023"/>
                <a:gd name="T46" fmla="*/ 1161 w 1576"/>
                <a:gd name="T47" fmla="*/ 228 h 1023"/>
                <a:gd name="T48" fmla="*/ 754 w 1576"/>
                <a:gd name="T49" fmla="*/ 113 h 1023"/>
                <a:gd name="T50" fmla="*/ 647 w 1576"/>
                <a:gd name="T51" fmla="*/ 143 h 1023"/>
                <a:gd name="T52" fmla="*/ 564 w 1576"/>
                <a:gd name="T53" fmla="*/ 211 h 1023"/>
                <a:gd name="T54" fmla="*/ 513 w 1576"/>
                <a:gd name="T55" fmla="*/ 307 h 1023"/>
                <a:gd name="T56" fmla="*/ 505 w 1576"/>
                <a:gd name="T57" fmla="*/ 422 h 1023"/>
                <a:gd name="T58" fmla="*/ 547 w 1576"/>
                <a:gd name="T59" fmla="*/ 529 h 1023"/>
                <a:gd name="T60" fmla="*/ 627 w 1576"/>
                <a:gd name="T61" fmla="*/ 609 h 1023"/>
                <a:gd name="T62" fmla="*/ 735 w 1576"/>
                <a:gd name="T63" fmla="*/ 650 h 1023"/>
                <a:gd name="T64" fmla="*/ 854 w 1576"/>
                <a:gd name="T65" fmla="*/ 642 h 1023"/>
                <a:gd name="T66" fmla="*/ 953 w 1576"/>
                <a:gd name="T67" fmla="*/ 587 h 1023"/>
                <a:gd name="T68" fmla="*/ 1022 w 1576"/>
                <a:gd name="T69" fmla="*/ 496 h 1023"/>
                <a:gd name="T70" fmla="*/ 1047 w 1576"/>
                <a:gd name="T71" fmla="*/ 382 h 1023"/>
                <a:gd name="T72" fmla="*/ 1024 w 1576"/>
                <a:gd name="T73" fmla="*/ 272 h 1023"/>
                <a:gd name="T74" fmla="*/ 962 w 1576"/>
                <a:gd name="T75" fmla="*/ 185 h 1023"/>
                <a:gd name="T76" fmla="*/ 869 w 1576"/>
                <a:gd name="T77" fmla="*/ 128 h 1023"/>
                <a:gd name="T78" fmla="*/ 791 w 1576"/>
                <a:gd name="T79" fmla="*/ 112 h 1023"/>
                <a:gd name="T80" fmla="*/ 820 w 1576"/>
                <a:gd name="T81" fmla="*/ 3 h 1023"/>
                <a:gd name="T82" fmla="*/ 1011 w 1576"/>
                <a:gd name="T83" fmla="*/ 35 h 1023"/>
                <a:gd name="T84" fmla="*/ 1192 w 1576"/>
                <a:gd name="T85" fmla="*/ 115 h 1023"/>
                <a:gd name="T86" fmla="*/ 1359 w 1576"/>
                <a:gd name="T87" fmla="*/ 241 h 1023"/>
                <a:gd name="T88" fmla="*/ 1510 w 1576"/>
                <a:gd name="T89" fmla="*/ 412 h 1023"/>
                <a:gd name="T90" fmla="*/ 1550 w 1576"/>
                <a:gd name="T91" fmla="*/ 547 h 1023"/>
                <a:gd name="T92" fmla="*/ 1400 w 1576"/>
                <a:gd name="T93" fmla="*/ 737 h 1023"/>
                <a:gd name="T94" fmla="*/ 1231 w 1576"/>
                <a:gd name="T95" fmla="*/ 881 h 1023"/>
                <a:gd name="T96" fmla="*/ 1047 w 1576"/>
                <a:gd name="T97" fmla="*/ 975 h 1023"/>
                <a:gd name="T98" fmla="*/ 852 w 1576"/>
                <a:gd name="T99" fmla="*/ 1020 h 1023"/>
                <a:gd name="T100" fmla="*/ 652 w 1576"/>
                <a:gd name="T101" fmla="*/ 1011 h 1023"/>
                <a:gd name="T102" fmla="*/ 460 w 1576"/>
                <a:gd name="T103" fmla="*/ 949 h 1023"/>
                <a:gd name="T104" fmla="*/ 281 w 1576"/>
                <a:gd name="T105" fmla="*/ 838 h 1023"/>
                <a:gd name="T106" fmla="*/ 118 w 1576"/>
                <a:gd name="T107" fmla="*/ 679 h 1023"/>
                <a:gd name="T108" fmla="*/ 0 w 1576"/>
                <a:gd name="T109" fmla="*/ 517 h 1023"/>
                <a:gd name="T110" fmla="*/ 120 w 1576"/>
                <a:gd name="T111" fmla="*/ 351 h 1023"/>
                <a:gd name="T112" fmla="*/ 276 w 1576"/>
                <a:gd name="T113" fmla="*/ 195 h 1023"/>
                <a:gd name="T114" fmla="*/ 449 w 1576"/>
                <a:gd name="T115" fmla="*/ 84 h 1023"/>
                <a:gd name="T116" fmla="*/ 633 w 1576"/>
                <a:gd name="T117" fmla="*/ 19 h 1023"/>
                <a:gd name="T118" fmla="*/ 775 w 1576"/>
                <a:gd name="T119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6" h="1023">
                  <a:moveTo>
                    <a:pt x="1110" y="197"/>
                  </a:moveTo>
                  <a:lnTo>
                    <a:pt x="1127" y="231"/>
                  </a:lnTo>
                  <a:lnTo>
                    <a:pt x="1140" y="266"/>
                  </a:lnTo>
                  <a:lnTo>
                    <a:pt x="1150" y="303"/>
                  </a:lnTo>
                  <a:lnTo>
                    <a:pt x="1156" y="341"/>
                  </a:lnTo>
                  <a:lnTo>
                    <a:pt x="1158" y="382"/>
                  </a:lnTo>
                  <a:lnTo>
                    <a:pt x="1155" y="430"/>
                  </a:lnTo>
                  <a:lnTo>
                    <a:pt x="1146" y="475"/>
                  </a:lnTo>
                  <a:lnTo>
                    <a:pt x="1132" y="519"/>
                  </a:lnTo>
                  <a:lnTo>
                    <a:pt x="1113" y="562"/>
                  </a:lnTo>
                  <a:lnTo>
                    <a:pt x="1090" y="600"/>
                  </a:lnTo>
                  <a:lnTo>
                    <a:pt x="1061" y="635"/>
                  </a:lnTo>
                  <a:lnTo>
                    <a:pt x="1029" y="667"/>
                  </a:lnTo>
                  <a:lnTo>
                    <a:pt x="994" y="695"/>
                  </a:lnTo>
                  <a:lnTo>
                    <a:pt x="955" y="718"/>
                  </a:lnTo>
                  <a:lnTo>
                    <a:pt x="913" y="737"/>
                  </a:lnTo>
                  <a:lnTo>
                    <a:pt x="869" y="751"/>
                  </a:lnTo>
                  <a:lnTo>
                    <a:pt x="822" y="760"/>
                  </a:lnTo>
                  <a:lnTo>
                    <a:pt x="775" y="763"/>
                  </a:lnTo>
                  <a:lnTo>
                    <a:pt x="726" y="760"/>
                  </a:lnTo>
                  <a:lnTo>
                    <a:pt x="680" y="751"/>
                  </a:lnTo>
                  <a:lnTo>
                    <a:pt x="637" y="737"/>
                  </a:lnTo>
                  <a:lnTo>
                    <a:pt x="594" y="719"/>
                  </a:lnTo>
                  <a:lnTo>
                    <a:pt x="556" y="695"/>
                  </a:lnTo>
                  <a:lnTo>
                    <a:pt x="521" y="667"/>
                  </a:lnTo>
                  <a:lnTo>
                    <a:pt x="488" y="635"/>
                  </a:lnTo>
                  <a:lnTo>
                    <a:pt x="460" y="600"/>
                  </a:lnTo>
                  <a:lnTo>
                    <a:pt x="436" y="562"/>
                  </a:lnTo>
                  <a:lnTo>
                    <a:pt x="417" y="519"/>
                  </a:lnTo>
                  <a:lnTo>
                    <a:pt x="403" y="476"/>
                  </a:lnTo>
                  <a:lnTo>
                    <a:pt x="394" y="430"/>
                  </a:lnTo>
                  <a:lnTo>
                    <a:pt x="391" y="382"/>
                  </a:lnTo>
                  <a:lnTo>
                    <a:pt x="393" y="340"/>
                  </a:lnTo>
                  <a:lnTo>
                    <a:pt x="401" y="299"/>
                  </a:lnTo>
                  <a:lnTo>
                    <a:pt x="412" y="261"/>
                  </a:lnTo>
                  <a:lnTo>
                    <a:pt x="426" y="224"/>
                  </a:lnTo>
                  <a:lnTo>
                    <a:pt x="373" y="260"/>
                  </a:lnTo>
                  <a:lnTo>
                    <a:pt x="322" y="302"/>
                  </a:lnTo>
                  <a:lnTo>
                    <a:pt x="272" y="349"/>
                  </a:lnTo>
                  <a:lnTo>
                    <a:pt x="224" y="400"/>
                  </a:lnTo>
                  <a:lnTo>
                    <a:pt x="178" y="456"/>
                  </a:lnTo>
                  <a:lnTo>
                    <a:pt x="133" y="516"/>
                  </a:lnTo>
                  <a:lnTo>
                    <a:pt x="179" y="579"/>
                  </a:lnTo>
                  <a:lnTo>
                    <a:pt x="226" y="635"/>
                  </a:lnTo>
                  <a:lnTo>
                    <a:pt x="276" y="686"/>
                  </a:lnTo>
                  <a:lnTo>
                    <a:pt x="327" y="733"/>
                  </a:lnTo>
                  <a:lnTo>
                    <a:pt x="380" y="775"/>
                  </a:lnTo>
                  <a:lnTo>
                    <a:pt x="435" y="811"/>
                  </a:lnTo>
                  <a:lnTo>
                    <a:pt x="490" y="841"/>
                  </a:lnTo>
                  <a:lnTo>
                    <a:pt x="547" y="867"/>
                  </a:lnTo>
                  <a:lnTo>
                    <a:pt x="605" y="887"/>
                  </a:lnTo>
                  <a:lnTo>
                    <a:pt x="665" y="901"/>
                  </a:lnTo>
                  <a:lnTo>
                    <a:pt x="724" y="909"/>
                  </a:lnTo>
                  <a:lnTo>
                    <a:pt x="785" y="912"/>
                  </a:lnTo>
                  <a:lnTo>
                    <a:pt x="847" y="909"/>
                  </a:lnTo>
                  <a:lnTo>
                    <a:pt x="907" y="901"/>
                  </a:lnTo>
                  <a:lnTo>
                    <a:pt x="967" y="886"/>
                  </a:lnTo>
                  <a:lnTo>
                    <a:pt x="1025" y="866"/>
                  </a:lnTo>
                  <a:lnTo>
                    <a:pt x="1083" y="840"/>
                  </a:lnTo>
                  <a:lnTo>
                    <a:pt x="1139" y="809"/>
                  </a:lnTo>
                  <a:lnTo>
                    <a:pt x="1195" y="771"/>
                  </a:lnTo>
                  <a:lnTo>
                    <a:pt x="1247" y="729"/>
                  </a:lnTo>
                  <a:lnTo>
                    <a:pt x="1300" y="681"/>
                  </a:lnTo>
                  <a:lnTo>
                    <a:pt x="1349" y="629"/>
                  </a:lnTo>
                  <a:lnTo>
                    <a:pt x="1397" y="571"/>
                  </a:lnTo>
                  <a:lnTo>
                    <a:pt x="1443" y="508"/>
                  </a:lnTo>
                  <a:lnTo>
                    <a:pt x="1401" y="450"/>
                  </a:lnTo>
                  <a:lnTo>
                    <a:pt x="1355" y="397"/>
                  </a:lnTo>
                  <a:lnTo>
                    <a:pt x="1310" y="347"/>
                  </a:lnTo>
                  <a:lnTo>
                    <a:pt x="1261" y="303"/>
                  </a:lnTo>
                  <a:lnTo>
                    <a:pt x="1213" y="263"/>
                  </a:lnTo>
                  <a:lnTo>
                    <a:pt x="1161" y="228"/>
                  </a:lnTo>
                  <a:lnTo>
                    <a:pt x="1110" y="197"/>
                  </a:lnTo>
                  <a:close/>
                  <a:moveTo>
                    <a:pt x="791" y="112"/>
                  </a:moveTo>
                  <a:lnTo>
                    <a:pt x="754" y="113"/>
                  </a:lnTo>
                  <a:lnTo>
                    <a:pt x="716" y="117"/>
                  </a:lnTo>
                  <a:lnTo>
                    <a:pt x="681" y="127"/>
                  </a:lnTo>
                  <a:lnTo>
                    <a:pt x="647" y="143"/>
                  </a:lnTo>
                  <a:lnTo>
                    <a:pt x="616" y="162"/>
                  </a:lnTo>
                  <a:lnTo>
                    <a:pt x="588" y="185"/>
                  </a:lnTo>
                  <a:lnTo>
                    <a:pt x="564" y="211"/>
                  </a:lnTo>
                  <a:lnTo>
                    <a:pt x="543" y="240"/>
                  </a:lnTo>
                  <a:lnTo>
                    <a:pt x="526" y="272"/>
                  </a:lnTo>
                  <a:lnTo>
                    <a:pt x="513" y="307"/>
                  </a:lnTo>
                  <a:lnTo>
                    <a:pt x="505" y="343"/>
                  </a:lnTo>
                  <a:lnTo>
                    <a:pt x="502" y="382"/>
                  </a:lnTo>
                  <a:lnTo>
                    <a:pt x="505" y="422"/>
                  </a:lnTo>
                  <a:lnTo>
                    <a:pt x="514" y="460"/>
                  </a:lnTo>
                  <a:lnTo>
                    <a:pt x="528" y="496"/>
                  </a:lnTo>
                  <a:lnTo>
                    <a:pt x="547" y="529"/>
                  </a:lnTo>
                  <a:lnTo>
                    <a:pt x="569" y="559"/>
                  </a:lnTo>
                  <a:lnTo>
                    <a:pt x="596" y="587"/>
                  </a:lnTo>
                  <a:lnTo>
                    <a:pt x="627" y="609"/>
                  </a:lnTo>
                  <a:lnTo>
                    <a:pt x="660" y="628"/>
                  </a:lnTo>
                  <a:lnTo>
                    <a:pt x="696" y="642"/>
                  </a:lnTo>
                  <a:lnTo>
                    <a:pt x="735" y="650"/>
                  </a:lnTo>
                  <a:lnTo>
                    <a:pt x="775" y="653"/>
                  </a:lnTo>
                  <a:lnTo>
                    <a:pt x="815" y="650"/>
                  </a:lnTo>
                  <a:lnTo>
                    <a:pt x="854" y="642"/>
                  </a:lnTo>
                  <a:lnTo>
                    <a:pt x="890" y="628"/>
                  </a:lnTo>
                  <a:lnTo>
                    <a:pt x="923" y="609"/>
                  </a:lnTo>
                  <a:lnTo>
                    <a:pt x="953" y="587"/>
                  </a:lnTo>
                  <a:lnTo>
                    <a:pt x="981" y="559"/>
                  </a:lnTo>
                  <a:lnTo>
                    <a:pt x="1003" y="529"/>
                  </a:lnTo>
                  <a:lnTo>
                    <a:pt x="1022" y="496"/>
                  </a:lnTo>
                  <a:lnTo>
                    <a:pt x="1036" y="460"/>
                  </a:lnTo>
                  <a:lnTo>
                    <a:pt x="1044" y="422"/>
                  </a:lnTo>
                  <a:lnTo>
                    <a:pt x="1047" y="382"/>
                  </a:lnTo>
                  <a:lnTo>
                    <a:pt x="1044" y="343"/>
                  </a:lnTo>
                  <a:lnTo>
                    <a:pt x="1037" y="307"/>
                  </a:lnTo>
                  <a:lnTo>
                    <a:pt x="1024" y="272"/>
                  </a:lnTo>
                  <a:lnTo>
                    <a:pt x="1007" y="240"/>
                  </a:lnTo>
                  <a:lnTo>
                    <a:pt x="986" y="211"/>
                  </a:lnTo>
                  <a:lnTo>
                    <a:pt x="962" y="185"/>
                  </a:lnTo>
                  <a:lnTo>
                    <a:pt x="933" y="162"/>
                  </a:lnTo>
                  <a:lnTo>
                    <a:pt x="902" y="143"/>
                  </a:lnTo>
                  <a:lnTo>
                    <a:pt x="869" y="128"/>
                  </a:lnTo>
                  <a:lnTo>
                    <a:pt x="832" y="117"/>
                  </a:lnTo>
                  <a:lnTo>
                    <a:pt x="795" y="112"/>
                  </a:lnTo>
                  <a:lnTo>
                    <a:pt x="791" y="112"/>
                  </a:lnTo>
                  <a:close/>
                  <a:moveTo>
                    <a:pt x="775" y="0"/>
                  </a:moveTo>
                  <a:lnTo>
                    <a:pt x="798" y="1"/>
                  </a:lnTo>
                  <a:lnTo>
                    <a:pt x="820" y="3"/>
                  </a:lnTo>
                  <a:lnTo>
                    <a:pt x="885" y="8"/>
                  </a:lnTo>
                  <a:lnTo>
                    <a:pt x="948" y="19"/>
                  </a:lnTo>
                  <a:lnTo>
                    <a:pt x="1011" y="35"/>
                  </a:lnTo>
                  <a:lnTo>
                    <a:pt x="1073" y="57"/>
                  </a:lnTo>
                  <a:lnTo>
                    <a:pt x="1132" y="83"/>
                  </a:lnTo>
                  <a:lnTo>
                    <a:pt x="1192" y="115"/>
                  </a:lnTo>
                  <a:lnTo>
                    <a:pt x="1249" y="153"/>
                  </a:lnTo>
                  <a:lnTo>
                    <a:pt x="1305" y="195"/>
                  </a:lnTo>
                  <a:lnTo>
                    <a:pt x="1359" y="241"/>
                  </a:lnTo>
                  <a:lnTo>
                    <a:pt x="1412" y="293"/>
                  </a:lnTo>
                  <a:lnTo>
                    <a:pt x="1462" y="351"/>
                  </a:lnTo>
                  <a:lnTo>
                    <a:pt x="1510" y="412"/>
                  </a:lnTo>
                  <a:lnTo>
                    <a:pt x="1556" y="477"/>
                  </a:lnTo>
                  <a:lnTo>
                    <a:pt x="1576" y="508"/>
                  </a:lnTo>
                  <a:lnTo>
                    <a:pt x="1550" y="547"/>
                  </a:lnTo>
                  <a:lnTo>
                    <a:pt x="1502" y="616"/>
                  </a:lnTo>
                  <a:lnTo>
                    <a:pt x="1452" y="679"/>
                  </a:lnTo>
                  <a:lnTo>
                    <a:pt x="1400" y="737"/>
                  </a:lnTo>
                  <a:lnTo>
                    <a:pt x="1345" y="791"/>
                  </a:lnTo>
                  <a:lnTo>
                    <a:pt x="1289" y="838"/>
                  </a:lnTo>
                  <a:lnTo>
                    <a:pt x="1231" y="881"/>
                  </a:lnTo>
                  <a:lnTo>
                    <a:pt x="1171" y="918"/>
                  </a:lnTo>
                  <a:lnTo>
                    <a:pt x="1110" y="949"/>
                  </a:lnTo>
                  <a:lnTo>
                    <a:pt x="1047" y="975"/>
                  </a:lnTo>
                  <a:lnTo>
                    <a:pt x="983" y="997"/>
                  </a:lnTo>
                  <a:lnTo>
                    <a:pt x="918" y="1011"/>
                  </a:lnTo>
                  <a:lnTo>
                    <a:pt x="852" y="1020"/>
                  </a:lnTo>
                  <a:lnTo>
                    <a:pt x="785" y="1023"/>
                  </a:lnTo>
                  <a:lnTo>
                    <a:pt x="718" y="1020"/>
                  </a:lnTo>
                  <a:lnTo>
                    <a:pt x="652" y="1011"/>
                  </a:lnTo>
                  <a:lnTo>
                    <a:pt x="587" y="997"/>
                  </a:lnTo>
                  <a:lnTo>
                    <a:pt x="523" y="975"/>
                  </a:lnTo>
                  <a:lnTo>
                    <a:pt x="460" y="949"/>
                  </a:lnTo>
                  <a:lnTo>
                    <a:pt x="398" y="918"/>
                  </a:lnTo>
                  <a:lnTo>
                    <a:pt x="339" y="881"/>
                  </a:lnTo>
                  <a:lnTo>
                    <a:pt x="281" y="838"/>
                  </a:lnTo>
                  <a:lnTo>
                    <a:pt x="225" y="791"/>
                  </a:lnTo>
                  <a:lnTo>
                    <a:pt x="170" y="737"/>
                  </a:lnTo>
                  <a:lnTo>
                    <a:pt x="118" y="679"/>
                  </a:lnTo>
                  <a:lnTo>
                    <a:pt x="68" y="616"/>
                  </a:lnTo>
                  <a:lnTo>
                    <a:pt x="20" y="547"/>
                  </a:lnTo>
                  <a:lnTo>
                    <a:pt x="0" y="517"/>
                  </a:lnTo>
                  <a:lnTo>
                    <a:pt x="26" y="477"/>
                  </a:lnTo>
                  <a:lnTo>
                    <a:pt x="72" y="412"/>
                  </a:lnTo>
                  <a:lnTo>
                    <a:pt x="120" y="351"/>
                  </a:lnTo>
                  <a:lnTo>
                    <a:pt x="170" y="293"/>
                  </a:lnTo>
                  <a:lnTo>
                    <a:pt x="223" y="242"/>
                  </a:lnTo>
                  <a:lnTo>
                    <a:pt x="276" y="195"/>
                  </a:lnTo>
                  <a:lnTo>
                    <a:pt x="333" y="153"/>
                  </a:lnTo>
                  <a:lnTo>
                    <a:pt x="389" y="115"/>
                  </a:lnTo>
                  <a:lnTo>
                    <a:pt x="449" y="84"/>
                  </a:lnTo>
                  <a:lnTo>
                    <a:pt x="508" y="57"/>
                  </a:lnTo>
                  <a:lnTo>
                    <a:pt x="570" y="35"/>
                  </a:lnTo>
                  <a:lnTo>
                    <a:pt x="633" y="19"/>
                  </a:lnTo>
                  <a:lnTo>
                    <a:pt x="695" y="8"/>
                  </a:lnTo>
                  <a:lnTo>
                    <a:pt x="735" y="2"/>
                  </a:lnTo>
                  <a:lnTo>
                    <a:pt x="7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79"/>
            <p:cNvSpPr>
              <a:spLocks/>
            </p:cNvSpPr>
            <p:nvPr/>
          </p:nvSpPr>
          <p:spPr bwMode="auto">
            <a:xfrm>
              <a:off x="8112125" y="4275138"/>
              <a:ext cx="587375" cy="388938"/>
            </a:xfrm>
            <a:custGeom>
              <a:avLst/>
              <a:gdLst>
                <a:gd name="T0" fmla="*/ 2191 w 3330"/>
                <a:gd name="T1" fmla="*/ 50 h 2211"/>
                <a:gd name="T2" fmla="*/ 2509 w 3330"/>
                <a:gd name="T3" fmla="*/ 236 h 2211"/>
                <a:gd name="T4" fmla="*/ 2732 w 3330"/>
                <a:gd name="T5" fmla="*/ 529 h 2211"/>
                <a:gd name="T6" fmla="*/ 2829 w 3330"/>
                <a:gd name="T7" fmla="*/ 895 h 2211"/>
                <a:gd name="T8" fmla="*/ 3087 w 3330"/>
                <a:gd name="T9" fmla="*/ 1030 h 2211"/>
                <a:gd name="T10" fmla="*/ 3264 w 3330"/>
                <a:gd name="T11" fmla="*/ 1259 h 2211"/>
                <a:gd name="T12" fmla="*/ 3330 w 3330"/>
                <a:gd name="T13" fmla="*/ 1546 h 2211"/>
                <a:gd name="T14" fmla="*/ 3258 w 3330"/>
                <a:gd name="T15" fmla="*/ 1846 h 2211"/>
                <a:gd name="T16" fmla="*/ 3067 w 3330"/>
                <a:gd name="T17" fmla="*/ 2075 h 2211"/>
                <a:gd name="T18" fmla="*/ 2789 w 3330"/>
                <a:gd name="T19" fmla="*/ 2199 h 2211"/>
                <a:gd name="T20" fmla="*/ 2618 w 3330"/>
                <a:gd name="T21" fmla="*/ 2188 h 2211"/>
                <a:gd name="T22" fmla="*/ 2630 w 3330"/>
                <a:gd name="T23" fmla="*/ 2111 h 2211"/>
                <a:gd name="T24" fmla="*/ 2827 w 3330"/>
                <a:gd name="T25" fmla="*/ 2075 h 2211"/>
                <a:gd name="T26" fmla="*/ 3056 w 3330"/>
                <a:gd name="T27" fmla="*/ 1937 h 2211"/>
                <a:gd name="T28" fmla="*/ 3194 w 3330"/>
                <a:gd name="T29" fmla="*/ 1711 h 2211"/>
                <a:gd name="T30" fmla="*/ 3207 w 3330"/>
                <a:gd name="T31" fmla="*/ 1435 h 2211"/>
                <a:gd name="T32" fmla="*/ 3089 w 3330"/>
                <a:gd name="T33" fmla="*/ 1189 h 2211"/>
                <a:gd name="T34" fmla="*/ 2872 w 3330"/>
                <a:gd name="T35" fmla="*/ 1026 h 2211"/>
                <a:gd name="T36" fmla="*/ 2735 w 3330"/>
                <a:gd name="T37" fmla="*/ 991 h 2211"/>
                <a:gd name="T38" fmla="*/ 2605 w 3330"/>
                <a:gd name="T39" fmla="*/ 987 h 2211"/>
                <a:gd name="T40" fmla="*/ 2498 w 3330"/>
                <a:gd name="T41" fmla="*/ 995 h 2211"/>
                <a:gd name="T42" fmla="*/ 2442 w 3330"/>
                <a:gd name="T43" fmla="*/ 949 h 2211"/>
                <a:gd name="T44" fmla="*/ 2489 w 3330"/>
                <a:gd name="T45" fmla="*/ 885 h 2211"/>
                <a:gd name="T46" fmla="*/ 2715 w 3330"/>
                <a:gd name="T47" fmla="*/ 878 h 2211"/>
                <a:gd name="T48" fmla="*/ 2616 w 3330"/>
                <a:gd name="T49" fmla="*/ 548 h 2211"/>
                <a:gd name="T50" fmla="*/ 2400 w 3330"/>
                <a:gd name="T51" fmla="*/ 290 h 2211"/>
                <a:gd name="T52" fmla="*/ 2099 w 3330"/>
                <a:gd name="T53" fmla="*/ 138 h 2211"/>
                <a:gd name="T54" fmla="*/ 1762 w 3330"/>
                <a:gd name="T55" fmla="*/ 122 h 2211"/>
                <a:gd name="T56" fmla="*/ 1455 w 3330"/>
                <a:gd name="T57" fmla="*/ 234 h 2211"/>
                <a:gd name="T58" fmla="*/ 1210 w 3330"/>
                <a:gd name="T59" fmla="*/ 449 h 2211"/>
                <a:gd name="T60" fmla="*/ 1360 w 3330"/>
                <a:gd name="T61" fmla="*/ 666 h 2211"/>
                <a:gd name="T62" fmla="*/ 1376 w 3330"/>
                <a:gd name="T63" fmla="*/ 862 h 2211"/>
                <a:gd name="T64" fmla="*/ 1299 w 3330"/>
                <a:gd name="T65" fmla="*/ 874 h 2211"/>
                <a:gd name="T66" fmla="*/ 1266 w 3330"/>
                <a:gd name="T67" fmla="*/ 742 h 2211"/>
                <a:gd name="T68" fmla="*/ 1164 w 3330"/>
                <a:gd name="T69" fmla="*/ 558 h 2211"/>
                <a:gd name="T70" fmla="*/ 1047 w 3330"/>
                <a:gd name="T71" fmla="*/ 477 h 2211"/>
                <a:gd name="T72" fmla="*/ 974 w 3330"/>
                <a:gd name="T73" fmla="*/ 452 h 2211"/>
                <a:gd name="T74" fmla="*/ 888 w 3330"/>
                <a:gd name="T75" fmla="*/ 442 h 2211"/>
                <a:gd name="T76" fmla="*/ 666 w 3330"/>
                <a:gd name="T77" fmla="*/ 512 h 2211"/>
                <a:gd name="T78" fmla="*/ 526 w 3330"/>
                <a:gd name="T79" fmla="*/ 689 h 2211"/>
                <a:gd name="T80" fmla="*/ 501 w 3330"/>
                <a:gd name="T81" fmla="*/ 843 h 2211"/>
                <a:gd name="T82" fmla="*/ 468 w 3330"/>
                <a:gd name="T83" fmla="*/ 935 h 2211"/>
                <a:gd name="T84" fmla="*/ 260 w 3330"/>
                <a:gd name="T85" fmla="*/ 1101 h 2211"/>
                <a:gd name="T86" fmla="*/ 134 w 3330"/>
                <a:gd name="T87" fmla="*/ 1343 h 2211"/>
                <a:gd name="T88" fmla="*/ 123 w 3330"/>
                <a:gd name="T89" fmla="*/ 1622 h 2211"/>
                <a:gd name="T90" fmla="*/ 248 w 3330"/>
                <a:gd name="T91" fmla="*/ 1882 h 2211"/>
                <a:gd name="T92" fmla="*/ 479 w 3330"/>
                <a:gd name="T93" fmla="*/ 2053 h 2211"/>
                <a:gd name="T94" fmla="*/ 731 w 3330"/>
                <a:gd name="T95" fmla="*/ 2103 h 2211"/>
                <a:gd name="T96" fmla="*/ 766 w 3330"/>
                <a:gd name="T97" fmla="*/ 2173 h 2211"/>
                <a:gd name="T98" fmla="*/ 648 w 3330"/>
                <a:gd name="T99" fmla="*/ 2208 h 2211"/>
                <a:gd name="T100" fmla="*/ 353 w 3330"/>
                <a:gd name="T101" fmla="*/ 2114 h 2211"/>
                <a:gd name="T102" fmla="*/ 130 w 3330"/>
                <a:gd name="T103" fmla="*/ 1910 h 2211"/>
                <a:gd name="T104" fmla="*/ 11 w 3330"/>
                <a:gd name="T105" fmla="*/ 1629 h 2211"/>
                <a:gd name="T106" fmla="*/ 24 w 3330"/>
                <a:gd name="T107" fmla="*/ 1320 h 2211"/>
                <a:gd name="T108" fmla="*/ 160 w 3330"/>
                <a:gd name="T109" fmla="*/ 1048 h 2211"/>
                <a:gd name="T110" fmla="*/ 390 w 3330"/>
                <a:gd name="T111" fmla="*/ 850 h 2211"/>
                <a:gd name="T112" fmla="*/ 433 w 3330"/>
                <a:gd name="T113" fmla="*/ 624 h 2211"/>
                <a:gd name="T114" fmla="*/ 593 w 3330"/>
                <a:gd name="T115" fmla="*/ 428 h 2211"/>
                <a:gd name="T116" fmla="*/ 834 w 3330"/>
                <a:gd name="T117" fmla="*/ 335 h 2211"/>
                <a:gd name="T118" fmla="*/ 999 w 3330"/>
                <a:gd name="T119" fmla="*/ 345 h 2211"/>
                <a:gd name="T120" fmla="*/ 1111 w 3330"/>
                <a:gd name="T121" fmla="*/ 385 h 2211"/>
                <a:gd name="T122" fmla="*/ 1313 w 3330"/>
                <a:gd name="T123" fmla="*/ 194 h 2211"/>
                <a:gd name="T124" fmla="*/ 1620 w 3330"/>
                <a:gd name="T125" fmla="*/ 4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1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8"/>
                  </a:lnTo>
                  <a:lnTo>
                    <a:pt x="2327" y="110"/>
                  </a:lnTo>
                  <a:lnTo>
                    <a:pt x="2391" y="148"/>
                  </a:lnTo>
                  <a:lnTo>
                    <a:pt x="2451" y="190"/>
                  </a:lnTo>
                  <a:lnTo>
                    <a:pt x="2509" y="236"/>
                  </a:lnTo>
                  <a:lnTo>
                    <a:pt x="2562" y="288"/>
                  </a:lnTo>
                  <a:lnTo>
                    <a:pt x="2611" y="343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9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2"/>
                  </a:lnTo>
                  <a:lnTo>
                    <a:pt x="2821" y="818"/>
                  </a:lnTo>
                  <a:lnTo>
                    <a:pt x="2829" y="895"/>
                  </a:lnTo>
                  <a:lnTo>
                    <a:pt x="2886" y="913"/>
                  </a:lnTo>
                  <a:lnTo>
                    <a:pt x="2940" y="936"/>
                  </a:lnTo>
                  <a:lnTo>
                    <a:pt x="2992" y="963"/>
                  </a:lnTo>
                  <a:lnTo>
                    <a:pt x="3041" y="995"/>
                  </a:lnTo>
                  <a:lnTo>
                    <a:pt x="3087" y="1030"/>
                  </a:lnTo>
                  <a:lnTo>
                    <a:pt x="3130" y="1069"/>
                  </a:lnTo>
                  <a:lnTo>
                    <a:pt x="3170" y="1112"/>
                  </a:lnTo>
                  <a:lnTo>
                    <a:pt x="3205" y="1159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70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0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1"/>
                  </a:lnTo>
                  <a:lnTo>
                    <a:pt x="3258" y="1846"/>
                  </a:lnTo>
                  <a:lnTo>
                    <a:pt x="3228" y="1899"/>
                  </a:lnTo>
                  <a:lnTo>
                    <a:pt x="3194" y="1948"/>
                  </a:lnTo>
                  <a:lnTo>
                    <a:pt x="3155" y="1995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09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9"/>
                  </a:lnTo>
                  <a:lnTo>
                    <a:pt x="2727" y="2208"/>
                  </a:lnTo>
                  <a:lnTo>
                    <a:pt x="2663" y="2211"/>
                  </a:lnTo>
                  <a:lnTo>
                    <a:pt x="2645" y="2208"/>
                  </a:lnTo>
                  <a:lnTo>
                    <a:pt x="2630" y="2201"/>
                  </a:lnTo>
                  <a:lnTo>
                    <a:pt x="2618" y="2188"/>
                  </a:lnTo>
                  <a:lnTo>
                    <a:pt x="2610" y="2173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3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7"/>
                  </a:lnTo>
                  <a:lnTo>
                    <a:pt x="2927" y="2033"/>
                  </a:lnTo>
                  <a:lnTo>
                    <a:pt x="2974" y="2006"/>
                  </a:lnTo>
                  <a:lnTo>
                    <a:pt x="3016" y="1973"/>
                  </a:lnTo>
                  <a:lnTo>
                    <a:pt x="3056" y="1937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0"/>
                  </a:lnTo>
                  <a:lnTo>
                    <a:pt x="3175" y="1761"/>
                  </a:lnTo>
                  <a:lnTo>
                    <a:pt x="3194" y="1711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90"/>
                  </a:lnTo>
                  <a:lnTo>
                    <a:pt x="3207" y="1435"/>
                  </a:lnTo>
                  <a:lnTo>
                    <a:pt x="3194" y="1381"/>
                  </a:lnTo>
                  <a:lnTo>
                    <a:pt x="3175" y="1329"/>
                  </a:lnTo>
                  <a:lnTo>
                    <a:pt x="3150" y="1279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9"/>
                  </a:lnTo>
                  <a:lnTo>
                    <a:pt x="3012" y="1111"/>
                  </a:lnTo>
                  <a:lnTo>
                    <a:pt x="2969" y="1078"/>
                  </a:lnTo>
                  <a:lnTo>
                    <a:pt x="2922" y="1050"/>
                  </a:lnTo>
                  <a:lnTo>
                    <a:pt x="2872" y="1026"/>
                  </a:lnTo>
                  <a:lnTo>
                    <a:pt x="2820" y="1008"/>
                  </a:lnTo>
                  <a:lnTo>
                    <a:pt x="2766" y="995"/>
                  </a:lnTo>
                  <a:lnTo>
                    <a:pt x="2761" y="994"/>
                  </a:lnTo>
                  <a:lnTo>
                    <a:pt x="2750" y="993"/>
                  </a:lnTo>
                  <a:lnTo>
                    <a:pt x="2735" y="991"/>
                  </a:lnTo>
                  <a:lnTo>
                    <a:pt x="2715" y="990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7"/>
                  </a:lnTo>
                  <a:lnTo>
                    <a:pt x="2573" y="988"/>
                  </a:lnTo>
                  <a:lnTo>
                    <a:pt x="2540" y="990"/>
                  </a:lnTo>
                  <a:lnTo>
                    <a:pt x="2506" y="995"/>
                  </a:lnTo>
                  <a:lnTo>
                    <a:pt x="2502" y="995"/>
                  </a:lnTo>
                  <a:lnTo>
                    <a:pt x="2498" y="995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9"/>
                  </a:lnTo>
                  <a:lnTo>
                    <a:pt x="2443" y="931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40"/>
                  </a:lnTo>
                  <a:lnTo>
                    <a:pt x="2672" y="672"/>
                  </a:lnTo>
                  <a:lnTo>
                    <a:pt x="2646" y="609"/>
                  </a:lnTo>
                  <a:lnTo>
                    <a:pt x="2616" y="548"/>
                  </a:lnTo>
                  <a:lnTo>
                    <a:pt x="2581" y="489"/>
                  </a:lnTo>
                  <a:lnTo>
                    <a:pt x="2542" y="434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90"/>
                  </a:lnTo>
                  <a:lnTo>
                    <a:pt x="2345" y="250"/>
                  </a:lnTo>
                  <a:lnTo>
                    <a:pt x="2288" y="215"/>
                  </a:lnTo>
                  <a:lnTo>
                    <a:pt x="2228" y="184"/>
                  </a:lnTo>
                  <a:lnTo>
                    <a:pt x="2165" y="159"/>
                  </a:lnTo>
                  <a:lnTo>
                    <a:pt x="2099" y="138"/>
                  </a:lnTo>
                  <a:lnTo>
                    <a:pt x="2032" y="124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5"/>
                  </a:lnTo>
                  <a:lnTo>
                    <a:pt x="1513" y="203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10"/>
                  </a:lnTo>
                  <a:lnTo>
                    <a:pt x="1298" y="353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6"/>
                  </a:lnTo>
                  <a:lnTo>
                    <a:pt x="1314" y="570"/>
                  </a:lnTo>
                  <a:lnTo>
                    <a:pt x="1339" y="617"/>
                  </a:lnTo>
                  <a:lnTo>
                    <a:pt x="1360" y="666"/>
                  </a:lnTo>
                  <a:lnTo>
                    <a:pt x="1375" y="719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7"/>
                  </a:lnTo>
                  <a:lnTo>
                    <a:pt x="1376" y="862"/>
                  </a:lnTo>
                  <a:lnTo>
                    <a:pt x="1364" y="874"/>
                  </a:lnTo>
                  <a:lnTo>
                    <a:pt x="1349" y="882"/>
                  </a:lnTo>
                  <a:lnTo>
                    <a:pt x="1332" y="884"/>
                  </a:lnTo>
                  <a:lnTo>
                    <a:pt x="1315" y="882"/>
                  </a:lnTo>
                  <a:lnTo>
                    <a:pt x="1299" y="874"/>
                  </a:lnTo>
                  <a:lnTo>
                    <a:pt x="1288" y="862"/>
                  </a:lnTo>
                  <a:lnTo>
                    <a:pt x="1280" y="847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2"/>
                  </a:lnTo>
                  <a:lnTo>
                    <a:pt x="1254" y="700"/>
                  </a:lnTo>
                  <a:lnTo>
                    <a:pt x="1237" y="660"/>
                  </a:lnTo>
                  <a:lnTo>
                    <a:pt x="1217" y="624"/>
                  </a:lnTo>
                  <a:lnTo>
                    <a:pt x="1192" y="589"/>
                  </a:lnTo>
                  <a:lnTo>
                    <a:pt x="1164" y="558"/>
                  </a:lnTo>
                  <a:lnTo>
                    <a:pt x="1133" y="530"/>
                  </a:lnTo>
                  <a:lnTo>
                    <a:pt x="1099" y="505"/>
                  </a:lnTo>
                  <a:lnTo>
                    <a:pt x="1080" y="494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8"/>
                  </a:lnTo>
                  <a:lnTo>
                    <a:pt x="996" y="458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2"/>
                  </a:lnTo>
                  <a:lnTo>
                    <a:pt x="630" y="540"/>
                  </a:lnTo>
                  <a:lnTo>
                    <a:pt x="597" y="573"/>
                  </a:lnTo>
                  <a:lnTo>
                    <a:pt x="569" y="608"/>
                  </a:lnTo>
                  <a:lnTo>
                    <a:pt x="545" y="647"/>
                  </a:lnTo>
                  <a:lnTo>
                    <a:pt x="526" y="689"/>
                  </a:lnTo>
                  <a:lnTo>
                    <a:pt x="512" y="735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4"/>
                  </a:lnTo>
                  <a:lnTo>
                    <a:pt x="500" y="884"/>
                  </a:lnTo>
                  <a:lnTo>
                    <a:pt x="500" y="920"/>
                  </a:lnTo>
                  <a:lnTo>
                    <a:pt x="468" y="935"/>
                  </a:lnTo>
                  <a:lnTo>
                    <a:pt x="422" y="960"/>
                  </a:lnTo>
                  <a:lnTo>
                    <a:pt x="377" y="989"/>
                  </a:lnTo>
                  <a:lnTo>
                    <a:pt x="335" y="1023"/>
                  </a:lnTo>
                  <a:lnTo>
                    <a:pt x="296" y="1061"/>
                  </a:lnTo>
                  <a:lnTo>
                    <a:pt x="260" y="1101"/>
                  </a:lnTo>
                  <a:lnTo>
                    <a:pt x="227" y="1146"/>
                  </a:lnTo>
                  <a:lnTo>
                    <a:pt x="198" y="1192"/>
                  </a:lnTo>
                  <a:lnTo>
                    <a:pt x="173" y="1241"/>
                  </a:lnTo>
                  <a:lnTo>
                    <a:pt x="151" y="1291"/>
                  </a:lnTo>
                  <a:lnTo>
                    <a:pt x="134" y="1343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1"/>
                  </a:lnTo>
                  <a:lnTo>
                    <a:pt x="114" y="1563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4"/>
                  </a:lnTo>
                  <a:lnTo>
                    <a:pt x="184" y="1787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8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3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3"/>
                  </a:lnTo>
                  <a:lnTo>
                    <a:pt x="758" y="2188"/>
                  </a:lnTo>
                  <a:lnTo>
                    <a:pt x="746" y="2201"/>
                  </a:lnTo>
                  <a:lnTo>
                    <a:pt x="731" y="2208"/>
                  </a:lnTo>
                  <a:lnTo>
                    <a:pt x="713" y="2211"/>
                  </a:lnTo>
                  <a:lnTo>
                    <a:pt x="648" y="2208"/>
                  </a:lnTo>
                  <a:lnTo>
                    <a:pt x="585" y="2200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4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3"/>
                  </a:lnTo>
                  <a:lnTo>
                    <a:pt x="168" y="1958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5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9"/>
                  </a:lnTo>
                  <a:lnTo>
                    <a:pt x="3" y="1566"/>
                  </a:lnTo>
                  <a:lnTo>
                    <a:pt x="0" y="1501"/>
                  </a:lnTo>
                  <a:lnTo>
                    <a:pt x="3" y="1440"/>
                  </a:lnTo>
                  <a:lnTo>
                    <a:pt x="11" y="1380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1"/>
                  </a:lnTo>
                  <a:lnTo>
                    <a:pt x="124" y="1098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8"/>
                  </a:lnTo>
                  <a:lnTo>
                    <a:pt x="289" y="918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5"/>
                  </a:lnTo>
                  <a:lnTo>
                    <a:pt x="401" y="723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9"/>
                  </a:lnTo>
                  <a:lnTo>
                    <a:pt x="485" y="536"/>
                  </a:lnTo>
                  <a:lnTo>
                    <a:pt x="518" y="497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6"/>
                  </a:lnTo>
                  <a:lnTo>
                    <a:pt x="731" y="358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6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7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8"/>
                  </a:lnTo>
                  <a:lnTo>
                    <a:pt x="1161" y="334"/>
                  </a:lnTo>
                  <a:lnTo>
                    <a:pt x="1209" y="284"/>
                  </a:lnTo>
                  <a:lnTo>
                    <a:pt x="1259" y="237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90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1" name="Group 1190"/>
          <p:cNvGrpSpPr/>
          <p:nvPr/>
        </p:nvGrpSpPr>
        <p:grpSpPr>
          <a:xfrm>
            <a:off x="6265434" y="4267053"/>
            <a:ext cx="587375" cy="487363"/>
            <a:chOff x="7200900" y="4267200"/>
            <a:chExt cx="587375" cy="4873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8" name="Freeform 184"/>
            <p:cNvSpPr>
              <a:spLocks noEditPoints="1"/>
            </p:cNvSpPr>
            <p:nvPr/>
          </p:nvSpPr>
          <p:spPr bwMode="auto">
            <a:xfrm>
              <a:off x="7386638" y="4500563"/>
              <a:ext cx="215900" cy="254000"/>
            </a:xfrm>
            <a:custGeom>
              <a:avLst/>
              <a:gdLst>
                <a:gd name="T0" fmla="*/ 111 w 1221"/>
                <a:gd name="T1" fmla="*/ 1326 h 1437"/>
                <a:gd name="T2" fmla="*/ 1110 w 1221"/>
                <a:gd name="T3" fmla="*/ 553 h 1437"/>
                <a:gd name="T4" fmla="*/ 610 w 1221"/>
                <a:gd name="T5" fmla="*/ 111 h 1437"/>
                <a:gd name="T6" fmla="*/ 530 w 1221"/>
                <a:gd name="T7" fmla="*/ 123 h 1437"/>
                <a:gd name="T8" fmla="*/ 459 w 1221"/>
                <a:gd name="T9" fmla="*/ 155 h 1437"/>
                <a:gd name="T10" fmla="*/ 401 w 1221"/>
                <a:gd name="T11" fmla="*/ 206 h 1437"/>
                <a:gd name="T12" fmla="*/ 359 w 1221"/>
                <a:gd name="T13" fmla="*/ 271 h 1437"/>
                <a:gd name="T14" fmla="*/ 336 w 1221"/>
                <a:gd name="T15" fmla="*/ 346 h 1437"/>
                <a:gd name="T16" fmla="*/ 333 w 1221"/>
                <a:gd name="T17" fmla="*/ 442 h 1437"/>
                <a:gd name="T18" fmla="*/ 888 w 1221"/>
                <a:gd name="T19" fmla="*/ 387 h 1437"/>
                <a:gd name="T20" fmla="*/ 875 w 1221"/>
                <a:gd name="T21" fmla="*/ 308 h 1437"/>
                <a:gd name="T22" fmla="*/ 843 w 1221"/>
                <a:gd name="T23" fmla="*/ 236 h 1437"/>
                <a:gd name="T24" fmla="*/ 792 w 1221"/>
                <a:gd name="T25" fmla="*/ 179 h 1437"/>
                <a:gd name="T26" fmla="*/ 727 w 1221"/>
                <a:gd name="T27" fmla="*/ 137 h 1437"/>
                <a:gd name="T28" fmla="*/ 651 w 1221"/>
                <a:gd name="T29" fmla="*/ 114 h 1437"/>
                <a:gd name="T30" fmla="*/ 610 w 1221"/>
                <a:gd name="T31" fmla="*/ 0 h 1437"/>
                <a:gd name="T32" fmla="*/ 706 w 1221"/>
                <a:gd name="T33" fmla="*/ 12 h 1437"/>
                <a:gd name="T34" fmla="*/ 793 w 1221"/>
                <a:gd name="T35" fmla="*/ 45 h 1437"/>
                <a:gd name="T36" fmla="*/ 868 w 1221"/>
                <a:gd name="T37" fmla="*/ 98 h 1437"/>
                <a:gd name="T38" fmla="*/ 929 w 1221"/>
                <a:gd name="T39" fmla="*/ 166 h 1437"/>
                <a:gd name="T40" fmla="*/ 972 w 1221"/>
                <a:gd name="T41" fmla="*/ 247 h 1437"/>
                <a:gd name="T42" fmla="*/ 995 w 1221"/>
                <a:gd name="T43" fmla="*/ 339 h 1437"/>
                <a:gd name="T44" fmla="*/ 999 w 1221"/>
                <a:gd name="T45" fmla="*/ 442 h 1437"/>
                <a:gd name="T46" fmla="*/ 1221 w 1221"/>
                <a:gd name="T47" fmla="*/ 1437 h 1437"/>
                <a:gd name="T48" fmla="*/ 0 w 1221"/>
                <a:gd name="T49" fmla="*/ 442 h 1437"/>
                <a:gd name="T50" fmla="*/ 222 w 1221"/>
                <a:gd name="T51" fmla="*/ 387 h 1437"/>
                <a:gd name="T52" fmla="*/ 234 w 1221"/>
                <a:gd name="T53" fmla="*/ 292 h 1437"/>
                <a:gd name="T54" fmla="*/ 267 w 1221"/>
                <a:gd name="T55" fmla="*/ 205 h 1437"/>
                <a:gd name="T56" fmla="*/ 319 w 1221"/>
                <a:gd name="T57" fmla="*/ 130 h 1437"/>
                <a:gd name="T58" fmla="*/ 388 w 1221"/>
                <a:gd name="T59" fmla="*/ 70 h 1437"/>
                <a:gd name="T60" fmla="*/ 470 w 1221"/>
                <a:gd name="T61" fmla="*/ 26 h 1437"/>
                <a:gd name="T62" fmla="*/ 562 w 1221"/>
                <a:gd name="T63" fmla="*/ 3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1" h="1437">
                  <a:moveTo>
                    <a:pt x="111" y="553"/>
                  </a:moveTo>
                  <a:lnTo>
                    <a:pt x="111" y="1326"/>
                  </a:lnTo>
                  <a:lnTo>
                    <a:pt x="1110" y="1326"/>
                  </a:lnTo>
                  <a:lnTo>
                    <a:pt x="1110" y="553"/>
                  </a:lnTo>
                  <a:lnTo>
                    <a:pt x="111" y="553"/>
                  </a:lnTo>
                  <a:close/>
                  <a:moveTo>
                    <a:pt x="610" y="111"/>
                  </a:moveTo>
                  <a:lnTo>
                    <a:pt x="569" y="114"/>
                  </a:lnTo>
                  <a:lnTo>
                    <a:pt x="530" y="123"/>
                  </a:lnTo>
                  <a:lnTo>
                    <a:pt x="493" y="137"/>
                  </a:lnTo>
                  <a:lnTo>
                    <a:pt x="459" y="155"/>
                  </a:lnTo>
                  <a:lnTo>
                    <a:pt x="428" y="179"/>
                  </a:lnTo>
                  <a:lnTo>
                    <a:pt x="401" y="206"/>
                  </a:lnTo>
                  <a:lnTo>
                    <a:pt x="377" y="236"/>
                  </a:lnTo>
                  <a:lnTo>
                    <a:pt x="359" y="271"/>
                  </a:lnTo>
                  <a:lnTo>
                    <a:pt x="345" y="308"/>
                  </a:lnTo>
                  <a:lnTo>
                    <a:pt x="336" y="346"/>
                  </a:lnTo>
                  <a:lnTo>
                    <a:pt x="333" y="387"/>
                  </a:lnTo>
                  <a:lnTo>
                    <a:pt x="333" y="442"/>
                  </a:lnTo>
                  <a:lnTo>
                    <a:pt x="888" y="442"/>
                  </a:lnTo>
                  <a:lnTo>
                    <a:pt x="888" y="387"/>
                  </a:lnTo>
                  <a:lnTo>
                    <a:pt x="884" y="346"/>
                  </a:lnTo>
                  <a:lnTo>
                    <a:pt x="875" y="308"/>
                  </a:lnTo>
                  <a:lnTo>
                    <a:pt x="861" y="271"/>
                  </a:lnTo>
                  <a:lnTo>
                    <a:pt x="843" y="236"/>
                  </a:lnTo>
                  <a:lnTo>
                    <a:pt x="819" y="206"/>
                  </a:lnTo>
                  <a:lnTo>
                    <a:pt x="792" y="179"/>
                  </a:lnTo>
                  <a:lnTo>
                    <a:pt x="761" y="155"/>
                  </a:lnTo>
                  <a:lnTo>
                    <a:pt x="727" y="137"/>
                  </a:lnTo>
                  <a:lnTo>
                    <a:pt x="690" y="123"/>
                  </a:lnTo>
                  <a:lnTo>
                    <a:pt x="651" y="114"/>
                  </a:lnTo>
                  <a:lnTo>
                    <a:pt x="610" y="111"/>
                  </a:lnTo>
                  <a:close/>
                  <a:moveTo>
                    <a:pt x="610" y="0"/>
                  </a:moveTo>
                  <a:lnTo>
                    <a:pt x="658" y="3"/>
                  </a:lnTo>
                  <a:lnTo>
                    <a:pt x="706" y="12"/>
                  </a:lnTo>
                  <a:lnTo>
                    <a:pt x="750" y="26"/>
                  </a:lnTo>
                  <a:lnTo>
                    <a:pt x="793" y="45"/>
                  </a:lnTo>
                  <a:lnTo>
                    <a:pt x="832" y="70"/>
                  </a:lnTo>
                  <a:lnTo>
                    <a:pt x="868" y="98"/>
                  </a:lnTo>
                  <a:lnTo>
                    <a:pt x="901" y="130"/>
                  </a:lnTo>
                  <a:lnTo>
                    <a:pt x="929" y="166"/>
                  </a:lnTo>
                  <a:lnTo>
                    <a:pt x="953" y="205"/>
                  </a:lnTo>
                  <a:lnTo>
                    <a:pt x="972" y="247"/>
                  </a:lnTo>
                  <a:lnTo>
                    <a:pt x="986" y="292"/>
                  </a:lnTo>
                  <a:lnTo>
                    <a:pt x="995" y="339"/>
                  </a:lnTo>
                  <a:lnTo>
                    <a:pt x="999" y="387"/>
                  </a:lnTo>
                  <a:lnTo>
                    <a:pt x="999" y="442"/>
                  </a:lnTo>
                  <a:lnTo>
                    <a:pt x="1221" y="442"/>
                  </a:lnTo>
                  <a:lnTo>
                    <a:pt x="1221" y="1437"/>
                  </a:lnTo>
                  <a:lnTo>
                    <a:pt x="0" y="1437"/>
                  </a:lnTo>
                  <a:lnTo>
                    <a:pt x="0" y="442"/>
                  </a:lnTo>
                  <a:lnTo>
                    <a:pt x="222" y="442"/>
                  </a:lnTo>
                  <a:lnTo>
                    <a:pt x="222" y="387"/>
                  </a:lnTo>
                  <a:lnTo>
                    <a:pt x="225" y="339"/>
                  </a:lnTo>
                  <a:lnTo>
                    <a:pt x="234" y="292"/>
                  </a:lnTo>
                  <a:lnTo>
                    <a:pt x="248" y="247"/>
                  </a:lnTo>
                  <a:lnTo>
                    <a:pt x="267" y="205"/>
                  </a:lnTo>
                  <a:lnTo>
                    <a:pt x="291" y="166"/>
                  </a:lnTo>
                  <a:lnTo>
                    <a:pt x="319" y="130"/>
                  </a:lnTo>
                  <a:lnTo>
                    <a:pt x="352" y="98"/>
                  </a:lnTo>
                  <a:lnTo>
                    <a:pt x="388" y="70"/>
                  </a:lnTo>
                  <a:lnTo>
                    <a:pt x="427" y="45"/>
                  </a:lnTo>
                  <a:lnTo>
                    <a:pt x="470" y="26"/>
                  </a:lnTo>
                  <a:lnTo>
                    <a:pt x="514" y="12"/>
                  </a:lnTo>
                  <a:lnTo>
                    <a:pt x="562" y="3"/>
                  </a:lnTo>
                  <a:lnTo>
                    <a:pt x="6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85"/>
            <p:cNvSpPr>
              <a:spLocks noEditPoints="1"/>
            </p:cNvSpPr>
            <p:nvPr/>
          </p:nvSpPr>
          <p:spPr bwMode="auto">
            <a:xfrm>
              <a:off x="7454900" y="4618038"/>
              <a:ext cx="79375" cy="96838"/>
            </a:xfrm>
            <a:custGeom>
              <a:avLst/>
              <a:gdLst>
                <a:gd name="T0" fmla="*/ 197 w 444"/>
                <a:gd name="T1" fmla="*/ 114 h 553"/>
                <a:gd name="T2" fmla="*/ 152 w 444"/>
                <a:gd name="T3" fmla="*/ 135 h 553"/>
                <a:gd name="T4" fmla="*/ 122 w 444"/>
                <a:gd name="T5" fmla="*/ 173 h 553"/>
                <a:gd name="T6" fmla="*/ 111 w 444"/>
                <a:gd name="T7" fmla="*/ 221 h 553"/>
                <a:gd name="T8" fmla="*/ 122 w 444"/>
                <a:gd name="T9" fmla="*/ 270 h 553"/>
                <a:gd name="T10" fmla="*/ 152 w 444"/>
                <a:gd name="T11" fmla="*/ 308 h 553"/>
                <a:gd name="T12" fmla="*/ 197 w 444"/>
                <a:gd name="T13" fmla="*/ 329 h 553"/>
                <a:gd name="T14" fmla="*/ 247 w 444"/>
                <a:gd name="T15" fmla="*/ 329 h 553"/>
                <a:gd name="T16" fmla="*/ 292 w 444"/>
                <a:gd name="T17" fmla="*/ 308 h 553"/>
                <a:gd name="T18" fmla="*/ 322 w 444"/>
                <a:gd name="T19" fmla="*/ 270 h 553"/>
                <a:gd name="T20" fmla="*/ 333 w 444"/>
                <a:gd name="T21" fmla="*/ 221 h 553"/>
                <a:gd name="T22" fmla="*/ 322 w 444"/>
                <a:gd name="T23" fmla="*/ 173 h 553"/>
                <a:gd name="T24" fmla="*/ 292 w 444"/>
                <a:gd name="T25" fmla="*/ 135 h 553"/>
                <a:gd name="T26" fmla="*/ 247 w 444"/>
                <a:gd name="T27" fmla="*/ 114 h 553"/>
                <a:gd name="T28" fmla="*/ 222 w 444"/>
                <a:gd name="T29" fmla="*/ 0 h 553"/>
                <a:gd name="T30" fmla="*/ 292 w 444"/>
                <a:gd name="T31" fmla="*/ 11 h 553"/>
                <a:gd name="T32" fmla="*/ 353 w 444"/>
                <a:gd name="T33" fmla="*/ 44 h 553"/>
                <a:gd name="T34" fmla="*/ 401 w 444"/>
                <a:gd name="T35" fmla="*/ 91 h 553"/>
                <a:gd name="T36" fmla="*/ 433 w 444"/>
                <a:gd name="T37" fmla="*/ 152 h 553"/>
                <a:gd name="T38" fmla="*/ 444 w 444"/>
                <a:gd name="T39" fmla="*/ 221 h 553"/>
                <a:gd name="T40" fmla="*/ 434 w 444"/>
                <a:gd name="T41" fmla="*/ 287 h 553"/>
                <a:gd name="T42" fmla="*/ 406 w 444"/>
                <a:gd name="T43" fmla="*/ 345 h 553"/>
                <a:gd name="T44" fmla="*/ 363 w 444"/>
                <a:gd name="T45" fmla="*/ 391 h 553"/>
                <a:gd name="T46" fmla="*/ 309 w 444"/>
                <a:gd name="T47" fmla="*/ 424 h 553"/>
                <a:gd name="T48" fmla="*/ 278 w 444"/>
                <a:gd name="T49" fmla="*/ 498 h 553"/>
                <a:gd name="T50" fmla="*/ 266 w 444"/>
                <a:gd name="T51" fmla="*/ 530 h 553"/>
                <a:gd name="T52" fmla="*/ 239 w 444"/>
                <a:gd name="T53" fmla="*/ 550 h 553"/>
                <a:gd name="T54" fmla="*/ 205 w 444"/>
                <a:gd name="T55" fmla="*/ 550 h 553"/>
                <a:gd name="T56" fmla="*/ 178 w 444"/>
                <a:gd name="T57" fmla="*/ 530 h 553"/>
                <a:gd name="T58" fmla="*/ 167 w 444"/>
                <a:gd name="T59" fmla="*/ 498 h 553"/>
                <a:gd name="T60" fmla="*/ 135 w 444"/>
                <a:gd name="T61" fmla="*/ 424 h 553"/>
                <a:gd name="T62" fmla="*/ 81 w 444"/>
                <a:gd name="T63" fmla="*/ 391 h 553"/>
                <a:gd name="T64" fmla="*/ 38 w 444"/>
                <a:gd name="T65" fmla="*/ 345 h 553"/>
                <a:gd name="T66" fmla="*/ 10 w 444"/>
                <a:gd name="T67" fmla="*/ 287 h 553"/>
                <a:gd name="T68" fmla="*/ 0 w 444"/>
                <a:gd name="T69" fmla="*/ 221 h 553"/>
                <a:gd name="T70" fmla="*/ 11 w 444"/>
                <a:gd name="T71" fmla="*/ 152 h 553"/>
                <a:gd name="T72" fmla="*/ 43 w 444"/>
                <a:gd name="T73" fmla="*/ 91 h 553"/>
                <a:gd name="T74" fmla="*/ 91 w 444"/>
                <a:gd name="T75" fmla="*/ 44 h 553"/>
                <a:gd name="T76" fmla="*/ 152 w 444"/>
                <a:gd name="T77" fmla="*/ 11 h 553"/>
                <a:gd name="T78" fmla="*/ 222 w 444"/>
                <a:gd name="T79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4" h="553">
                  <a:moveTo>
                    <a:pt x="222" y="111"/>
                  </a:moveTo>
                  <a:lnTo>
                    <a:pt x="197" y="114"/>
                  </a:lnTo>
                  <a:lnTo>
                    <a:pt x="174" y="122"/>
                  </a:lnTo>
                  <a:lnTo>
                    <a:pt x="152" y="135"/>
                  </a:lnTo>
                  <a:lnTo>
                    <a:pt x="135" y="152"/>
                  </a:lnTo>
                  <a:lnTo>
                    <a:pt x="122" y="173"/>
                  </a:lnTo>
                  <a:lnTo>
                    <a:pt x="114" y="196"/>
                  </a:lnTo>
                  <a:lnTo>
                    <a:pt x="111" y="221"/>
                  </a:lnTo>
                  <a:lnTo>
                    <a:pt x="114" y="247"/>
                  </a:lnTo>
                  <a:lnTo>
                    <a:pt x="122" y="270"/>
                  </a:lnTo>
                  <a:lnTo>
                    <a:pt x="135" y="291"/>
                  </a:lnTo>
                  <a:lnTo>
                    <a:pt x="152" y="308"/>
                  </a:lnTo>
                  <a:lnTo>
                    <a:pt x="174" y="321"/>
                  </a:lnTo>
                  <a:lnTo>
                    <a:pt x="197" y="329"/>
                  </a:lnTo>
                  <a:lnTo>
                    <a:pt x="222" y="332"/>
                  </a:lnTo>
                  <a:lnTo>
                    <a:pt x="247" y="329"/>
                  </a:lnTo>
                  <a:lnTo>
                    <a:pt x="270" y="321"/>
                  </a:lnTo>
                  <a:lnTo>
                    <a:pt x="292" y="308"/>
                  </a:lnTo>
                  <a:lnTo>
                    <a:pt x="309" y="291"/>
                  </a:lnTo>
                  <a:lnTo>
                    <a:pt x="322" y="270"/>
                  </a:lnTo>
                  <a:lnTo>
                    <a:pt x="330" y="247"/>
                  </a:lnTo>
                  <a:lnTo>
                    <a:pt x="333" y="221"/>
                  </a:lnTo>
                  <a:lnTo>
                    <a:pt x="330" y="196"/>
                  </a:lnTo>
                  <a:lnTo>
                    <a:pt x="322" y="173"/>
                  </a:lnTo>
                  <a:lnTo>
                    <a:pt x="309" y="152"/>
                  </a:lnTo>
                  <a:lnTo>
                    <a:pt x="292" y="135"/>
                  </a:lnTo>
                  <a:lnTo>
                    <a:pt x="270" y="122"/>
                  </a:lnTo>
                  <a:lnTo>
                    <a:pt x="247" y="114"/>
                  </a:lnTo>
                  <a:lnTo>
                    <a:pt x="222" y="111"/>
                  </a:lnTo>
                  <a:close/>
                  <a:moveTo>
                    <a:pt x="222" y="0"/>
                  </a:moveTo>
                  <a:lnTo>
                    <a:pt x="258" y="3"/>
                  </a:lnTo>
                  <a:lnTo>
                    <a:pt x="292" y="11"/>
                  </a:lnTo>
                  <a:lnTo>
                    <a:pt x="324" y="25"/>
                  </a:lnTo>
                  <a:lnTo>
                    <a:pt x="353" y="44"/>
                  </a:lnTo>
                  <a:lnTo>
                    <a:pt x="378" y="66"/>
                  </a:lnTo>
                  <a:lnTo>
                    <a:pt x="401" y="91"/>
                  </a:lnTo>
                  <a:lnTo>
                    <a:pt x="419" y="120"/>
                  </a:lnTo>
                  <a:lnTo>
                    <a:pt x="433" y="152"/>
                  </a:lnTo>
                  <a:lnTo>
                    <a:pt x="441" y="185"/>
                  </a:lnTo>
                  <a:lnTo>
                    <a:pt x="444" y="221"/>
                  </a:lnTo>
                  <a:lnTo>
                    <a:pt x="441" y="255"/>
                  </a:lnTo>
                  <a:lnTo>
                    <a:pt x="434" y="287"/>
                  </a:lnTo>
                  <a:lnTo>
                    <a:pt x="422" y="317"/>
                  </a:lnTo>
                  <a:lnTo>
                    <a:pt x="406" y="345"/>
                  </a:lnTo>
                  <a:lnTo>
                    <a:pt x="386" y="369"/>
                  </a:lnTo>
                  <a:lnTo>
                    <a:pt x="363" y="391"/>
                  </a:lnTo>
                  <a:lnTo>
                    <a:pt x="337" y="409"/>
                  </a:lnTo>
                  <a:lnTo>
                    <a:pt x="309" y="424"/>
                  </a:lnTo>
                  <a:lnTo>
                    <a:pt x="278" y="434"/>
                  </a:lnTo>
                  <a:lnTo>
                    <a:pt x="278" y="498"/>
                  </a:lnTo>
                  <a:lnTo>
                    <a:pt x="274" y="515"/>
                  </a:lnTo>
                  <a:lnTo>
                    <a:pt x="266" y="530"/>
                  </a:lnTo>
                  <a:lnTo>
                    <a:pt x="254" y="542"/>
                  </a:lnTo>
                  <a:lnTo>
                    <a:pt x="239" y="550"/>
                  </a:lnTo>
                  <a:lnTo>
                    <a:pt x="222" y="553"/>
                  </a:lnTo>
                  <a:lnTo>
                    <a:pt x="205" y="550"/>
                  </a:lnTo>
                  <a:lnTo>
                    <a:pt x="190" y="542"/>
                  </a:lnTo>
                  <a:lnTo>
                    <a:pt x="178" y="530"/>
                  </a:lnTo>
                  <a:lnTo>
                    <a:pt x="170" y="515"/>
                  </a:lnTo>
                  <a:lnTo>
                    <a:pt x="167" y="498"/>
                  </a:lnTo>
                  <a:lnTo>
                    <a:pt x="167" y="434"/>
                  </a:lnTo>
                  <a:lnTo>
                    <a:pt x="135" y="424"/>
                  </a:lnTo>
                  <a:lnTo>
                    <a:pt x="107" y="409"/>
                  </a:lnTo>
                  <a:lnTo>
                    <a:pt x="81" y="391"/>
                  </a:lnTo>
                  <a:lnTo>
                    <a:pt x="58" y="369"/>
                  </a:lnTo>
                  <a:lnTo>
                    <a:pt x="38" y="345"/>
                  </a:lnTo>
                  <a:lnTo>
                    <a:pt x="22" y="317"/>
                  </a:lnTo>
                  <a:lnTo>
                    <a:pt x="10" y="287"/>
                  </a:lnTo>
                  <a:lnTo>
                    <a:pt x="3" y="255"/>
                  </a:lnTo>
                  <a:lnTo>
                    <a:pt x="0" y="221"/>
                  </a:lnTo>
                  <a:lnTo>
                    <a:pt x="3" y="185"/>
                  </a:lnTo>
                  <a:lnTo>
                    <a:pt x="11" y="152"/>
                  </a:lnTo>
                  <a:lnTo>
                    <a:pt x="25" y="120"/>
                  </a:lnTo>
                  <a:lnTo>
                    <a:pt x="43" y="91"/>
                  </a:lnTo>
                  <a:lnTo>
                    <a:pt x="66" y="66"/>
                  </a:lnTo>
                  <a:lnTo>
                    <a:pt x="91" y="44"/>
                  </a:lnTo>
                  <a:lnTo>
                    <a:pt x="120" y="25"/>
                  </a:lnTo>
                  <a:lnTo>
                    <a:pt x="152" y="11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86"/>
            <p:cNvSpPr>
              <a:spLocks/>
            </p:cNvSpPr>
            <p:nvPr/>
          </p:nvSpPr>
          <p:spPr bwMode="auto">
            <a:xfrm>
              <a:off x="7200900" y="4267200"/>
              <a:ext cx="587375" cy="390525"/>
            </a:xfrm>
            <a:custGeom>
              <a:avLst/>
              <a:gdLst>
                <a:gd name="T0" fmla="*/ 2191 w 3330"/>
                <a:gd name="T1" fmla="*/ 50 h 2210"/>
                <a:gd name="T2" fmla="*/ 2509 w 3330"/>
                <a:gd name="T3" fmla="*/ 236 h 2210"/>
                <a:gd name="T4" fmla="*/ 2732 w 3330"/>
                <a:gd name="T5" fmla="*/ 528 h 2210"/>
                <a:gd name="T6" fmla="*/ 2829 w 3330"/>
                <a:gd name="T7" fmla="*/ 895 h 2210"/>
                <a:gd name="T8" fmla="*/ 3087 w 3330"/>
                <a:gd name="T9" fmla="*/ 1030 h 2210"/>
                <a:gd name="T10" fmla="*/ 3264 w 3330"/>
                <a:gd name="T11" fmla="*/ 1259 h 2210"/>
                <a:gd name="T12" fmla="*/ 3330 w 3330"/>
                <a:gd name="T13" fmla="*/ 1546 h 2210"/>
                <a:gd name="T14" fmla="*/ 3258 w 3330"/>
                <a:gd name="T15" fmla="*/ 1846 h 2210"/>
                <a:gd name="T16" fmla="*/ 3067 w 3330"/>
                <a:gd name="T17" fmla="*/ 2075 h 2210"/>
                <a:gd name="T18" fmla="*/ 2789 w 3330"/>
                <a:gd name="T19" fmla="*/ 2198 h 2210"/>
                <a:gd name="T20" fmla="*/ 2618 w 3330"/>
                <a:gd name="T21" fmla="*/ 2187 h 2210"/>
                <a:gd name="T22" fmla="*/ 2630 w 3330"/>
                <a:gd name="T23" fmla="*/ 2111 h 2210"/>
                <a:gd name="T24" fmla="*/ 2827 w 3330"/>
                <a:gd name="T25" fmla="*/ 2075 h 2210"/>
                <a:gd name="T26" fmla="*/ 3056 w 3330"/>
                <a:gd name="T27" fmla="*/ 1937 h 2210"/>
                <a:gd name="T28" fmla="*/ 3194 w 3330"/>
                <a:gd name="T29" fmla="*/ 1710 h 2210"/>
                <a:gd name="T30" fmla="*/ 3207 w 3330"/>
                <a:gd name="T31" fmla="*/ 1434 h 2210"/>
                <a:gd name="T32" fmla="*/ 3089 w 3330"/>
                <a:gd name="T33" fmla="*/ 1189 h 2210"/>
                <a:gd name="T34" fmla="*/ 2872 w 3330"/>
                <a:gd name="T35" fmla="*/ 1026 h 2210"/>
                <a:gd name="T36" fmla="*/ 2735 w 3330"/>
                <a:gd name="T37" fmla="*/ 991 h 2210"/>
                <a:gd name="T38" fmla="*/ 2605 w 3330"/>
                <a:gd name="T39" fmla="*/ 986 h 2210"/>
                <a:gd name="T40" fmla="*/ 2498 w 3330"/>
                <a:gd name="T41" fmla="*/ 995 h 2210"/>
                <a:gd name="T42" fmla="*/ 2442 w 3330"/>
                <a:gd name="T43" fmla="*/ 947 h 2210"/>
                <a:gd name="T44" fmla="*/ 2489 w 3330"/>
                <a:gd name="T45" fmla="*/ 885 h 2210"/>
                <a:gd name="T46" fmla="*/ 2715 w 3330"/>
                <a:gd name="T47" fmla="*/ 878 h 2210"/>
                <a:gd name="T48" fmla="*/ 2616 w 3330"/>
                <a:gd name="T49" fmla="*/ 547 h 2210"/>
                <a:gd name="T50" fmla="*/ 2400 w 3330"/>
                <a:gd name="T51" fmla="*/ 289 h 2210"/>
                <a:gd name="T52" fmla="*/ 2099 w 3330"/>
                <a:gd name="T53" fmla="*/ 138 h 2210"/>
                <a:gd name="T54" fmla="*/ 1762 w 3330"/>
                <a:gd name="T55" fmla="*/ 122 h 2210"/>
                <a:gd name="T56" fmla="*/ 1455 w 3330"/>
                <a:gd name="T57" fmla="*/ 234 h 2210"/>
                <a:gd name="T58" fmla="*/ 1210 w 3330"/>
                <a:gd name="T59" fmla="*/ 449 h 2210"/>
                <a:gd name="T60" fmla="*/ 1360 w 3330"/>
                <a:gd name="T61" fmla="*/ 666 h 2210"/>
                <a:gd name="T62" fmla="*/ 1376 w 3330"/>
                <a:gd name="T63" fmla="*/ 861 h 2210"/>
                <a:gd name="T64" fmla="*/ 1299 w 3330"/>
                <a:gd name="T65" fmla="*/ 873 h 2210"/>
                <a:gd name="T66" fmla="*/ 1266 w 3330"/>
                <a:gd name="T67" fmla="*/ 741 h 2210"/>
                <a:gd name="T68" fmla="*/ 1164 w 3330"/>
                <a:gd name="T69" fmla="*/ 558 h 2210"/>
                <a:gd name="T70" fmla="*/ 1047 w 3330"/>
                <a:gd name="T71" fmla="*/ 477 h 2210"/>
                <a:gd name="T72" fmla="*/ 974 w 3330"/>
                <a:gd name="T73" fmla="*/ 452 h 2210"/>
                <a:gd name="T74" fmla="*/ 888 w 3330"/>
                <a:gd name="T75" fmla="*/ 442 h 2210"/>
                <a:gd name="T76" fmla="*/ 666 w 3330"/>
                <a:gd name="T77" fmla="*/ 511 h 2210"/>
                <a:gd name="T78" fmla="*/ 526 w 3330"/>
                <a:gd name="T79" fmla="*/ 689 h 2210"/>
                <a:gd name="T80" fmla="*/ 501 w 3330"/>
                <a:gd name="T81" fmla="*/ 843 h 2210"/>
                <a:gd name="T82" fmla="*/ 468 w 3330"/>
                <a:gd name="T83" fmla="*/ 934 h 2210"/>
                <a:gd name="T84" fmla="*/ 260 w 3330"/>
                <a:gd name="T85" fmla="*/ 1101 h 2210"/>
                <a:gd name="T86" fmla="*/ 134 w 3330"/>
                <a:gd name="T87" fmla="*/ 1342 h 2210"/>
                <a:gd name="T88" fmla="*/ 123 w 3330"/>
                <a:gd name="T89" fmla="*/ 1622 h 2210"/>
                <a:gd name="T90" fmla="*/ 248 w 3330"/>
                <a:gd name="T91" fmla="*/ 1882 h 2210"/>
                <a:gd name="T92" fmla="*/ 479 w 3330"/>
                <a:gd name="T93" fmla="*/ 2053 h 2210"/>
                <a:gd name="T94" fmla="*/ 731 w 3330"/>
                <a:gd name="T95" fmla="*/ 2103 h 2210"/>
                <a:gd name="T96" fmla="*/ 766 w 3330"/>
                <a:gd name="T97" fmla="*/ 2172 h 2210"/>
                <a:gd name="T98" fmla="*/ 648 w 3330"/>
                <a:gd name="T99" fmla="*/ 2207 h 2210"/>
                <a:gd name="T100" fmla="*/ 353 w 3330"/>
                <a:gd name="T101" fmla="*/ 2113 h 2210"/>
                <a:gd name="T102" fmla="*/ 130 w 3330"/>
                <a:gd name="T103" fmla="*/ 1910 h 2210"/>
                <a:gd name="T104" fmla="*/ 11 w 3330"/>
                <a:gd name="T105" fmla="*/ 1628 h 2210"/>
                <a:gd name="T106" fmla="*/ 24 w 3330"/>
                <a:gd name="T107" fmla="*/ 1320 h 2210"/>
                <a:gd name="T108" fmla="*/ 160 w 3330"/>
                <a:gd name="T109" fmla="*/ 1048 h 2210"/>
                <a:gd name="T110" fmla="*/ 390 w 3330"/>
                <a:gd name="T111" fmla="*/ 850 h 2210"/>
                <a:gd name="T112" fmla="*/ 433 w 3330"/>
                <a:gd name="T113" fmla="*/ 624 h 2210"/>
                <a:gd name="T114" fmla="*/ 593 w 3330"/>
                <a:gd name="T115" fmla="*/ 428 h 2210"/>
                <a:gd name="T116" fmla="*/ 834 w 3330"/>
                <a:gd name="T117" fmla="*/ 335 h 2210"/>
                <a:gd name="T118" fmla="*/ 999 w 3330"/>
                <a:gd name="T119" fmla="*/ 345 h 2210"/>
                <a:gd name="T120" fmla="*/ 1111 w 3330"/>
                <a:gd name="T121" fmla="*/ 385 h 2210"/>
                <a:gd name="T122" fmla="*/ 1313 w 3330"/>
                <a:gd name="T123" fmla="*/ 194 h 2210"/>
                <a:gd name="T124" fmla="*/ 1620 w 3330"/>
                <a:gd name="T125" fmla="*/ 40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0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8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1"/>
                  </a:lnTo>
                  <a:lnTo>
                    <a:pt x="2821" y="817"/>
                  </a:lnTo>
                  <a:lnTo>
                    <a:pt x="2829" y="895"/>
                  </a:lnTo>
                  <a:lnTo>
                    <a:pt x="2886" y="912"/>
                  </a:lnTo>
                  <a:lnTo>
                    <a:pt x="2940" y="935"/>
                  </a:lnTo>
                  <a:lnTo>
                    <a:pt x="2992" y="963"/>
                  </a:lnTo>
                  <a:lnTo>
                    <a:pt x="3041" y="994"/>
                  </a:lnTo>
                  <a:lnTo>
                    <a:pt x="3087" y="1030"/>
                  </a:lnTo>
                  <a:lnTo>
                    <a:pt x="3130" y="1069"/>
                  </a:lnTo>
                  <a:lnTo>
                    <a:pt x="3170" y="1112"/>
                  </a:lnTo>
                  <a:lnTo>
                    <a:pt x="3205" y="1158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68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0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0"/>
                  </a:lnTo>
                  <a:lnTo>
                    <a:pt x="3258" y="1846"/>
                  </a:lnTo>
                  <a:lnTo>
                    <a:pt x="3228" y="1898"/>
                  </a:lnTo>
                  <a:lnTo>
                    <a:pt x="3194" y="1948"/>
                  </a:lnTo>
                  <a:lnTo>
                    <a:pt x="3155" y="1993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09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7"/>
                  </a:lnTo>
                  <a:lnTo>
                    <a:pt x="2663" y="2210"/>
                  </a:lnTo>
                  <a:lnTo>
                    <a:pt x="2645" y="2207"/>
                  </a:lnTo>
                  <a:lnTo>
                    <a:pt x="2630" y="2199"/>
                  </a:lnTo>
                  <a:lnTo>
                    <a:pt x="2618" y="2187"/>
                  </a:lnTo>
                  <a:lnTo>
                    <a:pt x="2610" y="2172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2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6"/>
                  </a:lnTo>
                  <a:lnTo>
                    <a:pt x="2927" y="2033"/>
                  </a:lnTo>
                  <a:lnTo>
                    <a:pt x="2974" y="2005"/>
                  </a:lnTo>
                  <a:lnTo>
                    <a:pt x="3016" y="1973"/>
                  </a:lnTo>
                  <a:lnTo>
                    <a:pt x="3056" y="1937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0"/>
                  </a:lnTo>
                  <a:lnTo>
                    <a:pt x="3175" y="1761"/>
                  </a:lnTo>
                  <a:lnTo>
                    <a:pt x="3194" y="1710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89"/>
                  </a:lnTo>
                  <a:lnTo>
                    <a:pt x="3207" y="1434"/>
                  </a:lnTo>
                  <a:lnTo>
                    <a:pt x="3194" y="1380"/>
                  </a:lnTo>
                  <a:lnTo>
                    <a:pt x="3175" y="1328"/>
                  </a:lnTo>
                  <a:lnTo>
                    <a:pt x="3150" y="1279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8"/>
                  </a:lnTo>
                  <a:lnTo>
                    <a:pt x="3012" y="1111"/>
                  </a:lnTo>
                  <a:lnTo>
                    <a:pt x="2969" y="1078"/>
                  </a:lnTo>
                  <a:lnTo>
                    <a:pt x="2922" y="1050"/>
                  </a:lnTo>
                  <a:lnTo>
                    <a:pt x="2872" y="1026"/>
                  </a:lnTo>
                  <a:lnTo>
                    <a:pt x="2820" y="1008"/>
                  </a:lnTo>
                  <a:lnTo>
                    <a:pt x="2766" y="994"/>
                  </a:lnTo>
                  <a:lnTo>
                    <a:pt x="2761" y="994"/>
                  </a:lnTo>
                  <a:lnTo>
                    <a:pt x="2750" y="992"/>
                  </a:lnTo>
                  <a:lnTo>
                    <a:pt x="2735" y="991"/>
                  </a:lnTo>
                  <a:lnTo>
                    <a:pt x="2715" y="989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6"/>
                  </a:lnTo>
                  <a:lnTo>
                    <a:pt x="2573" y="988"/>
                  </a:lnTo>
                  <a:lnTo>
                    <a:pt x="2540" y="990"/>
                  </a:lnTo>
                  <a:lnTo>
                    <a:pt x="2506" y="994"/>
                  </a:lnTo>
                  <a:lnTo>
                    <a:pt x="2502" y="995"/>
                  </a:lnTo>
                  <a:lnTo>
                    <a:pt x="2498" y="995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7"/>
                  </a:lnTo>
                  <a:lnTo>
                    <a:pt x="2443" y="930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38"/>
                  </a:lnTo>
                  <a:lnTo>
                    <a:pt x="2672" y="672"/>
                  </a:lnTo>
                  <a:lnTo>
                    <a:pt x="2646" y="609"/>
                  </a:lnTo>
                  <a:lnTo>
                    <a:pt x="2616" y="547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89"/>
                  </a:lnTo>
                  <a:lnTo>
                    <a:pt x="2345" y="250"/>
                  </a:lnTo>
                  <a:lnTo>
                    <a:pt x="2288" y="214"/>
                  </a:lnTo>
                  <a:lnTo>
                    <a:pt x="2228" y="184"/>
                  </a:lnTo>
                  <a:lnTo>
                    <a:pt x="2165" y="158"/>
                  </a:lnTo>
                  <a:lnTo>
                    <a:pt x="2099" y="138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08"/>
                  </a:lnTo>
                  <a:lnTo>
                    <a:pt x="1298" y="353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70"/>
                  </a:lnTo>
                  <a:lnTo>
                    <a:pt x="1339" y="616"/>
                  </a:lnTo>
                  <a:lnTo>
                    <a:pt x="1360" y="666"/>
                  </a:lnTo>
                  <a:lnTo>
                    <a:pt x="1375" y="718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6"/>
                  </a:lnTo>
                  <a:lnTo>
                    <a:pt x="1376" y="861"/>
                  </a:lnTo>
                  <a:lnTo>
                    <a:pt x="1364" y="873"/>
                  </a:lnTo>
                  <a:lnTo>
                    <a:pt x="1349" y="881"/>
                  </a:lnTo>
                  <a:lnTo>
                    <a:pt x="1332" y="884"/>
                  </a:lnTo>
                  <a:lnTo>
                    <a:pt x="1315" y="881"/>
                  </a:lnTo>
                  <a:lnTo>
                    <a:pt x="1299" y="873"/>
                  </a:lnTo>
                  <a:lnTo>
                    <a:pt x="1288" y="861"/>
                  </a:lnTo>
                  <a:lnTo>
                    <a:pt x="1280" y="846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1"/>
                  </a:lnTo>
                  <a:lnTo>
                    <a:pt x="1254" y="699"/>
                  </a:lnTo>
                  <a:lnTo>
                    <a:pt x="1237" y="660"/>
                  </a:lnTo>
                  <a:lnTo>
                    <a:pt x="1217" y="623"/>
                  </a:lnTo>
                  <a:lnTo>
                    <a:pt x="1192" y="589"/>
                  </a:lnTo>
                  <a:lnTo>
                    <a:pt x="1164" y="558"/>
                  </a:lnTo>
                  <a:lnTo>
                    <a:pt x="1133" y="529"/>
                  </a:lnTo>
                  <a:lnTo>
                    <a:pt x="1099" y="504"/>
                  </a:lnTo>
                  <a:lnTo>
                    <a:pt x="1080" y="492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1"/>
                  </a:lnTo>
                  <a:lnTo>
                    <a:pt x="630" y="540"/>
                  </a:lnTo>
                  <a:lnTo>
                    <a:pt x="597" y="572"/>
                  </a:lnTo>
                  <a:lnTo>
                    <a:pt x="569" y="608"/>
                  </a:lnTo>
                  <a:lnTo>
                    <a:pt x="545" y="647"/>
                  </a:lnTo>
                  <a:lnTo>
                    <a:pt x="526" y="689"/>
                  </a:lnTo>
                  <a:lnTo>
                    <a:pt x="512" y="733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3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4"/>
                  </a:lnTo>
                  <a:lnTo>
                    <a:pt x="422" y="960"/>
                  </a:lnTo>
                  <a:lnTo>
                    <a:pt x="377" y="989"/>
                  </a:lnTo>
                  <a:lnTo>
                    <a:pt x="335" y="1023"/>
                  </a:lnTo>
                  <a:lnTo>
                    <a:pt x="296" y="1060"/>
                  </a:lnTo>
                  <a:lnTo>
                    <a:pt x="260" y="1101"/>
                  </a:lnTo>
                  <a:lnTo>
                    <a:pt x="227" y="1145"/>
                  </a:lnTo>
                  <a:lnTo>
                    <a:pt x="198" y="1192"/>
                  </a:lnTo>
                  <a:lnTo>
                    <a:pt x="173" y="1240"/>
                  </a:lnTo>
                  <a:lnTo>
                    <a:pt x="151" y="1290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0"/>
                  </a:lnTo>
                  <a:lnTo>
                    <a:pt x="114" y="1561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3"/>
                  </a:lnTo>
                  <a:lnTo>
                    <a:pt x="184" y="1786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7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2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2"/>
                  </a:lnTo>
                  <a:lnTo>
                    <a:pt x="758" y="2187"/>
                  </a:lnTo>
                  <a:lnTo>
                    <a:pt x="746" y="2199"/>
                  </a:lnTo>
                  <a:lnTo>
                    <a:pt x="731" y="2207"/>
                  </a:lnTo>
                  <a:lnTo>
                    <a:pt x="713" y="2210"/>
                  </a:lnTo>
                  <a:lnTo>
                    <a:pt x="648" y="2207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3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2"/>
                  </a:lnTo>
                  <a:lnTo>
                    <a:pt x="168" y="1957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4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8"/>
                  </a:lnTo>
                  <a:lnTo>
                    <a:pt x="3" y="1565"/>
                  </a:lnTo>
                  <a:lnTo>
                    <a:pt x="0" y="1500"/>
                  </a:lnTo>
                  <a:lnTo>
                    <a:pt x="3" y="1440"/>
                  </a:lnTo>
                  <a:lnTo>
                    <a:pt x="11" y="1379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0"/>
                  </a:lnTo>
                  <a:lnTo>
                    <a:pt x="124" y="1097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7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5"/>
                  </a:lnTo>
                  <a:lnTo>
                    <a:pt x="401" y="722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8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5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7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7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88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7" name="Group 1196"/>
          <p:cNvGrpSpPr/>
          <p:nvPr/>
        </p:nvGrpSpPr>
        <p:grpSpPr>
          <a:xfrm>
            <a:off x="5329940" y="4267053"/>
            <a:ext cx="587375" cy="487363"/>
            <a:chOff x="6207125" y="4267200"/>
            <a:chExt cx="587375" cy="4873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5" name="Freeform 191"/>
            <p:cNvSpPr>
              <a:spLocks noEditPoints="1"/>
            </p:cNvSpPr>
            <p:nvPr/>
          </p:nvSpPr>
          <p:spPr bwMode="auto">
            <a:xfrm>
              <a:off x="6383338" y="4498975"/>
              <a:ext cx="257175" cy="255588"/>
            </a:xfrm>
            <a:custGeom>
              <a:avLst/>
              <a:gdLst>
                <a:gd name="T0" fmla="*/ 174 w 1457"/>
                <a:gd name="T1" fmla="*/ 1278 h 1451"/>
                <a:gd name="T2" fmla="*/ 241 w 1457"/>
                <a:gd name="T3" fmla="*/ 1033 h 1451"/>
                <a:gd name="T4" fmla="*/ 291 w 1457"/>
                <a:gd name="T5" fmla="*/ 927 h 1451"/>
                <a:gd name="T6" fmla="*/ 1095 w 1457"/>
                <a:gd name="T7" fmla="*/ 595 h 1451"/>
                <a:gd name="T8" fmla="*/ 1134 w 1457"/>
                <a:gd name="T9" fmla="*/ 110 h 1451"/>
                <a:gd name="T10" fmla="*/ 1107 w 1457"/>
                <a:gd name="T11" fmla="*/ 117 h 1451"/>
                <a:gd name="T12" fmla="*/ 937 w 1457"/>
                <a:gd name="T13" fmla="*/ 283 h 1451"/>
                <a:gd name="T14" fmla="*/ 1331 w 1457"/>
                <a:gd name="T15" fmla="*/ 361 h 1451"/>
                <a:gd name="T16" fmla="*/ 1345 w 1457"/>
                <a:gd name="T17" fmla="*/ 336 h 1451"/>
                <a:gd name="T18" fmla="*/ 1345 w 1457"/>
                <a:gd name="T19" fmla="*/ 308 h 1451"/>
                <a:gd name="T20" fmla="*/ 1331 w 1457"/>
                <a:gd name="T21" fmla="*/ 284 h 1451"/>
                <a:gd name="T22" fmla="*/ 1161 w 1457"/>
                <a:gd name="T23" fmla="*/ 117 h 1451"/>
                <a:gd name="T24" fmla="*/ 1134 w 1457"/>
                <a:gd name="T25" fmla="*/ 110 h 1451"/>
                <a:gd name="T26" fmla="*/ 1148 w 1457"/>
                <a:gd name="T27" fmla="*/ 0 h 1451"/>
                <a:gd name="T28" fmla="*/ 1203 w 1457"/>
                <a:gd name="T29" fmla="*/ 14 h 1451"/>
                <a:gd name="T30" fmla="*/ 1251 w 1457"/>
                <a:gd name="T31" fmla="*/ 47 h 1451"/>
                <a:gd name="T32" fmla="*/ 1429 w 1457"/>
                <a:gd name="T33" fmla="*/ 228 h 1451"/>
                <a:gd name="T34" fmla="*/ 1453 w 1457"/>
                <a:gd name="T35" fmla="*/ 279 h 1451"/>
                <a:gd name="T36" fmla="*/ 1457 w 1457"/>
                <a:gd name="T37" fmla="*/ 336 h 1451"/>
                <a:gd name="T38" fmla="*/ 1443 w 1457"/>
                <a:gd name="T39" fmla="*/ 390 h 1451"/>
                <a:gd name="T40" fmla="*/ 1410 w 1457"/>
                <a:gd name="T41" fmla="*/ 438 h 1451"/>
                <a:gd name="T42" fmla="*/ 123 w 1457"/>
                <a:gd name="T43" fmla="*/ 1406 h 1451"/>
                <a:gd name="T44" fmla="*/ 83 w 1457"/>
                <a:gd name="T45" fmla="*/ 1444 h 1451"/>
                <a:gd name="T46" fmla="*/ 56 w 1457"/>
                <a:gd name="T47" fmla="*/ 1451 h 1451"/>
                <a:gd name="T48" fmla="*/ 28 w 1457"/>
                <a:gd name="T49" fmla="*/ 1444 h 1451"/>
                <a:gd name="T50" fmla="*/ 15 w 1457"/>
                <a:gd name="T51" fmla="*/ 1435 h 1451"/>
                <a:gd name="T52" fmla="*/ 7 w 1457"/>
                <a:gd name="T53" fmla="*/ 1423 h 1451"/>
                <a:gd name="T54" fmla="*/ 0 w 1457"/>
                <a:gd name="T55" fmla="*/ 1396 h 1451"/>
                <a:gd name="T56" fmla="*/ 7 w 1457"/>
                <a:gd name="T57" fmla="*/ 1369 h 1451"/>
                <a:gd name="T58" fmla="*/ 45 w 1457"/>
                <a:gd name="T59" fmla="*/ 1328 h 1451"/>
                <a:gd name="T60" fmla="*/ 1017 w 1457"/>
                <a:gd name="T61" fmla="*/ 47 h 1451"/>
                <a:gd name="T62" fmla="*/ 1066 w 1457"/>
                <a:gd name="T63" fmla="*/ 14 h 1451"/>
                <a:gd name="T64" fmla="*/ 1120 w 1457"/>
                <a:gd name="T65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7" h="1451">
                  <a:moveTo>
                    <a:pt x="241" y="1033"/>
                  </a:moveTo>
                  <a:lnTo>
                    <a:pt x="174" y="1278"/>
                  </a:lnTo>
                  <a:lnTo>
                    <a:pt x="420" y="1211"/>
                  </a:lnTo>
                  <a:lnTo>
                    <a:pt x="241" y="1033"/>
                  </a:lnTo>
                  <a:close/>
                  <a:moveTo>
                    <a:pt x="860" y="361"/>
                  </a:moveTo>
                  <a:lnTo>
                    <a:pt x="291" y="927"/>
                  </a:lnTo>
                  <a:lnTo>
                    <a:pt x="527" y="1162"/>
                  </a:lnTo>
                  <a:lnTo>
                    <a:pt x="1095" y="595"/>
                  </a:lnTo>
                  <a:lnTo>
                    <a:pt x="860" y="361"/>
                  </a:lnTo>
                  <a:close/>
                  <a:moveTo>
                    <a:pt x="1134" y="110"/>
                  </a:moveTo>
                  <a:lnTo>
                    <a:pt x="1120" y="112"/>
                  </a:lnTo>
                  <a:lnTo>
                    <a:pt x="1107" y="117"/>
                  </a:lnTo>
                  <a:lnTo>
                    <a:pt x="1096" y="126"/>
                  </a:lnTo>
                  <a:lnTo>
                    <a:pt x="937" y="283"/>
                  </a:lnTo>
                  <a:lnTo>
                    <a:pt x="1174" y="517"/>
                  </a:lnTo>
                  <a:lnTo>
                    <a:pt x="1331" y="361"/>
                  </a:lnTo>
                  <a:lnTo>
                    <a:pt x="1340" y="349"/>
                  </a:lnTo>
                  <a:lnTo>
                    <a:pt x="1345" y="336"/>
                  </a:lnTo>
                  <a:lnTo>
                    <a:pt x="1347" y="322"/>
                  </a:lnTo>
                  <a:lnTo>
                    <a:pt x="1345" y="308"/>
                  </a:lnTo>
                  <a:lnTo>
                    <a:pt x="1340" y="295"/>
                  </a:lnTo>
                  <a:lnTo>
                    <a:pt x="1331" y="284"/>
                  </a:lnTo>
                  <a:lnTo>
                    <a:pt x="1173" y="126"/>
                  </a:lnTo>
                  <a:lnTo>
                    <a:pt x="1161" y="117"/>
                  </a:lnTo>
                  <a:lnTo>
                    <a:pt x="1148" y="112"/>
                  </a:lnTo>
                  <a:lnTo>
                    <a:pt x="1134" y="110"/>
                  </a:lnTo>
                  <a:close/>
                  <a:moveTo>
                    <a:pt x="1120" y="0"/>
                  </a:moveTo>
                  <a:lnTo>
                    <a:pt x="1148" y="0"/>
                  </a:lnTo>
                  <a:lnTo>
                    <a:pt x="1177" y="5"/>
                  </a:lnTo>
                  <a:lnTo>
                    <a:pt x="1203" y="14"/>
                  </a:lnTo>
                  <a:lnTo>
                    <a:pt x="1228" y="28"/>
                  </a:lnTo>
                  <a:lnTo>
                    <a:pt x="1251" y="47"/>
                  </a:lnTo>
                  <a:lnTo>
                    <a:pt x="1410" y="205"/>
                  </a:lnTo>
                  <a:lnTo>
                    <a:pt x="1429" y="228"/>
                  </a:lnTo>
                  <a:lnTo>
                    <a:pt x="1443" y="253"/>
                  </a:lnTo>
                  <a:lnTo>
                    <a:pt x="1453" y="279"/>
                  </a:lnTo>
                  <a:lnTo>
                    <a:pt x="1457" y="308"/>
                  </a:lnTo>
                  <a:lnTo>
                    <a:pt x="1457" y="336"/>
                  </a:lnTo>
                  <a:lnTo>
                    <a:pt x="1453" y="364"/>
                  </a:lnTo>
                  <a:lnTo>
                    <a:pt x="1443" y="390"/>
                  </a:lnTo>
                  <a:lnTo>
                    <a:pt x="1429" y="415"/>
                  </a:lnTo>
                  <a:lnTo>
                    <a:pt x="1410" y="438"/>
                  </a:lnTo>
                  <a:lnTo>
                    <a:pt x="555" y="1289"/>
                  </a:lnTo>
                  <a:lnTo>
                    <a:pt x="123" y="1406"/>
                  </a:lnTo>
                  <a:lnTo>
                    <a:pt x="95" y="1435"/>
                  </a:lnTo>
                  <a:lnTo>
                    <a:pt x="83" y="1444"/>
                  </a:lnTo>
                  <a:lnTo>
                    <a:pt x="70" y="1449"/>
                  </a:lnTo>
                  <a:lnTo>
                    <a:pt x="56" y="1451"/>
                  </a:lnTo>
                  <a:lnTo>
                    <a:pt x="41" y="1449"/>
                  </a:lnTo>
                  <a:lnTo>
                    <a:pt x="28" y="1444"/>
                  </a:lnTo>
                  <a:lnTo>
                    <a:pt x="17" y="1435"/>
                  </a:lnTo>
                  <a:lnTo>
                    <a:pt x="15" y="1435"/>
                  </a:lnTo>
                  <a:lnTo>
                    <a:pt x="16" y="1434"/>
                  </a:lnTo>
                  <a:lnTo>
                    <a:pt x="7" y="1423"/>
                  </a:lnTo>
                  <a:lnTo>
                    <a:pt x="2" y="1410"/>
                  </a:lnTo>
                  <a:lnTo>
                    <a:pt x="0" y="1396"/>
                  </a:lnTo>
                  <a:lnTo>
                    <a:pt x="2" y="1382"/>
                  </a:lnTo>
                  <a:lnTo>
                    <a:pt x="7" y="1369"/>
                  </a:lnTo>
                  <a:lnTo>
                    <a:pt x="16" y="1357"/>
                  </a:lnTo>
                  <a:lnTo>
                    <a:pt x="45" y="1328"/>
                  </a:lnTo>
                  <a:lnTo>
                    <a:pt x="162" y="898"/>
                  </a:lnTo>
                  <a:lnTo>
                    <a:pt x="1017" y="47"/>
                  </a:lnTo>
                  <a:lnTo>
                    <a:pt x="1040" y="28"/>
                  </a:lnTo>
                  <a:lnTo>
                    <a:pt x="1066" y="14"/>
                  </a:lnTo>
                  <a:lnTo>
                    <a:pt x="1092" y="5"/>
                  </a:lnTo>
                  <a:lnTo>
                    <a:pt x="11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192"/>
            <p:cNvSpPr>
              <a:spLocks/>
            </p:cNvSpPr>
            <p:nvPr/>
          </p:nvSpPr>
          <p:spPr bwMode="auto">
            <a:xfrm>
              <a:off x="6207125" y="4267200"/>
              <a:ext cx="587375" cy="390525"/>
            </a:xfrm>
            <a:custGeom>
              <a:avLst/>
              <a:gdLst>
                <a:gd name="T0" fmla="*/ 2191 w 3330"/>
                <a:gd name="T1" fmla="*/ 50 h 2210"/>
                <a:gd name="T2" fmla="*/ 2509 w 3330"/>
                <a:gd name="T3" fmla="*/ 236 h 2210"/>
                <a:gd name="T4" fmla="*/ 2732 w 3330"/>
                <a:gd name="T5" fmla="*/ 528 h 2210"/>
                <a:gd name="T6" fmla="*/ 2829 w 3330"/>
                <a:gd name="T7" fmla="*/ 895 h 2210"/>
                <a:gd name="T8" fmla="*/ 3087 w 3330"/>
                <a:gd name="T9" fmla="*/ 1030 h 2210"/>
                <a:gd name="T10" fmla="*/ 3264 w 3330"/>
                <a:gd name="T11" fmla="*/ 1259 h 2210"/>
                <a:gd name="T12" fmla="*/ 3330 w 3330"/>
                <a:gd name="T13" fmla="*/ 1546 h 2210"/>
                <a:gd name="T14" fmla="*/ 3258 w 3330"/>
                <a:gd name="T15" fmla="*/ 1846 h 2210"/>
                <a:gd name="T16" fmla="*/ 3067 w 3330"/>
                <a:gd name="T17" fmla="*/ 2075 h 2210"/>
                <a:gd name="T18" fmla="*/ 2789 w 3330"/>
                <a:gd name="T19" fmla="*/ 2198 h 2210"/>
                <a:gd name="T20" fmla="*/ 2618 w 3330"/>
                <a:gd name="T21" fmla="*/ 2187 h 2210"/>
                <a:gd name="T22" fmla="*/ 2630 w 3330"/>
                <a:gd name="T23" fmla="*/ 2111 h 2210"/>
                <a:gd name="T24" fmla="*/ 2827 w 3330"/>
                <a:gd name="T25" fmla="*/ 2075 h 2210"/>
                <a:gd name="T26" fmla="*/ 3056 w 3330"/>
                <a:gd name="T27" fmla="*/ 1937 h 2210"/>
                <a:gd name="T28" fmla="*/ 3194 w 3330"/>
                <a:gd name="T29" fmla="*/ 1710 h 2210"/>
                <a:gd name="T30" fmla="*/ 3207 w 3330"/>
                <a:gd name="T31" fmla="*/ 1434 h 2210"/>
                <a:gd name="T32" fmla="*/ 3089 w 3330"/>
                <a:gd name="T33" fmla="*/ 1189 h 2210"/>
                <a:gd name="T34" fmla="*/ 2872 w 3330"/>
                <a:gd name="T35" fmla="*/ 1026 h 2210"/>
                <a:gd name="T36" fmla="*/ 2735 w 3330"/>
                <a:gd name="T37" fmla="*/ 991 h 2210"/>
                <a:gd name="T38" fmla="*/ 2605 w 3330"/>
                <a:gd name="T39" fmla="*/ 986 h 2210"/>
                <a:gd name="T40" fmla="*/ 2498 w 3330"/>
                <a:gd name="T41" fmla="*/ 995 h 2210"/>
                <a:gd name="T42" fmla="*/ 2442 w 3330"/>
                <a:gd name="T43" fmla="*/ 947 h 2210"/>
                <a:gd name="T44" fmla="*/ 2489 w 3330"/>
                <a:gd name="T45" fmla="*/ 885 h 2210"/>
                <a:gd name="T46" fmla="*/ 2715 w 3330"/>
                <a:gd name="T47" fmla="*/ 878 h 2210"/>
                <a:gd name="T48" fmla="*/ 2616 w 3330"/>
                <a:gd name="T49" fmla="*/ 547 h 2210"/>
                <a:gd name="T50" fmla="*/ 2400 w 3330"/>
                <a:gd name="T51" fmla="*/ 289 h 2210"/>
                <a:gd name="T52" fmla="*/ 2099 w 3330"/>
                <a:gd name="T53" fmla="*/ 138 h 2210"/>
                <a:gd name="T54" fmla="*/ 1762 w 3330"/>
                <a:gd name="T55" fmla="*/ 122 h 2210"/>
                <a:gd name="T56" fmla="*/ 1455 w 3330"/>
                <a:gd name="T57" fmla="*/ 234 h 2210"/>
                <a:gd name="T58" fmla="*/ 1210 w 3330"/>
                <a:gd name="T59" fmla="*/ 449 h 2210"/>
                <a:gd name="T60" fmla="*/ 1360 w 3330"/>
                <a:gd name="T61" fmla="*/ 666 h 2210"/>
                <a:gd name="T62" fmla="*/ 1376 w 3330"/>
                <a:gd name="T63" fmla="*/ 861 h 2210"/>
                <a:gd name="T64" fmla="*/ 1299 w 3330"/>
                <a:gd name="T65" fmla="*/ 873 h 2210"/>
                <a:gd name="T66" fmla="*/ 1266 w 3330"/>
                <a:gd name="T67" fmla="*/ 741 h 2210"/>
                <a:gd name="T68" fmla="*/ 1164 w 3330"/>
                <a:gd name="T69" fmla="*/ 558 h 2210"/>
                <a:gd name="T70" fmla="*/ 1047 w 3330"/>
                <a:gd name="T71" fmla="*/ 477 h 2210"/>
                <a:gd name="T72" fmla="*/ 974 w 3330"/>
                <a:gd name="T73" fmla="*/ 452 h 2210"/>
                <a:gd name="T74" fmla="*/ 888 w 3330"/>
                <a:gd name="T75" fmla="*/ 442 h 2210"/>
                <a:gd name="T76" fmla="*/ 666 w 3330"/>
                <a:gd name="T77" fmla="*/ 511 h 2210"/>
                <a:gd name="T78" fmla="*/ 526 w 3330"/>
                <a:gd name="T79" fmla="*/ 689 h 2210"/>
                <a:gd name="T80" fmla="*/ 501 w 3330"/>
                <a:gd name="T81" fmla="*/ 843 h 2210"/>
                <a:gd name="T82" fmla="*/ 468 w 3330"/>
                <a:gd name="T83" fmla="*/ 934 h 2210"/>
                <a:gd name="T84" fmla="*/ 260 w 3330"/>
                <a:gd name="T85" fmla="*/ 1101 h 2210"/>
                <a:gd name="T86" fmla="*/ 134 w 3330"/>
                <a:gd name="T87" fmla="*/ 1342 h 2210"/>
                <a:gd name="T88" fmla="*/ 123 w 3330"/>
                <a:gd name="T89" fmla="*/ 1622 h 2210"/>
                <a:gd name="T90" fmla="*/ 248 w 3330"/>
                <a:gd name="T91" fmla="*/ 1882 h 2210"/>
                <a:gd name="T92" fmla="*/ 479 w 3330"/>
                <a:gd name="T93" fmla="*/ 2053 h 2210"/>
                <a:gd name="T94" fmla="*/ 731 w 3330"/>
                <a:gd name="T95" fmla="*/ 2103 h 2210"/>
                <a:gd name="T96" fmla="*/ 766 w 3330"/>
                <a:gd name="T97" fmla="*/ 2172 h 2210"/>
                <a:gd name="T98" fmla="*/ 648 w 3330"/>
                <a:gd name="T99" fmla="*/ 2207 h 2210"/>
                <a:gd name="T100" fmla="*/ 353 w 3330"/>
                <a:gd name="T101" fmla="*/ 2113 h 2210"/>
                <a:gd name="T102" fmla="*/ 130 w 3330"/>
                <a:gd name="T103" fmla="*/ 1910 h 2210"/>
                <a:gd name="T104" fmla="*/ 11 w 3330"/>
                <a:gd name="T105" fmla="*/ 1628 h 2210"/>
                <a:gd name="T106" fmla="*/ 24 w 3330"/>
                <a:gd name="T107" fmla="*/ 1320 h 2210"/>
                <a:gd name="T108" fmla="*/ 160 w 3330"/>
                <a:gd name="T109" fmla="*/ 1048 h 2210"/>
                <a:gd name="T110" fmla="*/ 390 w 3330"/>
                <a:gd name="T111" fmla="*/ 850 h 2210"/>
                <a:gd name="T112" fmla="*/ 433 w 3330"/>
                <a:gd name="T113" fmla="*/ 624 h 2210"/>
                <a:gd name="T114" fmla="*/ 593 w 3330"/>
                <a:gd name="T115" fmla="*/ 428 h 2210"/>
                <a:gd name="T116" fmla="*/ 834 w 3330"/>
                <a:gd name="T117" fmla="*/ 335 h 2210"/>
                <a:gd name="T118" fmla="*/ 999 w 3330"/>
                <a:gd name="T119" fmla="*/ 345 h 2210"/>
                <a:gd name="T120" fmla="*/ 1111 w 3330"/>
                <a:gd name="T121" fmla="*/ 385 h 2210"/>
                <a:gd name="T122" fmla="*/ 1313 w 3330"/>
                <a:gd name="T123" fmla="*/ 194 h 2210"/>
                <a:gd name="T124" fmla="*/ 1620 w 3330"/>
                <a:gd name="T125" fmla="*/ 40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0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8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1"/>
                  </a:lnTo>
                  <a:lnTo>
                    <a:pt x="2821" y="817"/>
                  </a:lnTo>
                  <a:lnTo>
                    <a:pt x="2829" y="895"/>
                  </a:lnTo>
                  <a:lnTo>
                    <a:pt x="2886" y="912"/>
                  </a:lnTo>
                  <a:lnTo>
                    <a:pt x="2940" y="935"/>
                  </a:lnTo>
                  <a:lnTo>
                    <a:pt x="2992" y="963"/>
                  </a:lnTo>
                  <a:lnTo>
                    <a:pt x="3041" y="994"/>
                  </a:lnTo>
                  <a:lnTo>
                    <a:pt x="3087" y="1030"/>
                  </a:lnTo>
                  <a:lnTo>
                    <a:pt x="3130" y="1069"/>
                  </a:lnTo>
                  <a:lnTo>
                    <a:pt x="3170" y="1112"/>
                  </a:lnTo>
                  <a:lnTo>
                    <a:pt x="3205" y="1158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68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0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0"/>
                  </a:lnTo>
                  <a:lnTo>
                    <a:pt x="3258" y="1846"/>
                  </a:lnTo>
                  <a:lnTo>
                    <a:pt x="3228" y="1898"/>
                  </a:lnTo>
                  <a:lnTo>
                    <a:pt x="3194" y="1948"/>
                  </a:lnTo>
                  <a:lnTo>
                    <a:pt x="3155" y="1993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09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7"/>
                  </a:lnTo>
                  <a:lnTo>
                    <a:pt x="2663" y="2210"/>
                  </a:lnTo>
                  <a:lnTo>
                    <a:pt x="2645" y="2207"/>
                  </a:lnTo>
                  <a:lnTo>
                    <a:pt x="2630" y="2199"/>
                  </a:lnTo>
                  <a:lnTo>
                    <a:pt x="2618" y="2187"/>
                  </a:lnTo>
                  <a:lnTo>
                    <a:pt x="2610" y="2172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2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6"/>
                  </a:lnTo>
                  <a:lnTo>
                    <a:pt x="2927" y="2033"/>
                  </a:lnTo>
                  <a:lnTo>
                    <a:pt x="2974" y="2005"/>
                  </a:lnTo>
                  <a:lnTo>
                    <a:pt x="3016" y="1973"/>
                  </a:lnTo>
                  <a:lnTo>
                    <a:pt x="3056" y="1937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0"/>
                  </a:lnTo>
                  <a:lnTo>
                    <a:pt x="3175" y="1761"/>
                  </a:lnTo>
                  <a:lnTo>
                    <a:pt x="3194" y="1710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89"/>
                  </a:lnTo>
                  <a:lnTo>
                    <a:pt x="3207" y="1434"/>
                  </a:lnTo>
                  <a:lnTo>
                    <a:pt x="3194" y="1380"/>
                  </a:lnTo>
                  <a:lnTo>
                    <a:pt x="3175" y="1328"/>
                  </a:lnTo>
                  <a:lnTo>
                    <a:pt x="3150" y="1279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8"/>
                  </a:lnTo>
                  <a:lnTo>
                    <a:pt x="3012" y="1111"/>
                  </a:lnTo>
                  <a:lnTo>
                    <a:pt x="2969" y="1078"/>
                  </a:lnTo>
                  <a:lnTo>
                    <a:pt x="2922" y="1050"/>
                  </a:lnTo>
                  <a:lnTo>
                    <a:pt x="2872" y="1026"/>
                  </a:lnTo>
                  <a:lnTo>
                    <a:pt x="2820" y="1008"/>
                  </a:lnTo>
                  <a:lnTo>
                    <a:pt x="2766" y="994"/>
                  </a:lnTo>
                  <a:lnTo>
                    <a:pt x="2761" y="994"/>
                  </a:lnTo>
                  <a:lnTo>
                    <a:pt x="2750" y="992"/>
                  </a:lnTo>
                  <a:lnTo>
                    <a:pt x="2735" y="991"/>
                  </a:lnTo>
                  <a:lnTo>
                    <a:pt x="2715" y="989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6"/>
                  </a:lnTo>
                  <a:lnTo>
                    <a:pt x="2573" y="988"/>
                  </a:lnTo>
                  <a:lnTo>
                    <a:pt x="2540" y="990"/>
                  </a:lnTo>
                  <a:lnTo>
                    <a:pt x="2506" y="994"/>
                  </a:lnTo>
                  <a:lnTo>
                    <a:pt x="2502" y="995"/>
                  </a:lnTo>
                  <a:lnTo>
                    <a:pt x="2498" y="995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7"/>
                  </a:lnTo>
                  <a:lnTo>
                    <a:pt x="2443" y="930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38"/>
                  </a:lnTo>
                  <a:lnTo>
                    <a:pt x="2672" y="672"/>
                  </a:lnTo>
                  <a:lnTo>
                    <a:pt x="2646" y="609"/>
                  </a:lnTo>
                  <a:lnTo>
                    <a:pt x="2616" y="547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89"/>
                  </a:lnTo>
                  <a:lnTo>
                    <a:pt x="2345" y="250"/>
                  </a:lnTo>
                  <a:lnTo>
                    <a:pt x="2288" y="214"/>
                  </a:lnTo>
                  <a:lnTo>
                    <a:pt x="2228" y="184"/>
                  </a:lnTo>
                  <a:lnTo>
                    <a:pt x="2165" y="158"/>
                  </a:lnTo>
                  <a:lnTo>
                    <a:pt x="2099" y="138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08"/>
                  </a:lnTo>
                  <a:lnTo>
                    <a:pt x="1298" y="353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70"/>
                  </a:lnTo>
                  <a:lnTo>
                    <a:pt x="1339" y="616"/>
                  </a:lnTo>
                  <a:lnTo>
                    <a:pt x="1360" y="666"/>
                  </a:lnTo>
                  <a:lnTo>
                    <a:pt x="1375" y="718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6"/>
                  </a:lnTo>
                  <a:lnTo>
                    <a:pt x="1376" y="861"/>
                  </a:lnTo>
                  <a:lnTo>
                    <a:pt x="1364" y="873"/>
                  </a:lnTo>
                  <a:lnTo>
                    <a:pt x="1349" y="881"/>
                  </a:lnTo>
                  <a:lnTo>
                    <a:pt x="1332" y="884"/>
                  </a:lnTo>
                  <a:lnTo>
                    <a:pt x="1315" y="881"/>
                  </a:lnTo>
                  <a:lnTo>
                    <a:pt x="1299" y="873"/>
                  </a:lnTo>
                  <a:lnTo>
                    <a:pt x="1288" y="861"/>
                  </a:lnTo>
                  <a:lnTo>
                    <a:pt x="1280" y="846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1"/>
                  </a:lnTo>
                  <a:lnTo>
                    <a:pt x="1254" y="699"/>
                  </a:lnTo>
                  <a:lnTo>
                    <a:pt x="1237" y="660"/>
                  </a:lnTo>
                  <a:lnTo>
                    <a:pt x="1217" y="623"/>
                  </a:lnTo>
                  <a:lnTo>
                    <a:pt x="1192" y="589"/>
                  </a:lnTo>
                  <a:lnTo>
                    <a:pt x="1164" y="558"/>
                  </a:lnTo>
                  <a:lnTo>
                    <a:pt x="1133" y="529"/>
                  </a:lnTo>
                  <a:lnTo>
                    <a:pt x="1099" y="504"/>
                  </a:lnTo>
                  <a:lnTo>
                    <a:pt x="1080" y="492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1"/>
                  </a:lnTo>
                  <a:lnTo>
                    <a:pt x="630" y="540"/>
                  </a:lnTo>
                  <a:lnTo>
                    <a:pt x="597" y="572"/>
                  </a:lnTo>
                  <a:lnTo>
                    <a:pt x="569" y="608"/>
                  </a:lnTo>
                  <a:lnTo>
                    <a:pt x="545" y="647"/>
                  </a:lnTo>
                  <a:lnTo>
                    <a:pt x="526" y="689"/>
                  </a:lnTo>
                  <a:lnTo>
                    <a:pt x="512" y="733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3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4"/>
                  </a:lnTo>
                  <a:lnTo>
                    <a:pt x="422" y="960"/>
                  </a:lnTo>
                  <a:lnTo>
                    <a:pt x="377" y="989"/>
                  </a:lnTo>
                  <a:lnTo>
                    <a:pt x="335" y="1023"/>
                  </a:lnTo>
                  <a:lnTo>
                    <a:pt x="296" y="1060"/>
                  </a:lnTo>
                  <a:lnTo>
                    <a:pt x="260" y="1101"/>
                  </a:lnTo>
                  <a:lnTo>
                    <a:pt x="227" y="1145"/>
                  </a:lnTo>
                  <a:lnTo>
                    <a:pt x="198" y="1192"/>
                  </a:lnTo>
                  <a:lnTo>
                    <a:pt x="173" y="1240"/>
                  </a:lnTo>
                  <a:lnTo>
                    <a:pt x="151" y="1290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0"/>
                  </a:lnTo>
                  <a:lnTo>
                    <a:pt x="114" y="1561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3"/>
                  </a:lnTo>
                  <a:lnTo>
                    <a:pt x="184" y="1786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7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2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2"/>
                  </a:lnTo>
                  <a:lnTo>
                    <a:pt x="758" y="2187"/>
                  </a:lnTo>
                  <a:lnTo>
                    <a:pt x="746" y="2199"/>
                  </a:lnTo>
                  <a:lnTo>
                    <a:pt x="731" y="2207"/>
                  </a:lnTo>
                  <a:lnTo>
                    <a:pt x="713" y="2210"/>
                  </a:lnTo>
                  <a:lnTo>
                    <a:pt x="648" y="2207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3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2"/>
                  </a:lnTo>
                  <a:lnTo>
                    <a:pt x="168" y="1957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4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8"/>
                  </a:lnTo>
                  <a:lnTo>
                    <a:pt x="3" y="1565"/>
                  </a:lnTo>
                  <a:lnTo>
                    <a:pt x="0" y="1500"/>
                  </a:lnTo>
                  <a:lnTo>
                    <a:pt x="3" y="1440"/>
                  </a:lnTo>
                  <a:lnTo>
                    <a:pt x="11" y="1379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0"/>
                  </a:lnTo>
                  <a:lnTo>
                    <a:pt x="124" y="1097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7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5"/>
                  </a:lnTo>
                  <a:lnTo>
                    <a:pt x="401" y="722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8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5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7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7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88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3" name="Group 1202"/>
          <p:cNvGrpSpPr/>
          <p:nvPr/>
        </p:nvGrpSpPr>
        <p:grpSpPr>
          <a:xfrm>
            <a:off x="4394446" y="4267053"/>
            <a:ext cx="587375" cy="487363"/>
            <a:chOff x="5281613" y="4267200"/>
            <a:chExt cx="587375" cy="4873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1" name="Freeform 197"/>
            <p:cNvSpPr>
              <a:spLocks noEditPoints="1"/>
            </p:cNvSpPr>
            <p:nvPr/>
          </p:nvSpPr>
          <p:spPr bwMode="auto">
            <a:xfrm>
              <a:off x="5467351" y="4521200"/>
              <a:ext cx="234950" cy="233363"/>
            </a:xfrm>
            <a:custGeom>
              <a:avLst/>
              <a:gdLst>
                <a:gd name="T0" fmla="*/ 111 w 1332"/>
                <a:gd name="T1" fmla="*/ 110 h 1326"/>
                <a:gd name="T2" fmla="*/ 111 w 1332"/>
                <a:gd name="T3" fmla="*/ 1215 h 1326"/>
                <a:gd name="T4" fmla="*/ 610 w 1332"/>
                <a:gd name="T5" fmla="*/ 1215 h 1326"/>
                <a:gd name="T6" fmla="*/ 610 w 1332"/>
                <a:gd name="T7" fmla="*/ 520 h 1326"/>
                <a:gd name="T8" fmla="*/ 372 w 1332"/>
                <a:gd name="T9" fmla="*/ 757 h 1326"/>
                <a:gd name="T10" fmla="*/ 293 w 1332"/>
                <a:gd name="T11" fmla="*/ 679 h 1326"/>
                <a:gd name="T12" fmla="*/ 666 w 1332"/>
                <a:gd name="T13" fmla="*/ 308 h 1326"/>
                <a:gd name="T14" fmla="*/ 1038 w 1332"/>
                <a:gd name="T15" fmla="*/ 679 h 1326"/>
                <a:gd name="T16" fmla="*/ 959 w 1332"/>
                <a:gd name="T17" fmla="*/ 757 h 1326"/>
                <a:gd name="T18" fmla="*/ 721 w 1332"/>
                <a:gd name="T19" fmla="*/ 520 h 1326"/>
                <a:gd name="T20" fmla="*/ 721 w 1332"/>
                <a:gd name="T21" fmla="*/ 1215 h 1326"/>
                <a:gd name="T22" fmla="*/ 1221 w 1332"/>
                <a:gd name="T23" fmla="*/ 1215 h 1326"/>
                <a:gd name="T24" fmla="*/ 1221 w 1332"/>
                <a:gd name="T25" fmla="*/ 110 h 1326"/>
                <a:gd name="T26" fmla="*/ 111 w 1332"/>
                <a:gd name="T27" fmla="*/ 110 h 1326"/>
                <a:gd name="T28" fmla="*/ 0 w 1332"/>
                <a:gd name="T29" fmla="*/ 0 h 1326"/>
                <a:gd name="T30" fmla="*/ 1332 w 1332"/>
                <a:gd name="T31" fmla="*/ 0 h 1326"/>
                <a:gd name="T32" fmla="*/ 1332 w 1332"/>
                <a:gd name="T33" fmla="*/ 1326 h 1326"/>
                <a:gd name="T34" fmla="*/ 0 w 1332"/>
                <a:gd name="T35" fmla="*/ 1326 h 1326"/>
                <a:gd name="T36" fmla="*/ 0 w 1332"/>
                <a:gd name="T37" fmla="*/ 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2" h="1326">
                  <a:moveTo>
                    <a:pt x="111" y="110"/>
                  </a:moveTo>
                  <a:lnTo>
                    <a:pt x="111" y="1215"/>
                  </a:lnTo>
                  <a:lnTo>
                    <a:pt x="610" y="1215"/>
                  </a:lnTo>
                  <a:lnTo>
                    <a:pt x="610" y="520"/>
                  </a:lnTo>
                  <a:lnTo>
                    <a:pt x="372" y="757"/>
                  </a:lnTo>
                  <a:lnTo>
                    <a:pt x="293" y="679"/>
                  </a:lnTo>
                  <a:lnTo>
                    <a:pt x="666" y="308"/>
                  </a:lnTo>
                  <a:lnTo>
                    <a:pt x="1038" y="679"/>
                  </a:lnTo>
                  <a:lnTo>
                    <a:pt x="959" y="757"/>
                  </a:lnTo>
                  <a:lnTo>
                    <a:pt x="721" y="520"/>
                  </a:lnTo>
                  <a:lnTo>
                    <a:pt x="721" y="1215"/>
                  </a:lnTo>
                  <a:lnTo>
                    <a:pt x="1221" y="1215"/>
                  </a:lnTo>
                  <a:lnTo>
                    <a:pt x="1221" y="110"/>
                  </a:lnTo>
                  <a:lnTo>
                    <a:pt x="111" y="110"/>
                  </a:lnTo>
                  <a:close/>
                  <a:moveTo>
                    <a:pt x="0" y="0"/>
                  </a:moveTo>
                  <a:lnTo>
                    <a:pt x="1332" y="0"/>
                  </a:lnTo>
                  <a:lnTo>
                    <a:pt x="1332" y="1326"/>
                  </a:lnTo>
                  <a:lnTo>
                    <a:pt x="0" y="13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198"/>
            <p:cNvSpPr>
              <a:spLocks/>
            </p:cNvSpPr>
            <p:nvPr/>
          </p:nvSpPr>
          <p:spPr bwMode="auto">
            <a:xfrm>
              <a:off x="5281613" y="4267200"/>
              <a:ext cx="587375" cy="390525"/>
            </a:xfrm>
            <a:custGeom>
              <a:avLst/>
              <a:gdLst>
                <a:gd name="T0" fmla="*/ 2191 w 3330"/>
                <a:gd name="T1" fmla="*/ 50 h 2210"/>
                <a:gd name="T2" fmla="*/ 2509 w 3330"/>
                <a:gd name="T3" fmla="*/ 236 h 2210"/>
                <a:gd name="T4" fmla="*/ 2732 w 3330"/>
                <a:gd name="T5" fmla="*/ 528 h 2210"/>
                <a:gd name="T6" fmla="*/ 2829 w 3330"/>
                <a:gd name="T7" fmla="*/ 895 h 2210"/>
                <a:gd name="T8" fmla="*/ 3087 w 3330"/>
                <a:gd name="T9" fmla="*/ 1030 h 2210"/>
                <a:gd name="T10" fmla="*/ 3264 w 3330"/>
                <a:gd name="T11" fmla="*/ 1259 h 2210"/>
                <a:gd name="T12" fmla="*/ 3330 w 3330"/>
                <a:gd name="T13" fmla="*/ 1546 h 2210"/>
                <a:gd name="T14" fmla="*/ 3258 w 3330"/>
                <a:gd name="T15" fmla="*/ 1846 h 2210"/>
                <a:gd name="T16" fmla="*/ 3067 w 3330"/>
                <a:gd name="T17" fmla="*/ 2075 h 2210"/>
                <a:gd name="T18" fmla="*/ 2789 w 3330"/>
                <a:gd name="T19" fmla="*/ 2198 h 2210"/>
                <a:gd name="T20" fmla="*/ 2618 w 3330"/>
                <a:gd name="T21" fmla="*/ 2187 h 2210"/>
                <a:gd name="T22" fmla="*/ 2630 w 3330"/>
                <a:gd name="T23" fmla="*/ 2111 h 2210"/>
                <a:gd name="T24" fmla="*/ 2827 w 3330"/>
                <a:gd name="T25" fmla="*/ 2075 h 2210"/>
                <a:gd name="T26" fmla="*/ 3056 w 3330"/>
                <a:gd name="T27" fmla="*/ 1937 h 2210"/>
                <a:gd name="T28" fmla="*/ 3194 w 3330"/>
                <a:gd name="T29" fmla="*/ 1710 h 2210"/>
                <a:gd name="T30" fmla="*/ 3207 w 3330"/>
                <a:gd name="T31" fmla="*/ 1434 h 2210"/>
                <a:gd name="T32" fmla="*/ 3089 w 3330"/>
                <a:gd name="T33" fmla="*/ 1189 h 2210"/>
                <a:gd name="T34" fmla="*/ 2872 w 3330"/>
                <a:gd name="T35" fmla="*/ 1026 h 2210"/>
                <a:gd name="T36" fmla="*/ 2735 w 3330"/>
                <a:gd name="T37" fmla="*/ 991 h 2210"/>
                <a:gd name="T38" fmla="*/ 2605 w 3330"/>
                <a:gd name="T39" fmla="*/ 986 h 2210"/>
                <a:gd name="T40" fmla="*/ 2498 w 3330"/>
                <a:gd name="T41" fmla="*/ 995 h 2210"/>
                <a:gd name="T42" fmla="*/ 2442 w 3330"/>
                <a:gd name="T43" fmla="*/ 947 h 2210"/>
                <a:gd name="T44" fmla="*/ 2489 w 3330"/>
                <a:gd name="T45" fmla="*/ 885 h 2210"/>
                <a:gd name="T46" fmla="*/ 2715 w 3330"/>
                <a:gd name="T47" fmla="*/ 878 h 2210"/>
                <a:gd name="T48" fmla="*/ 2616 w 3330"/>
                <a:gd name="T49" fmla="*/ 547 h 2210"/>
                <a:gd name="T50" fmla="*/ 2400 w 3330"/>
                <a:gd name="T51" fmla="*/ 289 h 2210"/>
                <a:gd name="T52" fmla="*/ 2099 w 3330"/>
                <a:gd name="T53" fmla="*/ 138 h 2210"/>
                <a:gd name="T54" fmla="*/ 1762 w 3330"/>
                <a:gd name="T55" fmla="*/ 122 h 2210"/>
                <a:gd name="T56" fmla="*/ 1455 w 3330"/>
                <a:gd name="T57" fmla="*/ 234 h 2210"/>
                <a:gd name="T58" fmla="*/ 1210 w 3330"/>
                <a:gd name="T59" fmla="*/ 449 h 2210"/>
                <a:gd name="T60" fmla="*/ 1360 w 3330"/>
                <a:gd name="T61" fmla="*/ 666 h 2210"/>
                <a:gd name="T62" fmla="*/ 1376 w 3330"/>
                <a:gd name="T63" fmla="*/ 861 h 2210"/>
                <a:gd name="T64" fmla="*/ 1299 w 3330"/>
                <a:gd name="T65" fmla="*/ 873 h 2210"/>
                <a:gd name="T66" fmla="*/ 1266 w 3330"/>
                <a:gd name="T67" fmla="*/ 741 h 2210"/>
                <a:gd name="T68" fmla="*/ 1164 w 3330"/>
                <a:gd name="T69" fmla="*/ 558 h 2210"/>
                <a:gd name="T70" fmla="*/ 1047 w 3330"/>
                <a:gd name="T71" fmla="*/ 477 h 2210"/>
                <a:gd name="T72" fmla="*/ 974 w 3330"/>
                <a:gd name="T73" fmla="*/ 452 h 2210"/>
                <a:gd name="T74" fmla="*/ 888 w 3330"/>
                <a:gd name="T75" fmla="*/ 442 h 2210"/>
                <a:gd name="T76" fmla="*/ 666 w 3330"/>
                <a:gd name="T77" fmla="*/ 511 h 2210"/>
                <a:gd name="T78" fmla="*/ 526 w 3330"/>
                <a:gd name="T79" fmla="*/ 689 h 2210"/>
                <a:gd name="T80" fmla="*/ 501 w 3330"/>
                <a:gd name="T81" fmla="*/ 843 h 2210"/>
                <a:gd name="T82" fmla="*/ 468 w 3330"/>
                <a:gd name="T83" fmla="*/ 934 h 2210"/>
                <a:gd name="T84" fmla="*/ 260 w 3330"/>
                <a:gd name="T85" fmla="*/ 1101 h 2210"/>
                <a:gd name="T86" fmla="*/ 134 w 3330"/>
                <a:gd name="T87" fmla="*/ 1342 h 2210"/>
                <a:gd name="T88" fmla="*/ 123 w 3330"/>
                <a:gd name="T89" fmla="*/ 1622 h 2210"/>
                <a:gd name="T90" fmla="*/ 248 w 3330"/>
                <a:gd name="T91" fmla="*/ 1882 h 2210"/>
                <a:gd name="T92" fmla="*/ 479 w 3330"/>
                <a:gd name="T93" fmla="*/ 2053 h 2210"/>
                <a:gd name="T94" fmla="*/ 731 w 3330"/>
                <a:gd name="T95" fmla="*/ 2103 h 2210"/>
                <a:gd name="T96" fmla="*/ 766 w 3330"/>
                <a:gd name="T97" fmla="*/ 2172 h 2210"/>
                <a:gd name="T98" fmla="*/ 648 w 3330"/>
                <a:gd name="T99" fmla="*/ 2207 h 2210"/>
                <a:gd name="T100" fmla="*/ 353 w 3330"/>
                <a:gd name="T101" fmla="*/ 2113 h 2210"/>
                <a:gd name="T102" fmla="*/ 130 w 3330"/>
                <a:gd name="T103" fmla="*/ 1910 h 2210"/>
                <a:gd name="T104" fmla="*/ 11 w 3330"/>
                <a:gd name="T105" fmla="*/ 1628 h 2210"/>
                <a:gd name="T106" fmla="*/ 24 w 3330"/>
                <a:gd name="T107" fmla="*/ 1320 h 2210"/>
                <a:gd name="T108" fmla="*/ 160 w 3330"/>
                <a:gd name="T109" fmla="*/ 1048 h 2210"/>
                <a:gd name="T110" fmla="*/ 390 w 3330"/>
                <a:gd name="T111" fmla="*/ 850 h 2210"/>
                <a:gd name="T112" fmla="*/ 433 w 3330"/>
                <a:gd name="T113" fmla="*/ 624 h 2210"/>
                <a:gd name="T114" fmla="*/ 593 w 3330"/>
                <a:gd name="T115" fmla="*/ 428 h 2210"/>
                <a:gd name="T116" fmla="*/ 834 w 3330"/>
                <a:gd name="T117" fmla="*/ 335 h 2210"/>
                <a:gd name="T118" fmla="*/ 999 w 3330"/>
                <a:gd name="T119" fmla="*/ 345 h 2210"/>
                <a:gd name="T120" fmla="*/ 1111 w 3330"/>
                <a:gd name="T121" fmla="*/ 385 h 2210"/>
                <a:gd name="T122" fmla="*/ 1313 w 3330"/>
                <a:gd name="T123" fmla="*/ 194 h 2210"/>
                <a:gd name="T124" fmla="*/ 1620 w 3330"/>
                <a:gd name="T125" fmla="*/ 40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0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8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1"/>
                  </a:lnTo>
                  <a:lnTo>
                    <a:pt x="2821" y="817"/>
                  </a:lnTo>
                  <a:lnTo>
                    <a:pt x="2829" y="895"/>
                  </a:lnTo>
                  <a:lnTo>
                    <a:pt x="2886" y="912"/>
                  </a:lnTo>
                  <a:lnTo>
                    <a:pt x="2940" y="935"/>
                  </a:lnTo>
                  <a:lnTo>
                    <a:pt x="2992" y="963"/>
                  </a:lnTo>
                  <a:lnTo>
                    <a:pt x="3041" y="994"/>
                  </a:lnTo>
                  <a:lnTo>
                    <a:pt x="3087" y="1030"/>
                  </a:lnTo>
                  <a:lnTo>
                    <a:pt x="3130" y="1069"/>
                  </a:lnTo>
                  <a:lnTo>
                    <a:pt x="3170" y="1112"/>
                  </a:lnTo>
                  <a:lnTo>
                    <a:pt x="3205" y="1158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68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0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0"/>
                  </a:lnTo>
                  <a:lnTo>
                    <a:pt x="3258" y="1846"/>
                  </a:lnTo>
                  <a:lnTo>
                    <a:pt x="3228" y="1898"/>
                  </a:lnTo>
                  <a:lnTo>
                    <a:pt x="3194" y="1948"/>
                  </a:lnTo>
                  <a:lnTo>
                    <a:pt x="3155" y="1993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09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7"/>
                  </a:lnTo>
                  <a:lnTo>
                    <a:pt x="2663" y="2210"/>
                  </a:lnTo>
                  <a:lnTo>
                    <a:pt x="2645" y="2207"/>
                  </a:lnTo>
                  <a:lnTo>
                    <a:pt x="2630" y="2199"/>
                  </a:lnTo>
                  <a:lnTo>
                    <a:pt x="2618" y="2187"/>
                  </a:lnTo>
                  <a:lnTo>
                    <a:pt x="2610" y="2172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2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6"/>
                  </a:lnTo>
                  <a:lnTo>
                    <a:pt x="2927" y="2033"/>
                  </a:lnTo>
                  <a:lnTo>
                    <a:pt x="2974" y="2005"/>
                  </a:lnTo>
                  <a:lnTo>
                    <a:pt x="3016" y="1973"/>
                  </a:lnTo>
                  <a:lnTo>
                    <a:pt x="3056" y="1937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0"/>
                  </a:lnTo>
                  <a:lnTo>
                    <a:pt x="3175" y="1761"/>
                  </a:lnTo>
                  <a:lnTo>
                    <a:pt x="3194" y="1710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89"/>
                  </a:lnTo>
                  <a:lnTo>
                    <a:pt x="3207" y="1434"/>
                  </a:lnTo>
                  <a:lnTo>
                    <a:pt x="3194" y="1380"/>
                  </a:lnTo>
                  <a:lnTo>
                    <a:pt x="3175" y="1328"/>
                  </a:lnTo>
                  <a:lnTo>
                    <a:pt x="3150" y="1279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8"/>
                  </a:lnTo>
                  <a:lnTo>
                    <a:pt x="3012" y="1111"/>
                  </a:lnTo>
                  <a:lnTo>
                    <a:pt x="2969" y="1078"/>
                  </a:lnTo>
                  <a:lnTo>
                    <a:pt x="2922" y="1050"/>
                  </a:lnTo>
                  <a:lnTo>
                    <a:pt x="2872" y="1026"/>
                  </a:lnTo>
                  <a:lnTo>
                    <a:pt x="2820" y="1008"/>
                  </a:lnTo>
                  <a:lnTo>
                    <a:pt x="2766" y="994"/>
                  </a:lnTo>
                  <a:lnTo>
                    <a:pt x="2761" y="994"/>
                  </a:lnTo>
                  <a:lnTo>
                    <a:pt x="2750" y="992"/>
                  </a:lnTo>
                  <a:lnTo>
                    <a:pt x="2735" y="991"/>
                  </a:lnTo>
                  <a:lnTo>
                    <a:pt x="2715" y="989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6"/>
                  </a:lnTo>
                  <a:lnTo>
                    <a:pt x="2573" y="988"/>
                  </a:lnTo>
                  <a:lnTo>
                    <a:pt x="2540" y="990"/>
                  </a:lnTo>
                  <a:lnTo>
                    <a:pt x="2506" y="994"/>
                  </a:lnTo>
                  <a:lnTo>
                    <a:pt x="2502" y="995"/>
                  </a:lnTo>
                  <a:lnTo>
                    <a:pt x="2498" y="995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7"/>
                  </a:lnTo>
                  <a:lnTo>
                    <a:pt x="2443" y="930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38"/>
                  </a:lnTo>
                  <a:lnTo>
                    <a:pt x="2672" y="672"/>
                  </a:lnTo>
                  <a:lnTo>
                    <a:pt x="2646" y="609"/>
                  </a:lnTo>
                  <a:lnTo>
                    <a:pt x="2616" y="547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89"/>
                  </a:lnTo>
                  <a:lnTo>
                    <a:pt x="2345" y="250"/>
                  </a:lnTo>
                  <a:lnTo>
                    <a:pt x="2288" y="214"/>
                  </a:lnTo>
                  <a:lnTo>
                    <a:pt x="2228" y="184"/>
                  </a:lnTo>
                  <a:lnTo>
                    <a:pt x="2165" y="158"/>
                  </a:lnTo>
                  <a:lnTo>
                    <a:pt x="2099" y="138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08"/>
                  </a:lnTo>
                  <a:lnTo>
                    <a:pt x="1298" y="353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70"/>
                  </a:lnTo>
                  <a:lnTo>
                    <a:pt x="1339" y="616"/>
                  </a:lnTo>
                  <a:lnTo>
                    <a:pt x="1360" y="666"/>
                  </a:lnTo>
                  <a:lnTo>
                    <a:pt x="1375" y="718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6"/>
                  </a:lnTo>
                  <a:lnTo>
                    <a:pt x="1376" y="861"/>
                  </a:lnTo>
                  <a:lnTo>
                    <a:pt x="1364" y="873"/>
                  </a:lnTo>
                  <a:lnTo>
                    <a:pt x="1349" y="881"/>
                  </a:lnTo>
                  <a:lnTo>
                    <a:pt x="1332" y="884"/>
                  </a:lnTo>
                  <a:lnTo>
                    <a:pt x="1315" y="881"/>
                  </a:lnTo>
                  <a:lnTo>
                    <a:pt x="1299" y="873"/>
                  </a:lnTo>
                  <a:lnTo>
                    <a:pt x="1288" y="861"/>
                  </a:lnTo>
                  <a:lnTo>
                    <a:pt x="1280" y="846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1"/>
                  </a:lnTo>
                  <a:lnTo>
                    <a:pt x="1254" y="699"/>
                  </a:lnTo>
                  <a:lnTo>
                    <a:pt x="1237" y="660"/>
                  </a:lnTo>
                  <a:lnTo>
                    <a:pt x="1217" y="623"/>
                  </a:lnTo>
                  <a:lnTo>
                    <a:pt x="1192" y="589"/>
                  </a:lnTo>
                  <a:lnTo>
                    <a:pt x="1164" y="558"/>
                  </a:lnTo>
                  <a:lnTo>
                    <a:pt x="1133" y="529"/>
                  </a:lnTo>
                  <a:lnTo>
                    <a:pt x="1099" y="504"/>
                  </a:lnTo>
                  <a:lnTo>
                    <a:pt x="1080" y="492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1"/>
                  </a:lnTo>
                  <a:lnTo>
                    <a:pt x="630" y="540"/>
                  </a:lnTo>
                  <a:lnTo>
                    <a:pt x="597" y="572"/>
                  </a:lnTo>
                  <a:lnTo>
                    <a:pt x="569" y="608"/>
                  </a:lnTo>
                  <a:lnTo>
                    <a:pt x="545" y="647"/>
                  </a:lnTo>
                  <a:lnTo>
                    <a:pt x="526" y="689"/>
                  </a:lnTo>
                  <a:lnTo>
                    <a:pt x="512" y="733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3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4"/>
                  </a:lnTo>
                  <a:lnTo>
                    <a:pt x="422" y="960"/>
                  </a:lnTo>
                  <a:lnTo>
                    <a:pt x="377" y="989"/>
                  </a:lnTo>
                  <a:lnTo>
                    <a:pt x="335" y="1023"/>
                  </a:lnTo>
                  <a:lnTo>
                    <a:pt x="296" y="1060"/>
                  </a:lnTo>
                  <a:lnTo>
                    <a:pt x="260" y="1101"/>
                  </a:lnTo>
                  <a:lnTo>
                    <a:pt x="227" y="1145"/>
                  </a:lnTo>
                  <a:lnTo>
                    <a:pt x="198" y="1192"/>
                  </a:lnTo>
                  <a:lnTo>
                    <a:pt x="173" y="1240"/>
                  </a:lnTo>
                  <a:lnTo>
                    <a:pt x="151" y="1290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0"/>
                  </a:lnTo>
                  <a:lnTo>
                    <a:pt x="114" y="1561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3"/>
                  </a:lnTo>
                  <a:lnTo>
                    <a:pt x="184" y="1786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7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2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2"/>
                  </a:lnTo>
                  <a:lnTo>
                    <a:pt x="758" y="2187"/>
                  </a:lnTo>
                  <a:lnTo>
                    <a:pt x="746" y="2199"/>
                  </a:lnTo>
                  <a:lnTo>
                    <a:pt x="731" y="2207"/>
                  </a:lnTo>
                  <a:lnTo>
                    <a:pt x="713" y="2210"/>
                  </a:lnTo>
                  <a:lnTo>
                    <a:pt x="648" y="2207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3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2"/>
                  </a:lnTo>
                  <a:lnTo>
                    <a:pt x="168" y="1957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4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8"/>
                  </a:lnTo>
                  <a:lnTo>
                    <a:pt x="3" y="1565"/>
                  </a:lnTo>
                  <a:lnTo>
                    <a:pt x="0" y="1500"/>
                  </a:lnTo>
                  <a:lnTo>
                    <a:pt x="3" y="1440"/>
                  </a:lnTo>
                  <a:lnTo>
                    <a:pt x="11" y="1379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0"/>
                  </a:lnTo>
                  <a:lnTo>
                    <a:pt x="124" y="1097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7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5"/>
                  </a:lnTo>
                  <a:lnTo>
                    <a:pt x="401" y="722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8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5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7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7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88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9" name="Group 1208"/>
          <p:cNvGrpSpPr/>
          <p:nvPr/>
        </p:nvGrpSpPr>
        <p:grpSpPr>
          <a:xfrm>
            <a:off x="3458952" y="4267053"/>
            <a:ext cx="587375" cy="487363"/>
            <a:chOff x="4356100" y="4267200"/>
            <a:chExt cx="587375" cy="4873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7" name="Freeform 203"/>
            <p:cNvSpPr>
              <a:spLocks noEditPoints="1"/>
            </p:cNvSpPr>
            <p:nvPr/>
          </p:nvSpPr>
          <p:spPr bwMode="auto">
            <a:xfrm>
              <a:off x="4541838" y="4521200"/>
              <a:ext cx="234950" cy="233363"/>
            </a:xfrm>
            <a:custGeom>
              <a:avLst/>
              <a:gdLst>
                <a:gd name="T0" fmla="*/ 111 w 1332"/>
                <a:gd name="T1" fmla="*/ 110 h 1326"/>
                <a:gd name="T2" fmla="*/ 111 w 1332"/>
                <a:gd name="T3" fmla="*/ 1215 h 1326"/>
                <a:gd name="T4" fmla="*/ 1221 w 1332"/>
                <a:gd name="T5" fmla="*/ 1215 h 1326"/>
                <a:gd name="T6" fmla="*/ 1221 w 1332"/>
                <a:gd name="T7" fmla="*/ 110 h 1326"/>
                <a:gd name="T8" fmla="*/ 721 w 1332"/>
                <a:gd name="T9" fmla="*/ 110 h 1326"/>
                <a:gd name="T10" fmla="*/ 721 w 1332"/>
                <a:gd name="T11" fmla="*/ 806 h 1326"/>
                <a:gd name="T12" fmla="*/ 959 w 1332"/>
                <a:gd name="T13" fmla="*/ 568 h 1326"/>
                <a:gd name="T14" fmla="*/ 1038 w 1332"/>
                <a:gd name="T15" fmla="*/ 647 h 1326"/>
                <a:gd name="T16" fmla="*/ 666 w 1332"/>
                <a:gd name="T17" fmla="*/ 1018 h 1326"/>
                <a:gd name="T18" fmla="*/ 293 w 1332"/>
                <a:gd name="T19" fmla="*/ 647 h 1326"/>
                <a:gd name="T20" fmla="*/ 372 w 1332"/>
                <a:gd name="T21" fmla="*/ 568 h 1326"/>
                <a:gd name="T22" fmla="*/ 610 w 1332"/>
                <a:gd name="T23" fmla="*/ 806 h 1326"/>
                <a:gd name="T24" fmla="*/ 610 w 1332"/>
                <a:gd name="T25" fmla="*/ 110 h 1326"/>
                <a:gd name="T26" fmla="*/ 111 w 1332"/>
                <a:gd name="T27" fmla="*/ 110 h 1326"/>
                <a:gd name="T28" fmla="*/ 0 w 1332"/>
                <a:gd name="T29" fmla="*/ 0 h 1326"/>
                <a:gd name="T30" fmla="*/ 1332 w 1332"/>
                <a:gd name="T31" fmla="*/ 0 h 1326"/>
                <a:gd name="T32" fmla="*/ 1332 w 1332"/>
                <a:gd name="T33" fmla="*/ 1326 h 1326"/>
                <a:gd name="T34" fmla="*/ 0 w 1332"/>
                <a:gd name="T35" fmla="*/ 1326 h 1326"/>
                <a:gd name="T36" fmla="*/ 0 w 1332"/>
                <a:gd name="T37" fmla="*/ 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2" h="1326">
                  <a:moveTo>
                    <a:pt x="111" y="110"/>
                  </a:moveTo>
                  <a:lnTo>
                    <a:pt x="111" y="1215"/>
                  </a:lnTo>
                  <a:lnTo>
                    <a:pt x="1221" y="1215"/>
                  </a:lnTo>
                  <a:lnTo>
                    <a:pt x="1221" y="110"/>
                  </a:lnTo>
                  <a:lnTo>
                    <a:pt x="721" y="110"/>
                  </a:lnTo>
                  <a:lnTo>
                    <a:pt x="721" y="806"/>
                  </a:lnTo>
                  <a:lnTo>
                    <a:pt x="959" y="568"/>
                  </a:lnTo>
                  <a:lnTo>
                    <a:pt x="1038" y="647"/>
                  </a:lnTo>
                  <a:lnTo>
                    <a:pt x="666" y="1018"/>
                  </a:lnTo>
                  <a:lnTo>
                    <a:pt x="293" y="647"/>
                  </a:lnTo>
                  <a:lnTo>
                    <a:pt x="372" y="568"/>
                  </a:lnTo>
                  <a:lnTo>
                    <a:pt x="610" y="806"/>
                  </a:lnTo>
                  <a:lnTo>
                    <a:pt x="610" y="110"/>
                  </a:lnTo>
                  <a:lnTo>
                    <a:pt x="111" y="110"/>
                  </a:lnTo>
                  <a:close/>
                  <a:moveTo>
                    <a:pt x="0" y="0"/>
                  </a:moveTo>
                  <a:lnTo>
                    <a:pt x="1332" y="0"/>
                  </a:lnTo>
                  <a:lnTo>
                    <a:pt x="1332" y="1326"/>
                  </a:lnTo>
                  <a:lnTo>
                    <a:pt x="0" y="13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204"/>
            <p:cNvSpPr>
              <a:spLocks/>
            </p:cNvSpPr>
            <p:nvPr/>
          </p:nvSpPr>
          <p:spPr bwMode="auto">
            <a:xfrm>
              <a:off x="4356100" y="4267200"/>
              <a:ext cx="587375" cy="390525"/>
            </a:xfrm>
            <a:custGeom>
              <a:avLst/>
              <a:gdLst>
                <a:gd name="T0" fmla="*/ 2260 w 3330"/>
                <a:gd name="T1" fmla="*/ 77 h 2210"/>
                <a:gd name="T2" fmla="*/ 2611 w 3330"/>
                <a:gd name="T3" fmla="*/ 342 h 2210"/>
                <a:gd name="T4" fmla="*/ 2807 w 3330"/>
                <a:gd name="T5" fmla="*/ 741 h 2210"/>
                <a:gd name="T6" fmla="*/ 3041 w 3330"/>
                <a:gd name="T7" fmla="*/ 994 h 2210"/>
                <a:gd name="T8" fmla="*/ 3264 w 3330"/>
                <a:gd name="T9" fmla="*/ 1259 h 2210"/>
                <a:gd name="T10" fmla="*/ 3327 w 3330"/>
                <a:gd name="T11" fmla="*/ 1610 h 2210"/>
                <a:gd name="T12" fmla="*/ 3194 w 3330"/>
                <a:gd name="T13" fmla="*/ 1948 h 2210"/>
                <a:gd name="T14" fmla="*/ 2908 w 3330"/>
                <a:gd name="T15" fmla="*/ 2164 h 2210"/>
                <a:gd name="T16" fmla="*/ 2630 w 3330"/>
                <a:gd name="T17" fmla="*/ 2199 h 2210"/>
                <a:gd name="T18" fmla="*/ 2630 w 3330"/>
                <a:gd name="T19" fmla="*/ 2111 h 2210"/>
                <a:gd name="T20" fmla="*/ 2879 w 3330"/>
                <a:gd name="T21" fmla="*/ 2056 h 2210"/>
                <a:gd name="T22" fmla="*/ 3124 w 3330"/>
                <a:gd name="T23" fmla="*/ 1856 h 2210"/>
                <a:gd name="T24" fmla="*/ 3219 w 3330"/>
                <a:gd name="T25" fmla="*/ 1546 h 2210"/>
                <a:gd name="T26" fmla="*/ 3122 w 3330"/>
                <a:gd name="T27" fmla="*/ 1233 h 2210"/>
                <a:gd name="T28" fmla="*/ 2872 w 3330"/>
                <a:gd name="T29" fmla="*/ 1026 h 2210"/>
                <a:gd name="T30" fmla="*/ 2715 w 3330"/>
                <a:gd name="T31" fmla="*/ 989 h 2210"/>
                <a:gd name="T32" fmla="*/ 2540 w 3330"/>
                <a:gd name="T33" fmla="*/ 990 h 2210"/>
                <a:gd name="T34" fmla="*/ 2456 w 3330"/>
                <a:gd name="T35" fmla="*/ 977 h 2210"/>
                <a:gd name="T36" fmla="*/ 2462 w 3330"/>
                <a:gd name="T37" fmla="*/ 896 h 2210"/>
                <a:gd name="T38" fmla="*/ 2678 w 3330"/>
                <a:gd name="T39" fmla="*/ 876 h 2210"/>
                <a:gd name="T40" fmla="*/ 2616 w 3330"/>
                <a:gd name="T41" fmla="*/ 547 h 2210"/>
                <a:gd name="T42" fmla="*/ 2345 w 3330"/>
                <a:gd name="T43" fmla="*/ 250 h 2210"/>
                <a:gd name="T44" fmla="*/ 1963 w 3330"/>
                <a:gd name="T45" fmla="*/ 114 h 2210"/>
                <a:gd name="T46" fmla="*/ 1573 w 3330"/>
                <a:gd name="T47" fmla="*/ 175 h 2210"/>
                <a:gd name="T48" fmla="*/ 1252 w 3330"/>
                <a:gd name="T49" fmla="*/ 399 h 2210"/>
                <a:gd name="T50" fmla="*/ 1360 w 3330"/>
                <a:gd name="T51" fmla="*/ 666 h 2210"/>
                <a:gd name="T52" fmla="*/ 1364 w 3330"/>
                <a:gd name="T53" fmla="*/ 873 h 2210"/>
                <a:gd name="T54" fmla="*/ 1280 w 3330"/>
                <a:gd name="T55" fmla="*/ 846 h 2210"/>
                <a:gd name="T56" fmla="*/ 1217 w 3330"/>
                <a:gd name="T57" fmla="*/ 623 h 2210"/>
                <a:gd name="T58" fmla="*/ 1060 w 3330"/>
                <a:gd name="T59" fmla="*/ 482 h 2210"/>
                <a:gd name="T60" fmla="*/ 974 w 3330"/>
                <a:gd name="T61" fmla="*/ 452 h 2210"/>
                <a:gd name="T62" fmla="*/ 840 w 3330"/>
                <a:gd name="T63" fmla="*/ 445 h 2210"/>
                <a:gd name="T64" fmla="*/ 597 w 3330"/>
                <a:gd name="T65" fmla="*/ 572 h 2210"/>
                <a:gd name="T66" fmla="*/ 500 w 3330"/>
                <a:gd name="T67" fmla="*/ 829 h 2210"/>
                <a:gd name="T68" fmla="*/ 500 w 3330"/>
                <a:gd name="T69" fmla="*/ 919 h 2210"/>
                <a:gd name="T70" fmla="*/ 260 w 3330"/>
                <a:gd name="T71" fmla="*/ 1101 h 2210"/>
                <a:gd name="T72" fmla="*/ 121 w 3330"/>
                <a:gd name="T73" fmla="*/ 1395 h 2210"/>
                <a:gd name="T74" fmla="*/ 158 w 3330"/>
                <a:gd name="T75" fmla="*/ 1733 h 2210"/>
                <a:gd name="T76" fmla="*/ 376 w 3330"/>
                <a:gd name="T77" fmla="*/ 1997 h 2210"/>
                <a:gd name="T78" fmla="*/ 713 w 3330"/>
                <a:gd name="T79" fmla="*/ 2100 h 2210"/>
                <a:gd name="T80" fmla="*/ 766 w 3330"/>
                <a:gd name="T81" fmla="*/ 2172 h 2210"/>
                <a:gd name="T82" fmla="*/ 585 w 3330"/>
                <a:gd name="T83" fmla="*/ 2199 h 2210"/>
                <a:gd name="T84" fmla="*/ 254 w 3330"/>
                <a:gd name="T85" fmla="*/ 2044 h 2210"/>
                <a:gd name="T86" fmla="*/ 44 w 3330"/>
                <a:gd name="T87" fmla="*/ 1748 h 2210"/>
                <a:gd name="T88" fmla="*/ 11 w 3330"/>
                <a:gd name="T89" fmla="*/ 1379 h 2210"/>
                <a:gd name="T90" fmla="*/ 160 w 3330"/>
                <a:gd name="T91" fmla="*/ 1048 h 2210"/>
                <a:gd name="T92" fmla="*/ 389 w 3330"/>
                <a:gd name="T93" fmla="*/ 829 h 2210"/>
                <a:gd name="T94" fmla="*/ 485 w 3330"/>
                <a:gd name="T95" fmla="*/ 536 h 2210"/>
                <a:gd name="T96" fmla="*/ 731 w 3330"/>
                <a:gd name="T97" fmla="*/ 357 h 2210"/>
                <a:gd name="T98" fmla="*/ 962 w 3330"/>
                <a:gd name="T99" fmla="*/ 338 h 2210"/>
                <a:gd name="T100" fmla="*/ 1111 w 3330"/>
                <a:gd name="T101" fmla="*/ 385 h 2210"/>
                <a:gd name="T102" fmla="*/ 1369 w 3330"/>
                <a:gd name="T103" fmla="*/ 155 h 2210"/>
                <a:gd name="T104" fmla="*/ 1754 w 3330"/>
                <a:gd name="T105" fmla="*/ 10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210">
                  <a:moveTo>
                    <a:pt x="1892" y="0"/>
                  </a:moveTo>
                  <a:lnTo>
                    <a:pt x="1969" y="3"/>
                  </a:lnTo>
                  <a:lnTo>
                    <a:pt x="2045" y="13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8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1"/>
                  </a:lnTo>
                  <a:lnTo>
                    <a:pt x="2821" y="817"/>
                  </a:lnTo>
                  <a:lnTo>
                    <a:pt x="2829" y="895"/>
                  </a:lnTo>
                  <a:lnTo>
                    <a:pt x="2886" y="912"/>
                  </a:lnTo>
                  <a:lnTo>
                    <a:pt x="2940" y="935"/>
                  </a:lnTo>
                  <a:lnTo>
                    <a:pt x="2992" y="963"/>
                  </a:lnTo>
                  <a:lnTo>
                    <a:pt x="3041" y="994"/>
                  </a:lnTo>
                  <a:lnTo>
                    <a:pt x="3087" y="1030"/>
                  </a:lnTo>
                  <a:lnTo>
                    <a:pt x="3130" y="1069"/>
                  </a:lnTo>
                  <a:lnTo>
                    <a:pt x="3170" y="1112"/>
                  </a:lnTo>
                  <a:lnTo>
                    <a:pt x="3205" y="1158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68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0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0"/>
                  </a:lnTo>
                  <a:lnTo>
                    <a:pt x="3258" y="1846"/>
                  </a:lnTo>
                  <a:lnTo>
                    <a:pt x="3228" y="1898"/>
                  </a:lnTo>
                  <a:lnTo>
                    <a:pt x="3194" y="1948"/>
                  </a:lnTo>
                  <a:lnTo>
                    <a:pt x="3155" y="1993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09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7"/>
                  </a:lnTo>
                  <a:lnTo>
                    <a:pt x="2663" y="2210"/>
                  </a:lnTo>
                  <a:lnTo>
                    <a:pt x="2645" y="2207"/>
                  </a:lnTo>
                  <a:lnTo>
                    <a:pt x="2630" y="2199"/>
                  </a:lnTo>
                  <a:lnTo>
                    <a:pt x="2618" y="2187"/>
                  </a:lnTo>
                  <a:lnTo>
                    <a:pt x="2610" y="2172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2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6"/>
                  </a:lnTo>
                  <a:lnTo>
                    <a:pt x="2927" y="2033"/>
                  </a:lnTo>
                  <a:lnTo>
                    <a:pt x="2974" y="2005"/>
                  </a:lnTo>
                  <a:lnTo>
                    <a:pt x="3016" y="1973"/>
                  </a:lnTo>
                  <a:lnTo>
                    <a:pt x="3056" y="1937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0"/>
                  </a:lnTo>
                  <a:lnTo>
                    <a:pt x="3175" y="1761"/>
                  </a:lnTo>
                  <a:lnTo>
                    <a:pt x="3194" y="1710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89"/>
                  </a:lnTo>
                  <a:lnTo>
                    <a:pt x="3207" y="1434"/>
                  </a:lnTo>
                  <a:lnTo>
                    <a:pt x="3194" y="1380"/>
                  </a:lnTo>
                  <a:lnTo>
                    <a:pt x="3175" y="1328"/>
                  </a:lnTo>
                  <a:lnTo>
                    <a:pt x="3150" y="1279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8"/>
                  </a:lnTo>
                  <a:lnTo>
                    <a:pt x="3012" y="1111"/>
                  </a:lnTo>
                  <a:lnTo>
                    <a:pt x="2969" y="1078"/>
                  </a:lnTo>
                  <a:lnTo>
                    <a:pt x="2922" y="1050"/>
                  </a:lnTo>
                  <a:lnTo>
                    <a:pt x="2872" y="1026"/>
                  </a:lnTo>
                  <a:lnTo>
                    <a:pt x="2820" y="1008"/>
                  </a:lnTo>
                  <a:lnTo>
                    <a:pt x="2766" y="994"/>
                  </a:lnTo>
                  <a:lnTo>
                    <a:pt x="2761" y="994"/>
                  </a:lnTo>
                  <a:lnTo>
                    <a:pt x="2751" y="992"/>
                  </a:lnTo>
                  <a:lnTo>
                    <a:pt x="2736" y="991"/>
                  </a:lnTo>
                  <a:lnTo>
                    <a:pt x="2715" y="989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6"/>
                  </a:lnTo>
                  <a:lnTo>
                    <a:pt x="2573" y="988"/>
                  </a:lnTo>
                  <a:lnTo>
                    <a:pt x="2540" y="990"/>
                  </a:lnTo>
                  <a:lnTo>
                    <a:pt x="2506" y="994"/>
                  </a:lnTo>
                  <a:lnTo>
                    <a:pt x="2502" y="995"/>
                  </a:lnTo>
                  <a:lnTo>
                    <a:pt x="2498" y="995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3" y="947"/>
                  </a:lnTo>
                  <a:lnTo>
                    <a:pt x="2442" y="933"/>
                  </a:lnTo>
                  <a:lnTo>
                    <a:pt x="2446" y="919"/>
                  </a:lnTo>
                  <a:lnTo>
                    <a:pt x="2453" y="906"/>
                  </a:lnTo>
                  <a:lnTo>
                    <a:pt x="2462" y="896"/>
                  </a:lnTo>
                  <a:lnTo>
                    <a:pt x="2475" y="889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38"/>
                  </a:lnTo>
                  <a:lnTo>
                    <a:pt x="2672" y="672"/>
                  </a:lnTo>
                  <a:lnTo>
                    <a:pt x="2646" y="609"/>
                  </a:lnTo>
                  <a:lnTo>
                    <a:pt x="2616" y="547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89"/>
                  </a:lnTo>
                  <a:lnTo>
                    <a:pt x="2345" y="250"/>
                  </a:lnTo>
                  <a:lnTo>
                    <a:pt x="2288" y="214"/>
                  </a:lnTo>
                  <a:lnTo>
                    <a:pt x="2228" y="184"/>
                  </a:lnTo>
                  <a:lnTo>
                    <a:pt x="2165" y="158"/>
                  </a:lnTo>
                  <a:lnTo>
                    <a:pt x="2099" y="138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08"/>
                  </a:lnTo>
                  <a:lnTo>
                    <a:pt x="1298" y="353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70"/>
                  </a:lnTo>
                  <a:lnTo>
                    <a:pt x="1339" y="616"/>
                  </a:lnTo>
                  <a:lnTo>
                    <a:pt x="1360" y="666"/>
                  </a:lnTo>
                  <a:lnTo>
                    <a:pt x="1375" y="718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6"/>
                  </a:lnTo>
                  <a:lnTo>
                    <a:pt x="1376" y="861"/>
                  </a:lnTo>
                  <a:lnTo>
                    <a:pt x="1364" y="873"/>
                  </a:lnTo>
                  <a:lnTo>
                    <a:pt x="1349" y="881"/>
                  </a:lnTo>
                  <a:lnTo>
                    <a:pt x="1332" y="884"/>
                  </a:lnTo>
                  <a:lnTo>
                    <a:pt x="1315" y="881"/>
                  </a:lnTo>
                  <a:lnTo>
                    <a:pt x="1299" y="873"/>
                  </a:lnTo>
                  <a:lnTo>
                    <a:pt x="1288" y="861"/>
                  </a:lnTo>
                  <a:lnTo>
                    <a:pt x="1280" y="846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1"/>
                  </a:lnTo>
                  <a:lnTo>
                    <a:pt x="1254" y="699"/>
                  </a:lnTo>
                  <a:lnTo>
                    <a:pt x="1237" y="660"/>
                  </a:lnTo>
                  <a:lnTo>
                    <a:pt x="1217" y="623"/>
                  </a:lnTo>
                  <a:lnTo>
                    <a:pt x="1192" y="589"/>
                  </a:lnTo>
                  <a:lnTo>
                    <a:pt x="1164" y="558"/>
                  </a:lnTo>
                  <a:lnTo>
                    <a:pt x="1133" y="529"/>
                  </a:lnTo>
                  <a:lnTo>
                    <a:pt x="1099" y="504"/>
                  </a:lnTo>
                  <a:lnTo>
                    <a:pt x="1080" y="492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1"/>
                  </a:lnTo>
                  <a:lnTo>
                    <a:pt x="630" y="540"/>
                  </a:lnTo>
                  <a:lnTo>
                    <a:pt x="597" y="572"/>
                  </a:lnTo>
                  <a:lnTo>
                    <a:pt x="569" y="608"/>
                  </a:lnTo>
                  <a:lnTo>
                    <a:pt x="545" y="647"/>
                  </a:lnTo>
                  <a:lnTo>
                    <a:pt x="526" y="689"/>
                  </a:lnTo>
                  <a:lnTo>
                    <a:pt x="512" y="733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3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4"/>
                  </a:lnTo>
                  <a:lnTo>
                    <a:pt x="422" y="960"/>
                  </a:lnTo>
                  <a:lnTo>
                    <a:pt x="377" y="989"/>
                  </a:lnTo>
                  <a:lnTo>
                    <a:pt x="335" y="1023"/>
                  </a:lnTo>
                  <a:lnTo>
                    <a:pt x="296" y="1060"/>
                  </a:lnTo>
                  <a:lnTo>
                    <a:pt x="260" y="1101"/>
                  </a:lnTo>
                  <a:lnTo>
                    <a:pt x="227" y="1145"/>
                  </a:lnTo>
                  <a:lnTo>
                    <a:pt x="198" y="1192"/>
                  </a:lnTo>
                  <a:lnTo>
                    <a:pt x="173" y="1240"/>
                  </a:lnTo>
                  <a:lnTo>
                    <a:pt x="151" y="1290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0"/>
                  </a:lnTo>
                  <a:lnTo>
                    <a:pt x="114" y="1561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3"/>
                  </a:lnTo>
                  <a:lnTo>
                    <a:pt x="184" y="1786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7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2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2"/>
                  </a:lnTo>
                  <a:lnTo>
                    <a:pt x="758" y="2187"/>
                  </a:lnTo>
                  <a:lnTo>
                    <a:pt x="746" y="2199"/>
                  </a:lnTo>
                  <a:lnTo>
                    <a:pt x="731" y="2207"/>
                  </a:lnTo>
                  <a:lnTo>
                    <a:pt x="713" y="2210"/>
                  </a:lnTo>
                  <a:lnTo>
                    <a:pt x="648" y="2207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3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2"/>
                  </a:lnTo>
                  <a:lnTo>
                    <a:pt x="168" y="1957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4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8"/>
                  </a:lnTo>
                  <a:lnTo>
                    <a:pt x="3" y="1565"/>
                  </a:lnTo>
                  <a:lnTo>
                    <a:pt x="0" y="1500"/>
                  </a:lnTo>
                  <a:lnTo>
                    <a:pt x="3" y="1440"/>
                  </a:lnTo>
                  <a:lnTo>
                    <a:pt x="11" y="1379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0"/>
                  </a:lnTo>
                  <a:lnTo>
                    <a:pt x="124" y="1097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7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5"/>
                  </a:lnTo>
                  <a:lnTo>
                    <a:pt x="401" y="722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8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5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7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7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88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0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2" name="Group 771"/>
          <p:cNvGrpSpPr/>
          <p:nvPr/>
        </p:nvGrpSpPr>
        <p:grpSpPr>
          <a:xfrm>
            <a:off x="2523458" y="4258322"/>
            <a:ext cx="587375" cy="504825"/>
            <a:chOff x="3452813" y="4254500"/>
            <a:chExt cx="587375" cy="5048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3" name="Freeform 209"/>
            <p:cNvSpPr>
              <a:spLocks/>
            </p:cNvSpPr>
            <p:nvPr/>
          </p:nvSpPr>
          <p:spPr bwMode="auto">
            <a:xfrm>
              <a:off x="3619501" y="4643438"/>
              <a:ext cx="263525" cy="115887"/>
            </a:xfrm>
            <a:custGeom>
              <a:avLst/>
              <a:gdLst>
                <a:gd name="T0" fmla="*/ 444 w 1498"/>
                <a:gd name="T1" fmla="*/ 0 h 662"/>
                <a:gd name="T2" fmla="*/ 183 w 1498"/>
                <a:gd name="T3" fmla="*/ 111 h 662"/>
                <a:gd name="T4" fmla="*/ 228 w 1498"/>
                <a:gd name="T5" fmla="*/ 216 h 662"/>
                <a:gd name="T6" fmla="*/ 291 w 1498"/>
                <a:gd name="T7" fmla="*/ 311 h 662"/>
                <a:gd name="T8" fmla="*/ 369 w 1498"/>
                <a:gd name="T9" fmla="*/ 392 h 662"/>
                <a:gd name="T10" fmla="*/ 461 w 1498"/>
                <a:gd name="T11" fmla="*/ 460 h 662"/>
                <a:gd name="T12" fmla="*/ 563 w 1498"/>
                <a:gd name="T13" fmla="*/ 509 h 662"/>
                <a:gd name="T14" fmla="*/ 674 w 1498"/>
                <a:gd name="T15" fmla="*/ 541 h 662"/>
                <a:gd name="T16" fmla="*/ 791 w 1498"/>
                <a:gd name="T17" fmla="*/ 551 h 662"/>
                <a:gd name="T18" fmla="*/ 906 w 1498"/>
                <a:gd name="T19" fmla="*/ 541 h 662"/>
                <a:gd name="T20" fmla="*/ 1013 w 1498"/>
                <a:gd name="T21" fmla="*/ 510 h 662"/>
                <a:gd name="T22" fmla="*/ 1111 w 1498"/>
                <a:gd name="T23" fmla="*/ 460 h 662"/>
                <a:gd name="T24" fmla="*/ 1197 w 1498"/>
                <a:gd name="T25" fmla="*/ 393 h 662"/>
                <a:gd name="T26" fmla="*/ 1271 w 1498"/>
                <a:gd name="T27" fmla="*/ 310 h 662"/>
                <a:gd name="T28" fmla="*/ 1330 w 1498"/>
                <a:gd name="T29" fmla="*/ 213 h 662"/>
                <a:gd name="T30" fmla="*/ 1373 w 1498"/>
                <a:gd name="T31" fmla="*/ 104 h 662"/>
                <a:gd name="T32" fmla="*/ 1393 w 1498"/>
                <a:gd name="T33" fmla="*/ 31 h 662"/>
                <a:gd name="T34" fmla="*/ 1411 w 1498"/>
                <a:gd name="T35" fmla="*/ 10 h 662"/>
                <a:gd name="T36" fmla="*/ 1438 w 1498"/>
                <a:gd name="T37" fmla="*/ 1 h 662"/>
                <a:gd name="T38" fmla="*/ 1468 w 1498"/>
                <a:gd name="T39" fmla="*/ 6 h 662"/>
                <a:gd name="T40" fmla="*/ 1489 w 1498"/>
                <a:gd name="T41" fmla="*/ 25 h 662"/>
                <a:gd name="T42" fmla="*/ 1498 w 1498"/>
                <a:gd name="T43" fmla="*/ 52 h 662"/>
                <a:gd name="T44" fmla="*/ 1481 w 1498"/>
                <a:gd name="T45" fmla="*/ 132 h 662"/>
                <a:gd name="T46" fmla="*/ 1434 w 1498"/>
                <a:gd name="T47" fmla="*/ 253 h 662"/>
                <a:gd name="T48" fmla="*/ 1371 w 1498"/>
                <a:gd name="T49" fmla="*/ 362 h 662"/>
                <a:gd name="T50" fmla="*/ 1292 w 1498"/>
                <a:gd name="T51" fmla="*/ 457 h 662"/>
                <a:gd name="T52" fmla="*/ 1199 w 1498"/>
                <a:gd name="T53" fmla="*/ 535 h 662"/>
                <a:gd name="T54" fmla="*/ 1094 w 1498"/>
                <a:gd name="T55" fmla="*/ 595 h 662"/>
                <a:gd name="T56" fmla="*/ 979 w 1498"/>
                <a:gd name="T57" fmla="*/ 637 h 662"/>
                <a:gd name="T58" fmla="*/ 855 w 1498"/>
                <a:gd name="T59" fmla="*/ 659 h 662"/>
                <a:gd name="T60" fmla="*/ 723 w 1498"/>
                <a:gd name="T61" fmla="*/ 658 h 662"/>
                <a:gd name="T62" fmla="*/ 592 w 1498"/>
                <a:gd name="T63" fmla="*/ 635 h 662"/>
                <a:gd name="T64" fmla="*/ 470 w 1498"/>
                <a:gd name="T65" fmla="*/ 589 h 662"/>
                <a:gd name="T66" fmla="*/ 358 w 1498"/>
                <a:gd name="T67" fmla="*/ 524 h 662"/>
                <a:gd name="T68" fmla="*/ 259 w 1498"/>
                <a:gd name="T69" fmla="*/ 441 h 662"/>
                <a:gd name="T70" fmla="*/ 176 w 1498"/>
                <a:gd name="T71" fmla="*/ 341 h 662"/>
                <a:gd name="T72" fmla="*/ 111 w 1498"/>
                <a:gd name="T73" fmla="*/ 229 h 662"/>
                <a:gd name="T74" fmla="*/ 0 w 1498"/>
                <a:gd name="T75" fmla="*/ 44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8" h="662">
                  <a:moveTo>
                    <a:pt x="0" y="0"/>
                  </a:moveTo>
                  <a:lnTo>
                    <a:pt x="444" y="0"/>
                  </a:lnTo>
                  <a:lnTo>
                    <a:pt x="444" y="111"/>
                  </a:lnTo>
                  <a:lnTo>
                    <a:pt x="183" y="111"/>
                  </a:lnTo>
                  <a:lnTo>
                    <a:pt x="203" y="165"/>
                  </a:lnTo>
                  <a:lnTo>
                    <a:pt x="228" y="216"/>
                  </a:lnTo>
                  <a:lnTo>
                    <a:pt x="258" y="265"/>
                  </a:lnTo>
                  <a:lnTo>
                    <a:pt x="291" y="311"/>
                  </a:lnTo>
                  <a:lnTo>
                    <a:pt x="328" y="353"/>
                  </a:lnTo>
                  <a:lnTo>
                    <a:pt x="369" y="392"/>
                  </a:lnTo>
                  <a:lnTo>
                    <a:pt x="413" y="427"/>
                  </a:lnTo>
                  <a:lnTo>
                    <a:pt x="461" y="460"/>
                  </a:lnTo>
                  <a:lnTo>
                    <a:pt x="510" y="487"/>
                  </a:lnTo>
                  <a:lnTo>
                    <a:pt x="563" y="509"/>
                  </a:lnTo>
                  <a:lnTo>
                    <a:pt x="617" y="527"/>
                  </a:lnTo>
                  <a:lnTo>
                    <a:pt x="674" y="541"/>
                  </a:lnTo>
                  <a:lnTo>
                    <a:pt x="731" y="549"/>
                  </a:lnTo>
                  <a:lnTo>
                    <a:pt x="791" y="551"/>
                  </a:lnTo>
                  <a:lnTo>
                    <a:pt x="849" y="549"/>
                  </a:lnTo>
                  <a:lnTo>
                    <a:pt x="906" y="541"/>
                  </a:lnTo>
                  <a:lnTo>
                    <a:pt x="960" y="528"/>
                  </a:lnTo>
                  <a:lnTo>
                    <a:pt x="1013" y="510"/>
                  </a:lnTo>
                  <a:lnTo>
                    <a:pt x="1063" y="487"/>
                  </a:lnTo>
                  <a:lnTo>
                    <a:pt x="1111" y="460"/>
                  </a:lnTo>
                  <a:lnTo>
                    <a:pt x="1156" y="428"/>
                  </a:lnTo>
                  <a:lnTo>
                    <a:pt x="1197" y="393"/>
                  </a:lnTo>
                  <a:lnTo>
                    <a:pt x="1236" y="353"/>
                  </a:lnTo>
                  <a:lnTo>
                    <a:pt x="1271" y="310"/>
                  </a:lnTo>
                  <a:lnTo>
                    <a:pt x="1303" y="263"/>
                  </a:lnTo>
                  <a:lnTo>
                    <a:pt x="1330" y="213"/>
                  </a:lnTo>
                  <a:lnTo>
                    <a:pt x="1354" y="160"/>
                  </a:lnTo>
                  <a:lnTo>
                    <a:pt x="1373" y="104"/>
                  </a:lnTo>
                  <a:lnTo>
                    <a:pt x="1388" y="44"/>
                  </a:lnTo>
                  <a:lnTo>
                    <a:pt x="1393" y="31"/>
                  </a:lnTo>
                  <a:lnTo>
                    <a:pt x="1401" y="19"/>
                  </a:lnTo>
                  <a:lnTo>
                    <a:pt x="1411" y="10"/>
                  </a:lnTo>
                  <a:lnTo>
                    <a:pt x="1424" y="3"/>
                  </a:lnTo>
                  <a:lnTo>
                    <a:pt x="1438" y="1"/>
                  </a:lnTo>
                  <a:lnTo>
                    <a:pt x="1454" y="1"/>
                  </a:lnTo>
                  <a:lnTo>
                    <a:pt x="1468" y="6"/>
                  </a:lnTo>
                  <a:lnTo>
                    <a:pt x="1480" y="14"/>
                  </a:lnTo>
                  <a:lnTo>
                    <a:pt x="1489" y="25"/>
                  </a:lnTo>
                  <a:lnTo>
                    <a:pt x="1495" y="38"/>
                  </a:lnTo>
                  <a:lnTo>
                    <a:pt x="1498" y="52"/>
                  </a:lnTo>
                  <a:lnTo>
                    <a:pt x="1497" y="66"/>
                  </a:lnTo>
                  <a:lnTo>
                    <a:pt x="1481" y="132"/>
                  </a:lnTo>
                  <a:lnTo>
                    <a:pt x="1460" y="194"/>
                  </a:lnTo>
                  <a:lnTo>
                    <a:pt x="1434" y="253"/>
                  </a:lnTo>
                  <a:lnTo>
                    <a:pt x="1405" y="309"/>
                  </a:lnTo>
                  <a:lnTo>
                    <a:pt x="1371" y="362"/>
                  </a:lnTo>
                  <a:lnTo>
                    <a:pt x="1334" y="411"/>
                  </a:lnTo>
                  <a:lnTo>
                    <a:pt x="1292" y="457"/>
                  </a:lnTo>
                  <a:lnTo>
                    <a:pt x="1248" y="498"/>
                  </a:lnTo>
                  <a:lnTo>
                    <a:pt x="1199" y="535"/>
                  </a:lnTo>
                  <a:lnTo>
                    <a:pt x="1149" y="567"/>
                  </a:lnTo>
                  <a:lnTo>
                    <a:pt x="1094" y="595"/>
                  </a:lnTo>
                  <a:lnTo>
                    <a:pt x="1038" y="619"/>
                  </a:lnTo>
                  <a:lnTo>
                    <a:pt x="979" y="637"/>
                  </a:lnTo>
                  <a:lnTo>
                    <a:pt x="918" y="651"/>
                  </a:lnTo>
                  <a:lnTo>
                    <a:pt x="855" y="659"/>
                  </a:lnTo>
                  <a:lnTo>
                    <a:pt x="791" y="662"/>
                  </a:lnTo>
                  <a:lnTo>
                    <a:pt x="723" y="658"/>
                  </a:lnTo>
                  <a:lnTo>
                    <a:pt x="656" y="649"/>
                  </a:lnTo>
                  <a:lnTo>
                    <a:pt x="592" y="635"/>
                  </a:lnTo>
                  <a:lnTo>
                    <a:pt x="529" y="615"/>
                  </a:lnTo>
                  <a:lnTo>
                    <a:pt x="470" y="589"/>
                  </a:lnTo>
                  <a:lnTo>
                    <a:pt x="412" y="559"/>
                  </a:lnTo>
                  <a:lnTo>
                    <a:pt x="358" y="524"/>
                  </a:lnTo>
                  <a:lnTo>
                    <a:pt x="306" y="485"/>
                  </a:lnTo>
                  <a:lnTo>
                    <a:pt x="259" y="441"/>
                  </a:lnTo>
                  <a:lnTo>
                    <a:pt x="215" y="393"/>
                  </a:lnTo>
                  <a:lnTo>
                    <a:pt x="176" y="341"/>
                  </a:lnTo>
                  <a:lnTo>
                    <a:pt x="141" y="287"/>
                  </a:lnTo>
                  <a:lnTo>
                    <a:pt x="111" y="229"/>
                  </a:lnTo>
                  <a:lnTo>
                    <a:pt x="111" y="441"/>
                  </a:lnTo>
                  <a:lnTo>
                    <a:pt x="0" y="4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210"/>
            <p:cNvSpPr>
              <a:spLocks/>
            </p:cNvSpPr>
            <p:nvPr/>
          </p:nvSpPr>
          <p:spPr bwMode="auto">
            <a:xfrm>
              <a:off x="3629026" y="4497388"/>
              <a:ext cx="265113" cy="106362"/>
            </a:xfrm>
            <a:custGeom>
              <a:avLst/>
              <a:gdLst>
                <a:gd name="T0" fmla="*/ 799 w 1499"/>
                <a:gd name="T1" fmla="*/ 3 h 606"/>
                <a:gd name="T2" fmla="*/ 923 w 1499"/>
                <a:gd name="T3" fmla="*/ 25 h 606"/>
                <a:gd name="T4" fmla="*/ 1038 w 1499"/>
                <a:gd name="T5" fmla="*/ 66 h 606"/>
                <a:gd name="T6" fmla="*/ 1145 w 1499"/>
                <a:gd name="T7" fmla="*/ 127 h 606"/>
                <a:gd name="T8" fmla="*/ 1240 w 1499"/>
                <a:gd name="T9" fmla="*/ 204 h 606"/>
                <a:gd name="T10" fmla="*/ 1322 w 1499"/>
                <a:gd name="T11" fmla="*/ 297 h 606"/>
                <a:gd name="T12" fmla="*/ 1388 w 1499"/>
                <a:gd name="T13" fmla="*/ 403 h 606"/>
                <a:gd name="T14" fmla="*/ 1499 w 1499"/>
                <a:gd name="T15" fmla="*/ 166 h 606"/>
                <a:gd name="T16" fmla="*/ 1055 w 1499"/>
                <a:gd name="T17" fmla="*/ 606 h 606"/>
                <a:gd name="T18" fmla="*/ 1309 w 1499"/>
                <a:gd name="T19" fmla="*/ 496 h 606"/>
                <a:gd name="T20" fmla="*/ 1255 w 1499"/>
                <a:gd name="T21" fmla="*/ 395 h 606"/>
                <a:gd name="T22" fmla="*/ 1186 w 1499"/>
                <a:gd name="T23" fmla="*/ 306 h 606"/>
                <a:gd name="T24" fmla="*/ 1103 w 1499"/>
                <a:gd name="T25" fmla="*/ 233 h 606"/>
                <a:gd name="T26" fmla="*/ 1008 w 1499"/>
                <a:gd name="T27" fmla="*/ 175 h 606"/>
                <a:gd name="T28" fmla="*/ 904 w 1499"/>
                <a:gd name="T29" fmla="*/ 135 h 606"/>
                <a:gd name="T30" fmla="*/ 793 w 1499"/>
                <a:gd name="T31" fmla="*/ 114 h 606"/>
                <a:gd name="T32" fmla="*/ 674 w 1499"/>
                <a:gd name="T33" fmla="*/ 114 h 606"/>
                <a:gd name="T34" fmla="*/ 556 w 1499"/>
                <a:gd name="T35" fmla="*/ 137 h 606"/>
                <a:gd name="T36" fmla="*/ 445 w 1499"/>
                <a:gd name="T37" fmla="*/ 179 h 606"/>
                <a:gd name="T38" fmla="*/ 344 w 1499"/>
                <a:gd name="T39" fmla="*/ 240 h 606"/>
                <a:gd name="T40" fmla="*/ 255 w 1499"/>
                <a:gd name="T41" fmla="*/ 317 h 606"/>
                <a:gd name="T42" fmla="*/ 183 w 1499"/>
                <a:gd name="T43" fmla="*/ 408 h 606"/>
                <a:gd name="T44" fmla="*/ 128 w 1499"/>
                <a:gd name="T45" fmla="*/ 511 h 606"/>
                <a:gd name="T46" fmla="*/ 103 w 1499"/>
                <a:gd name="T47" fmla="*/ 580 h 606"/>
                <a:gd name="T48" fmla="*/ 82 w 1499"/>
                <a:gd name="T49" fmla="*/ 600 h 606"/>
                <a:gd name="T50" fmla="*/ 54 w 1499"/>
                <a:gd name="T51" fmla="*/ 606 h 606"/>
                <a:gd name="T52" fmla="*/ 26 w 1499"/>
                <a:gd name="T53" fmla="*/ 598 h 606"/>
                <a:gd name="T54" fmla="*/ 7 w 1499"/>
                <a:gd name="T55" fmla="*/ 578 h 606"/>
                <a:gd name="T56" fmla="*/ 0 w 1499"/>
                <a:gd name="T57" fmla="*/ 551 h 606"/>
                <a:gd name="T58" fmla="*/ 22 w 1499"/>
                <a:gd name="T59" fmla="*/ 478 h 606"/>
                <a:gd name="T60" fmla="*/ 76 w 1499"/>
                <a:gd name="T61" fmla="*/ 370 h 606"/>
                <a:gd name="T62" fmla="*/ 145 w 1499"/>
                <a:gd name="T63" fmla="*/ 273 h 606"/>
                <a:gd name="T64" fmla="*/ 229 w 1499"/>
                <a:gd name="T65" fmla="*/ 188 h 606"/>
                <a:gd name="T66" fmla="*/ 326 w 1499"/>
                <a:gd name="T67" fmla="*/ 117 h 606"/>
                <a:gd name="T68" fmla="*/ 434 w 1499"/>
                <a:gd name="T69" fmla="*/ 61 h 606"/>
                <a:gd name="T70" fmla="*/ 550 w 1499"/>
                <a:gd name="T71" fmla="*/ 23 h 606"/>
                <a:gd name="T72" fmla="*/ 672 w 1499"/>
                <a:gd name="T73" fmla="*/ 3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9" h="606">
                  <a:moveTo>
                    <a:pt x="736" y="0"/>
                  </a:moveTo>
                  <a:lnTo>
                    <a:pt x="799" y="3"/>
                  </a:lnTo>
                  <a:lnTo>
                    <a:pt x="862" y="11"/>
                  </a:lnTo>
                  <a:lnTo>
                    <a:pt x="923" y="25"/>
                  </a:lnTo>
                  <a:lnTo>
                    <a:pt x="982" y="43"/>
                  </a:lnTo>
                  <a:lnTo>
                    <a:pt x="1038" y="66"/>
                  </a:lnTo>
                  <a:lnTo>
                    <a:pt x="1093" y="95"/>
                  </a:lnTo>
                  <a:lnTo>
                    <a:pt x="1145" y="127"/>
                  </a:lnTo>
                  <a:lnTo>
                    <a:pt x="1194" y="164"/>
                  </a:lnTo>
                  <a:lnTo>
                    <a:pt x="1240" y="204"/>
                  </a:lnTo>
                  <a:lnTo>
                    <a:pt x="1283" y="249"/>
                  </a:lnTo>
                  <a:lnTo>
                    <a:pt x="1322" y="297"/>
                  </a:lnTo>
                  <a:lnTo>
                    <a:pt x="1356" y="348"/>
                  </a:lnTo>
                  <a:lnTo>
                    <a:pt x="1388" y="403"/>
                  </a:lnTo>
                  <a:lnTo>
                    <a:pt x="1388" y="166"/>
                  </a:lnTo>
                  <a:lnTo>
                    <a:pt x="1499" y="166"/>
                  </a:lnTo>
                  <a:lnTo>
                    <a:pt x="1499" y="606"/>
                  </a:lnTo>
                  <a:lnTo>
                    <a:pt x="1055" y="606"/>
                  </a:lnTo>
                  <a:lnTo>
                    <a:pt x="1055" y="496"/>
                  </a:lnTo>
                  <a:lnTo>
                    <a:pt x="1309" y="496"/>
                  </a:lnTo>
                  <a:lnTo>
                    <a:pt x="1284" y="444"/>
                  </a:lnTo>
                  <a:lnTo>
                    <a:pt x="1255" y="395"/>
                  </a:lnTo>
                  <a:lnTo>
                    <a:pt x="1222" y="349"/>
                  </a:lnTo>
                  <a:lnTo>
                    <a:pt x="1186" y="306"/>
                  </a:lnTo>
                  <a:lnTo>
                    <a:pt x="1145" y="268"/>
                  </a:lnTo>
                  <a:lnTo>
                    <a:pt x="1103" y="233"/>
                  </a:lnTo>
                  <a:lnTo>
                    <a:pt x="1057" y="202"/>
                  </a:lnTo>
                  <a:lnTo>
                    <a:pt x="1008" y="175"/>
                  </a:lnTo>
                  <a:lnTo>
                    <a:pt x="958" y="153"/>
                  </a:lnTo>
                  <a:lnTo>
                    <a:pt x="904" y="135"/>
                  </a:lnTo>
                  <a:lnTo>
                    <a:pt x="850" y="122"/>
                  </a:lnTo>
                  <a:lnTo>
                    <a:pt x="793" y="114"/>
                  </a:lnTo>
                  <a:lnTo>
                    <a:pt x="736" y="112"/>
                  </a:lnTo>
                  <a:lnTo>
                    <a:pt x="674" y="114"/>
                  </a:lnTo>
                  <a:lnTo>
                    <a:pt x="615" y="123"/>
                  </a:lnTo>
                  <a:lnTo>
                    <a:pt x="556" y="137"/>
                  </a:lnTo>
                  <a:lnTo>
                    <a:pt x="500" y="156"/>
                  </a:lnTo>
                  <a:lnTo>
                    <a:pt x="445" y="179"/>
                  </a:lnTo>
                  <a:lnTo>
                    <a:pt x="394" y="208"/>
                  </a:lnTo>
                  <a:lnTo>
                    <a:pt x="344" y="240"/>
                  </a:lnTo>
                  <a:lnTo>
                    <a:pt x="298" y="277"/>
                  </a:lnTo>
                  <a:lnTo>
                    <a:pt x="255" y="317"/>
                  </a:lnTo>
                  <a:lnTo>
                    <a:pt x="217" y="361"/>
                  </a:lnTo>
                  <a:lnTo>
                    <a:pt x="183" y="408"/>
                  </a:lnTo>
                  <a:lnTo>
                    <a:pt x="153" y="458"/>
                  </a:lnTo>
                  <a:lnTo>
                    <a:pt x="128" y="511"/>
                  </a:lnTo>
                  <a:lnTo>
                    <a:pt x="109" y="567"/>
                  </a:lnTo>
                  <a:lnTo>
                    <a:pt x="103" y="580"/>
                  </a:lnTo>
                  <a:lnTo>
                    <a:pt x="94" y="591"/>
                  </a:lnTo>
                  <a:lnTo>
                    <a:pt x="82" y="600"/>
                  </a:lnTo>
                  <a:lnTo>
                    <a:pt x="69" y="605"/>
                  </a:lnTo>
                  <a:lnTo>
                    <a:pt x="54" y="606"/>
                  </a:lnTo>
                  <a:lnTo>
                    <a:pt x="40" y="604"/>
                  </a:lnTo>
                  <a:lnTo>
                    <a:pt x="26" y="598"/>
                  </a:lnTo>
                  <a:lnTo>
                    <a:pt x="15" y="589"/>
                  </a:lnTo>
                  <a:lnTo>
                    <a:pt x="7" y="578"/>
                  </a:lnTo>
                  <a:lnTo>
                    <a:pt x="2" y="565"/>
                  </a:lnTo>
                  <a:lnTo>
                    <a:pt x="0" y="551"/>
                  </a:lnTo>
                  <a:lnTo>
                    <a:pt x="2" y="536"/>
                  </a:lnTo>
                  <a:lnTo>
                    <a:pt x="22" y="478"/>
                  </a:lnTo>
                  <a:lnTo>
                    <a:pt x="46" y="423"/>
                  </a:lnTo>
                  <a:lnTo>
                    <a:pt x="76" y="370"/>
                  </a:lnTo>
                  <a:lnTo>
                    <a:pt x="108" y="320"/>
                  </a:lnTo>
                  <a:lnTo>
                    <a:pt x="145" y="273"/>
                  </a:lnTo>
                  <a:lnTo>
                    <a:pt x="186" y="229"/>
                  </a:lnTo>
                  <a:lnTo>
                    <a:pt x="229" y="188"/>
                  </a:lnTo>
                  <a:lnTo>
                    <a:pt x="276" y="151"/>
                  </a:lnTo>
                  <a:lnTo>
                    <a:pt x="326" y="117"/>
                  </a:lnTo>
                  <a:lnTo>
                    <a:pt x="378" y="88"/>
                  </a:lnTo>
                  <a:lnTo>
                    <a:pt x="434" y="61"/>
                  </a:lnTo>
                  <a:lnTo>
                    <a:pt x="490" y="40"/>
                  </a:lnTo>
                  <a:lnTo>
                    <a:pt x="550" y="23"/>
                  </a:lnTo>
                  <a:lnTo>
                    <a:pt x="611" y="10"/>
                  </a:lnTo>
                  <a:lnTo>
                    <a:pt x="672" y="3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211"/>
            <p:cNvSpPr>
              <a:spLocks/>
            </p:cNvSpPr>
            <p:nvPr/>
          </p:nvSpPr>
          <p:spPr bwMode="auto">
            <a:xfrm>
              <a:off x="3452813" y="4254500"/>
              <a:ext cx="587375" cy="388937"/>
            </a:xfrm>
            <a:custGeom>
              <a:avLst/>
              <a:gdLst>
                <a:gd name="T0" fmla="*/ 2191 w 3330"/>
                <a:gd name="T1" fmla="*/ 50 h 2204"/>
                <a:gd name="T2" fmla="*/ 2509 w 3330"/>
                <a:gd name="T3" fmla="*/ 235 h 2204"/>
                <a:gd name="T4" fmla="*/ 2732 w 3330"/>
                <a:gd name="T5" fmla="*/ 527 h 2204"/>
                <a:gd name="T6" fmla="*/ 2829 w 3330"/>
                <a:gd name="T7" fmla="*/ 893 h 2204"/>
                <a:gd name="T8" fmla="*/ 3087 w 3330"/>
                <a:gd name="T9" fmla="*/ 1027 h 2204"/>
                <a:gd name="T10" fmla="*/ 3264 w 3330"/>
                <a:gd name="T11" fmla="*/ 1255 h 2204"/>
                <a:gd name="T12" fmla="*/ 3330 w 3330"/>
                <a:gd name="T13" fmla="*/ 1542 h 2204"/>
                <a:gd name="T14" fmla="*/ 3258 w 3330"/>
                <a:gd name="T15" fmla="*/ 1840 h 2204"/>
                <a:gd name="T16" fmla="*/ 3067 w 3330"/>
                <a:gd name="T17" fmla="*/ 2069 h 2204"/>
                <a:gd name="T18" fmla="*/ 2789 w 3330"/>
                <a:gd name="T19" fmla="*/ 2192 h 2204"/>
                <a:gd name="T20" fmla="*/ 2618 w 3330"/>
                <a:gd name="T21" fmla="*/ 2182 h 2204"/>
                <a:gd name="T22" fmla="*/ 2630 w 3330"/>
                <a:gd name="T23" fmla="*/ 2105 h 2204"/>
                <a:gd name="T24" fmla="*/ 2827 w 3330"/>
                <a:gd name="T25" fmla="*/ 2069 h 2204"/>
                <a:gd name="T26" fmla="*/ 3056 w 3330"/>
                <a:gd name="T27" fmla="*/ 1932 h 2204"/>
                <a:gd name="T28" fmla="*/ 3194 w 3330"/>
                <a:gd name="T29" fmla="*/ 1706 h 2204"/>
                <a:gd name="T30" fmla="*/ 3207 w 3330"/>
                <a:gd name="T31" fmla="*/ 1430 h 2204"/>
                <a:gd name="T32" fmla="*/ 3089 w 3330"/>
                <a:gd name="T33" fmla="*/ 1185 h 2204"/>
                <a:gd name="T34" fmla="*/ 2872 w 3330"/>
                <a:gd name="T35" fmla="*/ 1024 h 2204"/>
                <a:gd name="T36" fmla="*/ 2735 w 3330"/>
                <a:gd name="T37" fmla="*/ 988 h 2204"/>
                <a:gd name="T38" fmla="*/ 2605 w 3330"/>
                <a:gd name="T39" fmla="*/ 984 h 2204"/>
                <a:gd name="T40" fmla="*/ 2498 w 3330"/>
                <a:gd name="T41" fmla="*/ 993 h 2204"/>
                <a:gd name="T42" fmla="*/ 2443 w 3330"/>
                <a:gd name="T43" fmla="*/ 946 h 2204"/>
                <a:gd name="T44" fmla="*/ 2475 w 3330"/>
                <a:gd name="T45" fmla="*/ 887 h 2204"/>
                <a:gd name="T46" fmla="*/ 2678 w 3330"/>
                <a:gd name="T47" fmla="*/ 874 h 2204"/>
                <a:gd name="T48" fmla="*/ 2646 w 3330"/>
                <a:gd name="T49" fmla="*/ 607 h 2204"/>
                <a:gd name="T50" fmla="*/ 2451 w 3330"/>
                <a:gd name="T51" fmla="*/ 333 h 2204"/>
                <a:gd name="T52" fmla="*/ 2165 w 3330"/>
                <a:gd name="T53" fmla="*/ 158 h 2204"/>
                <a:gd name="T54" fmla="*/ 1826 w 3330"/>
                <a:gd name="T55" fmla="*/ 113 h 2204"/>
                <a:gd name="T56" fmla="*/ 1513 w 3330"/>
                <a:gd name="T57" fmla="*/ 202 h 2204"/>
                <a:gd name="T58" fmla="*/ 1252 w 3330"/>
                <a:gd name="T59" fmla="*/ 399 h 2204"/>
                <a:gd name="T60" fmla="*/ 1339 w 3330"/>
                <a:gd name="T61" fmla="*/ 615 h 2204"/>
                <a:gd name="T62" fmla="*/ 1384 w 3330"/>
                <a:gd name="T63" fmla="*/ 844 h 2204"/>
                <a:gd name="T64" fmla="*/ 1315 w 3330"/>
                <a:gd name="T65" fmla="*/ 880 h 2204"/>
                <a:gd name="T66" fmla="*/ 1273 w 3330"/>
                <a:gd name="T67" fmla="*/ 782 h 2204"/>
                <a:gd name="T68" fmla="*/ 1192 w 3330"/>
                <a:gd name="T69" fmla="*/ 587 h 2204"/>
                <a:gd name="T70" fmla="*/ 1047 w 3330"/>
                <a:gd name="T71" fmla="*/ 476 h 2204"/>
                <a:gd name="T72" fmla="*/ 974 w 3330"/>
                <a:gd name="T73" fmla="*/ 451 h 2204"/>
                <a:gd name="T74" fmla="*/ 888 w 3330"/>
                <a:gd name="T75" fmla="*/ 441 h 2204"/>
                <a:gd name="T76" fmla="*/ 666 w 3330"/>
                <a:gd name="T77" fmla="*/ 510 h 2204"/>
                <a:gd name="T78" fmla="*/ 526 w 3330"/>
                <a:gd name="T79" fmla="*/ 687 h 2204"/>
                <a:gd name="T80" fmla="*/ 501 w 3330"/>
                <a:gd name="T81" fmla="*/ 840 h 2204"/>
                <a:gd name="T82" fmla="*/ 468 w 3330"/>
                <a:gd name="T83" fmla="*/ 932 h 2204"/>
                <a:gd name="T84" fmla="*/ 260 w 3330"/>
                <a:gd name="T85" fmla="*/ 1098 h 2204"/>
                <a:gd name="T86" fmla="*/ 134 w 3330"/>
                <a:gd name="T87" fmla="*/ 1338 h 2204"/>
                <a:gd name="T88" fmla="*/ 123 w 3330"/>
                <a:gd name="T89" fmla="*/ 1617 h 2204"/>
                <a:gd name="T90" fmla="*/ 248 w 3330"/>
                <a:gd name="T91" fmla="*/ 1876 h 2204"/>
                <a:gd name="T92" fmla="*/ 479 w 3330"/>
                <a:gd name="T93" fmla="*/ 2047 h 2204"/>
                <a:gd name="T94" fmla="*/ 731 w 3330"/>
                <a:gd name="T95" fmla="*/ 2097 h 2204"/>
                <a:gd name="T96" fmla="*/ 766 w 3330"/>
                <a:gd name="T97" fmla="*/ 2167 h 2204"/>
                <a:gd name="T98" fmla="*/ 648 w 3330"/>
                <a:gd name="T99" fmla="*/ 2201 h 2204"/>
                <a:gd name="T100" fmla="*/ 353 w 3330"/>
                <a:gd name="T101" fmla="*/ 2108 h 2204"/>
                <a:gd name="T102" fmla="*/ 130 w 3330"/>
                <a:gd name="T103" fmla="*/ 1904 h 2204"/>
                <a:gd name="T104" fmla="*/ 11 w 3330"/>
                <a:gd name="T105" fmla="*/ 1624 h 2204"/>
                <a:gd name="T106" fmla="*/ 24 w 3330"/>
                <a:gd name="T107" fmla="*/ 1316 h 2204"/>
                <a:gd name="T108" fmla="*/ 160 w 3330"/>
                <a:gd name="T109" fmla="*/ 1045 h 2204"/>
                <a:gd name="T110" fmla="*/ 390 w 3330"/>
                <a:gd name="T111" fmla="*/ 847 h 2204"/>
                <a:gd name="T112" fmla="*/ 433 w 3330"/>
                <a:gd name="T113" fmla="*/ 622 h 2204"/>
                <a:gd name="T114" fmla="*/ 593 w 3330"/>
                <a:gd name="T115" fmla="*/ 427 h 2204"/>
                <a:gd name="T116" fmla="*/ 834 w 3330"/>
                <a:gd name="T117" fmla="*/ 334 h 2204"/>
                <a:gd name="T118" fmla="*/ 999 w 3330"/>
                <a:gd name="T119" fmla="*/ 344 h 2204"/>
                <a:gd name="T120" fmla="*/ 1111 w 3330"/>
                <a:gd name="T121" fmla="*/ 384 h 2204"/>
                <a:gd name="T122" fmla="*/ 1313 w 3330"/>
                <a:gd name="T123" fmla="*/ 193 h 2204"/>
                <a:gd name="T124" fmla="*/ 1620 w 3330"/>
                <a:gd name="T125" fmla="*/ 4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4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5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5"/>
                  </a:lnTo>
                  <a:lnTo>
                    <a:pt x="2829" y="893"/>
                  </a:lnTo>
                  <a:lnTo>
                    <a:pt x="2886" y="911"/>
                  </a:lnTo>
                  <a:lnTo>
                    <a:pt x="2940" y="933"/>
                  </a:lnTo>
                  <a:lnTo>
                    <a:pt x="2992" y="960"/>
                  </a:lnTo>
                  <a:lnTo>
                    <a:pt x="3041" y="992"/>
                  </a:lnTo>
                  <a:lnTo>
                    <a:pt x="3087" y="1027"/>
                  </a:lnTo>
                  <a:lnTo>
                    <a:pt x="3130" y="1067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5"/>
                  </a:lnTo>
                  <a:lnTo>
                    <a:pt x="3319" y="1422"/>
                  </a:lnTo>
                  <a:lnTo>
                    <a:pt x="3327" y="1482"/>
                  </a:lnTo>
                  <a:lnTo>
                    <a:pt x="3330" y="1542"/>
                  </a:lnTo>
                  <a:lnTo>
                    <a:pt x="3327" y="1606"/>
                  </a:lnTo>
                  <a:lnTo>
                    <a:pt x="3318" y="1667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3"/>
                  </a:lnTo>
                  <a:lnTo>
                    <a:pt x="3194" y="1942"/>
                  </a:lnTo>
                  <a:lnTo>
                    <a:pt x="3155" y="1988"/>
                  </a:lnTo>
                  <a:lnTo>
                    <a:pt x="3112" y="2030"/>
                  </a:lnTo>
                  <a:lnTo>
                    <a:pt x="3067" y="2069"/>
                  </a:lnTo>
                  <a:lnTo>
                    <a:pt x="3016" y="2104"/>
                  </a:lnTo>
                  <a:lnTo>
                    <a:pt x="2964" y="2133"/>
                  </a:lnTo>
                  <a:lnTo>
                    <a:pt x="2908" y="2158"/>
                  </a:lnTo>
                  <a:lnTo>
                    <a:pt x="2850" y="2178"/>
                  </a:lnTo>
                  <a:lnTo>
                    <a:pt x="2789" y="2192"/>
                  </a:lnTo>
                  <a:lnTo>
                    <a:pt x="2727" y="2201"/>
                  </a:lnTo>
                  <a:lnTo>
                    <a:pt x="2663" y="2204"/>
                  </a:lnTo>
                  <a:lnTo>
                    <a:pt x="2645" y="2202"/>
                  </a:lnTo>
                  <a:lnTo>
                    <a:pt x="2630" y="2194"/>
                  </a:lnTo>
                  <a:lnTo>
                    <a:pt x="2618" y="2182"/>
                  </a:lnTo>
                  <a:lnTo>
                    <a:pt x="2610" y="2167"/>
                  </a:lnTo>
                  <a:lnTo>
                    <a:pt x="2606" y="2149"/>
                  </a:lnTo>
                  <a:lnTo>
                    <a:pt x="2610" y="2132"/>
                  </a:lnTo>
                  <a:lnTo>
                    <a:pt x="2618" y="2117"/>
                  </a:lnTo>
                  <a:lnTo>
                    <a:pt x="2630" y="2105"/>
                  </a:lnTo>
                  <a:lnTo>
                    <a:pt x="2645" y="2097"/>
                  </a:lnTo>
                  <a:lnTo>
                    <a:pt x="2663" y="2094"/>
                  </a:lnTo>
                  <a:lnTo>
                    <a:pt x="2720" y="2091"/>
                  </a:lnTo>
                  <a:lnTo>
                    <a:pt x="2775" y="2083"/>
                  </a:lnTo>
                  <a:lnTo>
                    <a:pt x="2827" y="2069"/>
                  </a:lnTo>
                  <a:lnTo>
                    <a:pt x="2879" y="2051"/>
                  </a:lnTo>
                  <a:lnTo>
                    <a:pt x="2927" y="2027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2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5"/>
                  </a:lnTo>
                  <a:lnTo>
                    <a:pt x="3175" y="1756"/>
                  </a:lnTo>
                  <a:lnTo>
                    <a:pt x="3194" y="1706"/>
                  </a:lnTo>
                  <a:lnTo>
                    <a:pt x="3208" y="1653"/>
                  </a:lnTo>
                  <a:lnTo>
                    <a:pt x="3216" y="1598"/>
                  </a:lnTo>
                  <a:lnTo>
                    <a:pt x="3219" y="1542"/>
                  </a:lnTo>
                  <a:lnTo>
                    <a:pt x="3216" y="1486"/>
                  </a:lnTo>
                  <a:lnTo>
                    <a:pt x="3207" y="1430"/>
                  </a:lnTo>
                  <a:lnTo>
                    <a:pt x="3194" y="1376"/>
                  </a:lnTo>
                  <a:lnTo>
                    <a:pt x="3175" y="1325"/>
                  </a:lnTo>
                  <a:lnTo>
                    <a:pt x="3150" y="1276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6"/>
                  </a:lnTo>
                  <a:lnTo>
                    <a:pt x="2922" y="1047"/>
                  </a:lnTo>
                  <a:lnTo>
                    <a:pt x="2872" y="1024"/>
                  </a:lnTo>
                  <a:lnTo>
                    <a:pt x="2820" y="1005"/>
                  </a:lnTo>
                  <a:lnTo>
                    <a:pt x="2766" y="992"/>
                  </a:lnTo>
                  <a:lnTo>
                    <a:pt x="2761" y="991"/>
                  </a:lnTo>
                  <a:lnTo>
                    <a:pt x="2751" y="990"/>
                  </a:lnTo>
                  <a:lnTo>
                    <a:pt x="2735" y="988"/>
                  </a:lnTo>
                  <a:lnTo>
                    <a:pt x="2715" y="987"/>
                  </a:lnTo>
                  <a:lnTo>
                    <a:pt x="2692" y="985"/>
                  </a:lnTo>
                  <a:lnTo>
                    <a:pt x="2666" y="984"/>
                  </a:lnTo>
                  <a:lnTo>
                    <a:pt x="2637" y="983"/>
                  </a:lnTo>
                  <a:lnTo>
                    <a:pt x="2605" y="984"/>
                  </a:lnTo>
                  <a:lnTo>
                    <a:pt x="2573" y="985"/>
                  </a:lnTo>
                  <a:lnTo>
                    <a:pt x="2540" y="988"/>
                  </a:lnTo>
                  <a:lnTo>
                    <a:pt x="2506" y="992"/>
                  </a:lnTo>
                  <a:lnTo>
                    <a:pt x="2502" y="992"/>
                  </a:lnTo>
                  <a:lnTo>
                    <a:pt x="2498" y="993"/>
                  </a:lnTo>
                  <a:lnTo>
                    <a:pt x="2481" y="990"/>
                  </a:lnTo>
                  <a:lnTo>
                    <a:pt x="2467" y="984"/>
                  </a:lnTo>
                  <a:lnTo>
                    <a:pt x="2456" y="974"/>
                  </a:lnTo>
                  <a:lnTo>
                    <a:pt x="2447" y="961"/>
                  </a:lnTo>
                  <a:lnTo>
                    <a:pt x="2443" y="946"/>
                  </a:lnTo>
                  <a:lnTo>
                    <a:pt x="2442" y="931"/>
                  </a:lnTo>
                  <a:lnTo>
                    <a:pt x="2446" y="917"/>
                  </a:lnTo>
                  <a:lnTo>
                    <a:pt x="2453" y="905"/>
                  </a:lnTo>
                  <a:lnTo>
                    <a:pt x="2462" y="895"/>
                  </a:lnTo>
                  <a:lnTo>
                    <a:pt x="2475" y="887"/>
                  </a:lnTo>
                  <a:lnTo>
                    <a:pt x="2489" y="883"/>
                  </a:lnTo>
                  <a:lnTo>
                    <a:pt x="2540" y="877"/>
                  </a:lnTo>
                  <a:lnTo>
                    <a:pt x="2589" y="874"/>
                  </a:lnTo>
                  <a:lnTo>
                    <a:pt x="2636" y="873"/>
                  </a:lnTo>
                  <a:lnTo>
                    <a:pt x="2678" y="874"/>
                  </a:lnTo>
                  <a:lnTo>
                    <a:pt x="2715" y="876"/>
                  </a:lnTo>
                  <a:lnTo>
                    <a:pt x="2706" y="805"/>
                  </a:lnTo>
                  <a:lnTo>
                    <a:pt x="2692" y="737"/>
                  </a:lnTo>
                  <a:lnTo>
                    <a:pt x="2672" y="671"/>
                  </a:lnTo>
                  <a:lnTo>
                    <a:pt x="2646" y="607"/>
                  </a:lnTo>
                  <a:lnTo>
                    <a:pt x="2616" y="546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1"/>
                  </a:lnTo>
                  <a:lnTo>
                    <a:pt x="2451" y="333"/>
                  </a:lnTo>
                  <a:lnTo>
                    <a:pt x="2400" y="290"/>
                  </a:lnTo>
                  <a:lnTo>
                    <a:pt x="2345" y="249"/>
                  </a:lnTo>
                  <a:lnTo>
                    <a:pt x="2288" y="214"/>
                  </a:lnTo>
                  <a:lnTo>
                    <a:pt x="2228" y="183"/>
                  </a:lnTo>
                  <a:lnTo>
                    <a:pt x="2165" y="158"/>
                  </a:lnTo>
                  <a:lnTo>
                    <a:pt x="2099" y="137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3"/>
                  </a:lnTo>
                  <a:lnTo>
                    <a:pt x="1400" y="268"/>
                  </a:lnTo>
                  <a:lnTo>
                    <a:pt x="1347" y="309"/>
                  </a:lnTo>
                  <a:lnTo>
                    <a:pt x="1298" y="352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68"/>
                  </a:lnTo>
                  <a:lnTo>
                    <a:pt x="1339" y="615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4"/>
                  </a:lnTo>
                  <a:lnTo>
                    <a:pt x="1376" y="859"/>
                  </a:lnTo>
                  <a:lnTo>
                    <a:pt x="1364" y="872"/>
                  </a:lnTo>
                  <a:lnTo>
                    <a:pt x="1349" y="880"/>
                  </a:lnTo>
                  <a:lnTo>
                    <a:pt x="1332" y="882"/>
                  </a:lnTo>
                  <a:lnTo>
                    <a:pt x="1315" y="880"/>
                  </a:lnTo>
                  <a:lnTo>
                    <a:pt x="1299" y="872"/>
                  </a:lnTo>
                  <a:lnTo>
                    <a:pt x="1288" y="859"/>
                  </a:lnTo>
                  <a:lnTo>
                    <a:pt x="1280" y="844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8"/>
                  </a:lnTo>
                  <a:lnTo>
                    <a:pt x="1237" y="658"/>
                  </a:lnTo>
                  <a:lnTo>
                    <a:pt x="1217" y="622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60" y="482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1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9"/>
                  </a:lnTo>
                  <a:lnTo>
                    <a:pt x="597" y="571"/>
                  </a:lnTo>
                  <a:lnTo>
                    <a:pt x="569" y="607"/>
                  </a:lnTo>
                  <a:lnTo>
                    <a:pt x="545" y="646"/>
                  </a:lnTo>
                  <a:lnTo>
                    <a:pt x="526" y="687"/>
                  </a:lnTo>
                  <a:lnTo>
                    <a:pt x="512" y="732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2"/>
                  </a:lnTo>
                  <a:lnTo>
                    <a:pt x="500" y="882"/>
                  </a:lnTo>
                  <a:lnTo>
                    <a:pt x="500" y="917"/>
                  </a:lnTo>
                  <a:lnTo>
                    <a:pt x="468" y="932"/>
                  </a:lnTo>
                  <a:lnTo>
                    <a:pt x="422" y="957"/>
                  </a:lnTo>
                  <a:lnTo>
                    <a:pt x="377" y="987"/>
                  </a:lnTo>
                  <a:lnTo>
                    <a:pt x="335" y="1020"/>
                  </a:lnTo>
                  <a:lnTo>
                    <a:pt x="296" y="1058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7"/>
                  </a:lnTo>
                  <a:lnTo>
                    <a:pt x="151" y="1287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7"/>
                  </a:lnTo>
                  <a:lnTo>
                    <a:pt x="114" y="1558"/>
                  </a:lnTo>
                  <a:lnTo>
                    <a:pt x="123" y="1617"/>
                  </a:lnTo>
                  <a:lnTo>
                    <a:pt x="138" y="1674"/>
                  </a:lnTo>
                  <a:lnTo>
                    <a:pt x="158" y="1729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7"/>
                  </a:lnTo>
                  <a:lnTo>
                    <a:pt x="534" y="2067"/>
                  </a:lnTo>
                  <a:lnTo>
                    <a:pt x="591" y="2082"/>
                  </a:lnTo>
                  <a:lnTo>
                    <a:pt x="652" y="2091"/>
                  </a:lnTo>
                  <a:lnTo>
                    <a:pt x="713" y="2094"/>
                  </a:lnTo>
                  <a:lnTo>
                    <a:pt x="731" y="2097"/>
                  </a:lnTo>
                  <a:lnTo>
                    <a:pt x="746" y="2105"/>
                  </a:lnTo>
                  <a:lnTo>
                    <a:pt x="758" y="2117"/>
                  </a:lnTo>
                  <a:lnTo>
                    <a:pt x="766" y="2132"/>
                  </a:lnTo>
                  <a:lnTo>
                    <a:pt x="768" y="2149"/>
                  </a:lnTo>
                  <a:lnTo>
                    <a:pt x="766" y="2167"/>
                  </a:lnTo>
                  <a:lnTo>
                    <a:pt x="758" y="2182"/>
                  </a:lnTo>
                  <a:lnTo>
                    <a:pt x="746" y="2194"/>
                  </a:lnTo>
                  <a:lnTo>
                    <a:pt x="731" y="2202"/>
                  </a:lnTo>
                  <a:lnTo>
                    <a:pt x="713" y="2204"/>
                  </a:lnTo>
                  <a:lnTo>
                    <a:pt x="648" y="2201"/>
                  </a:lnTo>
                  <a:lnTo>
                    <a:pt x="585" y="2193"/>
                  </a:lnTo>
                  <a:lnTo>
                    <a:pt x="524" y="2179"/>
                  </a:lnTo>
                  <a:lnTo>
                    <a:pt x="464" y="2160"/>
                  </a:lnTo>
                  <a:lnTo>
                    <a:pt x="408" y="2136"/>
                  </a:lnTo>
                  <a:lnTo>
                    <a:pt x="353" y="2108"/>
                  </a:lnTo>
                  <a:lnTo>
                    <a:pt x="302" y="2075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2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4"/>
                  </a:lnTo>
                  <a:lnTo>
                    <a:pt x="11" y="1624"/>
                  </a:lnTo>
                  <a:lnTo>
                    <a:pt x="3" y="1561"/>
                  </a:lnTo>
                  <a:lnTo>
                    <a:pt x="0" y="1497"/>
                  </a:lnTo>
                  <a:lnTo>
                    <a:pt x="3" y="1436"/>
                  </a:lnTo>
                  <a:lnTo>
                    <a:pt x="11" y="1376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5"/>
                  </a:lnTo>
                  <a:lnTo>
                    <a:pt x="160" y="1045"/>
                  </a:lnTo>
                  <a:lnTo>
                    <a:pt x="200" y="998"/>
                  </a:lnTo>
                  <a:lnTo>
                    <a:pt x="242" y="955"/>
                  </a:lnTo>
                  <a:lnTo>
                    <a:pt x="289" y="915"/>
                  </a:lnTo>
                  <a:lnTo>
                    <a:pt x="337" y="879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3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7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3"/>
                  </a:lnTo>
                  <a:lnTo>
                    <a:pt x="834" y="334"/>
                  </a:lnTo>
                  <a:lnTo>
                    <a:pt x="888" y="331"/>
                  </a:lnTo>
                  <a:lnTo>
                    <a:pt x="916" y="332"/>
                  </a:lnTo>
                  <a:lnTo>
                    <a:pt x="944" y="335"/>
                  </a:lnTo>
                  <a:lnTo>
                    <a:pt x="961" y="337"/>
                  </a:lnTo>
                  <a:lnTo>
                    <a:pt x="999" y="344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7"/>
                  </a:lnTo>
                  <a:lnTo>
                    <a:pt x="1161" y="333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0" name="Group 789"/>
          <p:cNvGrpSpPr/>
          <p:nvPr/>
        </p:nvGrpSpPr>
        <p:grpSpPr>
          <a:xfrm>
            <a:off x="1588757" y="4261497"/>
            <a:ext cx="585788" cy="498475"/>
            <a:chOff x="2524125" y="4256088"/>
            <a:chExt cx="585788" cy="4984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2" name="Freeform 216"/>
            <p:cNvSpPr>
              <a:spLocks/>
            </p:cNvSpPr>
            <p:nvPr/>
          </p:nvSpPr>
          <p:spPr bwMode="auto">
            <a:xfrm>
              <a:off x="2690813" y="4500563"/>
              <a:ext cx="263525" cy="254000"/>
            </a:xfrm>
            <a:custGeom>
              <a:avLst/>
              <a:gdLst>
                <a:gd name="T0" fmla="*/ 904 w 1494"/>
                <a:gd name="T1" fmla="*/ 12 h 1440"/>
                <a:gd name="T2" fmla="*/ 1083 w 1494"/>
                <a:gd name="T3" fmla="*/ 69 h 1440"/>
                <a:gd name="T4" fmla="*/ 1238 w 1494"/>
                <a:gd name="T5" fmla="*/ 169 h 1440"/>
                <a:gd name="T6" fmla="*/ 1363 w 1494"/>
                <a:gd name="T7" fmla="*/ 305 h 1440"/>
                <a:gd name="T8" fmla="*/ 1449 w 1494"/>
                <a:gd name="T9" fmla="*/ 469 h 1440"/>
                <a:gd name="T10" fmla="*/ 1491 w 1494"/>
                <a:gd name="T11" fmla="*/ 654 h 1440"/>
                <a:gd name="T12" fmla="*/ 1482 w 1494"/>
                <a:gd name="T13" fmla="*/ 848 h 1440"/>
                <a:gd name="T14" fmla="*/ 1425 w 1494"/>
                <a:gd name="T15" fmla="*/ 1028 h 1440"/>
                <a:gd name="T16" fmla="*/ 1325 w 1494"/>
                <a:gd name="T17" fmla="*/ 1183 h 1440"/>
                <a:gd name="T18" fmla="*/ 1189 w 1494"/>
                <a:gd name="T19" fmla="*/ 1308 h 1440"/>
                <a:gd name="T20" fmla="*/ 1025 w 1494"/>
                <a:gd name="T21" fmla="*/ 1394 h 1440"/>
                <a:gd name="T22" fmla="*/ 840 w 1494"/>
                <a:gd name="T23" fmla="*/ 1437 h 1440"/>
                <a:gd name="T24" fmla="*/ 644 w 1494"/>
                <a:gd name="T25" fmla="*/ 1427 h 1440"/>
                <a:gd name="T26" fmla="*/ 461 w 1494"/>
                <a:gd name="T27" fmla="*/ 1368 h 1440"/>
                <a:gd name="T28" fmla="*/ 302 w 1494"/>
                <a:gd name="T29" fmla="*/ 1264 h 1440"/>
                <a:gd name="T30" fmla="*/ 174 w 1494"/>
                <a:gd name="T31" fmla="*/ 1125 h 1440"/>
                <a:gd name="T32" fmla="*/ 111 w 1494"/>
                <a:gd name="T33" fmla="*/ 1218 h 1440"/>
                <a:gd name="T34" fmla="*/ 443 w 1494"/>
                <a:gd name="T35" fmla="*/ 775 h 1440"/>
                <a:gd name="T36" fmla="*/ 198 w 1494"/>
                <a:gd name="T37" fmla="*/ 940 h 1440"/>
                <a:gd name="T38" fmla="*/ 282 w 1494"/>
                <a:gd name="T39" fmla="*/ 1086 h 1440"/>
                <a:gd name="T40" fmla="*/ 401 w 1494"/>
                <a:gd name="T41" fmla="*/ 1204 h 1440"/>
                <a:gd name="T42" fmla="*/ 549 w 1494"/>
                <a:gd name="T43" fmla="*/ 1285 h 1440"/>
                <a:gd name="T44" fmla="*/ 716 w 1494"/>
                <a:gd name="T45" fmla="*/ 1326 h 1440"/>
                <a:gd name="T46" fmla="*/ 898 w 1494"/>
                <a:gd name="T47" fmla="*/ 1317 h 1440"/>
                <a:gd name="T48" fmla="*/ 1065 w 1494"/>
                <a:gd name="T49" fmla="*/ 1255 h 1440"/>
                <a:gd name="T50" fmla="*/ 1206 w 1494"/>
                <a:gd name="T51" fmla="*/ 1151 h 1440"/>
                <a:gd name="T52" fmla="*/ 1310 w 1494"/>
                <a:gd name="T53" fmla="*/ 1010 h 1440"/>
                <a:gd name="T54" fmla="*/ 1372 w 1494"/>
                <a:gd name="T55" fmla="*/ 842 h 1440"/>
                <a:gd name="T56" fmla="*/ 1381 w 1494"/>
                <a:gd name="T57" fmla="*/ 657 h 1440"/>
                <a:gd name="T58" fmla="*/ 1335 w 1494"/>
                <a:gd name="T59" fmla="*/ 483 h 1440"/>
                <a:gd name="T60" fmla="*/ 1245 w 1494"/>
                <a:gd name="T61" fmla="*/ 332 h 1440"/>
                <a:gd name="T62" fmla="*/ 1115 w 1494"/>
                <a:gd name="T63" fmla="*/ 215 h 1440"/>
                <a:gd name="T64" fmla="*/ 956 w 1494"/>
                <a:gd name="T65" fmla="*/ 138 h 1440"/>
                <a:gd name="T66" fmla="*/ 775 w 1494"/>
                <a:gd name="T67" fmla="*/ 110 h 1440"/>
                <a:gd name="T68" fmla="*/ 604 w 1494"/>
                <a:gd name="T69" fmla="*/ 135 h 1440"/>
                <a:gd name="T70" fmla="*/ 448 w 1494"/>
                <a:gd name="T71" fmla="*/ 203 h 1440"/>
                <a:gd name="T72" fmla="*/ 318 w 1494"/>
                <a:gd name="T73" fmla="*/ 314 h 1440"/>
                <a:gd name="T74" fmla="*/ 280 w 1494"/>
                <a:gd name="T75" fmla="*/ 332 h 1440"/>
                <a:gd name="T76" fmla="*/ 240 w 1494"/>
                <a:gd name="T77" fmla="*/ 318 h 1440"/>
                <a:gd name="T78" fmla="*/ 221 w 1494"/>
                <a:gd name="T79" fmla="*/ 280 h 1440"/>
                <a:gd name="T80" fmla="*/ 235 w 1494"/>
                <a:gd name="T81" fmla="*/ 239 h 1440"/>
                <a:gd name="T82" fmla="*/ 371 w 1494"/>
                <a:gd name="T83" fmla="*/ 120 h 1440"/>
                <a:gd name="T84" fmla="*/ 533 w 1494"/>
                <a:gd name="T85" fmla="*/ 40 h 1440"/>
                <a:gd name="T86" fmla="*/ 712 w 1494"/>
                <a:gd name="T87" fmla="*/ 3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4" h="1440">
                  <a:moveTo>
                    <a:pt x="775" y="0"/>
                  </a:moveTo>
                  <a:lnTo>
                    <a:pt x="840" y="3"/>
                  </a:lnTo>
                  <a:lnTo>
                    <a:pt x="904" y="12"/>
                  </a:lnTo>
                  <a:lnTo>
                    <a:pt x="966" y="26"/>
                  </a:lnTo>
                  <a:lnTo>
                    <a:pt x="1025" y="45"/>
                  </a:lnTo>
                  <a:lnTo>
                    <a:pt x="1083" y="69"/>
                  </a:lnTo>
                  <a:lnTo>
                    <a:pt x="1138" y="98"/>
                  </a:lnTo>
                  <a:lnTo>
                    <a:pt x="1189" y="132"/>
                  </a:lnTo>
                  <a:lnTo>
                    <a:pt x="1238" y="169"/>
                  </a:lnTo>
                  <a:lnTo>
                    <a:pt x="1283" y="211"/>
                  </a:lnTo>
                  <a:lnTo>
                    <a:pt x="1325" y="256"/>
                  </a:lnTo>
                  <a:lnTo>
                    <a:pt x="1363" y="305"/>
                  </a:lnTo>
                  <a:lnTo>
                    <a:pt x="1396" y="356"/>
                  </a:lnTo>
                  <a:lnTo>
                    <a:pt x="1425" y="411"/>
                  </a:lnTo>
                  <a:lnTo>
                    <a:pt x="1449" y="469"/>
                  </a:lnTo>
                  <a:lnTo>
                    <a:pt x="1468" y="528"/>
                  </a:lnTo>
                  <a:lnTo>
                    <a:pt x="1482" y="591"/>
                  </a:lnTo>
                  <a:lnTo>
                    <a:pt x="1491" y="654"/>
                  </a:lnTo>
                  <a:lnTo>
                    <a:pt x="1494" y="720"/>
                  </a:lnTo>
                  <a:lnTo>
                    <a:pt x="1491" y="785"/>
                  </a:lnTo>
                  <a:lnTo>
                    <a:pt x="1482" y="848"/>
                  </a:lnTo>
                  <a:lnTo>
                    <a:pt x="1468" y="911"/>
                  </a:lnTo>
                  <a:lnTo>
                    <a:pt x="1449" y="970"/>
                  </a:lnTo>
                  <a:lnTo>
                    <a:pt x="1425" y="1028"/>
                  </a:lnTo>
                  <a:lnTo>
                    <a:pt x="1396" y="1083"/>
                  </a:lnTo>
                  <a:lnTo>
                    <a:pt x="1363" y="1134"/>
                  </a:lnTo>
                  <a:lnTo>
                    <a:pt x="1325" y="1183"/>
                  </a:lnTo>
                  <a:lnTo>
                    <a:pt x="1283" y="1228"/>
                  </a:lnTo>
                  <a:lnTo>
                    <a:pt x="1238" y="1270"/>
                  </a:lnTo>
                  <a:lnTo>
                    <a:pt x="1189" y="1308"/>
                  </a:lnTo>
                  <a:lnTo>
                    <a:pt x="1138" y="1341"/>
                  </a:lnTo>
                  <a:lnTo>
                    <a:pt x="1083" y="1370"/>
                  </a:lnTo>
                  <a:lnTo>
                    <a:pt x="1025" y="1394"/>
                  </a:lnTo>
                  <a:lnTo>
                    <a:pt x="966" y="1413"/>
                  </a:lnTo>
                  <a:lnTo>
                    <a:pt x="904" y="1428"/>
                  </a:lnTo>
                  <a:lnTo>
                    <a:pt x="840" y="1437"/>
                  </a:lnTo>
                  <a:lnTo>
                    <a:pt x="775" y="1440"/>
                  </a:lnTo>
                  <a:lnTo>
                    <a:pt x="708" y="1437"/>
                  </a:lnTo>
                  <a:lnTo>
                    <a:pt x="644" y="1427"/>
                  </a:lnTo>
                  <a:lnTo>
                    <a:pt x="581" y="1413"/>
                  </a:lnTo>
                  <a:lnTo>
                    <a:pt x="520" y="1393"/>
                  </a:lnTo>
                  <a:lnTo>
                    <a:pt x="461" y="1368"/>
                  </a:lnTo>
                  <a:lnTo>
                    <a:pt x="405" y="1338"/>
                  </a:lnTo>
                  <a:lnTo>
                    <a:pt x="351" y="1304"/>
                  </a:lnTo>
                  <a:lnTo>
                    <a:pt x="302" y="1264"/>
                  </a:lnTo>
                  <a:lnTo>
                    <a:pt x="255" y="1222"/>
                  </a:lnTo>
                  <a:lnTo>
                    <a:pt x="212" y="1176"/>
                  </a:lnTo>
                  <a:lnTo>
                    <a:pt x="174" y="1125"/>
                  </a:lnTo>
                  <a:lnTo>
                    <a:pt x="140" y="1072"/>
                  </a:lnTo>
                  <a:lnTo>
                    <a:pt x="111" y="1015"/>
                  </a:lnTo>
                  <a:lnTo>
                    <a:pt x="111" y="1218"/>
                  </a:lnTo>
                  <a:lnTo>
                    <a:pt x="0" y="1218"/>
                  </a:lnTo>
                  <a:lnTo>
                    <a:pt x="0" y="775"/>
                  </a:lnTo>
                  <a:lnTo>
                    <a:pt x="443" y="775"/>
                  </a:lnTo>
                  <a:lnTo>
                    <a:pt x="443" y="886"/>
                  </a:lnTo>
                  <a:lnTo>
                    <a:pt x="180" y="886"/>
                  </a:lnTo>
                  <a:lnTo>
                    <a:pt x="198" y="940"/>
                  </a:lnTo>
                  <a:lnTo>
                    <a:pt x="222" y="991"/>
                  </a:lnTo>
                  <a:lnTo>
                    <a:pt x="250" y="1040"/>
                  </a:lnTo>
                  <a:lnTo>
                    <a:pt x="282" y="1086"/>
                  </a:lnTo>
                  <a:lnTo>
                    <a:pt x="318" y="1128"/>
                  </a:lnTo>
                  <a:lnTo>
                    <a:pt x="358" y="1168"/>
                  </a:lnTo>
                  <a:lnTo>
                    <a:pt x="401" y="1204"/>
                  </a:lnTo>
                  <a:lnTo>
                    <a:pt x="448" y="1235"/>
                  </a:lnTo>
                  <a:lnTo>
                    <a:pt x="497" y="1262"/>
                  </a:lnTo>
                  <a:lnTo>
                    <a:pt x="549" y="1285"/>
                  </a:lnTo>
                  <a:lnTo>
                    <a:pt x="603" y="1305"/>
                  </a:lnTo>
                  <a:lnTo>
                    <a:pt x="659" y="1318"/>
                  </a:lnTo>
                  <a:lnTo>
                    <a:pt x="716" y="1326"/>
                  </a:lnTo>
                  <a:lnTo>
                    <a:pt x="775" y="1329"/>
                  </a:lnTo>
                  <a:lnTo>
                    <a:pt x="837" y="1326"/>
                  </a:lnTo>
                  <a:lnTo>
                    <a:pt x="898" y="1317"/>
                  </a:lnTo>
                  <a:lnTo>
                    <a:pt x="956" y="1302"/>
                  </a:lnTo>
                  <a:lnTo>
                    <a:pt x="1011" y="1280"/>
                  </a:lnTo>
                  <a:lnTo>
                    <a:pt x="1065" y="1255"/>
                  </a:lnTo>
                  <a:lnTo>
                    <a:pt x="1115" y="1225"/>
                  </a:lnTo>
                  <a:lnTo>
                    <a:pt x="1162" y="1190"/>
                  </a:lnTo>
                  <a:lnTo>
                    <a:pt x="1206" y="1151"/>
                  </a:lnTo>
                  <a:lnTo>
                    <a:pt x="1245" y="1107"/>
                  </a:lnTo>
                  <a:lnTo>
                    <a:pt x="1280" y="1060"/>
                  </a:lnTo>
                  <a:lnTo>
                    <a:pt x="1310" y="1010"/>
                  </a:lnTo>
                  <a:lnTo>
                    <a:pt x="1335" y="956"/>
                  </a:lnTo>
                  <a:lnTo>
                    <a:pt x="1357" y="901"/>
                  </a:lnTo>
                  <a:lnTo>
                    <a:pt x="1372" y="842"/>
                  </a:lnTo>
                  <a:lnTo>
                    <a:pt x="1381" y="782"/>
                  </a:lnTo>
                  <a:lnTo>
                    <a:pt x="1384" y="720"/>
                  </a:lnTo>
                  <a:lnTo>
                    <a:pt x="1381" y="657"/>
                  </a:lnTo>
                  <a:lnTo>
                    <a:pt x="1372" y="597"/>
                  </a:lnTo>
                  <a:lnTo>
                    <a:pt x="1357" y="538"/>
                  </a:lnTo>
                  <a:lnTo>
                    <a:pt x="1335" y="483"/>
                  </a:lnTo>
                  <a:lnTo>
                    <a:pt x="1310" y="430"/>
                  </a:lnTo>
                  <a:lnTo>
                    <a:pt x="1280" y="379"/>
                  </a:lnTo>
                  <a:lnTo>
                    <a:pt x="1245" y="332"/>
                  </a:lnTo>
                  <a:lnTo>
                    <a:pt x="1206" y="289"/>
                  </a:lnTo>
                  <a:lnTo>
                    <a:pt x="1162" y="249"/>
                  </a:lnTo>
                  <a:lnTo>
                    <a:pt x="1115" y="215"/>
                  </a:lnTo>
                  <a:lnTo>
                    <a:pt x="1065" y="184"/>
                  </a:lnTo>
                  <a:lnTo>
                    <a:pt x="1011" y="159"/>
                  </a:lnTo>
                  <a:lnTo>
                    <a:pt x="956" y="138"/>
                  </a:lnTo>
                  <a:lnTo>
                    <a:pt x="898" y="122"/>
                  </a:lnTo>
                  <a:lnTo>
                    <a:pt x="837" y="113"/>
                  </a:lnTo>
                  <a:lnTo>
                    <a:pt x="775" y="110"/>
                  </a:lnTo>
                  <a:lnTo>
                    <a:pt x="716" y="113"/>
                  </a:lnTo>
                  <a:lnTo>
                    <a:pt x="659" y="121"/>
                  </a:lnTo>
                  <a:lnTo>
                    <a:pt x="604" y="135"/>
                  </a:lnTo>
                  <a:lnTo>
                    <a:pt x="549" y="153"/>
                  </a:lnTo>
                  <a:lnTo>
                    <a:pt x="497" y="176"/>
                  </a:lnTo>
                  <a:lnTo>
                    <a:pt x="448" y="203"/>
                  </a:lnTo>
                  <a:lnTo>
                    <a:pt x="401" y="235"/>
                  </a:lnTo>
                  <a:lnTo>
                    <a:pt x="358" y="272"/>
                  </a:lnTo>
                  <a:lnTo>
                    <a:pt x="318" y="314"/>
                  </a:lnTo>
                  <a:lnTo>
                    <a:pt x="307" y="323"/>
                  </a:lnTo>
                  <a:lnTo>
                    <a:pt x="294" y="329"/>
                  </a:lnTo>
                  <a:lnTo>
                    <a:pt x="280" y="332"/>
                  </a:lnTo>
                  <a:lnTo>
                    <a:pt x="266" y="331"/>
                  </a:lnTo>
                  <a:lnTo>
                    <a:pt x="253" y="326"/>
                  </a:lnTo>
                  <a:lnTo>
                    <a:pt x="240" y="318"/>
                  </a:lnTo>
                  <a:lnTo>
                    <a:pt x="230" y="307"/>
                  </a:lnTo>
                  <a:lnTo>
                    <a:pt x="224" y="294"/>
                  </a:lnTo>
                  <a:lnTo>
                    <a:pt x="221" y="280"/>
                  </a:lnTo>
                  <a:lnTo>
                    <a:pt x="222" y="265"/>
                  </a:lnTo>
                  <a:lnTo>
                    <a:pt x="227" y="252"/>
                  </a:lnTo>
                  <a:lnTo>
                    <a:pt x="235" y="239"/>
                  </a:lnTo>
                  <a:lnTo>
                    <a:pt x="278" y="196"/>
                  </a:lnTo>
                  <a:lnTo>
                    <a:pt x="323" y="157"/>
                  </a:lnTo>
                  <a:lnTo>
                    <a:pt x="371" y="120"/>
                  </a:lnTo>
                  <a:lnTo>
                    <a:pt x="424" y="89"/>
                  </a:lnTo>
                  <a:lnTo>
                    <a:pt x="477" y="62"/>
                  </a:lnTo>
                  <a:lnTo>
                    <a:pt x="533" y="40"/>
                  </a:lnTo>
                  <a:lnTo>
                    <a:pt x="592" y="23"/>
                  </a:lnTo>
                  <a:lnTo>
                    <a:pt x="652" y="10"/>
                  </a:lnTo>
                  <a:lnTo>
                    <a:pt x="712" y="3"/>
                  </a:lnTo>
                  <a:lnTo>
                    <a:pt x="7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217"/>
            <p:cNvSpPr>
              <a:spLocks/>
            </p:cNvSpPr>
            <p:nvPr/>
          </p:nvSpPr>
          <p:spPr bwMode="auto">
            <a:xfrm>
              <a:off x="2524125" y="4256088"/>
              <a:ext cx="585788" cy="392113"/>
            </a:xfrm>
            <a:custGeom>
              <a:avLst/>
              <a:gdLst>
                <a:gd name="T0" fmla="*/ 2185 w 3321"/>
                <a:gd name="T1" fmla="*/ 50 h 2215"/>
                <a:gd name="T2" fmla="*/ 2502 w 3321"/>
                <a:gd name="T3" fmla="*/ 237 h 2215"/>
                <a:gd name="T4" fmla="*/ 2724 w 3321"/>
                <a:gd name="T5" fmla="*/ 530 h 2215"/>
                <a:gd name="T6" fmla="*/ 2822 w 3321"/>
                <a:gd name="T7" fmla="*/ 897 h 2215"/>
                <a:gd name="T8" fmla="*/ 3078 w 3321"/>
                <a:gd name="T9" fmla="*/ 1032 h 2215"/>
                <a:gd name="T10" fmla="*/ 3256 w 3321"/>
                <a:gd name="T11" fmla="*/ 1262 h 2215"/>
                <a:gd name="T12" fmla="*/ 3321 w 3321"/>
                <a:gd name="T13" fmla="*/ 1550 h 2215"/>
                <a:gd name="T14" fmla="*/ 3250 w 3321"/>
                <a:gd name="T15" fmla="*/ 1850 h 2215"/>
                <a:gd name="T16" fmla="*/ 3058 w 3321"/>
                <a:gd name="T17" fmla="*/ 2079 h 2215"/>
                <a:gd name="T18" fmla="*/ 2782 w 3321"/>
                <a:gd name="T19" fmla="*/ 2203 h 2215"/>
                <a:gd name="T20" fmla="*/ 2611 w 3321"/>
                <a:gd name="T21" fmla="*/ 2192 h 2215"/>
                <a:gd name="T22" fmla="*/ 2623 w 3321"/>
                <a:gd name="T23" fmla="*/ 2116 h 2215"/>
                <a:gd name="T24" fmla="*/ 2820 w 3321"/>
                <a:gd name="T25" fmla="*/ 2079 h 2215"/>
                <a:gd name="T26" fmla="*/ 3047 w 3321"/>
                <a:gd name="T27" fmla="*/ 1941 h 2215"/>
                <a:gd name="T28" fmla="*/ 3185 w 3321"/>
                <a:gd name="T29" fmla="*/ 1714 h 2215"/>
                <a:gd name="T30" fmla="*/ 3198 w 3321"/>
                <a:gd name="T31" fmla="*/ 1437 h 2215"/>
                <a:gd name="T32" fmla="*/ 3080 w 3321"/>
                <a:gd name="T33" fmla="*/ 1191 h 2215"/>
                <a:gd name="T34" fmla="*/ 2864 w 3321"/>
                <a:gd name="T35" fmla="*/ 1028 h 2215"/>
                <a:gd name="T36" fmla="*/ 2727 w 3321"/>
                <a:gd name="T37" fmla="*/ 993 h 2215"/>
                <a:gd name="T38" fmla="*/ 2598 w 3321"/>
                <a:gd name="T39" fmla="*/ 988 h 2215"/>
                <a:gd name="T40" fmla="*/ 2491 w 3321"/>
                <a:gd name="T41" fmla="*/ 997 h 2215"/>
                <a:gd name="T42" fmla="*/ 2436 w 3321"/>
                <a:gd name="T43" fmla="*/ 950 h 2215"/>
                <a:gd name="T44" fmla="*/ 2469 w 3321"/>
                <a:gd name="T45" fmla="*/ 891 h 2215"/>
                <a:gd name="T46" fmla="*/ 2671 w 3321"/>
                <a:gd name="T47" fmla="*/ 878 h 2215"/>
                <a:gd name="T48" fmla="*/ 2639 w 3321"/>
                <a:gd name="T49" fmla="*/ 610 h 2215"/>
                <a:gd name="T50" fmla="*/ 2444 w 3321"/>
                <a:gd name="T51" fmla="*/ 334 h 2215"/>
                <a:gd name="T52" fmla="*/ 2159 w 3321"/>
                <a:gd name="T53" fmla="*/ 158 h 2215"/>
                <a:gd name="T54" fmla="*/ 1822 w 3321"/>
                <a:gd name="T55" fmla="*/ 114 h 2215"/>
                <a:gd name="T56" fmla="*/ 1509 w 3321"/>
                <a:gd name="T57" fmla="*/ 202 h 2215"/>
                <a:gd name="T58" fmla="*/ 1249 w 3321"/>
                <a:gd name="T59" fmla="*/ 400 h 2215"/>
                <a:gd name="T60" fmla="*/ 1335 w 3321"/>
                <a:gd name="T61" fmla="*/ 617 h 2215"/>
                <a:gd name="T62" fmla="*/ 1381 w 3321"/>
                <a:gd name="T63" fmla="*/ 848 h 2215"/>
                <a:gd name="T64" fmla="*/ 1311 w 3321"/>
                <a:gd name="T65" fmla="*/ 883 h 2215"/>
                <a:gd name="T66" fmla="*/ 1270 w 3321"/>
                <a:gd name="T67" fmla="*/ 787 h 2215"/>
                <a:gd name="T68" fmla="*/ 1189 w 3321"/>
                <a:gd name="T69" fmla="*/ 590 h 2215"/>
                <a:gd name="T70" fmla="*/ 1045 w 3321"/>
                <a:gd name="T71" fmla="*/ 478 h 2215"/>
                <a:gd name="T72" fmla="*/ 971 w 3321"/>
                <a:gd name="T73" fmla="*/ 453 h 2215"/>
                <a:gd name="T74" fmla="*/ 886 w 3321"/>
                <a:gd name="T75" fmla="*/ 443 h 2215"/>
                <a:gd name="T76" fmla="*/ 664 w 3321"/>
                <a:gd name="T77" fmla="*/ 513 h 2215"/>
                <a:gd name="T78" fmla="*/ 524 w 3321"/>
                <a:gd name="T79" fmla="*/ 691 h 2215"/>
                <a:gd name="T80" fmla="*/ 499 w 3321"/>
                <a:gd name="T81" fmla="*/ 845 h 2215"/>
                <a:gd name="T82" fmla="*/ 467 w 3321"/>
                <a:gd name="T83" fmla="*/ 937 h 2215"/>
                <a:gd name="T84" fmla="*/ 260 w 3321"/>
                <a:gd name="T85" fmla="*/ 1104 h 2215"/>
                <a:gd name="T86" fmla="*/ 134 w 3321"/>
                <a:gd name="T87" fmla="*/ 1345 h 2215"/>
                <a:gd name="T88" fmla="*/ 123 w 3321"/>
                <a:gd name="T89" fmla="*/ 1625 h 2215"/>
                <a:gd name="T90" fmla="*/ 248 w 3321"/>
                <a:gd name="T91" fmla="*/ 1886 h 2215"/>
                <a:gd name="T92" fmla="*/ 478 w 3321"/>
                <a:gd name="T93" fmla="*/ 2057 h 2215"/>
                <a:gd name="T94" fmla="*/ 729 w 3321"/>
                <a:gd name="T95" fmla="*/ 2108 h 2215"/>
                <a:gd name="T96" fmla="*/ 764 w 3321"/>
                <a:gd name="T97" fmla="*/ 2177 h 2215"/>
                <a:gd name="T98" fmla="*/ 646 w 3321"/>
                <a:gd name="T99" fmla="*/ 2212 h 2215"/>
                <a:gd name="T100" fmla="*/ 352 w 3321"/>
                <a:gd name="T101" fmla="*/ 2118 h 2215"/>
                <a:gd name="T102" fmla="*/ 130 w 3321"/>
                <a:gd name="T103" fmla="*/ 1914 h 2215"/>
                <a:gd name="T104" fmla="*/ 11 w 3321"/>
                <a:gd name="T105" fmla="*/ 1631 h 2215"/>
                <a:gd name="T106" fmla="*/ 24 w 3321"/>
                <a:gd name="T107" fmla="*/ 1323 h 2215"/>
                <a:gd name="T108" fmla="*/ 160 w 3321"/>
                <a:gd name="T109" fmla="*/ 1050 h 2215"/>
                <a:gd name="T110" fmla="*/ 388 w 3321"/>
                <a:gd name="T111" fmla="*/ 852 h 2215"/>
                <a:gd name="T112" fmla="*/ 432 w 3321"/>
                <a:gd name="T113" fmla="*/ 625 h 2215"/>
                <a:gd name="T114" fmla="*/ 592 w 3321"/>
                <a:gd name="T115" fmla="*/ 429 h 2215"/>
                <a:gd name="T116" fmla="*/ 831 w 3321"/>
                <a:gd name="T117" fmla="*/ 335 h 2215"/>
                <a:gd name="T118" fmla="*/ 996 w 3321"/>
                <a:gd name="T119" fmla="*/ 345 h 2215"/>
                <a:gd name="T120" fmla="*/ 1108 w 3321"/>
                <a:gd name="T121" fmla="*/ 386 h 2215"/>
                <a:gd name="T122" fmla="*/ 1309 w 3321"/>
                <a:gd name="T123" fmla="*/ 194 h 2215"/>
                <a:gd name="T124" fmla="*/ 1615 w 3321"/>
                <a:gd name="T125" fmla="*/ 40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21" h="2215">
                  <a:moveTo>
                    <a:pt x="1887" y="0"/>
                  </a:moveTo>
                  <a:lnTo>
                    <a:pt x="1963" y="3"/>
                  </a:lnTo>
                  <a:lnTo>
                    <a:pt x="2040" y="13"/>
                  </a:lnTo>
                  <a:lnTo>
                    <a:pt x="2113" y="28"/>
                  </a:lnTo>
                  <a:lnTo>
                    <a:pt x="2185" y="50"/>
                  </a:lnTo>
                  <a:lnTo>
                    <a:pt x="2254" y="78"/>
                  </a:lnTo>
                  <a:lnTo>
                    <a:pt x="2321" y="110"/>
                  </a:lnTo>
                  <a:lnTo>
                    <a:pt x="2384" y="147"/>
                  </a:lnTo>
                  <a:lnTo>
                    <a:pt x="2444" y="189"/>
                  </a:lnTo>
                  <a:lnTo>
                    <a:pt x="2502" y="237"/>
                  </a:lnTo>
                  <a:lnTo>
                    <a:pt x="2555" y="288"/>
                  </a:lnTo>
                  <a:lnTo>
                    <a:pt x="2603" y="342"/>
                  </a:lnTo>
                  <a:lnTo>
                    <a:pt x="2649" y="402"/>
                  </a:lnTo>
                  <a:lnTo>
                    <a:pt x="2689" y="464"/>
                  </a:lnTo>
                  <a:lnTo>
                    <a:pt x="2724" y="530"/>
                  </a:lnTo>
                  <a:lnTo>
                    <a:pt x="2755" y="598"/>
                  </a:lnTo>
                  <a:lnTo>
                    <a:pt x="2781" y="670"/>
                  </a:lnTo>
                  <a:lnTo>
                    <a:pt x="2800" y="743"/>
                  </a:lnTo>
                  <a:lnTo>
                    <a:pt x="2814" y="819"/>
                  </a:lnTo>
                  <a:lnTo>
                    <a:pt x="2822" y="897"/>
                  </a:lnTo>
                  <a:lnTo>
                    <a:pt x="2878" y="914"/>
                  </a:lnTo>
                  <a:lnTo>
                    <a:pt x="2933" y="938"/>
                  </a:lnTo>
                  <a:lnTo>
                    <a:pt x="2984" y="965"/>
                  </a:lnTo>
                  <a:lnTo>
                    <a:pt x="3033" y="996"/>
                  </a:lnTo>
                  <a:lnTo>
                    <a:pt x="3078" y="1032"/>
                  </a:lnTo>
                  <a:lnTo>
                    <a:pt x="3122" y="1071"/>
                  </a:lnTo>
                  <a:lnTo>
                    <a:pt x="3161" y="1115"/>
                  </a:lnTo>
                  <a:lnTo>
                    <a:pt x="3196" y="1161"/>
                  </a:lnTo>
                  <a:lnTo>
                    <a:pt x="3228" y="1210"/>
                  </a:lnTo>
                  <a:lnTo>
                    <a:pt x="3256" y="1262"/>
                  </a:lnTo>
                  <a:lnTo>
                    <a:pt x="3279" y="1316"/>
                  </a:lnTo>
                  <a:lnTo>
                    <a:pt x="3297" y="1372"/>
                  </a:lnTo>
                  <a:lnTo>
                    <a:pt x="3310" y="1430"/>
                  </a:lnTo>
                  <a:lnTo>
                    <a:pt x="3318" y="1489"/>
                  </a:lnTo>
                  <a:lnTo>
                    <a:pt x="3321" y="1550"/>
                  </a:lnTo>
                  <a:lnTo>
                    <a:pt x="3318" y="1613"/>
                  </a:lnTo>
                  <a:lnTo>
                    <a:pt x="3309" y="1676"/>
                  </a:lnTo>
                  <a:lnTo>
                    <a:pt x="3295" y="1736"/>
                  </a:lnTo>
                  <a:lnTo>
                    <a:pt x="3275" y="1794"/>
                  </a:lnTo>
                  <a:lnTo>
                    <a:pt x="3250" y="1850"/>
                  </a:lnTo>
                  <a:lnTo>
                    <a:pt x="3219" y="1902"/>
                  </a:lnTo>
                  <a:lnTo>
                    <a:pt x="3185" y="1953"/>
                  </a:lnTo>
                  <a:lnTo>
                    <a:pt x="3147" y="1998"/>
                  </a:lnTo>
                  <a:lnTo>
                    <a:pt x="3104" y="2041"/>
                  </a:lnTo>
                  <a:lnTo>
                    <a:pt x="3058" y="2079"/>
                  </a:lnTo>
                  <a:lnTo>
                    <a:pt x="3008" y="2114"/>
                  </a:lnTo>
                  <a:lnTo>
                    <a:pt x="2956" y="2144"/>
                  </a:lnTo>
                  <a:lnTo>
                    <a:pt x="2900" y="2169"/>
                  </a:lnTo>
                  <a:lnTo>
                    <a:pt x="2842" y="2189"/>
                  </a:lnTo>
                  <a:lnTo>
                    <a:pt x="2782" y="2203"/>
                  </a:lnTo>
                  <a:lnTo>
                    <a:pt x="2719" y="2212"/>
                  </a:lnTo>
                  <a:lnTo>
                    <a:pt x="2656" y="2215"/>
                  </a:lnTo>
                  <a:lnTo>
                    <a:pt x="2638" y="2212"/>
                  </a:lnTo>
                  <a:lnTo>
                    <a:pt x="2623" y="2204"/>
                  </a:lnTo>
                  <a:lnTo>
                    <a:pt x="2611" y="2192"/>
                  </a:lnTo>
                  <a:lnTo>
                    <a:pt x="2602" y="2177"/>
                  </a:lnTo>
                  <a:lnTo>
                    <a:pt x="2599" y="2160"/>
                  </a:lnTo>
                  <a:lnTo>
                    <a:pt x="2602" y="2143"/>
                  </a:lnTo>
                  <a:lnTo>
                    <a:pt x="2611" y="2127"/>
                  </a:lnTo>
                  <a:lnTo>
                    <a:pt x="2623" y="2116"/>
                  </a:lnTo>
                  <a:lnTo>
                    <a:pt x="2638" y="2108"/>
                  </a:lnTo>
                  <a:lnTo>
                    <a:pt x="2656" y="2105"/>
                  </a:lnTo>
                  <a:lnTo>
                    <a:pt x="2712" y="2102"/>
                  </a:lnTo>
                  <a:lnTo>
                    <a:pt x="2768" y="2093"/>
                  </a:lnTo>
                  <a:lnTo>
                    <a:pt x="2820" y="2079"/>
                  </a:lnTo>
                  <a:lnTo>
                    <a:pt x="2871" y="2060"/>
                  </a:lnTo>
                  <a:lnTo>
                    <a:pt x="2919" y="2037"/>
                  </a:lnTo>
                  <a:lnTo>
                    <a:pt x="2966" y="2010"/>
                  </a:lnTo>
                  <a:lnTo>
                    <a:pt x="3008" y="1978"/>
                  </a:lnTo>
                  <a:lnTo>
                    <a:pt x="3047" y="1941"/>
                  </a:lnTo>
                  <a:lnTo>
                    <a:pt x="3083" y="1902"/>
                  </a:lnTo>
                  <a:lnTo>
                    <a:pt x="3116" y="1860"/>
                  </a:lnTo>
                  <a:lnTo>
                    <a:pt x="3143" y="1814"/>
                  </a:lnTo>
                  <a:lnTo>
                    <a:pt x="3166" y="1765"/>
                  </a:lnTo>
                  <a:lnTo>
                    <a:pt x="3185" y="1714"/>
                  </a:lnTo>
                  <a:lnTo>
                    <a:pt x="3199" y="1662"/>
                  </a:lnTo>
                  <a:lnTo>
                    <a:pt x="3207" y="1606"/>
                  </a:lnTo>
                  <a:lnTo>
                    <a:pt x="3210" y="1550"/>
                  </a:lnTo>
                  <a:lnTo>
                    <a:pt x="3207" y="1492"/>
                  </a:lnTo>
                  <a:lnTo>
                    <a:pt x="3198" y="1437"/>
                  </a:lnTo>
                  <a:lnTo>
                    <a:pt x="3185" y="1384"/>
                  </a:lnTo>
                  <a:lnTo>
                    <a:pt x="3166" y="1331"/>
                  </a:lnTo>
                  <a:lnTo>
                    <a:pt x="3142" y="1282"/>
                  </a:lnTo>
                  <a:lnTo>
                    <a:pt x="3114" y="1236"/>
                  </a:lnTo>
                  <a:lnTo>
                    <a:pt x="3080" y="1191"/>
                  </a:lnTo>
                  <a:lnTo>
                    <a:pt x="3044" y="1151"/>
                  </a:lnTo>
                  <a:lnTo>
                    <a:pt x="3004" y="1114"/>
                  </a:lnTo>
                  <a:lnTo>
                    <a:pt x="2961" y="1081"/>
                  </a:lnTo>
                  <a:lnTo>
                    <a:pt x="2914" y="1052"/>
                  </a:lnTo>
                  <a:lnTo>
                    <a:pt x="2864" y="1028"/>
                  </a:lnTo>
                  <a:lnTo>
                    <a:pt x="2813" y="1010"/>
                  </a:lnTo>
                  <a:lnTo>
                    <a:pt x="2758" y="996"/>
                  </a:lnTo>
                  <a:lnTo>
                    <a:pt x="2753" y="996"/>
                  </a:lnTo>
                  <a:lnTo>
                    <a:pt x="2743" y="994"/>
                  </a:lnTo>
                  <a:lnTo>
                    <a:pt x="2727" y="993"/>
                  </a:lnTo>
                  <a:lnTo>
                    <a:pt x="2708" y="991"/>
                  </a:lnTo>
                  <a:lnTo>
                    <a:pt x="2685" y="990"/>
                  </a:lnTo>
                  <a:lnTo>
                    <a:pt x="2659" y="988"/>
                  </a:lnTo>
                  <a:lnTo>
                    <a:pt x="2630" y="988"/>
                  </a:lnTo>
                  <a:lnTo>
                    <a:pt x="2598" y="988"/>
                  </a:lnTo>
                  <a:lnTo>
                    <a:pt x="2566" y="990"/>
                  </a:lnTo>
                  <a:lnTo>
                    <a:pt x="2533" y="992"/>
                  </a:lnTo>
                  <a:lnTo>
                    <a:pt x="2499" y="996"/>
                  </a:lnTo>
                  <a:lnTo>
                    <a:pt x="2495" y="997"/>
                  </a:lnTo>
                  <a:lnTo>
                    <a:pt x="2491" y="997"/>
                  </a:lnTo>
                  <a:lnTo>
                    <a:pt x="2475" y="995"/>
                  </a:lnTo>
                  <a:lnTo>
                    <a:pt x="2461" y="989"/>
                  </a:lnTo>
                  <a:lnTo>
                    <a:pt x="2449" y="979"/>
                  </a:lnTo>
                  <a:lnTo>
                    <a:pt x="2440" y="966"/>
                  </a:lnTo>
                  <a:lnTo>
                    <a:pt x="2436" y="950"/>
                  </a:lnTo>
                  <a:lnTo>
                    <a:pt x="2435" y="936"/>
                  </a:lnTo>
                  <a:lnTo>
                    <a:pt x="2439" y="921"/>
                  </a:lnTo>
                  <a:lnTo>
                    <a:pt x="2446" y="908"/>
                  </a:lnTo>
                  <a:lnTo>
                    <a:pt x="2456" y="898"/>
                  </a:lnTo>
                  <a:lnTo>
                    <a:pt x="2469" y="891"/>
                  </a:lnTo>
                  <a:lnTo>
                    <a:pt x="2483" y="887"/>
                  </a:lnTo>
                  <a:lnTo>
                    <a:pt x="2533" y="881"/>
                  </a:lnTo>
                  <a:lnTo>
                    <a:pt x="2582" y="878"/>
                  </a:lnTo>
                  <a:lnTo>
                    <a:pt x="2629" y="877"/>
                  </a:lnTo>
                  <a:lnTo>
                    <a:pt x="2671" y="878"/>
                  </a:lnTo>
                  <a:lnTo>
                    <a:pt x="2708" y="880"/>
                  </a:lnTo>
                  <a:lnTo>
                    <a:pt x="2699" y="810"/>
                  </a:lnTo>
                  <a:lnTo>
                    <a:pt x="2685" y="740"/>
                  </a:lnTo>
                  <a:lnTo>
                    <a:pt x="2665" y="674"/>
                  </a:lnTo>
                  <a:lnTo>
                    <a:pt x="2639" y="610"/>
                  </a:lnTo>
                  <a:lnTo>
                    <a:pt x="2608" y="548"/>
                  </a:lnTo>
                  <a:lnTo>
                    <a:pt x="2574" y="489"/>
                  </a:lnTo>
                  <a:lnTo>
                    <a:pt x="2535" y="434"/>
                  </a:lnTo>
                  <a:lnTo>
                    <a:pt x="2492" y="383"/>
                  </a:lnTo>
                  <a:lnTo>
                    <a:pt x="2444" y="334"/>
                  </a:lnTo>
                  <a:lnTo>
                    <a:pt x="2393" y="290"/>
                  </a:lnTo>
                  <a:lnTo>
                    <a:pt x="2339" y="251"/>
                  </a:lnTo>
                  <a:lnTo>
                    <a:pt x="2281" y="215"/>
                  </a:lnTo>
                  <a:lnTo>
                    <a:pt x="2222" y="184"/>
                  </a:lnTo>
                  <a:lnTo>
                    <a:pt x="2159" y="158"/>
                  </a:lnTo>
                  <a:lnTo>
                    <a:pt x="2093" y="138"/>
                  </a:lnTo>
                  <a:lnTo>
                    <a:pt x="2027" y="123"/>
                  </a:lnTo>
                  <a:lnTo>
                    <a:pt x="1957" y="114"/>
                  </a:lnTo>
                  <a:lnTo>
                    <a:pt x="1887" y="111"/>
                  </a:lnTo>
                  <a:lnTo>
                    <a:pt x="1822" y="114"/>
                  </a:lnTo>
                  <a:lnTo>
                    <a:pt x="1757" y="122"/>
                  </a:lnTo>
                  <a:lnTo>
                    <a:pt x="1693" y="135"/>
                  </a:lnTo>
                  <a:lnTo>
                    <a:pt x="1630" y="153"/>
                  </a:lnTo>
                  <a:lnTo>
                    <a:pt x="1569" y="175"/>
                  </a:lnTo>
                  <a:lnTo>
                    <a:pt x="1509" y="202"/>
                  </a:lnTo>
                  <a:lnTo>
                    <a:pt x="1451" y="235"/>
                  </a:lnTo>
                  <a:lnTo>
                    <a:pt x="1396" y="270"/>
                  </a:lnTo>
                  <a:lnTo>
                    <a:pt x="1343" y="309"/>
                  </a:lnTo>
                  <a:lnTo>
                    <a:pt x="1294" y="354"/>
                  </a:lnTo>
                  <a:lnTo>
                    <a:pt x="1249" y="400"/>
                  </a:lnTo>
                  <a:lnTo>
                    <a:pt x="1207" y="450"/>
                  </a:lnTo>
                  <a:lnTo>
                    <a:pt x="1245" y="486"/>
                  </a:lnTo>
                  <a:lnTo>
                    <a:pt x="1280" y="527"/>
                  </a:lnTo>
                  <a:lnTo>
                    <a:pt x="1310" y="571"/>
                  </a:lnTo>
                  <a:lnTo>
                    <a:pt x="1335" y="617"/>
                  </a:lnTo>
                  <a:lnTo>
                    <a:pt x="1357" y="668"/>
                  </a:lnTo>
                  <a:lnTo>
                    <a:pt x="1372" y="720"/>
                  </a:lnTo>
                  <a:lnTo>
                    <a:pt x="1381" y="774"/>
                  </a:lnTo>
                  <a:lnTo>
                    <a:pt x="1384" y="831"/>
                  </a:lnTo>
                  <a:lnTo>
                    <a:pt x="1381" y="848"/>
                  </a:lnTo>
                  <a:lnTo>
                    <a:pt x="1373" y="863"/>
                  </a:lnTo>
                  <a:lnTo>
                    <a:pt x="1361" y="875"/>
                  </a:lnTo>
                  <a:lnTo>
                    <a:pt x="1346" y="883"/>
                  </a:lnTo>
                  <a:lnTo>
                    <a:pt x="1328" y="886"/>
                  </a:lnTo>
                  <a:lnTo>
                    <a:pt x="1311" y="883"/>
                  </a:lnTo>
                  <a:lnTo>
                    <a:pt x="1295" y="875"/>
                  </a:lnTo>
                  <a:lnTo>
                    <a:pt x="1284" y="863"/>
                  </a:lnTo>
                  <a:lnTo>
                    <a:pt x="1276" y="848"/>
                  </a:lnTo>
                  <a:lnTo>
                    <a:pt x="1273" y="831"/>
                  </a:lnTo>
                  <a:lnTo>
                    <a:pt x="1270" y="787"/>
                  </a:lnTo>
                  <a:lnTo>
                    <a:pt x="1263" y="743"/>
                  </a:lnTo>
                  <a:lnTo>
                    <a:pt x="1251" y="701"/>
                  </a:lnTo>
                  <a:lnTo>
                    <a:pt x="1234" y="662"/>
                  </a:lnTo>
                  <a:lnTo>
                    <a:pt x="1214" y="624"/>
                  </a:lnTo>
                  <a:lnTo>
                    <a:pt x="1189" y="590"/>
                  </a:lnTo>
                  <a:lnTo>
                    <a:pt x="1160" y="559"/>
                  </a:lnTo>
                  <a:lnTo>
                    <a:pt x="1129" y="531"/>
                  </a:lnTo>
                  <a:lnTo>
                    <a:pt x="1095" y="506"/>
                  </a:lnTo>
                  <a:lnTo>
                    <a:pt x="1057" y="483"/>
                  </a:lnTo>
                  <a:lnTo>
                    <a:pt x="1045" y="478"/>
                  </a:lnTo>
                  <a:lnTo>
                    <a:pt x="1022" y="468"/>
                  </a:lnTo>
                  <a:lnTo>
                    <a:pt x="999" y="460"/>
                  </a:lnTo>
                  <a:lnTo>
                    <a:pt x="996" y="459"/>
                  </a:lnTo>
                  <a:lnTo>
                    <a:pt x="993" y="458"/>
                  </a:lnTo>
                  <a:lnTo>
                    <a:pt x="971" y="453"/>
                  </a:lnTo>
                  <a:lnTo>
                    <a:pt x="949" y="449"/>
                  </a:lnTo>
                  <a:lnTo>
                    <a:pt x="943" y="448"/>
                  </a:lnTo>
                  <a:lnTo>
                    <a:pt x="937" y="447"/>
                  </a:lnTo>
                  <a:lnTo>
                    <a:pt x="911" y="444"/>
                  </a:lnTo>
                  <a:lnTo>
                    <a:pt x="886" y="443"/>
                  </a:lnTo>
                  <a:lnTo>
                    <a:pt x="837" y="446"/>
                  </a:lnTo>
                  <a:lnTo>
                    <a:pt x="790" y="455"/>
                  </a:lnTo>
                  <a:lnTo>
                    <a:pt x="746" y="469"/>
                  </a:lnTo>
                  <a:lnTo>
                    <a:pt x="703" y="488"/>
                  </a:lnTo>
                  <a:lnTo>
                    <a:pt x="664" y="513"/>
                  </a:lnTo>
                  <a:lnTo>
                    <a:pt x="628" y="541"/>
                  </a:lnTo>
                  <a:lnTo>
                    <a:pt x="596" y="573"/>
                  </a:lnTo>
                  <a:lnTo>
                    <a:pt x="568" y="609"/>
                  </a:lnTo>
                  <a:lnTo>
                    <a:pt x="543" y="649"/>
                  </a:lnTo>
                  <a:lnTo>
                    <a:pt x="524" y="691"/>
                  </a:lnTo>
                  <a:lnTo>
                    <a:pt x="510" y="735"/>
                  </a:lnTo>
                  <a:lnTo>
                    <a:pt x="501" y="782"/>
                  </a:lnTo>
                  <a:lnTo>
                    <a:pt x="498" y="831"/>
                  </a:lnTo>
                  <a:lnTo>
                    <a:pt x="498" y="838"/>
                  </a:lnTo>
                  <a:lnTo>
                    <a:pt x="499" y="845"/>
                  </a:lnTo>
                  <a:lnTo>
                    <a:pt x="500" y="856"/>
                  </a:lnTo>
                  <a:lnTo>
                    <a:pt x="499" y="866"/>
                  </a:lnTo>
                  <a:lnTo>
                    <a:pt x="498" y="886"/>
                  </a:lnTo>
                  <a:lnTo>
                    <a:pt x="498" y="921"/>
                  </a:lnTo>
                  <a:lnTo>
                    <a:pt x="467" y="937"/>
                  </a:lnTo>
                  <a:lnTo>
                    <a:pt x="421" y="962"/>
                  </a:lnTo>
                  <a:lnTo>
                    <a:pt x="376" y="991"/>
                  </a:lnTo>
                  <a:lnTo>
                    <a:pt x="334" y="1025"/>
                  </a:lnTo>
                  <a:lnTo>
                    <a:pt x="295" y="1062"/>
                  </a:lnTo>
                  <a:lnTo>
                    <a:pt x="260" y="1104"/>
                  </a:lnTo>
                  <a:lnTo>
                    <a:pt x="226" y="1148"/>
                  </a:lnTo>
                  <a:lnTo>
                    <a:pt x="197" y="1194"/>
                  </a:lnTo>
                  <a:lnTo>
                    <a:pt x="172" y="1243"/>
                  </a:lnTo>
                  <a:lnTo>
                    <a:pt x="151" y="1293"/>
                  </a:lnTo>
                  <a:lnTo>
                    <a:pt x="134" y="1345"/>
                  </a:lnTo>
                  <a:lnTo>
                    <a:pt x="121" y="1398"/>
                  </a:lnTo>
                  <a:lnTo>
                    <a:pt x="114" y="1451"/>
                  </a:lnTo>
                  <a:lnTo>
                    <a:pt x="111" y="1503"/>
                  </a:lnTo>
                  <a:lnTo>
                    <a:pt x="114" y="1565"/>
                  </a:lnTo>
                  <a:lnTo>
                    <a:pt x="123" y="1625"/>
                  </a:lnTo>
                  <a:lnTo>
                    <a:pt x="138" y="1683"/>
                  </a:lnTo>
                  <a:lnTo>
                    <a:pt x="158" y="1737"/>
                  </a:lnTo>
                  <a:lnTo>
                    <a:pt x="183" y="1790"/>
                  </a:lnTo>
                  <a:lnTo>
                    <a:pt x="213" y="1840"/>
                  </a:lnTo>
                  <a:lnTo>
                    <a:pt x="248" y="1886"/>
                  </a:lnTo>
                  <a:lnTo>
                    <a:pt x="287" y="1928"/>
                  </a:lnTo>
                  <a:lnTo>
                    <a:pt x="329" y="1968"/>
                  </a:lnTo>
                  <a:lnTo>
                    <a:pt x="375" y="2002"/>
                  </a:lnTo>
                  <a:lnTo>
                    <a:pt x="425" y="2032"/>
                  </a:lnTo>
                  <a:lnTo>
                    <a:pt x="478" y="2057"/>
                  </a:lnTo>
                  <a:lnTo>
                    <a:pt x="532" y="2077"/>
                  </a:lnTo>
                  <a:lnTo>
                    <a:pt x="590" y="2092"/>
                  </a:lnTo>
                  <a:lnTo>
                    <a:pt x="650" y="2102"/>
                  </a:lnTo>
                  <a:lnTo>
                    <a:pt x="711" y="2105"/>
                  </a:lnTo>
                  <a:lnTo>
                    <a:pt x="729" y="2108"/>
                  </a:lnTo>
                  <a:lnTo>
                    <a:pt x="744" y="2116"/>
                  </a:lnTo>
                  <a:lnTo>
                    <a:pt x="756" y="2127"/>
                  </a:lnTo>
                  <a:lnTo>
                    <a:pt x="764" y="2143"/>
                  </a:lnTo>
                  <a:lnTo>
                    <a:pt x="766" y="2160"/>
                  </a:lnTo>
                  <a:lnTo>
                    <a:pt x="764" y="2177"/>
                  </a:lnTo>
                  <a:lnTo>
                    <a:pt x="756" y="2192"/>
                  </a:lnTo>
                  <a:lnTo>
                    <a:pt x="744" y="2204"/>
                  </a:lnTo>
                  <a:lnTo>
                    <a:pt x="729" y="2212"/>
                  </a:lnTo>
                  <a:lnTo>
                    <a:pt x="711" y="2215"/>
                  </a:lnTo>
                  <a:lnTo>
                    <a:pt x="646" y="2212"/>
                  </a:lnTo>
                  <a:lnTo>
                    <a:pt x="584" y="2204"/>
                  </a:lnTo>
                  <a:lnTo>
                    <a:pt x="522" y="2190"/>
                  </a:lnTo>
                  <a:lnTo>
                    <a:pt x="463" y="2171"/>
                  </a:lnTo>
                  <a:lnTo>
                    <a:pt x="407" y="2147"/>
                  </a:lnTo>
                  <a:lnTo>
                    <a:pt x="352" y="2118"/>
                  </a:lnTo>
                  <a:lnTo>
                    <a:pt x="301" y="2085"/>
                  </a:lnTo>
                  <a:lnTo>
                    <a:pt x="254" y="2048"/>
                  </a:lnTo>
                  <a:lnTo>
                    <a:pt x="208" y="2007"/>
                  </a:lnTo>
                  <a:lnTo>
                    <a:pt x="167" y="1962"/>
                  </a:lnTo>
                  <a:lnTo>
                    <a:pt x="130" y="1914"/>
                  </a:lnTo>
                  <a:lnTo>
                    <a:pt x="98" y="1863"/>
                  </a:lnTo>
                  <a:lnTo>
                    <a:pt x="68" y="1809"/>
                  </a:lnTo>
                  <a:lnTo>
                    <a:pt x="44" y="1752"/>
                  </a:lnTo>
                  <a:lnTo>
                    <a:pt x="25" y="1693"/>
                  </a:lnTo>
                  <a:lnTo>
                    <a:pt x="11" y="1631"/>
                  </a:lnTo>
                  <a:lnTo>
                    <a:pt x="3" y="1569"/>
                  </a:lnTo>
                  <a:lnTo>
                    <a:pt x="0" y="1503"/>
                  </a:lnTo>
                  <a:lnTo>
                    <a:pt x="3" y="1443"/>
                  </a:lnTo>
                  <a:lnTo>
                    <a:pt x="11" y="1383"/>
                  </a:lnTo>
                  <a:lnTo>
                    <a:pt x="24" y="1323"/>
                  </a:lnTo>
                  <a:lnTo>
                    <a:pt x="42" y="1265"/>
                  </a:lnTo>
                  <a:lnTo>
                    <a:pt x="65" y="1208"/>
                  </a:lnTo>
                  <a:lnTo>
                    <a:pt x="93" y="1153"/>
                  </a:lnTo>
                  <a:lnTo>
                    <a:pt x="124" y="1100"/>
                  </a:lnTo>
                  <a:lnTo>
                    <a:pt x="160" y="1050"/>
                  </a:lnTo>
                  <a:lnTo>
                    <a:pt x="199" y="1003"/>
                  </a:lnTo>
                  <a:lnTo>
                    <a:pt x="242" y="959"/>
                  </a:lnTo>
                  <a:lnTo>
                    <a:pt x="288" y="919"/>
                  </a:lnTo>
                  <a:lnTo>
                    <a:pt x="336" y="883"/>
                  </a:lnTo>
                  <a:lnTo>
                    <a:pt x="388" y="852"/>
                  </a:lnTo>
                  <a:lnTo>
                    <a:pt x="387" y="831"/>
                  </a:lnTo>
                  <a:lnTo>
                    <a:pt x="390" y="776"/>
                  </a:lnTo>
                  <a:lnTo>
                    <a:pt x="400" y="724"/>
                  </a:lnTo>
                  <a:lnTo>
                    <a:pt x="413" y="674"/>
                  </a:lnTo>
                  <a:lnTo>
                    <a:pt x="432" y="625"/>
                  </a:lnTo>
                  <a:lnTo>
                    <a:pt x="456" y="579"/>
                  </a:lnTo>
                  <a:lnTo>
                    <a:pt x="484" y="537"/>
                  </a:lnTo>
                  <a:lnTo>
                    <a:pt x="516" y="498"/>
                  </a:lnTo>
                  <a:lnTo>
                    <a:pt x="552" y="461"/>
                  </a:lnTo>
                  <a:lnTo>
                    <a:pt x="592" y="429"/>
                  </a:lnTo>
                  <a:lnTo>
                    <a:pt x="634" y="401"/>
                  </a:lnTo>
                  <a:lnTo>
                    <a:pt x="680" y="377"/>
                  </a:lnTo>
                  <a:lnTo>
                    <a:pt x="729" y="358"/>
                  </a:lnTo>
                  <a:lnTo>
                    <a:pt x="779" y="344"/>
                  </a:lnTo>
                  <a:lnTo>
                    <a:pt x="831" y="335"/>
                  </a:lnTo>
                  <a:lnTo>
                    <a:pt x="886" y="332"/>
                  </a:lnTo>
                  <a:lnTo>
                    <a:pt x="914" y="333"/>
                  </a:lnTo>
                  <a:lnTo>
                    <a:pt x="941" y="335"/>
                  </a:lnTo>
                  <a:lnTo>
                    <a:pt x="958" y="338"/>
                  </a:lnTo>
                  <a:lnTo>
                    <a:pt x="996" y="345"/>
                  </a:lnTo>
                  <a:lnTo>
                    <a:pt x="1015" y="351"/>
                  </a:lnTo>
                  <a:lnTo>
                    <a:pt x="1050" y="361"/>
                  </a:lnTo>
                  <a:lnTo>
                    <a:pt x="1069" y="368"/>
                  </a:lnTo>
                  <a:lnTo>
                    <a:pt x="1102" y="383"/>
                  </a:lnTo>
                  <a:lnTo>
                    <a:pt x="1108" y="386"/>
                  </a:lnTo>
                  <a:lnTo>
                    <a:pt x="1114" y="388"/>
                  </a:lnTo>
                  <a:lnTo>
                    <a:pt x="1158" y="334"/>
                  </a:lnTo>
                  <a:lnTo>
                    <a:pt x="1206" y="284"/>
                  </a:lnTo>
                  <a:lnTo>
                    <a:pt x="1256" y="237"/>
                  </a:lnTo>
                  <a:lnTo>
                    <a:pt x="1309" y="194"/>
                  </a:lnTo>
                  <a:lnTo>
                    <a:pt x="1366" y="155"/>
                  </a:lnTo>
                  <a:lnTo>
                    <a:pt x="1425" y="120"/>
                  </a:lnTo>
                  <a:lnTo>
                    <a:pt x="1486" y="89"/>
                  </a:lnTo>
                  <a:lnTo>
                    <a:pt x="1550" y="63"/>
                  </a:lnTo>
                  <a:lnTo>
                    <a:pt x="1615" y="40"/>
                  </a:lnTo>
                  <a:lnTo>
                    <a:pt x="1682" y="23"/>
                  </a:lnTo>
                  <a:lnTo>
                    <a:pt x="1749" y="10"/>
                  </a:lnTo>
                  <a:lnTo>
                    <a:pt x="1817" y="3"/>
                  </a:lnTo>
                  <a:lnTo>
                    <a:pt x="18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5" name="Group 814"/>
          <p:cNvGrpSpPr/>
          <p:nvPr/>
        </p:nvGrpSpPr>
        <p:grpSpPr>
          <a:xfrm>
            <a:off x="652470" y="4258322"/>
            <a:ext cx="587375" cy="504825"/>
            <a:chOff x="1587500" y="4254500"/>
            <a:chExt cx="587375" cy="5048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6" name="Freeform 222"/>
            <p:cNvSpPr>
              <a:spLocks noEditPoints="1"/>
            </p:cNvSpPr>
            <p:nvPr/>
          </p:nvSpPr>
          <p:spPr bwMode="auto">
            <a:xfrm>
              <a:off x="1782763" y="4506913"/>
              <a:ext cx="196850" cy="252412"/>
            </a:xfrm>
            <a:custGeom>
              <a:avLst/>
              <a:gdLst>
                <a:gd name="T0" fmla="*/ 421 w 1110"/>
                <a:gd name="T1" fmla="*/ 821 h 1434"/>
                <a:gd name="T2" fmla="*/ 315 w 1110"/>
                <a:gd name="T3" fmla="*/ 922 h 1434"/>
                <a:gd name="T4" fmla="*/ 246 w 1110"/>
                <a:gd name="T5" fmla="*/ 1049 h 1434"/>
                <a:gd name="T6" fmla="*/ 222 w 1110"/>
                <a:gd name="T7" fmla="*/ 1193 h 1434"/>
                <a:gd name="T8" fmla="*/ 888 w 1110"/>
                <a:gd name="T9" fmla="*/ 1193 h 1434"/>
                <a:gd name="T10" fmla="*/ 864 w 1110"/>
                <a:gd name="T11" fmla="*/ 1049 h 1434"/>
                <a:gd name="T12" fmla="*/ 795 w 1110"/>
                <a:gd name="T13" fmla="*/ 922 h 1434"/>
                <a:gd name="T14" fmla="*/ 689 w 1110"/>
                <a:gd name="T15" fmla="*/ 821 h 1434"/>
                <a:gd name="T16" fmla="*/ 511 w 1110"/>
                <a:gd name="T17" fmla="*/ 772 h 1434"/>
                <a:gd name="T18" fmla="*/ 225 w 1110"/>
                <a:gd name="T19" fmla="*/ 291 h 1434"/>
                <a:gd name="T20" fmla="*/ 264 w 1110"/>
                <a:gd name="T21" fmla="*/ 430 h 1434"/>
                <a:gd name="T22" fmla="*/ 346 w 1110"/>
                <a:gd name="T23" fmla="*/ 549 h 1434"/>
                <a:gd name="T24" fmla="*/ 464 w 1110"/>
                <a:gd name="T25" fmla="*/ 640 h 1434"/>
                <a:gd name="T26" fmla="*/ 646 w 1110"/>
                <a:gd name="T27" fmla="*/ 640 h 1434"/>
                <a:gd name="T28" fmla="*/ 764 w 1110"/>
                <a:gd name="T29" fmla="*/ 549 h 1434"/>
                <a:gd name="T30" fmla="*/ 846 w 1110"/>
                <a:gd name="T31" fmla="*/ 430 h 1434"/>
                <a:gd name="T32" fmla="*/ 885 w 1110"/>
                <a:gd name="T33" fmla="*/ 291 h 1434"/>
                <a:gd name="T34" fmla="*/ 222 w 1110"/>
                <a:gd name="T35" fmla="*/ 111 h 1434"/>
                <a:gd name="T36" fmla="*/ 1072 w 1110"/>
                <a:gd name="T37" fmla="*/ 3 h 1434"/>
                <a:gd name="T38" fmla="*/ 1107 w 1110"/>
                <a:gd name="T39" fmla="*/ 39 h 1434"/>
                <a:gd name="T40" fmla="*/ 1099 w 1110"/>
                <a:gd name="T41" fmla="*/ 89 h 1434"/>
                <a:gd name="T42" fmla="*/ 1055 w 1110"/>
                <a:gd name="T43" fmla="*/ 111 h 1434"/>
                <a:gd name="T44" fmla="*/ 996 w 1110"/>
                <a:gd name="T45" fmla="*/ 294 h 1434"/>
                <a:gd name="T46" fmla="*/ 961 w 1110"/>
                <a:gd name="T47" fmla="*/ 444 h 1434"/>
                <a:gd name="T48" fmla="*/ 885 w 1110"/>
                <a:gd name="T49" fmla="*/ 577 h 1434"/>
                <a:gd name="T50" fmla="*/ 775 w 1110"/>
                <a:gd name="T51" fmla="*/ 687 h 1434"/>
                <a:gd name="T52" fmla="*/ 815 w 1110"/>
                <a:gd name="T53" fmla="*/ 781 h 1434"/>
                <a:gd name="T54" fmla="*/ 914 w 1110"/>
                <a:gd name="T55" fmla="*/ 899 h 1434"/>
                <a:gd name="T56" fmla="*/ 977 w 1110"/>
                <a:gd name="T57" fmla="*/ 1039 h 1434"/>
                <a:gd name="T58" fmla="*/ 999 w 1110"/>
                <a:gd name="T59" fmla="*/ 1193 h 1434"/>
                <a:gd name="T60" fmla="*/ 1072 w 1110"/>
                <a:gd name="T61" fmla="*/ 1326 h 1434"/>
                <a:gd name="T62" fmla="*/ 1107 w 1110"/>
                <a:gd name="T63" fmla="*/ 1361 h 1434"/>
                <a:gd name="T64" fmla="*/ 1099 w 1110"/>
                <a:gd name="T65" fmla="*/ 1411 h 1434"/>
                <a:gd name="T66" fmla="*/ 1055 w 1110"/>
                <a:gd name="T67" fmla="*/ 1434 h 1434"/>
                <a:gd name="T68" fmla="*/ 23 w 1110"/>
                <a:gd name="T69" fmla="*/ 1423 h 1434"/>
                <a:gd name="T70" fmla="*/ 0 w 1110"/>
                <a:gd name="T71" fmla="*/ 1378 h 1434"/>
                <a:gd name="T72" fmla="*/ 23 w 1110"/>
                <a:gd name="T73" fmla="*/ 1334 h 1434"/>
                <a:gd name="T74" fmla="*/ 111 w 1110"/>
                <a:gd name="T75" fmla="*/ 1323 h 1434"/>
                <a:gd name="T76" fmla="*/ 121 w 1110"/>
                <a:gd name="T77" fmla="*/ 1089 h 1434"/>
                <a:gd name="T78" fmla="*/ 171 w 1110"/>
                <a:gd name="T79" fmla="*/ 944 h 1434"/>
                <a:gd name="T80" fmla="*/ 258 w 1110"/>
                <a:gd name="T81" fmla="*/ 818 h 1434"/>
                <a:gd name="T82" fmla="*/ 378 w 1110"/>
                <a:gd name="T83" fmla="*/ 717 h 1434"/>
                <a:gd name="T84" fmla="*/ 258 w 1110"/>
                <a:gd name="T85" fmla="*/ 617 h 1434"/>
                <a:gd name="T86" fmla="*/ 171 w 1110"/>
                <a:gd name="T87" fmla="*/ 490 h 1434"/>
                <a:gd name="T88" fmla="*/ 121 w 1110"/>
                <a:gd name="T89" fmla="*/ 345 h 1434"/>
                <a:gd name="T90" fmla="*/ 111 w 1110"/>
                <a:gd name="T91" fmla="*/ 111 h 1434"/>
                <a:gd name="T92" fmla="*/ 23 w 1110"/>
                <a:gd name="T93" fmla="*/ 101 h 1434"/>
                <a:gd name="T94" fmla="*/ 0 w 1110"/>
                <a:gd name="T95" fmla="*/ 57 h 1434"/>
                <a:gd name="T96" fmla="*/ 23 w 1110"/>
                <a:gd name="T97" fmla="*/ 11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0" h="1434">
                  <a:moveTo>
                    <a:pt x="511" y="772"/>
                  </a:moveTo>
                  <a:lnTo>
                    <a:pt x="464" y="795"/>
                  </a:lnTo>
                  <a:lnTo>
                    <a:pt x="421" y="821"/>
                  </a:lnTo>
                  <a:lnTo>
                    <a:pt x="381" y="851"/>
                  </a:lnTo>
                  <a:lnTo>
                    <a:pt x="346" y="885"/>
                  </a:lnTo>
                  <a:lnTo>
                    <a:pt x="315" y="922"/>
                  </a:lnTo>
                  <a:lnTo>
                    <a:pt x="288" y="962"/>
                  </a:lnTo>
                  <a:lnTo>
                    <a:pt x="264" y="1004"/>
                  </a:lnTo>
                  <a:lnTo>
                    <a:pt x="246" y="1049"/>
                  </a:lnTo>
                  <a:lnTo>
                    <a:pt x="233" y="1095"/>
                  </a:lnTo>
                  <a:lnTo>
                    <a:pt x="225" y="1143"/>
                  </a:lnTo>
                  <a:lnTo>
                    <a:pt x="222" y="1193"/>
                  </a:lnTo>
                  <a:lnTo>
                    <a:pt x="222" y="1323"/>
                  </a:lnTo>
                  <a:lnTo>
                    <a:pt x="888" y="1323"/>
                  </a:lnTo>
                  <a:lnTo>
                    <a:pt x="888" y="1193"/>
                  </a:lnTo>
                  <a:lnTo>
                    <a:pt x="885" y="1143"/>
                  </a:lnTo>
                  <a:lnTo>
                    <a:pt x="877" y="1095"/>
                  </a:lnTo>
                  <a:lnTo>
                    <a:pt x="864" y="1049"/>
                  </a:lnTo>
                  <a:lnTo>
                    <a:pt x="846" y="1004"/>
                  </a:lnTo>
                  <a:lnTo>
                    <a:pt x="822" y="962"/>
                  </a:lnTo>
                  <a:lnTo>
                    <a:pt x="795" y="922"/>
                  </a:lnTo>
                  <a:lnTo>
                    <a:pt x="764" y="885"/>
                  </a:lnTo>
                  <a:lnTo>
                    <a:pt x="729" y="851"/>
                  </a:lnTo>
                  <a:lnTo>
                    <a:pt x="689" y="821"/>
                  </a:lnTo>
                  <a:lnTo>
                    <a:pt x="646" y="795"/>
                  </a:lnTo>
                  <a:lnTo>
                    <a:pt x="599" y="772"/>
                  </a:lnTo>
                  <a:lnTo>
                    <a:pt x="511" y="772"/>
                  </a:lnTo>
                  <a:close/>
                  <a:moveTo>
                    <a:pt x="222" y="111"/>
                  </a:moveTo>
                  <a:lnTo>
                    <a:pt x="222" y="241"/>
                  </a:lnTo>
                  <a:lnTo>
                    <a:pt x="225" y="291"/>
                  </a:lnTo>
                  <a:lnTo>
                    <a:pt x="233" y="339"/>
                  </a:lnTo>
                  <a:lnTo>
                    <a:pt x="246" y="385"/>
                  </a:lnTo>
                  <a:lnTo>
                    <a:pt x="264" y="430"/>
                  </a:lnTo>
                  <a:lnTo>
                    <a:pt x="288" y="472"/>
                  </a:lnTo>
                  <a:lnTo>
                    <a:pt x="315" y="512"/>
                  </a:lnTo>
                  <a:lnTo>
                    <a:pt x="346" y="549"/>
                  </a:lnTo>
                  <a:lnTo>
                    <a:pt x="381" y="582"/>
                  </a:lnTo>
                  <a:lnTo>
                    <a:pt x="421" y="613"/>
                  </a:lnTo>
                  <a:lnTo>
                    <a:pt x="464" y="640"/>
                  </a:lnTo>
                  <a:lnTo>
                    <a:pt x="511" y="662"/>
                  </a:lnTo>
                  <a:lnTo>
                    <a:pt x="599" y="662"/>
                  </a:lnTo>
                  <a:lnTo>
                    <a:pt x="646" y="640"/>
                  </a:lnTo>
                  <a:lnTo>
                    <a:pt x="689" y="613"/>
                  </a:lnTo>
                  <a:lnTo>
                    <a:pt x="729" y="582"/>
                  </a:lnTo>
                  <a:lnTo>
                    <a:pt x="764" y="549"/>
                  </a:lnTo>
                  <a:lnTo>
                    <a:pt x="795" y="512"/>
                  </a:lnTo>
                  <a:lnTo>
                    <a:pt x="822" y="472"/>
                  </a:lnTo>
                  <a:lnTo>
                    <a:pt x="846" y="430"/>
                  </a:lnTo>
                  <a:lnTo>
                    <a:pt x="864" y="385"/>
                  </a:lnTo>
                  <a:lnTo>
                    <a:pt x="877" y="339"/>
                  </a:lnTo>
                  <a:lnTo>
                    <a:pt x="885" y="291"/>
                  </a:lnTo>
                  <a:lnTo>
                    <a:pt x="888" y="241"/>
                  </a:lnTo>
                  <a:lnTo>
                    <a:pt x="888" y="111"/>
                  </a:lnTo>
                  <a:lnTo>
                    <a:pt x="222" y="111"/>
                  </a:lnTo>
                  <a:close/>
                  <a:moveTo>
                    <a:pt x="56" y="0"/>
                  </a:moveTo>
                  <a:lnTo>
                    <a:pt x="1055" y="0"/>
                  </a:lnTo>
                  <a:lnTo>
                    <a:pt x="1072" y="3"/>
                  </a:lnTo>
                  <a:lnTo>
                    <a:pt x="1087" y="11"/>
                  </a:lnTo>
                  <a:lnTo>
                    <a:pt x="1099" y="24"/>
                  </a:lnTo>
                  <a:lnTo>
                    <a:pt x="1107" y="39"/>
                  </a:lnTo>
                  <a:lnTo>
                    <a:pt x="1110" y="57"/>
                  </a:lnTo>
                  <a:lnTo>
                    <a:pt x="1107" y="74"/>
                  </a:lnTo>
                  <a:lnTo>
                    <a:pt x="1099" y="89"/>
                  </a:lnTo>
                  <a:lnTo>
                    <a:pt x="1087" y="101"/>
                  </a:lnTo>
                  <a:lnTo>
                    <a:pt x="1072" y="108"/>
                  </a:lnTo>
                  <a:lnTo>
                    <a:pt x="1055" y="111"/>
                  </a:lnTo>
                  <a:lnTo>
                    <a:pt x="999" y="111"/>
                  </a:lnTo>
                  <a:lnTo>
                    <a:pt x="999" y="241"/>
                  </a:lnTo>
                  <a:lnTo>
                    <a:pt x="996" y="294"/>
                  </a:lnTo>
                  <a:lnTo>
                    <a:pt x="989" y="345"/>
                  </a:lnTo>
                  <a:lnTo>
                    <a:pt x="977" y="395"/>
                  </a:lnTo>
                  <a:lnTo>
                    <a:pt x="961" y="444"/>
                  </a:lnTo>
                  <a:lnTo>
                    <a:pt x="939" y="490"/>
                  </a:lnTo>
                  <a:lnTo>
                    <a:pt x="914" y="535"/>
                  </a:lnTo>
                  <a:lnTo>
                    <a:pt x="885" y="577"/>
                  </a:lnTo>
                  <a:lnTo>
                    <a:pt x="852" y="617"/>
                  </a:lnTo>
                  <a:lnTo>
                    <a:pt x="815" y="654"/>
                  </a:lnTo>
                  <a:lnTo>
                    <a:pt x="775" y="687"/>
                  </a:lnTo>
                  <a:lnTo>
                    <a:pt x="732" y="717"/>
                  </a:lnTo>
                  <a:lnTo>
                    <a:pt x="775" y="747"/>
                  </a:lnTo>
                  <a:lnTo>
                    <a:pt x="815" y="781"/>
                  </a:lnTo>
                  <a:lnTo>
                    <a:pt x="852" y="818"/>
                  </a:lnTo>
                  <a:lnTo>
                    <a:pt x="885" y="857"/>
                  </a:lnTo>
                  <a:lnTo>
                    <a:pt x="914" y="899"/>
                  </a:lnTo>
                  <a:lnTo>
                    <a:pt x="939" y="944"/>
                  </a:lnTo>
                  <a:lnTo>
                    <a:pt x="961" y="990"/>
                  </a:lnTo>
                  <a:lnTo>
                    <a:pt x="977" y="1039"/>
                  </a:lnTo>
                  <a:lnTo>
                    <a:pt x="989" y="1089"/>
                  </a:lnTo>
                  <a:lnTo>
                    <a:pt x="996" y="1140"/>
                  </a:lnTo>
                  <a:lnTo>
                    <a:pt x="999" y="1193"/>
                  </a:lnTo>
                  <a:lnTo>
                    <a:pt x="999" y="1323"/>
                  </a:lnTo>
                  <a:lnTo>
                    <a:pt x="1055" y="1323"/>
                  </a:lnTo>
                  <a:lnTo>
                    <a:pt x="1072" y="1326"/>
                  </a:lnTo>
                  <a:lnTo>
                    <a:pt x="1087" y="1334"/>
                  </a:lnTo>
                  <a:lnTo>
                    <a:pt x="1099" y="1346"/>
                  </a:lnTo>
                  <a:lnTo>
                    <a:pt x="1107" y="1361"/>
                  </a:lnTo>
                  <a:lnTo>
                    <a:pt x="1110" y="1378"/>
                  </a:lnTo>
                  <a:lnTo>
                    <a:pt x="1107" y="1396"/>
                  </a:lnTo>
                  <a:lnTo>
                    <a:pt x="1099" y="1411"/>
                  </a:lnTo>
                  <a:lnTo>
                    <a:pt x="1087" y="1423"/>
                  </a:lnTo>
                  <a:lnTo>
                    <a:pt x="1072" y="1431"/>
                  </a:lnTo>
                  <a:lnTo>
                    <a:pt x="1055" y="1434"/>
                  </a:lnTo>
                  <a:lnTo>
                    <a:pt x="56" y="1434"/>
                  </a:lnTo>
                  <a:lnTo>
                    <a:pt x="38" y="1431"/>
                  </a:lnTo>
                  <a:lnTo>
                    <a:pt x="23" y="1423"/>
                  </a:lnTo>
                  <a:lnTo>
                    <a:pt x="11" y="1411"/>
                  </a:lnTo>
                  <a:lnTo>
                    <a:pt x="3" y="1396"/>
                  </a:lnTo>
                  <a:lnTo>
                    <a:pt x="0" y="1378"/>
                  </a:lnTo>
                  <a:lnTo>
                    <a:pt x="3" y="1361"/>
                  </a:lnTo>
                  <a:lnTo>
                    <a:pt x="11" y="1346"/>
                  </a:lnTo>
                  <a:lnTo>
                    <a:pt x="23" y="1334"/>
                  </a:lnTo>
                  <a:lnTo>
                    <a:pt x="38" y="1326"/>
                  </a:lnTo>
                  <a:lnTo>
                    <a:pt x="56" y="1323"/>
                  </a:lnTo>
                  <a:lnTo>
                    <a:pt x="111" y="1323"/>
                  </a:lnTo>
                  <a:lnTo>
                    <a:pt x="111" y="1193"/>
                  </a:lnTo>
                  <a:lnTo>
                    <a:pt x="114" y="1140"/>
                  </a:lnTo>
                  <a:lnTo>
                    <a:pt x="121" y="1089"/>
                  </a:lnTo>
                  <a:lnTo>
                    <a:pt x="133" y="1039"/>
                  </a:lnTo>
                  <a:lnTo>
                    <a:pt x="149" y="990"/>
                  </a:lnTo>
                  <a:lnTo>
                    <a:pt x="171" y="944"/>
                  </a:lnTo>
                  <a:lnTo>
                    <a:pt x="196" y="899"/>
                  </a:lnTo>
                  <a:lnTo>
                    <a:pt x="225" y="857"/>
                  </a:lnTo>
                  <a:lnTo>
                    <a:pt x="258" y="818"/>
                  </a:lnTo>
                  <a:lnTo>
                    <a:pt x="295" y="781"/>
                  </a:lnTo>
                  <a:lnTo>
                    <a:pt x="335" y="747"/>
                  </a:lnTo>
                  <a:lnTo>
                    <a:pt x="378" y="717"/>
                  </a:lnTo>
                  <a:lnTo>
                    <a:pt x="335" y="687"/>
                  </a:lnTo>
                  <a:lnTo>
                    <a:pt x="295" y="654"/>
                  </a:lnTo>
                  <a:lnTo>
                    <a:pt x="258" y="617"/>
                  </a:lnTo>
                  <a:lnTo>
                    <a:pt x="225" y="577"/>
                  </a:lnTo>
                  <a:lnTo>
                    <a:pt x="196" y="535"/>
                  </a:lnTo>
                  <a:lnTo>
                    <a:pt x="171" y="490"/>
                  </a:lnTo>
                  <a:lnTo>
                    <a:pt x="149" y="444"/>
                  </a:lnTo>
                  <a:lnTo>
                    <a:pt x="133" y="395"/>
                  </a:lnTo>
                  <a:lnTo>
                    <a:pt x="121" y="345"/>
                  </a:lnTo>
                  <a:lnTo>
                    <a:pt x="114" y="294"/>
                  </a:lnTo>
                  <a:lnTo>
                    <a:pt x="111" y="241"/>
                  </a:lnTo>
                  <a:lnTo>
                    <a:pt x="111" y="111"/>
                  </a:lnTo>
                  <a:lnTo>
                    <a:pt x="56" y="111"/>
                  </a:lnTo>
                  <a:lnTo>
                    <a:pt x="38" y="108"/>
                  </a:lnTo>
                  <a:lnTo>
                    <a:pt x="23" y="101"/>
                  </a:lnTo>
                  <a:lnTo>
                    <a:pt x="11" y="89"/>
                  </a:lnTo>
                  <a:lnTo>
                    <a:pt x="3" y="74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223"/>
            <p:cNvSpPr>
              <a:spLocks/>
            </p:cNvSpPr>
            <p:nvPr/>
          </p:nvSpPr>
          <p:spPr bwMode="auto">
            <a:xfrm>
              <a:off x="1587500" y="4254500"/>
              <a:ext cx="587375" cy="388937"/>
            </a:xfrm>
            <a:custGeom>
              <a:avLst/>
              <a:gdLst>
                <a:gd name="T0" fmla="*/ 2191 w 3330"/>
                <a:gd name="T1" fmla="*/ 50 h 2204"/>
                <a:gd name="T2" fmla="*/ 2509 w 3330"/>
                <a:gd name="T3" fmla="*/ 235 h 2204"/>
                <a:gd name="T4" fmla="*/ 2732 w 3330"/>
                <a:gd name="T5" fmla="*/ 527 h 2204"/>
                <a:gd name="T6" fmla="*/ 2829 w 3330"/>
                <a:gd name="T7" fmla="*/ 893 h 2204"/>
                <a:gd name="T8" fmla="*/ 3087 w 3330"/>
                <a:gd name="T9" fmla="*/ 1027 h 2204"/>
                <a:gd name="T10" fmla="*/ 3264 w 3330"/>
                <a:gd name="T11" fmla="*/ 1255 h 2204"/>
                <a:gd name="T12" fmla="*/ 3330 w 3330"/>
                <a:gd name="T13" fmla="*/ 1542 h 2204"/>
                <a:gd name="T14" fmla="*/ 3258 w 3330"/>
                <a:gd name="T15" fmla="*/ 1840 h 2204"/>
                <a:gd name="T16" fmla="*/ 3067 w 3330"/>
                <a:gd name="T17" fmla="*/ 2069 h 2204"/>
                <a:gd name="T18" fmla="*/ 2789 w 3330"/>
                <a:gd name="T19" fmla="*/ 2192 h 2204"/>
                <a:gd name="T20" fmla="*/ 2618 w 3330"/>
                <a:gd name="T21" fmla="*/ 2182 h 2204"/>
                <a:gd name="T22" fmla="*/ 2630 w 3330"/>
                <a:gd name="T23" fmla="*/ 2105 h 2204"/>
                <a:gd name="T24" fmla="*/ 2827 w 3330"/>
                <a:gd name="T25" fmla="*/ 2069 h 2204"/>
                <a:gd name="T26" fmla="*/ 3056 w 3330"/>
                <a:gd name="T27" fmla="*/ 1932 h 2204"/>
                <a:gd name="T28" fmla="*/ 3194 w 3330"/>
                <a:gd name="T29" fmla="*/ 1706 h 2204"/>
                <a:gd name="T30" fmla="*/ 3207 w 3330"/>
                <a:gd name="T31" fmla="*/ 1430 h 2204"/>
                <a:gd name="T32" fmla="*/ 3089 w 3330"/>
                <a:gd name="T33" fmla="*/ 1185 h 2204"/>
                <a:gd name="T34" fmla="*/ 2872 w 3330"/>
                <a:gd name="T35" fmla="*/ 1024 h 2204"/>
                <a:gd name="T36" fmla="*/ 2735 w 3330"/>
                <a:gd name="T37" fmla="*/ 988 h 2204"/>
                <a:gd name="T38" fmla="*/ 2605 w 3330"/>
                <a:gd name="T39" fmla="*/ 984 h 2204"/>
                <a:gd name="T40" fmla="*/ 2498 w 3330"/>
                <a:gd name="T41" fmla="*/ 993 h 2204"/>
                <a:gd name="T42" fmla="*/ 2443 w 3330"/>
                <a:gd name="T43" fmla="*/ 946 h 2204"/>
                <a:gd name="T44" fmla="*/ 2475 w 3330"/>
                <a:gd name="T45" fmla="*/ 887 h 2204"/>
                <a:gd name="T46" fmla="*/ 2678 w 3330"/>
                <a:gd name="T47" fmla="*/ 874 h 2204"/>
                <a:gd name="T48" fmla="*/ 2646 w 3330"/>
                <a:gd name="T49" fmla="*/ 607 h 2204"/>
                <a:gd name="T50" fmla="*/ 2451 w 3330"/>
                <a:gd name="T51" fmla="*/ 333 h 2204"/>
                <a:gd name="T52" fmla="*/ 2165 w 3330"/>
                <a:gd name="T53" fmla="*/ 158 h 2204"/>
                <a:gd name="T54" fmla="*/ 1826 w 3330"/>
                <a:gd name="T55" fmla="*/ 113 h 2204"/>
                <a:gd name="T56" fmla="*/ 1513 w 3330"/>
                <a:gd name="T57" fmla="*/ 202 h 2204"/>
                <a:gd name="T58" fmla="*/ 1252 w 3330"/>
                <a:gd name="T59" fmla="*/ 399 h 2204"/>
                <a:gd name="T60" fmla="*/ 1339 w 3330"/>
                <a:gd name="T61" fmla="*/ 615 h 2204"/>
                <a:gd name="T62" fmla="*/ 1384 w 3330"/>
                <a:gd name="T63" fmla="*/ 844 h 2204"/>
                <a:gd name="T64" fmla="*/ 1315 w 3330"/>
                <a:gd name="T65" fmla="*/ 880 h 2204"/>
                <a:gd name="T66" fmla="*/ 1273 w 3330"/>
                <a:gd name="T67" fmla="*/ 782 h 2204"/>
                <a:gd name="T68" fmla="*/ 1192 w 3330"/>
                <a:gd name="T69" fmla="*/ 587 h 2204"/>
                <a:gd name="T70" fmla="*/ 1047 w 3330"/>
                <a:gd name="T71" fmla="*/ 476 h 2204"/>
                <a:gd name="T72" fmla="*/ 974 w 3330"/>
                <a:gd name="T73" fmla="*/ 451 h 2204"/>
                <a:gd name="T74" fmla="*/ 888 w 3330"/>
                <a:gd name="T75" fmla="*/ 441 h 2204"/>
                <a:gd name="T76" fmla="*/ 666 w 3330"/>
                <a:gd name="T77" fmla="*/ 510 h 2204"/>
                <a:gd name="T78" fmla="*/ 526 w 3330"/>
                <a:gd name="T79" fmla="*/ 687 h 2204"/>
                <a:gd name="T80" fmla="*/ 501 w 3330"/>
                <a:gd name="T81" fmla="*/ 840 h 2204"/>
                <a:gd name="T82" fmla="*/ 468 w 3330"/>
                <a:gd name="T83" fmla="*/ 932 h 2204"/>
                <a:gd name="T84" fmla="*/ 260 w 3330"/>
                <a:gd name="T85" fmla="*/ 1098 h 2204"/>
                <a:gd name="T86" fmla="*/ 134 w 3330"/>
                <a:gd name="T87" fmla="*/ 1338 h 2204"/>
                <a:gd name="T88" fmla="*/ 123 w 3330"/>
                <a:gd name="T89" fmla="*/ 1617 h 2204"/>
                <a:gd name="T90" fmla="*/ 248 w 3330"/>
                <a:gd name="T91" fmla="*/ 1876 h 2204"/>
                <a:gd name="T92" fmla="*/ 479 w 3330"/>
                <a:gd name="T93" fmla="*/ 2047 h 2204"/>
                <a:gd name="T94" fmla="*/ 731 w 3330"/>
                <a:gd name="T95" fmla="*/ 2097 h 2204"/>
                <a:gd name="T96" fmla="*/ 766 w 3330"/>
                <a:gd name="T97" fmla="*/ 2167 h 2204"/>
                <a:gd name="T98" fmla="*/ 648 w 3330"/>
                <a:gd name="T99" fmla="*/ 2201 h 2204"/>
                <a:gd name="T100" fmla="*/ 353 w 3330"/>
                <a:gd name="T101" fmla="*/ 2108 h 2204"/>
                <a:gd name="T102" fmla="*/ 130 w 3330"/>
                <a:gd name="T103" fmla="*/ 1904 h 2204"/>
                <a:gd name="T104" fmla="*/ 11 w 3330"/>
                <a:gd name="T105" fmla="*/ 1624 h 2204"/>
                <a:gd name="T106" fmla="*/ 24 w 3330"/>
                <a:gd name="T107" fmla="*/ 1316 h 2204"/>
                <a:gd name="T108" fmla="*/ 160 w 3330"/>
                <a:gd name="T109" fmla="*/ 1045 h 2204"/>
                <a:gd name="T110" fmla="*/ 390 w 3330"/>
                <a:gd name="T111" fmla="*/ 847 h 2204"/>
                <a:gd name="T112" fmla="*/ 433 w 3330"/>
                <a:gd name="T113" fmla="*/ 622 h 2204"/>
                <a:gd name="T114" fmla="*/ 593 w 3330"/>
                <a:gd name="T115" fmla="*/ 427 h 2204"/>
                <a:gd name="T116" fmla="*/ 834 w 3330"/>
                <a:gd name="T117" fmla="*/ 334 h 2204"/>
                <a:gd name="T118" fmla="*/ 999 w 3330"/>
                <a:gd name="T119" fmla="*/ 344 h 2204"/>
                <a:gd name="T120" fmla="*/ 1111 w 3330"/>
                <a:gd name="T121" fmla="*/ 384 h 2204"/>
                <a:gd name="T122" fmla="*/ 1313 w 3330"/>
                <a:gd name="T123" fmla="*/ 193 h 2204"/>
                <a:gd name="T124" fmla="*/ 1620 w 3330"/>
                <a:gd name="T125" fmla="*/ 4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04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09"/>
                  </a:lnTo>
                  <a:lnTo>
                    <a:pt x="2391" y="147"/>
                  </a:lnTo>
                  <a:lnTo>
                    <a:pt x="2451" y="189"/>
                  </a:lnTo>
                  <a:lnTo>
                    <a:pt x="2509" y="235"/>
                  </a:lnTo>
                  <a:lnTo>
                    <a:pt x="2562" y="287"/>
                  </a:lnTo>
                  <a:lnTo>
                    <a:pt x="2611" y="342"/>
                  </a:lnTo>
                  <a:lnTo>
                    <a:pt x="2656" y="400"/>
                  </a:lnTo>
                  <a:lnTo>
                    <a:pt x="2696" y="462"/>
                  </a:lnTo>
                  <a:lnTo>
                    <a:pt x="2732" y="527"/>
                  </a:lnTo>
                  <a:lnTo>
                    <a:pt x="2763" y="595"/>
                  </a:lnTo>
                  <a:lnTo>
                    <a:pt x="2788" y="666"/>
                  </a:lnTo>
                  <a:lnTo>
                    <a:pt x="2807" y="739"/>
                  </a:lnTo>
                  <a:lnTo>
                    <a:pt x="2821" y="815"/>
                  </a:lnTo>
                  <a:lnTo>
                    <a:pt x="2829" y="893"/>
                  </a:lnTo>
                  <a:lnTo>
                    <a:pt x="2886" y="911"/>
                  </a:lnTo>
                  <a:lnTo>
                    <a:pt x="2940" y="933"/>
                  </a:lnTo>
                  <a:lnTo>
                    <a:pt x="2992" y="960"/>
                  </a:lnTo>
                  <a:lnTo>
                    <a:pt x="3041" y="992"/>
                  </a:lnTo>
                  <a:lnTo>
                    <a:pt x="3087" y="1027"/>
                  </a:lnTo>
                  <a:lnTo>
                    <a:pt x="3130" y="1067"/>
                  </a:lnTo>
                  <a:lnTo>
                    <a:pt x="3170" y="1109"/>
                  </a:lnTo>
                  <a:lnTo>
                    <a:pt x="3205" y="1155"/>
                  </a:lnTo>
                  <a:lnTo>
                    <a:pt x="3237" y="1204"/>
                  </a:lnTo>
                  <a:lnTo>
                    <a:pt x="3264" y="1255"/>
                  </a:lnTo>
                  <a:lnTo>
                    <a:pt x="3288" y="1309"/>
                  </a:lnTo>
                  <a:lnTo>
                    <a:pt x="3306" y="1365"/>
                  </a:lnTo>
                  <a:lnTo>
                    <a:pt x="3319" y="1422"/>
                  </a:lnTo>
                  <a:lnTo>
                    <a:pt x="3327" y="1482"/>
                  </a:lnTo>
                  <a:lnTo>
                    <a:pt x="3330" y="1542"/>
                  </a:lnTo>
                  <a:lnTo>
                    <a:pt x="3327" y="1606"/>
                  </a:lnTo>
                  <a:lnTo>
                    <a:pt x="3318" y="1667"/>
                  </a:lnTo>
                  <a:lnTo>
                    <a:pt x="3304" y="1727"/>
                  </a:lnTo>
                  <a:lnTo>
                    <a:pt x="3284" y="1785"/>
                  </a:lnTo>
                  <a:lnTo>
                    <a:pt x="3258" y="1840"/>
                  </a:lnTo>
                  <a:lnTo>
                    <a:pt x="3228" y="1893"/>
                  </a:lnTo>
                  <a:lnTo>
                    <a:pt x="3194" y="1942"/>
                  </a:lnTo>
                  <a:lnTo>
                    <a:pt x="3155" y="1988"/>
                  </a:lnTo>
                  <a:lnTo>
                    <a:pt x="3112" y="2030"/>
                  </a:lnTo>
                  <a:lnTo>
                    <a:pt x="3067" y="2069"/>
                  </a:lnTo>
                  <a:lnTo>
                    <a:pt x="3016" y="2104"/>
                  </a:lnTo>
                  <a:lnTo>
                    <a:pt x="2964" y="2133"/>
                  </a:lnTo>
                  <a:lnTo>
                    <a:pt x="2908" y="2158"/>
                  </a:lnTo>
                  <a:lnTo>
                    <a:pt x="2850" y="2178"/>
                  </a:lnTo>
                  <a:lnTo>
                    <a:pt x="2789" y="2192"/>
                  </a:lnTo>
                  <a:lnTo>
                    <a:pt x="2727" y="2201"/>
                  </a:lnTo>
                  <a:lnTo>
                    <a:pt x="2663" y="2204"/>
                  </a:lnTo>
                  <a:lnTo>
                    <a:pt x="2645" y="2202"/>
                  </a:lnTo>
                  <a:lnTo>
                    <a:pt x="2630" y="2194"/>
                  </a:lnTo>
                  <a:lnTo>
                    <a:pt x="2618" y="2182"/>
                  </a:lnTo>
                  <a:lnTo>
                    <a:pt x="2610" y="2167"/>
                  </a:lnTo>
                  <a:lnTo>
                    <a:pt x="2606" y="2149"/>
                  </a:lnTo>
                  <a:lnTo>
                    <a:pt x="2610" y="2132"/>
                  </a:lnTo>
                  <a:lnTo>
                    <a:pt x="2618" y="2117"/>
                  </a:lnTo>
                  <a:lnTo>
                    <a:pt x="2630" y="2105"/>
                  </a:lnTo>
                  <a:lnTo>
                    <a:pt x="2645" y="2097"/>
                  </a:lnTo>
                  <a:lnTo>
                    <a:pt x="2663" y="2094"/>
                  </a:lnTo>
                  <a:lnTo>
                    <a:pt x="2720" y="2091"/>
                  </a:lnTo>
                  <a:lnTo>
                    <a:pt x="2775" y="2083"/>
                  </a:lnTo>
                  <a:lnTo>
                    <a:pt x="2827" y="2069"/>
                  </a:lnTo>
                  <a:lnTo>
                    <a:pt x="2879" y="2051"/>
                  </a:lnTo>
                  <a:lnTo>
                    <a:pt x="2927" y="2027"/>
                  </a:lnTo>
                  <a:lnTo>
                    <a:pt x="2974" y="1999"/>
                  </a:lnTo>
                  <a:lnTo>
                    <a:pt x="3016" y="1967"/>
                  </a:lnTo>
                  <a:lnTo>
                    <a:pt x="3056" y="1932"/>
                  </a:lnTo>
                  <a:lnTo>
                    <a:pt x="3092" y="1892"/>
                  </a:lnTo>
                  <a:lnTo>
                    <a:pt x="3124" y="1850"/>
                  </a:lnTo>
                  <a:lnTo>
                    <a:pt x="3151" y="1805"/>
                  </a:lnTo>
                  <a:lnTo>
                    <a:pt x="3175" y="1756"/>
                  </a:lnTo>
                  <a:lnTo>
                    <a:pt x="3194" y="1706"/>
                  </a:lnTo>
                  <a:lnTo>
                    <a:pt x="3208" y="1653"/>
                  </a:lnTo>
                  <a:lnTo>
                    <a:pt x="3216" y="1598"/>
                  </a:lnTo>
                  <a:lnTo>
                    <a:pt x="3219" y="1542"/>
                  </a:lnTo>
                  <a:lnTo>
                    <a:pt x="3216" y="1486"/>
                  </a:lnTo>
                  <a:lnTo>
                    <a:pt x="3207" y="1430"/>
                  </a:lnTo>
                  <a:lnTo>
                    <a:pt x="3194" y="1376"/>
                  </a:lnTo>
                  <a:lnTo>
                    <a:pt x="3175" y="1325"/>
                  </a:lnTo>
                  <a:lnTo>
                    <a:pt x="3150" y="1276"/>
                  </a:lnTo>
                  <a:lnTo>
                    <a:pt x="3122" y="1229"/>
                  </a:lnTo>
                  <a:lnTo>
                    <a:pt x="3089" y="1185"/>
                  </a:lnTo>
                  <a:lnTo>
                    <a:pt x="3053" y="1145"/>
                  </a:lnTo>
                  <a:lnTo>
                    <a:pt x="3012" y="1108"/>
                  </a:lnTo>
                  <a:lnTo>
                    <a:pt x="2969" y="1076"/>
                  </a:lnTo>
                  <a:lnTo>
                    <a:pt x="2922" y="1047"/>
                  </a:lnTo>
                  <a:lnTo>
                    <a:pt x="2872" y="1024"/>
                  </a:lnTo>
                  <a:lnTo>
                    <a:pt x="2820" y="1005"/>
                  </a:lnTo>
                  <a:lnTo>
                    <a:pt x="2766" y="992"/>
                  </a:lnTo>
                  <a:lnTo>
                    <a:pt x="2761" y="991"/>
                  </a:lnTo>
                  <a:lnTo>
                    <a:pt x="2751" y="990"/>
                  </a:lnTo>
                  <a:lnTo>
                    <a:pt x="2735" y="988"/>
                  </a:lnTo>
                  <a:lnTo>
                    <a:pt x="2715" y="987"/>
                  </a:lnTo>
                  <a:lnTo>
                    <a:pt x="2692" y="985"/>
                  </a:lnTo>
                  <a:lnTo>
                    <a:pt x="2666" y="984"/>
                  </a:lnTo>
                  <a:lnTo>
                    <a:pt x="2637" y="983"/>
                  </a:lnTo>
                  <a:lnTo>
                    <a:pt x="2605" y="984"/>
                  </a:lnTo>
                  <a:lnTo>
                    <a:pt x="2573" y="985"/>
                  </a:lnTo>
                  <a:lnTo>
                    <a:pt x="2540" y="988"/>
                  </a:lnTo>
                  <a:lnTo>
                    <a:pt x="2506" y="992"/>
                  </a:lnTo>
                  <a:lnTo>
                    <a:pt x="2502" y="992"/>
                  </a:lnTo>
                  <a:lnTo>
                    <a:pt x="2498" y="993"/>
                  </a:lnTo>
                  <a:lnTo>
                    <a:pt x="2481" y="990"/>
                  </a:lnTo>
                  <a:lnTo>
                    <a:pt x="2467" y="984"/>
                  </a:lnTo>
                  <a:lnTo>
                    <a:pt x="2456" y="974"/>
                  </a:lnTo>
                  <a:lnTo>
                    <a:pt x="2447" y="961"/>
                  </a:lnTo>
                  <a:lnTo>
                    <a:pt x="2443" y="946"/>
                  </a:lnTo>
                  <a:lnTo>
                    <a:pt x="2442" y="931"/>
                  </a:lnTo>
                  <a:lnTo>
                    <a:pt x="2446" y="917"/>
                  </a:lnTo>
                  <a:lnTo>
                    <a:pt x="2453" y="905"/>
                  </a:lnTo>
                  <a:lnTo>
                    <a:pt x="2462" y="895"/>
                  </a:lnTo>
                  <a:lnTo>
                    <a:pt x="2475" y="887"/>
                  </a:lnTo>
                  <a:lnTo>
                    <a:pt x="2489" y="883"/>
                  </a:lnTo>
                  <a:lnTo>
                    <a:pt x="2540" y="877"/>
                  </a:lnTo>
                  <a:lnTo>
                    <a:pt x="2589" y="874"/>
                  </a:lnTo>
                  <a:lnTo>
                    <a:pt x="2636" y="873"/>
                  </a:lnTo>
                  <a:lnTo>
                    <a:pt x="2678" y="874"/>
                  </a:lnTo>
                  <a:lnTo>
                    <a:pt x="2715" y="876"/>
                  </a:lnTo>
                  <a:lnTo>
                    <a:pt x="2706" y="805"/>
                  </a:lnTo>
                  <a:lnTo>
                    <a:pt x="2692" y="737"/>
                  </a:lnTo>
                  <a:lnTo>
                    <a:pt x="2672" y="671"/>
                  </a:lnTo>
                  <a:lnTo>
                    <a:pt x="2646" y="607"/>
                  </a:lnTo>
                  <a:lnTo>
                    <a:pt x="2616" y="546"/>
                  </a:lnTo>
                  <a:lnTo>
                    <a:pt x="2581" y="488"/>
                  </a:lnTo>
                  <a:lnTo>
                    <a:pt x="2542" y="433"/>
                  </a:lnTo>
                  <a:lnTo>
                    <a:pt x="2499" y="381"/>
                  </a:lnTo>
                  <a:lnTo>
                    <a:pt x="2451" y="333"/>
                  </a:lnTo>
                  <a:lnTo>
                    <a:pt x="2400" y="290"/>
                  </a:lnTo>
                  <a:lnTo>
                    <a:pt x="2345" y="249"/>
                  </a:lnTo>
                  <a:lnTo>
                    <a:pt x="2288" y="214"/>
                  </a:lnTo>
                  <a:lnTo>
                    <a:pt x="2228" y="183"/>
                  </a:lnTo>
                  <a:lnTo>
                    <a:pt x="2165" y="158"/>
                  </a:lnTo>
                  <a:lnTo>
                    <a:pt x="2099" y="137"/>
                  </a:lnTo>
                  <a:lnTo>
                    <a:pt x="2032" y="123"/>
                  </a:lnTo>
                  <a:lnTo>
                    <a:pt x="1963" y="114"/>
                  </a:lnTo>
                  <a:lnTo>
                    <a:pt x="1892" y="111"/>
                  </a:lnTo>
                  <a:lnTo>
                    <a:pt x="1826" y="113"/>
                  </a:lnTo>
                  <a:lnTo>
                    <a:pt x="1762" y="121"/>
                  </a:lnTo>
                  <a:lnTo>
                    <a:pt x="1697" y="134"/>
                  </a:lnTo>
                  <a:lnTo>
                    <a:pt x="1635" y="152"/>
                  </a:lnTo>
                  <a:lnTo>
                    <a:pt x="1573" y="175"/>
                  </a:lnTo>
                  <a:lnTo>
                    <a:pt x="1513" y="202"/>
                  </a:lnTo>
                  <a:lnTo>
                    <a:pt x="1455" y="233"/>
                  </a:lnTo>
                  <a:lnTo>
                    <a:pt x="1400" y="268"/>
                  </a:lnTo>
                  <a:lnTo>
                    <a:pt x="1347" y="309"/>
                  </a:lnTo>
                  <a:lnTo>
                    <a:pt x="1298" y="352"/>
                  </a:lnTo>
                  <a:lnTo>
                    <a:pt x="1252" y="399"/>
                  </a:lnTo>
                  <a:lnTo>
                    <a:pt x="1210" y="449"/>
                  </a:lnTo>
                  <a:lnTo>
                    <a:pt x="1248" y="485"/>
                  </a:lnTo>
                  <a:lnTo>
                    <a:pt x="1284" y="525"/>
                  </a:lnTo>
                  <a:lnTo>
                    <a:pt x="1314" y="568"/>
                  </a:lnTo>
                  <a:lnTo>
                    <a:pt x="1339" y="615"/>
                  </a:lnTo>
                  <a:lnTo>
                    <a:pt x="1360" y="664"/>
                  </a:lnTo>
                  <a:lnTo>
                    <a:pt x="1375" y="716"/>
                  </a:lnTo>
                  <a:lnTo>
                    <a:pt x="1384" y="770"/>
                  </a:lnTo>
                  <a:lnTo>
                    <a:pt x="1388" y="826"/>
                  </a:lnTo>
                  <a:lnTo>
                    <a:pt x="1384" y="844"/>
                  </a:lnTo>
                  <a:lnTo>
                    <a:pt x="1376" y="859"/>
                  </a:lnTo>
                  <a:lnTo>
                    <a:pt x="1364" y="872"/>
                  </a:lnTo>
                  <a:lnTo>
                    <a:pt x="1349" y="880"/>
                  </a:lnTo>
                  <a:lnTo>
                    <a:pt x="1332" y="882"/>
                  </a:lnTo>
                  <a:lnTo>
                    <a:pt x="1315" y="880"/>
                  </a:lnTo>
                  <a:lnTo>
                    <a:pt x="1299" y="872"/>
                  </a:lnTo>
                  <a:lnTo>
                    <a:pt x="1288" y="859"/>
                  </a:lnTo>
                  <a:lnTo>
                    <a:pt x="1280" y="844"/>
                  </a:lnTo>
                  <a:lnTo>
                    <a:pt x="1277" y="826"/>
                  </a:lnTo>
                  <a:lnTo>
                    <a:pt x="1273" y="782"/>
                  </a:lnTo>
                  <a:lnTo>
                    <a:pt x="1266" y="739"/>
                  </a:lnTo>
                  <a:lnTo>
                    <a:pt x="1254" y="698"/>
                  </a:lnTo>
                  <a:lnTo>
                    <a:pt x="1237" y="658"/>
                  </a:lnTo>
                  <a:lnTo>
                    <a:pt x="1217" y="622"/>
                  </a:lnTo>
                  <a:lnTo>
                    <a:pt x="1192" y="587"/>
                  </a:lnTo>
                  <a:lnTo>
                    <a:pt x="1163" y="556"/>
                  </a:lnTo>
                  <a:lnTo>
                    <a:pt x="1132" y="528"/>
                  </a:lnTo>
                  <a:lnTo>
                    <a:pt x="1098" y="503"/>
                  </a:lnTo>
                  <a:lnTo>
                    <a:pt x="1060" y="482"/>
                  </a:lnTo>
                  <a:lnTo>
                    <a:pt x="1047" y="476"/>
                  </a:lnTo>
                  <a:lnTo>
                    <a:pt x="1025" y="466"/>
                  </a:lnTo>
                  <a:lnTo>
                    <a:pt x="1002" y="458"/>
                  </a:lnTo>
                  <a:lnTo>
                    <a:pt x="999" y="458"/>
                  </a:lnTo>
                  <a:lnTo>
                    <a:pt x="996" y="457"/>
                  </a:lnTo>
                  <a:lnTo>
                    <a:pt x="974" y="451"/>
                  </a:lnTo>
                  <a:lnTo>
                    <a:pt x="952" y="447"/>
                  </a:lnTo>
                  <a:lnTo>
                    <a:pt x="946" y="446"/>
                  </a:lnTo>
                  <a:lnTo>
                    <a:pt x="939" y="445"/>
                  </a:lnTo>
                  <a:lnTo>
                    <a:pt x="913" y="442"/>
                  </a:lnTo>
                  <a:lnTo>
                    <a:pt x="888" y="441"/>
                  </a:lnTo>
                  <a:lnTo>
                    <a:pt x="840" y="444"/>
                  </a:lnTo>
                  <a:lnTo>
                    <a:pt x="792" y="453"/>
                  </a:lnTo>
                  <a:lnTo>
                    <a:pt x="748" y="467"/>
                  </a:lnTo>
                  <a:lnTo>
                    <a:pt x="705" y="486"/>
                  </a:lnTo>
                  <a:lnTo>
                    <a:pt x="666" y="510"/>
                  </a:lnTo>
                  <a:lnTo>
                    <a:pt x="630" y="539"/>
                  </a:lnTo>
                  <a:lnTo>
                    <a:pt x="597" y="571"/>
                  </a:lnTo>
                  <a:lnTo>
                    <a:pt x="569" y="607"/>
                  </a:lnTo>
                  <a:lnTo>
                    <a:pt x="545" y="646"/>
                  </a:lnTo>
                  <a:lnTo>
                    <a:pt x="526" y="687"/>
                  </a:lnTo>
                  <a:lnTo>
                    <a:pt x="512" y="732"/>
                  </a:lnTo>
                  <a:lnTo>
                    <a:pt x="503" y="778"/>
                  </a:lnTo>
                  <a:lnTo>
                    <a:pt x="500" y="826"/>
                  </a:lnTo>
                  <a:lnTo>
                    <a:pt x="500" y="833"/>
                  </a:lnTo>
                  <a:lnTo>
                    <a:pt x="501" y="840"/>
                  </a:lnTo>
                  <a:lnTo>
                    <a:pt x="502" y="851"/>
                  </a:lnTo>
                  <a:lnTo>
                    <a:pt x="501" y="862"/>
                  </a:lnTo>
                  <a:lnTo>
                    <a:pt x="500" y="882"/>
                  </a:lnTo>
                  <a:lnTo>
                    <a:pt x="500" y="917"/>
                  </a:lnTo>
                  <a:lnTo>
                    <a:pt x="468" y="932"/>
                  </a:lnTo>
                  <a:lnTo>
                    <a:pt x="422" y="957"/>
                  </a:lnTo>
                  <a:lnTo>
                    <a:pt x="377" y="987"/>
                  </a:lnTo>
                  <a:lnTo>
                    <a:pt x="335" y="1020"/>
                  </a:lnTo>
                  <a:lnTo>
                    <a:pt x="296" y="1058"/>
                  </a:lnTo>
                  <a:lnTo>
                    <a:pt x="260" y="1098"/>
                  </a:lnTo>
                  <a:lnTo>
                    <a:pt x="227" y="1142"/>
                  </a:lnTo>
                  <a:lnTo>
                    <a:pt x="198" y="1188"/>
                  </a:lnTo>
                  <a:lnTo>
                    <a:pt x="173" y="1237"/>
                  </a:lnTo>
                  <a:lnTo>
                    <a:pt x="151" y="1287"/>
                  </a:lnTo>
                  <a:lnTo>
                    <a:pt x="134" y="1338"/>
                  </a:lnTo>
                  <a:lnTo>
                    <a:pt x="121" y="1390"/>
                  </a:lnTo>
                  <a:lnTo>
                    <a:pt x="114" y="1443"/>
                  </a:lnTo>
                  <a:lnTo>
                    <a:pt x="111" y="1497"/>
                  </a:lnTo>
                  <a:lnTo>
                    <a:pt x="114" y="1558"/>
                  </a:lnTo>
                  <a:lnTo>
                    <a:pt x="123" y="1617"/>
                  </a:lnTo>
                  <a:lnTo>
                    <a:pt x="138" y="1674"/>
                  </a:lnTo>
                  <a:lnTo>
                    <a:pt x="158" y="1729"/>
                  </a:lnTo>
                  <a:lnTo>
                    <a:pt x="184" y="1781"/>
                  </a:lnTo>
                  <a:lnTo>
                    <a:pt x="214" y="1830"/>
                  </a:lnTo>
                  <a:lnTo>
                    <a:pt x="248" y="1876"/>
                  </a:lnTo>
                  <a:lnTo>
                    <a:pt x="288" y="1918"/>
                  </a:lnTo>
                  <a:lnTo>
                    <a:pt x="330" y="1957"/>
                  </a:lnTo>
                  <a:lnTo>
                    <a:pt x="376" y="1991"/>
                  </a:lnTo>
                  <a:lnTo>
                    <a:pt x="426" y="2021"/>
                  </a:lnTo>
                  <a:lnTo>
                    <a:pt x="479" y="2047"/>
                  </a:lnTo>
                  <a:lnTo>
                    <a:pt x="534" y="2067"/>
                  </a:lnTo>
                  <a:lnTo>
                    <a:pt x="591" y="2082"/>
                  </a:lnTo>
                  <a:lnTo>
                    <a:pt x="652" y="2091"/>
                  </a:lnTo>
                  <a:lnTo>
                    <a:pt x="713" y="2094"/>
                  </a:lnTo>
                  <a:lnTo>
                    <a:pt x="731" y="2097"/>
                  </a:lnTo>
                  <a:lnTo>
                    <a:pt x="746" y="2105"/>
                  </a:lnTo>
                  <a:lnTo>
                    <a:pt x="758" y="2117"/>
                  </a:lnTo>
                  <a:lnTo>
                    <a:pt x="766" y="2132"/>
                  </a:lnTo>
                  <a:lnTo>
                    <a:pt x="768" y="2149"/>
                  </a:lnTo>
                  <a:lnTo>
                    <a:pt x="766" y="2167"/>
                  </a:lnTo>
                  <a:lnTo>
                    <a:pt x="758" y="2182"/>
                  </a:lnTo>
                  <a:lnTo>
                    <a:pt x="746" y="2194"/>
                  </a:lnTo>
                  <a:lnTo>
                    <a:pt x="731" y="2202"/>
                  </a:lnTo>
                  <a:lnTo>
                    <a:pt x="713" y="2204"/>
                  </a:lnTo>
                  <a:lnTo>
                    <a:pt x="648" y="2201"/>
                  </a:lnTo>
                  <a:lnTo>
                    <a:pt x="585" y="2193"/>
                  </a:lnTo>
                  <a:lnTo>
                    <a:pt x="524" y="2179"/>
                  </a:lnTo>
                  <a:lnTo>
                    <a:pt x="464" y="2160"/>
                  </a:lnTo>
                  <a:lnTo>
                    <a:pt x="408" y="2136"/>
                  </a:lnTo>
                  <a:lnTo>
                    <a:pt x="353" y="2108"/>
                  </a:lnTo>
                  <a:lnTo>
                    <a:pt x="302" y="2075"/>
                  </a:lnTo>
                  <a:lnTo>
                    <a:pt x="254" y="2037"/>
                  </a:lnTo>
                  <a:lnTo>
                    <a:pt x="209" y="1996"/>
                  </a:lnTo>
                  <a:lnTo>
                    <a:pt x="168" y="1952"/>
                  </a:lnTo>
                  <a:lnTo>
                    <a:pt x="130" y="1904"/>
                  </a:lnTo>
                  <a:lnTo>
                    <a:pt x="98" y="1853"/>
                  </a:lnTo>
                  <a:lnTo>
                    <a:pt x="69" y="1799"/>
                  </a:lnTo>
                  <a:lnTo>
                    <a:pt x="44" y="1743"/>
                  </a:lnTo>
                  <a:lnTo>
                    <a:pt x="25" y="1684"/>
                  </a:lnTo>
                  <a:lnTo>
                    <a:pt x="11" y="1624"/>
                  </a:lnTo>
                  <a:lnTo>
                    <a:pt x="3" y="1561"/>
                  </a:lnTo>
                  <a:lnTo>
                    <a:pt x="0" y="1497"/>
                  </a:lnTo>
                  <a:lnTo>
                    <a:pt x="3" y="1436"/>
                  </a:lnTo>
                  <a:lnTo>
                    <a:pt x="11" y="1376"/>
                  </a:lnTo>
                  <a:lnTo>
                    <a:pt x="24" y="1316"/>
                  </a:lnTo>
                  <a:lnTo>
                    <a:pt x="42" y="1258"/>
                  </a:lnTo>
                  <a:lnTo>
                    <a:pt x="66" y="1202"/>
                  </a:lnTo>
                  <a:lnTo>
                    <a:pt x="93" y="1147"/>
                  </a:lnTo>
                  <a:lnTo>
                    <a:pt x="124" y="1095"/>
                  </a:lnTo>
                  <a:lnTo>
                    <a:pt x="160" y="1045"/>
                  </a:lnTo>
                  <a:lnTo>
                    <a:pt x="200" y="998"/>
                  </a:lnTo>
                  <a:lnTo>
                    <a:pt x="242" y="955"/>
                  </a:lnTo>
                  <a:lnTo>
                    <a:pt x="289" y="915"/>
                  </a:lnTo>
                  <a:lnTo>
                    <a:pt x="337" y="879"/>
                  </a:lnTo>
                  <a:lnTo>
                    <a:pt x="390" y="847"/>
                  </a:lnTo>
                  <a:lnTo>
                    <a:pt x="389" y="826"/>
                  </a:lnTo>
                  <a:lnTo>
                    <a:pt x="392" y="773"/>
                  </a:lnTo>
                  <a:lnTo>
                    <a:pt x="401" y="720"/>
                  </a:lnTo>
                  <a:lnTo>
                    <a:pt x="414" y="670"/>
                  </a:lnTo>
                  <a:lnTo>
                    <a:pt x="433" y="622"/>
                  </a:lnTo>
                  <a:lnTo>
                    <a:pt x="457" y="577"/>
                  </a:lnTo>
                  <a:lnTo>
                    <a:pt x="485" y="534"/>
                  </a:lnTo>
                  <a:lnTo>
                    <a:pt x="518" y="495"/>
                  </a:lnTo>
                  <a:lnTo>
                    <a:pt x="554" y="459"/>
                  </a:lnTo>
                  <a:lnTo>
                    <a:pt x="593" y="427"/>
                  </a:lnTo>
                  <a:lnTo>
                    <a:pt x="636" y="399"/>
                  </a:lnTo>
                  <a:lnTo>
                    <a:pt x="682" y="376"/>
                  </a:lnTo>
                  <a:lnTo>
                    <a:pt x="731" y="357"/>
                  </a:lnTo>
                  <a:lnTo>
                    <a:pt x="781" y="343"/>
                  </a:lnTo>
                  <a:lnTo>
                    <a:pt x="834" y="334"/>
                  </a:lnTo>
                  <a:lnTo>
                    <a:pt x="888" y="331"/>
                  </a:lnTo>
                  <a:lnTo>
                    <a:pt x="916" y="332"/>
                  </a:lnTo>
                  <a:lnTo>
                    <a:pt x="944" y="335"/>
                  </a:lnTo>
                  <a:lnTo>
                    <a:pt x="961" y="337"/>
                  </a:lnTo>
                  <a:lnTo>
                    <a:pt x="999" y="344"/>
                  </a:lnTo>
                  <a:lnTo>
                    <a:pt x="1018" y="349"/>
                  </a:lnTo>
                  <a:lnTo>
                    <a:pt x="1052" y="359"/>
                  </a:lnTo>
                  <a:lnTo>
                    <a:pt x="1072" y="366"/>
                  </a:lnTo>
                  <a:lnTo>
                    <a:pt x="1105" y="381"/>
                  </a:lnTo>
                  <a:lnTo>
                    <a:pt x="1111" y="384"/>
                  </a:lnTo>
                  <a:lnTo>
                    <a:pt x="1117" y="387"/>
                  </a:lnTo>
                  <a:lnTo>
                    <a:pt x="1161" y="333"/>
                  </a:lnTo>
                  <a:lnTo>
                    <a:pt x="1209" y="283"/>
                  </a:lnTo>
                  <a:lnTo>
                    <a:pt x="1259" y="236"/>
                  </a:lnTo>
                  <a:lnTo>
                    <a:pt x="1313" y="193"/>
                  </a:lnTo>
                  <a:lnTo>
                    <a:pt x="1369" y="154"/>
                  </a:lnTo>
                  <a:lnTo>
                    <a:pt x="1429" y="119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7" name="Group 826"/>
          <p:cNvGrpSpPr/>
          <p:nvPr/>
        </p:nvGrpSpPr>
        <p:grpSpPr>
          <a:xfrm>
            <a:off x="10942909" y="3497221"/>
            <a:ext cx="587375" cy="482601"/>
            <a:chOff x="685800" y="4267200"/>
            <a:chExt cx="587375" cy="4826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2" name="Freeform 228"/>
            <p:cNvSpPr>
              <a:spLocks noEditPoints="1"/>
            </p:cNvSpPr>
            <p:nvPr/>
          </p:nvSpPr>
          <p:spPr bwMode="auto">
            <a:xfrm>
              <a:off x="928688" y="4570413"/>
              <a:ext cx="177800" cy="179388"/>
            </a:xfrm>
            <a:custGeom>
              <a:avLst/>
              <a:gdLst>
                <a:gd name="T0" fmla="*/ 187 w 1013"/>
                <a:gd name="T1" fmla="*/ 189 h 1020"/>
                <a:gd name="T2" fmla="*/ 376 w 1013"/>
                <a:gd name="T3" fmla="*/ 705 h 1020"/>
                <a:gd name="T4" fmla="*/ 484 w 1013"/>
                <a:gd name="T5" fmla="*/ 488 h 1020"/>
                <a:gd name="T6" fmla="*/ 700 w 1013"/>
                <a:gd name="T7" fmla="*/ 379 h 1020"/>
                <a:gd name="T8" fmla="*/ 187 w 1013"/>
                <a:gd name="T9" fmla="*/ 189 h 1020"/>
                <a:gd name="T10" fmla="*/ 0 w 1013"/>
                <a:gd name="T11" fmla="*/ 0 h 1020"/>
                <a:gd name="T12" fmla="*/ 979 w 1013"/>
                <a:gd name="T13" fmla="*/ 364 h 1020"/>
                <a:gd name="T14" fmla="*/ 619 w 1013"/>
                <a:gd name="T15" fmla="*/ 545 h 1020"/>
                <a:gd name="T16" fmla="*/ 996 w 1013"/>
                <a:gd name="T17" fmla="*/ 924 h 1020"/>
                <a:gd name="T18" fmla="*/ 1005 w 1013"/>
                <a:gd name="T19" fmla="*/ 937 h 1020"/>
                <a:gd name="T20" fmla="*/ 1010 w 1013"/>
                <a:gd name="T21" fmla="*/ 950 h 1020"/>
                <a:gd name="T22" fmla="*/ 1013 w 1013"/>
                <a:gd name="T23" fmla="*/ 964 h 1020"/>
                <a:gd name="T24" fmla="*/ 1010 w 1013"/>
                <a:gd name="T25" fmla="*/ 978 h 1020"/>
                <a:gd name="T26" fmla="*/ 1005 w 1013"/>
                <a:gd name="T27" fmla="*/ 992 h 1020"/>
                <a:gd name="T28" fmla="*/ 996 w 1013"/>
                <a:gd name="T29" fmla="*/ 1003 h 1020"/>
                <a:gd name="T30" fmla="*/ 984 w 1013"/>
                <a:gd name="T31" fmla="*/ 1012 h 1020"/>
                <a:gd name="T32" fmla="*/ 971 w 1013"/>
                <a:gd name="T33" fmla="*/ 1018 h 1020"/>
                <a:gd name="T34" fmla="*/ 957 w 1013"/>
                <a:gd name="T35" fmla="*/ 1020 h 1020"/>
                <a:gd name="T36" fmla="*/ 943 w 1013"/>
                <a:gd name="T37" fmla="*/ 1018 h 1020"/>
                <a:gd name="T38" fmla="*/ 930 w 1013"/>
                <a:gd name="T39" fmla="*/ 1012 h 1020"/>
                <a:gd name="T40" fmla="*/ 918 w 1013"/>
                <a:gd name="T41" fmla="*/ 1003 h 1020"/>
                <a:gd name="T42" fmla="*/ 540 w 1013"/>
                <a:gd name="T43" fmla="*/ 624 h 1020"/>
                <a:gd name="T44" fmla="*/ 361 w 1013"/>
                <a:gd name="T45" fmla="*/ 985 h 1020"/>
                <a:gd name="T46" fmla="*/ 0 w 1013"/>
                <a:gd name="T47" fmla="*/ 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3" h="1020">
                  <a:moveTo>
                    <a:pt x="187" y="189"/>
                  </a:moveTo>
                  <a:lnTo>
                    <a:pt x="376" y="705"/>
                  </a:lnTo>
                  <a:lnTo>
                    <a:pt x="484" y="488"/>
                  </a:lnTo>
                  <a:lnTo>
                    <a:pt x="700" y="379"/>
                  </a:lnTo>
                  <a:lnTo>
                    <a:pt x="187" y="189"/>
                  </a:lnTo>
                  <a:close/>
                  <a:moveTo>
                    <a:pt x="0" y="0"/>
                  </a:moveTo>
                  <a:lnTo>
                    <a:pt x="979" y="364"/>
                  </a:lnTo>
                  <a:lnTo>
                    <a:pt x="619" y="545"/>
                  </a:lnTo>
                  <a:lnTo>
                    <a:pt x="996" y="924"/>
                  </a:lnTo>
                  <a:lnTo>
                    <a:pt x="1005" y="937"/>
                  </a:lnTo>
                  <a:lnTo>
                    <a:pt x="1010" y="950"/>
                  </a:lnTo>
                  <a:lnTo>
                    <a:pt x="1013" y="964"/>
                  </a:lnTo>
                  <a:lnTo>
                    <a:pt x="1010" y="978"/>
                  </a:lnTo>
                  <a:lnTo>
                    <a:pt x="1005" y="992"/>
                  </a:lnTo>
                  <a:lnTo>
                    <a:pt x="996" y="1003"/>
                  </a:lnTo>
                  <a:lnTo>
                    <a:pt x="984" y="1012"/>
                  </a:lnTo>
                  <a:lnTo>
                    <a:pt x="971" y="1018"/>
                  </a:lnTo>
                  <a:lnTo>
                    <a:pt x="957" y="1020"/>
                  </a:lnTo>
                  <a:lnTo>
                    <a:pt x="943" y="1018"/>
                  </a:lnTo>
                  <a:lnTo>
                    <a:pt x="930" y="1012"/>
                  </a:lnTo>
                  <a:lnTo>
                    <a:pt x="918" y="1003"/>
                  </a:lnTo>
                  <a:lnTo>
                    <a:pt x="540" y="624"/>
                  </a:lnTo>
                  <a:lnTo>
                    <a:pt x="361" y="9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229"/>
            <p:cNvSpPr>
              <a:spLocks/>
            </p:cNvSpPr>
            <p:nvPr/>
          </p:nvSpPr>
          <p:spPr bwMode="auto">
            <a:xfrm>
              <a:off x="685800" y="4267200"/>
              <a:ext cx="587375" cy="393700"/>
            </a:xfrm>
            <a:custGeom>
              <a:avLst/>
              <a:gdLst>
                <a:gd name="T0" fmla="*/ 2260 w 3330"/>
                <a:gd name="T1" fmla="*/ 77 h 2234"/>
                <a:gd name="T2" fmla="*/ 2611 w 3330"/>
                <a:gd name="T3" fmla="*/ 345 h 2234"/>
                <a:gd name="T4" fmla="*/ 2807 w 3330"/>
                <a:gd name="T5" fmla="*/ 749 h 2234"/>
                <a:gd name="T6" fmla="*/ 3041 w 3330"/>
                <a:gd name="T7" fmla="*/ 1004 h 2234"/>
                <a:gd name="T8" fmla="*/ 3264 w 3330"/>
                <a:gd name="T9" fmla="*/ 1272 h 2234"/>
                <a:gd name="T10" fmla="*/ 3327 w 3330"/>
                <a:gd name="T11" fmla="*/ 1627 h 2234"/>
                <a:gd name="T12" fmla="*/ 3194 w 3330"/>
                <a:gd name="T13" fmla="*/ 1968 h 2234"/>
                <a:gd name="T14" fmla="*/ 2908 w 3330"/>
                <a:gd name="T15" fmla="*/ 2186 h 2234"/>
                <a:gd name="T16" fmla="*/ 2630 w 3330"/>
                <a:gd name="T17" fmla="*/ 2223 h 2234"/>
                <a:gd name="T18" fmla="*/ 2630 w 3330"/>
                <a:gd name="T19" fmla="*/ 2133 h 2234"/>
                <a:gd name="T20" fmla="*/ 2879 w 3330"/>
                <a:gd name="T21" fmla="*/ 2078 h 2234"/>
                <a:gd name="T22" fmla="*/ 3124 w 3330"/>
                <a:gd name="T23" fmla="*/ 1875 h 2234"/>
                <a:gd name="T24" fmla="*/ 3219 w 3330"/>
                <a:gd name="T25" fmla="*/ 1562 h 2234"/>
                <a:gd name="T26" fmla="*/ 3122 w 3330"/>
                <a:gd name="T27" fmla="*/ 1245 h 2234"/>
                <a:gd name="T28" fmla="*/ 2872 w 3330"/>
                <a:gd name="T29" fmla="*/ 1037 h 2234"/>
                <a:gd name="T30" fmla="*/ 2715 w 3330"/>
                <a:gd name="T31" fmla="*/ 999 h 2234"/>
                <a:gd name="T32" fmla="*/ 2540 w 3330"/>
                <a:gd name="T33" fmla="*/ 1000 h 2234"/>
                <a:gd name="T34" fmla="*/ 2456 w 3330"/>
                <a:gd name="T35" fmla="*/ 986 h 2234"/>
                <a:gd name="T36" fmla="*/ 2462 w 3330"/>
                <a:gd name="T37" fmla="*/ 906 h 2234"/>
                <a:gd name="T38" fmla="*/ 2678 w 3330"/>
                <a:gd name="T39" fmla="*/ 884 h 2234"/>
                <a:gd name="T40" fmla="*/ 2616 w 3330"/>
                <a:gd name="T41" fmla="*/ 552 h 2234"/>
                <a:gd name="T42" fmla="*/ 2345 w 3330"/>
                <a:gd name="T43" fmla="*/ 252 h 2234"/>
                <a:gd name="T44" fmla="*/ 1963 w 3330"/>
                <a:gd name="T45" fmla="*/ 115 h 2234"/>
                <a:gd name="T46" fmla="*/ 1573 w 3330"/>
                <a:gd name="T47" fmla="*/ 177 h 2234"/>
                <a:gd name="T48" fmla="*/ 1252 w 3330"/>
                <a:gd name="T49" fmla="*/ 403 h 2234"/>
                <a:gd name="T50" fmla="*/ 1360 w 3330"/>
                <a:gd name="T51" fmla="*/ 672 h 2234"/>
                <a:gd name="T52" fmla="*/ 1364 w 3330"/>
                <a:gd name="T53" fmla="*/ 882 h 2234"/>
                <a:gd name="T54" fmla="*/ 1280 w 3330"/>
                <a:gd name="T55" fmla="*/ 855 h 2234"/>
                <a:gd name="T56" fmla="*/ 1217 w 3330"/>
                <a:gd name="T57" fmla="*/ 630 h 2234"/>
                <a:gd name="T58" fmla="*/ 1047 w 3330"/>
                <a:gd name="T59" fmla="*/ 481 h 2234"/>
                <a:gd name="T60" fmla="*/ 952 w 3330"/>
                <a:gd name="T61" fmla="*/ 452 h 2234"/>
                <a:gd name="T62" fmla="*/ 792 w 3330"/>
                <a:gd name="T63" fmla="*/ 458 h 2234"/>
                <a:gd name="T64" fmla="*/ 569 w 3330"/>
                <a:gd name="T65" fmla="*/ 614 h 2234"/>
                <a:gd name="T66" fmla="*/ 500 w 3330"/>
                <a:gd name="T67" fmla="*/ 845 h 2234"/>
                <a:gd name="T68" fmla="*/ 468 w 3330"/>
                <a:gd name="T69" fmla="*/ 943 h 2234"/>
                <a:gd name="T70" fmla="*/ 227 w 3330"/>
                <a:gd name="T71" fmla="*/ 1157 h 2234"/>
                <a:gd name="T72" fmla="*/ 114 w 3330"/>
                <a:gd name="T73" fmla="*/ 1462 h 2234"/>
                <a:gd name="T74" fmla="*/ 184 w 3330"/>
                <a:gd name="T75" fmla="*/ 1805 h 2234"/>
                <a:gd name="T76" fmla="*/ 426 w 3330"/>
                <a:gd name="T77" fmla="*/ 2048 h 2234"/>
                <a:gd name="T78" fmla="*/ 1055 w 3330"/>
                <a:gd name="T79" fmla="*/ 2121 h 2234"/>
                <a:gd name="T80" fmla="*/ 1107 w 3330"/>
                <a:gd name="T81" fmla="*/ 2196 h 2234"/>
                <a:gd name="T82" fmla="*/ 648 w 3330"/>
                <a:gd name="T83" fmla="*/ 2231 h 2234"/>
                <a:gd name="T84" fmla="*/ 302 w 3330"/>
                <a:gd name="T85" fmla="*/ 2102 h 2234"/>
                <a:gd name="T86" fmla="*/ 69 w 3330"/>
                <a:gd name="T87" fmla="*/ 1824 h 2234"/>
                <a:gd name="T88" fmla="*/ 3 w 3330"/>
                <a:gd name="T89" fmla="*/ 1455 h 2234"/>
                <a:gd name="T90" fmla="*/ 124 w 3330"/>
                <a:gd name="T91" fmla="*/ 1109 h 2234"/>
                <a:gd name="T92" fmla="*/ 390 w 3330"/>
                <a:gd name="T93" fmla="*/ 859 h 2234"/>
                <a:gd name="T94" fmla="*/ 457 w 3330"/>
                <a:gd name="T95" fmla="*/ 584 h 2234"/>
                <a:gd name="T96" fmla="*/ 682 w 3330"/>
                <a:gd name="T97" fmla="*/ 380 h 2234"/>
                <a:gd name="T98" fmla="*/ 944 w 3330"/>
                <a:gd name="T99" fmla="*/ 338 h 2234"/>
                <a:gd name="T100" fmla="*/ 1105 w 3330"/>
                <a:gd name="T101" fmla="*/ 385 h 2234"/>
                <a:gd name="T102" fmla="*/ 1313 w 3330"/>
                <a:gd name="T103" fmla="*/ 195 h 2234"/>
                <a:gd name="T104" fmla="*/ 1686 w 3330"/>
                <a:gd name="T105" fmla="*/ 22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234">
                  <a:moveTo>
                    <a:pt x="1892" y="0"/>
                  </a:moveTo>
                  <a:lnTo>
                    <a:pt x="1969" y="3"/>
                  </a:lnTo>
                  <a:lnTo>
                    <a:pt x="2045" y="12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1"/>
                  </a:lnTo>
                  <a:lnTo>
                    <a:pt x="2391" y="148"/>
                  </a:lnTo>
                  <a:lnTo>
                    <a:pt x="2451" y="191"/>
                  </a:lnTo>
                  <a:lnTo>
                    <a:pt x="2509" y="238"/>
                  </a:lnTo>
                  <a:lnTo>
                    <a:pt x="2562" y="289"/>
                  </a:lnTo>
                  <a:lnTo>
                    <a:pt x="2611" y="345"/>
                  </a:lnTo>
                  <a:lnTo>
                    <a:pt x="2656" y="404"/>
                  </a:lnTo>
                  <a:lnTo>
                    <a:pt x="2696" y="467"/>
                  </a:lnTo>
                  <a:lnTo>
                    <a:pt x="2732" y="534"/>
                  </a:lnTo>
                  <a:lnTo>
                    <a:pt x="2763" y="603"/>
                  </a:lnTo>
                  <a:lnTo>
                    <a:pt x="2788" y="674"/>
                  </a:lnTo>
                  <a:lnTo>
                    <a:pt x="2807" y="749"/>
                  </a:lnTo>
                  <a:lnTo>
                    <a:pt x="2821" y="826"/>
                  </a:lnTo>
                  <a:lnTo>
                    <a:pt x="2829" y="904"/>
                  </a:lnTo>
                  <a:lnTo>
                    <a:pt x="2886" y="922"/>
                  </a:lnTo>
                  <a:lnTo>
                    <a:pt x="2940" y="944"/>
                  </a:lnTo>
                  <a:lnTo>
                    <a:pt x="2992" y="973"/>
                  </a:lnTo>
                  <a:lnTo>
                    <a:pt x="3041" y="1004"/>
                  </a:lnTo>
                  <a:lnTo>
                    <a:pt x="3087" y="1041"/>
                  </a:lnTo>
                  <a:lnTo>
                    <a:pt x="3130" y="1080"/>
                  </a:lnTo>
                  <a:lnTo>
                    <a:pt x="3170" y="1124"/>
                  </a:lnTo>
                  <a:lnTo>
                    <a:pt x="3205" y="1171"/>
                  </a:lnTo>
                  <a:lnTo>
                    <a:pt x="3237" y="1220"/>
                  </a:lnTo>
                  <a:lnTo>
                    <a:pt x="3264" y="1272"/>
                  </a:lnTo>
                  <a:lnTo>
                    <a:pt x="3288" y="1326"/>
                  </a:lnTo>
                  <a:lnTo>
                    <a:pt x="3306" y="1383"/>
                  </a:lnTo>
                  <a:lnTo>
                    <a:pt x="3319" y="1441"/>
                  </a:lnTo>
                  <a:lnTo>
                    <a:pt x="3327" y="1501"/>
                  </a:lnTo>
                  <a:lnTo>
                    <a:pt x="3330" y="1562"/>
                  </a:lnTo>
                  <a:lnTo>
                    <a:pt x="3327" y="1627"/>
                  </a:lnTo>
                  <a:lnTo>
                    <a:pt x="3318" y="1690"/>
                  </a:lnTo>
                  <a:lnTo>
                    <a:pt x="3304" y="1751"/>
                  </a:lnTo>
                  <a:lnTo>
                    <a:pt x="3284" y="1809"/>
                  </a:lnTo>
                  <a:lnTo>
                    <a:pt x="3258" y="1866"/>
                  </a:lnTo>
                  <a:lnTo>
                    <a:pt x="3228" y="1918"/>
                  </a:lnTo>
                  <a:lnTo>
                    <a:pt x="3194" y="1968"/>
                  </a:lnTo>
                  <a:lnTo>
                    <a:pt x="3155" y="2015"/>
                  </a:lnTo>
                  <a:lnTo>
                    <a:pt x="3112" y="2057"/>
                  </a:lnTo>
                  <a:lnTo>
                    <a:pt x="3067" y="2097"/>
                  </a:lnTo>
                  <a:lnTo>
                    <a:pt x="3016" y="2132"/>
                  </a:lnTo>
                  <a:lnTo>
                    <a:pt x="2964" y="2161"/>
                  </a:lnTo>
                  <a:lnTo>
                    <a:pt x="2908" y="2186"/>
                  </a:lnTo>
                  <a:lnTo>
                    <a:pt x="2850" y="2207"/>
                  </a:lnTo>
                  <a:lnTo>
                    <a:pt x="2789" y="2222"/>
                  </a:lnTo>
                  <a:lnTo>
                    <a:pt x="2727" y="2231"/>
                  </a:lnTo>
                  <a:lnTo>
                    <a:pt x="2663" y="2234"/>
                  </a:lnTo>
                  <a:lnTo>
                    <a:pt x="2645" y="2231"/>
                  </a:lnTo>
                  <a:lnTo>
                    <a:pt x="2630" y="2223"/>
                  </a:lnTo>
                  <a:lnTo>
                    <a:pt x="2618" y="2211"/>
                  </a:lnTo>
                  <a:lnTo>
                    <a:pt x="2610" y="2196"/>
                  </a:lnTo>
                  <a:lnTo>
                    <a:pt x="2606" y="2178"/>
                  </a:lnTo>
                  <a:lnTo>
                    <a:pt x="2610" y="2160"/>
                  </a:lnTo>
                  <a:lnTo>
                    <a:pt x="2618" y="2145"/>
                  </a:lnTo>
                  <a:lnTo>
                    <a:pt x="2630" y="2133"/>
                  </a:lnTo>
                  <a:lnTo>
                    <a:pt x="2645" y="2125"/>
                  </a:lnTo>
                  <a:lnTo>
                    <a:pt x="2663" y="2121"/>
                  </a:lnTo>
                  <a:lnTo>
                    <a:pt x="2720" y="2119"/>
                  </a:lnTo>
                  <a:lnTo>
                    <a:pt x="2775" y="2110"/>
                  </a:lnTo>
                  <a:lnTo>
                    <a:pt x="2827" y="2097"/>
                  </a:lnTo>
                  <a:lnTo>
                    <a:pt x="2879" y="2078"/>
                  </a:lnTo>
                  <a:lnTo>
                    <a:pt x="2927" y="2054"/>
                  </a:lnTo>
                  <a:lnTo>
                    <a:pt x="2974" y="2026"/>
                  </a:lnTo>
                  <a:lnTo>
                    <a:pt x="3016" y="1994"/>
                  </a:lnTo>
                  <a:lnTo>
                    <a:pt x="3056" y="1958"/>
                  </a:lnTo>
                  <a:lnTo>
                    <a:pt x="3092" y="1918"/>
                  </a:lnTo>
                  <a:lnTo>
                    <a:pt x="3124" y="1875"/>
                  </a:lnTo>
                  <a:lnTo>
                    <a:pt x="3151" y="1829"/>
                  </a:lnTo>
                  <a:lnTo>
                    <a:pt x="3175" y="1780"/>
                  </a:lnTo>
                  <a:lnTo>
                    <a:pt x="3194" y="1728"/>
                  </a:lnTo>
                  <a:lnTo>
                    <a:pt x="3208" y="1675"/>
                  </a:lnTo>
                  <a:lnTo>
                    <a:pt x="3216" y="1619"/>
                  </a:lnTo>
                  <a:lnTo>
                    <a:pt x="3219" y="1562"/>
                  </a:lnTo>
                  <a:lnTo>
                    <a:pt x="3216" y="1505"/>
                  </a:lnTo>
                  <a:lnTo>
                    <a:pt x="3207" y="1449"/>
                  </a:lnTo>
                  <a:lnTo>
                    <a:pt x="3194" y="1394"/>
                  </a:lnTo>
                  <a:lnTo>
                    <a:pt x="3175" y="1343"/>
                  </a:lnTo>
                  <a:lnTo>
                    <a:pt x="3150" y="1293"/>
                  </a:lnTo>
                  <a:lnTo>
                    <a:pt x="3122" y="1245"/>
                  </a:lnTo>
                  <a:lnTo>
                    <a:pt x="3089" y="1201"/>
                  </a:lnTo>
                  <a:lnTo>
                    <a:pt x="3053" y="1160"/>
                  </a:lnTo>
                  <a:lnTo>
                    <a:pt x="3012" y="1122"/>
                  </a:lnTo>
                  <a:lnTo>
                    <a:pt x="2969" y="1090"/>
                  </a:lnTo>
                  <a:lnTo>
                    <a:pt x="2922" y="1060"/>
                  </a:lnTo>
                  <a:lnTo>
                    <a:pt x="2872" y="1037"/>
                  </a:lnTo>
                  <a:lnTo>
                    <a:pt x="2820" y="1018"/>
                  </a:lnTo>
                  <a:lnTo>
                    <a:pt x="2766" y="1004"/>
                  </a:lnTo>
                  <a:lnTo>
                    <a:pt x="2761" y="1003"/>
                  </a:lnTo>
                  <a:lnTo>
                    <a:pt x="2751" y="1002"/>
                  </a:lnTo>
                  <a:lnTo>
                    <a:pt x="2735" y="1001"/>
                  </a:lnTo>
                  <a:lnTo>
                    <a:pt x="2715" y="999"/>
                  </a:lnTo>
                  <a:lnTo>
                    <a:pt x="2692" y="997"/>
                  </a:lnTo>
                  <a:lnTo>
                    <a:pt x="2666" y="996"/>
                  </a:lnTo>
                  <a:lnTo>
                    <a:pt x="2637" y="996"/>
                  </a:lnTo>
                  <a:lnTo>
                    <a:pt x="2605" y="996"/>
                  </a:lnTo>
                  <a:lnTo>
                    <a:pt x="2573" y="997"/>
                  </a:lnTo>
                  <a:lnTo>
                    <a:pt x="2540" y="1000"/>
                  </a:lnTo>
                  <a:lnTo>
                    <a:pt x="2506" y="1004"/>
                  </a:lnTo>
                  <a:lnTo>
                    <a:pt x="2502" y="1005"/>
                  </a:lnTo>
                  <a:lnTo>
                    <a:pt x="2498" y="1005"/>
                  </a:lnTo>
                  <a:lnTo>
                    <a:pt x="2481" y="1003"/>
                  </a:lnTo>
                  <a:lnTo>
                    <a:pt x="2467" y="996"/>
                  </a:lnTo>
                  <a:lnTo>
                    <a:pt x="2456" y="986"/>
                  </a:lnTo>
                  <a:lnTo>
                    <a:pt x="2447" y="973"/>
                  </a:lnTo>
                  <a:lnTo>
                    <a:pt x="2443" y="958"/>
                  </a:lnTo>
                  <a:lnTo>
                    <a:pt x="2442" y="942"/>
                  </a:lnTo>
                  <a:lnTo>
                    <a:pt x="2446" y="928"/>
                  </a:lnTo>
                  <a:lnTo>
                    <a:pt x="2453" y="916"/>
                  </a:lnTo>
                  <a:lnTo>
                    <a:pt x="2462" y="906"/>
                  </a:lnTo>
                  <a:lnTo>
                    <a:pt x="2475" y="898"/>
                  </a:lnTo>
                  <a:lnTo>
                    <a:pt x="2489" y="894"/>
                  </a:lnTo>
                  <a:lnTo>
                    <a:pt x="2540" y="888"/>
                  </a:lnTo>
                  <a:lnTo>
                    <a:pt x="2589" y="884"/>
                  </a:lnTo>
                  <a:lnTo>
                    <a:pt x="2636" y="883"/>
                  </a:lnTo>
                  <a:lnTo>
                    <a:pt x="2678" y="884"/>
                  </a:lnTo>
                  <a:lnTo>
                    <a:pt x="2715" y="888"/>
                  </a:lnTo>
                  <a:lnTo>
                    <a:pt x="2706" y="815"/>
                  </a:lnTo>
                  <a:lnTo>
                    <a:pt x="2692" y="746"/>
                  </a:lnTo>
                  <a:lnTo>
                    <a:pt x="2672" y="679"/>
                  </a:lnTo>
                  <a:lnTo>
                    <a:pt x="2646" y="614"/>
                  </a:lnTo>
                  <a:lnTo>
                    <a:pt x="2616" y="552"/>
                  </a:lnTo>
                  <a:lnTo>
                    <a:pt x="2581" y="493"/>
                  </a:lnTo>
                  <a:lnTo>
                    <a:pt x="2542" y="438"/>
                  </a:lnTo>
                  <a:lnTo>
                    <a:pt x="2499" y="386"/>
                  </a:lnTo>
                  <a:lnTo>
                    <a:pt x="2451" y="337"/>
                  </a:lnTo>
                  <a:lnTo>
                    <a:pt x="2400" y="292"/>
                  </a:lnTo>
                  <a:lnTo>
                    <a:pt x="2345" y="252"/>
                  </a:lnTo>
                  <a:lnTo>
                    <a:pt x="2288" y="216"/>
                  </a:lnTo>
                  <a:lnTo>
                    <a:pt x="2228" y="186"/>
                  </a:lnTo>
                  <a:lnTo>
                    <a:pt x="2165" y="159"/>
                  </a:lnTo>
                  <a:lnTo>
                    <a:pt x="2099" y="139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7"/>
                  </a:lnTo>
                  <a:lnTo>
                    <a:pt x="1513" y="204"/>
                  </a:lnTo>
                  <a:lnTo>
                    <a:pt x="1455" y="235"/>
                  </a:lnTo>
                  <a:lnTo>
                    <a:pt x="1400" y="272"/>
                  </a:lnTo>
                  <a:lnTo>
                    <a:pt x="1347" y="312"/>
                  </a:lnTo>
                  <a:lnTo>
                    <a:pt x="1298" y="355"/>
                  </a:lnTo>
                  <a:lnTo>
                    <a:pt x="1252" y="403"/>
                  </a:lnTo>
                  <a:lnTo>
                    <a:pt x="1210" y="454"/>
                  </a:lnTo>
                  <a:lnTo>
                    <a:pt x="1248" y="490"/>
                  </a:lnTo>
                  <a:lnTo>
                    <a:pt x="1284" y="531"/>
                  </a:lnTo>
                  <a:lnTo>
                    <a:pt x="1314" y="575"/>
                  </a:lnTo>
                  <a:lnTo>
                    <a:pt x="1339" y="622"/>
                  </a:lnTo>
                  <a:lnTo>
                    <a:pt x="1360" y="672"/>
                  </a:lnTo>
                  <a:lnTo>
                    <a:pt x="1375" y="725"/>
                  </a:lnTo>
                  <a:lnTo>
                    <a:pt x="1384" y="781"/>
                  </a:lnTo>
                  <a:lnTo>
                    <a:pt x="1388" y="838"/>
                  </a:lnTo>
                  <a:lnTo>
                    <a:pt x="1384" y="855"/>
                  </a:lnTo>
                  <a:lnTo>
                    <a:pt x="1376" y="870"/>
                  </a:lnTo>
                  <a:lnTo>
                    <a:pt x="1364" y="882"/>
                  </a:lnTo>
                  <a:lnTo>
                    <a:pt x="1349" y="891"/>
                  </a:lnTo>
                  <a:lnTo>
                    <a:pt x="1332" y="894"/>
                  </a:lnTo>
                  <a:lnTo>
                    <a:pt x="1315" y="891"/>
                  </a:lnTo>
                  <a:lnTo>
                    <a:pt x="1299" y="882"/>
                  </a:lnTo>
                  <a:lnTo>
                    <a:pt x="1288" y="870"/>
                  </a:lnTo>
                  <a:lnTo>
                    <a:pt x="1280" y="855"/>
                  </a:lnTo>
                  <a:lnTo>
                    <a:pt x="1277" y="838"/>
                  </a:lnTo>
                  <a:lnTo>
                    <a:pt x="1273" y="792"/>
                  </a:lnTo>
                  <a:lnTo>
                    <a:pt x="1266" y="748"/>
                  </a:lnTo>
                  <a:lnTo>
                    <a:pt x="1254" y="707"/>
                  </a:lnTo>
                  <a:lnTo>
                    <a:pt x="1237" y="667"/>
                  </a:lnTo>
                  <a:lnTo>
                    <a:pt x="1217" y="630"/>
                  </a:lnTo>
                  <a:lnTo>
                    <a:pt x="1192" y="595"/>
                  </a:lnTo>
                  <a:lnTo>
                    <a:pt x="1163" y="563"/>
                  </a:lnTo>
                  <a:lnTo>
                    <a:pt x="1132" y="534"/>
                  </a:lnTo>
                  <a:lnTo>
                    <a:pt x="1098" y="510"/>
                  </a:lnTo>
                  <a:lnTo>
                    <a:pt x="1060" y="487"/>
                  </a:lnTo>
                  <a:lnTo>
                    <a:pt x="1047" y="481"/>
                  </a:lnTo>
                  <a:lnTo>
                    <a:pt x="1025" y="472"/>
                  </a:lnTo>
                  <a:lnTo>
                    <a:pt x="1002" y="463"/>
                  </a:lnTo>
                  <a:lnTo>
                    <a:pt x="999" y="463"/>
                  </a:lnTo>
                  <a:lnTo>
                    <a:pt x="996" y="462"/>
                  </a:lnTo>
                  <a:lnTo>
                    <a:pt x="974" y="457"/>
                  </a:lnTo>
                  <a:lnTo>
                    <a:pt x="952" y="452"/>
                  </a:lnTo>
                  <a:lnTo>
                    <a:pt x="946" y="451"/>
                  </a:lnTo>
                  <a:lnTo>
                    <a:pt x="939" y="450"/>
                  </a:lnTo>
                  <a:lnTo>
                    <a:pt x="913" y="448"/>
                  </a:lnTo>
                  <a:lnTo>
                    <a:pt x="888" y="446"/>
                  </a:lnTo>
                  <a:lnTo>
                    <a:pt x="840" y="449"/>
                  </a:lnTo>
                  <a:lnTo>
                    <a:pt x="792" y="458"/>
                  </a:lnTo>
                  <a:lnTo>
                    <a:pt x="748" y="472"/>
                  </a:lnTo>
                  <a:lnTo>
                    <a:pt x="705" y="492"/>
                  </a:lnTo>
                  <a:lnTo>
                    <a:pt x="666" y="517"/>
                  </a:lnTo>
                  <a:lnTo>
                    <a:pt x="630" y="545"/>
                  </a:lnTo>
                  <a:lnTo>
                    <a:pt x="597" y="578"/>
                  </a:lnTo>
                  <a:lnTo>
                    <a:pt x="569" y="614"/>
                  </a:lnTo>
                  <a:lnTo>
                    <a:pt x="545" y="654"/>
                  </a:lnTo>
                  <a:lnTo>
                    <a:pt x="526" y="697"/>
                  </a:lnTo>
                  <a:lnTo>
                    <a:pt x="512" y="741"/>
                  </a:lnTo>
                  <a:lnTo>
                    <a:pt x="503" y="788"/>
                  </a:lnTo>
                  <a:lnTo>
                    <a:pt x="500" y="838"/>
                  </a:lnTo>
                  <a:lnTo>
                    <a:pt x="500" y="845"/>
                  </a:lnTo>
                  <a:lnTo>
                    <a:pt x="501" y="852"/>
                  </a:lnTo>
                  <a:lnTo>
                    <a:pt x="502" y="862"/>
                  </a:lnTo>
                  <a:lnTo>
                    <a:pt x="501" y="873"/>
                  </a:lnTo>
                  <a:lnTo>
                    <a:pt x="500" y="894"/>
                  </a:lnTo>
                  <a:lnTo>
                    <a:pt x="500" y="928"/>
                  </a:lnTo>
                  <a:lnTo>
                    <a:pt x="468" y="943"/>
                  </a:lnTo>
                  <a:lnTo>
                    <a:pt x="422" y="969"/>
                  </a:lnTo>
                  <a:lnTo>
                    <a:pt x="377" y="999"/>
                  </a:lnTo>
                  <a:lnTo>
                    <a:pt x="335" y="1034"/>
                  </a:lnTo>
                  <a:lnTo>
                    <a:pt x="296" y="1071"/>
                  </a:lnTo>
                  <a:lnTo>
                    <a:pt x="260" y="1113"/>
                  </a:lnTo>
                  <a:lnTo>
                    <a:pt x="227" y="1157"/>
                  </a:lnTo>
                  <a:lnTo>
                    <a:pt x="198" y="1204"/>
                  </a:lnTo>
                  <a:lnTo>
                    <a:pt x="173" y="1253"/>
                  </a:lnTo>
                  <a:lnTo>
                    <a:pt x="151" y="1304"/>
                  </a:lnTo>
                  <a:lnTo>
                    <a:pt x="134" y="1356"/>
                  </a:lnTo>
                  <a:lnTo>
                    <a:pt x="121" y="1410"/>
                  </a:lnTo>
                  <a:lnTo>
                    <a:pt x="114" y="1462"/>
                  </a:lnTo>
                  <a:lnTo>
                    <a:pt x="111" y="1516"/>
                  </a:lnTo>
                  <a:lnTo>
                    <a:pt x="114" y="1578"/>
                  </a:lnTo>
                  <a:lnTo>
                    <a:pt x="123" y="1638"/>
                  </a:lnTo>
                  <a:lnTo>
                    <a:pt x="138" y="1696"/>
                  </a:lnTo>
                  <a:lnTo>
                    <a:pt x="158" y="1752"/>
                  </a:lnTo>
                  <a:lnTo>
                    <a:pt x="184" y="1805"/>
                  </a:lnTo>
                  <a:lnTo>
                    <a:pt x="214" y="1854"/>
                  </a:lnTo>
                  <a:lnTo>
                    <a:pt x="248" y="1901"/>
                  </a:lnTo>
                  <a:lnTo>
                    <a:pt x="288" y="1945"/>
                  </a:lnTo>
                  <a:lnTo>
                    <a:pt x="330" y="1983"/>
                  </a:lnTo>
                  <a:lnTo>
                    <a:pt x="376" y="2019"/>
                  </a:lnTo>
                  <a:lnTo>
                    <a:pt x="426" y="2048"/>
                  </a:lnTo>
                  <a:lnTo>
                    <a:pt x="479" y="2075"/>
                  </a:lnTo>
                  <a:lnTo>
                    <a:pt x="534" y="2095"/>
                  </a:lnTo>
                  <a:lnTo>
                    <a:pt x="591" y="2109"/>
                  </a:lnTo>
                  <a:lnTo>
                    <a:pt x="652" y="2118"/>
                  </a:lnTo>
                  <a:lnTo>
                    <a:pt x="713" y="2121"/>
                  </a:lnTo>
                  <a:lnTo>
                    <a:pt x="1055" y="2121"/>
                  </a:lnTo>
                  <a:lnTo>
                    <a:pt x="1072" y="2125"/>
                  </a:lnTo>
                  <a:lnTo>
                    <a:pt x="1087" y="2133"/>
                  </a:lnTo>
                  <a:lnTo>
                    <a:pt x="1099" y="2145"/>
                  </a:lnTo>
                  <a:lnTo>
                    <a:pt x="1107" y="2160"/>
                  </a:lnTo>
                  <a:lnTo>
                    <a:pt x="1110" y="2178"/>
                  </a:lnTo>
                  <a:lnTo>
                    <a:pt x="1107" y="2196"/>
                  </a:lnTo>
                  <a:lnTo>
                    <a:pt x="1099" y="2211"/>
                  </a:lnTo>
                  <a:lnTo>
                    <a:pt x="1087" y="2223"/>
                  </a:lnTo>
                  <a:lnTo>
                    <a:pt x="1072" y="2231"/>
                  </a:lnTo>
                  <a:lnTo>
                    <a:pt x="1055" y="2234"/>
                  </a:lnTo>
                  <a:lnTo>
                    <a:pt x="713" y="2234"/>
                  </a:lnTo>
                  <a:lnTo>
                    <a:pt x="648" y="2231"/>
                  </a:lnTo>
                  <a:lnTo>
                    <a:pt x="585" y="2222"/>
                  </a:lnTo>
                  <a:lnTo>
                    <a:pt x="524" y="2208"/>
                  </a:lnTo>
                  <a:lnTo>
                    <a:pt x="464" y="2189"/>
                  </a:lnTo>
                  <a:lnTo>
                    <a:pt x="408" y="2165"/>
                  </a:lnTo>
                  <a:lnTo>
                    <a:pt x="353" y="2136"/>
                  </a:lnTo>
                  <a:lnTo>
                    <a:pt x="302" y="2102"/>
                  </a:lnTo>
                  <a:lnTo>
                    <a:pt x="254" y="2065"/>
                  </a:lnTo>
                  <a:lnTo>
                    <a:pt x="209" y="2023"/>
                  </a:lnTo>
                  <a:lnTo>
                    <a:pt x="168" y="1978"/>
                  </a:lnTo>
                  <a:lnTo>
                    <a:pt x="130" y="1930"/>
                  </a:lnTo>
                  <a:lnTo>
                    <a:pt x="98" y="1878"/>
                  </a:lnTo>
                  <a:lnTo>
                    <a:pt x="69" y="1824"/>
                  </a:lnTo>
                  <a:lnTo>
                    <a:pt x="44" y="1766"/>
                  </a:lnTo>
                  <a:lnTo>
                    <a:pt x="25" y="1707"/>
                  </a:lnTo>
                  <a:lnTo>
                    <a:pt x="11" y="1645"/>
                  </a:lnTo>
                  <a:lnTo>
                    <a:pt x="3" y="1581"/>
                  </a:lnTo>
                  <a:lnTo>
                    <a:pt x="0" y="1516"/>
                  </a:lnTo>
                  <a:lnTo>
                    <a:pt x="3" y="1455"/>
                  </a:lnTo>
                  <a:lnTo>
                    <a:pt x="11" y="1394"/>
                  </a:lnTo>
                  <a:lnTo>
                    <a:pt x="24" y="1334"/>
                  </a:lnTo>
                  <a:lnTo>
                    <a:pt x="42" y="1275"/>
                  </a:lnTo>
                  <a:lnTo>
                    <a:pt x="66" y="1218"/>
                  </a:lnTo>
                  <a:lnTo>
                    <a:pt x="93" y="1162"/>
                  </a:lnTo>
                  <a:lnTo>
                    <a:pt x="124" y="1109"/>
                  </a:lnTo>
                  <a:lnTo>
                    <a:pt x="160" y="1058"/>
                  </a:lnTo>
                  <a:lnTo>
                    <a:pt x="200" y="1010"/>
                  </a:lnTo>
                  <a:lnTo>
                    <a:pt x="242" y="967"/>
                  </a:lnTo>
                  <a:lnTo>
                    <a:pt x="289" y="926"/>
                  </a:lnTo>
                  <a:lnTo>
                    <a:pt x="337" y="891"/>
                  </a:lnTo>
                  <a:lnTo>
                    <a:pt x="390" y="859"/>
                  </a:lnTo>
                  <a:lnTo>
                    <a:pt x="389" y="838"/>
                  </a:lnTo>
                  <a:lnTo>
                    <a:pt x="392" y="783"/>
                  </a:lnTo>
                  <a:lnTo>
                    <a:pt x="401" y="730"/>
                  </a:lnTo>
                  <a:lnTo>
                    <a:pt x="414" y="678"/>
                  </a:lnTo>
                  <a:lnTo>
                    <a:pt x="433" y="630"/>
                  </a:lnTo>
                  <a:lnTo>
                    <a:pt x="457" y="584"/>
                  </a:lnTo>
                  <a:lnTo>
                    <a:pt x="485" y="541"/>
                  </a:lnTo>
                  <a:lnTo>
                    <a:pt x="518" y="501"/>
                  </a:lnTo>
                  <a:lnTo>
                    <a:pt x="554" y="464"/>
                  </a:lnTo>
                  <a:lnTo>
                    <a:pt x="593" y="431"/>
                  </a:lnTo>
                  <a:lnTo>
                    <a:pt x="636" y="403"/>
                  </a:lnTo>
                  <a:lnTo>
                    <a:pt x="682" y="380"/>
                  </a:lnTo>
                  <a:lnTo>
                    <a:pt x="731" y="360"/>
                  </a:lnTo>
                  <a:lnTo>
                    <a:pt x="781" y="346"/>
                  </a:lnTo>
                  <a:lnTo>
                    <a:pt x="834" y="338"/>
                  </a:lnTo>
                  <a:lnTo>
                    <a:pt x="888" y="335"/>
                  </a:lnTo>
                  <a:lnTo>
                    <a:pt x="916" y="336"/>
                  </a:lnTo>
                  <a:lnTo>
                    <a:pt x="944" y="338"/>
                  </a:lnTo>
                  <a:lnTo>
                    <a:pt x="961" y="341"/>
                  </a:lnTo>
                  <a:lnTo>
                    <a:pt x="999" y="347"/>
                  </a:lnTo>
                  <a:lnTo>
                    <a:pt x="1018" y="352"/>
                  </a:lnTo>
                  <a:lnTo>
                    <a:pt x="1052" y="363"/>
                  </a:lnTo>
                  <a:lnTo>
                    <a:pt x="1072" y="371"/>
                  </a:lnTo>
                  <a:lnTo>
                    <a:pt x="1105" y="385"/>
                  </a:lnTo>
                  <a:lnTo>
                    <a:pt x="1111" y="388"/>
                  </a:lnTo>
                  <a:lnTo>
                    <a:pt x="1117" y="391"/>
                  </a:lnTo>
                  <a:lnTo>
                    <a:pt x="1161" y="336"/>
                  </a:lnTo>
                  <a:lnTo>
                    <a:pt x="1209" y="285"/>
                  </a:lnTo>
                  <a:lnTo>
                    <a:pt x="1259" y="239"/>
                  </a:lnTo>
                  <a:lnTo>
                    <a:pt x="1313" y="195"/>
                  </a:lnTo>
                  <a:lnTo>
                    <a:pt x="1369" y="155"/>
                  </a:lnTo>
                  <a:lnTo>
                    <a:pt x="1429" y="121"/>
                  </a:lnTo>
                  <a:lnTo>
                    <a:pt x="1490" y="89"/>
                  </a:lnTo>
                  <a:lnTo>
                    <a:pt x="1554" y="63"/>
                  </a:lnTo>
                  <a:lnTo>
                    <a:pt x="1620" y="40"/>
                  </a:lnTo>
                  <a:lnTo>
                    <a:pt x="1686" y="22"/>
                  </a:lnTo>
                  <a:lnTo>
                    <a:pt x="1754" y="10"/>
                  </a:lnTo>
                  <a:lnTo>
                    <a:pt x="1822" y="2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0" name="Group 839"/>
          <p:cNvGrpSpPr/>
          <p:nvPr/>
        </p:nvGrpSpPr>
        <p:grpSpPr>
          <a:xfrm>
            <a:off x="10008204" y="3494046"/>
            <a:ext cx="585787" cy="488951"/>
            <a:chOff x="10958513" y="3494088"/>
            <a:chExt cx="585787" cy="4889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4" name="Freeform 234"/>
            <p:cNvSpPr>
              <a:spLocks noEditPoints="1"/>
            </p:cNvSpPr>
            <p:nvPr/>
          </p:nvSpPr>
          <p:spPr bwMode="auto">
            <a:xfrm>
              <a:off x="11134725" y="3759201"/>
              <a:ext cx="254000" cy="223838"/>
            </a:xfrm>
            <a:custGeom>
              <a:avLst/>
              <a:gdLst>
                <a:gd name="T0" fmla="*/ 330 w 1439"/>
                <a:gd name="T1" fmla="*/ 121 h 1274"/>
                <a:gd name="T2" fmla="*/ 237 w 1439"/>
                <a:gd name="T3" fmla="*/ 167 h 1274"/>
                <a:gd name="T4" fmla="*/ 167 w 1439"/>
                <a:gd name="T5" fmla="*/ 244 h 1274"/>
                <a:gd name="T6" fmla="*/ 125 w 1439"/>
                <a:gd name="T7" fmla="*/ 337 h 1274"/>
                <a:gd name="T8" fmla="*/ 112 w 1439"/>
                <a:gd name="T9" fmla="*/ 410 h 1274"/>
                <a:gd name="T10" fmla="*/ 111 w 1439"/>
                <a:gd name="T11" fmla="*/ 430 h 1274"/>
                <a:gd name="T12" fmla="*/ 117 w 1439"/>
                <a:gd name="T13" fmla="*/ 488 h 1274"/>
                <a:gd name="T14" fmla="*/ 158 w 1439"/>
                <a:gd name="T15" fmla="*/ 612 h 1274"/>
                <a:gd name="T16" fmla="*/ 249 w 1439"/>
                <a:gd name="T17" fmla="*/ 740 h 1274"/>
                <a:gd name="T18" fmla="*/ 1152 w 1439"/>
                <a:gd name="T19" fmla="*/ 778 h 1274"/>
                <a:gd name="T20" fmla="*/ 1256 w 1439"/>
                <a:gd name="T21" fmla="*/ 657 h 1274"/>
                <a:gd name="T22" fmla="*/ 1317 w 1439"/>
                <a:gd name="T23" fmla="*/ 515 h 1274"/>
                <a:gd name="T24" fmla="*/ 1328 w 1439"/>
                <a:gd name="T25" fmla="*/ 445 h 1274"/>
                <a:gd name="T26" fmla="*/ 1328 w 1439"/>
                <a:gd name="T27" fmla="*/ 412 h 1274"/>
                <a:gd name="T28" fmla="*/ 1315 w 1439"/>
                <a:gd name="T29" fmla="*/ 340 h 1274"/>
                <a:gd name="T30" fmla="*/ 1272 w 1439"/>
                <a:gd name="T31" fmla="*/ 245 h 1274"/>
                <a:gd name="T32" fmla="*/ 1203 w 1439"/>
                <a:gd name="T33" fmla="*/ 168 h 1274"/>
                <a:gd name="T34" fmla="*/ 1110 w 1439"/>
                <a:gd name="T35" fmla="*/ 121 h 1274"/>
                <a:gd name="T36" fmla="*/ 999 w 1439"/>
                <a:gd name="T37" fmla="*/ 114 h 1274"/>
                <a:gd name="T38" fmla="*/ 902 w 1439"/>
                <a:gd name="T39" fmla="*/ 152 h 1274"/>
                <a:gd name="T40" fmla="*/ 824 w 1439"/>
                <a:gd name="T41" fmla="*/ 224 h 1274"/>
                <a:gd name="T42" fmla="*/ 770 w 1439"/>
                <a:gd name="T43" fmla="*/ 311 h 1274"/>
                <a:gd name="T44" fmla="*/ 654 w 1439"/>
                <a:gd name="T45" fmla="*/ 281 h 1274"/>
                <a:gd name="T46" fmla="*/ 592 w 1439"/>
                <a:gd name="T47" fmla="*/ 198 h 1274"/>
                <a:gd name="T48" fmla="*/ 508 w 1439"/>
                <a:gd name="T49" fmla="*/ 135 h 1274"/>
                <a:gd name="T50" fmla="*/ 405 w 1439"/>
                <a:gd name="T51" fmla="*/ 111 h 1274"/>
                <a:gd name="T52" fmla="*/ 490 w 1439"/>
                <a:gd name="T53" fmla="*/ 11 h 1274"/>
                <a:gd name="T54" fmla="*/ 603 w 1439"/>
                <a:gd name="T55" fmla="*/ 63 h 1274"/>
                <a:gd name="T56" fmla="*/ 695 w 1439"/>
                <a:gd name="T57" fmla="*/ 146 h 1274"/>
                <a:gd name="T58" fmla="*/ 773 w 1439"/>
                <a:gd name="T59" fmla="*/ 116 h 1274"/>
                <a:gd name="T60" fmla="*/ 872 w 1439"/>
                <a:gd name="T61" fmla="*/ 42 h 1274"/>
                <a:gd name="T62" fmla="*/ 992 w 1439"/>
                <a:gd name="T63" fmla="*/ 3 h 1274"/>
                <a:gd name="T64" fmla="*/ 1128 w 1439"/>
                <a:gd name="T65" fmla="*/ 11 h 1274"/>
                <a:gd name="T66" fmla="*/ 1253 w 1439"/>
                <a:gd name="T67" fmla="*/ 66 h 1274"/>
                <a:gd name="T68" fmla="*/ 1352 w 1439"/>
                <a:gd name="T69" fmla="*/ 163 h 1274"/>
                <a:gd name="T70" fmla="*/ 1416 w 1439"/>
                <a:gd name="T71" fmla="*/ 292 h 1274"/>
                <a:gd name="T72" fmla="*/ 1438 w 1439"/>
                <a:gd name="T73" fmla="*/ 401 h 1274"/>
                <a:gd name="T74" fmla="*/ 1438 w 1439"/>
                <a:gd name="T75" fmla="*/ 453 h 1274"/>
                <a:gd name="T76" fmla="*/ 1424 w 1439"/>
                <a:gd name="T77" fmla="*/ 542 h 1274"/>
                <a:gd name="T78" fmla="*/ 1365 w 1439"/>
                <a:gd name="T79" fmla="*/ 692 h 1274"/>
                <a:gd name="T80" fmla="*/ 1265 w 1439"/>
                <a:gd name="T81" fmla="*/ 824 h 1274"/>
                <a:gd name="T82" fmla="*/ 749 w 1439"/>
                <a:gd name="T83" fmla="*/ 1267 h 1274"/>
                <a:gd name="T84" fmla="*/ 705 w 1439"/>
                <a:gd name="T85" fmla="*/ 1272 h 1274"/>
                <a:gd name="T86" fmla="*/ 217 w 1439"/>
                <a:gd name="T87" fmla="*/ 862 h 1274"/>
                <a:gd name="T88" fmla="*/ 104 w 1439"/>
                <a:gd name="T89" fmla="*/ 738 h 1274"/>
                <a:gd name="T90" fmla="*/ 30 w 1439"/>
                <a:gd name="T91" fmla="*/ 594 h 1274"/>
                <a:gd name="T92" fmla="*/ 3 w 1439"/>
                <a:gd name="T93" fmla="*/ 478 h 1274"/>
                <a:gd name="T94" fmla="*/ 0 w 1439"/>
                <a:gd name="T95" fmla="*/ 414 h 1274"/>
                <a:gd name="T96" fmla="*/ 10 w 1439"/>
                <a:gd name="T97" fmla="*/ 340 h 1274"/>
                <a:gd name="T98" fmla="*/ 62 w 1439"/>
                <a:gd name="T99" fmla="*/ 203 h 1274"/>
                <a:gd name="T100" fmla="*/ 150 w 1439"/>
                <a:gd name="T101" fmla="*/ 95 h 1274"/>
                <a:gd name="T102" fmla="*/ 267 w 1439"/>
                <a:gd name="T103" fmla="*/ 25 h 1274"/>
                <a:gd name="T104" fmla="*/ 405 w 1439"/>
                <a:gd name="T105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9" h="1274">
                  <a:moveTo>
                    <a:pt x="405" y="111"/>
                  </a:moveTo>
                  <a:lnTo>
                    <a:pt x="367" y="114"/>
                  </a:lnTo>
                  <a:lnTo>
                    <a:pt x="330" y="121"/>
                  </a:lnTo>
                  <a:lnTo>
                    <a:pt x="296" y="133"/>
                  </a:lnTo>
                  <a:lnTo>
                    <a:pt x="265" y="148"/>
                  </a:lnTo>
                  <a:lnTo>
                    <a:pt x="237" y="167"/>
                  </a:lnTo>
                  <a:lnTo>
                    <a:pt x="211" y="191"/>
                  </a:lnTo>
                  <a:lnTo>
                    <a:pt x="187" y="216"/>
                  </a:lnTo>
                  <a:lnTo>
                    <a:pt x="167" y="244"/>
                  </a:lnTo>
                  <a:lnTo>
                    <a:pt x="150" y="273"/>
                  </a:lnTo>
                  <a:lnTo>
                    <a:pt x="136" y="305"/>
                  </a:lnTo>
                  <a:lnTo>
                    <a:pt x="125" y="337"/>
                  </a:lnTo>
                  <a:lnTo>
                    <a:pt x="118" y="370"/>
                  </a:lnTo>
                  <a:lnTo>
                    <a:pt x="113" y="404"/>
                  </a:lnTo>
                  <a:lnTo>
                    <a:pt x="112" y="410"/>
                  </a:lnTo>
                  <a:lnTo>
                    <a:pt x="112" y="412"/>
                  </a:lnTo>
                  <a:lnTo>
                    <a:pt x="111" y="419"/>
                  </a:lnTo>
                  <a:lnTo>
                    <a:pt x="111" y="430"/>
                  </a:lnTo>
                  <a:lnTo>
                    <a:pt x="112" y="445"/>
                  </a:lnTo>
                  <a:lnTo>
                    <a:pt x="113" y="464"/>
                  </a:lnTo>
                  <a:lnTo>
                    <a:pt x="117" y="488"/>
                  </a:lnTo>
                  <a:lnTo>
                    <a:pt x="123" y="515"/>
                  </a:lnTo>
                  <a:lnTo>
                    <a:pt x="138" y="564"/>
                  </a:lnTo>
                  <a:lnTo>
                    <a:pt x="158" y="612"/>
                  </a:lnTo>
                  <a:lnTo>
                    <a:pt x="183" y="657"/>
                  </a:lnTo>
                  <a:lnTo>
                    <a:pt x="214" y="700"/>
                  </a:lnTo>
                  <a:lnTo>
                    <a:pt x="249" y="740"/>
                  </a:lnTo>
                  <a:lnTo>
                    <a:pt x="288" y="778"/>
                  </a:lnTo>
                  <a:lnTo>
                    <a:pt x="720" y="1148"/>
                  </a:lnTo>
                  <a:lnTo>
                    <a:pt x="1152" y="778"/>
                  </a:lnTo>
                  <a:lnTo>
                    <a:pt x="1191" y="740"/>
                  </a:lnTo>
                  <a:lnTo>
                    <a:pt x="1226" y="700"/>
                  </a:lnTo>
                  <a:lnTo>
                    <a:pt x="1256" y="657"/>
                  </a:lnTo>
                  <a:lnTo>
                    <a:pt x="1281" y="612"/>
                  </a:lnTo>
                  <a:lnTo>
                    <a:pt x="1302" y="564"/>
                  </a:lnTo>
                  <a:lnTo>
                    <a:pt x="1317" y="515"/>
                  </a:lnTo>
                  <a:lnTo>
                    <a:pt x="1323" y="487"/>
                  </a:lnTo>
                  <a:lnTo>
                    <a:pt x="1327" y="464"/>
                  </a:lnTo>
                  <a:lnTo>
                    <a:pt x="1328" y="445"/>
                  </a:lnTo>
                  <a:lnTo>
                    <a:pt x="1329" y="430"/>
                  </a:lnTo>
                  <a:lnTo>
                    <a:pt x="1329" y="418"/>
                  </a:lnTo>
                  <a:lnTo>
                    <a:pt x="1328" y="412"/>
                  </a:lnTo>
                  <a:lnTo>
                    <a:pt x="1328" y="409"/>
                  </a:lnTo>
                  <a:lnTo>
                    <a:pt x="1323" y="374"/>
                  </a:lnTo>
                  <a:lnTo>
                    <a:pt x="1315" y="340"/>
                  </a:lnTo>
                  <a:lnTo>
                    <a:pt x="1304" y="307"/>
                  </a:lnTo>
                  <a:lnTo>
                    <a:pt x="1289" y="275"/>
                  </a:lnTo>
                  <a:lnTo>
                    <a:pt x="1272" y="245"/>
                  </a:lnTo>
                  <a:lnTo>
                    <a:pt x="1252" y="217"/>
                  </a:lnTo>
                  <a:lnTo>
                    <a:pt x="1229" y="191"/>
                  </a:lnTo>
                  <a:lnTo>
                    <a:pt x="1203" y="168"/>
                  </a:lnTo>
                  <a:lnTo>
                    <a:pt x="1175" y="148"/>
                  </a:lnTo>
                  <a:lnTo>
                    <a:pt x="1144" y="133"/>
                  </a:lnTo>
                  <a:lnTo>
                    <a:pt x="1110" y="121"/>
                  </a:lnTo>
                  <a:lnTo>
                    <a:pt x="1073" y="114"/>
                  </a:lnTo>
                  <a:lnTo>
                    <a:pt x="1035" y="111"/>
                  </a:lnTo>
                  <a:lnTo>
                    <a:pt x="999" y="114"/>
                  </a:lnTo>
                  <a:lnTo>
                    <a:pt x="964" y="122"/>
                  </a:lnTo>
                  <a:lnTo>
                    <a:pt x="932" y="135"/>
                  </a:lnTo>
                  <a:lnTo>
                    <a:pt x="902" y="152"/>
                  </a:lnTo>
                  <a:lnTo>
                    <a:pt x="874" y="173"/>
                  </a:lnTo>
                  <a:lnTo>
                    <a:pt x="848" y="198"/>
                  </a:lnTo>
                  <a:lnTo>
                    <a:pt x="824" y="224"/>
                  </a:lnTo>
                  <a:lnTo>
                    <a:pt x="803" y="252"/>
                  </a:lnTo>
                  <a:lnTo>
                    <a:pt x="785" y="281"/>
                  </a:lnTo>
                  <a:lnTo>
                    <a:pt x="770" y="311"/>
                  </a:lnTo>
                  <a:lnTo>
                    <a:pt x="720" y="426"/>
                  </a:lnTo>
                  <a:lnTo>
                    <a:pt x="670" y="311"/>
                  </a:lnTo>
                  <a:lnTo>
                    <a:pt x="654" y="281"/>
                  </a:lnTo>
                  <a:lnTo>
                    <a:pt x="636" y="252"/>
                  </a:lnTo>
                  <a:lnTo>
                    <a:pt x="616" y="224"/>
                  </a:lnTo>
                  <a:lnTo>
                    <a:pt x="592" y="198"/>
                  </a:lnTo>
                  <a:lnTo>
                    <a:pt x="566" y="173"/>
                  </a:lnTo>
                  <a:lnTo>
                    <a:pt x="538" y="152"/>
                  </a:lnTo>
                  <a:lnTo>
                    <a:pt x="508" y="135"/>
                  </a:lnTo>
                  <a:lnTo>
                    <a:pt x="475" y="122"/>
                  </a:lnTo>
                  <a:lnTo>
                    <a:pt x="441" y="114"/>
                  </a:lnTo>
                  <a:lnTo>
                    <a:pt x="405" y="111"/>
                  </a:lnTo>
                  <a:close/>
                  <a:moveTo>
                    <a:pt x="405" y="0"/>
                  </a:moveTo>
                  <a:lnTo>
                    <a:pt x="449" y="3"/>
                  </a:lnTo>
                  <a:lnTo>
                    <a:pt x="490" y="11"/>
                  </a:lnTo>
                  <a:lnTo>
                    <a:pt x="530" y="24"/>
                  </a:lnTo>
                  <a:lnTo>
                    <a:pt x="568" y="42"/>
                  </a:lnTo>
                  <a:lnTo>
                    <a:pt x="603" y="63"/>
                  </a:lnTo>
                  <a:lnTo>
                    <a:pt x="636" y="89"/>
                  </a:lnTo>
                  <a:lnTo>
                    <a:pt x="667" y="116"/>
                  </a:lnTo>
                  <a:lnTo>
                    <a:pt x="695" y="146"/>
                  </a:lnTo>
                  <a:lnTo>
                    <a:pt x="720" y="178"/>
                  </a:lnTo>
                  <a:lnTo>
                    <a:pt x="745" y="146"/>
                  </a:lnTo>
                  <a:lnTo>
                    <a:pt x="773" y="116"/>
                  </a:lnTo>
                  <a:lnTo>
                    <a:pt x="803" y="89"/>
                  </a:lnTo>
                  <a:lnTo>
                    <a:pt x="837" y="63"/>
                  </a:lnTo>
                  <a:lnTo>
                    <a:pt x="872" y="42"/>
                  </a:lnTo>
                  <a:lnTo>
                    <a:pt x="910" y="24"/>
                  </a:lnTo>
                  <a:lnTo>
                    <a:pt x="949" y="11"/>
                  </a:lnTo>
                  <a:lnTo>
                    <a:pt x="992" y="3"/>
                  </a:lnTo>
                  <a:lnTo>
                    <a:pt x="1035" y="0"/>
                  </a:lnTo>
                  <a:lnTo>
                    <a:pt x="1082" y="3"/>
                  </a:lnTo>
                  <a:lnTo>
                    <a:pt x="1128" y="11"/>
                  </a:lnTo>
                  <a:lnTo>
                    <a:pt x="1173" y="25"/>
                  </a:lnTo>
                  <a:lnTo>
                    <a:pt x="1215" y="43"/>
                  </a:lnTo>
                  <a:lnTo>
                    <a:pt x="1253" y="66"/>
                  </a:lnTo>
                  <a:lnTo>
                    <a:pt x="1289" y="95"/>
                  </a:lnTo>
                  <a:lnTo>
                    <a:pt x="1323" y="127"/>
                  </a:lnTo>
                  <a:lnTo>
                    <a:pt x="1352" y="163"/>
                  </a:lnTo>
                  <a:lnTo>
                    <a:pt x="1378" y="203"/>
                  </a:lnTo>
                  <a:lnTo>
                    <a:pt x="1399" y="245"/>
                  </a:lnTo>
                  <a:lnTo>
                    <a:pt x="1416" y="292"/>
                  </a:lnTo>
                  <a:lnTo>
                    <a:pt x="1429" y="340"/>
                  </a:lnTo>
                  <a:lnTo>
                    <a:pt x="1437" y="392"/>
                  </a:lnTo>
                  <a:lnTo>
                    <a:pt x="1438" y="401"/>
                  </a:lnTo>
                  <a:lnTo>
                    <a:pt x="1439" y="414"/>
                  </a:lnTo>
                  <a:lnTo>
                    <a:pt x="1439" y="431"/>
                  </a:lnTo>
                  <a:lnTo>
                    <a:pt x="1438" y="453"/>
                  </a:lnTo>
                  <a:lnTo>
                    <a:pt x="1436" y="478"/>
                  </a:lnTo>
                  <a:lnTo>
                    <a:pt x="1431" y="509"/>
                  </a:lnTo>
                  <a:lnTo>
                    <a:pt x="1424" y="542"/>
                  </a:lnTo>
                  <a:lnTo>
                    <a:pt x="1409" y="594"/>
                  </a:lnTo>
                  <a:lnTo>
                    <a:pt x="1389" y="644"/>
                  </a:lnTo>
                  <a:lnTo>
                    <a:pt x="1365" y="692"/>
                  </a:lnTo>
                  <a:lnTo>
                    <a:pt x="1336" y="738"/>
                  </a:lnTo>
                  <a:lnTo>
                    <a:pt x="1303" y="781"/>
                  </a:lnTo>
                  <a:lnTo>
                    <a:pt x="1265" y="824"/>
                  </a:lnTo>
                  <a:lnTo>
                    <a:pt x="1223" y="862"/>
                  </a:lnTo>
                  <a:lnTo>
                    <a:pt x="762" y="1258"/>
                  </a:lnTo>
                  <a:lnTo>
                    <a:pt x="749" y="1267"/>
                  </a:lnTo>
                  <a:lnTo>
                    <a:pt x="735" y="1272"/>
                  </a:lnTo>
                  <a:lnTo>
                    <a:pt x="720" y="1274"/>
                  </a:lnTo>
                  <a:lnTo>
                    <a:pt x="705" y="1272"/>
                  </a:lnTo>
                  <a:lnTo>
                    <a:pt x="691" y="1267"/>
                  </a:lnTo>
                  <a:lnTo>
                    <a:pt x="678" y="1258"/>
                  </a:lnTo>
                  <a:lnTo>
                    <a:pt x="217" y="862"/>
                  </a:lnTo>
                  <a:lnTo>
                    <a:pt x="175" y="824"/>
                  </a:lnTo>
                  <a:lnTo>
                    <a:pt x="137" y="781"/>
                  </a:lnTo>
                  <a:lnTo>
                    <a:pt x="104" y="738"/>
                  </a:lnTo>
                  <a:lnTo>
                    <a:pt x="76" y="692"/>
                  </a:lnTo>
                  <a:lnTo>
                    <a:pt x="51" y="643"/>
                  </a:lnTo>
                  <a:lnTo>
                    <a:pt x="30" y="594"/>
                  </a:lnTo>
                  <a:lnTo>
                    <a:pt x="15" y="542"/>
                  </a:lnTo>
                  <a:lnTo>
                    <a:pt x="8" y="509"/>
                  </a:lnTo>
                  <a:lnTo>
                    <a:pt x="3" y="478"/>
                  </a:lnTo>
                  <a:lnTo>
                    <a:pt x="1" y="453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" y="401"/>
                  </a:lnTo>
                  <a:lnTo>
                    <a:pt x="3" y="392"/>
                  </a:lnTo>
                  <a:lnTo>
                    <a:pt x="10" y="340"/>
                  </a:lnTo>
                  <a:lnTo>
                    <a:pt x="23" y="292"/>
                  </a:lnTo>
                  <a:lnTo>
                    <a:pt x="41" y="245"/>
                  </a:lnTo>
                  <a:lnTo>
                    <a:pt x="62" y="203"/>
                  </a:lnTo>
                  <a:lnTo>
                    <a:pt x="88" y="163"/>
                  </a:lnTo>
                  <a:lnTo>
                    <a:pt x="117" y="127"/>
                  </a:lnTo>
                  <a:lnTo>
                    <a:pt x="150" y="95"/>
                  </a:lnTo>
                  <a:lnTo>
                    <a:pt x="186" y="66"/>
                  </a:lnTo>
                  <a:lnTo>
                    <a:pt x="226" y="43"/>
                  </a:lnTo>
                  <a:lnTo>
                    <a:pt x="267" y="25"/>
                  </a:lnTo>
                  <a:lnTo>
                    <a:pt x="311" y="11"/>
                  </a:lnTo>
                  <a:lnTo>
                    <a:pt x="358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235"/>
            <p:cNvSpPr>
              <a:spLocks/>
            </p:cNvSpPr>
            <p:nvPr/>
          </p:nvSpPr>
          <p:spPr bwMode="auto">
            <a:xfrm>
              <a:off x="10958513" y="3494088"/>
              <a:ext cx="585787" cy="392113"/>
            </a:xfrm>
            <a:custGeom>
              <a:avLst/>
              <a:gdLst>
                <a:gd name="T0" fmla="*/ 2185 w 3321"/>
                <a:gd name="T1" fmla="*/ 50 h 2222"/>
                <a:gd name="T2" fmla="*/ 2502 w 3321"/>
                <a:gd name="T3" fmla="*/ 237 h 2222"/>
                <a:gd name="T4" fmla="*/ 2724 w 3321"/>
                <a:gd name="T5" fmla="*/ 531 h 2222"/>
                <a:gd name="T6" fmla="*/ 2822 w 3321"/>
                <a:gd name="T7" fmla="*/ 900 h 2222"/>
                <a:gd name="T8" fmla="*/ 3078 w 3321"/>
                <a:gd name="T9" fmla="*/ 1035 h 2222"/>
                <a:gd name="T10" fmla="*/ 3256 w 3321"/>
                <a:gd name="T11" fmla="*/ 1265 h 2222"/>
                <a:gd name="T12" fmla="*/ 3321 w 3321"/>
                <a:gd name="T13" fmla="*/ 1553 h 2222"/>
                <a:gd name="T14" fmla="*/ 3250 w 3321"/>
                <a:gd name="T15" fmla="*/ 1855 h 2222"/>
                <a:gd name="T16" fmla="*/ 3058 w 3321"/>
                <a:gd name="T17" fmla="*/ 2085 h 2222"/>
                <a:gd name="T18" fmla="*/ 2782 w 3321"/>
                <a:gd name="T19" fmla="*/ 2210 h 2222"/>
                <a:gd name="T20" fmla="*/ 2611 w 3321"/>
                <a:gd name="T21" fmla="*/ 2199 h 2222"/>
                <a:gd name="T22" fmla="*/ 2623 w 3321"/>
                <a:gd name="T23" fmla="*/ 2121 h 2222"/>
                <a:gd name="T24" fmla="*/ 2820 w 3321"/>
                <a:gd name="T25" fmla="*/ 2085 h 2222"/>
                <a:gd name="T26" fmla="*/ 3047 w 3321"/>
                <a:gd name="T27" fmla="*/ 1947 h 2222"/>
                <a:gd name="T28" fmla="*/ 3185 w 3321"/>
                <a:gd name="T29" fmla="*/ 1719 h 2222"/>
                <a:gd name="T30" fmla="*/ 3198 w 3321"/>
                <a:gd name="T31" fmla="*/ 1441 h 2222"/>
                <a:gd name="T32" fmla="*/ 3080 w 3321"/>
                <a:gd name="T33" fmla="*/ 1195 h 2222"/>
                <a:gd name="T34" fmla="*/ 2864 w 3321"/>
                <a:gd name="T35" fmla="*/ 1031 h 2222"/>
                <a:gd name="T36" fmla="*/ 2727 w 3321"/>
                <a:gd name="T37" fmla="*/ 996 h 2222"/>
                <a:gd name="T38" fmla="*/ 2598 w 3321"/>
                <a:gd name="T39" fmla="*/ 991 h 2222"/>
                <a:gd name="T40" fmla="*/ 2491 w 3321"/>
                <a:gd name="T41" fmla="*/ 1000 h 2222"/>
                <a:gd name="T42" fmla="*/ 2436 w 3321"/>
                <a:gd name="T43" fmla="*/ 952 h 2222"/>
                <a:gd name="T44" fmla="*/ 2469 w 3321"/>
                <a:gd name="T45" fmla="*/ 894 h 2222"/>
                <a:gd name="T46" fmla="*/ 2671 w 3321"/>
                <a:gd name="T47" fmla="*/ 880 h 2222"/>
                <a:gd name="T48" fmla="*/ 2639 w 3321"/>
                <a:gd name="T49" fmla="*/ 611 h 2222"/>
                <a:gd name="T50" fmla="*/ 2444 w 3321"/>
                <a:gd name="T51" fmla="*/ 335 h 2222"/>
                <a:gd name="T52" fmla="*/ 2159 w 3321"/>
                <a:gd name="T53" fmla="*/ 158 h 2222"/>
                <a:gd name="T54" fmla="*/ 1822 w 3321"/>
                <a:gd name="T55" fmla="*/ 114 h 2222"/>
                <a:gd name="T56" fmla="*/ 1509 w 3321"/>
                <a:gd name="T57" fmla="*/ 203 h 2222"/>
                <a:gd name="T58" fmla="*/ 1249 w 3321"/>
                <a:gd name="T59" fmla="*/ 401 h 2222"/>
                <a:gd name="T60" fmla="*/ 1335 w 3321"/>
                <a:gd name="T61" fmla="*/ 619 h 2222"/>
                <a:gd name="T62" fmla="*/ 1381 w 3321"/>
                <a:gd name="T63" fmla="*/ 850 h 2222"/>
                <a:gd name="T64" fmla="*/ 1311 w 3321"/>
                <a:gd name="T65" fmla="*/ 885 h 2222"/>
                <a:gd name="T66" fmla="*/ 1270 w 3321"/>
                <a:gd name="T67" fmla="*/ 788 h 2222"/>
                <a:gd name="T68" fmla="*/ 1189 w 3321"/>
                <a:gd name="T69" fmla="*/ 592 h 2222"/>
                <a:gd name="T70" fmla="*/ 1045 w 3321"/>
                <a:gd name="T71" fmla="*/ 478 h 2222"/>
                <a:gd name="T72" fmla="*/ 971 w 3321"/>
                <a:gd name="T73" fmla="*/ 454 h 2222"/>
                <a:gd name="T74" fmla="*/ 886 w 3321"/>
                <a:gd name="T75" fmla="*/ 444 h 2222"/>
                <a:gd name="T76" fmla="*/ 664 w 3321"/>
                <a:gd name="T77" fmla="*/ 514 h 2222"/>
                <a:gd name="T78" fmla="*/ 524 w 3321"/>
                <a:gd name="T79" fmla="*/ 693 h 2222"/>
                <a:gd name="T80" fmla="*/ 499 w 3321"/>
                <a:gd name="T81" fmla="*/ 847 h 2222"/>
                <a:gd name="T82" fmla="*/ 467 w 3321"/>
                <a:gd name="T83" fmla="*/ 938 h 2222"/>
                <a:gd name="T84" fmla="*/ 260 w 3321"/>
                <a:gd name="T85" fmla="*/ 1107 h 2222"/>
                <a:gd name="T86" fmla="*/ 134 w 3321"/>
                <a:gd name="T87" fmla="*/ 1348 h 2222"/>
                <a:gd name="T88" fmla="*/ 123 w 3321"/>
                <a:gd name="T89" fmla="*/ 1629 h 2222"/>
                <a:gd name="T90" fmla="*/ 248 w 3321"/>
                <a:gd name="T91" fmla="*/ 1890 h 2222"/>
                <a:gd name="T92" fmla="*/ 478 w 3321"/>
                <a:gd name="T93" fmla="*/ 2063 h 2222"/>
                <a:gd name="T94" fmla="*/ 729 w 3321"/>
                <a:gd name="T95" fmla="*/ 2114 h 2222"/>
                <a:gd name="T96" fmla="*/ 764 w 3321"/>
                <a:gd name="T97" fmla="*/ 2183 h 2222"/>
                <a:gd name="T98" fmla="*/ 646 w 3321"/>
                <a:gd name="T99" fmla="*/ 2219 h 2222"/>
                <a:gd name="T100" fmla="*/ 352 w 3321"/>
                <a:gd name="T101" fmla="*/ 2124 h 2222"/>
                <a:gd name="T102" fmla="*/ 130 w 3321"/>
                <a:gd name="T103" fmla="*/ 1920 h 2222"/>
                <a:gd name="T104" fmla="*/ 11 w 3321"/>
                <a:gd name="T105" fmla="*/ 1636 h 2222"/>
                <a:gd name="T106" fmla="*/ 24 w 3321"/>
                <a:gd name="T107" fmla="*/ 1327 h 2222"/>
                <a:gd name="T108" fmla="*/ 160 w 3321"/>
                <a:gd name="T109" fmla="*/ 1052 h 2222"/>
                <a:gd name="T110" fmla="*/ 388 w 3321"/>
                <a:gd name="T111" fmla="*/ 854 h 2222"/>
                <a:gd name="T112" fmla="*/ 432 w 3321"/>
                <a:gd name="T113" fmla="*/ 627 h 2222"/>
                <a:gd name="T114" fmla="*/ 592 w 3321"/>
                <a:gd name="T115" fmla="*/ 430 h 2222"/>
                <a:gd name="T116" fmla="*/ 831 w 3321"/>
                <a:gd name="T117" fmla="*/ 336 h 2222"/>
                <a:gd name="T118" fmla="*/ 996 w 3321"/>
                <a:gd name="T119" fmla="*/ 346 h 2222"/>
                <a:gd name="T120" fmla="*/ 1108 w 3321"/>
                <a:gd name="T121" fmla="*/ 386 h 2222"/>
                <a:gd name="T122" fmla="*/ 1309 w 3321"/>
                <a:gd name="T123" fmla="*/ 194 h 2222"/>
                <a:gd name="T124" fmla="*/ 1615 w 3321"/>
                <a:gd name="T125" fmla="*/ 4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21" h="2222">
                  <a:moveTo>
                    <a:pt x="1887" y="0"/>
                  </a:moveTo>
                  <a:lnTo>
                    <a:pt x="1963" y="3"/>
                  </a:lnTo>
                  <a:lnTo>
                    <a:pt x="2040" y="13"/>
                  </a:lnTo>
                  <a:lnTo>
                    <a:pt x="2113" y="28"/>
                  </a:lnTo>
                  <a:lnTo>
                    <a:pt x="2185" y="50"/>
                  </a:lnTo>
                  <a:lnTo>
                    <a:pt x="2254" y="77"/>
                  </a:lnTo>
                  <a:lnTo>
                    <a:pt x="2321" y="110"/>
                  </a:lnTo>
                  <a:lnTo>
                    <a:pt x="2384" y="147"/>
                  </a:lnTo>
                  <a:lnTo>
                    <a:pt x="2444" y="190"/>
                  </a:lnTo>
                  <a:lnTo>
                    <a:pt x="2502" y="237"/>
                  </a:lnTo>
                  <a:lnTo>
                    <a:pt x="2555" y="288"/>
                  </a:lnTo>
                  <a:lnTo>
                    <a:pt x="2603" y="343"/>
                  </a:lnTo>
                  <a:lnTo>
                    <a:pt x="2649" y="403"/>
                  </a:lnTo>
                  <a:lnTo>
                    <a:pt x="2689" y="465"/>
                  </a:lnTo>
                  <a:lnTo>
                    <a:pt x="2724" y="531"/>
                  </a:lnTo>
                  <a:lnTo>
                    <a:pt x="2755" y="600"/>
                  </a:lnTo>
                  <a:lnTo>
                    <a:pt x="2781" y="671"/>
                  </a:lnTo>
                  <a:lnTo>
                    <a:pt x="2800" y="745"/>
                  </a:lnTo>
                  <a:lnTo>
                    <a:pt x="2814" y="821"/>
                  </a:lnTo>
                  <a:lnTo>
                    <a:pt x="2822" y="900"/>
                  </a:lnTo>
                  <a:lnTo>
                    <a:pt x="2878" y="917"/>
                  </a:lnTo>
                  <a:lnTo>
                    <a:pt x="2933" y="940"/>
                  </a:lnTo>
                  <a:lnTo>
                    <a:pt x="2984" y="967"/>
                  </a:lnTo>
                  <a:lnTo>
                    <a:pt x="3033" y="999"/>
                  </a:lnTo>
                  <a:lnTo>
                    <a:pt x="3078" y="1035"/>
                  </a:lnTo>
                  <a:lnTo>
                    <a:pt x="3122" y="1074"/>
                  </a:lnTo>
                  <a:lnTo>
                    <a:pt x="3161" y="1118"/>
                  </a:lnTo>
                  <a:lnTo>
                    <a:pt x="3196" y="1164"/>
                  </a:lnTo>
                  <a:lnTo>
                    <a:pt x="3228" y="1214"/>
                  </a:lnTo>
                  <a:lnTo>
                    <a:pt x="3256" y="1265"/>
                  </a:lnTo>
                  <a:lnTo>
                    <a:pt x="3279" y="1320"/>
                  </a:lnTo>
                  <a:lnTo>
                    <a:pt x="3297" y="1375"/>
                  </a:lnTo>
                  <a:lnTo>
                    <a:pt x="3310" y="1434"/>
                  </a:lnTo>
                  <a:lnTo>
                    <a:pt x="3318" y="1494"/>
                  </a:lnTo>
                  <a:lnTo>
                    <a:pt x="3321" y="1553"/>
                  </a:lnTo>
                  <a:lnTo>
                    <a:pt x="3318" y="1618"/>
                  </a:lnTo>
                  <a:lnTo>
                    <a:pt x="3309" y="1680"/>
                  </a:lnTo>
                  <a:lnTo>
                    <a:pt x="3295" y="1741"/>
                  </a:lnTo>
                  <a:lnTo>
                    <a:pt x="3275" y="1800"/>
                  </a:lnTo>
                  <a:lnTo>
                    <a:pt x="3250" y="1855"/>
                  </a:lnTo>
                  <a:lnTo>
                    <a:pt x="3219" y="1908"/>
                  </a:lnTo>
                  <a:lnTo>
                    <a:pt x="3185" y="1957"/>
                  </a:lnTo>
                  <a:lnTo>
                    <a:pt x="3147" y="2004"/>
                  </a:lnTo>
                  <a:lnTo>
                    <a:pt x="3104" y="2047"/>
                  </a:lnTo>
                  <a:lnTo>
                    <a:pt x="3058" y="2085"/>
                  </a:lnTo>
                  <a:lnTo>
                    <a:pt x="3008" y="2120"/>
                  </a:lnTo>
                  <a:lnTo>
                    <a:pt x="2956" y="2150"/>
                  </a:lnTo>
                  <a:lnTo>
                    <a:pt x="2900" y="2175"/>
                  </a:lnTo>
                  <a:lnTo>
                    <a:pt x="2842" y="2195"/>
                  </a:lnTo>
                  <a:lnTo>
                    <a:pt x="2782" y="2210"/>
                  </a:lnTo>
                  <a:lnTo>
                    <a:pt x="2719" y="2219"/>
                  </a:lnTo>
                  <a:lnTo>
                    <a:pt x="2656" y="2222"/>
                  </a:lnTo>
                  <a:lnTo>
                    <a:pt x="2638" y="2219"/>
                  </a:lnTo>
                  <a:lnTo>
                    <a:pt x="2623" y="2211"/>
                  </a:lnTo>
                  <a:lnTo>
                    <a:pt x="2611" y="2199"/>
                  </a:lnTo>
                  <a:lnTo>
                    <a:pt x="2602" y="2183"/>
                  </a:lnTo>
                  <a:lnTo>
                    <a:pt x="2599" y="2166"/>
                  </a:lnTo>
                  <a:lnTo>
                    <a:pt x="2602" y="2148"/>
                  </a:lnTo>
                  <a:lnTo>
                    <a:pt x="2611" y="2133"/>
                  </a:lnTo>
                  <a:lnTo>
                    <a:pt x="2623" y="2121"/>
                  </a:lnTo>
                  <a:lnTo>
                    <a:pt x="2638" y="2114"/>
                  </a:lnTo>
                  <a:lnTo>
                    <a:pt x="2656" y="2111"/>
                  </a:lnTo>
                  <a:lnTo>
                    <a:pt x="2712" y="2108"/>
                  </a:lnTo>
                  <a:lnTo>
                    <a:pt x="2768" y="2100"/>
                  </a:lnTo>
                  <a:lnTo>
                    <a:pt x="2820" y="2085"/>
                  </a:lnTo>
                  <a:lnTo>
                    <a:pt x="2871" y="2066"/>
                  </a:lnTo>
                  <a:lnTo>
                    <a:pt x="2919" y="2043"/>
                  </a:lnTo>
                  <a:lnTo>
                    <a:pt x="2966" y="2015"/>
                  </a:lnTo>
                  <a:lnTo>
                    <a:pt x="3008" y="1983"/>
                  </a:lnTo>
                  <a:lnTo>
                    <a:pt x="3047" y="1947"/>
                  </a:lnTo>
                  <a:lnTo>
                    <a:pt x="3083" y="1908"/>
                  </a:lnTo>
                  <a:lnTo>
                    <a:pt x="3116" y="1864"/>
                  </a:lnTo>
                  <a:lnTo>
                    <a:pt x="3143" y="1819"/>
                  </a:lnTo>
                  <a:lnTo>
                    <a:pt x="3166" y="1770"/>
                  </a:lnTo>
                  <a:lnTo>
                    <a:pt x="3185" y="1719"/>
                  </a:lnTo>
                  <a:lnTo>
                    <a:pt x="3199" y="1665"/>
                  </a:lnTo>
                  <a:lnTo>
                    <a:pt x="3207" y="1611"/>
                  </a:lnTo>
                  <a:lnTo>
                    <a:pt x="3210" y="1553"/>
                  </a:lnTo>
                  <a:lnTo>
                    <a:pt x="3207" y="1497"/>
                  </a:lnTo>
                  <a:lnTo>
                    <a:pt x="3198" y="1441"/>
                  </a:lnTo>
                  <a:lnTo>
                    <a:pt x="3185" y="1387"/>
                  </a:lnTo>
                  <a:lnTo>
                    <a:pt x="3166" y="1335"/>
                  </a:lnTo>
                  <a:lnTo>
                    <a:pt x="3142" y="1285"/>
                  </a:lnTo>
                  <a:lnTo>
                    <a:pt x="3114" y="1238"/>
                  </a:lnTo>
                  <a:lnTo>
                    <a:pt x="3080" y="1195"/>
                  </a:lnTo>
                  <a:lnTo>
                    <a:pt x="3044" y="1153"/>
                  </a:lnTo>
                  <a:lnTo>
                    <a:pt x="3004" y="1117"/>
                  </a:lnTo>
                  <a:lnTo>
                    <a:pt x="2961" y="1083"/>
                  </a:lnTo>
                  <a:lnTo>
                    <a:pt x="2914" y="1055"/>
                  </a:lnTo>
                  <a:lnTo>
                    <a:pt x="2864" y="1031"/>
                  </a:lnTo>
                  <a:lnTo>
                    <a:pt x="2813" y="1012"/>
                  </a:lnTo>
                  <a:lnTo>
                    <a:pt x="2758" y="999"/>
                  </a:lnTo>
                  <a:lnTo>
                    <a:pt x="2753" y="999"/>
                  </a:lnTo>
                  <a:lnTo>
                    <a:pt x="2743" y="997"/>
                  </a:lnTo>
                  <a:lnTo>
                    <a:pt x="2727" y="996"/>
                  </a:lnTo>
                  <a:lnTo>
                    <a:pt x="2708" y="994"/>
                  </a:lnTo>
                  <a:lnTo>
                    <a:pt x="2685" y="993"/>
                  </a:lnTo>
                  <a:lnTo>
                    <a:pt x="2659" y="991"/>
                  </a:lnTo>
                  <a:lnTo>
                    <a:pt x="2630" y="991"/>
                  </a:lnTo>
                  <a:lnTo>
                    <a:pt x="2598" y="991"/>
                  </a:lnTo>
                  <a:lnTo>
                    <a:pt x="2566" y="992"/>
                  </a:lnTo>
                  <a:lnTo>
                    <a:pt x="2533" y="995"/>
                  </a:lnTo>
                  <a:lnTo>
                    <a:pt x="2499" y="999"/>
                  </a:lnTo>
                  <a:lnTo>
                    <a:pt x="2495" y="1000"/>
                  </a:lnTo>
                  <a:lnTo>
                    <a:pt x="2491" y="1000"/>
                  </a:lnTo>
                  <a:lnTo>
                    <a:pt x="2475" y="998"/>
                  </a:lnTo>
                  <a:lnTo>
                    <a:pt x="2461" y="991"/>
                  </a:lnTo>
                  <a:lnTo>
                    <a:pt x="2449" y="980"/>
                  </a:lnTo>
                  <a:lnTo>
                    <a:pt x="2440" y="968"/>
                  </a:lnTo>
                  <a:lnTo>
                    <a:pt x="2436" y="952"/>
                  </a:lnTo>
                  <a:lnTo>
                    <a:pt x="2435" y="937"/>
                  </a:lnTo>
                  <a:lnTo>
                    <a:pt x="2439" y="924"/>
                  </a:lnTo>
                  <a:lnTo>
                    <a:pt x="2446" y="911"/>
                  </a:lnTo>
                  <a:lnTo>
                    <a:pt x="2456" y="901"/>
                  </a:lnTo>
                  <a:lnTo>
                    <a:pt x="2469" y="894"/>
                  </a:lnTo>
                  <a:lnTo>
                    <a:pt x="2483" y="889"/>
                  </a:lnTo>
                  <a:lnTo>
                    <a:pt x="2533" y="882"/>
                  </a:lnTo>
                  <a:lnTo>
                    <a:pt x="2582" y="879"/>
                  </a:lnTo>
                  <a:lnTo>
                    <a:pt x="2629" y="879"/>
                  </a:lnTo>
                  <a:lnTo>
                    <a:pt x="2671" y="880"/>
                  </a:lnTo>
                  <a:lnTo>
                    <a:pt x="2708" y="882"/>
                  </a:lnTo>
                  <a:lnTo>
                    <a:pt x="2699" y="812"/>
                  </a:lnTo>
                  <a:lnTo>
                    <a:pt x="2685" y="742"/>
                  </a:lnTo>
                  <a:lnTo>
                    <a:pt x="2665" y="675"/>
                  </a:lnTo>
                  <a:lnTo>
                    <a:pt x="2639" y="611"/>
                  </a:lnTo>
                  <a:lnTo>
                    <a:pt x="2608" y="549"/>
                  </a:lnTo>
                  <a:lnTo>
                    <a:pt x="2574" y="491"/>
                  </a:lnTo>
                  <a:lnTo>
                    <a:pt x="2535" y="435"/>
                  </a:lnTo>
                  <a:lnTo>
                    <a:pt x="2492" y="384"/>
                  </a:lnTo>
                  <a:lnTo>
                    <a:pt x="2444" y="335"/>
                  </a:lnTo>
                  <a:lnTo>
                    <a:pt x="2393" y="291"/>
                  </a:lnTo>
                  <a:lnTo>
                    <a:pt x="2339" y="250"/>
                  </a:lnTo>
                  <a:lnTo>
                    <a:pt x="2281" y="215"/>
                  </a:lnTo>
                  <a:lnTo>
                    <a:pt x="2222" y="185"/>
                  </a:lnTo>
                  <a:lnTo>
                    <a:pt x="2159" y="158"/>
                  </a:lnTo>
                  <a:lnTo>
                    <a:pt x="2093" y="138"/>
                  </a:lnTo>
                  <a:lnTo>
                    <a:pt x="2027" y="123"/>
                  </a:lnTo>
                  <a:lnTo>
                    <a:pt x="1957" y="114"/>
                  </a:lnTo>
                  <a:lnTo>
                    <a:pt x="1887" y="111"/>
                  </a:lnTo>
                  <a:lnTo>
                    <a:pt x="1822" y="114"/>
                  </a:lnTo>
                  <a:lnTo>
                    <a:pt x="1757" y="122"/>
                  </a:lnTo>
                  <a:lnTo>
                    <a:pt x="1693" y="135"/>
                  </a:lnTo>
                  <a:lnTo>
                    <a:pt x="1630" y="152"/>
                  </a:lnTo>
                  <a:lnTo>
                    <a:pt x="1569" y="175"/>
                  </a:lnTo>
                  <a:lnTo>
                    <a:pt x="1509" y="203"/>
                  </a:lnTo>
                  <a:lnTo>
                    <a:pt x="1451" y="234"/>
                  </a:lnTo>
                  <a:lnTo>
                    <a:pt x="1396" y="270"/>
                  </a:lnTo>
                  <a:lnTo>
                    <a:pt x="1343" y="310"/>
                  </a:lnTo>
                  <a:lnTo>
                    <a:pt x="1294" y="353"/>
                  </a:lnTo>
                  <a:lnTo>
                    <a:pt x="1249" y="401"/>
                  </a:lnTo>
                  <a:lnTo>
                    <a:pt x="1207" y="451"/>
                  </a:lnTo>
                  <a:lnTo>
                    <a:pt x="1245" y="488"/>
                  </a:lnTo>
                  <a:lnTo>
                    <a:pt x="1280" y="528"/>
                  </a:lnTo>
                  <a:lnTo>
                    <a:pt x="1310" y="571"/>
                  </a:lnTo>
                  <a:lnTo>
                    <a:pt x="1335" y="619"/>
                  </a:lnTo>
                  <a:lnTo>
                    <a:pt x="1357" y="669"/>
                  </a:lnTo>
                  <a:lnTo>
                    <a:pt x="1372" y="722"/>
                  </a:lnTo>
                  <a:lnTo>
                    <a:pt x="1381" y="776"/>
                  </a:lnTo>
                  <a:lnTo>
                    <a:pt x="1384" y="833"/>
                  </a:lnTo>
                  <a:lnTo>
                    <a:pt x="1381" y="850"/>
                  </a:lnTo>
                  <a:lnTo>
                    <a:pt x="1373" y="865"/>
                  </a:lnTo>
                  <a:lnTo>
                    <a:pt x="1361" y="877"/>
                  </a:lnTo>
                  <a:lnTo>
                    <a:pt x="1346" y="885"/>
                  </a:lnTo>
                  <a:lnTo>
                    <a:pt x="1328" y="889"/>
                  </a:lnTo>
                  <a:lnTo>
                    <a:pt x="1311" y="885"/>
                  </a:lnTo>
                  <a:lnTo>
                    <a:pt x="1295" y="877"/>
                  </a:lnTo>
                  <a:lnTo>
                    <a:pt x="1284" y="865"/>
                  </a:lnTo>
                  <a:lnTo>
                    <a:pt x="1276" y="850"/>
                  </a:lnTo>
                  <a:lnTo>
                    <a:pt x="1273" y="833"/>
                  </a:lnTo>
                  <a:lnTo>
                    <a:pt x="1270" y="788"/>
                  </a:lnTo>
                  <a:lnTo>
                    <a:pt x="1263" y="744"/>
                  </a:lnTo>
                  <a:lnTo>
                    <a:pt x="1251" y="703"/>
                  </a:lnTo>
                  <a:lnTo>
                    <a:pt x="1234" y="663"/>
                  </a:lnTo>
                  <a:lnTo>
                    <a:pt x="1214" y="626"/>
                  </a:lnTo>
                  <a:lnTo>
                    <a:pt x="1189" y="592"/>
                  </a:lnTo>
                  <a:lnTo>
                    <a:pt x="1160" y="560"/>
                  </a:lnTo>
                  <a:lnTo>
                    <a:pt x="1129" y="531"/>
                  </a:lnTo>
                  <a:lnTo>
                    <a:pt x="1095" y="507"/>
                  </a:lnTo>
                  <a:lnTo>
                    <a:pt x="1057" y="485"/>
                  </a:lnTo>
                  <a:lnTo>
                    <a:pt x="1045" y="478"/>
                  </a:lnTo>
                  <a:lnTo>
                    <a:pt x="1022" y="469"/>
                  </a:lnTo>
                  <a:lnTo>
                    <a:pt x="999" y="461"/>
                  </a:lnTo>
                  <a:lnTo>
                    <a:pt x="996" y="460"/>
                  </a:lnTo>
                  <a:lnTo>
                    <a:pt x="993" y="459"/>
                  </a:lnTo>
                  <a:lnTo>
                    <a:pt x="971" y="454"/>
                  </a:lnTo>
                  <a:lnTo>
                    <a:pt x="949" y="449"/>
                  </a:lnTo>
                  <a:lnTo>
                    <a:pt x="943" y="448"/>
                  </a:lnTo>
                  <a:lnTo>
                    <a:pt x="937" y="448"/>
                  </a:lnTo>
                  <a:lnTo>
                    <a:pt x="911" y="445"/>
                  </a:lnTo>
                  <a:lnTo>
                    <a:pt x="886" y="444"/>
                  </a:lnTo>
                  <a:lnTo>
                    <a:pt x="837" y="447"/>
                  </a:lnTo>
                  <a:lnTo>
                    <a:pt x="790" y="456"/>
                  </a:lnTo>
                  <a:lnTo>
                    <a:pt x="746" y="470"/>
                  </a:lnTo>
                  <a:lnTo>
                    <a:pt x="703" y="490"/>
                  </a:lnTo>
                  <a:lnTo>
                    <a:pt x="664" y="514"/>
                  </a:lnTo>
                  <a:lnTo>
                    <a:pt x="628" y="542"/>
                  </a:lnTo>
                  <a:lnTo>
                    <a:pt x="596" y="574"/>
                  </a:lnTo>
                  <a:lnTo>
                    <a:pt x="568" y="611"/>
                  </a:lnTo>
                  <a:lnTo>
                    <a:pt x="543" y="650"/>
                  </a:lnTo>
                  <a:lnTo>
                    <a:pt x="524" y="693"/>
                  </a:lnTo>
                  <a:lnTo>
                    <a:pt x="510" y="737"/>
                  </a:lnTo>
                  <a:lnTo>
                    <a:pt x="501" y="784"/>
                  </a:lnTo>
                  <a:lnTo>
                    <a:pt x="498" y="833"/>
                  </a:lnTo>
                  <a:lnTo>
                    <a:pt x="498" y="840"/>
                  </a:lnTo>
                  <a:lnTo>
                    <a:pt x="499" y="847"/>
                  </a:lnTo>
                  <a:lnTo>
                    <a:pt x="500" y="858"/>
                  </a:lnTo>
                  <a:lnTo>
                    <a:pt x="499" y="868"/>
                  </a:lnTo>
                  <a:lnTo>
                    <a:pt x="498" y="889"/>
                  </a:lnTo>
                  <a:lnTo>
                    <a:pt x="498" y="924"/>
                  </a:lnTo>
                  <a:lnTo>
                    <a:pt x="467" y="938"/>
                  </a:lnTo>
                  <a:lnTo>
                    <a:pt x="421" y="963"/>
                  </a:lnTo>
                  <a:lnTo>
                    <a:pt x="376" y="994"/>
                  </a:lnTo>
                  <a:lnTo>
                    <a:pt x="334" y="1028"/>
                  </a:lnTo>
                  <a:lnTo>
                    <a:pt x="295" y="1065"/>
                  </a:lnTo>
                  <a:lnTo>
                    <a:pt x="260" y="1107"/>
                  </a:lnTo>
                  <a:lnTo>
                    <a:pt x="226" y="1151"/>
                  </a:lnTo>
                  <a:lnTo>
                    <a:pt x="197" y="1198"/>
                  </a:lnTo>
                  <a:lnTo>
                    <a:pt x="172" y="1246"/>
                  </a:lnTo>
                  <a:lnTo>
                    <a:pt x="151" y="1297"/>
                  </a:lnTo>
                  <a:lnTo>
                    <a:pt x="134" y="1348"/>
                  </a:lnTo>
                  <a:lnTo>
                    <a:pt x="121" y="1402"/>
                  </a:lnTo>
                  <a:lnTo>
                    <a:pt x="114" y="1454"/>
                  </a:lnTo>
                  <a:lnTo>
                    <a:pt x="111" y="1508"/>
                  </a:lnTo>
                  <a:lnTo>
                    <a:pt x="114" y="1569"/>
                  </a:lnTo>
                  <a:lnTo>
                    <a:pt x="123" y="1629"/>
                  </a:lnTo>
                  <a:lnTo>
                    <a:pt x="138" y="1686"/>
                  </a:lnTo>
                  <a:lnTo>
                    <a:pt x="158" y="1742"/>
                  </a:lnTo>
                  <a:lnTo>
                    <a:pt x="183" y="1795"/>
                  </a:lnTo>
                  <a:lnTo>
                    <a:pt x="213" y="1845"/>
                  </a:lnTo>
                  <a:lnTo>
                    <a:pt x="248" y="1890"/>
                  </a:lnTo>
                  <a:lnTo>
                    <a:pt x="287" y="1934"/>
                  </a:lnTo>
                  <a:lnTo>
                    <a:pt x="329" y="1972"/>
                  </a:lnTo>
                  <a:lnTo>
                    <a:pt x="375" y="2008"/>
                  </a:lnTo>
                  <a:lnTo>
                    <a:pt x="425" y="2038"/>
                  </a:lnTo>
                  <a:lnTo>
                    <a:pt x="478" y="2063"/>
                  </a:lnTo>
                  <a:lnTo>
                    <a:pt x="532" y="2083"/>
                  </a:lnTo>
                  <a:lnTo>
                    <a:pt x="590" y="2099"/>
                  </a:lnTo>
                  <a:lnTo>
                    <a:pt x="650" y="2108"/>
                  </a:lnTo>
                  <a:lnTo>
                    <a:pt x="711" y="2111"/>
                  </a:lnTo>
                  <a:lnTo>
                    <a:pt x="729" y="2114"/>
                  </a:lnTo>
                  <a:lnTo>
                    <a:pt x="744" y="2121"/>
                  </a:lnTo>
                  <a:lnTo>
                    <a:pt x="756" y="2133"/>
                  </a:lnTo>
                  <a:lnTo>
                    <a:pt x="764" y="2148"/>
                  </a:lnTo>
                  <a:lnTo>
                    <a:pt x="766" y="2166"/>
                  </a:lnTo>
                  <a:lnTo>
                    <a:pt x="764" y="2183"/>
                  </a:lnTo>
                  <a:lnTo>
                    <a:pt x="756" y="2199"/>
                  </a:lnTo>
                  <a:lnTo>
                    <a:pt x="744" y="2211"/>
                  </a:lnTo>
                  <a:lnTo>
                    <a:pt x="729" y="2219"/>
                  </a:lnTo>
                  <a:lnTo>
                    <a:pt x="711" y="2222"/>
                  </a:lnTo>
                  <a:lnTo>
                    <a:pt x="646" y="2219"/>
                  </a:lnTo>
                  <a:lnTo>
                    <a:pt x="584" y="2210"/>
                  </a:lnTo>
                  <a:lnTo>
                    <a:pt x="522" y="2197"/>
                  </a:lnTo>
                  <a:lnTo>
                    <a:pt x="463" y="2177"/>
                  </a:lnTo>
                  <a:lnTo>
                    <a:pt x="407" y="2153"/>
                  </a:lnTo>
                  <a:lnTo>
                    <a:pt x="352" y="2124"/>
                  </a:lnTo>
                  <a:lnTo>
                    <a:pt x="301" y="2090"/>
                  </a:lnTo>
                  <a:lnTo>
                    <a:pt x="254" y="2053"/>
                  </a:lnTo>
                  <a:lnTo>
                    <a:pt x="208" y="2013"/>
                  </a:lnTo>
                  <a:lnTo>
                    <a:pt x="167" y="1967"/>
                  </a:lnTo>
                  <a:lnTo>
                    <a:pt x="130" y="1920"/>
                  </a:lnTo>
                  <a:lnTo>
                    <a:pt x="98" y="1868"/>
                  </a:lnTo>
                  <a:lnTo>
                    <a:pt x="68" y="1814"/>
                  </a:lnTo>
                  <a:lnTo>
                    <a:pt x="44" y="1757"/>
                  </a:lnTo>
                  <a:lnTo>
                    <a:pt x="25" y="1698"/>
                  </a:lnTo>
                  <a:lnTo>
                    <a:pt x="11" y="1636"/>
                  </a:lnTo>
                  <a:lnTo>
                    <a:pt x="3" y="1572"/>
                  </a:lnTo>
                  <a:lnTo>
                    <a:pt x="0" y="1508"/>
                  </a:lnTo>
                  <a:lnTo>
                    <a:pt x="3" y="1447"/>
                  </a:lnTo>
                  <a:lnTo>
                    <a:pt x="11" y="1386"/>
                  </a:lnTo>
                  <a:lnTo>
                    <a:pt x="24" y="1327"/>
                  </a:lnTo>
                  <a:lnTo>
                    <a:pt x="42" y="1268"/>
                  </a:lnTo>
                  <a:lnTo>
                    <a:pt x="65" y="1211"/>
                  </a:lnTo>
                  <a:lnTo>
                    <a:pt x="93" y="1156"/>
                  </a:lnTo>
                  <a:lnTo>
                    <a:pt x="124" y="1103"/>
                  </a:lnTo>
                  <a:lnTo>
                    <a:pt x="160" y="1052"/>
                  </a:lnTo>
                  <a:lnTo>
                    <a:pt x="199" y="1006"/>
                  </a:lnTo>
                  <a:lnTo>
                    <a:pt x="242" y="961"/>
                  </a:lnTo>
                  <a:lnTo>
                    <a:pt x="288" y="921"/>
                  </a:lnTo>
                  <a:lnTo>
                    <a:pt x="336" y="885"/>
                  </a:lnTo>
                  <a:lnTo>
                    <a:pt x="388" y="854"/>
                  </a:lnTo>
                  <a:lnTo>
                    <a:pt x="387" y="833"/>
                  </a:lnTo>
                  <a:lnTo>
                    <a:pt x="390" y="778"/>
                  </a:lnTo>
                  <a:lnTo>
                    <a:pt x="400" y="726"/>
                  </a:lnTo>
                  <a:lnTo>
                    <a:pt x="413" y="675"/>
                  </a:lnTo>
                  <a:lnTo>
                    <a:pt x="432" y="627"/>
                  </a:lnTo>
                  <a:lnTo>
                    <a:pt x="456" y="580"/>
                  </a:lnTo>
                  <a:lnTo>
                    <a:pt x="484" y="538"/>
                  </a:lnTo>
                  <a:lnTo>
                    <a:pt x="516" y="498"/>
                  </a:lnTo>
                  <a:lnTo>
                    <a:pt x="552" y="462"/>
                  </a:lnTo>
                  <a:lnTo>
                    <a:pt x="592" y="430"/>
                  </a:lnTo>
                  <a:lnTo>
                    <a:pt x="634" y="402"/>
                  </a:lnTo>
                  <a:lnTo>
                    <a:pt x="680" y="377"/>
                  </a:lnTo>
                  <a:lnTo>
                    <a:pt x="729" y="358"/>
                  </a:lnTo>
                  <a:lnTo>
                    <a:pt x="779" y="344"/>
                  </a:lnTo>
                  <a:lnTo>
                    <a:pt x="831" y="336"/>
                  </a:lnTo>
                  <a:lnTo>
                    <a:pt x="886" y="333"/>
                  </a:lnTo>
                  <a:lnTo>
                    <a:pt x="914" y="334"/>
                  </a:lnTo>
                  <a:lnTo>
                    <a:pt x="941" y="336"/>
                  </a:lnTo>
                  <a:lnTo>
                    <a:pt x="958" y="339"/>
                  </a:lnTo>
                  <a:lnTo>
                    <a:pt x="996" y="346"/>
                  </a:lnTo>
                  <a:lnTo>
                    <a:pt x="1015" y="350"/>
                  </a:lnTo>
                  <a:lnTo>
                    <a:pt x="1050" y="361"/>
                  </a:lnTo>
                  <a:lnTo>
                    <a:pt x="1069" y="368"/>
                  </a:lnTo>
                  <a:lnTo>
                    <a:pt x="1102" y="384"/>
                  </a:lnTo>
                  <a:lnTo>
                    <a:pt x="1108" y="386"/>
                  </a:lnTo>
                  <a:lnTo>
                    <a:pt x="1114" y="389"/>
                  </a:lnTo>
                  <a:lnTo>
                    <a:pt x="1158" y="335"/>
                  </a:lnTo>
                  <a:lnTo>
                    <a:pt x="1206" y="285"/>
                  </a:lnTo>
                  <a:lnTo>
                    <a:pt x="1256" y="237"/>
                  </a:lnTo>
                  <a:lnTo>
                    <a:pt x="1309" y="194"/>
                  </a:lnTo>
                  <a:lnTo>
                    <a:pt x="1366" y="155"/>
                  </a:lnTo>
                  <a:lnTo>
                    <a:pt x="1425" y="120"/>
                  </a:lnTo>
                  <a:lnTo>
                    <a:pt x="1486" y="89"/>
                  </a:lnTo>
                  <a:lnTo>
                    <a:pt x="1550" y="62"/>
                  </a:lnTo>
                  <a:lnTo>
                    <a:pt x="1615" y="40"/>
                  </a:lnTo>
                  <a:lnTo>
                    <a:pt x="1682" y="23"/>
                  </a:lnTo>
                  <a:lnTo>
                    <a:pt x="1749" y="10"/>
                  </a:lnTo>
                  <a:lnTo>
                    <a:pt x="1817" y="2"/>
                  </a:lnTo>
                  <a:lnTo>
                    <a:pt x="18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8" name="Group 1277"/>
          <p:cNvGrpSpPr/>
          <p:nvPr/>
        </p:nvGrpSpPr>
        <p:grpSpPr>
          <a:xfrm>
            <a:off x="9071916" y="3497221"/>
            <a:ext cx="587375" cy="482600"/>
            <a:chOff x="10001250" y="3495675"/>
            <a:chExt cx="587375" cy="482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0" name="Freeform 240"/>
            <p:cNvSpPr>
              <a:spLocks noEditPoints="1"/>
            </p:cNvSpPr>
            <p:nvPr/>
          </p:nvSpPr>
          <p:spPr bwMode="auto">
            <a:xfrm>
              <a:off x="10177463" y="3743325"/>
              <a:ext cx="254000" cy="234950"/>
            </a:xfrm>
            <a:custGeom>
              <a:avLst/>
              <a:gdLst>
                <a:gd name="T0" fmla="*/ 565 w 1443"/>
                <a:gd name="T1" fmla="*/ 484 h 1338"/>
                <a:gd name="T2" fmla="*/ 548 w 1443"/>
                <a:gd name="T3" fmla="*/ 504 h 1338"/>
                <a:gd name="T4" fmla="*/ 523 w 1443"/>
                <a:gd name="T5" fmla="*/ 513 h 1338"/>
                <a:gd name="T6" fmla="*/ 427 w 1443"/>
                <a:gd name="T7" fmla="*/ 798 h 1338"/>
                <a:gd name="T8" fmla="*/ 441 w 1443"/>
                <a:gd name="T9" fmla="*/ 820 h 1338"/>
                <a:gd name="T10" fmla="*/ 443 w 1443"/>
                <a:gd name="T11" fmla="*/ 847 h 1338"/>
                <a:gd name="T12" fmla="*/ 696 w 1443"/>
                <a:gd name="T13" fmla="*/ 1023 h 1338"/>
                <a:gd name="T14" fmla="*/ 722 w 1443"/>
                <a:gd name="T15" fmla="*/ 1017 h 1338"/>
                <a:gd name="T16" fmla="*/ 747 w 1443"/>
                <a:gd name="T17" fmla="*/ 1023 h 1338"/>
                <a:gd name="T18" fmla="*/ 1000 w 1443"/>
                <a:gd name="T19" fmla="*/ 847 h 1338"/>
                <a:gd name="T20" fmla="*/ 1002 w 1443"/>
                <a:gd name="T21" fmla="*/ 820 h 1338"/>
                <a:gd name="T22" fmla="*/ 1016 w 1443"/>
                <a:gd name="T23" fmla="*/ 798 h 1338"/>
                <a:gd name="T24" fmla="*/ 919 w 1443"/>
                <a:gd name="T25" fmla="*/ 513 h 1338"/>
                <a:gd name="T26" fmla="*/ 895 w 1443"/>
                <a:gd name="T27" fmla="*/ 504 h 1338"/>
                <a:gd name="T28" fmla="*/ 878 w 1443"/>
                <a:gd name="T29" fmla="*/ 484 h 1338"/>
                <a:gd name="T30" fmla="*/ 722 w 1443"/>
                <a:gd name="T31" fmla="*/ 0 h 1338"/>
                <a:gd name="T32" fmla="*/ 750 w 1443"/>
                <a:gd name="T33" fmla="*/ 7 h 1338"/>
                <a:gd name="T34" fmla="*/ 771 w 1443"/>
                <a:gd name="T35" fmla="*/ 28 h 1338"/>
                <a:gd name="T36" fmla="*/ 1396 w 1443"/>
                <a:gd name="T37" fmla="*/ 468 h 1338"/>
                <a:gd name="T38" fmla="*/ 1424 w 1443"/>
                <a:gd name="T39" fmla="*/ 481 h 1338"/>
                <a:gd name="T40" fmla="*/ 1441 w 1443"/>
                <a:gd name="T41" fmla="*/ 506 h 1338"/>
                <a:gd name="T42" fmla="*/ 1441 w 1443"/>
                <a:gd name="T43" fmla="*/ 538 h 1338"/>
                <a:gd name="T44" fmla="*/ 1426 w 1443"/>
                <a:gd name="T45" fmla="*/ 564 h 1338"/>
                <a:gd name="T46" fmla="*/ 1188 w 1443"/>
                <a:gd name="T47" fmla="*/ 1273 h 1338"/>
                <a:gd name="T48" fmla="*/ 1185 w 1443"/>
                <a:gd name="T49" fmla="*/ 1303 h 1338"/>
                <a:gd name="T50" fmla="*/ 1167 w 1443"/>
                <a:gd name="T51" fmla="*/ 1328 h 1338"/>
                <a:gd name="T52" fmla="*/ 1133 w 1443"/>
                <a:gd name="T53" fmla="*/ 1338 h 1338"/>
                <a:gd name="T54" fmla="*/ 1108 w 1443"/>
                <a:gd name="T55" fmla="*/ 1333 h 1338"/>
                <a:gd name="T56" fmla="*/ 335 w 1443"/>
                <a:gd name="T57" fmla="*/ 1333 h 1338"/>
                <a:gd name="T58" fmla="*/ 306 w 1443"/>
                <a:gd name="T59" fmla="*/ 1338 h 1338"/>
                <a:gd name="T60" fmla="*/ 276 w 1443"/>
                <a:gd name="T61" fmla="*/ 1328 h 1338"/>
                <a:gd name="T62" fmla="*/ 258 w 1443"/>
                <a:gd name="T63" fmla="*/ 1303 h 1338"/>
                <a:gd name="T64" fmla="*/ 255 w 1443"/>
                <a:gd name="T65" fmla="*/ 1273 h 1338"/>
                <a:gd name="T66" fmla="*/ 17 w 1443"/>
                <a:gd name="T67" fmla="*/ 564 h 1338"/>
                <a:gd name="T68" fmla="*/ 2 w 1443"/>
                <a:gd name="T69" fmla="*/ 538 h 1338"/>
                <a:gd name="T70" fmla="*/ 3 w 1443"/>
                <a:gd name="T71" fmla="*/ 506 h 1338"/>
                <a:gd name="T72" fmla="*/ 20 w 1443"/>
                <a:gd name="T73" fmla="*/ 481 h 1338"/>
                <a:gd name="T74" fmla="*/ 47 w 1443"/>
                <a:gd name="T75" fmla="*/ 468 h 1338"/>
                <a:gd name="T76" fmla="*/ 672 w 1443"/>
                <a:gd name="T77" fmla="*/ 28 h 1338"/>
                <a:gd name="T78" fmla="*/ 693 w 1443"/>
                <a:gd name="T79" fmla="*/ 7 h 1338"/>
                <a:gd name="T80" fmla="*/ 722 w 1443"/>
                <a:gd name="T81" fmla="*/ 0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3" h="1338">
                  <a:moveTo>
                    <a:pt x="722" y="176"/>
                  </a:moveTo>
                  <a:lnTo>
                    <a:pt x="565" y="484"/>
                  </a:lnTo>
                  <a:lnTo>
                    <a:pt x="557" y="495"/>
                  </a:lnTo>
                  <a:lnTo>
                    <a:pt x="548" y="504"/>
                  </a:lnTo>
                  <a:lnTo>
                    <a:pt x="536" y="510"/>
                  </a:lnTo>
                  <a:lnTo>
                    <a:pt x="523" y="513"/>
                  </a:lnTo>
                  <a:lnTo>
                    <a:pt x="178" y="562"/>
                  </a:lnTo>
                  <a:lnTo>
                    <a:pt x="427" y="798"/>
                  </a:lnTo>
                  <a:lnTo>
                    <a:pt x="435" y="808"/>
                  </a:lnTo>
                  <a:lnTo>
                    <a:pt x="441" y="820"/>
                  </a:lnTo>
                  <a:lnTo>
                    <a:pt x="444" y="834"/>
                  </a:lnTo>
                  <a:lnTo>
                    <a:pt x="443" y="847"/>
                  </a:lnTo>
                  <a:lnTo>
                    <a:pt x="383" y="1183"/>
                  </a:lnTo>
                  <a:lnTo>
                    <a:pt x="696" y="1023"/>
                  </a:lnTo>
                  <a:lnTo>
                    <a:pt x="708" y="1018"/>
                  </a:lnTo>
                  <a:lnTo>
                    <a:pt x="722" y="1017"/>
                  </a:lnTo>
                  <a:lnTo>
                    <a:pt x="735" y="1018"/>
                  </a:lnTo>
                  <a:lnTo>
                    <a:pt x="747" y="1023"/>
                  </a:lnTo>
                  <a:lnTo>
                    <a:pt x="1059" y="1183"/>
                  </a:lnTo>
                  <a:lnTo>
                    <a:pt x="1000" y="847"/>
                  </a:lnTo>
                  <a:lnTo>
                    <a:pt x="999" y="834"/>
                  </a:lnTo>
                  <a:lnTo>
                    <a:pt x="1002" y="820"/>
                  </a:lnTo>
                  <a:lnTo>
                    <a:pt x="1008" y="808"/>
                  </a:lnTo>
                  <a:lnTo>
                    <a:pt x="1016" y="798"/>
                  </a:lnTo>
                  <a:lnTo>
                    <a:pt x="1265" y="562"/>
                  </a:lnTo>
                  <a:lnTo>
                    <a:pt x="919" y="513"/>
                  </a:lnTo>
                  <a:lnTo>
                    <a:pt x="907" y="510"/>
                  </a:lnTo>
                  <a:lnTo>
                    <a:pt x="895" y="504"/>
                  </a:lnTo>
                  <a:lnTo>
                    <a:pt x="885" y="495"/>
                  </a:lnTo>
                  <a:lnTo>
                    <a:pt x="878" y="484"/>
                  </a:lnTo>
                  <a:lnTo>
                    <a:pt x="722" y="176"/>
                  </a:lnTo>
                  <a:close/>
                  <a:moveTo>
                    <a:pt x="722" y="0"/>
                  </a:moveTo>
                  <a:lnTo>
                    <a:pt x="737" y="2"/>
                  </a:lnTo>
                  <a:lnTo>
                    <a:pt x="750" y="7"/>
                  </a:lnTo>
                  <a:lnTo>
                    <a:pt x="762" y="16"/>
                  </a:lnTo>
                  <a:lnTo>
                    <a:pt x="771" y="28"/>
                  </a:lnTo>
                  <a:lnTo>
                    <a:pt x="964" y="407"/>
                  </a:lnTo>
                  <a:lnTo>
                    <a:pt x="1396" y="468"/>
                  </a:lnTo>
                  <a:lnTo>
                    <a:pt x="1411" y="473"/>
                  </a:lnTo>
                  <a:lnTo>
                    <a:pt x="1424" y="481"/>
                  </a:lnTo>
                  <a:lnTo>
                    <a:pt x="1434" y="492"/>
                  </a:lnTo>
                  <a:lnTo>
                    <a:pt x="1441" y="506"/>
                  </a:lnTo>
                  <a:lnTo>
                    <a:pt x="1443" y="521"/>
                  </a:lnTo>
                  <a:lnTo>
                    <a:pt x="1441" y="538"/>
                  </a:lnTo>
                  <a:lnTo>
                    <a:pt x="1435" y="552"/>
                  </a:lnTo>
                  <a:lnTo>
                    <a:pt x="1426" y="564"/>
                  </a:lnTo>
                  <a:lnTo>
                    <a:pt x="1114" y="858"/>
                  </a:lnTo>
                  <a:lnTo>
                    <a:pt x="1188" y="1273"/>
                  </a:lnTo>
                  <a:lnTo>
                    <a:pt x="1189" y="1288"/>
                  </a:lnTo>
                  <a:lnTo>
                    <a:pt x="1185" y="1303"/>
                  </a:lnTo>
                  <a:lnTo>
                    <a:pt x="1178" y="1317"/>
                  </a:lnTo>
                  <a:lnTo>
                    <a:pt x="1167" y="1328"/>
                  </a:lnTo>
                  <a:lnTo>
                    <a:pt x="1150" y="1336"/>
                  </a:lnTo>
                  <a:lnTo>
                    <a:pt x="1133" y="1338"/>
                  </a:lnTo>
                  <a:lnTo>
                    <a:pt x="1120" y="1337"/>
                  </a:lnTo>
                  <a:lnTo>
                    <a:pt x="1108" y="1333"/>
                  </a:lnTo>
                  <a:lnTo>
                    <a:pt x="722" y="1135"/>
                  </a:lnTo>
                  <a:lnTo>
                    <a:pt x="335" y="1333"/>
                  </a:lnTo>
                  <a:lnTo>
                    <a:pt x="321" y="1338"/>
                  </a:lnTo>
                  <a:lnTo>
                    <a:pt x="306" y="1338"/>
                  </a:lnTo>
                  <a:lnTo>
                    <a:pt x="291" y="1335"/>
                  </a:lnTo>
                  <a:lnTo>
                    <a:pt x="276" y="1328"/>
                  </a:lnTo>
                  <a:lnTo>
                    <a:pt x="265" y="1317"/>
                  </a:lnTo>
                  <a:lnTo>
                    <a:pt x="258" y="1303"/>
                  </a:lnTo>
                  <a:lnTo>
                    <a:pt x="254" y="1288"/>
                  </a:lnTo>
                  <a:lnTo>
                    <a:pt x="255" y="1273"/>
                  </a:lnTo>
                  <a:lnTo>
                    <a:pt x="329" y="859"/>
                  </a:lnTo>
                  <a:lnTo>
                    <a:pt x="17" y="564"/>
                  </a:lnTo>
                  <a:lnTo>
                    <a:pt x="8" y="552"/>
                  </a:lnTo>
                  <a:lnTo>
                    <a:pt x="2" y="538"/>
                  </a:lnTo>
                  <a:lnTo>
                    <a:pt x="0" y="521"/>
                  </a:lnTo>
                  <a:lnTo>
                    <a:pt x="3" y="506"/>
                  </a:lnTo>
                  <a:lnTo>
                    <a:pt x="9" y="492"/>
                  </a:lnTo>
                  <a:lnTo>
                    <a:pt x="20" y="481"/>
                  </a:lnTo>
                  <a:lnTo>
                    <a:pt x="32" y="473"/>
                  </a:lnTo>
                  <a:lnTo>
                    <a:pt x="47" y="468"/>
                  </a:lnTo>
                  <a:lnTo>
                    <a:pt x="479" y="407"/>
                  </a:lnTo>
                  <a:lnTo>
                    <a:pt x="672" y="28"/>
                  </a:lnTo>
                  <a:lnTo>
                    <a:pt x="681" y="16"/>
                  </a:lnTo>
                  <a:lnTo>
                    <a:pt x="693" y="7"/>
                  </a:lnTo>
                  <a:lnTo>
                    <a:pt x="706" y="2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241"/>
            <p:cNvSpPr>
              <a:spLocks/>
            </p:cNvSpPr>
            <p:nvPr/>
          </p:nvSpPr>
          <p:spPr bwMode="auto">
            <a:xfrm>
              <a:off x="10001250" y="3495675"/>
              <a:ext cx="587375" cy="393700"/>
            </a:xfrm>
            <a:custGeom>
              <a:avLst/>
              <a:gdLst>
                <a:gd name="T0" fmla="*/ 2191 w 3330"/>
                <a:gd name="T1" fmla="*/ 50 h 2234"/>
                <a:gd name="T2" fmla="*/ 2509 w 3330"/>
                <a:gd name="T3" fmla="*/ 238 h 2234"/>
                <a:gd name="T4" fmla="*/ 2732 w 3330"/>
                <a:gd name="T5" fmla="*/ 533 h 2234"/>
                <a:gd name="T6" fmla="*/ 2829 w 3330"/>
                <a:gd name="T7" fmla="*/ 904 h 2234"/>
                <a:gd name="T8" fmla="*/ 3087 w 3330"/>
                <a:gd name="T9" fmla="*/ 1040 h 2234"/>
                <a:gd name="T10" fmla="*/ 3264 w 3330"/>
                <a:gd name="T11" fmla="*/ 1272 h 2234"/>
                <a:gd name="T12" fmla="*/ 3330 w 3330"/>
                <a:gd name="T13" fmla="*/ 1562 h 2234"/>
                <a:gd name="T14" fmla="*/ 3258 w 3330"/>
                <a:gd name="T15" fmla="*/ 1865 h 2234"/>
                <a:gd name="T16" fmla="*/ 3067 w 3330"/>
                <a:gd name="T17" fmla="*/ 2097 h 2234"/>
                <a:gd name="T18" fmla="*/ 2789 w 3330"/>
                <a:gd name="T19" fmla="*/ 2222 h 2234"/>
                <a:gd name="T20" fmla="*/ 2618 w 3330"/>
                <a:gd name="T21" fmla="*/ 2211 h 2234"/>
                <a:gd name="T22" fmla="*/ 2630 w 3330"/>
                <a:gd name="T23" fmla="*/ 2133 h 2234"/>
                <a:gd name="T24" fmla="*/ 2827 w 3330"/>
                <a:gd name="T25" fmla="*/ 2097 h 2234"/>
                <a:gd name="T26" fmla="*/ 3056 w 3330"/>
                <a:gd name="T27" fmla="*/ 1958 h 2234"/>
                <a:gd name="T28" fmla="*/ 3194 w 3330"/>
                <a:gd name="T29" fmla="*/ 1728 h 2234"/>
                <a:gd name="T30" fmla="*/ 3207 w 3330"/>
                <a:gd name="T31" fmla="*/ 1449 h 2234"/>
                <a:gd name="T32" fmla="*/ 3089 w 3330"/>
                <a:gd name="T33" fmla="*/ 1200 h 2234"/>
                <a:gd name="T34" fmla="*/ 2872 w 3330"/>
                <a:gd name="T35" fmla="*/ 1037 h 2234"/>
                <a:gd name="T36" fmla="*/ 2735 w 3330"/>
                <a:gd name="T37" fmla="*/ 1000 h 2234"/>
                <a:gd name="T38" fmla="*/ 2605 w 3330"/>
                <a:gd name="T39" fmla="*/ 996 h 2234"/>
                <a:gd name="T40" fmla="*/ 2498 w 3330"/>
                <a:gd name="T41" fmla="*/ 1005 h 2234"/>
                <a:gd name="T42" fmla="*/ 2443 w 3330"/>
                <a:gd name="T43" fmla="*/ 958 h 2234"/>
                <a:gd name="T44" fmla="*/ 2475 w 3330"/>
                <a:gd name="T45" fmla="*/ 898 h 2234"/>
                <a:gd name="T46" fmla="*/ 2678 w 3330"/>
                <a:gd name="T47" fmla="*/ 884 h 2234"/>
                <a:gd name="T48" fmla="*/ 2646 w 3330"/>
                <a:gd name="T49" fmla="*/ 614 h 2234"/>
                <a:gd name="T50" fmla="*/ 2451 w 3330"/>
                <a:gd name="T51" fmla="*/ 337 h 2234"/>
                <a:gd name="T52" fmla="*/ 2165 w 3330"/>
                <a:gd name="T53" fmla="*/ 159 h 2234"/>
                <a:gd name="T54" fmla="*/ 1826 w 3330"/>
                <a:gd name="T55" fmla="*/ 114 h 2234"/>
                <a:gd name="T56" fmla="*/ 1513 w 3330"/>
                <a:gd name="T57" fmla="*/ 204 h 2234"/>
                <a:gd name="T58" fmla="*/ 1252 w 3330"/>
                <a:gd name="T59" fmla="*/ 403 h 2234"/>
                <a:gd name="T60" fmla="*/ 1339 w 3330"/>
                <a:gd name="T61" fmla="*/ 622 h 2234"/>
                <a:gd name="T62" fmla="*/ 1384 w 3330"/>
                <a:gd name="T63" fmla="*/ 855 h 2234"/>
                <a:gd name="T64" fmla="*/ 1315 w 3330"/>
                <a:gd name="T65" fmla="*/ 891 h 2234"/>
                <a:gd name="T66" fmla="*/ 1273 w 3330"/>
                <a:gd name="T67" fmla="*/ 792 h 2234"/>
                <a:gd name="T68" fmla="*/ 1192 w 3330"/>
                <a:gd name="T69" fmla="*/ 595 h 2234"/>
                <a:gd name="T70" fmla="*/ 1047 w 3330"/>
                <a:gd name="T71" fmla="*/ 481 h 2234"/>
                <a:gd name="T72" fmla="*/ 974 w 3330"/>
                <a:gd name="T73" fmla="*/ 456 h 2234"/>
                <a:gd name="T74" fmla="*/ 888 w 3330"/>
                <a:gd name="T75" fmla="*/ 446 h 2234"/>
                <a:gd name="T76" fmla="*/ 666 w 3330"/>
                <a:gd name="T77" fmla="*/ 517 h 2234"/>
                <a:gd name="T78" fmla="*/ 526 w 3330"/>
                <a:gd name="T79" fmla="*/ 697 h 2234"/>
                <a:gd name="T80" fmla="*/ 501 w 3330"/>
                <a:gd name="T81" fmla="*/ 852 h 2234"/>
                <a:gd name="T82" fmla="*/ 468 w 3330"/>
                <a:gd name="T83" fmla="*/ 943 h 2234"/>
                <a:gd name="T84" fmla="*/ 260 w 3330"/>
                <a:gd name="T85" fmla="*/ 1113 h 2234"/>
                <a:gd name="T86" fmla="*/ 134 w 3330"/>
                <a:gd name="T87" fmla="*/ 1356 h 2234"/>
                <a:gd name="T88" fmla="*/ 123 w 3330"/>
                <a:gd name="T89" fmla="*/ 1638 h 2234"/>
                <a:gd name="T90" fmla="*/ 248 w 3330"/>
                <a:gd name="T91" fmla="*/ 1901 h 2234"/>
                <a:gd name="T92" fmla="*/ 479 w 3330"/>
                <a:gd name="T93" fmla="*/ 2075 h 2234"/>
                <a:gd name="T94" fmla="*/ 731 w 3330"/>
                <a:gd name="T95" fmla="*/ 2125 h 2234"/>
                <a:gd name="T96" fmla="*/ 766 w 3330"/>
                <a:gd name="T97" fmla="*/ 2196 h 2234"/>
                <a:gd name="T98" fmla="*/ 648 w 3330"/>
                <a:gd name="T99" fmla="*/ 2231 h 2234"/>
                <a:gd name="T100" fmla="*/ 353 w 3330"/>
                <a:gd name="T101" fmla="*/ 2136 h 2234"/>
                <a:gd name="T102" fmla="*/ 130 w 3330"/>
                <a:gd name="T103" fmla="*/ 1930 h 2234"/>
                <a:gd name="T104" fmla="*/ 11 w 3330"/>
                <a:gd name="T105" fmla="*/ 1645 h 2234"/>
                <a:gd name="T106" fmla="*/ 24 w 3330"/>
                <a:gd name="T107" fmla="*/ 1334 h 2234"/>
                <a:gd name="T108" fmla="*/ 160 w 3330"/>
                <a:gd name="T109" fmla="*/ 1058 h 2234"/>
                <a:gd name="T110" fmla="*/ 390 w 3330"/>
                <a:gd name="T111" fmla="*/ 859 h 2234"/>
                <a:gd name="T112" fmla="*/ 433 w 3330"/>
                <a:gd name="T113" fmla="*/ 630 h 2234"/>
                <a:gd name="T114" fmla="*/ 593 w 3330"/>
                <a:gd name="T115" fmla="*/ 431 h 2234"/>
                <a:gd name="T116" fmla="*/ 834 w 3330"/>
                <a:gd name="T117" fmla="*/ 338 h 2234"/>
                <a:gd name="T118" fmla="*/ 999 w 3330"/>
                <a:gd name="T119" fmla="*/ 347 h 2234"/>
                <a:gd name="T120" fmla="*/ 1111 w 3330"/>
                <a:gd name="T121" fmla="*/ 388 h 2234"/>
                <a:gd name="T122" fmla="*/ 1313 w 3330"/>
                <a:gd name="T123" fmla="*/ 195 h 2234"/>
                <a:gd name="T124" fmla="*/ 1620 w 3330"/>
                <a:gd name="T125" fmla="*/ 40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34">
                  <a:moveTo>
                    <a:pt x="1892" y="0"/>
                  </a:moveTo>
                  <a:lnTo>
                    <a:pt x="1969" y="3"/>
                  </a:lnTo>
                  <a:lnTo>
                    <a:pt x="2045" y="12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1"/>
                  </a:lnTo>
                  <a:lnTo>
                    <a:pt x="2391" y="148"/>
                  </a:lnTo>
                  <a:lnTo>
                    <a:pt x="2451" y="191"/>
                  </a:lnTo>
                  <a:lnTo>
                    <a:pt x="2509" y="238"/>
                  </a:lnTo>
                  <a:lnTo>
                    <a:pt x="2562" y="289"/>
                  </a:lnTo>
                  <a:lnTo>
                    <a:pt x="2611" y="345"/>
                  </a:lnTo>
                  <a:lnTo>
                    <a:pt x="2656" y="404"/>
                  </a:lnTo>
                  <a:lnTo>
                    <a:pt x="2696" y="467"/>
                  </a:lnTo>
                  <a:lnTo>
                    <a:pt x="2732" y="533"/>
                  </a:lnTo>
                  <a:lnTo>
                    <a:pt x="2763" y="603"/>
                  </a:lnTo>
                  <a:lnTo>
                    <a:pt x="2788" y="674"/>
                  </a:lnTo>
                  <a:lnTo>
                    <a:pt x="2807" y="749"/>
                  </a:lnTo>
                  <a:lnTo>
                    <a:pt x="2821" y="826"/>
                  </a:lnTo>
                  <a:lnTo>
                    <a:pt x="2829" y="904"/>
                  </a:lnTo>
                  <a:lnTo>
                    <a:pt x="2886" y="922"/>
                  </a:lnTo>
                  <a:lnTo>
                    <a:pt x="2940" y="944"/>
                  </a:lnTo>
                  <a:lnTo>
                    <a:pt x="2992" y="973"/>
                  </a:lnTo>
                  <a:lnTo>
                    <a:pt x="3041" y="1004"/>
                  </a:lnTo>
                  <a:lnTo>
                    <a:pt x="3087" y="1040"/>
                  </a:lnTo>
                  <a:lnTo>
                    <a:pt x="3130" y="1080"/>
                  </a:lnTo>
                  <a:lnTo>
                    <a:pt x="3170" y="1124"/>
                  </a:lnTo>
                  <a:lnTo>
                    <a:pt x="3205" y="1170"/>
                  </a:lnTo>
                  <a:lnTo>
                    <a:pt x="3237" y="1220"/>
                  </a:lnTo>
                  <a:lnTo>
                    <a:pt x="3264" y="1272"/>
                  </a:lnTo>
                  <a:lnTo>
                    <a:pt x="3288" y="1326"/>
                  </a:lnTo>
                  <a:lnTo>
                    <a:pt x="3306" y="1383"/>
                  </a:lnTo>
                  <a:lnTo>
                    <a:pt x="3319" y="1441"/>
                  </a:lnTo>
                  <a:lnTo>
                    <a:pt x="3327" y="1501"/>
                  </a:lnTo>
                  <a:lnTo>
                    <a:pt x="3330" y="1562"/>
                  </a:lnTo>
                  <a:lnTo>
                    <a:pt x="3327" y="1626"/>
                  </a:lnTo>
                  <a:lnTo>
                    <a:pt x="3318" y="1689"/>
                  </a:lnTo>
                  <a:lnTo>
                    <a:pt x="3304" y="1750"/>
                  </a:lnTo>
                  <a:lnTo>
                    <a:pt x="3284" y="1809"/>
                  </a:lnTo>
                  <a:lnTo>
                    <a:pt x="3258" y="1865"/>
                  </a:lnTo>
                  <a:lnTo>
                    <a:pt x="3228" y="1918"/>
                  </a:lnTo>
                  <a:lnTo>
                    <a:pt x="3194" y="1968"/>
                  </a:lnTo>
                  <a:lnTo>
                    <a:pt x="3155" y="2015"/>
                  </a:lnTo>
                  <a:lnTo>
                    <a:pt x="3112" y="2057"/>
                  </a:lnTo>
                  <a:lnTo>
                    <a:pt x="3067" y="2097"/>
                  </a:lnTo>
                  <a:lnTo>
                    <a:pt x="3016" y="2132"/>
                  </a:lnTo>
                  <a:lnTo>
                    <a:pt x="2964" y="2161"/>
                  </a:lnTo>
                  <a:lnTo>
                    <a:pt x="2908" y="2186"/>
                  </a:lnTo>
                  <a:lnTo>
                    <a:pt x="2850" y="2207"/>
                  </a:lnTo>
                  <a:lnTo>
                    <a:pt x="2789" y="2222"/>
                  </a:lnTo>
                  <a:lnTo>
                    <a:pt x="2727" y="2231"/>
                  </a:lnTo>
                  <a:lnTo>
                    <a:pt x="2663" y="2234"/>
                  </a:lnTo>
                  <a:lnTo>
                    <a:pt x="2645" y="2231"/>
                  </a:lnTo>
                  <a:lnTo>
                    <a:pt x="2630" y="2223"/>
                  </a:lnTo>
                  <a:lnTo>
                    <a:pt x="2618" y="2211"/>
                  </a:lnTo>
                  <a:lnTo>
                    <a:pt x="2610" y="2196"/>
                  </a:lnTo>
                  <a:lnTo>
                    <a:pt x="2606" y="2177"/>
                  </a:lnTo>
                  <a:lnTo>
                    <a:pt x="2610" y="2160"/>
                  </a:lnTo>
                  <a:lnTo>
                    <a:pt x="2618" y="2145"/>
                  </a:lnTo>
                  <a:lnTo>
                    <a:pt x="2630" y="2133"/>
                  </a:lnTo>
                  <a:lnTo>
                    <a:pt x="2645" y="2125"/>
                  </a:lnTo>
                  <a:lnTo>
                    <a:pt x="2663" y="2121"/>
                  </a:lnTo>
                  <a:lnTo>
                    <a:pt x="2720" y="2119"/>
                  </a:lnTo>
                  <a:lnTo>
                    <a:pt x="2775" y="2110"/>
                  </a:lnTo>
                  <a:lnTo>
                    <a:pt x="2827" y="2097"/>
                  </a:lnTo>
                  <a:lnTo>
                    <a:pt x="2879" y="2078"/>
                  </a:lnTo>
                  <a:lnTo>
                    <a:pt x="2927" y="2054"/>
                  </a:lnTo>
                  <a:lnTo>
                    <a:pt x="2974" y="2026"/>
                  </a:lnTo>
                  <a:lnTo>
                    <a:pt x="3016" y="1994"/>
                  </a:lnTo>
                  <a:lnTo>
                    <a:pt x="3056" y="1958"/>
                  </a:lnTo>
                  <a:lnTo>
                    <a:pt x="3092" y="1918"/>
                  </a:lnTo>
                  <a:lnTo>
                    <a:pt x="3124" y="1875"/>
                  </a:lnTo>
                  <a:lnTo>
                    <a:pt x="3151" y="1829"/>
                  </a:lnTo>
                  <a:lnTo>
                    <a:pt x="3175" y="1779"/>
                  </a:lnTo>
                  <a:lnTo>
                    <a:pt x="3194" y="1728"/>
                  </a:lnTo>
                  <a:lnTo>
                    <a:pt x="3208" y="1675"/>
                  </a:lnTo>
                  <a:lnTo>
                    <a:pt x="3216" y="1619"/>
                  </a:lnTo>
                  <a:lnTo>
                    <a:pt x="3219" y="1562"/>
                  </a:lnTo>
                  <a:lnTo>
                    <a:pt x="3216" y="1505"/>
                  </a:lnTo>
                  <a:lnTo>
                    <a:pt x="3207" y="1449"/>
                  </a:lnTo>
                  <a:lnTo>
                    <a:pt x="3194" y="1394"/>
                  </a:lnTo>
                  <a:lnTo>
                    <a:pt x="3175" y="1343"/>
                  </a:lnTo>
                  <a:lnTo>
                    <a:pt x="3150" y="1293"/>
                  </a:lnTo>
                  <a:lnTo>
                    <a:pt x="3122" y="1245"/>
                  </a:lnTo>
                  <a:lnTo>
                    <a:pt x="3089" y="1200"/>
                  </a:lnTo>
                  <a:lnTo>
                    <a:pt x="3053" y="1160"/>
                  </a:lnTo>
                  <a:lnTo>
                    <a:pt x="3012" y="1122"/>
                  </a:lnTo>
                  <a:lnTo>
                    <a:pt x="2969" y="1090"/>
                  </a:lnTo>
                  <a:lnTo>
                    <a:pt x="2922" y="1060"/>
                  </a:lnTo>
                  <a:lnTo>
                    <a:pt x="2872" y="1037"/>
                  </a:lnTo>
                  <a:lnTo>
                    <a:pt x="2820" y="1018"/>
                  </a:lnTo>
                  <a:lnTo>
                    <a:pt x="2766" y="1004"/>
                  </a:lnTo>
                  <a:lnTo>
                    <a:pt x="2761" y="1003"/>
                  </a:lnTo>
                  <a:lnTo>
                    <a:pt x="2751" y="1002"/>
                  </a:lnTo>
                  <a:lnTo>
                    <a:pt x="2735" y="1000"/>
                  </a:lnTo>
                  <a:lnTo>
                    <a:pt x="2715" y="999"/>
                  </a:lnTo>
                  <a:lnTo>
                    <a:pt x="2692" y="997"/>
                  </a:lnTo>
                  <a:lnTo>
                    <a:pt x="2666" y="996"/>
                  </a:lnTo>
                  <a:lnTo>
                    <a:pt x="2637" y="995"/>
                  </a:lnTo>
                  <a:lnTo>
                    <a:pt x="2605" y="996"/>
                  </a:lnTo>
                  <a:lnTo>
                    <a:pt x="2573" y="997"/>
                  </a:lnTo>
                  <a:lnTo>
                    <a:pt x="2540" y="1000"/>
                  </a:lnTo>
                  <a:lnTo>
                    <a:pt x="2506" y="1004"/>
                  </a:lnTo>
                  <a:lnTo>
                    <a:pt x="2502" y="1005"/>
                  </a:lnTo>
                  <a:lnTo>
                    <a:pt x="2498" y="1005"/>
                  </a:lnTo>
                  <a:lnTo>
                    <a:pt x="2481" y="1002"/>
                  </a:lnTo>
                  <a:lnTo>
                    <a:pt x="2467" y="996"/>
                  </a:lnTo>
                  <a:lnTo>
                    <a:pt x="2456" y="986"/>
                  </a:lnTo>
                  <a:lnTo>
                    <a:pt x="2447" y="973"/>
                  </a:lnTo>
                  <a:lnTo>
                    <a:pt x="2443" y="958"/>
                  </a:lnTo>
                  <a:lnTo>
                    <a:pt x="2442" y="942"/>
                  </a:lnTo>
                  <a:lnTo>
                    <a:pt x="2446" y="928"/>
                  </a:lnTo>
                  <a:lnTo>
                    <a:pt x="2453" y="916"/>
                  </a:lnTo>
                  <a:lnTo>
                    <a:pt x="2462" y="906"/>
                  </a:lnTo>
                  <a:lnTo>
                    <a:pt x="2475" y="898"/>
                  </a:lnTo>
                  <a:lnTo>
                    <a:pt x="2489" y="894"/>
                  </a:lnTo>
                  <a:lnTo>
                    <a:pt x="2540" y="888"/>
                  </a:lnTo>
                  <a:lnTo>
                    <a:pt x="2589" y="884"/>
                  </a:lnTo>
                  <a:lnTo>
                    <a:pt x="2636" y="883"/>
                  </a:lnTo>
                  <a:lnTo>
                    <a:pt x="2678" y="884"/>
                  </a:lnTo>
                  <a:lnTo>
                    <a:pt x="2715" y="886"/>
                  </a:lnTo>
                  <a:lnTo>
                    <a:pt x="2706" y="815"/>
                  </a:lnTo>
                  <a:lnTo>
                    <a:pt x="2692" y="746"/>
                  </a:lnTo>
                  <a:lnTo>
                    <a:pt x="2672" y="679"/>
                  </a:lnTo>
                  <a:lnTo>
                    <a:pt x="2646" y="614"/>
                  </a:lnTo>
                  <a:lnTo>
                    <a:pt x="2616" y="552"/>
                  </a:lnTo>
                  <a:lnTo>
                    <a:pt x="2581" y="493"/>
                  </a:lnTo>
                  <a:lnTo>
                    <a:pt x="2542" y="438"/>
                  </a:lnTo>
                  <a:lnTo>
                    <a:pt x="2499" y="385"/>
                  </a:lnTo>
                  <a:lnTo>
                    <a:pt x="2451" y="337"/>
                  </a:lnTo>
                  <a:lnTo>
                    <a:pt x="2400" y="292"/>
                  </a:lnTo>
                  <a:lnTo>
                    <a:pt x="2345" y="252"/>
                  </a:lnTo>
                  <a:lnTo>
                    <a:pt x="2288" y="216"/>
                  </a:lnTo>
                  <a:lnTo>
                    <a:pt x="2228" y="185"/>
                  </a:lnTo>
                  <a:lnTo>
                    <a:pt x="2165" y="159"/>
                  </a:lnTo>
                  <a:lnTo>
                    <a:pt x="2099" y="139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7"/>
                  </a:lnTo>
                  <a:lnTo>
                    <a:pt x="1513" y="204"/>
                  </a:lnTo>
                  <a:lnTo>
                    <a:pt x="1455" y="235"/>
                  </a:lnTo>
                  <a:lnTo>
                    <a:pt x="1400" y="272"/>
                  </a:lnTo>
                  <a:lnTo>
                    <a:pt x="1347" y="312"/>
                  </a:lnTo>
                  <a:lnTo>
                    <a:pt x="1298" y="355"/>
                  </a:lnTo>
                  <a:lnTo>
                    <a:pt x="1252" y="403"/>
                  </a:lnTo>
                  <a:lnTo>
                    <a:pt x="1210" y="454"/>
                  </a:lnTo>
                  <a:lnTo>
                    <a:pt x="1248" y="490"/>
                  </a:lnTo>
                  <a:lnTo>
                    <a:pt x="1284" y="531"/>
                  </a:lnTo>
                  <a:lnTo>
                    <a:pt x="1314" y="575"/>
                  </a:lnTo>
                  <a:lnTo>
                    <a:pt x="1339" y="622"/>
                  </a:lnTo>
                  <a:lnTo>
                    <a:pt x="1360" y="672"/>
                  </a:lnTo>
                  <a:lnTo>
                    <a:pt x="1375" y="725"/>
                  </a:lnTo>
                  <a:lnTo>
                    <a:pt x="1384" y="781"/>
                  </a:lnTo>
                  <a:lnTo>
                    <a:pt x="1388" y="838"/>
                  </a:lnTo>
                  <a:lnTo>
                    <a:pt x="1384" y="855"/>
                  </a:lnTo>
                  <a:lnTo>
                    <a:pt x="1376" y="870"/>
                  </a:lnTo>
                  <a:lnTo>
                    <a:pt x="1364" y="882"/>
                  </a:lnTo>
                  <a:lnTo>
                    <a:pt x="1349" y="891"/>
                  </a:lnTo>
                  <a:lnTo>
                    <a:pt x="1332" y="894"/>
                  </a:lnTo>
                  <a:lnTo>
                    <a:pt x="1315" y="891"/>
                  </a:lnTo>
                  <a:lnTo>
                    <a:pt x="1299" y="882"/>
                  </a:lnTo>
                  <a:lnTo>
                    <a:pt x="1288" y="870"/>
                  </a:lnTo>
                  <a:lnTo>
                    <a:pt x="1280" y="855"/>
                  </a:lnTo>
                  <a:lnTo>
                    <a:pt x="1277" y="838"/>
                  </a:lnTo>
                  <a:lnTo>
                    <a:pt x="1273" y="792"/>
                  </a:lnTo>
                  <a:lnTo>
                    <a:pt x="1266" y="748"/>
                  </a:lnTo>
                  <a:lnTo>
                    <a:pt x="1254" y="707"/>
                  </a:lnTo>
                  <a:lnTo>
                    <a:pt x="1237" y="667"/>
                  </a:lnTo>
                  <a:lnTo>
                    <a:pt x="1217" y="630"/>
                  </a:lnTo>
                  <a:lnTo>
                    <a:pt x="1192" y="595"/>
                  </a:lnTo>
                  <a:lnTo>
                    <a:pt x="1163" y="563"/>
                  </a:lnTo>
                  <a:lnTo>
                    <a:pt x="1132" y="534"/>
                  </a:lnTo>
                  <a:lnTo>
                    <a:pt x="1098" y="510"/>
                  </a:lnTo>
                  <a:lnTo>
                    <a:pt x="1060" y="487"/>
                  </a:lnTo>
                  <a:lnTo>
                    <a:pt x="1047" y="481"/>
                  </a:lnTo>
                  <a:lnTo>
                    <a:pt x="1025" y="472"/>
                  </a:lnTo>
                  <a:lnTo>
                    <a:pt x="1002" y="463"/>
                  </a:lnTo>
                  <a:lnTo>
                    <a:pt x="999" y="463"/>
                  </a:lnTo>
                  <a:lnTo>
                    <a:pt x="996" y="462"/>
                  </a:lnTo>
                  <a:lnTo>
                    <a:pt x="974" y="456"/>
                  </a:lnTo>
                  <a:lnTo>
                    <a:pt x="952" y="452"/>
                  </a:lnTo>
                  <a:lnTo>
                    <a:pt x="946" y="451"/>
                  </a:lnTo>
                  <a:lnTo>
                    <a:pt x="939" y="450"/>
                  </a:lnTo>
                  <a:lnTo>
                    <a:pt x="913" y="448"/>
                  </a:lnTo>
                  <a:lnTo>
                    <a:pt x="888" y="446"/>
                  </a:lnTo>
                  <a:lnTo>
                    <a:pt x="840" y="449"/>
                  </a:lnTo>
                  <a:lnTo>
                    <a:pt x="792" y="458"/>
                  </a:lnTo>
                  <a:lnTo>
                    <a:pt x="748" y="472"/>
                  </a:lnTo>
                  <a:lnTo>
                    <a:pt x="705" y="492"/>
                  </a:lnTo>
                  <a:lnTo>
                    <a:pt x="666" y="517"/>
                  </a:lnTo>
                  <a:lnTo>
                    <a:pt x="630" y="545"/>
                  </a:lnTo>
                  <a:lnTo>
                    <a:pt x="597" y="578"/>
                  </a:lnTo>
                  <a:lnTo>
                    <a:pt x="569" y="614"/>
                  </a:lnTo>
                  <a:lnTo>
                    <a:pt x="545" y="654"/>
                  </a:lnTo>
                  <a:lnTo>
                    <a:pt x="526" y="697"/>
                  </a:lnTo>
                  <a:lnTo>
                    <a:pt x="512" y="741"/>
                  </a:lnTo>
                  <a:lnTo>
                    <a:pt x="503" y="788"/>
                  </a:lnTo>
                  <a:lnTo>
                    <a:pt x="500" y="838"/>
                  </a:lnTo>
                  <a:lnTo>
                    <a:pt x="500" y="845"/>
                  </a:lnTo>
                  <a:lnTo>
                    <a:pt x="501" y="852"/>
                  </a:lnTo>
                  <a:lnTo>
                    <a:pt x="502" y="862"/>
                  </a:lnTo>
                  <a:lnTo>
                    <a:pt x="501" y="872"/>
                  </a:lnTo>
                  <a:lnTo>
                    <a:pt x="500" y="894"/>
                  </a:lnTo>
                  <a:lnTo>
                    <a:pt x="500" y="928"/>
                  </a:lnTo>
                  <a:lnTo>
                    <a:pt x="468" y="943"/>
                  </a:lnTo>
                  <a:lnTo>
                    <a:pt x="422" y="969"/>
                  </a:lnTo>
                  <a:lnTo>
                    <a:pt x="377" y="999"/>
                  </a:lnTo>
                  <a:lnTo>
                    <a:pt x="335" y="1033"/>
                  </a:lnTo>
                  <a:lnTo>
                    <a:pt x="296" y="1071"/>
                  </a:lnTo>
                  <a:lnTo>
                    <a:pt x="260" y="1113"/>
                  </a:lnTo>
                  <a:lnTo>
                    <a:pt x="227" y="1157"/>
                  </a:lnTo>
                  <a:lnTo>
                    <a:pt x="198" y="1204"/>
                  </a:lnTo>
                  <a:lnTo>
                    <a:pt x="173" y="1253"/>
                  </a:lnTo>
                  <a:lnTo>
                    <a:pt x="151" y="1304"/>
                  </a:lnTo>
                  <a:lnTo>
                    <a:pt x="134" y="1356"/>
                  </a:lnTo>
                  <a:lnTo>
                    <a:pt x="121" y="1409"/>
                  </a:lnTo>
                  <a:lnTo>
                    <a:pt x="114" y="1462"/>
                  </a:lnTo>
                  <a:lnTo>
                    <a:pt x="111" y="1516"/>
                  </a:lnTo>
                  <a:lnTo>
                    <a:pt x="114" y="1578"/>
                  </a:lnTo>
                  <a:lnTo>
                    <a:pt x="123" y="1638"/>
                  </a:lnTo>
                  <a:lnTo>
                    <a:pt x="138" y="1696"/>
                  </a:lnTo>
                  <a:lnTo>
                    <a:pt x="158" y="1752"/>
                  </a:lnTo>
                  <a:lnTo>
                    <a:pt x="184" y="1805"/>
                  </a:lnTo>
                  <a:lnTo>
                    <a:pt x="214" y="1854"/>
                  </a:lnTo>
                  <a:lnTo>
                    <a:pt x="248" y="1901"/>
                  </a:lnTo>
                  <a:lnTo>
                    <a:pt x="288" y="1945"/>
                  </a:lnTo>
                  <a:lnTo>
                    <a:pt x="330" y="1983"/>
                  </a:lnTo>
                  <a:lnTo>
                    <a:pt x="376" y="2018"/>
                  </a:lnTo>
                  <a:lnTo>
                    <a:pt x="426" y="2048"/>
                  </a:lnTo>
                  <a:lnTo>
                    <a:pt x="479" y="2075"/>
                  </a:lnTo>
                  <a:lnTo>
                    <a:pt x="534" y="2095"/>
                  </a:lnTo>
                  <a:lnTo>
                    <a:pt x="591" y="2109"/>
                  </a:lnTo>
                  <a:lnTo>
                    <a:pt x="652" y="2118"/>
                  </a:lnTo>
                  <a:lnTo>
                    <a:pt x="713" y="2121"/>
                  </a:lnTo>
                  <a:lnTo>
                    <a:pt x="731" y="2125"/>
                  </a:lnTo>
                  <a:lnTo>
                    <a:pt x="746" y="2133"/>
                  </a:lnTo>
                  <a:lnTo>
                    <a:pt x="758" y="2145"/>
                  </a:lnTo>
                  <a:lnTo>
                    <a:pt x="766" y="2160"/>
                  </a:lnTo>
                  <a:lnTo>
                    <a:pt x="768" y="2177"/>
                  </a:lnTo>
                  <a:lnTo>
                    <a:pt x="766" y="2196"/>
                  </a:lnTo>
                  <a:lnTo>
                    <a:pt x="758" y="2211"/>
                  </a:lnTo>
                  <a:lnTo>
                    <a:pt x="746" y="2223"/>
                  </a:lnTo>
                  <a:lnTo>
                    <a:pt x="731" y="2231"/>
                  </a:lnTo>
                  <a:lnTo>
                    <a:pt x="713" y="2234"/>
                  </a:lnTo>
                  <a:lnTo>
                    <a:pt x="648" y="2231"/>
                  </a:lnTo>
                  <a:lnTo>
                    <a:pt x="585" y="2222"/>
                  </a:lnTo>
                  <a:lnTo>
                    <a:pt x="524" y="2208"/>
                  </a:lnTo>
                  <a:lnTo>
                    <a:pt x="464" y="2189"/>
                  </a:lnTo>
                  <a:lnTo>
                    <a:pt x="408" y="2164"/>
                  </a:lnTo>
                  <a:lnTo>
                    <a:pt x="353" y="2136"/>
                  </a:lnTo>
                  <a:lnTo>
                    <a:pt x="302" y="2102"/>
                  </a:lnTo>
                  <a:lnTo>
                    <a:pt x="254" y="2065"/>
                  </a:lnTo>
                  <a:lnTo>
                    <a:pt x="209" y="2023"/>
                  </a:lnTo>
                  <a:lnTo>
                    <a:pt x="168" y="1978"/>
                  </a:lnTo>
                  <a:lnTo>
                    <a:pt x="130" y="1930"/>
                  </a:lnTo>
                  <a:lnTo>
                    <a:pt x="98" y="1878"/>
                  </a:lnTo>
                  <a:lnTo>
                    <a:pt x="69" y="1824"/>
                  </a:lnTo>
                  <a:lnTo>
                    <a:pt x="44" y="1766"/>
                  </a:lnTo>
                  <a:lnTo>
                    <a:pt x="25" y="1707"/>
                  </a:lnTo>
                  <a:lnTo>
                    <a:pt x="11" y="1645"/>
                  </a:lnTo>
                  <a:lnTo>
                    <a:pt x="3" y="1581"/>
                  </a:lnTo>
                  <a:lnTo>
                    <a:pt x="0" y="1516"/>
                  </a:lnTo>
                  <a:lnTo>
                    <a:pt x="3" y="1455"/>
                  </a:lnTo>
                  <a:lnTo>
                    <a:pt x="11" y="1394"/>
                  </a:lnTo>
                  <a:lnTo>
                    <a:pt x="24" y="1334"/>
                  </a:lnTo>
                  <a:lnTo>
                    <a:pt x="42" y="1275"/>
                  </a:lnTo>
                  <a:lnTo>
                    <a:pt x="66" y="1218"/>
                  </a:lnTo>
                  <a:lnTo>
                    <a:pt x="93" y="1162"/>
                  </a:lnTo>
                  <a:lnTo>
                    <a:pt x="124" y="1109"/>
                  </a:lnTo>
                  <a:lnTo>
                    <a:pt x="160" y="1058"/>
                  </a:lnTo>
                  <a:lnTo>
                    <a:pt x="200" y="1010"/>
                  </a:lnTo>
                  <a:lnTo>
                    <a:pt x="242" y="967"/>
                  </a:lnTo>
                  <a:lnTo>
                    <a:pt x="289" y="926"/>
                  </a:lnTo>
                  <a:lnTo>
                    <a:pt x="337" y="891"/>
                  </a:lnTo>
                  <a:lnTo>
                    <a:pt x="390" y="859"/>
                  </a:lnTo>
                  <a:lnTo>
                    <a:pt x="389" y="838"/>
                  </a:lnTo>
                  <a:lnTo>
                    <a:pt x="392" y="783"/>
                  </a:lnTo>
                  <a:lnTo>
                    <a:pt x="401" y="730"/>
                  </a:lnTo>
                  <a:lnTo>
                    <a:pt x="414" y="678"/>
                  </a:lnTo>
                  <a:lnTo>
                    <a:pt x="433" y="630"/>
                  </a:lnTo>
                  <a:lnTo>
                    <a:pt x="457" y="584"/>
                  </a:lnTo>
                  <a:lnTo>
                    <a:pt x="485" y="540"/>
                  </a:lnTo>
                  <a:lnTo>
                    <a:pt x="518" y="501"/>
                  </a:lnTo>
                  <a:lnTo>
                    <a:pt x="554" y="464"/>
                  </a:lnTo>
                  <a:lnTo>
                    <a:pt x="593" y="431"/>
                  </a:lnTo>
                  <a:lnTo>
                    <a:pt x="636" y="403"/>
                  </a:lnTo>
                  <a:lnTo>
                    <a:pt x="682" y="380"/>
                  </a:lnTo>
                  <a:lnTo>
                    <a:pt x="731" y="360"/>
                  </a:lnTo>
                  <a:lnTo>
                    <a:pt x="781" y="346"/>
                  </a:lnTo>
                  <a:lnTo>
                    <a:pt x="834" y="338"/>
                  </a:lnTo>
                  <a:lnTo>
                    <a:pt x="888" y="335"/>
                  </a:lnTo>
                  <a:lnTo>
                    <a:pt x="916" y="336"/>
                  </a:lnTo>
                  <a:lnTo>
                    <a:pt x="944" y="338"/>
                  </a:lnTo>
                  <a:lnTo>
                    <a:pt x="961" y="341"/>
                  </a:lnTo>
                  <a:lnTo>
                    <a:pt x="999" y="347"/>
                  </a:lnTo>
                  <a:lnTo>
                    <a:pt x="1018" y="352"/>
                  </a:lnTo>
                  <a:lnTo>
                    <a:pt x="1052" y="363"/>
                  </a:lnTo>
                  <a:lnTo>
                    <a:pt x="1072" y="371"/>
                  </a:lnTo>
                  <a:lnTo>
                    <a:pt x="1105" y="385"/>
                  </a:lnTo>
                  <a:lnTo>
                    <a:pt x="1111" y="388"/>
                  </a:lnTo>
                  <a:lnTo>
                    <a:pt x="1117" y="391"/>
                  </a:lnTo>
                  <a:lnTo>
                    <a:pt x="1161" y="336"/>
                  </a:lnTo>
                  <a:lnTo>
                    <a:pt x="1209" y="285"/>
                  </a:lnTo>
                  <a:lnTo>
                    <a:pt x="1259" y="239"/>
                  </a:lnTo>
                  <a:lnTo>
                    <a:pt x="1313" y="195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89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2"/>
                  </a:lnTo>
                  <a:lnTo>
                    <a:pt x="1754" y="10"/>
                  </a:lnTo>
                  <a:lnTo>
                    <a:pt x="1822" y="2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8" name="Group 877"/>
          <p:cNvGrpSpPr/>
          <p:nvPr/>
        </p:nvGrpSpPr>
        <p:grpSpPr>
          <a:xfrm>
            <a:off x="8136422" y="3497221"/>
            <a:ext cx="587375" cy="482601"/>
            <a:chOff x="9104313" y="3495675"/>
            <a:chExt cx="587375" cy="4826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8" name="Freeform 246"/>
            <p:cNvSpPr>
              <a:spLocks noEditPoints="1"/>
            </p:cNvSpPr>
            <p:nvPr/>
          </p:nvSpPr>
          <p:spPr bwMode="auto">
            <a:xfrm>
              <a:off x="9259888" y="3735388"/>
              <a:ext cx="274638" cy="242888"/>
            </a:xfrm>
            <a:custGeom>
              <a:avLst/>
              <a:gdLst>
                <a:gd name="T0" fmla="*/ 779 w 1562"/>
                <a:gd name="T1" fmla="*/ 111 h 1384"/>
                <a:gd name="T2" fmla="*/ 774 w 1562"/>
                <a:gd name="T3" fmla="*/ 113 h 1384"/>
                <a:gd name="T4" fmla="*/ 770 w 1562"/>
                <a:gd name="T5" fmla="*/ 117 h 1384"/>
                <a:gd name="T6" fmla="*/ 111 w 1562"/>
                <a:gd name="T7" fmla="*/ 1255 h 1384"/>
                <a:gd name="T8" fmla="*/ 111 w 1562"/>
                <a:gd name="T9" fmla="*/ 1261 h 1384"/>
                <a:gd name="T10" fmla="*/ 113 w 1562"/>
                <a:gd name="T11" fmla="*/ 1265 h 1384"/>
                <a:gd name="T12" fmla="*/ 115 w 1562"/>
                <a:gd name="T13" fmla="*/ 1269 h 1384"/>
                <a:gd name="T14" fmla="*/ 120 w 1562"/>
                <a:gd name="T15" fmla="*/ 1271 h 1384"/>
                <a:gd name="T16" fmla="*/ 1439 w 1562"/>
                <a:gd name="T17" fmla="*/ 1272 h 1384"/>
                <a:gd name="T18" fmla="*/ 1445 w 1562"/>
                <a:gd name="T19" fmla="*/ 1270 h 1384"/>
                <a:gd name="T20" fmla="*/ 1449 w 1562"/>
                <a:gd name="T21" fmla="*/ 1267 h 1384"/>
                <a:gd name="T22" fmla="*/ 1451 w 1562"/>
                <a:gd name="T23" fmla="*/ 1263 h 1384"/>
                <a:gd name="T24" fmla="*/ 1452 w 1562"/>
                <a:gd name="T25" fmla="*/ 1258 h 1384"/>
                <a:gd name="T26" fmla="*/ 1450 w 1562"/>
                <a:gd name="T27" fmla="*/ 1252 h 1384"/>
                <a:gd name="T28" fmla="*/ 791 w 1562"/>
                <a:gd name="T29" fmla="*/ 114 h 1384"/>
                <a:gd name="T30" fmla="*/ 785 w 1562"/>
                <a:gd name="T31" fmla="*/ 112 h 1384"/>
                <a:gd name="T32" fmla="*/ 781 w 1562"/>
                <a:gd name="T33" fmla="*/ 111 h 1384"/>
                <a:gd name="T34" fmla="*/ 807 w 1562"/>
                <a:gd name="T35" fmla="*/ 2 h 1384"/>
                <a:gd name="T36" fmla="*/ 854 w 1562"/>
                <a:gd name="T37" fmla="*/ 23 h 1384"/>
                <a:gd name="T38" fmla="*/ 889 w 1562"/>
                <a:gd name="T39" fmla="*/ 62 h 1384"/>
                <a:gd name="T40" fmla="*/ 1557 w 1562"/>
                <a:gd name="T41" fmla="*/ 1219 h 1384"/>
                <a:gd name="T42" fmla="*/ 1562 w 1562"/>
                <a:gd name="T43" fmla="*/ 1271 h 1384"/>
                <a:gd name="T44" fmla="*/ 1547 w 1562"/>
                <a:gd name="T45" fmla="*/ 1321 h 1384"/>
                <a:gd name="T46" fmla="*/ 1512 w 1562"/>
                <a:gd name="T47" fmla="*/ 1360 h 1384"/>
                <a:gd name="T48" fmla="*/ 1465 w 1562"/>
                <a:gd name="T49" fmla="*/ 1381 h 1384"/>
                <a:gd name="T50" fmla="*/ 124 w 1562"/>
                <a:gd name="T51" fmla="*/ 1384 h 1384"/>
                <a:gd name="T52" fmla="*/ 73 w 1562"/>
                <a:gd name="T53" fmla="*/ 1373 h 1384"/>
                <a:gd name="T54" fmla="*/ 31 w 1562"/>
                <a:gd name="T55" fmla="*/ 1342 h 1384"/>
                <a:gd name="T56" fmla="*/ 5 w 1562"/>
                <a:gd name="T57" fmla="*/ 1297 h 1384"/>
                <a:gd name="T58" fmla="*/ 0 w 1562"/>
                <a:gd name="T59" fmla="*/ 1245 h 1384"/>
                <a:gd name="T60" fmla="*/ 17 w 1562"/>
                <a:gd name="T61" fmla="*/ 1196 h 1384"/>
                <a:gd name="T62" fmla="*/ 689 w 1562"/>
                <a:gd name="T63" fmla="*/ 40 h 1384"/>
                <a:gd name="T64" fmla="*/ 731 w 1562"/>
                <a:gd name="T65" fmla="*/ 10 h 1384"/>
                <a:gd name="T66" fmla="*/ 781 w 1562"/>
                <a:gd name="T67" fmla="*/ 0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2" h="1384">
                  <a:moveTo>
                    <a:pt x="781" y="111"/>
                  </a:moveTo>
                  <a:lnTo>
                    <a:pt x="779" y="111"/>
                  </a:lnTo>
                  <a:lnTo>
                    <a:pt x="777" y="112"/>
                  </a:lnTo>
                  <a:lnTo>
                    <a:pt x="774" y="113"/>
                  </a:lnTo>
                  <a:lnTo>
                    <a:pt x="772" y="114"/>
                  </a:lnTo>
                  <a:lnTo>
                    <a:pt x="770" y="117"/>
                  </a:lnTo>
                  <a:lnTo>
                    <a:pt x="113" y="1252"/>
                  </a:lnTo>
                  <a:lnTo>
                    <a:pt x="111" y="1255"/>
                  </a:lnTo>
                  <a:lnTo>
                    <a:pt x="111" y="1258"/>
                  </a:lnTo>
                  <a:lnTo>
                    <a:pt x="111" y="1261"/>
                  </a:lnTo>
                  <a:lnTo>
                    <a:pt x="112" y="1263"/>
                  </a:lnTo>
                  <a:lnTo>
                    <a:pt x="113" y="1265"/>
                  </a:lnTo>
                  <a:lnTo>
                    <a:pt x="114" y="1267"/>
                  </a:lnTo>
                  <a:lnTo>
                    <a:pt x="115" y="1269"/>
                  </a:lnTo>
                  <a:lnTo>
                    <a:pt x="118" y="1270"/>
                  </a:lnTo>
                  <a:lnTo>
                    <a:pt x="120" y="1271"/>
                  </a:lnTo>
                  <a:lnTo>
                    <a:pt x="124" y="1272"/>
                  </a:lnTo>
                  <a:lnTo>
                    <a:pt x="1439" y="1272"/>
                  </a:lnTo>
                  <a:lnTo>
                    <a:pt x="1442" y="1271"/>
                  </a:lnTo>
                  <a:lnTo>
                    <a:pt x="1445" y="1270"/>
                  </a:lnTo>
                  <a:lnTo>
                    <a:pt x="1447" y="1269"/>
                  </a:lnTo>
                  <a:lnTo>
                    <a:pt x="1449" y="1267"/>
                  </a:lnTo>
                  <a:lnTo>
                    <a:pt x="1450" y="1265"/>
                  </a:lnTo>
                  <a:lnTo>
                    <a:pt x="1451" y="1263"/>
                  </a:lnTo>
                  <a:lnTo>
                    <a:pt x="1452" y="1261"/>
                  </a:lnTo>
                  <a:lnTo>
                    <a:pt x="1452" y="1258"/>
                  </a:lnTo>
                  <a:lnTo>
                    <a:pt x="1452" y="1255"/>
                  </a:lnTo>
                  <a:lnTo>
                    <a:pt x="1450" y="1252"/>
                  </a:lnTo>
                  <a:lnTo>
                    <a:pt x="793" y="117"/>
                  </a:lnTo>
                  <a:lnTo>
                    <a:pt x="791" y="114"/>
                  </a:lnTo>
                  <a:lnTo>
                    <a:pt x="788" y="113"/>
                  </a:lnTo>
                  <a:lnTo>
                    <a:pt x="785" y="112"/>
                  </a:lnTo>
                  <a:lnTo>
                    <a:pt x="784" y="111"/>
                  </a:lnTo>
                  <a:lnTo>
                    <a:pt x="781" y="111"/>
                  </a:lnTo>
                  <a:close/>
                  <a:moveTo>
                    <a:pt x="781" y="0"/>
                  </a:moveTo>
                  <a:lnTo>
                    <a:pt x="807" y="2"/>
                  </a:lnTo>
                  <a:lnTo>
                    <a:pt x="831" y="10"/>
                  </a:lnTo>
                  <a:lnTo>
                    <a:pt x="854" y="23"/>
                  </a:lnTo>
                  <a:lnTo>
                    <a:pt x="873" y="40"/>
                  </a:lnTo>
                  <a:lnTo>
                    <a:pt x="889" y="62"/>
                  </a:lnTo>
                  <a:lnTo>
                    <a:pt x="1546" y="1196"/>
                  </a:lnTo>
                  <a:lnTo>
                    <a:pt x="1557" y="1219"/>
                  </a:lnTo>
                  <a:lnTo>
                    <a:pt x="1562" y="1245"/>
                  </a:lnTo>
                  <a:lnTo>
                    <a:pt x="1562" y="1271"/>
                  </a:lnTo>
                  <a:lnTo>
                    <a:pt x="1557" y="1297"/>
                  </a:lnTo>
                  <a:lnTo>
                    <a:pt x="1547" y="1321"/>
                  </a:lnTo>
                  <a:lnTo>
                    <a:pt x="1531" y="1342"/>
                  </a:lnTo>
                  <a:lnTo>
                    <a:pt x="1512" y="1360"/>
                  </a:lnTo>
                  <a:lnTo>
                    <a:pt x="1489" y="1373"/>
                  </a:lnTo>
                  <a:lnTo>
                    <a:pt x="1465" y="1381"/>
                  </a:lnTo>
                  <a:lnTo>
                    <a:pt x="1439" y="1384"/>
                  </a:lnTo>
                  <a:lnTo>
                    <a:pt x="124" y="1384"/>
                  </a:lnTo>
                  <a:lnTo>
                    <a:pt x="98" y="1381"/>
                  </a:lnTo>
                  <a:lnTo>
                    <a:pt x="73" y="1373"/>
                  </a:lnTo>
                  <a:lnTo>
                    <a:pt x="50" y="1360"/>
                  </a:lnTo>
                  <a:lnTo>
                    <a:pt x="31" y="1342"/>
                  </a:lnTo>
                  <a:lnTo>
                    <a:pt x="16" y="1321"/>
                  </a:lnTo>
                  <a:lnTo>
                    <a:pt x="5" y="1297"/>
                  </a:lnTo>
                  <a:lnTo>
                    <a:pt x="0" y="1271"/>
                  </a:lnTo>
                  <a:lnTo>
                    <a:pt x="0" y="1245"/>
                  </a:lnTo>
                  <a:lnTo>
                    <a:pt x="6" y="1219"/>
                  </a:lnTo>
                  <a:lnTo>
                    <a:pt x="17" y="1196"/>
                  </a:lnTo>
                  <a:lnTo>
                    <a:pt x="674" y="62"/>
                  </a:lnTo>
                  <a:lnTo>
                    <a:pt x="689" y="40"/>
                  </a:lnTo>
                  <a:lnTo>
                    <a:pt x="708" y="23"/>
                  </a:lnTo>
                  <a:lnTo>
                    <a:pt x="731" y="10"/>
                  </a:lnTo>
                  <a:lnTo>
                    <a:pt x="756" y="2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247"/>
            <p:cNvSpPr>
              <a:spLocks/>
            </p:cNvSpPr>
            <p:nvPr/>
          </p:nvSpPr>
          <p:spPr bwMode="auto">
            <a:xfrm>
              <a:off x="9388476" y="3802063"/>
              <a:ext cx="19050" cy="98425"/>
            </a:xfrm>
            <a:custGeom>
              <a:avLst/>
              <a:gdLst>
                <a:gd name="T0" fmla="*/ 55 w 111"/>
                <a:gd name="T1" fmla="*/ 0 h 559"/>
                <a:gd name="T2" fmla="*/ 72 w 111"/>
                <a:gd name="T3" fmla="*/ 3 h 559"/>
                <a:gd name="T4" fmla="*/ 87 w 111"/>
                <a:gd name="T5" fmla="*/ 11 h 559"/>
                <a:gd name="T6" fmla="*/ 99 w 111"/>
                <a:gd name="T7" fmla="*/ 23 h 559"/>
                <a:gd name="T8" fmla="*/ 107 w 111"/>
                <a:gd name="T9" fmla="*/ 38 h 559"/>
                <a:gd name="T10" fmla="*/ 111 w 111"/>
                <a:gd name="T11" fmla="*/ 56 h 559"/>
                <a:gd name="T12" fmla="*/ 111 w 111"/>
                <a:gd name="T13" fmla="*/ 503 h 559"/>
                <a:gd name="T14" fmla="*/ 107 w 111"/>
                <a:gd name="T15" fmla="*/ 520 h 559"/>
                <a:gd name="T16" fmla="*/ 99 w 111"/>
                <a:gd name="T17" fmla="*/ 536 h 559"/>
                <a:gd name="T18" fmla="*/ 87 w 111"/>
                <a:gd name="T19" fmla="*/ 548 h 559"/>
                <a:gd name="T20" fmla="*/ 72 w 111"/>
                <a:gd name="T21" fmla="*/ 556 h 559"/>
                <a:gd name="T22" fmla="*/ 55 w 111"/>
                <a:gd name="T23" fmla="*/ 559 h 559"/>
                <a:gd name="T24" fmla="*/ 38 w 111"/>
                <a:gd name="T25" fmla="*/ 556 h 559"/>
                <a:gd name="T26" fmla="*/ 23 w 111"/>
                <a:gd name="T27" fmla="*/ 548 h 559"/>
                <a:gd name="T28" fmla="*/ 11 w 111"/>
                <a:gd name="T29" fmla="*/ 536 h 559"/>
                <a:gd name="T30" fmla="*/ 3 w 111"/>
                <a:gd name="T31" fmla="*/ 520 h 559"/>
                <a:gd name="T32" fmla="*/ 0 w 111"/>
                <a:gd name="T33" fmla="*/ 503 h 559"/>
                <a:gd name="T34" fmla="*/ 0 w 111"/>
                <a:gd name="T35" fmla="*/ 56 h 559"/>
                <a:gd name="T36" fmla="*/ 3 w 111"/>
                <a:gd name="T37" fmla="*/ 38 h 559"/>
                <a:gd name="T38" fmla="*/ 11 w 111"/>
                <a:gd name="T39" fmla="*/ 23 h 559"/>
                <a:gd name="T40" fmla="*/ 23 w 111"/>
                <a:gd name="T41" fmla="*/ 11 h 559"/>
                <a:gd name="T42" fmla="*/ 38 w 111"/>
                <a:gd name="T43" fmla="*/ 3 h 559"/>
                <a:gd name="T44" fmla="*/ 55 w 111"/>
                <a:gd name="T45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559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1" y="56"/>
                  </a:lnTo>
                  <a:lnTo>
                    <a:pt x="111" y="503"/>
                  </a:lnTo>
                  <a:lnTo>
                    <a:pt x="107" y="520"/>
                  </a:lnTo>
                  <a:lnTo>
                    <a:pt x="99" y="536"/>
                  </a:lnTo>
                  <a:lnTo>
                    <a:pt x="87" y="548"/>
                  </a:lnTo>
                  <a:lnTo>
                    <a:pt x="72" y="556"/>
                  </a:lnTo>
                  <a:lnTo>
                    <a:pt x="55" y="559"/>
                  </a:lnTo>
                  <a:lnTo>
                    <a:pt x="38" y="556"/>
                  </a:lnTo>
                  <a:lnTo>
                    <a:pt x="23" y="548"/>
                  </a:lnTo>
                  <a:lnTo>
                    <a:pt x="11" y="536"/>
                  </a:lnTo>
                  <a:lnTo>
                    <a:pt x="3" y="520"/>
                  </a:lnTo>
                  <a:lnTo>
                    <a:pt x="0" y="50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248"/>
            <p:cNvSpPr>
              <a:spLocks/>
            </p:cNvSpPr>
            <p:nvPr/>
          </p:nvSpPr>
          <p:spPr bwMode="auto">
            <a:xfrm>
              <a:off x="9388476" y="3919538"/>
              <a:ext cx="19050" cy="20638"/>
            </a:xfrm>
            <a:custGeom>
              <a:avLst/>
              <a:gdLst>
                <a:gd name="T0" fmla="*/ 54 w 111"/>
                <a:gd name="T1" fmla="*/ 0 h 111"/>
                <a:gd name="T2" fmla="*/ 69 w 111"/>
                <a:gd name="T3" fmla="*/ 1 h 111"/>
                <a:gd name="T4" fmla="*/ 83 w 111"/>
                <a:gd name="T5" fmla="*/ 6 h 111"/>
                <a:gd name="T6" fmla="*/ 94 w 111"/>
                <a:gd name="T7" fmla="*/ 15 h 111"/>
                <a:gd name="T8" fmla="*/ 103 w 111"/>
                <a:gd name="T9" fmla="*/ 26 h 111"/>
                <a:gd name="T10" fmla="*/ 108 w 111"/>
                <a:gd name="T11" fmla="*/ 39 h 111"/>
                <a:gd name="T12" fmla="*/ 111 w 111"/>
                <a:gd name="T13" fmla="*/ 55 h 111"/>
                <a:gd name="T14" fmla="*/ 108 w 111"/>
                <a:gd name="T15" fmla="*/ 69 h 111"/>
                <a:gd name="T16" fmla="*/ 103 w 111"/>
                <a:gd name="T17" fmla="*/ 82 h 111"/>
                <a:gd name="T18" fmla="*/ 94 w 111"/>
                <a:gd name="T19" fmla="*/ 94 h 111"/>
                <a:gd name="T20" fmla="*/ 82 w 111"/>
                <a:gd name="T21" fmla="*/ 102 h 111"/>
                <a:gd name="T22" fmla="*/ 69 w 111"/>
                <a:gd name="T23" fmla="*/ 108 h 111"/>
                <a:gd name="T24" fmla="*/ 55 w 111"/>
                <a:gd name="T25" fmla="*/ 111 h 111"/>
                <a:gd name="T26" fmla="*/ 41 w 111"/>
                <a:gd name="T27" fmla="*/ 108 h 111"/>
                <a:gd name="T28" fmla="*/ 28 w 111"/>
                <a:gd name="T29" fmla="*/ 102 h 111"/>
                <a:gd name="T30" fmla="*/ 16 w 111"/>
                <a:gd name="T31" fmla="*/ 94 h 111"/>
                <a:gd name="T32" fmla="*/ 7 w 111"/>
                <a:gd name="T33" fmla="*/ 82 h 111"/>
                <a:gd name="T34" fmla="*/ 2 w 111"/>
                <a:gd name="T35" fmla="*/ 69 h 111"/>
                <a:gd name="T36" fmla="*/ 0 w 111"/>
                <a:gd name="T37" fmla="*/ 55 h 111"/>
                <a:gd name="T38" fmla="*/ 2 w 111"/>
                <a:gd name="T39" fmla="*/ 39 h 111"/>
                <a:gd name="T40" fmla="*/ 7 w 111"/>
                <a:gd name="T41" fmla="*/ 26 h 111"/>
                <a:gd name="T42" fmla="*/ 16 w 111"/>
                <a:gd name="T43" fmla="*/ 15 h 111"/>
                <a:gd name="T44" fmla="*/ 27 w 111"/>
                <a:gd name="T45" fmla="*/ 6 h 111"/>
                <a:gd name="T46" fmla="*/ 40 w 111"/>
                <a:gd name="T47" fmla="*/ 1 h 111"/>
                <a:gd name="T48" fmla="*/ 54 w 111"/>
                <a:gd name="T4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11">
                  <a:moveTo>
                    <a:pt x="54" y="0"/>
                  </a:moveTo>
                  <a:lnTo>
                    <a:pt x="69" y="1"/>
                  </a:lnTo>
                  <a:lnTo>
                    <a:pt x="83" y="6"/>
                  </a:lnTo>
                  <a:lnTo>
                    <a:pt x="94" y="15"/>
                  </a:lnTo>
                  <a:lnTo>
                    <a:pt x="103" y="26"/>
                  </a:lnTo>
                  <a:lnTo>
                    <a:pt x="108" y="39"/>
                  </a:lnTo>
                  <a:lnTo>
                    <a:pt x="111" y="55"/>
                  </a:lnTo>
                  <a:lnTo>
                    <a:pt x="108" y="69"/>
                  </a:lnTo>
                  <a:lnTo>
                    <a:pt x="103" y="82"/>
                  </a:lnTo>
                  <a:lnTo>
                    <a:pt x="94" y="94"/>
                  </a:lnTo>
                  <a:lnTo>
                    <a:pt x="82" y="102"/>
                  </a:lnTo>
                  <a:lnTo>
                    <a:pt x="69" y="108"/>
                  </a:lnTo>
                  <a:lnTo>
                    <a:pt x="55" y="111"/>
                  </a:lnTo>
                  <a:lnTo>
                    <a:pt x="41" y="108"/>
                  </a:lnTo>
                  <a:lnTo>
                    <a:pt x="28" y="102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39"/>
                  </a:lnTo>
                  <a:lnTo>
                    <a:pt x="7" y="26"/>
                  </a:lnTo>
                  <a:lnTo>
                    <a:pt x="16" y="15"/>
                  </a:lnTo>
                  <a:lnTo>
                    <a:pt x="27" y="6"/>
                  </a:lnTo>
                  <a:lnTo>
                    <a:pt x="40" y="1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249"/>
            <p:cNvSpPr>
              <a:spLocks/>
            </p:cNvSpPr>
            <p:nvPr/>
          </p:nvSpPr>
          <p:spPr bwMode="auto">
            <a:xfrm>
              <a:off x="9104313" y="3495675"/>
              <a:ext cx="587375" cy="393700"/>
            </a:xfrm>
            <a:custGeom>
              <a:avLst/>
              <a:gdLst>
                <a:gd name="T0" fmla="*/ 2260 w 3330"/>
                <a:gd name="T1" fmla="*/ 77 h 2234"/>
                <a:gd name="T2" fmla="*/ 2611 w 3330"/>
                <a:gd name="T3" fmla="*/ 345 h 2234"/>
                <a:gd name="T4" fmla="*/ 2807 w 3330"/>
                <a:gd name="T5" fmla="*/ 749 h 2234"/>
                <a:gd name="T6" fmla="*/ 3041 w 3330"/>
                <a:gd name="T7" fmla="*/ 1004 h 2234"/>
                <a:gd name="T8" fmla="*/ 3264 w 3330"/>
                <a:gd name="T9" fmla="*/ 1272 h 2234"/>
                <a:gd name="T10" fmla="*/ 3327 w 3330"/>
                <a:gd name="T11" fmla="*/ 1627 h 2234"/>
                <a:gd name="T12" fmla="*/ 3194 w 3330"/>
                <a:gd name="T13" fmla="*/ 1968 h 2234"/>
                <a:gd name="T14" fmla="*/ 2908 w 3330"/>
                <a:gd name="T15" fmla="*/ 2186 h 2234"/>
                <a:gd name="T16" fmla="*/ 2630 w 3330"/>
                <a:gd name="T17" fmla="*/ 2223 h 2234"/>
                <a:gd name="T18" fmla="*/ 2630 w 3330"/>
                <a:gd name="T19" fmla="*/ 2133 h 2234"/>
                <a:gd name="T20" fmla="*/ 2879 w 3330"/>
                <a:gd name="T21" fmla="*/ 2078 h 2234"/>
                <a:gd name="T22" fmla="*/ 3124 w 3330"/>
                <a:gd name="T23" fmla="*/ 1875 h 2234"/>
                <a:gd name="T24" fmla="*/ 3219 w 3330"/>
                <a:gd name="T25" fmla="*/ 1562 h 2234"/>
                <a:gd name="T26" fmla="*/ 3122 w 3330"/>
                <a:gd name="T27" fmla="*/ 1245 h 2234"/>
                <a:gd name="T28" fmla="*/ 2872 w 3330"/>
                <a:gd name="T29" fmla="*/ 1037 h 2234"/>
                <a:gd name="T30" fmla="*/ 2715 w 3330"/>
                <a:gd name="T31" fmla="*/ 999 h 2234"/>
                <a:gd name="T32" fmla="*/ 2540 w 3330"/>
                <a:gd name="T33" fmla="*/ 1000 h 2234"/>
                <a:gd name="T34" fmla="*/ 2456 w 3330"/>
                <a:gd name="T35" fmla="*/ 986 h 2234"/>
                <a:gd name="T36" fmla="*/ 2462 w 3330"/>
                <a:gd name="T37" fmla="*/ 906 h 2234"/>
                <a:gd name="T38" fmla="*/ 2678 w 3330"/>
                <a:gd name="T39" fmla="*/ 884 h 2234"/>
                <a:gd name="T40" fmla="*/ 2616 w 3330"/>
                <a:gd name="T41" fmla="*/ 552 h 2234"/>
                <a:gd name="T42" fmla="*/ 2345 w 3330"/>
                <a:gd name="T43" fmla="*/ 252 h 2234"/>
                <a:gd name="T44" fmla="*/ 1963 w 3330"/>
                <a:gd name="T45" fmla="*/ 115 h 2234"/>
                <a:gd name="T46" fmla="*/ 1573 w 3330"/>
                <a:gd name="T47" fmla="*/ 177 h 2234"/>
                <a:gd name="T48" fmla="*/ 1252 w 3330"/>
                <a:gd name="T49" fmla="*/ 403 h 2234"/>
                <a:gd name="T50" fmla="*/ 1360 w 3330"/>
                <a:gd name="T51" fmla="*/ 672 h 2234"/>
                <a:gd name="T52" fmla="*/ 1364 w 3330"/>
                <a:gd name="T53" fmla="*/ 882 h 2234"/>
                <a:gd name="T54" fmla="*/ 1280 w 3330"/>
                <a:gd name="T55" fmla="*/ 855 h 2234"/>
                <a:gd name="T56" fmla="*/ 1217 w 3330"/>
                <a:gd name="T57" fmla="*/ 630 h 2234"/>
                <a:gd name="T58" fmla="*/ 1060 w 3330"/>
                <a:gd name="T59" fmla="*/ 487 h 2234"/>
                <a:gd name="T60" fmla="*/ 974 w 3330"/>
                <a:gd name="T61" fmla="*/ 457 h 2234"/>
                <a:gd name="T62" fmla="*/ 840 w 3330"/>
                <a:gd name="T63" fmla="*/ 449 h 2234"/>
                <a:gd name="T64" fmla="*/ 597 w 3330"/>
                <a:gd name="T65" fmla="*/ 578 h 2234"/>
                <a:gd name="T66" fmla="*/ 500 w 3330"/>
                <a:gd name="T67" fmla="*/ 838 h 2234"/>
                <a:gd name="T68" fmla="*/ 500 w 3330"/>
                <a:gd name="T69" fmla="*/ 928 h 2234"/>
                <a:gd name="T70" fmla="*/ 260 w 3330"/>
                <a:gd name="T71" fmla="*/ 1113 h 2234"/>
                <a:gd name="T72" fmla="*/ 121 w 3330"/>
                <a:gd name="T73" fmla="*/ 1410 h 2234"/>
                <a:gd name="T74" fmla="*/ 158 w 3330"/>
                <a:gd name="T75" fmla="*/ 1752 h 2234"/>
                <a:gd name="T76" fmla="*/ 376 w 3330"/>
                <a:gd name="T77" fmla="*/ 2019 h 2234"/>
                <a:gd name="T78" fmla="*/ 713 w 3330"/>
                <a:gd name="T79" fmla="*/ 2121 h 2234"/>
                <a:gd name="T80" fmla="*/ 766 w 3330"/>
                <a:gd name="T81" fmla="*/ 2196 h 2234"/>
                <a:gd name="T82" fmla="*/ 585 w 3330"/>
                <a:gd name="T83" fmla="*/ 2222 h 2234"/>
                <a:gd name="T84" fmla="*/ 254 w 3330"/>
                <a:gd name="T85" fmla="*/ 2065 h 2234"/>
                <a:gd name="T86" fmla="*/ 44 w 3330"/>
                <a:gd name="T87" fmla="*/ 1766 h 2234"/>
                <a:gd name="T88" fmla="*/ 11 w 3330"/>
                <a:gd name="T89" fmla="*/ 1394 h 2234"/>
                <a:gd name="T90" fmla="*/ 160 w 3330"/>
                <a:gd name="T91" fmla="*/ 1058 h 2234"/>
                <a:gd name="T92" fmla="*/ 389 w 3330"/>
                <a:gd name="T93" fmla="*/ 838 h 2234"/>
                <a:gd name="T94" fmla="*/ 485 w 3330"/>
                <a:gd name="T95" fmla="*/ 541 h 2234"/>
                <a:gd name="T96" fmla="*/ 731 w 3330"/>
                <a:gd name="T97" fmla="*/ 360 h 2234"/>
                <a:gd name="T98" fmla="*/ 962 w 3330"/>
                <a:gd name="T99" fmla="*/ 341 h 2234"/>
                <a:gd name="T100" fmla="*/ 1111 w 3330"/>
                <a:gd name="T101" fmla="*/ 388 h 2234"/>
                <a:gd name="T102" fmla="*/ 1370 w 3330"/>
                <a:gd name="T103" fmla="*/ 155 h 2234"/>
                <a:gd name="T104" fmla="*/ 1754 w 3330"/>
                <a:gd name="T105" fmla="*/ 10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0" h="2234">
                  <a:moveTo>
                    <a:pt x="1892" y="0"/>
                  </a:moveTo>
                  <a:lnTo>
                    <a:pt x="1970" y="3"/>
                  </a:lnTo>
                  <a:lnTo>
                    <a:pt x="2045" y="12"/>
                  </a:lnTo>
                  <a:lnTo>
                    <a:pt x="2119" y="28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1"/>
                  </a:lnTo>
                  <a:lnTo>
                    <a:pt x="2391" y="148"/>
                  </a:lnTo>
                  <a:lnTo>
                    <a:pt x="2451" y="191"/>
                  </a:lnTo>
                  <a:lnTo>
                    <a:pt x="2509" y="238"/>
                  </a:lnTo>
                  <a:lnTo>
                    <a:pt x="2562" y="289"/>
                  </a:lnTo>
                  <a:lnTo>
                    <a:pt x="2611" y="345"/>
                  </a:lnTo>
                  <a:lnTo>
                    <a:pt x="2656" y="404"/>
                  </a:lnTo>
                  <a:lnTo>
                    <a:pt x="2696" y="467"/>
                  </a:lnTo>
                  <a:lnTo>
                    <a:pt x="2732" y="534"/>
                  </a:lnTo>
                  <a:lnTo>
                    <a:pt x="2763" y="603"/>
                  </a:lnTo>
                  <a:lnTo>
                    <a:pt x="2788" y="674"/>
                  </a:lnTo>
                  <a:lnTo>
                    <a:pt x="2807" y="749"/>
                  </a:lnTo>
                  <a:lnTo>
                    <a:pt x="2821" y="826"/>
                  </a:lnTo>
                  <a:lnTo>
                    <a:pt x="2829" y="904"/>
                  </a:lnTo>
                  <a:lnTo>
                    <a:pt x="2886" y="922"/>
                  </a:lnTo>
                  <a:lnTo>
                    <a:pt x="2940" y="944"/>
                  </a:lnTo>
                  <a:lnTo>
                    <a:pt x="2992" y="973"/>
                  </a:lnTo>
                  <a:lnTo>
                    <a:pt x="3041" y="1004"/>
                  </a:lnTo>
                  <a:lnTo>
                    <a:pt x="3087" y="1041"/>
                  </a:lnTo>
                  <a:lnTo>
                    <a:pt x="3130" y="1080"/>
                  </a:lnTo>
                  <a:lnTo>
                    <a:pt x="3170" y="1124"/>
                  </a:lnTo>
                  <a:lnTo>
                    <a:pt x="3205" y="1171"/>
                  </a:lnTo>
                  <a:lnTo>
                    <a:pt x="3237" y="1220"/>
                  </a:lnTo>
                  <a:lnTo>
                    <a:pt x="3264" y="1272"/>
                  </a:lnTo>
                  <a:lnTo>
                    <a:pt x="3288" y="1326"/>
                  </a:lnTo>
                  <a:lnTo>
                    <a:pt x="3306" y="1383"/>
                  </a:lnTo>
                  <a:lnTo>
                    <a:pt x="3319" y="1441"/>
                  </a:lnTo>
                  <a:lnTo>
                    <a:pt x="3327" y="1501"/>
                  </a:lnTo>
                  <a:lnTo>
                    <a:pt x="3330" y="1562"/>
                  </a:lnTo>
                  <a:lnTo>
                    <a:pt x="3327" y="1627"/>
                  </a:lnTo>
                  <a:lnTo>
                    <a:pt x="3318" y="1690"/>
                  </a:lnTo>
                  <a:lnTo>
                    <a:pt x="3304" y="1751"/>
                  </a:lnTo>
                  <a:lnTo>
                    <a:pt x="3284" y="1809"/>
                  </a:lnTo>
                  <a:lnTo>
                    <a:pt x="3258" y="1866"/>
                  </a:lnTo>
                  <a:lnTo>
                    <a:pt x="3228" y="1918"/>
                  </a:lnTo>
                  <a:lnTo>
                    <a:pt x="3194" y="1968"/>
                  </a:lnTo>
                  <a:lnTo>
                    <a:pt x="3155" y="2015"/>
                  </a:lnTo>
                  <a:lnTo>
                    <a:pt x="3112" y="2057"/>
                  </a:lnTo>
                  <a:lnTo>
                    <a:pt x="3067" y="2097"/>
                  </a:lnTo>
                  <a:lnTo>
                    <a:pt x="3016" y="2132"/>
                  </a:lnTo>
                  <a:lnTo>
                    <a:pt x="2964" y="2161"/>
                  </a:lnTo>
                  <a:lnTo>
                    <a:pt x="2908" y="2186"/>
                  </a:lnTo>
                  <a:lnTo>
                    <a:pt x="2850" y="2207"/>
                  </a:lnTo>
                  <a:lnTo>
                    <a:pt x="2789" y="2222"/>
                  </a:lnTo>
                  <a:lnTo>
                    <a:pt x="2727" y="2231"/>
                  </a:lnTo>
                  <a:lnTo>
                    <a:pt x="2663" y="2234"/>
                  </a:lnTo>
                  <a:lnTo>
                    <a:pt x="2645" y="2231"/>
                  </a:lnTo>
                  <a:lnTo>
                    <a:pt x="2630" y="2223"/>
                  </a:lnTo>
                  <a:lnTo>
                    <a:pt x="2618" y="2211"/>
                  </a:lnTo>
                  <a:lnTo>
                    <a:pt x="2610" y="2196"/>
                  </a:lnTo>
                  <a:lnTo>
                    <a:pt x="2606" y="2178"/>
                  </a:lnTo>
                  <a:lnTo>
                    <a:pt x="2610" y="2160"/>
                  </a:lnTo>
                  <a:lnTo>
                    <a:pt x="2618" y="2145"/>
                  </a:lnTo>
                  <a:lnTo>
                    <a:pt x="2630" y="2133"/>
                  </a:lnTo>
                  <a:lnTo>
                    <a:pt x="2645" y="2125"/>
                  </a:lnTo>
                  <a:lnTo>
                    <a:pt x="2663" y="2121"/>
                  </a:lnTo>
                  <a:lnTo>
                    <a:pt x="2720" y="2119"/>
                  </a:lnTo>
                  <a:lnTo>
                    <a:pt x="2775" y="2110"/>
                  </a:lnTo>
                  <a:lnTo>
                    <a:pt x="2827" y="2097"/>
                  </a:lnTo>
                  <a:lnTo>
                    <a:pt x="2879" y="2078"/>
                  </a:lnTo>
                  <a:lnTo>
                    <a:pt x="2927" y="2054"/>
                  </a:lnTo>
                  <a:lnTo>
                    <a:pt x="2974" y="2026"/>
                  </a:lnTo>
                  <a:lnTo>
                    <a:pt x="3016" y="1994"/>
                  </a:lnTo>
                  <a:lnTo>
                    <a:pt x="3056" y="1958"/>
                  </a:lnTo>
                  <a:lnTo>
                    <a:pt x="3092" y="1918"/>
                  </a:lnTo>
                  <a:lnTo>
                    <a:pt x="3124" y="1875"/>
                  </a:lnTo>
                  <a:lnTo>
                    <a:pt x="3151" y="1829"/>
                  </a:lnTo>
                  <a:lnTo>
                    <a:pt x="3175" y="1780"/>
                  </a:lnTo>
                  <a:lnTo>
                    <a:pt x="3194" y="1728"/>
                  </a:lnTo>
                  <a:lnTo>
                    <a:pt x="3208" y="1675"/>
                  </a:lnTo>
                  <a:lnTo>
                    <a:pt x="3216" y="1619"/>
                  </a:lnTo>
                  <a:lnTo>
                    <a:pt x="3219" y="1562"/>
                  </a:lnTo>
                  <a:lnTo>
                    <a:pt x="3216" y="1505"/>
                  </a:lnTo>
                  <a:lnTo>
                    <a:pt x="3207" y="1449"/>
                  </a:lnTo>
                  <a:lnTo>
                    <a:pt x="3194" y="1394"/>
                  </a:lnTo>
                  <a:lnTo>
                    <a:pt x="3175" y="1343"/>
                  </a:lnTo>
                  <a:lnTo>
                    <a:pt x="3150" y="1293"/>
                  </a:lnTo>
                  <a:lnTo>
                    <a:pt x="3122" y="1245"/>
                  </a:lnTo>
                  <a:lnTo>
                    <a:pt x="3089" y="1201"/>
                  </a:lnTo>
                  <a:lnTo>
                    <a:pt x="3053" y="1160"/>
                  </a:lnTo>
                  <a:lnTo>
                    <a:pt x="3012" y="1122"/>
                  </a:lnTo>
                  <a:lnTo>
                    <a:pt x="2969" y="1090"/>
                  </a:lnTo>
                  <a:lnTo>
                    <a:pt x="2922" y="1060"/>
                  </a:lnTo>
                  <a:lnTo>
                    <a:pt x="2872" y="1037"/>
                  </a:lnTo>
                  <a:lnTo>
                    <a:pt x="2820" y="1018"/>
                  </a:lnTo>
                  <a:lnTo>
                    <a:pt x="2766" y="1004"/>
                  </a:lnTo>
                  <a:lnTo>
                    <a:pt x="2761" y="1003"/>
                  </a:lnTo>
                  <a:lnTo>
                    <a:pt x="2751" y="1002"/>
                  </a:lnTo>
                  <a:lnTo>
                    <a:pt x="2736" y="1001"/>
                  </a:lnTo>
                  <a:lnTo>
                    <a:pt x="2715" y="999"/>
                  </a:lnTo>
                  <a:lnTo>
                    <a:pt x="2692" y="997"/>
                  </a:lnTo>
                  <a:lnTo>
                    <a:pt x="2666" y="996"/>
                  </a:lnTo>
                  <a:lnTo>
                    <a:pt x="2637" y="996"/>
                  </a:lnTo>
                  <a:lnTo>
                    <a:pt x="2605" y="996"/>
                  </a:lnTo>
                  <a:lnTo>
                    <a:pt x="2573" y="997"/>
                  </a:lnTo>
                  <a:lnTo>
                    <a:pt x="2540" y="1000"/>
                  </a:lnTo>
                  <a:lnTo>
                    <a:pt x="2506" y="1004"/>
                  </a:lnTo>
                  <a:lnTo>
                    <a:pt x="2502" y="1005"/>
                  </a:lnTo>
                  <a:lnTo>
                    <a:pt x="2498" y="1005"/>
                  </a:lnTo>
                  <a:lnTo>
                    <a:pt x="2481" y="1003"/>
                  </a:lnTo>
                  <a:lnTo>
                    <a:pt x="2467" y="996"/>
                  </a:lnTo>
                  <a:lnTo>
                    <a:pt x="2456" y="986"/>
                  </a:lnTo>
                  <a:lnTo>
                    <a:pt x="2447" y="973"/>
                  </a:lnTo>
                  <a:lnTo>
                    <a:pt x="2443" y="958"/>
                  </a:lnTo>
                  <a:lnTo>
                    <a:pt x="2442" y="942"/>
                  </a:lnTo>
                  <a:lnTo>
                    <a:pt x="2446" y="928"/>
                  </a:lnTo>
                  <a:lnTo>
                    <a:pt x="2453" y="916"/>
                  </a:lnTo>
                  <a:lnTo>
                    <a:pt x="2462" y="906"/>
                  </a:lnTo>
                  <a:lnTo>
                    <a:pt x="2475" y="898"/>
                  </a:lnTo>
                  <a:lnTo>
                    <a:pt x="2489" y="894"/>
                  </a:lnTo>
                  <a:lnTo>
                    <a:pt x="2540" y="888"/>
                  </a:lnTo>
                  <a:lnTo>
                    <a:pt x="2589" y="884"/>
                  </a:lnTo>
                  <a:lnTo>
                    <a:pt x="2636" y="883"/>
                  </a:lnTo>
                  <a:lnTo>
                    <a:pt x="2678" y="884"/>
                  </a:lnTo>
                  <a:lnTo>
                    <a:pt x="2715" y="888"/>
                  </a:lnTo>
                  <a:lnTo>
                    <a:pt x="2706" y="815"/>
                  </a:lnTo>
                  <a:lnTo>
                    <a:pt x="2692" y="746"/>
                  </a:lnTo>
                  <a:lnTo>
                    <a:pt x="2672" y="679"/>
                  </a:lnTo>
                  <a:lnTo>
                    <a:pt x="2646" y="614"/>
                  </a:lnTo>
                  <a:lnTo>
                    <a:pt x="2616" y="552"/>
                  </a:lnTo>
                  <a:lnTo>
                    <a:pt x="2581" y="493"/>
                  </a:lnTo>
                  <a:lnTo>
                    <a:pt x="2542" y="438"/>
                  </a:lnTo>
                  <a:lnTo>
                    <a:pt x="2499" y="386"/>
                  </a:lnTo>
                  <a:lnTo>
                    <a:pt x="2451" y="337"/>
                  </a:lnTo>
                  <a:lnTo>
                    <a:pt x="2400" y="292"/>
                  </a:lnTo>
                  <a:lnTo>
                    <a:pt x="2345" y="252"/>
                  </a:lnTo>
                  <a:lnTo>
                    <a:pt x="2288" y="216"/>
                  </a:lnTo>
                  <a:lnTo>
                    <a:pt x="2228" y="186"/>
                  </a:lnTo>
                  <a:lnTo>
                    <a:pt x="2165" y="159"/>
                  </a:lnTo>
                  <a:lnTo>
                    <a:pt x="2099" y="139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7"/>
                  </a:lnTo>
                  <a:lnTo>
                    <a:pt x="1513" y="204"/>
                  </a:lnTo>
                  <a:lnTo>
                    <a:pt x="1455" y="235"/>
                  </a:lnTo>
                  <a:lnTo>
                    <a:pt x="1400" y="272"/>
                  </a:lnTo>
                  <a:lnTo>
                    <a:pt x="1347" y="312"/>
                  </a:lnTo>
                  <a:lnTo>
                    <a:pt x="1298" y="355"/>
                  </a:lnTo>
                  <a:lnTo>
                    <a:pt x="1252" y="403"/>
                  </a:lnTo>
                  <a:lnTo>
                    <a:pt x="1210" y="454"/>
                  </a:lnTo>
                  <a:lnTo>
                    <a:pt x="1248" y="490"/>
                  </a:lnTo>
                  <a:lnTo>
                    <a:pt x="1284" y="531"/>
                  </a:lnTo>
                  <a:lnTo>
                    <a:pt x="1314" y="575"/>
                  </a:lnTo>
                  <a:lnTo>
                    <a:pt x="1339" y="622"/>
                  </a:lnTo>
                  <a:lnTo>
                    <a:pt x="1360" y="672"/>
                  </a:lnTo>
                  <a:lnTo>
                    <a:pt x="1375" y="725"/>
                  </a:lnTo>
                  <a:lnTo>
                    <a:pt x="1384" y="781"/>
                  </a:lnTo>
                  <a:lnTo>
                    <a:pt x="1388" y="838"/>
                  </a:lnTo>
                  <a:lnTo>
                    <a:pt x="1384" y="855"/>
                  </a:lnTo>
                  <a:lnTo>
                    <a:pt x="1376" y="870"/>
                  </a:lnTo>
                  <a:lnTo>
                    <a:pt x="1364" y="882"/>
                  </a:lnTo>
                  <a:lnTo>
                    <a:pt x="1349" y="891"/>
                  </a:lnTo>
                  <a:lnTo>
                    <a:pt x="1332" y="894"/>
                  </a:lnTo>
                  <a:lnTo>
                    <a:pt x="1315" y="891"/>
                  </a:lnTo>
                  <a:lnTo>
                    <a:pt x="1299" y="882"/>
                  </a:lnTo>
                  <a:lnTo>
                    <a:pt x="1288" y="870"/>
                  </a:lnTo>
                  <a:lnTo>
                    <a:pt x="1280" y="855"/>
                  </a:lnTo>
                  <a:lnTo>
                    <a:pt x="1277" y="838"/>
                  </a:lnTo>
                  <a:lnTo>
                    <a:pt x="1273" y="792"/>
                  </a:lnTo>
                  <a:lnTo>
                    <a:pt x="1266" y="748"/>
                  </a:lnTo>
                  <a:lnTo>
                    <a:pt x="1254" y="707"/>
                  </a:lnTo>
                  <a:lnTo>
                    <a:pt x="1237" y="667"/>
                  </a:lnTo>
                  <a:lnTo>
                    <a:pt x="1217" y="630"/>
                  </a:lnTo>
                  <a:lnTo>
                    <a:pt x="1192" y="595"/>
                  </a:lnTo>
                  <a:lnTo>
                    <a:pt x="1164" y="563"/>
                  </a:lnTo>
                  <a:lnTo>
                    <a:pt x="1133" y="534"/>
                  </a:lnTo>
                  <a:lnTo>
                    <a:pt x="1099" y="510"/>
                  </a:lnTo>
                  <a:lnTo>
                    <a:pt x="1080" y="498"/>
                  </a:lnTo>
                  <a:lnTo>
                    <a:pt x="1060" y="487"/>
                  </a:lnTo>
                  <a:lnTo>
                    <a:pt x="1047" y="481"/>
                  </a:lnTo>
                  <a:lnTo>
                    <a:pt x="1025" y="472"/>
                  </a:lnTo>
                  <a:lnTo>
                    <a:pt x="1002" y="463"/>
                  </a:lnTo>
                  <a:lnTo>
                    <a:pt x="999" y="463"/>
                  </a:lnTo>
                  <a:lnTo>
                    <a:pt x="996" y="462"/>
                  </a:lnTo>
                  <a:lnTo>
                    <a:pt x="974" y="457"/>
                  </a:lnTo>
                  <a:lnTo>
                    <a:pt x="952" y="452"/>
                  </a:lnTo>
                  <a:lnTo>
                    <a:pt x="946" y="451"/>
                  </a:lnTo>
                  <a:lnTo>
                    <a:pt x="939" y="450"/>
                  </a:lnTo>
                  <a:lnTo>
                    <a:pt x="913" y="448"/>
                  </a:lnTo>
                  <a:lnTo>
                    <a:pt x="888" y="446"/>
                  </a:lnTo>
                  <a:lnTo>
                    <a:pt x="840" y="449"/>
                  </a:lnTo>
                  <a:lnTo>
                    <a:pt x="792" y="458"/>
                  </a:lnTo>
                  <a:lnTo>
                    <a:pt x="748" y="472"/>
                  </a:lnTo>
                  <a:lnTo>
                    <a:pt x="705" y="492"/>
                  </a:lnTo>
                  <a:lnTo>
                    <a:pt x="666" y="517"/>
                  </a:lnTo>
                  <a:lnTo>
                    <a:pt x="630" y="545"/>
                  </a:lnTo>
                  <a:lnTo>
                    <a:pt x="597" y="578"/>
                  </a:lnTo>
                  <a:lnTo>
                    <a:pt x="569" y="614"/>
                  </a:lnTo>
                  <a:lnTo>
                    <a:pt x="545" y="654"/>
                  </a:lnTo>
                  <a:lnTo>
                    <a:pt x="526" y="697"/>
                  </a:lnTo>
                  <a:lnTo>
                    <a:pt x="512" y="741"/>
                  </a:lnTo>
                  <a:lnTo>
                    <a:pt x="503" y="788"/>
                  </a:lnTo>
                  <a:lnTo>
                    <a:pt x="500" y="838"/>
                  </a:lnTo>
                  <a:lnTo>
                    <a:pt x="500" y="844"/>
                  </a:lnTo>
                  <a:lnTo>
                    <a:pt x="501" y="851"/>
                  </a:lnTo>
                  <a:lnTo>
                    <a:pt x="501" y="863"/>
                  </a:lnTo>
                  <a:lnTo>
                    <a:pt x="501" y="872"/>
                  </a:lnTo>
                  <a:lnTo>
                    <a:pt x="500" y="894"/>
                  </a:lnTo>
                  <a:lnTo>
                    <a:pt x="500" y="928"/>
                  </a:lnTo>
                  <a:lnTo>
                    <a:pt x="468" y="943"/>
                  </a:lnTo>
                  <a:lnTo>
                    <a:pt x="422" y="969"/>
                  </a:lnTo>
                  <a:lnTo>
                    <a:pt x="377" y="999"/>
                  </a:lnTo>
                  <a:lnTo>
                    <a:pt x="335" y="1034"/>
                  </a:lnTo>
                  <a:lnTo>
                    <a:pt x="296" y="1071"/>
                  </a:lnTo>
                  <a:lnTo>
                    <a:pt x="260" y="1113"/>
                  </a:lnTo>
                  <a:lnTo>
                    <a:pt x="227" y="1157"/>
                  </a:lnTo>
                  <a:lnTo>
                    <a:pt x="198" y="1204"/>
                  </a:lnTo>
                  <a:lnTo>
                    <a:pt x="173" y="1253"/>
                  </a:lnTo>
                  <a:lnTo>
                    <a:pt x="151" y="1304"/>
                  </a:lnTo>
                  <a:lnTo>
                    <a:pt x="134" y="1356"/>
                  </a:lnTo>
                  <a:lnTo>
                    <a:pt x="121" y="1410"/>
                  </a:lnTo>
                  <a:lnTo>
                    <a:pt x="114" y="1462"/>
                  </a:lnTo>
                  <a:lnTo>
                    <a:pt x="111" y="1516"/>
                  </a:lnTo>
                  <a:lnTo>
                    <a:pt x="114" y="1578"/>
                  </a:lnTo>
                  <a:lnTo>
                    <a:pt x="123" y="1638"/>
                  </a:lnTo>
                  <a:lnTo>
                    <a:pt x="138" y="1696"/>
                  </a:lnTo>
                  <a:lnTo>
                    <a:pt x="158" y="1752"/>
                  </a:lnTo>
                  <a:lnTo>
                    <a:pt x="184" y="1805"/>
                  </a:lnTo>
                  <a:lnTo>
                    <a:pt x="214" y="1854"/>
                  </a:lnTo>
                  <a:lnTo>
                    <a:pt x="248" y="1901"/>
                  </a:lnTo>
                  <a:lnTo>
                    <a:pt x="288" y="1945"/>
                  </a:lnTo>
                  <a:lnTo>
                    <a:pt x="330" y="1983"/>
                  </a:lnTo>
                  <a:lnTo>
                    <a:pt x="376" y="2019"/>
                  </a:lnTo>
                  <a:lnTo>
                    <a:pt x="426" y="2048"/>
                  </a:lnTo>
                  <a:lnTo>
                    <a:pt x="479" y="2075"/>
                  </a:lnTo>
                  <a:lnTo>
                    <a:pt x="534" y="2095"/>
                  </a:lnTo>
                  <a:lnTo>
                    <a:pt x="591" y="2109"/>
                  </a:lnTo>
                  <a:lnTo>
                    <a:pt x="652" y="2118"/>
                  </a:lnTo>
                  <a:lnTo>
                    <a:pt x="713" y="2121"/>
                  </a:lnTo>
                  <a:lnTo>
                    <a:pt x="731" y="2125"/>
                  </a:lnTo>
                  <a:lnTo>
                    <a:pt x="746" y="2133"/>
                  </a:lnTo>
                  <a:lnTo>
                    <a:pt x="758" y="2145"/>
                  </a:lnTo>
                  <a:lnTo>
                    <a:pt x="766" y="2160"/>
                  </a:lnTo>
                  <a:lnTo>
                    <a:pt x="768" y="2178"/>
                  </a:lnTo>
                  <a:lnTo>
                    <a:pt x="766" y="2196"/>
                  </a:lnTo>
                  <a:lnTo>
                    <a:pt x="758" y="2211"/>
                  </a:lnTo>
                  <a:lnTo>
                    <a:pt x="746" y="2223"/>
                  </a:lnTo>
                  <a:lnTo>
                    <a:pt x="731" y="2231"/>
                  </a:lnTo>
                  <a:lnTo>
                    <a:pt x="713" y="2234"/>
                  </a:lnTo>
                  <a:lnTo>
                    <a:pt x="648" y="2231"/>
                  </a:lnTo>
                  <a:lnTo>
                    <a:pt x="585" y="2222"/>
                  </a:lnTo>
                  <a:lnTo>
                    <a:pt x="524" y="2208"/>
                  </a:lnTo>
                  <a:lnTo>
                    <a:pt x="464" y="2189"/>
                  </a:lnTo>
                  <a:lnTo>
                    <a:pt x="408" y="2165"/>
                  </a:lnTo>
                  <a:lnTo>
                    <a:pt x="353" y="2136"/>
                  </a:lnTo>
                  <a:lnTo>
                    <a:pt x="302" y="2102"/>
                  </a:lnTo>
                  <a:lnTo>
                    <a:pt x="254" y="2065"/>
                  </a:lnTo>
                  <a:lnTo>
                    <a:pt x="209" y="2023"/>
                  </a:lnTo>
                  <a:lnTo>
                    <a:pt x="168" y="1978"/>
                  </a:lnTo>
                  <a:lnTo>
                    <a:pt x="130" y="1930"/>
                  </a:lnTo>
                  <a:lnTo>
                    <a:pt x="98" y="1878"/>
                  </a:lnTo>
                  <a:lnTo>
                    <a:pt x="69" y="1824"/>
                  </a:lnTo>
                  <a:lnTo>
                    <a:pt x="44" y="1766"/>
                  </a:lnTo>
                  <a:lnTo>
                    <a:pt x="25" y="1707"/>
                  </a:lnTo>
                  <a:lnTo>
                    <a:pt x="11" y="1645"/>
                  </a:lnTo>
                  <a:lnTo>
                    <a:pt x="3" y="1581"/>
                  </a:lnTo>
                  <a:lnTo>
                    <a:pt x="0" y="1516"/>
                  </a:lnTo>
                  <a:lnTo>
                    <a:pt x="3" y="1455"/>
                  </a:lnTo>
                  <a:lnTo>
                    <a:pt x="11" y="1394"/>
                  </a:lnTo>
                  <a:lnTo>
                    <a:pt x="24" y="1334"/>
                  </a:lnTo>
                  <a:lnTo>
                    <a:pt x="42" y="1275"/>
                  </a:lnTo>
                  <a:lnTo>
                    <a:pt x="66" y="1218"/>
                  </a:lnTo>
                  <a:lnTo>
                    <a:pt x="93" y="1162"/>
                  </a:lnTo>
                  <a:lnTo>
                    <a:pt x="124" y="1109"/>
                  </a:lnTo>
                  <a:lnTo>
                    <a:pt x="160" y="1058"/>
                  </a:lnTo>
                  <a:lnTo>
                    <a:pt x="200" y="1010"/>
                  </a:lnTo>
                  <a:lnTo>
                    <a:pt x="242" y="967"/>
                  </a:lnTo>
                  <a:lnTo>
                    <a:pt x="289" y="926"/>
                  </a:lnTo>
                  <a:lnTo>
                    <a:pt x="337" y="891"/>
                  </a:lnTo>
                  <a:lnTo>
                    <a:pt x="390" y="859"/>
                  </a:lnTo>
                  <a:lnTo>
                    <a:pt x="389" y="838"/>
                  </a:lnTo>
                  <a:lnTo>
                    <a:pt x="392" y="783"/>
                  </a:lnTo>
                  <a:lnTo>
                    <a:pt x="401" y="730"/>
                  </a:lnTo>
                  <a:lnTo>
                    <a:pt x="414" y="678"/>
                  </a:lnTo>
                  <a:lnTo>
                    <a:pt x="433" y="630"/>
                  </a:lnTo>
                  <a:lnTo>
                    <a:pt x="457" y="584"/>
                  </a:lnTo>
                  <a:lnTo>
                    <a:pt x="485" y="541"/>
                  </a:lnTo>
                  <a:lnTo>
                    <a:pt x="518" y="501"/>
                  </a:lnTo>
                  <a:lnTo>
                    <a:pt x="554" y="464"/>
                  </a:lnTo>
                  <a:lnTo>
                    <a:pt x="593" y="431"/>
                  </a:lnTo>
                  <a:lnTo>
                    <a:pt x="636" y="403"/>
                  </a:lnTo>
                  <a:lnTo>
                    <a:pt x="682" y="380"/>
                  </a:lnTo>
                  <a:lnTo>
                    <a:pt x="731" y="360"/>
                  </a:lnTo>
                  <a:lnTo>
                    <a:pt x="781" y="346"/>
                  </a:lnTo>
                  <a:lnTo>
                    <a:pt x="834" y="338"/>
                  </a:lnTo>
                  <a:lnTo>
                    <a:pt x="888" y="335"/>
                  </a:lnTo>
                  <a:lnTo>
                    <a:pt x="916" y="336"/>
                  </a:lnTo>
                  <a:lnTo>
                    <a:pt x="944" y="338"/>
                  </a:lnTo>
                  <a:lnTo>
                    <a:pt x="962" y="341"/>
                  </a:lnTo>
                  <a:lnTo>
                    <a:pt x="999" y="347"/>
                  </a:lnTo>
                  <a:lnTo>
                    <a:pt x="1019" y="352"/>
                  </a:lnTo>
                  <a:lnTo>
                    <a:pt x="1052" y="363"/>
                  </a:lnTo>
                  <a:lnTo>
                    <a:pt x="1072" y="371"/>
                  </a:lnTo>
                  <a:lnTo>
                    <a:pt x="1105" y="385"/>
                  </a:lnTo>
                  <a:lnTo>
                    <a:pt x="1111" y="388"/>
                  </a:lnTo>
                  <a:lnTo>
                    <a:pt x="1117" y="391"/>
                  </a:lnTo>
                  <a:lnTo>
                    <a:pt x="1161" y="336"/>
                  </a:lnTo>
                  <a:lnTo>
                    <a:pt x="1209" y="285"/>
                  </a:lnTo>
                  <a:lnTo>
                    <a:pt x="1259" y="239"/>
                  </a:lnTo>
                  <a:lnTo>
                    <a:pt x="1313" y="195"/>
                  </a:lnTo>
                  <a:lnTo>
                    <a:pt x="1370" y="155"/>
                  </a:lnTo>
                  <a:lnTo>
                    <a:pt x="1429" y="121"/>
                  </a:lnTo>
                  <a:lnTo>
                    <a:pt x="1490" y="89"/>
                  </a:lnTo>
                  <a:lnTo>
                    <a:pt x="1554" y="63"/>
                  </a:lnTo>
                  <a:lnTo>
                    <a:pt x="1620" y="40"/>
                  </a:lnTo>
                  <a:lnTo>
                    <a:pt x="1686" y="22"/>
                  </a:lnTo>
                  <a:lnTo>
                    <a:pt x="1754" y="10"/>
                  </a:lnTo>
                  <a:lnTo>
                    <a:pt x="1822" y="2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9" name="Group 1218"/>
          <p:cNvGrpSpPr/>
          <p:nvPr/>
        </p:nvGrpSpPr>
        <p:grpSpPr>
          <a:xfrm>
            <a:off x="7200928" y="3485315"/>
            <a:ext cx="587375" cy="506413"/>
            <a:chOff x="8193088" y="3481388"/>
            <a:chExt cx="587375" cy="5064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6" name="Freeform 254"/>
            <p:cNvSpPr>
              <a:spLocks/>
            </p:cNvSpPr>
            <p:nvPr/>
          </p:nvSpPr>
          <p:spPr bwMode="auto">
            <a:xfrm>
              <a:off x="8437563" y="3803650"/>
              <a:ext cx="127000" cy="106363"/>
            </a:xfrm>
            <a:custGeom>
              <a:avLst/>
              <a:gdLst>
                <a:gd name="T0" fmla="*/ 670 w 721"/>
                <a:gd name="T1" fmla="*/ 0 h 603"/>
                <a:gd name="T2" fmla="*/ 684 w 721"/>
                <a:gd name="T3" fmla="*/ 2 h 603"/>
                <a:gd name="T4" fmla="*/ 698 w 721"/>
                <a:gd name="T5" fmla="*/ 9 h 603"/>
                <a:gd name="T6" fmla="*/ 708 w 721"/>
                <a:gd name="T7" fmla="*/ 19 h 603"/>
                <a:gd name="T8" fmla="*/ 716 w 721"/>
                <a:gd name="T9" fmla="*/ 31 h 603"/>
                <a:gd name="T10" fmla="*/ 720 w 721"/>
                <a:gd name="T11" fmla="*/ 45 h 603"/>
                <a:gd name="T12" fmla="*/ 721 w 721"/>
                <a:gd name="T13" fmla="*/ 59 h 603"/>
                <a:gd name="T14" fmla="*/ 718 w 721"/>
                <a:gd name="T15" fmla="*/ 73 h 603"/>
                <a:gd name="T16" fmla="*/ 711 w 721"/>
                <a:gd name="T17" fmla="*/ 86 h 603"/>
                <a:gd name="T18" fmla="*/ 366 w 721"/>
                <a:gd name="T19" fmla="*/ 579 h 603"/>
                <a:gd name="T20" fmla="*/ 356 w 721"/>
                <a:gd name="T21" fmla="*/ 591 h 603"/>
                <a:gd name="T22" fmla="*/ 343 w 721"/>
                <a:gd name="T23" fmla="*/ 599 h 603"/>
                <a:gd name="T24" fmla="*/ 328 w 721"/>
                <a:gd name="T25" fmla="*/ 603 h 603"/>
                <a:gd name="T26" fmla="*/ 324 w 721"/>
                <a:gd name="T27" fmla="*/ 603 h 603"/>
                <a:gd name="T28" fmla="*/ 320 w 721"/>
                <a:gd name="T29" fmla="*/ 603 h 603"/>
                <a:gd name="T30" fmla="*/ 308 w 721"/>
                <a:gd name="T31" fmla="*/ 602 h 603"/>
                <a:gd name="T32" fmla="*/ 296 w 721"/>
                <a:gd name="T33" fmla="*/ 598 h 603"/>
                <a:gd name="T34" fmla="*/ 285 w 721"/>
                <a:gd name="T35" fmla="*/ 591 h 603"/>
                <a:gd name="T36" fmla="*/ 20 w 721"/>
                <a:gd name="T37" fmla="*/ 374 h 603"/>
                <a:gd name="T38" fmla="*/ 10 w 721"/>
                <a:gd name="T39" fmla="*/ 362 h 603"/>
                <a:gd name="T40" fmla="*/ 3 w 721"/>
                <a:gd name="T41" fmla="*/ 349 h 603"/>
                <a:gd name="T42" fmla="*/ 0 w 721"/>
                <a:gd name="T43" fmla="*/ 336 h 603"/>
                <a:gd name="T44" fmla="*/ 1 w 721"/>
                <a:gd name="T45" fmla="*/ 322 h 603"/>
                <a:gd name="T46" fmla="*/ 5 w 721"/>
                <a:gd name="T47" fmla="*/ 308 h 603"/>
                <a:gd name="T48" fmla="*/ 12 w 721"/>
                <a:gd name="T49" fmla="*/ 295 h 603"/>
                <a:gd name="T50" fmla="*/ 23 w 721"/>
                <a:gd name="T51" fmla="*/ 285 h 603"/>
                <a:gd name="T52" fmla="*/ 36 w 721"/>
                <a:gd name="T53" fmla="*/ 279 h 603"/>
                <a:gd name="T54" fmla="*/ 50 w 721"/>
                <a:gd name="T55" fmla="*/ 276 h 603"/>
                <a:gd name="T56" fmla="*/ 64 w 721"/>
                <a:gd name="T57" fmla="*/ 276 h 603"/>
                <a:gd name="T58" fmla="*/ 77 w 721"/>
                <a:gd name="T59" fmla="*/ 280 h 603"/>
                <a:gd name="T60" fmla="*/ 90 w 721"/>
                <a:gd name="T61" fmla="*/ 288 h 603"/>
                <a:gd name="T62" fmla="*/ 309 w 721"/>
                <a:gd name="T63" fmla="*/ 467 h 603"/>
                <a:gd name="T64" fmla="*/ 620 w 721"/>
                <a:gd name="T65" fmla="*/ 23 h 603"/>
                <a:gd name="T66" fmla="*/ 630 w 721"/>
                <a:gd name="T67" fmla="*/ 12 h 603"/>
                <a:gd name="T68" fmla="*/ 642 w 721"/>
                <a:gd name="T69" fmla="*/ 4 h 603"/>
                <a:gd name="T70" fmla="*/ 655 w 721"/>
                <a:gd name="T71" fmla="*/ 0 h 603"/>
                <a:gd name="T72" fmla="*/ 670 w 721"/>
                <a:gd name="T7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1" h="603">
                  <a:moveTo>
                    <a:pt x="670" y="0"/>
                  </a:moveTo>
                  <a:lnTo>
                    <a:pt x="684" y="2"/>
                  </a:lnTo>
                  <a:lnTo>
                    <a:pt x="698" y="9"/>
                  </a:lnTo>
                  <a:lnTo>
                    <a:pt x="708" y="19"/>
                  </a:lnTo>
                  <a:lnTo>
                    <a:pt x="716" y="31"/>
                  </a:lnTo>
                  <a:lnTo>
                    <a:pt x="720" y="45"/>
                  </a:lnTo>
                  <a:lnTo>
                    <a:pt x="721" y="59"/>
                  </a:lnTo>
                  <a:lnTo>
                    <a:pt x="718" y="73"/>
                  </a:lnTo>
                  <a:lnTo>
                    <a:pt x="711" y="86"/>
                  </a:lnTo>
                  <a:lnTo>
                    <a:pt x="366" y="579"/>
                  </a:lnTo>
                  <a:lnTo>
                    <a:pt x="356" y="591"/>
                  </a:lnTo>
                  <a:lnTo>
                    <a:pt x="343" y="599"/>
                  </a:lnTo>
                  <a:lnTo>
                    <a:pt x="328" y="603"/>
                  </a:lnTo>
                  <a:lnTo>
                    <a:pt x="324" y="603"/>
                  </a:lnTo>
                  <a:lnTo>
                    <a:pt x="320" y="603"/>
                  </a:lnTo>
                  <a:lnTo>
                    <a:pt x="308" y="602"/>
                  </a:lnTo>
                  <a:lnTo>
                    <a:pt x="296" y="598"/>
                  </a:lnTo>
                  <a:lnTo>
                    <a:pt x="285" y="591"/>
                  </a:lnTo>
                  <a:lnTo>
                    <a:pt x="20" y="374"/>
                  </a:lnTo>
                  <a:lnTo>
                    <a:pt x="10" y="362"/>
                  </a:lnTo>
                  <a:lnTo>
                    <a:pt x="3" y="349"/>
                  </a:lnTo>
                  <a:lnTo>
                    <a:pt x="0" y="336"/>
                  </a:lnTo>
                  <a:lnTo>
                    <a:pt x="1" y="322"/>
                  </a:lnTo>
                  <a:lnTo>
                    <a:pt x="5" y="308"/>
                  </a:lnTo>
                  <a:lnTo>
                    <a:pt x="12" y="295"/>
                  </a:lnTo>
                  <a:lnTo>
                    <a:pt x="23" y="285"/>
                  </a:lnTo>
                  <a:lnTo>
                    <a:pt x="36" y="279"/>
                  </a:lnTo>
                  <a:lnTo>
                    <a:pt x="50" y="276"/>
                  </a:lnTo>
                  <a:lnTo>
                    <a:pt x="64" y="276"/>
                  </a:lnTo>
                  <a:lnTo>
                    <a:pt x="77" y="280"/>
                  </a:lnTo>
                  <a:lnTo>
                    <a:pt x="90" y="288"/>
                  </a:lnTo>
                  <a:lnTo>
                    <a:pt x="309" y="467"/>
                  </a:lnTo>
                  <a:lnTo>
                    <a:pt x="620" y="23"/>
                  </a:lnTo>
                  <a:lnTo>
                    <a:pt x="630" y="12"/>
                  </a:lnTo>
                  <a:lnTo>
                    <a:pt x="642" y="4"/>
                  </a:lnTo>
                  <a:lnTo>
                    <a:pt x="655" y="0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255"/>
            <p:cNvSpPr>
              <a:spLocks noEditPoints="1"/>
            </p:cNvSpPr>
            <p:nvPr/>
          </p:nvSpPr>
          <p:spPr bwMode="auto">
            <a:xfrm>
              <a:off x="8369301" y="3735388"/>
              <a:ext cx="254000" cy="252413"/>
            </a:xfrm>
            <a:custGeom>
              <a:avLst/>
              <a:gdLst>
                <a:gd name="T0" fmla="*/ 598 w 1443"/>
                <a:gd name="T1" fmla="*/ 123 h 1438"/>
                <a:gd name="T2" fmla="*/ 431 w 1443"/>
                <a:gd name="T3" fmla="*/ 184 h 1438"/>
                <a:gd name="T4" fmla="*/ 290 w 1443"/>
                <a:gd name="T5" fmla="*/ 289 h 1438"/>
                <a:gd name="T6" fmla="*/ 185 w 1443"/>
                <a:gd name="T7" fmla="*/ 429 h 1438"/>
                <a:gd name="T8" fmla="*/ 123 w 1443"/>
                <a:gd name="T9" fmla="*/ 597 h 1438"/>
                <a:gd name="T10" fmla="*/ 114 w 1443"/>
                <a:gd name="T11" fmla="*/ 781 h 1438"/>
                <a:gd name="T12" fmla="*/ 159 w 1443"/>
                <a:gd name="T13" fmla="*/ 955 h 1438"/>
                <a:gd name="T14" fmla="*/ 250 w 1443"/>
                <a:gd name="T15" fmla="*/ 1105 h 1438"/>
                <a:gd name="T16" fmla="*/ 380 w 1443"/>
                <a:gd name="T17" fmla="*/ 1223 h 1438"/>
                <a:gd name="T18" fmla="*/ 540 w 1443"/>
                <a:gd name="T19" fmla="*/ 1299 h 1438"/>
                <a:gd name="T20" fmla="*/ 722 w 1443"/>
                <a:gd name="T21" fmla="*/ 1326 h 1438"/>
                <a:gd name="T22" fmla="*/ 903 w 1443"/>
                <a:gd name="T23" fmla="*/ 1299 h 1438"/>
                <a:gd name="T24" fmla="*/ 1063 w 1443"/>
                <a:gd name="T25" fmla="*/ 1223 h 1438"/>
                <a:gd name="T26" fmla="*/ 1193 w 1443"/>
                <a:gd name="T27" fmla="*/ 1105 h 1438"/>
                <a:gd name="T28" fmla="*/ 1284 w 1443"/>
                <a:gd name="T29" fmla="*/ 955 h 1438"/>
                <a:gd name="T30" fmla="*/ 1329 w 1443"/>
                <a:gd name="T31" fmla="*/ 781 h 1438"/>
                <a:gd name="T32" fmla="*/ 1320 w 1443"/>
                <a:gd name="T33" fmla="*/ 597 h 1438"/>
                <a:gd name="T34" fmla="*/ 1258 w 1443"/>
                <a:gd name="T35" fmla="*/ 429 h 1438"/>
                <a:gd name="T36" fmla="*/ 1153 w 1443"/>
                <a:gd name="T37" fmla="*/ 289 h 1438"/>
                <a:gd name="T38" fmla="*/ 1012 w 1443"/>
                <a:gd name="T39" fmla="*/ 184 h 1438"/>
                <a:gd name="T40" fmla="*/ 845 w 1443"/>
                <a:gd name="T41" fmla="*/ 123 h 1438"/>
                <a:gd name="T42" fmla="*/ 722 w 1443"/>
                <a:gd name="T43" fmla="*/ 0 h 1438"/>
                <a:gd name="T44" fmla="*/ 913 w 1443"/>
                <a:gd name="T45" fmla="*/ 26 h 1438"/>
                <a:gd name="T46" fmla="*/ 1086 w 1443"/>
                <a:gd name="T47" fmla="*/ 98 h 1438"/>
                <a:gd name="T48" fmla="*/ 1231 w 1443"/>
                <a:gd name="T49" fmla="*/ 211 h 1438"/>
                <a:gd name="T50" fmla="*/ 1344 w 1443"/>
                <a:gd name="T51" fmla="*/ 357 h 1438"/>
                <a:gd name="T52" fmla="*/ 1417 w 1443"/>
                <a:gd name="T53" fmla="*/ 527 h 1438"/>
                <a:gd name="T54" fmla="*/ 1443 w 1443"/>
                <a:gd name="T55" fmla="*/ 718 h 1438"/>
                <a:gd name="T56" fmla="*/ 1417 w 1443"/>
                <a:gd name="T57" fmla="*/ 909 h 1438"/>
                <a:gd name="T58" fmla="*/ 1344 w 1443"/>
                <a:gd name="T59" fmla="*/ 1081 h 1438"/>
                <a:gd name="T60" fmla="*/ 1231 w 1443"/>
                <a:gd name="T61" fmla="*/ 1227 h 1438"/>
                <a:gd name="T62" fmla="*/ 1086 w 1443"/>
                <a:gd name="T63" fmla="*/ 1339 h 1438"/>
                <a:gd name="T64" fmla="*/ 913 w 1443"/>
                <a:gd name="T65" fmla="*/ 1412 h 1438"/>
                <a:gd name="T66" fmla="*/ 722 w 1443"/>
                <a:gd name="T67" fmla="*/ 1438 h 1438"/>
                <a:gd name="T68" fmla="*/ 530 w 1443"/>
                <a:gd name="T69" fmla="*/ 1412 h 1438"/>
                <a:gd name="T70" fmla="*/ 357 w 1443"/>
                <a:gd name="T71" fmla="*/ 1339 h 1438"/>
                <a:gd name="T72" fmla="*/ 212 w 1443"/>
                <a:gd name="T73" fmla="*/ 1227 h 1438"/>
                <a:gd name="T74" fmla="*/ 99 w 1443"/>
                <a:gd name="T75" fmla="*/ 1081 h 1438"/>
                <a:gd name="T76" fmla="*/ 25 w 1443"/>
                <a:gd name="T77" fmla="*/ 909 h 1438"/>
                <a:gd name="T78" fmla="*/ 0 w 1443"/>
                <a:gd name="T79" fmla="*/ 718 h 1438"/>
                <a:gd name="T80" fmla="*/ 25 w 1443"/>
                <a:gd name="T81" fmla="*/ 527 h 1438"/>
                <a:gd name="T82" fmla="*/ 99 w 1443"/>
                <a:gd name="T83" fmla="*/ 357 h 1438"/>
                <a:gd name="T84" fmla="*/ 212 w 1443"/>
                <a:gd name="T85" fmla="*/ 211 h 1438"/>
                <a:gd name="T86" fmla="*/ 357 w 1443"/>
                <a:gd name="T87" fmla="*/ 98 h 1438"/>
                <a:gd name="T88" fmla="*/ 530 w 1443"/>
                <a:gd name="T89" fmla="*/ 26 h 1438"/>
                <a:gd name="T90" fmla="*/ 722 w 1443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3" h="1438">
                  <a:moveTo>
                    <a:pt x="722" y="110"/>
                  </a:moveTo>
                  <a:lnTo>
                    <a:pt x="659" y="113"/>
                  </a:lnTo>
                  <a:lnTo>
                    <a:pt x="598" y="123"/>
                  </a:lnTo>
                  <a:lnTo>
                    <a:pt x="540" y="138"/>
                  </a:lnTo>
                  <a:lnTo>
                    <a:pt x="484" y="159"/>
                  </a:lnTo>
                  <a:lnTo>
                    <a:pt x="431" y="184"/>
                  </a:lnTo>
                  <a:lnTo>
                    <a:pt x="380" y="215"/>
                  </a:lnTo>
                  <a:lnTo>
                    <a:pt x="333" y="250"/>
                  </a:lnTo>
                  <a:lnTo>
                    <a:pt x="290" y="289"/>
                  </a:lnTo>
                  <a:lnTo>
                    <a:pt x="250" y="332"/>
                  </a:lnTo>
                  <a:lnTo>
                    <a:pt x="215" y="379"/>
                  </a:lnTo>
                  <a:lnTo>
                    <a:pt x="185" y="429"/>
                  </a:lnTo>
                  <a:lnTo>
                    <a:pt x="159" y="482"/>
                  </a:lnTo>
                  <a:lnTo>
                    <a:pt x="138" y="538"/>
                  </a:lnTo>
                  <a:lnTo>
                    <a:pt x="123" y="597"/>
                  </a:lnTo>
                  <a:lnTo>
                    <a:pt x="114" y="657"/>
                  </a:lnTo>
                  <a:lnTo>
                    <a:pt x="111" y="718"/>
                  </a:lnTo>
                  <a:lnTo>
                    <a:pt x="114" y="781"/>
                  </a:lnTo>
                  <a:lnTo>
                    <a:pt x="123" y="841"/>
                  </a:lnTo>
                  <a:lnTo>
                    <a:pt x="138" y="899"/>
                  </a:lnTo>
                  <a:lnTo>
                    <a:pt x="159" y="955"/>
                  </a:lnTo>
                  <a:lnTo>
                    <a:pt x="185" y="1008"/>
                  </a:lnTo>
                  <a:lnTo>
                    <a:pt x="215" y="1058"/>
                  </a:lnTo>
                  <a:lnTo>
                    <a:pt x="250" y="1105"/>
                  </a:lnTo>
                  <a:lnTo>
                    <a:pt x="290" y="1148"/>
                  </a:lnTo>
                  <a:lnTo>
                    <a:pt x="333" y="1187"/>
                  </a:lnTo>
                  <a:lnTo>
                    <a:pt x="380" y="1223"/>
                  </a:lnTo>
                  <a:lnTo>
                    <a:pt x="431" y="1253"/>
                  </a:lnTo>
                  <a:lnTo>
                    <a:pt x="484" y="1279"/>
                  </a:lnTo>
                  <a:lnTo>
                    <a:pt x="540" y="1299"/>
                  </a:lnTo>
                  <a:lnTo>
                    <a:pt x="598" y="1314"/>
                  </a:lnTo>
                  <a:lnTo>
                    <a:pt x="659" y="1323"/>
                  </a:lnTo>
                  <a:lnTo>
                    <a:pt x="722" y="1326"/>
                  </a:lnTo>
                  <a:lnTo>
                    <a:pt x="784" y="1323"/>
                  </a:lnTo>
                  <a:lnTo>
                    <a:pt x="845" y="1314"/>
                  </a:lnTo>
                  <a:lnTo>
                    <a:pt x="903" y="1299"/>
                  </a:lnTo>
                  <a:lnTo>
                    <a:pt x="959" y="1279"/>
                  </a:lnTo>
                  <a:lnTo>
                    <a:pt x="1012" y="1253"/>
                  </a:lnTo>
                  <a:lnTo>
                    <a:pt x="1063" y="1223"/>
                  </a:lnTo>
                  <a:lnTo>
                    <a:pt x="1110" y="1187"/>
                  </a:lnTo>
                  <a:lnTo>
                    <a:pt x="1153" y="1148"/>
                  </a:lnTo>
                  <a:lnTo>
                    <a:pt x="1193" y="1105"/>
                  </a:lnTo>
                  <a:lnTo>
                    <a:pt x="1228" y="1058"/>
                  </a:lnTo>
                  <a:lnTo>
                    <a:pt x="1258" y="1008"/>
                  </a:lnTo>
                  <a:lnTo>
                    <a:pt x="1284" y="955"/>
                  </a:lnTo>
                  <a:lnTo>
                    <a:pt x="1305" y="899"/>
                  </a:lnTo>
                  <a:lnTo>
                    <a:pt x="1320" y="841"/>
                  </a:lnTo>
                  <a:lnTo>
                    <a:pt x="1329" y="781"/>
                  </a:lnTo>
                  <a:lnTo>
                    <a:pt x="1332" y="718"/>
                  </a:lnTo>
                  <a:lnTo>
                    <a:pt x="1329" y="657"/>
                  </a:lnTo>
                  <a:lnTo>
                    <a:pt x="1320" y="597"/>
                  </a:lnTo>
                  <a:lnTo>
                    <a:pt x="1305" y="538"/>
                  </a:lnTo>
                  <a:lnTo>
                    <a:pt x="1284" y="482"/>
                  </a:lnTo>
                  <a:lnTo>
                    <a:pt x="1258" y="429"/>
                  </a:lnTo>
                  <a:lnTo>
                    <a:pt x="1228" y="379"/>
                  </a:lnTo>
                  <a:lnTo>
                    <a:pt x="1193" y="332"/>
                  </a:lnTo>
                  <a:lnTo>
                    <a:pt x="1153" y="289"/>
                  </a:lnTo>
                  <a:lnTo>
                    <a:pt x="1110" y="250"/>
                  </a:lnTo>
                  <a:lnTo>
                    <a:pt x="1063" y="215"/>
                  </a:lnTo>
                  <a:lnTo>
                    <a:pt x="1012" y="184"/>
                  </a:lnTo>
                  <a:lnTo>
                    <a:pt x="959" y="159"/>
                  </a:lnTo>
                  <a:lnTo>
                    <a:pt x="903" y="138"/>
                  </a:lnTo>
                  <a:lnTo>
                    <a:pt x="845" y="123"/>
                  </a:lnTo>
                  <a:lnTo>
                    <a:pt x="784" y="113"/>
                  </a:lnTo>
                  <a:lnTo>
                    <a:pt x="722" y="110"/>
                  </a:lnTo>
                  <a:close/>
                  <a:moveTo>
                    <a:pt x="722" y="0"/>
                  </a:moveTo>
                  <a:lnTo>
                    <a:pt x="787" y="3"/>
                  </a:lnTo>
                  <a:lnTo>
                    <a:pt x="851" y="12"/>
                  </a:lnTo>
                  <a:lnTo>
                    <a:pt x="913" y="26"/>
                  </a:lnTo>
                  <a:lnTo>
                    <a:pt x="973" y="45"/>
                  </a:lnTo>
                  <a:lnTo>
                    <a:pt x="1030" y="69"/>
                  </a:lnTo>
                  <a:lnTo>
                    <a:pt x="1086" y="98"/>
                  </a:lnTo>
                  <a:lnTo>
                    <a:pt x="1137" y="132"/>
                  </a:lnTo>
                  <a:lnTo>
                    <a:pt x="1186" y="170"/>
                  </a:lnTo>
                  <a:lnTo>
                    <a:pt x="1231" y="211"/>
                  </a:lnTo>
                  <a:lnTo>
                    <a:pt x="1273" y="256"/>
                  </a:lnTo>
                  <a:lnTo>
                    <a:pt x="1311" y="304"/>
                  </a:lnTo>
                  <a:lnTo>
                    <a:pt x="1344" y="357"/>
                  </a:lnTo>
                  <a:lnTo>
                    <a:pt x="1373" y="411"/>
                  </a:lnTo>
                  <a:lnTo>
                    <a:pt x="1398" y="468"/>
                  </a:lnTo>
                  <a:lnTo>
                    <a:pt x="1417" y="527"/>
                  </a:lnTo>
                  <a:lnTo>
                    <a:pt x="1431" y="590"/>
                  </a:lnTo>
                  <a:lnTo>
                    <a:pt x="1440" y="653"/>
                  </a:lnTo>
                  <a:lnTo>
                    <a:pt x="1443" y="718"/>
                  </a:lnTo>
                  <a:lnTo>
                    <a:pt x="1440" y="784"/>
                  </a:lnTo>
                  <a:lnTo>
                    <a:pt x="1431" y="848"/>
                  </a:lnTo>
                  <a:lnTo>
                    <a:pt x="1417" y="909"/>
                  </a:lnTo>
                  <a:lnTo>
                    <a:pt x="1398" y="969"/>
                  </a:lnTo>
                  <a:lnTo>
                    <a:pt x="1373" y="1027"/>
                  </a:lnTo>
                  <a:lnTo>
                    <a:pt x="1344" y="1081"/>
                  </a:lnTo>
                  <a:lnTo>
                    <a:pt x="1311" y="1132"/>
                  </a:lnTo>
                  <a:lnTo>
                    <a:pt x="1273" y="1181"/>
                  </a:lnTo>
                  <a:lnTo>
                    <a:pt x="1231" y="1227"/>
                  </a:lnTo>
                  <a:lnTo>
                    <a:pt x="1186" y="1268"/>
                  </a:lnTo>
                  <a:lnTo>
                    <a:pt x="1137" y="1305"/>
                  </a:lnTo>
                  <a:lnTo>
                    <a:pt x="1086" y="1339"/>
                  </a:lnTo>
                  <a:lnTo>
                    <a:pt x="1030" y="1368"/>
                  </a:lnTo>
                  <a:lnTo>
                    <a:pt x="973" y="1392"/>
                  </a:lnTo>
                  <a:lnTo>
                    <a:pt x="913" y="1412"/>
                  </a:lnTo>
                  <a:lnTo>
                    <a:pt x="851" y="1426"/>
                  </a:lnTo>
                  <a:lnTo>
                    <a:pt x="787" y="1435"/>
                  </a:lnTo>
                  <a:lnTo>
                    <a:pt x="722" y="1438"/>
                  </a:lnTo>
                  <a:lnTo>
                    <a:pt x="656" y="1435"/>
                  </a:lnTo>
                  <a:lnTo>
                    <a:pt x="592" y="1426"/>
                  </a:lnTo>
                  <a:lnTo>
                    <a:pt x="530" y="1412"/>
                  </a:lnTo>
                  <a:lnTo>
                    <a:pt x="470" y="1392"/>
                  </a:lnTo>
                  <a:lnTo>
                    <a:pt x="413" y="1368"/>
                  </a:lnTo>
                  <a:lnTo>
                    <a:pt x="357" y="1339"/>
                  </a:lnTo>
                  <a:lnTo>
                    <a:pt x="306" y="1305"/>
                  </a:lnTo>
                  <a:lnTo>
                    <a:pt x="257" y="1268"/>
                  </a:lnTo>
                  <a:lnTo>
                    <a:pt x="212" y="1227"/>
                  </a:lnTo>
                  <a:lnTo>
                    <a:pt x="170" y="1181"/>
                  </a:lnTo>
                  <a:lnTo>
                    <a:pt x="132" y="1132"/>
                  </a:lnTo>
                  <a:lnTo>
                    <a:pt x="99" y="1081"/>
                  </a:lnTo>
                  <a:lnTo>
                    <a:pt x="70" y="1027"/>
                  </a:lnTo>
                  <a:lnTo>
                    <a:pt x="45" y="969"/>
                  </a:lnTo>
                  <a:lnTo>
                    <a:pt x="25" y="909"/>
                  </a:lnTo>
                  <a:lnTo>
                    <a:pt x="11" y="848"/>
                  </a:lnTo>
                  <a:lnTo>
                    <a:pt x="3" y="784"/>
                  </a:lnTo>
                  <a:lnTo>
                    <a:pt x="0" y="718"/>
                  </a:lnTo>
                  <a:lnTo>
                    <a:pt x="3" y="653"/>
                  </a:lnTo>
                  <a:lnTo>
                    <a:pt x="11" y="590"/>
                  </a:lnTo>
                  <a:lnTo>
                    <a:pt x="25" y="527"/>
                  </a:lnTo>
                  <a:lnTo>
                    <a:pt x="45" y="468"/>
                  </a:lnTo>
                  <a:lnTo>
                    <a:pt x="70" y="411"/>
                  </a:lnTo>
                  <a:lnTo>
                    <a:pt x="99" y="357"/>
                  </a:lnTo>
                  <a:lnTo>
                    <a:pt x="132" y="304"/>
                  </a:lnTo>
                  <a:lnTo>
                    <a:pt x="170" y="256"/>
                  </a:lnTo>
                  <a:lnTo>
                    <a:pt x="212" y="211"/>
                  </a:lnTo>
                  <a:lnTo>
                    <a:pt x="257" y="170"/>
                  </a:lnTo>
                  <a:lnTo>
                    <a:pt x="306" y="132"/>
                  </a:lnTo>
                  <a:lnTo>
                    <a:pt x="357" y="98"/>
                  </a:lnTo>
                  <a:lnTo>
                    <a:pt x="413" y="69"/>
                  </a:lnTo>
                  <a:lnTo>
                    <a:pt x="470" y="45"/>
                  </a:lnTo>
                  <a:lnTo>
                    <a:pt x="530" y="26"/>
                  </a:lnTo>
                  <a:lnTo>
                    <a:pt x="592" y="12"/>
                  </a:lnTo>
                  <a:lnTo>
                    <a:pt x="656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256"/>
            <p:cNvSpPr>
              <a:spLocks/>
            </p:cNvSpPr>
            <p:nvPr/>
          </p:nvSpPr>
          <p:spPr bwMode="auto">
            <a:xfrm>
              <a:off x="8193088" y="3481388"/>
              <a:ext cx="587375" cy="390525"/>
            </a:xfrm>
            <a:custGeom>
              <a:avLst/>
              <a:gdLst>
                <a:gd name="T0" fmla="*/ 2191 w 3330"/>
                <a:gd name="T1" fmla="*/ 50 h 2211"/>
                <a:gd name="T2" fmla="*/ 2509 w 3330"/>
                <a:gd name="T3" fmla="*/ 236 h 2211"/>
                <a:gd name="T4" fmla="*/ 2732 w 3330"/>
                <a:gd name="T5" fmla="*/ 529 h 2211"/>
                <a:gd name="T6" fmla="*/ 2829 w 3330"/>
                <a:gd name="T7" fmla="*/ 895 h 2211"/>
                <a:gd name="T8" fmla="*/ 3087 w 3330"/>
                <a:gd name="T9" fmla="*/ 1030 h 2211"/>
                <a:gd name="T10" fmla="*/ 3264 w 3330"/>
                <a:gd name="T11" fmla="*/ 1259 h 2211"/>
                <a:gd name="T12" fmla="*/ 3330 w 3330"/>
                <a:gd name="T13" fmla="*/ 1546 h 2211"/>
                <a:gd name="T14" fmla="*/ 3258 w 3330"/>
                <a:gd name="T15" fmla="*/ 1846 h 2211"/>
                <a:gd name="T16" fmla="*/ 3067 w 3330"/>
                <a:gd name="T17" fmla="*/ 2075 h 2211"/>
                <a:gd name="T18" fmla="*/ 2789 w 3330"/>
                <a:gd name="T19" fmla="*/ 2198 h 2211"/>
                <a:gd name="T20" fmla="*/ 2618 w 3330"/>
                <a:gd name="T21" fmla="*/ 2188 h 2211"/>
                <a:gd name="T22" fmla="*/ 2630 w 3330"/>
                <a:gd name="T23" fmla="*/ 2111 h 2211"/>
                <a:gd name="T24" fmla="*/ 2827 w 3330"/>
                <a:gd name="T25" fmla="*/ 2075 h 2211"/>
                <a:gd name="T26" fmla="*/ 3056 w 3330"/>
                <a:gd name="T27" fmla="*/ 1938 h 2211"/>
                <a:gd name="T28" fmla="*/ 3194 w 3330"/>
                <a:gd name="T29" fmla="*/ 1711 h 2211"/>
                <a:gd name="T30" fmla="*/ 3207 w 3330"/>
                <a:gd name="T31" fmla="*/ 1435 h 2211"/>
                <a:gd name="T32" fmla="*/ 3089 w 3330"/>
                <a:gd name="T33" fmla="*/ 1189 h 2211"/>
                <a:gd name="T34" fmla="*/ 2872 w 3330"/>
                <a:gd name="T35" fmla="*/ 1027 h 2211"/>
                <a:gd name="T36" fmla="*/ 2735 w 3330"/>
                <a:gd name="T37" fmla="*/ 991 h 2211"/>
                <a:gd name="T38" fmla="*/ 2605 w 3330"/>
                <a:gd name="T39" fmla="*/ 987 h 2211"/>
                <a:gd name="T40" fmla="*/ 2498 w 3330"/>
                <a:gd name="T41" fmla="*/ 996 h 2211"/>
                <a:gd name="T42" fmla="*/ 2442 w 3330"/>
                <a:gd name="T43" fmla="*/ 949 h 2211"/>
                <a:gd name="T44" fmla="*/ 2489 w 3330"/>
                <a:gd name="T45" fmla="*/ 885 h 2211"/>
                <a:gd name="T46" fmla="*/ 2715 w 3330"/>
                <a:gd name="T47" fmla="*/ 878 h 2211"/>
                <a:gd name="T48" fmla="*/ 2616 w 3330"/>
                <a:gd name="T49" fmla="*/ 548 h 2211"/>
                <a:gd name="T50" fmla="*/ 2400 w 3330"/>
                <a:gd name="T51" fmla="*/ 290 h 2211"/>
                <a:gd name="T52" fmla="*/ 2099 w 3330"/>
                <a:gd name="T53" fmla="*/ 138 h 2211"/>
                <a:gd name="T54" fmla="*/ 1762 w 3330"/>
                <a:gd name="T55" fmla="*/ 122 h 2211"/>
                <a:gd name="T56" fmla="*/ 1455 w 3330"/>
                <a:gd name="T57" fmla="*/ 234 h 2211"/>
                <a:gd name="T58" fmla="*/ 1210 w 3330"/>
                <a:gd name="T59" fmla="*/ 450 h 2211"/>
                <a:gd name="T60" fmla="*/ 1360 w 3330"/>
                <a:gd name="T61" fmla="*/ 666 h 2211"/>
                <a:gd name="T62" fmla="*/ 1376 w 3330"/>
                <a:gd name="T63" fmla="*/ 862 h 2211"/>
                <a:gd name="T64" fmla="*/ 1299 w 3330"/>
                <a:gd name="T65" fmla="*/ 874 h 2211"/>
                <a:gd name="T66" fmla="*/ 1266 w 3330"/>
                <a:gd name="T67" fmla="*/ 742 h 2211"/>
                <a:gd name="T68" fmla="*/ 1164 w 3330"/>
                <a:gd name="T69" fmla="*/ 558 h 2211"/>
                <a:gd name="T70" fmla="*/ 1047 w 3330"/>
                <a:gd name="T71" fmla="*/ 477 h 2211"/>
                <a:gd name="T72" fmla="*/ 974 w 3330"/>
                <a:gd name="T73" fmla="*/ 452 h 2211"/>
                <a:gd name="T74" fmla="*/ 888 w 3330"/>
                <a:gd name="T75" fmla="*/ 442 h 2211"/>
                <a:gd name="T76" fmla="*/ 666 w 3330"/>
                <a:gd name="T77" fmla="*/ 512 h 2211"/>
                <a:gd name="T78" fmla="*/ 526 w 3330"/>
                <a:gd name="T79" fmla="*/ 689 h 2211"/>
                <a:gd name="T80" fmla="*/ 501 w 3330"/>
                <a:gd name="T81" fmla="*/ 843 h 2211"/>
                <a:gd name="T82" fmla="*/ 468 w 3330"/>
                <a:gd name="T83" fmla="*/ 935 h 2211"/>
                <a:gd name="T84" fmla="*/ 260 w 3330"/>
                <a:gd name="T85" fmla="*/ 1101 h 2211"/>
                <a:gd name="T86" fmla="*/ 134 w 3330"/>
                <a:gd name="T87" fmla="*/ 1342 h 2211"/>
                <a:gd name="T88" fmla="*/ 123 w 3330"/>
                <a:gd name="T89" fmla="*/ 1622 h 2211"/>
                <a:gd name="T90" fmla="*/ 248 w 3330"/>
                <a:gd name="T91" fmla="*/ 1882 h 2211"/>
                <a:gd name="T92" fmla="*/ 479 w 3330"/>
                <a:gd name="T93" fmla="*/ 2053 h 2211"/>
                <a:gd name="T94" fmla="*/ 731 w 3330"/>
                <a:gd name="T95" fmla="*/ 2103 h 2211"/>
                <a:gd name="T96" fmla="*/ 766 w 3330"/>
                <a:gd name="T97" fmla="*/ 2173 h 2211"/>
                <a:gd name="T98" fmla="*/ 648 w 3330"/>
                <a:gd name="T99" fmla="*/ 2208 h 2211"/>
                <a:gd name="T100" fmla="*/ 353 w 3330"/>
                <a:gd name="T101" fmla="*/ 2114 h 2211"/>
                <a:gd name="T102" fmla="*/ 130 w 3330"/>
                <a:gd name="T103" fmla="*/ 1910 h 2211"/>
                <a:gd name="T104" fmla="*/ 11 w 3330"/>
                <a:gd name="T105" fmla="*/ 1629 h 2211"/>
                <a:gd name="T106" fmla="*/ 24 w 3330"/>
                <a:gd name="T107" fmla="*/ 1320 h 2211"/>
                <a:gd name="T108" fmla="*/ 160 w 3330"/>
                <a:gd name="T109" fmla="*/ 1048 h 2211"/>
                <a:gd name="T110" fmla="*/ 390 w 3330"/>
                <a:gd name="T111" fmla="*/ 850 h 2211"/>
                <a:gd name="T112" fmla="*/ 433 w 3330"/>
                <a:gd name="T113" fmla="*/ 624 h 2211"/>
                <a:gd name="T114" fmla="*/ 593 w 3330"/>
                <a:gd name="T115" fmla="*/ 428 h 2211"/>
                <a:gd name="T116" fmla="*/ 834 w 3330"/>
                <a:gd name="T117" fmla="*/ 335 h 2211"/>
                <a:gd name="T118" fmla="*/ 999 w 3330"/>
                <a:gd name="T119" fmla="*/ 345 h 2211"/>
                <a:gd name="T120" fmla="*/ 1111 w 3330"/>
                <a:gd name="T121" fmla="*/ 385 h 2211"/>
                <a:gd name="T122" fmla="*/ 1313 w 3330"/>
                <a:gd name="T123" fmla="*/ 194 h 2211"/>
                <a:gd name="T124" fmla="*/ 1620 w 3330"/>
                <a:gd name="T125" fmla="*/ 4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1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8"/>
                  </a:lnTo>
                  <a:lnTo>
                    <a:pt x="2451" y="190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3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9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2"/>
                  </a:lnTo>
                  <a:lnTo>
                    <a:pt x="2821" y="818"/>
                  </a:lnTo>
                  <a:lnTo>
                    <a:pt x="2829" y="895"/>
                  </a:lnTo>
                  <a:lnTo>
                    <a:pt x="2886" y="913"/>
                  </a:lnTo>
                  <a:lnTo>
                    <a:pt x="2940" y="936"/>
                  </a:lnTo>
                  <a:lnTo>
                    <a:pt x="2992" y="963"/>
                  </a:lnTo>
                  <a:lnTo>
                    <a:pt x="3041" y="995"/>
                  </a:lnTo>
                  <a:lnTo>
                    <a:pt x="3087" y="1030"/>
                  </a:lnTo>
                  <a:lnTo>
                    <a:pt x="3130" y="1070"/>
                  </a:lnTo>
                  <a:lnTo>
                    <a:pt x="3170" y="1112"/>
                  </a:lnTo>
                  <a:lnTo>
                    <a:pt x="3205" y="1159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70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1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1"/>
                  </a:lnTo>
                  <a:lnTo>
                    <a:pt x="3258" y="1846"/>
                  </a:lnTo>
                  <a:lnTo>
                    <a:pt x="3228" y="1899"/>
                  </a:lnTo>
                  <a:lnTo>
                    <a:pt x="3194" y="1948"/>
                  </a:lnTo>
                  <a:lnTo>
                    <a:pt x="3155" y="1995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10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8"/>
                  </a:lnTo>
                  <a:lnTo>
                    <a:pt x="2663" y="2211"/>
                  </a:lnTo>
                  <a:lnTo>
                    <a:pt x="2645" y="2209"/>
                  </a:lnTo>
                  <a:lnTo>
                    <a:pt x="2630" y="2201"/>
                  </a:lnTo>
                  <a:lnTo>
                    <a:pt x="2618" y="2188"/>
                  </a:lnTo>
                  <a:lnTo>
                    <a:pt x="2610" y="2173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3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7"/>
                  </a:lnTo>
                  <a:lnTo>
                    <a:pt x="2927" y="2034"/>
                  </a:lnTo>
                  <a:lnTo>
                    <a:pt x="2974" y="2006"/>
                  </a:lnTo>
                  <a:lnTo>
                    <a:pt x="3016" y="1973"/>
                  </a:lnTo>
                  <a:lnTo>
                    <a:pt x="3056" y="1938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1"/>
                  </a:lnTo>
                  <a:lnTo>
                    <a:pt x="3175" y="1761"/>
                  </a:lnTo>
                  <a:lnTo>
                    <a:pt x="3194" y="1711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90"/>
                  </a:lnTo>
                  <a:lnTo>
                    <a:pt x="3207" y="1435"/>
                  </a:lnTo>
                  <a:lnTo>
                    <a:pt x="3194" y="1381"/>
                  </a:lnTo>
                  <a:lnTo>
                    <a:pt x="3175" y="1329"/>
                  </a:lnTo>
                  <a:lnTo>
                    <a:pt x="3150" y="1280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9"/>
                  </a:lnTo>
                  <a:lnTo>
                    <a:pt x="3012" y="1111"/>
                  </a:lnTo>
                  <a:lnTo>
                    <a:pt x="2969" y="1079"/>
                  </a:lnTo>
                  <a:lnTo>
                    <a:pt x="2922" y="1050"/>
                  </a:lnTo>
                  <a:lnTo>
                    <a:pt x="2872" y="1027"/>
                  </a:lnTo>
                  <a:lnTo>
                    <a:pt x="2820" y="1008"/>
                  </a:lnTo>
                  <a:lnTo>
                    <a:pt x="2766" y="995"/>
                  </a:lnTo>
                  <a:lnTo>
                    <a:pt x="2761" y="994"/>
                  </a:lnTo>
                  <a:lnTo>
                    <a:pt x="2750" y="993"/>
                  </a:lnTo>
                  <a:lnTo>
                    <a:pt x="2735" y="991"/>
                  </a:lnTo>
                  <a:lnTo>
                    <a:pt x="2715" y="990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7"/>
                  </a:lnTo>
                  <a:lnTo>
                    <a:pt x="2573" y="988"/>
                  </a:lnTo>
                  <a:lnTo>
                    <a:pt x="2540" y="991"/>
                  </a:lnTo>
                  <a:lnTo>
                    <a:pt x="2506" y="995"/>
                  </a:lnTo>
                  <a:lnTo>
                    <a:pt x="2502" y="995"/>
                  </a:lnTo>
                  <a:lnTo>
                    <a:pt x="2498" y="996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9"/>
                  </a:lnTo>
                  <a:lnTo>
                    <a:pt x="2443" y="931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40"/>
                  </a:lnTo>
                  <a:lnTo>
                    <a:pt x="2672" y="673"/>
                  </a:lnTo>
                  <a:lnTo>
                    <a:pt x="2646" y="609"/>
                  </a:lnTo>
                  <a:lnTo>
                    <a:pt x="2616" y="548"/>
                  </a:lnTo>
                  <a:lnTo>
                    <a:pt x="2581" y="489"/>
                  </a:lnTo>
                  <a:lnTo>
                    <a:pt x="2542" y="434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90"/>
                  </a:lnTo>
                  <a:lnTo>
                    <a:pt x="2345" y="250"/>
                  </a:lnTo>
                  <a:lnTo>
                    <a:pt x="2288" y="215"/>
                  </a:lnTo>
                  <a:lnTo>
                    <a:pt x="2228" y="184"/>
                  </a:lnTo>
                  <a:lnTo>
                    <a:pt x="2165" y="159"/>
                  </a:lnTo>
                  <a:lnTo>
                    <a:pt x="2099" y="138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6"/>
                  </a:lnTo>
                  <a:lnTo>
                    <a:pt x="1513" y="203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10"/>
                  </a:lnTo>
                  <a:lnTo>
                    <a:pt x="1298" y="353"/>
                  </a:lnTo>
                  <a:lnTo>
                    <a:pt x="1252" y="400"/>
                  </a:lnTo>
                  <a:lnTo>
                    <a:pt x="1210" y="450"/>
                  </a:lnTo>
                  <a:lnTo>
                    <a:pt x="1248" y="486"/>
                  </a:lnTo>
                  <a:lnTo>
                    <a:pt x="1284" y="527"/>
                  </a:lnTo>
                  <a:lnTo>
                    <a:pt x="1314" y="570"/>
                  </a:lnTo>
                  <a:lnTo>
                    <a:pt x="1339" y="617"/>
                  </a:lnTo>
                  <a:lnTo>
                    <a:pt x="1360" y="666"/>
                  </a:lnTo>
                  <a:lnTo>
                    <a:pt x="1375" y="719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7"/>
                  </a:lnTo>
                  <a:lnTo>
                    <a:pt x="1376" y="862"/>
                  </a:lnTo>
                  <a:lnTo>
                    <a:pt x="1364" y="874"/>
                  </a:lnTo>
                  <a:lnTo>
                    <a:pt x="1349" y="882"/>
                  </a:lnTo>
                  <a:lnTo>
                    <a:pt x="1332" y="884"/>
                  </a:lnTo>
                  <a:lnTo>
                    <a:pt x="1315" y="882"/>
                  </a:lnTo>
                  <a:lnTo>
                    <a:pt x="1299" y="874"/>
                  </a:lnTo>
                  <a:lnTo>
                    <a:pt x="1288" y="862"/>
                  </a:lnTo>
                  <a:lnTo>
                    <a:pt x="1280" y="847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2"/>
                  </a:lnTo>
                  <a:lnTo>
                    <a:pt x="1254" y="700"/>
                  </a:lnTo>
                  <a:lnTo>
                    <a:pt x="1237" y="661"/>
                  </a:lnTo>
                  <a:lnTo>
                    <a:pt x="1217" y="624"/>
                  </a:lnTo>
                  <a:lnTo>
                    <a:pt x="1192" y="590"/>
                  </a:lnTo>
                  <a:lnTo>
                    <a:pt x="1164" y="558"/>
                  </a:lnTo>
                  <a:lnTo>
                    <a:pt x="1133" y="530"/>
                  </a:lnTo>
                  <a:lnTo>
                    <a:pt x="1099" y="505"/>
                  </a:lnTo>
                  <a:lnTo>
                    <a:pt x="1080" y="493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9"/>
                  </a:lnTo>
                  <a:lnTo>
                    <a:pt x="996" y="458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2"/>
                  </a:lnTo>
                  <a:lnTo>
                    <a:pt x="630" y="541"/>
                  </a:lnTo>
                  <a:lnTo>
                    <a:pt x="597" y="573"/>
                  </a:lnTo>
                  <a:lnTo>
                    <a:pt x="569" y="609"/>
                  </a:lnTo>
                  <a:lnTo>
                    <a:pt x="545" y="648"/>
                  </a:lnTo>
                  <a:lnTo>
                    <a:pt x="526" y="689"/>
                  </a:lnTo>
                  <a:lnTo>
                    <a:pt x="512" y="735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4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5"/>
                  </a:lnTo>
                  <a:lnTo>
                    <a:pt x="422" y="960"/>
                  </a:lnTo>
                  <a:lnTo>
                    <a:pt x="377" y="990"/>
                  </a:lnTo>
                  <a:lnTo>
                    <a:pt x="335" y="1023"/>
                  </a:lnTo>
                  <a:lnTo>
                    <a:pt x="296" y="1061"/>
                  </a:lnTo>
                  <a:lnTo>
                    <a:pt x="260" y="1101"/>
                  </a:lnTo>
                  <a:lnTo>
                    <a:pt x="227" y="1146"/>
                  </a:lnTo>
                  <a:lnTo>
                    <a:pt x="198" y="1192"/>
                  </a:lnTo>
                  <a:lnTo>
                    <a:pt x="173" y="1241"/>
                  </a:lnTo>
                  <a:lnTo>
                    <a:pt x="151" y="1291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1"/>
                  </a:lnTo>
                  <a:lnTo>
                    <a:pt x="114" y="1562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4"/>
                  </a:lnTo>
                  <a:lnTo>
                    <a:pt x="184" y="1787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8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3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3"/>
                  </a:lnTo>
                  <a:lnTo>
                    <a:pt x="758" y="2188"/>
                  </a:lnTo>
                  <a:lnTo>
                    <a:pt x="746" y="2201"/>
                  </a:lnTo>
                  <a:lnTo>
                    <a:pt x="731" y="2209"/>
                  </a:lnTo>
                  <a:lnTo>
                    <a:pt x="713" y="2211"/>
                  </a:lnTo>
                  <a:lnTo>
                    <a:pt x="648" y="2208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4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3"/>
                  </a:lnTo>
                  <a:lnTo>
                    <a:pt x="168" y="1958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5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9"/>
                  </a:lnTo>
                  <a:lnTo>
                    <a:pt x="3" y="1566"/>
                  </a:lnTo>
                  <a:lnTo>
                    <a:pt x="0" y="1501"/>
                  </a:lnTo>
                  <a:lnTo>
                    <a:pt x="3" y="1441"/>
                  </a:lnTo>
                  <a:lnTo>
                    <a:pt x="11" y="1381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1"/>
                  </a:lnTo>
                  <a:lnTo>
                    <a:pt x="124" y="1098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8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6"/>
                  </a:lnTo>
                  <a:lnTo>
                    <a:pt x="401" y="723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9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7"/>
                  </a:lnTo>
                  <a:lnTo>
                    <a:pt x="731" y="358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6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8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8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7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90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6" name="Group 1225"/>
          <p:cNvGrpSpPr/>
          <p:nvPr/>
        </p:nvGrpSpPr>
        <p:grpSpPr>
          <a:xfrm>
            <a:off x="6265434" y="3485315"/>
            <a:ext cx="587375" cy="506413"/>
            <a:chOff x="7200900" y="3481388"/>
            <a:chExt cx="587375" cy="5064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23" name="Freeform 261"/>
            <p:cNvSpPr>
              <a:spLocks noEditPoints="1"/>
            </p:cNvSpPr>
            <p:nvPr/>
          </p:nvSpPr>
          <p:spPr bwMode="auto">
            <a:xfrm>
              <a:off x="7377113" y="3735388"/>
              <a:ext cx="254000" cy="252413"/>
            </a:xfrm>
            <a:custGeom>
              <a:avLst/>
              <a:gdLst>
                <a:gd name="T0" fmla="*/ 598 w 1443"/>
                <a:gd name="T1" fmla="*/ 123 h 1438"/>
                <a:gd name="T2" fmla="*/ 431 w 1443"/>
                <a:gd name="T3" fmla="*/ 184 h 1438"/>
                <a:gd name="T4" fmla="*/ 290 w 1443"/>
                <a:gd name="T5" fmla="*/ 289 h 1438"/>
                <a:gd name="T6" fmla="*/ 185 w 1443"/>
                <a:gd name="T7" fmla="*/ 429 h 1438"/>
                <a:gd name="T8" fmla="*/ 123 w 1443"/>
                <a:gd name="T9" fmla="*/ 597 h 1438"/>
                <a:gd name="T10" fmla="*/ 114 w 1443"/>
                <a:gd name="T11" fmla="*/ 781 h 1438"/>
                <a:gd name="T12" fmla="*/ 159 w 1443"/>
                <a:gd name="T13" fmla="*/ 955 h 1438"/>
                <a:gd name="T14" fmla="*/ 250 w 1443"/>
                <a:gd name="T15" fmla="*/ 1105 h 1438"/>
                <a:gd name="T16" fmla="*/ 380 w 1443"/>
                <a:gd name="T17" fmla="*/ 1223 h 1438"/>
                <a:gd name="T18" fmla="*/ 540 w 1443"/>
                <a:gd name="T19" fmla="*/ 1299 h 1438"/>
                <a:gd name="T20" fmla="*/ 722 w 1443"/>
                <a:gd name="T21" fmla="*/ 1326 h 1438"/>
                <a:gd name="T22" fmla="*/ 903 w 1443"/>
                <a:gd name="T23" fmla="*/ 1299 h 1438"/>
                <a:gd name="T24" fmla="*/ 1063 w 1443"/>
                <a:gd name="T25" fmla="*/ 1223 h 1438"/>
                <a:gd name="T26" fmla="*/ 1193 w 1443"/>
                <a:gd name="T27" fmla="*/ 1105 h 1438"/>
                <a:gd name="T28" fmla="*/ 1284 w 1443"/>
                <a:gd name="T29" fmla="*/ 955 h 1438"/>
                <a:gd name="T30" fmla="*/ 1329 w 1443"/>
                <a:gd name="T31" fmla="*/ 781 h 1438"/>
                <a:gd name="T32" fmla="*/ 1320 w 1443"/>
                <a:gd name="T33" fmla="*/ 597 h 1438"/>
                <a:gd name="T34" fmla="*/ 1258 w 1443"/>
                <a:gd name="T35" fmla="*/ 429 h 1438"/>
                <a:gd name="T36" fmla="*/ 1153 w 1443"/>
                <a:gd name="T37" fmla="*/ 289 h 1438"/>
                <a:gd name="T38" fmla="*/ 1012 w 1443"/>
                <a:gd name="T39" fmla="*/ 184 h 1438"/>
                <a:gd name="T40" fmla="*/ 845 w 1443"/>
                <a:gd name="T41" fmla="*/ 123 h 1438"/>
                <a:gd name="T42" fmla="*/ 722 w 1443"/>
                <a:gd name="T43" fmla="*/ 0 h 1438"/>
                <a:gd name="T44" fmla="*/ 913 w 1443"/>
                <a:gd name="T45" fmla="*/ 26 h 1438"/>
                <a:gd name="T46" fmla="*/ 1086 w 1443"/>
                <a:gd name="T47" fmla="*/ 98 h 1438"/>
                <a:gd name="T48" fmla="*/ 1231 w 1443"/>
                <a:gd name="T49" fmla="*/ 211 h 1438"/>
                <a:gd name="T50" fmla="*/ 1344 w 1443"/>
                <a:gd name="T51" fmla="*/ 357 h 1438"/>
                <a:gd name="T52" fmla="*/ 1417 w 1443"/>
                <a:gd name="T53" fmla="*/ 527 h 1438"/>
                <a:gd name="T54" fmla="*/ 1443 w 1443"/>
                <a:gd name="T55" fmla="*/ 718 h 1438"/>
                <a:gd name="T56" fmla="*/ 1417 w 1443"/>
                <a:gd name="T57" fmla="*/ 909 h 1438"/>
                <a:gd name="T58" fmla="*/ 1344 w 1443"/>
                <a:gd name="T59" fmla="*/ 1081 h 1438"/>
                <a:gd name="T60" fmla="*/ 1231 w 1443"/>
                <a:gd name="T61" fmla="*/ 1227 h 1438"/>
                <a:gd name="T62" fmla="*/ 1086 w 1443"/>
                <a:gd name="T63" fmla="*/ 1339 h 1438"/>
                <a:gd name="T64" fmla="*/ 913 w 1443"/>
                <a:gd name="T65" fmla="*/ 1412 h 1438"/>
                <a:gd name="T66" fmla="*/ 722 w 1443"/>
                <a:gd name="T67" fmla="*/ 1438 h 1438"/>
                <a:gd name="T68" fmla="*/ 530 w 1443"/>
                <a:gd name="T69" fmla="*/ 1412 h 1438"/>
                <a:gd name="T70" fmla="*/ 357 w 1443"/>
                <a:gd name="T71" fmla="*/ 1339 h 1438"/>
                <a:gd name="T72" fmla="*/ 212 w 1443"/>
                <a:gd name="T73" fmla="*/ 1227 h 1438"/>
                <a:gd name="T74" fmla="*/ 99 w 1443"/>
                <a:gd name="T75" fmla="*/ 1081 h 1438"/>
                <a:gd name="T76" fmla="*/ 25 w 1443"/>
                <a:gd name="T77" fmla="*/ 909 h 1438"/>
                <a:gd name="T78" fmla="*/ 0 w 1443"/>
                <a:gd name="T79" fmla="*/ 718 h 1438"/>
                <a:gd name="T80" fmla="*/ 25 w 1443"/>
                <a:gd name="T81" fmla="*/ 527 h 1438"/>
                <a:gd name="T82" fmla="*/ 99 w 1443"/>
                <a:gd name="T83" fmla="*/ 357 h 1438"/>
                <a:gd name="T84" fmla="*/ 212 w 1443"/>
                <a:gd name="T85" fmla="*/ 211 h 1438"/>
                <a:gd name="T86" fmla="*/ 357 w 1443"/>
                <a:gd name="T87" fmla="*/ 98 h 1438"/>
                <a:gd name="T88" fmla="*/ 530 w 1443"/>
                <a:gd name="T89" fmla="*/ 26 h 1438"/>
                <a:gd name="T90" fmla="*/ 722 w 1443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3" h="1438">
                  <a:moveTo>
                    <a:pt x="722" y="110"/>
                  </a:moveTo>
                  <a:lnTo>
                    <a:pt x="659" y="113"/>
                  </a:lnTo>
                  <a:lnTo>
                    <a:pt x="598" y="123"/>
                  </a:lnTo>
                  <a:lnTo>
                    <a:pt x="540" y="138"/>
                  </a:lnTo>
                  <a:lnTo>
                    <a:pt x="484" y="159"/>
                  </a:lnTo>
                  <a:lnTo>
                    <a:pt x="431" y="184"/>
                  </a:lnTo>
                  <a:lnTo>
                    <a:pt x="380" y="215"/>
                  </a:lnTo>
                  <a:lnTo>
                    <a:pt x="333" y="250"/>
                  </a:lnTo>
                  <a:lnTo>
                    <a:pt x="290" y="289"/>
                  </a:lnTo>
                  <a:lnTo>
                    <a:pt x="250" y="332"/>
                  </a:lnTo>
                  <a:lnTo>
                    <a:pt x="215" y="379"/>
                  </a:lnTo>
                  <a:lnTo>
                    <a:pt x="185" y="429"/>
                  </a:lnTo>
                  <a:lnTo>
                    <a:pt x="159" y="482"/>
                  </a:lnTo>
                  <a:lnTo>
                    <a:pt x="138" y="538"/>
                  </a:lnTo>
                  <a:lnTo>
                    <a:pt x="123" y="597"/>
                  </a:lnTo>
                  <a:lnTo>
                    <a:pt x="114" y="657"/>
                  </a:lnTo>
                  <a:lnTo>
                    <a:pt x="111" y="718"/>
                  </a:lnTo>
                  <a:lnTo>
                    <a:pt x="114" y="781"/>
                  </a:lnTo>
                  <a:lnTo>
                    <a:pt x="123" y="841"/>
                  </a:lnTo>
                  <a:lnTo>
                    <a:pt x="138" y="899"/>
                  </a:lnTo>
                  <a:lnTo>
                    <a:pt x="159" y="955"/>
                  </a:lnTo>
                  <a:lnTo>
                    <a:pt x="185" y="1008"/>
                  </a:lnTo>
                  <a:lnTo>
                    <a:pt x="215" y="1058"/>
                  </a:lnTo>
                  <a:lnTo>
                    <a:pt x="250" y="1105"/>
                  </a:lnTo>
                  <a:lnTo>
                    <a:pt x="290" y="1148"/>
                  </a:lnTo>
                  <a:lnTo>
                    <a:pt x="333" y="1187"/>
                  </a:lnTo>
                  <a:lnTo>
                    <a:pt x="380" y="1223"/>
                  </a:lnTo>
                  <a:lnTo>
                    <a:pt x="431" y="1253"/>
                  </a:lnTo>
                  <a:lnTo>
                    <a:pt x="484" y="1279"/>
                  </a:lnTo>
                  <a:lnTo>
                    <a:pt x="540" y="1299"/>
                  </a:lnTo>
                  <a:lnTo>
                    <a:pt x="598" y="1314"/>
                  </a:lnTo>
                  <a:lnTo>
                    <a:pt x="659" y="1323"/>
                  </a:lnTo>
                  <a:lnTo>
                    <a:pt x="722" y="1326"/>
                  </a:lnTo>
                  <a:lnTo>
                    <a:pt x="784" y="1323"/>
                  </a:lnTo>
                  <a:lnTo>
                    <a:pt x="845" y="1314"/>
                  </a:lnTo>
                  <a:lnTo>
                    <a:pt x="903" y="1299"/>
                  </a:lnTo>
                  <a:lnTo>
                    <a:pt x="959" y="1279"/>
                  </a:lnTo>
                  <a:lnTo>
                    <a:pt x="1012" y="1253"/>
                  </a:lnTo>
                  <a:lnTo>
                    <a:pt x="1063" y="1223"/>
                  </a:lnTo>
                  <a:lnTo>
                    <a:pt x="1110" y="1187"/>
                  </a:lnTo>
                  <a:lnTo>
                    <a:pt x="1153" y="1148"/>
                  </a:lnTo>
                  <a:lnTo>
                    <a:pt x="1193" y="1105"/>
                  </a:lnTo>
                  <a:lnTo>
                    <a:pt x="1228" y="1058"/>
                  </a:lnTo>
                  <a:lnTo>
                    <a:pt x="1258" y="1008"/>
                  </a:lnTo>
                  <a:lnTo>
                    <a:pt x="1284" y="955"/>
                  </a:lnTo>
                  <a:lnTo>
                    <a:pt x="1305" y="899"/>
                  </a:lnTo>
                  <a:lnTo>
                    <a:pt x="1320" y="841"/>
                  </a:lnTo>
                  <a:lnTo>
                    <a:pt x="1329" y="781"/>
                  </a:lnTo>
                  <a:lnTo>
                    <a:pt x="1332" y="718"/>
                  </a:lnTo>
                  <a:lnTo>
                    <a:pt x="1329" y="657"/>
                  </a:lnTo>
                  <a:lnTo>
                    <a:pt x="1320" y="597"/>
                  </a:lnTo>
                  <a:lnTo>
                    <a:pt x="1305" y="538"/>
                  </a:lnTo>
                  <a:lnTo>
                    <a:pt x="1284" y="482"/>
                  </a:lnTo>
                  <a:lnTo>
                    <a:pt x="1258" y="429"/>
                  </a:lnTo>
                  <a:lnTo>
                    <a:pt x="1228" y="379"/>
                  </a:lnTo>
                  <a:lnTo>
                    <a:pt x="1193" y="332"/>
                  </a:lnTo>
                  <a:lnTo>
                    <a:pt x="1153" y="289"/>
                  </a:lnTo>
                  <a:lnTo>
                    <a:pt x="1110" y="250"/>
                  </a:lnTo>
                  <a:lnTo>
                    <a:pt x="1063" y="215"/>
                  </a:lnTo>
                  <a:lnTo>
                    <a:pt x="1012" y="184"/>
                  </a:lnTo>
                  <a:lnTo>
                    <a:pt x="959" y="159"/>
                  </a:lnTo>
                  <a:lnTo>
                    <a:pt x="903" y="138"/>
                  </a:lnTo>
                  <a:lnTo>
                    <a:pt x="845" y="123"/>
                  </a:lnTo>
                  <a:lnTo>
                    <a:pt x="784" y="113"/>
                  </a:lnTo>
                  <a:lnTo>
                    <a:pt x="722" y="110"/>
                  </a:lnTo>
                  <a:close/>
                  <a:moveTo>
                    <a:pt x="722" y="0"/>
                  </a:moveTo>
                  <a:lnTo>
                    <a:pt x="787" y="3"/>
                  </a:lnTo>
                  <a:lnTo>
                    <a:pt x="851" y="12"/>
                  </a:lnTo>
                  <a:lnTo>
                    <a:pt x="913" y="26"/>
                  </a:lnTo>
                  <a:lnTo>
                    <a:pt x="973" y="45"/>
                  </a:lnTo>
                  <a:lnTo>
                    <a:pt x="1030" y="69"/>
                  </a:lnTo>
                  <a:lnTo>
                    <a:pt x="1086" y="98"/>
                  </a:lnTo>
                  <a:lnTo>
                    <a:pt x="1137" y="132"/>
                  </a:lnTo>
                  <a:lnTo>
                    <a:pt x="1186" y="170"/>
                  </a:lnTo>
                  <a:lnTo>
                    <a:pt x="1231" y="211"/>
                  </a:lnTo>
                  <a:lnTo>
                    <a:pt x="1273" y="256"/>
                  </a:lnTo>
                  <a:lnTo>
                    <a:pt x="1311" y="304"/>
                  </a:lnTo>
                  <a:lnTo>
                    <a:pt x="1344" y="357"/>
                  </a:lnTo>
                  <a:lnTo>
                    <a:pt x="1373" y="411"/>
                  </a:lnTo>
                  <a:lnTo>
                    <a:pt x="1398" y="468"/>
                  </a:lnTo>
                  <a:lnTo>
                    <a:pt x="1417" y="527"/>
                  </a:lnTo>
                  <a:lnTo>
                    <a:pt x="1431" y="590"/>
                  </a:lnTo>
                  <a:lnTo>
                    <a:pt x="1440" y="653"/>
                  </a:lnTo>
                  <a:lnTo>
                    <a:pt x="1443" y="718"/>
                  </a:lnTo>
                  <a:lnTo>
                    <a:pt x="1440" y="784"/>
                  </a:lnTo>
                  <a:lnTo>
                    <a:pt x="1431" y="848"/>
                  </a:lnTo>
                  <a:lnTo>
                    <a:pt x="1417" y="909"/>
                  </a:lnTo>
                  <a:lnTo>
                    <a:pt x="1398" y="969"/>
                  </a:lnTo>
                  <a:lnTo>
                    <a:pt x="1373" y="1027"/>
                  </a:lnTo>
                  <a:lnTo>
                    <a:pt x="1344" y="1081"/>
                  </a:lnTo>
                  <a:lnTo>
                    <a:pt x="1311" y="1132"/>
                  </a:lnTo>
                  <a:lnTo>
                    <a:pt x="1273" y="1181"/>
                  </a:lnTo>
                  <a:lnTo>
                    <a:pt x="1231" y="1227"/>
                  </a:lnTo>
                  <a:lnTo>
                    <a:pt x="1186" y="1268"/>
                  </a:lnTo>
                  <a:lnTo>
                    <a:pt x="1137" y="1305"/>
                  </a:lnTo>
                  <a:lnTo>
                    <a:pt x="1086" y="1339"/>
                  </a:lnTo>
                  <a:lnTo>
                    <a:pt x="1030" y="1368"/>
                  </a:lnTo>
                  <a:lnTo>
                    <a:pt x="973" y="1392"/>
                  </a:lnTo>
                  <a:lnTo>
                    <a:pt x="913" y="1412"/>
                  </a:lnTo>
                  <a:lnTo>
                    <a:pt x="851" y="1426"/>
                  </a:lnTo>
                  <a:lnTo>
                    <a:pt x="787" y="1435"/>
                  </a:lnTo>
                  <a:lnTo>
                    <a:pt x="722" y="1438"/>
                  </a:lnTo>
                  <a:lnTo>
                    <a:pt x="656" y="1435"/>
                  </a:lnTo>
                  <a:lnTo>
                    <a:pt x="592" y="1426"/>
                  </a:lnTo>
                  <a:lnTo>
                    <a:pt x="530" y="1412"/>
                  </a:lnTo>
                  <a:lnTo>
                    <a:pt x="470" y="1392"/>
                  </a:lnTo>
                  <a:lnTo>
                    <a:pt x="413" y="1368"/>
                  </a:lnTo>
                  <a:lnTo>
                    <a:pt x="357" y="1339"/>
                  </a:lnTo>
                  <a:lnTo>
                    <a:pt x="306" y="1305"/>
                  </a:lnTo>
                  <a:lnTo>
                    <a:pt x="257" y="1268"/>
                  </a:lnTo>
                  <a:lnTo>
                    <a:pt x="212" y="1227"/>
                  </a:lnTo>
                  <a:lnTo>
                    <a:pt x="170" y="1181"/>
                  </a:lnTo>
                  <a:lnTo>
                    <a:pt x="132" y="1132"/>
                  </a:lnTo>
                  <a:lnTo>
                    <a:pt x="99" y="1081"/>
                  </a:lnTo>
                  <a:lnTo>
                    <a:pt x="70" y="1027"/>
                  </a:lnTo>
                  <a:lnTo>
                    <a:pt x="45" y="969"/>
                  </a:lnTo>
                  <a:lnTo>
                    <a:pt x="25" y="909"/>
                  </a:lnTo>
                  <a:lnTo>
                    <a:pt x="11" y="848"/>
                  </a:lnTo>
                  <a:lnTo>
                    <a:pt x="3" y="784"/>
                  </a:lnTo>
                  <a:lnTo>
                    <a:pt x="0" y="718"/>
                  </a:lnTo>
                  <a:lnTo>
                    <a:pt x="3" y="653"/>
                  </a:lnTo>
                  <a:lnTo>
                    <a:pt x="11" y="590"/>
                  </a:lnTo>
                  <a:lnTo>
                    <a:pt x="25" y="527"/>
                  </a:lnTo>
                  <a:lnTo>
                    <a:pt x="45" y="468"/>
                  </a:lnTo>
                  <a:lnTo>
                    <a:pt x="70" y="411"/>
                  </a:lnTo>
                  <a:lnTo>
                    <a:pt x="99" y="357"/>
                  </a:lnTo>
                  <a:lnTo>
                    <a:pt x="132" y="304"/>
                  </a:lnTo>
                  <a:lnTo>
                    <a:pt x="170" y="256"/>
                  </a:lnTo>
                  <a:lnTo>
                    <a:pt x="212" y="211"/>
                  </a:lnTo>
                  <a:lnTo>
                    <a:pt x="257" y="170"/>
                  </a:lnTo>
                  <a:lnTo>
                    <a:pt x="306" y="132"/>
                  </a:lnTo>
                  <a:lnTo>
                    <a:pt x="357" y="98"/>
                  </a:lnTo>
                  <a:lnTo>
                    <a:pt x="413" y="69"/>
                  </a:lnTo>
                  <a:lnTo>
                    <a:pt x="470" y="45"/>
                  </a:lnTo>
                  <a:lnTo>
                    <a:pt x="530" y="26"/>
                  </a:lnTo>
                  <a:lnTo>
                    <a:pt x="592" y="12"/>
                  </a:lnTo>
                  <a:lnTo>
                    <a:pt x="656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262"/>
            <p:cNvSpPr>
              <a:spLocks/>
            </p:cNvSpPr>
            <p:nvPr/>
          </p:nvSpPr>
          <p:spPr bwMode="auto">
            <a:xfrm>
              <a:off x="7453313" y="3810000"/>
              <a:ext cx="101600" cy="103188"/>
            </a:xfrm>
            <a:custGeom>
              <a:avLst/>
              <a:gdLst>
                <a:gd name="T0" fmla="*/ 55 w 581"/>
                <a:gd name="T1" fmla="*/ 0 h 580"/>
                <a:gd name="T2" fmla="*/ 70 w 581"/>
                <a:gd name="T3" fmla="*/ 2 h 580"/>
                <a:gd name="T4" fmla="*/ 83 w 581"/>
                <a:gd name="T5" fmla="*/ 7 h 580"/>
                <a:gd name="T6" fmla="*/ 95 w 581"/>
                <a:gd name="T7" fmla="*/ 16 h 580"/>
                <a:gd name="T8" fmla="*/ 291 w 581"/>
                <a:gd name="T9" fmla="*/ 212 h 580"/>
                <a:gd name="T10" fmla="*/ 486 w 581"/>
                <a:gd name="T11" fmla="*/ 16 h 580"/>
                <a:gd name="T12" fmla="*/ 498 w 581"/>
                <a:gd name="T13" fmla="*/ 7 h 580"/>
                <a:gd name="T14" fmla="*/ 511 w 581"/>
                <a:gd name="T15" fmla="*/ 2 h 580"/>
                <a:gd name="T16" fmla="*/ 526 w 581"/>
                <a:gd name="T17" fmla="*/ 0 h 580"/>
                <a:gd name="T18" fmla="*/ 540 w 581"/>
                <a:gd name="T19" fmla="*/ 2 h 580"/>
                <a:gd name="T20" fmla="*/ 554 w 581"/>
                <a:gd name="T21" fmla="*/ 7 h 580"/>
                <a:gd name="T22" fmla="*/ 565 w 581"/>
                <a:gd name="T23" fmla="*/ 16 h 580"/>
                <a:gd name="T24" fmla="*/ 574 w 581"/>
                <a:gd name="T25" fmla="*/ 28 h 580"/>
                <a:gd name="T26" fmla="*/ 580 w 581"/>
                <a:gd name="T27" fmla="*/ 41 h 580"/>
                <a:gd name="T28" fmla="*/ 581 w 581"/>
                <a:gd name="T29" fmla="*/ 55 h 580"/>
                <a:gd name="T30" fmla="*/ 580 w 581"/>
                <a:gd name="T31" fmla="*/ 69 h 580"/>
                <a:gd name="T32" fmla="*/ 574 w 581"/>
                <a:gd name="T33" fmla="*/ 82 h 580"/>
                <a:gd name="T34" fmla="*/ 565 w 581"/>
                <a:gd name="T35" fmla="*/ 94 h 580"/>
                <a:gd name="T36" fmla="*/ 369 w 581"/>
                <a:gd name="T37" fmla="*/ 289 h 580"/>
                <a:gd name="T38" fmla="*/ 565 w 581"/>
                <a:gd name="T39" fmla="*/ 485 h 580"/>
                <a:gd name="T40" fmla="*/ 574 w 581"/>
                <a:gd name="T41" fmla="*/ 496 h 580"/>
                <a:gd name="T42" fmla="*/ 580 w 581"/>
                <a:gd name="T43" fmla="*/ 510 h 580"/>
                <a:gd name="T44" fmla="*/ 581 w 581"/>
                <a:gd name="T45" fmla="*/ 524 h 580"/>
                <a:gd name="T46" fmla="*/ 580 w 581"/>
                <a:gd name="T47" fmla="*/ 538 h 580"/>
                <a:gd name="T48" fmla="*/ 574 w 581"/>
                <a:gd name="T49" fmla="*/ 552 h 580"/>
                <a:gd name="T50" fmla="*/ 565 w 581"/>
                <a:gd name="T51" fmla="*/ 564 h 580"/>
                <a:gd name="T52" fmla="*/ 554 w 581"/>
                <a:gd name="T53" fmla="*/ 573 h 580"/>
                <a:gd name="T54" fmla="*/ 540 w 581"/>
                <a:gd name="T55" fmla="*/ 578 h 580"/>
                <a:gd name="T56" fmla="*/ 526 w 581"/>
                <a:gd name="T57" fmla="*/ 580 h 580"/>
                <a:gd name="T58" fmla="*/ 511 w 581"/>
                <a:gd name="T59" fmla="*/ 578 h 580"/>
                <a:gd name="T60" fmla="*/ 498 w 581"/>
                <a:gd name="T61" fmla="*/ 573 h 580"/>
                <a:gd name="T62" fmla="*/ 486 w 581"/>
                <a:gd name="T63" fmla="*/ 564 h 580"/>
                <a:gd name="T64" fmla="*/ 291 w 581"/>
                <a:gd name="T65" fmla="*/ 368 h 580"/>
                <a:gd name="T66" fmla="*/ 95 w 581"/>
                <a:gd name="T67" fmla="*/ 564 h 580"/>
                <a:gd name="T68" fmla="*/ 83 w 581"/>
                <a:gd name="T69" fmla="*/ 573 h 580"/>
                <a:gd name="T70" fmla="*/ 70 w 581"/>
                <a:gd name="T71" fmla="*/ 578 h 580"/>
                <a:gd name="T72" fmla="*/ 55 w 581"/>
                <a:gd name="T73" fmla="*/ 580 h 580"/>
                <a:gd name="T74" fmla="*/ 41 w 581"/>
                <a:gd name="T75" fmla="*/ 578 h 580"/>
                <a:gd name="T76" fmla="*/ 27 w 581"/>
                <a:gd name="T77" fmla="*/ 573 h 580"/>
                <a:gd name="T78" fmla="*/ 16 w 581"/>
                <a:gd name="T79" fmla="*/ 564 h 580"/>
                <a:gd name="T80" fmla="*/ 7 w 581"/>
                <a:gd name="T81" fmla="*/ 552 h 580"/>
                <a:gd name="T82" fmla="*/ 1 w 581"/>
                <a:gd name="T83" fmla="*/ 538 h 580"/>
                <a:gd name="T84" fmla="*/ 0 w 581"/>
                <a:gd name="T85" fmla="*/ 524 h 580"/>
                <a:gd name="T86" fmla="*/ 1 w 581"/>
                <a:gd name="T87" fmla="*/ 510 h 580"/>
                <a:gd name="T88" fmla="*/ 7 w 581"/>
                <a:gd name="T89" fmla="*/ 496 h 580"/>
                <a:gd name="T90" fmla="*/ 16 w 581"/>
                <a:gd name="T91" fmla="*/ 485 h 580"/>
                <a:gd name="T92" fmla="*/ 212 w 581"/>
                <a:gd name="T93" fmla="*/ 289 h 580"/>
                <a:gd name="T94" fmla="*/ 16 w 581"/>
                <a:gd name="T95" fmla="*/ 94 h 580"/>
                <a:gd name="T96" fmla="*/ 7 w 581"/>
                <a:gd name="T97" fmla="*/ 82 h 580"/>
                <a:gd name="T98" fmla="*/ 1 w 581"/>
                <a:gd name="T99" fmla="*/ 69 h 580"/>
                <a:gd name="T100" fmla="*/ 0 w 581"/>
                <a:gd name="T101" fmla="*/ 55 h 580"/>
                <a:gd name="T102" fmla="*/ 1 w 581"/>
                <a:gd name="T103" fmla="*/ 41 h 580"/>
                <a:gd name="T104" fmla="*/ 7 w 581"/>
                <a:gd name="T105" fmla="*/ 28 h 580"/>
                <a:gd name="T106" fmla="*/ 16 w 581"/>
                <a:gd name="T107" fmla="*/ 16 h 580"/>
                <a:gd name="T108" fmla="*/ 27 w 581"/>
                <a:gd name="T109" fmla="*/ 7 h 580"/>
                <a:gd name="T110" fmla="*/ 41 w 581"/>
                <a:gd name="T111" fmla="*/ 2 h 580"/>
                <a:gd name="T112" fmla="*/ 55 w 581"/>
                <a:gd name="T11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1" h="580">
                  <a:moveTo>
                    <a:pt x="55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5" y="16"/>
                  </a:lnTo>
                  <a:lnTo>
                    <a:pt x="291" y="212"/>
                  </a:lnTo>
                  <a:lnTo>
                    <a:pt x="486" y="16"/>
                  </a:lnTo>
                  <a:lnTo>
                    <a:pt x="498" y="7"/>
                  </a:lnTo>
                  <a:lnTo>
                    <a:pt x="511" y="2"/>
                  </a:lnTo>
                  <a:lnTo>
                    <a:pt x="526" y="0"/>
                  </a:lnTo>
                  <a:lnTo>
                    <a:pt x="540" y="2"/>
                  </a:lnTo>
                  <a:lnTo>
                    <a:pt x="554" y="7"/>
                  </a:lnTo>
                  <a:lnTo>
                    <a:pt x="565" y="16"/>
                  </a:lnTo>
                  <a:lnTo>
                    <a:pt x="574" y="28"/>
                  </a:lnTo>
                  <a:lnTo>
                    <a:pt x="580" y="41"/>
                  </a:lnTo>
                  <a:lnTo>
                    <a:pt x="581" y="55"/>
                  </a:lnTo>
                  <a:lnTo>
                    <a:pt x="580" y="69"/>
                  </a:lnTo>
                  <a:lnTo>
                    <a:pt x="574" y="82"/>
                  </a:lnTo>
                  <a:lnTo>
                    <a:pt x="565" y="94"/>
                  </a:lnTo>
                  <a:lnTo>
                    <a:pt x="369" y="289"/>
                  </a:lnTo>
                  <a:lnTo>
                    <a:pt x="565" y="485"/>
                  </a:lnTo>
                  <a:lnTo>
                    <a:pt x="574" y="496"/>
                  </a:lnTo>
                  <a:lnTo>
                    <a:pt x="580" y="510"/>
                  </a:lnTo>
                  <a:lnTo>
                    <a:pt x="581" y="524"/>
                  </a:lnTo>
                  <a:lnTo>
                    <a:pt x="580" y="538"/>
                  </a:lnTo>
                  <a:lnTo>
                    <a:pt x="574" y="552"/>
                  </a:lnTo>
                  <a:lnTo>
                    <a:pt x="565" y="564"/>
                  </a:lnTo>
                  <a:lnTo>
                    <a:pt x="554" y="573"/>
                  </a:lnTo>
                  <a:lnTo>
                    <a:pt x="540" y="578"/>
                  </a:lnTo>
                  <a:lnTo>
                    <a:pt x="526" y="580"/>
                  </a:lnTo>
                  <a:lnTo>
                    <a:pt x="511" y="578"/>
                  </a:lnTo>
                  <a:lnTo>
                    <a:pt x="498" y="573"/>
                  </a:lnTo>
                  <a:lnTo>
                    <a:pt x="486" y="564"/>
                  </a:lnTo>
                  <a:lnTo>
                    <a:pt x="291" y="368"/>
                  </a:lnTo>
                  <a:lnTo>
                    <a:pt x="95" y="564"/>
                  </a:lnTo>
                  <a:lnTo>
                    <a:pt x="83" y="573"/>
                  </a:lnTo>
                  <a:lnTo>
                    <a:pt x="70" y="578"/>
                  </a:lnTo>
                  <a:lnTo>
                    <a:pt x="55" y="580"/>
                  </a:lnTo>
                  <a:lnTo>
                    <a:pt x="41" y="578"/>
                  </a:lnTo>
                  <a:lnTo>
                    <a:pt x="27" y="573"/>
                  </a:lnTo>
                  <a:lnTo>
                    <a:pt x="16" y="564"/>
                  </a:lnTo>
                  <a:lnTo>
                    <a:pt x="7" y="552"/>
                  </a:lnTo>
                  <a:lnTo>
                    <a:pt x="1" y="538"/>
                  </a:lnTo>
                  <a:lnTo>
                    <a:pt x="0" y="524"/>
                  </a:lnTo>
                  <a:lnTo>
                    <a:pt x="1" y="510"/>
                  </a:lnTo>
                  <a:lnTo>
                    <a:pt x="7" y="496"/>
                  </a:lnTo>
                  <a:lnTo>
                    <a:pt x="16" y="485"/>
                  </a:lnTo>
                  <a:lnTo>
                    <a:pt x="212" y="289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1" y="69"/>
                  </a:lnTo>
                  <a:lnTo>
                    <a:pt x="0" y="55"/>
                  </a:lnTo>
                  <a:lnTo>
                    <a:pt x="1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263"/>
            <p:cNvSpPr>
              <a:spLocks/>
            </p:cNvSpPr>
            <p:nvPr/>
          </p:nvSpPr>
          <p:spPr bwMode="auto">
            <a:xfrm>
              <a:off x="7200900" y="3481388"/>
              <a:ext cx="587375" cy="390525"/>
            </a:xfrm>
            <a:custGeom>
              <a:avLst/>
              <a:gdLst>
                <a:gd name="T0" fmla="*/ 2191 w 3330"/>
                <a:gd name="T1" fmla="*/ 50 h 2211"/>
                <a:gd name="T2" fmla="*/ 2509 w 3330"/>
                <a:gd name="T3" fmla="*/ 236 h 2211"/>
                <a:gd name="T4" fmla="*/ 2732 w 3330"/>
                <a:gd name="T5" fmla="*/ 529 h 2211"/>
                <a:gd name="T6" fmla="*/ 2829 w 3330"/>
                <a:gd name="T7" fmla="*/ 895 h 2211"/>
                <a:gd name="T8" fmla="*/ 3087 w 3330"/>
                <a:gd name="T9" fmla="*/ 1030 h 2211"/>
                <a:gd name="T10" fmla="*/ 3264 w 3330"/>
                <a:gd name="T11" fmla="*/ 1259 h 2211"/>
                <a:gd name="T12" fmla="*/ 3330 w 3330"/>
                <a:gd name="T13" fmla="*/ 1546 h 2211"/>
                <a:gd name="T14" fmla="*/ 3258 w 3330"/>
                <a:gd name="T15" fmla="*/ 1846 h 2211"/>
                <a:gd name="T16" fmla="*/ 3067 w 3330"/>
                <a:gd name="T17" fmla="*/ 2075 h 2211"/>
                <a:gd name="T18" fmla="*/ 2789 w 3330"/>
                <a:gd name="T19" fmla="*/ 2198 h 2211"/>
                <a:gd name="T20" fmla="*/ 2618 w 3330"/>
                <a:gd name="T21" fmla="*/ 2188 h 2211"/>
                <a:gd name="T22" fmla="*/ 2630 w 3330"/>
                <a:gd name="T23" fmla="*/ 2111 h 2211"/>
                <a:gd name="T24" fmla="*/ 2827 w 3330"/>
                <a:gd name="T25" fmla="*/ 2075 h 2211"/>
                <a:gd name="T26" fmla="*/ 3056 w 3330"/>
                <a:gd name="T27" fmla="*/ 1938 h 2211"/>
                <a:gd name="T28" fmla="*/ 3194 w 3330"/>
                <a:gd name="T29" fmla="*/ 1711 h 2211"/>
                <a:gd name="T30" fmla="*/ 3207 w 3330"/>
                <a:gd name="T31" fmla="*/ 1435 h 2211"/>
                <a:gd name="T32" fmla="*/ 3089 w 3330"/>
                <a:gd name="T33" fmla="*/ 1189 h 2211"/>
                <a:gd name="T34" fmla="*/ 2872 w 3330"/>
                <a:gd name="T35" fmla="*/ 1027 h 2211"/>
                <a:gd name="T36" fmla="*/ 2735 w 3330"/>
                <a:gd name="T37" fmla="*/ 991 h 2211"/>
                <a:gd name="T38" fmla="*/ 2605 w 3330"/>
                <a:gd name="T39" fmla="*/ 987 h 2211"/>
                <a:gd name="T40" fmla="*/ 2498 w 3330"/>
                <a:gd name="T41" fmla="*/ 996 h 2211"/>
                <a:gd name="T42" fmla="*/ 2442 w 3330"/>
                <a:gd name="T43" fmla="*/ 949 h 2211"/>
                <a:gd name="T44" fmla="*/ 2489 w 3330"/>
                <a:gd name="T45" fmla="*/ 885 h 2211"/>
                <a:gd name="T46" fmla="*/ 2715 w 3330"/>
                <a:gd name="T47" fmla="*/ 878 h 2211"/>
                <a:gd name="T48" fmla="*/ 2616 w 3330"/>
                <a:gd name="T49" fmla="*/ 548 h 2211"/>
                <a:gd name="T50" fmla="*/ 2400 w 3330"/>
                <a:gd name="T51" fmla="*/ 290 h 2211"/>
                <a:gd name="T52" fmla="*/ 2099 w 3330"/>
                <a:gd name="T53" fmla="*/ 138 h 2211"/>
                <a:gd name="T54" fmla="*/ 1762 w 3330"/>
                <a:gd name="T55" fmla="*/ 122 h 2211"/>
                <a:gd name="T56" fmla="*/ 1455 w 3330"/>
                <a:gd name="T57" fmla="*/ 234 h 2211"/>
                <a:gd name="T58" fmla="*/ 1210 w 3330"/>
                <a:gd name="T59" fmla="*/ 450 h 2211"/>
                <a:gd name="T60" fmla="*/ 1360 w 3330"/>
                <a:gd name="T61" fmla="*/ 666 h 2211"/>
                <a:gd name="T62" fmla="*/ 1376 w 3330"/>
                <a:gd name="T63" fmla="*/ 862 h 2211"/>
                <a:gd name="T64" fmla="*/ 1299 w 3330"/>
                <a:gd name="T65" fmla="*/ 874 h 2211"/>
                <a:gd name="T66" fmla="*/ 1266 w 3330"/>
                <a:gd name="T67" fmla="*/ 742 h 2211"/>
                <a:gd name="T68" fmla="*/ 1164 w 3330"/>
                <a:gd name="T69" fmla="*/ 558 h 2211"/>
                <a:gd name="T70" fmla="*/ 1047 w 3330"/>
                <a:gd name="T71" fmla="*/ 477 h 2211"/>
                <a:gd name="T72" fmla="*/ 974 w 3330"/>
                <a:gd name="T73" fmla="*/ 452 h 2211"/>
                <a:gd name="T74" fmla="*/ 888 w 3330"/>
                <a:gd name="T75" fmla="*/ 442 h 2211"/>
                <a:gd name="T76" fmla="*/ 666 w 3330"/>
                <a:gd name="T77" fmla="*/ 512 h 2211"/>
                <a:gd name="T78" fmla="*/ 526 w 3330"/>
                <a:gd name="T79" fmla="*/ 689 h 2211"/>
                <a:gd name="T80" fmla="*/ 501 w 3330"/>
                <a:gd name="T81" fmla="*/ 843 h 2211"/>
                <a:gd name="T82" fmla="*/ 468 w 3330"/>
                <a:gd name="T83" fmla="*/ 935 h 2211"/>
                <a:gd name="T84" fmla="*/ 260 w 3330"/>
                <a:gd name="T85" fmla="*/ 1101 h 2211"/>
                <a:gd name="T86" fmla="*/ 134 w 3330"/>
                <a:gd name="T87" fmla="*/ 1342 h 2211"/>
                <a:gd name="T88" fmla="*/ 123 w 3330"/>
                <a:gd name="T89" fmla="*/ 1622 h 2211"/>
                <a:gd name="T90" fmla="*/ 248 w 3330"/>
                <a:gd name="T91" fmla="*/ 1882 h 2211"/>
                <a:gd name="T92" fmla="*/ 479 w 3330"/>
                <a:gd name="T93" fmla="*/ 2053 h 2211"/>
                <a:gd name="T94" fmla="*/ 731 w 3330"/>
                <a:gd name="T95" fmla="*/ 2103 h 2211"/>
                <a:gd name="T96" fmla="*/ 766 w 3330"/>
                <a:gd name="T97" fmla="*/ 2173 h 2211"/>
                <a:gd name="T98" fmla="*/ 648 w 3330"/>
                <a:gd name="T99" fmla="*/ 2208 h 2211"/>
                <a:gd name="T100" fmla="*/ 353 w 3330"/>
                <a:gd name="T101" fmla="*/ 2114 h 2211"/>
                <a:gd name="T102" fmla="*/ 130 w 3330"/>
                <a:gd name="T103" fmla="*/ 1910 h 2211"/>
                <a:gd name="T104" fmla="*/ 11 w 3330"/>
                <a:gd name="T105" fmla="*/ 1629 h 2211"/>
                <a:gd name="T106" fmla="*/ 24 w 3330"/>
                <a:gd name="T107" fmla="*/ 1320 h 2211"/>
                <a:gd name="T108" fmla="*/ 160 w 3330"/>
                <a:gd name="T109" fmla="*/ 1048 h 2211"/>
                <a:gd name="T110" fmla="*/ 390 w 3330"/>
                <a:gd name="T111" fmla="*/ 850 h 2211"/>
                <a:gd name="T112" fmla="*/ 433 w 3330"/>
                <a:gd name="T113" fmla="*/ 624 h 2211"/>
                <a:gd name="T114" fmla="*/ 593 w 3330"/>
                <a:gd name="T115" fmla="*/ 428 h 2211"/>
                <a:gd name="T116" fmla="*/ 834 w 3330"/>
                <a:gd name="T117" fmla="*/ 335 h 2211"/>
                <a:gd name="T118" fmla="*/ 999 w 3330"/>
                <a:gd name="T119" fmla="*/ 345 h 2211"/>
                <a:gd name="T120" fmla="*/ 1111 w 3330"/>
                <a:gd name="T121" fmla="*/ 385 h 2211"/>
                <a:gd name="T122" fmla="*/ 1313 w 3330"/>
                <a:gd name="T123" fmla="*/ 194 h 2211"/>
                <a:gd name="T124" fmla="*/ 1620 w 3330"/>
                <a:gd name="T125" fmla="*/ 4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1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8"/>
                  </a:lnTo>
                  <a:lnTo>
                    <a:pt x="2451" y="190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3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9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2"/>
                  </a:lnTo>
                  <a:lnTo>
                    <a:pt x="2821" y="818"/>
                  </a:lnTo>
                  <a:lnTo>
                    <a:pt x="2829" y="895"/>
                  </a:lnTo>
                  <a:lnTo>
                    <a:pt x="2886" y="913"/>
                  </a:lnTo>
                  <a:lnTo>
                    <a:pt x="2940" y="936"/>
                  </a:lnTo>
                  <a:lnTo>
                    <a:pt x="2992" y="963"/>
                  </a:lnTo>
                  <a:lnTo>
                    <a:pt x="3041" y="995"/>
                  </a:lnTo>
                  <a:lnTo>
                    <a:pt x="3087" y="1030"/>
                  </a:lnTo>
                  <a:lnTo>
                    <a:pt x="3130" y="1070"/>
                  </a:lnTo>
                  <a:lnTo>
                    <a:pt x="3170" y="1112"/>
                  </a:lnTo>
                  <a:lnTo>
                    <a:pt x="3205" y="1159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70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1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1"/>
                  </a:lnTo>
                  <a:lnTo>
                    <a:pt x="3258" y="1846"/>
                  </a:lnTo>
                  <a:lnTo>
                    <a:pt x="3228" y="1899"/>
                  </a:lnTo>
                  <a:lnTo>
                    <a:pt x="3194" y="1948"/>
                  </a:lnTo>
                  <a:lnTo>
                    <a:pt x="3155" y="1995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10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8"/>
                  </a:lnTo>
                  <a:lnTo>
                    <a:pt x="2663" y="2211"/>
                  </a:lnTo>
                  <a:lnTo>
                    <a:pt x="2645" y="2209"/>
                  </a:lnTo>
                  <a:lnTo>
                    <a:pt x="2630" y="2201"/>
                  </a:lnTo>
                  <a:lnTo>
                    <a:pt x="2618" y="2188"/>
                  </a:lnTo>
                  <a:lnTo>
                    <a:pt x="2610" y="2173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3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7"/>
                  </a:lnTo>
                  <a:lnTo>
                    <a:pt x="2927" y="2034"/>
                  </a:lnTo>
                  <a:lnTo>
                    <a:pt x="2974" y="2006"/>
                  </a:lnTo>
                  <a:lnTo>
                    <a:pt x="3016" y="1973"/>
                  </a:lnTo>
                  <a:lnTo>
                    <a:pt x="3056" y="1938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1"/>
                  </a:lnTo>
                  <a:lnTo>
                    <a:pt x="3175" y="1761"/>
                  </a:lnTo>
                  <a:lnTo>
                    <a:pt x="3194" y="1711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90"/>
                  </a:lnTo>
                  <a:lnTo>
                    <a:pt x="3207" y="1435"/>
                  </a:lnTo>
                  <a:lnTo>
                    <a:pt x="3194" y="1381"/>
                  </a:lnTo>
                  <a:lnTo>
                    <a:pt x="3175" y="1329"/>
                  </a:lnTo>
                  <a:lnTo>
                    <a:pt x="3150" y="1280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9"/>
                  </a:lnTo>
                  <a:lnTo>
                    <a:pt x="3012" y="1111"/>
                  </a:lnTo>
                  <a:lnTo>
                    <a:pt x="2969" y="1079"/>
                  </a:lnTo>
                  <a:lnTo>
                    <a:pt x="2922" y="1050"/>
                  </a:lnTo>
                  <a:lnTo>
                    <a:pt x="2872" y="1027"/>
                  </a:lnTo>
                  <a:lnTo>
                    <a:pt x="2820" y="1008"/>
                  </a:lnTo>
                  <a:lnTo>
                    <a:pt x="2766" y="995"/>
                  </a:lnTo>
                  <a:lnTo>
                    <a:pt x="2761" y="994"/>
                  </a:lnTo>
                  <a:lnTo>
                    <a:pt x="2750" y="993"/>
                  </a:lnTo>
                  <a:lnTo>
                    <a:pt x="2735" y="991"/>
                  </a:lnTo>
                  <a:lnTo>
                    <a:pt x="2715" y="990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7"/>
                  </a:lnTo>
                  <a:lnTo>
                    <a:pt x="2573" y="988"/>
                  </a:lnTo>
                  <a:lnTo>
                    <a:pt x="2540" y="991"/>
                  </a:lnTo>
                  <a:lnTo>
                    <a:pt x="2506" y="995"/>
                  </a:lnTo>
                  <a:lnTo>
                    <a:pt x="2502" y="995"/>
                  </a:lnTo>
                  <a:lnTo>
                    <a:pt x="2498" y="996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9"/>
                  </a:lnTo>
                  <a:lnTo>
                    <a:pt x="2443" y="931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40"/>
                  </a:lnTo>
                  <a:lnTo>
                    <a:pt x="2672" y="673"/>
                  </a:lnTo>
                  <a:lnTo>
                    <a:pt x="2646" y="609"/>
                  </a:lnTo>
                  <a:lnTo>
                    <a:pt x="2616" y="548"/>
                  </a:lnTo>
                  <a:lnTo>
                    <a:pt x="2581" y="489"/>
                  </a:lnTo>
                  <a:lnTo>
                    <a:pt x="2542" y="434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90"/>
                  </a:lnTo>
                  <a:lnTo>
                    <a:pt x="2345" y="250"/>
                  </a:lnTo>
                  <a:lnTo>
                    <a:pt x="2288" y="215"/>
                  </a:lnTo>
                  <a:lnTo>
                    <a:pt x="2228" y="184"/>
                  </a:lnTo>
                  <a:lnTo>
                    <a:pt x="2165" y="159"/>
                  </a:lnTo>
                  <a:lnTo>
                    <a:pt x="2099" y="138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6"/>
                  </a:lnTo>
                  <a:lnTo>
                    <a:pt x="1513" y="203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10"/>
                  </a:lnTo>
                  <a:lnTo>
                    <a:pt x="1298" y="353"/>
                  </a:lnTo>
                  <a:lnTo>
                    <a:pt x="1252" y="400"/>
                  </a:lnTo>
                  <a:lnTo>
                    <a:pt x="1210" y="450"/>
                  </a:lnTo>
                  <a:lnTo>
                    <a:pt x="1248" y="486"/>
                  </a:lnTo>
                  <a:lnTo>
                    <a:pt x="1284" y="527"/>
                  </a:lnTo>
                  <a:lnTo>
                    <a:pt x="1314" y="570"/>
                  </a:lnTo>
                  <a:lnTo>
                    <a:pt x="1339" y="617"/>
                  </a:lnTo>
                  <a:lnTo>
                    <a:pt x="1360" y="666"/>
                  </a:lnTo>
                  <a:lnTo>
                    <a:pt x="1375" y="719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7"/>
                  </a:lnTo>
                  <a:lnTo>
                    <a:pt x="1376" y="862"/>
                  </a:lnTo>
                  <a:lnTo>
                    <a:pt x="1364" y="874"/>
                  </a:lnTo>
                  <a:lnTo>
                    <a:pt x="1349" y="882"/>
                  </a:lnTo>
                  <a:lnTo>
                    <a:pt x="1332" y="884"/>
                  </a:lnTo>
                  <a:lnTo>
                    <a:pt x="1315" y="882"/>
                  </a:lnTo>
                  <a:lnTo>
                    <a:pt x="1299" y="874"/>
                  </a:lnTo>
                  <a:lnTo>
                    <a:pt x="1288" y="862"/>
                  </a:lnTo>
                  <a:lnTo>
                    <a:pt x="1280" y="847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2"/>
                  </a:lnTo>
                  <a:lnTo>
                    <a:pt x="1254" y="700"/>
                  </a:lnTo>
                  <a:lnTo>
                    <a:pt x="1237" y="661"/>
                  </a:lnTo>
                  <a:lnTo>
                    <a:pt x="1217" y="624"/>
                  </a:lnTo>
                  <a:lnTo>
                    <a:pt x="1192" y="590"/>
                  </a:lnTo>
                  <a:lnTo>
                    <a:pt x="1164" y="558"/>
                  </a:lnTo>
                  <a:lnTo>
                    <a:pt x="1133" y="530"/>
                  </a:lnTo>
                  <a:lnTo>
                    <a:pt x="1099" y="505"/>
                  </a:lnTo>
                  <a:lnTo>
                    <a:pt x="1080" y="493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9"/>
                  </a:lnTo>
                  <a:lnTo>
                    <a:pt x="996" y="458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2"/>
                  </a:lnTo>
                  <a:lnTo>
                    <a:pt x="630" y="541"/>
                  </a:lnTo>
                  <a:lnTo>
                    <a:pt x="597" y="573"/>
                  </a:lnTo>
                  <a:lnTo>
                    <a:pt x="569" y="609"/>
                  </a:lnTo>
                  <a:lnTo>
                    <a:pt x="545" y="648"/>
                  </a:lnTo>
                  <a:lnTo>
                    <a:pt x="526" y="689"/>
                  </a:lnTo>
                  <a:lnTo>
                    <a:pt x="512" y="735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4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5"/>
                  </a:lnTo>
                  <a:lnTo>
                    <a:pt x="422" y="960"/>
                  </a:lnTo>
                  <a:lnTo>
                    <a:pt x="377" y="990"/>
                  </a:lnTo>
                  <a:lnTo>
                    <a:pt x="335" y="1023"/>
                  </a:lnTo>
                  <a:lnTo>
                    <a:pt x="296" y="1061"/>
                  </a:lnTo>
                  <a:lnTo>
                    <a:pt x="260" y="1101"/>
                  </a:lnTo>
                  <a:lnTo>
                    <a:pt x="227" y="1146"/>
                  </a:lnTo>
                  <a:lnTo>
                    <a:pt x="198" y="1192"/>
                  </a:lnTo>
                  <a:lnTo>
                    <a:pt x="173" y="1241"/>
                  </a:lnTo>
                  <a:lnTo>
                    <a:pt x="151" y="1291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1"/>
                  </a:lnTo>
                  <a:lnTo>
                    <a:pt x="114" y="1562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4"/>
                  </a:lnTo>
                  <a:lnTo>
                    <a:pt x="184" y="1787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8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3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3"/>
                  </a:lnTo>
                  <a:lnTo>
                    <a:pt x="758" y="2188"/>
                  </a:lnTo>
                  <a:lnTo>
                    <a:pt x="746" y="2201"/>
                  </a:lnTo>
                  <a:lnTo>
                    <a:pt x="731" y="2209"/>
                  </a:lnTo>
                  <a:lnTo>
                    <a:pt x="713" y="2211"/>
                  </a:lnTo>
                  <a:lnTo>
                    <a:pt x="648" y="2208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4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3"/>
                  </a:lnTo>
                  <a:lnTo>
                    <a:pt x="168" y="1958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5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9"/>
                  </a:lnTo>
                  <a:lnTo>
                    <a:pt x="3" y="1566"/>
                  </a:lnTo>
                  <a:lnTo>
                    <a:pt x="0" y="1501"/>
                  </a:lnTo>
                  <a:lnTo>
                    <a:pt x="3" y="1441"/>
                  </a:lnTo>
                  <a:lnTo>
                    <a:pt x="11" y="1381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1"/>
                  </a:lnTo>
                  <a:lnTo>
                    <a:pt x="124" y="1098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8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6"/>
                  </a:lnTo>
                  <a:lnTo>
                    <a:pt x="401" y="723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9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7"/>
                  </a:lnTo>
                  <a:lnTo>
                    <a:pt x="731" y="358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6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8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8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7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90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3" name="Group 1232"/>
          <p:cNvGrpSpPr/>
          <p:nvPr/>
        </p:nvGrpSpPr>
        <p:grpSpPr>
          <a:xfrm>
            <a:off x="5329940" y="3485315"/>
            <a:ext cx="587375" cy="506413"/>
            <a:chOff x="6259513" y="3481388"/>
            <a:chExt cx="587375" cy="5064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0" name="Freeform 268"/>
            <p:cNvSpPr>
              <a:spLocks noEditPoints="1"/>
            </p:cNvSpPr>
            <p:nvPr/>
          </p:nvSpPr>
          <p:spPr bwMode="auto">
            <a:xfrm>
              <a:off x="6435726" y="3735388"/>
              <a:ext cx="254000" cy="252413"/>
            </a:xfrm>
            <a:custGeom>
              <a:avLst/>
              <a:gdLst>
                <a:gd name="T0" fmla="*/ 598 w 1443"/>
                <a:gd name="T1" fmla="*/ 123 h 1438"/>
                <a:gd name="T2" fmla="*/ 431 w 1443"/>
                <a:gd name="T3" fmla="*/ 184 h 1438"/>
                <a:gd name="T4" fmla="*/ 290 w 1443"/>
                <a:gd name="T5" fmla="*/ 289 h 1438"/>
                <a:gd name="T6" fmla="*/ 185 w 1443"/>
                <a:gd name="T7" fmla="*/ 429 h 1438"/>
                <a:gd name="T8" fmla="*/ 123 w 1443"/>
                <a:gd name="T9" fmla="*/ 597 h 1438"/>
                <a:gd name="T10" fmla="*/ 114 w 1443"/>
                <a:gd name="T11" fmla="*/ 781 h 1438"/>
                <a:gd name="T12" fmla="*/ 159 w 1443"/>
                <a:gd name="T13" fmla="*/ 955 h 1438"/>
                <a:gd name="T14" fmla="*/ 250 w 1443"/>
                <a:gd name="T15" fmla="*/ 1105 h 1438"/>
                <a:gd name="T16" fmla="*/ 380 w 1443"/>
                <a:gd name="T17" fmla="*/ 1223 h 1438"/>
                <a:gd name="T18" fmla="*/ 540 w 1443"/>
                <a:gd name="T19" fmla="*/ 1299 h 1438"/>
                <a:gd name="T20" fmla="*/ 722 w 1443"/>
                <a:gd name="T21" fmla="*/ 1326 h 1438"/>
                <a:gd name="T22" fmla="*/ 903 w 1443"/>
                <a:gd name="T23" fmla="*/ 1299 h 1438"/>
                <a:gd name="T24" fmla="*/ 1063 w 1443"/>
                <a:gd name="T25" fmla="*/ 1223 h 1438"/>
                <a:gd name="T26" fmla="*/ 1193 w 1443"/>
                <a:gd name="T27" fmla="*/ 1105 h 1438"/>
                <a:gd name="T28" fmla="*/ 1284 w 1443"/>
                <a:gd name="T29" fmla="*/ 955 h 1438"/>
                <a:gd name="T30" fmla="*/ 1329 w 1443"/>
                <a:gd name="T31" fmla="*/ 781 h 1438"/>
                <a:gd name="T32" fmla="*/ 1320 w 1443"/>
                <a:gd name="T33" fmla="*/ 597 h 1438"/>
                <a:gd name="T34" fmla="*/ 1258 w 1443"/>
                <a:gd name="T35" fmla="*/ 429 h 1438"/>
                <a:gd name="T36" fmla="*/ 1153 w 1443"/>
                <a:gd name="T37" fmla="*/ 289 h 1438"/>
                <a:gd name="T38" fmla="*/ 1012 w 1443"/>
                <a:gd name="T39" fmla="*/ 184 h 1438"/>
                <a:gd name="T40" fmla="*/ 845 w 1443"/>
                <a:gd name="T41" fmla="*/ 123 h 1438"/>
                <a:gd name="T42" fmla="*/ 722 w 1443"/>
                <a:gd name="T43" fmla="*/ 0 h 1438"/>
                <a:gd name="T44" fmla="*/ 913 w 1443"/>
                <a:gd name="T45" fmla="*/ 26 h 1438"/>
                <a:gd name="T46" fmla="*/ 1086 w 1443"/>
                <a:gd name="T47" fmla="*/ 98 h 1438"/>
                <a:gd name="T48" fmla="*/ 1231 w 1443"/>
                <a:gd name="T49" fmla="*/ 211 h 1438"/>
                <a:gd name="T50" fmla="*/ 1344 w 1443"/>
                <a:gd name="T51" fmla="*/ 357 h 1438"/>
                <a:gd name="T52" fmla="*/ 1417 w 1443"/>
                <a:gd name="T53" fmla="*/ 527 h 1438"/>
                <a:gd name="T54" fmla="*/ 1443 w 1443"/>
                <a:gd name="T55" fmla="*/ 718 h 1438"/>
                <a:gd name="T56" fmla="*/ 1417 w 1443"/>
                <a:gd name="T57" fmla="*/ 909 h 1438"/>
                <a:gd name="T58" fmla="*/ 1344 w 1443"/>
                <a:gd name="T59" fmla="*/ 1081 h 1438"/>
                <a:gd name="T60" fmla="*/ 1231 w 1443"/>
                <a:gd name="T61" fmla="*/ 1227 h 1438"/>
                <a:gd name="T62" fmla="*/ 1086 w 1443"/>
                <a:gd name="T63" fmla="*/ 1339 h 1438"/>
                <a:gd name="T64" fmla="*/ 913 w 1443"/>
                <a:gd name="T65" fmla="*/ 1412 h 1438"/>
                <a:gd name="T66" fmla="*/ 722 w 1443"/>
                <a:gd name="T67" fmla="*/ 1438 h 1438"/>
                <a:gd name="T68" fmla="*/ 530 w 1443"/>
                <a:gd name="T69" fmla="*/ 1412 h 1438"/>
                <a:gd name="T70" fmla="*/ 357 w 1443"/>
                <a:gd name="T71" fmla="*/ 1339 h 1438"/>
                <a:gd name="T72" fmla="*/ 212 w 1443"/>
                <a:gd name="T73" fmla="*/ 1227 h 1438"/>
                <a:gd name="T74" fmla="*/ 99 w 1443"/>
                <a:gd name="T75" fmla="*/ 1081 h 1438"/>
                <a:gd name="T76" fmla="*/ 25 w 1443"/>
                <a:gd name="T77" fmla="*/ 909 h 1438"/>
                <a:gd name="T78" fmla="*/ 0 w 1443"/>
                <a:gd name="T79" fmla="*/ 718 h 1438"/>
                <a:gd name="T80" fmla="*/ 25 w 1443"/>
                <a:gd name="T81" fmla="*/ 527 h 1438"/>
                <a:gd name="T82" fmla="*/ 99 w 1443"/>
                <a:gd name="T83" fmla="*/ 357 h 1438"/>
                <a:gd name="T84" fmla="*/ 212 w 1443"/>
                <a:gd name="T85" fmla="*/ 211 h 1438"/>
                <a:gd name="T86" fmla="*/ 357 w 1443"/>
                <a:gd name="T87" fmla="*/ 98 h 1438"/>
                <a:gd name="T88" fmla="*/ 530 w 1443"/>
                <a:gd name="T89" fmla="*/ 26 h 1438"/>
                <a:gd name="T90" fmla="*/ 722 w 1443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43" h="1438">
                  <a:moveTo>
                    <a:pt x="722" y="110"/>
                  </a:moveTo>
                  <a:lnTo>
                    <a:pt x="659" y="113"/>
                  </a:lnTo>
                  <a:lnTo>
                    <a:pt x="598" y="123"/>
                  </a:lnTo>
                  <a:lnTo>
                    <a:pt x="540" y="138"/>
                  </a:lnTo>
                  <a:lnTo>
                    <a:pt x="484" y="159"/>
                  </a:lnTo>
                  <a:lnTo>
                    <a:pt x="431" y="184"/>
                  </a:lnTo>
                  <a:lnTo>
                    <a:pt x="380" y="215"/>
                  </a:lnTo>
                  <a:lnTo>
                    <a:pt x="333" y="250"/>
                  </a:lnTo>
                  <a:lnTo>
                    <a:pt x="290" y="289"/>
                  </a:lnTo>
                  <a:lnTo>
                    <a:pt x="250" y="332"/>
                  </a:lnTo>
                  <a:lnTo>
                    <a:pt x="215" y="379"/>
                  </a:lnTo>
                  <a:lnTo>
                    <a:pt x="185" y="429"/>
                  </a:lnTo>
                  <a:lnTo>
                    <a:pt x="159" y="482"/>
                  </a:lnTo>
                  <a:lnTo>
                    <a:pt x="138" y="538"/>
                  </a:lnTo>
                  <a:lnTo>
                    <a:pt x="123" y="597"/>
                  </a:lnTo>
                  <a:lnTo>
                    <a:pt x="114" y="657"/>
                  </a:lnTo>
                  <a:lnTo>
                    <a:pt x="111" y="718"/>
                  </a:lnTo>
                  <a:lnTo>
                    <a:pt x="114" y="781"/>
                  </a:lnTo>
                  <a:lnTo>
                    <a:pt x="123" y="841"/>
                  </a:lnTo>
                  <a:lnTo>
                    <a:pt x="138" y="899"/>
                  </a:lnTo>
                  <a:lnTo>
                    <a:pt x="159" y="955"/>
                  </a:lnTo>
                  <a:lnTo>
                    <a:pt x="185" y="1008"/>
                  </a:lnTo>
                  <a:lnTo>
                    <a:pt x="215" y="1058"/>
                  </a:lnTo>
                  <a:lnTo>
                    <a:pt x="250" y="1105"/>
                  </a:lnTo>
                  <a:lnTo>
                    <a:pt x="290" y="1148"/>
                  </a:lnTo>
                  <a:lnTo>
                    <a:pt x="333" y="1187"/>
                  </a:lnTo>
                  <a:lnTo>
                    <a:pt x="380" y="1223"/>
                  </a:lnTo>
                  <a:lnTo>
                    <a:pt x="431" y="1253"/>
                  </a:lnTo>
                  <a:lnTo>
                    <a:pt x="484" y="1279"/>
                  </a:lnTo>
                  <a:lnTo>
                    <a:pt x="540" y="1299"/>
                  </a:lnTo>
                  <a:lnTo>
                    <a:pt x="598" y="1314"/>
                  </a:lnTo>
                  <a:lnTo>
                    <a:pt x="659" y="1323"/>
                  </a:lnTo>
                  <a:lnTo>
                    <a:pt x="722" y="1326"/>
                  </a:lnTo>
                  <a:lnTo>
                    <a:pt x="784" y="1323"/>
                  </a:lnTo>
                  <a:lnTo>
                    <a:pt x="845" y="1314"/>
                  </a:lnTo>
                  <a:lnTo>
                    <a:pt x="903" y="1299"/>
                  </a:lnTo>
                  <a:lnTo>
                    <a:pt x="959" y="1279"/>
                  </a:lnTo>
                  <a:lnTo>
                    <a:pt x="1012" y="1253"/>
                  </a:lnTo>
                  <a:lnTo>
                    <a:pt x="1063" y="1223"/>
                  </a:lnTo>
                  <a:lnTo>
                    <a:pt x="1110" y="1187"/>
                  </a:lnTo>
                  <a:lnTo>
                    <a:pt x="1153" y="1148"/>
                  </a:lnTo>
                  <a:lnTo>
                    <a:pt x="1193" y="1105"/>
                  </a:lnTo>
                  <a:lnTo>
                    <a:pt x="1228" y="1058"/>
                  </a:lnTo>
                  <a:lnTo>
                    <a:pt x="1258" y="1008"/>
                  </a:lnTo>
                  <a:lnTo>
                    <a:pt x="1284" y="955"/>
                  </a:lnTo>
                  <a:lnTo>
                    <a:pt x="1305" y="899"/>
                  </a:lnTo>
                  <a:lnTo>
                    <a:pt x="1320" y="841"/>
                  </a:lnTo>
                  <a:lnTo>
                    <a:pt x="1329" y="781"/>
                  </a:lnTo>
                  <a:lnTo>
                    <a:pt x="1332" y="718"/>
                  </a:lnTo>
                  <a:lnTo>
                    <a:pt x="1329" y="657"/>
                  </a:lnTo>
                  <a:lnTo>
                    <a:pt x="1320" y="597"/>
                  </a:lnTo>
                  <a:lnTo>
                    <a:pt x="1305" y="538"/>
                  </a:lnTo>
                  <a:lnTo>
                    <a:pt x="1284" y="482"/>
                  </a:lnTo>
                  <a:lnTo>
                    <a:pt x="1258" y="429"/>
                  </a:lnTo>
                  <a:lnTo>
                    <a:pt x="1228" y="379"/>
                  </a:lnTo>
                  <a:lnTo>
                    <a:pt x="1193" y="332"/>
                  </a:lnTo>
                  <a:lnTo>
                    <a:pt x="1153" y="289"/>
                  </a:lnTo>
                  <a:lnTo>
                    <a:pt x="1110" y="250"/>
                  </a:lnTo>
                  <a:lnTo>
                    <a:pt x="1063" y="215"/>
                  </a:lnTo>
                  <a:lnTo>
                    <a:pt x="1012" y="184"/>
                  </a:lnTo>
                  <a:lnTo>
                    <a:pt x="959" y="159"/>
                  </a:lnTo>
                  <a:lnTo>
                    <a:pt x="903" y="138"/>
                  </a:lnTo>
                  <a:lnTo>
                    <a:pt x="845" y="123"/>
                  </a:lnTo>
                  <a:lnTo>
                    <a:pt x="784" y="113"/>
                  </a:lnTo>
                  <a:lnTo>
                    <a:pt x="722" y="110"/>
                  </a:lnTo>
                  <a:close/>
                  <a:moveTo>
                    <a:pt x="722" y="0"/>
                  </a:moveTo>
                  <a:lnTo>
                    <a:pt x="787" y="3"/>
                  </a:lnTo>
                  <a:lnTo>
                    <a:pt x="851" y="12"/>
                  </a:lnTo>
                  <a:lnTo>
                    <a:pt x="913" y="26"/>
                  </a:lnTo>
                  <a:lnTo>
                    <a:pt x="973" y="45"/>
                  </a:lnTo>
                  <a:lnTo>
                    <a:pt x="1030" y="69"/>
                  </a:lnTo>
                  <a:lnTo>
                    <a:pt x="1086" y="98"/>
                  </a:lnTo>
                  <a:lnTo>
                    <a:pt x="1137" y="132"/>
                  </a:lnTo>
                  <a:lnTo>
                    <a:pt x="1186" y="170"/>
                  </a:lnTo>
                  <a:lnTo>
                    <a:pt x="1231" y="211"/>
                  </a:lnTo>
                  <a:lnTo>
                    <a:pt x="1273" y="256"/>
                  </a:lnTo>
                  <a:lnTo>
                    <a:pt x="1311" y="304"/>
                  </a:lnTo>
                  <a:lnTo>
                    <a:pt x="1344" y="357"/>
                  </a:lnTo>
                  <a:lnTo>
                    <a:pt x="1373" y="411"/>
                  </a:lnTo>
                  <a:lnTo>
                    <a:pt x="1398" y="468"/>
                  </a:lnTo>
                  <a:lnTo>
                    <a:pt x="1417" y="527"/>
                  </a:lnTo>
                  <a:lnTo>
                    <a:pt x="1431" y="590"/>
                  </a:lnTo>
                  <a:lnTo>
                    <a:pt x="1440" y="653"/>
                  </a:lnTo>
                  <a:lnTo>
                    <a:pt x="1443" y="718"/>
                  </a:lnTo>
                  <a:lnTo>
                    <a:pt x="1440" y="784"/>
                  </a:lnTo>
                  <a:lnTo>
                    <a:pt x="1431" y="848"/>
                  </a:lnTo>
                  <a:lnTo>
                    <a:pt x="1417" y="909"/>
                  </a:lnTo>
                  <a:lnTo>
                    <a:pt x="1398" y="969"/>
                  </a:lnTo>
                  <a:lnTo>
                    <a:pt x="1373" y="1027"/>
                  </a:lnTo>
                  <a:lnTo>
                    <a:pt x="1344" y="1081"/>
                  </a:lnTo>
                  <a:lnTo>
                    <a:pt x="1311" y="1132"/>
                  </a:lnTo>
                  <a:lnTo>
                    <a:pt x="1273" y="1181"/>
                  </a:lnTo>
                  <a:lnTo>
                    <a:pt x="1231" y="1227"/>
                  </a:lnTo>
                  <a:lnTo>
                    <a:pt x="1186" y="1268"/>
                  </a:lnTo>
                  <a:lnTo>
                    <a:pt x="1137" y="1305"/>
                  </a:lnTo>
                  <a:lnTo>
                    <a:pt x="1086" y="1339"/>
                  </a:lnTo>
                  <a:lnTo>
                    <a:pt x="1030" y="1368"/>
                  </a:lnTo>
                  <a:lnTo>
                    <a:pt x="973" y="1392"/>
                  </a:lnTo>
                  <a:lnTo>
                    <a:pt x="913" y="1412"/>
                  </a:lnTo>
                  <a:lnTo>
                    <a:pt x="851" y="1426"/>
                  </a:lnTo>
                  <a:lnTo>
                    <a:pt x="787" y="1435"/>
                  </a:lnTo>
                  <a:lnTo>
                    <a:pt x="722" y="1438"/>
                  </a:lnTo>
                  <a:lnTo>
                    <a:pt x="656" y="1435"/>
                  </a:lnTo>
                  <a:lnTo>
                    <a:pt x="592" y="1426"/>
                  </a:lnTo>
                  <a:lnTo>
                    <a:pt x="530" y="1412"/>
                  </a:lnTo>
                  <a:lnTo>
                    <a:pt x="470" y="1392"/>
                  </a:lnTo>
                  <a:lnTo>
                    <a:pt x="413" y="1368"/>
                  </a:lnTo>
                  <a:lnTo>
                    <a:pt x="357" y="1339"/>
                  </a:lnTo>
                  <a:lnTo>
                    <a:pt x="306" y="1305"/>
                  </a:lnTo>
                  <a:lnTo>
                    <a:pt x="257" y="1268"/>
                  </a:lnTo>
                  <a:lnTo>
                    <a:pt x="212" y="1227"/>
                  </a:lnTo>
                  <a:lnTo>
                    <a:pt x="170" y="1181"/>
                  </a:lnTo>
                  <a:lnTo>
                    <a:pt x="132" y="1132"/>
                  </a:lnTo>
                  <a:lnTo>
                    <a:pt x="99" y="1081"/>
                  </a:lnTo>
                  <a:lnTo>
                    <a:pt x="70" y="1027"/>
                  </a:lnTo>
                  <a:lnTo>
                    <a:pt x="45" y="969"/>
                  </a:lnTo>
                  <a:lnTo>
                    <a:pt x="25" y="909"/>
                  </a:lnTo>
                  <a:lnTo>
                    <a:pt x="11" y="848"/>
                  </a:lnTo>
                  <a:lnTo>
                    <a:pt x="3" y="784"/>
                  </a:lnTo>
                  <a:lnTo>
                    <a:pt x="0" y="718"/>
                  </a:lnTo>
                  <a:lnTo>
                    <a:pt x="3" y="653"/>
                  </a:lnTo>
                  <a:lnTo>
                    <a:pt x="11" y="590"/>
                  </a:lnTo>
                  <a:lnTo>
                    <a:pt x="25" y="527"/>
                  </a:lnTo>
                  <a:lnTo>
                    <a:pt x="45" y="468"/>
                  </a:lnTo>
                  <a:lnTo>
                    <a:pt x="70" y="411"/>
                  </a:lnTo>
                  <a:lnTo>
                    <a:pt x="99" y="357"/>
                  </a:lnTo>
                  <a:lnTo>
                    <a:pt x="132" y="304"/>
                  </a:lnTo>
                  <a:lnTo>
                    <a:pt x="170" y="256"/>
                  </a:lnTo>
                  <a:lnTo>
                    <a:pt x="212" y="211"/>
                  </a:lnTo>
                  <a:lnTo>
                    <a:pt x="257" y="170"/>
                  </a:lnTo>
                  <a:lnTo>
                    <a:pt x="306" y="132"/>
                  </a:lnTo>
                  <a:lnTo>
                    <a:pt x="357" y="98"/>
                  </a:lnTo>
                  <a:lnTo>
                    <a:pt x="413" y="69"/>
                  </a:lnTo>
                  <a:lnTo>
                    <a:pt x="470" y="45"/>
                  </a:lnTo>
                  <a:lnTo>
                    <a:pt x="530" y="26"/>
                  </a:lnTo>
                  <a:lnTo>
                    <a:pt x="592" y="12"/>
                  </a:lnTo>
                  <a:lnTo>
                    <a:pt x="656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269"/>
            <p:cNvSpPr>
              <a:spLocks/>
            </p:cNvSpPr>
            <p:nvPr/>
          </p:nvSpPr>
          <p:spPr bwMode="auto">
            <a:xfrm>
              <a:off x="6494463" y="3851275"/>
              <a:ext cx="136525" cy="20638"/>
            </a:xfrm>
            <a:custGeom>
              <a:avLst/>
              <a:gdLst>
                <a:gd name="T0" fmla="*/ 56 w 777"/>
                <a:gd name="T1" fmla="*/ 0 h 111"/>
                <a:gd name="T2" fmla="*/ 722 w 777"/>
                <a:gd name="T3" fmla="*/ 0 h 111"/>
                <a:gd name="T4" fmla="*/ 739 w 777"/>
                <a:gd name="T5" fmla="*/ 3 h 111"/>
                <a:gd name="T6" fmla="*/ 754 w 777"/>
                <a:gd name="T7" fmla="*/ 11 h 111"/>
                <a:gd name="T8" fmla="*/ 766 w 777"/>
                <a:gd name="T9" fmla="*/ 23 h 111"/>
                <a:gd name="T10" fmla="*/ 774 w 777"/>
                <a:gd name="T11" fmla="*/ 38 h 111"/>
                <a:gd name="T12" fmla="*/ 777 w 777"/>
                <a:gd name="T13" fmla="*/ 55 h 111"/>
                <a:gd name="T14" fmla="*/ 774 w 777"/>
                <a:gd name="T15" fmla="*/ 73 h 111"/>
                <a:gd name="T16" fmla="*/ 766 w 777"/>
                <a:gd name="T17" fmla="*/ 88 h 111"/>
                <a:gd name="T18" fmla="*/ 754 w 777"/>
                <a:gd name="T19" fmla="*/ 101 h 111"/>
                <a:gd name="T20" fmla="*/ 739 w 777"/>
                <a:gd name="T21" fmla="*/ 109 h 111"/>
                <a:gd name="T22" fmla="*/ 722 w 777"/>
                <a:gd name="T23" fmla="*/ 111 h 111"/>
                <a:gd name="T24" fmla="*/ 56 w 777"/>
                <a:gd name="T25" fmla="*/ 111 h 111"/>
                <a:gd name="T26" fmla="*/ 38 w 777"/>
                <a:gd name="T27" fmla="*/ 109 h 111"/>
                <a:gd name="T28" fmla="*/ 23 w 777"/>
                <a:gd name="T29" fmla="*/ 101 h 111"/>
                <a:gd name="T30" fmla="*/ 11 w 777"/>
                <a:gd name="T31" fmla="*/ 88 h 111"/>
                <a:gd name="T32" fmla="*/ 3 w 777"/>
                <a:gd name="T33" fmla="*/ 73 h 111"/>
                <a:gd name="T34" fmla="*/ 0 w 777"/>
                <a:gd name="T35" fmla="*/ 55 h 111"/>
                <a:gd name="T36" fmla="*/ 3 w 777"/>
                <a:gd name="T37" fmla="*/ 38 h 111"/>
                <a:gd name="T38" fmla="*/ 11 w 777"/>
                <a:gd name="T39" fmla="*/ 23 h 111"/>
                <a:gd name="T40" fmla="*/ 23 w 777"/>
                <a:gd name="T41" fmla="*/ 11 h 111"/>
                <a:gd name="T42" fmla="*/ 38 w 777"/>
                <a:gd name="T43" fmla="*/ 3 h 111"/>
                <a:gd name="T44" fmla="*/ 56 w 777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7" h="111">
                  <a:moveTo>
                    <a:pt x="56" y="0"/>
                  </a:moveTo>
                  <a:lnTo>
                    <a:pt x="722" y="0"/>
                  </a:lnTo>
                  <a:lnTo>
                    <a:pt x="739" y="3"/>
                  </a:lnTo>
                  <a:lnTo>
                    <a:pt x="754" y="11"/>
                  </a:lnTo>
                  <a:lnTo>
                    <a:pt x="766" y="23"/>
                  </a:lnTo>
                  <a:lnTo>
                    <a:pt x="774" y="38"/>
                  </a:lnTo>
                  <a:lnTo>
                    <a:pt x="777" y="55"/>
                  </a:lnTo>
                  <a:lnTo>
                    <a:pt x="774" y="73"/>
                  </a:lnTo>
                  <a:lnTo>
                    <a:pt x="766" y="88"/>
                  </a:lnTo>
                  <a:lnTo>
                    <a:pt x="754" y="101"/>
                  </a:lnTo>
                  <a:lnTo>
                    <a:pt x="739" y="109"/>
                  </a:lnTo>
                  <a:lnTo>
                    <a:pt x="722" y="111"/>
                  </a:lnTo>
                  <a:lnTo>
                    <a:pt x="56" y="111"/>
                  </a:lnTo>
                  <a:lnTo>
                    <a:pt x="38" y="109"/>
                  </a:lnTo>
                  <a:lnTo>
                    <a:pt x="23" y="101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270"/>
            <p:cNvSpPr>
              <a:spLocks/>
            </p:cNvSpPr>
            <p:nvPr/>
          </p:nvSpPr>
          <p:spPr bwMode="auto">
            <a:xfrm>
              <a:off x="6259513" y="3481388"/>
              <a:ext cx="587375" cy="390525"/>
            </a:xfrm>
            <a:custGeom>
              <a:avLst/>
              <a:gdLst>
                <a:gd name="T0" fmla="*/ 2191 w 3330"/>
                <a:gd name="T1" fmla="*/ 50 h 2211"/>
                <a:gd name="T2" fmla="*/ 2509 w 3330"/>
                <a:gd name="T3" fmla="*/ 236 h 2211"/>
                <a:gd name="T4" fmla="*/ 2732 w 3330"/>
                <a:gd name="T5" fmla="*/ 529 h 2211"/>
                <a:gd name="T6" fmla="*/ 2829 w 3330"/>
                <a:gd name="T7" fmla="*/ 895 h 2211"/>
                <a:gd name="T8" fmla="*/ 3087 w 3330"/>
                <a:gd name="T9" fmla="*/ 1030 h 2211"/>
                <a:gd name="T10" fmla="*/ 3264 w 3330"/>
                <a:gd name="T11" fmla="*/ 1259 h 2211"/>
                <a:gd name="T12" fmla="*/ 3330 w 3330"/>
                <a:gd name="T13" fmla="*/ 1546 h 2211"/>
                <a:gd name="T14" fmla="*/ 3258 w 3330"/>
                <a:gd name="T15" fmla="*/ 1846 h 2211"/>
                <a:gd name="T16" fmla="*/ 3067 w 3330"/>
                <a:gd name="T17" fmla="*/ 2075 h 2211"/>
                <a:gd name="T18" fmla="*/ 2789 w 3330"/>
                <a:gd name="T19" fmla="*/ 2198 h 2211"/>
                <a:gd name="T20" fmla="*/ 2618 w 3330"/>
                <a:gd name="T21" fmla="*/ 2188 h 2211"/>
                <a:gd name="T22" fmla="*/ 2630 w 3330"/>
                <a:gd name="T23" fmla="*/ 2111 h 2211"/>
                <a:gd name="T24" fmla="*/ 2827 w 3330"/>
                <a:gd name="T25" fmla="*/ 2075 h 2211"/>
                <a:gd name="T26" fmla="*/ 3056 w 3330"/>
                <a:gd name="T27" fmla="*/ 1938 h 2211"/>
                <a:gd name="T28" fmla="*/ 3194 w 3330"/>
                <a:gd name="T29" fmla="*/ 1711 h 2211"/>
                <a:gd name="T30" fmla="*/ 3207 w 3330"/>
                <a:gd name="T31" fmla="*/ 1435 h 2211"/>
                <a:gd name="T32" fmla="*/ 3089 w 3330"/>
                <a:gd name="T33" fmla="*/ 1189 h 2211"/>
                <a:gd name="T34" fmla="*/ 2872 w 3330"/>
                <a:gd name="T35" fmla="*/ 1027 h 2211"/>
                <a:gd name="T36" fmla="*/ 2735 w 3330"/>
                <a:gd name="T37" fmla="*/ 991 h 2211"/>
                <a:gd name="T38" fmla="*/ 2605 w 3330"/>
                <a:gd name="T39" fmla="*/ 987 h 2211"/>
                <a:gd name="T40" fmla="*/ 2498 w 3330"/>
                <a:gd name="T41" fmla="*/ 996 h 2211"/>
                <a:gd name="T42" fmla="*/ 2442 w 3330"/>
                <a:gd name="T43" fmla="*/ 949 h 2211"/>
                <a:gd name="T44" fmla="*/ 2489 w 3330"/>
                <a:gd name="T45" fmla="*/ 885 h 2211"/>
                <a:gd name="T46" fmla="*/ 2715 w 3330"/>
                <a:gd name="T47" fmla="*/ 878 h 2211"/>
                <a:gd name="T48" fmla="*/ 2616 w 3330"/>
                <a:gd name="T49" fmla="*/ 548 h 2211"/>
                <a:gd name="T50" fmla="*/ 2400 w 3330"/>
                <a:gd name="T51" fmla="*/ 290 h 2211"/>
                <a:gd name="T52" fmla="*/ 2099 w 3330"/>
                <a:gd name="T53" fmla="*/ 138 h 2211"/>
                <a:gd name="T54" fmla="*/ 1762 w 3330"/>
                <a:gd name="T55" fmla="*/ 122 h 2211"/>
                <a:gd name="T56" fmla="*/ 1455 w 3330"/>
                <a:gd name="T57" fmla="*/ 234 h 2211"/>
                <a:gd name="T58" fmla="*/ 1210 w 3330"/>
                <a:gd name="T59" fmla="*/ 450 h 2211"/>
                <a:gd name="T60" fmla="*/ 1360 w 3330"/>
                <a:gd name="T61" fmla="*/ 666 h 2211"/>
                <a:gd name="T62" fmla="*/ 1376 w 3330"/>
                <a:gd name="T63" fmla="*/ 862 h 2211"/>
                <a:gd name="T64" fmla="*/ 1299 w 3330"/>
                <a:gd name="T65" fmla="*/ 874 h 2211"/>
                <a:gd name="T66" fmla="*/ 1266 w 3330"/>
                <a:gd name="T67" fmla="*/ 742 h 2211"/>
                <a:gd name="T68" fmla="*/ 1164 w 3330"/>
                <a:gd name="T69" fmla="*/ 558 h 2211"/>
                <a:gd name="T70" fmla="*/ 1047 w 3330"/>
                <a:gd name="T71" fmla="*/ 477 h 2211"/>
                <a:gd name="T72" fmla="*/ 974 w 3330"/>
                <a:gd name="T73" fmla="*/ 452 h 2211"/>
                <a:gd name="T74" fmla="*/ 888 w 3330"/>
                <a:gd name="T75" fmla="*/ 442 h 2211"/>
                <a:gd name="T76" fmla="*/ 666 w 3330"/>
                <a:gd name="T77" fmla="*/ 512 h 2211"/>
                <a:gd name="T78" fmla="*/ 526 w 3330"/>
                <a:gd name="T79" fmla="*/ 689 h 2211"/>
                <a:gd name="T80" fmla="*/ 501 w 3330"/>
                <a:gd name="T81" fmla="*/ 843 h 2211"/>
                <a:gd name="T82" fmla="*/ 468 w 3330"/>
                <a:gd name="T83" fmla="*/ 935 h 2211"/>
                <a:gd name="T84" fmla="*/ 260 w 3330"/>
                <a:gd name="T85" fmla="*/ 1101 h 2211"/>
                <a:gd name="T86" fmla="*/ 134 w 3330"/>
                <a:gd name="T87" fmla="*/ 1342 h 2211"/>
                <a:gd name="T88" fmla="*/ 123 w 3330"/>
                <a:gd name="T89" fmla="*/ 1622 h 2211"/>
                <a:gd name="T90" fmla="*/ 248 w 3330"/>
                <a:gd name="T91" fmla="*/ 1882 h 2211"/>
                <a:gd name="T92" fmla="*/ 479 w 3330"/>
                <a:gd name="T93" fmla="*/ 2053 h 2211"/>
                <a:gd name="T94" fmla="*/ 731 w 3330"/>
                <a:gd name="T95" fmla="*/ 2103 h 2211"/>
                <a:gd name="T96" fmla="*/ 766 w 3330"/>
                <a:gd name="T97" fmla="*/ 2173 h 2211"/>
                <a:gd name="T98" fmla="*/ 648 w 3330"/>
                <a:gd name="T99" fmla="*/ 2208 h 2211"/>
                <a:gd name="T100" fmla="*/ 353 w 3330"/>
                <a:gd name="T101" fmla="*/ 2114 h 2211"/>
                <a:gd name="T102" fmla="*/ 130 w 3330"/>
                <a:gd name="T103" fmla="*/ 1910 h 2211"/>
                <a:gd name="T104" fmla="*/ 11 w 3330"/>
                <a:gd name="T105" fmla="*/ 1629 h 2211"/>
                <a:gd name="T106" fmla="*/ 24 w 3330"/>
                <a:gd name="T107" fmla="*/ 1320 h 2211"/>
                <a:gd name="T108" fmla="*/ 160 w 3330"/>
                <a:gd name="T109" fmla="*/ 1048 h 2211"/>
                <a:gd name="T110" fmla="*/ 390 w 3330"/>
                <a:gd name="T111" fmla="*/ 850 h 2211"/>
                <a:gd name="T112" fmla="*/ 433 w 3330"/>
                <a:gd name="T113" fmla="*/ 624 h 2211"/>
                <a:gd name="T114" fmla="*/ 593 w 3330"/>
                <a:gd name="T115" fmla="*/ 428 h 2211"/>
                <a:gd name="T116" fmla="*/ 834 w 3330"/>
                <a:gd name="T117" fmla="*/ 335 h 2211"/>
                <a:gd name="T118" fmla="*/ 999 w 3330"/>
                <a:gd name="T119" fmla="*/ 345 h 2211"/>
                <a:gd name="T120" fmla="*/ 1111 w 3330"/>
                <a:gd name="T121" fmla="*/ 385 h 2211"/>
                <a:gd name="T122" fmla="*/ 1313 w 3330"/>
                <a:gd name="T123" fmla="*/ 194 h 2211"/>
                <a:gd name="T124" fmla="*/ 1620 w 3330"/>
                <a:gd name="T125" fmla="*/ 4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0" h="2211">
                  <a:moveTo>
                    <a:pt x="1892" y="0"/>
                  </a:moveTo>
                  <a:lnTo>
                    <a:pt x="1969" y="4"/>
                  </a:lnTo>
                  <a:lnTo>
                    <a:pt x="2045" y="13"/>
                  </a:lnTo>
                  <a:lnTo>
                    <a:pt x="2119" y="29"/>
                  </a:lnTo>
                  <a:lnTo>
                    <a:pt x="2191" y="50"/>
                  </a:lnTo>
                  <a:lnTo>
                    <a:pt x="2260" y="77"/>
                  </a:lnTo>
                  <a:lnTo>
                    <a:pt x="2327" y="110"/>
                  </a:lnTo>
                  <a:lnTo>
                    <a:pt x="2391" y="148"/>
                  </a:lnTo>
                  <a:lnTo>
                    <a:pt x="2451" y="190"/>
                  </a:lnTo>
                  <a:lnTo>
                    <a:pt x="2509" y="236"/>
                  </a:lnTo>
                  <a:lnTo>
                    <a:pt x="2562" y="287"/>
                  </a:lnTo>
                  <a:lnTo>
                    <a:pt x="2611" y="343"/>
                  </a:lnTo>
                  <a:lnTo>
                    <a:pt x="2656" y="401"/>
                  </a:lnTo>
                  <a:lnTo>
                    <a:pt x="2696" y="463"/>
                  </a:lnTo>
                  <a:lnTo>
                    <a:pt x="2732" y="529"/>
                  </a:lnTo>
                  <a:lnTo>
                    <a:pt x="2763" y="597"/>
                  </a:lnTo>
                  <a:lnTo>
                    <a:pt x="2788" y="668"/>
                  </a:lnTo>
                  <a:lnTo>
                    <a:pt x="2807" y="742"/>
                  </a:lnTo>
                  <a:lnTo>
                    <a:pt x="2821" y="818"/>
                  </a:lnTo>
                  <a:lnTo>
                    <a:pt x="2829" y="895"/>
                  </a:lnTo>
                  <a:lnTo>
                    <a:pt x="2886" y="913"/>
                  </a:lnTo>
                  <a:lnTo>
                    <a:pt x="2940" y="936"/>
                  </a:lnTo>
                  <a:lnTo>
                    <a:pt x="2992" y="963"/>
                  </a:lnTo>
                  <a:lnTo>
                    <a:pt x="3041" y="995"/>
                  </a:lnTo>
                  <a:lnTo>
                    <a:pt x="3087" y="1030"/>
                  </a:lnTo>
                  <a:lnTo>
                    <a:pt x="3130" y="1070"/>
                  </a:lnTo>
                  <a:lnTo>
                    <a:pt x="3170" y="1112"/>
                  </a:lnTo>
                  <a:lnTo>
                    <a:pt x="3205" y="1159"/>
                  </a:lnTo>
                  <a:lnTo>
                    <a:pt x="3237" y="1208"/>
                  </a:lnTo>
                  <a:lnTo>
                    <a:pt x="3264" y="1259"/>
                  </a:lnTo>
                  <a:lnTo>
                    <a:pt x="3288" y="1313"/>
                  </a:lnTo>
                  <a:lnTo>
                    <a:pt x="3306" y="1370"/>
                  </a:lnTo>
                  <a:lnTo>
                    <a:pt x="3319" y="1427"/>
                  </a:lnTo>
                  <a:lnTo>
                    <a:pt x="3327" y="1486"/>
                  </a:lnTo>
                  <a:lnTo>
                    <a:pt x="3330" y="1546"/>
                  </a:lnTo>
                  <a:lnTo>
                    <a:pt x="3327" y="1611"/>
                  </a:lnTo>
                  <a:lnTo>
                    <a:pt x="3318" y="1672"/>
                  </a:lnTo>
                  <a:lnTo>
                    <a:pt x="3304" y="1732"/>
                  </a:lnTo>
                  <a:lnTo>
                    <a:pt x="3284" y="1791"/>
                  </a:lnTo>
                  <a:lnTo>
                    <a:pt x="3258" y="1846"/>
                  </a:lnTo>
                  <a:lnTo>
                    <a:pt x="3228" y="1899"/>
                  </a:lnTo>
                  <a:lnTo>
                    <a:pt x="3194" y="1948"/>
                  </a:lnTo>
                  <a:lnTo>
                    <a:pt x="3155" y="1995"/>
                  </a:lnTo>
                  <a:lnTo>
                    <a:pt x="3112" y="2037"/>
                  </a:lnTo>
                  <a:lnTo>
                    <a:pt x="3067" y="2075"/>
                  </a:lnTo>
                  <a:lnTo>
                    <a:pt x="3016" y="2110"/>
                  </a:lnTo>
                  <a:lnTo>
                    <a:pt x="2964" y="2139"/>
                  </a:lnTo>
                  <a:lnTo>
                    <a:pt x="2908" y="2164"/>
                  </a:lnTo>
                  <a:lnTo>
                    <a:pt x="2850" y="2184"/>
                  </a:lnTo>
                  <a:lnTo>
                    <a:pt x="2789" y="2198"/>
                  </a:lnTo>
                  <a:lnTo>
                    <a:pt x="2727" y="2208"/>
                  </a:lnTo>
                  <a:lnTo>
                    <a:pt x="2663" y="2211"/>
                  </a:lnTo>
                  <a:lnTo>
                    <a:pt x="2645" y="2209"/>
                  </a:lnTo>
                  <a:lnTo>
                    <a:pt x="2630" y="2201"/>
                  </a:lnTo>
                  <a:lnTo>
                    <a:pt x="2618" y="2188"/>
                  </a:lnTo>
                  <a:lnTo>
                    <a:pt x="2610" y="2173"/>
                  </a:lnTo>
                  <a:lnTo>
                    <a:pt x="2606" y="2155"/>
                  </a:lnTo>
                  <a:lnTo>
                    <a:pt x="2610" y="2138"/>
                  </a:lnTo>
                  <a:lnTo>
                    <a:pt x="2618" y="2123"/>
                  </a:lnTo>
                  <a:lnTo>
                    <a:pt x="2630" y="2111"/>
                  </a:lnTo>
                  <a:lnTo>
                    <a:pt x="2645" y="2103"/>
                  </a:lnTo>
                  <a:lnTo>
                    <a:pt x="2663" y="2100"/>
                  </a:lnTo>
                  <a:lnTo>
                    <a:pt x="2720" y="2097"/>
                  </a:lnTo>
                  <a:lnTo>
                    <a:pt x="2775" y="2089"/>
                  </a:lnTo>
                  <a:lnTo>
                    <a:pt x="2827" y="2075"/>
                  </a:lnTo>
                  <a:lnTo>
                    <a:pt x="2879" y="2057"/>
                  </a:lnTo>
                  <a:lnTo>
                    <a:pt x="2927" y="2034"/>
                  </a:lnTo>
                  <a:lnTo>
                    <a:pt x="2974" y="2006"/>
                  </a:lnTo>
                  <a:lnTo>
                    <a:pt x="3016" y="1973"/>
                  </a:lnTo>
                  <a:lnTo>
                    <a:pt x="3056" y="1938"/>
                  </a:lnTo>
                  <a:lnTo>
                    <a:pt x="3092" y="1898"/>
                  </a:lnTo>
                  <a:lnTo>
                    <a:pt x="3124" y="1856"/>
                  </a:lnTo>
                  <a:lnTo>
                    <a:pt x="3151" y="1811"/>
                  </a:lnTo>
                  <a:lnTo>
                    <a:pt x="3175" y="1761"/>
                  </a:lnTo>
                  <a:lnTo>
                    <a:pt x="3194" y="1711"/>
                  </a:lnTo>
                  <a:lnTo>
                    <a:pt x="3208" y="1658"/>
                  </a:lnTo>
                  <a:lnTo>
                    <a:pt x="3216" y="1603"/>
                  </a:lnTo>
                  <a:lnTo>
                    <a:pt x="3219" y="1546"/>
                  </a:lnTo>
                  <a:lnTo>
                    <a:pt x="3216" y="1490"/>
                  </a:lnTo>
                  <a:lnTo>
                    <a:pt x="3207" y="1435"/>
                  </a:lnTo>
                  <a:lnTo>
                    <a:pt x="3194" y="1381"/>
                  </a:lnTo>
                  <a:lnTo>
                    <a:pt x="3175" y="1329"/>
                  </a:lnTo>
                  <a:lnTo>
                    <a:pt x="3150" y="1280"/>
                  </a:lnTo>
                  <a:lnTo>
                    <a:pt x="3122" y="1233"/>
                  </a:lnTo>
                  <a:lnTo>
                    <a:pt x="3089" y="1189"/>
                  </a:lnTo>
                  <a:lnTo>
                    <a:pt x="3053" y="1149"/>
                  </a:lnTo>
                  <a:lnTo>
                    <a:pt x="3012" y="1111"/>
                  </a:lnTo>
                  <a:lnTo>
                    <a:pt x="2969" y="1079"/>
                  </a:lnTo>
                  <a:lnTo>
                    <a:pt x="2922" y="1050"/>
                  </a:lnTo>
                  <a:lnTo>
                    <a:pt x="2872" y="1027"/>
                  </a:lnTo>
                  <a:lnTo>
                    <a:pt x="2820" y="1008"/>
                  </a:lnTo>
                  <a:lnTo>
                    <a:pt x="2766" y="995"/>
                  </a:lnTo>
                  <a:lnTo>
                    <a:pt x="2761" y="994"/>
                  </a:lnTo>
                  <a:lnTo>
                    <a:pt x="2750" y="993"/>
                  </a:lnTo>
                  <a:lnTo>
                    <a:pt x="2735" y="991"/>
                  </a:lnTo>
                  <a:lnTo>
                    <a:pt x="2715" y="990"/>
                  </a:lnTo>
                  <a:lnTo>
                    <a:pt x="2692" y="988"/>
                  </a:lnTo>
                  <a:lnTo>
                    <a:pt x="2666" y="987"/>
                  </a:lnTo>
                  <a:lnTo>
                    <a:pt x="2637" y="986"/>
                  </a:lnTo>
                  <a:lnTo>
                    <a:pt x="2605" y="987"/>
                  </a:lnTo>
                  <a:lnTo>
                    <a:pt x="2573" y="988"/>
                  </a:lnTo>
                  <a:lnTo>
                    <a:pt x="2540" y="991"/>
                  </a:lnTo>
                  <a:lnTo>
                    <a:pt x="2506" y="995"/>
                  </a:lnTo>
                  <a:lnTo>
                    <a:pt x="2502" y="995"/>
                  </a:lnTo>
                  <a:lnTo>
                    <a:pt x="2498" y="996"/>
                  </a:lnTo>
                  <a:lnTo>
                    <a:pt x="2481" y="993"/>
                  </a:lnTo>
                  <a:lnTo>
                    <a:pt x="2467" y="987"/>
                  </a:lnTo>
                  <a:lnTo>
                    <a:pt x="2456" y="977"/>
                  </a:lnTo>
                  <a:lnTo>
                    <a:pt x="2447" y="964"/>
                  </a:lnTo>
                  <a:lnTo>
                    <a:pt x="2442" y="949"/>
                  </a:lnTo>
                  <a:lnTo>
                    <a:pt x="2443" y="931"/>
                  </a:lnTo>
                  <a:lnTo>
                    <a:pt x="2448" y="914"/>
                  </a:lnTo>
                  <a:lnTo>
                    <a:pt x="2458" y="900"/>
                  </a:lnTo>
                  <a:lnTo>
                    <a:pt x="2472" y="890"/>
                  </a:lnTo>
                  <a:lnTo>
                    <a:pt x="2489" y="885"/>
                  </a:lnTo>
                  <a:lnTo>
                    <a:pt x="2540" y="879"/>
                  </a:lnTo>
                  <a:lnTo>
                    <a:pt x="2589" y="876"/>
                  </a:lnTo>
                  <a:lnTo>
                    <a:pt x="2636" y="875"/>
                  </a:lnTo>
                  <a:lnTo>
                    <a:pt x="2678" y="876"/>
                  </a:lnTo>
                  <a:lnTo>
                    <a:pt x="2715" y="878"/>
                  </a:lnTo>
                  <a:lnTo>
                    <a:pt x="2706" y="808"/>
                  </a:lnTo>
                  <a:lnTo>
                    <a:pt x="2692" y="740"/>
                  </a:lnTo>
                  <a:lnTo>
                    <a:pt x="2672" y="673"/>
                  </a:lnTo>
                  <a:lnTo>
                    <a:pt x="2646" y="609"/>
                  </a:lnTo>
                  <a:lnTo>
                    <a:pt x="2616" y="548"/>
                  </a:lnTo>
                  <a:lnTo>
                    <a:pt x="2581" y="489"/>
                  </a:lnTo>
                  <a:lnTo>
                    <a:pt x="2542" y="434"/>
                  </a:lnTo>
                  <a:lnTo>
                    <a:pt x="2499" y="382"/>
                  </a:lnTo>
                  <a:lnTo>
                    <a:pt x="2451" y="334"/>
                  </a:lnTo>
                  <a:lnTo>
                    <a:pt x="2400" y="290"/>
                  </a:lnTo>
                  <a:lnTo>
                    <a:pt x="2345" y="250"/>
                  </a:lnTo>
                  <a:lnTo>
                    <a:pt x="2288" y="215"/>
                  </a:lnTo>
                  <a:lnTo>
                    <a:pt x="2228" y="184"/>
                  </a:lnTo>
                  <a:lnTo>
                    <a:pt x="2165" y="159"/>
                  </a:lnTo>
                  <a:lnTo>
                    <a:pt x="2099" y="138"/>
                  </a:lnTo>
                  <a:lnTo>
                    <a:pt x="2032" y="124"/>
                  </a:lnTo>
                  <a:lnTo>
                    <a:pt x="1963" y="115"/>
                  </a:lnTo>
                  <a:lnTo>
                    <a:pt x="1892" y="112"/>
                  </a:lnTo>
                  <a:lnTo>
                    <a:pt x="1826" y="114"/>
                  </a:lnTo>
                  <a:lnTo>
                    <a:pt x="1762" y="122"/>
                  </a:lnTo>
                  <a:lnTo>
                    <a:pt x="1697" y="135"/>
                  </a:lnTo>
                  <a:lnTo>
                    <a:pt x="1635" y="153"/>
                  </a:lnTo>
                  <a:lnTo>
                    <a:pt x="1573" y="176"/>
                  </a:lnTo>
                  <a:lnTo>
                    <a:pt x="1513" y="203"/>
                  </a:lnTo>
                  <a:lnTo>
                    <a:pt x="1455" y="234"/>
                  </a:lnTo>
                  <a:lnTo>
                    <a:pt x="1400" y="269"/>
                  </a:lnTo>
                  <a:lnTo>
                    <a:pt x="1347" y="310"/>
                  </a:lnTo>
                  <a:lnTo>
                    <a:pt x="1298" y="353"/>
                  </a:lnTo>
                  <a:lnTo>
                    <a:pt x="1252" y="400"/>
                  </a:lnTo>
                  <a:lnTo>
                    <a:pt x="1210" y="450"/>
                  </a:lnTo>
                  <a:lnTo>
                    <a:pt x="1248" y="486"/>
                  </a:lnTo>
                  <a:lnTo>
                    <a:pt x="1284" y="527"/>
                  </a:lnTo>
                  <a:lnTo>
                    <a:pt x="1314" y="570"/>
                  </a:lnTo>
                  <a:lnTo>
                    <a:pt x="1339" y="617"/>
                  </a:lnTo>
                  <a:lnTo>
                    <a:pt x="1360" y="666"/>
                  </a:lnTo>
                  <a:lnTo>
                    <a:pt x="1375" y="719"/>
                  </a:lnTo>
                  <a:lnTo>
                    <a:pt x="1384" y="773"/>
                  </a:lnTo>
                  <a:lnTo>
                    <a:pt x="1388" y="829"/>
                  </a:lnTo>
                  <a:lnTo>
                    <a:pt x="1384" y="847"/>
                  </a:lnTo>
                  <a:lnTo>
                    <a:pt x="1376" y="862"/>
                  </a:lnTo>
                  <a:lnTo>
                    <a:pt x="1364" y="874"/>
                  </a:lnTo>
                  <a:lnTo>
                    <a:pt x="1349" y="882"/>
                  </a:lnTo>
                  <a:lnTo>
                    <a:pt x="1332" y="884"/>
                  </a:lnTo>
                  <a:lnTo>
                    <a:pt x="1315" y="882"/>
                  </a:lnTo>
                  <a:lnTo>
                    <a:pt x="1299" y="874"/>
                  </a:lnTo>
                  <a:lnTo>
                    <a:pt x="1288" y="862"/>
                  </a:lnTo>
                  <a:lnTo>
                    <a:pt x="1280" y="847"/>
                  </a:lnTo>
                  <a:lnTo>
                    <a:pt x="1277" y="829"/>
                  </a:lnTo>
                  <a:lnTo>
                    <a:pt x="1273" y="785"/>
                  </a:lnTo>
                  <a:lnTo>
                    <a:pt x="1266" y="742"/>
                  </a:lnTo>
                  <a:lnTo>
                    <a:pt x="1254" y="700"/>
                  </a:lnTo>
                  <a:lnTo>
                    <a:pt x="1237" y="661"/>
                  </a:lnTo>
                  <a:lnTo>
                    <a:pt x="1217" y="624"/>
                  </a:lnTo>
                  <a:lnTo>
                    <a:pt x="1192" y="590"/>
                  </a:lnTo>
                  <a:lnTo>
                    <a:pt x="1164" y="558"/>
                  </a:lnTo>
                  <a:lnTo>
                    <a:pt x="1133" y="530"/>
                  </a:lnTo>
                  <a:lnTo>
                    <a:pt x="1099" y="505"/>
                  </a:lnTo>
                  <a:lnTo>
                    <a:pt x="1080" y="493"/>
                  </a:lnTo>
                  <a:lnTo>
                    <a:pt x="1060" y="482"/>
                  </a:lnTo>
                  <a:lnTo>
                    <a:pt x="1047" y="477"/>
                  </a:lnTo>
                  <a:lnTo>
                    <a:pt x="1025" y="467"/>
                  </a:lnTo>
                  <a:lnTo>
                    <a:pt x="1002" y="459"/>
                  </a:lnTo>
                  <a:lnTo>
                    <a:pt x="999" y="459"/>
                  </a:lnTo>
                  <a:lnTo>
                    <a:pt x="996" y="458"/>
                  </a:lnTo>
                  <a:lnTo>
                    <a:pt x="974" y="452"/>
                  </a:lnTo>
                  <a:lnTo>
                    <a:pt x="952" y="448"/>
                  </a:lnTo>
                  <a:lnTo>
                    <a:pt x="946" y="447"/>
                  </a:lnTo>
                  <a:lnTo>
                    <a:pt x="939" y="446"/>
                  </a:lnTo>
                  <a:lnTo>
                    <a:pt x="913" y="443"/>
                  </a:lnTo>
                  <a:lnTo>
                    <a:pt x="888" y="442"/>
                  </a:lnTo>
                  <a:lnTo>
                    <a:pt x="840" y="445"/>
                  </a:lnTo>
                  <a:lnTo>
                    <a:pt x="792" y="454"/>
                  </a:lnTo>
                  <a:lnTo>
                    <a:pt x="748" y="468"/>
                  </a:lnTo>
                  <a:lnTo>
                    <a:pt x="705" y="487"/>
                  </a:lnTo>
                  <a:lnTo>
                    <a:pt x="666" y="512"/>
                  </a:lnTo>
                  <a:lnTo>
                    <a:pt x="630" y="541"/>
                  </a:lnTo>
                  <a:lnTo>
                    <a:pt x="597" y="573"/>
                  </a:lnTo>
                  <a:lnTo>
                    <a:pt x="569" y="609"/>
                  </a:lnTo>
                  <a:lnTo>
                    <a:pt x="545" y="648"/>
                  </a:lnTo>
                  <a:lnTo>
                    <a:pt x="526" y="689"/>
                  </a:lnTo>
                  <a:lnTo>
                    <a:pt x="512" y="735"/>
                  </a:lnTo>
                  <a:lnTo>
                    <a:pt x="503" y="781"/>
                  </a:lnTo>
                  <a:lnTo>
                    <a:pt x="500" y="829"/>
                  </a:lnTo>
                  <a:lnTo>
                    <a:pt x="500" y="836"/>
                  </a:lnTo>
                  <a:lnTo>
                    <a:pt x="501" y="843"/>
                  </a:lnTo>
                  <a:lnTo>
                    <a:pt x="501" y="854"/>
                  </a:lnTo>
                  <a:lnTo>
                    <a:pt x="501" y="864"/>
                  </a:lnTo>
                  <a:lnTo>
                    <a:pt x="500" y="884"/>
                  </a:lnTo>
                  <a:lnTo>
                    <a:pt x="500" y="919"/>
                  </a:lnTo>
                  <a:lnTo>
                    <a:pt x="468" y="935"/>
                  </a:lnTo>
                  <a:lnTo>
                    <a:pt x="422" y="960"/>
                  </a:lnTo>
                  <a:lnTo>
                    <a:pt x="377" y="990"/>
                  </a:lnTo>
                  <a:lnTo>
                    <a:pt x="335" y="1023"/>
                  </a:lnTo>
                  <a:lnTo>
                    <a:pt x="296" y="1061"/>
                  </a:lnTo>
                  <a:lnTo>
                    <a:pt x="260" y="1101"/>
                  </a:lnTo>
                  <a:lnTo>
                    <a:pt x="227" y="1146"/>
                  </a:lnTo>
                  <a:lnTo>
                    <a:pt x="198" y="1192"/>
                  </a:lnTo>
                  <a:lnTo>
                    <a:pt x="173" y="1241"/>
                  </a:lnTo>
                  <a:lnTo>
                    <a:pt x="151" y="1291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1"/>
                  </a:lnTo>
                  <a:lnTo>
                    <a:pt x="114" y="1562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4"/>
                  </a:lnTo>
                  <a:lnTo>
                    <a:pt x="184" y="1787"/>
                  </a:lnTo>
                  <a:lnTo>
                    <a:pt x="214" y="1836"/>
                  </a:lnTo>
                  <a:lnTo>
                    <a:pt x="248" y="1882"/>
                  </a:lnTo>
                  <a:lnTo>
                    <a:pt x="288" y="1924"/>
                  </a:lnTo>
                  <a:lnTo>
                    <a:pt x="330" y="1963"/>
                  </a:lnTo>
                  <a:lnTo>
                    <a:pt x="376" y="1998"/>
                  </a:lnTo>
                  <a:lnTo>
                    <a:pt x="426" y="2028"/>
                  </a:lnTo>
                  <a:lnTo>
                    <a:pt x="479" y="2053"/>
                  </a:lnTo>
                  <a:lnTo>
                    <a:pt x="534" y="2073"/>
                  </a:lnTo>
                  <a:lnTo>
                    <a:pt x="591" y="2088"/>
                  </a:lnTo>
                  <a:lnTo>
                    <a:pt x="652" y="2097"/>
                  </a:lnTo>
                  <a:lnTo>
                    <a:pt x="713" y="2100"/>
                  </a:lnTo>
                  <a:lnTo>
                    <a:pt x="731" y="2103"/>
                  </a:lnTo>
                  <a:lnTo>
                    <a:pt x="746" y="2111"/>
                  </a:lnTo>
                  <a:lnTo>
                    <a:pt x="758" y="2123"/>
                  </a:lnTo>
                  <a:lnTo>
                    <a:pt x="766" y="2138"/>
                  </a:lnTo>
                  <a:lnTo>
                    <a:pt x="768" y="2155"/>
                  </a:lnTo>
                  <a:lnTo>
                    <a:pt x="766" y="2173"/>
                  </a:lnTo>
                  <a:lnTo>
                    <a:pt x="758" y="2188"/>
                  </a:lnTo>
                  <a:lnTo>
                    <a:pt x="746" y="2201"/>
                  </a:lnTo>
                  <a:lnTo>
                    <a:pt x="731" y="2209"/>
                  </a:lnTo>
                  <a:lnTo>
                    <a:pt x="713" y="2211"/>
                  </a:lnTo>
                  <a:lnTo>
                    <a:pt x="648" y="2208"/>
                  </a:lnTo>
                  <a:lnTo>
                    <a:pt x="585" y="2199"/>
                  </a:lnTo>
                  <a:lnTo>
                    <a:pt x="524" y="2185"/>
                  </a:lnTo>
                  <a:lnTo>
                    <a:pt x="464" y="2166"/>
                  </a:lnTo>
                  <a:lnTo>
                    <a:pt x="408" y="2142"/>
                  </a:lnTo>
                  <a:lnTo>
                    <a:pt x="353" y="2114"/>
                  </a:lnTo>
                  <a:lnTo>
                    <a:pt x="302" y="2081"/>
                  </a:lnTo>
                  <a:lnTo>
                    <a:pt x="254" y="2044"/>
                  </a:lnTo>
                  <a:lnTo>
                    <a:pt x="209" y="2003"/>
                  </a:lnTo>
                  <a:lnTo>
                    <a:pt x="168" y="1958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9" y="1805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9"/>
                  </a:lnTo>
                  <a:lnTo>
                    <a:pt x="3" y="1566"/>
                  </a:lnTo>
                  <a:lnTo>
                    <a:pt x="0" y="1501"/>
                  </a:lnTo>
                  <a:lnTo>
                    <a:pt x="3" y="1441"/>
                  </a:lnTo>
                  <a:lnTo>
                    <a:pt x="11" y="1381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6" y="1206"/>
                  </a:lnTo>
                  <a:lnTo>
                    <a:pt x="93" y="1151"/>
                  </a:lnTo>
                  <a:lnTo>
                    <a:pt x="124" y="1098"/>
                  </a:lnTo>
                  <a:lnTo>
                    <a:pt x="160" y="1048"/>
                  </a:lnTo>
                  <a:lnTo>
                    <a:pt x="200" y="1001"/>
                  </a:lnTo>
                  <a:lnTo>
                    <a:pt x="242" y="958"/>
                  </a:lnTo>
                  <a:lnTo>
                    <a:pt x="289" y="917"/>
                  </a:lnTo>
                  <a:lnTo>
                    <a:pt x="337" y="881"/>
                  </a:lnTo>
                  <a:lnTo>
                    <a:pt x="390" y="850"/>
                  </a:lnTo>
                  <a:lnTo>
                    <a:pt x="389" y="829"/>
                  </a:lnTo>
                  <a:lnTo>
                    <a:pt x="392" y="776"/>
                  </a:lnTo>
                  <a:lnTo>
                    <a:pt x="401" y="723"/>
                  </a:lnTo>
                  <a:lnTo>
                    <a:pt x="414" y="672"/>
                  </a:lnTo>
                  <a:lnTo>
                    <a:pt x="433" y="624"/>
                  </a:lnTo>
                  <a:lnTo>
                    <a:pt x="457" y="579"/>
                  </a:lnTo>
                  <a:lnTo>
                    <a:pt x="485" y="536"/>
                  </a:lnTo>
                  <a:lnTo>
                    <a:pt x="518" y="496"/>
                  </a:lnTo>
                  <a:lnTo>
                    <a:pt x="554" y="460"/>
                  </a:lnTo>
                  <a:lnTo>
                    <a:pt x="593" y="428"/>
                  </a:lnTo>
                  <a:lnTo>
                    <a:pt x="636" y="400"/>
                  </a:lnTo>
                  <a:lnTo>
                    <a:pt x="682" y="377"/>
                  </a:lnTo>
                  <a:lnTo>
                    <a:pt x="731" y="358"/>
                  </a:lnTo>
                  <a:lnTo>
                    <a:pt x="781" y="344"/>
                  </a:lnTo>
                  <a:lnTo>
                    <a:pt x="834" y="335"/>
                  </a:lnTo>
                  <a:lnTo>
                    <a:pt x="888" y="332"/>
                  </a:lnTo>
                  <a:lnTo>
                    <a:pt x="916" y="333"/>
                  </a:lnTo>
                  <a:lnTo>
                    <a:pt x="944" y="336"/>
                  </a:lnTo>
                  <a:lnTo>
                    <a:pt x="962" y="338"/>
                  </a:lnTo>
                  <a:lnTo>
                    <a:pt x="999" y="345"/>
                  </a:lnTo>
                  <a:lnTo>
                    <a:pt x="1018" y="350"/>
                  </a:lnTo>
                  <a:lnTo>
                    <a:pt x="1051" y="360"/>
                  </a:lnTo>
                  <a:lnTo>
                    <a:pt x="1072" y="368"/>
                  </a:lnTo>
                  <a:lnTo>
                    <a:pt x="1105" y="382"/>
                  </a:lnTo>
                  <a:lnTo>
                    <a:pt x="1111" y="385"/>
                  </a:lnTo>
                  <a:lnTo>
                    <a:pt x="1117" y="388"/>
                  </a:lnTo>
                  <a:lnTo>
                    <a:pt x="1161" y="334"/>
                  </a:lnTo>
                  <a:lnTo>
                    <a:pt x="1209" y="283"/>
                  </a:lnTo>
                  <a:lnTo>
                    <a:pt x="1259" y="237"/>
                  </a:lnTo>
                  <a:lnTo>
                    <a:pt x="1313" y="194"/>
                  </a:lnTo>
                  <a:lnTo>
                    <a:pt x="1369" y="155"/>
                  </a:lnTo>
                  <a:lnTo>
                    <a:pt x="1429" y="120"/>
                  </a:lnTo>
                  <a:lnTo>
                    <a:pt x="1490" y="90"/>
                  </a:lnTo>
                  <a:lnTo>
                    <a:pt x="1554" y="62"/>
                  </a:lnTo>
                  <a:lnTo>
                    <a:pt x="1620" y="40"/>
                  </a:lnTo>
                  <a:lnTo>
                    <a:pt x="1686" y="23"/>
                  </a:lnTo>
                  <a:lnTo>
                    <a:pt x="1754" y="11"/>
                  </a:lnTo>
                  <a:lnTo>
                    <a:pt x="1822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0" name="Group 1239"/>
          <p:cNvGrpSpPr/>
          <p:nvPr/>
        </p:nvGrpSpPr>
        <p:grpSpPr>
          <a:xfrm>
            <a:off x="4395239" y="3485315"/>
            <a:ext cx="585788" cy="506413"/>
            <a:chOff x="5343525" y="3481388"/>
            <a:chExt cx="585788" cy="5064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7" name="Freeform 275"/>
            <p:cNvSpPr>
              <a:spLocks noEditPoints="1"/>
            </p:cNvSpPr>
            <p:nvPr/>
          </p:nvSpPr>
          <p:spPr bwMode="auto">
            <a:xfrm>
              <a:off x="5519738" y="3735388"/>
              <a:ext cx="254000" cy="252413"/>
            </a:xfrm>
            <a:custGeom>
              <a:avLst/>
              <a:gdLst>
                <a:gd name="T0" fmla="*/ 597 w 1439"/>
                <a:gd name="T1" fmla="*/ 123 h 1438"/>
                <a:gd name="T2" fmla="*/ 430 w 1439"/>
                <a:gd name="T3" fmla="*/ 184 h 1438"/>
                <a:gd name="T4" fmla="*/ 289 w 1439"/>
                <a:gd name="T5" fmla="*/ 289 h 1438"/>
                <a:gd name="T6" fmla="*/ 184 w 1439"/>
                <a:gd name="T7" fmla="*/ 429 h 1438"/>
                <a:gd name="T8" fmla="*/ 123 w 1439"/>
                <a:gd name="T9" fmla="*/ 597 h 1438"/>
                <a:gd name="T10" fmla="*/ 114 w 1439"/>
                <a:gd name="T11" fmla="*/ 781 h 1438"/>
                <a:gd name="T12" fmla="*/ 159 w 1439"/>
                <a:gd name="T13" fmla="*/ 955 h 1438"/>
                <a:gd name="T14" fmla="*/ 250 w 1439"/>
                <a:gd name="T15" fmla="*/ 1105 h 1438"/>
                <a:gd name="T16" fmla="*/ 380 w 1439"/>
                <a:gd name="T17" fmla="*/ 1223 h 1438"/>
                <a:gd name="T18" fmla="*/ 539 w 1439"/>
                <a:gd name="T19" fmla="*/ 1299 h 1438"/>
                <a:gd name="T20" fmla="*/ 720 w 1439"/>
                <a:gd name="T21" fmla="*/ 1326 h 1438"/>
                <a:gd name="T22" fmla="*/ 901 w 1439"/>
                <a:gd name="T23" fmla="*/ 1299 h 1438"/>
                <a:gd name="T24" fmla="*/ 1060 w 1439"/>
                <a:gd name="T25" fmla="*/ 1223 h 1438"/>
                <a:gd name="T26" fmla="*/ 1190 w 1439"/>
                <a:gd name="T27" fmla="*/ 1105 h 1438"/>
                <a:gd name="T28" fmla="*/ 1280 w 1439"/>
                <a:gd name="T29" fmla="*/ 955 h 1438"/>
                <a:gd name="T30" fmla="*/ 1326 w 1439"/>
                <a:gd name="T31" fmla="*/ 781 h 1438"/>
                <a:gd name="T32" fmla="*/ 1317 w 1439"/>
                <a:gd name="T33" fmla="*/ 597 h 1438"/>
                <a:gd name="T34" fmla="*/ 1255 w 1439"/>
                <a:gd name="T35" fmla="*/ 429 h 1438"/>
                <a:gd name="T36" fmla="*/ 1151 w 1439"/>
                <a:gd name="T37" fmla="*/ 289 h 1438"/>
                <a:gd name="T38" fmla="*/ 1010 w 1439"/>
                <a:gd name="T39" fmla="*/ 184 h 1438"/>
                <a:gd name="T40" fmla="*/ 843 w 1439"/>
                <a:gd name="T41" fmla="*/ 123 h 1438"/>
                <a:gd name="T42" fmla="*/ 720 w 1439"/>
                <a:gd name="T43" fmla="*/ 0 h 1438"/>
                <a:gd name="T44" fmla="*/ 911 w 1439"/>
                <a:gd name="T45" fmla="*/ 26 h 1438"/>
                <a:gd name="T46" fmla="*/ 1083 w 1439"/>
                <a:gd name="T47" fmla="*/ 98 h 1438"/>
                <a:gd name="T48" fmla="*/ 1228 w 1439"/>
                <a:gd name="T49" fmla="*/ 211 h 1438"/>
                <a:gd name="T50" fmla="*/ 1341 w 1439"/>
                <a:gd name="T51" fmla="*/ 357 h 1438"/>
                <a:gd name="T52" fmla="*/ 1413 w 1439"/>
                <a:gd name="T53" fmla="*/ 527 h 1438"/>
                <a:gd name="T54" fmla="*/ 1439 w 1439"/>
                <a:gd name="T55" fmla="*/ 718 h 1438"/>
                <a:gd name="T56" fmla="*/ 1413 w 1439"/>
                <a:gd name="T57" fmla="*/ 909 h 1438"/>
                <a:gd name="T58" fmla="*/ 1341 w 1439"/>
                <a:gd name="T59" fmla="*/ 1081 h 1438"/>
                <a:gd name="T60" fmla="*/ 1228 w 1439"/>
                <a:gd name="T61" fmla="*/ 1227 h 1438"/>
                <a:gd name="T62" fmla="*/ 1083 w 1439"/>
                <a:gd name="T63" fmla="*/ 1339 h 1438"/>
                <a:gd name="T64" fmla="*/ 911 w 1439"/>
                <a:gd name="T65" fmla="*/ 1412 h 1438"/>
                <a:gd name="T66" fmla="*/ 720 w 1439"/>
                <a:gd name="T67" fmla="*/ 1438 h 1438"/>
                <a:gd name="T68" fmla="*/ 529 w 1439"/>
                <a:gd name="T69" fmla="*/ 1412 h 1438"/>
                <a:gd name="T70" fmla="*/ 357 w 1439"/>
                <a:gd name="T71" fmla="*/ 1339 h 1438"/>
                <a:gd name="T72" fmla="*/ 212 w 1439"/>
                <a:gd name="T73" fmla="*/ 1227 h 1438"/>
                <a:gd name="T74" fmla="*/ 99 w 1439"/>
                <a:gd name="T75" fmla="*/ 1081 h 1438"/>
                <a:gd name="T76" fmla="*/ 25 w 1439"/>
                <a:gd name="T77" fmla="*/ 909 h 1438"/>
                <a:gd name="T78" fmla="*/ 0 w 1439"/>
                <a:gd name="T79" fmla="*/ 718 h 1438"/>
                <a:gd name="T80" fmla="*/ 25 w 1439"/>
                <a:gd name="T81" fmla="*/ 527 h 1438"/>
                <a:gd name="T82" fmla="*/ 99 w 1439"/>
                <a:gd name="T83" fmla="*/ 357 h 1438"/>
                <a:gd name="T84" fmla="*/ 212 w 1439"/>
                <a:gd name="T85" fmla="*/ 211 h 1438"/>
                <a:gd name="T86" fmla="*/ 357 w 1439"/>
                <a:gd name="T87" fmla="*/ 98 h 1438"/>
                <a:gd name="T88" fmla="*/ 529 w 1439"/>
                <a:gd name="T89" fmla="*/ 26 h 1438"/>
                <a:gd name="T90" fmla="*/ 720 w 1439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9" h="1438">
                  <a:moveTo>
                    <a:pt x="720" y="110"/>
                  </a:moveTo>
                  <a:lnTo>
                    <a:pt x="657" y="113"/>
                  </a:lnTo>
                  <a:lnTo>
                    <a:pt x="597" y="123"/>
                  </a:lnTo>
                  <a:lnTo>
                    <a:pt x="539" y="138"/>
                  </a:lnTo>
                  <a:lnTo>
                    <a:pt x="483" y="159"/>
                  </a:lnTo>
                  <a:lnTo>
                    <a:pt x="430" y="184"/>
                  </a:lnTo>
                  <a:lnTo>
                    <a:pt x="380" y="215"/>
                  </a:lnTo>
                  <a:lnTo>
                    <a:pt x="332" y="250"/>
                  </a:lnTo>
                  <a:lnTo>
                    <a:pt x="289" y="289"/>
                  </a:lnTo>
                  <a:lnTo>
                    <a:pt x="250" y="332"/>
                  </a:lnTo>
                  <a:lnTo>
                    <a:pt x="215" y="379"/>
                  </a:lnTo>
                  <a:lnTo>
                    <a:pt x="184" y="429"/>
                  </a:lnTo>
                  <a:lnTo>
                    <a:pt x="159" y="482"/>
                  </a:lnTo>
                  <a:lnTo>
                    <a:pt x="138" y="538"/>
                  </a:lnTo>
                  <a:lnTo>
                    <a:pt x="123" y="597"/>
                  </a:lnTo>
                  <a:lnTo>
                    <a:pt x="114" y="657"/>
                  </a:lnTo>
                  <a:lnTo>
                    <a:pt x="111" y="718"/>
                  </a:lnTo>
                  <a:lnTo>
                    <a:pt x="114" y="781"/>
                  </a:lnTo>
                  <a:lnTo>
                    <a:pt x="123" y="841"/>
                  </a:lnTo>
                  <a:lnTo>
                    <a:pt x="138" y="899"/>
                  </a:lnTo>
                  <a:lnTo>
                    <a:pt x="159" y="955"/>
                  </a:lnTo>
                  <a:lnTo>
                    <a:pt x="184" y="1008"/>
                  </a:lnTo>
                  <a:lnTo>
                    <a:pt x="215" y="1058"/>
                  </a:lnTo>
                  <a:lnTo>
                    <a:pt x="250" y="1105"/>
                  </a:lnTo>
                  <a:lnTo>
                    <a:pt x="289" y="1148"/>
                  </a:lnTo>
                  <a:lnTo>
                    <a:pt x="332" y="1187"/>
                  </a:lnTo>
                  <a:lnTo>
                    <a:pt x="380" y="1223"/>
                  </a:lnTo>
                  <a:lnTo>
                    <a:pt x="430" y="1253"/>
                  </a:lnTo>
                  <a:lnTo>
                    <a:pt x="483" y="1279"/>
                  </a:lnTo>
                  <a:lnTo>
                    <a:pt x="539" y="1299"/>
                  </a:lnTo>
                  <a:lnTo>
                    <a:pt x="597" y="1314"/>
                  </a:lnTo>
                  <a:lnTo>
                    <a:pt x="657" y="1323"/>
                  </a:lnTo>
                  <a:lnTo>
                    <a:pt x="720" y="1326"/>
                  </a:lnTo>
                  <a:lnTo>
                    <a:pt x="782" y="1323"/>
                  </a:lnTo>
                  <a:lnTo>
                    <a:pt x="843" y="1314"/>
                  </a:lnTo>
                  <a:lnTo>
                    <a:pt x="901" y="1299"/>
                  </a:lnTo>
                  <a:lnTo>
                    <a:pt x="956" y="1279"/>
                  </a:lnTo>
                  <a:lnTo>
                    <a:pt x="1010" y="1253"/>
                  </a:lnTo>
                  <a:lnTo>
                    <a:pt x="1060" y="1223"/>
                  </a:lnTo>
                  <a:lnTo>
                    <a:pt x="1107" y="1187"/>
                  </a:lnTo>
                  <a:lnTo>
                    <a:pt x="1151" y="1148"/>
                  </a:lnTo>
                  <a:lnTo>
                    <a:pt x="1190" y="1105"/>
                  </a:lnTo>
                  <a:lnTo>
                    <a:pt x="1225" y="1058"/>
                  </a:lnTo>
                  <a:lnTo>
                    <a:pt x="1255" y="1008"/>
                  </a:lnTo>
                  <a:lnTo>
                    <a:pt x="1280" y="955"/>
                  </a:lnTo>
                  <a:lnTo>
                    <a:pt x="1302" y="899"/>
                  </a:lnTo>
                  <a:lnTo>
                    <a:pt x="1317" y="841"/>
                  </a:lnTo>
                  <a:lnTo>
                    <a:pt x="1326" y="781"/>
                  </a:lnTo>
                  <a:lnTo>
                    <a:pt x="1329" y="718"/>
                  </a:lnTo>
                  <a:lnTo>
                    <a:pt x="1326" y="657"/>
                  </a:lnTo>
                  <a:lnTo>
                    <a:pt x="1317" y="597"/>
                  </a:lnTo>
                  <a:lnTo>
                    <a:pt x="1302" y="538"/>
                  </a:lnTo>
                  <a:lnTo>
                    <a:pt x="1280" y="482"/>
                  </a:lnTo>
                  <a:lnTo>
                    <a:pt x="1255" y="429"/>
                  </a:lnTo>
                  <a:lnTo>
                    <a:pt x="1225" y="379"/>
                  </a:lnTo>
                  <a:lnTo>
                    <a:pt x="1190" y="332"/>
                  </a:lnTo>
                  <a:lnTo>
                    <a:pt x="1151" y="289"/>
                  </a:lnTo>
                  <a:lnTo>
                    <a:pt x="1107" y="250"/>
                  </a:lnTo>
                  <a:lnTo>
                    <a:pt x="1060" y="215"/>
                  </a:lnTo>
                  <a:lnTo>
                    <a:pt x="1010" y="184"/>
                  </a:lnTo>
                  <a:lnTo>
                    <a:pt x="956" y="159"/>
                  </a:lnTo>
                  <a:lnTo>
                    <a:pt x="901" y="138"/>
                  </a:lnTo>
                  <a:lnTo>
                    <a:pt x="843" y="123"/>
                  </a:lnTo>
                  <a:lnTo>
                    <a:pt x="782" y="113"/>
                  </a:lnTo>
                  <a:lnTo>
                    <a:pt x="720" y="110"/>
                  </a:lnTo>
                  <a:close/>
                  <a:moveTo>
                    <a:pt x="720" y="0"/>
                  </a:moveTo>
                  <a:lnTo>
                    <a:pt x="785" y="3"/>
                  </a:lnTo>
                  <a:lnTo>
                    <a:pt x="849" y="12"/>
                  </a:lnTo>
                  <a:lnTo>
                    <a:pt x="911" y="26"/>
                  </a:lnTo>
                  <a:lnTo>
                    <a:pt x="970" y="45"/>
                  </a:lnTo>
                  <a:lnTo>
                    <a:pt x="1028" y="69"/>
                  </a:lnTo>
                  <a:lnTo>
                    <a:pt x="1083" y="98"/>
                  </a:lnTo>
                  <a:lnTo>
                    <a:pt x="1134" y="132"/>
                  </a:lnTo>
                  <a:lnTo>
                    <a:pt x="1183" y="170"/>
                  </a:lnTo>
                  <a:lnTo>
                    <a:pt x="1228" y="211"/>
                  </a:lnTo>
                  <a:lnTo>
                    <a:pt x="1270" y="256"/>
                  </a:lnTo>
                  <a:lnTo>
                    <a:pt x="1308" y="304"/>
                  </a:lnTo>
                  <a:lnTo>
                    <a:pt x="1341" y="357"/>
                  </a:lnTo>
                  <a:lnTo>
                    <a:pt x="1370" y="411"/>
                  </a:lnTo>
                  <a:lnTo>
                    <a:pt x="1394" y="468"/>
                  </a:lnTo>
                  <a:lnTo>
                    <a:pt x="1413" y="527"/>
                  </a:lnTo>
                  <a:lnTo>
                    <a:pt x="1427" y="590"/>
                  </a:lnTo>
                  <a:lnTo>
                    <a:pt x="1436" y="653"/>
                  </a:lnTo>
                  <a:lnTo>
                    <a:pt x="1439" y="718"/>
                  </a:lnTo>
                  <a:lnTo>
                    <a:pt x="1436" y="784"/>
                  </a:lnTo>
                  <a:lnTo>
                    <a:pt x="1427" y="848"/>
                  </a:lnTo>
                  <a:lnTo>
                    <a:pt x="1413" y="909"/>
                  </a:lnTo>
                  <a:lnTo>
                    <a:pt x="1394" y="969"/>
                  </a:lnTo>
                  <a:lnTo>
                    <a:pt x="1370" y="1027"/>
                  </a:lnTo>
                  <a:lnTo>
                    <a:pt x="1341" y="1081"/>
                  </a:lnTo>
                  <a:lnTo>
                    <a:pt x="1308" y="1132"/>
                  </a:lnTo>
                  <a:lnTo>
                    <a:pt x="1270" y="1181"/>
                  </a:lnTo>
                  <a:lnTo>
                    <a:pt x="1228" y="1227"/>
                  </a:lnTo>
                  <a:lnTo>
                    <a:pt x="1183" y="1268"/>
                  </a:lnTo>
                  <a:lnTo>
                    <a:pt x="1134" y="1305"/>
                  </a:lnTo>
                  <a:lnTo>
                    <a:pt x="1083" y="1339"/>
                  </a:lnTo>
                  <a:lnTo>
                    <a:pt x="1028" y="1368"/>
                  </a:lnTo>
                  <a:lnTo>
                    <a:pt x="970" y="1392"/>
                  </a:lnTo>
                  <a:lnTo>
                    <a:pt x="911" y="1412"/>
                  </a:lnTo>
                  <a:lnTo>
                    <a:pt x="849" y="1426"/>
                  </a:lnTo>
                  <a:lnTo>
                    <a:pt x="785" y="1435"/>
                  </a:lnTo>
                  <a:lnTo>
                    <a:pt x="720" y="1438"/>
                  </a:lnTo>
                  <a:lnTo>
                    <a:pt x="654" y="1435"/>
                  </a:lnTo>
                  <a:lnTo>
                    <a:pt x="591" y="1426"/>
                  </a:lnTo>
                  <a:lnTo>
                    <a:pt x="529" y="1412"/>
                  </a:lnTo>
                  <a:lnTo>
                    <a:pt x="469" y="1392"/>
                  </a:lnTo>
                  <a:lnTo>
                    <a:pt x="412" y="1368"/>
                  </a:lnTo>
                  <a:lnTo>
                    <a:pt x="357" y="1339"/>
                  </a:lnTo>
                  <a:lnTo>
                    <a:pt x="305" y="1305"/>
                  </a:lnTo>
                  <a:lnTo>
                    <a:pt x="257" y="1268"/>
                  </a:lnTo>
                  <a:lnTo>
                    <a:pt x="212" y="1227"/>
                  </a:lnTo>
                  <a:lnTo>
                    <a:pt x="169" y="1181"/>
                  </a:lnTo>
                  <a:lnTo>
                    <a:pt x="132" y="1132"/>
                  </a:lnTo>
                  <a:lnTo>
                    <a:pt x="99" y="1081"/>
                  </a:lnTo>
                  <a:lnTo>
                    <a:pt x="70" y="1027"/>
                  </a:lnTo>
                  <a:lnTo>
                    <a:pt x="46" y="969"/>
                  </a:lnTo>
                  <a:lnTo>
                    <a:pt x="25" y="909"/>
                  </a:lnTo>
                  <a:lnTo>
                    <a:pt x="11" y="848"/>
                  </a:lnTo>
                  <a:lnTo>
                    <a:pt x="3" y="784"/>
                  </a:lnTo>
                  <a:lnTo>
                    <a:pt x="0" y="718"/>
                  </a:lnTo>
                  <a:lnTo>
                    <a:pt x="3" y="653"/>
                  </a:lnTo>
                  <a:lnTo>
                    <a:pt x="11" y="590"/>
                  </a:lnTo>
                  <a:lnTo>
                    <a:pt x="25" y="527"/>
                  </a:lnTo>
                  <a:lnTo>
                    <a:pt x="46" y="468"/>
                  </a:lnTo>
                  <a:lnTo>
                    <a:pt x="70" y="411"/>
                  </a:lnTo>
                  <a:lnTo>
                    <a:pt x="99" y="357"/>
                  </a:lnTo>
                  <a:lnTo>
                    <a:pt x="132" y="304"/>
                  </a:lnTo>
                  <a:lnTo>
                    <a:pt x="169" y="256"/>
                  </a:lnTo>
                  <a:lnTo>
                    <a:pt x="212" y="211"/>
                  </a:lnTo>
                  <a:lnTo>
                    <a:pt x="257" y="170"/>
                  </a:lnTo>
                  <a:lnTo>
                    <a:pt x="305" y="132"/>
                  </a:lnTo>
                  <a:lnTo>
                    <a:pt x="357" y="98"/>
                  </a:lnTo>
                  <a:lnTo>
                    <a:pt x="412" y="69"/>
                  </a:lnTo>
                  <a:lnTo>
                    <a:pt x="469" y="45"/>
                  </a:lnTo>
                  <a:lnTo>
                    <a:pt x="529" y="26"/>
                  </a:lnTo>
                  <a:lnTo>
                    <a:pt x="591" y="12"/>
                  </a:lnTo>
                  <a:lnTo>
                    <a:pt x="654" y="3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Freeform 276"/>
            <p:cNvSpPr>
              <a:spLocks/>
            </p:cNvSpPr>
            <p:nvPr/>
          </p:nvSpPr>
          <p:spPr bwMode="auto">
            <a:xfrm>
              <a:off x="5578475" y="3794125"/>
              <a:ext cx="136525" cy="134938"/>
            </a:xfrm>
            <a:custGeom>
              <a:avLst/>
              <a:gdLst>
                <a:gd name="T0" fmla="*/ 388 w 775"/>
                <a:gd name="T1" fmla="*/ 0 h 773"/>
                <a:gd name="T2" fmla="*/ 405 w 775"/>
                <a:gd name="T3" fmla="*/ 2 h 773"/>
                <a:gd name="T4" fmla="*/ 421 w 775"/>
                <a:gd name="T5" fmla="*/ 11 h 773"/>
                <a:gd name="T6" fmla="*/ 432 w 775"/>
                <a:gd name="T7" fmla="*/ 23 h 773"/>
                <a:gd name="T8" fmla="*/ 440 w 775"/>
                <a:gd name="T9" fmla="*/ 38 h 773"/>
                <a:gd name="T10" fmla="*/ 443 w 775"/>
                <a:gd name="T11" fmla="*/ 55 h 773"/>
                <a:gd name="T12" fmla="*/ 443 w 775"/>
                <a:gd name="T13" fmla="*/ 331 h 773"/>
                <a:gd name="T14" fmla="*/ 720 w 775"/>
                <a:gd name="T15" fmla="*/ 331 h 773"/>
                <a:gd name="T16" fmla="*/ 737 w 775"/>
                <a:gd name="T17" fmla="*/ 334 h 773"/>
                <a:gd name="T18" fmla="*/ 752 w 775"/>
                <a:gd name="T19" fmla="*/ 342 h 773"/>
                <a:gd name="T20" fmla="*/ 764 w 775"/>
                <a:gd name="T21" fmla="*/ 354 h 773"/>
                <a:gd name="T22" fmla="*/ 772 w 775"/>
                <a:gd name="T23" fmla="*/ 369 h 773"/>
                <a:gd name="T24" fmla="*/ 775 w 775"/>
                <a:gd name="T25" fmla="*/ 386 h 773"/>
                <a:gd name="T26" fmla="*/ 772 w 775"/>
                <a:gd name="T27" fmla="*/ 404 h 773"/>
                <a:gd name="T28" fmla="*/ 764 w 775"/>
                <a:gd name="T29" fmla="*/ 419 h 773"/>
                <a:gd name="T30" fmla="*/ 752 w 775"/>
                <a:gd name="T31" fmla="*/ 432 h 773"/>
                <a:gd name="T32" fmla="*/ 737 w 775"/>
                <a:gd name="T33" fmla="*/ 440 h 773"/>
                <a:gd name="T34" fmla="*/ 720 w 775"/>
                <a:gd name="T35" fmla="*/ 442 h 773"/>
                <a:gd name="T36" fmla="*/ 443 w 775"/>
                <a:gd name="T37" fmla="*/ 442 h 773"/>
                <a:gd name="T38" fmla="*/ 443 w 775"/>
                <a:gd name="T39" fmla="*/ 718 h 773"/>
                <a:gd name="T40" fmla="*/ 440 w 775"/>
                <a:gd name="T41" fmla="*/ 736 h 773"/>
                <a:gd name="T42" fmla="*/ 432 w 775"/>
                <a:gd name="T43" fmla="*/ 751 h 773"/>
                <a:gd name="T44" fmla="*/ 421 w 775"/>
                <a:gd name="T45" fmla="*/ 763 h 773"/>
                <a:gd name="T46" fmla="*/ 405 w 775"/>
                <a:gd name="T47" fmla="*/ 771 h 773"/>
                <a:gd name="T48" fmla="*/ 388 w 775"/>
                <a:gd name="T49" fmla="*/ 773 h 773"/>
                <a:gd name="T50" fmla="*/ 371 w 775"/>
                <a:gd name="T51" fmla="*/ 771 h 773"/>
                <a:gd name="T52" fmla="*/ 356 w 775"/>
                <a:gd name="T53" fmla="*/ 763 h 773"/>
                <a:gd name="T54" fmla="*/ 344 w 775"/>
                <a:gd name="T55" fmla="*/ 751 h 773"/>
                <a:gd name="T56" fmla="*/ 336 w 775"/>
                <a:gd name="T57" fmla="*/ 736 h 773"/>
                <a:gd name="T58" fmla="*/ 333 w 775"/>
                <a:gd name="T59" fmla="*/ 718 h 773"/>
                <a:gd name="T60" fmla="*/ 333 w 775"/>
                <a:gd name="T61" fmla="*/ 442 h 773"/>
                <a:gd name="T62" fmla="*/ 56 w 775"/>
                <a:gd name="T63" fmla="*/ 442 h 773"/>
                <a:gd name="T64" fmla="*/ 39 w 775"/>
                <a:gd name="T65" fmla="*/ 440 h 773"/>
                <a:gd name="T66" fmla="*/ 24 w 775"/>
                <a:gd name="T67" fmla="*/ 432 h 773"/>
                <a:gd name="T68" fmla="*/ 11 w 775"/>
                <a:gd name="T69" fmla="*/ 419 h 773"/>
                <a:gd name="T70" fmla="*/ 3 w 775"/>
                <a:gd name="T71" fmla="*/ 404 h 773"/>
                <a:gd name="T72" fmla="*/ 0 w 775"/>
                <a:gd name="T73" fmla="*/ 386 h 773"/>
                <a:gd name="T74" fmla="*/ 3 w 775"/>
                <a:gd name="T75" fmla="*/ 369 h 773"/>
                <a:gd name="T76" fmla="*/ 11 w 775"/>
                <a:gd name="T77" fmla="*/ 354 h 773"/>
                <a:gd name="T78" fmla="*/ 24 w 775"/>
                <a:gd name="T79" fmla="*/ 342 h 773"/>
                <a:gd name="T80" fmla="*/ 39 w 775"/>
                <a:gd name="T81" fmla="*/ 334 h 773"/>
                <a:gd name="T82" fmla="*/ 56 w 775"/>
                <a:gd name="T83" fmla="*/ 331 h 773"/>
                <a:gd name="T84" fmla="*/ 333 w 775"/>
                <a:gd name="T85" fmla="*/ 331 h 773"/>
                <a:gd name="T86" fmla="*/ 333 w 775"/>
                <a:gd name="T87" fmla="*/ 55 h 773"/>
                <a:gd name="T88" fmla="*/ 336 w 775"/>
                <a:gd name="T89" fmla="*/ 38 h 773"/>
                <a:gd name="T90" fmla="*/ 344 w 775"/>
                <a:gd name="T91" fmla="*/ 23 h 773"/>
                <a:gd name="T92" fmla="*/ 356 w 775"/>
                <a:gd name="T93" fmla="*/ 11 h 773"/>
                <a:gd name="T94" fmla="*/ 371 w 775"/>
                <a:gd name="T95" fmla="*/ 2 h 773"/>
                <a:gd name="T96" fmla="*/ 388 w 775"/>
                <a:gd name="T97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5" h="773">
                  <a:moveTo>
                    <a:pt x="388" y="0"/>
                  </a:moveTo>
                  <a:lnTo>
                    <a:pt x="405" y="2"/>
                  </a:lnTo>
                  <a:lnTo>
                    <a:pt x="421" y="11"/>
                  </a:lnTo>
                  <a:lnTo>
                    <a:pt x="432" y="23"/>
                  </a:lnTo>
                  <a:lnTo>
                    <a:pt x="440" y="38"/>
                  </a:lnTo>
                  <a:lnTo>
                    <a:pt x="443" y="55"/>
                  </a:lnTo>
                  <a:lnTo>
                    <a:pt x="443" y="331"/>
                  </a:lnTo>
                  <a:lnTo>
                    <a:pt x="720" y="331"/>
                  </a:lnTo>
                  <a:lnTo>
                    <a:pt x="737" y="334"/>
                  </a:lnTo>
                  <a:lnTo>
                    <a:pt x="752" y="342"/>
                  </a:lnTo>
                  <a:lnTo>
                    <a:pt x="764" y="354"/>
                  </a:lnTo>
                  <a:lnTo>
                    <a:pt x="772" y="369"/>
                  </a:lnTo>
                  <a:lnTo>
                    <a:pt x="775" y="386"/>
                  </a:lnTo>
                  <a:lnTo>
                    <a:pt x="772" y="404"/>
                  </a:lnTo>
                  <a:lnTo>
                    <a:pt x="764" y="419"/>
                  </a:lnTo>
                  <a:lnTo>
                    <a:pt x="752" y="432"/>
                  </a:lnTo>
                  <a:lnTo>
                    <a:pt x="737" y="440"/>
                  </a:lnTo>
                  <a:lnTo>
                    <a:pt x="720" y="442"/>
                  </a:lnTo>
                  <a:lnTo>
                    <a:pt x="443" y="442"/>
                  </a:lnTo>
                  <a:lnTo>
                    <a:pt x="443" y="718"/>
                  </a:lnTo>
                  <a:lnTo>
                    <a:pt x="440" y="736"/>
                  </a:lnTo>
                  <a:lnTo>
                    <a:pt x="432" y="751"/>
                  </a:lnTo>
                  <a:lnTo>
                    <a:pt x="421" y="763"/>
                  </a:lnTo>
                  <a:lnTo>
                    <a:pt x="405" y="771"/>
                  </a:lnTo>
                  <a:lnTo>
                    <a:pt x="388" y="773"/>
                  </a:lnTo>
                  <a:lnTo>
                    <a:pt x="371" y="771"/>
                  </a:lnTo>
                  <a:lnTo>
                    <a:pt x="356" y="763"/>
                  </a:lnTo>
                  <a:lnTo>
                    <a:pt x="344" y="751"/>
                  </a:lnTo>
                  <a:lnTo>
                    <a:pt x="336" y="736"/>
                  </a:lnTo>
                  <a:lnTo>
                    <a:pt x="333" y="718"/>
                  </a:lnTo>
                  <a:lnTo>
                    <a:pt x="333" y="442"/>
                  </a:lnTo>
                  <a:lnTo>
                    <a:pt x="56" y="442"/>
                  </a:lnTo>
                  <a:lnTo>
                    <a:pt x="39" y="440"/>
                  </a:lnTo>
                  <a:lnTo>
                    <a:pt x="24" y="432"/>
                  </a:lnTo>
                  <a:lnTo>
                    <a:pt x="11" y="419"/>
                  </a:lnTo>
                  <a:lnTo>
                    <a:pt x="3" y="404"/>
                  </a:lnTo>
                  <a:lnTo>
                    <a:pt x="0" y="386"/>
                  </a:lnTo>
                  <a:lnTo>
                    <a:pt x="3" y="369"/>
                  </a:lnTo>
                  <a:lnTo>
                    <a:pt x="11" y="354"/>
                  </a:lnTo>
                  <a:lnTo>
                    <a:pt x="24" y="342"/>
                  </a:lnTo>
                  <a:lnTo>
                    <a:pt x="39" y="334"/>
                  </a:lnTo>
                  <a:lnTo>
                    <a:pt x="56" y="331"/>
                  </a:lnTo>
                  <a:lnTo>
                    <a:pt x="333" y="331"/>
                  </a:lnTo>
                  <a:lnTo>
                    <a:pt x="333" y="55"/>
                  </a:lnTo>
                  <a:lnTo>
                    <a:pt x="336" y="38"/>
                  </a:lnTo>
                  <a:lnTo>
                    <a:pt x="344" y="23"/>
                  </a:lnTo>
                  <a:lnTo>
                    <a:pt x="356" y="11"/>
                  </a:lnTo>
                  <a:lnTo>
                    <a:pt x="371" y="2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Freeform 277"/>
            <p:cNvSpPr>
              <a:spLocks/>
            </p:cNvSpPr>
            <p:nvPr/>
          </p:nvSpPr>
          <p:spPr bwMode="auto">
            <a:xfrm>
              <a:off x="5343525" y="3481388"/>
              <a:ext cx="585788" cy="390525"/>
            </a:xfrm>
            <a:custGeom>
              <a:avLst/>
              <a:gdLst>
                <a:gd name="T0" fmla="*/ 2185 w 3321"/>
                <a:gd name="T1" fmla="*/ 50 h 2211"/>
                <a:gd name="T2" fmla="*/ 2502 w 3321"/>
                <a:gd name="T3" fmla="*/ 236 h 2211"/>
                <a:gd name="T4" fmla="*/ 2724 w 3321"/>
                <a:gd name="T5" fmla="*/ 529 h 2211"/>
                <a:gd name="T6" fmla="*/ 2822 w 3321"/>
                <a:gd name="T7" fmla="*/ 895 h 2211"/>
                <a:gd name="T8" fmla="*/ 3078 w 3321"/>
                <a:gd name="T9" fmla="*/ 1030 h 2211"/>
                <a:gd name="T10" fmla="*/ 3256 w 3321"/>
                <a:gd name="T11" fmla="*/ 1259 h 2211"/>
                <a:gd name="T12" fmla="*/ 3321 w 3321"/>
                <a:gd name="T13" fmla="*/ 1546 h 2211"/>
                <a:gd name="T14" fmla="*/ 3250 w 3321"/>
                <a:gd name="T15" fmla="*/ 1846 h 2211"/>
                <a:gd name="T16" fmla="*/ 3058 w 3321"/>
                <a:gd name="T17" fmla="*/ 2075 h 2211"/>
                <a:gd name="T18" fmla="*/ 2782 w 3321"/>
                <a:gd name="T19" fmla="*/ 2198 h 2211"/>
                <a:gd name="T20" fmla="*/ 2611 w 3321"/>
                <a:gd name="T21" fmla="*/ 2188 h 2211"/>
                <a:gd name="T22" fmla="*/ 2623 w 3321"/>
                <a:gd name="T23" fmla="*/ 2111 h 2211"/>
                <a:gd name="T24" fmla="*/ 2820 w 3321"/>
                <a:gd name="T25" fmla="*/ 2075 h 2211"/>
                <a:gd name="T26" fmla="*/ 3047 w 3321"/>
                <a:gd name="T27" fmla="*/ 1938 h 2211"/>
                <a:gd name="T28" fmla="*/ 3185 w 3321"/>
                <a:gd name="T29" fmla="*/ 1711 h 2211"/>
                <a:gd name="T30" fmla="*/ 3198 w 3321"/>
                <a:gd name="T31" fmla="*/ 1435 h 2211"/>
                <a:gd name="T32" fmla="*/ 3080 w 3321"/>
                <a:gd name="T33" fmla="*/ 1189 h 2211"/>
                <a:gd name="T34" fmla="*/ 2864 w 3321"/>
                <a:gd name="T35" fmla="*/ 1027 h 2211"/>
                <a:gd name="T36" fmla="*/ 2727 w 3321"/>
                <a:gd name="T37" fmla="*/ 991 h 2211"/>
                <a:gd name="T38" fmla="*/ 2598 w 3321"/>
                <a:gd name="T39" fmla="*/ 987 h 2211"/>
                <a:gd name="T40" fmla="*/ 2491 w 3321"/>
                <a:gd name="T41" fmla="*/ 996 h 2211"/>
                <a:gd name="T42" fmla="*/ 2435 w 3321"/>
                <a:gd name="T43" fmla="*/ 949 h 2211"/>
                <a:gd name="T44" fmla="*/ 2483 w 3321"/>
                <a:gd name="T45" fmla="*/ 885 h 2211"/>
                <a:gd name="T46" fmla="*/ 2708 w 3321"/>
                <a:gd name="T47" fmla="*/ 878 h 2211"/>
                <a:gd name="T48" fmla="*/ 2608 w 3321"/>
                <a:gd name="T49" fmla="*/ 548 h 2211"/>
                <a:gd name="T50" fmla="*/ 2393 w 3321"/>
                <a:gd name="T51" fmla="*/ 290 h 2211"/>
                <a:gd name="T52" fmla="*/ 2093 w 3321"/>
                <a:gd name="T53" fmla="*/ 138 h 2211"/>
                <a:gd name="T54" fmla="*/ 1757 w 3321"/>
                <a:gd name="T55" fmla="*/ 122 h 2211"/>
                <a:gd name="T56" fmla="*/ 1451 w 3321"/>
                <a:gd name="T57" fmla="*/ 234 h 2211"/>
                <a:gd name="T58" fmla="*/ 1207 w 3321"/>
                <a:gd name="T59" fmla="*/ 450 h 2211"/>
                <a:gd name="T60" fmla="*/ 1357 w 3321"/>
                <a:gd name="T61" fmla="*/ 666 h 2211"/>
                <a:gd name="T62" fmla="*/ 1373 w 3321"/>
                <a:gd name="T63" fmla="*/ 862 h 2211"/>
                <a:gd name="T64" fmla="*/ 1295 w 3321"/>
                <a:gd name="T65" fmla="*/ 874 h 2211"/>
                <a:gd name="T66" fmla="*/ 1263 w 3321"/>
                <a:gd name="T67" fmla="*/ 742 h 2211"/>
                <a:gd name="T68" fmla="*/ 1161 w 3321"/>
                <a:gd name="T69" fmla="*/ 558 h 2211"/>
                <a:gd name="T70" fmla="*/ 1045 w 3321"/>
                <a:gd name="T71" fmla="*/ 477 h 2211"/>
                <a:gd name="T72" fmla="*/ 971 w 3321"/>
                <a:gd name="T73" fmla="*/ 452 h 2211"/>
                <a:gd name="T74" fmla="*/ 886 w 3321"/>
                <a:gd name="T75" fmla="*/ 442 h 2211"/>
                <a:gd name="T76" fmla="*/ 664 w 3321"/>
                <a:gd name="T77" fmla="*/ 512 h 2211"/>
                <a:gd name="T78" fmla="*/ 524 w 3321"/>
                <a:gd name="T79" fmla="*/ 689 h 2211"/>
                <a:gd name="T80" fmla="*/ 499 w 3321"/>
                <a:gd name="T81" fmla="*/ 843 h 2211"/>
                <a:gd name="T82" fmla="*/ 467 w 3321"/>
                <a:gd name="T83" fmla="*/ 935 h 2211"/>
                <a:gd name="T84" fmla="*/ 260 w 3321"/>
                <a:gd name="T85" fmla="*/ 1101 h 2211"/>
                <a:gd name="T86" fmla="*/ 134 w 3321"/>
                <a:gd name="T87" fmla="*/ 1342 h 2211"/>
                <a:gd name="T88" fmla="*/ 123 w 3321"/>
                <a:gd name="T89" fmla="*/ 1622 h 2211"/>
                <a:gd name="T90" fmla="*/ 248 w 3321"/>
                <a:gd name="T91" fmla="*/ 1882 h 2211"/>
                <a:gd name="T92" fmla="*/ 478 w 3321"/>
                <a:gd name="T93" fmla="*/ 2053 h 2211"/>
                <a:gd name="T94" fmla="*/ 729 w 3321"/>
                <a:gd name="T95" fmla="*/ 2103 h 2211"/>
                <a:gd name="T96" fmla="*/ 764 w 3321"/>
                <a:gd name="T97" fmla="*/ 2173 h 2211"/>
                <a:gd name="T98" fmla="*/ 646 w 3321"/>
                <a:gd name="T99" fmla="*/ 2208 h 2211"/>
                <a:gd name="T100" fmla="*/ 352 w 3321"/>
                <a:gd name="T101" fmla="*/ 2114 h 2211"/>
                <a:gd name="T102" fmla="*/ 130 w 3321"/>
                <a:gd name="T103" fmla="*/ 1910 h 2211"/>
                <a:gd name="T104" fmla="*/ 11 w 3321"/>
                <a:gd name="T105" fmla="*/ 1629 h 2211"/>
                <a:gd name="T106" fmla="*/ 24 w 3321"/>
                <a:gd name="T107" fmla="*/ 1320 h 2211"/>
                <a:gd name="T108" fmla="*/ 160 w 3321"/>
                <a:gd name="T109" fmla="*/ 1048 h 2211"/>
                <a:gd name="T110" fmla="*/ 388 w 3321"/>
                <a:gd name="T111" fmla="*/ 850 h 2211"/>
                <a:gd name="T112" fmla="*/ 432 w 3321"/>
                <a:gd name="T113" fmla="*/ 624 h 2211"/>
                <a:gd name="T114" fmla="*/ 592 w 3321"/>
                <a:gd name="T115" fmla="*/ 428 h 2211"/>
                <a:gd name="T116" fmla="*/ 831 w 3321"/>
                <a:gd name="T117" fmla="*/ 335 h 2211"/>
                <a:gd name="T118" fmla="*/ 996 w 3321"/>
                <a:gd name="T119" fmla="*/ 345 h 2211"/>
                <a:gd name="T120" fmla="*/ 1108 w 3321"/>
                <a:gd name="T121" fmla="*/ 385 h 2211"/>
                <a:gd name="T122" fmla="*/ 1309 w 3321"/>
                <a:gd name="T123" fmla="*/ 194 h 2211"/>
                <a:gd name="T124" fmla="*/ 1615 w 3321"/>
                <a:gd name="T125" fmla="*/ 4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21" h="2211">
                  <a:moveTo>
                    <a:pt x="1887" y="0"/>
                  </a:moveTo>
                  <a:lnTo>
                    <a:pt x="1963" y="4"/>
                  </a:lnTo>
                  <a:lnTo>
                    <a:pt x="2040" y="13"/>
                  </a:lnTo>
                  <a:lnTo>
                    <a:pt x="2113" y="29"/>
                  </a:lnTo>
                  <a:lnTo>
                    <a:pt x="2185" y="50"/>
                  </a:lnTo>
                  <a:lnTo>
                    <a:pt x="2254" y="77"/>
                  </a:lnTo>
                  <a:lnTo>
                    <a:pt x="2321" y="110"/>
                  </a:lnTo>
                  <a:lnTo>
                    <a:pt x="2384" y="148"/>
                  </a:lnTo>
                  <a:lnTo>
                    <a:pt x="2444" y="190"/>
                  </a:lnTo>
                  <a:lnTo>
                    <a:pt x="2502" y="236"/>
                  </a:lnTo>
                  <a:lnTo>
                    <a:pt x="2555" y="287"/>
                  </a:lnTo>
                  <a:lnTo>
                    <a:pt x="2603" y="343"/>
                  </a:lnTo>
                  <a:lnTo>
                    <a:pt x="2649" y="401"/>
                  </a:lnTo>
                  <a:lnTo>
                    <a:pt x="2689" y="463"/>
                  </a:lnTo>
                  <a:lnTo>
                    <a:pt x="2724" y="529"/>
                  </a:lnTo>
                  <a:lnTo>
                    <a:pt x="2755" y="597"/>
                  </a:lnTo>
                  <a:lnTo>
                    <a:pt x="2781" y="668"/>
                  </a:lnTo>
                  <a:lnTo>
                    <a:pt x="2800" y="742"/>
                  </a:lnTo>
                  <a:lnTo>
                    <a:pt x="2814" y="818"/>
                  </a:lnTo>
                  <a:lnTo>
                    <a:pt x="2822" y="895"/>
                  </a:lnTo>
                  <a:lnTo>
                    <a:pt x="2878" y="913"/>
                  </a:lnTo>
                  <a:lnTo>
                    <a:pt x="2933" y="936"/>
                  </a:lnTo>
                  <a:lnTo>
                    <a:pt x="2984" y="963"/>
                  </a:lnTo>
                  <a:lnTo>
                    <a:pt x="3033" y="995"/>
                  </a:lnTo>
                  <a:lnTo>
                    <a:pt x="3078" y="1030"/>
                  </a:lnTo>
                  <a:lnTo>
                    <a:pt x="3122" y="1070"/>
                  </a:lnTo>
                  <a:lnTo>
                    <a:pt x="3161" y="1112"/>
                  </a:lnTo>
                  <a:lnTo>
                    <a:pt x="3196" y="1159"/>
                  </a:lnTo>
                  <a:lnTo>
                    <a:pt x="3228" y="1208"/>
                  </a:lnTo>
                  <a:lnTo>
                    <a:pt x="3256" y="1259"/>
                  </a:lnTo>
                  <a:lnTo>
                    <a:pt x="3279" y="1313"/>
                  </a:lnTo>
                  <a:lnTo>
                    <a:pt x="3297" y="1370"/>
                  </a:lnTo>
                  <a:lnTo>
                    <a:pt x="3310" y="1427"/>
                  </a:lnTo>
                  <a:lnTo>
                    <a:pt x="3318" y="1486"/>
                  </a:lnTo>
                  <a:lnTo>
                    <a:pt x="3321" y="1546"/>
                  </a:lnTo>
                  <a:lnTo>
                    <a:pt x="3318" y="1611"/>
                  </a:lnTo>
                  <a:lnTo>
                    <a:pt x="3309" y="1672"/>
                  </a:lnTo>
                  <a:lnTo>
                    <a:pt x="3295" y="1732"/>
                  </a:lnTo>
                  <a:lnTo>
                    <a:pt x="3275" y="1791"/>
                  </a:lnTo>
                  <a:lnTo>
                    <a:pt x="3250" y="1846"/>
                  </a:lnTo>
                  <a:lnTo>
                    <a:pt x="3219" y="1899"/>
                  </a:lnTo>
                  <a:lnTo>
                    <a:pt x="3185" y="1948"/>
                  </a:lnTo>
                  <a:lnTo>
                    <a:pt x="3147" y="1995"/>
                  </a:lnTo>
                  <a:lnTo>
                    <a:pt x="3104" y="2037"/>
                  </a:lnTo>
                  <a:lnTo>
                    <a:pt x="3058" y="2075"/>
                  </a:lnTo>
                  <a:lnTo>
                    <a:pt x="3008" y="2110"/>
                  </a:lnTo>
                  <a:lnTo>
                    <a:pt x="2956" y="2139"/>
                  </a:lnTo>
                  <a:lnTo>
                    <a:pt x="2900" y="2164"/>
                  </a:lnTo>
                  <a:lnTo>
                    <a:pt x="2842" y="2184"/>
                  </a:lnTo>
                  <a:lnTo>
                    <a:pt x="2782" y="2198"/>
                  </a:lnTo>
                  <a:lnTo>
                    <a:pt x="2719" y="2208"/>
                  </a:lnTo>
                  <a:lnTo>
                    <a:pt x="2656" y="2211"/>
                  </a:lnTo>
                  <a:lnTo>
                    <a:pt x="2638" y="2209"/>
                  </a:lnTo>
                  <a:lnTo>
                    <a:pt x="2623" y="2201"/>
                  </a:lnTo>
                  <a:lnTo>
                    <a:pt x="2611" y="2188"/>
                  </a:lnTo>
                  <a:lnTo>
                    <a:pt x="2602" y="2173"/>
                  </a:lnTo>
                  <a:lnTo>
                    <a:pt x="2599" y="2155"/>
                  </a:lnTo>
                  <a:lnTo>
                    <a:pt x="2602" y="2138"/>
                  </a:lnTo>
                  <a:lnTo>
                    <a:pt x="2611" y="2123"/>
                  </a:lnTo>
                  <a:lnTo>
                    <a:pt x="2623" y="2111"/>
                  </a:lnTo>
                  <a:lnTo>
                    <a:pt x="2638" y="2103"/>
                  </a:lnTo>
                  <a:lnTo>
                    <a:pt x="2656" y="2100"/>
                  </a:lnTo>
                  <a:lnTo>
                    <a:pt x="2712" y="2097"/>
                  </a:lnTo>
                  <a:lnTo>
                    <a:pt x="2768" y="2089"/>
                  </a:lnTo>
                  <a:lnTo>
                    <a:pt x="2820" y="2075"/>
                  </a:lnTo>
                  <a:lnTo>
                    <a:pt x="2871" y="2057"/>
                  </a:lnTo>
                  <a:lnTo>
                    <a:pt x="2919" y="2034"/>
                  </a:lnTo>
                  <a:lnTo>
                    <a:pt x="2966" y="2006"/>
                  </a:lnTo>
                  <a:lnTo>
                    <a:pt x="3008" y="1973"/>
                  </a:lnTo>
                  <a:lnTo>
                    <a:pt x="3047" y="1938"/>
                  </a:lnTo>
                  <a:lnTo>
                    <a:pt x="3083" y="1898"/>
                  </a:lnTo>
                  <a:lnTo>
                    <a:pt x="3116" y="1856"/>
                  </a:lnTo>
                  <a:lnTo>
                    <a:pt x="3143" y="1811"/>
                  </a:lnTo>
                  <a:lnTo>
                    <a:pt x="3166" y="1761"/>
                  </a:lnTo>
                  <a:lnTo>
                    <a:pt x="3185" y="1711"/>
                  </a:lnTo>
                  <a:lnTo>
                    <a:pt x="3199" y="1658"/>
                  </a:lnTo>
                  <a:lnTo>
                    <a:pt x="3207" y="1603"/>
                  </a:lnTo>
                  <a:lnTo>
                    <a:pt x="3210" y="1546"/>
                  </a:lnTo>
                  <a:lnTo>
                    <a:pt x="3207" y="1490"/>
                  </a:lnTo>
                  <a:lnTo>
                    <a:pt x="3198" y="1435"/>
                  </a:lnTo>
                  <a:lnTo>
                    <a:pt x="3185" y="1381"/>
                  </a:lnTo>
                  <a:lnTo>
                    <a:pt x="3166" y="1329"/>
                  </a:lnTo>
                  <a:lnTo>
                    <a:pt x="3142" y="1280"/>
                  </a:lnTo>
                  <a:lnTo>
                    <a:pt x="3114" y="1233"/>
                  </a:lnTo>
                  <a:lnTo>
                    <a:pt x="3080" y="1189"/>
                  </a:lnTo>
                  <a:lnTo>
                    <a:pt x="3044" y="1149"/>
                  </a:lnTo>
                  <a:lnTo>
                    <a:pt x="3004" y="1111"/>
                  </a:lnTo>
                  <a:lnTo>
                    <a:pt x="2961" y="1079"/>
                  </a:lnTo>
                  <a:lnTo>
                    <a:pt x="2914" y="1050"/>
                  </a:lnTo>
                  <a:lnTo>
                    <a:pt x="2864" y="1027"/>
                  </a:lnTo>
                  <a:lnTo>
                    <a:pt x="2813" y="1008"/>
                  </a:lnTo>
                  <a:lnTo>
                    <a:pt x="2758" y="995"/>
                  </a:lnTo>
                  <a:lnTo>
                    <a:pt x="2753" y="994"/>
                  </a:lnTo>
                  <a:lnTo>
                    <a:pt x="2742" y="993"/>
                  </a:lnTo>
                  <a:lnTo>
                    <a:pt x="2727" y="991"/>
                  </a:lnTo>
                  <a:lnTo>
                    <a:pt x="2708" y="990"/>
                  </a:lnTo>
                  <a:lnTo>
                    <a:pt x="2685" y="988"/>
                  </a:lnTo>
                  <a:lnTo>
                    <a:pt x="2659" y="987"/>
                  </a:lnTo>
                  <a:lnTo>
                    <a:pt x="2630" y="986"/>
                  </a:lnTo>
                  <a:lnTo>
                    <a:pt x="2598" y="987"/>
                  </a:lnTo>
                  <a:lnTo>
                    <a:pt x="2566" y="988"/>
                  </a:lnTo>
                  <a:lnTo>
                    <a:pt x="2533" y="991"/>
                  </a:lnTo>
                  <a:lnTo>
                    <a:pt x="2499" y="995"/>
                  </a:lnTo>
                  <a:lnTo>
                    <a:pt x="2495" y="995"/>
                  </a:lnTo>
                  <a:lnTo>
                    <a:pt x="2491" y="996"/>
                  </a:lnTo>
                  <a:lnTo>
                    <a:pt x="2475" y="993"/>
                  </a:lnTo>
                  <a:lnTo>
                    <a:pt x="2461" y="987"/>
                  </a:lnTo>
                  <a:lnTo>
                    <a:pt x="2449" y="977"/>
                  </a:lnTo>
                  <a:lnTo>
                    <a:pt x="2440" y="964"/>
                  </a:lnTo>
                  <a:lnTo>
                    <a:pt x="2435" y="949"/>
                  </a:lnTo>
                  <a:lnTo>
                    <a:pt x="2436" y="931"/>
                  </a:lnTo>
                  <a:lnTo>
                    <a:pt x="2441" y="914"/>
                  </a:lnTo>
                  <a:lnTo>
                    <a:pt x="2452" y="900"/>
                  </a:lnTo>
                  <a:lnTo>
                    <a:pt x="2466" y="890"/>
                  </a:lnTo>
                  <a:lnTo>
                    <a:pt x="2483" y="885"/>
                  </a:lnTo>
                  <a:lnTo>
                    <a:pt x="2533" y="879"/>
                  </a:lnTo>
                  <a:lnTo>
                    <a:pt x="2582" y="876"/>
                  </a:lnTo>
                  <a:lnTo>
                    <a:pt x="2629" y="875"/>
                  </a:lnTo>
                  <a:lnTo>
                    <a:pt x="2671" y="876"/>
                  </a:lnTo>
                  <a:lnTo>
                    <a:pt x="2708" y="878"/>
                  </a:lnTo>
                  <a:lnTo>
                    <a:pt x="2699" y="808"/>
                  </a:lnTo>
                  <a:lnTo>
                    <a:pt x="2685" y="740"/>
                  </a:lnTo>
                  <a:lnTo>
                    <a:pt x="2665" y="673"/>
                  </a:lnTo>
                  <a:lnTo>
                    <a:pt x="2639" y="609"/>
                  </a:lnTo>
                  <a:lnTo>
                    <a:pt x="2608" y="548"/>
                  </a:lnTo>
                  <a:lnTo>
                    <a:pt x="2574" y="489"/>
                  </a:lnTo>
                  <a:lnTo>
                    <a:pt x="2535" y="434"/>
                  </a:lnTo>
                  <a:lnTo>
                    <a:pt x="2492" y="382"/>
                  </a:lnTo>
                  <a:lnTo>
                    <a:pt x="2444" y="334"/>
                  </a:lnTo>
                  <a:lnTo>
                    <a:pt x="2393" y="290"/>
                  </a:lnTo>
                  <a:lnTo>
                    <a:pt x="2339" y="250"/>
                  </a:lnTo>
                  <a:lnTo>
                    <a:pt x="2281" y="215"/>
                  </a:lnTo>
                  <a:lnTo>
                    <a:pt x="2222" y="184"/>
                  </a:lnTo>
                  <a:lnTo>
                    <a:pt x="2159" y="159"/>
                  </a:lnTo>
                  <a:lnTo>
                    <a:pt x="2093" y="138"/>
                  </a:lnTo>
                  <a:lnTo>
                    <a:pt x="2027" y="124"/>
                  </a:lnTo>
                  <a:lnTo>
                    <a:pt x="1957" y="115"/>
                  </a:lnTo>
                  <a:lnTo>
                    <a:pt x="1887" y="112"/>
                  </a:lnTo>
                  <a:lnTo>
                    <a:pt x="1822" y="114"/>
                  </a:lnTo>
                  <a:lnTo>
                    <a:pt x="1757" y="122"/>
                  </a:lnTo>
                  <a:lnTo>
                    <a:pt x="1693" y="135"/>
                  </a:lnTo>
                  <a:lnTo>
                    <a:pt x="1630" y="153"/>
                  </a:lnTo>
                  <a:lnTo>
                    <a:pt x="1569" y="176"/>
                  </a:lnTo>
                  <a:lnTo>
                    <a:pt x="1509" y="203"/>
                  </a:lnTo>
                  <a:lnTo>
                    <a:pt x="1451" y="234"/>
                  </a:lnTo>
                  <a:lnTo>
                    <a:pt x="1396" y="269"/>
                  </a:lnTo>
                  <a:lnTo>
                    <a:pt x="1343" y="310"/>
                  </a:lnTo>
                  <a:lnTo>
                    <a:pt x="1294" y="353"/>
                  </a:lnTo>
                  <a:lnTo>
                    <a:pt x="1249" y="400"/>
                  </a:lnTo>
                  <a:lnTo>
                    <a:pt x="1207" y="450"/>
                  </a:lnTo>
                  <a:lnTo>
                    <a:pt x="1245" y="486"/>
                  </a:lnTo>
                  <a:lnTo>
                    <a:pt x="1280" y="527"/>
                  </a:lnTo>
                  <a:lnTo>
                    <a:pt x="1310" y="570"/>
                  </a:lnTo>
                  <a:lnTo>
                    <a:pt x="1335" y="617"/>
                  </a:lnTo>
                  <a:lnTo>
                    <a:pt x="1357" y="666"/>
                  </a:lnTo>
                  <a:lnTo>
                    <a:pt x="1372" y="719"/>
                  </a:lnTo>
                  <a:lnTo>
                    <a:pt x="1381" y="773"/>
                  </a:lnTo>
                  <a:lnTo>
                    <a:pt x="1384" y="829"/>
                  </a:lnTo>
                  <a:lnTo>
                    <a:pt x="1381" y="847"/>
                  </a:lnTo>
                  <a:lnTo>
                    <a:pt x="1373" y="862"/>
                  </a:lnTo>
                  <a:lnTo>
                    <a:pt x="1361" y="874"/>
                  </a:lnTo>
                  <a:lnTo>
                    <a:pt x="1346" y="882"/>
                  </a:lnTo>
                  <a:lnTo>
                    <a:pt x="1328" y="884"/>
                  </a:lnTo>
                  <a:lnTo>
                    <a:pt x="1311" y="882"/>
                  </a:lnTo>
                  <a:lnTo>
                    <a:pt x="1295" y="874"/>
                  </a:lnTo>
                  <a:lnTo>
                    <a:pt x="1284" y="862"/>
                  </a:lnTo>
                  <a:lnTo>
                    <a:pt x="1276" y="847"/>
                  </a:lnTo>
                  <a:lnTo>
                    <a:pt x="1273" y="829"/>
                  </a:lnTo>
                  <a:lnTo>
                    <a:pt x="1270" y="785"/>
                  </a:lnTo>
                  <a:lnTo>
                    <a:pt x="1263" y="742"/>
                  </a:lnTo>
                  <a:lnTo>
                    <a:pt x="1251" y="700"/>
                  </a:lnTo>
                  <a:lnTo>
                    <a:pt x="1234" y="661"/>
                  </a:lnTo>
                  <a:lnTo>
                    <a:pt x="1214" y="624"/>
                  </a:lnTo>
                  <a:lnTo>
                    <a:pt x="1189" y="590"/>
                  </a:lnTo>
                  <a:lnTo>
                    <a:pt x="1161" y="558"/>
                  </a:lnTo>
                  <a:lnTo>
                    <a:pt x="1130" y="530"/>
                  </a:lnTo>
                  <a:lnTo>
                    <a:pt x="1096" y="505"/>
                  </a:lnTo>
                  <a:lnTo>
                    <a:pt x="1077" y="493"/>
                  </a:lnTo>
                  <a:lnTo>
                    <a:pt x="1057" y="482"/>
                  </a:lnTo>
                  <a:lnTo>
                    <a:pt x="1045" y="477"/>
                  </a:lnTo>
                  <a:lnTo>
                    <a:pt x="1022" y="467"/>
                  </a:lnTo>
                  <a:lnTo>
                    <a:pt x="999" y="459"/>
                  </a:lnTo>
                  <a:lnTo>
                    <a:pt x="996" y="459"/>
                  </a:lnTo>
                  <a:lnTo>
                    <a:pt x="993" y="458"/>
                  </a:lnTo>
                  <a:lnTo>
                    <a:pt x="971" y="452"/>
                  </a:lnTo>
                  <a:lnTo>
                    <a:pt x="949" y="448"/>
                  </a:lnTo>
                  <a:lnTo>
                    <a:pt x="943" y="447"/>
                  </a:lnTo>
                  <a:lnTo>
                    <a:pt x="937" y="446"/>
                  </a:lnTo>
                  <a:lnTo>
                    <a:pt x="911" y="443"/>
                  </a:lnTo>
                  <a:lnTo>
                    <a:pt x="886" y="442"/>
                  </a:lnTo>
                  <a:lnTo>
                    <a:pt x="837" y="445"/>
                  </a:lnTo>
                  <a:lnTo>
                    <a:pt x="790" y="454"/>
                  </a:lnTo>
                  <a:lnTo>
                    <a:pt x="746" y="468"/>
                  </a:lnTo>
                  <a:lnTo>
                    <a:pt x="703" y="487"/>
                  </a:lnTo>
                  <a:lnTo>
                    <a:pt x="664" y="512"/>
                  </a:lnTo>
                  <a:lnTo>
                    <a:pt x="628" y="541"/>
                  </a:lnTo>
                  <a:lnTo>
                    <a:pt x="596" y="573"/>
                  </a:lnTo>
                  <a:lnTo>
                    <a:pt x="568" y="609"/>
                  </a:lnTo>
                  <a:lnTo>
                    <a:pt x="543" y="648"/>
                  </a:lnTo>
                  <a:lnTo>
                    <a:pt x="524" y="689"/>
                  </a:lnTo>
                  <a:lnTo>
                    <a:pt x="510" y="735"/>
                  </a:lnTo>
                  <a:lnTo>
                    <a:pt x="501" y="781"/>
                  </a:lnTo>
                  <a:lnTo>
                    <a:pt x="498" y="829"/>
                  </a:lnTo>
                  <a:lnTo>
                    <a:pt x="498" y="836"/>
                  </a:lnTo>
                  <a:lnTo>
                    <a:pt x="499" y="843"/>
                  </a:lnTo>
                  <a:lnTo>
                    <a:pt x="499" y="854"/>
                  </a:lnTo>
                  <a:lnTo>
                    <a:pt x="499" y="864"/>
                  </a:lnTo>
                  <a:lnTo>
                    <a:pt x="498" y="884"/>
                  </a:lnTo>
                  <a:lnTo>
                    <a:pt x="498" y="919"/>
                  </a:lnTo>
                  <a:lnTo>
                    <a:pt x="467" y="935"/>
                  </a:lnTo>
                  <a:lnTo>
                    <a:pt x="421" y="960"/>
                  </a:lnTo>
                  <a:lnTo>
                    <a:pt x="376" y="990"/>
                  </a:lnTo>
                  <a:lnTo>
                    <a:pt x="334" y="1023"/>
                  </a:lnTo>
                  <a:lnTo>
                    <a:pt x="295" y="1061"/>
                  </a:lnTo>
                  <a:lnTo>
                    <a:pt x="260" y="1101"/>
                  </a:lnTo>
                  <a:lnTo>
                    <a:pt x="226" y="1146"/>
                  </a:lnTo>
                  <a:lnTo>
                    <a:pt x="197" y="1192"/>
                  </a:lnTo>
                  <a:lnTo>
                    <a:pt x="172" y="1241"/>
                  </a:lnTo>
                  <a:lnTo>
                    <a:pt x="151" y="1291"/>
                  </a:lnTo>
                  <a:lnTo>
                    <a:pt x="134" y="1342"/>
                  </a:lnTo>
                  <a:lnTo>
                    <a:pt x="121" y="1395"/>
                  </a:lnTo>
                  <a:lnTo>
                    <a:pt x="114" y="1448"/>
                  </a:lnTo>
                  <a:lnTo>
                    <a:pt x="111" y="1501"/>
                  </a:lnTo>
                  <a:lnTo>
                    <a:pt x="114" y="1562"/>
                  </a:lnTo>
                  <a:lnTo>
                    <a:pt x="123" y="1622"/>
                  </a:lnTo>
                  <a:lnTo>
                    <a:pt x="138" y="1679"/>
                  </a:lnTo>
                  <a:lnTo>
                    <a:pt x="158" y="1734"/>
                  </a:lnTo>
                  <a:lnTo>
                    <a:pt x="183" y="1787"/>
                  </a:lnTo>
                  <a:lnTo>
                    <a:pt x="213" y="1836"/>
                  </a:lnTo>
                  <a:lnTo>
                    <a:pt x="248" y="1882"/>
                  </a:lnTo>
                  <a:lnTo>
                    <a:pt x="287" y="1924"/>
                  </a:lnTo>
                  <a:lnTo>
                    <a:pt x="329" y="1963"/>
                  </a:lnTo>
                  <a:lnTo>
                    <a:pt x="375" y="1998"/>
                  </a:lnTo>
                  <a:lnTo>
                    <a:pt x="425" y="2028"/>
                  </a:lnTo>
                  <a:lnTo>
                    <a:pt x="478" y="2053"/>
                  </a:lnTo>
                  <a:lnTo>
                    <a:pt x="532" y="2073"/>
                  </a:lnTo>
                  <a:lnTo>
                    <a:pt x="590" y="2088"/>
                  </a:lnTo>
                  <a:lnTo>
                    <a:pt x="650" y="2097"/>
                  </a:lnTo>
                  <a:lnTo>
                    <a:pt x="711" y="2100"/>
                  </a:lnTo>
                  <a:lnTo>
                    <a:pt x="729" y="2103"/>
                  </a:lnTo>
                  <a:lnTo>
                    <a:pt x="744" y="2111"/>
                  </a:lnTo>
                  <a:lnTo>
                    <a:pt x="756" y="2123"/>
                  </a:lnTo>
                  <a:lnTo>
                    <a:pt x="764" y="2138"/>
                  </a:lnTo>
                  <a:lnTo>
                    <a:pt x="766" y="2155"/>
                  </a:lnTo>
                  <a:lnTo>
                    <a:pt x="764" y="2173"/>
                  </a:lnTo>
                  <a:lnTo>
                    <a:pt x="756" y="2188"/>
                  </a:lnTo>
                  <a:lnTo>
                    <a:pt x="744" y="2201"/>
                  </a:lnTo>
                  <a:lnTo>
                    <a:pt x="729" y="2209"/>
                  </a:lnTo>
                  <a:lnTo>
                    <a:pt x="711" y="2211"/>
                  </a:lnTo>
                  <a:lnTo>
                    <a:pt x="646" y="2208"/>
                  </a:lnTo>
                  <a:lnTo>
                    <a:pt x="584" y="2199"/>
                  </a:lnTo>
                  <a:lnTo>
                    <a:pt x="522" y="2185"/>
                  </a:lnTo>
                  <a:lnTo>
                    <a:pt x="463" y="2166"/>
                  </a:lnTo>
                  <a:lnTo>
                    <a:pt x="407" y="2142"/>
                  </a:lnTo>
                  <a:lnTo>
                    <a:pt x="352" y="2114"/>
                  </a:lnTo>
                  <a:lnTo>
                    <a:pt x="301" y="2081"/>
                  </a:lnTo>
                  <a:lnTo>
                    <a:pt x="254" y="2044"/>
                  </a:lnTo>
                  <a:lnTo>
                    <a:pt x="208" y="2003"/>
                  </a:lnTo>
                  <a:lnTo>
                    <a:pt x="167" y="1958"/>
                  </a:lnTo>
                  <a:lnTo>
                    <a:pt x="130" y="1910"/>
                  </a:lnTo>
                  <a:lnTo>
                    <a:pt x="98" y="1859"/>
                  </a:lnTo>
                  <a:lnTo>
                    <a:pt x="68" y="1805"/>
                  </a:lnTo>
                  <a:lnTo>
                    <a:pt x="44" y="1748"/>
                  </a:lnTo>
                  <a:lnTo>
                    <a:pt x="25" y="1689"/>
                  </a:lnTo>
                  <a:lnTo>
                    <a:pt x="11" y="1629"/>
                  </a:lnTo>
                  <a:lnTo>
                    <a:pt x="3" y="1566"/>
                  </a:lnTo>
                  <a:lnTo>
                    <a:pt x="0" y="1501"/>
                  </a:lnTo>
                  <a:lnTo>
                    <a:pt x="3" y="1441"/>
                  </a:lnTo>
                  <a:lnTo>
                    <a:pt x="11" y="1381"/>
                  </a:lnTo>
                  <a:lnTo>
                    <a:pt x="24" y="1320"/>
                  </a:lnTo>
                  <a:lnTo>
                    <a:pt x="42" y="1262"/>
                  </a:lnTo>
                  <a:lnTo>
                    <a:pt x="65" y="1206"/>
                  </a:lnTo>
                  <a:lnTo>
                    <a:pt x="93" y="1151"/>
                  </a:lnTo>
                  <a:lnTo>
                    <a:pt x="124" y="1098"/>
                  </a:lnTo>
                  <a:lnTo>
                    <a:pt x="160" y="1048"/>
                  </a:lnTo>
                  <a:lnTo>
                    <a:pt x="199" y="1001"/>
                  </a:lnTo>
                  <a:lnTo>
                    <a:pt x="242" y="958"/>
                  </a:lnTo>
                  <a:lnTo>
                    <a:pt x="288" y="917"/>
                  </a:lnTo>
                  <a:lnTo>
                    <a:pt x="336" y="881"/>
                  </a:lnTo>
                  <a:lnTo>
                    <a:pt x="388" y="850"/>
                  </a:lnTo>
                  <a:lnTo>
                    <a:pt x="387" y="829"/>
                  </a:lnTo>
                  <a:lnTo>
                    <a:pt x="390" y="776"/>
                  </a:lnTo>
                  <a:lnTo>
                    <a:pt x="400" y="723"/>
                  </a:lnTo>
                  <a:lnTo>
                    <a:pt x="413" y="672"/>
                  </a:lnTo>
                  <a:lnTo>
                    <a:pt x="432" y="624"/>
                  </a:lnTo>
                  <a:lnTo>
                    <a:pt x="456" y="579"/>
                  </a:lnTo>
                  <a:lnTo>
                    <a:pt x="484" y="536"/>
                  </a:lnTo>
                  <a:lnTo>
                    <a:pt x="516" y="496"/>
                  </a:lnTo>
                  <a:lnTo>
                    <a:pt x="552" y="460"/>
                  </a:lnTo>
                  <a:lnTo>
                    <a:pt x="592" y="428"/>
                  </a:lnTo>
                  <a:lnTo>
                    <a:pt x="634" y="400"/>
                  </a:lnTo>
                  <a:lnTo>
                    <a:pt x="680" y="377"/>
                  </a:lnTo>
                  <a:lnTo>
                    <a:pt x="729" y="358"/>
                  </a:lnTo>
                  <a:lnTo>
                    <a:pt x="779" y="344"/>
                  </a:lnTo>
                  <a:lnTo>
                    <a:pt x="831" y="335"/>
                  </a:lnTo>
                  <a:lnTo>
                    <a:pt x="886" y="332"/>
                  </a:lnTo>
                  <a:lnTo>
                    <a:pt x="914" y="333"/>
                  </a:lnTo>
                  <a:lnTo>
                    <a:pt x="941" y="336"/>
                  </a:lnTo>
                  <a:lnTo>
                    <a:pt x="959" y="338"/>
                  </a:lnTo>
                  <a:lnTo>
                    <a:pt x="996" y="345"/>
                  </a:lnTo>
                  <a:lnTo>
                    <a:pt x="1015" y="350"/>
                  </a:lnTo>
                  <a:lnTo>
                    <a:pt x="1049" y="360"/>
                  </a:lnTo>
                  <a:lnTo>
                    <a:pt x="1069" y="368"/>
                  </a:lnTo>
                  <a:lnTo>
                    <a:pt x="1102" y="382"/>
                  </a:lnTo>
                  <a:lnTo>
                    <a:pt x="1108" y="385"/>
                  </a:lnTo>
                  <a:lnTo>
                    <a:pt x="1114" y="388"/>
                  </a:lnTo>
                  <a:lnTo>
                    <a:pt x="1158" y="334"/>
                  </a:lnTo>
                  <a:lnTo>
                    <a:pt x="1206" y="283"/>
                  </a:lnTo>
                  <a:lnTo>
                    <a:pt x="1256" y="237"/>
                  </a:lnTo>
                  <a:lnTo>
                    <a:pt x="1309" y="194"/>
                  </a:lnTo>
                  <a:lnTo>
                    <a:pt x="1366" y="155"/>
                  </a:lnTo>
                  <a:lnTo>
                    <a:pt x="1425" y="120"/>
                  </a:lnTo>
                  <a:lnTo>
                    <a:pt x="1486" y="90"/>
                  </a:lnTo>
                  <a:lnTo>
                    <a:pt x="1550" y="62"/>
                  </a:lnTo>
                  <a:lnTo>
                    <a:pt x="1615" y="40"/>
                  </a:lnTo>
                  <a:lnTo>
                    <a:pt x="1682" y="23"/>
                  </a:lnTo>
                  <a:lnTo>
                    <a:pt x="1749" y="11"/>
                  </a:lnTo>
                  <a:lnTo>
                    <a:pt x="1817" y="3"/>
                  </a:lnTo>
                  <a:lnTo>
                    <a:pt x="18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67" name="Group 1466"/>
          <p:cNvGrpSpPr/>
          <p:nvPr/>
        </p:nvGrpSpPr>
        <p:grpSpPr>
          <a:xfrm>
            <a:off x="10959577" y="5761474"/>
            <a:ext cx="554038" cy="587375"/>
            <a:chOff x="725488" y="1900238"/>
            <a:chExt cx="554038" cy="587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60" name="Freeform 498"/>
            <p:cNvSpPr>
              <a:spLocks/>
            </p:cNvSpPr>
            <p:nvPr/>
          </p:nvSpPr>
          <p:spPr bwMode="auto">
            <a:xfrm>
              <a:off x="822326" y="2116138"/>
              <a:ext cx="263525" cy="19050"/>
            </a:xfrm>
            <a:custGeom>
              <a:avLst/>
              <a:gdLst>
                <a:gd name="T0" fmla="*/ 55 w 1488"/>
                <a:gd name="T1" fmla="*/ 0 h 111"/>
                <a:gd name="T2" fmla="*/ 1433 w 1488"/>
                <a:gd name="T3" fmla="*/ 0 h 111"/>
                <a:gd name="T4" fmla="*/ 1450 w 1488"/>
                <a:gd name="T5" fmla="*/ 3 h 111"/>
                <a:gd name="T6" fmla="*/ 1465 w 1488"/>
                <a:gd name="T7" fmla="*/ 11 h 111"/>
                <a:gd name="T8" fmla="*/ 1477 w 1488"/>
                <a:gd name="T9" fmla="*/ 23 h 111"/>
                <a:gd name="T10" fmla="*/ 1485 w 1488"/>
                <a:gd name="T11" fmla="*/ 38 h 111"/>
                <a:gd name="T12" fmla="*/ 1488 w 1488"/>
                <a:gd name="T13" fmla="*/ 56 h 111"/>
                <a:gd name="T14" fmla="*/ 1485 w 1488"/>
                <a:gd name="T15" fmla="*/ 73 h 111"/>
                <a:gd name="T16" fmla="*/ 1477 w 1488"/>
                <a:gd name="T17" fmla="*/ 88 h 111"/>
                <a:gd name="T18" fmla="*/ 1465 w 1488"/>
                <a:gd name="T19" fmla="*/ 100 h 111"/>
                <a:gd name="T20" fmla="*/ 1450 w 1488"/>
                <a:gd name="T21" fmla="*/ 108 h 111"/>
                <a:gd name="T22" fmla="*/ 1433 w 1488"/>
                <a:gd name="T23" fmla="*/ 111 h 111"/>
                <a:gd name="T24" fmla="*/ 55 w 1488"/>
                <a:gd name="T25" fmla="*/ 111 h 111"/>
                <a:gd name="T26" fmla="*/ 37 w 1488"/>
                <a:gd name="T27" fmla="*/ 108 h 111"/>
                <a:gd name="T28" fmla="*/ 22 w 1488"/>
                <a:gd name="T29" fmla="*/ 100 h 111"/>
                <a:gd name="T30" fmla="*/ 10 w 1488"/>
                <a:gd name="T31" fmla="*/ 88 h 111"/>
                <a:gd name="T32" fmla="*/ 3 w 1488"/>
                <a:gd name="T33" fmla="*/ 73 h 111"/>
                <a:gd name="T34" fmla="*/ 0 w 1488"/>
                <a:gd name="T35" fmla="*/ 56 h 111"/>
                <a:gd name="T36" fmla="*/ 3 w 1488"/>
                <a:gd name="T37" fmla="*/ 38 h 111"/>
                <a:gd name="T38" fmla="*/ 10 w 1488"/>
                <a:gd name="T39" fmla="*/ 23 h 111"/>
                <a:gd name="T40" fmla="*/ 22 w 1488"/>
                <a:gd name="T41" fmla="*/ 11 h 111"/>
                <a:gd name="T42" fmla="*/ 37 w 1488"/>
                <a:gd name="T43" fmla="*/ 3 h 111"/>
                <a:gd name="T44" fmla="*/ 55 w 1488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88" h="111">
                  <a:moveTo>
                    <a:pt x="55" y="0"/>
                  </a:moveTo>
                  <a:lnTo>
                    <a:pt x="1433" y="0"/>
                  </a:lnTo>
                  <a:lnTo>
                    <a:pt x="1450" y="3"/>
                  </a:lnTo>
                  <a:lnTo>
                    <a:pt x="1465" y="11"/>
                  </a:lnTo>
                  <a:lnTo>
                    <a:pt x="1477" y="23"/>
                  </a:lnTo>
                  <a:lnTo>
                    <a:pt x="1485" y="38"/>
                  </a:lnTo>
                  <a:lnTo>
                    <a:pt x="1488" y="56"/>
                  </a:lnTo>
                  <a:lnTo>
                    <a:pt x="1485" y="73"/>
                  </a:lnTo>
                  <a:lnTo>
                    <a:pt x="1477" y="88"/>
                  </a:lnTo>
                  <a:lnTo>
                    <a:pt x="1465" y="100"/>
                  </a:lnTo>
                  <a:lnTo>
                    <a:pt x="1450" y="108"/>
                  </a:lnTo>
                  <a:lnTo>
                    <a:pt x="1433" y="111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499"/>
            <p:cNvSpPr>
              <a:spLocks/>
            </p:cNvSpPr>
            <p:nvPr/>
          </p:nvSpPr>
          <p:spPr bwMode="auto">
            <a:xfrm>
              <a:off x="822326" y="2036763"/>
              <a:ext cx="117475" cy="20638"/>
            </a:xfrm>
            <a:custGeom>
              <a:avLst/>
              <a:gdLst>
                <a:gd name="T0" fmla="*/ 55 w 661"/>
                <a:gd name="T1" fmla="*/ 0 h 111"/>
                <a:gd name="T2" fmla="*/ 606 w 661"/>
                <a:gd name="T3" fmla="*/ 0 h 111"/>
                <a:gd name="T4" fmla="*/ 623 w 661"/>
                <a:gd name="T5" fmla="*/ 3 h 111"/>
                <a:gd name="T6" fmla="*/ 638 w 661"/>
                <a:gd name="T7" fmla="*/ 11 h 111"/>
                <a:gd name="T8" fmla="*/ 650 w 661"/>
                <a:gd name="T9" fmla="*/ 23 h 111"/>
                <a:gd name="T10" fmla="*/ 658 w 661"/>
                <a:gd name="T11" fmla="*/ 38 h 111"/>
                <a:gd name="T12" fmla="*/ 661 w 661"/>
                <a:gd name="T13" fmla="*/ 56 h 111"/>
                <a:gd name="T14" fmla="*/ 658 w 661"/>
                <a:gd name="T15" fmla="*/ 73 h 111"/>
                <a:gd name="T16" fmla="*/ 650 w 661"/>
                <a:gd name="T17" fmla="*/ 88 h 111"/>
                <a:gd name="T18" fmla="*/ 638 w 661"/>
                <a:gd name="T19" fmla="*/ 100 h 111"/>
                <a:gd name="T20" fmla="*/ 623 w 661"/>
                <a:gd name="T21" fmla="*/ 108 h 111"/>
                <a:gd name="T22" fmla="*/ 606 w 661"/>
                <a:gd name="T23" fmla="*/ 111 h 111"/>
                <a:gd name="T24" fmla="*/ 55 w 661"/>
                <a:gd name="T25" fmla="*/ 111 h 111"/>
                <a:gd name="T26" fmla="*/ 37 w 661"/>
                <a:gd name="T27" fmla="*/ 108 h 111"/>
                <a:gd name="T28" fmla="*/ 22 w 661"/>
                <a:gd name="T29" fmla="*/ 100 h 111"/>
                <a:gd name="T30" fmla="*/ 10 w 661"/>
                <a:gd name="T31" fmla="*/ 88 h 111"/>
                <a:gd name="T32" fmla="*/ 3 w 661"/>
                <a:gd name="T33" fmla="*/ 73 h 111"/>
                <a:gd name="T34" fmla="*/ 0 w 661"/>
                <a:gd name="T35" fmla="*/ 56 h 111"/>
                <a:gd name="T36" fmla="*/ 3 w 661"/>
                <a:gd name="T37" fmla="*/ 38 h 111"/>
                <a:gd name="T38" fmla="*/ 10 w 661"/>
                <a:gd name="T39" fmla="*/ 23 h 111"/>
                <a:gd name="T40" fmla="*/ 22 w 661"/>
                <a:gd name="T41" fmla="*/ 11 h 111"/>
                <a:gd name="T42" fmla="*/ 37 w 661"/>
                <a:gd name="T43" fmla="*/ 3 h 111"/>
                <a:gd name="T44" fmla="*/ 55 w 661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1" h="111">
                  <a:moveTo>
                    <a:pt x="55" y="0"/>
                  </a:moveTo>
                  <a:lnTo>
                    <a:pt x="606" y="0"/>
                  </a:lnTo>
                  <a:lnTo>
                    <a:pt x="623" y="3"/>
                  </a:lnTo>
                  <a:lnTo>
                    <a:pt x="638" y="11"/>
                  </a:lnTo>
                  <a:lnTo>
                    <a:pt x="650" y="23"/>
                  </a:lnTo>
                  <a:lnTo>
                    <a:pt x="658" y="38"/>
                  </a:lnTo>
                  <a:lnTo>
                    <a:pt x="661" y="56"/>
                  </a:lnTo>
                  <a:lnTo>
                    <a:pt x="658" y="73"/>
                  </a:lnTo>
                  <a:lnTo>
                    <a:pt x="650" y="88"/>
                  </a:lnTo>
                  <a:lnTo>
                    <a:pt x="638" y="100"/>
                  </a:lnTo>
                  <a:lnTo>
                    <a:pt x="623" y="108"/>
                  </a:lnTo>
                  <a:lnTo>
                    <a:pt x="606" y="111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500"/>
            <p:cNvSpPr>
              <a:spLocks/>
            </p:cNvSpPr>
            <p:nvPr/>
          </p:nvSpPr>
          <p:spPr bwMode="auto">
            <a:xfrm>
              <a:off x="822326" y="2193926"/>
              <a:ext cx="263525" cy="19050"/>
            </a:xfrm>
            <a:custGeom>
              <a:avLst/>
              <a:gdLst>
                <a:gd name="T0" fmla="*/ 55 w 1488"/>
                <a:gd name="T1" fmla="*/ 0 h 111"/>
                <a:gd name="T2" fmla="*/ 1433 w 1488"/>
                <a:gd name="T3" fmla="*/ 0 h 111"/>
                <a:gd name="T4" fmla="*/ 1450 w 1488"/>
                <a:gd name="T5" fmla="*/ 3 h 111"/>
                <a:gd name="T6" fmla="*/ 1465 w 1488"/>
                <a:gd name="T7" fmla="*/ 11 h 111"/>
                <a:gd name="T8" fmla="*/ 1477 w 1488"/>
                <a:gd name="T9" fmla="*/ 23 h 111"/>
                <a:gd name="T10" fmla="*/ 1485 w 1488"/>
                <a:gd name="T11" fmla="*/ 38 h 111"/>
                <a:gd name="T12" fmla="*/ 1488 w 1488"/>
                <a:gd name="T13" fmla="*/ 56 h 111"/>
                <a:gd name="T14" fmla="*/ 1485 w 1488"/>
                <a:gd name="T15" fmla="*/ 73 h 111"/>
                <a:gd name="T16" fmla="*/ 1477 w 1488"/>
                <a:gd name="T17" fmla="*/ 89 h 111"/>
                <a:gd name="T18" fmla="*/ 1465 w 1488"/>
                <a:gd name="T19" fmla="*/ 100 h 111"/>
                <a:gd name="T20" fmla="*/ 1450 w 1488"/>
                <a:gd name="T21" fmla="*/ 108 h 111"/>
                <a:gd name="T22" fmla="*/ 1433 w 1488"/>
                <a:gd name="T23" fmla="*/ 111 h 111"/>
                <a:gd name="T24" fmla="*/ 55 w 1488"/>
                <a:gd name="T25" fmla="*/ 111 h 111"/>
                <a:gd name="T26" fmla="*/ 37 w 1488"/>
                <a:gd name="T27" fmla="*/ 108 h 111"/>
                <a:gd name="T28" fmla="*/ 22 w 1488"/>
                <a:gd name="T29" fmla="*/ 100 h 111"/>
                <a:gd name="T30" fmla="*/ 10 w 1488"/>
                <a:gd name="T31" fmla="*/ 89 h 111"/>
                <a:gd name="T32" fmla="*/ 3 w 1488"/>
                <a:gd name="T33" fmla="*/ 73 h 111"/>
                <a:gd name="T34" fmla="*/ 0 w 1488"/>
                <a:gd name="T35" fmla="*/ 56 h 111"/>
                <a:gd name="T36" fmla="*/ 3 w 1488"/>
                <a:gd name="T37" fmla="*/ 38 h 111"/>
                <a:gd name="T38" fmla="*/ 10 w 1488"/>
                <a:gd name="T39" fmla="*/ 23 h 111"/>
                <a:gd name="T40" fmla="*/ 22 w 1488"/>
                <a:gd name="T41" fmla="*/ 11 h 111"/>
                <a:gd name="T42" fmla="*/ 37 w 1488"/>
                <a:gd name="T43" fmla="*/ 3 h 111"/>
                <a:gd name="T44" fmla="*/ 55 w 1488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88" h="111">
                  <a:moveTo>
                    <a:pt x="55" y="0"/>
                  </a:moveTo>
                  <a:lnTo>
                    <a:pt x="1433" y="0"/>
                  </a:lnTo>
                  <a:lnTo>
                    <a:pt x="1450" y="3"/>
                  </a:lnTo>
                  <a:lnTo>
                    <a:pt x="1465" y="11"/>
                  </a:lnTo>
                  <a:lnTo>
                    <a:pt x="1477" y="23"/>
                  </a:lnTo>
                  <a:lnTo>
                    <a:pt x="1485" y="38"/>
                  </a:lnTo>
                  <a:lnTo>
                    <a:pt x="1488" y="56"/>
                  </a:lnTo>
                  <a:lnTo>
                    <a:pt x="1485" y="73"/>
                  </a:lnTo>
                  <a:lnTo>
                    <a:pt x="1477" y="89"/>
                  </a:lnTo>
                  <a:lnTo>
                    <a:pt x="1465" y="100"/>
                  </a:lnTo>
                  <a:lnTo>
                    <a:pt x="1450" y="108"/>
                  </a:lnTo>
                  <a:lnTo>
                    <a:pt x="1433" y="111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501"/>
            <p:cNvSpPr>
              <a:spLocks/>
            </p:cNvSpPr>
            <p:nvPr/>
          </p:nvSpPr>
          <p:spPr bwMode="auto">
            <a:xfrm>
              <a:off x="822326" y="2271713"/>
              <a:ext cx="185738" cy="20638"/>
            </a:xfrm>
            <a:custGeom>
              <a:avLst/>
              <a:gdLst>
                <a:gd name="T0" fmla="*/ 55 w 1047"/>
                <a:gd name="T1" fmla="*/ 0 h 111"/>
                <a:gd name="T2" fmla="*/ 992 w 1047"/>
                <a:gd name="T3" fmla="*/ 0 h 111"/>
                <a:gd name="T4" fmla="*/ 1009 w 1047"/>
                <a:gd name="T5" fmla="*/ 3 h 111"/>
                <a:gd name="T6" fmla="*/ 1024 w 1047"/>
                <a:gd name="T7" fmla="*/ 11 h 111"/>
                <a:gd name="T8" fmla="*/ 1036 w 1047"/>
                <a:gd name="T9" fmla="*/ 22 h 111"/>
                <a:gd name="T10" fmla="*/ 1044 w 1047"/>
                <a:gd name="T11" fmla="*/ 38 h 111"/>
                <a:gd name="T12" fmla="*/ 1047 w 1047"/>
                <a:gd name="T13" fmla="*/ 56 h 111"/>
                <a:gd name="T14" fmla="*/ 1044 w 1047"/>
                <a:gd name="T15" fmla="*/ 73 h 111"/>
                <a:gd name="T16" fmla="*/ 1036 w 1047"/>
                <a:gd name="T17" fmla="*/ 88 h 111"/>
                <a:gd name="T18" fmla="*/ 1024 w 1047"/>
                <a:gd name="T19" fmla="*/ 100 h 111"/>
                <a:gd name="T20" fmla="*/ 1009 w 1047"/>
                <a:gd name="T21" fmla="*/ 108 h 111"/>
                <a:gd name="T22" fmla="*/ 992 w 1047"/>
                <a:gd name="T23" fmla="*/ 111 h 111"/>
                <a:gd name="T24" fmla="*/ 55 w 1047"/>
                <a:gd name="T25" fmla="*/ 111 h 111"/>
                <a:gd name="T26" fmla="*/ 37 w 1047"/>
                <a:gd name="T27" fmla="*/ 108 h 111"/>
                <a:gd name="T28" fmla="*/ 22 w 1047"/>
                <a:gd name="T29" fmla="*/ 100 h 111"/>
                <a:gd name="T30" fmla="*/ 10 w 1047"/>
                <a:gd name="T31" fmla="*/ 88 h 111"/>
                <a:gd name="T32" fmla="*/ 3 w 1047"/>
                <a:gd name="T33" fmla="*/ 73 h 111"/>
                <a:gd name="T34" fmla="*/ 0 w 1047"/>
                <a:gd name="T35" fmla="*/ 56 h 111"/>
                <a:gd name="T36" fmla="*/ 3 w 1047"/>
                <a:gd name="T37" fmla="*/ 38 h 111"/>
                <a:gd name="T38" fmla="*/ 10 w 1047"/>
                <a:gd name="T39" fmla="*/ 22 h 111"/>
                <a:gd name="T40" fmla="*/ 22 w 1047"/>
                <a:gd name="T41" fmla="*/ 11 h 111"/>
                <a:gd name="T42" fmla="*/ 37 w 1047"/>
                <a:gd name="T43" fmla="*/ 3 h 111"/>
                <a:gd name="T44" fmla="*/ 55 w 1047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7" h="111">
                  <a:moveTo>
                    <a:pt x="55" y="0"/>
                  </a:moveTo>
                  <a:lnTo>
                    <a:pt x="992" y="0"/>
                  </a:lnTo>
                  <a:lnTo>
                    <a:pt x="1009" y="3"/>
                  </a:lnTo>
                  <a:lnTo>
                    <a:pt x="1024" y="11"/>
                  </a:lnTo>
                  <a:lnTo>
                    <a:pt x="1036" y="22"/>
                  </a:lnTo>
                  <a:lnTo>
                    <a:pt x="1044" y="38"/>
                  </a:lnTo>
                  <a:lnTo>
                    <a:pt x="1047" y="56"/>
                  </a:lnTo>
                  <a:lnTo>
                    <a:pt x="1044" y="73"/>
                  </a:lnTo>
                  <a:lnTo>
                    <a:pt x="1036" y="88"/>
                  </a:lnTo>
                  <a:lnTo>
                    <a:pt x="1024" y="100"/>
                  </a:lnTo>
                  <a:lnTo>
                    <a:pt x="1009" y="108"/>
                  </a:lnTo>
                  <a:lnTo>
                    <a:pt x="992" y="111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502"/>
            <p:cNvSpPr>
              <a:spLocks/>
            </p:cNvSpPr>
            <p:nvPr/>
          </p:nvSpPr>
          <p:spPr bwMode="auto">
            <a:xfrm>
              <a:off x="822326" y="2351088"/>
              <a:ext cx="155575" cy="19050"/>
            </a:xfrm>
            <a:custGeom>
              <a:avLst/>
              <a:gdLst>
                <a:gd name="T0" fmla="*/ 55 w 882"/>
                <a:gd name="T1" fmla="*/ 0 h 111"/>
                <a:gd name="T2" fmla="*/ 827 w 882"/>
                <a:gd name="T3" fmla="*/ 0 h 111"/>
                <a:gd name="T4" fmla="*/ 844 w 882"/>
                <a:gd name="T5" fmla="*/ 3 h 111"/>
                <a:gd name="T6" fmla="*/ 859 w 882"/>
                <a:gd name="T7" fmla="*/ 11 h 111"/>
                <a:gd name="T8" fmla="*/ 871 w 882"/>
                <a:gd name="T9" fmla="*/ 23 h 111"/>
                <a:gd name="T10" fmla="*/ 879 w 882"/>
                <a:gd name="T11" fmla="*/ 38 h 111"/>
                <a:gd name="T12" fmla="*/ 882 w 882"/>
                <a:gd name="T13" fmla="*/ 56 h 111"/>
                <a:gd name="T14" fmla="*/ 879 w 882"/>
                <a:gd name="T15" fmla="*/ 73 h 111"/>
                <a:gd name="T16" fmla="*/ 871 w 882"/>
                <a:gd name="T17" fmla="*/ 88 h 111"/>
                <a:gd name="T18" fmla="*/ 859 w 882"/>
                <a:gd name="T19" fmla="*/ 100 h 111"/>
                <a:gd name="T20" fmla="*/ 844 w 882"/>
                <a:gd name="T21" fmla="*/ 108 h 111"/>
                <a:gd name="T22" fmla="*/ 827 w 882"/>
                <a:gd name="T23" fmla="*/ 111 h 111"/>
                <a:gd name="T24" fmla="*/ 55 w 882"/>
                <a:gd name="T25" fmla="*/ 111 h 111"/>
                <a:gd name="T26" fmla="*/ 37 w 882"/>
                <a:gd name="T27" fmla="*/ 108 h 111"/>
                <a:gd name="T28" fmla="*/ 22 w 882"/>
                <a:gd name="T29" fmla="*/ 100 h 111"/>
                <a:gd name="T30" fmla="*/ 10 w 882"/>
                <a:gd name="T31" fmla="*/ 88 h 111"/>
                <a:gd name="T32" fmla="*/ 3 w 882"/>
                <a:gd name="T33" fmla="*/ 73 h 111"/>
                <a:gd name="T34" fmla="*/ 0 w 882"/>
                <a:gd name="T35" fmla="*/ 56 h 111"/>
                <a:gd name="T36" fmla="*/ 3 w 882"/>
                <a:gd name="T37" fmla="*/ 38 h 111"/>
                <a:gd name="T38" fmla="*/ 10 w 882"/>
                <a:gd name="T39" fmla="*/ 23 h 111"/>
                <a:gd name="T40" fmla="*/ 22 w 882"/>
                <a:gd name="T41" fmla="*/ 11 h 111"/>
                <a:gd name="T42" fmla="*/ 37 w 882"/>
                <a:gd name="T43" fmla="*/ 3 h 111"/>
                <a:gd name="T44" fmla="*/ 55 w 882"/>
                <a:gd name="T4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11">
                  <a:moveTo>
                    <a:pt x="55" y="0"/>
                  </a:moveTo>
                  <a:lnTo>
                    <a:pt x="827" y="0"/>
                  </a:lnTo>
                  <a:lnTo>
                    <a:pt x="844" y="3"/>
                  </a:lnTo>
                  <a:lnTo>
                    <a:pt x="859" y="11"/>
                  </a:lnTo>
                  <a:lnTo>
                    <a:pt x="871" y="23"/>
                  </a:lnTo>
                  <a:lnTo>
                    <a:pt x="879" y="38"/>
                  </a:lnTo>
                  <a:lnTo>
                    <a:pt x="882" y="56"/>
                  </a:lnTo>
                  <a:lnTo>
                    <a:pt x="879" y="73"/>
                  </a:lnTo>
                  <a:lnTo>
                    <a:pt x="871" y="88"/>
                  </a:lnTo>
                  <a:lnTo>
                    <a:pt x="859" y="100"/>
                  </a:lnTo>
                  <a:lnTo>
                    <a:pt x="844" y="108"/>
                  </a:lnTo>
                  <a:lnTo>
                    <a:pt x="827" y="111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503"/>
            <p:cNvSpPr>
              <a:spLocks noEditPoints="1"/>
            </p:cNvSpPr>
            <p:nvPr/>
          </p:nvSpPr>
          <p:spPr bwMode="auto">
            <a:xfrm>
              <a:off x="725488" y="1900238"/>
              <a:ext cx="554038" cy="587375"/>
            </a:xfrm>
            <a:custGeom>
              <a:avLst/>
              <a:gdLst>
                <a:gd name="T0" fmla="*/ 2302 w 3141"/>
                <a:gd name="T1" fmla="*/ 2010 h 3330"/>
                <a:gd name="T2" fmla="*/ 2136 w 3141"/>
                <a:gd name="T3" fmla="*/ 2072 h 3330"/>
                <a:gd name="T4" fmla="*/ 1996 w 3141"/>
                <a:gd name="T5" fmla="*/ 2177 h 3330"/>
                <a:gd name="T6" fmla="*/ 1892 w 3141"/>
                <a:gd name="T7" fmla="*/ 2318 h 3330"/>
                <a:gd name="T8" fmla="*/ 1830 w 3141"/>
                <a:gd name="T9" fmla="*/ 2485 h 3330"/>
                <a:gd name="T10" fmla="*/ 1821 w 3141"/>
                <a:gd name="T11" fmla="*/ 2671 h 3330"/>
                <a:gd name="T12" fmla="*/ 1866 w 3141"/>
                <a:gd name="T13" fmla="*/ 2846 h 3330"/>
                <a:gd name="T14" fmla="*/ 1957 w 3141"/>
                <a:gd name="T15" fmla="*/ 2997 h 3330"/>
                <a:gd name="T16" fmla="*/ 2086 w 3141"/>
                <a:gd name="T17" fmla="*/ 3114 h 3330"/>
                <a:gd name="T18" fmla="*/ 2244 w 3141"/>
                <a:gd name="T19" fmla="*/ 3192 h 3330"/>
                <a:gd name="T20" fmla="*/ 2425 w 3141"/>
                <a:gd name="T21" fmla="*/ 3219 h 3330"/>
                <a:gd name="T22" fmla="*/ 2604 w 3141"/>
                <a:gd name="T23" fmla="*/ 3192 h 3330"/>
                <a:gd name="T24" fmla="*/ 2763 w 3141"/>
                <a:gd name="T25" fmla="*/ 3114 h 3330"/>
                <a:gd name="T26" fmla="*/ 2891 w 3141"/>
                <a:gd name="T27" fmla="*/ 2997 h 3330"/>
                <a:gd name="T28" fmla="*/ 2983 w 3141"/>
                <a:gd name="T29" fmla="*/ 2846 h 3330"/>
                <a:gd name="T30" fmla="*/ 3028 w 3141"/>
                <a:gd name="T31" fmla="*/ 2671 h 3330"/>
                <a:gd name="T32" fmla="*/ 3019 w 3141"/>
                <a:gd name="T33" fmla="*/ 2486 h 3330"/>
                <a:gd name="T34" fmla="*/ 2958 w 3141"/>
                <a:gd name="T35" fmla="*/ 2319 h 3330"/>
                <a:gd name="T36" fmla="*/ 2854 w 3141"/>
                <a:gd name="T37" fmla="*/ 2179 h 3330"/>
                <a:gd name="T38" fmla="*/ 2715 w 3141"/>
                <a:gd name="T39" fmla="*/ 2074 h 3330"/>
                <a:gd name="T40" fmla="*/ 2550 w 3141"/>
                <a:gd name="T41" fmla="*/ 2011 h 3330"/>
                <a:gd name="T42" fmla="*/ 2476 w 3141"/>
                <a:gd name="T43" fmla="*/ 2000 h 3330"/>
                <a:gd name="T44" fmla="*/ 1818 w 3141"/>
                <a:gd name="T45" fmla="*/ 777 h 3330"/>
                <a:gd name="T46" fmla="*/ 110 w 3141"/>
                <a:gd name="T47" fmla="*/ 111 h 3330"/>
                <a:gd name="T48" fmla="*/ 2037 w 3141"/>
                <a:gd name="T49" fmla="*/ 3215 h 3330"/>
                <a:gd name="T50" fmla="*/ 1994 w 3141"/>
                <a:gd name="T51" fmla="*/ 3185 h 3330"/>
                <a:gd name="T52" fmla="*/ 1924 w 3141"/>
                <a:gd name="T53" fmla="*/ 3124 h 3330"/>
                <a:gd name="T54" fmla="*/ 1871 w 3141"/>
                <a:gd name="T55" fmla="*/ 3066 h 3330"/>
                <a:gd name="T56" fmla="*/ 1831 w 3141"/>
                <a:gd name="T57" fmla="*/ 3013 h 3330"/>
                <a:gd name="T58" fmla="*/ 1791 w 3141"/>
                <a:gd name="T59" fmla="*/ 2945 h 3330"/>
                <a:gd name="T60" fmla="*/ 1763 w 3141"/>
                <a:gd name="T61" fmla="*/ 2886 h 3330"/>
                <a:gd name="T62" fmla="*/ 1738 w 3141"/>
                <a:gd name="T63" fmla="*/ 2814 h 3330"/>
                <a:gd name="T64" fmla="*/ 1713 w 3141"/>
                <a:gd name="T65" fmla="*/ 2689 h 3330"/>
                <a:gd name="T66" fmla="*/ 1708 w 3141"/>
                <a:gd name="T67" fmla="*/ 2609 h 3330"/>
                <a:gd name="T68" fmla="*/ 1733 w 3141"/>
                <a:gd name="T69" fmla="*/ 2417 h 3330"/>
                <a:gd name="T70" fmla="*/ 1806 w 3141"/>
                <a:gd name="T71" fmla="*/ 2244 h 3330"/>
                <a:gd name="T72" fmla="*/ 1918 w 3141"/>
                <a:gd name="T73" fmla="*/ 2099 h 3330"/>
                <a:gd name="T74" fmla="*/ 2063 w 3141"/>
                <a:gd name="T75" fmla="*/ 1986 h 3330"/>
                <a:gd name="T76" fmla="*/ 2234 w 3141"/>
                <a:gd name="T77" fmla="*/ 1913 h 3330"/>
                <a:gd name="T78" fmla="*/ 2425 w 3141"/>
                <a:gd name="T79" fmla="*/ 1887 h 3330"/>
                <a:gd name="T80" fmla="*/ 1708 w 3141"/>
                <a:gd name="T81" fmla="*/ 888 h 3330"/>
                <a:gd name="T82" fmla="*/ 0 w 3141"/>
                <a:gd name="T83" fmla="*/ 0 h 3330"/>
                <a:gd name="T84" fmla="*/ 2590 w 3141"/>
                <a:gd name="T85" fmla="*/ 1907 h 3330"/>
                <a:gd name="T86" fmla="*/ 2768 w 3141"/>
                <a:gd name="T87" fmla="*/ 1977 h 3330"/>
                <a:gd name="T88" fmla="*/ 2920 w 3141"/>
                <a:gd name="T89" fmla="*/ 2089 h 3330"/>
                <a:gd name="T90" fmla="*/ 3038 w 3141"/>
                <a:gd name="T91" fmla="*/ 2236 h 3330"/>
                <a:gd name="T92" fmla="*/ 3114 w 3141"/>
                <a:gd name="T93" fmla="*/ 2412 h 3330"/>
                <a:gd name="T94" fmla="*/ 3141 w 3141"/>
                <a:gd name="T95" fmla="*/ 2609 h 3330"/>
                <a:gd name="T96" fmla="*/ 3115 w 3141"/>
                <a:gd name="T97" fmla="*/ 2800 h 3330"/>
                <a:gd name="T98" fmla="*/ 3043 w 3141"/>
                <a:gd name="T99" fmla="*/ 2973 h 3330"/>
                <a:gd name="T100" fmla="*/ 2931 w 3141"/>
                <a:gd name="T101" fmla="*/ 3118 h 3330"/>
                <a:gd name="T102" fmla="*/ 2785 w 3141"/>
                <a:gd name="T103" fmla="*/ 3231 h 3330"/>
                <a:gd name="T104" fmla="*/ 2615 w 3141"/>
                <a:gd name="T105" fmla="*/ 3304 h 3330"/>
                <a:gd name="T106" fmla="*/ 2425 w 3141"/>
                <a:gd name="T107" fmla="*/ 3330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1" h="3330">
                  <a:moveTo>
                    <a:pt x="2425" y="1998"/>
                  </a:moveTo>
                  <a:lnTo>
                    <a:pt x="2362" y="2001"/>
                  </a:lnTo>
                  <a:lnTo>
                    <a:pt x="2302" y="2010"/>
                  </a:lnTo>
                  <a:lnTo>
                    <a:pt x="2244" y="2025"/>
                  </a:lnTo>
                  <a:lnTo>
                    <a:pt x="2188" y="2046"/>
                  </a:lnTo>
                  <a:lnTo>
                    <a:pt x="2136" y="2072"/>
                  </a:lnTo>
                  <a:lnTo>
                    <a:pt x="2086" y="2102"/>
                  </a:lnTo>
                  <a:lnTo>
                    <a:pt x="2039" y="2137"/>
                  </a:lnTo>
                  <a:lnTo>
                    <a:pt x="1996" y="2177"/>
                  </a:lnTo>
                  <a:lnTo>
                    <a:pt x="1957" y="2220"/>
                  </a:lnTo>
                  <a:lnTo>
                    <a:pt x="1922" y="2267"/>
                  </a:lnTo>
                  <a:lnTo>
                    <a:pt x="1892" y="2318"/>
                  </a:lnTo>
                  <a:lnTo>
                    <a:pt x="1866" y="2371"/>
                  </a:lnTo>
                  <a:lnTo>
                    <a:pt x="1845" y="2427"/>
                  </a:lnTo>
                  <a:lnTo>
                    <a:pt x="1830" y="2485"/>
                  </a:lnTo>
                  <a:lnTo>
                    <a:pt x="1821" y="2546"/>
                  </a:lnTo>
                  <a:lnTo>
                    <a:pt x="1818" y="2609"/>
                  </a:lnTo>
                  <a:lnTo>
                    <a:pt x="1821" y="2671"/>
                  </a:lnTo>
                  <a:lnTo>
                    <a:pt x="1830" y="2732"/>
                  </a:lnTo>
                  <a:lnTo>
                    <a:pt x="1845" y="2790"/>
                  </a:lnTo>
                  <a:lnTo>
                    <a:pt x="1866" y="2846"/>
                  </a:lnTo>
                  <a:lnTo>
                    <a:pt x="1892" y="2899"/>
                  </a:lnTo>
                  <a:lnTo>
                    <a:pt x="1922" y="2950"/>
                  </a:lnTo>
                  <a:lnTo>
                    <a:pt x="1957" y="2997"/>
                  </a:lnTo>
                  <a:lnTo>
                    <a:pt x="1996" y="3040"/>
                  </a:lnTo>
                  <a:lnTo>
                    <a:pt x="2039" y="3080"/>
                  </a:lnTo>
                  <a:lnTo>
                    <a:pt x="2086" y="3114"/>
                  </a:lnTo>
                  <a:lnTo>
                    <a:pt x="2136" y="3145"/>
                  </a:lnTo>
                  <a:lnTo>
                    <a:pt x="2188" y="3171"/>
                  </a:lnTo>
                  <a:lnTo>
                    <a:pt x="2244" y="3192"/>
                  </a:lnTo>
                  <a:lnTo>
                    <a:pt x="2302" y="3207"/>
                  </a:lnTo>
                  <a:lnTo>
                    <a:pt x="2362" y="3216"/>
                  </a:lnTo>
                  <a:lnTo>
                    <a:pt x="2425" y="3219"/>
                  </a:lnTo>
                  <a:lnTo>
                    <a:pt x="2486" y="3216"/>
                  </a:lnTo>
                  <a:lnTo>
                    <a:pt x="2546" y="3207"/>
                  </a:lnTo>
                  <a:lnTo>
                    <a:pt x="2604" y="3192"/>
                  </a:lnTo>
                  <a:lnTo>
                    <a:pt x="2660" y="3171"/>
                  </a:lnTo>
                  <a:lnTo>
                    <a:pt x="2713" y="3145"/>
                  </a:lnTo>
                  <a:lnTo>
                    <a:pt x="2763" y="3114"/>
                  </a:lnTo>
                  <a:lnTo>
                    <a:pt x="2809" y="3080"/>
                  </a:lnTo>
                  <a:lnTo>
                    <a:pt x="2852" y="3040"/>
                  </a:lnTo>
                  <a:lnTo>
                    <a:pt x="2891" y="2997"/>
                  </a:lnTo>
                  <a:lnTo>
                    <a:pt x="2927" y="2950"/>
                  </a:lnTo>
                  <a:lnTo>
                    <a:pt x="2958" y="2899"/>
                  </a:lnTo>
                  <a:lnTo>
                    <a:pt x="2983" y="2846"/>
                  </a:lnTo>
                  <a:lnTo>
                    <a:pt x="3003" y="2790"/>
                  </a:lnTo>
                  <a:lnTo>
                    <a:pt x="3018" y="2732"/>
                  </a:lnTo>
                  <a:lnTo>
                    <a:pt x="3028" y="2671"/>
                  </a:lnTo>
                  <a:lnTo>
                    <a:pt x="3031" y="2609"/>
                  </a:lnTo>
                  <a:lnTo>
                    <a:pt x="3028" y="2547"/>
                  </a:lnTo>
                  <a:lnTo>
                    <a:pt x="3019" y="2486"/>
                  </a:lnTo>
                  <a:lnTo>
                    <a:pt x="3004" y="2428"/>
                  </a:lnTo>
                  <a:lnTo>
                    <a:pt x="2984" y="2372"/>
                  </a:lnTo>
                  <a:lnTo>
                    <a:pt x="2958" y="2319"/>
                  </a:lnTo>
                  <a:lnTo>
                    <a:pt x="2928" y="2268"/>
                  </a:lnTo>
                  <a:lnTo>
                    <a:pt x="2893" y="2222"/>
                  </a:lnTo>
                  <a:lnTo>
                    <a:pt x="2854" y="2179"/>
                  </a:lnTo>
                  <a:lnTo>
                    <a:pt x="2811" y="2139"/>
                  </a:lnTo>
                  <a:lnTo>
                    <a:pt x="2765" y="2104"/>
                  </a:lnTo>
                  <a:lnTo>
                    <a:pt x="2715" y="2074"/>
                  </a:lnTo>
                  <a:lnTo>
                    <a:pt x="2663" y="2047"/>
                  </a:lnTo>
                  <a:lnTo>
                    <a:pt x="2608" y="2026"/>
                  </a:lnTo>
                  <a:lnTo>
                    <a:pt x="2550" y="2011"/>
                  </a:lnTo>
                  <a:lnTo>
                    <a:pt x="2526" y="2007"/>
                  </a:lnTo>
                  <a:lnTo>
                    <a:pt x="2500" y="2003"/>
                  </a:lnTo>
                  <a:lnTo>
                    <a:pt x="2476" y="2000"/>
                  </a:lnTo>
                  <a:lnTo>
                    <a:pt x="2425" y="1998"/>
                  </a:lnTo>
                  <a:close/>
                  <a:moveTo>
                    <a:pt x="1818" y="190"/>
                  </a:moveTo>
                  <a:lnTo>
                    <a:pt x="1818" y="777"/>
                  </a:lnTo>
                  <a:lnTo>
                    <a:pt x="2402" y="777"/>
                  </a:lnTo>
                  <a:lnTo>
                    <a:pt x="1818" y="190"/>
                  </a:lnTo>
                  <a:close/>
                  <a:moveTo>
                    <a:pt x="110" y="111"/>
                  </a:moveTo>
                  <a:lnTo>
                    <a:pt x="110" y="3219"/>
                  </a:lnTo>
                  <a:lnTo>
                    <a:pt x="2043" y="3219"/>
                  </a:lnTo>
                  <a:lnTo>
                    <a:pt x="2037" y="3215"/>
                  </a:lnTo>
                  <a:lnTo>
                    <a:pt x="2030" y="3211"/>
                  </a:lnTo>
                  <a:lnTo>
                    <a:pt x="2018" y="3203"/>
                  </a:lnTo>
                  <a:lnTo>
                    <a:pt x="1994" y="3185"/>
                  </a:lnTo>
                  <a:lnTo>
                    <a:pt x="1970" y="3166"/>
                  </a:lnTo>
                  <a:lnTo>
                    <a:pt x="1966" y="3162"/>
                  </a:lnTo>
                  <a:lnTo>
                    <a:pt x="1924" y="3124"/>
                  </a:lnTo>
                  <a:lnTo>
                    <a:pt x="1914" y="3114"/>
                  </a:lnTo>
                  <a:lnTo>
                    <a:pt x="1874" y="3070"/>
                  </a:lnTo>
                  <a:lnTo>
                    <a:pt x="1871" y="3066"/>
                  </a:lnTo>
                  <a:lnTo>
                    <a:pt x="1868" y="3062"/>
                  </a:lnTo>
                  <a:lnTo>
                    <a:pt x="1835" y="3018"/>
                  </a:lnTo>
                  <a:lnTo>
                    <a:pt x="1831" y="3013"/>
                  </a:lnTo>
                  <a:lnTo>
                    <a:pt x="1827" y="3007"/>
                  </a:lnTo>
                  <a:lnTo>
                    <a:pt x="1796" y="2956"/>
                  </a:lnTo>
                  <a:lnTo>
                    <a:pt x="1791" y="2945"/>
                  </a:lnTo>
                  <a:lnTo>
                    <a:pt x="1767" y="2896"/>
                  </a:lnTo>
                  <a:lnTo>
                    <a:pt x="1765" y="2891"/>
                  </a:lnTo>
                  <a:lnTo>
                    <a:pt x="1763" y="2886"/>
                  </a:lnTo>
                  <a:lnTo>
                    <a:pt x="1752" y="2858"/>
                  </a:lnTo>
                  <a:lnTo>
                    <a:pt x="1742" y="2828"/>
                  </a:lnTo>
                  <a:lnTo>
                    <a:pt x="1738" y="2814"/>
                  </a:lnTo>
                  <a:lnTo>
                    <a:pt x="1724" y="2759"/>
                  </a:lnTo>
                  <a:lnTo>
                    <a:pt x="1722" y="2752"/>
                  </a:lnTo>
                  <a:lnTo>
                    <a:pt x="1713" y="2689"/>
                  </a:lnTo>
                  <a:lnTo>
                    <a:pt x="1712" y="2682"/>
                  </a:lnTo>
                  <a:lnTo>
                    <a:pt x="1711" y="2674"/>
                  </a:lnTo>
                  <a:lnTo>
                    <a:pt x="1708" y="2609"/>
                  </a:lnTo>
                  <a:lnTo>
                    <a:pt x="1711" y="2543"/>
                  </a:lnTo>
                  <a:lnTo>
                    <a:pt x="1719" y="2479"/>
                  </a:lnTo>
                  <a:lnTo>
                    <a:pt x="1733" y="2417"/>
                  </a:lnTo>
                  <a:lnTo>
                    <a:pt x="1753" y="2357"/>
                  </a:lnTo>
                  <a:lnTo>
                    <a:pt x="1777" y="2300"/>
                  </a:lnTo>
                  <a:lnTo>
                    <a:pt x="1806" y="2244"/>
                  </a:lnTo>
                  <a:lnTo>
                    <a:pt x="1839" y="2193"/>
                  </a:lnTo>
                  <a:lnTo>
                    <a:pt x="1877" y="2144"/>
                  </a:lnTo>
                  <a:lnTo>
                    <a:pt x="1918" y="2099"/>
                  </a:lnTo>
                  <a:lnTo>
                    <a:pt x="1963" y="2057"/>
                  </a:lnTo>
                  <a:lnTo>
                    <a:pt x="2012" y="2019"/>
                  </a:lnTo>
                  <a:lnTo>
                    <a:pt x="2063" y="1986"/>
                  </a:lnTo>
                  <a:lnTo>
                    <a:pt x="2117" y="1957"/>
                  </a:lnTo>
                  <a:lnTo>
                    <a:pt x="2174" y="1932"/>
                  </a:lnTo>
                  <a:lnTo>
                    <a:pt x="2234" y="1913"/>
                  </a:lnTo>
                  <a:lnTo>
                    <a:pt x="2295" y="1898"/>
                  </a:lnTo>
                  <a:lnTo>
                    <a:pt x="2359" y="1890"/>
                  </a:lnTo>
                  <a:lnTo>
                    <a:pt x="2425" y="1887"/>
                  </a:lnTo>
                  <a:lnTo>
                    <a:pt x="2480" y="1889"/>
                  </a:lnTo>
                  <a:lnTo>
                    <a:pt x="2480" y="888"/>
                  </a:lnTo>
                  <a:lnTo>
                    <a:pt x="1708" y="888"/>
                  </a:lnTo>
                  <a:lnTo>
                    <a:pt x="1708" y="111"/>
                  </a:lnTo>
                  <a:lnTo>
                    <a:pt x="110" y="111"/>
                  </a:lnTo>
                  <a:close/>
                  <a:moveTo>
                    <a:pt x="0" y="0"/>
                  </a:moveTo>
                  <a:lnTo>
                    <a:pt x="1785" y="0"/>
                  </a:lnTo>
                  <a:lnTo>
                    <a:pt x="2590" y="809"/>
                  </a:lnTo>
                  <a:lnTo>
                    <a:pt x="2590" y="1907"/>
                  </a:lnTo>
                  <a:lnTo>
                    <a:pt x="2652" y="1925"/>
                  </a:lnTo>
                  <a:lnTo>
                    <a:pt x="2711" y="1949"/>
                  </a:lnTo>
                  <a:lnTo>
                    <a:pt x="2768" y="1977"/>
                  </a:lnTo>
                  <a:lnTo>
                    <a:pt x="2822" y="2009"/>
                  </a:lnTo>
                  <a:lnTo>
                    <a:pt x="2872" y="2046"/>
                  </a:lnTo>
                  <a:lnTo>
                    <a:pt x="2920" y="2089"/>
                  </a:lnTo>
                  <a:lnTo>
                    <a:pt x="2964" y="2134"/>
                  </a:lnTo>
                  <a:lnTo>
                    <a:pt x="3003" y="2184"/>
                  </a:lnTo>
                  <a:lnTo>
                    <a:pt x="3038" y="2236"/>
                  </a:lnTo>
                  <a:lnTo>
                    <a:pt x="3068" y="2292"/>
                  </a:lnTo>
                  <a:lnTo>
                    <a:pt x="3094" y="2351"/>
                  </a:lnTo>
                  <a:lnTo>
                    <a:pt x="3114" y="2412"/>
                  </a:lnTo>
                  <a:lnTo>
                    <a:pt x="3129" y="2475"/>
                  </a:lnTo>
                  <a:lnTo>
                    <a:pt x="3138" y="2541"/>
                  </a:lnTo>
                  <a:lnTo>
                    <a:pt x="3141" y="2609"/>
                  </a:lnTo>
                  <a:lnTo>
                    <a:pt x="3138" y="2674"/>
                  </a:lnTo>
                  <a:lnTo>
                    <a:pt x="3129" y="2738"/>
                  </a:lnTo>
                  <a:lnTo>
                    <a:pt x="3115" y="2800"/>
                  </a:lnTo>
                  <a:lnTo>
                    <a:pt x="3096" y="2860"/>
                  </a:lnTo>
                  <a:lnTo>
                    <a:pt x="3072" y="2917"/>
                  </a:lnTo>
                  <a:lnTo>
                    <a:pt x="3043" y="2973"/>
                  </a:lnTo>
                  <a:lnTo>
                    <a:pt x="3010" y="3024"/>
                  </a:lnTo>
                  <a:lnTo>
                    <a:pt x="2972" y="3073"/>
                  </a:lnTo>
                  <a:lnTo>
                    <a:pt x="2931" y="3118"/>
                  </a:lnTo>
                  <a:lnTo>
                    <a:pt x="2885" y="3160"/>
                  </a:lnTo>
                  <a:lnTo>
                    <a:pt x="2837" y="3198"/>
                  </a:lnTo>
                  <a:lnTo>
                    <a:pt x="2785" y="3231"/>
                  </a:lnTo>
                  <a:lnTo>
                    <a:pt x="2731" y="3260"/>
                  </a:lnTo>
                  <a:lnTo>
                    <a:pt x="2674" y="3285"/>
                  </a:lnTo>
                  <a:lnTo>
                    <a:pt x="2615" y="3304"/>
                  </a:lnTo>
                  <a:lnTo>
                    <a:pt x="2553" y="3318"/>
                  </a:lnTo>
                  <a:lnTo>
                    <a:pt x="2490" y="3327"/>
                  </a:lnTo>
                  <a:lnTo>
                    <a:pt x="2425" y="3330"/>
                  </a:lnTo>
                  <a:lnTo>
                    <a:pt x="0" y="33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504"/>
            <p:cNvSpPr>
              <a:spLocks/>
            </p:cNvSpPr>
            <p:nvPr/>
          </p:nvSpPr>
          <p:spPr bwMode="auto">
            <a:xfrm>
              <a:off x="1085851" y="2292351"/>
              <a:ext cx="134938" cy="136525"/>
            </a:xfrm>
            <a:custGeom>
              <a:avLst/>
              <a:gdLst>
                <a:gd name="T0" fmla="*/ 386 w 771"/>
                <a:gd name="T1" fmla="*/ 0 h 777"/>
                <a:gd name="T2" fmla="*/ 403 w 771"/>
                <a:gd name="T3" fmla="*/ 3 h 777"/>
                <a:gd name="T4" fmla="*/ 418 w 771"/>
                <a:gd name="T5" fmla="*/ 11 h 777"/>
                <a:gd name="T6" fmla="*/ 430 w 771"/>
                <a:gd name="T7" fmla="*/ 23 h 777"/>
                <a:gd name="T8" fmla="*/ 438 w 771"/>
                <a:gd name="T9" fmla="*/ 38 h 777"/>
                <a:gd name="T10" fmla="*/ 441 w 771"/>
                <a:gd name="T11" fmla="*/ 56 h 777"/>
                <a:gd name="T12" fmla="*/ 441 w 771"/>
                <a:gd name="T13" fmla="*/ 333 h 777"/>
                <a:gd name="T14" fmla="*/ 716 w 771"/>
                <a:gd name="T15" fmla="*/ 333 h 777"/>
                <a:gd name="T16" fmla="*/ 733 w 771"/>
                <a:gd name="T17" fmla="*/ 336 h 777"/>
                <a:gd name="T18" fmla="*/ 748 w 771"/>
                <a:gd name="T19" fmla="*/ 344 h 777"/>
                <a:gd name="T20" fmla="*/ 760 w 771"/>
                <a:gd name="T21" fmla="*/ 356 h 777"/>
                <a:gd name="T22" fmla="*/ 768 w 771"/>
                <a:gd name="T23" fmla="*/ 371 h 777"/>
                <a:gd name="T24" fmla="*/ 771 w 771"/>
                <a:gd name="T25" fmla="*/ 389 h 777"/>
                <a:gd name="T26" fmla="*/ 768 w 771"/>
                <a:gd name="T27" fmla="*/ 406 h 777"/>
                <a:gd name="T28" fmla="*/ 760 w 771"/>
                <a:gd name="T29" fmla="*/ 421 h 777"/>
                <a:gd name="T30" fmla="*/ 748 w 771"/>
                <a:gd name="T31" fmla="*/ 433 h 777"/>
                <a:gd name="T32" fmla="*/ 733 w 771"/>
                <a:gd name="T33" fmla="*/ 441 h 777"/>
                <a:gd name="T34" fmla="*/ 716 w 771"/>
                <a:gd name="T35" fmla="*/ 444 h 777"/>
                <a:gd name="T36" fmla="*/ 441 w 771"/>
                <a:gd name="T37" fmla="*/ 444 h 777"/>
                <a:gd name="T38" fmla="*/ 441 w 771"/>
                <a:gd name="T39" fmla="*/ 722 h 777"/>
                <a:gd name="T40" fmla="*/ 438 w 771"/>
                <a:gd name="T41" fmla="*/ 739 h 777"/>
                <a:gd name="T42" fmla="*/ 430 w 771"/>
                <a:gd name="T43" fmla="*/ 754 h 777"/>
                <a:gd name="T44" fmla="*/ 418 w 771"/>
                <a:gd name="T45" fmla="*/ 766 h 777"/>
                <a:gd name="T46" fmla="*/ 403 w 771"/>
                <a:gd name="T47" fmla="*/ 774 h 777"/>
                <a:gd name="T48" fmla="*/ 386 w 771"/>
                <a:gd name="T49" fmla="*/ 777 h 777"/>
                <a:gd name="T50" fmla="*/ 368 w 771"/>
                <a:gd name="T51" fmla="*/ 774 h 777"/>
                <a:gd name="T52" fmla="*/ 353 w 771"/>
                <a:gd name="T53" fmla="*/ 766 h 777"/>
                <a:gd name="T54" fmla="*/ 341 w 771"/>
                <a:gd name="T55" fmla="*/ 754 h 777"/>
                <a:gd name="T56" fmla="*/ 332 w 771"/>
                <a:gd name="T57" fmla="*/ 739 h 777"/>
                <a:gd name="T58" fmla="*/ 330 w 771"/>
                <a:gd name="T59" fmla="*/ 722 h 777"/>
                <a:gd name="T60" fmla="*/ 330 w 771"/>
                <a:gd name="T61" fmla="*/ 444 h 777"/>
                <a:gd name="T62" fmla="*/ 55 w 771"/>
                <a:gd name="T63" fmla="*/ 444 h 777"/>
                <a:gd name="T64" fmla="*/ 37 w 771"/>
                <a:gd name="T65" fmla="*/ 441 h 777"/>
                <a:gd name="T66" fmla="*/ 22 w 771"/>
                <a:gd name="T67" fmla="*/ 433 h 777"/>
                <a:gd name="T68" fmla="*/ 10 w 771"/>
                <a:gd name="T69" fmla="*/ 421 h 777"/>
                <a:gd name="T70" fmla="*/ 3 w 771"/>
                <a:gd name="T71" fmla="*/ 406 h 777"/>
                <a:gd name="T72" fmla="*/ 0 w 771"/>
                <a:gd name="T73" fmla="*/ 389 h 777"/>
                <a:gd name="T74" fmla="*/ 3 w 771"/>
                <a:gd name="T75" fmla="*/ 371 h 777"/>
                <a:gd name="T76" fmla="*/ 10 w 771"/>
                <a:gd name="T77" fmla="*/ 356 h 777"/>
                <a:gd name="T78" fmla="*/ 22 w 771"/>
                <a:gd name="T79" fmla="*/ 344 h 777"/>
                <a:gd name="T80" fmla="*/ 37 w 771"/>
                <a:gd name="T81" fmla="*/ 336 h 777"/>
                <a:gd name="T82" fmla="*/ 55 w 771"/>
                <a:gd name="T83" fmla="*/ 333 h 777"/>
                <a:gd name="T84" fmla="*/ 330 w 771"/>
                <a:gd name="T85" fmla="*/ 333 h 777"/>
                <a:gd name="T86" fmla="*/ 330 w 771"/>
                <a:gd name="T87" fmla="*/ 56 h 777"/>
                <a:gd name="T88" fmla="*/ 332 w 771"/>
                <a:gd name="T89" fmla="*/ 38 h 777"/>
                <a:gd name="T90" fmla="*/ 341 w 771"/>
                <a:gd name="T91" fmla="*/ 23 h 777"/>
                <a:gd name="T92" fmla="*/ 353 w 771"/>
                <a:gd name="T93" fmla="*/ 11 h 777"/>
                <a:gd name="T94" fmla="*/ 368 w 771"/>
                <a:gd name="T95" fmla="*/ 3 h 777"/>
                <a:gd name="T96" fmla="*/ 386 w 771"/>
                <a:gd name="T9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1" h="777">
                  <a:moveTo>
                    <a:pt x="386" y="0"/>
                  </a:moveTo>
                  <a:lnTo>
                    <a:pt x="403" y="3"/>
                  </a:lnTo>
                  <a:lnTo>
                    <a:pt x="418" y="11"/>
                  </a:lnTo>
                  <a:lnTo>
                    <a:pt x="430" y="23"/>
                  </a:lnTo>
                  <a:lnTo>
                    <a:pt x="438" y="38"/>
                  </a:lnTo>
                  <a:lnTo>
                    <a:pt x="441" y="56"/>
                  </a:lnTo>
                  <a:lnTo>
                    <a:pt x="441" y="333"/>
                  </a:lnTo>
                  <a:lnTo>
                    <a:pt x="716" y="333"/>
                  </a:lnTo>
                  <a:lnTo>
                    <a:pt x="733" y="336"/>
                  </a:lnTo>
                  <a:lnTo>
                    <a:pt x="748" y="344"/>
                  </a:lnTo>
                  <a:lnTo>
                    <a:pt x="760" y="356"/>
                  </a:lnTo>
                  <a:lnTo>
                    <a:pt x="768" y="371"/>
                  </a:lnTo>
                  <a:lnTo>
                    <a:pt x="771" y="389"/>
                  </a:lnTo>
                  <a:lnTo>
                    <a:pt x="768" y="406"/>
                  </a:lnTo>
                  <a:lnTo>
                    <a:pt x="760" y="421"/>
                  </a:lnTo>
                  <a:lnTo>
                    <a:pt x="748" y="433"/>
                  </a:lnTo>
                  <a:lnTo>
                    <a:pt x="733" y="441"/>
                  </a:lnTo>
                  <a:lnTo>
                    <a:pt x="716" y="444"/>
                  </a:lnTo>
                  <a:lnTo>
                    <a:pt x="441" y="444"/>
                  </a:lnTo>
                  <a:lnTo>
                    <a:pt x="441" y="722"/>
                  </a:lnTo>
                  <a:lnTo>
                    <a:pt x="438" y="739"/>
                  </a:lnTo>
                  <a:lnTo>
                    <a:pt x="430" y="754"/>
                  </a:lnTo>
                  <a:lnTo>
                    <a:pt x="418" y="766"/>
                  </a:lnTo>
                  <a:lnTo>
                    <a:pt x="403" y="774"/>
                  </a:lnTo>
                  <a:lnTo>
                    <a:pt x="386" y="777"/>
                  </a:lnTo>
                  <a:lnTo>
                    <a:pt x="368" y="774"/>
                  </a:lnTo>
                  <a:lnTo>
                    <a:pt x="353" y="766"/>
                  </a:lnTo>
                  <a:lnTo>
                    <a:pt x="341" y="754"/>
                  </a:lnTo>
                  <a:lnTo>
                    <a:pt x="332" y="739"/>
                  </a:lnTo>
                  <a:lnTo>
                    <a:pt x="330" y="722"/>
                  </a:lnTo>
                  <a:lnTo>
                    <a:pt x="330" y="444"/>
                  </a:lnTo>
                  <a:lnTo>
                    <a:pt x="55" y="444"/>
                  </a:lnTo>
                  <a:lnTo>
                    <a:pt x="37" y="441"/>
                  </a:lnTo>
                  <a:lnTo>
                    <a:pt x="22" y="433"/>
                  </a:lnTo>
                  <a:lnTo>
                    <a:pt x="10" y="421"/>
                  </a:lnTo>
                  <a:lnTo>
                    <a:pt x="3" y="406"/>
                  </a:lnTo>
                  <a:lnTo>
                    <a:pt x="0" y="389"/>
                  </a:lnTo>
                  <a:lnTo>
                    <a:pt x="3" y="371"/>
                  </a:lnTo>
                  <a:lnTo>
                    <a:pt x="10" y="356"/>
                  </a:lnTo>
                  <a:lnTo>
                    <a:pt x="22" y="344"/>
                  </a:lnTo>
                  <a:lnTo>
                    <a:pt x="37" y="336"/>
                  </a:lnTo>
                  <a:lnTo>
                    <a:pt x="55" y="333"/>
                  </a:lnTo>
                  <a:lnTo>
                    <a:pt x="330" y="333"/>
                  </a:lnTo>
                  <a:lnTo>
                    <a:pt x="330" y="56"/>
                  </a:lnTo>
                  <a:lnTo>
                    <a:pt x="332" y="38"/>
                  </a:lnTo>
                  <a:lnTo>
                    <a:pt x="341" y="23"/>
                  </a:lnTo>
                  <a:lnTo>
                    <a:pt x="353" y="11"/>
                  </a:lnTo>
                  <a:lnTo>
                    <a:pt x="368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68" name="Group 1467"/>
          <p:cNvGrpSpPr/>
          <p:nvPr/>
        </p:nvGrpSpPr>
        <p:grpSpPr>
          <a:xfrm>
            <a:off x="7198546" y="1889295"/>
            <a:ext cx="592138" cy="609600"/>
            <a:chOff x="10991850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69" name="Freeform 390"/>
            <p:cNvSpPr>
              <a:spLocks noEditPoints="1"/>
            </p:cNvSpPr>
            <p:nvPr/>
          </p:nvSpPr>
          <p:spPr bwMode="auto">
            <a:xfrm>
              <a:off x="11315700" y="5311775"/>
              <a:ext cx="268288" cy="266700"/>
            </a:xfrm>
            <a:custGeom>
              <a:avLst/>
              <a:gdLst>
                <a:gd name="T0" fmla="*/ 181 w 1521"/>
                <a:gd name="T1" fmla="*/ 1331 h 1511"/>
                <a:gd name="T2" fmla="*/ 251 w 1521"/>
                <a:gd name="T3" fmla="*/ 1076 h 1511"/>
                <a:gd name="T4" fmla="*/ 304 w 1521"/>
                <a:gd name="T5" fmla="*/ 965 h 1511"/>
                <a:gd name="T6" fmla="*/ 1143 w 1521"/>
                <a:gd name="T7" fmla="*/ 619 h 1511"/>
                <a:gd name="T8" fmla="*/ 1183 w 1521"/>
                <a:gd name="T9" fmla="*/ 114 h 1511"/>
                <a:gd name="T10" fmla="*/ 1155 w 1521"/>
                <a:gd name="T11" fmla="*/ 122 h 1511"/>
                <a:gd name="T12" fmla="*/ 979 w 1521"/>
                <a:gd name="T13" fmla="*/ 293 h 1511"/>
                <a:gd name="T14" fmla="*/ 1389 w 1521"/>
                <a:gd name="T15" fmla="*/ 374 h 1511"/>
                <a:gd name="T16" fmla="*/ 1404 w 1521"/>
                <a:gd name="T17" fmla="*/ 349 h 1511"/>
                <a:gd name="T18" fmla="*/ 1404 w 1521"/>
                <a:gd name="T19" fmla="*/ 320 h 1511"/>
                <a:gd name="T20" fmla="*/ 1389 w 1521"/>
                <a:gd name="T21" fmla="*/ 294 h 1511"/>
                <a:gd name="T22" fmla="*/ 1211 w 1521"/>
                <a:gd name="T23" fmla="*/ 122 h 1511"/>
                <a:gd name="T24" fmla="*/ 1183 w 1521"/>
                <a:gd name="T25" fmla="*/ 114 h 1511"/>
                <a:gd name="T26" fmla="*/ 1210 w 1521"/>
                <a:gd name="T27" fmla="*/ 2 h 1511"/>
                <a:gd name="T28" fmla="*/ 1262 w 1521"/>
                <a:gd name="T29" fmla="*/ 17 h 1511"/>
                <a:gd name="T30" fmla="*/ 1306 w 1521"/>
                <a:gd name="T31" fmla="*/ 48 h 1511"/>
                <a:gd name="T32" fmla="*/ 1490 w 1521"/>
                <a:gd name="T33" fmla="*/ 237 h 1511"/>
                <a:gd name="T34" fmla="*/ 1516 w 1521"/>
                <a:gd name="T35" fmla="*/ 290 h 1511"/>
                <a:gd name="T36" fmla="*/ 1521 w 1521"/>
                <a:gd name="T37" fmla="*/ 349 h 1511"/>
                <a:gd name="T38" fmla="*/ 1505 w 1521"/>
                <a:gd name="T39" fmla="*/ 405 h 1511"/>
                <a:gd name="T40" fmla="*/ 1470 w 1521"/>
                <a:gd name="T41" fmla="*/ 456 h 1511"/>
                <a:gd name="T42" fmla="*/ 129 w 1521"/>
                <a:gd name="T43" fmla="*/ 1464 h 1511"/>
                <a:gd name="T44" fmla="*/ 87 w 1521"/>
                <a:gd name="T45" fmla="*/ 1504 h 1511"/>
                <a:gd name="T46" fmla="*/ 58 w 1521"/>
                <a:gd name="T47" fmla="*/ 1511 h 1511"/>
                <a:gd name="T48" fmla="*/ 30 w 1521"/>
                <a:gd name="T49" fmla="*/ 1504 h 1511"/>
                <a:gd name="T50" fmla="*/ 16 w 1521"/>
                <a:gd name="T51" fmla="*/ 1495 h 1511"/>
                <a:gd name="T52" fmla="*/ 8 w 1521"/>
                <a:gd name="T53" fmla="*/ 1482 h 1511"/>
                <a:gd name="T54" fmla="*/ 0 w 1521"/>
                <a:gd name="T55" fmla="*/ 1454 h 1511"/>
                <a:gd name="T56" fmla="*/ 8 w 1521"/>
                <a:gd name="T57" fmla="*/ 1426 h 1511"/>
                <a:gd name="T58" fmla="*/ 47 w 1521"/>
                <a:gd name="T59" fmla="*/ 1383 h 1511"/>
                <a:gd name="T60" fmla="*/ 1061 w 1521"/>
                <a:gd name="T61" fmla="*/ 48 h 1511"/>
                <a:gd name="T62" fmla="*/ 1105 w 1521"/>
                <a:gd name="T63" fmla="*/ 17 h 1511"/>
                <a:gd name="T64" fmla="*/ 1156 w 1521"/>
                <a:gd name="T65" fmla="*/ 2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1" h="1511">
                  <a:moveTo>
                    <a:pt x="251" y="1076"/>
                  </a:moveTo>
                  <a:lnTo>
                    <a:pt x="181" y="1331"/>
                  </a:lnTo>
                  <a:lnTo>
                    <a:pt x="437" y="1261"/>
                  </a:lnTo>
                  <a:lnTo>
                    <a:pt x="251" y="1076"/>
                  </a:lnTo>
                  <a:close/>
                  <a:moveTo>
                    <a:pt x="896" y="375"/>
                  </a:moveTo>
                  <a:lnTo>
                    <a:pt x="304" y="965"/>
                  </a:lnTo>
                  <a:lnTo>
                    <a:pt x="549" y="1210"/>
                  </a:lnTo>
                  <a:lnTo>
                    <a:pt x="1143" y="619"/>
                  </a:lnTo>
                  <a:lnTo>
                    <a:pt x="896" y="375"/>
                  </a:lnTo>
                  <a:close/>
                  <a:moveTo>
                    <a:pt x="1183" y="114"/>
                  </a:moveTo>
                  <a:lnTo>
                    <a:pt x="1169" y="115"/>
                  </a:lnTo>
                  <a:lnTo>
                    <a:pt x="1155" y="122"/>
                  </a:lnTo>
                  <a:lnTo>
                    <a:pt x="1143" y="130"/>
                  </a:lnTo>
                  <a:lnTo>
                    <a:pt x="979" y="293"/>
                  </a:lnTo>
                  <a:lnTo>
                    <a:pt x="1224" y="538"/>
                  </a:lnTo>
                  <a:lnTo>
                    <a:pt x="1389" y="374"/>
                  </a:lnTo>
                  <a:lnTo>
                    <a:pt x="1398" y="363"/>
                  </a:lnTo>
                  <a:lnTo>
                    <a:pt x="1404" y="349"/>
                  </a:lnTo>
                  <a:lnTo>
                    <a:pt x="1405" y="334"/>
                  </a:lnTo>
                  <a:lnTo>
                    <a:pt x="1404" y="320"/>
                  </a:lnTo>
                  <a:lnTo>
                    <a:pt x="1398" y="306"/>
                  </a:lnTo>
                  <a:lnTo>
                    <a:pt x="1389" y="294"/>
                  </a:lnTo>
                  <a:lnTo>
                    <a:pt x="1224" y="130"/>
                  </a:lnTo>
                  <a:lnTo>
                    <a:pt x="1211" y="122"/>
                  </a:lnTo>
                  <a:lnTo>
                    <a:pt x="1198" y="115"/>
                  </a:lnTo>
                  <a:lnTo>
                    <a:pt x="1183" y="114"/>
                  </a:lnTo>
                  <a:close/>
                  <a:moveTo>
                    <a:pt x="1183" y="0"/>
                  </a:moveTo>
                  <a:lnTo>
                    <a:pt x="1210" y="2"/>
                  </a:lnTo>
                  <a:lnTo>
                    <a:pt x="1236" y="8"/>
                  </a:lnTo>
                  <a:lnTo>
                    <a:pt x="1262" y="17"/>
                  </a:lnTo>
                  <a:lnTo>
                    <a:pt x="1285" y="31"/>
                  </a:lnTo>
                  <a:lnTo>
                    <a:pt x="1306" y="48"/>
                  </a:lnTo>
                  <a:lnTo>
                    <a:pt x="1470" y="213"/>
                  </a:lnTo>
                  <a:lnTo>
                    <a:pt x="1490" y="237"/>
                  </a:lnTo>
                  <a:lnTo>
                    <a:pt x="1505" y="263"/>
                  </a:lnTo>
                  <a:lnTo>
                    <a:pt x="1516" y="290"/>
                  </a:lnTo>
                  <a:lnTo>
                    <a:pt x="1521" y="320"/>
                  </a:lnTo>
                  <a:lnTo>
                    <a:pt x="1521" y="349"/>
                  </a:lnTo>
                  <a:lnTo>
                    <a:pt x="1516" y="378"/>
                  </a:lnTo>
                  <a:lnTo>
                    <a:pt x="1505" y="405"/>
                  </a:lnTo>
                  <a:lnTo>
                    <a:pt x="1490" y="432"/>
                  </a:lnTo>
                  <a:lnTo>
                    <a:pt x="1470" y="456"/>
                  </a:lnTo>
                  <a:lnTo>
                    <a:pt x="579" y="1343"/>
                  </a:lnTo>
                  <a:lnTo>
                    <a:pt x="129" y="1464"/>
                  </a:lnTo>
                  <a:lnTo>
                    <a:pt x="98" y="1495"/>
                  </a:lnTo>
                  <a:lnTo>
                    <a:pt x="87" y="1504"/>
                  </a:lnTo>
                  <a:lnTo>
                    <a:pt x="73" y="1509"/>
                  </a:lnTo>
                  <a:lnTo>
                    <a:pt x="58" y="1511"/>
                  </a:lnTo>
                  <a:lnTo>
                    <a:pt x="44" y="1509"/>
                  </a:lnTo>
                  <a:lnTo>
                    <a:pt x="30" y="1504"/>
                  </a:lnTo>
                  <a:lnTo>
                    <a:pt x="17" y="1495"/>
                  </a:lnTo>
                  <a:lnTo>
                    <a:pt x="16" y="1495"/>
                  </a:lnTo>
                  <a:lnTo>
                    <a:pt x="16" y="1494"/>
                  </a:lnTo>
                  <a:lnTo>
                    <a:pt x="8" y="1482"/>
                  </a:lnTo>
                  <a:lnTo>
                    <a:pt x="1" y="1468"/>
                  </a:lnTo>
                  <a:lnTo>
                    <a:pt x="0" y="1454"/>
                  </a:lnTo>
                  <a:lnTo>
                    <a:pt x="1" y="1439"/>
                  </a:lnTo>
                  <a:lnTo>
                    <a:pt x="8" y="1426"/>
                  </a:lnTo>
                  <a:lnTo>
                    <a:pt x="17" y="1413"/>
                  </a:lnTo>
                  <a:lnTo>
                    <a:pt x="47" y="1383"/>
                  </a:lnTo>
                  <a:lnTo>
                    <a:pt x="170" y="935"/>
                  </a:lnTo>
                  <a:lnTo>
                    <a:pt x="1061" y="48"/>
                  </a:lnTo>
                  <a:lnTo>
                    <a:pt x="1082" y="31"/>
                  </a:lnTo>
                  <a:lnTo>
                    <a:pt x="1105" y="17"/>
                  </a:lnTo>
                  <a:lnTo>
                    <a:pt x="1130" y="8"/>
                  </a:lnTo>
                  <a:lnTo>
                    <a:pt x="1156" y="2"/>
                  </a:lnTo>
                  <a:lnTo>
                    <a:pt x="1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91"/>
            <p:cNvSpPr>
              <a:spLocks/>
            </p:cNvSpPr>
            <p:nvPr/>
          </p:nvSpPr>
          <p:spPr bwMode="auto">
            <a:xfrm>
              <a:off x="11176000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92"/>
            <p:cNvSpPr>
              <a:spLocks/>
            </p:cNvSpPr>
            <p:nvPr/>
          </p:nvSpPr>
          <p:spPr bwMode="auto">
            <a:xfrm>
              <a:off x="11176000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393"/>
            <p:cNvSpPr>
              <a:spLocks noEditPoints="1"/>
            </p:cNvSpPr>
            <p:nvPr/>
          </p:nvSpPr>
          <p:spPr bwMode="auto">
            <a:xfrm>
              <a:off x="10991850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4 w 3127"/>
                <a:gd name="T27" fmla="*/ 1746 h 3456"/>
                <a:gd name="T28" fmla="*/ 3104 w 3127"/>
                <a:gd name="T29" fmla="*/ 1774 h 3456"/>
                <a:gd name="T30" fmla="*/ 3069 w 3127"/>
                <a:gd name="T31" fmla="*/ 1786 h 3456"/>
                <a:gd name="T32" fmla="*/ 117 w 3127"/>
                <a:gd name="T33" fmla="*/ 3293 h 3456"/>
                <a:gd name="T34" fmla="*/ 125 w 3127"/>
                <a:gd name="T35" fmla="*/ 3321 h 3456"/>
                <a:gd name="T36" fmla="*/ 149 w 3127"/>
                <a:gd name="T37" fmla="*/ 3339 h 3456"/>
                <a:gd name="T38" fmla="*/ 1506 w 3127"/>
                <a:gd name="T39" fmla="*/ 3341 h 3456"/>
                <a:gd name="T40" fmla="*/ 1540 w 3127"/>
                <a:gd name="T41" fmla="*/ 3352 h 3456"/>
                <a:gd name="T42" fmla="*/ 1561 w 3127"/>
                <a:gd name="T43" fmla="*/ 3381 h 3456"/>
                <a:gd name="T44" fmla="*/ 1561 w 3127"/>
                <a:gd name="T45" fmla="*/ 3416 h 3456"/>
                <a:gd name="T46" fmla="*/ 1540 w 3127"/>
                <a:gd name="T47" fmla="*/ 3444 h 3456"/>
                <a:gd name="T48" fmla="*/ 1506 w 3127"/>
                <a:gd name="T49" fmla="*/ 3456 h 3456"/>
                <a:gd name="T50" fmla="*/ 135 w 3127"/>
                <a:gd name="T51" fmla="*/ 3453 h 3456"/>
                <a:gd name="T52" fmla="*/ 82 w 3127"/>
                <a:gd name="T53" fmla="*/ 3434 h 3456"/>
                <a:gd name="T54" fmla="*/ 39 w 3127"/>
                <a:gd name="T55" fmla="*/ 3398 h 3456"/>
                <a:gd name="T56" fmla="*/ 10 w 3127"/>
                <a:gd name="T57" fmla="*/ 3350 h 3456"/>
                <a:gd name="T58" fmla="*/ 0 w 3127"/>
                <a:gd name="T59" fmla="*/ 3293 h 3456"/>
                <a:gd name="T60" fmla="*/ 3 w 3127"/>
                <a:gd name="T61" fmla="*/ 134 h 3456"/>
                <a:gd name="T62" fmla="*/ 23 w 3127"/>
                <a:gd name="T63" fmla="*/ 81 h 3456"/>
                <a:gd name="T64" fmla="*/ 59 w 3127"/>
                <a:gd name="T65" fmla="*/ 39 h 3456"/>
                <a:gd name="T66" fmla="*/ 107 w 3127"/>
                <a:gd name="T67" fmla="*/ 10 h 3456"/>
                <a:gd name="T68" fmla="*/ 164 w 3127"/>
                <a:gd name="T6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728"/>
                  </a:lnTo>
                  <a:lnTo>
                    <a:pt x="3124" y="1746"/>
                  </a:lnTo>
                  <a:lnTo>
                    <a:pt x="3117" y="1762"/>
                  </a:lnTo>
                  <a:lnTo>
                    <a:pt x="3104" y="1774"/>
                  </a:lnTo>
                  <a:lnTo>
                    <a:pt x="3088" y="1782"/>
                  </a:lnTo>
                  <a:lnTo>
                    <a:pt x="3069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506" y="3341"/>
                  </a:lnTo>
                  <a:lnTo>
                    <a:pt x="1525" y="3344"/>
                  </a:lnTo>
                  <a:lnTo>
                    <a:pt x="1540" y="3352"/>
                  </a:lnTo>
                  <a:lnTo>
                    <a:pt x="1553" y="3364"/>
                  </a:lnTo>
                  <a:lnTo>
                    <a:pt x="1561" y="3381"/>
                  </a:lnTo>
                  <a:lnTo>
                    <a:pt x="1565" y="3398"/>
                  </a:lnTo>
                  <a:lnTo>
                    <a:pt x="1561" y="3416"/>
                  </a:lnTo>
                  <a:lnTo>
                    <a:pt x="1553" y="3432"/>
                  </a:lnTo>
                  <a:lnTo>
                    <a:pt x="1540" y="3444"/>
                  </a:lnTo>
                  <a:lnTo>
                    <a:pt x="1525" y="3453"/>
                  </a:lnTo>
                  <a:lnTo>
                    <a:pt x="150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3" name="Group 1472"/>
          <p:cNvGrpSpPr/>
          <p:nvPr/>
        </p:nvGrpSpPr>
        <p:grpSpPr>
          <a:xfrm>
            <a:off x="6263052" y="1889295"/>
            <a:ext cx="592138" cy="609600"/>
            <a:chOff x="10001250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74" name="Freeform 398"/>
            <p:cNvSpPr>
              <a:spLocks noEditPoints="1"/>
            </p:cNvSpPr>
            <p:nvPr/>
          </p:nvSpPr>
          <p:spPr bwMode="auto">
            <a:xfrm>
              <a:off x="10348913" y="5343525"/>
              <a:ext cx="244475" cy="244475"/>
            </a:xfrm>
            <a:custGeom>
              <a:avLst/>
              <a:gdLst>
                <a:gd name="T0" fmla="*/ 116 w 1390"/>
                <a:gd name="T1" fmla="*/ 115 h 1382"/>
                <a:gd name="T2" fmla="*/ 116 w 1390"/>
                <a:gd name="T3" fmla="*/ 1267 h 1382"/>
                <a:gd name="T4" fmla="*/ 637 w 1390"/>
                <a:gd name="T5" fmla="*/ 1267 h 1382"/>
                <a:gd name="T6" fmla="*/ 637 w 1390"/>
                <a:gd name="T7" fmla="*/ 542 h 1382"/>
                <a:gd name="T8" fmla="*/ 388 w 1390"/>
                <a:gd name="T9" fmla="*/ 789 h 1382"/>
                <a:gd name="T10" fmla="*/ 306 w 1390"/>
                <a:gd name="T11" fmla="*/ 708 h 1382"/>
                <a:gd name="T12" fmla="*/ 695 w 1390"/>
                <a:gd name="T13" fmla="*/ 321 h 1382"/>
                <a:gd name="T14" fmla="*/ 1083 w 1390"/>
                <a:gd name="T15" fmla="*/ 708 h 1382"/>
                <a:gd name="T16" fmla="*/ 1002 w 1390"/>
                <a:gd name="T17" fmla="*/ 789 h 1382"/>
                <a:gd name="T18" fmla="*/ 754 w 1390"/>
                <a:gd name="T19" fmla="*/ 542 h 1382"/>
                <a:gd name="T20" fmla="*/ 754 w 1390"/>
                <a:gd name="T21" fmla="*/ 1267 h 1382"/>
                <a:gd name="T22" fmla="*/ 1274 w 1390"/>
                <a:gd name="T23" fmla="*/ 1267 h 1382"/>
                <a:gd name="T24" fmla="*/ 1274 w 1390"/>
                <a:gd name="T25" fmla="*/ 115 h 1382"/>
                <a:gd name="T26" fmla="*/ 116 w 1390"/>
                <a:gd name="T27" fmla="*/ 115 h 1382"/>
                <a:gd name="T28" fmla="*/ 0 w 1390"/>
                <a:gd name="T29" fmla="*/ 0 h 1382"/>
                <a:gd name="T30" fmla="*/ 1390 w 1390"/>
                <a:gd name="T31" fmla="*/ 0 h 1382"/>
                <a:gd name="T32" fmla="*/ 1390 w 1390"/>
                <a:gd name="T33" fmla="*/ 1382 h 1382"/>
                <a:gd name="T34" fmla="*/ 0 w 1390"/>
                <a:gd name="T35" fmla="*/ 1382 h 1382"/>
                <a:gd name="T36" fmla="*/ 0 w 1390"/>
                <a:gd name="T37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0" h="1382">
                  <a:moveTo>
                    <a:pt x="116" y="115"/>
                  </a:moveTo>
                  <a:lnTo>
                    <a:pt x="116" y="1267"/>
                  </a:lnTo>
                  <a:lnTo>
                    <a:pt x="637" y="1267"/>
                  </a:lnTo>
                  <a:lnTo>
                    <a:pt x="637" y="542"/>
                  </a:lnTo>
                  <a:lnTo>
                    <a:pt x="388" y="789"/>
                  </a:lnTo>
                  <a:lnTo>
                    <a:pt x="306" y="708"/>
                  </a:lnTo>
                  <a:lnTo>
                    <a:pt x="695" y="321"/>
                  </a:lnTo>
                  <a:lnTo>
                    <a:pt x="1083" y="708"/>
                  </a:lnTo>
                  <a:lnTo>
                    <a:pt x="1002" y="789"/>
                  </a:lnTo>
                  <a:lnTo>
                    <a:pt x="754" y="542"/>
                  </a:lnTo>
                  <a:lnTo>
                    <a:pt x="754" y="1267"/>
                  </a:lnTo>
                  <a:lnTo>
                    <a:pt x="1274" y="1267"/>
                  </a:lnTo>
                  <a:lnTo>
                    <a:pt x="1274" y="115"/>
                  </a:lnTo>
                  <a:lnTo>
                    <a:pt x="116" y="115"/>
                  </a:lnTo>
                  <a:close/>
                  <a:moveTo>
                    <a:pt x="0" y="0"/>
                  </a:moveTo>
                  <a:lnTo>
                    <a:pt x="1390" y="0"/>
                  </a:lnTo>
                  <a:lnTo>
                    <a:pt x="1390" y="1382"/>
                  </a:lnTo>
                  <a:lnTo>
                    <a:pt x="0" y="138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399"/>
            <p:cNvSpPr>
              <a:spLocks/>
            </p:cNvSpPr>
            <p:nvPr/>
          </p:nvSpPr>
          <p:spPr bwMode="auto">
            <a:xfrm>
              <a:off x="10185400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400"/>
            <p:cNvSpPr>
              <a:spLocks/>
            </p:cNvSpPr>
            <p:nvPr/>
          </p:nvSpPr>
          <p:spPr bwMode="auto">
            <a:xfrm>
              <a:off x="10185400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401"/>
            <p:cNvSpPr>
              <a:spLocks noEditPoints="1"/>
            </p:cNvSpPr>
            <p:nvPr/>
          </p:nvSpPr>
          <p:spPr bwMode="auto">
            <a:xfrm>
              <a:off x="10001250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4 w 3127"/>
                <a:gd name="T27" fmla="*/ 1919 h 3456"/>
                <a:gd name="T28" fmla="*/ 3104 w 3127"/>
                <a:gd name="T29" fmla="*/ 1947 h 3456"/>
                <a:gd name="T30" fmla="*/ 3069 w 3127"/>
                <a:gd name="T31" fmla="*/ 1958 h 3456"/>
                <a:gd name="T32" fmla="*/ 3036 w 3127"/>
                <a:gd name="T33" fmla="*/ 1947 h 3456"/>
                <a:gd name="T34" fmla="*/ 3014 w 3127"/>
                <a:gd name="T35" fmla="*/ 191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621 w 3127"/>
                <a:gd name="T45" fmla="*/ 3341 h 3456"/>
                <a:gd name="T46" fmla="*/ 1656 w 3127"/>
                <a:gd name="T47" fmla="*/ 3352 h 3456"/>
                <a:gd name="T48" fmla="*/ 1676 w 3127"/>
                <a:gd name="T49" fmla="*/ 3381 h 3456"/>
                <a:gd name="T50" fmla="*/ 1676 w 3127"/>
                <a:gd name="T51" fmla="*/ 3416 h 3456"/>
                <a:gd name="T52" fmla="*/ 1656 w 3127"/>
                <a:gd name="T53" fmla="*/ 3444 h 3456"/>
                <a:gd name="T54" fmla="*/ 1621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01"/>
                  </a:lnTo>
                  <a:lnTo>
                    <a:pt x="3124" y="1919"/>
                  </a:lnTo>
                  <a:lnTo>
                    <a:pt x="3117" y="1934"/>
                  </a:lnTo>
                  <a:lnTo>
                    <a:pt x="3104" y="1947"/>
                  </a:lnTo>
                  <a:lnTo>
                    <a:pt x="3088" y="1955"/>
                  </a:lnTo>
                  <a:lnTo>
                    <a:pt x="3069" y="1958"/>
                  </a:lnTo>
                  <a:lnTo>
                    <a:pt x="3051" y="1955"/>
                  </a:lnTo>
                  <a:lnTo>
                    <a:pt x="3036" y="1947"/>
                  </a:lnTo>
                  <a:lnTo>
                    <a:pt x="3023" y="1934"/>
                  </a:lnTo>
                  <a:lnTo>
                    <a:pt x="3014" y="1919"/>
                  </a:lnTo>
                  <a:lnTo>
                    <a:pt x="3012" y="1901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621" y="3341"/>
                  </a:lnTo>
                  <a:lnTo>
                    <a:pt x="1640" y="3344"/>
                  </a:lnTo>
                  <a:lnTo>
                    <a:pt x="1656" y="3352"/>
                  </a:lnTo>
                  <a:lnTo>
                    <a:pt x="1669" y="3364"/>
                  </a:lnTo>
                  <a:lnTo>
                    <a:pt x="1676" y="3381"/>
                  </a:lnTo>
                  <a:lnTo>
                    <a:pt x="1679" y="3398"/>
                  </a:lnTo>
                  <a:lnTo>
                    <a:pt x="1676" y="3416"/>
                  </a:lnTo>
                  <a:lnTo>
                    <a:pt x="1669" y="3432"/>
                  </a:lnTo>
                  <a:lnTo>
                    <a:pt x="1656" y="3444"/>
                  </a:lnTo>
                  <a:lnTo>
                    <a:pt x="1640" y="3453"/>
                  </a:lnTo>
                  <a:lnTo>
                    <a:pt x="162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8" name="Group 1477"/>
          <p:cNvGrpSpPr/>
          <p:nvPr/>
        </p:nvGrpSpPr>
        <p:grpSpPr>
          <a:xfrm>
            <a:off x="5327558" y="1889295"/>
            <a:ext cx="592138" cy="609600"/>
            <a:chOff x="9085263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79" name="Freeform 406"/>
            <p:cNvSpPr>
              <a:spLocks noEditPoints="1"/>
            </p:cNvSpPr>
            <p:nvPr/>
          </p:nvSpPr>
          <p:spPr bwMode="auto">
            <a:xfrm>
              <a:off x="9432926" y="5343525"/>
              <a:ext cx="244475" cy="244475"/>
            </a:xfrm>
            <a:custGeom>
              <a:avLst/>
              <a:gdLst>
                <a:gd name="T0" fmla="*/ 116 w 1390"/>
                <a:gd name="T1" fmla="*/ 115 h 1382"/>
                <a:gd name="T2" fmla="*/ 116 w 1390"/>
                <a:gd name="T3" fmla="*/ 1267 h 1382"/>
                <a:gd name="T4" fmla="*/ 1274 w 1390"/>
                <a:gd name="T5" fmla="*/ 1267 h 1382"/>
                <a:gd name="T6" fmla="*/ 1274 w 1390"/>
                <a:gd name="T7" fmla="*/ 115 h 1382"/>
                <a:gd name="T8" fmla="*/ 754 w 1390"/>
                <a:gd name="T9" fmla="*/ 115 h 1382"/>
                <a:gd name="T10" fmla="*/ 754 w 1390"/>
                <a:gd name="T11" fmla="*/ 840 h 1382"/>
                <a:gd name="T12" fmla="*/ 1002 w 1390"/>
                <a:gd name="T13" fmla="*/ 592 h 1382"/>
                <a:gd name="T14" fmla="*/ 1083 w 1390"/>
                <a:gd name="T15" fmla="*/ 674 h 1382"/>
                <a:gd name="T16" fmla="*/ 695 w 1390"/>
                <a:gd name="T17" fmla="*/ 1060 h 1382"/>
                <a:gd name="T18" fmla="*/ 306 w 1390"/>
                <a:gd name="T19" fmla="*/ 674 h 1382"/>
                <a:gd name="T20" fmla="*/ 388 w 1390"/>
                <a:gd name="T21" fmla="*/ 592 h 1382"/>
                <a:gd name="T22" fmla="*/ 637 w 1390"/>
                <a:gd name="T23" fmla="*/ 840 h 1382"/>
                <a:gd name="T24" fmla="*/ 637 w 1390"/>
                <a:gd name="T25" fmla="*/ 115 h 1382"/>
                <a:gd name="T26" fmla="*/ 116 w 1390"/>
                <a:gd name="T27" fmla="*/ 115 h 1382"/>
                <a:gd name="T28" fmla="*/ 0 w 1390"/>
                <a:gd name="T29" fmla="*/ 0 h 1382"/>
                <a:gd name="T30" fmla="*/ 1390 w 1390"/>
                <a:gd name="T31" fmla="*/ 0 h 1382"/>
                <a:gd name="T32" fmla="*/ 1390 w 1390"/>
                <a:gd name="T33" fmla="*/ 1382 h 1382"/>
                <a:gd name="T34" fmla="*/ 0 w 1390"/>
                <a:gd name="T35" fmla="*/ 1382 h 1382"/>
                <a:gd name="T36" fmla="*/ 0 w 1390"/>
                <a:gd name="T37" fmla="*/ 0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0" h="1382">
                  <a:moveTo>
                    <a:pt x="116" y="115"/>
                  </a:moveTo>
                  <a:lnTo>
                    <a:pt x="116" y="1267"/>
                  </a:lnTo>
                  <a:lnTo>
                    <a:pt x="1274" y="1267"/>
                  </a:lnTo>
                  <a:lnTo>
                    <a:pt x="1274" y="115"/>
                  </a:lnTo>
                  <a:lnTo>
                    <a:pt x="754" y="115"/>
                  </a:lnTo>
                  <a:lnTo>
                    <a:pt x="754" y="840"/>
                  </a:lnTo>
                  <a:lnTo>
                    <a:pt x="1002" y="592"/>
                  </a:lnTo>
                  <a:lnTo>
                    <a:pt x="1083" y="674"/>
                  </a:lnTo>
                  <a:lnTo>
                    <a:pt x="695" y="1060"/>
                  </a:lnTo>
                  <a:lnTo>
                    <a:pt x="306" y="674"/>
                  </a:lnTo>
                  <a:lnTo>
                    <a:pt x="388" y="592"/>
                  </a:lnTo>
                  <a:lnTo>
                    <a:pt x="637" y="840"/>
                  </a:lnTo>
                  <a:lnTo>
                    <a:pt x="637" y="115"/>
                  </a:lnTo>
                  <a:lnTo>
                    <a:pt x="116" y="115"/>
                  </a:lnTo>
                  <a:close/>
                  <a:moveTo>
                    <a:pt x="0" y="0"/>
                  </a:moveTo>
                  <a:lnTo>
                    <a:pt x="1390" y="0"/>
                  </a:lnTo>
                  <a:lnTo>
                    <a:pt x="1390" y="1382"/>
                  </a:lnTo>
                  <a:lnTo>
                    <a:pt x="0" y="138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407"/>
            <p:cNvSpPr>
              <a:spLocks/>
            </p:cNvSpPr>
            <p:nvPr/>
          </p:nvSpPr>
          <p:spPr bwMode="auto">
            <a:xfrm>
              <a:off x="9269413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408"/>
            <p:cNvSpPr>
              <a:spLocks/>
            </p:cNvSpPr>
            <p:nvPr/>
          </p:nvSpPr>
          <p:spPr bwMode="auto">
            <a:xfrm>
              <a:off x="9269413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409"/>
            <p:cNvSpPr>
              <a:spLocks noEditPoints="1"/>
            </p:cNvSpPr>
            <p:nvPr/>
          </p:nvSpPr>
          <p:spPr bwMode="auto">
            <a:xfrm>
              <a:off x="9085263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919 h 3456"/>
                <a:gd name="T28" fmla="*/ 3104 w 3127"/>
                <a:gd name="T29" fmla="*/ 1947 h 3456"/>
                <a:gd name="T30" fmla="*/ 3069 w 3127"/>
                <a:gd name="T31" fmla="*/ 1958 h 3456"/>
                <a:gd name="T32" fmla="*/ 3036 w 3127"/>
                <a:gd name="T33" fmla="*/ 1947 h 3456"/>
                <a:gd name="T34" fmla="*/ 3014 w 3127"/>
                <a:gd name="T35" fmla="*/ 191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621 w 3127"/>
                <a:gd name="T45" fmla="*/ 3341 h 3456"/>
                <a:gd name="T46" fmla="*/ 1656 w 3127"/>
                <a:gd name="T47" fmla="*/ 3352 h 3456"/>
                <a:gd name="T48" fmla="*/ 1676 w 3127"/>
                <a:gd name="T49" fmla="*/ 3381 h 3456"/>
                <a:gd name="T50" fmla="*/ 1676 w 3127"/>
                <a:gd name="T51" fmla="*/ 3416 h 3456"/>
                <a:gd name="T52" fmla="*/ 1656 w 3127"/>
                <a:gd name="T53" fmla="*/ 3444 h 3456"/>
                <a:gd name="T54" fmla="*/ 1621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01"/>
                  </a:lnTo>
                  <a:lnTo>
                    <a:pt x="3125" y="1919"/>
                  </a:lnTo>
                  <a:lnTo>
                    <a:pt x="3117" y="1934"/>
                  </a:lnTo>
                  <a:lnTo>
                    <a:pt x="3104" y="1947"/>
                  </a:lnTo>
                  <a:lnTo>
                    <a:pt x="3088" y="1955"/>
                  </a:lnTo>
                  <a:lnTo>
                    <a:pt x="3069" y="1958"/>
                  </a:lnTo>
                  <a:lnTo>
                    <a:pt x="3051" y="1955"/>
                  </a:lnTo>
                  <a:lnTo>
                    <a:pt x="3036" y="1947"/>
                  </a:lnTo>
                  <a:lnTo>
                    <a:pt x="3023" y="1934"/>
                  </a:lnTo>
                  <a:lnTo>
                    <a:pt x="3014" y="1919"/>
                  </a:lnTo>
                  <a:lnTo>
                    <a:pt x="3012" y="1901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621" y="3341"/>
                  </a:lnTo>
                  <a:lnTo>
                    <a:pt x="1640" y="3344"/>
                  </a:lnTo>
                  <a:lnTo>
                    <a:pt x="1656" y="3352"/>
                  </a:lnTo>
                  <a:lnTo>
                    <a:pt x="1669" y="3364"/>
                  </a:lnTo>
                  <a:lnTo>
                    <a:pt x="1676" y="3381"/>
                  </a:lnTo>
                  <a:lnTo>
                    <a:pt x="1679" y="3398"/>
                  </a:lnTo>
                  <a:lnTo>
                    <a:pt x="1676" y="3416"/>
                  </a:lnTo>
                  <a:lnTo>
                    <a:pt x="1669" y="3432"/>
                  </a:lnTo>
                  <a:lnTo>
                    <a:pt x="1656" y="3444"/>
                  </a:lnTo>
                  <a:lnTo>
                    <a:pt x="1640" y="3453"/>
                  </a:lnTo>
                  <a:lnTo>
                    <a:pt x="162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3" name="Group 1482"/>
          <p:cNvGrpSpPr/>
          <p:nvPr/>
        </p:nvGrpSpPr>
        <p:grpSpPr>
          <a:xfrm>
            <a:off x="4392064" y="1889295"/>
            <a:ext cx="592138" cy="609601"/>
            <a:chOff x="8102600" y="4978400"/>
            <a:chExt cx="592138" cy="6096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4" name="Freeform 414"/>
            <p:cNvSpPr>
              <a:spLocks/>
            </p:cNvSpPr>
            <p:nvPr/>
          </p:nvSpPr>
          <p:spPr bwMode="auto">
            <a:xfrm>
              <a:off x="8408988" y="5465763"/>
              <a:ext cx="276225" cy="122238"/>
            </a:xfrm>
            <a:custGeom>
              <a:avLst/>
              <a:gdLst>
                <a:gd name="T0" fmla="*/ 464 w 1564"/>
                <a:gd name="T1" fmla="*/ 0 h 691"/>
                <a:gd name="T2" fmla="*/ 192 w 1564"/>
                <a:gd name="T3" fmla="*/ 115 h 691"/>
                <a:gd name="T4" fmla="*/ 239 w 1564"/>
                <a:gd name="T5" fmla="*/ 226 h 691"/>
                <a:gd name="T6" fmla="*/ 305 w 1564"/>
                <a:gd name="T7" fmla="*/ 324 h 691"/>
                <a:gd name="T8" fmla="*/ 387 w 1564"/>
                <a:gd name="T9" fmla="*/ 410 h 691"/>
                <a:gd name="T10" fmla="*/ 481 w 1564"/>
                <a:gd name="T11" fmla="*/ 479 h 691"/>
                <a:gd name="T12" fmla="*/ 588 w 1564"/>
                <a:gd name="T13" fmla="*/ 532 h 691"/>
                <a:gd name="T14" fmla="*/ 704 w 1564"/>
                <a:gd name="T15" fmla="*/ 564 h 691"/>
                <a:gd name="T16" fmla="*/ 826 w 1564"/>
                <a:gd name="T17" fmla="*/ 576 h 691"/>
                <a:gd name="T18" fmla="*/ 946 w 1564"/>
                <a:gd name="T19" fmla="*/ 564 h 691"/>
                <a:gd name="T20" fmla="*/ 1057 w 1564"/>
                <a:gd name="T21" fmla="*/ 532 h 691"/>
                <a:gd name="T22" fmla="*/ 1160 w 1564"/>
                <a:gd name="T23" fmla="*/ 480 h 691"/>
                <a:gd name="T24" fmla="*/ 1250 w 1564"/>
                <a:gd name="T25" fmla="*/ 410 h 691"/>
                <a:gd name="T26" fmla="*/ 1328 w 1564"/>
                <a:gd name="T27" fmla="*/ 324 h 691"/>
                <a:gd name="T28" fmla="*/ 1389 w 1564"/>
                <a:gd name="T29" fmla="*/ 223 h 691"/>
                <a:gd name="T30" fmla="*/ 1434 w 1564"/>
                <a:gd name="T31" fmla="*/ 108 h 691"/>
                <a:gd name="T32" fmla="*/ 1456 w 1564"/>
                <a:gd name="T33" fmla="*/ 29 h 691"/>
                <a:gd name="T34" fmla="*/ 1482 w 1564"/>
                <a:gd name="T35" fmla="*/ 5 h 691"/>
                <a:gd name="T36" fmla="*/ 1518 w 1564"/>
                <a:gd name="T37" fmla="*/ 1 h 691"/>
                <a:gd name="T38" fmla="*/ 1549 w 1564"/>
                <a:gd name="T39" fmla="*/ 19 h 691"/>
                <a:gd name="T40" fmla="*/ 1564 w 1564"/>
                <a:gd name="T41" fmla="*/ 50 h 691"/>
                <a:gd name="T42" fmla="*/ 1546 w 1564"/>
                <a:gd name="T43" fmla="*/ 137 h 691"/>
                <a:gd name="T44" fmla="*/ 1499 w 1564"/>
                <a:gd name="T45" fmla="*/ 265 h 691"/>
                <a:gd name="T46" fmla="*/ 1432 w 1564"/>
                <a:gd name="T47" fmla="*/ 378 h 691"/>
                <a:gd name="T48" fmla="*/ 1350 w 1564"/>
                <a:gd name="T49" fmla="*/ 476 h 691"/>
                <a:gd name="T50" fmla="*/ 1253 w 1564"/>
                <a:gd name="T51" fmla="*/ 558 h 691"/>
                <a:gd name="T52" fmla="*/ 1144 w 1564"/>
                <a:gd name="T53" fmla="*/ 622 h 691"/>
                <a:gd name="T54" fmla="*/ 1023 w 1564"/>
                <a:gd name="T55" fmla="*/ 666 h 691"/>
                <a:gd name="T56" fmla="*/ 893 w 1564"/>
                <a:gd name="T57" fmla="*/ 688 h 691"/>
                <a:gd name="T58" fmla="*/ 755 w 1564"/>
                <a:gd name="T59" fmla="*/ 688 h 691"/>
                <a:gd name="T60" fmla="*/ 618 w 1564"/>
                <a:gd name="T61" fmla="*/ 663 h 691"/>
                <a:gd name="T62" fmla="*/ 491 w 1564"/>
                <a:gd name="T63" fmla="*/ 616 h 691"/>
                <a:gd name="T64" fmla="*/ 374 w 1564"/>
                <a:gd name="T65" fmla="*/ 548 h 691"/>
                <a:gd name="T66" fmla="*/ 272 w 1564"/>
                <a:gd name="T67" fmla="*/ 461 h 691"/>
                <a:gd name="T68" fmla="*/ 185 w 1564"/>
                <a:gd name="T69" fmla="*/ 357 h 691"/>
                <a:gd name="T70" fmla="*/ 117 w 1564"/>
                <a:gd name="T71" fmla="*/ 239 h 691"/>
                <a:gd name="T72" fmla="*/ 0 w 1564"/>
                <a:gd name="T73" fmla="*/ 46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4" h="691">
                  <a:moveTo>
                    <a:pt x="0" y="0"/>
                  </a:moveTo>
                  <a:lnTo>
                    <a:pt x="464" y="0"/>
                  </a:lnTo>
                  <a:lnTo>
                    <a:pt x="464" y="115"/>
                  </a:lnTo>
                  <a:lnTo>
                    <a:pt x="192" y="115"/>
                  </a:lnTo>
                  <a:lnTo>
                    <a:pt x="213" y="172"/>
                  </a:lnTo>
                  <a:lnTo>
                    <a:pt x="239" y="226"/>
                  </a:lnTo>
                  <a:lnTo>
                    <a:pt x="270" y="277"/>
                  </a:lnTo>
                  <a:lnTo>
                    <a:pt x="305" y="324"/>
                  </a:lnTo>
                  <a:lnTo>
                    <a:pt x="344" y="369"/>
                  </a:lnTo>
                  <a:lnTo>
                    <a:pt x="387" y="410"/>
                  </a:lnTo>
                  <a:lnTo>
                    <a:pt x="432" y="447"/>
                  </a:lnTo>
                  <a:lnTo>
                    <a:pt x="481" y="479"/>
                  </a:lnTo>
                  <a:lnTo>
                    <a:pt x="533" y="508"/>
                  </a:lnTo>
                  <a:lnTo>
                    <a:pt x="588" y="532"/>
                  </a:lnTo>
                  <a:lnTo>
                    <a:pt x="645" y="551"/>
                  </a:lnTo>
                  <a:lnTo>
                    <a:pt x="704" y="564"/>
                  </a:lnTo>
                  <a:lnTo>
                    <a:pt x="764" y="573"/>
                  </a:lnTo>
                  <a:lnTo>
                    <a:pt x="826" y="576"/>
                  </a:lnTo>
                  <a:lnTo>
                    <a:pt x="887" y="573"/>
                  </a:lnTo>
                  <a:lnTo>
                    <a:pt x="946" y="564"/>
                  </a:lnTo>
                  <a:lnTo>
                    <a:pt x="1003" y="551"/>
                  </a:lnTo>
                  <a:lnTo>
                    <a:pt x="1057" y="532"/>
                  </a:lnTo>
                  <a:lnTo>
                    <a:pt x="1110" y="509"/>
                  </a:lnTo>
                  <a:lnTo>
                    <a:pt x="1160" y="480"/>
                  </a:lnTo>
                  <a:lnTo>
                    <a:pt x="1207" y="448"/>
                  </a:lnTo>
                  <a:lnTo>
                    <a:pt x="1250" y="410"/>
                  </a:lnTo>
                  <a:lnTo>
                    <a:pt x="1291" y="369"/>
                  </a:lnTo>
                  <a:lnTo>
                    <a:pt x="1328" y="324"/>
                  </a:lnTo>
                  <a:lnTo>
                    <a:pt x="1361" y="275"/>
                  </a:lnTo>
                  <a:lnTo>
                    <a:pt x="1389" y="223"/>
                  </a:lnTo>
                  <a:lnTo>
                    <a:pt x="1414" y="166"/>
                  </a:lnTo>
                  <a:lnTo>
                    <a:pt x="1434" y="108"/>
                  </a:lnTo>
                  <a:lnTo>
                    <a:pt x="1449" y="46"/>
                  </a:lnTo>
                  <a:lnTo>
                    <a:pt x="1456" y="29"/>
                  </a:lnTo>
                  <a:lnTo>
                    <a:pt x="1467" y="14"/>
                  </a:lnTo>
                  <a:lnTo>
                    <a:pt x="1482" y="5"/>
                  </a:lnTo>
                  <a:lnTo>
                    <a:pt x="1500" y="0"/>
                  </a:lnTo>
                  <a:lnTo>
                    <a:pt x="1518" y="1"/>
                  </a:lnTo>
                  <a:lnTo>
                    <a:pt x="1535" y="7"/>
                  </a:lnTo>
                  <a:lnTo>
                    <a:pt x="1549" y="19"/>
                  </a:lnTo>
                  <a:lnTo>
                    <a:pt x="1559" y="33"/>
                  </a:lnTo>
                  <a:lnTo>
                    <a:pt x="1564" y="50"/>
                  </a:lnTo>
                  <a:lnTo>
                    <a:pt x="1563" y="69"/>
                  </a:lnTo>
                  <a:lnTo>
                    <a:pt x="1546" y="137"/>
                  </a:lnTo>
                  <a:lnTo>
                    <a:pt x="1525" y="202"/>
                  </a:lnTo>
                  <a:lnTo>
                    <a:pt x="1499" y="265"/>
                  </a:lnTo>
                  <a:lnTo>
                    <a:pt x="1467" y="323"/>
                  </a:lnTo>
                  <a:lnTo>
                    <a:pt x="1432" y="378"/>
                  </a:lnTo>
                  <a:lnTo>
                    <a:pt x="1392" y="429"/>
                  </a:lnTo>
                  <a:lnTo>
                    <a:pt x="1350" y="476"/>
                  </a:lnTo>
                  <a:lnTo>
                    <a:pt x="1303" y="519"/>
                  </a:lnTo>
                  <a:lnTo>
                    <a:pt x="1253" y="558"/>
                  </a:lnTo>
                  <a:lnTo>
                    <a:pt x="1200" y="593"/>
                  </a:lnTo>
                  <a:lnTo>
                    <a:pt x="1144" y="622"/>
                  </a:lnTo>
                  <a:lnTo>
                    <a:pt x="1085" y="646"/>
                  </a:lnTo>
                  <a:lnTo>
                    <a:pt x="1023" y="666"/>
                  </a:lnTo>
                  <a:lnTo>
                    <a:pt x="959" y="679"/>
                  </a:lnTo>
                  <a:lnTo>
                    <a:pt x="893" y="688"/>
                  </a:lnTo>
                  <a:lnTo>
                    <a:pt x="826" y="691"/>
                  </a:lnTo>
                  <a:lnTo>
                    <a:pt x="755" y="688"/>
                  </a:lnTo>
                  <a:lnTo>
                    <a:pt x="686" y="678"/>
                  </a:lnTo>
                  <a:lnTo>
                    <a:pt x="618" y="663"/>
                  </a:lnTo>
                  <a:lnTo>
                    <a:pt x="554" y="642"/>
                  </a:lnTo>
                  <a:lnTo>
                    <a:pt x="491" y="616"/>
                  </a:lnTo>
                  <a:lnTo>
                    <a:pt x="431" y="584"/>
                  </a:lnTo>
                  <a:lnTo>
                    <a:pt x="374" y="548"/>
                  </a:lnTo>
                  <a:lnTo>
                    <a:pt x="321" y="506"/>
                  </a:lnTo>
                  <a:lnTo>
                    <a:pt x="272" y="461"/>
                  </a:lnTo>
                  <a:lnTo>
                    <a:pt x="226" y="410"/>
                  </a:lnTo>
                  <a:lnTo>
                    <a:pt x="185" y="357"/>
                  </a:lnTo>
                  <a:lnTo>
                    <a:pt x="148" y="299"/>
                  </a:lnTo>
                  <a:lnTo>
                    <a:pt x="117" y="239"/>
                  </a:lnTo>
                  <a:lnTo>
                    <a:pt x="117" y="461"/>
                  </a:lnTo>
                  <a:lnTo>
                    <a:pt x="0" y="4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Freeform 415"/>
            <p:cNvSpPr>
              <a:spLocks/>
            </p:cNvSpPr>
            <p:nvPr/>
          </p:nvSpPr>
          <p:spPr bwMode="auto">
            <a:xfrm>
              <a:off x="8418513" y="5313363"/>
              <a:ext cx="276225" cy="112713"/>
            </a:xfrm>
            <a:custGeom>
              <a:avLst/>
              <a:gdLst>
                <a:gd name="T0" fmla="*/ 834 w 1564"/>
                <a:gd name="T1" fmla="*/ 3 h 633"/>
                <a:gd name="T2" fmla="*/ 964 w 1564"/>
                <a:gd name="T3" fmla="*/ 25 h 633"/>
                <a:gd name="T4" fmla="*/ 1085 w 1564"/>
                <a:gd name="T5" fmla="*/ 69 h 633"/>
                <a:gd name="T6" fmla="*/ 1195 w 1564"/>
                <a:gd name="T7" fmla="*/ 132 h 633"/>
                <a:gd name="T8" fmla="*/ 1294 w 1564"/>
                <a:gd name="T9" fmla="*/ 212 h 633"/>
                <a:gd name="T10" fmla="*/ 1380 w 1564"/>
                <a:gd name="T11" fmla="*/ 309 h 633"/>
                <a:gd name="T12" fmla="*/ 1448 w 1564"/>
                <a:gd name="T13" fmla="*/ 421 h 633"/>
                <a:gd name="T14" fmla="*/ 1564 w 1564"/>
                <a:gd name="T15" fmla="*/ 173 h 633"/>
                <a:gd name="T16" fmla="*/ 1100 w 1564"/>
                <a:gd name="T17" fmla="*/ 633 h 633"/>
                <a:gd name="T18" fmla="*/ 1366 w 1564"/>
                <a:gd name="T19" fmla="*/ 518 h 633"/>
                <a:gd name="T20" fmla="*/ 1310 w 1564"/>
                <a:gd name="T21" fmla="*/ 412 h 633"/>
                <a:gd name="T22" fmla="*/ 1237 w 1564"/>
                <a:gd name="T23" fmla="*/ 319 h 633"/>
                <a:gd name="T24" fmla="*/ 1151 w 1564"/>
                <a:gd name="T25" fmla="*/ 242 h 633"/>
                <a:gd name="T26" fmla="*/ 1053 w 1564"/>
                <a:gd name="T27" fmla="*/ 181 h 633"/>
                <a:gd name="T28" fmla="*/ 945 w 1564"/>
                <a:gd name="T29" fmla="*/ 139 h 633"/>
                <a:gd name="T30" fmla="*/ 828 w 1564"/>
                <a:gd name="T31" fmla="*/ 118 h 633"/>
                <a:gd name="T32" fmla="*/ 705 w 1564"/>
                <a:gd name="T33" fmla="*/ 118 h 633"/>
                <a:gd name="T34" fmla="*/ 581 w 1564"/>
                <a:gd name="T35" fmla="*/ 141 h 633"/>
                <a:gd name="T36" fmla="*/ 466 w 1564"/>
                <a:gd name="T37" fmla="*/ 186 h 633"/>
                <a:gd name="T38" fmla="*/ 359 w 1564"/>
                <a:gd name="T39" fmla="*/ 250 h 633"/>
                <a:gd name="T40" fmla="*/ 268 w 1564"/>
                <a:gd name="T41" fmla="*/ 331 h 633"/>
                <a:gd name="T42" fmla="*/ 191 w 1564"/>
                <a:gd name="T43" fmla="*/ 426 h 633"/>
                <a:gd name="T44" fmla="*/ 134 w 1564"/>
                <a:gd name="T45" fmla="*/ 534 h 633"/>
                <a:gd name="T46" fmla="*/ 108 w 1564"/>
                <a:gd name="T47" fmla="*/ 606 h 633"/>
                <a:gd name="T48" fmla="*/ 87 w 1564"/>
                <a:gd name="T49" fmla="*/ 626 h 633"/>
                <a:gd name="T50" fmla="*/ 58 w 1564"/>
                <a:gd name="T51" fmla="*/ 633 h 633"/>
                <a:gd name="T52" fmla="*/ 28 w 1564"/>
                <a:gd name="T53" fmla="*/ 625 h 633"/>
                <a:gd name="T54" fmla="*/ 8 w 1564"/>
                <a:gd name="T55" fmla="*/ 603 h 633"/>
                <a:gd name="T56" fmla="*/ 0 w 1564"/>
                <a:gd name="T57" fmla="*/ 575 h 633"/>
                <a:gd name="T58" fmla="*/ 23 w 1564"/>
                <a:gd name="T59" fmla="*/ 499 h 633"/>
                <a:gd name="T60" fmla="*/ 79 w 1564"/>
                <a:gd name="T61" fmla="*/ 385 h 633"/>
                <a:gd name="T62" fmla="*/ 152 w 1564"/>
                <a:gd name="T63" fmla="*/ 284 h 633"/>
                <a:gd name="T64" fmla="*/ 240 w 1564"/>
                <a:gd name="T65" fmla="*/ 195 h 633"/>
                <a:gd name="T66" fmla="*/ 341 w 1564"/>
                <a:gd name="T67" fmla="*/ 121 h 633"/>
                <a:gd name="T68" fmla="*/ 453 w 1564"/>
                <a:gd name="T69" fmla="*/ 63 h 633"/>
                <a:gd name="T70" fmla="*/ 574 w 1564"/>
                <a:gd name="T71" fmla="*/ 23 h 633"/>
                <a:gd name="T72" fmla="*/ 701 w 1564"/>
                <a:gd name="T73" fmla="*/ 2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4" h="633">
                  <a:moveTo>
                    <a:pt x="768" y="0"/>
                  </a:moveTo>
                  <a:lnTo>
                    <a:pt x="834" y="3"/>
                  </a:lnTo>
                  <a:lnTo>
                    <a:pt x="900" y="11"/>
                  </a:lnTo>
                  <a:lnTo>
                    <a:pt x="964" y="25"/>
                  </a:lnTo>
                  <a:lnTo>
                    <a:pt x="1025" y="44"/>
                  </a:lnTo>
                  <a:lnTo>
                    <a:pt x="1085" y="69"/>
                  </a:lnTo>
                  <a:lnTo>
                    <a:pt x="1142" y="97"/>
                  </a:lnTo>
                  <a:lnTo>
                    <a:pt x="1195" y="132"/>
                  </a:lnTo>
                  <a:lnTo>
                    <a:pt x="1247" y="169"/>
                  </a:lnTo>
                  <a:lnTo>
                    <a:pt x="1294" y="212"/>
                  </a:lnTo>
                  <a:lnTo>
                    <a:pt x="1338" y="258"/>
                  </a:lnTo>
                  <a:lnTo>
                    <a:pt x="1380" y="309"/>
                  </a:lnTo>
                  <a:lnTo>
                    <a:pt x="1416" y="363"/>
                  </a:lnTo>
                  <a:lnTo>
                    <a:pt x="1448" y="421"/>
                  </a:lnTo>
                  <a:lnTo>
                    <a:pt x="1448" y="173"/>
                  </a:lnTo>
                  <a:lnTo>
                    <a:pt x="1564" y="173"/>
                  </a:lnTo>
                  <a:lnTo>
                    <a:pt x="1564" y="633"/>
                  </a:lnTo>
                  <a:lnTo>
                    <a:pt x="1100" y="633"/>
                  </a:lnTo>
                  <a:lnTo>
                    <a:pt x="1100" y="518"/>
                  </a:lnTo>
                  <a:lnTo>
                    <a:pt x="1366" y="518"/>
                  </a:lnTo>
                  <a:lnTo>
                    <a:pt x="1341" y="464"/>
                  </a:lnTo>
                  <a:lnTo>
                    <a:pt x="1310" y="412"/>
                  </a:lnTo>
                  <a:lnTo>
                    <a:pt x="1275" y="364"/>
                  </a:lnTo>
                  <a:lnTo>
                    <a:pt x="1237" y="319"/>
                  </a:lnTo>
                  <a:lnTo>
                    <a:pt x="1196" y="278"/>
                  </a:lnTo>
                  <a:lnTo>
                    <a:pt x="1151" y="242"/>
                  </a:lnTo>
                  <a:lnTo>
                    <a:pt x="1104" y="209"/>
                  </a:lnTo>
                  <a:lnTo>
                    <a:pt x="1053" y="181"/>
                  </a:lnTo>
                  <a:lnTo>
                    <a:pt x="999" y="158"/>
                  </a:lnTo>
                  <a:lnTo>
                    <a:pt x="945" y="139"/>
                  </a:lnTo>
                  <a:lnTo>
                    <a:pt x="887" y="127"/>
                  </a:lnTo>
                  <a:lnTo>
                    <a:pt x="828" y="118"/>
                  </a:lnTo>
                  <a:lnTo>
                    <a:pt x="768" y="115"/>
                  </a:lnTo>
                  <a:lnTo>
                    <a:pt x="705" y="118"/>
                  </a:lnTo>
                  <a:lnTo>
                    <a:pt x="642" y="127"/>
                  </a:lnTo>
                  <a:lnTo>
                    <a:pt x="581" y="141"/>
                  </a:lnTo>
                  <a:lnTo>
                    <a:pt x="522" y="161"/>
                  </a:lnTo>
                  <a:lnTo>
                    <a:pt x="466" y="186"/>
                  </a:lnTo>
                  <a:lnTo>
                    <a:pt x="411" y="216"/>
                  </a:lnTo>
                  <a:lnTo>
                    <a:pt x="359" y="250"/>
                  </a:lnTo>
                  <a:lnTo>
                    <a:pt x="312" y="288"/>
                  </a:lnTo>
                  <a:lnTo>
                    <a:pt x="268" y="331"/>
                  </a:lnTo>
                  <a:lnTo>
                    <a:pt x="227" y="377"/>
                  </a:lnTo>
                  <a:lnTo>
                    <a:pt x="191" y="426"/>
                  </a:lnTo>
                  <a:lnTo>
                    <a:pt x="160" y="478"/>
                  </a:lnTo>
                  <a:lnTo>
                    <a:pt x="134" y="534"/>
                  </a:lnTo>
                  <a:lnTo>
                    <a:pt x="114" y="592"/>
                  </a:lnTo>
                  <a:lnTo>
                    <a:pt x="108" y="606"/>
                  </a:lnTo>
                  <a:lnTo>
                    <a:pt x="98" y="618"/>
                  </a:lnTo>
                  <a:lnTo>
                    <a:pt x="87" y="626"/>
                  </a:lnTo>
                  <a:lnTo>
                    <a:pt x="73" y="631"/>
                  </a:lnTo>
                  <a:lnTo>
                    <a:pt x="58" y="633"/>
                  </a:lnTo>
                  <a:lnTo>
                    <a:pt x="42" y="631"/>
                  </a:lnTo>
                  <a:lnTo>
                    <a:pt x="28" y="625"/>
                  </a:lnTo>
                  <a:lnTo>
                    <a:pt x="16" y="616"/>
                  </a:lnTo>
                  <a:lnTo>
                    <a:pt x="8" y="603"/>
                  </a:lnTo>
                  <a:lnTo>
                    <a:pt x="2" y="589"/>
                  </a:lnTo>
                  <a:lnTo>
                    <a:pt x="0" y="575"/>
                  </a:lnTo>
                  <a:lnTo>
                    <a:pt x="3" y="560"/>
                  </a:lnTo>
                  <a:lnTo>
                    <a:pt x="23" y="499"/>
                  </a:lnTo>
                  <a:lnTo>
                    <a:pt x="49" y="441"/>
                  </a:lnTo>
                  <a:lnTo>
                    <a:pt x="79" y="385"/>
                  </a:lnTo>
                  <a:lnTo>
                    <a:pt x="114" y="333"/>
                  </a:lnTo>
                  <a:lnTo>
                    <a:pt x="152" y="284"/>
                  </a:lnTo>
                  <a:lnTo>
                    <a:pt x="194" y="238"/>
                  </a:lnTo>
                  <a:lnTo>
                    <a:pt x="240" y="195"/>
                  </a:lnTo>
                  <a:lnTo>
                    <a:pt x="289" y="156"/>
                  </a:lnTo>
                  <a:lnTo>
                    <a:pt x="341" y="121"/>
                  </a:lnTo>
                  <a:lnTo>
                    <a:pt x="396" y="90"/>
                  </a:lnTo>
                  <a:lnTo>
                    <a:pt x="453" y="63"/>
                  </a:lnTo>
                  <a:lnTo>
                    <a:pt x="513" y="41"/>
                  </a:lnTo>
                  <a:lnTo>
                    <a:pt x="574" y="23"/>
                  </a:lnTo>
                  <a:lnTo>
                    <a:pt x="637" y="10"/>
                  </a:lnTo>
                  <a:lnTo>
                    <a:pt x="701" y="2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Freeform 416"/>
            <p:cNvSpPr>
              <a:spLocks/>
            </p:cNvSpPr>
            <p:nvPr/>
          </p:nvSpPr>
          <p:spPr bwMode="auto">
            <a:xfrm>
              <a:off x="8286750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Freeform 417"/>
            <p:cNvSpPr>
              <a:spLocks/>
            </p:cNvSpPr>
            <p:nvPr/>
          </p:nvSpPr>
          <p:spPr bwMode="auto">
            <a:xfrm>
              <a:off x="8286750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Freeform 418"/>
            <p:cNvSpPr>
              <a:spLocks noEditPoints="1"/>
            </p:cNvSpPr>
            <p:nvPr/>
          </p:nvSpPr>
          <p:spPr bwMode="auto">
            <a:xfrm>
              <a:off x="8102600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919 h 3456"/>
                <a:gd name="T28" fmla="*/ 3104 w 3127"/>
                <a:gd name="T29" fmla="*/ 1947 h 3456"/>
                <a:gd name="T30" fmla="*/ 3069 w 3127"/>
                <a:gd name="T31" fmla="*/ 1958 h 3456"/>
                <a:gd name="T32" fmla="*/ 3036 w 3127"/>
                <a:gd name="T33" fmla="*/ 1947 h 3456"/>
                <a:gd name="T34" fmla="*/ 3014 w 3127"/>
                <a:gd name="T35" fmla="*/ 191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565 w 3127"/>
                <a:gd name="T45" fmla="*/ 3341 h 3456"/>
                <a:gd name="T46" fmla="*/ 1598 w 3127"/>
                <a:gd name="T47" fmla="*/ 3352 h 3456"/>
                <a:gd name="T48" fmla="*/ 1618 w 3127"/>
                <a:gd name="T49" fmla="*/ 3381 h 3456"/>
                <a:gd name="T50" fmla="*/ 1618 w 3127"/>
                <a:gd name="T51" fmla="*/ 3416 h 3456"/>
                <a:gd name="T52" fmla="*/ 1598 w 3127"/>
                <a:gd name="T53" fmla="*/ 3444 h 3456"/>
                <a:gd name="T54" fmla="*/ 1565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01"/>
                  </a:lnTo>
                  <a:lnTo>
                    <a:pt x="3125" y="1919"/>
                  </a:lnTo>
                  <a:lnTo>
                    <a:pt x="3117" y="1934"/>
                  </a:lnTo>
                  <a:lnTo>
                    <a:pt x="3104" y="1947"/>
                  </a:lnTo>
                  <a:lnTo>
                    <a:pt x="3088" y="1955"/>
                  </a:lnTo>
                  <a:lnTo>
                    <a:pt x="3069" y="1958"/>
                  </a:lnTo>
                  <a:lnTo>
                    <a:pt x="3051" y="1955"/>
                  </a:lnTo>
                  <a:lnTo>
                    <a:pt x="3036" y="1947"/>
                  </a:lnTo>
                  <a:lnTo>
                    <a:pt x="3023" y="1934"/>
                  </a:lnTo>
                  <a:lnTo>
                    <a:pt x="3014" y="1919"/>
                  </a:lnTo>
                  <a:lnTo>
                    <a:pt x="3012" y="1901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565" y="3341"/>
                  </a:lnTo>
                  <a:lnTo>
                    <a:pt x="1582" y="3344"/>
                  </a:lnTo>
                  <a:lnTo>
                    <a:pt x="1598" y="3352"/>
                  </a:lnTo>
                  <a:lnTo>
                    <a:pt x="1611" y="3364"/>
                  </a:lnTo>
                  <a:lnTo>
                    <a:pt x="1618" y="3381"/>
                  </a:lnTo>
                  <a:lnTo>
                    <a:pt x="1621" y="3398"/>
                  </a:lnTo>
                  <a:lnTo>
                    <a:pt x="1618" y="3416"/>
                  </a:lnTo>
                  <a:lnTo>
                    <a:pt x="1611" y="3432"/>
                  </a:lnTo>
                  <a:lnTo>
                    <a:pt x="1598" y="3444"/>
                  </a:lnTo>
                  <a:lnTo>
                    <a:pt x="1582" y="3453"/>
                  </a:lnTo>
                  <a:lnTo>
                    <a:pt x="1565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9" name="Group 1488"/>
          <p:cNvGrpSpPr/>
          <p:nvPr/>
        </p:nvGrpSpPr>
        <p:grpSpPr>
          <a:xfrm>
            <a:off x="3456570" y="1889295"/>
            <a:ext cx="592138" cy="609600"/>
            <a:chOff x="7191375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90" name="Freeform 423"/>
            <p:cNvSpPr>
              <a:spLocks/>
            </p:cNvSpPr>
            <p:nvPr/>
          </p:nvSpPr>
          <p:spPr bwMode="auto">
            <a:xfrm>
              <a:off x="7507288" y="5324475"/>
              <a:ext cx="276225" cy="263525"/>
            </a:xfrm>
            <a:custGeom>
              <a:avLst/>
              <a:gdLst>
                <a:gd name="T0" fmla="*/ 947 w 1564"/>
                <a:gd name="T1" fmla="*/ 12 h 1498"/>
                <a:gd name="T2" fmla="*/ 1134 w 1564"/>
                <a:gd name="T3" fmla="*/ 73 h 1498"/>
                <a:gd name="T4" fmla="*/ 1296 w 1564"/>
                <a:gd name="T5" fmla="*/ 176 h 1498"/>
                <a:gd name="T6" fmla="*/ 1426 w 1564"/>
                <a:gd name="T7" fmla="*/ 318 h 1498"/>
                <a:gd name="T8" fmla="*/ 1516 w 1564"/>
                <a:gd name="T9" fmla="*/ 488 h 1498"/>
                <a:gd name="T10" fmla="*/ 1561 w 1564"/>
                <a:gd name="T11" fmla="*/ 681 h 1498"/>
                <a:gd name="T12" fmla="*/ 1552 w 1564"/>
                <a:gd name="T13" fmla="*/ 883 h 1498"/>
                <a:gd name="T14" fmla="*/ 1491 w 1564"/>
                <a:gd name="T15" fmla="*/ 1070 h 1498"/>
                <a:gd name="T16" fmla="*/ 1387 w 1564"/>
                <a:gd name="T17" fmla="*/ 1231 h 1498"/>
                <a:gd name="T18" fmla="*/ 1245 w 1564"/>
                <a:gd name="T19" fmla="*/ 1361 h 1498"/>
                <a:gd name="T20" fmla="*/ 1074 w 1564"/>
                <a:gd name="T21" fmla="*/ 1451 h 1498"/>
                <a:gd name="T22" fmla="*/ 879 w 1564"/>
                <a:gd name="T23" fmla="*/ 1495 h 1498"/>
                <a:gd name="T24" fmla="*/ 674 w 1564"/>
                <a:gd name="T25" fmla="*/ 1485 h 1498"/>
                <a:gd name="T26" fmla="*/ 483 w 1564"/>
                <a:gd name="T27" fmla="*/ 1424 h 1498"/>
                <a:gd name="T28" fmla="*/ 316 w 1564"/>
                <a:gd name="T29" fmla="*/ 1316 h 1498"/>
                <a:gd name="T30" fmla="*/ 182 w 1564"/>
                <a:gd name="T31" fmla="*/ 1171 h 1498"/>
                <a:gd name="T32" fmla="*/ 116 w 1564"/>
                <a:gd name="T33" fmla="*/ 1268 h 1498"/>
                <a:gd name="T34" fmla="*/ 463 w 1564"/>
                <a:gd name="T35" fmla="*/ 807 h 1498"/>
                <a:gd name="T36" fmla="*/ 209 w 1564"/>
                <a:gd name="T37" fmla="*/ 979 h 1498"/>
                <a:gd name="T38" fmla="*/ 296 w 1564"/>
                <a:gd name="T39" fmla="*/ 1130 h 1498"/>
                <a:gd name="T40" fmla="*/ 421 w 1564"/>
                <a:gd name="T41" fmla="*/ 1253 h 1498"/>
                <a:gd name="T42" fmla="*/ 575 w 1564"/>
                <a:gd name="T43" fmla="*/ 1338 h 1498"/>
                <a:gd name="T44" fmla="*/ 750 w 1564"/>
                <a:gd name="T45" fmla="*/ 1380 h 1498"/>
                <a:gd name="T46" fmla="*/ 939 w 1564"/>
                <a:gd name="T47" fmla="*/ 1370 h 1498"/>
                <a:gd name="T48" fmla="*/ 1115 w 1564"/>
                <a:gd name="T49" fmla="*/ 1306 h 1498"/>
                <a:gd name="T50" fmla="*/ 1262 w 1564"/>
                <a:gd name="T51" fmla="*/ 1197 h 1498"/>
                <a:gd name="T52" fmla="*/ 1371 w 1564"/>
                <a:gd name="T53" fmla="*/ 1051 h 1498"/>
                <a:gd name="T54" fmla="*/ 1435 w 1564"/>
                <a:gd name="T55" fmla="*/ 877 h 1498"/>
                <a:gd name="T56" fmla="*/ 1445 w 1564"/>
                <a:gd name="T57" fmla="*/ 684 h 1498"/>
                <a:gd name="T58" fmla="*/ 1398 w 1564"/>
                <a:gd name="T59" fmla="*/ 503 h 1498"/>
                <a:gd name="T60" fmla="*/ 1303 w 1564"/>
                <a:gd name="T61" fmla="*/ 346 h 1498"/>
                <a:gd name="T62" fmla="*/ 1167 w 1564"/>
                <a:gd name="T63" fmla="*/ 223 h 1498"/>
                <a:gd name="T64" fmla="*/ 1000 w 1564"/>
                <a:gd name="T65" fmla="*/ 144 h 1498"/>
                <a:gd name="T66" fmla="*/ 811 w 1564"/>
                <a:gd name="T67" fmla="*/ 116 h 1498"/>
                <a:gd name="T68" fmla="*/ 632 w 1564"/>
                <a:gd name="T69" fmla="*/ 141 h 1498"/>
                <a:gd name="T70" fmla="*/ 469 w 1564"/>
                <a:gd name="T71" fmla="*/ 212 h 1498"/>
                <a:gd name="T72" fmla="*/ 333 w 1564"/>
                <a:gd name="T73" fmla="*/ 326 h 1498"/>
                <a:gd name="T74" fmla="*/ 294 w 1564"/>
                <a:gd name="T75" fmla="*/ 346 h 1498"/>
                <a:gd name="T76" fmla="*/ 252 w 1564"/>
                <a:gd name="T77" fmla="*/ 331 h 1498"/>
                <a:gd name="T78" fmla="*/ 232 w 1564"/>
                <a:gd name="T79" fmla="*/ 293 h 1498"/>
                <a:gd name="T80" fmla="*/ 247 w 1564"/>
                <a:gd name="T81" fmla="*/ 251 h 1498"/>
                <a:gd name="T82" fmla="*/ 390 w 1564"/>
                <a:gd name="T83" fmla="*/ 126 h 1498"/>
                <a:gd name="T84" fmla="*/ 559 w 1564"/>
                <a:gd name="T85" fmla="*/ 42 h 1498"/>
                <a:gd name="T86" fmla="*/ 747 w 1564"/>
                <a:gd name="T87" fmla="*/ 4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4" h="1498">
                  <a:moveTo>
                    <a:pt x="811" y="0"/>
                  </a:moveTo>
                  <a:lnTo>
                    <a:pt x="879" y="4"/>
                  </a:lnTo>
                  <a:lnTo>
                    <a:pt x="947" y="12"/>
                  </a:lnTo>
                  <a:lnTo>
                    <a:pt x="1011" y="28"/>
                  </a:lnTo>
                  <a:lnTo>
                    <a:pt x="1074" y="48"/>
                  </a:lnTo>
                  <a:lnTo>
                    <a:pt x="1134" y="73"/>
                  </a:lnTo>
                  <a:lnTo>
                    <a:pt x="1191" y="103"/>
                  </a:lnTo>
                  <a:lnTo>
                    <a:pt x="1245" y="138"/>
                  </a:lnTo>
                  <a:lnTo>
                    <a:pt x="1296" y="176"/>
                  </a:lnTo>
                  <a:lnTo>
                    <a:pt x="1344" y="220"/>
                  </a:lnTo>
                  <a:lnTo>
                    <a:pt x="1387" y="267"/>
                  </a:lnTo>
                  <a:lnTo>
                    <a:pt x="1426" y="318"/>
                  </a:lnTo>
                  <a:lnTo>
                    <a:pt x="1462" y="371"/>
                  </a:lnTo>
                  <a:lnTo>
                    <a:pt x="1491" y="429"/>
                  </a:lnTo>
                  <a:lnTo>
                    <a:pt x="1516" y="488"/>
                  </a:lnTo>
                  <a:lnTo>
                    <a:pt x="1537" y="550"/>
                  </a:lnTo>
                  <a:lnTo>
                    <a:pt x="1552" y="615"/>
                  </a:lnTo>
                  <a:lnTo>
                    <a:pt x="1561" y="681"/>
                  </a:lnTo>
                  <a:lnTo>
                    <a:pt x="1564" y="749"/>
                  </a:lnTo>
                  <a:lnTo>
                    <a:pt x="1561" y="817"/>
                  </a:lnTo>
                  <a:lnTo>
                    <a:pt x="1552" y="883"/>
                  </a:lnTo>
                  <a:lnTo>
                    <a:pt x="1537" y="948"/>
                  </a:lnTo>
                  <a:lnTo>
                    <a:pt x="1516" y="1010"/>
                  </a:lnTo>
                  <a:lnTo>
                    <a:pt x="1491" y="1070"/>
                  </a:lnTo>
                  <a:lnTo>
                    <a:pt x="1462" y="1127"/>
                  </a:lnTo>
                  <a:lnTo>
                    <a:pt x="1426" y="1181"/>
                  </a:lnTo>
                  <a:lnTo>
                    <a:pt x="1387" y="1231"/>
                  </a:lnTo>
                  <a:lnTo>
                    <a:pt x="1344" y="1278"/>
                  </a:lnTo>
                  <a:lnTo>
                    <a:pt x="1296" y="1322"/>
                  </a:lnTo>
                  <a:lnTo>
                    <a:pt x="1245" y="1361"/>
                  </a:lnTo>
                  <a:lnTo>
                    <a:pt x="1191" y="1395"/>
                  </a:lnTo>
                  <a:lnTo>
                    <a:pt x="1134" y="1426"/>
                  </a:lnTo>
                  <a:lnTo>
                    <a:pt x="1074" y="1451"/>
                  </a:lnTo>
                  <a:lnTo>
                    <a:pt x="1011" y="1471"/>
                  </a:lnTo>
                  <a:lnTo>
                    <a:pt x="947" y="1485"/>
                  </a:lnTo>
                  <a:lnTo>
                    <a:pt x="879" y="1495"/>
                  </a:lnTo>
                  <a:lnTo>
                    <a:pt x="811" y="1498"/>
                  </a:lnTo>
                  <a:lnTo>
                    <a:pt x="742" y="1495"/>
                  </a:lnTo>
                  <a:lnTo>
                    <a:pt x="674" y="1485"/>
                  </a:lnTo>
                  <a:lnTo>
                    <a:pt x="609" y="1471"/>
                  </a:lnTo>
                  <a:lnTo>
                    <a:pt x="545" y="1450"/>
                  </a:lnTo>
                  <a:lnTo>
                    <a:pt x="483" y="1424"/>
                  </a:lnTo>
                  <a:lnTo>
                    <a:pt x="425" y="1392"/>
                  </a:lnTo>
                  <a:lnTo>
                    <a:pt x="369" y="1357"/>
                  </a:lnTo>
                  <a:lnTo>
                    <a:pt x="316" y="1316"/>
                  </a:lnTo>
                  <a:lnTo>
                    <a:pt x="268" y="1272"/>
                  </a:lnTo>
                  <a:lnTo>
                    <a:pt x="222" y="1223"/>
                  </a:lnTo>
                  <a:lnTo>
                    <a:pt x="182" y="1171"/>
                  </a:lnTo>
                  <a:lnTo>
                    <a:pt x="147" y="1115"/>
                  </a:lnTo>
                  <a:lnTo>
                    <a:pt x="116" y="1056"/>
                  </a:lnTo>
                  <a:lnTo>
                    <a:pt x="116" y="1268"/>
                  </a:lnTo>
                  <a:lnTo>
                    <a:pt x="0" y="1268"/>
                  </a:lnTo>
                  <a:lnTo>
                    <a:pt x="0" y="807"/>
                  </a:lnTo>
                  <a:lnTo>
                    <a:pt x="463" y="807"/>
                  </a:lnTo>
                  <a:lnTo>
                    <a:pt x="463" y="922"/>
                  </a:lnTo>
                  <a:lnTo>
                    <a:pt x="190" y="922"/>
                  </a:lnTo>
                  <a:lnTo>
                    <a:pt x="209" y="979"/>
                  </a:lnTo>
                  <a:lnTo>
                    <a:pt x="233" y="1032"/>
                  </a:lnTo>
                  <a:lnTo>
                    <a:pt x="262" y="1082"/>
                  </a:lnTo>
                  <a:lnTo>
                    <a:pt x="296" y="1130"/>
                  </a:lnTo>
                  <a:lnTo>
                    <a:pt x="334" y="1174"/>
                  </a:lnTo>
                  <a:lnTo>
                    <a:pt x="375" y="1215"/>
                  </a:lnTo>
                  <a:lnTo>
                    <a:pt x="421" y="1253"/>
                  </a:lnTo>
                  <a:lnTo>
                    <a:pt x="470" y="1285"/>
                  </a:lnTo>
                  <a:lnTo>
                    <a:pt x="521" y="1314"/>
                  </a:lnTo>
                  <a:lnTo>
                    <a:pt x="575" y="1338"/>
                  </a:lnTo>
                  <a:lnTo>
                    <a:pt x="632" y="1358"/>
                  </a:lnTo>
                  <a:lnTo>
                    <a:pt x="690" y="1371"/>
                  </a:lnTo>
                  <a:lnTo>
                    <a:pt x="750" y="1380"/>
                  </a:lnTo>
                  <a:lnTo>
                    <a:pt x="811" y="1383"/>
                  </a:lnTo>
                  <a:lnTo>
                    <a:pt x="876" y="1380"/>
                  </a:lnTo>
                  <a:lnTo>
                    <a:pt x="939" y="1370"/>
                  </a:lnTo>
                  <a:lnTo>
                    <a:pt x="1000" y="1355"/>
                  </a:lnTo>
                  <a:lnTo>
                    <a:pt x="1059" y="1333"/>
                  </a:lnTo>
                  <a:lnTo>
                    <a:pt x="1115" y="1306"/>
                  </a:lnTo>
                  <a:lnTo>
                    <a:pt x="1167" y="1274"/>
                  </a:lnTo>
                  <a:lnTo>
                    <a:pt x="1216" y="1238"/>
                  </a:lnTo>
                  <a:lnTo>
                    <a:pt x="1262" y="1197"/>
                  </a:lnTo>
                  <a:lnTo>
                    <a:pt x="1303" y="1152"/>
                  </a:lnTo>
                  <a:lnTo>
                    <a:pt x="1340" y="1103"/>
                  </a:lnTo>
                  <a:lnTo>
                    <a:pt x="1371" y="1051"/>
                  </a:lnTo>
                  <a:lnTo>
                    <a:pt x="1398" y="995"/>
                  </a:lnTo>
                  <a:lnTo>
                    <a:pt x="1420" y="938"/>
                  </a:lnTo>
                  <a:lnTo>
                    <a:pt x="1435" y="877"/>
                  </a:lnTo>
                  <a:lnTo>
                    <a:pt x="1445" y="814"/>
                  </a:lnTo>
                  <a:lnTo>
                    <a:pt x="1448" y="749"/>
                  </a:lnTo>
                  <a:lnTo>
                    <a:pt x="1445" y="684"/>
                  </a:lnTo>
                  <a:lnTo>
                    <a:pt x="1435" y="621"/>
                  </a:lnTo>
                  <a:lnTo>
                    <a:pt x="1420" y="561"/>
                  </a:lnTo>
                  <a:lnTo>
                    <a:pt x="1398" y="503"/>
                  </a:lnTo>
                  <a:lnTo>
                    <a:pt x="1371" y="448"/>
                  </a:lnTo>
                  <a:lnTo>
                    <a:pt x="1340" y="395"/>
                  </a:lnTo>
                  <a:lnTo>
                    <a:pt x="1303" y="346"/>
                  </a:lnTo>
                  <a:lnTo>
                    <a:pt x="1262" y="301"/>
                  </a:lnTo>
                  <a:lnTo>
                    <a:pt x="1216" y="260"/>
                  </a:lnTo>
                  <a:lnTo>
                    <a:pt x="1167" y="223"/>
                  </a:lnTo>
                  <a:lnTo>
                    <a:pt x="1115" y="192"/>
                  </a:lnTo>
                  <a:lnTo>
                    <a:pt x="1059" y="166"/>
                  </a:lnTo>
                  <a:lnTo>
                    <a:pt x="1000" y="144"/>
                  </a:lnTo>
                  <a:lnTo>
                    <a:pt x="939" y="128"/>
                  </a:lnTo>
                  <a:lnTo>
                    <a:pt x="876" y="119"/>
                  </a:lnTo>
                  <a:lnTo>
                    <a:pt x="811" y="116"/>
                  </a:lnTo>
                  <a:lnTo>
                    <a:pt x="750" y="119"/>
                  </a:lnTo>
                  <a:lnTo>
                    <a:pt x="690" y="127"/>
                  </a:lnTo>
                  <a:lnTo>
                    <a:pt x="632" y="141"/>
                  </a:lnTo>
                  <a:lnTo>
                    <a:pt x="575" y="160"/>
                  </a:lnTo>
                  <a:lnTo>
                    <a:pt x="521" y="184"/>
                  </a:lnTo>
                  <a:lnTo>
                    <a:pt x="469" y="212"/>
                  </a:lnTo>
                  <a:lnTo>
                    <a:pt x="420" y="245"/>
                  </a:lnTo>
                  <a:lnTo>
                    <a:pt x="375" y="284"/>
                  </a:lnTo>
                  <a:lnTo>
                    <a:pt x="333" y="326"/>
                  </a:lnTo>
                  <a:lnTo>
                    <a:pt x="321" y="337"/>
                  </a:lnTo>
                  <a:lnTo>
                    <a:pt x="309" y="343"/>
                  </a:lnTo>
                  <a:lnTo>
                    <a:pt x="294" y="346"/>
                  </a:lnTo>
                  <a:lnTo>
                    <a:pt x="279" y="345"/>
                  </a:lnTo>
                  <a:lnTo>
                    <a:pt x="264" y="341"/>
                  </a:lnTo>
                  <a:lnTo>
                    <a:pt x="252" y="331"/>
                  </a:lnTo>
                  <a:lnTo>
                    <a:pt x="241" y="320"/>
                  </a:lnTo>
                  <a:lnTo>
                    <a:pt x="235" y="306"/>
                  </a:lnTo>
                  <a:lnTo>
                    <a:pt x="232" y="293"/>
                  </a:lnTo>
                  <a:lnTo>
                    <a:pt x="233" y="277"/>
                  </a:lnTo>
                  <a:lnTo>
                    <a:pt x="238" y="263"/>
                  </a:lnTo>
                  <a:lnTo>
                    <a:pt x="247" y="251"/>
                  </a:lnTo>
                  <a:lnTo>
                    <a:pt x="291" y="205"/>
                  </a:lnTo>
                  <a:lnTo>
                    <a:pt x="338" y="164"/>
                  </a:lnTo>
                  <a:lnTo>
                    <a:pt x="390" y="126"/>
                  </a:lnTo>
                  <a:lnTo>
                    <a:pt x="443" y="94"/>
                  </a:lnTo>
                  <a:lnTo>
                    <a:pt x="500" y="65"/>
                  </a:lnTo>
                  <a:lnTo>
                    <a:pt x="559" y="42"/>
                  </a:lnTo>
                  <a:lnTo>
                    <a:pt x="619" y="24"/>
                  </a:lnTo>
                  <a:lnTo>
                    <a:pt x="682" y="11"/>
                  </a:lnTo>
                  <a:lnTo>
                    <a:pt x="747" y="4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Freeform 424"/>
            <p:cNvSpPr>
              <a:spLocks/>
            </p:cNvSpPr>
            <p:nvPr/>
          </p:nvSpPr>
          <p:spPr bwMode="auto">
            <a:xfrm>
              <a:off x="7375525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Freeform 425"/>
            <p:cNvSpPr>
              <a:spLocks/>
            </p:cNvSpPr>
            <p:nvPr/>
          </p:nvSpPr>
          <p:spPr bwMode="auto">
            <a:xfrm>
              <a:off x="7375525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Freeform 426"/>
            <p:cNvSpPr>
              <a:spLocks noEditPoints="1"/>
            </p:cNvSpPr>
            <p:nvPr/>
          </p:nvSpPr>
          <p:spPr bwMode="auto">
            <a:xfrm>
              <a:off x="7191375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919 h 3456"/>
                <a:gd name="T28" fmla="*/ 3104 w 3127"/>
                <a:gd name="T29" fmla="*/ 1947 h 3456"/>
                <a:gd name="T30" fmla="*/ 3069 w 3127"/>
                <a:gd name="T31" fmla="*/ 1958 h 3456"/>
                <a:gd name="T32" fmla="*/ 3036 w 3127"/>
                <a:gd name="T33" fmla="*/ 1947 h 3456"/>
                <a:gd name="T34" fmla="*/ 3014 w 3127"/>
                <a:gd name="T35" fmla="*/ 191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565 w 3127"/>
                <a:gd name="T45" fmla="*/ 3341 h 3456"/>
                <a:gd name="T46" fmla="*/ 1598 w 3127"/>
                <a:gd name="T47" fmla="*/ 3352 h 3456"/>
                <a:gd name="T48" fmla="*/ 1618 w 3127"/>
                <a:gd name="T49" fmla="*/ 3381 h 3456"/>
                <a:gd name="T50" fmla="*/ 1618 w 3127"/>
                <a:gd name="T51" fmla="*/ 3416 h 3456"/>
                <a:gd name="T52" fmla="*/ 1598 w 3127"/>
                <a:gd name="T53" fmla="*/ 3444 h 3456"/>
                <a:gd name="T54" fmla="*/ 1565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01"/>
                  </a:lnTo>
                  <a:lnTo>
                    <a:pt x="3125" y="1919"/>
                  </a:lnTo>
                  <a:lnTo>
                    <a:pt x="3117" y="1934"/>
                  </a:lnTo>
                  <a:lnTo>
                    <a:pt x="3104" y="1947"/>
                  </a:lnTo>
                  <a:lnTo>
                    <a:pt x="3088" y="1955"/>
                  </a:lnTo>
                  <a:lnTo>
                    <a:pt x="3069" y="1958"/>
                  </a:lnTo>
                  <a:lnTo>
                    <a:pt x="3051" y="1955"/>
                  </a:lnTo>
                  <a:lnTo>
                    <a:pt x="3036" y="1947"/>
                  </a:lnTo>
                  <a:lnTo>
                    <a:pt x="3023" y="1934"/>
                  </a:lnTo>
                  <a:lnTo>
                    <a:pt x="3014" y="1919"/>
                  </a:lnTo>
                  <a:lnTo>
                    <a:pt x="3012" y="1901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565" y="3341"/>
                  </a:lnTo>
                  <a:lnTo>
                    <a:pt x="1582" y="3344"/>
                  </a:lnTo>
                  <a:lnTo>
                    <a:pt x="1598" y="3352"/>
                  </a:lnTo>
                  <a:lnTo>
                    <a:pt x="1611" y="3364"/>
                  </a:lnTo>
                  <a:lnTo>
                    <a:pt x="1618" y="3381"/>
                  </a:lnTo>
                  <a:lnTo>
                    <a:pt x="1621" y="3398"/>
                  </a:lnTo>
                  <a:lnTo>
                    <a:pt x="1618" y="3416"/>
                  </a:lnTo>
                  <a:lnTo>
                    <a:pt x="1611" y="3432"/>
                  </a:lnTo>
                  <a:lnTo>
                    <a:pt x="1598" y="3444"/>
                  </a:lnTo>
                  <a:lnTo>
                    <a:pt x="1582" y="3453"/>
                  </a:lnTo>
                  <a:lnTo>
                    <a:pt x="1565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4" name="Group 1493"/>
          <p:cNvGrpSpPr/>
          <p:nvPr/>
        </p:nvGrpSpPr>
        <p:grpSpPr>
          <a:xfrm>
            <a:off x="2521076" y="1889295"/>
            <a:ext cx="592138" cy="609600"/>
            <a:chOff x="6262688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95" name="Freeform 431"/>
            <p:cNvSpPr>
              <a:spLocks noEditPoints="1"/>
            </p:cNvSpPr>
            <p:nvPr/>
          </p:nvSpPr>
          <p:spPr bwMode="auto">
            <a:xfrm>
              <a:off x="6650038" y="5324475"/>
              <a:ext cx="204788" cy="263525"/>
            </a:xfrm>
            <a:custGeom>
              <a:avLst/>
              <a:gdLst>
                <a:gd name="T0" fmla="*/ 440 w 1158"/>
                <a:gd name="T1" fmla="*/ 858 h 1498"/>
                <a:gd name="T2" fmla="*/ 328 w 1158"/>
                <a:gd name="T3" fmla="*/ 964 h 1498"/>
                <a:gd name="T4" fmla="*/ 256 w 1158"/>
                <a:gd name="T5" fmla="*/ 1096 h 1498"/>
                <a:gd name="T6" fmla="*/ 232 w 1158"/>
                <a:gd name="T7" fmla="*/ 1247 h 1498"/>
                <a:gd name="T8" fmla="*/ 926 w 1158"/>
                <a:gd name="T9" fmla="*/ 1247 h 1498"/>
                <a:gd name="T10" fmla="*/ 901 w 1158"/>
                <a:gd name="T11" fmla="*/ 1096 h 1498"/>
                <a:gd name="T12" fmla="*/ 830 w 1158"/>
                <a:gd name="T13" fmla="*/ 964 h 1498"/>
                <a:gd name="T14" fmla="*/ 719 w 1158"/>
                <a:gd name="T15" fmla="*/ 858 h 1498"/>
                <a:gd name="T16" fmla="*/ 532 w 1158"/>
                <a:gd name="T17" fmla="*/ 807 h 1498"/>
                <a:gd name="T18" fmla="*/ 234 w 1158"/>
                <a:gd name="T19" fmla="*/ 303 h 1498"/>
                <a:gd name="T20" fmla="*/ 275 w 1158"/>
                <a:gd name="T21" fmla="*/ 449 h 1498"/>
                <a:gd name="T22" fmla="*/ 361 w 1158"/>
                <a:gd name="T23" fmla="*/ 573 h 1498"/>
                <a:gd name="T24" fmla="*/ 484 w 1158"/>
                <a:gd name="T25" fmla="*/ 669 h 1498"/>
                <a:gd name="T26" fmla="*/ 673 w 1158"/>
                <a:gd name="T27" fmla="*/ 669 h 1498"/>
                <a:gd name="T28" fmla="*/ 797 w 1158"/>
                <a:gd name="T29" fmla="*/ 573 h 1498"/>
                <a:gd name="T30" fmla="*/ 882 w 1158"/>
                <a:gd name="T31" fmla="*/ 449 h 1498"/>
                <a:gd name="T32" fmla="*/ 924 w 1158"/>
                <a:gd name="T33" fmla="*/ 303 h 1498"/>
                <a:gd name="T34" fmla="*/ 232 w 1158"/>
                <a:gd name="T35" fmla="*/ 116 h 1498"/>
                <a:gd name="T36" fmla="*/ 1119 w 1158"/>
                <a:gd name="T37" fmla="*/ 4 h 1498"/>
                <a:gd name="T38" fmla="*/ 1155 w 1158"/>
                <a:gd name="T39" fmla="*/ 40 h 1498"/>
                <a:gd name="T40" fmla="*/ 1147 w 1158"/>
                <a:gd name="T41" fmla="*/ 92 h 1498"/>
                <a:gd name="T42" fmla="*/ 1101 w 1158"/>
                <a:gd name="T43" fmla="*/ 116 h 1498"/>
                <a:gd name="T44" fmla="*/ 1040 w 1158"/>
                <a:gd name="T45" fmla="*/ 306 h 1498"/>
                <a:gd name="T46" fmla="*/ 1002 w 1158"/>
                <a:gd name="T47" fmla="*/ 463 h 1498"/>
                <a:gd name="T48" fmla="*/ 923 w 1158"/>
                <a:gd name="T49" fmla="*/ 603 h 1498"/>
                <a:gd name="T50" fmla="*/ 808 w 1158"/>
                <a:gd name="T51" fmla="*/ 718 h 1498"/>
                <a:gd name="T52" fmla="*/ 850 w 1158"/>
                <a:gd name="T53" fmla="*/ 816 h 1498"/>
                <a:gd name="T54" fmla="*/ 954 w 1158"/>
                <a:gd name="T55" fmla="*/ 940 h 1498"/>
                <a:gd name="T56" fmla="*/ 1020 w 1158"/>
                <a:gd name="T57" fmla="*/ 1085 h 1498"/>
                <a:gd name="T58" fmla="*/ 1042 w 1158"/>
                <a:gd name="T59" fmla="*/ 1247 h 1498"/>
                <a:gd name="T60" fmla="*/ 1119 w 1158"/>
                <a:gd name="T61" fmla="*/ 1386 h 1498"/>
                <a:gd name="T62" fmla="*/ 1155 w 1158"/>
                <a:gd name="T63" fmla="*/ 1423 h 1498"/>
                <a:gd name="T64" fmla="*/ 1147 w 1158"/>
                <a:gd name="T65" fmla="*/ 1474 h 1498"/>
                <a:gd name="T66" fmla="*/ 1101 w 1158"/>
                <a:gd name="T67" fmla="*/ 1498 h 1498"/>
                <a:gd name="T68" fmla="*/ 24 w 1158"/>
                <a:gd name="T69" fmla="*/ 1486 h 1498"/>
                <a:gd name="T70" fmla="*/ 0 w 1158"/>
                <a:gd name="T71" fmla="*/ 1440 h 1498"/>
                <a:gd name="T72" fmla="*/ 24 w 1158"/>
                <a:gd name="T73" fmla="*/ 1394 h 1498"/>
                <a:gd name="T74" fmla="*/ 115 w 1158"/>
                <a:gd name="T75" fmla="*/ 1383 h 1498"/>
                <a:gd name="T76" fmla="*/ 126 w 1158"/>
                <a:gd name="T77" fmla="*/ 1138 h 1498"/>
                <a:gd name="T78" fmla="*/ 179 w 1158"/>
                <a:gd name="T79" fmla="*/ 986 h 1498"/>
                <a:gd name="T80" fmla="*/ 269 w 1158"/>
                <a:gd name="T81" fmla="*/ 854 h 1498"/>
                <a:gd name="T82" fmla="*/ 395 w 1158"/>
                <a:gd name="T83" fmla="*/ 749 h 1498"/>
                <a:gd name="T84" fmla="*/ 269 w 1158"/>
                <a:gd name="T85" fmla="*/ 644 h 1498"/>
                <a:gd name="T86" fmla="*/ 179 w 1158"/>
                <a:gd name="T87" fmla="*/ 513 h 1498"/>
                <a:gd name="T88" fmla="*/ 126 w 1158"/>
                <a:gd name="T89" fmla="*/ 361 h 1498"/>
                <a:gd name="T90" fmla="*/ 115 w 1158"/>
                <a:gd name="T91" fmla="*/ 116 h 1498"/>
                <a:gd name="T92" fmla="*/ 24 w 1158"/>
                <a:gd name="T93" fmla="*/ 104 h 1498"/>
                <a:gd name="T94" fmla="*/ 0 w 1158"/>
                <a:gd name="T95" fmla="*/ 58 h 1498"/>
                <a:gd name="T96" fmla="*/ 24 w 1158"/>
                <a:gd name="T97" fmla="*/ 12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8" h="1498">
                  <a:moveTo>
                    <a:pt x="532" y="807"/>
                  </a:moveTo>
                  <a:lnTo>
                    <a:pt x="484" y="830"/>
                  </a:lnTo>
                  <a:lnTo>
                    <a:pt x="440" y="858"/>
                  </a:lnTo>
                  <a:lnTo>
                    <a:pt x="399" y="890"/>
                  </a:lnTo>
                  <a:lnTo>
                    <a:pt x="361" y="925"/>
                  </a:lnTo>
                  <a:lnTo>
                    <a:pt x="328" y="964"/>
                  </a:lnTo>
                  <a:lnTo>
                    <a:pt x="300" y="1005"/>
                  </a:lnTo>
                  <a:lnTo>
                    <a:pt x="275" y="1050"/>
                  </a:lnTo>
                  <a:lnTo>
                    <a:pt x="256" y="1096"/>
                  </a:lnTo>
                  <a:lnTo>
                    <a:pt x="243" y="1145"/>
                  </a:lnTo>
                  <a:lnTo>
                    <a:pt x="234" y="1195"/>
                  </a:lnTo>
                  <a:lnTo>
                    <a:pt x="232" y="1247"/>
                  </a:lnTo>
                  <a:lnTo>
                    <a:pt x="232" y="1383"/>
                  </a:lnTo>
                  <a:lnTo>
                    <a:pt x="926" y="1383"/>
                  </a:lnTo>
                  <a:lnTo>
                    <a:pt x="926" y="1247"/>
                  </a:lnTo>
                  <a:lnTo>
                    <a:pt x="924" y="1195"/>
                  </a:lnTo>
                  <a:lnTo>
                    <a:pt x="916" y="1145"/>
                  </a:lnTo>
                  <a:lnTo>
                    <a:pt x="901" y="1096"/>
                  </a:lnTo>
                  <a:lnTo>
                    <a:pt x="882" y="1050"/>
                  </a:lnTo>
                  <a:lnTo>
                    <a:pt x="859" y="1005"/>
                  </a:lnTo>
                  <a:lnTo>
                    <a:pt x="830" y="964"/>
                  </a:lnTo>
                  <a:lnTo>
                    <a:pt x="797" y="925"/>
                  </a:lnTo>
                  <a:lnTo>
                    <a:pt x="760" y="890"/>
                  </a:lnTo>
                  <a:lnTo>
                    <a:pt x="719" y="858"/>
                  </a:lnTo>
                  <a:lnTo>
                    <a:pt x="673" y="830"/>
                  </a:lnTo>
                  <a:lnTo>
                    <a:pt x="626" y="807"/>
                  </a:lnTo>
                  <a:lnTo>
                    <a:pt x="532" y="807"/>
                  </a:lnTo>
                  <a:close/>
                  <a:moveTo>
                    <a:pt x="232" y="116"/>
                  </a:moveTo>
                  <a:lnTo>
                    <a:pt x="232" y="252"/>
                  </a:lnTo>
                  <a:lnTo>
                    <a:pt x="234" y="303"/>
                  </a:lnTo>
                  <a:lnTo>
                    <a:pt x="243" y="353"/>
                  </a:lnTo>
                  <a:lnTo>
                    <a:pt x="256" y="403"/>
                  </a:lnTo>
                  <a:lnTo>
                    <a:pt x="275" y="449"/>
                  </a:lnTo>
                  <a:lnTo>
                    <a:pt x="300" y="493"/>
                  </a:lnTo>
                  <a:lnTo>
                    <a:pt x="328" y="535"/>
                  </a:lnTo>
                  <a:lnTo>
                    <a:pt x="361" y="573"/>
                  </a:lnTo>
                  <a:lnTo>
                    <a:pt x="399" y="609"/>
                  </a:lnTo>
                  <a:lnTo>
                    <a:pt x="440" y="640"/>
                  </a:lnTo>
                  <a:lnTo>
                    <a:pt x="484" y="669"/>
                  </a:lnTo>
                  <a:lnTo>
                    <a:pt x="532" y="692"/>
                  </a:lnTo>
                  <a:lnTo>
                    <a:pt x="626" y="692"/>
                  </a:lnTo>
                  <a:lnTo>
                    <a:pt x="673" y="669"/>
                  </a:lnTo>
                  <a:lnTo>
                    <a:pt x="719" y="640"/>
                  </a:lnTo>
                  <a:lnTo>
                    <a:pt x="760" y="609"/>
                  </a:lnTo>
                  <a:lnTo>
                    <a:pt x="797" y="573"/>
                  </a:lnTo>
                  <a:lnTo>
                    <a:pt x="830" y="535"/>
                  </a:lnTo>
                  <a:lnTo>
                    <a:pt x="859" y="493"/>
                  </a:lnTo>
                  <a:lnTo>
                    <a:pt x="882" y="449"/>
                  </a:lnTo>
                  <a:lnTo>
                    <a:pt x="901" y="403"/>
                  </a:lnTo>
                  <a:lnTo>
                    <a:pt x="916" y="353"/>
                  </a:lnTo>
                  <a:lnTo>
                    <a:pt x="924" y="303"/>
                  </a:lnTo>
                  <a:lnTo>
                    <a:pt x="926" y="252"/>
                  </a:lnTo>
                  <a:lnTo>
                    <a:pt x="926" y="116"/>
                  </a:lnTo>
                  <a:lnTo>
                    <a:pt x="232" y="116"/>
                  </a:lnTo>
                  <a:close/>
                  <a:moveTo>
                    <a:pt x="57" y="0"/>
                  </a:moveTo>
                  <a:lnTo>
                    <a:pt x="1101" y="0"/>
                  </a:lnTo>
                  <a:lnTo>
                    <a:pt x="1119" y="4"/>
                  </a:lnTo>
                  <a:lnTo>
                    <a:pt x="1135" y="12"/>
                  </a:lnTo>
                  <a:lnTo>
                    <a:pt x="1147" y="24"/>
                  </a:lnTo>
                  <a:lnTo>
                    <a:pt x="1155" y="40"/>
                  </a:lnTo>
                  <a:lnTo>
                    <a:pt x="1158" y="58"/>
                  </a:lnTo>
                  <a:lnTo>
                    <a:pt x="1155" y="76"/>
                  </a:lnTo>
                  <a:lnTo>
                    <a:pt x="1147" y="92"/>
                  </a:lnTo>
                  <a:lnTo>
                    <a:pt x="1135" y="104"/>
                  </a:lnTo>
                  <a:lnTo>
                    <a:pt x="1119" y="112"/>
                  </a:lnTo>
                  <a:lnTo>
                    <a:pt x="1101" y="116"/>
                  </a:lnTo>
                  <a:lnTo>
                    <a:pt x="1042" y="116"/>
                  </a:lnTo>
                  <a:lnTo>
                    <a:pt x="1042" y="252"/>
                  </a:lnTo>
                  <a:lnTo>
                    <a:pt x="1040" y="306"/>
                  </a:lnTo>
                  <a:lnTo>
                    <a:pt x="1032" y="361"/>
                  </a:lnTo>
                  <a:lnTo>
                    <a:pt x="1020" y="413"/>
                  </a:lnTo>
                  <a:lnTo>
                    <a:pt x="1002" y="463"/>
                  </a:lnTo>
                  <a:lnTo>
                    <a:pt x="980" y="513"/>
                  </a:lnTo>
                  <a:lnTo>
                    <a:pt x="954" y="559"/>
                  </a:lnTo>
                  <a:lnTo>
                    <a:pt x="923" y="603"/>
                  </a:lnTo>
                  <a:lnTo>
                    <a:pt x="888" y="644"/>
                  </a:lnTo>
                  <a:lnTo>
                    <a:pt x="850" y="682"/>
                  </a:lnTo>
                  <a:lnTo>
                    <a:pt x="808" y="718"/>
                  </a:lnTo>
                  <a:lnTo>
                    <a:pt x="763" y="749"/>
                  </a:lnTo>
                  <a:lnTo>
                    <a:pt x="808" y="781"/>
                  </a:lnTo>
                  <a:lnTo>
                    <a:pt x="850" y="816"/>
                  </a:lnTo>
                  <a:lnTo>
                    <a:pt x="888" y="854"/>
                  </a:lnTo>
                  <a:lnTo>
                    <a:pt x="923" y="896"/>
                  </a:lnTo>
                  <a:lnTo>
                    <a:pt x="954" y="940"/>
                  </a:lnTo>
                  <a:lnTo>
                    <a:pt x="980" y="986"/>
                  </a:lnTo>
                  <a:lnTo>
                    <a:pt x="1002" y="1035"/>
                  </a:lnTo>
                  <a:lnTo>
                    <a:pt x="1020" y="1085"/>
                  </a:lnTo>
                  <a:lnTo>
                    <a:pt x="1032" y="1138"/>
                  </a:lnTo>
                  <a:lnTo>
                    <a:pt x="1040" y="1192"/>
                  </a:lnTo>
                  <a:lnTo>
                    <a:pt x="1042" y="1247"/>
                  </a:lnTo>
                  <a:lnTo>
                    <a:pt x="1042" y="1383"/>
                  </a:lnTo>
                  <a:lnTo>
                    <a:pt x="1101" y="1383"/>
                  </a:lnTo>
                  <a:lnTo>
                    <a:pt x="1119" y="1386"/>
                  </a:lnTo>
                  <a:lnTo>
                    <a:pt x="1135" y="1394"/>
                  </a:lnTo>
                  <a:lnTo>
                    <a:pt x="1147" y="1406"/>
                  </a:lnTo>
                  <a:lnTo>
                    <a:pt x="1155" y="1423"/>
                  </a:lnTo>
                  <a:lnTo>
                    <a:pt x="1158" y="1440"/>
                  </a:lnTo>
                  <a:lnTo>
                    <a:pt x="1155" y="1458"/>
                  </a:lnTo>
                  <a:lnTo>
                    <a:pt x="1147" y="1474"/>
                  </a:lnTo>
                  <a:lnTo>
                    <a:pt x="1135" y="1486"/>
                  </a:lnTo>
                  <a:lnTo>
                    <a:pt x="1119" y="1495"/>
                  </a:lnTo>
                  <a:lnTo>
                    <a:pt x="1101" y="1498"/>
                  </a:lnTo>
                  <a:lnTo>
                    <a:pt x="57" y="1498"/>
                  </a:lnTo>
                  <a:lnTo>
                    <a:pt x="40" y="1495"/>
                  </a:lnTo>
                  <a:lnTo>
                    <a:pt x="24" y="1486"/>
                  </a:lnTo>
                  <a:lnTo>
                    <a:pt x="11" y="1474"/>
                  </a:lnTo>
                  <a:lnTo>
                    <a:pt x="3" y="1458"/>
                  </a:lnTo>
                  <a:lnTo>
                    <a:pt x="0" y="1440"/>
                  </a:lnTo>
                  <a:lnTo>
                    <a:pt x="3" y="1423"/>
                  </a:lnTo>
                  <a:lnTo>
                    <a:pt x="11" y="1406"/>
                  </a:lnTo>
                  <a:lnTo>
                    <a:pt x="24" y="1394"/>
                  </a:lnTo>
                  <a:lnTo>
                    <a:pt x="40" y="1386"/>
                  </a:lnTo>
                  <a:lnTo>
                    <a:pt x="57" y="1383"/>
                  </a:lnTo>
                  <a:lnTo>
                    <a:pt x="115" y="1383"/>
                  </a:lnTo>
                  <a:lnTo>
                    <a:pt x="115" y="1247"/>
                  </a:lnTo>
                  <a:lnTo>
                    <a:pt x="119" y="1192"/>
                  </a:lnTo>
                  <a:lnTo>
                    <a:pt x="126" y="1138"/>
                  </a:lnTo>
                  <a:lnTo>
                    <a:pt x="139" y="1085"/>
                  </a:lnTo>
                  <a:lnTo>
                    <a:pt x="156" y="1035"/>
                  </a:lnTo>
                  <a:lnTo>
                    <a:pt x="179" y="986"/>
                  </a:lnTo>
                  <a:lnTo>
                    <a:pt x="205" y="940"/>
                  </a:lnTo>
                  <a:lnTo>
                    <a:pt x="235" y="896"/>
                  </a:lnTo>
                  <a:lnTo>
                    <a:pt x="269" y="854"/>
                  </a:lnTo>
                  <a:lnTo>
                    <a:pt x="308" y="816"/>
                  </a:lnTo>
                  <a:lnTo>
                    <a:pt x="350" y="781"/>
                  </a:lnTo>
                  <a:lnTo>
                    <a:pt x="395" y="749"/>
                  </a:lnTo>
                  <a:lnTo>
                    <a:pt x="350" y="718"/>
                  </a:lnTo>
                  <a:lnTo>
                    <a:pt x="308" y="682"/>
                  </a:lnTo>
                  <a:lnTo>
                    <a:pt x="269" y="644"/>
                  </a:lnTo>
                  <a:lnTo>
                    <a:pt x="235" y="603"/>
                  </a:lnTo>
                  <a:lnTo>
                    <a:pt x="205" y="559"/>
                  </a:lnTo>
                  <a:lnTo>
                    <a:pt x="179" y="513"/>
                  </a:lnTo>
                  <a:lnTo>
                    <a:pt x="156" y="463"/>
                  </a:lnTo>
                  <a:lnTo>
                    <a:pt x="139" y="413"/>
                  </a:lnTo>
                  <a:lnTo>
                    <a:pt x="126" y="361"/>
                  </a:lnTo>
                  <a:lnTo>
                    <a:pt x="119" y="306"/>
                  </a:lnTo>
                  <a:lnTo>
                    <a:pt x="115" y="252"/>
                  </a:lnTo>
                  <a:lnTo>
                    <a:pt x="115" y="116"/>
                  </a:lnTo>
                  <a:lnTo>
                    <a:pt x="57" y="116"/>
                  </a:lnTo>
                  <a:lnTo>
                    <a:pt x="40" y="112"/>
                  </a:lnTo>
                  <a:lnTo>
                    <a:pt x="24" y="104"/>
                  </a:lnTo>
                  <a:lnTo>
                    <a:pt x="11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Freeform 432"/>
            <p:cNvSpPr>
              <a:spLocks/>
            </p:cNvSpPr>
            <p:nvPr/>
          </p:nvSpPr>
          <p:spPr bwMode="auto">
            <a:xfrm>
              <a:off x="6446838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Freeform 433"/>
            <p:cNvSpPr>
              <a:spLocks/>
            </p:cNvSpPr>
            <p:nvPr/>
          </p:nvSpPr>
          <p:spPr bwMode="auto">
            <a:xfrm>
              <a:off x="6446838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Freeform 434"/>
            <p:cNvSpPr>
              <a:spLocks noEditPoints="1"/>
            </p:cNvSpPr>
            <p:nvPr/>
          </p:nvSpPr>
          <p:spPr bwMode="auto">
            <a:xfrm>
              <a:off x="6262688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746 h 3456"/>
                <a:gd name="T28" fmla="*/ 3104 w 3127"/>
                <a:gd name="T29" fmla="*/ 1774 h 3456"/>
                <a:gd name="T30" fmla="*/ 3069 w 3127"/>
                <a:gd name="T31" fmla="*/ 1786 h 3456"/>
                <a:gd name="T32" fmla="*/ 117 w 3127"/>
                <a:gd name="T33" fmla="*/ 3293 h 3456"/>
                <a:gd name="T34" fmla="*/ 125 w 3127"/>
                <a:gd name="T35" fmla="*/ 3321 h 3456"/>
                <a:gd name="T36" fmla="*/ 149 w 3127"/>
                <a:gd name="T37" fmla="*/ 3339 h 3456"/>
                <a:gd name="T38" fmla="*/ 1911 w 3127"/>
                <a:gd name="T39" fmla="*/ 3341 h 3456"/>
                <a:gd name="T40" fmla="*/ 1946 w 3127"/>
                <a:gd name="T41" fmla="*/ 3352 h 3456"/>
                <a:gd name="T42" fmla="*/ 1967 w 3127"/>
                <a:gd name="T43" fmla="*/ 3381 h 3456"/>
                <a:gd name="T44" fmla="*/ 1967 w 3127"/>
                <a:gd name="T45" fmla="*/ 3416 h 3456"/>
                <a:gd name="T46" fmla="*/ 1946 w 3127"/>
                <a:gd name="T47" fmla="*/ 3444 h 3456"/>
                <a:gd name="T48" fmla="*/ 1911 w 3127"/>
                <a:gd name="T49" fmla="*/ 3456 h 3456"/>
                <a:gd name="T50" fmla="*/ 135 w 3127"/>
                <a:gd name="T51" fmla="*/ 3453 h 3456"/>
                <a:gd name="T52" fmla="*/ 82 w 3127"/>
                <a:gd name="T53" fmla="*/ 3434 h 3456"/>
                <a:gd name="T54" fmla="*/ 39 w 3127"/>
                <a:gd name="T55" fmla="*/ 3398 h 3456"/>
                <a:gd name="T56" fmla="*/ 10 w 3127"/>
                <a:gd name="T57" fmla="*/ 3350 h 3456"/>
                <a:gd name="T58" fmla="*/ 0 w 3127"/>
                <a:gd name="T59" fmla="*/ 3293 h 3456"/>
                <a:gd name="T60" fmla="*/ 3 w 3127"/>
                <a:gd name="T61" fmla="*/ 134 h 3456"/>
                <a:gd name="T62" fmla="*/ 23 w 3127"/>
                <a:gd name="T63" fmla="*/ 81 h 3456"/>
                <a:gd name="T64" fmla="*/ 59 w 3127"/>
                <a:gd name="T65" fmla="*/ 39 h 3456"/>
                <a:gd name="T66" fmla="*/ 107 w 3127"/>
                <a:gd name="T67" fmla="*/ 10 h 3456"/>
                <a:gd name="T68" fmla="*/ 164 w 3127"/>
                <a:gd name="T6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728"/>
                  </a:lnTo>
                  <a:lnTo>
                    <a:pt x="3125" y="1746"/>
                  </a:lnTo>
                  <a:lnTo>
                    <a:pt x="3117" y="1762"/>
                  </a:lnTo>
                  <a:lnTo>
                    <a:pt x="3104" y="1774"/>
                  </a:lnTo>
                  <a:lnTo>
                    <a:pt x="3088" y="1782"/>
                  </a:lnTo>
                  <a:lnTo>
                    <a:pt x="3069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911" y="3341"/>
                  </a:lnTo>
                  <a:lnTo>
                    <a:pt x="1930" y="3344"/>
                  </a:lnTo>
                  <a:lnTo>
                    <a:pt x="1946" y="3352"/>
                  </a:lnTo>
                  <a:lnTo>
                    <a:pt x="1958" y="3364"/>
                  </a:lnTo>
                  <a:lnTo>
                    <a:pt x="1967" y="3381"/>
                  </a:lnTo>
                  <a:lnTo>
                    <a:pt x="1969" y="3398"/>
                  </a:lnTo>
                  <a:lnTo>
                    <a:pt x="1967" y="3416"/>
                  </a:lnTo>
                  <a:lnTo>
                    <a:pt x="1958" y="3432"/>
                  </a:lnTo>
                  <a:lnTo>
                    <a:pt x="1946" y="3444"/>
                  </a:lnTo>
                  <a:lnTo>
                    <a:pt x="1930" y="3453"/>
                  </a:lnTo>
                  <a:lnTo>
                    <a:pt x="1911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9" name="Group 1498"/>
          <p:cNvGrpSpPr/>
          <p:nvPr/>
        </p:nvGrpSpPr>
        <p:grpSpPr>
          <a:xfrm>
            <a:off x="1587963" y="1889295"/>
            <a:ext cx="587376" cy="609600"/>
            <a:chOff x="5337175" y="4978400"/>
            <a:chExt cx="587376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00" name="Freeform 439"/>
            <p:cNvSpPr>
              <a:spLocks noEditPoints="1"/>
            </p:cNvSpPr>
            <p:nvPr/>
          </p:nvSpPr>
          <p:spPr bwMode="auto">
            <a:xfrm>
              <a:off x="5738813" y="5392738"/>
              <a:ext cx="185738" cy="185738"/>
            </a:xfrm>
            <a:custGeom>
              <a:avLst/>
              <a:gdLst>
                <a:gd name="T0" fmla="*/ 196 w 1058"/>
                <a:gd name="T1" fmla="*/ 194 h 1050"/>
                <a:gd name="T2" fmla="*/ 393 w 1058"/>
                <a:gd name="T3" fmla="*/ 726 h 1050"/>
                <a:gd name="T4" fmla="*/ 506 w 1058"/>
                <a:gd name="T5" fmla="*/ 502 h 1050"/>
                <a:gd name="T6" fmla="*/ 731 w 1058"/>
                <a:gd name="T7" fmla="*/ 390 h 1050"/>
                <a:gd name="T8" fmla="*/ 196 w 1058"/>
                <a:gd name="T9" fmla="*/ 194 h 1050"/>
                <a:gd name="T10" fmla="*/ 0 w 1058"/>
                <a:gd name="T11" fmla="*/ 0 h 1050"/>
                <a:gd name="T12" fmla="*/ 1023 w 1058"/>
                <a:gd name="T13" fmla="*/ 374 h 1050"/>
                <a:gd name="T14" fmla="*/ 647 w 1058"/>
                <a:gd name="T15" fmla="*/ 560 h 1050"/>
                <a:gd name="T16" fmla="*/ 1041 w 1058"/>
                <a:gd name="T17" fmla="*/ 952 h 1050"/>
                <a:gd name="T18" fmla="*/ 1050 w 1058"/>
                <a:gd name="T19" fmla="*/ 965 h 1050"/>
                <a:gd name="T20" fmla="*/ 1055 w 1058"/>
                <a:gd name="T21" fmla="*/ 978 h 1050"/>
                <a:gd name="T22" fmla="*/ 1058 w 1058"/>
                <a:gd name="T23" fmla="*/ 993 h 1050"/>
                <a:gd name="T24" fmla="*/ 1055 w 1058"/>
                <a:gd name="T25" fmla="*/ 1007 h 1050"/>
                <a:gd name="T26" fmla="*/ 1050 w 1058"/>
                <a:gd name="T27" fmla="*/ 1021 h 1050"/>
                <a:gd name="T28" fmla="*/ 1041 w 1058"/>
                <a:gd name="T29" fmla="*/ 1034 h 1050"/>
                <a:gd name="T30" fmla="*/ 1028 w 1058"/>
                <a:gd name="T31" fmla="*/ 1043 h 1050"/>
                <a:gd name="T32" fmla="*/ 1014 w 1058"/>
                <a:gd name="T33" fmla="*/ 1048 h 1050"/>
                <a:gd name="T34" fmla="*/ 1000 w 1058"/>
                <a:gd name="T35" fmla="*/ 1050 h 1050"/>
                <a:gd name="T36" fmla="*/ 985 w 1058"/>
                <a:gd name="T37" fmla="*/ 1048 h 1050"/>
                <a:gd name="T38" fmla="*/ 971 w 1058"/>
                <a:gd name="T39" fmla="*/ 1043 h 1050"/>
                <a:gd name="T40" fmla="*/ 959 w 1058"/>
                <a:gd name="T41" fmla="*/ 1034 h 1050"/>
                <a:gd name="T42" fmla="*/ 565 w 1058"/>
                <a:gd name="T43" fmla="*/ 642 h 1050"/>
                <a:gd name="T44" fmla="*/ 377 w 1058"/>
                <a:gd name="T45" fmla="*/ 1016 h 1050"/>
                <a:gd name="T46" fmla="*/ 0 w 1058"/>
                <a:gd name="T47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8" h="1050">
                  <a:moveTo>
                    <a:pt x="196" y="194"/>
                  </a:moveTo>
                  <a:lnTo>
                    <a:pt x="393" y="726"/>
                  </a:lnTo>
                  <a:lnTo>
                    <a:pt x="506" y="502"/>
                  </a:lnTo>
                  <a:lnTo>
                    <a:pt x="731" y="390"/>
                  </a:lnTo>
                  <a:lnTo>
                    <a:pt x="196" y="194"/>
                  </a:lnTo>
                  <a:close/>
                  <a:moveTo>
                    <a:pt x="0" y="0"/>
                  </a:moveTo>
                  <a:lnTo>
                    <a:pt x="1023" y="374"/>
                  </a:lnTo>
                  <a:lnTo>
                    <a:pt x="647" y="560"/>
                  </a:lnTo>
                  <a:lnTo>
                    <a:pt x="1041" y="952"/>
                  </a:lnTo>
                  <a:lnTo>
                    <a:pt x="1050" y="965"/>
                  </a:lnTo>
                  <a:lnTo>
                    <a:pt x="1055" y="978"/>
                  </a:lnTo>
                  <a:lnTo>
                    <a:pt x="1058" y="993"/>
                  </a:lnTo>
                  <a:lnTo>
                    <a:pt x="1055" y="1007"/>
                  </a:lnTo>
                  <a:lnTo>
                    <a:pt x="1050" y="1021"/>
                  </a:lnTo>
                  <a:lnTo>
                    <a:pt x="1041" y="1034"/>
                  </a:lnTo>
                  <a:lnTo>
                    <a:pt x="1028" y="1043"/>
                  </a:lnTo>
                  <a:lnTo>
                    <a:pt x="1014" y="1048"/>
                  </a:lnTo>
                  <a:lnTo>
                    <a:pt x="1000" y="1050"/>
                  </a:lnTo>
                  <a:lnTo>
                    <a:pt x="985" y="1048"/>
                  </a:lnTo>
                  <a:lnTo>
                    <a:pt x="971" y="1043"/>
                  </a:lnTo>
                  <a:lnTo>
                    <a:pt x="959" y="1034"/>
                  </a:lnTo>
                  <a:lnTo>
                    <a:pt x="565" y="642"/>
                  </a:lnTo>
                  <a:lnTo>
                    <a:pt x="377" y="10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Freeform 440"/>
            <p:cNvSpPr>
              <a:spLocks/>
            </p:cNvSpPr>
            <p:nvPr/>
          </p:nvSpPr>
          <p:spPr bwMode="auto">
            <a:xfrm>
              <a:off x="5521325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2" name="Freeform 441"/>
            <p:cNvSpPr>
              <a:spLocks/>
            </p:cNvSpPr>
            <p:nvPr/>
          </p:nvSpPr>
          <p:spPr bwMode="auto">
            <a:xfrm>
              <a:off x="5521325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3" name="Freeform 442"/>
            <p:cNvSpPr>
              <a:spLocks noEditPoints="1"/>
            </p:cNvSpPr>
            <p:nvPr/>
          </p:nvSpPr>
          <p:spPr bwMode="auto">
            <a:xfrm>
              <a:off x="5337175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2379 h 3456"/>
                <a:gd name="T28" fmla="*/ 3104 w 3127"/>
                <a:gd name="T29" fmla="*/ 2408 h 3456"/>
                <a:gd name="T30" fmla="*/ 3069 w 3127"/>
                <a:gd name="T31" fmla="*/ 2419 h 3456"/>
                <a:gd name="T32" fmla="*/ 3036 w 3127"/>
                <a:gd name="T33" fmla="*/ 2408 h 3456"/>
                <a:gd name="T34" fmla="*/ 3014 w 3127"/>
                <a:gd name="T35" fmla="*/ 237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2316 w 3127"/>
                <a:gd name="T45" fmla="*/ 3341 h 3456"/>
                <a:gd name="T46" fmla="*/ 2351 w 3127"/>
                <a:gd name="T47" fmla="*/ 3352 h 3456"/>
                <a:gd name="T48" fmla="*/ 2372 w 3127"/>
                <a:gd name="T49" fmla="*/ 3381 h 3456"/>
                <a:gd name="T50" fmla="*/ 2372 w 3127"/>
                <a:gd name="T51" fmla="*/ 3416 h 3456"/>
                <a:gd name="T52" fmla="*/ 2351 w 3127"/>
                <a:gd name="T53" fmla="*/ 3444 h 3456"/>
                <a:gd name="T54" fmla="*/ 2316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2362"/>
                  </a:lnTo>
                  <a:lnTo>
                    <a:pt x="3125" y="2379"/>
                  </a:lnTo>
                  <a:lnTo>
                    <a:pt x="3117" y="2396"/>
                  </a:lnTo>
                  <a:lnTo>
                    <a:pt x="3104" y="2408"/>
                  </a:lnTo>
                  <a:lnTo>
                    <a:pt x="3088" y="2416"/>
                  </a:lnTo>
                  <a:lnTo>
                    <a:pt x="3069" y="2419"/>
                  </a:lnTo>
                  <a:lnTo>
                    <a:pt x="3051" y="2416"/>
                  </a:lnTo>
                  <a:lnTo>
                    <a:pt x="3036" y="2408"/>
                  </a:lnTo>
                  <a:lnTo>
                    <a:pt x="3023" y="2396"/>
                  </a:lnTo>
                  <a:lnTo>
                    <a:pt x="3014" y="2379"/>
                  </a:lnTo>
                  <a:lnTo>
                    <a:pt x="3012" y="2362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2316" y="3341"/>
                  </a:lnTo>
                  <a:lnTo>
                    <a:pt x="2335" y="3344"/>
                  </a:lnTo>
                  <a:lnTo>
                    <a:pt x="2351" y="3352"/>
                  </a:lnTo>
                  <a:lnTo>
                    <a:pt x="2364" y="3364"/>
                  </a:lnTo>
                  <a:lnTo>
                    <a:pt x="2372" y="3381"/>
                  </a:lnTo>
                  <a:lnTo>
                    <a:pt x="2374" y="3398"/>
                  </a:lnTo>
                  <a:lnTo>
                    <a:pt x="2372" y="3416"/>
                  </a:lnTo>
                  <a:lnTo>
                    <a:pt x="2364" y="3432"/>
                  </a:lnTo>
                  <a:lnTo>
                    <a:pt x="2351" y="3444"/>
                  </a:lnTo>
                  <a:lnTo>
                    <a:pt x="2335" y="3453"/>
                  </a:lnTo>
                  <a:lnTo>
                    <a:pt x="2316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04" name="Group 1503"/>
          <p:cNvGrpSpPr/>
          <p:nvPr/>
        </p:nvGrpSpPr>
        <p:grpSpPr>
          <a:xfrm>
            <a:off x="650088" y="1889295"/>
            <a:ext cx="592138" cy="609600"/>
            <a:chOff x="4392613" y="4978400"/>
            <a:chExt cx="592138" cy="6096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05" name="Freeform 447"/>
            <p:cNvSpPr>
              <a:spLocks noEditPoints="1"/>
            </p:cNvSpPr>
            <p:nvPr/>
          </p:nvSpPr>
          <p:spPr bwMode="auto">
            <a:xfrm>
              <a:off x="4740276" y="5343525"/>
              <a:ext cx="244475" cy="244475"/>
            </a:xfrm>
            <a:custGeom>
              <a:avLst/>
              <a:gdLst>
                <a:gd name="T0" fmla="*/ 579 w 1390"/>
                <a:gd name="T1" fmla="*/ 126 h 1382"/>
                <a:gd name="T2" fmla="*/ 420 w 1390"/>
                <a:gd name="T3" fmla="*/ 184 h 1382"/>
                <a:gd name="T4" fmla="*/ 286 w 1390"/>
                <a:gd name="T5" fmla="*/ 283 h 1382"/>
                <a:gd name="T6" fmla="*/ 186 w 1390"/>
                <a:gd name="T7" fmla="*/ 416 h 1382"/>
                <a:gd name="T8" fmla="*/ 128 w 1390"/>
                <a:gd name="T9" fmla="*/ 575 h 1382"/>
                <a:gd name="T10" fmla="*/ 119 w 1390"/>
                <a:gd name="T11" fmla="*/ 749 h 1382"/>
                <a:gd name="T12" fmla="*/ 162 w 1390"/>
                <a:gd name="T13" fmla="*/ 915 h 1382"/>
                <a:gd name="T14" fmla="*/ 248 w 1390"/>
                <a:gd name="T15" fmla="*/ 1057 h 1382"/>
                <a:gd name="T16" fmla="*/ 372 w 1390"/>
                <a:gd name="T17" fmla="*/ 1168 h 1382"/>
                <a:gd name="T18" fmla="*/ 523 w 1390"/>
                <a:gd name="T19" fmla="*/ 1241 h 1382"/>
                <a:gd name="T20" fmla="*/ 695 w 1390"/>
                <a:gd name="T21" fmla="*/ 1267 h 1382"/>
                <a:gd name="T22" fmla="*/ 868 w 1390"/>
                <a:gd name="T23" fmla="*/ 1241 h 1382"/>
                <a:gd name="T24" fmla="*/ 1019 w 1390"/>
                <a:gd name="T25" fmla="*/ 1168 h 1382"/>
                <a:gd name="T26" fmla="*/ 1142 w 1390"/>
                <a:gd name="T27" fmla="*/ 1057 h 1382"/>
                <a:gd name="T28" fmla="*/ 1229 w 1390"/>
                <a:gd name="T29" fmla="*/ 915 h 1382"/>
                <a:gd name="T30" fmla="*/ 1272 w 1390"/>
                <a:gd name="T31" fmla="*/ 749 h 1382"/>
                <a:gd name="T32" fmla="*/ 1262 w 1390"/>
                <a:gd name="T33" fmla="*/ 575 h 1382"/>
                <a:gd name="T34" fmla="*/ 1204 w 1390"/>
                <a:gd name="T35" fmla="*/ 416 h 1382"/>
                <a:gd name="T36" fmla="*/ 1104 w 1390"/>
                <a:gd name="T37" fmla="*/ 283 h 1382"/>
                <a:gd name="T38" fmla="*/ 971 w 1390"/>
                <a:gd name="T39" fmla="*/ 184 h 1382"/>
                <a:gd name="T40" fmla="*/ 812 w 1390"/>
                <a:gd name="T41" fmla="*/ 126 h 1382"/>
                <a:gd name="T42" fmla="*/ 695 w 1390"/>
                <a:gd name="T43" fmla="*/ 0 h 1382"/>
                <a:gd name="T44" fmla="*/ 890 w 1390"/>
                <a:gd name="T45" fmla="*/ 27 h 1382"/>
                <a:gd name="T46" fmla="*/ 1063 w 1390"/>
                <a:gd name="T47" fmla="*/ 105 h 1382"/>
                <a:gd name="T48" fmla="*/ 1208 w 1390"/>
                <a:gd name="T49" fmla="*/ 225 h 1382"/>
                <a:gd name="T50" fmla="*/ 1315 w 1390"/>
                <a:gd name="T51" fmla="*/ 379 h 1382"/>
                <a:gd name="T52" fmla="*/ 1377 w 1390"/>
                <a:gd name="T53" fmla="*/ 560 h 1382"/>
                <a:gd name="T54" fmla="*/ 1387 w 1390"/>
                <a:gd name="T55" fmla="*/ 757 h 1382"/>
                <a:gd name="T56" fmla="*/ 1341 w 1390"/>
                <a:gd name="T57" fmla="*/ 945 h 1382"/>
                <a:gd name="T58" fmla="*/ 1249 w 1390"/>
                <a:gd name="T59" fmla="*/ 1109 h 1382"/>
                <a:gd name="T60" fmla="*/ 1115 w 1390"/>
                <a:gd name="T61" fmla="*/ 1241 h 1382"/>
                <a:gd name="T62" fmla="*/ 951 w 1390"/>
                <a:gd name="T63" fmla="*/ 1334 h 1382"/>
                <a:gd name="T64" fmla="*/ 762 w 1390"/>
                <a:gd name="T65" fmla="*/ 1379 h 1382"/>
                <a:gd name="T66" fmla="*/ 563 w 1390"/>
                <a:gd name="T67" fmla="*/ 1369 h 1382"/>
                <a:gd name="T68" fmla="*/ 382 w 1390"/>
                <a:gd name="T69" fmla="*/ 1308 h 1382"/>
                <a:gd name="T70" fmla="*/ 226 w 1390"/>
                <a:gd name="T71" fmla="*/ 1201 h 1382"/>
                <a:gd name="T72" fmla="*/ 106 w 1390"/>
                <a:gd name="T73" fmla="*/ 1057 h 1382"/>
                <a:gd name="T74" fmla="*/ 28 w 1390"/>
                <a:gd name="T75" fmla="*/ 885 h 1382"/>
                <a:gd name="T76" fmla="*/ 0 w 1390"/>
                <a:gd name="T77" fmla="*/ 691 h 1382"/>
                <a:gd name="T78" fmla="*/ 28 w 1390"/>
                <a:gd name="T79" fmla="*/ 497 h 1382"/>
                <a:gd name="T80" fmla="*/ 106 w 1390"/>
                <a:gd name="T81" fmla="*/ 324 h 1382"/>
                <a:gd name="T82" fmla="*/ 226 w 1390"/>
                <a:gd name="T83" fmla="*/ 181 h 1382"/>
                <a:gd name="T84" fmla="*/ 382 w 1390"/>
                <a:gd name="T85" fmla="*/ 74 h 1382"/>
                <a:gd name="T86" fmla="*/ 563 w 1390"/>
                <a:gd name="T87" fmla="*/ 12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0" h="1382">
                  <a:moveTo>
                    <a:pt x="695" y="115"/>
                  </a:moveTo>
                  <a:lnTo>
                    <a:pt x="636" y="118"/>
                  </a:lnTo>
                  <a:lnTo>
                    <a:pt x="579" y="126"/>
                  </a:lnTo>
                  <a:lnTo>
                    <a:pt x="523" y="141"/>
                  </a:lnTo>
                  <a:lnTo>
                    <a:pt x="471" y="160"/>
                  </a:lnTo>
                  <a:lnTo>
                    <a:pt x="420" y="184"/>
                  </a:lnTo>
                  <a:lnTo>
                    <a:pt x="372" y="213"/>
                  </a:lnTo>
                  <a:lnTo>
                    <a:pt x="327" y="247"/>
                  </a:lnTo>
                  <a:lnTo>
                    <a:pt x="286" y="283"/>
                  </a:lnTo>
                  <a:lnTo>
                    <a:pt x="248" y="324"/>
                  </a:lnTo>
                  <a:lnTo>
                    <a:pt x="216" y="369"/>
                  </a:lnTo>
                  <a:lnTo>
                    <a:pt x="186" y="416"/>
                  </a:lnTo>
                  <a:lnTo>
                    <a:pt x="162" y="467"/>
                  </a:lnTo>
                  <a:lnTo>
                    <a:pt x="142" y="520"/>
                  </a:lnTo>
                  <a:lnTo>
                    <a:pt x="128" y="575"/>
                  </a:lnTo>
                  <a:lnTo>
                    <a:pt x="119" y="632"/>
                  </a:lnTo>
                  <a:lnTo>
                    <a:pt x="116" y="691"/>
                  </a:lnTo>
                  <a:lnTo>
                    <a:pt x="119" y="749"/>
                  </a:lnTo>
                  <a:lnTo>
                    <a:pt x="128" y="807"/>
                  </a:lnTo>
                  <a:lnTo>
                    <a:pt x="142" y="862"/>
                  </a:lnTo>
                  <a:lnTo>
                    <a:pt x="162" y="915"/>
                  </a:lnTo>
                  <a:lnTo>
                    <a:pt x="186" y="965"/>
                  </a:lnTo>
                  <a:lnTo>
                    <a:pt x="216" y="1012"/>
                  </a:lnTo>
                  <a:lnTo>
                    <a:pt x="248" y="1057"/>
                  </a:lnTo>
                  <a:lnTo>
                    <a:pt x="286" y="1098"/>
                  </a:lnTo>
                  <a:lnTo>
                    <a:pt x="327" y="1135"/>
                  </a:lnTo>
                  <a:lnTo>
                    <a:pt x="372" y="1168"/>
                  </a:lnTo>
                  <a:lnTo>
                    <a:pt x="420" y="1197"/>
                  </a:lnTo>
                  <a:lnTo>
                    <a:pt x="471" y="1222"/>
                  </a:lnTo>
                  <a:lnTo>
                    <a:pt x="523" y="1241"/>
                  </a:lnTo>
                  <a:lnTo>
                    <a:pt x="579" y="1255"/>
                  </a:lnTo>
                  <a:lnTo>
                    <a:pt x="636" y="1264"/>
                  </a:lnTo>
                  <a:lnTo>
                    <a:pt x="695" y="1267"/>
                  </a:lnTo>
                  <a:lnTo>
                    <a:pt x="755" y="1264"/>
                  </a:lnTo>
                  <a:lnTo>
                    <a:pt x="812" y="1255"/>
                  </a:lnTo>
                  <a:lnTo>
                    <a:pt x="868" y="1241"/>
                  </a:lnTo>
                  <a:lnTo>
                    <a:pt x="920" y="1222"/>
                  </a:lnTo>
                  <a:lnTo>
                    <a:pt x="971" y="1197"/>
                  </a:lnTo>
                  <a:lnTo>
                    <a:pt x="1019" y="1168"/>
                  </a:lnTo>
                  <a:lnTo>
                    <a:pt x="1063" y="1135"/>
                  </a:lnTo>
                  <a:lnTo>
                    <a:pt x="1104" y="1098"/>
                  </a:lnTo>
                  <a:lnTo>
                    <a:pt x="1142" y="1057"/>
                  </a:lnTo>
                  <a:lnTo>
                    <a:pt x="1175" y="1012"/>
                  </a:lnTo>
                  <a:lnTo>
                    <a:pt x="1204" y="965"/>
                  </a:lnTo>
                  <a:lnTo>
                    <a:pt x="1229" y="915"/>
                  </a:lnTo>
                  <a:lnTo>
                    <a:pt x="1249" y="862"/>
                  </a:lnTo>
                  <a:lnTo>
                    <a:pt x="1262" y="807"/>
                  </a:lnTo>
                  <a:lnTo>
                    <a:pt x="1272" y="749"/>
                  </a:lnTo>
                  <a:lnTo>
                    <a:pt x="1274" y="691"/>
                  </a:lnTo>
                  <a:lnTo>
                    <a:pt x="1272" y="632"/>
                  </a:lnTo>
                  <a:lnTo>
                    <a:pt x="1262" y="575"/>
                  </a:lnTo>
                  <a:lnTo>
                    <a:pt x="1249" y="520"/>
                  </a:lnTo>
                  <a:lnTo>
                    <a:pt x="1229" y="467"/>
                  </a:lnTo>
                  <a:lnTo>
                    <a:pt x="1204" y="416"/>
                  </a:lnTo>
                  <a:lnTo>
                    <a:pt x="1175" y="369"/>
                  </a:lnTo>
                  <a:lnTo>
                    <a:pt x="1142" y="324"/>
                  </a:lnTo>
                  <a:lnTo>
                    <a:pt x="1104" y="283"/>
                  </a:lnTo>
                  <a:lnTo>
                    <a:pt x="1063" y="247"/>
                  </a:lnTo>
                  <a:lnTo>
                    <a:pt x="1019" y="213"/>
                  </a:lnTo>
                  <a:lnTo>
                    <a:pt x="971" y="184"/>
                  </a:lnTo>
                  <a:lnTo>
                    <a:pt x="920" y="160"/>
                  </a:lnTo>
                  <a:lnTo>
                    <a:pt x="868" y="141"/>
                  </a:lnTo>
                  <a:lnTo>
                    <a:pt x="812" y="126"/>
                  </a:lnTo>
                  <a:lnTo>
                    <a:pt x="755" y="118"/>
                  </a:lnTo>
                  <a:lnTo>
                    <a:pt x="695" y="115"/>
                  </a:lnTo>
                  <a:close/>
                  <a:moveTo>
                    <a:pt x="695" y="0"/>
                  </a:moveTo>
                  <a:lnTo>
                    <a:pt x="762" y="3"/>
                  </a:lnTo>
                  <a:lnTo>
                    <a:pt x="828" y="12"/>
                  </a:lnTo>
                  <a:lnTo>
                    <a:pt x="890" y="27"/>
                  </a:lnTo>
                  <a:lnTo>
                    <a:pt x="951" y="48"/>
                  </a:lnTo>
                  <a:lnTo>
                    <a:pt x="1009" y="74"/>
                  </a:lnTo>
                  <a:lnTo>
                    <a:pt x="1063" y="105"/>
                  </a:lnTo>
                  <a:lnTo>
                    <a:pt x="1115" y="141"/>
                  </a:lnTo>
                  <a:lnTo>
                    <a:pt x="1163" y="181"/>
                  </a:lnTo>
                  <a:lnTo>
                    <a:pt x="1208" y="225"/>
                  </a:lnTo>
                  <a:lnTo>
                    <a:pt x="1249" y="273"/>
                  </a:lnTo>
                  <a:lnTo>
                    <a:pt x="1284" y="324"/>
                  </a:lnTo>
                  <a:lnTo>
                    <a:pt x="1315" y="379"/>
                  </a:lnTo>
                  <a:lnTo>
                    <a:pt x="1341" y="436"/>
                  </a:lnTo>
                  <a:lnTo>
                    <a:pt x="1362" y="497"/>
                  </a:lnTo>
                  <a:lnTo>
                    <a:pt x="1377" y="560"/>
                  </a:lnTo>
                  <a:lnTo>
                    <a:pt x="1387" y="624"/>
                  </a:lnTo>
                  <a:lnTo>
                    <a:pt x="1390" y="691"/>
                  </a:lnTo>
                  <a:lnTo>
                    <a:pt x="1387" y="757"/>
                  </a:lnTo>
                  <a:lnTo>
                    <a:pt x="1377" y="822"/>
                  </a:lnTo>
                  <a:lnTo>
                    <a:pt x="1362" y="885"/>
                  </a:lnTo>
                  <a:lnTo>
                    <a:pt x="1341" y="945"/>
                  </a:lnTo>
                  <a:lnTo>
                    <a:pt x="1315" y="1003"/>
                  </a:lnTo>
                  <a:lnTo>
                    <a:pt x="1284" y="1057"/>
                  </a:lnTo>
                  <a:lnTo>
                    <a:pt x="1249" y="1109"/>
                  </a:lnTo>
                  <a:lnTo>
                    <a:pt x="1208" y="1157"/>
                  </a:lnTo>
                  <a:lnTo>
                    <a:pt x="1163" y="1201"/>
                  </a:lnTo>
                  <a:lnTo>
                    <a:pt x="1115" y="1241"/>
                  </a:lnTo>
                  <a:lnTo>
                    <a:pt x="1063" y="1276"/>
                  </a:lnTo>
                  <a:lnTo>
                    <a:pt x="1009" y="1308"/>
                  </a:lnTo>
                  <a:lnTo>
                    <a:pt x="951" y="1334"/>
                  </a:lnTo>
                  <a:lnTo>
                    <a:pt x="890" y="1355"/>
                  </a:lnTo>
                  <a:lnTo>
                    <a:pt x="828" y="1369"/>
                  </a:lnTo>
                  <a:lnTo>
                    <a:pt x="762" y="1379"/>
                  </a:lnTo>
                  <a:lnTo>
                    <a:pt x="695" y="1382"/>
                  </a:lnTo>
                  <a:lnTo>
                    <a:pt x="629" y="1379"/>
                  </a:lnTo>
                  <a:lnTo>
                    <a:pt x="563" y="1369"/>
                  </a:lnTo>
                  <a:lnTo>
                    <a:pt x="500" y="1355"/>
                  </a:lnTo>
                  <a:lnTo>
                    <a:pt x="440" y="1334"/>
                  </a:lnTo>
                  <a:lnTo>
                    <a:pt x="382" y="1308"/>
                  </a:lnTo>
                  <a:lnTo>
                    <a:pt x="326" y="1276"/>
                  </a:lnTo>
                  <a:lnTo>
                    <a:pt x="275" y="1241"/>
                  </a:lnTo>
                  <a:lnTo>
                    <a:pt x="226" y="1201"/>
                  </a:lnTo>
                  <a:lnTo>
                    <a:pt x="182" y="1157"/>
                  </a:lnTo>
                  <a:lnTo>
                    <a:pt x="142" y="1109"/>
                  </a:lnTo>
                  <a:lnTo>
                    <a:pt x="106" y="1057"/>
                  </a:lnTo>
                  <a:lnTo>
                    <a:pt x="75" y="1003"/>
                  </a:lnTo>
                  <a:lnTo>
                    <a:pt x="49" y="945"/>
                  </a:lnTo>
                  <a:lnTo>
                    <a:pt x="28" y="885"/>
                  </a:lnTo>
                  <a:lnTo>
                    <a:pt x="13" y="822"/>
                  </a:lnTo>
                  <a:lnTo>
                    <a:pt x="3" y="757"/>
                  </a:lnTo>
                  <a:lnTo>
                    <a:pt x="0" y="691"/>
                  </a:lnTo>
                  <a:lnTo>
                    <a:pt x="3" y="624"/>
                  </a:lnTo>
                  <a:lnTo>
                    <a:pt x="13" y="560"/>
                  </a:lnTo>
                  <a:lnTo>
                    <a:pt x="28" y="497"/>
                  </a:lnTo>
                  <a:lnTo>
                    <a:pt x="49" y="436"/>
                  </a:lnTo>
                  <a:lnTo>
                    <a:pt x="75" y="379"/>
                  </a:lnTo>
                  <a:lnTo>
                    <a:pt x="106" y="324"/>
                  </a:lnTo>
                  <a:lnTo>
                    <a:pt x="142" y="273"/>
                  </a:lnTo>
                  <a:lnTo>
                    <a:pt x="182" y="225"/>
                  </a:lnTo>
                  <a:lnTo>
                    <a:pt x="226" y="181"/>
                  </a:lnTo>
                  <a:lnTo>
                    <a:pt x="275" y="141"/>
                  </a:lnTo>
                  <a:lnTo>
                    <a:pt x="326" y="105"/>
                  </a:lnTo>
                  <a:lnTo>
                    <a:pt x="382" y="74"/>
                  </a:lnTo>
                  <a:lnTo>
                    <a:pt x="440" y="48"/>
                  </a:lnTo>
                  <a:lnTo>
                    <a:pt x="500" y="27"/>
                  </a:lnTo>
                  <a:lnTo>
                    <a:pt x="563" y="12"/>
                  </a:lnTo>
                  <a:lnTo>
                    <a:pt x="629" y="3"/>
                  </a:lnTo>
                  <a:lnTo>
                    <a:pt x="6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448"/>
            <p:cNvSpPr>
              <a:spLocks/>
            </p:cNvSpPr>
            <p:nvPr/>
          </p:nvSpPr>
          <p:spPr bwMode="auto">
            <a:xfrm>
              <a:off x="4851401" y="5394325"/>
              <a:ext cx="82550" cy="82550"/>
            </a:xfrm>
            <a:custGeom>
              <a:avLst/>
              <a:gdLst>
                <a:gd name="T0" fmla="*/ 58 w 463"/>
                <a:gd name="T1" fmla="*/ 0 h 460"/>
                <a:gd name="T2" fmla="*/ 77 w 463"/>
                <a:gd name="T3" fmla="*/ 3 h 460"/>
                <a:gd name="T4" fmla="*/ 93 w 463"/>
                <a:gd name="T5" fmla="*/ 11 h 460"/>
                <a:gd name="T6" fmla="*/ 105 w 463"/>
                <a:gd name="T7" fmla="*/ 24 h 460"/>
                <a:gd name="T8" fmla="*/ 114 w 463"/>
                <a:gd name="T9" fmla="*/ 39 h 460"/>
                <a:gd name="T10" fmla="*/ 117 w 463"/>
                <a:gd name="T11" fmla="*/ 57 h 460"/>
                <a:gd name="T12" fmla="*/ 117 w 463"/>
                <a:gd name="T13" fmla="*/ 345 h 460"/>
                <a:gd name="T14" fmla="*/ 406 w 463"/>
                <a:gd name="T15" fmla="*/ 345 h 460"/>
                <a:gd name="T16" fmla="*/ 424 w 463"/>
                <a:gd name="T17" fmla="*/ 348 h 460"/>
                <a:gd name="T18" fmla="*/ 440 w 463"/>
                <a:gd name="T19" fmla="*/ 357 h 460"/>
                <a:gd name="T20" fmla="*/ 453 w 463"/>
                <a:gd name="T21" fmla="*/ 369 h 460"/>
                <a:gd name="T22" fmla="*/ 460 w 463"/>
                <a:gd name="T23" fmla="*/ 385 h 460"/>
                <a:gd name="T24" fmla="*/ 463 w 463"/>
                <a:gd name="T25" fmla="*/ 403 h 460"/>
                <a:gd name="T26" fmla="*/ 460 w 463"/>
                <a:gd name="T27" fmla="*/ 421 h 460"/>
                <a:gd name="T28" fmla="*/ 453 w 463"/>
                <a:gd name="T29" fmla="*/ 436 h 460"/>
                <a:gd name="T30" fmla="*/ 440 w 463"/>
                <a:gd name="T31" fmla="*/ 449 h 460"/>
                <a:gd name="T32" fmla="*/ 424 w 463"/>
                <a:gd name="T33" fmla="*/ 457 h 460"/>
                <a:gd name="T34" fmla="*/ 406 w 463"/>
                <a:gd name="T35" fmla="*/ 460 h 460"/>
                <a:gd name="T36" fmla="*/ 58 w 463"/>
                <a:gd name="T37" fmla="*/ 460 h 460"/>
                <a:gd name="T38" fmla="*/ 40 w 463"/>
                <a:gd name="T39" fmla="*/ 457 h 460"/>
                <a:gd name="T40" fmla="*/ 24 w 463"/>
                <a:gd name="T41" fmla="*/ 449 h 460"/>
                <a:gd name="T42" fmla="*/ 12 w 463"/>
                <a:gd name="T43" fmla="*/ 436 h 460"/>
                <a:gd name="T44" fmla="*/ 3 w 463"/>
                <a:gd name="T45" fmla="*/ 421 h 460"/>
                <a:gd name="T46" fmla="*/ 0 w 463"/>
                <a:gd name="T47" fmla="*/ 403 h 460"/>
                <a:gd name="T48" fmla="*/ 0 w 463"/>
                <a:gd name="T49" fmla="*/ 57 h 460"/>
                <a:gd name="T50" fmla="*/ 3 w 463"/>
                <a:gd name="T51" fmla="*/ 39 h 460"/>
                <a:gd name="T52" fmla="*/ 12 w 463"/>
                <a:gd name="T53" fmla="*/ 24 h 460"/>
                <a:gd name="T54" fmla="*/ 24 w 463"/>
                <a:gd name="T55" fmla="*/ 11 h 460"/>
                <a:gd name="T56" fmla="*/ 40 w 463"/>
                <a:gd name="T57" fmla="*/ 3 h 460"/>
                <a:gd name="T58" fmla="*/ 58 w 463"/>
                <a:gd name="T5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3" h="460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5" y="24"/>
                  </a:lnTo>
                  <a:lnTo>
                    <a:pt x="114" y="39"/>
                  </a:lnTo>
                  <a:lnTo>
                    <a:pt x="117" y="57"/>
                  </a:lnTo>
                  <a:lnTo>
                    <a:pt x="117" y="345"/>
                  </a:lnTo>
                  <a:lnTo>
                    <a:pt x="406" y="345"/>
                  </a:lnTo>
                  <a:lnTo>
                    <a:pt x="424" y="348"/>
                  </a:lnTo>
                  <a:lnTo>
                    <a:pt x="440" y="357"/>
                  </a:lnTo>
                  <a:lnTo>
                    <a:pt x="453" y="369"/>
                  </a:lnTo>
                  <a:lnTo>
                    <a:pt x="460" y="385"/>
                  </a:lnTo>
                  <a:lnTo>
                    <a:pt x="463" y="403"/>
                  </a:lnTo>
                  <a:lnTo>
                    <a:pt x="460" y="421"/>
                  </a:lnTo>
                  <a:lnTo>
                    <a:pt x="453" y="436"/>
                  </a:lnTo>
                  <a:lnTo>
                    <a:pt x="440" y="449"/>
                  </a:lnTo>
                  <a:lnTo>
                    <a:pt x="424" y="457"/>
                  </a:lnTo>
                  <a:lnTo>
                    <a:pt x="406" y="460"/>
                  </a:lnTo>
                  <a:lnTo>
                    <a:pt x="58" y="460"/>
                  </a:lnTo>
                  <a:lnTo>
                    <a:pt x="40" y="457"/>
                  </a:lnTo>
                  <a:lnTo>
                    <a:pt x="24" y="449"/>
                  </a:lnTo>
                  <a:lnTo>
                    <a:pt x="12" y="436"/>
                  </a:lnTo>
                  <a:lnTo>
                    <a:pt x="3" y="421"/>
                  </a:lnTo>
                  <a:lnTo>
                    <a:pt x="0" y="403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2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Freeform 449"/>
            <p:cNvSpPr>
              <a:spLocks/>
            </p:cNvSpPr>
            <p:nvPr/>
          </p:nvSpPr>
          <p:spPr bwMode="auto">
            <a:xfrm>
              <a:off x="4576763" y="5100638"/>
              <a:ext cx="184150" cy="60325"/>
            </a:xfrm>
            <a:custGeom>
              <a:avLst/>
              <a:gdLst>
                <a:gd name="T0" fmla="*/ 58 w 1043"/>
                <a:gd name="T1" fmla="*/ 0 h 346"/>
                <a:gd name="T2" fmla="*/ 77 w 1043"/>
                <a:gd name="T3" fmla="*/ 3 h 346"/>
                <a:gd name="T4" fmla="*/ 93 w 1043"/>
                <a:gd name="T5" fmla="*/ 12 h 346"/>
                <a:gd name="T6" fmla="*/ 106 w 1043"/>
                <a:gd name="T7" fmla="*/ 24 h 346"/>
                <a:gd name="T8" fmla="*/ 114 w 1043"/>
                <a:gd name="T9" fmla="*/ 40 h 346"/>
                <a:gd name="T10" fmla="*/ 116 w 1043"/>
                <a:gd name="T11" fmla="*/ 58 h 346"/>
                <a:gd name="T12" fmla="*/ 116 w 1043"/>
                <a:gd name="T13" fmla="*/ 144 h 346"/>
                <a:gd name="T14" fmla="*/ 119 w 1043"/>
                <a:gd name="T15" fmla="*/ 167 h 346"/>
                <a:gd name="T16" fmla="*/ 129 w 1043"/>
                <a:gd name="T17" fmla="*/ 188 h 346"/>
                <a:gd name="T18" fmla="*/ 142 w 1043"/>
                <a:gd name="T19" fmla="*/ 205 h 346"/>
                <a:gd name="T20" fmla="*/ 159 w 1043"/>
                <a:gd name="T21" fmla="*/ 219 h 346"/>
                <a:gd name="T22" fmla="*/ 180 w 1043"/>
                <a:gd name="T23" fmla="*/ 227 h 346"/>
                <a:gd name="T24" fmla="*/ 204 w 1043"/>
                <a:gd name="T25" fmla="*/ 231 h 346"/>
                <a:gd name="T26" fmla="*/ 841 w 1043"/>
                <a:gd name="T27" fmla="*/ 231 h 346"/>
                <a:gd name="T28" fmla="*/ 864 w 1043"/>
                <a:gd name="T29" fmla="*/ 227 h 346"/>
                <a:gd name="T30" fmla="*/ 884 w 1043"/>
                <a:gd name="T31" fmla="*/ 219 h 346"/>
                <a:gd name="T32" fmla="*/ 902 w 1043"/>
                <a:gd name="T33" fmla="*/ 205 h 346"/>
                <a:gd name="T34" fmla="*/ 915 w 1043"/>
                <a:gd name="T35" fmla="*/ 188 h 346"/>
                <a:gd name="T36" fmla="*/ 924 w 1043"/>
                <a:gd name="T37" fmla="*/ 167 h 346"/>
                <a:gd name="T38" fmla="*/ 927 w 1043"/>
                <a:gd name="T39" fmla="*/ 144 h 346"/>
                <a:gd name="T40" fmla="*/ 927 w 1043"/>
                <a:gd name="T41" fmla="*/ 58 h 346"/>
                <a:gd name="T42" fmla="*/ 930 w 1043"/>
                <a:gd name="T43" fmla="*/ 40 h 346"/>
                <a:gd name="T44" fmla="*/ 938 w 1043"/>
                <a:gd name="T45" fmla="*/ 24 h 346"/>
                <a:gd name="T46" fmla="*/ 951 w 1043"/>
                <a:gd name="T47" fmla="*/ 12 h 346"/>
                <a:gd name="T48" fmla="*/ 967 w 1043"/>
                <a:gd name="T49" fmla="*/ 3 h 346"/>
                <a:gd name="T50" fmla="*/ 985 w 1043"/>
                <a:gd name="T51" fmla="*/ 0 h 346"/>
                <a:gd name="T52" fmla="*/ 1004 w 1043"/>
                <a:gd name="T53" fmla="*/ 3 h 346"/>
                <a:gd name="T54" fmla="*/ 1020 w 1043"/>
                <a:gd name="T55" fmla="*/ 12 h 346"/>
                <a:gd name="T56" fmla="*/ 1032 w 1043"/>
                <a:gd name="T57" fmla="*/ 24 h 346"/>
                <a:gd name="T58" fmla="*/ 1041 w 1043"/>
                <a:gd name="T59" fmla="*/ 40 h 346"/>
                <a:gd name="T60" fmla="*/ 1043 w 1043"/>
                <a:gd name="T61" fmla="*/ 58 h 346"/>
                <a:gd name="T62" fmla="*/ 1043 w 1043"/>
                <a:gd name="T63" fmla="*/ 144 h 346"/>
                <a:gd name="T64" fmla="*/ 1040 w 1043"/>
                <a:gd name="T65" fmla="*/ 180 h 346"/>
                <a:gd name="T66" fmla="*/ 1030 w 1043"/>
                <a:gd name="T67" fmla="*/ 214 h 346"/>
                <a:gd name="T68" fmla="*/ 1015 w 1043"/>
                <a:gd name="T69" fmla="*/ 245 h 346"/>
                <a:gd name="T70" fmla="*/ 995 w 1043"/>
                <a:gd name="T71" fmla="*/ 274 h 346"/>
                <a:gd name="T72" fmla="*/ 971 w 1043"/>
                <a:gd name="T73" fmla="*/ 299 h 346"/>
                <a:gd name="T74" fmla="*/ 943 w 1043"/>
                <a:gd name="T75" fmla="*/ 319 h 346"/>
                <a:gd name="T76" fmla="*/ 911 w 1043"/>
                <a:gd name="T77" fmla="*/ 333 h 346"/>
                <a:gd name="T78" fmla="*/ 876 w 1043"/>
                <a:gd name="T79" fmla="*/ 343 h 346"/>
                <a:gd name="T80" fmla="*/ 841 w 1043"/>
                <a:gd name="T81" fmla="*/ 346 h 346"/>
                <a:gd name="T82" fmla="*/ 204 w 1043"/>
                <a:gd name="T83" fmla="*/ 346 h 346"/>
                <a:gd name="T84" fmla="*/ 167 w 1043"/>
                <a:gd name="T85" fmla="*/ 343 h 346"/>
                <a:gd name="T86" fmla="*/ 133 w 1043"/>
                <a:gd name="T87" fmla="*/ 333 h 346"/>
                <a:gd name="T88" fmla="*/ 101 w 1043"/>
                <a:gd name="T89" fmla="*/ 319 h 346"/>
                <a:gd name="T90" fmla="*/ 73 w 1043"/>
                <a:gd name="T91" fmla="*/ 299 h 346"/>
                <a:gd name="T92" fmla="*/ 49 w 1043"/>
                <a:gd name="T93" fmla="*/ 274 h 346"/>
                <a:gd name="T94" fmla="*/ 29 w 1043"/>
                <a:gd name="T95" fmla="*/ 245 h 346"/>
                <a:gd name="T96" fmla="*/ 13 w 1043"/>
                <a:gd name="T97" fmla="*/ 214 h 346"/>
                <a:gd name="T98" fmla="*/ 4 w 1043"/>
                <a:gd name="T99" fmla="*/ 180 h 346"/>
                <a:gd name="T100" fmla="*/ 0 w 1043"/>
                <a:gd name="T101" fmla="*/ 144 h 346"/>
                <a:gd name="T102" fmla="*/ 0 w 1043"/>
                <a:gd name="T103" fmla="*/ 58 h 346"/>
                <a:gd name="T104" fmla="*/ 4 w 1043"/>
                <a:gd name="T105" fmla="*/ 40 h 346"/>
                <a:gd name="T106" fmla="*/ 12 w 1043"/>
                <a:gd name="T107" fmla="*/ 24 h 346"/>
                <a:gd name="T108" fmla="*/ 25 w 1043"/>
                <a:gd name="T109" fmla="*/ 12 h 346"/>
                <a:gd name="T110" fmla="*/ 40 w 1043"/>
                <a:gd name="T111" fmla="*/ 3 h 346"/>
                <a:gd name="T112" fmla="*/ 58 w 1043"/>
                <a:gd name="T11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3" h="346">
                  <a:moveTo>
                    <a:pt x="58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6" y="58"/>
                  </a:lnTo>
                  <a:lnTo>
                    <a:pt x="116" y="144"/>
                  </a:lnTo>
                  <a:lnTo>
                    <a:pt x="119" y="167"/>
                  </a:lnTo>
                  <a:lnTo>
                    <a:pt x="129" y="188"/>
                  </a:lnTo>
                  <a:lnTo>
                    <a:pt x="142" y="205"/>
                  </a:lnTo>
                  <a:lnTo>
                    <a:pt x="159" y="219"/>
                  </a:lnTo>
                  <a:lnTo>
                    <a:pt x="180" y="227"/>
                  </a:lnTo>
                  <a:lnTo>
                    <a:pt x="204" y="231"/>
                  </a:lnTo>
                  <a:lnTo>
                    <a:pt x="841" y="231"/>
                  </a:lnTo>
                  <a:lnTo>
                    <a:pt x="864" y="227"/>
                  </a:lnTo>
                  <a:lnTo>
                    <a:pt x="884" y="219"/>
                  </a:lnTo>
                  <a:lnTo>
                    <a:pt x="902" y="205"/>
                  </a:lnTo>
                  <a:lnTo>
                    <a:pt x="915" y="188"/>
                  </a:lnTo>
                  <a:lnTo>
                    <a:pt x="924" y="167"/>
                  </a:lnTo>
                  <a:lnTo>
                    <a:pt x="927" y="144"/>
                  </a:lnTo>
                  <a:lnTo>
                    <a:pt x="927" y="58"/>
                  </a:lnTo>
                  <a:lnTo>
                    <a:pt x="930" y="40"/>
                  </a:lnTo>
                  <a:lnTo>
                    <a:pt x="938" y="24"/>
                  </a:lnTo>
                  <a:lnTo>
                    <a:pt x="951" y="12"/>
                  </a:lnTo>
                  <a:lnTo>
                    <a:pt x="967" y="3"/>
                  </a:lnTo>
                  <a:lnTo>
                    <a:pt x="985" y="0"/>
                  </a:lnTo>
                  <a:lnTo>
                    <a:pt x="1004" y="3"/>
                  </a:lnTo>
                  <a:lnTo>
                    <a:pt x="1020" y="12"/>
                  </a:lnTo>
                  <a:lnTo>
                    <a:pt x="1032" y="24"/>
                  </a:lnTo>
                  <a:lnTo>
                    <a:pt x="1041" y="40"/>
                  </a:lnTo>
                  <a:lnTo>
                    <a:pt x="1043" y="58"/>
                  </a:lnTo>
                  <a:lnTo>
                    <a:pt x="1043" y="144"/>
                  </a:lnTo>
                  <a:lnTo>
                    <a:pt x="1040" y="180"/>
                  </a:lnTo>
                  <a:lnTo>
                    <a:pt x="1030" y="214"/>
                  </a:lnTo>
                  <a:lnTo>
                    <a:pt x="1015" y="245"/>
                  </a:lnTo>
                  <a:lnTo>
                    <a:pt x="995" y="274"/>
                  </a:lnTo>
                  <a:lnTo>
                    <a:pt x="971" y="299"/>
                  </a:lnTo>
                  <a:lnTo>
                    <a:pt x="943" y="319"/>
                  </a:lnTo>
                  <a:lnTo>
                    <a:pt x="911" y="333"/>
                  </a:lnTo>
                  <a:lnTo>
                    <a:pt x="876" y="343"/>
                  </a:lnTo>
                  <a:lnTo>
                    <a:pt x="841" y="346"/>
                  </a:lnTo>
                  <a:lnTo>
                    <a:pt x="204" y="346"/>
                  </a:lnTo>
                  <a:lnTo>
                    <a:pt x="167" y="343"/>
                  </a:lnTo>
                  <a:lnTo>
                    <a:pt x="133" y="333"/>
                  </a:lnTo>
                  <a:lnTo>
                    <a:pt x="101" y="319"/>
                  </a:lnTo>
                  <a:lnTo>
                    <a:pt x="73" y="299"/>
                  </a:lnTo>
                  <a:lnTo>
                    <a:pt x="49" y="274"/>
                  </a:lnTo>
                  <a:lnTo>
                    <a:pt x="29" y="245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4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Freeform 450"/>
            <p:cNvSpPr>
              <a:spLocks/>
            </p:cNvSpPr>
            <p:nvPr/>
          </p:nvSpPr>
          <p:spPr bwMode="auto">
            <a:xfrm>
              <a:off x="4576763" y="5394325"/>
              <a:ext cx="122238" cy="61913"/>
            </a:xfrm>
            <a:custGeom>
              <a:avLst/>
              <a:gdLst>
                <a:gd name="T0" fmla="*/ 58 w 695"/>
                <a:gd name="T1" fmla="*/ 0 h 345"/>
                <a:gd name="T2" fmla="*/ 77 w 695"/>
                <a:gd name="T3" fmla="*/ 3 h 345"/>
                <a:gd name="T4" fmla="*/ 93 w 695"/>
                <a:gd name="T5" fmla="*/ 11 h 345"/>
                <a:gd name="T6" fmla="*/ 106 w 695"/>
                <a:gd name="T7" fmla="*/ 24 h 345"/>
                <a:gd name="T8" fmla="*/ 114 w 695"/>
                <a:gd name="T9" fmla="*/ 39 h 345"/>
                <a:gd name="T10" fmla="*/ 116 w 695"/>
                <a:gd name="T11" fmla="*/ 57 h 345"/>
                <a:gd name="T12" fmla="*/ 116 w 695"/>
                <a:gd name="T13" fmla="*/ 143 h 345"/>
                <a:gd name="T14" fmla="*/ 119 w 695"/>
                <a:gd name="T15" fmla="*/ 166 h 345"/>
                <a:gd name="T16" fmla="*/ 129 w 695"/>
                <a:gd name="T17" fmla="*/ 187 h 345"/>
                <a:gd name="T18" fmla="*/ 142 w 695"/>
                <a:gd name="T19" fmla="*/ 205 h 345"/>
                <a:gd name="T20" fmla="*/ 159 w 695"/>
                <a:gd name="T21" fmla="*/ 218 h 345"/>
                <a:gd name="T22" fmla="*/ 180 w 695"/>
                <a:gd name="T23" fmla="*/ 227 h 345"/>
                <a:gd name="T24" fmla="*/ 204 w 695"/>
                <a:gd name="T25" fmla="*/ 230 h 345"/>
                <a:gd name="T26" fmla="*/ 637 w 695"/>
                <a:gd name="T27" fmla="*/ 230 h 345"/>
                <a:gd name="T28" fmla="*/ 656 w 695"/>
                <a:gd name="T29" fmla="*/ 233 h 345"/>
                <a:gd name="T30" fmla="*/ 672 w 695"/>
                <a:gd name="T31" fmla="*/ 242 h 345"/>
                <a:gd name="T32" fmla="*/ 685 w 695"/>
                <a:gd name="T33" fmla="*/ 254 h 345"/>
                <a:gd name="T34" fmla="*/ 693 w 695"/>
                <a:gd name="T35" fmla="*/ 270 h 345"/>
                <a:gd name="T36" fmla="*/ 695 w 695"/>
                <a:gd name="T37" fmla="*/ 288 h 345"/>
                <a:gd name="T38" fmla="*/ 693 w 695"/>
                <a:gd name="T39" fmla="*/ 305 h 345"/>
                <a:gd name="T40" fmla="*/ 685 w 695"/>
                <a:gd name="T41" fmla="*/ 322 h 345"/>
                <a:gd name="T42" fmla="*/ 672 w 695"/>
                <a:gd name="T43" fmla="*/ 334 h 345"/>
                <a:gd name="T44" fmla="*/ 656 w 695"/>
                <a:gd name="T45" fmla="*/ 342 h 345"/>
                <a:gd name="T46" fmla="*/ 637 w 695"/>
                <a:gd name="T47" fmla="*/ 345 h 345"/>
                <a:gd name="T48" fmla="*/ 204 w 695"/>
                <a:gd name="T49" fmla="*/ 345 h 345"/>
                <a:gd name="T50" fmla="*/ 167 w 695"/>
                <a:gd name="T51" fmla="*/ 342 h 345"/>
                <a:gd name="T52" fmla="*/ 133 w 695"/>
                <a:gd name="T53" fmla="*/ 333 h 345"/>
                <a:gd name="T54" fmla="*/ 101 w 695"/>
                <a:gd name="T55" fmla="*/ 318 h 345"/>
                <a:gd name="T56" fmla="*/ 73 w 695"/>
                <a:gd name="T57" fmla="*/ 298 h 345"/>
                <a:gd name="T58" fmla="*/ 49 w 695"/>
                <a:gd name="T59" fmla="*/ 273 h 345"/>
                <a:gd name="T60" fmla="*/ 29 w 695"/>
                <a:gd name="T61" fmla="*/ 246 h 345"/>
                <a:gd name="T62" fmla="*/ 13 w 695"/>
                <a:gd name="T63" fmla="*/ 214 h 345"/>
                <a:gd name="T64" fmla="*/ 4 w 695"/>
                <a:gd name="T65" fmla="*/ 180 h 345"/>
                <a:gd name="T66" fmla="*/ 0 w 695"/>
                <a:gd name="T67" fmla="*/ 143 h 345"/>
                <a:gd name="T68" fmla="*/ 0 w 695"/>
                <a:gd name="T69" fmla="*/ 57 h 345"/>
                <a:gd name="T70" fmla="*/ 4 w 695"/>
                <a:gd name="T71" fmla="*/ 39 h 345"/>
                <a:gd name="T72" fmla="*/ 12 w 695"/>
                <a:gd name="T73" fmla="*/ 24 h 345"/>
                <a:gd name="T74" fmla="*/ 25 w 695"/>
                <a:gd name="T75" fmla="*/ 11 h 345"/>
                <a:gd name="T76" fmla="*/ 40 w 695"/>
                <a:gd name="T77" fmla="*/ 3 h 345"/>
                <a:gd name="T78" fmla="*/ 58 w 695"/>
                <a:gd name="T7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5" h="345">
                  <a:moveTo>
                    <a:pt x="58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39"/>
                  </a:lnTo>
                  <a:lnTo>
                    <a:pt x="116" y="57"/>
                  </a:lnTo>
                  <a:lnTo>
                    <a:pt x="116" y="143"/>
                  </a:lnTo>
                  <a:lnTo>
                    <a:pt x="119" y="166"/>
                  </a:lnTo>
                  <a:lnTo>
                    <a:pt x="129" y="187"/>
                  </a:lnTo>
                  <a:lnTo>
                    <a:pt x="142" y="205"/>
                  </a:lnTo>
                  <a:lnTo>
                    <a:pt x="159" y="218"/>
                  </a:lnTo>
                  <a:lnTo>
                    <a:pt x="180" y="227"/>
                  </a:lnTo>
                  <a:lnTo>
                    <a:pt x="204" y="230"/>
                  </a:lnTo>
                  <a:lnTo>
                    <a:pt x="637" y="230"/>
                  </a:lnTo>
                  <a:lnTo>
                    <a:pt x="656" y="233"/>
                  </a:lnTo>
                  <a:lnTo>
                    <a:pt x="672" y="242"/>
                  </a:lnTo>
                  <a:lnTo>
                    <a:pt x="685" y="254"/>
                  </a:lnTo>
                  <a:lnTo>
                    <a:pt x="693" y="270"/>
                  </a:lnTo>
                  <a:lnTo>
                    <a:pt x="695" y="288"/>
                  </a:lnTo>
                  <a:lnTo>
                    <a:pt x="693" y="305"/>
                  </a:lnTo>
                  <a:lnTo>
                    <a:pt x="685" y="322"/>
                  </a:lnTo>
                  <a:lnTo>
                    <a:pt x="672" y="334"/>
                  </a:lnTo>
                  <a:lnTo>
                    <a:pt x="656" y="342"/>
                  </a:lnTo>
                  <a:lnTo>
                    <a:pt x="637" y="345"/>
                  </a:lnTo>
                  <a:lnTo>
                    <a:pt x="204" y="345"/>
                  </a:lnTo>
                  <a:lnTo>
                    <a:pt x="167" y="342"/>
                  </a:lnTo>
                  <a:lnTo>
                    <a:pt x="133" y="333"/>
                  </a:lnTo>
                  <a:lnTo>
                    <a:pt x="101" y="318"/>
                  </a:lnTo>
                  <a:lnTo>
                    <a:pt x="73" y="298"/>
                  </a:lnTo>
                  <a:lnTo>
                    <a:pt x="49" y="273"/>
                  </a:lnTo>
                  <a:lnTo>
                    <a:pt x="29" y="246"/>
                  </a:lnTo>
                  <a:lnTo>
                    <a:pt x="13" y="214"/>
                  </a:lnTo>
                  <a:lnTo>
                    <a:pt x="4" y="180"/>
                  </a:lnTo>
                  <a:lnTo>
                    <a:pt x="0" y="143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Freeform 451"/>
            <p:cNvSpPr>
              <a:spLocks noEditPoints="1"/>
            </p:cNvSpPr>
            <p:nvPr/>
          </p:nvSpPr>
          <p:spPr bwMode="auto">
            <a:xfrm>
              <a:off x="4392613" y="4978400"/>
              <a:ext cx="550863" cy="609600"/>
            </a:xfrm>
            <a:custGeom>
              <a:avLst/>
              <a:gdLst>
                <a:gd name="T0" fmla="*/ 149 w 3127"/>
                <a:gd name="T1" fmla="*/ 117 h 3456"/>
                <a:gd name="T2" fmla="*/ 125 w 3127"/>
                <a:gd name="T3" fmla="*/ 135 h 3456"/>
                <a:gd name="T4" fmla="*/ 117 w 3127"/>
                <a:gd name="T5" fmla="*/ 163 h 3456"/>
                <a:gd name="T6" fmla="*/ 3012 w 3127"/>
                <a:gd name="T7" fmla="*/ 1670 h 3456"/>
                <a:gd name="T8" fmla="*/ 3009 w 3127"/>
                <a:gd name="T9" fmla="*/ 148 h 3456"/>
                <a:gd name="T10" fmla="*/ 2992 w 3127"/>
                <a:gd name="T11" fmla="*/ 125 h 3456"/>
                <a:gd name="T12" fmla="*/ 2964 w 3127"/>
                <a:gd name="T13" fmla="*/ 115 h 3456"/>
                <a:gd name="T14" fmla="*/ 164 w 3127"/>
                <a:gd name="T15" fmla="*/ 0 h 3456"/>
                <a:gd name="T16" fmla="*/ 2993 w 3127"/>
                <a:gd name="T17" fmla="*/ 3 h 3456"/>
                <a:gd name="T18" fmla="*/ 3046 w 3127"/>
                <a:gd name="T19" fmla="*/ 22 h 3456"/>
                <a:gd name="T20" fmla="*/ 3089 w 3127"/>
                <a:gd name="T21" fmla="*/ 58 h 3456"/>
                <a:gd name="T22" fmla="*/ 3118 w 3127"/>
                <a:gd name="T23" fmla="*/ 106 h 3456"/>
                <a:gd name="T24" fmla="*/ 3127 w 3127"/>
                <a:gd name="T25" fmla="*/ 163 h 3456"/>
                <a:gd name="T26" fmla="*/ 3125 w 3127"/>
                <a:gd name="T27" fmla="*/ 1919 h 3456"/>
                <a:gd name="T28" fmla="*/ 3104 w 3127"/>
                <a:gd name="T29" fmla="*/ 1947 h 3456"/>
                <a:gd name="T30" fmla="*/ 3069 w 3127"/>
                <a:gd name="T31" fmla="*/ 1958 h 3456"/>
                <a:gd name="T32" fmla="*/ 3036 w 3127"/>
                <a:gd name="T33" fmla="*/ 1947 h 3456"/>
                <a:gd name="T34" fmla="*/ 3014 w 3127"/>
                <a:gd name="T35" fmla="*/ 1919 h 3456"/>
                <a:gd name="T36" fmla="*/ 3012 w 3127"/>
                <a:gd name="T37" fmla="*/ 1786 h 3456"/>
                <a:gd name="T38" fmla="*/ 117 w 3127"/>
                <a:gd name="T39" fmla="*/ 3293 h 3456"/>
                <a:gd name="T40" fmla="*/ 125 w 3127"/>
                <a:gd name="T41" fmla="*/ 3321 h 3456"/>
                <a:gd name="T42" fmla="*/ 149 w 3127"/>
                <a:gd name="T43" fmla="*/ 3339 h 3456"/>
                <a:gd name="T44" fmla="*/ 1854 w 3127"/>
                <a:gd name="T45" fmla="*/ 3341 h 3456"/>
                <a:gd name="T46" fmla="*/ 1888 w 3127"/>
                <a:gd name="T47" fmla="*/ 3352 h 3456"/>
                <a:gd name="T48" fmla="*/ 1908 w 3127"/>
                <a:gd name="T49" fmla="*/ 3381 h 3456"/>
                <a:gd name="T50" fmla="*/ 1908 w 3127"/>
                <a:gd name="T51" fmla="*/ 3416 h 3456"/>
                <a:gd name="T52" fmla="*/ 1888 w 3127"/>
                <a:gd name="T53" fmla="*/ 3444 h 3456"/>
                <a:gd name="T54" fmla="*/ 1854 w 3127"/>
                <a:gd name="T55" fmla="*/ 3456 h 3456"/>
                <a:gd name="T56" fmla="*/ 135 w 3127"/>
                <a:gd name="T57" fmla="*/ 3453 h 3456"/>
                <a:gd name="T58" fmla="*/ 82 w 3127"/>
                <a:gd name="T59" fmla="*/ 3434 h 3456"/>
                <a:gd name="T60" fmla="*/ 39 w 3127"/>
                <a:gd name="T61" fmla="*/ 3398 h 3456"/>
                <a:gd name="T62" fmla="*/ 10 w 3127"/>
                <a:gd name="T63" fmla="*/ 3350 h 3456"/>
                <a:gd name="T64" fmla="*/ 0 w 3127"/>
                <a:gd name="T65" fmla="*/ 3293 h 3456"/>
                <a:gd name="T66" fmla="*/ 3 w 3127"/>
                <a:gd name="T67" fmla="*/ 134 h 3456"/>
                <a:gd name="T68" fmla="*/ 23 w 3127"/>
                <a:gd name="T69" fmla="*/ 81 h 3456"/>
                <a:gd name="T70" fmla="*/ 59 w 3127"/>
                <a:gd name="T71" fmla="*/ 39 h 3456"/>
                <a:gd name="T72" fmla="*/ 107 w 3127"/>
                <a:gd name="T73" fmla="*/ 10 h 3456"/>
                <a:gd name="T74" fmla="*/ 164 w 3127"/>
                <a:gd name="T7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27" h="3456">
                  <a:moveTo>
                    <a:pt x="164" y="115"/>
                  </a:moveTo>
                  <a:lnTo>
                    <a:pt x="149" y="117"/>
                  </a:lnTo>
                  <a:lnTo>
                    <a:pt x="136" y="125"/>
                  </a:lnTo>
                  <a:lnTo>
                    <a:pt x="125" y="135"/>
                  </a:lnTo>
                  <a:lnTo>
                    <a:pt x="119" y="148"/>
                  </a:lnTo>
                  <a:lnTo>
                    <a:pt x="117" y="163"/>
                  </a:lnTo>
                  <a:lnTo>
                    <a:pt x="117" y="1670"/>
                  </a:lnTo>
                  <a:lnTo>
                    <a:pt x="3012" y="1670"/>
                  </a:lnTo>
                  <a:lnTo>
                    <a:pt x="3012" y="163"/>
                  </a:lnTo>
                  <a:lnTo>
                    <a:pt x="3009" y="148"/>
                  </a:lnTo>
                  <a:lnTo>
                    <a:pt x="3003" y="135"/>
                  </a:lnTo>
                  <a:lnTo>
                    <a:pt x="2992" y="125"/>
                  </a:lnTo>
                  <a:lnTo>
                    <a:pt x="2979" y="117"/>
                  </a:lnTo>
                  <a:lnTo>
                    <a:pt x="2964" y="115"/>
                  </a:lnTo>
                  <a:lnTo>
                    <a:pt x="164" y="115"/>
                  </a:lnTo>
                  <a:close/>
                  <a:moveTo>
                    <a:pt x="164" y="0"/>
                  </a:moveTo>
                  <a:lnTo>
                    <a:pt x="2964" y="0"/>
                  </a:lnTo>
                  <a:lnTo>
                    <a:pt x="2993" y="3"/>
                  </a:lnTo>
                  <a:lnTo>
                    <a:pt x="3021" y="10"/>
                  </a:lnTo>
                  <a:lnTo>
                    <a:pt x="3046" y="22"/>
                  </a:lnTo>
                  <a:lnTo>
                    <a:pt x="3069" y="39"/>
                  </a:lnTo>
                  <a:lnTo>
                    <a:pt x="3089" y="58"/>
                  </a:lnTo>
                  <a:lnTo>
                    <a:pt x="3105" y="81"/>
                  </a:lnTo>
                  <a:lnTo>
                    <a:pt x="3118" y="106"/>
                  </a:lnTo>
                  <a:lnTo>
                    <a:pt x="3125" y="134"/>
                  </a:lnTo>
                  <a:lnTo>
                    <a:pt x="3127" y="163"/>
                  </a:lnTo>
                  <a:lnTo>
                    <a:pt x="3127" y="1901"/>
                  </a:lnTo>
                  <a:lnTo>
                    <a:pt x="3125" y="1919"/>
                  </a:lnTo>
                  <a:lnTo>
                    <a:pt x="3117" y="1934"/>
                  </a:lnTo>
                  <a:lnTo>
                    <a:pt x="3104" y="1947"/>
                  </a:lnTo>
                  <a:lnTo>
                    <a:pt x="3088" y="1955"/>
                  </a:lnTo>
                  <a:lnTo>
                    <a:pt x="3069" y="1958"/>
                  </a:lnTo>
                  <a:lnTo>
                    <a:pt x="3051" y="1955"/>
                  </a:lnTo>
                  <a:lnTo>
                    <a:pt x="3036" y="1947"/>
                  </a:lnTo>
                  <a:lnTo>
                    <a:pt x="3023" y="1934"/>
                  </a:lnTo>
                  <a:lnTo>
                    <a:pt x="3014" y="1919"/>
                  </a:lnTo>
                  <a:lnTo>
                    <a:pt x="3012" y="1901"/>
                  </a:lnTo>
                  <a:lnTo>
                    <a:pt x="3012" y="1786"/>
                  </a:lnTo>
                  <a:lnTo>
                    <a:pt x="117" y="1786"/>
                  </a:lnTo>
                  <a:lnTo>
                    <a:pt x="117" y="3293"/>
                  </a:lnTo>
                  <a:lnTo>
                    <a:pt x="119" y="3308"/>
                  </a:lnTo>
                  <a:lnTo>
                    <a:pt x="125" y="3321"/>
                  </a:lnTo>
                  <a:lnTo>
                    <a:pt x="136" y="3331"/>
                  </a:lnTo>
                  <a:lnTo>
                    <a:pt x="149" y="3339"/>
                  </a:lnTo>
                  <a:lnTo>
                    <a:pt x="164" y="3341"/>
                  </a:lnTo>
                  <a:lnTo>
                    <a:pt x="1854" y="3341"/>
                  </a:lnTo>
                  <a:lnTo>
                    <a:pt x="1872" y="3344"/>
                  </a:lnTo>
                  <a:lnTo>
                    <a:pt x="1888" y="3352"/>
                  </a:lnTo>
                  <a:lnTo>
                    <a:pt x="1900" y="3364"/>
                  </a:lnTo>
                  <a:lnTo>
                    <a:pt x="1908" y="3381"/>
                  </a:lnTo>
                  <a:lnTo>
                    <a:pt x="1911" y="3398"/>
                  </a:lnTo>
                  <a:lnTo>
                    <a:pt x="1908" y="3416"/>
                  </a:lnTo>
                  <a:lnTo>
                    <a:pt x="1900" y="3432"/>
                  </a:lnTo>
                  <a:lnTo>
                    <a:pt x="1888" y="3444"/>
                  </a:lnTo>
                  <a:lnTo>
                    <a:pt x="1872" y="3453"/>
                  </a:lnTo>
                  <a:lnTo>
                    <a:pt x="1854" y="3456"/>
                  </a:lnTo>
                  <a:lnTo>
                    <a:pt x="164" y="3456"/>
                  </a:lnTo>
                  <a:lnTo>
                    <a:pt x="135" y="3453"/>
                  </a:lnTo>
                  <a:lnTo>
                    <a:pt x="107" y="3446"/>
                  </a:lnTo>
                  <a:lnTo>
                    <a:pt x="82" y="3434"/>
                  </a:lnTo>
                  <a:lnTo>
                    <a:pt x="59" y="3417"/>
                  </a:lnTo>
                  <a:lnTo>
                    <a:pt x="39" y="3398"/>
                  </a:lnTo>
                  <a:lnTo>
                    <a:pt x="23" y="3375"/>
                  </a:lnTo>
                  <a:lnTo>
                    <a:pt x="10" y="3350"/>
                  </a:lnTo>
                  <a:lnTo>
                    <a:pt x="3" y="3322"/>
                  </a:lnTo>
                  <a:lnTo>
                    <a:pt x="0" y="3293"/>
                  </a:lnTo>
                  <a:lnTo>
                    <a:pt x="0" y="163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1"/>
                  </a:lnTo>
                  <a:lnTo>
                    <a:pt x="39" y="58"/>
                  </a:lnTo>
                  <a:lnTo>
                    <a:pt x="59" y="39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1" name="Group 1510"/>
          <p:cNvGrpSpPr/>
          <p:nvPr/>
        </p:nvGrpSpPr>
        <p:grpSpPr>
          <a:xfrm>
            <a:off x="10976246" y="1910726"/>
            <a:ext cx="520701" cy="566738"/>
            <a:chOff x="11031538" y="3449638"/>
            <a:chExt cx="520701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75" name="Freeform 214"/>
            <p:cNvSpPr>
              <a:spLocks/>
            </p:cNvSpPr>
            <p:nvPr/>
          </p:nvSpPr>
          <p:spPr bwMode="auto">
            <a:xfrm>
              <a:off x="11277601" y="3752850"/>
              <a:ext cx="274638" cy="263525"/>
            </a:xfrm>
            <a:custGeom>
              <a:avLst/>
              <a:gdLst>
                <a:gd name="T0" fmla="*/ 946 w 1564"/>
                <a:gd name="T1" fmla="*/ 14 h 1655"/>
                <a:gd name="T2" fmla="*/ 1134 w 1564"/>
                <a:gd name="T3" fmla="*/ 80 h 1655"/>
                <a:gd name="T4" fmla="*/ 1296 w 1564"/>
                <a:gd name="T5" fmla="*/ 195 h 1655"/>
                <a:gd name="T6" fmla="*/ 1427 w 1564"/>
                <a:gd name="T7" fmla="*/ 351 h 1655"/>
                <a:gd name="T8" fmla="*/ 1517 w 1564"/>
                <a:gd name="T9" fmla="*/ 539 h 1655"/>
                <a:gd name="T10" fmla="*/ 1561 w 1564"/>
                <a:gd name="T11" fmla="*/ 752 h 1655"/>
                <a:gd name="T12" fmla="*/ 1552 w 1564"/>
                <a:gd name="T13" fmla="*/ 976 h 1655"/>
                <a:gd name="T14" fmla="*/ 1491 w 1564"/>
                <a:gd name="T15" fmla="*/ 1183 h 1655"/>
                <a:gd name="T16" fmla="*/ 1387 w 1564"/>
                <a:gd name="T17" fmla="*/ 1361 h 1655"/>
                <a:gd name="T18" fmla="*/ 1245 w 1564"/>
                <a:gd name="T19" fmla="*/ 1504 h 1655"/>
                <a:gd name="T20" fmla="*/ 1073 w 1564"/>
                <a:gd name="T21" fmla="*/ 1604 h 1655"/>
                <a:gd name="T22" fmla="*/ 879 w 1564"/>
                <a:gd name="T23" fmla="*/ 1652 h 1655"/>
                <a:gd name="T24" fmla="*/ 683 w 1564"/>
                <a:gd name="T25" fmla="*/ 1644 h 1655"/>
                <a:gd name="T26" fmla="*/ 503 w 1564"/>
                <a:gd name="T27" fmla="*/ 1584 h 1655"/>
                <a:gd name="T28" fmla="*/ 345 w 1564"/>
                <a:gd name="T29" fmla="*/ 1481 h 1655"/>
                <a:gd name="T30" fmla="*/ 213 w 1564"/>
                <a:gd name="T31" fmla="*/ 1340 h 1655"/>
                <a:gd name="T32" fmla="*/ 116 w 1564"/>
                <a:gd name="T33" fmla="*/ 1167 h 1655"/>
                <a:gd name="T34" fmla="*/ 0 w 1564"/>
                <a:gd name="T35" fmla="*/ 891 h 1655"/>
                <a:gd name="T36" fmla="*/ 188 w 1564"/>
                <a:gd name="T37" fmla="*/ 1018 h 1655"/>
                <a:gd name="T38" fmla="*/ 261 w 1564"/>
                <a:gd name="T39" fmla="*/ 1196 h 1655"/>
                <a:gd name="T40" fmla="*/ 374 w 1564"/>
                <a:gd name="T41" fmla="*/ 1343 h 1655"/>
                <a:gd name="T42" fmla="*/ 520 w 1564"/>
                <a:gd name="T43" fmla="*/ 1452 h 1655"/>
                <a:gd name="T44" fmla="*/ 689 w 1564"/>
                <a:gd name="T45" fmla="*/ 1515 h 1655"/>
                <a:gd name="T46" fmla="*/ 872 w 1564"/>
                <a:gd name="T47" fmla="*/ 1525 h 1655"/>
                <a:gd name="T48" fmla="*/ 1045 w 1564"/>
                <a:gd name="T49" fmla="*/ 1479 h 1655"/>
                <a:gd name="T50" fmla="*/ 1196 w 1564"/>
                <a:gd name="T51" fmla="*/ 1386 h 1655"/>
                <a:gd name="T52" fmla="*/ 1318 w 1564"/>
                <a:gd name="T53" fmla="*/ 1251 h 1655"/>
                <a:gd name="T54" fmla="*/ 1403 w 1564"/>
                <a:gd name="T55" fmla="*/ 1085 h 1655"/>
                <a:gd name="T56" fmla="*/ 1446 w 1564"/>
                <a:gd name="T57" fmla="*/ 895 h 1655"/>
                <a:gd name="T58" fmla="*/ 1437 w 1564"/>
                <a:gd name="T59" fmla="*/ 695 h 1655"/>
                <a:gd name="T60" fmla="*/ 1380 w 1564"/>
                <a:gd name="T61" fmla="*/ 512 h 1655"/>
                <a:gd name="T62" fmla="*/ 1281 w 1564"/>
                <a:gd name="T63" fmla="*/ 356 h 1655"/>
                <a:gd name="T64" fmla="*/ 1149 w 1564"/>
                <a:gd name="T65" fmla="*/ 234 h 1655"/>
                <a:gd name="T66" fmla="*/ 989 w 1564"/>
                <a:gd name="T67" fmla="*/ 156 h 1655"/>
                <a:gd name="T68" fmla="*/ 810 w 1564"/>
                <a:gd name="T69" fmla="*/ 128 h 1655"/>
                <a:gd name="T70" fmla="*/ 648 w 1564"/>
                <a:gd name="T71" fmla="*/ 150 h 1655"/>
                <a:gd name="T72" fmla="*/ 499 w 1564"/>
                <a:gd name="T73" fmla="*/ 214 h 1655"/>
                <a:gd name="T74" fmla="*/ 370 w 1564"/>
                <a:gd name="T75" fmla="*/ 319 h 1655"/>
                <a:gd name="T76" fmla="*/ 308 w 1564"/>
                <a:gd name="T77" fmla="*/ 380 h 1655"/>
                <a:gd name="T78" fmla="*/ 264 w 1564"/>
                <a:gd name="T79" fmla="*/ 376 h 1655"/>
                <a:gd name="T80" fmla="*/ 234 w 1564"/>
                <a:gd name="T81" fmla="*/ 339 h 1655"/>
                <a:gd name="T82" fmla="*/ 237 w 1564"/>
                <a:gd name="T83" fmla="*/ 291 h 1655"/>
                <a:gd name="T84" fmla="*/ 338 w 1564"/>
                <a:gd name="T85" fmla="*/ 180 h 1655"/>
                <a:gd name="T86" fmla="*/ 499 w 1564"/>
                <a:gd name="T87" fmla="*/ 72 h 1655"/>
                <a:gd name="T88" fmla="*/ 681 w 1564"/>
                <a:gd name="T89" fmla="*/ 12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4" h="1655">
                  <a:moveTo>
                    <a:pt x="810" y="0"/>
                  </a:moveTo>
                  <a:lnTo>
                    <a:pt x="879" y="4"/>
                  </a:lnTo>
                  <a:lnTo>
                    <a:pt x="946" y="14"/>
                  </a:lnTo>
                  <a:lnTo>
                    <a:pt x="1010" y="30"/>
                  </a:lnTo>
                  <a:lnTo>
                    <a:pt x="1073" y="52"/>
                  </a:lnTo>
                  <a:lnTo>
                    <a:pt x="1134" y="80"/>
                  </a:lnTo>
                  <a:lnTo>
                    <a:pt x="1190" y="113"/>
                  </a:lnTo>
                  <a:lnTo>
                    <a:pt x="1245" y="152"/>
                  </a:lnTo>
                  <a:lnTo>
                    <a:pt x="1296" y="195"/>
                  </a:lnTo>
                  <a:lnTo>
                    <a:pt x="1344" y="243"/>
                  </a:lnTo>
                  <a:lnTo>
                    <a:pt x="1387" y="295"/>
                  </a:lnTo>
                  <a:lnTo>
                    <a:pt x="1427" y="351"/>
                  </a:lnTo>
                  <a:lnTo>
                    <a:pt x="1461" y="411"/>
                  </a:lnTo>
                  <a:lnTo>
                    <a:pt x="1491" y="474"/>
                  </a:lnTo>
                  <a:lnTo>
                    <a:pt x="1517" y="539"/>
                  </a:lnTo>
                  <a:lnTo>
                    <a:pt x="1538" y="608"/>
                  </a:lnTo>
                  <a:lnTo>
                    <a:pt x="1552" y="679"/>
                  </a:lnTo>
                  <a:lnTo>
                    <a:pt x="1561" y="752"/>
                  </a:lnTo>
                  <a:lnTo>
                    <a:pt x="1564" y="828"/>
                  </a:lnTo>
                  <a:lnTo>
                    <a:pt x="1561" y="903"/>
                  </a:lnTo>
                  <a:lnTo>
                    <a:pt x="1552" y="976"/>
                  </a:lnTo>
                  <a:lnTo>
                    <a:pt x="1538" y="1047"/>
                  </a:lnTo>
                  <a:lnTo>
                    <a:pt x="1517" y="1116"/>
                  </a:lnTo>
                  <a:lnTo>
                    <a:pt x="1491" y="1183"/>
                  </a:lnTo>
                  <a:lnTo>
                    <a:pt x="1461" y="1245"/>
                  </a:lnTo>
                  <a:lnTo>
                    <a:pt x="1427" y="1305"/>
                  </a:lnTo>
                  <a:lnTo>
                    <a:pt x="1387" y="1361"/>
                  </a:lnTo>
                  <a:lnTo>
                    <a:pt x="1344" y="1412"/>
                  </a:lnTo>
                  <a:lnTo>
                    <a:pt x="1296" y="1461"/>
                  </a:lnTo>
                  <a:lnTo>
                    <a:pt x="1245" y="1504"/>
                  </a:lnTo>
                  <a:lnTo>
                    <a:pt x="1190" y="1542"/>
                  </a:lnTo>
                  <a:lnTo>
                    <a:pt x="1134" y="1575"/>
                  </a:lnTo>
                  <a:lnTo>
                    <a:pt x="1073" y="1604"/>
                  </a:lnTo>
                  <a:lnTo>
                    <a:pt x="1010" y="1626"/>
                  </a:lnTo>
                  <a:lnTo>
                    <a:pt x="946" y="1642"/>
                  </a:lnTo>
                  <a:lnTo>
                    <a:pt x="879" y="1652"/>
                  </a:lnTo>
                  <a:lnTo>
                    <a:pt x="810" y="1655"/>
                  </a:lnTo>
                  <a:lnTo>
                    <a:pt x="746" y="1653"/>
                  </a:lnTo>
                  <a:lnTo>
                    <a:pt x="683" y="1644"/>
                  </a:lnTo>
                  <a:lnTo>
                    <a:pt x="622" y="1630"/>
                  </a:lnTo>
                  <a:lnTo>
                    <a:pt x="562" y="1610"/>
                  </a:lnTo>
                  <a:lnTo>
                    <a:pt x="503" y="1584"/>
                  </a:lnTo>
                  <a:lnTo>
                    <a:pt x="448" y="1554"/>
                  </a:lnTo>
                  <a:lnTo>
                    <a:pt x="395" y="1520"/>
                  </a:lnTo>
                  <a:lnTo>
                    <a:pt x="345" y="1481"/>
                  </a:lnTo>
                  <a:lnTo>
                    <a:pt x="297" y="1438"/>
                  </a:lnTo>
                  <a:lnTo>
                    <a:pt x="253" y="1390"/>
                  </a:lnTo>
                  <a:lnTo>
                    <a:pt x="213" y="1340"/>
                  </a:lnTo>
                  <a:lnTo>
                    <a:pt x="176" y="1286"/>
                  </a:lnTo>
                  <a:lnTo>
                    <a:pt x="144" y="1228"/>
                  </a:lnTo>
                  <a:lnTo>
                    <a:pt x="116" y="1167"/>
                  </a:lnTo>
                  <a:lnTo>
                    <a:pt x="116" y="1401"/>
                  </a:lnTo>
                  <a:lnTo>
                    <a:pt x="0" y="1401"/>
                  </a:lnTo>
                  <a:lnTo>
                    <a:pt x="0" y="891"/>
                  </a:lnTo>
                  <a:lnTo>
                    <a:pt x="463" y="891"/>
                  </a:lnTo>
                  <a:lnTo>
                    <a:pt x="463" y="1018"/>
                  </a:lnTo>
                  <a:lnTo>
                    <a:pt x="188" y="1018"/>
                  </a:lnTo>
                  <a:lnTo>
                    <a:pt x="208" y="1081"/>
                  </a:lnTo>
                  <a:lnTo>
                    <a:pt x="232" y="1140"/>
                  </a:lnTo>
                  <a:lnTo>
                    <a:pt x="261" y="1196"/>
                  </a:lnTo>
                  <a:lnTo>
                    <a:pt x="294" y="1249"/>
                  </a:lnTo>
                  <a:lnTo>
                    <a:pt x="333" y="1298"/>
                  </a:lnTo>
                  <a:lnTo>
                    <a:pt x="374" y="1343"/>
                  </a:lnTo>
                  <a:lnTo>
                    <a:pt x="420" y="1384"/>
                  </a:lnTo>
                  <a:lnTo>
                    <a:pt x="468" y="1420"/>
                  </a:lnTo>
                  <a:lnTo>
                    <a:pt x="520" y="1452"/>
                  </a:lnTo>
                  <a:lnTo>
                    <a:pt x="574" y="1479"/>
                  </a:lnTo>
                  <a:lnTo>
                    <a:pt x="631" y="1500"/>
                  </a:lnTo>
                  <a:lnTo>
                    <a:pt x="689" y="1515"/>
                  </a:lnTo>
                  <a:lnTo>
                    <a:pt x="749" y="1524"/>
                  </a:lnTo>
                  <a:lnTo>
                    <a:pt x="810" y="1527"/>
                  </a:lnTo>
                  <a:lnTo>
                    <a:pt x="872" y="1525"/>
                  </a:lnTo>
                  <a:lnTo>
                    <a:pt x="932" y="1515"/>
                  </a:lnTo>
                  <a:lnTo>
                    <a:pt x="989" y="1500"/>
                  </a:lnTo>
                  <a:lnTo>
                    <a:pt x="1045" y="1479"/>
                  </a:lnTo>
                  <a:lnTo>
                    <a:pt x="1098" y="1452"/>
                  </a:lnTo>
                  <a:lnTo>
                    <a:pt x="1149" y="1421"/>
                  </a:lnTo>
                  <a:lnTo>
                    <a:pt x="1196" y="1386"/>
                  </a:lnTo>
                  <a:lnTo>
                    <a:pt x="1241" y="1344"/>
                  </a:lnTo>
                  <a:lnTo>
                    <a:pt x="1281" y="1300"/>
                  </a:lnTo>
                  <a:lnTo>
                    <a:pt x="1318" y="1251"/>
                  </a:lnTo>
                  <a:lnTo>
                    <a:pt x="1351" y="1199"/>
                  </a:lnTo>
                  <a:lnTo>
                    <a:pt x="1380" y="1144"/>
                  </a:lnTo>
                  <a:lnTo>
                    <a:pt x="1403" y="1085"/>
                  </a:lnTo>
                  <a:lnTo>
                    <a:pt x="1422" y="1024"/>
                  </a:lnTo>
                  <a:lnTo>
                    <a:pt x="1437" y="961"/>
                  </a:lnTo>
                  <a:lnTo>
                    <a:pt x="1446" y="895"/>
                  </a:lnTo>
                  <a:lnTo>
                    <a:pt x="1448" y="828"/>
                  </a:lnTo>
                  <a:lnTo>
                    <a:pt x="1446" y="760"/>
                  </a:lnTo>
                  <a:lnTo>
                    <a:pt x="1437" y="695"/>
                  </a:lnTo>
                  <a:lnTo>
                    <a:pt x="1422" y="631"/>
                  </a:lnTo>
                  <a:lnTo>
                    <a:pt x="1403" y="570"/>
                  </a:lnTo>
                  <a:lnTo>
                    <a:pt x="1380" y="512"/>
                  </a:lnTo>
                  <a:lnTo>
                    <a:pt x="1351" y="456"/>
                  </a:lnTo>
                  <a:lnTo>
                    <a:pt x="1318" y="404"/>
                  </a:lnTo>
                  <a:lnTo>
                    <a:pt x="1281" y="356"/>
                  </a:lnTo>
                  <a:lnTo>
                    <a:pt x="1241" y="311"/>
                  </a:lnTo>
                  <a:lnTo>
                    <a:pt x="1196" y="271"/>
                  </a:lnTo>
                  <a:lnTo>
                    <a:pt x="1149" y="234"/>
                  </a:lnTo>
                  <a:lnTo>
                    <a:pt x="1098" y="203"/>
                  </a:lnTo>
                  <a:lnTo>
                    <a:pt x="1045" y="177"/>
                  </a:lnTo>
                  <a:lnTo>
                    <a:pt x="989" y="156"/>
                  </a:lnTo>
                  <a:lnTo>
                    <a:pt x="932" y="140"/>
                  </a:lnTo>
                  <a:lnTo>
                    <a:pt x="872" y="131"/>
                  </a:lnTo>
                  <a:lnTo>
                    <a:pt x="810" y="128"/>
                  </a:lnTo>
                  <a:lnTo>
                    <a:pt x="756" y="130"/>
                  </a:lnTo>
                  <a:lnTo>
                    <a:pt x="701" y="138"/>
                  </a:lnTo>
                  <a:lnTo>
                    <a:pt x="648" y="150"/>
                  </a:lnTo>
                  <a:lnTo>
                    <a:pt x="596" y="167"/>
                  </a:lnTo>
                  <a:lnTo>
                    <a:pt x="547" y="189"/>
                  </a:lnTo>
                  <a:lnTo>
                    <a:pt x="499" y="214"/>
                  </a:lnTo>
                  <a:lnTo>
                    <a:pt x="453" y="245"/>
                  </a:lnTo>
                  <a:lnTo>
                    <a:pt x="411" y="280"/>
                  </a:lnTo>
                  <a:lnTo>
                    <a:pt x="370" y="319"/>
                  </a:lnTo>
                  <a:lnTo>
                    <a:pt x="333" y="361"/>
                  </a:lnTo>
                  <a:lnTo>
                    <a:pt x="321" y="372"/>
                  </a:lnTo>
                  <a:lnTo>
                    <a:pt x="308" y="380"/>
                  </a:lnTo>
                  <a:lnTo>
                    <a:pt x="292" y="382"/>
                  </a:lnTo>
                  <a:lnTo>
                    <a:pt x="278" y="381"/>
                  </a:lnTo>
                  <a:lnTo>
                    <a:pt x="264" y="376"/>
                  </a:lnTo>
                  <a:lnTo>
                    <a:pt x="251" y="366"/>
                  </a:lnTo>
                  <a:lnTo>
                    <a:pt x="241" y="354"/>
                  </a:lnTo>
                  <a:lnTo>
                    <a:pt x="234" y="339"/>
                  </a:lnTo>
                  <a:lnTo>
                    <a:pt x="231" y="323"/>
                  </a:lnTo>
                  <a:lnTo>
                    <a:pt x="232" y="306"/>
                  </a:lnTo>
                  <a:lnTo>
                    <a:pt x="237" y="291"/>
                  </a:lnTo>
                  <a:lnTo>
                    <a:pt x="246" y="276"/>
                  </a:lnTo>
                  <a:lnTo>
                    <a:pt x="290" y="227"/>
                  </a:lnTo>
                  <a:lnTo>
                    <a:pt x="338" y="180"/>
                  </a:lnTo>
                  <a:lnTo>
                    <a:pt x="388" y="139"/>
                  </a:lnTo>
                  <a:lnTo>
                    <a:pt x="443" y="103"/>
                  </a:lnTo>
                  <a:lnTo>
                    <a:pt x="499" y="72"/>
                  </a:lnTo>
                  <a:lnTo>
                    <a:pt x="558" y="47"/>
                  </a:lnTo>
                  <a:lnTo>
                    <a:pt x="620" y="27"/>
                  </a:lnTo>
                  <a:lnTo>
                    <a:pt x="681" y="12"/>
                  </a:lnTo>
                  <a:lnTo>
                    <a:pt x="746" y="4"/>
                  </a:lnTo>
                  <a:lnTo>
                    <a:pt x="8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215"/>
            <p:cNvSpPr>
              <a:spLocks noEditPoints="1"/>
            </p:cNvSpPr>
            <p:nvPr/>
          </p:nvSpPr>
          <p:spPr bwMode="auto">
            <a:xfrm>
              <a:off x="11031538" y="3449638"/>
              <a:ext cx="347663" cy="566738"/>
            </a:xfrm>
            <a:custGeom>
              <a:avLst/>
              <a:gdLst>
                <a:gd name="T0" fmla="*/ 116 w 1971"/>
                <a:gd name="T1" fmla="*/ 128 h 3565"/>
                <a:gd name="T2" fmla="*/ 116 w 1971"/>
                <a:gd name="T3" fmla="*/ 701 h 3565"/>
                <a:gd name="T4" fmla="*/ 1855 w 1971"/>
                <a:gd name="T5" fmla="*/ 701 h 3565"/>
                <a:gd name="T6" fmla="*/ 1855 w 1971"/>
                <a:gd name="T7" fmla="*/ 128 h 3565"/>
                <a:gd name="T8" fmla="*/ 116 w 1971"/>
                <a:gd name="T9" fmla="*/ 128 h 3565"/>
                <a:gd name="T10" fmla="*/ 0 w 1971"/>
                <a:gd name="T11" fmla="*/ 0 h 3565"/>
                <a:gd name="T12" fmla="*/ 1971 w 1971"/>
                <a:gd name="T13" fmla="*/ 0 h 3565"/>
                <a:gd name="T14" fmla="*/ 1971 w 1971"/>
                <a:gd name="T15" fmla="*/ 1720 h 3565"/>
                <a:gd name="T16" fmla="*/ 1968 w 1971"/>
                <a:gd name="T17" fmla="*/ 1739 h 3565"/>
                <a:gd name="T18" fmla="*/ 1960 w 1971"/>
                <a:gd name="T19" fmla="*/ 1757 h 3565"/>
                <a:gd name="T20" fmla="*/ 1947 w 1971"/>
                <a:gd name="T21" fmla="*/ 1771 h 3565"/>
                <a:gd name="T22" fmla="*/ 1931 w 1971"/>
                <a:gd name="T23" fmla="*/ 1779 h 3565"/>
                <a:gd name="T24" fmla="*/ 1913 w 1971"/>
                <a:gd name="T25" fmla="*/ 1783 h 3565"/>
                <a:gd name="T26" fmla="*/ 1894 w 1971"/>
                <a:gd name="T27" fmla="*/ 1779 h 3565"/>
                <a:gd name="T28" fmla="*/ 1878 w 1971"/>
                <a:gd name="T29" fmla="*/ 1771 h 3565"/>
                <a:gd name="T30" fmla="*/ 1866 w 1971"/>
                <a:gd name="T31" fmla="*/ 1757 h 3565"/>
                <a:gd name="T32" fmla="*/ 1858 w 1971"/>
                <a:gd name="T33" fmla="*/ 1739 h 3565"/>
                <a:gd name="T34" fmla="*/ 1855 w 1971"/>
                <a:gd name="T35" fmla="*/ 1720 h 3565"/>
                <a:gd name="T36" fmla="*/ 1855 w 1971"/>
                <a:gd name="T37" fmla="*/ 828 h 3565"/>
                <a:gd name="T38" fmla="*/ 116 w 1971"/>
                <a:gd name="T39" fmla="*/ 828 h 3565"/>
                <a:gd name="T40" fmla="*/ 116 w 1971"/>
                <a:gd name="T41" fmla="*/ 3398 h 3565"/>
                <a:gd name="T42" fmla="*/ 986 w 1971"/>
                <a:gd name="T43" fmla="*/ 2443 h 3565"/>
                <a:gd name="T44" fmla="*/ 1264 w 1971"/>
                <a:gd name="T45" fmla="*/ 2750 h 3565"/>
                <a:gd name="T46" fmla="*/ 1274 w 1971"/>
                <a:gd name="T47" fmla="*/ 2763 h 3565"/>
                <a:gd name="T48" fmla="*/ 1279 w 1971"/>
                <a:gd name="T49" fmla="*/ 2779 h 3565"/>
                <a:gd name="T50" fmla="*/ 1282 w 1971"/>
                <a:gd name="T51" fmla="*/ 2794 h 3565"/>
                <a:gd name="T52" fmla="*/ 1279 w 1971"/>
                <a:gd name="T53" fmla="*/ 2811 h 3565"/>
                <a:gd name="T54" fmla="*/ 1274 w 1971"/>
                <a:gd name="T55" fmla="*/ 2826 h 3565"/>
                <a:gd name="T56" fmla="*/ 1264 w 1971"/>
                <a:gd name="T57" fmla="*/ 2840 h 3565"/>
                <a:gd name="T58" fmla="*/ 1252 w 1971"/>
                <a:gd name="T59" fmla="*/ 2850 h 3565"/>
                <a:gd name="T60" fmla="*/ 1238 w 1971"/>
                <a:gd name="T61" fmla="*/ 2856 h 3565"/>
                <a:gd name="T62" fmla="*/ 1224 w 1971"/>
                <a:gd name="T63" fmla="*/ 2859 h 3565"/>
                <a:gd name="T64" fmla="*/ 1209 w 1971"/>
                <a:gd name="T65" fmla="*/ 2856 h 3565"/>
                <a:gd name="T66" fmla="*/ 1195 w 1971"/>
                <a:gd name="T67" fmla="*/ 2850 h 3565"/>
                <a:gd name="T68" fmla="*/ 1183 w 1971"/>
                <a:gd name="T69" fmla="*/ 2840 h 3565"/>
                <a:gd name="T70" fmla="*/ 986 w 1971"/>
                <a:gd name="T71" fmla="*/ 2623 h 3565"/>
                <a:gd name="T72" fmla="*/ 154 w 1971"/>
                <a:gd name="T73" fmla="*/ 3536 h 3565"/>
                <a:gd name="T74" fmla="*/ 140 w 1971"/>
                <a:gd name="T75" fmla="*/ 3548 h 3565"/>
                <a:gd name="T76" fmla="*/ 124 w 1971"/>
                <a:gd name="T77" fmla="*/ 3558 h 3565"/>
                <a:gd name="T78" fmla="*/ 108 w 1971"/>
                <a:gd name="T79" fmla="*/ 3564 h 3565"/>
                <a:gd name="T80" fmla="*/ 91 w 1971"/>
                <a:gd name="T81" fmla="*/ 3565 h 3565"/>
                <a:gd name="T82" fmla="*/ 73 w 1971"/>
                <a:gd name="T83" fmla="*/ 3564 h 3565"/>
                <a:gd name="T84" fmla="*/ 56 w 1971"/>
                <a:gd name="T85" fmla="*/ 3557 h 3565"/>
                <a:gd name="T86" fmla="*/ 37 w 1971"/>
                <a:gd name="T87" fmla="*/ 3546 h 3565"/>
                <a:gd name="T88" fmla="*/ 22 w 1971"/>
                <a:gd name="T89" fmla="*/ 3531 h 3565"/>
                <a:gd name="T90" fmla="*/ 10 w 1971"/>
                <a:gd name="T91" fmla="*/ 3512 h 3565"/>
                <a:gd name="T92" fmla="*/ 3 w 1971"/>
                <a:gd name="T93" fmla="*/ 3490 h 3565"/>
                <a:gd name="T94" fmla="*/ 0 w 1971"/>
                <a:gd name="T95" fmla="*/ 3466 h 3565"/>
                <a:gd name="T96" fmla="*/ 0 w 1971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1" h="3565">
                  <a:moveTo>
                    <a:pt x="116" y="128"/>
                  </a:moveTo>
                  <a:lnTo>
                    <a:pt x="116" y="701"/>
                  </a:lnTo>
                  <a:lnTo>
                    <a:pt x="1855" y="701"/>
                  </a:lnTo>
                  <a:lnTo>
                    <a:pt x="1855" y="128"/>
                  </a:lnTo>
                  <a:lnTo>
                    <a:pt x="116" y="128"/>
                  </a:lnTo>
                  <a:close/>
                  <a:moveTo>
                    <a:pt x="0" y="0"/>
                  </a:moveTo>
                  <a:lnTo>
                    <a:pt x="1971" y="0"/>
                  </a:lnTo>
                  <a:lnTo>
                    <a:pt x="1971" y="1720"/>
                  </a:lnTo>
                  <a:lnTo>
                    <a:pt x="1968" y="1739"/>
                  </a:lnTo>
                  <a:lnTo>
                    <a:pt x="1960" y="1757"/>
                  </a:lnTo>
                  <a:lnTo>
                    <a:pt x="1947" y="1771"/>
                  </a:lnTo>
                  <a:lnTo>
                    <a:pt x="1931" y="1779"/>
                  </a:lnTo>
                  <a:lnTo>
                    <a:pt x="1913" y="1783"/>
                  </a:lnTo>
                  <a:lnTo>
                    <a:pt x="1894" y="1779"/>
                  </a:lnTo>
                  <a:lnTo>
                    <a:pt x="1878" y="1771"/>
                  </a:lnTo>
                  <a:lnTo>
                    <a:pt x="1866" y="1757"/>
                  </a:lnTo>
                  <a:lnTo>
                    <a:pt x="1858" y="1739"/>
                  </a:lnTo>
                  <a:lnTo>
                    <a:pt x="1855" y="1720"/>
                  </a:lnTo>
                  <a:lnTo>
                    <a:pt x="1855" y="828"/>
                  </a:lnTo>
                  <a:lnTo>
                    <a:pt x="116" y="828"/>
                  </a:lnTo>
                  <a:lnTo>
                    <a:pt x="116" y="3398"/>
                  </a:lnTo>
                  <a:lnTo>
                    <a:pt x="986" y="2443"/>
                  </a:lnTo>
                  <a:lnTo>
                    <a:pt x="1264" y="2750"/>
                  </a:lnTo>
                  <a:lnTo>
                    <a:pt x="1274" y="2763"/>
                  </a:lnTo>
                  <a:lnTo>
                    <a:pt x="1279" y="2779"/>
                  </a:lnTo>
                  <a:lnTo>
                    <a:pt x="1282" y="2794"/>
                  </a:lnTo>
                  <a:lnTo>
                    <a:pt x="1279" y="2811"/>
                  </a:lnTo>
                  <a:lnTo>
                    <a:pt x="1274" y="2826"/>
                  </a:lnTo>
                  <a:lnTo>
                    <a:pt x="1264" y="2840"/>
                  </a:lnTo>
                  <a:lnTo>
                    <a:pt x="1252" y="2850"/>
                  </a:lnTo>
                  <a:lnTo>
                    <a:pt x="1238" y="2856"/>
                  </a:lnTo>
                  <a:lnTo>
                    <a:pt x="1224" y="2859"/>
                  </a:lnTo>
                  <a:lnTo>
                    <a:pt x="1209" y="2856"/>
                  </a:lnTo>
                  <a:lnTo>
                    <a:pt x="1195" y="2850"/>
                  </a:lnTo>
                  <a:lnTo>
                    <a:pt x="1183" y="2840"/>
                  </a:lnTo>
                  <a:lnTo>
                    <a:pt x="986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8" y="3564"/>
                  </a:lnTo>
                  <a:lnTo>
                    <a:pt x="91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2" name="Group 1511"/>
          <p:cNvGrpSpPr/>
          <p:nvPr/>
        </p:nvGrpSpPr>
        <p:grpSpPr>
          <a:xfrm>
            <a:off x="10077260" y="1910726"/>
            <a:ext cx="447675" cy="566738"/>
            <a:chOff x="10071100" y="3449638"/>
            <a:chExt cx="447675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73" name="Freeform 220"/>
            <p:cNvSpPr>
              <a:spLocks noEditPoints="1"/>
            </p:cNvSpPr>
            <p:nvPr/>
          </p:nvSpPr>
          <p:spPr bwMode="auto">
            <a:xfrm>
              <a:off x="10315575" y="3752850"/>
              <a:ext cx="203200" cy="263525"/>
            </a:xfrm>
            <a:custGeom>
              <a:avLst/>
              <a:gdLst>
                <a:gd name="T0" fmla="*/ 438 w 1153"/>
                <a:gd name="T1" fmla="*/ 947 h 1655"/>
                <a:gd name="T2" fmla="*/ 327 w 1153"/>
                <a:gd name="T3" fmla="*/ 1065 h 1655"/>
                <a:gd name="T4" fmla="*/ 256 w 1153"/>
                <a:gd name="T5" fmla="*/ 1211 h 1655"/>
                <a:gd name="T6" fmla="*/ 231 w 1153"/>
                <a:gd name="T7" fmla="*/ 1378 h 1655"/>
                <a:gd name="T8" fmla="*/ 922 w 1153"/>
                <a:gd name="T9" fmla="*/ 1378 h 1655"/>
                <a:gd name="T10" fmla="*/ 897 w 1153"/>
                <a:gd name="T11" fmla="*/ 1211 h 1655"/>
                <a:gd name="T12" fmla="*/ 827 w 1153"/>
                <a:gd name="T13" fmla="*/ 1065 h 1655"/>
                <a:gd name="T14" fmla="*/ 715 w 1153"/>
                <a:gd name="T15" fmla="*/ 947 h 1655"/>
                <a:gd name="T16" fmla="*/ 530 w 1153"/>
                <a:gd name="T17" fmla="*/ 891 h 1655"/>
                <a:gd name="T18" fmla="*/ 233 w 1153"/>
                <a:gd name="T19" fmla="*/ 335 h 1655"/>
                <a:gd name="T20" fmla="*/ 274 w 1153"/>
                <a:gd name="T21" fmla="*/ 496 h 1655"/>
                <a:gd name="T22" fmla="*/ 360 w 1153"/>
                <a:gd name="T23" fmla="*/ 634 h 1655"/>
                <a:gd name="T24" fmla="*/ 482 w 1153"/>
                <a:gd name="T25" fmla="*/ 739 h 1655"/>
                <a:gd name="T26" fmla="*/ 671 w 1153"/>
                <a:gd name="T27" fmla="*/ 739 h 1655"/>
                <a:gd name="T28" fmla="*/ 793 w 1153"/>
                <a:gd name="T29" fmla="*/ 634 h 1655"/>
                <a:gd name="T30" fmla="*/ 879 w 1153"/>
                <a:gd name="T31" fmla="*/ 496 h 1655"/>
                <a:gd name="T32" fmla="*/ 919 w 1153"/>
                <a:gd name="T33" fmla="*/ 335 h 1655"/>
                <a:gd name="T34" fmla="*/ 231 w 1153"/>
                <a:gd name="T35" fmla="*/ 128 h 1655"/>
                <a:gd name="T36" fmla="*/ 1114 w 1153"/>
                <a:gd name="T37" fmla="*/ 4 h 1655"/>
                <a:gd name="T38" fmla="*/ 1150 w 1153"/>
                <a:gd name="T39" fmla="*/ 44 h 1655"/>
                <a:gd name="T40" fmla="*/ 1142 w 1153"/>
                <a:gd name="T41" fmla="*/ 101 h 1655"/>
                <a:gd name="T42" fmla="*/ 1095 w 1153"/>
                <a:gd name="T43" fmla="*/ 128 h 1655"/>
                <a:gd name="T44" fmla="*/ 1035 w 1153"/>
                <a:gd name="T45" fmla="*/ 339 h 1655"/>
                <a:gd name="T46" fmla="*/ 997 w 1153"/>
                <a:gd name="T47" fmla="*/ 513 h 1655"/>
                <a:gd name="T48" fmla="*/ 919 w 1153"/>
                <a:gd name="T49" fmla="*/ 666 h 1655"/>
                <a:gd name="T50" fmla="*/ 804 w 1153"/>
                <a:gd name="T51" fmla="*/ 793 h 1655"/>
                <a:gd name="T52" fmla="*/ 847 w 1153"/>
                <a:gd name="T53" fmla="*/ 902 h 1655"/>
                <a:gd name="T54" fmla="*/ 949 w 1153"/>
                <a:gd name="T55" fmla="*/ 1038 h 1655"/>
                <a:gd name="T56" fmla="*/ 1014 w 1153"/>
                <a:gd name="T57" fmla="*/ 1199 h 1655"/>
                <a:gd name="T58" fmla="*/ 1037 w 1153"/>
                <a:gd name="T59" fmla="*/ 1378 h 1655"/>
                <a:gd name="T60" fmla="*/ 1114 w 1153"/>
                <a:gd name="T61" fmla="*/ 1531 h 1655"/>
                <a:gd name="T62" fmla="*/ 1150 w 1153"/>
                <a:gd name="T63" fmla="*/ 1572 h 1655"/>
                <a:gd name="T64" fmla="*/ 1142 w 1153"/>
                <a:gd name="T65" fmla="*/ 1630 h 1655"/>
                <a:gd name="T66" fmla="*/ 1095 w 1153"/>
                <a:gd name="T67" fmla="*/ 1655 h 1655"/>
                <a:gd name="T68" fmla="*/ 24 w 1153"/>
                <a:gd name="T69" fmla="*/ 1643 h 1655"/>
                <a:gd name="T70" fmla="*/ 0 w 1153"/>
                <a:gd name="T71" fmla="*/ 1592 h 1655"/>
                <a:gd name="T72" fmla="*/ 24 w 1153"/>
                <a:gd name="T73" fmla="*/ 1541 h 1655"/>
                <a:gd name="T74" fmla="*/ 116 w 1153"/>
                <a:gd name="T75" fmla="*/ 1527 h 1655"/>
                <a:gd name="T76" fmla="*/ 126 w 1153"/>
                <a:gd name="T77" fmla="*/ 1258 h 1655"/>
                <a:gd name="T78" fmla="*/ 178 w 1153"/>
                <a:gd name="T79" fmla="*/ 1089 h 1655"/>
                <a:gd name="T80" fmla="*/ 268 w 1153"/>
                <a:gd name="T81" fmla="*/ 944 h 1655"/>
                <a:gd name="T82" fmla="*/ 394 w 1153"/>
                <a:gd name="T83" fmla="*/ 828 h 1655"/>
                <a:gd name="T84" fmla="*/ 268 w 1153"/>
                <a:gd name="T85" fmla="*/ 712 h 1655"/>
                <a:gd name="T86" fmla="*/ 178 w 1153"/>
                <a:gd name="T87" fmla="*/ 566 h 1655"/>
                <a:gd name="T88" fmla="*/ 126 w 1153"/>
                <a:gd name="T89" fmla="*/ 398 h 1655"/>
                <a:gd name="T90" fmla="*/ 116 w 1153"/>
                <a:gd name="T91" fmla="*/ 128 h 1655"/>
                <a:gd name="T92" fmla="*/ 24 w 1153"/>
                <a:gd name="T93" fmla="*/ 116 h 1655"/>
                <a:gd name="T94" fmla="*/ 0 w 1153"/>
                <a:gd name="T95" fmla="*/ 65 h 1655"/>
                <a:gd name="T96" fmla="*/ 24 w 1153"/>
                <a:gd name="T97" fmla="*/ 12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3" h="1655">
                  <a:moveTo>
                    <a:pt x="530" y="891"/>
                  </a:moveTo>
                  <a:lnTo>
                    <a:pt x="482" y="917"/>
                  </a:lnTo>
                  <a:lnTo>
                    <a:pt x="438" y="947"/>
                  </a:lnTo>
                  <a:lnTo>
                    <a:pt x="397" y="983"/>
                  </a:lnTo>
                  <a:lnTo>
                    <a:pt x="360" y="1022"/>
                  </a:lnTo>
                  <a:lnTo>
                    <a:pt x="327" y="1065"/>
                  </a:lnTo>
                  <a:lnTo>
                    <a:pt x="298" y="1110"/>
                  </a:lnTo>
                  <a:lnTo>
                    <a:pt x="274" y="1160"/>
                  </a:lnTo>
                  <a:lnTo>
                    <a:pt x="256" y="1211"/>
                  </a:lnTo>
                  <a:lnTo>
                    <a:pt x="242" y="1266"/>
                  </a:lnTo>
                  <a:lnTo>
                    <a:pt x="233" y="1321"/>
                  </a:lnTo>
                  <a:lnTo>
                    <a:pt x="231" y="1378"/>
                  </a:lnTo>
                  <a:lnTo>
                    <a:pt x="231" y="1527"/>
                  </a:lnTo>
                  <a:lnTo>
                    <a:pt x="922" y="1527"/>
                  </a:lnTo>
                  <a:lnTo>
                    <a:pt x="922" y="1378"/>
                  </a:lnTo>
                  <a:lnTo>
                    <a:pt x="919" y="1321"/>
                  </a:lnTo>
                  <a:lnTo>
                    <a:pt x="911" y="1266"/>
                  </a:lnTo>
                  <a:lnTo>
                    <a:pt x="897" y="1211"/>
                  </a:lnTo>
                  <a:lnTo>
                    <a:pt x="879" y="1160"/>
                  </a:lnTo>
                  <a:lnTo>
                    <a:pt x="855" y="1110"/>
                  </a:lnTo>
                  <a:lnTo>
                    <a:pt x="827" y="1065"/>
                  </a:lnTo>
                  <a:lnTo>
                    <a:pt x="793" y="1022"/>
                  </a:lnTo>
                  <a:lnTo>
                    <a:pt x="756" y="983"/>
                  </a:lnTo>
                  <a:lnTo>
                    <a:pt x="715" y="947"/>
                  </a:lnTo>
                  <a:lnTo>
                    <a:pt x="671" y="917"/>
                  </a:lnTo>
                  <a:lnTo>
                    <a:pt x="623" y="891"/>
                  </a:lnTo>
                  <a:lnTo>
                    <a:pt x="530" y="891"/>
                  </a:lnTo>
                  <a:close/>
                  <a:moveTo>
                    <a:pt x="231" y="128"/>
                  </a:moveTo>
                  <a:lnTo>
                    <a:pt x="231" y="278"/>
                  </a:lnTo>
                  <a:lnTo>
                    <a:pt x="233" y="335"/>
                  </a:lnTo>
                  <a:lnTo>
                    <a:pt x="242" y="391"/>
                  </a:lnTo>
                  <a:lnTo>
                    <a:pt x="256" y="444"/>
                  </a:lnTo>
                  <a:lnTo>
                    <a:pt x="274" y="496"/>
                  </a:lnTo>
                  <a:lnTo>
                    <a:pt x="298" y="545"/>
                  </a:lnTo>
                  <a:lnTo>
                    <a:pt x="327" y="591"/>
                  </a:lnTo>
                  <a:lnTo>
                    <a:pt x="360" y="634"/>
                  </a:lnTo>
                  <a:lnTo>
                    <a:pt x="397" y="672"/>
                  </a:lnTo>
                  <a:lnTo>
                    <a:pt x="438" y="708"/>
                  </a:lnTo>
                  <a:lnTo>
                    <a:pt x="482" y="739"/>
                  </a:lnTo>
                  <a:lnTo>
                    <a:pt x="530" y="764"/>
                  </a:lnTo>
                  <a:lnTo>
                    <a:pt x="623" y="764"/>
                  </a:lnTo>
                  <a:lnTo>
                    <a:pt x="671" y="739"/>
                  </a:lnTo>
                  <a:lnTo>
                    <a:pt x="715" y="708"/>
                  </a:lnTo>
                  <a:lnTo>
                    <a:pt x="756" y="672"/>
                  </a:lnTo>
                  <a:lnTo>
                    <a:pt x="793" y="634"/>
                  </a:lnTo>
                  <a:lnTo>
                    <a:pt x="827" y="591"/>
                  </a:lnTo>
                  <a:lnTo>
                    <a:pt x="855" y="545"/>
                  </a:lnTo>
                  <a:lnTo>
                    <a:pt x="879" y="496"/>
                  </a:lnTo>
                  <a:lnTo>
                    <a:pt x="897" y="444"/>
                  </a:lnTo>
                  <a:lnTo>
                    <a:pt x="911" y="391"/>
                  </a:lnTo>
                  <a:lnTo>
                    <a:pt x="919" y="335"/>
                  </a:lnTo>
                  <a:lnTo>
                    <a:pt x="922" y="278"/>
                  </a:lnTo>
                  <a:lnTo>
                    <a:pt x="922" y="128"/>
                  </a:lnTo>
                  <a:lnTo>
                    <a:pt x="231" y="128"/>
                  </a:lnTo>
                  <a:close/>
                  <a:moveTo>
                    <a:pt x="58" y="0"/>
                  </a:moveTo>
                  <a:lnTo>
                    <a:pt x="1095" y="0"/>
                  </a:lnTo>
                  <a:lnTo>
                    <a:pt x="1114" y="4"/>
                  </a:lnTo>
                  <a:lnTo>
                    <a:pt x="1129" y="12"/>
                  </a:lnTo>
                  <a:lnTo>
                    <a:pt x="1142" y="27"/>
                  </a:lnTo>
                  <a:lnTo>
                    <a:pt x="1150" y="44"/>
                  </a:lnTo>
                  <a:lnTo>
                    <a:pt x="1153" y="65"/>
                  </a:lnTo>
                  <a:lnTo>
                    <a:pt x="1150" y="85"/>
                  </a:lnTo>
                  <a:lnTo>
                    <a:pt x="1142" y="101"/>
                  </a:lnTo>
                  <a:lnTo>
                    <a:pt x="1129" y="116"/>
                  </a:lnTo>
                  <a:lnTo>
                    <a:pt x="1114" y="124"/>
                  </a:lnTo>
                  <a:lnTo>
                    <a:pt x="1095" y="128"/>
                  </a:lnTo>
                  <a:lnTo>
                    <a:pt x="1037" y="128"/>
                  </a:lnTo>
                  <a:lnTo>
                    <a:pt x="1037" y="278"/>
                  </a:lnTo>
                  <a:lnTo>
                    <a:pt x="1035" y="339"/>
                  </a:lnTo>
                  <a:lnTo>
                    <a:pt x="1027" y="398"/>
                  </a:lnTo>
                  <a:lnTo>
                    <a:pt x="1014" y="456"/>
                  </a:lnTo>
                  <a:lnTo>
                    <a:pt x="997" y="513"/>
                  </a:lnTo>
                  <a:lnTo>
                    <a:pt x="975" y="566"/>
                  </a:lnTo>
                  <a:lnTo>
                    <a:pt x="949" y="617"/>
                  </a:lnTo>
                  <a:lnTo>
                    <a:pt x="919" y="666"/>
                  </a:lnTo>
                  <a:lnTo>
                    <a:pt x="885" y="712"/>
                  </a:lnTo>
                  <a:lnTo>
                    <a:pt x="847" y="754"/>
                  </a:lnTo>
                  <a:lnTo>
                    <a:pt x="804" y="793"/>
                  </a:lnTo>
                  <a:lnTo>
                    <a:pt x="759" y="828"/>
                  </a:lnTo>
                  <a:lnTo>
                    <a:pt x="804" y="863"/>
                  </a:lnTo>
                  <a:lnTo>
                    <a:pt x="847" y="902"/>
                  </a:lnTo>
                  <a:lnTo>
                    <a:pt x="885" y="944"/>
                  </a:lnTo>
                  <a:lnTo>
                    <a:pt x="919" y="990"/>
                  </a:lnTo>
                  <a:lnTo>
                    <a:pt x="949" y="1038"/>
                  </a:lnTo>
                  <a:lnTo>
                    <a:pt x="975" y="1089"/>
                  </a:lnTo>
                  <a:lnTo>
                    <a:pt x="997" y="1144"/>
                  </a:lnTo>
                  <a:lnTo>
                    <a:pt x="1014" y="1199"/>
                  </a:lnTo>
                  <a:lnTo>
                    <a:pt x="1027" y="1258"/>
                  </a:lnTo>
                  <a:lnTo>
                    <a:pt x="1035" y="1317"/>
                  </a:lnTo>
                  <a:lnTo>
                    <a:pt x="1037" y="1378"/>
                  </a:lnTo>
                  <a:lnTo>
                    <a:pt x="1037" y="1527"/>
                  </a:lnTo>
                  <a:lnTo>
                    <a:pt x="1095" y="1527"/>
                  </a:lnTo>
                  <a:lnTo>
                    <a:pt x="1114" y="1531"/>
                  </a:lnTo>
                  <a:lnTo>
                    <a:pt x="1129" y="1541"/>
                  </a:lnTo>
                  <a:lnTo>
                    <a:pt x="1142" y="1554"/>
                  </a:lnTo>
                  <a:lnTo>
                    <a:pt x="1150" y="1572"/>
                  </a:lnTo>
                  <a:lnTo>
                    <a:pt x="1153" y="1592"/>
                  </a:lnTo>
                  <a:lnTo>
                    <a:pt x="1150" y="1612"/>
                  </a:lnTo>
                  <a:lnTo>
                    <a:pt x="1142" y="1630"/>
                  </a:lnTo>
                  <a:lnTo>
                    <a:pt x="1129" y="1643"/>
                  </a:lnTo>
                  <a:lnTo>
                    <a:pt x="1114" y="1652"/>
                  </a:lnTo>
                  <a:lnTo>
                    <a:pt x="1095" y="1655"/>
                  </a:lnTo>
                  <a:lnTo>
                    <a:pt x="58" y="1655"/>
                  </a:lnTo>
                  <a:lnTo>
                    <a:pt x="39" y="1652"/>
                  </a:lnTo>
                  <a:lnTo>
                    <a:pt x="24" y="1643"/>
                  </a:lnTo>
                  <a:lnTo>
                    <a:pt x="11" y="1630"/>
                  </a:lnTo>
                  <a:lnTo>
                    <a:pt x="3" y="1612"/>
                  </a:lnTo>
                  <a:lnTo>
                    <a:pt x="0" y="1592"/>
                  </a:lnTo>
                  <a:lnTo>
                    <a:pt x="3" y="1572"/>
                  </a:lnTo>
                  <a:lnTo>
                    <a:pt x="11" y="1554"/>
                  </a:lnTo>
                  <a:lnTo>
                    <a:pt x="24" y="1541"/>
                  </a:lnTo>
                  <a:lnTo>
                    <a:pt x="39" y="1531"/>
                  </a:lnTo>
                  <a:lnTo>
                    <a:pt x="58" y="1527"/>
                  </a:lnTo>
                  <a:lnTo>
                    <a:pt x="116" y="1527"/>
                  </a:lnTo>
                  <a:lnTo>
                    <a:pt x="116" y="1378"/>
                  </a:lnTo>
                  <a:lnTo>
                    <a:pt x="119" y="1317"/>
                  </a:lnTo>
                  <a:lnTo>
                    <a:pt x="126" y="1258"/>
                  </a:lnTo>
                  <a:lnTo>
                    <a:pt x="139" y="1199"/>
                  </a:lnTo>
                  <a:lnTo>
                    <a:pt x="156" y="1144"/>
                  </a:lnTo>
                  <a:lnTo>
                    <a:pt x="178" y="1089"/>
                  </a:lnTo>
                  <a:lnTo>
                    <a:pt x="204" y="1038"/>
                  </a:lnTo>
                  <a:lnTo>
                    <a:pt x="234" y="990"/>
                  </a:lnTo>
                  <a:lnTo>
                    <a:pt x="268" y="944"/>
                  </a:lnTo>
                  <a:lnTo>
                    <a:pt x="307" y="902"/>
                  </a:lnTo>
                  <a:lnTo>
                    <a:pt x="349" y="863"/>
                  </a:lnTo>
                  <a:lnTo>
                    <a:pt x="394" y="828"/>
                  </a:lnTo>
                  <a:lnTo>
                    <a:pt x="349" y="793"/>
                  </a:lnTo>
                  <a:lnTo>
                    <a:pt x="307" y="754"/>
                  </a:lnTo>
                  <a:lnTo>
                    <a:pt x="268" y="712"/>
                  </a:lnTo>
                  <a:lnTo>
                    <a:pt x="234" y="666"/>
                  </a:lnTo>
                  <a:lnTo>
                    <a:pt x="204" y="617"/>
                  </a:lnTo>
                  <a:lnTo>
                    <a:pt x="178" y="566"/>
                  </a:lnTo>
                  <a:lnTo>
                    <a:pt x="156" y="513"/>
                  </a:lnTo>
                  <a:lnTo>
                    <a:pt x="139" y="456"/>
                  </a:lnTo>
                  <a:lnTo>
                    <a:pt x="126" y="398"/>
                  </a:lnTo>
                  <a:lnTo>
                    <a:pt x="119" y="339"/>
                  </a:lnTo>
                  <a:lnTo>
                    <a:pt x="116" y="278"/>
                  </a:lnTo>
                  <a:lnTo>
                    <a:pt x="116" y="128"/>
                  </a:lnTo>
                  <a:lnTo>
                    <a:pt x="58" y="128"/>
                  </a:lnTo>
                  <a:lnTo>
                    <a:pt x="39" y="124"/>
                  </a:lnTo>
                  <a:lnTo>
                    <a:pt x="24" y="116"/>
                  </a:lnTo>
                  <a:lnTo>
                    <a:pt x="11" y="101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1" y="27"/>
                  </a:lnTo>
                  <a:lnTo>
                    <a:pt x="24" y="12"/>
                  </a:lnTo>
                  <a:lnTo>
                    <a:pt x="39" y="4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221"/>
            <p:cNvSpPr>
              <a:spLocks noEditPoints="1"/>
            </p:cNvSpPr>
            <p:nvPr/>
          </p:nvSpPr>
          <p:spPr bwMode="auto">
            <a:xfrm>
              <a:off x="10071100" y="3449638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3 w 1959"/>
                <a:gd name="T5" fmla="*/ 701 h 3565"/>
                <a:gd name="T6" fmla="*/ 1843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656 h 3565"/>
                <a:gd name="T16" fmla="*/ 1956 w 1959"/>
                <a:gd name="T17" fmla="*/ 1676 h 3565"/>
                <a:gd name="T18" fmla="*/ 1948 w 1959"/>
                <a:gd name="T19" fmla="*/ 1693 h 3565"/>
                <a:gd name="T20" fmla="*/ 1935 w 1959"/>
                <a:gd name="T21" fmla="*/ 1707 h 3565"/>
                <a:gd name="T22" fmla="*/ 1919 w 1959"/>
                <a:gd name="T23" fmla="*/ 1716 h 3565"/>
                <a:gd name="T24" fmla="*/ 1900 w 1959"/>
                <a:gd name="T25" fmla="*/ 1720 h 3565"/>
                <a:gd name="T26" fmla="*/ 1882 w 1959"/>
                <a:gd name="T27" fmla="*/ 1716 h 3565"/>
                <a:gd name="T28" fmla="*/ 1867 w 1959"/>
                <a:gd name="T29" fmla="*/ 1707 h 3565"/>
                <a:gd name="T30" fmla="*/ 1854 w 1959"/>
                <a:gd name="T31" fmla="*/ 1693 h 3565"/>
                <a:gd name="T32" fmla="*/ 1846 w 1959"/>
                <a:gd name="T33" fmla="*/ 1676 h 3565"/>
                <a:gd name="T34" fmla="*/ 1843 w 1959"/>
                <a:gd name="T35" fmla="*/ 1656 h 3565"/>
                <a:gd name="T36" fmla="*/ 1843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79 w 1959"/>
                <a:gd name="T43" fmla="*/ 2443 h 3565"/>
                <a:gd name="T44" fmla="*/ 1257 w 1959"/>
                <a:gd name="T45" fmla="*/ 2750 h 3565"/>
                <a:gd name="T46" fmla="*/ 1266 w 1959"/>
                <a:gd name="T47" fmla="*/ 2763 h 3565"/>
                <a:gd name="T48" fmla="*/ 1272 w 1959"/>
                <a:gd name="T49" fmla="*/ 2779 h 3565"/>
                <a:gd name="T50" fmla="*/ 1274 w 1959"/>
                <a:gd name="T51" fmla="*/ 2794 h 3565"/>
                <a:gd name="T52" fmla="*/ 1272 w 1959"/>
                <a:gd name="T53" fmla="*/ 2811 h 3565"/>
                <a:gd name="T54" fmla="*/ 1266 w 1959"/>
                <a:gd name="T55" fmla="*/ 2826 h 3565"/>
                <a:gd name="T56" fmla="*/ 1257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6 w 1959"/>
                <a:gd name="T63" fmla="*/ 2859 h 3565"/>
                <a:gd name="T64" fmla="*/ 1202 w 1959"/>
                <a:gd name="T65" fmla="*/ 2856 h 3565"/>
                <a:gd name="T66" fmla="*/ 1188 w 1959"/>
                <a:gd name="T67" fmla="*/ 2850 h 3565"/>
                <a:gd name="T68" fmla="*/ 1175 w 1959"/>
                <a:gd name="T69" fmla="*/ 2840 h 3565"/>
                <a:gd name="T70" fmla="*/ 979 w 1959"/>
                <a:gd name="T71" fmla="*/ 2623 h 3565"/>
                <a:gd name="T72" fmla="*/ 153 w 1959"/>
                <a:gd name="T73" fmla="*/ 3536 h 3565"/>
                <a:gd name="T74" fmla="*/ 139 w 1959"/>
                <a:gd name="T75" fmla="*/ 3548 h 3565"/>
                <a:gd name="T76" fmla="*/ 123 w 1959"/>
                <a:gd name="T77" fmla="*/ 3558 h 3565"/>
                <a:gd name="T78" fmla="*/ 106 w 1959"/>
                <a:gd name="T79" fmla="*/ 3564 h 3565"/>
                <a:gd name="T80" fmla="*/ 89 w 1959"/>
                <a:gd name="T81" fmla="*/ 3565 h 3565"/>
                <a:gd name="T82" fmla="*/ 72 w 1959"/>
                <a:gd name="T83" fmla="*/ 3564 h 3565"/>
                <a:gd name="T84" fmla="*/ 55 w 1959"/>
                <a:gd name="T85" fmla="*/ 3557 h 3565"/>
                <a:gd name="T86" fmla="*/ 36 w 1959"/>
                <a:gd name="T87" fmla="*/ 3546 h 3565"/>
                <a:gd name="T88" fmla="*/ 21 w 1959"/>
                <a:gd name="T89" fmla="*/ 3531 h 3565"/>
                <a:gd name="T90" fmla="*/ 9 w 1959"/>
                <a:gd name="T91" fmla="*/ 3512 h 3565"/>
                <a:gd name="T92" fmla="*/ 2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3" y="701"/>
                  </a:lnTo>
                  <a:lnTo>
                    <a:pt x="1843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656"/>
                  </a:lnTo>
                  <a:lnTo>
                    <a:pt x="1956" y="1676"/>
                  </a:lnTo>
                  <a:lnTo>
                    <a:pt x="1948" y="1693"/>
                  </a:lnTo>
                  <a:lnTo>
                    <a:pt x="1935" y="1707"/>
                  </a:lnTo>
                  <a:lnTo>
                    <a:pt x="1919" y="1716"/>
                  </a:lnTo>
                  <a:lnTo>
                    <a:pt x="1900" y="1720"/>
                  </a:lnTo>
                  <a:lnTo>
                    <a:pt x="1882" y="1716"/>
                  </a:lnTo>
                  <a:lnTo>
                    <a:pt x="1867" y="1707"/>
                  </a:lnTo>
                  <a:lnTo>
                    <a:pt x="1854" y="1693"/>
                  </a:lnTo>
                  <a:lnTo>
                    <a:pt x="1846" y="1676"/>
                  </a:lnTo>
                  <a:lnTo>
                    <a:pt x="1843" y="1656"/>
                  </a:lnTo>
                  <a:lnTo>
                    <a:pt x="1843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79" y="2443"/>
                  </a:lnTo>
                  <a:lnTo>
                    <a:pt x="1257" y="2750"/>
                  </a:lnTo>
                  <a:lnTo>
                    <a:pt x="1266" y="2763"/>
                  </a:lnTo>
                  <a:lnTo>
                    <a:pt x="1272" y="2779"/>
                  </a:lnTo>
                  <a:lnTo>
                    <a:pt x="1274" y="2794"/>
                  </a:lnTo>
                  <a:lnTo>
                    <a:pt x="1272" y="2811"/>
                  </a:lnTo>
                  <a:lnTo>
                    <a:pt x="1266" y="2826"/>
                  </a:lnTo>
                  <a:lnTo>
                    <a:pt x="1257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6" y="2859"/>
                  </a:lnTo>
                  <a:lnTo>
                    <a:pt x="1202" y="2856"/>
                  </a:lnTo>
                  <a:lnTo>
                    <a:pt x="1188" y="2850"/>
                  </a:lnTo>
                  <a:lnTo>
                    <a:pt x="1175" y="2840"/>
                  </a:lnTo>
                  <a:lnTo>
                    <a:pt x="979" y="2623"/>
                  </a:lnTo>
                  <a:lnTo>
                    <a:pt x="153" y="3536"/>
                  </a:lnTo>
                  <a:lnTo>
                    <a:pt x="139" y="3548"/>
                  </a:lnTo>
                  <a:lnTo>
                    <a:pt x="123" y="3558"/>
                  </a:lnTo>
                  <a:lnTo>
                    <a:pt x="106" y="3564"/>
                  </a:lnTo>
                  <a:lnTo>
                    <a:pt x="89" y="3565"/>
                  </a:lnTo>
                  <a:lnTo>
                    <a:pt x="72" y="3564"/>
                  </a:lnTo>
                  <a:lnTo>
                    <a:pt x="55" y="3557"/>
                  </a:lnTo>
                  <a:lnTo>
                    <a:pt x="36" y="3546"/>
                  </a:lnTo>
                  <a:lnTo>
                    <a:pt x="21" y="3531"/>
                  </a:lnTo>
                  <a:lnTo>
                    <a:pt x="9" y="3512"/>
                  </a:lnTo>
                  <a:lnTo>
                    <a:pt x="2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3" name="Group 1512"/>
          <p:cNvGrpSpPr/>
          <p:nvPr/>
        </p:nvGrpSpPr>
        <p:grpSpPr>
          <a:xfrm>
            <a:off x="9148115" y="1910726"/>
            <a:ext cx="434976" cy="566738"/>
            <a:chOff x="9136063" y="3449638"/>
            <a:chExt cx="434976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71" name="Freeform 226"/>
            <p:cNvSpPr>
              <a:spLocks noEditPoints="1"/>
            </p:cNvSpPr>
            <p:nvPr/>
          </p:nvSpPr>
          <p:spPr bwMode="auto">
            <a:xfrm>
              <a:off x="9385301" y="3781425"/>
              <a:ext cx="185738" cy="184150"/>
            </a:xfrm>
            <a:custGeom>
              <a:avLst/>
              <a:gdLst>
                <a:gd name="T0" fmla="*/ 196 w 1058"/>
                <a:gd name="T1" fmla="*/ 215 h 1161"/>
                <a:gd name="T2" fmla="*/ 393 w 1058"/>
                <a:gd name="T3" fmla="*/ 802 h 1161"/>
                <a:gd name="T4" fmla="*/ 505 w 1058"/>
                <a:gd name="T5" fmla="*/ 555 h 1161"/>
                <a:gd name="T6" fmla="*/ 731 w 1058"/>
                <a:gd name="T7" fmla="*/ 431 h 1161"/>
                <a:gd name="T8" fmla="*/ 196 w 1058"/>
                <a:gd name="T9" fmla="*/ 215 h 1161"/>
                <a:gd name="T10" fmla="*/ 0 w 1058"/>
                <a:gd name="T11" fmla="*/ 0 h 1161"/>
                <a:gd name="T12" fmla="*/ 1023 w 1058"/>
                <a:gd name="T13" fmla="*/ 413 h 1161"/>
                <a:gd name="T14" fmla="*/ 647 w 1058"/>
                <a:gd name="T15" fmla="*/ 619 h 1161"/>
                <a:gd name="T16" fmla="*/ 1041 w 1058"/>
                <a:gd name="T17" fmla="*/ 1052 h 1161"/>
                <a:gd name="T18" fmla="*/ 1051 w 1058"/>
                <a:gd name="T19" fmla="*/ 1066 h 1161"/>
                <a:gd name="T20" fmla="*/ 1056 w 1058"/>
                <a:gd name="T21" fmla="*/ 1081 h 1161"/>
                <a:gd name="T22" fmla="*/ 1058 w 1058"/>
                <a:gd name="T23" fmla="*/ 1098 h 1161"/>
                <a:gd name="T24" fmla="*/ 1056 w 1058"/>
                <a:gd name="T25" fmla="*/ 1114 h 1161"/>
                <a:gd name="T26" fmla="*/ 1051 w 1058"/>
                <a:gd name="T27" fmla="*/ 1129 h 1161"/>
                <a:gd name="T28" fmla="*/ 1041 w 1058"/>
                <a:gd name="T29" fmla="*/ 1143 h 1161"/>
                <a:gd name="T30" fmla="*/ 1029 w 1058"/>
                <a:gd name="T31" fmla="*/ 1153 h 1161"/>
                <a:gd name="T32" fmla="*/ 1015 w 1058"/>
                <a:gd name="T33" fmla="*/ 1160 h 1161"/>
                <a:gd name="T34" fmla="*/ 1001 w 1058"/>
                <a:gd name="T35" fmla="*/ 1161 h 1161"/>
                <a:gd name="T36" fmla="*/ 985 w 1058"/>
                <a:gd name="T37" fmla="*/ 1160 h 1161"/>
                <a:gd name="T38" fmla="*/ 971 w 1058"/>
                <a:gd name="T39" fmla="*/ 1153 h 1161"/>
                <a:gd name="T40" fmla="*/ 959 w 1058"/>
                <a:gd name="T41" fmla="*/ 1143 h 1161"/>
                <a:gd name="T42" fmla="*/ 565 w 1058"/>
                <a:gd name="T43" fmla="*/ 710 h 1161"/>
                <a:gd name="T44" fmla="*/ 377 w 1058"/>
                <a:gd name="T45" fmla="*/ 1123 h 1161"/>
                <a:gd name="T46" fmla="*/ 0 w 1058"/>
                <a:gd name="T47" fmla="*/ 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8" h="1161">
                  <a:moveTo>
                    <a:pt x="196" y="215"/>
                  </a:moveTo>
                  <a:lnTo>
                    <a:pt x="393" y="802"/>
                  </a:lnTo>
                  <a:lnTo>
                    <a:pt x="505" y="555"/>
                  </a:lnTo>
                  <a:lnTo>
                    <a:pt x="731" y="431"/>
                  </a:lnTo>
                  <a:lnTo>
                    <a:pt x="196" y="215"/>
                  </a:lnTo>
                  <a:close/>
                  <a:moveTo>
                    <a:pt x="0" y="0"/>
                  </a:moveTo>
                  <a:lnTo>
                    <a:pt x="1023" y="413"/>
                  </a:lnTo>
                  <a:lnTo>
                    <a:pt x="647" y="619"/>
                  </a:lnTo>
                  <a:lnTo>
                    <a:pt x="1041" y="1052"/>
                  </a:lnTo>
                  <a:lnTo>
                    <a:pt x="1051" y="1066"/>
                  </a:lnTo>
                  <a:lnTo>
                    <a:pt x="1056" y="1081"/>
                  </a:lnTo>
                  <a:lnTo>
                    <a:pt x="1058" y="1098"/>
                  </a:lnTo>
                  <a:lnTo>
                    <a:pt x="1056" y="1114"/>
                  </a:lnTo>
                  <a:lnTo>
                    <a:pt x="1051" y="1129"/>
                  </a:lnTo>
                  <a:lnTo>
                    <a:pt x="1041" y="1143"/>
                  </a:lnTo>
                  <a:lnTo>
                    <a:pt x="1029" y="1153"/>
                  </a:lnTo>
                  <a:lnTo>
                    <a:pt x="1015" y="1160"/>
                  </a:lnTo>
                  <a:lnTo>
                    <a:pt x="1001" y="1161"/>
                  </a:lnTo>
                  <a:lnTo>
                    <a:pt x="985" y="1160"/>
                  </a:lnTo>
                  <a:lnTo>
                    <a:pt x="971" y="1153"/>
                  </a:lnTo>
                  <a:lnTo>
                    <a:pt x="959" y="1143"/>
                  </a:lnTo>
                  <a:lnTo>
                    <a:pt x="565" y="710"/>
                  </a:lnTo>
                  <a:lnTo>
                    <a:pt x="377" y="11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227"/>
            <p:cNvSpPr>
              <a:spLocks noEditPoints="1"/>
            </p:cNvSpPr>
            <p:nvPr/>
          </p:nvSpPr>
          <p:spPr bwMode="auto">
            <a:xfrm>
              <a:off x="9136063" y="3449638"/>
              <a:ext cx="347663" cy="566738"/>
            </a:xfrm>
            <a:custGeom>
              <a:avLst/>
              <a:gdLst>
                <a:gd name="T0" fmla="*/ 115 w 1973"/>
                <a:gd name="T1" fmla="*/ 128 h 3565"/>
                <a:gd name="T2" fmla="*/ 115 w 1973"/>
                <a:gd name="T3" fmla="*/ 701 h 3565"/>
                <a:gd name="T4" fmla="*/ 1856 w 1973"/>
                <a:gd name="T5" fmla="*/ 701 h 3565"/>
                <a:gd name="T6" fmla="*/ 1856 w 1973"/>
                <a:gd name="T7" fmla="*/ 128 h 3565"/>
                <a:gd name="T8" fmla="*/ 115 w 1973"/>
                <a:gd name="T9" fmla="*/ 128 h 3565"/>
                <a:gd name="T10" fmla="*/ 0 w 1973"/>
                <a:gd name="T11" fmla="*/ 0 h 3565"/>
                <a:gd name="T12" fmla="*/ 1973 w 1973"/>
                <a:gd name="T13" fmla="*/ 0 h 3565"/>
                <a:gd name="T14" fmla="*/ 1973 w 1973"/>
                <a:gd name="T15" fmla="*/ 1592 h 3565"/>
                <a:gd name="T16" fmla="*/ 1970 w 1973"/>
                <a:gd name="T17" fmla="*/ 1612 h 3565"/>
                <a:gd name="T18" fmla="*/ 1962 w 1973"/>
                <a:gd name="T19" fmla="*/ 1630 h 3565"/>
                <a:gd name="T20" fmla="*/ 1948 w 1973"/>
                <a:gd name="T21" fmla="*/ 1644 h 3565"/>
                <a:gd name="T22" fmla="*/ 1933 w 1973"/>
                <a:gd name="T23" fmla="*/ 1653 h 3565"/>
                <a:gd name="T24" fmla="*/ 1914 w 1973"/>
                <a:gd name="T25" fmla="*/ 1656 h 3565"/>
                <a:gd name="T26" fmla="*/ 1896 w 1973"/>
                <a:gd name="T27" fmla="*/ 1653 h 3565"/>
                <a:gd name="T28" fmla="*/ 1881 w 1973"/>
                <a:gd name="T29" fmla="*/ 1644 h 3565"/>
                <a:gd name="T30" fmla="*/ 1868 w 1973"/>
                <a:gd name="T31" fmla="*/ 1630 h 3565"/>
                <a:gd name="T32" fmla="*/ 1860 w 1973"/>
                <a:gd name="T33" fmla="*/ 1612 h 3565"/>
                <a:gd name="T34" fmla="*/ 1856 w 1973"/>
                <a:gd name="T35" fmla="*/ 1592 h 3565"/>
                <a:gd name="T36" fmla="*/ 1856 w 1973"/>
                <a:gd name="T37" fmla="*/ 828 h 3565"/>
                <a:gd name="T38" fmla="*/ 115 w 1973"/>
                <a:gd name="T39" fmla="*/ 828 h 3565"/>
                <a:gd name="T40" fmla="*/ 115 w 1973"/>
                <a:gd name="T41" fmla="*/ 3398 h 3565"/>
                <a:gd name="T42" fmla="*/ 986 w 1973"/>
                <a:gd name="T43" fmla="*/ 2443 h 3565"/>
                <a:gd name="T44" fmla="*/ 1266 w 1973"/>
                <a:gd name="T45" fmla="*/ 2750 h 3565"/>
                <a:gd name="T46" fmla="*/ 1275 w 1973"/>
                <a:gd name="T47" fmla="*/ 2763 h 3565"/>
                <a:gd name="T48" fmla="*/ 1281 w 1973"/>
                <a:gd name="T49" fmla="*/ 2779 h 3565"/>
                <a:gd name="T50" fmla="*/ 1282 w 1973"/>
                <a:gd name="T51" fmla="*/ 2794 h 3565"/>
                <a:gd name="T52" fmla="*/ 1281 w 1973"/>
                <a:gd name="T53" fmla="*/ 2811 h 3565"/>
                <a:gd name="T54" fmla="*/ 1275 w 1973"/>
                <a:gd name="T55" fmla="*/ 2826 h 3565"/>
                <a:gd name="T56" fmla="*/ 1266 w 1973"/>
                <a:gd name="T57" fmla="*/ 2840 h 3565"/>
                <a:gd name="T58" fmla="*/ 1253 w 1973"/>
                <a:gd name="T59" fmla="*/ 2850 h 3565"/>
                <a:gd name="T60" fmla="*/ 1240 w 1973"/>
                <a:gd name="T61" fmla="*/ 2856 h 3565"/>
                <a:gd name="T62" fmla="*/ 1225 w 1973"/>
                <a:gd name="T63" fmla="*/ 2859 h 3565"/>
                <a:gd name="T64" fmla="*/ 1209 w 1973"/>
                <a:gd name="T65" fmla="*/ 2856 h 3565"/>
                <a:gd name="T66" fmla="*/ 1196 w 1973"/>
                <a:gd name="T67" fmla="*/ 2850 h 3565"/>
                <a:gd name="T68" fmla="*/ 1183 w 1973"/>
                <a:gd name="T69" fmla="*/ 2840 h 3565"/>
                <a:gd name="T70" fmla="*/ 986 w 1973"/>
                <a:gd name="T71" fmla="*/ 2623 h 3565"/>
                <a:gd name="T72" fmla="*/ 154 w 1973"/>
                <a:gd name="T73" fmla="*/ 3536 h 3565"/>
                <a:gd name="T74" fmla="*/ 140 w 1973"/>
                <a:gd name="T75" fmla="*/ 3548 h 3565"/>
                <a:gd name="T76" fmla="*/ 124 w 1973"/>
                <a:gd name="T77" fmla="*/ 3558 h 3565"/>
                <a:gd name="T78" fmla="*/ 107 w 1973"/>
                <a:gd name="T79" fmla="*/ 3564 h 3565"/>
                <a:gd name="T80" fmla="*/ 90 w 1973"/>
                <a:gd name="T81" fmla="*/ 3565 h 3565"/>
                <a:gd name="T82" fmla="*/ 73 w 1973"/>
                <a:gd name="T83" fmla="*/ 3564 h 3565"/>
                <a:gd name="T84" fmla="*/ 56 w 1973"/>
                <a:gd name="T85" fmla="*/ 3557 h 3565"/>
                <a:gd name="T86" fmla="*/ 36 w 1973"/>
                <a:gd name="T87" fmla="*/ 3546 h 3565"/>
                <a:gd name="T88" fmla="*/ 21 w 1973"/>
                <a:gd name="T89" fmla="*/ 3531 h 3565"/>
                <a:gd name="T90" fmla="*/ 9 w 1973"/>
                <a:gd name="T91" fmla="*/ 3512 h 3565"/>
                <a:gd name="T92" fmla="*/ 2 w 1973"/>
                <a:gd name="T93" fmla="*/ 3490 h 3565"/>
                <a:gd name="T94" fmla="*/ 0 w 1973"/>
                <a:gd name="T95" fmla="*/ 3466 h 3565"/>
                <a:gd name="T96" fmla="*/ 0 w 1973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3" h="3565">
                  <a:moveTo>
                    <a:pt x="115" y="128"/>
                  </a:moveTo>
                  <a:lnTo>
                    <a:pt x="115" y="701"/>
                  </a:lnTo>
                  <a:lnTo>
                    <a:pt x="1856" y="701"/>
                  </a:lnTo>
                  <a:lnTo>
                    <a:pt x="1856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73" y="0"/>
                  </a:lnTo>
                  <a:lnTo>
                    <a:pt x="1973" y="1592"/>
                  </a:lnTo>
                  <a:lnTo>
                    <a:pt x="1970" y="1612"/>
                  </a:lnTo>
                  <a:lnTo>
                    <a:pt x="1962" y="1630"/>
                  </a:lnTo>
                  <a:lnTo>
                    <a:pt x="1948" y="1644"/>
                  </a:lnTo>
                  <a:lnTo>
                    <a:pt x="1933" y="1653"/>
                  </a:lnTo>
                  <a:lnTo>
                    <a:pt x="1914" y="1656"/>
                  </a:lnTo>
                  <a:lnTo>
                    <a:pt x="1896" y="1653"/>
                  </a:lnTo>
                  <a:lnTo>
                    <a:pt x="1881" y="1644"/>
                  </a:lnTo>
                  <a:lnTo>
                    <a:pt x="1868" y="1630"/>
                  </a:lnTo>
                  <a:lnTo>
                    <a:pt x="1860" y="1612"/>
                  </a:lnTo>
                  <a:lnTo>
                    <a:pt x="1856" y="1592"/>
                  </a:lnTo>
                  <a:lnTo>
                    <a:pt x="1856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6" y="2443"/>
                  </a:lnTo>
                  <a:lnTo>
                    <a:pt x="1266" y="2750"/>
                  </a:lnTo>
                  <a:lnTo>
                    <a:pt x="1275" y="2763"/>
                  </a:lnTo>
                  <a:lnTo>
                    <a:pt x="1281" y="2779"/>
                  </a:lnTo>
                  <a:lnTo>
                    <a:pt x="1282" y="2794"/>
                  </a:lnTo>
                  <a:lnTo>
                    <a:pt x="1281" y="2811"/>
                  </a:lnTo>
                  <a:lnTo>
                    <a:pt x="1275" y="2826"/>
                  </a:lnTo>
                  <a:lnTo>
                    <a:pt x="1266" y="2840"/>
                  </a:lnTo>
                  <a:lnTo>
                    <a:pt x="1253" y="2850"/>
                  </a:lnTo>
                  <a:lnTo>
                    <a:pt x="1240" y="2856"/>
                  </a:lnTo>
                  <a:lnTo>
                    <a:pt x="1225" y="2859"/>
                  </a:lnTo>
                  <a:lnTo>
                    <a:pt x="1209" y="2856"/>
                  </a:lnTo>
                  <a:lnTo>
                    <a:pt x="1196" y="2850"/>
                  </a:lnTo>
                  <a:lnTo>
                    <a:pt x="1183" y="2840"/>
                  </a:lnTo>
                  <a:lnTo>
                    <a:pt x="986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7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6" y="3546"/>
                  </a:lnTo>
                  <a:lnTo>
                    <a:pt x="21" y="3531"/>
                  </a:lnTo>
                  <a:lnTo>
                    <a:pt x="9" y="3512"/>
                  </a:lnTo>
                  <a:lnTo>
                    <a:pt x="2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4" name="Group 1513"/>
          <p:cNvGrpSpPr/>
          <p:nvPr/>
        </p:nvGrpSpPr>
        <p:grpSpPr>
          <a:xfrm>
            <a:off x="8182459" y="1910726"/>
            <a:ext cx="495301" cy="566738"/>
            <a:chOff x="8242300" y="3449638"/>
            <a:chExt cx="495301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68" name="Freeform 232"/>
            <p:cNvSpPr>
              <a:spLocks noEditPoints="1"/>
            </p:cNvSpPr>
            <p:nvPr/>
          </p:nvSpPr>
          <p:spPr bwMode="auto">
            <a:xfrm>
              <a:off x="8494713" y="3763963"/>
              <a:ext cx="242888" cy="242888"/>
            </a:xfrm>
            <a:custGeom>
              <a:avLst/>
              <a:gdLst>
                <a:gd name="T0" fmla="*/ 636 w 1527"/>
                <a:gd name="T1" fmla="*/ 139 h 1527"/>
                <a:gd name="T2" fmla="*/ 460 w 1527"/>
                <a:gd name="T3" fmla="*/ 204 h 1527"/>
                <a:gd name="T4" fmla="*/ 314 w 1527"/>
                <a:gd name="T5" fmla="*/ 313 h 1527"/>
                <a:gd name="T6" fmla="*/ 204 w 1527"/>
                <a:gd name="T7" fmla="*/ 460 h 1527"/>
                <a:gd name="T8" fmla="*/ 141 w 1527"/>
                <a:gd name="T9" fmla="*/ 635 h 1527"/>
                <a:gd name="T10" fmla="*/ 131 w 1527"/>
                <a:gd name="T11" fmla="*/ 828 h 1527"/>
                <a:gd name="T12" fmla="*/ 178 w 1527"/>
                <a:gd name="T13" fmla="*/ 1010 h 1527"/>
                <a:gd name="T14" fmla="*/ 273 w 1527"/>
                <a:gd name="T15" fmla="*/ 1167 h 1527"/>
                <a:gd name="T16" fmla="*/ 408 w 1527"/>
                <a:gd name="T17" fmla="*/ 1291 h 1527"/>
                <a:gd name="T18" fmla="*/ 575 w 1527"/>
                <a:gd name="T19" fmla="*/ 1370 h 1527"/>
                <a:gd name="T20" fmla="*/ 764 w 1527"/>
                <a:gd name="T21" fmla="*/ 1399 h 1527"/>
                <a:gd name="T22" fmla="*/ 953 w 1527"/>
                <a:gd name="T23" fmla="*/ 1370 h 1527"/>
                <a:gd name="T24" fmla="*/ 1119 w 1527"/>
                <a:gd name="T25" fmla="*/ 1291 h 1527"/>
                <a:gd name="T26" fmla="*/ 1255 w 1527"/>
                <a:gd name="T27" fmla="*/ 1167 h 1527"/>
                <a:gd name="T28" fmla="*/ 1350 w 1527"/>
                <a:gd name="T29" fmla="*/ 1010 h 1527"/>
                <a:gd name="T30" fmla="*/ 1397 w 1527"/>
                <a:gd name="T31" fmla="*/ 828 h 1527"/>
                <a:gd name="T32" fmla="*/ 1387 w 1527"/>
                <a:gd name="T33" fmla="*/ 635 h 1527"/>
                <a:gd name="T34" fmla="*/ 1323 w 1527"/>
                <a:gd name="T35" fmla="*/ 460 h 1527"/>
                <a:gd name="T36" fmla="*/ 1213 w 1527"/>
                <a:gd name="T37" fmla="*/ 313 h 1527"/>
                <a:gd name="T38" fmla="*/ 1067 w 1527"/>
                <a:gd name="T39" fmla="*/ 204 h 1527"/>
                <a:gd name="T40" fmla="*/ 892 w 1527"/>
                <a:gd name="T41" fmla="*/ 139 h 1527"/>
                <a:gd name="T42" fmla="*/ 764 w 1527"/>
                <a:gd name="T43" fmla="*/ 0 h 1527"/>
                <a:gd name="T44" fmla="*/ 978 w 1527"/>
                <a:gd name="T45" fmla="*/ 30 h 1527"/>
                <a:gd name="T46" fmla="*/ 1169 w 1527"/>
                <a:gd name="T47" fmla="*/ 116 h 1527"/>
                <a:gd name="T48" fmla="*/ 1327 w 1527"/>
                <a:gd name="T49" fmla="*/ 248 h 1527"/>
                <a:gd name="T50" fmla="*/ 1445 w 1527"/>
                <a:gd name="T51" fmla="*/ 419 h 1527"/>
                <a:gd name="T52" fmla="*/ 1513 w 1527"/>
                <a:gd name="T53" fmla="*/ 617 h 1527"/>
                <a:gd name="T54" fmla="*/ 1523 w 1527"/>
                <a:gd name="T55" fmla="*/ 836 h 1527"/>
                <a:gd name="T56" fmla="*/ 1474 w 1527"/>
                <a:gd name="T57" fmla="*/ 1043 h 1527"/>
                <a:gd name="T58" fmla="*/ 1372 w 1527"/>
                <a:gd name="T59" fmla="*/ 1225 h 1527"/>
                <a:gd name="T60" fmla="*/ 1225 w 1527"/>
                <a:gd name="T61" fmla="*/ 1370 h 1527"/>
                <a:gd name="T62" fmla="*/ 1045 w 1527"/>
                <a:gd name="T63" fmla="*/ 1474 h 1527"/>
                <a:gd name="T64" fmla="*/ 837 w 1527"/>
                <a:gd name="T65" fmla="*/ 1523 h 1527"/>
                <a:gd name="T66" fmla="*/ 619 w 1527"/>
                <a:gd name="T67" fmla="*/ 1514 h 1527"/>
                <a:gd name="T68" fmla="*/ 419 w 1527"/>
                <a:gd name="T69" fmla="*/ 1445 h 1527"/>
                <a:gd name="T70" fmla="*/ 249 w 1527"/>
                <a:gd name="T71" fmla="*/ 1327 h 1527"/>
                <a:gd name="T72" fmla="*/ 117 w 1527"/>
                <a:gd name="T73" fmla="*/ 1167 h 1527"/>
                <a:gd name="T74" fmla="*/ 31 w 1527"/>
                <a:gd name="T75" fmla="*/ 977 h 1527"/>
                <a:gd name="T76" fmla="*/ 0 w 1527"/>
                <a:gd name="T77" fmla="*/ 763 h 1527"/>
                <a:gd name="T78" fmla="*/ 31 w 1527"/>
                <a:gd name="T79" fmla="*/ 549 h 1527"/>
                <a:gd name="T80" fmla="*/ 117 w 1527"/>
                <a:gd name="T81" fmla="*/ 358 h 1527"/>
                <a:gd name="T82" fmla="*/ 249 w 1527"/>
                <a:gd name="T83" fmla="*/ 199 h 1527"/>
                <a:gd name="T84" fmla="*/ 419 w 1527"/>
                <a:gd name="T85" fmla="*/ 82 h 1527"/>
                <a:gd name="T86" fmla="*/ 619 w 1527"/>
                <a:gd name="T87" fmla="*/ 13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7" h="1527">
                  <a:moveTo>
                    <a:pt x="764" y="126"/>
                  </a:moveTo>
                  <a:lnTo>
                    <a:pt x="699" y="129"/>
                  </a:lnTo>
                  <a:lnTo>
                    <a:pt x="636" y="139"/>
                  </a:lnTo>
                  <a:lnTo>
                    <a:pt x="575" y="155"/>
                  </a:lnTo>
                  <a:lnTo>
                    <a:pt x="517" y="176"/>
                  </a:lnTo>
                  <a:lnTo>
                    <a:pt x="460" y="204"/>
                  </a:lnTo>
                  <a:lnTo>
                    <a:pt x="408" y="235"/>
                  </a:lnTo>
                  <a:lnTo>
                    <a:pt x="360" y="271"/>
                  </a:lnTo>
                  <a:lnTo>
                    <a:pt x="314" y="313"/>
                  </a:lnTo>
                  <a:lnTo>
                    <a:pt x="273" y="358"/>
                  </a:lnTo>
                  <a:lnTo>
                    <a:pt x="237" y="407"/>
                  </a:lnTo>
                  <a:lnTo>
                    <a:pt x="204" y="460"/>
                  </a:lnTo>
                  <a:lnTo>
                    <a:pt x="178" y="515"/>
                  </a:lnTo>
                  <a:lnTo>
                    <a:pt x="157" y="574"/>
                  </a:lnTo>
                  <a:lnTo>
                    <a:pt x="141" y="635"/>
                  </a:lnTo>
                  <a:lnTo>
                    <a:pt x="131" y="698"/>
                  </a:lnTo>
                  <a:lnTo>
                    <a:pt x="128" y="763"/>
                  </a:lnTo>
                  <a:lnTo>
                    <a:pt x="131" y="828"/>
                  </a:lnTo>
                  <a:lnTo>
                    <a:pt x="141" y="891"/>
                  </a:lnTo>
                  <a:lnTo>
                    <a:pt x="157" y="952"/>
                  </a:lnTo>
                  <a:lnTo>
                    <a:pt x="178" y="1010"/>
                  </a:lnTo>
                  <a:lnTo>
                    <a:pt x="204" y="1067"/>
                  </a:lnTo>
                  <a:lnTo>
                    <a:pt x="237" y="1119"/>
                  </a:lnTo>
                  <a:lnTo>
                    <a:pt x="273" y="1167"/>
                  </a:lnTo>
                  <a:lnTo>
                    <a:pt x="314" y="1213"/>
                  </a:lnTo>
                  <a:lnTo>
                    <a:pt x="360" y="1254"/>
                  </a:lnTo>
                  <a:lnTo>
                    <a:pt x="408" y="1291"/>
                  </a:lnTo>
                  <a:lnTo>
                    <a:pt x="460" y="1323"/>
                  </a:lnTo>
                  <a:lnTo>
                    <a:pt x="517" y="1349"/>
                  </a:lnTo>
                  <a:lnTo>
                    <a:pt x="575" y="1370"/>
                  </a:lnTo>
                  <a:lnTo>
                    <a:pt x="636" y="1386"/>
                  </a:lnTo>
                  <a:lnTo>
                    <a:pt x="699" y="1396"/>
                  </a:lnTo>
                  <a:lnTo>
                    <a:pt x="764" y="1399"/>
                  </a:lnTo>
                  <a:lnTo>
                    <a:pt x="828" y="1396"/>
                  </a:lnTo>
                  <a:lnTo>
                    <a:pt x="892" y="1386"/>
                  </a:lnTo>
                  <a:lnTo>
                    <a:pt x="953" y="1370"/>
                  </a:lnTo>
                  <a:lnTo>
                    <a:pt x="1011" y="1349"/>
                  </a:lnTo>
                  <a:lnTo>
                    <a:pt x="1067" y="1323"/>
                  </a:lnTo>
                  <a:lnTo>
                    <a:pt x="1119" y="1291"/>
                  </a:lnTo>
                  <a:lnTo>
                    <a:pt x="1169" y="1254"/>
                  </a:lnTo>
                  <a:lnTo>
                    <a:pt x="1213" y="1213"/>
                  </a:lnTo>
                  <a:lnTo>
                    <a:pt x="1255" y="1167"/>
                  </a:lnTo>
                  <a:lnTo>
                    <a:pt x="1292" y="1119"/>
                  </a:lnTo>
                  <a:lnTo>
                    <a:pt x="1323" y="1067"/>
                  </a:lnTo>
                  <a:lnTo>
                    <a:pt x="1350" y="1010"/>
                  </a:lnTo>
                  <a:lnTo>
                    <a:pt x="1372" y="952"/>
                  </a:lnTo>
                  <a:lnTo>
                    <a:pt x="1387" y="891"/>
                  </a:lnTo>
                  <a:lnTo>
                    <a:pt x="1397" y="828"/>
                  </a:lnTo>
                  <a:lnTo>
                    <a:pt x="1400" y="763"/>
                  </a:lnTo>
                  <a:lnTo>
                    <a:pt x="1397" y="698"/>
                  </a:lnTo>
                  <a:lnTo>
                    <a:pt x="1387" y="635"/>
                  </a:lnTo>
                  <a:lnTo>
                    <a:pt x="1372" y="574"/>
                  </a:lnTo>
                  <a:lnTo>
                    <a:pt x="1350" y="515"/>
                  </a:lnTo>
                  <a:lnTo>
                    <a:pt x="1323" y="460"/>
                  </a:lnTo>
                  <a:lnTo>
                    <a:pt x="1292" y="407"/>
                  </a:lnTo>
                  <a:lnTo>
                    <a:pt x="1255" y="358"/>
                  </a:lnTo>
                  <a:lnTo>
                    <a:pt x="1213" y="313"/>
                  </a:lnTo>
                  <a:lnTo>
                    <a:pt x="1169" y="271"/>
                  </a:lnTo>
                  <a:lnTo>
                    <a:pt x="1119" y="235"/>
                  </a:lnTo>
                  <a:lnTo>
                    <a:pt x="1067" y="204"/>
                  </a:lnTo>
                  <a:lnTo>
                    <a:pt x="1011" y="176"/>
                  </a:lnTo>
                  <a:lnTo>
                    <a:pt x="953" y="155"/>
                  </a:lnTo>
                  <a:lnTo>
                    <a:pt x="892" y="139"/>
                  </a:lnTo>
                  <a:lnTo>
                    <a:pt x="828" y="129"/>
                  </a:lnTo>
                  <a:lnTo>
                    <a:pt x="764" y="126"/>
                  </a:lnTo>
                  <a:close/>
                  <a:moveTo>
                    <a:pt x="764" y="0"/>
                  </a:moveTo>
                  <a:lnTo>
                    <a:pt x="837" y="3"/>
                  </a:lnTo>
                  <a:lnTo>
                    <a:pt x="909" y="13"/>
                  </a:lnTo>
                  <a:lnTo>
                    <a:pt x="978" y="30"/>
                  </a:lnTo>
                  <a:lnTo>
                    <a:pt x="1045" y="53"/>
                  </a:lnTo>
                  <a:lnTo>
                    <a:pt x="1108" y="82"/>
                  </a:lnTo>
                  <a:lnTo>
                    <a:pt x="1169" y="116"/>
                  </a:lnTo>
                  <a:lnTo>
                    <a:pt x="1225" y="155"/>
                  </a:lnTo>
                  <a:lnTo>
                    <a:pt x="1278" y="199"/>
                  </a:lnTo>
                  <a:lnTo>
                    <a:pt x="1327" y="248"/>
                  </a:lnTo>
                  <a:lnTo>
                    <a:pt x="1372" y="301"/>
                  </a:lnTo>
                  <a:lnTo>
                    <a:pt x="1410" y="358"/>
                  </a:lnTo>
                  <a:lnTo>
                    <a:pt x="1445" y="419"/>
                  </a:lnTo>
                  <a:lnTo>
                    <a:pt x="1474" y="482"/>
                  </a:lnTo>
                  <a:lnTo>
                    <a:pt x="1497" y="549"/>
                  </a:lnTo>
                  <a:lnTo>
                    <a:pt x="1513" y="617"/>
                  </a:lnTo>
                  <a:lnTo>
                    <a:pt x="1523" y="689"/>
                  </a:lnTo>
                  <a:lnTo>
                    <a:pt x="1527" y="763"/>
                  </a:lnTo>
                  <a:lnTo>
                    <a:pt x="1523" y="836"/>
                  </a:lnTo>
                  <a:lnTo>
                    <a:pt x="1513" y="908"/>
                  </a:lnTo>
                  <a:lnTo>
                    <a:pt x="1497" y="977"/>
                  </a:lnTo>
                  <a:lnTo>
                    <a:pt x="1474" y="1043"/>
                  </a:lnTo>
                  <a:lnTo>
                    <a:pt x="1445" y="1108"/>
                  </a:lnTo>
                  <a:lnTo>
                    <a:pt x="1410" y="1167"/>
                  </a:lnTo>
                  <a:lnTo>
                    <a:pt x="1372" y="1225"/>
                  </a:lnTo>
                  <a:lnTo>
                    <a:pt x="1327" y="1278"/>
                  </a:lnTo>
                  <a:lnTo>
                    <a:pt x="1278" y="1327"/>
                  </a:lnTo>
                  <a:lnTo>
                    <a:pt x="1225" y="1370"/>
                  </a:lnTo>
                  <a:lnTo>
                    <a:pt x="1169" y="1410"/>
                  </a:lnTo>
                  <a:lnTo>
                    <a:pt x="1108" y="1445"/>
                  </a:lnTo>
                  <a:lnTo>
                    <a:pt x="1045" y="1474"/>
                  </a:lnTo>
                  <a:lnTo>
                    <a:pt x="978" y="1496"/>
                  </a:lnTo>
                  <a:lnTo>
                    <a:pt x="909" y="1514"/>
                  </a:lnTo>
                  <a:lnTo>
                    <a:pt x="837" y="1523"/>
                  </a:lnTo>
                  <a:lnTo>
                    <a:pt x="764" y="1527"/>
                  </a:lnTo>
                  <a:lnTo>
                    <a:pt x="691" y="1523"/>
                  </a:lnTo>
                  <a:lnTo>
                    <a:pt x="619" y="1514"/>
                  </a:lnTo>
                  <a:lnTo>
                    <a:pt x="550" y="1496"/>
                  </a:lnTo>
                  <a:lnTo>
                    <a:pt x="484" y="1474"/>
                  </a:lnTo>
                  <a:lnTo>
                    <a:pt x="419" y="1445"/>
                  </a:lnTo>
                  <a:lnTo>
                    <a:pt x="360" y="1410"/>
                  </a:lnTo>
                  <a:lnTo>
                    <a:pt x="302" y="1370"/>
                  </a:lnTo>
                  <a:lnTo>
                    <a:pt x="249" y="1327"/>
                  </a:lnTo>
                  <a:lnTo>
                    <a:pt x="200" y="1278"/>
                  </a:lnTo>
                  <a:lnTo>
                    <a:pt x="156" y="1225"/>
                  </a:lnTo>
                  <a:lnTo>
                    <a:pt x="117" y="1167"/>
                  </a:lnTo>
                  <a:lnTo>
                    <a:pt x="82" y="1108"/>
                  </a:lnTo>
                  <a:lnTo>
                    <a:pt x="54" y="1043"/>
                  </a:lnTo>
                  <a:lnTo>
                    <a:pt x="31" y="977"/>
                  </a:lnTo>
                  <a:lnTo>
                    <a:pt x="14" y="908"/>
                  </a:lnTo>
                  <a:lnTo>
                    <a:pt x="4" y="836"/>
                  </a:lnTo>
                  <a:lnTo>
                    <a:pt x="0" y="763"/>
                  </a:lnTo>
                  <a:lnTo>
                    <a:pt x="4" y="689"/>
                  </a:lnTo>
                  <a:lnTo>
                    <a:pt x="14" y="617"/>
                  </a:lnTo>
                  <a:lnTo>
                    <a:pt x="31" y="549"/>
                  </a:lnTo>
                  <a:lnTo>
                    <a:pt x="54" y="482"/>
                  </a:lnTo>
                  <a:lnTo>
                    <a:pt x="82" y="419"/>
                  </a:lnTo>
                  <a:lnTo>
                    <a:pt x="117" y="358"/>
                  </a:lnTo>
                  <a:lnTo>
                    <a:pt x="156" y="301"/>
                  </a:lnTo>
                  <a:lnTo>
                    <a:pt x="200" y="248"/>
                  </a:lnTo>
                  <a:lnTo>
                    <a:pt x="249" y="199"/>
                  </a:lnTo>
                  <a:lnTo>
                    <a:pt x="302" y="155"/>
                  </a:lnTo>
                  <a:lnTo>
                    <a:pt x="360" y="116"/>
                  </a:lnTo>
                  <a:lnTo>
                    <a:pt x="419" y="82"/>
                  </a:lnTo>
                  <a:lnTo>
                    <a:pt x="484" y="53"/>
                  </a:lnTo>
                  <a:lnTo>
                    <a:pt x="550" y="30"/>
                  </a:lnTo>
                  <a:lnTo>
                    <a:pt x="619" y="13"/>
                  </a:lnTo>
                  <a:lnTo>
                    <a:pt x="691" y="3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233"/>
            <p:cNvSpPr>
              <a:spLocks/>
            </p:cNvSpPr>
            <p:nvPr/>
          </p:nvSpPr>
          <p:spPr bwMode="auto">
            <a:xfrm>
              <a:off x="8605838" y="3814763"/>
              <a:ext cx="80963" cy="80963"/>
            </a:xfrm>
            <a:custGeom>
              <a:avLst/>
              <a:gdLst>
                <a:gd name="T0" fmla="*/ 64 w 509"/>
                <a:gd name="T1" fmla="*/ 0 h 509"/>
                <a:gd name="T2" fmla="*/ 84 w 509"/>
                <a:gd name="T3" fmla="*/ 2 h 509"/>
                <a:gd name="T4" fmla="*/ 102 w 509"/>
                <a:gd name="T5" fmla="*/ 12 h 509"/>
                <a:gd name="T6" fmla="*/ 115 w 509"/>
                <a:gd name="T7" fmla="*/ 25 h 509"/>
                <a:gd name="T8" fmla="*/ 124 w 509"/>
                <a:gd name="T9" fmla="*/ 43 h 509"/>
                <a:gd name="T10" fmla="*/ 127 w 509"/>
                <a:gd name="T11" fmla="*/ 63 h 509"/>
                <a:gd name="T12" fmla="*/ 127 w 509"/>
                <a:gd name="T13" fmla="*/ 381 h 509"/>
                <a:gd name="T14" fmla="*/ 445 w 509"/>
                <a:gd name="T15" fmla="*/ 381 h 509"/>
                <a:gd name="T16" fmla="*/ 465 w 509"/>
                <a:gd name="T17" fmla="*/ 385 h 509"/>
                <a:gd name="T18" fmla="*/ 483 w 509"/>
                <a:gd name="T19" fmla="*/ 394 h 509"/>
                <a:gd name="T20" fmla="*/ 496 w 509"/>
                <a:gd name="T21" fmla="*/ 407 h 509"/>
                <a:gd name="T22" fmla="*/ 505 w 509"/>
                <a:gd name="T23" fmla="*/ 425 h 509"/>
                <a:gd name="T24" fmla="*/ 509 w 509"/>
                <a:gd name="T25" fmla="*/ 445 h 509"/>
                <a:gd name="T26" fmla="*/ 505 w 509"/>
                <a:gd name="T27" fmla="*/ 465 h 509"/>
                <a:gd name="T28" fmla="*/ 496 w 509"/>
                <a:gd name="T29" fmla="*/ 482 h 509"/>
                <a:gd name="T30" fmla="*/ 483 w 509"/>
                <a:gd name="T31" fmla="*/ 497 h 509"/>
                <a:gd name="T32" fmla="*/ 465 w 509"/>
                <a:gd name="T33" fmla="*/ 506 h 509"/>
                <a:gd name="T34" fmla="*/ 445 w 509"/>
                <a:gd name="T35" fmla="*/ 509 h 509"/>
                <a:gd name="T36" fmla="*/ 64 w 509"/>
                <a:gd name="T37" fmla="*/ 509 h 509"/>
                <a:gd name="T38" fmla="*/ 44 w 509"/>
                <a:gd name="T39" fmla="*/ 506 h 509"/>
                <a:gd name="T40" fmla="*/ 26 w 509"/>
                <a:gd name="T41" fmla="*/ 497 h 509"/>
                <a:gd name="T42" fmla="*/ 12 w 509"/>
                <a:gd name="T43" fmla="*/ 482 h 509"/>
                <a:gd name="T44" fmla="*/ 3 w 509"/>
                <a:gd name="T45" fmla="*/ 465 h 509"/>
                <a:gd name="T46" fmla="*/ 0 w 509"/>
                <a:gd name="T47" fmla="*/ 445 h 509"/>
                <a:gd name="T48" fmla="*/ 0 w 509"/>
                <a:gd name="T49" fmla="*/ 63 h 509"/>
                <a:gd name="T50" fmla="*/ 3 w 509"/>
                <a:gd name="T51" fmla="*/ 43 h 509"/>
                <a:gd name="T52" fmla="*/ 12 w 509"/>
                <a:gd name="T53" fmla="*/ 25 h 509"/>
                <a:gd name="T54" fmla="*/ 26 w 509"/>
                <a:gd name="T55" fmla="*/ 12 h 509"/>
                <a:gd name="T56" fmla="*/ 44 w 509"/>
                <a:gd name="T57" fmla="*/ 2 h 509"/>
                <a:gd name="T58" fmla="*/ 64 w 509"/>
                <a:gd name="T59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9" h="509">
                  <a:moveTo>
                    <a:pt x="64" y="0"/>
                  </a:moveTo>
                  <a:lnTo>
                    <a:pt x="84" y="2"/>
                  </a:lnTo>
                  <a:lnTo>
                    <a:pt x="102" y="12"/>
                  </a:lnTo>
                  <a:lnTo>
                    <a:pt x="115" y="25"/>
                  </a:lnTo>
                  <a:lnTo>
                    <a:pt x="124" y="43"/>
                  </a:lnTo>
                  <a:lnTo>
                    <a:pt x="127" y="63"/>
                  </a:lnTo>
                  <a:lnTo>
                    <a:pt x="127" y="381"/>
                  </a:lnTo>
                  <a:lnTo>
                    <a:pt x="445" y="381"/>
                  </a:lnTo>
                  <a:lnTo>
                    <a:pt x="465" y="385"/>
                  </a:lnTo>
                  <a:lnTo>
                    <a:pt x="483" y="394"/>
                  </a:lnTo>
                  <a:lnTo>
                    <a:pt x="496" y="407"/>
                  </a:lnTo>
                  <a:lnTo>
                    <a:pt x="505" y="425"/>
                  </a:lnTo>
                  <a:lnTo>
                    <a:pt x="509" y="445"/>
                  </a:lnTo>
                  <a:lnTo>
                    <a:pt x="505" y="465"/>
                  </a:lnTo>
                  <a:lnTo>
                    <a:pt x="496" y="482"/>
                  </a:lnTo>
                  <a:lnTo>
                    <a:pt x="483" y="497"/>
                  </a:lnTo>
                  <a:lnTo>
                    <a:pt x="465" y="506"/>
                  </a:lnTo>
                  <a:lnTo>
                    <a:pt x="445" y="509"/>
                  </a:lnTo>
                  <a:lnTo>
                    <a:pt x="64" y="509"/>
                  </a:lnTo>
                  <a:lnTo>
                    <a:pt x="44" y="506"/>
                  </a:lnTo>
                  <a:lnTo>
                    <a:pt x="26" y="497"/>
                  </a:lnTo>
                  <a:lnTo>
                    <a:pt x="12" y="482"/>
                  </a:lnTo>
                  <a:lnTo>
                    <a:pt x="3" y="465"/>
                  </a:lnTo>
                  <a:lnTo>
                    <a:pt x="0" y="445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234"/>
            <p:cNvSpPr>
              <a:spLocks noEditPoints="1"/>
            </p:cNvSpPr>
            <p:nvPr/>
          </p:nvSpPr>
          <p:spPr bwMode="auto">
            <a:xfrm>
              <a:off x="8242300" y="3449638"/>
              <a:ext cx="342900" cy="566738"/>
            </a:xfrm>
            <a:custGeom>
              <a:avLst/>
              <a:gdLst>
                <a:gd name="T0" fmla="*/ 127 w 2162"/>
                <a:gd name="T1" fmla="*/ 128 h 3565"/>
                <a:gd name="T2" fmla="*/ 127 w 2162"/>
                <a:gd name="T3" fmla="*/ 701 h 3565"/>
                <a:gd name="T4" fmla="*/ 2036 w 2162"/>
                <a:gd name="T5" fmla="*/ 701 h 3565"/>
                <a:gd name="T6" fmla="*/ 2036 w 2162"/>
                <a:gd name="T7" fmla="*/ 128 h 3565"/>
                <a:gd name="T8" fmla="*/ 127 w 2162"/>
                <a:gd name="T9" fmla="*/ 128 h 3565"/>
                <a:gd name="T10" fmla="*/ 0 w 2162"/>
                <a:gd name="T11" fmla="*/ 0 h 3565"/>
                <a:gd name="T12" fmla="*/ 2162 w 2162"/>
                <a:gd name="T13" fmla="*/ 0 h 3565"/>
                <a:gd name="T14" fmla="*/ 2162 w 2162"/>
                <a:gd name="T15" fmla="*/ 1720 h 3565"/>
                <a:gd name="T16" fmla="*/ 2160 w 2162"/>
                <a:gd name="T17" fmla="*/ 1739 h 3565"/>
                <a:gd name="T18" fmla="*/ 2150 w 2162"/>
                <a:gd name="T19" fmla="*/ 1757 h 3565"/>
                <a:gd name="T20" fmla="*/ 2137 w 2162"/>
                <a:gd name="T21" fmla="*/ 1771 h 3565"/>
                <a:gd name="T22" fmla="*/ 2119 w 2162"/>
                <a:gd name="T23" fmla="*/ 1779 h 3565"/>
                <a:gd name="T24" fmla="*/ 2099 w 2162"/>
                <a:gd name="T25" fmla="*/ 1783 h 3565"/>
                <a:gd name="T26" fmla="*/ 2079 w 2162"/>
                <a:gd name="T27" fmla="*/ 1779 h 3565"/>
                <a:gd name="T28" fmla="*/ 2062 w 2162"/>
                <a:gd name="T29" fmla="*/ 1771 h 3565"/>
                <a:gd name="T30" fmla="*/ 2048 w 2162"/>
                <a:gd name="T31" fmla="*/ 1757 h 3565"/>
                <a:gd name="T32" fmla="*/ 2039 w 2162"/>
                <a:gd name="T33" fmla="*/ 1739 h 3565"/>
                <a:gd name="T34" fmla="*/ 2036 w 2162"/>
                <a:gd name="T35" fmla="*/ 1720 h 3565"/>
                <a:gd name="T36" fmla="*/ 2036 w 2162"/>
                <a:gd name="T37" fmla="*/ 828 h 3565"/>
                <a:gd name="T38" fmla="*/ 127 w 2162"/>
                <a:gd name="T39" fmla="*/ 828 h 3565"/>
                <a:gd name="T40" fmla="*/ 127 w 2162"/>
                <a:gd name="T41" fmla="*/ 3398 h 3565"/>
                <a:gd name="T42" fmla="*/ 1082 w 2162"/>
                <a:gd name="T43" fmla="*/ 2443 h 3565"/>
                <a:gd name="T44" fmla="*/ 1388 w 2162"/>
                <a:gd name="T45" fmla="*/ 2750 h 3565"/>
                <a:gd name="T46" fmla="*/ 1399 w 2162"/>
                <a:gd name="T47" fmla="*/ 2763 h 3565"/>
                <a:gd name="T48" fmla="*/ 1404 w 2162"/>
                <a:gd name="T49" fmla="*/ 2779 h 3565"/>
                <a:gd name="T50" fmla="*/ 1406 w 2162"/>
                <a:gd name="T51" fmla="*/ 2794 h 3565"/>
                <a:gd name="T52" fmla="*/ 1404 w 2162"/>
                <a:gd name="T53" fmla="*/ 2811 h 3565"/>
                <a:gd name="T54" fmla="*/ 1399 w 2162"/>
                <a:gd name="T55" fmla="*/ 2826 h 3565"/>
                <a:gd name="T56" fmla="*/ 1388 w 2162"/>
                <a:gd name="T57" fmla="*/ 2840 h 3565"/>
                <a:gd name="T58" fmla="*/ 1374 w 2162"/>
                <a:gd name="T59" fmla="*/ 2850 h 3565"/>
                <a:gd name="T60" fmla="*/ 1359 w 2162"/>
                <a:gd name="T61" fmla="*/ 2856 h 3565"/>
                <a:gd name="T62" fmla="*/ 1343 w 2162"/>
                <a:gd name="T63" fmla="*/ 2859 h 3565"/>
                <a:gd name="T64" fmla="*/ 1327 w 2162"/>
                <a:gd name="T65" fmla="*/ 2856 h 3565"/>
                <a:gd name="T66" fmla="*/ 1311 w 2162"/>
                <a:gd name="T67" fmla="*/ 2850 h 3565"/>
                <a:gd name="T68" fmla="*/ 1298 w 2162"/>
                <a:gd name="T69" fmla="*/ 2840 h 3565"/>
                <a:gd name="T70" fmla="*/ 1082 w 2162"/>
                <a:gd name="T71" fmla="*/ 2623 h 3565"/>
                <a:gd name="T72" fmla="*/ 169 w 2162"/>
                <a:gd name="T73" fmla="*/ 3536 h 3565"/>
                <a:gd name="T74" fmla="*/ 154 w 2162"/>
                <a:gd name="T75" fmla="*/ 3548 h 3565"/>
                <a:gd name="T76" fmla="*/ 136 w 2162"/>
                <a:gd name="T77" fmla="*/ 3558 h 3565"/>
                <a:gd name="T78" fmla="*/ 118 w 2162"/>
                <a:gd name="T79" fmla="*/ 3564 h 3565"/>
                <a:gd name="T80" fmla="*/ 100 w 2162"/>
                <a:gd name="T81" fmla="*/ 3565 h 3565"/>
                <a:gd name="T82" fmla="*/ 80 w 2162"/>
                <a:gd name="T83" fmla="*/ 3564 h 3565"/>
                <a:gd name="T84" fmla="*/ 61 w 2162"/>
                <a:gd name="T85" fmla="*/ 3557 h 3565"/>
                <a:gd name="T86" fmla="*/ 41 w 2162"/>
                <a:gd name="T87" fmla="*/ 3546 h 3565"/>
                <a:gd name="T88" fmla="*/ 23 w 2162"/>
                <a:gd name="T89" fmla="*/ 3531 h 3565"/>
                <a:gd name="T90" fmla="*/ 11 w 2162"/>
                <a:gd name="T91" fmla="*/ 3512 h 3565"/>
                <a:gd name="T92" fmla="*/ 3 w 2162"/>
                <a:gd name="T93" fmla="*/ 3490 h 3565"/>
                <a:gd name="T94" fmla="*/ 0 w 2162"/>
                <a:gd name="T95" fmla="*/ 3466 h 3565"/>
                <a:gd name="T96" fmla="*/ 0 w 2162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2" h="3565">
                  <a:moveTo>
                    <a:pt x="127" y="128"/>
                  </a:moveTo>
                  <a:lnTo>
                    <a:pt x="127" y="701"/>
                  </a:lnTo>
                  <a:lnTo>
                    <a:pt x="2036" y="701"/>
                  </a:lnTo>
                  <a:lnTo>
                    <a:pt x="2036" y="128"/>
                  </a:lnTo>
                  <a:lnTo>
                    <a:pt x="127" y="128"/>
                  </a:lnTo>
                  <a:close/>
                  <a:moveTo>
                    <a:pt x="0" y="0"/>
                  </a:moveTo>
                  <a:lnTo>
                    <a:pt x="2162" y="0"/>
                  </a:lnTo>
                  <a:lnTo>
                    <a:pt x="2162" y="1720"/>
                  </a:lnTo>
                  <a:lnTo>
                    <a:pt x="2160" y="1739"/>
                  </a:lnTo>
                  <a:lnTo>
                    <a:pt x="2150" y="1757"/>
                  </a:lnTo>
                  <a:lnTo>
                    <a:pt x="2137" y="1771"/>
                  </a:lnTo>
                  <a:lnTo>
                    <a:pt x="2119" y="1779"/>
                  </a:lnTo>
                  <a:lnTo>
                    <a:pt x="2099" y="1783"/>
                  </a:lnTo>
                  <a:lnTo>
                    <a:pt x="2079" y="1779"/>
                  </a:lnTo>
                  <a:lnTo>
                    <a:pt x="2062" y="1771"/>
                  </a:lnTo>
                  <a:lnTo>
                    <a:pt x="2048" y="1757"/>
                  </a:lnTo>
                  <a:lnTo>
                    <a:pt x="2039" y="1739"/>
                  </a:lnTo>
                  <a:lnTo>
                    <a:pt x="2036" y="1720"/>
                  </a:lnTo>
                  <a:lnTo>
                    <a:pt x="2036" y="828"/>
                  </a:lnTo>
                  <a:lnTo>
                    <a:pt x="127" y="828"/>
                  </a:lnTo>
                  <a:lnTo>
                    <a:pt x="127" y="3398"/>
                  </a:lnTo>
                  <a:lnTo>
                    <a:pt x="1082" y="2443"/>
                  </a:lnTo>
                  <a:lnTo>
                    <a:pt x="1388" y="2750"/>
                  </a:lnTo>
                  <a:lnTo>
                    <a:pt x="1399" y="2763"/>
                  </a:lnTo>
                  <a:lnTo>
                    <a:pt x="1404" y="2779"/>
                  </a:lnTo>
                  <a:lnTo>
                    <a:pt x="1406" y="2794"/>
                  </a:lnTo>
                  <a:lnTo>
                    <a:pt x="1404" y="2811"/>
                  </a:lnTo>
                  <a:lnTo>
                    <a:pt x="1399" y="2826"/>
                  </a:lnTo>
                  <a:lnTo>
                    <a:pt x="1388" y="2840"/>
                  </a:lnTo>
                  <a:lnTo>
                    <a:pt x="1374" y="2850"/>
                  </a:lnTo>
                  <a:lnTo>
                    <a:pt x="1359" y="2856"/>
                  </a:lnTo>
                  <a:lnTo>
                    <a:pt x="1343" y="2859"/>
                  </a:lnTo>
                  <a:lnTo>
                    <a:pt x="1327" y="2856"/>
                  </a:lnTo>
                  <a:lnTo>
                    <a:pt x="1311" y="2850"/>
                  </a:lnTo>
                  <a:lnTo>
                    <a:pt x="1298" y="2840"/>
                  </a:lnTo>
                  <a:lnTo>
                    <a:pt x="1082" y="2623"/>
                  </a:lnTo>
                  <a:lnTo>
                    <a:pt x="169" y="3536"/>
                  </a:lnTo>
                  <a:lnTo>
                    <a:pt x="154" y="3548"/>
                  </a:lnTo>
                  <a:lnTo>
                    <a:pt x="136" y="3558"/>
                  </a:lnTo>
                  <a:lnTo>
                    <a:pt x="118" y="3564"/>
                  </a:lnTo>
                  <a:lnTo>
                    <a:pt x="100" y="3565"/>
                  </a:lnTo>
                  <a:lnTo>
                    <a:pt x="80" y="3564"/>
                  </a:lnTo>
                  <a:lnTo>
                    <a:pt x="61" y="3557"/>
                  </a:lnTo>
                  <a:lnTo>
                    <a:pt x="41" y="3546"/>
                  </a:lnTo>
                  <a:lnTo>
                    <a:pt x="23" y="3531"/>
                  </a:lnTo>
                  <a:lnTo>
                    <a:pt x="11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5" name="Group 1514"/>
          <p:cNvGrpSpPr/>
          <p:nvPr/>
        </p:nvGrpSpPr>
        <p:grpSpPr>
          <a:xfrm>
            <a:off x="10992915" y="2682939"/>
            <a:ext cx="487363" cy="566738"/>
            <a:chOff x="11031538" y="4221163"/>
            <a:chExt cx="487363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64" name="Freeform 313"/>
            <p:cNvSpPr>
              <a:spLocks noEditPoints="1"/>
            </p:cNvSpPr>
            <p:nvPr/>
          </p:nvSpPr>
          <p:spPr bwMode="auto">
            <a:xfrm>
              <a:off x="11233151" y="4537075"/>
              <a:ext cx="285750" cy="250825"/>
            </a:xfrm>
            <a:custGeom>
              <a:avLst/>
              <a:gdLst>
                <a:gd name="T0" fmla="*/ 809 w 1622"/>
                <a:gd name="T1" fmla="*/ 127 h 1577"/>
                <a:gd name="T2" fmla="*/ 804 w 1622"/>
                <a:gd name="T3" fmla="*/ 130 h 1577"/>
                <a:gd name="T4" fmla="*/ 800 w 1622"/>
                <a:gd name="T5" fmla="*/ 134 h 1577"/>
                <a:gd name="T6" fmla="*/ 115 w 1622"/>
                <a:gd name="T7" fmla="*/ 1432 h 1577"/>
                <a:gd name="T8" fmla="*/ 116 w 1622"/>
                <a:gd name="T9" fmla="*/ 1440 h 1577"/>
                <a:gd name="T10" fmla="*/ 118 w 1622"/>
                <a:gd name="T11" fmla="*/ 1445 h 1577"/>
                <a:gd name="T12" fmla="*/ 122 w 1622"/>
                <a:gd name="T13" fmla="*/ 1448 h 1577"/>
                <a:gd name="T14" fmla="*/ 129 w 1622"/>
                <a:gd name="T15" fmla="*/ 1449 h 1577"/>
                <a:gd name="T16" fmla="*/ 1497 w 1622"/>
                <a:gd name="T17" fmla="*/ 1449 h 1577"/>
                <a:gd name="T18" fmla="*/ 1502 w 1622"/>
                <a:gd name="T19" fmla="*/ 1446 h 1577"/>
                <a:gd name="T20" fmla="*/ 1505 w 1622"/>
                <a:gd name="T21" fmla="*/ 1443 h 1577"/>
                <a:gd name="T22" fmla="*/ 1507 w 1622"/>
                <a:gd name="T23" fmla="*/ 1437 h 1577"/>
                <a:gd name="T24" fmla="*/ 1507 w 1622"/>
                <a:gd name="T25" fmla="*/ 1431 h 1577"/>
                <a:gd name="T26" fmla="*/ 823 w 1622"/>
                <a:gd name="T27" fmla="*/ 134 h 1577"/>
                <a:gd name="T28" fmla="*/ 818 w 1622"/>
                <a:gd name="T29" fmla="*/ 129 h 1577"/>
                <a:gd name="T30" fmla="*/ 812 w 1622"/>
                <a:gd name="T31" fmla="*/ 127 h 1577"/>
                <a:gd name="T32" fmla="*/ 834 w 1622"/>
                <a:gd name="T33" fmla="*/ 2 h 1577"/>
                <a:gd name="T34" fmla="*/ 876 w 1622"/>
                <a:gd name="T35" fmla="*/ 19 h 1577"/>
                <a:gd name="T36" fmla="*/ 909 w 1622"/>
                <a:gd name="T37" fmla="*/ 50 h 1577"/>
                <a:gd name="T38" fmla="*/ 1605 w 1622"/>
                <a:gd name="T39" fmla="*/ 1363 h 1577"/>
                <a:gd name="T40" fmla="*/ 1622 w 1622"/>
                <a:gd name="T41" fmla="*/ 1420 h 1577"/>
                <a:gd name="T42" fmla="*/ 1617 w 1622"/>
                <a:gd name="T43" fmla="*/ 1478 h 1577"/>
                <a:gd name="T44" fmla="*/ 1593 w 1622"/>
                <a:gd name="T45" fmla="*/ 1527 h 1577"/>
                <a:gd name="T46" fmla="*/ 1559 w 1622"/>
                <a:gd name="T47" fmla="*/ 1558 h 1577"/>
                <a:gd name="T48" fmla="*/ 1516 w 1622"/>
                <a:gd name="T49" fmla="*/ 1575 h 1577"/>
                <a:gd name="T50" fmla="*/ 129 w 1622"/>
                <a:gd name="T51" fmla="*/ 1577 h 1577"/>
                <a:gd name="T52" fmla="*/ 84 w 1622"/>
                <a:gd name="T53" fmla="*/ 1569 h 1577"/>
                <a:gd name="T54" fmla="*/ 46 w 1622"/>
                <a:gd name="T55" fmla="*/ 1545 h 1577"/>
                <a:gd name="T56" fmla="*/ 17 w 1622"/>
                <a:gd name="T57" fmla="*/ 1506 h 1577"/>
                <a:gd name="T58" fmla="*/ 0 w 1622"/>
                <a:gd name="T59" fmla="*/ 1449 h 1577"/>
                <a:gd name="T60" fmla="*/ 5 w 1622"/>
                <a:gd name="T61" fmla="*/ 1391 h 1577"/>
                <a:gd name="T62" fmla="*/ 700 w 1622"/>
                <a:gd name="T63" fmla="*/ 71 h 1577"/>
                <a:gd name="T64" fmla="*/ 728 w 1622"/>
                <a:gd name="T65" fmla="*/ 33 h 1577"/>
                <a:gd name="T66" fmla="*/ 766 w 1622"/>
                <a:gd name="T67" fmla="*/ 9 h 1577"/>
                <a:gd name="T68" fmla="*/ 812 w 1622"/>
                <a:gd name="T69" fmla="*/ 0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22" h="1577">
                  <a:moveTo>
                    <a:pt x="812" y="127"/>
                  </a:moveTo>
                  <a:lnTo>
                    <a:pt x="809" y="127"/>
                  </a:lnTo>
                  <a:lnTo>
                    <a:pt x="807" y="129"/>
                  </a:lnTo>
                  <a:lnTo>
                    <a:pt x="804" y="130"/>
                  </a:lnTo>
                  <a:lnTo>
                    <a:pt x="802" y="132"/>
                  </a:lnTo>
                  <a:lnTo>
                    <a:pt x="800" y="134"/>
                  </a:lnTo>
                  <a:lnTo>
                    <a:pt x="117" y="1427"/>
                  </a:lnTo>
                  <a:lnTo>
                    <a:pt x="115" y="1432"/>
                  </a:lnTo>
                  <a:lnTo>
                    <a:pt x="115" y="1436"/>
                  </a:lnTo>
                  <a:lnTo>
                    <a:pt x="116" y="1440"/>
                  </a:lnTo>
                  <a:lnTo>
                    <a:pt x="117" y="1443"/>
                  </a:lnTo>
                  <a:lnTo>
                    <a:pt x="118" y="1445"/>
                  </a:lnTo>
                  <a:lnTo>
                    <a:pt x="120" y="1446"/>
                  </a:lnTo>
                  <a:lnTo>
                    <a:pt x="122" y="1448"/>
                  </a:lnTo>
                  <a:lnTo>
                    <a:pt x="125" y="1449"/>
                  </a:lnTo>
                  <a:lnTo>
                    <a:pt x="129" y="1449"/>
                  </a:lnTo>
                  <a:lnTo>
                    <a:pt x="1493" y="1449"/>
                  </a:lnTo>
                  <a:lnTo>
                    <a:pt x="1497" y="1449"/>
                  </a:lnTo>
                  <a:lnTo>
                    <a:pt x="1500" y="1448"/>
                  </a:lnTo>
                  <a:lnTo>
                    <a:pt x="1502" y="1446"/>
                  </a:lnTo>
                  <a:lnTo>
                    <a:pt x="1504" y="1445"/>
                  </a:lnTo>
                  <a:lnTo>
                    <a:pt x="1505" y="1443"/>
                  </a:lnTo>
                  <a:lnTo>
                    <a:pt x="1506" y="1441"/>
                  </a:lnTo>
                  <a:lnTo>
                    <a:pt x="1507" y="1437"/>
                  </a:lnTo>
                  <a:lnTo>
                    <a:pt x="1507" y="1434"/>
                  </a:lnTo>
                  <a:lnTo>
                    <a:pt x="1507" y="1431"/>
                  </a:lnTo>
                  <a:lnTo>
                    <a:pt x="1505" y="1427"/>
                  </a:lnTo>
                  <a:lnTo>
                    <a:pt x="823" y="134"/>
                  </a:lnTo>
                  <a:lnTo>
                    <a:pt x="821" y="131"/>
                  </a:lnTo>
                  <a:lnTo>
                    <a:pt x="818" y="129"/>
                  </a:lnTo>
                  <a:lnTo>
                    <a:pt x="814" y="127"/>
                  </a:lnTo>
                  <a:lnTo>
                    <a:pt x="812" y="127"/>
                  </a:lnTo>
                  <a:close/>
                  <a:moveTo>
                    <a:pt x="812" y="0"/>
                  </a:moveTo>
                  <a:lnTo>
                    <a:pt x="834" y="2"/>
                  </a:lnTo>
                  <a:lnTo>
                    <a:pt x="856" y="9"/>
                  </a:lnTo>
                  <a:lnTo>
                    <a:pt x="876" y="19"/>
                  </a:lnTo>
                  <a:lnTo>
                    <a:pt x="894" y="33"/>
                  </a:lnTo>
                  <a:lnTo>
                    <a:pt x="909" y="50"/>
                  </a:lnTo>
                  <a:lnTo>
                    <a:pt x="923" y="71"/>
                  </a:lnTo>
                  <a:lnTo>
                    <a:pt x="1605" y="1363"/>
                  </a:lnTo>
                  <a:lnTo>
                    <a:pt x="1617" y="1391"/>
                  </a:lnTo>
                  <a:lnTo>
                    <a:pt x="1622" y="1420"/>
                  </a:lnTo>
                  <a:lnTo>
                    <a:pt x="1622" y="1449"/>
                  </a:lnTo>
                  <a:lnTo>
                    <a:pt x="1617" y="1478"/>
                  </a:lnTo>
                  <a:lnTo>
                    <a:pt x="1606" y="1506"/>
                  </a:lnTo>
                  <a:lnTo>
                    <a:pt x="1593" y="1527"/>
                  </a:lnTo>
                  <a:lnTo>
                    <a:pt x="1577" y="1545"/>
                  </a:lnTo>
                  <a:lnTo>
                    <a:pt x="1559" y="1558"/>
                  </a:lnTo>
                  <a:lnTo>
                    <a:pt x="1539" y="1569"/>
                  </a:lnTo>
                  <a:lnTo>
                    <a:pt x="1516" y="1575"/>
                  </a:lnTo>
                  <a:lnTo>
                    <a:pt x="1493" y="1577"/>
                  </a:lnTo>
                  <a:lnTo>
                    <a:pt x="129" y="1577"/>
                  </a:lnTo>
                  <a:lnTo>
                    <a:pt x="106" y="1575"/>
                  </a:lnTo>
                  <a:lnTo>
                    <a:pt x="84" y="1569"/>
                  </a:lnTo>
                  <a:lnTo>
                    <a:pt x="64" y="1558"/>
                  </a:lnTo>
                  <a:lnTo>
                    <a:pt x="46" y="1545"/>
                  </a:lnTo>
                  <a:lnTo>
                    <a:pt x="30" y="1527"/>
                  </a:lnTo>
                  <a:lnTo>
                    <a:pt x="17" y="1506"/>
                  </a:lnTo>
                  <a:lnTo>
                    <a:pt x="5" y="1478"/>
                  </a:lnTo>
                  <a:lnTo>
                    <a:pt x="0" y="1449"/>
                  </a:lnTo>
                  <a:lnTo>
                    <a:pt x="0" y="1420"/>
                  </a:lnTo>
                  <a:lnTo>
                    <a:pt x="5" y="1391"/>
                  </a:lnTo>
                  <a:lnTo>
                    <a:pt x="18" y="1363"/>
                  </a:lnTo>
                  <a:lnTo>
                    <a:pt x="700" y="71"/>
                  </a:lnTo>
                  <a:lnTo>
                    <a:pt x="713" y="50"/>
                  </a:lnTo>
                  <a:lnTo>
                    <a:pt x="728" y="33"/>
                  </a:lnTo>
                  <a:lnTo>
                    <a:pt x="746" y="19"/>
                  </a:lnTo>
                  <a:lnTo>
                    <a:pt x="766" y="9"/>
                  </a:lnTo>
                  <a:lnTo>
                    <a:pt x="789" y="2"/>
                  </a:lnTo>
                  <a:lnTo>
                    <a:pt x="8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Freeform 314"/>
            <p:cNvSpPr>
              <a:spLocks/>
            </p:cNvSpPr>
            <p:nvPr/>
          </p:nvSpPr>
          <p:spPr bwMode="auto">
            <a:xfrm>
              <a:off x="11366501" y="4605338"/>
              <a:ext cx="20638" cy="101600"/>
            </a:xfrm>
            <a:custGeom>
              <a:avLst/>
              <a:gdLst>
                <a:gd name="T0" fmla="*/ 58 w 116"/>
                <a:gd name="T1" fmla="*/ 0 h 637"/>
                <a:gd name="T2" fmla="*/ 76 w 116"/>
                <a:gd name="T3" fmla="*/ 4 h 637"/>
                <a:gd name="T4" fmla="*/ 92 w 116"/>
                <a:gd name="T5" fmla="*/ 13 h 637"/>
                <a:gd name="T6" fmla="*/ 105 w 116"/>
                <a:gd name="T7" fmla="*/ 27 h 637"/>
                <a:gd name="T8" fmla="*/ 113 w 116"/>
                <a:gd name="T9" fmla="*/ 44 h 637"/>
                <a:gd name="T10" fmla="*/ 116 w 116"/>
                <a:gd name="T11" fmla="*/ 65 h 637"/>
                <a:gd name="T12" fmla="*/ 116 w 116"/>
                <a:gd name="T13" fmla="*/ 574 h 637"/>
                <a:gd name="T14" fmla="*/ 113 w 116"/>
                <a:gd name="T15" fmla="*/ 594 h 637"/>
                <a:gd name="T16" fmla="*/ 105 w 116"/>
                <a:gd name="T17" fmla="*/ 611 h 637"/>
                <a:gd name="T18" fmla="*/ 92 w 116"/>
                <a:gd name="T19" fmla="*/ 625 h 637"/>
                <a:gd name="T20" fmla="*/ 76 w 116"/>
                <a:gd name="T21" fmla="*/ 634 h 637"/>
                <a:gd name="T22" fmla="*/ 58 w 116"/>
                <a:gd name="T23" fmla="*/ 637 h 637"/>
                <a:gd name="T24" fmla="*/ 40 w 116"/>
                <a:gd name="T25" fmla="*/ 634 h 637"/>
                <a:gd name="T26" fmla="*/ 24 w 116"/>
                <a:gd name="T27" fmla="*/ 625 h 637"/>
                <a:gd name="T28" fmla="*/ 11 w 116"/>
                <a:gd name="T29" fmla="*/ 611 h 637"/>
                <a:gd name="T30" fmla="*/ 3 w 116"/>
                <a:gd name="T31" fmla="*/ 594 h 637"/>
                <a:gd name="T32" fmla="*/ 0 w 116"/>
                <a:gd name="T33" fmla="*/ 574 h 637"/>
                <a:gd name="T34" fmla="*/ 0 w 116"/>
                <a:gd name="T35" fmla="*/ 65 h 637"/>
                <a:gd name="T36" fmla="*/ 3 w 116"/>
                <a:gd name="T37" fmla="*/ 44 h 637"/>
                <a:gd name="T38" fmla="*/ 11 w 116"/>
                <a:gd name="T39" fmla="*/ 27 h 637"/>
                <a:gd name="T40" fmla="*/ 24 w 116"/>
                <a:gd name="T41" fmla="*/ 13 h 637"/>
                <a:gd name="T42" fmla="*/ 40 w 116"/>
                <a:gd name="T43" fmla="*/ 4 h 637"/>
                <a:gd name="T44" fmla="*/ 58 w 116"/>
                <a:gd name="T45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37">
                  <a:moveTo>
                    <a:pt x="58" y="0"/>
                  </a:moveTo>
                  <a:lnTo>
                    <a:pt x="76" y="4"/>
                  </a:lnTo>
                  <a:lnTo>
                    <a:pt x="92" y="13"/>
                  </a:lnTo>
                  <a:lnTo>
                    <a:pt x="105" y="27"/>
                  </a:lnTo>
                  <a:lnTo>
                    <a:pt x="113" y="44"/>
                  </a:lnTo>
                  <a:lnTo>
                    <a:pt x="116" y="65"/>
                  </a:lnTo>
                  <a:lnTo>
                    <a:pt x="116" y="574"/>
                  </a:lnTo>
                  <a:lnTo>
                    <a:pt x="113" y="594"/>
                  </a:lnTo>
                  <a:lnTo>
                    <a:pt x="105" y="611"/>
                  </a:lnTo>
                  <a:lnTo>
                    <a:pt x="92" y="625"/>
                  </a:lnTo>
                  <a:lnTo>
                    <a:pt x="76" y="634"/>
                  </a:lnTo>
                  <a:lnTo>
                    <a:pt x="58" y="637"/>
                  </a:lnTo>
                  <a:lnTo>
                    <a:pt x="40" y="634"/>
                  </a:lnTo>
                  <a:lnTo>
                    <a:pt x="24" y="625"/>
                  </a:lnTo>
                  <a:lnTo>
                    <a:pt x="11" y="611"/>
                  </a:lnTo>
                  <a:lnTo>
                    <a:pt x="3" y="594"/>
                  </a:lnTo>
                  <a:lnTo>
                    <a:pt x="0" y="574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1" y="27"/>
                  </a:lnTo>
                  <a:lnTo>
                    <a:pt x="24" y="13"/>
                  </a:lnTo>
                  <a:lnTo>
                    <a:pt x="40" y="4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315"/>
            <p:cNvSpPr>
              <a:spLocks/>
            </p:cNvSpPr>
            <p:nvPr/>
          </p:nvSpPr>
          <p:spPr bwMode="auto">
            <a:xfrm>
              <a:off x="11366501" y="4727575"/>
              <a:ext cx="20638" cy="20638"/>
            </a:xfrm>
            <a:custGeom>
              <a:avLst/>
              <a:gdLst>
                <a:gd name="T0" fmla="*/ 58 w 116"/>
                <a:gd name="T1" fmla="*/ 0 h 126"/>
                <a:gd name="T2" fmla="*/ 73 w 116"/>
                <a:gd name="T3" fmla="*/ 1 h 126"/>
                <a:gd name="T4" fmla="*/ 87 w 116"/>
                <a:gd name="T5" fmla="*/ 7 h 126"/>
                <a:gd name="T6" fmla="*/ 99 w 116"/>
                <a:gd name="T7" fmla="*/ 16 h 126"/>
                <a:gd name="T8" fmla="*/ 108 w 116"/>
                <a:gd name="T9" fmla="*/ 31 h 126"/>
                <a:gd name="T10" fmla="*/ 114 w 116"/>
                <a:gd name="T11" fmla="*/ 46 h 126"/>
                <a:gd name="T12" fmla="*/ 116 w 116"/>
                <a:gd name="T13" fmla="*/ 62 h 126"/>
                <a:gd name="T14" fmla="*/ 114 w 116"/>
                <a:gd name="T15" fmla="*/ 78 h 126"/>
                <a:gd name="T16" fmla="*/ 108 w 116"/>
                <a:gd name="T17" fmla="*/ 94 h 126"/>
                <a:gd name="T18" fmla="*/ 99 w 116"/>
                <a:gd name="T19" fmla="*/ 107 h 126"/>
                <a:gd name="T20" fmla="*/ 87 w 116"/>
                <a:gd name="T21" fmla="*/ 117 h 126"/>
                <a:gd name="T22" fmla="*/ 73 w 116"/>
                <a:gd name="T23" fmla="*/ 124 h 126"/>
                <a:gd name="T24" fmla="*/ 58 w 116"/>
                <a:gd name="T25" fmla="*/ 126 h 126"/>
                <a:gd name="T26" fmla="*/ 44 w 116"/>
                <a:gd name="T27" fmla="*/ 124 h 126"/>
                <a:gd name="T28" fmla="*/ 30 w 116"/>
                <a:gd name="T29" fmla="*/ 117 h 126"/>
                <a:gd name="T30" fmla="*/ 18 w 116"/>
                <a:gd name="T31" fmla="*/ 107 h 126"/>
                <a:gd name="T32" fmla="*/ 8 w 116"/>
                <a:gd name="T33" fmla="*/ 94 h 126"/>
                <a:gd name="T34" fmla="*/ 2 w 116"/>
                <a:gd name="T35" fmla="*/ 78 h 126"/>
                <a:gd name="T36" fmla="*/ 0 w 116"/>
                <a:gd name="T37" fmla="*/ 62 h 126"/>
                <a:gd name="T38" fmla="*/ 2 w 116"/>
                <a:gd name="T39" fmla="*/ 46 h 126"/>
                <a:gd name="T40" fmla="*/ 8 w 116"/>
                <a:gd name="T41" fmla="*/ 31 h 126"/>
                <a:gd name="T42" fmla="*/ 18 w 116"/>
                <a:gd name="T43" fmla="*/ 16 h 126"/>
                <a:gd name="T44" fmla="*/ 30 w 116"/>
                <a:gd name="T45" fmla="*/ 7 h 126"/>
                <a:gd name="T46" fmla="*/ 44 w 116"/>
                <a:gd name="T47" fmla="*/ 1 h 126"/>
                <a:gd name="T48" fmla="*/ 58 w 116"/>
                <a:gd name="T4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126">
                  <a:moveTo>
                    <a:pt x="58" y="0"/>
                  </a:moveTo>
                  <a:lnTo>
                    <a:pt x="73" y="1"/>
                  </a:lnTo>
                  <a:lnTo>
                    <a:pt x="87" y="7"/>
                  </a:lnTo>
                  <a:lnTo>
                    <a:pt x="99" y="16"/>
                  </a:lnTo>
                  <a:lnTo>
                    <a:pt x="108" y="31"/>
                  </a:lnTo>
                  <a:lnTo>
                    <a:pt x="114" y="46"/>
                  </a:lnTo>
                  <a:lnTo>
                    <a:pt x="116" y="62"/>
                  </a:lnTo>
                  <a:lnTo>
                    <a:pt x="114" y="78"/>
                  </a:lnTo>
                  <a:lnTo>
                    <a:pt x="108" y="94"/>
                  </a:lnTo>
                  <a:lnTo>
                    <a:pt x="99" y="107"/>
                  </a:lnTo>
                  <a:lnTo>
                    <a:pt x="87" y="117"/>
                  </a:lnTo>
                  <a:lnTo>
                    <a:pt x="73" y="124"/>
                  </a:lnTo>
                  <a:lnTo>
                    <a:pt x="58" y="126"/>
                  </a:lnTo>
                  <a:lnTo>
                    <a:pt x="44" y="124"/>
                  </a:lnTo>
                  <a:lnTo>
                    <a:pt x="30" y="117"/>
                  </a:lnTo>
                  <a:lnTo>
                    <a:pt x="18" y="107"/>
                  </a:lnTo>
                  <a:lnTo>
                    <a:pt x="8" y="94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8" y="31"/>
                  </a:lnTo>
                  <a:lnTo>
                    <a:pt x="18" y="16"/>
                  </a:lnTo>
                  <a:lnTo>
                    <a:pt x="30" y="7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316"/>
            <p:cNvSpPr>
              <a:spLocks noEditPoints="1"/>
            </p:cNvSpPr>
            <p:nvPr/>
          </p:nvSpPr>
          <p:spPr bwMode="auto">
            <a:xfrm>
              <a:off x="11031538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720 h 3565"/>
                <a:gd name="T16" fmla="*/ 1956 w 1959"/>
                <a:gd name="T17" fmla="*/ 1739 h 3565"/>
                <a:gd name="T18" fmla="*/ 1948 w 1959"/>
                <a:gd name="T19" fmla="*/ 1757 h 3565"/>
                <a:gd name="T20" fmla="*/ 1936 w 1959"/>
                <a:gd name="T21" fmla="*/ 1771 h 3565"/>
                <a:gd name="T22" fmla="*/ 1920 w 1959"/>
                <a:gd name="T23" fmla="*/ 1779 h 3565"/>
                <a:gd name="T24" fmla="*/ 1901 w 1959"/>
                <a:gd name="T25" fmla="*/ 1783 h 3565"/>
                <a:gd name="T26" fmla="*/ 1883 w 1959"/>
                <a:gd name="T27" fmla="*/ 1779 h 3565"/>
                <a:gd name="T28" fmla="*/ 1867 w 1959"/>
                <a:gd name="T29" fmla="*/ 1771 h 3565"/>
                <a:gd name="T30" fmla="*/ 1855 w 1959"/>
                <a:gd name="T31" fmla="*/ 1757 h 3565"/>
                <a:gd name="T32" fmla="*/ 1847 w 1959"/>
                <a:gd name="T33" fmla="*/ 1739 h 3565"/>
                <a:gd name="T34" fmla="*/ 1844 w 1959"/>
                <a:gd name="T35" fmla="*/ 1720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7 w 1959"/>
                <a:gd name="T45" fmla="*/ 2750 h 3565"/>
                <a:gd name="T46" fmla="*/ 1267 w 1959"/>
                <a:gd name="T47" fmla="*/ 2763 h 3565"/>
                <a:gd name="T48" fmla="*/ 1272 w 1959"/>
                <a:gd name="T49" fmla="*/ 2779 h 3565"/>
                <a:gd name="T50" fmla="*/ 1274 w 1959"/>
                <a:gd name="T51" fmla="*/ 2794 h 3565"/>
                <a:gd name="T52" fmla="*/ 1272 w 1959"/>
                <a:gd name="T53" fmla="*/ 2811 h 3565"/>
                <a:gd name="T54" fmla="*/ 1267 w 1959"/>
                <a:gd name="T55" fmla="*/ 2826 h 3565"/>
                <a:gd name="T56" fmla="*/ 1257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7 w 1959"/>
                <a:gd name="T63" fmla="*/ 2859 h 3565"/>
                <a:gd name="T64" fmla="*/ 1202 w 1959"/>
                <a:gd name="T65" fmla="*/ 2856 h 3565"/>
                <a:gd name="T66" fmla="*/ 1188 w 1959"/>
                <a:gd name="T67" fmla="*/ 2850 h 3565"/>
                <a:gd name="T68" fmla="*/ 1176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3 w 1959"/>
                <a:gd name="T77" fmla="*/ 3558 h 3565"/>
                <a:gd name="T78" fmla="*/ 107 w 1959"/>
                <a:gd name="T79" fmla="*/ 3564 h 3565"/>
                <a:gd name="T80" fmla="*/ 89 w 1959"/>
                <a:gd name="T81" fmla="*/ 3565 h 3565"/>
                <a:gd name="T82" fmla="*/ 72 w 1959"/>
                <a:gd name="T83" fmla="*/ 3564 h 3565"/>
                <a:gd name="T84" fmla="*/ 55 w 1959"/>
                <a:gd name="T85" fmla="*/ 3557 h 3565"/>
                <a:gd name="T86" fmla="*/ 37 w 1959"/>
                <a:gd name="T87" fmla="*/ 3546 h 3565"/>
                <a:gd name="T88" fmla="*/ 21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720"/>
                  </a:lnTo>
                  <a:lnTo>
                    <a:pt x="1956" y="1739"/>
                  </a:lnTo>
                  <a:lnTo>
                    <a:pt x="1948" y="1757"/>
                  </a:lnTo>
                  <a:lnTo>
                    <a:pt x="1936" y="1771"/>
                  </a:lnTo>
                  <a:lnTo>
                    <a:pt x="1920" y="1779"/>
                  </a:lnTo>
                  <a:lnTo>
                    <a:pt x="1901" y="1783"/>
                  </a:lnTo>
                  <a:lnTo>
                    <a:pt x="1883" y="1779"/>
                  </a:lnTo>
                  <a:lnTo>
                    <a:pt x="1867" y="1771"/>
                  </a:lnTo>
                  <a:lnTo>
                    <a:pt x="1855" y="1757"/>
                  </a:lnTo>
                  <a:lnTo>
                    <a:pt x="1847" y="1739"/>
                  </a:lnTo>
                  <a:lnTo>
                    <a:pt x="1844" y="1720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7" y="2750"/>
                  </a:lnTo>
                  <a:lnTo>
                    <a:pt x="1267" y="2763"/>
                  </a:lnTo>
                  <a:lnTo>
                    <a:pt x="1272" y="2779"/>
                  </a:lnTo>
                  <a:lnTo>
                    <a:pt x="1274" y="2794"/>
                  </a:lnTo>
                  <a:lnTo>
                    <a:pt x="1272" y="2811"/>
                  </a:lnTo>
                  <a:lnTo>
                    <a:pt x="1267" y="2826"/>
                  </a:lnTo>
                  <a:lnTo>
                    <a:pt x="1257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7" y="2859"/>
                  </a:lnTo>
                  <a:lnTo>
                    <a:pt x="1202" y="2856"/>
                  </a:lnTo>
                  <a:lnTo>
                    <a:pt x="1188" y="2850"/>
                  </a:lnTo>
                  <a:lnTo>
                    <a:pt x="1176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3" y="3558"/>
                  </a:lnTo>
                  <a:lnTo>
                    <a:pt x="107" y="3564"/>
                  </a:lnTo>
                  <a:lnTo>
                    <a:pt x="89" y="3565"/>
                  </a:lnTo>
                  <a:lnTo>
                    <a:pt x="72" y="3564"/>
                  </a:lnTo>
                  <a:lnTo>
                    <a:pt x="55" y="3557"/>
                  </a:lnTo>
                  <a:lnTo>
                    <a:pt x="37" y="3546"/>
                  </a:lnTo>
                  <a:lnTo>
                    <a:pt x="21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6" name="Group 1515"/>
          <p:cNvGrpSpPr/>
          <p:nvPr/>
        </p:nvGrpSpPr>
        <p:grpSpPr>
          <a:xfrm>
            <a:off x="10048684" y="2682939"/>
            <a:ext cx="504826" cy="566738"/>
            <a:chOff x="10112375" y="4221163"/>
            <a:chExt cx="504826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62" name="Freeform 321"/>
            <p:cNvSpPr>
              <a:spLocks noEditPoints="1"/>
            </p:cNvSpPr>
            <p:nvPr/>
          </p:nvSpPr>
          <p:spPr bwMode="auto">
            <a:xfrm>
              <a:off x="10355263" y="4505325"/>
              <a:ext cx="261938" cy="242888"/>
            </a:xfrm>
            <a:custGeom>
              <a:avLst/>
              <a:gdLst>
                <a:gd name="T0" fmla="*/ 648 w 1654"/>
                <a:gd name="T1" fmla="*/ 551 h 1525"/>
                <a:gd name="T2" fmla="*/ 628 w 1654"/>
                <a:gd name="T3" fmla="*/ 573 h 1525"/>
                <a:gd name="T4" fmla="*/ 600 w 1654"/>
                <a:gd name="T5" fmla="*/ 585 h 1525"/>
                <a:gd name="T6" fmla="*/ 489 w 1654"/>
                <a:gd name="T7" fmla="*/ 908 h 1525"/>
                <a:gd name="T8" fmla="*/ 506 w 1654"/>
                <a:gd name="T9" fmla="*/ 934 h 1525"/>
                <a:gd name="T10" fmla="*/ 508 w 1654"/>
                <a:gd name="T11" fmla="*/ 965 h 1525"/>
                <a:gd name="T12" fmla="*/ 798 w 1654"/>
                <a:gd name="T13" fmla="*/ 1165 h 1525"/>
                <a:gd name="T14" fmla="*/ 827 w 1654"/>
                <a:gd name="T15" fmla="*/ 1158 h 1525"/>
                <a:gd name="T16" fmla="*/ 856 w 1654"/>
                <a:gd name="T17" fmla="*/ 1165 h 1525"/>
                <a:gd name="T18" fmla="*/ 1146 w 1654"/>
                <a:gd name="T19" fmla="*/ 965 h 1525"/>
                <a:gd name="T20" fmla="*/ 1149 w 1654"/>
                <a:gd name="T21" fmla="*/ 934 h 1525"/>
                <a:gd name="T22" fmla="*/ 1165 w 1654"/>
                <a:gd name="T23" fmla="*/ 908 h 1525"/>
                <a:gd name="T24" fmla="*/ 1054 w 1654"/>
                <a:gd name="T25" fmla="*/ 585 h 1525"/>
                <a:gd name="T26" fmla="*/ 1026 w 1654"/>
                <a:gd name="T27" fmla="*/ 573 h 1525"/>
                <a:gd name="T28" fmla="*/ 1006 w 1654"/>
                <a:gd name="T29" fmla="*/ 551 h 1525"/>
                <a:gd name="T30" fmla="*/ 827 w 1654"/>
                <a:gd name="T31" fmla="*/ 0 h 1525"/>
                <a:gd name="T32" fmla="*/ 859 w 1654"/>
                <a:gd name="T33" fmla="*/ 8 h 1525"/>
                <a:gd name="T34" fmla="*/ 884 w 1654"/>
                <a:gd name="T35" fmla="*/ 32 h 1525"/>
                <a:gd name="T36" fmla="*/ 1599 w 1654"/>
                <a:gd name="T37" fmla="*/ 532 h 1525"/>
                <a:gd name="T38" fmla="*/ 1631 w 1654"/>
                <a:gd name="T39" fmla="*/ 547 h 1525"/>
                <a:gd name="T40" fmla="*/ 1651 w 1654"/>
                <a:gd name="T41" fmla="*/ 577 h 1525"/>
                <a:gd name="T42" fmla="*/ 1652 w 1654"/>
                <a:gd name="T43" fmla="*/ 611 h 1525"/>
                <a:gd name="T44" fmla="*/ 1634 w 1654"/>
                <a:gd name="T45" fmla="*/ 642 h 1525"/>
                <a:gd name="T46" fmla="*/ 1361 w 1654"/>
                <a:gd name="T47" fmla="*/ 1450 h 1525"/>
                <a:gd name="T48" fmla="*/ 1358 w 1654"/>
                <a:gd name="T49" fmla="*/ 1485 h 1525"/>
                <a:gd name="T50" fmla="*/ 1337 w 1654"/>
                <a:gd name="T51" fmla="*/ 1512 h 1525"/>
                <a:gd name="T52" fmla="*/ 1312 w 1654"/>
                <a:gd name="T53" fmla="*/ 1524 h 1525"/>
                <a:gd name="T54" fmla="*/ 1284 w 1654"/>
                <a:gd name="T55" fmla="*/ 1523 h 1525"/>
                <a:gd name="T56" fmla="*/ 827 w 1654"/>
                <a:gd name="T57" fmla="*/ 1293 h 1525"/>
                <a:gd name="T58" fmla="*/ 367 w 1654"/>
                <a:gd name="T59" fmla="*/ 1524 h 1525"/>
                <a:gd name="T60" fmla="*/ 333 w 1654"/>
                <a:gd name="T61" fmla="*/ 1521 h 1525"/>
                <a:gd name="T62" fmla="*/ 305 w 1654"/>
                <a:gd name="T63" fmla="*/ 1500 h 1525"/>
                <a:gd name="T64" fmla="*/ 292 w 1654"/>
                <a:gd name="T65" fmla="*/ 1467 h 1525"/>
                <a:gd name="T66" fmla="*/ 377 w 1654"/>
                <a:gd name="T67" fmla="*/ 977 h 1525"/>
                <a:gd name="T68" fmla="*/ 9 w 1654"/>
                <a:gd name="T69" fmla="*/ 628 h 1525"/>
                <a:gd name="T70" fmla="*/ 0 w 1654"/>
                <a:gd name="T71" fmla="*/ 595 h 1525"/>
                <a:gd name="T72" fmla="*/ 10 w 1654"/>
                <a:gd name="T73" fmla="*/ 560 h 1525"/>
                <a:gd name="T74" fmla="*/ 38 w 1654"/>
                <a:gd name="T75" fmla="*/ 538 h 1525"/>
                <a:gd name="T76" fmla="*/ 549 w 1654"/>
                <a:gd name="T77" fmla="*/ 464 h 1525"/>
                <a:gd name="T78" fmla="*/ 781 w 1654"/>
                <a:gd name="T79" fmla="*/ 18 h 1525"/>
                <a:gd name="T80" fmla="*/ 809 w 1654"/>
                <a:gd name="T81" fmla="*/ 2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54" h="1525">
                  <a:moveTo>
                    <a:pt x="827" y="201"/>
                  </a:moveTo>
                  <a:lnTo>
                    <a:pt x="648" y="551"/>
                  </a:lnTo>
                  <a:lnTo>
                    <a:pt x="639" y="563"/>
                  </a:lnTo>
                  <a:lnTo>
                    <a:pt x="628" y="573"/>
                  </a:lnTo>
                  <a:lnTo>
                    <a:pt x="614" y="581"/>
                  </a:lnTo>
                  <a:lnTo>
                    <a:pt x="600" y="585"/>
                  </a:lnTo>
                  <a:lnTo>
                    <a:pt x="203" y="640"/>
                  </a:lnTo>
                  <a:lnTo>
                    <a:pt x="489" y="908"/>
                  </a:lnTo>
                  <a:lnTo>
                    <a:pt x="499" y="921"/>
                  </a:lnTo>
                  <a:lnTo>
                    <a:pt x="506" y="934"/>
                  </a:lnTo>
                  <a:lnTo>
                    <a:pt x="508" y="949"/>
                  </a:lnTo>
                  <a:lnTo>
                    <a:pt x="508" y="965"/>
                  </a:lnTo>
                  <a:lnTo>
                    <a:pt x="440" y="1346"/>
                  </a:lnTo>
                  <a:lnTo>
                    <a:pt x="798" y="1165"/>
                  </a:lnTo>
                  <a:lnTo>
                    <a:pt x="812" y="1160"/>
                  </a:lnTo>
                  <a:lnTo>
                    <a:pt x="827" y="1158"/>
                  </a:lnTo>
                  <a:lnTo>
                    <a:pt x="842" y="1160"/>
                  </a:lnTo>
                  <a:lnTo>
                    <a:pt x="856" y="1165"/>
                  </a:lnTo>
                  <a:lnTo>
                    <a:pt x="1214" y="1346"/>
                  </a:lnTo>
                  <a:lnTo>
                    <a:pt x="1146" y="965"/>
                  </a:lnTo>
                  <a:lnTo>
                    <a:pt x="1145" y="949"/>
                  </a:lnTo>
                  <a:lnTo>
                    <a:pt x="1149" y="934"/>
                  </a:lnTo>
                  <a:lnTo>
                    <a:pt x="1155" y="921"/>
                  </a:lnTo>
                  <a:lnTo>
                    <a:pt x="1165" y="908"/>
                  </a:lnTo>
                  <a:lnTo>
                    <a:pt x="1450" y="640"/>
                  </a:lnTo>
                  <a:lnTo>
                    <a:pt x="1054" y="585"/>
                  </a:lnTo>
                  <a:lnTo>
                    <a:pt x="1039" y="581"/>
                  </a:lnTo>
                  <a:lnTo>
                    <a:pt x="1026" y="573"/>
                  </a:lnTo>
                  <a:lnTo>
                    <a:pt x="1014" y="563"/>
                  </a:lnTo>
                  <a:lnTo>
                    <a:pt x="1006" y="551"/>
                  </a:lnTo>
                  <a:lnTo>
                    <a:pt x="827" y="201"/>
                  </a:lnTo>
                  <a:close/>
                  <a:moveTo>
                    <a:pt x="827" y="0"/>
                  </a:moveTo>
                  <a:lnTo>
                    <a:pt x="844" y="2"/>
                  </a:lnTo>
                  <a:lnTo>
                    <a:pt x="859" y="8"/>
                  </a:lnTo>
                  <a:lnTo>
                    <a:pt x="874" y="18"/>
                  </a:lnTo>
                  <a:lnTo>
                    <a:pt x="884" y="32"/>
                  </a:lnTo>
                  <a:lnTo>
                    <a:pt x="1104" y="464"/>
                  </a:lnTo>
                  <a:lnTo>
                    <a:pt x="1599" y="532"/>
                  </a:lnTo>
                  <a:lnTo>
                    <a:pt x="1616" y="538"/>
                  </a:lnTo>
                  <a:lnTo>
                    <a:pt x="1631" y="547"/>
                  </a:lnTo>
                  <a:lnTo>
                    <a:pt x="1643" y="560"/>
                  </a:lnTo>
                  <a:lnTo>
                    <a:pt x="1651" y="577"/>
                  </a:lnTo>
                  <a:lnTo>
                    <a:pt x="1654" y="595"/>
                  </a:lnTo>
                  <a:lnTo>
                    <a:pt x="1652" y="611"/>
                  </a:lnTo>
                  <a:lnTo>
                    <a:pt x="1645" y="628"/>
                  </a:lnTo>
                  <a:lnTo>
                    <a:pt x="1634" y="642"/>
                  </a:lnTo>
                  <a:lnTo>
                    <a:pt x="1277" y="977"/>
                  </a:lnTo>
                  <a:lnTo>
                    <a:pt x="1361" y="1450"/>
                  </a:lnTo>
                  <a:lnTo>
                    <a:pt x="1361" y="1467"/>
                  </a:lnTo>
                  <a:lnTo>
                    <a:pt x="1358" y="1485"/>
                  </a:lnTo>
                  <a:lnTo>
                    <a:pt x="1349" y="1500"/>
                  </a:lnTo>
                  <a:lnTo>
                    <a:pt x="1337" y="1512"/>
                  </a:lnTo>
                  <a:lnTo>
                    <a:pt x="1325" y="1520"/>
                  </a:lnTo>
                  <a:lnTo>
                    <a:pt x="1312" y="1524"/>
                  </a:lnTo>
                  <a:lnTo>
                    <a:pt x="1298" y="1525"/>
                  </a:lnTo>
                  <a:lnTo>
                    <a:pt x="1284" y="1523"/>
                  </a:lnTo>
                  <a:lnTo>
                    <a:pt x="1269" y="1517"/>
                  </a:lnTo>
                  <a:lnTo>
                    <a:pt x="827" y="1293"/>
                  </a:lnTo>
                  <a:lnTo>
                    <a:pt x="384" y="1518"/>
                  </a:lnTo>
                  <a:lnTo>
                    <a:pt x="367" y="1524"/>
                  </a:lnTo>
                  <a:lnTo>
                    <a:pt x="349" y="1525"/>
                  </a:lnTo>
                  <a:lnTo>
                    <a:pt x="333" y="1521"/>
                  </a:lnTo>
                  <a:lnTo>
                    <a:pt x="317" y="1512"/>
                  </a:lnTo>
                  <a:lnTo>
                    <a:pt x="305" y="1500"/>
                  </a:lnTo>
                  <a:lnTo>
                    <a:pt x="296" y="1485"/>
                  </a:lnTo>
                  <a:lnTo>
                    <a:pt x="292" y="1467"/>
                  </a:lnTo>
                  <a:lnTo>
                    <a:pt x="293" y="1450"/>
                  </a:lnTo>
                  <a:lnTo>
                    <a:pt x="377" y="977"/>
                  </a:lnTo>
                  <a:lnTo>
                    <a:pt x="20" y="642"/>
                  </a:lnTo>
                  <a:lnTo>
                    <a:pt x="9" y="628"/>
                  </a:lnTo>
                  <a:lnTo>
                    <a:pt x="2" y="612"/>
                  </a:lnTo>
                  <a:lnTo>
                    <a:pt x="0" y="595"/>
                  </a:lnTo>
                  <a:lnTo>
                    <a:pt x="2" y="577"/>
                  </a:lnTo>
                  <a:lnTo>
                    <a:pt x="10" y="560"/>
                  </a:lnTo>
                  <a:lnTo>
                    <a:pt x="22" y="547"/>
                  </a:lnTo>
                  <a:lnTo>
                    <a:pt x="38" y="538"/>
                  </a:lnTo>
                  <a:lnTo>
                    <a:pt x="55" y="532"/>
                  </a:lnTo>
                  <a:lnTo>
                    <a:pt x="549" y="464"/>
                  </a:lnTo>
                  <a:lnTo>
                    <a:pt x="771" y="32"/>
                  </a:lnTo>
                  <a:lnTo>
                    <a:pt x="781" y="18"/>
                  </a:lnTo>
                  <a:lnTo>
                    <a:pt x="794" y="8"/>
                  </a:lnTo>
                  <a:lnTo>
                    <a:pt x="809" y="2"/>
                  </a:lnTo>
                  <a:lnTo>
                    <a:pt x="8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322"/>
            <p:cNvSpPr>
              <a:spLocks noEditPoints="1"/>
            </p:cNvSpPr>
            <p:nvPr/>
          </p:nvSpPr>
          <p:spPr bwMode="auto">
            <a:xfrm>
              <a:off x="10112375" y="4221163"/>
              <a:ext cx="342900" cy="566738"/>
            </a:xfrm>
            <a:custGeom>
              <a:avLst/>
              <a:gdLst>
                <a:gd name="T0" fmla="*/ 127 w 2162"/>
                <a:gd name="T1" fmla="*/ 128 h 3565"/>
                <a:gd name="T2" fmla="*/ 127 w 2162"/>
                <a:gd name="T3" fmla="*/ 701 h 3565"/>
                <a:gd name="T4" fmla="*/ 2036 w 2162"/>
                <a:gd name="T5" fmla="*/ 701 h 3565"/>
                <a:gd name="T6" fmla="*/ 2036 w 2162"/>
                <a:gd name="T7" fmla="*/ 128 h 3565"/>
                <a:gd name="T8" fmla="*/ 127 w 2162"/>
                <a:gd name="T9" fmla="*/ 128 h 3565"/>
                <a:gd name="T10" fmla="*/ 0 w 2162"/>
                <a:gd name="T11" fmla="*/ 0 h 3565"/>
                <a:gd name="T12" fmla="*/ 2162 w 2162"/>
                <a:gd name="T13" fmla="*/ 0 h 3565"/>
                <a:gd name="T14" fmla="*/ 2162 w 2162"/>
                <a:gd name="T15" fmla="*/ 1720 h 3565"/>
                <a:gd name="T16" fmla="*/ 2160 w 2162"/>
                <a:gd name="T17" fmla="*/ 1739 h 3565"/>
                <a:gd name="T18" fmla="*/ 2150 w 2162"/>
                <a:gd name="T19" fmla="*/ 1757 h 3565"/>
                <a:gd name="T20" fmla="*/ 2137 w 2162"/>
                <a:gd name="T21" fmla="*/ 1771 h 3565"/>
                <a:gd name="T22" fmla="*/ 2119 w 2162"/>
                <a:gd name="T23" fmla="*/ 1779 h 3565"/>
                <a:gd name="T24" fmla="*/ 2099 w 2162"/>
                <a:gd name="T25" fmla="*/ 1783 h 3565"/>
                <a:gd name="T26" fmla="*/ 2079 w 2162"/>
                <a:gd name="T27" fmla="*/ 1779 h 3565"/>
                <a:gd name="T28" fmla="*/ 2062 w 2162"/>
                <a:gd name="T29" fmla="*/ 1771 h 3565"/>
                <a:gd name="T30" fmla="*/ 2048 w 2162"/>
                <a:gd name="T31" fmla="*/ 1757 h 3565"/>
                <a:gd name="T32" fmla="*/ 2039 w 2162"/>
                <a:gd name="T33" fmla="*/ 1739 h 3565"/>
                <a:gd name="T34" fmla="*/ 2036 w 2162"/>
                <a:gd name="T35" fmla="*/ 1720 h 3565"/>
                <a:gd name="T36" fmla="*/ 2036 w 2162"/>
                <a:gd name="T37" fmla="*/ 828 h 3565"/>
                <a:gd name="T38" fmla="*/ 127 w 2162"/>
                <a:gd name="T39" fmla="*/ 828 h 3565"/>
                <a:gd name="T40" fmla="*/ 127 w 2162"/>
                <a:gd name="T41" fmla="*/ 3398 h 3565"/>
                <a:gd name="T42" fmla="*/ 1082 w 2162"/>
                <a:gd name="T43" fmla="*/ 2443 h 3565"/>
                <a:gd name="T44" fmla="*/ 1388 w 2162"/>
                <a:gd name="T45" fmla="*/ 2750 h 3565"/>
                <a:gd name="T46" fmla="*/ 1399 w 2162"/>
                <a:gd name="T47" fmla="*/ 2763 h 3565"/>
                <a:gd name="T48" fmla="*/ 1404 w 2162"/>
                <a:gd name="T49" fmla="*/ 2779 h 3565"/>
                <a:gd name="T50" fmla="*/ 1406 w 2162"/>
                <a:gd name="T51" fmla="*/ 2794 h 3565"/>
                <a:gd name="T52" fmla="*/ 1404 w 2162"/>
                <a:gd name="T53" fmla="*/ 2811 h 3565"/>
                <a:gd name="T54" fmla="*/ 1399 w 2162"/>
                <a:gd name="T55" fmla="*/ 2826 h 3565"/>
                <a:gd name="T56" fmla="*/ 1388 w 2162"/>
                <a:gd name="T57" fmla="*/ 2840 h 3565"/>
                <a:gd name="T58" fmla="*/ 1374 w 2162"/>
                <a:gd name="T59" fmla="*/ 2850 h 3565"/>
                <a:gd name="T60" fmla="*/ 1359 w 2162"/>
                <a:gd name="T61" fmla="*/ 2856 h 3565"/>
                <a:gd name="T62" fmla="*/ 1343 w 2162"/>
                <a:gd name="T63" fmla="*/ 2859 h 3565"/>
                <a:gd name="T64" fmla="*/ 1327 w 2162"/>
                <a:gd name="T65" fmla="*/ 2856 h 3565"/>
                <a:gd name="T66" fmla="*/ 1311 w 2162"/>
                <a:gd name="T67" fmla="*/ 2850 h 3565"/>
                <a:gd name="T68" fmla="*/ 1298 w 2162"/>
                <a:gd name="T69" fmla="*/ 2840 h 3565"/>
                <a:gd name="T70" fmla="*/ 1082 w 2162"/>
                <a:gd name="T71" fmla="*/ 2623 h 3565"/>
                <a:gd name="T72" fmla="*/ 169 w 2162"/>
                <a:gd name="T73" fmla="*/ 3536 h 3565"/>
                <a:gd name="T74" fmla="*/ 154 w 2162"/>
                <a:gd name="T75" fmla="*/ 3548 h 3565"/>
                <a:gd name="T76" fmla="*/ 136 w 2162"/>
                <a:gd name="T77" fmla="*/ 3558 h 3565"/>
                <a:gd name="T78" fmla="*/ 118 w 2162"/>
                <a:gd name="T79" fmla="*/ 3564 h 3565"/>
                <a:gd name="T80" fmla="*/ 100 w 2162"/>
                <a:gd name="T81" fmla="*/ 3565 h 3565"/>
                <a:gd name="T82" fmla="*/ 80 w 2162"/>
                <a:gd name="T83" fmla="*/ 3564 h 3565"/>
                <a:gd name="T84" fmla="*/ 61 w 2162"/>
                <a:gd name="T85" fmla="*/ 3557 h 3565"/>
                <a:gd name="T86" fmla="*/ 41 w 2162"/>
                <a:gd name="T87" fmla="*/ 3546 h 3565"/>
                <a:gd name="T88" fmla="*/ 23 w 2162"/>
                <a:gd name="T89" fmla="*/ 3531 h 3565"/>
                <a:gd name="T90" fmla="*/ 11 w 2162"/>
                <a:gd name="T91" fmla="*/ 3512 h 3565"/>
                <a:gd name="T92" fmla="*/ 3 w 2162"/>
                <a:gd name="T93" fmla="*/ 3490 h 3565"/>
                <a:gd name="T94" fmla="*/ 0 w 2162"/>
                <a:gd name="T95" fmla="*/ 3466 h 3565"/>
                <a:gd name="T96" fmla="*/ 0 w 2162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2" h="3565">
                  <a:moveTo>
                    <a:pt x="127" y="128"/>
                  </a:moveTo>
                  <a:lnTo>
                    <a:pt x="127" y="701"/>
                  </a:lnTo>
                  <a:lnTo>
                    <a:pt x="2036" y="701"/>
                  </a:lnTo>
                  <a:lnTo>
                    <a:pt x="2036" y="128"/>
                  </a:lnTo>
                  <a:lnTo>
                    <a:pt x="127" y="128"/>
                  </a:lnTo>
                  <a:close/>
                  <a:moveTo>
                    <a:pt x="0" y="0"/>
                  </a:moveTo>
                  <a:lnTo>
                    <a:pt x="2162" y="0"/>
                  </a:lnTo>
                  <a:lnTo>
                    <a:pt x="2162" y="1720"/>
                  </a:lnTo>
                  <a:lnTo>
                    <a:pt x="2160" y="1739"/>
                  </a:lnTo>
                  <a:lnTo>
                    <a:pt x="2150" y="1757"/>
                  </a:lnTo>
                  <a:lnTo>
                    <a:pt x="2137" y="1771"/>
                  </a:lnTo>
                  <a:lnTo>
                    <a:pt x="2119" y="1779"/>
                  </a:lnTo>
                  <a:lnTo>
                    <a:pt x="2099" y="1783"/>
                  </a:lnTo>
                  <a:lnTo>
                    <a:pt x="2079" y="1779"/>
                  </a:lnTo>
                  <a:lnTo>
                    <a:pt x="2062" y="1771"/>
                  </a:lnTo>
                  <a:lnTo>
                    <a:pt x="2048" y="1757"/>
                  </a:lnTo>
                  <a:lnTo>
                    <a:pt x="2039" y="1739"/>
                  </a:lnTo>
                  <a:lnTo>
                    <a:pt x="2036" y="1720"/>
                  </a:lnTo>
                  <a:lnTo>
                    <a:pt x="2036" y="828"/>
                  </a:lnTo>
                  <a:lnTo>
                    <a:pt x="127" y="828"/>
                  </a:lnTo>
                  <a:lnTo>
                    <a:pt x="127" y="3398"/>
                  </a:lnTo>
                  <a:lnTo>
                    <a:pt x="1082" y="2443"/>
                  </a:lnTo>
                  <a:lnTo>
                    <a:pt x="1388" y="2750"/>
                  </a:lnTo>
                  <a:lnTo>
                    <a:pt x="1399" y="2763"/>
                  </a:lnTo>
                  <a:lnTo>
                    <a:pt x="1404" y="2779"/>
                  </a:lnTo>
                  <a:lnTo>
                    <a:pt x="1406" y="2794"/>
                  </a:lnTo>
                  <a:lnTo>
                    <a:pt x="1404" y="2811"/>
                  </a:lnTo>
                  <a:lnTo>
                    <a:pt x="1399" y="2826"/>
                  </a:lnTo>
                  <a:lnTo>
                    <a:pt x="1388" y="2840"/>
                  </a:lnTo>
                  <a:lnTo>
                    <a:pt x="1374" y="2850"/>
                  </a:lnTo>
                  <a:lnTo>
                    <a:pt x="1359" y="2856"/>
                  </a:lnTo>
                  <a:lnTo>
                    <a:pt x="1343" y="2859"/>
                  </a:lnTo>
                  <a:lnTo>
                    <a:pt x="1327" y="2856"/>
                  </a:lnTo>
                  <a:lnTo>
                    <a:pt x="1311" y="2850"/>
                  </a:lnTo>
                  <a:lnTo>
                    <a:pt x="1298" y="2840"/>
                  </a:lnTo>
                  <a:lnTo>
                    <a:pt x="1082" y="2623"/>
                  </a:lnTo>
                  <a:lnTo>
                    <a:pt x="169" y="3536"/>
                  </a:lnTo>
                  <a:lnTo>
                    <a:pt x="154" y="3548"/>
                  </a:lnTo>
                  <a:lnTo>
                    <a:pt x="136" y="3558"/>
                  </a:lnTo>
                  <a:lnTo>
                    <a:pt x="118" y="3564"/>
                  </a:lnTo>
                  <a:lnTo>
                    <a:pt x="100" y="3565"/>
                  </a:lnTo>
                  <a:lnTo>
                    <a:pt x="80" y="3564"/>
                  </a:lnTo>
                  <a:lnTo>
                    <a:pt x="61" y="3557"/>
                  </a:lnTo>
                  <a:lnTo>
                    <a:pt x="41" y="3546"/>
                  </a:lnTo>
                  <a:lnTo>
                    <a:pt x="23" y="3531"/>
                  </a:lnTo>
                  <a:lnTo>
                    <a:pt x="11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7" name="Group 1516"/>
          <p:cNvGrpSpPr/>
          <p:nvPr/>
        </p:nvGrpSpPr>
        <p:grpSpPr>
          <a:xfrm>
            <a:off x="9105253" y="2682939"/>
            <a:ext cx="520701" cy="566738"/>
            <a:chOff x="9148763" y="4221163"/>
            <a:chExt cx="520701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60" name="Freeform 327"/>
            <p:cNvSpPr>
              <a:spLocks noEditPoints="1"/>
            </p:cNvSpPr>
            <p:nvPr/>
          </p:nvSpPr>
          <p:spPr bwMode="auto">
            <a:xfrm>
              <a:off x="9404351" y="4556125"/>
              <a:ext cx="265113" cy="231775"/>
            </a:xfrm>
            <a:custGeom>
              <a:avLst/>
              <a:gdLst>
                <a:gd name="T0" fmla="*/ 346 w 1507"/>
                <a:gd name="T1" fmla="*/ 139 h 1461"/>
                <a:gd name="T2" fmla="*/ 248 w 1507"/>
                <a:gd name="T3" fmla="*/ 193 h 1461"/>
                <a:gd name="T4" fmla="*/ 176 w 1507"/>
                <a:gd name="T5" fmla="*/ 280 h 1461"/>
                <a:gd name="T6" fmla="*/ 131 w 1507"/>
                <a:gd name="T7" fmla="*/ 387 h 1461"/>
                <a:gd name="T8" fmla="*/ 117 w 1507"/>
                <a:gd name="T9" fmla="*/ 470 h 1461"/>
                <a:gd name="T10" fmla="*/ 116 w 1507"/>
                <a:gd name="T11" fmla="*/ 494 h 1461"/>
                <a:gd name="T12" fmla="*/ 122 w 1507"/>
                <a:gd name="T13" fmla="*/ 560 h 1461"/>
                <a:gd name="T14" fmla="*/ 166 w 1507"/>
                <a:gd name="T15" fmla="*/ 701 h 1461"/>
                <a:gd name="T16" fmla="*/ 261 w 1507"/>
                <a:gd name="T17" fmla="*/ 850 h 1461"/>
                <a:gd name="T18" fmla="*/ 1206 w 1507"/>
                <a:gd name="T19" fmla="*/ 892 h 1461"/>
                <a:gd name="T20" fmla="*/ 1315 w 1507"/>
                <a:gd name="T21" fmla="*/ 753 h 1461"/>
                <a:gd name="T22" fmla="*/ 1379 w 1507"/>
                <a:gd name="T23" fmla="*/ 591 h 1461"/>
                <a:gd name="T24" fmla="*/ 1391 w 1507"/>
                <a:gd name="T25" fmla="*/ 510 h 1461"/>
                <a:gd name="T26" fmla="*/ 1391 w 1507"/>
                <a:gd name="T27" fmla="*/ 473 h 1461"/>
                <a:gd name="T28" fmla="*/ 1377 w 1507"/>
                <a:gd name="T29" fmla="*/ 390 h 1461"/>
                <a:gd name="T30" fmla="*/ 1332 w 1507"/>
                <a:gd name="T31" fmla="*/ 282 h 1461"/>
                <a:gd name="T32" fmla="*/ 1259 w 1507"/>
                <a:gd name="T33" fmla="*/ 193 h 1461"/>
                <a:gd name="T34" fmla="*/ 1161 w 1507"/>
                <a:gd name="T35" fmla="*/ 139 h 1461"/>
                <a:gd name="T36" fmla="*/ 1045 w 1507"/>
                <a:gd name="T37" fmla="*/ 131 h 1461"/>
                <a:gd name="T38" fmla="*/ 944 w 1507"/>
                <a:gd name="T39" fmla="*/ 175 h 1461"/>
                <a:gd name="T40" fmla="*/ 863 w 1507"/>
                <a:gd name="T41" fmla="*/ 257 h 1461"/>
                <a:gd name="T42" fmla="*/ 807 w 1507"/>
                <a:gd name="T43" fmla="*/ 357 h 1461"/>
                <a:gd name="T44" fmla="*/ 685 w 1507"/>
                <a:gd name="T45" fmla="*/ 323 h 1461"/>
                <a:gd name="T46" fmla="*/ 620 w 1507"/>
                <a:gd name="T47" fmla="*/ 227 h 1461"/>
                <a:gd name="T48" fmla="*/ 531 w 1507"/>
                <a:gd name="T49" fmla="*/ 155 h 1461"/>
                <a:gd name="T50" fmla="*/ 424 w 1507"/>
                <a:gd name="T51" fmla="*/ 128 h 1461"/>
                <a:gd name="T52" fmla="*/ 513 w 1507"/>
                <a:gd name="T53" fmla="*/ 13 h 1461"/>
                <a:gd name="T54" fmla="*/ 631 w 1507"/>
                <a:gd name="T55" fmla="*/ 73 h 1461"/>
                <a:gd name="T56" fmla="*/ 727 w 1507"/>
                <a:gd name="T57" fmla="*/ 169 h 1461"/>
                <a:gd name="T58" fmla="*/ 809 w 1507"/>
                <a:gd name="T59" fmla="*/ 134 h 1461"/>
                <a:gd name="T60" fmla="*/ 913 w 1507"/>
                <a:gd name="T61" fmla="*/ 49 h 1461"/>
                <a:gd name="T62" fmla="*/ 1037 w 1507"/>
                <a:gd name="T63" fmla="*/ 3 h 1461"/>
                <a:gd name="T64" fmla="*/ 1182 w 1507"/>
                <a:gd name="T65" fmla="*/ 13 h 1461"/>
                <a:gd name="T66" fmla="*/ 1313 w 1507"/>
                <a:gd name="T67" fmla="*/ 78 h 1461"/>
                <a:gd name="T68" fmla="*/ 1416 w 1507"/>
                <a:gd name="T69" fmla="*/ 187 h 1461"/>
                <a:gd name="T70" fmla="*/ 1484 w 1507"/>
                <a:gd name="T71" fmla="*/ 335 h 1461"/>
                <a:gd name="T72" fmla="*/ 1506 w 1507"/>
                <a:gd name="T73" fmla="*/ 459 h 1461"/>
                <a:gd name="T74" fmla="*/ 1506 w 1507"/>
                <a:gd name="T75" fmla="*/ 519 h 1461"/>
                <a:gd name="T76" fmla="*/ 1492 w 1507"/>
                <a:gd name="T77" fmla="*/ 622 h 1461"/>
                <a:gd name="T78" fmla="*/ 1429 w 1507"/>
                <a:gd name="T79" fmla="*/ 793 h 1461"/>
                <a:gd name="T80" fmla="*/ 1324 w 1507"/>
                <a:gd name="T81" fmla="*/ 944 h 1461"/>
                <a:gd name="T82" fmla="*/ 785 w 1507"/>
                <a:gd name="T83" fmla="*/ 1453 h 1461"/>
                <a:gd name="T84" fmla="*/ 738 w 1507"/>
                <a:gd name="T85" fmla="*/ 1458 h 1461"/>
                <a:gd name="T86" fmla="*/ 226 w 1507"/>
                <a:gd name="T87" fmla="*/ 989 h 1461"/>
                <a:gd name="T88" fmla="*/ 109 w 1507"/>
                <a:gd name="T89" fmla="*/ 846 h 1461"/>
                <a:gd name="T90" fmla="*/ 32 w 1507"/>
                <a:gd name="T91" fmla="*/ 681 h 1461"/>
                <a:gd name="T92" fmla="*/ 4 w 1507"/>
                <a:gd name="T93" fmla="*/ 549 h 1461"/>
                <a:gd name="T94" fmla="*/ 1 w 1507"/>
                <a:gd name="T95" fmla="*/ 475 h 1461"/>
                <a:gd name="T96" fmla="*/ 11 w 1507"/>
                <a:gd name="T97" fmla="*/ 390 h 1461"/>
                <a:gd name="T98" fmla="*/ 65 w 1507"/>
                <a:gd name="T99" fmla="*/ 233 h 1461"/>
                <a:gd name="T100" fmla="*/ 157 w 1507"/>
                <a:gd name="T101" fmla="*/ 110 h 1461"/>
                <a:gd name="T102" fmla="*/ 280 w 1507"/>
                <a:gd name="T103" fmla="*/ 29 h 1461"/>
                <a:gd name="T104" fmla="*/ 424 w 1507"/>
                <a:gd name="T105" fmla="*/ 0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7" h="1461">
                  <a:moveTo>
                    <a:pt x="424" y="128"/>
                  </a:moveTo>
                  <a:lnTo>
                    <a:pt x="384" y="131"/>
                  </a:lnTo>
                  <a:lnTo>
                    <a:pt x="346" y="139"/>
                  </a:lnTo>
                  <a:lnTo>
                    <a:pt x="310" y="153"/>
                  </a:lnTo>
                  <a:lnTo>
                    <a:pt x="277" y="171"/>
                  </a:lnTo>
                  <a:lnTo>
                    <a:pt x="248" y="193"/>
                  </a:lnTo>
                  <a:lnTo>
                    <a:pt x="220" y="219"/>
                  </a:lnTo>
                  <a:lnTo>
                    <a:pt x="197" y="248"/>
                  </a:lnTo>
                  <a:lnTo>
                    <a:pt x="176" y="280"/>
                  </a:lnTo>
                  <a:lnTo>
                    <a:pt x="158" y="314"/>
                  </a:lnTo>
                  <a:lnTo>
                    <a:pt x="143" y="349"/>
                  </a:lnTo>
                  <a:lnTo>
                    <a:pt x="131" y="387"/>
                  </a:lnTo>
                  <a:lnTo>
                    <a:pt x="123" y="425"/>
                  </a:lnTo>
                  <a:lnTo>
                    <a:pt x="118" y="464"/>
                  </a:lnTo>
                  <a:lnTo>
                    <a:pt x="117" y="470"/>
                  </a:lnTo>
                  <a:lnTo>
                    <a:pt x="117" y="473"/>
                  </a:lnTo>
                  <a:lnTo>
                    <a:pt x="116" y="480"/>
                  </a:lnTo>
                  <a:lnTo>
                    <a:pt x="116" y="494"/>
                  </a:lnTo>
                  <a:lnTo>
                    <a:pt x="116" y="511"/>
                  </a:lnTo>
                  <a:lnTo>
                    <a:pt x="118" y="534"/>
                  </a:lnTo>
                  <a:lnTo>
                    <a:pt x="122" y="560"/>
                  </a:lnTo>
                  <a:lnTo>
                    <a:pt x="128" y="591"/>
                  </a:lnTo>
                  <a:lnTo>
                    <a:pt x="145" y="648"/>
                  </a:lnTo>
                  <a:lnTo>
                    <a:pt x="166" y="701"/>
                  </a:lnTo>
                  <a:lnTo>
                    <a:pt x="192" y="753"/>
                  </a:lnTo>
                  <a:lnTo>
                    <a:pt x="223" y="803"/>
                  </a:lnTo>
                  <a:lnTo>
                    <a:pt x="261" y="850"/>
                  </a:lnTo>
                  <a:lnTo>
                    <a:pt x="302" y="892"/>
                  </a:lnTo>
                  <a:lnTo>
                    <a:pt x="753" y="1317"/>
                  </a:lnTo>
                  <a:lnTo>
                    <a:pt x="1206" y="892"/>
                  </a:lnTo>
                  <a:lnTo>
                    <a:pt x="1247" y="850"/>
                  </a:lnTo>
                  <a:lnTo>
                    <a:pt x="1284" y="803"/>
                  </a:lnTo>
                  <a:lnTo>
                    <a:pt x="1315" y="753"/>
                  </a:lnTo>
                  <a:lnTo>
                    <a:pt x="1342" y="701"/>
                  </a:lnTo>
                  <a:lnTo>
                    <a:pt x="1363" y="648"/>
                  </a:lnTo>
                  <a:lnTo>
                    <a:pt x="1379" y="591"/>
                  </a:lnTo>
                  <a:lnTo>
                    <a:pt x="1385" y="560"/>
                  </a:lnTo>
                  <a:lnTo>
                    <a:pt x="1389" y="534"/>
                  </a:lnTo>
                  <a:lnTo>
                    <a:pt x="1391" y="510"/>
                  </a:lnTo>
                  <a:lnTo>
                    <a:pt x="1392" y="492"/>
                  </a:lnTo>
                  <a:lnTo>
                    <a:pt x="1391" y="480"/>
                  </a:lnTo>
                  <a:lnTo>
                    <a:pt x="1391" y="473"/>
                  </a:lnTo>
                  <a:lnTo>
                    <a:pt x="1390" y="469"/>
                  </a:lnTo>
                  <a:lnTo>
                    <a:pt x="1385" y="429"/>
                  </a:lnTo>
                  <a:lnTo>
                    <a:pt x="1377" y="390"/>
                  </a:lnTo>
                  <a:lnTo>
                    <a:pt x="1364" y="353"/>
                  </a:lnTo>
                  <a:lnTo>
                    <a:pt x="1350" y="316"/>
                  </a:lnTo>
                  <a:lnTo>
                    <a:pt x="1332" y="282"/>
                  </a:lnTo>
                  <a:lnTo>
                    <a:pt x="1311" y="248"/>
                  </a:lnTo>
                  <a:lnTo>
                    <a:pt x="1287" y="220"/>
                  </a:lnTo>
                  <a:lnTo>
                    <a:pt x="1259" y="193"/>
                  </a:lnTo>
                  <a:lnTo>
                    <a:pt x="1230" y="171"/>
                  </a:lnTo>
                  <a:lnTo>
                    <a:pt x="1197" y="153"/>
                  </a:lnTo>
                  <a:lnTo>
                    <a:pt x="1161" y="139"/>
                  </a:lnTo>
                  <a:lnTo>
                    <a:pt x="1124" y="131"/>
                  </a:lnTo>
                  <a:lnTo>
                    <a:pt x="1083" y="128"/>
                  </a:lnTo>
                  <a:lnTo>
                    <a:pt x="1045" y="131"/>
                  </a:lnTo>
                  <a:lnTo>
                    <a:pt x="1010" y="141"/>
                  </a:lnTo>
                  <a:lnTo>
                    <a:pt x="976" y="155"/>
                  </a:lnTo>
                  <a:lnTo>
                    <a:pt x="944" y="175"/>
                  </a:lnTo>
                  <a:lnTo>
                    <a:pt x="915" y="200"/>
                  </a:lnTo>
                  <a:lnTo>
                    <a:pt x="888" y="227"/>
                  </a:lnTo>
                  <a:lnTo>
                    <a:pt x="863" y="257"/>
                  </a:lnTo>
                  <a:lnTo>
                    <a:pt x="841" y="290"/>
                  </a:lnTo>
                  <a:lnTo>
                    <a:pt x="822" y="323"/>
                  </a:lnTo>
                  <a:lnTo>
                    <a:pt x="807" y="357"/>
                  </a:lnTo>
                  <a:lnTo>
                    <a:pt x="753" y="488"/>
                  </a:lnTo>
                  <a:lnTo>
                    <a:pt x="701" y="357"/>
                  </a:lnTo>
                  <a:lnTo>
                    <a:pt x="685" y="323"/>
                  </a:lnTo>
                  <a:lnTo>
                    <a:pt x="667" y="290"/>
                  </a:lnTo>
                  <a:lnTo>
                    <a:pt x="644" y="257"/>
                  </a:lnTo>
                  <a:lnTo>
                    <a:pt x="620" y="227"/>
                  </a:lnTo>
                  <a:lnTo>
                    <a:pt x="593" y="200"/>
                  </a:lnTo>
                  <a:lnTo>
                    <a:pt x="563" y="175"/>
                  </a:lnTo>
                  <a:lnTo>
                    <a:pt x="531" y="155"/>
                  </a:lnTo>
                  <a:lnTo>
                    <a:pt x="497" y="141"/>
                  </a:lnTo>
                  <a:lnTo>
                    <a:pt x="462" y="131"/>
                  </a:lnTo>
                  <a:lnTo>
                    <a:pt x="424" y="128"/>
                  </a:lnTo>
                  <a:close/>
                  <a:moveTo>
                    <a:pt x="424" y="0"/>
                  </a:moveTo>
                  <a:lnTo>
                    <a:pt x="470" y="3"/>
                  </a:lnTo>
                  <a:lnTo>
                    <a:pt x="513" y="13"/>
                  </a:lnTo>
                  <a:lnTo>
                    <a:pt x="555" y="29"/>
                  </a:lnTo>
                  <a:lnTo>
                    <a:pt x="595" y="49"/>
                  </a:lnTo>
                  <a:lnTo>
                    <a:pt x="631" y="73"/>
                  </a:lnTo>
                  <a:lnTo>
                    <a:pt x="667" y="102"/>
                  </a:lnTo>
                  <a:lnTo>
                    <a:pt x="698" y="134"/>
                  </a:lnTo>
                  <a:lnTo>
                    <a:pt x="727" y="169"/>
                  </a:lnTo>
                  <a:lnTo>
                    <a:pt x="753" y="205"/>
                  </a:lnTo>
                  <a:lnTo>
                    <a:pt x="780" y="169"/>
                  </a:lnTo>
                  <a:lnTo>
                    <a:pt x="809" y="134"/>
                  </a:lnTo>
                  <a:lnTo>
                    <a:pt x="841" y="102"/>
                  </a:lnTo>
                  <a:lnTo>
                    <a:pt x="876" y="73"/>
                  </a:lnTo>
                  <a:lnTo>
                    <a:pt x="913" y="49"/>
                  </a:lnTo>
                  <a:lnTo>
                    <a:pt x="952" y="29"/>
                  </a:lnTo>
                  <a:lnTo>
                    <a:pt x="994" y="13"/>
                  </a:lnTo>
                  <a:lnTo>
                    <a:pt x="1037" y="3"/>
                  </a:lnTo>
                  <a:lnTo>
                    <a:pt x="1083" y="0"/>
                  </a:lnTo>
                  <a:lnTo>
                    <a:pt x="1133" y="3"/>
                  </a:lnTo>
                  <a:lnTo>
                    <a:pt x="1182" y="13"/>
                  </a:lnTo>
                  <a:lnTo>
                    <a:pt x="1228" y="29"/>
                  </a:lnTo>
                  <a:lnTo>
                    <a:pt x="1272" y="50"/>
                  </a:lnTo>
                  <a:lnTo>
                    <a:pt x="1313" y="78"/>
                  </a:lnTo>
                  <a:lnTo>
                    <a:pt x="1350" y="110"/>
                  </a:lnTo>
                  <a:lnTo>
                    <a:pt x="1385" y="146"/>
                  </a:lnTo>
                  <a:lnTo>
                    <a:pt x="1416" y="187"/>
                  </a:lnTo>
                  <a:lnTo>
                    <a:pt x="1442" y="233"/>
                  </a:lnTo>
                  <a:lnTo>
                    <a:pt x="1465" y="282"/>
                  </a:lnTo>
                  <a:lnTo>
                    <a:pt x="1484" y="335"/>
                  </a:lnTo>
                  <a:lnTo>
                    <a:pt x="1497" y="390"/>
                  </a:lnTo>
                  <a:lnTo>
                    <a:pt x="1505" y="449"/>
                  </a:lnTo>
                  <a:lnTo>
                    <a:pt x="1506" y="459"/>
                  </a:lnTo>
                  <a:lnTo>
                    <a:pt x="1507" y="475"/>
                  </a:lnTo>
                  <a:lnTo>
                    <a:pt x="1507" y="495"/>
                  </a:lnTo>
                  <a:lnTo>
                    <a:pt x="1506" y="519"/>
                  </a:lnTo>
                  <a:lnTo>
                    <a:pt x="1504" y="549"/>
                  </a:lnTo>
                  <a:lnTo>
                    <a:pt x="1499" y="583"/>
                  </a:lnTo>
                  <a:lnTo>
                    <a:pt x="1492" y="622"/>
                  </a:lnTo>
                  <a:lnTo>
                    <a:pt x="1476" y="681"/>
                  </a:lnTo>
                  <a:lnTo>
                    <a:pt x="1454" y="739"/>
                  </a:lnTo>
                  <a:lnTo>
                    <a:pt x="1429" y="793"/>
                  </a:lnTo>
                  <a:lnTo>
                    <a:pt x="1399" y="846"/>
                  </a:lnTo>
                  <a:lnTo>
                    <a:pt x="1363" y="896"/>
                  </a:lnTo>
                  <a:lnTo>
                    <a:pt x="1324" y="944"/>
                  </a:lnTo>
                  <a:lnTo>
                    <a:pt x="1281" y="989"/>
                  </a:lnTo>
                  <a:lnTo>
                    <a:pt x="798" y="1443"/>
                  </a:lnTo>
                  <a:lnTo>
                    <a:pt x="785" y="1453"/>
                  </a:lnTo>
                  <a:lnTo>
                    <a:pt x="770" y="1458"/>
                  </a:lnTo>
                  <a:lnTo>
                    <a:pt x="753" y="1461"/>
                  </a:lnTo>
                  <a:lnTo>
                    <a:pt x="738" y="1458"/>
                  </a:lnTo>
                  <a:lnTo>
                    <a:pt x="723" y="1453"/>
                  </a:lnTo>
                  <a:lnTo>
                    <a:pt x="709" y="1443"/>
                  </a:lnTo>
                  <a:lnTo>
                    <a:pt x="226" y="989"/>
                  </a:lnTo>
                  <a:lnTo>
                    <a:pt x="183" y="944"/>
                  </a:lnTo>
                  <a:lnTo>
                    <a:pt x="144" y="896"/>
                  </a:lnTo>
                  <a:lnTo>
                    <a:pt x="109" y="846"/>
                  </a:lnTo>
                  <a:lnTo>
                    <a:pt x="79" y="793"/>
                  </a:lnTo>
                  <a:lnTo>
                    <a:pt x="53" y="738"/>
                  </a:lnTo>
                  <a:lnTo>
                    <a:pt x="32" y="681"/>
                  </a:lnTo>
                  <a:lnTo>
                    <a:pt x="16" y="621"/>
                  </a:lnTo>
                  <a:lnTo>
                    <a:pt x="8" y="583"/>
                  </a:lnTo>
                  <a:lnTo>
                    <a:pt x="4" y="549"/>
                  </a:lnTo>
                  <a:lnTo>
                    <a:pt x="1" y="519"/>
                  </a:lnTo>
                  <a:lnTo>
                    <a:pt x="0" y="495"/>
                  </a:lnTo>
                  <a:lnTo>
                    <a:pt x="1" y="475"/>
                  </a:lnTo>
                  <a:lnTo>
                    <a:pt x="2" y="459"/>
                  </a:lnTo>
                  <a:lnTo>
                    <a:pt x="3" y="449"/>
                  </a:lnTo>
                  <a:lnTo>
                    <a:pt x="11" y="390"/>
                  </a:lnTo>
                  <a:lnTo>
                    <a:pt x="24" y="335"/>
                  </a:lnTo>
                  <a:lnTo>
                    <a:pt x="43" y="282"/>
                  </a:lnTo>
                  <a:lnTo>
                    <a:pt x="65" y="233"/>
                  </a:lnTo>
                  <a:lnTo>
                    <a:pt x="92" y="187"/>
                  </a:lnTo>
                  <a:lnTo>
                    <a:pt x="122" y="146"/>
                  </a:lnTo>
                  <a:lnTo>
                    <a:pt x="157" y="110"/>
                  </a:lnTo>
                  <a:lnTo>
                    <a:pt x="195" y="78"/>
                  </a:lnTo>
                  <a:lnTo>
                    <a:pt x="235" y="50"/>
                  </a:lnTo>
                  <a:lnTo>
                    <a:pt x="280" y="29"/>
                  </a:lnTo>
                  <a:lnTo>
                    <a:pt x="325" y="13"/>
                  </a:lnTo>
                  <a:lnTo>
                    <a:pt x="374" y="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Freeform 328"/>
            <p:cNvSpPr>
              <a:spLocks noEditPoints="1"/>
            </p:cNvSpPr>
            <p:nvPr/>
          </p:nvSpPr>
          <p:spPr bwMode="auto">
            <a:xfrm>
              <a:off x="9148763" y="4221163"/>
              <a:ext cx="347663" cy="566738"/>
            </a:xfrm>
            <a:custGeom>
              <a:avLst/>
              <a:gdLst>
                <a:gd name="T0" fmla="*/ 116 w 1971"/>
                <a:gd name="T1" fmla="*/ 128 h 3565"/>
                <a:gd name="T2" fmla="*/ 116 w 1971"/>
                <a:gd name="T3" fmla="*/ 701 h 3565"/>
                <a:gd name="T4" fmla="*/ 1855 w 1971"/>
                <a:gd name="T5" fmla="*/ 701 h 3565"/>
                <a:gd name="T6" fmla="*/ 1855 w 1971"/>
                <a:gd name="T7" fmla="*/ 128 h 3565"/>
                <a:gd name="T8" fmla="*/ 116 w 1971"/>
                <a:gd name="T9" fmla="*/ 128 h 3565"/>
                <a:gd name="T10" fmla="*/ 0 w 1971"/>
                <a:gd name="T11" fmla="*/ 0 h 3565"/>
                <a:gd name="T12" fmla="*/ 1971 w 1971"/>
                <a:gd name="T13" fmla="*/ 0 h 3565"/>
                <a:gd name="T14" fmla="*/ 1971 w 1971"/>
                <a:gd name="T15" fmla="*/ 1720 h 3565"/>
                <a:gd name="T16" fmla="*/ 1968 w 1971"/>
                <a:gd name="T17" fmla="*/ 1739 h 3565"/>
                <a:gd name="T18" fmla="*/ 1960 w 1971"/>
                <a:gd name="T19" fmla="*/ 1757 h 3565"/>
                <a:gd name="T20" fmla="*/ 1947 w 1971"/>
                <a:gd name="T21" fmla="*/ 1771 h 3565"/>
                <a:gd name="T22" fmla="*/ 1931 w 1971"/>
                <a:gd name="T23" fmla="*/ 1779 h 3565"/>
                <a:gd name="T24" fmla="*/ 1913 w 1971"/>
                <a:gd name="T25" fmla="*/ 1783 h 3565"/>
                <a:gd name="T26" fmla="*/ 1894 w 1971"/>
                <a:gd name="T27" fmla="*/ 1779 h 3565"/>
                <a:gd name="T28" fmla="*/ 1878 w 1971"/>
                <a:gd name="T29" fmla="*/ 1771 h 3565"/>
                <a:gd name="T30" fmla="*/ 1866 w 1971"/>
                <a:gd name="T31" fmla="*/ 1757 h 3565"/>
                <a:gd name="T32" fmla="*/ 1858 w 1971"/>
                <a:gd name="T33" fmla="*/ 1739 h 3565"/>
                <a:gd name="T34" fmla="*/ 1855 w 1971"/>
                <a:gd name="T35" fmla="*/ 1720 h 3565"/>
                <a:gd name="T36" fmla="*/ 1855 w 1971"/>
                <a:gd name="T37" fmla="*/ 828 h 3565"/>
                <a:gd name="T38" fmla="*/ 116 w 1971"/>
                <a:gd name="T39" fmla="*/ 828 h 3565"/>
                <a:gd name="T40" fmla="*/ 116 w 1971"/>
                <a:gd name="T41" fmla="*/ 3398 h 3565"/>
                <a:gd name="T42" fmla="*/ 986 w 1971"/>
                <a:gd name="T43" fmla="*/ 2443 h 3565"/>
                <a:gd name="T44" fmla="*/ 1264 w 1971"/>
                <a:gd name="T45" fmla="*/ 2750 h 3565"/>
                <a:gd name="T46" fmla="*/ 1274 w 1971"/>
                <a:gd name="T47" fmla="*/ 2763 h 3565"/>
                <a:gd name="T48" fmla="*/ 1279 w 1971"/>
                <a:gd name="T49" fmla="*/ 2779 h 3565"/>
                <a:gd name="T50" fmla="*/ 1282 w 1971"/>
                <a:gd name="T51" fmla="*/ 2794 h 3565"/>
                <a:gd name="T52" fmla="*/ 1279 w 1971"/>
                <a:gd name="T53" fmla="*/ 2811 h 3565"/>
                <a:gd name="T54" fmla="*/ 1274 w 1971"/>
                <a:gd name="T55" fmla="*/ 2826 h 3565"/>
                <a:gd name="T56" fmla="*/ 1264 w 1971"/>
                <a:gd name="T57" fmla="*/ 2840 h 3565"/>
                <a:gd name="T58" fmla="*/ 1252 w 1971"/>
                <a:gd name="T59" fmla="*/ 2850 h 3565"/>
                <a:gd name="T60" fmla="*/ 1238 w 1971"/>
                <a:gd name="T61" fmla="*/ 2856 h 3565"/>
                <a:gd name="T62" fmla="*/ 1224 w 1971"/>
                <a:gd name="T63" fmla="*/ 2859 h 3565"/>
                <a:gd name="T64" fmla="*/ 1209 w 1971"/>
                <a:gd name="T65" fmla="*/ 2856 h 3565"/>
                <a:gd name="T66" fmla="*/ 1195 w 1971"/>
                <a:gd name="T67" fmla="*/ 2850 h 3565"/>
                <a:gd name="T68" fmla="*/ 1183 w 1971"/>
                <a:gd name="T69" fmla="*/ 2840 h 3565"/>
                <a:gd name="T70" fmla="*/ 986 w 1971"/>
                <a:gd name="T71" fmla="*/ 2623 h 3565"/>
                <a:gd name="T72" fmla="*/ 154 w 1971"/>
                <a:gd name="T73" fmla="*/ 3536 h 3565"/>
                <a:gd name="T74" fmla="*/ 140 w 1971"/>
                <a:gd name="T75" fmla="*/ 3548 h 3565"/>
                <a:gd name="T76" fmla="*/ 124 w 1971"/>
                <a:gd name="T77" fmla="*/ 3558 h 3565"/>
                <a:gd name="T78" fmla="*/ 108 w 1971"/>
                <a:gd name="T79" fmla="*/ 3564 h 3565"/>
                <a:gd name="T80" fmla="*/ 91 w 1971"/>
                <a:gd name="T81" fmla="*/ 3565 h 3565"/>
                <a:gd name="T82" fmla="*/ 73 w 1971"/>
                <a:gd name="T83" fmla="*/ 3564 h 3565"/>
                <a:gd name="T84" fmla="*/ 56 w 1971"/>
                <a:gd name="T85" fmla="*/ 3557 h 3565"/>
                <a:gd name="T86" fmla="*/ 37 w 1971"/>
                <a:gd name="T87" fmla="*/ 3546 h 3565"/>
                <a:gd name="T88" fmla="*/ 22 w 1971"/>
                <a:gd name="T89" fmla="*/ 3531 h 3565"/>
                <a:gd name="T90" fmla="*/ 10 w 1971"/>
                <a:gd name="T91" fmla="*/ 3512 h 3565"/>
                <a:gd name="T92" fmla="*/ 3 w 1971"/>
                <a:gd name="T93" fmla="*/ 3490 h 3565"/>
                <a:gd name="T94" fmla="*/ 0 w 1971"/>
                <a:gd name="T95" fmla="*/ 3466 h 3565"/>
                <a:gd name="T96" fmla="*/ 0 w 1971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1" h="3565">
                  <a:moveTo>
                    <a:pt x="116" y="128"/>
                  </a:moveTo>
                  <a:lnTo>
                    <a:pt x="116" y="701"/>
                  </a:lnTo>
                  <a:lnTo>
                    <a:pt x="1855" y="701"/>
                  </a:lnTo>
                  <a:lnTo>
                    <a:pt x="1855" y="128"/>
                  </a:lnTo>
                  <a:lnTo>
                    <a:pt x="116" y="128"/>
                  </a:lnTo>
                  <a:close/>
                  <a:moveTo>
                    <a:pt x="0" y="0"/>
                  </a:moveTo>
                  <a:lnTo>
                    <a:pt x="1971" y="0"/>
                  </a:lnTo>
                  <a:lnTo>
                    <a:pt x="1971" y="1720"/>
                  </a:lnTo>
                  <a:lnTo>
                    <a:pt x="1968" y="1739"/>
                  </a:lnTo>
                  <a:lnTo>
                    <a:pt x="1960" y="1757"/>
                  </a:lnTo>
                  <a:lnTo>
                    <a:pt x="1947" y="1771"/>
                  </a:lnTo>
                  <a:lnTo>
                    <a:pt x="1931" y="1779"/>
                  </a:lnTo>
                  <a:lnTo>
                    <a:pt x="1913" y="1783"/>
                  </a:lnTo>
                  <a:lnTo>
                    <a:pt x="1894" y="1779"/>
                  </a:lnTo>
                  <a:lnTo>
                    <a:pt x="1878" y="1771"/>
                  </a:lnTo>
                  <a:lnTo>
                    <a:pt x="1866" y="1757"/>
                  </a:lnTo>
                  <a:lnTo>
                    <a:pt x="1858" y="1739"/>
                  </a:lnTo>
                  <a:lnTo>
                    <a:pt x="1855" y="1720"/>
                  </a:lnTo>
                  <a:lnTo>
                    <a:pt x="1855" y="828"/>
                  </a:lnTo>
                  <a:lnTo>
                    <a:pt x="116" y="828"/>
                  </a:lnTo>
                  <a:lnTo>
                    <a:pt x="116" y="3398"/>
                  </a:lnTo>
                  <a:lnTo>
                    <a:pt x="986" y="2443"/>
                  </a:lnTo>
                  <a:lnTo>
                    <a:pt x="1264" y="2750"/>
                  </a:lnTo>
                  <a:lnTo>
                    <a:pt x="1274" y="2763"/>
                  </a:lnTo>
                  <a:lnTo>
                    <a:pt x="1279" y="2779"/>
                  </a:lnTo>
                  <a:lnTo>
                    <a:pt x="1282" y="2794"/>
                  </a:lnTo>
                  <a:lnTo>
                    <a:pt x="1279" y="2811"/>
                  </a:lnTo>
                  <a:lnTo>
                    <a:pt x="1274" y="2826"/>
                  </a:lnTo>
                  <a:lnTo>
                    <a:pt x="1264" y="2840"/>
                  </a:lnTo>
                  <a:lnTo>
                    <a:pt x="1252" y="2850"/>
                  </a:lnTo>
                  <a:lnTo>
                    <a:pt x="1238" y="2856"/>
                  </a:lnTo>
                  <a:lnTo>
                    <a:pt x="1224" y="2859"/>
                  </a:lnTo>
                  <a:lnTo>
                    <a:pt x="1209" y="2856"/>
                  </a:lnTo>
                  <a:lnTo>
                    <a:pt x="1195" y="2850"/>
                  </a:lnTo>
                  <a:lnTo>
                    <a:pt x="1183" y="2840"/>
                  </a:lnTo>
                  <a:lnTo>
                    <a:pt x="986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8" y="3564"/>
                  </a:lnTo>
                  <a:lnTo>
                    <a:pt x="91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8" name="Group 1517"/>
          <p:cNvGrpSpPr/>
          <p:nvPr/>
        </p:nvGrpSpPr>
        <p:grpSpPr>
          <a:xfrm>
            <a:off x="8163409" y="2682939"/>
            <a:ext cx="533400" cy="566738"/>
            <a:chOff x="8229600" y="4221163"/>
            <a:chExt cx="533400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8" name="Freeform 333"/>
            <p:cNvSpPr>
              <a:spLocks noEditPoints="1"/>
            </p:cNvSpPr>
            <p:nvPr/>
          </p:nvSpPr>
          <p:spPr bwMode="auto">
            <a:xfrm>
              <a:off x="8483600" y="4586288"/>
              <a:ext cx="279400" cy="192088"/>
            </a:xfrm>
            <a:custGeom>
              <a:avLst/>
              <a:gdLst>
                <a:gd name="T0" fmla="*/ 816 w 1585"/>
                <a:gd name="T1" fmla="*/ 137 h 1209"/>
                <a:gd name="T2" fmla="*/ 708 w 1585"/>
                <a:gd name="T3" fmla="*/ 190 h 1209"/>
                <a:gd name="T4" fmla="*/ 621 w 1585"/>
                <a:gd name="T5" fmla="*/ 282 h 1209"/>
                <a:gd name="T6" fmla="*/ 530 w 1585"/>
                <a:gd name="T7" fmla="*/ 349 h 1209"/>
                <a:gd name="T8" fmla="*/ 439 w 1585"/>
                <a:gd name="T9" fmla="*/ 342 h 1209"/>
                <a:gd name="T10" fmla="*/ 353 w 1585"/>
                <a:gd name="T11" fmla="*/ 387 h 1209"/>
                <a:gd name="T12" fmla="*/ 295 w 1585"/>
                <a:gd name="T13" fmla="*/ 473 h 1209"/>
                <a:gd name="T14" fmla="*/ 255 w 1585"/>
                <a:gd name="T15" fmla="*/ 553 h 1209"/>
                <a:gd name="T16" fmla="*/ 174 w 1585"/>
                <a:gd name="T17" fmla="*/ 625 h 1209"/>
                <a:gd name="T18" fmla="*/ 126 w 1585"/>
                <a:gd name="T19" fmla="*/ 726 h 1209"/>
                <a:gd name="T20" fmla="*/ 119 w 1585"/>
                <a:gd name="T21" fmla="*/ 845 h 1209"/>
                <a:gd name="T22" fmla="*/ 155 w 1585"/>
                <a:gd name="T23" fmla="*/ 955 h 1209"/>
                <a:gd name="T24" fmla="*/ 226 w 1585"/>
                <a:gd name="T25" fmla="*/ 1037 h 1209"/>
                <a:gd name="T26" fmla="*/ 322 w 1585"/>
                <a:gd name="T27" fmla="*/ 1078 h 1209"/>
                <a:gd name="T28" fmla="*/ 997 w 1585"/>
                <a:gd name="T29" fmla="*/ 1081 h 1209"/>
                <a:gd name="T30" fmla="*/ 1318 w 1585"/>
                <a:gd name="T31" fmla="*/ 1068 h 1209"/>
                <a:gd name="T32" fmla="*/ 1404 w 1585"/>
                <a:gd name="T33" fmla="*/ 1007 h 1209"/>
                <a:gd name="T34" fmla="*/ 1458 w 1585"/>
                <a:gd name="T35" fmla="*/ 907 h 1209"/>
                <a:gd name="T36" fmla="*/ 1467 w 1585"/>
                <a:gd name="T37" fmla="*/ 787 h 1209"/>
                <a:gd name="T38" fmla="*/ 1428 w 1585"/>
                <a:gd name="T39" fmla="*/ 681 h 1209"/>
                <a:gd name="T40" fmla="*/ 1353 w 1585"/>
                <a:gd name="T41" fmla="*/ 604 h 1209"/>
                <a:gd name="T42" fmla="*/ 1242 w 1585"/>
                <a:gd name="T43" fmla="*/ 568 h 1209"/>
                <a:gd name="T44" fmla="*/ 1228 w 1585"/>
                <a:gd name="T45" fmla="*/ 412 h 1209"/>
                <a:gd name="T46" fmla="*/ 1167 w 1585"/>
                <a:gd name="T47" fmla="*/ 278 h 1209"/>
                <a:gd name="T48" fmla="*/ 1068 w 1585"/>
                <a:gd name="T49" fmla="*/ 180 h 1209"/>
                <a:gd name="T50" fmla="*/ 943 w 1585"/>
                <a:gd name="T51" fmla="*/ 130 h 1209"/>
                <a:gd name="T52" fmla="*/ 950 w 1585"/>
                <a:gd name="T53" fmla="*/ 3 h 1209"/>
                <a:gd name="T54" fmla="*/ 1099 w 1585"/>
                <a:gd name="T55" fmla="*/ 53 h 1209"/>
                <a:gd name="T56" fmla="*/ 1223 w 1585"/>
                <a:gd name="T57" fmla="*/ 154 h 1209"/>
                <a:gd name="T58" fmla="*/ 1311 w 1585"/>
                <a:gd name="T59" fmla="*/ 296 h 1209"/>
                <a:gd name="T60" fmla="*/ 1354 w 1585"/>
                <a:gd name="T61" fmla="*/ 466 h 1209"/>
                <a:gd name="T62" fmla="*/ 1464 w 1585"/>
                <a:gd name="T63" fmla="*/ 536 h 1209"/>
                <a:gd name="T64" fmla="*/ 1543 w 1585"/>
                <a:gd name="T65" fmla="*/ 643 h 1209"/>
                <a:gd name="T66" fmla="*/ 1582 w 1585"/>
                <a:gd name="T67" fmla="*/ 778 h 1209"/>
                <a:gd name="T68" fmla="*/ 1573 w 1585"/>
                <a:gd name="T69" fmla="*/ 928 h 1209"/>
                <a:gd name="T70" fmla="*/ 1515 w 1585"/>
                <a:gd name="T71" fmla="*/ 1060 h 1209"/>
                <a:gd name="T72" fmla="*/ 1417 w 1585"/>
                <a:gd name="T73" fmla="*/ 1157 h 1209"/>
                <a:gd name="T74" fmla="*/ 1293 w 1585"/>
                <a:gd name="T75" fmla="*/ 1205 h 1209"/>
                <a:gd name="T76" fmla="*/ 994 w 1585"/>
                <a:gd name="T77" fmla="*/ 1209 h 1209"/>
                <a:gd name="T78" fmla="*/ 979 w 1585"/>
                <a:gd name="T79" fmla="*/ 1209 h 1209"/>
                <a:gd name="T80" fmla="*/ 270 w 1585"/>
                <a:gd name="T81" fmla="*/ 1197 h 1209"/>
                <a:gd name="T82" fmla="*/ 154 w 1585"/>
                <a:gd name="T83" fmla="*/ 1136 h 1209"/>
                <a:gd name="T84" fmla="*/ 64 w 1585"/>
                <a:gd name="T85" fmla="*/ 1035 h 1209"/>
                <a:gd name="T86" fmla="*/ 11 w 1585"/>
                <a:gd name="T87" fmla="*/ 904 h 1209"/>
                <a:gd name="T88" fmla="*/ 3 w 1585"/>
                <a:gd name="T89" fmla="*/ 756 h 1209"/>
                <a:gd name="T90" fmla="*/ 39 w 1585"/>
                <a:gd name="T91" fmla="*/ 622 h 1209"/>
                <a:gd name="T92" fmla="*/ 113 w 1585"/>
                <a:gd name="T93" fmla="*/ 510 h 1209"/>
                <a:gd name="T94" fmla="*/ 194 w 1585"/>
                <a:gd name="T95" fmla="*/ 412 h 1209"/>
                <a:gd name="T96" fmla="*/ 261 w 1585"/>
                <a:gd name="T97" fmla="*/ 307 h 1209"/>
                <a:gd name="T98" fmla="*/ 358 w 1585"/>
                <a:gd name="T99" fmla="*/ 236 h 1209"/>
                <a:gd name="T100" fmla="*/ 472 w 1585"/>
                <a:gd name="T101" fmla="*/ 211 h 1209"/>
                <a:gd name="T102" fmla="*/ 553 w 1585"/>
                <a:gd name="T103" fmla="*/ 173 h 1209"/>
                <a:gd name="T104" fmla="*/ 665 w 1585"/>
                <a:gd name="T105" fmla="*/ 70 h 1209"/>
                <a:gd name="T106" fmla="*/ 799 w 1585"/>
                <a:gd name="T107" fmla="*/ 11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5" h="1209">
                  <a:moveTo>
                    <a:pt x="896" y="126"/>
                  </a:moveTo>
                  <a:lnTo>
                    <a:pt x="855" y="130"/>
                  </a:lnTo>
                  <a:lnTo>
                    <a:pt x="816" y="137"/>
                  </a:lnTo>
                  <a:lnTo>
                    <a:pt x="778" y="150"/>
                  </a:lnTo>
                  <a:lnTo>
                    <a:pt x="742" y="167"/>
                  </a:lnTo>
                  <a:lnTo>
                    <a:pt x="708" y="190"/>
                  </a:lnTo>
                  <a:lnTo>
                    <a:pt x="677" y="216"/>
                  </a:lnTo>
                  <a:lnTo>
                    <a:pt x="648" y="247"/>
                  </a:lnTo>
                  <a:lnTo>
                    <a:pt x="621" y="282"/>
                  </a:lnTo>
                  <a:lnTo>
                    <a:pt x="598" y="320"/>
                  </a:lnTo>
                  <a:lnTo>
                    <a:pt x="575" y="366"/>
                  </a:lnTo>
                  <a:lnTo>
                    <a:pt x="530" y="349"/>
                  </a:lnTo>
                  <a:lnTo>
                    <a:pt x="501" y="342"/>
                  </a:lnTo>
                  <a:lnTo>
                    <a:pt x="472" y="338"/>
                  </a:lnTo>
                  <a:lnTo>
                    <a:pt x="439" y="342"/>
                  </a:lnTo>
                  <a:lnTo>
                    <a:pt x="408" y="351"/>
                  </a:lnTo>
                  <a:lnTo>
                    <a:pt x="379" y="366"/>
                  </a:lnTo>
                  <a:lnTo>
                    <a:pt x="353" y="387"/>
                  </a:lnTo>
                  <a:lnTo>
                    <a:pt x="329" y="411"/>
                  </a:lnTo>
                  <a:lnTo>
                    <a:pt x="310" y="441"/>
                  </a:lnTo>
                  <a:lnTo>
                    <a:pt x="295" y="473"/>
                  </a:lnTo>
                  <a:lnTo>
                    <a:pt x="286" y="510"/>
                  </a:lnTo>
                  <a:lnTo>
                    <a:pt x="280" y="540"/>
                  </a:lnTo>
                  <a:lnTo>
                    <a:pt x="255" y="553"/>
                  </a:lnTo>
                  <a:lnTo>
                    <a:pt x="225" y="573"/>
                  </a:lnTo>
                  <a:lnTo>
                    <a:pt x="198" y="598"/>
                  </a:lnTo>
                  <a:lnTo>
                    <a:pt x="174" y="625"/>
                  </a:lnTo>
                  <a:lnTo>
                    <a:pt x="154" y="656"/>
                  </a:lnTo>
                  <a:lnTo>
                    <a:pt x="138" y="691"/>
                  </a:lnTo>
                  <a:lnTo>
                    <a:pt x="126" y="726"/>
                  </a:lnTo>
                  <a:lnTo>
                    <a:pt x="119" y="765"/>
                  </a:lnTo>
                  <a:lnTo>
                    <a:pt x="116" y="804"/>
                  </a:lnTo>
                  <a:lnTo>
                    <a:pt x="119" y="845"/>
                  </a:lnTo>
                  <a:lnTo>
                    <a:pt x="126" y="884"/>
                  </a:lnTo>
                  <a:lnTo>
                    <a:pt x="139" y="920"/>
                  </a:lnTo>
                  <a:lnTo>
                    <a:pt x="155" y="955"/>
                  </a:lnTo>
                  <a:lnTo>
                    <a:pt x="175" y="986"/>
                  </a:lnTo>
                  <a:lnTo>
                    <a:pt x="199" y="1014"/>
                  </a:lnTo>
                  <a:lnTo>
                    <a:pt x="226" y="1037"/>
                  </a:lnTo>
                  <a:lnTo>
                    <a:pt x="256" y="1056"/>
                  </a:lnTo>
                  <a:lnTo>
                    <a:pt x="288" y="1069"/>
                  </a:lnTo>
                  <a:lnTo>
                    <a:pt x="322" y="1078"/>
                  </a:lnTo>
                  <a:lnTo>
                    <a:pt x="358" y="1081"/>
                  </a:lnTo>
                  <a:lnTo>
                    <a:pt x="986" y="1081"/>
                  </a:lnTo>
                  <a:lnTo>
                    <a:pt x="997" y="1081"/>
                  </a:lnTo>
                  <a:lnTo>
                    <a:pt x="1248" y="1081"/>
                  </a:lnTo>
                  <a:lnTo>
                    <a:pt x="1284" y="1078"/>
                  </a:lnTo>
                  <a:lnTo>
                    <a:pt x="1318" y="1068"/>
                  </a:lnTo>
                  <a:lnTo>
                    <a:pt x="1349" y="1052"/>
                  </a:lnTo>
                  <a:lnTo>
                    <a:pt x="1378" y="1032"/>
                  </a:lnTo>
                  <a:lnTo>
                    <a:pt x="1404" y="1007"/>
                  </a:lnTo>
                  <a:lnTo>
                    <a:pt x="1426" y="977"/>
                  </a:lnTo>
                  <a:lnTo>
                    <a:pt x="1444" y="944"/>
                  </a:lnTo>
                  <a:lnTo>
                    <a:pt x="1458" y="907"/>
                  </a:lnTo>
                  <a:lnTo>
                    <a:pt x="1467" y="868"/>
                  </a:lnTo>
                  <a:lnTo>
                    <a:pt x="1470" y="827"/>
                  </a:lnTo>
                  <a:lnTo>
                    <a:pt x="1467" y="787"/>
                  </a:lnTo>
                  <a:lnTo>
                    <a:pt x="1459" y="750"/>
                  </a:lnTo>
                  <a:lnTo>
                    <a:pt x="1445" y="713"/>
                  </a:lnTo>
                  <a:lnTo>
                    <a:pt x="1428" y="681"/>
                  </a:lnTo>
                  <a:lnTo>
                    <a:pt x="1406" y="651"/>
                  </a:lnTo>
                  <a:lnTo>
                    <a:pt x="1381" y="625"/>
                  </a:lnTo>
                  <a:lnTo>
                    <a:pt x="1353" y="604"/>
                  </a:lnTo>
                  <a:lnTo>
                    <a:pt x="1322" y="589"/>
                  </a:lnTo>
                  <a:lnTo>
                    <a:pt x="1288" y="578"/>
                  </a:lnTo>
                  <a:lnTo>
                    <a:pt x="1242" y="568"/>
                  </a:lnTo>
                  <a:lnTo>
                    <a:pt x="1242" y="517"/>
                  </a:lnTo>
                  <a:lnTo>
                    <a:pt x="1238" y="464"/>
                  </a:lnTo>
                  <a:lnTo>
                    <a:pt x="1228" y="412"/>
                  </a:lnTo>
                  <a:lnTo>
                    <a:pt x="1213" y="365"/>
                  </a:lnTo>
                  <a:lnTo>
                    <a:pt x="1193" y="319"/>
                  </a:lnTo>
                  <a:lnTo>
                    <a:pt x="1167" y="278"/>
                  </a:lnTo>
                  <a:lnTo>
                    <a:pt x="1138" y="241"/>
                  </a:lnTo>
                  <a:lnTo>
                    <a:pt x="1105" y="207"/>
                  </a:lnTo>
                  <a:lnTo>
                    <a:pt x="1068" y="180"/>
                  </a:lnTo>
                  <a:lnTo>
                    <a:pt x="1029" y="157"/>
                  </a:lnTo>
                  <a:lnTo>
                    <a:pt x="987" y="141"/>
                  </a:lnTo>
                  <a:lnTo>
                    <a:pt x="943" y="130"/>
                  </a:lnTo>
                  <a:lnTo>
                    <a:pt x="896" y="126"/>
                  </a:lnTo>
                  <a:close/>
                  <a:moveTo>
                    <a:pt x="896" y="0"/>
                  </a:moveTo>
                  <a:lnTo>
                    <a:pt x="950" y="3"/>
                  </a:lnTo>
                  <a:lnTo>
                    <a:pt x="1002" y="13"/>
                  </a:lnTo>
                  <a:lnTo>
                    <a:pt x="1052" y="30"/>
                  </a:lnTo>
                  <a:lnTo>
                    <a:pt x="1099" y="53"/>
                  </a:lnTo>
                  <a:lnTo>
                    <a:pt x="1143" y="82"/>
                  </a:lnTo>
                  <a:lnTo>
                    <a:pt x="1186" y="116"/>
                  </a:lnTo>
                  <a:lnTo>
                    <a:pt x="1223" y="154"/>
                  </a:lnTo>
                  <a:lnTo>
                    <a:pt x="1257" y="197"/>
                  </a:lnTo>
                  <a:lnTo>
                    <a:pt x="1286" y="245"/>
                  </a:lnTo>
                  <a:lnTo>
                    <a:pt x="1311" y="296"/>
                  </a:lnTo>
                  <a:lnTo>
                    <a:pt x="1331" y="350"/>
                  </a:lnTo>
                  <a:lnTo>
                    <a:pt x="1345" y="407"/>
                  </a:lnTo>
                  <a:lnTo>
                    <a:pt x="1354" y="466"/>
                  </a:lnTo>
                  <a:lnTo>
                    <a:pt x="1393" y="485"/>
                  </a:lnTo>
                  <a:lnTo>
                    <a:pt x="1430" y="508"/>
                  </a:lnTo>
                  <a:lnTo>
                    <a:pt x="1464" y="536"/>
                  </a:lnTo>
                  <a:lnTo>
                    <a:pt x="1494" y="568"/>
                  </a:lnTo>
                  <a:lnTo>
                    <a:pt x="1521" y="604"/>
                  </a:lnTo>
                  <a:lnTo>
                    <a:pt x="1543" y="643"/>
                  </a:lnTo>
                  <a:lnTo>
                    <a:pt x="1561" y="686"/>
                  </a:lnTo>
                  <a:lnTo>
                    <a:pt x="1574" y="731"/>
                  </a:lnTo>
                  <a:lnTo>
                    <a:pt x="1582" y="778"/>
                  </a:lnTo>
                  <a:lnTo>
                    <a:pt x="1585" y="827"/>
                  </a:lnTo>
                  <a:lnTo>
                    <a:pt x="1581" y="879"/>
                  </a:lnTo>
                  <a:lnTo>
                    <a:pt x="1573" y="928"/>
                  </a:lnTo>
                  <a:lnTo>
                    <a:pt x="1558" y="976"/>
                  </a:lnTo>
                  <a:lnTo>
                    <a:pt x="1539" y="1020"/>
                  </a:lnTo>
                  <a:lnTo>
                    <a:pt x="1515" y="1060"/>
                  </a:lnTo>
                  <a:lnTo>
                    <a:pt x="1486" y="1097"/>
                  </a:lnTo>
                  <a:lnTo>
                    <a:pt x="1454" y="1129"/>
                  </a:lnTo>
                  <a:lnTo>
                    <a:pt x="1417" y="1157"/>
                  </a:lnTo>
                  <a:lnTo>
                    <a:pt x="1378" y="1179"/>
                  </a:lnTo>
                  <a:lnTo>
                    <a:pt x="1337" y="1196"/>
                  </a:lnTo>
                  <a:lnTo>
                    <a:pt x="1293" y="1205"/>
                  </a:lnTo>
                  <a:lnTo>
                    <a:pt x="1248" y="1209"/>
                  </a:lnTo>
                  <a:lnTo>
                    <a:pt x="999" y="1209"/>
                  </a:lnTo>
                  <a:lnTo>
                    <a:pt x="994" y="1209"/>
                  </a:lnTo>
                  <a:lnTo>
                    <a:pt x="989" y="1208"/>
                  </a:lnTo>
                  <a:lnTo>
                    <a:pt x="984" y="1209"/>
                  </a:lnTo>
                  <a:lnTo>
                    <a:pt x="979" y="1209"/>
                  </a:lnTo>
                  <a:lnTo>
                    <a:pt x="358" y="1209"/>
                  </a:lnTo>
                  <a:lnTo>
                    <a:pt x="313" y="1205"/>
                  </a:lnTo>
                  <a:lnTo>
                    <a:pt x="270" y="1197"/>
                  </a:lnTo>
                  <a:lnTo>
                    <a:pt x="229" y="1181"/>
                  </a:lnTo>
                  <a:lnTo>
                    <a:pt x="190" y="1161"/>
                  </a:lnTo>
                  <a:lnTo>
                    <a:pt x="154" y="1136"/>
                  </a:lnTo>
                  <a:lnTo>
                    <a:pt x="121" y="1107"/>
                  </a:lnTo>
                  <a:lnTo>
                    <a:pt x="91" y="1072"/>
                  </a:lnTo>
                  <a:lnTo>
                    <a:pt x="64" y="1035"/>
                  </a:lnTo>
                  <a:lnTo>
                    <a:pt x="42" y="994"/>
                  </a:lnTo>
                  <a:lnTo>
                    <a:pt x="24" y="950"/>
                  </a:lnTo>
                  <a:lnTo>
                    <a:pt x="11" y="904"/>
                  </a:lnTo>
                  <a:lnTo>
                    <a:pt x="3" y="855"/>
                  </a:lnTo>
                  <a:lnTo>
                    <a:pt x="0" y="804"/>
                  </a:lnTo>
                  <a:lnTo>
                    <a:pt x="3" y="756"/>
                  </a:lnTo>
                  <a:lnTo>
                    <a:pt x="10" y="710"/>
                  </a:lnTo>
                  <a:lnTo>
                    <a:pt x="22" y="665"/>
                  </a:lnTo>
                  <a:lnTo>
                    <a:pt x="39" y="622"/>
                  </a:lnTo>
                  <a:lnTo>
                    <a:pt x="60" y="582"/>
                  </a:lnTo>
                  <a:lnTo>
                    <a:pt x="85" y="544"/>
                  </a:lnTo>
                  <a:lnTo>
                    <a:pt x="113" y="510"/>
                  </a:lnTo>
                  <a:lnTo>
                    <a:pt x="145" y="480"/>
                  </a:lnTo>
                  <a:lnTo>
                    <a:pt x="180" y="454"/>
                  </a:lnTo>
                  <a:lnTo>
                    <a:pt x="194" y="412"/>
                  </a:lnTo>
                  <a:lnTo>
                    <a:pt x="213" y="374"/>
                  </a:lnTo>
                  <a:lnTo>
                    <a:pt x="235" y="338"/>
                  </a:lnTo>
                  <a:lnTo>
                    <a:pt x="261" y="307"/>
                  </a:lnTo>
                  <a:lnTo>
                    <a:pt x="290" y="279"/>
                  </a:lnTo>
                  <a:lnTo>
                    <a:pt x="322" y="255"/>
                  </a:lnTo>
                  <a:lnTo>
                    <a:pt x="358" y="236"/>
                  </a:lnTo>
                  <a:lnTo>
                    <a:pt x="394" y="223"/>
                  </a:lnTo>
                  <a:lnTo>
                    <a:pt x="432" y="214"/>
                  </a:lnTo>
                  <a:lnTo>
                    <a:pt x="472" y="211"/>
                  </a:lnTo>
                  <a:lnTo>
                    <a:pt x="497" y="212"/>
                  </a:lnTo>
                  <a:lnTo>
                    <a:pt x="523" y="216"/>
                  </a:lnTo>
                  <a:lnTo>
                    <a:pt x="553" y="173"/>
                  </a:lnTo>
                  <a:lnTo>
                    <a:pt x="587" y="134"/>
                  </a:lnTo>
                  <a:lnTo>
                    <a:pt x="625" y="100"/>
                  </a:lnTo>
                  <a:lnTo>
                    <a:pt x="665" y="70"/>
                  </a:lnTo>
                  <a:lnTo>
                    <a:pt x="708" y="45"/>
                  </a:lnTo>
                  <a:lnTo>
                    <a:pt x="753" y="25"/>
                  </a:lnTo>
                  <a:lnTo>
                    <a:pt x="799" y="11"/>
                  </a:lnTo>
                  <a:lnTo>
                    <a:pt x="847" y="2"/>
                  </a:lnTo>
                  <a:lnTo>
                    <a:pt x="8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Freeform 334"/>
            <p:cNvSpPr>
              <a:spLocks noEditPoints="1"/>
            </p:cNvSpPr>
            <p:nvPr/>
          </p:nvSpPr>
          <p:spPr bwMode="auto">
            <a:xfrm>
              <a:off x="8229600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2165 h 3565"/>
                <a:gd name="T16" fmla="*/ 1956 w 1959"/>
                <a:gd name="T17" fmla="*/ 2185 h 3565"/>
                <a:gd name="T18" fmla="*/ 1948 w 1959"/>
                <a:gd name="T19" fmla="*/ 2203 h 3565"/>
                <a:gd name="T20" fmla="*/ 1935 w 1959"/>
                <a:gd name="T21" fmla="*/ 2216 h 3565"/>
                <a:gd name="T22" fmla="*/ 1920 w 1959"/>
                <a:gd name="T23" fmla="*/ 2225 h 3565"/>
                <a:gd name="T24" fmla="*/ 1901 w 1959"/>
                <a:gd name="T25" fmla="*/ 2229 h 3565"/>
                <a:gd name="T26" fmla="*/ 1883 w 1959"/>
                <a:gd name="T27" fmla="*/ 2225 h 3565"/>
                <a:gd name="T28" fmla="*/ 1867 w 1959"/>
                <a:gd name="T29" fmla="*/ 2216 h 3565"/>
                <a:gd name="T30" fmla="*/ 1855 w 1959"/>
                <a:gd name="T31" fmla="*/ 2203 h 3565"/>
                <a:gd name="T32" fmla="*/ 1847 w 1959"/>
                <a:gd name="T33" fmla="*/ 2185 h 3565"/>
                <a:gd name="T34" fmla="*/ 1844 w 1959"/>
                <a:gd name="T35" fmla="*/ 2165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8 w 1959"/>
                <a:gd name="T45" fmla="*/ 2750 h 3565"/>
                <a:gd name="T46" fmla="*/ 1267 w 1959"/>
                <a:gd name="T47" fmla="*/ 2763 h 3565"/>
                <a:gd name="T48" fmla="*/ 1273 w 1959"/>
                <a:gd name="T49" fmla="*/ 2779 h 3565"/>
                <a:gd name="T50" fmla="*/ 1274 w 1959"/>
                <a:gd name="T51" fmla="*/ 2794 h 3565"/>
                <a:gd name="T52" fmla="*/ 1273 w 1959"/>
                <a:gd name="T53" fmla="*/ 2811 h 3565"/>
                <a:gd name="T54" fmla="*/ 1267 w 1959"/>
                <a:gd name="T55" fmla="*/ 2826 h 3565"/>
                <a:gd name="T56" fmla="*/ 1258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6 w 1959"/>
                <a:gd name="T63" fmla="*/ 2859 h 3565"/>
                <a:gd name="T64" fmla="*/ 1201 w 1959"/>
                <a:gd name="T65" fmla="*/ 2856 h 3565"/>
                <a:gd name="T66" fmla="*/ 1188 w 1959"/>
                <a:gd name="T67" fmla="*/ 2850 h 3565"/>
                <a:gd name="T68" fmla="*/ 1175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4 w 1959"/>
                <a:gd name="T77" fmla="*/ 3558 h 3565"/>
                <a:gd name="T78" fmla="*/ 107 w 1959"/>
                <a:gd name="T79" fmla="*/ 3564 h 3565"/>
                <a:gd name="T80" fmla="*/ 90 w 1959"/>
                <a:gd name="T81" fmla="*/ 3565 h 3565"/>
                <a:gd name="T82" fmla="*/ 73 w 1959"/>
                <a:gd name="T83" fmla="*/ 3564 h 3565"/>
                <a:gd name="T84" fmla="*/ 55 w 1959"/>
                <a:gd name="T85" fmla="*/ 3557 h 3565"/>
                <a:gd name="T86" fmla="*/ 37 w 1959"/>
                <a:gd name="T87" fmla="*/ 3546 h 3565"/>
                <a:gd name="T88" fmla="*/ 22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2165"/>
                  </a:lnTo>
                  <a:lnTo>
                    <a:pt x="1956" y="2185"/>
                  </a:lnTo>
                  <a:lnTo>
                    <a:pt x="1948" y="2203"/>
                  </a:lnTo>
                  <a:lnTo>
                    <a:pt x="1935" y="2216"/>
                  </a:lnTo>
                  <a:lnTo>
                    <a:pt x="1920" y="2225"/>
                  </a:lnTo>
                  <a:lnTo>
                    <a:pt x="1901" y="2229"/>
                  </a:lnTo>
                  <a:lnTo>
                    <a:pt x="1883" y="2225"/>
                  </a:lnTo>
                  <a:lnTo>
                    <a:pt x="1867" y="2216"/>
                  </a:lnTo>
                  <a:lnTo>
                    <a:pt x="1855" y="2203"/>
                  </a:lnTo>
                  <a:lnTo>
                    <a:pt x="1847" y="2185"/>
                  </a:lnTo>
                  <a:lnTo>
                    <a:pt x="1844" y="2165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8" y="2750"/>
                  </a:lnTo>
                  <a:lnTo>
                    <a:pt x="1267" y="2763"/>
                  </a:lnTo>
                  <a:lnTo>
                    <a:pt x="1273" y="2779"/>
                  </a:lnTo>
                  <a:lnTo>
                    <a:pt x="1274" y="2794"/>
                  </a:lnTo>
                  <a:lnTo>
                    <a:pt x="1273" y="2811"/>
                  </a:lnTo>
                  <a:lnTo>
                    <a:pt x="1267" y="2826"/>
                  </a:lnTo>
                  <a:lnTo>
                    <a:pt x="1258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6" y="2859"/>
                  </a:lnTo>
                  <a:lnTo>
                    <a:pt x="1201" y="2856"/>
                  </a:lnTo>
                  <a:lnTo>
                    <a:pt x="1188" y="2850"/>
                  </a:lnTo>
                  <a:lnTo>
                    <a:pt x="1175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7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5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7239027" y="2682939"/>
            <a:ext cx="511176" cy="566738"/>
            <a:chOff x="7308850" y="4221163"/>
            <a:chExt cx="511176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6" name="Freeform 339"/>
            <p:cNvSpPr>
              <a:spLocks noEditPoints="1"/>
            </p:cNvSpPr>
            <p:nvPr/>
          </p:nvSpPr>
          <p:spPr bwMode="auto">
            <a:xfrm>
              <a:off x="7564438" y="4524375"/>
              <a:ext cx="255588" cy="263525"/>
            </a:xfrm>
            <a:custGeom>
              <a:avLst/>
              <a:gdLst>
                <a:gd name="T0" fmla="*/ 517 w 1450"/>
                <a:gd name="T1" fmla="*/ 141 h 1654"/>
                <a:gd name="T2" fmla="*/ 369 w 1450"/>
                <a:gd name="T3" fmla="*/ 204 h 1654"/>
                <a:gd name="T4" fmla="*/ 248 w 1450"/>
                <a:gd name="T5" fmla="*/ 313 h 1654"/>
                <a:gd name="T6" fmla="*/ 162 w 1450"/>
                <a:gd name="T7" fmla="*/ 457 h 1654"/>
                <a:gd name="T8" fmla="*/ 119 w 1450"/>
                <a:gd name="T9" fmla="*/ 627 h 1654"/>
                <a:gd name="T10" fmla="*/ 128 w 1450"/>
                <a:gd name="T11" fmla="*/ 808 h 1654"/>
                <a:gd name="T12" fmla="*/ 186 w 1450"/>
                <a:gd name="T13" fmla="*/ 970 h 1654"/>
                <a:gd name="T14" fmla="*/ 285 w 1450"/>
                <a:gd name="T15" fmla="*/ 1103 h 1654"/>
                <a:gd name="T16" fmla="*/ 415 w 1450"/>
                <a:gd name="T17" fmla="*/ 1197 h 1654"/>
                <a:gd name="T18" fmla="*/ 571 w 1450"/>
                <a:gd name="T19" fmla="*/ 1244 h 1654"/>
                <a:gd name="T20" fmla="*/ 735 w 1450"/>
                <a:gd name="T21" fmla="*/ 1235 h 1654"/>
                <a:gd name="T22" fmla="*/ 883 w 1450"/>
                <a:gd name="T23" fmla="*/ 1170 h 1654"/>
                <a:gd name="T24" fmla="*/ 1004 w 1450"/>
                <a:gd name="T25" fmla="*/ 1063 h 1654"/>
                <a:gd name="T26" fmla="*/ 1090 w 1450"/>
                <a:gd name="T27" fmla="*/ 919 h 1654"/>
                <a:gd name="T28" fmla="*/ 1132 w 1450"/>
                <a:gd name="T29" fmla="*/ 749 h 1654"/>
                <a:gd name="T30" fmla="*/ 1124 w 1450"/>
                <a:gd name="T31" fmla="*/ 568 h 1654"/>
                <a:gd name="T32" fmla="*/ 1066 w 1450"/>
                <a:gd name="T33" fmla="*/ 405 h 1654"/>
                <a:gd name="T34" fmla="*/ 968 w 1450"/>
                <a:gd name="T35" fmla="*/ 272 h 1654"/>
                <a:gd name="T36" fmla="*/ 836 w 1450"/>
                <a:gd name="T37" fmla="*/ 178 h 1654"/>
                <a:gd name="T38" fmla="*/ 682 w 1450"/>
                <a:gd name="T39" fmla="*/ 131 h 1654"/>
                <a:gd name="T40" fmla="*/ 686 w 1450"/>
                <a:gd name="T41" fmla="*/ 4 h 1654"/>
                <a:gd name="T42" fmla="*/ 855 w 1450"/>
                <a:gd name="T43" fmla="*/ 49 h 1654"/>
                <a:gd name="T44" fmla="*/ 1004 w 1450"/>
                <a:gd name="T45" fmla="*/ 141 h 1654"/>
                <a:gd name="T46" fmla="*/ 1124 w 1450"/>
                <a:gd name="T47" fmla="*/ 272 h 1654"/>
                <a:gd name="T48" fmla="*/ 1208 w 1450"/>
                <a:gd name="T49" fmla="*/ 435 h 1654"/>
                <a:gd name="T50" fmla="*/ 1248 w 1450"/>
                <a:gd name="T51" fmla="*/ 621 h 1654"/>
                <a:gd name="T52" fmla="*/ 1240 w 1450"/>
                <a:gd name="T53" fmla="*/ 818 h 1654"/>
                <a:gd name="T54" fmla="*/ 1185 w 1450"/>
                <a:gd name="T55" fmla="*/ 996 h 1654"/>
                <a:gd name="T56" fmla="*/ 1089 w 1450"/>
                <a:gd name="T57" fmla="*/ 1149 h 1654"/>
                <a:gd name="T58" fmla="*/ 1448 w 1450"/>
                <a:gd name="T59" fmla="*/ 1576 h 1654"/>
                <a:gd name="T60" fmla="*/ 1442 w 1450"/>
                <a:gd name="T61" fmla="*/ 1623 h 1654"/>
                <a:gd name="T62" fmla="*/ 1407 w 1450"/>
                <a:gd name="T63" fmla="*/ 1652 h 1654"/>
                <a:gd name="T64" fmla="*/ 1362 w 1450"/>
                <a:gd name="T65" fmla="*/ 1645 h 1654"/>
                <a:gd name="T66" fmla="*/ 956 w 1450"/>
                <a:gd name="T67" fmla="*/ 1270 h 1654"/>
                <a:gd name="T68" fmla="*/ 801 w 1450"/>
                <a:gd name="T69" fmla="*/ 1347 h 1654"/>
                <a:gd name="T70" fmla="*/ 626 w 1450"/>
                <a:gd name="T71" fmla="*/ 1374 h 1654"/>
                <a:gd name="T72" fmla="*/ 451 w 1450"/>
                <a:gd name="T73" fmla="*/ 1348 h 1654"/>
                <a:gd name="T74" fmla="*/ 294 w 1450"/>
                <a:gd name="T75" fmla="*/ 1270 h 1654"/>
                <a:gd name="T76" fmla="*/ 164 w 1450"/>
                <a:gd name="T77" fmla="*/ 1150 h 1654"/>
                <a:gd name="T78" fmla="*/ 68 w 1450"/>
                <a:gd name="T79" fmla="*/ 997 h 1654"/>
                <a:gd name="T80" fmla="*/ 11 w 1450"/>
                <a:gd name="T81" fmla="*/ 818 h 1654"/>
                <a:gd name="T82" fmla="*/ 3 w 1450"/>
                <a:gd name="T83" fmla="*/ 621 h 1654"/>
                <a:gd name="T84" fmla="*/ 45 w 1450"/>
                <a:gd name="T85" fmla="*/ 435 h 1654"/>
                <a:gd name="T86" fmla="*/ 128 w 1450"/>
                <a:gd name="T87" fmla="*/ 272 h 1654"/>
                <a:gd name="T88" fmla="*/ 248 w 1450"/>
                <a:gd name="T89" fmla="*/ 141 h 1654"/>
                <a:gd name="T90" fmla="*/ 396 w 1450"/>
                <a:gd name="T91" fmla="*/ 49 h 1654"/>
                <a:gd name="T92" fmla="*/ 566 w 1450"/>
                <a:gd name="T93" fmla="*/ 4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0" h="1654">
                  <a:moveTo>
                    <a:pt x="626" y="128"/>
                  </a:moveTo>
                  <a:lnTo>
                    <a:pt x="571" y="131"/>
                  </a:lnTo>
                  <a:lnTo>
                    <a:pt x="517" y="141"/>
                  </a:lnTo>
                  <a:lnTo>
                    <a:pt x="465" y="157"/>
                  </a:lnTo>
                  <a:lnTo>
                    <a:pt x="415" y="178"/>
                  </a:lnTo>
                  <a:lnTo>
                    <a:pt x="369" y="204"/>
                  </a:lnTo>
                  <a:lnTo>
                    <a:pt x="325" y="237"/>
                  </a:lnTo>
                  <a:lnTo>
                    <a:pt x="285" y="272"/>
                  </a:lnTo>
                  <a:lnTo>
                    <a:pt x="248" y="313"/>
                  </a:lnTo>
                  <a:lnTo>
                    <a:pt x="215" y="357"/>
                  </a:lnTo>
                  <a:lnTo>
                    <a:pt x="186" y="405"/>
                  </a:lnTo>
                  <a:lnTo>
                    <a:pt x="162" y="457"/>
                  </a:lnTo>
                  <a:lnTo>
                    <a:pt x="143" y="510"/>
                  </a:lnTo>
                  <a:lnTo>
                    <a:pt x="128" y="568"/>
                  </a:lnTo>
                  <a:lnTo>
                    <a:pt x="119" y="627"/>
                  </a:lnTo>
                  <a:lnTo>
                    <a:pt x="116" y="688"/>
                  </a:lnTo>
                  <a:lnTo>
                    <a:pt x="119" y="749"/>
                  </a:lnTo>
                  <a:lnTo>
                    <a:pt x="128" y="808"/>
                  </a:lnTo>
                  <a:lnTo>
                    <a:pt x="143" y="864"/>
                  </a:lnTo>
                  <a:lnTo>
                    <a:pt x="162" y="919"/>
                  </a:lnTo>
                  <a:lnTo>
                    <a:pt x="186" y="970"/>
                  </a:lnTo>
                  <a:lnTo>
                    <a:pt x="215" y="1018"/>
                  </a:lnTo>
                  <a:lnTo>
                    <a:pt x="248" y="1063"/>
                  </a:lnTo>
                  <a:lnTo>
                    <a:pt x="285" y="1103"/>
                  </a:lnTo>
                  <a:lnTo>
                    <a:pt x="325" y="1139"/>
                  </a:lnTo>
                  <a:lnTo>
                    <a:pt x="369" y="1170"/>
                  </a:lnTo>
                  <a:lnTo>
                    <a:pt x="415" y="1197"/>
                  </a:lnTo>
                  <a:lnTo>
                    <a:pt x="465" y="1219"/>
                  </a:lnTo>
                  <a:lnTo>
                    <a:pt x="517" y="1235"/>
                  </a:lnTo>
                  <a:lnTo>
                    <a:pt x="571" y="1244"/>
                  </a:lnTo>
                  <a:lnTo>
                    <a:pt x="626" y="1247"/>
                  </a:lnTo>
                  <a:lnTo>
                    <a:pt x="682" y="1244"/>
                  </a:lnTo>
                  <a:lnTo>
                    <a:pt x="735" y="1235"/>
                  </a:lnTo>
                  <a:lnTo>
                    <a:pt x="787" y="1219"/>
                  </a:lnTo>
                  <a:lnTo>
                    <a:pt x="836" y="1197"/>
                  </a:lnTo>
                  <a:lnTo>
                    <a:pt x="883" y="1170"/>
                  </a:lnTo>
                  <a:lnTo>
                    <a:pt x="927" y="1139"/>
                  </a:lnTo>
                  <a:lnTo>
                    <a:pt x="968" y="1103"/>
                  </a:lnTo>
                  <a:lnTo>
                    <a:pt x="1004" y="1063"/>
                  </a:lnTo>
                  <a:lnTo>
                    <a:pt x="1037" y="1018"/>
                  </a:lnTo>
                  <a:lnTo>
                    <a:pt x="1066" y="970"/>
                  </a:lnTo>
                  <a:lnTo>
                    <a:pt x="1090" y="919"/>
                  </a:lnTo>
                  <a:lnTo>
                    <a:pt x="1110" y="864"/>
                  </a:lnTo>
                  <a:lnTo>
                    <a:pt x="1124" y="808"/>
                  </a:lnTo>
                  <a:lnTo>
                    <a:pt x="1132" y="749"/>
                  </a:lnTo>
                  <a:lnTo>
                    <a:pt x="1135" y="688"/>
                  </a:lnTo>
                  <a:lnTo>
                    <a:pt x="1132" y="627"/>
                  </a:lnTo>
                  <a:lnTo>
                    <a:pt x="1124" y="568"/>
                  </a:lnTo>
                  <a:lnTo>
                    <a:pt x="1110" y="510"/>
                  </a:lnTo>
                  <a:lnTo>
                    <a:pt x="1090" y="457"/>
                  </a:lnTo>
                  <a:lnTo>
                    <a:pt x="1066" y="405"/>
                  </a:lnTo>
                  <a:lnTo>
                    <a:pt x="1037" y="357"/>
                  </a:lnTo>
                  <a:lnTo>
                    <a:pt x="1004" y="313"/>
                  </a:lnTo>
                  <a:lnTo>
                    <a:pt x="968" y="272"/>
                  </a:lnTo>
                  <a:lnTo>
                    <a:pt x="927" y="237"/>
                  </a:lnTo>
                  <a:lnTo>
                    <a:pt x="883" y="204"/>
                  </a:lnTo>
                  <a:lnTo>
                    <a:pt x="836" y="178"/>
                  </a:lnTo>
                  <a:lnTo>
                    <a:pt x="787" y="157"/>
                  </a:lnTo>
                  <a:lnTo>
                    <a:pt x="735" y="141"/>
                  </a:lnTo>
                  <a:lnTo>
                    <a:pt x="682" y="131"/>
                  </a:lnTo>
                  <a:lnTo>
                    <a:pt x="626" y="128"/>
                  </a:lnTo>
                  <a:close/>
                  <a:moveTo>
                    <a:pt x="626" y="0"/>
                  </a:moveTo>
                  <a:lnTo>
                    <a:pt x="686" y="4"/>
                  </a:lnTo>
                  <a:lnTo>
                    <a:pt x="744" y="12"/>
                  </a:lnTo>
                  <a:lnTo>
                    <a:pt x="801" y="28"/>
                  </a:lnTo>
                  <a:lnTo>
                    <a:pt x="855" y="49"/>
                  </a:lnTo>
                  <a:lnTo>
                    <a:pt x="908" y="75"/>
                  </a:lnTo>
                  <a:lnTo>
                    <a:pt x="957" y="106"/>
                  </a:lnTo>
                  <a:lnTo>
                    <a:pt x="1004" y="141"/>
                  </a:lnTo>
                  <a:lnTo>
                    <a:pt x="1047" y="181"/>
                  </a:lnTo>
                  <a:lnTo>
                    <a:pt x="1088" y="224"/>
                  </a:lnTo>
                  <a:lnTo>
                    <a:pt x="1124" y="272"/>
                  </a:lnTo>
                  <a:lnTo>
                    <a:pt x="1156" y="323"/>
                  </a:lnTo>
                  <a:lnTo>
                    <a:pt x="1185" y="377"/>
                  </a:lnTo>
                  <a:lnTo>
                    <a:pt x="1208" y="435"/>
                  </a:lnTo>
                  <a:lnTo>
                    <a:pt x="1226" y="495"/>
                  </a:lnTo>
                  <a:lnTo>
                    <a:pt x="1240" y="557"/>
                  </a:lnTo>
                  <a:lnTo>
                    <a:pt x="1248" y="621"/>
                  </a:lnTo>
                  <a:lnTo>
                    <a:pt x="1251" y="688"/>
                  </a:lnTo>
                  <a:lnTo>
                    <a:pt x="1248" y="753"/>
                  </a:lnTo>
                  <a:lnTo>
                    <a:pt x="1240" y="818"/>
                  </a:lnTo>
                  <a:lnTo>
                    <a:pt x="1227" y="880"/>
                  </a:lnTo>
                  <a:lnTo>
                    <a:pt x="1208" y="940"/>
                  </a:lnTo>
                  <a:lnTo>
                    <a:pt x="1185" y="996"/>
                  </a:lnTo>
                  <a:lnTo>
                    <a:pt x="1156" y="1051"/>
                  </a:lnTo>
                  <a:lnTo>
                    <a:pt x="1124" y="1102"/>
                  </a:lnTo>
                  <a:lnTo>
                    <a:pt x="1089" y="1149"/>
                  </a:lnTo>
                  <a:lnTo>
                    <a:pt x="1434" y="1546"/>
                  </a:lnTo>
                  <a:lnTo>
                    <a:pt x="1443" y="1561"/>
                  </a:lnTo>
                  <a:lnTo>
                    <a:pt x="1448" y="1576"/>
                  </a:lnTo>
                  <a:lnTo>
                    <a:pt x="1450" y="1592"/>
                  </a:lnTo>
                  <a:lnTo>
                    <a:pt x="1448" y="1608"/>
                  </a:lnTo>
                  <a:lnTo>
                    <a:pt x="1442" y="1623"/>
                  </a:lnTo>
                  <a:lnTo>
                    <a:pt x="1432" y="1636"/>
                  </a:lnTo>
                  <a:lnTo>
                    <a:pt x="1420" y="1646"/>
                  </a:lnTo>
                  <a:lnTo>
                    <a:pt x="1407" y="1652"/>
                  </a:lnTo>
                  <a:lnTo>
                    <a:pt x="1393" y="1654"/>
                  </a:lnTo>
                  <a:lnTo>
                    <a:pt x="1378" y="1652"/>
                  </a:lnTo>
                  <a:lnTo>
                    <a:pt x="1362" y="1645"/>
                  </a:lnTo>
                  <a:lnTo>
                    <a:pt x="1350" y="1635"/>
                  </a:lnTo>
                  <a:lnTo>
                    <a:pt x="1003" y="1235"/>
                  </a:lnTo>
                  <a:lnTo>
                    <a:pt x="956" y="1270"/>
                  </a:lnTo>
                  <a:lnTo>
                    <a:pt x="907" y="1301"/>
                  </a:lnTo>
                  <a:lnTo>
                    <a:pt x="854" y="1327"/>
                  </a:lnTo>
                  <a:lnTo>
                    <a:pt x="801" y="1347"/>
                  </a:lnTo>
                  <a:lnTo>
                    <a:pt x="744" y="1362"/>
                  </a:lnTo>
                  <a:lnTo>
                    <a:pt x="686" y="1371"/>
                  </a:lnTo>
                  <a:lnTo>
                    <a:pt x="626" y="1374"/>
                  </a:lnTo>
                  <a:lnTo>
                    <a:pt x="566" y="1371"/>
                  </a:lnTo>
                  <a:lnTo>
                    <a:pt x="507" y="1362"/>
                  </a:lnTo>
                  <a:lnTo>
                    <a:pt x="451" y="1348"/>
                  </a:lnTo>
                  <a:lnTo>
                    <a:pt x="396" y="1327"/>
                  </a:lnTo>
                  <a:lnTo>
                    <a:pt x="343" y="1301"/>
                  </a:lnTo>
                  <a:lnTo>
                    <a:pt x="294" y="1270"/>
                  </a:lnTo>
                  <a:lnTo>
                    <a:pt x="248" y="1235"/>
                  </a:lnTo>
                  <a:lnTo>
                    <a:pt x="204" y="1195"/>
                  </a:lnTo>
                  <a:lnTo>
                    <a:pt x="164" y="1150"/>
                  </a:lnTo>
                  <a:lnTo>
                    <a:pt x="128" y="1103"/>
                  </a:lnTo>
                  <a:lnTo>
                    <a:pt x="96" y="1052"/>
                  </a:lnTo>
                  <a:lnTo>
                    <a:pt x="68" y="997"/>
                  </a:lnTo>
                  <a:lnTo>
                    <a:pt x="45" y="941"/>
                  </a:lnTo>
                  <a:lnTo>
                    <a:pt x="25" y="880"/>
                  </a:lnTo>
                  <a:lnTo>
                    <a:pt x="11" y="818"/>
                  </a:lnTo>
                  <a:lnTo>
                    <a:pt x="3" y="753"/>
                  </a:lnTo>
                  <a:lnTo>
                    <a:pt x="0" y="688"/>
                  </a:lnTo>
                  <a:lnTo>
                    <a:pt x="3" y="621"/>
                  </a:lnTo>
                  <a:lnTo>
                    <a:pt x="11" y="557"/>
                  </a:lnTo>
                  <a:lnTo>
                    <a:pt x="25" y="495"/>
                  </a:lnTo>
                  <a:lnTo>
                    <a:pt x="45" y="435"/>
                  </a:lnTo>
                  <a:lnTo>
                    <a:pt x="68" y="377"/>
                  </a:lnTo>
                  <a:lnTo>
                    <a:pt x="96" y="323"/>
                  </a:lnTo>
                  <a:lnTo>
                    <a:pt x="128" y="272"/>
                  </a:lnTo>
                  <a:lnTo>
                    <a:pt x="164" y="224"/>
                  </a:lnTo>
                  <a:lnTo>
                    <a:pt x="204" y="181"/>
                  </a:lnTo>
                  <a:lnTo>
                    <a:pt x="248" y="141"/>
                  </a:lnTo>
                  <a:lnTo>
                    <a:pt x="294" y="106"/>
                  </a:lnTo>
                  <a:lnTo>
                    <a:pt x="343" y="75"/>
                  </a:lnTo>
                  <a:lnTo>
                    <a:pt x="396" y="49"/>
                  </a:lnTo>
                  <a:lnTo>
                    <a:pt x="451" y="28"/>
                  </a:lnTo>
                  <a:lnTo>
                    <a:pt x="507" y="12"/>
                  </a:lnTo>
                  <a:lnTo>
                    <a:pt x="566" y="4"/>
                  </a:lnTo>
                  <a:lnTo>
                    <a:pt x="6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7" name="Freeform 340"/>
            <p:cNvSpPr>
              <a:spLocks noEditPoints="1"/>
            </p:cNvSpPr>
            <p:nvPr/>
          </p:nvSpPr>
          <p:spPr bwMode="auto">
            <a:xfrm>
              <a:off x="7308850" y="4221163"/>
              <a:ext cx="347663" cy="566738"/>
            </a:xfrm>
            <a:custGeom>
              <a:avLst/>
              <a:gdLst>
                <a:gd name="T0" fmla="*/ 116 w 1971"/>
                <a:gd name="T1" fmla="*/ 128 h 3565"/>
                <a:gd name="T2" fmla="*/ 116 w 1971"/>
                <a:gd name="T3" fmla="*/ 701 h 3565"/>
                <a:gd name="T4" fmla="*/ 1855 w 1971"/>
                <a:gd name="T5" fmla="*/ 701 h 3565"/>
                <a:gd name="T6" fmla="*/ 1855 w 1971"/>
                <a:gd name="T7" fmla="*/ 128 h 3565"/>
                <a:gd name="T8" fmla="*/ 116 w 1971"/>
                <a:gd name="T9" fmla="*/ 128 h 3565"/>
                <a:gd name="T10" fmla="*/ 0 w 1971"/>
                <a:gd name="T11" fmla="*/ 0 h 3565"/>
                <a:gd name="T12" fmla="*/ 1971 w 1971"/>
                <a:gd name="T13" fmla="*/ 0 h 3565"/>
                <a:gd name="T14" fmla="*/ 1971 w 1971"/>
                <a:gd name="T15" fmla="*/ 1592 h 3565"/>
                <a:gd name="T16" fmla="*/ 1968 w 1971"/>
                <a:gd name="T17" fmla="*/ 1612 h 3565"/>
                <a:gd name="T18" fmla="*/ 1960 w 1971"/>
                <a:gd name="T19" fmla="*/ 1630 h 3565"/>
                <a:gd name="T20" fmla="*/ 1947 w 1971"/>
                <a:gd name="T21" fmla="*/ 1644 h 3565"/>
                <a:gd name="T22" fmla="*/ 1931 w 1971"/>
                <a:gd name="T23" fmla="*/ 1653 h 3565"/>
                <a:gd name="T24" fmla="*/ 1913 w 1971"/>
                <a:gd name="T25" fmla="*/ 1656 h 3565"/>
                <a:gd name="T26" fmla="*/ 1894 w 1971"/>
                <a:gd name="T27" fmla="*/ 1653 h 3565"/>
                <a:gd name="T28" fmla="*/ 1878 w 1971"/>
                <a:gd name="T29" fmla="*/ 1644 h 3565"/>
                <a:gd name="T30" fmla="*/ 1866 w 1971"/>
                <a:gd name="T31" fmla="*/ 1630 h 3565"/>
                <a:gd name="T32" fmla="*/ 1858 w 1971"/>
                <a:gd name="T33" fmla="*/ 1612 h 3565"/>
                <a:gd name="T34" fmla="*/ 1855 w 1971"/>
                <a:gd name="T35" fmla="*/ 1592 h 3565"/>
                <a:gd name="T36" fmla="*/ 1855 w 1971"/>
                <a:gd name="T37" fmla="*/ 828 h 3565"/>
                <a:gd name="T38" fmla="*/ 116 w 1971"/>
                <a:gd name="T39" fmla="*/ 828 h 3565"/>
                <a:gd name="T40" fmla="*/ 116 w 1971"/>
                <a:gd name="T41" fmla="*/ 3398 h 3565"/>
                <a:gd name="T42" fmla="*/ 986 w 1971"/>
                <a:gd name="T43" fmla="*/ 2443 h 3565"/>
                <a:gd name="T44" fmla="*/ 1264 w 1971"/>
                <a:gd name="T45" fmla="*/ 2750 h 3565"/>
                <a:gd name="T46" fmla="*/ 1274 w 1971"/>
                <a:gd name="T47" fmla="*/ 2763 h 3565"/>
                <a:gd name="T48" fmla="*/ 1279 w 1971"/>
                <a:gd name="T49" fmla="*/ 2779 h 3565"/>
                <a:gd name="T50" fmla="*/ 1282 w 1971"/>
                <a:gd name="T51" fmla="*/ 2794 h 3565"/>
                <a:gd name="T52" fmla="*/ 1279 w 1971"/>
                <a:gd name="T53" fmla="*/ 2811 h 3565"/>
                <a:gd name="T54" fmla="*/ 1274 w 1971"/>
                <a:gd name="T55" fmla="*/ 2826 h 3565"/>
                <a:gd name="T56" fmla="*/ 1264 w 1971"/>
                <a:gd name="T57" fmla="*/ 2840 h 3565"/>
                <a:gd name="T58" fmla="*/ 1252 w 1971"/>
                <a:gd name="T59" fmla="*/ 2850 h 3565"/>
                <a:gd name="T60" fmla="*/ 1238 w 1971"/>
                <a:gd name="T61" fmla="*/ 2856 h 3565"/>
                <a:gd name="T62" fmla="*/ 1224 w 1971"/>
                <a:gd name="T63" fmla="*/ 2859 h 3565"/>
                <a:gd name="T64" fmla="*/ 1209 w 1971"/>
                <a:gd name="T65" fmla="*/ 2856 h 3565"/>
                <a:gd name="T66" fmla="*/ 1195 w 1971"/>
                <a:gd name="T67" fmla="*/ 2850 h 3565"/>
                <a:gd name="T68" fmla="*/ 1183 w 1971"/>
                <a:gd name="T69" fmla="*/ 2840 h 3565"/>
                <a:gd name="T70" fmla="*/ 986 w 1971"/>
                <a:gd name="T71" fmla="*/ 2623 h 3565"/>
                <a:gd name="T72" fmla="*/ 154 w 1971"/>
                <a:gd name="T73" fmla="*/ 3536 h 3565"/>
                <a:gd name="T74" fmla="*/ 140 w 1971"/>
                <a:gd name="T75" fmla="*/ 3548 h 3565"/>
                <a:gd name="T76" fmla="*/ 124 w 1971"/>
                <a:gd name="T77" fmla="*/ 3558 h 3565"/>
                <a:gd name="T78" fmla="*/ 108 w 1971"/>
                <a:gd name="T79" fmla="*/ 3564 h 3565"/>
                <a:gd name="T80" fmla="*/ 91 w 1971"/>
                <a:gd name="T81" fmla="*/ 3565 h 3565"/>
                <a:gd name="T82" fmla="*/ 73 w 1971"/>
                <a:gd name="T83" fmla="*/ 3564 h 3565"/>
                <a:gd name="T84" fmla="*/ 56 w 1971"/>
                <a:gd name="T85" fmla="*/ 3557 h 3565"/>
                <a:gd name="T86" fmla="*/ 37 w 1971"/>
                <a:gd name="T87" fmla="*/ 3546 h 3565"/>
                <a:gd name="T88" fmla="*/ 22 w 1971"/>
                <a:gd name="T89" fmla="*/ 3531 h 3565"/>
                <a:gd name="T90" fmla="*/ 10 w 1971"/>
                <a:gd name="T91" fmla="*/ 3512 h 3565"/>
                <a:gd name="T92" fmla="*/ 3 w 1971"/>
                <a:gd name="T93" fmla="*/ 3490 h 3565"/>
                <a:gd name="T94" fmla="*/ 0 w 1971"/>
                <a:gd name="T95" fmla="*/ 3466 h 3565"/>
                <a:gd name="T96" fmla="*/ 0 w 1971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1" h="3565">
                  <a:moveTo>
                    <a:pt x="116" y="128"/>
                  </a:moveTo>
                  <a:lnTo>
                    <a:pt x="116" y="701"/>
                  </a:lnTo>
                  <a:lnTo>
                    <a:pt x="1855" y="701"/>
                  </a:lnTo>
                  <a:lnTo>
                    <a:pt x="1855" y="128"/>
                  </a:lnTo>
                  <a:lnTo>
                    <a:pt x="116" y="128"/>
                  </a:lnTo>
                  <a:close/>
                  <a:moveTo>
                    <a:pt x="0" y="0"/>
                  </a:moveTo>
                  <a:lnTo>
                    <a:pt x="1971" y="0"/>
                  </a:lnTo>
                  <a:lnTo>
                    <a:pt x="1971" y="1592"/>
                  </a:lnTo>
                  <a:lnTo>
                    <a:pt x="1968" y="1612"/>
                  </a:lnTo>
                  <a:lnTo>
                    <a:pt x="1960" y="1630"/>
                  </a:lnTo>
                  <a:lnTo>
                    <a:pt x="1947" y="1644"/>
                  </a:lnTo>
                  <a:lnTo>
                    <a:pt x="1931" y="1653"/>
                  </a:lnTo>
                  <a:lnTo>
                    <a:pt x="1913" y="1656"/>
                  </a:lnTo>
                  <a:lnTo>
                    <a:pt x="1894" y="1653"/>
                  </a:lnTo>
                  <a:lnTo>
                    <a:pt x="1878" y="1644"/>
                  </a:lnTo>
                  <a:lnTo>
                    <a:pt x="1866" y="1630"/>
                  </a:lnTo>
                  <a:lnTo>
                    <a:pt x="1858" y="1612"/>
                  </a:lnTo>
                  <a:lnTo>
                    <a:pt x="1855" y="1592"/>
                  </a:lnTo>
                  <a:lnTo>
                    <a:pt x="1855" y="828"/>
                  </a:lnTo>
                  <a:lnTo>
                    <a:pt x="116" y="828"/>
                  </a:lnTo>
                  <a:lnTo>
                    <a:pt x="116" y="3398"/>
                  </a:lnTo>
                  <a:lnTo>
                    <a:pt x="986" y="2443"/>
                  </a:lnTo>
                  <a:lnTo>
                    <a:pt x="1264" y="2750"/>
                  </a:lnTo>
                  <a:lnTo>
                    <a:pt x="1274" y="2763"/>
                  </a:lnTo>
                  <a:lnTo>
                    <a:pt x="1279" y="2779"/>
                  </a:lnTo>
                  <a:lnTo>
                    <a:pt x="1282" y="2794"/>
                  </a:lnTo>
                  <a:lnTo>
                    <a:pt x="1279" y="2811"/>
                  </a:lnTo>
                  <a:lnTo>
                    <a:pt x="1274" y="2826"/>
                  </a:lnTo>
                  <a:lnTo>
                    <a:pt x="1264" y="2840"/>
                  </a:lnTo>
                  <a:lnTo>
                    <a:pt x="1252" y="2850"/>
                  </a:lnTo>
                  <a:lnTo>
                    <a:pt x="1238" y="2856"/>
                  </a:lnTo>
                  <a:lnTo>
                    <a:pt x="1224" y="2859"/>
                  </a:lnTo>
                  <a:lnTo>
                    <a:pt x="1209" y="2856"/>
                  </a:lnTo>
                  <a:lnTo>
                    <a:pt x="1195" y="2850"/>
                  </a:lnTo>
                  <a:lnTo>
                    <a:pt x="1183" y="2840"/>
                  </a:lnTo>
                  <a:lnTo>
                    <a:pt x="986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8" y="3564"/>
                  </a:lnTo>
                  <a:lnTo>
                    <a:pt x="91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0" name="Group 1519"/>
          <p:cNvGrpSpPr/>
          <p:nvPr/>
        </p:nvGrpSpPr>
        <p:grpSpPr>
          <a:xfrm>
            <a:off x="6294802" y="2682939"/>
            <a:ext cx="528638" cy="566738"/>
            <a:chOff x="6318250" y="4221163"/>
            <a:chExt cx="528638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3" name="Freeform 345"/>
            <p:cNvSpPr>
              <a:spLocks noEditPoints="1"/>
            </p:cNvSpPr>
            <p:nvPr/>
          </p:nvSpPr>
          <p:spPr bwMode="auto">
            <a:xfrm>
              <a:off x="6581775" y="4524375"/>
              <a:ext cx="265113" cy="263525"/>
            </a:xfrm>
            <a:custGeom>
              <a:avLst/>
              <a:gdLst>
                <a:gd name="T0" fmla="*/ 661 w 1498"/>
                <a:gd name="T1" fmla="*/ 320 h 1655"/>
                <a:gd name="T2" fmla="*/ 486 w 1498"/>
                <a:gd name="T3" fmla="*/ 400 h 1655"/>
                <a:gd name="T4" fmla="*/ 270 w 1498"/>
                <a:gd name="T5" fmla="*/ 366 h 1655"/>
                <a:gd name="T6" fmla="*/ 337 w 1498"/>
                <a:gd name="T7" fmla="*/ 573 h 1655"/>
                <a:gd name="T8" fmla="*/ 242 w 1498"/>
                <a:gd name="T9" fmla="*/ 757 h 1655"/>
                <a:gd name="T10" fmla="*/ 154 w 1498"/>
                <a:gd name="T11" fmla="*/ 883 h 1655"/>
                <a:gd name="T12" fmla="*/ 314 w 1498"/>
                <a:gd name="T13" fmla="*/ 998 h 1655"/>
                <a:gd name="T14" fmla="*/ 338 w 1498"/>
                <a:gd name="T15" fmla="*/ 1208 h 1655"/>
                <a:gd name="T16" fmla="*/ 391 w 1498"/>
                <a:gd name="T17" fmla="*/ 1312 h 1655"/>
                <a:gd name="T18" fmla="*/ 583 w 1498"/>
                <a:gd name="T19" fmla="*/ 1300 h 1655"/>
                <a:gd name="T20" fmla="*/ 714 w 1498"/>
                <a:gd name="T21" fmla="*/ 1452 h 1655"/>
                <a:gd name="T22" fmla="*/ 814 w 1498"/>
                <a:gd name="T23" fmla="*/ 1443 h 1655"/>
                <a:gd name="T24" fmla="*/ 966 w 1498"/>
                <a:gd name="T25" fmla="*/ 1307 h 1655"/>
                <a:gd name="T26" fmla="*/ 1156 w 1498"/>
                <a:gd name="T27" fmla="*/ 1349 h 1655"/>
                <a:gd name="T28" fmla="*/ 1153 w 1498"/>
                <a:gd name="T29" fmla="*/ 1174 h 1655"/>
                <a:gd name="T30" fmla="*/ 1204 w 1498"/>
                <a:gd name="T31" fmla="*/ 970 h 1655"/>
                <a:gd name="T32" fmla="*/ 1382 w 1498"/>
                <a:gd name="T33" fmla="*/ 876 h 1655"/>
                <a:gd name="T34" fmla="*/ 1231 w 1498"/>
                <a:gd name="T35" fmla="*/ 733 h 1655"/>
                <a:gd name="T36" fmla="*/ 1161 w 1498"/>
                <a:gd name="T37" fmla="*/ 536 h 1655"/>
                <a:gd name="T38" fmla="*/ 1184 w 1498"/>
                <a:gd name="T39" fmla="*/ 317 h 1655"/>
                <a:gd name="T40" fmla="*/ 997 w 1498"/>
                <a:gd name="T41" fmla="*/ 383 h 1655"/>
                <a:gd name="T42" fmla="*/ 833 w 1498"/>
                <a:gd name="T43" fmla="*/ 272 h 1655"/>
                <a:gd name="T44" fmla="*/ 683 w 1498"/>
                <a:gd name="T45" fmla="*/ 0 h 1655"/>
                <a:gd name="T46" fmla="*/ 899 w 1498"/>
                <a:gd name="T47" fmla="*/ 55 h 1655"/>
                <a:gd name="T48" fmla="*/ 979 w 1498"/>
                <a:gd name="T49" fmla="*/ 246 h 1655"/>
                <a:gd name="T50" fmla="*/ 1159 w 1498"/>
                <a:gd name="T51" fmla="*/ 183 h 1655"/>
                <a:gd name="T52" fmla="*/ 1344 w 1498"/>
                <a:gd name="T53" fmla="*/ 315 h 1655"/>
                <a:gd name="T54" fmla="*/ 1297 w 1498"/>
                <a:gd name="T55" fmla="*/ 477 h 1655"/>
                <a:gd name="T56" fmla="*/ 1294 w 1498"/>
                <a:gd name="T57" fmla="*/ 620 h 1655"/>
                <a:gd name="T58" fmla="*/ 1466 w 1498"/>
                <a:gd name="T59" fmla="*/ 698 h 1655"/>
                <a:gd name="T60" fmla="*/ 1496 w 1498"/>
                <a:gd name="T61" fmla="*/ 949 h 1655"/>
                <a:gd name="T62" fmla="*/ 1339 w 1498"/>
                <a:gd name="T63" fmla="*/ 1015 h 1655"/>
                <a:gd name="T64" fmla="*/ 1265 w 1498"/>
                <a:gd name="T65" fmla="*/ 1132 h 1655"/>
                <a:gd name="T66" fmla="*/ 1342 w 1498"/>
                <a:gd name="T67" fmla="*/ 1313 h 1655"/>
                <a:gd name="T68" fmla="*/ 1185 w 1498"/>
                <a:gd name="T69" fmla="*/ 1503 h 1655"/>
                <a:gd name="T70" fmla="*/ 1045 w 1498"/>
                <a:gd name="T71" fmla="*/ 1430 h 1655"/>
                <a:gd name="T72" fmla="*/ 925 w 1498"/>
                <a:gd name="T73" fmla="*/ 1485 h 1655"/>
                <a:gd name="T74" fmla="*/ 873 w 1498"/>
                <a:gd name="T75" fmla="*/ 1645 h 1655"/>
                <a:gd name="T76" fmla="*/ 640 w 1498"/>
                <a:gd name="T77" fmla="*/ 1635 h 1655"/>
                <a:gd name="T78" fmla="*/ 579 w 1498"/>
                <a:gd name="T79" fmla="*/ 1447 h 1655"/>
                <a:gd name="T80" fmla="*/ 451 w 1498"/>
                <a:gd name="T81" fmla="*/ 1421 h 1655"/>
                <a:gd name="T82" fmla="*/ 299 w 1498"/>
                <a:gd name="T83" fmla="*/ 1496 h 1655"/>
                <a:gd name="T84" fmla="*/ 158 w 1498"/>
                <a:gd name="T85" fmla="*/ 1297 h 1655"/>
                <a:gd name="T86" fmla="*/ 230 w 1498"/>
                <a:gd name="T87" fmla="*/ 1107 h 1655"/>
                <a:gd name="T88" fmla="*/ 136 w 1498"/>
                <a:gd name="T89" fmla="*/ 1008 h 1655"/>
                <a:gd name="T90" fmla="*/ 0 w 1498"/>
                <a:gd name="T91" fmla="*/ 931 h 1655"/>
                <a:gd name="T92" fmla="*/ 47 w 1498"/>
                <a:gd name="T93" fmla="*/ 692 h 1655"/>
                <a:gd name="T94" fmla="*/ 214 w 1498"/>
                <a:gd name="T95" fmla="*/ 597 h 1655"/>
                <a:gd name="T96" fmla="*/ 148 w 1498"/>
                <a:gd name="T97" fmla="*/ 398 h 1655"/>
                <a:gd name="T98" fmla="*/ 266 w 1498"/>
                <a:gd name="T99" fmla="*/ 191 h 1655"/>
                <a:gd name="T100" fmla="*/ 430 w 1498"/>
                <a:gd name="T101" fmla="*/ 251 h 1655"/>
                <a:gd name="T102" fmla="*/ 557 w 1498"/>
                <a:gd name="T103" fmla="*/ 251 h 1655"/>
                <a:gd name="T104" fmla="*/ 631 w 1498"/>
                <a:gd name="T105" fmla="*/ 35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8" h="1655">
                  <a:moveTo>
                    <a:pt x="730" y="128"/>
                  </a:moveTo>
                  <a:lnTo>
                    <a:pt x="718" y="194"/>
                  </a:lnTo>
                  <a:lnTo>
                    <a:pt x="710" y="230"/>
                  </a:lnTo>
                  <a:lnTo>
                    <a:pt x="697" y="262"/>
                  </a:lnTo>
                  <a:lnTo>
                    <a:pt x="681" y="293"/>
                  </a:lnTo>
                  <a:lnTo>
                    <a:pt x="661" y="320"/>
                  </a:lnTo>
                  <a:lnTo>
                    <a:pt x="637" y="344"/>
                  </a:lnTo>
                  <a:lnTo>
                    <a:pt x="611" y="364"/>
                  </a:lnTo>
                  <a:lnTo>
                    <a:pt x="582" y="381"/>
                  </a:lnTo>
                  <a:lnTo>
                    <a:pt x="550" y="392"/>
                  </a:lnTo>
                  <a:lnTo>
                    <a:pt x="518" y="398"/>
                  </a:lnTo>
                  <a:lnTo>
                    <a:pt x="486" y="400"/>
                  </a:lnTo>
                  <a:lnTo>
                    <a:pt x="455" y="396"/>
                  </a:lnTo>
                  <a:lnTo>
                    <a:pt x="424" y="387"/>
                  </a:lnTo>
                  <a:lnTo>
                    <a:pt x="394" y="374"/>
                  </a:lnTo>
                  <a:lnTo>
                    <a:pt x="366" y="356"/>
                  </a:lnTo>
                  <a:lnTo>
                    <a:pt x="315" y="317"/>
                  </a:lnTo>
                  <a:lnTo>
                    <a:pt x="270" y="366"/>
                  </a:lnTo>
                  <a:lnTo>
                    <a:pt x="293" y="402"/>
                  </a:lnTo>
                  <a:lnTo>
                    <a:pt x="311" y="433"/>
                  </a:lnTo>
                  <a:lnTo>
                    <a:pt x="324" y="466"/>
                  </a:lnTo>
                  <a:lnTo>
                    <a:pt x="333" y="500"/>
                  </a:lnTo>
                  <a:lnTo>
                    <a:pt x="337" y="536"/>
                  </a:lnTo>
                  <a:lnTo>
                    <a:pt x="337" y="573"/>
                  </a:lnTo>
                  <a:lnTo>
                    <a:pt x="332" y="608"/>
                  </a:lnTo>
                  <a:lnTo>
                    <a:pt x="322" y="644"/>
                  </a:lnTo>
                  <a:lnTo>
                    <a:pt x="308" y="677"/>
                  </a:lnTo>
                  <a:lnTo>
                    <a:pt x="288" y="707"/>
                  </a:lnTo>
                  <a:lnTo>
                    <a:pt x="267" y="733"/>
                  </a:lnTo>
                  <a:lnTo>
                    <a:pt x="242" y="757"/>
                  </a:lnTo>
                  <a:lnTo>
                    <a:pt x="214" y="776"/>
                  </a:lnTo>
                  <a:lnTo>
                    <a:pt x="184" y="790"/>
                  </a:lnTo>
                  <a:lnTo>
                    <a:pt x="152" y="799"/>
                  </a:lnTo>
                  <a:lnTo>
                    <a:pt x="115" y="807"/>
                  </a:lnTo>
                  <a:lnTo>
                    <a:pt x="115" y="876"/>
                  </a:lnTo>
                  <a:lnTo>
                    <a:pt x="154" y="883"/>
                  </a:lnTo>
                  <a:lnTo>
                    <a:pt x="186" y="891"/>
                  </a:lnTo>
                  <a:lnTo>
                    <a:pt x="217" y="904"/>
                  </a:lnTo>
                  <a:lnTo>
                    <a:pt x="245" y="922"/>
                  </a:lnTo>
                  <a:lnTo>
                    <a:pt x="271" y="943"/>
                  </a:lnTo>
                  <a:lnTo>
                    <a:pt x="294" y="970"/>
                  </a:lnTo>
                  <a:lnTo>
                    <a:pt x="314" y="998"/>
                  </a:lnTo>
                  <a:lnTo>
                    <a:pt x="329" y="1032"/>
                  </a:lnTo>
                  <a:lnTo>
                    <a:pt x="340" y="1066"/>
                  </a:lnTo>
                  <a:lnTo>
                    <a:pt x="346" y="1102"/>
                  </a:lnTo>
                  <a:lnTo>
                    <a:pt x="348" y="1138"/>
                  </a:lnTo>
                  <a:lnTo>
                    <a:pt x="345" y="1174"/>
                  </a:lnTo>
                  <a:lnTo>
                    <a:pt x="338" y="1208"/>
                  </a:lnTo>
                  <a:lnTo>
                    <a:pt x="325" y="1242"/>
                  </a:lnTo>
                  <a:lnTo>
                    <a:pt x="309" y="1274"/>
                  </a:lnTo>
                  <a:lnTo>
                    <a:pt x="287" y="1308"/>
                  </a:lnTo>
                  <a:lnTo>
                    <a:pt x="332" y="1357"/>
                  </a:lnTo>
                  <a:lnTo>
                    <a:pt x="363" y="1331"/>
                  </a:lnTo>
                  <a:lnTo>
                    <a:pt x="391" y="1312"/>
                  </a:lnTo>
                  <a:lnTo>
                    <a:pt x="421" y="1297"/>
                  </a:lnTo>
                  <a:lnTo>
                    <a:pt x="453" y="1288"/>
                  </a:lnTo>
                  <a:lnTo>
                    <a:pt x="485" y="1283"/>
                  </a:lnTo>
                  <a:lnTo>
                    <a:pt x="517" y="1283"/>
                  </a:lnTo>
                  <a:lnTo>
                    <a:pt x="550" y="1289"/>
                  </a:lnTo>
                  <a:lnTo>
                    <a:pt x="583" y="1300"/>
                  </a:lnTo>
                  <a:lnTo>
                    <a:pt x="613" y="1316"/>
                  </a:lnTo>
                  <a:lnTo>
                    <a:pt x="640" y="1337"/>
                  </a:lnTo>
                  <a:lnTo>
                    <a:pt x="664" y="1360"/>
                  </a:lnTo>
                  <a:lnTo>
                    <a:pt x="684" y="1388"/>
                  </a:lnTo>
                  <a:lnTo>
                    <a:pt x="701" y="1419"/>
                  </a:lnTo>
                  <a:lnTo>
                    <a:pt x="714" y="1452"/>
                  </a:lnTo>
                  <a:lnTo>
                    <a:pt x="723" y="1488"/>
                  </a:lnTo>
                  <a:lnTo>
                    <a:pt x="730" y="1527"/>
                  </a:lnTo>
                  <a:lnTo>
                    <a:pt x="792" y="1527"/>
                  </a:lnTo>
                  <a:lnTo>
                    <a:pt x="794" y="1514"/>
                  </a:lnTo>
                  <a:lnTo>
                    <a:pt x="802" y="1478"/>
                  </a:lnTo>
                  <a:lnTo>
                    <a:pt x="814" y="1443"/>
                  </a:lnTo>
                  <a:lnTo>
                    <a:pt x="830" y="1411"/>
                  </a:lnTo>
                  <a:lnTo>
                    <a:pt x="852" y="1382"/>
                  </a:lnTo>
                  <a:lnTo>
                    <a:pt x="876" y="1358"/>
                  </a:lnTo>
                  <a:lnTo>
                    <a:pt x="903" y="1336"/>
                  </a:lnTo>
                  <a:lnTo>
                    <a:pt x="933" y="1319"/>
                  </a:lnTo>
                  <a:lnTo>
                    <a:pt x="966" y="1307"/>
                  </a:lnTo>
                  <a:lnTo>
                    <a:pt x="998" y="1301"/>
                  </a:lnTo>
                  <a:lnTo>
                    <a:pt x="1031" y="1300"/>
                  </a:lnTo>
                  <a:lnTo>
                    <a:pt x="1064" y="1305"/>
                  </a:lnTo>
                  <a:lnTo>
                    <a:pt x="1096" y="1313"/>
                  </a:lnTo>
                  <a:lnTo>
                    <a:pt x="1127" y="1329"/>
                  </a:lnTo>
                  <a:lnTo>
                    <a:pt x="1156" y="1349"/>
                  </a:lnTo>
                  <a:lnTo>
                    <a:pt x="1166" y="1357"/>
                  </a:lnTo>
                  <a:lnTo>
                    <a:pt x="1211" y="1308"/>
                  </a:lnTo>
                  <a:lnTo>
                    <a:pt x="1190" y="1275"/>
                  </a:lnTo>
                  <a:lnTo>
                    <a:pt x="1173" y="1242"/>
                  </a:lnTo>
                  <a:lnTo>
                    <a:pt x="1161" y="1209"/>
                  </a:lnTo>
                  <a:lnTo>
                    <a:pt x="1153" y="1174"/>
                  </a:lnTo>
                  <a:lnTo>
                    <a:pt x="1150" y="1138"/>
                  </a:lnTo>
                  <a:lnTo>
                    <a:pt x="1152" y="1102"/>
                  </a:lnTo>
                  <a:lnTo>
                    <a:pt x="1158" y="1066"/>
                  </a:lnTo>
                  <a:lnTo>
                    <a:pt x="1170" y="1032"/>
                  </a:lnTo>
                  <a:lnTo>
                    <a:pt x="1185" y="998"/>
                  </a:lnTo>
                  <a:lnTo>
                    <a:pt x="1204" y="970"/>
                  </a:lnTo>
                  <a:lnTo>
                    <a:pt x="1227" y="943"/>
                  </a:lnTo>
                  <a:lnTo>
                    <a:pt x="1252" y="922"/>
                  </a:lnTo>
                  <a:lnTo>
                    <a:pt x="1281" y="904"/>
                  </a:lnTo>
                  <a:lnTo>
                    <a:pt x="1311" y="891"/>
                  </a:lnTo>
                  <a:lnTo>
                    <a:pt x="1344" y="883"/>
                  </a:lnTo>
                  <a:lnTo>
                    <a:pt x="1382" y="876"/>
                  </a:lnTo>
                  <a:lnTo>
                    <a:pt x="1382" y="807"/>
                  </a:lnTo>
                  <a:lnTo>
                    <a:pt x="1346" y="799"/>
                  </a:lnTo>
                  <a:lnTo>
                    <a:pt x="1314" y="790"/>
                  </a:lnTo>
                  <a:lnTo>
                    <a:pt x="1284" y="776"/>
                  </a:lnTo>
                  <a:lnTo>
                    <a:pt x="1256" y="757"/>
                  </a:lnTo>
                  <a:lnTo>
                    <a:pt x="1231" y="733"/>
                  </a:lnTo>
                  <a:lnTo>
                    <a:pt x="1209" y="707"/>
                  </a:lnTo>
                  <a:lnTo>
                    <a:pt x="1191" y="677"/>
                  </a:lnTo>
                  <a:lnTo>
                    <a:pt x="1177" y="644"/>
                  </a:lnTo>
                  <a:lnTo>
                    <a:pt x="1167" y="608"/>
                  </a:lnTo>
                  <a:lnTo>
                    <a:pt x="1162" y="573"/>
                  </a:lnTo>
                  <a:lnTo>
                    <a:pt x="1161" y="536"/>
                  </a:lnTo>
                  <a:lnTo>
                    <a:pt x="1165" y="500"/>
                  </a:lnTo>
                  <a:lnTo>
                    <a:pt x="1174" y="466"/>
                  </a:lnTo>
                  <a:lnTo>
                    <a:pt x="1187" y="433"/>
                  </a:lnTo>
                  <a:lnTo>
                    <a:pt x="1205" y="402"/>
                  </a:lnTo>
                  <a:lnTo>
                    <a:pt x="1228" y="366"/>
                  </a:lnTo>
                  <a:lnTo>
                    <a:pt x="1184" y="317"/>
                  </a:lnTo>
                  <a:lnTo>
                    <a:pt x="1153" y="341"/>
                  </a:lnTo>
                  <a:lnTo>
                    <a:pt x="1124" y="360"/>
                  </a:lnTo>
                  <a:lnTo>
                    <a:pt x="1093" y="373"/>
                  </a:lnTo>
                  <a:lnTo>
                    <a:pt x="1061" y="382"/>
                  </a:lnTo>
                  <a:lnTo>
                    <a:pt x="1029" y="385"/>
                  </a:lnTo>
                  <a:lnTo>
                    <a:pt x="997" y="383"/>
                  </a:lnTo>
                  <a:lnTo>
                    <a:pt x="965" y="375"/>
                  </a:lnTo>
                  <a:lnTo>
                    <a:pt x="933" y="363"/>
                  </a:lnTo>
                  <a:lnTo>
                    <a:pt x="904" y="346"/>
                  </a:lnTo>
                  <a:lnTo>
                    <a:pt x="877" y="325"/>
                  </a:lnTo>
                  <a:lnTo>
                    <a:pt x="854" y="300"/>
                  </a:lnTo>
                  <a:lnTo>
                    <a:pt x="833" y="272"/>
                  </a:lnTo>
                  <a:lnTo>
                    <a:pt x="817" y="240"/>
                  </a:lnTo>
                  <a:lnTo>
                    <a:pt x="806" y="207"/>
                  </a:lnTo>
                  <a:lnTo>
                    <a:pt x="798" y="170"/>
                  </a:lnTo>
                  <a:lnTo>
                    <a:pt x="792" y="128"/>
                  </a:lnTo>
                  <a:lnTo>
                    <a:pt x="730" y="128"/>
                  </a:lnTo>
                  <a:close/>
                  <a:moveTo>
                    <a:pt x="683" y="0"/>
                  </a:moveTo>
                  <a:lnTo>
                    <a:pt x="842" y="0"/>
                  </a:lnTo>
                  <a:lnTo>
                    <a:pt x="859" y="2"/>
                  </a:lnTo>
                  <a:lnTo>
                    <a:pt x="873" y="10"/>
                  </a:lnTo>
                  <a:lnTo>
                    <a:pt x="885" y="22"/>
                  </a:lnTo>
                  <a:lnTo>
                    <a:pt x="894" y="37"/>
                  </a:lnTo>
                  <a:lnTo>
                    <a:pt x="899" y="55"/>
                  </a:lnTo>
                  <a:lnTo>
                    <a:pt x="913" y="151"/>
                  </a:lnTo>
                  <a:lnTo>
                    <a:pt x="918" y="176"/>
                  </a:lnTo>
                  <a:lnTo>
                    <a:pt x="928" y="199"/>
                  </a:lnTo>
                  <a:lnTo>
                    <a:pt x="942" y="218"/>
                  </a:lnTo>
                  <a:lnTo>
                    <a:pt x="959" y="234"/>
                  </a:lnTo>
                  <a:lnTo>
                    <a:pt x="979" y="246"/>
                  </a:lnTo>
                  <a:lnTo>
                    <a:pt x="1001" y="254"/>
                  </a:lnTo>
                  <a:lnTo>
                    <a:pt x="1024" y="258"/>
                  </a:lnTo>
                  <a:lnTo>
                    <a:pt x="1046" y="255"/>
                  </a:lnTo>
                  <a:lnTo>
                    <a:pt x="1067" y="248"/>
                  </a:lnTo>
                  <a:lnTo>
                    <a:pt x="1088" y="235"/>
                  </a:lnTo>
                  <a:lnTo>
                    <a:pt x="1159" y="183"/>
                  </a:lnTo>
                  <a:lnTo>
                    <a:pt x="1173" y="176"/>
                  </a:lnTo>
                  <a:lnTo>
                    <a:pt x="1188" y="172"/>
                  </a:lnTo>
                  <a:lnTo>
                    <a:pt x="1204" y="173"/>
                  </a:lnTo>
                  <a:lnTo>
                    <a:pt x="1218" y="180"/>
                  </a:lnTo>
                  <a:lnTo>
                    <a:pt x="1231" y="191"/>
                  </a:lnTo>
                  <a:lnTo>
                    <a:pt x="1344" y="315"/>
                  </a:lnTo>
                  <a:lnTo>
                    <a:pt x="1354" y="330"/>
                  </a:lnTo>
                  <a:lnTo>
                    <a:pt x="1359" y="346"/>
                  </a:lnTo>
                  <a:lnTo>
                    <a:pt x="1361" y="364"/>
                  </a:lnTo>
                  <a:lnTo>
                    <a:pt x="1357" y="382"/>
                  </a:lnTo>
                  <a:lnTo>
                    <a:pt x="1350" y="398"/>
                  </a:lnTo>
                  <a:lnTo>
                    <a:pt x="1297" y="477"/>
                  </a:lnTo>
                  <a:lnTo>
                    <a:pt x="1286" y="499"/>
                  </a:lnTo>
                  <a:lnTo>
                    <a:pt x="1278" y="523"/>
                  </a:lnTo>
                  <a:lnTo>
                    <a:pt x="1275" y="547"/>
                  </a:lnTo>
                  <a:lnTo>
                    <a:pt x="1277" y="571"/>
                  </a:lnTo>
                  <a:lnTo>
                    <a:pt x="1283" y="597"/>
                  </a:lnTo>
                  <a:lnTo>
                    <a:pt x="1294" y="620"/>
                  </a:lnTo>
                  <a:lnTo>
                    <a:pt x="1308" y="639"/>
                  </a:lnTo>
                  <a:lnTo>
                    <a:pt x="1325" y="655"/>
                  </a:lnTo>
                  <a:lnTo>
                    <a:pt x="1345" y="667"/>
                  </a:lnTo>
                  <a:lnTo>
                    <a:pt x="1367" y="675"/>
                  </a:lnTo>
                  <a:lnTo>
                    <a:pt x="1451" y="692"/>
                  </a:lnTo>
                  <a:lnTo>
                    <a:pt x="1466" y="698"/>
                  </a:lnTo>
                  <a:lnTo>
                    <a:pt x="1479" y="708"/>
                  </a:lnTo>
                  <a:lnTo>
                    <a:pt x="1489" y="721"/>
                  </a:lnTo>
                  <a:lnTo>
                    <a:pt x="1496" y="737"/>
                  </a:lnTo>
                  <a:lnTo>
                    <a:pt x="1498" y="754"/>
                  </a:lnTo>
                  <a:lnTo>
                    <a:pt x="1498" y="931"/>
                  </a:lnTo>
                  <a:lnTo>
                    <a:pt x="1496" y="949"/>
                  </a:lnTo>
                  <a:lnTo>
                    <a:pt x="1489" y="965"/>
                  </a:lnTo>
                  <a:lnTo>
                    <a:pt x="1478" y="978"/>
                  </a:lnTo>
                  <a:lnTo>
                    <a:pt x="1465" y="988"/>
                  </a:lnTo>
                  <a:lnTo>
                    <a:pt x="1449" y="993"/>
                  </a:lnTo>
                  <a:lnTo>
                    <a:pt x="1361" y="1008"/>
                  </a:lnTo>
                  <a:lnTo>
                    <a:pt x="1339" y="1015"/>
                  </a:lnTo>
                  <a:lnTo>
                    <a:pt x="1318" y="1026"/>
                  </a:lnTo>
                  <a:lnTo>
                    <a:pt x="1301" y="1041"/>
                  </a:lnTo>
                  <a:lnTo>
                    <a:pt x="1286" y="1059"/>
                  </a:lnTo>
                  <a:lnTo>
                    <a:pt x="1275" y="1083"/>
                  </a:lnTo>
                  <a:lnTo>
                    <a:pt x="1268" y="1107"/>
                  </a:lnTo>
                  <a:lnTo>
                    <a:pt x="1265" y="1132"/>
                  </a:lnTo>
                  <a:lnTo>
                    <a:pt x="1267" y="1156"/>
                  </a:lnTo>
                  <a:lnTo>
                    <a:pt x="1274" y="1180"/>
                  </a:lnTo>
                  <a:lnTo>
                    <a:pt x="1285" y="1203"/>
                  </a:lnTo>
                  <a:lnTo>
                    <a:pt x="1332" y="1280"/>
                  </a:lnTo>
                  <a:lnTo>
                    <a:pt x="1339" y="1296"/>
                  </a:lnTo>
                  <a:lnTo>
                    <a:pt x="1342" y="1313"/>
                  </a:lnTo>
                  <a:lnTo>
                    <a:pt x="1340" y="1330"/>
                  </a:lnTo>
                  <a:lnTo>
                    <a:pt x="1335" y="1347"/>
                  </a:lnTo>
                  <a:lnTo>
                    <a:pt x="1325" y="1361"/>
                  </a:lnTo>
                  <a:lnTo>
                    <a:pt x="1213" y="1485"/>
                  </a:lnTo>
                  <a:lnTo>
                    <a:pt x="1200" y="1496"/>
                  </a:lnTo>
                  <a:lnTo>
                    <a:pt x="1185" y="1503"/>
                  </a:lnTo>
                  <a:lnTo>
                    <a:pt x="1169" y="1504"/>
                  </a:lnTo>
                  <a:lnTo>
                    <a:pt x="1153" y="1501"/>
                  </a:lnTo>
                  <a:lnTo>
                    <a:pt x="1138" y="1492"/>
                  </a:lnTo>
                  <a:lnTo>
                    <a:pt x="1087" y="1451"/>
                  </a:lnTo>
                  <a:lnTo>
                    <a:pt x="1067" y="1439"/>
                  </a:lnTo>
                  <a:lnTo>
                    <a:pt x="1045" y="1430"/>
                  </a:lnTo>
                  <a:lnTo>
                    <a:pt x="1023" y="1427"/>
                  </a:lnTo>
                  <a:lnTo>
                    <a:pt x="1000" y="1429"/>
                  </a:lnTo>
                  <a:lnTo>
                    <a:pt x="977" y="1437"/>
                  </a:lnTo>
                  <a:lnTo>
                    <a:pt x="956" y="1449"/>
                  </a:lnTo>
                  <a:lnTo>
                    <a:pt x="939" y="1465"/>
                  </a:lnTo>
                  <a:lnTo>
                    <a:pt x="925" y="1485"/>
                  </a:lnTo>
                  <a:lnTo>
                    <a:pt x="915" y="1509"/>
                  </a:lnTo>
                  <a:lnTo>
                    <a:pt x="909" y="1534"/>
                  </a:lnTo>
                  <a:lnTo>
                    <a:pt x="899" y="1602"/>
                  </a:lnTo>
                  <a:lnTo>
                    <a:pt x="894" y="1618"/>
                  </a:lnTo>
                  <a:lnTo>
                    <a:pt x="885" y="1634"/>
                  </a:lnTo>
                  <a:lnTo>
                    <a:pt x="873" y="1645"/>
                  </a:lnTo>
                  <a:lnTo>
                    <a:pt x="859" y="1653"/>
                  </a:lnTo>
                  <a:lnTo>
                    <a:pt x="842" y="1655"/>
                  </a:lnTo>
                  <a:lnTo>
                    <a:pt x="683" y="1655"/>
                  </a:lnTo>
                  <a:lnTo>
                    <a:pt x="667" y="1653"/>
                  </a:lnTo>
                  <a:lnTo>
                    <a:pt x="652" y="1646"/>
                  </a:lnTo>
                  <a:lnTo>
                    <a:pt x="640" y="1635"/>
                  </a:lnTo>
                  <a:lnTo>
                    <a:pt x="631" y="1621"/>
                  </a:lnTo>
                  <a:lnTo>
                    <a:pt x="626" y="1604"/>
                  </a:lnTo>
                  <a:lnTo>
                    <a:pt x="610" y="1512"/>
                  </a:lnTo>
                  <a:lnTo>
                    <a:pt x="604" y="1488"/>
                  </a:lnTo>
                  <a:lnTo>
                    <a:pt x="593" y="1465"/>
                  </a:lnTo>
                  <a:lnTo>
                    <a:pt x="579" y="1447"/>
                  </a:lnTo>
                  <a:lnTo>
                    <a:pt x="560" y="1431"/>
                  </a:lnTo>
                  <a:lnTo>
                    <a:pt x="539" y="1419"/>
                  </a:lnTo>
                  <a:lnTo>
                    <a:pt x="517" y="1412"/>
                  </a:lnTo>
                  <a:lnTo>
                    <a:pt x="495" y="1410"/>
                  </a:lnTo>
                  <a:lnTo>
                    <a:pt x="473" y="1413"/>
                  </a:lnTo>
                  <a:lnTo>
                    <a:pt x="451" y="1421"/>
                  </a:lnTo>
                  <a:lnTo>
                    <a:pt x="431" y="1434"/>
                  </a:lnTo>
                  <a:lnTo>
                    <a:pt x="360" y="1492"/>
                  </a:lnTo>
                  <a:lnTo>
                    <a:pt x="346" y="1501"/>
                  </a:lnTo>
                  <a:lnTo>
                    <a:pt x="330" y="1504"/>
                  </a:lnTo>
                  <a:lnTo>
                    <a:pt x="314" y="1503"/>
                  </a:lnTo>
                  <a:lnTo>
                    <a:pt x="299" y="1496"/>
                  </a:lnTo>
                  <a:lnTo>
                    <a:pt x="285" y="1485"/>
                  </a:lnTo>
                  <a:lnTo>
                    <a:pt x="172" y="1361"/>
                  </a:lnTo>
                  <a:lnTo>
                    <a:pt x="163" y="1347"/>
                  </a:lnTo>
                  <a:lnTo>
                    <a:pt x="157" y="1330"/>
                  </a:lnTo>
                  <a:lnTo>
                    <a:pt x="156" y="1313"/>
                  </a:lnTo>
                  <a:lnTo>
                    <a:pt x="158" y="1297"/>
                  </a:lnTo>
                  <a:lnTo>
                    <a:pt x="166" y="1280"/>
                  </a:lnTo>
                  <a:lnTo>
                    <a:pt x="213" y="1203"/>
                  </a:lnTo>
                  <a:lnTo>
                    <a:pt x="224" y="1180"/>
                  </a:lnTo>
                  <a:lnTo>
                    <a:pt x="230" y="1156"/>
                  </a:lnTo>
                  <a:lnTo>
                    <a:pt x="233" y="1132"/>
                  </a:lnTo>
                  <a:lnTo>
                    <a:pt x="230" y="1107"/>
                  </a:lnTo>
                  <a:lnTo>
                    <a:pt x="223" y="1083"/>
                  </a:lnTo>
                  <a:lnTo>
                    <a:pt x="212" y="1059"/>
                  </a:lnTo>
                  <a:lnTo>
                    <a:pt x="197" y="1041"/>
                  </a:lnTo>
                  <a:lnTo>
                    <a:pt x="179" y="1026"/>
                  </a:lnTo>
                  <a:lnTo>
                    <a:pt x="159" y="1015"/>
                  </a:lnTo>
                  <a:lnTo>
                    <a:pt x="136" y="1008"/>
                  </a:lnTo>
                  <a:lnTo>
                    <a:pt x="49" y="994"/>
                  </a:lnTo>
                  <a:lnTo>
                    <a:pt x="34" y="988"/>
                  </a:lnTo>
                  <a:lnTo>
                    <a:pt x="20" y="978"/>
                  </a:lnTo>
                  <a:lnTo>
                    <a:pt x="9" y="965"/>
                  </a:lnTo>
                  <a:lnTo>
                    <a:pt x="2" y="949"/>
                  </a:lnTo>
                  <a:lnTo>
                    <a:pt x="0" y="931"/>
                  </a:lnTo>
                  <a:lnTo>
                    <a:pt x="0" y="754"/>
                  </a:lnTo>
                  <a:lnTo>
                    <a:pt x="2" y="737"/>
                  </a:lnTo>
                  <a:lnTo>
                    <a:pt x="8" y="721"/>
                  </a:lnTo>
                  <a:lnTo>
                    <a:pt x="19" y="708"/>
                  </a:lnTo>
                  <a:lnTo>
                    <a:pt x="32" y="698"/>
                  </a:lnTo>
                  <a:lnTo>
                    <a:pt x="47" y="692"/>
                  </a:lnTo>
                  <a:lnTo>
                    <a:pt x="130" y="675"/>
                  </a:lnTo>
                  <a:lnTo>
                    <a:pt x="152" y="667"/>
                  </a:lnTo>
                  <a:lnTo>
                    <a:pt x="172" y="656"/>
                  </a:lnTo>
                  <a:lnTo>
                    <a:pt x="189" y="639"/>
                  </a:lnTo>
                  <a:lnTo>
                    <a:pt x="203" y="620"/>
                  </a:lnTo>
                  <a:lnTo>
                    <a:pt x="214" y="597"/>
                  </a:lnTo>
                  <a:lnTo>
                    <a:pt x="220" y="573"/>
                  </a:lnTo>
                  <a:lnTo>
                    <a:pt x="222" y="547"/>
                  </a:lnTo>
                  <a:lnTo>
                    <a:pt x="219" y="523"/>
                  </a:lnTo>
                  <a:lnTo>
                    <a:pt x="212" y="499"/>
                  </a:lnTo>
                  <a:lnTo>
                    <a:pt x="200" y="477"/>
                  </a:lnTo>
                  <a:lnTo>
                    <a:pt x="148" y="398"/>
                  </a:lnTo>
                  <a:lnTo>
                    <a:pt x="140" y="382"/>
                  </a:lnTo>
                  <a:lnTo>
                    <a:pt x="137" y="364"/>
                  </a:lnTo>
                  <a:lnTo>
                    <a:pt x="138" y="346"/>
                  </a:lnTo>
                  <a:lnTo>
                    <a:pt x="144" y="330"/>
                  </a:lnTo>
                  <a:lnTo>
                    <a:pt x="154" y="315"/>
                  </a:lnTo>
                  <a:lnTo>
                    <a:pt x="266" y="191"/>
                  </a:lnTo>
                  <a:lnTo>
                    <a:pt x="279" y="180"/>
                  </a:lnTo>
                  <a:lnTo>
                    <a:pt x="294" y="174"/>
                  </a:lnTo>
                  <a:lnTo>
                    <a:pt x="310" y="172"/>
                  </a:lnTo>
                  <a:lnTo>
                    <a:pt x="325" y="176"/>
                  </a:lnTo>
                  <a:lnTo>
                    <a:pt x="340" y="183"/>
                  </a:lnTo>
                  <a:lnTo>
                    <a:pt x="430" y="251"/>
                  </a:lnTo>
                  <a:lnTo>
                    <a:pt x="450" y="263"/>
                  </a:lnTo>
                  <a:lnTo>
                    <a:pt x="471" y="271"/>
                  </a:lnTo>
                  <a:lnTo>
                    <a:pt x="493" y="273"/>
                  </a:lnTo>
                  <a:lnTo>
                    <a:pt x="515" y="271"/>
                  </a:lnTo>
                  <a:lnTo>
                    <a:pt x="537" y="263"/>
                  </a:lnTo>
                  <a:lnTo>
                    <a:pt x="557" y="251"/>
                  </a:lnTo>
                  <a:lnTo>
                    <a:pt x="575" y="235"/>
                  </a:lnTo>
                  <a:lnTo>
                    <a:pt x="589" y="217"/>
                  </a:lnTo>
                  <a:lnTo>
                    <a:pt x="599" y="195"/>
                  </a:lnTo>
                  <a:lnTo>
                    <a:pt x="605" y="171"/>
                  </a:lnTo>
                  <a:lnTo>
                    <a:pt x="626" y="52"/>
                  </a:lnTo>
                  <a:lnTo>
                    <a:pt x="631" y="35"/>
                  </a:lnTo>
                  <a:lnTo>
                    <a:pt x="640" y="21"/>
                  </a:lnTo>
                  <a:lnTo>
                    <a:pt x="652" y="10"/>
                  </a:lnTo>
                  <a:lnTo>
                    <a:pt x="667" y="2"/>
                  </a:lnTo>
                  <a:lnTo>
                    <a:pt x="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346"/>
            <p:cNvSpPr>
              <a:spLocks noEditPoints="1"/>
            </p:cNvSpPr>
            <p:nvPr/>
          </p:nvSpPr>
          <p:spPr bwMode="auto">
            <a:xfrm>
              <a:off x="6664325" y="4605338"/>
              <a:ext cx="101600" cy="101600"/>
            </a:xfrm>
            <a:custGeom>
              <a:avLst/>
              <a:gdLst>
                <a:gd name="T0" fmla="*/ 257 w 576"/>
                <a:gd name="T1" fmla="*/ 131 h 637"/>
                <a:gd name="T2" fmla="*/ 201 w 576"/>
                <a:gd name="T3" fmla="*/ 155 h 637"/>
                <a:gd name="T4" fmla="*/ 156 w 576"/>
                <a:gd name="T5" fmla="*/ 196 h 637"/>
                <a:gd name="T6" fmla="*/ 126 w 576"/>
                <a:gd name="T7" fmla="*/ 252 h 637"/>
                <a:gd name="T8" fmla="*/ 116 w 576"/>
                <a:gd name="T9" fmla="*/ 319 h 637"/>
                <a:gd name="T10" fmla="*/ 126 w 576"/>
                <a:gd name="T11" fmla="*/ 385 h 637"/>
                <a:gd name="T12" fmla="*/ 156 w 576"/>
                <a:gd name="T13" fmla="*/ 442 h 637"/>
                <a:gd name="T14" fmla="*/ 201 w 576"/>
                <a:gd name="T15" fmla="*/ 484 h 637"/>
                <a:gd name="T16" fmla="*/ 257 w 576"/>
                <a:gd name="T17" fmla="*/ 507 h 637"/>
                <a:gd name="T18" fmla="*/ 319 w 576"/>
                <a:gd name="T19" fmla="*/ 507 h 637"/>
                <a:gd name="T20" fmla="*/ 375 w 576"/>
                <a:gd name="T21" fmla="*/ 484 h 637"/>
                <a:gd name="T22" fmla="*/ 420 w 576"/>
                <a:gd name="T23" fmla="*/ 442 h 637"/>
                <a:gd name="T24" fmla="*/ 450 w 576"/>
                <a:gd name="T25" fmla="*/ 385 h 637"/>
                <a:gd name="T26" fmla="*/ 461 w 576"/>
                <a:gd name="T27" fmla="*/ 319 h 637"/>
                <a:gd name="T28" fmla="*/ 450 w 576"/>
                <a:gd name="T29" fmla="*/ 252 h 637"/>
                <a:gd name="T30" fmla="*/ 420 w 576"/>
                <a:gd name="T31" fmla="*/ 196 h 637"/>
                <a:gd name="T32" fmla="*/ 375 w 576"/>
                <a:gd name="T33" fmla="*/ 155 h 637"/>
                <a:gd name="T34" fmla="*/ 319 w 576"/>
                <a:gd name="T35" fmla="*/ 131 h 637"/>
                <a:gd name="T36" fmla="*/ 288 w 576"/>
                <a:gd name="T37" fmla="*/ 0 h 637"/>
                <a:gd name="T38" fmla="*/ 370 w 576"/>
                <a:gd name="T39" fmla="*/ 14 h 637"/>
                <a:gd name="T40" fmla="*/ 445 w 576"/>
                <a:gd name="T41" fmla="*/ 51 h 637"/>
                <a:gd name="T42" fmla="*/ 505 w 576"/>
                <a:gd name="T43" fmla="*/ 110 h 637"/>
                <a:gd name="T44" fmla="*/ 549 w 576"/>
                <a:gd name="T45" fmla="*/ 184 h 637"/>
                <a:gd name="T46" fmla="*/ 573 w 576"/>
                <a:gd name="T47" fmla="*/ 272 h 637"/>
                <a:gd name="T48" fmla="*/ 573 w 576"/>
                <a:gd name="T49" fmla="*/ 365 h 637"/>
                <a:gd name="T50" fmla="*/ 549 w 576"/>
                <a:gd name="T51" fmla="*/ 453 h 637"/>
                <a:gd name="T52" fmla="*/ 505 w 576"/>
                <a:gd name="T53" fmla="*/ 527 h 637"/>
                <a:gd name="T54" fmla="*/ 445 w 576"/>
                <a:gd name="T55" fmla="*/ 586 h 637"/>
                <a:gd name="T56" fmla="*/ 370 w 576"/>
                <a:gd name="T57" fmla="*/ 624 h 637"/>
                <a:gd name="T58" fmla="*/ 288 w 576"/>
                <a:gd name="T59" fmla="*/ 637 h 637"/>
                <a:gd name="T60" fmla="*/ 205 w 576"/>
                <a:gd name="T61" fmla="*/ 624 h 637"/>
                <a:gd name="T62" fmla="*/ 132 w 576"/>
                <a:gd name="T63" fmla="*/ 586 h 637"/>
                <a:gd name="T64" fmla="*/ 70 w 576"/>
                <a:gd name="T65" fmla="*/ 527 h 637"/>
                <a:gd name="T66" fmla="*/ 26 w 576"/>
                <a:gd name="T67" fmla="*/ 453 h 637"/>
                <a:gd name="T68" fmla="*/ 3 w 576"/>
                <a:gd name="T69" fmla="*/ 365 h 637"/>
                <a:gd name="T70" fmla="*/ 3 w 576"/>
                <a:gd name="T71" fmla="*/ 272 h 637"/>
                <a:gd name="T72" fmla="*/ 26 w 576"/>
                <a:gd name="T73" fmla="*/ 184 h 637"/>
                <a:gd name="T74" fmla="*/ 70 w 576"/>
                <a:gd name="T75" fmla="*/ 110 h 637"/>
                <a:gd name="T76" fmla="*/ 132 w 576"/>
                <a:gd name="T77" fmla="*/ 51 h 637"/>
                <a:gd name="T78" fmla="*/ 205 w 576"/>
                <a:gd name="T79" fmla="*/ 14 h 637"/>
                <a:gd name="T80" fmla="*/ 288 w 576"/>
                <a:gd name="T8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6" h="637">
                  <a:moveTo>
                    <a:pt x="288" y="128"/>
                  </a:moveTo>
                  <a:lnTo>
                    <a:pt x="257" y="131"/>
                  </a:lnTo>
                  <a:lnTo>
                    <a:pt x="228" y="140"/>
                  </a:lnTo>
                  <a:lnTo>
                    <a:pt x="201" y="155"/>
                  </a:lnTo>
                  <a:lnTo>
                    <a:pt x="177" y="173"/>
                  </a:lnTo>
                  <a:lnTo>
                    <a:pt x="156" y="196"/>
                  </a:lnTo>
                  <a:lnTo>
                    <a:pt x="139" y="222"/>
                  </a:lnTo>
                  <a:lnTo>
                    <a:pt x="126" y="252"/>
                  </a:lnTo>
                  <a:lnTo>
                    <a:pt x="118" y="284"/>
                  </a:lnTo>
                  <a:lnTo>
                    <a:pt x="116" y="319"/>
                  </a:lnTo>
                  <a:lnTo>
                    <a:pt x="118" y="353"/>
                  </a:lnTo>
                  <a:lnTo>
                    <a:pt x="126" y="385"/>
                  </a:lnTo>
                  <a:lnTo>
                    <a:pt x="139" y="415"/>
                  </a:lnTo>
                  <a:lnTo>
                    <a:pt x="156" y="442"/>
                  </a:lnTo>
                  <a:lnTo>
                    <a:pt x="177" y="465"/>
                  </a:lnTo>
                  <a:lnTo>
                    <a:pt x="201" y="484"/>
                  </a:lnTo>
                  <a:lnTo>
                    <a:pt x="228" y="498"/>
                  </a:lnTo>
                  <a:lnTo>
                    <a:pt x="257" y="507"/>
                  </a:lnTo>
                  <a:lnTo>
                    <a:pt x="288" y="509"/>
                  </a:lnTo>
                  <a:lnTo>
                    <a:pt x="319" y="507"/>
                  </a:lnTo>
                  <a:lnTo>
                    <a:pt x="348" y="498"/>
                  </a:lnTo>
                  <a:lnTo>
                    <a:pt x="375" y="484"/>
                  </a:lnTo>
                  <a:lnTo>
                    <a:pt x="400" y="465"/>
                  </a:lnTo>
                  <a:lnTo>
                    <a:pt x="420" y="442"/>
                  </a:lnTo>
                  <a:lnTo>
                    <a:pt x="437" y="415"/>
                  </a:lnTo>
                  <a:lnTo>
                    <a:pt x="450" y="385"/>
                  </a:lnTo>
                  <a:lnTo>
                    <a:pt x="458" y="353"/>
                  </a:lnTo>
                  <a:lnTo>
                    <a:pt x="461" y="319"/>
                  </a:lnTo>
                  <a:lnTo>
                    <a:pt x="458" y="284"/>
                  </a:lnTo>
                  <a:lnTo>
                    <a:pt x="450" y="252"/>
                  </a:lnTo>
                  <a:lnTo>
                    <a:pt x="437" y="222"/>
                  </a:lnTo>
                  <a:lnTo>
                    <a:pt x="420" y="196"/>
                  </a:lnTo>
                  <a:lnTo>
                    <a:pt x="400" y="173"/>
                  </a:lnTo>
                  <a:lnTo>
                    <a:pt x="375" y="155"/>
                  </a:lnTo>
                  <a:lnTo>
                    <a:pt x="348" y="140"/>
                  </a:lnTo>
                  <a:lnTo>
                    <a:pt x="319" y="131"/>
                  </a:lnTo>
                  <a:lnTo>
                    <a:pt x="288" y="128"/>
                  </a:lnTo>
                  <a:close/>
                  <a:moveTo>
                    <a:pt x="288" y="0"/>
                  </a:moveTo>
                  <a:lnTo>
                    <a:pt x="330" y="4"/>
                  </a:lnTo>
                  <a:lnTo>
                    <a:pt x="370" y="14"/>
                  </a:lnTo>
                  <a:lnTo>
                    <a:pt x="410" y="30"/>
                  </a:lnTo>
                  <a:lnTo>
                    <a:pt x="445" y="51"/>
                  </a:lnTo>
                  <a:lnTo>
                    <a:pt x="477" y="79"/>
                  </a:lnTo>
                  <a:lnTo>
                    <a:pt x="505" y="110"/>
                  </a:lnTo>
                  <a:lnTo>
                    <a:pt x="529" y="146"/>
                  </a:lnTo>
                  <a:lnTo>
                    <a:pt x="549" y="184"/>
                  </a:lnTo>
                  <a:lnTo>
                    <a:pt x="563" y="227"/>
                  </a:lnTo>
                  <a:lnTo>
                    <a:pt x="573" y="272"/>
                  </a:lnTo>
                  <a:lnTo>
                    <a:pt x="576" y="319"/>
                  </a:lnTo>
                  <a:lnTo>
                    <a:pt x="573" y="365"/>
                  </a:lnTo>
                  <a:lnTo>
                    <a:pt x="563" y="411"/>
                  </a:lnTo>
                  <a:lnTo>
                    <a:pt x="549" y="453"/>
                  </a:lnTo>
                  <a:lnTo>
                    <a:pt x="529" y="492"/>
                  </a:lnTo>
                  <a:lnTo>
                    <a:pt x="505" y="527"/>
                  </a:lnTo>
                  <a:lnTo>
                    <a:pt x="477" y="559"/>
                  </a:lnTo>
                  <a:lnTo>
                    <a:pt x="445" y="586"/>
                  </a:lnTo>
                  <a:lnTo>
                    <a:pt x="410" y="607"/>
                  </a:lnTo>
                  <a:lnTo>
                    <a:pt x="370" y="624"/>
                  </a:lnTo>
                  <a:lnTo>
                    <a:pt x="330" y="634"/>
                  </a:lnTo>
                  <a:lnTo>
                    <a:pt x="288" y="637"/>
                  </a:lnTo>
                  <a:lnTo>
                    <a:pt x="245" y="634"/>
                  </a:lnTo>
                  <a:lnTo>
                    <a:pt x="205" y="624"/>
                  </a:lnTo>
                  <a:lnTo>
                    <a:pt x="167" y="607"/>
                  </a:lnTo>
                  <a:lnTo>
                    <a:pt x="132" y="586"/>
                  </a:lnTo>
                  <a:lnTo>
                    <a:pt x="99" y="559"/>
                  </a:lnTo>
                  <a:lnTo>
                    <a:pt x="70" y="527"/>
                  </a:lnTo>
                  <a:lnTo>
                    <a:pt x="46" y="492"/>
                  </a:lnTo>
                  <a:lnTo>
                    <a:pt x="26" y="453"/>
                  </a:lnTo>
                  <a:lnTo>
                    <a:pt x="12" y="411"/>
                  </a:lnTo>
                  <a:lnTo>
                    <a:pt x="3" y="365"/>
                  </a:lnTo>
                  <a:lnTo>
                    <a:pt x="0" y="319"/>
                  </a:lnTo>
                  <a:lnTo>
                    <a:pt x="3" y="272"/>
                  </a:lnTo>
                  <a:lnTo>
                    <a:pt x="12" y="227"/>
                  </a:lnTo>
                  <a:lnTo>
                    <a:pt x="26" y="184"/>
                  </a:lnTo>
                  <a:lnTo>
                    <a:pt x="46" y="146"/>
                  </a:lnTo>
                  <a:lnTo>
                    <a:pt x="70" y="110"/>
                  </a:lnTo>
                  <a:lnTo>
                    <a:pt x="99" y="79"/>
                  </a:lnTo>
                  <a:lnTo>
                    <a:pt x="132" y="51"/>
                  </a:lnTo>
                  <a:lnTo>
                    <a:pt x="167" y="30"/>
                  </a:lnTo>
                  <a:lnTo>
                    <a:pt x="205" y="14"/>
                  </a:lnTo>
                  <a:lnTo>
                    <a:pt x="245" y="4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347"/>
            <p:cNvSpPr>
              <a:spLocks noEditPoints="1"/>
            </p:cNvSpPr>
            <p:nvPr/>
          </p:nvSpPr>
          <p:spPr bwMode="auto">
            <a:xfrm>
              <a:off x="6318250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720 h 3565"/>
                <a:gd name="T16" fmla="*/ 1956 w 1959"/>
                <a:gd name="T17" fmla="*/ 1739 h 3565"/>
                <a:gd name="T18" fmla="*/ 1948 w 1959"/>
                <a:gd name="T19" fmla="*/ 1757 h 3565"/>
                <a:gd name="T20" fmla="*/ 1935 w 1959"/>
                <a:gd name="T21" fmla="*/ 1771 h 3565"/>
                <a:gd name="T22" fmla="*/ 1920 w 1959"/>
                <a:gd name="T23" fmla="*/ 1779 h 3565"/>
                <a:gd name="T24" fmla="*/ 1901 w 1959"/>
                <a:gd name="T25" fmla="*/ 1783 h 3565"/>
                <a:gd name="T26" fmla="*/ 1883 w 1959"/>
                <a:gd name="T27" fmla="*/ 1779 h 3565"/>
                <a:gd name="T28" fmla="*/ 1867 w 1959"/>
                <a:gd name="T29" fmla="*/ 1771 h 3565"/>
                <a:gd name="T30" fmla="*/ 1855 w 1959"/>
                <a:gd name="T31" fmla="*/ 1757 h 3565"/>
                <a:gd name="T32" fmla="*/ 1847 w 1959"/>
                <a:gd name="T33" fmla="*/ 1739 h 3565"/>
                <a:gd name="T34" fmla="*/ 1844 w 1959"/>
                <a:gd name="T35" fmla="*/ 1720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8 w 1959"/>
                <a:gd name="T45" fmla="*/ 2750 h 3565"/>
                <a:gd name="T46" fmla="*/ 1267 w 1959"/>
                <a:gd name="T47" fmla="*/ 2763 h 3565"/>
                <a:gd name="T48" fmla="*/ 1273 w 1959"/>
                <a:gd name="T49" fmla="*/ 2779 h 3565"/>
                <a:gd name="T50" fmla="*/ 1274 w 1959"/>
                <a:gd name="T51" fmla="*/ 2794 h 3565"/>
                <a:gd name="T52" fmla="*/ 1273 w 1959"/>
                <a:gd name="T53" fmla="*/ 2811 h 3565"/>
                <a:gd name="T54" fmla="*/ 1267 w 1959"/>
                <a:gd name="T55" fmla="*/ 2826 h 3565"/>
                <a:gd name="T56" fmla="*/ 1258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6 w 1959"/>
                <a:gd name="T63" fmla="*/ 2859 h 3565"/>
                <a:gd name="T64" fmla="*/ 1201 w 1959"/>
                <a:gd name="T65" fmla="*/ 2856 h 3565"/>
                <a:gd name="T66" fmla="*/ 1188 w 1959"/>
                <a:gd name="T67" fmla="*/ 2850 h 3565"/>
                <a:gd name="T68" fmla="*/ 1175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4 w 1959"/>
                <a:gd name="T77" fmla="*/ 3558 h 3565"/>
                <a:gd name="T78" fmla="*/ 107 w 1959"/>
                <a:gd name="T79" fmla="*/ 3564 h 3565"/>
                <a:gd name="T80" fmla="*/ 90 w 1959"/>
                <a:gd name="T81" fmla="*/ 3565 h 3565"/>
                <a:gd name="T82" fmla="*/ 73 w 1959"/>
                <a:gd name="T83" fmla="*/ 3564 h 3565"/>
                <a:gd name="T84" fmla="*/ 55 w 1959"/>
                <a:gd name="T85" fmla="*/ 3557 h 3565"/>
                <a:gd name="T86" fmla="*/ 37 w 1959"/>
                <a:gd name="T87" fmla="*/ 3546 h 3565"/>
                <a:gd name="T88" fmla="*/ 22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720"/>
                  </a:lnTo>
                  <a:lnTo>
                    <a:pt x="1956" y="1739"/>
                  </a:lnTo>
                  <a:lnTo>
                    <a:pt x="1948" y="1757"/>
                  </a:lnTo>
                  <a:lnTo>
                    <a:pt x="1935" y="1771"/>
                  </a:lnTo>
                  <a:lnTo>
                    <a:pt x="1920" y="1779"/>
                  </a:lnTo>
                  <a:lnTo>
                    <a:pt x="1901" y="1783"/>
                  </a:lnTo>
                  <a:lnTo>
                    <a:pt x="1883" y="1779"/>
                  </a:lnTo>
                  <a:lnTo>
                    <a:pt x="1867" y="1771"/>
                  </a:lnTo>
                  <a:lnTo>
                    <a:pt x="1855" y="1757"/>
                  </a:lnTo>
                  <a:lnTo>
                    <a:pt x="1847" y="1739"/>
                  </a:lnTo>
                  <a:lnTo>
                    <a:pt x="1844" y="1720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8" y="2750"/>
                  </a:lnTo>
                  <a:lnTo>
                    <a:pt x="1267" y="2763"/>
                  </a:lnTo>
                  <a:lnTo>
                    <a:pt x="1273" y="2779"/>
                  </a:lnTo>
                  <a:lnTo>
                    <a:pt x="1274" y="2794"/>
                  </a:lnTo>
                  <a:lnTo>
                    <a:pt x="1273" y="2811"/>
                  </a:lnTo>
                  <a:lnTo>
                    <a:pt x="1267" y="2826"/>
                  </a:lnTo>
                  <a:lnTo>
                    <a:pt x="1258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6" y="2859"/>
                  </a:lnTo>
                  <a:lnTo>
                    <a:pt x="1201" y="2856"/>
                  </a:lnTo>
                  <a:lnTo>
                    <a:pt x="1188" y="2850"/>
                  </a:lnTo>
                  <a:lnTo>
                    <a:pt x="1175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7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5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1" name="Group 1520"/>
          <p:cNvGrpSpPr/>
          <p:nvPr/>
        </p:nvGrpSpPr>
        <p:grpSpPr>
          <a:xfrm>
            <a:off x="5358515" y="2682939"/>
            <a:ext cx="530225" cy="566738"/>
            <a:chOff x="5383213" y="4221163"/>
            <a:chExt cx="530225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1" name="Freeform 352"/>
            <p:cNvSpPr>
              <a:spLocks noEditPoints="1"/>
            </p:cNvSpPr>
            <p:nvPr/>
          </p:nvSpPr>
          <p:spPr bwMode="auto">
            <a:xfrm>
              <a:off x="5624513" y="4540250"/>
              <a:ext cx="288925" cy="187325"/>
            </a:xfrm>
            <a:custGeom>
              <a:avLst/>
              <a:gdLst>
                <a:gd name="T0" fmla="*/ 1183 w 1635"/>
                <a:gd name="T1" fmla="*/ 306 h 1178"/>
                <a:gd name="T2" fmla="*/ 1201 w 1635"/>
                <a:gd name="T3" fmla="*/ 439 h 1178"/>
                <a:gd name="T4" fmla="*/ 1175 w 1635"/>
                <a:gd name="T5" fmla="*/ 597 h 1178"/>
                <a:gd name="T6" fmla="*/ 1101 w 1635"/>
                <a:gd name="T7" fmla="*/ 731 h 1178"/>
                <a:gd name="T8" fmla="*/ 991 w 1635"/>
                <a:gd name="T9" fmla="*/ 827 h 1178"/>
                <a:gd name="T10" fmla="*/ 853 w 1635"/>
                <a:gd name="T11" fmla="*/ 876 h 1178"/>
                <a:gd name="T12" fmla="*/ 706 w 1635"/>
                <a:gd name="T13" fmla="*/ 866 h 1178"/>
                <a:gd name="T14" fmla="*/ 576 w 1635"/>
                <a:gd name="T15" fmla="*/ 800 h 1178"/>
                <a:gd name="T16" fmla="*/ 477 w 1635"/>
                <a:gd name="T17" fmla="*/ 691 h 1178"/>
                <a:gd name="T18" fmla="*/ 418 w 1635"/>
                <a:gd name="T19" fmla="*/ 548 h 1178"/>
                <a:gd name="T20" fmla="*/ 408 w 1635"/>
                <a:gd name="T21" fmla="*/ 391 h 1178"/>
                <a:gd name="T22" fmla="*/ 442 w 1635"/>
                <a:gd name="T23" fmla="*/ 257 h 1178"/>
                <a:gd name="T24" fmla="*/ 282 w 1635"/>
                <a:gd name="T25" fmla="*/ 400 h 1178"/>
                <a:gd name="T26" fmla="*/ 137 w 1635"/>
                <a:gd name="T27" fmla="*/ 594 h 1178"/>
                <a:gd name="T28" fmla="*/ 286 w 1635"/>
                <a:gd name="T29" fmla="*/ 789 h 1178"/>
                <a:gd name="T30" fmla="*/ 451 w 1635"/>
                <a:gd name="T31" fmla="*/ 932 h 1178"/>
                <a:gd name="T32" fmla="*/ 628 w 1635"/>
                <a:gd name="T33" fmla="*/ 1020 h 1178"/>
                <a:gd name="T34" fmla="*/ 814 w 1635"/>
                <a:gd name="T35" fmla="*/ 1050 h 1178"/>
                <a:gd name="T36" fmla="*/ 1003 w 1635"/>
                <a:gd name="T37" fmla="*/ 1020 h 1178"/>
                <a:gd name="T38" fmla="*/ 1181 w 1635"/>
                <a:gd name="T39" fmla="*/ 930 h 1178"/>
                <a:gd name="T40" fmla="*/ 1348 w 1635"/>
                <a:gd name="T41" fmla="*/ 784 h 1178"/>
                <a:gd name="T42" fmla="*/ 1496 w 1635"/>
                <a:gd name="T43" fmla="*/ 584 h 1178"/>
                <a:gd name="T44" fmla="*/ 1358 w 1635"/>
                <a:gd name="T45" fmla="*/ 400 h 1178"/>
                <a:gd name="T46" fmla="*/ 1205 w 1635"/>
                <a:gd name="T47" fmla="*/ 261 h 1178"/>
                <a:gd name="T48" fmla="*/ 782 w 1635"/>
                <a:gd name="T49" fmla="*/ 131 h 1178"/>
                <a:gd name="T50" fmla="*/ 671 w 1635"/>
                <a:gd name="T51" fmla="*/ 164 h 1178"/>
                <a:gd name="T52" fmla="*/ 584 w 1635"/>
                <a:gd name="T53" fmla="*/ 243 h 1178"/>
                <a:gd name="T54" fmla="*/ 532 w 1635"/>
                <a:gd name="T55" fmla="*/ 353 h 1178"/>
                <a:gd name="T56" fmla="*/ 524 w 1635"/>
                <a:gd name="T57" fmla="*/ 485 h 1178"/>
                <a:gd name="T58" fmla="*/ 567 w 1635"/>
                <a:gd name="T59" fmla="*/ 609 h 1178"/>
                <a:gd name="T60" fmla="*/ 650 w 1635"/>
                <a:gd name="T61" fmla="*/ 701 h 1178"/>
                <a:gd name="T62" fmla="*/ 762 w 1635"/>
                <a:gd name="T63" fmla="*/ 748 h 1178"/>
                <a:gd name="T64" fmla="*/ 885 w 1635"/>
                <a:gd name="T65" fmla="*/ 738 h 1178"/>
                <a:gd name="T66" fmla="*/ 989 w 1635"/>
                <a:gd name="T67" fmla="*/ 675 h 1178"/>
                <a:gd name="T68" fmla="*/ 1060 w 1635"/>
                <a:gd name="T69" fmla="*/ 571 h 1178"/>
                <a:gd name="T70" fmla="*/ 1086 w 1635"/>
                <a:gd name="T71" fmla="*/ 439 h 1178"/>
                <a:gd name="T72" fmla="*/ 1062 w 1635"/>
                <a:gd name="T73" fmla="*/ 314 h 1178"/>
                <a:gd name="T74" fmla="*/ 997 w 1635"/>
                <a:gd name="T75" fmla="*/ 213 h 1178"/>
                <a:gd name="T76" fmla="*/ 901 w 1635"/>
                <a:gd name="T77" fmla="*/ 147 h 1178"/>
                <a:gd name="T78" fmla="*/ 821 w 1635"/>
                <a:gd name="T79" fmla="*/ 128 h 1178"/>
                <a:gd name="T80" fmla="*/ 851 w 1635"/>
                <a:gd name="T81" fmla="*/ 3 h 1178"/>
                <a:gd name="T82" fmla="*/ 1049 w 1635"/>
                <a:gd name="T83" fmla="*/ 40 h 1178"/>
                <a:gd name="T84" fmla="*/ 1235 w 1635"/>
                <a:gd name="T85" fmla="*/ 132 h 1178"/>
                <a:gd name="T86" fmla="*/ 1410 w 1635"/>
                <a:gd name="T87" fmla="*/ 277 h 1178"/>
                <a:gd name="T88" fmla="*/ 1567 w 1635"/>
                <a:gd name="T89" fmla="*/ 473 h 1178"/>
                <a:gd name="T90" fmla="*/ 1608 w 1635"/>
                <a:gd name="T91" fmla="*/ 630 h 1178"/>
                <a:gd name="T92" fmla="*/ 1452 w 1635"/>
                <a:gd name="T93" fmla="*/ 848 h 1178"/>
                <a:gd name="T94" fmla="*/ 1277 w 1635"/>
                <a:gd name="T95" fmla="*/ 1013 h 1178"/>
                <a:gd name="T96" fmla="*/ 1086 w 1635"/>
                <a:gd name="T97" fmla="*/ 1123 h 1178"/>
                <a:gd name="T98" fmla="*/ 883 w 1635"/>
                <a:gd name="T99" fmla="*/ 1174 h 1178"/>
                <a:gd name="T100" fmla="*/ 676 w 1635"/>
                <a:gd name="T101" fmla="*/ 1164 h 1178"/>
                <a:gd name="T102" fmla="*/ 477 w 1635"/>
                <a:gd name="T103" fmla="*/ 1093 h 1178"/>
                <a:gd name="T104" fmla="*/ 291 w 1635"/>
                <a:gd name="T105" fmla="*/ 965 h 1178"/>
                <a:gd name="T106" fmla="*/ 122 w 1635"/>
                <a:gd name="T107" fmla="*/ 782 h 1178"/>
                <a:gd name="T108" fmla="*/ 0 w 1635"/>
                <a:gd name="T109" fmla="*/ 595 h 1178"/>
                <a:gd name="T110" fmla="*/ 124 w 1635"/>
                <a:gd name="T111" fmla="*/ 402 h 1178"/>
                <a:gd name="T112" fmla="*/ 287 w 1635"/>
                <a:gd name="T113" fmla="*/ 224 h 1178"/>
                <a:gd name="T114" fmla="*/ 465 w 1635"/>
                <a:gd name="T115" fmla="*/ 96 h 1178"/>
                <a:gd name="T116" fmla="*/ 655 w 1635"/>
                <a:gd name="T117" fmla="*/ 22 h 1178"/>
                <a:gd name="T118" fmla="*/ 804 w 1635"/>
                <a:gd name="T119" fmla="*/ 0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5" h="1178">
                  <a:moveTo>
                    <a:pt x="1151" y="226"/>
                  </a:moveTo>
                  <a:lnTo>
                    <a:pt x="1169" y="265"/>
                  </a:lnTo>
                  <a:lnTo>
                    <a:pt x="1183" y="306"/>
                  </a:lnTo>
                  <a:lnTo>
                    <a:pt x="1193" y="349"/>
                  </a:lnTo>
                  <a:lnTo>
                    <a:pt x="1199" y="393"/>
                  </a:lnTo>
                  <a:lnTo>
                    <a:pt x="1201" y="439"/>
                  </a:lnTo>
                  <a:lnTo>
                    <a:pt x="1198" y="494"/>
                  </a:lnTo>
                  <a:lnTo>
                    <a:pt x="1189" y="548"/>
                  </a:lnTo>
                  <a:lnTo>
                    <a:pt x="1175" y="597"/>
                  </a:lnTo>
                  <a:lnTo>
                    <a:pt x="1155" y="645"/>
                  </a:lnTo>
                  <a:lnTo>
                    <a:pt x="1130" y="691"/>
                  </a:lnTo>
                  <a:lnTo>
                    <a:pt x="1101" y="731"/>
                  </a:lnTo>
                  <a:lnTo>
                    <a:pt x="1068" y="767"/>
                  </a:lnTo>
                  <a:lnTo>
                    <a:pt x="1031" y="800"/>
                  </a:lnTo>
                  <a:lnTo>
                    <a:pt x="991" y="827"/>
                  </a:lnTo>
                  <a:lnTo>
                    <a:pt x="947" y="849"/>
                  </a:lnTo>
                  <a:lnTo>
                    <a:pt x="901" y="866"/>
                  </a:lnTo>
                  <a:lnTo>
                    <a:pt x="853" y="876"/>
                  </a:lnTo>
                  <a:lnTo>
                    <a:pt x="804" y="879"/>
                  </a:lnTo>
                  <a:lnTo>
                    <a:pt x="754" y="876"/>
                  </a:lnTo>
                  <a:lnTo>
                    <a:pt x="706" y="866"/>
                  </a:lnTo>
                  <a:lnTo>
                    <a:pt x="660" y="849"/>
                  </a:lnTo>
                  <a:lnTo>
                    <a:pt x="617" y="827"/>
                  </a:lnTo>
                  <a:lnTo>
                    <a:pt x="576" y="800"/>
                  </a:lnTo>
                  <a:lnTo>
                    <a:pt x="540" y="767"/>
                  </a:lnTo>
                  <a:lnTo>
                    <a:pt x="506" y="731"/>
                  </a:lnTo>
                  <a:lnTo>
                    <a:pt x="477" y="691"/>
                  </a:lnTo>
                  <a:lnTo>
                    <a:pt x="453" y="645"/>
                  </a:lnTo>
                  <a:lnTo>
                    <a:pt x="433" y="597"/>
                  </a:lnTo>
                  <a:lnTo>
                    <a:pt x="418" y="548"/>
                  </a:lnTo>
                  <a:lnTo>
                    <a:pt x="408" y="494"/>
                  </a:lnTo>
                  <a:lnTo>
                    <a:pt x="405" y="439"/>
                  </a:lnTo>
                  <a:lnTo>
                    <a:pt x="408" y="391"/>
                  </a:lnTo>
                  <a:lnTo>
                    <a:pt x="415" y="345"/>
                  </a:lnTo>
                  <a:lnTo>
                    <a:pt x="427" y="300"/>
                  </a:lnTo>
                  <a:lnTo>
                    <a:pt x="442" y="257"/>
                  </a:lnTo>
                  <a:lnTo>
                    <a:pt x="387" y="299"/>
                  </a:lnTo>
                  <a:lnTo>
                    <a:pt x="333" y="347"/>
                  </a:lnTo>
                  <a:lnTo>
                    <a:pt x="282" y="400"/>
                  </a:lnTo>
                  <a:lnTo>
                    <a:pt x="232" y="460"/>
                  </a:lnTo>
                  <a:lnTo>
                    <a:pt x="184" y="524"/>
                  </a:lnTo>
                  <a:lnTo>
                    <a:pt x="137" y="594"/>
                  </a:lnTo>
                  <a:lnTo>
                    <a:pt x="185" y="665"/>
                  </a:lnTo>
                  <a:lnTo>
                    <a:pt x="235" y="731"/>
                  </a:lnTo>
                  <a:lnTo>
                    <a:pt x="286" y="789"/>
                  </a:lnTo>
                  <a:lnTo>
                    <a:pt x="339" y="844"/>
                  </a:lnTo>
                  <a:lnTo>
                    <a:pt x="394" y="891"/>
                  </a:lnTo>
                  <a:lnTo>
                    <a:pt x="451" y="932"/>
                  </a:lnTo>
                  <a:lnTo>
                    <a:pt x="509" y="968"/>
                  </a:lnTo>
                  <a:lnTo>
                    <a:pt x="567" y="998"/>
                  </a:lnTo>
                  <a:lnTo>
                    <a:pt x="628" y="1020"/>
                  </a:lnTo>
                  <a:lnTo>
                    <a:pt x="689" y="1037"/>
                  </a:lnTo>
                  <a:lnTo>
                    <a:pt x="752" y="1047"/>
                  </a:lnTo>
                  <a:lnTo>
                    <a:pt x="814" y="1050"/>
                  </a:lnTo>
                  <a:lnTo>
                    <a:pt x="877" y="1047"/>
                  </a:lnTo>
                  <a:lnTo>
                    <a:pt x="940" y="1037"/>
                  </a:lnTo>
                  <a:lnTo>
                    <a:pt x="1003" y="1020"/>
                  </a:lnTo>
                  <a:lnTo>
                    <a:pt x="1064" y="996"/>
                  </a:lnTo>
                  <a:lnTo>
                    <a:pt x="1123" y="966"/>
                  </a:lnTo>
                  <a:lnTo>
                    <a:pt x="1181" y="930"/>
                  </a:lnTo>
                  <a:lnTo>
                    <a:pt x="1238" y="887"/>
                  </a:lnTo>
                  <a:lnTo>
                    <a:pt x="1294" y="839"/>
                  </a:lnTo>
                  <a:lnTo>
                    <a:pt x="1348" y="784"/>
                  </a:lnTo>
                  <a:lnTo>
                    <a:pt x="1399" y="723"/>
                  </a:lnTo>
                  <a:lnTo>
                    <a:pt x="1449" y="656"/>
                  </a:lnTo>
                  <a:lnTo>
                    <a:pt x="1496" y="584"/>
                  </a:lnTo>
                  <a:lnTo>
                    <a:pt x="1452" y="518"/>
                  </a:lnTo>
                  <a:lnTo>
                    <a:pt x="1406" y="457"/>
                  </a:lnTo>
                  <a:lnTo>
                    <a:pt x="1358" y="400"/>
                  </a:lnTo>
                  <a:lnTo>
                    <a:pt x="1309" y="349"/>
                  </a:lnTo>
                  <a:lnTo>
                    <a:pt x="1258" y="302"/>
                  </a:lnTo>
                  <a:lnTo>
                    <a:pt x="1205" y="261"/>
                  </a:lnTo>
                  <a:lnTo>
                    <a:pt x="1151" y="226"/>
                  </a:lnTo>
                  <a:close/>
                  <a:moveTo>
                    <a:pt x="821" y="128"/>
                  </a:moveTo>
                  <a:lnTo>
                    <a:pt x="782" y="131"/>
                  </a:lnTo>
                  <a:lnTo>
                    <a:pt x="743" y="134"/>
                  </a:lnTo>
                  <a:lnTo>
                    <a:pt x="706" y="146"/>
                  </a:lnTo>
                  <a:lnTo>
                    <a:pt x="671" y="164"/>
                  </a:lnTo>
                  <a:lnTo>
                    <a:pt x="639" y="186"/>
                  </a:lnTo>
                  <a:lnTo>
                    <a:pt x="610" y="211"/>
                  </a:lnTo>
                  <a:lnTo>
                    <a:pt x="584" y="243"/>
                  </a:lnTo>
                  <a:lnTo>
                    <a:pt x="563" y="276"/>
                  </a:lnTo>
                  <a:lnTo>
                    <a:pt x="545" y="314"/>
                  </a:lnTo>
                  <a:lnTo>
                    <a:pt x="532" y="353"/>
                  </a:lnTo>
                  <a:lnTo>
                    <a:pt x="524" y="396"/>
                  </a:lnTo>
                  <a:lnTo>
                    <a:pt x="521" y="439"/>
                  </a:lnTo>
                  <a:lnTo>
                    <a:pt x="524" y="485"/>
                  </a:lnTo>
                  <a:lnTo>
                    <a:pt x="533" y="529"/>
                  </a:lnTo>
                  <a:lnTo>
                    <a:pt x="547" y="571"/>
                  </a:lnTo>
                  <a:lnTo>
                    <a:pt x="567" y="609"/>
                  </a:lnTo>
                  <a:lnTo>
                    <a:pt x="590" y="644"/>
                  </a:lnTo>
                  <a:lnTo>
                    <a:pt x="618" y="675"/>
                  </a:lnTo>
                  <a:lnTo>
                    <a:pt x="650" y="701"/>
                  </a:lnTo>
                  <a:lnTo>
                    <a:pt x="684" y="723"/>
                  </a:lnTo>
                  <a:lnTo>
                    <a:pt x="723" y="738"/>
                  </a:lnTo>
                  <a:lnTo>
                    <a:pt x="762" y="748"/>
                  </a:lnTo>
                  <a:lnTo>
                    <a:pt x="804" y="752"/>
                  </a:lnTo>
                  <a:lnTo>
                    <a:pt x="845" y="748"/>
                  </a:lnTo>
                  <a:lnTo>
                    <a:pt x="885" y="738"/>
                  </a:lnTo>
                  <a:lnTo>
                    <a:pt x="922" y="723"/>
                  </a:lnTo>
                  <a:lnTo>
                    <a:pt x="957" y="701"/>
                  </a:lnTo>
                  <a:lnTo>
                    <a:pt x="989" y="675"/>
                  </a:lnTo>
                  <a:lnTo>
                    <a:pt x="1017" y="644"/>
                  </a:lnTo>
                  <a:lnTo>
                    <a:pt x="1041" y="609"/>
                  </a:lnTo>
                  <a:lnTo>
                    <a:pt x="1060" y="571"/>
                  </a:lnTo>
                  <a:lnTo>
                    <a:pt x="1074" y="529"/>
                  </a:lnTo>
                  <a:lnTo>
                    <a:pt x="1083" y="485"/>
                  </a:lnTo>
                  <a:lnTo>
                    <a:pt x="1086" y="439"/>
                  </a:lnTo>
                  <a:lnTo>
                    <a:pt x="1084" y="394"/>
                  </a:lnTo>
                  <a:lnTo>
                    <a:pt x="1076" y="353"/>
                  </a:lnTo>
                  <a:lnTo>
                    <a:pt x="1062" y="314"/>
                  </a:lnTo>
                  <a:lnTo>
                    <a:pt x="1045" y="276"/>
                  </a:lnTo>
                  <a:lnTo>
                    <a:pt x="1023" y="243"/>
                  </a:lnTo>
                  <a:lnTo>
                    <a:pt x="997" y="213"/>
                  </a:lnTo>
                  <a:lnTo>
                    <a:pt x="968" y="186"/>
                  </a:lnTo>
                  <a:lnTo>
                    <a:pt x="935" y="164"/>
                  </a:lnTo>
                  <a:lnTo>
                    <a:pt x="901" y="147"/>
                  </a:lnTo>
                  <a:lnTo>
                    <a:pt x="864" y="135"/>
                  </a:lnTo>
                  <a:lnTo>
                    <a:pt x="825" y="128"/>
                  </a:lnTo>
                  <a:lnTo>
                    <a:pt x="821" y="128"/>
                  </a:lnTo>
                  <a:close/>
                  <a:moveTo>
                    <a:pt x="804" y="0"/>
                  </a:moveTo>
                  <a:lnTo>
                    <a:pt x="828" y="0"/>
                  </a:lnTo>
                  <a:lnTo>
                    <a:pt x="851" y="3"/>
                  </a:lnTo>
                  <a:lnTo>
                    <a:pt x="917" y="9"/>
                  </a:lnTo>
                  <a:lnTo>
                    <a:pt x="984" y="21"/>
                  </a:lnTo>
                  <a:lnTo>
                    <a:pt x="1049" y="40"/>
                  </a:lnTo>
                  <a:lnTo>
                    <a:pt x="1112" y="64"/>
                  </a:lnTo>
                  <a:lnTo>
                    <a:pt x="1175" y="95"/>
                  </a:lnTo>
                  <a:lnTo>
                    <a:pt x="1235" y="132"/>
                  </a:lnTo>
                  <a:lnTo>
                    <a:pt x="1296" y="175"/>
                  </a:lnTo>
                  <a:lnTo>
                    <a:pt x="1354" y="224"/>
                  </a:lnTo>
                  <a:lnTo>
                    <a:pt x="1410" y="277"/>
                  </a:lnTo>
                  <a:lnTo>
                    <a:pt x="1464" y="337"/>
                  </a:lnTo>
                  <a:lnTo>
                    <a:pt x="1517" y="402"/>
                  </a:lnTo>
                  <a:lnTo>
                    <a:pt x="1567" y="473"/>
                  </a:lnTo>
                  <a:lnTo>
                    <a:pt x="1614" y="550"/>
                  </a:lnTo>
                  <a:lnTo>
                    <a:pt x="1635" y="584"/>
                  </a:lnTo>
                  <a:lnTo>
                    <a:pt x="1608" y="630"/>
                  </a:lnTo>
                  <a:lnTo>
                    <a:pt x="1559" y="708"/>
                  </a:lnTo>
                  <a:lnTo>
                    <a:pt x="1506" y="782"/>
                  </a:lnTo>
                  <a:lnTo>
                    <a:pt x="1452" y="848"/>
                  </a:lnTo>
                  <a:lnTo>
                    <a:pt x="1396" y="909"/>
                  </a:lnTo>
                  <a:lnTo>
                    <a:pt x="1337" y="965"/>
                  </a:lnTo>
                  <a:lnTo>
                    <a:pt x="1277" y="1013"/>
                  </a:lnTo>
                  <a:lnTo>
                    <a:pt x="1214" y="1057"/>
                  </a:lnTo>
                  <a:lnTo>
                    <a:pt x="1151" y="1093"/>
                  </a:lnTo>
                  <a:lnTo>
                    <a:pt x="1086" y="1123"/>
                  </a:lnTo>
                  <a:lnTo>
                    <a:pt x="1020" y="1146"/>
                  </a:lnTo>
                  <a:lnTo>
                    <a:pt x="952" y="1164"/>
                  </a:lnTo>
                  <a:lnTo>
                    <a:pt x="883" y="1174"/>
                  </a:lnTo>
                  <a:lnTo>
                    <a:pt x="814" y="1178"/>
                  </a:lnTo>
                  <a:lnTo>
                    <a:pt x="745" y="1174"/>
                  </a:lnTo>
                  <a:lnTo>
                    <a:pt x="676" y="1164"/>
                  </a:lnTo>
                  <a:lnTo>
                    <a:pt x="608" y="1146"/>
                  </a:lnTo>
                  <a:lnTo>
                    <a:pt x="542" y="1123"/>
                  </a:lnTo>
                  <a:lnTo>
                    <a:pt x="477" y="1093"/>
                  </a:lnTo>
                  <a:lnTo>
                    <a:pt x="413" y="1057"/>
                  </a:lnTo>
                  <a:lnTo>
                    <a:pt x="351" y="1013"/>
                  </a:lnTo>
                  <a:lnTo>
                    <a:pt x="291" y="965"/>
                  </a:lnTo>
                  <a:lnTo>
                    <a:pt x="233" y="909"/>
                  </a:lnTo>
                  <a:lnTo>
                    <a:pt x="177" y="848"/>
                  </a:lnTo>
                  <a:lnTo>
                    <a:pt x="122" y="782"/>
                  </a:lnTo>
                  <a:lnTo>
                    <a:pt x="70" y="708"/>
                  </a:lnTo>
                  <a:lnTo>
                    <a:pt x="20" y="630"/>
                  </a:lnTo>
                  <a:lnTo>
                    <a:pt x="0" y="595"/>
                  </a:lnTo>
                  <a:lnTo>
                    <a:pt x="27" y="550"/>
                  </a:lnTo>
                  <a:lnTo>
                    <a:pt x="74" y="473"/>
                  </a:lnTo>
                  <a:lnTo>
                    <a:pt x="124" y="402"/>
                  </a:lnTo>
                  <a:lnTo>
                    <a:pt x="177" y="338"/>
                  </a:lnTo>
                  <a:lnTo>
                    <a:pt x="231" y="278"/>
                  </a:lnTo>
                  <a:lnTo>
                    <a:pt x="287" y="224"/>
                  </a:lnTo>
                  <a:lnTo>
                    <a:pt x="344" y="175"/>
                  </a:lnTo>
                  <a:lnTo>
                    <a:pt x="404" y="133"/>
                  </a:lnTo>
                  <a:lnTo>
                    <a:pt x="465" y="96"/>
                  </a:lnTo>
                  <a:lnTo>
                    <a:pt x="527" y="65"/>
                  </a:lnTo>
                  <a:lnTo>
                    <a:pt x="591" y="41"/>
                  </a:lnTo>
                  <a:lnTo>
                    <a:pt x="655" y="22"/>
                  </a:lnTo>
                  <a:lnTo>
                    <a:pt x="722" y="9"/>
                  </a:lnTo>
                  <a:lnTo>
                    <a:pt x="762" y="2"/>
                  </a:lnTo>
                  <a:lnTo>
                    <a:pt x="8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2" name="Freeform 353"/>
            <p:cNvSpPr>
              <a:spLocks noEditPoints="1"/>
            </p:cNvSpPr>
            <p:nvPr/>
          </p:nvSpPr>
          <p:spPr bwMode="auto">
            <a:xfrm>
              <a:off x="5383213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720 h 3565"/>
                <a:gd name="T16" fmla="*/ 1956 w 1959"/>
                <a:gd name="T17" fmla="*/ 1739 h 3565"/>
                <a:gd name="T18" fmla="*/ 1948 w 1959"/>
                <a:gd name="T19" fmla="*/ 1757 h 3565"/>
                <a:gd name="T20" fmla="*/ 1935 w 1959"/>
                <a:gd name="T21" fmla="*/ 1771 h 3565"/>
                <a:gd name="T22" fmla="*/ 1919 w 1959"/>
                <a:gd name="T23" fmla="*/ 1779 h 3565"/>
                <a:gd name="T24" fmla="*/ 1901 w 1959"/>
                <a:gd name="T25" fmla="*/ 1783 h 3565"/>
                <a:gd name="T26" fmla="*/ 1883 w 1959"/>
                <a:gd name="T27" fmla="*/ 1779 h 3565"/>
                <a:gd name="T28" fmla="*/ 1867 w 1959"/>
                <a:gd name="T29" fmla="*/ 1771 h 3565"/>
                <a:gd name="T30" fmla="*/ 1855 w 1959"/>
                <a:gd name="T31" fmla="*/ 1757 h 3565"/>
                <a:gd name="T32" fmla="*/ 1847 w 1959"/>
                <a:gd name="T33" fmla="*/ 1739 h 3565"/>
                <a:gd name="T34" fmla="*/ 1844 w 1959"/>
                <a:gd name="T35" fmla="*/ 1720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8 w 1959"/>
                <a:gd name="T45" fmla="*/ 2750 h 3565"/>
                <a:gd name="T46" fmla="*/ 1267 w 1959"/>
                <a:gd name="T47" fmla="*/ 2763 h 3565"/>
                <a:gd name="T48" fmla="*/ 1273 w 1959"/>
                <a:gd name="T49" fmla="*/ 2779 h 3565"/>
                <a:gd name="T50" fmla="*/ 1274 w 1959"/>
                <a:gd name="T51" fmla="*/ 2794 h 3565"/>
                <a:gd name="T52" fmla="*/ 1273 w 1959"/>
                <a:gd name="T53" fmla="*/ 2811 h 3565"/>
                <a:gd name="T54" fmla="*/ 1267 w 1959"/>
                <a:gd name="T55" fmla="*/ 2826 h 3565"/>
                <a:gd name="T56" fmla="*/ 1258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6 w 1959"/>
                <a:gd name="T63" fmla="*/ 2859 h 3565"/>
                <a:gd name="T64" fmla="*/ 1201 w 1959"/>
                <a:gd name="T65" fmla="*/ 2856 h 3565"/>
                <a:gd name="T66" fmla="*/ 1188 w 1959"/>
                <a:gd name="T67" fmla="*/ 2850 h 3565"/>
                <a:gd name="T68" fmla="*/ 1175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4 w 1959"/>
                <a:gd name="T77" fmla="*/ 3558 h 3565"/>
                <a:gd name="T78" fmla="*/ 107 w 1959"/>
                <a:gd name="T79" fmla="*/ 3564 h 3565"/>
                <a:gd name="T80" fmla="*/ 90 w 1959"/>
                <a:gd name="T81" fmla="*/ 3565 h 3565"/>
                <a:gd name="T82" fmla="*/ 73 w 1959"/>
                <a:gd name="T83" fmla="*/ 3564 h 3565"/>
                <a:gd name="T84" fmla="*/ 56 w 1959"/>
                <a:gd name="T85" fmla="*/ 3557 h 3565"/>
                <a:gd name="T86" fmla="*/ 37 w 1959"/>
                <a:gd name="T87" fmla="*/ 3546 h 3565"/>
                <a:gd name="T88" fmla="*/ 22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720"/>
                  </a:lnTo>
                  <a:lnTo>
                    <a:pt x="1956" y="1739"/>
                  </a:lnTo>
                  <a:lnTo>
                    <a:pt x="1948" y="1757"/>
                  </a:lnTo>
                  <a:lnTo>
                    <a:pt x="1935" y="1771"/>
                  </a:lnTo>
                  <a:lnTo>
                    <a:pt x="1919" y="1779"/>
                  </a:lnTo>
                  <a:lnTo>
                    <a:pt x="1901" y="1783"/>
                  </a:lnTo>
                  <a:lnTo>
                    <a:pt x="1883" y="1779"/>
                  </a:lnTo>
                  <a:lnTo>
                    <a:pt x="1867" y="1771"/>
                  </a:lnTo>
                  <a:lnTo>
                    <a:pt x="1855" y="1757"/>
                  </a:lnTo>
                  <a:lnTo>
                    <a:pt x="1847" y="1739"/>
                  </a:lnTo>
                  <a:lnTo>
                    <a:pt x="1844" y="1720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8" y="2750"/>
                  </a:lnTo>
                  <a:lnTo>
                    <a:pt x="1267" y="2763"/>
                  </a:lnTo>
                  <a:lnTo>
                    <a:pt x="1273" y="2779"/>
                  </a:lnTo>
                  <a:lnTo>
                    <a:pt x="1274" y="2794"/>
                  </a:lnTo>
                  <a:lnTo>
                    <a:pt x="1273" y="2811"/>
                  </a:lnTo>
                  <a:lnTo>
                    <a:pt x="1267" y="2826"/>
                  </a:lnTo>
                  <a:lnTo>
                    <a:pt x="1258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6" y="2859"/>
                  </a:lnTo>
                  <a:lnTo>
                    <a:pt x="1201" y="2856"/>
                  </a:lnTo>
                  <a:lnTo>
                    <a:pt x="1188" y="2850"/>
                  </a:lnTo>
                  <a:lnTo>
                    <a:pt x="1175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7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4447627" y="2682939"/>
            <a:ext cx="481013" cy="566738"/>
            <a:chOff x="4446588" y="4221163"/>
            <a:chExt cx="481013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8" name="Freeform 358"/>
            <p:cNvSpPr>
              <a:spLocks noEditPoints="1"/>
            </p:cNvSpPr>
            <p:nvPr/>
          </p:nvSpPr>
          <p:spPr bwMode="auto">
            <a:xfrm>
              <a:off x="4702176" y="4524375"/>
              <a:ext cx="225425" cy="263525"/>
            </a:xfrm>
            <a:custGeom>
              <a:avLst/>
              <a:gdLst>
                <a:gd name="T0" fmla="*/ 116 w 1275"/>
                <a:gd name="T1" fmla="*/ 1527 h 1655"/>
                <a:gd name="T2" fmla="*/ 1160 w 1275"/>
                <a:gd name="T3" fmla="*/ 637 h 1655"/>
                <a:gd name="T4" fmla="*/ 637 w 1275"/>
                <a:gd name="T5" fmla="*/ 128 h 1655"/>
                <a:gd name="T6" fmla="*/ 553 w 1275"/>
                <a:gd name="T7" fmla="*/ 141 h 1655"/>
                <a:gd name="T8" fmla="*/ 480 w 1275"/>
                <a:gd name="T9" fmla="*/ 179 h 1655"/>
                <a:gd name="T10" fmla="*/ 419 w 1275"/>
                <a:gd name="T11" fmla="*/ 238 h 1655"/>
                <a:gd name="T12" fmla="*/ 375 w 1275"/>
                <a:gd name="T13" fmla="*/ 312 h 1655"/>
                <a:gd name="T14" fmla="*/ 350 w 1275"/>
                <a:gd name="T15" fmla="*/ 400 h 1655"/>
                <a:gd name="T16" fmla="*/ 347 w 1275"/>
                <a:gd name="T17" fmla="*/ 509 h 1655"/>
                <a:gd name="T18" fmla="*/ 927 w 1275"/>
                <a:gd name="T19" fmla="*/ 446 h 1655"/>
                <a:gd name="T20" fmla="*/ 915 w 1275"/>
                <a:gd name="T21" fmla="*/ 354 h 1655"/>
                <a:gd name="T22" fmla="*/ 881 w 1275"/>
                <a:gd name="T23" fmla="*/ 273 h 1655"/>
                <a:gd name="T24" fmla="*/ 827 w 1275"/>
                <a:gd name="T25" fmla="*/ 205 h 1655"/>
                <a:gd name="T26" fmla="*/ 759 w 1275"/>
                <a:gd name="T27" fmla="*/ 158 h 1655"/>
                <a:gd name="T28" fmla="*/ 680 w 1275"/>
                <a:gd name="T29" fmla="*/ 131 h 1655"/>
                <a:gd name="T30" fmla="*/ 637 w 1275"/>
                <a:gd name="T31" fmla="*/ 0 h 1655"/>
                <a:gd name="T32" fmla="*/ 737 w 1275"/>
                <a:gd name="T33" fmla="*/ 14 h 1655"/>
                <a:gd name="T34" fmla="*/ 828 w 1275"/>
                <a:gd name="T35" fmla="*/ 52 h 1655"/>
                <a:gd name="T36" fmla="*/ 907 w 1275"/>
                <a:gd name="T37" fmla="*/ 113 h 1655"/>
                <a:gd name="T38" fmla="*/ 971 w 1275"/>
                <a:gd name="T39" fmla="*/ 191 h 1655"/>
                <a:gd name="T40" fmla="*/ 1016 w 1275"/>
                <a:gd name="T41" fmla="*/ 285 h 1655"/>
                <a:gd name="T42" fmla="*/ 1040 w 1275"/>
                <a:gd name="T43" fmla="*/ 391 h 1655"/>
                <a:gd name="T44" fmla="*/ 1043 w 1275"/>
                <a:gd name="T45" fmla="*/ 509 h 1655"/>
                <a:gd name="T46" fmla="*/ 1275 w 1275"/>
                <a:gd name="T47" fmla="*/ 1655 h 1655"/>
                <a:gd name="T48" fmla="*/ 0 w 1275"/>
                <a:gd name="T49" fmla="*/ 509 h 1655"/>
                <a:gd name="T50" fmla="*/ 231 w 1275"/>
                <a:gd name="T51" fmla="*/ 446 h 1655"/>
                <a:gd name="T52" fmla="*/ 244 w 1275"/>
                <a:gd name="T53" fmla="*/ 336 h 1655"/>
                <a:gd name="T54" fmla="*/ 279 w 1275"/>
                <a:gd name="T55" fmla="*/ 237 h 1655"/>
                <a:gd name="T56" fmla="*/ 334 w 1275"/>
                <a:gd name="T57" fmla="*/ 150 h 1655"/>
                <a:gd name="T58" fmla="*/ 406 w 1275"/>
                <a:gd name="T59" fmla="*/ 80 h 1655"/>
                <a:gd name="T60" fmla="*/ 491 w 1275"/>
                <a:gd name="T61" fmla="*/ 30 h 1655"/>
                <a:gd name="T62" fmla="*/ 587 w 1275"/>
                <a:gd name="T63" fmla="*/ 4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5" h="1655">
                  <a:moveTo>
                    <a:pt x="116" y="637"/>
                  </a:moveTo>
                  <a:lnTo>
                    <a:pt x="116" y="1527"/>
                  </a:lnTo>
                  <a:lnTo>
                    <a:pt x="1160" y="1527"/>
                  </a:lnTo>
                  <a:lnTo>
                    <a:pt x="1160" y="637"/>
                  </a:lnTo>
                  <a:lnTo>
                    <a:pt x="116" y="637"/>
                  </a:lnTo>
                  <a:close/>
                  <a:moveTo>
                    <a:pt x="637" y="128"/>
                  </a:moveTo>
                  <a:lnTo>
                    <a:pt x="595" y="131"/>
                  </a:lnTo>
                  <a:lnTo>
                    <a:pt x="553" y="141"/>
                  </a:lnTo>
                  <a:lnTo>
                    <a:pt x="515" y="158"/>
                  </a:lnTo>
                  <a:lnTo>
                    <a:pt x="480" y="179"/>
                  </a:lnTo>
                  <a:lnTo>
                    <a:pt x="447" y="205"/>
                  </a:lnTo>
                  <a:lnTo>
                    <a:pt x="419" y="238"/>
                  </a:lnTo>
                  <a:lnTo>
                    <a:pt x="394" y="273"/>
                  </a:lnTo>
                  <a:lnTo>
                    <a:pt x="375" y="312"/>
                  </a:lnTo>
                  <a:lnTo>
                    <a:pt x="359" y="354"/>
                  </a:lnTo>
                  <a:lnTo>
                    <a:pt x="350" y="400"/>
                  </a:lnTo>
                  <a:lnTo>
                    <a:pt x="347" y="446"/>
                  </a:lnTo>
                  <a:lnTo>
                    <a:pt x="347" y="509"/>
                  </a:lnTo>
                  <a:lnTo>
                    <a:pt x="927" y="509"/>
                  </a:lnTo>
                  <a:lnTo>
                    <a:pt x="927" y="446"/>
                  </a:lnTo>
                  <a:lnTo>
                    <a:pt x="924" y="400"/>
                  </a:lnTo>
                  <a:lnTo>
                    <a:pt x="915" y="354"/>
                  </a:lnTo>
                  <a:lnTo>
                    <a:pt x="900" y="312"/>
                  </a:lnTo>
                  <a:lnTo>
                    <a:pt x="881" y="273"/>
                  </a:lnTo>
                  <a:lnTo>
                    <a:pt x="856" y="238"/>
                  </a:lnTo>
                  <a:lnTo>
                    <a:pt x="827" y="205"/>
                  </a:lnTo>
                  <a:lnTo>
                    <a:pt x="795" y="179"/>
                  </a:lnTo>
                  <a:lnTo>
                    <a:pt x="759" y="158"/>
                  </a:lnTo>
                  <a:lnTo>
                    <a:pt x="721" y="141"/>
                  </a:lnTo>
                  <a:lnTo>
                    <a:pt x="680" y="131"/>
                  </a:lnTo>
                  <a:lnTo>
                    <a:pt x="637" y="128"/>
                  </a:lnTo>
                  <a:close/>
                  <a:moveTo>
                    <a:pt x="637" y="0"/>
                  </a:moveTo>
                  <a:lnTo>
                    <a:pt x="688" y="4"/>
                  </a:lnTo>
                  <a:lnTo>
                    <a:pt x="737" y="14"/>
                  </a:lnTo>
                  <a:lnTo>
                    <a:pt x="784" y="30"/>
                  </a:lnTo>
                  <a:lnTo>
                    <a:pt x="828" y="52"/>
                  </a:lnTo>
                  <a:lnTo>
                    <a:pt x="869" y="80"/>
                  </a:lnTo>
                  <a:lnTo>
                    <a:pt x="907" y="113"/>
                  </a:lnTo>
                  <a:lnTo>
                    <a:pt x="940" y="150"/>
                  </a:lnTo>
                  <a:lnTo>
                    <a:pt x="971" y="191"/>
                  </a:lnTo>
                  <a:lnTo>
                    <a:pt x="996" y="237"/>
                  </a:lnTo>
                  <a:lnTo>
                    <a:pt x="1016" y="285"/>
                  </a:lnTo>
                  <a:lnTo>
                    <a:pt x="1030" y="336"/>
                  </a:lnTo>
                  <a:lnTo>
                    <a:pt x="1040" y="391"/>
                  </a:lnTo>
                  <a:lnTo>
                    <a:pt x="1043" y="446"/>
                  </a:lnTo>
                  <a:lnTo>
                    <a:pt x="1043" y="509"/>
                  </a:lnTo>
                  <a:lnTo>
                    <a:pt x="1275" y="509"/>
                  </a:lnTo>
                  <a:lnTo>
                    <a:pt x="1275" y="1655"/>
                  </a:lnTo>
                  <a:lnTo>
                    <a:pt x="0" y="1655"/>
                  </a:lnTo>
                  <a:lnTo>
                    <a:pt x="0" y="509"/>
                  </a:lnTo>
                  <a:lnTo>
                    <a:pt x="231" y="509"/>
                  </a:lnTo>
                  <a:lnTo>
                    <a:pt x="231" y="446"/>
                  </a:lnTo>
                  <a:lnTo>
                    <a:pt x="234" y="391"/>
                  </a:lnTo>
                  <a:lnTo>
                    <a:pt x="244" y="336"/>
                  </a:lnTo>
                  <a:lnTo>
                    <a:pt x="258" y="285"/>
                  </a:lnTo>
                  <a:lnTo>
                    <a:pt x="279" y="237"/>
                  </a:lnTo>
                  <a:lnTo>
                    <a:pt x="304" y="191"/>
                  </a:lnTo>
                  <a:lnTo>
                    <a:pt x="334" y="150"/>
                  </a:lnTo>
                  <a:lnTo>
                    <a:pt x="367" y="113"/>
                  </a:lnTo>
                  <a:lnTo>
                    <a:pt x="406" y="80"/>
                  </a:lnTo>
                  <a:lnTo>
                    <a:pt x="446" y="52"/>
                  </a:lnTo>
                  <a:lnTo>
                    <a:pt x="491" y="30"/>
                  </a:lnTo>
                  <a:lnTo>
                    <a:pt x="537" y="14"/>
                  </a:lnTo>
                  <a:lnTo>
                    <a:pt x="587" y="4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359"/>
            <p:cNvSpPr>
              <a:spLocks noEditPoints="1"/>
            </p:cNvSpPr>
            <p:nvPr/>
          </p:nvSpPr>
          <p:spPr bwMode="auto">
            <a:xfrm>
              <a:off x="4773613" y="4656138"/>
              <a:ext cx="82550" cy="101600"/>
            </a:xfrm>
            <a:custGeom>
              <a:avLst/>
              <a:gdLst>
                <a:gd name="T0" fmla="*/ 205 w 464"/>
                <a:gd name="T1" fmla="*/ 131 h 636"/>
                <a:gd name="T2" fmla="*/ 158 w 464"/>
                <a:gd name="T3" fmla="*/ 155 h 636"/>
                <a:gd name="T4" fmla="*/ 127 w 464"/>
                <a:gd name="T5" fmla="*/ 198 h 636"/>
                <a:gd name="T6" fmla="*/ 115 w 464"/>
                <a:gd name="T7" fmla="*/ 255 h 636"/>
                <a:gd name="T8" fmla="*/ 127 w 464"/>
                <a:gd name="T9" fmla="*/ 310 h 636"/>
                <a:gd name="T10" fmla="*/ 158 w 464"/>
                <a:gd name="T11" fmla="*/ 353 h 636"/>
                <a:gd name="T12" fmla="*/ 205 w 464"/>
                <a:gd name="T13" fmla="*/ 378 h 636"/>
                <a:gd name="T14" fmla="*/ 257 w 464"/>
                <a:gd name="T15" fmla="*/ 378 h 636"/>
                <a:gd name="T16" fmla="*/ 304 w 464"/>
                <a:gd name="T17" fmla="*/ 353 h 636"/>
                <a:gd name="T18" fmla="*/ 335 w 464"/>
                <a:gd name="T19" fmla="*/ 310 h 636"/>
                <a:gd name="T20" fmla="*/ 347 w 464"/>
                <a:gd name="T21" fmla="*/ 255 h 636"/>
                <a:gd name="T22" fmla="*/ 335 w 464"/>
                <a:gd name="T23" fmla="*/ 198 h 636"/>
                <a:gd name="T24" fmla="*/ 304 w 464"/>
                <a:gd name="T25" fmla="*/ 155 h 636"/>
                <a:gd name="T26" fmla="*/ 257 w 464"/>
                <a:gd name="T27" fmla="*/ 131 h 636"/>
                <a:gd name="T28" fmla="*/ 231 w 464"/>
                <a:gd name="T29" fmla="*/ 0 h 636"/>
                <a:gd name="T30" fmla="*/ 305 w 464"/>
                <a:gd name="T31" fmla="*/ 13 h 636"/>
                <a:gd name="T32" fmla="*/ 369 w 464"/>
                <a:gd name="T33" fmla="*/ 48 h 636"/>
                <a:gd name="T34" fmla="*/ 418 w 464"/>
                <a:gd name="T35" fmla="*/ 104 h 636"/>
                <a:gd name="T36" fmla="*/ 451 w 464"/>
                <a:gd name="T37" fmla="*/ 174 h 636"/>
                <a:gd name="T38" fmla="*/ 464 w 464"/>
                <a:gd name="T39" fmla="*/ 255 h 636"/>
                <a:gd name="T40" fmla="*/ 452 w 464"/>
                <a:gd name="T41" fmla="*/ 330 h 636"/>
                <a:gd name="T42" fmla="*/ 423 w 464"/>
                <a:gd name="T43" fmla="*/ 397 h 636"/>
                <a:gd name="T44" fmla="*/ 379 w 464"/>
                <a:gd name="T45" fmla="*/ 450 h 636"/>
                <a:gd name="T46" fmla="*/ 321 w 464"/>
                <a:gd name="T47" fmla="*/ 488 h 636"/>
                <a:gd name="T48" fmla="*/ 290 w 464"/>
                <a:gd name="T49" fmla="*/ 573 h 636"/>
                <a:gd name="T50" fmla="*/ 278 w 464"/>
                <a:gd name="T51" fmla="*/ 611 h 636"/>
                <a:gd name="T52" fmla="*/ 249 w 464"/>
                <a:gd name="T53" fmla="*/ 633 h 636"/>
                <a:gd name="T54" fmla="*/ 213 w 464"/>
                <a:gd name="T55" fmla="*/ 633 h 636"/>
                <a:gd name="T56" fmla="*/ 185 w 464"/>
                <a:gd name="T57" fmla="*/ 611 h 636"/>
                <a:gd name="T58" fmla="*/ 174 w 464"/>
                <a:gd name="T59" fmla="*/ 573 h 636"/>
                <a:gd name="T60" fmla="*/ 141 w 464"/>
                <a:gd name="T61" fmla="*/ 488 h 636"/>
                <a:gd name="T62" fmla="*/ 84 w 464"/>
                <a:gd name="T63" fmla="*/ 450 h 636"/>
                <a:gd name="T64" fmla="*/ 39 w 464"/>
                <a:gd name="T65" fmla="*/ 397 h 636"/>
                <a:gd name="T66" fmla="*/ 10 w 464"/>
                <a:gd name="T67" fmla="*/ 330 h 636"/>
                <a:gd name="T68" fmla="*/ 0 w 464"/>
                <a:gd name="T69" fmla="*/ 255 h 636"/>
                <a:gd name="T70" fmla="*/ 11 w 464"/>
                <a:gd name="T71" fmla="*/ 174 h 636"/>
                <a:gd name="T72" fmla="*/ 44 w 464"/>
                <a:gd name="T73" fmla="*/ 104 h 636"/>
                <a:gd name="T74" fmla="*/ 95 w 464"/>
                <a:gd name="T75" fmla="*/ 48 h 636"/>
                <a:gd name="T76" fmla="*/ 158 w 464"/>
                <a:gd name="T77" fmla="*/ 13 h 636"/>
                <a:gd name="T78" fmla="*/ 231 w 464"/>
                <a:gd name="T7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4" h="636">
                  <a:moveTo>
                    <a:pt x="231" y="127"/>
                  </a:moveTo>
                  <a:lnTo>
                    <a:pt x="205" y="131"/>
                  </a:lnTo>
                  <a:lnTo>
                    <a:pt x="181" y="141"/>
                  </a:lnTo>
                  <a:lnTo>
                    <a:pt x="158" y="155"/>
                  </a:lnTo>
                  <a:lnTo>
                    <a:pt x="140" y="175"/>
                  </a:lnTo>
                  <a:lnTo>
                    <a:pt x="127" y="198"/>
                  </a:lnTo>
                  <a:lnTo>
                    <a:pt x="118" y="226"/>
                  </a:lnTo>
                  <a:lnTo>
                    <a:pt x="115" y="255"/>
                  </a:lnTo>
                  <a:lnTo>
                    <a:pt x="118" y="284"/>
                  </a:lnTo>
                  <a:lnTo>
                    <a:pt x="127" y="310"/>
                  </a:lnTo>
                  <a:lnTo>
                    <a:pt x="140" y="333"/>
                  </a:lnTo>
                  <a:lnTo>
                    <a:pt x="158" y="353"/>
                  </a:lnTo>
                  <a:lnTo>
                    <a:pt x="181" y="369"/>
                  </a:lnTo>
                  <a:lnTo>
                    <a:pt x="205" y="378"/>
                  </a:lnTo>
                  <a:lnTo>
                    <a:pt x="231" y="381"/>
                  </a:lnTo>
                  <a:lnTo>
                    <a:pt x="257" y="378"/>
                  </a:lnTo>
                  <a:lnTo>
                    <a:pt x="283" y="369"/>
                  </a:lnTo>
                  <a:lnTo>
                    <a:pt x="304" y="353"/>
                  </a:lnTo>
                  <a:lnTo>
                    <a:pt x="322" y="333"/>
                  </a:lnTo>
                  <a:lnTo>
                    <a:pt x="335" y="310"/>
                  </a:lnTo>
                  <a:lnTo>
                    <a:pt x="344" y="284"/>
                  </a:lnTo>
                  <a:lnTo>
                    <a:pt x="347" y="255"/>
                  </a:lnTo>
                  <a:lnTo>
                    <a:pt x="344" y="226"/>
                  </a:lnTo>
                  <a:lnTo>
                    <a:pt x="335" y="198"/>
                  </a:lnTo>
                  <a:lnTo>
                    <a:pt x="322" y="175"/>
                  </a:lnTo>
                  <a:lnTo>
                    <a:pt x="304" y="155"/>
                  </a:lnTo>
                  <a:lnTo>
                    <a:pt x="283" y="141"/>
                  </a:lnTo>
                  <a:lnTo>
                    <a:pt x="257" y="131"/>
                  </a:lnTo>
                  <a:lnTo>
                    <a:pt x="231" y="127"/>
                  </a:lnTo>
                  <a:close/>
                  <a:moveTo>
                    <a:pt x="231" y="0"/>
                  </a:moveTo>
                  <a:lnTo>
                    <a:pt x="269" y="3"/>
                  </a:lnTo>
                  <a:lnTo>
                    <a:pt x="305" y="13"/>
                  </a:lnTo>
                  <a:lnTo>
                    <a:pt x="338" y="28"/>
                  </a:lnTo>
                  <a:lnTo>
                    <a:pt x="369" y="48"/>
                  </a:lnTo>
                  <a:lnTo>
                    <a:pt x="395" y="74"/>
                  </a:lnTo>
                  <a:lnTo>
                    <a:pt x="418" y="104"/>
                  </a:lnTo>
                  <a:lnTo>
                    <a:pt x="437" y="137"/>
                  </a:lnTo>
                  <a:lnTo>
                    <a:pt x="451" y="174"/>
                  </a:lnTo>
                  <a:lnTo>
                    <a:pt x="461" y="214"/>
                  </a:lnTo>
                  <a:lnTo>
                    <a:pt x="464" y="255"/>
                  </a:lnTo>
                  <a:lnTo>
                    <a:pt x="461" y="294"/>
                  </a:lnTo>
                  <a:lnTo>
                    <a:pt x="452" y="330"/>
                  </a:lnTo>
                  <a:lnTo>
                    <a:pt x="440" y="365"/>
                  </a:lnTo>
                  <a:lnTo>
                    <a:pt x="423" y="397"/>
                  </a:lnTo>
                  <a:lnTo>
                    <a:pt x="403" y="424"/>
                  </a:lnTo>
                  <a:lnTo>
                    <a:pt x="379" y="450"/>
                  </a:lnTo>
                  <a:lnTo>
                    <a:pt x="351" y="471"/>
                  </a:lnTo>
                  <a:lnTo>
                    <a:pt x="321" y="488"/>
                  </a:lnTo>
                  <a:lnTo>
                    <a:pt x="290" y="500"/>
                  </a:lnTo>
                  <a:lnTo>
                    <a:pt x="290" y="573"/>
                  </a:lnTo>
                  <a:lnTo>
                    <a:pt x="287" y="593"/>
                  </a:lnTo>
                  <a:lnTo>
                    <a:pt x="278" y="611"/>
                  </a:lnTo>
                  <a:lnTo>
                    <a:pt x="266" y="624"/>
                  </a:lnTo>
                  <a:lnTo>
                    <a:pt x="249" y="633"/>
                  </a:lnTo>
                  <a:lnTo>
                    <a:pt x="231" y="636"/>
                  </a:lnTo>
                  <a:lnTo>
                    <a:pt x="213" y="633"/>
                  </a:lnTo>
                  <a:lnTo>
                    <a:pt x="197" y="624"/>
                  </a:lnTo>
                  <a:lnTo>
                    <a:pt x="185" y="611"/>
                  </a:lnTo>
                  <a:lnTo>
                    <a:pt x="177" y="593"/>
                  </a:lnTo>
                  <a:lnTo>
                    <a:pt x="174" y="573"/>
                  </a:lnTo>
                  <a:lnTo>
                    <a:pt x="174" y="500"/>
                  </a:lnTo>
                  <a:lnTo>
                    <a:pt x="141" y="488"/>
                  </a:lnTo>
                  <a:lnTo>
                    <a:pt x="111" y="471"/>
                  </a:lnTo>
                  <a:lnTo>
                    <a:pt x="84" y="450"/>
                  </a:lnTo>
                  <a:lnTo>
                    <a:pt x="59" y="424"/>
                  </a:lnTo>
                  <a:lnTo>
                    <a:pt x="39" y="397"/>
                  </a:lnTo>
                  <a:lnTo>
                    <a:pt x="22" y="365"/>
                  </a:lnTo>
                  <a:lnTo>
                    <a:pt x="10" y="330"/>
                  </a:lnTo>
                  <a:lnTo>
                    <a:pt x="2" y="294"/>
                  </a:lnTo>
                  <a:lnTo>
                    <a:pt x="0" y="255"/>
                  </a:lnTo>
                  <a:lnTo>
                    <a:pt x="3" y="214"/>
                  </a:lnTo>
                  <a:lnTo>
                    <a:pt x="11" y="174"/>
                  </a:lnTo>
                  <a:lnTo>
                    <a:pt x="25" y="137"/>
                  </a:lnTo>
                  <a:lnTo>
                    <a:pt x="44" y="104"/>
                  </a:lnTo>
                  <a:lnTo>
                    <a:pt x="68" y="74"/>
                  </a:lnTo>
                  <a:lnTo>
                    <a:pt x="95" y="48"/>
                  </a:lnTo>
                  <a:lnTo>
                    <a:pt x="125" y="28"/>
                  </a:lnTo>
                  <a:lnTo>
                    <a:pt x="158" y="13"/>
                  </a:lnTo>
                  <a:lnTo>
                    <a:pt x="194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Freeform 360"/>
            <p:cNvSpPr>
              <a:spLocks noEditPoints="1"/>
            </p:cNvSpPr>
            <p:nvPr/>
          </p:nvSpPr>
          <p:spPr bwMode="auto">
            <a:xfrm>
              <a:off x="4446588" y="4221163"/>
              <a:ext cx="347663" cy="566738"/>
            </a:xfrm>
            <a:custGeom>
              <a:avLst/>
              <a:gdLst>
                <a:gd name="T0" fmla="*/ 116 w 1971"/>
                <a:gd name="T1" fmla="*/ 128 h 3565"/>
                <a:gd name="T2" fmla="*/ 116 w 1971"/>
                <a:gd name="T3" fmla="*/ 701 h 3565"/>
                <a:gd name="T4" fmla="*/ 1856 w 1971"/>
                <a:gd name="T5" fmla="*/ 701 h 3565"/>
                <a:gd name="T6" fmla="*/ 1856 w 1971"/>
                <a:gd name="T7" fmla="*/ 128 h 3565"/>
                <a:gd name="T8" fmla="*/ 116 w 1971"/>
                <a:gd name="T9" fmla="*/ 128 h 3565"/>
                <a:gd name="T10" fmla="*/ 0 w 1971"/>
                <a:gd name="T11" fmla="*/ 0 h 3565"/>
                <a:gd name="T12" fmla="*/ 1971 w 1971"/>
                <a:gd name="T13" fmla="*/ 0 h 3565"/>
                <a:gd name="T14" fmla="*/ 1971 w 1971"/>
                <a:gd name="T15" fmla="*/ 1656 h 3565"/>
                <a:gd name="T16" fmla="*/ 1968 w 1971"/>
                <a:gd name="T17" fmla="*/ 1676 h 3565"/>
                <a:gd name="T18" fmla="*/ 1960 w 1971"/>
                <a:gd name="T19" fmla="*/ 1693 h 3565"/>
                <a:gd name="T20" fmla="*/ 1948 w 1971"/>
                <a:gd name="T21" fmla="*/ 1707 h 3565"/>
                <a:gd name="T22" fmla="*/ 1932 w 1971"/>
                <a:gd name="T23" fmla="*/ 1716 h 3565"/>
                <a:gd name="T24" fmla="*/ 1913 w 1971"/>
                <a:gd name="T25" fmla="*/ 1720 h 3565"/>
                <a:gd name="T26" fmla="*/ 1895 w 1971"/>
                <a:gd name="T27" fmla="*/ 1716 h 3565"/>
                <a:gd name="T28" fmla="*/ 1879 w 1971"/>
                <a:gd name="T29" fmla="*/ 1707 h 3565"/>
                <a:gd name="T30" fmla="*/ 1867 w 1971"/>
                <a:gd name="T31" fmla="*/ 1693 h 3565"/>
                <a:gd name="T32" fmla="*/ 1859 w 1971"/>
                <a:gd name="T33" fmla="*/ 1676 h 3565"/>
                <a:gd name="T34" fmla="*/ 1856 w 1971"/>
                <a:gd name="T35" fmla="*/ 1656 h 3565"/>
                <a:gd name="T36" fmla="*/ 1856 w 1971"/>
                <a:gd name="T37" fmla="*/ 828 h 3565"/>
                <a:gd name="T38" fmla="*/ 116 w 1971"/>
                <a:gd name="T39" fmla="*/ 828 h 3565"/>
                <a:gd name="T40" fmla="*/ 116 w 1971"/>
                <a:gd name="T41" fmla="*/ 3398 h 3565"/>
                <a:gd name="T42" fmla="*/ 986 w 1971"/>
                <a:gd name="T43" fmla="*/ 2443 h 3565"/>
                <a:gd name="T44" fmla="*/ 1265 w 1971"/>
                <a:gd name="T45" fmla="*/ 2750 h 3565"/>
                <a:gd name="T46" fmla="*/ 1274 w 1971"/>
                <a:gd name="T47" fmla="*/ 2763 h 3565"/>
                <a:gd name="T48" fmla="*/ 1280 w 1971"/>
                <a:gd name="T49" fmla="*/ 2779 h 3565"/>
                <a:gd name="T50" fmla="*/ 1282 w 1971"/>
                <a:gd name="T51" fmla="*/ 2794 h 3565"/>
                <a:gd name="T52" fmla="*/ 1280 w 1971"/>
                <a:gd name="T53" fmla="*/ 2811 h 3565"/>
                <a:gd name="T54" fmla="*/ 1274 w 1971"/>
                <a:gd name="T55" fmla="*/ 2826 h 3565"/>
                <a:gd name="T56" fmla="*/ 1265 w 1971"/>
                <a:gd name="T57" fmla="*/ 2840 h 3565"/>
                <a:gd name="T58" fmla="*/ 1253 w 1971"/>
                <a:gd name="T59" fmla="*/ 2850 h 3565"/>
                <a:gd name="T60" fmla="*/ 1239 w 1971"/>
                <a:gd name="T61" fmla="*/ 2856 h 3565"/>
                <a:gd name="T62" fmla="*/ 1223 w 1971"/>
                <a:gd name="T63" fmla="*/ 2859 h 3565"/>
                <a:gd name="T64" fmla="*/ 1209 w 1971"/>
                <a:gd name="T65" fmla="*/ 2856 h 3565"/>
                <a:gd name="T66" fmla="*/ 1195 w 1971"/>
                <a:gd name="T67" fmla="*/ 2850 h 3565"/>
                <a:gd name="T68" fmla="*/ 1183 w 1971"/>
                <a:gd name="T69" fmla="*/ 2840 h 3565"/>
                <a:gd name="T70" fmla="*/ 986 w 1971"/>
                <a:gd name="T71" fmla="*/ 2623 h 3565"/>
                <a:gd name="T72" fmla="*/ 154 w 1971"/>
                <a:gd name="T73" fmla="*/ 3536 h 3565"/>
                <a:gd name="T74" fmla="*/ 140 w 1971"/>
                <a:gd name="T75" fmla="*/ 3548 h 3565"/>
                <a:gd name="T76" fmla="*/ 124 w 1971"/>
                <a:gd name="T77" fmla="*/ 3558 h 3565"/>
                <a:gd name="T78" fmla="*/ 108 w 1971"/>
                <a:gd name="T79" fmla="*/ 3564 h 3565"/>
                <a:gd name="T80" fmla="*/ 90 w 1971"/>
                <a:gd name="T81" fmla="*/ 3565 h 3565"/>
                <a:gd name="T82" fmla="*/ 73 w 1971"/>
                <a:gd name="T83" fmla="*/ 3564 h 3565"/>
                <a:gd name="T84" fmla="*/ 56 w 1971"/>
                <a:gd name="T85" fmla="*/ 3557 h 3565"/>
                <a:gd name="T86" fmla="*/ 37 w 1971"/>
                <a:gd name="T87" fmla="*/ 3546 h 3565"/>
                <a:gd name="T88" fmla="*/ 21 w 1971"/>
                <a:gd name="T89" fmla="*/ 3531 h 3565"/>
                <a:gd name="T90" fmla="*/ 10 w 1971"/>
                <a:gd name="T91" fmla="*/ 3512 h 3565"/>
                <a:gd name="T92" fmla="*/ 2 w 1971"/>
                <a:gd name="T93" fmla="*/ 3490 h 3565"/>
                <a:gd name="T94" fmla="*/ 0 w 1971"/>
                <a:gd name="T95" fmla="*/ 3466 h 3565"/>
                <a:gd name="T96" fmla="*/ 0 w 1971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1" h="3565">
                  <a:moveTo>
                    <a:pt x="116" y="128"/>
                  </a:moveTo>
                  <a:lnTo>
                    <a:pt x="116" y="701"/>
                  </a:lnTo>
                  <a:lnTo>
                    <a:pt x="1856" y="701"/>
                  </a:lnTo>
                  <a:lnTo>
                    <a:pt x="1856" y="128"/>
                  </a:lnTo>
                  <a:lnTo>
                    <a:pt x="116" y="128"/>
                  </a:lnTo>
                  <a:close/>
                  <a:moveTo>
                    <a:pt x="0" y="0"/>
                  </a:moveTo>
                  <a:lnTo>
                    <a:pt x="1971" y="0"/>
                  </a:lnTo>
                  <a:lnTo>
                    <a:pt x="1971" y="1656"/>
                  </a:lnTo>
                  <a:lnTo>
                    <a:pt x="1968" y="1676"/>
                  </a:lnTo>
                  <a:lnTo>
                    <a:pt x="1960" y="1693"/>
                  </a:lnTo>
                  <a:lnTo>
                    <a:pt x="1948" y="1707"/>
                  </a:lnTo>
                  <a:lnTo>
                    <a:pt x="1932" y="1716"/>
                  </a:lnTo>
                  <a:lnTo>
                    <a:pt x="1913" y="1720"/>
                  </a:lnTo>
                  <a:lnTo>
                    <a:pt x="1895" y="1716"/>
                  </a:lnTo>
                  <a:lnTo>
                    <a:pt x="1879" y="1707"/>
                  </a:lnTo>
                  <a:lnTo>
                    <a:pt x="1867" y="1693"/>
                  </a:lnTo>
                  <a:lnTo>
                    <a:pt x="1859" y="1676"/>
                  </a:lnTo>
                  <a:lnTo>
                    <a:pt x="1856" y="1656"/>
                  </a:lnTo>
                  <a:lnTo>
                    <a:pt x="1856" y="828"/>
                  </a:lnTo>
                  <a:lnTo>
                    <a:pt x="116" y="828"/>
                  </a:lnTo>
                  <a:lnTo>
                    <a:pt x="116" y="3398"/>
                  </a:lnTo>
                  <a:lnTo>
                    <a:pt x="986" y="2443"/>
                  </a:lnTo>
                  <a:lnTo>
                    <a:pt x="1265" y="2750"/>
                  </a:lnTo>
                  <a:lnTo>
                    <a:pt x="1274" y="2763"/>
                  </a:lnTo>
                  <a:lnTo>
                    <a:pt x="1280" y="2779"/>
                  </a:lnTo>
                  <a:lnTo>
                    <a:pt x="1282" y="2794"/>
                  </a:lnTo>
                  <a:lnTo>
                    <a:pt x="1280" y="2811"/>
                  </a:lnTo>
                  <a:lnTo>
                    <a:pt x="1274" y="2826"/>
                  </a:lnTo>
                  <a:lnTo>
                    <a:pt x="1265" y="2840"/>
                  </a:lnTo>
                  <a:lnTo>
                    <a:pt x="1253" y="2850"/>
                  </a:lnTo>
                  <a:lnTo>
                    <a:pt x="1239" y="2856"/>
                  </a:lnTo>
                  <a:lnTo>
                    <a:pt x="1223" y="2859"/>
                  </a:lnTo>
                  <a:lnTo>
                    <a:pt x="1209" y="2856"/>
                  </a:lnTo>
                  <a:lnTo>
                    <a:pt x="1195" y="2850"/>
                  </a:lnTo>
                  <a:lnTo>
                    <a:pt x="1183" y="2840"/>
                  </a:lnTo>
                  <a:lnTo>
                    <a:pt x="986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8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6" y="3557"/>
                  </a:lnTo>
                  <a:lnTo>
                    <a:pt x="37" y="3546"/>
                  </a:lnTo>
                  <a:lnTo>
                    <a:pt x="21" y="3531"/>
                  </a:lnTo>
                  <a:lnTo>
                    <a:pt x="10" y="3512"/>
                  </a:lnTo>
                  <a:lnTo>
                    <a:pt x="2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3" name="Group 1522"/>
          <p:cNvGrpSpPr/>
          <p:nvPr/>
        </p:nvGrpSpPr>
        <p:grpSpPr>
          <a:xfrm>
            <a:off x="3508958" y="2682939"/>
            <a:ext cx="487363" cy="566738"/>
            <a:chOff x="3521075" y="4221163"/>
            <a:chExt cx="487363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6" name="Freeform 365"/>
            <p:cNvSpPr>
              <a:spLocks noEditPoints="1"/>
            </p:cNvSpPr>
            <p:nvPr/>
          </p:nvSpPr>
          <p:spPr bwMode="auto">
            <a:xfrm>
              <a:off x="3741738" y="4505325"/>
              <a:ext cx="266700" cy="265113"/>
            </a:xfrm>
            <a:custGeom>
              <a:avLst/>
              <a:gdLst>
                <a:gd name="T0" fmla="*/ 181 w 1514"/>
                <a:gd name="T1" fmla="*/ 1473 h 1672"/>
                <a:gd name="T2" fmla="*/ 250 w 1514"/>
                <a:gd name="T3" fmla="*/ 1191 h 1672"/>
                <a:gd name="T4" fmla="*/ 302 w 1514"/>
                <a:gd name="T5" fmla="*/ 1069 h 1672"/>
                <a:gd name="T6" fmla="*/ 1137 w 1514"/>
                <a:gd name="T7" fmla="*/ 686 h 1672"/>
                <a:gd name="T8" fmla="*/ 1178 w 1514"/>
                <a:gd name="T9" fmla="*/ 127 h 1672"/>
                <a:gd name="T10" fmla="*/ 1149 w 1514"/>
                <a:gd name="T11" fmla="*/ 135 h 1672"/>
                <a:gd name="T12" fmla="*/ 974 w 1514"/>
                <a:gd name="T13" fmla="*/ 327 h 1672"/>
                <a:gd name="T14" fmla="*/ 1382 w 1514"/>
                <a:gd name="T15" fmla="*/ 416 h 1672"/>
                <a:gd name="T16" fmla="*/ 1396 w 1514"/>
                <a:gd name="T17" fmla="*/ 388 h 1672"/>
                <a:gd name="T18" fmla="*/ 1396 w 1514"/>
                <a:gd name="T19" fmla="*/ 356 h 1672"/>
                <a:gd name="T20" fmla="*/ 1382 w 1514"/>
                <a:gd name="T21" fmla="*/ 327 h 1672"/>
                <a:gd name="T22" fmla="*/ 1206 w 1514"/>
                <a:gd name="T23" fmla="*/ 136 h 1672"/>
                <a:gd name="T24" fmla="*/ 1178 w 1514"/>
                <a:gd name="T25" fmla="*/ 127 h 1672"/>
                <a:gd name="T26" fmla="*/ 1204 w 1514"/>
                <a:gd name="T27" fmla="*/ 2 h 1672"/>
                <a:gd name="T28" fmla="*/ 1255 w 1514"/>
                <a:gd name="T29" fmla="*/ 20 h 1672"/>
                <a:gd name="T30" fmla="*/ 1299 w 1514"/>
                <a:gd name="T31" fmla="*/ 55 h 1672"/>
                <a:gd name="T32" fmla="*/ 1482 w 1514"/>
                <a:gd name="T33" fmla="*/ 260 h 1672"/>
                <a:gd name="T34" fmla="*/ 1506 w 1514"/>
                <a:gd name="T35" fmla="*/ 314 h 1672"/>
                <a:gd name="T36" fmla="*/ 1514 w 1514"/>
                <a:gd name="T37" fmla="*/ 371 h 1672"/>
                <a:gd name="T38" fmla="*/ 1506 w 1514"/>
                <a:gd name="T39" fmla="*/ 429 h 1672"/>
                <a:gd name="T40" fmla="*/ 1482 w 1514"/>
                <a:gd name="T41" fmla="*/ 482 h 1672"/>
                <a:gd name="T42" fmla="*/ 577 w 1514"/>
                <a:gd name="T43" fmla="*/ 1486 h 1672"/>
                <a:gd name="T44" fmla="*/ 98 w 1514"/>
                <a:gd name="T45" fmla="*/ 1653 h 1672"/>
                <a:gd name="T46" fmla="*/ 72 w 1514"/>
                <a:gd name="T47" fmla="*/ 1670 h 1672"/>
                <a:gd name="T48" fmla="*/ 43 w 1514"/>
                <a:gd name="T49" fmla="*/ 1670 h 1672"/>
                <a:gd name="T50" fmla="*/ 17 w 1514"/>
                <a:gd name="T51" fmla="*/ 1654 h 1672"/>
                <a:gd name="T52" fmla="*/ 17 w 1514"/>
                <a:gd name="T53" fmla="*/ 1653 h 1672"/>
                <a:gd name="T54" fmla="*/ 2 w 1514"/>
                <a:gd name="T55" fmla="*/ 1625 h 1672"/>
                <a:gd name="T56" fmla="*/ 2 w 1514"/>
                <a:gd name="T57" fmla="*/ 1592 h 1672"/>
                <a:gd name="T58" fmla="*/ 17 w 1514"/>
                <a:gd name="T59" fmla="*/ 1564 h 1672"/>
                <a:gd name="T60" fmla="*/ 169 w 1514"/>
                <a:gd name="T61" fmla="*/ 1036 h 1672"/>
                <a:gd name="T62" fmla="*/ 1077 w 1514"/>
                <a:gd name="T63" fmla="*/ 35 h 1672"/>
                <a:gd name="T64" fmla="*/ 1125 w 1514"/>
                <a:gd name="T65" fmla="*/ 9 h 1672"/>
                <a:gd name="T66" fmla="*/ 1178 w 1514"/>
                <a:gd name="T67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4" h="1672">
                  <a:moveTo>
                    <a:pt x="250" y="1191"/>
                  </a:moveTo>
                  <a:lnTo>
                    <a:pt x="181" y="1473"/>
                  </a:lnTo>
                  <a:lnTo>
                    <a:pt x="436" y="1396"/>
                  </a:lnTo>
                  <a:lnTo>
                    <a:pt x="250" y="1191"/>
                  </a:lnTo>
                  <a:close/>
                  <a:moveTo>
                    <a:pt x="892" y="417"/>
                  </a:moveTo>
                  <a:lnTo>
                    <a:pt x="302" y="1069"/>
                  </a:lnTo>
                  <a:lnTo>
                    <a:pt x="547" y="1338"/>
                  </a:lnTo>
                  <a:lnTo>
                    <a:pt x="1137" y="686"/>
                  </a:lnTo>
                  <a:lnTo>
                    <a:pt x="892" y="417"/>
                  </a:lnTo>
                  <a:close/>
                  <a:moveTo>
                    <a:pt x="1178" y="127"/>
                  </a:moveTo>
                  <a:lnTo>
                    <a:pt x="1163" y="129"/>
                  </a:lnTo>
                  <a:lnTo>
                    <a:pt x="1149" y="135"/>
                  </a:lnTo>
                  <a:lnTo>
                    <a:pt x="1137" y="146"/>
                  </a:lnTo>
                  <a:lnTo>
                    <a:pt x="974" y="327"/>
                  </a:lnTo>
                  <a:lnTo>
                    <a:pt x="1219" y="596"/>
                  </a:lnTo>
                  <a:lnTo>
                    <a:pt x="1382" y="416"/>
                  </a:lnTo>
                  <a:lnTo>
                    <a:pt x="1391" y="402"/>
                  </a:lnTo>
                  <a:lnTo>
                    <a:pt x="1396" y="388"/>
                  </a:lnTo>
                  <a:lnTo>
                    <a:pt x="1398" y="371"/>
                  </a:lnTo>
                  <a:lnTo>
                    <a:pt x="1396" y="356"/>
                  </a:lnTo>
                  <a:lnTo>
                    <a:pt x="1391" y="340"/>
                  </a:lnTo>
                  <a:lnTo>
                    <a:pt x="1382" y="327"/>
                  </a:lnTo>
                  <a:lnTo>
                    <a:pt x="1218" y="146"/>
                  </a:lnTo>
                  <a:lnTo>
                    <a:pt x="1206" y="136"/>
                  </a:lnTo>
                  <a:lnTo>
                    <a:pt x="1192" y="129"/>
                  </a:lnTo>
                  <a:lnTo>
                    <a:pt x="1178" y="127"/>
                  </a:lnTo>
                  <a:close/>
                  <a:moveTo>
                    <a:pt x="1178" y="0"/>
                  </a:moveTo>
                  <a:lnTo>
                    <a:pt x="1204" y="2"/>
                  </a:lnTo>
                  <a:lnTo>
                    <a:pt x="1230" y="9"/>
                  </a:lnTo>
                  <a:lnTo>
                    <a:pt x="1255" y="20"/>
                  </a:lnTo>
                  <a:lnTo>
                    <a:pt x="1278" y="35"/>
                  </a:lnTo>
                  <a:lnTo>
                    <a:pt x="1299" y="55"/>
                  </a:lnTo>
                  <a:lnTo>
                    <a:pt x="1464" y="237"/>
                  </a:lnTo>
                  <a:lnTo>
                    <a:pt x="1482" y="260"/>
                  </a:lnTo>
                  <a:lnTo>
                    <a:pt x="1496" y="286"/>
                  </a:lnTo>
                  <a:lnTo>
                    <a:pt x="1506" y="314"/>
                  </a:lnTo>
                  <a:lnTo>
                    <a:pt x="1512" y="342"/>
                  </a:lnTo>
                  <a:lnTo>
                    <a:pt x="1514" y="371"/>
                  </a:lnTo>
                  <a:lnTo>
                    <a:pt x="1512" y="400"/>
                  </a:lnTo>
                  <a:lnTo>
                    <a:pt x="1506" y="429"/>
                  </a:lnTo>
                  <a:lnTo>
                    <a:pt x="1496" y="457"/>
                  </a:lnTo>
                  <a:lnTo>
                    <a:pt x="1482" y="482"/>
                  </a:lnTo>
                  <a:lnTo>
                    <a:pt x="1464" y="505"/>
                  </a:lnTo>
                  <a:lnTo>
                    <a:pt x="577" y="1486"/>
                  </a:lnTo>
                  <a:lnTo>
                    <a:pt x="128" y="1620"/>
                  </a:lnTo>
                  <a:lnTo>
                    <a:pt x="98" y="1653"/>
                  </a:lnTo>
                  <a:lnTo>
                    <a:pt x="86" y="1664"/>
                  </a:lnTo>
                  <a:lnTo>
                    <a:pt x="72" y="1670"/>
                  </a:lnTo>
                  <a:lnTo>
                    <a:pt x="58" y="1672"/>
                  </a:lnTo>
                  <a:lnTo>
                    <a:pt x="43" y="1670"/>
                  </a:lnTo>
                  <a:lnTo>
                    <a:pt x="30" y="1664"/>
                  </a:lnTo>
                  <a:lnTo>
                    <a:pt x="17" y="1654"/>
                  </a:lnTo>
                  <a:lnTo>
                    <a:pt x="16" y="1654"/>
                  </a:lnTo>
                  <a:lnTo>
                    <a:pt x="17" y="1653"/>
                  </a:lnTo>
                  <a:lnTo>
                    <a:pt x="8" y="1640"/>
                  </a:lnTo>
                  <a:lnTo>
                    <a:pt x="2" y="1625"/>
                  </a:lnTo>
                  <a:lnTo>
                    <a:pt x="0" y="1608"/>
                  </a:lnTo>
                  <a:lnTo>
                    <a:pt x="2" y="1592"/>
                  </a:lnTo>
                  <a:lnTo>
                    <a:pt x="8" y="1577"/>
                  </a:lnTo>
                  <a:lnTo>
                    <a:pt x="17" y="1564"/>
                  </a:lnTo>
                  <a:lnTo>
                    <a:pt x="47" y="1530"/>
                  </a:lnTo>
                  <a:lnTo>
                    <a:pt x="169" y="1036"/>
                  </a:lnTo>
                  <a:lnTo>
                    <a:pt x="1056" y="55"/>
                  </a:lnTo>
                  <a:lnTo>
                    <a:pt x="1077" y="35"/>
                  </a:lnTo>
                  <a:lnTo>
                    <a:pt x="1100" y="20"/>
                  </a:lnTo>
                  <a:lnTo>
                    <a:pt x="1125" y="9"/>
                  </a:lnTo>
                  <a:lnTo>
                    <a:pt x="1151" y="2"/>
                  </a:lnTo>
                  <a:lnTo>
                    <a:pt x="1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366"/>
            <p:cNvSpPr>
              <a:spLocks noEditPoints="1"/>
            </p:cNvSpPr>
            <p:nvPr/>
          </p:nvSpPr>
          <p:spPr bwMode="auto">
            <a:xfrm>
              <a:off x="3521075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720 h 3565"/>
                <a:gd name="T16" fmla="*/ 1956 w 1959"/>
                <a:gd name="T17" fmla="*/ 1739 h 3565"/>
                <a:gd name="T18" fmla="*/ 1948 w 1959"/>
                <a:gd name="T19" fmla="*/ 1757 h 3565"/>
                <a:gd name="T20" fmla="*/ 1936 w 1959"/>
                <a:gd name="T21" fmla="*/ 1771 h 3565"/>
                <a:gd name="T22" fmla="*/ 1920 w 1959"/>
                <a:gd name="T23" fmla="*/ 1779 h 3565"/>
                <a:gd name="T24" fmla="*/ 1901 w 1959"/>
                <a:gd name="T25" fmla="*/ 1783 h 3565"/>
                <a:gd name="T26" fmla="*/ 1883 w 1959"/>
                <a:gd name="T27" fmla="*/ 1779 h 3565"/>
                <a:gd name="T28" fmla="*/ 1867 w 1959"/>
                <a:gd name="T29" fmla="*/ 1771 h 3565"/>
                <a:gd name="T30" fmla="*/ 1855 w 1959"/>
                <a:gd name="T31" fmla="*/ 1757 h 3565"/>
                <a:gd name="T32" fmla="*/ 1847 w 1959"/>
                <a:gd name="T33" fmla="*/ 1739 h 3565"/>
                <a:gd name="T34" fmla="*/ 1844 w 1959"/>
                <a:gd name="T35" fmla="*/ 1720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7 w 1959"/>
                <a:gd name="T45" fmla="*/ 2750 h 3565"/>
                <a:gd name="T46" fmla="*/ 1267 w 1959"/>
                <a:gd name="T47" fmla="*/ 2763 h 3565"/>
                <a:gd name="T48" fmla="*/ 1272 w 1959"/>
                <a:gd name="T49" fmla="*/ 2779 h 3565"/>
                <a:gd name="T50" fmla="*/ 1274 w 1959"/>
                <a:gd name="T51" fmla="*/ 2794 h 3565"/>
                <a:gd name="T52" fmla="*/ 1272 w 1959"/>
                <a:gd name="T53" fmla="*/ 2811 h 3565"/>
                <a:gd name="T54" fmla="*/ 1267 w 1959"/>
                <a:gd name="T55" fmla="*/ 2826 h 3565"/>
                <a:gd name="T56" fmla="*/ 1257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7 w 1959"/>
                <a:gd name="T63" fmla="*/ 2859 h 3565"/>
                <a:gd name="T64" fmla="*/ 1202 w 1959"/>
                <a:gd name="T65" fmla="*/ 2856 h 3565"/>
                <a:gd name="T66" fmla="*/ 1188 w 1959"/>
                <a:gd name="T67" fmla="*/ 2850 h 3565"/>
                <a:gd name="T68" fmla="*/ 1176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3 w 1959"/>
                <a:gd name="T77" fmla="*/ 3558 h 3565"/>
                <a:gd name="T78" fmla="*/ 107 w 1959"/>
                <a:gd name="T79" fmla="*/ 3564 h 3565"/>
                <a:gd name="T80" fmla="*/ 89 w 1959"/>
                <a:gd name="T81" fmla="*/ 3565 h 3565"/>
                <a:gd name="T82" fmla="*/ 72 w 1959"/>
                <a:gd name="T83" fmla="*/ 3564 h 3565"/>
                <a:gd name="T84" fmla="*/ 55 w 1959"/>
                <a:gd name="T85" fmla="*/ 3557 h 3565"/>
                <a:gd name="T86" fmla="*/ 37 w 1959"/>
                <a:gd name="T87" fmla="*/ 3546 h 3565"/>
                <a:gd name="T88" fmla="*/ 21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720"/>
                  </a:lnTo>
                  <a:lnTo>
                    <a:pt x="1956" y="1739"/>
                  </a:lnTo>
                  <a:lnTo>
                    <a:pt x="1948" y="1757"/>
                  </a:lnTo>
                  <a:lnTo>
                    <a:pt x="1936" y="1771"/>
                  </a:lnTo>
                  <a:lnTo>
                    <a:pt x="1920" y="1779"/>
                  </a:lnTo>
                  <a:lnTo>
                    <a:pt x="1901" y="1783"/>
                  </a:lnTo>
                  <a:lnTo>
                    <a:pt x="1883" y="1779"/>
                  </a:lnTo>
                  <a:lnTo>
                    <a:pt x="1867" y="1771"/>
                  </a:lnTo>
                  <a:lnTo>
                    <a:pt x="1855" y="1757"/>
                  </a:lnTo>
                  <a:lnTo>
                    <a:pt x="1847" y="1739"/>
                  </a:lnTo>
                  <a:lnTo>
                    <a:pt x="1844" y="1720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7" y="2750"/>
                  </a:lnTo>
                  <a:lnTo>
                    <a:pt x="1267" y="2763"/>
                  </a:lnTo>
                  <a:lnTo>
                    <a:pt x="1272" y="2779"/>
                  </a:lnTo>
                  <a:lnTo>
                    <a:pt x="1274" y="2794"/>
                  </a:lnTo>
                  <a:lnTo>
                    <a:pt x="1272" y="2811"/>
                  </a:lnTo>
                  <a:lnTo>
                    <a:pt x="1267" y="2826"/>
                  </a:lnTo>
                  <a:lnTo>
                    <a:pt x="1257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7" y="2859"/>
                  </a:lnTo>
                  <a:lnTo>
                    <a:pt x="1202" y="2856"/>
                  </a:lnTo>
                  <a:lnTo>
                    <a:pt x="1188" y="2850"/>
                  </a:lnTo>
                  <a:lnTo>
                    <a:pt x="1176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3" y="3558"/>
                  </a:lnTo>
                  <a:lnTo>
                    <a:pt x="107" y="3564"/>
                  </a:lnTo>
                  <a:lnTo>
                    <a:pt x="89" y="3565"/>
                  </a:lnTo>
                  <a:lnTo>
                    <a:pt x="72" y="3564"/>
                  </a:lnTo>
                  <a:lnTo>
                    <a:pt x="55" y="3557"/>
                  </a:lnTo>
                  <a:lnTo>
                    <a:pt x="37" y="3546"/>
                  </a:lnTo>
                  <a:lnTo>
                    <a:pt x="21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4" name="Group 1523"/>
          <p:cNvGrpSpPr/>
          <p:nvPr/>
        </p:nvGrpSpPr>
        <p:grpSpPr>
          <a:xfrm>
            <a:off x="2569495" y="2682939"/>
            <a:ext cx="495301" cy="566738"/>
            <a:chOff x="2540000" y="4221163"/>
            <a:chExt cx="495301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4" name="Freeform 371"/>
            <p:cNvSpPr>
              <a:spLocks noEditPoints="1"/>
            </p:cNvSpPr>
            <p:nvPr/>
          </p:nvSpPr>
          <p:spPr bwMode="auto">
            <a:xfrm>
              <a:off x="2792413" y="4545013"/>
              <a:ext cx="242888" cy="242888"/>
            </a:xfrm>
            <a:custGeom>
              <a:avLst/>
              <a:gdLst>
                <a:gd name="T0" fmla="*/ 128 w 1527"/>
                <a:gd name="T1" fmla="*/ 127 h 1527"/>
                <a:gd name="T2" fmla="*/ 128 w 1527"/>
                <a:gd name="T3" fmla="*/ 1399 h 1527"/>
                <a:gd name="T4" fmla="*/ 700 w 1527"/>
                <a:gd name="T5" fmla="*/ 1399 h 1527"/>
                <a:gd name="T6" fmla="*/ 700 w 1527"/>
                <a:gd name="T7" fmla="*/ 599 h 1527"/>
                <a:gd name="T8" fmla="*/ 427 w 1527"/>
                <a:gd name="T9" fmla="*/ 873 h 1527"/>
                <a:gd name="T10" fmla="*/ 337 w 1527"/>
                <a:gd name="T11" fmla="*/ 782 h 1527"/>
                <a:gd name="T12" fmla="*/ 764 w 1527"/>
                <a:gd name="T13" fmla="*/ 356 h 1527"/>
                <a:gd name="T14" fmla="*/ 1191 w 1527"/>
                <a:gd name="T15" fmla="*/ 782 h 1527"/>
                <a:gd name="T16" fmla="*/ 1101 w 1527"/>
                <a:gd name="T17" fmla="*/ 873 h 1527"/>
                <a:gd name="T18" fmla="*/ 827 w 1527"/>
                <a:gd name="T19" fmla="*/ 599 h 1527"/>
                <a:gd name="T20" fmla="*/ 827 w 1527"/>
                <a:gd name="T21" fmla="*/ 1399 h 1527"/>
                <a:gd name="T22" fmla="*/ 1400 w 1527"/>
                <a:gd name="T23" fmla="*/ 1399 h 1527"/>
                <a:gd name="T24" fmla="*/ 1400 w 1527"/>
                <a:gd name="T25" fmla="*/ 127 h 1527"/>
                <a:gd name="T26" fmla="*/ 128 w 1527"/>
                <a:gd name="T27" fmla="*/ 127 h 1527"/>
                <a:gd name="T28" fmla="*/ 0 w 1527"/>
                <a:gd name="T29" fmla="*/ 0 h 1527"/>
                <a:gd name="T30" fmla="*/ 1527 w 1527"/>
                <a:gd name="T31" fmla="*/ 0 h 1527"/>
                <a:gd name="T32" fmla="*/ 1527 w 1527"/>
                <a:gd name="T33" fmla="*/ 1527 h 1527"/>
                <a:gd name="T34" fmla="*/ 0 w 1527"/>
                <a:gd name="T35" fmla="*/ 1527 h 1527"/>
                <a:gd name="T36" fmla="*/ 0 w 1527"/>
                <a:gd name="T37" fmla="*/ 0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7" h="1527">
                  <a:moveTo>
                    <a:pt x="128" y="127"/>
                  </a:moveTo>
                  <a:lnTo>
                    <a:pt x="128" y="1399"/>
                  </a:lnTo>
                  <a:lnTo>
                    <a:pt x="700" y="1399"/>
                  </a:lnTo>
                  <a:lnTo>
                    <a:pt x="700" y="599"/>
                  </a:lnTo>
                  <a:lnTo>
                    <a:pt x="427" y="873"/>
                  </a:lnTo>
                  <a:lnTo>
                    <a:pt x="337" y="782"/>
                  </a:lnTo>
                  <a:lnTo>
                    <a:pt x="764" y="356"/>
                  </a:lnTo>
                  <a:lnTo>
                    <a:pt x="1191" y="782"/>
                  </a:lnTo>
                  <a:lnTo>
                    <a:pt x="1101" y="873"/>
                  </a:lnTo>
                  <a:lnTo>
                    <a:pt x="827" y="599"/>
                  </a:lnTo>
                  <a:lnTo>
                    <a:pt x="827" y="1399"/>
                  </a:lnTo>
                  <a:lnTo>
                    <a:pt x="1400" y="1399"/>
                  </a:lnTo>
                  <a:lnTo>
                    <a:pt x="1400" y="127"/>
                  </a:lnTo>
                  <a:lnTo>
                    <a:pt x="128" y="127"/>
                  </a:lnTo>
                  <a:close/>
                  <a:moveTo>
                    <a:pt x="0" y="0"/>
                  </a:moveTo>
                  <a:lnTo>
                    <a:pt x="1527" y="0"/>
                  </a:lnTo>
                  <a:lnTo>
                    <a:pt x="1527" y="1527"/>
                  </a:lnTo>
                  <a:lnTo>
                    <a:pt x="0" y="15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372"/>
            <p:cNvSpPr>
              <a:spLocks noEditPoints="1"/>
            </p:cNvSpPr>
            <p:nvPr/>
          </p:nvSpPr>
          <p:spPr bwMode="auto">
            <a:xfrm>
              <a:off x="2540000" y="4221163"/>
              <a:ext cx="342900" cy="566738"/>
            </a:xfrm>
            <a:custGeom>
              <a:avLst/>
              <a:gdLst>
                <a:gd name="T0" fmla="*/ 127 w 2162"/>
                <a:gd name="T1" fmla="*/ 128 h 3565"/>
                <a:gd name="T2" fmla="*/ 127 w 2162"/>
                <a:gd name="T3" fmla="*/ 701 h 3565"/>
                <a:gd name="T4" fmla="*/ 2036 w 2162"/>
                <a:gd name="T5" fmla="*/ 701 h 3565"/>
                <a:gd name="T6" fmla="*/ 2036 w 2162"/>
                <a:gd name="T7" fmla="*/ 128 h 3565"/>
                <a:gd name="T8" fmla="*/ 127 w 2162"/>
                <a:gd name="T9" fmla="*/ 128 h 3565"/>
                <a:gd name="T10" fmla="*/ 0 w 2162"/>
                <a:gd name="T11" fmla="*/ 0 h 3565"/>
                <a:gd name="T12" fmla="*/ 2162 w 2162"/>
                <a:gd name="T13" fmla="*/ 0 h 3565"/>
                <a:gd name="T14" fmla="*/ 2162 w 2162"/>
                <a:gd name="T15" fmla="*/ 1720 h 3565"/>
                <a:gd name="T16" fmla="*/ 2160 w 2162"/>
                <a:gd name="T17" fmla="*/ 1739 h 3565"/>
                <a:gd name="T18" fmla="*/ 2150 w 2162"/>
                <a:gd name="T19" fmla="*/ 1757 h 3565"/>
                <a:gd name="T20" fmla="*/ 2137 w 2162"/>
                <a:gd name="T21" fmla="*/ 1771 h 3565"/>
                <a:gd name="T22" fmla="*/ 2119 w 2162"/>
                <a:gd name="T23" fmla="*/ 1779 h 3565"/>
                <a:gd name="T24" fmla="*/ 2099 w 2162"/>
                <a:gd name="T25" fmla="*/ 1783 h 3565"/>
                <a:gd name="T26" fmla="*/ 2079 w 2162"/>
                <a:gd name="T27" fmla="*/ 1779 h 3565"/>
                <a:gd name="T28" fmla="*/ 2062 w 2162"/>
                <a:gd name="T29" fmla="*/ 1771 h 3565"/>
                <a:gd name="T30" fmla="*/ 2048 w 2162"/>
                <a:gd name="T31" fmla="*/ 1757 h 3565"/>
                <a:gd name="T32" fmla="*/ 2039 w 2162"/>
                <a:gd name="T33" fmla="*/ 1739 h 3565"/>
                <a:gd name="T34" fmla="*/ 2036 w 2162"/>
                <a:gd name="T35" fmla="*/ 1720 h 3565"/>
                <a:gd name="T36" fmla="*/ 2036 w 2162"/>
                <a:gd name="T37" fmla="*/ 828 h 3565"/>
                <a:gd name="T38" fmla="*/ 127 w 2162"/>
                <a:gd name="T39" fmla="*/ 828 h 3565"/>
                <a:gd name="T40" fmla="*/ 127 w 2162"/>
                <a:gd name="T41" fmla="*/ 3398 h 3565"/>
                <a:gd name="T42" fmla="*/ 1082 w 2162"/>
                <a:gd name="T43" fmla="*/ 2443 h 3565"/>
                <a:gd name="T44" fmla="*/ 1388 w 2162"/>
                <a:gd name="T45" fmla="*/ 2750 h 3565"/>
                <a:gd name="T46" fmla="*/ 1399 w 2162"/>
                <a:gd name="T47" fmla="*/ 2763 h 3565"/>
                <a:gd name="T48" fmla="*/ 1404 w 2162"/>
                <a:gd name="T49" fmla="*/ 2779 h 3565"/>
                <a:gd name="T50" fmla="*/ 1406 w 2162"/>
                <a:gd name="T51" fmla="*/ 2794 h 3565"/>
                <a:gd name="T52" fmla="*/ 1404 w 2162"/>
                <a:gd name="T53" fmla="*/ 2811 h 3565"/>
                <a:gd name="T54" fmla="*/ 1399 w 2162"/>
                <a:gd name="T55" fmla="*/ 2826 h 3565"/>
                <a:gd name="T56" fmla="*/ 1388 w 2162"/>
                <a:gd name="T57" fmla="*/ 2840 h 3565"/>
                <a:gd name="T58" fmla="*/ 1374 w 2162"/>
                <a:gd name="T59" fmla="*/ 2850 h 3565"/>
                <a:gd name="T60" fmla="*/ 1359 w 2162"/>
                <a:gd name="T61" fmla="*/ 2856 h 3565"/>
                <a:gd name="T62" fmla="*/ 1343 w 2162"/>
                <a:gd name="T63" fmla="*/ 2859 h 3565"/>
                <a:gd name="T64" fmla="*/ 1327 w 2162"/>
                <a:gd name="T65" fmla="*/ 2856 h 3565"/>
                <a:gd name="T66" fmla="*/ 1311 w 2162"/>
                <a:gd name="T67" fmla="*/ 2850 h 3565"/>
                <a:gd name="T68" fmla="*/ 1298 w 2162"/>
                <a:gd name="T69" fmla="*/ 2840 h 3565"/>
                <a:gd name="T70" fmla="*/ 1082 w 2162"/>
                <a:gd name="T71" fmla="*/ 2623 h 3565"/>
                <a:gd name="T72" fmla="*/ 169 w 2162"/>
                <a:gd name="T73" fmla="*/ 3536 h 3565"/>
                <a:gd name="T74" fmla="*/ 154 w 2162"/>
                <a:gd name="T75" fmla="*/ 3548 h 3565"/>
                <a:gd name="T76" fmla="*/ 136 w 2162"/>
                <a:gd name="T77" fmla="*/ 3558 h 3565"/>
                <a:gd name="T78" fmla="*/ 118 w 2162"/>
                <a:gd name="T79" fmla="*/ 3564 h 3565"/>
                <a:gd name="T80" fmla="*/ 100 w 2162"/>
                <a:gd name="T81" fmla="*/ 3565 h 3565"/>
                <a:gd name="T82" fmla="*/ 80 w 2162"/>
                <a:gd name="T83" fmla="*/ 3564 h 3565"/>
                <a:gd name="T84" fmla="*/ 61 w 2162"/>
                <a:gd name="T85" fmla="*/ 3557 h 3565"/>
                <a:gd name="T86" fmla="*/ 41 w 2162"/>
                <a:gd name="T87" fmla="*/ 3546 h 3565"/>
                <a:gd name="T88" fmla="*/ 23 w 2162"/>
                <a:gd name="T89" fmla="*/ 3531 h 3565"/>
                <a:gd name="T90" fmla="*/ 11 w 2162"/>
                <a:gd name="T91" fmla="*/ 3512 h 3565"/>
                <a:gd name="T92" fmla="*/ 3 w 2162"/>
                <a:gd name="T93" fmla="*/ 3490 h 3565"/>
                <a:gd name="T94" fmla="*/ 0 w 2162"/>
                <a:gd name="T95" fmla="*/ 3466 h 3565"/>
                <a:gd name="T96" fmla="*/ 0 w 2162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2" h="3565">
                  <a:moveTo>
                    <a:pt x="127" y="128"/>
                  </a:moveTo>
                  <a:lnTo>
                    <a:pt x="127" y="701"/>
                  </a:lnTo>
                  <a:lnTo>
                    <a:pt x="2036" y="701"/>
                  </a:lnTo>
                  <a:lnTo>
                    <a:pt x="2036" y="128"/>
                  </a:lnTo>
                  <a:lnTo>
                    <a:pt x="127" y="128"/>
                  </a:lnTo>
                  <a:close/>
                  <a:moveTo>
                    <a:pt x="0" y="0"/>
                  </a:moveTo>
                  <a:lnTo>
                    <a:pt x="2162" y="0"/>
                  </a:lnTo>
                  <a:lnTo>
                    <a:pt x="2162" y="1720"/>
                  </a:lnTo>
                  <a:lnTo>
                    <a:pt x="2160" y="1739"/>
                  </a:lnTo>
                  <a:lnTo>
                    <a:pt x="2150" y="1757"/>
                  </a:lnTo>
                  <a:lnTo>
                    <a:pt x="2137" y="1771"/>
                  </a:lnTo>
                  <a:lnTo>
                    <a:pt x="2119" y="1779"/>
                  </a:lnTo>
                  <a:lnTo>
                    <a:pt x="2099" y="1783"/>
                  </a:lnTo>
                  <a:lnTo>
                    <a:pt x="2079" y="1779"/>
                  </a:lnTo>
                  <a:lnTo>
                    <a:pt x="2062" y="1771"/>
                  </a:lnTo>
                  <a:lnTo>
                    <a:pt x="2048" y="1757"/>
                  </a:lnTo>
                  <a:lnTo>
                    <a:pt x="2039" y="1739"/>
                  </a:lnTo>
                  <a:lnTo>
                    <a:pt x="2036" y="1720"/>
                  </a:lnTo>
                  <a:lnTo>
                    <a:pt x="2036" y="828"/>
                  </a:lnTo>
                  <a:lnTo>
                    <a:pt x="127" y="828"/>
                  </a:lnTo>
                  <a:lnTo>
                    <a:pt x="127" y="3398"/>
                  </a:lnTo>
                  <a:lnTo>
                    <a:pt x="1082" y="2443"/>
                  </a:lnTo>
                  <a:lnTo>
                    <a:pt x="1388" y="2750"/>
                  </a:lnTo>
                  <a:lnTo>
                    <a:pt x="1399" y="2763"/>
                  </a:lnTo>
                  <a:lnTo>
                    <a:pt x="1404" y="2779"/>
                  </a:lnTo>
                  <a:lnTo>
                    <a:pt x="1406" y="2794"/>
                  </a:lnTo>
                  <a:lnTo>
                    <a:pt x="1404" y="2811"/>
                  </a:lnTo>
                  <a:lnTo>
                    <a:pt x="1399" y="2826"/>
                  </a:lnTo>
                  <a:lnTo>
                    <a:pt x="1388" y="2840"/>
                  </a:lnTo>
                  <a:lnTo>
                    <a:pt x="1374" y="2850"/>
                  </a:lnTo>
                  <a:lnTo>
                    <a:pt x="1359" y="2856"/>
                  </a:lnTo>
                  <a:lnTo>
                    <a:pt x="1343" y="2859"/>
                  </a:lnTo>
                  <a:lnTo>
                    <a:pt x="1327" y="2856"/>
                  </a:lnTo>
                  <a:lnTo>
                    <a:pt x="1311" y="2850"/>
                  </a:lnTo>
                  <a:lnTo>
                    <a:pt x="1298" y="2840"/>
                  </a:lnTo>
                  <a:lnTo>
                    <a:pt x="1082" y="2623"/>
                  </a:lnTo>
                  <a:lnTo>
                    <a:pt x="169" y="3536"/>
                  </a:lnTo>
                  <a:lnTo>
                    <a:pt x="154" y="3548"/>
                  </a:lnTo>
                  <a:lnTo>
                    <a:pt x="136" y="3558"/>
                  </a:lnTo>
                  <a:lnTo>
                    <a:pt x="118" y="3564"/>
                  </a:lnTo>
                  <a:lnTo>
                    <a:pt x="100" y="3565"/>
                  </a:lnTo>
                  <a:lnTo>
                    <a:pt x="80" y="3564"/>
                  </a:lnTo>
                  <a:lnTo>
                    <a:pt x="61" y="3557"/>
                  </a:lnTo>
                  <a:lnTo>
                    <a:pt x="41" y="3546"/>
                  </a:lnTo>
                  <a:lnTo>
                    <a:pt x="23" y="3531"/>
                  </a:lnTo>
                  <a:lnTo>
                    <a:pt x="11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1634001" y="2682939"/>
            <a:ext cx="495301" cy="566738"/>
            <a:chOff x="1635125" y="4221163"/>
            <a:chExt cx="495301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2" name="Freeform 377"/>
            <p:cNvSpPr>
              <a:spLocks noEditPoints="1"/>
            </p:cNvSpPr>
            <p:nvPr/>
          </p:nvSpPr>
          <p:spPr bwMode="auto">
            <a:xfrm>
              <a:off x="1887538" y="4545013"/>
              <a:ext cx="242888" cy="242888"/>
            </a:xfrm>
            <a:custGeom>
              <a:avLst/>
              <a:gdLst>
                <a:gd name="T0" fmla="*/ 128 w 1527"/>
                <a:gd name="T1" fmla="*/ 127 h 1527"/>
                <a:gd name="T2" fmla="*/ 128 w 1527"/>
                <a:gd name="T3" fmla="*/ 1399 h 1527"/>
                <a:gd name="T4" fmla="*/ 1400 w 1527"/>
                <a:gd name="T5" fmla="*/ 1399 h 1527"/>
                <a:gd name="T6" fmla="*/ 1400 w 1527"/>
                <a:gd name="T7" fmla="*/ 127 h 1527"/>
                <a:gd name="T8" fmla="*/ 827 w 1527"/>
                <a:gd name="T9" fmla="*/ 127 h 1527"/>
                <a:gd name="T10" fmla="*/ 827 w 1527"/>
                <a:gd name="T11" fmla="*/ 865 h 1527"/>
                <a:gd name="T12" fmla="*/ 1101 w 1527"/>
                <a:gd name="T13" fmla="*/ 591 h 1527"/>
                <a:gd name="T14" fmla="*/ 1191 w 1527"/>
                <a:gd name="T15" fmla="*/ 681 h 1527"/>
                <a:gd name="T16" fmla="*/ 764 w 1527"/>
                <a:gd name="T17" fmla="*/ 1108 h 1527"/>
                <a:gd name="T18" fmla="*/ 337 w 1527"/>
                <a:gd name="T19" fmla="*/ 681 h 1527"/>
                <a:gd name="T20" fmla="*/ 427 w 1527"/>
                <a:gd name="T21" fmla="*/ 591 h 1527"/>
                <a:gd name="T22" fmla="*/ 700 w 1527"/>
                <a:gd name="T23" fmla="*/ 865 h 1527"/>
                <a:gd name="T24" fmla="*/ 700 w 1527"/>
                <a:gd name="T25" fmla="*/ 127 h 1527"/>
                <a:gd name="T26" fmla="*/ 128 w 1527"/>
                <a:gd name="T27" fmla="*/ 127 h 1527"/>
                <a:gd name="T28" fmla="*/ 0 w 1527"/>
                <a:gd name="T29" fmla="*/ 0 h 1527"/>
                <a:gd name="T30" fmla="*/ 1527 w 1527"/>
                <a:gd name="T31" fmla="*/ 0 h 1527"/>
                <a:gd name="T32" fmla="*/ 1527 w 1527"/>
                <a:gd name="T33" fmla="*/ 1527 h 1527"/>
                <a:gd name="T34" fmla="*/ 0 w 1527"/>
                <a:gd name="T35" fmla="*/ 1527 h 1527"/>
                <a:gd name="T36" fmla="*/ 0 w 1527"/>
                <a:gd name="T37" fmla="*/ 0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7" h="1527">
                  <a:moveTo>
                    <a:pt x="128" y="127"/>
                  </a:moveTo>
                  <a:lnTo>
                    <a:pt x="128" y="1399"/>
                  </a:lnTo>
                  <a:lnTo>
                    <a:pt x="1400" y="1399"/>
                  </a:lnTo>
                  <a:lnTo>
                    <a:pt x="1400" y="127"/>
                  </a:lnTo>
                  <a:lnTo>
                    <a:pt x="827" y="127"/>
                  </a:lnTo>
                  <a:lnTo>
                    <a:pt x="827" y="865"/>
                  </a:lnTo>
                  <a:lnTo>
                    <a:pt x="1101" y="591"/>
                  </a:lnTo>
                  <a:lnTo>
                    <a:pt x="1191" y="681"/>
                  </a:lnTo>
                  <a:lnTo>
                    <a:pt x="764" y="1108"/>
                  </a:lnTo>
                  <a:lnTo>
                    <a:pt x="337" y="681"/>
                  </a:lnTo>
                  <a:lnTo>
                    <a:pt x="427" y="591"/>
                  </a:lnTo>
                  <a:lnTo>
                    <a:pt x="700" y="865"/>
                  </a:lnTo>
                  <a:lnTo>
                    <a:pt x="700" y="127"/>
                  </a:lnTo>
                  <a:lnTo>
                    <a:pt x="128" y="127"/>
                  </a:lnTo>
                  <a:close/>
                  <a:moveTo>
                    <a:pt x="0" y="0"/>
                  </a:moveTo>
                  <a:lnTo>
                    <a:pt x="1527" y="0"/>
                  </a:lnTo>
                  <a:lnTo>
                    <a:pt x="1527" y="1527"/>
                  </a:lnTo>
                  <a:lnTo>
                    <a:pt x="0" y="15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378"/>
            <p:cNvSpPr>
              <a:spLocks noEditPoints="1"/>
            </p:cNvSpPr>
            <p:nvPr/>
          </p:nvSpPr>
          <p:spPr bwMode="auto">
            <a:xfrm>
              <a:off x="1635125" y="4221163"/>
              <a:ext cx="342900" cy="566738"/>
            </a:xfrm>
            <a:custGeom>
              <a:avLst/>
              <a:gdLst>
                <a:gd name="T0" fmla="*/ 127 w 2162"/>
                <a:gd name="T1" fmla="*/ 128 h 3565"/>
                <a:gd name="T2" fmla="*/ 127 w 2162"/>
                <a:gd name="T3" fmla="*/ 701 h 3565"/>
                <a:gd name="T4" fmla="*/ 2036 w 2162"/>
                <a:gd name="T5" fmla="*/ 701 h 3565"/>
                <a:gd name="T6" fmla="*/ 2036 w 2162"/>
                <a:gd name="T7" fmla="*/ 128 h 3565"/>
                <a:gd name="T8" fmla="*/ 127 w 2162"/>
                <a:gd name="T9" fmla="*/ 128 h 3565"/>
                <a:gd name="T10" fmla="*/ 0 w 2162"/>
                <a:gd name="T11" fmla="*/ 0 h 3565"/>
                <a:gd name="T12" fmla="*/ 2162 w 2162"/>
                <a:gd name="T13" fmla="*/ 0 h 3565"/>
                <a:gd name="T14" fmla="*/ 2162 w 2162"/>
                <a:gd name="T15" fmla="*/ 1720 h 3565"/>
                <a:gd name="T16" fmla="*/ 2160 w 2162"/>
                <a:gd name="T17" fmla="*/ 1739 h 3565"/>
                <a:gd name="T18" fmla="*/ 2150 w 2162"/>
                <a:gd name="T19" fmla="*/ 1757 h 3565"/>
                <a:gd name="T20" fmla="*/ 2137 w 2162"/>
                <a:gd name="T21" fmla="*/ 1771 h 3565"/>
                <a:gd name="T22" fmla="*/ 2119 w 2162"/>
                <a:gd name="T23" fmla="*/ 1779 h 3565"/>
                <a:gd name="T24" fmla="*/ 2099 w 2162"/>
                <a:gd name="T25" fmla="*/ 1783 h 3565"/>
                <a:gd name="T26" fmla="*/ 2079 w 2162"/>
                <a:gd name="T27" fmla="*/ 1779 h 3565"/>
                <a:gd name="T28" fmla="*/ 2062 w 2162"/>
                <a:gd name="T29" fmla="*/ 1771 h 3565"/>
                <a:gd name="T30" fmla="*/ 2048 w 2162"/>
                <a:gd name="T31" fmla="*/ 1757 h 3565"/>
                <a:gd name="T32" fmla="*/ 2039 w 2162"/>
                <a:gd name="T33" fmla="*/ 1739 h 3565"/>
                <a:gd name="T34" fmla="*/ 2036 w 2162"/>
                <a:gd name="T35" fmla="*/ 1720 h 3565"/>
                <a:gd name="T36" fmla="*/ 2036 w 2162"/>
                <a:gd name="T37" fmla="*/ 828 h 3565"/>
                <a:gd name="T38" fmla="*/ 127 w 2162"/>
                <a:gd name="T39" fmla="*/ 828 h 3565"/>
                <a:gd name="T40" fmla="*/ 127 w 2162"/>
                <a:gd name="T41" fmla="*/ 3398 h 3565"/>
                <a:gd name="T42" fmla="*/ 1082 w 2162"/>
                <a:gd name="T43" fmla="*/ 2443 h 3565"/>
                <a:gd name="T44" fmla="*/ 1388 w 2162"/>
                <a:gd name="T45" fmla="*/ 2750 h 3565"/>
                <a:gd name="T46" fmla="*/ 1399 w 2162"/>
                <a:gd name="T47" fmla="*/ 2763 h 3565"/>
                <a:gd name="T48" fmla="*/ 1404 w 2162"/>
                <a:gd name="T49" fmla="*/ 2779 h 3565"/>
                <a:gd name="T50" fmla="*/ 1406 w 2162"/>
                <a:gd name="T51" fmla="*/ 2794 h 3565"/>
                <a:gd name="T52" fmla="*/ 1404 w 2162"/>
                <a:gd name="T53" fmla="*/ 2811 h 3565"/>
                <a:gd name="T54" fmla="*/ 1399 w 2162"/>
                <a:gd name="T55" fmla="*/ 2826 h 3565"/>
                <a:gd name="T56" fmla="*/ 1388 w 2162"/>
                <a:gd name="T57" fmla="*/ 2840 h 3565"/>
                <a:gd name="T58" fmla="*/ 1374 w 2162"/>
                <a:gd name="T59" fmla="*/ 2850 h 3565"/>
                <a:gd name="T60" fmla="*/ 1359 w 2162"/>
                <a:gd name="T61" fmla="*/ 2856 h 3565"/>
                <a:gd name="T62" fmla="*/ 1343 w 2162"/>
                <a:gd name="T63" fmla="*/ 2859 h 3565"/>
                <a:gd name="T64" fmla="*/ 1327 w 2162"/>
                <a:gd name="T65" fmla="*/ 2856 h 3565"/>
                <a:gd name="T66" fmla="*/ 1311 w 2162"/>
                <a:gd name="T67" fmla="*/ 2850 h 3565"/>
                <a:gd name="T68" fmla="*/ 1298 w 2162"/>
                <a:gd name="T69" fmla="*/ 2840 h 3565"/>
                <a:gd name="T70" fmla="*/ 1082 w 2162"/>
                <a:gd name="T71" fmla="*/ 2623 h 3565"/>
                <a:gd name="T72" fmla="*/ 169 w 2162"/>
                <a:gd name="T73" fmla="*/ 3536 h 3565"/>
                <a:gd name="T74" fmla="*/ 154 w 2162"/>
                <a:gd name="T75" fmla="*/ 3548 h 3565"/>
                <a:gd name="T76" fmla="*/ 136 w 2162"/>
                <a:gd name="T77" fmla="*/ 3558 h 3565"/>
                <a:gd name="T78" fmla="*/ 118 w 2162"/>
                <a:gd name="T79" fmla="*/ 3564 h 3565"/>
                <a:gd name="T80" fmla="*/ 100 w 2162"/>
                <a:gd name="T81" fmla="*/ 3565 h 3565"/>
                <a:gd name="T82" fmla="*/ 80 w 2162"/>
                <a:gd name="T83" fmla="*/ 3564 h 3565"/>
                <a:gd name="T84" fmla="*/ 61 w 2162"/>
                <a:gd name="T85" fmla="*/ 3557 h 3565"/>
                <a:gd name="T86" fmla="*/ 41 w 2162"/>
                <a:gd name="T87" fmla="*/ 3546 h 3565"/>
                <a:gd name="T88" fmla="*/ 23 w 2162"/>
                <a:gd name="T89" fmla="*/ 3531 h 3565"/>
                <a:gd name="T90" fmla="*/ 11 w 2162"/>
                <a:gd name="T91" fmla="*/ 3512 h 3565"/>
                <a:gd name="T92" fmla="*/ 3 w 2162"/>
                <a:gd name="T93" fmla="*/ 3490 h 3565"/>
                <a:gd name="T94" fmla="*/ 0 w 2162"/>
                <a:gd name="T95" fmla="*/ 3466 h 3565"/>
                <a:gd name="T96" fmla="*/ 0 w 2162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2" h="3565">
                  <a:moveTo>
                    <a:pt x="127" y="128"/>
                  </a:moveTo>
                  <a:lnTo>
                    <a:pt x="127" y="701"/>
                  </a:lnTo>
                  <a:lnTo>
                    <a:pt x="2036" y="701"/>
                  </a:lnTo>
                  <a:lnTo>
                    <a:pt x="2036" y="128"/>
                  </a:lnTo>
                  <a:lnTo>
                    <a:pt x="127" y="128"/>
                  </a:lnTo>
                  <a:close/>
                  <a:moveTo>
                    <a:pt x="0" y="0"/>
                  </a:moveTo>
                  <a:lnTo>
                    <a:pt x="2162" y="0"/>
                  </a:lnTo>
                  <a:lnTo>
                    <a:pt x="2162" y="1720"/>
                  </a:lnTo>
                  <a:lnTo>
                    <a:pt x="2160" y="1739"/>
                  </a:lnTo>
                  <a:lnTo>
                    <a:pt x="2150" y="1757"/>
                  </a:lnTo>
                  <a:lnTo>
                    <a:pt x="2137" y="1771"/>
                  </a:lnTo>
                  <a:lnTo>
                    <a:pt x="2119" y="1779"/>
                  </a:lnTo>
                  <a:lnTo>
                    <a:pt x="2099" y="1783"/>
                  </a:lnTo>
                  <a:lnTo>
                    <a:pt x="2079" y="1779"/>
                  </a:lnTo>
                  <a:lnTo>
                    <a:pt x="2062" y="1771"/>
                  </a:lnTo>
                  <a:lnTo>
                    <a:pt x="2048" y="1757"/>
                  </a:lnTo>
                  <a:lnTo>
                    <a:pt x="2039" y="1739"/>
                  </a:lnTo>
                  <a:lnTo>
                    <a:pt x="2036" y="1720"/>
                  </a:lnTo>
                  <a:lnTo>
                    <a:pt x="2036" y="828"/>
                  </a:lnTo>
                  <a:lnTo>
                    <a:pt x="127" y="828"/>
                  </a:lnTo>
                  <a:lnTo>
                    <a:pt x="127" y="3398"/>
                  </a:lnTo>
                  <a:lnTo>
                    <a:pt x="1082" y="2443"/>
                  </a:lnTo>
                  <a:lnTo>
                    <a:pt x="1388" y="2750"/>
                  </a:lnTo>
                  <a:lnTo>
                    <a:pt x="1399" y="2763"/>
                  </a:lnTo>
                  <a:lnTo>
                    <a:pt x="1404" y="2779"/>
                  </a:lnTo>
                  <a:lnTo>
                    <a:pt x="1406" y="2794"/>
                  </a:lnTo>
                  <a:lnTo>
                    <a:pt x="1404" y="2811"/>
                  </a:lnTo>
                  <a:lnTo>
                    <a:pt x="1399" y="2826"/>
                  </a:lnTo>
                  <a:lnTo>
                    <a:pt x="1388" y="2840"/>
                  </a:lnTo>
                  <a:lnTo>
                    <a:pt x="1374" y="2850"/>
                  </a:lnTo>
                  <a:lnTo>
                    <a:pt x="1359" y="2856"/>
                  </a:lnTo>
                  <a:lnTo>
                    <a:pt x="1343" y="2859"/>
                  </a:lnTo>
                  <a:lnTo>
                    <a:pt x="1327" y="2856"/>
                  </a:lnTo>
                  <a:lnTo>
                    <a:pt x="1311" y="2850"/>
                  </a:lnTo>
                  <a:lnTo>
                    <a:pt x="1298" y="2840"/>
                  </a:lnTo>
                  <a:lnTo>
                    <a:pt x="1082" y="2623"/>
                  </a:lnTo>
                  <a:lnTo>
                    <a:pt x="169" y="3536"/>
                  </a:lnTo>
                  <a:lnTo>
                    <a:pt x="154" y="3548"/>
                  </a:lnTo>
                  <a:lnTo>
                    <a:pt x="136" y="3558"/>
                  </a:lnTo>
                  <a:lnTo>
                    <a:pt x="118" y="3564"/>
                  </a:lnTo>
                  <a:lnTo>
                    <a:pt x="100" y="3565"/>
                  </a:lnTo>
                  <a:lnTo>
                    <a:pt x="80" y="3564"/>
                  </a:lnTo>
                  <a:lnTo>
                    <a:pt x="61" y="3557"/>
                  </a:lnTo>
                  <a:lnTo>
                    <a:pt x="41" y="3546"/>
                  </a:lnTo>
                  <a:lnTo>
                    <a:pt x="23" y="3531"/>
                  </a:lnTo>
                  <a:lnTo>
                    <a:pt x="11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6" name="Group 1525"/>
          <p:cNvGrpSpPr/>
          <p:nvPr/>
        </p:nvGrpSpPr>
        <p:grpSpPr>
          <a:xfrm>
            <a:off x="681838" y="2682939"/>
            <a:ext cx="528638" cy="566738"/>
            <a:chOff x="690563" y="4221163"/>
            <a:chExt cx="528638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9" name="Freeform 383"/>
            <p:cNvSpPr>
              <a:spLocks/>
            </p:cNvSpPr>
            <p:nvPr/>
          </p:nvSpPr>
          <p:spPr bwMode="auto">
            <a:xfrm>
              <a:off x="935038" y="4665663"/>
              <a:ext cx="273050" cy="122238"/>
            </a:xfrm>
            <a:custGeom>
              <a:avLst/>
              <a:gdLst>
                <a:gd name="T0" fmla="*/ 461 w 1555"/>
                <a:gd name="T1" fmla="*/ 0 h 764"/>
                <a:gd name="T2" fmla="*/ 190 w 1555"/>
                <a:gd name="T3" fmla="*/ 127 h 764"/>
                <a:gd name="T4" fmla="*/ 237 w 1555"/>
                <a:gd name="T5" fmla="*/ 251 h 764"/>
                <a:gd name="T6" fmla="*/ 302 w 1555"/>
                <a:gd name="T7" fmla="*/ 359 h 764"/>
                <a:gd name="T8" fmla="*/ 383 w 1555"/>
                <a:gd name="T9" fmla="*/ 453 h 764"/>
                <a:gd name="T10" fmla="*/ 478 w 1555"/>
                <a:gd name="T11" fmla="*/ 531 h 764"/>
                <a:gd name="T12" fmla="*/ 584 w 1555"/>
                <a:gd name="T13" fmla="*/ 589 h 764"/>
                <a:gd name="T14" fmla="*/ 699 w 1555"/>
                <a:gd name="T15" fmla="*/ 624 h 764"/>
                <a:gd name="T16" fmla="*/ 821 w 1555"/>
                <a:gd name="T17" fmla="*/ 636 h 764"/>
                <a:gd name="T18" fmla="*/ 939 w 1555"/>
                <a:gd name="T19" fmla="*/ 624 h 764"/>
                <a:gd name="T20" fmla="*/ 1051 w 1555"/>
                <a:gd name="T21" fmla="*/ 589 h 764"/>
                <a:gd name="T22" fmla="*/ 1153 w 1555"/>
                <a:gd name="T23" fmla="*/ 532 h 764"/>
                <a:gd name="T24" fmla="*/ 1244 w 1555"/>
                <a:gd name="T25" fmla="*/ 455 h 764"/>
                <a:gd name="T26" fmla="*/ 1320 w 1555"/>
                <a:gd name="T27" fmla="*/ 359 h 764"/>
                <a:gd name="T28" fmla="*/ 1381 w 1555"/>
                <a:gd name="T29" fmla="*/ 247 h 764"/>
                <a:gd name="T30" fmla="*/ 1426 w 1555"/>
                <a:gd name="T31" fmla="*/ 120 h 764"/>
                <a:gd name="T32" fmla="*/ 1446 w 1555"/>
                <a:gd name="T33" fmla="*/ 35 h 764"/>
                <a:gd name="T34" fmla="*/ 1465 w 1555"/>
                <a:gd name="T35" fmla="*/ 11 h 764"/>
                <a:gd name="T36" fmla="*/ 1493 w 1555"/>
                <a:gd name="T37" fmla="*/ 1 h 764"/>
                <a:gd name="T38" fmla="*/ 1524 w 1555"/>
                <a:gd name="T39" fmla="*/ 8 h 764"/>
                <a:gd name="T40" fmla="*/ 1546 w 1555"/>
                <a:gd name="T41" fmla="*/ 29 h 764"/>
                <a:gd name="T42" fmla="*/ 1555 w 1555"/>
                <a:gd name="T43" fmla="*/ 60 h 764"/>
                <a:gd name="T44" fmla="*/ 1538 w 1555"/>
                <a:gd name="T45" fmla="*/ 152 h 764"/>
                <a:gd name="T46" fmla="*/ 1489 w 1555"/>
                <a:gd name="T47" fmla="*/ 293 h 764"/>
                <a:gd name="T48" fmla="*/ 1423 w 1555"/>
                <a:gd name="T49" fmla="*/ 418 h 764"/>
                <a:gd name="T50" fmla="*/ 1342 w 1555"/>
                <a:gd name="T51" fmla="*/ 528 h 764"/>
                <a:gd name="T52" fmla="*/ 1246 w 1555"/>
                <a:gd name="T53" fmla="*/ 618 h 764"/>
                <a:gd name="T54" fmla="*/ 1136 w 1555"/>
                <a:gd name="T55" fmla="*/ 688 h 764"/>
                <a:gd name="T56" fmla="*/ 1017 w 1555"/>
                <a:gd name="T57" fmla="*/ 736 h 764"/>
                <a:gd name="T58" fmla="*/ 888 w 1555"/>
                <a:gd name="T59" fmla="*/ 761 h 764"/>
                <a:gd name="T60" fmla="*/ 756 w 1555"/>
                <a:gd name="T61" fmla="*/ 762 h 764"/>
                <a:gd name="T62" fmla="*/ 629 w 1555"/>
                <a:gd name="T63" fmla="*/ 737 h 764"/>
                <a:gd name="T64" fmla="*/ 510 w 1555"/>
                <a:gd name="T65" fmla="*/ 692 h 764"/>
                <a:gd name="T66" fmla="*/ 399 w 1555"/>
                <a:gd name="T67" fmla="*/ 627 h 764"/>
                <a:gd name="T68" fmla="*/ 300 w 1555"/>
                <a:gd name="T69" fmla="*/ 542 h 764"/>
                <a:gd name="T70" fmla="*/ 215 w 1555"/>
                <a:gd name="T71" fmla="*/ 442 h 764"/>
                <a:gd name="T72" fmla="*/ 145 w 1555"/>
                <a:gd name="T73" fmla="*/ 327 h 764"/>
                <a:gd name="T74" fmla="*/ 115 w 1555"/>
                <a:gd name="T75" fmla="*/ 510 h 764"/>
                <a:gd name="T76" fmla="*/ 0 w 1555"/>
                <a:gd name="T7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55" h="764">
                  <a:moveTo>
                    <a:pt x="0" y="0"/>
                  </a:moveTo>
                  <a:lnTo>
                    <a:pt x="461" y="0"/>
                  </a:lnTo>
                  <a:lnTo>
                    <a:pt x="461" y="127"/>
                  </a:lnTo>
                  <a:lnTo>
                    <a:pt x="190" y="127"/>
                  </a:lnTo>
                  <a:lnTo>
                    <a:pt x="211" y="191"/>
                  </a:lnTo>
                  <a:lnTo>
                    <a:pt x="237" y="251"/>
                  </a:lnTo>
                  <a:lnTo>
                    <a:pt x="267" y="307"/>
                  </a:lnTo>
                  <a:lnTo>
                    <a:pt x="302" y="359"/>
                  </a:lnTo>
                  <a:lnTo>
                    <a:pt x="341" y="409"/>
                  </a:lnTo>
                  <a:lnTo>
                    <a:pt x="383" y="453"/>
                  </a:lnTo>
                  <a:lnTo>
                    <a:pt x="430" y="495"/>
                  </a:lnTo>
                  <a:lnTo>
                    <a:pt x="478" y="531"/>
                  </a:lnTo>
                  <a:lnTo>
                    <a:pt x="530" y="562"/>
                  </a:lnTo>
                  <a:lnTo>
                    <a:pt x="584" y="589"/>
                  </a:lnTo>
                  <a:lnTo>
                    <a:pt x="640" y="609"/>
                  </a:lnTo>
                  <a:lnTo>
                    <a:pt x="699" y="624"/>
                  </a:lnTo>
                  <a:lnTo>
                    <a:pt x="759" y="634"/>
                  </a:lnTo>
                  <a:lnTo>
                    <a:pt x="821" y="636"/>
                  </a:lnTo>
                  <a:lnTo>
                    <a:pt x="881" y="634"/>
                  </a:lnTo>
                  <a:lnTo>
                    <a:pt x="939" y="624"/>
                  </a:lnTo>
                  <a:lnTo>
                    <a:pt x="997" y="610"/>
                  </a:lnTo>
                  <a:lnTo>
                    <a:pt x="1051" y="589"/>
                  </a:lnTo>
                  <a:lnTo>
                    <a:pt x="1103" y="563"/>
                  </a:lnTo>
                  <a:lnTo>
                    <a:pt x="1153" y="532"/>
                  </a:lnTo>
                  <a:lnTo>
                    <a:pt x="1199" y="496"/>
                  </a:lnTo>
                  <a:lnTo>
                    <a:pt x="1244" y="455"/>
                  </a:lnTo>
                  <a:lnTo>
                    <a:pt x="1284" y="409"/>
                  </a:lnTo>
                  <a:lnTo>
                    <a:pt x="1320" y="359"/>
                  </a:lnTo>
                  <a:lnTo>
                    <a:pt x="1353" y="305"/>
                  </a:lnTo>
                  <a:lnTo>
                    <a:pt x="1381" y="247"/>
                  </a:lnTo>
                  <a:lnTo>
                    <a:pt x="1406" y="185"/>
                  </a:lnTo>
                  <a:lnTo>
                    <a:pt x="1426" y="120"/>
                  </a:lnTo>
                  <a:lnTo>
                    <a:pt x="1441" y="51"/>
                  </a:lnTo>
                  <a:lnTo>
                    <a:pt x="1446" y="35"/>
                  </a:lnTo>
                  <a:lnTo>
                    <a:pt x="1454" y="22"/>
                  </a:lnTo>
                  <a:lnTo>
                    <a:pt x="1465" y="11"/>
                  </a:lnTo>
                  <a:lnTo>
                    <a:pt x="1478" y="4"/>
                  </a:lnTo>
                  <a:lnTo>
                    <a:pt x="1493" y="1"/>
                  </a:lnTo>
                  <a:lnTo>
                    <a:pt x="1510" y="2"/>
                  </a:lnTo>
                  <a:lnTo>
                    <a:pt x="1524" y="8"/>
                  </a:lnTo>
                  <a:lnTo>
                    <a:pt x="1536" y="17"/>
                  </a:lnTo>
                  <a:lnTo>
                    <a:pt x="1546" y="29"/>
                  </a:lnTo>
                  <a:lnTo>
                    <a:pt x="1552" y="43"/>
                  </a:lnTo>
                  <a:lnTo>
                    <a:pt x="1555" y="60"/>
                  </a:lnTo>
                  <a:lnTo>
                    <a:pt x="1554" y="76"/>
                  </a:lnTo>
                  <a:lnTo>
                    <a:pt x="1538" y="152"/>
                  </a:lnTo>
                  <a:lnTo>
                    <a:pt x="1516" y="225"/>
                  </a:lnTo>
                  <a:lnTo>
                    <a:pt x="1489" y="293"/>
                  </a:lnTo>
                  <a:lnTo>
                    <a:pt x="1458" y="358"/>
                  </a:lnTo>
                  <a:lnTo>
                    <a:pt x="1423" y="418"/>
                  </a:lnTo>
                  <a:lnTo>
                    <a:pt x="1384" y="476"/>
                  </a:lnTo>
                  <a:lnTo>
                    <a:pt x="1342" y="528"/>
                  </a:lnTo>
                  <a:lnTo>
                    <a:pt x="1295" y="574"/>
                  </a:lnTo>
                  <a:lnTo>
                    <a:pt x="1246" y="618"/>
                  </a:lnTo>
                  <a:lnTo>
                    <a:pt x="1192" y="655"/>
                  </a:lnTo>
                  <a:lnTo>
                    <a:pt x="1136" y="688"/>
                  </a:lnTo>
                  <a:lnTo>
                    <a:pt x="1078" y="715"/>
                  </a:lnTo>
                  <a:lnTo>
                    <a:pt x="1017" y="736"/>
                  </a:lnTo>
                  <a:lnTo>
                    <a:pt x="953" y="752"/>
                  </a:lnTo>
                  <a:lnTo>
                    <a:pt x="888" y="761"/>
                  </a:lnTo>
                  <a:lnTo>
                    <a:pt x="821" y="764"/>
                  </a:lnTo>
                  <a:lnTo>
                    <a:pt x="756" y="762"/>
                  </a:lnTo>
                  <a:lnTo>
                    <a:pt x="692" y="752"/>
                  </a:lnTo>
                  <a:lnTo>
                    <a:pt x="629" y="737"/>
                  </a:lnTo>
                  <a:lnTo>
                    <a:pt x="568" y="717"/>
                  </a:lnTo>
                  <a:lnTo>
                    <a:pt x="510" y="692"/>
                  </a:lnTo>
                  <a:lnTo>
                    <a:pt x="454" y="662"/>
                  </a:lnTo>
                  <a:lnTo>
                    <a:pt x="399" y="627"/>
                  </a:lnTo>
                  <a:lnTo>
                    <a:pt x="348" y="587"/>
                  </a:lnTo>
                  <a:lnTo>
                    <a:pt x="300" y="542"/>
                  </a:lnTo>
                  <a:lnTo>
                    <a:pt x="256" y="495"/>
                  </a:lnTo>
                  <a:lnTo>
                    <a:pt x="215" y="442"/>
                  </a:lnTo>
                  <a:lnTo>
                    <a:pt x="178" y="386"/>
                  </a:lnTo>
                  <a:lnTo>
                    <a:pt x="145" y="327"/>
                  </a:lnTo>
                  <a:lnTo>
                    <a:pt x="115" y="265"/>
                  </a:lnTo>
                  <a:lnTo>
                    <a:pt x="115" y="510"/>
                  </a:lnTo>
                  <a:lnTo>
                    <a:pt x="0" y="5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384"/>
            <p:cNvSpPr>
              <a:spLocks/>
            </p:cNvSpPr>
            <p:nvPr/>
          </p:nvSpPr>
          <p:spPr bwMode="auto">
            <a:xfrm>
              <a:off x="944563" y="4514850"/>
              <a:ext cx="274638" cy="111125"/>
            </a:xfrm>
            <a:custGeom>
              <a:avLst/>
              <a:gdLst>
                <a:gd name="T0" fmla="*/ 830 w 1556"/>
                <a:gd name="T1" fmla="*/ 3 h 700"/>
                <a:gd name="T2" fmla="*/ 959 w 1556"/>
                <a:gd name="T3" fmla="*/ 28 h 700"/>
                <a:gd name="T4" fmla="*/ 1078 w 1556"/>
                <a:gd name="T5" fmla="*/ 75 h 700"/>
                <a:gd name="T6" fmla="*/ 1189 w 1556"/>
                <a:gd name="T7" fmla="*/ 145 h 700"/>
                <a:gd name="T8" fmla="*/ 1288 w 1556"/>
                <a:gd name="T9" fmla="*/ 234 h 700"/>
                <a:gd name="T10" fmla="*/ 1372 w 1556"/>
                <a:gd name="T11" fmla="*/ 342 h 700"/>
                <a:gd name="T12" fmla="*/ 1440 w 1556"/>
                <a:gd name="T13" fmla="*/ 465 h 700"/>
                <a:gd name="T14" fmla="*/ 1556 w 1556"/>
                <a:gd name="T15" fmla="*/ 191 h 700"/>
                <a:gd name="T16" fmla="*/ 1095 w 1556"/>
                <a:gd name="T17" fmla="*/ 700 h 700"/>
                <a:gd name="T18" fmla="*/ 1358 w 1556"/>
                <a:gd name="T19" fmla="*/ 572 h 700"/>
                <a:gd name="T20" fmla="*/ 1303 w 1556"/>
                <a:gd name="T21" fmla="*/ 455 h 700"/>
                <a:gd name="T22" fmla="*/ 1231 w 1556"/>
                <a:gd name="T23" fmla="*/ 353 h 700"/>
                <a:gd name="T24" fmla="*/ 1145 w 1556"/>
                <a:gd name="T25" fmla="*/ 267 h 700"/>
                <a:gd name="T26" fmla="*/ 1047 w 1556"/>
                <a:gd name="T27" fmla="*/ 201 h 700"/>
                <a:gd name="T28" fmla="*/ 940 w 1556"/>
                <a:gd name="T29" fmla="*/ 154 h 700"/>
                <a:gd name="T30" fmla="*/ 823 w 1556"/>
                <a:gd name="T31" fmla="*/ 130 h 700"/>
                <a:gd name="T32" fmla="*/ 705 w 1556"/>
                <a:gd name="T33" fmla="*/ 130 h 700"/>
                <a:gd name="T34" fmla="*/ 590 w 1556"/>
                <a:gd name="T35" fmla="*/ 153 h 700"/>
                <a:gd name="T36" fmla="*/ 481 w 1556"/>
                <a:gd name="T37" fmla="*/ 196 h 700"/>
                <a:gd name="T38" fmla="*/ 381 w 1556"/>
                <a:gd name="T39" fmla="*/ 257 h 700"/>
                <a:gd name="T40" fmla="*/ 291 w 1556"/>
                <a:gd name="T41" fmla="*/ 336 h 700"/>
                <a:gd name="T42" fmla="*/ 216 w 1556"/>
                <a:gd name="T43" fmla="*/ 430 h 700"/>
                <a:gd name="T44" fmla="*/ 156 w 1556"/>
                <a:gd name="T45" fmla="*/ 537 h 700"/>
                <a:gd name="T46" fmla="*/ 114 w 1556"/>
                <a:gd name="T47" fmla="*/ 654 h 700"/>
                <a:gd name="T48" fmla="*/ 98 w 1556"/>
                <a:gd name="T49" fmla="*/ 682 h 700"/>
                <a:gd name="T50" fmla="*/ 71 w 1556"/>
                <a:gd name="T51" fmla="*/ 698 h 700"/>
                <a:gd name="T52" fmla="*/ 42 w 1556"/>
                <a:gd name="T53" fmla="*/ 698 h 700"/>
                <a:gd name="T54" fmla="*/ 16 w 1556"/>
                <a:gd name="T55" fmla="*/ 680 h 700"/>
                <a:gd name="T56" fmla="*/ 2 w 1556"/>
                <a:gd name="T57" fmla="*/ 652 h 700"/>
                <a:gd name="T58" fmla="*/ 2 w 1556"/>
                <a:gd name="T59" fmla="*/ 619 h 700"/>
                <a:gd name="T60" fmla="*/ 48 w 1556"/>
                <a:gd name="T61" fmla="*/ 487 h 700"/>
                <a:gd name="T62" fmla="*/ 113 w 1556"/>
                <a:gd name="T63" fmla="*/ 368 h 700"/>
                <a:gd name="T64" fmla="*/ 193 w 1556"/>
                <a:gd name="T65" fmla="*/ 263 h 700"/>
                <a:gd name="T66" fmla="*/ 287 w 1556"/>
                <a:gd name="T67" fmla="*/ 172 h 700"/>
                <a:gd name="T68" fmla="*/ 394 w 1556"/>
                <a:gd name="T69" fmla="*/ 100 h 700"/>
                <a:gd name="T70" fmla="*/ 510 w 1556"/>
                <a:gd name="T71" fmla="*/ 46 h 700"/>
                <a:gd name="T72" fmla="*/ 634 w 1556"/>
                <a:gd name="T73" fmla="*/ 11 h 700"/>
                <a:gd name="T74" fmla="*/ 764 w 1556"/>
                <a:gd name="T75" fmla="*/ 0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56" h="700">
                  <a:moveTo>
                    <a:pt x="764" y="0"/>
                  </a:moveTo>
                  <a:lnTo>
                    <a:pt x="830" y="3"/>
                  </a:lnTo>
                  <a:lnTo>
                    <a:pt x="895" y="12"/>
                  </a:lnTo>
                  <a:lnTo>
                    <a:pt x="959" y="28"/>
                  </a:lnTo>
                  <a:lnTo>
                    <a:pt x="1020" y="49"/>
                  </a:lnTo>
                  <a:lnTo>
                    <a:pt x="1078" y="75"/>
                  </a:lnTo>
                  <a:lnTo>
                    <a:pt x="1135" y="108"/>
                  </a:lnTo>
                  <a:lnTo>
                    <a:pt x="1189" y="145"/>
                  </a:lnTo>
                  <a:lnTo>
                    <a:pt x="1240" y="187"/>
                  </a:lnTo>
                  <a:lnTo>
                    <a:pt x="1288" y="234"/>
                  </a:lnTo>
                  <a:lnTo>
                    <a:pt x="1332" y="286"/>
                  </a:lnTo>
                  <a:lnTo>
                    <a:pt x="1372" y="342"/>
                  </a:lnTo>
                  <a:lnTo>
                    <a:pt x="1408" y="402"/>
                  </a:lnTo>
                  <a:lnTo>
                    <a:pt x="1440" y="465"/>
                  </a:lnTo>
                  <a:lnTo>
                    <a:pt x="1440" y="191"/>
                  </a:lnTo>
                  <a:lnTo>
                    <a:pt x="1556" y="191"/>
                  </a:lnTo>
                  <a:lnTo>
                    <a:pt x="1556" y="700"/>
                  </a:lnTo>
                  <a:lnTo>
                    <a:pt x="1095" y="700"/>
                  </a:lnTo>
                  <a:lnTo>
                    <a:pt x="1095" y="572"/>
                  </a:lnTo>
                  <a:lnTo>
                    <a:pt x="1358" y="572"/>
                  </a:lnTo>
                  <a:lnTo>
                    <a:pt x="1333" y="512"/>
                  </a:lnTo>
                  <a:lnTo>
                    <a:pt x="1303" y="455"/>
                  </a:lnTo>
                  <a:lnTo>
                    <a:pt x="1269" y="402"/>
                  </a:lnTo>
                  <a:lnTo>
                    <a:pt x="1231" y="353"/>
                  </a:lnTo>
                  <a:lnTo>
                    <a:pt x="1190" y="307"/>
                  </a:lnTo>
                  <a:lnTo>
                    <a:pt x="1145" y="267"/>
                  </a:lnTo>
                  <a:lnTo>
                    <a:pt x="1097" y="232"/>
                  </a:lnTo>
                  <a:lnTo>
                    <a:pt x="1047" y="201"/>
                  </a:lnTo>
                  <a:lnTo>
                    <a:pt x="994" y="174"/>
                  </a:lnTo>
                  <a:lnTo>
                    <a:pt x="940" y="154"/>
                  </a:lnTo>
                  <a:lnTo>
                    <a:pt x="882" y="140"/>
                  </a:lnTo>
                  <a:lnTo>
                    <a:pt x="823" y="130"/>
                  </a:lnTo>
                  <a:lnTo>
                    <a:pt x="764" y="128"/>
                  </a:lnTo>
                  <a:lnTo>
                    <a:pt x="705" y="130"/>
                  </a:lnTo>
                  <a:lnTo>
                    <a:pt x="647" y="139"/>
                  </a:lnTo>
                  <a:lnTo>
                    <a:pt x="590" y="153"/>
                  </a:lnTo>
                  <a:lnTo>
                    <a:pt x="535" y="172"/>
                  </a:lnTo>
                  <a:lnTo>
                    <a:pt x="481" y="196"/>
                  </a:lnTo>
                  <a:lnTo>
                    <a:pt x="430" y="224"/>
                  </a:lnTo>
                  <a:lnTo>
                    <a:pt x="381" y="257"/>
                  </a:lnTo>
                  <a:lnTo>
                    <a:pt x="334" y="295"/>
                  </a:lnTo>
                  <a:lnTo>
                    <a:pt x="291" y="336"/>
                  </a:lnTo>
                  <a:lnTo>
                    <a:pt x="252" y="382"/>
                  </a:lnTo>
                  <a:lnTo>
                    <a:pt x="216" y="430"/>
                  </a:lnTo>
                  <a:lnTo>
                    <a:pt x="184" y="481"/>
                  </a:lnTo>
                  <a:lnTo>
                    <a:pt x="156" y="537"/>
                  </a:lnTo>
                  <a:lnTo>
                    <a:pt x="132" y="595"/>
                  </a:lnTo>
                  <a:lnTo>
                    <a:pt x="114" y="654"/>
                  </a:lnTo>
                  <a:lnTo>
                    <a:pt x="107" y="670"/>
                  </a:lnTo>
                  <a:lnTo>
                    <a:pt x="98" y="682"/>
                  </a:lnTo>
                  <a:lnTo>
                    <a:pt x="86" y="692"/>
                  </a:lnTo>
                  <a:lnTo>
                    <a:pt x="71" y="698"/>
                  </a:lnTo>
                  <a:lnTo>
                    <a:pt x="57" y="700"/>
                  </a:lnTo>
                  <a:lnTo>
                    <a:pt x="42" y="698"/>
                  </a:lnTo>
                  <a:lnTo>
                    <a:pt x="28" y="691"/>
                  </a:lnTo>
                  <a:lnTo>
                    <a:pt x="16" y="680"/>
                  </a:lnTo>
                  <a:lnTo>
                    <a:pt x="7" y="667"/>
                  </a:lnTo>
                  <a:lnTo>
                    <a:pt x="2" y="652"/>
                  </a:lnTo>
                  <a:lnTo>
                    <a:pt x="0" y="636"/>
                  </a:lnTo>
                  <a:lnTo>
                    <a:pt x="2" y="619"/>
                  </a:lnTo>
                  <a:lnTo>
                    <a:pt x="23" y="551"/>
                  </a:lnTo>
                  <a:lnTo>
                    <a:pt x="48" y="487"/>
                  </a:lnTo>
                  <a:lnTo>
                    <a:pt x="79" y="426"/>
                  </a:lnTo>
                  <a:lnTo>
                    <a:pt x="113" y="368"/>
                  </a:lnTo>
                  <a:lnTo>
                    <a:pt x="151" y="314"/>
                  </a:lnTo>
                  <a:lnTo>
                    <a:pt x="193" y="263"/>
                  </a:lnTo>
                  <a:lnTo>
                    <a:pt x="238" y="215"/>
                  </a:lnTo>
                  <a:lnTo>
                    <a:pt x="287" y="172"/>
                  </a:lnTo>
                  <a:lnTo>
                    <a:pt x="339" y="133"/>
                  </a:lnTo>
                  <a:lnTo>
                    <a:pt x="394" y="100"/>
                  </a:lnTo>
                  <a:lnTo>
                    <a:pt x="451" y="70"/>
                  </a:lnTo>
                  <a:lnTo>
                    <a:pt x="510" y="46"/>
                  </a:lnTo>
                  <a:lnTo>
                    <a:pt x="571" y="26"/>
                  </a:lnTo>
                  <a:lnTo>
                    <a:pt x="634" y="11"/>
                  </a:lnTo>
                  <a:lnTo>
                    <a:pt x="698" y="2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385"/>
            <p:cNvSpPr>
              <a:spLocks noEditPoints="1"/>
            </p:cNvSpPr>
            <p:nvPr/>
          </p:nvSpPr>
          <p:spPr bwMode="auto">
            <a:xfrm>
              <a:off x="690563" y="4221163"/>
              <a:ext cx="346075" cy="566738"/>
            </a:xfrm>
            <a:custGeom>
              <a:avLst/>
              <a:gdLst>
                <a:gd name="T0" fmla="*/ 115 w 1959"/>
                <a:gd name="T1" fmla="*/ 128 h 3565"/>
                <a:gd name="T2" fmla="*/ 115 w 1959"/>
                <a:gd name="T3" fmla="*/ 701 h 3565"/>
                <a:gd name="T4" fmla="*/ 1844 w 1959"/>
                <a:gd name="T5" fmla="*/ 701 h 3565"/>
                <a:gd name="T6" fmla="*/ 1844 w 1959"/>
                <a:gd name="T7" fmla="*/ 128 h 3565"/>
                <a:gd name="T8" fmla="*/ 115 w 1959"/>
                <a:gd name="T9" fmla="*/ 128 h 3565"/>
                <a:gd name="T10" fmla="*/ 0 w 1959"/>
                <a:gd name="T11" fmla="*/ 0 h 3565"/>
                <a:gd name="T12" fmla="*/ 1959 w 1959"/>
                <a:gd name="T13" fmla="*/ 0 h 3565"/>
                <a:gd name="T14" fmla="*/ 1959 w 1959"/>
                <a:gd name="T15" fmla="*/ 1720 h 3565"/>
                <a:gd name="T16" fmla="*/ 1956 w 1959"/>
                <a:gd name="T17" fmla="*/ 1739 h 3565"/>
                <a:gd name="T18" fmla="*/ 1948 w 1959"/>
                <a:gd name="T19" fmla="*/ 1757 h 3565"/>
                <a:gd name="T20" fmla="*/ 1935 w 1959"/>
                <a:gd name="T21" fmla="*/ 1771 h 3565"/>
                <a:gd name="T22" fmla="*/ 1920 w 1959"/>
                <a:gd name="T23" fmla="*/ 1779 h 3565"/>
                <a:gd name="T24" fmla="*/ 1901 w 1959"/>
                <a:gd name="T25" fmla="*/ 1783 h 3565"/>
                <a:gd name="T26" fmla="*/ 1883 w 1959"/>
                <a:gd name="T27" fmla="*/ 1779 h 3565"/>
                <a:gd name="T28" fmla="*/ 1867 w 1959"/>
                <a:gd name="T29" fmla="*/ 1771 h 3565"/>
                <a:gd name="T30" fmla="*/ 1855 w 1959"/>
                <a:gd name="T31" fmla="*/ 1757 h 3565"/>
                <a:gd name="T32" fmla="*/ 1847 w 1959"/>
                <a:gd name="T33" fmla="*/ 1739 h 3565"/>
                <a:gd name="T34" fmla="*/ 1844 w 1959"/>
                <a:gd name="T35" fmla="*/ 1720 h 3565"/>
                <a:gd name="T36" fmla="*/ 1844 w 1959"/>
                <a:gd name="T37" fmla="*/ 828 h 3565"/>
                <a:gd name="T38" fmla="*/ 115 w 1959"/>
                <a:gd name="T39" fmla="*/ 828 h 3565"/>
                <a:gd name="T40" fmla="*/ 115 w 1959"/>
                <a:gd name="T41" fmla="*/ 3398 h 3565"/>
                <a:gd name="T42" fmla="*/ 980 w 1959"/>
                <a:gd name="T43" fmla="*/ 2443 h 3565"/>
                <a:gd name="T44" fmla="*/ 1258 w 1959"/>
                <a:gd name="T45" fmla="*/ 2750 h 3565"/>
                <a:gd name="T46" fmla="*/ 1267 w 1959"/>
                <a:gd name="T47" fmla="*/ 2763 h 3565"/>
                <a:gd name="T48" fmla="*/ 1273 w 1959"/>
                <a:gd name="T49" fmla="*/ 2779 h 3565"/>
                <a:gd name="T50" fmla="*/ 1274 w 1959"/>
                <a:gd name="T51" fmla="*/ 2794 h 3565"/>
                <a:gd name="T52" fmla="*/ 1273 w 1959"/>
                <a:gd name="T53" fmla="*/ 2811 h 3565"/>
                <a:gd name="T54" fmla="*/ 1267 w 1959"/>
                <a:gd name="T55" fmla="*/ 2826 h 3565"/>
                <a:gd name="T56" fmla="*/ 1258 w 1959"/>
                <a:gd name="T57" fmla="*/ 2840 h 3565"/>
                <a:gd name="T58" fmla="*/ 1245 w 1959"/>
                <a:gd name="T59" fmla="*/ 2850 h 3565"/>
                <a:gd name="T60" fmla="*/ 1231 w 1959"/>
                <a:gd name="T61" fmla="*/ 2856 h 3565"/>
                <a:gd name="T62" fmla="*/ 1216 w 1959"/>
                <a:gd name="T63" fmla="*/ 2859 h 3565"/>
                <a:gd name="T64" fmla="*/ 1201 w 1959"/>
                <a:gd name="T65" fmla="*/ 2856 h 3565"/>
                <a:gd name="T66" fmla="*/ 1188 w 1959"/>
                <a:gd name="T67" fmla="*/ 2850 h 3565"/>
                <a:gd name="T68" fmla="*/ 1175 w 1959"/>
                <a:gd name="T69" fmla="*/ 2840 h 3565"/>
                <a:gd name="T70" fmla="*/ 980 w 1959"/>
                <a:gd name="T71" fmla="*/ 2623 h 3565"/>
                <a:gd name="T72" fmla="*/ 154 w 1959"/>
                <a:gd name="T73" fmla="*/ 3536 h 3565"/>
                <a:gd name="T74" fmla="*/ 140 w 1959"/>
                <a:gd name="T75" fmla="*/ 3548 h 3565"/>
                <a:gd name="T76" fmla="*/ 124 w 1959"/>
                <a:gd name="T77" fmla="*/ 3558 h 3565"/>
                <a:gd name="T78" fmla="*/ 107 w 1959"/>
                <a:gd name="T79" fmla="*/ 3564 h 3565"/>
                <a:gd name="T80" fmla="*/ 90 w 1959"/>
                <a:gd name="T81" fmla="*/ 3565 h 3565"/>
                <a:gd name="T82" fmla="*/ 73 w 1959"/>
                <a:gd name="T83" fmla="*/ 3564 h 3565"/>
                <a:gd name="T84" fmla="*/ 55 w 1959"/>
                <a:gd name="T85" fmla="*/ 3557 h 3565"/>
                <a:gd name="T86" fmla="*/ 37 w 1959"/>
                <a:gd name="T87" fmla="*/ 3546 h 3565"/>
                <a:gd name="T88" fmla="*/ 22 w 1959"/>
                <a:gd name="T89" fmla="*/ 3531 h 3565"/>
                <a:gd name="T90" fmla="*/ 10 w 1959"/>
                <a:gd name="T91" fmla="*/ 3512 h 3565"/>
                <a:gd name="T92" fmla="*/ 3 w 1959"/>
                <a:gd name="T93" fmla="*/ 3490 h 3565"/>
                <a:gd name="T94" fmla="*/ 0 w 1959"/>
                <a:gd name="T95" fmla="*/ 3466 h 3565"/>
                <a:gd name="T96" fmla="*/ 0 w 1959"/>
                <a:gd name="T97" fmla="*/ 0 h 3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59" h="3565">
                  <a:moveTo>
                    <a:pt x="115" y="128"/>
                  </a:moveTo>
                  <a:lnTo>
                    <a:pt x="115" y="701"/>
                  </a:lnTo>
                  <a:lnTo>
                    <a:pt x="1844" y="701"/>
                  </a:lnTo>
                  <a:lnTo>
                    <a:pt x="1844" y="128"/>
                  </a:lnTo>
                  <a:lnTo>
                    <a:pt x="115" y="128"/>
                  </a:lnTo>
                  <a:close/>
                  <a:moveTo>
                    <a:pt x="0" y="0"/>
                  </a:moveTo>
                  <a:lnTo>
                    <a:pt x="1959" y="0"/>
                  </a:lnTo>
                  <a:lnTo>
                    <a:pt x="1959" y="1720"/>
                  </a:lnTo>
                  <a:lnTo>
                    <a:pt x="1956" y="1739"/>
                  </a:lnTo>
                  <a:lnTo>
                    <a:pt x="1948" y="1757"/>
                  </a:lnTo>
                  <a:lnTo>
                    <a:pt x="1935" y="1771"/>
                  </a:lnTo>
                  <a:lnTo>
                    <a:pt x="1920" y="1779"/>
                  </a:lnTo>
                  <a:lnTo>
                    <a:pt x="1901" y="1783"/>
                  </a:lnTo>
                  <a:lnTo>
                    <a:pt x="1883" y="1779"/>
                  </a:lnTo>
                  <a:lnTo>
                    <a:pt x="1867" y="1771"/>
                  </a:lnTo>
                  <a:lnTo>
                    <a:pt x="1855" y="1757"/>
                  </a:lnTo>
                  <a:lnTo>
                    <a:pt x="1847" y="1739"/>
                  </a:lnTo>
                  <a:lnTo>
                    <a:pt x="1844" y="1720"/>
                  </a:lnTo>
                  <a:lnTo>
                    <a:pt x="1844" y="828"/>
                  </a:lnTo>
                  <a:lnTo>
                    <a:pt x="115" y="828"/>
                  </a:lnTo>
                  <a:lnTo>
                    <a:pt x="115" y="3398"/>
                  </a:lnTo>
                  <a:lnTo>
                    <a:pt x="980" y="2443"/>
                  </a:lnTo>
                  <a:lnTo>
                    <a:pt x="1258" y="2750"/>
                  </a:lnTo>
                  <a:lnTo>
                    <a:pt x="1267" y="2763"/>
                  </a:lnTo>
                  <a:lnTo>
                    <a:pt x="1273" y="2779"/>
                  </a:lnTo>
                  <a:lnTo>
                    <a:pt x="1274" y="2794"/>
                  </a:lnTo>
                  <a:lnTo>
                    <a:pt x="1273" y="2811"/>
                  </a:lnTo>
                  <a:lnTo>
                    <a:pt x="1267" y="2826"/>
                  </a:lnTo>
                  <a:lnTo>
                    <a:pt x="1258" y="2840"/>
                  </a:lnTo>
                  <a:lnTo>
                    <a:pt x="1245" y="2850"/>
                  </a:lnTo>
                  <a:lnTo>
                    <a:pt x="1231" y="2856"/>
                  </a:lnTo>
                  <a:lnTo>
                    <a:pt x="1216" y="2859"/>
                  </a:lnTo>
                  <a:lnTo>
                    <a:pt x="1201" y="2856"/>
                  </a:lnTo>
                  <a:lnTo>
                    <a:pt x="1188" y="2850"/>
                  </a:lnTo>
                  <a:lnTo>
                    <a:pt x="1175" y="2840"/>
                  </a:lnTo>
                  <a:lnTo>
                    <a:pt x="980" y="2623"/>
                  </a:lnTo>
                  <a:lnTo>
                    <a:pt x="154" y="3536"/>
                  </a:lnTo>
                  <a:lnTo>
                    <a:pt x="140" y="3548"/>
                  </a:lnTo>
                  <a:lnTo>
                    <a:pt x="124" y="3558"/>
                  </a:lnTo>
                  <a:lnTo>
                    <a:pt x="107" y="3564"/>
                  </a:lnTo>
                  <a:lnTo>
                    <a:pt x="90" y="3565"/>
                  </a:lnTo>
                  <a:lnTo>
                    <a:pt x="73" y="3564"/>
                  </a:lnTo>
                  <a:lnTo>
                    <a:pt x="55" y="3557"/>
                  </a:lnTo>
                  <a:lnTo>
                    <a:pt x="37" y="3546"/>
                  </a:lnTo>
                  <a:lnTo>
                    <a:pt x="22" y="3531"/>
                  </a:lnTo>
                  <a:lnTo>
                    <a:pt x="10" y="3512"/>
                  </a:lnTo>
                  <a:lnTo>
                    <a:pt x="3" y="3490"/>
                  </a:lnTo>
                  <a:lnTo>
                    <a:pt x="0" y="3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7" name="Group 1526"/>
          <p:cNvGrpSpPr/>
          <p:nvPr/>
        </p:nvGrpSpPr>
        <p:grpSpPr>
          <a:xfrm>
            <a:off x="3492289" y="3447215"/>
            <a:ext cx="520700" cy="582613"/>
            <a:chOff x="3521075" y="4987926"/>
            <a:chExt cx="520700" cy="5826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7" name="Freeform 456"/>
            <p:cNvSpPr>
              <a:spLocks noEditPoints="1"/>
            </p:cNvSpPr>
            <p:nvPr/>
          </p:nvSpPr>
          <p:spPr bwMode="auto">
            <a:xfrm>
              <a:off x="3521075" y="4987926"/>
              <a:ext cx="520700" cy="582613"/>
            </a:xfrm>
            <a:custGeom>
              <a:avLst/>
              <a:gdLst>
                <a:gd name="T0" fmla="*/ 2014 w 2956"/>
                <a:gd name="T1" fmla="*/ 1939 h 3301"/>
                <a:gd name="T2" fmla="*/ 1929 w 2956"/>
                <a:gd name="T3" fmla="*/ 1974 h 3301"/>
                <a:gd name="T4" fmla="*/ 1828 w 2956"/>
                <a:gd name="T5" fmla="*/ 2034 h 3301"/>
                <a:gd name="T6" fmla="*/ 1780 w 2956"/>
                <a:gd name="T7" fmla="*/ 2072 h 3301"/>
                <a:gd name="T8" fmla="*/ 1719 w 2956"/>
                <a:gd name="T9" fmla="*/ 2134 h 3301"/>
                <a:gd name="T10" fmla="*/ 1667 w 2956"/>
                <a:gd name="T11" fmla="*/ 2204 h 3301"/>
                <a:gd name="T12" fmla="*/ 1627 w 2956"/>
                <a:gd name="T13" fmla="*/ 2274 h 3301"/>
                <a:gd name="T14" fmla="*/ 1602 w 2956"/>
                <a:gd name="T15" fmla="*/ 2337 h 3301"/>
                <a:gd name="T16" fmla="*/ 1570 w 2956"/>
                <a:gd name="T17" fmla="*/ 2472 h 3301"/>
                <a:gd name="T18" fmla="*/ 1568 w 2956"/>
                <a:gd name="T19" fmla="*/ 2607 h 3301"/>
                <a:gd name="T20" fmla="*/ 1589 w 2956"/>
                <a:gd name="T21" fmla="*/ 2721 h 3301"/>
                <a:gd name="T22" fmla="*/ 1636 w 2956"/>
                <a:gd name="T23" fmla="*/ 2838 h 3301"/>
                <a:gd name="T24" fmla="*/ 1662 w 2956"/>
                <a:gd name="T25" fmla="*/ 2885 h 3301"/>
                <a:gd name="T26" fmla="*/ 1768 w 2956"/>
                <a:gd name="T27" fmla="*/ 3013 h 3301"/>
                <a:gd name="T28" fmla="*/ 1965 w 2956"/>
                <a:gd name="T29" fmla="*/ 3139 h 3301"/>
                <a:gd name="T30" fmla="*/ 2202 w 2956"/>
                <a:gd name="T31" fmla="*/ 3184 h 3301"/>
                <a:gd name="T32" fmla="*/ 2450 w 2956"/>
                <a:gd name="T33" fmla="*/ 3135 h 3301"/>
                <a:gd name="T34" fmla="*/ 2653 w 2956"/>
                <a:gd name="T35" fmla="*/ 2998 h 3301"/>
                <a:gd name="T36" fmla="*/ 2789 w 2956"/>
                <a:gd name="T37" fmla="*/ 2796 h 3301"/>
                <a:gd name="T38" fmla="*/ 2840 w 2956"/>
                <a:gd name="T39" fmla="*/ 2548 h 3301"/>
                <a:gd name="T40" fmla="*/ 2789 w 2956"/>
                <a:gd name="T41" fmla="*/ 2300 h 3301"/>
                <a:gd name="T42" fmla="*/ 2653 w 2956"/>
                <a:gd name="T43" fmla="*/ 2098 h 3301"/>
                <a:gd name="T44" fmla="*/ 2450 w 2956"/>
                <a:gd name="T45" fmla="*/ 1961 h 3301"/>
                <a:gd name="T46" fmla="*/ 2202 w 2956"/>
                <a:gd name="T47" fmla="*/ 1911 h 3301"/>
                <a:gd name="T48" fmla="*/ 1464 w 2956"/>
                <a:gd name="T49" fmla="*/ 2701 h 3301"/>
                <a:gd name="T50" fmla="*/ 1454 w 2956"/>
                <a:gd name="T51" fmla="*/ 2635 h 3301"/>
                <a:gd name="T52" fmla="*/ 1450 w 2956"/>
                <a:gd name="T53" fmla="*/ 2514 h 3301"/>
                <a:gd name="T54" fmla="*/ 1467 w 2956"/>
                <a:gd name="T55" fmla="*/ 2383 h 3301"/>
                <a:gd name="T56" fmla="*/ 1515 w 2956"/>
                <a:gd name="T57" fmla="*/ 2242 h 3301"/>
                <a:gd name="T58" fmla="*/ 1554 w 2956"/>
                <a:gd name="T59" fmla="*/ 2167 h 3301"/>
                <a:gd name="T60" fmla="*/ 1616 w 2956"/>
                <a:gd name="T61" fmla="*/ 2076 h 3301"/>
                <a:gd name="T62" fmla="*/ 1703 w 2956"/>
                <a:gd name="T63" fmla="*/ 1986 h 3301"/>
                <a:gd name="T64" fmla="*/ 1821 w 2956"/>
                <a:gd name="T65" fmla="*/ 1900 h 3301"/>
                <a:gd name="T66" fmla="*/ 116 w 2956"/>
                <a:gd name="T67" fmla="*/ 752 h 3301"/>
                <a:gd name="T68" fmla="*/ 1854 w 2956"/>
                <a:gd name="T69" fmla="*/ 116 h 3301"/>
                <a:gd name="T70" fmla="*/ 1970 w 2956"/>
                <a:gd name="T71" fmla="*/ 1832 h 3301"/>
                <a:gd name="T72" fmla="*/ 2202 w 2956"/>
                <a:gd name="T73" fmla="*/ 1795 h 3301"/>
                <a:gd name="T74" fmla="*/ 2465 w 2956"/>
                <a:gd name="T75" fmla="*/ 1842 h 3301"/>
                <a:gd name="T76" fmla="*/ 2687 w 2956"/>
                <a:gd name="T77" fmla="*/ 1972 h 3301"/>
                <a:gd name="T78" fmla="*/ 2853 w 2956"/>
                <a:gd name="T79" fmla="*/ 2168 h 3301"/>
                <a:gd name="T80" fmla="*/ 2944 w 2956"/>
                <a:gd name="T81" fmla="*/ 2412 h 3301"/>
                <a:gd name="T82" fmla="*/ 2944 w 2956"/>
                <a:gd name="T83" fmla="*/ 2683 h 3301"/>
                <a:gd name="T84" fmla="*/ 2853 w 2956"/>
                <a:gd name="T85" fmla="*/ 2928 h 3301"/>
                <a:gd name="T86" fmla="*/ 2687 w 2956"/>
                <a:gd name="T87" fmla="*/ 3124 h 3301"/>
                <a:gd name="T88" fmla="*/ 2465 w 2956"/>
                <a:gd name="T89" fmla="*/ 3253 h 3301"/>
                <a:gd name="T90" fmla="*/ 2202 w 2956"/>
                <a:gd name="T91" fmla="*/ 3301 h 3301"/>
                <a:gd name="T92" fmla="*/ 1950 w 2956"/>
                <a:gd name="T93" fmla="*/ 3258 h 3301"/>
                <a:gd name="T94" fmla="*/ 1734 w 2956"/>
                <a:gd name="T95" fmla="*/ 3137 h 3301"/>
                <a:gd name="T96" fmla="*/ 986 w 2956"/>
                <a:gd name="T97" fmla="*/ 2385 h 3301"/>
                <a:gd name="T98" fmla="*/ 107 w 2956"/>
                <a:gd name="T99" fmla="*/ 3241 h 3301"/>
                <a:gd name="T100" fmla="*/ 36 w 2956"/>
                <a:gd name="T101" fmla="*/ 3226 h 3301"/>
                <a:gd name="T102" fmla="*/ 0 w 2956"/>
                <a:gd name="T103" fmla="*/ 315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56" h="3301">
                  <a:moveTo>
                    <a:pt x="2202" y="1911"/>
                  </a:moveTo>
                  <a:lnTo>
                    <a:pt x="2138" y="1914"/>
                  </a:lnTo>
                  <a:lnTo>
                    <a:pt x="2075" y="1924"/>
                  </a:lnTo>
                  <a:lnTo>
                    <a:pt x="2014" y="1939"/>
                  </a:lnTo>
                  <a:lnTo>
                    <a:pt x="1957" y="1960"/>
                  </a:lnTo>
                  <a:lnTo>
                    <a:pt x="1944" y="1966"/>
                  </a:lnTo>
                  <a:lnTo>
                    <a:pt x="1936" y="1970"/>
                  </a:lnTo>
                  <a:lnTo>
                    <a:pt x="1929" y="1974"/>
                  </a:lnTo>
                  <a:lnTo>
                    <a:pt x="1894" y="1992"/>
                  </a:lnTo>
                  <a:lnTo>
                    <a:pt x="1860" y="2011"/>
                  </a:lnTo>
                  <a:lnTo>
                    <a:pt x="1855" y="2014"/>
                  </a:lnTo>
                  <a:lnTo>
                    <a:pt x="1828" y="2034"/>
                  </a:lnTo>
                  <a:lnTo>
                    <a:pt x="1819" y="2039"/>
                  </a:lnTo>
                  <a:lnTo>
                    <a:pt x="1812" y="2045"/>
                  </a:lnTo>
                  <a:lnTo>
                    <a:pt x="1786" y="2066"/>
                  </a:lnTo>
                  <a:lnTo>
                    <a:pt x="1780" y="2072"/>
                  </a:lnTo>
                  <a:lnTo>
                    <a:pt x="1774" y="2077"/>
                  </a:lnTo>
                  <a:lnTo>
                    <a:pt x="1749" y="2102"/>
                  </a:lnTo>
                  <a:lnTo>
                    <a:pt x="1725" y="2127"/>
                  </a:lnTo>
                  <a:lnTo>
                    <a:pt x="1719" y="2134"/>
                  </a:lnTo>
                  <a:lnTo>
                    <a:pt x="1697" y="2162"/>
                  </a:lnTo>
                  <a:lnTo>
                    <a:pt x="1691" y="2168"/>
                  </a:lnTo>
                  <a:lnTo>
                    <a:pt x="1687" y="2174"/>
                  </a:lnTo>
                  <a:lnTo>
                    <a:pt x="1667" y="2204"/>
                  </a:lnTo>
                  <a:lnTo>
                    <a:pt x="1665" y="2206"/>
                  </a:lnTo>
                  <a:lnTo>
                    <a:pt x="1664" y="2209"/>
                  </a:lnTo>
                  <a:lnTo>
                    <a:pt x="1644" y="2241"/>
                  </a:lnTo>
                  <a:lnTo>
                    <a:pt x="1627" y="2274"/>
                  </a:lnTo>
                  <a:lnTo>
                    <a:pt x="1624" y="2280"/>
                  </a:lnTo>
                  <a:lnTo>
                    <a:pt x="1621" y="2286"/>
                  </a:lnTo>
                  <a:lnTo>
                    <a:pt x="1609" y="2318"/>
                  </a:lnTo>
                  <a:lnTo>
                    <a:pt x="1602" y="2337"/>
                  </a:lnTo>
                  <a:lnTo>
                    <a:pt x="1591" y="2367"/>
                  </a:lnTo>
                  <a:lnTo>
                    <a:pt x="1579" y="2413"/>
                  </a:lnTo>
                  <a:lnTo>
                    <a:pt x="1575" y="2435"/>
                  </a:lnTo>
                  <a:lnTo>
                    <a:pt x="1570" y="2472"/>
                  </a:lnTo>
                  <a:lnTo>
                    <a:pt x="1568" y="2491"/>
                  </a:lnTo>
                  <a:lnTo>
                    <a:pt x="1564" y="2548"/>
                  </a:lnTo>
                  <a:lnTo>
                    <a:pt x="1565" y="2578"/>
                  </a:lnTo>
                  <a:lnTo>
                    <a:pt x="1568" y="2607"/>
                  </a:lnTo>
                  <a:lnTo>
                    <a:pt x="1570" y="2626"/>
                  </a:lnTo>
                  <a:lnTo>
                    <a:pt x="1576" y="2665"/>
                  </a:lnTo>
                  <a:lnTo>
                    <a:pt x="1580" y="2686"/>
                  </a:lnTo>
                  <a:lnTo>
                    <a:pt x="1589" y="2721"/>
                  </a:lnTo>
                  <a:lnTo>
                    <a:pt x="1595" y="2744"/>
                  </a:lnTo>
                  <a:lnTo>
                    <a:pt x="1608" y="2775"/>
                  </a:lnTo>
                  <a:lnTo>
                    <a:pt x="1620" y="2807"/>
                  </a:lnTo>
                  <a:lnTo>
                    <a:pt x="1636" y="2838"/>
                  </a:lnTo>
                  <a:lnTo>
                    <a:pt x="1637" y="2840"/>
                  </a:lnTo>
                  <a:lnTo>
                    <a:pt x="1638" y="2843"/>
                  </a:lnTo>
                  <a:lnTo>
                    <a:pt x="1659" y="2880"/>
                  </a:lnTo>
                  <a:lnTo>
                    <a:pt x="1662" y="2885"/>
                  </a:lnTo>
                  <a:lnTo>
                    <a:pt x="1665" y="2890"/>
                  </a:lnTo>
                  <a:lnTo>
                    <a:pt x="1690" y="2926"/>
                  </a:lnTo>
                  <a:lnTo>
                    <a:pt x="1726" y="2971"/>
                  </a:lnTo>
                  <a:lnTo>
                    <a:pt x="1768" y="3013"/>
                  </a:lnTo>
                  <a:lnTo>
                    <a:pt x="1812" y="3050"/>
                  </a:lnTo>
                  <a:lnTo>
                    <a:pt x="1860" y="3084"/>
                  </a:lnTo>
                  <a:lnTo>
                    <a:pt x="1911" y="3114"/>
                  </a:lnTo>
                  <a:lnTo>
                    <a:pt x="1965" y="3139"/>
                  </a:lnTo>
                  <a:lnTo>
                    <a:pt x="2021" y="3159"/>
                  </a:lnTo>
                  <a:lnTo>
                    <a:pt x="2079" y="3173"/>
                  </a:lnTo>
                  <a:lnTo>
                    <a:pt x="2140" y="3182"/>
                  </a:lnTo>
                  <a:lnTo>
                    <a:pt x="2202" y="3184"/>
                  </a:lnTo>
                  <a:lnTo>
                    <a:pt x="2267" y="3181"/>
                  </a:lnTo>
                  <a:lnTo>
                    <a:pt x="2330" y="3172"/>
                  </a:lnTo>
                  <a:lnTo>
                    <a:pt x="2392" y="3157"/>
                  </a:lnTo>
                  <a:lnTo>
                    <a:pt x="2450" y="3135"/>
                  </a:lnTo>
                  <a:lnTo>
                    <a:pt x="2506" y="3108"/>
                  </a:lnTo>
                  <a:lnTo>
                    <a:pt x="2558" y="3076"/>
                  </a:lnTo>
                  <a:lnTo>
                    <a:pt x="2608" y="3039"/>
                  </a:lnTo>
                  <a:lnTo>
                    <a:pt x="2653" y="2998"/>
                  </a:lnTo>
                  <a:lnTo>
                    <a:pt x="2694" y="2952"/>
                  </a:lnTo>
                  <a:lnTo>
                    <a:pt x="2731" y="2904"/>
                  </a:lnTo>
                  <a:lnTo>
                    <a:pt x="2763" y="2851"/>
                  </a:lnTo>
                  <a:lnTo>
                    <a:pt x="2789" y="2796"/>
                  </a:lnTo>
                  <a:lnTo>
                    <a:pt x="2811" y="2737"/>
                  </a:lnTo>
                  <a:lnTo>
                    <a:pt x="2827" y="2676"/>
                  </a:lnTo>
                  <a:lnTo>
                    <a:pt x="2837" y="2613"/>
                  </a:lnTo>
                  <a:lnTo>
                    <a:pt x="2840" y="2548"/>
                  </a:lnTo>
                  <a:lnTo>
                    <a:pt x="2837" y="2482"/>
                  </a:lnTo>
                  <a:lnTo>
                    <a:pt x="2827" y="2419"/>
                  </a:lnTo>
                  <a:lnTo>
                    <a:pt x="2811" y="2359"/>
                  </a:lnTo>
                  <a:lnTo>
                    <a:pt x="2789" y="2300"/>
                  </a:lnTo>
                  <a:lnTo>
                    <a:pt x="2763" y="2244"/>
                  </a:lnTo>
                  <a:lnTo>
                    <a:pt x="2731" y="2192"/>
                  </a:lnTo>
                  <a:lnTo>
                    <a:pt x="2694" y="2143"/>
                  </a:lnTo>
                  <a:lnTo>
                    <a:pt x="2653" y="2098"/>
                  </a:lnTo>
                  <a:lnTo>
                    <a:pt x="2608" y="2057"/>
                  </a:lnTo>
                  <a:lnTo>
                    <a:pt x="2558" y="2019"/>
                  </a:lnTo>
                  <a:lnTo>
                    <a:pt x="2506" y="1987"/>
                  </a:lnTo>
                  <a:lnTo>
                    <a:pt x="2450" y="1961"/>
                  </a:lnTo>
                  <a:lnTo>
                    <a:pt x="2392" y="1939"/>
                  </a:lnTo>
                  <a:lnTo>
                    <a:pt x="2330" y="1924"/>
                  </a:lnTo>
                  <a:lnTo>
                    <a:pt x="2267" y="1914"/>
                  </a:lnTo>
                  <a:lnTo>
                    <a:pt x="2202" y="1911"/>
                  </a:lnTo>
                  <a:close/>
                  <a:moveTo>
                    <a:pt x="116" y="752"/>
                  </a:moveTo>
                  <a:lnTo>
                    <a:pt x="116" y="3091"/>
                  </a:lnTo>
                  <a:lnTo>
                    <a:pt x="986" y="2221"/>
                  </a:lnTo>
                  <a:lnTo>
                    <a:pt x="1464" y="2701"/>
                  </a:lnTo>
                  <a:lnTo>
                    <a:pt x="1464" y="2700"/>
                  </a:lnTo>
                  <a:lnTo>
                    <a:pt x="1459" y="2672"/>
                  </a:lnTo>
                  <a:lnTo>
                    <a:pt x="1456" y="2645"/>
                  </a:lnTo>
                  <a:lnTo>
                    <a:pt x="1454" y="2635"/>
                  </a:lnTo>
                  <a:lnTo>
                    <a:pt x="1453" y="2625"/>
                  </a:lnTo>
                  <a:lnTo>
                    <a:pt x="1450" y="2586"/>
                  </a:lnTo>
                  <a:lnTo>
                    <a:pt x="1449" y="2548"/>
                  </a:lnTo>
                  <a:lnTo>
                    <a:pt x="1450" y="2514"/>
                  </a:lnTo>
                  <a:lnTo>
                    <a:pt x="1452" y="2480"/>
                  </a:lnTo>
                  <a:lnTo>
                    <a:pt x="1454" y="2460"/>
                  </a:lnTo>
                  <a:lnTo>
                    <a:pt x="1462" y="2411"/>
                  </a:lnTo>
                  <a:lnTo>
                    <a:pt x="1467" y="2383"/>
                  </a:lnTo>
                  <a:lnTo>
                    <a:pt x="1480" y="2338"/>
                  </a:lnTo>
                  <a:lnTo>
                    <a:pt x="1489" y="2306"/>
                  </a:lnTo>
                  <a:lnTo>
                    <a:pt x="1498" y="2280"/>
                  </a:lnTo>
                  <a:lnTo>
                    <a:pt x="1515" y="2242"/>
                  </a:lnTo>
                  <a:lnTo>
                    <a:pt x="1532" y="2205"/>
                  </a:lnTo>
                  <a:lnTo>
                    <a:pt x="1534" y="2203"/>
                  </a:lnTo>
                  <a:lnTo>
                    <a:pt x="1534" y="2202"/>
                  </a:lnTo>
                  <a:lnTo>
                    <a:pt x="1554" y="2167"/>
                  </a:lnTo>
                  <a:lnTo>
                    <a:pt x="1564" y="2149"/>
                  </a:lnTo>
                  <a:lnTo>
                    <a:pt x="1586" y="2116"/>
                  </a:lnTo>
                  <a:lnTo>
                    <a:pt x="1593" y="2106"/>
                  </a:lnTo>
                  <a:lnTo>
                    <a:pt x="1616" y="2076"/>
                  </a:lnTo>
                  <a:lnTo>
                    <a:pt x="1640" y="2048"/>
                  </a:lnTo>
                  <a:lnTo>
                    <a:pt x="1656" y="2030"/>
                  </a:lnTo>
                  <a:lnTo>
                    <a:pt x="1682" y="2005"/>
                  </a:lnTo>
                  <a:lnTo>
                    <a:pt x="1703" y="1986"/>
                  </a:lnTo>
                  <a:lnTo>
                    <a:pt x="1747" y="1949"/>
                  </a:lnTo>
                  <a:lnTo>
                    <a:pt x="1770" y="1933"/>
                  </a:lnTo>
                  <a:lnTo>
                    <a:pt x="1800" y="1913"/>
                  </a:lnTo>
                  <a:lnTo>
                    <a:pt x="1821" y="1900"/>
                  </a:lnTo>
                  <a:lnTo>
                    <a:pt x="1854" y="1880"/>
                  </a:lnTo>
                  <a:lnTo>
                    <a:pt x="1854" y="1880"/>
                  </a:lnTo>
                  <a:lnTo>
                    <a:pt x="1854" y="752"/>
                  </a:lnTo>
                  <a:lnTo>
                    <a:pt x="116" y="752"/>
                  </a:lnTo>
                  <a:close/>
                  <a:moveTo>
                    <a:pt x="116" y="116"/>
                  </a:moveTo>
                  <a:lnTo>
                    <a:pt x="116" y="637"/>
                  </a:lnTo>
                  <a:lnTo>
                    <a:pt x="1854" y="637"/>
                  </a:lnTo>
                  <a:lnTo>
                    <a:pt x="1854" y="116"/>
                  </a:lnTo>
                  <a:lnTo>
                    <a:pt x="116" y="116"/>
                  </a:lnTo>
                  <a:close/>
                  <a:moveTo>
                    <a:pt x="0" y="0"/>
                  </a:moveTo>
                  <a:lnTo>
                    <a:pt x="1970" y="0"/>
                  </a:lnTo>
                  <a:lnTo>
                    <a:pt x="1970" y="1832"/>
                  </a:lnTo>
                  <a:lnTo>
                    <a:pt x="2026" y="1816"/>
                  </a:lnTo>
                  <a:lnTo>
                    <a:pt x="2084" y="1805"/>
                  </a:lnTo>
                  <a:lnTo>
                    <a:pt x="2142" y="1798"/>
                  </a:lnTo>
                  <a:lnTo>
                    <a:pt x="2202" y="1795"/>
                  </a:lnTo>
                  <a:lnTo>
                    <a:pt x="2270" y="1798"/>
                  </a:lnTo>
                  <a:lnTo>
                    <a:pt x="2337" y="1807"/>
                  </a:lnTo>
                  <a:lnTo>
                    <a:pt x="2402" y="1823"/>
                  </a:lnTo>
                  <a:lnTo>
                    <a:pt x="2465" y="1842"/>
                  </a:lnTo>
                  <a:lnTo>
                    <a:pt x="2525" y="1868"/>
                  </a:lnTo>
                  <a:lnTo>
                    <a:pt x="2582" y="1898"/>
                  </a:lnTo>
                  <a:lnTo>
                    <a:pt x="2637" y="1933"/>
                  </a:lnTo>
                  <a:lnTo>
                    <a:pt x="2687" y="1972"/>
                  </a:lnTo>
                  <a:lnTo>
                    <a:pt x="2735" y="2015"/>
                  </a:lnTo>
                  <a:lnTo>
                    <a:pt x="2778" y="2063"/>
                  </a:lnTo>
                  <a:lnTo>
                    <a:pt x="2818" y="2114"/>
                  </a:lnTo>
                  <a:lnTo>
                    <a:pt x="2853" y="2168"/>
                  </a:lnTo>
                  <a:lnTo>
                    <a:pt x="2883" y="2226"/>
                  </a:lnTo>
                  <a:lnTo>
                    <a:pt x="2909" y="2285"/>
                  </a:lnTo>
                  <a:lnTo>
                    <a:pt x="2929" y="2348"/>
                  </a:lnTo>
                  <a:lnTo>
                    <a:pt x="2944" y="2412"/>
                  </a:lnTo>
                  <a:lnTo>
                    <a:pt x="2952" y="2479"/>
                  </a:lnTo>
                  <a:lnTo>
                    <a:pt x="2956" y="2548"/>
                  </a:lnTo>
                  <a:lnTo>
                    <a:pt x="2952" y="2616"/>
                  </a:lnTo>
                  <a:lnTo>
                    <a:pt x="2944" y="2683"/>
                  </a:lnTo>
                  <a:lnTo>
                    <a:pt x="2929" y="2747"/>
                  </a:lnTo>
                  <a:lnTo>
                    <a:pt x="2909" y="2810"/>
                  </a:lnTo>
                  <a:lnTo>
                    <a:pt x="2883" y="2870"/>
                  </a:lnTo>
                  <a:lnTo>
                    <a:pt x="2853" y="2928"/>
                  </a:lnTo>
                  <a:lnTo>
                    <a:pt x="2818" y="2981"/>
                  </a:lnTo>
                  <a:lnTo>
                    <a:pt x="2778" y="3033"/>
                  </a:lnTo>
                  <a:lnTo>
                    <a:pt x="2735" y="3080"/>
                  </a:lnTo>
                  <a:lnTo>
                    <a:pt x="2687" y="3124"/>
                  </a:lnTo>
                  <a:lnTo>
                    <a:pt x="2637" y="3163"/>
                  </a:lnTo>
                  <a:lnTo>
                    <a:pt x="2582" y="3198"/>
                  </a:lnTo>
                  <a:lnTo>
                    <a:pt x="2525" y="3228"/>
                  </a:lnTo>
                  <a:lnTo>
                    <a:pt x="2465" y="3253"/>
                  </a:lnTo>
                  <a:lnTo>
                    <a:pt x="2402" y="3274"/>
                  </a:lnTo>
                  <a:lnTo>
                    <a:pt x="2337" y="3288"/>
                  </a:lnTo>
                  <a:lnTo>
                    <a:pt x="2270" y="3298"/>
                  </a:lnTo>
                  <a:lnTo>
                    <a:pt x="2202" y="3301"/>
                  </a:lnTo>
                  <a:lnTo>
                    <a:pt x="2136" y="3298"/>
                  </a:lnTo>
                  <a:lnTo>
                    <a:pt x="2072" y="3289"/>
                  </a:lnTo>
                  <a:lnTo>
                    <a:pt x="2010" y="3276"/>
                  </a:lnTo>
                  <a:lnTo>
                    <a:pt x="1950" y="3258"/>
                  </a:lnTo>
                  <a:lnTo>
                    <a:pt x="1892" y="3234"/>
                  </a:lnTo>
                  <a:lnTo>
                    <a:pt x="1837" y="3205"/>
                  </a:lnTo>
                  <a:lnTo>
                    <a:pt x="1783" y="3173"/>
                  </a:lnTo>
                  <a:lnTo>
                    <a:pt x="1734" y="3137"/>
                  </a:lnTo>
                  <a:lnTo>
                    <a:pt x="1687" y="3096"/>
                  </a:lnTo>
                  <a:lnTo>
                    <a:pt x="1644" y="3052"/>
                  </a:lnTo>
                  <a:lnTo>
                    <a:pt x="1605" y="3005"/>
                  </a:lnTo>
                  <a:lnTo>
                    <a:pt x="986" y="2385"/>
                  </a:lnTo>
                  <a:lnTo>
                    <a:pt x="154" y="3216"/>
                  </a:lnTo>
                  <a:lnTo>
                    <a:pt x="139" y="3228"/>
                  </a:lnTo>
                  <a:lnTo>
                    <a:pt x="124" y="3236"/>
                  </a:lnTo>
                  <a:lnTo>
                    <a:pt x="107" y="3241"/>
                  </a:lnTo>
                  <a:lnTo>
                    <a:pt x="90" y="3243"/>
                  </a:lnTo>
                  <a:lnTo>
                    <a:pt x="72" y="3241"/>
                  </a:lnTo>
                  <a:lnTo>
                    <a:pt x="56" y="3236"/>
                  </a:lnTo>
                  <a:lnTo>
                    <a:pt x="36" y="3226"/>
                  </a:lnTo>
                  <a:lnTo>
                    <a:pt x="21" y="3211"/>
                  </a:lnTo>
                  <a:lnTo>
                    <a:pt x="9" y="3194"/>
                  </a:lnTo>
                  <a:lnTo>
                    <a:pt x="2" y="3174"/>
                  </a:lnTo>
                  <a:lnTo>
                    <a:pt x="0" y="31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457"/>
            <p:cNvSpPr>
              <a:spLocks/>
            </p:cNvSpPr>
            <p:nvPr/>
          </p:nvSpPr>
          <p:spPr bwMode="auto">
            <a:xfrm>
              <a:off x="3838575" y="5365751"/>
              <a:ext cx="142875" cy="142875"/>
            </a:xfrm>
            <a:custGeom>
              <a:avLst/>
              <a:gdLst>
                <a:gd name="T0" fmla="*/ 405 w 811"/>
                <a:gd name="T1" fmla="*/ 0 h 810"/>
                <a:gd name="T2" fmla="*/ 424 w 811"/>
                <a:gd name="T3" fmla="*/ 2 h 810"/>
                <a:gd name="T4" fmla="*/ 439 w 811"/>
                <a:gd name="T5" fmla="*/ 10 h 810"/>
                <a:gd name="T6" fmla="*/ 452 w 811"/>
                <a:gd name="T7" fmla="*/ 23 h 810"/>
                <a:gd name="T8" fmla="*/ 460 w 811"/>
                <a:gd name="T9" fmla="*/ 39 h 810"/>
                <a:gd name="T10" fmla="*/ 463 w 811"/>
                <a:gd name="T11" fmla="*/ 57 h 810"/>
                <a:gd name="T12" fmla="*/ 463 w 811"/>
                <a:gd name="T13" fmla="*/ 347 h 810"/>
                <a:gd name="T14" fmla="*/ 753 w 811"/>
                <a:gd name="T15" fmla="*/ 347 h 810"/>
                <a:gd name="T16" fmla="*/ 772 w 811"/>
                <a:gd name="T17" fmla="*/ 350 h 810"/>
                <a:gd name="T18" fmla="*/ 787 w 811"/>
                <a:gd name="T19" fmla="*/ 358 h 810"/>
                <a:gd name="T20" fmla="*/ 799 w 811"/>
                <a:gd name="T21" fmla="*/ 370 h 810"/>
                <a:gd name="T22" fmla="*/ 808 w 811"/>
                <a:gd name="T23" fmla="*/ 387 h 810"/>
                <a:gd name="T24" fmla="*/ 811 w 811"/>
                <a:gd name="T25" fmla="*/ 405 h 810"/>
                <a:gd name="T26" fmla="*/ 808 w 811"/>
                <a:gd name="T27" fmla="*/ 423 h 810"/>
                <a:gd name="T28" fmla="*/ 799 w 811"/>
                <a:gd name="T29" fmla="*/ 439 h 810"/>
                <a:gd name="T30" fmla="*/ 787 w 811"/>
                <a:gd name="T31" fmla="*/ 452 h 810"/>
                <a:gd name="T32" fmla="*/ 772 w 811"/>
                <a:gd name="T33" fmla="*/ 460 h 810"/>
                <a:gd name="T34" fmla="*/ 753 w 811"/>
                <a:gd name="T35" fmla="*/ 463 h 810"/>
                <a:gd name="T36" fmla="*/ 463 w 811"/>
                <a:gd name="T37" fmla="*/ 463 h 810"/>
                <a:gd name="T38" fmla="*/ 463 w 811"/>
                <a:gd name="T39" fmla="*/ 753 h 810"/>
                <a:gd name="T40" fmla="*/ 460 w 811"/>
                <a:gd name="T41" fmla="*/ 770 h 810"/>
                <a:gd name="T42" fmla="*/ 452 w 811"/>
                <a:gd name="T43" fmla="*/ 787 h 810"/>
                <a:gd name="T44" fmla="*/ 439 w 811"/>
                <a:gd name="T45" fmla="*/ 799 h 810"/>
                <a:gd name="T46" fmla="*/ 424 w 811"/>
                <a:gd name="T47" fmla="*/ 807 h 810"/>
                <a:gd name="T48" fmla="*/ 405 w 811"/>
                <a:gd name="T49" fmla="*/ 810 h 810"/>
                <a:gd name="T50" fmla="*/ 387 w 811"/>
                <a:gd name="T51" fmla="*/ 807 h 810"/>
                <a:gd name="T52" fmla="*/ 371 w 811"/>
                <a:gd name="T53" fmla="*/ 799 h 810"/>
                <a:gd name="T54" fmla="*/ 359 w 811"/>
                <a:gd name="T55" fmla="*/ 787 h 810"/>
                <a:gd name="T56" fmla="*/ 351 w 811"/>
                <a:gd name="T57" fmla="*/ 770 h 810"/>
                <a:gd name="T58" fmla="*/ 347 w 811"/>
                <a:gd name="T59" fmla="*/ 753 h 810"/>
                <a:gd name="T60" fmla="*/ 347 w 811"/>
                <a:gd name="T61" fmla="*/ 463 h 810"/>
                <a:gd name="T62" fmla="*/ 57 w 811"/>
                <a:gd name="T63" fmla="*/ 463 h 810"/>
                <a:gd name="T64" fmla="*/ 39 w 811"/>
                <a:gd name="T65" fmla="*/ 460 h 810"/>
                <a:gd name="T66" fmla="*/ 23 w 811"/>
                <a:gd name="T67" fmla="*/ 452 h 810"/>
                <a:gd name="T68" fmla="*/ 11 w 811"/>
                <a:gd name="T69" fmla="*/ 439 h 810"/>
                <a:gd name="T70" fmla="*/ 3 w 811"/>
                <a:gd name="T71" fmla="*/ 423 h 810"/>
                <a:gd name="T72" fmla="*/ 0 w 811"/>
                <a:gd name="T73" fmla="*/ 405 h 810"/>
                <a:gd name="T74" fmla="*/ 3 w 811"/>
                <a:gd name="T75" fmla="*/ 387 h 810"/>
                <a:gd name="T76" fmla="*/ 11 w 811"/>
                <a:gd name="T77" fmla="*/ 370 h 810"/>
                <a:gd name="T78" fmla="*/ 23 w 811"/>
                <a:gd name="T79" fmla="*/ 358 h 810"/>
                <a:gd name="T80" fmla="*/ 39 w 811"/>
                <a:gd name="T81" fmla="*/ 350 h 810"/>
                <a:gd name="T82" fmla="*/ 57 w 811"/>
                <a:gd name="T83" fmla="*/ 347 h 810"/>
                <a:gd name="T84" fmla="*/ 347 w 811"/>
                <a:gd name="T85" fmla="*/ 347 h 810"/>
                <a:gd name="T86" fmla="*/ 347 w 811"/>
                <a:gd name="T87" fmla="*/ 57 h 810"/>
                <a:gd name="T88" fmla="*/ 351 w 811"/>
                <a:gd name="T89" fmla="*/ 39 h 810"/>
                <a:gd name="T90" fmla="*/ 359 w 811"/>
                <a:gd name="T91" fmla="*/ 23 h 810"/>
                <a:gd name="T92" fmla="*/ 371 w 811"/>
                <a:gd name="T93" fmla="*/ 10 h 810"/>
                <a:gd name="T94" fmla="*/ 387 w 811"/>
                <a:gd name="T95" fmla="*/ 2 h 810"/>
                <a:gd name="T96" fmla="*/ 405 w 811"/>
                <a:gd name="T97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810">
                  <a:moveTo>
                    <a:pt x="405" y="0"/>
                  </a:moveTo>
                  <a:lnTo>
                    <a:pt x="424" y="2"/>
                  </a:lnTo>
                  <a:lnTo>
                    <a:pt x="439" y="10"/>
                  </a:lnTo>
                  <a:lnTo>
                    <a:pt x="452" y="23"/>
                  </a:lnTo>
                  <a:lnTo>
                    <a:pt x="460" y="39"/>
                  </a:lnTo>
                  <a:lnTo>
                    <a:pt x="463" y="57"/>
                  </a:lnTo>
                  <a:lnTo>
                    <a:pt x="463" y="347"/>
                  </a:lnTo>
                  <a:lnTo>
                    <a:pt x="753" y="347"/>
                  </a:lnTo>
                  <a:lnTo>
                    <a:pt x="772" y="350"/>
                  </a:lnTo>
                  <a:lnTo>
                    <a:pt x="787" y="358"/>
                  </a:lnTo>
                  <a:lnTo>
                    <a:pt x="799" y="370"/>
                  </a:lnTo>
                  <a:lnTo>
                    <a:pt x="808" y="387"/>
                  </a:lnTo>
                  <a:lnTo>
                    <a:pt x="811" y="405"/>
                  </a:lnTo>
                  <a:lnTo>
                    <a:pt x="808" y="423"/>
                  </a:lnTo>
                  <a:lnTo>
                    <a:pt x="799" y="439"/>
                  </a:lnTo>
                  <a:lnTo>
                    <a:pt x="787" y="452"/>
                  </a:lnTo>
                  <a:lnTo>
                    <a:pt x="772" y="460"/>
                  </a:lnTo>
                  <a:lnTo>
                    <a:pt x="753" y="463"/>
                  </a:lnTo>
                  <a:lnTo>
                    <a:pt x="463" y="463"/>
                  </a:lnTo>
                  <a:lnTo>
                    <a:pt x="463" y="753"/>
                  </a:lnTo>
                  <a:lnTo>
                    <a:pt x="460" y="770"/>
                  </a:lnTo>
                  <a:lnTo>
                    <a:pt x="452" y="787"/>
                  </a:lnTo>
                  <a:lnTo>
                    <a:pt x="439" y="799"/>
                  </a:lnTo>
                  <a:lnTo>
                    <a:pt x="424" y="807"/>
                  </a:lnTo>
                  <a:lnTo>
                    <a:pt x="405" y="810"/>
                  </a:lnTo>
                  <a:lnTo>
                    <a:pt x="387" y="807"/>
                  </a:lnTo>
                  <a:lnTo>
                    <a:pt x="371" y="799"/>
                  </a:lnTo>
                  <a:lnTo>
                    <a:pt x="359" y="787"/>
                  </a:lnTo>
                  <a:lnTo>
                    <a:pt x="351" y="770"/>
                  </a:lnTo>
                  <a:lnTo>
                    <a:pt x="347" y="753"/>
                  </a:lnTo>
                  <a:lnTo>
                    <a:pt x="347" y="463"/>
                  </a:lnTo>
                  <a:lnTo>
                    <a:pt x="57" y="463"/>
                  </a:lnTo>
                  <a:lnTo>
                    <a:pt x="39" y="460"/>
                  </a:lnTo>
                  <a:lnTo>
                    <a:pt x="23" y="452"/>
                  </a:lnTo>
                  <a:lnTo>
                    <a:pt x="11" y="439"/>
                  </a:lnTo>
                  <a:lnTo>
                    <a:pt x="3" y="423"/>
                  </a:lnTo>
                  <a:lnTo>
                    <a:pt x="0" y="405"/>
                  </a:lnTo>
                  <a:lnTo>
                    <a:pt x="3" y="387"/>
                  </a:lnTo>
                  <a:lnTo>
                    <a:pt x="11" y="370"/>
                  </a:lnTo>
                  <a:lnTo>
                    <a:pt x="23" y="358"/>
                  </a:lnTo>
                  <a:lnTo>
                    <a:pt x="39" y="350"/>
                  </a:lnTo>
                  <a:lnTo>
                    <a:pt x="57" y="347"/>
                  </a:lnTo>
                  <a:lnTo>
                    <a:pt x="347" y="347"/>
                  </a:lnTo>
                  <a:lnTo>
                    <a:pt x="347" y="57"/>
                  </a:lnTo>
                  <a:lnTo>
                    <a:pt x="351" y="39"/>
                  </a:lnTo>
                  <a:lnTo>
                    <a:pt x="359" y="23"/>
                  </a:lnTo>
                  <a:lnTo>
                    <a:pt x="371" y="10"/>
                  </a:lnTo>
                  <a:lnTo>
                    <a:pt x="387" y="2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2556795" y="3447215"/>
            <a:ext cx="520700" cy="582613"/>
            <a:chOff x="2530475" y="4987926"/>
            <a:chExt cx="520700" cy="5826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5" name="Freeform 462"/>
            <p:cNvSpPr>
              <a:spLocks noEditPoints="1"/>
            </p:cNvSpPr>
            <p:nvPr/>
          </p:nvSpPr>
          <p:spPr bwMode="auto">
            <a:xfrm>
              <a:off x="2530475" y="4987926"/>
              <a:ext cx="520700" cy="582613"/>
            </a:xfrm>
            <a:custGeom>
              <a:avLst/>
              <a:gdLst>
                <a:gd name="T0" fmla="*/ 2014 w 2956"/>
                <a:gd name="T1" fmla="*/ 1939 h 3301"/>
                <a:gd name="T2" fmla="*/ 1929 w 2956"/>
                <a:gd name="T3" fmla="*/ 1974 h 3301"/>
                <a:gd name="T4" fmla="*/ 1828 w 2956"/>
                <a:gd name="T5" fmla="*/ 2034 h 3301"/>
                <a:gd name="T6" fmla="*/ 1780 w 2956"/>
                <a:gd name="T7" fmla="*/ 2072 h 3301"/>
                <a:gd name="T8" fmla="*/ 1719 w 2956"/>
                <a:gd name="T9" fmla="*/ 2134 h 3301"/>
                <a:gd name="T10" fmla="*/ 1667 w 2956"/>
                <a:gd name="T11" fmla="*/ 2204 h 3301"/>
                <a:gd name="T12" fmla="*/ 1627 w 2956"/>
                <a:gd name="T13" fmla="*/ 2274 h 3301"/>
                <a:gd name="T14" fmla="*/ 1602 w 2956"/>
                <a:gd name="T15" fmla="*/ 2337 h 3301"/>
                <a:gd name="T16" fmla="*/ 1570 w 2956"/>
                <a:gd name="T17" fmla="*/ 2472 h 3301"/>
                <a:gd name="T18" fmla="*/ 1568 w 2956"/>
                <a:gd name="T19" fmla="*/ 2607 h 3301"/>
                <a:gd name="T20" fmla="*/ 1589 w 2956"/>
                <a:gd name="T21" fmla="*/ 2721 h 3301"/>
                <a:gd name="T22" fmla="*/ 1636 w 2956"/>
                <a:gd name="T23" fmla="*/ 2838 h 3301"/>
                <a:gd name="T24" fmla="*/ 1662 w 2956"/>
                <a:gd name="T25" fmla="*/ 2885 h 3301"/>
                <a:gd name="T26" fmla="*/ 1768 w 2956"/>
                <a:gd name="T27" fmla="*/ 3013 h 3301"/>
                <a:gd name="T28" fmla="*/ 1965 w 2956"/>
                <a:gd name="T29" fmla="*/ 3139 h 3301"/>
                <a:gd name="T30" fmla="*/ 2202 w 2956"/>
                <a:gd name="T31" fmla="*/ 3184 h 3301"/>
                <a:gd name="T32" fmla="*/ 2450 w 2956"/>
                <a:gd name="T33" fmla="*/ 3135 h 3301"/>
                <a:gd name="T34" fmla="*/ 2653 w 2956"/>
                <a:gd name="T35" fmla="*/ 2998 h 3301"/>
                <a:gd name="T36" fmla="*/ 2789 w 2956"/>
                <a:gd name="T37" fmla="*/ 2796 h 3301"/>
                <a:gd name="T38" fmla="*/ 2840 w 2956"/>
                <a:gd name="T39" fmla="*/ 2548 h 3301"/>
                <a:gd name="T40" fmla="*/ 2789 w 2956"/>
                <a:gd name="T41" fmla="*/ 2300 h 3301"/>
                <a:gd name="T42" fmla="*/ 2653 w 2956"/>
                <a:gd name="T43" fmla="*/ 2098 h 3301"/>
                <a:gd name="T44" fmla="*/ 2450 w 2956"/>
                <a:gd name="T45" fmla="*/ 1961 h 3301"/>
                <a:gd name="T46" fmla="*/ 2202 w 2956"/>
                <a:gd name="T47" fmla="*/ 1911 h 3301"/>
                <a:gd name="T48" fmla="*/ 1464 w 2956"/>
                <a:gd name="T49" fmla="*/ 2701 h 3301"/>
                <a:gd name="T50" fmla="*/ 1454 w 2956"/>
                <a:gd name="T51" fmla="*/ 2635 h 3301"/>
                <a:gd name="T52" fmla="*/ 1450 w 2956"/>
                <a:gd name="T53" fmla="*/ 2514 h 3301"/>
                <a:gd name="T54" fmla="*/ 1467 w 2956"/>
                <a:gd name="T55" fmla="*/ 2383 h 3301"/>
                <a:gd name="T56" fmla="*/ 1515 w 2956"/>
                <a:gd name="T57" fmla="*/ 2242 h 3301"/>
                <a:gd name="T58" fmla="*/ 1554 w 2956"/>
                <a:gd name="T59" fmla="*/ 2167 h 3301"/>
                <a:gd name="T60" fmla="*/ 1616 w 2956"/>
                <a:gd name="T61" fmla="*/ 2076 h 3301"/>
                <a:gd name="T62" fmla="*/ 1703 w 2956"/>
                <a:gd name="T63" fmla="*/ 1986 h 3301"/>
                <a:gd name="T64" fmla="*/ 1821 w 2956"/>
                <a:gd name="T65" fmla="*/ 1900 h 3301"/>
                <a:gd name="T66" fmla="*/ 116 w 2956"/>
                <a:gd name="T67" fmla="*/ 752 h 3301"/>
                <a:gd name="T68" fmla="*/ 1854 w 2956"/>
                <a:gd name="T69" fmla="*/ 116 h 3301"/>
                <a:gd name="T70" fmla="*/ 1970 w 2956"/>
                <a:gd name="T71" fmla="*/ 1832 h 3301"/>
                <a:gd name="T72" fmla="*/ 2202 w 2956"/>
                <a:gd name="T73" fmla="*/ 1795 h 3301"/>
                <a:gd name="T74" fmla="*/ 2465 w 2956"/>
                <a:gd name="T75" fmla="*/ 1842 h 3301"/>
                <a:gd name="T76" fmla="*/ 2687 w 2956"/>
                <a:gd name="T77" fmla="*/ 1972 h 3301"/>
                <a:gd name="T78" fmla="*/ 2853 w 2956"/>
                <a:gd name="T79" fmla="*/ 2168 h 3301"/>
                <a:gd name="T80" fmla="*/ 2944 w 2956"/>
                <a:gd name="T81" fmla="*/ 2412 h 3301"/>
                <a:gd name="T82" fmla="*/ 2944 w 2956"/>
                <a:gd name="T83" fmla="*/ 2683 h 3301"/>
                <a:gd name="T84" fmla="*/ 2853 w 2956"/>
                <a:gd name="T85" fmla="*/ 2928 h 3301"/>
                <a:gd name="T86" fmla="*/ 2687 w 2956"/>
                <a:gd name="T87" fmla="*/ 3124 h 3301"/>
                <a:gd name="T88" fmla="*/ 2465 w 2956"/>
                <a:gd name="T89" fmla="*/ 3253 h 3301"/>
                <a:gd name="T90" fmla="*/ 2202 w 2956"/>
                <a:gd name="T91" fmla="*/ 3301 h 3301"/>
                <a:gd name="T92" fmla="*/ 1950 w 2956"/>
                <a:gd name="T93" fmla="*/ 3258 h 3301"/>
                <a:gd name="T94" fmla="*/ 1734 w 2956"/>
                <a:gd name="T95" fmla="*/ 3137 h 3301"/>
                <a:gd name="T96" fmla="*/ 986 w 2956"/>
                <a:gd name="T97" fmla="*/ 2385 h 3301"/>
                <a:gd name="T98" fmla="*/ 107 w 2956"/>
                <a:gd name="T99" fmla="*/ 3241 h 3301"/>
                <a:gd name="T100" fmla="*/ 36 w 2956"/>
                <a:gd name="T101" fmla="*/ 3226 h 3301"/>
                <a:gd name="T102" fmla="*/ 0 w 2956"/>
                <a:gd name="T103" fmla="*/ 315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56" h="3301">
                  <a:moveTo>
                    <a:pt x="2202" y="1911"/>
                  </a:moveTo>
                  <a:lnTo>
                    <a:pt x="2138" y="1914"/>
                  </a:lnTo>
                  <a:lnTo>
                    <a:pt x="2075" y="1924"/>
                  </a:lnTo>
                  <a:lnTo>
                    <a:pt x="2014" y="1939"/>
                  </a:lnTo>
                  <a:lnTo>
                    <a:pt x="1957" y="1960"/>
                  </a:lnTo>
                  <a:lnTo>
                    <a:pt x="1944" y="1966"/>
                  </a:lnTo>
                  <a:lnTo>
                    <a:pt x="1936" y="1970"/>
                  </a:lnTo>
                  <a:lnTo>
                    <a:pt x="1929" y="1974"/>
                  </a:lnTo>
                  <a:lnTo>
                    <a:pt x="1894" y="1992"/>
                  </a:lnTo>
                  <a:lnTo>
                    <a:pt x="1860" y="2011"/>
                  </a:lnTo>
                  <a:lnTo>
                    <a:pt x="1855" y="2014"/>
                  </a:lnTo>
                  <a:lnTo>
                    <a:pt x="1828" y="2034"/>
                  </a:lnTo>
                  <a:lnTo>
                    <a:pt x="1819" y="2039"/>
                  </a:lnTo>
                  <a:lnTo>
                    <a:pt x="1812" y="2045"/>
                  </a:lnTo>
                  <a:lnTo>
                    <a:pt x="1786" y="2066"/>
                  </a:lnTo>
                  <a:lnTo>
                    <a:pt x="1780" y="2072"/>
                  </a:lnTo>
                  <a:lnTo>
                    <a:pt x="1774" y="2077"/>
                  </a:lnTo>
                  <a:lnTo>
                    <a:pt x="1749" y="2102"/>
                  </a:lnTo>
                  <a:lnTo>
                    <a:pt x="1725" y="2127"/>
                  </a:lnTo>
                  <a:lnTo>
                    <a:pt x="1719" y="2134"/>
                  </a:lnTo>
                  <a:lnTo>
                    <a:pt x="1697" y="2162"/>
                  </a:lnTo>
                  <a:lnTo>
                    <a:pt x="1691" y="2168"/>
                  </a:lnTo>
                  <a:lnTo>
                    <a:pt x="1687" y="2174"/>
                  </a:lnTo>
                  <a:lnTo>
                    <a:pt x="1667" y="2204"/>
                  </a:lnTo>
                  <a:lnTo>
                    <a:pt x="1665" y="2206"/>
                  </a:lnTo>
                  <a:lnTo>
                    <a:pt x="1664" y="2209"/>
                  </a:lnTo>
                  <a:lnTo>
                    <a:pt x="1644" y="2241"/>
                  </a:lnTo>
                  <a:lnTo>
                    <a:pt x="1627" y="2274"/>
                  </a:lnTo>
                  <a:lnTo>
                    <a:pt x="1624" y="2280"/>
                  </a:lnTo>
                  <a:lnTo>
                    <a:pt x="1621" y="2286"/>
                  </a:lnTo>
                  <a:lnTo>
                    <a:pt x="1609" y="2318"/>
                  </a:lnTo>
                  <a:lnTo>
                    <a:pt x="1602" y="2337"/>
                  </a:lnTo>
                  <a:lnTo>
                    <a:pt x="1591" y="2367"/>
                  </a:lnTo>
                  <a:lnTo>
                    <a:pt x="1579" y="2413"/>
                  </a:lnTo>
                  <a:lnTo>
                    <a:pt x="1575" y="2435"/>
                  </a:lnTo>
                  <a:lnTo>
                    <a:pt x="1570" y="2472"/>
                  </a:lnTo>
                  <a:lnTo>
                    <a:pt x="1568" y="2491"/>
                  </a:lnTo>
                  <a:lnTo>
                    <a:pt x="1564" y="2548"/>
                  </a:lnTo>
                  <a:lnTo>
                    <a:pt x="1565" y="2578"/>
                  </a:lnTo>
                  <a:lnTo>
                    <a:pt x="1568" y="2607"/>
                  </a:lnTo>
                  <a:lnTo>
                    <a:pt x="1570" y="2626"/>
                  </a:lnTo>
                  <a:lnTo>
                    <a:pt x="1576" y="2665"/>
                  </a:lnTo>
                  <a:lnTo>
                    <a:pt x="1580" y="2686"/>
                  </a:lnTo>
                  <a:lnTo>
                    <a:pt x="1589" y="2721"/>
                  </a:lnTo>
                  <a:lnTo>
                    <a:pt x="1595" y="2744"/>
                  </a:lnTo>
                  <a:lnTo>
                    <a:pt x="1608" y="2775"/>
                  </a:lnTo>
                  <a:lnTo>
                    <a:pt x="1620" y="2807"/>
                  </a:lnTo>
                  <a:lnTo>
                    <a:pt x="1636" y="2838"/>
                  </a:lnTo>
                  <a:lnTo>
                    <a:pt x="1637" y="2840"/>
                  </a:lnTo>
                  <a:lnTo>
                    <a:pt x="1638" y="2843"/>
                  </a:lnTo>
                  <a:lnTo>
                    <a:pt x="1659" y="2880"/>
                  </a:lnTo>
                  <a:lnTo>
                    <a:pt x="1662" y="2885"/>
                  </a:lnTo>
                  <a:lnTo>
                    <a:pt x="1665" y="2890"/>
                  </a:lnTo>
                  <a:lnTo>
                    <a:pt x="1690" y="2926"/>
                  </a:lnTo>
                  <a:lnTo>
                    <a:pt x="1726" y="2971"/>
                  </a:lnTo>
                  <a:lnTo>
                    <a:pt x="1768" y="3013"/>
                  </a:lnTo>
                  <a:lnTo>
                    <a:pt x="1812" y="3050"/>
                  </a:lnTo>
                  <a:lnTo>
                    <a:pt x="1860" y="3084"/>
                  </a:lnTo>
                  <a:lnTo>
                    <a:pt x="1911" y="3114"/>
                  </a:lnTo>
                  <a:lnTo>
                    <a:pt x="1965" y="3139"/>
                  </a:lnTo>
                  <a:lnTo>
                    <a:pt x="2021" y="3159"/>
                  </a:lnTo>
                  <a:lnTo>
                    <a:pt x="2079" y="3173"/>
                  </a:lnTo>
                  <a:lnTo>
                    <a:pt x="2140" y="3182"/>
                  </a:lnTo>
                  <a:lnTo>
                    <a:pt x="2202" y="3184"/>
                  </a:lnTo>
                  <a:lnTo>
                    <a:pt x="2267" y="3181"/>
                  </a:lnTo>
                  <a:lnTo>
                    <a:pt x="2330" y="3172"/>
                  </a:lnTo>
                  <a:lnTo>
                    <a:pt x="2392" y="3157"/>
                  </a:lnTo>
                  <a:lnTo>
                    <a:pt x="2450" y="3135"/>
                  </a:lnTo>
                  <a:lnTo>
                    <a:pt x="2506" y="3108"/>
                  </a:lnTo>
                  <a:lnTo>
                    <a:pt x="2558" y="3076"/>
                  </a:lnTo>
                  <a:lnTo>
                    <a:pt x="2608" y="3039"/>
                  </a:lnTo>
                  <a:lnTo>
                    <a:pt x="2653" y="2998"/>
                  </a:lnTo>
                  <a:lnTo>
                    <a:pt x="2694" y="2952"/>
                  </a:lnTo>
                  <a:lnTo>
                    <a:pt x="2731" y="2904"/>
                  </a:lnTo>
                  <a:lnTo>
                    <a:pt x="2763" y="2851"/>
                  </a:lnTo>
                  <a:lnTo>
                    <a:pt x="2789" y="2796"/>
                  </a:lnTo>
                  <a:lnTo>
                    <a:pt x="2811" y="2737"/>
                  </a:lnTo>
                  <a:lnTo>
                    <a:pt x="2827" y="2676"/>
                  </a:lnTo>
                  <a:lnTo>
                    <a:pt x="2837" y="2613"/>
                  </a:lnTo>
                  <a:lnTo>
                    <a:pt x="2840" y="2548"/>
                  </a:lnTo>
                  <a:lnTo>
                    <a:pt x="2837" y="2482"/>
                  </a:lnTo>
                  <a:lnTo>
                    <a:pt x="2827" y="2419"/>
                  </a:lnTo>
                  <a:lnTo>
                    <a:pt x="2811" y="2359"/>
                  </a:lnTo>
                  <a:lnTo>
                    <a:pt x="2789" y="2300"/>
                  </a:lnTo>
                  <a:lnTo>
                    <a:pt x="2763" y="2244"/>
                  </a:lnTo>
                  <a:lnTo>
                    <a:pt x="2731" y="2192"/>
                  </a:lnTo>
                  <a:lnTo>
                    <a:pt x="2694" y="2143"/>
                  </a:lnTo>
                  <a:lnTo>
                    <a:pt x="2653" y="2098"/>
                  </a:lnTo>
                  <a:lnTo>
                    <a:pt x="2608" y="2057"/>
                  </a:lnTo>
                  <a:lnTo>
                    <a:pt x="2558" y="2019"/>
                  </a:lnTo>
                  <a:lnTo>
                    <a:pt x="2506" y="1987"/>
                  </a:lnTo>
                  <a:lnTo>
                    <a:pt x="2450" y="1961"/>
                  </a:lnTo>
                  <a:lnTo>
                    <a:pt x="2392" y="1939"/>
                  </a:lnTo>
                  <a:lnTo>
                    <a:pt x="2330" y="1924"/>
                  </a:lnTo>
                  <a:lnTo>
                    <a:pt x="2267" y="1914"/>
                  </a:lnTo>
                  <a:lnTo>
                    <a:pt x="2202" y="1911"/>
                  </a:lnTo>
                  <a:close/>
                  <a:moveTo>
                    <a:pt x="116" y="752"/>
                  </a:moveTo>
                  <a:lnTo>
                    <a:pt x="116" y="3091"/>
                  </a:lnTo>
                  <a:lnTo>
                    <a:pt x="986" y="2221"/>
                  </a:lnTo>
                  <a:lnTo>
                    <a:pt x="1464" y="2701"/>
                  </a:lnTo>
                  <a:lnTo>
                    <a:pt x="1464" y="2700"/>
                  </a:lnTo>
                  <a:lnTo>
                    <a:pt x="1459" y="2672"/>
                  </a:lnTo>
                  <a:lnTo>
                    <a:pt x="1456" y="2645"/>
                  </a:lnTo>
                  <a:lnTo>
                    <a:pt x="1454" y="2635"/>
                  </a:lnTo>
                  <a:lnTo>
                    <a:pt x="1453" y="2625"/>
                  </a:lnTo>
                  <a:lnTo>
                    <a:pt x="1450" y="2586"/>
                  </a:lnTo>
                  <a:lnTo>
                    <a:pt x="1449" y="2548"/>
                  </a:lnTo>
                  <a:lnTo>
                    <a:pt x="1450" y="2514"/>
                  </a:lnTo>
                  <a:lnTo>
                    <a:pt x="1452" y="2480"/>
                  </a:lnTo>
                  <a:lnTo>
                    <a:pt x="1454" y="2460"/>
                  </a:lnTo>
                  <a:lnTo>
                    <a:pt x="1462" y="2411"/>
                  </a:lnTo>
                  <a:lnTo>
                    <a:pt x="1467" y="2383"/>
                  </a:lnTo>
                  <a:lnTo>
                    <a:pt x="1480" y="2338"/>
                  </a:lnTo>
                  <a:lnTo>
                    <a:pt x="1489" y="2306"/>
                  </a:lnTo>
                  <a:lnTo>
                    <a:pt x="1498" y="2280"/>
                  </a:lnTo>
                  <a:lnTo>
                    <a:pt x="1515" y="2242"/>
                  </a:lnTo>
                  <a:lnTo>
                    <a:pt x="1532" y="2205"/>
                  </a:lnTo>
                  <a:lnTo>
                    <a:pt x="1534" y="2203"/>
                  </a:lnTo>
                  <a:lnTo>
                    <a:pt x="1534" y="2202"/>
                  </a:lnTo>
                  <a:lnTo>
                    <a:pt x="1554" y="2167"/>
                  </a:lnTo>
                  <a:lnTo>
                    <a:pt x="1564" y="2149"/>
                  </a:lnTo>
                  <a:lnTo>
                    <a:pt x="1586" y="2116"/>
                  </a:lnTo>
                  <a:lnTo>
                    <a:pt x="1593" y="2106"/>
                  </a:lnTo>
                  <a:lnTo>
                    <a:pt x="1616" y="2076"/>
                  </a:lnTo>
                  <a:lnTo>
                    <a:pt x="1640" y="2048"/>
                  </a:lnTo>
                  <a:lnTo>
                    <a:pt x="1656" y="2030"/>
                  </a:lnTo>
                  <a:lnTo>
                    <a:pt x="1682" y="2005"/>
                  </a:lnTo>
                  <a:lnTo>
                    <a:pt x="1703" y="1986"/>
                  </a:lnTo>
                  <a:lnTo>
                    <a:pt x="1747" y="1949"/>
                  </a:lnTo>
                  <a:lnTo>
                    <a:pt x="1770" y="1933"/>
                  </a:lnTo>
                  <a:lnTo>
                    <a:pt x="1800" y="1913"/>
                  </a:lnTo>
                  <a:lnTo>
                    <a:pt x="1821" y="1900"/>
                  </a:lnTo>
                  <a:lnTo>
                    <a:pt x="1854" y="1880"/>
                  </a:lnTo>
                  <a:lnTo>
                    <a:pt x="1854" y="1880"/>
                  </a:lnTo>
                  <a:lnTo>
                    <a:pt x="1854" y="752"/>
                  </a:lnTo>
                  <a:lnTo>
                    <a:pt x="116" y="752"/>
                  </a:lnTo>
                  <a:close/>
                  <a:moveTo>
                    <a:pt x="116" y="116"/>
                  </a:moveTo>
                  <a:lnTo>
                    <a:pt x="116" y="637"/>
                  </a:lnTo>
                  <a:lnTo>
                    <a:pt x="1854" y="637"/>
                  </a:lnTo>
                  <a:lnTo>
                    <a:pt x="1854" y="116"/>
                  </a:lnTo>
                  <a:lnTo>
                    <a:pt x="116" y="116"/>
                  </a:lnTo>
                  <a:close/>
                  <a:moveTo>
                    <a:pt x="0" y="0"/>
                  </a:moveTo>
                  <a:lnTo>
                    <a:pt x="1970" y="0"/>
                  </a:lnTo>
                  <a:lnTo>
                    <a:pt x="1970" y="1832"/>
                  </a:lnTo>
                  <a:lnTo>
                    <a:pt x="2026" y="1816"/>
                  </a:lnTo>
                  <a:lnTo>
                    <a:pt x="2084" y="1805"/>
                  </a:lnTo>
                  <a:lnTo>
                    <a:pt x="2142" y="1798"/>
                  </a:lnTo>
                  <a:lnTo>
                    <a:pt x="2202" y="1795"/>
                  </a:lnTo>
                  <a:lnTo>
                    <a:pt x="2270" y="1798"/>
                  </a:lnTo>
                  <a:lnTo>
                    <a:pt x="2337" y="1807"/>
                  </a:lnTo>
                  <a:lnTo>
                    <a:pt x="2402" y="1823"/>
                  </a:lnTo>
                  <a:lnTo>
                    <a:pt x="2465" y="1842"/>
                  </a:lnTo>
                  <a:lnTo>
                    <a:pt x="2525" y="1868"/>
                  </a:lnTo>
                  <a:lnTo>
                    <a:pt x="2582" y="1898"/>
                  </a:lnTo>
                  <a:lnTo>
                    <a:pt x="2637" y="1933"/>
                  </a:lnTo>
                  <a:lnTo>
                    <a:pt x="2687" y="1972"/>
                  </a:lnTo>
                  <a:lnTo>
                    <a:pt x="2735" y="2015"/>
                  </a:lnTo>
                  <a:lnTo>
                    <a:pt x="2778" y="2063"/>
                  </a:lnTo>
                  <a:lnTo>
                    <a:pt x="2818" y="2114"/>
                  </a:lnTo>
                  <a:lnTo>
                    <a:pt x="2853" y="2168"/>
                  </a:lnTo>
                  <a:lnTo>
                    <a:pt x="2883" y="2226"/>
                  </a:lnTo>
                  <a:lnTo>
                    <a:pt x="2909" y="2285"/>
                  </a:lnTo>
                  <a:lnTo>
                    <a:pt x="2929" y="2348"/>
                  </a:lnTo>
                  <a:lnTo>
                    <a:pt x="2944" y="2412"/>
                  </a:lnTo>
                  <a:lnTo>
                    <a:pt x="2952" y="2479"/>
                  </a:lnTo>
                  <a:lnTo>
                    <a:pt x="2956" y="2548"/>
                  </a:lnTo>
                  <a:lnTo>
                    <a:pt x="2952" y="2616"/>
                  </a:lnTo>
                  <a:lnTo>
                    <a:pt x="2944" y="2683"/>
                  </a:lnTo>
                  <a:lnTo>
                    <a:pt x="2929" y="2747"/>
                  </a:lnTo>
                  <a:lnTo>
                    <a:pt x="2909" y="2810"/>
                  </a:lnTo>
                  <a:lnTo>
                    <a:pt x="2883" y="2870"/>
                  </a:lnTo>
                  <a:lnTo>
                    <a:pt x="2853" y="2928"/>
                  </a:lnTo>
                  <a:lnTo>
                    <a:pt x="2818" y="2981"/>
                  </a:lnTo>
                  <a:lnTo>
                    <a:pt x="2778" y="3033"/>
                  </a:lnTo>
                  <a:lnTo>
                    <a:pt x="2735" y="3080"/>
                  </a:lnTo>
                  <a:lnTo>
                    <a:pt x="2687" y="3124"/>
                  </a:lnTo>
                  <a:lnTo>
                    <a:pt x="2637" y="3163"/>
                  </a:lnTo>
                  <a:lnTo>
                    <a:pt x="2582" y="3198"/>
                  </a:lnTo>
                  <a:lnTo>
                    <a:pt x="2525" y="3228"/>
                  </a:lnTo>
                  <a:lnTo>
                    <a:pt x="2465" y="3253"/>
                  </a:lnTo>
                  <a:lnTo>
                    <a:pt x="2402" y="3274"/>
                  </a:lnTo>
                  <a:lnTo>
                    <a:pt x="2337" y="3288"/>
                  </a:lnTo>
                  <a:lnTo>
                    <a:pt x="2270" y="3298"/>
                  </a:lnTo>
                  <a:lnTo>
                    <a:pt x="2202" y="3301"/>
                  </a:lnTo>
                  <a:lnTo>
                    <a:pt x="2136" y="3298"/>
                  </a:lnTo>
                  <a:lnTo>
                    <a:pt x="2072" y="3289"/>
                  </a:lnTo>
                  <a:lnTo>
                    <a:pt x="2010" y="3276"/>
                  </a:lnTo>
                  <a:lnTo>
                    <a:pt x="1950" y="3258"/>
                  </a:lnTo>
                  <a:lnTo>
                    <a:pt x="1892" y="3234"/>
                  </a:lnTo>
                  <a:lnTo>
                    <a:pt x="1837" y="3205"/>
                  </a:lnTo>
                  <a:lnTo>
                    <a:pt x="1783" y="3173"/>
                  </a:lnTo>
                  <a:lnTo>
                    <a:pt x="1734" y="3137"/>
                  </a:lnTo>
                  <a:lnTo>
                    <a:pt x="1687" y="3096"/>
                  </a:lnTo>
                  <a:lnTo>
                    <a:pt x="1644" y="3052"/>
                  </a:lnTo>
                  <a:lnTo>
                    <a:pt x="1605" y="3005"/>
                  </a:lnTo>
                  <a:lnTo>
                    <a:pt x="986" y="2385"/>
                  </a:lnTo>
                  <a:lnTo>
                    <a:pt x="154" y="3216"/>
                  </a:lnTo>
                  <a:lnTo>
                    <a:pt x="139" y="3228"/>
                  </a:lnTo>
                  <a:lnTo>
                    <a:pt x="124" y="3236"/>
                  </a:lnTo>
                  <a:lnTo>
                    <a:pt x="107" y="3241"/>
                  </a:lnTo>
                  <a:lnTo>
                    <a:pt x="90" y="3243"/>
                  </a:lnTo>
                  <a:lnTo>
                    <a:pt x="72" y="3241"/>
                  </a:lnTo>
                  <a:lnTo>
                    <a:pt x="56" y="3236"/>
                  </a:lnTo>
                  <a:lnTo>
                    <a:pt x="36" y="3226"/>
                  </a:lnTo>
                  <a:lnTo>
                    <a:pt x="21" y="3211"/>
                  </a:lnTo>
                  <a:lnTo>
                    <a:pt x="9" y="3194"/>
                  </a:lnTo>
                  <a:lnTo>
                    <a:pt x="2" y="3174"/>
                  </a:lnTo>
                  <a:lnTo>
                    <a:pt x="0" y="31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Freeform 463"/>
            <p:cNvSpPr>
              <a:spLocks/>
            </p:cNvSpPr>
            <p:nvPr/>
          </p:nvSpPr>
          <p:spPr bwMode="auto">
            <a:xfrm>
              <a:off x="2847975" y="5427663"/>
              <a:ext cx="142875" cy="20638"/>
            </a:xfrm>
            <a:custGeom>
              <a:avLst/>
              <a:gdLst>
                <a:gd name="T0" fmla="*/ 57 w 811"/>
                <a:gd name="T1" fmla="*/ 0 h 116"/>
                <a:gd name="T2" fmla="*/ 753 w 811"/>
                <a:gd name="T3" fmla="*/ 0 h 116"/>
                <a:gd name="T4" fmla="*/ 772 w 811"/>
                <a:gd name="T5" fmla="*/ 3 h 116"/>
                <a:gd name="T6" fmla="*/ 787 w 811"/>
                <a:gd name="T7" fmla="*/ 11 h 116"/>
                <a:gd name="T8" fmla="*/ 799 w 811"/>
                <a:gd name="T9" fmla="*/ 23 h 116"/>
                <a:gd name="T10" fmla="*/ 808 w 811"/>
                <a:gd name="T11" fmla="*/ 40 h 116"/>
                <a:gd name="T12" fmla="*/ 811 w 811"/>
                <a:gd name="T13" fmla="*/ 58 h 116"/>
                <a:gd name="T14" fmla="*/ 808 w 811"/>
                <a:gd name="T15" fmla="*/ 76 h 116"/>
                <a:gd name="T16" fmla="*/ 799 w 811"/>
                <a:gd name="T17" fmla="*/ 92 h 116"/>
                <a:gd name="T18" fmla="*/ 787 w 811"/>
                <a:gd name="T19" fmla="*/ 105 h 116"/>
                <a:gd name="T20" fmla="*/ 772 w 811"/>
                <a:gd name="T21" fmla="*/ 113 h 116"/>
                <a:gd name="T22" fmla="*/ 753 w 811"/>
                <a:gd name="T23" fmla="*/ 116 h 116"/>
                <a:gd name="T24" fmla="*/ 57 w 811"/>
                <a:gd name="T25" fmla="*/ 116 h 116"/>
                <a:gd name="T26" fmla="*/ 39 w 811"/>
                <a:gd name="T27" fmla="*/ 113 h 116"/>
                <a:gd name="T28" fmla="*/ 23 w 811"/>
                <a:gd name="T29" fmla="*/ 105 h 116"/>
                <a:gd name="T30" fmla="*/ 11 w 811"/>
                <a:gd name="T31" fmla="*/ 92 h 116"/>
                <a:gd name="T32" fmla="*/ 3 w 811"/>
                <a:gd name="T33" fmla="*/ 76 h 116"/>
                <a:gd name="T34" fmla="*/ 0 w 811"/>
                <a:gd name="T35" fmla="*/ 58 h 116"/>
                <a:gd name="T36" fmla="*/ 3 w 811"/>
                <a:gd name="T37" fmla="*/ 40 h 116"/>
                <a:gd name="T38" fmla="*/ 11 w 811"/>
                <a:gd name="T39" fmla="*/ 23 h 116"/>
                <a:gd name="T40" fmla="*/ 23 w 811"/>
                <a:gd name="T41" fmla="*/ 11 h 116"/>
                <a:gd name="T42" fmla="*/ 39 w 811"/>
                <a:gd name="T43" fmla="*/ 3 h 116"/>
                <a:gd name="T44" fmla="*/ 57 w 811"/>
                <a:gd name="T4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1" h="116">
                  <a:moveTo>
                    <a:pt x="57" y="0"/>
                  </a:moveTo>
                  <a:lnTo>
                    <a:pt x="753" y="0"/>
                  </a:lnTo>
                  <a:lnTo>
                    <a:pt x="772" y="3"/>
                  </a:lnTo>
                  <a:lnTo>
                    <a:pt x="787" y="11"/>
                  </a:lnTo>
                  <a:lnTo>
                    <a:pt x="799" y="23"/>
                  </a:lnTo>
                  <a:lnTo>
                    <a:pt x="808" y="40"/>
                  </a:lnTo>
                  <a:lnTo>
                    <a:pt x="811" y="58"/>
                  </a:lnTo>
                  <a:lnTo>
                    <a:pt x="808" y="76"/>
                  </a:lnTo>
                  <a:lnTo>
                    <a:pt x="799" y="92"/>
                  </a:lnTo>
                  <a:lnTo>
                    <a:pt x="787" y="105"/>
                  </a:lnTo>
                  <a:lnTo>
                    <a:pt x="772" y="113"/>
                  </a:lnTo>
                  <a:lnTo>
                    <a:pt x="753" y="116"/>
                  </a:lnTo>
                  <a:lnTo>
                    <a:pt x="57" y="116"/>
                  </a:lnTo>
                  <a:lnTo>
                    <a:pt x="39" y="113"/>
                  </a:lnTo>
                  <a:lnTo>
                    <a:pt x="23" y="105"/>
                  </a:lnTo>
                  <a:lnTo>
                    <a:pt x="11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9" name="Group 1528"/>
          <p:cNvGrpSpPr/>
          <p:nvPr/>
        </p:nvGrpSpPr>
        <p:grpSpPr>
          <a:xfrm>
            <a:off x="1621301" y="3447215"/>
            <a:ext cx="520700" cy="582613"/>
            <a:chOff x="1644650" y="4987926"/>
            <a:chExt cx="520700" cy="5826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3" name="Freeform 468"/>
            <p:cNvSpPr>
              <a:spLocks noEditPoints="1"/>
            </p:cNvSpPr>
            <p:nvPr/>
          </p:nvSpPr>
          <p:spPr bwMode="auto">
            <a:xfrm>
              <a:off x="1644650" y="4987926"/>
              <a:ext cx="520700" cy="582613"/>
            </a:xfrm>
            <a:custGeom>
              <a:avLst/>
              <a:gdLst>
                <a:gd name="T0" fmla="*/ 2014 w 2956"/>
                <a:gd name="T1" fmla="*/ 1939 h 3301"/>
                <a:gd name="T2" fmla="*/ 1929 w 2956"/>
                <a:gd name="T3" fmla="*/ 1974 h 3301"/>
                <a:gd name="T4" fmla="*/ 1828 w 2956"/>
                <a:gd name="T5" fmla="*/ 2034 h 3301"/>
                <a:gd name="T6" fmla="*/ 1780 w 2956"/>
                <a:gd name="T7" fmla="*/ 2072 h 3301"/>
                <a:gd name="T8" fmla="*/ 1719 w 2956"/>
                <a:gd name="T9" fmla="*/ 2134 h 3301"/>
                <a:gd name="T10" fmla="*/ 1667 w 2956"/>
                <a:gd name="T11" fmla="*/ 2204 h 3301"/>
                <a:gd name="T12" fmla="*/ 1627 w 2956"/>
                <a:gd name="T13" fmla="*/ 2274 h 3301"/>
                <a:gd name="T14" fmla="*/ 1602 w 2956"/>
                <a:gd name="T15" fmla="*/ 2337 h 3301"/>
                <a:gd name="T16" fmla="*/ 1570 w 2956"/>
                <a:gd name="T17" fmla="*/ 2472 h 3301"/>
                <a:gd name="T18" fmla="*/ 1568 w 2956"/>
                <a:gd name="T19" fmla="*/ 2607 h 3301"/>
                <a:gd name="T20" fmla="*/ 1589 w 2956"/>
                <a:gd name="T21" fmla="*/ 2721 h 3301"/>
                <a:gd name="T22" fmla="*/ 1636 w 2956"/>
                <a:gd name="T23" fmla="*/ 2838 h 3301"/>
                <a:gd name="T24" fmla="*/ 1662 w 2956"/>
                <a:gd name="T25" fmla="*/ 2885 h 3301"/>
                <a:gd name="T26" fmla="*/ 1768 w 2956"/>
                <a:gd name="T27" fmla="*/ 3013 h 3301"/>
                <a:gd name="T28" fmla="*/ 1965 w 2956"/>
                <a:gd name="T29" fmla="*/ 3139 h 3301"/>
                <a:gd name="T30" fmla="*/ 2202 w 2956"/>
                <a:gd name="T31" fmla="*/ 3184 h 3301"/>
                <a:gd name="T32" fmla="*/ 2450 w 2956"/>
                <a:gd name="T33" fmla="*/ 3135 h 3301"/>
                <a:gd name="T34" fmla="*/ 2653 w 2956"/>
                <a:gd name="T35" fmla="*/ 2998 h 3301"/>
                <a:gd name="T36" fmla="*/ 2789 w 2956"/>
                <a:gd name="T37" fmla="*/ 2796 h 3301"/>
                <a:gd name="T38" fmla="*/ 2840 w 2956"/>
                <a:gd name="T39" fmla="*/ 2548 h 3301"/>
                <a:gd name="T40" fmla="*/ 2789 w 2956"/>
                <a:gd name="T41" fmla="*/ 2300 h 3301"/>
                <a:gd name="T42" fmla="*/ 2653 w 2956"/>
                <a:gd name="T43" fmla="*/ 2098 h 3301"/>
                <a:gd name="T44" fmla="*/ 2450 w 2956"/>
                <a:gd name="T45" fmla="*/ 1961 h 3301"/>
                <a:gd name="T46" fmla="*/ 2202 w 2956"/>
                <a:gd name="T47" fmla="*/ 1911 h 3301"/>
                <a:gd name="T48" fmla="*/ 1464 w 2956"/>
                <a:gd name="T49" fmla="*/ 2701 h 3301"/>
                <a:gd name="T50" fmla="*/ 1454 w 2956"/>
                <a:gd name="T51" fmla="*/ 2635 h 3301"/>
                <a:gd name="T52" fmla="*/ 1450 w 2956"/>
                <a:gd name="T53" fmla="*/ 2514 h 3301"/>
                <a:gd name="T54" fmla="*/ 1467 w 2956"/>
                <a:gd name="T55" fmla="*/ 2383 h 3301"/>
                <a:gd name="T56" fmla="*/ 1515 w 2956"/>
                <a:gd name="T57" fmla="*/ 2242 h 3301"/>
                <a:gd name="T58" fmla="*/ 1554 w 2956"/>
                <a:gd name="T59" fmla="*/ 2167 h 3301"/>
                <a:gd name="T60" fmla="*/ 1616 w 2956"/>
                <a:gd name="T61" fmla="*/ 2076 h 3301"/>
                <a:gd name="T62" fmla="*/ 1703 w 2956"/>
                <a:gd name="T63" fmla="*/ 1986 h 3301"/>
                <a:gd name="T64" fmla="*/ 1821 w 2956"/>
                <a:gd name="T65" fmla="*/ 1900 h 3301"/>
                <a:gd name="T66" fmla="*/ 116 w 2956"/>
                <a:gd name="T67" fmla="*/ 752 h 3301"/>
                <a:gd name="T68" fmla="*/ 1854 w 2956"/>
                <a:gd name="T69" fmla="*/ 116 h 3301"/>
                <a:gd name="T70" fmla="*/ 1970 w 2956"/>
                <a:gd name="T71" fmla="*/ 1832 h 3301"/>
                <a:gd name="T72" fmla="*/ 2202 w 2956"/>
                <a:gd name="T73" fmla="*/ 1795 h 3301"/>
                <a:gd name="T74" fmla="*/ 2465 w 2956"/>
                <a:gd name="T75" fmla="*/ 1842 h 3301"/>
                <a:gd name="T76" fmla="*/ 2687 w 2956"/>
                <a:gd name="T77" fmla="*/ 1972 h 3301"/>
                <a:gd name="T78" fmla="*/ 2853 w 2956"/>
                <a:gd name="T79" fmla="*/ 2168 h 3301"/>
                <a:gd name="T80" fmla="*/ 2944 w 2956"/>
                <a:gd name="T81" fmla="*/ 2412 h 3301"/>
                <a:gd name="T82" fmla="*/ 2944 w 2956"/>
                <a:gd name="T83" fmla="*/ 2683 h 3301"/>
                <a:gd name="T84" fmla="*/ 2853 w 2956"/>
                <a:gd name="T85" fmla="*/ 2928 h 3301"/>
                <a:gd name="T86" fmla="*/ 2687 w 2956"/>
                <a:gd name="T87" fmla="*/ 3124 h 3301"/>
                <a:gd name="T88" fmla="*/ 2465 w 2956"/>
                <a:gd name="T89" fmla="*/ 3253 h 3301"/>
                <a:gd name="T90" fmla="*/ 2202 w 2956"/>
                <a:gd name="T91" fmla="*/ 3301 h 3301"/>
                <a:gd name="T92" fmla="*/ 1950 w 2956"/>
                <a:gd name="T93" fmla="*/ 3258 h 3301"/>
                <a:gd name="T94" fmla="*/ 1734 w 2956"/>
                <a:gd name="T95" fmla="*/ 3137 h 3301"/>
                <a:gd name="T96" fmla="*/ 986 w 2956"/>
                <a:gd name="T97" fmla="*/ 2385 h 3301"/>
                <a:gd name="T98" fmla="*/ 107 w 2956"/>
                <a:gd name="T99" fmla="*/ 3241 h 3301"/>
                <a:gd name="T100" fmla="*/ 36 w 2956"/>
                <a:gd name="T101" fmla="*/ 3226 h 3301"/>
                <a:gd name="T102" fmla="*/ 0 w 2956"/>
                <a:gd name="T103" fmla="*/ 315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56" h="3301">
                  <a:moveTo>
                    <a:pt x="2202" y="1911"/>
                  </a:moveTo>
                  <a:lnTo>
                    <a:pt x="2138" y="1914"/>
                  </a:lnTo>
                  <a:lnTo>
                    <a:pt x="2075" y="1924"/>
                  </a:lnTo>
                  <a:lnTo>
                    <a:pt x="2014" y="1939"/>
                  </a:lnTo>
                  <a:lnTo>
                    <a:pt x="1957" y="1960"/>
                  </a:lnTo>
                  <a:lnTo>
                    <a:pt x="1944" y="1966"/>
                  </a:lnTo>
                  <a:lnTo>
                    <a:pt x="1936" y="1970"/>
                  </a:lnTo>
                  <a:lnTo>
                    <a:pt x="1929" y="1974"/>
                  </a:lnTo>
                  <a:lnTo>
                    <a:pt x="1894" y="1992"/>
                  </a:lnTo>
                  <a:lnTo>
                    <a:pt x="1860" y="2011"/>
                  </a:lnTo>
                  <a:lnTo>
                    <a:pt x="1855" y="2014"/>
                  </a:lnTo>
                  <a:lnTo>
                    <a:pt x="1828" y="2034"/>
                  </a:lnTo>
                  <a:lnTo>
                    <a:pt x="1819" y="2039"/>
                  </a:lnTo>
                  <a:lnTo>
                    <a:pt x="1812" y="2045"/>
                  </a:lnTo>
                  <a:lnTo>
                    <a:pt x="1786" y="2066"/>
                  </a:lnTo>
                  <a:lnTo>
                    <a:pt x="1780" y="2072"/>
                  </a:lnTo>
                  <a:lnTo>
                    <a:pt x="1774" y="2077"/>
                  </a:lnTo>
                  <a:lnTo>
                    <a:pt x="1749" y="2102"/>
                  </a:lnTo>
                  <a:lnTo>
                    <a:pt x="1725" y="2127"/>
                  </a:lnTo>
                  <a:lnTo>
                    <a:pt x="1719" y="2134"/>
                  </a:lnTo>
                  <a:lnTo>
                    <a:pt x="1697" y="2162"/>
                  </a:lnTo>
                  <a:lnTo>
                    <a:pt x="1691" y="2168"/>
                  </a:lnTo>
                  <a:lnTo>
                    <a:pt x="1687" y="2174"/>
                  </a:lnTo>
                  <a:lnTo>
                    <a:pt x="1667" y="2204"/>
                  </a:lnTo>
                  <a:lnTo>
                    <a:pt x="1665" y="2206"/>
                  </a:lnTo>
                  <a:lnTo>
                    <a:pt x="1664" y="2209"/>
                  </a:lnTo>
                  <a:lnTo>
                    <a:pt x="1644" y="2241"/>
                  </a:lnTo>
                  <a:lnTo>
                    <a:pt x="1627" y="2274"/>
                  </a:lnTo>
                  <a:lnTo>
                    <a:pt x="1624" y="2280"/>
                  </a:lnTo>
                  <a:lnTo>
                    <a:pt x="1621" y="2286"/>
                  </a:lnTo>
                  <a:lnTo>
                    <a:pt x="1609" y="2318"/>
                  </a:lnTo>
                  <a:lnTo>
                    <a:pt x="1602" y="2337"/>
                  </a:lnTo>
                  <a:lnTo>
                    <a:pt x="1591" y="2367"/>
                  </a:lnTo>
                  <a:lnTo>
                    <a:pt x="1579" y="2413"/>
                  </a:lnTo>
                  <a:lnTo>
                    <a:pt x="1575" y="2435"/>
                  </a:lnTo>
                  <a:lnTo>
                    <a:pt x="1570" y="2472"/>
                  </a:lnTo>
                  <a:lnTo>
                    <a:pt x="1568" y="2491"/>
                  </a:lnTo>
                  <a:lnTo>
                    <a:pt x="1564" y="2548"/>
                  </a:lnTo>
                  <a:lnTo>
                    <a:pt x="1565" y="2578"/>
                  </a:lnTo>
                  <a:lnTo>
                    <a:pt x="1568" y="2607"/>
                  </a:lnTo>
                  <a:lnTo>
                    <a:pt x="1570" y="2626"/>
                  </a:lnTo>
                  <a:lnTo>
                    <a:pt x="1576" y="2665"/>
                  </a:lnTo>
                  <a:lnTo>
                    <a:pt x="1580" y="2686"/>
                  </a:lnTo>
                  <a:lnTo>
                    <a:pt x="1589" y="2721"/>
                  </a:lnTo>
                  <a:lnTo>
                    <a:pt x="1595" y="2744"/>
                  </a:lnTo>
                  <a:lnTo>
                    <a:pt x="1608" y="2775"/>
                  </a:lnTo>
                  <a:lnTo>
                    <a:pt x="1620" y="2807"/>
                  </a:lnTo>
                  <a:lnTo>
                    <a:pt x="1636" y="2838"/>
                  </a:lnTo>
                  <a:lnTo>
                    <a:pt x="1637" y="2840"/>
                  </a:lnTo>
                  <a:lnTo>
                    <a:pt x="1638" y="2843"/>
                  </a:lnTo>
                  <a:lnTo>
                    <a:pt x="1659" y="2880"/>
                  </a:lnTo>
                  <a:lnTo>
                    <a:pt x="1662" y="2885"/>
                  </a:lnTo>
                  <a:lnTo>
                    <a:pt x="1665" y="2890"/>
                  </a:lnTo>
                  <a:lnTo>
                    <a:pt x="1690" y="2926"/>
                  </a:lnTo>
                  <a:lnTo>
                    <a:pt x="1726" y="2971"/>
                  </a:lnTo>
                  <a:lnTo>
                    <a:pt x="1768" y="3013"/>
                  </a:lnTo>
                  <a:lnTo>
                    <a:pt x="1812" y="3050"/>
                  </a:lnTo>
                  <a:lnTo>
                    <a:pt x="1860" y="3084"/>
                  </a:lnTo>
                  <a:lnTo>
                    <a:pt x="1911" y="3114"/>
                  </a:lnTo>
                  <a:lnTo>
                    <a:pt x="1965" y="3139"/>
                  </a:lnTo>
                  <a:lnTo>
                    <a:pt x="2021" y="3159"/>
                  </a:lnTo>
                  <a:lnTo>
                    <a:pt x="2079" y="3173"/>
                  </a:lnTo>
                  <a:lnTo>
                    <a:pt x="2140" y="3182"/>
                  </a:lnTo>
                  <a:lnTo>
                    <a:pt x="2202" y="3184"/>
                  </a:lnTo>
                  <a:lnTo>
                    <a:pt x="2267" y="3181"/>
                  </a:lnTo>
                  <a:lnTo>
                    <a:pt x="2330" y="3172"/>
                  </a:lnTo>
                  <a:lnTo>
                    <a:pt x="2392" y="3157"/>
                  </a:lnTo>
                  <a:lnTo>
                    <a:pt x="2450" y="3135"/>
                  </a:lnTo>
                  <a:lnTo>
                    <a:pt x="2506" y="3108"/>
                  </a:lnTo>
                  <a:lnTo>
                    <a:pt x="2558" y="3076"/>
                  </a:lnTo>
                  <a:lnTo>
                    <a:pt x="2608" y="3039"/>
                  </a:lnTo>
                  <a:lnTo>
                    <a:pt x="2653" y="2998"/>
                  </a:lnTo>
                  <a:lnTo>
                    <a:pt x="2694" y="2952"/>
                  </a:lnTo>
                  <a:lnTo>
                    <a:pt x="2731" y="2904"/>
                  </a:lnTo>
                  <a:lnTo>
                    <a:pt x="2763" y="2851"/>
                  </a:lnTo>
                  <a:lnTo>
                    <a:pt x="2789" y="2796"/>
                  </a:lnTo>
                  <a:lnTo>
                    <a:pt x="2811" y="2737"/>
                  </a:lnTo>
                  <a:lnTo>
                    <a:pt x="2827" y="2676"/>
                  </a:lnTo>
                  <a:lnTo>
                    <a:pt x="2837" y="2613"/>
                  </a:lnTo>
                  <a:lnTo>
                    <a:pt x="2840" y="2548"/>
                  </a:lnTo>
                  <a:lnTo>
                    <a:pt x="2837" y="2482"/>
                  </a:lnTo>
                  <a:lnTo>
                    <a:pt x="2827" y="2419"/>
                  </a:lnTo>
                  <a:lnTo>
                    <a:pt x="2811" y="2359"/>
                  </a:lnTo>
                  <a:lnTo>
                    <a:pt x="2789" y="2300"/>
                  </a:lnTo>
                  <a:lnTo>
                    <a:pt x="2763" y="2244"/>
                  </a:lnTo>
                  <a:lnTo>
                    <a:pt x="2731" y="2192"/>
                  </a:lnTo>
                  <a:lnTo>
                    <a:pt x="2694" y="2143"/>
                  </a:lnTo>
                  <a:lnTo>
                    <a:pt x="2653" y="2098"/>
                  </a:lnTo>
                  <a:lnTo>
                    <a:pt x="2608" y="2057"/>
                  </a:lnTo>
                  <a:lnTo>
                    <a:pt x="2558" y="2019"/>
                  </a:lnTo>
                  <a:lnTo>
                    <a:pt x="2506" y="1987"/>
                  </a:lnTo>
                  <a:lnTo>
                    <a:pt x="2450" y="1961"/>
                  </a:lnTo>
                  <a:lnTo>
                    <a:pt x="2392" y="1939"/>
                  </a:lnTo>
                  <a:lnTo>
                    <a:pt x="2330" y="1924"/>
                  </a:lnTo>
                  <a:lnTo>
                    <a:pt x="2267" y="1914"/>
                  </a:lnTo>
                  <a:lnTo>
                    <a:pt x="2202" y="1911"/>
                  </a:lnTo>
                  <a:close/>
                  <a:moveTo>
                    <a:pt x="116" y="752"/>
                  </a:moveTo>
                  <a:lnTo>
                    <a:pt x="116" y="3091"/>
                  </a:lnTo>
                  <a:lnTo>
                    <a:pt x="986" y="2221"/>
                  </a:lnTo>
                  <a:lnTo>
                    <a:pt x="1464" y="2701"/>
                  </a:lnTo>
                  <a:lnTo>
                    <a:pt x="1464" y="2700"/>
                  </a:lnTo>
                  <a:lnTo>
                    <a:pt x="1459" y="2672"/>
                  </a:lnTo>
                  <a:lnTo>
                    <a:pt x="1456" y="2645"/>
                  </a:lnTo>
                  <a:lnTo>
                    <a:pt x="1454" y="2635"/>
                  </a:lnTo>
                  <a:lnTo>
                    <a:pt x="1453" y="2625"/>
                  </a:lnTo>
                  <a:lnTo>
                    <a:pt x="1450" y="2586"/>
                  </a:lnTo>
                  <a:lnTo>
                    <a:pt x="1449" y="2548"/>
                  </a:lnTo>
                  <a:lnTo>
                    <a:pt x="1450" y="2514"/>
                  </a:lnTo>
                  <a:lnTo>
                    <a:pt x="1452" y="2480"/>
                  </a:lnTo>
                  <a:lnTo>
                    <a:pt x="1454" y="2460"/>
                  </a:lnTo>
                  <a:lnTo>
                    <a:pt x="1462" y="2411"/>
                  </a:lnTo>
                  <a:lnTo>
                    <a:pt x="1467" y="2383"/>
                  </a:lnTo>
                  <a:lnTo>
                    <a:pt x="1480" y="2338"/>
                  </a:lnTo>
                  <a:lnTo>
                    <a:pt x="1489" y="2306"/>
                  </a:lnTo>
                  <a:lnTo>
                    <a:pt x="1498" y="2280"/>
                  </a:lnTo>
                  <a:lnTo>
                    <a:pt x="1515" y="2242"/>
                  </a:lnTo>
                  <a:lnTo>
                    <a:pt x="1532" y="2205"/>
                  </a:lnTo>
                  <a:lnTo>
                    <a:pt x="1534" y="2203"/>
                  </a:lnTo>
                  <a:lnTo>
                    <a:pt x="1534" y="2202"/>
                  </a:lnTo>
                  <a:lnTo>
                    <a:pt x="1554" y="2167"/>
                  </a:lnTo>
                  <a:lnTo>
                    <a:pt x="1564" y="2149"/>
                  </a:lnTo>
                  <a:lnTo>
                    <a:pt x="1586" y="2116"/>
                  </a:lnTo>
                  <a:lnTo>
                    <a:pt x="1593" y="2106"/>
                  </a:lnTo>
                  <a:lnTo>
                    <a:pt x="1616" y="2076"/>
                  </a:lnTo>
                  <a:lnTo>
                    <a:pt x="1640" y="2048"/>
                  </a:lnTo>
                  <a:lnTo>
                    <a:pt x="1656" y="2030"/>
                  </a:lnTo>
                  <a:lnTo>
                    <a:pt x="1682" y="2005"/>
                  </a:lnTo>
                  <a:lnTo>
                    <a:pt x="1703" y="1986"/>
                  </a:lnTo>
                  <a:lnTo>
                    <a:pt x="1747" y="1949"/>
                  </a:lnTo>
                  <a:lnTo>
                    <a:pt x="1770" y="1933"/>
                  </a:lnTo>
                  <a:lnTo>
                    <a:pt x="1800" y="1913"/>
                  </a:lnTo>
                  <a:lnTo>
                    <a:pt x="1821" y="1900"/>
                  </a:lnTo>
                  <a:lnTo>
                    <a:pt x="1854" y="1880"/>
                  </a:lnTo>
                  <a:lnTo>
                    <a:pt x="1854" y="1880"/>
                  </a:lnTo>
                  <a:lnTo>
                    <a:pt x="1854" y="752"/>
                  </a:lnTo>
                  <a:lnTo>
                    <a:pt x="116" y="752"/>
                  </a:lnTo>
                  <a:close/>
                  <a:moveTo>
                    <a:pt x="116" y="116"/>
                  </a:moveTo>
                  <a:lnTo>
                    <a:pt x="116" y="637"/>
                  </a:lnTo>
                  <a:lnTo>
                    <a:pt x="1854" y="637"/>
                  </a:lnTo>
                  <a:lnTo>
                    <a:pt x="1854" y="116"/>
                  </a:lnTo>
                  <a:lnTo>
                    <a:pt x="116" y="116"/>
                  </a:lnTo>
                  <a:close/>
                  <a:moveTo>
                    <a:pt x="0" y="0"/>
                  </a:moveTo>
                  <a:lnTo>
                    <a:pt x="1970" y="0"/>
                  </a:lnTo>
                  <a:lnTo>
                    <a:pt x="1970" y="1832"/>
                  </a:lnTo>
                  <a:lnTo>
                    <a:pt x="2026" y="1816"/>
                  </a:lnTo>
                  <a:lnTo>
                    <a:pt x="2084" y="1805"/>
                  </a:lnTo>
                  <a:lnTo>
                    <a:pt x="2142" y="1798"/>
                  </a:lnTo>
                  <a:lnTo>
                    <a:pt x="2202" y="1795"/>
                  </a:lnTo>
                  <a:lnTo>
                    <a:pt x="2270" y="1798"/>
                  </a:lnTo>
                  <a:lnTo>
                    <a:pt x="2337" y="1807"/>
                  </a:lnTo>
                  <a:lnTo>
                    <a:pt x="2402" y="1823"/>
                  </a:lnTo>
                  <a:lnTo>
                    <a:pt x="2465" y="1842"/>
                  </a:lnTo>
                  <a:lnTo>
                    <a:pt x="2525" y="1868"/>
                  </a:lnTo>
                  <a:lnTo>
                    <a:pt x="2582" y="1898"/>
                  </a:lnTo>
                  <a:lnTo>
                    <a:pt x="2637" y="1933"/>
                  </a:lnTo>
                  <a:lnTo>
                    <a:pt x="2687" y="1972"/>
                  </a:lnTo>
                  <a:lnTo>
                    <a:pt x="2735" y="2015"/>
                  </a:lnTo>
                  <a:lnTo>
                    <a:pt x="2778" y="2063"/>
                  </a:lnTo>
                  <a:lnTo>
                    <a:pt x="2818" y="2114"/>
                  </a:lnTo>
                  <a:lnTo>
                    <a:pt x="2853" y="2168"/>
                  </a:lnTo>
                  <a:lnTo>
                    <a:pt x="2883" y="2226"/>
                  </a:lnTo>
                  <a:lnTo>
                    <a:pt x="2909" y="2285"/>
                  </a:lnTo>
                  <a:lnTo>
                    <a:pt x="2929" y="2348"/>
                  </a:lnTo>
                  <a:lnTo>
                    <a:pt x="2944" y="2412"/>
                  </a:lnTo>
                  <a:lnTo>
                    <a:pt x="2952" y="2479"/>
                  </a:lnTo>
                  <a:lnTo>
                    <a:pt x="2956" y="2548"/>
                  </a:lnTo>
                  <a:lnTo>
                    <a:pt x="2952" y="2616"/>
                  </a:lnTo>
                  <a:lnTo>
                    <a:pt x="2944" y="2683"/>
                  </a:lnTo>
                  <a:lnTo>
                    <a:pt x="2929" y="2747"/>
                  </a:lnTo>
                  <a:lnTo>
                    <a:pt x="2909" y="2810"/>
                  </a:lnTo>
                  <a:lnTo>
                    <a:pt x="2883" y="2870"/>
                  </a:lnTo>
                  <a:lnTo>
                    <a:pt x="2853" y="2928"/>
                  </a:lnTo>
                  <a:lnTo>
                    <a:pt x="2818" y="2981"/>
                  </a:lnTo>
                  <a:lnTo>
                    <a:pt x="2778" y="3033"/>
                  </a:lnTo>
                  <a:lnTo>
                    <a:pt x="2735" y="3080"/>
                  </a:lnTo>
                  <a:lnTo>
                    <a:pt x="2687" y="3124"/>
                  </a:lnTo>
                  <a:lnTo>
                    <a:pt x="2637" y="3163"/>
                  </a:lnTo>
                  <a:lnTo>
                    <a:pt x="2582" y="3198"/>
                  </a:lnTo>
                  <a:lnTo>
                    <a:pt x="2525" y="3228"/>
                  </a:lnTo>
                  <a:lnTo>
                    <a:pt x="2465" y="3253"/>
                  </a:lnTo>
                  <a:lnTo>
                    <a:pt x="2402" y="3274"/>
                  </a:lnTo>
                  <a:lnTo>
                    <a:pt x="2337" y="3288"/>
                  </a:lnTo>
                  <a:lnTo>
                    <a:pt x="2270" y="3298"/>
                  </a:lnTo>
                  <a:lnTo>
                    <a:pt x="2202" y="3301"/>
                  </a:lnTo>
                  <a:lnTo>
                    <a:pt x="2136" y="3298"/>
                  </a:lnTo>
                  <a:lnTo>
                    <a:pt x="2072" y="3289"/>
                  </a:lnTo>
                  <a:lnTo>
                    <a:pt x="2010" y="3276"/>
                  </a:lnTo>
                  <a:lnTo>
                    <a:pt x="1950" y="3258"/>
                  </a:lnTo>
                  <a:lnTo>
                    <a:pt x="1892" y="3234"/>
                  </a:lnTo>
                  <a:lnTo>
                    <a:pt x="1837" y="3205"/>
                  </a:lnTo>
                  <a:lnTo>
                    <a:pt x="1783" y="3173"/>
                  </a:lnTo>
                  <a:lnTo>
                    <a:pt x="1734" y="3137"/>
                  </a:lnTo>
                  <a:lnTo>
                    <a:pt x="1687" y="3096"/>
                  </a:lnTo>
                  <a:lnTo>
                    <a:pt x="1644" y="3052"/>
                  </a:lnTo>
                  <a:lnTo>
                    <a:pt x="1605" y="3005"/>
                  </a:lnTo>
                  <a:lnTo>
                    <a:pt x="986" y="2385"/>
                  </a:lnTo>
                  <a:lnTo>
                    <a:pt x="154" y="3216"/>
                  </a:lnTo>
                  <a:lnTo>
                    <a:pt x="139" y="3228"/>
                  </a:lnTo>
                  <a:lnTo>
                    <a:pt x="124" y="3236"/>
                  </a:lnTo>
                  <a:lnTo>
                    <a:pt x="107" y="3241"/>
                  </a:lnTo>
                  <a:lnTo>
                    <a:pt x="90" y="3243"/>
                  </a:lnTo>
                  <a:lnTo>
                    <a:pt x="72" y="3241"/>
                  </a:lnTo>
                  <a:lnTo>
                    <a:pt x="56" y="3236"/>
                  </a:lnTo>
                  <a:lnTo>
                    <a:pt x="36" y="3226"/>
                  </a:lnTo>
                  <a:lnTo>
                    <a:pt x="21" y="3211"/>
                  </a:lnTo>
                  <a:lnTo>
                    <a:pt x="9" y="3194"/>
                  </a:lnTo>
                  <a:lnTo>
                    <a:pt x="2" y="3174"/>
                  </a:lnTo>
                  <a:lnTo>
                    <a:pt x="0" y="31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Freeform 469"/>
            <p:cNvSpPr>
              <a:spLocks/>
            </p:cNvSpPr>
            <p:nvPr/>
          </p:nvSpPr>
          <p:spPr bwMode="auto">
            <a:xfrm>
              <a:off x="1979613" y="5384801"/>
              <a:ext cx="107950" cy="106363"/>
            </a:xfrm>
            <a:custGeom>
              <a:avLst/>
              <a:gdLst>
                <a:gd name="T0" fmla="*/ 58 w 608"/>
                <a:gd name="T1" fmla="*/ 0 h 607"/>
                <a:gd name="T2" fmla="*/ 72 w 608"/>
                <a:gd name="T3" fmla="*/ 2 h 607"/>
                <a:gd name="T4" fmla="*/ 85 w 608"/>
                <a:gd name="T5" fmla="*/ 8 h 607"/>
                <a:gd name="T6" fmla="*/ 98 w 608"/>
                <a:gd name="T7" fmla="*/ 18 h 607"/>
                <a:gd name="T8" fmla="*/ 303 w 608"/>
                <a:gd name="T9" fmla="*/ 222 h 607"/>
                <a:gd name="T10" fmla="*/ 509 w 608"/>
                <a:gd name="T11" fmla="*/ 18 h 607"/>
                <a:gd name="T12" fmla="*/ 521 w 608"/>
                <a:gd name="T13" fmla="*/ 8 h 607"/>
                <a:gd name="T14" fmla="*/ 534 w 608"/>
                <a:gd name="T15" fmla="*/ 2 h 607"/>
                <a:gd name="T16" fmla="*/ 549 w 608"/>
                <a:gd name="T17" fmla="*/ 0 h 607"/>
                <a:gd name="T18" fmla="*/ 564 w 608"/>
                <a:gd name="T19" fmla="*/ 2 h 607"/>
                <a:gd name="T20" fmla="*/ 578 w 608"/>
                <a:gd name="T21" fmla="*/ 8 h 607"/>
                <a:gd name="T22" fmla="*/ 590 w 608"/>
                <a:gd name="T23" fmla="*/ 18 h 607"/>
                <a:gd name="T24" fmla="*/ 599 w 608"/>
                <a:gd name="T25" fmla="*/ 30 h 607"/>
                <a:gd name="T26" fmla="*/ 606 w 608"/>
                <a:gd name="T27" fmla="*/ 43 h 607"/>
                <a:gd name="T28" fmla="*/ 608 w 608"/>
                <a:gd name="T29" fmla="*/ 58 h 607"/>
                <a:gd name="T30" fmla="*/ 606 w 608"/>
                <a:gd name="T31" fmla="*/ 73 h 607"/>
                <a:gd name="T32" fmla="*/ 599 w 608"/>
                <a:gd name="T33" fmla="*/ 87 h 607"/>
                <a:gd name="T34" fmla="*/ 590 w 608"/>
                <a:gd name="T35" fmla="*/ 99 h 607"/>
                <a:gd name="T36" fmla="*/ 386 w 608"/>
                <a:gd name="T37" fmla="*/ 304 h 607"/>
                <a:gd name="T38" fmla="*/ 590 w 608"/>
                <a:gd name="T39" fmla="*/ 508 h 607"/>
                <a:gd name="T40" fmla="*/ 599 w 608"/>
                <a:gd name="T41" fmla="*/ 521 h 607"/>
                <a:gd name="T42" fmla="*/ 606 w 608"/>
                <a:gd name="T43" fmla="*/ 535 h 607"/>
                <a:gd name="T44" fmla="*/ 608 w 608"/>
                <a:gd name="T45" fmla="*/ 550 h 607"/>
                <a:gd name="T46" fmla="*/ 606 w 608"/>
                <a:gd name="T47" fmla="*/ 564 h 607"/>
                <a:gd name="T48" fmla="*/ 599 w 608"/>
                <a:gd name="T49" fmla="*/ 578 h 607"/>
                <a:gd name="T50" fmla="*/ 590 w 608"/>
                <a:gd name="T51" fmla="*/ 591 h 607"/>
                <a:gd name="T52" fmla="*/ 578 w 608"/>
                <a:gd name="T53" fmla="*/ 600 h 607"/>
                <a:gd name="T54" fmla="*/ 564 w 608"/>
                <a:gd name="T55" fmla="*/ 605 h 607"/>
                <a:gd name="T56" fmla="*/ 549 w 608"/>
                <a:gd name="T57" fmla="*/ 607 h 607"/>
                <a:gd name="T58" fmla="*/ 534 w 608"/>
                <a:gd name="T59" fmla="*/ 605 h 607"/>
                <a:gd name="T60" fmla="*/ 521 w 608"/>
                <a:gd name="T61" fmla="*/ 600 h 607"/>
                <a:gd name="T62" fmla="*/ 509 w 608"/>
                <a:gd name="T63" fmla="*/ 591 h 607"/>
                <a:gd name="T64" fmla="*/ 303 w 608"/>
                <a:gd name="T65" fmla="*/ 386 h 607"/>
                <a:gd name="T66" fmla="*/ 98 w 608"/>
                <a:gd name="T67" fmla="*/ 591 h 607"/>
                <a:gd name="T68" fmla="*/ 85 w 608"/>
                <a:gd name="T69" fmla="*/ 600 h 607"/>
                <a:gd name="T70" fmla="*/ 72 w 608"/>
                <a:gd name="T71" fmla="*/ 605 h 607"/>
                <a:gd name="T72" fmla="*/ 58 w 608"/>
                <a:gd name="T73" fmla="*/ 607 h 607"/>
                <a:gd name="T74" fmla="*/ 43 w 608"/>
                <a:gd name="T75" fmla="*/ 605 h 607"/>
                <a:gd name="T76" fmla="*/ 29 w 608"/>
                <a:gd name="T77" fmla="*/ 600 h 607"/>
                <a:gd name="T78" fmla="*/ 16 w 608"/>
                <a:gd name="T79" fmla="*/ 591 h 607"/>
                <a:gd name="T80" fmla="*/ 7 w 608"/>
                <a:gd name="T81" fmla="*/ 578 h 607"/>
                <a:gd name="T82" fmla="*/ 2 w 608"/>
                <a:gd name="T83" fmla="*/ 564 h 607"/>
                <a:gd name="T84" fmla="*/ 0 w 608"/>
                <a:gd name="T85" fmla="*/ 550 h 607"/>
                <a:gd name="T86" fmla="*/ 2 w 608"/>
                <a:gd name="T87" fmla="*/ 535 h 607"/>
                <a:gd name="T88" fmla="*/ 7 w 608"/>
                <a:gd name="T89" fmla="*/ 521 h 607"/>
                <a:gd name="T90" fmla="*/ 16 w 608"/>
                <a:gd name="T91" fmla="*/ 508 h 607"/>
                <a:gd name="T92" fmla="*/ 222 w 608"/>
                <a:gd name="T93" fmla="*/ 304 h 607"/>
                <a:gd name="T94" fmla="*/ 16 w 608"/>
                <a:gd name="T95" fmla="*/ 99 h 607"/>
                <a:gd name="T96" fmla="*/ 7 w 608"/>
                <a:gd name="T97" fmla="*/ 87 h 607"/>
                <a:gd name="T98" fmla="*/ 2 w 608"/>
                <a:gd name="T99" fmla="*/ 73 h 607"/>
                <a:gd name="T100" fmla="*/ 0 w 608"/>
                <a:gd name="T101" fmla="*/ 58 h 607"/>
                <a:gd name="T102" fmla="*/ 2 w 608"/>
                <a:gd name="T103" fmla="*/ 43 h 607"/>
                <a:gd name="T104" fmla="*/ 7 w 608"/>
                <a:gd name="T105" fmla="*/ 30 h 607"/>
                <a:gd name="T106" fmla="*/ 16 w 608"/>
                <a:gd name="T107" fmla="*/ 18 h 607"/>
                <a:gd name="T108" fmla="*/ 29 w 608"/>
                <a:gd name="T109" fmla="*/ 8 h 607"/>
                <a:gd name="T110" fmla="*/ 43 w 608"/>
                <a:gd name="T111" fmla="*/ 2 h 607"/>
                <a:gd name="T112" fmla="*/ 58 w 608"/>
                <a:gd name="T113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8" h="607">
                  <a:moveTo>
                    <a:pt x="58" y="0"/>
                  </a:moveTo>
                  <a:lnTo>
                    <a:pt x="72" y="2"/>
                  </a:lnTo>
                  <a:lnTo>
                    <a:pt x="85" y="8"/>
                  </a:lnTo>
                  <a:lnTo>
                    <a:pt x="98" y="18"/>
                  </a:lnTo>
                  <a:lnTo>
                    <a:pt x="303" y="222"/>
                  </a:lnTo>
                  <a:lnTo>
                    <a:pt x="509" y="18"/>
                  </a:lnTo>
                  <a:lnTo>
                    <a:pt x="521" y="8"/>
                  </a:lnTo>
                  <a:lnTo>
                    <a:pt x="534" y="2"/>
                  </a:lnTo>
                  <a:lnTo>
                    <a:pt x="549" y="0"/>
                  </a:lnTo>
                  <a:lnTo>
                    <a:pt x="564" y="2"/>
                  </a:lnTo>
                  <a:lnTo>
                    <a:pt x="578" y="8"/>
                  </a:lnTo>
                  <a:lnTo>
                    <a:pt x="590" y="18"/>
                  </a:lnTo>
                  <a:lnTo>
                    <a:pt x="599" y="30"/>
                  </a:lnTo>
                  <a:lnTo>
                    <a:pt x="606" y="43"/>
                  </a:lnTo>
                  <a:lnTo>
                    <a:pt x="608" y="58"/>
                  </a:lnTo>
                  <a:lnTo>
                    <a:pt x="606" y="73"/>
                  </a:lnTo>
                  <a:lnTo>
                    <a:pt x="599" y="87"/>
                  </a:lnTo>
                  <a:lnTo>
                    <a:pt x="590" y="99"/>
                  </a:lnTo>
                  <a:lnTo>
                    <a:pt x="386" y="304"/>
                  </a:lnTo>
                  <a:lnTo>
                    <a:pt x="590" y="508"/>
                  </a:lnTo>
                  <a:lnTo>
                    <a:pt x="599" y="521"/>
                  </a:lnTo>
                  <a:lnTo>
                    <a:pt x="606" y="535"/>
                  </a:lnTo>
                  <a:lnTo>
                    <a:pt x="608" y="550"/>
                  </a:lnTo>
                  <a:lnTo>
                    <a:pt x="606" y="564"/>
                  </a:lnTo>
                  <a:lnTo>
                    <a:pt x="599" y="578"/>
                  </a:lnTo>
                  <a:lnTo>
                    <a:pt x="590" y="591"/>
                  </a:lnTo>
                  <a:lnTo>
                    <a:pt x="578" y="600"/>
                  </a:lnTo>
                  <a:lnTo>
                    <a:pt x="564" y="605"/>
                  </a:lnTo>
                  <a:lnTo>
                    <a:pt x="549" y="607"/>
                  </a:lnTo>
                  <a:lnTo>
                    <a:pt x="534" y="605"/>
                  </a:lnTo>
                  <a:lnTo>
                    <a:pt x="521" y="600"/>
                  </a:lnTo>
                  <a:lnTo>
                    <a:pt x="509" y="591"/>
                  </a:lnTo>
                  <a:lnTo>
                    <a:pt x="303" y="386"/>
                  </a:lnTo>
                  <a:lnTo>
                    <a:pt x="98" y="591"/>
                  </a:lnTo>
                  <a:lnTo>
                    <a:pt x="85" y="600"/>
                  </a:lnTo>
                  <a:lnTo>
                    <a:pt x="72" y="605"/>
                  </a:lnTo>
                  <a:lnTo>
                    <a:pt x="58" y="607"/>
                  </a:lnTo>
                  <a:lnTo>
                    <a:pt x="43" y="605"/>
                  </a:lnTo>
                  <a:lnTo>
                    <a:pt x="29" y="600"/>
                  </a:lnTo>
                  <a:lnTo>
                    <a:pt x="16" y="591"/>
                  </a:lnTo>
                  <a:lnTo>
                    <a:pt x="7" y="578"/>
                  </a:lnTo>
                  <a:lnTo>
                    <a:pt x="2" y="564"/>
                  </a:lnTo>
                  <a:lnTo>
                    <a:pt x="0" y="550"/>
                  </a:lnTo>
                  <a:lnTo>
                    <a:pt x="2" y="535"/>
                  </a:lnTo>
                  <a:lnTo>
                    <a:pt x="7" y="521"/>
                  </a:lnTo>
                  <a:lnTo>
                    <a:pt x="16" y="508"/>
                  </a:lnTo>
                  <a:lnTo>
                    <a:pt x="222" y="304"/>
                  </a:lnTo>
                  <a:lnTo>
                    <a:pt x="16" y="99"/>
                  </a:lnTo>
                  <a:lnTo>
                    <a:pt x="7" y="87"/>
                  </a:lnTo>
                  <a:lnTo>
                    <a:pt x="2" y="73"/>
                  </a:lnTo>
                  <a:lnTo>
                    <a:pt x="0" y="58"/>
                  </a:lnTo>
                  <a:lnTo>
                    <a:pt x="2" y="43"/>
                  </a:lnTo>
                  <a:lnTo>
                    <a:pt x="7" y="30"/>
                  </a:lnTo>
                  <a:lnTo>
                    <a:pt x="16" y="18"/>
                  </a:lnTo>
                  <a:lnTo>
                    <a:pt x="29" y="8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685807" y="3447215"/>
            <a:ext cx="520700" cy="582613"/>
            <a:chOff x="695325" y="4987926"/>
            <a:chExt cx="520700" cy="5826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1" name="Freeform 474"/>
            <p:cNvSpPr>
              <a:spLocks/>
            </p:cNvSpPr>
            <p:nvPr/>
          </p:nvSpPr>
          <p:spPr bwMode="auto">
            <a:xfrm>
              <a:off x="1022350" y="5376863"/>
              <a:ext cx="133350" cy="111125"/>
            </a:xfrm>
            <a:custGeom>
              <a:avLst/>
              <a:gdLst>
                <a:gd name="T0" fmla="*/ 701 w 754"/>
                <a:gd name="T1" fmla="*/ 0 h 633"/>
                <a:gd name="T2" fmla="*/ 716 w 754"/>
                <a:gd name="T3" fmla="*/ 3 h 633"/>
                <a:gd name="T4" fmla="*/ 729 w 754"/>
                <a:gd name="T5" fmla="*/ 10 h 633"/>
                <a:gd name="T6" fmla="*/ 740 w 754"/>
                <a:gd name="T7" fmla="*/ 20 h 633"/>
                <a:gd name="T8" fmla="*/ 749 w 754"/>
                <a:gd name="T9" fmla="*/ 33 h 633"/>
                <a:gd name="T10" fmla="*/ 753 w 754"/>
                <a:gd name="T11" fmla="*/ 47 h 633"/>
                <a:gd name="T12" fmla="*/ 754 w 754"/>
                <a:gd name="T13" fmla="*/ 62 h 633"/>
                <a:gd name="T14" fmla="*/ 751 w 754"/>
                <a:gd name="T15" fmla="*/ 76 h 633"/>
                <a:gd name="T16" fmla="*/ 743 w 754"/>
                <a:gd name="T17" fmla="*/ 91 h 633"/>
                <a:gd name="T18" fmla="*/ 383 w 754"/>
                <a:gd name="T19" fmla="*/ 607 h 633"/>
                <a:gd name="T20" fmla="*/ 373 w 754"/>
                <a:gd name="T21" fmla="*/ 619 h 633"/>
                <a:gd name="T22" fmla="*/ 360 w 754"/>
                <a:gd name="T23" fmla="*/ 628 h 633"/>
                <a:gd name="T24" fmla="*/ 344 w 754"/>
                <a:gd name="T25" fmla="*/ 632 h 633"/>
                <a:gd name="T26" fmla="*/ 340 w 754"/>
                <a:gd name="T27" fmla="*/ 632 h 633"/>
                <a:gd name="T28" fmla="*/ 336 w 754"/>
                <a:gd name="T29" fmla="*/ 633 h 633"/>
                <a:gd name="T30" fmla="*/ 322 w 754"/>
                <a:gd name="T31" fmla="*/ 631 h 633"/>
                <a:gd name="T32" fmla="*/ 310 w 754"/>
                <a:gd name="T33" fmla="*/ 627 h 633"/>
                <a:gd name="T34" fmla="*/ 300 w 754"/>
                <a:gd name="T35" fmla="*/ 619 h 633"/>
                <a:gd name="T36" fmla="*/ 22 w 754"/>
                <a:gd name="T37" fmla="*/ 392 h 633"/>
                <a:gd name="T38" fmla="*/ 11 w 754"/>
                <a:gd name="T39" fmla="*/ 380 h 633"/>
                <a:gd name="T40" fmla="*/ 5 w 754"/>
                <a:gd name="T41" fmla="*/ 367 h 633"/>
                <a:gd name="T42" fmla="*/ 0 w 754"/>
                <a:gd name="T43" fmla="*/ 352 h 633"/>
                <a:gd name="T44" fmla="*/ 1 w 754"/>
                <a:gd name="T45" fmla="*/ 338 h 633"/>
                <a:gd name="T46" fmla="*/ 6 w 754"/>
                <a:gd name="T47" fmla="*/ 324 h 633"/>
                <a:gd name="T48" fmla="*/ 14 w 754"/>
                <a:gd name="T49" fmla="*/ 310 h 633"/>
                <a:gd name="T50" fmla="*/ 25 w 754"/>
                <a:gd name="T51" fmla="*/ 300 h 633"/>
                <a:gd name="T52" fmla="*/ 39 w 754"/>
                <a:gd name="T53" fmla="*/ 293 h 633"/>
                <a:gd name="T54" fmla="*/ 53 w 754"/>
                <a:gd name="T55" fmla="*/ 290 h 633"/>
                <a:gd name="T56" fmla="*/ 68 w 754"/>
                <a:gd name="T57" fmla="*/ 290 h 633"/>
                <a:gd name="T58" fmla="*/ 82 w 754"/>
                <a:gd name="T59" fmla="*/ 294 h 633"/>
                <a:gd name="T60" fmla="*/ 95 w 754"/>
                <a:gd name="T61" fmla="*/ 302 h 633"/>
                <a:gd name="T62" fmla="*/ 324 w 754"/>
                <a:gd name="T63" fmla="*/ 490 h 633"/>
                <a:gd name="T64" fmla="*/ 649 w 754"/>
                <a:gd name="T65" fmla="*/ 25 h 633"/>
                <a:gd name="T66" fmla="*/ 659 w 754"/>
                <a:gd name="T67" fmla="*/ 12 h 633"/>
                <a:gd name="T68" fmla="*/ 672 w 754"/>
                <a:gd name="T69" fmla="*/ 5 h 633"/>
                <a:gd name="T70" fmla="*/ 686 w 754"/>
                <a:gd name="T71" fmla="*/ 0 h 633"/>
                <a:gd name="T72" fmla="*/ 701 w 754"/>
                <a:gd name="T7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4" h="633">
                  <a:moveTo>
                    <a:pt x="701" y="0"/>
                  </a:moveTo>
                  <a:lnTo>
                    <a:pt x="716" y="3"/>
                  </a:lnTo>
                  <a:lnTo>
                    <a:pt x="729" y="10"/>
                  </a:lnTo>
                  <a:lnTo>
                    <a:pt x="740" y="20"/>
                  </a:lnTo>
                  <a:lnTo>
                    <a:pt x="749" y="33"/>
                  </a:lnTo>
                  <a:lnTo>
                    <a:pt x="753" y="47"/>
                  </a:lnTo>
                  <a:lnTo>
                    <a:pt x="754" y="62"/>
                  </a:lnTo>
                  <a:lnTo>
                    <a:pt x="751" y="76"/>
                  </a:lnTo>
                  <a:lnTo>
                    <a:pt x="743" y="91"/>
                  </a:lnTo>
                  <a:lnTo>
                    <a:pt x="383" y="607"/>
                  </a:lnTo>
                  <a:lnTo>
                    <a:pt x="373" y="619"/>
                  </a:lnTo>
                  <a:lnTo>
                    <a:pt x="360" y="628"/>
                  </a:lnTo>
                  <a:lnTo>
                    <a:pt x="344" y="632"/>
                  </a:lnTo>
                  <a:lnTo>
                    <a:pt x="340" y="632"/>
                  </a:lnTo>
                  <a:lnTo>
                    <a:pt x="336" y="633"/>
                  </a:lnTo>
                  <a:lnTo>
                    <a:pt x="322" y="631"/>
                  </a:lnTo>
                  <a:lnTo>
                    <a:pt x="310" y="627"/>
                  </a:lnTo>
                  <a:lnTo>
                    <a:pt x="300" y="619"/>
                  </a:lnTo>
                  <a:lnTo>
                    <a:pt x="22" y="392"/>
                  </a:lnTo>
                  <a:lnTo>
                    <a:pt x="11" y="380"/>
                  </a:lnTo>
                  <a:lnTo>
                    <a:pt x="5" y="367"/>
                  </a:lnTo>
                  <a:lnTo>
                    <a:pt x="0" y="352"/>
                  </a:lnTo>
                  <a:lnTo>
                    <a:pt x="1" y="338"/>
                  </a:lnTo>
                  <a:lnTo>
                    <a:pt x="6" y="324"/>
                  </a:lnTo>
                  <a:lnTo>
                    <a:pt x="14" y="310"/>
                  </a:lnTo>
                  <a:lnTo>
                    <a:pt x="25" y="300"/>
                  </a:lnTo>
                  <a:lnTo>
                    <a:pt x="39" y="293"/>
                  </a:lnTo>
                  <a:lnTo>
                    <a:pt x="53" y="290"/>
                  </a:lnTo>
                  <a:lnTo>
                    <a:pt x="68" y="290"/>
                  </a:lnTo>
                  <a:lnTo>
                    <a:pt x="82" y="294"/>
                  </a:lnTo>
                  <a:lnTo>
                    <a:pt x="95" y="302"/>
                  </a:lnTo>
                  <a:lnTo>
                    <a:pt x="324" y="490"/>
                  </a:lnTo>
                  <a:lnTo>
                    <a:pt x="649" y="25"/>
                  </a:lnTo>
                  <a:lnTo>
                    <a:pt x="659" y="12"/>
                  </a:lnTo>
                  <a:lnTo>
                    <a:pt x="672" y="5"/>
                  </a:lnTo>
                  <a:lnTo>
                    <a:pt x="686" y="0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Freeform 475"/>
            <p:cNvSpPr>
              <a:spLocks noEditPoints="1"/>
            </p:cNvSpPr>
            <p:nvPr/>
          </p:nvSpPr>
          <p:spPr bwMode="auto">
            <a:xfrm>
              <a:off x="695325" y="4987926"/>
              <a:ext cx="520700" cy="582613"/>
            </a:xfrm>
            <a:custGeom>
              <a:avLst/>
              <a:gdLst>
                <a:gd name="T0" fmla="*/ 2014 w 2956"/>
                <a:gd name="T1" fmla="*/ 1939 h 3301"/>
                <a:gd name="T2" fmla="*/ 1929 w 2956"/>
                <a:gd name="T3" fmla="*/ 1974 h 3301"/>
                <a:gd name="T4" fmla="*/ 1828 w 2956"/>
                <a:gd name="T5" fmla="*/ 2034 h 3301"/>
                <a:gd name="T6" fmla="*/ 1780 w 2956"/>
                <a:gd name="T7" fmla="*/ 2072 h 3301"/>
                <a:gd name="T8" fmla="*/ 1719 w 2956"/>
                <a:gd name="T9" fmla="*/ 2134 h 3301"/>
                <a:gd name="T10" fmla="*/ 1667 w 2956"/>
                <a:gd name="T11" fmla="*/ 2204 h 3301"/>
                <a:gd name="T12" fmla="*/ 1627 w 2956"/>
                <a:gd name="T13" fmla="*/ 2274 h 3301"/>
                <a:gd name="T14" fmla="*/ 1602 w 2956"/>
                <a:gd name="T15" fmla="*/ 2337 h 3301"/>
                <a:gd name="T16" fmla="*/ 1570 w 2956"/>
                <a:gd name="T17" fmla="*/ 2472 h 3301"/>
                <a:gd name="T18" fmla="*/ 1568 w 2956"/>
                <a:gd name="T19" fmla="*/ 2607 h 3301"/>
                <a:gd name="T20" fmla="*/ 1589 w 2956"/>
                <a:gd name="T21" fmla="*/ 2721 h 3301"/>
                <a:gd name="T22" fmla="*/ 1636 w 2956"/>
                <a:gd name="T23" fmla="*/ 2838 h 3301"/>
                <a:gd name="T24" fmla="*/ 1662 w 2956"/>
                <a:gd name="T25" fmla="*/ 2885 h 3301"/>
                <a:gd name="T26" fmla="*/ 1768 w 2956"/>
                <a:gd name="T27" fmla="*/ 3013 h 3301"/>
                <a:gd name="T28" fmla="*/ 1965 w 2956"/>
                <a:gd name="T29" fmla="*/ 3139 h 3301"/>
                <a:gd name="T30" fmla="*/ 2202 w 2956"/>
                <a:gd name="T31" fmla="*/ 3184 h 3301"/>
                <a:gd name="T32" fmla="*/ 2450 w 2956"/>
                <a:gd name="T33" fmla="*/ 3135 h 3301"/>
                <a:gd name="T34" fmla="*/ 2653 w 2956"/>
                <a:gd name="T35" fmla="*/ 2998 h 3301"/>
                <a:gd name="T36" fmla="*/ 2789 w 2956"/>
                <a:gd name="T37" fmla="*/ 2796 h 3301"/>
                <a:gd name="T38" fmla="*/ 2840 w 2956"/>
                <a:gd name="T39" fmla="*/ 2548 h 3301"/>
                <a:gd name="T40" fmla="*/ 2789 w 2956"/>
                <a:gd name="T41" fmla="*/ 2300 h 3301"/>
                <a:gd name="T42" fmla="*/ 2653 w 2956"/>
                <a:gd name="T43" fmla="*/ 2098 h 3301"/>
                <a:gd name="T44" fmla="*/ 2450 w 2956"/>
                <a:gd name="T45" fmla="*/ 1961 h 3301"/>
                <a:gd name="T46" fmla="*/ 2202 w 2956"/>
                <a:gd name="T47" fmla="*/ 1911 h 3301"/>
                <a:gd name="T48" fmla="*/ 1464 w 2956"/>
                <a:gd name="T49" fmla="*/ 2701 h 3301"/>
                <a:gd name="T50" fmla="*/ 1454 w 2956"/>
                <a:gd name="T51" fmla="*/ 2635 h 3301"/>
                <a:gd name="T52" fmla="*/ 1450 w 2956"/>
                <a:gd name="T53" fmla="*/ 2514 h 3301"/>
                <a:gd name="T54" fmla="*/ 1467 w 2956"/>
                <a:gd name="T55" fmla="*/ 2383 h 3301"/>
                <a:gd name="T56" fmla="*/ 1515 w 2956"/>
                <a:gd name="T57" fmla="*/ 2242 h 3301"/>
                <a:gd name="T58" fmla="*/ 1554 w 2956"/>
                <a:gd name="T59" fmla="*/ 2167 h 3301"/>
                <a:gd name="T60" fmla="*/ 1616 w 2956"/>
                <a:gd name="T61" fmla="*/ 2076 h 3301"/>
                <a:gd name="T62" fmla="*/ 1703 w 2956"/>
                <a:gd name="T63" fmla="*/ 1986 h 3301"/>
                <a:gd name="T64" fmla="*/ 1821 w 2956"/>
                <a:gd name="T65" fmla="*/ 1900 h 3301"/>
                <a:gd name="T66" fmla="*/ 116 w 2956"/>
                <a:gd name="T67" fmla="*/ 752 h 3301"/>
                <a:gd name="T68" fmla="*/ 1854 w 2956"/>
                <a:gd name="T69" fmla="*/ 116 h 3301"/>
                <a:gd name="T70" fmla="*/ 1970 w 2956"/>
                <a:gd name="T71" fmla="*/ 1832 h 3301"/>
                <a:gd name="T72" fmla="*/ 2202 w 2956"/>
                <a:gd name="T73" fmla="*/ 1795 h 3301"/>
                <a:gd name="T74" fmla="*/ 2465 w 2956"/>
                <a:gd name="T75" fmla="*/ 1842 h 3301"/>
                <a:gd name="T76" fmla="*/ 2687 w 2956"/>
                <a:gd name="T77" fmla="*/ 1972 h 3301"/>
                <a:gd name="T78" fmla="*/ 2853 w 2956"/>
                <a:gd name="T79" fmla="*/ 2168 h 3301"/>
                <a:gd name="T80" fmla="*/ 2944 w 2956"/>
                <a:gd name="T81" fmla="*/ 2412 h 3301"/>
                <a:gd name="T82" fmla="*/ 2944 w 2956"/>
                <a:gd name="T83" fmla="*/ 2683 h 3301"/>
                <a:gd name="T84" fmla="*/ 2853 w 2956"/>
                <a:gd name="T85" fmla="*/ 2928 h 3301"/>
                <a:gd name="T86" fmla="*/ 2687 w 2956"/>
                <a:gd name="T87" fmla="*/ 3124 h 3301"/>
                <a:gd name="T88" fmla="*/ 2465 w 2956"/>
                <a:gd name="T89" fmla="*/ 3253 h 3301"/>
                <a:gd name="T90" fmla="*/ 2202 w 2956"/>
                <a:gd name="T91" fmla="*/ 3301 h 3301"/>
                <a:gd name="T92" fmla="*/ 1950 w 2956"/>
                <a:gd name="T93" fmla="*/ 3258 h 3301"/>
                <a:gd name="T94" fmla="*/ 1734 w 2956"/>
                <a:gd name="T95" fmla="*/ 3137 h 3301"/>
                <a:gd name="T96" fmla="*/ 986 w 2956"/>
                <a:gd name="T97" fmla="*/ 2385 h 3301"/>
                <a:gd name="T98" fmla="*/ 107 w 2956"/>
                <a:gd name="T99" fmla="*/ 3241 h 3301"/>
                <a:gd name="T100" fmla="*/ 36 w 2956"/>
                <a:gd name="T101" fmla="*/ 3226 h 3301"/>
                <a:gd name="T102" fmla="*/ 0 w 2956"/>
                <a:gd name="T103" fmla="*/ 315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56" h="3301">
                  <a:moveTo>
                    <a:pt x="2202" y="1911"/>
                  </a:moveTo>
                  <a:lnTo>
                    <a:pt x="2138" y="1914"/>
                  </a:lnTo>
                  <a:lnTo>
                    <a:pt x="2075" y="1924"/>
                  </a:lnTo>
                  <a:lnTo>
                    <a:pt x="2014" y="1939"/>
                  </a:lnTo>
                  <a:lnTo>
                    <a:pt x="1957" y="1960"/>
                  </a:lnTo>
                  <a:lnTo>
                    <a:pt x="1944" y="1966"/>
                  </a:lnTo>
                  <a:lnTo>
                    <a:pt x="1936" y="1970"/>
                  </a:lnTo>
                  <a:lnTo>
                    <a:pt x="1929" y="1974"/>
                  </a:lnTo>
                  <a:lnTo>
                    <a:pt x="1894" y="1992"/>
                  </a:lnTo>
                  <a:lnTo>
                    <a:pt x="1860" y="2011"/>
                  </a:lnTo>
                  <a:lnTo>
                    <a:pt x="1855" y="2014"/>
                  </a:lnTo>
                  <a:lnTo>
                    <a:pt x="1828" y="2034"/>
                  </a:lnTo>
                  <a:lnTo>
                    <a:pt x="1819" y="2039"/>
                  </a:lnTo>
                  <a:lnTo>
                    <a:pt x="1812" y="2045"/>
                  </a:lnTo>
                  <a:lnTo>
                    <a:pt x="1786" y="2066"/>
                  </a:lnTo>
                  <a:lnTo>
                    <a:pt x="1780" y="2072"/>
                  </a:lnTo>
                  <a:lnTo>
                    <a:pt x="1774" y="2077"/>
                  </a:lnTo>
                  <a:lnTo>
                    <a:pt x="1749" y="2102"/>
                  </a:lnTo>
                  <a:lnTo>
                    <a:pt x="1725" y="2127"/>
                  </a:lnTo>
                  <a:lnTo>
                    <a:pt x="1719" y="2134"/>
                  </a:lnTo>
                  <a:lnTo>
                    <a:pt x="1697" y="2162"/>
                  </a:lnTo>
                  <a:lnTo>
                    <a:pt x="1691" y="2168"/>
                  </a:lnTo>
                  <a:lnTo>
                    <a:pt x="1687" y="2174"/>
                  </a:lnTo>
                  <a:lnTo>
                    <a:pt x="1667" y="2204"/>
                  </a:lnTo>
                  <a:lnTo>
                    <a:pt x="1665" y="2206"/>
                  </a:lnTo>
                  <a:lnTo>
                    <a:pt x="1664" y="2209"/>
                  </a:lnTo>
                  <a:lnTo>
                    <a:pt x="1644" y="2241"/>
                  </a:lnTo>
                  <a:lnTo>
                    <a:pt x="1627" y="2274"/>
                  </a:lnTo>
                  <a:lnTo>
                    <a:pt x="1624" y="2280"/>
                  </a:lnTo>
                  <a:lnTo>
                    <a:pt x="1621" y="2286"/>
                  </a:lnTo>
                  <a:lnTo>
                    <a:pt x="1609" y="2318"/>
                  </a:lnTo>
                  <a:lnTo>
                    <a:pt x="1602" y="2337"/>
                  </a:lnTo>
                  <a:lnTo>
                    <a:pt x="1591" y="2367"/>
                  </a:lnTo>
                  <a:lnTo>
                    <a:pt x="1579" y="2413"/>
                  </a:lnTo>
                  <a:lnTo>
                    <a:pt x="1575" y="2435"/>
                  </a:lnTo>
                  <a:lnTo>
                    <a:pt x="1570" y="2472"/>
                  </a:lnTo>
                  <a:lnTo>
                    <a:pt x="1568" y="2491"/>
                  </a:lnTo>
                  <a:lnTo>
                    <a:pt x="1564" y="2548"/>
                  </a:lnTo>
                  <a:lnTo>
                    <a:pt x="1565" y="2578"/>
                  </a:lnTo>
                  <a:lnTo>
                    <a:pt x="1568" y="2607"/>
                  </a:lnTo>
                  <a:lnTo>
                    <a:pt x="1570" y="2626"/>
                  </a:lnTo>
                  <a:lnTo>
                    <a:pt x="1576" y="2665"/>
                  </a:lnTo>
                  <a:lnTo>
                    <a:pt x="1580" y="2686"/>
                  </a:lnTo>
                  <a:lnTo>
                    <a:pt x="1589" y="2721"/>
                  </a:lnTo>
                  <a:lnTo>
                    <a:pt x="1595" y="2744"/>
                  </a:lnTo>
                  <a:lnTo>
                    <a:pt x="1608" y="2775"/>
                  </a:lnTo>
                  <a:lnTo>
                    <a:pt x="1620" y="2807"/>
                  </a:lnTo>
                  <a:lnTo>
                    <a:pt x="1636" y="2838"/>
                  </a:lnTo>
                  <a:lnTo>
                    <a:pt x="1637" y="2840"/>
                  </a:lnTo>
                  <a:lnTo>
                    <a:pt x="1638" y="2843"/>
                  </a:lnTo>
                  <a:lnTo>
                    <a:pt x="1659" y="2880"/>
                  </a:lnTo>
                  <a:lnTo>
                    <a:pt x="1662" y="2885"/>
                  </a:lnTo>
                  <a:lnTo>
                    <a:pt x="1665" y="2890"/>
                  </a:lnTo>
                  <a:lnTo>
                    <a:pt x="1690" y="2926"/>
                  </a:lnTo>
                  <a:lnTo>
                    <a:pt x="1726" y="2971"/>
                  </a:lnTo>
                  <a:lnTo>
                    <a:pt x="1768" y="3013"/>
                  </a:lnTo>
                  <a:lnTo>
                    <a:pt x="1812" y="3050"/>
                  </a:lnTo>
                  <a:lnTo>
                    <a:pt x="1860" y="3084"/>
                  </a:lnTo>
                  <a:lnTo>
                    <a:pt x="1911" y="3114"/>
                  </a:lnTo>
                  <a:lnTo>
                    <a:pt x="1965" y="3139"/>
                  </a:lnTo>
                  <a:lnTo>
                    <a:pt x="2021" y="3159"/>
                  </a:lnTo>
                  <a:lnTo>
                    <a:pt x="2079" y="3173"/>
                  </a:lnTo>
                  <a:lnTo>
                    <a:pt x="2140" y="3182"/>
                  </a:lnTo>
                  <a:lnTo>
                    <a:pt x="2202" y="3184"/>
                  </a:lnTo>
                  <a:lnTo>
                    <a:pt x="2267" y="3181"/>
                  </a:lnTo>
                  <a:lnTo>
                    <a:pt x="2330" y="3172"/>
                  </a:lnTo>
                  <a:lnTo>
                    <a:pt x="2392" y="3157"/>
                  </a:lnTo>
                  <a:lnTo>
                    <a:pt x="2450" y="3135"/>
                  </a:lnTo>
                  <a:lnTo>
                    <a:pt x="2506" y="3108"/>
                  </a:lnTo>
                  <a:lnTo>
                    <a:pt x="2558" y="3076"/>
                  </a:lnTo>
                  <a:lnTo>
                    <a:pt x="2608" y="3039"/>
                  </a:lnTo>
                  <a:lnTo>
                    <a:pt x="2653" y="2998"/>
                  </a:lnTo>
                  <a:lnTo>
                    <a:pt x="2694" y="2952"/>
                  </a:lnTo>
                  <a:lnTo>
                    <a:pt x="2731" y="2904"/>
                  </a:lnTo>
                  <a:lnTo>
                    <a:pt x="2763" y="2851"/>
                  </a:lnTo>
                  <a:lnTo>
                    <a:pt x="2789" y="2796"/>
                  </a:lnTo>
                  <a:lnTo>
                    <a:pt x="2811" y="2737"/>
                  </a:lnTo>
                  <a:lnTo>
                    <a:pt x="2827" y="2676"/>
                  </a:lnTo>
                  <a:lnTo>
                    <a:pt x="2837" y="2613"/>
                  </a:lnTo>
                  <a:lnTo>
                    <a:pt x="2840" y="2548"/>
                  </a:lnTo>
                  <a:lnTo>
                    <a:pt x="2837" y="2482"/>
                  </a:lnTo>
                  <a:lnTo>
                    <a:pt x="2827" y="2419"/>
                  </a:lnTo>
                  <a:lnTo>
                    <a:pt x="2811" y="2359"/>
                  </a:lnTo>
                  <a:lnTo>
                    <a:pt x="2789" y="2300"/>
                  </a:lnTo>
                  <a:lnTo>
                    <a:pt x="2763" y="2244"/>
                  </a:lnTo>
                  <a:lnTo>
                    <a:pt x="2731" y="2192"/>
                  </a:lnTo>
                  <a:lnTo>
                    <a:pt x="2694" y="2143"/>
                  </a:lnTo>
                  <a:lnTo>
                    <a:pt x="2653" y="2098"/>
                  </a:lnTo>
                  <a:lnTo>
                    <a:pt x="2608" y="2057"/>
                  </a:lnTo>
                  <a:lnTo>
                    <a:pt x="2558" y="2019"/>
                  </a:lnTo>
                  <a:lnTo>
                    <a:pt x="2506" y="1987"/>
                  </a:lnTo>
                  <a:lnTo>
                    <a:pt x="2450" y="1961"/>
                  </a:lnTo>
                  <a:lnTo>
                    <a:pt x="2392" y="1939"/>
                  </a:lnTo>
                  <a:lnTo>
                    <a:pt x="2330" y="1924"/>
                  </a:lnTo>
                  <a:lnTo>
                    <a:pt x="2267" y="1914"/>
                  </a:lnTo>
                  <a:lnTo>
                    <a:pt x="2202" y="1911"/>
                  </a:lnTo>
                  <a:close/>
                  <a:moveTo>
                    <a:pt x="116" y="752"/>
                  </a:moveTo>
                  <a:lnTo>
                    <a:pt x="116" y="3091"/>
                  </a:lnTo>
                  <a:lnTo>
                    <a:pt x="986" y="2221"/>
                  </a:lnTo>
                  <a:lnTo>
                    <a:pt x="1464" y="2701"/>
                  </a:lnTo>
                  <a:lnTo>
                    <a:pt x="1464" y="2700"/>
                  </a:lnTo>
                  <a:lnTo>
                    <a:pt x="1459" y="2672"/>
                  </a:lnTo>
                  <a:lnTo>
                    <a:pt x="1456" y="2645"/>
                  </a:lnTo>
                  <a:lnTo>
                    <a:pt x="1454" y="2635"/>
                  </a:lnTo>
                  <a:lnTo>
                    <a:pt x="1453" y="2625"/>
                  </a:lnTo>
                  <a:lnTo>
                    <a:pt x="1450" y="2586"/>
                  </a:lnTo>
                  <a:lnTo>
                    <a:pt x="1449" y="2548"/>
                  </a:lnTo>
                  <a:lnTo>
                    <a:pt x="1450" y="2514"/>
                  </a:lnTo>
                  <a:lnTo>
                    <a:pt x="1452" y="2480"/>
                  </a:lnTo>
                  <a:lnTo>
                    <a:pt x="1454" y="2460"/>
                  </a:lnTo>
                  <a:lnTo>
                    <a:pt x="1462" y="2411"/>
                  </a:lnTo>
                  <a:lnTo>
                    <a:pt x="1467" y="2383"/>
                  </a:lnTo>
                  <a:lnTo>
                    <a:pt x="1480" y="2338"/>
                  </a:lnTo>
                  <a:lnTo>
                    <a:pt x="1489" y="2306"/>
                  </a:lnTo>
                  <a:lnTo>
                    <a:pt x="1498" y="2280"/>
                  </a:lnTo>
                  <a:lnTo>
                    <a:pt x="1515" y="2242"/>
                  </a:lnTo>
                  <a:lnTo>
                    <a:pt x="1532" y="2205"/>
                  </a:lnTo>
                  <a:lnTo>
                    <a:pt x="1534" y="2203"/>
                  </a:lnTo>
                  <a:lnTo>
                    <a:pt x="1534" y="2202"/>
                  </a:lnTo>
                  <a:lnTo>
                    <a:pt x="1554" y="2167"/>
                  </a:lnTo>
                  <a:lnTo>
                    <a:pt x="1564" y="2149"/>
                  </a:lnTo>
                  <a:lnTo>
                    <a:pt x="1586" y="2116"/>
                  </a:lnTo>
                  <a:lnTo>
                    <a:pt x="1593" y="2106"/>
                  </a:lnTo>
                  <a:lnTo>
                    <a:pt x="1616" y="2076"/>
                  </a:lnTo>
                  <a:lnTo>
                    <a:pt x="1640" y="2048"/>
                  </a:lnTo>
                  <a:lnTo>
                    <a:pt x="1656" y="2030"/>
                  </a:lnTo>
                  <a:lnTo>
                    <a:pt x="1682" y="2005"/>
                  </a:lnTo>
                  <a:lnTo>
                    <a:pt x="1703" y="1986"/>
                  </a:lnTo>
                  <a:lnTo>
                    <a:pt x="1747" y="1949"/>
                  </a:lnTo>
                  <a:lnTo>
                    <a:pt x="1770" y="1933"/>
                  </a:lnTo>
                  <a:lnTo>
                    <a:pt x="1800" y="1913"/>
                  </a:lnTo>
                  <a:lnTo>
                    <a:pt x="1821" y="1900"/>
                  </a:lnTo>
                  <a:lnTo>
                    <a:pt x="1854" y="1880"/>
                  </a:lnTo>
                  <a:lnTo>
                    <a:pt x="1854" y="1880"/>
                  </a:lnTo>
                  <a:lnTo>
                    <a:pt x="1854" y="752"/>
                  </a:lnTo>
                  <a:lnTo>
                    <a:pt x="116" y="752"/>
                  </a:lnTo>
                  <a:close/>
                  <a:moveTo>
                    <a:pt x="116" y="116"/>
                  </a:moveTo>
                  <a:lnTo>
                    <a:pt x="116" y="637"/>
                  </a:lnTo>
                  <a:lnTo>
                    <a:pt x="1854" y="637"/>
                  </a:lnTo>
                  <a:lnTo>
                    <a:pt x="1854" y="116"/>
                  </a:lnTo>
                  <a:lnTo>
                    <a:pt x="116" y="116"/>
                  </a:lnTo>
                  <a:close/>
                  <a:moveTo>
                    <a:pt x="0" y="0"/>
                  </a:moveTo>
                  <a:lnTo>
                    <a:pt x="1970" y="0"/>
                  </a:lnTo>
                  <a:lnTo>
                    <a:pt x="1970" y="1832"/>
                  </a:lnTo>
                  <a:lnTo>
                    <a:pt x="2026" y="1816"/>
                  </a:lnTo>
                  <a:lnTo>
                    <a:pt x="2084" y="1805"/>
                  </a:lnTo>
                  <a:lnTo>
                    <a:pt x="2142" y="1798"/>
                  </a:lnTo>
                  <a:lnTo>
                    <a:pt x="2202" y="1795"/>
                  </a:lnTo>
                  <a:lnTo>
                    <a:pt x="2270" y="1798"/>
                  </a:lnTo>
                  <a:lnTo>
                    <a:pt x="2337" y="1807"/>
                  </a:lnTo>
                  <a:lnTo>
                    <a:pt x="2402" y="1823"/>
                  </a:lnTo>
                  <a:lnTo>
                    <a:pt x="2465" y="1842"/>
                  </a:lnTo>
                  <a:lnTo>
                    <a:pt x="2525" y="1868"/>
                  </a:lnTo>
                  <a:lnTo>
                    <a:pt x="2582" y="1898"/>
                  </a:lnTo>
                  <a:lnTo>
                    <a:pt x="2637" y="1933"/>
                  </a:lnTo>
                  <a:lnTo>
                    <a:pt x="2687" y="1972"/>
                  </a:lnTo>
                  <a:lnTo>
                    <a:pt x="2735" y="2015"/>
                  </a:lnTo>
                  <a:lnTo>
                    <a:pt x="2778" y="2063"/>
                  </a:lnTo>
                  <a:lnTo>
                    <a:pt x="2818" y="2114"/>
                  </a:lnTo>
                  <a:lnTo>
                    <a:pt x="2853" y="2168"/>
                  </a:lnTo>
                  <a:lnTo>
                    <a:pt x="2883" y="2226"/>
                  </a:lnTo>
                  <a:lnTo>
                    <a:pt x="2909" y="2285"/>
                  </a:lnTo>
                  <a:lnTo>
                    <a:pt x="2929" y="2348"/>
                  </a:lnTo>
                  <a:lnTo>
                    <a:pt x="2944" y="2412"/>
                  </a:lnTo>
                  <a:lnTo>
                    <a:pt x="2952" y="2479"/>
                  </a:lnTo>
                  <a:lnTo>
                    <a:pt x="2956" y="2548"/>
                  </a:lnTo>
                  <a:lnTo>
                    <a:pt x="2952" y="2616"/>
                  </a:lnTo>
                  <a:lnTo>
                    <a:pt x="2944" y="2683"/>
                  </a:lnTo>
                  <a:lnTo>
                    <a:pt x="2929" y="2747"/>
                  </a:lnTo>
                  <a:lnTo>
                    <a:pt x="2909" y="2810"/>
                  </a:lnTo>
                  <a:lnTo>
                    <a:pt x="2883" y="2870"/>
                  </a:lnTo>
                  <a:lnTo>
                    <a:pt x="2853" y="2928"/>
                  </a:lnTo>
                  <a:lnTo>
                    <a:pt x="2818" y="2981"/>
                  </a:lnTo>
                  <a:lnTo>
                    <a:pt x="2778" y="3033"/>
                  </a:lnTo>
                  <a:lnTo>
                    <a:pt x="2735" y="3080"/>
                  </a:lnTo>
                  <a:lnTo>
                    <a:pt x="2687" y="3124"/>
                  </a:lnTo>
                  <a:lnTo>
                    <a:pt x="2637" y="3163"/>
                  </a:lnTo>
                  <a:lnTo>
                    <a:pt x="2582" y="3198"/>
                  </a:lnTo>
                  <a:lnTo>
                    <a:pt x="2525" y="3228"/>
                  </a:lnTo>
                  <a:lnTo>
                    <a:pt x="2465" y="3253"/>
                  </a:lnTo>
                  <a:lnTo>
                    <a:pt x="2402" y="3274"/>
                  </a:lnTo>
                  <a:lnTo>
                    <a:pt x="2337" y="3288"/>
                  </a:lnTo>
                  <a:lnTo>
                    <a:pt x="2270" y="3298"/>
                  </a:lnTo>
                  <a:lnTo>
                    <a:pt x="2202" y="3301"/>
                  </a:lnTo>
                  <a:lnTo>
                    <a:pt x="2136" y="3298"/>
                  </a:lnTo>
                  <a:lnTo>
                    <a:pt x="2072" y="3289"/>
                  </a:lnTo>
                  <a:lnTo>
                    <a:pt x="2010" y="3276"/>
                  </a:lnTo>
                  <a:lnTo>
                    <a:pt x="1950" y="3258"/>
                  </a:lnTo>
                  <a:lnTo>
                    <a:pt x="1892" y="3234"/>
                  </a:lnTo>
                  <a:lnTo>
                    <a:pt x="1837" y="3205"/>
                  </a:lnTo>
                  <a:lnTo>
                    <a:pt x="1783" y="3173"/>
                  </a:lnTo>
                  <a:lnTo>
                    <a:pt x="1734" y="3137"/>
                  </a:lnTo>
                  <a:lnTo>
                    <a:pt x="1687" y="3096"/>
                  </a:lnTo>
                  <a:lnTo>
                    <a:pt x="1644" y="3052"/>
                  </a:lnTo>
                  <a:lnTo>
                    <a:pt x="1605" y="3005"/>
                  </a:lnTo>
                  <a:lnTo>
                    <a:pt x="986" y="2385"/>
                  </a:lnTo>
                  <a:lnTo>
                    <a:pt x="154" y="3216"/>
                  </a:lnTo>
                  <a:lnTo>
                    <a:pt x="139" y="3228"/>
                  </a:lnTo>
                  <a:lnTo>
                    <a:pt x="124" y="3236"/>
                  </a:lnTo>
                  <a:lnTo>
                    <a:pt x="107" y="3241"/>
                  </a:lnTo>
                  <a:lnTo>
                    <a:pt x="90" y="3243"/>
                  </a:lnTo>
                  <a:lnTo>
                    <a:pt x="72" y="3241"/>
                  </a:lnTo>
                  <a:lnTo>
                    <a:pt x="56" y="3236"/>
                  </a:lnTo>
                  <a:lnTo>
                    <a:pt x="36" y="3226"/>
                  </a:lnTo>
                  <a:lnTo>
                    <a:pt x="21" y="3211"/>
                  </a:lnTo>
                  <a:lnTo>
                    <a:pt x="9" y="3194"/>
                  </a:lnTo>
                  <a:lnTo>
                    <a:pt x="2" y="3174"/>
                  </a:lnTo>
                  <a:lnTo>
                    <a:pt x="0" y="31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13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22" name="Group 121"/>
          <p:cNvGrpSpPr/>
          <p:nvPr/>
        </p:nvGrpSpPr>
        <p:grpSpPr>
          <a:xfrm>
            <a:off x="10967515" y="5794017"/>
            <a:ext cx="538163" cy="522288"/>
            <a:chOff x="10966450" y="5791200"/>
            <a:chExt cx="538163" cy="5222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" name="Freeform 19"/>
            <p:cNvSpPr>
              <a:spLocks noEditPoints="1"/>
            </p:cNvSpPr>
            <p:nvPr/>
          </p:nvSpPr>
          <p:spPr bwMode="auto">
            <a:xfrm>
              <a:off x="11252200" y="6061075"/>
              <a:ext cx="252413" cy="252413"/>
            </a:xfrm>
            <a:custGeom>
              <a:avLst/>
              <a:gdLst>
                <a:gd name="T0" fmla="*/ 190 w 1593"/>
                <a:gd name="T1" fmla="*/ 1403 h 1594"/>
                <a:gd name="T2" fmla="*/ 264 w 1593"/>
                <a:gd name="T3" fmla="*/ 1135 h 1594"/>
                <a:gd name="T4" fmla="*/ 318 w 1593"/>
                <a:gd name="T5" fmla="*/ 1018 h 1594"/>
                <a:gd name="T6" fmla="*/ 1197 w 1593"/>
                <a:gd name="T7" fmla="*/ 654 h 1594"/>
                <a:gd name="T8" fmla="*/ 1239 w 1593"/>
                <a:gd name="T9" fmla="*/ 122 h 1594"/>
                <a:gd name="T10" fmla="*/ 1209 w 1593"/>
                <a:gd name="T11" fmla="*/ 129 h 1594"/>
                <a:gd name="T12" fmla="*/ 1025 w 1593"/>
                <a:gd name="T13" fmla="*/ 311 h 1594"/>
                <a:gd name="T14" fmla="*/ 1454 w 1593"/>
                <a:gd name="T15" fmla="*/ 397 h 1594"/>
                <a:gd name="T16" fmla="*/ 1470 w 1593"/>
                <a:gd name="T17" fmla="*/ 369 h 1594"/>
                <a:gd name="T18" fmla="*/ 1470 w 1593"/>
                <a:gd name="T19" fmla="*/ 339 h 1594"/>
                <a:gd name="T20" fmla="*/ 1454 w 1593"/>
                <a:gd name="T21" fmla="*/ 312 h 1594"/>
                <a:gd name="T22" fmla="*/ 1269 w 1593"/>
                <a:gd name="T23" fmla="*/ 129 h 1594"/>
                <a:gd name="T24" fmla="*/ 1239 w 1593"/>
                <a:gd name="T25" fmla="*/ 122 h 1594"/>
                <a:gd name="T26" fmla="*/ 1267 w 1593"/>
                <a:gd name="T27" fmla="*/ 3 h 1594"/>
                <a:gd name="T28" fmla="*/ 1320 w 1593"/>
                <a:gd name="T29" fmla="*/ 20 h 1594"/>
                <a:gd name="T30" fmla="*/ 1367 w 1593"/>
                <a:gd name="T31" fmla="*/ 54 h 1594"/>
                <a:gd name="T32" fmla="*/ 1559 w 1593"/>
                <a:gd name="T33" fmla="*/ 249 h 1594"/>
                <a:gd name="T34" fmla="*/ 1584 w 1593"/>
                <a:gd name="T35" fmla="*/ 300 h 1594"/>
                <a:gd name="T36" fmla="*/ 1593 w 1593"/>
                <a:gd name="T37" fmla="*/ 355 h 1594"/>
                <a:gd name="T38" fmla="*/ 1584 w 1593"/>
                <a:gd name="T39" fmla="*/ 409 h 1594"/>
                <a:gd name="T40" fmla="*/ 1559 w 1593"/>
                <a:gd name="T41" fmla="*/ 460 h 1594"/>
                <a:gd name="T42" fmla="*/ 607 w 1593"/>
                <a:gd name="T43" fmla="*/ 1416 h 1594"/>
                <a:gd name="T44" fmla="*/ 103 w 1593"/>
                <a:gd name="T45" fmla="*/ 1576 h 1594"/>
                <a:gd name="T46" fmla="*/ 77 w 1593"/>
                <a:gd name="T47" fmla="*/ 1592 h 1594"/>
                <a:gd name="T48" fmla="*/ 46 w 1593"/>
                <a:gd name="T49" fmla="*/ 1592 h 1594"/>
                <a:gd name="T50" fmla="*/ 19 w 1593"/>
                <a:gd name="T51" fmla="*/ 1576 h 1594"/>
                <a:gd name="T52" fmla="*/ 18 w 1593"/>
                <a:gd name="T53" fmla="*/ 1575 h 1594"/>
                <a:gd name="T54" fmla="*/ 2 w 1593"/>
                <a:gd name="T55" fmla="*/ 1547 h 1594"/>
                <a:gd name="T56" fmla="*/ 2 w 1593"/>
                <a:gd name="T57" fmla="*/ 1517 h 1594"/>
                <a:gd name="T58" fmla="*/ 18 w 1593"/>
                <a:gd name="T59" fmla="*/ 1489 h 1594"/>
                <a:gd name="T60" fmla="*/ 178 w 1593"/>
                <a:gd name="T61" fmla="*/ 986 h 1594"/>
                <a:gd name="T62" fmla="*/ 1134 w 1593"/>
                <a:gd name="T63" fmla="*/ 34 h 1594"/>
                <a:gd name="T64" fmla="*/ 1184 w 1593"/>
                <a:gd name="T65" fmla="*/ 9 h 1594"/>
                <a:gd name="T66" fmla="*/ 1239 w 1593"/>
                <a:gd name="T67" fmla="*/ 0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3" h="1594">
                  <a:moveTo>
                    <a:pt x="264" y="1135"/>
                  </a:moveTo>
                  <a:lnTo>
                    <a:pt x="190" y="1403"/>
                  </a:lnTo>
                  <a:lnTo>
                    <a:pt x="459" y="1330"/>
                  </a:lnTo>
                  <a:lnTo>
                    <a:pt x="264" y="1135"/>
                  </a:lnTo>
                  <a:close/>
                  <a:moveTo>
                    <a:pt x="939" y="397"/>
                  </a:moveTo>
                  <a:lnTo>
                    <a:pt x="318" y="1018"/>
                  </a:lnTo>
                  <a:lnTo>
                    <a:pt x="576" y="1275"/>
                  </a:lnTo>
                  <a:lnTo>
                    <a:pt x="1197" y="654"/>
                  </a:lnTo>
                  <a:lnTo>
                    <a:pt x="939" y="397"/>
                  </a:lnTo>
                  <a:close/>
                  <a:moveTo>
                    <a:pt x="1239" y="122"/>
                  </a:moveTo>
                  <a:lnTo>
                    <a:pt x="1224" y="124"/>
                  </a:lnTo>
                  <a:lnTo>
                    <a:pt x="1209" y="129"/>
                  </a:lnTo>
                  <a:lnTo>
                    <a:pt x="1197" y="140"/>
                  </a:lnTo>
                  <a:lnTo>
                    <a:pt x="1025" y="311"/>
                  </a:lnTo>
                  <a:lnTo>
                    <a:pt x="1283" y="569"/>
                  </a:lnTo>
                  <a:lnTo>
                    <a:pt x="1454" y="397"/>
                  </a:lnTo>
                  <a:lnTo>
                    <a:pt x="1463" y="384"/>
                  </a:lnTo>
                  <a:lnTo>
                    <a:pt x="1470" y="369"/>
                  </a:lnTo>
                  <a:lnTo>
                    <a:pt x="1472" y="355"/>
                  </a:lnTo>
                  <a:lnTo>
                    <a:pt x="1470" y="339"/>
                  </a:lnTo>
                  <a:lnTo>
                    <a:pt x="1463" y="325"/>
                  </a:lnTo>
                  <a:lnTo>
                    <a:pt x="1454" y="312"/>
                  </a:lnTo>
                  <a:lnTo>
                    <a:pt x="1281" y="140"/>
                  </a:lnTo>
                  <a:lnTo>
                    <a:pt x="1269" y="129"/>
                  </a:lnTo>
                  <a:lnTo>
                    <a:pt x="1255" y="124"/>
                  </a:lnTo>
                  <a:lnTo>
                    <a:pt x="1239" y="122"/>
                  </a:lnTo>
                  <a:close/>
                  <a:moveTo>
                    <a:pt x="1239" y="0"/>
                  </a:moveTo>
                  <a:lnTo>
                    <a:pt x="1267" y="3"/>
                  </a:lnTo>
                  <a:lnTo>
                    <a:pt x="1294" y="9"/>
                  </a:lnTo>
                  <a:lnTo>
                    <a:pt x="1320" y="20"/>
                  </a:lnTo>
                  <a:lnTo>
                    <a:pt x="1345" y="34"/>
                  </a:lnTo>
                  <a:lnTo>
                    <a:pt x="1367" y="54"/>
                  </a:lnTo>
                  <a:lnTo>
                    <a:pt x="1540" y="226"/>
                  </a:lnTo>
                  <a:lnTo>
                    <a:pt x="1559" y="249"/>
                  </a:lnTo>
                  <a:lnTo>
                    <a:pt x="1574" y="273"/>
                  </a:lnTo>
                  <a:lnTo>
                    <a:pt x="1584" y="300"/>
                  </a:lnTo>
                  <a:lnTo>
                    <a:pt x="1590" y="327"/>
                  </a:lnTo>
                  <a:lnTo>
                    <a:pt x="1593" y="355"/>
                  </a:lnTo>
                  <a:lnTo>
                    <a:pt x="1590" y="383"/>
                  </a:lnTo>
                  <a:lnTo>
                    <a:pt x="1584" y="409"/>
                  </a:lnTo>
                  <a:lnTo>
                    <a:pt x="1574" y="435"/>
                  </a:lnTo>
                  <a:lnTo>
                    <a:pt x="1559" y="460"/>
                  </a:lnTo>
                  <a:lnTo>
                    <a:pt x="1540" y="483"/>
                  </a:lnTo>
                  <a:lnTo>
                    <a:pt x="607" y="1416"/>
                  </a:lnTo>
                  <a:lnTo>
                    <a:pt x="136" y="1544"/>
                  </a:lnTo>
                  <a:lnTo>
                    <a:pt x="103" y="1576"/>
                  </a:lnTo>
                  <a:lnTo>
                    <a:pt x="91" y="1585"/>
                  </a:lnTo>
                  <a:lnTo>
                    <a:pt x="77" y="1592"/>
                  </a:lnTo>
                  <a:lnTo>
                    <a:pt x="61" y="1594"/>
                  </a:lnTo>
                  <a:lnTo>
                    <a:pt x="46" y="1592"/>
                  </a:lnTo>
                  <a:lnTo>
                    <a:pt x="31" y="1585"/>
                  </a:lnTo>
                  <a:lnTo>
                    <a:pt x="19" y="1576"/>
                  </a:lnTo>
                  <a:lnTo>
                    <a:pt x="18" y="1576"/>
                  </a:lnTo>
                  <a:lnTo>
                    <a:pt x="18" y="1575"/>
                  </a:lnTo>
                  <a:lnTo>
                    <a:pt x="8" y="1562"/>
                  </a:lnTo>
                  <a:lnTo>
                    <a:pt x="2" y="1547"/>
                  </a:lnTo>
                  <a:lnTo>
                    <a:pt x="0" y="1533"/>
                  </a:lnTo>
                  <a:lnTo>
                    <a:pt x="2" y="1517"/>
                  </a:lnTo>
                  <a:lnTo>
                    <a:pt x="8" y="1503"/>
                  </a:lnTo>
                  <a:lnTo>
                    <a:pt x="18" y="1489"/>
                  </a:lnTo>
                  <a:lnTo>
                    <a:pt x="50" y="1458"/>
                  </a:lnTo>
                  <a:lnTo>
                    <a:pt x="178" y="986"/>
                  </a:lnTo>
                  <a:lnTo>
                    <a:pt x="1111" y="54"/>
                  </a:lnTo>
                  <a:lnTo>
                    <a:pt x="1134" y="34"/>
                  </a:lnTo>
                  <a:lnTo>
                    <a:pt x="1159" y="20"/>
                  </a:lnTo>
                  <a:lnTo>
                    <a:pt x="1184" y="9"/>
                  </a:lnTo>
                  <a:lnTo>
                    <a:pt x="1211" y="3"/>
                  </a:lnTo>
                  <a:lnTo>
                    <a:pt x="1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"/>
            <p:cNvSpPr>
              <a:spLocks/>
            </p:cNvSpPr>
            <p:nvPr/>
          </p:nvSpPr>
          <p:spPr bwMode="auto">
            <a:xfrm>
              <a:off x="11217275" y="5907088"/>
              <a:ext cx="192088" cy="19050"/>
            </a:xfrm>
            <a:custGeom>
              <a:avLst/>
              <a:gdLst>
                <a:gd name="T0" fmla="*/ 61 w 1213"/>
                <a:gd name="T1" fmla="*/ 0 h 121"/>
                <a:gd name="T2" fmla="*/ 1152 w 1213"/>
                <a:gd name="T3" fmla="*/ 0 h 121"/>
                <a:gd name="T4" fmla="*/ 1172 w 1213"/>
                <a:gd name="T5" fmla="*/ 3 h 121"/>
                <a:gd name="T6" fmla="*/ 1188 w 1213"/>
                <a:gd name="T7" fmla="*/ 11 h 121"/>
                <a:gd name="T8" fmla="*/ 1201 w 1213"/>
                <a:gd name="T9" fmla="*/ 25 h 121"/>
                <a:gd name="T10" fmla="*/ 1210 w 1213"/>
                <a:gd name="T11" fmla="*/ 41 h 121"/>
                <a:gd name="T12" fmla="*/ 1213 w 1213"/>
                <a:gd name="T13" fmla="*/ 61 h 121"/>
                <a:gd name="T14" fmla="*/ 1210 w 1213"/>
                <a:gd name="T15" fmla="*/ 79 h 121"/>
                <a:gd name="T16" fmla="*/ 1201 w 1213"/>
                <a:gd name="T17" fmla="*/ 96 h 121"/>
                <a:gd name="T18" fmla="*/ 1188 w 1213"/>
                <a:gd name="T19" fmla="*/ 109 h 121"/>
                <a:gd name="T20" fmla="*/ 1172 w 1213"/>
                <a:gd name="T21" fmla="*/ 118 h 121"/>
                <a:gd name="T22" fmla="*/ 1152 w 1213"/>
                <a:gd name="T23" fmla="*/ 121 h 121"/>
                <a:gd name="T24" fmla="*/ 61 w 1213"/>
                <a:gd name="T25" fmla="*/ 121 h 121"/>
                <a:gd name="T26" fmla="*/ 42 w 1213"/>
                <a:gd name="T27" fmla="*/ 118 h 121"/>
                <a:gd name="T28" fmla="*/ 25 w 1213"/>
                <a:gd name="T29" fmla="*/ 109 h 121"/>
                <a:gd name="T30" fmla="*/ 12 w 1213"/>
                <a:gd name="T31" fmla="*/ 96 h 121"/>
                <a:gd name="T32" fmla="*/ 3 w 1213"/>
                <a:gd name="T33" fmla="*/ 79 h 121"/>
                <a:gd name="T34" fmla="*/ 0 w 1213"/>
                <a:gd name="T35" fmla="*/ 61 h 121"/>
                <a:gd name="T36" fmla="*/ 3 w 1213"/>
                <a:gd name="T37" fmla="*/ 41 h 121"/>
                <a:gd name="T38" fmla="*/ 12 w 1213"/>
                <a:gd name="T39" fmla="*/ 25 h 121"/>
                <a:gd name="T40" fmla="*/ 25 w 1213"/>
                <a:gd name="T41" fmla="*/ 11 h 121"/>
                <a:gd name="T42" fmla="*/ 42 w 1213"/>
                <a:gd name="T43" fmla="*/ 3 h 121"/>
                <a:gd name="T44" fmla="*/ 61 w 121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3" h="121">
                  <a:moveTo>
                    <a:pt x="61" y="0"/>
                  </a:moveTo>
                  <a:lnTo>
                    <a:pt x="1152" y="0"/>
                  </a:lnTo>
                  <a:lnTo>
                    <a:pt x="1172" y="3"/>
                  </a:lnTo>
                  <a:lnTo>
                    <a:pt x="1188" y="11"/>
                  </a:lnTo>
                  <a:lnTo>
                    <a:pt x="1201" y="25"/>
                  </a:lnTo>
                  <a:lnTo>
                    <a:pt x="1210" y="41"/>
                  </a:lnTo>
                  <a:lnTo>
                    <a:pt x="1213" y="61"/>
                  </a:lnTo>
                  <a:lnTo>
                    <a:pt x="1210" y="79"/>
                  </a:lnTo>
                  <a:lnTo>
                    <a:pt x="1201" y="96"/>
                  </a:lnTo>
                  <a:lnTo>
                    <a:pt x="1188" y="109"/>
                  </a:lnTo>
                  <a:lnTo>
                    <a:pt x="1172" y="118"/>
                  </a:lnTo>
                  <a:lnTo>
                    <a:pt x="1152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1"/>
            <p:cNvSpPr>
              <a:spLocks/>
            </p:cNvSpPr>
            <p:nvPr/>
          </p:nvSpPr>
          <p:spPr bwMode="auto">
            <a:xfrm>
              <a:off x="11217275" y="6042025"/>
              <a:ext cx="192088" cy="19050"/>
            </a:xfrm>
            <a:custGeom>
              <a:avLst/>
              <a:gdLst>
                <a:gd name="T0" fmla="*/ 61 w 1213"/>
                <a:gd name="T1" fmla="*/ 0 h 122"/>
                <a:gd name="T2" fmla="*/ 1152 w 1213"/>
                <a:gd name="T3" fmla="*/ 0 h 122"/>
                <a:gd name="T4" fmla="*/ 1172 w 1213"/>
                <a:gd name="T5" fmla="*/ 3 h 122"/>
                <a:gd name="T6" fmla="*/ 1188 w 1213"/>
                <a:gd name="T7" fmla="*/ 13 h 122"/>
                <a:gd name="T8" fmla="*/ 1201 w 1213"/>
                <a:gd name="T9" fmla="*/ 25 h 122"/>
                <a:gd name="T10" fmla="*/ 1210 w 1213"/>
                <a:gd name="T11" fmla="*/ 42 h 122"/>
                <a:gd name="T12" fmla="*/ 1213 w 1213"/>
                <a:gd name="T13" fmla="*/ 61 h 122"/>
                <a:gd name="T14" fmla="*/ 1210 w 1213"/>
                <a:gd name="T15" fmla="*/ 80 h 122"/>
                <a:gd name="T16" fmla="*/ 1201 w 1213"/>
                <a:gd name="T17" fmla="*/ 97 h 122"/>
                <a:gd name="T18" fmla="*/ 1188 w 1213"/>
                <a:gd name="T19" fmla="*/ 110 h 122"/>
                <a:gd name="T20" fmla="*/ 1172 w 1213"/>
                <a:gd name="T21" fmla="*/ 119 h 122"/>
                <a:gd name="T22" fmla="*/ 1152 w 1213"/>
                <a:gd name="T23" fmla="*/ 122 h 122"/>
                <a:gd name="T24" fmla="*/ 61 w 1213"/>
                <a:gd name="T25" fmla="*/ 122 h 122"/>
                <a:gd name="T26" fmla="*/ 42 w 1213"/>
                <a:gd name="T27" fmla="*/ 119 h 122"/>
                <a:gd name="T28" fmla="*/ 25 w 1213"/>
                <a:gd name="T29" fmla="*/ 110 h 122"/>
                <a:gd name="T30" fmla="*/ 12 w 1213"/>
                <a:gd name="T31" fmla="*/ 97 h 122"/>
                <a:gd name="T32" fmla="*/ 3 w 1213"/>
                <a:gd name="T33" fmla="*/ 80 h 122"/>
                <a:gd name="T34" fmla="*/ 0 w 1213"/>
                <a:gd name="T35" fmla="*/ 61 h 122"/>
                <a:gd name="T36" fmla="*/ 3 w 1213"/>
                <a:gd name="T37" fmla="*/ 42 h 122"/>
                <a:gd name="T38" fmla="*/ 12 w 1213"/>
                <a:gd name="T39" fmla="*/ 25 h 122"/>
                <a:gd name="T40" fmla="*/ 25 w 1213"/>
                <a:gd name="T41" fmla="*/ 13 h 122"/>
                <a:gd name="T42" fmla="*/ 42 w 1213"/>
                <a:gd name="T43" fmla="*/ 3 h 122"/>
                <a:gd name="T44" fmla="*/ 61 w 121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3" h="122">
                  <a:moveTo>
                    <a:pt x="61" y="0"/>
                  </a:moveTo>
                  <a:lnTo>
                    <a:pt x="1152" y="0"/>
                  </a:lnTo>
                  <a:lnTo>
                    <a:pt x="1172" y="3"/>
                  </a:lnTo>
                  <a:lnTo>
                    <a:pt x="1188" y="13"/>
                  </a:lnTo>
                  <a:lnTo>
                    <a:pt x="1201" y="25"/>
                  </a:lnTo>
                  <a:lnTo>
                    <a:pt x="1210" y="42"/>
                  </a:lnTo>
                  <a:lnTo>
                    <a:pt x="1213" y="61"/>
                  </a:lnTo>
                  <a:lnTo>
                    <a:pt x="1210" y="80"/>
                  </a:lnTo>
                  <a:lnTo>
                    <a:pt x="1201" y="97"/>
                  </a:lnTo>
                  <a:lnTo>
                    <a:pt x="1188" y="110"/>
                  </a:lnTo>
                  <a:lnTo>
                    <a:pt x="1172" y="119"/>
                  </a:lnTo>
                  <a:lnTo>
                    <a:pt x="115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3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2"/>
            <p:cNvSpPr>
              <a:spLocks/>
            </p:cNvSpPr>
            <p:nvPr/>
          </p:nvSpPr>
          <p:spPr bwMode="auto">
            <a:xfrm>
              <a:off x="11037888" y="5859463"/>
              <a:ext cx="130175" cy="95250"/>
            </a:xfrm>
            <a:custGeom>
              <a:avLst/>
              <a:gdLst>
                <a:gd name="T0" fmla="*/ 749 w 814"/>
                <a:gd name="T1" fmla="*/ 0 h 606"/>
                <a:gd name="T2" fmla="*/ 764 w 814"/>
                <a:gd name="T3" fmla="*/ 0 h 606"/>
                <a:gd name="T4" fmla="*/ 779 w 814"/>
                <a:gd name="T5" fmla="*/ 5 h 606"/>
                <a:gd name="T6" fmla="*/ 792 w 814"/>
                <a:gd name="T7" fmla="*/ 15 h 606"/>
                <a:gd name="T8" fmla="*/ 804 w 814"/>
                <a:gd name="T9" fmla="*/ 26 h 606"/>
                <a:gd name="T10" fmla="*/ 811 w 814"/>
                <a:gd name="T11" fmla="*/ 40 h 606"/>
                <a:gd name="T12" fmla="*/ 814 w 814"/>
                <a:gd name="T13" fmla="*/ 56 h 606"/>
                <a:gd name="T14" fmla="*/ 813 w 814"/>
                <a:gd name="T15" fmla="*/ 71 h 606"/>
                <a:gd name="T16" fmla="*/ 808 w 814"/>
                <a:gd name="T17" fmla="*/ 86 h 606"/>
                <a:gd name="T18" fmla="*/ 799 w 814"/>
                <a:gd name="T19" fmla="*/ 99 h 606"/>
                <a:gd name="T20" fmla="*/ 384 w 814"/>
                <a:gd name="T21" fmla="*/ 585 h 606"/>
                <a:gd name="T22" fmla="*/ 370 w 814"/>
                <a:gd name="T23" fmla="*/ 596 h 606"/>
                <a:gd name="T24" fmla="*/ 354 w 814"/>
                <a:gd name="T25" fmla="*/ 604 h 606"/>
                <a:gd name="T26" fmla="*/ 338 w 814"/>
                <a:gd name="T27" fmla="*/ 606 h 606"/>
                <a:gd name="T28" fmla="*/ 325 w 814"/>
                <a:gd name="T29" fmla="*/ 605 h 606"/>
                <a:gd name="T30" fmla="*/ 313 w 814"/>
                <a:gd name="T31" fmla="*/ 601 h 606"/>
                <a:gd name="T32" fmla="*/ 301 w 814"/>
                <a:gd name="T33" fmla="*/ 593 h 606"/>
                <a:gd name="T34" fmla="*/ 23 w 814"/>
                <a:gd name="T35" fmla="*/ 386 h 606"/>
                <a:gd name="T36" fmla="*/ 12 w 814"/>
                <a:gd name="T37" fmla="*/ 374 h 606"/>
                <a:gd name="T38" fmla="*/ 5 w 814"/>
                <a:gd name="T39" fmla="*/ 361 h 606"/>
                <a:gd name="T40" fmla="*/ 1 w 814"/>
                <a:gd name="T41" fmla="*/ 346 h 606"/>
                <a:gd name="T42" fmla="*/ 0 w 814"/>
                <a:gd name="T43" fmla="*/ 331 h 606"/>
                <a:gd name="T44" fmla="*/ 4 w 814"/>
                <a:gd name="T45" fmla="*/ 315 h 606"/>
                <a:gd name="T46" fmla="*/ 12 w 814"/>
                <a:gd name="T47" fmla="*/ 301 h 606"/>
                <a:gd name="T48" fmla="*/ 23 w 814"/>
                <a:gd name="T49" fmla="*/ 289 h 606"/>
                <a:gd name="T50" fmla="*/ 37 w 814"/>
                <a:gd name="T51" fmla="*/ 281 h 606"/>
                <a:gd name="T52" fmla="*/ 51 w 814"/>
                <a:gd name="T53" fmla="*/ 277 h 606"/>
                <a:gd name="T54" fmla="*/ 67 w 814"/>
                <a:gd name="T55" fmla="*/ 277 h 606"/>
                <a:gd name="T56" fmla="*/ 82 w 814"/>
                <a:gd name="T57" fmla="*/ 281 h 606"/>
                <a:gd name="T58" fmla="*/ 97 w 814"/>
                <a:gd name="T59" fmla="*/ 288 h 606"/>
                <a:gd name="T60" fmla="*/ 328 w 814"/>
                <a:gd name="T61" fmla="*/ 463 h 606"/>
                <a:gd name="T62" fmla="*/ 708 w 814"/>
                <a:gd name="T63" fmla="*/ 21 h 606"/>
                <a:gd name="T64" fmla="*/ 719 w 814"/>
                <a:gd name="T65" fmla="*/ 9 h 606"/>
                <a:gd name="T66" fmla="*/ 733 w 814"/>
                <a:gd name="T67" fmla="*/ 3 h 606"/>
                <a:gd name="T68" fmla="*/ 749 w 814"/>
                <a:gd name="T69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6">
                  <a:moveTo>
                    <a:pt x="749" y="0"/>
                  </a:moveTo>
                  <a:lnTo>
                    <a:pt x="764" y="0"/>
                  </a:lnTo>
                  <a:lnTo>
                    <a:pt x="779" y="5"/>
                  </a:lnTo>
                  <a:lnTo>
                    <a:pt x="792" y="15"/>
                  </a:lnTo>
                  <a:lnTo>
                    <a:pt x="804" y="26"/>
                  </a:lnTo>
                  <a:lnTo>
                    <a:pt x="811" y="40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8" y="86"/>
                  </a:lnTo>
                  <a:lnTo>
                    <a:pt x="799" y="99"/>
                  </a:lnTo>
                  <a:lnTo>
                    <a:pt x="384" y="585"/>
                  </a:lnTo>
                  <a:lnTo>
                    <a:pt x="370" y="596"/>
                  </a:lnTo>
                  <a:lnTo>
                    <a:pt x="354" y="604"/>
                  </a:lnTo>
                  <a:lnTo>
                    <a:pt x="338" y="606"/>
                  </a:lnTo>
                  <a:lnTo>
                    <a:pt x="325" y="605"/>
                  </a:lnTo>
                  <a:lnTo>
                    <a:pt x="313" y="601"/>
                  </a:lnTo>
                  <a:lnTo>
                    <a:pt x="301" y="593"/>
                  </a:lnTo>
                  <a:lnTo>
                    <a:pt x="23" y="386"/>
                  </a:lnTo>
                  <a:lnTo>
                    <a:pt x="12" y="374"/>
                  </a:lnTo>
                  <a:lnTo>
                    <a:pt x="5" y="361"/>
                  </a:lnTo>
                  <a:lnTo>
                    <a:pt x="1" y="346"/>
                  </a:lnTo>
                  <a:lnTo>
                    <a:pt x="0" y="331"/>
                  </a:lnTo>
                  <a:lnTo>
                    <a:pt x="4" y="315"/>
                  </a:lnTo>
                  <a:lnTo>
                    <a:pt x="12" y="301"/>
                  </a:lnTo>
                  <a:lnTo>
                    <a:pt x="23" y="289"/>
                  </a:lnTo>
                  <a:lnTo>
                    <a:pt x="37" y="281"/>
                  </a:lnTo>
                  <a:lnTo>
                    <a:pt x="51" y="277"/>
                  </a:lnTo>
                  <a:lnTo>
                    <a:pt x="67" y="277"/>
                  </a:lnTo>
                  <a:lnTo>
                    <a:pt x="82" y="281"/>
                  </a:lnTo>
                  <a:lnTo>
                    <a:pt x="97" y="288"/>
                  </a:lnTo>
                  <a:lnTo>
                    <a:pt x="328" y="463"/>
                  </a:lnTo>
                  <a:lnTo>
                    <a:pt x="708" y="21"/>
                  </a:lnTo>
                  <a:lnTo>
                    <a:pt x="719" y="9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3"/>
            <p:cNvSpPr>
              <a:spLocks/>
            </p:cNvSpPr>
            <p:nvPr/>
          </p:nvSpPr>
          <p:spPr bwMode="auto">
            <a:xfrm>
              <a:off x="11037888" y="5994400"/>
              <a:ext cx="130175" cy="95250"/>
            </a:xfrm>
            <a:custGeom>
              <a:avLst/>
              <a:gdLst>
                <a:gd name="T0" fmla="*/ 749 w 814"/>
                <a:gd name="T1" fmla="*/ 0 h 605"/>
                <a:gd name="T2" fmla="*/ 764 w 814"/>
                <a:gd name="T3" fmla="*/ 1 h 605"/>
                <a:gd name="T4" fmla="*/ 779 w 814"/>
                <a:gd name="T5" fmla="*/ 5 h 605"/>
                <a:gd name="T6" fmla="*/ 792 w 814"/>
                <a:gd name="T7" fmla="*/ 14 h 605"/>
                <a:gd name="T8" fmla="*/ 804 w 814"/>
                <a:gd name="T9" fmla="*/ 26 h 605"/>
                <a:gd name="T10" fmla="*/ 811 w 814"/>
                <a:gd name="T11" fmla="*/ 40 h 605"/>
                <a:gd name="T12" fmla="*/ 814 w 814"/>
                <a:gd name="T13" fmla="*/ 55 h 605"/>
                <a:gd name="T14" fmla="*/ 813 w 814"/>
                <a:gd name="T15" fmla="*/ 71 h 605"/>
                <a:gd name="T16" fmla="*/ 808 w 814"/>
                <a:gd name="T17" fmla="*/ 85 h 605"/>
                <a:gd name="T18" fmla="*/ 799 w 814"/>
                <a:gd name="T19" fmla="*/ 100 h 605"/>
                <a:gd name="T20" fmla="*/ 384 w 814"/>
                <a:gd name="T21" fmla="*/ 584 h 605"/>
                <a:gd name="T22" fmla="*/ 370 w 814"/>
                <a:gd name="T23" fmla="*/ 596 h 605"/>
                <a:gd name="T24" fmla="*/ 354 w 814"/>
                <a:gd name="T25" fmla="*/ 603 h 605"/>
                <a:gd name="T26" fmla="*/ 338 w 814"/>
                <a:gd name="T27" fmla="*/ 605 h 605"/>
                <a:gd name="T28" fmla="*/ 325 w 814"/>
                <a:gd name="T29" fmla="*/ 604 h 605"/>
                <a:gd name="T30" fmla="*/ 313 w 814"/>
                <a:gd name="T31" fmla="*/ 600 h 605"/>
                <a:gd name="T32" fmla="*/ 301 w 814"/>
                <a:gd name="T33" fmla="*/ 594 h 605"/>
                <a:gd name="T34" fmla="*/ 23 w 814"/>
                <a:gd name="T35" fmla="*/ 386 h 605"/>
                <a:gd name="T36" fmla="*/ 12 w 814"/>
                <a:gd name="T37" fmla="*/ 375 h 605"/>
                <a:gd name="T38" fmla="*/ 5 w 814"/>
                <a:gd name="T39" fmla="*/ 360 h 605"/>
                <a:gd name="T40" fmla="*/ 1 w 814"/>
                <a:gd name="T41" fmla="*/ 346 h 605"/>
                <a:gd name="T42" fmla="*/ 0 w 814"/>
                <a:gd name="T43" fmla="*/ 330 h 605"/>
                <a:gd name="T44" fmla="*/ 4 w 814"/>
                <a:gd name="T45" fmla="*/ 315 h 605"/>
                <a:gd name="T46" fmla="*/ 12 w 814"/>
                <a:gd name="T47" fmla="*/ 300 h 605"/>
                <a:gd name="T48" fmla="*/ 23 w 814"/>
                <a:gd name="T49" fmla="*/ 289 h 605"/>
                <a:gd name="T50" fmla="*/ 37 w 814"/>
                <a:gd name="T51" fmla="*/ 282 h 605"/>
                <a:gd name="T52" fmla="*/ 51 w 814"/>
                <a:gd name="T53" fmla="*/ 277 h 605"/>
                <a:gd name="T54" fmla="*/ 67 w 814"/>
                <a:gd name="T55" fmla="*/ 276 h 605"/>
                <a:gd name="T56" fmla="*/ 82 w 814"/>
                <a:gd name="T57" fmla="*/ 281 h 605"/>
                <a:gd name="T58" fmla="*/ 97 w 814"/>
                <a:gd name="T59" fmla="*/ 289 h 605"/>
                <a:gd name="T60" fmla="*/ 328 w 814"/>
                <a:gd name="T61" fmla="*/ 462 h 605"/>
                <a:gd name="T62" fmla="*/ 708 w 814"/>
                <a:gd name="T63" fmla="*/ 20 h 605"/>
                <a:gd name="T64" fmla="*/ 719 w 814"/>
                <a:gd name="T65" fmla="*/ 10 h 605"/>
                <a:gd name="T66" fmla="*/ 733 w 814"/>
                <a:gd name="T67" fmla="*/ 3 h 605"/>
                <a:gd name="T68" fmla="*/ 749 w 814"/>
                <a:gd name="T69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5">
                  <a:moveTo>
                    <a:pt x="749" y="0"/>
                  </a:moveTo>
                  <a:lnTo>
                    <a:pt x="764" y="1"/>
                  </a:lnTo>
                  <a:lnTo>
                    <a:pt x="779" y="5"/>
                  </a:lnTo>
                  <a:lnTo>
                    <a:pt x="792" y="14"/>
                  </a:lnTo>
                  <a:lnTo>
                    <a:pt x="804" y="26"/>
                  </a:lnTo>
                  <a:lnTo>
                    <a:pt x="811" y="40"/>
                  </a:lnTo>
                  <a:lnTo>
                    <a:pt x="814" y="55"/>
                  </a:lnTo>
                  <a:lnTo>
                    <a:pt x="813" y="71"/>
                  </a:lnTo>
                  <a:lnTo>
                    <a:pt x="808" y="85"/>
                  </a:lnTo>
                  <a:lnTo>
                    <a:pt x="799" y="100"/>
                  </a:lnTo>
                  <a:lnTo>
                    <a:pt x="384" y="584"/>
                  </a:lnTo>
                  <a:lnTo>
                    <a:pt x="370" y="596"/>
                  </a:lnTo>
                  <a:lnTo>
                    <a:pt x="354" y="603"/>
                  </a:lnTo>
                  <a:lnTo>
                    <a:pt x="338" y="605"/>
                  </a:lnTo>
                  <a:lnTo>
                    <a:pt x="325" y="604"/>
                  </a:lnTo>
                  <a:lnTo>
                    <a:pt x="313" y="600"/>
                  </a:lnTo>
                  <a:lnTo>
                    <a:pt x="301" y="594"/>
                  </a:lnTo>
                  <a:lnTo>
                    <a:pt x="23" y="386"/>
                  </a:lnTo>
                  <a:lnTo>
                    <a:pt x="12" y="375"/>
                  </a:lnTo>
                  <a:lnTo>
                    <a:pt x="5" y="360"/>
                  </a:lnTo>
                  <a:lnTo>
                    <a:pt x="1" y="346"/>
                  </a:lnTo>
                  <a:lnTo>
                    <a:pt x="0" y="330"/>
                  </a:lnTo>
                  <a:lnTo>
                    <a:pt x="4" y="315"/>
                  </a:lnTo>
                  <a:lnTo>
                    <a:pt x="12" y="300"/>
                  </a:lnTo>
                  <a:lnTo>
                    <a:pt x="23" y="289"/>
                  </a:lnTo>
                  <a:lnTo>
                    <a:pt x="37" y="282"/>
                  </a:lnTo>
                  <a:lnTo>
                    <a:pt x="51" y="277"/>
                  </a:lnTo>
                  <a:lnTo>
                    <a:pt x="67" y="276"/>
                  </a:lnTo>
                  <a:lnTo>
                    <a:pt x="82" y="281"/>
                  </a:lnTo>
                  <a:lnTo>
                    <a:pt x="97" y="289"/>
                  </a:lnTo>
                  <a:lnTo>
                    <a:pt x="328" y="462"/>
                  </a:lnTo>
                  <a:lnTo>
                    <a:pt x="708" y="20"/>
                  </a:lnTo>
                  <a:lnTo>
                    <a:pt x="719" y="10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4"/>
            <p:cNvSpPr>
              <a:spLocks/>
            </p:cNvSpPr>
            <p:nvPr/>
          </p:nvSpPr>
          <p:spPr bwMode="auto">
            <a:xfrm>
              <a:off x="11037888" y="6138863"/>
              <a:ext cx="130175" cy="95250"/>
            </a:xfrm>
            <a:custGeom>
              <a:avLst/>
              <a:gdLst>
                <a:gd name="T0" fmla="*/ 749 w 814"/>
                <a:gd name="T1" fmla="*/ 0 h 605"/>
                <a:gd name="T2" fmla="*/ 764 w 814"/>
                <a:gd name="T3" fmla="*/ 1 h 605"/>
                <a:gd name="T4" fmla="*/ 779 w 814"/>
                <a:gd name="T5" fmla="*/ 5 h 605"/>
                <a:gd name="T6" fmla="*/ 792 w 814"/>
                <a:gd name="T7" fmla="*/ 14 h 605"/>
                <a:gd name="T8" fmla="*/ 804 w 814"/>
                <a:gd name="T9" fmla="*/ 27 h 605"/>
                <a:gd name="T10" fmla="*/ 811 w 814"/>
                <a:gd name="T11" fmla="*/ 40 h 605"/>
                <a:gd name="T12" fmla="*/ 814 w 814"/>
                <a:gd name="T13" fmla="*/ 56 h 605"/>
                <a:gd name="T14" fmla="*/ 813 w 814"/>
                <a:gd name="T15" fmla="*/ 71 h 605"/>
                <a:gd name="T16" fmla="*/ 808 w 814"/>
                <a:gd name="T17" fmla="*/ 86 h 605"/>
                <a:gd name="T18" fmla="*/ 799 w 814"/>
                <a:gd name="T19" fmla="*/ 100 h 605"/>
                <a:gd name="T20" fmla="*/ 384 w 814"/>
                <a:gd name="T21" fmla="*/ 585 h 605"/>
                <a:gd name="T22" fmla="*/ 370 w 814"/>
                <a:gd name="T23" fmla="*/ 596 h 605"/>
                <a:gd name="T24" fmla="*/ 354 w 814"/>
                <a:gd name="T25" fmla="*/ 603 h 605"/>
                <a:gd name="T26" fmla="*/ 338 w 814"/>
                <a:gd name="T27" fmla="*/ 605 h 605"/>
                <a:gd name="T28" fmla="*/ 325 w 814"/>
                <a:gd name="T29" fmla="*/ 604 h 605"/>
                <a:gd name="T30" fmla="*/ 313 w 814"/>
                <a:gd name="T31" fmla="*/ 600 h 605"/>
                <a:gd name="T32" fmla="*/ 301 w 814"/>
                <a:gd name="T33" fmla="*/ 594 h 605"/>
                <a:gd name="T34" fmla="*/ 23 w 814"/>
                <a:gd name="T35" fmla="*/ 385 h 605"/>
                <a:gd name="T36" fmla="*/ 12 w 814"/>
                <a:gd name="T37" fmla="*/ 374 h 605"/>
                <a:gd name="T38" fmla="*/ 5 w 814"/>
                <a:gd name="T39" fmla="*/ 360 h 605"/>
                <a:gd name="T40" fmla="*/ 1 w 814"/>
                <a:gd name="T41" fmla="*/ 346 h 605"/>
                <a:gd name="T42" fmla="*/ 0 w 814"/>
                <a:gd name="T43" fmla="*/ 331 h 605"/>
                <a:gd name="T44" fmla="*/ 4 w 814"/>
                <a:gd name="T45" fmla="*/ 315 h 605"/>
                <a:gd name="T46" fmla="*/ 12 w 814"/>
                <a:gd name="T47" fmla="*/ 301 h 605"/>
                <a:gd name="T48" fmla="*/ 23 w 814"/>
                <a:gd name="T49" fmla="*/ 289 h 605"/>
                <a:gd name="T50" fmla="*/ 37 w 814"/>
                <a:gd name="T51" fmla="*/ 282 h 605"/>
                <a:gd name="T52" fmla="*/ 51 w 814"/>
                <a:gd name="T53" fmla="*/ 278 h 605"/>
                <a:gd name="T54" fmla="*/ 67 w 814"/>
                <a:gd name="T55" fmla="*/ 277 h 605"/>
                <a:gd name="T56" fmla="*/ 82 w 814"/>
                <a:gd name="T57" fmla="*/ 281 h 605"/>
                <a:gd name="T58" fmla="*/ 97 w 814"/>
                <a:gd name="T59" fmla="*/ 289 h 605"/>
                <a:gd name="T60" fmla="*/ 328 w 814"/>
                <a:gd name="T61" fmla="*/ 463 h 605"/>
                <a:gd name="T62" fmla="*/ 708 w 814"/>
                <a:gd name="T63" fmla="*/ 21 h 605"/>
                <a:gd name="T64" fmla="*/ 719 w 814"/>
                <a:gd name="T65" fmla="*/ 10 h 605"/>
                <a:gd name="T66" fmla="*/ 733 w 814"/>
                <a:gd name="T67" fmla="*/ 3 h 605"/>
                <a:gd name="T68" fmla="*/ 749 w 814"/>
                <a:gd name="T69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5">
                  <a:moveTo>
                    <a:pt x="749" y="0"/>
                  </a:moveTo>
                  <a:lnTo>
                    <a:pt x="764" y="1"/>
                  </a:lnTo>
                  <a:lnTo>
                    <a:pt x="779" y="5"/>
                  </a:lnTo>
                  <a:lnTo>
                    <a:pt x="792" y="14"/>
                  </a:lnTo>
                  <a:lnTo>
                    <a:pt x="804" y="27"/>
                  </a:lnTo>
                  <a:lnTo>
                    <a:pt x="811" y="40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8" y="86"/>
                  </a:lnTo>
                  <a:lnTo>
                    <a:pt x="799" y="100"/>
                  </a:lnTo>
                  <a:lnTo>
                    <a:pt x="384" y="585"/>
                  </a:lnTo>
                  <a:lnTo>
                    <a:pt x="370" y="596"/>
                  </a:lnTo>
                  <a:lnTo>
                    <a:pt x="354" y="603"/>
                  </a:lnTo>
                  <a:lnTo>
                    <a:pt x="338" y="605"/>
                  </a:lnTo>
                  <a:lnTo>
                    <a:pt x="325" y="604"/>
                  </a:lnTo>
                  <a:lnTo>
                    <a:pt x="313" y="600"/>
                  </a:lnTo>
                  <a:lnTo>
                    <a:pt x="301" y="594"/>
                  </a:lnTo>
                  <a:lnTo>
                    <a:pt x="23" y="385"/>
                  </a:lnTo>
                  <a:lnTo>
                    <a:pt x="12" y="374"/>
                  </a:lnTo>
                  <a:lnTo>
                    <a:pt x="5" y="360"/>
                  </a:lnTo>
                  <a:lnTo>
                    <a:pt x="1" y="346"/>
                  </a:lnTo>
                  <a:lnTo>
                    <a:pt x="0" y="331"/>
                  </a:lnTo>
                  <a:lnTo>
                    <a:pt x="4" y="315"/>
                  </a:lnTo>
                  <a:lnTo>
                    <a:pt x="12" y="301"/>
                  </a:lnTo>
                  <a:lnTo>
                    <a:pt x="23" y="289"/>
                  </a:lnTo>
                  <a:lnTo>
                    <a:pt x="37" y="282"/>
                  </a:lnTo>
                  <a:lnTo>
                    <a:pt x="51" y="278"/>
                  </a:lnTo>
                  <a:lnTo>
                    <a:pt x="67" y="277"/>
                  </a:lnTo>
                  <a:lnTo>
                    <a:pt x="82" y="281"/>
                  </a:lnTo>
                  <a:lnTo>
                    <a:pt x="97" y="289"/>
                  </a:lnTo>
                  <a:lnTo>
                    <a:pt x="328" y="463"/>
                  </a:lnTo>
                  <a:lnTo>
                    <a:pt x="708" y="21"/>
                  </a:lnTo>
                  <a:lnTo>
                    <a:pt x="719" y="10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5"/>
            <p:cNvSpPr>
              <a:spLocks/>
            </p:cNvSpPr>
            <p:nvPr/>
          </p:nvSpPr>
          <p:spPr bwMode="auto">
            <a:xfrm>
              <a:off x="10966450" y="5791200"/>
              <a:ext cx="519113" cy="520700"/>
            </a:xfrm>
            <a:custGeom>
              <a:avLst/>
              <a:gdLst>
                <a:gd name="T0" fmla="*/ 2603 w 3274"/>
                <a:gd name="T1" fmla="*/ 4 h 3274"/>
                <a:gd name="T2" fmla="*/ 2793 w 3274"/>
                <a:gd name="T3" fmla="*/ 47 h 3274"/>
                <a:gd name="T4" fmla="*/ 2961 w 3274"/>
                <a:gd name="T5" fmla="*/ 136 h 3274"/>
                <a:gd name="T6" fmla="*/ 3100 w 3274"/>
                <a:gd name="T7" fmla="*/ 263 h 3274"/>
                <a:gd name="T8" fmla="*/ 3202 w 3274"/>
                <a:gd name="T9" fmla="*/ 422 h 3274"/>
                <a:gd name="T10" fmla="*/ 3261 w 3274"/>
                <a:gd name="T11" fmla="*/ 606 h 3274"/>
                <a:gd name="T12" fmla="*/ 3274 w 3274"/>
                <a:gd name="T13" fmla="*/ 1455 h 3274"/>
                <a:gd name="T14" fmla="*/ 3249 w 3274"/>
                <a:gd name="T15" fmla="*/ 1504 h 3274"/>
                <a:gd name="T16" fmla="*/ 3194 w 3274"/>
                <a:gd name="T17" fmla="*/ 1512 h 3274"/>
                <a:gd name="T18" fmla="*/ 3156 w 3274"/>
                <a:gd name="T19" fmla="*/ 1474 h 3274"/>
                <a:gd name="T20" fmla="*/ 3150 w 3274"/>
                <a:gd name="T21" fmla="*/ 675 h 3274"/>
                <a:gd name="T22" fmla="*/ 3104 w 3274"/>
                <a:gd name="T23" fmla="*/ 499 h 3274"/>
                <a:gd name="T24" fmla="*/ 3011 w 3274"/>
                <a:gd name="T25" fmla="*/ 347 h 3274"/>
                <a:gd name="T26" fmla="*/ 2880 w 3274"/>
                <a:gd name="T27" fmla="*/ 227 h 3274"/>
                <a:gd name="T28" fmla="*/ 2719 w 3274"/>
                <a:gd name="T29" fmla="*/ 149 h 3274"/>
                <a:gd name="T30" fmla="*/ 2536 w 3274"/>
                <a:gd name="T31" fmla="*/ 121 h 3274"/>
                <a:gd name="T32" fmla="*/ 614 w 3274"/>
                <a:gd name="T33" fmla="*/ 134 h 3274"/>
                <a:gd name="T34" fmla="*/ 444 w 3274"/>
                <a:gd name="T35" fmla="*/ 196 h 3274"/>
                <a:gd name="T36" fmla="*/ 303 w 3274"/>
                <a:gd name="T37" fmla="*/ 302 h 3274"/>
                <a:gd name="T38" fmla="*/ 196 w 3274"/>
                <a:gd name="T39" fmla="*/ 445 h 3274"/>
                <a:gd name="T40" fmla="*/ 134 w 3274"/>
                <a:gd name="T41" fmla="*/ 614 h 3274"/>
                <a:gd name="T42" fmla="*/ 121 w 3274"/>
                <a:gd name="T43" fmla="*/ 2536 h 3274"/>
                <a:gd name="T44" fmla="*/ 149 w 3274"/>
                <a:gd name="T45" fmla="*/ 2719 h 3274"/>
                <a:gd name="T46" fmla="*/ 227 w 3274"/>
                <a:gd name="T47" fmla="*/ 2880 h 3274"/>
                <a:gd name="T48" fmla="*/ 346 w 3274"/>
                <a:gd name="T49" fmla="*/ 3012 h 3274"/>
                <a:gd name="T50" fmla="*/ 498 w 3274"/>
                <a:gd name="T51" fmla="*/ 3105 h 3274"/>
                <a:gd name="T52" fmla="*/ 675 w 3274"/>
                <a:gd name="T53" fmla="*/ 3149 h 3274"/>
                <a:gd name="T54" fmla="*/ 1535 w 3274"/>
                <a:gd name="T55" fmla="*/ 3156 h 3274"/>
                <a:gd name="T56" fmla="*/ 1573 w 3274"/>
                <a:gd name="T57" fmla="*/ 3193 h 3274"/>
                <a:gd name="T58" fmla="*/ 1564 w 3274"/>
                <a:gd name="T59" fmla="*/ 3249 h 3274"/>
                <a:gd name="T60" fmla="*/ 1516 w 3274"/>
                <a:gd name="T61" fmla="*/ 3274 h 3274"/>
                <a:gd name="T62" fmla="*/ 606 w 3274"/>
                <a:gd name="T63" fmla="*/ 3262 h 3274"/>
                <a:gd name="T64" fmla="*/ 422 w 3274"/>
                <a:gd name="T65" fmla="*/ 3203 h 3274"/>
                <a:gd name="T66" fmla="*/ 262 w 3274"/>
                <a:gd name="T67" fmla="*/ 3100 h 3274"/>
                <a:gd name="T68" fmla="*/ 135 w 3274"/>
                <a:gd name="T69" fmla="*/ 2961 h 3274"/>
                <a:gd name="T70" fmla="*/ 47 w 3274"/>
                <a:gd name="T71" fmla="*/ 2794 h 3274"/>
                <a:gd name="T72" fmla="*/ 3 w 3274"/>
                <a:gd name="T73" fmla="*/ 2602 h 3274"/>
                <a:gd name="T74" fmla="*/ 3 w 3274"/>
                <a:gd name="T75" fmla="*/ 671 h 3274"/>
                <a:gd name="T76" fmla="*/ 47 w 3274"/>
                <a:gd name="T77" fmla="*/ 481 h 3274"/>
                <a:gd name="T78" fmla="*/ 135 w 3274"/>
                <a:gd name="T79" fmla="*/ 313 h 3274"/>
                <a:gd name="T80" fmla="*/ 262 w 3274"/>
                <a:gd name="T81" fmla="*/ 174 h 3274"/>
                <a:gd name="T82" fmla="*/ 422 w 3274"/>
                <a:gd name="T83" fmla="*/ 72 h 3274"/>
                <a:gd name="T84" fmla="*/ 606 w 3274"/>
                <a:gd name="T85" fmla="*/ 12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4" h="3274">
                  <a:moveTo>
                    <a:pt x="738" y="0"/>
                  </a:moveTo>
                  <a:lnTo>
                    <a:pt x="2536" y="0"/>
                  </a:lnTo>
                  <a:lnTo>
                    <a:pt x="2603" y="4"/>
                  </a:lnTo>
                  <a:lnTo>
                    <a:pt x="2668" y="12"/>
                  </a:lnTo>
                  <a:lnTo>
                    <a:pt x="2731" y="26"/>
                  </a:lnTo>
                  <a:lnTo>
                    <a:pt x="2793" y="47"/>
                  </a:lnTo>
                  <a:lnTo>
                    <a:pt x="2852" y="72"/>
                  </a:lnTo>
                  <a:lnTo>
                    <a:pt x="2908" y="101"/>
                  </a:lnTo>
                  <a:lnTo>
                    <a:pt x="2961" y="136"/>
                  </a:lnTo>
                  <a:lnTo>
                    <a:pt x="3011" y="174"/>
                  </a:lnTo>
                  <a:lnTo>
                    <a:pt x="3058" y="216"/>
                  </a:lnTo>
                  <a:lnTo>
                    <a:pt x="3100" y="263"/>
                  </a:lnTo>
                  <a:lnTo>
                    <a:pt x="3138" y="313"/>
                  </a:lnTo>
                  <a:lnTo>
                    <a:pt x="3172" y="366"/>
                  </a:lnTo>
                  <a:lnTo>
                    <a:pt x="3202" y="422"/>
                  </a:lnTo>
                  <a:lnTo>
                    <a:pt x="3227" y="481"/>
                  </a:lnTo>
                  <a:lnTo>
                    <a:pt x="3247" y="542"/>
                  </a:lnTo>
                  <a:lnTo>
                    <a:pt x="3261" y="606"/>
                  </a:lnTo>
                  <a:lnTo>
                    <a:pt x="3271" y="671"/>
                  </a:lnTo>
                  <a:lnTo>
                    <a:pt x="3274" y="738"/>
                  </a:lnTo>
                  <a:lnTo>
                    <a:pt x="3274" y="1455"/>
                  </a:lnTo>
                  <a:lnTo>
                    <a:pt x="3271" y="1474"/>
                  </a:lnTo>
                  <a:lnTo>
                    <a:pt x="3262" y="1491"/>
                  </a:lnTo>
                  <a:lnTo>
                    <a:pt x="3249" y="1504"/>
                  </a:lnTo>
                  <a:lnTo>
                    <a:pt x="3232" y="1512"/>
                  </a:lnTo>
                  <a:lnTo>
                    <a:pt x="3213" y="1515"/>
                  </a:lnTo>
                  <a:lnTo>
                    <a:pt x="3194" y="1512"/>
                  </a:lnTo>
                  <a:lnTo>
                    <a:pt x="3178" y="1504"/>
                  </a:lnTo>
                  <a:lnTo>
                    <a:pt x="3164" y="1491"/>
                  </a:lnTo>
                  <a:lnTo>
                    <a:pt x="3156" y="1474"/>
                  </a:lnTo>
                  <a:lnTo>
                    <a:pt x="3153" y="1455"/>
                  </a:lnTo>
                  <a:lnTo>
                    <a:pt x="3153" y="738"/>
                  </a:lnTo>
                  <a:lnTo>
                    <a:pt x="3150" y="675"/>
                  </a:lnTo>
                  <a:lnTo>
                    <a:pt x="3140" y="614"/>
                  </a:lnTo>
                  <a:lnTo>
                    <a:pt x="3125" y="555"/>
                  </a:lnTo>
                  <a:lnTo>
                    <a:pt x="3104" y="499"/>
                  </a:lnTo>
                  <a:lnTo>
                    <a:pt x="3078" y="445"/>
                  </a:lnTo>
                  <a:lnTo>
                    <a:pt x="3047" y="394"/>
                  </a:lnTo>
                  <a:lnTo>
                    <a:pt x="3011" y="347"/>
                  </a:lnTo>
                  <a:lnTo>
                    <a:pt x="2972" y="302"/>
                  </a:lnTo>
                  <a:lnTo>
                    <a:pt x="2927" y="263"/>
                  </a:lnTo>
                  <a:lnTo>
                    <a:pt x="2880" y="227"/>
                  </a:lnTo>
                  <a:lnTo>
                    <a:pt x="2829" y="196"/>
                  </a:lnTo>
                  <a:lnTo>
                    <a:pt x="2776" y="170"/>
                  </a:lnTo>
                  <a:lnTo>
                    <a:pt x="2719" y="149"/>
                  </a:lnTo>
                  <a:lnTo>
                    <a:pt x="2660" y="134"/>
                  </a:lnTo>
                  <a:lnTo>
                    <a:pt x="2599" y="124"/>
                  </a:lnTo>
                  <a:lnTo>
                    <a:pt x="2536" y="121"/>
                  </a:lnTo>
                  <a:lnTo>
                    <a:pt x="738" y="121"/>
                  </a:lnTo>
                  <a:lnTo>
                    <a:pt x="675" y="124"/>
                  </a:lnTo>
                  <a:lnTo>
                    <a:pt x="614" y="134"/>
                  </a:lnTo>
                  <a:lnTo>
                    <a:pt x="555" y="149"/>
                  </a:lnTo>
                  <a:lnTo>
                    <a:pt x="498" y="170"/>
                  </a:lnTo>
                  <a:lnTo>
                    <a:pt x="444" y="196"/>
                  </a:lnTo>
                  <a:lnTo>
                    <a:pt x="394" y="227"/>
                  </a:lnTo>
                  <a:lnTo>
                    <a:pt x="346" y="263"/>
                  </a:lnTo>
                  <a:lnTo>
                    <a:pt x="303" y="302"/>
                  </a:lnTo>
                  <a:lnTo>
                    <a:pt x="262" y="347"/>
                  </a:lnTo>
                  <a:lnTo>
                    <a:pt x="227" y="394"/>
                  </a:lnTo>
                  <a:lnTo>
                    <a:pt x="196" y="445"/>
                  </a:lnTo>
                  <a:lnTo>
                    <a:pt x="169" y="499"/>
                  </a:lnTo>
                  <a:lnTo>
                    <a:pt x="149" y="555"/>
                  </a:lnTo>
                  <a:lnTo>
                    <a:pt x="134" y="614"/>
                  </a:lnTo>
                  <a:lnTo>
                    <a:pt x="125" y="675"/>
                  </a:lnTo>
                  <a:lnTo>
                    <a:pt x="121" y="738"/>
                  </a:lnTo>
                  <a:lnTo>
                    <a:pt x="121" y="2536"/>
                  </a:lnTo>
                  <a:lnTo>
                    <a:pt x="125" y="2599"/>
                  </a:lnTo>
                  <a:lnTo>
                    <a:pt x="134" y="2660"/>
                  </a:lnTo>
                  <a:lnTo>
                    <a:pt x="149" y="2719"/>
                  </a:lnTo>
                  <a:lnTo>
                    <a:pt x="169" y="2776"/>
                  </a:lnTo>
                  <a:lnTo>
                    <a:pt x="196" y="2830"/>
                  </a:lnTo>
                  <a:lnTo>
                    <a:pt x="227" y="2880"/>
                  </a:lnTo>
                  <a:lnTo>
                    <a:pt x="262" y="2928"/>
                  </a:lnTo>
                  <a:lnTo>
                    <a:pt x="303" y="2971"/>
                  </a:lnTo>
                  <a:lnTo>
                    <a:pt x="346" y="3012"/>
                  </a:lnTo>
                  <a:lnTo>
                    <a:pt x="394" y="3047"/>
                  </a:lnTo>
                  <a:lnTo>
                    <a:pt x="444" y="3078"/>
                  </a:lnTo>
                  <a:lnTo>
                    <a:pt x="498" y="3105"/>
                  </a:lnTo>
                  <a:lnTo>
                    <a:pt x="555" y="3125"/>
                  </a:lnTo>
                  <a:lnTo>
                    <a:pt x="614" y="3140"/>
                  </a:lnTo>
                  <a:lnTo>
                    <a:pt x="675" y="3149"/>
                  </a:lnTo>
                  <a:lnTo>
                    <a:pt x="738" y="3153"/>
                  </a:lnTo>
                  <a:lnTo>
                    <a:pt x="1516" y="3153"/>
                  </a:lnTo>
                  <a:lnTo>
                    <a:pt x="1535" y="3156"/>
                  </a:lnTo>
                  <a:lnTo>
                    <a:pt x="1551" y="3165"/>
                  </a:lnTo>
                  <a:lnTo>
                    <a:pt x="1564" y="3177"/>
                  </a:lnTo>
                  <a:lnTo>
                    <a:pt x="1573" y="3193"/>
                  </a:lnTo>
                  <a:lnTo>
                    <a:pt x="1576" y="3213"/>
                  </a:lnTo>
                  <a:lnTo>
                    <a:pt x="1573" y="3233"/>
                  </a:lnTo>
                  <a:lnTo>
                    <a:pt x="1564" y="3249"/>
                  </a:lnTo>
                  <a:lnTo>
                    <a:pt x="1551" y="3262"/>
                  </a:lnTo>
                  <a:lnTo>
                    <a:pt x="1535" y="3271"/>
                  </a:lnTo>
                  <a:lnTo>
                    <a:pt x="1516" y="3274"/>
                  </a:lnTo>
                  <a:lnTo>
                    <a:pt x="738" y="3274"/>
                  </a:lnTo>
                  <a:lnTo>
                    <a:pt x="671" y="3271"/>
                  </a:lnTo>
                  <a:lnTo>
                    <a:pt x="606" y="3262"/>
                  </a:lnTo>
                  <a:lnTo>
                    <a:pt x="543" y="3247"/>
                  </a:lnTo>
                  <a:lnTo>
                    <a:pt x="481" y="3228"/>
                  </a:lnTo>
                  <a:lnTo>
                    <a:pt x="422" y="3203"/>
                  </a:lnTo>
                  <a:lnTo>
                    <a:pt x="366" y="3173"/>
                  </a:lnTo>
                  <a:lnTo>
                    <a:pt x="313" y="3139"/>
                  </a:lnTo>
                  <a:lnTo>
                    <a:pt x="262" y="3100"/>
                  </a:lnTo>
                  <a:lnTo>
                    <a:pt x="217" y="3057"/>
                  </a:lnTo>
                  <a:lnTo>
                    <a:pt x="174" y="3011"/>
                  </a:lnTo>
                  <a:lnTo>
                    <a:pt x="135" y="2961"/>
                  </a:lnTo>
                  <a:lnTo>
                    <a:pt x="101" y="2908"/>
                  </a:lnTo>
                  <a:lnTo>
                    <a:pt x="71" y="2851"/>
                  </a:lnTo>
                  <a:lnTo>
                    <a:pt x="47" y="2794"/>
                  </a:lnTo>
                  <a:lnTo>
                    <a:pt x="27" y="2732"/>
                  </a:lnTo>
                  <a:lnTo>
                    <a:pt x="12" y="2669"/>
                  </a:lnTo>
                  <a:lnTo>
                    <a:pt x="3" y="2602"/>
                  </a:lnTo>
                  <a:lnTo>
                    <a:pt x="0" y="2536"/>
                  </a:lnTo>
                  <a:lnTo>
                    <a:pt x="0" y="738"/>
                  </a:lnTo>
                  <a:lnTo>
                    <a:pt x="3" y="671"/>
                  </a:lnTo>
                  <a:lnTo>
                    <a:pt x="12" y="606"/>
                  </a:lnTo>
                  <a:lnTo>
                    <a:pt x="27" y="542"/>
                  </a:lnTo>
                  <a:lnTo>
                    <a:pt x="47" y="481"/>
                  </a:lnTo>
                  <a:lnTo>
                    <a:pt x="71" y="422"/>
                  </a:lnTo>
                  <a:lnTo>
                    <a:pt x="101" y="366"/>
                  </a:lnTo>
                  <a:lnTo>
                    <a:pt x="135" y="313"/>
                  </a:lnTo>
                  <a:lnTo>
                    <a:pt x="174" y="263"/>
                  </a:lnTo>
                  <a:lnTo>
                    <a:pt x="217" y="216"/>
                  </a:lnTo>
                  <a:lnTo>
                    <a:pt x="262" y="174"/>
                  </a:lnTo>
                  <a:lnTo>
                    <a:pt x="313" y="136"/>
                  </a:lnTo>
                  <a:lnTo>
                    <a:pt x="366" y="101"/>
                  </a:lnTo>
                  <a:lnTo>
                    <a:pt x="422" y="72"/>
                  </a:lnTo>
                  <a:lnTo>
                    <a:pt x="481" y="47"/>
                  </a:lnTo>
                  <a:lnTo>
                    <a:pt x="543" y="26"/>
                  </a:lnTo>
                  <a:lnTo>
                    <a:pt x="606" y="12"/>
                  </a:lnTo>
                  <a:lnTo>
                    <a:pt x="671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10039160" y="5779730"/>
            <a:ext cx="523875" cy="550862"/>
            <a:chOff x="10034588" y="5775326"/>
            <a:chExt cx="523875" cy="5508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10325101" y="6075363"/>
              <a:ext cx="214313" cy="250825"/>
            </a:xfrm>
            <a:custGeom>
              <a:avLst/>
              <a:gdLst>
                <a:gd name="T0" fmla="*/ 123 w 1344"/>
                <a:gd name="T1" fmla="*/ 1462 h 1585"/>
                <a:gd name="T2" fmla="*/ 1222 w 1344"/>
                <a:gd name="T3" fmla="*/ 610 h 1585"/>
                <a:gd name="T4" fmla="*/ 672 w 1344"/>
                <a:gd name="T5" fmla="*/ 123 h 1585"/>
                <a:gd name="T6" fmla="*/ 584 w 1344"/>
                <a:gd name="T7" fmla="*/ 135 h 1585"/>
                <a:gd name="T8" fmla="*/ 507 w 1344"/>
                <a:gd name="T9" fmla="*/ 172 h 1585"/>
                <a:gd name="T10" fmla="*/ 441 w 1344"/>
                <a:gd name="T11" fmla="*/ 227 h 1585"/>
                <a:gd name="T12" fmla="*/ 396 w 1344"/>
                <a:gd name="T13" fmla="*/ 298 h 1585"/>
                <a:gd name="T14" fmla="*/ 371 w 1344"/>
                <a:gd name="T15" fmla="*/ 382 h 1585"/>
                <a:gd name="T16" fmla="*/ 367 w 1344"/>
                <a:gd name="T17" fmla="*/ 488 h 1585"/>
                <a:gd name="T18" fmla="*/ 978 w 1344"/>
                <a:gd name="T19" fmla="*/ 426 h 1585"/>
                <a:gd name="T20" fmla="*/ 965 w 1344"/>
                <a:gd name="T21" fmla="*/ 339 h 1585"/>
                <a:gd name="T22" fmla="*/ 929 w 1344"/>
                <a:gd name="T23" fmla="*/ 262 h 1585"/>
                <a:gd name="T24" fmla="*/ 872 w 1344"/>
                <a:gd name="T25" fmla="*/ 198 h 1585"/>
                <a:gd name="T26" fmla="*/ 801 w 1344"/>
                <a:gd name="T27" fmla="*/ 151 h 1585"/>
                <a:gd name="T28" fmla="*/ 718 w 1344"/>
                <a:gd name="T29" fmla="*/ 126 h 1585"/>
                <a:gd name="T30" fmla="*/ 672 w 1344"/>
                <a:gd name="T31" fmla="*/ 0 h 1585"/>
                <a:gd name="T32" fmla="*/ 777 w 1344"/>
                <a:gd name="T33" fmla="*/ 13 h 1585"/>
                <a:gd name="T34" fmla="*/ 873 w 1344"/>
                <a:gd name="T35" fmla="*/ 51 h 1585"/>
                <a:gd name="T36" fmla="*/ 956 w 1344"/>
                <a:gd name="T37" fmla="*/ 109 h 1585"/>
                <a:gd name="T38" fmla="*/ 1023 w 1344"/>
                <a:gd name="T39" fmla="*/ 183 h 1585"/>
                <a:gd name="T40" fmla="*/ 1071 w 1344"/>
                <a:gd name="T41" fmla="*/ 273 h 1585"/>
                <a:gd name="T42" fmla="*/ 1096 w 1344"/>
                <a:gd name="T43" fmla="*/ 373 h 1585"/>
                <a:gd name="T44" fmla="*/ 1099 w 1344"/>
                <a:gd name="T45" fmla="*/ 488 h 1585"/>
                <a:gd name="T46" fmla="*/ 1344 w 1344"/>
                <a:gd name="T47" fmla="*/ 1585 h 1585"/>
                <a:gd name="T48" fmla="*/ 0 w 1344"/>
                <a:gd name="T49" fmla="*/ 488 h 1585"/>
                <a:gd name="T50" fmla="*/ 244 w 1344"/>
                <a:gd name="T51" fmla="*/ 426 h 1585"/>
                <a:gd name="T52" fmla="*/ 258 w 1344"/>
                <a:gd name="T53" fmla="*/ 322 h 1585"/>
                <a:gd name="T54" fmla="*/ 295 w 1344"/>
                <a:gd name="T55" fmla="*/ 227 h 1585"/>
                <a:gd name="T56" fmla="*/ 352 w 1344"/>
                <a:gd name="T57" fmla="*/ 144 h 1585"/>
                <a:gd name="T58" fmla="*/ 428 w 1344"/>
                <a:gd name="T59" fmla="*/ 77 h 1585"/>
                <a:gd name="T60" fmla="*/ 517 w 1344"/>
                <a:gd name="T61" fmla="*/ 29 h 1585"/>
                <a:gd name="T62" fmla="*/ 619 w 1344"/>
                <a:gd name="T63" fmla="*/ 4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4" h="1585">
                  <a:moveTo>
                    <a:pt x="123" y="610"/>
                  </a:moveTo>
                  <a:lnTo>
                    <a:pt x="123" y="1462"/>
                  </a:lnTo>
                  <a:lnTo>
                    <a:pt x="1222" y="1462"/>
                  </a:lnTo>
                  <a:lnTo>
                    <a:pt x="1222" y="610"/>
                  </a:lnTo>
                  <a:lnTo>
                    <a:pt x="123" y="610"/>
                  </a:lnTo>
                  <a:close/>
                  <a:moveTo>
                    <a:pt x="672" y="123"/>
                  </a:moveTo>
                  <a:lnTo>
                    <a:pt x="627" y="126"/>
                  </a:lnTo>
                  <a:lnTo>
                    <a:pt x="584" y="135"/>
                  </a:lnTo>
                  <a:lnTo>
                    <a:pt x="544" y="151"/>
                  </a:lnTo>
                  <a:lnTo>
                    <a:pt x="507" y="172"/>
                  </a:lnTo>
                  <a:lnTo>
                    <a:pt x="472" y="198"/>
                  </a:lnTo>
                  <a:lnTo>
                    <a:pt x="441" y="227"/>
                  </a:lnTo>
                  <a:lnTo>
                    <a:pt x="416" y="262"/>
                  </a:lnTo>
                  <a:lnTo>
                    <a:pt x="396" y="298"/>
                  </a:lnTo>
                  <a:lnTo>
                    <a:pt x="379" y="339"/>
                  </a:lnTo>
                  <a:lnTo>
                    <a:pt x="371" y="382"/>
                  </a:lnTo>
                  <a:lnTo>
                    <a:pt x="367" y="426"/>
                  </a:lnTo>
                  <a:lnTo>
                    <a:pt x="367" y="488"/>
                  </a:lnTo>
                  <a:lnTo>
                    <a:pt x="978" y="488"/>
                  </a:lnTo>
                  <a:lnTo>
                    <a:pt x="978" y="426"/>
                  </a:lnTo>
                  <a:lnTo>
                    <a:pt x="974" y="382"/>
                  </a:lnTo>
                  <a:lnTo>
                    <a:pt x="965" y="339"/>
                  </a:lnTo>
                  <a:lnTo>
                    <a:pt x="949" y="298"/>
                  </a:lnTo>
                  <a:lnTo>
                    <a:pt x="929" y="262"/>
                  </a:lnTo>
                  <a:lnTo>
                    <a:pt x="903" y="227"/>
                  </a:lnTo>
                  <a:lnTo>
                    <a:pt x="872" y="198"/>
                  </a:lnTo>
                  <a:lnTo>
                    <a:pt x="838" y="172"/>
                  </a:lnTo>
                  <a:lnTo>
                    <a:pt x="801" y="151"/>
                  </a:lnTo>
                  <a:lnTo>
                    <a:pt x="760" y="135"/>
                  </a:lnTo>
                  <a:lnTo>
                    <a:pt x="718" y="126"/>
                  </a:lnTo>
                  <a:lnTo>
                    <a:pt x="672" y="123"/>
                  </a:lnTo>
                  <a:close/>
                  <a:moveTo>
                    <a:pt x="672" y="0"/>
                  </a:moveTo>
                  <a:lnTo>
                    <a:pt x="726" y="4"/>
                  </a:lnTo>
                  <a:lnTo>
                    <a:pt x="777" y="13"/>
                  </a:lnTo>
                  <a:lnTo>
                    <a:pt x="826" y="29"/>
                  </a:lnTo>
                  <a:lnTo>
                    <a:pt x="873" y="51"/>
                  </a:lnTo>
                  <a:lnTo>
                    <a:pt x="917" y="77"/>
                  </a:lnTo>
                  <a:lnTo>
                    <a:pt x="956" y="109"/>
                  </a:lnTo>
                  <a:lnTo>
                    <a:pt x="992" y="144"/>
                  </a:lnTo>
                  <a:lnTo>
                    <a:pt x="1023" y="183"/>
                  </a:lnTo>
                  <a:lnTo>
                    <a:pt x="1049" y="227"/>
                  </a:lnTo>
                  <a:lnTo>
                    <a:pt x="1071" y="273"/>
                  </a:lnTo>
                  <a:lnTo>
                    <a:pt x="1086" y="322"/>
                  </a:lnTo>
                  <a:lnTo>
                    <a:pt x="1096" y="373"/>
                  </a:lnTo>
                  <a:lnTo>
                    <a:pt x="1099" y="426"/>
                  </a:lnTo>
                  <a:lnTo>
                    <a:pt x="1099" y="488"/>
                  </a:lnTo>
                  <a:lnTo>
                    <a:pt x="1344" y="488"/>
                  </a:lnTo>
                  <a:lnTo>
                    <a:pt x="1344" y="1585"/>
                  </a:lnTo>
                  <a:lnTo>
                    <a:pt x="0" y="1585"/>
                  </a:lnTo>
                  <a:lnTo>
                    <a:pt x="0" y="488"/>
                  </a:lnTo>
                  <a:lnTo>
                    <a:pt x="244" y="488"/>
                  </a:lnTo>
                  <a:lnTo>
                    <a:pt x="244" y="426"/>
                  </a:lnTo>
                  <a:lnTo>
                    <a:pt x="248" y="373"/>
                  </a:lnTo>
                  <a:lnTo>
                    <a:pt x="258" y="322"/>
                  </a:lnTo>
                  <a:lnTo>
                    <a:pt x="274" y="273"/>
                  </a:lnTo>
                  <a:lnTo>
                    <a:pt x="295" y="227"/>
                  </a:lnTo>
                  <a:lnTo>
                    <a:pt x="322" y="183"/>
                  </a:lnTo>
                  <a:lnTo>
                    <a:pt x="352" y="144"/>
                  </a:lnTo>
                  <a:lnTo>
                    <a:pt x="388" y="109"/>
                  </a:lnTo>
                  <a:lnTo>
                    <a:pt x="428" y="77"/>
                  </a:lnTo>
                  <a:lnTo>
                    <a:pt x="472" y="51"/>
                  </a:lnTo>
                  <a:lnTo>
                    <a:pt x="517" y="29"/>
                  </a:lnTo>
                  <a:lnTo>
                    <a:pt x="568" y="13"/>
                  </a:lnTo>
                  <a:lnTo>
                    <a:pt x="619" y="4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1"/>
            <p:cNvSpPr>
              <a:spLocks noEditPoints="1"/>
            </p:cNvSpPr>
            <p:nvPr/>
          </p:nvSpPr>
          <p:spPr bwMode="auto">
            <a:xfrm>
              <a:off x="10393363" y="6200776"/>
              <a:ext cx="77788" cy="96838"/>
            </a:xfrm>
            <a:custGeom>
              <a:avLst/>
              <a:gdLst>
                <a:gd name="T0" fmla="*/ 217 w 489"/>
                <a:gd name="T1" fmla="*/ 125 h 609"/>
                <a:gd name="T2" fmla="*/ 168 w 489"/>
                <a:gd name="T3" fmla="*/ 149 h 609"/>
                <a:gd name="T4" fmla="*/ 134 w 489"/>
                <a:gd name="T5" fmla="*/ 190 h 609"/>
                <a:gd name="T6" fmla="*/ 122 w 489"/>
                <a:gd name="T7" fmla="*/ 243 h 609"/>
                <a:gd name="T8" fmla="*/ 134 w 489"/>
                <a:gd name="T9" fmla="*/ 297 h 609"/>
                <a:gd name="T10" fmla="*/ 168 w 489"/>
                <a:gd name="T11" fmla="*/ 339 h 609"/>
                <a:gd name="T12" fmla="*/ 217 w 489"/>
                <a:gd name="T13" fmla="*/ 362 h 609"/>
                <a:gd name="T14" fmla="*/ 272 w 489"/>
                <a:gd name="T15" fmla="*/ 362 h 609"/>
                <a:gd name="T16" fmla="*/ 321 w 489"/>
                <a:gd name="T17" fmla="*/ 339 h 609"/>
                <a:gd name="T18" fmla="*/ 354 w 489"/>
                <a:gd name="T19" fmla="*/ 297 h 609"/>
                <a:gd name="T20" fmla="*/ 366 w 489"/>
                <a:gd name="T21" fmla="*/ 243 h 609"/>
                <a:gd name="T22" fmla="*/ 354 w 489"/>
                <a:gd name="T23" fmla="*/ 190 h 609"/>
                <a:gd name="T24" fmla="*/ 321 w 489"/>
                <a:gd name="T25" fmla="*/ 149 h 609"/>
                <a:gd name="T26" fmla="*/ 272 w 489"/>
                <a:gd name="T27" fmla="*/ 125 h 609"/>
                <a:gd name="T28" fmla="*/ 244 w 489"/>
                <a:gd name="T29" fmla="*/ 0 h 609"/>
                <a:gd name="T30" fmla="*/ 321 w 489"/>
                <a:gd name="T31" fmla="*/ 12 h 609"/>
                <a:gd name="T32" fmla="*/ 389 w 489"/>
                <a:gd name="T33" fmla="*/ 47 h 609"/>
                <a:gd name="T34" fmla="*/ 442 w 489"/>
                <a:gd name="T35" fmla="*/ 100 h 609"/>
                <a:gd name="T36" fmla="*/ 477 w 489"/>
                <a:gd name="T37" fmla="*/ 166 h 609"/>
                <a:gd name="T38" fmla="*/ 489 w 489"/>
                <a:gd name="T39" fmla="*/ 243 h 609"/>
                <a:gd name="T40" fmla="*/ 478 w 489"/>
                <a:gd name="T41" fmla="*/ 316 h 609"/>
                <a:gd name="T42" fmla="*/ 447 w 489"/>
                <a:gd name="T43" fmla="*/ 379 h 609"/>
                <a:gd name="T44" fmla="*/ 400 w 489"/>
                <a:gd name="T45" fmla="*/ 431 h 609"/>
                <a:gd name="T46" fmla="*/ 340 w 489"/>
                <a:gd name="T47" fmla="*/ 467 h 609"/>
                <a:gd name="T48" fmla="*/ 306 w 489"/>
                <a:gd name="T49" fmla="*/ 548 h 609"/>
                <a:gd name="T50" fmla="*/ 294 w 489"/>
                <a:gd name="T51" fmla="*/ 584 h 609"/>
                <a:gd name="T52" fmla="*/ 264 w 489"/>
                <a:gd name="T53" fmla="*/ 605 h 609"/>
                <a:gd name="T54" fmla="*/ 225 w 489"/>
                <a:gd name="T55" fmla="*/ 605 h 609"/>
                <a:gd name="T56" fmla="*/ 195 w 489"/>
                <a:gd name="T57" fmla="*/ 584 h 609"/>
                <a:gd name="T58" fmla="*/ 183 w 489"/>
                <a:gd name="T59" fmla="*/ 548 h 609"/>
                <a:gd name="T60" fmla="*/ 149 w 489"/>
                <a:gd name="T61" fmla="*/ 467 h 609"/>
                <a:gd name="T62" fmla="*/ 89 w 489"/>
                <a:gd name="T63" fmla="*/ 431 h 609"/>
                <a:gd name="T64" fmla="*/ 42 w 489"/>
                <a:gd name="T65" fmla="*/ 379 h 609"/>
                <a:gd name="T66" fmla="*/ 11 w 489"/>
                <a:gd name="T67" fmla="*/ 316 h 609"/>
                <a:gd name="T68" fmla="*/ 0 w 489"/>
                <a:gd name="T69" fmla="*/ 243 h 609"/>
                <a:gd name="T70" fmla="*/ 12 w 489"/>
                <a:gd name="T71" fmla="*/ 166 h 609"/>
                <a:gd name="T72" fmla="*/ 47 w 489"/>
                <a:gd name="T73" fmla="*/ 100 h 609"/>
                <a:gd name="T74" fmla="*/ 100 w 489"/>
                <a:gd name="T75" fmla="*/ 47 h 609"/>
                <a:gd name="T76" fmla="*/ 167 w 489"/>
                <a:gd name="T77" fmla="*/ 12 h 609"/>
                <a:gd name="T78" fmla="*/ 244 w 489"/>
                <a:gd name="T7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609">
                  <a:moveTo>
                    <a:pt x="244" y="122"/>
                  </a:moveTo>
                  <a:lnTo>
                    <a:pt x="217" y="125"/>
                  </a:lnTo>
                  <a:lnTo>
                    <a:pt x="191" y="134"/>
                  </a:lnTo>
                  <a:lnTo>
                    <a:pt x="168" y="149"/>
                  </a:lnTo>
                  <a:lnTo>
                    <a:pt x="149" y="167"/>
                  </a:lnTo>
                  <a:lnTo>
                    <a:pt x="134" y="190"/>
                  </a:lnTo>
                  <a:lnTo>
                    <a:pt x="125" y="215"/>
                  </a:lnTo>
                  <a:lnTo>
                    <a:pt x="122" y="243"/>
                  </a:lnTo>
                  <a:lnTo>
                    <a:pt x="125" y="271"/>
                  </a:lnTo>
                  <a:lnTo>
                    <a:pt x="134" y="297"/>
                  </a:lnTo>
                  <a:lnTo>
                    <a:pt x="149" y="319"/>
                  </a:lnTo>
                  <a:lnTo>
                    <a:pt x="168" y="339"/>
                  </a:lnTo>
                  <a:lnTo>
                    <a:pt x="191" y="353"/>
                  </a:lnTo>
                  <a:lnTo>
                    <a:pt x="217" y="362"/>
                  </a:lnTo>
                  <a:lnTo>
                    <a:pt x="244" y="366"/>
                  </a:lnTo>
                  <a:lnTo>
                    <a:pt x="272" y="362"/>
                  </a:lnTo>
                  <a:lnTo>
                    <a:pt x="298" y="353"/>
                  </a:lnTo>
                  <a:lnTo>
                    <a:pt x="321" y="339"/>
                  </a:lnTo>
                  <a:lnTo>
                    <a:pt x="340" y="319"/>
                  </a:lnTo>
                  <a:lnTo>
                    <a:pt x="354" y="297"/>
                  </a:lnTo>
                  <a:lnTo>
                    <a:pt x="364" y="271"/>
                  </a:lnTo>
                  <a:lnTo>
                    <a:pt x="366" y="243"/>
                  </a:lnTo>
                  <a:lnTo>
                    <a:pt x="364" y="215"/>
                  </a:lnTo>
                  <a:lnTo>
                    <a:pt x="354" y="190"/>
                  </a:lnTo>
                  <a:lnTo>
                    <a:pt x="340" y="167"/>
                  </a:lnTo>
                  <a:lnTo>
                    <a:pt x="321" y="149"/>
                  </a:lnTo>
                  <a:lnTo>
                    <a:pt x="298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2"/>
                  </a:lnTo>
                  <a:lnTo>
                    <a:pt x="321" y="12"/>
                  </a:lnTo>
                  <a:lnTo>
                    <a:pt x="357" y="27"/>
                  </a:lnTo>
                  <a:lnTo>
                    <a:pt x="389" y="47"/>
                  </a:lnTo>
                  <a:lnTo>
                    <a:pt x="417" y="71"/>
                  </a:lnTo>
                  <a:lnTo>
                    <a:pt x="442" y="100"/>
                  </a:lnTo>
                  <a:lnTo>
                    <a:pt x="462" y="131"/>
                  </a:lnTo>
                  <a:lnTo>
                    <a:pt x="477" y="166"/>
                  </a:lnTo>
                  <a:lnTo>
                    <a:pt x="485" y="204"/>
                  </a:lnTo>
                  <a:lnTo>
                    <a:pt x="489" y="243"/>
                  </a:lnTo>
                  <a:lnTo>
                    <a:pt x="485" y="280"/>
                  </a:lnTo>
                  <a:lnTo>
                    <a:pt x="478" y="316"/>
                  </a:lnTo>
                  <a:lnTo>
                    <a:pt x="465" y="348"/>
                  </a:lnTo>
                  <a:lnTo>
                    <a:pt x="447" y="379"/>
                  </a:lnTo>
                  <a:lnTo>
                    <a:pt x="426" y="407"/>
                  </a:lnTo>
                  <a:lnTo>
                    <a:pt x="400" y="431"/>
                  </a:lnTo>
                  <a:lnTo>
                    <a:pt x="371" y="451"/>
                  </a:lnTo>
                  <a:lnTo>
                    <a:pt x="340" y="467"/>
                  </a:lnTo>
                  <a:lnTo>
                    <a:pt x="306" y="479"/>
                  </a:lnTo>
                  <a:lnTo>
                    <a:pt x="306" y="548"/>
                  </a:lnTo>
                  <a:lnTo>
                    <a:pt x="303" y="567"/>
                  </a:lnTo>
                  <a:lnTo>
                    <a:pt x="294" y="584"/>
                  </a:lnTo>
                  <a:lnTo>
                    <a:pt x="281" y="597"/>
                  </a:lnTo>
                  <a:lnTo>
                    <a:pt x="264" y="605"/>
                  </a:lnTo>
                  <a:lnTo>
                    <a:pt x="244" y="609"/>
                  </a:lnTo>
                  <a:lnTo>
                    <a:pt x="225" y="605"/>
                  </a:lnTo>
                  <a:lnTo>
                    <a:pt x="208" y="597"/>
                  </a:lnTo>
                  <a:lnTo>
                    <a:pt x="195" y="584"/>
                  </a:lnTo>
                  <a:lnTo>
                    <a:pt x="186" y="567"/>
                  </a:lnTo>
                  <a:lnTo>
                    <a:pt x="183" y="548"/>
                  </a:lnTo>
                  <a:lnTo>
                    <a:pt x="183" y="479"/>
                  </a:lnTo>
                  <a:lnTo>
                    <a:pt x="149" y="467"/>
                  </a:lnTo>
                  <a:lnTo>
                    <a:pt x="118" y="451"/>
                  </a:lnTo>
                  <a:lnTo>
                    <a:pt x="89" y="431"/>
                  </a:lnTo>
                  <a:lnTo>
                    <a:pt x="63" y="407"/>
                  </a:lnTo>
                  <a:lnTo>
                    <a:pt x="42" y="379"/>
                  </a:lnTo>
                  <a:lnTo>
                    <a:pt x="24" y="348"/>
                  </a:lnTo>
                  <a:lnTo>
                    <a:pt x="11" y="316"/>
                  </a:lnTo>
                  <a:lnTo>
                    <a:pt x="2" y="280"/>
                  </a:lnTo>
                  <a:lnTo>
                    <a:pt x="0" y="243"/>
                  </a:lnTo>
                  <a:lnTo>
                    <a:pt x="4" y="204"/>
                  </a:lnTo>
                  <a:lnTo>
                    <a:pt x="12" y="166"/>
                  </a:lnTo>
                  <a:lnTo>
                    <a:pt x="27" y="131"/>
                  </a:lnTo>
                  <a:lnTo>
                    <a:pt x="47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7"/>
                  </a:lnTo>
                  <a:lnTo>
                    <a:pt x="167" y="12"/>
                  </a:lnTo>
                  <a:lnTo>
                    <a:pt x="205" y="2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10287001" y="5891213"/>
              <a:ext cx="193675" cy="19050"/>
            </a:xfrm>
            <a:custGeom>
              <a:avLst/>
              <a:gdLst>
                <a:gd name="T0" fmla="*/ 61 w 1222"/>
                <a:gd name="T1" fmla="*/ 0 h 121"/>
                <a:gd name="T2" fmla="*/ 1161 w 1222"/>
                <a:gd name="T3" fmla="*/ 0 h 121"/>
                <a:gd name="T4" fmla="*/ 1180 w 1222"/>
                <a:gd name="T5" fmla="*/ 3 h 121"/>
                <a:gd name="T6" fmla="*/ 1197 w 1222"/>
                <a:gd name="T7" fmla="*/ 11 h 121"/>
                <a:gd name="T8" fmla="*/ 1210 w 1222"/>
                <a:gd name="T9" fmla="*/ 25 h 121"/>
                <a:gd name="T10" fmla="*/ 1218 w 1222"/>
                <a:gd name="T11" fmla="*/ 41 h 121"/>
                <a:gd name="T12" fmla="*/ 1222 w 1222"/>
                <a:gd name="T13" fmla="*/ 60 h 121"/>
                <a:gd name="T14" fmla="*/ 1218 w 1222"/>
                <a:gd name="T15" fmla="*/ 80 h 121"/>
                <a:gd name="T16" fmla="*/ 1210 w 1222"/>
                <a:gd name="T17" fmla="*/ 96 h 121"/>
                <a:gd name="T18" fmla="*/ 1197 w 1222"/>
                <a:gd name="T19" fmla="*/ 110 h 121"/>
                <a:gd name="T20" fmla="*/ 1180 w 1222"/>
                <a:gd name="T21" fmla="*/ 119 h 121"/>
                <a:gd name="T22" fmla="*/ 1161 w 1222"/>
                <a:gd name="T23" fmla="*/ 121 h 121"/>
                <a:gd name="T24" fmla="*/ 61 w 1222"/>
                <a:gd name="T25" fmla="*/ 121 h 121"/>
                <a:gd name="T26" fmla="*/ 41 w 1222"/>
                <a:gd name="T27" fmla="*/ 119 h 121"/>
                <a:gd name="T28" fmla="*/ 25 w 1222"/>
                <a:gd name="T29" fmla="*/ 110 h 121"/>
                <a:gd name="T30" fmla="*/ 12 w 1222"/>
                <a:gd name="T31" fmla="*/ 96 h 121"/>
                <a:gd name="T32" fmla="*/ 3 w 1222"/>
                <a:gd name="T33" fmla="*/ 80 h 121"/>
                <a:gd name="T34" fmla="*/ 0 w 1222"/>
                <a:gd name="T35" fmla="*/ 60 h 121"/>
                <a:gd name="T36" fmla="*/ 3 w 1222"/>
                <a:gd name="T37" fmla="*/ 41 h 121"/>
                <a:gd name="T38" fmla="*/ 12 w 1222"/>
                <a:gd name="T39" fmla="*/ 25 h 121"/>
                <a:gd name="T40" fmla="*/ 25 w 1222"/>
                <a:gd name="T41" fmla="*/ 11 h 121"/>
                <a:gd name="T42" fmla="*/ 41 w 1222"/>
                <a:gd name="T43" fmla="*/ 3 h 121"/>
                <a:gd name="T44" fmla="*/ 61 w 122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2" h="121">
                  <a:moveTo>
                    <a:pt x="61" y="0"/>
                  </a:moveTo>
                  <a:lnTo>
                    <a:pt x="1161" y="0"/>
                  </a:lnTo>
                  <a:lnTo>
                    <a:pt x="1180" y="3"/>
                  </a:lnTo>
                  <a:lnTo>
                    <a:pt x="1197" y="11"/>
                  </a:lnTo>
                  <a:lnTo>
                    <a:pt x="1210" y="25"/>
                  </a:lnTo>
                  <a:lnTo>
                    <a:pt x="1218" y="41"/>
                  </a:lnTo>
                  <a:lnTo>
                    <a:pt x="1222" y="60"/>
                  </a:lnTo>
                  <a:lnTo>
                    <a:pt x="1218" y="80"/>
                  </a:lnTo>
                  <a:lnTo>
                    <a:pt x="1210" y="96"/>
                  </a:lnTo>
                  <a:lnTo>
                    <a:pt x="1197" y="110"/>
                  </a:lnTo>
                  <a:lnTo>
                    <a:pt x="1180" y="119"/>
                  </a:lnTo>
                  <a:lnTo>
                    <a:pt x="1161" y="121"/>
                  </a:lnTo>
                  <a:lnTo>
                    <a:pt x="61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10287001" y="6027738"/>
              <a:ext cx="193675" cy="19050"/>
            </a:xfrm>
            <a:custGeom>
              <a:avLst/>
              <a:gdLst>
                <a:gd name="T0" fmla="*/ 61 w 1222"/>
                <a:gd name="T1" fmla="*/ 0 h 122"/>
                <a:gd name="T2" fmla="*/ 1161 w 1222"/>
                <a:gd name="T3" fmla="*/ 0 h 122"/>
                <a:gd name="T4" fmla="*/ 1180 w 1222"/>
                <a:gd name="T5" fmla="*/ 3 h 122"/>
                <a:gd name="T6" fmla="*/ 1197 w 1222"/>
                <a:gd name="T7" fmla="*/ 11 h 122"/>
                <a:gd name="T8" fmla="*/ 1210 w 1222"/>
                <a:gd name="T9" fmla="*/ 24 h 122"/>
                <a:gd name="T10" fmla="*/ 1218 w 1222"/>
                <a:gd name="T11" fmla="*/ 42 h 122"/>
                <a:gd name="T12" fmla="*/ 1222 w 1222"/>
                <a:gd name="T13" fmla="*/ 61 h 122"/>
                <a:gd name="T14" fmla="*/ 1218 w 1222"/>
                <a:gd name="T15" fmla="*/ 81 h 122"/>
                <a:gd name="T16" fmla="*/ 1210 w 1222"/>
                <a:gd name="T17" fmla="*/ 97 h 122"/>
                <a:gd name="T18" fmla="*/ 1197 w 1222"/>
                <a:gd name="T19" fmla="*/ 110 h 122"/>
                <a:gd name="T20" fmla="*/ 1180 w 1222"/>
                <a:gd name="T21" fmla="*/ 119 h 122"/>
                <a:gd name="T22" fmla="*/ 1161 w 1222"/>
                <a:gd name="T23" fmla="*/ 122 h 122"/>
                <a:gd name="T24" fmla="*/ 61 w 1222"/>
                <a:gd name="T25" fmla="*/ 122 h 122"/>
                <a:gd name="T26" fmla="*/ 41 w 1222"/>
                <a:gd name="T27" fmla="*/ 119 h 122"/>
                <a:gd name="T28" fmla="*/ 25 w 1222"/>
                <a:gd name="T29" fmla="*/ 110 h 122"/>
                <a:gd name="T30" fmla="*/ 12 w 1222"/>
                <a:gd name="T31" fmla="*/ 97 h 122"/>
                <a:gd name="T32" fmla="*/ 3 w 1222"/>
                <a:gd name="T33" fmla="*/ 81 h 122"/>
                <a:gd name="T34" fmla="*/ 0 w 1222"/>
                <a:gd name="T35" fmla="*/ 61 h 122"/>
                <a:gd name="T36" fmla="*/ 3 w 1222"/>
                <a:gd name="T37" fmla="*/ 42 h 122"/>
                <a:gd name="T38" fmla="*/ 12 w 1222"/>
                <a:gd name="T39" fmla="*/ 24 h 122"/>
                <a:gd name="T40" fmla="*/ 25 w 1222"/>
                <a:gd name="T41" fmla="*/ 11 h 122"/>
                <a:gd name="T42" fmla="*/ 41 w 1222"/>
                <a:gd name="T43" fmla="*/ 3 h 122"/>
                <a:gd name="T44" fmla="*/ 61 w 122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2" h="122">
                  <a:moveTo>
                    <a:pt x="61" y="0"/>
                  </a:moveTo>
                  <a:lnTo>
                    <a:pt x="1161" y="0"/>
                  </a:lnTo>
                  <a:lnTo>
                    <a:pt x="1180" y="3"/>
                  </a:lnTo>
                  <a:lnTo>
                    <a:pt x="1197" y="11"/>
                  </a:lnTo>
                  <a:lnTo>
                    <a:pt x="1210" y="24"/>
                  </a:lnTo>
                  <a:lnTo>
                    <a:pt x="1218" y="42"/>
                  </a:lnTo>
                  <a:lnTo>
                    <a:pt x="1222" y="61"/>
                  </a:lnTo>
                  <a:lnTo>
                    <a:pt x="1218" y="81"/>
                  </a:lnTo>
                  <a:lnTo>
                    <a:pt x="1210" y="97"/>
                  </a:lnTo>
                  <a:lnTo>
                    <a:pt x="1197" y="110"/>
                  </a:lnTo>
                  <a:lnTo>
                    <a:pt x="1180" y="119"/>
                  </a:lnTo>
                  <a:lnTo>
                    <a:pt x="1161" y="122"/>
                  </a:lnTo>
                  <a:lnTo>
                    <a:pt x="61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10107613" y="5843588"/>
              <a:ext cx="130175" cy="96838"/>
            </a:xfrm>
            <a:custGeom>
              <a:avLst/>
              <a:gdLst>
                <a:gd name="T0" fmla="*/ 754 w 820"/>
                <a:gd name="T1" fmla="*/ 0 h 609"/>
                <a:gd name="T2" fmla="*/ 770 w 820"/>
                <a:gd name="T3" fmla="*/ 1 h 609"/>
                <a:gd name="T4" fmla="*/ 785 w 820"/>
                <a:gd name="T5" fmla="*/ 6 h 609"/>
                <a:gd name="T6" fmla="*/ 798 w 820"/>
                <a:gd name="T7" fmla="*/ 15 h 609"/>
                <a:gd name="T8" fmla="*/ 809 w 820"/>
                <a:gd name="T9" fmla="*/ 27 h 609"/>
                <a:gd name="T10" fmla="*/ 817 w 820"/>
                <a:gd name="T11" fmla="*/ 41 h 609"/>
                <a:gd name="T12" fmla="*/ 820 w 820"/>
                <a:gd name="T13" fmla="*/ 56 h 609"/>
                <a:gd name="T14" fmla="*/ 819 w 820"/>
                <a:gd name="T15" fmla="*/ 71 h 609"/>
                <a:gd name="T16" fmla="*/ 815 w 820"/>
                <a:gd name="T17" fmla="*/ 87 h 609"/>
                <a:gd name="T18" fmla="*/ 805 w 820"/>
                <a:gd name="T19" fmla="*/ 101 h 609"/>
                <a:gd name="T20" fmla="*/ 386 w 820"/>
                <a:gd name="T21" fmla="*/ 588 h 609"/>
                <a:gd name="T22" fmla="*/ 373 w 820"/>
                <a:gd name="T23" fmla="*/ 600 h 609"/>
                <a:gd name="T24" fmla="*/ 357 w 820"/>
                <a:gd name="T25" fmla="*/ 607 h 609"/>
                <a:gd name="T26" fmla="*/ 340 w 820"/>
                <a:gd name="T27" fmla="*/ 609 h 609"/>
                <a:gd name="T28" fmla="*/ 327 w 820"/>
                <a:gd name="T29" fmla="*/ 608 h 609"/>
                <a:gd name="T30" fmla="*/ 314 w 820"/>
                <a:gd name="T31" fmla="*/ 604 h 609"/>
                <a:gd name="T32" fmla="*/ 303 w 820"/>
                <a:gd name="T33" fmla="*/ 597 h 609"/>
                <a:gd name="T34" fmla="*/ 24 w 820"/>
                <a:gd name="T35" fmla="*/ 388 h 609"/>
                <a:gd name="T36" fmla="*/ 12 w 820"/>
                <a:gd name="T37" fmla="*/ 376 h 609"/>
                <a:gd name="T38" fmla="*/ 4 w 820"/>
                <a:gd name="T39" fmla="*/ 363 h 609"/>
                <a:gd name="T40" fmla="*/ 0 w 820"/>
                <a:gd name="T41" fmla="*/ 348 h 609"/>
                <a:gd name="T42" fmla="*/ 0 w 820"/>
                <a:gd name="T43" fmla="*/ 333 h 609"/>
                <a:gd name="T44" fmla="*/ 3 w 820"/>
                <a:gd name="T45" fmla="*/ 318 h 609"/>
                <a:gd name="T46" fmla="*/ 12 w 820"/>
                <a:gd name="T47" fmla="*/ 303 h 609"/>
                <a:gd name="T48" fmla="*/ 23 w 820"/>
                <a:gd name="T49" fmla="*/ 292 h 609"/>
                <a:gd name="T50" fmla="*/ 37 w 820"/>
                <a:gd name="T51" fmla="*/ 283 h 609"/>
                <a:gd name="T52" fmla="*/ 52 w 820"/>
                <a:gd name="T53" fmla="*/ 280 h 609"/>
                <a:gd name="T54" fmla="*/ 67 w 820"/>
                <a:gd name="T55" fmla="*/ 279 h 609"/>
                <a:gd name="T56" fmla="*/ 83 w 820"/>
                <a:gd name="T57" fmla="*/ 283 h 609"/>
                <a:gd name="T58" fmla="*/ 98 w 820"/>
                <a:gd name="T59" fmla="*/ 290 h 609"/>
                <a:gd name="T60" fmla="*/ 331 w 820"/>
                <a:gd name="T61" fmla="*/ 465 h 609"/>
                <a:gd name="T62" fmla="*/ 712 w 820"/>
                <a:gd name="T63" fmla="*/ 21 h 609"/>
                <a:gd name="T64" fmla="*/ 724 w 820"/>
                <a:gd name="T65" fmla="*/ 11 h 609"/>
                <a:gd name="T66" fmla="*/ 739 w 820"/>
                <a:gd name="T67" fmla="*/ 3 h 609"/>
                <a:gd name="T68" fmla="*/ 754 w 820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0" h="609">
                  <a:moveTo>
                    <a:pt x="754" y="0"/>
                  </a:moveTo>
                  <a:lnTo>
                    <a:pt x="770" y="1"/>
                  </a:lnTo>
                  <a:lnTo>
                    <a:pt x="785" y="6"/>
                  </a:lnTo>
                  <a:lnTo>
                    <a:pt x="798" y="15"/>
                  </a:lnTo>
                  <a:lnTo>
                    <a:pt x="809" y="27"/>
                  </a:lnTo>
                  <a:lnTo>
                    <a:pt x="817" y="41"/>
                  </a:lnTo>
                  <a:lnTo>
                    <a:pt x="820" y="56"/>
                  </a:lnTo>
                  <a:lnTo>
                    <a:pt x="819" y="71"/>
                  </a:lnTo>
                  <a:lnTo>
                    <a:pt x="815" y="87"/>
                  </a:lnTo>
                  <a:lnTo>
                    <a:pt x="805" y="101"/>
                  </a:lnTo>
                  <a:lnTo>
                    <a:pt x="386" y="588"/>
                  </a:lnTo>
                  <a:lnTo>
                    <a:pt x="373" y="600"/>
                  </a:lnTo>
                  <a:lnTo>
                    <a:pt x="357" y="607"/>
                  </a:lnTo>
                  <a:lnTo>
                    <a:pt x="340" y="609"/>
                  </a:lnTo>
                  <a:lnTo>
                    <a:pt x="327" y="608"/>
                  </a:lnTo>
                  <a:lnTo>
                    <a:pt x="314" y="604"/>
                  </a:lnTo>
                  <a:lnTo>
                    <a:pt x="303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4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3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3" y="283"/>
                  </a:lnTo>
                  <a:lnTo>
                    <a:pt x="98" y="290"/>
                  </a:lnTo>
                  <a:lnTo>
                    <a:pt x="331" y="465"/>
                  </a:lnTo>
                  <a:lnTo>
                    <a:pt x="712" y="21"/>
                  </a:lnTo>
                  <a:lnTo>
                    <a:pt x="724" y="11"/>
                  </a:lnTo>
                  <a:lnTo>
                    <a:pt x="739" y="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10107613" y="5978526"/>
              <a:ext cx="130175" cy="96838"/>
            </a:xfrm>
            <a:custGeom>
              <a:avLst/>
              <a:gdLst>
                <a:gd name="T0" fmla="*/ 754 w 820"/>
                <a:gd name="T1" fmla="*/ 0 h 609"/>
                <a:gd name="T2" fmla="*/ 770 w 820"/>
                <a:gd name="T3" fmla="*/ 0 h 609"/>
                <a:gd name="T4" fmla="*/ 785 w 820"/>
                <a:gd name="T5" fmla="*/ 6 h 609"/>
                <a:gd name="T6" fmla="*/ 798 w 820"/>
                <a:gd name="T7" fmla="*/ 15 h 609"/>
                <a:gd name="T8" fmla="*/ 809 w 820"/>
                <a:gd name="T9" fmla="*/ 27 h 609"/>
                <a:gd name="T10" fmla="*/ 817 w 820"/>
                <a:gd name="T11" fmla="*/ 41 h 609"/>
                <a:gd name="T12" fmla="*/ 820 w 820"/>
                <a:gd name="T13" fmla="*/ 57 h 609"/>
                <a:gd name="T14" fmla="*/ 819 w 820"/>
                <a:gd name="T15" fmla="*/ 72 h 609"/>
                <a:gd name="T16" fmla="*/ 815 w 820"/>
                <a:gd name="T17" fmla="*/ 87 h 609"/>
                <a:gd name="T18" fmla="*/ 805 w 820"/>
                <a:gd name="T19" fmla="*/ 100 h 609"/>
                <a:gd name="T20" fmla="*/ 386 w 820"/>
                <a:gd name="T21" fmla="*/ 588 h 609"/>
                <a:gd name="T22" fmla="*/ 373 w 820"/>
                <a:gd name="T23" fmla="*/ 600 h 609"/>
                <a:gd name="T24" fmla="*/ 357 w 820"/>
                <a:gd name="T25" fmla="*/ 607 h 609"/>
                <a:gd name="T26" fmla="*/ 340 w 820"/>
                <a:gd name="T27" fmla="*/ 609 h 609"/>
                <a:gd name="T28" fmla="*/ 321 w 820"/>
                <a:gd name="T29" fmla="*/ 607 h 609"/>
                <a:gd name="T30" fmla="*/ 303 w 820"/>
                <a:gd name="T31" fmla="*/ 597 h 609"/>
                <a:gd name="T32" fmla="*/ 24 w 820"/>
                <a:gd name="T33" fmla="*/ 388 h 609"/>
                <a:gd name="T34" fmla="*/ 12 w 820"/>
                <a:gd name="T35" fmla="*/ 377 h 609"/>
                <a:gd name="T36" fmla="*/ 4 w 820"/>
                <a:gd name="T37" fmla="*/ 363 h 609"/>
                <a:gd name="T38" fmla="*/ 0 w 820"/>
                <a:gd name="T39" fmla="*/ 349 h 609"/>
                <a:gd name="T40" fmla="*/ 0 w 820"/>
                <a:gd name="T41" fmla="*/ 332 h 609"/>
                <a:gd name="T42" fmla="*/ 3 w 820"/>
                <a:gd name="T43" fmla="*/ 317 h 609"/>
                <a:gd name="T44" fmla="*/ 12 w 820"/>
                <a:gd name="T45" fmla="*/ 303 h 609"/>
                <a:gd name="T46" fmla="*/ 23 w 820"/>
                <a:gd name="T47" fmla="*/ 291 h 609"/>
                <a:gd name="T48" fmla="*/ 37 w 820"/>
                <a:gd name="T49" fmla="*/ 284 h 609"/>
                <a:gd name="T50" fmla="*/ 52 w 820"/>
                <a:gd name="T51" fmla="*/ 279 h 609"/>
                <a:gd name="T52" fmla="*/ 67 w 820"/>
                <a:gd name="T53" fmla="*/ 279 h 609"/>
                <a:gd name="T54" fmla="*/ 83 w 820"/>
                <a:gd name="T55" fmla="*/ 283 h 609"/>
                <a:gd name="T56" fmla="*/ 98 w 820"/>
                <a:gd name="T57" fmla="*/ 291 h 609"/>
                <a:gd name="T58" fmla="*/ 331 w 820"/>
                <a:gd name="T59" fmla="*/ 466 h 609"/>
                <a:gd name="T60" fmla="*/ 712 w 820"/>
                <a:gd name="T61" fmla="*/ 21 h 609"/>
                <a:gd name="T62" fmla="*/ 724 w 820"/>
                <a:gd name="T63" fmla="*/ 10 h 609"/>
                <a:gd name="T64" fmla="*/ 739 w 820"/>
                <a:gd name="T65" fmla="*/ 4 h 609"/>
                <a:gd name="T66" fmla="*/ 754 w 820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0" h="609">
                  <a:moveTo>
                    <a:pt x="754" y="0"/>
                  </a:moveTo>
                  <a:lnTo>
                    <a:pt x="770" y="0"/>
                  </a:lnTo>
                  <a:lnTo>
                    <a:pt x="785" y="6"/>
                  </a:lnTo>
                  <a:lnTo>
                    <a:pt x="798" y="15"/>
                  </a:lnTo>
                  <a:lnTo>
                    <a:pt x="809" y="27"/>
                  </a:lnTo>
                  <a:lnTo>
                    <a:pt x="817" y="41"/>
                  </a:lnTo>
                  <a:lnTo>
                    <a:pt x="820" y="57"/>
                  </a:lnTo>
                  <a:lnTo>
                    <a:pt x="819" y="72"/>
                  </a:lnTo>
                  <a:lnTo>
                    <a:pt x="815" y="87"/>
                  </a:lnTo>
                  <a:lnTo>
                    <a:pt x="805" y="100"/>
                  </a:lnTo>
                  <a:lnTo>
                    <a:pt x="386" y="588"/>
                  </a:lnTo>
                  <a:lnTo>
                    <a:pt x="373" y="600"/>
                  </a:lnTo>
                  <a:lnTo>
                    <a:pt x="357" y="607"/>
                  </a:lnTo>
                  <a:lnTo>
                    <a:pt x="340" y="609"/>
                  </a:lnTo>
                  <a:lnTo>
                    <a:pt x="321" y="607"/>
                  </a:lnTo>
                  <a:lnTo>
                    <a:pt x="303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4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3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3" y="283"/>
                  </a:lnTo>
                  <a:lnTo>
                    <a:pt x="98" y="291"/>
                  </a:lnTo>
                  <a:lnTo>
                    <a:pt x="331" y="466"/>
                  </a:lnTo>
                  <a:lnTo>
                    <a:pt x="712" y="21"/>
                  </a:lnTo>
                  <a:lnTo>
                    <a:pt x="724" y="10"/>
                  </a:lnTo>
                  <a:lnTo>
                    <a:pt x="739" y="4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10107613" y="6122988"/>
              <a:ext cx="130175" cy="96838"/>
            </a:xfrm>
            <a:custGeom>
              <a:avLst/>
              <a:gdLst>
                <a:gd name="T0" fmla="*/ 754 w 820"/>
                <a:gd name="T1" fmla="*/ 0 h 610"/>
                <a:gd name="T2" fmla="*/ 770 w 820"/>
                <a:gd name="T3" fmla="*/ 1 h 610"/>
                <a:gd name="T4" fmla="*/ 785 w 820"/>
                <a:gd name="T5" fmla="*/ 6 h 610"/>
                <a:gd name="T6" fmla="*/ 798 w 820"/>
                <a:gd name="T7" fmla="*/ 15 h 610"/>
                <a:gd name="T8" fmla="*/ 809 w 820"/>
                <a:gd name="T9" fmla="*/ 27 h 610"/>
                <a:gd name="T10" fmla="*/ 817 w 820"/>
                <a:gd name="T11" fmla="*/ 41 h 610"/>
                <a:gd name="T12" fmla="*/ 820 w 820"/>
                <a:gd name="T13" fmla="*/ 56 h 610"/>
                <a:gd name="T14" fmla="*/ 819 w 820"/>
                <a:gd name="T15" fmla="*/ 72 h 610"/>
                <a:gd name="T16" fmla="*/ 815 w 820"/>
                <a:gd name="T17" fmla="*/ 87 h 610"/>
                <a:gd name="T18" fmla="*/ 805 w 820"/>
                <a:gd name="T19" fmla="*/ 101 h 610"/>
                <a:gd name="T20" fmla="*/ 386 w 820"/>
                <a:gd name="T21" fmla="*/ 588 h 610"/>
                <a:gd name="T22" fmla="*/ 373 w 820"/>
                <a:gd name="T23" fmla="*/ 600 h 610"/>
                <a:gd name="T24" fmla="*/ 357 w 820"/>
                <a:gd name="T25" fmla="*/ 607 h 610"/>
                <a:gd name="T26" fmla="*/ 340 w 820"/>
                <a:gd name="T27" fmla="*/ 610 h 610"/>
                <a:gd name="T28" fmla="*/ 321 w 820"/>
                <a:gd name="T29" fmla="*/ 606 h 610"/>
                <a:gd name="T30" fmla="*/ 303 w 820"/>
                <a:gd name="T31" fmla="*/ 598 h 610"/>
                <a:gd name="T32" fmla="*/ 24 w 820"/>
                <a:gd name="T33" fmla="*/ 388 h 610"/>
                <a:gd name="T34" fmla="*/ 12 w 820"/>
                <a:gd name="T35" fmla="*/ 376 h 610"/>
                <a:gd name="T36" fmla="*/ 4 w 820"/>
                <a:gd name="T37" fmla="*/ 363 h 610"/>
                <a:gd name="T38" fmla="*/ 0 w 820"/>
                <a:gd name="T39" fmla="*/ 348 h 610"/>
                <a:gd name="T40" fmla="*/ 0 w 820"/>
                <a:gd name="T41" fmla="*/ 333 h 610"/>
                <a:gd name="T42" fmla="*/ 3 w 820"/>
                <a:gd name="T43" fmla="*/ 318 h 610"/>
                <a:gd name="T44" fmla="*/ 12 w 820"/>
                <a:gd name="T45" fmla="*/ 303 h 610"/>
                <a:gd name="T46" fmla="*/ 23 w 820"/>
                <a:gd name="T47" fmla="*/ 292 h 610"/>
                <a:gd name="T48" fmla="*/ 37 w 820"/>
                <a:gd name="T49" fmla="*/ 283 h 610"/>
                <a:gd name="T50" fmla="*/ 52 w 820"/>
                <a:gd name="T51" fmla="*/ 280 h 610"/>
                <a:gd name="T52" fmla="*/ 67 w 820"/>
                <a:gd name="T53" fmla="*/ 279 h 610"/>
                <a:gd name="T54" fmla="*/ 83 w 820"/>
                <a:gd name="T55" fmla="*/ 283 h 610"/>
                <a:gd name="T56" fmla="*/ 98 w 820"/>
                <a:gd name="T57" fmla="*/ 291 h 610"/>
                <a:gd name="T58" fmla="*/ 331 w 820"/>
                <a:gd name="T59" fmla="*/ 465 h 610"/>
                <a:gd name="T60" fmla="*/ 712 w 820"/>
                <a:gd name="T61" fmla="*/ 22 h 610"/>
                <a:gd name="T62" fmla="*/ 724 w 820"/>
                <a:gd name="T63" fmla="*/ 11 h 610"/>
                <a:gd name="T64" fmla="*/ 739 w 820"/>
                <a:gd name="T65" fmla="*/ 3 h 610"/>
                <a:gd name="T66" fmla="*/ 754 w 820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0" h="610">
                  <a:moveTo>
                    <a:pt x="754" y="0"/>
                  </a:moveTo>
                  <a:lnTo>
                    <a:pt x="770" y="1"/>
                  </a:lnTo>
                  <a:lnTo>
                    <a:pt x="785" y="6"/>
                  </a:lnTo>
                  <a:lnTo>
                    <a:pt x="798" y="15"/>
                  </a:lnTo>
                  <a:lnTo>
                    <a:pt x="809" y="27"/>
                  </a:lnTo>
                  <a:lnTo>
                    <a:pt x="817" y="41"/>
                  </a:lnTo>
                  <a:lnTo>
                    <a:pt x="820" y="56"/>
                  </a:lnTo>
                  <a:lnTo>
                    <a:pt x="819" y="72"/>
                  </a:lnTo>
                  <a:lnTo>
                    <a:pt x="815" y="87"/>
                  </a:lnTo>
                  <a:lnTo>
                    <a:pt x="805" y="101"/>
                  </a:lnTo>
                  <a:lnTo>
                    <a:pt x="386" y="588"/>
                  </a:lnTo>
                  <a:lnTo>
                    <a:pt x="373" y="600"/>
                  </a:lnTo>
                  <a:lnTo>
                    <a:pt x="357" y="607"/>
                  </a:lnTo>
                  <a:lnTo>
                    <a:pt x="340" y="610"/>
                  </a:lnTo>
                  <a:lnTo>
                    <a:pt x="321" y="606"/>
                  </a:lnTo>
                  <a:lnTo>
                    <a:pt x="303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4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3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3" y="283"/>
                  </a:lnTo>
                  <a:lnTo>
                    <a:pt x="98" y="291"/>
                  </a:lnTo>
                  <a:lnTo>
                    <a:pt x="331" y="465"/>
                  </a:lnTo>
                  <a:lnTo>
                    <a:pt x="712" y="22"/>
                  </a:lnTo>
                  <a:lnTo>
                    <a:pt x="724" y="11"/>
                  </a:lnTo>
                  <a:lnTo>
                    <a:pt x="739" y="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10034588" y="5775326"/>
              <a:ext cx="523875" cy="522288"/>
            </a:xfrm>
            <a:custGeom>
              <a:avLst/>
              <a:gdLst>
                <a:gd name="T0" fmla="*/ 2627 w 3299"/>
                <a:gd name="T1" fmla="*/ 4 h 3291"/>
                <a:gd name="T2" fmla="*/ 2829 w 3299"/>
                <a:gd name="T3" fmla="*/ 52 h 3291"/>
                <a:gd name="T4" fmla="*/ 3005 w 3299"/>
                <a:gd name="T5" fmla="*/ 152 h 3291"/>
                <a:gd name="T6" fmla="*/ 3148 w 3299"/>
                <a:gd name="T7" fmla="*/ 293 h 3291"/>
                <a:gd name="T8" fmla="*/ 3248 w 3299"/>
                <a:gd name="T9" fmla="*/ 470 h 3291"/>
                <a:gd name="T10" fmla="*/ 3296 w 3299"/>
                <a:gd name="T11" fmla="*/ 671 h 3291"/>
                <a:gd name="T12" fmla="*/ 3297 w 3299"/>
                <a:gd name="T13" fmla="*/ 2219 h 3291"/>
                <a:gd name="T14" fmla="*/ 3258 w 3299"/>
                <a:gd name="T15" fmla="*/ 2257 h 3291"/>
                <a:gd name="T16" fmla="*/ 3202 w 3299"/>
                <a:gd name="T17" fmla="*/ 2248 h 3291"/>
                <a:gd name="T18" fmla="*/ 3177 w 3299"/>
                <a:gd name="T19" fmla="*/ 2199 h 3291"/>
                <a:gd name="T20" fmla="*/ 3165 w 3299"/>
                <a:gd name="T21" fmla="*/ 618 h 3291"/>
                <a:gd name="T22" fmla="*/ 3102 w 3299"/>
                <a:gd name="T23" fmla="*/ 447 h 3291"/>
                <a:gd name="T24" fmla="*/ 2996 w 3299"/>
                <a:gd name="T25" fmla="*/ 304 h 3291"/>
                <a:gd name="T26" fmla="*/ 2852 w 3299"/>
                <a:gd name="T27" fmla="*/ 198 h 3291"/>
                <a:gd name="T28" fmla="*/ 2681 w 3299"/>
                <a:gd name="T29" fmla="*/ 135 h 3291"/>
                <a:gd name="T30" fmla="*/ 744 w 3299"/>
                <a:gd name="T31" fmla="*/ 123 h 3291"/>
                <a:gd name="T32" fmla="*/ 560 w 3299"/>
                <a:gd name="T33" fmla="*/ 150 h 3291"/>
                <a:gd name="T34" fmla="*/ 397 w 3299"/>
                <a:gd name="T35" fmla="*/ 228 h 3291"/>
                <a:gd name="T36" fmla="*/ 264 w 3299"/>
                <a:gd name="T37" fmla="*/ 349 h 3291"/>
                <a:gd name="T38" fmla="*/ 172 w 3299"/>
                <a:gd name="T39" fmla="*/ 502 h 3291"/>
                <a:gd name="T40" fmla="*/ 126 w 3299"/>
                <a:gd name="T41" fmla="*/ 679 h 3291"/>
                <a:gd name="T42" fmla="*/ 126 w 3299"/>
                <a:gd name="T43" fmla="*/ 2613 h 3291"/>
                <a:gd name="T44" fmla="*/ 172 w 3299"/>
                <a:gd name="T45" fmla="*/ 2791 h 3291"/>
                <a:gd name="T46" fmla="*/ 264 w 3299"/>
                <a:gd name="T47" fmla="*/ 2944 h 3291"/>
                <a:gd name="T48" fmla="*/ 397 w 3299"/>
                <a:gd name="T49" fmla="*/ 3063 h 3291"/>
                <a:gd name="T50" fmla="*/ 560 w 3299"/>
                <a:gd name="T51" fmla="*/ 3141 h 3291"/>
                <a:gd name="T52" fmla="*/ 744 w 3299"/>
                <a:gd name="T53" fmla="*/ 3169 h 3291"/>
                <a:gd name="T54" fmla="*/ 1686 w 3299"/>
                <a:gd name="T55" fmla="*/ 3181 h 3291"/>
                <a:gd name="T56" fmla="*/ 1711 w 3299"/>
                <a:gd name="T57" fmla="*/ 3230 h 3291"/>
                <a:gd name="T58" fmla="*/ 1686 w 3299"/>
                <a:gd name="T59" fmla="*/ 3279 h 3291"/>
                <a:gd name="T60" fmla="*/ 744 w 3299"/>
                <a:gd name="T61" fmla="*/ 3291 h 3291"/>
                <a:gd name="T62" fmla="*/ 536 w 3299"/>
                <a:gd name="T63" fmla="*/ 3261 h 3291"/>
                <a:gd name="T64" fmla="*/ 350 w 3299"/>
                <a:gd name="T65" fmla="*/ 3178 h 3291"/>
                <a:gd name="T66" fmla="*/ 196 w 3299"/>
                <a:gd name="T67" fmla="*/ 3049 h 3291"/>
                <a:gd name="T68" fmla="*/ 80 w 3299"/>
                <a:gd name="T69" fmla="*/ 2884 h 3291"/>
                <a:gd name="T70" fmla="*/ 14 w 3299"/>
                <a:gd name="T71" fmla="*/ 2690 h 3291"/>
                <a:gd name="T72" fmla="*/ 0 w 3299"/>
                <a:gd name="T73" fmla="*/ 742 h 3291"/>
                <a:gd name="T74" fmla="*/ 30 w 3299"/>
                <a:gd name="T75" fmla="*/ 534 h 3291"/>
                <a:gd name="T76" fmla="*/ 114 w 3299"/>
                <a:gd name="T77" fmla="*/ 349 h 3291"/>
                <a:gd name="T78" fmla="*/ 242 w 3299"/>
                <a:gd name="T79" fmla="*/ 195 h 3291"/>
                <a:gd name="T80" fmla="*/ 409 w 3299"/>
                <a:gd name="T81" fmla="*/ 81 h 3291"/>
                <a:gd name="T82" fmla="*/ 604 w 3299"/>
                <a:gd name="T83" fmla="*/ 13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9" h="3291">
                  <a:moveTo>
                    <a:pt x="744" y="0"/>
                  </a:moveTo>
                  <a:lnTo>
                    <a:pt x="2556" y="0"/>
                  </a:lnTo>
                  <a:lnTo>
                    <a:pt x="2627" y="4"/>
                  </a:lnTo>
                  <a:lnTo>
                    <a:pt x="2696" y="13"/>
                  </a:lnTo>
                  <a:lnTo>
                    <a:pt x="2764" y="30"/>
                  </a:lnTo>
                  <a:lnTo>
                    <a:pt x="2829" y="52"/>
                  </a:lnTo>
                  <a:lnTo>
                    <a:pt x="2891" y="81"/>
                  </a:lnTo>
                  <a:lnTo>
                    <a:pt x="2950" y="113"/>
                  </a:lnTo>
                  <a:lnTo>
                    <a:pt x="3005" y="152"/>
                  </a:lnTo>
                  <a:lnTo>
                    <a:pt x="3058" y="195"/>
                  </a:lnTo>
                  <a:lnTo>
                    <a:pt x="3104" y="242"/>
                  </a:lnTo>
                  <a:lnTo>
                    <a:pt x="3148" y="293"/>
                  </a:lnTo>
                  <a:lnTo>
                    <a:pt x="3186" y="349"/>
                  </a:lnTo>
                  <a:lnTo>
                    <a:pt x="3220" y="408"/>
                  </a:lnTo>
                  <a:lnTo>
                    <a:pt x="3248" y="470"/>
                  </a:lnTo>
                  <a:lnTo>
                    <a:pt x="3270" y="534"/>
                  </a:lnTo>
                  <a:lnTo>
                    <a:pt x="3286" y="601"/>
                  </a:lnTo>
                  <a:lnTo>
                    <a:pt x="3296" y="671"/>
                  </a:lnTo>
                  <a:lnTo>
                    <a:pt x="3299" y="742"/>
                  </a:lnTo>
                  <a:lnTo>
                    <a:pt x="3299" y="2199"/>
                  </a:lnTo>
                  <a:lnTo>
                    <a:pt x="3297" y="2219"/>
                  </a:lnTo>
                  <a:lnTo>
                    <a:pt x="3288" y="2235"/>
                  </a:lnTo>
                  <a:lnTo>
                    <a:pt x="3274" y="2248"/>
                  </a:lnTo>
                  <a:lnTo>
                    <a:pt x="3258" y="2257"/>
                  </a:lnTo>
                  <a:lnTo>
                    <a:pt x="3238" y="2260"/>
                  </a:lnTo>
                  <a:lnTo>
                    <a:pt x="3219" y="2257"/>
                  </a:lnTo>
                  <a:lnTo>
                    <a:pt x="3202" y="2248"/>
                  </a:lnTo>
                  <a:lnTo>
                    <a:pt x="3189" y="2235"/>
                  </a:lnTo>
                  <a:lnTo>
                    <a:pt x="3180" y="2219"/>
                  </a:lnTo>
                  <a:lnTo>
                    <a:pt x="3177" y="2199"/>
                  </a:lnTo>
                  <a:lnTo>
                    <a:pt x="3177" y="742"/>
                  </a:lnTo>
                  <a:lnTo>
                    <a:pt x="3174" y="679"/>
                  </a:lnTo>
                  <a:lnTo>
                    <a:pt x="3165" y="618"/>
                  </a:lnTo>
                  <a:lnTo>
                    <a:pt x="3150" y="558"/>
                  </a:lnTo>
                  <a:lnTo>
                    <a:pt x="3128" y="502"/>
                  </a:lnTo>
                  <a:lnTo>
                    <a:pt x="3102" y="447"/>
                  </a:lnTo>
                  <a:lnTo>
                    <a:pt x="3072" y="396"/>
                  </a:lnTo>
                  <a:lnTo>
                    <a:pt x="3036" y="349"/>
                  </a:lnTo>
                  <a:lnTo>
                    <a:pt x="2996" y="304"/>
                  </a:lnTo>
                  <a:lnTo>
                    <a:pt x="2951" y="264"/>
                  </a:lnTo>
                  <a:lnTo>
                    <a:pt x="2903" y="228"/>
                  </a:lnTo>
                  <a:lnTo>
                    <a:pt x="2852" y="198"/>
                  </a:lnTo>
                  <a:lnTo>
                    <a:pt x="2798" y="172"/>
                  </a:lnTo>
                  <a:lnTo>
                    <a:pt x="2740" y="150"/>
                  </a:lnTo>
                  <a:lnTo>
                    <a:pt x="2681" y="135"/>
                  </a:lnTo>
                  <a:lnTo>
                    <a:pt x="2619" y="126"/>
                  </a:lnTo>
                  <a:lnTo>
                    <a:pt x="2556" y="123"/>
                  </a:lnTo>
                  <a:lnTo>
                    <a:pt x="744" y="123"/>
                  </a:lnTo>
                  <a:lnTo>
                    <a:pt x="681" y="126"/>
                  </a:lnTo>
                  <a:lnTo>
                    <a:pt x="619" y="135"/>
                  </a:lnTo>
                  <a:lnTo>
                    <a:pt x="560" y="150"/>
                  </a:lnTo>
                  <a:lnTo>
                    <a:pt x="502" y="172"/>
                  </a:lnTo>
                  <a:lnTo>
                    <a:pt x="448" y="198"/>
                  </a:lnTo>
                  <a:lnTo>
                    <a:pt x="397" y="228"/>
                  </a:lnTo>
                  <a:lnTo>
                    <a:pt x="349" y="264"/>
                  </a:lnTo>
                  <a:lnTo>
                    <a:pt x="304" y="304"/>
                  </a:lnTo>
                  <a:lnTo>
                    <a:pt x="264" y="349"/>
                  </a:lnTo>
                  <a:lnTo>
                    <a:pt x="229" y="396"/>
                  </a:lnTo>
                  <a:lnTo>
                    <a:pt x="198" y="447"/>
                  </a:lnTo>
                  <a:lnTo>
                    <a:pt x="172" y="502"/>
                  </a:lnTo>
                  <a:lnTo>
                    <a:pt x="151" y="558"/>
                  </a:lnTo>
                  <a:lnTo>
                    <a:pt x="135" y="618"/>
                  </a:lnTo>
                  <a:lnTo>
                    <a:pt x="126" y="679"/>
                  </a:lnTo>
                  <a:lnTo>
                    <a:pt x="123" y="742"/>
                  </a:lnTo>
                  <a:lnTo>
                    <a:pt x="123" y="2549"/>
                  </a:lnTo>
                  <a:lnTo>
                    <a:pt x="126" y="2613"/>
                  </a:lnTo>
                  <a:lnTo>
                    <a:pt x="135" y="2675"/>
                  </a:lnTo>
                  <a:lnTo>
                    <a:pt x="151" y="2733"/>
                  </a:lnTo>
                  <a:lnTo>
                    <a:pt x="172" y="2791"/>
                  </a:lnTo>
                  <a:lnTo>
                    <a:pt x="198" y="2845"/>
                  </a:lnTo>
                  <a:lnTo>
                    <a:pt x="229" y="2896"/>
                  </a:lnTo>
                  <a:lnTo>
                    <a:pt x="264" y="2944"/>
                  </a:lnTo>
                  <a:lnTo>
                    <a:pt x="304" y="2987"/>
                  </a:lnTo>
                  <a:lnTo>
                    <a:pt x="349" y="3027"/>
                  </a:lnTo>
                  <a:lnTo>
                    <a:pt x="397" y="3063"/>
                  </a:lnTo>
                  <a:lnTo>
                    <a:pt x="448" y="3094"/>
                  </a:lnTo>
                  <a:lnTo>
                    <a:pt x="502" y="3120"/>
                  </a:lnTo>
                  <a:lnTo>
                    <a:pt x="560" y="3141"/>
                  </a:lnTo>
                  <a:lnTo>
                    <a:pt x="619" y="3156"/>
                  </a:lnTo>
                  <a:lnTo>
                    <a:pt x="681" y="3166"/>
                  </a:lnTo>
                  <a:lnTo>
                    <a:pt x="744" y="3169"/>
                  </a:lnTo>
                  <a:lnTo>
                    <a:pt x="1650" y="3169"/>
                  </a:lnTo>
                  <a:lnTo>
                    <a:pt x="1670" y="3172"/>
                  </a:lnTo>
                  <a:lnTo>
                    <a:pt x="1686" y="3181"/>
                  </a:lnTo>
                  <a:lnTo>
                    <a:pt x="1699" y="3194"/>
                  </a:lnTo>
                  <a:lnTo>
                    <a:pt x="1708" y="3210"/>
                  </a:lnTo>
                  <a:lnTo>
                    <a:pt x="1711" y="3230"/>
                  </a:lnTo>
                  <a:lnTo>
                    <a:pt x="1708" y="3249"/>
                  </a:lnTo>
                  <a:lnTo>
                    <a:pt x="1699" y="3266"/>
                  </a:lnTo>
                  <a:lnTo>
                    <a:pt x="1686" y="3279"/>
                  </a:lnTo>
                  <a:lnTo>
                    <a:pt x="1670" y="3287"/>
                  </a:lnTo>
                  <a:lnTo>
                    <a:pt x="1650" y="3291"/>
                  </a:lnTo>
                  <a:lnTo>
                    <a:pt x="744" y="3291"/>
                  </a:lnTo>
                  <a:lnTo>
                    <a:pt x="673" y="3287"/>
                  </a:lnTo>
                  <a:lnTo>
                    <a:pt x="604" y="3278"/>
                  </a:lnTo>
                  <a:lnTo>
                    <a:pt x="536" y="3261"/>
                  </a:lnTo>
                  <a:lnTo>
                    <a:pt x="471" y="3239"/>
                  </a:lnTo>
                  <a:lnTo>
                    <a:pt x="409" y="3212"/>
                  </a:lnTo>
                  <a:lnTo>
                    <a:pt x="350" y="3178"/>
                  </a:lnTo>
                  <a:lnTo>
                    <a:pt x="295" y="3140"/>
                  </a:lnTo>
                  <a:lnTo>
                    <a:pt x="242" y="3097"/>
                  </a:lnTo>
                  <a:lnTo>
                    <a:pt x="196" y="3049"/>
                  </a:lnTo>
                  <a:lnTo>
                    <a:pt x="152" y="2998"/>
                  </a:lnTo>
                  <a:lnTo>
                    <a:pt x="114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7"/>
                  </a:lnTo>
                  <a:lnTo>
                    <a:pt x="14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4" y="601"/>
                  </a:lnTo>
                  <a:lnTo>
                    <a:pt x="30" y="534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4" y="349"/>
                  </a:lnTo>
                  <a:lnTo>
                    <a:pt x="152" y="293"/>
                  </a:lnTo>
                  <a:lnTo>
                    <a:pt x="196" y="242"/>
                  </a:lnTo>
                  <a:lnTo>
                    <a:pt x="242" y="195"/>
                  </a:lnTo>
                  <a:lnTo>
                    <a:pt x="295" y="152"/>
                  </a:lnTo>
                  <a:lnTo>
                    <a:pt x="350" y="113"/>
                  </a:lnTo>
                  <a:lnTo>
                    <a:pt x="409" y="81"/>
                  </a:lnTo>
                  <a:lnTo>
                    <a:pt x="471" y="52"/>
                  </a:lnTo>
                  <a:lnTo>
                    <a:pt x="536" y="30"/>
                  </a:lnTo>
                  <a:lnTo>
                    <a:pt x="604" y="13"/>
                  </a:lnTo>
                  <a:lnTo>
                    <a:pt x="673" y="4"/>
                  </a:lnTo>
                  <a:lnTo>
                    <a:pt x="7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9099697" y="5795605"/>
            <a:ext cx="531813" cy="519113"/>
            <a:chOff x="9096375" y="5794375"/>
            <a:chExt cx="531813" cy="5191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3" name="Freeform 42"/>
            <p:cNvSpPr>
              <a:spLocks noEditPoints="1"/>
            </p:cNvSpPr>
            <p:nvPr/>
          </p:nvSpPr>
          <p:spPr bwMode="auto">
            <a:xfrm>
              <a:off x="9353550" y="6130925"/>
              <a:ext cx="274638" cy="177800"/>
            </a:xfrm>
            <a:custGeom>
              <a:avLst/>
              <a:gdLst>
                <a:gd name="T0" fmla="*/ 1247 w 1722"/>
                <a:gd name="T1" fmla="*/ 293 h 1123"/>
                <a:gd name="T2" fmla="*/ 1266 w 1722"/>
                <a:gd name="T3" fmla="*/ 419 h 1123"/>
                <a:gd name="T4" fmla="*/ 1237 w 1722"/>
                <a:gd name="T5" fmla="*/ 571 h 1123"/>
                <a:gd name="T6" fmla="*/ 1160 w 1722"/>
                <a:gd name="T7" fmla="*/ 697 h 1123"/>
                <a:gd name="T8" fmla="*/ 1044 w 1722"/>
                <a:gd name="T9" fmla="*/ 789 h 1123"/>
                <a:gd name="T10" fmla="*/ 899 w 1722"/>
                <a:gd name="T11" fmla="*/ 835 h 1123"/>
                <a:gd name="T12" fmla="*/ 744 w 1722"/>
                <a:gd name="T13" fmla="*/ 825 h 1123"/>
                <a:gd name="T14" fmla="*/ 608 w 1722"/>
                <a:gd name="T15" fmla="*/ 763 h 1123"/>
                <a:gd name="T16" fmla="*/ 504 w 1722"/>
                <a:gd name="T17" fmla="*/ 659 h 1123"/>
                <a:gd name="T18" fmla="*/ 442 w 1722"/>
                <a:gd name="T19" fmla="*/ 522 h 1123"/>
                <a:gd name="T20" fmla="*/ 431 w 1722"/>
                <a:gd name="T21" fmla="*/ 373 h 1123"/>
                <a:gd name="T22" fmla="*/ 466 w 1722"/>
                <a:gd name="T23" fmla="*/ 245 h 1123"/>
                <a:gd name="T24" fmla="*/ 298 w 1722"/>
                <a:gd name="T25" fmla="*/ 383 h 1123"/>
                <a:gd name="T26" fmla="*/ 146 w 1722"/>
                <a:gd name="T27" fmla="*/ 568 h 1123"/>
                <a:gd name="T28" fmla="*/ 302 w 1722"/>
                <a:gd name="T29" fmla="*/ 754 h 1123"/>
                <a:gd name="T30" fmla="*/ 476 w 1722"/>
                <a:gd name="T31" fmla="*/ 889 h 1123"/>
                <a:gd name="T32" fmla="*/ 662 w 1722"/>
                <a:gd name="T33" fmla="*/ 973 h 1123"/>
                <a:gd name="T34" fmla="*/ 858 w 1722"/>
                <a:gd name="T35" fmla="*/ 1002 h 1123"/>
                <a:gd name="T36" fmla="*/ 1056 w 1722"/>
                <a:gd name="T37" fmla="*/ 972 h 1123"/>
                <a:gd name="T38" fmla="*/ 1246 w 1722"/>
                <a:gd name="T39" fmla="*/ 887 h 1123"/>
                <a:gd name="T40" fmla="*/ 1420 w 1722"/>
                <a:gd name="T41" fmla="*/ 748 h 1123"/>
                <a:gd name="T42" fmla="*/ 1576 w 1722"/>
                <a:gd name="T43" fmla="*/ 557 h 1123"/>
                <a:gd name="T44" fmla="*/ 1432 w 1722"/>
                <a:gd name="T45" fmla="*/ 382 h 1123"/>
                <a:gd name="T46" fmla="*/ 1269 w 1722"/>
                <a:gd name="T47" fmla="*/ 250 h 1123"/>
                <a:gd name="T48" fmla="*/ 824 w 1722"/>
                <a:gd name="T49" fmla="*/ 125 h 1123"/>
                <a:gd name="T50" fmla="*/ 708 w 1722"/>
                <a:gd name="T51" fmla="*/ 156 h 1123"/>
                <a:gd name="T52" fmla="*/ 616 w 1722"/>
                <a:gd name="T53" fmla="*/ 232 h 1123"/>
                <a:gd name="T54" fmla="*/ 562 w 1722"/>
                <a:gd name="T55" fmla="*/ 337 h 1123"/>
                <a:gd name="T56" fmla="*/ 553 w 1722"/>
                <a:gd name="T57" fmla="*/ 463 h 1123"/>
                <a:gd name="T58" fmla="*/ 598 w 1722"/>
                <a:gd name="T59" fmla="*/ 581 h 1123"/>
                <a:gd name="T60" fmla="*/ 686 w 1722"/>
                <a:gd name="T61" fmla="*/ 669 h 1123"/>
                <a:gd name="T62" fmla="*/ 803 w 1722"/>
                <a:gd name="T63" fmla="*/ 713 h 1123"/>
                <a:gd name="T64" fmla="*/ 932 w 1722"/>
                <a:gd name="T65" fmla="*/ 704 h 1123"/>
                <a:gd name="T66" fmla="*/ 1042 w 1722"/>
                <a:gd name="T67" fmla="*/ 644 h 1123"/>
                <a:gd name="T68" fmla="*/ 1117 w 1722"/>
                <a:gd name="T69" fmla="*/ 545 h 1123"/>
                <a:gd name="T70" fmla="*/ 1145 w 1722"/>
                <a:gd name="T71" fmla="*/ 419 h 1123"/>
                <a:gd name="T72" fmla="*/ 1120 w 1722"/>
                <a:gd name="T73" fmla="*/ 299 h 1123"/>
                <a:gd name="T74" fmla="*/ 1050 w 1722"/>
                <a:gd name="T75" fmla="*/ 203 h 1123"/>
                <a:gd name="T76" fmla="*/ 949 w 1722"/>
                <a:gd name="T77" fmla="*/ 141 h 1123"/>
                <a:gd name="T78" fmla="*/ 866 w 1722"/>
                <a:gd name="T79" fmla="*/ 123 h 1123"/>
                <a:gd name="T80" fmla="*/ 872 w 1722"/>
                <a:gd name="T81" fmla="*/ 1 h 1123"/>
                <a:gd name="T82" fmla="*/ 1036 w 1722"/>
                <a:gd name="T83" fmla="*/ 21 h 1123"/>
                <a:gd name="T84" fmla="*/ 1237 w 1722"/>
                <a:gd name="T85" fmla="*/ 92 h 1123"/>
                <a:gd name="T86" fmla="*/ 1425 w 1722"/>
                <a:gd name="T87" fmla="*/ 213 h 1123"/>
                <a:gd name="T88" fmla="*/ 1597 w 1722"/>
                <a:gd name="T89" fmla="*/ 385 h 1123"/>
                <a:gd name="T90" fmla="*/ 1722 w 1722"/>
                <a:gd name="T91" fmla="*/ 557 h 1123"/>
                <a:gd name="T92" fmla="*/ 1587 w 1722"/>
                <a:gd name="T93" fmla="*/ 745 h 1123"/>
                <a:gd name="T94" fmla="*/ 1409 w 1722"/>
                <a:gd name="T95" fmla="*/ 920 h 1123"/>
                <a:gd name="T96" fmla="*/ 1213 w 1722"/>
                <a:gd name="T97" fmla="*/ 1042 h 1123"/>
                <a:gd name="T98" fmla="*/ 1004 w 1722"/>
                <a:gd name="T99" fmla="*/ 1109 h 1123"/>
                <a:gd name="T100" fmla="*/ 786 w 1722"/>
                <a:gd name="T101" fmla="*/ 1120 h 1123"/>
                <a:gd name="T102" fmla="*/ 572 w 1722"/>
                <a:gd name="T103" fmla="*/ 1071 h 1123"/>
                <a:gd name="T104" fmla="*/ 371 w 1722"/>
                <a:gd name="T105" fmla="*/ 967 h 1123"/>
                <a:gd name="T106" fmla="*/ 186 w 1722"/>
                <a:gd name="T107" fmla="*/ 810 h 1123"/>
                <a:gd name="T108" fmla="*/ 23 w 1722"/>
                <a:gd name="T109" fmla="*/ 601 h 1123"/>
                <a:gd name="T110" fmla="*/ 80 w 1722"/>
                <a:gd name="T111" fmla="*/ 452 h 1123"/>
                <a:gd name="T112" fmla="*/ 244 w 1722"/>
                <a:gd name="T113" fmla="*/ 266 h 1123"/>
                <a:gd name="T114" fmla="*/ 426 w 1722"/>
                <a:gd name="T115" fmla="*/ 128 h 1123"/>
                <a:gd name="T116" fmla="*/ 624 w 1722"/>
                <a:gd name="T117" fmla="*/ 40 h 1123"/>
                <a:gd name="T118" fmla="*/ 803 w 1722"/>
                <a:gd name="T119" fmla="*/ 2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2" h="1123">
                  <a:moveTo>
                    <a:pt x="1214" y="216"/>
                  </a:moveTo>
                  <a:lnTo>
                    <a:pt x="1231" y="254"/>
                  </a:lnTo>
                  <a:lnTo>
                    <a:pt x="1247" y="293"/>
                  </a:lnTo>
                  <a:lnTo>
                    <a:pt x="1257" y="333"/>
                  </a:lnTo>
                  <a:lnTo>
                    <a:pt x="1264" y="376"/>
                  </a:lnTo>
                  <a:lnTo>
                    <a:pt x="1266" y="419"/>
                  </a:lnTo>
                  <a:lnTo>
                    <a:pt x="1263" y="472"/>
                  </a:lnTo>
                  <a:lnTo>
                    <a:pt x="1253" y="522"/>
                  </a:lnTo>
                  <a:lnTo>
                    <a:pt x="1237" y="571"/>
                  </a:lnTo>
                  <a:lnTo>
                    <a:pt x="1217" y="616"/>
                  </a:lnTo>
                  <a:lnTo>
                    <a:pt x="1191" y="659"/>
                  </a:lnTo>
                  <a:lnTo>
                    <a:pt x="1160" y="697"/>
                  </a:lnTo>
                  <a:lnTo>
                    <a:pt x="1126" y="732"/>
                  </a:lnTo>
                  <a:lnTo>
                    <a:pt x="1086" y="763"/>
                  </a:lnTo>
                  <a:lnTo>
                    <a:pt x="1044" y="789"/>
                  </a:lnTo>
                  <a:lnTo>
                    <a:pt x="999" y="810"/>
                  </a:lnTo>
                  <a:lnTo>
                    <a:pt x="950" y="825"/>
                  </a:lnTo>
                  <a:lnTo>
                    <a:pt x="899" y="835"/>
                  </a:lnTo>
                  <a:lnTo>
                    <a:pt x="847" y="838"/>
                  </a:lnTo>
                  <a:lnTo>
                    <a:pt x="795" y="835"/>
                  </a:lnTo>
                  <a:lnTo>
                    <a:pt x="744" y="825"/>
                  </a:lnTo>
                  <a:lnTo>
                    <a:pt x="696" y="810"/>
                  </a:lnTo>
                  <a:lnTo>
                    <a:pt x="650" y="789"/>
                  </a:lnTo>
                  <a:lnTo>
                    <a:pt x="608" y="763"/>
                  </a:lnTo>
                  <a:lnTo>
                    <a:pt x="569" y="732"/>
                  </a:lnTo>
                  <a:lnTo>
                    <a:pt x="535" y="697"/>
                  </a:lnTo>
                  <a:lnTo>
                    <a:pt x="504" y="659"/>
                  </a:lnTo>
                  <a:lnTo>
                    <a:pt x="478" y="616"/>
                  </a:lnTo>
                  <a:lnTo>
                    <a:pt x="457" y="571"/>
                  </a:lnTo>
                  <a:lnTo>
                    <a:pt x="442" y="522"/>
                  </a:lnTo>
                  <a:lnTo>
                    <a:pt x="431" y="472"/>
                  </a:lnTo>
                  <a:lnTo>
                    <a:pt x="428" y="419"/>
                  </a:lnTo>
                  <a:lnTo>
                    <a:pt x="431" y="373"/>
                  </a:lnTo>
                  <a:lnTo>
                    <a:pt x="439" y="329"/>
                  </a:lnTo>
                  <a:lnTo>
                    <a:pt x="450" y="287"/>
                  </a:lnTo>
                  <a:lnTo>
                    <a:pt x="466" y="245"/>
                  </a:lnTo>
                  <a:lnTo>
                    <a:pt x="409" y="286"/>
                  </a:lnTo>
                  <a:lnTo>
                    <a:pt x="353" y="332"/>
                  </a:lnTo>
                  <a:lnTo>
                    <a:pt x="298" y="383"/>
                  </a:lnTo>
                  <a:lnTo>
                    <a:pt x="245" y="439"/>
                  </a:lnTo>
                  <a:lnTo>
                    <a:pt x="195" y="501"/>
                  </a:lnTo>
                  <a:lnTo>
                    <a:pt x="146" y="568"/>
                  </a:lnTo>
                  <a:lnTo>
                    <a:pt x="196" y="635"/>
                  </a:lnTo>
                  <a:lnTo>
                    <a:pt x="248" y="697"/>
                  </a:lnTo>
                  <a:lnTo>
                    <a:pt x="302" y="754"/>
                  </a:lnTo>
                  <a:lnTo>
                    <a:pt x="358" y="804"/>
                  </a:lnTo>
                  <a:lnTo>
                    <a:pt x="416" y="850"/>
                  </a:lnTo>
                  <a:lnTo>
                    <a:pt x="476" y="889"/>
                  </a:lnTo>
                  <a:lnTo>
                    <a:pt x="537" y="923"/>
                  </a:lnTo>
                  <a:lnTo>
                    <a:pt x="599" y="951"/>
                  </a:lnTo>
                  <a:lnTo>
                    <a:pt x="662" y="973"/>
                  </a:lnTo>
                  <a:lnTo>
                    <a:pt x="727" y="988"/>
                  </a:lnTo>
                  <a:lnTo>
                    <a:pt x="792" y="999"/>
                  </a:lnTo>
                  <a:lnTo>
                    <a:pt x="858" y="1002"/>
                  </a:lnTo>
                  <a:lnTo>
                    <a:pt x="925" y="998"/>
                  </a:lnTo>
                  <a:lnTo>
                    <a:pt x="991" y="988"/>
                  </a:lnTo>
                  <a:lnTo>
                    <a:pt x="1056" y="972"/>
                  </a:lnTo>
                  <a:lnTo>
                    <a:pt x="1121" y="950"/>
                  </a:lnTo>
                  <a:lnTo>
                    <a:pt x="1184" y="921"/>
                  </a:lnTo>
                  <a:lnTo>
                    <a:pt x="1246" y="887"/>
                  </a:lnTo>
                  <a:lnTo>
                    <a:pt x="1306" y="847"/>
                  </a:lnTo>
                  <a:lnTo>
                    <a:pt x="1363" y="800"/>
                  </a:lnTo>
                  <a:lnTo>
                    <a:pt x="1420" y="748"/>
                  </a:lnTo>
                  <a:lnTo>
                    <a:pt x="1474" y="690"/>
                  </a:lnTo>
                  <a:lnTo>
                    <a:pt x="1527" y="627"/>
                  </a:lnTo>
                  <a:lnTo>
                    <a:pt x="1576" y="557"/>
                  </a:lnTo>
                  <a:lnTo>
                    <a:pt x="1530" y="494"/>
                  </a:lnTo>
                  <a:lnTo>
                    <a:pt x="1481" y="435"/>
                  </a:lnTo>
                  <a:lnTo>
                    <a:pt x="1432" y="382"/>
                  </a:lnTo>
                  <a:lnTo>
                    <a:pt x="1379" y="333"/>
                  </a:lnTo>
                  <a:lnTo>
                    <a:pt x="1325" y="289"/>
                  </a:lnTo>
                  <a:lnTo>
                    <a:pt x="1269" y="250"/>
                  </a:lnTo>
                  <a:lnTo>
                    <a:pt x="1214" y="216"/>
                  </a:lnTo>
                  <a:close/>
                  <a:moveTo>
                    <a:pt x="865" y="123"/>
                  </a:moveTo>
                  <a:lnTo>
                    <a:pt x="824" y="125"/>
                  </a:lnTo>
                  <a:lnTo>
                    <a:pt x="784" y="129"/>
                  </a:lnTo>
                  <a:lnTo>
                    <a:pt x="744" y="140"/>
                  </a:lnTo>
                  <a:lnTo>
                    <a:pt x="708" y="156"/>
                  </a:lnTo>
                  <a:lnTo>
                    <a:pt x="674" y="178"/>
                  </a:lnTo>
                  <a:lnTo>
                    <a:pt x="643" y="203"/>
                  </a:lnTo>
                  <a:lnTo>
                    <a:pt x="616" y="232"/>
                  </a:lnTo>
                  <a:lnTo>
                    <a:pt x="594" y="264"/>
                  </a:lnTo>
                  <a:lnTo>
                    <a:pt x="575" y="299"/>
                  </a:lnTo>
                  <a:lnTo>
                    <a:pt x="562" y="337"/>
                  </a:lnTo>
                  <a:lnTo>
                    <a:pt x="552" y="378"/>
                  </a:lnTo>
                  <a:lnTo>
                    <a:pt x="549" y="419"/>
                  </a:lnTo>
                  <a:lnTo>
                    <a:pt x="553" y="463"/>
                  </a:lnTo>
                  <a:lnTo>
                    <a:pt x="563" y="505"/>
                  </a:lnTo>
                  <a:lnTo>
                    <a:pt x="577" y="545"/>
                  </a:lnTo>
                  <a:lnTo>
                    <a:pt x="598" y="581"/>
                  </a:lnTo>
                  <a:lnTo>
                    <a:pt x="622" y="614"/>
                  </a:lnTo>
                  <a:lnTo>
                    <a:pt x="652" y="644"/>
                  </a:lnTo>
                  <a:lnTo>
                    <a:pt x="686" y="669"/>
                  </a:lnTo>
                  <a:lnTo>
                    <a:pt x="722" y="689"/>
                  </a:lnTo>
                  <a:lnTo>
                    <a:pt x="761" y="704"/>
                  </a:lnTo>
                  <a:lnTo>
                    <a:pt x="803" y="713"/>
                  </a:lnTo>
                  <a:lnTo>
                    <a:pt x="847" y="717"/>
                  </a:lnTo>
                  <a:lnTo>
                    <a:pt x="891" y="713"/>
                  </a:lnTo>
                  <a:lnTo>
                    <a:pt x="932" y="704"/>
                  </a:lnTo>
                  <a:lnTo>
                    <a:pt x="973" y="689"/>
                  </a:lnTo>
                  <a:lnTo>
                    <a:pt x="1009" y="669"/>
                  </a:lnTo>
                  <a:lnTo>
                    <a:pt x="1042" y="644"/>
                  </a:lnTo>
                  <a:lnTo>
                    <a:pt x="1072" y="614"/>
                  </a:lnTo>
                  <a:lnTo>
                    <a:pt x="1097" y="581"/>
                  </a:lnTo>
                  <a:lnTo>
                    <a:pt x="1117" y="545"/>
                  </a:lnTo>
                  <a:lnTo>
                    <a:pt x="1132" y="505"/>
                  </a:lnTo>
                  <a:lnTo>
                    <a:pt x="1141" y="463"/>
                  </a:lnTo>
                  <a:lnTo>
                    <a:pt x="1145" y="419"/>
                  </a:lnTo>
                  <a:lnTo>
                    <a:pt x="1142" y="378"/>
                  </a:lnTo>
                  <a:lnTo>
                    <a:pt x="1133" y="337"/>
                  </a:lnTo>
                  <a:lnTo>
                    <a:pt x="1120" y="299"/>
                  </a:lnTo>
                  <a:lnTo>
                    <a:pt x="1101" y="264"/>
                  </a:lnTo>
                  <a:lnTo>
                    <a:pt x="1077" y="232"/>
                  </a:lnTo>
                  <a:lnTo>
                    <a:pt x="1050" y="203"/>
                  </a:lnTo>
                  <a:lnTo>
                    <a:pt x="1019" y="178"/>
                  </a:lnTo>
                  <a:lnTo>
                    <a:pt x="985" y="157"/>
                  </a:lnTo>
                  <a:lnTo>
                    <a:pt x="949" y="141"/>
                  </a:lnTo>
                  <a:lnTo>
                    <a:pt x="910" y="130"/>
                  </a:lnTo>
                  <a:lnTo>
                    <a:pt x="868" y="124"/>
                  </a:lnTo>
                  <a:lnTo>
                    <a:pt x="866" y="123"/>
                  </a:lnTo>
                  <a:lnTo>
                    <a:pt x="865" y="123"/>
                  </a:lnTo>
                  <a:close/>
                  <a:moveTo>
                    <a:pt x="847" y="0"/>
                  </a:moveTo>
                  <a:lnTo>
                    <a:pt x="872" y="1"/>
                  </a:lnTo>
                  <a:lnTo>
                    <a:pt x="896" y="4"/>
                  </a:lnTo>
                  <a:lnTo>
                    <a:pt x="967" y="10"/>
                  </a:lnTo>
                  <a:lnTo>
                    <a:pt x="1036" y="21"/>
                  </a:lnTo>
                  <a:lnTo>
                    <a:pt x="1104" y="39"/>
                  </a:lnTo>
                  <a:lnTo>
                    <a:pt x="1171" y="62"/>
                  </a:lnTo>
                  <a:lnTo>
                    <a:pt x="1237" y="92"/>
                  </a:lnTo>
                  <a:lnTo>
                    <a:pt x="1301" y="126"/>
                  </a:lnTo>
                  <a:lnTo>
                    <a:pt x="1364" y="168"/>
                  </a:lnTo>
                  <a:lnTo>
                    <a:pt x="1425" y="213"/>
                  </a:lnTo>
                  <a:lnTo>
                    <a:pt x="1485" y="265"/>
                  </a:lnTo>
                  <a:lnTo>
                    <a:pt x="1542" y="322"/>
                  </a:lnTo>
                  <a:lnTo>
                    <a:pt x="1597" y="385"/>
                  </a:lnTo>
                  <a:lnTo>
                    <a:pt x="1650" y="452"/>
                  </a:lnTo>
                  <a:lnTo>
                    <a:pt x="1700" y="524"/>
                  </a:lnTo>
                  <a:lnTo>
                    <a:pt x="1722" y="557"/>
                  </a:lnTo>
                  <a:lnTo>
                    <a:pt x="1694" y="601"/>
                  </a:lnTo>
                  <a:lnTo>
                    <a:pt x="1641" y="676"/>
                  </a:lnTo>
                  <a:lnTo>
                    <a:pt x="1587" y="745"/>
                  </a:lnTo>
                  <a:lnTo>
                    <a:pt x="1530" y="810"/>
                  </a:lnTo>
                  <a:lnTo>
                    <a:pt x="1470" y="867"/>
                  </a:lnTo>
                  <a:lnTo>
                    <a:pt x="1409" y="920"/>
                  </a:lnTo>
                  <a:lnTo>
                    <a:pt x="1345" y="967"/>
                  </a:lnTo>
                  <a:lnTo>
                    <a:pt x="1280" y="1008"/>
                  </a:lnTo>
                  <a:lnTo>
                    <a:pt x="1213" y="1042"/>
                  </a:lnTo>
                  <a:lnTo>
                    <a:pt x="1144" y="1071"/>
                  </a:lnTo>
                  <a:lnTo>
                    <a:pt x="1075" y="1094"/>
                  </a:lnTo>
                  <a:lnTo>
                    <a:pt x="1004" y="1109"/>
                  </a:lnTo>
                  <a:lnTo>
                    <a:pt x="931" y="1120"/>
                  </a:lnTo>
                  <a:lnTo>
                    <a:pt x="858" y="1123"/>
                  </a:lnTo>
                  <a:lnTo>
                    <a:pt x="786" y="1120"/>
                  </a:lnTo>
                  <a:lnTo>
                    <a:pt x="713" y="1109"/>
                  </a:lnTo>
                  <a:lnTo>
                    <a:pt x="642" y="1094"/>
                  </a:lnTo>
                  <a:lnTo>
                    <a:pt x="572" y="1071"/>
                  </a:lnTo>
                  <a:lnTo>
                    <a:pt x="504" y="1042"/>
                  </a:lnTo>
                  <a:lnTo>
                    <a:pt x="436" y="1008"/>
                  </a:lnTo>
                  <a:lnTo>
                    <a:pt x="371" y="967"/>
                  </a:lnTo>
                  <a:lnTo>
                    <a:pt x="307" y="920"/>
                  </a:lnTo>
                  <a:lnTo>
                    <a:pt x="246" y="867"/>
                  </a:lnTo>
                  <a:lnTo>
                    <a:pt x="186" y="810"/>
                  </a:lnTo>
                  <a:lnTo>
                    <a:pt x="130" y="745"/>
                  </a:lnTo>
                  <a:lnTo>
                    <a:pt x="75" y="676"/>
                  </a:lnTo>
                  <a:lnTo>
                    <a:pt x="23" y="601"/>
                  </a:lnTo>
                  <a:lnTo>
                    <a:pt x="0" y="568"/>
                  </a:lnTo>
                  <a:lnTo>
                    <a:pt x="29" y="524"/>
                  </a:lnTo>
                  <a:lnTo>
                    <a:pt x="80" y="452"/>
                  </a:lnTo>
                  <a:lnTo>
                    <a:pt x="133" y="385"/>
                  </a:lnTo>
                  <a:lnTo>
                    <a:pt x="187" y="323"/>
                  </a:lnTo>
                  <a:lnTo>
                    <a:pt x="244" y="266"/>
                  </a:lnTo>
                  <a:lnTo>
                    <a:pt x="303" y="214"/>
                  </a:lnTo>
                  <a:lnTo>
                    <a:pt x="364" y="168"/>
                  </a:lnTo>
                  <a:lnTo>
                    <a:pt x="426" y="128"/>
                  </a:lnTo>
                  <a:lnTo>
                    <a:pt x="491" y="92"/>
                  </a:lnTo>
                  <a:lnTo>
                    <a:pt x="556" y="63"/>
                  </a:lnTo>
                  <a:lnTo>
                    <a:pt x="624" y="40"/>
                  </a:lnTo>
                  <a:lnTo>
                    <a:pt x="692" y="21"/>
                  </a:lnTo>
                  <a:lnTo>
                    <a:pt x="761" y="10"/>
                  </a:lnTo>
                  <a:lnTo>
                    <a:pt x="803" y="2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3"/>
            <p:cNvSpPr>
              <a:spLocks/>
            </p:cNvSpPr>
            <p:nvPr/>
          </p:nvSpPr>
          <p:spPr bwMode="auto">
            <a:xfrm>
              <a:off x="9347200" y="5910263"/>
              <a:ext cx="192088" cy="19050"/>
            </a:xfrm>
            <a:custGeom>
              <a:avLst/>
              <a:gdLst>
                <a:gd name="T0" fmla="*/ 61 w 1213"/>
                <a:gd name="T1" fmla="*/ 0 h 121"/>
                <a:gd name="T2" fmla="*/ 1152 w 1213"/>
                <a:gd name="T3" fmla="*/ 0 h 121"/>
                <a:gd name="T4" fmla="*/ 1172 w 1213"/>
                <a:gd name="T5" fmla="*/ 4 h 121"/>
                <a:gd name="T6" fmla="*/ 1188 w 1213"/>
                <a:gd name="T7" fmla="*/ 12 h 121"/>
                <a:gd name="T8" fmla="*/ 1201 w 1213"/>
                <a:gd name="T9" fmla="*/ 25 h 121"/>
                <a:gd name="T10" fmla="*/ 1210 w 1213"/>
                <a:gd name="T11" fmla="*/ 42 h 121"/>
                <a:gd name="T12" fmla="*/ 1213 w 1213"/>
                <a:gd name="T13" fmla="*/ 60 h 121"/>
                <a:gd name="T14" fmla="*/ 1210 w 1213"/>
                <a:gd name="T15" fmla="*/ 80 h 121"/>
                <a:gd name="T16" fmla="*/ 1201 w 1213"/>
                <a:gd name="T17" fmla="*/ 97 h 121"/>
                <a:gd name="T18" fmla="*/ 1188 w 1213"/>
                <a:gd name="T19" fmla="*/ 110 h 121"/>
                <a:gd name="T20" fmla="*/ 1172 w 1213"/>
                <a:gd name="T21" fmla="*/ 118 h 121"/>
                <a:gd name="T22" fmla="*/ 1152 w 1213"/>
                <a:gd name="T23" fmla="*/ 121 h 121"/>
                <a:gd name="T24" fmla="*/ 61 w 1213"/>
                <a:gd name="T25" fmla="*/ 121 h 121"/>
                <a:gd name="T26" fmla="*/ 42 w 1213"/>
                <a:gd name="T27" fmla="*/ 118 h 121"/>
                <a:gd name="T28" fmla="*/ 25 w 1213"/>
                <a:gd name="T29" fmla="*/ 110 h 121"/>
                <a:gd name="T30" fmla="*/ 12 w 1213"/>
                <a:gd name="T31" fmla="*/ 97 h 121"/>
                <a:gd name="T32" fmla="*/ 3 w 1213"/>
                <a:gd name="T33" fmla="*/ 80 h 121"/>
                <a:gd name="T34" fmla="*/ 0 w 1213"/>
                <a:gd name="T35" fmla="*/ 60 h 121"/>
                <a:gd name="T36" fmla="*/ 3 w 1213"/>
                <a:gd name="T37" fmla="*/ 42 h 121"/>
                <a:gd name="T38" fmla="*/ 12 w 1213"/>
                <a:gd name="T39" fmla="*/ 25 h 121"/>
                <a:gd name="T40" fmla="*/ 25 w 1213"/>
                <a:gd name="T41" fmla="*/ 12 h 121"/>
                <a:gd name="T42" fmla="*/ 42 w 1213"/>
                <a:gd name="T43" fmla="*/ 4 h 121"/>
                <a:gd name="T44" fmla="*/ 61 w 121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3" h="121">
                  <a:moveTo>
                    <a:pt x="61" y="0"/>
                  </a:moveTo>
                  <a:lnTo>
                    <a:pt x="1152" y="0"/>
                  </a:lnTo>
                  <a:lnTo>
                    <a:pt x="1172" y="4"/>
                  </a:lnTo>
                  <a:lnTo>
                    <a:pt x="1188" y="12"/>
                  </a:lnTo>
                  <a:lnTo>
                    <a:pt x="1201" y="25"/>
                  </a:lnTo>
                  <a:lnTo>
                    <a:pt x="1210" y="42"/>
                  </a:lnTo>
                  <a:lnTo>
                    <a:pt x="1213" y="60"/>
                  </a:lnTo>
                  <a:lnTo>
                    <a:pt x="1210" y="80"/>
                  </a:lnTo>
                  <a:lnTo>
                    <a:pt x="1201" y="97"/>
                  </a:lnTo>
                  <a:lnTo>
                    <a:pt x="1188" y="110"/>
                  </a:lnTo>
                  <a:lnTo>
                    <a:pt x="1172" y="118"/>
                  </a:lnTo>
                  <a:lnTo>
                    <a:pt x="1152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4"/>
            <p:cNvSpPr>
              <a:spLocks/>
            </p:cNvSpPr>
            <p:nvPr/>
          </p:nvSpPr>
          <p:spPr bwMode="auto">
            <a:xfrm>
              <a:off x="9347200" y="6045200"/>
              <a:ext cx="192088" cy="19050"/>
            </a:xfrm>
            <a:custGeom>
              <a:avLst/>
              <a:gdLst>
                <a:gd name="T0" fmla="*/ 61 w 1213"/>
                <a:gd name="T1" fmla="*/ 0 h 121"/>
                <a:gd name="T2" fmla="*/ 1152 w 1213"/>
                <a:gd name="T3" fmla="*/ 0 h 121"/>
                <a:gd name="T4" fmla="*/ 1172 w 1213"/>
                <a:gd name="T5" fmla="*/ 3 h 121"/>
                <a:gd name="T6" fmla="*/ 1188 w 1213"/>
                <a:gd name="T7" fmla="*/ 11 h 121"/>
                <a:gd name="T8" fmla="*/ 1201 w 1213"/>
                <a:gd name="T9" fmla="*/ 25 h 121"/>
                <a:gd name="T10" fmla="*/ 1210 w 1213"/>
                <a:gd name="T11" fmla="*/ 41 h 121"/>
                <a:gd name="T12" fmla="*/ 1213 w 1213"/>
                <a:gd name="T13" fmla="*/ 61 h 121"/>
                <a:gd name="T14" fmla="*/ 1210 w 1213"/>
                <a:gd name="T15" fmla="*/ 79 h 121"/>
                <a:gd name="T16" fmla="*/ 1201 w 1213"/>
                <a:gd name="T17" fmla="*/ 96 h 121"/>
                <a:gd name="T18" fmla="*/ 1188 w 1213"/>
                <a:gd name="T19" fmla="*/ 109 h 121"/>
                <a:gd name="T20" fmla="*/ 1172 w 1213"/>
                <a:gd name="T21" fmla="*/ 118 h 121"/>
                <a:gd name="T22" fmla="*/ 1152 w 1213"/>
                <a:gd name="T23" fmla="*/ 121 h 121"/>
                <a:gd name="T24" fmla="*/ 61 w 1213"/>
                <a:gd name="T25" fmla="*/ 121 h 121"/>
                <a:gd name="T26" fmla="*/ 42 w 1213"/>
                <a:gd name="T27" fmla="*/ 118 h 121"/>
                <a:gd name="T28" fmla="*/ 25 w 1213"/>
                <a:gd name="T29" fmla="*/ 109 h 121"/>
                <a:gd name="T30" fmla="*/ 12 w 1213"/>
                <a:gd name="T31" fmla="*/ 96 h 121"/>
                <a:gd name="T32" fmla="*/ 3 w 1213"/>
                <a:gd name="T33" fmla="*/ 79 h 121"/>
                <a:gd name="T34" fmla="*/ 0 w 1213"/>
                <a:gd name="T35" fmla="*/ 61 h 121"/>
                <a:gd name="T36" fmla="*/ 3 w 1213"/>
                <a:gd name="T37" fmla="*/ 41 h 121"/>
                <a:gd name="T38" fmla="*/ 12 w 1213"/>
                <a:gd name="T39" fmla="*/ 25 h 121"/>
                <a:gd name="T40" fmla="*/ 25 w 1213"/>
                <a:gd name="T41" fmla="*/ 11 h 121"/>
                <a:gd name="T42" fmla="*/ 42 w 1213"/>
                <a:gd name="T43" fmla="*/ 3 h 121"/>
                <a:gd name="T44" fmla="*/ 61 w 121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3" h="121">
                  <a:moveTo>
                    <a:pt x="61" y="0"/>
                  </a:moveTo>
                  <a:lnTo>
                    <a:pt x="1152" y="0"/>
                  </a:lnTo>
                  <a:lnTo>
                    <a:pt x="1172" y="3"/>
                  </a:lnTo>
                  <a:lnTo>
                    <a:pt x="1188" y="11"/>
                  </a:lnTo>
                  <a:lnTo>
                    <a:pt x="1201" y="25"/>
                  </a:lnTo>
                  <a:lnTo>
                    <a:pt x="1210" y="41"/>
                  </a:lnTo>
                  <a:lnTo>
                    <a:pt x="1213" y="61"/>
                  </a:lnTo>
                  <a:lnTo>
                    <a:pt x="1210" y="79"/>
                  </a:lnTo>
                  <a:lnTo>
                    <a:pt x="1201" y="96"/>
                  </a:lnTo>
                  <a:lnTo>
                    <a:pt x="1188" y="109"/>
                  </a:lnTo>
                  <a:lnTo>
                    <a:pt x="1172" y="118"/>
                  </a:lnTo>
                  <a:lnTo>
                    <a:pt x="1152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5"/>
            <p:cNvSpPr>
              <a:spLocks/>
            </p:cNvSpPr>
            <p:nvPr/>
          </p:nvSpPr>
          <p:spPr bwMode="auto">
            <a:xfrm>
              <a:off x="9167813" y="5862638"/>
              <a:ext cx="130175" cy="95250"/>
            </a:xfrm>
            <a:custGeom>
              <a:avLst/>
              <a:gdLst>
                <a:gd name="T0" fmla="*/ 749 w 814"/>
                <a:gd name="T1" fmla="*/ 0 h 605"/>
                <a:gd name="T2" fmla="*/ 764 w 814"/>
                <a:gd name="T3" fmla="*/ 0 h 605"/>
                <a:gd name="T4" fmla="*/ 779 w 814"/>
                <a:gd name="T5" fmla="*/ 5 h 605"/>
                <a:gd name="T6" fmla="*/ 792 w 814"/>
                <a:gd name="T7" fmla="*/ 14 h 605"/>
                <a:gd name="T8" fmla="*/ 804 w 814"/>
                <a:gd name="T9" fmla="*/ 26 h 605"/>
                <a:gd name="T10" fmla="*/ 811 w 814"/>
                <a:gd name="T11" fmla="*/ 40 h 605"/>
                <a:gd name="T12" fmla="*/ 814 w 814"/>
                <a:gd name="T13" fmla="*/ 55 h 605"/>
                <a:gd name="T14" fmla="*/ 813 w 814"/>
                <a:gd name="T15" fmla="*/ 70 h 605"/>
                <a:gd name="T16" fmla="*/ 808 w 814"/>
                <a:gd name="T17" fmla="*/ 85 h 605"/>
                <a:gd name="T18" fmla="*/ 799 w 814"/>
                <a:gd name="T19" fmla="*/ 99 h 605"/>
                <a:gd name="T20" fmla="*/ 384 w 814"/>
                <a:gd name="T21" fmla="*/ 585 h 605"/>
                <a:gd name="T22" fmla="*/ 370 w 814"/>
                <a:gd name="T23" fmla="*/ 596 h 605"/>
                <a:gd name="T24" fmla="*/ 354 w 814"/>
                <a:gd name="T25" fmla="*/ 603 h 605"/>
                <a:gd name="T26" fmla="*/ 338 w 814"/>
                <a:gd name="T27" fmla="*/ 605 h 605"/>
                <a:gd name="T28" fmla="*/ 325 w 814"/>
                <a:gd name="T29" fmla="*/ 604 h 605"/>
                <a:gd name="T30" fmla="*/ 313 w 814"/>
                <a:gd name="T31" fmla="*/ 600 h 605"/>
                <a:gd name="T32" fmla="*/ 301 w 814"/>
                <a:gd name="T33" fmla="*/ 593 h 605"/>
                <a:gd name="T34" fmla="*/ 23 w 814"/>
                <a:gd name="T35" fmla="*/ 385 h 605"/>
                <a:gd name="T36" fmla="*/ 12 w 814"/>
                <a:gd name="T37" fmla="*/ 374 h 605"/>
                <a:gd name="T38" fmla="*/ 5 w 814"/>
                <a:gd name="T39" fmla="*/ 360 h 605"/>
                <a:gd name="T40" fmla="*/ 1 w 814"/>
                <a:gd name="T41" fmla="*/ 345 h 605"/>
                <a:gd name="T42" fmla="*/ 0 w 814"/>
                <a:gd name="T43" fmla="*/ 329 h 605"/>
                <a:gd name="T44" fmla="*/ 4 w 814"/>
                <a:gd name="T45" fmla="*/ 315 h 605"/>
                <a:gd name="T46" fmla="*/ 12 w 814"/>
                <a:gd name="T47" fmla="*/ 300 h 605"/>
                <a:gd name="T48" fmla="*/ 23 w 814"/>
                <a:gd name="T49" fmla="*/ 289 h 605"/>
                <a:gd name="T50" fmla="*/ 37 w 814"/>
                <a:gd name="T51" fmla="*/ 281 h 605"/>
                <a:gd name="T52" fmla="*/ 51 w 814"/>
                <a:gd name="T53" fmla="*/ 277 h 605"/>
                <a:gd name="T54" fmla="*/ 67 w 814"/>
                <a:gd name="T55" fmla="*/ 277 h 605"/>
                <a:gd name="T56" fmla="*/ 82 w 814"/>
                <a:gd name="T57" fmla="*/ 281 h 605"/>
                <a:gd name="T58" fmla="*/ 97 w 814"/>
                <a:gd name="T59" fmla="*/ 288 h 605"/>
                <a:gd name="T60" fmla="*/ 328 w 814"/>
                <a:gd name="T61" fmla="*/ 463 h 605"/>
                <a:gd name="T62" fmla="*/ 708 w 814"/>
                <a:gd name="T63" fmla="*/ 20 h 605"/>
                <a:gd name="T64" fmla="*/ 719 w 814"/>
                <a:gd name="T65" fmla="*/ 9 h 605"/>
                <a:gd name="T66" fmla="*/ 733 w 814"/>
                <a:gd name="T67" fmla="*/ 3 h 605"/>
                <a:gd name="T68" fmla="*/ 749 w 814"/>
                <a:gd name="T69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5">
                  <a:moveTo>
                    <a:pt x="749" y="0"/>
                  </a:moveTo>
                  <a:lnTo>
                    <a:pt x="764" y="0"/>
                  </a:lnTo>
                  <a:lnTo>
                    <a:pt x="779" y="5"/>
                  </a:lnTo>
                  <a:lnTo>
                    <a:pt x="792" y="14"/>
                  </a:lnTo>
                  <a:lnTo>
                    <a:pt x="804" y="26"/>
                  </a:lnTo>
                  <a:lnTo>
                    <a:pt x="811" y="40"/>
                  </a:lnTo>
                  <a:lnTo>
                    <a:pt x="814" y="55"/>
                  </a:lnTo>
                  <a:lnTo>
                    <a:pt x="813" y="70"/>
                  </a:lnTo>
                  <a:lnTo>
                    <a:pt x="808" y="85"/>
                  </a:lnTo>
                  <a:lnTo>
                    <a:pt x="799" y="99"/>
                  </a:lnTo>
                  <a:lnTo>
                    <a:pt x="384" y="585"/>
                  </a:lnTo>
                  <a:lnTo>
                    <a:pt x="370" y="596"/>
                  </a:lnTo>
                  <a:lnTo>
                    <a:pt x="354" y="603"/>
                  </a:lnTo>
                  <a:lnTo>
                    <a:pt x="338" y="605"/>
                  </a:lnTo>
                  <a:lnTo>
                    <a:pt x="325" y="604"/>
                  </a:lnTo>
                  <a:lnTo>
                    <a:pt x="313" y="600"/>
                  </a:lnTo>
                  <a:lnTo>
                    <a:pt x="301" y="593"/>
                  </a:lnTo>
                  <a:lnTo>
                    <a:pt x="23" y="385"/>
                  </a:lnTo>
                  <a:lnTo>
                    <a:pt x="12" y="374"/>
                  </a:lnTo>
                  <a:lnTo>
                    <a:pt x="5" y="360"/>
                  </a:lnTo>
                  <a:lnTo>
                    <a:pt x="1" y="345"/>
                  </a:lnTo>
                  <a:lnTo>
                    <a:pt x="0" y="329"/>
                  </a:lnTo>
                  <a:lnTo>
                    <a:pt x="4" y="315"/>
                  </a:lnTo>
                  <a:lnTo>
                    <a:pt x="12" y="300"/>
                  </a:lnTo>
                  <a:lnTo>
                    <a:pt x="23" y="289"/>
                  </a:lnTo>
                  <a:lnTo>
                    <a:pt x="37" y="281"/>
                  </a:lnTo>
                  <a:lnTo>
                    <a:pt x="51" y="277"/>
                  </a:lnTo>
                  <a:lnTo>
                    <a:pt x="67" y="277"/>
                  </a:lnTo>
                  <a:lnTo>
                    <a:pt x="82" y="281"/>
                  </a:lnTo>
                  <a:lnTo>
                    <a:pt x="97" y="288"/>
                  </a:lnTo>
                  <a:lnTo>
                    <a:pt x="328" y="463"/>
                  </a:lnTo>
                  <a:lnTo>
                    <a:pt x="708" y="20"/>
                  </a:lnTo>
                  <a:lnTo>
                    <a:pt x="719" y="9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46"/>
            <p:cNvSpPr>
              <a:spLocks/>
            </p:cNvSpPr>
            <p:nvPr/>
          </p:nvSpPr>
          <p:spPr bwMode="auto">
            <a:xfrm>
              <a:off x="9167813" y="5995988"/>
              <a:ext cx="130175" cy="96838"/>
            </a:xfrm>
            <a:custGeom>
              <a:avLst/>
              <a:gdLst>
                <a:gd name="T0" fmla="*/ 749 w 814"/>
                <a:gd name="T1" fmla="*/ 0 h 606"/>
                <a:gd name="T2" fmla="*/ 764 w 814"/>
                <a:gd name="T3" fmla="*/ 1 h 606"/>
                <a:gd name="T4" fmla="*/ 779 w 814"/>
                <a:gd name="T5" fmla="*/ 5 h 606"/>
                <a:gd name="T6" fmla="*/ 792 w 814"/>
                <a:gd name="T7" fmla="*/ 15 h 606"/>
                <a:gd name="T8" fmla="*/ 804 w 814"/>
                <a:gd name="T9" fmla="*/ 27 h 606"/>
                <a:gd name="T10" fmla="*/ 811 w 814"/>
                <a:gd name="T11" fmla="*/ 40 h 606"/>
                <a:gd name="T12" fmla="*/ 814 w 814"/>
                <a:gd name="T13" fmla="*/ 56 h 606"/>
                <a:gd name="T14" fmla="*/ 813 w 814"/>
                <a:gd name="T15" fmla="*/ 71 h 606"/>
                <a:gd name="T16" fmla="*/ 808 w 814"/>
                <a:gd name="T17" fmla="*/ 86 h 606"/>
                <a:gd name="T18" fmla="*/ 799 w 814"/>
                <a:gd name="T19" fmla="*/ 100 h 606"/>
                <a:gd name="T20" fmla="*/ 384 w 814"/>
                <a:gd name="T21" fmla="*/ 585 h 606"/>
                <a:gd name="T22" fmla="*/ 370 w 814"/>
                <a:gd name="T23" fmla="*/ 596 h 606"/>
                <a:gd name="T24" fmla="*/ 354 w 814"/>
                <a:gd name="T25" fmla="*/ 604 h 606"/>
                <a:gd name="T26" fmla="*/ 338 w 814"/>
                <a:gd name="T27" fmla="*/ 606 h 606"/>
                <a:gd name="T28" fmla="*/ 325 w 814"/>
                <a:gd name="T29" fmla="*/ 605 h 606"/>
                <a:gd name="T30" fmla="*/ 313 w 814"/>
                <a:gd name="T31" fmla="*/ 600 h 606"/>
                <a:gd name="T32" fmla="*/ 301 w 814"/>
                <a:gd name="T33" fmla="*/ 594 h 606"/>
                <a:gd name="T34" fmla="*/ 23 w 814"/>
                <a:gd name="T35" fmla="*/ 385 h 606"/>
                <a:gd name="T36" fmla="*/ 12 w 814"/>
                <a:gd name="T37" fmla="*/ 374 h 606"/>
                <a:gd name="T38" fmla="*/ 5 w 814"/>
                <a:gd name="T39" fmla="*/ 361 h 606"/>
                <a:gd name="T40" fmla="*/ 1 w 814"/>
                <a:gd name="T41" fmla="*/ 346 h 606"/>
                <a:gd name="T42" fmla="*/ 0 w 814"/>
                <a:gd name="T43" fmla="*/ 331 h 606"/>
                <a:gd name="T44" fmla="*/ 4 w 814"/>
                <a:gd name="T45" fmla="*/ 315 h 606"/>
                <a:gd name="T46" fmla="*/ 12 w 814"/>
                <a:gd name="T47" fmla="*/ 301 h 606"/>
                <a:gd name="T48" fmla="*/ 23 w 814"/>
                <a:gd name="T49" fmla="*/ 289 h 606"/>
                <a:gd name="T50" fmla="*/ 37 w 814"/>
                <a:gd name="T51" fmla="*/ 282 h 606"/>
                <a:gd name="T52" fmla="*/ 51 w 814"/>
                <a:gd name="T53" fmla="*/ 278 h 606"/>
                <a:gd name="T54" fmla="*/ 67 w 814"/>
                <a:gd name="T55" fmla="*/ 277 h 606"/>
                <a:gd name="T56" fmla="*/ 82 w 814"/>
                <a:gd name="T57" fmla="*/ 281 h 606"/>
                <a:gd name="T58" fmla="*/ 97 w 814"/>
                <a:gd name="T59" fmla="*/ 289 h 606"/>
                <a:gd name="T60" fmla="*/ 328 w 814"/>
                <a:gd name="T61" fmla="*/ 463 h 606"/>
                <a:gd name="T62" fmla="*/ 708 w 814"/>
                <a:gd name="T63" fmla="*/ 21 h 606"/>
                <a:gd name="T64" fmla="*/ 719 w 814"/>
                <a:gd name="T65" fmla="*/ 10 h 606"/>
                <a:gd name="T66" fmla="*/ 733 w 814"/>
                <a:gd name="T67" fmla="*/ 3 h 606"/>
                <a:gd name="T68" fmla="*/ 749 w 814"/>
                <a:gd name="T69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6">
                  <a:moveTo>
                    <a:pt x="749" y="0"/>
                  </a:moveTo>
                  <a:lnTo>
                    <a:pt x="764" y="1"/>
                  </a:lnTo>
                  <a:lnTo>
                    <a:pt x="779" y="5"/>
                  </a:lnTo>
                  <a:lnTo>
                    <a:pt x="792" y="15"/>
                  </a:lnTo>
                  <a:lnTo>
                    <a:pt x="804" y="27"/>
                  </a:lnTo>
                  <a:lnTo>
                    <a:pt x="811" y="40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8" y="86"/>
                  </a:lnTo>
                  <a:lnTo>
                    <a:pt x="799" y="100"/>
                  </a:lnTo>
                  <a:lnTo>
                    <a:pt x="384" y="585"/>
                  </a:lnTo>
                  <a:lnTo>
                    <a:pt x="370" y="596"/>
                  </a:lnTo>
                  <a:lnTo>
                    <a:pt x="354" y="604"/>
                  </a:lnTo>
                  <a:lnTo>
                    <a:pt x="338" y="606"/>
                  </a:lnTo>
                  <a:lnTo>
                    <a:pt x="325" y="605"/>
                  </a:lnTo>
                  <a:lnTo>
                    <a:pt x="313" y="600"/>
                  </a:lnTo>
                  <a:lnTo>
                    <a:pt x="301" y="594"/>
                  </a:lnTo>
                  <a:lnTo>
                    <a:pt x="23" y="385"/>
                  </a:lnTo>
                  <a:lnTo>
                    <a:pt x="12" y="374"/>
                  </a:lnTo>
                  <a:lnTo>
                    <a:pt x="5" y="361"/>
                  </a:lnTo>
                  <a:lnTo>
                    <a:pt x="1" y="346"/>
                  </a:lnTo>
                  <a:lnTo>
                    <a:pt x="0" y="331"/>
                  </a:lnTo>
                  <a:lnTo>
                    <a:pt x="4" y="315"/>
                  </a:lnTo>
                  <a:lnTo>
                    <a:pt x="12" y="301"/>
                  </a:lnTo>
                  <a:lnTo>
                    <a:pt x="23" y="289"/>
                  </a:lnTo>
                  <a:lnTo>
                    <a:pt x="37" y="282"/>
                  </a:lnTo>
                  <a:lnTo>
                    <a:pt x="51" y="278"/>
                  </a:lnTo>
                  <a:lnTo>
                    <a:pt x="67" y="277"/>
                  </a:lnTo>
                  <a:lnTo>
                    <a:pt x="82" y="281"/>
                  </a:lnTo>
                  <a:lnTo>
                    <a:pt x="97" y="289"/>
                  </a:lnTo>
                  <a:lnTo>
                    <a:pt x="328" y="463"/>
                  </a:lnTo>
                  <a:lnTo>
                    <a:pt x="708" y="21"/>
                  </a:lnTo>
                  <a:lnTo>
                    <a:pt x="719" y="10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9167813" y="6140450"/>
              <a:ext cx="130175" cy="96838"/>
            </a:xfrm>
            <a:custGeom>
              <a:avLst/>
              <a:gdLst>
                <a:gd name="T0" fmla="*/ 749 w 814"/>
                <a:gd name="T1" fmla="*/ 0 h 606"/>
                <a:gd name="T2" fmla="*/ 764 w 814"/>
                <a:gd name="T3" fmla="*/ 1 h 606"/>
                <a:gd name="T4" fmla="*/ 779 w 814"/>
                <a:gd name="T5" fmla="*/ 6 h 606"/>
                <a:gd name="T6" fmla="*/ 792 w 814"/>
                <a:gd name="T7" fmla="*/ 15 h 606"/>
                <a:gd name="T8" fmla="*/ 804 w 814"/>
                <a:gd name="T9" fmla="*/ 26 h 606"/>
                <a:gd name="T10" fmla="*/ 811 w 814"/>
                <a:gd name="T11" fmla="*/ 41 h 606"/>
                <a:gd name="T12" fmla="*/ 814 w 814"/>
                <a:gd name="T13" fmla="*/ 56 h 606"/>
                <a:gd name="T14" fmla="*/ 813 w 814"/>
                <a:gd name="T15" fmla="*/ 72 h 606"/>
                <a:gd name="T16" fmla="*/ 808 w 814"/>
                <a:gd name="T17" fmla="*/ 86 h 606"/>
                <a:gd name="T18" fmla="*/ 799 w 814"/>
                <a:gd name="T19" fmla="*/ 101 h 606"/>
                <a:gd name="T20" fmla="*/ 384 w 814"/>
                <a:gd name="T21" fmla="*/ 585 h 606"/>
                <a:gd name="T22" fmla="*/ 370 w 814"/>
                <a:gd name="T23" fmla="*/ 597 h 606"/>
                <a:gd name="T24" fmla="*/ 354 w 814"/>
                <a:gd name="T25" fmla="*/ 604 h 606"/>
                <a:gd name="T26" fmla="*/ 338 w 814"/>
                <a:gd name="T27" fmla="*/ 606 h 606"/>
                <a:gd name="T28" fmla="*/ 325 w 814"/>
                <a:gd name="T29" fmla="*/ 605 h 606"/>
                <a:gd name="T30" fmla="*/ 313 w 814"/>
                <a:gd name="T31" fmla="*/ 601 h 606"/>
                <a:gd name="T32" fmla="*/ 301 w 814"/>
                <a:gd name="T33" fmla="*/ 594 h 606"/>
                <a:gd name="T34" fmla="*/ 23 w 814"/>
                <a:gd name="T35" fmla="*/ 386 h 606"/>
                <a:gd name="T36" fmla="*/ 12 w 814"/>
                <a:gd name="T37" fmla="*/ 374 h 606"/>
                <a:gd name="T38" fmla="*/ 5 w 814"/>
                <a:gd name="T39" fmla="*/ 361 h 606"/>
                <a:gd name="T40" fmla="*/ 1 w 814"/>
                <a:gd name="T41" fmla="*/ 347 h 606"/>
                <a:gd name="T42" fmla="*/ 0 w 814"/>
                <a:gd name="T43" fmla="*/ 331 h 606"/>
                <a:gd name="T44" fmla="*/ 4 w 814"/>
                <a:gd name="T45" fmla="*/ 316 h 606"/>
                <a:gd name="T46" fmla="*/ 12 w 814"/>
                <a:gd name="T47" fmla="*/ 301 h 606"/>
                <a:gd name="T48" fmla="*/ 23 w 814"/>
                <a:gd name="T49" fmla="*/ 290 h 606"/>
                <a:gd name="T50" fmla="*/ 37 w 814"/>
                <a:gd name="T51" fmla="*/ 281 h 606"/>
                <a:gd name="T52" fmla="*/ 51 w 814"/>
                <a:gd name="T53" fmla="*/ 277 h 606"/>
                <a:gd name="T54" fmla="*/ 67 w 814"/>
                <a:gd name="T55" fmla="*/ 277 h 606"/>
                <a:gd name="T56" fmla="*/ 82 w 814"/>
                <a:gd name="T57" fmla="*/ 281 h 606"/>
                <a:gd name="T58" fmla="*/ 97 w 814"/>
                <a:gd name="T59" fmla="*/ 290 h 606"/>
                <a:gd name="T60" fmla="*/ 328 w 814"/>
                <a:gd name="T61" fmla="*/ 463 h 606"/>
                <a:gd name="T62" fmla="*/ 708 w 814"/>
                <a:gd name="T63" fmla="*/ 21 h 606"/>
                <a:gd name="T64" fmla="*/ 719 w 814"/>
                <a:gd name="T65" fmla="*/ 11 h 606"/>
                <a:gd name="T66" fmla="*/ 733 w 814"/>
                <a:gd name="T67" fmla="*/ 3 h 606"/>
                <a:gd name="T68" fmla="*/ 749 w 814"/>
                <a:gd name="T69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6">
                  <a:moveTo>
                    <a:pt x="749" y="0"/>
                  </a:moveTo>
                  <a:lnTo>
                    <a:pt x="764" y="1"/>
                  </a:lnTo>
                  <a:lnTo>
                    <a:pt x="779" y="6"/>
                  </a:lnTo>
                  <a:lnTo>
                    <a:pt x="792" y="15"/>
                  </a:lnTo>
                  <a:lnTo>
                    <a:pt x="804" y="26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8" y="86"/>
                  </a:lnTo>
                  <a:lnTo>
                    <a:pt x="799" y="101"/>
                  </a:lnTo>
                  <a:lnTo>
                    <a:pt x="384" y="585"/>
                  </a:lnTo>
                  <a:lnTo>
                    <a:pt x="370" y="597"/>
                  </a:lnTo>
                  <a:lnTo>
                    <a:pt x="354" y="604"/>
                  </a:lnTo>
                  <a:lnTo>
                    <a:pt x="338" y="606"/>
                  </a:lnTo>
                  <a:lnTo>
                    <a:pt x="325" y="605"/>
                  </a:lnTo>
                  <a:lnTo>
                    <a:pt x="313" y="601"/>
                  </a:lnTo>
                  <a:lnTo>
                    <a:pt x="301" y="594"/>
                  </a:lnTo>
                  <a:lnTo>
                    <a:pt x="23" y="386"/>
                  </a:lnTo>
                  <a:lnTo>
                    <a:pt x="12" y="374"/>
                  </a:lnTo>
                  <a:lnTo>
                    <a:pt x="5" y="361"/>
                  </a:lnTo>
                  <a:lnTo>
                    <a:pt x="1" y="347"/>
                  </a:lnTo>
                  <a:lnTo>
                    <a:pt x="0" y="331"/>
                  </a:lnTo>
                  <a:lnTo>
                    <a:pt x="4" y="316"/>
                  </a:lnTo>
                  <a:lnTo>
                    <a:pt x="12" y="301"/>
                  </a:lnTo>
                  <a:lnTo>
                    <a:pt x="23" y="290"/>
                  </a:lnTo>
                  <a:lnTo>
                    <a:pt x="37" y="281"/>
                  </a:lnTo>
                  <a:lnTo>
                    <a:pt x="51" y="277"/>
                  </a:lnTo>
                  <a:lnTo>
                    <a:pt x="67" y="277"/>
                  </a:lnTo>
                  <a:lnTo>
                    <a:pt x="82" y="281"/>
                  </a:lnTo>
                  <a:lnTo>
                    <a:pt x="97" y="290"/>
                  </a:lnTo>
                  <a:lnTo>
                    <a:pt x="328" y="463"/>
                  </a:lnTo>
                  <a:lnTo>
                    <a:pt x="708" y="21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9096375" y="5794375"/>
              <a:ext cx="519113" cy="519113"/>
            </a:xfrm>
            <a:custGeom>
              <a:avLst/>
              <a:gdLst>
                <a:gd name="T0" fmla="*/ 2603 w 3274"/>
                <a:gd name="T1" fmla="*/ 3 h 3274"/>
                <a:gd name="T2" fmla="*/ 2793 w 3274"/>
                <a:gd name="T3" fmla="*/ 46 h 3274"/>
                <a:gd name="T4" fmla="*/ 2961 w 3274"/>
                <a:gd name="T5" fmla="*/ 135 h 3274"/>
                <a:gd name="T6" fmla="*/ 3100 w 3274"/>
                <a:gd name="T7" fmla="*/ 262 h 3274"/>
                <a:gd name="T8" fmla="*/ 3202 w 3274"/>
                <a:gd name="T9" fmla="*/ 422 h 3274"/>
                <a:gd name="T10" fmla="*/ 3261 w 3274"/>
                <a:gd name="T11" fmla="*/ 606 h 3274"/>
                <a:gd name="T12" fmla="*/ 3274 w 3274"/>
                <a:gd name="T13" fmla="*/ 2060 h 3274"/>
                <a:gd name="T14" fmla="*/ 3249 w 3274"/>
                <a:gd name="T15" fmla="*/ 2110 h 3274"/>
                <a:gd name="T16" fmla="*/ 3194 w 3274"/>
                <a:gd name="T17" fmla="*/ 2118 h 3274"/>
                <a:gd name="T18" fmla="*/ 3156 w 3274"/>
                <a:gd name="T19" fmla="*/ 2080 h 3274"/>
                <a:gd name="T20" fmla="*/ 3150 w 3274"/>
                <a:gd name="T21" fmla="*/ 675 h 3274"/>
                <a:gd name="T22" fmla="*/ 3104 w 3274"/>
                <a:gd name="T23" fmla="*/ 498 h 3274"/>
                <a:gd name="T24" fmla="*/ 3011 w 3274"/>
                <a:gd name="T25" fmla="*/ 345 h 3274"/>
                <a:gd name="T26" fmla="*/ 2880 w 3274"/>
                <a:gd name="T27" fmla="*/ 226 h 3274"/>
                <a:gd name="T28" fmla="*/ 2719 w 3274"/>
                <a:gd name="T29" fmla="*/ 149 h 3274"/>
                <a:gd name="T30" fmla="*/ 2536 w 3274"/>
                <a:gd name="T31" fmla="*/ 121 h 3274"/>
                <a:gd name="T32" fmla="*/ 614 w 3274"/>
                <a:gd name="T33" fmla="*/ 133 h 3274"/>
                <a:gd name="T34" fmla="*/ 444 w 3274"/>
                <a:gd name="T35" fmla="*/ 195 h 3274"/>
                <a:gd name="T36" fmla="*/ 303 w 3274"/>
                <a:gd name="T37" fmla="*/ 302 h 3274"/>
                <a:gd name="T38" fmla="*/ 196 w 3274"/>
                <a:gd name="T39" fmla="*/ 444 h 3274"/>
                <a:gd name="T40" fmla="*/ 134 w 3274"/>
                <a:gd name="T41" fmla="*/ 614 h 3274"/>
                <a:gd name="T42" fmla="*/ 121 w 3274"/>
                <a:gd name="T43" fmla="*/ 2536 h 3274"/>
                <a:gd name="T44" fmla="*/ 149 w 3274"/>
                <a:gd name="T45" fmla="*/ 2719 h 3274"/>
                <a:gd name="T46" fmla="*/ 227 w 3274"/>
                <a:gd name="T47" fmla="*/ 2880 h 3274"/>
                <a:gd name="T48" fmla="*/ 346 w 3274"/>
                <a:gd name="T49" fmla="*/ 3011 h 3274"/>
                <a:gd name="T50" fmla="*/ 498 w 3274"/>
                <a:gd name="T51" fmla="*/ 3103 h 3274"/>
                <a:gd name="T52" fmla="*/ 675 w 3274"/>
                <a:gd name="T53" fmla="*/ 3149 h 3274"/>
                <a:gd name="T54" fmla="*/ 1414 w 3274"/>
                <a:gd name="T55" fmla="*/ 3155 h 3274"/>
                <a:gd name="T56" fmla="*/ 1452 w 3274"/>
                <a:gd name="T57" fmla="*/ 3193 h 3274"/>
                <a:gd name="T58" fmla="*/ 1444 w 3274"/>
                <a:gd name="T59" fmla="*/ 3249 h 3274"/>
                <a:gd name="T60" fmla="*/ 1394 w 3274"/>
                <a:gd name="T61" fmla="*/ 3274 h 3274"/>
                <a:gd name="T62" fmla="*/ 606 w 3274"/>
                <a:gd name="T63" fmla="*/ 3261 h 3274"/>
                <a:gd name="T64" fmla="*/ 422 w 3274"/>
                <a:gd name="T65" fmla="*/ 3202 h 3274"/>
                <a:gd name="T66" fmla="*/ 262 w 3274"/>
                <a:gd name="T67" fmla="*/ 3099 h 3274"/>
                <a:gd name="T68" fmla="*/ 135 w 3274"/>
                <a:gd name="T69" fmla="*/ 2960 h 3274"/>
                <a:gd name="T70" fmla="*/ 47 w 3274"/>
                <a:gd name="T71" fmla="*/ 2792 h 3274"/>
                <a:gd name="T72" fmla="*/ 3 w 3274"/>
                <a:gd name="T73" fmla="*/ 2602 h 3274"/>
                <a:gd name="T74" fmla="*/ 3 w 3274"/>
                <a:gd name="T75" fmla="*/ 671 h 3274"/>
                <a:gd name="T76" fmla="*/ 47 w 3274"/>
                <a:gd name="T77" fmla="*/ 480 h 3274"/>
                <a:gd name="T78" fmla="*/ 135 w 3274"/>
                <a:gd name="T79" fmla="*/ 312 h 3274"/>
                <a:gd name="T80" fmla="*/ 262 w 3274"/>
                <a:gd name="T81" fmla="*/ 174 h 3274"/>
                <a:gd name="T82" fmla="*/ 422 w 3274"/>
                <a:gd name="T83" fmla="*/ 71 h 3274"/>
                <a:gd name="T84" fmla="*/ 606 w 3274"/>
                <a:gd name="T85" fmla="*/ 11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4" h="3274">
                  <a:moveTo>
                    <a:pt x="738" y="0"/>
                  </a:moveTo>
                  <a:lnTo>
                    <a:pt x="2536" y="0"/>
                  </a:lnTo>
                  <a:lnTo>
                    <a:pt x="2603" y="3"/>
                  </a:lnTo>
                  <a:lnTo>
                    <a:pt x="2668" y="11"/>
                  </a:lnTo>
                  <a:lnTo>
                    <a:pt x="2731" y="26"/>
                  </a:lnTo>
                  <a:lnTo>
                    <a:pt x="2793" y="46"/>
                  </a:lnTo>
                  <a:lnTo>
                    <a:pt x="2852" y="71"/>
                  </a:lnTo>
                  <a:lnTo>
                    <a:pt x="2908" y="100"/>
                  </a:lnTo>
                  <a:lnTo>
                    <a:pt x="2961" y="135"/>
                  </a:lnTo>
                  <a:lnTo>
                    <a:pt x="3011" y="174"/>
                  </a:lnTo>
                  <a:lnTo>
                    <a:pt x="3058" y="216"/>
                  </a:lnTo>
                  <a:lnTo>
                    <a:pt x="3100" y="262"/>
                  </a:lnTo>
                  <a:lnTo>
                    <a:pt x="3138" y="312"/>
                  </a:lnTo>
                  <a:lnTo>
                    <a:pt x="3172" y="366"/>
                  </a:lnTo>
                  <a:lnTo>
                    <a:pt x="3202" y="422"/>
                  </a:lnTo>
                  <a:lnTo>
                    <a:pt x="3227" y="480"/>
                  </a:lnTo>
                  <a:lnTo>
                    <a:pt x="3247" y="541"/>
                  </a:lnTo>
                  <a:lnTo>
                    <a:pt x="3261" y="606"/>
                  </a:lnTo>
                  <a:lnTo>
                    <a:pt x="3271" y="671"/>
                  </a:lnTo>
                  <a:lnTo>
                    <a:pt x="3274" y="738"/>
                  </a:lnTo>
                  <a:lnTo>
                    <a:pt x="3274" y="2060"/>
                  </a:lnTo>
                  <a:lnTo>
                    <a:pt x="3271" y="2080"/>
                  </a:lnTo>
                  <a:lnTo>
                    <a:pt x="3262" y="2097"/>
                  </a:lnTo>
                  <a:lnTo>
                    <a:pt x="3249" y="2110"/>
                  </a:lnTo>
                  <a:lnTo>
                    <a:pt x="3232" y="2118"/>
                  </a:lnTo>
                  <a:lnTo>
                    <a:pt x="3213" y="2121"/>
                  </a:lnTo>
                  <a:lnTo>
                    <a:pt x="3194" y="2118"/>
                  </a:lnTo>
                  <a:lnTo>
                    <a:pt x="3178" y="2110"/>
                  </a:lnTo>
                  <a:lnTo>
                    <a:pt x="3164" y="2097"/>
                  </a:lnTo>
                  <a:lnTo>
                    <a:pt x="3156" y="2080"/>
                  </a:lnTo>
                  <a:lnTo>
                    <a:pt x="3153" y="2060"/>
                  </a:lnTo>
                  <a:lnTo>
                    <a:pt x="3153" y="738"/>
                  </a:lnTo>
                  <a:lnTo>
                    <a:pt x="3150" y="675"/>
                  </a:lnTo>
                  <a:lnTo>
                    <a:pt x="3140" y="614"/>
                  </a:lnTo>
                  <a:lnTo>
                    <a:pt x="3125" y="555"/>
                  </a:lnTo>
                  <a:lnTo>
                    <a:pt x="3104" y="498"/>
                  </a:lnTo>
                  <a:lnTo>
                    <a:pt x="3078" y="444"/>
                  </a:lnTo>
                  <a:lnTo>
                    <a:pt x="3047" y="393"/>
                  </a:lnTo>
                  <a:lnTo>
                    <a:pt x="3011" y="345"/>
                  </a:lnTo>
                  <a:lnTo>
                    <a:pt x="2972" y="302"/>
                  </a:lnTo>
                  <a:lnTo>
                    <a:pt x="2927" y="262"/>
                  </a:lnTo>
                  <a:lnTo>
                    <a:pt x="2880" y="226"/>
                  </a:lnTo>
                  <a:lnTo>
                    <a:pt x="2829" y="195"/>
                  </a:lnTo>
                  <a:lnTo>
                    <a:pt x="2776" y="169"/>
                  </a:lnTo>
                  <a:lnTo>
                    <a:pt x="2719" y="149"/>
                  </a:lnTo>
                  <a:lnTo>
                    <a:pt x="2660" y="133"/>
                  </a:lnTo>
                  <a:lnTo>
                    <a:pt x="2599" y="124"/>
                  </a:lnTo>
                  <a:lnTo>
                    <a:pt x="2536" y="121"/>
                  </a:lnTo>
                  <a:lnTo>
                    <a:pt x="738" y="121"/>
                  </a:lnTo>
                  <a:lnTo>
                    <a:pt x="675" y="124"/>
                  </a:lnTo>
                  <a:lnTo>
                    <a:pt x="614" y="133"/>
                  </a:lnTo>
                  <a:lnTo>
                    <a:pt x="555" y="149"/>
                  </a:lnTo>
                  <a:lnTo>
                    <a:pt x="498" y="169"/>
                  </a:lnTo>
                  <a:lnTo>
                    <a:pt x="444" y="195"/>
                  </a:lnTo>
                  <a:lnTo>
                    <a:pt x="394" y="226"/>
                  </a:lnTo>
                  <a:lnTo>
                    <a:pt x="346" y="262"/>
                  </a:lnTo>
                  <a:lnTo>
                    <a:pt x="303" y="302"/>
                  </a:lnTo>
                  <a:lnTo>
                    <a:pt x="262" y="345"/>
                  </a:lnTo>
                  <a:lnTo>
                    <a:pt x="227" y="393"/>
                  </a:lnTo>
                  <a:lnTo>
                    <a:pt x="196" y="444"/>
                  </a:lnTo>
                  <a:lnTo>
                    <a:pt x="169" y="498"/>
                  </a:lnTo>
                  <a:lnTo>
                    <a:pt x="149" y="555"/>
                  </a:lnTo>
                  <a:lnTo>
                    <a:pt x="134" y="614"/>
                  </a:lnTo>
                  <a:lnTo>
                    <a:pt x="125" y="675"/>
                  </a:lnTo>
                  <a:lnTo>
                    <a:pt x="121" y="738"/>
                  </a:lnTo>
                  <a:lnTo>
                    <a:pt x="121" y="2536"/>
                  </a:lnTo>
                  <a:lnTo>
                    <a:pt x="125" y="2598"/>
                  </a:lnTo>
                  <a:lnTo>
                    <a:pt x="134" y="2660"/>
                  </a:lnTo>
                  <a:lnTo>
                    <a:pt x="149" y="2719"/>
                  </a:lnTo>
                  <a:lnTo>
                    <a:pt x="169" y="2776"/>
                  </a:lnTo>
                  <a:lnTo>
                    <a:pt x="196" y="2829"/>
                  </a:lnTo>
                  <a:lnTo>
                    <a:pt x="227" y="2880"/>
                  </a:lnTo>
                  <a:lnTo>
                    <a:pt x="262" y="2927"/>
                  </a:lnTo>
                  <a:lnTo>
                    <a:pt x="303" y="2971"/>
                  </a:lnTo>
                  <a:lnTo>
                    <a:pt x="346" y="3011"/>
                  </a:lnTo>
                  <a:lnTo>
                    <a:pt x="394" y="3046"/>
                  </a:lnTo>
                  <a:lnTo>
                    <a:pt x="444" y="3077"/>
                  </a:lnTo>
                  <a:lnTo>
                    <a:pt x="498" y="3103"/>
                  </a:lnTo>
                  <a:lnTo>
                    <a:pt x="555" y="3125"/>
                  </a:lnTo>
                  <a:lnTo>
                    <a:pt x="614" y="3139"/>
                  </a:lnTo>
                  <a:lnTo>
                    <a:pt x="675" y="3149"/>
                  </a:lnTo>
                  <a:lnTo>
                    <a:pt x="738" y="3152"/>
                  </a:lnTo>
                  <a:lnTo>
                    <a:pt x="1394" y="3152"/>
                  </a:lnTo>
                  <a:lnTo>
                    <a:pt x="1414" y="3155"/>
                  </a:lnTo>
                  <a:lnTo>
                    <a:pt x="1430" y="3164"/>
                  </a:lnTo>
                  <a:lnTo>
                    <a:pt x="1444" y="3176"/>
                  </a:lnTo>
                  <a:lnTo>
                    <a:pt x="1452" y="3193"/>
                  </a:lnTo>
                  <a:lnTo>
                    <a:pt x="1455" y="3213"/>
                  </a:lnTo>
                  <a:lnTo>
                    <a:pt x="1452" y="3231"/>
                  </a:lnTo>
                  <a:lnTo>
                    <a:pt x="1444" y="3249"/>
                  </a:lnTo>
                  <a:lnTo>
                    <a:pt x="1430" y="3261"/>
                  </a:lnTo>
                  <a:lnTo>
                    <a:pt x="1414" y="3270"/>
                  </a:lnTo>
                  <a:lnTo>
                    <a:pt x="1394" y="3274"/>
                  </a:lnTo>
                  <a:lnTo>
                    <a:pt x="738" y="3274"/>
                  </a:lnTo>
                  <a:lnTo>
                    <a:pt x="671" y="3270"/>
                  </a:lnTo>
                  <a:lnTo>
                    <a:pt x="606" y="3261"/>
                  </a:lnTo>
                  <a:lnTo>
                    <a:pt x="543" y="3247"/>
                  </a:lnTo>
                  <a:lnTo>
                    <a:pt x="481" y="3227"/>
                  </a:lnTo>
                  <a:lnTo>
                    <a:pt x="422" y="3202"/>
                  </a:lnTo>
                  <a:lnTo>
                    <a:pt x="366" y="3172"/>
                  </a:lnTo>
                  <a:lnTo>
                    <a:pt x="313" y="3138"/>
                  </a:lnTo>
                  <a:lnTo>
                    <a:pt x="262" y="3099"/>
                  </a:lnTo>
                  <a:lnTo>
                    <a:pt x="217" y="3057"/>
                  </a:lnTo>
                  <a:lnTo>
                    <a:pt x="174" y="3010"/>
                  </a:lnTo>
                  <a:lnTo>
                    <a:pt x="135" y="2960"/>
                  </a:lnTo>
                  <a:lnTo>
                    <a:pt x="101" y="2908"/>
                  </a:lnTo>
                  <a:lnTo>
                    <a:pt x="71" y="2851"/>
                  </a:lnTo>
                  <a:lnTo>
                    <a:pt x="47" y="2792"/>
                  </a:lnTo>
                  <a:lnTo>
                    <a:pt x="27" y="2731"/>
                  </a:lnTo>
                  <a:lnTo>
                    <a:pt x="12" y="2667"/>
                  </a:lnTo>
                  <a:lnTo>
                    <a:pt x="3" y="2602"/>
                  </a:lnTo>
                  <a:lnTo>
                    <a:pt x="0" y="2535"/>
                  </a:lnTo>
                  <a:lnTo>
                    <a:pt x="0" y="738"/>
                  </a:lnTo>
                  <a:lnTo>
                    <a:pt x="3" y="671"/>
                  </a:lnTo>
                  <a:lnTo>
                    <a:pt x="12" y="606"/>
                  </a:lnTo>
                  <a:lnTo>
                    <a:pt x="27" y="541"/>
                  </a:lnTo>
                  <a:lnTo>
                    <a:pt x="47" y="480"/>
                  </a:lnTo>
                  <a:lnTo>
                    <a:pt x="71" y="422"/>
                  </a:lnTo>
                  <a:lnTo>
                    <a:pt x="101" y="366"/>
                  </a:lnTo>
                  <a:lnTo>
                    <a:pt x="135" y="312"/>
                  </a:lnTo>
                  <a:lnTo>
                    <a:pt x="174" y="262"/>
                  </a:lnTo>
                  <a:lnTo>
                    <a:pt x="217" y="216"/>
                  </a:lnTo>
                  <a:lnTo>
                    <a:pt x="262" y="174"/>
                  </a:lnTo>
                  <a:lnTo>
                    <a:pt x="313" y="135"/>
                  </a:lnTo>
                  <a:lnTo>
                    <a:pt x="366" y="100"/>
                  </a:lnTo>
                  <a:lnTo>
                    <a:pt x="422" y="71"/>
                  </a:lnTo>
                  <a:lnTo>
                    <a:pt x="481" y="46"/>
                  </a:lnTo>
                  <a:lnTo>
                    <a:pt x="543" y="26"/>
                  </a:lnTo>
                  <a:lnTo>
                    <a:pt x="606" y="11"/>
                  </a:lnTo>
                  <a:lnTo>
                    <a:pt x="671" y="3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8161028" y="5779730"/>
            <a:ext cx="538163" cy="550862"/>
            <a:chOff x="8159750" y="5775326"/>
            <a:chExt cx="538163" cy="5508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" name="Freeform 53"/>
            <p:cNvSpPr>
              <a:spLocks noEditPoints="1"/>
            </p:cNvSpPr>
            <p:nvPr/>
          </p:nvSpPr>
          <p:spPr bwMode="auto">
            <a:xfrm>
              <a:off x="8448675" y="6075363"/>
              <a:ext cx="249238" cy="250825"/>
            </a:xfrm>
            <a:custGeom>
              <a:avLst/>
              <a:gdLst>
                <a:gd name="T0" fmla="*/ 695 w 1577"/>
                <a:gd name="T1" fmla="*/ 307 h 1585"/>
                <a:gd name="T2" fmla="*/ 513 w 1577"/>
                <a:gd name="T3" fmla="*/ 383 h 1585"/>
                <a:gd name="T4" fmla="*/ 285 w 1577"/>
                <a:gd name="T5" fmla="*/ 352 h 1585"/>
                <a:gd name="T6" fmla="*/ 354 w 1577"/>
                <a:gd name="T7" fmla="*/ 548 h 1585"/>
                <a:gd name="T8" fmla="*/ 255 w 1577"/>
                <a:gd name="T9" fmla="*/ 725 h 1585"/>
                <a:gd name="T10" fmla="*/ 162 w 1577"/>
                <a:gd name="T11" fmla="*/ 845 h 1585"/>
                <a:gd name="T12" fmla="*/ 330 w 1577"/>
                <a:gd name="T13" fmla="*/ 956 h 1585"/>
                <a:gd name="T14" fmla="*/ 355 w 1577"/>
                <a:gd name="T15" fmla="*/ 1157 h 1585"/>
                <a:gd name="T16" fmla="*/ 412 w 1577"/>
                <a:gd name="T17" fmla="*/ 1256 h 1585"/>
                <a:gd name="T18" fmla="*/ 613 w 1577"/>
                <a:gd name="T19" fmla="*/ 1244 h 1585"/>
                <a:gd name="T20" fmla="*/ 752 w 1577"/>
                <a:gd name="T21" fmla="*/ 1390 h 1585"/>
                <a:gd name="T22" fmla="*/ 857 w 1577"/>
                <a:gd name="T23" fmla="*/ 1381 h 1585"/>
                <a:gd name="T24" fmla="*/ 1017 w 1577"/>
                <a:gd name="T25" fmla="*/ 1252 h 1585"/>
                <a:gd name="T26" fmla="*/ 1216 w 1577"/>
                <a:gd name="T27" fmla="*/ 1291 h 1585"/>
                <a:gd name="T28" fmla="*/ 1214 w 1577"/>
                <a:gd name="T29" fmla="*/ 1124 h 1585"/>
                <a:gd name="T30" fmla="*/ 1267 w 1577"/>
                <a:gd name="T31" fmla="*/ 928 h 1585"/>
                <a:gd name="T32" fmla="*/ 1455 w 1577"/>
                <a:gd name="T33" fmla="*/ 839 h 1585"/>
                <a:gd name="T34" fmla="*/ 1296 w 1577"/>
                <a:gd name="T35" fmla="*/ 702 h 1585"/>
                <a:gd name="T36" fmla="*/ 1222 w 1577"/>
                <a:gd name="T37" fmla="*/ 513 h 1585"/>
                <a:gd name="T38" fmla="*/ 1245 w 1577"/>
                <a:gd name="T39" fmla="*/ 305 h 1585"/>
                <a:gd name="T40" fmla="*/ 1049 w 1577"/>
                <a:gd name="T41" fmla="*/ 367 h 1585"/>
                <a:gd name="T42" fmla="*/ 877 w 1577"/>
                <a:gd name="T43" fmla="*/ 260 h 1585"/>
                <a:gd name="T44" fmla="*/ 719 w 1577"/>
                <a:gd name="T45" fmla="*/ 0 h 1585"/>
                <a:gd name="T46" fmla="*/ 946 w 1577"/>
                <a:gd name="T47" fmla="*/ 52 h 1585"/>
                <a:gd name="T48" fmla="*/ 1031 w 1577"/>
                <a:gd name="T49" fmla="*/ 237 h 1585"/>
                <a:gd name="T50" fmla="*/ 1220 w 1577"/>
                <a:gd name="T51" fmla="*/ 176 h 1585"/>
                <a:gd name="T52" fmla="*/ 1415 w 1577"/>
                <a:gd name="T53" fmla="*/ 303 h 1585"/>
                <a:gd name="T54" fmla="*/ 1366 w 1577"/>
                <a:gd name="T55" fmla="*/ 457 h 1585"/>
                <a:gd name="T56" fmla="*/ 1362 w 1577"/>
                <a:gd name="T57" fmla="*/ 594 h 1585"/>
                <a:gd name="T58" fmla="*/ 1543 w 1577"/>
                <a:gd name="T59" fmla="*/ 668 h 1585"/>
                <a:gd name="T60" fmla="*/ 1574 w 1577"/>
                <a:gd name="T61" fmla="*/ 908 h 1585"/>
                <a:gd name="T62" fmla="*/ 1410 w 1577"/>
                <a:gd name="T63" fmla="*/ 972 h 1585"/>
                <a:gd name="T64" fmla="*/ 1332 w 1577"/>
                <a:gd name="T65" fmla="*/ 1084 h 1585"/>
                <a:gd name="T66" fmla="*/ 1413 w 1577"/>
                <a:gd name="T67" fmla="*/ 1257 h 1585"/>
                <a:gd name="T68" fmla="*/ 1247 w 1577"/>
                <a:gd name="T69" fmla="*/ 1439 h 1585"/>
                <a:gd name="T70" fmla="*/ 1101 w 1577"/>
                <a:gd name="T71" fmla="*/ 1369 h 1585"/>
                <a:gd name="T72" fmla="*/ 973 w 1577"/>
                <a:gd name="T73" fmla="*/ 1422 h 1585"/>
                <a:gd name="T74" fmla="*/ 919 w 1577"/>
                <a:gd name="T75" fmla="*/ 1575 h 1585"/>
                <a:gd name="T76" fmla="*/ 673 w 1577"/>
                <a:gd name="T77" fmla="*/ 1566 h 1585"/>
                <a:gd name="T78" fmla="*/ 609 w 1577"/>
                <a:gd name="T79" fmla="*/ 1384 h 1585"/>
                <a:gd name="T80" fmla="*/ 475 w 1577"/>
                <a:gd name="T81" fmla="*/ 1360 h 1585"/>
                <a:gd name="T82" fmla="*/ 314 w 1577"/>
                <a:gd name="T83" fmla="*/ 1433 h 1585"/>
                <a:gd name="T84" fmla="*/ 167 w 1577"/>
                <a:gd name="T85" fmla="*/ 1241 h 1585"/>
                <a:gd name="T86" fmla="*/ 243 w 1577"/>
                <a:gd name="T87" fmla="*/ 1060 h 1585"/>
                <a:gd name="T88" fmla="*/ 143 w 1577"/>
                <a:gd name="T89" fmla="*/ 966 h 1585"/>
                <a:gd name="T90" fmla="*/ 0 w 1577"/>
                <a:gd name="T91" fmla="*/ 891 h 1585"/>
                <a:gd name="T92" fmla="*/ 49 w 1577"/>
                <a:gd name="T93" fmla="*/ 663 h 1585"/>
                <a:gd name="T94" fmla="*/ 225 w 1577"/>
                <a:gd name="T95" fmla="*/ 572 h 1585"/>
                <a:gd name="T96" fmla="*/ 155 w 1577"/>
                <a:gd name="T97" fmla="*/ 381 h 1585"/>
                <a:gd name="T98" fmla="*/ 280 w 1577"/>
                <a:gd name="T99" fmla="*/ 183 h 1585"/>
                <a:gd name="T100" fmla="*/ 453 w 1577"/>
                <a:gd name="T101" fmla="*/ 240 h 1585"/>
                <a:gd name="T102" fmla="*/ 587 w 1577"/>
                <a:gd name="T103" fmla="*/ 241 h 1585"/>
                <a:gd name="T104" fmla="*/ 665 w 1577"/>
                <a:gd name="T105" fmla="*/ 34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585">
                  <a:moveTo>
                    <a:pt x="768" y="123"/>
                  </a:moveTo>
                  <a:lnTo>
                    <a:pt x="757" y="187"/>
                  </a:lnTo>
                  <a:lnTo>
                    <a:pt x="748" y="220"/>
                  </a:lnTo>
                  <a:lnTo>
                    <a:pt x="734" y="252"/>
                  </a:lnTo>
                  <a:lnTo>
                    <a:pt x="717" y="280"/>
                  </a:lnTo>
                  <a:lnTo>
                    <a:pt x="695" y="307"/>
                  </a:lnTo>
                  <a:lnTo>
                    <a:pt x="671" y="330"/>
                  </a:lnTo>
                  <a:lnTo>
                    <a:pt x="643" y="349"/>
                  </a:lnTo>
                  <a:lnTo>
                    <a:pt x="612" y="365"/>
                  </a:lnTo>
                  <a:lnTo>
                    <a:pt x="579" y="375"/>
                  </a:lnTo>
                  <a:lnTo>
                    <a:pt x="546" y="382"/>
                  </a:lnTo>
                  <a:lnTo>
                    <a:pt x="513" y="383"/>
                  </a:lnTo>
                  <a:lnTo>
                    <a:pt x="479" y="380"/>
                  </a:lnTo>
                  <a:lnTo>
                    <a:pt x="446" y="371"/>
                  </a:lnTo>
                  <a:lnTo>
                    <a:pt x="414" y="358"/>
                  </a:lnTo>
                  <a:lnTo>
                    <a:pt x="385" y="341"/>
                  </a:lnTo>
                  <a:lnTo>
                    <a:pt x="331" y="305"/>
                  </a:lnTo>
                  <a:lnTo>
                    <a:pt x="285" y="352"/>
                  </a:lnTo>
                  <a:lnTo>
                    <a:pt x="309" y="384"/>
                  </a:lnTo>
                  <a:lnTo>
                    <a:pt x="327" y="415"/>
                  </a:lnTo>
                  <a:lnTo>
                    <a:pt x="341" y="446"/>
                  </a:lnTo>
                  <a:lnTo>
                    <a:pt x="351" y="480"/>
                  </a:lnTo>
                  <a:lnTo>
                    <a:pt x="355" y="513"/>
                  </a:lnTo>
                  <a:lnTo>
                    <a:pt x="354" y="548"/>
                  </a:lnTo>
                  <a:lnTo>
                    <a:pt x="348" y="583"/>
                  </a:lnTo>
                  <a:lnTo>
                    <a:pt x="339" y="616"/>
                  </a:lnTo>
                  <a:lnTo>
                    <a:pt x="324" y="648"/>
                  </a:lnTo>
                  <a:lnTo>
                    <a:pt x="304" y="677"/>
                  </a:lnTo>
                  <a:lnTo>
                    <a:pt x="282" y="702"/>
                  </a:lnTo>
                  <a:lnTo>
                    <a:pt x="255" y="725"/>
                  </a:lnTo>
                  <a:lnTo>
                    <a:pt x="225" y="742"/>
                  </a:lnTo>
                  <a:lnTo>
                    <a:pt x="194" y="756"/>
                  </a:lnTo>
                  <a:lnTo>
                    <a:pt x="160" y="765"/>
                  </a:lnTo>
                  <a:lnTo>
                    <a:pt x="122" y="773"/>
                  </a:lnTo>
                  <a:lnTo>
                    <a:pt x="122" y="839"/>
                  </a:lnTo>
                  <a:lnTo>
                    <a:pt x="162" y="845"/>
                  </a:lnTo>
                  <a:lnTo>
                    <a:pt x="196" y="853"/>
                  </a:lnTo>
                  <a:lnTo>
                    <a:pt x="229" y="866"/>
                  </a:lnTo>
                  <a:lnTo>
                    <a:pt x="258" y="882"/>
                  </a:lnTo>
                  <a:lnTo>
                    <a:pt x="286" y="904"/>
                  </a:lnTo>
                  <a:lnTo>
                    <a:pt x="310" y="928"/>
                  </a:lnTo>
                  <a:lnTo>
                    <a:pt x="330" y="956"/>
                  </a:lnTo>
                  <a:lnTo>
                    <a:pt x="346" y="987"/>
                  </a:lnTo>
                  <a:lnTo>
                    <a:pt x="357" y="1021"/>
                  </a:lnTo>
                  <a:lnTo>
                    <a:pt x="365" y="1055"/>
                  </a:lnTo>
                  <a:lnTo>
                    <a:pt x="366" y="1089"/>
                  </a:lnTo>
                  <a:lnTo>
                    <a:pt x="363" y="1124"/>
                  </a:lnTo>
                  <a:lnTo>
                    <a:pt x="355" y="1157"/>
                  </a:lnTo>
                  <a:lnTo>
                    <a:pt x="342" y="1189"/>
                  </a:lnTo>
                  <a:lnTo>
                    <a:pt x="325" y="1219"/>
                  </a:lnTo>
                  <a:lnTo>
                    <a:pt x="303" y="1252"/>
                  </a:lnTo>
                  <a:lnTo>
                    <a:pt x="350" y="1300"/>
                  </a:lnTo>
                  <a:lnTo>
                    <a:pt x="382" y="1275"/>
                  </a:lnTo>
                  <a:lnTo>
                    <a:pt x="412" y="1256"/>
                  </a:lnTo>
                  <a:lnTo>
                    <a:pt x="443" y="1242"/>
                  </a:lnTo>
                  <a:lnTo>
                    <a:pt x="477" y="1232"/>
                  </a:lnTo>
                  <a:lnTo>
                    <a:pt x="510" y="1228"/>
                  </a:lnTo>
                  <a:lnTo>
                    <a:pt x="545" y="1229"/>
                  </a:lnTo>
                  <a:lnTo>
                    <a:pt x="579" y="1235"/>
                  </a:lnTo>
                  <a:lnTo>
                    <a:pt x="613" y="1244"/>
                  </a:lnTo>
                  <a:lnTo>
                    <a:pt x="644" y="1260"/>
                  </a:lnTo>
                  <a:lnTo>
                    <a:pt x="673" y="1279"/>
                  </a:lnTo>
                  <a:lnTo>
                    <a:pt x="698" y="1302"/>
                  </a:lnTo>
                  <a:lnTo>
                    <a:pt x="721" y="1329"/>
                  </a:lnTo>
                  <a:lnTo>
                    <a:pt x="738" y="1358"/>
                  </a:lnTo>
                  <a:lnTo>
                    <a:pt x="752" y="1390"/>
                  </a:lnTo>
                  <a:lnTo>
                    <a:pt x="761" y="1425"/>
                  </a:lnTo>
                  <a:lnTo>
                    <a:pt x="768" y="1462"/>
                  </a:lnTo>
                  <a:lnTo>
                    <a:pt x="834" y="1462"/>
                  </a:lnTo>
                  <a:lnTo>
                    <a:pt x="836" y="1449"/>
                  </a:lnTo>
                  <a:lnTo>
                    <a:pt x="844" y="1415"/>
                  </a:lnTo>
                  <a:lnTo>
                    <a:pt x="857" y="1381"/>
                  </a:lnTo>
                  <a:lnTo>
                    <a:pt x="874" y="1351"/>
                  </a:lnTo>
                  <a:lnTo>
                    <a:pt x="896" y="1324"/>
                  </a:lnTo>
                  <a:lnTo>
                    <a:pt x="922" y="1300"/>
                  </a:lnTo>
                  <a:lnTo>
                    <a:pt x="950" y="1279"/>
                  </a:lnTo>
                  <a:lnTo>
                    <a:pt x="982" y="1263"/>
                  </a:lnTo>
                  <a:lnTo>
                    <a:pt x="1017" y="1252"/>
                  </a:lnTo>
                  <a:lnTo>
                    <a:pt x="1051" y="1246"/>
                  </a:lnTo>
                  <a:lnTo>
                    <a:pt x="1086" y="1244"/>
                  </a:lnTo>
                  <a:lnTo>
                    <a:pt x="1120" y="1249"/>
                  </a:lnTo>
                  <a:lnTo>
                    <a:pt x="1154" y="1257"/>
                  </a:lnTo>
                  <a:lnTo>
                    <a:pt x="1186" y="1273"/>
                  </a:lnTo>
                  <a:lnTo>
                    <a:pt x="1216" y="1291"/>
                  </a:lnTo>
                  <a:lnTo>
                    <a:pt x="1227" y="1300"/>
                  </a:lnTo>
                  <a:lnTo>
                    <a:pt x="1275" y="1253"/>
                  </a:lnTo>
                  <a:lnTo>
                    <a:pt x="1252" y="1219"/>
                  </a:lnTo>
                  <a:lnTo>
                    <a:pt x="1235" y="1189"/>
                  </a:lnTo>
                  <a:lnTo>
                    <a:pt x="1222" y="1157"/>
                  </a:lnTo>
                  <a:lnTo>
                    <a:pt x="1214" y="1124"/>
                  </a:lnTo>
                  <a:lnTo>
                    <a:pt x="1211" y="1089"/>
                  </a:lnTo>
                  <a:lnTo>
                    <a:pt x="1212" y="1055"/>
                  </a:lnTo>
                  <a:lnTo>
                    <a:pt x="1220" y="1021"/>
                  </a:lnTo>
                  <a:lnTo>
                    <a:pt x="1230" y="987"/>
                  </a:lnTo>
                  <a:lnTo>
                    <a:pt x="1248" y="956"/>
                  </a:lnTo>
                  <a:lnTo>
                    <a:pt x="1267" y="928"/>
                  </a:lnTo>
                  <a:lnTo>
                    <a:pt x="1291" y="904"/>
                  </a:lnTo>
                  <a:lnTo>
                    <a:pt x="1319" y="882"/>
                  </a:lnTo>
                  <a:lnTo>
                    <a:pt x="1348" y="866"/>
                  </a:lnTo>
                  <a:lnTo>
                    <a:pt x="1380" y="853"/>
                  </a:lnTo>
                  <a:lnTo>
                    <a:pt x="1415" y="845"/>
                  </a:lnTo>
                  <a:lnTo>
                    <a:pt x="1455" y="839"/>
                  </a:lnTo>
                  <a:lnTo>
                    <a:pt x="1455" y="773"/>
                  </a:lnTo>
                  <a:lnTo>
                    <a:pt x="1417" y="765"/>
                  </a:lnTo>
                  <a:lnTo>
                    <a:pt x="1383" y="756"/>
                  </a:lnTo>
                  <a:lnTo>
                    <a:pt x="1351" y="742"/>
                  </a:lnTo>
                  <a:lnTo>
                    <a:pt x="1322" y="725"/>
                  </a:lnTo>
                  <a:lnTo>
                    <a:pt x="1296" y="702"/>
                  </a:lnTo>
                  <a:lnTo>
                    <a:pt x="1272" y="677"/>
                  </a:lnTo>
                  <a:lnTo>
                    <a:pt x="1253" y="648"/>
                  </a:lnTo>
                  <a:lnTo>
                    <a:pt x="1238" y="616"/>
                  </a:lnTo>
                  <a:lnTo>
                    <a:pt x="1228" y="583"/>
                  </a:lnTo>
                  <a:lnTo>
                    <a:pt x="1223" y="548"/>
                  </a:lnTo>
                  <a:lnTo>
                    <a:pt x="1222" y="513"/>
                  </a:lnTo>
                  <a:lnTo>
                    <a:pt x="1226" y="480"/>
                  </a:lnTo>
                  <a:lnTo>
                    <a:pt x="1236" y="446"/>
                  </a:lnTo>
                  <a:lnTo>
                    <a:pt x="1250" y="415"/>
                  </a:lnTo>
                  <a:lnTo>
                    <a:pt x="1268" y="384"/>
                  </a:lnTo>
                  <a:lnTo>
                    <a:pt x="1293" y="352"/>
                  </a:lnTo>
                  <a:lnTo>
                    <a:pt x="1245" y="305"/>
                  </a:lnTo>
                  <a:lnTo>
                    <a:pt x="1214" y="327"/>
                  </a:lnTo>
                  <a:lnTo>
                    <a:pt x="1183" y="344"/>
                  </a:lnTo>
                  <a:lnTo>
                    <a:pt x="1152" y="357"/>
                  </a:lnTo>
                  <a:lnTo>
                    <a:pt x="1118" y="366"/>
                  </a:lnTo>
                  <a:lnTo>
                    <a:pt x="1084" y="368"/>
                  </a:lnTo>
                  <a:lnTo>
                    <a:pt x="1049" y="367"/>
                  </a:lnTo>
                  <a:lnTo>
                    <a:pt x="1016" y="360"/>
                  </a:lnTo>
                  <a:lnTo>
                    <a:pt x="982" y="348"/>
                  </a:lnTo>
                  <a:lnTo>
                    <a:pt x="951" y="332"/>
                  </a:lnTo>
                  <a:lnTo>
                    <a:pt x="923" y="311"/>
                  </a:lnTo>
                  <a:lnTo>
                    <a:pt x="899" y="288"/>
                  </a:lnTo>
                  <a:lnTo>
                    <a:pt x="877" y="260"/>
                  </a:lnTo>
                  <a:lnTo>
                    <a:pt x="861" y="230"/>
                  </a:lnTo>
                  <a:lnTo>
                    <a:pt x="848" y="198"/>
                  </a:lnTo>
                  <a:lnTo>
                    <a:pt x="841" y="163"/>
                  </a:lnTo>
                  <a:lnTo>
                    <a:pt x="834" y="123"/>
                  </a:lnTo>
                  <a:lnTo>
                    <a:pt x="768" y="123"/>
                  </a:lnTo>
                  <a:close/>
                  <a:moveTo>
                    <a:pt x="719" y="0"/>
                  </a:moveTo>
                  <a:lnTo>
                    <a:pt x="886" y="0"/>
                  </a:lnTo>
                  <a:lnTo>
                    <a:pt x="903" y="3"/>
                  </a:lnTo>
                  <a:lnTo>
                    <a:pt x="918" y="10"/>
                  </a:lnTo>
                  <a:lnTo>
                    <a:pt x="931" y="21"/>
                  </a:lnTo>
                  <a:lnTo>
                    <a:pt x="941" y="36"/>
                  </a:lnTo>
                  <a:lnTo>
                    <a:pt x="946" y="52"/>
                  </a:lnTo>
                  <a:lnTo>
                    <a:pt x="961" y="144"/>
                  </a:lnTo>
                  <a:lnTo>
                    <a:pt x="966" y="168"/>
                  </a:lnTo>
                  <a:lnTo>
                    <a:pt x="977" y="190"/>
                  </a:lnTo>
                  <a:lnTo>
                    <a:pt x="991" y="208"/>
                  </a:lnTo>
                  <a:lnTo>
                    <a:pt x="1009" y="225"/>
                  </a:lnTo>
                  <a:lnTo>
                    <a:pt x="1031" y="237"/>
                  </a:lnTo>
                  <a:lnTo>
                    <a:pt x="1054" y="244"/>
                  </a:lnTo>
                  <a:lnTo>
                    <a:pt x="1078" y="246"/>
                  </a:lnTo>
                  <a:lnTo>
                    <a:pt x="1101" y="244"/>
                  </a:lnTo>
                  <a:lnTo>
                    <a:pt x="1124" y="238"/>
                  </a:lnTo>
                  <a:lnTo>
                    <a:pt x="1145" y="226"/>
                  </a:lnTo>
                  <a:lnTo>
                    <a:pt x="1220" y="176"/>
                  </a:lnTo>
                  <a:lnTo>
                    <a:pt x="1235" y="168"/>
                  </a:lnTo>
                  <a:lnTo>
                    <a:pt x="1251" y="165"/>
                  </a:lnTo>
                  <a:lnTo>
                    <a:pt x="1267" y="166"/>
                  </a:lnTo>
                  <a:lnTo>
                    <a:pt x="1282" y="173"/>
                  </a:lnTo>
                  <a:lnTo>
                    <a:pt x="1296" y="183"/>
                  </a:lnTo>
                  <a:lnTo>
                    <a:pt x="1415" y="303"/>
                  </a:lnTo>
                  <a:lnTo>
                    <a:pt x="1426" y="316"/>
                  </a:lnTo>
                  <a:lnTo>
                    <a:pt x="1431" y="332"/>
                  </a:lnTo>
                  <a:lnTo>
                    <a:pt x="1432" y="349"/>
                  </a:lnTo>
                  <a:lnTo>
                    <a:pt x="1429" y="366"/>
                  </a:lnTo>
                  <a:lnTo>
                    <a:pt x="1421" y="381"/>
                  </a:lnTo>
                  <a:lnTo>
                    <a:pt x="1366" y="457"/>
                  </a:lnTo>
                  <a:lnTo>
                    <a:pt x="1353" y="477"/>
                  </a:lnTo>
                  <a:lnTo>
                    <a:pt x="1346" y="500"/>
                  </a:lnTo>
                  <a:lnTo>
                    <a:pt x="1343" y="524"/>
                  </a:lnTo>
                  <a:lnTo>
                    <a:pt x="1345" y="548"/>
                  </a:lnTo>
                  <a:lnTo>
                    <a:pt x="1351" y="572"/>
                  </a:lnTo>
                  <a:lnTo>
                    <a:pt x="1362" y="594"/>
                  </a:lnTo>
                  <a:lnTo>
                    <a:pt x="1377" y="612"/>
                  </a:lnTo>
                  <a:lnTo>
                    <a:pt x="1396" y="627"/>
                  </a:lnTo>
                  <a:lnTo>
                    <a:pt x="1416" y="639"/>
                  </a:lnTo>
                  <a:lnTo>
                    <a:pt x="1440" y="646"/>
                  </a:lnTo>
                  <a:lnTo>
                    <a:pt x="1527" y="663"/>
                  </a:lnTo>
                  <a:lnTo>
                    <a:pt x="1543" y="668"/>
                  </a:lnTo>
                  <a:lnTo>
                    <a:pt x="1557" y="677"/>
                  </a:lnTo>
                  <a:lnTo>
                    <a:pt x="1567" y="690"/>
                  </a:lnTo>
                  <a:lnTo>
                    <a:pt x="1575" y="705"/>
                  </a:lnTo>
                  <a:lnTo>
                    <a:pt x="1577" y="723"/>
                  </a:lnTo>
                  <a:lnTo>
                    <a:pt x="1577" y="891"/>
                  </a:lnTo>
                  <a:lnTo>
                    <a:pt x="1574" y="908"/>
                  </a:lnTo>
                  <a:lnTo>
                    <a:pt x="1567" y="924"/>
                  </a:lnTo>
                  <a:lnTo>
                    <a:pt x="1556" y="936"/>
                  </a:lnTo>
                  <a:lnTo>
                    <a:pt x="1542" y="946"/>
                  </a:lnTo>
                  <a:lnTo>
                    <a:pt x="1525" y="952"/>
                  </a:lnTo>
                  <a:lnTo>
                    <a:pt x="1433" y="966"/>
                  </a:lnTo>
                  <a:lnTo>
                    <a:pt x="1410" y="972"/>
                  </a:lnTo>
                  <a:lnTo>
                    <a:pt x="1388" y="982"/>
                  </a:lnTo>
                  <a:lnTo>
                    <a:pt x="1370" y="997"/>
                  </a:lnTo>
                  <a:lnTo>
                    <a:pt x="1353" y="1014"/>
                  </a:lnTo>
                  <a:lnTo>
                    <a:pt x="1342" y="1036"/>
                  </a:lnTo>
                  <a:lnTo>
                    <a:pt x="1334" y="1060"/>
                  </a:lnTo>
                  <a:lnTo>
                    <a:pt x="1332" y="1084"/>
                  </a:lnTo>
                  <a:lnTo>
                    <a:pt x="1334" y="1107"/>
                  </a:lnTo>
                  <a:lnTo>
                    <a:pt x="1340" y="1131"/>
                  </a:lnTo>
                  <a:lnTo>
                    <a:pt x="1352" y="1152"/>
                  </a:lnTo>
                  <a:lnTo>
                    <a:pt x="1403" y="1226"/>
                  </a:lnTo>
                  <a:lnTo>
                    <a:pt x="1410" y="1241"/>
                  </a:lnTo>
                  <a:lnTo>
                    <a:pt x="1413" y="1257"/>
                  </a:lnTo>
                  <a:lnTo>
                    <a:pt x="1412" y="1274"/>
                  </a:lnTo>
                  <a:lnTo>
                    <a:pt x="1405" y="1289"/>
                  </a:lnTo>
                  <a:lnTo>
                    <a:pt x="1396" y="1303"/>
                  </a:lnTo>
                  <a:lnTo>
                    <a:pt x="1277" y="1422"/>
                  </a:lnTo>
                  <a:lnTo>
                    <a:pt x="1263" y="1433"/>
                  </a:lnTo>
                  <a:lnTo>
                    <a:pt x="1247" y="1439"/>
                  </a:lnTo>
                  <a:lnTo>
                    <a:pt x="1230" y="1440"/>
                  </a:lnTo>
                  <a:lnTo>
                    <a:pt x="1213" y="1436"/>
                  </a:lnTo>
                  <a:lnTo>
                    <a:pt x="1198" y="1429"/>
                  </a:lnTo>
                  <a:lnTo>
                    <a:pt x="1145" y="1390"/>
                  </a:lnTo>
                  <a:lnTo>
                    <a:pt x="1124" y="1377"/>
                  </a:lnTo>
                  <a:lnTo>
                    <a:pt x="1101" y="1369"/>
                  </a:lnTo>
                  <a:lnTo>
                    <a:pt x="1077" y="1366"/>
                  </a:lnTo>
                  <a:lnTo>
                    <a:pt x="1052" y="1368"/>
                  </a:lnTo>
                  <a:lnTo>
                    <a:pt x="1029" y="1376"/>
                  </a:lnTo>
                  <a:lnTo>
                    <a:pt x="1007" y="1388"/>
                  </a:lnTo>
                  <a:lnTo>
                    <a:pt x="989" y="1403"/>
                  </a:lnTo>
                  <a:lnTo>
                    <a:pt x="973" y="1422"/>
                  </a:lnTo>
                  <a:lnTo>
                    <a:pt x="963" y="1444"/>
                  </a:lnTo>
                  <a:lnTo>
                    <a:pt x="956" y="1468"/>
                  </a:lnTo>
                  <a:lnTo>
                    <a:pt x="946" y="1533"/>
                  </a:lnTo>
                  <a:lnTo>
                    <a:pt x="941" y="1550"/>
                  </a:lnTo>
                  <a:lnTo>
                    <a:pt x="931" y="1564"/>
                  </a:lnTo>
                  <a:lnTo>
                    <a:pt x="919" y="1575"/>
                  </a:lnTo>
                  <a:lnTo>
                    <a:pt x="903" y="1583"/>
                  </a:lnTo>
                  <a:lnTo>
                    <a:pt x="886" y="1585"/>
                  </a:lnTo>
                  <a:lnTo>
                    <a:pt x="719" y="1585"/>
                  </a:lnTo>
                  <a:lnTo>
                    <a:pt x="701" y="1583"/>
                  </a:lnTo>
                  <a:lnTo>
                    <a:pt x="686" y="1575"/>
                  </a:lnTo>
                  <a:lnTo>
                    <a:pt x="673" y="1566"/>
                  </a:lnTo>
                  <a:lnTo>
                    <a:pt x="665" y="1551"/>
                  </a:lnTo>
                  <a:lnTo>
                    <a:pt x="659" y="1535"/>
                  </a:lnTo>
                  <a:lnTo>
                    <a:pt x="642" y="1447"/>
                  </a:lnTo>
                  <a:lnTo>
                    <a:pt x="635" y="1423"/>
                  </a:lnTo>
                  <a:lnTo>
                    <a:pt x="624" y="1403"/>
                  </a:lnTo>
                  <a:lnTo>
                    <a:pt x="609" y="1384"/>
                  </a:lnTo>
                  <a:lnTo>
                    <a:pt x="590" y="1369"/>
                  </a:lnTo>
                  <a:lnTo>
                    <a:pt x="569" y="1358"/>
                  </a:lnTo>
                  <a:lnTo>
                    <a:pt x="545" y="1352"/>
                  </a:lnTo>
                  <a:lnTo>
                    <a:pt x="521" y="1350"/>
                  </a:lnTo>
                  <a:lnTo>
                    <a:pt x="497" y="1353"/>
                  </a:lnTo>
                  <a:lnTo>
                    <a:pt x="475" y="1360"/>
                  </a:lnTo>
                  <a:lnTo>
                    <a:pt x="454" y="1374"/>
                  </a:lnTo>
                  <a:lnTo>
                    <a:pt x="379" y="1429"/>
                  </a:lnTo>
                  <a:lnTo>
                    <a:pt x="364" y="1436"/>
                  </a:lnTo>
                  <a:lnTo>
                    <a:pt x="347" y="1440"/>
                  </a:lnTo>
                  <a:lnTo>
                    <a:pt x="330" y="1439"/>
                  </a:lnTo>
                  <a:lnTo>
                    <a:pt x="314" y="1433"/>
                  </a:lnTo>
                  <a:lnTo>
                    <a:pt x="300" y="1422"/>
                  </a:lnTo>
                  <a:lnTo>
                    <a:pt x="181" y="1303"/>
                  </a:lnTo>
                  <a:lnTo>
                    <a:pt x="171" y="1289"/>
                  </a:lnTo>
                  <a:lnTo>
                    <a:pt x="165" y="1274"/>
                  </a:lnTo>
                  <a:lnTo>
                    <a:pt x="164" y="1257"/>
                  </a:lnTo>
                  <a:lnTo>
                    <a:pt x="167" y="1241"/>
                  </a:lnTo>
                  <a:lnTo>
                    <a:pt x="175" y="1226"/>
                  </a:lnTo>
                  <a:lnTo>
                    <a:pt x="224" y="1152"/>
                  </a:lnTo>
                  <a:lnTo>
                    <a:pt x="236" y="1131"/>
                  </a:lnTo>
                  <a:lnTo>
                    <a:pt x="243" y="1107"/>
                  </a:lnTo>
                  <a:lnTo>
                    <a:pt x="245" y="1084"/>
                  </a:lnTo>
                  <a:lnTo>
                    <a:pt x="243" y="1060"/>
                  </a:lnTo>
                  <a:lnTo>
                    <a:pt x="235" y="1036"/>
                  </a:lnTo>
                  <a:lnTo>
                    <a:pt x="223" y="1014"/>
                  </a:lnTo>
                  <a:lnTo>
                    <a:pt x="207" y="997"/>
                  </a:lnTo>
                  <a:lnTo>
                    <a:pt x="189" y="982"/>
                  </a:lnTo>
                  <a:lnTo>
                    <a:pt x="167" y="972"/>
                  </a:lnTo>
                  <a:lnTo>
                    <a:pt x="143" y="966"/>
                  </a:lnTo>
                  <a:lnTo>
                    <a:pt x="52" y="952"/>
                  </a:lnTo>
                  <a:lnTo>
                    <a:pt x="34" y="946"/>
                  </a:lnTo>
                  <a:lnTo>
                    <a:pt x="20" y="936"/>
                  </a:lnTo>
                  <a:lnTo>
                    <a:pt x="10" y="924"/>
                  </a:lnTo>
                  <a:lnTo>
                    <a:pt x="3" y="908"/>
                  </a:lnTo>
                  <a:lnTo>
                    <a:pt x="0" y="891"/>
                  </a:lnTo>
                  <a:lnTo>
                    <a:pt x="0" y="723"/>
                  </a:lnTo>
                  <a:lnTo>
                    <a:pt x="3" y="705"/>
                  </a:lnTo>
                  <a:lnTo>
                    <a:pt x="10" y="690"/>
                  </a:lnTo>
                  <a:lnTo>
                    <a:pt x="19" y="677"/>
                  </a:lnTo>
                  <a:lnTo>
                    <a:pt x="33" y="668"/>
                  </a:lnTo>
                  <a:lnTo>
                    <a:pt x="49" y="663"/>
                  </a:lnTo>
                  <a:lnTo>
                    <a:pt x="137" y="646"/>
                  </a:lnTo>
                  <a:lnTo>
                    <a:pt x="161" y="639"/>
                  </a:lnTo>
                  <a:lnTo>
                    <a:pt x="181" y="627"/>
                  </a:lnTo>
                  <a:lnTo>
                    <a:pt x="200" y="612"/>
                  </a:lnTo>
                  <a:lnTo>
                    <a:pt x="215" y="594"/>
                  </a:lnTo>
                  <a:lnTo>
                    <a:pt x="225" y="572"/>
                  </a:lnTo>
                  <a:lnTo>
                    <a:pt x="232" y="548"/>
                  </a:lnTo>
                  <a:lnTo>
                    <a:pt x="234" y="524"/>
                  </a:lnTo>
                  <a:lnTo>
                    <a:pt x="231" y="500"/>
                  </a:lnTo>
                  <a:lnTo>
                    <a:pt x="223" y="477"/>
                  </a:lnTo>
                  <a:lnTo>
                    <a:pt x="210" y="457"/>
                  </a:lnTo>
                  <a:lnTo>
                    <a:pt x="155" y="381"/>
                  </a:lnTo>
                  <a:lnTo>
                    <a:pt x="148" y="366"/>
                  </a:lnTo>
                  <a:lnTo>
                    <a:pt x="144" y="349"/>
                  </a:lnTo>
                  <a:lnTo>
                    <a:pt x="146" y="332"/>
                  </a:lnTo>
                  <a:lnTo>
                    <a:pt x="151" y="316"/>
                  </a:lnTo>
                  <a:lnTo>
                    <a:pt x="162" y="303"/>
                  </a:lnTo>
                  <a:lnTo>
                    <a:pt x="280" y="183"/>
                  </a:lnTo>
                  <a:lnTo>
                    <a:pt x="294" y="173"/>
                  </a:lnTo>
                  <a:lnTo>
                    <a:pt x="310" y="166"/>
                  </a:lnTo>
                  <a:lnTo>
                    <a:pt x="326" y="165"/>
                  </a:lnTo>
                  <a:lnTo>
                    <a:pt x="342" y="168"/>
                  </a:lnTo>
                  <a:lnTo>
                    <a:pt x="357" y="176"/>
                  </a:lnTo>
                  <a:lnTo>
                    <a:pt x="453" y="240"/>
                  </a:lnTo>
                  <a:lnTo>
                    <a:pt x="474" y="252"/>
                  </a:lnTo>
                  <a:lnTo>
                    <a:pt x="496" y="259"/>
                  </a:lnTo>
                  <a:lnTo>
                    <a:pt x="519" y="262"/>
                  </a:lnTo>
                  <a:lnTo>
                    <a:pt x="543" y="259"/>
                  </a:lnTo>
                  <a:lnTo>
                    <a:pt x="565" y="252"/>
                  </a:lnTo>
                  <a:lnTo>
                    <a:pt x="587" y="241"/>
                  </a:lnTo>
                  <a:lnTo>
                    <a:pt x="604" y="226"/>
                  </a:lnTo>
                  <a:lnTo>
                    <a:pt x="619" y="207"/>
                  </a:lnTo>
                  <a:lnTo>
                    <a:pt x="630" y="187"/>
                  </a:lnTo>
                  <a:lnTo>
                    <a:pt x="637" y="164"/>
                  </a:lnTo>
                  <a:lnTo>
                    <a:pt x="659" y="50"/>
                  </a:lnTo>
                  <a:lnTo>
                    <a:pt x="665" y="34"/>
                  </a:lnTo>
                  <a:lnTo>
                    <a:pt x="673" y="21"/>
                  </a:lnTo>
                  <a:lnTo>
                    <a:pt x="686" y="10"/>
                  </a:lnTo>
                  <a:lnTo>
                    <a:pt x="701" y="3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4"/>
            <p:cNvSpPr>
              <a:spLocks noEditPoints="1"/>
            </p:cNvSpPr>
            <p:nvPr/>
          </p:nvSpPr>
          <p:spPr bwMode="auto">
            <a:xfrm>
              <a:off x="8524875" y="6153151"/>
              <a:ext cx="96838" cy="96838"/>
            </a:xfrm>
            <a:custGeom>
              <a:avLst/>
              <a:gdLst>
                <a:gd name="T0" fmla="*/ 269 w 605"/>
                <a:gd name="T1" fmla="*/ 125 h 609"/>
                <a:gd name="T2" fmla="*/ 211 w 605"/>
                <a:gd name="T3" fmla="*/ 147 h 609"/>
                <a:gd name="T4" fmla="*/ 164 w 605"/>
                <a:gd name="T5" fmla="*/ 187 h 609"/>
                <a:gd name="T6" fmla="*/ 132 w 605"/>
                <a:gd name="T7" fmla="*/ 241 h 609"/>
                <a:gd name="T8" fmla="*/ 120 w 605"/>
                <a:gd name="T9" fmla="*/ 305 h 609"/>
                <a:gd name="T10" fmla="*/ 132 w 605"/>
                <a:gd name="T11" fmla="*/ 368 h 609"/>
                <a:gd name="T12" fmla="*/ 164 w 605"/>
                <a:gd name="T13" fmla="*/ 422 h 609"/>
                <a:gd name="T14" fmla="*/ 211 w 605"/>
                <a:gd name="T15" fmla="*/ 462 h 609"/>
                <a:gd name="T16" fmla="*/ 269 w 605"/>
                <a:gd name="T17" fmla="*/ 485 h 609"/>
                <a:gd name="T18" fmla="*/ 335 w 605"/>
                <a:gd name="T19" fmla="*/ 485 h 609"/>
                <a:gd name="T20" fmla="*/ 394 w 605"/>
                <a:gd name="T21" fmla="*/ 462 h 609"/>
                <a:gd name="T22" fmla="*/ 441 w 605"/>
                <a:gd name="T23" fmla="*/ 422 h 609"/>
                <a:gd name="T24" fmla="*/ 473 w 605"/>
                <a:gd name="T25" fmla="*/ 368 h 609"/>
                <a:gd name="T26" fmla="*/ 484 w 605"/>
                <a:gd name="T27" fmla="*/ 305 h 609"/>
                <a:gd name="T28" fmla="*/ 473 w 605"/>
                <a:gd name="T29" fmla="*/ 241 h 609"/>
                <a:gd name="T30" fmla="*/ 441 w 605"/>
                <a:gd name="T31" fmla="*/ 187 h 609"/>
                <a:gd name="T32" fmla="*/ 394 w 605"/>
                <a:gd name="T33" fmla="*/ 147 h 609"/>
                <a:gd name="T34" fmla="*/ 335 w 605"/>
                <a:gd name="T35" fmla="*/ 125 h 609"/>
                <a:gd name="T36" fmla="*/ 302 w 605"/>
                <a:gd name="T37" fmla="*/ 0 h 609"/>
                <a:gd name="T38" fmla="*/ 389 w 605"/>
                <a:gd name="T39" fmla="*/ 13 h 609"/>
                <a:gd name="T40" fmla="*/ 467 w 605"/>
                <a:gd name="T41" fmla="*/ 49 h 609"/>
                <a:gd name="T42" fmla="*/ 531 w 605"/>
                <a:gd name="T43" fmla="*/ 104 h 609"/>
                <a:gd name="T44" fmla="*/ 577 w 605"/>
                <a:gd name="T45" fmla="*/ 176 h 609"/>
                <a:gd name="T46" fmla="*/ 602 w 605"/>
                <a:gd name="T47" fmla="*/ 260 h 609"/>
                <a:gd name="T48" fmla="*/ 602 w 605"/>
                <a:gd name="T49" fmla="*/ 350 h 609"/>
                <a:gd name="T50" fmla="*/ 577 w 605"/>
                <a:gd name="T51" fmla="*/ 433 h 609"/>
                <a:gd name="T52" fmla="*/ 531 w 605"/>
                <a:gd name="T53" fmla="*/ 505 h 609"/>
                <a:gd name="T54" fmla="*/ 467 w 605"/>
                <a:gd name="T55" fmla="*/ 560 h 609"/>
                <a:gd name="T56" fmla="*/ 389 w 605"/>
                <a:gd name="T57" fmla="*/ 596 h 609"/>
                <a:gd name="T58" fmla="*/ 302 w 605"/>
                <a:gd name="T59" fmla="*/ 609 h 609"/>
                <a:gd name="T60" fmla="*/ 214 w 605"/>
                <a:gd name="T61" fmla="*/ 596 h 609"/>
                <a:gd name="T62" fmla="*/ 138 w 605"/>
                <a:gd name="T63" fmla="*/ 560 h 609"/>
                <a:gd name="T64" fmla="*/ 74 w 605"/>
                <a:gd name="T65" fmla="*/ 505 h 609"/>
                <a:gd name="T66" fmla="*/ 28 w 605"/>
                <a:gd name="T67" fmla="*/ 433 h 609"/>
                <a:gd name="T68" fmla="*/ 3 w 605"/>
                <a:gd name="T69" fmla="*/ 350 h 609"/>
                <a:gd name="T70" fmla="*/ 3 w 605"/>
                <a:gd name="T71" fmla="*/ 260 h 609"/>
                <a:gd name="T72" fmla="*/ 28 w 605"/>
                <a:gd name="T73" fmla="*/ 176 h 609"/>
                <a:gd name="T74" fmla="*/ 74 w 605"/>
                <a:gd name="T75" fmla="*/ 104 h 609"/>
                <a:gd name="T76" fmla="*/ 138 w 605"/>
                <a:gd name="T77" fmla="*/ 49 h 609"/>
                <a:gd name="T78" fmla="*/ 214 w 605"/>
                <a:gd name="T79" fmla="*/ 13 h 609"/>
                <a:gd name="T80" fmla="*/ 302 w 605"/>
                <a:gd name="T81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5" h="609">
                  <a:moveTo>
                    <a:pt x="302" y="122"/>
                  </a:moveTo>
                  <a:lnTo>
                    <a:pt x="269" y="125"/>
                  </a:lnTo>
                  <a:lnTo>
                    <a:pt x="239" y="134"/>
                  </a:lnTo>
                  <a:lnTo>
                    <a:pt x="211" y="147"/>
                  </a:lnTo>
                  <a:lnTo>
                    <a:pt x="185" y="165"/>
                  </a:lnTo>
                  <a:lnTo>
                    <a:pt x="164" y="187"/>
                  </a:lnTo>
                  <a:lnTo>
                    <a:pt x="145" y="213"/>
                  </a:lnTo>
                  <a:lnTo>
                    <a:pt x="132" y="241"/>
                  </a:lnTo>
                  <a:lnTo>
                    <a:pt x="124" y="271"/>
                  </a:lnTo>
                  <a:lnTo>
                    <a:pt x="120" y="305"/>
                  </a:lnTo>
                  <a:lnTo>
                    <a:pt x="124" y="338"/>
                  </a:lnTo>
                  <a:lnTo>
                    <a:pt x="132" y="368"/>
                  </a:lnTo>
                  <a:lnTo>
                    <a:pt x="145" y="397"/>
                  </a:lnTo>
                  <a:lnTo>
                    <a:pt x="164" y="422"/>
                  </a:lnTo>
                  <a:lnTo>
                    <a:pt x="185" y="444"/>
                  </a:lnTo>
                  <a:lnTo>
                    <a:pt x="211" y="462"/>
                  </a:lnTo>
                  <a:lnTo>
                    <a:pt x="239" y="477"/>
                  </a:lnTo>
                  <a:lnTo>
                    <a:pt x="269" y="485"/>
                  </a:lnTo>
                  <a:lnTo>
                    <a:pt x="302" y="487"/>
                  </a:lnTo>
                  <a:lnTo>
                    <a:pt x="335" y="485"/>
                  </a:lnTo>
                  <a:lnTo>
                    <a:pt x="365" y="477"/>
                  </a:lnTo>
                  <a:lnTo>
                    <a:pt x="394" y="462"/>
                  </a:lnTo>
                  <a:lnTo>
                    <a:pt x="419" y="444"/>
                  </a:lnTo>
                  <a:lnTo>
                    <a:pt x="441" y="422"/>
                  </a:lnTo>
                  <a:lnTo>
                    <a:pt x="459" y="397"/>
                  </a:lnTo>
                  <a:lnTo>
                    <a:pt x="473" y="368"/>
                  </a:lnTo>
                  <a:lnTo>
                    <a:pt x="481" y="338"/>
                  </a:lnTo>
                  <a:lnTo>
                    <a:pt x="484" y="305"/>
                  </a:lnTo>
                  <a:lnTo>
                    <a:pt x="481" y="271"/>
                  </a:lnTo>
                  <a:lnTo>
                    <a:pt x="473" y="241"/>
                  </a:lnTo>
                  <a:lnTo>
                    <a:pt x="459" y="213"/>
                  </a:lnTo>
                  <a:lnTo>
                    <a:pt x="441" y="187"/>
                  </a:lnTo>
                  <a:lnTo>
                    <a:pt x="419" y="165"/>
                  </a:lnTo>
                  <a:lnTo>
                    <a:pt x="394" y="147"/>
                  </a:lnTo>
                  <a:lnTo>
                    <a:pt x="365" y="134"/>
                  </a:lnTo>
                  <a:lnTo>
                    <a:pt x="335" y="125"/>
                  </a:lnTo>
                  <a:lnTo>
                    <a:pt x="302" y="122"/>
                  </a:lnTo>
                  <a:close/>
                  <a:moveTo>
                    <a:pt x="302" y="0"/>
                  </a:moveTo>
                  <a:lnTo>
                    <a:pt x="347" y="4"/>
                  </a:lnTo>
                  <a:lnTo>
                    <a:pt x="389" y="13"/>
                  </a:lnTo>
                  <a:lnTo>
                    <a:pt x="430" y="28"/>
                  </a:lnTo>
                  <a:lnTo>
                    <a:pt x="467" y="49"/>
                  </a:lnTo>
                  <a:lnTo>
                    <a:pt x="502" y="75"/>
                  </a:lnTo>
                  <a:lnTo>
                    <a:pt x="531" y="104"/>
                  </a:lnTo>
                  <a:lnTo>
                    <a:pt x="557" y="139"/>
                  </a:lnTo>
                  <a:lnTo>
                    <a:pt x="577" y="176"/>
                  </a:lnTo>
                  <a:lnTo>
                    <a:pt x="592" y="217"/>
                  </a:lnTo>
                  <a:lnTo>
                    <a:pt x="602" y="260"/>
                  </a:lnTo>
                  <a:lnTo>
                    <a:pt x="605" y="305"/>
                  </a:lnTo>
                  <a:lnTo>
                    <a:pt x="602" y="350"/>
                  </a:lnTo>
                  <a:lnTo>
                    <a:pt x="592" y="393"/>
                  </a:lnTo>
                  <a:lnTo>
                    <a:pt x="577" y="433"/>
                  </a:lnTo>
                  <a:lnTo>
                    <a:pt x="557" y="470"/>
                  </a:lnTo>
                  <a:lnTo>
                    <a:pt x="531" y="505"/>
                  </a:lnTo>
                  <a:lnTo>
                    <a:pt x="502" y="534"/>
                  </a:lnTo>
                  <a:lnTo>
                    <a:pt x="467" y="560"/>
                  </a:lnTo>
                  <a:lnTo>
                    <a:pt x="430" y="581"/>
                  </a:lnTo>
                  <a:lnTo>
                    <a:pt x="389" y="596"/>
                  </a:lnTo>
                  <a:lnTo>
                    <a:pt x="347" y="606"/>
                  </a:lnTo>
                  <a:lnTo>
                    <a:pt x="302" y="609"/>
                  </a:lnTo>
                  <a:lnTo>
                    <a:pt x="258" y="606"/>
                  </a:lnTo>
                  <a:lnTo>
                    <a:pt x="214" y="596"/>
                  </a:lnTo>
                  <a:lnTo>
                    <a:pt x="174" y="581"/>
                  </a:lnTo>
                  <a:lnTo>
                    <a:pt x="138" y="560"/>
                  </a:lnTo>
                  <a:lnTo>
                    <a:pt x="103" y="534"/>
                  </a:lnTo>
                  <a:lnTo>
                    <a:pt x="74" y="505"/>
                  </a:lnTo>
                  <a:lnTo>
                    <a:pt x="48" y="470"/>
                  </a:lnTo>
                  <a:lnTo>
                    <a:pt x="28" y="433"/>
                  </a:lnTo>
                  <a:lnTo>
                    <a:pt x="11" y="393"/>
                  </a:lnTo>
                  <a:lnTo>
                    <a:pt x="3" y="350"/>
                  </a:lnTo>
                  <a:lnTo>
                    <a:pt x="0" y="305"/>
                  </a:lnTo>
                  <a:lnTo>
                    <a:pt x="3" y="260"/>
                  </a:lnTo>
                  <a:lnTo>
                    <a:pt x="11" y="217"/>
                  </a:lnTo>
                  <a:lnTo>
                    <a:pt x="28" y="176"/>
                  </a:lnTo>
                  <a:lnTo>
                    <a:pt x="48" y="139"/>
                  </a:lnTo>
                  <a:lnTo>
                    <a:pt x="74" y="104"/>
                  </a:lnTo>
                  <a:lnTo>
                    <a:pt x="103" y="75"/>
                  </a:lnTo>
                  <a:lnTo>
                    <a:pt x="138" y="49"/>
                  </a:lnTo>
                  <a:lnTo>
                    <a:pt x="174" y="28"/>
                  </a:lnTo>
                  <a:lnTo>
                    <a:pt x="214" y="13"/>
                  </a:lnTo>
                  <a:lnTo>
                    <a:pt x="258" y="4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8410575" y="5891213"/>
              <a:ext cx="192088" cy="19050"/>
            </a:xfrm>
            <a:custGeom>
              <a:avLst/>
              <a:gdLst>
                <a:gd name="T0" fmla="*/ 60 w 1212"/>
                <a:gd name="T1" fmla="*/ 0 h 121"/>
                <a:gd name="T2" fmla="*/ 1152 w 1212"/>
                <a:gd name="T3" fmla="*/ 0 h 121"/>
                <a:gd name="T4" fmla="*/ 1171 w 1212"/>
                <a:gd name="T5" fmla="*/ 3 h 121"/>
                <a:gd name="T6" fmla="*/ 1187 w 1212"/>
                <a:gd name="T7" fmla="*/ 11 h 121"/>
                <a:gd name="T8" fmla="*/ 1200 w 1212"/>
                <a:gd name="T9" fmla="*/ 25 h 121"/>
                <a:gd name="T10" fmla="*/ 1209 w 1212"/>
                <a:gd name="T11" fmla="*/ 41 h 121"/>
                <a:gd name="T12" fmla="*/ 1212 w 1212"/>
                <a:gd name="T13" fmla="*/ 60 h 121"/>
                <a:gd name="T14" fmla="*/ 1209 w 1212"/>
                <a:gd name="T15" fmla="*/ 80 h 121"/>
                <a:gd name="T16" fmla="*/ 1200 w 1212"/>
                <a:gd name="T17" fmla="*/ 96 h 121"/>
                <a:gd name="T18" fmla="*/ 1187 w 1212"/>
                <a:gd name="T19" fmla="*/ 110 h 121"/>
                <a:gd name="T20" fmla="*/ 1171 w 1212"/>
                <a:gd name="T21" fmla="*/ 119 h 121"/>
                <a:gd name="T22" fmla="*/ 1152 w 1212"/>
                <a:gd name="T23" fmla="*/ 121 h 121"/>
                <a:gd name="T24" fmla="*/ 60 w 1212"/>
                <a:gd name="T25" fmla="*/ 121 h 121"/>
                <a:gd name="T26" fmla="*/ 41 w 1212"/>
                <a:gd name="T27" fmla="*/ 119 h 121"/>
                <a:gd name="T28" fmla="*/ 25 w 1212"/>
                <a:gd name="T29" fmla="*/ 110 h 121"/>
                <a:gd name="T30" fmla="*/ 11 w 1212"/>
                <a:gd name="T31" fmla="*/ 96 h 121"/>
                <a:gd name="T32" fmla="*/ 3 w 1212"/>
                <a:gd name="T33" fmla="*/ 80 h 121"/>
                <a:gd name="T34" fmla="*/ 0 w 1212"/>
                <a:gd name="T35" fmla="*/ 60 h 121"/>
                <a:gd name="T36" fmla="*/ 3 w 1212"/>
                <a:gd name="T37" fmla="*/ 41 h 121"/>
                <a:gd name="T38" fmla="*/ 11 w 1212"/>
                <a:gd name="T39" fmla="*/ 25 h 121"/>
                <a:gd name="T40" fmla="*/ 25 w 1212"/>
                <a:gd name="T41" fmla="*/ 11 h 121"/>
                <a:gd name="T42" fmla="*/ 41 w 1212"/>
                <a:gd name="T43" fmla="*/ 3 h 121"/>
                <a:gd name="T44" fmla="*/ 60 w 121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1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5"/>
                  </a:lnTo>
                  <a:lnTo>
                    <a:pt x="1209" y="41"/>
                  </a:lnTo>
                  <a:lnTo>
                    <a:pt x="1212" y="60"/>
                  </a:lnTo>
                  <a:lnTo>
                    <a:pt x="1209" y="80"/>
                  </a:lnTo>
                  <a:lnTo>
                    <a:pt x="1200" y="96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56"/>
            <p:cNvSpPr>
              <a:spLocks/>
            </p:cNvSpPr>
            <p:nvPr/>
          </p:nvSpPr>
          <p:spPr bwMode="auto">
            <a:xfrm>
              <a:off x="8410575" y="6027738"/>
              <a:ext cx="192088" cy="19050"/>
            </a:xfrm>
            <a:custGeom>
              <a:avLst/>
              <a:gdLst>
                <a:gd name="T0" fmla="*/ 60 w 1212"/>
                <a:gd name="T1" fmla="*/ 0 h 122"/>
                <a:gd name="T2" fmla="*/ 1152 w 1212"/>
                <a:gd name="T3" fmla="*/ 0 h 122"/>
                <a:gd name="T4" fmla="*/ 1171 w 1212"/>
                <a:gd name="T5" fmla="*/ 3 h 122"/>
                <a:gd name="T6" fmla="*/ 1187 w 1212"/>
                <a:gd name="T7" fmla="*/ 11 h 122"/>
                <a:gd name="T8" fmla="*/ 1200 w 1212"/>
                <a:gd name="T9" fmla="*/ 24 h 122"/>
                <a:gd name="T10" fmla="*/ 1209 w 1212"/>
                <a:gd name="T11" fmla="*/ 42 h 122"/>
                <a:gd name="T12" fmla="*/ 1212 w 1212"/>
                <a:gd name="T13" fmla="*/ 61 h 122"/>
                <a:gd name="T14" fmla="*/ 1209 w 1212"/>
                <a:gd name="T15" fmla="*/ 81 h 122"/>
                <a:gd name="T16" fmla="*/ 1200 w 1212"/>
                <a:gd name="T17" fmla="*/ 97 h 122"/>
                <a:gd name="T18" fmla="*/ 1187 w 1212"/>
                <a:gd name="T19" fmla="*/ 110 h 122"/>
                <a:gd name="T20" fmla="*/ 1171 w 1212"/>
                <a:gd name="T21" fmla="*/ 119 h 122"/>
                <a:gd name="T22" fmla="*/ 1152 w 1212"/>
                <a:gd name="T23" fmla="*/ 122 h 122"/>
                <a:gd name="T24" fmla="*/ 60 w 1212"/>
                <a:gd name="T25" fmla="*/ 122 h 122"/>
                <a:gd name="T26" fmla="*/ 41 w 1212"/>
                <a:gd name="T27" fmla="*/ 119 h 122"/>
                <a:gd name="T28" fmla="*/ 25 w 1212"/>
                <a:gd name="T29" fmla="*/ 110 h 122"/>
                <a:gd name="T30" fmla="*/ 11 w 1212"/>
                <a:gd name="T31" fmla="*/ 97 h 122"/>
                <a:gd name="T32" fmla="*/ 3 w 1212"/>
                <a:gd name="T33" fmla="*/ 81 h 122"/>
                <a:gd name="T34" fmla="*/ 0 w 1212"/>
                <a:gd name="T35" fmla="*/ 61 h 122"/>
                <a:gd name="T36" fmla="*/ 3 w 1212"/>
                <a:gd name="T37" fmla="*/ 42 h 122"/>
                <a:gd name="T38" fmla="*/ 11 w 1212"/>
                <a:gd name="T39" fmla="*/ 24 h 122"/>
                <a:gd name="T40" fmla="*/ 25 w 1212"/>
                <a:gd name="T41" fmla="*/ 11 h 122"/>
                <a:gd name="T42" fmla="*/ 41 w 1212"/>
                <a:gd name="T43" fmla="*/ 3 h 122"/>
                <a:gd name="T44" fmla="*/ 60 w 12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2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4"/>
                  </a:lnTo>
                  <a:lnTo>
                    <a:pt x="1209" y="42"/>
                  </a:lnTo>
                  <a:lnTo>
                    <a:pt x="1212" y="61"/>
                  </a:lnTo>
                  <a:lnTo>
                    <a:pt x="1209" y="81"/>
                  </a:lnTo>
                  <a:lnTo>
                    <a:pt x="1200" y="97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57"/>
            <p:cNvSpPr>
              <a:spLocks/>
            </p:cNvSpPr>
            <p:nvPr/>
          </p:nvSpPr>
          <p:spPr bwMode="auto">
            <a:xfrm>
              <a:off x="8231188" y="5843588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1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6 h 609"/>
                <a:gd name="T14" fmla="*/ 813 w 814"/>
                <a:gd name="T15" fmla="*/ 71 h 609"/>
                <a:gd name="T16" fmla="*/ 809 w 814"/>
                <a:gd name="T17" fmla="*/ 87 h 609"/>
                <a:gd name="T18" fmla="*/ 799 w 814"/>
                <a:gd name="T19" fmla="*/ 101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25 w 814"/>
                <a:gd name="T29" fmla="*/ 608 h 609"/>
                <a:gd name="T30" fmla="*/ 312 w 814"/>
                <a:gd name="T31" fmla="*/ 604 h 609"/>
                <a:gd name="T32" fmla="*/ 302 w 814"/>
                <a:gd name="T33" fmla="*/ 597 h 609"/>
                <a:gd name="T34" fmla="*/ 24 w 814"/>
                <a:gd name="T35" fmla="*/ 388 h 609"/>
                <a:gd name="T36" fmla="*/ 12 w 814"/>
                <a:gd name="T37" fmla="*/ 376 h 609"/>
                <a:gd name="T38" fmla="*/ 5 w 814"/>
                <a:gd name="T39" fmla="*/ 363 h 609"/>
                <a:gd name="T40" fmla="*/ 0 w 814"/>
                <a:gd name="T41" fmla="*/ 348 h 609"/>
                <a:gd name="T42" fmla="*/ 0 w 814"/>
                <a:gd name="T43" fmla="*/ 333 h 609"/>
                <a:gd name="T44" fmla="*/ 4 w 814"/>
                <a:gd name="T45" fmla="*/ 318 h 609"/>
                <a:gd name="T46" fmla="*/ 12 w 814"/>
                <a:gd name="T47" fmla="*/ 303 h 609"/>
                <a:gd name="T48" fmla="*/ 23 w 814"/>
                <a:gd name="T49" fmla="*/ 292 h 609"/>
                <a:gd name="T50" fmla="*/ 37 w 814"/>
                <a:gd name="T51" fmla="*/ 283 h 609"/>
                <a:gd name="T52" fmla="*/ 52 w 814"/>
                <a:gd name="T53" fmla="*/ 280 h 609"/>
                <a:gd name="T54" fmla="*/ 67 w 814"/>
                <a:gd name="T55" fmla="*/ 279 h 609"/>
                <a:gd name="T56" fmla="*/ 82 w 814"/>
                <a:gd name="T57" fmla="*/ 283 h 609"/>
                <a:gd name="T58" fmla="*/ 97 w 814"/>
                <a:gd name="T59" fmla="*/ 290 h 609"/>
                <a:gd name="T60" fmla="*/ 329 w 814"/>
                <a:gd name="T61" fmla="*/ 465 h 609"/>
                <a:gd name="T62" fmla="*/ 707 w 814"/>
                <a:gd name="T63" fmla="*/ 21 h 609"/>
                <a:gd name="T64" fmla="*/ 719 w 814"/>
                <a:gd name="T65" fmla="*/ 11 h 609"/>
                <a:gd name="T66" fmla="*/ 733 w 814"/>
                <a:gd name="T67" fmla="*/ 3 h 609"/>
                <a:gd name="T68" fmla="*/ 749 w 814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25" y="608"/>
                  </a:lnTo>
                  <a:lnTo>
                    <a:pt x="312" y="604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0"/>
                  </a:lnTo>
                  <a:lnTo>
                    <a:pt x="329" y="465"/>
                  </a:lnTo>
                  <a:lnTo>
                    <a:pt x="707" y="21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58"/>
            <p:cNvSpPr>
              <a:spLocks/>
            </p:cNvSpPr>
            <p:nvPr/>
          </p:nvSpPr>
          <p:spPr bwMode="auto">
            <a:xfrm>
              <a:off x="8231188" y="5978526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2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7 h 609"/>
                <a:gd name="T14" fmla="*/ 813 w 814"/>
                <a:gd name="T15" fmla="*/ 72 h 609"/>
                <a:gd name="T16" fmla="*/ 809 w 814"/>
                <a:gd name="T17" fmla="*/ 87 h 609"/>
                <a:gd name="T18" fmla="*/ 799 w 814"/>
                <a:gd name="T19" fmla="*/ 100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19 w 814"/>
                <a:gd name="T29" fmla="*/ 607 h 609"/>
                <a:gd name="T30" fmla="*/ 302 w 814"/>
                <a:gd name="T31" fmla="*/ 597 h 609"/>
                <a:gd name="T32" fmla="*/ 24 w 814"/>
                <a:gd name="T33" fmla="*/ 388 h 609"/>
                <a:gd name="T34" fmla="*/ 12 w 814"/>
                <a:gd name="T35" fmla="*/ 377 h 609"/>
                <a:gd name="T36" fmla="*/ 5 w 814"/>
                <a:gd name="T37" fmla="*/ 363 h 609"/>
                <a:gd name="T38" fmla="*/ 0 w 814"/>
                <a:gd name="T39" fmla="*/ 349 h 609"/>
                <a:gd name="T40" fmla="*/ 0 w 814"/>
                <a:gd name="T41" fmla="*/ 332 h 609"/>
                <a:gd name="T42" fmla="*/ 4 w 814"/>
                <a:gd name="T43" fmla="*/ 317 h 609"/>
                <a:gd name="T44" fmla="*/ 12 w 814"/>
                <a:gd name="T45" fmla="*/ 303 h 609"/>
                <a:gd name="T46" fmla="*/ 23 w 814"/>
                <a:gd name="T47" fmla="*/ 291 h 609"/>
                <a:gd name="T48" fmla="*/ 37 w 814"/>
                <a:gd name="T49" fmla="*/ 284 h 609"/>
                <a:gd name="T50" fmla="*/ 52 w 814"/>
                <a:gd name="T51" fmla="*/ 279 h 609"/>
                <a:gd name="T52" fmla="*/ 67 w 814"/>
                <a:gd name="T53" fmla="*/ 279 h 609"/>
                <a:gd name="T54" fmla="*/ 82 w 814"/>
                <a:gd name="T55" fmla="*/ 283 h 609"/>
                <a:gd name="T56" fmla="*/ 97 w 814"/>
                <a:gd name="T57" fmla="*/ 291 h 609"/>
                <a:gd name="T58" fmla="*/ 329 w 814"/>
                <a:gd name="T59" fmla="*/ 466 h 609"/>
                <a:gd name="T60" fmla="*/ 707 w 814"/>
                <a:gd name="T61" fmla="*/ 21 h 609"/>
                <a:gd name="T62" fmla="*/ 719 w 814"/>
                <a:gd name="T63" fmla="*/ 10 h 609"/>
                <a:gd name="T64" fmla="*/ 733 w 814"/>
                <a:gd name="T65" fmla="*/ 4 h 609"/>
                <a:gd name="T66" fmla="*/ 749 w 814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2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7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0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19" y="607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6"/>
                  </a:lnTo>
                  <a:lnTo>
                    <a:pt x="707" y="21"/>
                  </a:lnTo>
                  <a:lnTo>
                    <a:pt x="719" y="10"/>
                  </a:lnTo>
                  <a:lnTo>
                    <a:pt x="733" y="4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59"/>
            <p:cNvSpPr>
              <a:spLocks/>
            </p:cNvSpPr>
            <p:nvPr/>
          </p:nvSpPr>
          <p:spPr bwMode="auto">
            <a:xfrm>
              <a:off x="8231188" y="6122988"/>
              <a:ext cx="130175" cy="96838"/>
            </a:xfrm>
            <a:custGeom>
              <a:avLst/>
              <a:gdLst>
                <a:gd name="T0" fmla="*/ 749 w 814"/>
                <a:gd name="T1" fmla="*/ 0 h 610"/>
                <a:gd name="T2" fmla="*/ 765 w 814"/>
                <a:gd name="T3" fmla="*/ 1 h 610"/>
                <a:gd name="T4" fmla="*/ 780 w 814"/>
                <a:gd name="T5" fmla="*/ 6 h 610"/>
                <a:gd name="T6" fmla="*/ 793 w 814"/>
                <a:gd name="T7" fmla="*/ 15 h 610"/>
                <a:gd name="T8" fmla="*/ 804 w 814"/>
                <a:gd name="T9" fmla="*/ 27 h 610"/>
                <a:gd name="T10" fmla="*/ 811 w 814"/>
                <a:gd name="T11" fmla="*/ 41 h 610"/>
                <a:gd name="T12" fmla="*/ 814 w 814"/>
                <a:gd name="T13" fmla="*/ 56 h 610"/>
                <a:gd name="T14" fmla="*/ 813 w 814"/>
                <a:gd name="T15" fmla="*/ 72 h 610"/>
                <a:gd name="T16" fmla="*/ 809 w 814"/>
                <a:gd name="T17" fmla="*/ 87 h 610"/>
                <a:gd name="T18" fmla="*/ 799 w 814"/>
                <a:gd name="T19" fmla="*/ 101 h 610"/>
                <a:gd name="T20" fmla="*/ 384 w 814"/>
                <a:gd name="T21" fmla="*/ 588 h 610"/>
                <a:gd name="T22" fmla="*/ 371 w 814"/>
                <a:gd name="T23" fmla="*/ 600 h 610"/>
                <a:gd name="T24" fmla="*/ 355 w 814"/>
                <a:gd name="T25" fmla="*/ 607 h 610"/>
                <a:gd name="T26" fmla="*/ 337 w 814"/>
                <a:gd name="T27" fmla="*/ 610 h 610"/>
                <a:gd name="T28" fmla="*/ 319 w 814"/>
                <a:gd name="T29" fmla="*/ 606 h 610"/>
                <a:gd name="T30" fmla="*/ 302 w 814"/>
                <a:gd name="T31" fmla="*/ 598 h 610"/>
                <a:gd name="T32" fmla="*/ 24 w 814"/>
                <a:gd name="T33" fmla="*/ 388 h 610"/>
                <a:gd name="T34" fmla="*/ 12 w 814"/>
                <a:gd name="T35" fmla="*/ 376 h 610"/>
                <a:gd name="T36" fmla="*/ 5 w 814"/>
                <a:gd name="T37" fmla="*/ 363 h 610"/>
                <a:gd name="T38" fmla="*/ 0 w 814"/>
                <a:gd name="T39" fmla="*/ 348 h 610"/>
                <a:gd name="T40" fmla="*/ 0 w 814"/>
                <a:gd name="T41" fmla="*/ 333 h 610"/>
                <a:gd name="T42" fmla="*/ 4 w 814"/>
                <a:gd name="T43" fmla="*/ 318 h 610"/>
                <a:gd name="T44" fmla="*/ 12 w 814"/>
                <a:gd name="T45" fmla="*/ 303 h 610"/>
                <a:gd name="T46" fmla="*/ 23 w 814"/>
                <a:gd name="T47" fmla="*/ 292 h 610"/>
                <a:gd name="T48" fmla="*/ 37 w 814"/>
                <a:gd name="T49" fmla="*/ 283 h 610"/>
                <a:gd name="T50" fmla="*/ 52 w 814"/>
                <a:gd name="T51" fmla="*/ 280 h 610"/>
                <a:gd name="T52" fmla="*/ 67 w 814"/>
                <a:gd name="T53" fmla="*/ 279 h 610"/>
                <a:gd name="T54" fmla="*/ 82 w 814"/>
                <a:gd name="T55" fmla="*/ 283 h 610"/>
                <a:gd name="T56" fmla="*/ 97 w 814"/>
                <a:gd name="T57" fmla="*/ 291 h 610"/>
                <a:gd name="T58" fmla="*/ 329 w 814"/>
                <a:gd name="T59" fmla="*/ 465 h 610"/>
                <a:gd name="T60" fmla="*/ 707 w 814"/>
                <a:gd name="T61" fmla="*/ 22 h 610"/>
                <a:gd name="T62" fmla="*/ 719 w 814"/>
                <a:gd name="T63" fmla="*/ 11 h 610"/>
                <a:gd name="T64" fmla="*/ 733 w 814"/>
                <a:gd name="T65" fmla="*/ 3 h 610"/>
                <a:gd name="T66" fmla="*/ 749 w 814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10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10"/>
                  </a:lnTo>
                  <a:lnTo>
                    <a:pt x="319" y="606"/>
                  </a:lnTo>
                  <a:lnTo>
                    <a:pt x="302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5"/>
                  </a:lnTo>
                  <a:lnTo>
                    <a:pt x="707" y="22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60"/>
            <p:cNvSpPr>
              <a:spLocks/>
            </p:cNvSpPr>
            <p:nvPr/>
          </p:nvSpPr>
          <p:spPr bwMode="auto">
            <a:xfrm>
              <a:off x="8159750" y="5775326"/>
              <a:ext cx="519113" cy="522288"/>
            </a:xfrm>
            <a:custGeom>
              <a:avLst/>
              <a:gdLst>
                <a:gd name="T0" fmla="*/ 2607 w 3274"/>
                <a:gd name="T1" fmla="*/ 4 h 3291"/>
                <a:gd name="T2" fmla="*/ 2808 w 3274"/>
                <a:gd name="T3" fmla="*/ 52 h 3291"/>
                <a:gd name="T4" fmla="*/ 2982 w 3274"/>
                <a:gd name="T5" fmla="*/ 152 h 3291"/>
                <a:gd name="T6" fmla="*/ 3124 w 3274"/>
                <a:gd name="T7" fmla="*/ 293 h 3291"/>
                <a:gd name="T8" fmla="*/ 3222 w 3274"/>
                <a:gd name="T9" fmla="*/ 470 h 3291"/>
                <a:gd name="T10" fmla="*/ 3271 w 3274"/>
                <a:gd name="T11" fmla="*/ 671 h 3291"/>
                <a:gd name="T12" fmla="*/ 3271 w 3274"/>
                <a:gd name="T13" fmla="*/ 2030 h 3291"/>
                <a:gd name="T14" fmla="*/ 3233 w 3274"/>
                <a:gd name="T15" fmla="*/ 2069 h 3291"/>
                <a:gd name="T16" fmla="*/ 3178 w 3274"/>
                <a:gd name="T17" fmla="*/ 2061 h 3291"/>
                <a:gd name="T18" fmla="*/ 3153 w 3274"/>
                <a:gd name="T19" fmla="*/ 2012 h 3291"/>
                <a:gd name="T20" fmla="*/ 3141 w 3274"/>
                <a:gd name="T21" fmla="*/ 618 h 3291"/>
                <a:gd name="T22" fmla="*/ 3079 w 3274"/>
                <a:gd name="T23" fmla="*/ 447 h 3291"/>
                <a:gd name="T24" fmla="*/ 2973 w 3274"/>
                <a:gd name="T25" fmla="*/ 304 h 3291"/>
                <a:gd name="T26" fmla="*/ 2830 w 3274"/>
                <a:gd name="T27" fmla="*/ 198 h 3291"/>
                <a:gd name="T28" fmla="*/ 2661 w 3274"/>
                <a:gd name="T29" fmla="*/ 135 h 3291"/>
                <a:gd name="T30" fmla="*/ 738 w 3274"/>
                <a:gd name="T31" fmla="*/ 123 h 3291"/>
                <a:gd name="T32" fmla="*/ 555 w 3274"/>
                <a:gd name="T33" fmla="*/ 150 h 3291"/>
                <a:gd name="T34" fmla="*/ 394 w 3274"/>
                <a:gd name="T35" fmla="*/ 228 h 3291"/>
                <a:gd name="T36" fmla="*/ 262 w 3274"/>
                <a:gd name="T37" fmla="*/ 349 h 3291"/>
                <a:gd name="T38" fmla="*/ 170 w 3274"/>
                <a:gd name="T39" fmla="*/ 502 h 3291"/>
                <a:gd name="T40" fmla="*/ 125 w 3274"/>
                <a:gd name="T41" fmla="*/ 679 h 3291"/>
                <a:gd name="T42" fmla="*/ 125 w 3274"/>
                <a:gd name="T43" fmla="*/ 2613 h 3291"/>
                <a:gd name="T44" fmla="*/ 170 w 3274"/>
                <a:gd name="T45" fmla="*/ 2791 h 3291"/>
                <a:gd name="T46" fmla="*/ 262 w 3274"/>
                <a:gd name="T47" fmla="*/ 2944 h 3291"/>
                <a:gd name="T48" fmla="*/ 394 w 3274"/>
                <a:gd name="T49" fmla="*/ 3063 h 3291"/>
                <a:gd name="T50" fmla="*/ 555 w 3274"/>
                <a:gd name="T51" fmla="*/ 3141 h 3291"/>
                <a:gd name="T52" fmla="*/ 738 w 3274"/>
                <a:gd name="T53" fmla="*/ 3169 h 3291"/>
                <a:gd name="T54" fmla="*/ 1430 w 3274"/>
                <a:gd name="T55" fmla="*/ 3181 h 3291"/>
                <a:gd name="T56" fmla="*/ 1455 w 3274"/>
                <a:gd name="T57" fmla="*/ 3230 h 3291"/>
                <a:gd name="T58" fmla="*/ 1430 w 3274"/>
                <a:gd name="T59" fmla="*/ 3279 h 3291"/>
                <a:gd name="T60" fmla="*/ 738 w 3274"/>
                <a:gd name="T61" fmla="*/ 3291 h 3291"/>
                <a:gd name="T62" fmla="*/ 531 w 3274"/>
                <a:gd name="T63" fmla="*/ 3261 h 3291"/>
                <a:gd name="T64" fmla="*/ 348 w 3274"/>
                <a:gd name="T65" fmla="*/ 3178 h 3291"/>
                <a:gd name="T66" fmla="*/ 193 w 3274"/>
                <a:gd name="T67" fmla="*/ 3049 h 3291"/>
                <a:gd name="T68" fmla="*/ 80 w 3274"/>
                <a:gd name="T69" fmla="*/ 2884 h 3291"/>
                <a:gd name="T70" fmla="*/ 14 w 3274"/>
                <a:gd name="T71" fmla="*/ 2690 h 3291"/>
                <a:gd name="T72" fmla="*/ 0 w 3274"/>
                <a:gd name="T73" fmla="*/ 742 h 3291"/>
                <a:gd name="T74" fmla="*/ 30 w 3274"/>
                <a:gd name="T75" fmla="*/ 534 h 3291"/>
                <a:gd name="T76" fmla="*/ 112 w 3274"/>
                <a:gd name="T77" fmla="*/ 349 h 3291"/>
                <a:gd name="T78" fmla="*/ 241 w 3274"/>
                <a:gd name="T79" fmla="*/ 195 h 3291"/>
                <a:gd name="T80" fmla="*/ 406 w 3274"/>
                <a:gd name="T81" fmla="*/ 81 h 3291"/>
                <a:gd name="T82" fmla="*/ 598 w 3274"/>
                <a:gd name="T83" fmla="*/ 13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74" h="3291">
                  <a:moveTo>
                    <a:pt x="738" y="0"/>
                  </a:moveTo>
                  <a:lnTo>
                    <a:pt x="2537" y="0"/>
                  </a:lnTo>
                  <a:lnTo>
                    <a:pt x="2607" y="4"/>
                  </a:lnTo>
                  <a:lnTo>
                    <a:pt x="2676" y="13"/>
                  </a:lnTo>
                  <a:lnTo>
                    <a:pt x="2743" y="30"/>
                  </a:lnTo>
                  <a:lnTo>
                    <a:pt x="2808" y="52"/>
                  </a:lnTo>
                  <a:lnTo>
                    <a:pt x="2869" y="81"/>
                  </a:lnTo>
                  <a:lnTo>
                    <a:pt x="2927" y="113"/>
                  </a:lnTo>
                  <a:lnTo>
                    <a:pt x="2982" y="152"/>
                  </a:lnTo>
                  <a:lnTo>
                    <a:pt x="3034" y="195"/>
                  </a:lnTo>
                  <a:lnTo>
                    <a:pt x="3081" y="242"/>
                  </a:lnTo>
                  <a:lnTo>
                    <a:pt x="3124" y="293"/>
                  </a:lnTo>
                  <a:lnTo>
                    <a:pt x="3162" y="349"/>
                  </a:lnTo>
                  <a:lnTo>
                    <a:pt x="3195" y="408"/>
                  </a:lnTo>
                  <a:lnTo>
                    <a:pt x="3222" y="470"/>
                  </a:lnTo>
                  <a:lnTo>
                    <a:pt x="3245" y="534"/>
                  </a:lnTo>
                  <a:lnTo>
                    <a:pt x="3261" y="601"/>
                  </a:lnTo>
                  <a:lnTo>
                    <a:pt x="3271" y="671"/>
                  </a:lnTo>
                  <a:lnTo>
                    <a:pt x="3274" y="742"/>
                  </a:lnTo>
                  <a:lnTo>
                    <a:pt x="3274" y="2012"/>
                  </a:lnTo>
                  <a:lnTo>
                    <a:pt x="3271" y="2030"/>
                  </a:lnTo>
                  <a:lnTo>
                    <a:pt x="3263" y="2047"/>
                  </a:lnTo>
                  <a:lnTo>
                    <a:pt x="3249" y="2061"/>
                  </a:lnTo>
                  <a:lnTo>
                    <a:pt x="3233" y="2069"/>
                  </a:lnTo>
                  <a:lnTo>
                    <a:pt x="3213" y="2072"/>
                  </a:lnTo>
                  <a:lnTo>
                    <a:pt x="3194" y="2069"/>
                  </a:lnTo>
                  <a:lnTo>
                    <a:pt x="3178" y="2061"/>
                  </a:lnTo>
                  <a:lnTo>
                    <a:pt x="3165" y="2047"/>
                  </a:lnTo>
                  <a:lnTo>
                    <a:pt x="3156" y="2030"/>
                  </a:lnTo>
                  <a:lnTo>
                    <a:pt x="3153" y="2012"/>
                  </a:lnTo>
                  <a:lnTo>
                    <a:pt x="3153" y="742"/>
                  </a:lnTo>
                  <a:lnTo>
                    <a:pt x="3150" y="679"/>
                  </a:lnTo>
                  <a:lnTo>
                    <a:pt x="3141" y="618"/>
                  </a:lnTo>
                  <a:lnTo>
                    <a:pt x="3125" y="558"/>
                  </a:lnTo>
                  <a:lnTo>
                    <a:pt x="3104" y="502"/>
                  </a:lnTo>
                  <a:lnTo>
                    <a:pt x="3079" y="447"/>
                  </a:lnTo>
                  <a:lnTo>
                    <a:pt x="3047" y="396"/>
                  </a:lnTo>
                  <a:lnTo>
                    <a:pt x="3012" y="349"/>
                  </a:lnTo>
                  <a:lnTo>
                    <a:pt x="2973" y="304"/>
                  </a:lnTo>
                  <a:lnTo>
                    <a:pt x="2928" y="264"/>
                  </a:lnTo>
                  <a:lnTo>
                    <a:pt x="2881" y="228"/>
                  </a:lnTo>
                  <a:lnTo>
                    <a:pt x="2830" y="198"/>
                  </a:lnTo>
                  <a:lnTo>
                    <a:pt x="2776" y="172"/>
                  </a:lnTo>
                  <a:lnTo>
                    <a:pt x="2719" y="150"/>
                  </a:lnTo>
                  <a:lnTo>
                    <a:pt x="2661" y="135"/>
                  </a:lnTo>
                  <a:lnTo>
                    <a:pt x="2599" y="126"/>
                  </a:lnTo>
                  <a:lnTo>
                    <a:pt x="2537" y="123"/>
                  </a:lnTo>
                  <a:lnTo>
                    <a:pt x="738" y="123"/>
                  </a:lnTo>
                  <a:lnTo>
                    <a:pt x="676" y="126"/>
                  </a:lnTo>
                  <a:lnTo>
                    <a:pt x="614" y="135"/>
                  </a:lnTo>
                  <a:lnTo>
                    <a:pt x="555" y="150"/>
                  </a:lnTo>
                  <a:lnTo>
                    <a:pt x="499" y="172"/>
                  </a:lnTo>
                  <a:lnTo>
                    <a:pt x="445" y="198"/>
                  </a:lnTo>
                  <a:lnTo>
                    <a:pt x="394" y="228"/>
                  </a:lnTo>
                  <a:lnTo>
                    <a:pt x="346" y="264"/>
                  </a:lnTo>
                  <a:lnTo>
                    <a:pt x="302" y="304"/>
                  </a:lnTo>
                  <a:lnTo>
                    <a:pt x="262" y="349"/>
                  </a:lnTo>
                  <a:lnTo>
                    <a:pt x="227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9" y="558"/>
                  </a:lnTo>
                  <a:lnTo>
                    <a:pt x="134" y="618"/>
                  </a:lnTo>
                  <a:lnTo>
                    <a:pt x="125" y="679"/>
                  </a:lnTo>
                  <a:lnTo>
                    <a:pt x="122" y="742"/>
                  </a:lnTo>
                  <a:lnTo>
                    <a:pt x="122" y="2549"/>
                  </a:lnTo>
                  <a:lnTo>
                    <a:pt x="125" y="2613"/>
                  </a:lnTo>
                  <a:lnTo>
                    <a:pt x="134" y="2675"/>
                  </a:lnTo>
                  <a:lnTo>
                    <a:pt x="149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7" y="2896"/>
                  </a:lnTo>
                  <a:lnTo>
                    <a:pt x="262" y="2944"/>
                  </a:lnTo>
                  <a:lnTo>
                    <a:pt x="302" y="2987"/>
                  </a:lnTo>
                  <a:lnTo>
                    <a:pt x="346" y="3027"/>
                  </a:lnTo>
                  <a:lnTo>
                    <a:pt x="394" y="3063"/>
                  </a:lnTo>
                  <a:lnTo>
                    <a:pt x="445" y="3094"/>
                  </a:lnTo>
                  <a:lnTo>
                    <a:pt x="499" y="3120"/>
                  </a:lnTo>
                  <a:lnTo>
                    <a:pt x="555" y="3141"/>
                  </a:lnTo>
                  <a:lnTo>
                    <a:pt x="614" y="3156"/>
                  </a:lnTo>
                  <a:lnTo>
                    <a:pt x="676" y="3166"/>
                  </a:lnTo>
                  <a:lnTo>
                    <a:pt x="738" y="3169"/>
                  </a:lnTo>
                  <a:lnTo>
                    <a:pt x="1395" y="3169"/>
                  </a:lnTo>
                  <a:lnTo>
                    <a:pt x="1414" y="3172"/>
                  </a:lnTo>
                  <a:lnTo>
                    <a:pt x="1430" y="3181"/>
                  </a:lnTo>
                  <a:lnTo>
                    <a:pt x="1443" y="3194"/>
                  </a:lnTo>
                  <a:lnTo>
                    <a:pt x="1452" y="3210"/>
                  </a:lnTo>
                  <a:lnTo>
                    <a:pt x="1455" y="3230"/>
                  </a:lnTo>
                  <a:lnTo>
                    <a:pt x="1452" y="3249"/>
                  </a:lnTo>
                  <a:lnTo>
                    <a:pt x="1443" y="3266"/>
                  </a:lnTo>
                  <a:lnTo>
                    <a:pt x="1430" y="3279"/>
                  </a:lnTo>
                  <a:lnTo>
                    <a:pt x="1414" y="3287"/>
                  </a:lnTo>
                  <a:lnTo>
                    <a:pt x="1395" y="3291"/>
                  </a:lnTo>
                  <a:lnTo>
                    <a:pt x="738" y="3291"/>
                  </a:lnTo>
                  <a:lnTo>
                    <a:pt x="667" y="3287"/>
                  </a:lnTo>
                  <a:lnTo>
                    <a:pt x="598" y="3278"/>
                  </a:lnTo>
                  <a:lnTo>
                    <a:pt x="531" y="3261"/>
                  </a:lnTo>
                  <a:lnTo>
                    <a:pt x="467" y="3239"/>
                  </a:lnTo>
                  <a:lnTo>
                    <a:pt x="406" y="3212"/>
                  </a:lnTo>
                  <a:lnTo>
                    <a:pt x="348" y="3178"/>
                  </a:lnTo>
                  <a:lnTo>
                    <a:pt x="292" y="3140"/>
                  </a:lnTo>
                  <a:lnTo>
                    <a:pt x="241" y="3097"/>
                  </a:lnTo>
                  <a:lnTo>
                    <a:pt x="193" y="3049"/>
                  </a:lnTo>
                  <a:lnTo>
                    <a:pt x="151" y="2998"/>
                  </a:lnTo>
                  <a:lnTo>
                    <a:pt x="112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7"/>
                  </a:lnTo>
                  <a:lnTo>
                    <a:pt x="14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4" y="601"/>
                  </a:lnTo>
                  <a:lnTo>
                    <a:pt x="30" y="534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2" y="349"/>
                  </a:lnTo>
                  <a:lnTo>
                    <a:pt x="151" y="293"/>
                  </a:lnTo>
                  <a:lnTo>
                    <a:pt x="193" y="242"/>
                  </a:lnTo>
                  <a:lnTo>
                    <a:pt x="241" y="195"/>
                  </a:lnTo>
                  <a:lnTo>
                    <a:pt x="292" y="152"/>
                  </a:lnTo>
                  <a:lnTo>
                    <a:pt x="348" y="113"/>
                  </a:lnTo>
                  <a:lnTo>
                    <a:pt x="406" y="81"/>
                  </a:lnTo>
                  <a:lnTo>
                    <a:pt x="467" y="52"/>
                  </a:lnTo>
                  <a:lnTo>
                    <a:pt x="531" y="30"/>
                  </a:lnTo>
                  <a:lnTo>
                    <a:pt x="598" y="13"/>
                  </a:lnTo>
                  <a:lnTo>
                    <a:pt x="667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7229503" y="5779730"/>
            <a:ext cx="530225" cy="550862"/>
            <a:chOff x="7229475" y="5775326"/>
            <a:chExt cx="530225" cy="5508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0" name="Freeform 65"/>
            <p:cNvSpPr>
              <a:spLocks noEditPoints="1"/>
            </p:cNvSpPr>
            <p:nvPr/>
          </p:nvSpPr>
          <p:spPr bwMode="auto">
            <a:xfrm>
              <a:off x="7518400" y="6075363"/>
              <a:ext cx="241300" cy="250825"/>
            </a:xfrm>
            <a:custGeom>
              <a:avLst/>
              <a:gdLst>
                <a:gd name="T0" fmla="*/ 541 w 1518"/>
                <a:gd name="T1" fmla="*/ 135 h 1584"/>
                <a:gd name="T2" fmla="*/ 386 w 1518"/>
                <a:gd name="T3" fmla="*/ 195 h 1584"/>
                <a:gd name="T4" fmla="*/ 259 w 1518"/>
                <a:gd name="T5" fmla="*/ 300 h 1584"/>
                <a:gd name="T6" fmla="*/ 169 w 1518"/>
                <a:gd name="T7" fmla="*/ 437 h 1584"/>
                <a:gd name="T8" fmla="*/ 125 w 1518"/>
                <a:gd name="T9" fmla="*/ 600 h 1584"/>
                <a:gd name="T10" fmla="*/ 134 w 1518"/>
                <a:gd name="T11" fmla="*/ 774 h 1584"/>
                <a:gd name="T12" fmla="*/ 194 w 1518"/>
                <a:gd name="T13" fmla="*/ 929 h 1584"/>
                <a:gd name="T14" fmla="*/ 298 w 1518"/>
                <a:gd name="T15" fmla="*/ 1056 h 1584"/>
                <a:gd name="T16" fmla="*/ 435 w 1518"/>
                <a:gd name="T17" fmla="*/ 1147 h 1584"/>
                <a:gd name="T18" fmla="*/ 597 w 1518"/>
                <a:gd name="T19" fmla="*/ 1191 h 1584"/>
                <a:gd name="T20" fmla="*/ 769 w 1518"/>
                <a:gd name="T21" fmla="*/ 1182 h 1584"/>
                <a:gd name="T22" fmla="*/ 924 w 1518"/>
                <a:gd name="T23" fmla="*/ 1121 h 1584"/>
                <a:gd name="T24" fmla="*/ 1050 w 1518"/>
                <a:gd name="T25" fmla="*/ 1018 h 1584"/>
                <a:gd name="T26" fmla="*/ 1141 w 1518"/>
                <a:gd name="T27" fmla="*/ 880 h 1584"/>
                <a:gd name="T28" fmla="*/ 1185 w 1518"/>
                <a:gd name="T29" fmla="*/ 717 h 1584"/>
                <a:gd name="T30" fmla="*/ 1175 w 1518"/>
                <a:gd name="T31" fmla="*/ 544 h 1584"/>
                <a:gd name="T32" fmla="*/ 1115 w 1518"/>
                <a:gd name="T33" fmla="*/ 389 h 1584"/>
                <a:gd name="T34" fmla="*/ 1012 w 1518"/>
                <a:gd name="T35" fmla="*/ 261 h 1584"/>
                <a:gd name="T36" fmla="*/ 875 w 1518"/>
                <a:gd name="T37" fmla="*/ 171 h 1584"/>
                <a:gd name="T38" fmla="*/ 712 w 1518"/>
                <a:gd name="T39" fmla="*/ 126 h 1584"/>
                <a:gd name="T40" fmla="*/ 722 w 1518"/>
                <a:gd name="T41" fmla="*/ 5 h 1584"/>
                <a:gd name="T42" fmla="*/ 910 w 1518"/>
                <a:gd name="T43" fmla="*/ 52 h 1584"/>
                <a:gd name="T44" fmla="*/ 1071 w 1518"/>
                <a:gd name="T45" fmla="*/ 151 h 1584"/>
                <a:gd name="T46" fmla="*/ 1197 w 1518"/>
                <a:gd name="T47" fmla="*/ 291 h 1584"/>
                <a:gd name="T48" fmla="*/ 1280 w 1518"/>
                <a:gd name="T49" fmla="*/ 463 h 1584"/>
                <a:gd name="T50" fmla="*/ 1309 w 1518"/>
                <a:gd name="T51" fmla="*/ 659 h 1584"/>
                <a:gd name="T52" fmla="*/ 1283 w 1518"/>
                <a:gd name="T53" fmla="*/ 842 h 1584"/>
                <a:gd name="T54" fmla="*/ 1210 w 1518"/>
                <a:gd name="T55" fmla="*/ 1006 h 1584"/>
                <a:gd name="T56" fmla="*/ 1500 w 1518"/>
                <a:gd name="T57" fmla="*/ 1481 h 1584"/>
                <a:gd name="T58" fmla="*/ 1518 w 1518"/>
                <a:gd name="T59" fmla="*/ 1524 h 1584"/>
                <a:gd name="T60" fmla="*/ 1498 w 1518"/>
                <a:gd name="T61" fmla="*/ 1567 h 1584"/>
                <a:gd name="T62" fmla="*/ 1456 w 1518"/>
                <a:gd name="T63" fmla="*/ 1584 h 1584"/>
                <a:gd name="T64" fmla="*/ 1413 w 1518"/>
                <a:gd name="T65" fmla="*/ 1565 h 1584"/>
                <a:gd name="T66" fmla="*/ 949 w 1518"/>
                <a:gd name="T67" fmla="*/ 1246 h 1584"/>
                <a:gd name="T68" fmla="*/ 778 w 1518"/>
                <a:gd name="T69" fmla="*/ 1304 h 1584"/>
                <a:gd name="T70" fmla="*/ 588 w 1518"/>
                <a:gd name="T71" fmla="*/ 1313 h 1584"/>
                <a:gd name="T72" fmla="*/ 400 w 1518"/>
                <a:gd name="T73" fmla="*/ 1265 h 1584"/>
                <a:gd name="T74" fmla="*/ 238 w 1518"/>
                <a:gd name="T75" fmla="*/ 1166 h 1584"/>
                <a:gd name="T76" fmla="*/ 112 w 1518"/>
                <a:gd name="T77" fmla="*/ 1026 h 1584"/>
                <a:gd name="T78" fmla="*/ 30 w 1518"/>
                <a:gd name="T79" fmla="*/ 854 h 1584"/>
                <a:gd name="T80" fmla="*/ 0 w 1518"/>
                <a:gd name="T81" fmla="*/ 659 h 1584"/>
                <a:gd name="T82" fmla="*/ 30 w 1518"/>
                <a:gd name="T83" fmla="*/ 463 h 1584"/>
                <a:gd name="T84" fmla="*/ 112 w 1518"/>
                <a:gd name="T85" fmla="*/ 291 h 1584"/>
                <a:gd name="T86" fmla="*/ 238 w 1518"/>
                <a:gd name="T87" fmla="*/ 151 h 1584"/>
                <a:gd name="T88" fmla="*/ 400 w 1518"/>
                <a:gd name="T89" fmla="*/ 52 h 1584"/>
                <a:gd name="T90" fmla="*/ 588 w 1518"/>
                <a:gd name="T91" fmla="*/ 5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8" h="1584">
                  <a:moveTo>
                    <a:pt x="655" y="123"/>
                  </a:moveTo>
                  <a:lnTo>
                    <a:pt x="597" y="126"/>
                  </a:lnTo>
                  <a:lnTo>
                    <a:pt x="541" y="135"/>
                  </a:lnTo>
                  <a:lnTo>
                    <a:pt x="487" y="150"/>
                  </a:lnTo>
                  <a:lnTo>
                    <a:pt x="435" y="171"/>
                  </a:lnTo>
                  <a:lnTo>
                    <a:pt x="386" y="195"/>
                  </a:lnTo>
                  <a:lnTo>
                    <a:pt x="340" y="226"/>
                  </a:lnTo>
                  <a:lnTo>
                    <a:pt x="298" y="261"/>
                  </a:lnTo>
                  <a:lnTo>
                    <a:pt x="259" y="300"/>
                  </a:lnTo>
                  <a:lnTo>
                    <a:pt x="224" y="342"/>
                  </a:lnTo>
                  <a:lnTo>
                    <a:pt x="194" y="389"/>
                  </a:lnTo>
                  <a:lnTo>
                    <a:pt x="169" y="437"/>
                  </a:lnTo>
                  <a:lnTo>
                    <a:pt x="149" y="489"/>
                  </a:lnTo>
                  <a:lnTo>
                    <a:pt x="134" y="544"/>
                  </a:lnTo>
                  <a:lnTo>
                    <a:pt x="125" y="600"/>
                  </a:lnTo>
                  <a:lnTo>
                    <a:pt x="122" y="659"/>
                  </a:lnTo>
                  <a:lnTo>
                    <a:pt x="125" y="717"/>
                  </a:lnTo>
                  <a:lnTo>
                    <a:pt x="134" y="774"/>
                  </a:lnTo>
                  <a:lnTo>
                    <a:pt x="149" y="828"/>
                  </a:lnTo>
                  <a:lnTo>
                    <a:pt x="169" y="880"/>
                  </a:lnTo>
                  <a:lnTo>
                    <a:pt x="194" y="929"/>
                  </a:lnTo>
                  <a:lnTo>
                    <a:pt x="224" y="974"/>
                  </a:lnTo>
                  <a:lnTo>
                    <a:pt x="259" y="1018"/>
                  </a:lnTo>
                  <a:lnTo>
                    <a:pt x="298" y="1056"/>
                  </a:lnTo>
                  <a:lnTo>
                    <a:pt x="340" y="1090"/>
                  </a:lnTo>
                  <a:lnTo>
                    <a:pt x="386" y="1121"/>
                  </a:lnTo>
                  <a:lnTo>
                    <a:pt x="435" y="1147"/>
                  </a:lnTo>
                  <a:lnTo>
                    <a:pt x="487" y="1167"/>
                  </a:lnTo>
                  <a:lnTo>
                    <a:pt x="541" y="1182"/>
                  </a:lnTo>
                  <a:lnTo>
                    <a:pt x="597" y="1191"/>
                  </a:lnTo>
                  <a:lnTo>
                    <a:pt x="655" y="1195"/>
                  </a:lnTo>
                  <a:lnTo>
                    <a:pt x="712" y="1191"/>
                  </a:lnTo>
                  <a:lnTo>
                    <a:pt x="769" y="1182"/>
                  </a:lnTo>
                  <a:lnTo>
                    <a:pt x="823" y="1167"/>
                  </a:lnTo>
                  <a:lnTo>
                    <a:pt x="875" y="1147"/>
                  </a:lnTo>
                  <a:lnTo>
                    <a:pt x="924" y="1121"/>
                  </a:lnTo>
                  <a:lnTo>
                    <a:pt x="969" y="1090"/>
                  </a:lnTo>
                  <a:lnTo>
                    <a:pt x="1012" y="1056"/>
                  </a:lnTo>
                  <a:lnTo>
                    <a:pt x="1050" y="1018"/>
                  </a:lnTo>
                  <a:lnTo>
                    <a:pt x="1085" y="974"/>
                  </a:lnTo>
                  <a:lnTo>
                    <a:pt x="1115" y="929"/>
                  </a:lnTo>
                  <a:lnTo>
                    <a:pt x="1141" y="880"/>
                  </a:lnTo>
                  <a:lnTo>
                    <a:pt x="1160" y="828"/>
                  </a:lnTo>
                  <a:lnTo>
                    <a:pt x="1175" y="774"/>
                  </a:lnTo>
                  <a:lnTo>
                    <a:pt x="1185" y="717"/>
                  </a:lnTo>
                  <a:lnTo>
                    <a:pt x="1188" y="659"/>
                  </a:lnTo>
                  <a:lnTo>
                    <a:pt x="1185" y="600"/>
                  </a:lnTo>
                  <a:lnTo>
                    <a:pt x="1175" y="544"/>
                  </a:lnTo>
                  <a:lnTo>
                    <a:pt x="1160" y="489"/>
                  </a:lnTo>
                  <a:lnTo>
                    <a:pt x="1141" y="437"/>
                  </a:lnTo>
                  <a:lnTo>
                    <a:pt x="1115" y="389"/>
                  </a:lnTo>
                  <a:lnTo>
                    <a:pt x="1085" y="342"/>
                  </a:lnTo>
                  <a:lnTo>
                    <a:pt x="1050" y="300"/>
                  </a:lnTo>
                  <a:lnTo>
                    <a:pt x="1012" y="261"/>
                  </a:lnTo>
                  <a:lnTo>
                    <a:pt x="969" y="226"/>
                  </a:lnTo>
                  <a:lnTo>
                    <a:pt x="924" y="195"/>
                  </a:lnTo>
                  <a:lnTo>
                    <a:pt x="875" y="171"/>
                  </a:lnTo>
                  <a:lnTo>
                    <a:pt x="823" y="150"/>
                  </a:lnTo>
                  <a:lnTo>
                    <a:pt x="769" y="135"/>
                  </a:lnTo>
                  <a:lnTo>
                    <a:pt x="712" y="126"/>
                  </a:lnTo>
                  <a:lnTo>
                    <a:pt x="655" y="123"/>
                  </a:lnTo>
                  <a:close/>
                  <a:moveTo>
                    <a:pt x="655" y="0"/>
                  </a:moveTo>
                  <a:lnTo>
                    <a:pt x="722" y="5"/>
                  </a:lnTo>
                  <a:lnTo>
                    <a:pt x="787" y="14"/>
                  </a:lnTo>
                  <a:lnTo>
                    <a:pt x="849" y="31"/>
                  </a:lnTo>
                  <a:lnTo>
                    <a:pt x="910" y="52"/>
                  </a:lnTo>
                  <a:lnTo>
                    <a:pt x="967" y="80"/>
                  </a:lnTo>
                  <a:lnTo>
                    <a:pt x="1021" y="113"/>
                  </a:lnTo>
                  <a:lnTo>
                    <a:pt x="1071" y="151"/>
                  </a:lnTo>
                  <a:lnTo>
                    <a:pt x="1117" y="193"/>
                  </a:lnTo>
                  <a:lnTo>
                    <a:pt x="1159" y="240"/>
                  </a:lnTo>
                  <a:lnTo>
                    <a:pt x="1197" y="291"/>
                  </a:lnTo>
                  <a:lnTo>
                    <a:pt x="1230" y="345"/>
                  </a:lnTo>
                  <a:lnTo>
                    <a:pt x="1257" y="403"/>
                  </a:lnTo>
                  <a:lnTo>
                    <a:pt x="1280" y="463"/>
                  </a:lnTo>
                  <a:lnTo>
                    <a:pt x="1296" y="526"/>
                  </a:lnTo>
                  <a:lnTo>
                    <a:pt x="1306" y="591"/>
                  </a:lnTo>
                  <a:lnTo>
                    <a:pt x="1309" y="659"/>
                  </a:lnTo>
                  <a:lnTo>
                    <a:pt x="1306" y="722"/>
                  </a:lnTo>
                  <a:lnTo>
                    <a:pt x="1297" y="783"/>
                  </a:lnTo>
                  <a:lnTo>
                    <a:pt x="1283" y="842"/>
                  </a:lnTo>
                  <a:lnTo>
                    <a:pt x="1264" y="900"/>
                  </a:lnTo>
                  <a:lnTo>
                    <a:pt x="1239" y="954"/>
                  </a:lnTo>
                  <a:lnTo>
                    <a:pt x="1210" y="1006"/>
                  </a:lnTo>
                  <a:lnTo>
                    <a:pt x="1176" y="1055"/>
                  </a:lnTo>
                  <a:lnTo>
                    <a:pt x="1139" y="1100"/>
                  </a:lnTo>
                  <a:lnTo>
                    <a:pt x="1500" y="1481"/>
                  </a:lnTo>
                  <a:lnTo>
                    <a:pt x="1510" y="1494"/>
                  </a:lnTo>
                  <a:lnTo>
                    <a:pt x="1515" y="1509"/>
                  </a:lnTo>
                  <a:lnTo>
                    <a:pt x="1518" y="1524"/>
                  </a:lnTo>
                  <a:lnTo>
                    <a:pt x="1514" y="1540"/>
                  </a:lnTo>
                  <a:lnTo>
                    <a:pt x="1509" y="1555"/>
                  </a:lnTo>
                  <a:lnTo>
                    <a:pt x="1498" y="1567"/>
                  </a:lnTo>
                  <a:lnTo>
                    <a:pt x="1485" y="1576"/>
                  </a:lnTo>
                  <a:lnTo>
                    <a:pt x="1471" y="1582"/>
                  </a:lnTo>
                  <a:lnTo>
                    <a:pt x="1456" y="1584"/>
                  </a:lnTo>
                  <a:lnTo>
                    <a:pt x="1441" y="1582"/>
                  </a:lnTo>
                  <a:lnTo>
                    <a:pt x="1426" y="1575"/>
                  </a:lnTo>
                  <a:lnTo>
                    <a:pt x="1413" y="1565"/>
                  </a:lnTo>
                  <a:lnTo>
                    <a:pt x="1049" y="1183"/>
                  </a:lnTo>
                  <a:lnTo>
                    <a:pt x="1000" y="1216"/>
                  </a:lnTo>
                  <a:lnTo>
                    <a:pt x="949" y="1246"/>
                  </a:lnTo>
                  <a:lnTo>
                    <a:pt x="895" y="1271"/>
                  </a:lnTo>
                  <a:lnTo>
                    <a:pt x="837" y="1290"/>
                  </a:lnTo>
                  <a:lnTo>
                    <a:pt x="778" y="1304"/>
                  </a:lnTo>
                  <a:lnTo>
                    <a:pt x="718" y="1314"/>
                  </a:lnTo>
                  <a:lnTo>
                    <a:pt x="655" y="1316"/>
                  </a:lnTo>
                  <a:lnTo>
                    <a:pt x="588" y="1313"/>
                  </a:lnTo>
                  <a:lnTo>
                    <a:pt x="523" y="1303"/>
                  </a:lnTo>
                  <a:lnTo>
                    <a:pt x="461" y="1287"/>
                  </a:lnTo>
                  <a:lnTo>
                    <a:pt x="400" y="1265"/>
                  </a:lnTo>
                  <a:lnTo>
                    <a:pt x="343" y="1237"/>
                  </a:lnTo>
                  <a:lnTo>
                    <a:pt x="289" y="1204"/>
                  </a:lnTo>
                  <a:lnTo>
                    <a:pt x="238" y="1166"/>
                  </a:lnTo>
                  <a:lnTo>
                    <a:pt x="192" y="1124"/>
                  </a:lnTo>
                  <a:lnTo>
                    <a:pt x="150" y="1076"/>
                  </a:lnTo>
                  <a:lnTo>
                    <a:pt x="112" y="1026"/>
                  </a:lnTo>
                  <a:lnTo>
                    <a:pt x="80" y="972"/>
                  </a:lnTo>
                  <a:lnTo>
                    <a:pt x="52" y="915"/>
                  </a:lnTo>
                  <a:lnTo>
                    <a:pt x="30" y="854"/>
                  </a:lnTo>
                  <a:lnTo>
                    <a:pt x="14" y="791"/>
                  </a:lnTo>
                  <a:lnTo>
                    <a:pt x="3" y="726"/>
                  </a:lnTo>
                  <a:lnTo>
                    <a:pt x="0" y="659"/>
                  </a:lnTo>
                  <a:lnTo>
                    <a:pt x="3" y="591"/>
                  </a:lnTo>
                  <a:lnTo>
                    <a:pt x="14" y="526"/>
                  </a:lnTo>
                  <a:lnTo>
                    <a:pt x="30" y="463"/>
                  </a:lnTo>
                  <a:lnTo>
                    <a:pt x="52" y="403"/>
                  </a:lnTo>
                  <a:lnTo>
                    <a:pt x="80" y="345"/>
                  </a:lnTo>
                  <a:lnTo>
                    <a:pt x="112" y="291"/>
                  </a:lnTo>
                  <a:lnTo>
                    <a:pt x="150" y="240"/>
                  </a:lnTo>
                  <a:lnTo>
                    <a:pt x="192" y="193"/>
                  </a:lnTo>
                  <a:lnTo>
                    <a:pt x="238" y="151"/>
                  </a:lnTo>
                  <a:lnTo>
                    <a:pt x="289" y="113"/>
                  </a:lnTo>
                  <a:lnTo>
                    <a:pt x="343" y="80"/>
                  </a:lnTo>
                  <a:lnTo>
                    <a:pt x="400" y="52"/>
                  </a:lnTo>
                  <a:lnTo>
                    <a:pt x="461" y="31"/>
                  </a:lnTo>
                  <a:lnTo>
                    <a:pt x="523" y="14"/>
                  </a:lnTo>
                  <a:lnTo>
                    <a:pt x="588" y="5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66"/>
            <p:cNvSpPr>
              <a:spLocks/>
            </p:cNvSpPr>
            <p:nvPr/>
          </p:nvSpPr>
          <p:spPr bwMode="auto">
            <a:xfrm>
              <a:off x="7480300" y="5891213"/>
              <a:ext cx="192088" cy="19050"/>
            </a:xfrm>
            <a:custGeom>
              <a:avLst/>
              <a:gdLst>
                <a:gd name="T0" fmla="*/ 60 w 1212"/>
                <a:gd name="T1" fmla="*/ 0 h 121"/>
                <a:gd name="T2" fmla="*/ 1152 w 1212"/>
                <a:gd name="T3" fmla="*/ 0 h 121"/>
                <a:gd name="T4" fmla="*/ 1171 w 1212"/>
                <a:gd name="T5" fmla="*/ 3 h 121"/>
                <a:gd name="T6" fmla="*/ 1187 w 1212"/>
                <a:gd name="T7" fmla="*/ 11 h 121"/>
                <a:gd name="T8" fmla="*/ 1200 w 1212"/>
                <a:gd name="T9" fmla="*/ 25 h 121"/>
                <a:gd name="T10" fmla="*/ 1209 w 1212"/>
                <a:gd name="T11" fmla="*/ 41 h 121"/>
                <a:gd name="T12" fmla="*/ 1212 w 1212"/>
                <a:gd name="T13" fmla="*/ 60 h 121"/>
                <a:gd name="T14" fmla="*/ 1209 w 1212"/>
                <a:gd name="T15" fmla="*/ 80 h 121"/>
                <a:gd name="T16" fmla="*/ 1200 w 1212"/>
                <a:gd name="T17" fmla="*/ 96 h 121"/>
                <a:gd name="T18" fmla="*/ 1187 w 1212"/>
                <a:gd name="T19" fmla="*/ 110 h 121"/>
                <a:gd name="T20" fmla="*/ 1171 w 1212"/>
                <a:gd name="T21" fmla="*/ 119 h 121"/>
                <a:gd name="T22" fmla="*/ 1152 w 1212"/>
                <a:gd name="T23" fmla="*/ 121 h 121"/>
                <a:gd name="T24" fmla="*/ 60 w 1212"/>
                <a:gd name="T25" fmla="*/ 121 h 121"/>
                <a:gd name="T26" fmla="*/ 41 w 1212"/>
                <a:gd name="T27" fmla="*/ 119 h 121"/>
                <a:gd name="T28" fmla="*/ 25 w 1212"/>
                <a:gd name="T29" fmla="*/ 110 h 121"/>
                <a:gd name="T30" fmla="*/ 11 w 1212"/>
                <a:gd name="T31" fmla="*/ 96 h 121"/>
                <a:gd name="T32" fmla="*/ 3 w 1212"/>
                <a:gd name="T33" fmla="*/ 80 h 121"/>
                <a:gd name="T34" fmla="*/ 0 w 1212"/>
                <a:gd name="T35" fmla="*/ 60 h 121"/>
                <a:gd name="T36" fmla="*/ 3 w 1212"/>
                <a:gd name="T37" fmla="*/ 41 h 121"/>
                <a:gd name="T38" fmla="*/ 11 w 1212"/>
                <a:gd name="T39" fmla="*/ 25 h 121"/>
                <a:gd name="T40" fmla="*/ 25 w 1212"/>
                <a:gd name="T41" fmla="*/ 11 h 121"/>
                <a:gd name="T42" fmla="*/ 41 w 1212"/>
                <a:gd name="T43" fmla="*/ 3 h 121"/>
                <a:gd name="T44" fmla="*/ 60 w 121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1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5"/>
                  </a:lnTo>
                  <a:lnTo>
                    <a:pt x="1209" y="41"/>
                  </a:lnTo>
                  <a:lnTo>
                    <a:pt x="1212" y="60"/>
                  </a:lnTo>
                  <a:lnTo>
                    <a:pt x="1209" y="80"/>
                  </a:lnTo>
                  <a:lnTo>
                    <a:pt x="1200" y="96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67"/>
            <p:cNvSpPr>
              <a:spLocks/>
            </p:cNvSpPr>
            <p:nvPr/>
          </p:nvSpPr>
          <p:spPr bwMode="auto">
            <a:xfrm>
              <a:off x="7480300" y="6027738"/>
              <a:ext cx="192088" cy="19050"/>
            </a:xfrm>
            <a:custGeom>
              <a:avLst/>
              <a:gdLst>
                <a:gd name="T0" fmla="*/ 60 w 1212"/>
                <a:gd name="T1" fmla="*/ 0 h 122"/>
                <a:gd name="T2" fmla="*/ 1152 w 1212"/>
                <a:gd name="T3" fmla="*/ 0 h 122"/>
                <a:gd name="T4" fmla="*/ 1171 w 1212"/>
                <a:gd name="T5" fmla="*/ 3 h 122"/>
                <a:gd name="T6" fmla="*/ 1187 w 1212"/>
                <a:gd name="T7" fmla="*/ 11 h 122"/>
                <a:gd name="T8" fmla="*/ 1200 w 1212"/>
                <a:gd name="T9" fmla="*/ 24 h 122"/>
                <a:gd name="T10" fmla="*/ 1209 w 1212"/>
                <a:gd name="T11" fmla="*/ 42 h 122"/>
                <a:gd name="T12" fmla="*/ 1212 w 1212"/>
                <a:gd name="T13" fmla="*/ 61 h 122"/>
                <a:gd name="T14" fmla="*/ 1209 w 1212"/>
                <a:gd name="T15" fmla="*/ 81 h 122"/>
                <a:gd name="T16" fmla="*/ 1200 w 1212"/>
                <a:gd name="T17" fmla="*/ 97 h 122"/>
                <a:gd name="T18" fmla="*/ 1187 w 1212"/>
                <a:gd name="T19" fmla="*/ 110 h 122"/>
                <a:gd name="T20" fmla="*/ 1171 w 1212"/>
                <a:gd name="T21" fmla="*/ 119 h 122"/>
                <a:gd name="T22" fmla="*/ 1152 w 1212"/>
                <a:gd name="T23" fmla="*/ 122 h 122"/>
                <a:gd name="T24" fmla="*/ 60 w 1212"/>
                <a:gd name="T25" fmla="*/ 122 h 122"/>
                <a:gd name="T26" fmla="*/ 41 w 1212"/>
                <a:gd name="T27" fmla="*/ 119 h 122"/>
                <a:gd name="T28" fmla="*/ 25 w 1212"/>
                <a:gd name="T29" fmla="*/ 110 h 122"/>
                <a:gd name="T30" fmla="*/ 11 w 1212"/>
                <a:gd name="T31" fmla="*/ 97 h 122"/>
                <a:gd name="T32" fmla="*/ 3 w 1212"/>
                <a:gd name="T33" fmla="*/ 81 h 122"/>
                <a:gd name="T34" fmla="*/ 0 w 1212"/>
                <a:gd name="T35" fmla="*/ 61 h 122"/>
                <a:gd name="T36" fmla="*/ 3 w 1212"/>
                <a:gd name="T37" fmla="*/ 42 h 122"/>
                <a:gd name="T38" fmla="*/ 11 w 1212"/>
                <a:gd name="T39" fmla="*/ 24 h 122"/>
                <a:gd name="T40" fmla="*/ 25 w 1212"/>
                <a:gd name="T41" fmla="*/ 11 h 122"/>
                <a:gd name="T42" fmla="*/ 41 w 1212"/>
                <a:gd name="T43" fmla="*/ 3 h 122"/>
                <a:gd name="T44" fmla="*/ 60 w 12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2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4"/>
                  </a:lnTo>
                  <a:lnTo>
                    <a:pt x="1209" y="42"/>
                  </a:lnTo>
                  <a:lnTo>
                    <a:pt x="1212" y="61"/>
                  </a:lnTo>
                  <a:lnTo>
                    <a:pt x="1209" y="81"/>
                  </a:lnTo>
                  <a:lnTo>
                    <a:pt x="1200" y="97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68"/>
            <p:cNvSpPr>
              <a:spLocks/>
            </p:cNvSpPr>
            <p:nvPr/>
          </p:nvSpPr>
          <p:spPr bwMode="auto">
            <a:xfrm>
              <a:off x="7300913" y="5843588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1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6 h 609"/>
                <a:gd name="T14" fmla="*/ 813 w 814"/>
                <a:gd name="T15" fmla="*/ 71 h 609"/>
                <a:gd name="T16" fmla="*/ 809 w 814"/>
                <a:gd name="T17" fmla="*/ 87 h 609"/>
                <a:gd name="T18" fmla="*/ 799 w 814"/>
                <a:gd name="T19" fmla="*/ 101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25 w 814"/>
                <a:gd name="T29" fmla="*/ 608 h 609"/>
                <a:gd name="T30" fmla="*/ 312 w 814"/>
                <a:gd name="T31" fmla="*/ 604 h 609"/>
                <a:gd name="T32" fmla="*/ 302 w 814"/>
                <a:gd name="T33" fmla="*/ 597 h 609"/>
                <a:gd name="T34" fmla="*/ 24 w 814"/>
                <a:gd name="T35" fmla="*/ 388 h 609"/>
                <a:gd name="T36" fmla="*/ 12 w 814"/>
                <a:gd name="T37" fmla="*/ 376 h 609"/>
                <a:gd name="T38" fmla="*/ 5 w 814"/>
                <a:gd name="T39" fmla="*/ 363 h 609"/>
                <a:gd name="T40" fmla="*/ 0 w 814"/>
                <a:gd name="T41" fmla="*/ 348 h 609"/>
                <a:gd name="T42" fmla="*/ 0 w 814"/>
                <a:gd name="T43" fmla="*/ 333 h 609"/>
                <a:gd name="T44" fmla="*/ 4 w 814"/>
                <a:gd name="T45" fmla="*/ 318 h 609"/>
                <a:gd name="T46" fmla="*/ 12 w 814"/>
                <a:gd name="T47" fmla="*/ 303 h 609"/>
                <a:gd name="T48" fmla="*/ 23 w 814"/>
                <a:gd name="T49" fmla="*/ 292 h 609"/>
                <a:gd name="T50" fmla="*/ 37 w 814"/>
                <a:gd name="T51" fmla="*/ 283 h 609"/>
                <a:gd name="T52" fmla="*/ 52 w 814"/>
                <a:gd name="T53" fmla="*/ 280 h 609"/>
                <a:gd name="T54" fmla="*/ 67 w 814"/>
                <a:gd name="T55" fmla="*/ 279 h 609"/>
                <a:gd name="T56" fmla="*/ 82 w 814"/>
                <a:gd name="T57" fmla="*/ 283 h 609"/>
                <a:gd name="T58" fmla="*/ 97 w 814"/>
                <a:gd name="T59" fmla="*/ 290 h 609"/>
                <a:gd name="T60" fmla="*/ 329 w 814"/>
                <a:gd name="T61" fmla="*/ 465 h 609"/>
                <a:gd name="T62" fmla="*/ 707 w 814"/>
                <a:gd name="T63" fmla="*/ 21 h 609"/>
                <a:gd name="T64" fmla="*/ 719 w 814"/>
                <a:gd name="T65" fmla="*/ 11 h 609"/>
                <a:gd name="T66" fmla="*/ 733 w 814"/>
                <a:gd name="T67" fmla="*/ 3 h 609"/>
                <a:gd name="T68" fmla="*/ 749 w 814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25" y="608"/>
                  </a:lnTo>
                  <a:lnTo>
                    <a:pt x="312" y="604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0"/>
                  </a:lnTo>
                  <a:lnTo>
                    <a:pt x="329" y="465"/>
                  </a:lnTo>
                  <a:lnTo>
                    <a:pt x="707" y="21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69"/>
            <p:cNvSpPr>
              <a:spLocks/>
            </p:cNvSpPr>
            <p:nvPr/>
          </p:nvSpPr>
          <p:spPr bwMode="auto">
            <a:xfrm>
              <a:off x="7300913" y="5978526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2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7 h 609"/>
                <a:gd name="T14" fmla="*/ 813 w 814"/>
                <a:gd name="T15" fmla="*/ 72 h 609"/>
                <a:gd name="T16" fmla="*/ 809 w 814"/>
                <a:gd name="T17" fmla="*/ 87 h 609"/>
                <a:gd name="T18" fmla="*/ 799 w 814"/>
                <a:gd name="T19" fmla="*/ 100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19 w 814"/>
                <a:gd name="T29" fmla="*/ 607 h 609"/>
                <a:gd name="T30" fmla="*/ 302 w 814"/>
                <a:gd name="T31" fmla="*/ 597 h 609"/>
                <a:gd name="T32" fmla="*/ 24 w 814"/>
                <a:gd name="T33" fmla="*/ 388 h 609"/>
                <a:gd name="T34" fmla="*/ 12 w 814"/>
                <a:gd name="T35" fmla="*/ 377 h 609"/>
                <a:gd name="T36" fmla="*/ 5 w 814"/>
                <a:gd name="T37" fmla="*/ 363 h 609"/>
                <a:gd name="T38" fmla="*/ 0 w 814"/>
                <a:gd name="T39" fmla="*/ 349 h 609"/>
                <a:gd name="T40" fmla="*/ 0 w 814"/>
                <a:gd name="T41" fmla="*/ 332 h 609"/>
                <a:gd name="T42" fmla="*/ 4 w 814"/>
                <a:gd name="T43" fmla="*/ 317 h 609"/>
                <a:gd name="T44" fmla="*/ 12 w 814"/>
                <a:gd name="T45" fmla="*/ 303 h 609"/>
                <a:gd name="T46" fmla="*/ 23 w 814"/>
                <a:gd name="T47" fmla="*/ 291 h 609"/>
                <a:gd name="T48" fmla="*/ 37 w 814"/>
                <a:gd name="T49" fmla="*/ 284 h 609"/>
                <a:gd name="T50" fmla="*/ 52 w 814"/>
                <a:gd name="T51" fmla="*/ 279 h 609"/>
                <a:gd name="T52" fmla="*/ 67 w 814"/>
                <a:gd name="T53" fmla="*/ 279 h 609"/>
                <a:gd name="T54" fmla="*/ 82 w 814"/>
                <a:gd name="T55" fmla="*/ 283 h 609"/>
                <a:gd name="T56" fmla="*/ 97 w 814"/>
                <a:gd name="T57" fmla="*/ 291 h 609"/>
                <a:gd name="T58" fmla="*/ 329 w 814"/>
                <a:gd name="T59" fmla="*/ 466 h 609"/>
                <a:gd name="T60" fmla="*/ 707 w 814"/>
                <a:gd name="T61" fmla="*/ 21 h 609"/>
                <a:gd name="T62" fmla="*/ 719 w 814"/>
                <a:gd name="T63" fmla="*/ 10 h 609"/>
                <a:gd name="T64" fmla="*/ 733 w 814"/>
                <a:gd name="T65" fmla="*/ 4 h 609"/>
                <a:gd name="T66" fmla="*/ 749 w 814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2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7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0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19" y="607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6"/>
                  </a:lnTo>
                  <a:lnTo>
                    <a:pt x="707" y="21"/>
                  </a:lnTo>
                  <a:lnTo>
                    <a:pt x="719" y="10"/>
                  </a:lnTo>
                  <a:lnTo>
                    <a:pt x="733" y="4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/>
          </p:nvSpPr>
          <p:spPr bwMode="auto">
            <a:xfrm>
              <a:off x="7300913" y="6122988"/>
              <a:ext cx="130175" cy="96838"/>
            </a:xfrm>
            <a:custGeom>
              <a:avLst/>
              <a:gdLst>
                <a:gd name="T0" fmla="*/ 749 w 814"/>
                <a:gd name="T1" fmla="*/ 0 h 610"/>
                <a:gd name="T2" fmla="*/ 765 w 814"/>
                <a:gd name="T3" fmla="*/ 1 h 610"/>
                <a:gd name="T4" fmla="*/ 780 w 814"/>
                <a:gd name="T5" fmla="*/ 6 h 610"/>
                <a:gd name="T6" fmla="*/ 793 w 814"/>
                <a:gd name="T7" fmla="*/ 15 h 610"/>
                <a:gd name="T8" fmla="*/ 804 w 814"/>
                <a:gd name="T9" fmla="*/ 27 h 610"/>
                <a:gd name="T10" fmla="*/ 811 w 814"/>
                <a:gd name="T11" fmla="*/ 41 h 610"/>
                <a:gd name="T12" fmla="*/ 814 w 814"/>
                <a:gd name="T13" fmla="*/ 56 h 610"/>
                <a:gd name="T14" fmla="*/ 813 w 814"/>
                <a:gd name="T15" fmla="*/ 72 h 610"/>
                <a:gd name="T16" fmla="*/ 809 w 814"/>
                <a:gd name="T17" fmla="*/ 87 h 610"/>
                <a:gd name="T18" fmla="*/ 799 w 814"/>
                <a:gd name="T19" fmla="*/ 101 h 610"/>
                <a:gd name="T20" fmla="*/ 384 w 814"/>
                <a:gd name="T21" fmla="*/ 588 h 610"/>
                <a:gd name="T22" fmla="*/ 371 w 814"/>
                <a:gd name="T23" fmla="*/ 600 h 610"/>
                <a:gd name="T24" fmla="*/ 355 w 814"/>
                <a:gd name="T25" fmla="*/ 607 h 610"/>
                <a:gd name="T26" fmla="*/ 337 w 814"/>
                <a:gd name="T27" fmla="*/ 610 h 610"/>
                <a:gd name="T28" fmla="*/ 319 w 814"/>
                <a:gd name="T29" fmla="*/ 606 h 610"/>
                <a:gd name="T30" fmla="*/ 302 w 814"/>
                <a:gd name="T31" fmla="*/ 598 h 610"/>
                <a:gd name="T32" fmla="*/ 24 w 814"/>
                <a:gd name="T33" fmla="*/ 388 h 610"/>
                <a:gd name="T34" fmla="*/ 12 w 814"/>
                <a:gd name="T35" fmla="*/ 376 h 610"/>
                <a:gd name="T36" fmla="*/ 5 w 814"/>
                <a:gd name="T37" fmla="*/ 363 h 610"/>
                <a:gd name="T38" fmla="*/ 0 w 814"/>
                <a:gd name="T39" fmla="*/ 348 h 610"/>
                <a:gd name="T40" fmla="*/ 0 w 814"/>
                <a:gd name="T41" fmla="*/ 333 h 610"/>
                <a:gd name="T42" fmla="*/ 4 w 814"/>
                <a:gd name="T43" fmla="*/ 318 h 610"/>
                <a:gd name="T44" fmla="*/ 12 w 814"/>
                <a:gd name="T45" fmla="*/ 303 h 610"/>
                <a:gd name="T46" fmla="*/ 23 w 814"/>
                <a:gd name="T47" fmla="*/ 292 h 610"/>
                <a:gd name="T48" fmla="*/ 37 w 814"/>
                <a:gd name="T49" fmla="*/ 283 h 610"/>
                <a:gd name="T50" fmla="*/ 52 w 814"/>
                <a:gd name="T51" fmla="*/ 280 h 610"/>
                <a:gd name="T52" fmla="*/ 67 w 814"/>
                <a:gd name="T53" fmla="*/ 279 h 610"/>
                <a:gd name="T54" fmla="*/ 82 w 814"/>
                <a:gd name="T55" fmla="*/ 283 h 610"/>
                <a:gd name="T56" fmla="*/ 97 w 814"/>
                <a:gd name="T57" fmla="*/ 291 h 610"/>
                <a:gd name="T58" fmla="*/ 329 w 814"/>
                <a:gd name="T59" fmla="*/ 465 h 610"/>
                <a:gd name="T60" fmla="*/ 707 w 814"/>
                <a:gd name="T61" fmla="*/ 22 h 610"/>
                <a:gd name="T62" fmla="*/ 719 w 814"/>
                <a:gd name="T63" fmla="*/ 11 h 610"/>
                <a:gd name="T64" fmla="*/ 733 w 814"/>
                <a:gd name="T65" fmla="*/ 3 h 610"/>
                <a:gd name="T66" fmla="*/ 749 w 814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10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10"/>
                  </a:lnTo>
                  <a:lnTo>
                    <a:pt x="319" y="606"/>
                  </a:lnTo>
                  <a:lnTo>
                    <a:pt x="302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5"/>
                  </a:lnTo>
                  <a:lnTo>
                    <a:pt x="707" y="22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71"/>
            <p:cNvSpPr>
              <a:spLocks/>
            </p:cNvSpPr>
            <p:nvPr/>
          </p:nvSpPr>
          <p:spPr bwMode="auto">
            <a:xfrm>
              <a:off x="7229475" y="5775326"/>
              <a:ext cx="519113" cy="522288"/>
            </a:xfrm>
            <a:custGeom>
              <a:avLst/>
              <a:gdLst>
                <a:gd name="T0" fmla="*/ 2607 w 3274"/>
                <a:gd name="T1" fmla="*/ 4 h 3291"/>
                <a:gd name="T2" fmla="*/ 2808 w 3274"/>
                <a:gd name="T3" fmla="*/ 52 h 3291"/>
                <a:gd name="T4" fmla="*/ 2982 w 3274"/>
                <a:gd name="T5" fmla="*/ 152 h 3291"/>
                <a:gd name="T6" fmla="*/ 3124 w 3274"/>
                <a:gd name="T7" fmla="*/ 293 h 3291"/>
                <a:gd name="T8" fmla="*/ 3222 w 3274"/>
                <a:gd name="T9" fmla="*/ 470 h 3291"/>
                <a:gd name="T10" fmla="*/ 3271 w 3274"/>
                <a:gd name="T11" fmla="*/ 671 h 3291"/>
                <a:gd name="T12" fmla="*/ 3271 w 3274"/>
                <a:gd name="T13" fmla="*/ 2030 h 3291"/>
                <a:gd name="T14" fmla="*/ 3233 w 3274"/>
                <a:gd name="T15" fmla="*/ 2069 h 3291"/>
                <a:gd name="T16" fmla="*/ 3178 w 3274"/>
                <a:gd name="T17" fmla="*/ 2061 h 3291"/>
                <a:gd name="T18" fmla="*/ 3153 w 3274"/>
                <a:gd name="T19" fmla="*/ 2012 h 3291"/>
                <a:gd name="T20" fmla="*/ 3141 w 3274"/>
                <a:gd name="T21" fmla="*/ 618 h 3291"/>
                <a:gd name="T22" fmla="*/ 3079 w 3274"/>
                <a:gd name="T23" fmla="*/ 447 h 3291"/>
                <a:gd name="T24" fmla="*/ 2973 w 3274"/>
                <a:gd name="T25" fmla="*/ 304 h 3291"/>
                <a:gd name="T26" fmla="*/ 2830 w 3274"/>
                <a:gd name="T27" fmla="*/ 198 h 3291"/>
                <a:gd name="T28" fmla="*/ 2661 w 3274"/>
                <a:gd name="T29" fmla="*/ 135 h 3291"/>
                <a:gd name="T30" fmla="*/ 738 w 3274"/>
                <a:gd name="T31" fmla="*/ 123 h 3291"/>
                <a:gd name="T32" fmla="*/ 555 w 3274"/>
                <a:gd name="T33" fmla="*/ 150 h 3291"/>
                <a:gd name="T34" fmla="*/ 394 w 3274"/>
                <a:gd name="T35" fmla="*/ 228 h 3291"/>
                <a:gd name="T36" fmla="*/ 262 w 3274"/>
                <a:gd name="T37" fmla="*/ 349 h 3291"/>
                <a:gd name="T38" fmla="*/ 170 w 3274"/>
                <a:gd name="T39" fmla="*/ 502 h 3291"/>
                <a:gd name="T40" fmla="*/ 125 w 3274"/>
                <a:gd name="T41" fmla="*/ 679 h 3291"/>
                <a:gd name="T42" fmla="*/ 125 w 3274"/>
                <a:gd name="T43" fmla="*/ 2613 h 3291"/>
                <a:gd name="T44" fmla="*/ 170 w 3274"/>
                <a:gd name="T45" fmla="*/ 2791 h 3291"/>
                <a:gd name="T46" fmla="*/ 262 w 3274"/>
                <a:gd name="T47" fmla="*/ 2944 h 3291"/>
                <a:gd name="T48" fmla="*/ 394 w 3274"/>
                <a:gd name="T49" fmla="*/ 3063 h 3291"/>
                <a:gd name="T50" fmla="*/ 555 w 3274"/>
                <a:gd name="T51" fmla="*/ 3141 h 3291"/>
                <a:gd name="T52" fmla="*/ 738 w 3274"/>
                <a:gd name="T53" fmla="*/ 3169 h 3291"/>
                <a:gd name="T54" fmla="*/ 1613 w 3274"/>
                <a:gd name="T55" fmla="*/ 3181 h 3291"/>
                <a:gd name="T56" fmla="*/ 1637 w 3274"/>
                <a:gd name="T57" fmla="*/ 3230 h 3291"/>
                <a:gd name="T58" fmla="*/ 1613 w 3274"/>
                <a:gd name="T59" fmla="*/ 3279 h 3291"/>
                <a:gd name="T60" fmla="*/ 738 w 3274"/>
                <a:gd name="T61" fmla="*/ 3291 h 3291"/>
                <a:gd name="T62" fmla="*/ 531 w 3274"/>
                <a:gd name="T63" fmla="*/ 3261 h 3291"/>
                <a:gd name="T64" fmla="*/ 348 w 3274"/>
                <a:gd name="T65" fmla="*/ 3178 h 3291"/>
                <a:gd name="T66" fmla="*/ 193 w 3274"/>
                <a:gd name="T67" fmla="*/ 3049 h 3291"/>
                <a:gd name="T68" fmla="*/ 80 w 3274"/>
                <a:gd name="T69" fmla="*/ 2884 h 3291"/>
                <a:gd name="T70" fmla="*/ 14 w 3274"/>
                <a:gd name="T71" fmla="*/ 2690 h 3291"/>
                <a:gd name="T72" fmla="*/ 0 w 3274"/>
                <a:gd name="T73" fmla="*/ 742 h 3291"/>
                <a:gd name="T74" fmla="*/ 30 w 3274"/>
                <a:gd name="T75" fmla="*/ 534 h 3291"/>
                <a:gd name="T76" fmla="*/ 112 w 3274"/>
                <a:gd name="T77" fmla="*/ 349 h 3291"/>
                <a:gd name="T78" fmla="*/ 241 w 3274"/>
                <a:gd name="T79" fmla="*/ 195 h 3291"/>
                <a:gd name="T80" fmla="*/ 406 w 3274"/>
                <a:gd name="T81" fmla="*/ 81 h 3291"/>
                <a:gd name="T82" fmla="*/ 598 w 3274"/>
                <a:gd name="T83" fmla="*/ 13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74" h="3291">
                  <a:moveTo>
                    <a:pt x="738" y="0"/>
                  </a:moveTo>
                  <a:lnTo>
                    <a:pt x="2537" y="0"/>
                  </a:lnTo>
                  <a:lnTo>
                    <a:pt x="2607" y="4"/>
                  </a:lnTo>
                  <a:lnTo>
                    <a:pt x="2676" y="13"/>
                  </a:lnTo>
                  <a:lnTo>
                    <a:pt x="2743" y="30"/>
                  </a:lnTo>
                  <a:lnTo>
                    <a:pt x="2808" y="52"/>
                  </a:lnTo>
                  <a:lnTo>
                    <a:pt x="2869" y="81"/>
                  </a:lnTo>
                  <a:lnTo>
                    <a:pt x="2927" y="113"/>
                  </a:lnTo>
                  <a:lnTo>
                    <a:pt x="2982" y="152"/>
                  </a:lnTo>
                  <a:lnTo>
                    <a:pt x="3034" y="195"/>
                  </a:lnTo>
                  <a:lnTo>
                    <a:pt x="3081" y="242"/>
                  </a:lnTo>
                  <a:lnTo>
                    <a:pt x="3124" y="293"/>
                  </a:lnTo>
                  <a:lnTo>
                    <a:pt x="3162" y="349"/>
                  </a:lnTo>
                  <a:lnTo>
                    <a:pt x="3195" y="408"/>
                  </a:lnTo>
                  <a:lnTo>
                    <a:pt x="3222" y="470"/>
                  </a:lnTo>
                  <a:lnTo>
                    <a:pt x="3245" y="534"/>
                  </a:lnTo>
                  <a:lnTo>
                    <a:pt x="3261" y="601"/>
                  </a:lnTo>
                  <a:lnTo>
                    <a:pt x="3271" y="671"/>
                  </a:lnTo>
                  <a:lnTo>
                    <a:pt x="3274" y="742"/>
                  </a:lnTo>
                  <a:lnTo>
                    <a:pt x="3274" y="2012"/>
                  </a:lnTo>
                  <a:lnTo>
                    <a:pt x="3271" y="2030"/>
                  </a:lnTo>
                  <a:lnTo>
                    <a:pt x="3263" y="2047"/>
                  </a:lnTo>
                  <a:lnTo>
                    <a:pt x="3249" y="2061"/>
                  </a:lnTo>
                  <a:lnTo>
                    <a:pt x="3233" y="2069"/>
                  </a:lnTo>
                  <a:lnTo>
                    <a:pt x="3213" y="2072"/>
                  </a:lnTo>
                  <a:lnTo>
                    <a:pt x="3194" y="2069"/>
                  </a:lnTo>
                  <a:lnTo>
                    <a:pt x="3178" y="2061"/>
                  </a:lnTo>
                  <a:lnTo>
                    <a:pt x="3165" y="2047"/>
                  </a:lnTo>
                  <a:lnTo>
                    <a:pt x="3156" y="2030"/>
                  </a:lnTo>
                  <a:lnTo>
                    <a:pt x="3153" y="2012"/>
                  </a:lnTo>
                  <a:lnTo>
                    <a:pt x="3153" y="742"/>
                  </a:lnTo>
                  <a:lnTo>
                    <a:pt x="3150" y="679"/>
                  </a:lnTo>
                  <a:lnTo>
                    <a:pt x="3141" y="618"/>
                  </a:lnTo>
                  <a:lnTo>
                    <a:pt x="3125" y="558"/>
                  </a:lnTo>
                  <a:lnTo>
                    <a:pt x="3104" y="502"/>
                  </a:lnTo>
                  <a:lnTo>
                    <a:pt x="3079" y="447"/>
                  </a:lnTo>
                  <a:lnTo>
                    <a:pt x="3047" y="396"/>
                  </a:lnTo>
                  <a:lnTo>
                    <a:pt x="3012" y="349"/>
                  </a:lnTo>
                  <a:lnTo>
                    <a:pt x="2973" y="304"/>
                  </a:lnTo>
                  <a:lnTo>
                    <a:pt x="2928" y="264"/>
                  </a:lnTo>
                  <a:lnTo>
                    <a:pt x="2881" y="228"/>
                  </a:lnTo>
                  <a:lnTo>
                    <a:pt x="2830" y="198"/>
                  </a:lnTo>
                  <a:lnTo>
                    <a:pt x="2776" y="172"/>
                  </a:lnTo>
                  <a:lnTo>
                    <a:pt x="2719" y="150"/>
                  </a:lnTo>
                  <a:lnTo>
                    <a:pt x="2661" y="135"/>
                  </a:lnTo>
                  <a:lnTo>
                    <a:pt x="2599" y="126"/>
                  </a:lnTo>
                  <a:lnTo>
                    <a:pt x="2537" y="123"/>
                  </a:lnTo>
                  <a:lnTo>
                    <a:pt x="738" y="123"/>
                  </a:lnTo>
                  <a:lnTo>
                    <a:pt x="676" y="126"/>
                  </a:lnTo>
                  <a:lnTo>
                    <a:pt x="614" y="135"/>
                  </a:lnTo>
                  <a:lnTo>
                    <a:pt x="555" y="150"/>
                  </a:lnTo>
                  <a:lnTo>
                    <a:pt x="499" y="172"/>
                  </a:lnTo>
                  <a:lnTo>
                    <a:pt x="445" y="198"/>
                  </a:lnTo>
                  <a:lnTo>
                    <a:pt x="394" y="228"/>
                  </a:lnTo>
                  <a:lnTo>
                    <a:pt x="346" y="264"/>
                  </a:lnTo>
                  <a:lnTo>
                    <a:pt x="302" y="304"/>
                  </a:lnTo>
                  <a:lnTo>
                    <a:pt x="262" y="349"/>
                  </a:lnTo>
                  <a:lnTo>
                    <a:pt x="227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9" y="558"/>
                  </a:lnTo>
                  <a:lnTo>
                    <a:pt x="134" y="618"/>
                  </a:lnTo>
                  <a:lnTo>
                    <a:pt x="125" y="679"/>
                  </a:lnTo>
                  <a:lnTo>
                    <a:pt x="122" y="742"/>
                  </a:lnTo>
                  <a:lnTo>
                    <a:pt x="122" y="2549"/>
                  </a:lnTo>
                  <a:lnTo>
                    <a:pt x="125" y="2613"/>
                  </a:lnTo>
                  <a:lnTo>
                    <a:pt x="134" y="2675"/>
                  </a:lnTo>
                  <a:lnTo>
                    <a:pt x="149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7" y="2896"/>
                  </a:lnTo>
                  <a:lnTo>
                    <a:pt x="262" y="2944"/>
                  </a:lnTo>
                  <a:lnTo>
                    <a:pt x="302" y="2987"/>
                  </a:lnTo>
                  <a:lnTo>
                    <a:pt x="346" y="3027"/>
                  </a:lnTo>
                  <a:lnTo>
                    <a:pt x="394" y="3063"/>
                  </a:lnTo>
                  <a:lnTo>
                    <a:pt x="445" y="3094"/>
                  </a:lnTo>
                  <a:lnTo>
                    <a:pt x="499" y="3120"/>
                  </a:lnTo>
                  <a:lnTo>
                    <a:pt x="555" y="3141"/>
                  </a:lnTo>
                  <a:lnTo>
                    <a:pt x="614" y="3156"/>
                  </a:lnTo>
                  <a:lnTo>
                    <a:pt x="676" y="3166"/>
                  </a:lnTo>
                  <a:lnTo>
                    <a:pt x="738" y="3169"/>
                  </a:lnTo>
                  <a:lnTo>
                    <a:pt x="1577" y="3169"/>
                  </a:lnTo>
                  <a:lnTo>
                    <a:pt x="1595" y="3172"/>
                  </a:lnTo>
                  <a:lnTo>
                    <a:pt x="1613" y="3181"/>
                  </a:lnTo>
                  <a:lnTo>
                    <a:pt x="1626" y="3194"/>
                  </a:lnTo>
                  <a:lnTo>
                    <a:pt x="1634" y="3210"/>
                  </a:lnTo>
                  <a:lnTo>
                    <a:pt x="1637" y="3230"/>
                  </a:lnTo>
                  <a:lnTo>
                    <a:pt x="1634" y="3249"/>
                  </a:lnTo>
                  <a:lnTo>
                    <a:pt x="1626" y="3266"/>
                  </a:lnTo>
                  <a:lnTo>
                    <a:pt x="1613" y="3279"/>
                  </a:lnTo>
                  <a:lnTo>
                    <a:pt x="1595" y="3287"/>
                  </a:lnTo>
                  <a:lnTo>
                    <a:pt x="1577" y="3291"/>
                  </a:lnTo>
                  <a:lnTo>
                    <a:pt x="738" y="3291"/>
                  </a:lnTo>
                  <a:lnTo>
                    <a:pt x="667" y="3287"/>
                  </a:lnTo>
                  <a:lnTo>
                    <a:pt x="598" y="3278"/>
                  </a:lnTo>
                  <a:lnTo>
                    <a:pt x="531" y="3261"/>
                  </a:lnTo>
                  <a:lnTo>
                    <a:pt x="467" y="3239"/>
                  </a:lnTo>
                  <a:lnTo>
                    <a:pt x="406" y="3212"/>
                  </a:lnTo>
                  <a:lnTo>
                    <a:pt x="348" y="3178"/>
                  </a:lnTo>
                  <a:lnTo>
                    <a:pt x="292" y="3140"/>
                  </a:lnTo>
                  <a:lnTo>
                    <a:pt x="241" y="3097"/>
                  </a:lnTo>
                  <a:lnTo>
                    <a:pt x="193" y="3049"/>
                  </a:lnTo>
                  <a:lnTo>
                    <a:pt x="151" y="2998"/>
                  </a:lnTo>
                  <a:lnTo>
                    <a:pt x="112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7"/>
                  </a:lnTo>
                  <a:lnTo>
                    <a:pt x="14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4" y="601"/>
                  </a:lnTo>
                  <a:lnTo>
                    <a:pt x="30" y="534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2" y="349"/>
                  </a:lnTo>
                  <a:lnTo>
                    <a:pt x="151" y="293"/>
                  </a:lnTo>
                  <a:lnTo>
                    <a:pt x="193" y="242"/>
                  </a:lnTo>
                  <a:lnTo>
                    <a:pt x="241" y="195"/>
                  </a:lnTo>
                  <a:lnTo>
                    <a:pt x="292" y="152"/>
                  </a:lnTo>
                  <a:lnTo>
                    <a:pt x="348" y="113"/>
                  </a:lnTo>
                  <a:lnTo>
                    <a:pt x="406" y="81"/>
                  </a:lnTo>
                  <a:lnTo>
                    <a:pt x="467" y="52"/>
                  </a:lnTo>
                  <a:lnTo>
                    <a:pt x="531" y="30"/>
                  </a:lnTo>
                  <a:lnTo>
                    <a:pt x="598" y="13"/>
                  </a:lnTo>
                  <a:lnTo>
                    <a:pt x="667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6292421" y="5779730"/>
            <a:ext cx="533400" cy="550863"/>
            <a:chOff x="6281738" y="5775326"/>
            <a:chExt cx="533400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4" name="Freeform 76"/>
            <p:cNvSpPr>
              <a:spLocks noEditPoints="1"/>
            </p:cNvSpPr>
            <p:nvPr/>
          </p:nvSpPr>
          <p:spPr bwMode="auto">
            <a:xfrm>
              <a:off x="6551613" y="6143626"/>
              <a:ext cx="263525" cy="182563"/>
            </a:xfrm>
            <a:custGeom>
              <a:avLst/>
              <a:gdLst>
                <a:gd name="T0" fmla="*/ 858 w 1668"/>
                <a:gd name="T1" fmla="*/ 133 h 1159"/>
                <a:gd name="T2" fmla="*/ 745 w 1668"/>
                <a:gd name="T3" fmla="*/ 184 h 1159"/>
                <a:gd name="T4" fmla="*/ 654 w 1668"/>
                <a:gd name="T5" fmla="*/ 272 h 1159"/>
                <a:gd name="T6" fmla="*/ 558 w 1668"/>
                <a:gd name="T7" fmla="*/ 336 h 1159"/>
                <a:gd name="T8" fmla="*/ 462 w 1668"/>
                <a:gd name="T9" fmla="*/ 329 h 1159"/>
                <a:gd name="T10" fmla="*/ 370 w 1668"/>
                <a:gd name="T11" fmla="*/ 371 h 1159"/>
                <a:gd name="T12" fmla="*/ 311 w 1668"/>
                <a:gd name="T13" fmla="*/ 455 h 1159"/>
                <a:gd name="T14" fmla="*/ 268 w 1668"/>
                <a:gd name="T15" fmla="*/ 532 h 1159"/>
                <a:gd name="T16" fmla="*/ 182 w 1668"/>
                <a:gd name="T17" fmla="*/ 600 h 1159"/>
                <a:gd name="T18" fmla="*/ 132 w 1668"/>
                <a:gd name="T19" fmla="*/ 697 h 1159"/>
                <a:gd name="T20" fmla="*/ 124 w 1668"/>
                <a:gd name="T21" fmla="*/ 811 h 1159"/>
                <a:gd name="T22" fmla="*/ 162 w 1668"/>
                <a:gd name="T23" fmla="*/ 916 h 1159"/>
                <a:gd name="T24" fmla="*/ 237 w 1668"/>
                <a:gd name="T25" fmla="*/ 994 h 1159"/>
                <a:gd name="T26" fmla="*/ 339 w 1668"/>
                <a:gd name="T27" fmla="*/ 1034 h 1159"/>
                <a:gd name="T28" fmla="*/ 1049 w 1668"/>
                <a:gd name="T29" fmla="*/ 1036 h 1159"/>
                <a:gd name="T30" fmla="*/ 1386 w 1668"/>
                <a:gd name="T31" fmla="*/ 1025 h 1159"/>
                <a:gd name="T32" fmla="*/ 1478 w 1668"/>
                <a:gd name="T33" fmla="*/ 966 h 1159"/>
                <a:gd name="T34" fmla="*/ 1534 w 1668"/>
                <a:gd name="T35" fmla="*/ 870 h 1159"/>
                <a:gd name="T36" fmla="*/ 1544 w 1668"/>
                <a:gd name="T37" fmla="*/ 755 h 1159"/>
                <a:gd name="T38" fmla="*/ 1503 w 1668"/>
                <a:gd name="T39" fmla="*/ 654 h 1159"/>
                <a:gd name="T40" fmla="*/ 1424 w 1668"/>
                <a:gd name="T41" fmla="*/ 581 h 1159"/>
                <a:gd name="T42" fmla="*/ 1307 w 1668"/>
                <a:gd name="T43" fmla="*/ 545 h 1159"/>
                <a:gd name="T44" fmla="*/ 1292 w 1668"/>
                <a:gd name="T45" fmla="*/ 397 h 1159"/>
                <a:gd name="T46" fmla="*/ 1228 w 1668"/>
                <a:gd name="T47" fmla="*/ 268 h 1159"/>
                <a:gd name="T48" fmla="*/ 1125 w 1668"/>
                <a:gd name="T49" fmla="*/ 174 h 1159"/>
                <a:gd name="T50" fmla="*/ 991 w 1668"/>
                <a:gd name="T51" fmla="*/ 126 h 1159"/>
                <a:gd name="T52" fmla="*/ 999 w 1668"/>
                <a:gd name="T53" fmla="*/ 5 h 1159"/>
                <a:gd name="T54" fmla="*/ 1156 w 1668"/>
                <a:gd name="T55" fmla="*/ 53 h 1159"/>
                <a:gd name="T56" fmla="*/ 1287 w 1668"/>
                <a:gd name="T57" fmla="*/ 150 h 1159"/>
                <a:gd name="T58" fmla="*/ 1379 w 1668"/>
                <a:gd name="T59" fmla="*/ 285 h 1159"/>
                <a:gd name="T60" fmla="*/ 1425 w 1668"/>
                <a:gd name="T61" fmla="*/ 447 h 1159"/>
                <a:gd name="T62" fmla="*/ 1540 w 1668"/>
                <a:gd name="T63" fmla="*/ 515 h 1159"/>
                <a:gd name="T64" fmla="*/ 1623 w 1668"/>
                <a:gd name="T65" fmla="*/ 618 h 1159"/>
                <a:gd name="T66" fmla="*/ 1664 w 1668"/>
                <a:gd name="T67" fmla="*/ 747 h 1159"/>
                <a:gd name="T68" fmla="*/ 1655 w 1668"/>
                <a:gd name="T69" fmla="*/ 891 h 1159"/>
                <a:gd name="T70" fmla="*/ 1593 w 1668"/>
                <a:gd name="T71" fmla="*/ 1017 h 1159"/>
                <a:gd name="T72" fmla="*/ 1492 w 1668"/>
                <a:gd name="T73" fmla="*/ 1109 h 1159"/>
                <a:gd name="T74" fmla="*/ 1361 w 1668"/>
                <a:gd name="T75" fmla="*/ 1156 h 1159"/>
                <a:gd name="T76" fmla="*/ 1046 w 1668"/>
                <a:gd name="T77" fmla="*/ 1159 h 1159"/>
                <a:gd name="T78" fmla="*/ 1030 w 1668"/>
                <a:gd name="T79" fmla="*/ 1159 h 1159"/>
                <a:gd name="T80" fmla="*/ 284 w 1668"/>
                <a:gd name="T81" fmla="*/ 1147 h 1159"/>
                <a:gd name="T82" fmla="*/ 162 w 1668"/>
                <a:gd name="T83" fmla="*/ 1090 h 1159"/>
                <a:gd name="T84" fmla="*/ 68 w 1668"/>
                <a:gd name="T85" fmla="*/ 993 h 1159"/>
                <a:gd name="T86" fmla="*/ 12 w 1668"/>
                <a:gd name="T87" fmla="*/ 866 h 1159"/>
                <a:gd name="T88" fmla="*/ 3 w 1668"/>
                <a:gd name="T89" fmla="*/ 726 h 1159"/>
                <a:gd name="T90" fmla="*/ 41 w 1668"/>
                <a:gd name="T91" fmla="*/ 597 h 1159"/>
                <a:gd name="T92" fmla="*/ 119 w 1668"/>
                <a:gd name="T93" fmla="*/ 490 h 1159"/>
                <a:gd name="T94" fmla="*/ 204 w 1668"/>
                <a:gd name="T95" fmla="*/ 396 h 1159"/>
                <a:gd name="T96" fmla="*/ 274 w 1668"/>
                <a:gd name="T97" fmla="*/ 296 h 1159"/>
                <a:gd name="T98" fmla="*/ 376 w 1668"/>
                <a:gd name="T99" fmla="*/ 228 h 1159"/>
                <a:gd name="T100" fmla="*/ 496 w 1668"/>
                <a:gd name="T101" fmla="*/ 204 h 1159"/>
                <a:gd name="T102" fmla="*/ 582 w 1668"/>
                <a:gd name="T103" fmla="*/ 168 h 1159"/>
                <a:gd name="T104" fmla="*/ 699 w 1668"/>
                <a:gd name="T105" fmla="*/ 69 h 1159"/>
                <a:gd name="T106" fmla="*/ 841 w 1668"/>
                <a:gd name="T107" fmla="*/ 12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8" h="1159">
                  <a:moveTo>
                    <a:pt x="942" y="123"/>
                  </a:moveTo>
                  <a:lnTo>
                    <a:pt x="900" y="125"/>
                  </a:lnTo>
                  <a:lnTo>
                    <a:pt x="858" y="133"/>
                  </a:lnTo>
                  <a:lnTo>
                    <a:pt x="818" y="145"/>
                  </a:lnTo>
                  <a:lnTo>
                    <a:pt x="780" y="162"/>
                  </a:lnTo>
                  <a:lnTo>
                    <a:pt x="745" y="184"/>
                  </a:lnTo>
                  <a:lnTo>
                    <a:pt x="711" y="209"/>
                  </a:lnTo>
                  <a:lnTo>
                    <a:pt x="681" y="238"/>
                  </a:lnTo>
                  <a:lnTo>
                    <a:pt x="654" y="272"/>
                  </a:lnTo>
                  <a:lnTo>
                    <a:pt x="630" y="309"/>
                  </a:lnTo>
                  <a:lnTo>
                    <a:pt x="604" y="352"/>
                  </a:lnTo>
                  <a:lnTo>
                    <a:pt x="558" y="336"/>
                  </a:lnTo>
                  <a:lnTo>
                    <a:pt x="528" y="328"/>
                  </a:lnTo>
                  <a:lnTo>
                    <a:pt x="496" y="326"/>
                  </a:lnTo>
                  <a:lnTo>
                    <a:pt x="462" y="329"/>
                  </a:lnTo>
                  <a:lnTo>
                    <a:pt x="428" y="338"/>
                  </a:lnTo>
                  <a:lnTo>
                    <a:pt x="398" y="352"/>
                  </a:lnTo>
                  <a:lnTo>
                    <a:pt x="370" y="371"/>
                  </a:lnTo>
                  <a:lnTo>
                    <a:pt x="346" y="396"/>
                  </a:lnTo>
                  <a:lnTo>
                    <a:pt x="326" y="424"/>
                  </a:lnTo>
                  <a:lnTo>
                    <a:pt x="311" y="455"/>
                  </a:lnTo>
                  <a:lnTo>
                    <a:pt x="300" y="490"/>
                  </a:lnTo>
                  <a:lnTo>
                    <a:pt x="294" y="519"/>
                  </a:lnTo>
                  <a:lnTo>
                    <a:pt x="268" y="532"/>
                  </a:lnTo>
                  <a:lnTo>
                    <a:pt x="236" y="550"/>
                  </a:lnTo>
                  <a:lnTo>
                    <a:pt x="207" y="573"/>
                  </a:lnTo>
                  <a:lnTo>
                    <a:pt x="182" y="600"/>
                  </a:lnTo>
                  <a:lnTo>
                    <a:pt x="161" y="630"/>
                  </a:lnTo>
                  <a:lnTo>
                    <a:pt x="145" y="662"/>
                  </a:lnTo>
                  <a:lnTo>
                    <a:pt x="132" y="697"/>
                  </a:lnTo>
                  <a:lnTo>
                    <a:pt x="124" y="734"/>
                  </a:lnTo>
                  <a:lnTo>
                    <a:pt x="121" y="772"/>
                  </a:lnTo>
                  <a:lnTo>
                    <a:pt x="124" y="811"/>
                  </a:lnTo>
                  <a:lnTo>
                    <a:pt x="132" y="848"/>
                  </a:lnTo>
                  <a:lnTo>
                    <a:pt x="145" y="884"/>
                  </a:lnTo>
                  <a:lnTo>
                    <a:pt x="162" y="916"/>
                  </a:lnTo>
                  <a:lnTo>
                    <a:pt x="183" y="945"/>
                  </a:lnTo>
                  <a:lnTo>
                    <a:pt x="209" y="971"/>
                  </a:lnTo>
                  <a:lnTo>
                    <a:pt x="237" y="994"/>
                  </a:lnTo>
                  <a:lnTo>
                    <a:pt x="269" y="1013"/>
                  </a:lnTo>
                  <a:lnTo>
                    <a:pt x="303" y="1026"/>
                  </a:lnTo>
                  <a:lnTo>
                    <a:pt x="339" y="1034"/>
                  </a:lnTo>
                  <a:lnTo>
                    <a:pt x="377" y="1036"/>
                  </a:lnTo>
                  <a:lnTo>
                    <a:pt x="1037" y="1036"/>
                  </a:lnTo>
                  <a:lnTo>
                    <a:pt x="1049" y="1036"/>
                  </a:lnTo>
                  <a:lnTo>
                    <a:pt x="1313" y="1036"/>
                  </a:lnTo>
                  <a:lnTo>
                    <a:pt x="1350" y="1034"/>
                  </a:lnTo>
                  <a:lnTo>
                    <a:pt x="1386" y="1025"/>
                  </a:lnTo>
                  <a:lnTo>
                    <a:pt x="1419" y="1009"/>
                  </a:lnTo>
                  <a:lnTo>
                    <a:pt x="1451" y="990"/>
                  </a:lnTo>
                  <a:lnTo>
                    <a:pt x="1478" y="966"/>
                  </a:lnTo>
                  <a:lnTo>
                    <a:pt x="1501" y="938"/>
                  </a:lnTo>
                  <a:lnTo>
                    <a:pt x="1520" y="905"/>
                  </a:lnTo>
                  <a:lnTo>
                    <a:pt x="1534" y="870"/>
                  </a:lnTo>
                  <a:lnTo>
                    <a:pt x="1544" y="834"/>
                  </a:lnTo>
                  <a:lnTo>
                    <a:pt x="1546" y="793"/>
                  </a:lnTo>
                  <a:lnTo>
                    <a:pt x="1544" y="755"/>
                  </a:lnTo>
                  <a:lnTo>
                    <a:pt x="1535" y="719"/>
                  </a:lnTo>
                  <a:lnTo>
                    <a:pt x="1521" y="685"/>
                  </a:lnTo>
                  <a:lnTo>
                    <a:pt x="1503" y="654"/>
                  </a:lnTo>
                  <a:lnTo>
                    <a:pt x="1480" y="625"/>
                  </a:lnTo>
                  <a:lnTo>
                    <a:pt x="1454" y="600"/>
                  </a:lnTo>
                  <a:lnTo>
                    <a:pt x="1424" y="581"/>
                  </a:lnTo>
                  <a:lnTo>
                    <a:pt x="1391" y="565"/>
                  </a:lnTo>
                  <a:lnTo>
                    <a:pt x="1356" y="555"/>
                  </a:lnTo>
                  <a:lnTo>
                    <a:pt x="1307" y="545"/>
                  </a:lnTo>
                  <a:lnTo>
                    <a:pt x="1306" y="496"/>
                  </a:lnTo>
                  <a:lnTo>
                    <a:pt x="1303" y="445"/>
                  </a:lnTo>
                  <a:lnTo>
                    <a:pt x="1292" y="397"/>
                  </a:lnTo>
                  <a:lnTo>
                    <a:pt x="1276" y="351"/>
                  </a:lnTo>
                  <a:lnTo>
                    <a:pt x="1255" y="307"/>
                  </a:lnTo>
                  <a:lnTo>
                    <a:pt x="1228" y="268"/>
                  </a:lnTo>
                  <a:lnTo>
                    <a:pt x="1198" y="233"/>
                  </a:lnTo>
                  <a:lnTo>
                    <a:pt x="1162" y="201"/>
                  </a:lnTo>
                  <a:lnTo>
                    <a:pt x="1125" y="174"/>
                  </a:lnTo>
                  <a:lnTo>
                    <a:pt x="1083" y="152"/>
                  </a:lnTo>
                  <a:lnTo>
                    <a:pt x="1038" y="136"/>
                  </a:lnTo>
                  <a:lnTo>
                    <a:pt x="991" y="126"/>
                  </a:lnTo>
                  <a:lnTo>
                    <a:pt x="942" y="123"/>
                  </a:lnTo>
                  <a:close/>
                  <a:moveTo>
                    <a:pt x="942" y="0"/>
                  </a:moveTo>
                  <a:lnTo>
                    <a:pt x="999" y="5"/>
                  </a:lnTo>
                  <a:lnTo>
                    <a:pt x="1053" y="15"/>
                  </a:lnTo>
                  <a:lnTo>
                    <a:pt x="1106" y="31"/>
                  </a:lnTo>
                  <a:lnTo>
                    <a:pt x="1156" y="53"/>
                  </a:lnTo>
                  <a:lnTo>
                    <a:pt x="1203" y="80"/>
                  </a:lnTo>
                  <a:lnTo>
                    <a:pt x="1247" y="112"/>
                  </a:lnTo>
                  <a:lnTo>
                    <a:pt x="1287" y="150"/>
                  </a:lnTo>
                  <a:lnTo>
                    <a:pt x="1322" y="191"/>
                  </a:lnTo>
                  <a:lnTo>
                    <a:pt x="1354" y="236"/>
                  </a:lnTo>
                  <a:lnTo>
                    <a:pt x="1379" y="285"/>
                  </a:lnTo>
                  <a:lnTo>
                    <a:pt x="1400" y="337"/>
                  </a:lnTo>
                  <a:lnTo>
                    <a:pt x="1415" y="391"/>
                  </a:lnTo>
                  <a:lnTo>
                    <a:pt x="1425" y="447"/>
                  </a:lnTo>
                  <a:lnTo>
                    <a:pt x="1466" y="465"/>
                  </a:lnTo>
                  <a:lnTo>
                    <a:pt x="1505" y="488"/>
                  </a:lnTo>
                  <a:lnTo>
                    <a:pt x="1540" y="515"/>
                  </a:lnTo>
                  <a:lnTo>
                    <a:pt x="1572" y="545"/>
                  </a:lnTo>
                  <a:lnTo>
                    <a:pt x="1600" y="580"/>
                  </a:lnTo>
                  <a:lnTo>
                    <a:pt x="1623" y="618"/>
                  </a:lnTo>
                  <a:lnTo>
                    <a:pt x="1642" y="659"/>
                  </a:lnTo>
                  <a:lnTo>
                    <a:pt x="1656" y="702"/>
                  </a:lnTo>
                  <a:lnTo>
                    <a:pt x="1664" y="747"/>
                  </a:lnTo>
                  <a:lnTo>
                    <a:pt x="1668" y="793"/>
                  </a:lnTo>
                  <a:lnTo>
                    <a:pt x="1664" y="843"/>
                  </a:lnTo>
                  <a:lnTo>
                    <a:pt x="1655" y="891"/>
                  </a:lnTo>
                  <a:lnTo>
                    <a:pt x="1640" y="936"/>
                  </a:lnTo>
                  <a:lnTo>
                    <a:pt x="1619" y="978"/>
                  </a:lnTo>
                  <a:lnTo>
                    <a:pt x="1593" y="1017"/>
                  </a:lnTo>
                  <a:lnTo>
                    <a:pt x="1563" y="1052"/>
                  </a:lnTo>
                  <a:lnTo>
                    <a:pt x="1529" y="1083"/>
                  </a:lnTo>
                  <a:lnTo>
                    <a:pt x="1492" y="1109"/>
                  </a:lnTo>
                  <a:lnTo>
                    <a:pt x="1451" y="1130"/>
                  </a:lnTo>
                  <a:lnTo>
                    <a:pt x="1406" y="1146"/>
                  </a:lnTo>
                  <a:lnTo>
                    <a:pt x="1361" y="1156"/>
                  </a:lnTo>
                  <a:lnTo>
                    <a:pt x="1313" y="1159"/>
                  </a:lnTo>
                  <a:lnTo>
                    <a:pt x="1051" y="1159"/>
                  </a:lnTo>
                  <a:lnTo>
                    <a:pt x="1046" y="1159"/>
                  </a:lnTo>
                  <a:lnTo>
                    <a:pt x="1040" y="1158"/>
                  </a:lnTo>
                  <a:lnTo>
                    <a:pt x="1035" y="1159"/>
                  </a:lnTo>
                  <a:lnTo>
                    <a:pt x="1030" y="1159"/>
                  </a:lnTo>
                  <a:lnTo>
                    <a:pt x="377" y="1159"/>
                  </a:lnTo>
                  <a:lnTo>
                    <a:pt x="329" y="1156"/>
                  </a:lnTo>
                  <a:lnTo>
                    <a:pt x="284" y="1147"/>
                  </a:lnTo>
                  <a:lnTo>
                    <a:pt x="241" y="1133"/>
                  </a:lnTo>
                  <a:lnTo>
                    <a:pt x="200" y="1113"/>
                  </a:lnTo>
                  <a:lnTo>
                    <a:pt x="162" y="1090"/>
                  </a:lnTo>
                  <a:lnTo>
                    <a:pt x="126" y="1061"/>
                  </a:lnTo>
                  <a:lnTo>
                    <a:pt x="95" y="1029"/>
                  </a:lnTo>
                  <a:lnTo>
                    <a:pt x="68" y="993"/>
                  </a:lnTo>
                  <a:lnTo>
                    <a:pt x="44" y="953"/>
                  </a:lnTo>
                  <a:lnTo>
                    <a:pt x="26" y="912"/>
                  </a:lnTo>
                  <a:lnTo>
                    <a:pt x="12" y="866"/>
                  </a:lnTo>
                  <a:lnTo>
                    <a:pt x="3" y="820"/>
                  </a:lnTo>
                  <a:lnTo>
                    <a:pt x="0" y="772"/>
                  </a:lnTo>
                  <a:lnTo>
                    <a:pt x="3" y="726"/>
                  </a:lnTo>
                  <a:lnTo>
                    <a:pt x="11" y="682"/>
                  </a:lnTo>
                  <a:lnTo>
                    <a:pt x="24" y="638"/>
                  </a:lnTo>
                  <a:lnTo>
                    <a:pt x="41" y="597"/>
                  </a:lnTo>
                  <a:lnTo>
                    <a:pt x="63" y="559"/>
                  </a:lnTo>
                  <a:lnTo>
                    <a:pt x="88" y="523"/>
                  </a:lnTo>
                  <a:lnTo>
                    <a:pt x="119" y="490"/>
                  </a:lnTo>
                  <a:lnTo>
                    <a:pt x="152" y="462"/>
                  </a:lnTo>
                  <a:lnTo>
                    <a:pt x="189" y="435"/>
                  </a:lnTo>
                  <a:lnTo>
                    <a:pt x="204" y="396"/>
                  </a:lnTo>
                  <a:lnTo>
                    <a:pt x="223" y="360"/>
                  </a:lnTo>
                  <a:lnTo>
                    <a:pt x="247" y="326"/>
                  </a:lnTo>
                  <a:lnTo>
                    <a:pt x="274" y="296"/>
                  </a:lnTo>
                  <a:lnTo>
                    <a:pt x="305" y="268"/>
                  </a:lnTo>
                  <a:lnTo>
                    <a:pt x="339" y="247"/>
                  </a:lnTo>
                  <a:lnTo>
                    <a:pt x="376" y="228"/>
                  </a:lnTo>
                  <a:lnTo>
                    <a:pt x="414" y="215"/>
                  </a:lnTo>
                  <a:lnTo>
                    <a:pt x="454" y="207"/>
                  </a:lnTo>
                  <a:lnTo>
                    <a:pt x="496" y="204"/>
                  </a:lnTo>
                  <a:lnTo>
                    <a:pt x="523" y="205"/>
                  </a:lnTo>
                  <a:lnTo>
                    <a:pt x="549" y="209"/>
                  </a:lnTo>
                  <a:lnTo>
                    <a:pt x="582" y="168"/>
                  </a:lnTo>
                  <a:lnTo>
                    <a:pt x="617" y="131"/>
                  </a:lnTo>
                  <a:lnTo>
                    <a:pt x="657" y="97"/>
                  </a:lnTo>
                  <a:lnTo>
                    <a:pt x="699" y="69"/>
                  </a:lnTo>
                  <a:lnTo>
                    <a:pt x="745" y="45"/>
                  </a:lnTo>
                  <a:lnTo>
                    <a:pt x="791" y="26"/>
                  </a:lnTo>
                  <a:lnTo>
                    <a:pt x="841" y="12"/>
                  </a:lnTo>
                  <a:lnTo>
                    <a:pt x="890" y="4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77"/>
            <p:cNvSpPr>
              <a:spLocks/>
            </p:cNvSpPr>
            <p:nvPr/>
          </p:nvSpPr>
          <p:spPr bwMode="auto">
            <a:xfrm>
              <a:off x="6532563" y="5891213"/>
              <a:ext cx="192087" cy="19050"/>
            </a:xfrm>
            <a:custGeom>
              <a:avLst/>
              <a:gdLst>
                <a:gd name="T0" fmla="*/ 60 w 1212"/>
                <a:gd name="T1" fmla="*/ 0 h 121"/>
                <a:gd name="T2" fmla="*/ 1152 w 1212"/>
                <a:gd name="T3" fmla="*/ 0 h 121"/>
                <a:gd name="T4" fmla="*/ 1171 w 1212"/>
                <a:gd name="T5" fmla="*/ 3 h 121"/>
                <a:gd name="T6" fmla="*/ 1187 w 1212"/>
                <a:gd name="T7" fmla="*/ 11 h 121"/>
                <a:gd name="T8" fmla="*/ 1200 w 1212"/>
                <a:gd name="T9" fmla="*/ 25 h 121"/>
                <a:gd name="T10" fmla="*/ 1209 w 1212"/>
                <a:gd name="T11" fmla="*/ 41 h 121"/>
                <a:gd name="T12" fmla="*/ 1212 w 1212"/>
                <a:gd name="T13" fmla="*/ 60 h 121"/>
                <a:gd name="T14" fmla="*/ 1209 w 1212"/>
                <a:gd name="T15" fmla="*/ 80 h 121"/>
                <a:gd name="T16" fmla="*/ 1200 w 1212"/>
                <a:gd name="T17" fmla="*/ 96 h 121"/>
                <a:gd name="T18" fmla="*/ 1187 w 1212"/>
                <a:gd name="T19" fmla="*/ 110 h 121"/>
                <a:gd name="T20" fmla="*/ 1171 w 1212"/>
                <a:gd name="T21" fmla="*/ 119 h 121"/>
                <a:gd name="T22" fmla="*/ 1152 w 1212"/>
                <a:gd name="T23" fmla="*/ 121 h 121"/>
                <a:gd name="T24" fmla="*/ 60 w 1212"/>
                <a:gd name="T25" fmla="*/ 121 h 121"/>
                <a:gd name="T26" fmla="*/ 41 w 1212"/>
                <a:gd name="T27" fmla="*/ 119 h 121"/>
                <a:gd name="T28" fmla="*/ 25 w 1212"/>
                <a:gd name="T29" fmla="*/ 110 h 121"/>
                <a:gd name="T30" fmla="*/ 11 w 1212"/>
                <a:gd name="T31" fmla="*/ 96 h 121"/>
                <a:gd name="T32" fmla="*/ 3 w 1212"/>
                <a:gd name="T33" fmla="*/ 80 h 121"/>
                <a:gd name="T34" fmla="*/ 0 w 1212"/>
                <a:gd name="T35" fmla="*/ 60 h 121"/>
                <a:gd name="T36" fmla="*/ 3 w 1212"/>
                <a:gd name="T37" fmla="*/ 41 h 121"/>
                <a:gd name="T38" fmla="*/ 11 w 1212"/>
                <a:gd name="T39" fmla="*/ 25 h 121"/>
                <a:gd name="T40" fmla="*/ 25 w 1212"/>
                <a:gd name="T41" fmla="*/ 11 h 121"/>
                <a:gd name="T42" fmla="*/ 41 w 1212"/>
                <a:gd name="T43" fmla="*/ 3 h 121"/>
                <a:gd name="T44" fmla="*/ 60 w 121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1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5"/>
                  </a:lnTo>
                  <a:lnTo>
                    <a:pt x="1209" y="41"/>
                  </a:lnTo>
                  <a:lnTo>
                    <a:pt x="1212" y="60"/>
                  </a:lnTo>
                  <a:lnTo>
                    <a:pt x="1209" y="80"/>
                  </a:lnTo>
                  <a:lnTo>
                    <a:pt x="1200" y="96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78"/>
            <p:cNvSpPr>
              <a:spLocks/>
            </p:cNvSpPr>
            <p:nvPr/>
          </p:nvSpPr>
          <p:spPr bwMode="auto">
            <a:xfrm>
              <a:off x="6532563" y="6027738"/>
              <a:ext cx="192087" cy="19050"/>
            </a:xfrm>
            <a:custGeom>
              <a:avLst/>
              <a:gdLst>
                <a:gd name="T0" fmla="*/ 60 w 1212"/>
                <a:gd name="T1" fmla="*/ 0 h 122"/>
                <a:gd name="T2" fmla="*/ 1152 w 1212"/>
                <a:gd name="T3" fmla="*/ 0 h 122"/>
                <a:gd name="T4" fmla="*/ 1171 w 1212"/>
                <a:gd name="T5" fmla="*/ 3 h 122"/>
                <a:gd name="T6" fmla="*/ 1187 w 1212"/>
                <a:gd name="T7" fmla="*/ 11 h 122"/>
                <a:gd name="T8" fmla="*/ 1200 w 1212"/>
                <a:gd name="T9" fmla="*/ 24 h 122"/>
                <a:gd name="T10" fmla="*/ 1209 w 1212"/>
                <a:gd name="T11" fmla="*/ 42 h 122"/>
                <a:gd name="T12" fmla="*/ 1212 w 1212"/>
                <a:gd name="T13" fmla="*/ 61 h 122"/>
                <a:gd name="T14" fmla="*/ 1209 w 1212"/>
                <a:gd name="T15" fmla="*/ 81 h 122"/>
                <a:gd name="T16" fmla="*/ 1200 w 1212"/>
                <a:gd name="T17" fmla="*/ 97 h 122"/>
                <a:gd name="T18" fmla="*/ 1187 w 1212"/>
                <a:gd name="T19" fmla="*/ 110 h 122"/>
                <a:gd name="T20" fmla="*/ 1171 w 1212"/>
                <a:gd name="T21" fmla="*/ 119 h 122"/>
                <a:gd name="T22" fmla="*/ 1152 w 1212"/>
                <a:gd name="T23" fmla="*/ 122 h 122"/>
                <a:gd name="T24" fmla="*/ 60 w 1212"/>
                <a:gd name="T25" fmla="*/ 122 h 122"/>
                <a:gd name="T26" fmla="*/ 41 w 1212"/>
                <a:gd name="T27" fmla="*/ 119 h 122"/>
                <a:gd name="T28" fmla="*/ 25 w 1212"/>
                <a:gd name="T29" fmla="*/ 110 h 122"/>
                <a:gd name="T30" fmla="*/ 11 w 1212"/>
                <a:gd name="T31" fmla="*/ 97 h 122"/>
                <a:gd name="T32" fmla="*/ 3 w 1212"/>
                <a:gd name="T33" fmla="*/ 81 h 122"/>
                <a:gd name="T34" fmla="*/ 0 w 1212"/>
                <a:gd name="T35" fmla="*/ 61 h 122"/>
                <a:gd name="T36" fmla="*/ 3 w 1212"/>
                <a:gd name="T37" fmla="*/ 42 h 122"/>
                <a:gd name="T38" fmla="*/ 11 w 1212"/>
                <a:gd name="T39" fmla="*/ 24 h 122"/>
                <a:gd name="T40" fmla="*/ 25 w 1212"/>
                <a:gd name="T41" fmla="*/ 11 h 122"/>
                <a:gd name="T42" fmla="*/ 41 w 1212"/>
                <a:gd name="T43" fmla="*/ 3 h 122"/>
                <a:gd name="T44" fmla="*/ 60 w 12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2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4"/>
                  </a:lnTo>
                  <a:lnTo>
                    <a:pt x="1209" y="42"/>
                  </a:lnTo>
                  <a:lnTo>
                    <a:pt x="1212" y="61"/>
                  </a:lnTo>
                  <a:lnTo>
                    <a:pt x="1209" y="81"/>
                  </a:lnTo>
                  <a:lnTo>
                    <a:pt x="1200" y="97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79"/>
            <p:cNvSpPr>
              <a:spLocks/>
            </p:cNvSpPr>
            <p:nvPr/>
          </p:nvSpPr>
          <p:spPr bwMode="auto">
            <a:xfrm>
              <a:off x="6353175" y="5843588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1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6 h 609"/>
                <a:gd name="T14" fmla="*/ 813 w 814"/>
                <a:gd name="T15" fmla="*/ 71 h 609"/>
                <a:gd name="T16" fmla="*/ 809 w 814"/>
                <a:gd name="T17" fmla="*/ 87 h 609"/>
                <a:gd name="T18" fmla="*/ 799 w 814"/>
                <a:gd name="T19" fmla="*/ 101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25 w 814"/>
                <a:gd name="T29" fmla="*/ 608 h 609"/>
                <a:gd name="T30" fmla="*/ 312 w 814"/>
                <a:gd name="T31" fmla="*/ 604 h 609"/>
                <a:gd name="T32" fmla="*/ 302 w 814"/>
                <a:gd name="T33" fmla="*/ 597 h 609"/>
                <a:gd name="T34" fmla="*/ 24 w 814"/>
                <a:gd name="T35" fmla="*/ 388 h 609"/>
                <a:gd name="T36" fmla="*/ 12 w 814"/>
                <a:gd name="T37" fmla="*/ 376 h 609"/>
                <a:gd name="T38" fmla="*/ 5 w 814"/>
                <a:gd name="T39" fmla="*/ 363 h 609"/>
                <a:gd name="T40" fmla="*/ 0 w 814"/>
                <a:gd name="T41" fmla="*/ 348 h 609"/>
                <a:gd name="T42" fmla="*/ 0 w 814"/>
                <a:gd name="T43" fmla="*/ 333 h 609"/>
                <a:gd name="T44" fmla="*/ 4 w 814"/>
                <a:gd name="T45" fmla="*/ 318 h 609"/>
                <a:gd name="T46" fmla="*/ 12 w 814"/>
                <a:gd name="T47" fmla="*/ 303 h 609"/>
                <a:gd name="T48" fmla="*/ 23 w 814"/>
                <a:gd name="T49" fmla="*/ 292 h 609"/>
                <a:gd name="T50" fmla="*/ 37 w 814"/>
                <a:gd name="T51" fmla="*/ 283 h 609"/>
                <a:gd name="T52" fmla="*/ 52 w 814"/>
                <a:gd name="T53" fmla="*/ 280 h 609"/>
                <a:gd name="T54" fmla="*/ 67 w 814"/>
                <a:gd name="T55" fmla="*/ 279 h 609"/>
                <a:gd name="T56" fmla="*/ 82 w 814"/>
                <a:gd name="T57" fmla="*/ 283 h 609"/>
                <a:gd name="T58" fmla="*/ 97 w 814"/>
                <a:gd name="T59" fmla="*/ 290 h 609"/>
                <a:gd name="T60" fmla="*/ 329 w 814"/>
                <a:gd name="T61" fmla="*/ 465 h 609"/>
                <a:gd name="T62" fmla="*/ 707 w 814"/>
                <a:gd name="T63" fmla="*/ 21 h 609"/>
                <a:gd name="T64" fmla="*/ 719 w 814"/>
                <a:gd name="T65" fmla="*/ 11 h 609"/>
                <a:gd name="T66" fmla="*/ 733 w 814"/>
                <a:gd name="T67" fmla="*/ 3 h 609"/>
                <a:gd name="T68" fmla="*/ 749 w 814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1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25" y="608"/>
                  </a:lnTo>
                  <a:lnTo>
                    <a:pt x="312" y="604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0"/>
                  </a:lnTo>
                  <a:lnTo>
                    <a:pt x="329" y="465"/>
                  </a:lnTo>
                  <a:lnTo>
                    <a:pt x="707" y="21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80"/>
            <p:cNvSpPr>
              <a:spLocks/>
            </p:cNvSpPr>
            <p:nvPr/>
          </p:nvSpPr>
          <p:spPr bwMode="auto">
            <a:xfrm>
              <a:off x="6353175" y="5978526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2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7 h 609"/>
                <a:gd name="T14" fmla="*/ 813 w 814"/>
                <a:gd name="T15" fmla="*/ 72 h 609"/>
                <a:gd name="T16" fmla="*/ 809 w 814"/>
                <a:gd name="T17" fmla="*/ 87 h 609"/>
                <a:gd name="T18" fmla="*/ 799 w 814"/>
                <a:gd name="T19" fmla="*/ 100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19 w 814"/>
                <a:gd name="T29" fmla="*/ 607 h 609"/>
                <a:gd name="T30" fmla="*/ 302 w 814"/>
                <a:gd name="T31" fmla="*/ 597 h 609"/>
                <a:gd name="T32" fmla="*/ 24 w 814"/>
                <a:gd name="T33" fmla="*/ 388 h 609"/>
                <a:gd name="T34" fmla="*/ 12 w 814"/>
                <a:gd name="T35" fmla="*/ 377 h 609"/>
                <a:gd name="T36" fmla="*/ 5 w 814"/>
                <a:gd name="T37" fmla="*/ 363 h 609"/>
                <a:gd name="T38" fmla="*/ 0 w 814"/>
                <a:gd name="T39" fmla="*/ 349 h 609"/>
                <a:gd name="T40" fmla="*/ 0 w 814"/>
                <a:gd name="T41" fmla="*/ 332 h 609"/>
                <a:gd name="T42" fmla="*/ 4 w 814"/>
                <a:gd name="T43" fmla="*/ 317 h 609"/>
                <a:gd name="T44" fmla="*/ 12 w 814"/>
                <a:gd name="T45" fmla="*/ 303 h 609"/>
                <a:gd name="T46" fmla="*/ 23 w 814"/>
                <a:gd name="T47" fmla="*/ 291 h 609"/>
                <a:gd name="T48" fmla="*/ 37 w 814"/>
                <a:gd name="T49" fmla="*/ 284 h 609"/>
                <a:gd name="T50" fmla="*/ 52 w 814"/>
                <a:gd name="T51" fmla="*/ 279 h 609"/>
                <a:gd name="T52" fmla="*/ 67 w 814"/>
                <a:gd name="T53" fmla="*/ 279 h 609"/>
                <a:gd name="T54" fmla="*/ 82 w 814"/>
                <a:gd name="T55" fmla="*/ 283 h 609"/>
                <a:gd name="T56" fmla="*/ 97 w 814"/>
                <a:gd name="T57" fmla="*/ 291 h 609"/>
                <a:gd name="T58" fmla="*/ 329 w 814"/>
                <a:gd name="T59" fmla="*/ 466 h 609"/>
                <a:gd name="T60" fmla="*/ 707 w 814"/>
                <a:gd name="T61" fmla="*/ 21 h 609"/>
                <a:gd name="T62" fmla="*/ 719 w 814"/>
                <a:gd name="T63" fmla="*/ 10 h 609"/>
                <a:gd name="T64" fmla="*/ 733 w 814"/>
                <a:gd name="T65" fmla="*/ 4 h 609"/>
                <a:gd name="T66" fmla="*/ 749 w 814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2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7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0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19" y="607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6"/>
                  </a:lnTo>
                  <a:lnTo>
                    <a:pt x="707" y="21"/>
                  </a:lnTo>
                  <a:lnTo>
                    <a:pt x="719" y="10"/>
                  </a:lnTo>
                  <a:lnTo>
                    <a:pt x="733" y="4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81"/>
            <p:cNvSpPr>
              <a:spLocks/>
            </p:cNvSpPr>
            <p:nvPr/>
          </p:nvSpPr>
          <p:spPr bwMode="auto">
            <a:xfrm>
              <a:off x="6353175" y="6122988"/>
              <a:ext cx="130175" cy="96838"/>
            </a:xfrm>
            <a:custGeom>
              <a:avLst/>
              <a:gdLst>
                <a:gd name="T0" fmla="*/ 749 w 814"/>
                <a:gd name="T1" fmla="*/ 0 h 610"/>
                <a:gd name="T2" fmla="*/ 765 w 814"/>
                <a:gd name="T3" fmla="*/ 1 h 610"/>
                <a:gd name="T4" fmla="*/ 780 w 814"/>
                <a:gd name="T5" fmla="*/ 6 h 610"/>
                <a:gd name="T6" fmla="*/ 793 w 814"/>
                <a:gd name="T7" fmla="*/ 15 h 610"/>
                <a:gd name="T8" fmla="*/ 804 w 814"/>
                <a:gd name="T9" fmla="*/ 27 h 610"/>
                <a:gd name="T10" fmla="*/ 811 w 814"/>
                <a:gd name="T11" fmla="*/ 41 h 610"/>
                <a:gd name="T12" fmla="*/ 814 w 814"/>
                <a:gd name="T13" fmla="*/ 56 h 610"/>
                <a:gd name="T14" fmla="*/ 813 w 814"/>
                <a:gd name="T15" fmla="*/ 72 h 610"/>
                <a:gd name="T16" fmla="*/ 809 w 814"/>
                <a:gd name="T17" fmla="*/ 87 h 610"/>
                <a:gd name="T18" fmla="*/ 799 w 814"/>
                <a:gd name="T19" fmla="*/ 101 h 610"/>
                <a:gd name="T20" fmla="*/ 384 w 814"/>
                <a:gd name="T21" fmla="*/ 588 h 610"/>
                <a:gd name="T22" fmla="*/ 371 w 814"/>
                <a:gd name="T23" fmla="*/ 600 h 610"/>
                <a:gd name="T24" fmla="*/ 355 w 814"/>
                <a:gd name="T25" fmla="*/ 607 h 610"/>
                <a:gd name="T26" fmla="*/ 337 w 814"/>
                <a:gd name="T27" fmla="*/ 610 h 610"/>
                <a:gd name="T28" fmla="*/ 319 w 814"/>
                <a:gd name="T29" fmla="*/ 606 h 610"/>
                <a:gd name="T30" fmla="*/ 302 w 814"/>
                <a:gd name="T31" fmla="*/ 598 h 610"/>
                <a:gd name="T32" fmla="*/ 24 w 814"/>
                <a:gd name="T33" fmla="*/ 388 h 610"/>
                <a:gd name="T34" fmla="*/ 12 w 814"/>
                <a:gd name="T35" fmla="*/ 376 h 610"/>
                <a:gd name="T36" fmla="*/ 5 w 814"/>
                <a:gd name="T37" fmla="*/ 363 h 610"/>
                <a:gd name="T38" fmla="*/ 0 w 814"/>
                <a:gd name="T39" fmla="*/ 348 h 610"/>
                <a:gd name="T40" fmla="*/ 0 w 814"/>
                <a:gd name="T41" fmla="*/ 333 h 610"/>
                <a:gd name="T42" fmla="*/ 4 w 814"/>
                <a:gd name="T43" fmla="*/ 318 h 610"/>
                <a:gd name="T44" fmla="*/ 12 w 814"/>
                <a:gd name="T45" fmla="*/ 303 h 610"/>
                <a:gd name="T46" fmla="*/ 23 w 814"/>
                <a:gd name="T47" fmla="*/ 292 h 610"/>
                <a:gd name="T48" fmla="*/ 37 w 814"/>
                <a:gd name="T49" fmla="*/ 283 h 610"/>
                <a:gd name="T50" fmla="*/ 52 w 814"/>
                <a:gd name="T51" fmla="*/ 280 h 610"/>
                <a:gd name="T52" fmla="*/ 67 w 814"/>
                <a:gd name="T53" fmla="*/ 279 h 610"/>
                <a:gd name="T54" fmla="*/ 82 w 814"/>
                <a:gd name="T55" fmla="*/ 283 h 610"/>
                <a:gd name="T56" fmla="*/ 97 w 814"/>
                <a:gd name="T57" fmla="*/ 291 h 610"/>
                <a:gd name="T58" fmla="*/ 329 w 814"/>
                <a:gd name="T59" fmla="*/ 465 h 610"/>
                <a:gd name="T60" fmla="*/ 707 w 814"/>
                <a:gd name="T61" fmla="*/ 22 h 610"/>
                <a:gd name="T62" fmla="*/ 719 w 814"/>
                <a:gd name="T63" fmla="*/ 11 h 610"/>
                <a:gd name="T64" fmla="*/ 733 w 814"/>
                <a:gd name="T65" fmla="*/ 3 h 610"/>
                <a:gd name="T66" fmla="*/ 749 w 814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10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10"/>
                  </a:lnTo>
                  <a:lnTo>
                    <a:pt x="319" y="606"/>
                  </a:lnTo>
                  <a:lnTo>
                    <a:pt x="302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5"/>
                  </a:lnTo>
                  <a:lnTo>
                    <a:pt x="707" y="22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6281738" y="5775326"/>
              <a:ext cx="519112" cy="522288"/>
            </a:xfrm>
            <a:custGeom>
              <a:avLst/>
              <a:gdLst>
                <a:gd name="T0" fmla="*/ 2607 w 3274"/>
                <a:gd name="T1" fmla="*/ 4 h 3291"/>
                <a:gd name="T2" fmla="*/ 2808 w 3274"/>
                <a:gd name="T3" fmla="*/ 52 h 3291"/>
                <a:gd name="T4" fmla="*/ 2982 w 3274"/>
                <a:gd name="T5" fmla="*/ 152 h 3291"/>
                <a:gd name="T6" fmla="*/ 3124 w 3274"/>
                <a:gd name="T7" fmla="*/ 293 h 3291"/>
                <a:gd name="T8" fmla="*/ 3222 w 3274"/>
                <a:gd name="T9" fmla="*/ 470 h 3291"/>
                <a:gd name="T10" fmla="*/ 3271 w 3274"/>
                <a:gd name="T11" fmla="*/ 671 h 3291"/>
                <a:gd name="T12" fmla="*/ 3271 w 3274"/>
                <a:gd name="T13" fmla="*/ 2219 h 3291"/>
                <a:gd name="T14" fmla="*/ 3233 w 3274"/>
                <a:gd name="T15" fmla="*/ 2257 h 3291"/>
                <a:gd name="T16" fmla="*/ 3178 w 3274"/>
                <a:gd name="T17" fmla="*/ 2248 h 3291"/>
                <a:gd name="T18" fmla="*/ 3153 w 3274"/>
                <a:gd name="T19" fmla="*/ 2199 h 3291"/>
                <a:gd name="T20" fmla="*/ 3141 w 3274"/>
                <a:gd name="T21" fmla="*/ 618 h 3291"/>
                <a:gd name="T22" fmla="*/ 3079 w 3274"/>
                <a:gd name="T23" fmla="*/ 447 h 3291"/>
                <a:gd name="T24" fmla="*/ 2973 w 3274"/>
                <a:gd name="T25" fmla="*/ 304 h 3291"/>
                <a:gd name="T26" fmla="*/ 2830 w 3274"/>
                <a:gd name="T27" fmla="*/ 198 h 3291"/>
                <a:gd name="T28" fmla="*/ 2661 w 3274"/>
                <a:gd name="T29" fmla="*/ 135 h 3291"/>
                <a:gd name="T30" fmla="*/ 738 w 3274"/>
                <a:gd name="T31" fmla="*/ 123 h 3291"/>
                <a:gd name="T32" fmla="*/ 555 w 3274"/>
                <a:gd name="T33" fmla="*/ 150 h 3291"/>
                <a:gd name="T34" fmla="*/ 394 w 3274"/>
                <a:gd name="T35" fmla="*/ 228 h 3291"/>
                <a:gd name="T36" fmla="*/ 262 w 3274"/>
                <a:gd name="T37" fmla="*/ 349 h 3291"/>
                <a:gd name="T38" fmla="*/ 170 w 3274"/>
                <a:gd name="T39" fmla="*/ 502 h 3291"/>
                <a:gd name="T40" fmla="*/ 125 w 3274"/>
                <a:gd name="T41" fmla="*/ 679 h 3291"/>
                <a:gd name="T42" fmla="*/ 125 w 3274"/>
                <a:gd name="T43" fmla="*/ 2613 h 3291"/>
                <a:gd name="T44" fmla="*/ 170 w 3274"/>
                <a:gd name="T45" fmla="*/ 2791 h 3291"/>
                <a:gd name="T46" fmla="*/ 262 w 3274"/>
                <a:gd name="T47" fmla="*/ 2944 h 3291"/>
                <a:gd name="T48" fmla="*/ 394 w 3274"/>
                <a:gd name="T49" fmla="*/ 3063 h 3291"/>
                <a:gd name="T50" fmla="*/ 555 w 3274"/>
                <a:gd name="T51" fmla="*/ 3141 h 3291"/>
                <a:gd name="T52" fmla="*/ 738 w 3274"/>
                <a:gd name="T53" fmla="*/ 3169 h 3291"/>
                <a:gd name="T54" fmla="*/ 1309 w 3274"/>
                <a:gd name="T55" fmla="*/ 3181 h 3291"/>
                <a:gd name="T56" fmla="*/ 1334 w 3274"/>
                <a:gd name="T57" fmla="*/ 3230 h 3291"/>
                <a:gd name="T58" fmla="*/ 1309 w 3274"/>
                <a:gd name="T59" fmla="*/ 3279 h 3291"/>
                <a:gd name="T60" fmla="*/ 738 w 3274"/>
                <a:gd name="T61" fmla="*/ 3291 h 3291"/>
                <a:gd name="T62" fmla="*/ 531 w 3274"/>
                <a:gd name="T63" fmla="*/ 3261 h 3291"/>
                <a:gd name="T64" fmla="*/ 348 w 3274"/>
                <a:gd name="T65" fmla="*/ 3178 h 3291"/>
                <a:gd name="T66" fmla="*/ 193 w 3274"/>
                <a:gd name="T67" fmla="*/ 3049 h 3291"/>
                <a:gd name="T68" fmla="*/ 80 w 3274"/>
                <a:gd name="T69" fmla="*/ 2884 h 3291"/>
                <a:gd name="T70" fmla="*/ 14 w 3274"/>
                <a:gd name="T71" fmla="*/ 2690 h 3291"/>
                <a:gd name="T72" fmla="*/ 0 w 3274"/>
                <a:gd name="T73" fmla="*/ 742 h 3291"/>
                <a:gd name="T74" fmla="*/ 30 w 3274"/>
                <a:gd name="T75" fmla="*/ 534 h 3291"/>
                <a:gd name="T76" fmla="*/ 112 w 3274"/>
                <a:gd name="T77" fmla="*/ 349 h 3291"/>
                <a:gd name="T78" fmla="*/ 241 w 3274"/>
                <a:gd name="T79" fmla="*/ 195 h 3291"/>
                <a:gd name="T80" fmla="*/ 406 w 3274"/>
                <a:gd name="T81" fmla="*/ 81 h 3291"/>
                <a:gd name="T82" fmla="*/ 598 w 3274"/>
                <a:gd name="T83" fmla="*/ 13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74" h="3291">
                  <a:moveTo>
                    <a:pt x="738" y="0"/>
                  </a:moveTo>
                  <a:lnTo>
                    <a:pt x="2537" y="0"/>
                  </a:lnTo>
                  <a:lnTo>
                    <a:pt x="2607" y="4"/>
                  </a:lnTo>
                  <a:lnTo>
                    <a:pt x="2676" y="13"/>
                  </a:lnTo>
                  <a:lnTo>
                    <a:pt x="2743" y="30"/>
                  </a:lnTo>
                  <a:lnTo>
                    <a:pt x="2808" y="52"/>
                  </a:lnTo>
                  <a:lnTo>
                    <a:pt x="2869" y="81"/>
                  </a:lnTo>
                  <a:lnTo>
                    <a:pt x="2927" y="113"/>
                  </a:lnTo>
                  <a:lnTo>
                    <a:pt x="2982" y="152"/>
                  </a:lnTo>
                  <a:lnTo>
                    <a:pt x="3034" y="195"/>
                  </a:lnTo>
                  <a:lnTo>
                    <a:pt x="3081" y="242"/>
                  </a:lnTo>
                  <a:lnTo>
                    <a:pt x="3124" y="293"/>
                  </a:lnTo>
                  <a:lnTo>
                    <a:pt x="3162" y="349"/>
                  </a:lnTo>
                  <a:lnTo>
                    <a:pt x="3195" y="408"/>
                  </a:lnTo>
                  <a:lnTo>
                    <a:pt x="3222" y="470"/>
                  </a:lnTo>
                  <a:lnTo>
                    <a:pt x="3245" y="534"/>
                  </a:lnTo>
                  <a:lnTo>
                    <a:pt x="3261" y="601"/>
                  </a:lnTo>
                  <a:lnTo>
                    <a:pt x="3271" y="671"/>
                  </a:lnTo>
                  <a:lnTo>
                    <a:pt x="3274" y="742"/>
                  </a:lnTo>
                  <a:lnTo>
                    <a:pt x="3274" y="2199"/>
                  </a:lnTo>
                  <a:lnTo>
                    <a:pt x="3271" y="2219"/>
                  </a:lnTo>
                  <a:lnTo>
                    <a:pt x="3263" y="2235"/>
                  </a:lnTo>
                  <a:lnTo>
                    <a:pt x="3249" y="2248"/>
                  </a:lnTo>
                  <a:lnTo>
                    <a:pt x="3233" y="2257"/>
                  </a:lnTo>
                  <a:lnTo>
                    <a:pt x="3213" y="2260"/>
                  </a:lnTo>
                  <a:lnTo>
                    <a:pt x="3194" y="2257"/>
                  </a:lnTo>
                  <a:lnTo>
                    <a:pt x="3178" y="2248"/>
                  </a:lnTo>
                  <a:lnTo>
                    <a:pt x="3165" y="2235"/>
                  </a:lnTo>
                  <a:lnTo>
                    <a:pt x="3156" y="2219"/>
                  </a:lnTo>
                  <a:lnTo>
                    <a:pt x="3153" y="2199"/>
                  </a:lnTo>
                  <a:lnTo>
                    <a:pt x="3153" y="742"/>
                  </a:lnTo>
                  <a:lnTo>
                    <a:pt x="3150" y="679"/>
                  </a:lnTo>
                  <a:lnTo>
                    <a:pt x="3141" y="618"/>
                  </a:lnTo>
                  <a:lnTo>
                    <a:pt x="3125" y="558"/>
                  </a:lnTo>
                  <a:lnTo>
                    <a:pt x="3104" y="502"/>
                  </a:lnTo>
                  <a:lnTo>
                    <a:pt x="3079" y="447"/>
                  </a:lnTo>
                  <a:lnTo>
                    <a:pt x="3047" y="396"/>
                  </a:lnTo>
                  <a:lnTo>
                    <a:pt x="3012" y="349"/>
                  </a:lnTo>
                  <a:lnTo>
                    <a:pt x="2973" y="304"/>
                  </a:lnTo>
                  <a:lnTo>
                    <a:pt x="2928" y="264"/>
                  </a:lnTo>
                  <a:lnTo>
                    <a:pt x="2881" y="228"/>
                  </a:lnTo>
                  <a:lnTo>
                    <a:pt x="2830" y="198"/>
                  </a:lnTo>
                  <a:lnTo>
                    <a:pt x="2776" y="172"/>
                  </a:lnTo>
                  <a:lnTo>
                    <a:pt x="2719" y="150"/>
                  </a:lnTo>
                  <a:lnTo>
                    <a:pt x="2661" y="135"/>
                  </a:lnTo>
                  <a:lnTo>
                    <a:pt x="2599" y="126"/>
                  </a:lnTo>
                  <a:lnTo>
                    <a:pt x="2537" y="123"/>
                  </a:lnTo>
                  <a:lnTo>
                    <a:pt x="738" y="123"/>
                  </a:lnTo>
                  <a:lnTo>
                    <a:pt x="676" y="126"/>
                  </a:lnTo>
                  <a:lnTo>
                    <a:pt x="614" y="135"/>
                  </a:lnTo>
                  <a:lnTo>
                    <a:pt x="555" y="150"/>
                  </a:lnTo>
                  <a:lnTo>
                    <a:pt x="499" y="172"/>
                  </a:lnTo>
                  <a:lnTo>
                    <a:pt x="445" y="198"/>
                  </a:lnTo>
                  <a:lnTo>
                    <a:pt x="394" y="228"/>
                  </a:lnTo>
                  <a:lnTo>
                    <a:pt x="346" y="264"/>
                  </a:lnTo>
                  <a:lnTo>
                    <a:pt x="302" y="304"/>
                  </a:lnTo>
                  <a:lnTo>
                    <a:pt x="262" y="349"/>
                  </a:lnTo>
                  <a:lnTo>
                    <a:pt x="227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9" y="558"/>
                  </a:lnTo>
                  <a:lnTo>
                    <a:pt x="134" y="618"/>
                  </a:lnTo>
                  <a:lnTo>
                    <a:pt x="125" y="679"/>
                  </a:lnTo>
                  <a:lnTo>
                    <a:pt x="122" y="742"/>
                  </a:lnTo>
                  <a:lnTo>
                    <a:pt x="122" y="2549"/>
                  </a:lnTo>
                  <a:lnTo>
                    <a:pt x="125" y="2613"/>
                  </a:lnTo>
                  <a:lnTo>
                    <a:pt x="134" y="2675"/>
                  </a:lnTo>
                  <a:lnTo>
                    <a:pt x="149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7" y="2896"/>
                  </a:lnTo>
                  <a:lnTo>
                    <a:pt x="262" y="2944"/>
                  </a:lnTo>
                  <a:lnTo>
                    <a:pt x="302" y="2987"/>
                  </a:lnTo>
                  <a:lnTo>
                    <a:pt x="346" y="3027"/>
                  </a:lnTo>
                  <a:lnTo>
                    <a:pt x="394" y="3063"/>
                  </a:lnTo>
                  <a:lnTo>
                    <a:pt x="445" y="3094"/>
                  </a:lnTo>
                  <a:lnTo>
                    <a:pt x="499" y="3120"/>
                  </a:lnTo>
                  <a:lnTo>
                    <a:pt x="555" y="3141"/>
                  </a:lnTo>
                  <a:lnTo>
                    <a:pt x="614" y="3156"/>
                  </a:lnTo>
                  <a:lnTo>
                    <a:pt x="676" y="3166"/>
                  </a:lnTo>
                  <a:lnTo>
                    <a:pt x="738" y="3169"/>
                  </a:lnTo>
                  <a:lnTo>
                    <a:pt x="1274" y="3169"/>
                  </a:lnTo>
                  <a:lnTo>
                    <a:pt x="1293" y="3172"/>
                  </a:lnTo>
                  <a:lnTo>
                    <a:pt x="1309" y="3181"/>
                  </a:lnTo>
                  <a:lnTo>
                    <a:pt x="1322" y="3194"/>
                  </a:lnTo>
                  <a:lnTo>
                    <a:pt x="1331" y="3210"/>
                  </a:lnTo>
                  <a:lnTo>
                    <a:pt x="1334" y="3230"/>
                  </a:lnTo>
                  <a:lnTo>
                    <a:pt x="1331" y="3249"/>
                  </a:lnTo>
                  <a:lnTo>
                    <a:pt x="1322" y="3266"/>
                  </a:lnTo>
                  <a:lnTo>
                    <a:pt x="1309" y="3279"/>
                  </a:lnTo>
                  <a:lnTo>
                    <a:pt x="1293" y="3287"/>
                  </a:lnTo>
                  <a:lnTo>
                    <a:pt x="1274" y="3291"/>
                  </a:lnTo>
                  <a:lnTo>
                    <a:pt x="738" y="3291"/>
                  </a:lnTo>
                  <a:lnTo>
                    <a:pt x="667" y="3287"/>
                  </a:lnTo>
                  <a:lnTo>
                    <a:pt x="598" y="3278"/>
                  </a:lnTo>
                  <a:lnTo>
                    <a:pt x="531" y="3261"/>
                  </a:lnTo>
                  <a:lnTo>
                    <a:pt x="467" y="3239"/>
                  </a:lnTo>
                  <a:lnTo>
                    <a:pt x="406" y="3212"/>
                  </a:lnTo>
                  <a:lnTo>
                    <a:pt x="348" y="3178"/>
                  </a:lnTo>
                  <a:lnTo>
                    <a:pt x="292" y="3140"/>
                  </a:lnTo>
                  <a:lnTo>
                    <a:pt x="241" y="3097"/>
                  </a:lnTo>
                  <a:lnTo>
                    <a:pt x="193" y="3049"/>
                  </a:lnTo>
                  <a:lnTo>
                    <a:pt x="151" y="2998"/>
                  </a:lnTo>
                  <a:lnTo>
                    <a:pt x="112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7"/>
                  </a:lnTo>
                  <a:lnTo>
                    <a:pt x="14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4" y="601"/>
                  </a:lnTo>
                  <a:lnTo>
                    <a:pt x="30" y="534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2" y="349"/>
                  </a:lnTo>
                  <a:lnTo>
                    <a:pt x="151" y="293"/>
                  </a:lnTo>
                  <a:lnTo>
                    <a:pt x="193" y="242"/>
                  </a:lnTo>
                  <a:lnTo>
                    <a:pt x="241" y="195"/>
                  </a:lnTo>
                  <a:lnTo>
                    <a:pt x="292" y="152"/>
                  </a:lnTo>
                  <a:lnTo>
                    <a:pt x="348" y="113"/>
                  </a:lnTo>
                  <a:lnTo>
                    <a:pt x="406" y="81"/>
                  </a:lnTo>
                  <a:lnTo>
                    <a:pt x="467" y="52"/>
                  </a:lnTo>
                  <a:lnTo>
                    <a:pt x="531" y="30"/>
                  </a:lnTo>
                  <a:lnTo>
                    <a:pt x="598" y="13"/>
                  </a:lnTo>
                  <a:lnTo>
                    <a:pt x="667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5358515" y="5787668"/>
            <a:ext cx="530225" cy="534987"/>
            <a:chOff x="5362575" y="5783263"/>
            <a:chExt cx="530225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9" name="Freeform 87"/>
            <p:cNvSpPr>
              <a:spLocks noEditPoints="1"/>
            </p:cNvSpPr>
            <p:nvPr/>
          </p:nvSpPr>
          <p:spPr bwMode="auto">
            <a:xfrm>
              <a:off x="5641975" y="6099175"/>
              <a:ext cx="250825" cy="219075"/>
            </a:xfrm>
            <a:custGeom>
              <a:avLst/>
              <a:gdLst>
                <a:gd name="T0" fmla="*/ 362 w 1583"/>
                <a:gd name="T1" fmla="*/ 133 h 1385"/>
                <a:gd name="T2" fmla="*/ 259 w 1583"/>
                <a:gd name="T3" fmla="*/ 183 h 1385"/>
                <a:gd name="T4" fmla="*/ 183 w 1583"/>
                <a:gd name="T5" fmla="*/ 265 h 1385"/>
                <a:gd name="T6" fmla="*/ 137 w 1583"/>
                <a:gd name="T7" fmla="*/ 367 h 1385"/>
                <a:gd name="T8" fmla="*/ 122 w 1583"/>
                <a:gd name="T9" fmla="*/ 446 h 1385"/>
                <a:gd name="T10" fmla="*/ 121 w 1583"/>
                <a:gd name="T11" fmla="*/ 468 h 1385"/>
                <a:gd name="T12" fmla="*/ 127 w 1583"/>
                <a:gd name="T13" fmla="*/ 531 h 1385"/>
                <a:gd name="T14" fmla="*/ 173 w 1583"/>
                <a:gd name="T15" fmla="*/ 666 h 1385"/>
                <a:gd name="T16" fmla="*/ 273 w 1583"/>
                <a:gd name="T17" fmla="*/ 806 h 1385"/>
                <a:gd name="T18" fmla="*/ 1266 w 1583"/>
                <a:gd name="T19" fmla="*/ 847 h 1385"/>
                <a:gd name="T20" fmla="*/ 1382 w 1583"/>
                <a:gd name="T21" fmla="*/ 714 h 1385"/>
                <a:gd name="T22" fmla="*/ 1449 w 1583"/>
                <a:gd name="T23" fmla="*/ 561 h 1385"/>
                <a:gd name="T24" fmla="*/ 1460 w 1583"/>
                <a:gd name="T25" fmla="*/ 485 h 1385"/>
                <a:gd name="T26" fmla="*/ 1460 w 1583"/>
                <a:gd name="T27" fmla="*/ 448 h 1385"/>
                <a:gd name="T28" fmla="*/ 1445 w 1583"/>
                <a:gd name="T29" fmla="*/ 371 h 1385"/>
                <a:gd name="T30" fmla="*/ 1399 w 1583"/>
                <a:gd name="T31" fmla="*/ 267 h 1385"/>
                <a:gd name="T32" fmla="*/ 1323 w 1583"/>
                <a:gd name="T33" fmla="*/ 183 h 1385"/>
                <a:gd name="T34" fmla="*/ 1220 w 1583"/>
                <a:gd name="T35" fmla="*/ 133 h 1385"/>
                <a:gd name="T36" fmla="*/ 1098 w 1583"/>
                <a:gd name="T37" fmla="*/ 124 h 1385"/>
                <a:gd name="T38" fmla="*/ 991 w 1583"/>
                <a:gd name="T39" fmla="*/ 168 h 1385"/>
                <a:gd name="T40" fmla="*/ 906 w 1583"/>
                <a:gd name="T41" fmla="*/ 244 h 1385"/>
                <a:gd name="T42" fmla="*/ 847 w 1583"/>
                <a:gd name="T43" fmla="*/ 339 h 1385"/>
                <a:gd name="T44" fmla="*/ 719 w 1583"/>
                <a:gd name="T45" fmla="*/ 306 h 1385"/>
                <a:gd name="T46" fmla="*/ 650 w 1583"/>
                <a:gd name="T47" fmla="*/ 216 h 1385"/>
                <a:gd name="T48" fmla="*/ 557 w 1583"/>
                <a:gd name="T49" fmla="*/ 149 h 1385"/>
                <a:gd name="T50" fmla="*/ 446 w 1583"/>
                <a:gd name="T51" fmla="*/ 121 h 1385"/>
                <a:gd name="T52" fmla="*/ 539 w 1583"/>
                <a:gd name="T53" fmla="*/ 13 h 1385"/>
                <a:gd name="T54" fmla="*/ 663 w 1583"/>
                <a:gd name="T55" fmla="*/ 70 h 1385"/>
                <a:gd name="T56" fmla="*/ 764 w 1583"/>
                <a:gd name="T57" fmla="*/ 160 h 1385"/>
                <a:gd name="T58" fmla="*/ 849 w 1583"/>
                <a:gd name="T59" fmla="*/ 128 h 1385"/>
                <a:gd name="T60" fmla="*/ 958 w 1583"/>
                <a:gd name="T61" fmla="*/ 47 h 1385"/>
                <a:gd name="T62" fmla="*/ 1090 w 1583"/>
                <a:gd name="T63" fmla="*/ 4 h 1385"/>
                <a:gd name="T64" fmla="*/ 1241 w 1583"/>
                <a:gd name="T65" fmla="*/ 13 h 1385"/>
                <a:gd name="T66" fmla="*/ 1379 w 1583"/>
                <a:gd name="T67" fmla="*/ 74 h 1385"/>
                <a:gd name="T68" fmla="*/ 1487 w 1583"/>
                <a:gd name="T69" fmla="*/ 178 h 1385"/>
                <a:gd name="T70" fmla="*/ 1558 w 1583"/>
                <a:gd name="T71" fmla="*/ 318 h 1385"/>
                <a:gd name="T72" fmla="*/ 1581 w 1583"/>
                <a:gd name="T73" fmla="*/ 436 h 1385"/>
                <a:gd name="T74" fmla="*/ 1582 w 1583"/>
                <a:gd name="T75" fmla="*/ 493 h 1385"/>
                <a:gd name="T76" fmla="*/ 1566 w 1583"/>
                <a:gd name="T77" fmla="*/ 590 h 1385"/>
                <a:gd name="T78" fmla="*/ 1501 w 1583"/>
                <a:gd name="T79" fmla="*/ 752 h 1385"/>
                <a:gd name="T80" fmla="*/ 1391 w 1583"/>
                <a:gd name="T81" fmla="*/ 895 h 1385"/>
                <a:gd name="T82" fmla="*/ 823 w 1583"/>
                <a:gd name="T83" fmla="*/ 1378 h 1385"/>
                <a:gd name="T84" fmla="*/ 775 w 1583"/>
                <a:gd name="T85" fmla="*/ 1383 h 1385"/>
                <a:gd name="T86" fmla="*/ 236 w 1583"/>
                <a:gd name="T87" fmla="*/ 938 h 1385"/>
                <a:gd name="T88" fmla="*/ 113 w 1583"/>
                <a:gd name="T89" fmla="*/ 803 h 1385"/>
                <a:gd name="T90" fmla="*/ 33 w 1583"/>
                <a:gd name="T91" fmla="*/ 646 h 1385"/>
                <a:gd name="T92" fmla="*/ 3 w 1583"/>
                <a:gd name="T93" fmla="*/ 521 h 1385"/>
                <a:gd name="T94" fmla="*/ 0 w 1583"/>
                <a:gd name="T95" fmla="*/ 450 h 1385"/>
                <a:gd name="T96" fmla="*/ 10 w 1583"/>
                <a:gd name="T97" fmla="*/ 371 h 1385"/>
                <a:gd name="T98" fmla="*/ 67 w 1583"/>
                <a:gd name="T99" fmla="*/ 221 h 1385"/>
                <a:gd name="T100" fmla="*/ 164 w 1583"/>
                <a:gd name="T101" fmla="*/ 104 h 1385"/>
                <a:gd name="T102" fmla="*/ 293 w 1583"/>
                <a:gd name="T103" fmla="*/ 28 h 1385"/>
                <a:gd name="T104" fmla="*/ 444 w 1583"/>
                <a:gd name="T105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3" h="1385">
                  <a:moveTo>
                    <a:pt x="446" y="121"/>
                  </a:moveTo>
                  <a:lnTo>
                    <a:pt x="402" y="124"/>
                  </a:lnTo>
                  <a:lnTo>
                    <a:pt x="362" y="133"/>
                  </a:lnTo>
                  <a:lnTo>
                    <a:pt x="325" y="146"/>
                  </a:lnTo>
                  <a:lnTo>
                    <a:pt x="291" y="162"/>
                  </a:lnTo>
                  <a:lnTo>
                    <a:pt x="259" y="183"/>
                  </a:lnTo>
                  <a:lnTo>
                    <a:pt x="231" y="208"/>
                  </a:lnTo>
                  <a:lnTo>
                    <a:pt x="206" y="236"/>
                  </a:lnTo>
                  <a:lnTo>
                    <a:pt x="183" y="265"/>
                  </a:lnTo>
                  <a:lnTo>
                    <a:pt x="165" y="298"/>
                  </a:lnTo>
                  <a:lnTo>
                    <a:pt x="149" y="332"/>
                  </a:lnTo>
                  <a:lnTo>
                    <a:pt x="137" y="367"/>
                  </a:lnTo>
                  <a:lnTo>
                    <a:pt x="128" y="403"/>
                  </a:lnTo>
                  <a:lnTo>
                    <a:pt x="123" y="440"/>
                  </a:lnTo>
                  <a:lnTo>
                    <a:pt x="122" y="446"/>
                  </a:lnTo>
                  <a:lnTo>
                    <a:pt x="122" y="449"/>
                  </a:lnTo>
                  <a:lnTo>
                    <a:pt x="122" y="457"/>
                  </a:lnTo>
                  <a:lnTo>
                    <a:pt x="121" y="468"/>
                  </a:lnTo>
                  <a:lnTo>
                    <a:pt x="122" y="485"/>
                  </a:lnTo>
                  <a:lnTo>
                    <a:pt x="124" y="506"/>
                  </a:lnTo>
                  <a:lnTo>
                    <a:pt x="127" y="531"/>
                  </a:lnTo>
                  <a:lnTo>
                    <a:pt x="133" y="561"/>
                  </a:lnTo>
                  <a:lnTo>
                    <a:pt x="150" y="614"/>
                  </a:lnTo>
                  <a:lnTo>
                    <a:pt x="173" y="666"/>
                  </a:lnTo>
                  <a:lnTo>
                    <a:pt x="200" y="714"/>
                  </a:lnTo>
                  <a:lnTo>
                    <a:pt x="234" y="762"/>
                  </a:lnTo>
                  <a:lnTo>
                    <a:pt x="273" y="806"/>
                  </a:lnTo>
                  <a:lnTo>
                    <a:pt x="316" y="847"/>
                  </a:lnTo>
                  <a:lnTo>
                    <a:pt x="791" y="1249"/>
                  </a:lnTo>
                  <a:lnTo>
                    <a:pt x="1266" y="847"/>
                  </a:lnTo>
                  <a:lnTo>
                    <a:pt x="1310" y="806"/>
                  </a:lnTo>
                  <a:lnTo>
                    <a:pt x="1348" y="762"/>
                  </a:lnTo>
                  <a:lnTo>
                    <a:pt x="1382" y="714"/>
                  </a:lnTo>
                  <a:lnTo>
                    <a:pt x="1409" y="666"/>
                  </a:lnTo>
                  <a:lnTo>
                    <a:pt x="1432" y="614"/>
                  </a:lnTo>
                  <a:lnTo>
                    <a:pt x="1449" y="561"/>
                  </a:lnTo>
                  <a:lnTo>
                    <a:pt x="1455" y="531"/>
                  </a:lnTo>
                  <a:lnTo>
                    <a:pt x="1459" y="506"/>
                  </a:lnTo>
                  <a:lnTo>
                    <a:pt x="1460" y="485"/>
                  </a:lnTo>
                  <a:lnTo>
                    <a:pt x="1461" y="468"/>
                  </a:lnTo>
                  <a:lnTo>
                    <a:pt x="1461" y="456"/>
                  </a:lnTo>
                  <a:lnTo>
                    <a:pt x="1460" y="448"/>
                  </a:lnTo>
                  <a:lnTo>
                    <a:pt x="1460" y="445"/>
                  </a:lnTo>
                  <a:lnTo>
                    <a:pt x="1455" y="408"/>
                  </a:lnTo>
                  <a:lnTo>
                    <a:pt x="1445" y="371"/>
                  </a:lnTo>
                  <a:lnTo>
                    <a:pt x="1434" y="335"/>
                  </a:lnTo>
                  <a:lnTo>
                    <a:pt x="1418" y="300"/>
                  </a:lnTo>
                  <a:lnTo>
                    <a:pt x="1399" y="267"/>
                  </a:lnTo>
                  <a:lnTo>
                    <a:pt x="1376" y="237"/>
                  </a:lnTo>
                  <a:lnTo>
                    <a:pt x="1352" y="209"/>
                  </a:lnTo>
                  <a:lnTo>
                    <a:pt x="1323" y="183"/>
                  </a:lnTo>
                  <a:lnTo>
                    <a:pt x="1292" y="162"/>
                  </a:lnTo>
                  <a:lnTo>
                    <a:pt x="1258" y="146"/>
                  </a:lnTo>
                  <a:lnTo>
                    <a:pt x="1220" y="133"/>
                  </a:lnTo>
                  <a:lnTo>
                    <a:pt x="1180" y="124"/>
                  </a:lnTo>
                  <a:lnTo>
                    <a:pt x="1138" y="121"/>
                  </a:lnTo>
                  <a:lnTo>
                    <a:pt x="1098" y="124"/>
                  </a:lnTo>
                  <a:lnTo>
                    <a:pt x="1061" y="134"/>
                  </a:lnTo>
                  <a:lnTo>
                    <a:pt x="1025" y="149"/>
                  </a:lnTo>
                  <a:lnTo>
                    <a:pt x="991" y="168"/>
                  </a:lnTo>
                  <a:lnTo>
                    <a:pt x="960" y="190"/>
                  </a:lnTo>
                  <a:lnTo>
                    <a:pt x="932" y="216"/>
                  </a:lnTo>
                  <a:lnTo>
                    <a:pt x="906" y="244"/>
                  </a:lnTo>
                  <a:lnTo>
                    <a:pt x="883" y="275"/>
                  </a:lnTo>
                  <a:lnTo>
                    <a:pt x="864" y="306"/>
                  </a:lnTo>
                  <a:lnTo>
                    <a:pt x="847" y="339"/>
                  </a:lnTo>
                  <a:lnTo>
                    <a:pt x="792" y="463"/>
                  </a:lnTo>
                  <a:lnTo>
                    <a:pt x="735" y="339"/>
                  </a:lnTo>
                  <a:lnTo>
                    <a:pt x="719" y="306"/>
                  </a:lnTo>
                  <a:lnTo>
                    <a:pt x="699" y="275"/>
                  </a:lnTo>
                  <a:lnTo>
                    <a:pt x="677" y="244"/>
                  </a:lnTo>
                  <a:lnTo>
                    <a:pt x="650" y="216"/>
                  </a:lnTo>
                  <a:lnTo>
                    <a:pt x="622" y="190"/>
                  </a:lnTo>
                  <a:lnTo>
                    <a:pt x="591" y="168"/>
                  </a:lnTo>
                  <a:lnTo>
                    <a:pt x="557" y="149"/>
                  </a:lnTo>
                  <a:lnTo>
                    <a:pt x="522" y="134"/>
                  </a:lnTo>
                  <a:lnTo>
                    <a:pt x="485" y="124"/>
                  </a:lnTo>
                  <a:lnTo>
                    <a:pt x="446" y="121"/>
                  </a:lnTo>
                  <a:close/>
                  <a:moveTo>
                    <a:pt x="444" y="0"/>
                  </a:moveTo>
                  <a:lnTo>
                    <a:pt x="492" y="4"/>
                  </a:lnTo>
                  <a:lnTo>
                    <a:pt x="539" y="13"/>
                  </a:lnTo>
                  <a:lnTo>
                    <a:pt x="582" y="28"/>
                  </a:lnTo>
                  <a:lnTo>
                    <a:pt x="624" y="47"/>
                  </a:lnTo>
                  <a:lnTo>
                    <a:pt x="663" y="70"/>
                  </a:lnTo>
                  <a:lnTo>
                    <a:pt x="699" y="97"/>
                  </a:lnTo>
                  <a:lnTo>
                    <a:pt x="733" y="128"/>
                  </a:lnTo>
                  <a:lnTo>
                    <a:pt x="764" y="160"/>
                  </a:lnTo>
                  <a:lnTo>
                    <a:pt x="791" y="195"/>
                  </a:lnTo>
                  <a:lnTo>
                    <a:pt x="818" y="160"/>
                  </a:lnTo>
                  <a:lnTo>
                    <a:pt x="849" y="128"/>
                  </a:lnTo>
                  <a:lnTo>
                    <a:pt x="883" y="97"/>
                  </a:lnTo>
                  <a:lnTo>
                    <a:pt x="920" y="70"/>
                  </a:lnTo>
                  <a:lnTo>
                    <a:pt x="958" y="47"/>
                  </a:lnTo>
                  <a:lnTo>
                    <a:pt x="1000" y="28"/>
                  </a:lnTo>
                  <a:lnTo>
                    <a:pt x="1044" y="13"/>
                  </a:lnTo>
                  <a:lnTo>
                    <a:pt x="1090" y="4"/>
                  </a:lnTo>
                  <a:lnTo>
                    <a:pt x="1138" y="0"/>
                  </a:lnTo>
                  <a:lnTo>
                    <a:pt x="1190" y="4"/>
                  </a:lnTo>
                  <a:lnTo>
                    <a:pt x="1241" y="13"/>
                  </a:lnTo>
                  <a:lnTo>
                    <a:pt x="1289" y="28"/>
                  </a:lnTo>
                  <a:lnTo>
                    <a:pt x="1335" y="49"/>
                  </a:lnTo>
                  <a:lnTo>
                    <a:pt x="1379" y="74"/>
                  </a:lnTo>
                  <a:lnTo>
                    <a:pt x="1419" y="104"/>
                  </a:lnTo>
                  <a:lnTo>
                    <a:pt x="1455" y="139"/>
                  </a:lnTo>
                  <a:lnTo>
                    <a:pt x="1487" y="178"/>
                  </a:lnTo>
                  <a:lnTo>
                    <a:pt x="1516" y="221"/>
                  </a:lnTo>
                  <a:lnTo>
                    <a:pt x="1539" y="267"/>
                  </a:lnTo>
                  <a:lnTo>
                    <a:pt x="1558" y="318"/>
                  </a:lnTo>
                  <a:lnTo>
                    <a:pt x="1572" y="371"/>
                  </a:lnTo>
                  <a:lnTo>
                    <a:pt x="1580" y="426"/>
                  </a:lnTo>
                  <a:lnTo>
                    <a:pt x="1581" y="436"/>
                  </a:lnTo>
                  <a:lnTo>
                    <a:pt x="1582" y="450"/>
                  </a:lnTo>
                  <a:lnTo>
                    <a:pt x="1583" y="469"/>
                  </a:lnTo>
                  <a:lnTo>
                    <a:pt x="1582" y="493"/>
                  </a:lnTo>
                  <a:lnTo>
                    <a:pt x="1579" y="521"/>
                  </a:lnTo>
                  <a:lnTo>
                    <a:pt x="1575" y="553"/>
                  </a:lnTo>
                  <a:lnTo>
                    <a:pt x="1566" y="590"/>
                  </a:lnTo>
                  <a:lnTo>
                    <a:pt x="1549" y="646"/>
                  </a:lnTo>
                  <a:lnTo>
                    <a:pt x="1527" y="701"/>
                  </a:lnTo>
                  <a:lnTo>
                    <a:pt x="1501" y="752"/>
                  </a:lnTo>
                  <a:lnTo>
                    <a:pt x="1469" y="803"/>
                  </a:lnTo>
                  <a:lnTo>
                    <a:pt x="1432" y="851"/>
                  </a:lnTo>
                  <a:lnTo>
                    <a:pt x="1391" y="895"/>
                  </a:lnTo>
                  <a:lnTo>
                    <a:pt x="1346" y="938"/>
                  </a:lnTo>
                  <a:lnTo>
                    <a:pt x="838" y="1368"/>
                  </a:lnTo>
                  <a:lnTo>
                    <a:pt x="823" y="1378"/>
                  </a:lnTo>
                  <a:lnTo>
                    <a:pt x="808" y="1383"/>
                  </a:lnTo>
                  <a:lnTo>
                    <a:pt x="791" y="1385"/>
                  </a:lnTo>
                  <a:lnTo>
                    <a:pt x="775" y="1383"/>
                  </a:lnTo>
                  <a:lnTo>
                    <a:pt x="759" y="1378"/>
                  </a:lnTo>
                  <a:lnTo>
                    <a:pt x="745" y="1368"/>
                  </a:lnTo>
                  <a:lnTo>
                    <a:pt x="236" y="938"/>
                  </a:lnTo>
                  <a:lnTo>
                    <a:pt x="191" y="896"/>
                  </a:lnTo>
                  <a:lnTo>
                    <a:pt x="150" y="851"/>
                  </a:lnTo>
                  <a:lnTo>
                    <a:pt x="113" y="803"/>
                  </a:lnTo>
                  <a:lnTo>
                    <a:pt x="81" y="752"/>
                  </a:lnTo>
                  <a:lnTo>
                    <a:pt x="55" y="701"/>
                  </a:lnTo>
                  <a:lnTo>
                    <a:pt x="33" y="646"/>
                  </a:lnTo>
                  <a:lnTo>
                    <a:pt x="16" y="590"/>
                  </a:lnTo>
                  <a:lnTo>
                    <a:pt x="7" y="553"/>
                  </a:lnTo>
                  <a:lnTo>
                    <a:pt x="3" y="521"/>
                  </a:lnTo>
                  <a:lnTo>
                    <a:pt x="0" y="493"/>
                  </a:lnTo>
                  <a:lnTo>
                    <a:pt x="0" y="469"/>
                  </a:lnTo>
                  <a:lnTo>
                    <a:pt x="0" y="450"/>
                  </a:lnTo>
                  <a:lnTo>
                    <a:pt x="1" y="436"/>
                  </a:lnTo>
                  <a:lnTo>
                    <a:pt x="2" y="426"/>
                  </a:lnTo>
                  <a:lnTo>
                    <a:pt x="10" y="371"/>
                  </a:lnTo>
                  <a:lnTo>
                    <a:pt x="24" y="318"/>
                  </a:lnTo>
                  <a:lnTo>
                    <a:pt x="43" y="267"/>
                  </a:lnTo>
                  <a:lnTo>
                    <a:pt x="67" y="221"/>
                  </a:lnTo>
                  <a:lnTo>
                    <a:pt x="95" y="178"/>
                  </a:lnTo>
                  <a:lnTo>
                    <a:pt x="127" y="139"/>
                  </a:lnTo>
                  <a:lnTo>
                    <a:pt x="164" y="104"/>
                  </a:lnTo>
                  <a:lnTo>
                    <a:pt x="204" y="74"/>
                  </a:lnTo>
                  <a:lnTo>
                    <a:pt x="247" y="49"/>
                  </a:lnTo>
                  <a:lnTo>
                    <a:pt x="293" y="28"/>
                  </a:lnTo>
                  <a:lnTo>
                    <a:pt x="342" y="13"/>
                  </a:lnTo>
                  <a:lnTo>
                    <a:pt x="392" y="4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88"/>
            <p:cNvSpPr>
              <a:spLocks/>
            </p:cNvSpPr>
            <p:nvPr/>
          </p:nvSpPr>
          <p:spPr bwMode="auto">
            <a:xfrm>
              <a:off x="5613400" y="5899150"/>
              <a:ext cx="193675" cy="19050"/>
            </a:xfrm>
            <a:custGeom>
              <a:avLst/>
              <a:gdLst>
                <a:gd name="T0" fmla="*/ 60 w 1218"/>
                <a:gd name="T1" fmla="*/ 0 h 120"/>
                <a:gd name="T2" fmla="*/ 1157 w 1218"/>
                <a:gd name="T3" fmla="*/ 0 h 120"/>
                <a:gd name="T4" fmla="*/ 1176 w 1218"/>
                <a:gd name="T5" fmla="*/ 3 h 120"/>
                <a:gd name="T6" fmla="*/ 1193 w 1218"/>
                <a:gd name="T7" fmla="*/ 11 h 120"/>
                <a:gd name="T8" fmla="*/ 1207 w 1218"/>
                <a:gd name="T9" fmla="*/ 24 h 120"/>
                <a:gd name="T10" fmla="*/ 1215 w 1218"/>
                <a:gd name="T11" fmla="*/ 41 h 120"/>
                <a:gd name="T12" fmla="*/ 1218 w 1218"/>
                <a:gd name="T13" fmla="*/ 60 h 120"/>
                <a:gd name="T14" fmla="*/ 1215 w 1218"/>
                <a:gd name="T15" fmla="*/ 79 h 120"/>
                <a:gd name="T16" fmla="*/ 1207 w 1218"/>
                <a:gd name="T17" fmla="*/ 95 h 120"/>
                <a:gd name="T18" fmla="*/ 1193 w 1218"/>
                <a:gd name="T19" fmla="*/ 108 h 120"/>
                <a:gd name="T20" fmla="*/ 1176 w 1218"/>
                <a:gd name="T21" fmla="*/ 116 h 120"/>
                <a:gd name="T22" fmla="*/ 1157 w 1218"/>
                <a:gd name="T23" fmla="*/ 120 h 120"/>
                <a:gd name="T24" fmla="*/ 60 w 1218"/>
                <a:gd name="T25" fmla="*/ 120 h 120"/>
                <a:gd name="T26" fmla="*/ 41 w 1218"/>
                <a:gd name="T27" fmla="*/ 116 h 120"/>
                <a:gd name="T28" fmla="*/ 24 w 1218"/>
                <a:gd name="T29" fmla="*/ 108 h 120"/>
                <a:gd name="T30" fmla="*/ 11 w 1218"/>
                <a:gd name="T31" fmla="*/ 95 h 120"/>
                <a:gd name="T32" fmla="*/ 3 w 1218"/>
                <a:gd name="T33" fmla="*/ 79 h 120"/>
                <a:gd name="T34" fmla="*/ 0 w 1218"/>
                <a:gd name="T35" fmla="*/ 60 h 120"/>
                <a:gd name="T36" fmla="*/ 3 w 1218"/>
                <a:gd name="T37" fmla="*/ 41 h 120"/>
                <a:gd name="T38" fmla="*/ 11 w 1218"/>
                <a:gd name="T39" fmla="*/ 24 h 120"/>
                <a:gd name="T40" fmla="*/ 24 w 1218"/>
                <a:gd name="T41" fmla="*/ 11 h 120"/>
                <a:gd name="T42" fmla="*/ 41 w 1218"/>
                <a:gd name="T43" fmla="*/ 3 h 120"/>
                <a:gd name="T44" fmla="*/ 60 w 1218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8" h="120">
                  <a:moveTo>
                    <a:pt x="60" y="0"/>
                  </a:moveTo>
                  <a:lnTo>
                    <a:pt x="1157" y="0"/>
                  </a:lnTo>
                  <a:lnTo>
                    <a:pt x="1176" y="3"/>
                  </a:lnTo>
                  <a:lnTo>
                    <a:pt x="1193" y="11"/>
                  </a:lnTo>
                  <a:lnTo>
                    <a:pt x="1207" y="24"/>
                  </a:lnTo>
                  <a:lnTo>
                    <a:pt x="1215" y="41"/>
                  </a:lnTo>
                  <a:lnTo>
                    <a:pt x="1218" y="60"/>
                  </a:lnTo>
                  <a:lnTo>
                    <a:pt x="1215" y="79"/>
                  </a:lnTo>
                  <a:lnTo>
                    <a:pt x="1207" y="95"/>
                  </a:lnTo>
                  <a:lnTo>
                    <a:pt x="1193" y="108"/>
                  </a:lnTo>
                  <a:lnTo>
                    <a:pt x="1176" y="116"/>
                  </a:lnTo>
                  <a:lnTo>
                    <a:pt x="1157" y="120"/>
                  </a:lnTo>
                  <a:lnTo>
                    <a:pt x="60" y="120"/>
                  </a:lnTo>
                  <a:lnTo>
                    <a:pt x="41" y="116"/>
                  </a:lnTo>
                  <a:lnTo>
                    <a:pt x="24" y="108"/>
                  </a:lnTo>
                  <a:lnTo>
                    <a:pt x="11" y="95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89"/>
            <p:cNvSpPr>
              <a:spLocks/>
            </p:cNvSpPr>
            <p:nvPr/>
          </p:nvSpPr>
          <p:spPr bwMode="auto">
            <a:xfrm>
              <a:off x="5613400" y="6032500"/>
              <a:ext cx="193675" cy="19050"/>
            </a:xfrm>
            <a:custGeom>
              <a:avLst/>
              <a:gdLst>
                <a:gd name="T0" fmla="*/ 60 w 1218"/>
                <a:gd name="T1" fmla="*/ 0 h 121"/>
                <a:gd name="T2" fmla="*/ 1157 w 1218"/>
                <a:gd name="T3" fmla="*/ 0 h 121"/>
                <a:gd name="T4" fmla="*/ 1176 w 1218"/>
                <a:gd name="T5" fmla="*/ 3 h 121"/>
                <a:gd name="T6" fmla="*/ 1193 w 1218"/>
                <a:gd name="T7" fmla="*/ 12 h 121"/>
                <a:gd name="T8" fmla="*/ 1207 w 1218"/>
                <a:gd name="T9" fmla="*/ 24 h 121"/>
                <a:gd name="T10" fmla="*/ 1215 w 1218"/>
                <a:gd name="T11" fmla="*/ 41 h 121"/>
                <a:gd name="T12" fmla="*/ 1218 w 1218"/>
                <a:gd name="T13" fmla="*/ 61 h 121"/>
                <a:gd name="T14" fmla="*/ 1215 w 1218"/>
                <a:gd name="T15" fmla="*/ 80 h 121"/>
                <a:gd name="T16" fmla="*/ 1207 w 1218"/>
                <a:gd name="T17" fmla="*/ 96 h 121"/>
                <a:gd name="T18" fmla="*/ 1193 w 1218"/>
                <a:gd name="T19" fmla="*/ 109 h 121"/>
                <a:gd name="T20" fmla="*/ 1176 w 1218"/>
                <a:gd name="T21" fmla="*/ 118 h 121"/>
                <a:gd name="T22" fmla="*/ 1157 w 1218"/>
                <a:gd name="T23" fmla="*/ 121 h 121"/>
                <a:gd name="T24" fmla="*/ 60 w 1218"/>
                <a:gd name="T25" fmla="*/ 121 h 121"/>
                <a:gd name="T26" fmla="*/ 41 w 1218"/>
                <a:gd name="T27" fmla="*/ 118 h 121"/>
                <a:gd name="T28" fmla="*/ 24 w 1218"/>
                <a:gd name="T29" fmla="*/ 109 h 121"/>
                <a:gd name="T30" fmla="*/ 11 w 1218"/>
                <a:gd name="T31" fmla="*/ 96 h 121"/>
                <a:gd name="T32" fmla="*/ 3 w 1218"/>
                <a:gd name="T33" fmla="*/ 80 h 121"/>
                <a:gd name="T34" fmla="*/ 0 w 1218"/>
                <a:gd name="T35" fmla="*/ 61 h 121"/>
                <a:gd name="T36" fmla="*/ 3 w 1218"/>
                <a:gd name="T37" fmla="*/ 41 h 121"/>
                <a:gd name="T38" fmla="*/ 11 w 1218"/>
                <a:gd name="T39" fmla="*/ 24 h 121"/>
                <a:gd name="T40" fmla="*/ 24 w 1218"/>
                <a:gd name="T41" fmla="*/ 12 h 121"/>
                <a:gd name="T42" fmla="*/ 41 w 1218"/>
                <a:gd name="T43" fmla="*/ 3 h 121"/>
                <a:gd name="T44" fmla="*/ 60 w 121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8" h="121">
                  <a:moveTo>
                    <a:pt x="60" y="0"/>
                  </a:moveTo>
                  <a:lnTo>
                    <a:pt x="1157" y="0"/>
                  </a:lnTo>
                  <a:lnTo>
                    <a:pt x="1176" y="3"/>
                  </a:lnTo>
                  <a:lnTo>
                    <a:pt x="1193" y="12"/>
                  </a:lnTo>
                  <a:lnTo>
                    <a:pt x="1207" y="24"/>
                  </a:lnTo>
                  <a:lnTo>
                    <a:pt x="1215" y="41"/>
                  </a:lnTo>
                  <a:lnTo>
                    <a:pt x="1218" y="61"/>
                  </a:lnTo>
                  <a:lnTo>
                    <a:pt x="1215" y="80"/>
                  </a:lnTo>
                  <a:lnTo>
                    <a:pt x="1207" y="96"/>
                  </a:lnTo>
                  <a:lnTo>
                    <a:pt x="1193" y="109"/>
                  </a:lnTo>
                  <a:lnTo>
                    <a:pt x="1176" y="118"/>
                  </a:lnTo>
                  <a:lnTo>
                    <a:pt x="1157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90"/>
            <p:cNvSpPr>
              <a:spLocks/>
            </p:cNvSpPr>
            <p:nvPr/>
          </p:nvSpPr>
          <p:spPr bwMode="auto">
            <a:xfrm>
              <a:off x="5435600" y="5851525"/>
              <a:ext cx="128588" cy="95250"/>
            </a:xfrm>
            <a:custGeom>
              <a:avLst/>
              <a:gdLst>
                <a:gd name="T0" fmla="*/ 752 w 818"/>
                <a:gd name="T1" fmla="*/ 0 h 602"/>
                <a:gd name="T2" fmla="*/ 768 w 818"/>
                <a:gd name="T3" fmla="*/ 0 h 602"/>
                <a:gd name="T4" fmla="*/ 783 w 818"/>
                <a:gd name="T5" fmla="*/ 5 h 602"/>
                <a:gd name="T6" fmla="*/ 797 w 818"/>
                <a:gd name="T7" fmla="*/ 14 h 602"/>
                <a:gd name="T8" fmla="*/ 807 w 818"/>
                <a:gd name="T9" fmla="*/ 26 h 602"/>
                <a:gd name="T10" fmla="*/ 815 w 818"/>
                <a:gd name="T11" fmla="*/ 40 h 602"/>
                <a:gd name="T12" fmla="*/ 818 w 818"/>
                <a:gd name="T13" fmla="*/ 56 h 602"/>
                <a:gd name="T14" fmla="*/ 817 w 818"/>
                <a:gd name="T15" fmla="*/ 70 h 602"/>
                <a:gd name="T16" fmla="*/ 813 w 818"/>
                <a:gd name="T17" fmla="*/ 85 h 602"/>
                <a:gd name="T18" fmla="*/ 803 w 818"/>
                <a:gd name="T19" fmla="*/ 99 h 602"/>
                <a:gd name="T20" fmla="*/ 386 w 818"/>
                <a:gd name="T21" fmla="*/ 581 h 602"/>
                <a:gd name="T22" fmla="*/ 372 w 818"/>
                <a:gd name="T23" fmla="*/ 593 h 602"/>
                <a:gd name="T24" fmla="*/ 356 w 818"/>
                <a:gd name="T25" fmla="*/ 600 h 602"/>
                <a:gd name="T26" fmla="*/ 339 w 818"/>
                <a:gd name="T27" fmla="*/ 602 h 602"/>
                <a:gd name="T28" fmla="*/ 326 w 818"/>
                <a:gd name="T29" fmla="*/ 601 h 602"/>
                <a:gd name="T30" fmla="*/ 314 w 818"/>
                <a:gd name="T31" fmla="*/ 597 h 602"/>
                <a:gd name="T32" fmla="*/ 302 w 818"/>
                <a:gd name="T33" fmla="*/ 591 h 602"/>
                <a:gd name="T34" fmla="*/ 24 w 818"/>
                <a:gd name="T35" fmla="*/ 384 h 602"/>
                <a:gd name="T36" fmla="*/ 12 w 818"/>
                <a:gd name="T37" fmla="*/ 372 h 602"/>
                <a:gd name="T38" fmla="*/ 5 w 818"/>
                <a:gd name="T39" fmla="*/ 358 h 602"/>
                <a:gd name="T40" fmla="*/ 0 w 818"/>
                <a:gd name="T41" fmla="*/ 344 h 602"/>
                <a:gd name="T42" fmla="*/ 0 w 818"/>
                <a:gd name="T43" fmla="*/ 329 h 602"/>
                <a:gd name="T44" fmla="*/ 4 w 818"/>
                <a:gd name="T45" fmla="*/ 313 h 602"/>
                <a:gd name="T46" fmla="*/ 12 w 818"/>
                <a:gd name="T47" fmla="*/ 300 h 602"/>
                <a:gd name="T48" fmla="*/ 23 w 818"/>
                <a:gd name="T49" fmla="*/ 288 h 602"/>
                <a:gd name="T50" fmla="*/ 37 w 818"/>
                <a:gd name="T51" fmla="*/ 280 h 602"/>
                <a:gd name="T52" fmla="*/ 53 w 818"/>
                <a:gd name="T53" fmla="*/ 275 h 602"/>
                <a:gd name="T54" fmla="*/ 67 w 818"/>
                <a:gd name="T55" fmla="*/ 275 h 602"/>
                <a:gd name="T56" fmla="*/ 83 w 818"/>
                <a:gd name="T57" fmla="*/ 280 h 602"/>
                <a:gd name="T58" fmla="*/ 97 w 818"/>
                <a:gd name="T59" fmla="*/ 287 h 602"/>
                <a:gd name="T60" fmla="*/ 330 w 818"/>
                <a:gd name="T61" fmla="*/ 460 h 602"/>
                <a:gd name="T62" fmla="*/ 711 w 818"/>
                <a:gd name="T63" fmla="*/ 21 h 602"/>
                <a:gd name="T64" fmla="*/ 722 w 818"/>
                <a:gd name="T65" fmla="*/ 9 h 602"/>
                <a:gd name="T66" fmla="*/ 737 w 818"/>
                <a:gd name="T67" fmla="*/ 3 h 602"/>
                <a:gd name="T68" fmla="*/ 752 w 818"/>
                <a:gd name="T69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602">
                  <a:moveTo>
                    <a:pt x="752" y="0"/>
                  </a:moveTo>
                  <a:lnTo>
                    <a:pt x="768" y="0"/>
                  </a:lnTo>
                  <a:lnTo>
                    <a:pt x="783" y="5"/>
                  </a:lnTo>
                  <a:lnTo>
                    <a:pt x="797" y="14"/>
                  </a:lnTo>
                  <a:lnTo>
                    <a:pt x="807" y="26"/>
                  </a:lnTo>
                  <a:lnTo>
                    <a:pt x="815" y="40"/>
                  </a:lnTo>
                  <a:lnTo>
                    <a:pt x="818" y="56"/>
                  </a:lnTo>
                  <a:lnTo>
                    <a:pt x="817" y="70"/>
                  </a:lnTo>
                  <a:lnTo>
                    <a:pt x="813" y="85"/>
                  </a:lnTo>
                  <a:lnTo>
                    <a:pt x="803" y="99"/>
                  </a:lnTo>
                  <a:lnTo>
                    <a:pt x="386" y="581"/>
                  </a:lnTo>
                  <a:lnTo>
                    <a:pt x="372" y="593"/>
                  </a:lnTo>
                  <a:lnTo>
                    <a:pt x="356" y="600"/>
                  </a:lnTo>
                  <a:lnTo>
                    <a:pt x="339" y="602"/>
                  </a:lnTo>
                  <a:lnTo>
                    <a:pt x="326" y="601"/>
                  </a:lnTo>
                  <a:lnTo>
                    <a:pt x="314" y="597"/>
                  </a:lnTo>
                  <a:lnTo>
                    <a:pt x="302" y="591"/>
                  </a:lnTo>
                  <a:lnTo>
                    <a:pt x="24" y="384"/>
                  </a:lnTo>
                  <a:lnTo>
                    <a:pt x="12" y="372"/>
                  </a:lnTo>
                  <a:lnTo>
                    <a:pt x="5" y="358"/>
                  </a:lnTo>
                  <a:lnTo>
                    <a:pt x="0" y="344"/>
                  </a:lnTo>
                  <a:lnTo>
                    <a:pt x="0" y="329"/>
                  </a:lnTo>
                  <a:lnTo>
                    <a:pt x="4" y="313"/>
                  </a:lnTo>
                  <a:lnTo>
                    <a:pt x="12" y="300"/>
                  </a:lnTo>
                  <a:lnTo>
                    <a:pt x="23" y="288"/>
                  </a:lnTo>
                  <a:lnTo>
                    <a:pt x="37" y="280"/>
                  </a:lnTo>
                  <a:lnTo>
                    <a:pt x="53" y="275"/>
                  </a:lnTo>
                  <a:lnTo>
                    <a:pt x="67" y="275"/>
                  </a:lnTo>
                  <a:lnTo>
                    <a:pt x="83" y="280"/>
                  </a:lnTo>
                  <a:lnTo>
                    <a:pt x="97" y="287"/>
                  </a:lnTo>
                  <a:lnTo>
                    <a:pt x="330" y="460"/>
                  </a:lnTo>
                  <a:lnTo>
                    <a:pt x="711" y="21"/>
                  </a:lnTo>
                  <a:lnTo>
                    <a:pt x="722" y="9"/>
                  </a:lnTo>
                  <a:lnTo>
                    <a:pt x="737" y="3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91"/>
            <p:cNvSpPr>
              <a:spLocks/>
            </p:cNvSpPr>
            <p:nvPr/>
          </p:nvSpPr>
          <p:spPr bwMode="auto">
            <a:xfrm>
              <a:off x="5435600" y="5984875"/>
              <a:ext cx="128588" cy="95250"/>
            </a:xfrm>
            <a:custGeom>
              <a:avLst/>
              <a:gdLst>
                <a:gd name="T0" fmla="*/ 752 w 818"/>
                <a:gd name="T1" fmla="*/ 0 h 604"/>
                <a:gd name="T2" fmla="*/ 768 w 818"/>
                <a:gd name="T3" fmla="*/ 1 h 604"/>
                <a:gd name="T4" fmla="*/ 783 w 818"/>
                <a:gd name="T5" fmla="*/ 6 h 604"/>
                <a:gd name="T6" fmla="*/ 797 w 818"/>
                <a:gd name="T7" fmla="*/ 15 h 604"/>
                <a:gd name="T8" fmla="*/ 807 w 818"/>
                <a:gd name="T9" fmla="*/ 27 h 604"/>
                <a:gd name="T10" fmla="*/ 815 w 818"/>
                <a:gd name="T11" fmla="*/ 41 h 604"/>
                <a:gd name="T12" fmla="*/ 818 w 818"/>
                <a:gd name="T13" fmla="*/ 56 h 604"/>
                <a:gd name="T14" fmla="*/ 817 w 818"/>
                <a:gd name="T15" fmla="*/ 72 h 604"/>
                <a:gd name="T16" fmla="*/ 813 w 818"/>
                <a:gd name="T17" fmla="*/ 86 h 604"/>
                <a:gd name="T18" fmla="*/ 803 w 818"/>
                <a:gd name="T19" fmla="*/ 100 h 604"/>
                <a:gd name="T20" fmla="*/ 386 w 818"/>
                <a:gd name="T21" fmla="*/ 583 h 604"/>
                <a:gd name="T22" fmla="*/ 372 w 818"/>
                <a:gd name="T23" fmla="*/ 594 h 604"/>
                <a:gd name="T24" fmla="*/ 356 w 818"/>
                <a:gd name="T25" fmla="*/ 602 h 604"/>
                <a:gd name="T26" fmla="*/ 339 w 818"/>
                <a:gd name="T27" fmla="*/ 604 h 604"/>
                <a:gd name="T28" fmla="*/ 320 w 818"/>
                <a:gd name="T29" fmla="*/ 601 h 604"/>
                <a:gd name="T30" fmla="*/ 302 w 818"/>
                <a:gd name="T31" fmla="*/ 592 h 604"/>
                <a:gd name="T32" fmla="*/ 24 w 818"/>
                <a:gd name="T33" fmla="*/ 385 h 604"/>
                <a:gd name="T34" fmla="*/ 12 w 818"/>
                <a:gd name="T35" fmla="*/ 374 h 604"/>
                <a:gd name="T36" fmla="*/ 5 w 818"/>
                <a:gd name="T37" fmla="*/ 360 h 604"/>
                <a:gd name="T38" fmla="*/ 0 w 818"/>
                <a:gd name="T39" fmla="*/ 345 h 604"/>
                <a:gd name="T40" fmla="*/ 0 w 818"/>
                <a:gd name="T41" fmla="*/ 329 h 604"/>
                <a:gd name="T42" fmla="*/ 4 w 818"/>
                <a:gd name="T43" fmla="*/ 315 h 604"/>
                <a:gd name="T44" fmla="*/ 12 w 818"/>
                <a:gd name="T45" fmla="*/ 300 h 604"/>
                <a:gd name="T46" fmla="*/ 23 w 818"/>
                <a:gd name="T47" fmla="*/ 288 h 604"/>
                <a:gd name="T48" fmla="*/ 37 w 818"/>
                <a:gd name="T49" fmla="*/ 281 h 604"/>
                <a:gd name="T50" fmla="*/ 53 w 818"/>
                <a:gd name="T51" fmla="*/ 277 h 604"/>
                <a:gd name="T52" fmla="*/ 67 w 818"/>
                <a:gd name="T53" fmla="*/ 277 h 604"/>
                <a:gd name="T54" fmla="*/ 83 w 818"/>
                <a:gd name="T55" fmla="*/ 280 h 604"/>
                <a:gd name="T56" fmla="*/ 97 w 818"/>
                <a:gd name="T57" fmla="*/ 288 h 604"/>
                <a:gd name="T58" fmla="*/ 330 w 818"/>
                <a:gd name="T59" fmla="*/ 461 h 604"/>
                <a:gd name="T60" fmla="*/ 711 w 818"/>
                <a:gd name="T61" fmla="*/ 21 h 604"/>
                <a:gd name="T62" fmla="*/ 722 w 818"/>
                <a:gd name="T63" fmla="*/ 11 h 604"/>
                <a:gd name="T64" fmla="*/ 737 w 818"/>
                <a:gd name="T65" fmla="*/ 3 h 604"/>
                <a:gd name="T66" fmla="*/ 752 w 818"/>
                <a:gd name="T67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8" h="604">
                  <a:moveTo>
                    <a:pt x="752" y="0"/>
                  </a:moveTo>
                  <a:lnTo>
                    <a:pt x="768" y="1"/>
                  </a:lnTo>
                  <a:lnTo>
                    <a:pt x="783" y="6"/>
                  </a:lnTo>
                  <a:lnTo>
                    <a:pt x="797" y="15"/>
                  </a:lnTo>
                  <a:lnTo>
                    <a:pt x="807" y="27"/>
                  </a:lnTo>
                  <a:lnTo>
                    <a:pt x="815" y="41"/>
                  </a:lnTo>
                  <a:lnTo>
                    <a:pt x="818" y="56"/>
                  </a:lnTo>
                  <a:lnTo>
                    <a:pt x="817" y="72"/>
                  </a:lnTo>
                  <a:lnTo>
                    <a:pt x="813" y="86"/>
                  </a:lnTo>
                  <a:lnTo>
                    <a:pt x="803" y="100"/>
                  </a:lnTo>
                  <a:lnTo>
                    <a:pt x="386" y="583"/>
                  </a:lnTo>
                  <a:lnTo>
                    <a:pt x="372" y="594"/>
                  </a:lnTo>
                  <a:lnTo>
                    <a:pt x="356" y="602"/>
                  </a:lnTo>
                  <a:lnTo>
                    <a:pt x="339" y="604"/>
                  </a:lnTo>
                  <a:lnTo>
                    <a:pt x="320" y="601"/>
                  </a:lnTo>
                  <a:lnTo>
                    <a:pt x="302" y="592"/>
                  </a:lnTo>
                  <a:lnTo>
                    <a:pt x="24" y="385"/>
                  </a:lnTo>
                  <a:lnTo>
                    <a:pt x="12" y="374"/>
                  </a:lnTo>
                  <a:lnTo>
                    <a:pt x="5" y="360"/>
                  </a:lnTo>
                  <a:lnTo>
                    <a:pt x="0" y="345"/>
                  </a:lnTo>
                  <a:lnTo>
                    <a:pt x="0" y="329"/>
                  </a:lnTo>
                  <a:lnTo>
                    <a:pt x="4" y="315"/>
                  </a:lnTo>
                  <a:lnTo>
                    <a:pt x="12" y="300"/>
                  </a:lnTo>
                  <a:lnTo>
                    <a:pt x="23" y="288"/>
                  </a:lnTo>
                  <a:lnTo>
                    <a:pt x="37" y="281"/>
                  </a:lnTo>
                  <a:lnTo>
                    <a:pt x="53" y="277"/>
                  </a:lnTo>
                  <a:lnTo>
                    <a:pt x="67" y="277"/>
                  </a:lnTo>
                  <a:lnTo>
                    <a:pt x="83" y="280"/>
                  </a:lnTo>
                  <a:lnTo>
                    <a:pt x="97" y="288"/>
                  </a:lnTo>
                  <a:lnTo>
                    <a:pt x="330" y="461"/>
                  </a:lnTo>
                  <a:lnTo>
                    <a:pt x="711" y="21"/>
                  </a:lnTo>
                  <a:lnTo>
                    <a:pt x="722" y="11"/>
                  </a:lnTo>
                  <a:lnTo>
                    <a:pt x="737" y="3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92"/>
            <p:cNvSpPr>
              <a:spLocks/>
            </p:cNvSpPr>
            <p:nvPr/>
          </p:nvSpPr>
          <p:spPr bwMode="auto">
            <a:xfrm>
              <a:off x="5435600" y="6129338"/>
              <a:ext cx="128588" cy="95250"/>
            </a:xfrm>
            <a:custGeom>
              <a:avLst/>
              <a:gdLst>
                <a:gd name="T0" fmla="*/ 752 w 818"/>
                <a:gd name="T1" fmla="*/ 0 h 603"/>
                <a:gd name="T2" fmla="*/ 768 w 818"/>
                <a:gd name="T3" fmla="*/ 1 h 603"/>
                <a:gd name="T4" fmla="*/ 783 w 818"/>
                <a:gd name="T5" fmla="*/ 5 h 603"/>
                <a:gd name="T6" fmla="*/ 797 w 818"/>
                <a:gd name="T7" fmla="*/ 14 h 603"/>
                <a:gd name="T8" fmla="*/ 807 w 818"/>
                <a:gd name="T9" fmla="*/ 26 h 603"/>
                <a:gd name="T10" fmla="*/ 815 w 818"/>
                <a:gd name="T11" fmla="*/ 41 h 603"/>
                <a:gd name="T12" fmla="*/ 818 w 818"/>
                <a:gd name="T13" fmla="*/ 55 h 603"/>
                <a:gd name="T14" fmla="*/ 817 w 818"/>
                <a:gd name="T15" fmla="*/ 71 h 603"/>
                <a:gd name="T16" fmla="*/ 813 w 818"/>
                <a:gd name="T17" fmla="*/ 86 h 603"/>
                <a:gd name="T18" fmla="*/ 803 w 818"/>
                <a:gd name="T19" fmla="*/ 100 h 603"/>
                <a:gd name="T20" fmla="*/ 386 w 818"/>
                <a:gd name="T21" fmla="*/ 582 h 603"/>
                <a:gd name="T22" fmla="*/ 372 w 818"/>
                <a:gd name="T23" fmla="*/ 594 h 603"/>
                <a:gd name="T24" fmla="*/ 356 w 818"/>
                <a:gd name="T25" fmla="*/ 601 h 603"/>
                <a:gd name="T26" fmla="*/ 339 w 818"/>
                <a:gd name="T27" fmla="*/ 603 h 603"/>
                <a:gd name="T28" fmla="*/ 320 w 818"/>
                <a:gd name="T29" fmla="*/ 600 h 603"/>
                <a:gd name="T30" fmla="*/ 302 w 818"/>
                <a:gd name="T31" fmla="*/ 591 h 603"/>
                <a:gd name="T32" fmla="*/ 24 w 818"/>
                <a:gd name="T33" fmla="*/ 383 h 603"/>
                <a:gd name="T34" fmla="*/ 12 w 818"/>
                <a:gd name="T35" fmla="*/ 373 h 603"/>
                <a:gd name="T36" fmla="*/ 5 w 818"/>
                <a:gd name="T37" fmla="*/ 359 h 603"/>
                <a:gd name="T38" fmla="*/ 0 w 818"/>
                <a:gd name="T39" fmla="*/ 345 h 603"/>
                <a:gd name="T40" fmla="*/ 0 w 818"/>
                <a:gd name="T41" fmla="*/ 329 h 603"/>
                <a:gd name="T42" fmla="*/ 4 w 818"/>
                <a:gd name="T43" fmla="*/ 314 h 603"/>
                <a:gd name="T44" fmla="*/ 12 w 818"/>
                <a:gd name="T45" fmla="*/ 299 h 603"/>
                <a:gd name="T46" fmla="*/ 23 w 818"/>
                <a:gd name="T47" fmla="*/ 288 h 603"/>
                <a:gd name="T48" fmla="*/ 37 w 818"/>
                <a:gd name="T49" fmla="*/ 280 h 603"/>
                <a:gd name="T50" fmla="*/ 53 w 818"/>
                <a:gd name="T51" fmla="*/ 276 h 603"/>
                <a:gd name="T52" fmla="*/ 67 w 818"/>
                <a:gd name="T53" fmla="*/ 276 h 603"/>
                <a:gd name="T54" fmla="*/ 83 w 818"/>
                <a:gd name="T55" fmla="*/ 279 h 603"/>
                <a:gd name="T56" fmla="*/ 97 w 818"/>
                <a:gd name="T57" fmla="*/ 288 h 603"/>
                <a:gd name="T58" fmla="*/ 330 w 818"/>
                <a:gd name="T59" fmla="*/ 460 h 603"/>
                <a:gd name="T60" fmla="*/ 711 w 818"/>
                <a:gd name="T61" fmla="*/ 21 h 603"/>
                <a:gd name="T62" fmla="*/ 722 w 818"/>
                <a:gd name="T63" fmla="*/ 10 h 603"/>
                <a:gd name="T64" fmla="*/ 737 w 818"/>
                <a:gd name="T65" fmla="*/ 3 h 603"/>
                <a:gd name="T66" fmla="*/ 752 w 818"/>
                <a:gd name="T6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8" h="603">
                  <a:moveTo>
                    <a:pt x="752" y="0"/>
                  </a:moveTo>
                  <a:lnTo>
                    <a:pt x="768" y="1"/>
                  </a:lnTo>
                  <a:lnTo>
                    <a:pt x="783" y="5"/>
                  </a:lnTo>
                  <a:lnTo>
                    <a:pt x="797" y="14"/>
                  </a:lnTo>
                  <a:lnTo>
                    <a:pt x="807" y="26"/>
                  </a:lnTo>
                  <a:lnTo>
                    <a:pt x="815" y="41"/>
                  </a:lnTo>
                  <a:lnTo>
                    <a:pt x="818" y="55"/>
                  </a:lnTo>
                  <a:lnTo>
                    <a:pt x="817" y="71"/>
                  </a:lnTo>
                  <a:lnTo>
                    <a:pt x="813" y="86"/>
                  </a:lnTo>
                  <a:lnTo>
                    <a:pt x="803" y="100"/>
                  </a:lnTo>
                  <a:lnTo>
                    <a:pt x="386" y="582"/>
                  </a:lnTo>
                  <a:lnTo>
                    <a:pt x="372" y="594"/>
                  </a:lnTo>
                  <a:lnTo>
                    <a:pt x="356" y="601"/>
                  </a:lnTo>
                  <a:lnTo>
                    <a:pt x="339" y="603"/>
                  </a:lnTo>
                  <a:lnTo>
                    <a:pt x="320" y="600"/>
                  </a:lnTo>
                  <a:lnTo>
                    <a:pt x="302" y="591"/>
                  </a:lnTo>
                  <a:lnTo>
                    <a:pt x="24" y="383"/>
                  </a:lnTo>
                  <a:lnTo>
                    <a:pt x="12" y="373"/>
                  </a:lnTo>
                  <a:lnTo>
                    <a:pt x="5" y="359"/>
                  </a:lnTo>
                  <a:lnTo>
                    <a:pt x="0" y="345"/>
                  </a:lnTo>
                  <a:lnTo>
                    <a:pt x="0" y="329"/>
                  </a:lnTo>
                  <a:lnTo>
                    <a:pt x="4" y="314"/>
                  </a:lnTo>
                  <a:lnTo>
                    <a:pt x="12" y="299"/>
                  </a:lnTo>
                  <a:lnTo>
                    <a:pt x="23" y="288"/>
                  </a:lnTo>
                  <a:lnTo>
                    <a:pt x="37" y="280"/>
                  </a:lnTo>
                  <a:lnTo>
                    <a:pt x="53" y="276"/>
                  </a:lnTo>
                  <a:lnTo>
                    <a:pt x="67" y="276"/>
                  </a:lnTo>
                  <a:lnTo>
                    <a:pt x="83" y="279"/>
                  </a:lnTo>
                  <a:lnTo>
                    <a:pt x="97" y="288"/>
                  </a:lnTo>
                  <a:lnTo>
                    <a:pt x="330" y="460"/>
                  </a:lnTo>
                  <a:lnTo>
                    <a:pt x="711" y="21"/>
                  </a:lnTo>
                  <a:lnTo>
                    <a:pt x="722" y="10"/>
                  </a:lnTo>
                  <a:lnTo>
                    <a:pt x="737" y="3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93"/>
            <p:cNvSpPr>
              <a:spLocks/>
            </p:cNvSpPr>
            <p:nvPr/>
          </p:nvSpPr>
          <p:spPr bwMode="auto">
            <a:xfrm>
              <a:off x="5362575" y="5783263"/>
              <a:ext cx="522288" cy="517525"/>
            </a:xfrm>
            <a:custGeom>
              <a:avLst/>
              <a:gdLst>
                <a:gd name="T0" fmla="*/ 2615 w 3289"/>
                <a:gd name="T1" fmla="*/ 3 h 3259"/>
                <a:gd name="T2" fmla="*/ 2807 w 3289"/>
                <a:gd name="T3" fmla="*/ 46 h 3259"/>
                <a:gd name="T4" fmla="*/ 2975 w 3289"/>
                <a:gd name="T5" fmla="*/ 135 h 3259"/>
                <a:gd name="T6" fmla="*/ 3114 w 3289"/>
                <a:gd name="T7" fmla="*/ 262 h 3259"/>
                <a:gd name="T8" fmla="*/ 3217 w 3289"/>
                <a:gd name="T9" fmla="*/ 420 h 3259"/>
                <a:gd name="T10" fmla="*/ 3278 w 3289"/>
                <a:gd name="T11" fmla="*/ 603 h 3259"/>
                <a:gd name="T12" fmla="*/ 3289 w 3289"/>
                <a:gd name="T13" fmla="*/ 1811 h 3259"/>
                <a:gd name="T14" fmla="*/ 3264 w 3289"/>
                <a:gd name="T15" fmla="*/ 1859 h 3259"/>
                <a:gd name="T16" fmla="*/ 3209 w 3289"/>
                <a:gd name="T17" fmla="*/ 1868 h 3259"/>
                <a:gd name="T18" fmla="*/ 3171 w 3289"/>
                <a:gd name="T19" fmla="*/ 1830 h 3259"/>
                <a:gd name="T20" fmla="*/ 3164 w 3289"/>
                <a:gd name="T21" fmla="*/ 672 h 3259"/>
                <a:gd name="T22" fmla="*/ 3119 w 3289"/>
                <a:gd name="T23" fmla="*/ 497 h 3259"/>
                <a:gd name="T24" fmla="*/ 3026 w 3289"/>
                <a:gd name="T25" fmla="*/ 344 h 3259"/>
                <a:gd name="T26" fmla="*/ 2894 w 3289"/>
                <a:gd name="T27" fmla="*/ 226 h 3259"/>
                <a:gd name="T28" fmla="*/ 2732 w 3289"/>
                <a:gd name="T29" fmla="*/ 148 h 3259"/>
                <a:gd name="T30" fmla="*/ 2548 w 3289"/>
                <a:gd name="T31" fmla="*/ 121 h 3259"/>
                <a:gd name="T32" fmla="*/ 617 w 3289"/>
                <a:gd name="T33" fmla="*/ 134 h 3259"/>
                <a:gd name="T34" fmla="*/ 447 w 3289"/>
                <a:gd name="T35" fmla="*/ 195 h 3259"/>
                <a:gd name="T36" fmla="*/ 304 w 3289"/>
                <a:gd name="T37" fmla="*/ 301 h 3259"/>
                <a:gd name="T38" fmla="*/ 196 w 3289"/>
                <a:gd name="T39" fmla="*/ 442 h 3259"/>
                <a:gd name="T40" fmla="*/ 135 w 3289"/>
                <a:gd name="T41" fmla="*/ 611 h 3259"/>
                <a:gd name="T42" fmla="*/ 122 w 3289"/>
                <a:gd name="T43" fmla="*/ 2524 h 3259"/>
                <a:gd name="T44" fmla="*/ 150 w 3289"/>
                <a:gd name="T45" fmla="*/ 2707 h 3259"/>
                <a:gd name="T46" fmla="*/ 228 w 3289"/>
                <a:gd name="T47" fmla="*/ 2868 h 3259"/>
                <a:gd name="T48" fmla="*/ 347 w 3289"/>
                <a:gd name="T49" fmla="*/ 2998 h 3259"/>
                <a:gd name="T50" fmla="*/ 501 w 3289"/>
                <a:gd name="T51" fmla="*/ 3090 h 3259"/>
                <a:gd name="T52" fmla="*/ 678 w 3289"/>
                <a:gd name="T53" fmla="*/ 3135 h 3259"/>
                <a:gd name="T54" fmla="*/ 1542 w 3289"/>
                <a:gd name="T55" fmla="*/ 3141 h 3259"/>
                <a:gd name="T56" fmla="*/ 1581 w 3289"/>
                <a:gd name="T57" fmla="*/ 3179 h 3259"/>
                <a:gd name="T58" fmla="*/ 1572 w 3289"/>
                <a:gd name="T59" fmla="*/ 3234 h 3259"/>
                <a:gd name="T60" fmla="*/ 1523 w 3289"/>
                <a:gd name="T61" fmla="*/ 3259 h 3259"/>
                <a:gd name="T62" fmla="*/ 608 w 3289"/>
                <a:gd name="T63" fmla="*/ 3247 h 3259"/>
                <a:gd name="T64" fmla="*/ 424 w 3289"/>
                <a:gd name="T65" fmla="*/ 3188 h 3259"/>
                <a:gd name="T66" fmla="*/ 264 w 3289"/>
                <a:gd name="T67" fmla="*/ 3085 h 3259"/>
                <a:gd name="T68" fmla="*/ 136 w 3289"/>
                <a:gd name="T69" fmla="*/ 2948 h 3259"/>
                <a:gd name="T70" fmla="*/ 47 w 3289"/>
                <a:gd name="T71" fmla="*/ 2780 h 3259"/>
                <a:gd name="T72" fmla="*/ 3 w 3289"/>
                <a:gd name="T73" fmla="*/ 2591 h 3259"/>
                <a:gd name="T74" fmla="*/ 3 w 3289"/>
                <a:gd name="T75" fmla="*/ 664 h 3259"/>
                <a:gd name="T76" fmla="*/ 52 w 3289"/>
                <a:gd name="T77" fmla="*/ 465 h 3259"/>
                <a:gd name="T78" fmla="*/ 151 w 3289"/>
                <a:gd name="T79" fmla="*/ 290 h 3259"/>
                <a:gd name="T80" fmla="*/ 293 w 3289"/>
                <a:gd name="T81" fmla="*/ 150 h 3259"/>
                <a:gd name="T82" fmla="*/ 469 w 3289"/>
                <a:gd name="T83" fmla="*/ 52 h 3259"/>
                <a:gd name="T84" fmla="*/ 670 w 3289"/>
                <a:gd name="T85" fmla="*/ 3 h 3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9" h="3259">
                  <a:moveTo>
                    <a:pt x="742" y="0"/>
                  </a:moveTo>
                  <a:lnTo>
                    <a:pt x="2548" y="0"/>
                  </a:lnTo>
                  <a:lnTo>
                    <a:pt x="2615" y="3"/>
                  </a:lnTo>
                  <a:lnTo>
                    <a:pt x="2681" y="12"/>
                  </a:lnTo>
                  <a:lnTo>
                    <a:pt x="2745" y="26"/>
                  </a:lnTo>
                  <a:lnTo>
                    <a:pt x="2807" y="46"/>
                  </a:lnTo>
                  <a:lnTo>
                    <a:pt x="2865" y="71"/>
                  </a:lnTo>
                  <a:lnTo>
                    <a:pt x="2922" y="100"/>
                  </a:lnTo>
                  <a:lnTo>
                    <a:pt x="2975" y="135"/>
                  </a:lnTo>
                  <a:lnTo>
                    <a:pt x="3025" y="173"/>
                  </a:lnTo>
                  <a:lnTo>
                    <a:pt x="3072" y="216"/>
                  </a:lnTo>
                  <a:lnTo>
                    <a:pt x="3114" y="262"/>
                  </a:lnTo>
                  <a:lnTo>
                    <a:pt x="3154" y="311"/>
                  </a:lnTo>
                  <a:lnTo>
                    <a:pt x="3188" y="364"/>
                  </a:lnTo>
                  <a:lnTo>
                    <a:pt x="3217" y="420"/>
                  </a:lnTo>
                  <a:lnTo>
                    <a:pt x="3243" y="479"/>
                  </a:lnTo>
                  <a:lnTo>
                    <a:pt x="3263" y="540"/>
                  </a:lnTo>
                  <a:lnTo>
                    <a:pt x="3278" y="603"/>
                  </a:lnTo>
                  <a:lnTo>
                    <a:pt x="3286" y="668"/>
                  </a:lnTo>
                  <a:lnTo>
                    <a:pt x="3289" y="735"/>
                  </a:lnTo>
                  <a:lnTo>
                    <a:pt x="3289" y="1811"/>
                  </a:lnTo>
                  <a:lnTo>
                    <a:pt x="3286" y="1830"/>
                  </a:lnTo>
                  <a:lnTo>
                    <a:pt x="3278" y="1846"/>
                  </a:lnTo>
                  <a:lnTo>
                    <a:pt x="3264" y="1859"/>
                  </a:lnTo>
                  <a:lnTo>
                    <a:pt x="3248" y="1868"/>
                  </a:lnTo>
                  <a:lnTo>
                    <a:pt x="3228" y="1871"/>
                  </a:lnTo>
                  <a:lnTo>
                    <a:pt x="3209" y="1868"/>
                  </a:lnTo>
                  <a:lnTo>
                    <a:pt x="3193" y="1859"/>
                  </a:lnTo>
                  <a:lnTo>
                    <a:pt x="3179" y="1846"/>
                  </a:lnTo>
                  <a:lnTo>
                    <a:pt x="3171" y="1830"/>
                  </a:lnTo>
                  <a:lnTo>
                    <a:pt x="3167" y="1811"/>
                  </a:lnTo>
                  <a:lnTo>
                    <a:pt x="3167" y="735"/>
                  </a:lnTo>
                  <a:lnTo>
                    <a:pt x="3164" y="672"/>
                  </a:lnTo>
                  <a:lnTo>
                    <a:pt x="3155" y="611"/>
                  </a:lnTo>
                  <a:lnTo>
                    <a:pt x="3140" y="552"/>
                  </a:lnTo>
                  <a:lnTo>
                    <a:pt x="3119" y="497"/>
                  </a:lnTo>
                  <a:lnTo>
                    <a:pt x="3093" y="442"/>
                  </a:lnTo>
                  <a:lnTo>
                    <a:pt x="3061" y="391"/>
                  </a:lnTo>
                  <a:lnTo>
                    <a:pt x="3026" y="344"/>
                  </a:lnTo>
                  <a:lnTo>
                    <a:pt x="2986" y="301"/>
                  </a:lnTo>
                  <a:lnTo>
                    <a:pt x="2941" y="261"/>
                  </a:lnTo>
                  <a:lnTo>
                    <a:pt x="2894" y="226"/>
                  </a:lnTo>
                  <a:lnTo>
                    <a:pt x="2843" y="195"/>
                  </a:lnTo>
                  <a:lnTo>
                    <a:pt x="2788" y="169"/>
                  </a:lnTo>
                  <a:lnTo>
                    <a:pt x="2732" y="148"/>
                  </a:lnTo>
                  <a:lnTo>
                    <a:pt x="2673" y="134"/>
                  </a:lnTo>
                  <a:lnTo>
                    <a:pt x="2611" y="124"/>
                  </a:lnTo>
                  <a:lnTo>
                    <a:pt x="2548" y="121"/>
                  </a:lnTo>
                  <a:lnTo>
                    <a:pt x="742" y="121"/>
                  </a:lnTo>
                  <a:lnTo>
                    <a:pt x="678" y="124"/>
                  </a:lnTo>
                  <a:lnTo>
                    <a:pt x="617" y="134"/>
                  </a:lnTo>
                  <a:lnTo>
                    <a:pt x="557" y="148"/>
                  </a:lnTo>
                  <a:lnTo>
                    <a:pt x="501" y="169"/>
                  </a:lnTo>
                  <a:lnTo>
                    <a:pt x="447" y="195"/>
                  </a:lnTo>
                  <a:lnTo>
                    <a:pt x="395" y="226"/>
                  </a:lnTo>
                  <a:lnTo>
                    <a:pt x="347" y="261"/>
                  </a:lnTo>
                  <a:lnTo>
                    <a:pt x="304" y="301"/>
                  </a:lnTo>
                  <a:lnTo>
                    <a:pt x="263" y="344"/>
                  </a:lnTo>
                  <a:lnTo>
                    <a:pt x="228" y="391"/>
                  </a:lnTo>
                  <a:lnTo>
                    <a:pt x="196" y="442"/>
                  </a:lnTo>
                  <a:lnTo>
                    <a:pt x="171" y="497"/>
                  </a:lnTo>
                  <a:lnTo>
                    <a:pt x="150" y="552"/>
                  </a:lnTo>
                  <a:lnTo>
                    <a:pt x="135" y="611"/>
                  </a:lnTo>
                  <a:lnTo>
                    <a:pt x="125" y="672"/>
                  </a:lnTo>
                  <a:lnTo>
                    <a:pt x="122" y="735"/>
                  </a:lnTo>
                  <a:lnTo>
                    <a:pt x="122" y="2524"/>
                  </a:lnTo>
                  <a:lnTo>
                    <a:pt x="125" y="2587"/>
                  </a:lnTo>
                  <a:lnTo>
                    <a:pt x="135" y="2648"/>
                  </a:lnTo>
                  <a:lnTo>
                    <a:pt x="150" y="2707"/>
                  </a:lnTo>
                  <a:lnTo>
                    <a:pt x="171" y="2763"/>
                  </a:lnTo>
                  <a:lnTo>
                    <a:pt x="196" y="2816"/>
                  </a:lnTo>
                  <a:lnTo>
                    <a:pt x="228" y="2868"/>
                  </a:lnTo>
                  <a:lnTo>
                    <a:pt x="263" y="2915"/>
                  </a:lnTo>
                  <a:lnTo>
                    <a:pt x="304" y="2958"/>
                  </a:lnTo>
                  <a:lnTo>
                    <a:pt x="347" y="2998"/>
                  </a:lnTo>
                  <a:lnTo>
                    <a:pt x="395" y="3033"/>
                  </a:lnTo>
                  <a:lnTo>
                    <a:pt x="447" y="3064"/>
                  </a:lnTo>
                  <a:lnTo>
                    <a:pt x="501" y="3090"/>
                  </a:lnTo>
                  <a:lnTo>
                    <a:pt x="557" y="3111"/>
                  </a:lnTo>
                  <a:lnTo>
                    <a:pt x="617" y="3125"/>
                  </a:lnTo>
                  <a:lnTo>
                    <a:pt x="678" y="3135"/>
                  </a:lnTo>
                  <a:lnTo>
                    <a:pt x="742" y="3138"/>
                  </a:lnTo>
                  <a:lnTo>
                    <a:pt x="1523" y="3138"/>
                  </a:lnTo>
                  <a:lnTo>
                    <a:pt x="1542" y="3141"/>
                  </a:lnTo>
                  <a:lnTo>
                    <a:pt x="1558" y="3149"/>
                  </a:lnTo>
                  <a:lnTo>
                    <a:pt x="1572" y="3163"/>
                  </a:lnTo>
                  <a:lnTo>
                    <a:pt x="1581" y="3179"/>
                  </a:lnTo>
                  <a:lnTo>
                    <a:pt x="1584" y="3198"/>
                  </a:lnTo>
                  <a:lnTo>
                    <a:pt x="1581" y="3218"/>
                  </a:lnTo>
                  <a:lnTo>
                    <a:pt x="1572" y="3234"/>
                  </a:lnTo>
                  <a:lnTo>
                    <a:pt x="1558" y="3247"/>
                  </a:lnTo>
                  <a:lnTo>
                    <a:pt x="1542" y="3256"/>
                  </a:lnTo>
                  <a:lnTo>
                    <a:pt x="1523" y="3259"/>
                  </a:lnTo>
                  <a:lnTo>
                    <a:pt x="742" y="3259"/>
                  </a:lnTo>
                  <a:lnTo>
                    <a:pt x="674" y="3256"/>
                  </a:lnTo>
                  <a:lnTo>
                    <a:pt x="608" y="3247"/>
                  </a:lnTo>
                  <a:lnTo>
                    <a:pt x="545" y="3233"/>
                  </a:lnTo>
                  <a:lnTo>
                    <a:pt x="483" y="3213"/>
                  </a:lnTo>
                  <a:lnTo>
                    <a:pt x="424" y="3188"/>
                  </a:lnTo>
                  <a:lnTo>
                    <a:pt x="367" y="3158"/>
                  </a:lnTo>
                  <a:lnTo>
                    <a:pt x="314" y="3124"/>
                  </a:lnTo>
                  <a:lnTo>
                    <a:pt x="264" y="3085"/>
                  </a:lnTo>
                  <a:lnTo>
                    <a:pt x="218" y="3043"/>
                  </a:lnTo>
                  <a:lnTo>
                    <a:pt x="174" y="2997"/>
                  </a:lnTo>
                  <a:lnTo>
                    <a:pt x="136" y="2948"/>
                  </a:lnTo>
                  <a:lnTo>
                    <a:pt x="101" y="2895"/>
                  </a:lnTo>
                  <a:lnTo>
                    <a:pt x="71" y="2839"/>
                  </a:lnTo>
                  <a:lnTo>
                    <a:pt x="47" y="2780"/>
                  </a:lnTo>
                  <a:lnTo>
                    <a:pt x="27" y="2719"/>
                  </a:lnTo>
                  <a:lnTo>
                    <a:pt x="12" y="2656"/>
                  </a:lnTo>
                  <a:lnTo>
                    <a:pt x="3" y="2591"/>
                  </a:lnTo>
                  <a:lnTo>
                    <a:pt x="0" y="2524"/>
                  </a:lnTo>
                  <a:lnTo>
                    <a:pt x="0" y="735"/>
                  </a:lnTo>
                  <a:lnTo>
                    <a:pt x="3" y="664"/>
                  </a:lnTo>
                  <a:lnTo>
                    <a:pt x="13" y="595"/>
                  </a:lnTo>
                  <a:lnTo>
                    <a:pt x="30" y="529"/>
                  </a:lnTo>
                  <a:lnTo>
                    <a:pt x="52" y="465"/>
                  </a:lnTo>
                  <a:lnTo>
                    <a:pt x="80" y="403"/>
                  </a:lnTo>
                  <a:lnTo>
                    <a:pt x="113" y="345"/>
                  </a:lnTo>
                  <a:lnTo>
                    <a:pt x="151" y="290"/>
                  </a:lnTo>
                  <a:lnTo>
                    <a:pt x="194" y="240"/>
                  </a:lnTo>
                  <a:lnTo>
                    <a:pt x="242" y="193"/>
                  </a:lnTo>
                  <a:lnTo>
                    <a:pt x="293" y="150"/>
                  </a:lnTo>
                  <a:lnTo>
                    <a:pt x="348" y="112"/>
                  </a:lnTo>
                  <a:lnTo>
                    <a:pt x="407" y="79"/>
                  </a:lnTo>
                  <a:lnTo>
                    <a:pt x="469" y="52"/>
                  </a:lnTo>
                  <a:lnTo>
                    <a:pt x="534" y="30"/>
                  </a:lnTo>
                  <a:lnTo>
                    <a:pt x="601" y="13"/>
                  </a:lnTo>
                  <a:lnTo>
                    <a:pt x="670" y="3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4421433" y="5780524"/>
            <a:ext cx="533401" cy="549275"/>
            <a:chOff x="4421188" y="5776913"/>
            <a:chExt cx="533401" cy="5492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0" name="Freeform 98"/>
            <p:cNvSpPr>
              <a:spLocks noEditPoints="1"/>
            </p:cNvSpPr>
            <p:nvPr/>
          </p:nvSpPr>
          <p:spPr bwMode="auto">
            <a:xfrm>
              <a:off x="4702176" y="6094413"/>
              <a:ext cx="252413" cy="231775"/>
            </a:xfrm>
            <a:custGeom>
              <a:avLst/>
              <a:gdLst>
                <a:gd name="T0" fmla="*/ 622 w 1589"/>
                <a:gd name="T1" fmla="*/ 527 h 1460"/>
                <a:gd name="T2" fmla="*/ 604 w 1589"/>
                <a:gd name="T3" fmla="*/ 549 h 1460"/>
                <a:gd name="T4" fmla="*/ 576 w 1589"/>
                <a:gd name="T5" fmla="*/ 560 h 1460"/>
                <a:gd name="T6" fmla="*/ 470 w 1589"/>
                <a:gd name="T7" fmla="*/ 870 h 1460"/>
                <a:gd name="T8" fmla="*/ 486 w 1589"/>
                <a:gd name="T9" fmla="*/ 895 h 1460"/>
                <a:gd name="T10" fmla="*/ 488 w 1589"/>
                <a:gd name="T11" fmla="*/ 924 h 1460"/>
                <a:gd name="T12" fmla="*/ 767 w 1589"/>
                <a:gd name="T13" fmla="*/ 1115 h 1460"/>
                <a:gd name="T14" fmla="*/ 794 w 1589"/>
                <a:gd name="T15" fmla="*/ 1109 h 1460"/>
                <a:gd name="T16" fmla="*/ 822 w 1589"/>
                <a:gd name="T17" fmla="*/ 1115 h 1460"/>
                <a:gd name="T18" fmla="*/ 1101 w 1589"/>
                <a:gd name="T19" fmla="*/ 924 h 1460"/>
                <a:gd name="T20" fmla="*/ 1103 w 1589"/>
                <a:gd name="T21" fmla="*/ 895 h 1460"/>
                <a:gd name="T22" fmla="*/ 1119 w 1589"/>
                <a:gd name="T23" fmla="*/ 870 h 1460"/>
                <a:gd name="T24" fmla="*/ 1013 w 1589"/>
                <a:gd name="T25" fmla="*/ 560 h 1460"/>
                <a:gd name="T26" fmla="*/ 985 w 1589"/>
                <a:gd name="T27" fmla="*/ 549 h 1460"/>
                <a:gd name="T28" fmla="*/ 967 w 1589"/>
                <a:gd name="T29" fmla="*/ 527 h 1460"/>
                <a:gd name="T30" fmla="*/ 794 w 1589"/>
                <a:gd name="T31" fmla="*/ 0 h 1460"/>
                <a:gd name="T32" fmla="*/ 825 w 1589"/>
                <a:gd name="T33" fmla="*/ 7 h 1460"/>
                <a:gd name="T34" fmla="*/ 848 w 1589"/>
                <a:gd name="T35" fmla="*/ 30 h 1460"/>
                <a:gd name="T36" fmla="*/ 1536 w 1589"/>
                <a:gd name="T37" fmla="*/ 510 h 1460"/>
                <a:gd name="T38" fmla="*/ 1567 w 1589"/>
                <a:gd name="T39" fmla="*/ 524 h 1460"/>
                <a:gd name="T40" fmla="*/ 1586 w 1589"/>
                <a:gd name="T41" fmla="*/ 552 h 1460"/>
                <a:gd name="T42" fmla="*/ 1587 w 1589"/>
                <a:gd name="T43" fmla="*/ 586 h 1460"/>
                <a:gd name="T44" fmla="*/ 1569 w 1589"/>
                <a:gd name="T45" fmla="*/ 615 h 1460"/>
                <a:gd name="T46" fmla="*/ 1308 w 1589"/>
                <a:gd name="T47" fmla="*/ 1388 h 1460"/>
                <a:gd name="T48" fmla="*/ 1304 w 1589"/>
                <a:gd name="T49" fmla="*/ 1421 h 1460"/>
                <a:gd name="T50" fmla="*/ 1284 w 1589"/>
                <a:gd name="T51" fmla="*/ 1448 h 1460"/>
                <a:gd name="T52" fmla="*/ 1261 w 1589"/>
                <a:gd name="T53" fmla="*/ 1459 h 1460"/>
                <a:gd name="T54" fmla="*/ 1233 w 1589"/>
                <a:gd name="T55" fmla="*/ 1458 h 1460"/>
                <a:gd name="T56" fmla="*/ 795 w 1589"/>
                <a:gd name="T57" fmla="*/ 1239 h 1460"/>
                <a:gd name="T58" fmla="*/ 353 w 1589"/>
                <a:gd name="T59" fmla="*/ 1459 h 1460"/>
                <a:gd name="T60" fmla="*/ 320 w 1589"/>
                <a:gd name="T61" fmla="*/ 1456 h 1460"/>
                <a:gd name="T62" fmla="*/ 292 w 1589"/>
                <a:gd name="T63" fmla="*/ 1436 h 1460"/>
                <a:gd name="T64" fmla="*/ 280 w 1589"/>
                <a:gd name="T65" fmla="*/ 1405 h 1460"/>
                <a:gd name="T66" fmla="*/ 362 w 1589"/>
                <a:gd name="T67" fmla="*/ 936 h 1460"/>
                <a:gd name="T68" fmla="*/ 9 w 1589"/>
                <a:gd name="T69" fmla="*/ 601 h 1460"/>
                <a:gd name="T70" fmla="*/ 0 w 1589"/>
                <a:gd name="T71" fmla="*/ 568 h 1460"/>
                <a:gd name="T72" fmla="*/ 11 w 1589"/>
                <a:gd name="T73" fmla="*/ 536 h 1460"/>
                <a:gd name="T74" fmla="*/ 37 w 1589"/>
                <a:gd name="T75" fmla="*/ 515 h 1460"/>
                <a:gd name="T76" fmla="*/ 527 w 1589"/>
                <a:gd name="T77" fmla="*/ 444 h 1460"/>
                <a:gd name="T78" fmla="*/ 750 w 1589"/>
                <a:gd name="T79" fmla="*/ 17 h 1460"/>
                <a:gd name="T80" fmla="*/ 779 w 1589"/>
                <a:gd name="T81" fmla="*/ 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9" h="1460">
                  <a:moveTo>
                    <a:pt x="794" y="192"/>
                  </a:moveTo>
                  <a:lnTo>
                    <a:pt x="622" y="527"/>
                  </a:lnTo>
                  <a:lnTo>
                    <a:pt x="614" y="539"/>
                  </a:lnTo>
                  <a:lnTo>
                    <a:pt x="604" y="549"/>
                  </a:lnTo>
                  <a:lnTo>
                    <a:pt x="590" y="556"/>
                  </a:lnTo>
                  <a:lnTo>
                    <a:pt x="576" y="560"/>
                  </a:lnTo>
                  <a:lnTo>
                    <a:pt x="196" y="613"/>
                  </a:lnTo>
                  <a:lnTo>
                    <a:pt x="470" y="870"/>
                  </a:lnTo>
                  <a:lnTo>
                    <a:pt x="480" y="881"/>
                  </a:lnTo>
                  <a:lnTo>
                    <a:pt x="486" y="895"/>
                  </a:lnTo>
                  <a:lnTo>
                    <a:pt x="488" y="909"/>
                  </a:lnTo>
                  <a:lnTo>
                    <a:pt x="488" y="924"/>
                  </a:lnTo>
                  <a:lnTo>
                    <a:pt x="423" y="1289"/>
                  </a:lnTo>
                  <a:lnTo>
                    <a:pt x="767" y="1115"/>
                  </a:lnTo>
                  <a:lnTo>
                    <a:pt x="781" y="1111"/>
                  </a:lnTo>
                  <a:lnTo>
                    <a:pt x="794" y="1109"/>
                  </a:lnTo>
                  <a:lnTo>
                    <a:pt x="808" y="1111"/>
                  </a:lnTo>
                  <a:lnTo>
                    <a:pt x="822" y="1115"/>
                  </a:lnTo>
                  <a:lnTo>
                    <a:pt x="1166" y="1289"/>
                  </a:lnTo>
                  <a:lnTo>
                    <a:pt x="1101" y="924"/>
                  </a:lnTo>
                  <a:lnTo>
                    <a:pt x="1101" y="909"/>
                  </a:lnTo>
                  <a:lnTo>
                    <a:pt x="1103" y="895"/>
                  </a:lnTo>
                  <a:lnTo>
                    <a:pt x="1109" y="881"/>
                  </a:lnTo>
                  <a:lnTo>
                    <a:pt x="1119" y="870"/>
                  </a:lnTo>
                  <a:lnTo>
                    <a:pt x="1393" y="613"/>
                  </a:lnTo>
                  <a:lnTo>
                    <a:pt x="1013" y="560"/>
                  </a:lnTo>
                  <a:lnTo>
                    <a:pt x="998" y="556"/>
                  </a:lnTo>
                  <a:lnTo>
                    <a:pt x="985" y="549"/>
                  </a:lnTo>
                  <a:lnTo>
                    <a:pt x="974" y="539"/>
                  </a:lnTo>
                  <a:lnTo>
                    <a:pt x="967" y="527"/>
                  </a:lnTo>
                  <a:lnTo>
                    <a:pt x="794" y="192"/>
                  </a:lnTo>
                  <a:close/>
                  <a:moveTo>
                    <a:pt x="794" y="0"/>
                  </a:moveTo>
                  <a:lnTo>
                    <a:pt x="810" y="2"/>
                  </a:lnTo>
                  <a:lnTo>
                    <a:pt x="825" y="7"/>
                  </a:lnTo>
                  <a:lnTo>
                    <a:pt x="838" y="17"/>
                  </a:lnTo>
                  <a:lnTo>
                    <a:pt x="848" y="30"/>
                  </a:lnTo>
                  <a:lnTo>
                    <a:pt x="1061" y="444"/>
                  </a:lnTo>
                  <a:lnTo>
                    <a:pt x="1536" y="510"/>
                  </a:lnTo>
                  <a:lnTo>
                    <a:pt x="1553" y="515"/>
                  </a:lnTo>
                  <a:lnTo>
                    <a:pt x="1567" y="524"/>
                  </a:lnTo>
                  <a:lnTo>
                    <a:pt x="1578" y="536"/>
                  </a:lnTo>
                  <a:lnTo>
                    <a:pt x="1586" y="552"/>
                  </a:lnTo>
                  <a:lnTo>
                    <a:pt x="1589" y="568"/>
                  </a:lnTo>
                  <a:lnTo>
                    <a:pt x="1587" y="586"/>
                  </a:lnTo>
                  <a:lnTo>
                    <a:pt x="1580" y="601"/>
                  </a:lnTo>
                  <a:lnTo>
                    <a:pt x="1569" y="615"/>
                  </a:lnTo>
                  <a:lnTo>
                    <a:pt x="1227" y="936"/>
                  </a:lnTo>
                  <a:lnTo>
                    <a:pt x="1308" y="1388"/>
                  </a:lnTo>
                  <a:lnTo>
                    <a:pt x="1308" y="1405"/>
                  </a:lnTo>
                  <a:lnTo>
                    <a:pt x="1304" y="1421"/>
                  </a:lnTo>
                  <a:lnTo>
                    <a:pt x="1296" y="1436"/>
                  </a:lnTo>
                  <a:lnTo>
                    <a:pt x="1284" y="1448"/>
                  </a:lnTo>
                  <a:lnTo>
                    <a:pt x="1272" y="1455"/>
                  </a:lnTo>
                  <a:lnTo>
                    <a:pt x="1261" y="1459"/>
                  </a:lnTo>
                  <a:lnTo>
                    <a:pt x="1247" y="1460"/>
                  </a:lnTo>
                  <a:lnTo>
                    <a:pt x="1233" y="1458"/>
                  </a:lnTo>
                  <a:lnTo>
                    <a:pt x="1220" y="1454"/>
                  </a:lnTo>
                  <a:lnTo>
                    <a:pt x="795" y="1239"/>
                  </a:lnTo>
                  <a:lnTo>
                    <a:pt x="369" y="1454"/>
                  </a:lnTo>
                  <a:lnTo>
                    <a:pt x="353" y="1459"/>
                  </a:lnTo>
                  <a:lnTo>
                    <a:pt x="336" y="1460"/>
                  </a:lnTo>
                  <a:lnTo>
                    <a:pt x="320" y="1456"/>
                  </a:lnTo>
                  <a:lnTo>
                    <a:pt x="304" y="1448"/>
                  </a:lnTo>
                  <a:lnTo>
                    <a:pt x="292" y="1436"/>
                  </a:lnTo>
                  <a:lnTo>
                    <a:pt x="285" y="1421"/>
                  </a:lnTo>
                  <a:lnTo>
                    <a:pt x="280" y="1405"/>
                  </a:lnTo>
                  <a:lnTo>
                    <a:pt x="282" y="1388"/>
                  </a:lnTo>
                  <a:lnTo>
                    <a:pt x="362" y="936"/>
                  </a:lnTo>
                  <a:lnTo>
                    <a:pt x="19" y="615"/>
                  </a:lnTo>
                  <a:lnTo>
                    <a:pt x="9" y="601"/>
                  </a:lnTo>
                  <a:lnTo>
                    <a:pt x="2" y="586"/>
                  </a:lnTo>
                  <a:lnTo>
                    <a:pt x="0" y="568"/>
                  </a:lnTo>
                  <a:lnTo>
                    <a:pt x="3" y="552"/>
                  </a:lnTo>
                  <a:lnTo>
                    <a:pt x="11" y="536"/>
                  </a:lnTo>
                  <a:lnTo>
                    <a:pt x="22" y="524"/>
                  </a:lnTo>
                  <a:lnTo>
                    <a:pt x="37" y="515"/>
                  </a:lnTo>
                  <a:lnTo>
                    <a:pt x="53" y="510"/>
                  </a:lnTo>
                  <a:lnTo>
                    <a:pt x="527" y="444"/>
                  </a:lnTo>
                  <a:lnTo>
                    <a:pt x="741" y="30"/>
                  </a:lnTo>
                  <a:lnTo>
                    <a:pt x="750" y="17"/>
                  </a:lnTo>
                  <a:lnTo>
                    <a:pt x="763" y="7"/>
                  </a:lnTo>
                  <a:lnTo>
                    <a:pt x="779" y="2"/>
                  </a:lnTo>
                  <a:lnTo>
                    <a:pt x="7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99"/>
            <p:cNvSpPr>
              <a:spLocks/>
            </p:cNvSpPr>
            <p:nvPr/>
          </p:nvSpPr>
          <p:spPr bwMode="auto">
            <a:xfrm>
              <a:off x="4673601" y="5892801"/>
              <a:ext cx="193675" cy="19050"/>
            </a:xfrm>
            <a:custGeom>
              <a:avLst/>
              <a:gdLst>
                <a:gd name="T0" fmla="*/ 61 w 1222"/>
                <a:gd name="T1" fmla="*/ 0 h 123"/>
                <a:gd name="T2" fmla="*/ 1161 w 1222"/>
                <a:gd name="T3" fmla="*/ 0 h 123"/>
                <a:gd name="T4" fmla="*/ 1180 w 1222"/>
                <a:gd name="T5" fmla="*/ 4 h 123"/>
                <a:gd name="T6" fmla="*/ 1197 w 1222"/>
                <a:gd name="T7" fmla="*/ 12 h 123"/>
                <a:gd name="T8" fmla="*/ 1210 w 1222"/>
                <a:gd name="T9" fmla="*/ 25 h 123"/>
                <a:gd name="T10" fmla="*/ 1218 w 1222"/>
                <a:gd name="T11" fmla="*/ 43 h 123"/>
                <a:gd name="T12" fmla="*/ 1222 w 1222"/>
                <a:gd name="T13" fmla="*/ 61 h 123"/>
                <a:gd name="T14" fmla="*/ 1218 w 1222"/>
                <a:gd name="T15" fmla="*/ 81 h 123"/>
                <a:gd name="T16" fmla="*/ 1210 w 1222"/>
                <a:gd name="T17" fmla="*/ 98 h 123"/>
                <a:gd name="T18" fmla="*/ 1197 w 1222"/>
                <a:gd name="T19" fmla="*/ 111 h 123"/>
                <a:gd name="T20" fmla="*/ 1180 w 1222"/>
                <a:gd name="T21" fmla="*/ 120 h 123"/>
                <a:gd name="T22" fmla="*/ 1161 w 1222"/>
                <a:gd name="T23" fmla="*/ 123 h 123"/>
                <a:gd name="T24" fmla="*/ 61 w 1222"/>
                <a:gd name="T25" fmla="*/ 123 h 123"/>
                <a:gd name="T26" fmla="*/ 41 w 1222"/>
                <a:gd name="T27" fmla="*/ 120 h 123"/>
                <a:gd name="T28" fmla="*/ 25 w 1222"/>
                <a:gd name="T29" fmla="*/ 111 h 123"/>
                <a:gd name="T30" fmla="*/ 12 w 1222"/>
                <a:gd name="T31" fmla="*/ 98 h 123"/>
                <a:gd name="T32" fmla="*/ 3 w 1222"/>
                <a:gd name="T33" fmla="*/ 81 h 123"/>
                <a:gd name="T34" fmla="*/ 0 w 1222"/>
                <a:gd name="T35" fmla="*/ 61 h 123"/>
                <a:gd name="T36" fmla="*/ 3 w 1222"/>
                <a:gd name="T37" fmla="*/ 43 h 123"/>
                <a:gd name="T38" fmla="*/ 12 w 1222"/>
                <a:gd name="T39" fmla="*/ 25 h 123"/>
                <a:gd name="T40" fmla="*/ 25 w 1222"/>
                <a:gd name="T41" fmla="*/ 12 h 123"/>
                <a:gd name="T42" fmla="*/ 41 w 1222"/>
                <a:gd name="T43" fmla="*/ 4 h 123"/>
                <a:gd name="T44" fmla="*/ 61 w 1222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2" h="123">
                  <a:moveTo>
                    <a:pt x="61" y="0"/>
                  </a:moveTo>
                  <a:lnTo>
                    <a:pt x="1161" y="0"/>
                  </a:lnTo>
                  <a:lnTo>
                    <a:pt x="1180" y="4"/>
                  </a:lnTo>
                  <a:lnTo>
                    <a:pt x="1197" y="12"/>
                  </a:lnTo>
                  <a:lnTo>
                    <a:pt x="1210" y="25"/>
                  </a:lnTo>
                  <a:lnTo>
                    <a:pt x="1218" y="43"/>
                  </a:lnTo>
                  <a:lnTo>
                    <a:pt x="1222" y="61"/>
                  </a:lnTo>
                  <a:lnTo>
                    <a:pt x="1218" y="81"/>
                  </a:lnTo>
                  <a:lnTo>
                    <a:pt x="1210" y="98"/>
                  </a:lnTo>
                  <a:lnTo>
                    <a:pt x="1197" y="111"/>
                  </a:lnTo>
                  <a:lnTo>
                    <a:pt x="1180" y="120"/>
                  </a:lnTo>
                  <a:lnTo>
                    <a:pt x="1161" y="123"/>
                  </a:lnTo>
                  <a:lnTo>
                    <a:pt x="61" y="123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00"/>
            <p:cNvSpPr>
              <a:spLocks/>
            </p:cNvSpPr>
            <p:nvPr/>
          </p:nvSpPr>
          <p:spPr bwMode="auto">
            <a:xfrm>
              <a:off x="4673601" y="6029326"/>
              <a:ext cx="193675" cy="19050"/>
            </a:xfrm>
            <a:custGeom>
              <a:avLst/>
              <a:gdLst>
                <a:gd name="T0" fmla="*/ 61 w 1222"/>
                <a:gd name="T1" fmla="*/ 0 h 122"/>
                <a:gd name="T2" fmla="*/ 1161 w 1222"/>
                <a:gd name="T3" fmla="*/ 0 h 122"/>
                <a:gd name="T4" fmla="*/ 1180 w 1222"/>
                <a:gd name="T5" fmla="*/ 3 h 122"/>
                <a:gd name="T6" fmla="*/ 1197 w 1222"/>
                <a:gd name="T7" fmla="*/ 12 h 122"/>
                <a:gd name="T8" fmla="*/ 1210 w 1222"/>
                <a:gd name="T9" fmla="*/ 25 h 122"/>
                <a:gd name="T10" fmla="*/ 1218 w 1222"/>
                <a:gd name="T11" fmla="*/ 41 h 122"/>
                <a:gd name="T12" fmla="*/ 1222 w 1222"/>
                <a:gd name="T13" fmla="*/ 61 h 122"/>
                <a:gd name="T14" fmla="*/ 1218 w 1222"/>
                <a:gd name="T15" fmla="*/ 80 h 122"/>
                <a:gd name="T16" fmla="*/ 1210 w 1222"/>
                <a:gd name="T17" fmla="*/ 97 h 122"/>
                <a:gd name="T18" fmla="*/ 1197 w 1222"/>
                <a:gd name="T19" fmla="*/ 110 h 122"/>
                <a:gd name="T20" fmla="*/ 1180 w 1222"/>
                <a:gd name="T21" fmla="*/ 118 h 122"/>
                <a:gd name="T22" fmla="*/ 1161 w 1222"/>
                <a:gd name="T23" fmla="*/ 122 h 122"/>
                <a:gd name="T24" fmla="*/ 61 w 1222"/>
                <a:gd name="T25" fmla="*/ 122 h 122"/>
                <a:gd name="T26" fmla="*/ 41 w 1222"/>
                <a:gd name="T27" fmla="*/ 118 h 122"/>
                <a:gd name="T28" fmla="*/ 25 w 1222"/>
                <a:gd name="T29" fmla="*/ 110 h 122"/>
                <a:gd name="T30" fmla="*/ 12 w 1222"/>
                <a:gd name="T31" fmla="*/ 97 h 122"/>
                <a:gd name="T32" fmla="*/ 3 w 1222"/>
                <a:gd name="T33" fmla="*/ 80 h 122"/>
                <a:gd name="T34" fmla="*/ 0 w 1222"/>
                <a:gd name="T35" fmla="*/ 61 h 122"/>
                <a:gd name="T36" fmla="*/ 3 w 1222"/>
                <a:gd name="T37" fmla="*/ 41 h 122"/>
                <a:gd name="T38" fmla="*/ 12 w 1222"/>
                <a:gd name="T39" fmla="*/ 25 h 122"/>
                <a:gd name="T40" fmla="*/ 25 w 1222"/>
                <a:gd name="T41" fmla="*/ 12 h 122"/>
                <a:gd name="T42" fmla="*/ 41 w 1222"/>
                <a:gd name="T43" fmla="*/ 3 h 122"/>
                <a:gd name="T44" fmla="*/ 61 w 122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2" h="122">
                  <a:moveTo>
                    <a:pt x="61" y="0"/>
                  </a:moveTo>
                  <a:lnTo>
                    <a:pt x="1161" y="0"/>
                  </a:lnTo>
                  <a:lnTo>
                    <a:pt x="1180" y="3"/>
                  </a:lnTo>
                  <a:lnTo>
                    <a:pt x="1197" y="12"/>
                  </a:lnTo>
                  <a:lnTo>
                    <a:pt x="1210" y="25"/>
                  </a:lnTo>
                  <a:lnTo>
                    <a:pt x="1218" y="41"/>
                  </a:lnTo>
                  <a:lnTo>
                    <a:pt x="1222" y="61"/>
                  </a:lnTo>
                  <a:lnTo>
                    <a:pt x="1218" y="80"/>
                  </a:lnTo>
                  <a:lnTo>
                    <a:pt x="1210" y="97"/>
                  </a:lnTo>
                  <a:lnTo>
                    <a:pt x="1197" y="110"/>
                  </a:lnTo>
                  <a:lnTo>
                    <a:pt x="1180" y="118"/>
                  </a:lnTo>
                  <a:lnTo>
                    <a:pt x="1161" y="122"/>
                  </a:lnTo>
                  <a:lnTo>
                    <a:pt x="61" y="122"/>
                  </a:lnTo>
                  <a:lnTo>
                    <a:pt x="41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01"/>
            <p:cNvSpPr>
              <a:spLocks/>
            </p:cNvSpPr>
            <p:nvPr/>
          </p:nvSpPr>
          <p:spPr bwMode="auto">
            <a:xfrm>
              <a:off x="4494213" y="5845176"/>
              <a:ext cx="130175" cy="96838"/>
            </a:xfrm>
            <a:custGeom>
              <a:avLst/>
              <a:gdLst>
                <a:gd name="T0" fmla="*/ 754 w 820"/>
                <a:gd name="T1" fmla="*/ 0 h 608"/>
                <a:gd name="T2" fmla="*/ 770 w 820"/>
                <a:gd name="T3" fmla="*/ 0 h 608"/>
                <a:gd name="T4" fmla="*/ 785 w 820"/>
                <a:gd name="T5" fmla="*/ 5 h 608"/>
                <a:gd name="T6" fmla="*/ 798 w 820"/>
                <a:gd name="T7" fmla="*/ 14 h 608"/>
                <a:gd name="T8" fmla="*/ 809 w 820"/>
                <a:gd name="T9" fmla="*/ 26 h 608"/>
                <a:gd name="T10" fmla="*/ 817 w 820"/>
                <a:gd name="T11" fmla="*/ 40 h 608"/>
                <a:gd name="T12" fmla="*/ 820 w 820"/>
                <a:gd name="T13" fmla="*/ 55 h 608"/>
                <a:gd name="T14" fmla="*/ 819 w 820"/>
                <a:gd name="T15" fmla="*/ 71 h 608"/>
                <a:gd name="T16" fmla="*/ 815 w 820"/>
                <a:gd name="T17" fmla="*/ 86 h 608"/>
                <a:gd name="T18" fmla="*/ 805 w 820"/>
                <a:gd name="T19" fmla="*/ 99 h 608"/>
                <a:gd name="T20" fmla="*/ 386 w 820"/>
                <a:gd name="T21" fmla="*/ 588 h 608"/>
                <a:gd name="T22" fmla="*/ 373 w 820"/>
                <a:gd name="T23" fmla="*/ 598 h 608"/>
                <a:gd name="T24" fmla="*/ 357 w 820"/>
                <a:gd name="T25" fmla="*/ 606 h 608"/>
                <a:gd name="T26" fmla="*/ 340 w 820"/>
                <a:gd name="T27" fmla="*/ 608 h 608"/>
                <a:gd name="T28" fmla="*/ 327 w 820"/>
                <a:gd name="T29" fmla="*/ 607 h 608"/>
                <a:gd name="T30" fmla="*/ 314 w 820"/>
                <a:gd name="T31" fmla="*/ 603 h 608"/>
                <a:gd name="T32" fmla="*/ 303 w 820"/>
                <a:gd name="T33" fmla="*/ 596 h 608"/>
                <a:gd name="T34" fmla="*/ 24 w 820"/>
                <a:gd name="T35" fmla="*/ 387 h 608"/>
                <a:gd name="T36" fmla="*/ 12 w 820"/>
                <a:gd name="T37" fmla="*/ 376 h 608"/>
                <a:gd name="T38" fmla="*/ 4 w 820"/>
                <a:gd name="T39" fmla="*/ 362 h 608"/>
                <a:gd name="T40" fmla="*/ 0 w 820"/>
                <a:gd name="T41" fmla="*/ 347 h 608"/>
                <a:gd name="T42" fmla="*/ 0 w 820"/>
                <a:gd name="T43" fmla="*/ 332 h 608"/>
                <a:gd name="T44" fmla="*/ 3 w 820"/>
                <a:gd name="T45" fmla="*/ 316 h 608"/>
                <a:gd name="T46" fmla="*/ 12 w 820"/>
                <a:gd name="T47" fmla="*/ 302 h 608"/>
                <a:gd name="T48" fmla="*/ 23 w 820"/>
                <a:gd name="T49" fmla="*/ 290 h 608"/>
                <a:gd name="T50" fmla="*/ 37 w 820"/>
                <a:gd name="T51" fmla="*/ 283 h 608"/>
                <a:gd name="T52" fmla="*/ 52 w 820"/>
                <a:gd name="T53" fmla="*/ 278 h 608"/>
                <a:gd name="T54" fmla="*/ 67 w 820"/>
                <a:gd name="T55" fmla="*/ 278 h 608"/>
                <a:gd name="T56" fmla="*/ 83 w 820"/>
                <a:gd name="T57" fmla="*/ 282 h 608"/>
                <a:gd name="T58" fmla="*/ 98 w 820"/>
                <a:gd name="T59" fmla="*/ 290 h 608"/>
                <a:gd name="T60" fmla="*/ 331 w 820"/>
                <a:gd name="T61" fmla="*/ 465 h 608"/>
                <a:gd name="T62" fmla="*/ 712 w 820"/>
                <a:gd name="T63" fmla="*/ 20 h 608"/>
                <a:gd name="T64" fmla="*/ 724 w 820"/>
                <a:gd name="T65" fmla="*/ 9 h 608"/>
                <a:gd name="T66" fmla="*/ 739 w 820"/>
                <a:gd name="T67" fmla="*/ 3 h 608"/>
                <a:gd name="T68" fmla="*/ 754 w 820"/>
                <a:gd name="T69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0" h="608">
                  <a:moveTo>
                    <a:pt x="754" y="0"/>
                  </a:moveTo>
                  <a:lnTo>
                    <a:pt x="770" y="0"/>
                  </a:lnTo>
                  <a:lnTo>
                    <a:pt x="785" y="5"/>
                  </a:lnTo>
                  <a:lnTo>
                    <a:pt x="798" y="14"/>
                  </a:lnTo>
                  <a:lnTo>
                    <a:pt x="809" y="26"/>
                  </a:lnTo>
                  <a:lnTo>
                    <a:pt x="817" y="40"/>
                  </a:lnTo>
                  <a:lnTo>
                    <a:pt x="820" y="55"/>
                  </a:lnTo>
                  <a:lnTo>
                    <a:pt x="819" y="71"/>
                  </a:lnTo>
                  <a:lnTo>
                    <a:pt x="815" y="86"/>
                  </a:lnTo>
                  <a:lnTo>
                    <a:pt x="805" y="99"/>
                  </a:lnTo>
                  <a:lnTo>
                    <a:pt x="386" y="588"/>
                  </a:lnTo>
                  <a:lnTo>
                    <a:pt x="373" y="598"/>
                  </a:lnTo>
                  <a:lnTo>
                    <a:pt x="357" y="606"/>
                  </a:lnTo>
                  <a:lnTo>
                    <a:pt x="340" y="608"/>
                  </a:lnTo>
                  <a:lnTo>
                    <a:pt x="327" y="607"/>
                  </a:lnTo>
                  <a:lnTo>
                    <a:pt x="314" y="603"/>
                  </a:lnTo>
                  <a:lnTo>
                    <a:pt x="303" y="596"/>
                  </a:lnTo>
                  <a:lnTo>
                    <a:pt x="24" y="387"/>
                  </a:lnTo>
                  <a:lnTo>
                    <a:pt x="12" y="376"/>
                  </a:lnTo>
                  <a:lnTo>
                    <a:pt x="4" y="362"/>
                  </a:lnTo>
                  <a:lnTo>
                    <a:pt x="0" y="347"/>
                  </a:lnTo>
                  <a:lnTo>
                    <a:pt x="0" y="332"/>
                  </a:lnTo>
                  <a:lnTo>
                    <a:pt x="3" y="316"/>
                  </a:lnTo>
                  <a:lnTo>
                    <a:pt x="12" y="302"/>
                  </a:lnTo>
                  <a:lnTo>
                    <a:pt x="23" y="290"/>
                  </a:lnTo>
                  <a:lnTo>
                    <a:pt x="37" y="283"/>
                  </a:lnTo>
                  <a:lnTo>
                    <a:pt x="52" y="278"/>
                  </a:lnTo>
                  <a:lnTo>
                    <a:pt x="67" y="278"/>
                  </a:lnTo>
                  <a:lnTo>
                    <a:pt x="83" y="282"/>
                  </a:lnTo>
                  <a:lnTo>
                    <a:pt x="98" y="290"/>
                  </a:lnTo>
                  <a:lnTo>
                    <a:pt x="331" y="465"/>
                  </a:lnTo>
                  <a:lnTo>
                    <a:pt x="712" y="20"/>
                  </a:lnTo>
                  <a:lnTo>
                    <a:pt x="724" y="9"/>
                  </a:lnTo>
                  <a:lnTo>
                    <a:pt x="739" y="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02"/>
            <p:cNvSpPr>
              <a:spLocks/>
            </p:cNvSpPr>
            <p:nvPr/>
          </p:nvSpPr>
          <p:spPr bwMode="auto">
            <a:xfrm>
              <a:off x="4494213" y="5980113"/>
              <a:ext cx="130175" cy="96838"/>
            </a:xfrm>
            <a:custGeom>
              <a:avLst/>
              <a:gdLst>
                <a:gd name="T0" fmla="*/ 754 w 820"/>
                <a:gd name="T1" fmla="*/ 0 h 610"/>
                <a:gd name="T2" fmla="*/ 770 w 820"/>
                <a:gd name="T3" fmla="*/ 1 h 610"/>
                <a:gd name="T4" fmla="*/ 785 w 820"/>
                <a:gd name="T5" fmla="*/ 6 h 610"/>
                <a:gd name="T6" fmla="*/ 798 w 820"/>
                <a:gd name="T7" fmla="*/ 14 h 610"/>
                <a:gd name="T8" fmla="*/ 809 w 820"/>
                <a:gd name="T9" fmla="*/ 27 h 610"/>
                <a:gd name="T10" fmla="*/ 817 w 820"/>
                <a:gd name="T11" fmla="*/ 41 h 610"/>
                <a:gd name="T12" fmla="*/ 820 w 820"/>
                <a:gd name="T13" fmla="*/ 57 h 610"/>
                <a:gd name="T14" fmla="*/ 819 w 820"/>
                <a:gd name="T15" fmla="*/ 72 h 610"/>
                <a:gd name="T16" fmla="*/ 815 w 820"/>
                <a:gd name="T17" fmla="*/ 87 h 610"/>
                <a:gd name="T18" fmla="*/ 805 w 820"/>
                <a:gd name="T19" fmla="*/ 101 h 610"/>
                <a:gd name="T20" fmla="*/ 386 w 820"/>
                <a:gd name="T21" fmla="*/ 588 h 610"/>
                <a:gd name="T22" fmla="*/ 373 w 820"/>
                <a:gd name="T23" fmla="*/ 600 h 610"/>
                <a:gd name="T24" fmla="*/ 357 w 820"/>
                <a:gd name="T25" fmla="*/ 607 h 610"/>
                <a:gd name="T26" fmla="*/ 340 w 820"/>
                <a:gd name="T27" fmla="*/ 610 h 610"/>
                <a:gd name="T28" fmla="*/ 321 w 820"/>
                <a:gd name="T29" fmla="*/ 607 h 610"/>
                <a:gd name="T30" fmla="*/ 303 w 820"/>
                <a:gd name="T31" fmla="*/ 597 h 610"/>
                <a:gd name="T32" fmla="*/ 24 w 820"/>
                <a:gd name="T33" fmla="*/ 389 h 610"/>
                <a:gd name="T34" fmla="*/ 12 w 820"/>
                <a:gd name="T35" fmla="*/ 377 h 610"/>
                <a:gd name="T36" fmla="*/ 4 w 820"/>
                <a:gd name="T37" fmla="*/ 364 h 610"/>
                <a:gd name="T38" fmla="*/ 0 w 820"/>
                <a:gd name="T39" fmla="*/ 348 h 610"/>
                <a:gd name="T40" fmla="*/ 0 w 820"/>
                <a:gd name="T41" fmla="*/ 332 h 610"/>
                <a:gd name="T42" fmla="*/ 3 w 820"/>
                <a:gd name="T43" fmla="*/ 317 h 610"/>
                <a:gd name="T44" fmla="*/ 12 w 820"/>
                <a:gd name="T45" fmla="*/ 303 h 610"/>
                <a:gd name="T46" fmla="*/ 23 w 820"/>
                <a:gd name="T47" fmla="*/ 291 h 610"/>
                <a:gd name="T48" fmla="*/ 37 w 820"/>
                <a:gd name="T49" fmla="*/ 283 h 610"/>
                <a:gd name="T50" fmla="*/ 52 w 820"/>
                <a:gd name="T51" fmla="*/ 279 h 610"/>
                <a:gd name="T52" fmla="*/ 67 w 820"/>
                <a:gd name="T53" fmla="*/ 279 h 610"/>
                <a:gd name="T54" fmla="*/ 83 w 820"/>
                <a:gd name="T55" fmla="*/ 283 h 610"/>
                <a:gd name="T56" fmla="*/ 98 w 820"/>
                <a:gd name="T57" fmla="*/ 291 h 610"/>
                <a:gd name="T58" fmla="*/ 331 w 820"/>
                <a:gd name="T59" fmla="*/ 466 h 610"/>
                <a:gd name="T60" fmla="*/ 712 w 820"/>
                <a:gd name="T61" fmla="*/ 21 h 610"/>
                <a:gd name="T62" fmla="*/ 724 w 820"/>
                <a:gd name="T63" fmla="*/ 10 h 610"/>
                <a:gd name="T64" fmla="*/ 739 w 820"/>
                <a:gd name="T65" fmla="*/ 4 h 610"/>
                <a:gd name="T66" fmla="*/ 754 w 820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0" h="610">
                  <a:moveTo>
                    <a:pt x="754" y="0"/>
                  </a:moveTo>
                  <a:lnTo>
                    <a:pt x="770" y="1"/>
                  </a:lnTo>
                  <a:lnTo>
                    <a:pt x="785" y="6"/>
                  </a:lnTo>
                  <a:lnTo>
                    <a:pt x="798" y="14"/>
                  </a:lnTo>
                  <a:lnTo>
                    <a:pt x="809" y="27"/>
                  </a:lnTo>
                  <a:lnTo>
                    <a:pt x="817" y="41"/>
                  </a:lnTo>
                  <a:lnTo>
                    <a:pt x="820" y="57"/>
                  </a:lnTo>
                  <a:lnTo>
                    <a:pt x="819" y="72"/>
                  </a:lnTo>
                  <a:lnTo>
                    <a:pt x="815" y="87"/>
                  </a:lnTo>
                  <a:lnTo>
                    <a:pt x="805" y="101"/>
                  </a:lnTo>
                  <a:lnTo>
                    <a:pt x="386" y="588"/>
                  </a:lnTo>
                  <a:lnTo>
                    <a:pt x="373" y="600"/>
                  </a:lnTo>
                  <a:lnTo>
                    <a:pt x="357" y="607"/>
                  </a:lnTo>
                  <a:lnTo>
                    <a:pt x="340" y="610"/>
                  </a:lnTo>
                  <a:lnTo>
                    <a:pt x="321" y="607"/>
                  </a:lnTo>
                  <a:lnTo>
                    <a:pt x="303" y="597"/>
                  </a:lnTo>
                  <a:lnTo>
                    <a:pt x="24" y="389"/>
                  </a:lnTo>
                  <a:lnTo>
                    <a:pt x="12" y="377"/>
                  </a:lnTo>
                  <a:lnTo>
                    <a:pt x="4" y="364"/>
                  </a:lnTo>
                  <a:lnTo>
                    <a:pt x="0" y="348"/>
                  </a:lnTo>
                  <a:lnTo>
                    <a:pt x="0" y="332"/>
                  </a:lnTo>
                  <a:lnTo>
                    <a:pt x="3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3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3" y="283"/>
                  </a:lnTo>
                  <a:lnTo>
                    <a:pt x="98" y="291"/>
                  </a:lnTo>
                  <a:lnTo>
                    <a:pt x="331" y="466"/>
                  </a:lnTo>
                  <a:lnTo>
                    <a:pt x="712" y="21"/>
                  </a:lnTo>
                  <a:lnTo>
                    <a:pt x="724" y="10"/>
                  </a:lnTo>
                  <a:lnTo>
                    <a:pt x="739" y="4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03"/>
            <p:cNvSpPr>
              <a:spLocks/>
            </p:cNvSpPr>
            <p:nvPr/>
          </p:nvSpPr>
          <p:spPr bwMode="auto">
            <a:xfrm>
              <a:off x="4494213" y="6124576"/>
              <a:ext cx="130175" cy="96838"/>
            </a:xfrm>
            <a:custGeom>
              <a:avLst/>
              <a:gdLst>
                <a:gd name="T0" fmla="*/ 754 w 820"/>
                <a:gd name="T1" fmla="*/ 0 h 608"/>
                <a:gd name="T2" fmla="*/ 770 w 820"/>
                <a:gd name="T3" fmla="*/ 0 h 608"/>
                <a:gd name="T4" fmla="*/ 785 w 820"/>
                <a:gd name="T5" fmla="*/ 5 h 608"/>
                <a:gd name="T6" fmla="*/ 798 w 820"/>
                <a:gd name="T7" fmla="*/ 14 h 608"/>
                <a:gd name="T8" fmla="*/ 809 w 820"/>
                <a:gd name="T9" fmla="*/ 26 h 608"/>
                <a:gd name="T10" fmla="*/ 817 w 820"/>
                <a:gd name="T11" fmla="*/ 40 h 608"/>
                <a:gd name="T12" fmla="*/ 820 w 820"/>
                <a:gd name="T13" fmla="*/ 55 h 608"/>
                <a:gd name="T14" fmla="*/ 819 w 820"/>
                <a:gd name="T15" fmla="*/ 71 h 608"/>
                <a:gd name="T16" fmla="*/ 815 w 820"/>
                <a:gd name="T17" fmla="*/ 87 h 608"/>
                <a:gd name="T18" fmla="*/ 805 w 820"/>
                <a:gd name="T19" fmla="*/ 100 h 608"/>
                <a:gd name="T20" fmla="*/ 386 w 820"/>
                <a:gd name="T21" fmla="*/ 587 h 608"/>
                <a:gd name="T22" fmla="*/ 373 w 820"/>
                <a:gd name="T23" fmla="*/ 599 h 608"/>
                <a:gd name="T24" fmla="*/ 357 w 820"/>
                <a:gd name="T25" fmla="*/ 606 h 608"/>
                <a:gd name="T26" fmla="*/ 340 w 820"/>
                <a:gd name="T27" fmla="*/ 608 h 608"/>
                <a:gd name="T28" fmla="*/ 321 w 820"/>
                <a:gd name="T29" fmla="*/ 605 h 608"/>
                <a:gd name="T30" fmla="*/ 303 w 820"/>
                <a:gd name="T31" fmla="*/ 596 h 608"/>
                <a:gd name="T32" fmla="*/ 24 w 820"/>
                <a:gd name="T33" fmla="*/ 387 h 608"/>
                <a:gd name="T34" fmla="*/ 12 w 820"/>
                <a:gd name="T35" fmla="*/ 376 h 608"/>
                <a:gd name="T36" fmla="*/ 4 w 820"/>
                <a:gd name="T37" fmla="*/ 362 h 608"/>
                <a:gd name="T38" fmla="*/ 0 w 820"/>
                <a:gd name="T39" fmla="*/ 347 h 608"/>
                <a:gd name="T40" fmla="*/ 0 w 820"/>
                <a:gd name="T41" fmla="*/ 332 h 608"/>
                <a:gd name="T42" fmla="*/ 3 w 820"/>
                <a:gd name="T43" fmla="*/ 317 h 608"/>
                <a:gd name="T44" fmla="*/ 12 w 820"/>
                <a:gd name="T45" fmla="*/ 302 h 608"/>
                <a:gd name="T46" fmla="*/ 23 w 820"/>
                <a:gd name="T47" fmla="*/ 291 h 608"/>
                <a:gd name="T48" fmla="*/ 37 w 820"/>
                <a:gd name="T49" fmla="*/ 283 h 608"/>
                <a:gd name="T50" fmla="*/ 52 w 820"/>
                <a:gd name="T51" fmla="*/ 279 h 608"/>
                <a:gd name="T52" fmla="*/ 67 w 820"/>
                <a:gd name="T53" fmla="*/ 279 h 608"/>
                <a:gd name="T54" fmla="*/ 83 w 820"/>
                <a:gd name="T55" fmla="*/ 282 h 608"/>
                <a:gd name="T56" fmla="*/ 98 w 820"/>
                <a:gd name="T57" fmla="*/ 289 h 608"/>
                <a:gd name="T58" fmla="*/ 331 w 820"/>
                <a:gd name="T59" fmla="*/ 464 h 608"/>
                <a:gd name="T60" fmla="*/ 712 w 820"/>
                <a:gd name="T61" fmla="*/ 20 h 608"/>
                <a:gd name="T62" fmla="*/ 724 w 820"/>
                <a:gd name="T63" fmla="*/ 10 h 608"/>
                <a:gd name="T64" fmla="*/ 739 w 820"/>
                <a:gd name="T65" fmla="*/ 3 h 608"/>
                <a:gd name="T66" fmla="*/ 754 w 82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0" h="608">
                  <a:moveTo>
                    <a:pt x="754" y="0"/>
                  </a:moveTo>
                  <a:lnTo>
                    <a:pt x="770" y="0"/>
                  </a:lnTo>
                  <a:lnTo>
                    <a:pt x="785" y="5"/>
                  </a:lnTo>
                  <a:lnTo>
                    <a:pt x="798" y="14"/>
                  </a:lnTo>
                  <a:lnTo>
                    <a:pt x="809" y="26"/>
                  </a:lnTo>
                  <a:lnTo>
                    <a:pt x="817" y="40"/>
                  </a:lnTo>
                  <a:lnTo>
                    <a:pt x="820" y="55"/>
                  </a:lnTo>
                  <a:lnTo>
                    <a:pt x="819" y="71"/>
                  </a:lnTo>
                  <a:lnTo>
                    <a:pt x="815" y="87"/>
                  </a:lnTo>
                  <a:lnTo>
                    <a:pt x="805" y="100"/>
                  </a:lnTo>
                  <a:lnTo>
                    <a:pt x="386" y="587"/>
                  </a:lnTo>
                  <a:lnTo>
                    <a:pt x="373" y="599"/>
                  </a:lnTo>
                  <a:lnTo>
                    <a:pt x="357" y="606"/>
                  </a:lnTo>
                  <a:lnTo>
                    <a:pt x="340" y="608"/>
                  </a:lnTo>
                  <a:lnTo>
                    <a:pt x="321" y="605"/>
                  </a:lnTo>
                  <a:lnTo>
                    <a:pt x="303" y="596"/>
                  </a:lnTo>
                  <a:lnTo>
                    <a:pt x="24" y="387"/>
                  </a:lnTo>
                  <a:lnTo>
                    <a:pt x="12" y="376"/>
                  </a:lnTo>
                  <a:lnTo>
                    <a:pt x="4" y="362"/>
                  </a:lnTo>
                  <a:lnTo>
                    <a:pt x="0" y="347"/>
                  </a:lnTo>
                  <a:lnTo>
                    <a:pt x="0" y="332"/>
                  </a:lnTo>
                  <a:lnTo>
                    <a:pt x="3" y="317"/>
                  </a:lnTo>
                  <a:lnTo>
                    <a:pt x="12" y="302"/>
                  </a:lnTo>
                  <a:lnTo>
                    <a:pt x="23" y="291"/>
                  </a:lnTo>
                  <a:lnTo>
                    <a:pt x="37" y="283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3" y="282"/>
                  </a:lnTo>
                  <a:lnTo>
                    <a:pt x="98" y="289"/>
                  </a:lnTo>
                  <a:lnTo>
                    <a:pt x="331" y="464"/>
                  </a:lnTo>
                  <a:lnTo>
                    <a:pt x="712" y="20"/>
                  </a:lnTo>
                  <a:lnTo>
                    <a:pt x="724" y="10"/>
                  </a:lnTo>
                  <a:lnTo>
                    <a:pt x="739" y="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04"/>
            <p:cNvSpPr>
              <a:spLocks/>
            </p:cNvSpPr>
            <p:nvPr/>
          </p:nvSpPr>
          <p:spPr bwMode="auto">
            <a:xfrm>
              <a:off x="4421188" y="5776913"/>
              <a:ext cx="523875" cy="522288"/>
            </a:xfrm>
            <a:custGeom>
              <a:avLst/>
              <a:gdLst>
                <a:gd name="T0" fmla="*/ 2627 w 3299"/>
                <a:gd name="T1" fmla="*/ 3 h 3290"/>
                <a:gd name="T2" fmla="*/ 2829 w 3299"/>
                <a:gd name="T3" fmla="*/ 52 h 3290"/>
                <a:gd name="T4" fmla="*/ 3005 w 3299"/>
                <a:gd name="T5" fmla="*/ 152 h 3290"/>
                <a:gd name="T6" fmla="*/ 3148 w 3299"/>
                <a:gd name="T7" fmla="*/ 294 h 3290"/>
                <a:gd name="T8" fmla="*/ 3248 w 3299"/>
                <a:gd name="T9" fmla="*/ 470 h 3290"/>
                <a:gd name="T10" fmla="*/ 3296 w 3299"/>
                <a:gd name="T11" fmla="*/ 672 h 3290"/>
                <a:gd name="T12" fmla="*/ 3297 w 3299"/>
                <a:gd name="T13" fmla="*/ 2219 h 3290"/>
                <a:gd name="T14" fmla="*/ 3258 w 3299"/>
                <a:gd name="T15" fmla="*/ 2257 h 3290"/>
                <a:gd name="T16" fmla="*/ 3202 w 3299"/>
                <a:gd name="T17" fmla="*/ 2248 h 3290"/>
                <a:gd name="T18" fmla="*/ 3177 w 3299"/>
                <a:gd name="T19" fmla="*/ 2199 h 3290"/>
                <a:gd name="T20" fmla="*/ 3165 w 3299"/>
                <a:gd name="T21" fmla="*/ 617 h 3290"/>
                <a:gd name="T22" fmla="*/ 3102 w 3299"/>
                <a:gd name="T23" fmla="*/ 447 h 3290"/>
                <a:gd name="T24" fmla="*/ 2996 w 3299"/>
                <a:gd name="T25" fmla="*/ 304 h 3290"/>
                <a:gd name="T26" fmla="*/ 2852 w 3299"/>
                <a:gd name="T27" fmla="*/ 198 h 3290"/>
                <a:gd name="T28" fmla="*/ 2681 w 3299"/>
                <a:gd name="T29" fmla="*/ 135 h 3290"/>
                <a:gd name="T30" fmla="*/ 744 w 3299"/>
                <a:gd name="T31" fmla="*/ 123 h 3290"/>
                <a:gd name="T32" fmla="*/ 559 w 3299"/>
                <a:gd name="T33" fmla="*/ 150 h 3290"/>
                <a:gd name="T34" fmla="*/ 397 w 3299"/>
                <a:gd name="T35" fmla="*/ 228 h 3290"/>
                <a:gd name="T36" fmla="*/ 264 w 3299"/>
                <a:gd name="T37" fmla="*/ 348 h 3290"/>
                <a:gd name="T38" fmla="*/ 172 w 3299"/>
                <a:gd name="T39" fmla="*/ 501 h 3290"/>
                <a:gd name="T40" fmla="*/ 126 w 3299"/>
                <a:gd name="T41" fmla="*/ 679 h 3290"/>
                <a:gd name="T42" fmla="*/ 126 w 3299"/>
                <a:gd name="T43" fmla="*/ 2612 h 3290"/>
                <a:gd name="T44" fmla="*/ 172 w 3299"/>
                <a:gd name="T45" fmla="*/ 2790 h 3290"/>
                <a:gd name="T46" fmla="*/ 264 w 3299"/>
                <a:gd name="T47" fmla="*/ 2943 h 3290"/>
                <a:gd name="T48" fmla="*/ 397 w 3299"/>
                <a:gd name="T49" fmla="*/ 3064 h 3290"/>
                <a:gd name="T50" fmla="*/ 559 w 3299"/>
                <a:gd name="T51" fmla="*/ 3142 h 3290"/>
                <a:gd name="T52" fmla="*/ 744 w 3299"/>
                <a:gd name="T53" fmla="*/ 3169 h 3290"/>
                <a:gd name="T54" fmla="*/ 1686 w 3299"/>
                <a:gd name="T55" fmla="*/ 3181 h 3290"/>
                <a:gd name="T56" fmla="*/ 1711 w 3299"/>
                <a:gd name="T57" fmla="*/ 3230 h 3290"/>
                <a:gd name="T58" fmla="*/ 1686 w 3299"/>
                <a:gd name="T59" fmla="*/ 3280 h 3290"/>
                <a:gd name="T60" fmla="*/ 744 w 3299"/>
                <a:gd name="T61" fmla="*/ 3290 h 3290"/>
                <a:gd name="T62" fmla="*/ 536 w 3299"/>
                <a:gd name="T63" fmla="*/ 3261 h 3290"/>
                <a:gd name="T64" fmla="*/ 350 w 3299"/>
                <a:gd name="T65" fmla="*/ 3178 h 3290"/>
                <a:gd name="T66" fmla="*/ 196 w 3299"/>
                <a:gd name="T67" fmla="*/ 3050 h 3290"/>
                <a:gd name="T68" fmla="*/ 80 w 3299"/>
                <a:gd name="T69" fmla="*/ 2884 h 3290"/>
                <a:gd name="T70" fmla="*/ 14 w 3299"/>
                <a:gd name="T71" fmla="*/ 2691 h 3290"/>
                <a:gd name="T72" fmla="*/ 0 w 3299"/>
                <a:gd name="T73" fmla="*/ 742 h 3290"/>
                <a:gd name="T74" fmla="*/ 30 w 3299"/>
                <a:gd name="T75" fmla="*/ 535 h 3290"/>
                <a:gd name="T76" fmla="*/ 114 w 3299"/>
                <a:gd name="T77" fmla="*/ 349 h 3290"/>
                <a:gd name="T78" fmla="*/ 242 w 3299"/>
                <a:gd name="T79" fmla="*/ 195 h 3290"/>
                <a:gd name="T80" fmla="*/ 409 w 3299"/>
                <a:gd name="T81" fmla="*/ 80 h 3290"/>
                <a:gd name="T82" fmla="*/ 604 w 3299"/>
                <a:gd name="T83" fmla="*/ 14 h 3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9" h="3290">
                  <a:moveTo>
                    <a:pt x="744" y="0"/>
                  </a:moveTo>
                  <a:lnTo>
                    <a:pt x="2556" y="0"/>
                  </a:lnTo>
                  <a:lnTo>
                    <a:pt x="2627" y="3"/>
                  </a:lnTo>
                  <a:lnTo>
                    <a:pt x="2696" y="14"/>
                  </a:lnTo>
                  <a:lnTo>
                    <a:pt x="2764" y="31"/>
                  </a:lnTo>
                  <a:lnTo>
                    <a:pt x="2829" y="52"/>
                  </a:lnTo>
                  <a:lnTo>
                    <a:pt x="2891" y="80"/>
                  </a:lnTo>
                  <a:lnTo>
                    <a:pt x="2950" y="114"/>
                  </a:lnTo>
                  <a:lnTo>
                    <a:pt x="3005" y="152"/>
                  </a:lnTo>
                  <a:lnTo>
                    <a:pt x="3058" y="195"/>
                  </a:lnTo>
                  <a:lnTo>
                    <a:pt x="3104" y="242"/>
                  </a:lnTo>
                  <a:lnTo>
                    <a:pt x="3148" y="294"/>
                  </a:lnTo>
                  <a:lnTo>
                    <a:pt x="3186" y="349"/>
                  </a:lnTo>
                  <a:lnTo>
                    <a:pt x="3220" y="408"/>
                  </a:lnTo>
                  <a:lnTo>
                    <a:pt x="3248" y="470"/>
                  </a:lnTo>
                  <a:lnTo>
                    <a:pt x="3270" y="535"/>
                  </a:lnTo>
                  <a:lnTo>
                    <a:pt x="3286" y="602"/>
                  </a:lnTo>
                  <a:lnTo>
                    <a:pt x="3296" y="672"/>
                  </a:lnTo>
                  <a:lnTo>
                    <a:pt x="3299" y="742"/>
                  </a:lnTo>
                  <a:lnTo>
                    <a:pt x="3299" y="2199"/>
                  </a:lnTo>
                  <a:lnTo>
                    <a:pt x="3297" y="2219"/>
                  </a:lnTo>
                  <a:lnTo>
                    <a:pt x="3288" y="2235"/>
                  </a:lnTo>
                  <a:lnTo>
                    <a:pt x="3275" y="2248"/>
                  </a:lnTo>
                  <a:lnTo>
                    <a:pt x="3258" y="2257"/>
                  </a:lnTo>
                  <a:lnTo>
                    <a:pt x="3238" y="2260"/>
                  </a:lnTo>
                  <a:lnTo>
                    <a:pt x="3219" y="2257"/>
                  </a:lnTo>
                  <a:lnTo>
                    <a:pt x="3202" y="2248"/>
                  </a:lnTo>
                  <a:lnTo>
                    <a:pt x="3189" y="2235"/>
                  </a:lnTo>
                  <a:lnTo>
                    <a:pt x="3180" y="2219"/>
                  </a:lnTo>
                  <a:lnTo>
                    <a:pt x="3177" y="2199"/>
                  </a:lnTo>
                  <a:lnTo>
                    <a:pt x="3177" y="742"/>
                  </a:lnTo>
                  <a:lnTo>
                    <a:pt x="3174" y="679"/>
                  </a:lnTo>
                  <a:lnTo>
                    <a:pt x="3165" y="617"/>
                  </a:lnTo>
                  <a:lnTo>
                    <a:pt x="3150" y="558"/>
                  </a:lnTo>
                  <a:lnTo>
                    <a:pt x="3128" y="501"/>
                  </a:lnTo>
                  <a:lnTo>
                    <a:pt x="3102" y="447"/>
                  </a:lnTo>
                  <a:lnTo>
                    <a:pt x="3072" y="396"/>
                  </a:lnTo>
                  <a:lnTo>
                    <a:pt x="3036" y="348"/>
                  </a:lnTo>
                  <a:lnTo>
                    <a:pt x="2996" y="304"/>
                  </a:lnTo>
                  <a:lnTo>
                    <a:pt x="2951" y="264"/>
                  </a:lnTo>
                  <a:lnTo>
                    <a:pt x="2903" y="228"/>
                  </a:lnTo>
                  <a:lnTo>
                    <a:pt x="2852" y="198"/>
                  </a:lnTo>
                  <a:lnTo>
                    <a:pt x="2798" y="172"/>
                  </a:lnTo>
                  <a:lnTo>
                    <a:pt x="2740" y="150"/>
                  </a:lnTo>
                  <a:lnTo>
                    <a:pt x="2681" y="135"/>
                  </a:lnTo>
                  <a:lnTo>
                    <a:pt x="2619" y="126"/>
                  </a:lnTo>
                  <a:lnTo>
                    <a:pt x="2556" y="123"/>
                  </a:lnTo>
                  <a:lnTo>
                    <a:pt x="744" y="123"/>
                  </a:lnTo>
                  <a:lnTo>
                    <a:pt x="681" y="126"/>
                  </a:lnTo>
                  <a:lnTo>
                    <a:pt x="619" y="135"/>
                  </a:lnTo>
                  <a:lnTo>
                    <a:pt x="559" y="150"/>
                  </a:lnTo>
                  <a:lnTo>
                    <a:pt x="502" y="172"/>
                  </a:lnTo>
                  <a:lnTo>
                    <a:pt x="448" y="198"/>
                  </a:lnTo>
                  <a:lnTo>
                    <a:pt x="397" y="228"/>
                  </a:lnTo>
                  <a:lnTo>
                    <a:pt x="349" y="264"/>
                  </a:lnTo>
                  <a:lnTo>
                    <a:pt x="304" y="304"/>
                  </a:lnTo>
                  <a:lnTo>
                    <a:pt x="264" y="348"/>
                  </a:lnTo>
                  <a:lnTo>
                    <a:pt x="228" y="396"/>
                  </a:lnTo>
                  <a:lnTo>
                    <a:pt x="198" y="447"/>
                  </a:lnTo>
                  <a:lnTo>
                    <a:pt x="172" y="501"/>
                  </a:lnTo>
                  <a:lnTo>
                    <a:pt x="151" y="558"/>
                  </a:lnTo>
                  <a:lnTo>
                    <a:pt x="135" y="617"/>
                  </a:lnTo>
                  <a:lnTo>
                    <a:pt x="126" y="679"/>
                  </a:lnTo>
                  <a:lnTo>
                    <a:pt x="123" y="742"/>
                  </a:lnTo>
                  <a:lnTo>
                    <a:pt x="123" y="2550"/>
                  </a:lnTo>
                  <a:lnTo>
                    <a:pt x="126" y="2612"/>
                  </a:lnTo>
                  <a:lnTo>
                    <a:pt x="135" y="2674"/>
                  </a:lnTo>
                  <a:lnTo>
                    <a:pt x="151" y="2734"/>
                  </a:lnTo>
                  <a:lnTo>
                    <a:pt x="172" y="2790"/>
                  </a:lnTo>
                  <a:lnTo>
                    <a:pt x="198" y="2845"/>
                  </a:lnTo>
                  <a:lnTo>
                    <a:pt x="228" y="2896"/>
                  </a:lnTo>
                  <a:lnTo>
                    <a:pt x="264" y="2943"/>
                  </a:lnTo>
                  <a:lnTo>
                    <a:pt x="304" y="2988"/>
                  </a:lnTo>
                  <a:lnTo>
                    <a:pt x="349" y="3028"/>
                  </a:lnTo>
                  <a:lnTo>
                    <a:pt x="397" y="3064"/>
                  </a:lnTo>
                  <a:lnTo>
                    <a:pt x="448" y="3094"/>
                  </a:lnTo>
                  <a:lnTo>
                    <a:pt x="502" y="3120"/>
                  </a:lnTo>
                  <a:lnTo>
                    <a:pt x="559" y="3142"/>
                  </a:lnTo>
                  <a:lnTo>
                    <a:pt x="619" y="3157"/>
                  </a:lnTo>
                  <a:lnTo>
                    <a:pt x="681" y="3166"/>
                  </a:lnTo>
                  <a:lnTo>
                    <a:pt x="744" y="3169"/>
                  </a:lnTo>
                  <a:lnTo>
                    <a:pt x="1650" y="3169"/>
                  </a:lnTo>
                  <a:lnTo>
                    <a:pt x="1670" y="3172"/>
                  </a:lnTo>
                  <a:lnTo>
                    <a:pt x="1686" y="3181"/>
                  </a:lnTo>
                  <a:lnTo>
                    <a:pt x="1699" y="3194"/>
                  </a:lnTo>
                  <a:lnTo>
                    <a:pt x="1708" y="3211"/>
                  </a:lnTo>
                  <a:lnTo>
                    <a:pt x="1711" y="3230"/>
                  </a:lnTo>
                  <a:lnTo>
                    <a:pt x="1708" y="3249"/>
                  </a:lnTo>
                  <a:lnTo>
                    <a:pt x="1699" y="3267"/>
                  </a:lnTo>
                  <a:lnTo>
                    <a:pt x="1686" y="3280"/>
                  </a:lnTo>
                  <a:lnTo>
                    <a:pt x="1670" y="3288"/>
                  </a:lnTo>
                  <a:lnTo>
                    <a:pt x="1650" y="3290"/>
                  </a:lnTo>
                  <a:lnTo>
                    <a:pt x="744" y="3290"/>
                  </a:lnTo>
                  <a:lnTo>
                    <a:pt x="673" y="3287"/>
                  </a:lnTo>
                  <a:lnTo>
                    <a:pt x="604" y="3277"/>
                  </a:lnTo>
                  <a:lnTo>
                    <a:pt x="536" y="3261"/>
                  </a:lnTo>
                  <a:lnTo>
                    <a:pt x="471" y="3239"/>
                  </a:lnTo>
                  <a:lnTo>
                    <a:pt x="409" y="3211"/>
                  </a:lnTo>
                  <a:lnTo>
                    <a:pt x="350" y="3178"/>
                  </a:lnTo>
                  <a:lnTo>
                    <a:pt x="295" y="3140"/>
                  </a:lnTo>
                  <a:lnTo>
                    <a:pt x="242" y="3096"/>
                  </a:lnTo>
                  <a:lnTo>
                    <a:pt x="196" y="3050"/>
                  </a:lnTo>
                  <a:lnTo>
                    <a:pt x="152" y="2998"/>
                  </a:lnTo>
                  <a:lnTo>
                    <a:pt x="114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8"/>
                  </a:lnTo>
                  <a:lnTo>
                    <a:pt x="14" y="2691"/>
                  </a:lnTo>
                  <a:lnTo>
                    <a:pt x="3" y="2621"/>
                  </a:lnTo>
                  <a:lnTo>
                    <a:pt x="0" y="2550"/>
                  </a:lnTo>
                  <a:lnTo>
                    <a:pt x="0" y="742"/>
                  </a:lnTo>
                  <a:lnTo>
                    <a:pt x="3" y="672"/>
                  </a:lnTo>
                  <a:lnTo>
                    <a:pt x="14" y="602"/>
                  </a:lnTo>
                  <a:lnTo>
                    <a:pt x="30" y="535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4" y="349"/>
                  </a:lnTo>
                  <a:lnTo>
                    <a:pt x="152" y="294"/>
                  </a:lnTo>
                  <a:lnTo>
                    <a:pt x="196" y="242"/>
                  </a:lnTo>
                  <a:lnTo>
                    <a:pt x="242" y="195"/>
                  </a:lnTo>
                  <a:lnTo>
                    <a:pt x="295" y="152"/>
                  </a:lnTo>
                  <a:lnTo>
                    <a:pt x="350" y="114"/>
                  </a:lnTo>
                  <a:lnTo>
                    <a:pt x="409" y="80"/>
                  </a:lnTo>
                  <a:lnTo>
                    <a:pt x="471" y="52"/>
                  </a:lnTo>
                  <a:lnTo>
                    <a:pt x="536" y="31"/>
                  </a:lnTo>
                  <a:lnTo>
                    <a:pt x="604" y="14"/>
                  </a:lnTo>
                  <a:lnTo>
                    <a:pt x="673" y="3"/>
                  </a:lnTo>
                  <a:lnTo>
                    <a:pt x="7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3483558" y="5779730"/>
            <a:ext cx="538163" cy="550863"/>
            <a:chOff x="3473450" y="5775326"/>
            <a:chExt cx="538163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4" name="Freeform 109"/>
            <p:cNvSpPr>
              <a:spLocks noEditPoints="1"/>
            </p:cNvSpPr>
            <p:nvPr/>
          </p:nvSpPr>
          <p:spPr bwMode="auto">
            <a:xfrm>
              <a:off x="3741738" y="6086476"/>
              <a:ext cx="269875" cy="239713"/>
            </a:xfrm>
            <a:custGeom>
              <a:avLst/>
              <a:gdLst>
                <a:gd name="T0" fmla="*/ 851 w 1707"/>
                <a:gd name="T1" fmla="*/ 121 h 1510"/>
                <a:gd name="T2" fmla="*/ 845 w 1707"/>
                <a:gd name="T3" fmla="*/ 124 h 1510"/>
                <a:gd name="T4" fmla="*/ 841 w 1707"/>
                <a:gd name="T5" fmla="*/ 129 h 1510"/>
                <a:gd name="T6" fmla="*/ 121 w 1707"/>
                <a:gd name="T7" fmla="*/ 1370 h 1510"/>
                <a:gd name="T8" fmla="*/ 122 w 1707"/>
                <a:gd name="T9" fmla="*/ 1378 h 1510"/>
                <a:gd name="T10" fmla="*/ 124 w 1707"/>
                <a:gd name="T11" fmla="*/ 1383 h 1510"/>
                <a:gd name="T12" fmla="*/ 129 w 1707"/>
                <a:gd name="T13" fmla="*/ 1386 h 1510"/>
                <a:gd name="T14" fmla="*/ 135 w 1707"/>
                <a:gd name="T15" fmla="*/ 1387 h 1510"/>
                <a:gd name="T16" fmla="*/ 1575 w 1707"/>
                <a:gd name="T17" fmla="*/ 1387 h 1510"/>
                <a:gd name="T18" fmla="*/ 1581 w 1707"/>
                <a:gd name="T19" fmla="*/ 1384 h 1510"/>
                <a:gd name="T20" fmla="*/ 1584 w 1707"/>
                <a:gd name="T21" fmla="*/ 1381 h 1510"/>
                <a:gd name="T22" fmla="*/ 1586 w 1707"/>
                <a:gd name="T23" fmla="*/ 1376 h 1510"/>
                <a:gd name="T24" fmla="*/ 1586 w 1707"/>
                <a:gd name="T25" fmla="*/ 1370 h 1510"/>
                <a:gd name="T26" fmla="*/ 866 w 1707"/>
                <a:gd name="T27" fmla="*/ 129 h 1510"/>
                <a:gd name="T28" fmla="*/ 862 w 1707"/>
                <a:gd name="T29" fmla="*/ 124 h 1510"/>
                <a:gd name="T30" fmla="*/ 856 w 1707"/>
                <a:gd name="T31" fmla="*/ 121 h 1510"/>
                <a:gd name="T32" fmla="*/ 854 w 1707"/>
                <a:gd name="T33" fmla="*/ 0 h 1510"/>
                <a:gd name="T34" fmla="*/ 900 w 1707"/>
                <a:gd name="T35" fmla="*/ 8 h 1510"/>
                <a:gd name="T36" fmla="*/ 940 w 1707"/>
                <a:gd name="T37" fmla="*/ 31 h 1510"/>
                <a:gd name="T38" fmla="*/ 971 w 1707"/>
                <a:gd name="T39" fmla="*/ 67 h 1510"/>
                <a:gd name="T40" fmla="*/ 1701 w 1707"/>
                <a:gd name="T41" fmla="*/ 1331 h 1510"/>
                <a:gd name="T42" fmla="*/ 1707 w 1707"/>
                <a:gd name="T43" fmla="*/ 1387 h 1510"/>
                <a:gd name="T44" fmla="*/ 1690 w 1707"/>
                <a:gd name="T45" fmla="*/ 1442 h 1510"/>
                <a:gd name="T46" fmla="*/ 1659 w 1707"/>
                <a:gd name="T47" fmla="*/ 1479 h 1510"/>
                <a:gd name="T48" fmla="*/ 1618 w 1707"/>
                <a:gd name="T49" fmla="*/ 1501 h 1510"/>
                <a:gd name="T50" fmla="*/ 1572 w 1707"/>
                <a:gd name="T51" fmla="*/ 1510 h 1510"/>
                <a:gd name="T52" fmla="*/ 111 w 1707"/>
                <a:gd name="T53" fmla="*/ 1508 h 1510"/>
                <a:gd name="T54" fmla="*/ 67 w 1707"/>
                <a:gd name="T55" fmla="*/ 1492 h 1510"/>
                <a:gd name="T56" fmla="*/ 31 w 1707"/>
                <a:gd name="T57" fmla="*/ 1461 h 1510"/>
                <a:gd name="T58" fmla="*/ 6 w 1707"/>
                <a:gd name="T59" fmla="*/ 1415 h 1510"/>
                <a:gd name="T60" fmla="*/ 0 w 1707"/>
                <a:gd name="T61" fmla="*/ 1359 h 1510"/>
                <a:gd name="T62" fmla="*/ 19 w 1707"/>
                <a:gd name="T63" fmla="*/ 1305 h 1510"/>
                <a:gd name="T64" fmla="*/ 750 w 1707"/>
                <a:gd name="T65" fmla="*/ 48 h 1510"/>
                <a:gd name="T66" fmla="*/ 786 w 1707"/>
                <a:gd name="T67" fmla="*/ 17 h 1510"/>
                <a:gd name="T68" fmla="*/ 829 w 1707"/>
                <a:gd name="T69" fmla="*/ 2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7" h="1510">
                  <a:moveTo>
                    <a:pt x="854" y="121"/>
                  </a:moveTo>
                  <a:lnTo>
                    <a:pt x="851" y="121"/>
                  </a:lnTo>
                  <a:lnTo>
                    <a:pt x="849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1" y="129"/>
                  </a:lnTo>
                  <a:lnTo>
                    <a:pt x="123" y="1366"/>
                  </a:lnTo>
                  <a:lnTo>
                    <a:pt x="121" y="1370"/>
                  </a:lnTo>
                  <a:lnTo>
                    <a:pt x="121" y="1374"/>
                  </a:lnTo>
                  <a:lnTo>
                    <a:pt x="122" y="1378"/>
                  </a:lnTo>
                  <a:lnTo>
                    <a:pt x="123" y="1381"/>
                  </a:lnTo>
                  <a:lnTo>
                    <a:pt x="124" y="1383"/>
                  </a:lnTo>
                  <a:lnTo>
                    <a:pt x="126" y="1384"/>
                  </a:lnTo>
                  <a:lnTo>
                    <a:pt x="129" y="1386"/>
                  </a:lnTo>
                  <a:lnTo>
                    <a:pt x="132" y="1387"/>
                  </a:lnTo>
                  <a:lnTo>
                    <a:pt x="135" y="1387"/>
                  </a:lnTo>
                  <a:lnTo>
                    <a:pt x="1572" y="1387"/>
                  </a:lnTo>
                  <a:lnTo>
                    <a:pt x="1575" y="1387"/>
                  </a:lnTo>
                  <a:lnTo>
                    <a:pt x="1578" y="1386"/>
                  </a:lnTo>
                  <a:lnTo>
                    <a:pt x="1581" y="1384"/>
                  </a:lnTo>
                  <a:lnTo>
                    <a:pt x="1583" y="1383"/>
                  </a:lnTo>
                  <a:lnTo>
                    <a:pt x="1584" y="1381"/>
                  </a:lnTo>
                  <a:lnTo>
                    <a:pt x="1585" y="1379"/>
                  </a:lnTo>
                  <a:lnTo>
                    <a:pt x="1586" y="1376"/>
                  </a:lnTo>
                  <a:lnTo>
                    <a:pt x="1586" y="1373"/>
                  </a:lnTo>
                  <a:lnTo>
                    <a:pt x="1586" y="1370"/>
                  </a:lnTo>
                  <a:lnTo>
                    <a:pt x="1584" y="1366"/>
                  </a:lnTo>
                  <a:lnTo>
                    <a:pt x="866" y="129"/>
                  </a:lnTo>
                  <a:lnTo>
                    <a:pt x="864" y="126"/>
                  </a:lnTo>
                  <a:lnTo>
                    <a:pt x="862" y="124"/>
                  </a:lnTo>
                  <a:lnTo>
                    <a:pt x="858" y="123"/>
                  </a:lnTo>
                  <a:lnTo>
                    <a:pt x="856" y="121"/>
                  </a:lnTo>
                  <a:lnTo>
                    <a:pt x="854" y="121"/>
                  </a:lnTo>
                  <a:close/>
                  <a:moveTo>
                    <a:pt x="854" y="0"/>
                  </a:moveTo>
                  <a:lnTo>
                    <a:pt x="878" y="2"/>
                  </a:lnTo>
                  <a:lnTo>
                    <a:pt x="900" y="8"/>
                  </a:lnTo>
                  <a:lnTo>
                    <a:pt x="921" y="17"/>
                  </a:lnTo>
                  <a:lnTo>
                    <a:pt x="940" y="31"/>
                  </a:lnTo>
                  <a:lnTo>
                    <a:pt x="957" y="48"/>
                  </a:lnTo>
                  <a:lnTo>
                    <a:pt x="971" y="67"/>
                  </a:lnTo>
                  <a:lnTo>
                    <a:pt x="1690" y="1305"/>
                  </a:lnTo>
                  <a:lnTo>
                    <a:pt x="1701" y="1331"/>
                  </a:lnTo>
                  <a:lnTo>
                    <a:pt x="1707" y="1359"/>
                  </a:lnTo>
                  <a:lnTo>
                    <a:pt x="1707" y="1387"/>
                  </a:lnTo>
                  <a:lnTo>
                    <a:pt x="1701" y="1415"/>
                  </a:lnTo>
                  <a:lnTo>
                    <a:pt x="1690" y="1442"/>
                  </a:lnTo>
                  <a:lnTo>
                    <a:pt x="1676" y="1461"/>
                  </a:lnTo>
                  <a:lnTo>
                    <a:pt x="1659" y="1479"/>
                  </a:lnTo>
                  <a:lnTo>
                    <a:pt x="1640" y="1492"/>
                  </a:lnTo>
                  <a:lnTo>
                    <a:pt x="1618" y="1501"/>
                  </a:lnTo>
                  <a:lnTo>
                    <a:pt x="1596" y="1508"/>
                  </a:lnTo>
                  <a:lnTo>
                    <a:pt x="1572" y="1510"/>
                  </a:lnTo>
                  <a:lnTo>
                    <a:pt x="135" y="1510"/>
                  </a:lnTo>
                  <a:lnTo>
                    <a:pt x="111" y="1508"/>
                  </a:lnTo>
                  <a:lnTo>
                    <a:pt x="89" y="1501"/>
                  </a:lnTo>
                  <a:lnTo>
                    <a:pt x="67" y="1492"/>
                  </a:lnTo>
                  <a:lnTo>
                    <a:pt x="48" y="1479"/>
                  </a:lnTo>
                  <a:lnTo>
                    <a:pt x="31" y="1461"/>
                  </a:lnTo>
                  <a:lnTo>
                    <a:pt x="17" y="1442"/>
                  </a:lnTo>
                  <a:lnTo>
                    <a:pt x="6" y="1415"/>
                  </a:lnTo>
                  <a:lnTo>
                    <a:pt x="0" y="1387"/>
                  </a:lnTo>
                  <a:lnTo>
                    <a:pt x="0" y="1359"/>
                  </a:lnTo>
                  <a:lnTo>
                    <a:pt x="7" y="1331"/>
                  </a:lnTo>
                  <a:lnTo>
                    <a:pt x="19" y="1305"/>
                  </a:lnTo>
                  <a:lnTo>
                    <a:pt x="736" y="67"/>
                  </a:lnTo>
                  <a:lnTo>
                    <a:pt x="750" y="48"/>
                  </a:lnTo>
                  <a:lnTo>
                    <a:pt x="767" y="31"/>
                  </a:lnTo>
                  <a:lnTo>
                    <a:pt x="786" y="17"/>
                  </a:lnTo>
                  <a:lnTo>
                    <a:pt x="807" y="8"/>
                  </a:lnTo>
                  <a:lnTo>
                    <a:pt x="829" y="2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0"/>
            <p:cNvSpPr>
              <a:spLocks/>
            </p:cNvSpPr>
            <p:nvPr/>
          </p:nvSpPr>
          <p:spPr bwMode="auto">
            <a:xfrm>
              <a:off x="3867150" y="6153151"/>
              <a:ext cx="20638" cy="96838"/>
            </a:xfrm>
            <a:custGeom>
              <a:avLst/>
              <a:gdLst>
                <a:gd name="T0" fmla="*/ 61 w 121"/>
                <a:gd name="T1" fmla="*/ 0 h 609"/>
                <a:gd name="T2" fmla="*/ 80 w 121"/>
                <a:gd name="T3" fmla="*/ 4 h 609"/>
                <a:gd name="T4" fmla="*/ 97 w 121"/>
                <a:gd name="T5" fmla="*/ 12 h 609"/>
                <a:gd name="T6" fmla="*/ 110 w 121"/>
                <a:gd name="T7" fmla="*/ 25 h 609"/>
                <a:gd name="T8" fmla="*/ 119 w 121"/>
                <a:gd name="T9" fmla="*/ 42 h 609"/>
                <a:gd name="T10" fmla="*/ 121 w 121"/>
                <a:gd name="T11" fmla="*/ 61 h 609"/>
                <a:gd name="T12" fmla="*/ 121 w 121"/>
                <a:gd name="T13" fmla="*/ 548 h 609"/>
                <a:gd name="T14" fmla="*/ 119 w 121"/>
                <a:gd name="T15" fmla="*/ 568 h 609"/>
                <a:gd name="T16" fmla="*/ 110 w 121"/>
                <a:gd name="T17" fmla="*/ 584 h 609"/>
                <a:gd name="T18" fmla="*/ 97 w 121"/>
                <a:gd name="T19" fmla="*/ 598 h 609"/>
                <a:gd name="T20" fmla="*/ 80 w 121"/>
                <a:gd name="T21" fmla="*/ 607 h 609"/>
                <a:gd name="T22" fmla="*/ 61 w 121"/>
                <a:gd name="T23" fmla="*/ 609 h 609"/>
                <a:gd name="T24" fmla="*/ 42 w 121"/>
                <a:gd name="T25" fmla="*/ 607 h 609"/>
                <a:gd name="T26" fmla="*/ 25 w 121"/>
                <a:gd name="T27" fmla="*/ 598 h 609"/>
                <a:gd name="T28" fmla="*/ 12 w 121"/>
                <a:gd name="T29" fmla="*/ 584 h 609"/>
                <a:gd name="T30" fmla="*/ 3 w 121"/>
                <a:gd name="T31" fmla="*/ 568 h 609"/>
                <a:gd name="T32" fmla="*/ 0 w 121"/>
                <a:gd name="T33" fmla="*/ 548 h 609"/>
                <a:gd name="T34" fmla="*/ 0 w 121"/>
                <a:gd name="T35" fmla="*/ 61 h 609"/>
                <a:gd name="T36" fmla="*/ 3 w 121"/>
                <a:gd name="T37" fmla="*/ 42 h 609"/>
                <a:gd name="T38" fmla="*/ 12 w 121"/>
                <a:gd name="T39" fmla="*/ 25 h 609"/>
                <a:gd name="T40" fmla="*/ 25 w 121"/>
                <a:gd name="T41" fmla="*/ 12 h 609"/>
                <a:gd name="T42" fmla="*/ 42 w 121"/>
                <a:gd name="T43" fmla="*/ 4 h 609"/>
                <a:gd name="T44" fmla="*/ 61 w 121"/>
                <a:gd name="T45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09">
                  <a:moveTo>
                    <a:pt x="61" y="0"/>
                  </a:moveTo>
                  <a:lnTo>
                    <a:pt x="80" y="4"/>
                  </a:lnTo>
                  <a:lnTo>
                    <a:pt x="97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21" y="548"/>
                  </a:lnTo>
                  <a:lnTo>
                    <a:pt x="119" y="568"/>
                  </a:lnTo>
                  <a:lnTo>
                    <a:pt x="110" y="584"/>
                  </a:lnTo>
                  <a:lnTo>
                    <a:pt x="97" y="598"/>
                  </a:lnTo>
                  <a:lnTo>
                    <a:pt x="80" y="607"/>
                  </a:lnTo>
                  <a:lnTo>
                    <a:pt x="61" y="609"/>
                  </a:lnTo>
                  <a:lnTo>
                    <a:pt x="42" y="607"/>
                  </a:lnTo>
                  <a:lnTo>
                    <a:pt x="25" y="598"/>
                  </a:lnTo>
                  <a:lnTo>
                    <a:pt x="12" y="584"/>
                  </a:lnTo>
                  <a:lnTo>
                    <a:pt x="3" y="568"/>
                  </a:lnTo>
                  <a:lnTo>
                    <a:pt x="0" y="548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11"/>
            <p:cNvSpPr>
              <a:spLocks/>
            </p:cNvSpPr>
            <p:nvPr/>
          </p:nvSpPr>
          <p:spPr bwMode="auto">
            <a:xfrm>
              <a:off x="3867150" y="6269038"/>
              <a:ext cx="20638" cy="19050"/>
            </a:xfrm>
            <a:custGeom>
              <a:avLst/>
              <a:gdLst>
                <a:gd name="T0" fmla="*/ 61 w 121"/>
                <a:gd name="T1" fmla="*/ 0 h 122"/>
                <a:gd name="T2" fmla="*/ 77 w 121"/>
                <a:gd name="T3" fmla="*/ 3 h 122"/>
                <a:gd name="T4" fmla="*/ 92 w 121"/>
                <a:gd name="T5" fmla="*/ 8 h 122"/>
                <a:gd name="T6" fmla="*/ 104 w 121"/>
                <a:gd name="T7" fmla="*/ 18 h 122"/>
                <a:gd name="T8" fmla="*/ 113 w 121"/>
                <a:gd name="T9" fmla="*/ 31 h 122"/>
                <a:gd name="T10" fmla="*/ 119 w 121"/>
                <a:gd name="T11" fmla="*/ 45 h 122"/>
                <a:gd name="T12" fmla="*/ 121 w 121"/>
                <a:gd name="T13" fmla="*/ 61 h 122"/>
                <a:gd name="T14" fmla="*/ 119 w 121"/>
                <a:gd name="T15" fmla="*/ 76 h 122"/>
                <a:gd name="T16" fmla="*/ 113 w 121"/>
                <a:gd name="T17" fmla="*/ 92 h 122"/>
                <a:gd name="T18" fmla="*/ 104 w 121"/>
                <a:gd name="T19" fmla="*/ 105 h 122"/>
                <a:gd name="T20" fmla="*/ 92 w 121"/>
                <a:gd name="T21" fmla="*/ 114 h 122"/>
                <a:gd name="T22" fmla="*/ 77 w 121"/>
                <a:gd name="T23" fmla="*/ 120 h 122"/>
                <a:gd name="T24" fmla="*/ 61 w 121"/>
                <a:gd name="T25" fmla="*/ 122 h 122"/>
                <a:gd name="T26" fmla="*/ 45 w 121"/>
                <a:gd name="T27" fmla="*/ 120 h 122"/>
                <a:gd name="T28" fmla="*/ 30 w 121"/>
                <a:gd name="T29" fmla="*/ 114 h 122"/>
                <a:gd name="T30" fmla="*/ 17 w 121"/>
                <a:gd name="T31" fmla="*/ 105 h 122"/>
                <a:gd name="T32" fmla="*/ 9 w 121"/>
                <a:gd name="T33" fmla="*/ 92 h 122"/>
                <a:gd name="T34" fmla="*/ 2 w 121"/>
                <a:gd name="T35" fmla="*/ 76 h 122"/>
                <a:gd name="T36" fmla="*/ 0 w 121"/>
                <a:gd name="T37" fmla="*/ 61 h 122"/>
                <a:gd name="T38" fmla="*/ 2 w 121"/>
                <a:gd name="T39" fmla="*/ 45 h 122"/>
                <a:gd name="T40" fmla="*/ 9 w 121"/>
                <a:gd name="T41" fmla="*/ 31 h 122"/>
                <a:gd name="T42" fmla="*/ 17 w 121"/>
                <a:gd name="T43" fmla="*/ 18 h 122"/>
                <a:gd name="T44" fmla="*/ 31 w 121"/>
                <a:gd name="T45" fmla="*/ 8 h 122"/>
                <a:gd name="T46" fmla="*/ 45 w 121"/>
                <a:gd name="T47" fmla="*/ 3 h 122"/>
                <a:gd name="T48" fmla="*/ 61 w 121"/>
                <a:gd name="T4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2">
                  <a:moveTo>
                    <a:pt x="61" y="0"/>
                  </a:moveTo>
                  <a:lnTo>
                    <a:pt x="77" y="3"/>
                  </a:lnTo>
                  <a:lnTo>
                    <a:pt x="92" y="8"/>
                  </a:lnTo>
                  <a:lnTo>
                    <a:pt x="104" y="18"/>
                  </a:lnTo>
                  <a:lnTo>
                    <a:pt x="113" y="31"/>
                  </a:lnTo>
                  <a:lnTo>
                    <a:pt x="119" y="45"/>
                  </a:lnTo>
                  <a:lnTo>
                    <a:pt x="121" y="61"/>
                  </a:lnTo>
                  <a:lnTo>
                    <a:pt x="119" y="76"/>
                  </a:lnTo>
                  <a:lnTo>
                    <a:pt x="113" y="92"/>
                  </a:lnTo>
                  <a:lnTo>
                    <a:pt x="104" y="105"/>
                  </a:lnTo>
                  <a:lnTo>
                    <a:pt x="92" y="114"/>
                  </a:lnTo>
                  <a:lnTo>
                    <a:pt x="77" y="120"/>
                  </a:lnTo>
                  <a:lnTo>
                    <a:pt x="61" y="122"/>
                  </a:lnTo>
                  <a:lnTo>
                    <a:pt x="45" y="120"/>
                  </a:lnTo>
                  <a:lnTo>
                    <a:pt x="30" y="114"/>
                  </a:lnTo>
                  <a:lnTo>
                    <a:pt x="17" y="105"/>
                  </a:lnTo>
                  <a:lnTo>
                    <a:pt x="9" y="92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7" y="18"/>
                  </a:lnTo>
                  <a:lnTo>
                    <a:pt x="31" y="8"/>
                  </a:lnTo>
                  <a:lnTo>
                    <a:pt x="45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2"/>
            <p:cNvSpPr>
              <a:spLocks/>
            </p:cNvSpPr>
            <p:nvPr/>
          </p:nvSpPr>
          <p:spPr bwMode="auto">
            <a:xfrm>
              <a:off x="3724275" y="5891213"/>
              <a:ext cx="192088" cy="19050"/>
            </a:xfrm>
            <a:custGeom>
              <a:avLst/>
              <a:gdLst>
                <a:gd name="T0" fmla="*/ 60 w 1212"/>
                <a:gd name="T1" fmla="*/ 0 h 121"/>
                <a:gd name="T2" fmla="*/ 1152 w 1212"/>
                <a:gd name="T3" fmla="*/ 0 h 121"/>
                <a:gd name="T4" fmla="*/ 1171 w 1212"/>
                <a:gd name="T5" fmla="*/ 3 h 121"/>
                <a:gd name="T6" fmla="*/ 1187 w 1212"/>
                <a:gd name="T7" fmla="*/ 11 h 121"/>
                <a:gd name="T8" fmla="*/ 1200 w 1212"/>
                <a:gd name="T9" fmla="*/ 25 h 121"/>
                <a:gd name="T10" fmla="*/ 1209 w 1212"/>
                <a:gd name="T11" fmla="*/ 41 h 121"/>
                <a:gd name="T12" fmla="*/ 1212 w 1212"/>
                <a:gd name="T13" fmla="*/ 60 h 121"/>
                <a:gd name="T14" fmla="*/ 1209 w 1212"/>
                <a:gd name="T15" fmla="*/ 80 h 121"/>
                <a:gd name="T16" fmla="*/ 1200 w 1212"/>
                <a:gd name="T17" fmla="*/ 96 h 121"/>
                <a:gd name="T18" fmla="*/ 1187 w 1212"/>
                <a:gd name="T19" fmla="*/ 110 h 121"/>
                <a:gd name="T20" fmla="*/ 1171 w 1212"/>
                <a:gd name="T21" fmla="*/ 119 h 121"/>
                <a:gd name="T22" fmla="*/ 1152 w 1212"/>
                <a:gd name="T23" fmla="*/ 121 h 121"/>
                <a:gd name="T24" fmla="*/ 60 w 1212"/>
                <a:gd name="T25" fmla="*/ 121 h 121"/>
                <a:gd name="T26" fmla="*/ 41 w 1212"/>
                <a:gd name="T27" fmla="*/ 119 h 121"/>
                <a:gd name="T28" fmla="*/ 25 w 1212"/>
                <a:gd name="T29" fmla="*/ 110 h 121"/>
                <a:gd name="T30" fmla="*/ 12 w 1212"/>
                <a:gd name="T31" fmla="*/ 96 h 121"/>
                <a:gd name="T32" fmla="*/ 3 w 1212"/>
                <a:gd name="T33" fmla="*/ 80 h 121"/>
                <a:gd name="T34" fmla="*/ 0 w 1212"/>
                <a:gd name="T35" fmla="*/ 60 h 121"/>
                <a:gd name="T36" fmla="*/ 3 w 1212"/>
                <a:gd name="T37" fmla="*/ 41 h 121"/>
                <a:gd name="T38" fmla="*/ 12 w 1212"/>
                <a:gd name="T39" fmla="*/ 25 h 121"/>
                <a:gd name="T40" fmla="*/ 25 w 1212"/>
                <a:gd name="T41" fmla="*/ 11 h 121"/>
                <a:gd name="T42" fmla="*/ 41 w 1212"/>
                <a:gd name="T43" fmla="*/ 3 h 121"/>
                <a:gd name="T44" fmla="*/ 60 w 121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1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5"/>
                  </a:lnTo>
                  <a:lnTo>
                    <a:pt x="1209" y="41"/>
                  </a:lnTo>
                  <a:lnTo>
                    <a:pt x="1212" y="60"/>
                  </a:lnTo>
                  <a:lnTo>
                    <a:pt x="1209" y="80"/>
                  </a:lnTo>
                  <a:lnTo>
                    <a:pt x="1200" y="96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13"/>
            <p:cNvSpPr>
              <a:spLocks/>
            </p:cNvSpPr>
            <p:nvPr/>
          </p:nvSpPr>
          <p:spPr bwMode="auto">
            <a:xfrm>
              <a:off x="3724275" y="6027738"/>
              <a:ext cx="192088" cy="19050"/>
            </a:xfrm>
            <a:custGeom>
              <a:avLst/>
              <a:gdLst>
                <a:gd name="T0" fmla="*/ 60 w 1212"/>
                <a:gd name="T1" fmla="*/ 0 h 122"/>
                <a:gd name="T2" fmla="*/ 1152 w 1212"/>
                <a:gd name="T3" fmla="*/ 0 h 122"/>
                <a:gd name="T4" fmla="*/ 1171 w 1212"/>
                <a:gd name="T5" fmla="*/ 3 h 122"/>
                <a:gd name="T6" fmla="*/ 1187 w 1212"/>
                <a:gd name="T7" fmla="*/ 11 h 122"/>
                <a:gd name="T8" fmla="*/ 1200 w 1212"/>
                <a:gd name="T9" fmla="*/ 24 h 122"/>
                <a:gd name="T10" fmla="*/ 1209 w 1212"/>
                <a:gd name="T11" fmla="*/ 42 h 122"/>
                <a:gd name="T12" fmla="*/ 1212 w 1212"/>
                <a:gd name="T13" fmla="*/ 61 h 122"/>
                <a:gd name="T14" fmla="*/ 1209 w 1212"/>
                <a:gd name="T15" fmla="*/ 81 h 122"/>
                <a:gd name="T16" fmla="*/ 1200 w 1212"/>
                <a:gd name="T17" fmla="*/ 97 h 122"/>
                <a:gd name="T18" fmla="*/ 1187 w 1212"/>
                <a:gd name="T19" fmla="*/ 110 h 122"/>
                <a:gd name="T20" fmla="*/ 1171 w 1212"/>
                <a:gd name="T21" fmla="*/ 119 h 122"/>
                <a:gd name="T22" fmla="*/ 1152 w 1212"/>
                <a:gd name="T23" fmla="*/ 122 h 122"/>
                <a:gd name="T24" fmla="*/ 60 w 1212"/>
                <a:gd name="T25" fmla="*/ 122 h 122"/>
                <a:gd name="T26" fmla="*/ 41 w 1212"/>
                <a:gd name="T27" fmla="*/ 119 h 122"/>
                <a:gd name="T28" fmla="*/ 25 w 1212"/>
                <a:gd name="T29" fmla="*/ 110 h 122"/>
                <a:gd name="T30" fmla="*/ 12 w 1212"/>
                <a:gd name="T31" fmla="*/ 97 h 122"/>
                <a:gd name="T32" fmla="*/ 3 w 1212"/>
                <a:gd name="T33" fmla="*/ 81 h 122"/>
                <a:gd name="T34" fmla="*/ 0 w 1212"/>
                <a:gd name="T35" fmla="*/ 61 h 122"/>
                <a:gd name="T36" fmla="*/ 3 w 1212"/>
                <a:gd name="T37" fmla="*/ 42 h 122"/>
                <a:gd name="T38" fmla="*/ 12 w 1212"/>
                <a:gd name="T39" fmla="*/ 24 h 122"/>
                <a:gd name="T40" fmla="*/ 25 w 1212"/>
                <a:gd name="T41" fmla="*/ 11 h 122"/>
                <a:gd name="T42" fmla="*/ 41 w 1212"/>
                <a:gd name="T43" fmla="*/ 3 h 122"/>
                <a:gd name="T44" fmla="*/ 60 w 12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2" h="122"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7" y="11"/>
                  </a:lnTo>
                  <a:lnTo>
                    <a:pt x="1200" y="24"/>
                  </a:lnTo>
                  <a:lnTo>
                    <a:pt x="1209" y="42"/>
                  </a:lnTo>
                  <a:lnTo>
                    <a:pt x="1212" y="61"/>
                  </a:lnTo>
                  <a:lnTo>
                    <a:pt x="1209" y="81"/>
                  </a:lnTo>
                  <a:lnTo>
                    <a:pt x="1200" y="97"/>
                  </a:lnTo>
                  <a:lnTo>
                    <a:pt x="1187" y="110"/>
                  </a:lnTo>
                  <a:lnTo>
                    <a:pt x="1171" y="119"/>
                  </a:lnTo>
                  <a:lnTo>
                    <a:pt x="1152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14"/>
            <p:cNvSpPr>
              <a:spLocks/>
            </p:cNvSpPr>
            <p:nvPr/>
          </p:nvSpPr>
          <p:spPr bwMode="auto">
            <a:xfrm>
              <a:off x="3544888" y="5843588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1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6 h 609"/>
                <a:gd name="T14" fmla="*/ 813 w 814"/>
                <a:gd name="T15" fmla="*/ 72 h 609"/>
                <a:gd name="T16" fmla="*/ 809 w 814"/>
                <a:gd name="T17" fmla="*/ 87 h 609"/>
                <a:gd name="T18" fmla="*/ 799 w 814"/>
                <a:gd name="T19" fmla="*/ 101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19 w 814"/>
                <a:gd name="T29" fmla="*/ 606 h 609"/>
                <a:gd name="T30" fmla="*/ 302 w 814"/>
                <a:gd name="T31" fmla="*/ 597 h 609"/>
                <a:gd name="T32" fmla="*/ 24 w 814"/>
                <a:gd name="T33" fmla="*/ 388 h 609"/>
                <a:gd name="T34" fmla="*/ 12 w 814"/>
                <a:gd name="T35" fmla="*/ 376 h 609"/>
                <a:gd name="T36" fmla="*/ 5 w 814"/>
                <a:gd name="T37" fmla="*/ 363 h 609"/>
                <a:gd name="T38" fmla="*/ 0 w 814"/>
                <a:gd name="T39" fmla="*/ 348 h 609"/>
                <a:gd name="T40" fmla="*/ 0 w 814"/>
                <a:gd name="T41" fmla="*/ 333 h 609"/>
                <a:gd name="T42" fmla="*/ 4 w 814"/>
                <a:gd name="T43" fmla="*/ 318 h 609"/>
                <a:gd name="T44" fmla="*/ 12 w 814"/>
                <a:gd name="T45" fmla="*/ 303 h 609"/>
                <a:gd name="T46" fmla="*/ 23 w 814"/>
                <a:gd name="T47" fmla="*/ 292 h 609"/>
                <a:gd name="T48" fmla="*/ 37 w 814"/>
                <a:gd name="T49" fmla="*/ 283 h 609"/>
                <a:gd name="T50" fmla="*/ 52 w 814"/>
                <a:gd name="T51" fmla="*/ 280 h 609"/>
                <a:gd name="T52" fmla="*/ 67 w 814"/>
                <a:gd name="T53" fmla="*/ 279 h 609"/>
                <a:gd name="T54" fmla="*/ 82 w 814"/>
                <a:gd name="T55" fmla="*/ 283 h 609"/>
                <a:gd name="T56" fmla="*/ 97 w 814"/>
                <a:gd name="T57" fmla="*/ 290 h 609"/>
                <a:gd name="T58" fmla="*/ 329 w 814"/>
                <a:gd name="T59" fmla="*/ 465 h 609"/>
                <a:gd name="T60" fmla="*/ 707 w 814"/>
                <a:gd name="T61" fmla="*/ 21 h 609"/>
                <a:gd name="T62" fmla="*/ 719 w 814"/>
                <a:gd name="T63" fmla="*/ 11 h 609"/>
                <a:gd name="T64" fmla="*/ 733 w 814"/>
                <a:gd name="T65" fmla="*/ 3 h 609"/>
                <a:gd name="T66" fmla="*/ 749 w 814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19" y="606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0"/>
                  </a:lnTo>
                  <a:lnTo>
                    <a:pt x="329" y="465"/>
                  </a:lnTo>
                  <a:lnTo>
                    <a:pt x="707" y="21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/>
            <p:cNvSpPr>
              <a:spLocks/>
            </p:cNvSpPr>
            <p:nvPr/>
          </p:nvSpPr>
          <p:spPr bwMode="auto">
            <a:xfrm>
              <a:off x="3544888" y="5978526"/>
              <a:ext cx="130175" cy="96838"/>
            </a:xfrm>
            <a:custGeom>
              <a:avLst/>
              <a:gdLst>
                <a:gd name="T0" fmla="*/ 749 w 814"/>
                <a:gd name="T1" fmla="*/ 0 h 609"/>
                <a:gd name="T2" fmla="*/ 765 w 814"/>
                <a:gd name="T3" fmla="*/ 2 h 609"/>
                <a:gd name="T4" fmla="*/ 780 w 814"/>
                <a:gd name="T5" fmla="*/ 6 h 609"/>
                <a:gd name="T6" fmla="*/ 793 w 814"/>
                <a:gd name="T7" fmla="*/ 15 h 609"/>
                <a:gd name="T8" fmla="*/ 804 w 814"/>
                <a:gd name="T9" fmla="*/ 27 h 609"/>
                <a:gd name="T10" fmla="*/ 811 w 814"/>
                <a:gd name="T11" fmla="*/ 41 h 609"/>
                <a:gd name="T12" fmla="*/ 814 w 814"/>
                <a:gd name="T13" fmla="*/ 57 h 609"/>
                <a:gd name="T14" fmla="*/ 813 w 814"/>
                <a:gd name="T15" fmla="*/ 72 h 609"/>
                <a:gd name="T16" fmla="*/ 809 w 814"/>
                <a:gd name="T17" fmla="*/ 87 h 609"/>
                <a:gd name="T18" fmla="*/ 799 w 814"/>
                <a:gd name="T19" fmla="*/ 100 h 609"/>
                <a:gd name="T20" fmla="*/ 384 w 814"/>
                <a:gd name="T21" fmla="*/ 588 h 609"/>
                <a:gd name="T22" fmla="*/ 371 w 814"/>
                <a:gd name="T23" fmla="*/ 600 h 609"/>
                <a:gd name="T24" fmla="*/ 355 w 814"/>
                <a:gd name="T25" fmla="*/ 607 h 609"/>
                <a:gd name="T26" fmla="*/ 337 w 814"/>
                <a:gd name="T27" fmla="*/ 609 h 609"/>
                <a:gd name="T28" fmla="*/ 319 w 814"/>
                <a:gd name="T29" fmla="*/ 607 h 609"/>
                <a:gd name="T30" fmla="*/ 302 w 814"/>
                <a:gd name="T31" fmla="*/ 597 h 609"/>
                <a:gd name="T32" fmla="*/ 24 w 814"/>
                <a:gd name="T33" fmla="*/ 388 h 609"/>
                <a:gd name="T34" fmla="*/ 12 w 814"/>
                <a:gd name="T35" fmla="*/ 377 h 609"/>
                <a:gd name="T36" fmla="*/ 5 w 814"/>
                <a:gd name="T37" fmla="*/ 363 h 609"/>
                <a:gd name="T38" fmla="*/ 0 w 814"/>
                <a:gd name="T39" fmla="*/ 349 h 609"/>
                <a:gd name="T40" fmla="*/ 0 w 814"/>
                <a:gd name="T41" fmla="*/ 332 h 609"/>
                <a:gd name="T42" fmla="*/ 4 w 814"/>
                <a:gd name="T43" fmla="*/ 317 h 609"/>
                <a:gd name="T44" fmla="*/ 12 w 814"/>
                <a:gd name="T45" fmla="*/ 303 h 609"/>
                <a:gd name="T46" fmla="*/ 23 w 814"/>
                <a:gd name="T47" fmla="*/ 291 h 609"/>
                <a:gd name="T48" fmla="*/ 37 w 814"/>
                <a:gd name="T49" fmla="*/ 284 h 609"/>
                <a:gd name="T50" fmla="*/ 52 w 814"/>
                <a:gd name="T51" fmla="*/ 279 h 609"/>
                <a:gd name="T52" fmla="*/ 67 w 814"/>
                <a:gd name="T53" fmla="*/ 279 h 609"/>
                <a:gd name="T54" fmla="*/ 82 w 814"/>
                <a:gd name="T55" fmla="*/ 283 h 609"/>
                <a:gd name="T56" fmla="*/ 97 w 814"/>
                <a:gd name="T57" fmla="*/ 291 h 609"/>
                <a:gd name="T58" fmla="*/ 329 w 814"/>
                <a:gd name="T59" fmla="*/ 466 h 609"/>
                <a:gd name="T60" fmla="*/ 707 w 814"/>
                <a:gd name="T61" fmla="*/ 21 h 609"/>
                <a:gd name="T62" fmla="*/ 719 w 814"/>
                <a:gd name="T63" fmla="*/ 10 h 609"/>
                <a:gd name="T64" fmla="*/ 733 w 814"/>
                <a:gd name="T65" fmla="*/ 4 h 609"/>
                <a:gd name="T66" fmla="*/ 749 w 814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09">
                  <a:moveTo>
                    <a:pt x="749" y="0"/>
                  </a:moveTo>
                  <a:lnTo>
                    <a:pt x="765" y="2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7"/>
                  </a:lnTo>
                  <a:lnTo>
                    <a:pt x="813" y="72"/>
                  </a:lnTo>
                  <a:lnTo>
                    <a:pt x="809" y="87"/>
                  </a:lnTo>
                  <a:lnTo>
                    <a:pt x="799" y="100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09"/>
                  </a:lnTo>
                  <a:lnTo>
                    <a:pt x="319" y="607"/>
                  </a:lnTo>
                  <a:lnTo>
                    <a:pt x="302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6"/>
                  </a:lnTo>
                  <a:lnTo>
                    <a:pt x="707" y="21"/>
                  </a:lnTo>
                  <a:lnTo>
                    <a:pt x="719" y="10"/>
                  </a:lnTo>
                  <a:lnTo>
                    <a:pt x="733" y="4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16"/>
            <p:cNvSpPr>
              <a:spLocks/>
            </p:cNvSpPr>
            <p:nvPr/>
          </p:nvSpPr>
          <p:spPr bwMode="auto">
            <a:xfrm>
              <a:off x="3544888" y="6122988"/>
              <a:ext cx="130175" cy="96838"/>
            </a:xfrm>
            <a:custGeom>
              <a:avLst/>
              <a:gdLst>
                <a:gd name="T0" fmla="*/ 749 w 814"/>
                <a:gd name="T1" fmla="*/ 0 h 610"/>
                <a:gd name="T2" fmla="*/ 765 w 814"/>
                <a:gd name="T3" fmla="*/ 1 h 610"/>
                <a:gd name="T4" fmla="*/ 780 w 814"/>
                <a:gd name="T5" fmla="*/ 6 h 610"/>
                <a:gd name="T6" fmla="*/ 793 w 814"/>
                <a:gd name="T7" fmla="*/ 15 h 610"/>
                <a:gd name="T8" fmla="*/ 804 w 814"/>
                <a:gd name="T9" fmla="*/ 27 h 610"/>
                <a:gd name="T10" fmla="*/ 811 w 814"/>
                <a:gd name="T11" fmla="*/ 41 h 610"/>
                <a:gd name="T12" fmla="*/ 814 w 814"/>
                <a:gd name="T13" fmla="*/ 56 h 610"/>
                <a:gd name="T14" fmla="*/ 813 w 814"/>
                <a:gd name="T15" fmla="*/ 72 h 610"/>
                <a:gd name="T16" fmla="*/ 808 w 814"/>
                <a:gd name="T17" fmla="*/ 87 h 610"/>
                <a:gd name="T18" fmla="*/ 799 w 814"/>
                <a:gd name="T19" fmla="*/ 101 h 610"/>
                <a:gd name="T20" fmla="*/ 384 w 814"/>
                <a:gd name="T21" fmla="*/ 588 h 610"/>
                <a:gd name="T22" fmla="*/ 371 w 814"/>
                <a:gd name="T23" fmla="*/ 600 h 610"/>
                <a:gd name="T24" fmla="*/ 355 w 814"/>
                <a:gd name="T25" fmla="*/ 607 h 610"/>
                <a:gd name="T26" fmla="*/ 337 w 814"/>
                <a:gd name="T27" fmla="*/ 610 h 610"/>
                <a:gd name="T28" fmla="*/ 319 w 814"/>
                <a:gd name="T29" fmla="*/ 606 h 610"/>
                <a:gd name="T30" fmla="*/ 302 w 814"/>
                <a:gd name="T31" fmla="*/ 598 h 610"/>
                <a:gd name="T32" fmla="*/ 24 w 814"/>
                <a:gd name="T33" fmla="*/ 388 h 610"/>
                <a:gd name="T34" fmla="*/ 12 w 814"/>
                <a:gd name="T35" fmla="*/ 376 h 610"/>
                <a:gd name="T36" fmla="*/ 5 w 814"/>
                <a:gd name="T37" fmla="*/ 363 h 610"/>
                <a:gd name="T38" fmla="*/ 0 w 814"/>
                <a:gd name="T39" fmla="*/ 348 h 610"/>
                <a:gd name="T40" fmla="*/ 0 w 814"/>
                <a:gd name="T41" fmla="*/ 333 h 610"/>
                <a:gd name="T42" fmla="*/ 4 w 814"/>
                <a:gd name="T43" fmla="*/ 318 h 610"/>
                <a:gd name="T44" fmla="*/ 12 w 814"/>
                <a:gd name="T45" fmla="*/ 303 h 610"/>
                <a:gd name="T46" fmla="*/ 23 w 814"/>
                <a:gd name="T47" fmla="*/ 292 h 610"/>
                <a:gd name="T48" fmla="*/ 37 w 814"/>
                <a:gd name="T49" fmla="*/ 283 h 610"/>
                <a:gd name="T50" fmla="*/ 52 w 814"/>
                <a:gd name="T51" fmla="*/ 280 h 610"/>
                <a:gd name="T52" fmla="*/ 67 w 814"/>
                <a:gd name="T53" fmla="*/ 279 h 610"/>
                <a:gd name="T54" fmla="*/ 82 w 814"/>
                <a:gd name="T55" fmla="*/ 283 h 610"/>
                <a:gd name="T56" fmla="*/ 97 w 814"/>
                <a:gd name="T57" fmla="*/ 291 h 610"/>
                <a:gd name="T58" fmla="*/ 329 w 814"/>
                <a:gd name="T59" fmla="*/ 465 h 610"/>
                <a:gd name="T60" fmla="*/ 707 w 814"/>
                <a:gd name="T61" fmla="*/ 22 h 610"/>
                <a:gd name="T62" fmla="*/ 719 w 814"/>
                <a:gd name="T63" fmla="*/ 11 h 610"/>
                <a:gd name="T64" fmla="*/ 733 w 814"/>
                <a:gd name="T65" fmla="*/ 3 h 610"/>
                <a:gd name="T66" fmla="*/ 749 w 814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610">
                  <a:moveTo>
                    <a:pt x="749" y="0"/>
                  </a:moveTo>
                  <a:lnTo>
                    <a:pt x="765" y="1"/>
                  </a:lnTo>
                  <a:lnTo>
                    <a:pt x="780" y="6"/>
                  </a:lnTo>
                  <a:lnTo>
                    <a:pt x="793" y="15"/>
                  </a:lnTo>
                  <a:lnTo>
                    <a:pt x="804" y="27"/>
                  </a:lnTo>
                  <a:lnTo>
                    <a:pt x="811" y="41"/>
                  </a:lnTo>
                  <a:lnTo>
                    <a:pt x="814" y="56"/>
                  </a:lnTo>
                  <a:lnTo>
                    <a:pt x="813" y="72"/>
                  </a:lnTo>
                  <a:lnTo>
                    <a:pt x="808" y="87"/>
                  </a:lnTo>
                  <a:lnTo>
                    <a:pt x="799" y="101"/>
                  </a:lnTo>
                  <a:lnTo>
                    <a:pt x="384" y="588"/>
                  </a:lnTo>
                  <a:lnTo>
                    <a:pt x="371" y="600"/>
                  </a:lnTo>
                  <a:lnTo>
                    <a:pt x="355" y="607"/>
                  </a:lnTo>
                  <a:lnTo>
                    <a:pt x="337" y="610"/>
                  </a:lnTo>
                  <a:lnTo>
                    <a:pt x="319" y="606"/>
                  </a:lnTo>
                  <a:lnTo>
                    <a:pt x="302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7" y="291"/>
                  </a:lnTo>
                  <a:lnTo>
                    <a:pt x="329" y="465"/>
                  </a:lnTo>
                  <a:lnTo>
                    <a:pt x="707" y="22"/>
                  </a:lnTo>
                  <a:lnTo>
                    <a:pt x="719" y="11"/>
                  </a:lnTo>
                  <a:lnTo>
                    <a:pt x="733" y="3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17"/>
            <p:cNvSpPr>
              <a:spLocks/>
            </p:cNvSpPr>
            <p:nvPr/>
          </p:nvSpPr>
          <p:spPr bwMode="auto">
            <a:xfrm>
              <a:off x="3473450" y="5775326"/>
              <a:ext cx="519113" cy="522288"/>
            </a:xfrm>
            <a:custGeom>
              <a:avLst/>
              <a:gdLst>
                <a:gd name="T0" fmla="*/ 2607 w 3274"/>
                <a:gd name="T1" fmla="*/ 4 h 3291"/>
                <a:gd name="T2" fmla="*/ 2808 w 3274"/>
                <a:gd name="T3" fmla="*/ 52 h 3291"/>
                <a:gd name="T4" fmla="*/ 2982 w 3274"/>
                <a:gd name="T5" fmla="*/ 152 h 3291"/>
                <a:gd name="T6" fmla="*/ 3124 w 3274"/>
                <a:gd name="T7" fmla="*/ 293 h 3291"/>
                <a:gd name="T8" fmla="*/ 3222 w 3274"/>
                <a:gd name="T9" fmla="*/ 470 h 3291"/>
                <a:gd name="T10" fmla="*/ 3271 w 3274"/>
                <a:gd name="T11" fmla="*/ 671 h 3291"/>
                <a:gd name="T12" fmla="*/ 3271 w 3274"/>
                <a:gd name="T13" fmla="*/ 2219 h 3291"/>
                <a:gd name="T14" fmla="*/ 3233 w 3274"/>
                <a:gd name="T15" fmla="*/ 2257 h 3291"/>
                <a:gd name="T16" fmla="*/ 3178 w 3274"/>
                <a:gd name="T17" fmla="*/ 2248 h 3291"/>
                <a:gd name="T18" fmla="*/ 3153 w 3274"/>
                <a:gd name="T19" fmla="*/ 2199 h 3291"/>
                <a:gd name="T20" fmla="*/ 3141 w 3274"/>
                <a:gd name="T21" fmla="*/ 618 h 3291"/>
                <a:gd name="T22" fmla="*/ 3079 w 3274"/>
                <a:gd name="T23" fmla="*/ 447 h 3291"/>
                <a:gd name="T24" fmla="*/ 2973 w 3274"/>
                <a:gd name="T25" fmla="*/ 304 h 3291"/>
                <a:gd name="T26" fmla="*/ 2830 w 3274"/>
                <a:gd name="T27" fmla="*/ 198 h 3291"/>
                <a:gd name="T28" fmla="*/ 2661 w 3274"/>
                <a:gd name="T29" fmla="*/ 135 h 3291"/>
                <a:gd name="T30" fmla="*/ 738 w 3274"/>
                <a:gd name="T31" fmla="*/ 123 h 3291"/>
                <a:gd name="T32" fmla="*/ 555 w 3274"/>
                <a:gd name="T33" fmla="*/ 150 h 3291"/>
                <a:gd name="T34" fmla="*/ 394 w 3274"/>
                <a:gd name="T35" fmla="*/ 228 h 3291"/>
                <a:gd name="T36" fmla="*/ 262 w 3274"/>
                <a:gd name="T37" fmla="*/ 349 h 3291"/>
                <a:gd name="T38" fmla="*/ 170 w 3274"/>
                <a:gd name="T39" fmla="*/ 502 h 3291"/>
                <a:gd name="T40" fmla="*/ 125 w 3274"/>
                <a:gd name="T41" fmla="*/ 679 h 3291"/>
                <a:gd name="T42" fmla="*/ 125 w 3274"/>
                <a:gd name="T43" fmla="*/ 2613 h 3291"/>
                <a:gd name="T44" fmla="*/ 170 w 3274"/>
                <a:gd name="T45" fmla="*/ 2791 h 3291"/>
                <a:gd name="T46" fmla="*/ 262 w 3274"/>
                <a:gd name="T47" fmla="*/ 2944 h 3291"/>
                <a:gd name="T48" fmla="*/ 394 w 3274"/>
                <a:gd name="T49" fmla="*/ 3063 h 3291"/>
                <a:gd name="T50" fmla="*/ 555 w 3274"/>
                <a:gd name="T51" fmla="*/ 3141 h 3291"/>
                <a:gd name="T52" fmla="*/ 738 w 3274"/>
                <a:gd name="T53" fmla="*/ 3169 h 3291"/>
                <a:gd name="T54" fmla="*/ 1430 w 3274"/>
                <a:gd name="T55" fmla="*/ 3181 h 3291"/>
                <a:gd name="T56" fmla="*/ 1455 w 3274"/>
                <a:gd name="T57" fmla="*/ 3230 h 3291"/>
                <a:gd name="T58" fmla="*/ 1430 w 3274"/>
                <a:gd name="T59" fmla="*/ 3279 h 3291"/>
                <a:gd name="T60" fmla="*/ 738 w 3274"/>
                <a:gd name="T61" fmla="*/ 3291 h 3291"/>
                <a:gd name="T62" fmla="*/ 531 w 3274"/>
                <a:gd name="T63" fmla="*/ 3261 h 3291"/>
                <a:gd name="T64" fmla="*/ 348 w 3274"/>
                <a:gd name="T65" fmla="*/ 3178 h 3291"/>
                <a:gd name="T66" fmla="*/ 193 w 3274"/>
                <a:gd name="T67" fmla="*/ 3049 h 3291"/>
                <a:gd name="T68" fmla="*/ 80 w 3274"/>
                <a:gd name="T69" fmla="*/ 2884 h 3291"/>
                <a:gd name="T70" fmla="*/ 14 w 3274"/>
                <a:gd name="T71" fmla="*/ 2690 h 3291"/>
                <a:gd name="T72" fmla="*/ 0 w 3274"/>
                <a:gd name="T73" fmla="*/ 742 h 3291"/>
                <a:gd name="T74" fmla="*/ 30 w 3274"/>
                <a:gd name="T75" fmla="*/ 534 h 3291"/>
                <a:gd name="T76" fmla="*/ 112 w 3274"/>
                <a:gd name="T77" fmla="*/ 349 h 3291"/>
                <a:gd name="T78" fmla="*/ 241 w 3274"/>
                <a:gd name="T79" fmla="*/ 195 h 3291"/>
                <a:gd name="T80" fmla="*/ 406 w 3274"/>
                <a:gd name="T81" fmla="*/ 81 h 3291"/>
                <a:gd name="T82" fmla="*/ 598 w 3274"/>
                <a:gd name="T83" fmla="*/ 13 h 3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74" h="3291">
                  <a:moveTo>
                    <a:pt x="738" y="0"/>
                  </a:moveTo>
                  <a:lnTo>
                    <a:pt x="2537" y="0"/>
                  </a:lnTo>
                  <a:lnTo>
                    <a:pt x="2607" y="4"/>
                  </a:lnTo>
                  <a:lnTo>
                    <a:pt x="2676" y="13"/>
                  </a:lnTo>
                  <a:lnTo>
                    <a:pt x="2743" y="30"/>
                  </a:lnTo>
                  <a:lnTo>
                    <a:pt x="2808" y="52"/>
                  </a:lnTo>
                  <a:lnTo>
                    <a:pt x="2869" y="81"/>
                  </a:lnTo>
                  <a:lnTo>
                    <a:pt x="2927" y="113"/>
                  </a:lnTo>
                  <a:lnTo>
                    <a:pt x="2982" y="152"/>
                  </a:lnTo>
                  <a:lnTo>
                    <a:pt x="3034" y="195"/>
                  </a:lnTo>
                  <a:lnTo>
                    <a:pt x="3081" y="242"/>
                  </a:lnTo>
                  <a:lnTo>
                    <a:pt x="3124" y="293"/>
                  </a:lnTo>
                  <a:lnTo>
                    <a:pt x="3162" y="349"/>
                  </a:lnTo>
                  <a:lnTo>
                    <a:pt x="3195" y="408"/>
                  </a:lnTo>
                  <a:lnTo>
                    <a:pt x="3222" y="470"/>
                  </a:lnTo>
                  <a:lnTo>
                    <a:pt x="3245" y="534"/>
                  </a:lnTo>
                  <a:lnTo>
                    <a:pt x="3261" y="601"/>
                  </a:lnTo>
                  <a:lnTo>
                    <a:pt x="3271" y="671"/>
                  </a:lnTo>
                  <a:lnTo>
                    <a:pt x="3274" y="742"/>
                  </a:lnTo>
                  <a:lnTo>
                    <a:pt x="3274" y="2199"/>
                  </a:lnTo>
                  <a:lnTo>
                    <a:pt x="3271" y="2219"/>
                  </a:lnTo>
                  <a:lnTo>
                    <a:pt x="3263" y="2235"/>
                  </a:lnTo>
                  <a:lnTo>
                    <a:pt x="3249" y="2248"/>
                  </a:lnTo>
                  <a:lnTo>
                    <a:pt x="3233" y="2257"/>
                  </a:lnTo>
                  <a:lnTo>
                    <a:pt x="3213" y="2260"/>
                  </a:lnTo>
                  <a:lnTo>
                    <a:pt x="3194" y="2257"/>
                  </a:lnTo>
                  <a:lnTo>
                    <a:pt x="3178" y="2248"/>
                  </a:lnTo>
                  <a:lnTo>
                    <a:pt x="3165" y="2235"/>
                  </a:lnTo>
                  <a:lnTo>
                    <a:pt x="3156" y="2219"/>
                  </a:lnTo>
                  <a:lnTo>
                    <a:pt x="3153" y="2199"/>
                  </a:lnTo>
                  <a:lnTo>
                    <a:pt x="3153" y="742"/>
                  </a:lnTo>
                  <a:lnTo>
                    <a:pt x="3150" y="679"/>
                  </a:lnTo>
                  <a:lnTo>
                    <a:pt x="3141" y="618"/>
                  </a:lnTo>
                  <a:lnTo>
                    <a:pt x="3125" y="558"/>
                  </a:lnTo>
                  <a:lnTo>
                    <a:pt x="3104" y="502"/>
                  </a:lnTo>
                  <a:lnTo>
                    <a:pt x="3079" y="447"/>
                  </a:lnTo>
                  <a:lnTo>
                    <a:pt x="3047" y="396"/>
                  </a:lnTo>
                  <a:lnTo>
                    <a:pt x="3012" y="349"/>
                  </a:lnTo>
                  <a:lnTo>
                    <a:pt x="2973" y="304"/>
                  </a:lnTo>
                  <a:lnTo>
                    <a:pt x="2928" y="264"/>
                  </a:lnTo>
                  <a:lnTo>
                    <a:pt x="2881" y="228"/>
                  </a:lnTo>
                  <a:lnTo>
                    <a:pt x="2830" y="198"/>
                  </a:lnTo>
                  <a:lnTo>
                    <a:pt x="2776" y="172"/>
                  </a:lnTo>
                  <a:lnTo>
                    <a:pt x="2719" y="150"/>
                  </a:lnTo>
                  <a:lnTo>
                    <a:pt x="2661" y="135"/>
                  </a:lnTo>
                  <a:lnTo>
                    <a:pt x="2599" y="126"/>
                  </a:lnTo>
                  <a:lnTo>
                    <a:pt x="2537" y="123"/>
                  </a:lnTo>
                  <a:lnTo>
                    <a:pt x="738" y="123"/>
                  </a:lnTo>
                  <a:lnTo>
                    <a:pt x="676" y="126"/>
                  </a:lnTo>
                  <a:lnTo>
                    <a:pt x="614" y="135"/>
                  </a:lnTo>
                  <a:lnTo>
                    <a:pt x="555" y="150"/>
                  </a:lnTo>
                  <a:lnTo>
                    <a:pt x="499" y="172"/>
                  </a:lnTo>
                  <a:lnTo>
                    <a:pt x="445" y="198"/>
                  </a:lnTo>
                  <a:lnTo>
                    <a:pt x="394" y="228"/>
                  </a:lnTo>
                  <a:lnTo>
                    <a:pt x="346" y="264"/>
                  </a:lnTo>
                  <a:lnTo>
                    <a:pt x="302" y="304"/>
                  </a:lnTo>
                  <a:lnTo>
                    <a:pt x="262" y="349"/>
                  </a:lnTo>
                  <a:lnTo>
                    <a:pt x="227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9" y="558"/>
                  </a:lnTo>
                  <a:lnTo>
                    <a:pt x="134" y="618"/>
                  </a:lnTo>
                  <a:lnTo>
                    <a:pt x="125" y="679"/>
                  </a:lnTo>
                  <a:lnTo>
                    <a:pt x="122" y="742"/>
                  </a:lnTo>
                  <a:lnTo>
                    <a:pt x="122" y="2549"/>
                  </a:lnTo>
                  <a:lnTo>
                    <a:pt x="125" y="2613"/>
                  </a:lnTo>
                  <a:lnTo>
                    <a:pt x="134" y="2675"/>
                  </a:lnTo>
                  <a:lnTo>
                    <a:pt x="149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7" y="2896"/>
                  </a:lnTo>
                  <a:lnTo>
                    <a:pt x="262" y="2944"/>
                  </a:lnTo>
                  <a:lnTo>
                    <a:pt x="302" y="2987"/>
                  </a:lnTo>
                  <a:lnTo>
                    <a:pt x="346" y="3027"/>
                  </a:lnTo>
                  <a:lnTo>
                    <a:pt x="394" y="3063"/>
                  </a:lnTo>
                  <a:lnTo>
                    <a:pt x="445" y="3094"/>
                  </a:lnTo>
                  <a:lnTo>
                    <a:pt x="499" y="3120"/>
                  </a:lnTo>
                  <a:lnTo>
                    <a:pt x="555" y="3141"/>
                  </a:lnTo>
                  <a:lnTo>
                    <a:pt x="614" y="3156"/>
                  </a:lnTo>
                  <a:lnTo>
                    <a:pt x="676" y="3166"/>
                  </a:lnTo>
                  <a:lnTo>
                    <a:pt x="738" y="3169"/>
                  </a:lnTo>
                  <a:lnTo>
                    <a:pt x="1395" y="3169"/>
                  </a:lnTo>
                  <a:lnTo>
                    <a:pt x="1414" y="3172"/>
                  </a:lnTo>
                  <a:lnTo>
                    <a:pt x="1430" y="3181"/>
                  </a:lnTo>
                  <a:lnTo>
                    <a:pt x="1443" y="3194"/>
                  </a:lnTo>
                  <a:lnTo>
                    <a:pt x="1452" y="3210"/>
                  </a:lnTo>
                  <a:lnTo>
                    <a:pt x="1455" y="3230"/>
                  </a:lnTo>
                  <a:lnTo>
                    <a:pt x="1452" y="3249"/>
                  </a:lnTo>
                  <a:lnTo>
                    <a:pt x="1443" y="3266"/>
                  </a:lnTo>
                  <a:lnTo>
                    <a:pt x="1430" y="3279"/>
                  </a:lnTo>
                  <a:lnTo>
                    <a:pt x="1414" y="3287"/>
                  </a:lnTo>
                  <a:lnTo>
                    <a:pt x="1395" y="3291"/>
                  </a:lnTo>
                  <a:lnTo>
                    <a:pt x="738" y="3291"/>
                  </a:lnTo>
                  <a:lnTo>
                    <a:pt x="667" y="3287"/>
                  </a:lnTo>
                  <a:lnTo>
                    <a:pt x="598" y="3278"/>
                  </a:lnTo>
                  <a:lnTo>
                    <a:pt x="531" y="3261"/>
                  </a:lnTo>
                  <a:lnTo>
                    <a:pt x="467" y="3239"/>
                  </a:lnTo>
                  <a:lnTo>
                    <a:pt x="406" y="3212"/>
                  </a:lnTo>
                  <a:lnTo>
                    <a:pt x="348" y="3178"/>
                  </a:lnTo>
                  <a:lnTo>
                    <a:pt x="292" y="3140"/>
                  </a:lnTo>
                  <a:lnTo>
                    <a:pt x="241" y="3097"/>
                  </a:lnTo>
                  <a:lnTo>
                    <a:pt x="193" y="3049"/>
                  </a:lnTo>
                  <a:lnTo>
                    <a:pt x="151" y="2998"/>
                  </a:lnTo>
                  <a:lnTo>
                    <a:pt x="112" y="2942"/>
                  </a:lnTo>
                  <a:lnTo>
                    <a:pt x="80" y="2884"/>
                  </a:lnTo>
                  <a:lnTo>
                    <a:pt x="52" y="2822"/>
                  </a:lnTo>
                  <a:lnTo>
                    <a:pt x="30" y="2757"/>
                  </a:lnTo>
                  <a:lnTo>
                    <a:pt x="14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4" y="601"/>
                  </a:lnTo>
                  <a:lnTo>
                    <a:pt x="30" y="534"/>
                  </a:lnTo>
                  <a:lnTo>
                    <a:pt x="52" y="470"/>
                  </a:lnTo>
                  <a:lnTo>
                    <a:pt x="80" y="408"/>
                  </a:lnTo>
                  <a:lnTo>
                    <a:pt x="112" y="349"/>
                  </a:lnTo>
                  <a:lnTo>
                    <a:pt x="151" y="293"/>
                  </a:lnTo>
                  <a:lnTo>
                    <a:pt x="193" y="242"/>
                  </a:lnTo>
                  <a:lnTo>
                    <a:pt x="241" y="195"/>
                  </a:lnTo>
                  <a:lnTo>
                    <a:pt x="292" y="152"/>
                  </a:lnTo>
                  <a:lnTo>
                    <a:pt x="348" y="113"/>
                  </a:lnTo>
                  <a:lnTo>
                    <a:pt x="406" y="81"/>
                  </a:lnTo>
                  <a:lnTo>
                    <a:pt x="467" y="52"/>
                  </a:lnTo>
                  <a:lnTo>
                    <a:pt x="531" y="30"/>
                  </a:lnTo>
                  <a:lnTo>
                    <a:pt x="598" y="13"/>
                  </a:lnTo>
                  <a:lnTo>
                    <a:pt x="667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2544095" y="5779730"/>
            <a:ext cx="546100" cy="550863"/>
            <a:chOff x="2543175" y="5775326"/>
            <a:chExt cx="546100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0" name="Freeform 122"/>
            <p:cNvSpPr>
              <a:spLocks/>
            </p:cNvSpPr>
            <p:nvPr/>
          </p:nvSpPr>
          <p:spPr bwMode="auto">
            <a:xfrm>
              <a:off x="2906713" y="6143626"/>
              <a:ext cx="125413" cy="106363"/>
            </a:xfrm>
            <a:custGeom>
              <a:avLst/>
              <a:gdLst>
                <a:gd name="T0" fmla="*/ 729 w 785"/>
                <a:gd name="T1" fmla="*/ 0 h 665"/>
                <a:gd name="T2" fmla="*/ 744 w 785"/>
                <a:gd name="T3" fmla="*/ 3 h 665"/>
                <a:gd name="T4" fmla="*/ 759 w 785"/>
                <a:gd name="T5" fmla="*/ 11 h 665"/>
                <a:gd name="T6" fmla="*/ 771 w 785"/>
                <a:gd name="T7" fmla="*/ 22 h 665"/>
                <a:gd name="T8" fmla="*/ 779 w 785"/>
                <a:gd name="T9" fmla="*/ 35 h 665"/>
                <a:gd name="T10" fmla="*/ 784 w 785"/>
                <a:gd name="T11" fmla="*/ 50 h 665"/>
                <a:gd name="T12" fmla="*/ 785 w 785"/>
                <a:gd name="T13" fmla="*/ 65 h 665"/>
                <a:gd name="T14" fmla="*/ 782 w 785"/>
                <a:gd name="T15" fmla="*/ 80 h 665"/>
                <a:gd name="T16" fmla="*/ 774 w 785"/>
                <a:gd name="T17" fmla="*/ 95 h 665"/>
                <a:gd name="T18" fmla="*/ 399 w 785"/>
                <a:gd name="T19" fmla="*/ 639 h 665"/>
                <a:gd name="T20" fmla="*/ 387 w 785"/>
                <a:gd name="T21" fmla="*/ 652 h 665"/>
                <a:gd name="T22" fmla="*/ 373 w 785"/>
                <a:gd name="T23" fmla="*/ 661 h 665"/>
                <a:gd name="T24" fmla="*/ 357 w 785"/>
                <a:gd name="T25" fmla="*/ 665 h 665"/>
                <a:gd name="T26" fmla="*/ 353 w 785"/>
                <a:gd name="T27" fmla="*/ 665 h 665"/>
                <a:gd name="T28" fmla="*/ 348 w 785"/>
                <a:gd name="T29" fmla="*/ 665 h 665"/>
                <a:gd name="T30" fmla="*/ 336 w 785"/>
                <a:gd name="T31" fmla="*/ 664 h 665"/>
                <a:gd name="T32" fmla="*/ 323 w 785"/>
                <a:gd name="T33" fmla="*/ 659 h 665"/>
                <a:gd name="T34" fmla="*/ 311 w 785"/>
                <a:gd name="T35" fmla="*/ 652 h 665"/>
                <a:gd name="T36" fmla="*/ 22 w 785"/>
                <a:gd name="T37" fmla="*/ 412 h 665"/>
                <a:gd name="T38" fmla="*/ 11 w 785"/>
                <a:gd name="T39" fmla="*/ 400 h 665"/>
                <a:gd name="T40" fmla="*/ 3 w 785"/>
                <a:gd name="T41" fmla="*/ 386 h 665"/>
                <a:gd name="T42" fmla="*/ 0 w 785"/>
                <a:gd name="T43" fmla="*/ 371 h 665"/>
                <a:gd name="T44" fmla="*/ 0 w 785"/>
                <a:gd name="T45" fmla="*/ 356 h 665"/>
                <a:gd name="T46" fmla="*/ 5 w 785"/>
                <a:gd name="T47" fmla="*/ 341 h 665"/>
                <a:gd name="T48" fmla="*/ 13 w 785"/>
                <a:gd name="T49" fmla="*/ 326 h 665"/>
                <a:gd name="T50" fmla="*/ 25 w 785"/>
                <a:gd name="T51" fmla="*/ 316 h 665"/>
                <a:gd name="T52" fmla="*/ 39 w 785"/>
                <a:gd name="T53" fmla="*/ 308 h 665"/>
                <a:gd name="T54" fmla="*/ 54 w 785"/>
                <a:gd name="T55" fmla="*/ 305 h 665"/>
                <a:gd name="T56" fmla="*/ 70 w 785"/>
                <a:gd name="T57" fmla="*/ 305 h 665"/>
                <a:gd name="T58" fmla="*/ 85 w 785"/>
                <a:gd name="T59" fmla="*/ 309 h 665"/>
                <a:gd name="T60" fmla="*/ 98 w 785"/>
                <a:gd name="T61" fmla="*/ 318 h 665"/>
                <a:gd name="T62" fmla="*/ 337 w 785"/>
                <a:gd name="T63" fmla="*/ 515 h 665"/>
                <a:gd name="T64" fmla="*/ 675 w 785"/>
                <a:gd name="T65" fmla="*/ 26 h 665"/>
                <a:gd name="T66" fmla="*/ 686 w 785"/>
                <a:gd name="T67" fmla="*/ 14 h 665"/>
                <a:gd name="T68" fmla="*/ 699 w 785"/>
                <a:gd name="T69" fmla="*/ 5 h 665"/>
                <a:gd name="T70" fmla="*/ 714 w 785"/>
                <a:gd name="T71" fmla="*/ 0 h 665"/>
                <a:gd name="T72" fmla="*/ 729 w 785"/>
                <a:gd name="T73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5" h="665">
                  <a:moveTo>
                    <a:pt x="729" y="0"/>
                  </a:moveTo>
                  <a:lnTo>
                    <a:pt x="744" y="3"/>
                  </a:lnTo>
                  <a:lnTo>
                    <a:pt x="759" y="11"/>
                  </a:lnTo>
                  <a:lnTo>
                    <a:pt x="771" y="22"/>
                  </a:lnTo>
                  <a:lnTo>
                    <a:pt x="779" y="35"/>
                  </a:lnTo>
                  <a:lnTo>
                    <a:pt x="784" y="50"/>
                  </a:lnTo>
                  <a:lnTo>
                    <a:pt x="785" y="65"/>
                  </a:lnTo>
                  <a:lnTo>
                    <a:pt x="782" y="80"/>
                  </a:lnTo>
                  <a:lnTo>
                    <a:pt x="774" y="95"/>
                  </a:lnTo>
                  <a:lnTo>
                    <a:pt x="399" y="639"/>
                  </a:lnTo>
                  <a:lnTo>
                    <a:pt x="387" y="652"/>
                  </a:lnTo>
                  <a:lnTo>
                    <a:pt x="373" y="661"/>
                  </a:lnTo>
                  <a:lnTo>
                    <a:pt x="357" y="665"/>
                  </a:lnTo>
                  <a:lnTo>
                    <a:pt x="353" y="665"/>
                  </a:lnTo>
                  <a:lnTo>
                    <a:pt x="348" y="665"/>
                  </a:lnTo>
                  <a:lnTo>
                    <a:pt x="336" y="664"/>
                  </a:lnTo>
                  <a:lnTo>
                    <a:pt x="323" y="659"/>
                  </a:lnTo>
                  <a:lnTo>
                    <a:pt x="311" y="652"/>
                  </a:lnTo>
                  <a:lnTo>
                    <a:pt x="22" y="412"/>
                  </a:lnTo>
                  <a:lnTo>
                    <a:pt x="11" y="400"/>
                  </a:lnTo>
                  <a:lnTo>
                    <a:pt x="3" y="386"/>
                  </a:lnTo>
                  <a:lnTo>
                    <a:pt x="0" y="371"/>
                  </a:lnTo>
                  <a:lnTo>
                    <a:pt x="0" y="356"/>
                  </a:lnTo>
                  <a:lnTo>
                    <a:pt x="5" y="341"/>
                  </a:lnTo>
                  <a:lnTo>
                    <a:pt x="13" y="326"/>
                  </a:lnTo>
                  <a:lnTo>
                    <a:pt x="25" y="316"/>
                  </a:lnTo>
                  <a:lnTo>
                    <a:pt x="39" y="308"/>
                  </a:lnTo>
                  <a:lnTo>
                    <a:pt x="54" y="305"/>
                  </a:lnTo>
                  <a:lnTo>
                    <a:pt x="70" y="305"/>
                  </a:lnTo>
                  <a:lnTo>
                    <a:pt x="85" y="309"/>
                  </a:lnTo>
                  <a:lnTo>
                    <a:pt x="98" y="318"/>
                  </a:lnTo>
                  <a:lnTo>
                    <a:pt x="337" y="515"/>
                  </a:lnTo>
                  <a:lnTo>
                    <a:pt x="675" y="26"/>
                  </a:lnTo>
                  <a:lnTo>
                    <a:pt x="686" y="14"/>
                  </a:lnTo>
                  <a:lnTo>
                    <a:pt x="699" y="5"/>
                  </a:lnTo>
                  <a:lnTo>
                    <a:pt x="714" y="0"/>
                  </a:lnTo>
                  <a:lnTo>
                    <a:pt x="7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23"/>
            <p:cNvSpPr>
              <a:spLocks noEditPoints="1"/>
            </p:cNvSpPr>
            <p:nvPr/>
          </p:nvSpPr>
          <p:spPr bwMode="auto">
            <a:xfrm>
              <a:off x="2543175" y="5775326"/>
              <a:ext cx="546100" cy="550863"/>
            </a:xfrm>
            <a:custGeom>
              <a:avLst/>
              <a:gdLst>
                <a:gd name="T0" fmla="*/ 2397 w 3441"/>
                <a:gd name="T1" fmla="*/ 2064 h 3474"/>
                <a:gd name="T2" fmla="*/ 2144 w 3441"/>
                <a:gd name="T3" fmla="*/ 2256 h 3474"/>
                <a:gd name="T4" fmla="*/ 2005 w 3441"/>
                <a:gd name="T5" fmla="*/ 2547 h 3474"/>
                <a:gd name="T6" fmla="*/ 1997 w 3441"/>
                <a:gd name="T7" fmla="*/ 2757 h 3474"/>
                <a:gd name="T8" fmla="*/ 2008 w 3441"/>
                <a:gd name="T9" fmla="*/ 2830 h 3474"/>
                <a:gd name="T10" fmla="*/ 2039 w 3441"/>
                <a:gd name="T11" fmla="*/ 2926 h 3474"/>
                <a:gd name="T12" fmla="*/ 2081 w 3441"/>
                <a:gd name="T13" fmla="*/ 3016 h 3474"/>
                <a:gd name="T14" fmla="*/ 2127 w 3441"/>
                <a:gd name="T15" fmla="*/ 3085 h 3474"/>
                <a:gd name="T16" fmla="*/ 2191 w 3441"/>
                <a:gd name="T17" fmla="*/ 3159 h 3474"/>
                <a:gd name="T18" fmla="*/ 2415 w 3441"/>
                <a:gd name="T19" fmla="*/ 3306 h 3474"/>
                <a:gd name="T20" fmla="*/ 2724 w 3441"/>
                <a:gd name="T21" fmla="*/ 3348 h 3474"/>
                <a:gd name="T22" fmla="*/ 3027 w 3441"/>
                <a:gd name="T23" fmla="*/ 3238 h 3474"/>
                <a:gd name="T24" fmla="*/ 3240 w 3441"/>
                <a:gd name="T25" fmla="*/ 3001 h 3474"/>
                <a:gd name="T26" fmla="*/ 3319 w 3441"/>
                <a:gd name="T27" fmla="*/ 2682 h 3474"/>
                <a:gd name="T28" fmla="*/ 3250 w 3441"/>
                <a:gd name="T29" fmla="*/ 2383 h 3474"/>
                <a:gd name="T30" fmla="*/ 3108 w 3441"/>
                <a:gd name="T31" fmla="*/ 2192 h 3474"/>
                <a:gd name="T32" fmla="*/ 3045 w 3441"/>
                <a:gd name="T33" fmla="*/ 2140 h 3474"/>
                <a:gd name="T34" fmla="*/ 2926 w 3441"/>
                <a:gd name="T35" fmla="*/ 2070 h 3474"/>
                <a:gd name="T36" fmla="*/ 2833 w 3441"/>
                <a:gd name="T37" fmla="*/ 2036 h 3474"/>
                <a:gd name="T38" fmla="*/ 2726 w 3441"/>
                <a:gd name="T39" fmla="*/ 2015 h 3474"/>
                <a:gd name="T40" fmla="*/ 611 w 3441"/>
                <a:gd name="T41" fmla="*/ 135 h 3474"/>
                <a:gd name="T42" fmla="*/ 345 w 3441"/>
                <a:gd name="T43" fmla="*/ 264 h 3474"/>
                <a:gd name="T44" fmla="*/ 170 w 3441"/>
                <a:gd name="T45" fmla="*/ 502 h 3474"/>
                <a:gd name="T46" fmla="*/ 121 w 3441"/>
                <a:gd name="T47" fmla="*/ 2549 h 3474"/>
                <a:gd name="T48" fmla="*/ 196 w 3441"/>
                <a:gd name="T49" fmla="*/ 2845 h 3474"/>
                <a:gd name="T50" fmla="*/ 392 w 3441"/>
                <a:gd name="T51" fmla="*/ 3063 h 3474"/>
                <a:gd name="T52" fmla="*/ 673 w 3441"/>
                <a:gd name="T53" fmla="*/ 3166 h 3474"/>
                <a:gd name="T54" fmla="*/ 2000 w 3441"/>
                <a:gd name="T55" fmla="*/ 3115 h 3474"/>
                <a:gd name="T56" fmla="*/ 1937 w 3441"/>
                <a:gd name="T57" fmla="*/ 3000 h 3474"/>
                <a:gd name="T58" fmla="*/ 1885 w 3441"/>
                <a:gd name="T59" fmla="*/ 2826 h 3474"/>
                <a:gd name="T60" fmla="*/ 1871 w 3441"/>
                <a:gd name="T61" fmla="*/ 2682 h 3474"/>
                <a:gd name="T62" fmla="*/ 1595 w 3441"/>
                <a:gd name="T63" fmla="*/ 2609 h 3474"/>
                <a:gd name="T64" fmla="*/ 1581 w 3441"/>
                <a:gd name="T65" fmla="*/ 2524 h 3474"/>
                <a:gd name="T66" fmla="*/ 1913 w 3441"/>
                <a:gd name="T67" fmla="*/ 2430 h 3474"/>
                <a:gd name="T68" fmla="*/ 2090 w 3441"/>
                <a:gd name="T69" fmla="*/ 2134 h 3474"/>
                <a:gd name="T70" fmla="*/ 2376 w 3441"/>
                <a:gd name="T71" fmla="*/ 1942 h 3474"/>
                <a:gd name="T72" fmla="*/ 2693 w 3441"/>
                <a:gd name="T73" fmla="*/ 1890 h 3474"/>
                <a:gd name="T74" fmla="*/ 2866 w 3441"/>
                <a:gd name="T75" fmla="*/ 1919 h 3474"/>
                <a:gd name="T76" fmla="*/ 2984 w 3441"/>
                <a:gd name="T77" fmla="*/ 1963 h 3474"/>
                <a:gd name="T78" fmla="*/ 3125 w 3441"/>
                <a:gd name="T79" fmla="*/ 2049 h 3474"/>
                <a:gd name="T80" fmla="*/ 3126 w 3441"/>
                <a:gd name="T81" fmla="*/ 618 h 3474"/>
                <a:gd name="T82" fmla="*/ 2998 w 3441"/>
                <a:gd name="T83" fmla="*/ 349 h 3474"/>
                <a:gd name="T84" fmla="*/ 2764 w 3441"/>
                <a:gd name="T85" fmla="*/ 172 h 3474"/>
                <a:gd name="T86" fmla="*/ 735 w 3441"/>
                <a:gd name="T87" fmla="*/ 123 h 3474"/>
                <a:gd name="T88" fmla="*/ 2731 w 3441"/>
                <a:gd name="T89" fmla="*/ 30 h 3474"/>
                <a:gd name="T90" fmla="*/ 3020 w 3441"/>
                <a:gd name="T91" fmla="*/ 195 h 3474"/>
                <a:gd name="T92" fmla="*/ 3208 w 3441"/>
                <a:gd name="T93" fmla="*/ 470 h 3474"/>
                <a:gd name="T94" fmla="*/ 3259 w 3441"/>
                <a:gd name="T95" fmla="*/ 2177 h 3474"/>
                <a:gd name="T96" fmla="*/ 3413 w 3441"/>
                <a:gd name="T97" fmla="*/ 2474 h 3474"/>
                <a:gd name="T98" fmla="*/ 3428 w 3441"/>
                <a:gd name="T99" fmla="*/ 2824 h 3474"/>
                <a:gd name="T100" fmla="*/ 3297 w 3441"/>
                <a:gd name="T101" fmla="*/ 3138 h 3474"/>
                <a:gd name="T102" fmla="*/ 3052 w 3441"/>
                <a:gd name="T103" fmla="*/ 3366 h 3474"/>
                <a:gd name="T104" fmla="*/ 2727 w 3441"/>
                <a:gd name="T105" fmla="*/ 3471 h 3474"/>
                <a:gd name="T106" fmla="*/ 2386 w 3441"/>
                <a:gd name="T107" fmla="*/ 3425 h 3474"/>
                <a:gd name="T108" fmla="*/ 735 w 3441"/>
                <a:gd name="T109" fmla="*/ 3291 h 3474"/>
                <a:gd name="T110" fmla="*/ 404 w 3441"/>
                <a:gd name="T111" fmla="*/ 3212 h 3474"/>
                <a:gd name="T112" fmla="*/ 150 w 3441"/>
                <a:gd name="T113" fmla="*/ 2998 h 3474"/>
                <a:gd name="T114" fmla="*/ 13 w 3441"/>
                <a:gd name="T115" fmla="*/ 2690 h 3474"/>
                <a:gd name="T116" fmla="*/ 13 w 3441"/>
                <a:gd name="T117" fmla="*/ 601 h 3474"/>
                <a:gd name="T118" fmla="*/ 150 w 3441"/>
                <a:gd name="T119" fmla="*/ 293 h 3474"/>
                <a:gd name="T120" fmla="*/ 404 w 3441"/>
                <a:gd name="T121" fmla="*/ 81 h 3474"/>
                <a:gd name="T122" fmla="*/ 735 w 3441"/>
                <a:gd name="T123" fmla="*/ 0 h 3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41" h="3474">
                  <a:moveTo>
                    <a:pt x="2656" y="2012"/>
                  </a:moveTo>
                  <a:lnTo>
                    <a:pt x="2588" y="2015"/>
                  </a:lnTo>
                  <a:lnTo>
                    <a:pt x="2522" y="2025"/>
                  </a:lnTo>
                  <a:lnTo>
                    <a:pt x="2459" y="2041"/>
                  </a:lnTo>
                  <a:lnTo>
                    <a:pt x="2397" y="2064"/>
                  </a:lnTo>
                  <a:lnTo>
                    <a:pt x="2339" y="2092"/>
                  </a:lnTo>
                  <a:lnTo>
                    <a:pt x="2285" y="2126"/>
                  </a:lnTo>
                  <a:lnTo>
                    <a:pt x="2234" y="2165"/>
                  </a:lnTo>
                  <a:lnTo>
                    <a:pt x="2187" y="2208"/>
                  </a:lnTo>
                  <a:lnTo>
                    <a:pt x="2144" y="2256"/>
                  </a:lnTo>
                  <a:lnTo>
                    <a:pt x="2105" y="2307"/>
                  </a:lnTo>
                  <a:lnTo>
                    <a:pt x="2072" y="2362"/>
                  </a:lnTo>
                  <a:lnTo>
                    <a:pt x="2044" y="2421"/>
                  </a:lnTo>
                  <a:lnTo>
                    <a:pt x="2021" y="2483"/>
                  </a:lnTo>
                  <a:lnTo>
                    <a:pt x="2005" y="2547"/>
                  </a:lnTo>
                  <a:lnTo>
                    <a:pt x="1996" y="2613"/>
                  </a:lnTo>
                  <a:lnTo>
                    <a:pt x="1992" y="2682"/>
                  </a:lnTo>
                  <a:lnTo>
                    <a:pt x="1993" y="2717"/>
                  </a:lnTo>
                  <a:lnTo>
                    <a:pt x="1996" y="2753"/>
                  </a:lnTo>
                  <a:lnTo>
                    <a:pt x="1997" y="2757"/>
                  </a:lnTo>
                  <a:lnTo>
                    <a:pt x="1997" y="2760"/>
                  </a:lnTo>
                  <a:lnTo>
                    <a:pt x="2001" y="2792"/>
                  </a:lnTo>
                  <a:lnTo>
                    <a:pt x="2007" y="2822"/>
                  </a:lnTo>
                  <a:lnTo>
                    <a:pt x="2007" y="2825"/>
                  </a:lnTo>
                  <a:lnTo>
                    <a:pt x="2008" y="2830"/>
                  </a:lnTo>
                  <a:lnTo>
                    <a:pt x="2016" y="2860"/>
                  </a:lnTo>
                  <a:lnTo>
                    <a:pt x="2026" y="2890"/>
                  </a:lnTo>
                  <a:lnTo>
                    <a:pt x="2027" y="2894"/>
                  </a:lnTo>
                  <a:lnTo>
                    <a:pt x="2028" y="2897"/>
                  </a:lnTo>
                  <a:lnTo>
                    <a:pt x="2039" y="2926"/>
                  </a:lnTo>
                  <a:lnTo>
                    <a:pt x="2050" y="2954"/>
                  </a:lnTo>
                  <a:lnTo>
                    <a:pt x="2052" y="2959"/>
                  </a:lnTo>
                  <a:lnTo>
                    <a:pt x="2055" y="2963"/>
                  </a:lnTo>
                  <a:lnTo>
                    <a:pt x="2068" y="2990"/>
                  </a:lnTo>
                  <a:lnTo>
                    <a:pt x="2081" y="3016"/>
                  </a:lnTo>
                  <a:lnTo>
                    <a:pt x="2085" y="3021"/>
                  </a:lnTo>
                  <a:lnTo>
                    <a:pt x="2087" y="3026"/>
                  </a:lnTo>
                  <a:lnTo>
                    <a:pt x="2119" y="3074"/>
                  </a:lnTo>
                  <a:lnTo>
                    <a:pt x="2122" y="3079"/>
                  </a:lnTo>
                  <a:lnTo>
                    <a:pt x="2127" y="3085"/>
                  </a:lnTo>
                  <a:lnTo>
                    <a:pt x="2144" y="3106"/>
                  </a:lnTo>
                  <a:lnTo>
                    <a:pt x="2162" y="3128"/>
                  </a:lnTo>
                  <a:lnTo>
                    <a:pt x="2166" y="3133"/>
                  </a:lnTo>
                  <a:lnTo>
                    <a:pt x="2171" y="3138"/>
                  </a:lnTo>
                  <a:lnTo>
                    <a:pt x="2191" y="3159"/>
                  </a:lnTo>
                  <a:lnTo>
                    <a:pt x="2213" y="3179"/>
                  </a:lnTo>
                  <a:lnTo>
                    <a:pt x="2259" y="3217"/>
                  </a:lnTo>
                  <a:lnTo>
                    <a:pt x="2308" y="3252"/>
                  </a:lnTo>
                  <a:lnTo>
                    <a:pt x="2360" y="3281"/>
                  </a:lnTo>
                  <a:lnTo>
                    <a:pt x="2415" y="3306"/>
                  </a:lnTo>
                  <a:lnTo>
                    <a:pt x="2472" y="3325"/>
                  </a:lnTo>
                  <a:lnTo>
                    <a:pt x="2532" y="3340"/>
                  </a:lnTo>
                  <a:lnTo>
                    <a:pt x="2593" y="3349"/>
                  </a:lnTo>
                  <a:lnTo>
                    <a:pt x="2656" y="3351"/>
                  </a:lnTo>
                  <a:lnTo>
                    <a:pt x="2724" y="3348"/>
                  </a:lnTo>
                  <a:lnTo>
                    <a:pt x="2790" y="3338"/>
                  </a:lnTo>
                  <a:lnTo>
                    <a:pt x="2853" y="3322"/>
                  </a:lnTo>
                  <a:lnTo>
                    <a:pt x="2914" y="3299"/>
                  </a:lnTo>
                  <a:lnTo>
                    <a:pt x="2972" y="3271"/>
                  </a:lnTo>
                  <a:lnTo>
                    <a:pt x="3027" y="3238"/>
                  </a:lnTo>
                  <a:lnTo>
                    <a:pt x="3078" y="3199"/>
                  </a:lnTo>
                  <a:lnTo>
                    <a:pt x="3125" y="3155"/>
                  </a:lnTo>
                  <a:lnTo>
                    <a:pt x="3168" y="3107"/>
                  </a:lnTo>
                  <a:lnTo>
                    <a:pt x="3207" y="3056"/>
                  </a:lnTo>
                  <a:lnTo>
                    <a:pt x="3240" y="3001"/>
                  </a:lnTo>
                  <a:lnTo>
                    <a:pt x="3268" y="2942"/>
                  </a:lnTo>
                  <a:lnTo>
                    <a:pt x="3290" y="2881"/>
                  </a:lnTo>
                  <a:lnTo>
                    <a:pt x="3307" y="2817"/>
                  </a:lnTo>
                  <a:lnTo>
                    <a:pt x="3316" y="2750"/>
                  </a:lnTo>
                  <a:lnTo>
                    <a:pt x="3319" y="2682"/>
                  </a:lnTo>
                  <a:lnTo>
                    <a:pt x="3317" y="2618"/>
                  </a:lnTo>
                  <a:lnTo>
                    <a:pt x="3309" y="2556"/>
                  </a:lnTo>
                  <a:lnTo>
                    <a:pt x="3294" y="2497"/>
                  </a:lnTo>
                  <a:lnTo>
                    <a:pt x="3274" y="2438"/>
                  </a:lnTo>
                  <a:lnTo>
                    <a:pt x="3250" y="2383"/>
                  </a:lnTo>
                  <a:lnTo>
                    <a:pt x="3221" y="2331"/>
                  </a:lnTo>
                  <a:lnTo>
                    <a:pt x="3187" y="2281"/>
                  </a:lnTo>
                  <a:lnTo>
                    <a:pt x="3150" y="2235"/>
                  </a:lnTo>
                  <a:lnTo>
                    <a:pt x="3129" y="2212"/>
                  </a:lnTo>
                  <a:lnTo>
                    <a:pt x="3108" y="2192"/>
                  </a:lnTo>
                  <a:lnTo>
                    <a:pt x="3103" y="2187"/>
                  </a:lnTo>
                  <a:lnTo>
                    <a:pt x="3099" y="2184"/>
                  </a:lnTo>
                  <a:lnTo>
                    <a:pt x="3078" y="2165"/>
                  </a:lnTo>
                  <a:lnTo>
                    <a:pt x="3055" y="2147"/>
                  </a:lnTo>
                  <a:lnTo>
                    <a:pt x="3045" y="2140"/>
                  </a:lnTo>
                  <a:lnTo>
                    <a:pt x="2997" y="2107"/>
                  </a:lnTo>
                  <a:lnTo>
                    <a:pt x="2992" y="2105"/>
                  </a:lnTo>
                  <a:lnTo>
                    <a:pt x="2987" y="2102"/>
                  </a:lnTo>
                  <a:lnTo>
                    <a:pt x="2935" y="2074"/>
                  </a:lnTo>
                  <a:lnTo>
                    <a:pt x="2926" y="2070"/>
                  </a:lnTo>
                  <a:lnTo>
                    <a:pt x="2898" y="2058"/>
                  </a:lnTo>
                  <a:lnTo>
                    <a:pt x="2869" y="2047"/>
                  </a:lnTo>
                  <a:lnTo>
                    <a:pt x="2866" y="2046"/>
                  </a:lnTo>
                  <a:lnTo>
                    <a:pt x="2863" y="2045"/>
                  </a:lnTo>
                  <a:lnTo>
                    <a:pt x="2833" y="2036"/>
                  </a:lnTo>
                  <a:lnTo>
                    <a:pt x="2802" y="2028"/>
                  </a:lnTo>
                  <a:lnTo>
                    <a:pt x="2798" y="2027"/>
                  </a:lnTo>
                  <a:lnTo>
                    <a:pt x="2795" y="2027"/>
                  </a:lnTo>
                  <a:lnTo>
                    <a:pt x="2734" y="2017"/>
                  </a:lnTo>
                  <a:lnTo>
                    <a:pt x="2726" y="2015"/>
                  </a:lnTo>
                  <a:lnTo>
                    <a:pt x="2691" y="2013"/>
                  </a:lnTo>
                  <a:lnTo>
                    <a:pt x="2656" y="2012"/>
                  </a:lnTo>
                  <a:close/>
                  <a:moveTo>
                    <a:pt x="735" y="123"/>
                  </a:moveTo>
                  <a:lnTo>
                    <a:pt x="673" y="126"/>
                  </a:lnTo>
                  <a:lnTo>
                    <a:pt x="611" y="135"/>
                  </a:lnTo>
                  <a:lnTo>
                    <a:pt x="552" y="150"/>
                  </a:lnTo>
                  <a:lnTo>
                    <a:pt x="496" y="172"/>
                  </a:lnTo>
                  <a:lnTo>
                    <a:pt x="443" y="198"/>
                  </a:lnTo>
                  <a:lnTo>
                    <a:pt x="392" y="228"/>
                  </a:lnTo>
                  <a:lnTo>
                    <a:pt x="345" y="264"/>
                  </a:lnTo>
                  <a:lnTo>
                    <a:pt x="301" y="304"/>
                  </a:lnTo>
                  <a:lnTo>
                    <a:pt x="261" y="349"/>
                  </a:lnTo>
                  <a:lnTo>
                    <a:pt x="226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8" y="558"/>
                  </a:lnTo>
                  <a:lnTo>
                    <a:pt x="133" y="618"/>
                  </a:lnTo>
                  <a:lnTo>
                    <a:pt x="125" y="679"/>
                  </a:lnTo>
                  <a:lnTo>
                    <a:pt x="121" y="742"/>
                  </a:lnTo>
                  <a:lnTo>
                    <a:pt x="121" y="2549"/>
                  </a:lnTo>
                  <a:lnTo>
                    <a:pt x="125" y="2613"/>
                  </a:lnTo>
                  <a:lnTo>
                    <a:pt x="133" y="2675"/>
                  </a:lnTo>
                  <a:lnTo>
                    <a:pt x="148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6" y="2896"/>
                  </a:lnTo>
                  <a:lnTo>
                    <a:pt x="261" y="2944"/>
                  </a:lnTo>
                  <a:lnTo>
                    <a:pt x="301" y="2987"/>
                  </a:lnTo>
                  <a:lnTo>
                    <a:pt x="345" y="3027"/>
                  </a:lnTo>
                  <a:lnTo>
                    <a:pt x="392" y="3063"/>
                  </a:lnTo>
                  <a:lnTo>
                    <a:pt x="443" y="3094"/>
                  </a:lnTo>
                  <a:lnTo>
                    <a:pt x="496" y="3120"/>
                  </a:lnTo>
                  <a:lnTo>
                    <a:pt x="552" y="3141"/>
                  </a:lnTo>
                  <a:lnTo>
                    <a:pt x="611" y="3156"/>
                  </a:lnTo>
                  <a:lnTo>
                    <a:pt x="673" y="3166"/>
                  </a:lnTo>
                  <a:lnTo>
                    <a:pt x="735" y="3169"/>
                  </a:lnTo>
                  <a:lnTo>
                    <a:pt x="2039" y="3169"/>
                  </a:lnTo>
                  <a:lnTo>
                    <a:pt x="2029" y="3155"/>
                  </a:lnTo>
                  <a:lnTo>
                    <a:pt x="2001" y="3116"/>
                  </a:lnTo>
                  <a:lnTo>
                    <a:pt x="2000" y="3115"/>
                  </a:lnTo>
                  <a:lnTo>
                    <a:pt x="1999" y="3113"/>
                  </a:lnTo>
                  <a:lnTo>
                    <a:pt x="1970" y="3064"/>
                  </a:lnTo>
                  <a:lnTo>
                    <a:pt x="1944" y="3012"/>
                  </a:lnTo>
                  <a:lnTo>
                    <a:pt x="1941" y="3005"/>
                  </a:lnTo>
                  <a:lnTo>
                    <a:pt x="1937" y="3000"/>
                  </a:lnTo>
                  <a:lnTo>
                    <a:pt x="1921" y="2958"/>
                  </a:lnTo>
                  <a:lnTo>
                    <a:pt x="1913" y="2933"/>
                  </a:lnTo>
                  <a:lnTo>
                    <a:pt x="1901" y="2894"/>
                  </a:lnTo>
                  <a:lnTo>
                    <a:pt x="1892" y="2861"/>
                  </a:lnTo>
                  <a:lnTo>
                    <a:pt x="1885" y="2826"/>
                  </a:lnTo>
                  <a:lnTo>
                    <a:pt x="1882" y="2805"/>
                  </a:lnTo>
                  <a:lnTo>
                    <a:pt x="1878" y="2784"/>
                  </a:lnTo>
                  <a:lnTo>
                    <a:pt x="1875" y="2756"/>
                  </a:lnTo>
                  <a:lnTo>
                    <a:pt x="1872" y="2719"/>
                  </a:lnTo>
                  <a:lnTo>
                    <a:pt x="1871" y="2682"/>
                  </a:lnTo>
                  <a:lnTo>
                    <a:pt x="1872" y="2651"/>
                  </a:lnTo>
                  <a:lnTo>
                    <a:pt x="1874" y="2620"/>
                  </a:lnTo>
                  <a:lnTo>
                    <a:pt x="1630" y="2620"/>
                  </a:lnTo>
                  <a:lnTo>
                    <a:pt x="1611" y="2617"/>
                  </a:lnTo>
                  <a:lnTo>
                    <a:pt x="1595" y="2609"/>
                  </a:lnTo>
                  <a:lnTo>
                    <a:pt x="1581" y="2595"/>
                  </a:lnTo>
                  <a:lnTo>
                    <a:pt x="1572" y="2579"/>
                  </a:lnTo>
                  <a:lnTo>
                    <a:pt x="1570" y="2560"/>
                  </a:lnTo>
                  <a:lnTo>
                    <a:pt x="1572" y="2541"/>
                  </a:lnTo>
                  <a:lnTo>
                    <a:pt x="1581" y="2524"/>
                  </a:lnTo>
                  <a:lnTo>
                    <a:pt x="1595" y="2511"/>
                  </a:lnTo>
                  <a:lnTo>
                    <a:pt x="1611" y="2502"/>
                  </a:lnTo>
                  <a:lnTo>
                    <a:pt x="1630" y="2499"/>
                  </a:lnTo>
                  <a:lnTo>
                    <a:pt x="1893" y="2499"/>
                  </a:lnTo>
                  <a:lnTo>
                    <a:pt x="1913" y="2430"/>
                  </a:lnTo>
                  <a:lnTo>
                    <a:pt x="1937" y="2364"/>
                  </a:lnTo>
                  <a:lnTo>
                    <a:pt x="1969" y="2301"/>
                  </a:lnTo>
                  <a:lnTo>
                    <a:pt x="2004" y="2242"/>
                  </a:lnTo>
                  <a:lnTo>
                    <a:pt x="2045" y="2186"/>
                  </a:lnTo>
                  <a:lnTo>
                    <a:pt x="2090" y="2134"/>
                  </a:lnTo>
                  <a:lnTo>
                    <a:pt x="2141" y="2085"/>
                  </a:lnTo>
                  <a:lnTo>
                    <a:pt x="2194" y="2042"/>
                  </a:lnTo>
                  <a:lnTo>
                    <a:pt x="2251" y="2004"/>
                  </a:lnTo>
                  <a:lnTo>
                    <a:pt x="2311" y="1970"/>
                  </a:lnTo>
                  <a:lnTo>
                    <a:pt x="2376" y="1942"/>
                  </a:lnTo>
                  <a:lnTo>
                    <a:pt x="2443" y="1919"/>
                  </a:lnTo>
                  <a:lnTo>
                    <a:pt x="2511" y="1903"/>
                  </a:lnTo>
                  <a:lnTo>
                    <a:pt x="2582" y="1893"/>
                  </a:lnTo>
                  <a:lnTo>
                    <a:pt x="2656" y="1889"/>
                  </a:lnTo>
                  <a:lnTo>
                    <a:pt x="2693" y="1890"/>
                  </a:lnTo>
                  <a:lnTo>
                    <a:pt x="2730" y="1893"/>
                  </a:lnTo>
                  <a:lnTo>
                    <a:pt x="2757" y="1897"/>
                  </a:lnTo>
                  <a:lnTo>
                    <a:pt x="2799" y="1903"/>
                  </a:lnTo>
                  <a:lnTo>
                    <a:pt x="2834" y="1911"/>
                  </a:lnTo>
                  <a:lnTo>
                    <a:pt x="2866" y="1919"/>
                  </a:lnTo>
                  <a:lnTo>
                    <a:pt x="2905" y="1931"/>
                  </a:lnTo>
                  <a:lnTo>
                    <a:pt x="2930" y="1940"/>
                  </a:lnTo>
                  <a:lnTo>
                    <a:pt x="2970" y="1956"/>
                  </a:lnTo>
                  <a:lnTo>
                    <a:pt x="2978" y="1960"/>
                  </a:lnTo>
                  <a:lnTo>
                    <a:pt x="2984" y="1963"/>
                  </a:lnTo>
                  <a:lnTo>
                    <a:pt x="3035" y="1989"/>
                  </a:lnTo>
                  <a:lnTo>
                    <a:pt x="3082" y="2017"/>
                  </a:lnTo>
                  <a:lnTo>
                    <a:pt x="3084" y="2018"/>
                  </a:lnTo>
                  <a:lnTo>
                    <a:pt x="3086" y="2020"/>
                  </a:lnTo>
                  <a:lnTo>
                    <a:pt x="3125" y="2049"/>
                  </a:lnTo>
                  <a:lnTo>
                    <a:pt x="3131" y="2053"/>
                  </a:lnTo>
                  <a:lnTo>
                    <a:pt x="3139" y="2058"/>
                  </a:lnTo>
                  <a:lnTo>
                    <a:pt x="3139" y="742"/>
                  </a:lnTo>
                  <a:lnTo>
                    <a:pt x="3136" y="679"/>
                  </a:lnTo>
                  <a:lnTo>
                    <a:pt x="3126" y="618"/>
                  </a:lnTo>
                  <a:lnTo>
                    <a:pt x="3111" y="558"/>
                  </a:lnTo>
                  <a:lnTo>
                    <a:pt x="3091" y="502"/>
                  </a:lnTo>
                  <a:lnTo>
                    <a:pt x="3065" y="447"/>
                  </a:lnTo>
                  <a:lnTo>
                    <a:pt x="3034" y="396"/>
                  </a:lnTo>
                  <a:lnTo>
                    <a:pt x="2998" y="349"/>
                  </a:lnTo>
                  <a:lnTo>
                    <a:pt x="2958" y="304"/>
                  </a:lnTo>
                  <a:lnTo>
                    <a:pt x="2915" y="264"/>
                  </a:lnTo>
                  <a:lnTo>
                    <a:pt x="2868" y="228"/>
                  </a:lnTo>
                  <a:lnTo>
                    <a:pt x="2818" y="198"/>
                  </a:lnTo>
                  <a:lnTo>
                    <a:pt x="2764" y="172"/>
                  </a:lnTo>
                  <a:lnTo>
                    <a:pt x="2707" y="150"/>
                  </a:lnTo>
                  <a:lnTo>
                    <a:pt x="2649" y="135"/>
                  </a:lnTo>
                  <a:lnTo>
                    <a:pt x="2588" y="126"/>
                  </a:lnTo>
                  <a:lnTo>
                    <a:pt x="2524" y="123"/>
                  </a:lnTo>
                  <a:lnTo>
                    <a:pt x="735" y="123"/>
                  </a:lnTo>
                  <a:close/>
                  <a:moveTo>
                    <a:pt x="735" y="0"/>
                  </a:moveTo>
                  <a:lnTo>
                    <a:pt x="2524" y="0"/>
                  </a:lnTo>
                  <a:lnTo>
                    <a:pt x="2595" y="4"/>
                  </a:lnTo>
                  <a:lnTo>
                    <a:pt x="2664" y="13"/>
                  </a:lnTo>
                  <a:lnTo>
                    <a:pt x="2731" y="30"/>
                  </a:lnTo>
                  <a:lnTo>
                    <a:pt x="2795" y="52"/>
                  </a:lnTo>
                  <a:lnTo>
                    <a:pt x="2856" y="81"/>
                  </a:lnTo>
                  <a:lnTo>
                    <a:pt x="2914" y="113"/>
                  </a:lnTo>
                  <a:lnTo>
                    <a:pt x="2969" y="152"/>
                  </a:lnTo>
                  <a:lnTo>
                    <a:pt x="3020" y="195"/>
                  </a:lnTo>
                  <a:lnTo>
                    <a:pt x="3067" y="242"/>
                  </a:lnTo>
                  <a:lnTo>
                    <a:pt x="3110" y="293"/>
                  </a:lnTo>
                  <a:lnTo>
                    <a:pt x="3148" y="349"/>
                  </a:lnTo>
                  <a:lnTo>
                    <a:pt x="3181" y="408"/>
                  </a:lnTo>
                  <a:lnTo>
                    <a:pt x="3208" y="470"/>
                  </a:lnTo>
                  <a:lnTo>
                    <a:pt x="3230" y="534"/>
                  </a:lnTo>
                  <a:lnTo>
                    <a:pt x="3246" y="601"/>
                  </a:lnTo>
                  <a:lnTo>
                    <a:pt x="3256" y="671"/>
                  </a:lnTo>
                  <a:lnTo>
                    <a:pt x="3259" y="742"/>
                  </a:lnTo>
                  <a:lnTo>
                    <a:pt x="3259" y="2177"/>
                  </a:lnTo>
                  <a:lnTo>
                    <a:pt x="3300" y="2230"/>
                  </a:lnTo>
                  <a:lnTo>
                    <a:pt x="3336" y="2286"/>
                  </a:lnTo>
                  <a:lnTo>
                    <a:pt x="3367" y="2346"/>
                  </a:lnTo>
                  <a:lnTo>
                    <a:pt x="3393" y="2409"/>
                  </a:lnTo>
                  <a:lnTo>
                    <a:pt x="3413" y="2474"/>
                  </a:lnTo>
                  <a:lnTo>
                    <a:pt x="3428" y="2541"/>
                  </a:lnTo>
                  <a:lnTo>
                    <a:pt x="3438" y="2611"/>
                  </a:lnTo>
                  <a:lnTo>
                    <a:pt x="3441" y="2682"/>
                  </a:lnTo>
                  <a:lnTo>
                    <a:pt x="3438" y="2754"/>
                  </a:lnTo>
                  <a:lnTo>
                    <a:pt x="3428" y="2824"/>
                  </a:lnTo>
                  <a:lnTo>
                    <a:pt x="3413" y="2891"/>
                  </a:lnTo>
                  <a:lnTo>
                    <a:pt x="3391" y="2958"/>
                  </a:lnTo>
                  <a:lnTo>
                    <a:pt x="3365" y="3021"/>
                  </a:lnTo>
                  <a:lnTo>
                    <a:pt x="3333" y="3081"/>
                  </a:lnTo>
                  <a:lnTo>
                    <a:pt x="3297" y="3138"/>
                  </a:lnTo>
                  <a:lnTo>
                    <a:pt x="3256" y="3192"/>
                  </a:lnTo>
                  <a:lnTo>
                    <a:pt x="3211" y="3242"/>
                  </a:lnTo>
                  <a:lnTo>
                    <a:pt x="3162" y="3287"/>
                  </a:lnTo>
                  <a:lnTo>
                    <a:pt x="3108" y="3329"/>
                  </a:lnTo>
                  <a:lnTo>
                    <a:pt x="3052" y="3366"/>
                  </a:lnTo>
                  <a:lnTo>
                    <a:pt x="2992" y="3397"/>
                  </a:lnTo>
                  <a:lnTo>
                    <a:pt x="2929" y="3424"/>
                  </a:lnTo>
                  <a:lnTo>
                    <a:pt x="2864" y="3446"/>
                  </a:lnTo>
                  <a:lnTo>
                    <a:pt x="2797" y="3461"/>
                  </a:lnTo>
                  <a:lnTo>
                    <a:pt x="2727" y="3471"/>
                  </a:lnTo>
                  <a:lnTo>
                    <a:pt x="2656" y="3474"/>
                  </a:lnTo>
                  <a:lnTo>
                    <a:pt x="2585" y="3471"/>
                  </a:lnTo>
                  <a:lnTo>
                    <a:pt x="2517" y="3461"/>
                  </a:lnTo>
                  <a:lnTo>
                    <a:pt x="2450" y="3446"/>
                  </a:lnTo>
                  <a:lnTo>
                    <a:pt x="2386" y="3425"/>
                  </a:lnTo>
                  <a:lnTo>
                    <a:pt x="2323" y="3399"/>
                  </a:lnTo>
                  <a:lnTo>
                    <a:pt x="2264" y="3368"/>
                  </a:lnTo>
                  <a:lnTo>
                    <a:pt x="2208" y="3332"/>
                  </a:lnTo>
                  <a:lnTo>
                    <a:pt x="2156" y="3291"/>
                  </a:lnTo>
                  <a:lnTo>
                    <a:pt x="735" y="3291"/>
                  </a:lnTo>
                  <a:lnTo>
                    <a:pt x="664" y="3287"/>
                  </a:lnTo>
                  <a:lnTo>
                    <a:pt x="595" y="3278"/>
                  </a:lnTo>
                  <a:lnTo>
                    <a:pt x="529" y="3261"/>
                  </a:lnTo>
                  <a:lnTo>
                    <a:pt x="465" y="3239"/>
                  </a:lnTo>
                  <a:lnTo>
                    <a:pt x="404" y="3212"/>
                  </a:lnTo>
                  <a:lnTo>
                    <a:pt x="345" y="3178"/>
                  </a:lnTo>
                  <a:lnTo>
                    <a:pt x="291" y="3140"/>
                  </a:lnTo>
                  <a:lnTo>
                    <a:pt x="240" y="3097"/>
                  </a:lnTo>
                  <a:lnTo>
                    <a:pt x="192" y="3049"/>
                  </a:lnTo>
                  <a:lnTo>
                    <a:pt x="150" y="2998"/>
                  </a:lnTo>
                  <a:lnTo>
                    <a:pt x="112" y="2942"/>
                  </a:lnTo>
                  <a:lnTo>
                    <a:pt x="79" y="2884"/>
                  </a:lnTo>
                  <a:lnTo>
                    <a:pt x="52" y="2822"/>
                  </a:lnTo>
                  <a:lnTo>
                    <a:pt x="29" y="2757"/>
                  </a:lnTo>
                  <a:lnTo>
                    <a:pt x="13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3" y="601"/>
                  </a:lnTo>
                  <a:lnTo>
                    <a:pt x="29" y="534"/>
                  </a:lnTo>
                  <a:lnTo>
                    <a:pt x="52" y="470"/>
                  </a:lnTo>
                  <a:lnTo>
                    <a:pt x="79" y="408"/>
                  </a:lnTo>
                  <a:lnTo>
                    <a:pt x="112" y="349"/>
                  </a:lnTo>
                  <a:lnTo>
                    <a:pt x="150" y="293"/>
                  </a:lnTo>
                  <a:lnTo>
                    <a:pt x="192" y="242"/>
                  </a:lnTo>
                  <a:lnTo>
                    <a:pt x="240" y="195"/>
                  </a:lnTo>
                  <a:lnTo>
                    <a:pt x="291" y="152"/>
                  </a:lnTo>
                  <a:lnTo>
                    <a:pt x="345" y="113"/>
                  </a:lnTo>
                  <a:lnTo>
                    <a:pt x="404" y="81"/>
                  </a:lnTo>
                  <a:lnTo>
                    <a:pt x="465" y="52"/>
                  </a:lnTo>
                  <a:lnTo>
                    <a:pt x="529" y="30"/>
                  </a:lnTo>
                  <a:lnTo>
                    <a:pt x="595" y="13"/>
                  </a:lnTo>
                  <a:lnTo>
                    <a:pt x="664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24"/>
            <p:cNvSpPr>
              <a:spLocks/>
            </p:cNvSpPr>
            <p:nvPr/>
          </p:nvSpPr>
          <p:spPr bwMode="auto">
            <a:xfrm>
              <a:off x="2792413" y="5891213"/>
              <a:ext cx="192088" cy="19050"/>
            </a:xfrm>
            <a:custGeom>
              <a:avLst/>
              <a:gdLst>
                <a:gd name="T0" fmla="*/ 60 w 1207"/>
                <a:gd name="T1" fmla="*/ 0 h 121"/>
                <a:gd name="T2" fmla="*/ 1147 w 1207"/>
                <a:gd name="T3" fmla="*/ 0 h 121"/>
                <a:gd name="T4" fmla="*/ 1166 w 1207"/>
                <a:gd name="T5" fmla="*/ 3 h 121"/>
                <a:gd name="T6" fmla="*/ 1182 w 1207"/>
                <a:gd name="T7" fmla="*/ 11 h 121"/>
                <a:gd name="T8" fmla="*/ 1195 w 1207"/>
                <a:gd name="T9" fmla="*/ 25 h 121"/>
                <a:gd name="T10" fmla="*/ 1204 w 1207"/>
                <a:gd name="T11" fmla="*/ 41 h 121"/>
                <a:gd name="T12" fmla="*/ 1207 w 1207"/>
                <a:gd name="T13" fmla="*/ 60 h 121"/>
                <a:gd name="T14" fmla="*/ 1204 w 1207"/>
                <a:gd name="T15" fmla="*/ 80 h 121"/>
                <a:gd name="T16" fmla="*/ 1195 w 1207"/>
                <a:gd name="T17" fmla="*/ 96 h 121"/>
                <a:gd name="T18" fmla="*/ 1182 w 1207"/>
                <a:gd name="T19" fmla="*/ 110 h 121"/>
                <a:gd name="T20" fmla="*/ 1166 w 1207"/>
                <a:gd name="T21" fmla="*/ 119 h 121"/>
                <a:gd name="T22" fmla="*/ 1147 w 1207"/>
                <a:gd name="T23" fmla="*/ 121 h 121"/>
                <a:gd name="T24" fmla="*/ 60 w 1207"/>
                <a:gd name="T25" fmla="*/ 121 h 121"/>
                <a:gd name="T26" fmla="*/ 41 w 1207"/>
                <a:gd name="T27" fmla="*/ 119 h 121"/>
                <a:gd name="T28" fmla="*/ 25 w 1207"/>
                <a:gd name="T29" fmla="*/ 110 h 121"/>
                <a:gd name="T30" fmla="*/ 11 w 1207"/>
                <a:gd name="T31" fmla="*/ 96 h 121"/>
                <a:gd name="T32" fmla="*/ 2 w 1207"/>
                <a:gd name="T33" fmla="*/ 80 h 121"/>
                <a:gd name="T34" fmla="*/ 0 w 1207"/>
                <a:gd name="T35" fmla="*/ 60 h 121"/>
                <a:gd name="T36" fmla="*/ 2 w 1207"/>
                <a:gd name="T37" fmla="*/ 41 h 121"/>
                <a:gd name="T38" fmla="*/ 11 w 1207"/>
                <a:gd name="T39" fmla="*/ 25 h 121"/>
                <a:gd name="T40" fmla="*/ 25 w 1207"/>
                <a:gd name="T41" fmla="*/ 11 h 121"/>
                <a:gd name="T42" fmla="*/ 41 w 1207"/>
                <a:gd name="T43" fmla="*/ 3 h 121"/>
                <a:gd name="T44" fmla="*/ 60 w 120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1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5"/>
                  </a:lnTo>
                  <a:lnTo>
                    <a:pt x="1204" y="41"/>
                  </a:lnTo>
                  <a:lnTo>
                    <a:pt x="1207" y="60"/>
                  </a:lnTo>
                  <a:lnTo>
                    <a:pt x="1204" y="80"/>
                  </a:lnTo>
                  <a:lnTo>
                    <a:pt x="1195" y="96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25"/>
            <p:cNvSpPr>
              <a:spLocks/>
            </p:cNvSpPr>
            <p:nvPr/>
          </p:nvSpPr>
          <p:spPr bwMode="auto">
            <a:xfrm>
              <a:off x="2792413" y="6027738"/>
              <a:ext cx="192088" cy="19050"/>
            </a:xfrm>
            <a:custGeom>
              <a:avLst/>
              <a:gdLst>
                <a:gd name="T0" fmla="*/ 60 w 1207"/>
                <a:gd name="T1" fmla="*/ 0 h 122"/>
                <a:gd name="T2" fmla="*/ 1147 w 1207"/>
                <a:gd name="T3" fmla="*/ 0 h 122"/>
                <a:gd name="T4" fmla="*/ 1166 w 1207"/>
                <a:gd name="T5" fmla="*/ 3 h 122"/>
                <a:gd name="T6" fmla="*/ 1182 w 1207"/>
                <a:gd name="T7" fmla="*/ 11 h 122"/>
                <a:gd name="T8" fmla="*/ 1195 w 1207"/>
                <a:gd name="T9" fmla="*/ 24 h 122"/>
                <a:gd name="T10" fmla="*/ 1204 w 1207"/>
                <a:gd name="T11" fmla="*/ 42 h 122"/>
                <a:gd name="T12" fmla="*/ 1207 w 1207"/>
                <a:gd name="T13" fmla="*/ 61 h 122"/>
                <a:gd name="T14" fmla="*/ 1204 w 1207"/>
                <a:gd name="T15" fmla="*/ 81 h 122"/>
                <a:gd name="T16" fmla="*/ 1195 w 1207"/>
                <a:gd name="T17" fmla="*/ 97 h 122"/>
                <a:gd name="T18" fmla="*/ 1182 w 1207"/>
                <a:gd name="T19" fmla="*/ 110 h 122"/>
                <a:gd name="T20" fmla="*/ 1166 w 1207"/>
                <a:gd name="T21" fmla="*/ 119 h 122"/>
                <a:gd name="T22" fmla="*/ 1147 w 1207"/>
                <a:gd name="T23" fmla="*/ 122 h 122"/>
                <a:gd name="T24" fmla="*/ 60 w 1207"/>
                <a:gd name="T25" fmla="*/ 122 h 122"/>
                <a:gd name="T26" fmla="*/ 41 w 1207"/>
                <a:gd name="T27" fmla="*/ 119 h 122"/>
                <a:gd name="T28" fmla="*/ 25 w 1207"/>
                <a:gd name="T29" fmla="*/ 110 h 122"/>
                <a:gd name="T30" fmla="*/ 11 w 1207"/>
                <a:gd name="T31" fmla="*/ 97 h 122"/>
                <a:gd name="T32" fmla="*/ 2 w 1207"/>
                <a:gd name="T33" fmla="*/ 81 h 122"/>
                <a:gd name="T34" fmla="*/ 0 w 1207"/>
                <a:gd name="T35" fmla="*/ 61 h 122"/>
                <a:gd name="T36" fmla="*/ 2 w 1207"/>
                <a:gd name="T37" fmla="*/ 42 h 122"/>
                <a:gd name="T38" fmla="*/ 11 w 1207"/>
                <a:gd name="T39" fmla="*/ 24 h 122"/>
                <a:gd name="T40" fmla="*/ 25 w 1207"/>
                <a:gd name="T41" fmla="*/ 11 h 122"/>
                <a:gd name="T42" fmla="*/ 41 w 1207"/>
                <a:gd name="T43" fmla="*/ 3 h 122"/>
                <a:gd name="T44" fmla="*/ 60 w 120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2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4"/>
                  </a:lnTo>
                  <a:lnTo>
                    <a:pt x="1204" y="42"/>
                  </a:lnTo>
                  <a:lnTo>
                    <a:pt x="1207" y="61"/>
                  </a:lnTo>
                  <a:lnTo>
                    <a:pt x="1204" y="81"/>
                  </a:lnTo>
                  <a:lnTo>
                    <a:pt x="1195" y="97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2" y="81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26"/>
            <p:cNvSpPr>
              <a:spLocks/>
            </p:cNvSpPr>
            <p:nvPr/>
          </p:nvSpPr>
          <p:spPr bwMode="auto">
            <a:xfrm>
              <a:off x="2614613" y="5843588"/>
              <a:ext cx="128588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1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1 h 609"/>
                <a:gd name="T16" fmla="*/ 804 w 811"/>
                <a:gd name="T17" fmla="*/ 87 h 609"/>
                <a:gd name="T18" fmla="*/ 796 w 811"/>
                <a:gd name="T19" fmla="*/ 101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24 w 811"/>
                <a:gd name="T29" fmla="*/ 608 h 609"/>
                <a:gd name="T30" fmla="*/ 311 w 811"/>
                <a:gd name="T31" fmla="*/ 604 h 609"/>
                <a:gd name="T32" fmla="*/ 300 w 811"/>
                <a:gd name="T33" fmla="*/ 597 h 609"/>
                <a:gd name="T34" fmla="*/ 24 w 811"/>
                <a:gd name="T35" fmla="*/ 388 h 609"/>
                <a:gd name="T36" fmla="*/ 12 w 811"/>
                <a:gd name="T37" fmla="*/ 376 h 609"/>
                <a:gd name="T38" fmla="*/ 5 w 811"/>
                <a:gd name="T39" fmla="*/ 363 h 609"/>
                <a:gd name="T40" fmla="*/ 0 w 811"/>
                <a:gd name="T41" fmla="*/ 348 h 609"/>
                <a:gd name="T42" fmla="*/ 0 w 811"/>
                <a:gd name="T43" fmla="*/ 333 h 609"/>
                <a:gd name="T44" fmla="*/ 4 w 811"/>
                <a:gd name="T45" fmla="*/ 318 h 609"/>
                <a:gd name="T46" fmla="*/ 12 w 811"/>
                <a:gd name="T47" fmla="*/ 303 h 609"/>
                <a:gd name="T48" fmla="*/ 23 w 811"/>
                <a:gd name="T49" fmla="*/ 292 h 609"/>
                <a:gd name="T50" fmla="*/ 37 w 811"/>
                <a:gd name="T51" fmla="*/ 283 h 609"/>
                <a:gd name="T52" fmla="*/ 52 w 811"/>
                <a:gd name="T53" fmla="*/ 280 h 609"/>
                <a:gd name="T54" fmla="*/ 67 w 811"/>
                <a:gd name="T55" fmla="*/ 279 h 609"/>
                <a:gd name="T56" fmla="*/ 82 w 811"/>
                <a:gd name="T57" fmla="*/ 283 h 609"/>
                <a:gd name="T58" fmla="*/ 96 w 811"/>
                <a:gd name="T59" fmla="*/ 290 h 609"/>
                <a:gd name="T60" fmla="*/ 327 w 811"/>
                <a:gd name="T61" fmla="*/ 465 h 609"/>
                <a:gd name="T62" fmla="*/ 704 w 811"/>
                <a:gd name="T63" fmla="*/ 21 h 609"/>
                <a:gd name="T64" fmla="*/ 716 w 811"/>
                <a:gd name="T65" fmla="*/ 11 h 609"/>
                <a:gd name="T66" fmla="*/ 730 w 811"/>
                <a:gd name="T67" fmla="*/ 3 h 609"/>
                <a:gd name="T68" fmla="*/ 745 w 811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1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24" y="608"/>
                  </a:lnTo>
                  <a:lnTo>
                    <a:pt x="311" y="604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0"/>
                  </a:lnTo>
                  <a:lnTo>
                    <a:pt x="327" y="465"/>
                  </a:lnTo>
                  <a:lnTo>
                    <a:pt x="704" y="21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27"/>
            <p:cNvSpPr>
              <a:spLocks/>
            </p:cNvSpPr>
            <p:nvPr/>
          </p:nvSpPr>
          <p:spPr bwMode="auto">
            <a:xfrm>
              <a:off x="2614613" y="5978526"/>
              <a:ext cx="128588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2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2 h 609"/>
                <a:gd name="T16" fmla="*/ 804 w 811"/>
                <a:gd name="T17" fmla="*/ 87 h 609"/>
                <a:gd name="T18" fmla="*/ 796 w 811"/>
                <a:gd name="T19" fmla="*/ 100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17 w 811"/>
                <a:gd name="T29" fmla="*/ 607 h 609"/>
                <a:gd name="T30" fmla="*/ 300 w 811"/>
                <a:gd name="T31" fmla="*/ 597 h 609"/>
                <a:gd name="T32" fmla="*/ 24 w 811"/>
                <a:gd name="T33" fmla="*/ 388 h 609"/>
                <a:gd name="T34" fmla="*/ 12 w 811"/>
                <a:gd name="T35" fmla="*/ 377 h 609"/>
                <a:gd name="T36" fmla="*/ 5 w 811"/>
                <a:gd name="T37" fmla="*/ 363 h 609"/>
                <a:gd name="T38" fmla="*/ 0 w 811"/>
                <a:gd name="T39" fmla="*/ 349 h 609"/>
                <a:gd name="T40" fmla="*/ 0 w 811"/>
                <a:gd name="T41" fmla="*/ 332 h 609"/>
                <a:gd name="T42" fmla="*/ 4 w 811"/>
                <a:gd name="T43" fmla="*/ 317 h 609"/>
                <a:gd name="T44" fmla="*/ 12 w 811"/>
                <a:gd name="T45" fmla="*/ 303 h 609"/>
                <a:gd name="T46" fmla="*/ 23 w 811"/>
                <a:gd name="T47" fmla="*/ 291 h 609"/>
                <a:gd name="T48" fmla="*/ 37 w 811"/>
                <a:gd name="T49" fmla="*/ 284 h 609"/>
                <a:gd name="T50" fmla="*/ 52 w 811"/>
                <a:gd name="T51" fmla="*/ 279 h 609"/>
                <a:gd name="T52" fmla="*/ 67 w 811"/>
                <a:gd name="T53" fmla="*/ 279 h 609"/>
                <a:gd name="T54" fmla="*/ 82 w 811"/>
                <a:gd name="T55" fmla="*/ 283 h 609"/>
                <a:gd name="T56" fmla="*/ 96 w 811"/>
                <a:gd name="T57" fmla="*/ 291 h 609"/>
                <a:gd name="T58" fmla="*/ 327 w 811"/>
                <a:gd name="T59" fmla="*/ 466 h 609"/>
                <a:gd name="T60" fmla="*/ 704 w 811"/>
                <a:gd name="T61" fmla="*/ 21 h 609"/>
                <a:gd name="T62" fmla="*/ 716 w 811"/>
                <a:gd name="T63" fmla="*/ 10 h 609"/>
                <a:gd name="T64" fmla="*/ 730 w 811"/>
                <a:gd name="T65" fmla="*/ 4 h 609"/>
                <a:gd name="T66" fmla="*/ 745 w 811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2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0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17" y="607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6"/>
                  </a:lnTo>
                  <a:lnTo>
                    <a:pt x="704" y="21"/>
                  </a:lnTo>
                  <a:lnTo>
                    <a:pt x="716" y="10"/>
                  </a:lnTo>
                  <a:lnTo>
                    <a:pt x="730" y="4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28"/>
            <p:cNvSpPr>
              <a:spLocks/>
            </p:cNvSpPr>
            <p:nvPr/>
          </p:nvSpPr>
          <p:spPr bwMode="auto">
            <a:xfrm>
              <a:off x="2614613" y="6122988"/>
              <a:ext cx="128588" cy="96838"/>
            </a:xfrm>
            <a:custGeom>
              <a:avLst/>
              <a:gdLst>
                <a:gd name="T0" fmla="*/ 745 w 811"/>
                <a:gd name="T1" fmla="*/ 0 h 610"/>
                <a:gd name="T2" fmla="*/ 761 w 811"/>
                <a:gd name="T3" fmla="*/ 1 h 610"/>
                <a:gd name="T4" fmla="*/ 776 w 811"/>
                <a:gd name="T5" fmla="*/ 6 h 610"/>
                <a:gd name="T6" fmla="*/ 789 w 811"/>
                <a:gd name="T7" fmla="*/ 15 h 610"/>
                <a:gd name="T8" fmla="*/ 800 w 811"/>
                <a:gd name="T9" fmla="*/ 27 h 610"/>
                <a:gd name="T10" fmla="*/ 807 w 811"/>
                <a:gd name="T11" fmla="*/ 41 h 610"/>
                <a:gd name="T12" fmla="*/ 811 w 811"/>
                <a:gd name="T13" fmla="*/ 56 h 610"/>
                <a:gd name="T14" fmla="*/ 810 w 811"/>
                <a:gd name="T15" fmla="*/ 72 h 610"/>
                <a:gd name="T16" fmla="*/ 804 w 811"/>
                <a:gd name="T17" fmla="*/ 87 h 610"/>
                <a:gd name="T18" fmla="*/ 796 w 811"/>
                <a:gd name="T19" fmla="*/ 101 h 610"/>
                <a:gd name="T20" fmla="*/ 382 w 811"/>
                <a:gd name="T21" fmla="*/ 588 h 610"/>
                <a:gd name="T22" fmla="*/ 369 w 811"/>
                <a:gd name="T23" fmla="*/ 600 h 610"/>
                <a:gd name="T24" fmla="*/ 353 w 811"/>
                <a:gd name="T25" fmla="*/ 607 h 610"/>
                <a:gd name="T26" fmla="*/ 336 w 811"/>
                <a:gd name="T27" fmla="*/ 610 h 610"/>
                <a:gd name="T28" fmla="*/ 317 w 811"/>
                <a:gd name="T29" fmla="*/ 606 h 610"/>
                <a:gd name="T30" fmla="*/ 300 w 811"/>
                <a:gd name="T31" fmla="*/ 598 h 610"/>
                <a:gd name="T32" fmla="*/ 24 w 811"/>
                <a:gd name="T33" fmla="*/ 388 h 610"/>
                <a:gd name="T34" fmla="*/ 12 w 811"/>
                <a:gd name="T35" fmla="*/ 376 h 610"/>
                <a:gd name="T36" fmla="*/ 5 w 811"/>
                <a:gd name="T37" fmla="*/ 363 h 610"/>
                <a:gd name="T38" fmla="*/ 0 w 811"/>
                <a:gd name="T39" fmla="*/ 348 h 610"/>
                <a:gd name="T40" fmla="*/ 0 w 811"/>
                <a:gd name="T41" fmla="*/ 333 h 610"/>
                <a:gd name="T42" fmla="*/ 4 w 811"/>
                <a:gd name="T43" fmla="*/ 318 h 610"/>
                <a:gd name="T44" fmla="*/ 12 w 811"/>
                <a:gd name="T45" fmla="*/ 303 h 610"/>
                <a:gd name="T46" fmla="*/ 23 w 811"/>
                <a:gd name="T47" fmla="*/ 292 h 610"/>
                <a:gd name="T48" fmla="*/ 37 w 811"/>
                <a:gd name="T49" fmla="*/ 283 h 610"/>
                <a:gd name="T50" fmla="*/ 52 w 811"/>
                <a:gd name="T51" fmla="*/ 280 h 610"/>
                <a:gd name="T52" fmla="*/ 67 w 811"/>
                <a:gd name="T53" fmla="*/ 279 h 610"/>
                <a:gd name="T54" fmla="*/ 82 w 811"/>
                <a:gd name="T55" fmla="*/ 283 h 610"/>
                <a:gd name="T56" fmla="*/ 96 w 811"/>
                <a:gd name="T57" fmla="*/ 291 h 610"/>
                <a:gd name="T58" fmla="*/ 327 w 811"/>
                <a:gd name="T59" fmla="*/ 465 h 610"/>
                <a:gd name="T60" fmla="*/ 704 w 811"/>
                <a:gd name="T61" fmla="*/ 22 h 610"/>
                <a:gd name="T62" fmla="*/ 716 w 811"/>
                <a:gd name="T63" fmla="*/ 11 h 610"/>
                <a:gd name="T64" fmla="*/ 730 w 811"/>
                <a:gd name="T65" fmla="*/ 3 h 610"/>
                <a:gd name="T66" fmla="*/ 745 w 811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10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10"/>
                  </a:lnTo>
                  <a:lnTo>
                    <a:pt x="317" y="606"/>
                  </a:lnTo>
                  <a:lnTo>
                    <a:pt x="300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5"/>
                  </a:lnTo>
                  <a:lnTo>
                    <a:pt x="704" y="22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1608601" y="5779730"/>
            <a:ext cx="546100" cy="550863"/>
            <a:chOff x="1604963" y="5775326"/>
            <a:chExt cx="546100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1" name="Freeform 133"/>
            <p:cNvSpPr>
              <a:spLocks/>
            </p:cNvSpPr>
            <p:nvPr/>
          </p:nvSpPr>
          <p:spPr bwMode="auto">
            <a:xfrm>
              <a:off x="1976438" y="6149976"/>
              <a:ext cx="100012" cy="101600"/>
            </a:xfrm>
            <a:custGeom>
              <a:avLst/>
              <a:gdLst>
                <a:gd name="T0" fmla="*/ 61 w 633"/>
                <a:gd name="T1" fmla="*/ 0 h 639"/>
                <a:gd name="T2" fmla="*/ 77 w 633"/>
                <a:gd name="T3" fmla="*/ 2 h 639"/>
                <a:gd name="T4" fmla="*/ 91 w 633"/>
                <a:gd name="T5" fmla="*/ 9 h 639"/>
                <a:gd name="T6" fmla="*/ 104 w 633"/>
                <a:gd name="T7" fmla="*/ 19 h 639"/>
                <a:gd name="T8" fmla="*/ 317 w 633"/>
                <a:gd name="T9" fmla="*/ 233 h 639"/>
                <a:gd name="T10" fmla="*/ 530 w 633"/>
                <a:gd name="T11" fmla="*/ 19 h 639"/>
                <a:gd name="T12" fmla="*/ 543 w 633"/>
                <a:gd name="T13" fmla="*/ 9 h 639"/>
                <a:gd name="T14" fmla="*/ 558 w 633"/>
                <a:gd name="T15" fmla="*/ 2 h 639"/>
                <a:gd name="T16" fmla="*/ 573 w 633"/>
                <a:gd name="T17" fmla="*/ 0 h 639"/>
                <a:gd name="T18" fmla="*/ 588 w 633"/>
                <a:gd name="T19" fmla="*/ 2 h 639"/>
                <a:gd name="T20" fmla="*/ 603 w 633"/>
                <a:gd name="T21" fmla="*/ 9 h 639"/>
                <a:gd name="T22" fmla="*/ 616 w 633"/>
                <a:gd name="T23" fmla="*/ 19 h 639"/>
                <a:gd name="T24" fmla="*/ 626 w 633"/>
                <a:gd name="T25" fmla="*/ 32 h 639"/>
                <a:gd name="T26" fmla="*/ 631 w 633"/>
                <a:gd name="T27" fmla="*/ 46 h 639"/>
                <a:gd name="T28" fmla="*/ 633 w 633"/>
                <a:gd name="T29" fmla="*/ 61 h 639"/>
                <a:gd name="T30" fmla="*/ 631 w 633"/>
                <a:gd name="T31" fmla="*/ 77 h 639"/>
                <a:gd name="T32" fmla="*/ 626 w 633"/>
                <a:gd name="T33" fmla="*/ 91 h 639"/>
                <a:gd name="T34" fmla="*/ 616 w 633"/>
                <a:gd name="T35" fmla="*/ 104 h 639"/>
                <a:gd name="T36" fmla="*/ 402 w 633"/>
                <a:gd name="T37" fmla="*/ 320 h 639"/>
                <a:gd name="T38" fmla="*/ 616 w 633"/>
                <a:gd name="T39" fmla="*/ 535 h 639"/>
                <a:gd name="T40" fmla="*/ 626 w 633"/>
                <a:gd name="T41" fmla="*/ 548 h 639"/>
                <a:gd name="T42" fmla="*/ 631 w 633"/>
                <a:gd name="T43" fmla="*/ 563 h 639"/>
                <a:gd name="T44" fmla="*/ 633 w 633"/>
                <a:gd name="T45" fmla="*/ 578 h 639"/>
                <a:gd name="T46" fmla="*/ 631 w 633"/>
                <a:gd name="T47" fmla="*/ 594 h 639"/>
                <a:gd name="T48" fmla="*/ 626 w 633"/>
                <a:gd name="T49" fmla="*/ 609 h 639"/>
                <a:gd name="T50" fmla="*/ 616 w 633"/>
                <a:gd name="T51" fmla="*/ 622 h 639"/>
                <a:gd name="T52" fmla="*/ 603 w 633"/>
                <a:gd name="T53" fmla="*/ 631 h 639"/>
                <a:gd name="T54" fmla="*/ 588 w 633"/>
                <a:gd name="T55" fmla="*/ 637 h 639"/>
                <a:gd name="T56" fmla="*/ 573 w 633"/>
                <a:gd name="T57" fmla="*/ 639 h 639"/>
                <a:gd name="T58" fmla="*/ 558 w 633"/>
                <a:gd name="T59" fmla="*/ 637 h 639"/>
                <a:gd name="T60" fmla="*/ 543 w 633"/>
                <a:gd name="T61" fmla="*/ 631 h 639"/>
                <a:gd name="T62" fmla="*/ 530 w 633"/>
                <a:gd name="T63" fmla="*/ 622 h 639"/>
                <a:gd name="T64" fmla="*/ 317 w 633"/>
                <a:gd name="T65" fmla="*/ 406 h 639"/>
                <a:gd name="T66" fmla="*/ 104 w 633"/>
                <a:gd name="T67" fmla="*/ 622 h 639"/>
                <a:gd name="T68" fmla="*/ 91 w 633"/>
                <a:gd name="T69" fmla="*/ 631 h 639"/>
                <a:gd name="T70" fmla="*/ 77 w 633"/>
                <a:gd name="T71" fmla="*/ 637 h 639"/>
                <a:gd name="T72" fmla="*/ 61 w 633"/>
                <a:gd name="T73" fmla="*/ 639 h 639"/>
                <a:gd name="T74" fmla="*/ 46 w 633"/>
                <a:gd name="T75" fmla="*/ 637 h 639"/>
                <a:gd name="T76" fmla="*/ 30 w 633"/>
                <a:gd name="T77" fmla="*/ 631 h 639"/>
                <a:gd name="T78" fmla="*/ 18 w 633"/>
                <a:gd name="T79" fmla="*/ 622 h 639"/>
                <a:gd name="T80" fmla="*/ 8 w 633"/>
                <a:gd name="T81" fmla="*/ 609 h 639"/>
                <a:gd name="T82" fmla="*/ 3 w 633"/>
                <a:gd name="T83" fmla="*/ 594 h 639"/>
                <a:gd name="T84" fmla="*/ 0 w 633"/>
                <a:gd name="T85" fmla="*/ 578 h 639"/>
                <a:gd name="T86" fmla="*/ 3 w 633"/>
                <a:gd name="T87" fmla="*/ 563 h 639"/>
                <a:gd name="T88" fmla="*/ 8 w 633"/>
                <a:gd name="T89" fmla="*/ 548 h 639"/>
                <a:gd name="T90" fmla="*/ 18 w 633"/>
                <a:gd name="T91" fmla="*/ 535 h 639"/>
                <a:gd name="T92" fmla="*/ 231 w 633"/>
                <a:gd name="T93" fmla="*/ 320 h 639"/>
                <a:gd name="T94" fmla="*/ 18 w 633"/>
                <a:gd name="T95" fmla="*/ 104 h 639"/>
                <a:gd name="T96" fmla="*/ 8 w 633"/>
                <a:gd name="T97" fmla="*/ 91 h 639"/>
                <a:gd name="T98" fmla="*/ 3 w 633"/>
                <a:gd name="T99" fmla="*/ 77 h 639"/>
                <a:gd name="T100" fmla="*/ 0 w 633"/>
                <a:gd name="T101" fmla="*/ 61 h 639"/>
                <a:gd name="T102" fmla="*/ 3 w 633"/>
                <a:gd name="T103" fmla="*/ 46 h 639"/>
                <a:gd name="T104" fmla="*/ 8 w 633"/>
                <a:gd name="T105" fmla="*/ 32 h 639"/>
                <a:gd name="T106" fmla="*/ 18 w 633"/>
                <a:gd name="T107" fmla="*/ 19 h 639"/>
                <a:gd name="T108" fmla="*/ 32 w 633"/>
                <a:gd name="T109" fmla="*/ 9 h 639"/>
                <a:gd name="T110" fmla="*/ 46 w 633"/>
                <a:gd name="T111" fmla="*/ 2 h 639"/>
                <a:gd name="T112" fmla="*/ 61 w 633"/>
                <a:gd name="T113" fmla="*/ 0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3" h="639">
                  <a:moveTo>
                    <a:pt x="61" y="0"/>
                  </a:moveTo>
                  <a:lnTo>
                    <a:pt x="77" y="2"/>
                  </a:lnTo>
                  <a:lnTo>
                    <a:pt x="91" y="9"/>
                  </a:lnTo>
                  <a:lnTo>
                    <a:pt x="104" y="19"/>
                  </a:lnTo>
                  <a:lnTo>
                    <a:pt x="317" y="233"/>
                  </a:lnTo>
                  <a:lnTo>
                    <a:pt x="530" y="19"/>
                  </a:lnTo>
                  <a:lnTo>
                    <a:pt x="543" y="9"/>
                  </a:lnTo>
                  <a:lnTo>
                    <a:pt x="558" y="2"/>
                  </a:lnTo>
                  <a:lnTo>
                    <a:pt x="573" y="0"/>
                  </a:lnTo>
                  <a:lnTo>
                    <a:pt x="588" y="2"/>
                  </a:lnTo>
                  <a:lnTo>
                    <a:pt x="603" y="9"/>
                  </a:lnTo>
                  <a:lnTo>
                    <a:pt x="616" y="19"/>
                  </a:lnTo>
                  <a:lnTo>
                    <a:pt x="626" y="32"/>
                  </a:lnTo>
                  <a:lnTo>
                    <a:pt x="631" y="46"/>
                  </a:lnTo>
                  <a:lnTo>
                    <a:pt x="633" y="61"/>
                  </a:lnTo>
                  <a:lnTo>
                    <a:pt x="631" y="77"/>
                  </a:lnTo>
                  <a:lnTo>
                    <a:pt x="626" y="91"/>
                  </a:lnTo>
                  <a:lnTo>
                    <a:pt x="616" y="104"/>
                  </a:lnTo>
                  <a:lnTo>
                    <a:pt x="402" y="320"/>
                  </a:lnTo>
                  <a:lnTo>
                    <a:pt x="616" y="535"/>
                  </a:lnTo>
                  <a:lnTo>
                    <a:pt x="626" y="548"/>
                  </a:lnTo>
                  <a:lnTo>
                    <a:pt x="631" y="563"/>
                  </a:lnTo>
                  <a:lnTo>
                    <a:pt x="633" y="578"/>
                  </a:lnTo>
                  <a:lnTo>
                    <a:pt x="631" y="594"/>
                  </a:lnTo>
                  <a:lnTo>
                    <a:pt x="626" y="609"/>
                  </a:lnTo>
                  <a:lnTo>
                    <a:pt x="616" y="622"/>
                  </a:lnTo>
                  <a:lnTo>
                    <a:pt x="603" y="631"/>
                  </a:lnTo>
                  <a:lnTo>
                    <a:pt x="588" y="637"/>
                  </a:lnTo>
                  <a:lnTo>
                    <a:pt x="573" y="639"/>
                  </a:lnTo>
                  <a:lnTo>
                    <a:pt x="558" y="637"/>
                  </a:lnTo>
                  <a:lnTo>
                    <a:pt x="543" y="631"/>
                  </a:lnTo>
                  <a:lnTo>
                    <a:pt x="530" y="622"/>
                  </a:lnTo>
                  <a:lnTo>
                    <a:pt x="317" y="406"/>
                  </a:lnTo>
                  <a:lnTo>
                    <a:pt x="104" y="622"/>
                  </a:lnTo>
                  <a:lnTo>
                    <a:pt x="91" y="631"/>
                  </a:lnTo>
                  <a:lnTo>
                    <a:pt x="77" y="637"/>
                  </a:lnTo>
                  <a:lnTo>
                    <a:pt x="61" y="639"/>
                  </a:lnTo>
                  <a:lnTo>
                    <a:pt x="46" y="637"/>
                  </a:lnTo>
                  <a:lnTo>
                    <a:pt x="30" y="631"/>
                  </a:lnTo>
                  <a:lnTo>
                    <a:pt x="18" y="622"/>
                  </a:lnTo>
                  <a:lnTo>
                    <a:pt x="8" y="609"/>
                  </a:lnTo>
                  <a:lnTo>
                    <a:pt x="3" y="594"/>
                  </a:lnTo>
                  <a:lnTo>
                    <a:pt x="0" y="578"/>
                  </a:lnTo>
                  <a:lnTo>
                    <a:pt x="3" y="563"/>
                  </a:lnTo>
                  <a:lnTo>
                    <a:pt x="8" y="548"/>
                  </a:lnTo>
                  <a:lnTo>
                    <a:pt x="18" y="535"/>
                  </a:lnTo>
                  <a:lnTo>
                    <a:pt x="231" y="320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3" y="77"/>
                  </a:lnTo>
                  <a:lnTo>
                    <a:pt x="0" y="61"/>
                  </a:lnTo>
                  <a:lnTo>
                    <a:pt x="3" y="46"/>
                  </a:lnTo>
                  <a:lnTo>
                    <a:pt x="8" y="32"/>
                  </a:lnTo>
                  <a:lnTo>
                    <a:pt x="18" y="19"/>
                  </a:lnTo>
                  <a:lnTo>
                    <a:pt x="32" y="9"/>
                  </a:lnTo>
                  <a:lnTo>
                    <a:pt x="46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4"/>
            <p:cNvSpPr>
              <a:spLocks noEditPoints="1"/>
            </p:cNvSpPr>
            <p:nvPr/>
          </p:nvSpPr>
          <p:spPr bwMode="auto">
            <a:xfrm>
              <a:off x="1604963" y="5775326"/>
              <a:ext cx="546100" cy="550863"/>
            </a:xfrm>
            <a:custGeom>
              <a:avLst/>
              <a:gdLst>
                <a:gd name="T0" fmla="*/ 2397 w 3441"/>
                <a:gd name="T1" fmla="*/ 2064 h 3474"/>
                <a:gd name="T2" fmla="*/ 2144 w 3441"/>
                <a:gd name="T3" fmla="*/ 2256 h 3474"/>
                <a:gd name="T4" fmla="*/ 2005 w 3441"/>
                <a:gd name="T5" fmla="*/ 2547 h 3474"/>
                <a:gd name="T6" fmla="*/ 1997 w 3441"/>
                <a:gd name="T7" fmla="*/ 2757 h 3474"/>
                <a:gd name="T8" fmla="*/ 2008 w 3441"/>
                <a:gd name="T9" fmla="*/ 2830 h 3474"/>
                <a:gd name="T10" fmla="*/ 2039 w 3441"/>
                <a:gd name="T11" fmla="*/ 2926 h 3474"/>
                <a:gd name="T12" fmla="*/ 2081 w 3441"/>
                <a:gd name="T13" fmla="*/ 3016 h 3474"/>
                <a:gd name="T14" fmla="*/ 2127 w 3441"/>
                <a:gd name="T15" fmla="*/ 3085 h 3474"/>
                <a:gd name="T16" fmla="*/ 2191 w 3441"/>
                <a:gd name="T17" fmla="*/ 3159 h 3474"/>
                <a:gd name="T18" fmla="*/ 2415 w 3441"/>
                <a:gd name="T19" fmla="*/ 3306 h 3474"/>
                <a:gd name="T20" fmla="*/ 2724 w 3441"/>
                <a:gd name="T21" fmla="*/ 3348 h 3474"/>
                <a:gd name="T22" fmla="*/ 3027 w 3441"/>
                <a:gd name="T23" fmla="*/ 3238 h 3474"/>
                <a:gd name="T24" fmla="*/ 3240 w 3441"/>
                <a:gd name="T25" fmla="*/ 3001 h 3474"/>
                <a:gd name="T26" fmla="*/ 3319 w 3441"/>
                <a:gd name="T27" fmla="*/ 2682 h 3474"/>
                <a:gd name="T28" fmla="*/ 3250 w 3441"/>
                <a:gd name="T29" fmla="*/ 2383 h 3474"/>
                <a:gd name="T30" fmla="*/ 3108 w 3441"/>
                <a:gd name="T31" fmla="*/ 2192 h 3474"/>
                <a:gd name="T32" fmla="*/ 3045 w 3441"/>
                <a:gd name="T33" fmla="*/ 2140 h 3474"/>
                <a:gd name="T34" fmla="*/ 2926 w 3441"/>
                <a:gd name="T35" fmla="*/ 2070 h 3474"/>
                <a:gd name="T36" fmla="*/ 2833 w 3441"/>
                <a:gd name="T37" fmla="*/ 2036 h 3474"/>
                <a:gd name="T38" fmla="*/ 2726 w 3441"/>
                <a:gd name="T39" fmla="*/ 2015 h 3474"/>
                <a:gd name="T40" fmla="*/ 611 w 3441"/>
                <a:gd name="T41" fmla="*/ 135 h 3474"/>
                <a:gd name="T42" fmla="*/ 345 w 3441"/>
                <a:gd name="T43" fmla="*/ 264 h 3474"/>
                <a:gd name="T44" fmla="*/ 170 w 3441"/>
                <a:gd name="T45" fmla="*/ 502 h 3474"/>
                <a:gd name="T46" fmla="*/ 121 w 3441"/>
                <a:gd name="T47" fmla="*/ 2549 h 3474"/>
                <a:gd name="T48" fmla="*/ 196 w 3441"/>
                <a:gd name="T49" fmla="*/ 2845 h 3474"/>
                <a:gd name="T50" fmla="*/ 392 w 3441"/>
                <a:gd name="T51" fmla="*/ 3063 h 3474"/>
                <a:gd name="T52" fmla="*/ 673 w 3441"/>
                <a:gd name="T53" fmla="*/ 3166 h 3474"/>
                <a:gd name="T54" fmla="*/ 2000 w 3441"/>
                <a:gd name="T55" fmla="*/ 3115 h 3474"/>
                <a:gd name="T56" fmla="*/ 1937 w 3441"/>
                <a:gd name="T57" fmla="*/ 3000 h 3474"/>
                <a:gd name="T58" fmla="*/ 1885 w 3441"/>
                <a:gd name="T59" fmla="*/ 2826 h 3474"/>
                <a:gd name="T60" fmla="*/ 1871 w 3441"/>
                <a:gd name="T61" fmla="*/ 2682 h 3474"/>
                <a:gd name="T62" fmla="*/ 1595 w 3441"/>
                <a:gd name="T63" fmla="*/ 2609 h 3474"/>
                <a:gd name="T64" fmla="*/ 1581 w 3441"/>
                <a:gd name="T65" fmla="*/ 2524 h 3474"/>
                <a:gd name="T66" fmla="*/ 1913 w 3441"/>
                <a:gd name="T67" fmla="*/ 2430 h 3474"/>
                <a:gd name="T68" fmla="*/ 2090 w 3441"/>
                <a:gd name="T69" fmla="*/ 2134 h 3474"/>
                <a:gd name="T70" fmla="*/ 2376 w 3441"/>
                <a:gd name="T71" fmla="*/ 1942 h 3474"/>
                <a:gd name="T72" fmla="*/ 2693 w 3441"/>
                <a:gd name="T73" fmla="*/ 1890 h 3474"/>
                <a:gd name="T74" fmla="*/ 2866 w 3441"/>
                <a:gd name="T75" fmla="*/ 1919 h 3474"/>
                <a:gd name="T76" fmla="*/ 2984 w 3441"/>
                <a:gd name="T77" fmla="*/ 1963 h 3474"/>
                <a:gd name="T78" fmla="*/ 3125 w 3441"/>
                <a:gd name="T79" fmla="*/ 2049 h 3474"/>
                <a:gd name="T80" fmla="*/ 3126 w 3441"/>
                <a:gd name="T81" fmla="*/ 618 h 3474"/>
                <a:gd name="T82" fmla="*/ 2998 w 3441"/>
                <a:gd name="T83" fmla="*/ 349 h 3474"/>
                <a:gd name="T84" fmla="*/ 2764 w 3441"/>
                <a:gd name="T85" fmla="*/ 172 h 3474"/>
                <a:gd name="T86" fmla="*/ 735 w 3441"/>
                <a:gd name="T87" fmla="*/ 123 h 3474"/>
                <a:gd name="T88" fmla="*/ 2731 w 3441"/>
                <a:gd name="T89" fmla="*/ 30 h 3474"/>
                <a:gd name="T90" fmla="*/ 3020 w 3441"/>
                <a:gd name="T91" fmla="*/ 195 h 3474"/>
                <a:gd name="T92" fmla="*/ 3208 w 3441"/>
                <a:gd name="T93" fmla="*/ 470 h 3474"/>
                <a:gd name="T94" fmla="*/ 3259 w 3441"/>
                <a:gd name="T95" fmla="*/ 2177 h 3474"/>
                <a:gd name="T96" fmla="*/ 3413 w 3441"/>
                <a:gd name="T97" fmla="*/ 2474 h 3474"/>
                <a:gd name="T98" fmla="*/ 3428 w 3441"/>
                <a:gd name="T99" fmla="*/ 2824 h 3474"/>
                <a:gd name="T100" fmla="*/ 3297 w 3441"/>
                <a:gd name="T101" fmla="*/ 3138 h 3474"/>
                <a:gd name="T102" fmla="*/ 3052 w 3441"/>
                <a:gd name="T103" fmla="*/ 3366 h 3474"/>
                <a:gd name="T104" fmla="*/ 2727 w 3441"/>
                <a:gd name="T105" fmla="*/ 3471 h 3474"/>
                <a:gd name="T106" fmla="*/ 2386 w 3441"/>
                <a:gd name="T107" fmla="*/ 3425 h 3474"/>
                <a:gd name="T108" fmla="*/ 735 w 3441"/>
                <a:gd name="T109" fmla="*/ 3291 h 3474"/>
                <a:gd name="T110" fmla="*/ 404 w 3441"/>
                <a:gd name="T111" fmla="*/ 3212 h 3474"/>
                <a:gd name="T112" fmla="*/ 150 w 3441"/>
                <a:gd name="T113" fmla="*/ 2998 h 3474"/>
                <a:gd name="T114" fmla="*/ 13 w 3441"/>
                <a:gd name="T115" fmla="*/ 2690 h 3474"/>
                <a:gd name="T116" fmla="*/ 13 w 3441"/>
                <a:gd name="T117" fmla="*/ 601 h 3474"/>
                <a:gd name="T118" fmla="*/ 150 w 3441"/>
                <a:gd name="T119" fmla="*/ 293 h 3474"/>
                <a:gd name="T120" fmla="*/ 404 w 3441"/>
                <a:gd name="T121" fmla="*/ 81 h 3474"/>
                <a:gd name="T122" fmla="*/ 735 w 3441"/>
                <a:gd name="T123" fmla="*/ 0 h 3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41" h="3474">
                  <a:moveTo>
                    <a:pt x="2656" y="2012"/>
                  </a:moveTo>
                  <a:lnTo>
                    <a:pt x="2588" y="2015"/>
                  </a:lnTo>
                  <a:lnTo>
                    <a:pt x="2522" y="2025"/>
                  </a:lnTo>
                  <a:lnTo>
                    <a:pt x="2459" y="2041"/>
                  </a:lnTo>
                  <a:lnTo>
                    <a:pt x="2397" y="2064"/>
                  </a:lnTo>
                  <a:lnTo>
                    <a:pt x="2339" y="2092"/>
                  </a:lnTo>
                  <a:lnTo>
                    <a:pt x="2285" y="2126"/>
                  </a:lnTo>
                  <a:lnTo>
                    <a:pt x="2234" y="2165"/>
                  </a:lnTo>
                  <a:lnTo>
                    <a:pt x="2187" y="2208"/>
                  </a:lnTo>
                  <a:lnTo>
                    <a:pt x="2144" y="2256"/>
                  </a:lnTo>
                  <a:lnTo>
                    <a:pt x="2105" y="2307"/>
                  </a:lnTo>
                  <a:lnTo>
                    <a:pt x="2072" y="2362"/>
                  </a:lnTo>
                  <a:lnTo>
                    <a:pt x="2044" y="2421"/>
                  </a:lnTo>
                  <a:lnTo>
                    <a:pt x="2021" y="2483"/>
                  </a:lnTo>
                  <a:lnTo>
                    <a:pt x="2005" y="2547"/>
                  </a:lnTo>
                  <a:lnTo>
                    <a:pt x="1996" y="2613"/>
                  </a:lnTo>
                  <a:lnTo>
                    <a:pt x="1992" y="2682"/>
                  </a:lnTo>
                  <a:lnTo>
                    <a:pt x="1993" y="2717"/>
                  </a:lnTo>
                  <a:lnTo>
                    <a:pt x="1996" y="2753"/>
                  </a:lnTo>
                  <a:lnTo>
                    <a:pt x="1997" y="2757"/>
                  </a:lnTo>
                  <a:lnTo>
                    <a:pt x="1997" y="2760"/>
                  </a:lnTo>
                  <a:lnTo>
                    <a:pt x="2001" y="2792"/>
                  </a:lnTo>
                  <a:lnTo>
                    <a:pt x="2007" y="2822"/>
                  </a:lnTo>
                  <a:lnTo>
                    <a:pt x="2007" y="2825"/>
                  </a:lnTo>
                  <a:lnTo>
                    <a:pt x="2008" y="2830"/>
                  </a:lnTo>
                  <a:lnTo>
                    <a:pt x="2016" y="2860"/>
                  </a:lnTo>
                  <a:lnTo>
                    <a:pt x="2026" y="2890"/>
                  </a:lnTo>
                  <a:lnTo>
                    <a:pt x="2027" y="2894"/>
                  </a:lnTo>
                  <a:lnTo>
                    <a:pt x="2028" y="2897"/>
                  </a:lnTo>
                  <a:lnTo>
                    <a:pt x="2039" y="2926"/>
                  </a:lnTo>
                  <a:lnTo>
                    <a:pt x="2050" y="2954"/>
                  </a:lnTo>
                  <a:lnTo>
                    <a:pt x="2052" y="2959"/>
                  </a:lnTo>
                  <a:lnTo>
                    <a:pt x="2055" y="2963"/>
                  </a:lnTo>
                  <a:lnTo>
                    <a:pt x="2068" y="2990"/>
                  </a:lnTo>
                  <a:lnTo>
                    <a:pt x="2081" y="3016"/>
                  </a:lnTo>
                  <a:lnTo>
                    <a:pt x="2085" y="3021"/>
                  </a:lnTo>
                  <a:lnTo>
                    <a:pt x="2087" y="3026"/>
                  </a:lnTo>
                  <a:lnTo>
                    <a:pt x="2119" y="3074"/>
                  </a:lnTo>
                  <a:lnTo>
                    <a:pt x="2122" y="3079"/>
                  </a:lnTo>
                  <a:lnTo>
                    <a:pt x="2127" y="3085"/>
                  </a:lnTo>
                  <a:lnTo>
                    <a:pt x="2144" y="3106"/>
                  </a:lnTo>
                  <a:lnTo>
                    <a:pt x="2162" y="3128"/>
                  </a:lnTo>
                  <a:lnTo>
                    <a:pt x="2166" y="3133"/>
                  </a:lnTo>
                  <a:lnTo>
                    <a:pt x="2171" y="3138"/>
                  </a:lnTo>
                  <a:lnTo>
                    <a:pt x="2191" y="3159"/>
                  </a:lnTo>
                  <a:lnTo>
                    <a:pt x="2213" y="3179"/>
                  </a:lnTo>
                  <a:lnTo>
                    <a:pt x="2259" y="3217"/>
                  </a:lnTo>
                  <a:lnTo>
                    <a:pt x="2308" y="3252"/>
                  </a:lnTo>
                  <a:lnTo>
                    <a:pt x="2360" y="3281"/>
                  </a:lnTo>
                  <a:lnTo>
                    <a:pt x="2415" y="3306"/>
                  </a:lnTo>
                  <a:lnTo>
                    <a:pt x="2472" y="3325"/>
                  </a:lnTo>
                  <a:lnTo>
                    <a:pt x="2532" y="3340"/>
                  </a:lnTo>
                  <a:lnTo>
                    <a:pt x="2593" y="3349"/>
                  </a:lnTo>
                  <a:lnTo>
                    <a:pt x="2656" y="3351"/>
                  </a:lnTo>
                  <a:lnTo>
                    <a:pt x="2724" y="3348"/>
                  </a:lnTo>
                  <a:lnTo>
                    <a:pt x="2790" y="3338"/>
                  </a:lnTo>
                  <a:lnTo>
                    <a:pt x="2853" y="3322"/>
                  </a:lnTo>
                  <a:lnTo>
                    <a:pt x="2914" y="3299"/>
                  </a:lnTo>
                  <a:lnTo>
                    <a:pt x="2972" y="3271"/>
                  </a:lnTo>
                  <a:lnTo>
                    <a:pt x="3027" y="3238"/>
                  </a:lnTo>
                  <a:lnTo>
                    <a:pt x="3078" y="3199"/>
                  </a:lnTo>
                  <a:lnTo>
                    <a:pt x="3125" y="3155"/>
                  </a:lnTo>
                  <a:lnTo>
                    <a:pt x="3168" y="3107"/>
                  </a:lnTo>
                  <a:lnTo>
                    <a:pt x="3207" y="3056"/>
                  </a:lnTo>
                  <a:lnTo>
                    <a:pt x="3240" y="3001"/>
                  </a:lnTo>
                  <a:lnTo>
                    <a:pt x="3268" y="2942"/>
                  </a:lnTo>
                  <a:lnTo>
                    <a:pt x="3290" y="2881"/>
                  </a:lnTo>
                  <a:lnTo>
                    <a:pt x="3307" y="2817"/>
                  </a:lnTo>
                  <a:lnTo>
                    <a:pt x="3316" y="2750"/>
                  </a:lnTo>
                  <a:lnTo>
                    <a:pt x="3319" y="2682"/>
                  </a:lnTo>
                  <a:lnTo>
                    <a:pt x="3317" y="2618"/>
                  </a:lnTo>
                  <a:lnTo>
                    <a:pt x="3309" y="2556"/>
                  </a:lnTo>
                  <a:lnTo>
                    <a:pt x="3294" y="2497"/>
                  </a:lnTo>
                  <a:lnTo>
                    <a:pt x="3274" y="2438"/>
                  </a:lnTo>
                  <a:lnTo>
                    <a:pt x="3250" y="2383"/>
                  </a:lnTo>
                  <a:lnTo>
                    <a:pt x="3221" y="2331"/>
                  </a:lnTo>
                  <a:lnTo>
                    <a:pt x="3187" y="2281"/>
                  </a:lnTo>
                  <a:lnTo>
                    <a:pt x="3150" y="2235"/>
                  </a:lnTo>
                  <a:lnTo>
                    <a:pt x="3129" y="2212"/>
                  </a:lnTo>
                  <a:lnTo>
                    <a:pt x="3108" y="2192"/>
                  </a:lnTo>
                  <a:lnTo>
                    <a:pt x="3103" y="2187"/>
                  </a:lnTo>
                  <a:lnTo>
                    <a:pt x="3099" y="2184"/>
                  </a:lnTo>
                  <a:lnTo>
                    <a:pt x="3078" y="2165"/>
                  </a:lnTo>
                  <a:lnTo>
                    <a:pt x="3055" y="2147"/>
                  </a:lnTo>
                  <a:lnTo>
                    <a:pt x="3045" y="2140"/>
                  </a:lnTo>
                  <a:lnTo>
                    <a:pt x="2997" y="2107"/>
                  </a:lnTo>
                  <a:lnTo>
                    <a:pt x="2992" y="2105"/>
                  </a:lnTo>
                  <a:lnTo>
                    <a:pt x="2987" y="2102"/>
                  </a:lnTo>
                  <a:lnTo>
                    <a:pt x="2935" y="2074"/>
                  </a:lnTo>
                  <a:lnTo>
                    <a:pt x="2926" y="2070"/>
                  </a:lnTo>
                  <a:lnTo>
                    <a:pt x="2898" y="2058"/>
                  </a:lnTo>
                  <a:lnTo>
                    <a:pt x="2869" y="2047"/>
                  </a:lnTo>
                  <a:lnTo>
                    <a:pt x="2866" y="2046"/>
                  </a:lnTo>
                  <a:lnTo>
                    <a:pt x="2863" y="2045"/>
                  </a:lnTo>
                  <a:lnTo>
                    <a:pt x="2833" y="2036"/>
                  </a:lnTo>
                  <a:lnTo>
                    <a:pt x="2802" y="2028"/>
                  </a:lnTo>
                  <a:lnTo>
                    <a:pt x="2798" y="2027"/>
                  </a:lnTo>
                  <a:lnTo>
                    <a:pt x="2795" y="2027"/>
                  </a:lnTo>
                  <a:lnTo>
                    <a:pt x="2734" y="2017"/>
                  </a:lnTo>
                  <a:lnTo>
                    <a:pt x="2726" y="2015"/>
                  </a:lnTo>
                  <a:lnTo>
                    <a:pt x="2691" y="2013"/>
                  </a:lnTo>
                  <a:lnTo>
                    <a:pt x="2656" y="2012"/>
                  </a:lnTo>
                  <a:close/>
                  <a:moveTo>
                    <a:pt x="735" y="123"/>
                  </a:moveTo>
                  <a:lnTo>
                    <a:pt x="673" y="126"/>
                  </a:lnTo>
                  <a:lnTo>
                    <a:pt x="611" y="135"/>
                  </a:lnTo>
                  <a:lnTo>
                    <a:pt x="552" y="150"/>
                  </a:lnTo>
                  <a:lnTo>
                    <a:pt x="496" y="172"/>
                  </a:lnTo>
                  <a:lnTo>
                    <a:pt x="443" y="198"/>
                  </a:lnTo>
                  <a:lnTo>
                    <a:pt x="392" y="228"/>
                  </a:lnTo>
                  <a:lnTo>
                    <a:pt x="345" y="264"/>
                  </a:lnTo>
                  <a:lnTo>
                    <a:pt x="301" y="304"/>
                  </a:lnTo>
                  <a:lnTo>
                    <a:pt x="261" y="349"/>
                  </a:lnTo>
                  <a:lnTo>
                    <a:pt x="226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8" y="558"/>
                  </a:lnTo>
                  <a:lnTo>
                    <a:pt x="133" y="618"/>
                  </a:lnTo>
                  <a:lnTo>
                    <a:pt x="125" y="679"/>
                  </a:lnTo>
                  <a:lnTo>
                    <a:pt x="121" y="742"/>
                  </a:lnTo>
                  <a:lnTo>
                    <a:pt x="121" y="2549"/>
                  </a:lnTo>
                  <a:lnTo>
                    <a:pt x="125" y="2613"/>
                  </a:lnTo>
                  <a:lnTo>
                    <a:pt x="133" y="2675"/>
                  </a:lnTo>
                  <a:lnTo>
                    <a:pt x="148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6" y="2896"/>
                  </a:lnTo>
                  <a:lnTo>
                    <a:pt x="261" y="2944"/>
                  </a:lnTo>
                  <a:lnTo>
                    <a:pt x="301" y="2987"/>
                  </a:lnTo>
                  <a:lnTo>
                    <a:pt x="345" y="3027"/>
                  </a:lnTo>
                  <a:lnTo>
                    <a:pt x="392" y="3063"/>
                  </a:lnTo>
                  <a:lnTo>
                    <a:pt x="443" y="3094"/>
                  </a:lnTo>
                  <a:lnTo>
                    <a:pt x="496" y="3120"/>
                  </a:lnTo>
                  <a:lnTo>
                    <a:pt x="552" y="3141"/>
                  </a:lnTo>
                  <a:lnTo>
                    <a:pt x="611" y="3156"/>
                  </a:lnTo>
                  <a:lnTo>
                    <a:pt x="673" y="3166"/>
                  </a:lnTo>
                  <a:lnTo>
                    <a:pt x="735" y="3169"/>
                  </a:lnTo>
                  <a:lnTo>
                    <a:pt x="2039" y="3169"/>
                  </a:lnTo>
                  <a:lnTo>
                    <a:pt x="2029" y="3155"/>
                  </a:lnTo>
                  <a:lnTo>
                    <a:pt x="2001" y="3116"/>
                  </a:lnTo>
                  <a:lnTo>
                    <a:pt x="2000" y="3115"/>
                  </a:lnTo>
                  <a:lnTo>
                    <a:pt x="1999" y="3113"/>
                  </a:lnTo>
                  <a:lnTo>
                    <a:pt x="1970" y="3064"/>
                  </a:lnTo>
                  <a:lnTo>
                    <a:pt x="1944" y="3012"/>
                  </a:lnTo>
                  <a:lnTo>
                    <a:pt x="1941" y="3005"/>
                  </a:lnTo>
                  <a:lnTo>
                    <a:pt x="1937" y="3000"/>
                  </a:lnTo>
                  <a:lnTo>
                    <a:pt x="1921" y="2958"/>
                  </a:lnTo>
                  <a:lnTo>
                    <a:pt x="1913" y="2933"/>
                  </a:lnTo>
                  <a:lnTo>
                    <a:pt x="1901" y="2894"/>
                  </a:lnTo>
                  <a:lnTo>
                    <a:pt x="1892" y="2861"/>
                  </a:lnTo>
                  <a:lnTo>
                    <a:pt x="1885" y="2826"/>
                  </a:lnTo>
                  <a:lnTo>
                    <a:pt x="1882" y="2805"/>
                  </a:lnTo>
                  <a:lnTo>
                    <a:pt x="1878" y="2784"/>
                  </a:lnTo>
                  <a:lnTo>
                    <a:pt x="1875" y="2756"/>
                  </a:lnTo>
                  <a:lnTo>
                    <a:pt x="1872" y="2719"/>
                  </a:lnTo>
                  <a:lnTo>
                    <a:pt x="1871" y="2682"/>
                  </a:lnTo>
                  <a:lnTo>
                    <a:pt x="1872" y="2651"/>
                  </a:lnTo>
                  <a:lnTo>
                    <a:pt x="1874" y="2620"/>
                  </a:lnTo>
                  <a:lnTo>
                    <a:pt x="1630" y="2620"/>
                  </a:lnTo>
                  <a:lnTo>
                    <a:pt x="1611" y="2617"/>
                  </a:lnTo>
                  <a:lnTo>
                    <a:pt x="1595" y="2609"/>
                  </a:lnTo>
                  <a:lnTo>
                    <a:pt x="1581" y="2595"/>
                  </a:lnTo>
                  <a:lnTo>
                    <a:pt x="1572" y="2579"/>
                  </a:lnTo>
                  <a:lnTo>
                    <a:pt x="1570" y="2560"/>
                  </a:lnTo>
                  <a:lnTo>
                    <a:pt x="1572" y="2541"/>
                  </a:lnTo>
                  <a:lnTo>
                    <a:pt x="1581" y="2524"/>
                  </a:lnTo>
                  <a:lnTo>
                    <a:pt x="1595" y="2511"/>
                  </a:lnTo>
                  <a:lnTo>
                    <a:pt x="1611" y="2502"/>
                  </a:lnTo>
                  <a:lnTo>
                    <a:pt x="1630" y="2499"/>
                  </a:lnTo>
                  <a:lnTo>
                    <a:pt x="1893" y="2499"/>
                  </a:lnTo>
                  <a:lnTo>
                    <a:pt x="1913" y="2430"/>
                  </a:lnTo>
                  <a:lnTo>
                    <a:pt x="1937" y="2364"/>
                  </a:lnTo>
                  <a:lnTo>
                    <a:pt x="1969" y="2301"/>
                  </a:lnTo>
                  <a:lnTo>
                    <a:pt x="2004" y="2242"/>
                  </a:lnTo>
                  <a:lnTo>
                    <a:pt x="2045" y="2186"/>
                  </a:lnTo>
                  <a:lnTo>
                    <a:pt x="2090" y="2134"/>
                  </a:lnTo>
                  <a:lnTo>
                    <a:pt x="2141" y="2085"/>
                  </a:lnTo>
                  <a:lnTo>
                    <a:pt x="2194" y="2042"/>
                  </a:lnTo>
                  <a:lnTo>
                    <a:pt x="2251" y="2004"/>
                  </a:lnTo>
                  <a:lnTo>
                    <a:pt x="2311" y="1970"/>
                  </a:lnTo>
                  <a:lnTo>
                    <a:pt x="2376" y="1942"/>
                  </a:lnTo>
                  <a:lnTo>
                    <a:pt x="2443" y="1919"/>
                  </a:lnTo>
                  <a:lnTo>
                    <a:pt x="2511" y="1903"/>
                  </a:lnTo>
                  <a:lnTo>
                    <a:pt x="2582" y="1893"/>
                  </a:lnTo>
                  <a:lnTo>
                    <a:pt x="2656" y="1889"/>
                  </a:lnTo>
                  <a:lnTo>
                    <a:pt x="2693" y="1890"/>
                  </a:lnTo>
                  <a:lnTo>
                    <a:pt x="2730" y="1893"/>
                  </a:lnTo>
                  <a:lnTo>
                    <a:pt x="2757" y="1897"/>
                  </a:lnTo>
                  <a:lnTo>
                    <a:pt x="2799" y="1903"/>
                  </a:lnTo>
                  <a:lnTo>
                    <a:pt x="2834" y="1911"/>
                  </a:lnTo>
                  <a:lnTo>
                    <a:pt x="2866" y="1919"/>
                  </a:lnTo>
                  <a:lnTo>
                    <a:pt x="2905" y="1931"/>
                  </a:lnTo>
                  <a:lnTo>
                    <a:pt x="2930" y="1940"/>
                  </a:lnTo>
                  <a:lnTo>
                    <a:pt x="2970" y="1956"/>
                  </a:lnTo>
                  <a:lnTo>
                    <a:pt x="2978" y="1960"/>
                  </a:lnTo>
                  <a:lnTo>
                    <a:pt x="2984" y="1963"/>
                  </a:lnTo>
                  <a:lnTo>
                    <a:pt x="3035" y="1989"/>
                  </a:lnTo>
                  <a:lnTo>
                    <a:pt x="3082" y="2017"/>
                  </a:lnTo>
                  <a:lnTo>
                    <a:pt x="3084" y="2018"/>
                  </a:lnTo>
                  <a:lnTo>
                    <a:pt x="3086" y="2020"/>
                  </a:lnTo>
                  <a:lnTo>
                    <a:pt x="3125" y="2049"/>
                  </a:lnTo>
                  <a:lnTo>
                    <a:pt x="3131" y="2053"/>
                  </a:lnTo>
                  <a:lnTo>
                    <a:pt x="3139" y="2058"/>
                  </a:lnTo>
                  <a:lnTo>
                    <a:pt x="3139" y="742"/>
                  </a:lnTo>
                  <a:lnTo>
                    <a:pt x="3136" y="679"/>
                  </a:lnTo>
                  <a:lnTo>
                    <a:pt x="3126" y="618"/>
                  </a:lnTo>
                  <a:lnTo>
                    <a:pt x="3111" y="558"/>
                  </a:lnTo>
                  <a:lnTo>
                    <a:pt x="3091" y="502"/>
                  </a:lnTo>
                  <a:lnTo>
                    <a:pt x="3065" y="447"/>
                  </a:lnTo>
                  <a:lnTo>
                    <a:pt x="3034" y="396"/>
                  </a:lnTo>
                  <a:lnTo>
                    <a:pt x="2998" y="349"/>
                  </a:lnTo>
                  <a:lnTo>
                    <a:pt x="2958" y="304"/>
                  </a:lnTo>
                  <a:lnTo>
                    <a:pt x="2915" y="264"/>
                  </a:lnTo>
                  <a:lnTo>
                    <a:pt x="2868" y="228"/>
                  </a:lnTo>
                  <a:lnTo>
                    <a:pt x="2818" y="198"/>
                  </a:lnTo>
                  <a:lnTo>
                    <a:pt x="2764" y="172"/>
                  </a:lnTo>
                  <a:lnTo>
                    <a:pt x="2707" y="150"/>
                  </a:lnTo>
                  <a:lnTo>
                    <a:pt x="2649" y="135"/>
                  </a:lnTo>
                  <a:lnTo>
                    <a:pt x="2588" y="126"/>
                  </a:lnTo>
                  <a:lnTo>
                    <a:pt x="2524" y="123"/>
                  </a:lnTo>
                  <a:lnTo>
                    <a:pt x="735" y="123"/>
                  </a:lnTo>
                  <a:close/>
                  <a:moveTo>
                    <a:pt x="735" y="0"/>
                  </a:moveTo>
                  <a:lnTo>
                    <a:pt x="2524" y="0"/>
                  </a:lnTo>
                  <a:lnTo>
                    <a:pt x="2595" y="4"/>
                  </a:lnTo>
                  <a:lnTo>
                    <a:pt x="2664" y="13"/>
                  </a:lnTo>
                  <a:lnTo>
                    <a:pt x="2731" y="30"/>
                  </a:lnTo>
                  <a:lnTo>
                    <a:pt x="2795" y="52"/>
                  </a:lnTo>
                  <a:lnTo>
                    <a:pt x="2856" y="81"/>
                  </a:lnTo>
                  <a:lnTo>
                    <a:pt x="2914" y="113"/>
                  </a:lnTo>
                  <a:lnTo>
                    <a:pt x="2969" y="152"/>
                  </a:lnTo>
                  <a:lnTo>
                    <a:pt x="3020" y="195"/>
                  </a:lnTo>
                  <a:lnTo>
                    <a:pt x="3067" y="242"/>
                  </a:lnTo>
                  <a:lnTo>
                    <a:pt x="3110" y="293"/>
                  </a:lnTo>
                  <a:lnTo>
                    <a:pt x="3148" y="349"/>
                  </a:lnTo>
                  <a:lnTo>
                    <a:pt x="3181" y="408"/>
                  </a:lnTo>
                  <a:lnTo>
                    <a:pt x="3208" y="470"/>
                  </a:lnTo>
                  <a:lnTo>
                    <a:pt x="3230" y="534"/>
                  </a:lnTo>
                  <a:lnTo>
                    <a:pt x="3246" y="601"/>
                  </a:lnTo>
                  <a:lnTo>
                    <a:pt x="3256" y="671"/>
                  </a:lnTo>
                  <a:lnTo>
                    <a:pt x="3259" y="742"/>
                  </a:lnTo>
                  <a:lnTo>
                    <a:pt x="3259" y="2177"/>
                  </a:lnTo>
                  <a:lnTo>
                    <a:pt x="3300" y="2230"/>
                  </a:lnTo>
                  <a:lnTo>
                    <a:pt x="3336" y="2286"/>
                  </a:lnTo>
                  <a:lnTo>
                    <a:pt x="3367" y="2346"/>
                  </a:lnTo>
                  <a:lnTo>
                    <a:pt x="3393" y="2409"/>
                  </a:lnTo>
                  <a:lnTo>
                    <a:pt x="3413" y="2474"/>
                  </a:lnTo>
                  <a:lnTo>
                    <a:pt x="3428" y="2541"/>
                  </a:lnTo>
                  <a:lnTo>
                    <a:pt x="3438" y="2611"/>
                  </a:lnTo>
                  <a:lnTo>
                    <a:pt x="3441" y="2682"/>
                  </a:lnTo>
                  <a:lnTo>
                    <a:pt x="3438" y="2754"/>
                  </a:lnTo>
                  <a:lnTo>
                    <a:pt x="3428" y="2824"/>
                  </a:lnTo>
                  <a:lnTo>
                    <a:pt x="3413" y="2891"/>
                  </a:lnTo>
                  <a:lnTo>
                    <a:pt x="3391" y="2958"/>
                  </a:lnTo>
                  <a:lnTo>
                    <a:pt x="3365" y="3021"/>
                  </a:lnTo>
                  <a:lnTo>
                    <a:pt x="3333" y="3081"/>
                  </a:lnTo>
                  <a:lnTo>
                    <a:pt x="3297" y="3138"/>
                  </a:lnTo>
                  <a:lnTo>
                    <a:pt x="3256" y="3192"/>
                  </a:lnTo>
                  <a:lnTo>
                    <a:pt x="3211" y="3242"/>
                  </a:lnTo>
                  <a:lnTo>
                    <a:pt x="3162" y="3287"/>
                  </a:lnTo>
                  <a:lnTo>
                    <a:pt x="3108" y="3329"/>
                  </a:lnTo>
                  <a:lnTo>
                    <a:pt x="3052" y="3366"/>
                  </a:lnTo>
                  <a:lnTo>
                    <a:pt x="2992" y="3397"/>
                  </a:lnTo>
                  <a:lnTo>
                    <a:pt x="2929" y="3424"/>
                  </a:lnTo>
                  <a:lnTo>
                    <a:pt x="2864" y="3446"/>
                  </a:lnTo>
                  <a:lnTo>
                    <a:pt x="2797" y="3461"/>
                  </a:lnTo>
                  <a:lnTo>
                    <a:pt x="2727" y="3471"/>
                  </a:lnTo>
                  <a:lnTo>
                    <a:pt x="2656" y="3474"/>
                  </a:lnTo>
                  <a:lnTo>
                    <a:pt x="2585" y="3471"/>
                  </a:lnTo>
                  <a:lnTo>
                    <a:pt x="2517" y="3461"/>
                  </a:lnTo>
                  <a:lnTo>
                    <a:pt x="2450" y="3446"/>
                  </a:lnTo>
                  <a:lnTo>
                    <a:pt x="2386" y="3425"/>
                  </a:lnTo>
                  <a:lnTo>
                    <a:pt x="2323" y="3399"/>
                  </a:lnTo>
                  <a:lnTo>
                    <a:pt x="2264" y="3368"/>
                  </a:lnTo>
                  <a:lnTo>
                    <a:pt x="2208" y="3332"/>
                  </a:lnTo>
                  <a:lnTo>
                    <a:pt x="2156" y="3291"/>
                  </a:lnTo>
                  <a:lnTo>
                    <a:pt x="735" y="3291"/>
                  </a:lnTo>
                  <a:lnTo>
                    <a:pt x="664" y="3287"/>
                  </a:lnTo>
                  <a:lnTo>
                    <a:pt x="595" y="3278"/>
                  </a:lnTo>
                  <a:lnTo>
                    <a:pt x="529" y="3261"/>
                  </a:lnTo>
                  <a:lnTo>
                    <a:pt x="465" y="3239"/>
                  </a:lnTo>
                  <a:lnTo>
                    <a:pt x="404" y="3212"/>
                  </a:lnTo>
                  <a:lnTo>
                    <a:pt x="345" y="3178"/>
                  </a:lnTo>
                  <a:lnTo>
                    <a:pt x="291" y="3140"/>
                  </a:lnTo>
                  <a:lnTo>
                    <a:pt x="240" y="3097"/>
                  </a:lnTo>
                  <a:lnTo>
                    <a:pt x="192" y="3049"/>
                  </a:lnTo>
                  <a:lnTo>
                    <a:pt x="150" y="2998"/>
                  </a:lnTo>
                  <a:lnTo>
                    <a:pt x="112" y="2942"/>
                  </a:lnTo>
                  <a:lnTo>
                    <a:pt x="79" y="2884"/>
                  </a:lnTo>
                  <a:lnTo>
                    <a:pt x="52" y="2822"/>
                  </a:lnTo>
                  <a:lnTo>
                    <a:pt x="29" y="2757"/>
                  </a:lnTo>
                  <a:lnTo>
                    <a:pt x="13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3" y="601"/>
                  </a:lnTo>
                  <a:lnTo>
                    <a:pt x="29" y="534"/>
                  </a:lnTo>
                  <a:lnTo>
                    <a:pt x="52" y="470"/>
                  </a:lnTo>
                  <a:lnTo>
                    <a:pt x="79" y="408"/>
                  </a:lnTo>
                  <a:lnTo>
                    <a:pt x="112" y="349"/>
                  </a:lnTo>
                  <a:lnTo>
                    <a:pt x="150" y="293"/>
                  </a:lnTo>
                  <a:lnTo>
                    <a:pt x="192" y="242"/>
                  </a:lnTo>
                  <a:lnTo>
                    <a:pt x="240" y="195"/>
                  </a:lnTo>
                  <a:lnTo>
                    <a:pt x="291" y="152"/>
                  </a:lnTo>
                  <a:lnTo>
                    <a:pt x="345" y="113"/>
                  </a:lnTo>
                  <a:lnTo>
                    <a:pt x="404" y="81"/>
                  </a:lnTo>
                  <a:lnTo>
                    <a:pt x="465" y="52"/>
                  </a:lnTo>
                  <a:lnTo>
                    <a:pt x="529" y="30"/>
                  </a:lnTo>
                  <a:lnTo>
                    <a:pt x="595" y="13"/>
                  </a:lnTo>
                  <a:lnTo>
                    <a:pt x="664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5"/>
            <p:cNvSpPr>
              <a:spLocks/>
            </p:cNvSpPr>
            <p:nvPr/>
          </p:nvSpPr>
          <p:spPr bwMode="auto">
            <a:xfrm>
              <a:off x="1854200" y="5891213"/>
              <a:ext cx="192087" cy="19050"/>
            </a:xfrm>
            <a:custGeom>
              <a:avLst/>
              <a:gdLst>
                <a:gd name="T0" fmla="*/ 60 w 1207"/>
                <a:gd name="T1" fmla="*/ 0 h 121"/>
                <a:gd name="T2" fmla="*/ 1147 w 1207"/>
                <a:gd name="T3" fmla="*/ 0 h 121"/>
                <a:gd name="T4" fmla="*/ 1166 w 1207"/>
                <a:gd name="T5" fmla="*/ 3 h 121"/>
                <a:gd name="T6" fmla="*/ 1182 w 1207"/>
                <a:gd name="T7" fmla="*/ 11 h 121"/>
                <a:gd name="T8" fmla="*/ 1195 w 1207"/>
                <a:gd name="T9" fmla="*/ 25 h 121"/>
                <a:gd name="T10" fmla="*/ 1204 w 1207"/>
                <a:gd name="T11" fmla="*/ 41 h 121"/>
                <a:gd name="T12" fmla="*/ 1207 w 1207"/>
                <a:gd name="T13" fmla="*/ 60 h 121"/>
                <a:gd name="T14" fmla="*/ 1204 w 1207"/>
                <a:gd name="T15" fmla="*/ 80 h 121"/>
                <a:gd name="T16" fmla="*/ 1195 w 1207"/>
                <a:gd name="T17" fmla="*/ 96 h 121"/>
                <a:gd name="T18" fmla="*/ 1182 w 1207"/>
                <a:gd name="T19" fmla="*/ 110 h 121"/>
                <a:gd name="T20" fmla="*/ 1166 w 1207"/>
                <a:gd name="T21" fmla="*/ 119 h 121"/>
                <a:gd name="T22" fmla="*/ 1147 w 1207"/>
                <a:gd name="T23" fmla="*/ 121 h 121"/>
                <a:gd name="T24" fmla="*/ 60 w 1207"/>
                <a:gd name="T25" fmla="*/ 121 h 121"/>
                <a:gd name="T26" fmla="*/ 41 w 1207"/>
                <a:gd name="T27" fmla="*/ 119 h 121"/>
                <a:gd name="T28" fmla="*/ 25 w 1207"/>
                <a:gd name="T29" fmla="*/ 110 h 121"/>
                <a:gd name="T30" fmla="*/ 11 w 1207"/>
                <a:gd name="T31" fmla="*/ 96 h 121"/>
                <a:gd name="T32" fmla="*/ 2 w 1207"/>
                <a:gd name="T33" fmla="*/ 80 h 121"/>
                <a:gd name="T34" fmla="*/ 0 w 1207"/>
                <a:gd name="T35" fmla="*/ 60 h 121"/>
                <a:gd name="T36" fmla="*/ 2 w 1207"/>
                <a:gd name="T37" fmla="*/ 41 h 121"/>
                <a:gd name="T38" fmla="*/ 11 w 1207"/>
                <a:gd name="T39" fmla="*/ 25 h 121"/>
                <a:gd name="T40" fmla="*/ 25 w 1207"/>
                <a:gd name="T41" fmla="*/ 11 h 121"/>
                <a:gd name="T42" fmla="*/ 41 w 1207"/>
                <a:gd name="T43" fmla="*/ 3 h 121"/>
                <a:gd name="T44" fmla="*/ 60 w 120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1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5"/>
                  </a:lnTo>
                  <a:lnTo>
                    <a:pt x="1204" y="41"/>
                  </a:lnTo>
                  <a:lnTo>
                    <a:pt x="1207" y="60"/>
                  </a:lnTo>
                  <a:lnTo>
                    <a:pt x="1204" y="80"/>
                  </a:lnTo>
                  <a:lnTo>
                    <a:pt x="1195" y="96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6"/>
            <p:cNvSpPr>
              <a:spLocks/>
            </p:cNvSpPr>
            <p:nvPr/>
          </p:nvSpPr>
          <p:spPr bwMode="auto">
            <a:xfrm>
              <a:off x="1854200" y="6027738"/>
              <a:ext cx="192087" cy="19050"/>
            </a:xfrm>
            <a:custGeom>
              <a:avLst/>
              <a:gdLst>
                <a:gd name="T0" fmla="*/ 60 w 1207"/>
                <a:gd name="T1" fmla="*/ 0 h 122"/>
                <a:gd name="T2" fmla="*/ 1147 w 1207"/>
                <a:gd name="T3" fmla="*/ 0 h 122"/>
                <a:gd name="T4" fmla="*/ 1166 w 1207"/>
                <a:gd name="T5" fmla="*/ 3 h 122"/>
                <a:gd name="T6" fmla="*/ 1182 w 1207"/>
                <a:gd name="T7" fmla="*/ 11 h 122"/>
                <a:gd name="T8" fmla="*/ 1195 w 1207"/>
                <a:gd name="T9" fmla="*/ 24 h 122"/>
                <a:gd name="T10" fmla="*/ 1204 w 1207"/>
                <a:gd name="T11" fmla="*/ 42 h 122"/>
                <a:gd name="T12" fmla="*/ 1207 w 1207"/>
                <a:gd name="T13" fmla="*/ 61 h 122"/>
                <a:gd name="T14" fmla="*/ 1204 w 1207"/>
                <a:gd name="T15" fmla="*/ 81 h 122"/>
                <a:gd name="T16" fmla="*/ 1195 w 1207"/>
                <a:gd name="T17" fmla="*/ 97 h 122"/>
                <a:gd name="T18" fmla="*/ 1182 w 1207"/>
                <a:gd name="T19" fmla="*/ 110 h 122"/>
                <a:gd name="T20" fmla="*/ 1166 w 1207"/>
                <a:gd name="T21" fmla="*/ 119 h 122"/>
                <a:gd name="T22" fmla="*/ 1147 w 1207"/>
                <a:gd name="T23" fmla="*/ 122 h 122"/>
                <a:gd name="T24" fmla="*/ 60 w 1207"/>
                <a:gd name="T25" fmla="*/ 122 h 122"/>
                <a:gd name="T26" fmla="*/ 41 w 1207"/>
                <a:gd name="T27" fmla="*/ 119 h 122"/>
                <a:gd name="T28" fmla="*/ 25 w 1207"/>
                <a:gd name="T29" fmla="*/ 110 h 122"/>
                <a:gd name="T30" fmla="*/ 11 w 1207"/>
                <a:gd name="T31" fmla="*/ 97 h 122"/>
                <a:gd name="T32" fmla="*/ 2 w 1207"/>
                <a:gd name="T33" fmla="*/ 81 h 122"/>
                <a:gd name="T34" fmla="*/ 0 w 1207"/>
                <a:gd name="T35" fmla="*/ 61 h 122"/>
                <a:gd name="T36" fmla="*/ 2 w 1207"/>
                <a:gd name="T37" fmla="*/ 42 h 122"/>
                <a:gd name="T38" fmla="*/ 11 w 1207"/>
                <a:gd name="T39" fmla="*/ 24 h 122"/>
                <a:gd name="T40" fmla="*/ 25 w 1207"/>
                <a:gd name="T41" fmla="*/ 11 h 122"/>
                <a:gd name="T42" fmla="*/ 41 w 1207"/>
                <a:gd name="T43" fmla="*/ 3 h 122"/>
                <a:gd name="T44" fmla="*/ 60 w 120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2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4"/>
                  </a:lnTo>
                  <a:lnTo>
                    <a:pt x="1204" y="42"/>
                  </a:lnTo>
                  <a:lnTo>
                    <a:pt x="1207" y="61"/>
                  </a:lnTo>
                  <a:lnTo>
                    <a:pt x="1204" y="81"/>
                  </a:lnTo>
                  <a:lnTo>
                    <a:pt x="1195" y="97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2" y="81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37"/>
            <p:cNvSpPr>
              <a:spLocks/>
            </p:cNvSpPr>
            <p:nvPr/>
          </p:nvSpPr>
          <p:spPr bwMode="auto">
            <a:xfrm>
              <a:off x="1676400" y="5843588"/>
              <a:ext cx="128587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1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1 h 609"/>
                <a:gd name="T16" fmla="*/ 804 w 811"/>
                <a:gd name="T17" fmla="*/ 87 h 609"/>
                <a:gd name="T18" fmla="*/ 796 w 811"/>
                <a:gd name="T19" fmla="*/ 101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24 w 811"/>
                <a:gd name="T29" fmla="*/ 608 h 609"/>
                <a:gd name="T30" fmla="*/ 311 w 811"/>
                <a:gd name="T31" fmla="*/ 604 h 609"/>
                <a:gd name="T32" fmla="*/ 300 w 811"/>
                <a:gd name="T33" fmla="*/ 597 h 609"/>
                <a:gd name="T34" fmla="*/ 24 w 811"/>
                <a:gd name="T35" fmla="*/ 388 h 609"/>
                <a:gd name="T36" fmla="*/ 12 w 811"/>
                <a:gd name="T37" fmla="*/ 376 h 609"/>
                <a:gd name="T38" fmla="*/ 5 w 811"/>
                <a:gd name="T39" fmla="*/ 363 h 609"/>
                <a:gd name="T40" fmla="*/ 0 w 811"/>
                <a:gd name="T41" fmla="*/ 348 h 609"/>
                <a:gd name="T42" fmla="*/ 0 w 811"/>
                <a:gd name="T43" fmla="*/ 333 h 609"/>
                <a:gd name="T44" fmla="*/ 4 w 811"/>
                <a:gd name="T45" fmla="*/ 318 h 609"/>
                <a:gd name="T46" fmla="*/ 12 w 811"/>
                <a:gd name="T47" fmla="*/ 303 h 609"/>
                <a:gd name="T48" fmla="*/ 23 w 811"/>
                <a:gd name="T49" fmla="*/ 292 h 609"/>
                <a:gd name="T50" fmla="*/ 37 w 811"/>
                <a:gd name="T51" fmla="*/ 283 h 609"/>
                <a:gd name="T52" fmla="*/ 52 w 811"/>
                <a:gd name="T53" fmla="*/ 280 h 609"/>
                <a:gd name="T54" fmla="*/ 67 w 811"/>
                <a:gd name="T55" fmla="*/ 279 h 609"/>
                <a:gd name="T56" fmla="*/ 82 w 811"/>
                <a:gd name="T57" fmla="*/ 283 h 609"/>
                <a:gd name="T58" fmla="*/ 96 w 811"/>
                <a:gd name="T59" fmla="*/ 290 h 609"/>
                <a:gd name="T60" fmla="*/ 327 w 811"/>
                <a:gd name="T61" fmla="*/ 465 h 609"/>
                <a:gd name="T62" fmla="*/ 704 w 811"/>
                <a:gd name="T63" fmla="*/ 21 h 609"/>
                <a:gd name="T64" fmla="*/ 716 w 811"/>
                <a:gd name="T65" fmla="*/ 11 h 609"/>
                <a:gd name="T66" fmla="*/ 730 w 811"/>
                <a:gd name="T67" fmla="*/ 3 h 609"/>
                <a:gd name="T68" fmla="*/ 745 w 811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1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24" y="608"/>
                  </a:lnTo>
                  <a:lnTo>
                    <a:pt x="311" y="604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0"/>
                  </a:lnTo>
                  <a:lnTo>
                    <a:pt x="327" y="465"/>
                  </a:lnTo>
                  <a:lnTo>
                    <a:pt x="704" y="21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38"/>
            <p:cNvSpPr>
              <a:spLocks/>
            </p:cNvSpPr>
            <p:nvPr/>
          </p:nvSpPr>
          <p:spPr bwMode="auto">
            <a:xfrm>
              <a:off x="1676400" y="5978526"/>
              <a:ext cx="128587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2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2 h 609"/>
                <a:gd name="T16" fmla="*/ 804 w 811"/>
                <a:gd name="T17" fmla="*/ 87 h 609"/>
                <a:gd name="T18" fmla="*/ 796 w 811"/>
                <a:gd name="T19" fmla="*/ 100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17 w 811"/>
                <a:gd name="T29" fmla="*/ 607 h 609"/>
                <a:gd name="T30" fmla="*/ 300 w 811"/>
                <a:gd name="T31" fmla="*/ 597 h 609"/>
                <a:gd name="T32" fmla="*/ 24 w 811"/>
                <a:gd name="T33" fmla="*/ 388 h 609"/>
                <a:gd name="T34" fmla="*/ 12 w 811"/>
                <a:gd name="T35" fmla="*/ 377 h 609"/>
                <a:gd name="T36" fmla="*/ 5 w 811"/>
                <a:gd name="T37" fmla="*/ 363 h 609"/>
                <a:gd name="T38" fmla="*/ 0 w 811"/>
                <a:gd name="T39" fmla="*/ 349 h 609"/>
                <a:gd name="T40" fmla="*/ 0 w 811"/>
                <a:gd name="T41" fmla="*/ 332 h 609"/>
                <a:gd name="T42" fmla="*/ 4 w 811"/>
                <a:gd name="T43" fmla="*/ 317 h 609"/>
                <a:gd name="T44" fmla="*/ 12 w 811"/>
                <a:gd name="T45" fmla="*/ 303 h 609"/>
                <a:gd name="T46" fmla="*/ 23 w 811"/>
                <a:gd name="T47" fmla="*/ 291 h 609"/>
                <a:gd name="T48" fmla="*/ 37 w 811"/>
                <a:gd name="T49" fmla="*/ 284 h 609"/>
                <a:gd name="T50" fmla="*/ 52 w 811"/>
                <a:gd name="T51" fmla="*/ 279 h 609"/>
                <a:gd name="T52" fmla="*/ 67 w 811"/>
                <a:gd name="T53" fmla="*/ 279 h 609"/>
                <a:gd name="T54" fmla="*/ 82 w 811"/>
                <a:gd name="T55" fmla="*/ 283 h 609"/>
                <a:gd name="T56" fmla="*/ 96 w 811"/>
                <a:gd name="T57" fmla="*/ 291 h 609"/>
                <a:gd name="T58" fmla="*/ 327 w 811"/>
                <a:gd name="T59" fmla="*/ 466 h 609"/>
                <a:gd name="T60" fmla="*/ 704 w 811"/>
                <a:gd name="T61" fmla="*/ 21 h 609"/>
                <a:gd name="T62" fmla="*/ 716 w 811"/>
                <a:gd name="T63" fmla="*/ 10 h 609"/>
                <a:gd name="T64" fmla="*/ 730 w 811"/>
                <a:gd name="T65" fmla="*/ 4 h 609"/>
                <a:gd name="T66" fmla="*/ 745 w 811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2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0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17" y="607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6"/>
                  </a:lnTo>
                  <a:lnTo>
                    <a:pt x="704" y="21"/>
                  </a:lnTo>
                  <a:lnTo>
                    <a:pt x="716" y="10"/>
                  </a:lnTo>
                  <a:lnTo>
                    <a:pt x="730" y="4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39"/>
            <p:cNvSpPr>
              <a:spLocks/>
            </p:cNvSpPr>
            <p:nvPr/>
          </p:nvSpPr>
          <p:spPr bwMode="auto">
            <a:xfrm>
              <a:off x="1676400" y="6122988"/>
              <a:ext cx="128587" cy="96838"/>
            </a:xfrm>
            <a:custGeom>
              <a:avLst/>
              <a:gdLst>
                <a:gd name="T0" fmla="*/ 745 w 811"/>
                <a:gd name="T1" fmla="*/ 0 h 610"/>
                <a:gd name="T2" fmla="*/ 761 w 811"/>
                <a:gd name="T3" fmla="*/ 1 h 610"/>
                <a:gd name="T4" fmla="*/ 776 w 811"/>
                <a:gd name="T5" fmla="*/ 6 h 610"/>
                <a:gd name="T6" fmla="*/ 789 w 811"/>
                <a:gd name="T7" fmla="*/ 15 h 610"/>
                <a:gd name="T8" fmla="*/ 800 w 811"/>
                <a:gd name="T9" fmla="*/ 27 h 610"/>
                <a:gd name="T10" fmla="*/ 807 w 811"/>
                <a:gd name="T11" fmla="*/ 41 h 610"/>
                <a:gd name="T12" fmla="*/ 811 w 811"/>
                <a:gd name="T13" fmla="*/ 56 h 610"/>
                <a:gd name="T14" fmla="*/ 810 w 811"/>
                <a:gd name="T15" fmla="*/ 72 h 610"/>
                <a:gd name="T16" fmla="*/ 804 w 811"/>
                <a:gd name="T17" fmla="*/ 87 h 610"/>
                <a:gd name="T18" fmla="*/ 796 w 811"/>
                <a:gd name="T19" fmla="*/ 101 h 610"/>
                <a:gd name="T20" fmla="*/ 382 w 811"/>
                <a:gd name="T21" fmla="*/ 588 h 610"/>
                <a:gd name="T22" fmla="*/ 369 w 811"/>
                <a:gd name="T23" fmla="*/ 600 h 610"/>
                <a:gd name="T24" fmla="*/ 353 w 811"/>
                <a:gd name="T25" fmla="*/ 607 h 610"/>
                <a:gd name="T26" fmla="*/ 336 w 811"/>
                <a:gd name="T27" fmla="*/ 610 h 610"/>
                <a:gd name="T28" fmla="*/ 317 w 811"/>
                <a:gd name="T29" fmla="*/ 606 h 610"/>
                <a:gd name="T30" fmla="*/ 300 w 811"/>
                <a:gd name="T31" fmla="*/ 598 h 610"/>
                <a:gd name="T32" fmla="*/ 24 w 811"/>
                <a:gd name="T33" fmla="*/ 388 h 610"/>
                <a:gd name="T34" fmla="*/ 12 w 811"/>
                <a:gd name="T35" fmla="*/ 376 h 610"/>
                <a:gd name="T36" fmla="*/ 5 w 811"/>
                <a:gd name="T37" fmla="*/ 363 h 610"/>
                <a:gd name="T38" fmla="*/ 0 w 811"/>
                <a:gd name="T39" fmla="*/ 348 h 610"/>
                <a:gd name="T40" fmla="*/ 0 w 811"/>
                <a:gd name="T41" fmla="*/ 333 h 610"/>
                <a:gd name="T42" fmla="*/ 4 w 811"/>
                <a:gd name="T43" fmla="*/ 318 h 610"/>
                <a:gd name="T44" fmla="*/ 12 w 811"/>
                <a:gd name="T45" fmla="*/ 303 h 610"/>
                <a:gd name="T46" fmla="*/ 23 w 811"/>
                <a:gd name="T47" fmla="*/ 292 h 610"/>
                <a:gd name="T48" fmla="*/ 37 w 811"/>
                <a:gd name="T49" fmla="*/ 283 h 610"/>
                <a:gd name="T50" fmla="*/ 52 w 811"/>
                <a:gd name="T51" fmla="*/ 280 h 610"/>
                <a:gd name="T52" fmla="*/ 67 w 811"/>
                <a:gd name="T53" fmla="*/ 279 h 610"/>
                <a:gd name="T54" fmla="*/ 82 w 811"/>
                <a:gd name="T55" fmla="*/ 283 h 610"/>
                <a:gd name="T56" fmla="*/ 96 w 811"/>
                <a:gd name="T57" fmla="*/ 291 h 610"/>
                <a:gd name="T58" fmla="*/ 327 w 811"/>
                <a:gd name="T59" fmla="*/ 465 h 610"/>
                <a:gd name="T60" fmla="*/ 704 w 811"/>
                <a:gd name="T61" fmla="*/ 22 h 610"/>
                <a:gd name="T62" fmla="*/ 716 w 811"/>
                <a:gd name="T63" fmla="*/ 11 h 610"/>
                <a:gd name="T64" fmla="*/ 730 w 811"/>
                <a:gd name="T65" fmla="*/ 3 h 610"/>
                <a:gd name="T66" fmla="*/ 745 w 811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10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10"/>
                  </a:lnTo>
                  <a:lnTo>
                    <a:pt x="317" y="606"/>
                  </a:lnTo>
                  <a:lnTo>
                    <a:pt x="300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5"/>
                  </a:lnTo>
                  <a:lnTo>
                    <a:pt x="704" y="22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73107" y="5779730"/>
            <a:ext cx="546100" cy="550863"/>
            <a:chOff x="665163" y="5775326"/>
            <a:chExt cx="546100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72" name="Freeform 144"/>
            <p:cNvSpPr>
              <a:spLocks/>
            </p:cNvSpPr>
            <p:nvPr/>
          </p:nvSpPr>
          <p:spPr bwMode="auto">
            <a:xfrm>
              <a:off x="1019175" y="6191251"/>
              <a:ext cx="134937" cy="19050"/>
            </a:xfrm>
            <a:custGeom>
              <a:avLst/>
              <a:gdLst>
                <a:gd name="T0" fmla="*/ 59 w 845"/>
                <a:gd name="T1" fmla="*/ 0 h 123"/>
                <a:gd name="T2" fmla="*/ 785 w 845"/>
                <a:gd name="T3" fmla="*/ 0 h 123"/>
                <a:gd name="T4" fmla="*/ 803 w 845"/>
                <a:gd name="T5" fmla="*/ 4 h 123"/>
                <a:gd name="T6" fmla="*/ 820 w 845"/>
                <a:gd name="T7" fmla="*/ 12 h 123"/>
                <a:gd name="T8" fmla="*/ 833 w 845"/>
                <a:gd name="T9" fmla="*/ 25 h 123"/>
                <a:gd name="T10" fmla="*/ 842 w 845"/>
                <a:gd name="T11" fmla="*/ 43 h 123"/>
                <a:gd name="T12" fmla="*/ 845 w 845"/>
                <a:gd name="T13" fmla="*/ 62 h 123"/>
                <a:gd name="T14" fmla="*/ 842 w 845"/>
                <a:gd name="T15" fmla="*/ 81 h 123"/>
                <a:gd name="T16" fmla="*/ 833 w 845"/>
                <a:gd name="T17" fmla="*/ 98 h 123"/>
                <a:gd name="T18" fmla="*/ 820 w 845"/>
                <a:gd name="T19" fmla="*/ 111 h 123"/>
                <a:gd name="T20" fmla="*/ 803 w 845"/>
                <a:gd name="T21" fmla="*/ 120 h 123"/>
                <a:gd name="T22" fmla="*/ 785 w 845"/>
                <a:gd name="T23" fmla="*/ 123 h 123"/>
                <a:gd name="T24" fmla="*/ 59 w 845"/>
                <a:gd name="T25" fmla="*/ 123 h 123"/>
                <a:gd name="T26" fmla="*/ 41 w 845"/>
                <a:gd name="T27" fmla="*/ 120 h 123"/>
                <a:gd name="T28" fmla="*/ 24 w 845"/>
                <a:gd name="T29" fmla="*/ 111 h 123"/>
                <a:gd name="T30" fmla="*/ 11 w 845"/>
                <a:gd name="T31" fmla="*/ 98 h 123"/>
                <a:gd name="T32" fmla="*/ 2 w 845"/>
                <a:gd name="T33" fmla="*/ 81 h 123"/>
                <a:gd name="T34" fmla="*/ 0 w 845"/>
                <a:gd name="T35" fmla="*/ 62 h 123"/>
                <a:gd name="T36" fmla="*/ 2 w 845"/>
                <a:gd name="T37" fmla="*/ 43 h 123"/>
                <a:gd name="T38" fmla="*/ 11 w 845"/>
                <a:gd name="T39" fmla="*/ 25 h 123"/>
                <a:gd name="T40" fmla="*/ 24 w 845"/>
                <a:gd name="T41" fmla="*/ 12 h 123"/>
                <a:gd name="T42" fmla="*/ 41 w 845"/>
                <a:gd name="T43" fmla="*/ 4 h 123"/>
                <a:gd name="T44" fmla="*/ 59 w 84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5" h="123">
                  <a:moveTo>
                    <a:pt x="59" y="0"/>
                  </a:moveTo>
                  <a:lnTo>
                    <a:pt x="785" y="0"/>
                  </a:lnTo>
                  <a:lnTo>
                    <a:pt x="803" y="4"/>
                  </a:lnTo>
                  <a:lnTo>
                    <a:pt x="820" y="12"/>
                  </a:lnTo>
                  <a:lnTo>
                    <a:pt x="833" y="25"/>
                  </a:lnTo>
                  <a:lnTo>
                    <a:pt x="842" y="43"/>
                  </a:lnTo>
                  <a:lnTo>
                    <a:pt x="845" y="62"/>
                  </a:lnTo>
                  <a:lnTo>
                    <a:pt x="842" y="81"/>
                  </a:lnTo>
                  <a:lnTo>
                    <a:pt x="833" y="98"/>
                  </a:lnTo>
                  <a:lnTo>
                    <a:pt x="820" y="111"/>
                  </a:lnTo>
                  <a:lnTo>
                    <a:pt x="803" y="120"/>
                  </a:lnTo>
                  <a:lnTo>
                    <a:pt x="785" y="123"/>
                  </a:lnTo>
                  <a:lnTo>
                    <a:pt x="59" y="123"/>
                  </a:lnTo>
                  <a:lnTo>
                    <a:pt x="41" y="120"/>
                  </a:lnTo>
                  <a:lnTo>
                    <a:pt x="24" y="111"/>
                  </a:lnTo>
                  <a:lnTo>
                    <a:pt x="11" y="98"/>
                  </a:lnTo>
                  <a:lnTo>
                    <a:pt x="2" y="81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4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5"/>
            <p:cNvSpPr>
              <a:spLocks noEditPoints="1"/>
            </p:cNvSpPr>
            <p:nvPr/>
          </p:nvSpPr>
          <p:spPr bwMode="auto">
            <a:xfrm>
              <a:off x="665163" y="5775326"/>
              <a:ext cx="546100" cy="550863"/>
            </a:xfrm>
            <a:custGeom>
              <a:avLst/>
              <a:gdLst>
                <a:gd name="T0" fmla="*/ 2397 w 3441"/>
                <a:gd name="T1" fmla="*/ 2064 h 3474"/>
                <a:gd name="T2" fmla="*/ 2144 w 3441"/>
                <a:gd name="T3" fmla="*/ 2256 h 3474"/>
                <a:gd name="T4" fmla="*/ 2005 w 3441"/>
                <a:gd name="T5" fmla="*/ 2547 h 3474"/>
                <a:gd name="T6" fmla="*/ 1997 w 3441"/>
                <a:gd name="T7" fmla="*/ 2757 h 3474"/>
                <a:gd name="T8" fmla="*/ 2008 w 3441"/>
                <a:gd name="T9" fmla="*/ 2830 h 3474"/>
                <a:gd name="T10" fmla="*/ 2039 w 3441"/>
                <a:gd name="T11" fmla="*/ 2926 h 3474"/>
                <a:gd name="T12" fmla="*/ 2081 w 3441"/>
                <a:gd name="T13" fmla="*/ 3016 h 3474"/>
                <a:gd name="T14" fmla="*/ 2127 w 3441"/>
                <a:gd name="T15" fmla="*/ 3085 h 3474"/>
                <a:gd name="T16" fmla="*/ 2191 w 3441"/>
                <a:gd name="T17" fmla="*/ 3159 h 3474"/>
                <a:gd name="T18" fmla="*/ 2415 w 3441"/>
                <a:gd name="T19" fmla="*/ 3306 h 3474"/>
                <a:gd name="T20" fmla="*/ 2724 w 3441"/>
                <a:gd name="T21" fmla="*/ 3348 h 3474"/>
                <a:gd name="T22" fmla="*/ 3027 w 3441"/>
                <a:gd name="T23" fmla="*/ 3238 h 3474"/>
                <a:gd name="T24" fmla="*/ 3240 w 3441"/>
                <a:gd name="T25" fmla="*/ 3001 h 3474"/>
                <a:gd name="T26" fmla="*/ 3319 w 3441"/>
                <a:gd name="T27" fmla="*/ 2682 h 3474"/>
                <a:gd name="T28" fmla="*/ 3250 w 3441"/>
                <a:gd name="T29" fmla="*/ 2383 h 3474"/>
                <a:gd name="T30" fmla="*/ 3108 w 3441"/>
                <a:gd name="T31" fmla="*/ 2192 h 3474"/>
                <a:gd name="T32" fmla="*/ 3045 w 3441"/>
                <a:gd name="T33" fmla="*/ 2140 h 3474"/>
                <a:gd name="T34" fmla="*/ 2926 w 3441"/>
                <a:gd name="T35" fmla="*/ 2070 h 3474"/>
                <a:gd name="T36" fmla="*/ 2833 w 3441"/>
                <a:gd name="T37" fmla="*/ 2036 h 3474"/>
                <a:gd name="T38" fmla="*/ 2726 w 3441"/>
                <a:gd name="T39" fmla="*/ 2015 h 3474"/>
                <a:gd name="T40" fmla="*/ 611 w 3441"/>
                <a:gd name="T41" fmla="*/ 135 h 3474"/>
                <a:gd name="T42" fmla="*/ 345 w 3441"/>
                <a:gd name="T43" fmla="*/ 264 h 3474"/>
                <a:gd name="T44" fmla="*/ 170 w 3441"/>
                <a:gd name="T45" fmla="*/ 502 h 3474"/>
                <a:gd name="T46" fmla="*/ 121 w 3441"/>
                <a:gd name="T47" fmla="*/ 2549 h 3474"/>
                <a:gd name="T48" fmla="*/ 196 w 3441"/>
                <a:gd name="T49" fmla="*/ 2845 h 3474"/>
                <a:gd name="T50" fmla="*/ 392 w 3441"/>
                <a:gd name="T51" fmla="*/ 3063 h 3474"/>
                <a:gd name="T52" fmla="*/ 673 w 3441"/>
                <a:gd name="T53" fmla="*/ 3166 h 3474"/>
                <a:gd name="T54" fmla="*/ 2000 w 3441"/>
                <a:gd name="T55" fmla="*/ 3115 h 3474"/>
                <a:gd name="T56" fmla="*/ 1937 w 3441"/>
                <a:gd name="T57" fmla="*/ 3000 h 3474"/>
                <a:gd name="T58" fmla="*/ 1885 w 3441"/>
                <a:gd name="T59" fmla="*/ 2826 h 3474"/>
                <a:gd name="T60" fmla="*/ 1871 w 3441"/>
                <a:gd name="T61" fmla="*/ 2682 h 3474"/>
                <a:gd name="T62" fmla="*/ 1595 w 3441"/>
                <a:gd name="T63" fmla="*/ 2609 h 3474"/>
                <a:gd name="T64" fmla="*/ 1581 w 3441"/>
                <a:gd name="T65" fmla="*/ 2524 h 3474"/>
                <a:gd name="T66" fmla="*/ 1913 w 3441"/>
                <a:gd name="T67" fmla="*/ 2430 h 3474"/>
                <a:gd name="T68" fmla="*/ 2090 w 3441"/>
                <a:gd name="T69" fmla="*/ 2134 h 3474"/>
                <a:gd name="T70" fmla="*/ 2376 w 3441"/>
                <a:gd name="T71" fmla="*/ 1942 h 3474"/>
                <a:gd name="T72" fmla="*/ 2693 w 3441"/>
                <a:gd name="T73" fmla="*/ 1890 h 3474"/>
                <a:gd name="T74" fmla="*/ 2866 w 3441"/>
                <a:gd name="T75" fmla="*/ 1919 h 3474"/>
                <a:gd name="T76" fmla="*/ 2984 w 3441"/>
                <a:gd name="T77" fmla="*/ 1963 h 3474"/>
                <a:gd name="T78" fmla="*/ 3125 w 3441"/>
                <a:gd name="T79" fmla="*/ 2049 h 3474"/>
                <a:gd name="T80" fmla="*/ 3126 w 3441"/>
                <a:gd name="T81" fmla="*/ 618 h 3474"/>
                <a:gd name="T82" fmla="*/ 2998 w 3441"/>
                <a:gd name="T83" fmla="*/ 349 h 3474"/>
                <a:gd name="T84" fmla="*/ 2764 w 3441"/>
                <a:gd name="T85" fmla="*/ 172 h 3474"/>
                <a:gd name="T86" fmla="*/ 735 w 3441"/>
                <a:gd name="T87" fmla="*/ 123 h 3474"/>
                <a:gd name="T88" fmla="*/ 2731 w 3441"/>
                <a:gd name="T89" fmla="*/ 30 h 3474"/>
                <a:gd name="T90" fmla="*/ 3020 w 3441"/>
                <a:gd name="T91" fmla="*/ 195 h 3474"/>
                <a:gd name="T92" fmla="*/ 3208 w 3441"/>
                <a:gd name="T93" fmla="*/ 470 h 3474"/>
                <a:gd name="T94" fmla="*/ 3259 w 3441"/>
                <a:gd name="T95" fmla="*/ 2177 h 3474"/>
                <a:gd name="T96" fmla="*/ 3413 w 3441"/>
                <a:gd name="T97" fmla="*/ 2474 h 3474"/>
                <a:gd name="T98" fmla="*/ 3428 w 3441"/>
                <a:gd name="T99" fmla="*/ 2824 h 3474"/>
                <a:gd name="T100" fmla="*/ 3297 w 3441"/>
                <a:gd name="T101" fmla="*/ 3138 h 3474"/>
                <a:gd name="T102" fmla="*/ 3052 w 3441"/>
                <a:gd name="T103" fmla="*/ 3366 h 3474"/>
                <a:gd name="T104" fmla="*/ 2727 w 3441"/>
                <a:gd name="T105" fmla="*/ 3471 h 3474"/>
                <a:gd name="T106" fmla="*/ 2386 w 3441"/>
                <a:gd name="T107" fmla="*/ 3425 h 3474"/>
                <a:gd name="T108" fmla="*/ 735 w 3441"/>
                <a:gd name="T109" fmla="*/ 3291 h 3474"/>
                <a:gd name="T110" fmla="*/ 404 w 3441"/>
                <a:gd name="T111" fmla="*/ 3212 h 3474"/>
                <a:gd name="T112" fmla="*/ 150 w 3441"/>
                <a:gd name="T113" fmla="*/ 2998 h 3474"/>
                <a:gd name="T114" fmla="*/ 13 w 3441"/>
                <a:gd name="T115" fmla="*/ 2690 h 3474"/>
                <a:gd name="T116" fmla="*/ 13 w 3441"/>
                <a:gd name="T117" fmla="*/ 601 h 3474"/>
                <a:gd name="T118" fmla="*/ 150 w 3441"/>
                <a:gd name="T119" fmla="*/ 293 h 3474"/>
                <a:gd name="T120" fmla="*/ 404 w 3441"/>
                <a:gd name="T121" fmla="*/ 81 h 3474"/>
                <a:gd name="T122" fmla="*/ 735 w 3441"/>
                <a:gd name="T123" fmla="*/ 0 h 3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41" h="3474">
                  <a:moveTo>
                    <a:pt x="2656" y="2012"/>
                  </a:moveTo>
                  <a:lnTo>
                    <a:pt x="2588" y="2015"/>
                  </a:lnTo>
                  <a:lnTo>
                    <a:pt x="2522" y="2025"/>
                  </a:lnTo>
                  <a:lnTo>
                    <a:pt x="2459" y="2041"/>
                  </a:lnTo>
                  <a:lnTo>
                    <a:pt x="2397" y="2064"/>
                  </a:lnTo>
                  <a:lnTo>
                    <a:pt x="2339" y="2092"/>
                  </a:lnTo>
                  <a:lnTo>
                    <a:pt x="2285" y="2126"/>
                  </a:lnTo>
                  <a:lnTo>
                    <a:pt x="2234" y="2165"/>
                  </a:lnTo>
                  <a:lnTo>
                    <a:pt x="2187" y="2208"/>
                  </a:lnTo>
                  <a:lnTo>
                    <a:pt x="2144" y="2256"/>
                  </a:lnTo>
                  <a:lnTo>
                    <a:pt x="2105" y="2307"/>
                  </a:lnTo>
                  <a:lnTo>
                    <a:pt x="2072" y="2362"/>
                  </a:lnTo>
                  <a:lnTo>
                    <a:pt x="2044" y="2421"/>
                  </a:lnTo>
                  <a:lnTo>
                    <a:pt x="2021" y="2483"/>
                  </a:lnTo>
                  <a:lnTo>
                    <a:pt x="2005" y="2547"/>
                  </a:lnTo>
                  <a:lnTo>
                    <a:pt x="1996" y="2613"/>
                  </a:lnTo>
                  <a:lnTo>
                    <a:pt x="1992" y="2682"/>
                  </a:lnTo>
                  <a:lnTo>
                    <a:pt x="1993" y="2717"/>
                  </a:lnTo>
                  <a:lnTo>
                    <a:pt x="1996" y="2753"/>
                  </a:lnTo>
                  <a:lnTo>
                    <a:pt x="1997" y="2757"/>
                  </a:lnTo>
                  <a:lnTo>
                    <a:pt x="1997" y="2760"/>
                  </a:lnTo>
                  <a:lnTo>
                    <a:pt x="2001" y="2792"/>
                  </a:lnTo>
                  <a:lnTo>
                    <a:pt x="2007" y="2822"/>
                  </a:lnTo>
                  <a:lnTo>
                    <a:pt x="2007" y="2825"/>
                  </a:lnTo>
                  <a:lnTo>
                    <a:pt x="2008" y="2830"/>
                  </a:lnTo>
                  <a:lnTo>
                    <a:pt x="2016" y="2860"/>
                  </a:lnTo>
                  <a:lnTo>
                    <a:pt x="2026" y="2890"/>
                  </a:lnTo>
                  <a:lnTo>
                    <a:pt x="2027" y="2894"/>
                  </a:lnTo>
                  <a:lnTo>
                    <a:pt x="2028" y="2897"/>
                  </a:lnTo>
                  <a:lnTo>
                    <a:pt x="2039" y="2926"/>
                  </a:lnTo>
                  <a:lnTo>
                    <a:pt x="2050" y="2954"/>
                  </a:lnTo>
                  <a:lnTo>
                    <a:pt x="2052" y="2959"/>
                  </a:lnTo>
                  <a:lnTo>
                    <a:pt x="2055" y="2963"/>
                  </a:lnTo>
                  <a:lnTo>
                    <a:pt x="2068" y="2990"/>
                  </a:lnTo>
                  <a:lnTo>
                    <a:pt x="2081" y="3016"/>
                  </a:lnTo>
                  <a:lnTo>
                    <a:pt x="2085" y="3021"/>
                  </a:lnTo>
                  <a:lnTo>
                    <a:pt x="2087" y="3026"/>
                  </a:lnTo>
                  <a:lnTo>
                    <a:pt x="2119" y="3074"/>
                  </a:lnTo>
                  <a:lnTo>
                    <a:pt x="2122" y="3079"/>
                  </a:lnTo>
                  <a:lnTo>
                    <a:pt x="2127" y="3085"/>
                  </a:lnTo>
                  <a:lnTo>
                    <a:pt x="2144" y="3106"/>
                  </a:lnTo>
                  <a:lnTo>
                    <a:pt x="2162" y="3128"/>
                  </a:lnTo>
                  <a:lnTo>
                    <a:pt x="2166" y="3133"/>
                  </a:lnTo>
                  <a:lnTo>
                    <a:pt x="2171" y="3138"/>
                  </a:lnTo>
                  <a:lnTo>
                    <a:pt x="2191" y="3159"/>
                  </a:lnTo>
                  <a:lnTo>
                    <a:pt x="2213" y="3179"/>
                  </a:lnTo>
                  <a:lnTo>
                    <a:pt x="2259" y="3217"/>
                  </a:lnTo>
                  <a:lnTo>
                    <a:pt x="2308" y="3252"/>
                  </a:lnTo>
                  <a:lnTo>
                    <a:pt x="2360" y="3281"/>
                  </a:lnTo>
                  <a:lnTo>
                    <a:pt x="2415" y="3306"/>
                  </a:lnTo>
                  <a:lnTo>
                    <a:pt x="2472" y="3325"/>
                  </a:lnTo>
                  <a:lnTo>
                    <a:pt x="2532" y="3340"/>
                  </a:lnTo>
                  <a:lnTo>
                    <a:pt x="2593" y="3349"/>
                  </a:lnTo>
                  <a:lnTo>
                    <a:pt x="2656" y="3351"/>
                  </a:lnTo>
                  <a:lnTo>
                    <a:pt x="2724" y="3348"/>
                  </a:lnTo>
                  <a:lnTo>
                    <a:pt x="2790" y="3338"/>
                  </a:lnTo>
                  <a:lnTo>
                    <a:pt x="2853" y="3322"/>
                  </a:lnTo>
                  <a:lnTo>
                    <a:pt x="2914" y="3299"/>
                  </a:lnTo>
                  <a:lnTo>
                    <a:pt x="2972" y="3271"/>
                  </a:lnTo>
                  <a:lnTo>
                    <a:pt x="3027" y="3238"/>
                  </a:lnTo>
                  <a:lnTo>
                    <a:pt x="3078" y="3199"/>
                  </a:lnTo>
                  <a:lnTo>
                    <a:pt x="3125" y="3155"/>
                  </a:lnTo>
                  <a:lnTo>
                    <a:pt x="3168" y="3107"/>
                  </a:lnTo>
                  <a:lnTo>
                    <a:pt x="3207" y="3056"/>
                  </a:lnTo>
                  <a:lnTo>
                    <a:pt x="3240" y="3001"/>
                  </a:lnTo>
                  <a:lnTo>
                    <a:pt x="3268" y="2942"/>
                  </a:lnTo>
                  <a:lnTo>
                    <a:pt x="3290" y="2881"/>
                  </a:lnTo>
                  <a:lnTo>
                    <a:pt x="3307" y="2817"/>
                  </a:lnTo>
                  <a:lnTo>
                    <a:pt x="3316" y="2750"/>
                  </a:lnTo>
                  <a:lnTo>
                    <a:pt x="3319" y="2682"/>
                  </a:lnTo>
                  <a:lnTo>
                    <a:pt x="3317" y="2618"/>
                  </a:lnTo>
                  <a:lnTo>
                    <a:pt x="3309" y="2556"/>
                  </a:lnTo>
                  <a:lnTo>
                    <a:pt x="3294" y="2497"/>
                  </a:lnTo>
                  <a:lnTo>
                    <a:pt x="3274" y="2438"/>
                  </a:lnTo>
                  <a:lnTo>
                    <a:pt x="3250" y="2383"/>
                  </a:lnTo>
                  <a:lnTo>
                    <a:pt x="3221" y="2331"/>
                  </a:lnTo>
                  <a:lnTo>
                    <a:pt x="3187" y="2281"/>
                  </a:lnTo>
                  <a:lnTo>
                    <a:pt x="3150" y="2235"/>
                  </a:lnTo>
                  <a:lnTo>
                    <a:pt x="3129" y="2212"/>
                  </a:lnTo>
                  <a:lnTo>
                    <a:pt x="3108" y="2192"/>
                  </a:lnTo>
                  <a:lnTo>
                    <a:pt x="3103" y="2187"/>
                  </a:lnTo>
                  <a:lnTo>
                    <a:pt x="3099" y="2184"/>
                  </a:lnTo>
                  <a:lnTo>
                    <a:pt x="3078" y="2165"/>
                  </a:lnTo>
                  <a:lnTo>
                    <a:pt x="3055" y="2147"/>
                  </a:lnTo>
                  <a:lnTo>
                    <a:pt x="3045" y="2140"/>
                  </a:lnTo>
                  <a:lnTo>
                    <a:pt x="2997" y="2107"/>
                  </a:lnTo>
                  <a:lnTo>
                    <a:pt x="2992" y="2105"/>
                  </a:lnTo>
                  <a:lnTo>
                    <a:pt x="2987" y="2102"/>
                  </a:lnTo>
                  <a:lnTo>
                    <a:pt x="2935" y="2074"/>
                  </a:lnTo>
                  <a:lnTo>
                    <a:pt x="2926" y="2070"/>
                  </a:lnTo>
                  <a:lnTo>
                    <a:pt x="2898" y="2058"/>
                  </a:lnTo>
                  <a:lnTo>
                    <a:pt x="2869" y="2047"/>
                  </a:lnTo>
                  <a:lnTo>
                    <a:pt x="2866" y="2046"/>
                  </a:lnTo>
                  <a:lnTo>
                    <a:pt x="2863" y="2045"/>
                  </a:lnTo>
                  <a:lnTo>
                    <a:pt x="2833" y="2036"/>
                  </a:lnTo>
                  <a:lnTo>
                    <a:pt x="2802" y="2028"/>
                  </a:lnTo>
                  <a:lnTo>
                    <a:pt x="2798" y="2027"/>
                  </a:lnTo>
                  <a:lnTo>
                    <a:pt x="2795" y="2027"/>
                  </a:lnTo>
                  <a:lnTo>
                    <a:pt x="2734" y="2017"/>
                  </a:lnTo>
                  <a:lnTo>
                    <a:pt x="2726" y="2015"/>
                  </a:lnTo>
                  <a:lnTo>
                    <a:pt x="2691" y="2013"/>
                  </a:lnTo>
                  <a:lnTo>
                    <a:pt x="2656" y="2012"/>
                  </a:lnTo>
                  <a:close/>
                  <a:moveTo>
                    <a:pt x="735" y="123"/>
                  </a:moveTo>
                  <a:lnTo>
                    <a:pt x="673" y="126"/>
                  </a:lnTo>
                  <a:lnTo>
                    <a:pt x="611" y="135"/>
                  </a:lnTo>
                  <a:lnTo>
                    <a:pt x="552" y="150"/>
                  </a:lnTo>
                  <a:lnTo>
                    <a:pt x="496" y="172"/>
                  </a:lnTo>
                  <a:lnTo>
                    <a:pt x="443" y="198"/>
                  </a:lnTo>
                  <a:lnTo>
                    <a:pt x="392" y="228"/>
                  </a:lnTo>
                  <a:lnTo>
                    <a:pt x="345" y="264"/>
                  </a:lnTo>
                  <a:lnTo>
                    <a:pt x="301" y="304"/>
                  </a:lnTo>
                  <a:lnTo>
                    <a:pt x="261" y="349"/>
                  </a:lnTo>
                  <a:lnTo>
                    <a:pt x="226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8" y="558"/>
                  </a:lnTo>
                  <a:lnTo>
                    <a:pt x="133" y="618"/>
                  </a:lnTo>
                  <a:lnTo>
                    <a:pt x="125" y="679"/>
                  </a:lnTo>
                  <a:lnTo>
                    <a:pt x="121" y="742"/>
                  </a:lnTo>
                  <a:lnTo>
                    <a:pt x="121" y="2549"/>
                  </a:lnTo>
                  <a:lnTo>
                    <a:pt x="125" y="2613"/>
                  </a:lnTo>
                  <a:lnTo>
                    <a:pt x="133" y="2675"/>
                  </a:lnTo>
                  <a:lnTo>
                    <a:pt x="148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6" y="2896"/>
                  </a:lnTo>
                  <a:lnTo>
                    <a:pt x="261" y="2944"/>
                  </a:lnTo>
                  <a:lnTo>
                    <a:pt x="301" y="2987"/>
                  </a:lnTo>
                  <a:lnTo>
                    <a:pt x="345" y="3027"/>
                  </a:lnTo>
                  <a:lnTo>
                    <a:pt x="392" y="3063"/>
                  </a:lnTo>
                  <a:lnTo>
                    <a:pt x="443" y="3094"/>
                  </a:lnTo>
                  <a:lnTo>
                    <a:pt x="496" y="3120"/>
                  </a:lnTo>
                  <a:lnTo>
                    <a:pt x="552" y="3141"/>
                  </a:lnTo>
                  <a:lnTo>
                    <a:pt x="611" y="3156"/>
                  </a:lnTo>
                  <a:lnTo>
                    <a:pt x="673" y="3166"/>
                  </a:lnTo>
                  <a:lnTo>
                    <a:pt x="735" y="3169"/>
                  </a:lnTo>
                  <a:lnTo>
                    <a:pt x="2039" y="3169"/>
                  </a:lnTo>
                  <a:lnTo>
                    <a:pt x="2029" y="3155"/>
                  </a:lnTo>
                  <a:lnTo>
                    <a:pt x="2001" y="3116"/>
                  </a:lnTo>
                  <a:lnTo>
                    <a:pt x="2000" y="3115"/>
                  </a:lnTo>
                  <a:lnTo>
                    <a:pt x="1999" y="3113"/>
                  </a:lnTo>
                  <a:lnTo>
                    <a:pt x="1970" y="3064"/>
                  </a:lnTo>
                  <a:lnTo>
                    <a:pt x="1944" y="3012"/>
                  </a:lnTo>
                  <a:lnTo>
                    <a:pt x="1941" y="3005"/>
                  </a:lnTo>
                  <a:lnTo>
                    <a:pt x="1937" y="3000"/>
                  </a:lnTo>
                  <a:lnTo>
                    <a:pt x="1921" y="2958"/>
                  </a:lnTo>
                  <a:lnTo>
                    <a:pt x="1913" y="2933"/>
                  </a:lnTo>
                  <a:lnTo>
                    <a:pt x="1901" y="2894"/>
                  </a:lnTo>
                  <a:lnTo>
                    <a:pt x="1892" y="2861"/>
                  </a:lnTo>
                  <a:lnTo>
                    <a:pt x="1885" y="2826"/>
                  </a:lnTo>
                  <a:lnTo>
                    <a:pt x="1882" y="2805"/>
                  </a:lnTo>
                  <a:lnTo>
                    <a:pt x="1878" y="2784"/>
                  </a:lnTo>
                  <a:lnTo>
                    <a:pt x="1875" y="2756"/>
                  </a:lnTo>
                  <a:lnTo>
                    <a:pt x="1872" y="2719"/>
                  </a:lnTo>
                  <a:lnTo>
                    <a:pt x="1871" y="2682"/>
                  </a:lnTo>
                  <a:lnTo>
                    <a:pt x="1872" y="2651"/>
                  </a:lnTo>
                  <a:lnTo>
                    <a:pt x="1874" y="2620"/>
                  </a:lnTo>
                  <a:lnTo>
                    <a:pt x="1630" y="2620"/>
                  </a:lnTo>
                  <a:lnTo>
                    <a:pt x="1611" y="2617"/>
                  </a:lnTo>
                  <a:lnTo>
                    <a:pt x="1595" y="2609"/>
                  </a:lnTo>
                  <a:lnTo>
                    <a:pt x="1581" y="2595"/>
                  </a:lnTo>
                  <a:lnTo>
                    <a:pt x="1572" y="2579"/>
                  </a:lnTo>
                  <a:lnTo>
                    <a:pt x="1570" y="2560"/>
                  </a:lnTo>
                  <a:lnTo>
                    <a:pt x="1572" y="2541"/>
                  </a:lnTo>
                  <a:lnTo>
                    <a:pt x="1581" y="2524"/>
                  </a:lnTo>
                  <a:lnTo>
                    <a:pt x="1595" y="2511"/>
                  </a:lnTo>
                  <a:lnTo>
                    <a:pt x="1611" y="2502"/>
                  </a:lnTo>
                  <a:lnTo>
                    <a:pt x="1630" y="2499"/>
                  </a:lnTo>
                  <a:lnTo>
                    <a:pt x="1893" y="2499"/>
                  </a:lnTo>
                  <a:lnTo>
                    <a:pt x="1913" y="2430"/>
                  </a:lnTo>
                  <a:lnTo>
                    <a:pt x="1937" y="2364"/>
                  </a:lnTo>
                  <a:lnTo>
                    <a:pt x="1969" y="2301"/>
                  </a:lnTo>
                  <a:lnTo>
                    <a:pt x="2004" y="2242"/>
                  </a:lnTo>
                  <a:lnTo>
                    <a:pt x="2045" y="2186"/>
                  </a:lnTo>
                  <a:lnTo>
                    <a:pt x="2090" y="2134"/>
                  </a:lnTo>
                  <a:lnTo>
                    <a:pt x="2141" y="2085"/>
                  </a:lnTo>
                  <a:lnTo>
                    <a:pt x="2194" y="2042"/>
                  </a:lnTo>
                  <a:lnTo>
                    <a:pt x="2251" y="2004"/>
                  </a:lnTo>
                  <a:lnTo>
                    <a:pt x="2311" y="1970"/>
                  </a:lnTo>
                  <a:lnTo>
                    <a:pt x="2376" y="1942"/>
                  </a:lnTo>
                  <a:lnTo>
                    <a:pt x="2443" y="1919"/>
                  </a:lnTo>
                  <a:lnTo>
                    <a:pt x="2511" y="1903"/>
                  </a:lnTo>
                  <a:lnTo>
                    <a:pt x="2582" y="1893"/>
                  </a:lnTo>
                  <a:lnTo>
                    <a:pt x="2656" y="1889"/>
                  </a:lnTo>
                  <a:lnTo>
                    <a:pt x="2693" y="1890"/>
                  </a:lnTo>
                  <a:lnTo>
                    <a:pt x="2730" y="1893"/>
                  </a:lnTo>
                  <a:lnTo>
                    <a:pt x="2757" y="1897"/>
                  </a:lnTo>
                  <a:lnTo>
                    <a:pt x="2799" y="1903"/>
                  </a:lnTo>
                  <a:lnTo>
                    <a:pt x="2834" y="1911"/>
                  </a:lnTo>
                  <a:lnTo>
                    <a:pt x="2866" y="1919"/>
                  </a:lnTo>
                  <a:lnTo>
                    <a:pt x="2905" y="1931"/>
                  </a:lnTo>
                  <a:lnTo>
                    <a:pt x="2930" y="1940"/>
                  </a:lnTo>
                  <a:lnTo>
                    <a:pt x="2970" y="1956"/>
                  </a:lnTo>
                  <a:lnTo>
                    <a:pt x="2978" y="1960"/>
                  </a:lnTo>
                  <a:lnTo>
                    <a:pt x="2984" y="1963"/>
                  </a:lnTo>
                  <a:lnTo>
                    <a:pt x="3035" y="1989"/>
                  </a:lnTo>
                  <a:lnTo>
                    <a:pt x="3082" y="2017"/>
                  </a:lnTo>
                  <a:lnTo>
                    <a:pt x="3084" y="2018"/>
                  </a:lnTo>
                  <a:lnTo>
                    <a:pt x="3086" y="2020"/>
                  </a:lnTo>
                  <a:lnTo>
                    <a:pt x="3125" y="2049"/>
                  </a:lnTo>
                  <a:lnTo>
                    <a:pt x="3131" y="2053"/>
                  </a:lnTo>
                  <a:lnTo>
                    <a:pt x="3139" y="2058"/>
                  </a:lnTo>
                  <a:lnTo>
                    <a:pt x="3139" y="742"/>
                  </a:lnTo>
                  <a:lnTo>
                    <a:pt x="3136" y="679"/>
                  </a:lnTo>
                  <a:lnTo>
                    <a:pt x="3126" y="618"/>
                  </a:lnTo>
                  <a:lnTo>
                    <a:pt x="3111" y="558"/>
                  </a:lnTo>
                  <a:lnTo>
                    <a:pt x="3091" y="502"/>
                  </a:lnTo>
                  <a:lnTo>
                    <a:pt x="3065" y="447"/>
                  </a:lnTo>
                  <a:lnTo>
                    <a:pt x="3034" y="396"/>
                  </a:lnTo>
                  <a:lnTo>
                    <a:pt x="2998" y="349"/>
                  </a:lnTo>
                  <a:lnTo>
                    <a:pt x="2958" y="304"/>
                  </a:lnTo>
                  <a:lnTo>
                    <a:pt x="2915" y="264"/>
                  </a:lnTo>
                  <a:lnTo>
                    <a:pt x="2868" y="228"/>
                  </a:lnTo>
                  <a:lnTo>
                    <a:pt x="2818" y="198"/>
                  </a:lnTo>
                  <a:lnTo>
                    <a:pt x="2764" y="172"/>
                  </a:lnTo>
                  <a:lnTo>
                    <a:pt x="2707" y="150"/>
                  </a:lnTo>
                  <a:lnTo>
                    <a:pt x="2649" y="135"/>
                  </a:lnTo>
                  <a:lnTo>
                    <a:pt x="2588" y="126"/>
                  </a:lnTo>
                  <a:lnTo>
                    <a:pt x="2524" y="123"/>
                  </a:lnTo>
                  <a:lnTo>
                    <a:pt x="735" y="123"/>
                  </a:lnTo>
                  <a:close/>
                  <a:moveTo>
                    <a:pt x="735" y="0"/>
                  </a:moveTo>
                  <a:lnTo>
                    <a:pt x="2524" y="0"/>
                  </a:lnTo>
                  <a:lnTo>
                    <a:pt x="2595" y="4"/>
                  </a:lnTo>
                  <a:lnTo>
                    <a:pt x="2664" y="13"/>
                  </a:lnTo>
                  <a:lnTo>
                    <a:pt x="2731" y="30"/>
                  </a:lnTo>
                  <a:lnTo>
                    <a:pt x="2795" y="52"/>
                  </a:lnTo>
                  <a:lnTo>
                    <a:pt x="2856" y="81"/>
                  </a:lnTo>
                  <a:lnTo>
                    <a:pt x="2914" y="113"/>
                  </a:lnTo>
                  <a:lnTo>
                    <a:pt x="2969" y="152"/>
                  </a:lnTo>
                  <a:lnTo>
                    <a:pt x="3020" y="195"/>
                  </a:lnTo>
                  <a:lnTo>
                    <a:pt x="3067" y="242"/>
                  </a:lnTo>
                  <a:lnTo>
                    <a:pt x="3110" y="293"/>
                  </a:lnTo>
                  <a:lnTo>
                    <a:pt x="3148" y="349"/>
                  </a:lnTo>
                  <a:lnTo>
                    <a:pt x="3181" y="408"/>
                  </a:lnTo>
                  <a:lnTo>
                    <a:pt x="3208" y="470"/>
                  </a:lnTo>
                  <a:lnTo>
                    <a:pt x="3230" y="534"/>
                  </a:lnTo>
                  <a:lnTo>
                    <a:pt x="3246" y="601"/>
                  </a:lnTo>
                  <a:lnTo>
                    <a:pt x="3256" y="671"/>
                  </a:lnTo>
                  <a:lnTo>
                    <a:pt x="3259" y="742"/>
                  </a:lnTo>
                  <a:lnTo>
                    <a:pt x="3259" y="2177"/>
                  </a:lnTo>
                  <a:lnTo>
                    <a:pt x="3300" y="2230"/>
                  </a:lnTo>
                  <a:lnTo>
                    <a:pt x="3336" y="2286"/>
                  </a:lnTo>
                  <a:lnTo>
                    <a:pt x="3367" y="2346"/>
                  </a:lnTo>
                  <a:lnTo>
                    <a:pt x="3393" y="2409"/>
                  </a:lnTo>
                  <a:lnTo>
                    <a:pt x="3413" y="2474"/>
                  </a:lnTo>
                  <a:lnTo>
                    <a:pt x="3428" y="2541"/>
                  </a:lnTo>
                  <a:lnTo>
                    <a:pt x="3438" y="2611"/>
                  </a:lnTo>
                  <a:lnTo>
                    <a:pt x="3441" y="2682"/>
                  </a:lnTo>
                  <a:lnTo>
                    <a:pt x="3438" y="2754"/>
                  </a:lnTo>
                  <a:lnTo>
                    <a:pt x="3428" y="2824"/>
                  </a:lnTo>
                  <a:lnTo>
                    <a:pt x="3413" y="2891"/>
                  </a:lnTo>
                  <a:lnTo>
                    <a:pt x="3391" y="2958"/>
                  </a:lnTo>
                  <a:lnTo>
                    <a:pt x="3365" y="3021"/>
                  </a:lnTo>
                  <a:lnTo>
                    <a:pt x="3333" y="3081"/>
                  </a:lnTo>
                  <a:lnTo>
                    <a:pt x="3297" y="3138"/>
                  </a:lnTo>
                  <a:lnTo>
                    <a:pt x="3256" y="3192"/>
                  </a:lnTo>
                  <a:lnTo>
                    <a:pt x="3211" y="3242"/>
                  </a:lnTo>
                  <a:lnTo>
                    <a:pt x="3162" y="3287"/>
                  </a:lnTo>
                  <a:lnTo>
                    <a:pt x="3108" y="3329"/>
                  </a:lnTo>
                  <a:lnTo>
                    <a:pt x="3052" y="3366"/>
                  </a:lnTo>
                  <a:lnTo>
                    <a:pt x="2992" y="3397"/>
                  </a:lnTo>
                  <a:lnTo>
                    <a:pt x="2929" y="3424"/>
                  </a:lnTo>
                  <a:lnTo>
                    <a:pt x="2864" y="3446"/>
                  </a:lnTo>
                  <a:lnTo>
                    <a:pt x="2797" y="3461"/>
                  </a:lnTo>
                  <a:lnTo>
                    <a:pt x="2727" y="3471"/>
                  </a:lnTo>
                  <a:lnTo>
                    <a:pt x="2656" y="3474"/>
                  </a:lnTo>
                  <a:lnTo>
                    <a:pt x="2585" y="3471"/>
                  </a:lnTo>
                  <a:lnTo>
                    <a:pt x="2517" y="3461"/>
                  </a:lnTo>
                  <a:lnTo>
                    <a:pt x="2450" y="3446"/>
                  </a:lnTo>
                  <a:lnTo>
                    <a:pt x="2386" y="3425"/>
                  </a:lnTo>
                  <a:lnTo>
                    <a:pt x="2323" y="3399"/>
                  </a:lnTo>
                  <a:lnTo>
                    <a:pt x="2264" y="3368"/>
                  </a:lnTo>
                  <a:lnTo>
                    <a:pt x="2208" y="3332"/>
                  </a:lnTo>
                  <a:lnTo>
                    <a:pt x="2156" y="3291"/>
                  </a:lnTo>
                  <a:lnTo>
                    <a:pt x="735" y="3291"/>
                  </a:lnTo>
                  <a:lnTo>
                    <a:pt x="664" y="3287"/>
                  </a:lnTo>
                  <a:lnTo>
                    <a:pt x="595" y="3278"/>
                  </a:lnTo>
                  <a:lnTo>
                    <a:pt x="529" y="3261"/>
                  </a:lnTo>
                  <a:lnTo>
                    <a:pt x="465" y="3239"/>
                  </a:lnTo>
                  <a:lnTo>
                    <a:pt x="404" y="3212"/>
                  </a:lnTo>
                  <a:lnTo>
                    <a:pt x="345" y="3178"/>
                  </a:lnTo>
                  <a:lnTo>
                    <a:pt x="291" y="3140"/>
                  </a:lnTo>
                  <a:lnTo>
                    <a:pt x="240" y="3097"/>
                  </a:lnTo>
                  <a:lnTo>
                    <a:pt x="192" y="3049"/>
                  </a:lnTo>
                  <a:lnTo>
                    <a:pt x="150" y="2998"/>
                  </a:lnTo>
                  <a:lnTo>
                    <a:pt x="112" y="2942"/>
                  </a:lnTo>
                  <a:lnTo>
                    <a:pt x="79" y="2884"/>
                  </a:lnTo>
                  <a:lnTo>
                    <a:pt x="52" y="2822"/>
                  </a:lnTo>
                  <a:lnTo>
                    <a:pt x="29" y="2757"/>
                  </a:lnTo>
                  <a:lnTo>
                    <a:pt x="13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3" y="601"/>
                  </a:lnTo>
                  <a:lnTo>
                    <a:pt x="29" y="534"/>
                  </a:lnTo>
                  <a:lnTo>
                    <a:pt x="52" y="470"/>
                  </a:lnTo>
                  <a:lnTo>
                    <a:pt x="79" y="408"/>
                  </a:lnTo>
                  <a:lnTo>
                    <a:pt x="112" y="349"/>
                  </a:lnTo>
                  <a:lnTo>
                    <a:pt x="150" y="293"/>
                  </a:lnTo>
                  <a:lnTo>
                    <a:pt x="192" y="242"/>
                  </a:lnTo>
                  <a:lnTo>
                    <a:pt x="240" y="195"/>
                  </a:lnTo>
                  <a:lnTo>
                    <a:pt x="291" y="152"/>
                  </a:lnTo>
                  <a:lnTo>
                    <a:pt x="345" y="113"/>
                  </a:lnTo>
                  <a:lnTo>
                    <a:pt x="404" y="81"/>
                  </a:lnTo>
                  <a:lnTo>
                    <a:pt x="465" y="52"/>
                  </a:lnTo>
                  <a:lnTo>
                    <a:pt x="529" y="30"/>
                  </a:lnTo>
                  <a:lnTo>
                    <a:pt x="595" y="13"/>
                  </a:lnTo>
                  <a:lnTo>
                    <a:pt x="664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46"/>
            <p:cNvSpPr>
              <a:spLocks/>
            </p:cNvSpPr>
            <p:nvPr/>
          </p:nvSpPr>
          <p:spPr bwMode="auto">
            <a:xfrm>
              <a:off x="914400" y="5891213"/>
              <a:ext cx="192087" cy="19050"/>
            </a:xfrm>
            <a:custGeom>
              <a:avLst/>
              <a:gdLst>
                <a:gd name="T0" fmla="*/ 60 w 1207"/>
                <a:gd name="T1" fmla="*/ 0 h 121"/>
                <a:gd name="T2" fmla="*/ 1147 w 1207"/>
                <a:gd name="T3" fmla="*/ 0 h 121"/>
                <a:gd name="T4" fmla="*/ 1166 w 1207"/>
                <a:gd name="T5" fmla="*/ 3 h 121"/>
                <a:gd name="T6" fmla="*/ 1182 w 1207"/>
                <a:gd name="T7" fmla="*/ 11 h 121"/>
                <a:gd name="T8" fmla="*/ 1195 w 1207"/>
                <a:gd name="T9" fmla="*/ 25 h 121"/>
                <a:gd name="T10" fmla="*/ 1204 w 1207"/>
                <a:gd name="T11" fmla="*/ 41 h 121"/>
                <a:gd name="T12" fmla="*/ 1207 w 1207"/>
                <a:gd name="T13" fmla="*/ 60 h 121"/>
                <a:gd name="T14" fmla="*/ 1204 w 1207"/>
                <a:gd name="T15" fmla="*/ 80 h 121"/>
                <a:gd name="T16" fmla="*/ 1195 w 1207"/>
                <a:gd name="T17" fmla="*/ 96 h 121"/>
                <a:gd name="T18" fmla="*/ 1182 w 1207"/>
                <a:gd name="T19" fmla="*/ 110 h 121"/>
                <a:gd name="T20" fmla="*/ 1166 w 1207"/>
                <a:gd name="T21" fmla="*/ 119 h 121"/>
                <a:gd name="T22" fmla="*/ 1147 w 1207"/>
                <a:gd name="T23" fmla="*/ 121 h 121"/>
                <a:gd name="T24" fmla="*/ 60 w 1207"/>
                <a:gd name="T25" fmla="*/ 121 h 121"/>
                <a:gd name="T26" fmla="*/ 41 w 1207"/>
                <a:gd name="T27" fmla="*/ 119 h 121"/>
                <a:gd name="T28" fmla="*/ 25 w 1207"/>
                <a:gd name="T29" fmla="*/ 110 h 121"/>
                <a:gd name="T30" fmla="*/ 11 w 1207"/>
                <a:gd name="T31" fmla="*/ 96 h 121"/>
                <a:gd name="T32" fmla="*/ 2 w 1207"/>
                <a:gd name="T33" fmla="*/ 80 h 121"/>
                <a:gd name="T34" fmla="*/ 0 w 1207"/>
                <a:gd name="T35" fmla="*/ 60 h 121"/>
                <a:gd name="T36" fmla="*/ 2 w 1207"/>
                <a:gd name="T37" fmla="*/ 41 h 121"/>
                <a:gd name="T38" fmla="*/ 11 w 1207"/>
                <a:gd name="T39" fmla="*/ 25 h 121"/>
                <a:gd name="T40" fmla="*/ 25 w 1207"/>
                <a:gd name="T41" fmla="*/ 11 h 121"/>
                <a:gd name="T42" fmla="*/ 41 w 1207"/>
                <a:gd name="T43" fmla="*/ 3 h 121"/>
                <a:gd name="T44" fmla="*/ 60 w 120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1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5"/>
                  </a:lnTo>
                  <a:lnTo>
                    <a:pt x="1204" y="41"/>
                  </a:lnTo>
                  <a:lnTo>
                    <a:pt x="1207" y="60"/>
                  </a:lnTo>
                  <a:lnTo>
                    <a:pt x="1204" y="80"/>
                  </a:lnTo>
                  <a:lnTo>
                    <a:pt x="1195" y="96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47"/>
            <p:cNvSpPr>
              <a:spLocks/>
            </p:cNvSpPr>
            <p:nvPr/>
          </p:nvSpPr>
          <p:spPr bwMode="auto">
            <a:xfrm>
              <a:off x="914400" y="6027738"/>
              <a:ext cx="192087" cy="19050"/>
            </a:xfrm>
            <a:custGeom>
              <a:avLst/>
              <a:gdLst>
                <a:gd name="T0" fmla="*/ 60 w 1207"/>
                <a:gd name="T1" fmla="*/ 0 h 122"/>
                <a:gd name="T2" fmla="*/ 1147 w 1207"/>
                <a:gd name="T3" fmla="*/ 0 h 122"/>
                <a:gd name="T4" fmla="*/ 1166 w 1207"/>
                <a:gd name="T5" fmla="*/ 3 h 122"/>
                <a:gd name="T6" fmla="*/ 1182 w 1207"/>
                <a:gd name="T7" fmla="*/ 11 h 122"/>
                <a:gd name="T8" fmla="*/ 1195 w 1207"/>
                <a:gd name="T9" fmla="*/ 24 h 122"/>
                <a:gd name="T10" fmla="*/ 1204 w 1207"/>
                <a:gd name="T11" fmla="*/ 42 h 122"/>
                <a:gd name="T12" fmla="*/ 1207 w 1207"/>
                <a:gd name="T13" fmla="*/ 61 h 122"/>
                <a:gd name="T14" fmla="*/ 1204 w 1207"/>
                <a:gd name="T15" fmla="*/ 81 h 122"/>
                <a:gd name="T16" fmla="*/ 1195 w 1207"/>
                <a:gd name="T17" fmla="*/ 97 h 122"/>
                <a:gd name="T18" fmla="*/ 1182 w 1207"/>
                <a:gd name="T19" fmla="*/ 110 h 122"/>
                <a:gd name="T20" fmla="*/ 1166 w 1207"/>
                <a:gd name="T21" fmla="*/ 119 h 122"/>
                <a:gd name="T22" fmla="*/ 1147 w 1207"/>
                <a:gd name="T23" fmla="*/ 122 h 122"/>
                <a:gd name="T24" fmla="*/ 60 w 1207"/>
                <a:gd name="T25" fmla="*/ 122 h 122"/>
                <a:gd name="T26" fmla="*/ 41 w 1207"/>
                <a:gd name="T27" fmla="*/ 119 h 122"/>
                <a:gd name="T28" fmla="*/ 25 w 1207"/>
                <a:gd name="T29" fmla="*/ 110 h 122"/>
                <a:gd name="T30" fmla="*/ 11 w 1207"/>
                <a:gd name="T31" fmla="*/ 97 h 122"/>
                <a:gd name="T32" fmla="*/ 2 w 1207"/>
                <a:gd name="T33" fmla="*/ 81 h 122"/>
                <a:gd name="T34" fmla="*/ 0 w 1207"/>
                <a:gd name="T35" fmla="*/ 61 h 122"/>
                <a:gd name="T36" fmla="*/ 2 w 1207"/>
                <a:gd name="T37" fmla="*/ 42 h 122"/>
                <a:gd name="T38" fmla="*/ 11 w 1207"/>
                <a:gd name="T39" fmla="*/ 24 h 122"/>
                <a:gd name="T40" fmla="*/ 25 w 1207"/>
                <a:gd name="T41" fmla="*/ 11 h 122"/>
                <a:gd name="T42" fmla="*/ 41 w 1207"/>
                <a:gd name="T43" fmla="*/ 3 h 122"/>
                <a:gd name="T44" fmla="*/ 60 w 120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2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4"/>
                  </a:lnTo>
                  <a:lnTo>
                    <a:pt x="1204" y="42"/>
                  </a:lnTo>
                  <a:lnTo>
                    <a:pt x="1207" y="61"/>
                  </a:lnTo>
                  <a:lnTo>
                    <a:pt x="1204" y="81"/>
                  </a:lnTo>
                  <a:lnTo>
                    <a:pt x="1195" y="97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2" y="81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48"/>
            <p:cNvSpPr>
              <a:spLocks/>
            </p:cNvSpPr>
            <p:nvPr/>
          </p:nvSpPr>
          <p:spPr bwMode="auto">
            <a:xfrm>
              <a:off x="736600" y="5843588"/>
              <a:ext cx="128587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1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1 h 609"/>
                <a:gd name="T16" fmla="*/ 804 w 811"/>
                <a:gd name="T17" fmla="*/ 87 h 609"/>
                <a:gd name="T18" fmla="*/ 796 w 811"/>
                <a:gd name="T19" fmla="*/ 101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24 w 811"/>
                <a:gd name="T29" fmla="*/ 608 h 609"/>
                <a:gd name="T30" fmla="*/ 311 w 811"/>
                <a:gd name="T31" fmla="*/ 604 h 609"/>
                <a:gd name="T32" fmla="*/ 300 w 811"/>
                <a:gd name="T33" fmla="*/ 597 h 609"/>
                <a:gd name="T34" fmla="*/ 24 w 811"/>
                <a:gd name="T35" fmla="*/ 388 h 609"/>
                <a:gd name="T36" fmla="*/ 12 w 811"/>
                <a:gd name="T37" fmla="*/ 376 h 609"/>
                <a:gd name="T38" fmla="*/ 5 w 811"/>
                <a:gd name="T39" fmla="*/ 363 h 609"/>
                <a:gd name="T40" fmla="*/ 0 w 811"/>
                <a:gd name="T41" fmla="*/ 348 h 609"/>
                <a:gd name="T42" fmla="*/ 0 w 811"/>
                <a:gd name="T43" fmla="*/ 333 h 609"/>
                <a:gd name="T44" fmla="*/ 4 w 811"/>
                <a:gd name="T45" fmla="*/ 318 h 609"/>
                <a:gd name="T46" fmla="*/ 12 w 811"/>
                <a:gd name="T47" fmla="*/ 303 h 609"/>
                <a:gd name="T48" fmla="*/ 23 w 811"/>
                <a:gd name="T49" fmla="*/ 292 h 609"/>
                <a:gd name="T50" fmla="*/ 37 w 811"/>
                <a:gd name="T51" fmla="*/ 283 h 609"/>
                <a:gd name="T52" fmla="*/ 52 w 811"/>
                <a:gd name="T53" fmla="*/ 280 h 609"/>
                <a:gd name="T54" fmla="*/ 67 w 811"/>
                <a:gd name="T55" fmla="*/ 279 h 609"/>
                <a:gd name="T56" fmla="*/ 82 w 811"/>
                <a:gd name="T57" fmla="*/ 283 h 609"/>
                <a:gd name="T58" fmla="*/ 96 w 811"/>
                <a:gd name="T59" fmla="*/ 290 h 609"/>
                <a:gd name="T60" fmla="*/ 327 w 811"/>
                <a:gd name="T61" fmla="*/ 465 h 609"/>
                <a:gd name="T62" fmla="*/ 704 w 811"/>
                <a:gd name="T63" fmla="*/ 21 h 609"/>
                <a:gd name="T64" fmla="*/ 716 w 811"/>
                <a:gd name="T65" fmla="*/ 11 h 609"/>
                <a:gd name="T66" fmla="*/ 730 w 811"/>
                <a:gd name="T67" fmla="*/ 3 h 609"/>
                <a:gd name="T68" fmla="*/ 745 w 811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1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24" y="608"/>
                  </a:lnTo>
                  <a:lnTo>
                    <a:pt x="311" y="604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0"/>
                  </a:lnTo>
                  <a:lnTo>
                    <a:pt x="327" y="465"/>
                  </a:lnTo>
                  <a:lnTo>
                    <a:pt x="704" y="21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149"/>
            <p:cNvSpPr>
              <a:spLocks/>
            </p:cNvSpPr>
            <p:nvPr/>
          </p:nvSpPr>
          <p:spPr bwMode="auto">
            <a:xfrm>
              <a:off x="736600" y="5978526"/>
              <a:ext cx="128587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2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2 h 609"/>
                <a:gd name="T16" fmla="*/ 804 w 811"/>
                <a:gd name="T17" fmla="*/ 87 h 609"/>
                <a:gd name="T18" fmla="*/ 796 w 811"/>
                <a:gd name="T19" fmla="*/ 100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17 w 811"/>
                <a:gd name="T29" fmla="*/ 607 h 609"/>
                <a:gd name="T30" fmla="*/ 300 w 811"/>
                <a:gd name="T31" fmla="*/ 597 h 609"/>
                <a:gd name="T32" fmla="*/ 24 w 811"/>
                <a:gd name="T33" fmla="*/ 388 h 609"/>
                <a:gd name="T34" fmla="*/ 12 w 811"/>
                <a:gd name="T35" fmla="*/ 377 h 609"/>
                <a:gd name="T36" fmla="*/ 5 w 811"/>
                <a:gd name="T37" fmla="*/ 363 h 609"/>
                <a:gd name="T38" fmla="*/ 0 w 811"/>
                <a:gd name="T39" fmla="*/ 349 h 609"/>
                <a:gd name="T40" fmla="*/ 0 w 811"/>
                <a:gd name="T41" fmla="*/ 332 h 609"/>
                <a:gd name="T42" fmla="*/ 4 w 811"/>
                <a:gd name="T43" fmla="*/ 317 h 609"/>
                <a:gd name="T44" fmla="*/ 12 w 811"/>
                <a:gd name="T45" fmla="*/ 303 h 609"/>
                <a:gd name="T46" fmla="*/ 23 w 811"/>
                <a:gd name="T47" fmla="*/ 291 h 609"/>
                <a:gd name="T48" fmla="*/ 37 w 811"/>
                <a:gd name="T49" fmla="*/ 284 h 609"/>
                <a:gd name="T50" fmla="*/ 52 w 811"/>
                <a:gd name="T51" fmla="*/ 279 h 609"/>
                <a:gd name="T52" fmla="*/ 67 w 811"/>
                <a:gd name="T53" fmla="*/ 279 h 609"/>
                <a:gd name="T54" fmla="*/ 82 w 811"/>
                <a:gd name="T55" fmla="*/ 283 h 609"/>
                <a:gd name="T56" fmla="*/ 96 w 811"/>
                <a:gd name="T57" fmla="*/ 291 h 609"/>
                <a:gd name="T58" fmla="*/ 327 w 811"/>
                <a:gd name="T59" fmla="*/ 466 h 609"/>
                <a:gd name="T60" fmla="*/ 704 w 811"/>
                <a:gd name="T61" fmla="*/ 21 h 609"/>
                <a:gd name="T62" fmla="*/ 716 w 811"/>
                <a:gd name="T63" fmla="*/ 10 h 609"/>
                <a:gd name="T64" fmla="*/ 730 w 811"/>
                <a:gd name="T65" fmla="*/ 4 h 609"/>
                <a:gd name="T66" fmla="*/ 745 w 811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2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0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17" y="607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6"/>
                  </a:lnTo>
                  <a:lnTo>
                    <a:pt x="704" y="21"/>
                  </a:lnTo>
                  <a:lnTo>
                    <a:pt x="716" y="10"/>
                  </a:lnTo>
                  <a:lnTo>
                    <a:pt x="730" y="4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50"/>
            <p:cNvSpPr>
              <a:spLocks/>
            </p:cNvSpPr>
            <p:nvPr/>
          </p:nvSpPr>
          <p:spPr bwMode="auto">
            <a:xfrm>
              <a:off x="736600" y="6122988"/>
              <a:ext cx="128587" cy="96838"/>
            </a:xfrm>
            <a:custGeom>
              <a:avLst/>
              <a:gdLst>
                <a:gd name="T0" fmla="*/ 745 w 811"/>
                <a:gd name="T1" fmla="*/ 0 h 610"/>
                <a:gd name="T2" fmla="*/ 761 w 811"/>
                <a:gd name="T3" fmla="*/ 1 h 610"/>
                <a:gd name="T4" fmla="*/ 776 w 811"/>
                <a:gd name="T5" fmla="*/ 6 h 610"/>
                <a:gd name="T6" fmla="*/ 789 w 811"/>
                <a:gd name="T7" fmla="*/ 15 h 610"/>
                <a:gd name="T8" fmla="*/ 800 w 811"/>
                <a:gd name="T9" fmla="*/ 27 h 610"/>
                <a:gd name="T10" fmla="*/ 807 w 811"/>
                <a:gd name="T11" fmla="*/ 41 h 610"/>
                <a:gd name="T12" fmla="*/ 811 w 811"/>
                <a:gd name="T13" fmla="*/ 56 h 610"/>
                <a:gd name="T14" fmla="*/ 810 w 811"/>
                <a:gd name="T15" fmla="*/ 72 h 610"/>
                <a:gd name="T16" fmla="*/ 804 w 811"/>
                <a:gd name="T17" fmla="*/ 87 h 610"/>
                <a:gd name="T18" fmla="*/ 796 w 811"/>
                <a:gd name="T19" fmla="*/ 101 h 610"/>
                <a:gd name="T20" fmla="*/ 382 w 811"/>
                <a:gd name="T21" fmla="*/ 588 h 610"/>
                <a:gd name="T22" fmla="*/ 369 w 811"/>
                <a:gd name="T23" fmla="*/ 600 h 610"/>
                <a:gd name="T24" fmla="*/ 353 w 811"/>
                <a:gd name="T25" fmla="*/ 607 h 610"/>
                <a:gd name="T26" fmla="*/ 336 w 811"/>
                <a:gd name="T27" fmla="*/ 610 h 610"/>
                <a:gd name="T28" fmla="*/ 317 w 811"/>
                <a:gd name="T29" fmla="*/ 606 h 610"/>
                <a:gd name="T30" fmla="*/ 300 w 811"/>
                <a:gd name="T31" fmla="*/ 598 h 610"/>
                <a:gd name="T32" fmla="*/ 24 w 811"/>
                <a:gd name="T33" fmla="*/ 388 h 610"/>
                <a:gd name="T34" fmla="*/ 12 w 811"/>
                <a:gd name="T35" fmla="*/ 376 h 610"/>
                <a:gd name="T36" fmla="*/ 5 w 811"/>
                <a:gd name="T37" fmla="*/ 363 h 610"/>
                <a:gd name="T38" fmla="*/ 0 w 811"/>
                <a:gd name="T39" fmla="*/ 348 h 610"/>
                <a:gd name="T40" fmla="*/ 0 w 811"/>
                <a:gd name="T41" fmla="*/ 333 h 610"/>
                <a:gd name="T42" fmla="*/ 4 w 811"/>
                <a:gd name="T43" fmla="*/ 318 h 610"/>
                <a:gd name="T44" fmla="*/ 12 w 811"/>
                <a:gd name="T45" fmla="*/ 303 h 610"/>
                <a:gd name="T46" fmla="*/ 23 w 811"/>
                <a:gd name="T47" fmla="*/ 292 h 610"/>
                <a:gd name="T48" fmla="*/ 37 w 811"/>
                <a:gd name="T49" fmla="*/ 283 h 610"/>
                <a:gd name="T50" fmla="*/ 52 w 811"/>
                <a:gd name="T51" fmla="*/ 280 h 610"/>
                <a:gd name="T52" fmla="*/ 67 w 811"/>
                <a:gd name="T53" fmla="*/ 279 h 610"/>
                <a:gd name="T54" fmla="*/ 82 w 811"/>
                <a:gd name="T55" fmla="*/ 283 h 610"/>
                <a:gd name="T56" fmla="*/ 96 w 811"/>
                <a:gd name="T57" fmla="*/ 291 h 610"/>
                <a:gd name="T58" fmla="*/ 327 w 811"/>
                <a:gd name="T59" fmla="*/ 465 h 610"/>
                <a:gd name="T60" fmla="*/ 704 w 811"/>
                <a:gd name="T61" fmla="*/ 22 h 610"/>
                <a:gd name="T62" fmla="*/ 716 w 811"/>
                <a:gd name="T63" fmla="*/ 11 h 610"/>
                <a:gd name="T64" fmla="*/ 730 w 811"/>
                <a:gd name="T65" fmla="*/ 3 h 610"/>
                <a:gd name="T66" fmla="*/ 745 w 811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10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10"/>
                  </a:lnTo>
                  <a:lnTo>
                    <a:pt x="317" y="606"/>
                  </a:lnTo>
                  <a:lnTo>
                    <a:pt x="300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5"/>
                  </a:lnTo>
                  <a:lnTo>
                    <a:pt x="704" y="22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10963546" y="5003801"/>
            <a:ext cx="546100" cy="550863"/>
            <a:chOff x="10966450" y="5003801"/>
            <a:chExt cx="546100" cy="5508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3" name="Freeform 155"/>
            <p:cNvSpPr>
              <a:spLocks noEditPoints="1"/>
            </p:cNvSpPr>
            <p:nvPr/>
          </p:nvSpPr>
          <p:spPr bwMode="auto">
            <a:xfrm>
              <a:off x="10966450" y="5003801"/>
              <a:ext cx="546100" cy="550863"/>
            </a:xfrm>
            <a:custGeom>
              <a:avLst/>
              <a:gdLst>
                <a:gd name="T0" fmla="*/ 2397 w 3441"/>
                <a:gd name="T1" fmla="*/ 2064 h 3474"/>
                <a:gd name="T2" fmla="*/ 2144 w 3441"/>
                <a:gd name="T3" fmla="*/ 2256 h 3474"/>
                <a:gd name="T4" fmla="*/ 2005 w 3441"/>
                <a:gd name="T5" fmla="*/ 2547 h 3474"/>
                <a:gd name="T6" fmla="*/ 1997 w 3441"/>
                <a:gd name="T7" fmla="*/ 2757 h 3474"/>
                <a:gd name="T8" fmla="*/ 2008 w 3441"/>
                <a:gd name="T9" fmla="*/ 2830 h 3474"/>
                <a:gd name="T10" fmla="*/ 2039 w 3441"/>
                <a:gd name="T11" fmla="*/ 2926 h 3474"/>
                <a:gd name="T12" fmla="*/ 2081 w 3441"/>
                <a:gd name="T13" fmla="*/ 3016 h 3474"/>
                <a:gd name="T14" fmla="*/ 2127 w 3441"/>
                <a:gd name="T15" fmla="*/ 3085 h 3474"/>
                <a:gd name="T16" fmla="*/ 2191 w 3441"/>
                <a:gd name="T17" fmla="*/ 3159 h 3474"/>
                <a:gd name="T18" fmla="*/ 2415 w 3441"/>
                <a:gd name="T19" fmla="*/ 3306 h 3474"/>
                <a:gd name="T20" fmla="*/ 2724 w 3441"/>
                <a:gd name="T21" fmla="*/ 3348 h 3474"/>
                <a:gd name="T22" fmla="*/ 3027 w 3441"/>
                <a:gd name="T23" fmla="*/ 3238 h 3474"/>
                <a:gd name="T24" fmla="*/ 3240 w 3441"/>
                <a:gd name="T25" fmla="*/ 3001 h 3474"/>
                <a:gd name="T26" fmla="*/ 3319 w 3441"/>
                <a:gd name="T27" fmla="*/ 2682 h 3474"/>
                <a:gd name="T28" fmla="*/ 3250 w 3441"/>
                <a:gd name="T29" fmla="*/ 2383 h 3474"/>
                <a:gd name="T30" fmla="*/ 3108 w 3441"/>
                <a:gd name="T31" fmla="*/ 2192 h 3474"/>
                <a:gd name="T32" fmla="*/ 3045 w 3441"/>
                <a:gd name="T33" fmla="*/ 2140 h 3474"/>
                <a:gd name="T34" fmla="*/ 2926 w 3441"/>
                <a:gd name="T35" fmla="*/ 2070 h 3474"/>
                <a:gd name="T36" fmla="*/ 2833 w 3441"/>
                <a:gd name="T37" fmla="*/ 2036 h 3474"/>
                <a:gd name="T38" fmla="*/ 2726 w 3441"/>
                <a:gd name="T39" fmla="*/ 2015 h 3474"/>
                <a:gd name="T40" fmla="*/ 611 w 3441"/>
                <a:gd name="T41" fmla="*/ 135 h 3474"/>
                <a:gd name="T42" fmla="*/ 345 w 3441"/>
                <a:gd name="T43" fmla="*/ 264 h 3474"/>
                <a:gd name="T44" fmla="*/ 170 w 3441"/>
                <a:gd name="T45" fmla="*/ 502 h 3474"/>
                <a:gd name="T46" fmla="*/ 121 w 3441"/>
                <a:gd name="T47" fmla="*/ 2549 h 3474"/>
                <a:gd name="T48" fmla="*/ 196 w 3441"/>
                <a:gd name="T49" fmla="*/ 2845 h 3474"/>
                <a:gd name="T50" fmla="*/ 392 w 3441"/>
                <a:gd name="T51" fmla="*/ 3063 h 3474"/>
                <a:gd name="T52" fmla="*/ 673 w 3441"/>
                <a:gd name="T53" fmla="*/ 3166 h 3474"/>
                <a:gd name="T54" fmla="*/ 2000 w 3441"/>
                <a:gd name="T55" fmla="*/ 3115 h 3474"/>
                <a:gd name="T56" fmla="*/ 1937 w 3441"/>
                <a:gd name="T57" fmla="*/ 3000 h 3474"/>
                <a:gd name="T58" fmla="*/ 1885 w 3441"/>
                <a:gd name="T59" fmla="*/ 2826 h 3474"/>
                <a:gd name="T60" fmla="*/ 1871 w 3441"/>
                <a:gd name="T61" fmla="*/ 2682 h 3474"/>
                <a:gd name="T62" fmla="*/ 1595 w 3441"/>
                <a:gd name="T63" fmla="*/ 2609 h 3474"/>
                <a:gd name="T64" fmla="*/ 1581 w 3441"/>
                <a:gd name="T65" fmla="*/ 2524 h 3474"/>
                <a:gd name="T66" fmla="*/ 1913 w 3441"/>
                <a:gd name="T67" fmla="*/ 2430 h 3474"/>
                <a:gd name="T68" fmla="*/ 2090 w 3441"/>
                <a:gd name="T69" fmla="*/ 2134 h 3474"/>
                <a:gd name="T70" fmla="*/ 2376 w 3441"/>
                <a:gd name="T71" fmla="*/ 1942 h 3474"/>
                <a:gd name="T72" fmla="*/ 2693 w 3441"/>
                <a:gd name="T73" fmla="*/ 1890 h 3474"/>
                <a:gd name="T74" fmla="*/ 2866 w 3441"/>
                <a:gd name="T75" fmla="*/ 1919 h 3474"/>
                <a:gd name="T76" fmla="*/ 2984 w 3441"/>
                <a:gd name="T77" fmla="*/ 1963 h 3474"/>
                <a:gd name="T78" fmla="*/ 3125 w 3441"/>
                <a:gd name="T79" fmla="*/ 2049 h 3474"/>
                <a:gd name="T80" fmla="*/ 3126 w 3441"/>
                <a:gd name="T81" fmla="*/ 618 h 3474"/>
                <a:gd name="T82" fmla="*/ 2998 w 3441"/>
                <a:gd name="T83" fmla="*/ 349 h 3474"/>
                <a:gd name="T84" fmla="*/ 2764 w 3441"/>
                <a:gd name="T85" fmla="*/ 172 h 3474"/>
                <a:gd name="T86" fmla="*/ 735 w 3441"/>
                <a:gd name="T87" fmla="*/ 123 h 3474"/>
                <a:gd name="T88" fmla="*/ 2731 w 3441"/>
                <a:gd name="T89" fmla="*/ 30 h 3474"/>
                <a:gd name="T90" fmla="*/ 3020 w 3441"/>
                <a:gd name="T91" fmla="*/ 195 h 3474"/>
                <a:gd name="T92" fmla="*/ 3208 w 3441"/>
                <a:gd name="T93" fmla="*/ 470 h 3474"/>
                <a:gd name="T94" fmla="*/ 3259 w 3441"/>
                <a:gd name="T95" fmla="*/ 2177 h 3474"/>
                <a:gd name="T96" fmla="*/ 3413 w 3441"/>
                <a:gd name="T97" fmla="*/ 2474 h 3474"/>
                <a:gd name="T98" fmla="*/ 3428 w 3441"/>
                <a:gd name="T99" fmla="*/ 2824 h 3474"/>
                <a:gd name="T100" fmla="*/ 3297 w 3441"/>
                <a:gd name="T101" fmla="*/ 3138 h 3474"/>
                <a:gd name="T102" fmla="*/ 3052 w 3441"/>
                <a:gd name="T103" fmla="*/ 3366 h 3474"/>
                <a:gd name="T104" fmla="*/ 2727 w 3441"/>
                <a:gd name="T105" fmla="*/ 3471 h 3474"/>
                <a:gd name="T106" fmla="*/ 2386 w 3441"/>
                <a:gd name="T107" fmla="*/ 3425 h 3474"/>
                <a:gd name="T108" fmla="*/ 735 w 3441"/>
                <a:gd name="T109" fmla="*/ 3291 h 3474"/>
                <a:gd name="T110" fmla="*/ 404 w 3441"/>
                <a:gd name="T111" fmla="*/ 3212 h 3474"/>
                <a:gd name="T112" fmla="*/ 150 w 3441"/>
                <a:gd name="T113" fmla="*/ 2998 h 3474"/>
                <a:gd name="T114" fmla="*/ 13 w 3441"/>
                <a:gd name="T115" fmla="*/ 2690 h 3474"/>
                <a:gd name="T116" fmla="*/ 13 w 3441"/>
                <a:gd name="T117" fmla="*/ 601 h 3474"/>
                <a:gd name="T118" fmla="*/ 150 w 3441"/>
                <a:gd name="T119" fmla="*/ 293 h 3474"/>
                <a:gd name="T120" fmla="*/ 404 w 3441"/>
                <a:gd name="T121" fmla="*/ 81 h 3474"/>
                <a:gd name="T122" fmla="*/ 735 w 3441"/>
                <a:gd name="T123" fmla="*/ 0 h 3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41" h="3474">
                  <a:moveTo>
                    <a:pt x="2656" y="2012"/>
                  </a:moveTo>
                  <a:lnTo>
                    <a:pt x="2588" y="2015"/>
                  </a:lnTo>
                  <a:lnTo>
                    <a:pt x="2522" y="2025"/>
                  </a:lnTo>
                  <a:lnTo>
                    <a:pt x="2459" y="2041"/>
                  </a:lnTo>
                  <a:lnTo>
                    <a:pt x="2397" y="2064"/>
                  </a:lnTo>
                  <a:lnTo>
                    <a:pt x="2339" y="2092"/>
                  </a:lnTo>
                  <a:lnTo>
                    <a:pt x="2285" y="2126"/>
                  </a:lnTo>
                  <a:lnTo>
                    <a:pt x="2234" y="2165"/>
                  </a:lnTo>
                  <a:lnTo>
                    <a:pt x="2187" y="2208"/>
                  </a:lnTo>
                  <a:lnTo>
                    <a:pt x="2144" y="2256"/>
                  </a:lnTo>
                  <a:lnTo>
                    <a:pt x="2105" y="2307"/>
                  </a:lnTo>
                  <a:lnTo>
                    <a:pt x="2072" y="2362"/>
                  </a:lnTo>
                  <a:lnTo>
                    <a:pt x="2044" y="2421"/>
                  </a:lnTo>
                  <a:lnTo>
                    <a:pt x="2021" y="2483"/>
                  </a:lnTo>
                  <a:lnTo>
                    <a:pt x="2005" y="2547"/>
                  </a:lnTo>
                  <a:lnTo>
                    <a:pt x="1996" y="2613"/>
                  </a:lnTo>
                  <a:lnTo>
                    <a:pt x="1992" y="2682"/>
                  </a:lnTo>
                  <a:lnTo>
                    <a:pt x="1993" y="2717"/>
                  </a:lnTo>
                  <a:lnTo>
                    <a:pt x="1996" y="2753"/>
                  </a:lnTo>
                  <a:lnTo>
                    <a:pt x="1997" y="2757"/>
                  </a:lnTo>
                  <a:lnTo>
                    <a:pt x="1997" y="2760"/>
                  </a:lnTo>
                  <a:lnTo>
                    <a:pt x="2001" y="2792"/>
                  </a:lnTo>
                  <a:lnTo>
                    <a:pt x="2007" y="2822"/>
                  </a:lnTo>
                  <a:lnTo>
                    <a:pt x="2007" y="2825"/>
                  </a:lnTo>
                  <a:lnTo>
                    <a:pt x="2008" y="2830"/>
                  </a:lnTo>
                  <a:lnTo>
                    <a:pt x="2016" y="2860"/>
                  </a:lnTo>
                  <a:lnTo>
                    <a:pt x="2026" y="2890"/>
                  </a:lnTo>
                  <a:lnTo>
                    <a:pt x="2027" y="2894"/>
                  </a:lnTo>
                  <a:lnTo>
                    <a:pt x="2028" y="2897"/>
                  </a:lnTo>
                  <a:lnTo>
                    <a:pt x="2039" y="2926"/>
                  </a:lnTo>
                  <a:lnTo>
                    <a:pt x="2050" y="2954"/>
                  </a:lnTo>
                  <a:lnTo>
                    <a:pt x="2052" y="2959"/>
                  </a:lnTo>
                  <a:lnTo>
                    <a:pt x="2055" y="2963"/>
                  </a:lnTo>
                  <a:lnTo>
                    <a:pt x="2068" y="2990"/>
                  </a:lnTo>
                  <a:lnTo>
                    <a:pt x="2081" y="3016"/>
                  </a:lnTo>
                  <a:lnTo>
                    <a:pt x="2085" y="3021"/>
                  </a:lnTo>
                  <a:lnTo>
                    <a:pt x="2087" y="3026"/>
                  </a:lnTo>
                  <a:lnTo>
                    <a:pt x="2119" y="3074"/>
                  </a:lnTo>
                  <a:lnTo>
                    <a:pt x="2122" y="3079"/>
                  </a:lnTo>
                  <a:lnTo>
                    <a:pt x="2127" y="3085"/>
                  </a:lnTo>
                  <a:lnTo>
                    <a:pt x="2144" y="3106"/>
                  </a:lnTo>
                  <a:lnTo>
                    <a:pt x="2162" y="3128"/>
                  </a:lnTo>
                  <a:lnTo>
                    <a:pt x="2166" y="3133"/>
                  </a:lnTo>
                  <a:lnTo>
                    <a:pt x="2171" y="3138"/>
                  </a:lnTo>
                  <a:lnTo>
                    <a:pt x="2191" y="3159"/>
                  </a:lnTo>
                  <a:lnTo>
                    <a:pt x="2213" y="3179"/>
                  </a:lnTo>
                  <a:lnTo>
                    <a:pt x="2259" y="3217"/>
                  </a:lnTo>
                  <a:lnTo>
                    <a:pt x="2308" y="3252"/>
                  </a:lnTo>
                  <a:lnTo>
                    <a:pt x="2360" y="3281"/>
                  </a:lnTo>
                  <a:lnTo>
                    <a:pt x="2415" y="3306"/>
                  </a:lnTo>
                  <a:lnTo>
                    <a:pt x="2472" y="3325"/>
                  </a:lnTo>
                  <a:lnTo>
                    <a:pt x="2532" y="3340"/>
                  </a:lnTo>
                  <a:lnTo>
                    <a:pt x="2593" y="3349"/>
                  </a:lnTo>
                  <a:lnTo>
                    <a:pt x="2656" y="3351"/>
                  </a:lnTo>
                  <a:lnTo>
                    <a:pt x="2724" y="3348"/>
                  </a:lnTo>
                  <a:lnTo>
                    <a:pt x="2790" y="3338"/>
                  </a:lnTo>
                  <a:lnTo>
                    <a:pt x="2853" y="3322"/>
                  </a:lnTo>
                  <a:lnTo>
                    <a:pt x="2914" y="3299"/>
                  </a:lnTo>
                  <a:lnTo>
                    <a:pt x="2972" y="3271"/>
                  </a:lnTo>
                  <a:lnTo>
                    <a:pt x="3027" y="3238"/>
                  </a:lnTo>
                  <a:lnTo>
                    <a:pt x="3078" y="3199"/>
                  </a:lnTo>
                  <a:lnTo>
                    <a:pt x="3125" y="3155"/>
                  </a:lnTo>
                  <a:lnTo>
                    <a:pt x="3168" y="3107"/>
                  </a:lnTo>
                  <a:lnTo>
                    <a:pt x="3207" y="3056"/>
                  </a:lnTo>
                  <a:lnTo>
                    <a:pt x="3240" y="3001"/>
                  </a:lnTo>
                  <a:lnTo>
                    <a:pt x="3268" y="2942"/>
                  </a:lnTo>
                  <a:lnTo>
                    <a:pt x="3290" y="2881"/>
                  </a:lnTo>
                  <a:lnTo>
                    <a:pt x="3307" y="2817"/>
                  </a:lnTo>
                  <a:lnTo>
                    <a:pt x="3316" y="2750"/>
                  </a:lnTo>
                  <a:lnTo>
                    <a:pt x="3319" y="2682"/>
                  </a:lnTo>
                  <a:lnTo>
                    <a:pt x="3317" y="2618"/>
                  </a:lnTo>
                  <a:lnTo>
                    <a:pt x="3309" y="2556"/>
                  </a:lnTo>
                  <a:lnTo>
                    <a:pt x="3294" y="2497"/>
                  </a:lnTo>
                  <a:lnTo>
                    <a:pt x="3274" y="2438"/>
                  </a:lnTo>
                  <a:lnTo>
                    <a:pt x="3250" y="2383"/>
                  </a:lnTo>
                  <a:lnTo>
                    <a:pt x="3221" y="2331"/>
                  </a:lnTo>
                  <a:lnTo>
                    <a:pt x="3187" y="2281"/>
                  </a:lnTo>
                  <a:lnTo>
                    <a:pt x="3150" y="2235"/>
                  </a:lnTo>
                  <a:lnTo>
                    <a:pt x="3129" y="2212"/>
                  </a:lnTo>
                  <a:lnTo>
                    <a:pt x="3108" y="2192"/>
                  </a:lnTo>
                  <a:lnTo>
                    <a:pt x="3103" y="2187"/>
                  </a:lnTo>
                  <a:lnTo>
                    <a:pt x="3099" y="2184"/>
                  </a:lnTo>
                  <a:lnTo>
                    <a:pt x="3078" y="2165"/>
                  </a:lnTo>
                  <a:lnTo>
                    <a:pt x="3055" y="2147"/>
                  </a:lnTo>
                  <a:lnTo>
                    <a:pt x="3045" y="2140"/>
                  </a:lnTo>
                  <a:lnTo>
                    <a:pt x="2997" y="2107"/>
                  </a:lnTo>
                  <a:lnTo>
                    <a:pt x="2992" y="2105"/>
                  </a:lnTo>
                  <a:lnTo>
                    <a:pt x="2987" y="2102"/>
                  </a:lnTo>
                  <a:lnTo>
                    <a:pt x="2935" y="2074"/>
                  </a:lnTo>
                  <a:lnTo>
                    <a:pt x="2926" y="2070"/>
                  </a:lnTo>
                  <a:lnTo>
                    <a:pt x="2898" y="2058"/>
                  </a:lnTo>
                  <a:lnTo>
                    <a:pt x="2869" y="2047"/>
                  </a:lnTo>
                  <a:lnTo>
                    <a:pt x="2866" y="2046"/>
                  </a:lnTo>
                  <a:lnTo>
                    <a:pt x="2863" y="2045"/>
                  </a:lnTo>
                  <a:lnTo>
                    <a:pt x="2833" y="2036"/>
                  </a:lnTo>
                  <a:lnTo>
                    <a:pt x="2802" y="2028"/>
                  </a:lnTo>
                  <a:lnTo>
                    <a:pt x="2798" y="2027"/>
                  </a:lnTo>
                  <a:lnTo>
                    <a:pt x="2795" y="2027"/>
                  </a:lnTo>
                  <a:lnTo>
                    <a:pt x="2734" y="2017"/>
                  </a:lnTo>
                  <a:lnTo>
                    <a:pt x="2726" y="2015"/>
                  </a:lnTo>
                  <a:lnTo>
                    <a:pt x="2691" y="2013"/>
                  </a:lnTo>
                  <a:lnTo>
                    <a:pt x="2656" y="2012"/>
                  </a:lnTo>
                  <a:close/>
                  <a:moveTo>
                    <a:pt x="735" y="123"/>
                  </a:moveTo>
                  <a:lnTo>
                    <a:pt x="673" y="126"/>
                  </a:lnTo>
                  <a:lnTo>
                    <a:pt x="611" y="135"/>
                  </a:lnTo>
                  <a:lnTo>
                    <a:pt x="552" y="150"/>
                  </a:lnTo>
                  <a:lnTo>
                    <a:pt x="496" y="172"/>
                  </a:lnTo>
                  <a:lnTo>
                    <a:pt x="443" y="198"/>
                  </a:lnTo>
                  <a:lnTo>
                    <a:pt x="392" y="228"/>
                  </a:lnTo>
                  <a:lnTo>
                    <a:pt x="345" y="264"/>
                  </a:lnTo>
                  <a:lnTo>
                    <a:pt x="301" y="304"/>
                  </a:lnTo>
                  <a:lnTo>
                    <a:pt x="261" y="349"/>
                  </a:lnTo>
                  <a:lnTo>
                    <a:pt x="226" y="396"/>
                  </a:lnTo>
                  <a:lnTo>
                    <a:pt x="196" y="447"/>
                  </a:lnTo>
                  <a:lnTo>
                    <a:pt x="170" y="502"/>
                  </a:lnTo>
                  <a:lnTo>
                    <a:pt x="148" y="558"/>
                  </a:lnTo>
                  <a:lnTo>
                    <a:pt x="133" y="618"/>
                  </a:lnTo>
                  <a:lnTo>
                    <a:pt x="125" y="679"/>
                  </a:lnTo>
                  <a:lnTo>
                    <a:pt x="121" y="742"/>
                  </a:lnTo>
                  <a:lnTo>
                    <a:pt x="121" y="2549"/>
                  </a:lnTo>
                  <a:lnTo>
                    <a:pt x="125" y="2613"/>
                  </a:lnTo>
                  <a:lnTo>
                    <a:pt x="133" y="2675"/>
                  </a:lnTo>
                  <a:lnTo>
                    <a:pt x="148" y="2733"/>
                  </a:lnTo>
                  <a:lnTo>
                    <a:pt x="170" y="2791"/>
                  </a:lnTo>
                  <a:lnTo>
                    <a:pt x="196" y="2845"/>
                  </a:lnTo>
                  <a:lnTo>
                    <a:pt x="226" y="2896"/>
                  </a:lnTo>
                  <a:lnTo>
                    <a:pt x="261" y="2944"/>
                  </a:lnTo>
                  <a:lnTo>
                    <a:pt x="301" y="2987"/>
                  </a:lnTo>
                  <a:lnTo>
                    <a:pt x="345" y="3027"/>
                  </a:lnTo>
                  <a:lnTo>
                    <a:pt x="392" y="3063"/>
                  </a:lnTo>
                  <a:lnTo>
                    <a:pt x="443" y="3094"/>
                  </a:lnTo>
                  <a:lnTo>
                    <a:pt x="496" y="3120"/>
                  </a:lnTo>
                  <a:lnTo>
                    <a:pt x="552" y="3141"/>
                  </a:lnTo>
                  <a:lnTo>
                    <a:pt x="611" y="3156"/>
                  </a:lnTo>
                  <a:lnTo>
                    <a:pt x="673" y="3166"/>
                  </a:lnTo>
                  <a:lnTo>
                    <a:pt x="735" y="3169"/>
                  </a:lnTo>
                  <a:lnTo>
                    <a:pt x="2039" y="3169"/>
                  </a:lnTo>
                  <a:lnTo>
                    <a:pt x="2029" y="3155"/>
                  </a:lnTo>
                  <a:lnTo>
                    <a:pt x="2001" y="3116"/>
                  </a:lnTo>
                  <a:lnTo>
                    <a:pt x="2000" y="3115"/>
                  </a:lnTo>
                  <a:lnTo>
                    <a:pt x="1999" y="3113"/>
                  </a:lnTo>
                  <a:lnTo>
                    <a:pt x="1970" y="3064"/>
                  </a:lnTo>
                  <a:lnTo>
                    <a:pt x="1944" y="3012"/>
                  </a:lnTo>
                  <a:lnTo>
                    <a:pt x="1941" y="3005"/>
                  </a:lnTo>
                  <a:lnTo>
                    <a:pt x="1937" y="3000"/>
                  </a:lnTo>
                  <a:lnTo>
                    <a:pt x="1921" y="2958"/>
                  </a:lnTo>
                  <a:lnTo>
                    <a:pt x="1913" y="2933"/>
                  </a:lnTo>
                  <a:lnTo>
                    <a:pt x="1901" y="2894"/>
                  </a:lnTo>
                  <a:lnTo>
                    <a:pt x="1892" y="2861"/>
                  </a:lnTo>
                  <a:lnTo>
                    <a:pt x="1885" y="2826"/>
                  </a:lnTo>
                  <a:lnTo>
                    <a:pt x="1882" y="2805"/>
                  </a:lnTo>
                  <a:lnTo>
                    <a:pt x="1878" y="2784"/>
                  </a:lnTo>
                  <a:lnTo>
                    <a:pt x="1875" y="2756"/>
                  </a:lnTo>
                  <a:lnTo>
                    <a:pt x="1872" y="2719"/>
                  </a:lnTo>
                  <a:lnTo>
                    <a:pt x="1871" y="2682"/>
                  </a:lnTo>
                  <a:lnTo>
                    <a:pt x="1872" y="2651"/>
                  </a:lnTo>
                  <a:lnTo>
                    <a:pt x="1874" y="2620"/>
                  </a:lnTo>
                  <a:lnTo>
                    <a:pt x="1630" y="2620"/>
                  </a:lnTo>
                  <a:lnTo>
                    <a:pt x="1611" y="2617"/>
                  </a:lnTo>
                  <a:lnTo>
                    <a:pt x="1595" y="2609"/>
                  </a:lnTo>
                  <a:lnTo>
                    <a:pt x="1581" y="2595"/>
                  </a:lnTo>
                  <a:lnTo>
                    <a:pt x="1572" y="2579"/>
                  </a:lnTo>
                  <a:lnTo>
                    <a:pt x="1570" y="2560"/>
                  </a:lnTo>
                  <a:lnTo>
                    <a:pt x="1572" y="2541"/>
                  </a:lnTo>
                  <a:lnTo>
                    <a:pt x="1581" y="2524"/>
                  </a:lnTo>
                  <a:lnTo>
                    <a:pt x="1595" y="2511"/>
                  </a:lnTo>
                  <a:lnTo>
                    <a:pt x="1611" y="2502"/>
                  </a:lnTo>
                  <a:lnTo>
                    <a:pt x="1630" y="2499"/>
                  </a:lnTo>
                  <a:lnTo>
                    <a:pt x="1893" y="2499"/>
                  </a:lnTo>
                  <a:lnTo>
                    <a:pt x="1913" y="2430"/>
                  </a:lnTo>
                  <a:lnTo>
                    <a:pt x="1937" y="2364"/>
                  </a:lnTo>
                  <a:lnTo>
                    <a:pt x="1969" y="2301"/>
                  </a:lnTo>
                  <a:lnTo>
                    <a:pt x="2004" y="2242"/>
                  </a:lnTo>
                  <a:lnTo>
                    <a:pt x="2045" y="2186"/>
                  </a:lnTo>
                  <a:lnTo>
                    <a:pt x="2090" y="2134"/>
                  </a:lnTo>
                  <a:lnTo>
                    <a:pt x="2141" y="2085"/>
                  </a:lnTo>
                  <a:lnTo>
                    <a:pt x="2194" y="2042"/>
                  </a:lnTo>
                  <a:lnTo>
                    <a:pt x="2251" y="2004"/>
                  </a:lnTo>
                  <a:lnTo>
                    <a:pt x="2311" y="1970"/>
                  </a:lnTo>
                  <a:lnTo>
                    <a:pt x="2376" y="1942"/>
                  </a:lnTo>
                  <a:lnTo>
                    <a:pt x="2443" y="1919"/>
                  </a:lnTo>
                  <a:lnTo>
                    <a:pt x="2511" y="1903"/>
                  </a:lnTo>
                  <a:lnTo>
                    <a:pt x="2582" y="1893"/>
                  </a:lnTo>
                  <a:lnTo>
                    <a:pt x="2656" y="1889"/>
                  </a:lnTo>
                  <a:lnTo>
                    <a:pt x="2693" y="1890"/>
                  </a:lnTo>
                  <a:lnTo>
                    <a:pt x="2730" y="1893"/>
                  </a:lnTo>
                  <a:lnTo>
                    <a:pt x="2757" y="1897"/>
                  </a:lnTo>
                  <a:lnTo>
                    <a:pt x="2799" y="1903"/>
                  </a:lnTo>
                  <a:lnTo>
                    <a:pt x="2834" y="1911"/>
                  </a:lnTo>
                  <a:lnTo>
                    <a:pt x="2866" y="1919"/>
                  </a:lnTo>
                  <a:lnTo>
                    <a:pt x="2905" y="1931"/>
                  </a:lnTo>
                  <a:lnTo>
                    <a:pt x="2930" y="1940"/>
                  </a:lnTo>
                  <a:lnTo>
                    <a:pt x="2970" y="1956"/>
                  </a:lnTo>
                  <a:lnTo>
                    <a:pt x="2978" y="1960"/>
                  </a:lnTo>
                  <a:lnTo>
                    <a:pt x="2984" y="1963"/>
                  </a:lnTo>
                  <a:lnTo>
                    <a:pt x="3035" y="1989"/>
                  </a:lnTo>
                  <a:lnTo>
                    <a:pt x="3082" y="2017"/>
                  </a:lnTo>
                  <a:lnTo>
                    <a:pt x="3084" y="2018"/>
                  </a:lnTo>
                  <a:lnTo>
                    <a:pt x="3086" y="2020"/>
                  </a:lnTo>
                  <a:lnTo>
                    <a:pt x="3125" y="2049"/>
                  </a:lnTo>
                  <a:lnTo>
                    <a:pt x="3131" y="2053"/>
                  </a:lnTo>
                  <a:lnTo>
                    <a:pt x="3139" y="2058"/>
                  </a:lnTo>
                  <a:lnTo>
                    <a:pt x="3139" y="742"/>
                  </a:lnTo>
                  <a:lnTo>
                    <a:pt x="3136" y="679"/>
                  </a:lnTo>
                  <a:lnTo>
                    <a:pt x="3126" y="618"/>
                  </a:lnTo>
                  <a:lnTo>
                    <a:pt x="3111" y="558"/>
                  </a:lnTo>
                  <a:lnTo>
                    <a:pt x="3091" y="502"/>
                  </a:lnTo>
                  <a:lnTo>
                    <a:pt x="3065" y="447"/>
                  </a:lnTo>
                  <a:lnTo>
                    <a:pt x="3034" y="396"/>
                  </a:lnTo>
                  <a:lnTo>
                    <a:pt x="2998" y="349"/>
                  </a:lnTo>
                  <a:lnTo>
                    <a:pt x="2958" y="304"/>
                  </a:lnTo>
                  <a:lnTo>
                    <a:pt x="2915" y="264"/>
                  </a:lnTo>
                  <a:lnTo>
                    <a:pt x="2868" y="228"/>
                  </a:lnTo>
                  <a:lnTo>
                    <a:pt x="2818" y="198"/>
                  </a:lnTo>
                  <a:lnTo>
                    <a:pt x="2764" y="172"/>
                  </a:lnTo>
                  <a:lnTo>
                    <a:pt x="2707" y="150"/>
                  </a:lnTo>
                  <a:lnTo>
                    <a:pt x="2649" y="135"/>
                  </a:lnTo>
                  <a:lnTo>
                    <a:pt x="2588" y="126"/>
                  </a:lnTo>
                  <a:lnTo>
                    <a:pt x="2524" y="123"/>
                  </a:lnTo>
                  <a:lnTo>
                    <a:pt x="735" y="123"/>
                  </a:lnTo>
                  <a:close/>
                  <a:moveTo>
                    <a:pt x="735" y="0"/>
                  </a:moveTo>
                  <a:lnTo>
                    <a:pt x="2524" y="0"/>
                  </a:lnTo>
                  <a:lnTo>
                    <a:pt x="2595" y="4"/>
                  </a:lnTo>
                  <a:lnTo>
                    <a:pt x="2664" y="13"/>
                  </a:lnTo>
                  <a:lnTo>
                    <a:pt x="2731" y="30"/>
                  </a:lnTo>
                  <a:lnTo>
                    <a:pt x="2795" y="52"/>
                  </a:lnTo>
                  <a:lnTo>
                    <a:pt x="2856" y="81"/>
                  </a:lnTo>
                  <a:lnTo>
                    <a:pt x="2914" y="113"/>
                  </a:lnTo>
                  <a:lnTo>
                    <a:pt x="2969" y="152"/>
                  </a:lnTo>
                  <a:lnTo>
                    <a:pt x="3020" y="195"/>
                  </a:lnTo>
                  <a:lnTo>
                    <a:pt x="3067" y="242"/>
                  </a:lnTo>
                  <a:lnTo>
                    <a:pt x="3110" y="293"/>
                  </a:lnTo>
                  <a:lnTo>
                    <a:pt x="3148" y="349"/>
                  </a:lnTo>
                  <a:lnTo>
                    <a:pt x="3181" y="408"/>
                  </a:lnTo>
                  <a:lnTo>
                    <a:pt x="3208" y="470"/>
                  </a:lnTo>
                  <a:lnTo>
                    <a:pt x="3230" y="534"/>
                  </a:lnTo>
                  <a:lnTo>
                    <a:pt x="3246" y="601"/>
                  </a:lnTo>
                  <a:lnTo>
                    <a:pt x="3256" y="671"/>
                  </a:lnTo>
                  <a:lnTo>
                    <a:pt x="3259" y="742"/>
                  </a:lnTo>
                  <a:lnTo>
                    <a:pt x="3259" y="2177"/>
                  </a:lnTo>
                  <a:lnTo>
                    <a:pt x="3300" y="2230"/>
                  </a:lnTo>
                  <a:lnTo>
                    <a:pt x="3336" y="2286"/>
                  </a:lnTo>
                  <a:lnTo>
                    <a:pt x="3367" y="2346"/>
                  </a:lnTo>
                  <a:lnTo>
                    <a:pt x="3393" y="2409"/>
                  </a:lnTo>
                  <a:lnTo>
                    <a:pt x="3413" y="2474"/>
                  </a:lnTo>
                  <a:lnTo>
                    <a:pt x="3428" y="2541"/>
                  </a:lnTo>
                  <a:lnTo>
                    <a:pt x="3438" y="2611"/>
                  </a:lnTo>
                  <a:lnTo>
                    <a:pt x="3441" y="2682"/>
                  </a:lnTo>
                  <a:lnTo>
                    <a:pt x="3438" y="2754"/>
                  </a:lnTo>
                  <a:lnTo>
                    <a:pt x="3428" y="2824"/>
                  </a:lnTo>
                  <a:lnTo>
                    <a:pt x="3413" y="2891"/>
                  </a:lnTo>
                  <a:lnTo>
                    <a:pt x="3391" y="2958"/>
                  </a:lnTo>
                  <a:lnTo>
                    <a:pt x="3365" y="3021"/>
                  </a:lnTo>
                  <a:lnTo>
                    <a:pt x="3333" y="3081"/>
                  </a:lnTo>
                  <a:lnTo>
                    <a:pt x="3297" y="3138"/>
                  </a:lnTo>
                  <a:lnTo>
                    <a:pt x="3256" y="3192"/>
                  </a:lnTo>
                  <a:lnTo>
                    <a:pt x="3211" y="3242"/>
                  </a:lnTo>
                  <a:lnTo>
                    <a:pt x="3162" y="3287"/>
                  </a:lnTo>
                  <a:lnTo>
                    <a:pt x="3108" y="3329"/>
                  </a:lnTo>
                  <a:lnTo>
                    <a:pt x="3052" y="3366"/>
                  </a:lnTo>
                  <a:lnTo>
                    <a:pt x="2992" y="3397"/>
                  </a:lnTo>
                  <a:lnTo>
                    <a:pt x="2929" y="3424"/>
                  </a:lnTo>
                  <a:lnTo>
                    <a:pt x="2864" y="3446"/>
                  </a:lnTo>
                  <a:lnTo>
                    <a:pt x="2797" y="3461"/>
                  </a:lnTo>
                  <a:lnTo>
                    <a:pt x="2727" y="3471"/>
                  </a:lnTo>
                  <a:lnTo>
                    <a:pt x="2656" y="3474"/>
                  </a:lnTo>
                  <a:lnTo>
                    <a:pt x="2585" y="3471"/>
                  </a:lnTo>
                  <a:lnTo>
                    <a:pt x="2517" y="3461"/>
                  </a:lnTo>
                  <a:lnTo>
                    <a:pt x="2450" y="3446"/>
                  </a:lnTo>
                  <a:lnTo>
                    <a:pt x="2386" y="3425"/>
                  </a:lnTo>
                  <a:lnTo>
                    <a:pt x="2323" y="3399"/>
                  </a:lnTo>
                  <a:lnTo>
                    <a:pt x="2264" y="3368"/>
                  </a:lnTo>
                  <a:lnTo>
                    <a:pt x="2208" y="3332"/>
                  </a:lnTo>
                  <a:lnTo>
                    <a:pt x="2156" y="3291"/>
                  </a:lnTo>
                  <a:lnTo>
                    <a:pt x="735" y="3291"/>
                  </a:lnTo>
                  <a:lnTo>
                    <a:pt x="664" y="3287"/>
                  </a:lnTo>
                  <a:lnTo>
                    <a:pt x="595" y="3278"/>
                  </a:lnTo>
                  <a:lnTo>
                    <a:pt x="529" y="3261"/>
                  </a:lnTo>
                  <a:lnTo>
                    <a:pt x="465" y="3239"/>
                  </a:lnTo>
                  <a:lnTo>
                    <a:pt x="404" y="3212"/>
                  </a:lnTo>
                  <a:lnTo>
                    <a:pt x="345" y="3178"/>
                  </a:lnTo>
                  <a:lnTo>
                    <a:pt x="291" y="3140"/>
                  </a:lnTo>
                  <a:lnTo>
                    <a:pt x="240" y="3097"/>
                  </a:lnTo>
                  <a:lnTo>
                    <a:pt x="192" y="3049"/>
                  </a:lnTo>
                  <a:lnTo>
                    <a:pt x="150" y="2998"/>
                  </a:lnTo>
                  <a:lnTo>
                    <a:pt x="112" y="2942"/>
                  </a:lnTo>
                  <a:lnTo>
                    <a:pt x="79" y="2884"/>
                  </a:lnTo>
                  <a:lnTo>
                    <a:pt x="52" y="2822"/>
                  </a:lnTo>
                  <a:lnTo>
                    <a:pt x="29" y="2757"/>
                  </a:lnTo>
                  <a:lnTo>
                    <a:pt x="13" y="2690"/>
                  </a:lnTo>
                  <a:lnTo>
                    <a:pt x="3" y="2620"/>
                  </a:lnTo>
                  <a:lnTo>
                    <a:pt x="0" y="2549"/>
                  </a:lnTo>
                  <a:lnTo>
                    <a:pt x="0" y="742"/>
                  </a:lnTo>
                  <a:lnTo>
                    <a:pt x="3" y="671"/>
                  </a:lnTo>
                  <a:lnTo>
                    <a:pt x="13" y="601"/>
                  </a:lnTo>
                  <a:lnTo>
                    <a:pt x="29" y="534"/>
                  </a:lnTo>
                  <a:lnTo>
                    <a:pt x="52" y="470"/>
                  </a:lnTo>
                  <a:lnTo>
                    <a:pt x="79" y="408"/>
                  </a:lnTo>
                  <a:lnTo>
                    <a:pt x="112" y="349"/>
                  </a:lnTo>
                  <a:lnTo>
                    <a:pt x="150" y="293"/>
                  </a:lnTo>
                  <a:lnTo>
                    <a:pt x="192" y="242"/>
                  </a:lnTo>
                  <a:lnTo>
                    <a:pt x="240" y="195"/>
                  </a:lnTo>
                  <a:lnTo>
                    <a:pt x="291" y="152"/>
                  </a:lnTo>
                  <a:lnTo>
                    <a:pt x="345" y="113"/>
                  </a:lnTo>
                  <a:lnTo>
                    <a:pt x="404" y="81"/>
                  </a:lnTo>
                  <a:lnTo>
                    <a:pt x="465" y="52"/>
                  </a:lnTo>
                  <a:lnTo>
                    <a:pt x="529" y="30"/>
                  </a:lnTo>
                  <a:lnTo>
                    <a:pt x="595" y="13"/>
                  </a:lnTo>
                  <a:lnTo>
                    <a:pt x="664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56"/>
            <p:cNvSpPr>
              <a:spLocks/>
            </p:cNvSpPr>
            <p:nvPr/>
          </p:nvSpPr>
          <p:spPr bwMode="auto">
            <a:xfrm>
              <a:off x="11320463" y="5362576"/>
              <a:ext cx="134938" cy="134938"/>
            </a:xfrm>
            <a:custGeom>
              <a:avLst/>
              <a:gdLst>
                <a:gd name="T0" fmla="*/ 422 w 845"/>
                <a:gd name="T1" fmla="*/ 0 h 852"/>
                <a:gd name="T2" fmla="*/ 441 w 845"/>
                <a:gd name="T3" fmla="*/ 2 h 852"/>
                <a:gd name="T4" fmla="*/ 458 w 845"/>
                <a:gd name="T5" fmla="*/ 11 h 852"/>
                <a:gd name="T6" fmla="*/ 471 w 845"/>
                <a:gd name="T7" fmla="*/ 24 h 852"/>
                <a:gd name="T8" fmla="*/ 479 w 845"/>
                <a:gd name="T9" fmla="*/ 41 h 852"/>
                <a:gd name="T10" fmla="*/ 483 w 845"/>
                <a:gd name="T11" fmla="*/ 59 h 852"/>
                <a:gd name="T12" fmla="*/ 483 w 845"/>
                <a:gd name="T13" fmla="*/ 364 h 852"/>
                <a:gd name="T14" fmla="*/ 785 w 845"/>
                <a:gd name="T15" fmla="*/ 364 h 852"/>
                <a:gd name="T16" fmla="*/ 803 w 845"/>
                <a:gd name="T17" fmla="*/ 368 h 852"/>
                <a:gd name="T18" fmla="*/ 820 w 845"/>
                <a:gd name="T19" fmla="*/ 376 h 852"/>
                <a:gd name="T20" fmla="*/ 833 w 845"/>
                <a:gd name="T21" fmla="*/ 389 h 852"/>
                <a:gd name="T22" fmla="*/ 842 w 845"/>
                <a:gd name="T23" fmla="*/ 407 h 852"/>
                <a:gd name="T24" fmla="*/ 845 w 845"/>
                <a:gd name="T25" fmla="*/ 426 h 852"/>
                <a:gd name="T26" fmla="*/ 842 w 845"/>
                <a:gd name="T27" fmla="*/ 445 h 852"/>
                <a:gd name="T28" fmla="*/ 833 w 845"/>
                <a:gd name="T29" fmla="*/ 462 h 852"/>
                <a:gd name="T30" fmla="*/ 820 w 845"/>
                <a:gd name="T31" fmla="*/ 475 h 852"/>
                <a:gd name="T32" fmla="*/ 803 w 845"/>
                <a:gd name="T33" fmla="*/ 484 h 852"/>
                <a:gd name="T34" fmla="*/ 785 w 845"/>
                <a:gd name="T35" fmla="*/ 487 h 852"/>
                <a:gd name="T36" fmla="*/ 483 w 845"/>
                <a:gd name="T37" fmla="*/ 487 h 852"/>
                <a:gd name="T38" fmla="*/ 483 w 845"/>
                <a:gd name="T39" fmla="*/ 792 h 852"/>
                <a:gd name="T40" fmla="*/ 479 w 845"/>
                <a:gd name="T41" fmla="*/ 810 h 852"/>
                <a:gd name="T42" fmla="*/ 471 w 845"/>
                <a:gd name="T43" fmla="*/ 828 h 852"/>
                <a:gd name="T44" fmla="*/ 458 w 845"/>
                <a:gd name="T45" fmla="*/ 841 h 852"/>
                <a:gd name="T46" fmla="*/ 441 w 845"/>
                <a:gd name="T47" fmla="*/ 849 h 852"/>
                <a:gd name="T48" fmla="*/ 422 w 845"/>
                <a:gd name="T49" fmla="*/ 852 h 852"/>
                <a:gd name="T50" fmla="*/ 403 w 845"/>
                <a:gd name="T51" fmla="*/ 849 h 852"/>
                <a:gd name="T52" fmla="*/ 386 w 845"/>
                <a:gd name="T53" fmla="*/ 841 h 852"/>
                <a:gd name="T54" fmla="*/ 373 w 845"/>
                <a:gd name="T55" fmla="*/ 828 h 852"/>
                <a:gd name="T56" fmla="*/ 364 w 845"/>
                <a:gd name="T57" fmla="*/ 810 h 852"/>
                <a:gd name="T58" fmla="*/ 361 w 845"/>
                <a:gd name="T59" fmla="*/ 792 h 852"/>
                <a:gd name="T60" fmla="*/ 361 w 845"/>
                <a:gd name="T61" fmla="*/ 487 h 852"/>
                <a:gd name="T62" fmla="*/ 59 w 845"/>
                <a:gd name="T63" fmla="*/ 487 h 852"/>
                <a:gd name="T64" fmla="*/ 41 w 845"/>
                <a:gd name="T65" fmla="*/ 484 h 852"/>
                <a:gd name="T66" fmla="*/ 24 w 845"/>
                <a:gd name="T67" fmla="*/ 475 h 852"/>
                <a:gd name="T68" fmla="*/ 11 w 845"/>
                <a:gd name="T69" fmla="*/ 462 h 852"/>
                <a:gd name="T70" fmla="*/ 2 w 845"/>
                <a:gd name="T71" fmla="*/ 445 h 852"/>
                <a:gd name="T72" fmla="*/ 0 w 845"/>
                <a:gd name="T73" fmla="*/ 426 h 852"/>
                <a:gd name="T74" fmla="*/ 2 w 845"/>
                <a:gd name="T75" fmla="*/ 407 h 852"/>
                <a:gd name="T76" fmla="*/ 11 w 845"/>
                <a:gd name="T77" fmla="*/ 389 h 852"/>
                <a:gd name="T78" fmla="*/ 24 w 845"/>
                <a:gd name="T79" fmla="*/ 376 h 852"/>
                <a:gd name="T80" fmla="*/ 41 w 845"/>
                <a:gd name="T81" fmla="*/ 368 h 852"/>
                <a:gd name="T82" fmla="*/ 59 w 845"/>
                <a:gd name="T83" fmla="*/ 364 h 852"/>
                <a:gd name="T84" fmla="*/ 361 w 845"/>
                <a:gd name="T85" fmla="*/ 364 h 852"/>
                <a:gd name="T86" fmla="*/ 361 w 845"/>
                <a:gd name="T87" fmla="*/ 59 h 852"/>
                <a:gd name="T88" fmla="*/ 364 w 845"/>
                <a:gd name="T89" fmla="*/ 41 h 852"/>
                <a:gd name="T90" fmla="*/ 373 w 845"/>
                <a:gd name="T91" fmla="*/ 24 h 852"/>
                <a:gd name="T92" fmla="*/ 386 w 845"/>
                <a:gd name="T93" fmla="*/ 11 h 852"/>
                <a:gd name="T94" fmla="*/ 403 w 845"/>
                <a:gd name="T95" fmla="*/ 2 h 852"/>
                <a:gd name="T96" fmla="*/ 422 w 845"/>
                <a:gd name="T97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5" h="852">
                  <a:moveTo>
                    <a:pt x="422" y="0"/>
                  </a:moveTo>
                  <a:lnTo>
                    <a:pt x="441" y="2"/>
                  </a:lnTo>
                  <a:lnTo>
                    <a:pt x="458" y="11"/>
                  </a:lnTo>
                  <a:lnTo>
                    <a:pt x="471" y="24"/>
                  </a:lnTo>
                  <a:lnTo>
                    <a:pt x="479" y="41"/>
                  </a:lnTo>
                  <a:lnTo>
                    <a:pt x="483" y="59"/>
                  </a:lnTo>
                  <a:lnTo>
                    <a:pt x="483" y="364"/>
                  </a:lnTo>
                  <a:lnTo>
                    <a:pt x="785" y="364"/>
                  </a:lnTo>
                  <a:lnTo>
                    <a:pt x="803" y="368"/>
                  </a:lnTo>
                  <a:lnTo>
                    <a:pt x="820" y="376"/>
                  </a:lnTo>
                  <a:lnTo>
                    <a:pt x="833" y="389"/>
                  </a:lnTo>
                  <a:lnTo>
                    <a:pt x="842" y="407"/>
                  </a:lnTo>
                  <a:lnTo>
                    <a:pt x="845" y="426"/>
                  </a:lnTo>
                  <a:lnTo>
                    <a:pt x="842" y="445"/>
                  </a:lnTo>
                  <a:lnTo>
                    <a:pt x="833" y="462"/>
                  </a:lnTo>
                  <a:lnTo>
                    <a:pt x="820" y="475"/>
                  </a:lnTo>
                  <a:lnTo>
                    <a:pt x="803" y="484"/>
                  </a:lnTo>
                  <a:lnTo>
                    <a:pt x="785" y="487"/>
                  </a:lnTo>
                  <a:lnTo>
                    <a:pt x="483" y="487"/>
                  </a:lnTo>
                  <a:lnTo>
                    <a:pt x="483" y="792"/>
                  </a:lnTo>
                  <a:lnTo>
                    <a:pt x="479" y="810"/>
                  </a:lnTo>
                  <a:lnTo>
                    <a:pt x="471" y="828"/>
                  </a:lnTo>
                  <a:lnTo>
                    <a:pt x="458" y="841"/>
                  </a:lnTo>
                  <a:lnTo>
                    <a:pt x="441" y="849"/>
                  </a:lnTo>
                  <a:lnTo>
                    <a:pt x="422" y="852"/>
                  </a:lnTo>
                  <a:lnTo>
                    <a:pt x="403" y="849"/>
                  </a:lnTo>
                  <a:lnTo>
                    <a:pt x="386" y="841"/>
                  </a:lnTo>
                  <a:lnTo>
                    <a:pt x="373" y="828"/>
                  </a:lnTo>
                  <a:lnTo>
                    <a:pt x="364" y="810"/>
                  </a:lnTo>
                  <a:lnTo>
                    <a:pt x="361" y="792"/>
                  </a:lnTo>
                  <a:lnTo>
                    <a:pt x="361" y="487"/>
                  </a:lnTo>
                  <a:lnTo>
                    <a:pt x="59" y="487"/>
                  </a:lnTo>
                  <a:lnTo>
                    <a:pt x="41" y="484"/>
                  </a:lnTo>
                  <a:lnTo>
                    <a:pt x="24" y="475"/>
                  </a:lnTo>
                  <a:lnTo>
                    <a:pt x="11" y="462"/>
                  </a:lnTo>
                  <a:lnTo>
                    <a:pt x="2" y="445"/>
                  </a:lnTo>
                  <a:lnTo>
                    <a:pt x="0" y="426"/>
                  </a:lnTo>
                  <a:lnTo>
                    <a:pt x="2" y="407"/>
                  </a:lnTo>
                  <a:lnTo>
                    <a:pt x="11" y="389"/>
                  </a:lnTo>
                  <a:lnTo>
                    <a:pt x="24" y="376"/>
                  </a:lnTo>
                  <a:lnTo>
                    <a:pt x="41" y="368"/>
                  </a:lnTo>
                  <a:lnTo>
                    <a:pt x="59" y="364"/>
                  </a:lnTo>
                  <a:lnTo>
                    <a:pt x="361" y="364"/>
                  </a:lnTo>
                  <a:lnTo>
                    <a:pt x="361" y="59"/>
                  </a:lnTo>
                  <a:lnTo>
                    <a:pt x="364" y="41"/>
                  </a:lnTo>
                  <a:lnTo>
                    <a:pt x="373" y="24"/>
                  </a:lnTo>
                  <a:lnTo>
                    <a:pt x="386" y="11"/>
                  </a:lnTo>
                  <a:lnTo>
                    <a:pt x="403" y="2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57"/>
            <p:cNvSpPr>
              <a:spLocks/>
            </p:cNvSpPr>
            <p:nvPr/>
          </p:nvSpPr>
          <p:spPr bwMode="auto">
            <a:xfrm>
              <a:off x="11215688" y="5119688"/>
              <a:ext cx="192088" cy="19050"/>
            </a:xfrm>
            <a:custGeom>
              <a:avLst/>
              <a:gdLst>
                <a:gd name="T0" fmla="*/ 60 w 1207"/>
                <a:gd name="T1" fmla="*/ 0 h 121"/>
                <a:gd name="T2" fmla="*/ 1147 w 1207"/>
                <a:gd name="T3" fmla="*/ 0 h 121"/>
                <a:gd name="T4" fmla="*/ 1166 w 1207"/>
                <a:gd name="T5" fmla="*/ 3 h 121"/>
                <a:gd name="T6" fmla="*/ 1182 w 1207"/>
                <a:gd name="T7" fmla="*/ 11 h 121"/>
                <a:gd name="T8" fmla="*/ 1195 w 1207"/>
                <a:gd name="T9" fmla="*/ 25 h 121"/>
                <a:gd name="T10" fmla="*/ 1204 w 1207"/>
                <a:gd name="T11" fmla="*/ 41 h 121"/>
                <a:gd name="T12" fmla="*/ 1207 w 1207"/>
                <a:gd name="T13" fmla="*/ 60 h 121"/>
                <a:gd name="T14" fmla="*/ 1204 w 1207"/>
                <a:gd name="T15" fmla="*/ 80 h 121"/>
                <a:gd name="T16" fmla="*/ 1195 w 1207"/>
                <a:gd name="T17" fmla="*/ 96 h 121"/>
                <a:gd name="T18" fmla="*/ 1182 w 1207"/>
                <a:gd name="T19" fmla="*/ 110 h 121"/>
                <a:gd name="T20" fmla="*/ 1166 w 1207"/>
                <a:gd name="T21" fmla="*/ 119 h 121"/>
                <a:gd name="T22" fmla="*/ 1147 w 1207"/>
                <a:gd name="T23" fmla="*/ 121 h 121"/>
                <a:gd name="T24" fmla="*/ 60 w 1207"/>
                <a:gd name="T25" fmla="*/ 121 h 121"/>
                <a:gd name="T26" fmla="*/ 41 w 1207"/>
                <a:gd name="T27" fmla="*/ 119 h 121"/>
                <a:gd name="T28" fmla="*/ 25 w 1207"/>
                <a:gd name="T29" fmla="*/ 110 h 121"/>
                <a:gd name="T30" fmla="*/ 11 w 1207"/>
                <a:gd name="T31" fmla="*/ 96 h 121"/>
                <a:gd name="T32" fmla="*/ 2 w 1207"/>
                <a:gd name="T33" fmla="*/ 80 h 121"/>
                <a:gd name="T34" fmla="*/ 0 w 1207"/>
                <a:gd name="T35" fmla="*/ 60 h 121"/>
                <a:gd name="T36" fmla="*/ 2 w 1207"/>
                <a:gd name="T37" fmla="*/ 41 h 121"/>
                <a:gd name="T38" fmla="*/ 11 w 1207"/>
                <a:gd name="T39" fmla="*/ 25 h 121"/>
                <a:gd name="T40" fmla="*/ 25 w 1207"/>
                <a:gd name="T41" fmla="*/ 11 h 121"/>
                <a:gd name="T42" fmla="*/ 41 w 1207"/>
                <a:gd name="T43" fmla="*/ 3 h 121"/>
                <a:gd name="T44" fmla="*/ 60 w 120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1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5"/>
                  </a:lnTo>
                  <a:lnTo>
                    <a:pt x="1204" y="41"/>
                  </a:lnTo>
                  <a:lnTo>
                    <a:pt x="1207" y="60"/>
                  </a:lnTo>
                  <a:lnTo>
                    <a:pt x="1204" y="80"/>
                  </a:lnTo>
                  <a:lnTo>
                    <a:pt x="1195" y="96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1"/>
                  </a:lnTo>
                  <a:lnTo>
                    <a:pt x="60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58"/>
            <p:cNvSpPr>
              <a:spLocks/>
            </p:cNvSpPr>
            <p:nvPr/>
          </p:nvSpPr>
          <p:spPr bwMode="auto">
            <a:xfrm>
              <a:off x="11215688" y="5256213"/>
              <a:ext cx="192088" cy="19050"/>
            </a:xfrm>
            <a:custGeom>
              <a:avLst/>
              <a:gdLst>
                <a:gd name="T0" fmla="*/ 60 w 1207"/>
                <a:gd name="T1" fmla="*/ 0 h 122"/>
                <a:gd name="T2" fmla="*/ 1147 w 1207"/>
                <a:gd name="T3" fmla="*/ 0 h 122"/>
                <a:gd name="T4" fmla="*/ 1166 w 1207"/>
                <a:gd name="T5" fmla="*/ 3 h 122"/>
                <a:gd name="T6" fmla="*/ 1182 w 1207"/>
                <a:gd name="T7" fmla="*/ 11 h 122"/>
                <a:gd name="T8" fmla="*/ 1195 w 1207"/>
                <a:gd name="T9" fmla="*/ 24 h 122"/>
                <a:gd name="T10" fmla="*/ 1204 w 1207"/>
                <a:gd name="T11" fmla="*/ 42 h 122"/>
                <a:gd name="T12" fmla="*/ 1207 w 1207"/>
                <a:gd name="T13" fmla="*/ 61 h 122"/>
                <a:gd name="T14" fmla="*/ 1204 w 1207"/>
                <a:gd name="T15" fmla="*/ 81 h 122"/>
                <a:gd name="T16" fmla="*/ 1195 w 1207"/>
                <a:gd name="T17" fmla="*/ 97 h 122"/>
                <a:gd name="T18" fmla="*/ 1182 w 1207"/>
                <a:gd name="T19" fmla="*/ 110 h 122"/>
                <a:gd name="T20" fmla="*/ 1166 w 1207"/>
                <a:gd name="T21" fmla="*/ 119 h 122"/>
                <a:gd name="T22" fmla="*/ 1147 w 1207"/>
                <a:gd name="T23" fmla="*/ 122 h 122"/>
                <a:gd name="T24" fmla="*/ 60 w 1207"/>
                <a:gd name="T25" fmla="*/ 122 h 122"/>
                <a:gd name="T26" fmla="*/ 41 w 1207"/>
                <a:gd name="T27" fmla="*/ 119 h 122"/>
                <a:gd name="T28" fmla="*/ 25 w 1207"/>
                <a:gd name="T29" fmla="*/ 110 h 122"/>
                <a:gd name="T30" fmla="*/ 11 w 1207"/>
                <a:gd name="T31" fmla="*/ 97 h 122"/>
                <a:gd name="T32" fmla="*/ 2 w 1207"/>
                <a:gd name="T33" fmla="*/ 81 h 122"/>
                <a:gd name="T34" fmla="*/ 0 w 1207"/>
                <a:gd name="T35" fmla="*/ 61 h 122"/>
                <a:gd name="T36" fmla="*/ 2 w 1207"/>
                <a:gd name="T37" fmla="*/ 42 h 122"/>
                <a:gd name="T38" fmla="*/ 11 w 1207"/>
                <a:gd name="T39" fmla="*/ 24 h 122"/>
                <a:gd name="T40" fmla="*/ 25 w 1207"/>
                <a:gd name="T41" fmla="*/ 11 h 122"/>
                <a:gd name="T42" fmla="*/ 41 w 1207"/>
                <a:gd name="T43" fmla="*/ 3 h 122"/>
                <a:gd name="T44" fmla="*/ 60 w 120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7" h="122">
                  <a:moveTo>
                    <a:pt x="60" y="0"/>
                  </a:moveTo>
                  <a:lnTo>
                    <a:pt x="1147" y="0"/>
                  </a:lnTo>
                  <a:lnTo>
                    <a:pt x="1166" y="3"/>
                  </a:lnTo>
                  <a:lnTo>
                    <a:pt x="1182" y="11"/>
                  </a:lnTo>
                  <a:lnTo>
                    <a:pt x="1195" y="24"/>
                  </a:lnTo>
                  <a:lnTo>
                    <a:pt x="1204" y="42"/>
                  </a:lnTo>
                  <a:lnTo>
                    <a:pt x="1207" y="61"/>
                  </a:lnTo>
                  <a:lnTo>
                    <a:pt x="1204" y="81"/>
                  </a:lnTo>
                  <a:lnTo>
                    <a:pt x="1195" y="97"/>
                  </a:lnTo>
                  <a:lnTo>
                    <a:pt x="1182" y="110"/>
                  </a:lnTo>
                  <a:lnTo>
                    <a:pt x="1166" y="119"/>
                  </a:lnTo>
                  <a:lnTo>
                    <a:pt x="1147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2" y="81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59"/>
            <p:cNvSpPr>
              <a:spLocks/>
            </p:cNvSpPr>
            <p:nvPr/>
          </p:nvSpPr>
          <p:spPr bwMode="auto">
            <a:xfrm>
              <a:off x="11037888" y="5072063"/>
              <a:ext cx="128588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1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1 h 609"/>
                <a:gd name="T16" fmla="*/ 804 w 811"/>
                <a:gd name="T17" fmla="*/ 87 h 609"/>
                <a:gd name="T18" fmla="*/ 796 w 811"/>
                <a:gd name="T19" fmla="*/ 101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24 w 811"/>
                <a:gd name="T29" fmla="*/ 608 h 609"/>
                <a:gd name="T30" fmla="*/ 311 w 811"/>
                <a:gd name="T31" fmla="*/ 604 h 609"/>
                <a:gd name="T32" fmla="*/ 300 w 811"/>
                <a:gd name="T33" fmla="*/ 597 h 609"/>
                <a:gd name="T34" fmla="*/ 24 w 811"/>
                <a:gd name="T35" fmla="*/ 388 h 609"/>
                <a:gd name="T36" fmla="*/ 12 w 811"/>
                <a:gd name="T37" fmla="*/ 376 h 609"/>
                <a:gd name="T38" fmla="*/ 5 w 811"/>
                <a:gd name="T39" fmla="*/ 363 h 609"/>
                <a:gd name="T40" fmla="*/ 0 w 811"/>
                <a:gd name="T41" fmla="*/ 348 h 609"/>
                <a:gd name="T42" fmla="*/ 0 w 811"/>
                <a:gd name="T43" fmla="*/ 333 h 609"/>
                <a:gd name="T44" fmla="*/ 4 w 811"/>
                <a:gd name="T45" fmla="*/ 318 h 609"/>
                <a:gd name="T46" fmla="*/ 12 w 811"/>
                <a:gd name="T47" fmla="*/ 303 h 609"/>
                <a:gd name="T48" fmla="*/ 23 w 811"/>
                <a:gd name="T49" fmla="*/ 292 h 609"/>
                <a:gd name="T50" fmla="*/ 37 w 811"/>
                <a:gd name="T51" fmla="*/ 283 h 609"/>
                <a:gd name="T52" fmla="*/ 52 w 811"/>
                <a:gd name="T53" fmla="*/ 280 h 609"/>
                <a:gd name="T54" fmla="*/ 67 w 811"/>
                <a:gd name="T55" fmla="*/ 279 h 609"/>
                <a:gd name="T56" fmla="*/ 82 w 811"/>
                <a:gd name="T57" fmla="*/ 283 h 609"/>
                <a:gd name="T58" fmla="*/ 96 w 811"/>
                <a:gd name="T59" fmla="*/ 290 h 609"/>
                <a:gd name="T60" fmla="*/ 327 w 811"/>
                <a:gd name="T61" fmla="*/ 465 h 609"/>
                <a:gd name="T62" fmla="*/ 704 w 811"/>
                <a:gd name="T63" fmla="*/ 21 h 609"/>
                <a:gd name="T64" fmla="*/ 716 w 811"/>
                <a:gd name="T65" fmla="*/ 11 h 609"/>
                <a:gd name="T66" fmla="*/ 730 w 811"/>
                <a:gd name="T67" fmla="*/ 3 h 609"/>
                <a:gd name="T68" fmla="*/ 745 w 811"/>
                <a:gd name="T6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1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24" y="608"/>
                  </a:lnTo>
                  <a:lnTo>
                    <a:pt x="311" y="604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0"/>
                  </a:lnTo>
                  <a:lnTo>
                    <a:pt x="327" y="465"/>
                  </a:lnTo>
                  <a:lnTo>
                    <a:pt x="704" y="21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60"/>
            <p:cNvSpPr>
              <a:spLocks/>
            </p:cNvSpPr>
            <p:nvPr/>
          </p:nvSpPr>
          <p:spPr bwMode="auto">
            <a:xfrm>
              <a:off x="11037888" y="5207001"/>
              <a:ext cx="128588" cy="96838"/>
            </a:xfrm>
            <a:custGeom>
              <a:avLst/>
              <a:gdLst>
                <a:gd name="T0" fmla="*/ 745 w 811"/>
                <a:gd name="T1" fmla="*/ 0 h 609"/>
                <a:gd name="T2" fmla="*/ 761 w 811"/>
                <a:gd name="T3" fmla="*/ 2 h 609"/>
                <a:gd name="T4" fmla="*/ 776 w 811"/>
                <a:gd name="T5" fmla="*/ 6 h 609"/>
                <a:gd name="T6" fmla="*/ 789 w 811"/>
                <a:gd name="T7" fmla="*/ 15 h 609"/>
                <a:gd name="T8" fmla="*/ 800 w 811"/>
                <a:gd name="T9" fmla="*/ 27 h 609"/>
                <a:gd name="T10" fmla="*/ 807 w 811"/>
                <a:gd name="T11" fmla="*/ 41 h 609"/>
                <a:gd name="T12" fmla="*/ 811 w 811"/>
                <a:gd name="T13" fmla="*/ 56 h 609"/>
                <a:gd name="T14" fmla="*/ 810 w 811"/>
                <a:gd name="T15" fmla="*/ 72 h 609"/>
                <a:gd name="T16" fmla="*/ 804 w 811"/>
                <a:gd name="T17" fmla="*/ 87 h 609"/>
                <a:gd name="T18" fmla="*/ 796 w 811"/>
                <a:gd name="T19" fmla="*/ 100 h 609"/>
                <a:gd name="T20" fmla="*/ 382 w 811"/>
                <a:gd name="T21" fmla="*/ 588 h 609"/>
                <a:gd name="T22" fmla="*/ 369 w 811"/>
                <a:gd name="T23" fmla="*/ 600 h 609"/>
                <a:gd name="T24" fmla="*/ 353 w 811"/>
                <a:gd name="T25" fmla="*/ 607 h 609"/>
                <a:gd name="T26" fmla="*/ 336 w 811"/>
                <a:gd name="T27" fmla="*/ 609 h 609"/>
                <a:gd name="T28" fmla="*/ 317 w 811"/>
                <a:gd name="T29" fmla="*/ 607 h 609"/>
                <a:gd name="T30" fmla="*/ 300 w 811"/>
                <a:gd name="T31" fmla="*/ 597 h 609"/>
                <a:gd name="T32" fmla="*/ 24 w 811"/>
                <a:gd name="T33" fmla="*/ 388 h 609"/>
                <a:gd name="T34" fmla="*/ 12 w 811"/>
                <a:gd name="T35" fmla="*/ 377 h 609"/>
                <a:gd name="T36" fmla="*/ 5 w 811"/>
                <a:gd name="T37" fmla="*/ 363 h 609"/>
                <a:gd name="T38" fmla="*/ 0 w 811"/>
                <a:gd name="T39" fmla="*/ 349 h 609"/>
                <a:gd name="T40" fmla="*/ 0 w 811"/>
                <a:gd name="T41" fmla="*/ 332 h 609"/>
                <a:gd name="T42" fmla="*/ 4 w 811"/>
                <a:gd name="T43" fmla="*/ 317 h 609"/>
                <a:gd name="T44" fmla="*/ 12 w 811"/>
                <a:gd name="T45" fmla="*/ 303 h 609"/>
                <a:gd name="T46" fmla="*/ 23 w 811"/>
                <a:gd name="T47" fmla="*/ 291 h 609"/>
                <a:gd name="T48" fmla="*/ 37 w 811"/>
                <a:gd name="T49" fmla="*/ 284 h 609"/>
                <a:gd name="T50" fmla="*/ 52 w 811"/>
                <a:gd name="T51" fmla="*/ 279 h 609"/>
                <a:gd name="T52" fmla="*/ 67 w 811"/>
                <a:gd name="T53" fmla="*/ 279 h 609"/>
                <a:gd name="T54" fmla="*/ 82 w 811"/>
                <a:gd name="T55" fmla="*/ 283 h 609"/>
                <a:gd name="T56" fmla="*/ 96 w 811"/>
                <a:gd name="T57" fmla="*/ 291 h 609"/>
                <a:gd name="T58" fmla="*/ 327 w 811"/>
                <a:gd name="T59" fmla="*/ 466 h 609"/>
                <a:gd name="T60" fmla="*/ 704 w 811"/>
                <a:gd name="T61" fmla="*/ 21 h 609"/>
                <a:gd name="T62" fmla="*/ 716 w 811"/>
                <a:gd name="T63" fmla="*/ 10 h 609"/>
                <a:gd name="T64" fmla="*/ 730 w 811"/>
                <a:gd name="T65" fmla="*/ 4 h 609"/>
                <a:gd name="T66" fmla="*/ 745 w 811"/>
                <a:gd name="T6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09">
                  <a:moveTo>
                    <a:pt x="745" y="0"/>
                  </a:moveTo>
                  <a:lnTo>
                    <a:pt x="761" y="2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0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09"/>
                  </a:lnTo>
                  <a:lnTo>
                    <a:pt x="317" y="607"/>
                  </a:lnTo>
                  <a:lnTo>
                    <a:pt x="300" y="597"/>
                  </a:lnTo>
                  <a:lnTo>
                    <a:pt x="24" y="388"/>
                  </a:lnTo>
                  <a:lnTo>
                    <a:pt x="12" y="377"/>
                  </a:lnTo>
                  <a:lnTo>
                    <a:pt x="5" y="363"/>
                  </a:lnTo>
                  <a:lnTo>
                    <a:pt x="0" y="349"/>
                  </a:lnTo>
                  <a:lnTo>
                    <a:pt x="0" y="332"/>
                  </a:lnTo>
                  <a:lnTo>
                    <a:pt x="4" y="317"/>
                  </a:lnTo>
                  <a:lnTo>
                    <a:pt x="12" y="303"/>
                  </a:lnTo>
                  <a:lnTo>
                    <a:pt x="23" y="291"/>
                  </a:lnTo>
                  <a:lnTo>
                    <a:pt x="37" y="284"/>
                  </a:lnTo>
                  <a:lnTo>
                    <a:pt x="52" y="279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6"/>
                  </a:lnTo>
                  <a:lnTo>
                    <a:pt x="704" y="21"/>
                  </a:lnTo>
                  <a:lnTo>
                    <a:pt x="716" y="10"/>
                  </a:lnTo>
                  <a:lnTo>
                    <a:pt x="730" y="4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1"/>
            <p:cNvSpPr>
              <a:spLocks/>
            </p:cNvSpPr>
            <p:nvPr/>
          </p:nvSpPr>
          <p:spPr bwMode="auto">
            <a:xfrm>
              <a:off x="11037888" y="5351463"/>
              <a:ext cx="128588" cy="96838"/>
            </a:xfrm>
            <a:custGeom>
              <a:avLst/>
              <a:gdLst>
                <a:gd name="T0" fmla="*/ 745 w 811"/>
                <a:gd name="T1" fmla="*/ 0 h 610"/>
                <a:gd name="T2" fmla="*/ 761 w 811"/>
                <a:gd name="T3" fmla="*/ 1 h 610"/>
                <a:gd name="T4" fmla="*/ 776 w 811"/>
                <a:gd name="T5" fmla="*/ 6 h 610"/>
                <a:gd name="T6" fmla="*/ 789 w 811"/>
                <a:gd name="T7" fmla="*/ 15 h 610"/>
                <a:gd name="T8" fmla="*/ 800 w 811"/>
                <a:gd name="T9" fmla="*/ 27 h 610"/>
                <a:gd name="T10" fmla="*/ 807 w 811"/>
                <a:gd name="T11" fmla="*/ 41 h 610"/>
                <a:gd name="T12" fmla="*/ 811 w 811"/>
                <a:gd name="T13" fmla="*/ 56 h 610"/>
                <a:gd name="T14" fmla="*/ 810 w 811"/>
                <a:gd name="T15" fmla="*/ 72 h 610"/>
                <a:gd name="T16" fmla="*/ 804 w 811"/>
                <a:gd name="T17" fmla="*/ 87 h 610"/>
                <a:gd name="T18" fmla="*/ 796 w 811"/>
                <a:gd name="T19" fmla="*/ 101 h 610"/>
                <a:gd name="T20" fmla="*/ 382 w 811"/>
                <a:gd name="T21" fmla="*/ 588 h 610"/>
                <a:gd name="T22" fmla="*/ 369 w 811"/>
                <a:gd name="T23" fmla="*/ 600 h 610"/>
                <a:gd name="T24" fmla="*/ 353 w 811"/>
                <a:gd name="T25" fmla="*/ 607 h 610"/>
                <a:gd name="T26" fmla="*/ 336 w 811"/>
                <a:gd name="T27" fmla="*/ 610 h 610"/>
                <a:gd name="T28" fmla="*/ 317 w 811"/>
                <a:gd name="T29" fmla="*/ 606 h 610"/>
                <a:gd name="T30" fmla="*/ 300 w 811"/>
                <a:gd name="T31" fmla="*/ 598 h 610"/>
                <a:gd name="T32" fmla="*/ 24 w 811"/>
                <a:gd name="T33" fmla="*/ 388 h 610"/>
                <a:gd name="T34" fmla="*/ 12 w 811"/>
                <a:gd name="T35" fmla="*/ 376 h 610"/>
                <a:gd name="T36" fmla="*/ 5 w 811"/>
                <a:gd name="T37" fmla="*/ 363 h 610"/>
                <a:gd name="T38" fmla="*/ 0 w 811"/>
                <a:gd name="T39" fmla="*/ 348 h 610"/>
                <a:gd name="T40" fmla="*/ 0 w 811"/>
                <a:gd name="T41" fmla="*/ 333 h 610"/>
                <a:gd name="T42" fmla="*/ 4 w 811"/>
                <a:gd name="T43" fmla="*/ 318 h 610"/>
                <a:gd name="T44" fmla="*/ 12 w 811"/>
                <a:gd name="T45" fmla="*/ 303 h 610"/>
                <a:gd name="T46" fmla="*/ 23 w 811"/>
                <a:gd name="T47" fmla="*/ 292 h 610"/>
                <a:gd name="T48" fmla="*/ 37 w 811"/>
                <a:gd name="T49" fmla="*/ 283 h 610"/>
                <a:gd name="T50" fmla="*/ 52 w 811"/>
                <a:gd name="T51" fmla="*/ 280 h 610"/>
                <a:gd name="T52" fmla="*/ 67 w 811"/>
                <a:gd name="T53" fmla="*/ 279 h 610"/>
                <a:gd name="T54" fmla="*/ 82 w 811"/>
                <a:gd name="T55" fmla="*/ 283 h 610"/>
                <a:gd name="T56" fmla="*/ 96 w 811"/>
                <a:gd name="T57" fmla="*/ 291 h 610"/>
                <a:gd name="T58" fmla="*/ 327 w 811"/>
                <a:gd name="T59" fmla="*/ 465 h 610"/>
                <a:gd name="T60" fmla="*/ 704 w 811"/>
                <a:gd name="T61" fmla="*/ 22 h 610"/>
                <a:gd name="T62" fmla="*/ 716 w 811"/>
                <a:gd name="T63" fmla="*/ 11 h 610"/>
                <a:gd name="T64" fmla="*/ 730 w 811"/>
                <a:gd name="T65" fmla="*/ 3 h 610"/>
                <a:gd name="T66" fmla="*/ 745 w 811"/>
                <a:gd name="T67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1" h="610">
                  <a:moveTo>
                    <a:pt x="745" y="0"/>
                  </a:moveTo>
                  <a:lnTo>
                    <a:pt x="761" y="1"/>
                  </a:lnTo>
                  <a:lnTo>
                    <a:pt x="776" y="6"/>
                  </a:lnTo>
                  <a:lnTo>
                    <a:pt x="789" y="15"/>
                  </a:lnTo>
                  <a:lnTo>
                    <a:pt x="800" y="27"/>
                  </a:lnTo>
                  <a:lnTo>
                    <a:pt x="807" y="41"/>
                  </a:lnTo>
                  <a:lnTo>
                    <a:pt x="811" y="56"/>
                  </a:lnTo>
                  <a:lnTo>
                    <a:pt x="810" y="72"/>
                  </a:lnTo>
                  <a:lnTo>
                    <a:pt x="804" y="87"/>
                  </a:lnTo>
                  <a:lnTo>
                    <a:pt x="796" y="101"/>
                  </a:lnTo>
                  <a:lnTo>
                    <a:pt x="382" y="588"/>
                  </a:lnTo>
                  <a:lnTo>
                    <a:pt x="369" y="600"/>
                  </a:lnTo>
                  <a:lnTo>
                    <a:pt x="353" y="607"/>
                  </a:lnTo>
                  <a:lnTo>
                    <a:pt x="336" y="610"/>
                  </a:lnTo>
                  <a:lnTo>
                    <a:pt x="317" y="606"/>
                  </a:lnTo>
                  <a:lnTo>
                    <a:pt x="300" y="598"/>
                  </a:lnTo>
                  <a:lnTo>
                    <a:pt x="24" y="388"/>
                  </a:lnTo>
                  <a:lnTo>
                    <a:pt x="12" y="376"/>
                  </a:lnTo>
                  <a:lnTo>
                    <a:pt x="5" y="363"/>
                  </a:lnTo>
                  <a:lnTo>
                    <a:pt x="0" y="348"/>
                  </a:lnTo>
                  <a:lnTo>
                    <a:pt x="0" y="333"/>
                  </a:lnTo>
                  <a:lnTo>
                    <a:pt x="4" y="318"/>
                  </a:lnTo>
                  <a:lnTo>
                    <a:pt x="12" y="303"/>
                  </a:lnTo>
                  <a:lnTo>
                    <a:pt x="23" y="292"/>
                  </a:lnTo>
                  <a:lnTo>
                    <a:pt x="37" y="283"/>
                  </a:lnTo>
                  <a:lnTo>
                    <a:pt x="52" y="280"/>
                  </a:lnTo>
                  <a:lnTo>
                    <a:pt x="67" y="279"/>
                  </a:lnTo>
                  <a:lnTo>
                    <a:pt x="82" y="283"/>
                  </a:lnTo>
                  <a:lnTo>
                    <a:pt x="96" y="291"/>
                  </a:lnTo>
                  <a:lnTo>
                    <a:pt x="327" y="465"/>
                  </a:lnTo>
                  <a:lnTo>
                    <a:pt x="704" y="22"/>
                  </a:lnTo>
                  <a:lnTo>
                    <a:pt x="716" y="11"/>
                  </a:lnTo>
                  <a:lnTo>
                    <a:pt x="730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10020903" y="5021263"/>
            <a:ext cx="560388" cy="519112"/>
            <a:chOff x="10040938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94" name="Freeform 166"/>
            <p:cNvSpPr>
              <a:spLocks noEditPoints="1"/>
            </p:cNvSpPr>
            <p:nvPr/>
          </p:nvSpPr>
          <p:spPr bwMode="auto">
            <a:xfrm>
              <a:off x="10369551" y="5310188"/>
              <a:ext cx="231775" cy="230187"/>
            </a:xfrm>
            <a:custGeom>
              <a:avLst/>
              <a:gdLst>
                <a:gd name="T0" fmla="*/ 609 w 1462"/>
                <a:gd name="T1" fmla="*/ 134 h 1456"/>
                <a:gd name="T2" fmla="*/ 441 w 1462"/>
                <a:gd name="T3" fmla="*/ 196 h 1456"/>
                <a:gd name="T4" fmla="*/ 301 w 1462"/>
                <a:gd name="T5" fmla="*/ 300 h 1456"/>
                <a:gd name="T6" fmla="*/ 195 w 1462"/>
                <a:gd name="T7" fmla="*/ 440 h 1456"/>
                <a:gd name="T8" fmla="*/ 135 w 1462"/>
                <a:gd name="T9" fmla="*/ 607 h 1456"/>
                <a:gd name="T10" fmla="*/ 125 w 1462"/>
                <a:gd name="T11" fmla="*/ 790 h 1456"/>
                <a:gd name="T12" fmla="*/ 169 w 1462"/>
                <a:gd name="T13" fmla="*/ 964 h 1456"/>
                <a:gd name="T14" fmla="*/ 262 w 1462"/>
                <a:gd name="T15" fmla="*/ 1114 h 1456"/>
                <a:gd name="T16" fmla="*/ 391 w 1462"/>
                <a:gd name="T17" fmla="*/ 1231 h 1456"/>
                <a:gd name="T18" fmla="*/ 550 w 1462"/>
                <a:gd name="T19" fmla="*/ 1307 h 1456"/>
                <a:gd name="T20" fmla="*/ 731 w 1462"/>
                <a:gd name="T21" fmla="*/ 1334 h 1456"/>
                <a:gd name="T22" fmla="*/ 912 w 1462"/>
                <a:gd name="T23" fmla="*/ 1307 h 1456"/>
                <a:gd name="T24" fmla="*/ 1072 w 1462"/>
                <a:gd name="T25" fmla="*/ 1231 h 1456"/>
                <a:gd name="T26" fmla="*/ 1201 w 1462"/>
                <a:gd name="T27" fmla="*/ 1114 h 1456"/>
                <a:gd name="T28" fmla="*/ 1292 w 1462"/>
                <a:gd name="T29" fmla="*/ 964 h 1456"/>
                <a:gd name="T30" fmla="*/ 1338 w 1462"/>
                <a:gd name="T31" fmla="*/ 790 h 1456"/>
                <a:gd name="T32" fmla="*/ 1328 w 1462"/>
                <a:gd name="T33" fmla="*/ 607 h 1456"/>
                <a:gd name="T34" fmla="*/ 1267 w 1462"/>
                <a:gd name="T35" fmla="*/ 440 h 1456"/>
                <a:gd name="T36" fmla="*/ 1162 w 1462"/>
                <a:gd name="T37" fmla="*/ 300 h 1456"/>
                <a:gd name="T38" fmla="*/ 1021 w 1462"/>
                <a:gd name="T39" fmla="*/ 196 h 1456"/>
                <a:gd name="T40" fmla="*/ 854 w 1462"/>
                <a:gd name="T41" fmla="*/ 134 h 1456"/>
                <a:gd name="T42" fmla="*/ 731 w 1462"/>
                <a:gd name="T43" fmla="*/ 0 h 1456"/>
                <a:gd name="T44" fmla="*/ 936 w 1462"/>
                <a:gd name="T45" fmla="*/ 29 h 1456"/>
                <a:gd name="T46" fmla="*/ 1119 w 1462"/>
                <a:gd name="T47" fmla="*/ 111 h 1456"/>
                <a:gd name="T48" fmla="*/ 1270 w 1462"/>
                <a:gd name="T49" fmla="*/ 238 h 1456"/>
                <a:gd name="T50" fmla="*/ 1383 w 1462"/>
                <a:gd name="T51" fmla="*/ 401 h 1456"/>
                <a:gd name="T52" fmla="*/ 1449 w 1462"/>
                <a:gd name="T53" fmla="*/ 591 h 1456"/>
                <a:gd name="T54" fmla="*/ 1459 w 1462"/>
                <a:gd name="T55" fmla="*/ 798 h 1456"/>
                <a:gd name="T56" fmla="*/ 1411 w 1462"/>
                <a:gd name="T57" fmla="*/ 996 h 1456"/>
                <a:gd name="T58" fmla="*/ 1313 w 1462"/>
                <a:gd name="T59" fmla="*/ 1168 h 1456"/>
                <a:gd name="T60" fmla="*/ 1173 w 1462"/>
                <a:gd name="T61" fmla="*/ 1307 h 1456"/>
                <a:gd name="T62" fmla="*/ 1000 w 1462"/>
                <a:gd name="T63" fmla="*/ 1405 h 1456"/>
                <a:gd name="T64" fmla="*/ 802 w 1462"/>
                <a:gd name="T65" fmla="*/ 1452 h 1456"/>
                <a:gd name="T66" fmla="*/ 592 w 1462"/>
                <a:gd name="T67" fmla="*/ 1442 h 1456"/>
                <a:gd name="T68" fmla="*/ 401 w 1462"/>
                <a:gd name="T69" fmla="*/ 1378 h 1456"/>
                <a:gd name="T70" fmla="*/ 238 w 1462"/>
                <a:gd name="T71" fmla="*/ 1265 h 1456"/>
                <a:gd name="T72" fmla="*/ 112 w 1462"/>
                <a:gd name="T73" fmla="*/ 1114 h 1456"/>
                <a:gd name="T74" fmla="*/ 29 w 1462"/>
                <a:gd name="T75" fmla="*/ 933 h 1456"/>
                <a:gd name="T76" fmla="*/ 0 w 1462"/>
                <a:gd name="T77" fmla="*/ 729 h 1456"/>
                <a:gd name="T78" fmla="*/ 29 w 1462"/>
                <a:gd name="T79" fmla="*/ 525 h 1456"/>
                <a:gd name="T80" fmla="*/ 112 w 1462"/>
                <a:gd name="T81" fmla="*/ 342 h 1456"/>
                <a:gd name="T82" fmla="*/ 238 w 1462"/>
                <a:gd name="T83" fmla="*/ 191 h 1456"/>
                <a:gd name="T84" fmla="*/ 401 w 1462"/>
                <a:gd name="T85" fmla="*/ 79 h 1456"/>
                <a:gd name="T86" fmla="*/ 592 w 1462"/>
                <a:gd name="T87" fmla="*/ 14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2" h="1456">
                  <a:moveTo>
                    <a:pt x="731" y="122"/>
                  </a:moveTo>
                  <a:lnTo>
                    <a:pt x="669" y="125"/>
                  </a:lnTo>
                  <a:lnTo>
                    <a:pt x="609" y="134"/>
                  </a:lnTo>
                  <a:lnTo>
                    <a:pt x="550" y="149"/>
                  </a:lnTo>
                  <a:lnTo>
                    <a:pt x="495" y="170"/>
                  </a:lnTo>
                  <a:lnTo>
                    <a:pt x="441" y="196"/>
                  </a:lnTo>
                  <a:lnTo>
                    <a:pt x="391" y="226"/>
                  </a:lnTo>
                  <a:lnTo>
                    <a:pt x="344" y="260"/>
                  </a:lnTo>
                  <a:lnTo>
                    <a:pt x="301" y="300"/>
                  </a:lnTo>
                  <a:lnTo>
                    <a:pt x="262" y="342"/>
                  </a:lnTo>
                  <a:lnTo>
                    <a:pt x="226" y="390"/>
                  </a:lnTo>
                  <a:lnTo>
                    <a:pt x="195" y="440"/>
                  </a:lnTo>
                  <a:lnTo>
                    <a:pt x="169" y="492"/>
                  </a:lnTo>
                  <a:lnTo>
                    <a:pt x="150" y="549"/>
                  </a:lnTo>
                  <a:lnTo>
                    <a:pt x="135" y="607"/>
                  </a:lnTo>
                  <a:lnTo>
                    <a:pt x="125" y="666"/>
                  </a:lnTo>
                  <a:lnTo>
                    <a:pt x="122" y="729"/>
                  </a:lnTo>
                  <a:lnTo>
                    <a:pt x="125" y="790"/>
                  </a:lnTo>
                  <a:lnTo>
                    <a:pt x="135" y="851"/>
                  </a:lnTo>
                  <a:lnTo>
                    <a:pt x="150" y="908"/>
                  </a:lnTo>
                  <a:lnTo>
                    <a:pt x="169" y="964"/>
                  </a:lnTo>
                  <a:lnTo>
                    <a:pt x="195" y="1017"/>
                  </a:lnTo>
                  <a:lnTo>
                    <a:pt x="226" y="1067"/>
                  </a:lnTo>
                  <a:lnTo>
                    <a:pt x="262" y="1114"/>
                  </a:lnTo>
                  <a:lnTo>
                    <a:pt x="301" y="1157"/>
                  </a:lnTo>
                  <a:lnTo>
                    <a:pt x="344" y="1196"/>
                  </a:lnTo>
                  <a:lnTo>
                    <a:pt x="391" y="1231"/>
                  </a:lnTo>
                  <a:lnTo>
                    <a:pt x="441" y="1261"/>
                  </a:lnTo>
                  <a:lnTo>
                    <a:pt x="495" y="1287"/>
                  </a:lnTo>
                  <a:lnTo>
                    <a:pt x="550" y="1307"/>
                  </a:lnTo>
                  <a:lnTo>
                    <a:pt x="609" y="1323"/>
                  </a:lnTo>
                  <a:lnTo>
                    <a:pt x="669" y="1331"/>
                  </a:lnTo>
                  <a:lnTo>
                    <a:pt x="731" y="1334"/>
                  </a:lnTo>
                  <a:lnTo>
                    <a:pt x="793" y="1331"/>
                  </a:lnTo>
                  <a:lnTo>
                    <a:pt x="854" y="1323"/>
                  </a:lnTo>
                  <a:lnTo>
                    <a:pt x="912" y="1307"/>
                  </a:lnTo>
                  <a:lnTo>
                    <a:pt x="968" y="1287"/>
                  </a:lnTo>
                  <a:lnTo>
                    <a:pt x="1021" y="1261"/>
                  </a:lnTo>
                  <a:lnTo>
                    <a:pt x="1072" y="1231"/>
                  </a:lnTo>
                  <a:lnTo>
                    <a:pt x="1119" y="1196"/>
                  </a:lnTo>
                  <a:lnTo>
                    <a:pt x="1162" y="1157"/>
                  </a:lnTo>
                  <a:lnTo>
                    <a:pt x="1201" y="1114"/>
                  </a:lnTo>
                  <a:lnTo>
                    <a:pt x="1237" y="1067"/>
                  </a:lnTo>
                  <a:lnTo>
                    <a:pt x="1267" y="1017"/>
                  </a:lnTo>
                  <a:lnTo>
                    <a:pt x="1292" y="964"/>
                  </a:lnTo>
                  <a:lnTo>
                    <a:pt x="1313" y="908"/>
                  </a:lnTo>
                  <a:lnTo>
                    <a:pt x="1328" y="851"/>
                  </a:lnTo>
                  <a:lnTo>
                    <a:pt x="1338" y="790"/>
                  </a:lnTo>
                  <a:lnTo>
                    <a:pt x="1341" y="729"/>
                  </a:lnTo>
                  <a:lnTo>
                    <a:pt x="1338" y="666"/>
                  </a:lnTo>
                  <a:lnTo>
                    <a:pt x="1328" y="607"/>
                  </a:lnTo>
                  <a:lnTo>
                    <a:pt x="1313" y="549"/>
                  </a:lnTo>
                  <a:lnTo>
                    <a:pt x="1292" y="492"/>
                  </a:lnTo>
                  <a:lnTo>
                    <a:pt x="1267" y="440"/>
                  </a:lnTo>
                  <a:lnTo>
                    <a:pt x="1237" y="390"/>
                  </a:lnTo>
                  <a:lnTo>
                    <a:pt x="1201" y="342"/>
                  </a:lnTo>
                  <a:lnTo>
                    <a:pt x="1162" y="300"/>
                  </a:lnTo>
                  <a:lnTo>
                    <a:pt x="1119" y="260"/>
                  </a:lnTo>
                  <a:lnTo>
                    <a:pt x="1072" y="226"/>
                  </a:lnTo>
                  <a:lnTo>
                    <a:pt x="1021" y="196"/>
                  </a:lnTo>
                  <a:lnTo>
                    <a:pt x="968" y="170"/>
                  </a:lnTo>
                  <a:lnTo>
                    <a:pt x="912" y="149"/>
                  </a:lnTo>
                  <a:lnTo>
                    <a:pt x="854" y="134"/>
                  </a:lnTo>
                  <a:lnTo>
                    <a:pt x="793" y="125"/>
                  </a:lnTo>
                  <a:lnTo>
                    <a:pt x="731" y="122"/>
                  </a:lnTo>
                  <a:close/>
                  <a:moveTo>
                    <a:pt x="731" y="0"/>
                  </a:moveTo>
                  <a:lnTo>
                    <a:pt x="802" y="5"/>
                  </a:lnTo>
                  <a:lnTo>
                    <a:pt x="870" y="14"/>
                  </a:lnTo>
                  <a:lnTo>
                    <a:pt x="936" y="29"/>
                  </a:lnTo>
                  <a:lnTo>
                    <a:pt x="1000" y="52"/>
                  </a:lnTo>
                  <a:lnTo>
                    <a:pt x="1061" y="79"/>
                  </a:lnTo>
                  <a:lnTo>
                    <a:pt x="1119" y="111"/>
                  </a:lnTo>
                  <a:lnTo>
                    <a:pt x="1173" y="149"/>
                  </a:lnTo>
                  <a:lnTo>
                    <a:pt x="1224" y="191"/>
                  </a:lnTo>
                  <a:lnTo>
                    <a:pt x="1270" y="238"/>
                  </a:lnTo>
                  <a:lnTo>
                    <a:pt x="1313" y="288"/>
                  </a:lnTo>
                  <a:lnTo>
                    <a:pt x="1351" y="342"/>
                  </a:lnTo>
                  <a:lnTo>
                    <a:pt x="1383" y="401"/>
                  </a:lnTo>
                  <a:lnTo>
                    <a:pt x="1411" y="461"/>
                  </a:lnTo>
                  <a:lnTo>
                    <a:pt x="1433" y="525"/>
                  </a:lnTo>
                  <a:lnTo>
                    <a:pt x="1449" y="591"/>
                  </a:lnTo>
                  <a:lnTo>
                    <a:pt x="1459" y="659"/>
                  </a:lnTo>
                  <a:lnTo>
                    <a:pt x="1462" y="729"/>
                  </a:lnTo>
                  <a:lnTo>
                    <a:pt x="1459" y="798"/>
                  </a:lnTo>
                  <a:lnTo>
                    <a:pt x="1449" y="867"/>
                  </a:lnTo>
                  <a:lnTo>
                    <a:pt x="1433" y="933"/>
                  </a:lnTo>
                  <a:lnTo>
                    <a:pt x="1411" y="996"/>
                  </a:lnTo>
                  <a:lnTo>
                    <a:pt x="1383" y="1057"/>
                  </a:lnTo>
                  <a:lnTo>
                    <a:pt x="1351" y="1114"/>
                  </a:lnTo>
                  <a:lnTo>
                    <a:pt x="1313" y="1168"/>
                  </a:lnTo>
                  <a:lnTo>
                    <a:pt x="1270" y="1219"/>
                  </a:lnTo>
                  <a:lnTo>
                    <a:pt x="1224" y="1265"/>
                  </a:lnTo>
                  <a:lnTo>
                    <a:pt x="1173" y="1307"/>
                  </a:lnTo>
                  <a:lnTo>
                    <a:pt x="1119" y="1345"/>
                  </a:lnTo>
                  <a:lnTo>
                    <a:pt x="1061" y="1378"/>
                  </a:lnTo>
                  <a:lnTo>
                    <a:pt x="1000" y="1405"/>
                  </a:lnTo>
                  <a:lnTo>
                    <a:pt x="936" y="1427"/>
                  </a:lnTo>
                  <a:lnTo>
                    <a:pt x="870" y="1442"/>
                  </a:lnTo>
                  <a:lnTo>
                    <a:pt x="802" y="1452"/>
                  </a:lnTo>
                  <a:lnTo>
                    <a:pt x="731" y="1456"/>
                  </a:lnTo>
                  <a:lnTo>
                    <a:pt x="661" y="1452"/>
                  </a:lnTo>
                  <a:lnTo>
                    <a:pt x="592" y="1442"/>
                  </a:lnTo>
                  <a:lnTo>
                    <a:pt x="526" y="1427"/>
                  </a:lnTo>
                  <a:lnTo>
                    <a:pt x="462" y="1405"/>
                  </a:lnTo>
                  <a:lnTo>
                    <a:pt x="401" y="1378"/>
                  </a:lnTo>
                  <a:lnTo>
                    <a:pt x="343" y="1345"/>
                  </a:lnTo>
                  <a:lnTo>
                    <a:pt x="289" y="1307"/>
                  </a:lnTo>
                  <a:lnTo>
                    <a:pt x="238" y="1265"/>
                  </a:lnTo>
                  <a:lnTo>
                    <a:pt x="191" y="1219"/>
                  </a:lnTo>
                  <a:lnTo>
                    <a:pt x="149" y="1168"/>
                  </a:lnTo>
                  <a:lnTo>
                    <a:pt x="112" y="1114"/>
                  </a:lnTo>
                  <a:lnTo>
                    <a:pt x="78" y="1057"/>
                  </a:lnTo>
                  <a:lnTo>
                    <a:pt x="51" y="996"/>
                  </a:lnTo>
                  <a:lnTo>
                    <a:pt x="29" y="933"/>
                  </a:lnTo>
                  <a:lnTo>
                    <a:pt x="13" y="867"/>
                  </a:lnTo>
                  <a:lnTo>
                    <a:pt x="3" y="798"/>
                  </a:lnTo>
                  <a:lnTo>
                    <a:pt x="0" y="729"/>
                  </a:lnTo>
                  <a:lnTo>
                    <a:pt x="3" y="659"/>
                  </a:lnTo>
                  <a:lnTo>
                    <a:pt x="13" y="591"/>
                  </a:lnTo>
                  <a:lnTo>
                    <a:pt x="29" y="525"/>
                  </a:lnTo>
                  <a:lnTo>
                    <a:pt x="51" y="461"/>
                  </a:lnTo>
                  <a:lnTo>
                    <a:pt x="78" y="401"/>
                  </a:lnTo>
                  <a:lnTo>
                    <a:pt x="112" y="342"/>
                  </a:lnTo>
                  <a:lnTo>
                    <a:pt x="149" y="288"/>
                  </a:lnTo>
                  <a:lnTo>
                    <a:pt x="191" y="238"/>
                  </a:lnTo>
                  <a:lnTo>
                    <a:pt x="238" y="191"/>
                  </a:lnTo>
                  <a:lnTo>
                    <a:pt x="289" y="149"/>
                  </a:lnTo>
                  <a:lnTo>
                    <a:pt x="343" y="111"/>
                  </a:lnTo>
                  <a:lnTo>
                    <a:pt x="401" y="79"/>
                  </a:lnTo>
                  <a:lnTo>
                    <a:pt x="462" y="52"/>
                  </a:lnTo>
                  <a:lnTo>
                    <a:pt x="526" y="29"/>
                  </a:lnTo>
                  <a:lnTo>
                    <a:pt x="592" y="14"/>
                  </a:lnTo>
                  <a:lnTo>
                    <a:pt x="661" y="5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67"/>
            <p:cNvSpPr>
              <a:spLocks/>
            </p:cNvSpPr>
            <p:nvPr/>
          </p:nvSpPr>
          <p:spPr bwMode="auto">
            <a:xfrm>
              <a:off x="10475913" y="5357813"/>
              <a:ext cx="77788" cy="77787"/>
            </a:xfrm>
            <a:custGeom>
              <a:avLst/>
              <a:gdLst>
                <a:gd name="T0" fmla="*/ 61 w 488"/>
                <a:gd name="T1" fmla="*/ 0 h 485"/>
                <a:gd name="T2" fmla="*/ 81 w 488"/>
                <a:gd name="T3" fmla="*/ 3 h 485"/>
                <a:gd name="T4" fmla="*/ 97 w 488"/>
                <a:gd name="T5" fmla="*/ 11 h 485"/>
                <a:gd name="T6" fmla="*/ 110 w 488"/>
                <a:gd name="T7" fmla="*/ 24 h 485"/>
                <a:gd name="T8" fmla="*/ 119 w 488"/>
                <a:gd name="T9" fmla="*/ 42 h 485"/>
                <a:gd name="T10" fmla="*/ 122 w 488"/>
                <a:gd name="T11" fmla="*/ 61 h 485"/>
                <a:gd name="T12" fmla="*/ 122 w 488"/>
                <a:gd name="T13" fmla="*/ 363 h 485"/>
                <a:gd name="T14" fmla="*/ 427 w 488"/>
                <a:gd name="T15" fmla="*/ 363 h 485"/>
                <a:gd name="T16" fmla="*/ 446 w 488"/>
                <a:gd name="T17" fmla="*/ 367 h 485"/>
                <a:gd name="T18" fmla="*/ 463 w 488"/>
                <a:gd name="T19" fmla="*/ 375 h 485"/>
                <a:gd name="T20" fmla="*/ 476 w 488"/>
                <a:gd name="T21" fmla="*/ 388 h 485"/>
                <a:gd name="T22" fmla="*/ 484 w 488"/>
                <a:gd name="T23" fmla="*/ 405 h 485"/>
                <a:gd name="T24" fmla="*/ 488 w 488"/>
                <a:gd name="T25" fmla="*/ 425 h 485"/>
                <a:gd name="T26" fmla="*/ 484 w 488"/>
                <a:gd name="T27" fmla="*/ 443 h 485"/>
                <a:gd name="T28" fmla="*/ 476 w 488"/>
                <a:gd name="T29" fmla="*/ 461 h 485"/>
                <a:gd name="T30" fmla="*/ 463 w 488"/>
                <a:gd name="T31" fmla="*/ 473 h 485"/>
                <a:gd name="T32" fmla="*/ 446 w 488"/>
                <a:gd name="T33" fmla="*/ 482 h 485"/>
                <a:gd name="T34" fmla="*/ 427 w 488"/>
                <a:gd name="T35" fmla="*/ 485 h 485"/>
                <a:gd name="T36" fmla="*/ 61 w 488"/>
                <a:gd name="T37" fmla="*/ 485 h 485"/>
                <a:gd name="T38" fmla="*/ 42 w 488"/>
                <a:gd name="T39" fmla="*/ 482 h 485"/>
                <a:gd name="T40" fmla="*/ 25 w 488"/>
                <a:gd name="T41" fmla="*/ 473 h 485"/>
                <a:gd name="T42" fmla="*/ 12 w 488"/>
                <a:gd name="T43" fmla="*/ 461 h 485"/>
                <a:gd name="T44" fmla="*/ 4 w 488"/>
                <a:gd name="T45" fmla="*/ 443 h 485"/>
                <a:gd name="T46" fmla="*/ 0 w 488"/>
                <a:gd name="T47" fmla="*/ 425 h 485"/>
                <a:gd name="T48" fmla="*/ 0 w 488"/>
                <a:gd name="T49" fmla="*/ 61 h 485"/>
                <a:gd name="T50" fmla="*/ 4 w 488"/>
                <a:gd name="T51" fmla="*/ 42 h 485"/>
                <a:gd name="T52" fmla="*/ 12 w 488"/>
                <a:gd name="T53" fmla="*/ 24 h 485"/>
                <a:gd name="T54" fmla="*/ 25 w 488"/>
                <a:gd name="T55" fmla="*/ 11 h 485"/>
                <a:gd name="T56" fmla="*/ 42 w 488"/>
                <a:gd name="T57" fmla="*/ 3 h 485"/>
                <a:gd name="T58" fmla="*/ 61 w 488"/>
                <a:gd name="T5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8" h="485">
                  <a:moveTo>
                    <a:pt x="61" y="0"/>
                  </a:moveTo>
                  <a:lnTo>
                    <a:pt x="81" y="3"/>
                  </a:lnTo>
                  <a:lnTo>
                    <a:pt x="97" y="11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363"/>
                  </a:lnTo>
                  <a:lnTo>
                    <a:pt x="427" y="363"/>
                  </a:lnTo>
                  <a:lnTo>
                    <a:pt x="446" y="367"/>
                  </a:lnTo>
                  <a:lnTo>
                    <a:pt x="463" y="375"/>
                  </a:lnTo>
                  <a:lnTo>
                    <a:pt x="476" y="388"/>
                  </a:lnTo>
                  <a:lnTo>
                    <a:pt x="484" y="405"/>
                  </a:lnTo>
                  <a:lnTo>
                    <a:pt x="488" y="425"/>
                  </a:lnTo>
                  <a:lnTo>
                    <a:pt x="484" y="443"/>
                  </a:lnTo>
                  <a:lnTo>
                    <a:pt x="476" y="461"/>
                  </a:lnTo>
                  <a:lnTo>
                    <a:pt x="463" y="473"/>
                  </a:lnTo>
                  <a:lnTo>
                    <a:pt x="446" y="482"/>
                  </a:lnTo>
                  <a:lnTo>
                    <a:pt x="427" y="485"/>
                  </a:lnTo>
                  <a:lnTo>
                    <a:pt x="61" y="485"/>
                  </a:lnTo>
                  <a:lnTo>
                    <a:pt x="42" y="482"/>
                  </a:lnTo>
                  <a:lnTo>
                    <a:pt x="25" y="473"/>
                  </a:lnTo>
                  <a:lnTo>
                    <a:pt x="12" y="461"/>
                  </a:lnTo>
                  <a:lnTo>
                    <a:pt x="4" y="443"/>
                  </a:lnTo>
                  <a:lnTo>
                    <a:pt x="0" y="425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68"/>
            <p:cNvSpPr>
              <a:spLocks noEditPoints="1"/>
            </p:cNvSpPr>
            <p:nvPr/>
          </p:nvSpPr>
          <p:spPr bwMode="auto">
            <a:xfrm>
              <a:off x="10142538" y="5099050"/>
              <a:ext cx="106363" cy="106362"/>
            </a:xfrm>
            <a:custGeom>
              <a:avLst/>
              <a:gdLst>
                <a:gd name="T0" fmla="*/ 303 w 678"/>
                <a:gd name="T1" fmla="*/ 124 h 675"/>
                <a:gd name="T2" fmla="*/ 239 w 678"/>
                <a:gd name="T3" fmla="*/ 145 h 675"/>
                <a:gd name="T4" fmla="*/ 185 w 678"/>
                <a:gd name="T5" fmla="*/ 185 h 675"/>
                <a:gd name="T6" fmla="*/ 146 w 678"/>
                <a:gd name="T7" fmla="*/ 239 h 675"/>
                <a:gd name="T8" fmla="*/ 124 w 678"/>
                <a:gd name="T9" fmla="*/ 302 h 675"/>
                <a:gd name="T10" fmla="*/ 124 w 678"/>
                <a:gd name="T11" fmla="*/ 373 h 675"/>
                <a:gd name="T12" fmla="*/ 146 w 678"/>
                <a:gd name="T13" fmla="*/ 437 h 675"/>
                <a:gd name="T14" fmla="*/ 185 w 678"/>
                <a:gd name="T15" fmla="*/ 490 h 675"/>
                <a:gd name="T16" fmla="*/ 239 w 678"/>
                <a:gd name="T17" fmla="*/ 530 h 675"/>
                <a:gd name="T18" fmla="*/ 303 w 678"/>
                <a:gd name="T19" fmla="*/ 551 h 675"/>
                <a:gd name="T20" fmla="*/ 374 w 678"/>
                <a:gd name="T21" fmla="*/ 551 h 675"/>
                <a:gd name="T22" fmla="*/ 439 w 678"/>
                <a:gd name="T23" fmla="*/ 530 h 675"/>
                <a:gd name="T24" fmla="*/ 492 w 678"/>
                <a:gd name="T25" fmla="*/ 490 h 675"/>
                <a:gd name="T26" fmla="*/ 532 w 678"/>
                <a:gd name="T27" fmla="*/ 437 h 675"/>
                <a:gd name="T28" fmla="*/ 554 w 678"/>
                <a:gd name="T29" fmla="*/ 373 h 675"/>
                <a:gd name="T30" fmla="*/ 554 w 678"/>
                <a:gd name="T31" fmla="*/ 302 h 675"/>
                <a:gd name="T32" fmla="*/ 532 w 678"/>
                <a:gd name="T33" fmla="*/ 239 h 675"/>
                <a:gd name="T34" fmla="*/ 492 w 678"/>
                <a:gd name="T35" fmla="*/ 185 h 675"/>
                <a:gd name="T36" fmla="*/ 439 w 678"/>
                <a:gd name="T37" fmla="*/ 145 h 675"/>
                <a:gd name="T38" fmla="*/ 374 w 678"/>
                <a:gd name="T39" fmla="*/ 124 h 675"/>
                <a:gd name="T40" fmla="*/ 339 w 678"/>
                <a:gd name="T41" fmla="*/ 0 h 675"/>
                <a:gd name="T42" fmla="*/ 429 w 678"/>
                <a:gd name="T43" fmla="*/ 12 h 675"/>
                <a:gd name="T44" fmla="*/ 511 w 678"/>
                <a:gd name="T45" fmla="*/ 45 h 675"/>
                <a:gd name="T46" fmla="*/ 579 w 678"/>
                <a:gd name="T47" fmla="*/ 98 h 675"/>
                <a:gd name="T48" fmla="*/ 632 w 678"/>
                <a:gd name="T49" fmla="*/ 167 h 675"/>
                <a:gd name="T50" fmla="*/ 666 w 678"/>
                <a:gd name="T51" fmla="*/ 247 h 675"/>
                <a:gd name="T52" fmla="*/ 678 w 678"/>
                <a:gd name="T53" fmla="*/ 338 h 675"/>
                <a:gd name="T54" fmla="*/ 666 w 678"/>
                <a:gd name="T55" fmla="*/ 428 h 675"/>
                <a:gd name="T56" fmla="*/ 632 w 678"/>
                <a:gd name="T57" fmla="*/ 507 h 675"/>
                <a:gd name="T58" fmla="*/ 579 w 678"/>
                <a:gd name="T59" fmla="*/ 577 h 675"/>
                <a:gd name="T60" fmla="*/ 511 w 678"/>
                <a:gd name="T61" fmla="*/ 629 h 675"/>
                <a:gd name="T62" fmla="*/ 429 w 678"/>
                <a:gd name="T63" fmla="*/ 663 h 675"/>
                <a:gd name="T64" fmla="*/ 339 w 678"/>
                <a:gd name="T65" fmla="*/ 675 h 675"/>
                <a:gd name="T66" fmla="*/ 249 w 678"/>
                <a:gd name="T67" fmla="*/ 663 h 675"/>
                <a:gd name="T68" fmla="*/ 168 w 678"/>
                <a:gd name="T69" fmla="*/ 629 h 675"/>
                <a:gd name="T70" fmla="*/ 100 w 678"/>
                <a:gd name="T71" fmla="*/ 577 h 675"/>
                <a:gd name="T72" fmla="*/ 46 w 678"/>
                <a:gd name="T73" fmla="*/ 507 h 675"/>
                <a:gd name="T74" fmla="*/ 12 w 678"/>
                <a:gd name="T75" fmla="*/ 428 h 675"/>
                <a:gd name="T76" fmla="*/ 0 w 678"/>
                <a:gd name="T77" fmla="*/ 338 h 675"/>
                <a:gd name="T78" fmla="*/ 12 w 678"/>
                <a:gd name="T79" fmla="*/ 247 h 675"/>
                <a:gd name="T80" fmla="*/ 46 w 678"/>
                <a:gd name="T81" fmla="*/ 167 h 675"/>
                <a:gd name="T82" fmla="*/ 100 w 678"/>
                <a:gd name="T83" fmla="*/ 98 h 675"/>
                <a:gd name="T84" fmla="*/ 168 w 678"/>
                <a:gd name="T85" fmla="*/ 45 h 675"/>
                <a:gd name="T86" fmla="*/ 249 w 678"/>
                <a:gd name="T87" fmla="*/ 12 h 675"/>
                <a:gd name="T88" fmla="*/ 339 w 678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5">
                  <a:moveTo>
                    <a:pt x="339" y="121"/>
                  </a:moveTo>
                  <a:lnTo>
                    <a:pt x="303" y="124"/>
                  </a:lnTo>
                  <a:lnTo>
                    <a:pt x="271" y="132"/>
                  </a:lnTo>
                  <a:lnTo>
                    <a:pt x="239" y="145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0"/>
                  </a:lnTo>
                  <a:lnTo>
                    <a:pt x="146" y="239"/>
                  </a:lnTo>
                  <a:lnTo>
                    <a:pt x="133" y="269"/>
                  </a:lnTo>
                  <a:lnTo>
                    <a:pt x="124" y="302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0"/>
                  </a:lnTo>
                  <a:lnTo>
                    <a:pt x="210" y="512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1"/>
                  </a:lnTo>
                  <a:lnTo>
                    <a:pt x="339" y="554"/>
                  </a:lnTo>
                  <a:lnTo>
                    <a:pt x="374" y="551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2"/>
                  </a:lnTo>
                  <a:lnTo>
                    <a:pt x="492" y="490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3"/>
                  </a:lnTo>
                  <a:lnTo>
                    <a:pt x="556" y="338"/>
                  </a:lnTo>
                  <a:lnTo>
                    <a:pt x="554" y="302"/>
                  </a:lnTo>
                  <a:lnTo>
                    <a:pt x="545" y="269"/>
                  </a:lnTo>
                  <a:lnTo>
                    <a:pt x="532" y="239"/>
                  </a:lnTo>
                  <a:lnTo>
                    <a:pt x="515" y="210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5"/>
                  </a:lnTo>
                  <a:lnTo>
                    <a:pt x="408" y="132"/>
                  </a:lnTo>
                  <a:lnTo>
                    <a:pt x="374" y="124"/>
                  </a:lnTo>
                  <a:lnTo>
                    <a:pt x="339" y="121"/>
                  </a:lnTo>
                  <a:close/>
                  <a:moveTo>
                    <a:pt x="339" y="0"/>
                  </a:moveTo>
                  <a:lnTo>
                    <a:pt x="385" y="2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5"/>
                  </a:lnTo>
                  <a:lnTo>
                    <a:pt x="546" y="70"/>
                  </a:lnTo>
                  <a:lnTo>
                    <a:pt x="579" y="98"/>
                  </a:lnTo>
                  <a:lnTo>
                    <a:pt x="607" y="131"/>
                  </a:lnTo>
                  <a:lnTo>
                    <a:pt x="632" y="167"/>
                  </a:lnTo>
                  <a:lnTo>
                    <a:pt x="652" y="206"/>
                  </a:lnTo>
                  <a:lnTo>
                    <a:pt x="666" y="247"/>
                  </a:lnTo>
                  <a:lnTo>
                    <a:pt x="676" y="292"/>
                  </a:lnTo>
                  <a:lnTo>
                    <a:pt x="678" y="338"/>
                  </a:lnTo>
                  <a:lnTo>
                    <a:pt x="676" y="383"/>
                  </a:lnTo>
                  <a:lnTo>
                    <a:pt x="666" y="428"/>
                  </a:lnTo>
                  <a:lnTo>
                    <a:pt x="652" y="469"/>
                  </a:lnTo>
                  <a:lnTo>
                    <a:pt x="632" y="507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5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3"/>
                  </a:lnTo>
                  <a:lnTo>
                    <a:pt x="385" y="672"/>
                  </a:lnTo>
                  <a:lnTo>
                    <a:pt x="339" y="675"/>
                  </a:lnTo>
                  <a:lnTo>
                    <a:pt x="293" y="672"/>
                  </a:lnTo>
                  <a:lnTo>
                    <a:pt x="249" y="663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5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7"/>
                  </a:lnTo>
                  <a:lnTo>
                    <a:pt x="26" y="469"/>
                  </a:lnTo>
                  <a:lnTo>
                    <a:pt x="12" y="428"/>
                  </a:lnTo>
                  <a:lnTo>
                    <a:pt x="3" y="383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2" y="247"/>
                  </a:lnTo>
                  <a:lnTo>
                    <a:pt x="26" y="206"/>
                  </a:lnTo>
                  <a:lnTo>
                    <a:pt x="46" y="167"/>
                  </a:lnTo>
                  <a:lnTo>
                    <a:pt x="70" y="131"/>
                  </a:lnTo>
                  <a:lnTo>
                    <a:pt x="100" y="98"/>
                  </a:lnTo>
                  <a:lnTo>
                    <a:pt x="132" y="70"/>
                  </a:lnTo>
                  <a:lnTo>
                    <a:pt x="168" y="45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2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69"/>
            <p:cNvSpPr>
              <a:spLocks/>
            </p:cNvSpPr>
            <p:nvPr/>
          </p:nvSpPr>
          <p:spPr bwMode="auto">
            <a:xfrm>
              <a:off x="10099676" y="5156200"/>
              <a:ext cx="454025" cy="220662"/>
            </a:xfrm>
            <a:custGeom>
              <a:avLst/>
              <a:gdLst>
                <a:gd name="T0" fmla="*/ 2068 w 2864"/>
                <a:gd name="T1" fmla="*/ 0 h 1395"/>
                <a:gd name="T2" fmla="*/ 2085 w 2864"/>
                <a:gd name="T3" fmla="*/ 1 h 1395"/>
                <a:gd name="T4" fmla="*/ 2100 w 2864"/>
                <a:gd name="T5" fmla="*/ 6 h 1395"/>
                <a:gd name="T6" fmla="*/ 2113 w 2864"/>
                <a:gd name="T7" fmla="*/ 16 h 1395"/>
                <a:gd name="T8" fmla="*/ 2844 w 2864"/>
                <a:gd name="T9" fmla="*/ 682 h 1395"/>
                <a:gd name="T10" fmla="*/ 2854 w 2864"/>
                <a:gd name="T11" fmla="*/ 695 h 1395"/>
                <a:gd name="T12" fmla="*/ 2860 w 2864"/>
                <a:gd name="T13" fmla="*/ 709 h 1395"/>
                <a:gd name="T14" fmla="*/ 2864 w 2864"/>
                <a:gd name="T15" fmla="*/ 724 h 1395"/>
                <a:gd name="T16" fmla="*/ 2863 w 2864"/>
                <a:gd name="T17" fmla="*/ 740 h 1395"/>
                <a:gd name="T18" fmla="*/ 2857 w 2864"/>
                <a:gd name="T19" fmla="*/ 754 h 1395"/>
                <a:gd name="T20" fmla="*/ 2847 w 2864"/>
                <a:gd name="T21" fmla="*/ 768 h 1395"/>
                <a:gd name="T22" fmla="*/ 2835 w 2864"/>
                <a:gd name="T23" fmla="*/ 778 h 1395"/>
                <a:gd name="T24" fmla="*/ 2820 w 2864"/>
                <a:gd name="T25" fmla="*/ 785 h 1395"/>
                <a:gd name="T26" fmla="*/ 2805 w 2864"/>
                <a:gd name="T27" fmla="*/ 788 h 1395"/>
                <a:gd name="T28" fmla="*/ 2790 w 2864"/>
                <a:gd name="T29" fmla="*/ 787 h 1395"/>
                <a:gd name="T30" fmla="*/ 2775 w 2864"/>
                <a:gd name="T31" fmla="*/ 781 h 1395"/>
                <a:gd name="T32" fmla="*/ 2762 w 2864"/>
                <a:gd name="T33" fmla="*/ 772 h 1395"/>
                <a:gd name="T34" fmla="*/ 2075 w 2864"/>
                <a:gd name="T35" fmla="*/ 146 h 1395"/>
                <a:gd name="T36" fmla="*/ 1516 w 2864"/>
                <a:gd name="T37" fmla="*/ 756 h 1395"/>
                <a:gd name="T38" fmla="*/ 1627 w 2864"/>
                <a:gd name="T39" fmla="*/ 867 h 1395"/>
                <a:gd name="T40" fmla="*/ 1637 w 2864"/>
                <a:gd name="T41" fmla="*/ 879 h 1395"/>
                <a:gd name="T42" fmla="*/ 1643 w 2864"/>
                <a:gd name="T43" fmla="*/ 894 h 1395"/>
                <a:gd name="T44" fmla="*/ 1645 w 2864"/>
                <a:gd name="T45" fmla="*/ 909 h 1395"/>
                <a:gd name="T46" fmla="*/ 1643 w 2864"/>
                <a:gd name="T47" fmla="*/ 925 h 1395"/>
                <a:gd name="T48" fmla="*/ 1637 w 2864"/>
                <a:gd name="T49" fmla="*/ 939 h 1395"/>
                <a:gd name="T50" fmla="*/ 1627 w 2864"/>
                <a:gd name="T51" fmla="*/ 952 h 1395"/>
                <a:gd name="T52" fmla="*/ 1614 w 2864"/>
                <a:gd name="T53" fmla="*/ 962 h 1395"/>
                <a:gd name="T54" fmla="*/ 1600 w 2864"/>
                <a:gd name="T55" fmla="*/ 968 h 1395"/>
                <a:gd name="T56" fmla="*/ 1583 w 2864"/>
                <a:gd name="T57" fmla="*/ 969 h 1395"/>
                <a:gd name="T58" fmla="*/ 1568 w 2864"/>
                <a:gd name="T59" fmla="*/ 968 h 1395"/>
                <a:gd name="T60" fmla="*/ 1554 w 2864"/>
                <a:gd name="T61" fmla="*/ 962 h 1395"/>
                <a:gd name="T62" fmla="*/ 1541 w 2864"/>
                <a:gd name="T63" fmla="*/ 952 h 1395"/>
                <a:gd name="T64" fmla="*/ 1095 w 2864"/>
                <a:gd name="T65" fmla="*/ 508 h 1395"/>
                <a:gd name="T66" fmla="*/ 100 w 2864"/>
                <a:gd name="T67" fmla="*/ 1379 h 1395"/>
                <a:gd name="T68" fmla="*/ 89 w 2864"/>
                <a:gd name="T69" fmla="*/ 1388 h 1395"/>
                <a:gd name="T70" fmla="*/ 74 w 2864"/>
                <a:gd name="T71" fmla="*/ 1392 h 1395"/>
                <a:gd name="T72" fmla="*/ 60 w 2864"/>
                <a:gd name="T73" fmla="*/ 1395 h 1395"/>
                <a:gd name="T74" fmla="*/ 44 w 2864"/>
                <a:gd name="T75" fmla="*/ 1392 h 1395"/>
                <a:gd name="T76" fmla="*/ 28 w 2864"/>
                <a:gd name="T77" fmla="*/ 1385 h 1395"/>
                <a:gd name="T78" fmla="*/ 15 w 2864"/>
                <a:gd name="T79" fmla="*/ 1374 h 1395"/>
                <a:gd name="T80" fmla="*/ 6 w 2864"/>
                <a:gd name="T81" fmla="*/ 1360 h 1395"/>
                <a:gd name="T82" fmla="*/ 1 w 2864"/>
                <a:gd name="T83" fmla="*/ 1345 h 1395"/>
                <a:gd name="T84" fmla="*/ 0 w 2864"/>
                <a:gd name="T85" fmla="*/ 1330 h 1395"/>
                <a:gd name="T86" fmla="*/ 3 w 2864"/>
                <a:gd name="T87" fmla="*/ 1315 h 1395"/>
                <a:gd name="T88" fmla="*/ 9 w 2864"/>
                <a:gd name="T89" fmla="*/ 1301 h 1395"/>
                <a:gd name="T90" fmla="*/ 20 w 2864"/>
                <a:gd name="T91" fmla="*/ 1288 h 1395"/>
                <a:gd name="T92" fmla="*/ 1057 w 2864"/>
                <a:gd name="T93" fmla="*/ 380 h 1395"/>
                <a:gd name="T94" fmla="*/ 1073 w 2864"/>
                <a:gd name="T95" fmla="*/ 369 h 1395"/>
                <a:gd name="T96" fmla="*/ 1090 w 2864"/>
                <a:gd name="T97" fmla="*/ 365 h 1395"/>
                <a:gd name="T98" fmla="*/ 1108 w 2864"/>
                <a:gd name="T99" fmla="*/ 366 h 1395"/>
                <a:gd name="T100" fmla="*/ 1126 w 2864"/>
                <a:gd name="T101" fmla="*/ 371 h 1395"/>
                <a:gd name="T102" fmla="*/ 1141 w 2864"/>
                <a:gd name="T103" fmla="*/ 382 h 1395"/>
                <a:gd name="T104" fmla="*/ 1429 w 2864"/>
                <a:gd name="T105" fmla="*/ 670 h 1395"/>
                <a:gd name="T106" fmla="*/ 2026 w 2864"/>
                <a:gd name="T107" fmla="*/ 19 h 1395"/>
                <a:gd name="T108" fmla="*/ 2039 w 2864"/>
                <a:gd name="T109" fmla="*/ 10 h 1395"/>
                <a:gd name="T110" fmla="*/ 2053 w 2864"/>
                <a:gd name="T111" fmla="*/ 2 h 1395"/>
                <a:gd name="T112" fmla="*/ 2068 w 286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5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40"/>
                  </a:lnTo>
                  <a:lnTo>
                    <a:pt x="2857" y="754"/>
                  </a:lnTo>
                  <a:lnTo>
                    <a:pt x="2847" y="768"/>
                  </a:lnTo>
                  <a:lnTo>
                    <a:pt x="2835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7"/>
                  </a:lnTo>
                  <a:lnTo>
                    <a:pt x="2775" y="781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6" y="756"/>
                  </a:lnTo>
                  <a:lnTo>
                    <a:pt x="1627" y="867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5" y="909"/>
                  </a:lnTo>
                  <a:lnTo>
                    <a:pt x="1643" y="925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8"/>
                  </a:lnTo>
                  <a:lnTo>
                    <a:pt x="1583" y="969"/>
                  </a:lnTo>
                  <a:lnTo>
                    <a:pt x="1568" y="968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5" y="508"/>
                  </a:lnTo>
                  <a:lnTo>
                    <a:pt x="100" y="1379"/>
                  </a:lnTo>
                  <a:lnTo>
                    <a:pt x="89" y="1388"/>
                  </a:lnTo>
                  <a:lnTo>
                    <a:pt x="74" y="1392"/>
                  </a:lnTo>
                  <a:lnTo>
                    <a:pt x="60" y="1395"/>
                  </a:lnTo>
                  <a:lnTo>
                    <a:pt x="44" y="1392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57" y="380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6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70"/>
                  </a:lnTo>
                  <a:lnTo>
                    <a:pt x="2026" y="19"/>
                  </a:lnTo>
                  <a:lnTo>
                    <a:pt x="2039" y="10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70"/>
            <p:cNvSpPr>
              <a:spLocks/>
            </p:cNvSpPr>
            <p:nvPr/>
          </p:nvSpPr>
          <p:spPr bwMode="auto">
            <a:xfrm>
              <a:off x="10040938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941 h 2790"/>
                <a:gd name="T16" fmla="*/ 3531 w 3534"/>
                <a:gd name="T17" fmla="*/ 1961 h 2790"/>
                <a:gd name="T18" fmla="*/ 3523 w 3534"/>
                <a:gd name="T19" fmla="*/ 1977 h 2790"/>
                <a:gd name="T20" fmla="*/ 3509 w 3534"/>
                <a:gd name="T21" fmla="*/ 1990 h 2790"/>
                <a:gd name="T22" fmla="*/ 3493 w 3534"/>
                <a:gd name="T23" fmla="*/ 1998 h 2790"/>
                <a:gd name="T24" fmla="*/ 3474 w 3534"/>
                <a:gd name="T25" fmla="*/ 2002 h 2790"/>
                <a:gd name="T26" fmla="*/ 3454 w 3534"/>
                <a:gd name="T27" fmla="*/ 1998 h 2790"/>
                <a:gd name="T28" fmla="*/ 3438 w 3534"/>
                <a:gd name="T29" fmla="*/ 1990 h 2790"/>
                <a:gd name="T30" fmla="*/ 3424 w 3534"/>
                <a:gd name="T31" fmla="*/ 1977 h 2790"/>
                <a:gd name="T32" fmla="*/ 3415 w 3534"/>
                <a:gd name="T33" fmla="*/ 1961 h 2790"/>
                <a:gd name="T34" fmla="*/ 3413 w 3534"/>
                <a:gd name="T35" fmla="*/ 1941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828 w 3534"/>
                <a:gd name="T43" fmla="*/ 2669 h 2790"/>
                <a:gd name="T44" fmla="*/ 1847 w 3534"/>
                <a:gd name="T45" fmla="*/ 2672 h 2790"/>
                <a:gd name="T46" fmla="*/ 1864 w 3534"/>
                <a:gd name="T47" fmla="*/ 2681 h 2790"/>
                <a:gd name="T48" fmla="*/ 1877 w 3534"/>
                <a:gd name="T49" fmla="*/ 2694 h 2790"/>
                <a:gd name="T50" fmla="*/ 1885 w 3534"/>
                <a:gd name="T51" fmla="*/ 2710 h 2790"/>
                <a:gd name="T52" fmla="*/ 1889 w 3534"/>
                <a:gd name="T53" fmla="*/ 2729 h 2790"/>
                <a:gd name="T54" fmla="*/ 1885 w 3534"/>
                <a:gd name="T55" fmla="*/ 2749 h 2790"/>
                <a:gd name="T56" fmla="*/ 1877 w 3534"/>
                <a:gd name="T57" fmla="*/ 2765 h 2790"/>
                <a:gd name="T58" fmla="*/ 1864 w 3534"/>
                <a:gd name="T59" fmla="*/ 2778 h 2790"/>
                <a:gd name="T60" fmla="*/ 1847 w 3534"/>
                <a:gd name="T61" fmla="*/ 2786 h 2790"/>
                <a:gd name="T62" fmla="*/ 1828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941"/>
                  </a:lnTo>
                  <a:lnTo>
                    <a:pt x="3531" y="1961"/>
                  </a:lnTo>
                  <a:lnTo>
                    <a:pt x="3523" y="1977"/>
                  </a:lnTo>
                  <a:lnTo>
                    <a:pt x="3509" y="1990"/>
                  </a:lnTo>
                  <a:lnTo>
                    <a:pt x="3493" y="1998"/>
                  </a:lnTo>
                  <a:lnTo>
                    <a:pt x="3474" y="2002"/>
                  </a:lnTo>
                  <a:lnTo>
                    <a:pt x="3454" y="1998"/>
                  </a:lnTo>
                  <a:lnTo>
                    <a:pt x="3438" y="1990"/>
                  </a:lnTo>
                  <a:lnTo>
                    <a:pt x="3424" y="1977"/>
                  </a:lnTo>
                  <a:lnTo>
                    <a:pt x="3415" y="1961"/>
                  </a:lnTo>
                  <a:lnTo>
                    <a:pt x="3413" y="1941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828" y="2669"/>
                  </a:lnTo>
                  <a:lnTo>
                    <a:pt x="1847" y="2672"/>
                  </a:lnTo>
                  <a:lnTo>
                    <a:pt x="1864" y="2681"/>
                  </a:lnTo>
                  <a:lnTo>
                    <a:pt x="1877" y="2694"/>
                  </a:lnTo>
                  <a:lnTo>
                    <a:pt x="1885" y="2710"/>
                  </a:lnTo>
                  <a:lnTo>
                    <a:pt x="1889" y="2729"/>
                  </a:lnTo>
                  <a:lnTo>
                    <a:pt x="1885" y="2749"/>
                  </a:lnTo>
                  <a:lnTo>
                    <a:pt x="1877" y="2765"/>
                  </a:lnTo>
                  <a:lnTo>
                    <a:pt x="1864" y="2778"/>
                  </a:lnTo>
                  <a:lnTo>
                    <a:pt x="1847" y="2786"/>
                  </a:lnTo>
                  <a:lnTo>
                    <a:pt x="1828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9085409" y="5043488"/>
            <a:ext cx="560388" cy="477837"/>
            <a:chOff x="9115425" y="5043488"/>
            <a:chExt cx="560388" cy="4778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69" name="Freeform 175"/>
            <p:cNvSpPr>
              <a:spLocks noEditPoints="1"/>
            </p:cNvSpPr>
            <p:nvPr/>
          </p:nvSpPr>
          <p:spPr bwMode="auto">
            <a:xfrm>
              <a:off x="9496425" y="5346700"/>
              <a:ext cx="176213" cy="174625"/>
            </a:xfrm>
            <a:custGeom>
              <a:avLst/>
              <a:gdLst>
                <a:gd name="T0" fmla="*/ 206 w 1112"/>
                <a:gd name="T1" fmla="*/ 203 h 1098"/>
                <a:gd name="T2" fmla="*/ 414 w 1112"/>
                <a:gd name="T3" fmla="*/ 759 h 1098"/>
                <a:gd name="T4" fmla="*/ 532 w 1112"/>
                <a:gd name="T5" fmla="*/ 525 h 1098"/>
                <a:gd name="T6" fmla="*/ 768 w 1112"/>
                <a:gd name="T7" fmla="*/ 408 h 1098"/>
                <a:gd name="T8" fmla="*/ 206 w 1112"/>
                <a:gd name="T9" fmla="*/ 203 h 1098"/>
                <a:gd name="T10" fmla="*/ 0 w 1112"/>
                <a:gd name="T11" fmla="*/ 0 h 1098"/>
                <a:gd name="T12" fmla="*/ 1075 w 1112"/>
                <a:gd name="T13" fmla="*/ 391 h 1098"/>
                <a:gd name="T14" fmla="*/ 681 w 1112"/>
                <a:gd name="T15" fmla="*/ 586 h 1098"/>
                <a:gd name="T16" fmla="*/ 1095 w 1112"/>
                <a:gd name="T17" fmla="*/ 995 h 1098"/>
                <a:gd name="T18" fmla="*/ 1105 w 1112"/>
                <a:gd name="T19" fmla="*/ 1008 h 1098"/>
                <a:gd name="T20" fmla="*/ 1110 w 1112"/>
                <a:gd name="T21" fmla="*/ 1023 h 1098"/>
                <a:gd name="T22" fmla="*/ 1112 w 1112"/>
                <a:gd name="T23" fmla="*/ 1038 h 1098"/>
                <a:gd name="T24" fmla="*/ 1110 w 1112"/>
                <a:gd name="T25" fmla="*/ 1053 h 1098"/>
                <a:gd name="T26" fmla="*/ 1105 w 1112"/>
                <a:gd name="T27" fmla="*/ 1068 h 1098"/>
                <a:gd name="T28" fmla="*/ 1095 w 1112"/>
                <a:gd name="T29" fmla="*/ 1081 h 1098"/>
                <a:gd name="T30" fmla="*/ 1082 w 1112"/>
                <a:gd name="T31" fmla="*/ 1090 h 1098"/>
                <a:gd name="T32" fmla="*/ 1067 w 1112"/>
                <a:gd name="T33" fmla="*/ 1096 h 1098"/>
                <a:gd name="T34" fmla="*/ 1052 w 1112"/>
                <a:gd name="T35" fmla="*/ 1098 h 1098"/>
                <a:gd name="T36" fmla="*/ 1036 w 1112"/>
                <a:gd name="T37" fmla="*/ 1096 h 1098"/>
                <a:gd name="T38" fmla="*/ 1021 w 1112"/>
                <a:gd name="T39" fmla="*/ 1090 h 1098"/>
                <a:gd name="T40" fmla="*/ 1008 w 1112"/>
                <a:gd name="T41" fmla="*/ 1081 h 1098"/>
                <a:gd name="T42" fmla="*/ 594 w 1112"/>
                <a:gd name="T43" fmla="*/ 671 h 1098"/>
                <a:gd name="T44" fmla="*/ 396 w 1112"/>
                <a:gd name="T45" fmla="*/ 1062 h 1098"/>
                <a:gd name="T46" fmla="*/ 0 w 1112"/>
                <a:gd name="T47" fmla="*/ 0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2" h="1098">
                  <a:moveTo>
                    <a:pt x="206" y="203"/>
                  </a:moveTo>
                  <a:lnTo>
                    <a:pt x="414" y="759"/>
                  </a:lnTo>
                  <a:lnTo>
                    <a:pt x="532" y="525"/>
                  </a:lnTo>
                  <a:lnTo>
                    <a:pt x="768" y="408"/>
                  </a:lnTo>
                  <a:lnTo>
                    <a:pt x="206" y="203"/>
                  </a:lnTo>
                  <a:close/>
                  <a:moveTo>
                    <a:pt x="0" y="0"/>
                  </a:moveTo>
                  <a:lnTo>
                    <a:pt x="1075" y="391"/>
                  </a:lnTo>
                  <a:lnTo>
                    <a:pt x="681" y="586"/>
                  </a:lnTo>
                  <a:lnTo>
                    <a:pt x="1095" y="995"/>
                  </a:lnTo>
                  <a:lnTo>
                    <a:pt x="1105" y="1008"/>
                  </a:lnTo>
                  <a:lnTo>
                    <a:pt x="1110" y="1023"/>
                  </a:lnTo>
                  <a:lnTo>
                    <a:pt x="1112" y="1038"/>
                  </a:lnTo>
                  <a:lnTo>
                    <a:pt x="1110" y="1053"/>
                  </a:lnTo>
                  <a:lnTo>
                    <a:pt x="1105" y="1068"/>
                  </a:lnTo>
                  <a:lnTo>
                    <a:pt x="1095" y="1081"/>
                  </a:lnTo>
                  <a:lnTo>
                    <a:pt x="1082" y="1090"/>
                  </a:lnTo>
                  <a:lnTo>
                    <a:pt x="1067" y="1096"/>
                  </a:lnTo>
                  <a:lnTo>
                    <a:pt x="1052" y="1098"/>
                  </a:lnTo>
                  <a:lnTo>
                    <a:pt x="1036" y="1096"/>
                  </a:lnTo>
                  <a:lnTo>
                    <a:pt x="1021" y="1090"/>
                  </a:lnTo>
                  <a:lnTo>
                    <a:pt x="1008" y="1081"/>
                  </a:lnTo>
                  <a:lnTo>
                    <a:pt x="594" y="671"/>
                  </a:lnTo>
                  <a:lnTo>
                    <a:pt x="396" y="1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176"/>
            <p:cNvSpPr>
              <a:spLocks noEditPoints="1"/>
            </p:cNvSpPr>
            <p:nvPr/>
          </p:nvSpPr>
          <p:spPr bwMode="auto">
            <a:xfrm>
              <a:off x="9217025" y="5119688"/>
              <a:ext cx="106363" cy="106362"/>
            </a:xfrm>
            <a:custGeom>
              <a:avLst/>
              <a:gdLst>
                <a:gd name="T0" fmla="*/ 303 w 678"/>
                <a:gd name="T1" fmla="*/ 124 h 671"/>
                <a:gd name="T2" fmla="*/ 239 w 678"/>
                <a:gd name="T3" fmla="*/ 145 h 671"/>
                <a:gd name="T4" fmla="*/ 185 w 678"/>
                <a:gd name="T5" fmla="*/ 184 h 671"/>
                <a:gd name="T6" fmla="*/ 146 w 678"/>
                <a:gd name="T7" fmla="*/ 237 h 671"/>
                <a:gd name="T8" fmla="*/ 124 w 678"/>
                <a:gd name="T9" fmla="*/ 300 h 671"/>
                <a:gd name="T10" fmla="*/ 124 w 678"/>
                <a:gd name="T11" fmla="*/ 370 h 671"/>
                <a:gd name="T12" fmla="*/ 146 w 678"/>
                <a:gd name="T13" fmla="*/ 434 h 671"/>
                <a:gd name="T14" fmla="*/ 185 w 678"/>
                <a:gd name="T15" fmla="*/ 488 h 671"/>
                <a:gd name="T16" fmla="*/ 239 w 678"/>
                <a:gd name="T17" fmla="*/ 527 h 671"/>
                <a:gd name="T18" fmla="*/ 303 w 678"/>
                <a:gd name="T19" fmla="*/ 548 h 671"/>
                <a:gd name="T20" fmla="*/ 374 w 678"/>
                <a:gd name="T21" fmla="*/ 548 h 671"/>
                <a:gd name="T22" fmla="*/ 439 w 678"/>
                <a:gd name="T23" fmla="*/ 527 h 671"/>
                <a:gd name="T24" fmla="*/ 492 w 678"/>
                <a:gd name="T25" fmla="*/ 488 h 671"/>
                <a:gd name="T26" fmla="*/ 532 w 678"/>
                <a:gd name="T27" fmla="*/ 434 h 671"/>
                <a:gd name="T28" fmla="*/ 554 w 678"/>
                <a:gd name="T29" fmla="*/ 370 h 671"/>
                <a:gd name="T30" fmla="*/ 554 w 678"/>
                <a:gd name="T31" fmla="*/ 300 h 671"/>
                <a:gd name="T32" fmla="*/ 532 w 678"/>
                <a:gd name="T33" fmla="*/ 237 h 671"/>
                <a:gd name="T34" fmla="*/ 492 w 678"/>
                <a:gd name="T35" fmla="*/ 184 h 671"/>
                <a:gd name="T36" fmla="*/ 439 w 678"/>
                <a:gd name="T37" fmla="*/ 145 h 671"/>
                <a:gd name="T38" fmla="*/ 374 w 678"/>
                <a:gd name="T39" fmla="*/ 124 h 671"/>
                <a:gd name="T40" fmla="*/ 339 w 678"/>
                <a:gd name="T41" fmla="*/ 0 h 671"/>
                <a:gd name="T42" fmla="*/ 429 w 678"/>
                <a:gd name="T43" fmla="*/ 12 h 671"/>
                <a:gd name="T44" fmla="*/ 511 w 678"/>
                <a:gd name="T45" fmla="*/ 46 h 671"/>
                <a:gd name="T46" fmla="*/ 579 w 678"/>
                <a:gd name="T47" fmla="*/ 99 h 671"/>
                <a:gd name="T48" fmla="*/ 632 w 678"/>
                <a:gd name="T49" fmla="*/ 166 h 671"/>
                <a:gd name="T50" fmla="*/ 666 w 678"/>
                <a:gd name="T51" fmla="*/ 247 h 671"/>
                <a:gd name="T52" fmla="*/ 678 w 678"/>
                <a:gd name="T53" fmla="*/ 336 h 671"/>
                <a:gd name="T54" fmla="*/ 666 w 678"/>
                <a:gd name="T55" fmla="*/ 425 h 671"/>
                <a:gd name="T56" fmla="*/ 632 w 678"/>
                <a:gd name="T57" fmla="*/ 505 h 671"/>
                <a:gd name="T58" fmla="*/ 579 w 678"/>
                <a:gd name="T59" fmla="*/ 573 h 671"/>
                <a:gd name="T60" fmla="*/ 511 w 678"/>
                <a:gd name="T61" fmla="*/ 625 h 671"/>
                <a:gd name="T62" fmla="*/ 429 w 678"/>
                <a:gd name="T63" fmla="*/ 658 h 671"/>
                <a:gd name="T64" fmla="*/ 339 w 678"/>
                <a:gd name="T65" fmla="*/ 671 h 671"/>
                <a:gd name="T66" fmla="*/ 249 w 678"/>
                <a:gd name="T67" fmla="*/ 658 h 671"/>
                <a:gd name="T68" fmla="*/ 168 w 678"/>
                <a:gd name="T69" fmla="*/ 625 h 671"/>
                <a:gd name="T70" fmla="*/ 100 w 678"/>
                <a:gd name="T71" fmla="*/ 573 h 671"/>
                <a:gd name="T72" fmla="*/ 46 w 678"/>
                <a:gd name="T73" fmla="*/ 505 h 671"/>
                <a:gd name="T74" fmla="*/ 12 w 678"/>
                <a:gd name="T75" fmla="*/ 425 h 671"/>
                <a:gd name="T76" fmla="*/ 0 w 678"/>
                <a:gd name="T77" fmla="*/ 336 h 671"/>
                <a:gd name="T78" fmla="*/ 12 w 678"/>
                <a:gd name="T79" fmla="*/ 247 h 671"/>
                <a:gd name="T80" fmla="*/ 46 w 678"/>
                <a:gd name="T81" fmla="*/ 166 h 671"/>
                <a:gd name="T82" fmla="*/ 100 w 678"/>
                <a:gd name="T83" fmla="*/ 99 h 671"/>
                <a:gd name="T84" fmla="*/ 168 w 678"/>
                <a:gd name="T85" fmla="*/ 46 h 671"/>
                <a:gd name="T86" fmla="*/ 249 w 678"/>
                <a:gd name="T87" fmla="*/ 12 h 671"/>
                <a:gd name="T88" fmla="*/ 339 w 678"/>
                <a:gd name="T89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1">
                  <a:moveTo>
                    <a:pt x="339" y="120"/>
                  </a:moveTo>
                  <a:lnTo>
                    <a:pt x="303" y="124"/>
                  </a:lnTo>
                  <a:lnTo>
                    <a:pt x="271" y="132"/>
                  </a:lnTo>
                  <a:lnTo>
                    <a:pt x="239" y="145"/>
                  </a:lnTo>
                  <a:lnTo>
                    <a:pt x="210" y="162"/>
                  </a:lnTo>
                  <a:lnTo>
                    <a:pt x="185" y="184"/>
                  </a:lnTo>
                  <a:lnTo>
                    <a:pt x="164" y="209"/>
                  </a:lnTo>
                  <a:lnTo>
                    <a:pt x="146" y="237"/>
                  </a:lnTo>
                  <a:lnTo>
                    <a:pt x="133" y="268"/>
                  </a:lnTo>
                  <a:lnTo>
                    <a:pt x="124" y="300"/>
                  </a:lnTo>
                  <a:lnTo>
                    <a:pt x="121" y="336"/>
                  </a:lnTo>
                  <a:lnTo>
                    <a:pt x="124" y="370"/>
                  </a:lnTo>
                  <a:lnTo>
                    <a:pt x="133" y="403"/>
                  </a:lnTo>
                  <a:lnTo>
                    <a:pt x="146" y="434"/>
                  </a:lnTo>
                  <a:lnTo>
                    <a:pt x="164" y="462"/>
                  </a:lnTo>
                  <a:lnTo>
                    <a:pt x="185" y="488"/>
                  </a:lnTo>
                  <a:lnTo>
                    <a:pt x="210" y="509"/>
                  </a:lnTo>
                  <a:lnTo>
                    <a:pt x="239" y="527"/>
                  </a:lnTo>
                  <a:lnTo>
                    <a:pt x="271" y="539"/>
                  </a:lnTo>
                  <a:lnTo>
                    <a:pt x="303" y="548"/>
                  </a:lnTo>
                  <a:lnTo>
                    <a:pt x="339" y="550"/>
                  </a:lnTo>
                  <a:lnTo>
                    <a:pt x="374" y="548"/>
                  </a:lnTo>
                  <a:lnTo>
                    <a:pt x="408" y="539"/>
                  </a:lnTo>
                  <a:lnTo>
                    <a:pt x="439" y="527"/>
                  </a:lnTo>
                  <a:lnTo>
                    <a:pt x="467" y="509"/>
                  </a:lnTo>
                  <a:lnTo>
                    <a:pt x="492" y="488"/>
                  </a:lnTo>
                  <a:lnTo>
                    <a:pt x="515" y="462"/>
                  </a:lnTo>
                  <a:lnTo>
                    <a:pt x="532" y="434"/>
                  </a:lnTo>
                  <a:lnTo>
                    <a:pt x="545" y="403"/>
                  </a:lnTo>
                  <a:lnTo>
                    <a:pt x="554" y="370"/>
                  </a:lnTo>
                  <a:lnTo>
                    <a:pt x="556" y="336"/>
                  </a:lnTo>
                  <a:lnTo>
                    <a:pt x="554" y="300"/>
                  </a:lnTo>
                  <a:lnTo>
                    <a:pt x="545" y="268"/>
                  </a:lnTo>
                  <a:lnTo>
                    <a:pt x="532" y="237"/>
                  </a:lnTo>
                  <a:lnTo>
                    <a:pt x="515" y="209"/>
                  </a:lnTo>
                  <a:lnTo>
                    <a:pt x="492" y="184"/>
                  </a:lnTo>
                  <a:lnTo>
                    <a:pt x="467" y="162"/>
                  </a:lnTo>
                  <a:lnTo>
                    <a:pt x="439" y="145"/>
                  </a:lnTo>
                  <a:lnTo>
                    <a:pt x="408" y="132"/>
                  </a:lnTo>
                  <a:lnTo>
                    <a:pt x="374" y="124"/>
                  </a:lnTo>
                  <a:lnTo>
                    <a:pt x="339" y="120"/>
                  </a:lnTo>
                  <a:close/>
                  <a:moveTo>
                    <a:pt x="339" y="0"/>
                  </a:moveTo>
                  <a:lnTo>
                    <a:pt x="385" y="4"/>
                  </a:lnTo>
                  <a:lnTo>
                    <a:pt x="429" y="12"/>
                  </a:lnTo>
                  <a:lnTo>
                    <a:pt x="471" y="27"/>
                  </a:lnTo>
                  <a:lnTo>
                    <a:pt x="511" y="46"/>
                  </a:lnTo>
                  <a:lnTo>
                    <a:pt x="546" y="70"/>
                  </a:lnTo>
                  <a:lnTo>
                    <a:pt x="579" y="99"/>
                  </a:lnTo>
                  <a:lnTo>
                    <a:pt x="607" y="131"/>
                  </a:lnTo>
                  <a:lnTo>
                    <a:pt x="632" y="166"/>
                  </a:lnTo>
                  <a:lnTo>
                    <a:pt x="652" y="205"/>
                  </a:lnTo>
                  <a:lnTo>
                    <a:pt x="666" y="247"/>
                  </a:lnTo>
                  <a:lnTo>
                    <a:pt x="676" y="291"/>
                  </a:lnTo>
                  <a:lnTo>
                    <a:pt x="678" y="336"/>
                  </a:lnTo>
                  <a:lnTo>
                    <a:pt x="676" y="381"/>
                  </a:lnTo>
                  <a:lnTo>
                    <a:pt x="666" y="425"/>
                  </a:lnTo>
                  <a:lnTo>
                    <a:pt x="652" y="467"/>
                  </a:lnTo>
                  <a:lnTo>
                    <a:pt x="632" y="505"/>
                  </a:lnTo>
                  <a:lnTo>
                    <a:pt x="607" y="541"/>
                  </a:lnTo>
                  <a:lnTo>
                    <a:pt x="579" y="573"/>
                  </a:lnTo>
                  <a:lnTo>
                    <a:pt x="546" y="601"/>
                  </a:lnTo>
                  <a:lnTo>
                    <a:pt x="511" y="625"/>
                  </a:lnTo>
                  <a:lnTo>
                    <a:pt x="471" y="645"/>
                  </a:lnTo>
                  <a:lnTo>
                    <a:pt x="429" y="658"/>
                  </a:lnTo>
                  <a:lnTo>
                    <a:pt x="385" y="668"/>
                  </a:lnTo>
                  <a:lnTo>
                    <a:pt x="339" y="671"/>
                  </a:lnTo>
                  <a:lnTo>
                    <a:pt x="293" y="668"/>
                  </a:lnTo>
                  <a:lnTo>
                    <a:pt x="249" y="658"/>
                  </a:lnTo>
                  <a:lnTo>
                    <a:pt x="207" y="645"/>
                  </a:lnTo>
                  <a:lnTo>
                    <a:pt x="168" y="625"/>
                  </a:lnTo>
                  <a:lnTo>
                    <a:pt x="132" y="601"/>
                  </a:lnTo>
                  <a:lnTo>
                    <a:pt x="100" y="573"/>
                  </a:lnTo>
                  <a:lnTo>
                    <a:pt x="70" y="541"/>
                  </a:lnTo>
                  <a:lnTo>
                    <a:pt x="46" y="505"/>
                  </a:lnTo>
                  <a:lnTo>
                    <a:pt x="26" y="467"/>
                  </a:lnTo>
                  <a:lnTo>
                    <a:pt x="12" y="425"/>
                  </a:lnTo>
                  <a:lnTo>
                    <a:pt x="3" y="381"/>
                  </a:lnTo>
                  <a:lnTo>
                    <a:pt x="0" y="336"/>
                  </a:lnTo>
                  <a:lnTo>
                    <a:pt x="3" y="291"/>
                  </a:lnTo>
                  <a:lnTo>
                    <a:pt x="12" y="247"/>
                  </a:lnTo>
                  <a:lnTo>
                    <a:pt x="26" y="205"/>
                  </a:lnTo>
                  <a:lnTo>
                    <a:pt x="46" y="166"/>
                  </a:lnTo>
                  <a:lnTo>
                    <a:pt x="70" y="131"/>
                  </a:lnTo>
                  <a:lnTo>
                    <a:pt x="100" y="99"/>
                  </a:lnTo>
                  <a:lnTo>
                    <a:pt x="132" y="70"/>
                  </a:lnTo>
                  <a:lnTo>
                    <a:pt x="168" y="46"/>
                  </a:lnTo>
                  <a:lnTo>
                    <a:pt x="207" y="27"/>
                  </a:lnTo>
                  <a:lnTo>
                    <a:pt x="249" y="12"/>
                  </a:lnTo>
                  <a:lnTo>
                    <a:pt x="293" y="4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177"/>
            <p:cNvSpPr>
              <a:spLocks/>
            </p:cNvSpPr>
            <p:nvPr/>
          </p:nvSpPr>
          <p:spPr bwMode="auto">
            <a:xfrm>
              <a:off x="9174163" y="5176838"/>
              <a:ext cx="454025" cy="220662"/>
            </a:xfrm>
            <a:custGeom>
              <a:avLst/>
              <a:gdLst>
                <a:gd name="T0" fmla="*/ 2068 w 2864"/>
                <a:gd name="T1" fmla="*/ 0 h 1384"/>
                <a:gd name="T2" fmla="*/ 2085 w 2864"/>
                <a:gd name="T3" fmla="*/ 1 h 1384"/>
                <a:gd name="T4" fmla="*/ 2100 w 2864"/>
                <a:gd name="T5" fmla="*/ 6 h 1384"/>
                <a:gd name="T6" fmla="*/ 2113 w 2864"/>
                <a:gd name="T7" fmla="*/ 16 h 1384"/>
                <a:gd name="T8" fmla="*/ 2844 w 2864"/>
                <a:gd name="T9" fmla="*/ 678 h 1384"/>
                <a:gd name="T10" fmla="*/ 2854 w 2864"/>
                <a:gd name="T11" fmla="*/ 690 h 1384"/>
                <a:gd name="T12" fmla="*/ 2860 w 2864"/>
                <a:gd name="T13" fmla="*/ 705 h 1384"/>
                <a:gd name="T14" fmla="*/ 2864 w 2864"/>
                <a:gd name="T15" fmla="*/ 720 h 1384"/>
                <a:gd name="T16" fmla="*/ 2863 w 2864"/>
                <a:gd name="T17" fmla="*/ 735 h 1384"/>
                <a:gd name="T18" fmla="*/ 2857 w 2864"/>
                <a:gd name="T19" fmla="*/ 750 h 1384"/>
                <a:gd name="T20" fmla="*/ 2847 w 2864"/>
                <a:gd name="T21" fmla="*/ 763 h 1384"/>
                <a:gd name="T22" fmla="*/ 2835 w 2864"/>
                <a:gd name="T23" fmla="*/ 773 h 1384"/>
                <a:gd name="T24" fmla="*/ 2820 w 2864"/>
                <a:gd name="T25" fmla="*/ 780 h 1384"/>
                <a:gd name="T26" fmla="*/ 2805 w 2864"/>
                <a:gd name="T27" fmla="*/ 782 h 1384"/>
                <a:gd name="T28" fmla="*/ 2790 w 2864"/>
                <a:gd name="T29" fmla="*/ 781 h 1384"/>
                <a:gd name="T30" fmla="*/ 2775 w 2864"/>
                <a:gd name="T31" fmla="*/ 776 h 1384"/>
                <a:gd name="T32" fmla="*/ 2762 w 2864"/>
                <a:gd name="T33" fmla="*/ 767 h 1384"/>
                <a:gd name="T34" fmla="*/ 2075 w 2864"/>
                <a:gd name="T35" fmla="*/ 145 h 1384"/>
                <a:gd name="T36" fmla="*/ 1516 w 2864"/>
                <a:gd name="T37" fmla="*/ 751 h 1384"/>
                <a:gd name="T38" fmla="*/ 1627 w 2864"/>
                <a:gd name="T39" fmla="*/ 860 h 1384"/>
                <a:gd name="T40" fmla="*/ 1637 w 2864"/>
                <a:gd name="T41" fmla="*/ 873 h 1384"/>
                <a:gd name="T42" fmla="*/ 1643 w 2864"/>
                <a:gd name="T43" fmla="*/ 887 h 1384"/>
                <a:gd name="T44" fmla="*/ 1645 w 2864"/>
                <a:gd name="T45" fmla="*/ 903 h 1384"/>
                <a:gd name="T46" fmla="*/ 1643 w 2864"/>
                <a:gd name="T47" fmla="*/ 918 h 1384"/>
                <a:gd name="T48" fmla="*/ 1637 w 2864"/>
                <a:gd name="T49" fmla="*/ 932 h 1384"/>
                <a:gd name="T50" fmla="*/ 1627 w 2864"/>
                <a:gd name="T51" fmla="*/ 945 h 1384"/>
                <a:gd name="T52" fmla="*/ 1614 w 2864"/>
                <a:gd name="T53" fmla="*/ 956 h 1384"/>
                <a:gd name="T54" fmla="*/ 1600 w 2864"/>
                <a:gd name="T55" fmla="*/ 961 h 1384"/>
                <a:gd name="T56" fmla="*/ 1583 w 2864"/>
                <a:gd name="T57" fmla="*/ 963 h 1384"/>
                <a:gd name="T58" fmla="*/ 1568 w 2864"/>
                <a:gd name="T59" fmla="*/ 961 h 1384"/>
                <a:gd name="T60" fmla="*/ 1554 w 2864"/>
                <a:gd name="T61" fmla="*/ 956 h 1384"/>
                <a:gd name="T62" fmla="*/ 1541 w 2864"/>
                <a:gd name="T63" fmla="*/ 945 h 1384"/>
                <a:gd name="T64" fmla="*/ 1095 w 2864"/>
                <a:gd name="T65" fmla="*/ 504 h 1384"/>
                <a:gd name="T66" fmla="*/ 100 w 2864"/>
                <a:gd name="T67" fmla="*/ 1369 h 1384"/>
                <a:gd name="T68" fmla="*/ 89 w 2864"/>
                <a:gd name="T69" fmla="*/ 1378 h 1384"/>
                <a:gd name="T70" fmla="*/ 74 w 2864"/>
                <a:gd name="T71" fmla="*/ 1383 h 1384"/>
                <a:gd name="T72" fmla="*/ 60 w 2864"/>
                <a:gd name="T73" fmla="*/ 1384 h 1384"/>
                <a:gd name="T74" fmla="*/ 44 w 2864"/>
                <a:gd name="T75" fmla="*/ 1382 h 1384"/>
                <a:gd name="T76" fmla="*/ 28 w 2864"/>
                <a:gd name="T77" fmla="*/ 1376 h 1384"/>
                <a:gd name="T78" fmla="*/ 15 w 2864"/>
                <a:gd name="T79" fmla="*/ 1364 h 1384"/>
                <a:gd name="T80" fmla="*/ 6 w 2864"/>
                <a:gd name="T81" fmla="*/ 1350 h 1384"/>
                <a:gd name="T82" fmla="*/ 1 w 2864"/>
                <a:gd name="T83" fmla="*/ 1336 h 1384"/>
                <a:gd name="T84" fmla="*/ 0 w 2864"/>
                <a:gd name="T85" fmla="*/ 1320 h 1384"/>
                <a:gd name="T86" fmla="*/ 3 w 2864"/>
                <a:gd name="T87" fmla="*/ 1305 h 1384"/>
                <a:gd name="T88" fmla="*/ 9 w 2864"/>
                <a:gd name="T89" fmla="*/ 1291 h 1384"/>
                <a:gd name="T90" fmla="*/ 20 w 2864"/>
                <a:gd name="T91" fmla="*/ 1279 h 1384"/>
                <a:gd name="T92" fmla="*/ 1057 w 2864"/>
                <a:gd name="T93" fmla="*/ 377 h 1384"/>
                <a:gd name="T94" fmla="*/ 1073 w 2864"/>
                <a:gd name="T95" fmla="*/ 367 h 1384"/>
                <a:gd name="T96" fmla="*/ 1091 w 2864"/>
                <a:gd name="T97" fmla="*/ 362 h 1384"/>
                <a:gd name="T98" fmla="*/ 1108 w 2864"/>
                <a:gd name="T99" fmla="*/ 363 h 1384"/>
                <a:gd name="T100" fmla="*/ 1126 w 2864"/>
                <a:gd name="T101" fmla="*/ 368 h 1384"/>
                <a:gd name="T102" fmla="*/ 1141 w 2864"/>
                <a:gd name="T103" fmla="*/ 379 h 1384"/>
                <a:gd name="T104" fmla="*/ 1429 w 2864"/>
                <a:gd name="T105" fmla="*/ 665 h 1384"/>
                <a:gd name="T106" fmla="*/ 2026 w 2864"/>
                <a:gd name="T107" fmla="*/ 19 h 1384"/>
                <a:gd name="T108" fmla="*/ 2039 w 2864"/>
                <a:gd name="T109" fmla="*/ 9 h 1384"/>
                <a:gd name="T110" fmla="*/ 2053 w 2864"/>
                <a:gd name="T111" fmla="*/ 3 h 1384"/>
                <a:gd name="T112" fmla="*/ 2068 w 2864"/>
                <a:gd name="T113" fmla="*/ 0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84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78"/>
                  </a:lnTo>
                  <a:lnTo>
                    <a:pt x="2854" y="690"/>
                  </a:lnTo>
                  <a:lnTo>
                    <a:pt x="2860" y="705"/>
                  </a:lnTo>
                  <a:lnTo>
                    <a:pt x="2864" y="720"/>
                  </a:lnTo>
                  <a:lnTo>
                    <a:pt x="2863" y="735"/>
                  </a:lnTo>
                  <a:lnTo>
                    <a:pt x="2857" y="750"/>
                  </a:lnTo>
                  <a:lnTo>
                    <a:pt x="2847" y="763"/>
                  </a:lnTo>
                  <a:lnTo>
                    <a:pt x="2835" y="773"/>
                  </a:lnTo>
                  <a:lnTo>
                    <a:pt x="2820" y="780"/>
                  </a:lnTo>
                  <a:lnTo>
                    <a:pt x="2805" y="782"/>
                  </a:lnTo>
                  <a:lnTo>
                    <a:pt x="2790" y="781"/>
                  </a:lnTo>
                  <a:lnTo>
                    <a:pt x="2775" y="776"/>
                  </a:lnTo>
                  <a:lnTo>
                    <a:pt x="2762" y="767"/>
                  </a:lnTo>
                  <a:lnTo>
                    <a:pt x="2075" y="145"/>
                  </a:lnTo>
                  <a:lnTo>
                    <a:pt x="1516" y="751"/>
                  </a:lnTo>
                  <a:lnTo>
                    <a:pt x="1627" y="860"/>
                  </a:lnTo>
                  <a:lnTo>
                    <a:pt x="1637" y="873"/>
                  </a:lnTo>
                  <a:lnTo>
                    <a:pt x="1643" y="887"/>
                  </a:lnTo>
                  <a:lnTo>
                    <a:pt x="1645" y="903"/>
                  </a:lnTo>
                  <a:lnTo>
                    <a:pt x="1643" y="918"/>
                  </a:lnTo>
                  <a:lnTo>
                    <a:pt x="1637" y="932"/>
                  </a:lnTo>
                  <a:lnTo>
                    <a:pt x="1627" y="945"/>
                  </a:lnTo>
                  <a:lnTo>
                    <a:pt x="1614" y="956"/>
                  </a:lnTo>
                  <a:lnTo>
                    <a:pt x="1600" y="961"/>
                  </a:lnTo>
                  <a:lnTo>
                    <a:pt x="1583" y="963"/>
                  </a:lnTo>
                  <a:lnTo>
                    <a:pt x="1568" y="961"/>
                  </a:lnTo>
                  <a:lnTo>
                    <a:pt x="1554" y="956"/>
                  </a:lnTo>
                  <a:lnTo>
                    <a:pt x="1541" y="945"/>
                  </a:lnTo>
                  <a:lnTo>
                    <a:pt x="1095" y="504"/>
                  </a:lnTo>
                  <a:lnTo>
                    <a:pt x="100" y="1369"/>
                  </a:lnTo>
                  <a:lnTo>
                    <a:pt x="89" y="1378"/>
                  </a:lnTo>
                  <a:lnTo>
                    <a:pt x="74" y="1383"/>
                  </a:lnTo>
                  <a:lnTo>
                    <a:pt x="60" y="1384"/>
                  </a:lnTo>
                  <a:lnTo>
                    <a:pt x="44" y="1382"/>
                  </a:lnTo>
                  <a:lnTo>
                    <a:pt x="28" y="1376"/>
                  </a:lnTo>
                  <a:lnTo>
                    <a:pt x="15" y="1364"/>
                  </a:lnTo>
                  <a:lnTo>
                    <a:pt x="6" y="1350"/>
                  </a:lnTo>
                  <a:lnTo>
                    <a:pt x="1" y="1336"/>
                  </a:lnTo>
                  <a:lnTo>
                    <a:pt x="0" y="1320"/>
                  </a:lnTo>
                  <a:lnTo>
                    <a:pt x="3" y="1305"/>
                  </a:lnTo>
                  <a:lnTo>
                    <a:pt x="9" y="1291"/>
                  </a:lnTo>
                  <a:lnTo>
                    <a:pt x="20" y="1279"/>
                  </a:lnTo>
                  <a:lnTo>
                    <a:pt x="1057" y="377"/>
                  </a:lnTo>
                  <a:lnTo>
                    <a:pt x="1073" y="367"/>
                  </a:lnTo>
                  <a:lnTo>
                    <a:pt x="1091" y="362"/>
                  </a:lnTo>
                  <a:lnTo>
                    <a:pt x="1108" y="363"/>
                  </a:lnTo>
                  <a:lnTo>
                    <a:pt x="1126" y="368"/>
                  </a:lnTo>
                  <a:lnTo>
                    <a:pt x="1141" y="379"/>
                  </a:lnTo>
                  <a:lnTo>
                    <a:pt x="1429" y="665"/>
                  </a:lnTo>
                  <a:lnTo>
                    <a:pt x="2026" y="19"/>
                  </a:lnTo>
                  <a:lnTo>
                    <a:pt x="2039" y="9"/>
                  </a:lnTo>
                  <a:lnTo>
                    <a:pt x="2053" y="3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78"/>
            <p:cNvSpPr>
              <a:spLocks/>
            </p:cNvSpPr>
            <p:nvPr/>
          </p:nvSpPr>
          <p:spPr bwMode="auto">
            <a:xfrm>
              <a:off x="9115425" y="5043488"/>
              <a:ext cx="560388" cy="439737"/>
            </a:xfrm>
            <a:custGeom>
              <a:avLst/>
              <a:gdLst>
                <a:gd name="T0" fmla="*/ 61 w 3534"/>
                <a:gd name="T1" fmla="*/ 0 h 2770"/>
                <a:gd name="T2" fmla="*/ 3474 w 3534"/>
                <a:gd name="T3" fmla="*/ 0 h 2770"/>
                <a:gd name="T4" fmla="*/ 3493 w 3534"/>
                <a:gd name="T5" fmla="*/ 3 h 2770"/>
                <a:gd name="T6" fmla="*/ 3509 w 3534"/>
                <a:gd name="T7" fmla="*/ 12 h 2770"/>
                <a:gd name="T8" fmla="*/ 3523 w 3534"/>
                <a:gd name="T9" fmla="*/ 25 h 2770"/>
                <a:gd name="T10" fmla="*/ 3531 w 3534"/>
                <a:gd name="T11" fmla="*/ 41 h 2770"/>
                <a:gd name="T12" fmla="*/ 3534 w 3534"/>
                <a:gd name="T13" fmla="*/ 60 h 2770"/>
                <a:gd name="T14" fmla="*/ 3534 w 3534"/>
                <a:gd name="T15" fmla="*/ 1986 h 2770"/>
                <a:gd name="T16" fmla="*/ 3531 w 3534"/>
                <a:gd name="T17" fmla="*/ 2006 h 2770"/>
                <a:gd name="T18" fmla="*/ 3523 w 3534"/>
                <a:gd name="T19" fmla="*/ 2023 h 2770"/>
                <a:gd name="T20" fmla="*/ 3509 w 3534"/>
                <a:gd name="T21" fmla="*/ 2036 h 2770"/>
                <a:gd name="T22" fmla="*/ 3493 w 3534"/>
                <a:gd name="T23" fmla="*/ 2044 h 2770"/>
                <a:gd name="T24" fmla="*/ 3474 w 3534"/>
                <a:gd name="T25" fmla="*/ 2046 h 2770"/>
                <a:gd name="T26" fmla="*/ 3454 w 3534"/>
                <a:gd name="T27" fmla="*/ 2044 h 2770"/>
                <a:gd name="T28" fmla="*/ 3438 w 3534"/>
                <a:gd name="T29" fmla="*/ 2036 h 2770"/>
                <a:gd name="T30" fmla="*/ 3424 w 3534"/>
                <a:gd name="T31" fmla="*/ 2023 h 2770"/>
                <a:gd name="T32" fmla="*/ 3415 w 3534"/>
                <a:gd name="T33" fmla="*/ 2006 h 2770"/>
                <a:gd name="T34" fmla="*/ 3413 w 3534"/>
                <a:gd name="T35" fmla="*/ 1986 h 2770"/>
                <a:gd name="T36" fmla="*/ 3413 w 3534"/>
                <a:gd name="T37" fmla="*/ 120 h 2770"/>
                <a:gd name="T38" fmla="*/ 122 w 3534"/>
                <a:gd name="T39" fmla="*/ 120 h 2770"/>
                <a:gd name="T40" fmla="*/ 122 w 3534"/>
                <a:gd name="T41" fmla="*/ 2649 h 2770"/>
                <a:gd name="T42" fmla="*/ 2315 w 3534"/>
                <a:gd name="T43" fmla="*/ 2649 h 2770"/>
                <a:gd name="T44" fmla="*/ 2335 w 3534"/>
                <a:gd name="T45" fmla="*/ 2652 h 2770"/>
                <a:gd name="T46" fmla="*/ 2352 w 3534"/>
                <a:gd name="T47" fmla="*/ 2661 h 2770"/>
                <a:gd name="T48" fmla="*/ 2365 w 3534"/>
                <a:gd name="T49" fmla="*/ 2673 h 2770"/>
                <a:gd name="T50" fmla="*/ 2374 w 3534"/>
                <a:gd name="T51" fmla="*/ 2691 h 2770"/>
                <a:gd name="T52" fmla="*/ 2377 w 3534"/>
                <a:gd name="T53" fmla="*/ 2709 h 2770"/>
                <a:gd name="T54" fmla="*/ 2374 w 3534"/>
                <a:gd name="T55" fmla="*/ 2728 h 2770"/>
                <a:gd name="T56" fmla="*/ 2365 w 3534"/>
                <a:gd name="T57" fmla="*/ 2745 h 2770"/>
                <a:gd name="T58" fmla="*/ 2352 w 3534"/>
                <a:gd name="T59" fmla="*/ 2758 h 2770"/>
                <a:gd name="T60" fmla="*/ 2335 w 3534"/>
                <a:gd name="T61" fmla="*/ 2767 h 2770"/>
                <a:gd name="T62" fmla="*/ 2315 w 3534"/>
                <a:gd name="T63" fmla="*/ 2770 h 2770"/>
                <a:gd name="T64" fmla="*/ 61 w 3534"/>
                <a:gd name="T65" fmla="*/ 2770 h 2770"/>
                <a:gd name="T66" fmla="*/ 41 w 3534"/>
                <a:gd name="T67" fmla="*/ 2767 h 2770"/>
                <a:gd name="T68" fmla="*/ 25 w 3534"/>
                <a:gd name="T69" fmla="*/ 2758 h 2770"/>
                <a:gd name="T70" fmla="*/ 12 w 3534"/>
                <a:gd name="T71" fmla="*/ 2745 h 2770"/>
                <a:gd name="T72" fmla="*/ 3 w 3534"/>
                <a:gd name="T73" fmla="*/ 2728 h 2770"/>
                <a:gd name="T74" fmla="*/ 0 w 3534"/>
                <a:gd name="T75" fmla="*/ 2709 h 2770"/>
                <a:gd name="T76" fmla="*/ 0 w 3534"/>
                <a:gd name="T77" fmla="*/ 60 h 2770"/>
                <a:gd name="T78" fmla="*/ 3 w 3534"/>
                <a:gd name="T79" fmla="*/ 41 h 2770"/>
                <a:gd name="T80" fmla="*/ 12 w 3534"/>
                <a:gd name="T81" fmla="*/ 25 h 2770"/>
                <a:gd name="T82" fmla="*/ 25 w 3534"/>
                <a:gd name="T83" fmla="*/ 12 h 2770"/>
                <a:gd name="T84" fmla="*/ 41 w 3534"/>
                <a:gd name="T85" fmla="*/ 3 h 2770"/>
                <a:gd name="T86" fmla="*/ 61 w 3534"/>
                <a:gd name="T87" fmla="*/ 0 h 2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70">
                  <a:moveTo>
                    <a:pt x="61" y="0"/>
                  </a:moveTo>
                  <a:lnTo>
                    <a:pt x="3474" y="0"/>
                  </a:lnTo>
                  <a:lnTo>
                    <a:pt x="3493" y="3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1"/>
                  </a:lnTo>
                  <a:lnTo>
                    <a:pt x="3534" y="60"/>
                  </a:lnTo>
                  <a:lnTo>
                    <a:pt x="3534" y="1986"/>
                  </a:lnTo>
                  <a:lnTo>
                    <a:pt x="3531" y="2006"/>
                  </a:lnTo>
                  <a:lnTo>
                    <a:pt x="3523" y="2023"/>
                  </a:lnTo>
                  <a:lnTo>
                    <a:pt x="3509" y="2036"/>
                  </a:lnTo>
                  <a:lnTo>
                    <a:pt x="3493" y="2044"/>
                  </a:lnTo>
                  <a:lnTo>
                    <a:pt x="3474" y="2046"/>
                  </a:lnTo>
                  <a:lnTo>
                    <a:pt x="3454" y="2044"/>
                  </a:lnTo>
                  <a:lnTo>
                    <a:pt x="3438" y="2036"/>
                  </a:lnTo>
                  <a:lnTo>
                    <a:pt x="3424" y="2023"/>
                  </a:lnTo>
                  <a:lnTo>
                    <a:pt x="3415" y="2006"/>
                  </a:lnTo>
                  <a:lnTo>
                    <a:pt x="3413" y="1986"/>
                  </a:lnTo>
                  <a:lnTo>
                    <a:pt x="3413" y="120"/>
                  </a:lnTo>
                  <a:lnTo>
                    <a:pt x="122" y="120"/>
                  </a:lnTo>
                  <a:lnTo>
                    <a:pt x="122" y="2649"/>
                  </a:lnTo>
                  <a:lnTo>
                    <a:pt x="2315" y="2649"/>
                  </a:lnTo>
                  <a:lnTo>
                    <a:pt x="2335" y="2652"/>
                  </a:lnTo>
                  <a:lnTo>
                    <a:pt x="2352" y="2661"/>
                  </a:lnTo>
                  <a:lnTo>
                    <a:pt x="2365" y="2673"/>
                  </a:lnTo>
                  <a:lnTo>
                    <a:pt x="2374" y="2691"/>
                  </a:lnTo>
                  <a:lnTo>
                    <a:pt x="2377" y="2709"/>
                  </a:lnTo>
                  <a:lnTo>
                    <a:pt x="2374" y="2728"/>
                  </a:lnTo>
                  <a:lnTo>
                    <a:pt x="2365" y="2745"/>
                  </a:lnTo>
                  <a:lnTo>
                    <a:pt x="2352" y="2758"/>
                  </a:lnTo>
                  <a:lnTo>
                    <a:pt x="2335" y="2767"/>
                  </a:lnTo>
                  <a:lnTo>
                    <a:pt x="2315" y="2770"/>
                  </a:lnTo>
                  <a:lnTo>
                    <a:pt x="61" y="2770"/>
                  </a:lnTo>
                  <a:lnTo>
                    <a:pt x="41" y="2767"/>
                  </a:lnTo>
                  <a:lnTo>
                    <a:pt x="25" y="2758"/>
                  </a:lnTo>
                  <a:lnTo>
                    <a:pt x="12" y="2745"/>
                  </a:lnTo>
                  <a:lnTo>
                    <a:pt x="3" y="2728"/>
                  </a:lnTo>
                  <a:lnTo>
                    <a:pt x="0" y="270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8149915" y="5021263"/>
            <a:ext cx="560388" cy="519112"/>
            <a:chOff x="8164513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77" name="Freeform 183"/>
            <p:cNvSpPr>
              <a:spLocks noEditPoints="1"/>
            </p:cNvSpPr>
            <p:nvPr/>
          </p:nvSpPr>
          <p:spPr bwMode="auto">
            <a:xfrm>
              <a:off x="8502651" y="5291138"/>
              <a:ext cx="193675" cy="249237"/>
            </a:xfrm>
            <a:custGeom>
              <a:avLst/>
              <a:gdLst>
                <a:gd name="T0" fmla="*/ 462 w 1218"/>
                <a:gd name="T1" fmla="*/ 903 h 1577"/>
                <a:gd name="T2" fmla="*/ 345 w 1218"/>
                <a:gd name="T3" fmla="*/ 1014 h 1577"/>
                <a:gd name="T4" fmla="*/ 270 w 1218"/>
                <a:gd name="T5" fmla="*/ 1154 h 1577"/>
                <a:gd name="T6" fmla="*/ 244 w 1218"/>
                <a:gd name="T7" fmla="*/ 1313 h 1577"/>
                <a:gd name="T8" fmla="*/ 975 w 1218"/>
                <a:gd name="T9" fmla="*/ 1313 h 1577"/>
                <a:gd name="T10" fmla="*/ 948 w 1218"/>
                <a:gd name="T11" fmla="*/ 1154 h 1577"/>
                <a:gd name="T12" fmla="*/ 873 w 1218"/>
                <a:gd name="T13" fmla="*/ 1014 h 1577"/>
                <a:gd name="T14" fmla="*/ 756 w 1218"/>
                <a:gd name="T15" fmla="*/ 903 h 1577"/>
                <a:gd name="T16" fmla="*/ 561 w 1218"/>
                <a:gd name="T17" fmla="*/ 850 h 1577"/>
                <a:gd name="T18" fmla="*/ 246 w 1218"/>
                <a:gd name="T19" fmla="*/ 319 h 1577"/>
                <a:gd name="T20" fmla="*/ 289 w 1218"/>
                <a:gd name="T21" fmla="*/ 472 h 1577"/>
                <a:gd name="T22" fmla="*/ 380 w 1218"/>
                <a:gd name="T23" fmla="*/ 604 h 1577"/>
                <a:gd name="T24" fmla="*/ 510 w 1218"/>
                <a:gd name="T25" fmla="*/ 703 h 1577"/>
                <a:gd name="T26" fmla="*/ 709 w 1218"/>
                <a:gd name="T27" fmla="*/ 703 h 1577"/>
                <a:gd name="T28" fmla="*/ 838 w 1218"/>
                <a:gd name="T29" fmla="*/ 604 h 1577"/>
                <a:gd name="T30" fmla="*/ 928 w 1218"/>
                <a:gd name="T31" fmla="*/ 472 h 1577"/>
                <a:gd name="T32" fmla="*/ 972 w 1218"/>
                <a:gd name="T33" fmla="*/ 319 h 1577"/>
                <a:gd name="T34" fmla="*/ 244 w 1218"/>
                <a:gd name="T35" fmla="*/ 121 h 1577"/>
                <a:gd name="T36" fmla="*/ 1177 w 1218"/>
                <a:gd name="T37" fmla="*/ 4 h 1577"/>
                <a:gd name="T38" fmla="*/ 1215 w 1218"/>
                <a:gd name="T39" fmla="*/ 42 h 1577"/>
                <a:gd name="T40" fmla="*/ 1207 w 1218"/>
                <a:gd name="T41" fmla="*/ 96 h 1577"/>
                <a:gd name="T42" fmla="*/ 1157 w 1218"/>
                <a:gd name="T43" fmla="*/ 121 h 1577"/>
                <a:gd name="T44" fmla="*/ 1093 w 1218"/>
                <a:gd name="T45" fmla="*/ 323 h 1577"/>
                <a:gd name="T46" fmla="*/ 1054 w 1218"/>
                <a:gd name="T47" fmla="*/ 488 h 1577"/>
                <a:gd name="T48" fmla="*/ 971 w 1218"/>
                <a:gd name="T49" fmla="*/ 635 h 1577"/>
                <a:gd name="T50" fmla="*/ 850 w 1218"/>
                <a:gd name="T51" fmla="*/ 756 h 1577"/>
                <a:gd name="T52" fmla="*/ 895 w 1218"/>
                <a:gd name="T53" fmla="*/ 859 h 1577"/>
                <a:gd name="T54" fmla="*/ 1003 w 1218"/>
                <a:gd name="T55" fmla="*/ 989 h 1577"/>
                <a:gd name="T56" fmla="*/ 1073 w 1218"/>
                <a:gd name="T57" fmla="*/ 1142 h 1577"/>
                <a:gd name="T58" fmla="*/ 1097 w 1218"/>
                <a:gd name="T59" fmla="*/ 1313 h 1577"/>
                <a:gd name="T60" fmla="*/ 1177 w 1218"/>
                <a:gd name="T61" fmla="*/ 1459 h 1577"/>
                <a:gd name="T62" fmla="*/ 1215 w 1218"/>
                <a:gd name="T63" fmla="*/ 1498 h 1577"/>
                <a:gd name="T64" fmla="*/ 1207 w 1218"/>
                <a:gd name="T65" fmla="*/ 1553 h 1577"/>
                <a:gd name="T66" fmla="*/ 1157 w 1218"/>
                <a:gd name="T67" fmla="*/ 1577 h 1577"/>
                <a:gd name="T68" fmla="*/ 25 w 1218"/>
                <a:gd name="T69" fmla="*/ 1566 h 1577"/>
                <a:gd name="T70" fmla="*/ 0 w 1218"/>
                <a:gd name="T71" fmla="*/ 1516 h 1577"/>
                <a:gd name="T72" fmla="*/ 25 w 1218"/>
                <a:gd name="T73" fmla="*/ 1467 h 1577"/>
                <a:gd name="T74" fmla="*/ 121 w 1218"/>
                <a:gd name="T75" fmla="*/ 1455 h 1577"/>
                <a:gd name="T76" fmla="*/ 132 w 1218"/>
                <a:gd name="T77" fmla="*/ 1197 h 1577"/>
                <a:gd name="T78" fmla="*/ 187 w 1218"/>
                <a:gd name="T79" fmla="*/ 1038 h 1577"/>
                <a:gd name="T80" fmla="*/ 283 w 1218"/>
                <a:gd name="T81" fmla="*/ 900 h 1577"/>
                <a:gd name="T82" fmla="*/ 415 w 1218"/>
                <a:gd name="T83" fmla="*/ 788 h 1577"/>
                <a:gd name="T84" fmla="*/ 283 w 1218"/>
                <a:gd name="T85" fmla="*/ 678 h 1577"/>
                <a:gd name="T86" fmla="*/ 187 w 1218"/>
                <a:gd name="T87" fmla="*/ 539 h 1577"/>
                <a:gd name="T88" fmla="*/ 132 w 1218"/>
                <a:gd name="T89" fmla="*/ 379 h 1577"/>
                <a:gd name="T90" fmla="*/ 121 w 1218"/>
                <a:gd name="T91" fmla="*/ 121 h 1577"/>
                <a:gd name="T92" fmla="*/ 25 w 1218"/>
                <a:gd name="T93" fmla="*/ 110 h 1577"/>
                <a:gd name="T94" fmla="*/ 0 w 1218"/>
                <a:gd name="T95" fmla="*/ 61 h 1577"/>
                <a:gd name="T96" fmla="*/ 25 w 1218"/>
                <a:gd name="T97" fmla="*/ 12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8" h="1577">
                  <a:moveTo>
                    <a:pt x="561" y="850"/>
                  </a:moveTo>
                  <a:lnTo>
                    <a:pt x="510" y="874"/>
                  </a:lnTo>
                  <a:lnTo>
                    <a:pt x="462" y="903"/>
                  </a:lnTo>
                  <a:lnTo>
                    <a:pt x="419" y="936"/>
                  </a:lnTo>
                  <a:lnTo>
                    <a:pt x="380" y="974"/>
                  </a:lnTo>
                  <a:lnTo>
                    <a:pt x="345" y="1014"/>
                  </a:lnTo>
                  <a:lnTo>
                    <a:pt x="316" y="1058"/>
                  </a:lnTo>
                  <a:lnTo>
                    <a:pt x="289" y="1105"/>
                  </a:lnTo>
                  <a:lnTo>
                    <a:pt x="270" y="1154"/>
                  </a:lnTo>
                  <a:lnTo>
                    <a:pt x="256" y="1205"/>
                  </a:lnTo>
                  <a:lnTo>
                    <a:pt x="246" y="1258"/>
                  </a:lnTo>
                  <a:lnTo>
                    <a:pt x="244" y="1313"/>
                  </a:lnTo>
                  <a:lnTo>
                    <a:pt x="244" y="1455"/>
                  </a:lnTo>
                  <a:lnTo>
                    <a:pt x="975" y="1455"/>
                  </a:lnTo>
                  <a:lnTo>
                    <a:pt x="975" y="1313"/>
                  </a:lnTo>
                  <a:lnTo>
                    <a:pt x="972" y="1258"/>
                  </a:lnTo>
                  <a:lnTo>
                    <a:pt x="963" y="1205"/>
                  </a:lnTo>
                  <a:lnTo>
                    <a:pt x="948" y="1154"/>
                  </a:lnTo>
                  <a:lnTo>
                    <a:pt x="928" y="1105"/>
                  </a:lnTo>
                  <a:lnTo>
                    <a:pt x="903" y="1058"/>
                  </a:lnTo>
                  <a:lnTo>
                    <a:pt x="873" y="1014"/>
                  </a:lnTo>
                  <a:lnTo>
                    <a:pt x="838" y="974"/>
                  </a:lnTo>
                  <a:lnTo>
                    <a:pt x="799" y="936"/>
                  </a:lnTo>
                  <a:lnTo>
                    <a:pt x="756" y="903"/>
                  </a:lnTo>
                  <a:lnTo>
                    <a:pt x="709" y="874"/>
                  </a:lnTo>
                  <a:lnTo>
                    <a:pt x="658" y="850"/>
                  </a:lnTo>
                  <a:lnTo>
                    <a:pt x="561" y="850"/>
                  </a:lnTo>
                  <a:close/>
                  <a:moveTo>
                    <a:pt x="244" y="121"/>
                  </a:moveTo>
                  <a:lnTo>
                    <a:pt x="244" y="265"/>
                  </a:lnTo>
                  <a:lnTo>
                    <a:pt x="246" y="319"/>
                  </a:lnTo>
                  <a:lnTo>
                    <a:pt x="256" y="372"/>
                  </a:lnTo>
                  <a:lnTo>
                    <a:pt x="270" y="424"/>
                  </a:lnTo>
                  <a:lnTo>
                    <a:pt x="289" y="472"/>
                  </a:lnTo>
                  <a:lnTo>
                    <a:pt x="316" y="520"/>
                  </a:lnTo>
                  <a:lnTo>
                    <a:pt x="345" y="563"/>
                  </a:lnTo>
                  <a:lnTo>
                    <a:pt x="380" y="604"/>
                  </a:lnTo>
                  <a:lnTo>
                    <a:pt x="419" y="640"/>
                  </a:lnTo>
                  <a:lnTo>
                    <a:pt x="462" y="674"/>
                  </a:lnTo>
                  <a:lnTo>
                    <a:pt x="510" y="703"/>
                  </a:lnTo>
                  <a:lnTo>
                    <a:pt x="561" y="728"/>
                  </a:lnTo>
                  <a:lnTo>
                    <a:pt x="658" y="728"/>
                  </a:lnTo>
                  <a:lnTo>
                    <a:pt x="709" y="703"/>
                  </a:lnTo>
                  <a:lnTo>
                    <a:pt x="756" y="674"/>
                  </a:lnTo>
                  <a:lnTo>
                    <a:pt x="799" y="640"/>
                  </a:lnTo>
                  <a:lnTo>
                    <a:pt x="838" y="604"/>
                  </a:lnTo>
                  <a:lnTo>
                    <a:pt x="873" y="563"/>
                  </a:lnTo>
                  <a:lnTo>
                    <a:pt x="903" y="520"/>
                  </a:lnTo>
                  <a:lnTo>
                    <a:pt x="928" y="472"/>
                  </a:lnTo>
                  <a:lnTo>
                    <a:pt x="948" y="424"/>
                  </a:lnTo>
                  <a:lnTo>
                    <a:pt x="963" y="372"/>
                  </a:lnTo>
                  <a:lnTo>
                    <a:pt x="972" y="319"/>
                  </a:lnTo>
                  <a:lnTo>
                    <a:pt x="975" y="265"/>
                  </a:lnTo>
                  <a:lnTo>
                    <a:pt x="975" y="121"/>
                  </a:lnTo>
                  <a:lnTo>
                    <a:pt x="244" y="121"/>
                  </a:lnTo>
                  <a:close/>
                  <a:moveTo>
                    <a:pt x="61" y="0"/>
                  </a:moveTo>
                  <a:lnTo>
                    <a:pt x="1157" y="0"/>
                  </a:lnTo>
                  <a:lnTo>
                    <a:pt x="1177" y="4"/>
                  </a:lnTo>
                  <a:lnTo>
                    <a:pt x="1193" y="12"/>
                  </a:lnTo>
                  <a:lnTo>
                    <a:pt x="1207" y="25"/>
                  </a:lnTo>
                  <a:lnTo>
                    <a:pt x="1215" y="42"/>
                  </a:lnTo>
                  <a:lnTo>
                    <a:pt x="1218" y="61"/>
                  </a:lnTo>
                  <a:lnTo>
                    <a:pt x="1215" y="80"/>
                  </a:lnTo>
                  <a:lnTo>
                    <a:pt x="1207" y="96"/>
                  </a:lnTo>
                  <a:lnTo>
                    <a:pt x="1193" y="110"/>
                  </a:lnTo>
                  <a:lnTo>
                    <a:pt x="1177" y="119"/>
                  </a:lnTo>
                  <a:lnTo>
                    <a:pt x="1157" y="121"/>
                  </a:lnTo>
                  <a:lnTo>
                    <a:pt x="1097" y="121"/>
                  </a:lnTo>
                  <a:lnTo>
                    <a:pt x="1097" y="265"/>
                  </a:lnTo>
                  <a:lnTo>
                    <a:pt x="1093" y="323"/>
                  </a:lnTo>
                  <a:lnTo>
                    <a:pt x="1086" y="379"/>
                  </a:lnTo>
                  <a:lnTo>
                    <a:pt x="1073" y="434"/>
                  </a:lnTo>
                  <a:lnTo>
                    <a:pt x="1054" y="488"/>
                  </a:lnTo>
                  <a:lnTo>
                    <a:pt x="1030" y="539"/>
                  </a:lnTo>
                  <a:lnTo>
                    <a:pt x="1003" y="589"/>
                  </a:lnTo>
                  <a:lnTo>
                    <a:pt x="971" y="635"/>
                  </a:lnTo>
                  <a:lnTo>
                    <a:pt x="935" y="678"/>
                  </a:lnTo>
                  <a:lnTo>
                    <a:pt x="895" y="718"/>
                  </a:lnTo>
                  <a:lnTo>
                    <a:pt x="850" y="756"/>
                  </a:lnTo>
                  <a:lnTo>
                    <a:pt x="803" y="788"/>
                  </a:lnTo>
                  <a:lnTo>
                    <a:pt x="850" y="822"/>
                  </a:lnTo>
                  <a:lnTo>
                    <a:pt x="895" y="859"/>
                  </a:lnTo>
                  <a:lnTo>
                    <a:pt x="935" y="900"/>
                  </a:lnTo>
                  <a:lnTo>
                    <a:pt x="971" y="943"/>
                  </a:lnTo>
                  <a:lnTo>
                    <a:pt x="1003" y="989"/>
                  </a:lnTo>
                  <a:lnTo>
                    <a:pt x="1030" y="1038"/>
                  </a:lnTo>
                  <a:lnTo>
                    <a:pt x="1054" y="1090"/>
                  </a:lnTo>
                  <a:lnTo>
                    <a:pt x="1073" y="1142"/>
                  </a:lnTo>
                  <a:lnTo>
                    <a:pt x="1086" y="1199"/>
                  </a:lnTo>
                  <a:lnTo>
                    <a:pt x="1093" y="1255"/>
                  </a:lnTo>
                  <a:lnTo>
                    <a:pt x="1097" y="1313"/>
                  </a:lnTo>
                  <a:lnTo>
                    <a:pt x="1097" y="1455"/>
                  </a:lnTo>
                  <a:lnTo>
                    <a:pt x="1157" y="1455"/>
                  </a:lnTo>
                  <a:lnTo>
                    <a:pt x="1177" y="1459"/>
                  </a:lnTo>
                  <a:lnTo>
                    <a:pt x="1193" y="1467"/>
                  </a:lnTo>
                  <a:lnTo>
                    <a:pt x="1207" y="1480"/>
                  </a:lnTo>
                  <a:lnTo>
                    <a:pt x="1215" y="1498"/>
                  </a:lnTo>
                  <a:lnTo>
                    <a:pt x="1218" y="1516"/>
                  </a:lnTo>
                  <a:lnTo>
                    <a:pt x="1215" y="1535"/>
                  </a:lnTo>
                  <a:lnTo>
                    <a:pt x="1207" y="1553"/>
                  </a:lnTo>
                  <a:lnTo>
                    <a:pt x="1193" y="1566"/>
                  </a:lnTo>
                  <a:lnTo>
                    <a:pt x="1177" y="1574"/>
                  </a:lnTo>
                  <a:lnTo>
                    <a:pt x="1157" y="1577"/>
                  </a:lnTo>
                  <a:lnTo>
                    <a:pt x="61" y="1577"/>
                  </a:lnTo>
                  <a:lnTo>
                    <a:pt x="41" y="1574"/>
                  </a:lnTo>
                  <a:lnTo>
                    <a:pt x="25" y="1566"/>
                  </a:lnTo>
                  <a:lnTo>
                    <a:pt x="12" y="1553"/>
                  </a:lnTo>
                  <a:lnTo>
                    <a:pt x="3" y="1535"/>
                  </a:lnTo>
                  <a:lnTo>
                    <a:pt x="0" y="1516"/>
                  </a:lnTo>
                  <a:lnTo>
                    <a:pt x="3" y="1498"/>
                  </a:lnTo>
                  <a:lnTo>
                    <a:pt x="12" y="1480"/>
                  </a:lnTo>
                  <a:lnTo>
                    <a:pt x="25" y="1467"/>
                  </a:lnTo>
                  <a:lnTo>
                    <a:pt x="41" y="1459"/>
                  </a:lnTo>
                  <a:lnTo>
                    <a:pt x="61" y="1455"/>
                  </a:lnTo>
                  <a:lnTo>
                    <a:pt x="121" y="1455"/>
                  </a:lnTo>
                  <a:lnTo>
                    <a:pt x="121" y="1313"/>
                  </a:lnTo>
                  <a:lnTo>
                    <a:pt x="125" y="1255"/>
                  </a:lnTo>
                  <a:lnTo>
                    <a:pt x="132" y="1197"/>
                  </a:lnTo>
                  <a:lnTo>
                    <a:pt x="146" y="1142"/>
                  </a:lnTo>
                  <a:lnTo>
                    <a:pt x="165" y="1090"/>
                  </a:lnTo>
                  <a:lnTo>
                    <a:pt x="187" y="1038"/>
                  </a:lnTo>
                  <a:lnTo>
                    <a:pt x="215" y="989"/>
                  </a:lnTo>
                  <a:lnTo>
                    <a:pt x="247" y="943"/>
                  </a:lnTo>
                  <a:lnTo>
                    <a:pt x="283" y="900"/>
                  </a:lnTo>
                  <a:lnTo>
                    <a:pt x="324" y="859"/>
                  </a:lnTo>
                  <a:lnTo>
                    <a:pt x="368" y="822"/>
                  </a:lnTo>
                  <a:lnTo>
                    <a:pt x="415" y="788"/>
                  </a:lnTo>
                  <a:lnTo>
                    <a:pt x="368" y="756"/>
                  </a:lnTo>
                  <a:lnTo>
                    <a:pt x="324" y="718"/>
                  </a:lnTo>
                  <a:lnTo>
                    <a:pt x="283" y="678"/>
                  </a:lnTo>
                  <a:lnTo>
                    <a:pt x="247" y="635"/>
                  </a:lnTo>
                  <a:lnTo>
                    <a:pt x="215" y="589"/>
                  </a:lnTo>
                  <a:lnTo>
                    <a:pt x="187" y="539"/>
                  </a:lnTo>
                  <a:lnTo>
                    <a:pt x="165" y="488"/>
                  </a:lnTo>
                  <a:lnTo>
                    <a:pt x="146" y="434"/>
                  </a:lnTo>
                  <a:lnTo>
                    <a:pt x="132" y="379"/>
                  </a:lnTo>
                  <a:lnTo>
                    <a:pt x="125" y="323"/>
                  </a:lnTo>
                  <a:lnTo>
                    <a:pt x="121" y="265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84"/>
            <p:cNvSpPr>
              <a:spLocks noEditPoints="1"/>
            </p:cNvSpPr>
            <p:nvPr/>
          </p:nvSpPr>
          <p:spPr bwMode="auto">
            <a:xfrm>
              <a:off x="8255001" y="5078413"/>
              <a:ext cx="107950" cy="107950"/>
            </a:xfrm>
            <a:custGeom>
              <a:avLst/>
              <a:gdLst>
                <a:gd name="T0" fmla="*/ 304 w 678"/>
                <a:gd name="T1" fmla="*/ 124 h 676"/>
                <a:gd name="T2" fmla="*/ 240 w 678"/>
                <a:gd name="T3" fmla="*/ 146 h 676"/>
                <a:gd name="T4" fmla="*/ 185 w 678"/>
                <a:gd name="T5" fmla="*/ 185 h 676"/>
                <a:gd name="T6" fmla="*/ 146 w 678"/>
                <a:gd name="T7" fmla="*/ 239 h 676"/>
                <a:gd name="T8" fmla="*/ 125 w 678"/>
                <a:gd name="T9" fmla="*/ 303 h 676"/>
                <a:gd name="T10" fmla="*/ 125 w 678"/>
                <a:gd name="T11" fmla="*/ 374 h 676"/>
                <a:gd name="T12" fmla="*/ 146 w 678"/>
                <a:gd name="T13" fmla="*/ 437 h 676"/>
                <a:gd name="T14" fmla="*/ 185 w 678"/>
                <a:gd name="T15" fmla="*/ 491 h 676"/>
                <a:gd name="T16" fmla="*/ 240 w 678"/>
                <a:gd name="T17" fmla="*/ 530 h 676"/>
                <a:gd name="T18" fmla="*/ 304 w 678"/>
                <a:gd name="T19" fmla="*/ 552 h 676"/>
                <a:gd name="T20" fmla="*/ 374 w 678"/>
                <a:gd name="T21" fmla="*/ 552 h 676"/>
                <a:gd name="T22" fmla="*/ 439 w 678"/>
                <a:gd name="T23" fmla="*/ 530 h 676"/>
                <a:gd name="T24" fmla="*/ 492 w 678"/>
                <a:gd name="T25" fmla="*/ 491 h 676"/>
                <a:gd name="T26" fmla="*/ 533 w 678"/>
                <a:gd name="T27" fmla="*/ 437 h 676"/>
                <a:gd name="T28" fmla="*/ 553 w 678"/>
                <a:gd name="T29" fmla="*/ 374 h 676"/>
                <a:gd name="T30" fmla="*/ 553 w 678"/>
                <a:gd name="T31" fmla="*/ 303 h 676"/>
                <a:gd name="T32" fmla="*/ 533 w 678"/>
                <a:gd name="T33" fmla="*/ 239 h 676"/>
                <a:gd name="T34" fmla="*/ 492 w 678"/>
                <a:gd name="T35" fmla="*/ 185 h 676"/>
                <a:gd name="T36" fmla="*/ 439 w 678"/>
                <a:gd name="T37" fmla="*/ 146 h 676"/>
                <a:gd name="T38" fmla="*/ 374 w 678"/>
                <a:gd name="T39" fmla="*/ 124 h 676"/>
                <a:gd name="T40" fmla="*/ 340 w 678"/>
                <a:gd name="T41" fmla="*/ 0 h 676"/>
                <a:gd name="T42" fmla="*/ 430 w 678"/>
                <a:gd name="T43" fmla="*/ 13 h 676"/>
                <a:gd name="T44" fmla="*/ 510 w 678"/>
                <a:gd name="T45" fmla="*/ 47 h 676"/>
                <a:gd name="T46" fmla="*/ 579 w 678"/>
                <a:gd name="T47" fmla="*/ 99 h 676"/>
                <a:gd name="T48" fmla="*/ 632 w 678"/>
                <a:gd name="T49" fmla="*/ 167 h 676"/>
                <a:gd name="T50" fmla="*/ 666 w 678"/>
                <a:gd name="T51" fmla="*/ 248 h 676"/>
                <a:gd name="T52" fmla="*/ 678 w 678"/>
                <a:gd name="T53" fmla="*/ 338 h 676"/>
                <a:gd name="T54" fmla="*/ 666 w 678"/>
                <a:gd name="T55" fmla="*/ 428 h 676"/>
                <a:gd name="T56" fmla="*/ 632 w 678"/>
                <a:gd name="T57" fmla="*/ 509 h 676"/>
                <a:gd name="T58" fmla="*/ 579 w 678"/>
                <a:gd name="T59" fmla="*/ 577 h 676"/>
                <a:gd name="T60" fmla="*/ 510 w 678"/>
                <a:gd name="T61" fmla="*/ 629 h 676"/>
                <a:gd name="T62" fmla="*/ 430 w 678"/>
                <a:gd name="T63" fmla="*/ 664 h 676"/>
                <a:gd name="T64" fmla="*/ 340 w 678"/>
                <a:gd name="T65" fmla="*/ 676 h 676"/>
                <a:gd name="T66" fmla="*/ 248 w 678"/>
                <a:gd name="T67" fmla="*/ 664 h 676"/>
                <a:gd name="T68" fmla="*/ 168 w 678"/>
                <a:gd name="T69" fmla="*/ 629 h 676"/>
                <a:gd name="T70" fmla="*/ 99 w 678"/>
                <a:gd name="T71" fmla="*/ 577 h 676"/>
                <a:gd name="T72" fmla="*/ 46 w 678"/>
                <a:gd name="T73" fmla="*/ 509 h 676"/>
                <a:gd name="T74" fmla="*/ 12 w 678"/>
                <a:gd name="T75" fmla="*/ 428 h 676"/>
                <a:gd name="T76" fmla="*/ 0 w 678"/>
                <a:gd name="T77" fmla="*/ 338 h 676"/>
                <a:gd name="T78" fmla="*/ 12 w 678"/>
                <a:gd name="T79" fmla="*/ 248 h 676"/>
                <a:gd name="T80" fmla="*/ 46 w 678"/>
                <a:gd name="T81" fmla="*/ 167 h 676"/>
                <a:gd name="T82" fmla="*/ 99 w 678"/>
                <a:gd name="T83" fmla="*/ 99 h 676"/>
                <a:gd name="T84" fmla="*/ 168 w 678"/>
                <a:gd name="T85" fmla="*/ 47 h 676"/>
                <a:gd name="T86" fmla="*/ 248 w 678"/>
                <a:gd name="T87" fmla="*/ 13 h 676"/>
                <a:gd name="T88" fmla="*/ 340 w 678"/>
                <a:gd name="T8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6">
                  <a:moveTo>
                    <a:pt x="340" y="122"/>
                  </a:moveTo>
                  <a:lnTo>
                    <a:pt x="304" y="124"/>
                  </a:lnTo>
                  <a:lnTo>
                    <a:pt x="270" y="133"/>
                  </a:lnTo>
                  <a:lnTo>
                    <a:pt x="240" y="146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1"/>
                  </a:lnTo>
                  <a:lnTo>
                    <a:pt x="146" y="239"/>
                  </a:lnTo>
                  <a:lnTo>
                    <a:pt x="132" y="270"/>
                  </a:lnTo>
                  <a:lnTo>
                    <a:pt x="125" y="303"/>
                  </a:lnTo>
                  <a:lnTo>
                    <a:pt x="121" y="338"/>
                  </a:lnTo>
                  <a:lnTo>
                    <a:pt x="125" y="374"/>
                  </a:lnTo>
                  <a:lnTo>
                    <a:pt x="132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1"/>
                  </a:lnTo>
                  <a:lnTo>
                    <a:pt x="210" y="513"/>
                  </a:lnTo>
                  <a:lnTo>
                    <a:pt x="240" y="530"/>
                  </a:lnTo>
                  <a:lnTo>
                    <a:pt x="270" y="543"/>
                  </a:lnTo>
                  <a:lnTo>
                    <a:pt x="304" y="552"/>
                  </a:lnTo>
                  <a:lnTo>
                    <a:pt x="340" y="555"/>
                  </a:lnTo>
                  <a:lnTo>
                    <a:pt x="374" y="552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8" y="513"/>
                  </a:lnTo>
                  <a:lnTo>
                    <a:pt x="492" y="491"/>
                  </a:lnTo>
                  <a:lnTo>
                    <a:pt x="514" y="465"/>
                  </a:lnTo>
                  <a:lnTo>
                    <a:pt x="533" y="437"/>
                  </a:lnTo>
                  <a:lnTo>
                    <a:pt x="546" y="406"/>
                  </a:lnTo>
                  <a:lnTo>
                    <a:pt x="553" y="374"/>
                  </a:lnTo>
                  <a:lnTo>
                    <a:pt x="556" y="338"/>
                  </a:lnTo>
                  <a:lnTo>
                    <a:pt x="553" y="303"/>
                  </a:lnTo>
                  <a:lnTo>
                    <a:pt x="546" y="270"/>
                  </a:lnTo>
                  <a:lnTo>
                    <a:pt x="533" y="239"/>
                  </a:lnTo>
                  <a:lnTo>
                    <a:pt x="514" y="211"/>
                  </a:lnTo>
                  <a:lnTo>
                    <a:pt x="492" y="185"/>
                  </a:lnTo>
                  <a:lnTo>
                    <a:pt x="468" y="163"/>
                  </a:lnTo>
                  <a:lnTo>
                    <a:pt x="439" y="146"/>
                  </a:lnTo>
                  <a:lnTo>
                    <a:pt x="408" y="133"/>
                  </a:lnTo>
                  <a:lnTo>
                    <a:pt x="374" y="124"/>
                  </a:lnTo>
                  <a:lnTo>
                    <a:pt x="340" y="122"/>
                  </a:lnTo>
                  <a:close/>
                  <a:moveTo>
                    <a:pt x="340" y="0"/>
                  </a:moveTo>
                  <a:lnTo>
                    <a:pt x="385" y="3"/>
                  </a:lnTo>
                  <a:lnTo>
                    <a:pt x="430" y="13"/>
                  </a:lnTo>
                  <a:lnTo>
                    <a:pt x="471" y="27"/>
                  </a:lnTo>
                  <a:lnTo>
                    <a:pt x="510" y="47"/>
                  </a:lnTo>
                  <a:lnTo>
                    <a:pt x="547" y="71"/>
                  </a:lnTo>
                  <a:lnTo>
                    <a:pt x="579" y="99"/>
                  </a:lnTo>
                  <a:lnTo>
                    <a:pt x="607" y="132"/>
                  </a:lnTo>
                  <a:lnTo>
                    <a:pt x="632" y="167"/>
                  </a:lnTo>
                  <a:lnTo>
                    <a:pt x="652" y="207"/>
                  </a:lnTo>
                  <a:lnTo>
                    <a:pt x="666" y="248"/>
                  </a:lnTo>
                  <a:lnTo>
                    <a:pt x="676" y="293"/>
                  </a:lnTo>
                  <a:lnTo>
                    <a:pt x="678" y="338"/>
                  </a:lnTo>
                  <a:lnTo>
                    <a:pt x="676" y="384"/>
                  </a:lnTo>
                  <a:lnTo>
                    <a:pt x="666" y="428"/>
                  </a:lnTo>
                  <a:lnTo>
                    <a:pt x="652" y="470"/>
                  </a:lnTo>
                  <a:lnTo>
                    <a:pt x="632" y="509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7" y="606"/>
                  </a:lnTo>
                  <a:lnTo>
                    <a:pt x="510" y="629"/>
                  </a:lnTo>
                  <a:lnTo>
                    <a:pt x="471" y="649"/>
                  </a:lnTo>
                  <a:lnTo>
                    <a:pt x="430" y="664"/>
                  </a:lnTo>
                  <a:lnTo>
                    <a:pt x="385" y="673"/>
                  </a:lnTo>
                  <a:lnTo>
                    <a:pt x="340" y="676"/>
                  </a:lnTo>
                  <a:lnTo>
                    <a:pt x="293" y="673"/>
                  </a:lnTo>
                  <a:lnTo>
                    <a:pt x="248" y="664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1" y="606"/>
                  </a:lnTo>
                  <a:lnTo>
                    <a:pt x="99" y="577"/>
                  </a:lnTo>
                  <a:lnTo>
                    <a:pt x="70" y="544"/>
                  </a:lnTo>
                  <a:lnTo>
                    <a:pt x="46" y="509"/>
                  </a:lnTo>
                  <a:lnTo>
                    <a:pt x="26" y="470"/>
                  </a:lnTo>
                  <a:lnTo>
                    <a:pt x="12" y="428"/>
                  </a:lnTo>
                  <a:lnTo>
                    <a:pt x="2" y="384"/>
                  </a:lnTo>
                  <a:lnTo>
                    <a:pt x="0" y="338"/>
                  </a:lnTo>
                  <a:lnTo>
                    <a:pt x="2" y="293"/>
                  </a:lnTo>
                  <a:lnTo>
                    <a:pt x="12" y="248"/>
                  </a:lnTo>
                  <a:lnTo>
                    <a:pt x="26" y="207"/>
                  </a:lnTo>
                  <a:lnTo>
                    <a:pt x="46" y="167"/>
                  </a:lnTo>
                  <a:lnTo>
                    <a:pt x="70" y="132"/>
                  </a:lnTo>
                  <a:lnTo>
                    <a:pt x="99" y="99"/>
                  </a:lnTo>
                  <a:lnTo>
                    <a:pt x="131" y="71"/>
                  </a:lnTo>
                  <a:lnTo>
                    <a:pt x="168" y="47"/>
                  </a:lnTo>
                  <a:lnTo>
                    <a:pt x="207" y="27"/>
                  </a:lnTo>
                  <a:lnTo>
                    <a:pt x="248" y="13"/>
                  </a:lnTo>
                  <a:lnTo>
                    <a:pt x="293" y="3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185"/>
            <p:cNvSpPr>
              <a:spLocks/>
            </p:cNvSpPr>
            <p:nvPr/>
          </p:nvSpPr>
          <p:spPr bwMode="auto">
            <a:xfrm>
              <a:off x="8212138" y="5137150"/>
              <a:ext cx="455613" cy="220662"/>
            </a:xfrm>
            <a:custGeom>
              <a:avLst/>
              <a:gdLst>
                <a:gd name="T0" fmla="*/ 2069 w 2864"/>
                <a:gd name="T1" fmla="*/ 0 h 1394"/>
                <a:gd name="T2" fmla="*/ 2085 w 2864"/>
                <a:gd name="T3" fmla="*/ 1 h 1394"/>
                <a:gd name="T4" fmla="*/ 2100 w 2864"/>
                <a:gd name="T5" fmla="*/ 6 h 1394"/>
                <a:gd name="T6" fmla="*/ 2112 w 2864"/>
                <a:gd name="T7" fmla="*/ 15 h 1394"/>
                <a:gd name="T8" fmla="*/ 2844 w 2864"/>
                <a:gd name="T9" fmla="*/ 682 h 1394"/>
                <a:gd name="T10" fmla="*/ 2854 w 2864"/>
                <a:gd name="T11" fmla="*/ 695 h 1394"/>
                <a:gd name="T12" fmla="*/ 2861 w 2864"/>
                <a:gd name="T13" fmla="*/ 709 h 1394"/>
                <a:gd name="T14" fmla="*/ 2864 w 2864"/>
                <a:gd name="T15" fmla="*/ 724 h 1394"/>
                <a:gd name="T16" fmla="*/ 2863 w 2864"/>
                <a:gd name="T17" fmla="*/ 739 h 1394"/>
                <a:gd name="T18" fmla="*/ 2857 w 2864"/>
                <a:gd name="T19" fmla="*/ 755 h 1394"/>
                <a:gd name="T20" fmla="*/ 2848 w 2864"/>
                <a:gd name="T21" fmla="*/ 767 h 1394"/>
                <a:gd name="T22" fmla="*/ 2836 w 2864"/>
                <a:gd name="T23" fmla="*/ 778 h 1394"/>
                <a:gd name="T24" fmla="*/ 2820 w 2864"/>
                <a:gd name="T25" fmla="*/ 785 h 1394"/>
                <a:gd name="T26" fmla="*/ 2805 w 2864"/>
                <a:gd name="T27" fmla="*/ 788 h 1394"/>
                <a:gd name="T28" fmla="*/ 2790 w 2864"/>
                <a:gd name="T29" fmla="*/ 786 h 1394"/>
                <a:gd name="T30" fmla="*/ 2775 w 2864"/>
                <a:gd name="T31" fmla="*/ 780 h 1394"/>
                <a:gd name="T32" fmla="*/ 2762 w 2864"/>
                <a:gd name="T33" fmla="*/ 772 h 1394"/>
                <a:gd name="T34" fmla="*/ 2075 w 2864"/>
                <a:gd name="T35" fmla="*/ 146 h 1394"/>
                <a:gd name="T36" fmla="*/ 1516 w 2864"/>
                <a:gd name="T37" fmla="*/ 756 h 1394"/>
                <a:gd name="T38" fmla="*/ 1627 w 2864"/>
                <a:gd name="T39" fmla="*/ 866 h 1394"/>
                <a:gd name="T40" fmla="*/ 1637 w 2864"/>
                <a:gd name="T41" fmla="*/ 879 h 1394"/>
                <a:gd name="T42" fmla="*/ 1643 w 2864"/>
                <a:gd name="T43" fmla="*/ 894 h 1394"/>
                <a:gd name="T44" fmla="*/ 1646 w 2864"/>
                <a:gd name="T45" fmla="*/ 909 h 1394"/>
                <a:gd name="T46" fmla="*/ 1643 w 2864"/>
                <a:gd name="T47" fmla="*/ 924 h 1394"/>
                <a:gd name="T48" fmla="*/ 1637 w 2864"/>
                <a:gd name="T49" fmla="*/ 939 h 1394"/>
                <a:gd name="T50" fmla="*/ 1627 w 2864"/>
                <a:gd name="T51" fmla="*/ 952 h 1394"/>
                <a:gd name="T52" fmla="*/ 1614 w 2864"/>
                <a:gd name="T53" fmla="*/ 962 h 1394"/>
                <a:gd name="T54" fmla="*/ 1600 w 2864"/>
                <a:gd name="T55" fmla="*/ 967 h 1394"/>
                <a:gd name="T56" fmla="*/ 1584 w 2864"/>
                <a:gd name="T57" fmla="*/ 969 h 1394"/>
                <a:gd name="T58" fmla="*/ 1569 w 2864"/>
                <a:gd name="T59" fmla="*/ 967 h 1394"/>
                <a:gd name="T60" fmla="*/ 1554 w 2864"/>
                <a:gd name="T61" fmla="*/ 962 h 1394"/>
                <a:gd name="T62" fmla="*/ 1541 w 2864"/>
                <a:gd name="T63" fmla="*/ 952 h 1394"/>
                <a:gd name="T64" fmla="*/ 1094 w 2864"/>
                <a:gd name="T65" fmla="*/ 508 h 1394"/>
                <a:gd name="T66" fmla="*/ 101 w 2864"/>
                <a:gd name="T67" fmla="*/ 1378 h 1394"/>
                <a:gd name="T68" fmla="*/ 89 w 2864"/>
                <a:gd name="T69" fmla="*/ 1387 h 1394"/>
                <a:gd name="T70" fmla="*/ 75 w 2864"/>
                <a:gd name="T71" fmla="*/ 1393 h 1394"/>
                <a:gd name="T72" fmla="*/ 61 w 2864"/>
                <a:gd name="T73" fmla="*/ 1394 h 1394"/>
                <a:gd name="T74" fmla="*/ 44 w 2864"/>
                <a:gd name="T75" fmla="*/ 1391 h 1394"/>
                <a:gd name="T76" fmla="*/ 28 w 2864"/>
                <a:gd name="T77" fmla="*/ 1385 h 1394"/>
                <a:gd name="T78" fmla="*/ 15 w 2864"/>
                <a:gd name="T79" fmla="*/ 1373 h 1394"/>
                <a:gd name="T80" fmla="*/ 5 w 2864"/>
                <a:gd name="T81" fmla="*/ 1360 h 1394"/>
                <a:gd name="T82" fmla="*/ 1 w 2864"/>
                <a:gd name="T83" fmla="*/ 1345 h 1394"/>
                <a:gd name="T84" fmla="*/ 0 w 2864"/>
                <a:gd name="T85" fmla="*/ 1330 h 1394"/>
                <a:gd name="T86" fmla="*/ 3 w 2864"/>
                <a:gd name="T87" fmla="*/ 1314 h 1394"/>
                <a:gd name="T88" fmla="*/ 10 w 2864"/>
                <a:gd name="T89" fmla="*/ 1300 h 1394"/>
                <a:gd name="T90" fmla="*/ 20 w 2864"/>
                <a:gd name="T91" fmla="*/ 1288 h 1394"/>
                <a:gd name="T92" fmla="*/ 1058 w 2864"/>
                <a:gd name="T93" fmla="*/ 379 h 1394"/>
                <a:gd name="T94" fmla="*/ 1073 w 2864"/>
                <a:gd name="T95" fmla="*/ 369 h 1394"/>
                <a:gd name="T96" fmla="*/ 1090 w 2864"/>
                <a:gd name="T97" fmla="*/ 365 h 1394"/>
                <a:gd name="T98" fmla="*/ 1109 w 2864"/>
                <a:gd name="T99" fmla="*/ 365 h 1394"/>
                <a:gd name="T100" fmla="*/ 1126 w 2864"/>
                <a:gd name="T101" fmla="*/ 371 h 1394"/>
                <a:gd name="T102" fmla="*/ 1141 w 2864"/>
                <a:gd name="T103" fmla="*/ 382 h 1394"/>
                <a:gd name="T104" fmla="*/ 1430 w 2864"/>
                <a:gd name="T105" fmla="*/ 669 h 1394"/>
                <a:gd name="T106" fmla="*/ 2026 w 2864"/>
                <a:gd name="T107" fmla="*/ 19 h 1394"/>
                <a:gd name="T108" fmla="*/ 2038 w 2864"/>
                <a:gd name="T109" fmla="*/ 9 h 1394"/>
                <a:gd name="T110" fmla="*/ 2053 w 2864"/>
                <a:gd name="T111" fmla="*/ 2 h 1394"/>
                <a:gd name="T112" fmla="*/ 2069 w 2864"/>
                <a:gd name="T113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4">
                  <a:moveTo>
                    <a:pt x="2069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2" y="15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1" y="709"/>
                  </a:lnTo>
                  <a:lnTo>
                    <a:pt x="2864" y="724"/>
                  </a:lnTo>
                  <a:lnTo>
                    <a:pt x="2863" y="739"/>
                  </a:lnTo>
                  <a:lnTo>
                    <a:pt x="2857" y="755"/>
                  </a:lnTo>
                  <a:lnTo>
                    <a:pt x="2848" y="767"/>
                  </a:lnTo>
                  <a:lnTo>
                    <a:pt x="2836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6"/>
                  </a:lnTo>
                  <a:lnTo>
                    <a:pt x="2775" y="780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6" y="756"/>
                  </a:lnTo>
                  <a:lnTo>
                    <a:pt x="1627" y="866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6" y="909"/>
                  </a:lnTo>
                  <a:lnTo>
                    <a:pt x="1643" y="924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7"/>
                  </a:lnTo>
                  <a:lnTo>
                    <a:pt x="1584" y="969"/>
                  </a:lnTo>
                  <a:lnTo>
                    <a:pt x="1569" y="967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4" y="508"/>
                  </a:lnTo>
                  <a:lnTo>
                    <a:pt x="101" y="1378"/>
                  </a:lnTo>
                  <a:lnTo>
                    <a:pt x="89" y="1387"/>
                  </a:lnTo>
                  <a:lnTo>
                    <a:pt x="75" y="1393"/>
                  </a:lnTo>
                  <a:lnTo>
                    <a:pt x="61" y="1394"/>
                  </a:lnTo>
                  <a:lnTo>
                    <a:pt x="44" y="1391"/>
                  </a:lnTo>
                  <a:lnTo>
                    <a:pt x="28" y="1385"/>
                  </a:lnTo>
                  <a:lnTo>
                    <a:pt x="15" y="1373"/>
                  </a:lnTo>
                  <a:lnTo>
                    <a:pt x="5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4"/>
                  </a:lnTo>
                  <a:lnTo>
                    <a:pt x="10" y="1300"/>
                  </a:lnTo>
                  <a:lnTo>
                    <a:pt x="20" y="1288"/>
                  </a:lnTo>
                  <a:lnTo>
                    <a:pt x="1058" y="379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9" y="365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30" y="669"/>
                  </a:lnTo>
                  <a:lnTo>
                    <a:pt x="2026" y="19"/>
                  </a:lnTo>
                  <a:lnTo>
                    <a:pt x="2038" y="9"/>
                  </a:lnTo>
                  <a:lnTo>
                    <a:pt x="2053" y="2"/>
                  </a:lnTo>
                  <a:lnTo>
                    <a:pt x="20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86"/>
            <p:cNvSpPr>
              <a:spLocks/>
            </p:cNvSpPr>
            <p:nvPr/>
          </p:nvSpPr>
          <p:spPr bwMode="auto">
            <a:xfrm>
              <a:off x="8164513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638 h 2790"/>
                <a:gd name="T16" fmla="*/ 3531 w 3534"/>
                <a:gd name="T17" fmla="*/ 1657 h 2790"/>
                <a:gd name="T18" fmla="*/ 3523 w 3534"/>
                <a:gd name="T19" fmla="*/ 1674 h 2790"/>
                <a:gd name="T20" fmla="*/ 3509 w 3534"/>
                <a:gd name="T21" fmla="*/ 1686 h 2790"/>
                <a:gd name="T22" fmla="*/ 3493 w 3534"/>
                <a:gd name="T23" fmla="*/ 1695 h 2790"/>
                <a:gd name="T24" fmla="*/ 3474 w 3534"/>
                <a:gd name="T25" fmla="*/ 1698 h 2790"/>
                <a:gd name="T26" fmla="*/ 3454 w 3534"/>
                <a:gd name="T27" fmla="*/ 1695 h 2790"/>
                <a:gd name="T28" fmla="*/ 3438 w 3534"/>
                <a:gd name="T29" fmla="*/ 1686 h 2790"/>
                <a:gd name="T30" fmla="*/ 3424 w 3534"/>
                <a:gd name="T31" fmla="*/ 1674 h 2790"/>
                <a:gd name="T32" fmla="*/ 3415 w 3534"/>
                <a:gd name="T33" fmla="*/ 1657 h 2790"/>
                <a:gd name="T34" fmla="*/ 3413 w 3534"/>
                <a:gd name="T35" fmla="*/ 1638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951 w 3534"/>
                <a:gd name="T43" fmla="*/ 2669 h 2790"/>
                <a:gd name="T44" fmla="*/ 1969 w 3534"/>
                <a:gd name="T45" fmla="*/ 2672 h 2790"/>
                <a:gd name="T46" fmla="*/ 1986 w 3534"/>
                <a:gd name="T47" fmla="*/ 2681 h 2790"/>
                <a:gd name="T48" fmla="*/ 1999 w 3534"/>
                <a:gd name="T49" fmla="*/ 2694 h 2790"/>
                <a:gd name="T50" fmla="*/ 2008 w 3534"/>
                <a:gd name="T51" fmla="*/ 2710 h 2790"/>
                <a:gd name="T52" fmla="*/ 2010 w 3534"/>
                <a:gd name="T53" fmla="*/ 2729 h 2790"/>
                <a:gd name="T54" fmla="*/ 2008 w 3534"/>
                <a:gd name="T55" fmla="*/ 2749 h 2790"/>
                <a:gd name="T56" fmla="*/ 1999 w 3534"/>
                <a:gd name="T57" fmla="*/ 2765 h 2790"/>
                <a:gd name="T58" fmla="*/ 1986 w 3534"/>
                <a:gd name="T59" fmla="*/ 2778 h 2790"/>
                <a:gd name="T60" fmla="*/ 1969 w 3534"/>
                <a:gd name="T61" fmla="*/ 2786 h 2790"/>
                <a:gd name="T62" fmla="*/ 1951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638"/>
                  </a:lnTo>
                  <a:lnTo>
                    <a:pt x="3531" y="1657"/>
                  </a:lnTo>
                  <a:lnTo>
                    <a:pt x="3523" y="1674"/>
                  </a:lnTo>
                  <a:lnTo>
                    <a:pt x="3509" y="1686"/>
                  </a:lnTo>
                  <a:lnTo>
                    <a:pt x="3493" y="1695"/>
                  </a:lnTo>
                  <a:lnTo>
                    <a:pt x="3474" y="1698"/>
                  </a:lnTo>
                  <a:lnTo>
                    <a:pt x="3454" y="1695"/>
                  </a:lnTo>
                  <a:lnTo>
                    <a:pt x="3438" y="1686"/>
                  </a:lnTo>
                  <a:lnTo>
                    <a:pt x="3424" y="1674"/>
                  </a:lnTo>
                  <a:lnTo>
                    <a:pt x="3415" y="1657"/>
                  </a:lnTo>
                  <a:lnTo>
                    <a:pt x="3413" y="1638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951" y="2669"/>
                  </a:lnTo>
                  <a:lnTo>
                    <a:pt x="1969" y="2672"/>
                  </a:lnTo>
                  <a:lnTo>
                    <a:pt x="1986" y="2681"/>
                  </a:lnTo>
                  <a:lnTo>
                    <a:pt x="1999" y="2694"/>
                  </a:lnTo>
                  <a:lnTo>
                    <a:pt x="2008" y="2710"/>
                  </a:lnTo>
                  <a:lnTo>
                    <a:pt x="2010" y="2729"/>
                  </a:lnTo>
                  <a:lnTo>
                    <a:pt x="2008" y="2749"/>
                  </a:lnTo>
                  <a:lnTo>
                    <a:pt x="1999" y="2765"/>
                  </a:lnTo>
                  <a:lnTo>
                    <a:pt x="1986" y="2778"/>
                  </a:lnTo>
                  <a:lnTo>
                    <a:pt x="1969" y="2786"/>
                  </a:lnTo>
                  <a:lnTo>
                    <a:pt x="1951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7213628" y="5021263"/>
            <a:ext cx="561975" cy="519112"/>
            <a:chOff x="7208838" y="5021263"/>
            <a:chExt cx="561975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5" name="Freeform 191"/>
            <p:cNvSpPr>
              <a:spLocks/>
            </p:cNvSpPr>
            <p:nvPr/>
          </p:nvSpPr>
          <p:spPr bwMode="auto">
            <a:xfrm>
              <a:off x="7508875" y="5291138"/>
              <a:ext cx="261937" cy="249237"/>
            </a:xfrm>
            <a:custGeom>
              <a:avLst/>
              <a:gdLst>
                <a:gd name="T0" fmla="*/ 999 w 1650"/>
                <a:gd name="T1" fmla="*/ 13 h 1577"/>
                <a:gd name="T2" fmla="*/ 1196 w 1650"/>
                <a:gd name="T3" fmla="*/ 76 h 1577"/>
                <a:gd name="T4" fmla="*/ 1367 w 1650"/>
                <a:gd name="T5" fmla="*/ 186 h 1577"/>
                <a:gd name="T6" fmla="*/ 1505 w 1650"/>
                <a:gd name="T7" fmla="*/ 335 h 1577"/>
                <a:gd name="T8" fmla="*/ 1600 w 1650"/>
                <a:gd name="T9" fmla="*/ 514 h 1577"/>
                <a:gd name="T10" fmla="*/ 1647 w 1650"/>
                <a:gd name="T11" fmla="*/ 717 h 1577"/>
                <a:gd name="T12" fmla="*/ 1637 w 1650"/>
                <a:gd name="T13" fmla="*/ 931 h 1577"/>
                <a:gd name="T14" fmla="*/ 1573 w 1650"/>
                <a:gd name="T15" fmla="*/ 1126 h 1577"/>
                <a:gd name="T16" fmla="*/ 1463 w 1650"/>
                <a:gd name="T17" fmla="*/ 1297 h 1577"/>
                <a:gd name="T18" fmla="*/ 1313 w 1650"/>
                <a:gd name="T19" fmla="*/ 1433 h 1577"/>
                <a:gd name="T20" fmla="*/ 1132 w 1650"/>
                <a:gd name="T21" fmla="*/ 1528 h 1577"/>
                <a:gd name="T22" fmla="*/ 928 w 1650"/>
                <a:gd name="T23" fmla="*/ 1574 h 1577"/>
                <a:gd name="T24" fmla="*/ 711 w 1650"/>
                <a:gd name="T25" fmla="*/ 1563 h 1577"/>
                <a:gd name="T26" fmla="*/ 509 w 1650"/>
                <a:gd name="T27" fmla="*/ 1499 h 1577"/>
                <a:gd name="T28" fmla="*/ 333 w 1650"/>
                <a:gd name="T29" fmla="*/ 1385 h 1577"/>
                <a:gd name="T30" fmla="*/ 193 w 1650"/>
                <a:gd name="T31" fmla="*/ 1233 h 1577"/>
                <a:gd name="T32" fmla="*/ 122 w 1650"/>
                <a:gd name="T33" fmla="*/ 1335 h 1577"/>
                <a:gd name="T34" fmla="*/ 490 w 1650"/>
                <a:gd name="T35" fmla="*/ 850 h 1577"/>
                <a:gd name="T36" fmla="*/ 220 w 1650"/>
                <a:gd name="T37" fmla="*/ 1029 h 1577"/>
                <a:gd name="T38" fmla="*/ 312 w 1650"/>
                <a:gd name="T39" fmla="*/ 1190 h 1577"/>
                <a:gd name="T40" fmla="*/ 444 w 1650"/>
                <a:gd name="T41" fmla="*/ 1318 h 1577"/>
                <a:gd name="T42" fmla="*/ 607 w 1650"/>
                <a:gd name="T43" fmla="*/ 1409 h 1577"/>
                <a:gd name="T44" fmla="*/ 791 w 1650"/>
                <a:gd name="T45" fmla="*/ 1453 h 1577"/>
                <a:gd name="T46" fmla="*/ 991 w 1650"/>
                <a:gd name="T47" fmla="*/ 1443 h 1577"/>
                <a:gd name="T48" fmla="*/ 1176 w 1650"/>
                <a:gd name="T49" fmla="*/ 1376 h 1577"/>
                <a:gd name="T50" fmla="*/ 1330 w 1650"/>
                <a:gd name="T51" fmla="*/ 1260 h 1577"/>
                <a:gd name="T52" fmla="*/ 1447 w 1650"/>
                <a:gd name="T53" fmla="*/ 1107 h 1577"/>
                <a:gd name="T54" fmla="*/ 1514 w 1650"/>
                <a:gd name="T55" fmla="*/ 923 h 1577"/>
                <a:gd name="T56" fmla="*/ 1524 w 1650"/>
                <a:gd name="T57" fmla="*/ 720 h 1577"/>
                <a:gd name="T58" fmla="*/ 1475 w 1650"/>
                <a:gd name="T59" fmla="*/ 529 h 1577"/>
                <a:gd name="T60" fmla="*/ 1374 w 1650"/>
                <a:gd name="T61" fmla="*/ 365 h 1577"/>
                <a:gd name="T62" fmla="*/ 1231 w 1650"/>
                <a:gd name="T63" fmla="*/ 236 h 1577"/>
                <a:gd name="T64" fmla="*/ 1055 w 1650"/>
                <a:gd name="T65" fmla="*/ 151 h 1577"/>
                <a:gd name="T66" fmla="*/ 856 w 1650"/>
                <a:gd name="T67" fmla="*/ 121 h 1577"/>
                <a:gd name="T68" fmla="*/ 684 w 1650"/>
                <a:gd name="T69" fmla="*/ 143 h 1577"/>
                <a:gd name="T70" fmla="*/ 528 w 1650"/>
                <a:gd name="T71" fmla="*/ 204 h 1577"/>
                <a:gd name="T72" fmla="*/ 391 w 1650"/>
                <a:gd name="T73" fmla="*/ 304 h 1577"/>
                <a:gd name="T74" fmla="*/ 325 w 1650"/>
                <a:gd name="T75" fmla="*/ 361 h 1577"/>
                <a:gd name="T76" fmla="*/ 278 w 1650"/>
                <a:gd name="T77" fmla="*/ 359 h 1577"/>
                <a:gd name="T78" fmla="*/ 248 w 1650"/>
                <a:gd name="T79" fmla="*/ 323 h 1577"/>
                <a:gd name="T80" fmla="*/ 251 w 1650"/>
                <a:gd name="T81" fmla="*/ 277 h 1577"/>
                <a:gd name="T82" fmla="*/ 357 w 1650"/>
                <a:gd name="T83" fmla="*/ 172 h 1577"/>
                <a:gd name="T84" fmla="*/ 528 w 1650"/>
                <a:gd name="T85" fmla="*/ 69 h 1577"/>
                <a:gd name="T86" fmla="*/ 720 w 1650"/>
                <a:gd name="T87" fmla="*/ 11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0" h="1577">
                  <a:moveTo>
                    <a:pt x="856" y="0"/>
                  </a:moveTo>
                  <a:lnTo>
                    <a:pt x="928" y="4"/>
                  </a:lnTo>
                  <a:lnTo>
                    <a:pt x="999" y="13"/>
                  </a:lnTo>
                  <a:lnTo>
                    <a:pt x="1067" y="28"/>
                  </a:lnTo>
                  <a:lnTo>
                    <a:pt x="1132" y="50"/>
                  </a:lnTo>
                  <a:lnTo>
                    <a:pt x="1196" y="76"/>
                  </a:lnTo>
                  <a:lnTo>
                    <a:pt x="1256" y="108"/>
                  </a:lnTo>
                  <a:lnTo>
                    <a:pt x="1313" y="145"/>
                  </a:lnTo>
                  <a:lnTo>
                    <a:pt x="1367" y="186"/>
                  </a:lnTo>
                  <a:lnTo>
                    <a:pt x="1418" y="231"/>
                  </a:lnTo>
                  <a:lnTo>
                    <a:pt x="1463" y="281"/>
                  </a:lnTo>
                  <a:lnTo>
                    <a:pt x="1505" y="335"/>
                  </a:lnTo>
                  <a:lnTo>
                    <a:pt x="1542" y="391"/>
                  </a:lnTo>
                  <a:lnTo>
                    <a:pt x="1573" y="452"/>
                  </a:lnTo>
                  <a:lnTo>
                    <a:pt x="1600" y="514"/>
                  </a:lnTo>
                  <a:lnTo>
                    <a:pt x="1622" y="580"/>
                  </a:lnTo>
                  <a:lnTo>
                    <a:pt x="1637" y="647"/>
                  </a:lnTo>
                  <a:lnTo>
                    <a:pt x="1647" y="717"/>
                  </a:lnTo>
                  <a:lnTo>
                    <a:pt x="1650" y="788"/>
                  </a:lnTo>
                  <a:lnTo>
                    <a:pt x="1647" y="861"/>
                  </a:lnTo>
                  <a:lnTo>
                    <a:pt x="1637" y="931"/>
                  </a:lnTo>
                  <a:lnTo>
                    <a:pt x="1622" y="998"/>
                  </a:lnTo>
                  <a:lnTo>
                    <a:pt x="1600" y="1064"/>
                  </a:lnTo>
                  <a:lnTo>
                    <a:pt x="1573" y="1126"/>
                  </a:lnTo>
                  <a:lnTo>
                    <a:pt x="1542" y="1187"/>
                  </a:lnTo>
                  <a:lnTo>
                    <a:pt x="1505" y="1243"/>
                  </a:lnTo>
                  <a:lnTo>
                    <a:pt x="1463" y="1297"/>
                  </a:lnTo>
                  <a:lnTo>
                    <a:pt x="1418" y="1345"/>
                  </a:lnTo>
                  <a:lnTo>
                    <a:pt x="1367" y="1392"/>
                  </a:lnTo>
                  <a:lnTo>
                    <a:pt x="1313" y="1433"/>
                  </a:lnTo>
                  <a:lnTo>
                    <a:pt x="1256" y="1469"/>
                  </a:lnTo>
                  <a:lnTo>
                    <a:pt x="1196" y="1501"/>
                  </a:lnTo>
                  <a:lnTo>
                    <a:pt x="1132" y="1528"/>
                  </a:lnTo>
                  <a:lnTo>
                    <a:pt x="1067" y="1548"/>
                  </a:lnTo>
                  <a:lnTo>
                    <a:pt x="999" y="1564"/>
                  </a:lnTo>
                  <a:lnTo>
                    <a:pt x="928" y="1574"/>
                  </a:lnTo>
                  <a:lnTo>
                    <a:pt x="856" y="1577"/>
                  </a:lnTo>
                  <a:lnTo>
                    <a:pt x="783" y="1573"/>
                  </a:lnTo>
                  <a:lnTo>
                    <a:pt x="711" y="1563"/>
                  </a:lnTo>
                  <a:lnTo>
                    <a:pt x="642" y="1548"/>
                  </a:lnTo>
                  <a:lnTo>
                    <a:pt x="574" y="1526"/>
                  </a:lnTo>
                  <a:lnTo>
                    <a:pt x="509" y="1499"/>
                  </a:lnTo>
                  <a:lnTo>
                    <a:pt x="447" y="1466"/>
                  </a:lnTo>
                  <a:lnTo>
                    <a:pt x="388" y="1428"/>
                  </a:lnTo>
                  <a:lnTo>
                    <a:pt x="333" y="1385"/>
                  </a:lnTo>
                  <a:lnTo>
                    <a:pt x="282" y="1339"/>
                  </a:lnTo>
                  <a:lnTo>
                    <a:pt x="235" y="1288"/>
                  </a:lnTo>
                  <a:lnTo>
                    <a:pt x="193" y="1233"/>
                  </a:lnTo>
                  <a:lnTo>
                    <a:pt x="154" y="1174"/>
                  </a:lnTo>
                  <a:lnTo>
                    <a:pt x="122" y="1112"/>
                  </a:lnTo>
                  <a:lnTo>
                    <a:pt x="122" y="1335"/>
                  </a:lnTo>
                  <a:lnTo>
                    <a:pt x="0" y="1335"/>
                  </a:lnTo>
                  <a:lnTo>
                    <a:pt x="0" y="850"/>
                  </a:lnTo>
                  <a:lnTo>
                    <a:pt x="490" y="850"/>
                  </a:lnTo>
                  <a:lnTo>
                    <a:pt x="490" y="971"/>
                  </a:lnTo>
                  <a:lnTo>
                    <a:pt x="199" y="971"/>
                  </a:lnTo>
                  <a:lnTo>
                    <a:pt x="220" y="1029"/>
                  </a:lnTo>
                  <a:lnTo>
                    <a:pt x="246" y="1086"/>
                  </a:lnTo>
                  <a:lnTo>
                    <a:pt x="276" y="1139"/>
                  </a:lnTo>
                  <a:lnTo>
                    <a:pt x="312" y="1190"/>
                  </a:lnTo>
                  <a:lnTo>
                    <a:pt x="351" y="1236"/>
                  </a:lnTo>
                  <a:lnTo>
                    <a:pt x="396" y="1280"/>
                  </a:lnTo>
                  <a:lnTo>
                    <a:pt x="444" y="1318"/>
                  </a:lnTo>
                  <a:lnTo>
                    <a:pt x="495" y="1353"/>
                  </a:lnTo>
                  <a:lnTo>
                    <a:pt x="549" y="1383"/>
                  </a:lnTo>
                  <a:lnTo>
                    <a:pt x="607" y="1409"/>
                  </a:lnTo>
                  <a:lnTo>
                    <a:pt x="666" y="1428"/>
                  </a:lnTo>
                  <a:lnTo>
                    <a:pt x="728" y="1444"/>
                  </a:lnTo>
                  <a:lnTo>
                    <a:pt x="791" y="1453"/>
                  </a:lnTo>
                  <a:lnTo>
                    <a:pt x="856" y="1455"/>
                  </a:lnTo>
                  <a:lnTo>
                    <a:pt x="925" y="1452"/>
                  </a:lnTo>
                  <a:lnTo>
                    <a:pt x="991" y="1443"/>
                  </a:lnTo>
                  <a:lnTo>
                    <a:pt x="1055" y="1426"/>
                  </a:lnTo>
                  <a:lnTo>
                    <a:pt x="1117" y="1404"/>
                  </a:lnTo>
                  <a:lnTo>
                    <a:pt x="1176" y="1376"/>
                  </a:lnTo>
                  <a:lnTo>
                    <a:pt x="1231" y="1342"/>
                  </a:lnTo>
                  <a:lnTo>
                    <a:pt x="1283" y="1303"/>
                  </a:lnTo>
                  <a:lnTo>
                    <a:pt x="1330" y="1260"/>
                  </a:lnTo>
                  <a:lnTo>
                    <a:pt x="1374" y="1213"/>
                  </a:lnTo>
                  <a:lnTo>
                    <a:pt x="1413" y="1162"/>
                  </a:lnTo>
                  <a:lnTo>
                    <a:pt x="1447" y="1107"/>
                  </a:lnTo>
                  <a:lnTo>
                    <a:pt x="1475" y="1049"/>
                  </a:lnTo>
                  <a:lnTo>
                    <a:pt x="1498" y="987"/>
                  </a:lnTo>
                  <a:lnTo>
                    <a:pt x="1514" y="923"/>
                  </a:lnTo>
                  <a:lnTo>
                    <a:pt x="1524" y="857"/>
                  </a:lnTo>
                  <a:lnTo>
                    <a:pt x="1528" y="788"/>
                  </a:lnTo>
                  <a:lnTo>
                    <a:pt x="1524" y="720"/>
                  </a:lnTo>
                  <a:lnTo>
                    <a:pt x="1514" y="655"/>
                  </a:lnTo>
                  <a:lnTo>
                    <a:pt x="1498" y="591"/>
                  </a:lnTo>
                  <a:lnTo>
                    <a:pt x="1475" y="529"/>
                  </a:lnTo>
                  <a:lnTo>
                    <a:pt x="1447" y="471"/>
                  </a:lnTo>
                  <a:lnTo>
                    <a:pt x="1413" y="416"/>
                  </a:lnTo>
                  <a:lnTo>
                    <a:pt x="1374" y="365"/>
                  </a:lnTo>
                  <a:lnTo>
                    <a:pt x="1330" y="318"/>
                  </a:lnTo>
                  <a:lnTo>
                    <a:pt x="1283" y="275"/>
                  </a:lnTo>
                  <a:lnTo>
                    <a:pt x="1231" y="236"/>
                  </a:lnTo>
                  <a:lnTo>
                    <a:pt x="1176" y="202"/>
                  </a:lnTo>
                  <a:lnTo>
                    <a:pt x="1117" y="174"/>
                  </a:lnTo>
                  <a:lnTo>
                    <a:pt x="1055" y="151"/>
                  </a:lnTo>
                  <a:lnTo>
                    <a:pt x="991" y="135"/>
                  </a:lnTo>
                  <a:lnTo>
                    <a:pt x="925" y="126"/>
                  </a:lnTo>
                  <a:lnTo>
                    <a:pt x="856" y="121"/>
                  </a:lnTo>
                  <a:lnTo>
                    <a:pt x="797" y="124"/>
                  </a:lnTo>
                  <a:lnTo>
                    <a:pt x="741" y="131"/>
                  </a:lnTo>
                  <a:lnTo>
                    <a:pt x="684" y="143"/>
                  </a:lnTo>
                  <a:lnTo>
                    <a:pt x="630" y="159"/>
                  </a:lnTo>
                  <a:lnTo>
                    <a:pt x="578" y="180"/>
                  </a:lnTo>
                  <a:lnTo>
                    <a:pt x="528" y="204"/>
                  </a:lnTo>
                  <a:lnTo>
                    <a:pt x="479" y="234"/>
                  </a:lnTo>
                  <a:lnTo>
                    <a:pt x="433" y="267"/>
                  </a:lnTo>
                  <a:lnTo>
                    <a:pt x="391" y="304"/>
                  </a:lnTo>
                  <a:lnTo>
                    <a:pt x="351" y="344"/>
                  </a:lnTo>
                  <a:lnTo>
                    <a:pt x="339" y="354"/>
                  </a:lnTo>
                  <a:lnTo>
                    <a:pt x="325" y="361"/>
                  </a:lnTo>
                  <a:lnTo>
                    <a:pt x="310" y="364"/>
                  </a:lnTo>
                  <a:lnTo>
                    <a:pt x="294" y="363"/>
                  </a:lnTo>
                  <a:lnTo>
                    <a:pt x="278" y="359"/>
                  </a:lnTo>
                  <a:lnTo>
                    <a:pt x="265" y="349"/>
                  </a:lnTo>
                  <a:lnTo>
                    <a:pt x="255" y="337"/>
                  </a:lnTo>
                  <a:lnTo>
                    <a:pt x="248" y="323"/>
                  </a:lnTo>
                  <a:lnTo>
                    <a:pt x="245" y="308"/>
                  </a:lnTo>
                  <a:lnTo>
                    <a:pt x="246" y="292"/>
                  </a:lnTo>
                  <a:lnTo>
                    <a:pt x="251" y="277"/>
                  </a:lnTo>
                  <a:lnTo>
                    <a:pt x="260" y="264"/>
                  </a:lnTo>
                  <a:lnTo>
                    <a:pt x="307" y="215"/>
                  </a:lnTo>
                  <a:lnTo>
                    <a:pt x="357" y="172"/>
                  </a:lnTo>
                  <a:lnTo>
                    <a:pt x="411" y="133"/>
                  </a:lnTo>
                  <a:lnTo>
                    <a:pt x="468" y="99"/>
                  </a:lnTo>
                  <a:lnTo>
                    <a:pt x="528" y="69"/>
                  </a:lnTo>
                  <a:lnTo>
                    <a:pt x="590" y="45"/>
                  </a:lnTo>
                  <a:lnTo>
                    <a:pt x="654" y="25"/>
                  </a:lnTo>
                  <a:lnTo>
                    <a:pt x="720" y="11"/>
                  </a:lnTo>
                  <a:lnTo>
                    <a:pt x="788" y="4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192"/>
            <p:cNvSpPr>
              <a:spLocks noEditPoints="1"/>
            </p:cNvSpPr>
            <p:nvPr/>
          </p:nvSpPr>
          <p:spPr bwMode="auto">
            <a:xfrm>
              <a:off x="7310438" y="5099050"/>
              <a:ext cx="107950" cy="106362"/>
            </a:xfrm>
            <a:custGeom>
              <a:avLst/>
              <a:gdLst>
                <a:gd name="T0" fmla="*/ 305 w 680"/>
                <a:gd name="T1" fmla="*/ 124 h 675"/>
                <a:gd name="T2" fmla="*/ 241 w 680"/>
                <a:gd name="T3" fmla="*/ 145 h 675"/>
                <a:gd name="T4" fmla="*/ 187 w 680"/>
                <a:gd name="T5" fmla="*/ 185 h 675"/>
                <a:gd name="T6" fmla="*/ 147 w 680"/>
                <a:gd name="T7" fmla="*/ 239 h 675"/>
                <a:gd name="T8" fmla="*/ 126 w 680"/>
                <a:gd name="T9" fmla="*/ 302 h 675"/>
                <a:gd name="T10" fmla="*/ 126 w 680"/>
                <a:gd name="T11" fmla="*/ 373 h 675"/>
                <a:gd name="T12" fmla="*/ 147 w 680"/>
                <a:gd name="T13" fmla="*/ 437 h 675"/>
                <a:gd name="T14" fmla="*/ 187 w 680"/>
                <a:gd name="T15" fmla="*/ 490 h 675"/>
                <a:gd name="T16" fmla="*/ 241 w 680"/>
                <a:gd name="T17" fmla="*/ 530 h 675"/>
                <a:gd name="T18" fmla="*/ 305 w 680"/>
                <a:gd name="T19" fmla="*/ 551 h 675"/>
                <a:gd name="T20" fmla="*/ 376 w 680"/>
                <a:gd name="T21" fmla="*/ 551 h 675"/>
                <a:gd name="T22" fmla="*/ 441 w 680"/>
                <a:gd name="T23" fmla="*/ 530 h 675"/>
                <a:gd name="T24" fmla="*/ 494 w 680"/>
                <a:gd name="T25" fmla="*/ 490 h 675"/>
                <a:gd name="T26" fmla="*/ 535 w 680"/>
                <a:gd name="T27" fmla="*/ 437 h 675"/>
                <a:gd name="T28" fmla="*/ 556 w 680"/>
                <a:gd name="T29" fmla="*/ 373 h 675"/>
                <a:gd name="T30" fmla="*/ 556 w 680"/>
                <a:gd name="T31" fmla="*/ 302 h 675"/>
                <a:gd name="T32" fmla="*/ 535 w 680"/>
                <a:gd name="T33" fmla="*/ 239 h 675"/>
                <a:gd name="T34" fmla="*/ 494 w 680"/>
                <a:gd name="T35" fmla="*/ 185 h 675"/>
                <a:gd name="T36" fmla="*/ 441 w 680"/>
                <a:gd name="T37" fmla="*/ 145 h 675"/>
                <a:gd name="T38" fmla="*/ 376 w 680"/>
                <a:gd name="T39" fmla="*/ 124 h 675"/>
                <a:gd name="T40" fmla="*/ 341 w 680"/>
                <a:gd name="T41" fmla="*/ 0 h 675"/>
                <a:gd name="T42" fmla="*/ 431 w 680"/>
                <a:gd name="T43" fmla="*/ 12 h 675"/>
                <a:gd name="T44" fmla="*/ 513 w 680"/>
                <a:gd name="T45" fmla="*/ 45 h 675"/>
                <a:gd name="T46" fmla="*/ 581 w 680"/>
                <a:gd name="T47" fmla="*/ 98 h 675"/>
                <a:gd name="T48" fmla="*/ 635 w 680"/>
                <a:gd name="T49" fmla="*/ 167 h 675"/>
                <a:gd name="T50" fmla="*/ 668 w 680"/>
                <a:gd name="T51" fmla="*/ 247 h 675"/>
                <a:gd name="T52" fmla="*/ 680 w 680"/>
                <a:gd name="T53" fmla="*/ 338 h 675"/>
                <a:gd name="T54" fmla="*/ 668 w 680"/>
                <a:gd name="T55" fmla="*/ 428 h 675"/>
                <a:gd name="T56" fmla="*/ 635 w 680"/>
                <a:gd name="T57" fmla="*/ 507 h 675"/>
                <a:gd name="T58" fmla="*/ 581 w 680"/>
                <a:gd name="T59" fmla="*/ 577 h 675"/>
                <a:gd name="T60" fmla="*/ 513 w 680"/>
                <a:gd name="T61" fmla="*/ 629 h 675"/>
                <a:gd name="T62" fmla="*/ 431 w 680"/>
                <a:gd name="T63" fmla="*/ 663 h 675"/>
                <a:gd name="T64" fmla="*/ 341 w 680"/>
                <a:gd name="T65" fmla="*/ 675 h 675"/>
                <a:gd name="T66" fmla="*/ 251 w 680"/>
                <a:gd name="T67" fmla="*/ 663 h 675"/>
                <a:gd name="T68" fmla="*/ 169 w 680"/>
                <a:gd name="T69" fmla="*/ 629 h 675"/>
                <a:gd name="T70" fmla="*/ 101 w 680"/>
                <a:gd name="T71" fmla="*/ 577 h 675"/>
                <a:gd name="T72" fmla="*/ 47 w 680"/>
                <a:gd name="T73" fmla="*/ 507 h 675"/>
                <a:gd name="T74" fmla="*/ 12 w 680"/>
                <a:gd name="T75" fmla="*/ 428 h 675"/>
                <a:gd name="T76" fmla="*/ 0 w 680"/>
                <a:gd name="T77" fmla="*/ 338 h 675"/>
                <a:gd name="T78" fmla="*/ 12 w 680"/>
                <a:gd name="T79" fmla="*/ 247 h 675"/>
                <a:gd name="T80" fmla="*/ 47 w 680"/>
                <a:gd name="T81" fmla="*/ 167 h 675"/>
                <a:gd name="T82" fmla="*/ 101 w 680"/>
                <a:gd name="T83" fmla="*/ 98 h 675"/>
                <a:gd name="T84" fmla="*/ 169 w 680"/>
                <a:gd name="T85" fmla="*/ 45 h 675"/>
                <a:gd name="T86" fmla="*/ 251 w 680"/>
                <a:gd name="T87" fmla="*/ 12 h 675"/>
                <a:gd name="T88" fmla="*/ 341 w 680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0" h="675">
                  <a:moveTo>
                    <a:pt x="341" y="121"/>
                  </a:moveTo>
                  <a:lnTo>
                    <a:pt x="305" y="124"/>
                  </a:lnTo>
                  <a:lnTo>
                    <a:pt x="272" y="132"/>
                  </a:lnTo>
                  <a:lnTo>
                    <a:pt x="241" y="145"/>
                  </a:lnTo>
                  <a:lnTo>
                    <a:pt x="212" y="163"/>
                  </a:lnTo>
                  <a:lnTo>
                    <a:pt x="187" y="185"/>
                  </a:lnTo>
                  <a:lnTo>
                    <a:pt x="165" y="210"/>
                  </a:lnTo>
                  <a:lnTo>
                    <a:pt x="147" y="239"/>
                  </a:lnTo>
                  <a:lnTo>
                    <a:pt x="134" y="269"/>
                  </a:lnTo>
                  <a:lnTo>
                    <a:pt x="126" y="302"/>
                  </a:lnTo>
                  <a:lnTo>
                    <a:pt x="122" y="338"/>
                  </a:lnTo>
                  <a:lnTo>
                    <a:pt x="126" y="373"/>
                  </a:lnTo>
                  <a:lnTo>
                    <a:pt x="134" y="406"/>
                  </a:lnTo>
                  <a:lnTo>
                    <a:pt x="147" y="437"/>
                  </a:lnTo>
                  <a:lnTo>
                    <a:pt x="165" y="465"/>
                  </a:lnTo>
                  <a:lnTo>
                    <a:pt x="187" y="490"/>
                  </a:lnTo>
                  <a:lnTo>
                    <a:pt x="212" y="512"/>
                  </a:lnTo>
                  <a:lnTo>
                    <a:pt x="241" y="530"/>
                  </a:lnTo>
                  <a:lnTo>
                    <a:pt x="272" y="543"/>
                  </a:lnTo>
                  <a:lnTo>
                    <a:pt x="305" y="551"/>
                  </a:lnTo>
                  <a:lnTo>
                    <a:pt x="341" y="554"/>
                  </a:lnTo>
                  <a:lnTo>
                    <a:pt x="376" y="551"/>
                  </a:lnTo>
                  <a:lnTo>
                    <a:pt x="410" y="543"/>
                  </a:lnTo>
                  <a:lnTo>
                    <a:pt x="441" y="530"/>
                  </a:lnTo>
                  <a:lnTo>
                    <a:pt x="469" y="512"/>
                  </a:lnTo>
                  <a:lnTo>
                    <a:pt x="494" y="490"/>
                  </a:lnTo>
                  <a:lnTo>
                    <a:pt x="517" y="465"/>
                  </a:lnTo>
                  <a:lnTo>
                    <a:pt x="535" y="437"/>
                  </a:lnTo>
                  <a:lnTo>
                    <a:pt x="548" y="406"/>
                  </a:lnTo>
                  <a:lnTo>
                    <a:pt x="556" y="373"/>
                  </a:lnTo>
                  <a:lnTo>
                    <a:pt x="559" y="338"/>
                  </a:lnTo>
                  <a:lnTo>
                    <a:pt x="556" y="302"/>
                  </a:lnTo>
                  <a:lnTo>
                    <a:pt x="548" y="269"/>
                  </a:lnTo>
                  <a:lnTo>
                    <a:pt x="535" y="239"/>
                  </a:lnTo>
                  <a:lnTo>
                    <a:pt x="517" y="210"/>
                  </a:lnTo>
                  <a:lnTo>
                    <a:pt x="494" y="185"/>
                  </a:lnTo>
                  <a:lnTo>
                    <a:pt x="469" y="163"/>
                  </a:lnTo>
                  <a:lnTo>
                    <a:pt x="441" y="145"/>
                  </a:lnTo>
                  <a:lnTo>
                    <a:pt x="410" y="132"/>
                  </a:lnTo>
                  <a:lnTo>
                    <a:pt x="376" y="124"/>
                  </a:lnTo>
                  <a:lnTo>
                    <a:pt x="341" y="121"/>
                  </a:lnTo>
                  <a:close/>
                  <a:moveTo>
                    <a:pt x="341" y="0"/>
                  </a:moveTo>
                  <a:lnTo>
                    <a:pt x="387" y="2"/>
                  </a:lnTo>
                  <a:lnTo>
                    <a:pt x="431" y="12"/>
                  </a:lnTo>
                  <a:lnTo>
                    <a:pt x="473" y="26"/>
                  </a:lnTo>
                  <a:lnTo>
                    <a:pt x="513" y="45"/>
                  </a:lnTo>
                  <a:lnTo>
                    <a:pt x="549" y="70"/>
                  </a:lnTo>
                  <a:lnTo>
                    <a:pt x="581" y="98"/>
                  </a:lnTo>
                  <a:lnTo>
                    <a:pt x="610" y="131"/>
                  </a:lnTo>
                  <a:lnTo>
                    <a:pt x="635" y="167"/>
                  </a:lnTo>
                  <a:lnTo>
                    <a:pt x="654" y="206"/>
                  </a:lnTo>
                  <a:lnTo>
                    <a:pt x="668" y="247"/>
                  </a:lnTo>
                  <a:lnTo>
                    <a:pt x="678" y="292"/>
                  </a:lnTo>
                  <a:lnTo>
                    <a:pt x="680" y="338"/>
                  </a:lnTo>
                  <a:lnTo>
                    <a:pt x="678" y="383"/>
                  </a:lnTo>
                  <a:lnTo>
                    <a:pt x="668" y="428"/>
                  </a:lnTo>
                  <a:lnTo>
                    <a:pt x="654" y="469"/>
                  </a:lnTo>
                  <a:lnTo>
                    <a:pt x="635" y="507"/>
                  </a:lnTo>
                  <a:lnTo>
                    <a:pt x="610" y="544"/>
                  </a:lnTo>
                  <a:lnTo>
                    <a:pt x="581" y="577"/>
                  </a:lnTo>
                  <a:lnTo>
                    <a:pt x="549" y="605"/>
                  </a:lnTo>
                  <a:lnTo>
                    <a:pt x="513" y="629"/>
                  </a:lnTo>
                  <a:lnTo>
                    <a:pt x="473" y="649"/>
                  </a:lnTo>
                  <a:lnTo>
                    <a:pt x="431" y="663"/>
                  </a:lnTo>
                  <a:lnTo>
                    <a:pt x="387" y="672"/>
                  </a:lnTo>
                  <a:lnTo>
                    <a:pt x="341" y="675"/>
                  </a:lnTo>
                  <a:lnTo>
                    <a:pt x="294" y="672"/>
                  </a:lnTo>
                  <a:lnTo>
                    <a:pt x="251" y="663"/>
                  </a:lnTo>
                  <a:lnTo>
                    <a:pt x="208" y="649"/>
                  </a:lnTo>
                  <a:lnTo>
                    <a:pt x="169" y="629"/>
                  </a:lnTo>
                  <a:lnTo>
                    <a:pt x="133" y="605"/>
                  </a:lnTo>
                  <a:lnTo>
                    <a:pt x="101" y="577"/>
                  </a:lnTo>
                  <a:lnTo>
                    <a:pt x="71" y="544"/>
                  </a:lnTo>
                  <a:lnTo>
                    <a:pt x="47" y="507"/>
                  </a:lnTo>
                  <a:lnTo>
                    <a:pt x="27" y="469"/>
                  </a:lnTo>
                  <a:lnTo>
                    <a:pt x="12" y="428"/>
                  </a:lnTo>
                  <a:lnTo>
                    <a:pt x="4" y="383"/>
                  </a:lnTo>
                  <a:lnTo>
                    <a:pt x="0" y="338"/>
                  </a:lnTo>
                  <a:lnTo>
                    <a:pt x="4" y="292"/>
                  </a:lnTo>
                  <a:lnTo>
                    <a:pt x="12" y="247"/>
                  </a:lnTo>
                  <a:lnTo>
                    <a:pt x="27" y="206"/>
                  </a:lnTo>
                  <a:lnTo>
                    <a:pt x="47" y="167"/>
                  </a:lnTo>
                  <a:lnTo>
                    <a:pt x="71" y="131"/>
                  </a:lnTo>
                  <a:lnTo>
                    <a:pt x="101" y="98"/>
                  </a:lnTo>
                  <a:lnTo>
                    <a:pt x="133" y="70"/>
                  </a:lnTo>
                  <a:lnTo>
                    <a:pt x="169" y="45"/>
                  </a:lnTo>
                  <a:lnTo>
                    <a:pt x="208" y="26"/>
                  </a:lnTo>
                  <a:lnTo>
                    <a:pt x="251" y="12"/>
                  </a:lnTo>
                  <a:lnTo>
                    <a:pt x="294" y="2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93"/>
            <p:cNvSpPr>
              <a:spLocks/>
            </p:cNvSpPr>
            <p:nvPr/>
          </p:nvSpPr>
          <p:spPr bwMode="auto">
            <a:xfrm>
              <a:off x="7267575" y="5156200"/>
              <a:ext cx="455612" cy="220662"/>
            </a:xfrm>
            <a:custGeom>
              <a:avLst/>
              <a:gdLst>
                <a:gd name="T0" fmla="*/ 2074 w 2872"/>
                <a:gd name="T1" fmla="*/ 0 h 1395"/>
                <a:gd name="T2" fmla="*/ 2091 w 2872"/>
                <a:gd name="T3" fmla="*/ 1 h 1395"/>
                <a:gd name="T4" fmla="*/ 2106 w 2872"/>
                <a:gd name="T5" fmla="*/ 6 h 1395"/>
                <a:gd name="T6" fmla="*/ 2119 w 2872"/>
                <a:gd name="T7" fmla="*/ 16 h 1395"/>
                <a:gd name="T8" fmla="*/ 2852 w 2872"/>
                <a:gd name="T9" fmla="*/ 682 h 1395"/>
                <a:gd name="T10" fmla="*/ 2862 w 2872"/>
                <a:gd name="T11" fmla="*/ 695 h 1395"/>
                <a:gd name="T12" fmla="*/ 2868 w 2872"/>
                <a:gd name="T13" fmla="*/ 709 h 1395"/>
                <a:gd name="T14" fmla="*/ 2872 w 2872"/>
                <a:gd name="T15" fmla="*/ 724 h 1395"/>
                <a:gd name="T16" fmla="*/ 2871 w 2872"/>
                <a:gd name="T17" fmla="*/ 740 h 1395"/>
                <a:gd name="T18" fmla="*/ 2865 w 2872"/>
                <a:gd name="T19" fmla="*/ 754 h 1395"/>
                <a:gd name="T20" fmla="*/ 2855 w 2872"/>
                <a:gd name="T21" fmla="*/ 768 h 1395"/>
                <a:gd name="T22" fmla="*/ 2843 w 2872"/>
                <a:gd name="T23" fmla="*/ 778 h 1395"/>
                <a:gd name="T24" fmla="*/ 2828 w 2872"/>
                <a:gd name="T25" fmla="*/ 785 h 1395"/>
                <a:gd name="T26" fmla="*/ 2813 w 2872"/>
                <a:gd name="T27" fmla="*/ 788 h 1395"/>
                <a:gd name="T28" fmla="*/ 2798 w 2872"/>
                <a:gd name="T29" fmla="*/ 787 h 1395"/>
                <a:gd name="T30" fmla="*/ 2782 w 2872"/>
                <a:gd name="T31" fmla="*/ 781 h 1395"/>
                <a:gd name="T32" fmla="*/ 2769 w 2872"/>
                <a:gd name="T33" fmla="*/ 772 h 1395"/>
                <a:gd name="T34" fmla="*/ 2081 w 2872"/>
                <a:gd name="T35" fmla="*/ 146 h 1395"/>
                <a:gd name="T36" fmla="*/ 1520 w 2872"/>
                <a:gd name="T37" fmla="*/ 756 h 1395"/>
                <a:gd name="T38" fmla="*/ 1692 w 2872"/>
                <a:gd name="T39" fmla="*/ 927 h 1395"/>
                <a:gd name="T40" fmla="*/ 1702 w 2872"/>
                <a:gd name="T41" fmla="*/ 940 h 1395"/>
                <a:gd name="T42" fmla="*/ 1709 w 2872"/>
                <a:gd name="T43" fmla="*/ 954 h 1395"/>
                <a:gd name="T44" fmla="*/ 1711 w 2872"/>
                <a:gd name="T45" fmla="*/ 969 h 1395"/>
                <a:gd name="T46" fmla="*/ 1709 w 2872"/>
                <a:gd name="T47" fmla="*/ 985 h 1395"/>
                <a:gd name="T48" fmla="*/ 1702 w 2872"/>
                <a:gd name="T49" fmla="*/ 999 h 1395"/>
                <a:gd name="T50" fmla="*/ 1692 w 2872"/>
                <a:gd name="T51" fmla="*/ 1012 h 1395"/>
                <a:gd name="T52" fmla="*/ 1679 w 2872"/>
                <a:gd name="T53" fmla="*/ 1022 h 1395"/>
                <a:gd name="T54" fmla="*/ 1665 w 2872"/>
                <a:gd name="T55" fmla="*/ 1029 h 1395"/>
                <a:gd name="T56" fmla="*/ 1650 w 2872"/>
                <a:gd name="T57" fmla="*/ 1031 h 1395"/>
                <a:gd name="T58" fmla="*/ 1634 w 2872"/>
                <a:gd name="T59" fmla="*/ 1029 h 1395"/>
                <a:gd name="T60" fmla="*/ 1619 w 2872"/>
                <a:gd name="T61" fmla="*/ 1022 h 1395"/>
                <a:gd name="T62" fmla="*/ 1606 w 2872"/>
                <a:gd name="T63" fmla="*/ 1012 h 1395"/>
                <a:gd name="T64" fmla="*/ 1098 w 2872"/>
                <a:gd name="T65" fmla="*/ 508 h 1395"/>
                <a:gd name="T66" fmla="*/ 101 w 2872"/>
                <a:gd name="T67" fmla="*/ 1379 h 1395"/>
                <a:gd name="T68" fmla="*/ 89 w 2872"/>
                <a:gd name="T69" fmla="*/ 1388 h 1395"/>
                <a:gd name="T70" fmla="*/ 75 w 2872"/>
                <a:gd name="T71" fmla="*/ 1392 h 1395"/>
                <a:gd name="T72" fmla="*/ 61 w 2872"/>
                <a:gd name="T73" fmla="*/ 1395 h 1395"/>
                <a:gd name="T74" fmla="*/ 44 w 2872"/>
                <a:gd name="T75" fmla="*/ 1392 h 1395"/>
                <a:gd name="T76" fmla="*/ 28 w 2872"/>
                <a:gd name="T77" fmla="*/ 1385 h 1395"/>
                <a:gd name="T78" fmla="*/ 15 w 2872"/>
                <a:gd name="T79" fmla="*/ 1374 h 1395"/>
                <a:gd name="T80" fmla="*/ 6 w 2872"/>
                <a:gd name="T81" fmla="*/ 1360 h 1395"/>
                <a:gd name="T82" fmla="*/ 1 w 2872"/>
                <a:gd name="T83" fmla="*/ 1345 h 1395"/>
                <a:gd name="T84" fmla="*/ 0 w 2872"/>
                <a:gd name="T85" fmla="*/ 1330 h 1395"/>
                <a:gd name="T86" fmla="*/ 3 w 2872"/>
                <a:gd name="T87" fmla="*/ 1315 h 1395"/>
                <a:gd name="T88" fmla="*/ 9 w 2872"/>
                <a:gd name="T89" fmla="*/ 1301 h 1395"/>
                <a:gd name="T90" fmla="*/ 20 w 2872"/>
                <a:gd name="T91" fmla="*/ 1288 h 1395"/>
                <a:gd name="T92" fmla="*/ 1060 w 2872"/>
                <a:gd name="T93" fmla="*/ 380 h 1395"/>
                <a:gd name="T94" fmla="*/ 1076 w 2872"/>
                <a:gd name="T95" fmla="*/ 369 h 1395"/>
                <a:gd name="T96" fmla="*/ 1093 w 2872"/>
                <a:gd name="T97" fmla="*/ 365 h 1395"/>
                <a:gd name="T98" fmla="*/ 1111 w 2872"/>
                <a:gd name="T99" fmla="*/ 366 h 1395"/>
                <a:gd name="T100" fmla="*/ 1129 w 2872"/>
                <a:gd name="T101" fmla="*/ 371 h 1395"/>
                <a:gd name="T102" fmla="*/ 1144 w 2872"/>
                <a:gd name="T103" fmla="*/ 382 h 1395"/>
                <a:gd name="T104" fmla="*/ 1433 w 2872"/>
                <a:gd name="T105" fmla="*/ 670 h 1395"/>
                <a:gd name="T106" fmla="*/ 2032 w 2872"/>
                <a:gd name="T107" fmla="*/ 19 h 1395"/>
                <a:gd name="T108" fmla="*/ 2045 w 2872"/>
                <a:gd name="T109" fmla="*/ 10 h 1395"/>
                <a:gd name="T110" fmla="*/ 2059 w 2872"/>
                <a:gd name="T111" fmla="*/ 2 h 1395"/>
                <a:gd name="T112" fmla="*/ 2074 w 2872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72" h="1395">
                  <a:moveTo>
                    <a:pt x="2074" y="0"/>
                  </a:moveTo>
                  <a:lnTo>
                    <a:pt x="2091" y="1"/>
                  </a:lnTo>
                  <a:lnTo>
                    <a:pt x="2106" y="6"/>
                  </a:lnTo>
                  <a:lnTo>
                    <a:pt x="2119" y="16"/>
                  </a:lnTo>
                  <a:lnTo>
                    <a:pt x="2852" y="682"/>
                  </a:lnTo>
                  <a:lnTo>
                    <a:pt x="2862" y="695"/>
                  </a:lnTo>
                  <a:lnTo>
                    <a:pt x="2868" y="709"/>
                  </a:lnTo>
                  <a:lnTo>
                    <a:pt x="2872" y="724"/>
                  </a:lnTo>
                  <a:lnTo>
                    <a:pt x="2871" y="740"/>
                  </a:lnTo>
                  <a:lnTo>
                    <a:pt x="2865" y="754"/>
                  </a:lnTo>
                  <a:lnTo>
                    <a:pt x="2855" y="768"/>
                  </a:lnTo>
                  <a:lnTo>
                    <a:pt x="2843" y="778"/>
                  </a:lnTo>
                  <a:lnTo>
                    <a:pt x="2828" y="785"/>
                  </a:lnTo>
                  <a:lnTo>
                    <a:pt x="2813" y="788"/>
                  </a:lnTo>
                  <a:lnTo>
                    <a:pt x="2798" y="787"/>
                  </a:lnTo>
                  <a:lnTo>
                    <a:pt x="2782" y="781"/>
                  </a:lnTo>
                  <a:lnTo>
                    <a:pt x="2769" y="772"/>
                  </a:lnTo>
                  <a:lnTo>
                    <a:pt x="2081" y="146"/>
                  </a:lnTo>
                  <a:lnTo>
                    <a:pt x="1520" y="756"/>
                  </a:lnTo>
                  <a:lnTo>
                    <a:pt x="1692" y="927"/>
                  </a:lnTo>
                  <a:lnTo>
                    <a:pt x="1702" y="940"/>
                  </a:lnTo>
                  <a:lnTo>
                    <a:pt x="1709" y="954"/>
                  </a:lnTo>
                  <a:lnTo>
                    <a:pt x="1711" y="969"/>
                  </a:lnTo>
                  <a:lnTo>
                    <a:pt x="1709" y="985"/>
                  </a:lnTo>
                  <a:lnTo>
                    <a:pt x="1702" y="999"/>
                  </a:lnTo>
                  <a:lnTo>
                    <a:pt x="1692" y="1012"/>
                  </a:lnTo>
                  <a:lnTo>
                    <a:pt x="1679" y="1022"/>
                  </a:lnTo>
                  <a:lnTo>
                    <a:pt x="1665" y="1029"/>
                  </a:lnTo>
                  <a:lnTo>
                    <a:pt x="1650" y="1031"/>
                  </a:lnTo>
                  <a:lnTo>
                    <a:pt x="1634" y="1029"/>
                  </a:lnTo>
                  <a:lnTo>
                    <a:pt x="1619" y="1022"/>
                  </a:lnTo>
                  <a:lnTo>
                    <a:pt x="1606" y="1012"/>
                  </a:lnTo>
                  <a:lnTo>
                    <a:pt x="1098" y="508"/>
                  </a:lnTo>
                  <a:lnTo>
                    <a:pt x="101" y="1379"/>
                  </a:lnTo>
                  <a:lnTo>
                    <a:pt x="89" y="1388"/>
                  </a:lnTo>
                  <a:lnTo>
                    <a:pt x="75" y="1392"/>
                  </a:lnTo>
                  <a:lnTo>
                    <a:pt x="61" y="1395"/>
                  </a:lnTo>
                  <a:lnTo>
                    <a:pt x="44" y="1392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60" y="380"/>
                  </a:lnTo>
                  <a:lnTo>
                    <a:pt x="1076" y="369"/>
                  </a:lnTo>
                  <a:lnTo>
                    <a:pt x="1093" y="365"/>
                  </a:lnTo>
                  <a:lnTo>
                    <a:pt x="1111" y="366"/>
                  </a:lnTo>
                  <a:lnTo>
                    <a:pt x="1129" y="371"/>
                  </a:lnTo>
                  <a:lnTo>
                    <a:pt x="1144" y="382"/>
                  </a:lnTo>
                  <a:lnTo>
                    <a:pt x="1433" y="670"/>
                  </a:lnTo>
                  <a:lnTo>
                    <a:pt x="2032" y="19"/>
                  </a:lnTo>
                  <a:lnTo>
                    <a:pt x="2045" y="10"/>
                  </a:lnTo>
                  <a:lnTo>
                    <a:pt x="2059" y="2"/>
                  </a:lnTo>
                  <a:lnTo>
                    <a:pt x="20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94"/>
            <p:cNvSpPr>
              <a:spLocks/>
            </p:cNvSpPr>
            <p:nvPr/>
          </p:nvSpPr>
          <p:spPr bwMode="auto">
            <a:xfrm>
              <a:off x="7208838" y="5021263"/>
              <a:ext cx="561975" cy="442912"/>
            </a:xfrm>
            <a:custGeom>
              <a:avLst/>
              <a:gdLst>
                <a:gd name="T0" fmla="*/ 61 w 3544"/>
                <a:gd name="T1" fmla="*/ 0 h 2790"/>
                <a:gd name="T2" fmla="*/ 3483 w 3544"/>
                <a:gd name="T3" fmla="*/ 0 h 2790"/>
                <a:gd name="T4" fmla="*/ 3503 w 3544"/>
                <a:gd name="T5" fmla="*/ 4 h 2790"/>
                <a:gd name="T6" fmla="*/ 3519 w 3544"/>
                <a:gd name="T7" fmla="*/ 12 h 2790"/>
                <a:gd name="T8" fmla="*/ 3532 w 3544"/>
                <a:gd name="T9" fmla="*/ 25 h 2790"/>
                <a:gd name="T10" fmla="*/ 3541 w 3544"/>
                <a:gd name="T11" fmla="*/ 42 h 2790"/>
                <a:gd name="T12" fmla="*/ 3544 w 3544"/>
                <a:gd name="T13" fmla="*/ 62 h 2790"/>
                <a:gd name="T14" fmla="*/ 3544 w 3544"/>
                <a:gd name="T15" fmla="*/ 1698 h 2790"/>
                <a:gd name="T16" fmla="*/ 3541 w 3544"/>
                <a:gd name="T17" fmla="*/ 1718 h 2790"/>
                <a:gd name="T18" fmla="*/ 3532 w 3544"/>
                <a:gd name="T19" fmla="*/ 1734 h 2790"/>
                <a:gd name="T20" fmla="*/ 3519 w 3544"/>
                <a:gd name="T21" fmla="*/ 1747 h 2790"/>
                <a:gd name="T22" fmla="*/ 3503 w 3544"/>
                <a:gd name="T23" fmla="*/ 1756 h 2790"/>
                <a:gd name="T24" fmla="*/ 3483 w 3544"/>
                <a:gd name="T25" fmla="*/ 1759 h 2790"/>
                <a:gd name="T26" fmla="*/ 3464 w 3544"/>
                <a:gd name="T27" fmla="*/ 1756 h 2790"/>
                <a:gd name="T28" fmla="*/ 3447 w 3544"/>
                <a:gd name="T29" fmla="*/ 1747 h 2790"/>
                <a:gd name="T30" fmla="*/ 3433 w 3544"/>
                <a:gd name="T31" fmla="*/ 1734 h 2790"/>
                <a:gd name="T32" fmla="*/ 3425 w 3544"/>
                <a:gd name="T33" fmla="*/ 1718 h 2790"/>
                <a:gd name="T34" fmla="*/ 3422 w 3544"/>
                <a:gd name="T35" fmla="*/ 1698 h 2790"/>
                <a:gd name="T36" fmla="*/ 3422 w 3544"/>
                <a:gd name="T37" fmla="*/ 122 h 2790"/>
                <a:gd name="T38" fmla="*/ 122 w 3544"/>
                <a:gd name="T39" fmla="*/ 122 h 2790"/>
                <a:gd name="T40" fmla="*/ 122 w 3544"/>
                <a:gd name="T41" fmla="*/ 2669 h 2790"/>
                <a:gd name="T42" fmla="*/ 1527 w 3544"/>
                <a:gd name="T43" fmla="*/ 2669 h 2790"/>
                <a:gd name="T44" fmla="*/ 1547 w 3544"/>
                <a:gd name="T45" fmla="*/ 2672 h 2790"/>
                <a:gd name="T46" fmla="*/ 1563 w 3544"/>
                <a:gd name="T47" fmla="*/ 2681 h 2790"/>
                <a:gd name="T48" fmla="*/ 1577 w 3544"/>
                <a:gd name="T49" fmla="*/ 2694 h 2790"/>
                <a:gd name="T50" fmla="*/ 1586 w 3544"/>
                <a:gd name="T51" fmla="*/ 2710 h 2790"/>
                <a:gd name="T52" fmla="*/ 1588 w 3544"/>
                <a:gd name="T53" fmla="*/ 2729 h 2790"/>
                <a:gd name="T54" fmla="*/ 1586 w 3544"/>
                <a:gd name="T55" fmla="*/ 2749 h 2790"/>
                <a:gd name="T56" fmla="*/ 1577 w 3544"/>
                <a:gd name="T57" fmla="*/ 2765 h 2790"/>
                <a:gd name="T58" fmla="*/ 1563 w 3544"/>
                <a:gd name="T59" fmla="*/ 2778 h 2790"/>
                <a:gd name="T60" fmla="*/ 1547 w 3544"/>
                <a:gd name="T61" fmla="*/ 2786 h 2790"/>
                <a:gd name="T62" fmla="*/ 1527 w 3544"/>
                <a:gd name="T63" fmla="*/ 2790 h 2790"/>
                <a:gd name="T64" fmla="*/ 61 w 3544"/>
                <a:gd name="T65" fmla="*/ 2790 h 2790"/>
                <a:gd name="T66" fmla="*/ 41 w 3544"/>
                <a:gd name="T67" fmla="*/ 2786 h 2790"/>
                <a:gd name="T68" fmla="*/ 25 w 3544"/>
                <a:gd name="T69" fmla="*/ 2778 h 2790"/>
                <a:gd name="T70" fmla="*/ 12 w 3544"/>
                <a:gd name="T71" fmla="*/ 2765 h 2790"/>
                <a:gd name="T72" fmla="*/ 3 w 3544"/>
                <a:gd name="T73" fmla="*/ 2749 h 2790"/>
                <a:gd name="T74" fmla="*/ 0 w 3544"/>
                <a:gd name="T75" fmla="*/ 2729 h 2790"/>
                <a:gd name="T76" fmla="*/ 0 w 3544"/>
                <a:gd name="T77" fmla="*/ 62 h 2790"/>
                <a:gd name="T78" fmla="*/ 3 w 3544"/>
                <a:gd name="T79" fmla="*/ 42 h 2790"/>
                <a:gd name="T80" fmla="*/ 12 w 3544"/>
                <a:gd name="T81" fmla="*/ 25 h 2790"/>
                <a:gd name="T82" fmla="*/ 25 w 3544"/>
                <a:gd name="T83" fmla="*/ 12 h 2790"/>
                <a:gd name="T84" fmla="*/ 41 w 3544"/>
                <a:gd name="T85" fmla="*/ 4 h 2790"/>
                <a:gd name="T86" fmla="*/ 61 w 354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44" h="2790">
                  <a:moveTo>
                    <a:pt x="61" y="0"/>
                  </a:moveTo>
                  <a:lnTo>
                    <a:pt x="3483" y="0"/>
                  </a:lnTo>
                  <a:lnTo>
                    <a:pt x="3503" y="4"/>
                  </a:lnTo>
                  <a:lnTo>
                    <a:pt x="3519" y="12"/>
                  </a:lnTo>
                  <a:lnTo>
                    <a:pt x="3532" y="25"/>
                  </a:lnTo>
                  <a:lnTo>
                    <a:pt x="3541" y="42"/>
                  </a:lnTo>
                  <a:lnTo>
                    <a:pt x="3544" y="62"/>
                  </a:lnTo>
                  <a:lnTo>
                    <a:pt x="3544" y="1698"/>
                  </a:lnTo>
                  <a:lnTo>
                    <a:pt x="3541" y="1718"/>
                  </a:lnTo>
                  <a:lnTo>
                    <a:pt x="3532" y="1734"/>
                  </a:lnTo>
                  <a:lnTo>
                    <a:pt x="3519" y="1747"/>
                  </a:lnTo>
                  <a:lnTo>
                    <a:pt x="3503" y="1756"/>
                  </a:lnTo>
                  <a:lnTo>
                    <a:pt x="3483" y="1759"/>
                  </a:lnTo>
                  <a:lnTo>
                    <a:pt x="3464" y="1756"/>
                  </a:lnTo>
                  <a:lnTo>
                    <a:pt x="3447" y="1747"/>
                  </a:lnTo>
                  <a:lnTo>
                    <a:pt x="3433" y="1734"/>
                  </a:lnTo>
                  <a:lnTo>
                    <a:pt x="3425" y="1718"/>
                  </a:lnTo>
                  <a:lnTo>
                    <a:pt x="3422" y="1698"/>
                  </a:lnTo>
                  <a:lnTo>
                    <a:pt x="3422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527" y="2669"/>
                  </a:lnTo>
                  <a:lnTo>
                    <a:pt x="1547" y="2672"/>
                  </a:lnTo>
                  <a:lnTo>
                    <a:pt x="1563" y="2681"/>
                  </a:lnTo>
                  <a:lnTo>
                    <a:pt x="1577" y="2694"/>
                  </a:lnTo>
                  <a:lnTo>
                    <a:pt x="1586" y="2710"/>
                  </a:lnTo>
                  <a:lnTo>
                    <a:pt x="1588" y="2729"/>
                  </a:lnTo>
                  <a:lnTo>
                    <a:pt x="1586" y="2749"/>
                  </a:lnTo>
                  <a:lnTo>
                    <a:pt x="1577" y="2765"/>
                  </a:lnTo>
                  <a:lnTo>
                    <a:pt x="1563" y="2778"/>
                  </a:lnTo>
                  <a:lnTo>
                    <a:pt x="1547" y="2786"/>
                  </a:lnTo>
                  <a:lnTo>
                    <a:pt x="1527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8" name="Group 397"/>
          <p:cNvGrpSpPr/>
          <p:nvPr/>
        </p:nvGrpSpPr>
        <p:grpSpPr>
          <a:xfrm>
            <a:off x="6278927" y="5021263"/>
            <a:ext cx="560388" cy="519112"/>
            <a:chOff x="6342063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93" name="Freeform 199"/>
            <p:cNvSpPr>
              <a:spLocks/>
            </p:cNvSpPr>
            <p:nvPr/>
          </p:nvSpPr>
          <p:spPr bwMode="auto">
            <a:xfrm>
              <a:off x="6623051" y="5426075"/>
              <a:ext cx="260350" cy="114300"/>
            </a:xfrm>
            <a:custGeom>
              <a:avLst/>
              <a:gdLst>
                <a:gd name="T0" fmla="*/ 487 w 1645"/>
                <a:gd name="T1" fmla="*/ 0 h 727"/>
                <a:gd name="T2" fmla="*/ 201 w 1645"/>
                <a:gd name="T3" fmla="*/ 121 h 727"/>
                <a:gd name="T4" fmla="*/ 251 w 1645"/>
                <a:gd name="T5" fmla="*/ 237 h 727"/>
                <a:gd name="T6" fmla="*/ 320 w 1645"/>
                <a:gd name="T7" fmla="*/ 341 h 727"/>
                <a:gd name="T8" fmla="*/ 406 w 1645"/>
                <a:gd name="T9" fmla="*/ 432 h 727"/>
                <a:gd name="T10" fmla="*/ 506 w 1645"/>
                <a:gd name="T11" fmla="*/ 505 h 727"/>
                <a:gd name="T12" fmla="*/ 619 w 1645"/>
                <a:gd name="T13" fmla="*/ 559 h 727"/>
                <a:gd name="T14" fmla="*/ 740 w 1645"/>
                <a:gd name="T15" fmla="*/ 594 h 727"/>
                <a:gd name="T16" fmla="*/ 868 w 1645"/>
                <a:gd name="T17" fmla="*/ 605 h 727"/>
                <a:gd name="T18" fmla="*/ 995 w 1645"/>
                <a:gd name="T19" fmla="*/ 595 h 727"/>
                <a:gd name="T20" fmla="*/ 1112 w 1645"/>
                <a:gd name="T21" fmla="*/ 560 h 727"/>
                <a:gd name="T22" fmla="*/ 1220 w 1645"/>
                <a:gd name="T23" fmla="*/ 505 h 727"/>
                <a:gd name="T24" fmla="*/ 1315 w 1645"/>
                <a:gd name="T25" fmla="*/ 432 h 727"/>
                <a:gd name="T26" fmla="*/ 1396 w 1645"/>
                <a:gd name="T27" fmla="*/ 341 h 727"/>
                <a:gd name="T28" fmla="*/ 1462 w 1645"/>
                <a:gd name="T29" fmla="*/ 234 h 727"/>
                <a:gd name="T30" fmla="*/ 1508 w 1645"/>
                <a:gd name="T31" fmla="*/ 113 h 727"/>
                <a:gd name="T32" fmla="*/ 1530 w 1645"/>
                <a:gd name="T33" fmla="*/ 32 h 727"/>
                <a:gd name="T34" fmla="*/ 1550 w 1645"/>
                <a:gd name="T35" fmla="*/ 10 h 727"/>
                <a:gd name="T36" fmla="*/ 1580 w 1645"/>
                <a:gd name="T37" fmla="*/ 0 h 727"/>
                <a:gd name="T38" fmla="*/ 1612 w 1645"/>
                <a:gd name="T39" fmla="*/ 6 h 727"/>
                <a:gd name="T40" fmla="*/ 1635 w 1645"/>
                <a:gd name="T41" fmla="*/ 27 h 727"/>
                <a:gd name="T42" fmla="*/ 1645 w 1645"/>
                <a:gd name="T43" fmla="*/ 56 h 727"/>
                <a:gd name="T44" fmla="*/ 1626 w 1645"/>
                <a:gd name="T45" fmla="*/ 143 h 727"/>
                <a:gd name="T46" fmla="*/ 1575 w 1645"/>
                <a:gd name="T47" fmla="*/ 278 h 727"/>
                <a:gd name="T48" fmla="*/ 1506 w 1645"/>
                <a:gd name="T49" fmla="*/ 397 h 727"/>
                <a:gd name="T50" fmla="*/ 1419 w 1645"/>
                <a:gd name="T51" fmla="*/ 501 h 727"/>
                <a:gd name="T52" fmla="*/ 1317 w 1645"/>
                <a:gd name="T53" fmla="*/ 587 h 727"/>
                <a:gd name="T54" fmla="*/ 1202 w 1645"/>
                <a:gd name="T55" fmla="*/ 654 h 727"/>
                <a:gd name="T56" fmla="*/ 1075 w 1645"/>
                <a:gd name="T57" fmla="*/ 700 h 727"/>
                <a:gd name="T58" fmla="*/ 940 w 1645"/>
                <a:gd name="T59" fmla="*/ 724 h 727"/>
                <a:gd name="T60" fmla="*/ 800 w 1645"/>
                <a:gd name="T61" fmla="*/ 724 h 727"/>
                <a:gd name="T62" fmla="*/ 665 w 1645"/>
                <a:gd name="T63" fmla="*/ 702 h 727"/>
                <a:gd name="T64" fmla="*/ 539 w 1645"/>
                <a:gd name="T65" fmla="*/ 658 h 727"/>
                <a:gd name="T66" fmla="*/ 423 w 1645"/>
                <a:gd name="T67" fmla="*/ 596 h 727"/>
                <a:gd name="T68" fmla="*/ 318 w 1645"/>
                <a:gd name="T69" fmla="*/ 516 h 727"/>
                <a:gd name="T70" fmla="*/ 227 w 1645"/>
                <a:gd name="T71" fmla="*/ 420 h 727"/>
                <a:gd name="T72" fmla="*/ 153 w 1645"/>
                <a:gd name="T73" fmla="*/ 311 h 727"/>
                <a:gd name="T74" fmla="*/ 122 w 1645"/>
                <a:gd name="T75" fmla="*/ 485 h 727"/>
                <a:gd name="T76" fmla="*/ 0 w 1645"/>
                <a:gd name="T77" fmla="*/ 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45" h="727">
                  <a:moveTo>
                    <a:pt x="0" y="0"/>
                  </a:moveTo>
                  <a:lnTo>
                    <a:pt x="487" y="0"/>
                  </a:lnTo>
                  <a:lnTo>
                    <a:pt x="487" y="121"/>
                  </a:lnTo>
                  <a:lnTo>
                    <a:pt x="201" y="121"/>
                  </a:lnTo>
                  <a:lnTo>
                    <a:pt x="224" y="180"/>
                  </a:lnTo>
                  <a:lnTo>
                    <a:pt x="251" y="237"/>
                  </a:lnTo>
                  <a:lnTo>
                    <a:pt x="283" y="291"/>
                  </a:lnTo>
                  <a:lnTo>
                    <a:pt x="320" y="341"/>
                  </a:lnTo>
                  <a:lnTo>
                    <a:pt x="361" y="388"/>
                  </a:lnTo>
                  <a:lnTo>
                    <a:pt x="406" y="432"/>
                  </a:lnTo>
                  <a:lnTo>
                    <a:pt x="455" y="471"/>
                  </a:lnTo>
                  <a:lnTo>
                    <a:pt x="506" y="505"/>
                  </a:lnTo>
                  <a:lnTo>
                    <a:pt x="561" y="534"/>
                  </a:lnTo>
                  <a:lnTo>
                    <a:pt x="619" y="559"/>
                  </a:lnTo>
                  <a:lnTo>
                    <a:pt x="678" y="580"/>
                  </a:lnTo>
                  <a:lnTo>
                    <a:pt x="740" y="594"/>
                  </a:lnTo>
                  <a:lnTo>
                    <a:pt x="803" y="603"/>
                  </a:lnTo>
                  <a:lnTo>
                    <a:pt x="868" y="605"/>
                  </a:lnTo>
                  <a:lnTo>
                    <a:pt x="932" y="603"/>
                  </a:lnTo>
                  <a:lnTo>
                    <a:pt x="995" y="595"/>
                  </a:lnTo>
                  <a:lnTo>
                    <a:pt x="1055" y="580"/>
                  </a:lnTo>
                  <a:lnTo>
                    <a:pt x="1112" y="560"/>
                  </a:lnTo>
                  <a:lnTo>
                    <a:pt x="1168" y="535"/>
                  </a:lnTo>
                  <a:lnTo>
                    <a:pt x="1220" y="505"/>
                  </a:lnTo>
                  <a:lnTo>
                    <a:pt x="1269" y="471"/>
                  </a:lnTo>
                  <a:lnTo>
                    <a:pt x="1315" y="432"/>
                  </a:lnTo>
                  <a:lnTo>
                    <a:pt x="1357" y="388"/>
                  </a:lnTo>
                  <a:lnTo>
                    <a:pt x="1396" y="341"/>
                  </a:lnTo>
                  <a:lnTo>
                    <a:pt x="1431" y="289"/>
                  </a:lnTo>
                  <a:lnTo>
                    <a:pt x="1462" y="234"/>
                  </a:lnTo>
                  <a:lnTo>
                    <a:pt x="1488" y="176"/>
                  </a:lnTo>
                  <a:lnTo>
                    <a:pt x="1508" y="113"/>
                  </a:lnTo>
                  <a:lnTo>
                    <a:pt x="1524" y="48"/>
                  </a:lnTo>
                  <a:lnTo>
                    <a:pt x="1530" y="32"/>
                  </a:lnTo>
                  <a:lnTo>
                    <a:pt x="1539" y="19"/>
                  </a:lnTo>
                  <a:lnTo>
                    <a:pt x="1550" y="10"/>
                  </a:lnTo>
                  <a:lnTo>
                    <a:pt x="1565" y="3"/>
                  </a:lnTo>
                  <a:lnTo>
                    <a:pt x="1580" y="0"/>
                  </a:lnTo>
                  <a:lnTo>
                    <a:pt x="1597" y="1"/>
                  </a:lnTo>
                  <a:lnTo>
                    <a:pt x="1612" y="6"/>
                  </a:lnTo>
                  <a:lnTo>
                    <a:pt x="1625" y="15"/>
                  </a:lnTo>
                  <a:lnTo>
                    <a:pt x="1635" y="27"/>
                  </a:lnTo>
                  <a:lnTo>
                    <a:pt x="1643" y="41"/>
                  </a:lnTo>
                  <a:lnTo>
                    <a:pt x="1645" y="56"/>
                  </a:lnTo>
                  <a:lnTo>
                    <a:pt x="1644" y="72"/>
                  </a:lnTo>
                  <a:lnTo>
                    <a:pt x="1626" y="143"/>
                  </a:lnTo>
                  <a:lnTo>
                    <a:pt x="1604" y="213"/>
                  </a:lnTo>
                  <a:lnTo>
                    <a:pt x="1575" y="278"/>
                  </a:lnTo>
                  <a:lnTo>
                    <a:pt x="1543" y="340"/>
                  </a:lnTo>
                  <a:lnTo>
                    <a:pt x="1506" y="397"/>
                  </a:lnTo>
                  <a:lnTo>
                    <a:pt x="1465" y="451"/>
                  </a:lnTo>
                  <a:lnTo>
                    <a:pt x="1419" y="501"/>
                  </a:lnTo>
                  <a:lnTo>
                    <a:pt x="1370" y="546"/>
                  </a:lnTo>
                  <a:lnTo>
                    <a:pt x="1317" y="587"/>
                  </a:lnTo>
                  <a:lnTo>
                    <a:pt x="1262" y="623"/>
                  </a:lnTo>
                  <a:lnTo>
                    <a:pt x="1202" y="654"/>
                  </a:lnTo>
                  <a:lnTo>
                    <a:pt x="1140" y="680"/>
                  </a:lnTo>
                  <a:lnTo>
                    <a:pt x="1075" y="700"/>
                  </a:lnTo>
                  <a:lnTo>
                    <a:pt x="1009" y="714"/>
                  </a:lnTo>
                  <a:lnTo>
                    <a:pt x="940" y="724"/>
                  </a:lnTo>
                  <a:lnTo>
                    <a:pt x="868" y="727"/>
                  </a:lnTo>
                  <a:lnTo>
                    <a:pt x="800" y="724"/>
                  </a:lnTo>
                  <a:lnTo>
                    <a:pt x="731" y="716"/>
                  </a:lnTo>
                  <a:lnTo>
                    <a:pt x="665" y="702"/>
                  </a:lnTo>
                  <a:lnTo>
                    <a:pt x="601" y="682"/>
                  </a:lnTo>
                  <a:lnTo>
                    <a:pt x="539" y="658"/>
                  </a:lnTo>
                  <a:lnTo>
                    <a:pt x="480" y="629"/>
                  </a:lnTo>
                  <a:lnTo>
                    <a:pt x="423" y="596"/>
                  </a:lnTo>
                  <a:lnTo>
                    <a:pt x="369" y="558"/>
                  </a:lnTo>
                  <a:lnTo>
                    <a:pt x="318" y="516"/>
                  </a:lnTo>
                  <a:lnTo>
                    <a:pt x="271" y="469"/>
                  </a:lnTo>
                  <a:lnTo>
                    <a:pt x="227" y="420"/>
                  </a:lnTo>
                  <a:lnTo>
                    <a:pt x="188" y="367"/>
                  </a:lnTo>
                  <a:lnTo>
                    <a:pt x="153" y="311"/>
                  </a:lnTo>
                  <a:lnTo>
                    <a:pt x="122" y="251"/>
                  </a:lnTo>
                  <a:lnTo>
                    <a:pt x="122" y="485"/>
                  </a:lnTo>
                  <a:lnTo>
                    <a:pt x="0" y="4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00"/>
            <p:cNvSpPr>
              <a:spLocks/>
            </p:cNvSpPr>
            <p:nvPr/>
          </p:nvSpPr>
          <p:spPr bwMode="auto">
            <a:xfrm>
              <a:off x="6632576" y="5281613"/>
              <a:ext cx="260350" cy="104775"/>
            </a:xfrm>
            <a:custGeom>
              <a:avLst/>
              <a:gdLst>
                <a:gd name="T0" fmla="*/ 878 w 1646"/>
                <a:gd name="T1" fmla="*/ 3 h 667"/>
                <a:gd name="T2" fmla="*/ 1013 w 1646"/>
                <a:gd name="T3" fmla="*/ 27 h 667"/>
                <a:gd name="T4" fmla="*/ 1140 w 1646"/>
                <a:gd name="T5" fmla="*/ 72 h 667"/>
                <a:gd name="T6" fmla="*/ 1257 w 1646"/>
                <a:gd name="T7" fmla="*/ 138 h 667"/>
                <a:gd name="T8" fmla="*/ 1361 w 1646"/>
                <a:gd name="T9" fmla="*/ 223 h 667"/>
                <a:gd name="T10" fmla="*/ 1451 w 1646"/>
                <a:gd name="T11" fmla="*/ 326 h 667"/>
                <a:gd name="T12" fmla="*/ 1523 w 1646"/>
                <a:gd name="T13" fmla="*/ 442 h 667"/>
                <a:gd name="T14" fmla="*/ 1646 w 1646"/>
                <a:gd name="T15" fmla="*/ 181 h 667"/>
                <a:gd name="T16" fmla="*/ 1158 w 1646"/>
                <a:gd name="T17" fmla="*/ 667 h 667"/>
                <a:gd name="T18" fmla="*/ 1437 w 1646"/>
                <a:gd name="T19" fmla="*/ 546 h 667"/>
                <a:gd name="T20" fmla="*/ 1378 w 1646"/>
                <a:gd name="T21" fmla="*/ 434 h 667"/>
                <a:gd name="T22" fmla="*/ 1302 w 1646"/>
                <a:gd name="T23" fmla="*/ 337 h 667"/>
                <a:gd name="T24" fmla="*/ 1211 w 1646"/>
                <a:gd name="T25" fmla="*/ 255 h 667"/>
                <a:gd name="T26" fmla="*/ 1108 w 1646"/>
                <a:gd name="T27" fmla="*/ 191 h 667"/>
                <a:gd name="T28" fmla="*/ 994 w 1646"/>
                <a:gd name="T29" fmla="*/ 147 h 667"/>
                <a:gd name="T30" fmla="*/ 871 w 1646"/>
                <a:gd name="T31" fmla="*/ 124 h 667"/>
                <a:gd name="T32" fmla="*/ 745 w 1646"/>
                <a:gd name="T33" fmla="*/ 124 h 667"/>
                <a:gd name="T34" fmla="*/ 624 w 1646"/>
                <a:gd name="T35" fmla="*/ 146 h 667"/>
                <a:gd name="T36" fmla="*/ 509 w 1646"/>
                <a:gd name="T37" fmla="*/ 187 h 667"/>
                <a:gd name="T38" fmla="*/ 402 w 1646"/>
                <a:gd name="T39" fmla="*/ 246 h 667"/>
                <a:gd name="T40" fmla="*/ 308 w 1646"/>
                <a:gd name="T41" fmla="*/ 321 h 667"/>
                <a:gd name="T42" fmla="*/ 228 w 1646"/>
                <a:gd name="T43" fmla="*/ 410 h 667"/>
                <a:gd name="T44" fmla="*/ 164 w 1646"/>
                <a:gd name="T45" fmla="*/ 512 h 667"/>
                <a:gd name="T46" fmla="*/ 119 w 1646"/>
                <a:gd name="T47" fmla="*/ 623 h 667"/>
                <a:gd name="T48" fmla="*/ 103 w 1646"/>
                <a:gd name="T49" fmla="*/ 650 h 667"/>
                <a:gd name="T50" fmla="*/ 76 w 1646"/>
                <a:gd name="T51" fmla="*/ 665 h 667"/>
                <a:gd name="T52" fmla="*/ 44 w 1646"/>
                <a:gd name="T53" fmla="*/ 665 h 667"/>
                <a:gd name="T54" fmla="*/ 17 w 1646"/>
                <a:gd name="T55" fmla="*/ 648 h 667"/>
                <a:gd name="T56" fmla="*/ 2 w 1646"/>
                <a:gd name="T57" fmla="*/ 621 h 667"/>
                <a:gd name="T58" fmla="*/ 2 w 1646"/>
                <a:gd name="T59" fmla="*/ 589 h 667"/>
                <a:gd name="T60" fmla="*/ 51 w 1646"/>
                <a:gd name="T61" fmla="*/ 464 h 667"/>
                <a:gd name="T62" fmla="*/ 119 w 1646"/>
                <a:gd name="T63" fmla="*/ 351 h 667"/>
                <a:gd name="T64" fmla="*/ 204 w 1646"/>
                <a:gd name="T65" fmla="*/ 250 h 667"/>
                <a:gd name="T66" fmla="*/ 304 w 1646"/>
                <a:gd name="T67" fmla="*/ 164 h 667"/>
                <a:gd name="T68" fmla="*/ 415 w 1646"/>
                <a:gd name="T69" fmla="*/ 95 h 667"/>
                <a:gd name="T70" fmla="*/ 539 w 1646"/>
                <a:gd name="T71" fmla="*/ 43 h 667"/>
                <a:gd name="T72" fmla="*/ 670 w 1646"/>
                <a:gd name="T73" fmla="*/ 11 h 667"/>
                <a:gd name="T74" fmla="*/ 807 w 1646"/>
                <a:gd name="T75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6" h="667">
                  <a:moveTo>
                    <a:pt x="807" y="0"/>
                  </a:moveTo>
                  <a:lnTo>
                    <a:pt x="878" y="3"/>
                  </a:lnTo>
                  <a:lnTo>
                    <a:pt x="946" y="12"/>
                  </a:lnTo>
                  <a:lnTo>
                    <a:pt x="1013" y="27"/>
                  </a:lnTo>
                  <a:lnTo>
                    <a:pt x="1078" y="47"/>
                  </a:lnTo>
                  <a:lnTo>
                    <a:pt x="1140" y="72"/>
                  </a:lnTo>
                  <a:lnTo>
                    <a:pt x="1201" y="104"/>
                  </a:lnTo>
                  <a:lnTo>
                    <a:pt x="1257" y="138"/>
                  </a:lnTo>
                  <a:lnTo>
                    <a:pt x="1312" y="179"/>
                  </a:lnTo>
                  <a:lnTo>
                    <a:pt x="1361" y="223"/>
                  </a:lnTo>
                  <a:lnTo>
                    <a:pt x="1408" y="272"/>
                  </a:lnTo>
                  <a:lnTo>
                    <a:pt x="1451" y="326"/>
                  </a:lnTo>
                  <a:lnTo>
                    <a:pt x="1489" y="382"/>
                  </a:lnTo>
                  <a:lnTo>
                    <a:pt x="1523" y="442"/>
                  </a:lnTo>
                  <a:lnTo>
                    <a:pt x="1523" y="181"/>
                  </a:lnTo>
                  <a:lnTo>
                    <a:pt x="1646" y="181"/>
                  </a:lnTo>
                  <a:lnTo>
                    <a:pt x="1646" y="667"/>
                  </a:lnTo>
                  <a:lnTo>
                    <a:pt x="1158" y="667"/>
                  </a:lnTo>
                  <a:lnTo>
                    <a:pt x="1158" y="546"/>
                  </a:lnTo>
                  <a:lnTo>
                    <a:pt x="1437" y="546"/>
                  </a:lnTo>
                  <a:lnTo>
                    <a:pt x="1409" y="488"/>
                  </a:lnTo>
                  <a:lnTo>
                    <a:pt x="1378" y="434"/>
                  </a:lnTo>
                  <a:lnTo>
                    <a:pt x="1342" y="383"/>
                  </a:lnTo>
                  <a:lnTo>
                    <a:pt x="1302" y="337"/>
                  </a:lnTo>
                  <a:lnTo>
                    <a:pt x="1258" y="294"/>
                  </a:lnTo>
                  <a:lnTo>
                    <a:pt x="1211" y="255"/>
                  </a:lnTo>
                  <a:lnTo>
                    <a:pt x="1161" y="220"/>
                  </a:lnTo>
                  <a:lnTo>
                    <a:pt x="1108" y="191"/>
                  </a:lnTo>
                  <a:lnTo>
                    <a:pt x="1051" y="166"/>
                  </a:lnTo>
                  <a:lnTo>
                    <a:pt x="994" y="147"/>
                  </a:lnTo>
                  <a:lnTo>
                    <a:pt x="933" y="133"/>
                  </a:lnTo>
                  <a:lnTo>
                    <a:pt x="871" y="124"/>
                  </a:lnTo>
                  <a:lnTo>
                    <a:pt x="807" y="121"/>
                  </a:lnTo>
                  <a:lnTo>
                    <a:pt x="745" y="124"/>
                  </a:lnTo>
                  <a:lnTo>
                    <a:pt x="683" y="132"/>
                  </a:lnTo>
                  <a:lnTo>
                    <a:pt x="624" y="146"/>
                  </a:lnTo>
                  <a:lnTo>
                    <a:pt x="565" y="164"/>
                  </a:lnTo>
                  <a:lnTo>
                    <a:pt x="509" y="187"/>
                  </a:lnTo>
                  <a:lnTo>
                    <a:pt x="455" y="214"/>
                  </a:lnTo>
                  <a:lnTo>
                    <a:pt x="402" y="246"/>
                  </a:lnTo>
                  <a:lnTo>
                    <a:pt x="354" y="282"/>
                  </a:lnTo>
                  <a:lnTo>
                    <a:pt x="308" y="321"/>
                  </a:lnTo>
                  <a:lnTo>
                    <a:pt x="266" y="364"/>
                  </a:lnTo>
                  <a:lnTo>
                    <a:pt x="228" y="410"/>
                  </a:lnTo>
                  <a:lnTo>
                    <a:pt x="194" y="459"/>
                  </a:lnTo>
                  <a:lnTo>
                    <a:pt x="164" y="512"/>
                  </a:lnTo>
                  <a:lnTo>
                    <a:pt x="139" y="567"/>
                  </a:lnTo>
                  <a:lnTo>
                    <a:pt x="119" y="623"/>
                  </a:lnTo>
                  <a:lnTo>
                    <a:pt x="113" y="638"/>
                  </a:lnTo>
                  <a:lnTo>
                    <a:pt x="103" y="650"/>
                  </a:lnTo>
                  <a:lnTo>
                    <a:pt x="90" y="659"/>
                  </a:lnTo>
                  <a:lnTo>
                    <a:pt x="76" y="665"/>
                  </a:lnTo>
                  <a:lnTo>
                    <a:pt x="61" y="667"/>
                  </a:lnTo>
                  <a:lnTo>
                    <a:pt x="44" y="665"/>
                  </a:lnTo>
                  <a:lnTo>
                    <a:pt x="29" y="658"/>
                  </a:lnTo>
                  <a:lnTo>
                    <a:pt x="17" y="648"/>
                  </a:lnTo>
                  <a:lnTo>
                    <a:pt x="8" y="636"/>
                  </a:lnTo>
                  <a:lnTo>
                    <a:pt x="2" y="621"/>
                  </a:lnTo>
                  <a:lnTo>
                    <a:pt x="0" y="605"/>
                  </a:lnTo>
                  <a:lnTo>
                    <a:pt x="2" y="589"/>
                  </a:lnTo>
                  <a:lnTo>
                    <a:pt x="24" y="526"/>
                  </a:lnTo>
                  <a:lnTo>
                    <a:pt x="51" y="464"/>
                  </a:lnTo>
                  <a:lnTo>
                    <a:pt x="82" y="406"/>
                  </a:lnTo>
                  <a:lnTo>
                    <a:pt x="119" y="351"/>
                  </a:lnTo>
                  <a:lnTo>
                    <a:pt x="159" y="299"/>
                  </a:lnTo>
                  <a:lnTo>
                    <a:pt x="204" y="250"/>
                  </a:lnTo>
                  <a:lnTo>
                    <a:pt x="252" y="205"/>
                  </a:lnTo>
                  <a:lnTo>
                    <a:pt x="304" y="164"/>
                  </a:lnTo>
                  <a:lnTo>
                    <a:pt x="358" y="127"/>
                  </a:lnTo>
                  <a:lnTo>
                    <a:pt x="415" y="95"/>
                  </a:lnTo>
                  <a:lnTo>
                    <a:pt x="476" y="67"/>
                  </a:lnTo>
                  <a:lnTo>
                    <a:pt x="539" y="43"/>
                  </a:lnTo>
                  <a:lnTo>
                    <a:pt x="603" y="25"/>
                  </a:lnTo>
                  <a:lnTo>
                    <a:pt x="670" y="11"/>
                  </a:lnTo>
                  <a:lnTo>
                    <a:pt x="738" y="3"/>
                  </a:lnTo>
                  <a:lnTo>
                    <a:pt x="8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01"/>
            <p:cNvSpPr>
              <a:spLocks noEditPoints="1"/>
            </p:cNvSpPr>
            <p:nvPr/>
          </p:nvSpPr>
          <p:spPr bwMode="auto">
            <a:xfrm>
              <a:off x="6443663" y="5099050"/>
              <a:ext cx="106363" cy="106362"/>
            </a:xfrm>
            <a:custGeom>
              <a:avLst/>
              <a:gdLst>
                <a:gd name="T0" fmla="*/ 303 w 678"/>
                <a:gd name="T1" fmla="*/ 124 h 675"/>
                <a:gd name="T2" fmla="*/ 239 w 678"/>
                <a:gd name="T3" fmla="*/ 145 h 675"/>
                <a:gd name="T4" fmla="*/ 185 w 678"/>
                <a:gd name="T5" fmla="*/ 185 h 675"/>
                <a:gd name="T6" fmla="*/ 146 w 678"/>
                <a:gd name="T7" fmla="*/ 239 h 675"/>
                <a:gd name="T8" fmla="*/ 124 w 678"/>
                <a:gd name="T9" fmla="*/ 302 h 675"/>
                <a:gd name="T10" fmla="*/ 124 w 678"/>
                <a:gd name="T11" fmla="*/ 373 h 675"/>
                <a:gd name="T12" fmla="*/ 146 w 678"/>
                <a:gd name="T13" fmla="*/ 437 h 675"/>
                <a:gd name="T14" fmla="*/ 185 w 678"/>
                <a:gd name="T15" fmla="*/ 490 h 675"/>
                <a:gd name="T16" fmla="*/ 239 w 678"/>
                <a:gd name="T17" fmla="*/ 530 h 675"/>
                <a:gd name="T18" fmla="*/ 303 w 678"/>
                <a:gd name="T19" fmla="*/ 551 h 675"/>
                <a:gd name="T20" fmla="*/ 374 w 678"/>
                <a:gd name="T21" fmla="*/ 551 h 675"/>
                <a:gd name="T22" fmla="*/ 439 w 678"/>
                <a:gd name="T23" fmla="*/ 530 h 675"/>
                <a:gd name="T24" fmla="*/ 492 w 678"/>
                <a:gd name="T25" fmla="*/ 490 h 675"/>
                <a:gd name="T26" fmla="*/ 532 w 678"/>
                <a:gd name="T27" fmla="*/ 437 h 675"/>
                <a:gd name="T28" fmla="*/ 554 w 678"/>
                <a:gd name="T29" fmla="*/ 373 h 675"/>
                <a:gd name="T30" fmla="*/ 554 w 678"/>
                <a:gd name="T31" fmla="*/ 302 h 675"/>
                <a:gd name="T32" fmla="*/ 532 w 678"/>
                <a:gd name="T33" fmla="*/ 239 h 675"/>
                <a:gd name="T34" fmla="*/ 492 w 678"/>
                <a:gd name="T35" fmla="*/ 185 h 675"/>
                <a:gd name="T36" fmla="*/ 439 w 678"/>
                <a:gd name="T37" fmla="*/ 145 h 675"/>
                <a:gd name="T38" fmla="*/ 374 w 678"/>
                <a:gd name="T39" fmla="*/ 124 h 675"/>
                <a:gd name="T40" fmla="*/ 339 w 678"/>
                <a:gd name="T41" fmla="*/ 0 h 675"/>
                <a:gd name="T42" fmla="*/ 429 w 678"/>
                <a:gd name="T43" fmla="*/ 12 h 675"/>
                <a:gd name="T44" fmla="*/ 511 w 678"/>
                <a:gd name="T45" fmla="*/ 45 h 675"/>
                <a:gd name="T46" fmla="*/ 579 w 678"/>
                <a:gd name="T47" fmla="*/ 98 h 675"/>
                <a:gd name="T48" fmla="*/ 632 w 678"/>
                <a:gd name="T49" fmla="*/ 167 h 675"/>
                <a:gd name="T50" fmla="*/ 666 w 678"/>
                <a:gd name="T51" fmla="*/ 247 h 675"/>
                <a:gd name="T52" fmla="*/ 678 w 678"/>
                <a:gd name="T53" fmla="*/ 338 h 675"/>
                <a:gd name="T54" fmla="*/ 666 w 678"/>
                <a:gd name="T55" fmla="*/ 428 h 675"/>
                <a:gd name="T56" fmla="*/ 632 w 678"/>
                <a:gd name="T57" fmla="*/ 507 h 675"/>
                <a:gd name="T58" fmla="*/ 579 w 678"/>
                <a:gd name="T59" fmla="*/ 577 h 675"/>
                <a:gd name="T60" fmla="*/ 511 w 678"/>
                <a:gd name="T61" fmla="*/ 629 h 675"/>
                <a:gd name="T62" fmla="*/ 429 w 678"/>
                <a:gd name="T63" fmla="*/ 663 h 675"/>
                <a:gd name="T64" fmla="*/ 339 w 678"/>
                <a:gd name="T65" fmla="*/ 675 h 675"/>
                <a:gd name="T66" fmla="*/ 249 w 678"/>
                <a:gd name="T67" fmla="*/ 663 h 675"/>
                <a:gd name="T68" fmla="*/ 168 w 678"/>
                <a:gd name="T69" fmla="*/ 629 h 675"/>
                <a:gd name="T70" fmla="*/ 100 w 678"/>
                <a:gd name="T71" fmla="*/ 577 h 675"/>
                <a:gd name="T72" fmla="*/ 46 w 678"/>
                <a:gd name="T73" fmla="*/ 507 h 675"/>
                <a:gd name="T74" fmla="*/ 12 w 678"/>
                <a:gd name="T75" fmla="*/ 428 h 675"/>
                <a:gd name="T76" fmla="*/ 0 w 678"/>
                <a:gd name="T77" fmla="*/ 338 h 675"/>
                <a:gd name="T78" fmla="*/ 12 w 678"/>
                <a:gd name="T79" fmla="*/ 247 h 675"/>
                <a:gd name="T80" fmla="*/ 46 w 678"/>
                <a:gd name="T81" fmla="*/ 167 h 675"/>
                <a:gd name="T82" fmla="*/ 100 w 678"/>
                <a:gd name="T83" fmla="*/ 98 h 675"/>
                <a:gd name="T84" fmla="*/ 168 w 678"/>
                <a:gd name="T85" fmla="*/ 45 h 675"/>
                <a:gd name="T86" fmla="*/ 249 w 678"/>
                <a:gd name="T87" fmla="*/ 12 h 675"/>
                <a:gd name="T88" fmla="*/ 339 w 678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5">
                  <a:moveTo>
                    <a:pt x="339" y="121"/>
                  </a:moveTo>
                  <a:lnTo>
                    <a:pt x="303" y="124"/>
                  </a:lnTo>
                  <a:lnTo>
                    <a:pt x="271" y="132"/>
                  </a:lnTo>
                  <a:lnTo>
                    <a:pt x="239" y="145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0"/>
                  </a:lnTo>
                  <a:lnTo>
                    <a:pt x="146" y="239"/>
                  </a:lnTo>
                  <a:lnTo>
                    <a:pt x="133" y="269"/>
                  </a:lnTo>
                  <a:lnTo>
                    <a:pt x="124" y="302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0"/>
                  </a:lnTo>
                  <a:lnTo>
                    <a:pt x="210" y="512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1"/>
                  </a:lnTo>
                  <a:lnTo>
                    <a:pt x="339" y="554"/>
                  </a:lnTo>
                  <a:lnTo>
                    <a:pt x="374" y="551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2"/>
                  </a:lnTo>
                  <a:lnTo>
                    <a:pt x="492" y="490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3"/>
                  </a:lnTo>
                  <a:lnTo>
                    <a:pt x="556" y="338"/>
                  </a:lnTo>
                  <a:lnTo>
                    <a:pt x="554" y="302"/>
                  </a:lnTo>
                  <a:lnTo>
                    <a:pt x="545" y="269"/>
                  </a:lnTo>
                  <a:lnTo>
                    <a:pt x="532" y="239"/>
                  </a:lnTo>
                  <a:lnTo>
                    <a:pt x="515" y="210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5"/>
                  </a:lnTo>
                  <a:lnTo>
                    <a:pt x="408" y="132"/>
                  </a:lnTo>
                  <a:lnTo>
                    <a:pt x="374" y="124"/>
                  </a:lnTo>
                  <a:lnTo>
                    <a:pt x="339" y="121"/>
                  </a:lnTo>
                  <a:close/>
                  <a:moveTo>
                    <a:pt x="339" y="0"/>
                  </a:moveTo>
                  <a:lnTo>
                    <a:pt x="385" y="2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5"/>
                  </a:lnTo>
                  <a:lnTo>
                    <a:pt x="546" y="70"/>
                  </a:lnTo>
                  <a:lnTo>
                    <a:pt x="579" y="98"/>
                  </a:lnTo>
                  <a:lnTo>
                    <a:pt x="607" y="131"/>
                  </a:lnTo>
                  <a:lnTo>
                    <a:pt x="632" y="167"/>
                  </a:lnTo>
                  <a:lnTo>
                    <a:pt x="652" y="206"/>
                  </a:lnTo>
                  <a:lnTo>
                    <a:pt x="666" y="247"/>
                  </a:lnTo>
                  <a:lnTo>
                    <a:pt x="676" y="292"/>
                  </a:lnTo>
                  <a:lnTo>
                    <a:pt x="678" y="338"/>
                  </a:lnTo>
                  <a:lnTo>
                    <a:pt x="676" y="383"/>
                  </a:lnTo>
                  <a:lnTo>
                    <a:pt x="666" y="428"/>
                  </a:lnTo>
                  <a:lnTo>
                    <a:pt x="652" y="469"/>
                  </a:lnTo>
                  <a:lnTo>
                    <a:pt x="632" y="507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5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3"/>
                  </a:lnTo>
                  <a:lnTo>
                    <a:pt x="385" y="672"/>
                  </a:lnTo>
                  <a:lnTo>
                    <a:pt x="339" y="675"/>
                  </a:lnTo>
                  <a:lnTo>
                    <a:pt x="293" y="672"/>
                  </a:lnTo>
                  <a:lnTo>
                    <a:pt x="249" y="663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5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7"/>
                  </a:lnTo>
                  <a:lnTo>
                    <a:pt x="26" y="469"/>
                  </a:lnTo>
                  <a:lnTo>
                    <a:pt x="12" y="428"/>
                  </a:lnTo>
                  <a:lnTo>
                    <a:pt x="3" y="383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2" y="247"/>
                  </a:lnTo>
                  <a:lnTo>
                    <a:pt x="26" y="206"/>
                  </a:lnTo>
                  <a:lnTo>
                    <a:pt x="46" y="167"/>
                  </a:lnTo>
                  <a:lnTo>
                    <a:pt x="70" y="131"/>
                  </a:lnTo>
                  <a:lnTo>
                    <a:pt x="100" y="98"/>
                  </a:lnTo>
                  <a:lnTo>
                    <a:pt x="132" y="70"/>
                  </a:lnTo>
                  <a:lnTo>
                    <a:pt x="168" y="45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2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02"/>
            <p:cNvSpPr>
              <a:spLocks/>
            </p:cNvSpPr>
            <p:nvPr/>
          </p:nvSpPr>
          <p:spPr bwMode="auto">
            <a:xfrm>
              <a:off x="6400801" y="5156200"/>
              <a:ext cx="454025" cy="220662"/>
            </a:xfrm>
            <a:custGeom>
              <a:avLst/>
              <a:gdLst>
                <a:gd name="T0" fmla="*/ 2068 w 2864"/>
                <a:gd name="T1" fmla="*/ 0 h 1395"/>
                <a:gd name="T2" fmla="*/ 2085 w 2864"/>
                <a:gd name="T3" fmla="*/ 1 h 1395"/>
                <a:gd name="T4" fmla="*/ 2100 w 2864"/>
                <a:gd name="T5" fmla="*/ 6 h 1395"/>
                <a:gd name="T6" fmla="*/ 2113 w 2864"/>
                <a:gd name="T7" fmla="*/ 16 h 1395"/>
                <a:gd name="T8" fmla="*/ 2844 w 2864"/>
                <a:gd name="T9" fmla="*/ 682 h 1395"/>
                <a:gd name="T10" fmla="*/ 2854 w 2864"/>
                <a:gd name="T11" fmla="*/ 695 h 1395"/>
                <a:gd name="T12" fmla="*/ 2860 w 2864"/>
                <a:gd name="T13" fmla="*/ 709 h 1395"/>
                <a:gd name="T14" fmla="*/ 2864 w 2864"/>
                <a:gd name="T15" fmla="*/ 724 h 1395"/>
                <a:gd name="T16" fmla="*/ 2863 w 2864"/>
                <a:gd name="T17" fmla="*/ 740 h 1395"/>
                <a:gd name="T18" fmla="*/ 2857 w 2864"/>
                <a:gd name="T19" fmla="*/ 754 h 1395"/>
                <a:gd name="T20" fmla="*/ 2847 w 2864"/>
                <a:gd name="T21" fmla="*/ 768 h 1395"/>
                <a:gd name="T22" fmla="*/ 2835 w 2864"/>
                <a:gd name="T23" fmla="*/ 778 h 1395"/>
                <a:gd name="T24" fmla="*/ 2820 w 2864"/>
                <a:gd name="T25" fmla="*/ 785 h 1395"/>
                <a:gd name="T26" fmla="*/ 2805 w 2864"/>
                <a:gd name="T27" fmla="*/ 788 h 1395"/>
                <a:gd name="T28" fmla="*/ 2790 w 2864"/>
                <a:gd name="T29" fmla="*/ 787 h 1395"/>
                <a:gd name="T30" fmla="*/ 2775 w 2864"/>
                <a:gd name="T31" fmla="*/ 781 h 1395"/>
                <a:gd name="T32" fmla="*/ 2762 w 2864"/>
                <a:gd name="T33" fmla="*/ 772 h 1395"/>
                <a:gd name="T34" fmla="*/ 2075 w 2864"/>
                <a:gd name="T35" fmla="*/ 146 h 1395"/>
                <a:gd name="T36" fmla="*/ 1516 w 2864"/>
                <a:gd name="T37" fmla="*/ 756 h 1395"/>
                <a:gd name="T38" fmla="*/ 1627 w 2864"/>
                <a:gd name="T39" fmla="*/ 867 h 1395"/>
                <a:gd name="T40" fmla="*/ 1637 w 2864"/>
                <a:gd name="T41" fmla="*/ 879 h 1395"/>
                <a:gd name="T42" fmla="*/ 1643 w 2864"/>
                <a:gd name="T43" fmla="*/ 894 h 1395"/>
                <a:gd name="T44" fmla="*/ 1645 w 2864"/>
                <a:gd name="T45" fmla="*/ 909 h 1395"/>
                <a:gd name="T46" fmla="*/ 1643 w 2864"/>
                <a:gd name="T47" fmla="*/ 925 h 1395"/>
                <a:gd name="T48" fmla="*/ 1637 w 2864"/>
                <a:gd name="T49" fmla="*/ 939 h 1395"/>
                <a:gd name="T50" fmla="*/ 1627 w 2864"/>
                <a:gd name="T51" fmla="*/ 952 h 1395"/>
                <a:gd name="T52" fmla="*/ 1614 w 2864"/>
                <a:gd name="T53" fmla="*/ 962 h 1395"/>
                <a:gd name="T54" fmla="*/ 1600 w 2864"/>
                <a:gd name="T55" fmla="*/ 968 h 1395"/>
                <a:gd name="T56" fmla="*/ 1583 w 2864"/>
                <a:gd name="T57" fmla="*/ 969 h 1395"/>
                <a:gd name="T58" fmla="*/ 1568 w 2864"/>
                <a:gd name="T59" fmla="*/ 968 h 1395"/>
                <a:gd name="T60" fmla="*/ 1554 w 2864"/>
                <a:gd name="T61" fmla="*/ 962 h 1395"/>
                <a:gd name="T62" fmla="*/ 1541 w 2864"/>
                <a:gd name="T63" fmla="*/ 952 h 1395"/>
                <a:gd name="T64" fmla="*/ 1095 w 2864"/>
                <a:gd name="T65" fmla="*/ 508 h 1395"/>
                <a:gd name="T66" fmla="*/ 100 w 2864"/>
                <a:gd name="T67" fmla="*/ 1379 h 1395"/>
                <a:gd name="T68" fmla="*/ 89 w 2864"/>
                <a:gd name="T69" fmla="*/ 1388 h 1395"/>
                <a:gd name="T70" fmla="*/ 74 w 2864"/>
                <a:gd name="T71" fmla="*/ 1392 h 1395"/>
                <a:gd name="T72" fmla="*/ 60 w 2864"/>
                <a:gd name="T73" fmla="*/ 1395 h 1395"/>
                <a:gd name="T74" fmla="*/ 44 w 2864"/>
                <a:gd name="T75" fmla="*/ 1392 h 1395"/>
                <a:gd name="T76" fmla="*/ 28 w 2864"/>
                <a:gd name="T77" fmla="*/ 1385 h 1395"/>
                <a:gd name="T78" fmla="*/ 15 w 2864"/>
                <a:gd name="T79" fmla="*/ 1374 h 1395"/>
                <a:gd name="T80" fmla="*/ 6 w 2864"/>
                <a:gd name="T81" fmla="*/ 1360 h 1395"/>
                <a:gd name="T82" fmla="*/ 1 w 2864"/>
                <a:gd name="T83" fmla="*/ 1345 h 1395"/>
                <a:gd name="T84" fmla="*/ 0 w 2864"/>
                <a:gd name="T85" fmla="*/ 1330 h 1395"/>
                <a:gd name="T86" fmla="*/ 3 w 2864"/>
                <a:gd name="T87" fmla="*/ 1315 h 1395"/>
                <a:gd name="T88" fmla="*/ 9 w 2864"/>
                <a:gd name="T89" fmla="*/ 1301 h 1395"/>
                <a:gd name="T90" fmla="*/ 20 w 2864"/>
                <a:gd name="T91" fmla="*/ 1288 h 1395"/>
                <a:gd name="T92" fmla="*/ 1057 w 2864"/>
                <a:gd name="T93" fmla="*/ 380 h 1395"/>
                <a:gd name="T94" fmla="*/ 1073 w 2864"/>
                <a:gd name="T95" fmla="*/ 369 h 1395"/>
                <a:gd name="T96" fmla="*/ 1090 w 2864"/>
                <a:gd name="T97" fmla="*/ 365 h 1395"/>
                <a:gd name="T98" fmla="*/ 1108 w 2864"/>
                <a:gd name="T99" fmla="*/ 366 h 1395"/>
                <a:gd name="T100" fmla="*/ 1126 w 2864"/>
                <a:gd name="T101" fmla="*/ 371 h 1395"/>
                <a:gd name="T102" fmla="*/ 1141 w 2864"/>
                <a:gd name="T103" fmla="*/ 382 h 1395"/>
                <a:gd name="T104" fmla="*/ 1429 w 2864"/>
                <a:gd name="T105" fmla="*/ 670 h 1395"/>
                <a:gd name="T106" fmla="*/ 2026 w 2864"/>
                <a:gd name="T107" fmla="*/ 19 h 1395"/>
                <a:gd name="T108" fmla="*/ 2039 w 2864"/>
                <a:gd name="T109" fmla="*/ 10 h 1395"/>
                <a:gd name="T110" fmla="*/ 2053 w 2864"/>
                <a:gd name="T111" fmla="*/ 2 h 1395"/>
                <a:gd name="T112" fmla="*/ 2068 w 286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5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40"/>
                  </a:lnTo>
                  <a:lnTo>
                    <a:pt x="2857" y="754"/>
                  </a:lnTo>
                  <a:lnTo>
                    <a:pt x="2847" y="768"/>
                  </a:lnTo>
                  <a:lnTo>
                    <a:pt x="2835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7"/>
                  </a:lnTo>
                  <a:lnTo>
                    <a:pt x="2775" y="781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6" y="756"/>
                  </a:lnTo>
                  <a:lnTo>
                    <a:pt x="1627" y="867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5" y="909"/>
                  </a:lnTo>
                  <a:lnTo>
                    <a:pt x="1643" y="925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8"/>
                  </a:lnTo>
                  <a:lnTo>
                    <a:pt x="1583" y="969"/>
                  </a:lnTo>
                  <a:lnTo>
                    <a:pt x="1568" y="968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5" y="508"/>
                  </a:lnTo>
                  <a:lnTo>
                    <a:pt x="100" y="1379"/>
                  </a:lnTo>
                  <a:lnTo>
                    <a:pt x="89" y="1388"/>
                  </a:lnTo>
                  <a:lnTo>
                    <a:pt x="74" y="1392"/>
                  </a:lnTo>
                  <a:lnTo>
                    <a:pt x="60" y="1395"/>
                  </a:lnTo>
                  <a:lnTo>
                    <a:pt x="44" y="1392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57" y="380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6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70"/>
                  </a:lnTo>
                  <a:lnTo>
                    <a:pt x="2026" y="19"/>
                  </a:lnTo>
                  <a:lnTo>
                    <a:pt x="2039" y="10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03"/>
            <p:cNvSpPr>
              <a:spLocks/>
            </p:cNvSpPr>
            <p:nvPr/>
          </p:nvSpPr>
          <p:spPr bwMode="auto">
            <a:xfrm>
              <a:off x="6342063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517 h 2790"/>
                <a:gd name="T16" fmla="*/ 3531 w 3534"/>
                <a:gd name="T17" fmla="*/ 1535 h 2790"/>
                <a:gd name="T18" fmla="*/ 3523 w 3534"/>
                <a:gd name="T19" fmla="*/ 1553 h 2790"/>
                <a:gd name="T20" fmla="*/ 3509 w 3534"/>
                <a:gd name="T21" fmla="*/ 1566 h 2790"/>
                <a:gd name="T22" fmla="*/ 3493 w 3534"/>
                <a:gd name="T23" fmla="*/ 1574 h 2790"/>
                <a:gd name="T24" fmla="*/ 3474 w 3534"/>
                <a:gd name="T25" fmla="*/ 1577 h 2790"/>
                <a:gd name="T26" fmla="*/ 3454 w 3534"/>
                <a:gd name="T27" fmla="*/ 1574 h 2790"/>
                <a:gd name="T28" fmla="*/ 3438 w 3534"/>
                <a:gd name="T29" fmla="*/ 1566 h 2790"/>
                <a:gd name="T30" fmla="*/ 3424 w 3534"/>
                <a:gd name="T31" fmla="*/ 1553 h 2790"/>
                <a:gd name="T32" fmla="*/ 3415 w 3534"/>
                <a:gd name="T33" fmla="*/ 1535 h 2790"/>
                <a:gd name="T34" fmla="*/ 3413 w 3534"/>
                <a:gd name="T35" fmla="*/ 1517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462 w 3534"/>
                <a:gd name="T43" fmla="*/ 2669 h 2790"/>
                <a:gd name="T44" fmla="*/ 1482 w 3534"/>
                <a:gd name="T45" fmla="*/ 2672 h 2790"/>
                <a:gd name="T46" fmla="*/ 1498 w 3534"/>
                <a:gd name="T47" fmla="*/ 2681 h 2790"/>
                <a:gd name="T48" fmla="*/ 1511 w 3534"/>
                <a:gd name="T49" fmla="*/ 2694 h 2790"/>
                <a:gd name="T50" fmla="*/ 1520 w 3534"/>
                <a:gd name="T51" fmla="*/ 2710 h 2790"/>
                <a:gd name="T52" fmla="*/ 1523 w 3534"/>
                <a:gd name="T53" fmla="*/ 2729 h 2790"/>
                <a:gd name="T54" fmla="*/ 1520 w 3534"/>
                <a:gd name="T55" fmla="*/ 2749 h 2790"/>
                <a:gd name="T56" fmla="*/ 1511 w 3534"/>
                <a:gd name="T57" fmla="*/ 2765 h 2790"/>
                <a:gd name="T58" fmla="*/ 1498 w 3534"/>
                <a:gd name="T59" fmla="*/ 2778 h 2790"/>
                <a:gd name="T60" fmla="*/ 1482 w 3534"/>
                <a:gd name="T61" fmla="*/ 2786 h 2790"/>
                <a:gd name="T62" fmla="*/ 1462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517"/>
                  </a:lnTo>
                  <a:lnTo>
                    <a:pt x="3531" y="1535"/>
                  </a:lnTo>
                  <a:lnTo>
                    <a:pt x="3523" y="1553"/>
                  </a:lnTo>
                  <a:lnTo>
                    <a:pt x="3509" y="1566"/>
                  </a:lnTo>
                  <a:lnTo>
                    <a:pt x="3493" y="1574"/>
                  </a:lnTo>
                  <a:lnTo>
                    <a:pt x="3474" y="1577"/>
                  </a:lnTo>
                  <a:lnTo>
                    <a:pt x="3454" y="1574"/>
                  </a:lnTo>
                  <a:lnTo>
                    <a:pt x="3438" y="1566"/>
                  </a:lnTo>
                  <a:lnTo>
                    <a:pt x="3424" y="1553"/>
                  </a:lnTo>
                  <a:lnTo>
                    <a:pt x="3415" y="1535"/>
                  </a:lnTo>
                  <a:lnTo>
                    <a:pt x="3413" y="1517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462" y="2669"/>
                  </a:lnTo>
                  <a:lnTo>
                    <a:pt x="1482" y="2672"/>
                  </a:lnTo>
                  <a:lnTo>
                    <a:pt x="1498" y="2681"/>
                  </a:lnTo>
                  <a:lnTo>
                    <a:pt x="1511" y="2694"/>
                  </a:lnTo>
                  <a:lnTo>
                    <a:pt x="1520" y="2710"/>
                  </a:lnTo>
                  <a:lnTo>
                    <a:pt x="1523" y="2729"/>
                  </a:lnTo>
                  <a:lnTo>
                    <a:pt x="1520" y="2749"/>
                  </a:lnTo>
                  <a:lnTo>
                    <a:pt x="1511" y="2765"/>
                  </a:lnTo>
                  <a:lnTo>
                    <a:pt x="1498" y="2778"/>
                  </a:lnTo>
                  <a:lnTo>
                    <a:pt x="1482" y="2786"/>
                  </a:lnTo>
                  <a:lnTo>
                    <a:pt x="1462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5343433" y="5021263"/>
            <a:ext cx="560388" cy="519112"/>
            <a:chOff x="5340350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02" name="Freeform 208"/>
            <p:cNvSpPr>
              <a:spLocks noEditPoints="1"/>
            </p:cNvSpPr>
            <p:nvPr/>
          </p:nvSpPr>
          <p:spPr bwMode="auto">
            <a:xfrm>
              <a:off x="5640388" y="5310188"/>
              <a:ext cx="231775" cy="230187"/>
            </a:xfrm>
            <a:custGeom>
              <a:avLst/>
              <a:gdLst>
                <a:gd name="T0" fmla="*/ 121 w 1462"/>
                <a:gd name="T1" fmla="*/ 122 h 1456"/>
                <a:gd name="T2" fmla="*/ 121 w 1462"/>
                <a:gd name="T3" fmla="*/ 1334 h 1456"/>
                <a:gd name="T4" fmla="*/ 1341 w 1462"/>
                <a:gd name="T5" fmla="*/ 1334 h 1456"/>
                <a:gd name="T6" fmla="*/ 1341 w 1462"/>
                <a:gd name="T7" fmla="*/ 122 h 1456"/>
                <a:gd name="T8" fmla="*/ 792 w 1462"/>
                <a:gd name="T9" fmla="*/ 122 h 1456"/>
                <a:gd name="T10" fmla="*/ 792 w 1462"/>
                <a:gd name="T11" fmla="*/ 885 h 1456"/>
                <a:gd name="T12" fmla="*/ 1054 w 1462"/>
                <a:gd name="T13" fmla="*/ 625 h 1456"/>
                <a:gd name="T14" fmla="*/ 1140 w 1462"/>
                <a:gd name="T15" fmla="*/ 711 h 1456"/>
                <a:gd name="T16" fmla="*/ 731 w 1462"/>
                <a:gd name="T17" fmla="*/ 1117 h 1456"/>
                <a:gd name="T18" fmla="*/ 323 w 1462"/>
                <a:gd name="T19" fmla="*/ 711 h 1456"/>
                <a:gd name="T20" fmla="*/ 409 w 1462"/>
                <a:gd name="T21" fmla="*/ 625 h 1456"/>
                <a:gd name="T22" fmla="*/ 670 w 1462"/>
                <a:gd name="T23" fmla="*/ 885 h 1456"/>
                <a:gd name="T24" fmla="*/ 670 w 1462"/>
                <a:gd name="T25" fmla="*/ 122 h 1456"/>
                <a:gd name="T26" fmla="*/ 121 w 1462"/>
                <a:gd name="T27" fmla="*/ 122 h 1456"/>
                <a:gd name="T28" fmla="*/ 0 w 1462"/>
                <a:gd name="T29" fmla="*/ 0 h 1456"/>
                <a:gd name="T30" fmla="*/ 1462 w 1462"/>
                <a:gd name="T31" fmla="*/ 0 h 1456"/>
                <a:gd name="T32" fmla="*/ 1462 w 1462"/>
                <a:gd name="T33" fmla="*/ 1456 h 1456"/>
                <a:gd name="T34" fmla="*/ 0 w 1462"/>
                <a:gd name="T35" fmla="*/ 1456 h 1456"/>
                <a:gd name="T36" fmla="*/ 0 w 1462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2" h="1456">
                  <a:moveTo>
                    <a:pt x="121" y="122"/>
                  </a:moveTo>
                  <a:lnTo>
                    <a:pt x="121" y="1334"/>
                  </a:lnTo>
                  <a:lnTo>
                    <a:pt x="1341" y="1334"/>
                  </a:lnTo>
                  <a:lnTo>
                    <a:pt x="1341" y="122"/>
                  </a:lnTo>
                  <a:lnTo>
                    <a:pt x="792" y="122"/>
                  </a:lnTo>
                  <a:lnTo>
                    <a:pt x="792" y="885"/>
                  </a:lnTo>
                  <a:lnTo>
                    <a:pt x="1054" y="625"/>
                  </a:lnTo>
                  <a:lnTo>
                    <a:pt x="1140" y="711"/>
                  </a:lnTo>
                  <a:lnTo>
                    <a:pt x="731" y="1117"/>
                  </a:lnTo>
                  <a:lnTo>
                    <a:pt x="323" y="711"/>
                  </a:lnTo>
                  <a:lnTo>
                    <a:pt x="409" y="625"/>
                  </a:lnTo>
                  <a:lnTo>
                    <a:pt x="670" y="885"/>
                  </a:lnTo>
                  <a:lnTo>
                    <a:pt x="670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62" y="0"/>
                  </a:lnTo>
                  <a:lnTo>
                    <a:pt x="1462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09"/>
            <p:cNvSpPr>
              <a:spLocks noEditPoints="1"/>
            </p:cNvSpPr>
            <p:nvPr/>
          </p:nvSpPr>
          <p:spPr bwMode="auto">
            <a:xfrm>
              <a:off x="5441950" y="5078413"/>
              <a:ext cx="106363" cy="107950"/>
            </a:xfrm>
            <a:custGeom>
              <a:avLst/>
              <a:gdLst>
                <a:gd name="T0" fmla="*/ 303 w 678"/>
                <a:gd name="T1" fmla="*/ 124 h 676"/>
                <a:gd name="T2" fmla="*/ 239 w 678"/>
                <a:gd name="T3" fmla="*/ 146 h 676"/>
                <a:gd name="T4" fmla="*/ 185 w 678"/>
                <a:gd name="T5" fmla="*/ 185 h 676"/>
                <a:gd name="T6" fmla="*/ 146 w 678"/>
                <a:gd name="T7" fmla="*/ 239 h 676"/>
                <a:gd name="T8" fmla="*/ 124 w 678"/>
                <a:gd name="T9" fmla="*/ 303 h 676"/>
                <a:gd name="T10" fmla="*/ 124 w 678"/>
                <a:gd name="T11" fmla="*/ 374 h 676"/>
                <a:gd name="T12" fmla="*/ 146 w 678"/>
                <a:gd name="T13" fmla="*/ 437 h 676"/>
                <a:gd name="T14" fmla="*/ 185 w 678"/>
                <a:gd name="T15" fmla="*/ 491 h 676"/>
                <a:gd name="T16" fmla="*/ 239 w 678"/>
                <a:gd name="T17" fmla="*/ 530 h 676"/>
                <a:gd name="T18" fmla="*/ 303 w 678"/>
                <a:gd name="T19" fmla="*/ 552 h 676"/>
                <a:gd name="T20" fmla="*/ 374 w 678"/>
                <a:gd name="T21" fmla="*/ 552 h 676"/>
                <a:gd name="T22" fmla="*/ 439 w 678"/>
                <a:gd name="T23" fmla="*/ 530 h 676"/>
                <a:gd name="T24" fmla="*/ 492 w 678"/>
                <a:gd name="T25" fmla="*/ 491 h 676"/>
                <a:gd name="T26" fmla="*/ 532 w 678"/>
                <a:gd name="T27" fmla="*/ 437 h 676"/>
                <a:gd name="T28" fmla="*/ 554 w 678"/>
                <a:gd name="T29" fmla="*/ 374 h 676"/>
                <a:gd name="T30" fmla="*/ 554 w 678"/>
                <a:gd name="T31" fmla="*/ 303 h 676"/>
                <a:gd name="T32" fmla="*/ 532 w 678"/>
                <a:gd name="T33" fmla="*/ 239 h 676"/>
                <a:gd name="T34" fmla="*/ 492 w 678"/>
                <a:gd name="T35" fmla="*/ 185 h 676"/>
                <a:gd name="T36" fmla="*/ 439 w 678"/>
                <a:gd name="T37" fmla="*/ 146 h 676"/>
                <a:gd name="T38" fmla="*/ 374 w 678"/>
                <a:gd name="T39" fmla="*/ 124 h 676"/>
                <a:gd name="T40" fmla="*/ 339 w 678"/>
                <a:gd name="T41" fmla="*/ 0 h 676"/>
                <a:gd name="T42" fmla="*/ 429 w 678"/>
                <a:gd name="T43" fmla="*/ 13 h 676"/>
                <a:gd name="T44" fmla="*/ 511 w 678"/>
                <a:gd name="T45" fmla="*/ 47 h 676"/>
                <a:gd name="T46" fmla="*/ 579 w 678"/>
                <a:gd name="T47" fmla="*/ 99 h 676"/>
                <a:gd name="T48" fmla="*/ 632 w 678"/>
                <a:gd name="T49" fmla="*/ 167 h 676"/>
                <a:gd name="T50" fmla="*/ 666 w 678"/>
                <a:gd name="T51" fmla="*/ 248 h 676"/>
                <a:gd name="T52" fmla="*/ 678 w 678"/>
                <a:gd name="T53" fmla="*/ 338 h 676"/>
                <a:gd name="T54" fmla="*/ 666 w 678"/>
                <a:gd name="T55" fmla="*/ 428 h 676"/>
                <a:gd name="T56" fmla="*/ 632 w 678"/>
                <a:gd name="T57" fmla="*/ 509 h 676"/>
                <a:gd name="T58" fmla="*/ 579 w 678"/>
                <a:gd name="T59" fmla="*/ 577 h 676"/>
                <a:gd name="T60" fmla="*/ 511 w 678"/>
                <a:gd name="T61" fmla="*/ 629 h 676"/>
                <a:gd name="T62" fmla="*/ 429 w 678"/>
                <a:gd name="T63" fmla="*/ 664 h 676"/>
                <a:gd name="T64" fmla="*/ 339 w 678"/>
                <a:gd name="T65" fmla="*/ 676 h 676"/>
                <a:gd name="T66" fmla="*/ 249 w 678"/>
                <a:gd name="T67" fmla="*/ 664 h 676"/>
                <a:gd name="T68" fmla="*/ 168 w 678"/>
                <a:gd name="T69" fmla="*/ 629 h 676"/>
                <a:gd name="T70" fmla="*/ 100 w 678"/>
                <a:gd name="T71" fmla="*/ 577 h 676"/>
                <a:gd name="T72" fmla="*/ 46 w 678"/>
                <a:gd name="T73" fmla="*/ 509 h 676"/>
                <a:gd name="T74" fmla="*/ 12 w 678"/>
                <a:gd name="T75" fmla="*/ 428 h 676"/>
                <a:gd name="T76" fmla="*/ 0 w 678"/>
                <a:gd name="T77" fmla="*/ 338 h 676"/>
                <a:gd name="T78" fmla="*/ 12 w 678"/>
                <a:gd name="T79" fmla="*/ 248 h 676"/>
                <a:gd name="T80" fmla="*/ 46 w 678"/>
                <a:gd name="T81" fmla="*/ 167 h 676"/>
                <a:gd name="T82" fmla="*/ 100 w 678"/>
                <a:gd name="T83" fmla="*/ 99 h 676"/>
                <a:gd name="T84" fmla="*/ 168 w 678"/>
                <a:gd name="T85" fmla="*/ 47 h 676"/>
                <a:gd name="T86" fmla="*/ 249 w 678"/>
                <a:gd name="T87" fmla="*/ 13 h 676"/>
                <a:gd name="T88" fmla="*/ 339 w 678"/>
                <a:gd name="T8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6">
                  <a:moveTo>
                    <a:pt x="339" y="122"/>
                  </a:moveTo>
                  <a:lnTo>
                    <a:pt x="303" y="124"/>
                  </a:lnTo>
                  <a:lnTo>
                    <a:pt x="271" y="133"/>
                  </a:lnTo>
                  <a:lnTo>
                    <a:pt x="239" y="146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1"/>
                  </a:lnTo>
                  <a:lnTo>
                    <a:pt x="146" y="239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4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1"/>
                  </a:lnTo>
                  <a:lnTo>
                    <a:pt x="210" y="513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2"/>
                  </a:lnTo>
                  <a:lnTo>
                    <a:pt x="339" y="555"/>
                  </a:lnTo>
                  <a:lnTo>
                    <a:pt x="374" y="552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3"/>
                  </a:lnTo>
                  <a:lnTo>
                    <a:pt x="492" y="491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4"/>
                  </a:lnTo>
                  <a:lnTo>
                    <a:pt x="556" y="338"/>
                  </a:lnTo>
                  <a:lnTo>
                    <a:pt x="554" y="303"/>
                  </a:lnTo>
                  <a:lnTo>
                    <a:pt x="545" y="270"/>
                  </a:lnTo>
                  <a:lnTo>
                    <a:pt x="532" y="239"/>
                  </a:lnTo>
                  <a:lnTo>
                    <a:pt x="515" y="211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6"/>
                  </a:lnTo>
                  <a:lnTo>
                    <a:pt x="408" y="133"/>
                  </a:lnTo>
                  <a:lnTo>
                    <a:pt x="374" y="124"/>
                  </a:lnTo>
                  <a:lnTo>
                    <a:pt x="339" y="122"/>
                  </a:lnTo>
                  <a:close/>
                  <a:moveTo>
                    <a:pt x="339" y="0"/>
                  </a:moveTo>
                  <a:lnTo>
                    <a:pt x="385" y="3"/>
                  </a:lnTo>
                  <a:lnTo>
                    <a:pt x="429" y="13"/>
                  </a:lnTo>
                  <a:lnTo>
                    <a:pt x="471" y="27"/>
                  </a:lnTo>
                  <a:lnTo>
                    <a:pt x="511" y="47"/>
                  </a:lnTo>
                  <a:lnTo>
                    <a:pt x="546" y="71"/>
                  </a:lnTo>
                  <a:lnTo>
                    <a:pt x="579" y="99"/>
                  </a:lnTo>
                  <a:lnTo>
                    <a:pt x="607" y="132"/>
                  </a:lnTo>
                  <a:lnTo>
                    <a:pt x="632" y="167"/>
                  </a:lnTo>
                  <a:lnTo>
                    <a:pt x="652" y="207"/>
                  </a:lnTo>
                  <a:lnTo>
                    <a:pt x="666" y="248"/>
                  </a:lnTo>
                  <a:lnTo>
                    <a:pt x="676" y="293"/>
                  </a:lnTo>
                  <a:lnTo>
                    <a:pt x="678" y="338"/>
                  </a:lnTo>
                  <a:lnTo>
                    <a:pt x="676" y="384"/>
                  </a:lnTo>
                  <a:lnTo>
                    <a:pt x="666" y="428"/>
                  </a:lnTo>
                  <a:lnTo>
                    <a:pt x="652" y="470"/>
                  </a:lnTo>
                  <a:lnTo>
                    <a:pt x="632" y="509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6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4"/>
                  </a:lnTo>
                  <a:lnTo>
                    <a:pt x="385" y="673"/>
                  </a:lnTo>
                  <a:lnTo>
                    <a:pt x="339" y="676"/>
                  </a:lnTo>
                  <a:lnTo>
                    <a:pt x="293" y="673"/>
                  </a:lnTo>
                  <a:lnTo>
                    <a:pt x="249" y="664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6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9"/>
                  </a:lnTo>
                  <a:lnTo>
                    <a:pt x="26" y="470"/>
                  </a:lnTo>
                  <a:lnTo>
                    <a:pt x="12" y="428"/>
                  </a:lnTo>
                  <a:lnTo>
                    <a:pt x="3" y="384"/>
                  </a:lnTo>
                  <a:lnTo>
                    <a:pt x="0" y="338"/>
                  </a:lnTo>
                  <a:lnTo>
                    <a:pt x="3" y="293"/>
                  </a:lnTo>
                  <a:lnTo>
                    <a:pt x="12" y="248"/>
                  </a:lnTo>
                  <a:lnTo>
                    <a:pt x="26" y="207"/>
                  </a:lnTo>
                  <a:lnTo>
                    <a:pt x="46" y="167"/>
                  </a:lnTo>
                  <a:lnTo>
                    <a:pt x="70" y="132"/>
                  </a:lnTo>
                  <a:lnTo>
                    <a:pt x="100" y="99"/>
                  </a:lnTo>
                  <a:lnTo>
                    <a:pt x="132" y="71"/>
                  </a:lnTo>
                  <a:lnTo>
                    <a:pt x="168" y="47"/>
                  </a:lnTo>
                  <a:lnTo>
                    <a:pt x="207" y="27"/>
                  </a:lnTo>
                  <a:lnTo>
                    <a:pt x="249" y="13"/>
                  </a:lnTo>
                  <a:lnTo>
                    <a:pt x="293" y="3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10"/>
            <p:cNvSpPr>
              <a:spLocks/>
            </p:cNvSpPr>
            <p:nvPr/>
          </p:nvSpPr>
          <p:spPr bwMode="auto">
            <a:xfrm>
              <a:off x="5399088" y="5137150"/>
              <a:ext cx="454025" cy="220662"/>
            </a:xfrm>
            <a:custGeom>
              <a:avLst/>
              <a:gdLst>
                <a:gd name="T0" fmla="*/ 2068 w 2864"/>
                <a:gd name="T1" fmla="*/ 0 h 1394"/>
                <a:gd name="T2" fmla="*/ 2085 w 2864"/>
                <a:gd name="T3" fmla="*/ 1 h 1394"/>
                <a:gd name="T4" fmla="*/ 2100 w 2864"/>
                <a:gd name="T5" fmla="*/ 6 h 1394"/>
                <a:gd name="T6" fmla="*/ 2113 w 2864"/>
                <a:gd name="T7" fmla="*/ 15 h 1394"/>
                <a:gd name="T8" fmla="*/ 2844 w 2864"/>
                <a:gd name="T9" fmla="*/ 682 h 1394"/>
                <a:gd name="T10" fmla="*/ 2854 w 2864"/>
                <a:gd name="T11" fmla="*/ 695 h 1394"/>
                <a:gd name="T12" fmla="*/ 2860 w 2864"/>
                <a:gd name="T13" fmla="*/ 709 h 1394"/>
                <a:gd name="T14" fmla="*/ 2864 w 2864"/>
                <a:gd name="T15" fmla="*/ 724 h 1394"/>
                <a:gd name="T16" fmla="*/ 2863 w 2864"/>
                <a:gd name="T17" fmla="*/ 739 h 1394"/>
                <a:gd name="T18" fmla="*/ 2857 w 2864"/>
                <a:gd name="T19" fmla="*/ 755 h 1394"/>
                <a:gd name="T20" fmla="*/ 2847 w 2864"/>
                <a:gd name="T21" fmla="*/ 769 h 1394"/>
                <a:gd name="T22" fmla="*/ 2835 w 2864"/>
                <a:gd name="T23" fmla="*/ 778 h 1394"/>
                <a:gd name="T24" fmla="*/ 2820 w 2864"/>
                <a:gd name="T25" fmla="*/ 785 h 1394"/>
                <a:gd name="T26" fmla="*/ 2805 w 2864"/>
                <a:gd name="T27" fmla="*/ 788 h 1394"/>
                <a:gd name="T28" fmla="*/ 2790 w 2864"/>
                <a:gd name="T29" fmla="*/ 786 h 1394"/>
                <a:gd name="T30" fmla="*/ 2775 w 2864"/>
                <a:gd name="T31" fmla="*/ 780 h 1394"/>
                <a:gd name="T32" fmla="*/ 2762 w 2864"/>
                <a:gd name="T33" fmla="*/ 772 h 1394"/>
                <a:gd name="T34" fmla="*/ 2075 w 2864"/>
                <a:gd name="T35" fmla="*/ 146 h 1394"/>
                <a:gd name="T36" fmla="*/ 1515 w 2864"/>
                <a:gd name="T37" fmla="*/ 756 h 1394"/>
                <a:gd name="T38" fmla="*/ 1627 w 2864"/>
                <a:gd name="T39" fmla="*/ 866 h 1394"/>
                <a:gd name="T40" fmla="*/ 1637 w 2864"/>
                <a:gd name="T41" fmla="*/ 879 h 1394"/>
                <a:gd name="T42" fmla="*/ 1643 w 2864"/>
                <a:gd name="T43" fmla="*/ 894 h 1394"/>
                <a:gd name="T44" fmla="*/ 1645 w 2864"/>
                <a:gd name="T45" fmla="*/ 909 h 1394"/>
                <a:gd name="T46" fmla="*/ 1643 w 2864"/>
                <a:gd name="T47" fmla="*/ 924 h 1394"/>
                <a:gd name="T48" fmla="*/ 1637 w 2864"/>
                <a:gd name="T49" fmla="*/ 939 h 1394"/>
                <a:gd name="T50" fmla="*/ 1627 w 2864"/>
                <a:gd name="T51" fmla="*/ 952 h 1394"/>
                <a:gd name="T52" fmla="*/ 1614 w 2864"/>
                <a:gd name="T53" fmla="*/ 962 h 1394"/>
                <a:gd name="T54" fmla="*/ 1600 w 2864"/>
                <a:gd name="T55" fmla="*/ 967 h 1394"/>
                <a:gd name="T56" fmla="*/ 1583 w 2864"/>
                <a:gd name="T57" fmla="*/ 969 h 1394"/>
                <a:gd name="T58" fmla="*/ 1568 w 2864"/>
                <a:gd name="T59" fmla="*/ 967 h 1394"/>
                <a:gd name="T60" fmla="*/ 1554 w 2864"/>
                <a:gd name="T61" fmla="*/ 962 h 1394"/>
                <a:gd name="T62" fmla="*/ 1541 w 2864"/>
                <a:gd name="T63" fmla="*/ 952 h 1394"/>
                <a:gd name="T64" fmla="*/ 1095 w 2864"/>
                <a:gd name="T65" fmla="*/ 508 h 1394"/>
                <a:gd name="T66" fmla="*/ 100 w 2864"/>
                <a:gd name="T67" fmla="*/ 1378 h 1394"/>
                <a:gd name="T68" fmla="*/ 89 w 2864"/>
                <a:gd name="T69" fmla="*/ 1387 h 1394"/>
                <a:gd name="T70" fmla="*/ 74 w 2864"/>
                <a:gd name="T71" fmla="*/ 1393 h 1394"/>
                <a:gd name="T72" fmla="*/ 60 w 2864"/>
                <a:gd name="T73" fmla="*/ 1394 h 1394"/>
                <a:gd name="T74" fmla="*/ 44 w 2864"/>
                <a:gd name="T75" fmla="*/ 1391 h 1394"/>
                <a:gd name="T76" fmla="*/ 28 w 2864"/>
                <a:gd name="T77" fmla="*/ 1385 h 1394"/>
                <a:gd name="T78" fmla="*/ 15 w 2864"/>
                <a:gd name="T79" fmla="*/ 1373 h 1394"/>
                <a:gd name="T80" fmla="*/ 6 w 2864"/>
                <a:gd name="T81" fmla="*/ 1360 h 1394"/>
                <a:gd name="T82" fmla="*/ 1 w 2864"/>
                <a:gd name="T83" fmla="*/ 1345 h 1394"/>
                <a:gd name="T84" fmla="*/ 0 w 2864"/>
                <a:gd name="T85" fmla="*/ 1330 h 1394"/>
                <a:gd name="T86" fmla="*/ 3 w 2864"/>
                <a:gd name="T87" fmla="*/ 1314 h 1394"/>
                <a:gd name="T88" fmla="*/ 9 w 2864"/>
                <a:gd name="T89" fmla="*/ 1300 h 1394"/>
                <a:gd name="T90" fmla="*/ 20 w 2864"/>
                <a:gd name="T91" fmla="*/ 1288 h 1394"/>
                <a:gd name="T92" fmla="*/ 1057 w 2864"/>
                <a:gd name="T93" fmla="*/ 379 h 1394"/>
                <a:gd name="T94" fmla="*/ 1073 w 2864"/>
                <a:gd name="T95" fmla="*/ 369 h 1394"/>
                <a:gd name="T96" fmla="*/ 1090 w 2864"/>
                <a:gd name="T97" fmla="*/ 365 h 1394"/>
                <a:gd name="T98" fmla="*/ 1108 w 2864"/>
                <a:gd name="T99" fmla="*/ 365 h 1394"/>
                <a:gd name="T100" fmla="*/ 1126 w 2864"/>
                <a:gd name="T101" fmla="*/ 371 h 1394"/>
                <a:gd name="T102" fmla="*/ 1141 w 2864"/>
                <a:gd name="T103" fmla="*/ 382 h 1394"/>
                <a:gd name="T104" fmla="*/ 1429 w 2864"/>
                <a:gd name="T105" fmla="*/ 669 h 1394"/>
                <a:gd name="T106" fmla="*/ 2026 w 2864"/>
                <a:gd name="T107" fmla="*/ 19 h 1394"/>
                <a:gd name="T108" fmla="*/ 2038 w 2864"/>
                <a:gd name="T109" fmla="*/ 9 h 1394"/>
                <a:gd name="T110" fmla="*/ 2053 w 2864"/>
                <a:gd name="T111" fmla="*/ 2 h 1394"/>
                <a:gd name="T112" fmla="*/ 2068 w 2864"/>
                <a:gd name="T113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4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5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39"/>
                  </a:lnTo>
                  <a:lnTo>
                    <a:pt x="2857" y="755"/>
                  </a:lnTo>
                  <a:lnTo>
                    <a:pt x="2847" y="769"/>
                  </a:lnTo>
                  <a:lnTo>
                    <a:pt x="2835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6"/>
                  </a:lnTo>
                  <a:lnTo>
                    <a:pt x="2775" y="780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5" y="756"/>
                  </a:lnTo>
                  <a:lnTo>
                    <a:pt x="1627" y="866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5" y="909"/>
                  </a:lnTo>
                  <a:lnTo>
                    <a:pt x="1643" y="924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7"/>
                  </a:lnTo>
                  <a:lnTo>
                    <a:pt x="1583" y="969"/>
                  </a:lnTo>
                  <a:lnTo>
                    <a:pt x="1568" y="967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5" y="508"/>
                  </a:lnTo>
                  <a:lnTo>
                    <a:pt x="100" y="1378"/>
                  </a:lnTo>
                  <a:lnTo>
                    <a:pt x="89" y="1387"/>
                  </a:lnTo>
                  <a:lnTo>
                    <a:pt x="74" y="1393"/>
                  </a:lnTo>
                  <a:lnTo>
                    <a:pt x="60" y="1394"/>
                  </a:lnTo>
                  <a:lnTo>
                    <a:pt x="44" y="1391"/>
                  </a:lnTo>
                  <a:lnTo>
                    <a:pt x="28" y="1385"/>
                  </a:lnTo>
                  <a:lnTo>
                    <a:pt x="15" y="1373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4"/>
                  </a:lnTo>
                  <a:lnTo>
                    <a:pt x="9" y="1300"/>
                  </a:lnTo>
                  <a:lnTo>
                    <a:pt x="20" y="1288"/>
                  </a:lnTo>
                  <a:lnTo>
                    <a:pt x="1057" y="379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5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69"/>
                  </a:lnTo>
                  <a:lnTo>
                    <a:pt x="2026" y="19"/>
                  </a:lnTo>
                  <a:lnTo>
                    <a:pt x="2038" y="9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11"/>
            <p:cNvSpPr>
              <a:spLocks/>
            </p:cNvSpPr>
            <p:nvPr/>
          </p:nvSpPr>
          <p:spPr bwMode="auto">
            <a:xfrm>
              <a:off x="5340350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638 h 2790"/>
                <a:gd name="T16" fmla="*/ 3531 w 3534"/>
                <a:gd name="T17" fmla="*/ 1657 h 2790"/>
                <a:gd name="T18" fmla="*/ 3523 w 3534"/>
                <a:gd name="T19" fmla="*/ 1674 h 2790"/>
                <a:gd name="T20" fmla="*/ 3509 w 3534"/>
                <a:gd name="T21" fmla="*/ 1686 h 2790"/>
                <a:gd name="T22" fmla="*/ 3493 w 3534"/>
                <a:gd name="T23" fmla="*/ 1695 h 2790"/>
                <a:gd name="T24" fmla="*/ 3474 w 3534"/>
                <a:gd name="T25" fmla="*/ 1698 h 2790"/>
                <a:gd name="T26" fmla="*/ 3454 w 3534"/>
                <a:gd name="T27" fmla="*/ 1695 h 2790"/>
                <a:gd name="T28" fmla="*/ 3438 w 3534"/>
                <a:gd name="T29" fmla="*/ 1686 h 2790"/>
                <a:gd name="T30" fmla="*/ 3424 w 3534"/>
                <a:gd name="T31" fmla="*/ 1674 h 2790"/>
                <a:gd name="T32" fmla="*/ 3415 w 3534"/>
                <a:gd name="T33" fmla="*/ 1657 h 2790"/>
                <a:gd name="T34" fmla="*/ 3413 w 3534"/>
                <a:gd name="T35" fmla="*/ 1638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523 w 3534"/>
                <a:gd name="T43" fmla="*/ 2669 h 2790"/>
                <a:gd name="T44" fmla="*/ 1543 w 3534"/>
                <a:gd name="T45" fmla="*/ 2672 h 2790"/>
                <a:gd name="T46" fmla="*/ 1559 w 3534"/>
                <a:gd name="T47" fmla="*/ 2681 h 2790"/>
                <a:gd name="T48" fmla="*/ 1573 w 3534"/>
                <a:gd name="T49" fmla="*/ 2694 h 2790"/>
                <a:gd name="T50" fmla="*/ 1582 w 3534"/>
                <a:gd name="T51" fmla="*/ 2710 h 2790"/>
                <a:gd name="T52" fmla="*/ 1584 w 3534"/>
                <a:gd name="T53" fmla="*/ 2729 h 2790"/>
                <a:gd name="T54" fmla="*/ 1582 w 3534"/>
                <a:gd name="T55" fmla="*/ 2749 h 2790"/>
                <a:gd name="T56" fmla="*/ 1573 w 3534"/>
                <a:gd name="T57" fmla="*/ 2765 h 2790"/>
                <a:gd name="T58" fmla="*/ 1559 w 3534"/>
                <a:gd name="T59" fmla="*/ 2778 h 2790"/>
                <a:gd name="T60" fmla="*/ 1543 w 3534"/>
                <a:gd name="T61" fmla="*/ 2786 h 2790"/>
                <a:gd name="T62" fmla="*/ 1523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638"/>
                  </a:lnTo>
                  <a:lnTo>
                    <a:pt x="3531" y="1657"/>
                  </a:lnTo>
                  <a:lnTo>
                    <a:pt x="3523" y="1674"/>
                  </a:lnTo>
                  <a:lnTo>
                    <a:pt x="3509" y="1686"/>
                  </a:lnTo>
                  <a:lnTo>
                    <a:pt x="3493" y="1695"/>
                  </a:lnTo>
                  <a:lnTo>
                    <a:pt x="3474" y="1698"/>
                  </a:lnTo>
                  <a:lnTo>
                    <a:pt x="3454" y="1695"/>
                  </a:lnTo>
                  <a:lnTo>
                    <a:pt x="3438" y="1686"/>
                  </a:lnTo>
                  <a:lnTo>
                    <a:pt x="3424" y="1674"/>
                  </a:lnTo>
                  <a:lnTo>
                    <a:pt x="3415" y="1657"/>
                  </a:lnTo>
                  <a:lnTo>
                    <a:pt x="3413" y="1638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523" y="2669"/>
                  </a:lnTo>
                  <a:lnTo>
                    <a:pt x="1543" y="2672"/>
                  </a:lnTo>
                  <a:lnTo>
                    <a:pt x="1559" y="2681"/>
                  </a:lnTo>
                  <a:lnTo>
                    <a:pt x="1573" y="2694"/>
                  </a:lnTo>
                  <a:lnTo>
                    <a:pt x="1582" y="2710"/>
                  </a:lnTo>
                  <a:lnTo>
                    <a:pt x="1584" y="2729"/>
                  </a:lnTo>
                  <a:lnTo>
                    <a:pt x="1582" y="2749"/>
                  </a:lnTo>
                  <a:lnTo>
                    <a:pt x="1573" y="2765"/>
                  </a:lnTo>
                  <a:lnTo>
                    <a:pt x="1559" y="2778"/>
                  </a:lnTo>
                  <a:lnTo>
                    <a:pt x="1543" y="2786"/>
                  </a:lnTo>
                  <a:lnTo>
                    <a:pt x="1523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4407939" y="5021263"/>
            <a:ext cx="560388" cy="519112"/>
            <a:chOff x="4389438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0" name="Freeform 216"/>
            <p:cNvSpPr>
              <a:spLocks noEditPoints="1"/>
            </p:cNvSpPr>
            <p:nvPr/>
          </p:nvSpPr>
          <p:spPr bwMode="auto">
            <a:xfrm>
              <a:off x="4689476" y="5310188"/>
              <a:ext cx="231775" cy="230187"/>
            </a:xfrm>
            <a:custGeom>
              <a:avLst/>
              <a:gdLst>
                <a:gd name="T0" fmla="*/ 121 w 1462"/>
                <a:gd name="T1" fmla="*/ 122 h 1456"/>
                <a:gd name="T2" fmla="*/ 121 w 1462"/>
                <a:gd name="T3" fmla="*/ 1334 h 1456"/>
                <a:gd name="T4" fmla="*/ 670 w 1462"/>
                <a:gd name="T5" fmla="*/ 1334 h 1456"/>
                <a:gd name="T6" fmla="*/ 670 w 1462"/>
                <a:gd name="T7" fmla="*/ 571 h 1456"/>
                <a:gd name="T8" fmla="*/ 409 w 1462"/>
                <a:gd name="T9" fmla="*/ 831 h 1456"/>
                <a:gd name="T10" fmla="*/ 323 w 1462"/>
                <a:gd name="T11" fmla="*/ 746 h 1456"/>
                <a:gd name="T12" fmla="*/ 731 w 1462"/>
                <a:gd name="T13" fmla="*/ 339 h 1456"/>
                <a:gd name="T14" fmla="*/ 1140 w 1462"/>
                <a:gd name="T15" fmla="*/ 746 h 1456"/>
                <a:gd name="T16" fmla="*/ 1054 w 1462"/>
                <a:gd name="T17" fmla="*/ 831 h 1456"/>
                <a:gd name="T18" fmla="*/ 792 w 1462"/>
                <a:gd name="T19" fmla="*/ 571 h 1456"/>
                <a:gd name="T20" fmla="*/ 792 w 1462"/>
                <a:gd name="T21" fmla="*/ 1334 h 1456"/>
                <a:gd name="T22" fmla="*/ 1341 w 1462"/>
                <a:gd name="T23" fmla="*/ 1334 h 1456"/>
                <a:gd name="T24" fmla="*/ 1341 w 1462"/>
                <a:gd name="T25" fmla="*/ 122 h 1456"/>
                <a:gd name="T26" fmla="*/ 121 w 1462"/>
                <a:gd name="T27" fmla="*/ 122 h 1456"/>
                <a:gd name="T28" fmla="*/ 0 w 1462"/>
                <a:gd name="T29" fmla="*/ 0 h 1456"/>
                <a:gd name="T30" fmla="*/ 1462 w 1462"/>
                <a:gd name="T31" fmla="*/ 0 h 1456"/>
                <a:gd name="T32" fmla="*/ 1462 w 1462"/>
                <a:gd name="T33" fmla="*/ 1456 h 1456"/>
                <a:gd name="T34" fmla="*/ 0 w 1462"/>
                <a:gd name="T35" fmla="*/ 1456 h 1456"/>
                <a:gd name="T36" fmla="*/ 0 w 1462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2" h="1456">
                  <a:moveTo>
                    <a:pt x="121" y="122"/>
                  </a:moveTo>
                  <a:lnTo>
                    <a:pt x="121" y="1334"/>
                  </a:lnTo>
                  <a:lnTo>
                    <a:pt x="670" y="1334"/>
                  </a:lnTo>
                  <a:lnTo>
                    <a:pt x="670" y="571"/>
                  </a:lnTo>
                  <a:lnTo>
                    <a:pt x="409" y="831"/>
                  </a:lnTo>
                  <a:lnTo>
                    <a:pt x="323" y="746"/>
                  </a:lnTo>
                  <a:lnTo>
                    <a:pt x="731" y="339"/>
                  </a:lnTo>
                  <a:lnTo>
                    <a:pt x="1140" y="746"/>
                  </a:lnTo>
                  <a:lnTo>
                    <a:pt x="1054" y="831"/>
                  </a:lnTo>
                  <a:lnTo>
                    <a:pt x="792" y="571"/>
                  </a:lnTo>
                  <a:lnTo>
                    <a:pt x="792" y="1334"/>
                  </a:lnTo>
                  <a:lnTo>
                    <a:pt x="1341" y="1334"/>
                  </a:lnTo>
                  <a:lnTo>
                    <a:pt x="1341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62" y="0"/>
                  </a:lnTo>
                  <a:lnTo>
                    <a:pt x="1462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17"/>
            <p:cNvSpPr>
              <a:spLocks noEditPoints="1"/>
            </p:cNvSpPr>
            <p:nvPr/>
          </p:nvSpPr>
          <p:spPr bwMode="auto">
            <a:xfrm>
              <a:off x="4491038" y="5078413"/>
              <a:ext cx="106363" cy="107950"/>
            </a:xfrm>
            <a:custGeom>
              <a:avLst/>
              <a:gdLst>
                <a:gd name="T0" fmla="*/ 303 w 678"/>
                <a:gd name="T1" fmla="*/ 124 h 676"/>
                <a:gd name="T2" fmla="*/ 239 w 678"/>
                <a:gd name="T3" fmla="*/ 146 h 676"/>
                <a:gd name="T4" fmla="*/ 185 w 678"/>
                <a:gd name="T5" fmla="*/ 185 h 676"/>
                <a:gd name="T6" fmla="*/ 146 w 678"/>
                <a:gd name="T7" fmla="*/ 239 h 676"/>
                <a:gd name="T8" fmla="*/ 124 w 678"/>
                <a:gd name="T9" fmla="*/ 303 h 676"/>
                <a:gd name="T10" fmla="*/ 124 w 678"/>
                <a:gd name="T11" fmla="*/ 374 h 676"/>
                <a:gd name="T12" fmla="*/ 146 w 678"/>
                <a:gd name="T13" fmla="*/ 437 h 676"/>
                <a:gd name="T14" fmla="*/ 185 w 678"/>
                <a:gd name="T15" fmla="*/ 491 h 676"/>
                <a:gd name="T16" fmla="*/ 239 w 678"/>
                <a:gd name="T17" fmla="*/ 530 h 676"/>
                <a:gd name="T18" fmla="*/ 303 w 678"/>
                <a:gd name="T19" fmla="*/ 552 h 676"/>
                <a:gd name="T20" fmla="*/ 374 w 678"/>
                <a:gd name="T21" fmla="*/ 552 h 676"/>
                <a:gd name="T22" fmla="*/ 439 w 678"/>
                <a:gd name="T23" fmla="*/ 530 h 676"/>
                <a:gd name="T24" fmla="*/ 492 w 678"/>
                <a:gd name="T25" fmla="*/ 491 h 676"/>
                <a:gd name="T26" fmla="*/ 532 w 678"/>
                <a:gd name="T27" fmla="*/ 437 h 676"/>
                <a:gd name="T28" fmla="*/ 554 w 678"/>
                <a:gd name="T29" fmla="*/ 374 h 676"/>
                <a:gd name="T30" fmla="*/ 554 w 678"/>
                <a:gd name="T31" fmla="*/ 303 h 676"/>
                <a:gd name="T32" fmla="*/ 532 w 678"/>
                <a:gd name="T33" fmla="*/ 239 h 676"/>
                <a:gd name="T34" fmla="*/ 492 w 678"/>
                <a:gd name="T35" fmla="*/ 185 h 676"/>
                <a:gd name="T36" fmla="*/ 439 w 678"/>
                <a:gd name="T37" fmla="*/ 146 h 676"/>
                <a:gd name="T38" fmla="*/ 374 w 678"/>
                <a:gd name="T39" fmla="*/ 124 h 676"/>
                <a:gd name="T40" fmla="*/ 339 w 678"/>
                <a:gd name="T41" fmla="*/ 0 h 676"/>
                <a:gd name="T42" fmla="*/ 429 w 678"/>
                <a:gd name="T43" fmla="*/ 13 h 676"/>
                <a:gd name="T44" fmla="*/ 511 w 678"/>
                <a:gd name="T45" fmla="*/ 47 h 676"/>
                <a:gd name="T46" fmla="*/ 579 w 678"/>
                <a:gd name="T47" fmla="*/ 99 h 676"/>
                <a:gd name="T48" fmla="*/ 632 w 678"/>
                <a:gd name="T49" fmla="*/ 167 h 676"/>
                <a:gd name="T50" fmla="*/ 666 w 678"/>
                <a:gd name="T51" fmla="*/ 248 h 676"/>
                <a:gd name="T52" fmla="*/ 678 w 678"/>
                <a:gd name="T53" fmla="*/ 338 h 676"/>
                <a:gd name="T54" fmla="*/ 666 w 678"/>
                <a:gd name="T55" fmla="*/ 428 h 676"/>
                <a:gd name="T56" fmla="*/ 632 w 678"/>
                <a:gd name="T57" fmla="*/ 509 h 676"/>
                <a:gd name="T58" fmla="*/ 579 w 678"/>
                <a:gd name="T59" fmla="*/ 577 h 676"/>
                <a:gd name="T60" fmla="*/ 511 w 678"/>
                <a:gd name="T61" fmla="*/ 629 h 676"/>
                <a:gd name="T62" fmla="*/ 429 w 678"/>
                <a:gd name="T63" fmla="*/ 664 h 676"/>
                <a:gd name="T64" fmla="*/ 339 w 678"/>
                <a:gd name="T65" fmla="*/ 676 h 676"/>
                <a:gd name="T66" fmla="*/ 249 w 678"/>
                <a:gd name="T67" fmla="*/ 664 h 676"/>
                <a:gd name="T68" fmla="*/ 168 w 678"/>
                <a:gd name="T69" fmla="*/ 629 h 676"/>
                <a:gd name="T70" fmla="*/ 100 w 678"/>
                <a:gd name="T71" fmla="*/ 577 h 676"/>
                <a:gd name="T72" fmla="*/ 46 w 678"/>
                <a:gd name="T73" fmla="*/ 509 h 676"/>
                <a:gd name="T74" fmla="*/ 12 w 678"/>
                <a:gd name="T75" fmla="*/ 428 h 676"/>
                <a:gd name="T76" fmla="*/ 0 w 678"/>
                <a:gd name="T77" fmla="*/ 338 h 676"/>
                <a:gd name="T78" fmla="*/ 12 w 678"/>
                <a:gd name="T79" fmla="*/ 248 h 676"/>
                <a:gd name="T80" fmla="*/ 46 w 678"/>
                <a:gd name="T81" fmla="*/ 167 h 676"/>
                <a:gd name="T82" fmla="*/ 100 w 678"/>
                <a:gd name="T83" fmla="*/ 99 h 676"/>
                <a:gd name="T84" fmla="*/ 168 w 678"/>
                <a:gd name="T85" fmla="*/ 47 h 676"/>
                <a:gd name="T86" fmla="*/ 249 w 678"/>
                <a:gd name="T87" fmla="*/ 13 h 676"/>
                <a:gd name="T88" fmla="*/ 339 w 678"/>
                <a:gd name="T8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6">
                  <a:moveTo>
                    <a:pt x="339" y="122"/>
                  </a:moveTo>
                  <a:lnTo>
                    <a:pt x="303" y="124"/>
                  </a:lnTo>
                  <a:lnTo>
                    <a:pt x="271" y="133"/>
                  </a:lnTo>
                  <a:lnTo>
                    <a:pt x="239" y="146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1"/>
                  </a:lnTo>
                  <a:lnTo>
                    <a:pt x="146" y="239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4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1"/>
                  </a:lnTo>
                  <a:lnTo>
                    <a:pt x="210" y="513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2"/>
                  </a:lnTo>
                  <a:lnTo>
                    <a:pt x="339" y="555"/>
                  </a:lnTo>
                  <a:lnTo>
                    <a:pt x="374" y="552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3"/>
                  </a:lnTo>
                  <a:lnTo>
                    <a:pt x="492" y="491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4"/>
                  </a:lnTo>
                  <a:lnTo>
                    <a:pt x="556" y="338"/>
                  </a:lnTo>
                  <a:lnTo>
                    <a:pt x="554" y="303"/>
                  </a:lnTo>
                  <a:lnTo>
                    <a:pt x="545" y="270"/>
                  </a:lnTo>
                  <a:lnTo>
                    <a:pt x="532" y="239"/>
                  </a:lnTo>
                  <a:lnTo>
                    <a:pt x="515" y="211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6"/>
                  </a:lnTo>
                  <a:lnTo>
                    <a:pt x="408" y="133"/>
                  </a:lnTo>
                  <a:lnTo>
                    <a:pt x="374" y="124"/>
                  </a:lnTo>
                  <a:lnTo>
                    <a:pt x="339" y="122"/>
                  </a:lnTo>
                  <a:close/>
                  <a:moveTo>
                    <a:pt x="339" y="0"/>
                  </a:moveTo>
                  <a:lnTo>
                    <a:pt x="385" y="3"/>
                  </a:lnTo>
                  <a:lnTo>
                    <a:pt x="429" y="13"/>
                  </a:lnTo>
                  <a:lnTo>
                    <a:pt x="471" y="27"/>
                  </a:lnTo>
                  <a:lnTo>
                    <a:pt x="511" y="47"/>
                  </a:lnTo>
                  <a:lnTo>
                    <a:pt x="546" y="71"/>
                  </a:lnTo>
                  <a:lnTo>
                    <a:pt x="579" y="99"/>
                  </a:lnTo>
                  <a:lnTo>
                    <a:pt x="607" y="132"/>
                  </a:lnTo>
                  <a:lnTo>
                    <a:pt x="632" y="167"/>
                  </a:lnTo>
                  <a:lnTo>
                    <a:pt x="652" y="207"/>
                  </a:lnTo>
                  <a:lnTo>
                    <a:pt x="666" y="248"/>
                  </a:lnTo>
                  <a:lnTo>
                    <a:pt x="676" y="293"/>
                  </a:lnTo>
                  <a:lnTo>
                    <a:pt x="678" y="338"/>
                  </a:lnTo>
                  <a:lnTo>
                    <a:pt x="676" y="384"/>
                  </a:lnTo>
                  <a:lnTo>
                    <a:pt x="666" y="428"/>
                  </a:lnTo>
                  <a:lnTo>
                    <a:pt x="652" y="470"/>
                  </a:lnTo>
                  <a:lnTo>
                    <a:pt x="632" y="509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6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4"/>
                  </a:lnTo>
                  <a:lnTo>
                    <a:pt x="385" y="673"/>
                  </a:lnTo>
                  <a:lnTo>
                    <a:pt x="339" y="676"/>
                  </a:lnTo>
                  <a:lnTo>
                    <a:pt x="293" y="673"/>
                  </a:lnTo>
                  <a:lnTo>
                    <a:pt x="249" y="664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6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9"/>
                  </a:lnTo>
                  <a:lnTo>
                    <a:pt x="26" y="470"/>
                  </a:lnTo>
                  <a:lnTo>
                    <a:pt x="12" y="428"/>
                  </a:lnTo>
                  <a:lnTo>
                    <a:pt x="3" y="384"/>
                  </a:lnTo>
                  <a:lnTo>
                    <a:pt x="0" y="338"/>
                  </a:lnTo>
                  <a:lnTo>
                    <a:pt x="3" y="293"/>
                  </a:lnTo>
                  <a:lnTo>
                    <a:pt x="12" y="248"/>
                  </a:lnTo>
                  <a:lnTo>
                    <a:pt x="26" y="207"/>
                  </a:lnTo>
                  <a:lnTo>
                    <a:pt x="46" y="167"/>
                  </a:lnTo>
                  <a:lnTo>
                    <a:pt x="70" y="132"/>
                  </a:lnTo>
                  <a:lnTo>
                    <a:pt x="100" y="99"/>
                  </a:lnTo>
                  <a:lnTo>
                    <a:pt x="132" y="71"/>
                  </a:lnTo>
                  <a:lnTo>
                    <a:pt x="168" y="47"/>
                  </a:lnTo>
                  <a:lnTo>
                    <a:pt x="207" y="27"/>
                  </a:lnTo>
                  <a:lnTo>
                    <a:pt x="249" y="13"/>
                  </a:lnTo>
                  <a:lnTo>
                    <a:pt x="293" y="3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18"/>
            <p:cNvSpPr>
              <a:spLocks/>
            </p:cNvSpPr>
            <p:nvPr/>
          </p:nvSpPr>
          <p:spPr bwMode="auto">
            <a:xfrm>
              <a:off x="4448176" y="5137150"/>
              <a:ext cx="454025" cy="220662"/>
            </a:xfrm>
            <a:custGeom>
              <a:avLst/>
              <a:gdLst>
                <a:gd name="T0" fmla="*/ 2068 w 2864"/>
                <a:gd name="T1" fmla="*/ 0 h 1394"/>
                <a:gd name="T2" fmla="*/ 2085 w 2864"/>
                <a:gd name="T3" fmla="*/ 1 h 1394"/>
                <a:gd name="T4" fmla="*/ 2100 w 2864"/>
                <a:gd name="T5" fmla="*/ 6 h 1394"/>
                <a:gd name="T6" fmla="*/ 2113 w 2864"/>
                <a:gd name="T7" fmla="*/ 15 h 1394"/>
                <a:gd name="T8" fmla="*/ 2844 w 2864"/>
                <a:gd name="T9" fmla="*/ 682 h 1394"/>
                <a:gd name="T10" fmla="*/ 2854 w 2864"/>
                <a:gd name="T11" fmla="*/ 695 h 1394"/>
                <a:gd name="T12" fmla="*/ 2860 w 2864"/>
                <a:gd name="T13" fmla="*/ 709 h 1394"/>
                <a:gd name="T14" fmla="*/ 2864 w 2864"/>
                <a:gd name="T15" fmla="*/ 724 h 1394"/>
                <a:gd name="T16" fmla="*/ 2863 w 2864"/>
                <a:gd name="T17" fmla="*/ 739 h 1394"/>
                <a:gd name="T18" fmla="*/ 2857 w 2864"/>
                <a:gd name="T19" fmla="*/ 755 h 1394"/>
                <a:gd name="T20" fmla="*/ 2847 w 2864"/>
                <a:gd name="T21" fmla="*/ 769 h 1394"/>
                <a:gd name="T22" fmla="*/ 2835 w 2864"/>
                <a:gd name="T23" fmla="*/ 778 h 1394"/>
                <a:gd name="T24" fmla="*/ 2820 w 2864"/>
                <a:gd name="T25" fmla="*/ 785 h 1394"/>
                <a:gd name="T26" fmla="*/ 2805 w 2864"/>
                <a:gd name="T27" fmla="*/ 788 h 1394"/>
                <a:gd name="T28" fmla="*/ 2790 w 2864"/>
                <a:gd name="T29" fmla="*/ 786 h 1394"/>
                <a:gd name="T30" fmla="*/ 2775 w 2864"/>
                <a:gd name="T31" fmla="*/ 780 h 1394"/>
                <a:gd name="T32" fmla="*/ 2762 w 2864"/>
                <a:gd name="T33" fmla="*/ 772 h 1394"/>
                <a:gd name="T34" fmla="*/ 2075 w 2864"/>
                <a:gd name="T35" fmla="*/ 146 h 1394"/>
                <a:gd name="T36" fmla="*/ 1515 w 2864"/>
                <a:gd name="T37" fmla="*/ 756 h 1394"/>
                <a:gd name="T38" fmla="*/ 1627 w 2864"/>
                <a:gd name="T39" fmla="*/ 866 h 1394"/>
                <a:gd name="T40" fmla="*/ 1637 w 2864"/>
                <a:gd name="T41" fmla="*/ 879 h 1394"/>
                <a:gd name="T42" fmla="*/ 1643 w 2864"/>
                <a:gd name="T43" fmla="*/ 894 h 1394"/>
                <a:gd name="T44" fmla="*/ 1645 w 2864"/>
                <a:gd name="T45" fmla="*/ 909 h 1394"/>
                <a:gd name="T46" fmla="*/ 1643 w 2864"/>
                <a:gd name="T47" fmla="*/ 924 h 1394"/>
                <a:gd name="T48" fmla="*/ 1637 w 2864"/>
                <a:gd name="T49" fmla="*/ 939 h 1394"/>
                <a:gd name="T50" fmla="*/ 1627 w 2864"/>
                <a:gd name="T51" fmla="*/ 952 h 1394"/>
                <a:gd name="T52" fmla="*/ 1614 w 2864"/>
                <a:gd name="T53" fmla="*/ 962 h 1394"/>
                <a:gd name="T54" fmla="*/ 1600 w 2864"/>
                <a:gd name="T55" fmla="*/ 967 h 1394"/>
                <a:gd name="T56" fmla="*/ 1583 w 2864"/>
                <a:gd name="T57" fmla="*/ 969 h 1394"/>
                <a:gd name="T58" fmla="*/ 1568 w 2864"/>
                <a:gd name="T59" fmla="*/ 967 h 1394"/>
                <a:gd name="T60" fmla="*/ 1554 w 2864"/>
                <a:gd name="T61" fmla="*/ 962 h 1394"/>
                <a:gd name="T62" fmla="*/ 1541 w 2864"/>
                <a:gd name="T63" fmla="*/ 952 h 1394"/>
                <a:gd name="T64" fmla="*/ 1095 w 2864"/>
                <a:gd name="T65" fmla="*/ 508 h 1394"/>
                <a:gd name="T66" fmla="*/ 100 w 2864"/>
                <a:gd name="T67" fmla="*/ 1378 h 1394"/>
                <a:gd name="T68" fmla="*/ 89 w 2864"/>
                <a:gd name="T69" fmla="*/ 1387 h 1394"/>
                <a:gd name="T70" fmla="*/ 74 w 2864"/>
                <a:gd name="T71" fmla="*/ 1393 h 1394"/>
                <a:gd name="T72" fmla="*/ 60 w 2864"/>
                <a:gd name="T73" fmla="*/ 1394 h 1394"/>
                <a:gd name="T74" fmla="*/ 44 w 2864"/>
                <a:gd name="T75" fmla="*/ 1391 h 1394"/>
                <a:gd name="T76" fmla="*/ 28 w 2864"/>
                <a:gd name="T77" fmla="*/ 1385 h 1394"/>
                <a:gd name="T78" fmla="*/ 15 w 2864"/>
                <a:gd name="T79" fmla="*/ 1373 h 1394"/>
                <a:gd name="T80" fmla="*/ 6 w 2864"/>
                <a:gd name="T81" fmla="*/ 1360 h 1394"/>
                <a:gd name="T82" fmla="*/ 1 w 2864"/>
                <a:gd name="T83" fmla="*/ 1345 h 1394"/>
                <a:gd name="T84" fmla="*/ 0 w 2864"/>
                <a:gd name="T85" fmla="*/ 1330 h 1394"/>
                <a:gd name="T86" fmla="*/ 3 w 2864"/>
                <a:gd name="T87" fmla="*/ 1314 h 1394"/>
                <a:gd name="T88" fmla="*/ 9 w 2864"/>
                <a:gd name="T89" fmla="*/ 1300 h 1394"/>
                <a:gd name="T90" fmla="*/ 20 w 2864"/>
                <a:gd name="T91" fmla="*/ 1288 h 1394"/>
                <a:gd name="T92" fmla="*/ 1057 w 2864"/>
                <a:gd name="T93" fmla="*/ 379 h 1394"/>
                <a:gd name="T94" fmla="*/ 1073 w 2864"/>
                <a:gd name="T95" fmla="*/ 369 h 1394"/>
                <a:gd name="T96" fmla="*/ 1090 w 2864"/>
                <a:gd name="T97" fmla="*/ 365 h 1394"/>
                <a:gd name="T98" fmla="*/ 1108 w 2864"/>
                <a:gd name="T99" fmla="*/ 365 h 1394"/>
                <a:gd name="T100" fmla="*/ 1126 w 2864"/>
                <a:gd name="T101" fmla="*/ 371 h 1394"/>
                <a:gd name="T102" fmla="*/ 1141 w 2864"/>
                <a:gd name="T103" fmla="*/ 382 h 1394"/>
                <a:gd name="T104" fmla="*/ 1429 w 2864"/>
                <a:gd name="T105" fmla="*/ 669 h 1394"/>
                <a:gd name="T106" fmla="*/ 2026 w 2864"/>
                <a:gd name="T107" fmla="*/ 19 h 1394"/>
                <a:gd name="T108" fmla="*/ 2038 w 2864"/>
                <a:gd name="T109" fmla="*/ 9 h 1394"/>
                <a:gd name="T110" fmla="*/ 2053 w 2864"/>
                <a:gd name="T111" fmla="*/ 2 h 1394"/>
                <a:gd name="T112" fmla="*/ 2068 w 2864"/>
                <a:gd name="T113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4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5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39"/>
                  </a:lnTo>
                  <a:lnTo>
                    <a:pt x="2857" y="755"/>
                  </a:lnTo>
                  <a:lnTo>
                    <a:pt x="2847" y="769"/>
                  </a:lnTo>
                  <a:lnTo>
                    <a:pt x="2835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6"/>
                  </a:lnTo>
                  <a:lnTo>
                    <a:pt x="2775" y="780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5" y="756"/>
                  </a:lnTo>
                  <a:lnTo>
                    <a:pt x="1627" y="866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5" y="909"/>
                  </a:lnTo>
                  <a:lnTo>
                    <a:pt x="1643" y="924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7"/>
                  </a:lnTo>
                  <a:lnTo>
                    <a:pt x="1583" y="969"/>
                  </a:lnTo>
                  <a:lnTo>
                    <a:pt x="1568" y="967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5" y="508"/>
                  </a:lnTo>
                  <a:lnTo>
                    <a:pt x="100" y="1378"/>
                  </a:lnTo>
                  <a:lnTo>
                    <a:pt x="89" y="1387"/>
                  </a:lnTo>
                  <a:lnTo>
                    <a:pt x="74" y="1393"/>
                  </a:lnTo>
                  <a:lnTo>
                    <a:pt x="60" y="1394"/>
                  </a:lnTo>
                  <a:lnTo>
                    <a:pt x="44" y="1391"/>
                  </a:lnTo>
                  <a:lnTo>
                    <a:pt x="28" y="1385"/>
                  </a:lnTo>
                  <a:lnTo>
                    <a:pt x="15" y="1373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4"/>
                  </a:lnTo>
                  <a:lnTo>
                    <a:pt x="9" y="1300"/>
                  </a:lnTo>
                  <a:lnTo>
                    <a:pt x="20" y="1288"/>
                  </a:lnTo>
                  <a:lnTo>
                    <a:pt x="1057" y="379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5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69"/>
                  </a:lnTo>
                  <a:lnTo>
                    <a:pt x="2026" y="19"/>
                  </a:lnTo>
                  <a:lnTo>
                    <a:pt x="2038" y="9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19"/>
            <p:cNvSpPr>
              <a:spLocks/>
            </p:cNvSpPr>
            <p:nvPr/>
          </p:nvSpPr>
          <p:spPr bwMode="auto">
            <a:xfrm>
              <a:off x="4389438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517 h 2790"/>
                <a:gd name="T16" fmla="*/ 3531 w 3534"/>
                <a:gd name="T17" fmla="*/ 1535 h 2790"/>
                <a:gd name="T18" fmla="*/ 3523 w 3534"/>
                <a:gd name="T19" fmla="*/ 1553 h 2790"/>
                <a:gd name="T20" fmla="*/ 3509 w 3534"/>
                <a:gd name="T21" fmla="*/ 1566 h 2790"/>
                <a:gd name="T22" fmla="*/ 3493 w 3534"/>
                <a:gd name="T23" fmla="*/ 1574 h 2790"/>
                <a:gd name="T24" fmla="*/ 3474 w 3534"/>
                <a:gd name="T25" fmla="*/ 1577 h 2790"/>
                <a:gd name="T26" fmla="*/ 3454 w 3534"/>
                <a:gd name="T27" fmla="*/ 1574 h 2790"/>
                <a:gd name="T28" fmla="*/ 3438 w 3534"/>
                <a:gd name="T29" fmla="*/ 1566 h 2790"/>
                <a:gd name="T30" fmla="*/ 3424 w 3534"/>
                <a:gd name="T31" fmla="*/ 1553 h 2790"/>
                <a:gd name="T32" fmla="*/ 3415 w 3534"/>
                <a:gd name="T33" fmla="*/ 1535 h 2790"/>
                <a:gd name="T34" fmla="*/ 3413 w 3534"/>
                <a:gd name="T35" fmla="*/ 1517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523 w 3534"/>
                <a:gd name="T43" fmla="*/ 2669 h 2790"/>
                <a:gd name="T44" fmla="*/ 1543 w 3534"/>
                <a:gd name="T45" fmla="*/ 2672 h 2790"/>
                <a:gd name="T46" fmla="*/ 1559 w 3534"/>
                <a:gd name="T47" fmla="*/ 2681 h 2790"/>
                <a:gd name="T48" fmla="*/ 1573 w 3534"/>
                <a:gd name="T49" fmla="*/ 2694 h 2790"/>
                <a:gd name="T50" fmla="*/ 1582 w 3534"/>
                <a:gd name="T51" fmla="*/ 2710 h 2790"/>
                <a:gd name="T52" fmla="*/ 1584 w 3534"/>
                <a:gd name="T53" fmla="*/ 2729 h 2790"/>
                <a:gd name="T54" fmla="*/ 1582 w 3534"/>
                <a:gd name="T55" fmla="*/ 2749 h 2790"/>
                <a:gd name="T56" fmla="*/ 1573 w 3534"/>
                <a:gd name="T57" fmla="*/ 2765 h 2790"/>
                <a:gd name="T58" fmla="*/ 1559 w 3534"/>
                <a:gd name="T59" fmla="*/ 2778 h 2790"/>
                <a:gd name="T60" fmla="*/ 1543 w 3534"/>
                <a:gd name="T61" fmla="*/ 2786 h 2790"/>
                <a:gd name="T62" fmla="*/ 1523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517"/>
                  </a:lnTo>
                  <a:lnTo>
                    <a:pt x="3531" y="1535"/>
                  </a:lnTo>
                  <a:lnTo>
                    <a:pt x="3523" y="1553"/>
                  </a:lnTo>
                  <a:lnTo>
                    <a:pt x="3509" y="1566"/>
                  </a:lnTo>
                  <a:lnTo>
                    <a:pt x="3493" y="1574"/>
                  </a:lnTo>
                  <a:lnTo>
                    <a:pt x="3474" y="1577"/>
                  </a:lnTo>
                  <a:lnTo>
                    <a:pt x="3454" y="1574"/>
                  </a:lnTo>
                  <a:lnTo>
                    <a:pt x="3438" y="1566"/>
                  </a:lnTo>
                  <a:lnTo>
                    <a:pt x="3424" y="1553"/>
                  </a:lnTo>
                  <a:lnTo>
                    <a:pt x="3415" y="1535"/>
                  </a:lnTo>
                  <a:lnTo>
                    <a:pt x="3413" y="1517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523" y="2669"/>
                  </a:lnTo>
                  <a:lnTo>
                    <a:pt x="1543" y="2672"/>
                  </a:lnTo>
                  <a:lnTo>
                    <a:pt x="1559" y="2681"/>
                  </a:lnTo>
                  <a:lnTo>
                    <a:pt x="1573" y="2694"/>
                  </a:lnTo>
                  <a:lnTo>
                    <a:pt x="1582" y="2710"/>
                  </a:lnTo>
                  <a:lnTo>
                    <a:pt x="1584" y="2729"/>
                  </a:lnTo>
                  <a:lnTo>
                    <a:pt x="1582" y="2749"/>
                  </a:lnTo>
                  <a:lnTo>
                    <a:pt x="1573" y="2765"/>
                  </a:lnTo>
                  <a:lnTo>
                    <a:pt x="1559" y="2778"/>
                  </a:lnTo>
                  <a:lnTo>
                    <a:pt x="1543" y="2786"/>
                  </a:lnTo>
                  <a:lnTo>
                    <a:pt x="1523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3472445" y="5021263"/>
            <a:ext cx="560388" cy="515937"/>
            <a:chOff x="3506788" y="5021263"/>
            <a:chExt cx="560388" cy="5159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8" name="Freeform 224"/>
            <p:cNvSpPr>
              <a:spLocks noEditPoints="1"/>
            </p:cNvSpPr>
            <p:nvPr/>
          </p:nvSpPr>
          <p:spPr bwMode="auto">
            <a:xfrm>
              <a:off x="3794126" y="5283200"/>
              <a:ext cx="254000" cy="254000"/>
            </a:xfrm>
            <a:custGeom>
              <a:avLst/>
              <a:gdLst>
                <a:gd name="T0" fmla="*/ 191 w 1600"/>
                <a:gd name="T1" fmla="*/ 1413 h 1605"/>
                <a:gd name="T2" fmla="*/ 264 w 1600"/>
                <a:gd name="T3" fmla="*/ 1144 h 1605"/>
                <a:gd name="T4" fmla="*/ 319 w 1600"/>
                <a:gd name="T5" fmla="*/ 1026 h 1605"/>
                <a:gd name="T6" fmla="*/ 1202 w 1600"/>
                <a:gd name="T7" fmla="*/ 660 h 1605"/>
                <a:gd name="T8" fmla="*/ 1245 w 1600"/>
                <a:gd name="T9" fmla="*/ 122 h 1605"/>
                <a:gd name="T10" fmla="*/ 1215 w 1600"/>
                <a:gd name="T11" fmla="*/ 130 h 1605"/>
                <a:gd name="T12" fmla="*/ 1029 w 1600"/>
                <a:gd name="T13" fmla="*/ 314 h 1605"/>
                <a:gd name="T14" fmla="*/ 1461 w 1600"/>
                <a:gd name="T15" fmla="*/ 400 h 1605"/>
                <a:gd name="T16" fmla="*/ 1476 w 1600"/>
                <a:gd name="T17" fmla="*/ 372 h 1605"/>
                <a:gd name="T18" fmla="*/ 1476 w 1600"/>
                <a:gd name="T19" fmla="*/ 342 h 1605"/>
                <a:gd name="T20" fmla="*/ 1461 w 1600"/>
                <a:gd name="T21" fmla="*/ 314 h 1605"/>
                <a:gd name="T22" fmla="*/ 1274 w 1600"/>
                <a:gd name="T23" fmla="*/ 130 h 1605"/>
                <a:gd name="T24" fmla="*/ 1245 w 1600"/>
                <a:gd name="T25" fmla="*/ 122 h 1605"/>
                <a:gd name="T26" fmla="*/ 1291 w 1600"/>
                <a:gd name="T27" fmla="*/ 6 h 1605"/>
                <a:gd name="T28" fmla="*/ 1348 w 1600"/>
                <a:gd name="T29" fmla="*/ 33 h 1605"/>
                <a:gd name="T30" fmla="*/ 1548 w 1600"/>
                <a:gd name="T31" fmla="*/ 228 h 1605"/>
                <a:gd name="T32" fmla="*/ 1584 w 1600"/>
                <a:gd name="T33" fmla="*/ 281 h 1605"/>
                <a:gd name="T34" fmla="*/ 1600 w 1600"/>
                <a:gd name="T35" fmla="*/ 341 h 1605"/>
                <a:gd name="T36" fmla="*/ 1594 w 1600"/>
                <a:gd name="T37" fmla="*/ 403 h 1605"/>
                <a:gd name="T38" fmla="*/ 1568 w 1600"/>
                <a:gd name="T39" fmla="*/ 460 h 1605"/>
                <a:gd name="T40" fmla="*/ 609 w 1600"/>
                <a:gd name="T41" fmla="*/ 1426 h 1605"/>
                <a:gd name="T42" fmla="*/ 104 w 1600"/>
                <a:gd name="T43" fmla="*/ 1587 h 1605"/>
                <a:gd name="T44" fmla="*/ 76 w 1600"/>
                <a:gd name="T45" fmla="*/ 1604 h 1605"/>
                <a:gd name="T46" fmla="*/ 45 w 1600"/>
                <a:gd name="T47" fmla="*/ 1604 h 1605"/>
                <a:gd name="T48" fmla="*/ 18 w 1600"/>
                <a:gd name="T49" fmla="*/ 1587 h 1605"/>
                <a:gd name="T50" fmla="*/ 17 w 1600"/>
                <a:gd name="T51" fmla="*/ 1586 h 1605"/>
                <a:gd name="T52" fmla="*/ 2 w 1600"/>
                <a:gd name="T53" fmla="*/ 1559 h 1605"/>
                <a:gd name="T54" fmla="*/ 2 w 1600"/>
                <a:gd name="T55" fmla="*/ 1529 h 1605"/>
                <a:gd name="T56" fmla="*/ 18 w 1600"/>
                <a:gd name="T57" fmla="*/ 1500 h 1605"/>
                <a:gd name="T58" fmla="*/ 179 w 1600"/>
                <a:gd name="T59" fmla="*/ 993 h 1605"/>
                <a:gd name="T60" fmla="*/ 1142 w 1600"/>
                <a:gd name="T61" fmla="*/ 33 h 1605"/>
                <a:gd name="T62" fmla="*/ 1198 w 1600"/>
                <a:gd name="T63" fmla="*/ 6 h 1605"/>
                <a:gd name="T64" fmla="*/ 1260 w 1600"/>
                <a:gd name="T65" fmla="*/ 0 h 1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0" h="1605">
                  <a:moveTo>
                    <a:pt x="264" y="1144"/>
                  </a:moveTo>
                  <a:lnTo>
                    <a:pt x="191" y="1413"/>
                  </a:lnTo>
                  <a:lnTo>
                    <a:pt x="461" y="1340"/>
                  </a:lnTo>
                  <a:lnTo>
                    <a:pt x="264" y="1144"/>
                  </a:lnTo>
                  <a:close/>
                  <a:moveTo>
                    <a:pt x="944" y="400"/>
                  </a:moveTo>
                  <a:lnTo>
                    <a:pt x="319" y="1026"/>
                  </a:lnTo>
                  <a:lnTo>
                    <a:pt x="578" y="1285"/>
                  </a:lnTo>
                  <a:lnTo>
                    <a:pt x="1202" y="660"/>
                  </a:lnTo>
                  <a:lnTo>
                    <a:pt x="944" y="400"/>
                  </a:lnTo>
                  <a:close/>
                  <a:moveTo>
                    <a:pt x="1245" y="122"/>
                  </a:moveTo>
                  <a:lnTo>
                    <a:pt x="1230" y="124"/>
                  </a:lnTo>
                  <a:lnTo>
                    <a:pt x="1215" y="130"/>
                  </a:lnTo>
                  <a:lnTo>
                    <a:pt x="1203" y="140"/>
                  </a:lnTo>
                  <a:lnTo>
                    <a:pt x="1029" y="314"/>
                  </a:lnTo>
                  <a:lnTo>
                    <a:pt x="1288" y="573"/>
                  </a:lnTo>
                  <a:lnTo>
                    <a:pt x="1461" y="400"/>
                  </a:lnTo>
                  <a:lnTo>
                    <a:pt x="1471" y="387"/>
                  </a:lnTo>
                  <a:lnTo>
                    <a:pt x="1476" y="372"/>
                  </a:lnTo>
                  <a:lnTo>
                    <a:pt x="1478" y="357"/>
                  </a:lnTo>
                  <a:lnTo>
                    <a:pt x="1476" y="342"/>
                  </a:lnTo>
                  <a:lnTo>
                    <a:pt x="1471" y="327"/>
                  </a:lnTo>
                  <a:lnTo>
                    <a:pt x="1461" y="314"/>
                  </a:lnTo>
                  <a:lnTo>
                    <a:pt x="1287" y="140"/>
                  </a:lnTo>
                  <a:lnTo>
                    <a:pt x="1274" y="130"/>
                  </a:lnTo>
                  <a:lnTo>
                    <a:pt x="1260" y="124"/>
                  </a:lnTo>
                  <a:lnTo>
                    <a:pt x="1245" y="122"/>
                  </a:lnTo>
                  <a:close/>
                  <a:moveTo>
                    <a:pt x="1260" y="0"/>
                  </a:moveTo>
                  <a:lnTo>
                    <a:pt x="1291" y="6"/>
                  </a:lnTo>
                  <a:lnTo>
                    <a:pt x="1321" y="17"/>
                  </a:lnTo>
                  <a:lnTo>
                    <a:pt x="1348" y="33"/>
                  </a:lnTo>
                  <a:lnTo>
                    <a:pt x="1373" y="54"/>
                  </a:lnTo>
                  <a:lnTo>
                    <a:pt x="1548" y="228"/>
                  </a:lnTo>
                  <a:lnTo>
                    <a:pt x="1568" y="253"/>
                  </a:lnTo>
                  <a:lnTo>
                    <a:pt x="1584" y="281"/>
                  </a:lnTo>
                  <a:lnTo>
                    <a:pt x="1594" y="310"/>
                  </a:lnTo>
                  <a:lnTo>
                    <a:pt x="1600" y="341"/>
                  </a:lnTo>
                  <a:lnTo>
                    <a:pt x="1600" y="372"/>
                  </a:lnTo>
                  <a:lnTo>
                    <a:pt x="1594" y="403"/>
                  </a:lnTo>
                  <a:lnTo>
                    <a:pt x="1584" y="432"/>
                  </a:lnTo>
                  <a:lnTo>
                    <a:pt x="1568" y="460"/>
                  </a:lnTo>
                  <a:lnTo>
                    <a:pt x="1548" y="485"/>
                  </a:lnTo>
                  <a:lnTo>
                    <a:pt x="609" y="1426"/>
                  </a:lnTo>
                  <a:lnTo>
                    <a:pt x="135" y="1556"/>
                  </a:lnTo>
                  <a:lnTo>
                    <a:pt x="104" y="1587"/>
                  </a:lnTo>
                  <a:lnTo>
                    <a:pt x="91" y="1597"/>
                  </a:lnTo>
                  <a:lnTo>
                    <a:pt x="76" y="1604"/>
                  </a:lnTo>
                  <a:lnTo>
                    <a:pt x="60" y="1605"/>
                  </a:lnTo>
                  <a:lnTo>
                    <a:pt x="45" y="1604"/>
                  </a:lnTo>
                  <a:lnTo>
                    <a:pt x="31" y="1597"/>
                  </a:lnTo>
                  <a:lnTo>
                    <a:pt x="18" y="1587"/>
                  </a:lnTo>
                  <a:lnTo>
                    <a:pt x="17" y="1588"/>
                  </a:lnTo>
                  <a:lnTo>
                    <a:pt x="17" y="1586"/>
                  </a:lnTo>
                  <a:lnTo>
                    <a:pt x="7" y="1574"/>
                  </a:lnTo>
                  <a:lnTo>
                    <a:pt x="2" y="1559"/>
                  </a:lnTo>
                  <a:lnTo>
                    <a:pt x="0" y="1544"/>
                  </a:lnTo>
                  <a:lnTo>
                    <a:pt x="2" y="1529"/>
                  </a:lnTo>
                  <a:lnTo>
                    <a:pt x="7" y="1513"/>
                  </a:lnTo>
                  <a:lnTo>
                    <a:pt x="18" y="1500"/>
                  </a:lnTo>
                  <a:lnTo>
                    <a:pt x="50" y="1469"/>
                  </a:lnTo>
                  <a:lnTo>
                    <a:pt x="179" y="993"/>
                  </a:lnTo>
                  <a:lnTo>
                    <a:pt x="1116" y="54"/>
                  </a:lnTo>
                  <a:lnTo>
                    <a:pt x="1142" y="33"/>
                  </a:lnTo>
                  <a:lnTo>
                    <a:pt x="1169" y="17"/>
                  </a:lnTo>
                  <a:lnTo>
                    <a:pt x="1198" y="6"/>
                  </a:lnTo>
                  <a:lnTo>
                    <a:pt x="1230" y="0"/>
                  </a:lnTo>
                  <a:lnTo>
                    <a:pt x="1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25"/>
            <p:cNvSpPr>
              <a:spLocks noEditPoints="1"/>
            </p:cNvSpPr>
            <p:nvPr/>
          </p:nvSpPr>
          <p:spPr bwMode="auto">
            <a:xfrm>
              <a:off x="3608388" y="5099050"/>
              <a:ext cx="106363" cy="107950"/>
            </a:xfrm>
            <a:custGeom>
              <a:avLst/>
              <a:gdLst>
                <a:gd name="T0" fmla="*/ 303 w 678"/>
                <a:gd name="T1" fmla="*/ 125 h 680"/>
                <a:gd name="T2" fmla="*/ 239 w 678"/>
                <a:gd name="T3" fmla="*/ 146 h 680"/>
                <a:gd name="T4" fmla="*/ 185 w 678"/>
                <a:gd name="T5" fmla="*/ 186 h 680"/>
                <a:gd name="T6" fmla="*/ 146 w 678"/>
                <a:gd name="T7" fmla="*/ 239 h 680"/>
                <a:gd name="T8" fmla="*/ 124 w 678"/>
                <a:gd name="T9" fmla="*/ 304 h 680"/>
                <a:gd name="T10" fmla="*/ 124 w 678"/>
                <a:gd name="T11" fmla="*/ 375 h 680"/>
                <a:gd name="T12" fmla="*/ 146 w 678"/>
                <a:gd name="T13" fmla="*/ 439 h 680"/>
                <a:gd name="T14" fmla="*/ 185 w 678"/>
                <a:gd name="T15" fmla="*/ 494 h 680"/>
                <a:gd name="T16" fmla="*/ 239 w 678"/>
                <a:gd name="T17" fmla="*/ 533 h 680"/>
                <a:gd name="T18" fmla="*/ 303 w 678"/>
                <a:gd name="T19" fmla="*/ 555 h 680"/>
                <a:gd name="T20" fmla="*/ 374 w 678"/>
                <a:gd name="T21" fmla="*/ 555 h 680"/>
                <a:gd name="T22" fmla="*/ 439 w 678"/>
                <a:gd name="T23" fmla="*/ 533 h 680"/>
                <a:gd name="T24" fmla="*/ 492 w 678"/>
                <a:gd name="T25" fmla="*/ 494 h 680"/>
                <a:gd name="T26" fmla="*/ 532 w 678"/>
                <a:gd name="T27" fmla="*/ 439 h 680"/>
                <a:gd name="T28" fmla="*/ 554 w 678"/>
                <a:gd name="T29" fmla="*/ 375 h 680"/>
                <a:gd name="T30" fmla="*/ 554 w 678"/>
                <a:gd name="T31" fmla="*/ 304 h 680"/>
                <a:gd name="T32" fmla="*/ 532 w 678"/>
                <a:gd name="T33" fmla="*/ 239 h 680"/>
                <a:gd name="T34" fmla="*/ 492 w 678"/>
                <a:gd name="T35" fmla="*/ 186 h 680"/>
                <a:gd name="T36" fmla="*/ 439 w 678"/>
                <a:gd name="T37" fmla="*/ 146 h 680"/>
                <a:gd name="T38" fmla="*/ 374 w 678"/>
                <a:gd name="T39" fmla="*/ 125 h 680"/>
                <a:gd name="T40" fmla="*/ 339 w 678"/>
                <a:gd name="T41" fmla="*/ 0 h 680"/>
                <a:gd name="T42" fmla="*/ 429 w 678"/>
                <a:gd name="T43" fmla="*/ 12 h 680"/>
                <a:gd name="T44" fmla="*/ 511 w 678"/>
                <a:gd name="T45" fmla="*/ 47 h 680"/>
                <a:gd name="T46" fmla="*/ 579 w 678"/>
                <a:gd name="T47" fmla="*/ 99 h 680"/>
                <a:gd name="T48" fmla="*/ 632 w 678"/>
                <a:gd name="T49" fmla="*/ 168 h 680"/>
                <a:gd name="T50" fmla="*/ 666 w 678"/>
                <a:gd name="T51" fmla="*/ 249 h 680"/>
                <a:gd name="T52" fmla="*/ 678 w 678"/>
                <a:gd name="T53" fmla="*/ 339 h 680"/>
                <a:gd name="T54" fmla="*/ 666 w 678"/>
                <a:gd name="T55" fmla="*/ 431 h 680"/>
                <a:gd name="T56" fmla="*/ 632 w 678"/>
                <a:gd name="T57" fmla="*/ 511 h 680"/>
                <a:gd name="T58" fmla="*/ 579 w 678"/>
                <a:gd name="T59" fmla="*/ 580 h 680"/>
                <a:gd name="T60" fmla="*/ 511 w 678"/>
                <a:gd name="T61" fmla="*/ 633 h 680"/>
                <a:gd name="T62" fmla="*/ 429 w 678"/>
                <a:gd name="T63" fmla="*/ 668 h 680"/>
                <a:gd name="T64" fmla="*/ 339 w 678"/>
                <a:gd name="T65" fmla="*/ 680 h 680"/>
                <a:gd name="T66" fmla="*/ 249 w 678"/>
                <a:gd name="T67" fmla="*/ 668 h 680"/>
                <a:gd name="T68" fmla="*/ 168 w 678"/>
                <a:gd name="T69" fmla="*/ 633 h 680"/>
                <a:gd name="T70" fmla="*/ 100 w 678"/>
                <a:gd name="T71" fmla="*/ 580 h 680"/>
                <a:gd name="T72" fmla="*/ 46 w 678"/>
                <a:gd name="T73" fmla="*/ 511 h 680"/>
                <a:gd name="T74" fmla="*/ 12 w 678"/>
                <a:gd name="T75" fmla="*/ 431 h 680"/>
                <a:gd name="T76" fmla="*/ 0 w 678"/>
                <a:gd name="T77" fmla="*/ 339 h 680"/>
                <a:gd name="T78" fmla="*/ 12 w 678"/>
                <a:gd name="T79" fmla="*/ 249 h 680"/>
                <a:gd name="T80" fmla="*/ 46 w 678"/>
                <a:gd name="T81" fmla="*/ 168 h 680"/>
                <a:gd name="T82" fmla="*/ 100 w 678"/>
                <a:gd name="T83" fmla="*/ 99 h 680"/>
                <a:gd name="T84" fmla="*/ 168 w 678"/>
                <a:gd name="T85" fmla="*/ 47 h 680"/>
                <a:gd name="T86" fmla="*/ 249 w 678"/>
                <a:gd name="T87" fmla="*/ 12 h 680"/>
                <a:gd name="T88" fmla="*/ 339 w 678"/>
                <a:gd name="T89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80">
                  <a:moveTo>
                    <a:pt x="339" y="122"/>
                  </a:moveTo>
                  <a:lnTo>
                    <a:pt x="303" y="125"/>
                  </a:lnTo>
                  <a:lnTo>
                    <a:pt x="271" y="132"/>
                  </a:lnTo>
                  <a:lnTo>
                    <a:pt x="239" y="146"/>
                  </a:lnTo>
                  <a:lnTo>
                    <a:pt x="210" y="164"/>
                  </a:lnTo>
                  <a:lnTo>
                    <a:pt x="185" y="186"/>
                  </a:lnTo>
                  <a:lnTo>
                    <a:pt x="164" y="211"/>
                  </a:lnTo>
                  <a:lnTo>
                    <a:pt x="146" y="239"/>
                  </a:lnTo>
                  <a:lnTo>
                    <a:pt x="133" y="271"/>
                  </a:lnTo>
                  <a:lnTo>
                    <a:pt x="124" y="304"/>
                  </a:lnTo>
                  <a:lnTo>
                    <a:pt x="121" y="339"/>
                  </a:lnTo>
                  <a:lnTo>
                    <a:pt x="124" y="375"/>
                  </a:lnTo>
                  <a:lnTo>
                    <a:pt x="133" y="409"/>
                  </a:lnTo>
                  <a:lnTo>
                    <a:pt x="146" y="439"/>
                  </a:lnTo>
                  <a:lnTo>
                    <a:pt x="164" y="469"/>
                  </a:lnTo>
                  <a:lnTo>
                    <a:pt x="185" y="494"/>
                  </a:lnTo>
                  <a:lnTo>
                    <a:pt x="210" y="515"/>
                  </a:lnTo>
                  <a:lnTo>
                    <a:pt x="239" y="533"/>
                  </a:lnTo>
                  <a:lnTo>
                    <a:pt x="271" y="547"/>
                  </a:lnTo>
                  <a:lnTo>
                    <a:pt x="303" y="555"/>
                  </a:lnTo>
                  <a:lnTo>
                    <a:pt x="339" y="558"/>
                  </a:lnTo>
                  <a:lnTo>
                    <a:pt x="374" y="555"/>
                  </a:lnTo>
                  <a:lnTo>
                    <a:pt x="408" y="547"/>
                  </a:lnTo>
                  <a:lnTo>
                    <a:pt x="439" y="533"/>
                  </a:lnTo>
                  <a:lnTo>
                    <a:pt x="467" y="515"/>
                  </a:lnTo>
                  <a:lnTo>
                    <a:pt x="492" y="494"/>
                  </a:lnTo>
                  <a:lnTo>
                    <a:pt x="515" y="469"/>
                  </a:lnTo>
                  <a:lnTo>
                    <a:pt x="532" y="439"/>
                  </a:lnTo>
                  <a:lnTo>
                    <a:pt x="545" y="409"/>
                  </a:lnTo>
                  <a:lnTo>
                    <a:pt x="554" y="375"/>
                  </a:lnTo>
                  <a:lnTo>
                    <a:pt x="556" y="339"/>
                  </a:lnTo>
                  <a:lnTo>
                    <a:pt x="554" y="304"/>
                  </a:lnTo>
                  <a:lnTo>
                    <a:pt x="545" y="271"/>
                  </a:lnTo>
                  <a:lnTo>
                    <a:pt x="532" y="239"/>
                  </a:lnTo>
                  <a:lnTo>
                    <a:pt x="515" y="211"/>
                  </a:lnTo>
                  <a:lnTo>
                    <a:pt x="492" y="186"/>
                  </a:lnTo>
                  <a:lnTo>
                    <a:pt x="467" y="164"/>
                  </a:lnTo>
                  <a:lnTo>
                    <a:pt x="439" y="146"/>
                  </a:lnTo>
                  <a:lnTo>
                    <a:pt x="408" y="132"/>
                  </a:lnTo>
                  <a:lnTo>
                    <a:pt x="374" y="125"/>
                  </a:lnTo>
                  <a:lnTo>
                    <a:pt x="339" y="122"/>
                  </a:lnTo>
                  <a:close/>
                  <a:moveTo>
                    <a:pt x="339" y="0"/>
                  </a:moveTo>
                  <a:lnTo>
                    <a:pt x="385" y="3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7"/>
                  </a:lnTo>
                  <a:lnTo>
                    <a:pt x="546" y="70"/>
                  </a:lnTo>
                  <a:lnTo>
                    <a:pt x="579" y="99"/>
                  </a:lnTo>
                  <a:lnTo>
                    <a:pt x="607" y="131"/>
                  </a:lnTo>
                  <a:lnTo>
                    <a:pt x="632" y="168"/>
                  </a:lnTo>
                  <a:lnTo>
                    <a:pt x="652" y="208"/>
                  </a:lnTo>
                  <a:lnTo>
                    <a:pt x="666" y="249"/>
                  </a:lnTo>
                  <a:lnTo>
                    <a:pt x="676" y="293"/>
                  </a:lnTo>
                  <a:lnTo>
                    <a:pt x="678" y="339"/>
                  </a:lnTo>
                  <a:lnTo>
                    <a:pt x="676" y="386"/>
                  </a:lnTo>
                  <a:lnTo>
                    <a:pt x="666" y="431"/>
                  </a:lnTo>
                  <a:lnTo>
                    <a:pt x="652" y="472"/>
                  </a:lnTo>
                  <a:lnTo>
                    <a:pt x="632" y="511"/>
                  </a:lnTo>
                  <a:lnTo>
                    <a:pt x="607" y="547"/>
                  </a:lnTo>
                  <a:lnTo>
                    <a:pt x="579" y="580"/>
                  </a:lnTo>
                  <a:lnTo>
                    <a:pt x="546" y="609"/>
                  </a:lnTo>
                  <a:lnTo>
                    <a:pt x="511" y="633"/>
                  </a:lnTo>
                  <a:lnTo>
                    <a:pt x="471" y="653"/>
                  </a:lnTo>
                  <a:lnTo>
                    <a:pt x="429" y="668"/>
                  </a:lnTo>
                  <a:lnTo>
                    <a:pt x="385" y="676"/>
                  </a:lnTo>
                  <a:lnTo>
                    <a:pt x="339" y="680"/>
                  </a:lnTo>
                  <a:lnTo>
                    <a:pt x="293" y="676"/>
                  </a:lnTo>
                  <a:lnTo>
                    <a:pt x="249" y="668"/>
                  </a:lnTo>
                  <a:lnTo>
                    <a:pt x="207" y="653"/>
                  </a:lnTo>
                  <a:lnTo>
                    <a:pt x="168" y="633"/>
                  </a:lnTo>
                  <a:lnTo>
                    <a:pt x="132" y="609"/>
                  </a:lnTo>
                  <a:lnTo>
                    <a:pt x="100" y="580"/>
                  </a:lnTo>
                  <a:lnTo>
                    <a:pt x="70" y="547"/>
                  </a:lnTo>
                  <a:lnTo>
                    <a:pt x="46" y="511"/>
                  </a:lnTo>
                  <a:lnTo>
                    <a:pt x="26" y="472"/>
                  </a:lnTo>
                  <a:lnTo>
                    <a:pt x="12" y="431"/>
                  </a:lnTo>
                  <a:lnTo>
                    <a:pt x="3" y="386"/>
                  </a:lnTo>
                  <a:lnTo>
                    <a:pt x="0" y="339"/>
                  </a:lnTo>
                  <a:lnTo>
                    <a:pt x="3" y="293"/>
                  </a:lnTo>
                  <a:lnTo>
                    <a:pt x="12" y="249"/>
                  </a:lnTo>
                  <a:lnTo>
                    <a:pt x="26" y="208"/>
                  </a:lnTo>
                  <a:lnTo>
                    <a:pt x="46" y="168"/>
                  </a:lnTo>
                  <a:lnTo>
                    <a:pt x="70" y="131"/>
                  </a:lnTo>
                  <a:lnTo>
                    <a:pt x="100" y="99"/>
                  </a:lnTo>
                  <a:lnTo>
                    <a:pt x="132" y="70"/>
                  </a:lnTo>
                  <a:lnTo>
                    <a:pt x="168" y="47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3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26"/>
            <p:cNvSpPr>
              <a:spLocks/>
            </p:cNvSpPr>
            <p:nvPr/>
          </p:nvSpPr>
          <p:spPr bwMode="auto">
            <a:xfrm>
              <a:off x="3565526" y="5156200"/>
              <a:ext cx="425450" cy="223838"/>
            </a:xfrm>
            <a:custGeom>
              <a:avLst/>
              <a:gdLst>
                <a:gd name="T0" fmla="*/ 2068 w 2680"/>
                <a:gd name="T1" fmla="*/ 0 h 1406"/>
                <a:gd name="T2" fmla="*/ 2084 w 2680"/>
                <a:gd name="T3" fmla="*/ 1 h 1406"/>
                <a:gd name="T4" fmla="*/ 2099 w 2680"/>
                <a:gd name="T5" fmla="*/ 6 h 1406"/>
                <a:gd name="T6" fmla="*/ 2112 w 2680"/>
                <a:gd name="T7" fmla="*/ 16 h 1406"/>
                <a:gd name="T8" fmla="*/ 2661 w 2680"/>
                <a:gd name="T9" fmla="*/ 504 h 1406"/>
                <a:gd name="T10" fmla="*/ 2670 w 2680"/>
                <a:gd name="T11" fmla="*/ 517 h 1406"/>
                <a:gd name="T12" fmla="*/ 2678 w 2680"/>
                <a:gd name="T13" fmla="*/ 531 h 1406"/>
                <a:gd name="T14" fmla="*/ 2680 w 2680"/>
                <a:gd name="T15" fmla="*/ 546 h 1406"/>
                <a:gd name="T16" fmla="*/ 2679 w 2680"/>
                <a:gd name="T17" fmla="*/ 562 h 1406"/>
                <a:gd name="T18" fmla="*/ 2675 w 2680"/>
                <a:gd name="T19" fmla="*/ 577 h 1406"/>
                <a:gd name="T20" fmla="*/ 2665 w 2680"/>
                <a:gd name="T21" fmla="*/ 591 h 1406"/>
                <a:gd name="T22" fmla="*/ 2653 w 2680"/>
                <a:gd name="T23" fmla="*/ 601 h 1406"/>
                <a:gd name="T24" fmla="*/ 2639 w 2680"/>
                <a:gd name="T25" fmla="*/ 608 h 1406"/>
                <a:gd name="T26" fmla="*/ 2624 w 2680"/>
                <a:gd name="T27" fmla="*/ 611 h 1406"/>
                <a:gd name="T28" fmla="*/ 2608 w 2680"/>
                <a:gd name="T29" fmla="*/ 609 h 1406"/>
                <a:gd name="T30" fmla="*/ 2593 w 2680"/>
                <a:gd name="T31" fmla="*/ 605 h 1406"/>
                <a:gd name="T32" fmla="*/ 2579 w 2680"/>
                <a:gd name="T33" fmla="*/ 595 h 1406"/>
                <a:gd name="T34" fmla="*/ 2076 w 2680"/>
                <a:gd name="T35" fmla="*/ 147 h 1406"/>
                <a:gd name="T36" fmla="*/ 1515 w 2680"/>
                <a:gd name="T37" fmla="*/ 762 h 1406"/>
                <a:gd name="T38" fmla="*/ 1688 w 2680"/>
                <a:gd name="T39" fmla="*/ 935 h 1406"/>
                <a:gd name="T40" fmla="*/ 1697 w 2680"/>
                <a:gd name="T41" fmla="*/ 948 h 1406"/>
                <a:gd name="T42" fmla="*/ 1704 w 2680"/>
                <a:gd name="T43" fmla="*/ 962 h 1406"/>
                <a:gd name="T44" fmla="*/ 1706 w 2680"/>
                <a:gd name="T45" fmla="*/ 977 h 1406"/>
                <a:gd name="T46" fmla="*/ 1704 w 2680"/>
                <a:gd name="T47" fmla="*/ 993 h 1406"/>
                <a:gd name="T48" fmla="*/ 1697 w 2680"/>
                <a:gd name="T49" fmla="*/ 1008 h 1406"/>
                <a:gd name="T50" fmla="*/ 1688 w 2680"/>
                <a:gd name="T51" fmla="*/ 1021 h 1406"/>
                <a:gd name="T52" fmla="*/ 1675 w 2680"/>
                <a:gd name="T53" fmla="*/ 1030 h 1406"/>
                <a:gd name="T54" fmla="*/ 1660 w 2680"/>
                <a:gd name="T55" fmla="*/ 1037 h 1406"/>
                <a:gd name="T56" fmla="*/ 1645 w 2680"/>
                <a:gd name="T57" fmla="*/ 1039 h 1406"/>
                <a:gd name="T58" fmla="*/ 1629 w 2680"/>
                <a:gd name="T59" fmla="*/ 1037 h 1406"/>
                <a:gd name="T60" fmla="*/ 1615 w 2680"/>
                <a:gd name="T61" fmla="*/ 1030 h 1406"/>
                <a:gd name="T62" fmla="*/ 1602 w 2680"/>
                <a:gd name="T63" fmla="*/ 1021 h 1406"/>
                <a:gd name="T64" fmla="*/ 1095 w 2680"/>
                <a:gd name="T65" fmla="*/ 513 h 1406"/>
                <a:gd name="T66" fmla="*/ 100 w 2680"/>
                <a:gd name="T67" fmla="*/ 1390 h 1406"/>
                <a:gd name="T68" fmla="*/ 89 w 2680"/>
                <a:gd name="T69" fmla="*/ 1398 h 1406"/>
                <a:gd name="T70" fmla="*/ 74 w 2680"/>
                <a:gd name="T71" fmla="*/ 1403 h 1406"/>
                <a:gd name="T72" fmla="*/ 60 w 2680"/>
                <a:gd name="T73" fmla="*/ 1406 h 1406"/>
                <a:gd name="T74" fmla="*/ 44 w 2680"/>
                <a:gd name="T75" fmla="*/ 1402 h 1406"/>
                <a:gd name="T76" fmla="*/ 28 w 2680"/>
                <a:gd name="T77" fmla="*/ 1396 h 1406"/>
                <a:gd name="T78" fmla="*/ 15 w 2680"/>
                <a:gd name="T79" fmla="*/ 1384 h 1406"/>
                <a:gd name="T80" fmla="*/ 6 w 2680"/>
                <a:gd name="T81" fmla="*/ 1371 h 1406"/>
                <a:gd name="T82" fmla="*/ 1 w 2680"/>
                <a:gd name="T83" fmla="*/ 1356 h 1406"/>
                <a:gd name="T84" fmla="*/ 0 w 2680"/>
                <a:gd name="T85" fmla="*/ 1340 h 1406"/>
                <a:gd name="T86" fmla="*/ 3 w 2680"/>
                <a:gd name="T87" fmla="*/ 1325 h 1406"/>
                <a:gd name="T88" fmla="*/ 9 w 2680"/>
                <a:gd name="T89" fmla="*/ 1311 h 1406"/>
                <a:gd name="T90" fmla="*/ 20 w 2680"/>
                <a:gd name="T91" fmla="*/ 1298 h 1406"/>
                <a:gd name="T92" fmla="*/ 1057 w 2680"/>
                <a:gd name="T93" fmla="*/ 383 h 1406"/>
                <a:gd name="T94" fmla="*/ 1073 w 2680"/>
                <a:gd name="T95" fmla="*/ 372 h 1406"/>
                <a:gd name="T96" fmla="*/ 1090 w 2680"/>
                <a:gd name="T97" fmla="*/ 368 h 1406"/>
                <a:gd name="T98" fmla="*/ 1108 w 2680"/>
                <a:gd name="T99" fmla="*/ 369 h 1406"/>
                <a:gd name="T100" fmla="*/ 1126 w 2680"/>
                <a:gd name="T101" fmla="*/ 375 h 1406"/>
                <a:gd name="T102" fmla="*/ 1141 w 2680"/>
                <a:gd name="T103" fmla="*/ 385 h 1406"/>
                <a:gd name="T104" fmla="*/ 1429 w 2680"/>
                <a:gd name="T105" fmla="*/ 675 h 1406"/>
                <a:gd name="T106" fmla="*/ 2026 w 2680"/>
                <a:gd name="T107" fmla="*/ 20 h 1406"/>
                <a:gd name="T108" fmla="*/ 2039 w 2680"/>
                <a:gd name="T109" fmla="*/ 9 h 1406"/>
                <a:gd name="T110" fmla="*/ 2053 w 2680"/>
                <a:gd name="T111" fmla="*/ 3 h 1406"/>
                <a:gd name="T112" fmla="*/ 2068 w 2680"/>
                <a:gd name="T113" fmla="*/ 0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80" h="1406">
                  <a:moveTo>
                    <a:pt x="2068" y="0"/>
                  </a:moveTo>
                  <a:lnTo>
                    <a:pt x="2084" y="1"/>
                  </a:lnTo>
                  <a:lnTo>
                    <a:pt x="2099" y="6"/>
                  </a:lnTo>
                  <a:lnTo>
                    <a:pt x="2112" y="16"/>
                  </a:lnTo>
                  <a:lnTo>
                    <a:pt x="2661" y="504"/>
                  </a:lnTo>
                  <a:lnTo>
                    <a:pt x="2670" y="517"/>
                  </a:lnTo>
                  <a:lnTo>
                    <a:pt x="2678" y="531"/>
                  </a:lnTo>
                  <a:lnTo>
                    <a:pt x="2680" y="546"/>
                  </a:lnTo>
                  <a:lnTo>
                    <a:pt x="2679" y="562"/>
                  </a:lnTo>
                  <a:lnTo>
                    <a:pt x="2675" y="577"/>
                  </a:lnTo>
                  <a:lnTo>
                    <a:pt x="2665" y="591"/>
                  </a:lnTo>
                  <a:lnTo>
                    <a:pt x="2653" y="601"/>
                  </a:lnTo>
                  <a:lnTo>
                    <a:pt x="2639" y="608"/>
                  </a:lnTo>
                  <a:lnTo>
                    <a:pt x="2624" y="611"/>
                  </a:lnTo>
                  <a:lnTo>
                    <a:pt x="2608" y="609"/>
                  </a:lnTo>
                  <a:lnTo>
                    <a:pt x="2593" y="605"/>
                  </a:lnTo>
                  <a:lnTo>
                    <a:pt x="2579" y="595"/>
                  </a:lnTo>
                  <a:lnTo>
                    <a:pt x="2076" y="147"/>
                  </a:lnTo>
                  <a:lnTo>
                    <a:pt x="1515" y="762"/>
                  </a:lnTo>
                  <a:lnTo>
                    <a:pt x="1688" y="935"/>
                  </a:lnTo>
                  <a:lnTo>
                    <a:pt x="1697" y="948"/>
                  </a:lnTo>
                  <a:lnTo>
                    <a:pt x="1704" y="962"/>
                  </a:lnTo>
                  <a:lnTo>
                    <a:pt x="1706" y="977"/>
                  </a:lnTo>
                  <a:lnTo>
                    <a:pt x="1704" y="993"/>
                  </a:lnTo>
                  <a:lnTo>
                    <a:pt x="1697" y="1008"/>
                  </a:lnTo>
                  <a:lnTo>
                    <a:pt x="1688" y="1021"/>
                  </a:lnTo>
                  <a:lnTo>
                    <a:pt x="1675" y="1030"/>
                  </a:lnTo>
                  <a:lnTo>
                    <a:pt x="1660" y="1037"/>
                  </a:lnTo>
                  <a:lnTo>
                    <a:pt x="1645" y="1039"/>
                  </a:lnTo>
                  <a:lnTo>
                    <a:pt x="1629" y="1037"/>
                  </a:lnTo>
                  <a:lnTo>
                    <a:pt x="1615" y="1030"/>
                  </a:lnTo>
                  <a:lnTo>
                    <a:pt x="1602" y="1021"/>
                  </a:lnTo>
                  <a:lnTo>
                    <a:pt x="1095" y="513"/>
                  </a:lnTo>
                  <a:lnTo>
                    <a:pt x="100" y="1390"/>
                  </a:lnTo>
                  <a:lnTo>
                    <a:pt x="89" y="1398"/>
                  </a:lnTo>
                  <a:lnTo>
                    <a:pt x="74" y="1403"/>
                  </a:lnTo>
                  <a:lnTo>
                    <a:pt x="60" y="1406"/>
                  </a:lnTo>
                  <a:lnTo>
                    <a:pt x="44" y="1402"/>
                  </a:lnTo>
                  <a:lnTo>
                    <a:pt x="28" y="1396"/>
                  </a:lnTo>
                  <a:lnTo>
                    <a:pt x="15" y="1384"/>
                  </a:lnTo>
                  <a:lnTo>
                    <a:pt x="6" y="1371"/>
                  </a:lnTo>
                  <a:lnTo>
                    <a:pt x="1" y="1356"/>
                  </a:lnTo>
                  <a:lnTo>
                    <a:pt x="0" y="1340"/>
                  </a:lnTo>
                  <a:lnTo>
                    <a:pt x="3" y="1325"/>
                  </a:lnTo>
                  <a:lnTo>
                    <a:pt x="9" y="1311"/>
                  </a:lnTo>
                  <a:lnTo>
                    <a:pt x="20" y="1298"/>
                  </a:lnTo>
                  <a:lnTo>
                    <a:pt x="1057" y="383"/>
                  </a:lnTo>
                  <a:lnTo>
                    <a:pt x="1073" y="372"/>
                  </a:lnTo>
                  <a:lnTo>
                    <a:pt x="1090" y="368"/>
                  </a:lnTo>
                  <a:lnTo>
                    <a:pt x="1108" y="369"/>
                  </a:lnTo>
                  <a:lnTo>
                    <a:pt x="1126" y="375"/>
                  </a:lnTo>
                  <a:lnTo>
                    <a:pt x="1141" y="385"/>
                  </a:lnTo>
                  <a:lnTo>
                    <a:pt x="1429" y="675"/>
                  </a:lnTo>
                  <a:lnTo>
                    <a:pt x="2026" y="20"/>
                  </a:lnTo>
                  <a:lnTo>
                    <a:pt x="2039" y="9"/>
                  </a:lnTo>
                  <a:lnTo>
                    <a:pt x="2053" y="3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27"/>
            <p:cNvSpPr>
              <a:spLocks/>
            </p:cNvSpPr>
            <p:nvPr/>
          </p:nvSpPr>
          <p:spPr bwMode="auto">
            <a:xfrm>
              <a:off x="3506788" y="5021263"/>
              <a:ext cx="560388" cy="446088"/>
            </a:xfrm>
            <a:custGeom>
              <a:avLst/>
              <a:gdLst>
                <a:gd name="T0" fmla="*/ 61 w 3534"/>
                <a:gd name="T1" fmla="*/ 0 h 2811"/>
                <a:gd name="T2" fmla="*/ 3474 w 3534"/>
                <a:gd name="T3" fmla="*/ 0 h 2811"/>
                <a:gd name="T4" fmla="*/ 3493 w 3534"/>
                <a:gd name="T5" fmla="*/ 4 h 2811"/>
                <a:gd name="T6" fmla="*/ 3509 w 3534"/>
                <a:gd name="T7" fmla="*/ 12 h 2811"/>
                <a:gd name="T8" fmla="*/ 3523 w 3534"/>
                <a:gd name="T9" fmla="*/ 25 h 2811"/>
                <a:gd name="T10" fmla="*/ 3531 w 3534"/>
                <a:gd name="T11" fmla="*/ 43 h 2811"/>
                <a:gd name="T12" fmla="*/ 3534 w 3534"/>
                <a:gd name="T13" fmla="*/ 61 h 2811"/>
                <a:gd name="T14" fmla="*/ 3534 w 3534"/>
                <a:gd name="T15" fmla="*/ 1589 h 2811"/>
                <a:gd name="T16" fmla="*/ 3531 w 3534"/>
                <a:gd name="T17" fmla="*/ 1608 h 2811"/>
                <a:gd name="T18" fmla="*/ 3523 w 3534"/>
                <a:gd name="T19" fmla="*/ 1625 h 2811"/>
                <a:gd name="T20" fmla="*/ 3509 w 3534"/>
                <a:gd name="T21" fmla="*/ 1638 h 2811"/>
                <a:gd name="T22" fmla="*/ 3493 w 3534"/>
                <a:gd name="T23" fmla="*/ 1647 h 2811"/>
                <a:gd name="T24" fmla="*/ 3474 w 3534"/>
                <a:gd name="T25" fmla="*/ 1650 h 2811"/>
                <a:gd name="T26" fmla="*/ 3454 w 3534"/>
                <a:gd name="T27" fmla="*/ 1647 h 2811"/>
                <a:gd name="T28" fmla="*/ 3438 w 3534"/>
                <a:gd name="T29" fmla="*/ 1638 h 2811"/>
                <a:gd name="T30" fmla="*/ 3424 w 3534"/>
                <a:gd name="T31" fmla="*/ 1625 h 2811"/>
                <a:gd name="T32" fmla="*/ 3415 w 3534"/>
                <a:gd name="T33" fmla="*/ 1608 h 2811"/>
                <a:gd name="T34" fmla="*/ 3413 w 3534"/>
                <a:gd name="T35" fmla="*/ 1589 h 2811"/>
                <a:gd name="T36" fmla="*/ 3413 w 3534"/>
                <a:gd name="T37" fmla="*/ 123 h 2811"/>
                <a:gd name="T38" fmla="*/ 122 w 3534"/>
                <a:gd name="T39" fmla="*/ 123 h 2811"/>
                <a:gd name="T40" fmla="*/ 122 w 3534"/>
                <a:gd name="T41" fmla="*/ 2689 h 2811"/>
                <a:gd name="T42" fmla="*/ 1646 w 3534"/>
                <a:gd name="T43" fmla="*/ 2689 h 2811"/>
                <a:gd name="T44" fmla="*/ 1664 w 3534"/>
                <a:gd name="T45" fmla="*/ 2692 h 2811"/>
                <a:gd name="T46" fmla="*/ 1682 w 3534"/>
                <a:gd name="T47" fmla="*/ 2701 h 2811"/>
                <a:gd name="T48" fmla="*/ 1695 w 3534"/>
                <a:gd name="T49" fmla="*/ 2714 h 2811"/>
                <a:gd name="T50" fmla="*/ 1703 w 3534"/>
                <a:gd name="T51" fmla="*/ 2730 h 2811"/>
                <a:gd name="T52" fmla="*/ 1706 w 3534"/>
                <a:gd name="T53" fmla="*/ 2750 h 2811"/>
                <a:gd name="T54" fmla="*/ 1703 w 3534"/>
                <a:gd name="T55" fmla="*/ 2770 h 2811"/>
                <a:gd name="T56" fmla="*/ 1695 w 3534"/>
                <a:gd name="T57" fmla="*/ 2786 h 2811"/>
                <a:gd name="T58" fmla="*/ 1682 w 3534"/>
                <a:gd name="T59" fmla="*/ 2799 h 2811"/>
                <a:gd name="T60" fmla="*/ 1664 w 3534"/>
                <a:gd name="T61" fmla="*/ 2808 h 2811"/>
                <a:gd name="T62" fmla="*/ 1646 w 3534"/>
                <a:gd name="T63" fmla="*/ 2811 h 2811"/>
                <a:gd name="T64" fmla="*/ 61 w 3534"/>
                <a:gd name="T65" fmla="*/ 2811 h 2811"/>
                <a:gd name="T66" fmla="*/ 41 w 3534"/>
                <a:gd name="T67" fmla="*/ 2808 h 2811"/>
                <a:gd name="T68" fmla="*/ 25 w 3534"/>
                <a:gd name="T69" fmla="*/ 2799 h 2811"/>
                <a:gd name="T70" fmla="*/ 12 w 3534"/>
                <a:gd name="T71" fmla="*/ 2786 h 2811"/>
                <a:gd name="T72" fmla="*/ 3 w 3534"/>
                <a:gd name="T73" fmla="*/ 2770 h 2811"/>
                <a:gd name="T74" fmla="*/ 0 w 3534"/>
                <a:gd name="T75" fmla="*/ 2750 h 2811"/>
                <a:gd name="T76" fmla="*/ 0 w 3534"/>
                <a:gd name="T77" fmla="*/ 61 h 2811"/>
                <a:gd name="T78" fmla="*/ 3 w 3534"/>
                <a:gd name="T79" fmla="*/ 43 h 2811"/>
                <a:gd name="T80" fmla="*/ 12 w 3534"/>
                <a:gd name="T81" fmla="*/ 25 h 2811"/>
                <a:gd name="T82" fmla="*/ 25 w 3534"/>
                <a:gd name="T83" fmla="*/ 12 h 2811"/>
                <a:gd name="T84" fmla="*/ 41 w 3534"/>
                <a:gd name="T85" fmla="*/ 4 h 2811"/>
                <a:gd name="T86" fmla="*/ 61 w 3534"/>
                <a:gd name="T87" fmla="*/ 0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811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3"/>
                  </a:lnTo>
                  <a:lnTo>
                    <a:pt x="3534" y="61"/>
                  </a:lnTo>
                  <a:lnTo>
                    <a:pt x="3534" y="1589"/>
                  </a:lnTo>
                  <a:lnTo>
                    <a:pt x="3531" y="1608"/>
                  </a:lnTo>
                  <a:lnTo>
                    <a:pt x="3523" y="1625"/>
                  </a:lnTo>
                  <a:lnTo>
                    <a:pt x="3509" y="1638"/>
                  </a:lnTo>
                  <a:lnTo>
                    <a:pt x="3493" y="1647"/>
                  </a:lnTo>
                  <a:lnTo>
                    <a:pt x="3474" y="1650"/>
                  </a:lnTo>
                  <a:lnTo>
                    <a:pt x="3454" y="1647"/>
                  </a:lnTo>
                  <a:lnTo>
                    <a:pt x="3438" y="1638"/>
                  </a:lnTo>
                  <a:lnTo>
                    <a:pt x="3424" y="1625"/>
                  </a:lnTo>
                  <a:lnTo>
                    <a:pt x="3415" y="1608"/>
                  </a:lnTo>
                  <a:lnTo>
                    <a:pt x="3413" y="1589"/>
                  </a:lnTo>
                  <a:lnTo>
                    <a:pt x="3413" y="123"/>
                  </a:lnTo>
                  <a:lnTo>
                    <a:pt x="122" y="123"/>
                  </a:lnTo>
                  <a:lnTo>
                    <a:pt x="122" y="2689"/>
                  </a:lnTo>
                  <a:lnTo>
                    <a:pt x="1646" y="2689"/>
                  </a:lnTo>
                  <a:lnTo>
                    <a:pt x="1664" y="2692"/>
                  </a:lnTo>
                  <a:lnTo>
                    <a:pt x="1682" y="2701"/>
                  </a:lnTo>
                  <a:lnTo>
                    <a:pt x="1695" y="2714"/>
                  </a:lnTo>
                  <a:lnTo>
                    <a:pt x="1703" y="2730"/>
                  </a:lnTo>
                  <a:lnTo>
                    <a:pt x="1706" y="2750"/>
                  </a:lnTo>
                  <a:lnTo>
                    <a:pt x="1703" y="2770"/>
                  </a:lnTo>
                  <a:lnTo>
                    <a:pt x="1695" y="2786"/>
                  </a:lnTo>
                  <a:lnTo>
                    <a:pt x="1682" y="2799"/>
                  </a:lnTo>
                  <a:lnTo>
                    <a:pt x="1664" y="2808"/>
                  </a:lnTo>
                  <a:lnTo>
                    <a:pt x="1646" y="2811"/>
                  </a:lnTo>
                  <a:lnTo>
                    <a:pt x="61" y="2811"/>
                  </a:lnTo>
                  <a:lnTo>
                    <a:pt x="41" y="2808"/>
                  </a:lnTo>
                  <a:lnTo>
                    <a:pt x="25" y="2799"/>
                  </a:lnTo>
                  <a:lnTo>
                    <a:pt x="12" y="2786"/>
                  </a:lnTo>
                  <a:lnTo>
                    <a:pt x="3" y="2770"/>
                  </a:lnTo>
                  <a:lnTo>
                    <a:pt x="0" y="2750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2536951" y="5021263"/>
            <a:ext cx="560388" cy="519112"/>
            <a:chOff x="2527300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6" name="Freeform 232"/>
            <p:cNvSpPr>
              <a:spLocks noEditPoints="1"/>
            </p:cNvSpPr>
            <p:nvPr/>
          </p:nvSpPr>
          <p:spPr bwMode="auto">
            <a:xfrm>
              <a:off x="2855913" y="5291138"/>
              <a:ext cx="212725" cy="249237"/>
            </a:xfrm>
            <a:custGeom>
              <a:avLst/>
              <a:gdLst>
                <a:gd name="T0" fmla="*/ 122 w 1341"/>
                <a:gd name="T1" fmla="*/ 1455 h 1577"/>
                <a:gd name="T2" fmla="*/ 1218 w 1341"/>
                <a:gd name="T3" fmla="*/ 607 h 1577"/>
                <a:gd name="T4" fmla="*/ 670 w 1341"/>
                <a:gd name="T5" fmla="*/ 121 h 1577"/>
                <a:gd name="T6" fmla="*/ 583 w 1341"/>
                <a:gd name="T7" fmla="*/ 134 h 1577"/>
                <a:gd name="T8" fmla="*/ 505 w 1341"/>
                <a:gd name="T9" fmla="*/ 171 h 1577"/>
                <a:gd name="T10" fmla="*/ 441 w 1341"/>
                <a:gd name="T11" fmla="*/ 226 h 1577"/>
                <a:gd name="T12" fmla="*/ 394 w 1341"/>
                <a:gd name="T13" fmla="*/ 297 h 1577"/>
                <a:gd name="T14" fmla="*/ 369 w 1341"/>
                <a:gd name="T15" fmla="*/ 380 h 1577"/>
                <a:gd name="T16" fmla="*/ 366 w 1341"/>
                <a:gd name="T17" fmla="*/ 486 h 1577"/>
                <a:gd name="T18" fmla="*/ 975 w 1341"/>
                <a:gd name="T19" fmla="*/ 425 h 1577"/>
                <a:gd name="T20" fmla="*/ 962 w 1341"/>
                <a:gd name="T21" fmla="*/ 337 h 1577"/>
                <a:gd name="T22" fmla="*/ 925 w 1341"/>
                <a:gd name="T23" fmla="*/ 259 h 1577"/>
                <a:gd name="T24" fmla="*/ 870 w 1341"/>
                <a:gd name="T25" fmla="*/ 196 h 1577"/>
                <a:gd name="T26" fmla="*/ 799 w 1341"/>
                <a:gd name="T27" fmla="*/ 150 h 1577"/>
                <a:gd name="T28" fmla="*/ 715 w 1341"/>
                <a:gd name="T29" fmla="*/ 126 h 1577"/>
                <a:gd name="T30" fmla="*/ 670 w 1341"/>
                <a:gd name="T31" fmla="*/ 0 h 1577"/>
                <a:gd name="T32" fmla="*/ 775 w 1341"/>
                <a:gd name="T33" fmla="*/ 13 h 1577"/>
                <a:gd name="T34" fmla="*/ 870 w 1341"/>
                <a:gd name="T35" fmla="*/ 50 h 1577"/>
                <a:gd name="T36" fmla="*/ 954 w 1341"/>
                <a:gd name="T37" fmla="*/ 107 h 1577"/>
                <a:gd name="T38" fmla="*/ 1020 w 1341"/>
                <a:gd name="T39" fmla="*/ 183 h 1577"/>
                <a:gd name="T40" fmla="*/ 1068 w 1341"/>
                <a:gd name="T41" fmla="*/ 271 h 1577"/>
                <a:gd name="T42" fmla="*/ 1094 w 1341"/>
                <a:gd name="T43" fmla="*/ 372 h 1577"/>
                <a:gd name="T44" fmla="*/ 1097 w 1341"/>
                <a:gd name="T45" fmla="*/ 486 h 1577"/>
                <a:gd name="T46" fmla="*/ 1341 w 1341"/>
                <a:gd name="T47" fmla="*/ 1577 h 1577"/>
                <a:gd name="T48" fmla="*/ 0 w 1341"/>
                <a:gd name="T49" fmla="*/ 486 h 1577"/>
                <a:gd name="T50" fmla="*/ 243 w 1341"/>
                <a:gd name="T51" fmla="*/ 425 h 1577"/>
                <a:gd name="T52" fmla="*/ 256 w 1341"/>
                <a:gd name="T53" fmla="*/ 321 h 1577"/>
                <a:gd name="T54" fmla="*/ 293 w 1341"/>
                <a:gd name="T55" fmla="*/ 226 h 1577"/>
                <a:gd name="T56" fmla="*/ 352 w 1341"/>
                <a:gd name="T57" fmla="*/ 143 h 1577"/>
                <a:gd name="T58" fmla="*/ 426 w 1341"/>
                <a:gd name="T59" fmla="*/ 77 h 1577"/>
                <a:gd name="T60" fmla="*/ 516 w 1341"/>
                <a:gd name="T61" fmla="*/ 29 h 1577"/>
                <a:gd name="T62" fmla="*/ 616 w 1341"/>
                <a:gd name="T63" fmla="*/ 4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1" h="1577">
                  <a:moveTo>
                    <a:pt x="122" y="607"/>
                  </a:moveTo>
                  <a:lnTo>
                    <a:pt x="122" y="1455"/>
                  </a:lnTo>
                  <a:lnTo>
                    <a:pt x="1218" y="1455"/>
                  </a:lnTo>
                  <a:lnTo>
                    <a:pt x="1218" y="607"/>
                  </a:lnTo>
                  <a:lnTo>
                    <a:pt x="122" y="607"/>
                  </a:lnTo>
                  <a:close/>
                  <a:moveTo>
                    <a:pt x="670" y="121"/>
                  </a:moveTo>
                  <a:lnTo>
                    <a:pt x="625" y="126"/>
                  </a:lnTo>
                  <a:lnTo>
                    <a:pt x="583" y="134"/>
                  </a:lnTo>
                  <a:lnTo>
                    <a:pt x="541" y="150"/>
                  </a:lnTo>
                  <a:lnTo>
                    <a:pt x="505" y="171"/>
                  </a:lnTo>
                  <a:lnTo>
                    <a:pt x="470" y="196"/>
                  </a:lnTo>
                  <a:lnTo>
                    <a:pt x="441" y="226"/>
                  </a:lnTo>
                  <a:lnTo>
                    <a:pt x="414" y="259"/>
                  </a:lnTo>
                  <a:lnTo>
                    <a:pt x="394" y="297"/>
                  </a:lnTo>
                  <a:lnTo>
                    <a:pt x="379" y="337"/>
                  </a:lnTo>
                  <a:lnTo>
                    <a:pt x="369" y="380"/>
                  </a:lnTo>
                  <a:lnTo>
                    <a:pt x="366" y="425"/>
                  </a:lnTo>
                  <a:lnTo>
                    <a:pt x="366" y="486"/>
                  </a:lnTo>
                  <a:lnTo>
                    <a:pt x="975" y="486"/>
                  </a:lnTo>
                  <a:lnTo>
                    <a:pt x="975" y="425"/>
                  </a:lnTo>
                  <a:lnTo>
                    <a:pt x="971" y="380"/>
                  </a:lnTo>
                  <a:lnTo>
                    <a:pt x="962" y="337"/>
                  </a:lnTo>
                  <a:lnTo>
                    <a:pt x="946" y="297"/>
                  </a:lnTo>
                  <a:lnTo>
                    <a:pt x="925" y="259"/>
                  </a:lnTo>
                  <a:lnTo>
                    <a:pt x="900" y="226"/>
                  </a:lnTo>
                  <a:lnTo>
                    <a:pt x="870" y="196"/>
                  </a:lnTo>
                  <a:lnTo>
                    <a:pt x="836" y="171"/>
                  </a:lnTo>
                  <a:lnTo>
                    <a:pt x="799" y="150"/>
                  </a:lnTo>
                  <a:lnTo>
                    <a:pt x="758" y="134"/>
                  </a:lnTo>
                  <a:lnTo>
                    <a:pt x="715" y="126"/>
                  </a:lnTo>
                  <a:lnTo>
                    <a:pt x="670" y="121"/>
                  </a:lnTo>
                  <a:close/>
                  <a:moveTo>
                    <a:pt x="670" y="0"/>
                  </a:moveTo>
                  <a:lnTo>
                    <a:pt x="724" y="4"/>
                  </a:lnTo>
                  <a:lnTo>
                    <a:pt x="775" y="13"/>
                  </a:lnTo>
                  <a:lnTo>
                    <a:pt x="825" y="29"/>
                  </a:lnTo>
                  <a:lnTo>
                    <a:pt x="870" y="50"/>
                  </a:lnTo>
                  <a:lnTo>
                    <a:pt x="914" y="77"/>
                  </a:lnTo>
                  <a:lnTo>
                    <a:pt x="954" y="107"/>
                  </a:lnTo>
                  <a:lnTo>
                    <a:pt x="989" y="143"/>
                  </a:lnTo>
                  <a:lnTo>
                    <a:pt x="1020" y="183"/>
                  </a:lnTo>
                  <a:lnTo>
                    <a:pt x="1047" y="226"/>
                  </a:lnTo>
                  <a:lnTo>
                    <a:pt x="1068" y="271"/>
                  </a:lnTo>
                  <a:lnTo>
                    <a:pt x="1084" y="321"/>
                  </a:lnTo>
                  <a:lnTo>
                    <a:pt x="1094" y="372"/>
                  </a:lnTo>
                  <a:lnTo>
                    <a:pt x="1097" y="425"/>
                  </a:lnTo>
                  <a:lnTo>
                    <a:pt x="1097" y="486"/>
                  </a:lnTo>
                  <a:lnTo>
                    <a:pt x="1341" y="486"/>
                  </a:lnTo>
                  <a:lnTo>
                    <a:pt x="1341" y="1577"/>
                  </a:lnTo>
                  <a:lnTo>
                    <a:pt x="0" y="1577"/>
                  </a:lnTo>
                  <a:lnTo>
                    <a:pt x="0" y="486"/>
                  </a:lnTo>
                  <a:lnTo>
                    <a:pt x="243" y="486"/>
                  </a:lnTo>
                  <a:lnTo>
                    <a:pt x="243" y="425"/>
                  </a:lnTo>
                  <a:lnTo>
                    <a:pt x="246" y="372"/>
                  </a:lnTo>
                  <a:lnTo>
                    <a:pt x="256" y="321"/>
                  </a:lnTo>
                  <a:lnTo>
                    <a:pt x="272" y="271"/>
                  </a:lnTo>
                  <a:lnTo>
                    <a:pt x="293" y="226"/>
                  </a:lnTo>
                  <a:lnTo>
                    <a:pt x="320" y="183"/>
                  </a:lnTo>
                  <a:lnTo>
                    <a:pt x="352" y="143"/>
                  </a:lnTo>
                  <a:lnTo>
                    <a:pt x="387" y="107"/>
                  </a:lnTo>
                  <a:lnTo>
                    <a:pt x="426" y="77"/>
                  </a:lnTo>
                  <a:lnTo>
                    <a:pt x="470" y="50"/>
                  </a:lnTo>
                  <a:lnTo>
                    <a:pt x="516" y="29"/>
                  </a:lnTo>
                  <a:lnTo>
                    <a:pt x="565" y="13"/>
                  </a:lnTo>
                  <a:lnTo>
                    <a:pt x="616" y="4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33"/>
            <p:cNvSpPr>
              <a:spLocks noEditPoints="1"/>
            </p:cNvSpPr>
            <p:nvPr/>
          </p:nvSpPr>
          <p:spPr bwMode="auto">
            <a:xfrm>
              <a:off x="2924175" y="5405438"/>
              <a:ext cx="77788" cy="96837"/>
            </a:xfrm>
            <a:custGeom>
              <a:avLst/>
              <a:gdLst>
                <a:gd name="T0" fmla="*/ 216 w 488"/>
                <a:gd name="T1" fmla="*/ 125 h 607"/>
                <a:gd name="T2" fmla="*/ 167 w 488"/>
                <a:gd name="T3" fmla="*/ 148 h 607"/>
                <a:gd name="T4" fmla="*/ 135 w 488"/>
                <a:gd name="T5" fmla="*/ 189 h 607"/>
                <a:gd name="T6" fmla="*/ 122 w 488"/>
                <a:gd name="T7" fmla="*/ 243 h 607"/>
                <a:gd name="T8" fmla="*/ 135 w 488"/>
                <a:gd name="T9" fmla="*/ 296 h 607"/>
                <a:gd name="T10" fmla="*/ 167 w 488"/>
                <a:gd name="T11" fmla="*/ 338 h 607"/>
                <a:gd name="T12" fmla="*/ 216 w 488"/>
                <a:gd name="T13" fmla="*/ 360 h 607"/>
                <a:gd name="T14" fmla="*/ 272 w 488"/>
                <a:gd name="T15" fmla="*/ 360 h 607"/>
                <a:gd name="T16" fmla="*/ 320 w 488"/>
                <a:gd name="T17" fmla="*/ 338 h 607"/>
                <a:gd name="T18" fmla="*/ 354 w 488"/>
                <a:gd name="T19" fmla="*/ 296 h 607"/>
                <a:gd name="T20" fmla="*/ 366 w 488"/>
                <a:gd name="T21" fmla="*/ 243 h 607"/>
                <a:gd name="T22" fmla="*/ 354 w 488"/>
                <a:gd name="T23" fmla="*/ 189 h 607"/>
                <a:gd name="T24" fmla="*/ 320 w 488"/>
                <a:gd name="T25" fmla="*/ 148 h 607"/>
                <a:gd name="T26" fmla="*/ 272 w 488"/>
                <a:gd name="T27" fmla="*/ 125 h 607"/>
                <a:gd name="T28" fmla="*/ 244 w 488"/>
                <a:gd name="T29" fmla="*/ 0 h 607"/>
                <a:gd name="T30" fmla="*/ 322 w 488"/>
                <a:gd name="T31" fmla="*/ 13 h 607"/>
                <a:gd name="T32" fmla="*/ 388 w 488"/>
                <a:gd name="T33" fmla="*/ 47 h 607"/>
                <a:gd name="T34" fmla="*/ 441 w 488"/>
                <a:gd name="T35" fmla="*/ 99 h 607"/>
                <a:gd name="T36" fmla="*/ 476 w 488"/>
                <a:gd name="T37" fmla="*/ 166 h 607"/>
                <a:gd name="T38" fmla="*/ 488 w 488"/>
                <a:gd name="T39" fmla="*/ 243 h 607"/>
                <a:gd name="T40" fmla="*/ 477 w 488"/>
                <a:gd name="T41" fmla="*/ 314 h 607"/>
                <a:gd name="T42" fmla="*/ 446 w 488"/>
                <a:gd name="T43" fmla="*/ 378 h 607"/>
                <a:gd name="T44" fmla="*/ 399 w 488"/>
                <a:gd name="T45" fmla="*/ 428 h 607"/>
                <a:gd name="T46" fmla="*/ 339 w 488"/>
                <a:gd name="T47" fmla="*/ 465 h 607"/>
                <a:gd name="T48" fmla="*/ 305 w 488"/>
                <a:gd name="T49" fmla="*/ 546 h 607"/>
                <a:gd name="T50" fmla="*/ 293 w 488"/>
                <a:gd name="T51" fmla="*/ 582 h 607"/>
                <a:gd name="T52" fmla="*/ 263 w 488"/>
                <a:gd name="T53" fmla="*/ 603 h 607"/>
                <a:gd name="T54" fmla="*/ 225 w 488"/>
                <a:gd name="T55" fmla="*/ 603 h 607"/>
                <a:gd name="T56" fmla="*/ 195 w 488"/>
                <a:gd name="T57" fmla="*/ 582 h 607"/>
                <a:gd name="T58" fmla="*/ 183 w 488"/>
                <a:gd name="T59" fmla="*/ 546 h 607"/>
                <a:gd name="T60" fmla="*/ 149 w 488"/>
                <a:gd name="T61" fmla="*/ 465 h 607"/>
                <a:gd name="T62" fmla="*/ 89 w 488"/>
                <a:gd name="T63" fmla="*/ 428 h 607"/>
                <a:gd name="T64" fmla="*/ 42 w 488"/>
                <a:gd name="T65" fmla="*/ 378 h 607"/>
                <a:gd name="T66" fmla="*/ 11 w 488"/>
                <a:gd name="T67" fmla="*/ 314 h 607"/>
                <a:gd name="T68" fmla="*/ 0 w 488"/>
                <a:gd name="T69" fmla="*/ 243 h 607"/>
                <a:gd name="T70" fmla="*/ 13 w 488"/>
                <a:gd name="T71" fmla="*/ 166 h 607"/>
                <a:gd name="T72" fmla="*/ 47 w 488"/>
                <a:gd name="T73" fmla="*/ 99 h 607"/>
                <a:gd name="T74" fmla="*/ 100 w 488"/>
                <a:gd name="T75" fmla="*/ 47 h 607"/>
                <a:gd name="T76" fmla="*/ 167 w 488"/>
                <a:gd name="T77" fmla="*/ 13 h 607"/>
                <a:gd name="T78" fmla="*/ 244 w 488"/>
                <a:gd name="T7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8" h="607">
                  <a:moveTo>
                    <a:pt x="244" y="122"/>
                  </a:moveTo>
                  <a:lnTo>
                    <a:pt x="216" y="125"/>
                  </a:lnTo>
                  <a:lnTo>
                    <a:pt x="190" y="134"/>
                  </a:lnTo>
                  <a:lnTo>
                    <a:pt x="167" y="148"/>
                  </a:lnTo>
                  <a:lnTo>
                    <a:pt x="149" y="167"/>
                  </a:lnTo>
                  <a:lnTo>
                    <a:pt x="135" y="189"/>
                  </a:lnTo>
                  <a:lnTo>
                    <a:pt x="125" y="215"/>
                  </a:lnTo>
                  <a:lnTo>
                    <a:pt x="122" y="243"/>
                  </a:lnTo>
                  <a:lnTo>
                    <a:pt x="125" y="271"/>
                  </a:lnTo>
                  <a:lnTo>
                    <a:pt x="135" y="296"/>
                  </a:lnTo>
                  <a:lnTo>
                    <a:pt x="149" y="318"/>
                  </a:lnTo>
                  <a:lnTo>
                    <a:pt x="167" y="338"/>
                  </a:lnTo>
                  <a:lnTo>
                    <a:pt x="190" y="352"/>
                  </a:lnTo>
                  <a:lnTo>
                    <a:pt x="216" y="360"/>
                  </a:lnTo>
                  <a:lnTo>
                    <a:pt x="244" y="364"/>
                  </a:lnTo>
                  <a:lnTo>
                    <a:pt x="272" y="360"/>
                  </a:lnTo>
                  <a:lnTo>
                    <a:pt x="298" y="352"/>
                  </a:lnTo>
                  <a:lnTo>
                    <a:pt x="320" y="338"/>
                  </a:lnTo>
                  <a:lnTo>
                    <a:pt x="339" y="318"/>
                  </a:lnTo>
                  <a:lnTo>
                    <a:pt x="354" y="296"/>
                  </a:lnTo>
                  <a:lnTo>
                    <a:pt x="363" y="271"/>
                  </a:lnTo>
                  <a:lnTo>
                    <a:pt x="366" y="243"/>
                  </a:lnTo>
                  <a:lnTo>
                    <a:pt x="363" y="215"/>
                  </a:lnTo>
                  <a:lnTo>
                    <a:pt x="354" y="189"/>
                  </a:lnTo>
                  <a:lnTo>
                    <a:pt x="339" y="167"/>
                  </a:lnTo>
                  <a:lnTo>
                    <a:pt x="320" y="148"/>
                  </a:lnTo>
                  <a:lnTo>
                    <a:pt x="298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2" y="13"/>
                  </a:lnTo>
                  <a:lnTo>
                    <a:pt x="356" y="27"/>
                  </a:lnTo>
                  <a:lnTo>
                    <a:pt x="388" y="47"/>
                  </a:lnTo>
                  <a:lnTo>
                    <a:pt x="416" y="71"/>
                  </a:lnTo>
                  <a:lnTo>
                    <a:pt x="441" y="99"/>
                  </a:lnTo>
                  <a:lnTo>
                    <a:pt x="460" y="132"/>
                  </a:lnTo>
                  <a:lnTo>
                    <a:pt x="476" y="166"/>
                  </a:lnTo>
                  <a:lnTo>
                    <a:pt x="484" y="203"/>
                  </a:lnTo>
                  <a:lnTo>
                    <a:pt x="488" y="243"/>
                  </a:lnTo>
                  <a:lnTo>
                    <a:pt x="485" y="279"/>
                  </a:lnTo>
                  <a:lnTo>
                    <a:pt x="477" y="314"/>
                  </a:lnTo>
                  <a:lnTo>
                    <a:pt x="464" y="347"/>
                  </a:lnTo>
                  <a:lnTo>
                    <a:pt x="446" y="378"/>
                  </a:lnTo>
                  <a:lnTo>
                    <a:pt x="425" y="405"/>
                  </a:lnTo>
                  <a:lnTo>
                    <a:pt x="399" y="428"/>
                  </a:lnTo>
                  <a:lnTo>
                    <a:pt x="370" y="449"/>
                  </a:lnTo>
                  <a:lnTo>
                    <a:pt x="339" y="465"/>
                  </a:lnTo>
                  <a:lnTo>
                    <a:pt x="305" y="476"/>
                  </a:lnTo>
                  <a:lnTo>
                    <a:pt x="305" y="546"/>
                  </a:lnTo>
                  <a:lnTo>
                    <a:pt x="302" y="564"/>
                  </a:lnTo>
                  <a:lnTo>
                    <a:pt x="293" y="582"/>
                  </a:lnTo>
                  <a:lnTo>
                    <a:pt x="280" y="595"/>
                  </a:lnTo>
                  <a:lnTo>
                    <a:pt x="263" y="603"/>
                  </a:lnTo>
                  <a:lnTo>
                    <a:pt x="244" y="607"/>
                  </a:lnTo>
                  <a:lnTo>
                    <a:pt x="225" y="603"/>
                  </a:lnTo>
                  <a:lnTo>
                    <a:pt x="208" y="595"/>
                  </a:lnTo>
                  <a:lnTo>
                    <a:pt x="195" y="582"/>
                  </a:lnTo>
                  <a:lnTo>
                    <a:pt x="186" y="564"/>
                  </a:lnTo>
                  <a:lnTo>
                    <a:pt x="183" y="546"/>
                  </a:lnTo>
                  <a:lnTo>
                    <a:pt x="183" y="476"/>
                  </a:lnTo>
                  <a:lnTo>
                    <a:pt x="149" y="465"/>
                  </a:lnTo>
                  <a:lnTo>
                    <a:pt x="118" y="449"/>
                  </a:lnTo>
                  <a:lnTo>
                    <a:pt x="89" y="428"/>
                  </a:lnTo>
                  <a:lnTo>
                    <a:pt x="63" y="405"/>
                  </a:lnTo>
                  <a:lnTo>
                    <a:pt x="42" y="378"/>
                  </a:lnTo>
                  <a:lnTo>
                    <a:pt x="24" y="347"/>
                  </a:lnTo>
                  <a:lnTo>
                    <a:pt x="11" y="314"/>
                  </a:lnTo>
                  <a:lnTo>
                    <a:pt x="4" y="279"/>
                  </a:lnTo>
                  <a:lnTo>
                    <a:pt x="0" y="243"/>
                  </a:lnTo>
                  <a:lnTo>
                    <a:pt x="4" y="203"/>
                  </a:lnTo>
                  <a:lnTo>
                    <a:pt x="13" y="166"/>
                  </a:lnTo>
                  <a:lnTo>
                    <a:pt x="28" y="132"/>
                  </a:lnTo>
                  <a:lnTo>
                    <a:pt x="47" y="99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7"/>
                  </a:lnTo>
                  <a:lnTo>
                    <a:pt x="167" y="13"/>
                  </a:lnTo>
                  <a:lnTo>
                    <a:pt x="204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34"/>
            <p:cNvSpPr>
              <a:spLocks noEditPoints="1"/>
            </p:cNvSpPr>
            <p:nvPr/>
          </p:nvSpPr>
          <p:spPr bwMode="auto">
            <a:xfrm>
              <a:off x="2628900" y="5099050"/>
              <a:ext cx="106363" cy="106362"/>
            </a:xfrm>
            <a:custGeom>
              <a:avLst/>
              <a:gdLst>
                <a:gd name="T0" fmla="*/ 303 w 678"/>
                <a:gd name="T1" fmla="*/ 124 h 675"/>
                <a:gd name="T2" fmla="*/ 239 w 678"/>
                <a:gd name="T3" fmla="*/ 145 h 675"/>
                <a:gd name="T4" fmla="*/ 185 w 678"/>
                <a:gd name="T5" fmla="*/ 185 h 675"/>
                <a:gd name="T6" fmla="*/ 146 w 678"/>
                <a:gd name="T7" fmla="*/ 239 h 675"/>
                <a:gd name="T8" fmla="*/ 124 w 678"/>
                <a:gd name="T9" fmla="*/ 302 h 675"/>
                <a:gd name="T10" fmla="*/ 124 w 678"/>
                <a:gd name="T11" fmla="*/ 373 h 675"/>
                <a:gd name="T12" fmla="*/ 146 w 678"/>
                <a:gd name="T13" fmla="*/ 437 h 675"/>
                <a:gd name="T14" fmla="*/ 185 w 678"/>
                <a:gd name="T15" fmla="*/ 490 h 675"/>
                <a:gd name="T16" fmla="*/ 239 w 678"/>
                <a:gd name="T17" fmla="*/ 530 h 675"/>
                <a:gd name="T18" fmla="*/ 303 w 678"/>
                <a:gd name="T19" fmla="*/ 551 h 675"/>
                <a:gd name="T20" fmla="*/ 374 w 678"/>
                <a:gd name="T21" fmla="*/ 551 h 675"/>
                <a:gd name="T22" fmla="*/ 439 w 678"/>
                <a:gd name="T23" fmla="*/ 530 h 675"/>
                <a:gd name="T24" fmla="*/ 492 w 678"/>
                <a:gd name="T25" fmla="*/ 490 h 675"/>
                <a:gd name="T26" fmla="*/ 532 w 678"/>
                <a:gd name="T27" fmla="*/ 437 h 675"/>
                <a:gd name="T28" fmla="*/ 554 w 678"/>
                <a:gd name="T29" fmla="*/ 373 h 675"/>
                <a:gd name="T30" fmla="*/ 554 w 678"/>
                <a:gd name="T31" fmla="*/ 302 h 675"/>
                <a:gd name="T32" fmla="*/ 532 w 678"/>
                <a:gd name="T33" fmla="*/ 239 h 675"/>
                <a:gd name="T34" fmla="*/ 492 w 678"/>
                <a:gd name="T35" fmla="*/ 185 h 675"/>
                <a:gd name="T36" fmla="*/ 439 w 678"/>
                <a:gd name="T37" fmla="*/ 145 h 675"/>
                <a:gd name="T38" fmla="*/ 374 w 678"/>
                <a:gd name="T39" fmla="*/ 124 h 675"/>
                <a:gd name="T40" fmla="*/ 339 w 678"/>
                <a:gd name="T41" fmla="*/ 0 h 675"/>
                <a:gd name="T42" fmla="*/ 429 w 678"/>
                <a:gd name="T43" fmla="*/ 12 h 675"/>
                <a:gd name="T44" fmla="*/ 511 w 678"/>
                <a:gd name="T45" fmla="*/ 45 h 675"/>
                <a:gd name="T46" fmla="*/ 579 w 678"/>
                <a:gd name="T47" fmla="*/ 98 h 675"/>
                <a:gd name="T48" fmla="*/ 632 w 678"/>
                <a:gd name="T49" fmla="*/ 167 h 675"/>
                <a:gd name="T50" fmla="*/ 666 w 678"/>
                <a:gd name="T51" fmla="*/ 247 h 675"/>
                <a:gd name="T52" fmla="*/ 678 w 678"/>
                <a:gd name="T53" fmla="*/ 338 h 675"/>
                <a:gd name="T54" fmla="*/ 666 w 678"/>
                <a:gd name="T55" fmla="*/ 428 h 675"/>
                <a:gd name="T56" fmla="*/ 632 w 678"/>
                <a:gd name="T57" fmla="*/ 507 h 675"/>
                <a:gd name="T58" fmla="*/ 579 w 678"/>
                <a:gd name="T59" fmla="*/ 577 h 675"/>
                <a:gd name="T60" fmla="*/ 511 w 678"/>
                <a:gd name="T61" fmla="*/ 629 h 675"/>
                <a:gd name="T62" fmla="*/ 429 w 678"/>
                <a:gd name="T63" fmla="*/ 663 h 675"/>
                <a:gd name="T64" fmla="*/ 339 w 678"/>
                <a:gd name="T65" fmla="*/ 675 h 675"/>
                <a:gd name="T66" fmla="*/ 249 w 678"/>
                <a:gd name="T67" fmla="*/ 663 h 675"/>
                <a:gd name="T68" fmla="*/ 168 w 678"/>
                <a:gd name="T69" fmla="*/ 629 h 675"/>
                <a:gd name="T70" fmla="*/ 100 w 678"/>
                <a:gd name="T71" fmla="*/ 577 h 675"/>
                <a:gd name="T72" fmla="*/ 46 w 678"/>
                <a:gd name="T73" fmla="*/ 507 h 675"/>
                <a:gd name="T74" fmla="*/ 12 w 678"/>
                <a:gd name="T75" fmla="*/ 428 h 675"/>
                <a:gd name="T76" fmla="*/ 0 w 678"/>
                <a:gd name="T77" fmla="*/ 338 h 675"/>
                <a:gd name="T78" fmla="*/ 12 w 678"/>
                <a:gd name="T79" fmla="*/ 247 h 675"/>
                <a:gd name="T80" fmla="*/ 46 w 678"/>
                <a:gd name="T81" fmla="*/ 167 h 675"/>
                <a:gd name="T82" fmla="*/ 100 w 678"/>
                <a:gd name="T83" fmla="*/ 98 h 675"/>
                <a:gd name="T84" fmla="*/ 168 w 678"/>
                <a:gd name="T85" fmla="*/ 45 h 675"/>
                <a:gd name="T86" fmla="*/ 249 w 678"/>
                <a:gd name="T87" fmla="*/ 12 h 675"/>
                <a:gd name="T88" fmla="*/ 339 w 678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5">
                  <a:moveTo>
                    <a:pt x="339" y="121"/>
                  </a:moveTo>
                  <a:lnTo>
                    <a:pt x="303" y="124"/>
                  </a:lnTo>
                  <a:lnTo>
                    <a:pt x="271" y="132"/>
                  </a:lnTo>
                  <a:lnTo>
                    <a:pt x="239" y="145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0"/>
                  </a:lnTo>
                  <a:lnTo>
                    <a:pt x="146" y="239"/>
                  </a:lnTo>
                  <a:lnTo>
                    <a:pt x="133" y="269"/>
                  </a:lnTo>
                  <a:lnTo>
                    <a:pt x="124" y="302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0"/>
                  </a:lnTo>
                  <a:lnTo>
                    <a:pt x="210" y="512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1"/>
                  </a:lnTo>
                  <a:lnTo>
                    <a:pt x="339" y="554"/>
                  </a:lnTo>
                  <a:lnTo>
                    <a:pt x="374" y="551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2"/>
                  </a:lnTo>
                  <a:lnTo>
                    <a:pt x="492" y="490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3"/>
                  </a:lnTo>
                  <a:lnTo>
                    <a:pt x="556" y="338"/>
                  </a:lnTo>
                  <a:lnTo>
                    <a:pt x="554" y="302"/>
                  </a:lnTo>
                  <a:lnTo>
                    <a:pt x="545" y="269"/>
                  </a:lnTo>
                  <a:lnTo>
                    <a:pt x="532" y="239"/>
                  </a:lnTo>
                  <a:lnTo>
                    <a:pt x="515" y="210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5"/>
                  </a:lnTo>
                  <a:lnTo>
                    <a:pt x="408" y="132"/>
                  </a:lnTo>
                  <a:lnTo>
                    <a:pt x="374" y="124"/>
                  </a:lnTo>
                  <a:lnTo>
                    <a:pt x="339" y="121"/>
                  </a:lnTo>
                  <a:close/>
                  <a:moveTo>
                    <a:pt x="339" y="0"/>
                  </a:moveTo>
                  <a:lnTo>
                    <a:pt x="385" y="2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5"/>
                  </a:lnTo>
                  <a:lnTo>
                    <a:pt x="546" y="70"/>
                  </a:lnTo>
                  <a:lnTo>
                    <a:pt x="579" y="98"/>
                  </a:lnTo>
                  <a:lnTo>
                    <a:pt x="607" y="131"/>
                  </a:lnTo>
                  <a:lnTo>
                    <a:pt x="632" y="167"/>
                  </a:lnTo>
                  <a:lnTo>
                    <a:pt x="652" y="206"/>
                  </a:lnTo>
                  <a:lnTo>
                    <a:pt x="666" y="247"/>
                  </a:lnTo>
                  <a:lnTo>
                    <a:pt x="676" y="292"/>
                  </a:lnTo>
                  <a:lnTo>
                    <a:pt x="678" y="338"/>
                  </a:lnTo>
                  <a:lnTo>
                    <a:pt x="676" y="383"/>
                  </a:lnTo>
                  <a:lnTo>
                    <a:pt x="666" y="428"/>
                  </a:lnTo>
                  <a:lnTo>
                    <a:pt x="652" y="469"/>
                  </a:lnTo>
                  <a:lnTo>
                    <a:pt x="632" y="507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5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3"/>
                  </a:lnTo>
                  <a:lnTo>
                    <a:pt x="385" y="672"/>
                  </a:lnTo>
                  <a:lnTo>
                    <a:pt x="339" y="675"/>
                  </a:lnTo>
                  <a:lnTo>
                    <a:pt x="293" y="672"/>
                  </a:lnTo>
                  <a:lnTo>
                    <a:pt x="249" y="663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5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7"/>
                  </a:lnTo>
                  <a:lnTo>
                    <a:pt x="26" y="469"/>
                  </a:lnTo>
                  <a:lnTo>
                    <a:pt x="12" y="428"/>
                  </a:lnTo>
                  <a:lnTo>
                    <a:pt x="3" y="383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2" y="247"/>
                  </a:lnTo>
                  <a:lnTo>
                    <a:pt x="26" y="206"/>
                  </a:lnTo>
                  <a:lnTo>
                    <a:pt x="46" y="167"/>
                  </a:lnTo>
                  <a:lnTo>
                    <a:pt x="70" y="131"/>
                  </a:lnTo>
                  <a:lnTo>
                    <a:pt x="100" y="98"/>
                  </a:lnTo>
                  <a:lnTo>
                    <a:pt x="132" y="70"/>
                  </a:lnTo>
                  <a:lnTo>
                    <a:pt x="168" y="45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2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35"/>
            <p:cNvSpPr>
              <a:spLocks/>
            </p:cNvSpPr>
            <p:nvPr/>
          </p:nvSpPr>
          <p:spPr bwMode="auto">
            <a:xfrm>
              <a:off x="2586038" y="5156200"/>
              <a:ext cx="454025" cy="220662"/>
            </a:xfrm>
            <a:custGeom>
              <a:avLst/>
              <a:gdLst>
                <a:gd name="T0" fmla="*/ 2068 w 2864"/>
                <a:gd name="T1" fmla="*/ 0 h 1395"/>
                <a:gd name="T2" fmla="*/ 2085 w 2864"/>
                <a:gd name="T3" fmla="*/ 1 h 1395"/>
                <a:gd name="T4" fmla="*/ 2100 w 2864"/>
                <a:gd name="T5" fmla="*/ 6 h 1395"/>
                <a:gd name="T6" fmla="*/ 2113 w 2864"/>
                <a:gd name="T7" fmla="*/ 16 h 1395"/>
                <a:gd name="T8" fmla="*/ 2844 w 2864"/>
                <a:gd name="T9" fmla="*/ 682 h 1395"/>
                <a:gd name="T10" fmla="*/ 2854 w 2864"/>
                <a:gd name="T11" fmla="*/ 695 h 1395"/>
                <a:gd name="T12" fmla="*/ 2860 w 2864"/>
                <a:gd name="T13" fmla="*/ 709 h 1395"/>
                <a:gd name="T14" fmla="*/ 2864 w 2864"/>
                <a:gd name="T15" fmla="*/ 724 h 1395"/>
                <a:gd name="T16" fmla="*/ 2863 w 2864"/>
                <a:gd name="T17" fmla="*/ 740 h 1395"/>
                <a:gd name="T18" fmla="*/ 2857 w 2864"/>
                <a:gd name="T19" fmla="*/ 754 h 1395"/>
                <a:gd name="T20" fmla="*/ 2847 w 2864"/>
                <a:gd name="T21" fmla="*/ 768 h 1395"/>
                <a:gd name="T22" fmla="*/ 2835 w 2864"/>
                <a:gd name="T23" fmla="*/ 778 h 1395"/>
                <a:gd name="T24" fmla="*/ 2820 w 2864"/>
                <a:gd name="T25" fmla="*/ 786 h 1395"/>
                <a:gd name="T26" fmla="*/ 2805 w 2864"/>
                <a:gd name="T27" fmla="*/ 788 h 1395"/>
                <a:gd name="T28" fmla="*/ 2790 w 2864"/>
                <a:gd name="T29" fmla="*/ 787 h 1395"/>
                <a:gd name="T30" fmla="*/ 2775 w 2864"/>
                <a:gd name="T31" fmla="*/ 781 h 1395"/>
                <a:gd name="T32" fmla="*/ 2762 w 2864"/>
                <a:gd name="T33" fmla="*/ 772 h 1395"/>
                <a:gd name="T34" fmla="*/ 2075 w 2864"/>
                <a:gd name="T35" fmla="*/ 146 h 1395"/>
                <a:gd name="T36" fmla="*/ 1516 w 2864"/>
                <a:gd name="T37" fmla="*/ 756 h 1395"/>
                <a:gd name="T38" fmla="*/ 1809 w 2864"/>
                <a:gd name="T39" fmla="*/ 1047 h 1395"/>
                <a:gd name="T40" fmla="*/ 1819 w 2864"/>
                <a:gd name="T41" fmla="*/ 1060 h 1395"/>
                <a:gd name="T42" fmla="*/ 1824 w 2864"/>
                <a:gd name="T43" fmla="*/ 1075 h 1395"/>
                <a:gd name="T44" fmla="*/ 1826 w 2864"/>
                <a:gd name="T45" fmla="*/ 1090 h 1395"/>
                <a:gd name="T46" fmla="*/ 1824 w 2864"/>
                <a:gd name="T47" fmla="*/ 1105 h 1395"/>
                <a:gd name="T48" fmla="*/ 1819 w 2864"/>
                <a:gd name="T49" fmla="*/ 1120 h 1395"/>
                <a:gd name="T50" fmla="*/ 1809 w 2864"/>
                <a:gd name="T51" fmla="*/ 1133 h 1395"/>
                <a:gd name="T52" fmla="*/ 1796 w 2864"/>
                <a:gd name="T53" fmla="*/ 1143 h 1395"/>
                <a:gd name="T54" fmla="*/ 1781 w 2864"/>
                <a:gd name="T55" fmla="*/ 1148 h 1395"/>
                <a:gd name="T56" fmla="*/ 1766 w 2864"/>
                <a:gd name="T57" fmla="*/ 1151 h 1395"/>
                <a:gd name="T58" fmla="*/ 1751 w 2864"/>
                <a:gd name="T59" fmla="*/ 1148 h 1395"/>
                <a:gd name="T60" fmla="*/ 1735 w 2864"/>
                <a:gd name="T61" fmla="*/ 1143 h 1395"/>
                <a:gd name="T62" fmla="*/ 1722 w 2864"/>
                <a:gd name="T63" fmla="*/ 1133 h 1395"/>
                <a:gd name="T64" fmla="*/ 1095 w 2864"/>
                <a:gd name="T65" fmla="*/ 508 h 1395"/>
                <a:gd name="T66" fmla="*/ 100 w 2864"/>
                <a:gd name="T67" fmla="*/ 1379 h 1395"/>
                <a:gd name="T68" fmla="*/ 89 w 2864"/>
                <a:gd name="T69" fmla="*/ 1388 h 1395"/>
                <a:gd name="T70" fmla="*/ 74 w 2864"/>
                <a:gd name="T71" fmla="*/ 1392 h 1395"/>
                <a:gd name="T72" fmla="*/ 60 w 2864"/>
                <a:gd name="T73" fmla="*/ 1395 h 1395"/>
                <a:gd name="T74" fmla="*/ 44 w 2864"/>
                <a:gd name="T75" fmla="*/ 1392 h 1395"/>
                <a:gd name="T76" fmla="*/ 28 w 2864"/>
                <a:gd name="T77" fmla="*/ 1385 h 1395"/>
                <a:gd name="T78" fmla="*/ 15 w 2864"/>
                <a:gd name="T79" fmla="*/ 1374 h 1395"/>
                <a:gd name="T80" fmla="*/ 6 w 2864"/>
                <a:gd name="T81" fmla="*/ 1360 h 1395"/>
                <a:gd name="T82" fmla="*/ 1 w 2864"/>
                <a:gd name="T83" fmla="*/ 1345 h 1395"/>
                <a:gd name="T84" fmla="*/ 0 w 2864"/>
                <a:gd name="T85" fmla="*/ 1330 h 1395"/>
                <a:gd name="T86" fmla="*/ 3 w 2864"/>
                <a:gd name="T87" fmla="*/ 1315 h 1395"/>
                <a:gd name="T88" fmla="*/ 9 w 2864"/>
                <a:gd name="T89" fmla="*/ 1301 h 1395"/>
                <a:gd name="T90" fmla="*/ 20 w 2864"/>
                <a:gd name="T91" fmla="*/ 1288 h 1395"/>
                <a:gd name="T92" fmla="*/ 1057 w 2864"/>
                <a:gd name="T93" fmla="*/ 380 h 1395"/>
                <a:gd name="T94" fmla="*/ 1073 w 2864"/>
                <a:gd name="T95" fmla="*/ 369 h 1395"/>
                <a:gd name="T96" fmla="*/ 1090 w 2864"/>
                <a:gd name="T97" fmla="*/ 365 h 1395"/>
                <a:gd name="T98" fmla="*/ 1108 w 2864"/>
                <a:gd name="T99" fmla="*/ 366 h 1395"/>
                <a:gd name="T100" fmla="*/ 1126 w 2864"/>
                <a:gd name="T101" fmla="*/ 371 h 1395"/>
                <a:gd name="T102" fmla="*/ 1141 w 2864"/>
                <a:gd name="T103" fmla="*/ 382 h 1395"/>
                <a:gd name="T104" fmla="*/ 1429 w 2864"/>
                <a:gd name="T105" fmla="*/ 670 h 1395"/>
                <a:gd name="T106" fmla="*/ 2026 w 2864"/>
                <a:gd name="T107" fmla="*/ 19 h 1395"/>
                <a:gd name="T108" fmla="*/ 2039 w 2864"/>
                <a:gd name="T109" fmla="*/ 10 h 1395"/>
                <a:gd name="T110" fmla="*/ 2053 w 2864"/>
                <a:gd name="T111" fmla="*/ 2 h 1395"/>
                <a:gd name="T112" fmla="*/ 2068 w 286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5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40"/>
                  </a:lnTo>
                  <a:lnTo>
                    <a:pt x="2857" y="754"/>
                  </a:lnTo>
                  <a:lnTo>
                    <a:pt x="2847" y="768"/>
                  </a:lnTo>
                  <a:lnTo>
                    <a:pt x="2835" y="778"/>
                  </a:lnTo>
                  <a:lnTo>
                    <a:pt x="2820" y="786"/>
                  </a:lnTo>
                  <a:lnTo>
                    <a:pt x="2805" y="788"/>
                  </a:lnTo>
                  <a:lnTo>
                    <a:pt x="2790" y="787"/>
                  </a:lnTo>
                  <a:lnTo>
                    <a:pt x="2775" y="781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6" y="756"/>
                  </a:lnTo>
                  <a:lnTo>
                    <a:pt x="1809" y="1047"/>
                  </a:lnTo>
                  <a:lnTo>
                    <a:pt x="1819" y="1060"/>
                  </a:lnTo>
                  <a:lnTo>
                    <a:pt x="1824" y="1075"/>
                  </a:lnTo>
                  <a:lnTo>
                    <a:pt x="1826" y="1090"/>
                  </a:lnTo>
                  <a:lnTo>
                    <a:pt x="1824" y="1105"/>
                  </a:lnTo>
                  <a:lnTo>
                    <a:pt x="1819" y="1120"/>
                  </a:lnTo>
                  <a:lnTo>
                    <a:pt x="1809" y="1133"/>
                  </a:lnTo>
                  <a:lnTo>
                    <a:pt x="1796" y="1143"/>
                  </a:lnTo>
                  <a:lnTo>
                    <a:pt x="1781" y="1148"/>
                  </a:lnTo>
                  <a:lnTo>
                    <a:pt x="1766" y="1151"/>
                  </a:lnTo>
                  <a:lnTo>
                    <a:pt x="1751" y="1148"/>
                  </a:lnTo>
                  <a:lnTo>
                    <a:pt x="1735" y="1143"/>
                  </a:lnTo>
                  <a:lnTo>
                    <a:pt x="1722" y="1133"/>
                  </a:lnTo>
                  <a:lnTo>
                    <a:pt x="1095" y="508"/>
                  </a:lnTo>
                  <a:lnTo>
                    <a:pt x="100" y="1379"/>
                  </a:lnTo>
                  <a:lnTo>
                    <a:pt x="89" y="1388"/>
                  </a:lnTo>
                  <a:lnTo>
                    <a:pt x="74" y="1392"/>
                  </a:lnTo>
                  <a:lnTo>
                    <a:pt x="60" y="1395"/>
                  </a:lnTo>
                  <a:lnTo>
                    <a:pt x="44" y="1392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57" y="380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6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70"/>
                  </a:lnTo>
                  <a:lnTo>
                    <a:pt x="2026" y="19"/>
                  </a:lnTo>
                  <a:lnTo>
                    <a:pt x="2039" y="10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36"/>
            <p:cNvSpPr>
              <a:spLocks/>
            </p:cNvSpPr>
            <p:nvPr/>
          </p:nvSpPr>
          <p:spPr bwMode="auto">
            <a:xfrm>
              <a:off x="2527300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819 h 2790"/>
                <a:gd name="T16" fmla="*/ 3531 w 3534"/>
                <a:gd name="T17" fmla="*/ 1839 h 2790"/>
                <a:gd name="T18" fmla="*/ 3523 w 3534"/>
                <a:gd name="T19" fmla="*/ 1856 h 2790"/>
                <a:gd name="T20" fmla="*/ 3509 w 3534"/>
                <a:gd name="T21" fmla="*/ 1869 h 2790"/>
                <a:gd name="T22" fmla="*/ 3493 w 3534"/>
                <a:gd name="T23" fmla="*/ 1878 h 2790"/>
                <a:gd name="T24" fmla="*/ 3474 w 3534"/>
                <a:gd name="T25" fmla="*/ 1881 h 2790"/>
                <a:gd name="T26" fmla="*/ 3454 w 3534"/>
                <a:gd name="T27" fmla="*/ 1878 h 2790"/>
                <a:gd name="T28" fmla="*/ 3438 w 3534"/>
                <a:gd name="T29" fmla="*/ 1869 h 2790"/>
                <a:gd name="T30" fmla="*/ 3424 w 3534"/>
                <a:gd name="T31" fmla="*/ 1856 h 2790"/>
                <a:gd name="T32" fmla="*/ 3415 w 3534"/>
                <a:gd name="T33" fmla="*/ 1839 h 2790"/>
                <a:gd name="T34" fmla="*/ 3413 w 3534"/>
                <a:gd name="T35" fmla="*/ 1819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706 w 3534"/>
                <a:gd name="T43" fmla="*/ 2669 h 2790"/>
                <a:gd name="T44" fmla="*/ 1725 w 3534"/>
                <a:gd name="T45" fmla="*/ 2672 h 2790"/>
                <a:gd name="T46" fmla="*/ 1742 w 3534"/>
                <a:gd name="T47" fmla="*/ 2681 h 2790"/>
                <a:gd name="T48" fmla="*/ 1755 w 3534"/>
                <a:gd name="T49" fmla="*/ 2694 h 2790"/>
                <a:gd name="T50" fmla="*/ 1764 w 3534"/>
                <a:gd name="T51" fmla="*/ 2710 h 2790"/>
                <a:gd name="T52" fmla="*/ 1767 w 3534"/>
                <a:gd name="T53" fmla="*/ 2729 h 2790"/>
                <a:gd name="T54" fmla="*/ 1764 w 3534"/>
                <a:gd name="T55" fmla="*/ 2749 h 2790"/>
                <a:gd name="T56" fmla="*/ 1755 w 3534"/>
                <a:gd name="T57" fmla="*/ 2765 h 2790"/>
                <a:gd name="T58" fmla="*/ 1742 w 3534"/>
                <a:gd name="T59" fmla="*/ 2778 h 2790"/>
                <a:gd name="T60" fmla="*/ 1725 w 3534"/>
                <a:gd name="T61" fmla="*/ 2786 h 2790"/>
                <a:gd name="T62" fmla="*/ 1706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819"/>
                  </a:lnTo>
                  <a:lnTo>
                    <a:pt x="3531" y="1839"/>
                  </a:lnTo>
                  <a:lnTo>
                    <a:pt x="3523" y="1856"/>
                  </a:lnTo>
                  <a:lnTo>
                    <a:pt x="3509" y="1869"/>
                  </a:lnTo>
                  <a:lnTo>
                    <a:pt x="3493" y="1878"/>
                  </a:lnTo>
                  <a:lnTo>
                    <a:pt x="3474" y="1881"/>
                  </a:lnTo>
                  <a:lnTo>
                    <a:pt x="3454" y="1878"/>
                  </a:lnTo>
                  <a:lnTo>
                    <a:pt x="3438" y="1869"/>
                  </a:lnTo>
                  <a:lnTo>
                    <a:pt x="3424" y="1856"/>
                  </a:lnTo>
                  <a:lnTo>
                    <a:pt x="3415" y="1839"/>
                  </a:lnTo>
                  <a:lnTo>
                    <a:pt x="3413" y="1819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706" y="2669"/>
                  </a:lnTo>
                  <a:lnTo>
                    <a:pt x="1725" y="2672"/>
                  </a:lnTo>
                  <a:lnTo>
                    <a:pt x="1742" y="2681"/>
                  </a:lnTo>
                  <a:lnTo>
                    <a:pt x="1755" y="2694"/>
                  </a:lnTo>
                  <a:lnTo>
                    <a:pt x="1764" y="2710"/>
                  </a:lnTo>
                  <a:lnTo>
                    <a:pt x="1767" y="2729"/>
                  </a:lnTo>
                  <a:lnTo>
                    <a:pt x="1764" y="2749"/>
                  </a:lnTo>
                  <a:lnTo>
                    <a:pt x="1755" y="2765"/>
                  </a:lnTo>
                  <a:lnTo>
                    <a:pt x="1742" y="2778"/>
                  </a:lnTo>
                  <a:lnTo>
                    <a:pt x="1725" y="2786"/>
                  </a:lnTo>
                  <a:lnTo>
                    <a:pt x="1706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1601457" y="5030788"/>
            <a:ext cx="560388" cy="496888"/>
            <a:chOff x="1593850" y="5030788"/>
            <a:chExt cx="560388" cy="4968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35" name="Freeform 241"/>
            <p:cNvSpPr>
              <a:spLocks noEditPoints="1"/>
            </p:cNvSpPr>
            <p:nvPr/>
          </p:nvSpPr>
          <p:spPr bwMode="auto">
            <a:xfrm>
              <a:off x="1873250" y="5351463"/>
              <a:ext cx="274638" cy="176213"/>
            </a:xfrm>
            <a:custGeom>
              <a:avLst/>
              <a:gdLst>
                <a:gd name="T0" fmla="*/ 1252 w 1731"/>
                <a:gd name="T1" fmla="*/ 290 h 1116"/>
                <a:gd name="T2" fmla="*/ 1272 w 1731"/>
                <a:gd name="T3" fmla="*/ 416 h 1116"/>
                <a:gd name="T4" fmla="*/ 1244 w 1731"/>
                <a:gd name="T5" fmla="*/ 566 h 1116"/>
                <a:gd name="T6" fmla="*/ 1165 w 1731"/>
                <a:gd name="T7" fmla="*/ 692 h 1116"/>
                <a:gd name="T8" fmla="*/ 1048 w 1731"/>
                <a:gd name="T9" fmla="*/ 783 h 1116"/>
                <a:gd name="T10" fmla="*/ 904 w 1731"/>
                <a:gd name="T11" fmla="*/ 829 h 1116"/>
                <a:gd name="T12" fmla="*/ 748 w 1731"/>
                <a:gd name="T13" fmla="*/ 820 h 1116"/>
                <a:gd name="T14" fmla="*/ 611 w 1731"/>
                <a:gd name="T15" fmla="*/ 757 h 1116"/>
                <a:gd name="T16" fmla="*/ 506 w 1731"/>
                <a:gd name="T17" fmla="*/ 653 h 1116"/>
                <a:gd name="T18" fmla="*/ 443 w 1731"/>
                <a:gd name="T19" fmla="*/ 518 h 1116"/>
                <a:gd name="T20" fmla="*/ 432 w 1731"/>
                <a:gd name="T21" fmla="*/ 370 h 1116"/>
                <a:gd name="T22" fmla="*/ 468 w 1731"/>
                <a:gd name="T23" fmla="*/ 243 h 1116"/>
                <a:gd name="T24" fmla="*/ 299 w 1731"/>
                <a:gd name="T25" fmla="*/ 380 h 1116"/>
                <a:gd name="T26" fmla="*/ 147 w 1731"/>
                <a:gd name="T27" fmla="*/ 563 h 1116"/>
                <a:gd name="T28" fmla="*/ 303 w 1731"/>
                <a:gd name="T29" fmla="*/ 748 h 1116"/>
                <a:gd name="T30" fmla="*/ 478 w 1731"/>
                <a:gd name="T31" fmla="*/ 883 h 1116"/>
                <a:gd name="T32" fmla="*/ 665 w 1731"/>
                <a:gd name="T33" fmla="*/ 967 h 1116"/>
                <a:gd name="T34" fmla="*/ 862 w 1731"/>
                <a:gd name="T35" fmla="*/ 995 h 1116"/>
                <a:gd name="T36" fmla="*/ 1061 w 1731"/>
                <a:gd name="T37" fmla="*/ 966 h 1116"/>
                <a:gd name="T38" fmla="*/ 1251 w 1731"/>
                <a:gd name="T39" fmla="*/ 881 h 1116"/>
                <a:gd name="T40" fmla="*/ 1427 w 1731"/>
                <a:gd name="T41" fmla="*/ 742 h 1116"/>
                <a:gd name="T42" fmla="*/ 1584 w 1731"/>
                <a:gd name="T43" fmla="*/ 554 h 1116"/>
                <a:gd name="T44" fmla="*/ 1438 w 1731"/>
                <a:gd name="T45" fmla="*/ 379 h 1116"/>
                <a:gd name="T46" fmla="*/ 1276 w 1731"/>
                <a:gd name="T47" fmla="*/ 248 h 1116"/>
                <a:gd name="T48" fmla="*/ 827 w 1731"/>
                <a:gd name="T49" fmla="*/ 123 h 1116"/>
                <a:gd name="T50" fmla="*/ 711 w 1731"/>
                <a:gd name="T51" fmla="*/ 154 h 1116"/>
                <a:gd name="T52" fmla="*/ 619 w 1731"/>
                <a:gd name="T53" fmla="*/ 229 h 1116"/>
                <a:gd name="T54" fmla="*/ 563 w 1731"/>
                <a:gd name="T55" fmla="*/ 335 h 1116"/>
                <a:gd name="T56" fmla="*/ 555 w 1731"/>
                <a:gd name="T57" fmla="*/ 459 h 1116"/>
                <a:gd name="T58" fmla="*/ 600 w 1731"/>
                <a:gd name="T59" fmla="*/ 577 h 1116"/>
                <a:gd name="T60" fmla="*/ 688 w 1731"/>
                <a:gd name="T61" fmla="*/ 664 h 1116"/>
                <a:gd name="T62" fmla="*/ 806 w 1731"/>
                <a:gd name="T63" fmla="*/ 708 h 1116"/>
                <a:gd name="T64" fmla="*/ 938 w 1731"/>
                <a:gd name="T65" fmla="*/ 699 h 1116"/>
                <a:gd name="T66" fmla="*/ 1047 w 1731"/>
                <a:gd name="T67" fmla="*/ 639 h 1116"/>
                <a:gd name="T68" fmla="*/ 1122 w 1731"/>
                <a:gd name="T69" fmla="*/ 541 h 1116"/>
                <a:gd name="T70" fmla="*/ 1150 w 1731"/>
                <a:gd name="T71" fmla="*/ 416 h 1116"/>
                <a:gd name="T72" fmla="*/ 1124 w 1731"/>
                <a:gd name="T73" fmla="*/ 297 h 1116"/>
                <a:gd name="T74" fmla="*/ 1056 w 1731"/>
                <a:gd name="T75" fmla="*/ 202 h 1116"/>
                <a:gd name="T76" fmla="*/ 954 w 1731"/>
                <a:gd name="T77" fmla="*/ 139 h 1116"/>
                <a:gd name="T78" fmla="*/ 871 w 1731"/>
                <a:gd name="T79" fmla="*/ 122 h 1116"/>
                <a:gd name="T80" fmla="*/ 876 w 1731"/>
                <a:gd name="T81" fmla="*/ 0 h 1116"/>
                <a:gd name="T82" fmla="*/ 1041 w 1731"/>
                <a:gd name="T83" fmla="*/ 20 h 1116"/>
                <a:gd name="T84" fmla="*/ 1244 w 1731"/>
                <a:gd name="T85" fmla="*/ 90 h 1116"/>
                <a:gd name="T86" fmla="*/ 1432 w 1731"/>
                <a:gd name="T87" fmla="*/ 211 h 1116"/>
                <a:gd name="T88" fmla="*/ 1605 w 1731"/>
                <a:gd name="T89" fmla="*/ 381 h 1116"/>
                <a:gd name="T90" fmla="*/ 1731 w 1731"/>
                <a:gd name="T91" fmla="*/ 554 h 1116"/>
                <a:gd name="T92" fmla="*/ 1594 w 1731"/>
                <a:gd name="T93" fmla="*/ 740 h 1116"/>
                <a:gd name="T94" fmla="*/ 1415 w 1731"/>
                <a:gd name="T95" fmla="*/ 914 h 1116"/>
                <a:gd name="T96" fmla="*/ 1219 w 1731"/>
                <a:gd name="T97" fmla="*/ 1035 h 1116"/>
                <a:gd name="T98" fmla="*/ 1008 w 1731"/>
                <a:gd name="T99" fmla="*/ 1102 h 1116"/>
                <a:gd name="T100" fmla="*/ 788 w 1731"/>
                <a:gd name="T101" fmla="*/ 1112 h 1116"/>
                <a:gd name="T102" fmla="*/ 574 w 1731"/>
                <a:gd name="T103" fmla="*/ 1064 h 1116"/>
                <a:gd name="T104" fmla="*/ 372 w 1731"/>
                <a:gd name="T105" fmla="*/ 960 h 1116"/>
                <a:gd name="T106" fmla="*/ 187 w 1731"/>
                <a:gd name="T107" fmla="*/ 804 h 1116"/>
                <a:gd name="T108" fmla="*/ 22 w 1731"/>
                <a:gd name="T109" fmla="*/ 596 h 1116"/>
                <a:gd name="T110" fmla="*/ 79 w 1731"/>
                <a:gd name="T111" fmla="*/ 448 h 1116"/>
                <a:gd name="T112" fmla="*/ 244 w 1731"/>
                <a:gd name="T113" fmla="*/ 264 h 1116"/>
                <a:gd name="T114" fmla="*/ 428 w 1731"/>
                <a:gd name="T115" fmla="*/ 125 h 1116"/>
                <a:gd name="T116" fmla="*/ 625 w 1731"/>
                <a:gd name="T117" fmla="*/ 38 h 1116"/>
                <a:gd name="T118" fmla="*/ 806 w 1731"/>
                <a:gd name="T119" fmla="*/ 2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1" h="1116">
                  <a:moveTo>
                    <a:pt x="1219" y="213"/>
                  </a:moveTo>
                  <a:lnTo>
                    <a:pt x="1237" y="251"/>
                  </a:lnTo>
                  <a:lnTo>
                    <a:pt x="1252" y="290"/>
                  </a:lnTo>
                  <a:lnTo>
                    <a:pt x="1263" y="330"/>
                  </a:lnTo>
                  <a:lnTo>
                    <a:pt x="1270" y="372"/>
                  </a:lnTo>
                  <a:lnTo>
                    <a:pt x="1272" y="416"/>
                  </a:lnTo>
                  <a:lnTo>
                    <a:pt x="1268" y="468"/>
                  </a:lnTo>
                  <a:lnTo>
                    <a:pt x="1259" y="518"/>
                  </a:lnTo>
                  <a:lnTo>
                    <a:pt x="1244" y="566"/>
                  </a:lnTo>
                  <a:lnTo>
                    <a:pt x="1223" y="611"/>
                  </a:lnTo>
                  <a:lnTo>
                    <a:pt x="1196" y="653"/>
                  </a:lnTo>
                  <a:lnTo>
                    <a:pt x="1165" y="692"/>
                  </a:lnTo>
                  <a:lnTo>
                    <a:pt x="1131" y="727"/>
                  </a:lnTo>
                  <a:lnTo>
                    <a:pt x="1092" y="757"/>
                  </a:lnTo>
                  <a:lnTo>
                    <a:pt x="1048" y="783"/>
                  </a:lnTo>
                  <a:lnTo>
                    <a:pt x="1003" y="805"/>
                  </a:lnTo>
                  <a:lnTo>
                    <a:pt x="954" y="820"/>
                  </a:lnTo>
                  <a:lnTo>
                    <a:pt x="904" y="829"/>
                  </a:lnTo>
                  <a:lnTo>
                    <a:pt x="851" y="833"/>
                  </a:lnTo>
                  <a:lnTo>
                    <a:pt x="798" y="829"/>
                  </a:lnTo>
                  <a:lnTo>
                    <a:pt x="748" y="820"/>
                  </a:lnTo>
                  <a:lnTo>
                    <a:pt x="699" y="805"/>
                  </a:lnTo>
                  <a:lnTo>
                    <a:pt x="653" y="783"/>
                  </a:lnTo>
                  <a:lnTo>
                    <a:pt x="611" y="757"/>
                  </a:lnTo>
                  <a:lnTo>
                    <a:pt x="571" y="727"/>
                  </a:lnTo>
                  <a:lnTo>
                    <a:pt x="536" y="692"/>
                  </a:lnTo>
                  <a:lnTo>
                    <a:pt x="506" y="653"/>
                  </a:lnTo>
                  <a:lnTo>
                    <a:pt x="480" y="611"/>
                  </a:lnTo>
                  <a:lnTo>
                    <a:pt x="458" y="566"/>
                  </a:lnTo>
                  <a:lnTo>
                    <a:pt x="443" y="518"/>
                  </a:lnTo>
                  <a:lnTo>
                    <a:pt x="433" y="468"/>
                  </a:lnTo>
                  <a:lnTo>
                    <a:pt x="430" y="416"/>
                  </a:lnTo>
                  <a:lnTo>
                    <a:pt x="432" y="370"/>
                  </a:lnTo>
                  <a:lnTo>
                    <a:pt x="440" y="326"/>
                  </a:lnTo>
                  <a:lnTo>
                    <a:pt x="452" y="284"/>
                  </a:lnTo>
                  <a:lnTo>
                    <a:pt x="468" y="243"/>
                  </a:lnTo>
                  <a:lnTo>
                    <a:pt x="410" y="283"/>
                  </a:lnTo>
                  <a:lnTo>
                    <a:pt x="354" y="328"/>
                  </a:lnTo>
                  <a:lnTo>
                    <a:pt x="299" y="380"/>
                  </a:lnTo>
                  <a:lnTo>
                    <a:pt x="245" y="435"/>
                  </a:lnTo>
                  <a:lnTo>
                    <a:pt x="194" y="497"/>
                  </a:lnTo>
                  <a:lnTo>
                    <a:pt x="147" y="563"/>
                  </a:lnTo>
                  <a:lnTo>
                    <a:pt x="197" y="630"/>
                  </a:lnTo>
                  <a:lnTo>
                    <a:pt x="249" y="692"/>
                  </a:lnTo>
                  <a:lnTo>
                    <a:pt x="303" y="748"/>
                  </a:lnTo>
                  <a:lnTo>
                    <a:pt x="359" y="798"/>
                  </a:lnTo>
                  <a:lnTo>
                    <a:pt x="418" y="844"/>
                  </a:lnTo>
                  <a:lnTo>
                    <a:pt x="478" y="883"/>
                  </a:lnTo>
                  <a:lnTo>
                    <a:pt x="538" y="917"/>
                  </a:lnTo>
                  <a:lnTo>
                    <a:pt x="601" y="944"/>
                  </a:lnTo>
                  <a:lnTo>
                    <a:pt x="665" y="967"/>
                  </a:lnTo>
                  <a:lnTo>
                    <a:pt x="729" y="982"/>
                  </a:lnTo>
                  <a:lnTo>
                    <a:pt x="795" y="991"/>
                  </a:lnTo>
                  <a:lnTo>
                    <a:pt x="862" y="995"/>
                  </a:lnTo>
                  <a:lnTo>
                    <a:pt x="929" y="991"/>
                  </a:lnTo>
                  <a:lnTo>
                    <a:pt x="995" y="982"/>
                  </a:lnTo>
                  <a:lnTo>
                    <a:pt x="1061" y="966"/>
                  </a:lnTo>
                  <a:lnTo>
                    <a:pt x="1125" y="943"/>
                  </a:lnTo>
                  <a:lnTo>
                    <a:pt x="1189" y="915"/>
                  </a:lnTo>
                  <a:lnTo>
                    <a:pt x="1251" y="881"/>
                  </a:lnTo>
                  <a:lnTo>
                    <a:pt x="1311" y="841"/>
                  </a:lnTo>
                  <a:lnTo>
                    <a:pt x="1369" y="795"/>
                  </a:lnTo>
                  <a:lnTo>
                    <a:pt x="1427" y="742"/>
                  </a:lnTo>
                  <a:lnTo>
                    <a:pt x="1481" y="686"/>
                  </a:lnTo>
                  <a:lnTo>
                    <a:pt x="1534" y="622"/>
                  </a:lnTo>
                  <a:lnTo>
                    <a:pt x="1584" y="554"/>
                  </a:lnTo>
                  <a:lnTo>
                    <a:pt x="1538" y="490"/>
                  </a:lnTo>
                  <a:lnTo>
                    <a:pt x="1489" y="432"/>
                  </a:lnTo>
                  <a:lnTo>
                    <a:pt x="1438" y="379"/>
                  </a:lnTo>
                  <a:lnTo>
                    <a:pt x="1386" y="330"/>
                  </a:lnTo>
                  <a:lnTo>
                    <a:pt x="1331" y="286"/>
                  </a:lnTo>
                  <a:lnTo>
                    <a:pt x="1276" y="248"/>
                  </a:lnTo>
                  <a:lnTo>
                    <a:pt x="1219" y="213"/>
                  </a:lnTo>
                  <a:close/>
                  <a:moveTo>
                    <a:pt x="868" y="122"/>
                  </a:moveTo>
                  <a:lnTo>
                    <a:pt x="827" y="123"/>
                  </a:lnTo>
                  <a:lnTo>
                    <a:pt x="787" y="127"/>
                  </a:lnTo>
                  <a:lnTo>
                    <a:pt x="748" y="138"/>
                  </a:lnTo>
                  <a:lnTo>
                    <a:pt x="711" y="154"/>
                  </a:lnTo>
                  <a:lnTo>
                    <a:pt x="676" y="176"/>
                  </a:lnTo>
                  <a:lnTo>
                    <a:pt x="646" y="200"/>
                  </a:lnTo>
                  <a:lnTo>
                    <a:pt x="619" y="229"/>
                  </a:lnTo>
                  <a:lnTo>
                    <a:pt x="596" y="262"/>
                  </a:lnTo>
                  <a:lnTo>
                    <a:pt x="577" y="297"/>
                  </a:lnTo>
                  <a:lnTo>
                    <a:pt x="563" y="335"/>
                  </a:lnTo>
                  <a:lnTo>
                    <a:pt x="555" y="374"/>
                  </a:lnTo>
                  <a:lnTo>
                    <a:pt x="551" y="416"/>
                  </a:lnTo>
                  <a:lnTo>
                    <a:pt x="555" y="459"/>
                  </a:lnTo>
                  <a:lnTo>
                    <a:pt x="564" y="501"/>
                  </a:lnTo>
                  <a:lnTo>
                    <a:pt x="580" y="541"/>
                  </a:lnTo>
                  <a:lnTo>
                    <a:pt x="600" y="577"/>
                  </a:lnTo>
                  <a:lnTo>
                    <a:pt x="625" y="609"/>
                  </a:lnTo>
                  <a:lnTo>
                    <a:pt x="654" y="639"/>
                  </a:lnTo>
                  <a:lnTo>
                    <a:pt x="688" y="664"/>
                  </a:lnTo>
                  <a:lnTo>
                    <a:pt x="725" y="684"/>
                  </a:lnTo>
                  <a:lnTo>
                    <a:pt x="765" y="699"/>
                  </a:lnTo>
                  <a:lnTo>
                    <a:pt x="806" y="708"/>
                  </a:lnTo>
                  <a:lnTo>
                    <a:pt x="851" y="711"/>
                  </a:lnTo>
                  <a:lnTo>
                    <a:pt x="895" y="708"/>
                  </a:lnTo>
                  <a:lnTo>
                    <a:pt x="938" y="699"/>
                  </a:lnTo>
                  <a:lnTo>
                    <a:pt x="977" y="684"/>
                  </a:lnTo>
                  <a:lnTo>
                    <a:pt x="1014" y="664"/>
                  </a:lnTo>
                  <a:lnTo>
                    <a:pt x="1047" y="639"/>
                  </a:lnTo>
                  <a:lnTo>
                    <a:pt x="1076" y="609"/>
                  </a:lnTo>
                  <a:lnTo>
                    <a:pt x="1101" y="577"/>
                  </a:lnTo>
                  <a:lnTo>
                    <a:pt x="1122" y="541"/>
                  </a:lnTo>
                  <a:lnTo>
                    <a:pt x="1137" y="501"/>
                  </a:lnTo>
                  <a:lnTo>
                    <a:pt x="1147" y="459"/>
                  </a:lnTo>
                  <a:lnTo>
                    <a:pt x="1150" y="416"/>
                  </a:lnTo>
                  <a:lnTo>
                    <a:pt x="1147" y="374"/>
                  </a:lnTo>
                  <a:lnTo>
                    <a:pt x="1138" y="335"/>
                  </a:lnTo>
                  <a:lnTo>
                    <a:pt x="1124" y="297"/>
                  </a:lnTo>
                  <a:lnTo>
                    <a:pt x="1106" y="262"/>
                  </a:lnTo>
                  <a:lnTo>
                    <a:pt x="1083" y="229"/>
                  </a:lnTo>
                  <a:lnTo>
                    <a:pt x="1056" y="202"/>
                  </a:lnTo>
                  <a:lnTo>
                    <a:pt x="1024" y="176"/>
                  </a:lnTo>
                  <a:lnTo>
                    <a:pt x="991" y="155"/>
                  </a:lnTo>
                  <a:lnTo>
                    <a:pt x="954" y="139"/>
                  </a:lnTo>
                  <a:lnTo>
                    <a:pt x="915" y="129"/>
                  </a:lnTo>
                  <a:lnTo>
                    <a:pt x="874" y="122"/>
                  </a:lnTo>
                  <a:lnTo>
                    <a:pt x="871" y="122"/>
                  </a:lnTo>
                  <a:lnTo>
                    <a:pt x="868" y="122"/>
                  </a:lnTo>
                  <a:close/>
                  <a:moveTo>
                    <a:pt x="851" y="0"/>
                  </a:moveTo>
                  <a:lnTo>
                    <a:pt x="876" y="0"/>
                  </a:lnTo>
                  <a:lnTo>
                    <a:pt x="901" y="2"/>
                  </a:lnTo>
                  <a:lnTo>
                    <a:pt x="971" y="8"/>
                  </a:lnTo>
                  <a:lnTo>
                    <a:pt x="1041" y="20"/>
                  </a:lnTo>
                  <a:lnTo>
                    <a:pt x="1110" y="37"/>
                  </a:lnTo>
                  <a:lnTo>
                    <a:pt x="1177" y="61"/>
                  </a:lnTo>
                  <a:lnTo>
                    <a:pt x="1244" y="90"/>
                  </a:lnTo>
                  <a:lnTo>
                    <a:pt x="1309" y="125"/>
                  </a:lnTo>
                  <a:lnTo>
                    <a:pt x="1372" y="165"/>
                  </a:lnTo>
                  <a:lnTo>
                    <a:pt x="1432" y="211"/>
                  </a:lnTo>
                  <a:lnTo>
                    <a:pt x="1492" y="263"/>
                  </a:lnTo>
                  <a:lnTo>
                    <a:pt x="1549" y="320"/>
                  </a:lnTo>
                  <a:lnTo>
                    <a:pt x="1605" y="381"/>
                  </a:lnTo>
                  <a:lnTo>
                    <a:pt x="1658" y="448"/>
                  </a:lnTo>
                  <a:lnTo>
                    <a:pt x="1709" y="520"/>
                  </a:lnTo>
                  <a:lnTo>
                    <a:pt x="1731" y="554"/>
                  </a:lnTo>
                  <a:lnTo>
                    <a:pt x="1701" y="596"/>
                  </a:lnTo>
                  <a:lnTo>
                    <a:pt x="1649" y="670"/>
                  </a:lnTo>
                  <a:lnTo>
                    <a:pt x="1594" y="740"/>
                  </a:lnTo>
                  <a:lnTo>
                    <a:pt x="1536" y="804"/>
                  </a:lnTo>
                  <a:lnTo>
                    <a:pt x="1477" y="862"/>
                  </a:lnTo>
                  <a:lnTo>
                    <a:pt x="1415" y="914"/>
                  </a:lnTo>
                  <a:lnTo>
                    <a:pt x="1352" y="960"/>
                  </a:lnTo>
                  <a:lnTo>
                    <a:pt x="1286" y="1001"/>
                  </a:lnTo>
                  <a:lnTo>
                    <a:pt x="1219" y="1035"/>
                  </a:lnTo>
                  <a:lnTo>
                    <a:pt x="1149" y="1064"/>
                  </a:lnTo>
                  <a:lnTo>
                    <a:pt x="1080" y="1086"/>
                  </a:lnTo>
                  <a:lnTo>
                    <a:pt x="1008" y="1102"/>
                  </a:lnTo>
                  <a:lnTo>
                    <a:pt x="935" y="1112"/>
                  </a:lnTo>
                  <a:lnTo>
                    <a:pt x="862" y="1116"/>
                  </a:lnTo>
                  <a:lnTo>
                    <a:pt x="788" y="1112"/>
                  </a:lnTo>
                  <a:lnTo>
                    <a:pt x="716" y="1102"/>
                  </a:lnTo>
                  <a:lnTo>
                    <a:pt x="645" y="1086"/>
                  </a:lnTo>
                  <a:lnTo>
                    <a:pt x="574" y="1064"/>
                  </a:lnTo>
                  <a:lnTo>
                    <a:pt x="506" y="1035"/>
                  </a:lnTo>
                  <a:lnTo>
                    <a:pt x="439" y="1001"/>
                  </a:lnTo>
                  <a:lnTo>
                    <a:pt x="372" y="960"/>
                  </a:lnTo>
                  <a:lnTo>
                    <a:pt x="308" y="914"/>
                  </a:lnTo>
                  <a:lnTo>
                    <a:pt x="247" y="862"/>
                  </a:lnTo>
                  <a:lnTo>
                    <a:pt x="187" y="804"/>
                  </a:lnTo>
                  <a:lnTo>
                    <a:pt x="129" y="740"/>
                  </a:lnTo>
                  <a:lnTo>
                    <a:pt x="75" y="670"/>
                  </a:lnTo>
                  <a:lnTo>
                    <a:pt x="22" y="596"/>
                  </a:lnTo>
                  <a:lnTo>
                    <a:pt x="0" y="563"/>
                  </a:lnTo>
                  <a:lnTo>
                    <a:pt x="28" y="520"/>
                  </a:lnTo>
                  <a:lnTo>
                    <a:pt x="79" y="448"/>
                  </a:lnTo>
                  <a:lnTo>
                    <a:pt x="133" y="382"/>
                  </a:lnTo>
                  <a:lnTo>
                    <a:pt x="187" y="320"/>
                  </a:lnTo>
                  <a:lnTo>
                    <a:pt x="244" y="264"/>
                  </a:lnTo>
                  <a:lnTo>
                    <a:pt x="304" y="212"/>
                  </a:lnTo>
                  <a:lnTo>
                    <a:pt x="365" y="166"/>
                  </a:lnTo>
                  <a:lnTo>
                    <a:pt x="428" y="125"/>
                  </a:lnTo>
                  <a:lnTo>
                    <a:pt x="493" y="91"/>
                  </a:lnTo>
                  <a:lnTo>
                    <a:pt x="558" y="62"/>
                  </a:lnTo>
                  <a:lnTo>
                    <a:pt x="625" y="38"/>
                  </a:lnTo>
                  <a:lnTo>
                    <a:pt x="695" y="20"/>
                  </a:lnTo>
                  <a:lnTo>
                    <a:pt x="764" y="8"/>
                  </a:lnTo>
                  <a:lnTo>
                    <a:pt x="806" y="2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42"/>
            <p:cNvSpPr>
              <a:spLocks noEditPoints="1"/>
            </p:cNvSpPr>
            <p:nvPr/>
          </p:nvSpPr>
          <p:spPr bwMode="auto">
            <a:xfrm>
              <a:off x="1695450" y="5106988"/>
              <a:ext cx="106363" cy="106363"/>
            </a:xfrm>
            <a:custGeom>
              <a:avLst/>
              <a:gdLst>
                <a:gd name="T0" fmla="*/ 303 w 678"/>
                <a:gd name="T1" fmla="*/ 123 h 671"/>
                <a:gd name="T2" fmla="*/ 239 w 678"/>
                <a:gd name="T3" fmla="*/ 145 h 671"/>
                <a:gd name="T4" fmla="*/ 185 w 678"/>
                <a:gd name="T5" fmla="*/ 183 h 671"/>
                <a:gd name="T6" fmla="*/ 146 w 678"/>
                <a:gd name="T7" fmla="*/ 237 h 671"/>
                <a:gd name="T8" fmla="*/ 124 w 678"/>
                <a:gd name="T9" fmla="*/ 300 h 671"/>
                <a:gd name="T10" fmla="*/ 124 w 678"/>
                <a:gd name="T11" fmla="*/ 370 h 671"/>
                <a:gd name="T12" fmla="*/ 146 w 678"/>
                <a:gd name="T13" fmla="*/ 435 h 671"/>
                <a:gd name="T14" fmla="*/ 185 w 678"/>
                <a:gd name="T15" fmla="*/ 487 h 671"/>
                <a:gd name="T16" fmla="*/ 239 w 678"/>
                <a:gd name="T17" fmla="*/ 527 h 671"/>
                <a:gd name="T18" fmla="*/ 303 w 678"/>
                <a:gd name="T19" fmla="*/ 548 h 671"/>
                <a:gd name="T20" fmla="*/ 374 w 678"/>
                <a:gd name="T21" fmla="*/ 548 h 671"/>
                <a:gd name="T22" fmla="*/ 439 w 678"/>
                <a:gd name="T23" fmla="*/ 527 h 671"/>
                <a:gd name="T24" fmla="*/ 492 w 678"/>
                <a:gd name="T25" fmla="*/ 487 h 671"/>
                <a:gd name="T26" fmla="*/ 532 w 678"/>
                <a:gd name="T27" fmla="*/ 435 h 671"/>
                <a:gd name="T28" fmla="*/ 554 w 678"/>
                <a:gd name="T29" fmla="*/ 370 h 671"/>
                <a:gd name="T30" fmla="*/ 554 w 678"/>
                <a:gd name="T31" fmla="*/ 300 h 671"/>
                <a:gd name="T32" fmla="*/ 532 w 678"/>
                <a:gd name="T33" fmla="*/ 237 h 671"/>
                <a:gd name="T34" fmla="*/ 492 w 678"/>
                <a:gd name="T35" fmla="*/ 183 h 671"/>
                <a:gd name="T36" fmla="*/ 439 w 678"/>
                <a:gd name="T37" fmla="*/ 145 h 671"/>
                <a:gd name="T38" fmla="*/ 374 w 678"/>
                <a:gd name="T39" fmla="*/ 123 h 671"/>
                <a:gd name="T40" fmla="*/ 339 w 678"/>
                <a:gd name="T41" fmla="*/ 0 h 671"/>
                <a:gd name="T42" fmla="*/ 429 w 678"/>
                <a:gd name="T43" fmla="*/ 12 h 671"/>
                <a:gd name="T44" fmla="*/ 511 w 678"/>
                <a:gd name="T45" fmla="*/ 46 h 671"/>
                <a:gd name="T46" fmla="*/ 579 w 678"/>
                <a:gd name="T47" fmla="*/ 99 h 671"/>
                <a:gd name="T48" fmla="*/ 632 w 678"/>
                <a:gd name="T49" fmla="*/ 166 h 671"/>
                <a:gd name="T50" fmla="*/ 666 w 678"/>
                <a:gd name="T51" fmla="*/ 247 h 671"/>
                <a:gd name="T52" fmla="*/ 678 w 678"/>
                <a:gd name="T53" fmla="*/ 336 h 671"/>
                <a:gd name="T54" fmla="*/ 666 w 678"/>
                <a:gd name="T55" fmla="*/ 425 h 671"/>
                <a:gd name="T56" fmla="*/ 632 w 678"/>
                <a:gd name="T57" fmla="*/ 504 h 671"/>
                <a:gd name="T58" fmla="*/ 579 w 678"/>
                <a:gd name="T59" fmla="*/ 573 h 671"/>
                <a:gd name="T60" fmla="*/ 511 w 678"/>
                <a:gd name="T61" fmla="*/ 626 h 671"/>
                <a:gd name="T62" fmla="*/ 429 w 678"/>
                <a:gd name="T63" fmla="*/ 659 h 671"/>
                <a:gd name="T64" fmla="*/ 339 w 678"/>
                <a:gd name="T65" fmla="*/ 671 h 671"/>
                <a:gd name="T66" fmla="*/ 249 w 678"/>
                <a:gd name="T67" fmla="*/ 659 h 671"/>
                <a:gd name="T68" fmla="*/ 168 w 678"/>
                <a:gd name="T69" fmla="*/ 626 h 671"/>
                <a:gd name="T70" fmla="*/ 100 w 678"/>
                <a:gd name="T71" fmla="*/ 573 h 671"/>
                <a:gd name="T72" fmla="*/ 46 w 678"/>
                <a:gd name="T73" fmla="*/ 504 h 671"/>
                <a:gd name="T74" fmla="*/ 12 w 678"/>
                <a:gd name="T75" fmla="*/ 425 h 671"/>
                <a:gd name="T76" fmla="*/ 0 w 678"/>
                <a:gd name="T77" fmla="*/ 336 h 671"/>
                <a:gd name="T78" fmla="*/ 12 w 678"/>
                <a:gd name="T79" fmla="*/ 247 h 671"/>
                <a:gd name="T80" fmla="*/ 46 w 678"/>
                <a:gd name="T81" fmla="*/ 166 h 671"/>
                <a:gd name="T82" fmla="*/ 100 w 678"/>
                <a:gd name="T83" fmla="*/ 99 h 671"/>
                <a:gd name="T84" fmla="*/ 168 w 678"/>
                <a:gd name="T85" fmla="*/ 46 h 671"/>
                <a:gd name="T86" fmla="*/ 249 w 678"/>
                <a:gd name="T87" fmla="*/ 12 h 671"/>
                <a:gd name="T88" fmla="*/ 339 w 678"/>
                <a:gd name="T89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1">
                  <a:moveTo>
                    <a:pt x="339" y="120"/>
                  </a:moveTo>
                  <a:lnTo>
                    <a:pt x="303" y="123"/>
                  </a:lnTo>
                  <a:lnTo>
                    <a:pt x="271" y="131"/>
                  </a:lnTo>
                  <a:lnTo>
                    <a:pt x="239" y="145"/>
                  </a:lnTo>
                  <a:lnTo>
                    <a:pt x="210" y="162"/>
                  </a:lnTo>
                  <a:lnTo>
                    <a:pt x="185" y="183"/>
                  </a:lnTo>
                  <a:lnTo>
                    <a:pt x="164" y="208"/>
                  </a:lnTo>
                  <a:lnTo>
                    <a:pt x="146" y="237"/>
                  </a:lnTo>
                  <a:lnTo>
                    <a:pt x="133" y="267"/>
                  </a:lnTo>
                  <a:lnTo>
                    <a:pt x="124" y="300"/>
                  </a:lnTo>
                  <a:lnTo>
                    <a:pt x="121" y="336"/>
                  </a:lnTo>
                  <a:lnTo>
                    <a:pt x="124" y="370"/>
                  </a:lnTo>
                  <a:lnTo>
                    <a:pt x="133" y="403"/>
                  </a:lnTo>
                  <a:lnTo>
                    <a:pt x="146" y="435"/>
                  </a:lnTo>
                  <a:lnTo>
                    <a:pt x="164" y="462"/>
                  </a:lnTo>
                  <a:lnTo>
                    <a:pt x="185" y="487"/>
                  </a:lnTo>
                  <a:lnTo>
                    <a:pt x="210" y="509"/>
                  </a:lnTo>
                  <a:lnTo>
                    <a:pt x="239" y="527"/>
                  </a:lnTo>
                  <a:lnTo>
                    <a:pt x="271" y="540"/>
                  </a:lnTo>
                  <a:lnTo>
                    <a:pt x="303" y="548"/>
                  </a:lnTo>
                  <a:lnTo>
                    <a:pt x="339" y="550"/>
                  </a:lnTo>
                  <a:lnTo>
                    <a:pt x="374" y="548"/>
                  </a:lnTo>
                  <a:lnTo>
                    <a:pt x="408" y="540"/>
                  </a:lnTo>
                  <a:lnTo>
                    <a:pt x="439" y="527"/>
                  </a:lnTo>
                  <a:lnTo>
                    <a:pt x="467" y="509"/>
                  </a:lnTo>
                  <a:lnTo>
                    <a:pt x="492" y="487"/>
                  </a:lnTo>
                  <a:lnTo>
                    <a:pt x="515" y="462"/>
                  </a:lnTo>
                  <a:lnTo>
                    <a:pt x="532" y="435"/>
                  </a:lnTo>
                  <a:lnTo>
                    <a:pt x="545" y="403"/>
                  </a:lnTo>
                  <a:lnTo>
                    <a:pt x="554" y="370"/>
                  </a:lnTo>
                  <a:lnTo>
                    <a:pt x="556" y="336"/>
                  </a:lnTo>
                  <a:lnTo>
                    <a:pt x="554" y="300"/>
                  </a:lnTo>
                  <a:lnTo>
                    <a:pt x="545" y="267"/>
                  </a:lnTo>
                  <a:lnTo>
                    <a:pt x="532" y="237"/>
                  </a:lnTo>
                  <a:lnTo>
                    <a:pt x="515" y="208"/>
                  </a:lnTo>
                  <a:lnTo>
                    <a:pt x="492" y="183"/>
                  </a:lnTo>
                  <a:lnTo>
                    <a:pt x="467" y="162"/>
                  </a:lnTo>
                  <a:lnTo>
                    <a:pt x="439" y="145"/>
                  </a:lnTo>
                  <a:lnTo>
                    <a:pt x="408" y="131"/>
                  </a:lnTo>
                  <a:lnTo>
                    <a:pt x="374" y="123"/>
                  </a:lnTo>
                  <a:lnTo>
                    <a:pt x="339" y="120"/>
                  </a:lnTo>
                  <a:close/>
                  <a:moveTo>
                    <a:pt x="339" y="0"/>
                  </a:moveTo>
                  <a:lnTo>
                    <a:pt x="385" y="3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6"/>
                  </a:lnTo>
                  <a:lnTo>
                    <a:pt x="546" y="70"/>
                  </a:lnTo>
                  <a:lnTo>
                    <a:pt x="579" y="99"/>
                  </a:lnTo>
                  <a:lnTo>
                    <a:pt x="607" y="131"/>
                  </a:lnTo>
                  <a:lnTo>
                    <a:pt x="632" y="166"/>
                  </a:lnTo>
                  <a:lnTo>
                    <a:pt x="652" y="205"/>
                  </a:lnTo>
                  <a:lnTo>
                    <a:pt x="666" y="247"/>
                  </a:lnTo>
                  <a:lnTo>
                    <a:pt x="676" y="290"/>
                  </a:lnTo>
                  <a:lnTo>
                    <a:pt x="678" y="336"/>
                  </a:lnTo>
                  <a:lnTo>
                    <a:pt x="676" y="381"/>
                  </a:lnTo>
                  <a:lnTo>
                    <a:pt x="666" y="425"/>
                  </a:lnTo>
                  <a:lnTo>
                    <a:pt x="652" y="466"/>
                  </a:lnTo>
                  <a:lnTo>
                    <a:pt x="632" y="504"/>
                  </a:lnTo>
                  <a:lnTo>
                    <a:pt x="607" y="541"/>
                  </a:lnTo>
                  <a:lnTo>
                    <a:pt x="579" y="573"/>
                  </a:lnTo>
                  <a:lnTo>
                    <a:pt x="546" y="601"/>
                  </a:lnTo>
                  <a:lnTo>
                    <a:pt x="511" y="626"/>
                  </a:lnTo>
                  <a:lnTo>
                    <a:pt x="471" y="645"/>
                  </a:lnTo>
                  <a:lnTo>
                    <a:pt x="429" y="659"/>
                  </a:lnTo>
                  <a:lnTo>
                    <a:pt x="385" y="669"/>
                  </a:lnTo>
                  <a:lnTo>
                    <a:pt x="339" y="671"/>
                  </a:lnTo>
                  <a:lnTo>
                    <a:pt x="293" y="669"/>
                  </a:lnTo>
                  <a:lnTo>
                    <a:pt x="249" y="659"/>
                  </a:lnTo>
                  <a:lnTo>
                    <a:pt x="207" y="645"/>
                  </a:lnTo>
                  <a:lnTo>
                    <a:pt x="168" y="626"/>
                  </a:lnTo>
                  <a:lnTo>
                    <a:pt x="132" y="601"/>
                  </a:lnTo>
                  <a:lnTo>
                    <a:pt x="100" y="573"/>
                  </a:lnTo>
                  <a:lnTo>
                    <a:pt x="70" y="541"/>
                  </a:lnTo>
                  <a:lnTo>
                    <a:pt x="46" y="504"/>
                  </a:lnTo>
                  <a:lnTo>
                    <a:pt x="26" y="466"/>
                  </a:lnTo>
                  <a:lnTo>
                    <a:pt x="12" y="425"/>
                  </a:lnTo>
                  <a:lnTo>
                    <a:pt x="3" y="381"/>
                  </a:lnTo>
                  <a:lnTo>
                    <a:pt x="0" y="336"/>
                  </a:lnTo>
                  <a:lnTo>
                    <a:pt x="3" y="290"/>
                  </a:lnTo>
                  <a:lnTo>
                    <a:pt x="12" y="247"/>
                  </a:lnTo>
                  <a:lnTo>
                    <a:pt x="26" y="205"/>
                  </a:lnTo>
                  <a:lnTo>
                    <a:pt x="46" y="166"/>
                  </a:lnTo>
                  <a:lnTo>
                    <a:pt x="70" y="131"/>
                  </a:lnTo>
                  <a:lnTo>
                    <a:pt x="100" y="99"/>
                  </a:lnTo>
                  <a:lnTo>
                    <a:pt x="132" y="70"/>
                  </a:lnTo>
                  <a:lnTo>
                    <a:pt x="168" y="46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3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43"/>
            <p:cNvSpPr>
              <a:spLocks/>
            </p:cNvSpPr>
            <p:nvPr/>
          </p:nvSpPr>
          <p:spPr bwMode="auto">
            <a:xfrm>
              <a:off x="1652588" y="5164138"/>
              <a:ext cx="454025" cy="220663"/>
            </a:xfrm>
            <a:custGeom>
              <a:avLst/>
              <a:gdLst>
                <a:gd name="T0" fmla="*/ 2068 w 2864"/>
                <a:gd name="T1" fmla="*/ 0 h 1386"/>
                <a:gd name="T2" fmla="*/ 2085 w 2864"/>
                <a:gd name="T3" fmla="*/ 1 h 1386"/>
                <a:gd name="T4" fmla="*/ 2100 w 2864"/>
                <a:gd name="T5" fmla="*/ 6 h 1386"/>
                <a:gd name="T6" fmla="*/ 2113 w 2864"/>
                <a:gd name="T7" fmla="*/ 16 h 1386"/>
                <a:gd name="T8" fmla="*/ 2844 w 2864"/>
                <a:gd name="T9" fmla="*/ 679 h 1386"/>
                <a:gd name="T10" fmla="*/ 2854 w 2864"/>
                <a:gd name="T11" fmla="*/ 691 h 1386"/>
                <a:gd name="T12" fmla="*/ 2860 w 2864"/>
                <a:gd name="T13" fmla="*/ 705 h 1386"/>
                <a:gd name="T14" fmla="*/ 2864 w 2864"/>
                <a:gd name="T15" fmla="*/ 721 h 1386"/>
                <a:gd name="T16" fmla="*/ 2863 w 2864"/>
                <a:gd name="T17" fmla="*/ 736 h 1386"/>
                <a:gd name="T18" fmla="*/ 2857 w 2864"/>
                <a:gd name="T19" fmla="*/ 751 h 1386"/>
                <a:gd name="T20" fmla="*/ 2847 w 2864"/>
                <a:gd name="T21" fmla="*/ 764 h 1386"/>
                <a:gd name="T22" fmla="*/ 2835 w 2864"/>
                <a:gd name="T23" fmla="*/ 774 h 1386"/>
                <a:gd name="T24" fmla="*/ 2820 w 2864"/>
                <a:gd name="T25" fmla="*/ 781 h 1386"/>
                <a:gd name="T26" fmla="*/ 2805 w 2864"/>
                <a:gd name="T27" fmla="*/ 783 h 1386"/>
                <a:gd name="T28" fmla="*/ 2790 w 2864"/>
                <a:gd name="T29" fmla="*/ 782 h 1386"/>
                <a:gd name="T30" fmla="*/ 2775 w 2864"/>
                <a:gd name="T31" fmla="*/ 777 h 1386"/>
                <a:gd name="T32" fmla="*/ 2762 w 2864"/>
                <a:gd name="T33" fmla="*/ 767 h 1386"/>
                <a:gd name="T34" fmla="*/ 2075 w 2864"/>
                <a:gd name="T35" fmla="*/ 146 h 1386"/>
                <a:gd name="T36" fmla="*/ 1516 w 2864"/>
                <a:gd name="T37" fmla="*/ 751 h 1386"/>
                <a:gd name="T38" fmla="*/ 1809 w 2864"/>
                <a:gd name="T39" fmla="*/ 1041 h 1386"/>
                <a:gd name="T40" fmla="*/ 1819 w 2864"/>
                <a:gd name="T41" fmla="*/ 1053 h 1386"/>
                <a:gd name="T42" fmla="*/ 1824 w 2864"/>
                <a:gd name="T43" fmla="*/ 1068 h 1386"/>
                <a:gd name="T44" fmla="*/ 1826 w 2864"/>
                <a:gd name="T45" fmla="*/ 1084 h 1386"/>
                <a:gd name="T46" fmla="*/ 1824 w 2864"/>
                <a:gd name="T47" fmla="*/ 1099 h 1386"/>
                <a:gd name="T48" fmla="*/ 1819 w 2864"/>
                <a:gd name="T49" fmla="*/ 1114 h 1386"/>
                <a:gd name="T50" fmla="*/ 1809 w 2864"/>
                <a:gd name="T51" fmla="*/ 1126 h 1386"/>
                <a:gd name="T52" fmla="*/ 1796 w 2864"/>
                <a:gd name="T53" fmla="*/ 1136 h 1386"/>
                <a:gd name="T54" fmla="*/ 1781 w 2864"/>
                <a:gd name="T55" fmla="*/ 1141 h 1386"/>
                <a:gd name="T56" fmla="*/ 1766 w 2864"/>
                <a:gd name="T57" fmla="*/ 1144 h 1386"/>
                <a:gd name="T58" fmla="*/ 1751 w 2864"/>
                <a:gd name="T59" fmla="*/ 1141 h 1386"/>
                <a:gd name="T60" fmla="*/ 1735 w 2864"/>
                <a:gd name="T61" fmla="*/ 1136 h 1386"/>
                <a:gd name="T62" fmla="*/ 1722 w 2864"/>
                <a:gd name="T63" fmla="*/ 1126 h 1386"/>
                <a:gd name="T64" fmla="*/ 1095 w 2864"/>
                <a:gd name="T65" fmla="*/ 505 h 1386"/>
                <a:gd name="T66" fmla="*/ 100 w 2864"/>
                <a:gd name="T67" fmla="*/ 1371 h 1386"/>
                <a:gd name="T68" fmla="*/ 89 w 2864"/>
                <a:gd name="T69" fmla="*/ 1380 h 1386"/>
                <a:gd name="T70" fmla="*/ 74 w 2864"/>
                <a:gd name="T71" fmla="*/ 1384 h 1386"/>
                <a:gd name="T72" fmla="*/ 60 w 2864"/>
                <a:gd name="T73" fmla="*/ 1386 h 1386"/>
                <a:gd name="T74" fmla="*/ 44 w 2864"/>
                <a:gd name="T75" fmla="*/ 1384 h 1386"/>
                <a:gd name="T76" fmla="*/ 28 w 2864"/>
                <a:gd name="T77" fmla="*/ 1377 h 1386"/>
                <a:gd name="T78" fmla="*/ 15 w 2864"/>
                <a:gd name="T79" fmla="*/ 1366 h 1386"/>
                <a:gd name="T80" fmla="*/ 6 w 2864"/>
                <a:gd name="T81" fmla="*/ 1352 h 1386"/>
                <a:gd name="T82" fmla="*/ 1 w 2864"/>
                <a:gd name="T83" fmla="*/ 1337 h 1386"/>
                <a:gd name="T84" fmla="*/ 0 w 2864"/>
                <a:gd name="T85" fmla="*/ 1322 h 1386"/>
                <a:gd name="T86" fmla="*/ 3 w 2864"/>
                <a:gd name="T87" fmla="*/ 1307 h 1386"/>
                <a:gd name="T88" fmla="*/ 9 w 2864"/>
                <a:gd name="T89" fmla="*/ 1293 h 1386"/>
                <a:gd name="T90" fmla="*/ 20 w 2864"/>
                <a:gd name="T91" fmla="*/ 1280 h 1386"/>
                <a:gd name="T92" fmla="*/ 1057 w 2864"/>
                <a:gd name="T93" fmla="*/ 377 h 1386"/>
                <a:gd name="T94" fmla="*/ 1073 w 2864"/>
                <a:gd name="T95" fmla="*/ 368 h 1386"/>
                <a:gd name="T96" fmla="*/ 1090 w 2864"/>
                <a:gd name="T97" fmla="*/ 362 h 1386"/>
                <a:gd name="T98" fmla="*/ 1108 w 2864"/>
                <a:gd name="T99" fmla="*/ 363 h 1386"/>
                <a:gd name="T100" fmla="*/ 1126 w 2864"/>
                <a:gd name="T101" fmla="*/ 369 h 1386"/>
                <a:gd name="T102" fmla="*/ 1141 w 2864"/>
                <a:gd name="T103" fmla="*/ 380 h 1386"/>
                <a:gd name="T104" fmla="*/ 1429 w 2864"/>
                <a:gd name="T105" fmla="*/ 666 h 1386"/>
                <a:gd name="T106" fmla="*/ 2026 w 2864"/>
                <a:gd name="T107" fmla="*/ 19 h 1386"/>
                <a:gd name="T108" fmla="*/ 2039 w 2864"/>
                <a:gd name="T109" fmla="*/ 9 h 1386"/>
                <a:gd name="T110" fmla="*/ 2053 w 2864"/>
                <a:gd name="T111" fmla="*/ 3 h 1386"/>
                <a:gd name="T112" fmla="*/ 2068 w 2864"/>
                <a:gd name="T113" fmla="*/ 0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86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79"/>
                  </a:lnTo>
                  <a:lnTo>
                    <a:pt x="2854" y="691"/>
                  </a:lnTo>
                  <a:lnTo>
                    <a:pt x="2860" y="705"/>
                  </a:lnTo>
                  <a:lnTo>
                    <a:pt x="2864" y="721"/>
                  </a:lnTo>
                  <a:lnTo>
                    <a:pt x="2863" y="736"/>
                  </a:lnTo>
                  <a:lnTo>
                    <a:pt x="2857" y="751"/>
                  </a:lnTo>
                  <a:lnTo>
                    <a:pt x="2847" y="764"/>
                  </a:lnTo>
                  <a:lnTo>
                    <a:pt x="2835" y="774"/>
                  </a:lnTo>
                  <a:lnTo>
                    <a:pt x="2820" y="781"/>
                  </a:lnTo>
                  <a:lnTo>
                    <a:pt x="2805" y="783"/>
                  </a:lnTo>
                  <a:lnTo>
                    <a:pt x="2790" y="782"/>
                  </a:lnTo>
                  <a:lnTo>
                    <a:pt x="2775" y="777"/>
                  </a:lnTo>
                  <a:lnTo>
                    <a:pt x="2762" y="767"/>
                  </a:lnTo>
                  <a:lnTo>
                    <a:pt x="2075" y="146"/>
                  </a:lnTo>
                  <a:lnTo>
                    <a:pt x="1516" y="751"/>
                  </a:lnTo>
                  <a:lnTo>
                    <a:pt x="1809" y="1041"/>
                  </a:lnTo>
                  <a:lnTo>
                    <a:pt x="1819" y="1053"/>
                  </a:lnTo>
                  <a:lnTo>
                    <a:pt x="1824" y="1068"/>
                  </a:lnTo>
                  <a:lnTo>
                    <a:pt x="1826" y="1084"/>
                  </a:lnTo>
                  <a:lnTo>
                    <a:pt x="1824" y="1099"/>
                  </a:lnTo>
                  <a:lnTo>
                    <a:pt x="1819" y="1114"/>
                  </a:lnTo>
                  <a:lnTo>
                    <a:pt x="1809" y="1126"/>
                  </a:lnTo>
                  <a:lnTo>
                    <a:pt x="1796" y="1136"/>
                  </a:lnTo>
                  <a:lnTo>
                    <a:pt x="1781" y="1141"/>
                  </a:lnTo>
                  <a:lnTo>
                    <a:pt x="1766" y="1144"/>
                  </a:lnTo>
                  <a:lnTo>
                    <a:pt x="1751" y="1141"/>
                  </a:lnTo>
                  <a:lnTo>
                    <a:pt x="1735" y="1136"/>
                  </a:lnTo>
                  <a:lnTo>
                    <a:pt x="1722" y="1126"/>
                  </a:lnTo>
                  <a:lnTo>
                    <a:pt x="1095" y="505"/>
                  </a:lnTo>
                  <a:lnTo>
                    <a:pt x="100" y="1371"/>
                  </a:lnTo>
                  <a:lnTo>
                    <a:pt x="89" y="1380"/>
                  </a:lnTo>
                  <a:lnTo>
                    <a:pt x="74" y="1384"/>
                  </a:lnTo>
                  <a:lnTo>
                    <a:pt x="60" y="1386"/>
                  </a:lnTo>
                  <a:lnTo>
                    <a:pt x="44" y="1384"/>
                  </a:lnTo>
                  <a:lnTo>
                    <a:pt x="28" y="1377"/>
                  </a:lnTo>
                  <a:lnTo>
                    <a:pt x="15" y="1366"/>
                  </a:lnTo>
                  <a:lnTo>
                    <a:pt x="6" y="1352"/>
                  </a:lnTo>
                  <a:lnTo>
                    <a:pt x="1" y="1337"/>
                  </a:lnTo>
                  <a:lnTo>
                    <a:pt x="0" y="1322"/>
                  </a:lnTo>
                  <a:lnTo>
                    <a:pt x="3" y="1307"/>
                  </a:lnTo>
                  <a:lnTo>
                    <a:pt x="9" y="1293"/>
                  </a:lnTo>
                  <a:lnTo>
                    <a:pt x="20" y="1280"/>
                  </a:lnTo>
                  <a:lnTo>
                    <a:pt x="1057" y="377"/>
                  </a:lnTo>
                  <a:lnTo>
                    <a:pt x="1073" y="368"/>
                  </a:lnTo>
                  <a:lnTo>
                    <a:pt x="1090" y="362"/>
                  </a:lnTo>
                  <a:lnTo>
                    <a:pt x="1108" y="363"/>
                  </a:lnTo>
                  <a:lnTo>
                    <a:pt x="1126" y="369"/>
                  </a:lnTo>
                  <a:lnTo>
                    <a:pt x="1141" y="380"/>
                  </a:lnTo>
                  <a:lnTo>
                    <a:pt x="1429" y="666"/>
                  </a:lnTo>
                  <a:lnTo>
                    <a:pt x="2026" y="19"/>
                  </a:lnTo>
                  <a:lnTo>
                    <a:pt x="2039" y="9"/>
                  </a:lnTo>
                  <a:lnTo>
                    <a:pt x="2053" y="3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44"/>
            <p:cNvSpPr>
              <a:spLocks/>
            </p:cNvSpPr>
            <p:nvPr/>
          </p:nvSpPr>
          <p:spPr bwMode="auto">
            <a:xfrm>
              <a:off x="1593850" y="5030788"/>
              <a:ext cx="560388" cy="439738"/>
            </a:xfrm>
            <a:custGeom>
              <a:avLst/>
              <a:gdLst>
                <a:gd name="T0" fmla="*/ 61 w 3534"/>
                <a:gd name="T1" fmla="*/ 0 h 2772"/>
                <a:gd name="T2" fmla="*/ 3474 w 3534"/>
                <a:gd name="T3" fmla="*/ 0 h 2772"/>
                <a:gd name="T4" fmla="*/ 3493 w 3534"/>
                <a:gd name="T5" fmla="*/ 2 h 2772"/>
                <a:gd name="T6" fmla="*/ 3509 w 3534"/>
                <a:gd name="T7" fmla="*/ 11 h 2772"/>
                <a:gd name="T8" fmla="*/ 3523 w 3534"/>
                <a:gd name="T9" fmla="*/ 25 h 2772"/>
                <a:gd name="T10" fmla="*/ 3531 w 3534"/>
                <a:gd name="T11" fmla="*/ 41 h 2772"/>
                <a:gd name="T12" fmla="*/ 3534 w 3534"/>
                <a:gd name="T13" fmla="*/ 60 h 2772"/>
                <a:gd name="T14" fmla="*/ 3534 w 3534"/>
                <a:gd name="T15" fmla="*/ 2071 h 2772"/>
                <a:gd name="T16" fmla="*/ 3531 w 3534"/>
                <a:gd name="T17" fmla="*/ 2091 h 2772"/>
                <a:gd name="T18" fmla="*/ 3523 w 3534"/>
                <a:gd name="T19" fmla="*/ 2107 h 2772"/>
                <a:gd name="T20" fmla="*/ 3509 w 3534"/>
                <a:gd name="T21" fmla="*/ 2121 h 2772"/>
                <a:gd name="T22" fmla="*/ 3493 w 3534"/>
                <a:gd name="T23" fmla="*/ 2128 h 2772"/>
                <a:gd name="T24" fmla="*/ 3474 w 3534"/>
                <a:gd name="T25" fmla="*/ 2131 h 2772"/>
                <a:gd name="T26" fmla="*/ 3454 w 3534"/>
                <a:gd name="T27" fmla="*/ 2128 h 2772"/>
                <a:gd name="T28" fmla="*/ 3438 w 3534"/>
                <a:gd name="T29" fmla="*/ 2121 h 2772"/>
                <a:gd name="T30" fmla="*/ 3424 w 3534"/>
                <a:gd name="T31" fmla="*/ 2107 h 2772"/>
                <a:gd name="T32" fmla="*/ 3415 w 3534"/>
                <a:gd name="T33" fmla="*/ 2091 h 2772"/>
                <a:gd name="T34" fmla="*/ 3413 w 3534"/>
                <a:gd name="T35" fmla="*/ 2071 h 2772"/>
                <a:gd name="T36" fmla="*/ 3413 w 3534"/>
                <a:gd name="T37" fmla="*/ 120 h 2772"/>
                <a:gd name="T38" fmla="*/ 122 w 3534"/>
                <a:gd name="T39" fmla="*/ 120 h 2772"/>
                <a:gd name="T40" fmla="*/ 122 w 3534"/>
                <a:gd name="T41" fmla="*/ 2652 h 2772"/>
                <a:gd name="T42" fmla="*/ 1462 w 3534"/>
                <a:gd name="T43" fmla="*/ 2652 h 2772"/>
                <a:gd name="T44" fmla="*/ 1482 w 3534"/>
                <a:gd name="T45" fmla="*/ 2655 h 2772"/>
                <a:gd name="T46" fmla="*/ 1498 w 3534"/>
                <a:gd name="T47" fmla="*/ 2664 h 2772"/>
                <a:gd name="T48" fmla="*/ 1511 w 3534"/>
                <a:gd name="T49" fmla="*/ 2677 h 2772"/>
                <a:gd name="T50" fmla="*/ 1520 w 3534"/>
                <a:gd name="T51" fmla="*/ 2693 h 2772"/>
                <a:gd name="T52" fmla="*/ 1523 w 3534"/>
                <a:gd name="T53" fmla="*/ 2712 h 2772"/>
                <a:gd name="T54" fmla="*/ 1520 w 3534"/>
                <a:gd name="T55" fmla="*/ 2731 h 2772"/>
                <a:gd name="T56" fmla="*/ 1511 w 3534"/>
                <a:gd name="T57" fmla="*/ 2747 h 2772"/>
                <a:gd name="T58" fmla="*/ 1498 w 3534"/>
                <a:gd name="T59" fmla="*/ 2761 h 2772"/>
                <a:gd name="T60" fmla="*/ 1482 w 3534"/>
                <a:gd name="T61" fmla="*/ 2770 h 2772"/>
                <a:gd name="T62" fmla="*/ 1462 w 3534"/>
                <a:gd name="T63" fmla="*/ 2772 h 2772"/>
                <a:gd name="T64" fmla="*/ 61 w 3534"/>
                <a:gd name="T65" fmla="*/ 2772 h 2772"/>
                <a:gd name="T66" fmla="*/ 41 w 3534"/>
                <a:gd name="T67" fmla="*/ 2770 h 2772"/>
                <a:gd name="T68" fmla="*/ 25 w 3534"/>
                <a:gd name="T69" fmla="*/ 2761 h 2772"/>
                <a:gd name="T70" fmla="*/ 12 w 3534"/>
                <a:gd name="T71" fmla="*/ 2747 h 2772"/>
                <a:gd name="T72" fmla="*/ 3 w 3534"/>
                <a:gd name="T73" fmla="*/ 2731 h 2772"/>
                <a:gd name="T74" fmla="*/ 0 w 3534"/>
                <a:gd name="T75" fmla="*/ 2712 h 2772"/>
                <a:gd name="T76" fmla="*/ 0 w 3534"/>
                <a:gd name="T77" fmla="*/ 60 h 2772"/>
                <a:gd name="T78" fmla="*/ 3 w 3534"/>
                <a:gd name="T79" fmla="*/ 41 h 2772"/>
                <a:gd name="T80" fmla="*/ 12 w 3534"/>
                <a:gd name="T81" fmla="*/ 25 h 2772"/>
                <a:gd name="T82" fmla="*/ 25 w 3534"/>
                <a:gd name="T83" fmla="*/ 11 h 2772"/>
                <a:gd name="T84" fmla="*/ 41 w 3534"/>
                <a:gd name="T85" fmla="*/ 2 h 2772"/>
                <a:gd name="T86" fmla="*/ 61 w 3534"/>
                <a:gd name="T87" fmla="*/ 0 h 2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72">
                  <a:moveTo>
                    <a:pt x="61" y="0"/>
                  </a:moveTo>
                  <a:lnTo>
                    <a:pt x="3474" y="0"/>
                  </a:lnTo>
                  <a:lnTo>
                    <a:pt x="3493" y="2"/>
                  </a:lnTo>
                  <a:lnTo>
                    <a:pt x="3509" y="11"/>
                  </a:lnTo>
                  <a:lnTo>
                    <a:pt x="3523" y="25"/>
                  </a:lnTo>
                  <a:lnTo>
                    <a:pt x="3531" y="41"/>
                  </a:lnTo>
                  <a:lnTo>
                    <a:pt x="3534" y="60"/>
                  </a:lnTo>
                  <a:lnTo>
                    <a:pt x="3534" y="2071"/>
                  </a:lnTo>
                  <a:lnTo>
                    <a:pt x="3531" y="2091"/>
                  </a:lnTo>
                  <a:lnTo>
                    <a:pt x="3523" y="2107"/>
                  </a:lnTo>
                  <a:lnTo>
                    <a:pt x="3509" y="2121"/>
                  </a:lnTo>
                  <a:lnTo>
                    <a:pt x="3493" y="2128"/>
                  </a:lnTo>
                  <a:lnTo>
                    <a:pt x="3474" y="2131"/>
                  </a:lnTo>
                  <a:lnTo>
                    <a:pt x="3454" y="2128"/>
                  </a:lnTo>
                  <a:lnTo>
                    <a:pt x="3438" y="2121"/>
                  </a:lnTo>
                  <a:lnTo>
                    <a:pt x="3424" y="2107"/>
                  </a:lnTo>
                  <a:lnTo>
                    <a:pt x="3415" y="2091"/>
                  </a:lnTo>
                  <a:lnTo>
                    <a:pt x="3413" y="2071"/>
                  </a:lnTo>
                  <a:lnTo>
                    <a:pt x="3413" y="120"/>
                  </a:lnTo>
                  <a:lnTo>
                    <a:pt x="122" y="120"/>
                  </a:lnTo>
                  <a:lnTo>
                    <a:pt x="122" y="2652"/>
                  </a:lnTo>
                  <a:lnTo>
                    <a:pt x="1462" y="2652"/>
                  </a:lnTo>
                  <a:lnTo>
                    <a:pt x="1482" y="2655"/>
                  </a:lnTo>
                  <a:lnTo>
                    <a:pt x="1498" y="2664"/>
                  </a:lnTo>
                  <a:lnTo>
                    <a:pt x="1511" y="2677"/>
                  </a:lnTo>
                  <a:lnTo>
                    <a:pt x="1520" y="2693"/>
                  </a:lnTo>
                  <a:lnTo>
                    <a:pt x="1523" y="2712"/>
                  </a:lnTo>
                  <a:lnTo>
                    <a:pt x="1520" y="2731"/>
                  </a:lnTo>
                  <a:lnTo>
                    <a:pt x="1511" y="2747"/>
                  </a:lnTo>
                  <a:lnTo>
                    <a:pt x="1498" y="2761"/>
                  </a:lnTo>
                  <a:lnTo>
                    <a:pt x="1482" y="2770"/>
                  </a:lnTo>
                  <a:lnTo>
                    <a:pt x="1462" y="2772"/>
                  </a:lnTo>
                  <a:lnTo>
                    <a:pt x="61" y="2772"/>
                  </a:lnTo>
                  <a:lnTo>
                    <a:pt x="41" y="2770"/>
                  </a:lnTo>
                  <a:lnTo>
                    <a:pt x="25" y="2761"/>
                  </a:lnTo>
                  <a:lnTo>
                    <a:pt x="12" y="2747"/>
                  </a:lnTo>
                  <a:lnTo>
                    <a:pt x="3" y="2731"/>
                  </a:lnTo>
                  <a:lnTo>
                    <a:pt x="0" y="2712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1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/>
          <p:cNvGrpSpPr/>
          <p:nvPr/>
        </p:nvGrpSpPr>
        <p:grpSpPr>
          <a:xfrm>
            <a:off x="665963" y="5021263"/>
            <a:ext cx="560388" cy="519112"/>
            <a:chOff x="655638" y="5021263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2" name="Freeform 249"/>
            <p:cNvSpPr>
              <a:spLocks noEditPoints="1"/>
            </p:cNvSpPr>
            <p:nvPr/>
          </p:nvSpPr>
          <p:spPr bwMode="auto">
            <a:xfrm>
              <a:off x="955676" y="5291138"/>
              <a:ext cx="250825" cy="249237"/>
            </a:xfrm>
            <a:custGeom>
              <a:avLst/>
              <a:gdLst>
                <a:gd name="T0" fmla="*/ 698 w 1585"/>
                <a:gd name="T1" fmla="*/ 305 h 1577"/>
                <a:gd name="T2" fmla="*/ 515 w 1585"/>
                <a:gd name="T3" fmla="*/ 381 h 1577"/>
                <a:gd name="T4" fmla="*/ 286 w 1585"/>
                <a:gd name="T5" fmla="*/ 350 h 1577"/>
                <a:gd name="T6" fmla="*/ 356 w 1585"/>
                <a:gd name="T7" fmla="*/ 545 h 1577"/>
                <a:gd name="T8" fmla="*/ 256 w 1585"/>
                <a:gd name="T9" fmla="*/ 720 h 1577"/>
                <a:gd name="T10" fmla="*/ 162 w 1585"/>
                <a:gd name="T11" fmla="*/ 841 h 1577"/>
                <a:gd name="T12" fmla="*/ 332 w 1585"/>
                <a:gd name="T13" fmla="*/ 951 h 1577"/>
                <a:gd name="T14" fmla="*/ 357 w 1585"/>
                <a:gd name="T15" fmla="*/ 1151 h 1577"/>
                <a:gd name="T16" fmla="*/ 414 w 1585"/>
                <a:gd name="T17" fmla="*/ 1250 h 1577"/>
                <a:gd name="T18" fmla="*/ 616 w 1585"/>
                <a:gd name="T19" fmla="*/ 1238 h 1577"/>
                <a:gd name="T20" fmla="*/ 756 w 1585"/>
                <a:gd name="T21" fmla="*/ 1383 h 1577"/>
                <a:gd name="T22" fmla="*/ 861 w 1585"/>
                <a:gd name="T23" fmla="*/ 1375 h 1577"/>
                <a:gd name="T24" fmla="*/ 1022 w 1585"/>
                <a:gd name="T25" fmla="*/ 1245 h 1577"/>
                <a:gd name="T26" fmla="*/ 1222 w 1585"/>
                <a:gd name="T27" fmla="*/ 1285 h 1577"/>
                <a:gd name="T28" fmla="*/ 1219 w 1585"/>
                <a:gd name="T29" fmla="*/ 1118 h 1577"/>
                <a:gd name="T30" fmla="*/ 1273 w 1585"/>
                <a:gd name="T31" fmla="*/ 923 h 1577"/>
                <a:gd name="T32" fmla="*/ 1462 w 1585"/>
                <a:gd name="T33" fmla="*/ 835 h 1577"/>
                <a:gd name="T34" fmla="*/ 1302 w 1585"/>
                <a:gd name="T35" fmla="*/ 699 h 1577"/>
                <a:gd name="T36" fmla="*/ 1228 w 1585"/>
                <a:gd name="T37" fmla="*/ 511 h 1577"/>
                <a:gd name="T38" fmla="*/ 1252 w 1585"/>
                <a:gd name="T39" fmla="*/ 303 h 1577"/>
                <a:gd name="T40" fmla="*/ 1054 w 1585"/>
                <a:gd name="T41" fmla="*/ 365 h 1577"/>
                <a:gd name="T42" fmla="*/ 882 w 1585"/>
                <a:gd name="T43" fmla="*/ 258 h 1577"/>
                <a:gd name="T44" fmla="*/ 722 w 1585"/>
                <a:gd name="T45" fmla="*/ 0 h 1577"/>
                <a:gd name="T46" fmla="*/ 951 w 1585"/>
                <a:gd name="T47" fmla="*/ 52 h 1577"/>
                <a:gd name="T48" fmla="*/ 1036 w 1585"/>
                <a:gd name="T49" fmla="*/ 236 h 1577"/>
                <a:gd name="T50" fmla="*/ 1226 w 1585"/>
                <a:gd name="T51" fmla="*/ 174 h 1577"/>
                <a:gd name="T52" fmla="*/ 1422 w 1585"/>
                <a:gd name="T53" fmla="*/ 300 h 1577"/>
                <a:gd name="T54" fmla="*/ 1373 w 1585"/>
                <a:gd name="T55" fmla="*/ 455 h 1577"/>
                <a:gd name="T56" fmla="*/ 1369 w 1585"/>
                <a:gd name="T57" fmla="*/ 591 h 1577"/>
                <a:gd name="T58" fmla="*/ 1551 w 1585"/>
                <a:gd name="T59" fmla="*/ 664 h 1577"/>
                <a:gd name="T60" fmla="*/ 1583 w 1585"/>
                <a:gd name="T61" fmla="*/ 904 h 1577"/>
                <a:gd name="T62" fmla="*/ 1417 w 1585"/>
                <a:gd name="T63" fmla="*/ 966 h 1577"/>
                <a:gd name="T64" fmla="*/ 1338 w 1585"/>
                <a:gd name="T65" fmla="*/ 1078 h 1577"/>
                <a:gd name="T66" fmla="*/ 1420 w 1585"/>
                <a:gd name="T67" fmla="*/ 1251 h 1577"/>
                <a:gd name="T68" fmla="*/ 1253 w 1585"/>
                <a:gd name="T69" fmla="*/ 1432 h 1577"/>
                <a:gd name="T70" fmla="*/ 1106 w 1585"/>
                <a:gd name="T71" fmla="*/ 1363 h 1577"/>
                <a:gd name="T72" fmla="*/ 978 w 1585"/>
                <a:gd name="T73" fmla="*/ 1416 h 1577"/>
                <a:gd name="T74" fmla="*/ 924 w 1585"/>
                <a:gd name="T75" fmla="*/ 1568 h 1577"/>
                <a:gd name="T76" fmla="*/ 677 w 1585"/>
                <a:gd name="T77" fmla="*/ 1557 h 1577"/>
                <a:gd name="T78" fmla="*/ 612 w 1585"/>
                <a:gd name="T79" fmla="*/ 1378 h 1577"/>
                <a:gd name="T80" fmla="*/ 477 w 1585"/>
                <a:gd name="T81" fmla="*/ 1354 h 1577"/>
                <a:gd name="T82" fmla="*/ 315 w 1585"/>
                <a:gd name="T83" fmla="*/ 1426 h 1577"/>
                <a:gd name="T84" fmla="*/ 168 w 1585"/>
                <a:gd name="T85" fmla="*/ 1235 h 1577"/>
                <a:gd name="T86" fmla="*/ 244 w 1585"/>
                <a:gd name="T87" fmla="*/ 1054 h 1577"/>
                <a:gd name="T88" fmla="*/ 144 w 1585"/>
                <a:gd name="T89" fmla="*/ 961 h 1577"/>
                <a:gd name="T90" fmla="*/ 0 w 1585"/>
                <a:gd name="T91" fmla="*/ 887 h 1577"/>
                <a:gd name="T92" fmla="*/ 50 w 1585"/>
                <a:gd name="T93" fmla="*/ 659 h 1577"/>
                <a:gd name="T94" fmla="*/ 226 w 1585"/>
                <a:gd name="T95" fmla="*/ 569 h 1577"/>
                <a:gd name="T96" fmla="*/ 156 w 1585"/>
                <a:gd name="T97" fmla="*/ 379 h 1577"/>
                <a:gd name="T98" fmla="*/ 282 w 1585"/>
                <a:gd name="T99" fmla="*/ 182 h 1577"/>
                <a:gd name="T100" fmla="*/ 454 w 1585"/>
                <a:gd name="T101" fmla="*/ 239 h 1577"/>
                <a:gd name="T102" fmla="*/ 590 w 1585"/>
                <a:gd name="T103" fmla="*/ 239 h 1577"/>
                <a:gd name="T104" fmla="*/ 668 w 1585"/>
                <a:gd name="T105" fmla="*/ 34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577">
                  <a:moveTo>
                    <a:pt x="772" y="121"/>
                  </a:moveTo>
                  <a:lnTo>
                    <a:pt x="760" y="186"/>
                  </a:lnTo>
                  <a:lnTo>
                    <a:pt x="752" y="219"/>
                  </a:lnTo>
                  <a:lnTo>
                    <a:pt x="737" y="251"/>
                  </a:lnTo>
                  <a:lnTo>
                    <a:pt x="720" y="279"/>
                  </a:lnTo>
                  <a:lnTo>
                    <a:pt x="698" y="305"/>
                  </a:lnTo>
                  <a:lnTo>
                    <a:pt x="673" y="329"/>
                  </a:lnTo>
                  <a:lnTo>
                    <a:pt x="646" y="347"/>
                  </a:lnTo>
                  <a:lnTo>
                    <a:pt x="615" y="363"/>
                  </a:lnTo>
                  <a:lnTo>
                    <a:pt x="582" y="374"/>
                  </a:lnTo>
                  <a:lnTo>
                    <a:pt x="549" y="379"/>
                  </a:lnTo>
                  <a:lnTo>
                    <a:pt x="515" y="381"/>
                  </a:lnTo>
                  <a:lnTo>
                    <a:pt x="481" y="378"/>
                  </a:lnTo>
                  <a:lnTo>
                    <a:pt x="448" y="370"/>
                  </a:lnTo>
                  <a:lnTo>
                    <a:pt x="416" y="357"/>
                  </a:lnTo>
                  <a:lnTo>
                    <a:pt x="387" y="339"/>
                  </a:lnTo>
                  <a:lnTo>
                    <a:pt x="333" y="303"/>
                  </a:lnTo>
                  <a:lnTo>
                    <a:pt x="286" y="350"/>
                  </a:lnTo>
                  <a:lnTo>
                    <a:pt x="310" y="382"/>
                  </a:lnTo>
                  <a:lnTo>
                    <a:pt x="328" y="413"/>
                  </a:lnTo>
                  <a:lnTo>
                    <a:pt x="343" y="444"/>
                  </a:lnTo>
                  <a:lnTo>
                    <a:pt x="352" y="477"/>
                  </a:lnTo>
                  <a:lnTo>
                    <a:pt x="357" y="511"/>
                  </a:lnTo>
                  <a:lnTo>
                    <a:pt x="356" y="545"/>
                  </a:lnTo>
                  <a:lnTo>
                    <a:pt x="350" y="579"/>
                  </a:lnTo>
                  <a:lnTo>
                    <a:pt x="340" y="612"/>
                  </a:lnTo>
                  <a:lnTo>
                    <a:pt x="325" y="645"/>
                  </a:lnTo>
                  <a:lnTo>
                    <a:pt x="306" y="674"/>
                  </a:lnTo>
                  <a:lnTo>
                    <a:pt x="283" y="699"/>
                  </a:lnTo>
                  <a:lnTo>
                    <a:pt x="256" y="720"/>
                  </a:lnTo>
                  <a:lnTo>
                    <a:pt x="226" y="739"/>
                  </a:lnTo>
                  <a:lnTo>
                    <a:pt x="195" y="753"/>
                  </a:lnTo>
                  <a:lnTo>
                    <a:pt x="160" y="761"/>
                  </a:lnTo>
                  <a:lnTo>
                    <a:pt x="121" y="769"/>
                  </a:lnTo>
                  <a:lnTo>
                    <a:pt x="121" y="835"/>
                  </a:lnTo>
                  <a:lnTo>
                    <a:pt x="162" y="841"/>
                  </a:lnTo>
                  <a:lnTo>
                    <a:pt x="197" y="849"/>
                  </a:lnTo>
                  <a:lnTo>
                    <a:pt x="230" y="862"/>
                  </a:lnTo>
                  <a:lnTo>
                    <a:pt x="259" y="878"/>
                  </a:lnTo>
                  <a:lnTo>
                    <a:pt x="287" y="898"/>
                  </a:lnTo>
                  <a:lnTo>
                    <a:pt x="311" y="923"/>
                  </a:lnTo>
                  <a:lnTo>
                    <a:pt x="332" y="951"/>
                  </a:lnTo>
                  <a:lnTo>
                    <a:pt x="348" y="983"/>
                  </a:lnTo>
                  <a:lnTo>
                    <a:pt x="360" y="1016"/>
                  </a:lnTo>
                  <a:lnTo>
                    <a:pt x="366" y="1050"/>
                  </a:lnTo>
                  <a:lnTo>
                    <a:pt x="367" y="1084"/>
                  </a:lnTo>
                  <a:lnTo>
                    <a:pt x="364" y="1118"/>
                  </a:lnTo>
                  <a:lnTo>
                    <a:pt x="357" y="1151"/>
                  </a:lnTo>
                  <a:lnTo>
                    <a:pt x="344" y="1183"/>
                  </a:lnTo>
                  <a:lnTo>
                    <a:pt x="326" y="1214"/>
                  </a:lnTo>
                  <a:lnTo>
                    <a:pt x="305" y="1246"/>
                  </a:lnTo>
                  <a:lnTo>
                    <a:pt x="351" y="1292"/>
                  </a:lnTo>
                  <a:lnTo>
                    <a:pt x="384" y="1269"/>
                  </a:lnTo>
                  <a:lnTo>
                    <a:pt x="414" y="1250"/>
                  </a:lnTo>
                  <a:lnTo>
                    <a:pt x="446" y="1236"/>
                  </a:lnTo>
                  <a:lnTo>
                    <a:pt x="479" y="1227"/>
                  </a:lnTo>
                  <a:lnTo>
                    <a:pt x="513" y="1222"/>
                  </a:lnTo>
                  <a:lnTo>
                    <a:pt x="548" y="1222"/>
                  </a:lnTo>
                  <a:lnTo>
                    <a:pt x="582" y="1228"/>
                  </a:lnTo>
                  <a:lnTo>
                    <a:pt x="616" y="1238"/>
                  </a:lnTo>
                  <a:lnTo>
                    <a:pt x="647" y="1254"/>
                  </a:lnTo>
                  <a:lnTo>
                    <a:pt x="677" y="1273"/>
                  </a:lnTo>
                  <a:lnTo>
                    <a:pt x="702" y="1296"/>
                  </a:lnTo>
                  <a:lnTo>
                    <a:pt x="724" y="1323"/>
                  </a:lnTo>
                  <a:lnTo>
                    <a:pt x="742" y="1352"/>
                  </a:lnTo>
                  <a:lnTo>
                    <a:pt x="756" y="1383"/>
                  </a:lnTo>
                  <a:lnTo>
                    <a:pt x="765" y="1418"/>
                  </a:lnTo>
                  <a:lnTo>
                    <a:pt x="772" y="1455"/>
                  </a:lnTo>
                  <a:lnTo>
                    <a:pt x="838" y="1455"/>
                  </a:lnTo>
                  <a:lnTo>
                    <a:pt x="840" y="1443"/>
                  </a:lnTo>
                  <a:lnTo>
                    <a:pt x="848" y="1408"/>
                  </a:lnTo>
                  <a:lnTo>
                    <a:pt x="861" y="1375"/>
                  </a:lnTo>
                  <a:lnTo>
                    <a:pt x="878" y="1344"/>
                  </a:lnTo>
                  <a:lnTo>
                    <a:pt x="900" y="1317"/>
                  </a:lnTo>
                  <a:lnTo>
                    <a:pt x="926" y="1294"/>
                  </a:lnTo>
                  <a:lnTo>
                    <a:pt x="954" y="1273"/>
                  </a:lnTo>
                  <a:lnTo>
                    <a:pt x="987" y="1257"/>
                  </a:lnTo>
                  <a:lnTo>
                    <a:pt x="1022" y="1245"/>
                  </a:lnTo>
                  <a:lnTo>
                    <a:pt x="1056" y="1240"/>
                  </a:lnTo>
                  <a:lnTo>
                    <a:pt x="1091" y="1238"/>
                  </a:lnTo>
                  <a:lnTo>
                    <a:pt x="1126" y="1243"/>
                  </a:lnTo>
                  <a:lnTo>
                    <a:pt x="1159" y="1251"/>
                  </a:lnTo>
                  <a:lnTo>
                    <a:pt x="1192" y="1265"/>
                  </a:lnTo>
                  <a:lnTo>
                    <a:pt x="1222" y="1285"/>
                  </a:lnTo>
                  <a:lnTo>
                    <a:pt x="1233" y="1292"/>
                  </a:lnTo>
                  <a:lnTo>
                    <a:pt x="1280" y="1246"/>
                  </a:lnTo>
                  <a:lnTo>
                    <a:pt x="1258" y="1214"/>
                  </a:lnTo>
                  <a:lnTo>
                    <a:pt x="1241" y="1183"/>
                  </a:lnTo>
                  <a:lnTo>
                    <a:pt x="1228" y="1151"/>
                  </a:lnTo>
                  <a:lnTo>
                    <a:pt x="1219" y="1118"/>
                  </a:lnTo>
                  <a:lnTo>
                    <a:pt x="1217" y="1084"/>
                  </a:lnTo>
                  <a:lnTo>
                    <a:pt x="1218" y="1050"/>
                  </a:lnTo>
                  <a:lnTo>
                    <a:pt x="1226" y="1016"/>
                  </a:lnTo>
                  <a:lnTo>
                    <a:pt x="1236" y="983"/>
                  </a:lnTo>
                  <a:lnTo>
                    <a:pt x="1254" y="951"/>
                  </a:lnTo>
                  <a:lnTo>
                    <a:pt x="1273" y="923"/>
                  </a:lnTo>
                  <a:lnTo>
                    <a:pt x="1297" y="898"/>
                  </a:lnTo>
                  <a:lnTo>
                    <a:pt x="1325" y="878"/>
                  </a:lnTo>
                  <a:lnTo>
                    <a:pt x="1355" y="862"/>
                  </a:lnTo>
                  <a:lnTo>
                    <a:pt x="1387" y="849"/>
                  </a:lnTo>
                  <a:lnTo>
                    <a:pt x="1422" y="841"/>
                  </a:lnTo>
                  <a:lnTo>
                    <a:pt x="1462" y="835"/>
                  </a:lnTo>
                  <a:lnTo>
                    <a:pt x="1462" y="769"/>
                  </a:lnTo>
                  <a:lnTo>
                    <a:pt x="1424" y="761"/>
                  </a:lnTo>
                  <a:lnTo>
                    <a:pt x="1389" y="753"/>
                  </a:lnTo>
                  <a:lnTo>
                    <a:pt x="1358" y="739"/>
                  </a:lnTo>
                  <a:lnTo>
                    <a:pt x="1329" y="720"/>
                  </a:lnTo>
                  <a:lnTo>
                    <a:pt x="1302" y="699"/>
                  </a:lnTo>
                  <a:lnTo>
                    <a:pt x="1279" y="674"/>
                  </a:lnTo>
                  <a:lnTo>
                    <a:pt x="1259" y="645"/>
                  </a:lnTo>
                  <a:lnTo>
                    <a:pt x="1244" y="612"/>
                  </a:lnTo>
                  <a:lnTo>
                    <a:pt x="1234" y="579"/>
                  </a:lnTo>
                  <a:lnTo>
                    <a:pt x="1229" y="545"/>
                  </a:lnTo>
                  <a:lnTo>
                    <a:pt x="1228" y="511"/>
                  </a:lnTo>
                  <a:lnTo>
                    <a:pt x="1232" y="477"/>
                  </a:lnTo>
                  <a:lnTo>
                    <a:pt x="1242" y="444"/>
                  </a:lnTo>
                  <a:lnTo>
                    <a:pt x="1256" y="413"/>
                  </a:lnTo>
                  <a:lnTo>
                    <a:pt x="1274" y="382"/>
                  </a:lnTo>
                  <a:lnTo>
                    <a:pt x="1299" y="350"/>
                  </a:lnTo>
                  <a:lnTo>
                    <a:pt x="1252" y="303"/>
                  </a:lnTo>
                  <a:lnTo>
                    <a:pt x="1219" y="325"/>
                  </a:lnTo>
                  <a:lnTo>
                    <a:pt x="1189" y="343"/>
                  </a:lnTo>
                  <a:lnTo>
                    <a:pt x="1156" y="355"/>
                  </a:lnTo>
                  <a:lnTo>
                    <a:pt x="1123" y="363"/>
                  </a:lnTo>
                  <a:lnTo>
                    <a:pt x="1089" y="366"/>
                  </a:lnTo>
                  <a:lnTo>
                    <a:pt x="1054" y="365"/>
                  </a:lnTo>
                  <a:lnTo>
                    <a:pt x="1021" y="358"/>
                  </a:lnTo>
                  <a:lnTo>
                    <a:pt x="987" y="346"/>
                  </a:lnTo>
                  <a:lnTo>
                    <a:pt x="955" y="330"/>
                  </a:lnTo>
                  <a:lnTo>
                    <a:pt x="927" y="309"/>
                  </a:lnTo>
                  <a:lnTo>
                    <a:pt x="903" y="285"/>
                  </a:lnTo>
                  <a:lnTo>
                    <a:pt x="882" y="258"/>
                  </a:lnTo>
                  <a:lnTo>
                    <a:pt x="865" y="229"/>
                  </a:lnTo>
                  <a:lnTo>
                    <a:pt x="852" y="197"/>
                  </a:lnTo>
                  <a:lnTo>
                    <a:pt x="845" y="162"/>
                  </a:lnTo>
                  <a:lnTo>
                    <a:pt x="838" y="121"/>
                  </a:lnTo>
                  <a:lnTo>
                    <a:pt x="772" y="121"/>
                  </a:lnTo>
                  <a:close/>
                  <a:moveTo>
                    <a:pt x="722" y="0"/>
                  </a:moveTo>
                  <a:lnTo>
                    <a:pt x="890" y="0"/>
                  </a:lnTo>
                  <a:lnTo>
                    <a:pt x="908" y="3"/>
                  </a:lnTo>
                  <a:lnTo>
                    <a:pt x="924" y="10"/>
                  </a:lnTo>
                  <a:lnTo>
                    <a:pt x="936" y="21"/>
                  </a:lnTo>
                  <a:lnTo>
                    <a:pt x="946" y="35"/>
                  </a:lnTo>
                  <a:lnTo>
                    <a:pt x="951" y="52"/>
                  </a:lnTo>
                  <a:lnTo>
                    <a:pt x="965" y="144"/>
                  </a:lnTo>
                  <a:lnTo>
                    <a:pt x="971" y="168"/>
                  </a:lnTo>
                  <a:lnTo>
                    <a:pt x="982" y="189"/>
                  </a:lnTo>
                  <a:lnTo>
                    <a:pt x="996" y="208"/>
                  </a:lnTo>
                  <a:lnTo>
                    <a:pt x="1014" y="223"/>
                  </a:lnTo>
                  <a:lnTo>
                    <a:pt x="1036" y="236"/>
                  </a:lnTo>
                  <a:lnTo>
                    <a:pt x="1059" y="243"/>
                  </a:lnTo>
                  <a:lnTo>
                    <a:pt x="1082" y="245"/>
                  </a:lnTo>
                  <a:lnTo>
                    <a:pt x="1106" y="243"/>
                  </a:lnTo>
                  <a:lnTo>
                    <a:pt x="1129" y="237"/>
                  </a:lnTo>
                  <a:lnTo>
                    <a:pt x="1151" y="225"/>
                  </a:lnTo>
                  <a:lnTo>
                    <a:pt x="1226" y="174"/>
                  </a:lnTo>
                  <a:lnTo>
                    <a:pt x="1241" y="167"/>
                  </a:lnTo>
                  <a:lnTo>
                    <a:pt x="1257" y="164"/>
                  </a:lnTo>
                  <a:lnTo>
                    <a:pt x="1273" y="166"/>
                  </a:lnTo>
                  <a:lnTo>
                    <a:pt x="1289" y="172"/>
                  </a:lnTo>
                  <a:lnTo>
                    <a:pt x="1303" y="182"/>
                  </a:lnTo>
                  <a:lnTo>
                    <a:pt x="1422" y="300"/>
                  </a:lnTo>
                  <a:lnTo>
                    <a:pt x="1433" y="314"/>
                  </a:lnTo>
                  <a:lnTo>
                    <a:pt x="1438" y="331"/>
                  </a:lnTo>
                  <a:lnTo>
                    <a:pt x="1439" y="348"/>
                  </a:lnTo>
                  <a:lnTo>
                    <a:pt x="1436" y="364"/>
                  </a:lnTo>
                  <a:lnTo>
                    <a:pt x="1428" y="379"/>
                  </a:lnTo>
                  <a:lnTo>
                    <a:pt x="1373" y="455"/>
                  </a:lnTo>
                  <a:lnTo>
                    <a:pt x="1360" y="475"/>
                  </a:lnTo>
                  <a:lnTo>
                    <a:pt x="1353" y="498"/>
                  </a:lnTo>
                  <a:lnTo>
                    <a:pt x="1349" y="522"/>
                  </a:lnTo>
                  <a:lnTo>
                    <a:pt x="1351" y="545"/>
                  </a:lnTo>
                  <a:lnTo>
                    <a:pt x="1358" y="568"/>
                  </a:lnTo>
                  <a:lnTo>
                    <a:pt x="1369" y="591"/>
                  </a:lnTo>
                  <a:lnTo>
                    <a:pt x="1384" y="609"/>
                  </a:lnTo>
                  <a:lnTo>
                    <a:pt x="1402" y="624"/>
                  </a:lnTo>
                  <a:lnTo>
                    <a:pt x="1423" y="635"/>
                  </a:lnTo>
                  <a:lnTo>
                    <a:pt x="1447" y="643"/>
                  </a:lnTo>
                  <a:lnTo>
                    <a:pt x="1535" y="659"/>
                  </a:lnTo>
                  <a:lnTo>
                    <a:pt x="1551" y="664"/>
                  </a:lnTo>
                  <a:lnTo>
                    <a:pt x="1565" y="674"/>
                  </a:lnTo>
                  <a:lnTo>
                    <a:pt x="1575" y="687"/>
                  </a:lnTo>
                  <a:lnTo>
                    <a:pt x="1583" y="702"/>
                  </a:lnTo>
                  <a:lnTo>
                    <a:pt x="1585" y="718"/>
                  </a:lnTo>
                  <a:lnTo>
                    <a:pt x="1585" y="887"/>
                  </a:lnTo>
                  <a:lnTo>
                    <a:pt x="1583" y="904"/>
                  </a:lnTo>
                  <a:lnTo>
                    <a:pt x="1575" y="919"/>
                  </a:lnTo>
                  <a:lnTo>
                    <a:pt x="1564" y="932"/>
                  </a:lnTo>
                  <a:lnTo>
                    <a:pt x="1550" y="942"/>
                  </a:lnTo>
                  <a:lnTo>
                    <a:pt x="1533" y="947"/>
                  </a:lnTo>
                  <a:lnTo>
                    <a:pt x="1440" y="961"/>
                  </a:lnTo>
                  <a:lnTo>
                    <a:pt x="1417" y="966"/>
                  </a:lnTo>
                  <a:lnTo>
                    <a:pt x="1395" y="977"/>
                  </a:lnTo>
                  <a:lnTo>
                    <a:pt x="1376" y="991"/>
                  </a:lnTo>
                  <a:lnTo>
                    <a:pt x="1360" y="1010"/>
                  </a:lnTo>
                  <a:lnTo>
                    <a:pt x="1348" y="1031"/>
                  </a:lnTo>
                  <a:lnTo>
                    <a:pt x="1341" y="1054"/>
                  </a:lnTo>
                  <a:lnTo>
                    <a:pt x="1338" y="1078"/>
                  </a:lnTo>
                  <a:lnTo>
                    <a:pt x="1341" y="1101"/>
                  </a:lnTo>
                  <a:lnTo>
                    <a:pt x="1347" y="1124"/>
                  </a:lnTo>
                  <a:lnTo>
                    <a:pt x="1359" y="1146"/>
                  </a:lnTo>
                  <a:lnTo>
                    <a:pt x="1410" y="1220"/>
                  </a:lnTo>
                  <a:lnTo>
                    <a:pt x="1417" y="1235"/>
                  </a:lnTo>
                  <a:lnTo>
                    <a:pt x="1420" y="1251"/>
                  </a:lnTo>
                  <a:lnTo>
                    <a:pt x="1419" y="1268"/>
                  </a:lnTo>
                  <a:lnTo>
                    <a:pt x="1412" y="1283"/>
                  </a:lnTo>
                  <a:lnTo>
                    <a:pt x="1402" y="1297"/>
                  </a:lnTo>
                  <a:lnTo>
                    <a:pt x="1283" y="1416"/>
                  </a:lnTo>
                  <a:lnTo>
                    <a:pt x="1269" y="1426"/>
                  </a:lnTo>
                  <a:lnTo>
                    <a:pt x="1253" y="1432"/>
                  </a:lnTo>
                  <a:lnTo>
                    <a:pt x="1236" y="1433"/>
                  </a:lnTo>
                  <a:lnTo>
                    <a:pt x="1219" y="1430"/>
                  </a:lnTo>
                  <a:lnTo>
                    <a:pt x="1204" y="1421"/>
                  </a:lnTo>
                  <a:lnTo>
                    <a:pt x="1151" y="1383"/>
                  </a:lnTo>
                  <a:lnTo>
                    <a:pt x="1129" y="1370"/>
                  </a:lnTo>
                  <a:lnTo>
                    <a:pt x="1106" y="1363"/>
                  </a:lnTo>
                  <a:lnTo>
                    <a:pt x="1081" y="1359"/>
                  </a:lnTo>
                  <a:lnTo>
                    <a:pt x="1057" y="1362"/>
                  </a:lnTo>
                  <a:lnTo>
                    <a:pt x="1034" y="1369"/>
                  </a:lnTo>
                  <a:lnTo>
                    <a:pt x="1012" y="1381"/>
                  </a:lnTo>
                  <a:lnTo>
                    <a:pt x="993" y="1396"/>
                  </a:lnTo>
                  <a:lnTo>
                    <a:pt x="978" y="1416"/>
                  </a:lnTo>
                  <a:lnTo>
                    <a:pt x="967" y="1437"/>
                  </a:lnTo>
                  <a:lnTo>
                    <a:pt x="961" y="1461"/>
                  </a:lnTo>
                  <a:lnTo>
                    <a:pt x="951" y="1526"/>
                  </a:lnTo>
                  <a:lnTo>
                    <a:pt x="946" y="1542"/>
                  </a:lnTo>
                  <a:lnTo>
                    <a:pt x="936" y="1556"/>
                  </a:lnTo>
                  <a:lnTo>
                    <a:pt x="924" y="1568"/>
                  </a:lnTo>
                  <a:lnTo>
                    <a:pt x="908" y="1574"/>
                  </a:lnTo>
                  <a:lnTo>
                    <a:pt x="890" y="1577"/>
                  </a:lnTo>
                  <a:lnTo>
                    <a:pt x="722" y="1577"/>
                  </a:lnTo>
                  <a:lnTo>
                    <a:pt x="705" y="1574"/>
                  </a:lnTo>
                  <a:lnTo>
                    <a:pt x="690" y="1568"/>
                  </a:lnTo>
                  <a:lnTo>
                    <a:pt x="677" y="1557"/>
                  </a:lnTo>
                  <a:lnTo>
                    <a:pt x="668" y="1544"/>
                  </a:lnTo>
                  <a:lnTo>
                    <a:pt x="663" y="1528"/>
                  </a:lnTo>
                  <a:lnTo>
                    <a:pt x="645" y="1440"/>
                  </a:lnTo>
                  <a:lnTo>
                    <a:pt x="638" y="1417"/>
                  </a:lnTo>
                  <a:lnTo>
                    <a:pt x="627" y="1396"/>
                  </a:lnTo>
                  <a:lnTo>
                    <a:pt x="612" y="1378"/>
                  </a:lnTo>
                  <a:lnTo>
                    <a:pt x="593" y="1363"/>
                  </a:lnTo>
                  <a:lnTo>
                    <a:pt x="571" y="1352"/>
                  </a:lnTo>
                  <a:lnTo>
                    <a:pt x="548" y="1345"/>
                  </a:lnTo>
                  <a:lnTo>
                    <a:pt x="524" y="1343"/>
                  </a:lnTo>
                  <a:lnTo>
                    <a:pt x="500" y="1346"/>
                  </a:lnTo>
                  <a:lnTo>
                    <a:pt x="477" y="1354"/>
                  </a:lnTo>
                  <a:lnTo>
                    <a:pt x="456" y="1367"/>
                  </a:lnTo>
                  <a:lnTo>
                    <a:pt x="381" y="1421"/>
                  </a:lnTo>
                  <a:lnTo>
                    <a:pt x="365" y="1430"/>
                  </a:lnTo>
                  <a:lnTo>
                    <a:pt x="349" y="1433"/>
                  </a:lnTo>
                  <a:lnTo>
                    <a:pt x="332" y="1432"/>
                  </a:lnTo>
                  <a:lnTo>
                    <a:pt x="315" y="1426"/>
                  </a:lnTo>
                  <a:lnTo>
                    <a:pt x="301" y="1416"/>
                  </a:lnTo>
                  <a:lnTo>
                    <a:pt x="182" y="1297"/>
                  </a:lnTo>
                  <a:lnTo>
                    <a:pt x="172" y="1283"/>
                  </a:lnTo>
                  <a:lnTo>
                    <a:pt x="166" y="1268"/>
                  </a:lnTo>
                  <a:lnTo>
                    <a:pt x="165" y="1251"/>
                  </a:lnTo>
                  <a:lnTo>
                    <a:pt x="168" y="1235"/>
                  </a:lnTo>
                  <a:lnTo>
                    <a:pt x="175" y="1220"/>
                  </a:lnTo>
                  <a:lnTo>
                    <a:pt x="225" y="1146"/>
                  </a:lnTo>
                  <a:lnTo>
                    <a:pt x="237" y="1124"/>
                  </a:lnTo>
                  <a:lnTo>
                    <a:pt x="244" y="1101"/>
                  </a:lnTo>
                  <a:lnTo>
                    <a:pt x="246" y="1078"/>
                  </a:lnTo>
                  <a:lnTo>
                    <a:pt x="244" y="1054"/>
                  </a:lnTo>
                  <a:lnTo>
                    <a:pt x="236" y="1031"/>
                  </a:lnTo>
                  <a:lnTo>
                    <a:pt x="224" y="1010"/>
                  </a:lnTo>
                  <a:lnTo>
                    <a:pt x="208" y="991"/>
                  </a:lnTo>
                  <a:lnTo>
                    <a:pt x="190" y="977"/>
                  </a:lnTo>
                  <a:lnTo>
                    <a:pt x="168" y="966"/>
                  </a:lnTo>
                  <a:lnTo>
                    <a:pt x="144" y="961"/>
                  </a:lnTo>
                  <a:lnTo>
                    <a:pt x="52" y="947"/>
                  </a:lnTo>
                  <a:lnTo>
                    <a:pt x="34" y="942"/>
                  </a:lnTo>
                  <a:lnTo>
                    <a:pt x="20" y="932"/>
                  </a:lnTo>
                  <a:lnTo>
                    <a:pt x="9" y="919"/>
                  </a:lnTo>
                  <a:lnTo>
                    <a:pt x="3" y="904"/>
                  </a:lnTo>
                  <a:lnTo>
                    <a:pt x="0" y="887"/>
                  </a:lnTo>
                  <a:lnTo>
                    <a:pt x="0" y="718"/>
                  </a:lnTo>
                  <a:lnTo>
                    <a:pt x="3" y="702"/>
                  </a:lnTo>
                  <a:lnTo>
                    <a:pt x="9" y="687"/>
                  </a:lnTo>
                  <a:lnTo>
                    <a:pt x="19" y="674"/>
                  </a:lnTo>
                  <a:lnTo>
                    <a:pt x="33" y="664"/>
                  </a:lnTo>
                  <a:lnTo>
                    <a:pt x="50" y="659"/>
                  </a:lnTo>
                  <a:lnTo>
                    <a:pt x="137" y="643"/>
                  </a:lnTo>
                  <a:lnTo>
                    <a:pt x="161" y="635"/>
                  </a:lnTo>
                  <a:lnTo>
                    <a:pt x="182" y="624"/>
                  </a:lnTo>
                  <a:lnTo>
                    <a:pt x="200" y="609"/>
                  </a:lnTo>
                  <a:lnTo>
                    <a:pt x="216" y="591"/>
                  </a:lnTo>
                  <a:lnTo>
                    <a:pt x="226" y="569"/>
                  </a:lnTo>
                  <a:lnTo>
                    <a:pt x="233" y="545"/>
                  </a:lnTo>
                  <a:lnTo>
                    <a:pt x="235" y="522"/>
                  </a:lnTo>
                  <a:lnTo>
                    <a:pt x="232" y="498"/>
                  </a:lnTo>
                  <a:lnTo>
                    <a:pt x="224" y="475"/>
                  </a:lnTo>
                  <a:lnTo>
                    <a:pt x="211" y="455"/>
                  </a:lnTo>
                  <a:lnTo>
                    <a:pt x="156" y="379"/>
                  </a:lnTo>
                  <a:lnTo>
                    <a:pt x="148" y="364"/>
                  </a:lnTo>
                  <a:lnTo>
                    <a:pt x="145" y="348"/>
                  </a:lnTo>
                  <a:lnTo>
                    <a:pt x="146" y="331"/>
                  </a:lnTo>
                  <a:lnTo>
                    <a:pt x="152" y="314"/>
                  </a:lnTo>
                  <a:lnTo>
                    <a:pt x="162" y="300"/>
                  </a:lnTo>
                  <a:lnTo>
                    <a:pt x="282" y="182"/>
                  </a:lnTo>
                  <a:lnTo>
                    <a:pt x="296" y="172"/>
                  </a:lnTo>
                  <a:lnTo>
                    <a:pt x="311" y="166"/>
                  </a:lnTo>
                  <a:lnTo>
                    <a:pt x="327" y="164"/>
                  </a:lnTo>
                  <a:lnTo>
                    <a:pt x="344" y="168"/>
                  </a:lnTo>
                  <a:lnTo>
                    <a:pt x="359" y="175"/>
                  </a:lnTo>
                  <a:lnTo>
                    <a:pt x="454" y="239"/>
                  </a:lnTo>
                  <a:lnTo>
                    <a:pt x="476" y="251"/>
                  </a:lnTo>
                  <a:lnTo>
                    <a:pt x="499" y="257"/>
                  </a:lnTo>
                  <a:lnTo>
                    <a:pt x="522" y="259"/>
                  </a:lnTo>
                  <a:lnTo>
                    <a:pt x="545" y="257"/>
                  </a:lnTo>
                  <a:lnTo>
                    <a:pt x="568" y="251"/>
                  </a:lnTo>
                  <a:lnTo>
                    <a:pt x="590" y="239"/>
                  </a:lnTo>
                  <a:lnTo>
                    <a:pt x="607" y="225"/>
                  </a:lnTo>
                  <a:lnTo>
                    <a:pt x="622" y="207"/>
                  </a:lnTo>
                  <a:lnTo>
                    <a:pt x="633" y="186"/>
                  </a:lnTo>
                  <a:lnTo>
                    <a:pt x="640" y="163"/>
                  </a:lnTo>
                  <a:lnTo>
                    <a:pt x="663" y="50"/>
                  </a:lnTo>
                  <a:lnTo>
                    <a:pt x="668" y="34"/>
                  </a:lnTo>
                  <a:lnTo>
                    <a:pt x="677" y="20"/>
                  </a:lnTo>
                  <a:lnTo>
                    <a:pt x="690" y="9"/>
                  </a:lnTo>
                  <a:lnTo>
                    <a:pt x="705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50"/>
            <p:cNvSpPr>
              <a:spLocks noEditPoints="1"/>
            </p:cNvSpPr>
            <p:nvPr/>
          </p:nvSpPr>
          <p:spPr bwMode="auto">
            <a:xfrm>
              <a:off x="1033463" y="5367338"/>
              <a:ext cx="96838" cy="96837"/>
            </a:xfrm>
            <a:custGeom>
              <a:avLst/>
              <a:gdLst>
                <a:gd name="T0" fmla="*/ 271 w 609"/>
                <a:gd name="T1" fmla="*/ 123 h 606"/>
                <a:gd name="T2" fmla="*/ 211 w 609"/>
                <a:gd name="T3" fmla="*/ 146 h 606"/>
                <a:gd name="T4" fmla="*/ 165 w 609"/>
                <a:gd name="T5" fmla="*/ 186 h 606"/>
                <a:gd name="T6" fmla="*/ 133 w 609"/>
                <a:gd name="T7" fmla="*/ 240 h 606"/>
                <a:gd name="T8" fmla="*/ 121 w 609"/>
                <a:gd name="T9" fmla="*/ 302 h 606"/>
                <a:gd name="T10" fmla="*/ 133 w 609"/>
                <a:gd name="T11" fmla="*/ 366 h 606"/>
                <a:gd name="T12" fmla="*/ 165 w 609"/>
                <a:gd name="T13" fmla="*/ 420 h 606"/>
                <a:gd name="T14" fmla="*/ 211 w 609"/>
                <a:gd name="T15" fmla="*/ 460 h 606"/>
                <a:gd name="T16" fmla="*/ 271 w 609"/>
                <a:gd name="T17" fmla="*/ 482 h 606"/>
                <a:gd name="T18" fmla="*/ 337 w 609"/>
                <a:gd name="T19" fmla="*/ 482 h 606"/>
                <a:gd name="T20" fmla="*/ 396 w 609"/>
                <a:gd name="T21" fmla="*/ 460 h 606"/>
                <a:gd name="T22" fmla="*/ 444 w 609"/>
                <a:gd name="T23" fmla="*/ 420 h 606"/>
                <a:gd name="T24" fmla="*/ 476 w 609"/>
                <a:gd name="T25" fmla="*/ 366 h 606"/>
                <a:gd name="T26" fmla="*/ 487 w 609"/>
                <a:gd name="T27" fmla="*/ 302 h 606"/>
                <a:gd name="T28" fmla="*/ 476 w 609"/>
                <a:gd name="T29" fmla="*/ 240 h 606"/>
                <a:gd name="T30" fmla="*/ 444 w 609"/>
                <a:gd name="T31" fmla="*/ 186 h 606"/>
                <a:gd name="T32" fmla="*/ 396 w 609"/>
                <a:gd name="T33" fmla="*/ 146 h 606"/>
                <a:gd name="T34" fmla="*/ 337 w 609"/>
                <a:gd name="T35" fmla="*/ 123 h 606"/>
                <a:gd name="T36" fmla="*/ 304 w 609"/>
                <a:gd name="T37" fmla="*/ 0 h 606"/>
                <a:gd name="T38" fmla="*/ 392 w 609"/>
                <a:gd name="T39" fmla="*/ 12 h 606"/>
                <a:gd name="T40" fmla="*/ 470 w 609"/>
                <a:gd name="T41" fmla="*/ 49 h 606"/>
                <a:gd name="T42" fmla="*/ 534 w 609"/>
                <a:gd name="T43" fmla="*/ 104 h 606"/>
                <a:gd name="T44" fmla="*/ 580 w 609"/>
                <a:gd name="T45" fmla="*/ 175 h 606"/>
                <a:gd name="T46" fmla="*/ 605 w 609"/>
                <a:gd name="T47" fmla="*/ 258 h 606"/>
                <a:gd name="T48" fmla="*/ 605 w 609"/>
                <a:gd name="T49" fmla="*/ 348 h 606"/>
                <a:gd name="T50" fmla="*/ 580 w 609"/>
                <a:gd name="T51" fmla="*/ 431 h 606"/>
                <a:gd name="T52" fmla="*/ 534 w 609"/>
                <a:gd name="T53" fmla="*/ 502 h 606"/>
                <a:gd name="T54" fmla="*/ 470 w 609"/>
                <a:gd name="T55" fmla="*/ 557 h 606"/>
                <a:gd name="T56" fmla="*/ 392 w 609"/>
                <a:gd name="T57" fmla="*/ 593 h 606"/>
                <a:gd name="T58" fmla="*/ 304 w 609"/>
                <a:gd name="T59" fmla="*/ 606 h 606"/>
                <a:gd name="T60" fmla="*/ 216 w 609"/>
                <a:gd name="T61" fmla="*/ 593 h 606"/>
                <a:gd name="T62" fmla="*/ 139 w 609"/>
                <a:gd name="T63" fmla="*/ 557 h 606"/>
                <a:gd name="T64" fmla="*/ 75 w 609"/>
                <a:gd name="T65" fmla="*/ 502 h 606"/>
                <a:gd name="T66" fmla="*/ 28 w 609"/>
                <a:gd name="T67" fmla="*/ 431 h 606"/>
                <a:gd name="T68" fmla="*/ 3 w 609"/>
                <a:gd name="T69" fmla="*/ 348 h 606"/>
                <a:gd name="T70" fmla="*/ 3 w 609"/>
                <a:gd name="T71" fmla="*/ 258 h 606"/>
                <a:gd name="T72" fmla="*/ 28 w 609"/>
                <a:gd name="T73" fmla="*/ 175 h 606"/>
                <a:gd name="T74" fmla="*/ 75 w 609"/>
                <a:gd name="T75" fmla="*/ 104 h 606"/>
                <a:gd name="T76" fmla="*/ 139 w 609"/>
                <a:gd name="T77" fmla="*/ 49 h 606"/>
                <a:gd name="T78" fmla="*/ 216 w 609"/>
                <a:gd name="T79" fmla="*/ 12 h 606"/>
                <a:gd name="T80" fmla="*/ 304 w 609"/>
                <a:gd name="T81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9" h="606">
                  <a:moveTo>
                    <a:pt x="304" y="121"/>
                  </a:moveTo>
                  <a:lnTo>
                    <a:pt x="271" y="123"/>
                  </a:lnTo>
                  <a:lnTo>
                    <a:pt x="241" y="132"/>
                  </a:lnTo>
                  <a:lnTo>
                    <a:pt x="211" y="146"/>
                  </a:lnTo>
                  <a:lnTo>
                    <a:pt x="186" y="163"/>
                  </a:lnTo>
                  <a:lnTo>
                    <a:pt x="165" y="186"/>
                  </a:lnTo>
                  <a:lnTo>
                    <a:pt x="146" y="211"/>
                  </a:lnTo>
                  <a:lnTo>
                    <a:pt x="133" y="240"/>
                  </a:lnTo>
                  <a:lnTo>
                    <a:pt x="125" y="270"/>
                  </a:lnTo>
                  <a:lnTo>
                    <a:pt x="121" y="302"/>
                  </a:lnTo>
                  <a:lnTo>
                    <a:pt x="125" y="336"/>
                  </a:lnTo>
                  <a:lnTo>
                    <a:pt x="133" y="366"/>
                  </a:lnTo>
                  <a:lnTo>
                    <a:pt x="146" y="394"/>
                  </a:lnTo>
                  <a:lnTo>
                    <a:pt x="165" y="420"/>
                  </a:lnTo>
                  <a:lnTo>
                    <a:pt x="186" y="442"/>
                  </a:lnTo>
                  <a:lnTo>
                    <a:pt x="211" y="460"/>
                  </a:lnTo>
                  <a:lnTo>
                    <a:pt x="241" y="473"/>
                  </a:lnTo>
                  <a:lnTo>
                    <a:pt x="271" y="482"/>
                  </a:lnTo>
                  <a:lnTo>
                    <a:pt x="304" y="485"/>
                  </a:lnTo>
                  <a:lnTo>
                    <a:pt x="337" y="482"/>
                  </a:lnTo>
                  <a:lnTo>
                    <a:pt x="368" y="473"/>
                  </a:lnTo>
                  <a:lnTo>
                    <a:pt x="396" y="460"/>
                  </a:lnTo>
                  <a:lnTo>
                    <a:pt x="422" y="442"/>
                  </a:lnTo>
                  <a:lnTo>
                    <a:pt x="444" y="420"/>
                  </a:lnTo>
                  <a:lnTo>
                    <a:pt x="462" y="394"/>
                  </a:lnTo>
                  <a:lnTo>
                    <a:pt x="476" y="366"/>
                  </a:lnTo>
                  <a:lnTo>
                    <a:pt x="484" y="336"/>
                  </a:lnTo>
                  <a:lnTo>
                    <a:pt x="487" y="302"/>
                  </a:lnTo>
                  <a:lnTo>
                    <a:pt x="484" y="270"/>
                  </a:lnTo>
                  <a:lnTo>
                    <a:pt x="476" y="240"/>
                  </a:lnTo>
                  <a:lnTo>
                    <a:pt x="462" y="211"/>
                  </a:lnTo>
                  <a:lnTo>
                    <a:pt x="444" y="186"/>
                  </a:lnTo>
                  <a:lnTo>
                    <a:pt x="422" y="163"/>
                  </a:lnTo>
                  <a:lnTo>
                    <a:pt x="396" y="146"/>
                  </a:lnTo>
                  <a:lnTo>
                    <a:pt x="368" y="132"/>
                  </a:lnTo>
                  <a:lnTo>
                    <a:pt x="337" y="123"/>
                  </a:lnTo>
                  <a:lnTo>
                    <a:pt x="304" y="121"/>
                  </a:lnTo>
                  <a:close/>
                  <a:moveTo>
                    <a:pt x="304" y="0"/>
                  </a:moveTo>
                  <a:lnTo>
                    <a:pt x="349" y="3"/>
                  </a:lnTo>
                  <a:lnTo>
                    <a:pt x="392" y="12"/>
                  </a:lnTo>
                  <a:lnTo>
                    <a:pt x="433" y="28"/>
                  </a:lnTo>
                  <a:lnTo>
                    <a:pt x="470" y="49"/>
                  </a:lnTo>
                  <a:lnTo>
                    <a:pt x="504" y="75"/>
                  </a:lnTo>
                  <a:lnTo>
                    <a:pt x="534" y="104"/>
                  </a:lnTo>
                  <a:lnTo>
                    <a:pt x="560" y="138"/>
                  </a:lnTo>
                  <a:lnTo>
                    <a:pt x="580" y="175"/>
                  </a:lnTo>
                  <a:lnTo>
                    <a:pt x="595" y="215"/>
                  </a:lnTo>
                  <a:lnTo>
                    <a:pt x="605" y="258"/>
                  </a:lnTo>
                  <a:lnTo>
                    <a:pt x="609" y="302"/>
                  </a:lnTo>
                  <a:lnTo>
                    <a:pt x="605" y="348"/>
                  </a:lnTo>
                  <a:lnTo>
                    <a:pt x="595" y="390"/>
                  </a:lnTo>
                  <a:lnTo>
                    <a:pt x="580" y="431"/>
                  </a:lnTo>
                  <a:lnTo>
                    <a:pt x="560" y="468"/>
                  </a:lnTo>
                  <a:lnTo>
                    <a:pt x="534" y="502"/>
                  </a:lnTo>
                  <a:lnTo>
                    <a:pt x="504" y="531"/>
                  </a:lnTo>
                  <a:lnTo>
                    <a:pt x="470" y="557"/>
                  </a:lnTo>
                  <a:lnTo>
                    <a:pt x="433" y="578"/>
                  </a:lnTo>
                  <a:lnTo>
                    <a:pt x="392" y="593"/>
                  </a:lnTo>
                  <a:lnTo>
                    <a:pt x="349" y="602"/>
                  </a:lnTo>
                  <a:lnTo>
                    <a:pt x="304" y="606"/>
                  </a:lnTo>
                  <a:lnTo>
                    <a:pt x="259" y="602"/>
                  </a:lnTo>
                  <a:lnTo>
                    <a:pt x="216" y="593"/>
                  </a:lnTo>
                  <a:lnTo>
                    <a:pt x="176" y="578"/>
                  </a:lnTo>
                  <a:lnTo>
                    <a:pt x="139" y="557"/>
                  </a:lnTo>
                  <a:lnTo>
                    <a:pt x="104" y="531"/>
                  </a:lnTo>
                  <a:lnTo>
                    <a:pt x="75" y="502"/>
                  </a:lnTo>
                  <a:lnTo>
                    <a:pt x="49" y="468"/>
                  </a:lnTo>
                  <a:lnTo>
                    <a:pt x="28" y="431"/>
                  </a:lnTo>
                  <a:lnTo>
                    <a:pt x="12" y="390"/>
                  </a:lnTo>
                  <a:lnTo>
                    <a:pt x="3" y="348"/>
                  </a:lnTo>
                  <a:lnTo>
                    <a:pt x="0" y="302"/>
                  </a:lnTo>
                  <a:lnTo>
                    <a:pt x="3" y="258"/>
                  </a:lnTo>
                  <a:lnTo>
                    <a:pt x="12" y="215"/>
                  </a:lnTo>
                  <a:lnTo>
                    <a:pt x="28" y="175"/>
                  </a:lnTo>
                  <a:lnTo>
                    <a:pt x="49" y="138"/>
                  </a:lnTo>
                  <a:lnTo>
                    <a:pt x="75" y="104"/>
                  </a:lnTo>
                  <a:lnTo>
                    <a:pt x="104" y="75"/>
                  </a:lnTo>
                  <a:lnTo>
                    <a:pt x="139" y="49"/>
                  </a:lnTo>
                  <a:lnTo>
                    <a:pt x="176" y="28"/>
                  </a:lnTo>
                  <a:lnTo>
                    <a:pt x="216" y="12"/>
                  </a:lnTo>
                  <a:lnTo>
                    <a:pt x="259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51"/>
            <p:cNvSpPr>
              <a:spLocks noEditPoints="1"/>
            </p:cNvSpPr>
            <p:nvPr/>
          </p:nvSpPr>
          <p:spPr bwMode="auto">
            <a:xfrm>
              <a:off x="757238" y="5099050"/>
              <a:ext cx="106363" cy="106362"/>
            </a:xfrm>
            <a:custGeom>
              <a:avLst/>
              <a:gdLst>
                <a:gd name="T0" fmla="*/ 303 w 678"/>
                <a:gd name="T1" fmla="*/ 124 h 675"/>
                <a:gd name="T2" fmla="*/ 239 w 678"/>
                <a:gd name="T3" fmla="*/ 145 h 675"/>
                <a:gd name="T4" fmla="*/ 185 w 678"/>
                <a:gd name="T5" fmla="*/ 185 h 675"/>
                <a:gd name="T6" fmla="*/ 146 w 678"/>
                <a:gd name="T7" fmla="*/ 239 h 675"/>
                <a:gd name="T8" fmla="*/ 124 w 678"/>
                <a:gd name="T9" fmla="*/ 302 h 675"/>
                <a:gd name="T10" fmla="*/ 124 w 678"/>
                <a:gd name="T11" fmla="*/ 373 h 675"/>
                <a:gd name="T12" fmla="*/ 146 w 678"/>
                <a:gd name="T13" fmla="*/ 437 h 675"/>
                <a:gd name="T14" fmla="*/ 185 w 678"/>
                <a:gd name="T15" fmla="*/ 490 h 675"/>
                <a:gd name="T16" fmla="*/ 239 w 678"/>
                <a:gd name="T17" fmla="*/ 530 h 675"/>
                <a:gd name="T18" fmla="*/ 303 w 678"/>
                <a:gd name="T19" fmla="*/ 551 h 675"/>
                <a:gd name="T20" fmla="*/ 374 w 678"/>
                <a:gd name="T21" fmla="*/ 551 h 675"/>
                <a:gd name="T22" fmla="*/ 439 w 678"/>
                <a:gd name="T23" fmla="*/ 530 h 675"/>
                <a:gd name="T24" fmla="*/ 492 w 678"/>
                <a:gd name="T25" fmla="*/ 490 h 675"/>
                <a:gd name="T26" fmla="*/ 532 w 678"/>
                <a:gd name="T27" fmla="*/ 437 h 675"/>
                <a:gd name="T28" fmla="*/ 554 w 678"/>
                <a:gd name="T29" fmla="*/ 373 h 675"/>
                <a:gd name="T30" fmla="*/ 554 w 678"/>
                <a:gd name="T31" fmla="*/ 302 h 675"/>
                <a:gd name="T32" fmla="*/ 532 w 678"/>
                <a:gd name="T33" fmla="*/ 239 h 675"/>
                <a:gd name="T34" fmla="*/ 492 w 678"/>
                <a:gd name="T35" fmla="*/ 185 h 675"/>
                <a:gd name="T36" fmla="*/ 439 w 678"/>
                <a:gd name="T37" fmla="*/ 145 h 675"/>
                <a:gd name="T38" fmla="*/ 374 w 678"/>
                <a:gd name="T39" fmla="*/ 124 h 675"/>
                <a:gd name="T40" fmla="*/ 339 w 678"/>
                <a:gd name="T41" fmla="*/ 0 h 675"/>
                <a:gd name="T42" fmla="*/ 429 w 678"/>
                <a:gd name="T43" fmla="*/ 12 h 675"/>
                <a:gd name="T44" fmla="*/ 511 w 678"/>
                <a:gd name="T45" fmla="*/ 45 h 675"/>
                <a:gd name="T46" fmla="*/ 579 w 678"/>
                <a:gd name="T47" fmla="*/ 98 h 675"/>
                <a:gd name="T48" fmla="*/ 632 w 678"/>
                <a:gd name="T49" fmla="*/ 167 h 675"/>
                <a:gd name="T50" fmla="*/ 666 w 678"/>
                <a:gd name="T51" fmla="*/ 247 h 675"/>
                <a:gd name="T52" fmla="*/ 678 w 678"/>
                <a:gd name="T53" fmla="*/ 338 h 675"/>
                <a:gd name="T54" fmla="*/ 666 w 678"/>
                <a:gd name="T55" fmla="*/ 428 h 675"/>
                <a:gd name="T56" fmla="*/ 632 w 678"/>
                <a:gd name="T57" fmla="*/ 507 h 675"/>
                <a:gd name="T58" fmla="*/ 579 w 678"/>
                <a:gd name="T59" fmla="*/ 577 h 675"/>
                <a:gd name="T60" fmla="*/ 511 w 678"/>
                <a:gd name="T61" fmla="*/ 629 h 675"/>
                <a:gd name="T62" fmla="*/ 429 w 678"/>
                <a:gd name="T63" fmla="*/ 663 h 675"/>
                <a:gd name="T64" fmla="*/ 339 w 678"/>
                <a:gd name="T65" fmla="*/ 675 h 675"/>
                <a:gd name="T66" fmla="*/ 249 w 678"/>
                <a:gd name="T67" fmla="*/ 663 h 675"/>
                <a:gd name="T68" fmla="*/ 168 w 678"/>
                <a:gd name="T69" fmla="*/ 629 h 675"/>
                <a:gd name="T70" fmla="*/ 100 w 678"/>
                <a:gd name="T71" fmla="*/ 577 h 675"/>
                <a:gd name="T72" fmla="*/ 46 w 678"/>
                <a:gd name="T73" fmla="*/ 507 h 675"/>
                <a:gd name="T74" fmla="*/ 12 w 678"/>
                <a:gd name="T75" fmla="*/ 428 h 675"/>
                <a:gd name="T76" fmla="*/ 0 w 678"/>
                <a:gd name="T77" fmla="*/ 338 h 675"/>
                <a:gd name="T78" fmla="*/ 12 w 678"/>
                <a:gd name="T79" fmla="*/ 247 h 675"/>
                <a:gd name="T80" fmla="*/ 46 w 678"/>
                <a:gd name="T81" fmla="*/ 167 h 675"/>
                <a:gd name="T82" fmla="*/ 100 w 678"/>
                <a:gd name="T83" fmla="*/ 98 h 675"/>
                <a:gd name="T84" fmla="*/ 168 w 678"/>
                <a:gd name="T85" fmla="*/ 45 h 675"/>
                <a:gd name="T86" fmla="*/ 249 w 678"/>
                <a:gd name="T87" fmla="*/ 12 h 675"/>
                <a:gd name="T88" fmla="*/ 339 w 678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5">
                  <a:moveTo>
                    <a:pt x="339" y="121"/>
                  </a:moveTo>
                  <a:lnTo>
                    <a:pt x="303" y="124"/>
                  </a:lnTo>
                  <a:lnTo>
                    <a:pt x="271" y="132"/>
                  </a:lnTo>
                  <a:lnTo>
                    <a:pt x="239" y="145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0"/>
                  </a:lnTo>
                  <a:lnTo>
                    <a:pt x="146" y="239"/>
                  </a:lnTo>
                  <a:lnTo>
                    <a:pt x="133" y="269"/>
                  </a:lnTo>
                  <a:lnTo>
                    <a:pt x="124" y="302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3" y="406"/>
                  </a:lnTo>
                  <a:lnTo>
                    <a:pt x="146" y="437"/>
                  </a:lnTo>
                  <a:lnTo>
                    <a:pt x="164" y="465"/>
                  </a:lnTo>
                  <a:lnTo>
                    <a:pt x="185" y="490"/>
                  </a:lnTo>
                  <a:lnTo>
                    <a:pt x="210" y="512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1"/>
                  </a:lnTo>
                  <a:lnTo>
                    <a:pt x="339" y="554"/>
                  </a:lnTo>
                  <a:lnTo>
                    <a:pt x="374" y="551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2"/>
                  </a:lnTo>
                  <a:lnTo>
                    <a:pt x="492" y="490"/>
                  </a:lnTo>
                  <a:lnTo>
                    <a:pt x="515" y="465"/>
                  </a:lnTo>
                  <a:lnTo>
                    <a:pt x="532" y="437"/>
                  </a:lnTo>
                  <a:lnTo>
                    <a:pt x="545" y="406"/>
                  </a:lnTo>
                  <a:lnTo>
                    <a:pt x="554" y="373"/>
                  </a:lnTo>
                  <a:lnTo>
                    <a:pt x="556" y="338"/>
                  </a:lnTo>
                  <a:lnTo>
                    <a:pt x="554" y="302"/>
                  </a:lnTo>
                  <a:lnTo>
                    <a:pt x="545" y="269"/>
                  </a:lnTo>
                  <a:lnTo>
                    <a:pt x="532" y="239"/>
                  </a:lnTo>
                  <a:lnTo>
                    <a:pt x="515" y="210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5"/>
                  </a:lnTo>
                  <a:lnTo>
                    <a:pt x="408" y="132"/>
                  </a:lnTo>
                  <a:lnTo>
                    <a:pt x="374" y="124"/>
                  </a:lnTo>
                  <a:lnTo>
                    <a:pt x="339" y="121"/>
                  </a:lnTo>
                  <a:close/>
                  <a:moveTo>
                    <a:pt x="339" y="0"/>
                  </a:moveTo>
                  <a:lnTo>
                    <a:pt x="385" y="2"/>
                  </a:lnTo>
                  <a:lnTo>
                    <a:pt x="429" y="12"/>
                  </a:lnTo>
                  <a:lnTo>
                    <a:pt x="471" y="26"/>
                  </a:lnTo>
                  <a:lnTo>
                    <a:pt x="511" y="45"/>
                  </a:lnTo>
                  <a:lnTo>
                    <a:pt x="546" y="70"/>
                  </a:lnTo>
                  <a:lnTo>
                    <a:pt x="579" y="98"/>
                  </a:lnTo>
                  <a:lnTo>
                    <a:pt x="607" y="131"/>
                  </a:lnTo>
                  <a:lnTo>
                    <a:pt x="632" y="167"/>
                  </a:lnTo>
                  <a:lnTo>
                    <a:pt x="652" y="206"/>
                  </a:lnTo>
                  <a:lnTo>
                    <a:pt x="666" y="247"/>
                  </a:lnTo>
                  <a:lnTo>
                    <a:pt x="676" y="292"/>
                  </a:lnTo>
                  <a:lnTo>
                    <a:pt x="678" y="338"/>
                  </a:lnTo>
                  <a:lnTo>
                    <a:pt x="676" y="383"/>
                  </a:lnTo>
                  <a:lnTo>
                    <a:pt x="666" y="428"/>
                  </a:lnTo>
                  <a:lnTo>
                    <a:pt x="652" y="469"/>
                  </a:lnTo>
                  <a:lnTo>
                    <a:pt x="632" y="507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5"/>
                  </a:lnTo>
                  <a:lnTo>
                    <a:pt x="511" y="629"/>
                  </a:lnTo>
                  <a:lnTo>
                    <a:pt x="471" y="649"/>
                  </a:lnTo>
                  <a:lnTo>
                    <a:pt x="429" y="663"/>
                  </a:lnTo>
                  <a:lnTo>
                    <a:pt x="385" y="672"/>
                  </a:lnTo>
                  <a:lnTo>
                    <a:pt x="339" y="675"/>
                  </a:lnTo>
                  <a:lnTo>
                    <a:pt x="293" y="672"/>
                  </a:lnTo>
                  <a:lnTo>
                    <a:pt x="249" y="663"/>
                  </a:lnTo>
                  <a:lnTo>
                    <a:pt x="207" y="649"/>
                  </a:lnTo>
                  <a:lnTo>
                    <a:pt x="168" y="629"/>
                  </a:lnTo>
                  <a:lnTo>
                    <a:pt x="132" y="605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7"/>
                  </a:lnTo>
                  <a:lnTo>
                    <a:pt x="26" y="469"/>
                  </a:lnTo>
                  <a:lnTo>
                    <a:pt x="12" y="428"/>
                  </a:lnTo>
                  <a:lnTo>
                    <a:pt x="3" y="383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2" y="247"/>
                  </a:lnTo>
                  <a:lnTo>
                    <a:pt x="26" y="206"/>
                  </a:lnTo>
                  <a:lnTo>
                    <a:pt x="46" y="167"/>
                  </a:lnTo>
                  <a:lnTo>
                    <a:pt x="70" y="131"/>
                  </a:lnTo>
                  <a:lnTo>
                    <a:pt x="100" y="98"/>
                  </a:lnTo>
                  <a:lnTo>
                    <a:pt x="132" y="70"/>
                  </a:lnTo>
                  <a:lnTo>
                    <a:pt x="168" y="45"/>
                  </a:lnTo>
                  <a:lnTo>
                    <a:pt x="207" y="26"/>
                  </a:lnTo>
                  <a:lnTo>
                    <a:pt x="249" y="12"/>
                  </a:lnTo>
                  <a:lnTo>
                    <a:pt x="293" y="2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52"/>
            <p:cNvSpPr>
              <a:spLocks/>
            </p:cNvSpPr>
            <p:nvPr/>
          </p:nvSpPr>
          <p:spPr bwMode="auto">
            <a:xfrm>
              <a:off x="714376" y="5156200"/>
              <a:ext cx="454025" cy="220662"/>
            </a:xfrm>
            <a:custGeom>
              <a:avLst/>
              <a:gdLst>
                <a:gd name="T0" fmla="*/ 2068 w 2864"/>
                <a:gd name="T1" fmla="*/ 0 h 1395"/>
                <a:gd name="T2" fmla="*/ 2085 w 2864"/>
                <a:gd name="T3" fmla="*/ 1 h 1395"/>
                <a:gd name="T4" fmla="*/ 2100 w 2864"/>
                <a:gd name="T5" fmla="*/ 6 h 1395"/>
                <a:gd name="T6" fmla="*/ 2113 w 2864"/>
                <a:gd name="T7" fmla="*/ 16 h 1395"/>
                <a:gd name="T8" fmla="*/ 2844 w 2864"/>
                <a:gd name="T9" fmla="*/ 682 h 1395"/>
                <a:gd name="T10" fmla="*/ 2854 w 2864"/>
                <a:gd name="T11" fmla="*/ 695 h 1395"/>
                <a:gd name="T12" fmla="*/ 2860 w 2864"/>
                <a:gd name="T13" fmla="*/ 709 h 1395"/>
                <a:gd name="T14" fmla="*/ 2864 w 2864"/>
                <a:gd name="T15" fmla="*/ 724 h 1395"/>
                <a:gd name="T16" fmla="*/ 2863 w 2864"/>
                <a:gd name="T17" fmla="*/ 740 h 1395"/>
                <a:gd name="T18" fmla="*/ 2857 w 2864"/>
                <a:gd name="T19" fmla="*/ 754 h 1395"/>
                <a:gd name="T20" fmla="*/ 2847 w 2864"/>
                <a:gd name="T21" fmla="*/ 768 h 1395"/>
                <a:gd name="T22" fmla="*/ 2835 w 2864"/>
                <a:gd name="T23" fmla="*/ 778 h 1395"/>
                <a:gd name="T24" fmla="*/ 2820 w 2864"/>
                <a:gd name="T25" fmla="*/ 785 h 1395"/>
                <a:gd name="T26" fmla="*/ 2805 w 2864"/>
                <a:gd name="T27" fmla="*/ 788 h 1395"/>
                <a:gd name="T28" fmla="*/ 2790 w 2864"/>
                <a:gd name="T29" fmla="*/ 787 h 1395"/>
                <a:gd name="T30" fmla="*/ 2775 w 2864"/>
                <a:gd name="T31" fmla="*/ 781 h 1395"/>
                <a:gd name="T32" fmla="*/ 2762 w 2864"/>
                <a:gd name="T33" fmla="*/ 772 h 1395"/>
                <a:gd name="T34" fmla="*/ 2075 w 2864"/>
                <a:gd name="T35" fmla="*/ 146 h 1395"/>
                <a:gd name="T36" fmla="*/ 1516 w 2864"/>
                <a:gd name="T37" fmla="*/ 756 h 1395"/>
                <a:gd name="T38" fmla="*/ 1627 w 2864"/>
                <a:gd name="T39" fmla="*/ 867 h 1395"/>
                <a:gd name="T40" fmla="*/ 1637 w 2864"/>
                <a:gd name="T41" fmla="*/ 879 h 1395"/>
                <a:gd name="T42" fmla="*/ 1643 w 2864"/>
                <a:gd name="T43" fmla="*/ 894 h 1395"/>
                <a:gd name="T44" fmla="*/ 1645 w 2864"/>
                <a:gd name="T45" fmla="*/ 909 h 1395"/>
                <a:gd name="T46" fmla="*/ 1643 w 2864"/>
                <a:gd name="T47" fmla="*/ 925 h 1395"/>
                <a:gd name="T48" fmla="*/ 1637 w 2864"/>
                <a:gd name="T49" fmla="*/ 939 h 1395"/>
                <a:gd name="T50" fmla="*/ 1627 w 2864"/>
                <a:gd name="T51" fmla="*/ 952 h 1395"/>
                <a:gd name="T52" fmla="*/ 1614 w 2864"/>
                <a:gd name="T53" fmla="*/ 962 h 1395"/>
                <a:gd name="T54" fmla="*/ 1600 w 2864"/>
                <a:gd name="T55" fmla="*/ 968 h 1395"/>
                <a:gd name="T56" fmla="*/ 1583 w 2864"/>
                <a:gd name="T57" fmla="*/ 969 h 1395"/>
                <a:gd name="T58" fmla="*/ 1568 w 2864"/>
                <a:gd name="T59" fmla="*/ 968 h 1395"/>
                <a:gd name="T60" fmla="*/ 1554 w 2864"/>
                <a:gd name="T61" fmla="*/ 962 h 1395"/>
                <a:gd name="T62" fmla="*/ 1541 w 2864"/>
                <a:gd name="T63" fmla="*/ 952 h 1395"/>
                <a:gd name="T64" fmla="*/ 1095 w 2864"/>
                <a:gd name="T65" fmla="*/ 508 h 1395"/>
                <a:gd name="T66" fmla="*/ 100 w 2864"/>
                <a:gd name="T67" fmla="*/ 1379 h 1395"/>
                <a:gd name="T68" fmla="*/ 89 w 2864"/>
                <a:gd name="T69" fmla="*/ 1388 h 1395"/>
                <a:gd name="T70" fmla="*/ 74 w 2864"/>
                <a:gd name="T71" fmla="*/ 1392 h 1395"/>
                <a:gd name="T72" fmla="*/ 60 w 2864"/>
                <a:gd name="T73" fmla="*/ 1395 h 1395"/>
                <a:gd name="T74" fmla="*/ 44 w 2864"/>
                <a:gd name="T75" fmla="*/ 1392 h 1395"/>
                <a:gd name="T76" fmla="*/ 28 w 2864"/>
                <a:gd name="T77" fmla="*/ 1385 h 1395"/>
                <a:gd name="T78" fmla="*/ 15 w 2864"/>
                <a:gd name="T79" fmla="*/ 1374 h 1395"/>
                <a:gd name="T80" fmla="*/ 6 w 2864"/>
                <a:gd name="T81" fmla="*/ 1360 h 1395"/>
                <a:gd name="T82" fmla="*/ 1 w 2864"/>
                <a:gd name="T83" fmla="*/ 1345 h 1395"/>
                <a:gd name="T84" fmla="*/ 0 w 2864"/>
                <a:gd name="T85" fmla="*/ 1330 h 1395"/>
                <a:gd name="T86" fmla="*/ 3 w 2864"/>
                <a:gd name="T87" fmla="*/ 1315 h 1395"/>
                <a:gd name="T88" fmla="*/ 9 w 2864"/>
                <a:gd name="T89" fmla="*/ 1301 h 1395"/>
                <a:gd name="T90" fmla="*/ 20 w 2864"/>
                <a:gd name="T91" fmla="*/ 1288 h 1395"/>
                <a:gd name="T92" fmla="*/ 1057 w 2864"/>
                <a:gd name="T93" fmla="*/ 380 h 1395"/>
                <a:gd name="T94" fmla="*/ 1073 w 2864"/>
                <a:gd name="T95" fmla="*/ 369 h 1395"/>
                <a:gd name="T96" fmla="*/ 1090 w 2864"/>
                <a:gd name="T97" fmla="*/ 365 h 1395"/>
                <a:gd name="T98" fmla="*/ 1108 w 2864"/>
                <a:gd name="T99" fmla="*/ 366 h 1395"/>
                <a:gd name="T100" fmla="*/ 1126 w 2864"/>
                <a:gd name="T101" fmla="*/ 371 h 1395"/>
                <a:gd name="T102" fmla="*/ 1141 w 2864"/>
                <a:gd name="T103" fmla="*/ 382 h 1395"/>
                <a:gd name="T104" fmla="*/ 1429 w 2864"/>
                <a:gd name="T105" fmla="*/ 670 h 1395"/>
                <a:gd name="T106" fmla="*/ 2026 w 2864"/>
                <a:gd name="T107" fmla="*/ 19 h 1395"/>
                <a:gd name="T108" fmla="*/ 2039 w 2864"/>
                <a:gd name="T109" fmla="*/ 10 h 1395"/>
                <a:gd name="T110" fmla="*/ 2053 w 2864"/>
                <a:gd name="T111" fmla="*/ 2 h 1395"/>
                <a:gd name="T112" fmla="*/ 2068 w 286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5">
                  <a:moveTo>
                    <a:pt x="2068" y="0"/>
                  </a:moveTo>
                  <a:lnTo>
                    <a:pt x="2085" y="1"/>
                  </a:lnTo>
                  <a:lnTo>
                    <a:pt x="2100" y="6"/>
                  </a:lnTo>
                  <a:lnTo>
                    <a:pt x="2113" y="16"/>
                  </a:lnTo>
                  <a:lnTo>
                    <a:pt x="2844" y="682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4"/>
                  </a:lnTo>
                  <a:lnTo>
                    <a:pt x="2863" y="740"/>
                  </a:lnTo>
                  <a:lnTo>
                    <a:pt x="2857" y="754"/>
                  </a:lnTo>
                  <a:lnTo>
                    <a:pt x="2847" y="768"/>
                  </a:lnTo>
                  <a:lnTo>
                    <a:pt x="2835" y="778"/>
                  </a:lnTo>
                  <a:lnTo>
                    <a:pt x="2820" y="785"/>
                  </a:lnTo>
                  <a:lnTo>
                    <a:pt x="2805" y="788"/>
                  </a:lnTo>
                  <a:lnTo>
                    <a:pt x="2790" y="787"/>
                  </a:lnTo>
                  <a:lnTo>
                    <a:pt x="2775" y="781"/>
                  </a:lnTo>
                  <a:lnTo>
                    <a:pt x="2762" y="772"/>
                  </a:lnTo>
                  <a:lnTo>
                    <a:pt x="2075" y="146"/>
                  </a:lnTo>
                  <a:lnTo>
                    <a:pt x="1516" y="756"/>
                  </a:lnTo>
                  <a:lnTo>
                    <a:pt x="1627" y="867"/>
                  </a:lnTo>
                  <a:lnTo>
                    <a:pt x="1637" y="879"/>
                  </a:lnTo>
                  <a:lnTo>
                    <a:pt x="1643" y="894"/>
                  </a:lnTo>
                  <a:lnTo>
                    <a:pt x="1645" y="909"/>
                  </a:lnTo>
                  <a:lnTo>
                    <a:pt x="1643" y="925"/>
                  </a:lnTo>
                  <a:lnTo>
                    <a:pt x="1637" y="939"/>
                  </a:lnTo>
                  <a:lnTo>
                    <a:pt x="1627" y="952"/>
                  </a:lnTo>
                  <a:lnTo>
                    <a:pt x="1614" y="962"/>
                  </a:lnTo>
                  <a:lnTo>
                    <a:pt x="1600" y="968"/>
                  </a:lnTo>
                  <a:lnTo>
                    <a:pt x="1583" y="969"/>
                  </a:lnTo>
                  <a:lnTo>
                    <a:pt x="1568" y="968"/>
                  </a:lnTo>
                  <a:lnTo>
                    <a:pt x="1554" y="962"/>
                  </a:lnTo>
                  <a:lnTo>
                    <a:pt x="1541" y="952"/>
                  </a:lnTo>
                  <a:lnTo>
                    <a:pt x="1095" y="508"/>
                  </a:lnTo>
                  <a:lnTo>
                    <a:pt x="100" y="1379"/>
                  </a:lnTo>
                  <a:lnTo>
                    <a:pt x="89" y="1388"/>
                  </a:lnTo>
                  <a:lnTo>
                    <a:pt x="74" y="1392"/>
                  </a:lnTo>
                  <a:lnTo>
                    <a:pt x="60" y="1395"/>
                  </a:lnTo>
                  <a:lnTo>
                    <a:pt x="44" y="1392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57" y="380"/>
                  </a:lnTo>
                  <a:lnTo>
                    <a:pt x="1073" y="369"/>
                  </a:lnTo>
                  <a:lnTo>
                    <a:pt x="1090" y="365"/>
                  </a:lnTo>
                  <a:lnTo>
                    <a:pt x="1108" y="366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70"/>
                  </a:lnTo>
                  <a:lnTo>
                    <a:pt x="2026" y="19"/>
                  </a:lnTo>
                  <a:lnTo>
                    <a:pt x="2039" y="10"/>
                  </a:lnTo>
                  <a:lnTo>
                    <a:pt x="2053" y="2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53"/>
            <p:cNvSpPr>
              <a:spLocks/>
            </p:cNvSpPr>
            <p:nvPr/>
          </p:nvSpPr>
          <p:spPr bwMode="auto">
            <a:xfrm>
              <a:off x="655638" y="5021263"/>
              <a:ext cx="560388" cy="442912"/>
            </a:xfrm>
            <a:custGeom>
              <a:avLst/>
              <a:gdLst>
                <a:gd name="T0" fmla="*/ 61 w 3534"/>
                <a:gd name="T1" fmla="*/ 0 h 2790"/>
                <a:gd name="T2" fmla="*/ 3474 w 3534"/>
                <a:gd name="T3" fmla="*/ 0 h 2790"/>
                <a:gd name="T4" fmla="*/ 3493 w 3534"/>
                <a:gd name="T5" fmla="*/ 4 h 2790"/>
                <a:gd name="T6" fmla="*/ 3509 w 3534"/>
                <a:gd name="T7" fmla="*/ 12 h 2790"/>
                <a:gd name="T8" fmla="*/ 3523 w 3534"/>
                <a:gd name="T9" fmla="*/ 25 h 2790"/>
                <a:gd name="T10" fmla="*/ 3531 w 3534"/>
                <a:gd name="T11" fmla="*/ 42 h 2790"/>
                <a:gd name="T12" fmla="*/ 3534 w 3534"/>
                <a:gd name="T13" fmla="*/ 62 h 2790"/>
                <a:gd name="T14" fmla="*/ 3534 w 3534"/>
                <a:gd name="T15" fmla="*/ 1819 h 2790"/>
                <a:gd name="T16" fmla="*/ 3531 w 3534"/>
                <a:gd name="T17" fmla="*/ 1839 h 2790"/>
                <a:gd name="T18" fmla="*/ 3523 w 3534"/>
                <a:gd name="T19" fmla="*/ 1856 h 2790"/>
                <a:gd name="T20" fmla="*/ 3509 w 3534"/>
                <a:gd name="T21" fmla="*/ 1869 h 2790"/>
                <a:gd name="T22" fmla="*/ 3493 w 3534"/>
                <a:gd name="T23" fmla="*/ 1878 h 2790"/>
                <a:gd name="T24" fmla="*/ 3474 w 3534"/>
                <a:gd name="T25" fmla="*/ 1881 h 2790"/>
                <a:gd name="T26" fmla="*/ 3454 w 3534"/>
                <a:gd name="T27" fmla="*/ 1878 h 2790"/>
                <a:gd name="T28" fmla="*/ 3438 w 3534"/>
                <a:gd name="T29" fmla="*/ 1869 h 2790"/>
                <a:gd name="T30" fmla="*/ 3424 w 3534"/>
                <a:gd name="T31" fmla="*/ 1856 h 2790"/>
                <a:gd name="T32" fmla="*/ 3415 w 3534"/>
                <a:gd name="T33" fmla="*/ 1839 h 2790"/>
                <a:gd name="T34" fmla="*/ 3413 w 3534"/>
                <a:gd name="T35" fmla="*/ 1819 h 2790"/>
                <a:gd name="T36" fmla="*/ 3413 w 3534"/>
                <a:gd name="T37" fmla="*/ 122 h 2790"/>
                <a:gd name="T38" fmla="*/ 122 w 3534"/>
                <a:gd name="T39" fmla="*/ 122 h 2790"/>
                <a:gd name="T40" fmla="*/ 122 w 3534"/>
                <a:gd name="T41" fmla="*/ 2669 h 2790"/>
                <a:gd name="T42" fmla="*/ 1584 w 3534"/>
                <a:gd name="T43" fmla="*/ 2669 h 2790"/>
                <a:gd name="T44" fmla="*/ 1603 w 3534"/>
                <a:gd name="T45" fmla="*/ 2672 h 2790"/>
                <a:gd name="T46" fmla="*/ 1621 w 3534"/>
                <a:gd name="T47" fmla="*/ 2681 h 2790"/>
                <a:gd name="T48" fmla="*/ 1634 w 3534"/>
                <a:gd name="T49" fmla="*/ 2694 h 2790"/>
                <a:gd name="T50" fmla="*/ 1642 w 3534"/>
                <a:gd name="T51" fmla="*/ 2710 h 2790"/>
                <a:gd name="T52" fmla="*/ 1646 w 3534"/>
                <a:gd name="T53" fmla="*/ 2729 h 2790"/>
                <a:gd name="T54" fmla="*/ 1642 w 3534"/>
                <a:gd name="T55" fmla="*/ 2749 h 2790"/>
                <a:gd name="T56" fmla="*/ 1634 w 3534"/>
                <a:gd name="T57" fmla="*/ 2765 h 2790"/>
                <a:gd name="T58" fmla="*/ 1621 w 3534"/>
                <a:gd name="T59" fmla="*/ 2778 h 2790"/>
                <a:gd name="T60" fmla="*/ 1603 w 3534"/>
                <a:gd name="T61" fmla="*/ 2786 h 2790"/>
                <a:gd name="T62" fmla="*/ 1584 w 3534"/>
                <a:gd name="T63" fmla="*/ 2790 h 2790"/>
                <a:gd name="T64" fmla="*/ 61 w 3534"/>
                <a:gd name="T65" fmla="*/ 2790 h 2790"/>
                <a:gd name="T66" fmla="*/ 41 w 3534"/>
                <a:gd name="T67" fmla="*/ 2786 h 2790"/>
                <a:gd name="T68" fmla="*/ 25 w 3534"/>
                <a:gd name="T69" fmla="*/ 2778 h 2790"/>
                <a:gd name="T70" fmla="*/ 12 w 3534"/>
                <a:gd name="T71" fmla="*/ 2765 h 2790"/>
                <a:gd name="T72" fmla="*/ 3 w 3534"/>
                <a:gd name="T73" fmla="*/ 2749 h 2790"/>
                <a:gd name="T74" fmla="*/ 0 w 3534"/>
                <a:gd name="T75" fmla="*/ 2729 h 2790"/>
                <a:gd name="T76" fmla="*/ 0 w 3534"/>
                <a:gd name="T77" fmla="*/ 62 h 2790"/>
                <a:gd name="T78" fmla="*/ 3 w 3534"/>
                <a:gd name="T79" fmla="*/ 42 h 2790"/>
                <a:gd name="T80" fmla="*/ 12 w 3534"/>
                <a:gd name="T81" fmla="*/ 25 h 2790"/>
                <a:gd name="T82" fmla="*/ 25 w 3534"/>
                <a:gd name="T83" fmla="*/ 12 h 2790"/>
                <a:gd name="T84" fmla="*/ 41 w 3534"/>
                <a:gd name="T85" fmla="*/ 4 h 2790"/>
                <a:gd name="T86" fmla="*/ 61 w 3534"/>
                <a:gd name="T87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90">
                  <a:moveTo>
                    <a:pt x="61" y="0"/>
                  </a:moveTo>
                  <a:lnTo>
                    <a:pt x="3474" y="0"/>
                  </a:lnTo>
                  <a:lnTo>
                    <a:pt x="3493" y="4"/>
                  </a:lnTo>
                  <a:lnTo>
                    <a:pt x="3509" y="12"/>
                  </a:lnTo>
                  <a:lnTo>
                    <a:pt x="3523" y="25"/>
                  </a:lnTo>
                  <a:lnTo>
                    <a:pt x="3531" y="42"/>
                  </a:lnTo>
                  <a:lnTo>
                    <a:pt x="3534" y="62"/>
                  </a:lnTo>
                  <a:lnTo>
                    <a:pt x="3534" y="1819"/>
                  </a:lnTo>
                  <a:lnTo>
                    <a:pt x="3531" y="1839"/>
                  </a:lnTo>
                  <a:lnTo>
                    <a:pt x="3523" y="1856"/>
                  </a:lnTo>
                  <a:lnTo>
                    <a:pt x="3509" y="1869"/>
                  </a:lnTo>
                  <a:lnTo>
                    <a:pt x="3493" y="1878"/>
                  </a:lnTo>
                  <a:lnTo>
                    <a:pt x="3474" y="1881"/>
                  </a:lnTo>
                  <a:lnTo>
                    <a:pt x="3454" y="1878"/>
                  </a:lnTo>
                  <a:lnTo>
                    <a:pt x="3438" y="1869"/>
                  </a:lnTo>
                  <a:lnTo>
                    <a:pt x="3424" y="1856"/>
                  </a:lnTo>
                  <a:lnTo>
                    <a:pt x="3415" y="1839"/>
                  </a:lnTo>
                  <a:lnTo>
                    <a:pt x="3413" y="1819"/>
                  </a:lnTo>
                  <a:lnTo>
                    <a:pt x="3413" y="122"/>
                  </a:lnTo>
                  <a:lnTo>
                    <a:pt x="122" y="122"/>
                  </a:lnTo>
                  <a:lnTo>
                    <a:pt x="122" y="2669"/>
                  </a:lnTo>
                  <a:lnTo>
                    <a:pt x="1584" y="2669"/>
                  </a:lnTo>
                  <a:lnTo>
                    <a:pt x="1603" y="2672"/>
                  </a:lnTo>
                  <a:lnTo>
                    <a:pt x="1621" y="2681"/>
                  </a:lnTo>
                  <a:lnTo>
                    <a:pt x="1634" y="2694"/>
                  </a:lnTo>
                  <a:lnTo>
                    <a:pt x="1642" y="2710"/>
                  </a:lnTo>
                  <a:lnTo>
                    <a:pt x="1646" y="2729"/>
                  </a:lnTo>
                  <a:lnTo>
                    <a:pt x="1642" y="2749"/>
                  </a:lnTo>
                  <a:lnTo>
                    <a:pt x="1634" y="2765"/>
                  </a:lnTo>
                  <a:lnTo>
                    <a:pt x="1621" y="2778"/>
                  </a:lnTo>
                  <a:lnTo>
                    <a:pt x="1603" y="2786"/>
                  </a:lnTo>
                  <a:lnTo>
                    <a:pt x="1584" y="2790"/>
                  </a:lnTo>
                  <a:lnTo>
                    <a:pt x="61" y="2790"/>
                  </a:lnTo>
                  <a:lnTo>
                    <a:pt x="41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9"/>
                  </a:lnTo>
                  <a:lnTo>
                    <a:pt x="0" y="2729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5" name="Group 464"/>
          <p:cNvGrpSpPr/>
          <p:nvPr/>
        </p:nvGrpSpPr>
        <p:grpSpPr>
          <a:xfrm>
            <a:off x="10952434" y="4249738"/>
            <a:ext cx="568325" cy="519112"/>
            <a:chOff x="10963275" y="4249738"/>
            <a:chExt cx="568325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61" name="Freeform 258"/>
            <p:cNvSpPr>
              <a:spLocks noEditPoints="1"/>
            </p:cNvSpPr>
            <p:nvPr/>
          </p:nvSpPr>
          <p:spPr bwMode="auto">
            <a:xfrm>
              <a:off x="11290300" y="4519613"/>
              <a:ext cx="241300" cy="249237"/>
            </a:xfrm>
            <a:custGeom>
              <a:avLst/>
              <a:gdLst>
                <a:gd name="T0" fmla="*/ 540 w 1517"/>
                <a:gd name="T1" fmla="*/ 134 h 1576"/>
                <a:gd name="T2" fmla="*/ 386 w 1517"/>
                <a:gd name="T3" fmla="*/ 195 h 1576"/>
                <a:gd name="T4" fmla="*/ 259 w 1517"/>
                <a:gd name="T5" fmla="*/ 298 h 1576"/>
                <a:gd name="T6" fmla="*/ 168 w 1517"/>
                <a:gd name="T7" fmla="*/ 435 h 1576"/>
                <a:gd name="T8" fmla="*/ 124 w 1517"/>
                <a:gd name="T9" fmla="*/ 597 h 1576"/>
                <a:gd name="T10" fmla="*/ 133 w 1517"/>
                <a:gd name="T11" fmla="*/ 770 h 1576"/>
                <a:gd name="T12" fmla="*/ 194 w 1517"/>
                <a:gd name="T13" fmla="*/ 924 h 1576"/>
                <a:gd name="T14" fmla="*/ 297 w 1517"/>
                <a:gd name="T15" fmla="*/ 1051 h 1576"/>
                <a:gd name="T16" fmla="*/ 434 w 1517"/>
                <a:gd name="T17" fmla="*/ 1142 h 1576"/>
                <a:gd name="T18" fmla="*/ 596 w 1517"/>
                <a:gd name="T19" fmla="*/ 1186 h 1576"/>
                <a:gd name="T20" fmla="*/ 768 w 1517"/>
                <a:gd name="T21" fmla="*/ 1177 h 1576"/>
                <a:gd name="T22" fmla="*/ 924 w 1517"/>
                <a:gd name="T23" fmla="*/ 1116 h 1576"/>
                <a:gd name="T24" fmla="*/ 1051 w 1517"/>
                <a:gd name="T25" fmla="*/ 1013 h 1576"/>
                <a:gd name="T26" fmla="*/ 1141 w 1517"/>
                <a:gd name="T27" fmla="*/ 876 h 1576"/>
                <a:gd name="T28" fmla="*/ 1185 w 1517"/>
                <a:gd name="T29" fmla="*/ 713 h 1576"/>
                <a:gd name="T30" fmla="*/ 1175 w 1517"/>
                <a:gd name="T31" fmla="*/ 541 h 1576"/>
                <a:gd name="T32" fmla="*/ 1116 w 1517"/>
                <a:gd name="T33" fmla="*/ 386 h 1576"/>
                <a:gd name="T34" fmla="*/ 1012 w 1517"/>
                <a:gd name="T35" fmla="*/ 260 h 1576"/>
                <a:gd name="T36" fmla="*/ 874 w 1517"/>
                <a:gd name="T37" fmla="*/ 169 h 1576"/>
                <a:gd name="T38" fmla="*/ 712 w 1517"/>
                <a:gd name="T39" fmla="*/ 125 h 1576"/>
                <a:gd name="T40" fmla="*/ 721 w 1517"/>
                <a:gd name="T41" fmla="*/ 4 h 1576"/>
                <a:gd name="T42" fmla="*/ 910 w 1517"/>
                <a:gd name="T43" fmla="*/ 52 h 1576"/>
                <a:gd name="T44" fmla="*/ 1071 w 1517"/>
                <a:gd name="T45" fmla="*/ 150 h 1576"/>
                <a:gd name="T46" fmla="*/ 1198 w 1517"/>
                <a:gd name="T47" fmla="*/ 289 h 1576"/>
                <a:gd name="T48" fmla="*/ 1280 w 1517"/>
                <a:gd name="T49" fmla="*/ 461 h 1576"/>
                <a:gd name="T50" fmla="*/ 1310 w 1517"/>
                <a:gd name="T51" fmla="*/ 655 h 1576"/>
                <a:gd name="T52" fmla="*/ 1284 w 1517"/>
                <a:gd name="T53" fmla="*/ 838 h 1576"/>
                <a:gd name="T54" fmla="*/ 1210 w 1517"/>
                <a:gd name="T55" fmla="*/ 1000 h 1576"/>
                <a:gd name="T56" fmla="*/ 1501 w 1517"/>
                <a:gd name="T57" fmla="*/ 1473 h 1576"/>
                <a:gd name="T58" fmla="*/ 1517 w 1517"/>
                <a:gd name="T59" fmla="*/ 1516 h 1576"/>
                <a:gd name="T60" fmla="*/ 1499 w 1517"/>
                <a:gd name="T61" fmla="*/ 1559 h 1576"/>
                <a:gd name="T62" fmla="*/ 1457 w 1517"/>
                <a:gd name="T63" fmla="*/ 1576 h 1576"/>
                <a:gd name="T64" fmla="*/ 1413 w 1517"/>
                <a:gd name="T65" fmla="*/ 1557 h 1576"/>
                <a:gd name="T66" fmla="*/ 948 w 1517"/>
                <a:gd name="T67" fmla="*/ 1240 h 1576"/>
                <a:gd name="T68" fmla="*/ 778 w 1517"/>
                <a:gd name="T69" fmla="*/ 1298 h 1576"/>
                <a:gd name="T70" fmla="*/ 588 w 1517"/>
                <a:gd name="T71" fmla="*/ 1306 h 1576"/>
                <a:gd name="T72" fmla="*/ 400 w 1517"/>
                <a:gd name="T73" fmla="*/ 1258 h 1576"/>
                <a:gd name="T74" fmla="*/ 238 w 1517"/>
                <a:gd name="T75" fmla="*/ 1160 h 1576"/>
                <a:gd name="T76" fmla="*/ 111 w 1517"/>
                <a:gd name="T77" fmla="*/ 1021 h 1576"/>
                <a:gd name="T78" fmla="*/ 29 w 1517"/>
                <a:gd name="T79" fmla="*/ 849 h 1576"/>
                <a:gd name="T80" fmla="*/ 0 w 1517"/>
                <a:gd name="T81" fmla="*/ 655 h 1576"/>
                <a:gd name="T82" fmla="*/ 29 w 1517"/>
                <a:gd name="T83" fmla="*/ 460 h 1576"/>
                <a:gd name="T84" fmla="*/ 111 w 1517"/>
                <a:gd name="T85" fmla="*/ 289 h 1576"/>
                <a:gd name="T86" fmla="*/ 238 w 1517"/>
                <a:gd name="T87" fmla="*/ 150 h 1576"/>
                <a:gd name="T88" fmla="*/ 400 w 1517"/>
                <a:gd name="T89" fmla="*/ 52 h 1576"/>
                <a:gd name="T90" fmla="*/ 588 w 1517"/>
                <a:gd name="T91" fmla="*/ 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7" h="1576">
                  <a:moveTo>
                    <a:pt x="655" y="122"/>
                  </a:moveTo>
                  <a:lnTo>
                    <a:pt x="596" y="125"/>
                  </a:lnTo>
                  <a:lnTo>
                    <a:pt x="540" y="134"/>
                  </a:lnTo>
                  <a:lnTo>
                    <a:pt x="486" y="149"/>
                  </a:lnTo>
                  <a:lnTo>
                    <a:pt x="434" y="169"/>
                  </a:lnTo>
                  <a:lnTo>
                    <a:pt x="386" y="195"/>
                  </a:lnTo>
                  <a:lnTo>
                    <a:pt x="339" y="225"/>
                  </a:lnTo>
                  <a:lnTo>
                    <a:pt x="297" y="260"/>
                  </a:lnTo>
                  <a:lnTo>
                    <a:pt x="259" y="298"/>
                  </a:lnTo>
                  <a:lnTo>
                    <a:pt x="225" y="340"/>
                  </a:lnTo>
                  <a:lnTo>
                    <a:pt x="194" y="386"/>
                  </a:lnTo>
                  <a:lnTo>
                    <a:pt x="168" y="435"/>
                  </a:lnTo>
                  <a:lnTo>
                    <a:pt x="149" y="487"/>
                  </a:lnTo>
                  <a:lnTo>
                    <a:pt x="133" y="541"/>
                  </a:lnTo>
                  <a:lnTo>
                    <a:pt x="124" y="597"/>
                  </a:lnTo>
                  <a:lnTo>
                    <a:pt x="121" y="655"/>
                  </a:lnTo>
                  <a:lnTo>
                    <a:pt x="124" y="713"/>
                  </a:lnTo>
                  <a:lnTo>
                    <a:pt x="133" y="770"/>
                  </a:lnTo>
                  <a:lnTo>
                    <a:pt x="149" y="824"/>
                  </a:lnTo>
                  <a:lnTo>
                    <a:pt x="168" y="876"/>
                  </a:lnTo>
                  <a:lnTo>
                    <a:pt x="194" y="924"/>
                  </a:lnTo>
                  <a:lnTo>
                    <a:pt x="225" y="970"/>
                  </a:lnTo>
                  <a:lnTo>
                    <a:pt x="259" y="1013"/>
                  </a:lnTo>
                  <a:lnTo>
                    <a:pt x="297" y="1051"/>
                  </a:lnTo>
                  <a:lnTo>
                    <a:pt x="339" y="1085"/>
                  </a:lnTo>
                  <a:lnTo>
                    <a:pt x="386" y="1116"/>
                  </a:lnTo>
                  <a:lnTo>
                    <a:pt x="434" y="1142"/>
                  </a:lnTo>
                  <a:lnTo>
                    <a:pt x="486" y="1161"/>
                  </a:lnTo>
                  <a:lnTo>
                    <a:pt x="540" y="1177"/>
                  </a:lnTo>
                  <a:lnTo>
                    <a:pt x="596" y="1186"/>
                  </a:lnTo>
                  <a:lnTo>
                    <a:pt x="655" y="1189"/>
                  </a:lnTo>
                  <a:lnTo>
                    <a:pt x="712" y="1186"/>
                  </a:lnTo>
                  <a:lnTo>
                    <a:pt x="768" y="1177"/>
                  </a:lnTo>
                  <a:lnTo>
                    <a:pt x="824" y="1161"/>
                  </a:lnTo>
                  <a:lnTo>
                    <a:pt x="874" y="1142"/>
                  </a:lnTo>
                  <a:lnTo>
                    <a:pt x="924" y="1116"/>
                  </a:lnTo>
                  <a:lnTo>
                    <a:pt x="969" y="1085"/>
                  </a:lnTo>
                  <a:lnTo>
                    <a:pt x="1012" y="1051"/>
                  </a:lnTo>
                  <a:lnTo>
                    <a:pt x="1051" y="1013"/>
                  </a:lnTo>
                  <a:lnTo>
                    <a:pt x="1085" y="970"/>
                  </a:lnTo>
                  <a:lnTo>
                    <a:pt x="1116" y="924"/>
                  </a:lnTo>
                  <a:lnTo>
                    <a:pt x="1141" y="876"/>
                  </a:lnTo>
                  <a:lnTo>
                    <a:pt x="1161" y="824"/>
                  </a:lnTo>
                  <a:lnTo>
                    <a:pt x="1175" y="770"/>
                  </a:lnTo>
                  <a:lnTo>
                    <a:pt x="1185" y="713"/>
                  </a:lnTo>
                  <a:lnTo>
                    <a:pt x="1189" y="655"/>
                  </a:lnTo>
                  <a:lnTo>
                    <a:pt x="1185" y="597"/>
                  </a:lnTo>
                  <a:lnTo>
                    <a:pt x="1175" y="541"/>
                  </a:lnTo>
                  <a:lnTo>
                    <a:pt x="1161" y="487"/>
                  </a:lnTo>
                  <a:lnTo>
                    <a:pt x="1141" y="435"/>
                  </a:lnTo>
                  <a:lnTo>
                    <a:pt x="1116" y="386"/>
                  </a:lnTo>
                  <a:lnTo>
                    <a:pt x="1085" y="340"/>
                  </a:lnTo>
                  <a:lnTo>
                    <a:pt x="1051" y="298"/>
                  </a:lnTo>
                  <a:lnTo>
                    <a:pt x="1012" y="260"/>
                  </a:lnTo>
                  <a:lnTo>
                    <a:pt x="969" y="225"/>
                  </a:lnTo>
                  <a:lnTo>
                    <a:pt x="924" y="195"/>
                  </a:lnTo>
                  <a:lnTo>
                    <a:pt x="874" y="169"/>
                  </a:lnTo>
                  <a:lnTo>
                    <a:pt x="824" y="149"/>
                  </a:lnTo>
                  <a:lnTo>
                    <a:pt x="768" y="134"/>
                  </a:lnTo>
                  <a:lnTo>
                    <a:pt x="712" y="125"/>
                  </a:lnTo>
                  <a:lnTo>
                    <a:pt x="655" y="122"/>
                  </a:lnTo>
                  <a:close/>
                  <a:moveTo>
                    <a:pt x="655" y="0"/>
                  </a:moveTo>
                  <a:lnTo>
                    <a:pt x="721" y="4"/>
                  </a:lnTo>
                  <a:lnTo>
                    <a:pt x="786" y="14"/>
                  </a:lnTo>
                  <a:lnTo>
                    <a:pt x="849" y="30"/>
                  </a:lnTo>
                  <a:lnTo>
                    <a:pt x="910" y="52"/>
                  </a:lnTo>
                  <a:lnTo>
                    <a:pt x="967" y="80"/>
                  </a:lnTo>
                  <a:lnTo>
                    <a:pt x="1020" y="113"/>
                  </a:lnTo>
                  <a:lnTo>
                    <a:pt x="1071" y="150"/>
                  </a:lnTo>
                  <a:lnTo>
                    <a:pt x="1117" y="192"/>
                  </a:lnTo>
                  <a:lnTo>
                    <a:pt x="1160" y="239"/>
                  </a:lnTo>
                  <a:lnTo>
                    <a:pt x="1198" y="289"/>
                  </a:lnTo>
                  <a:lnTo>
                    <a:pt x="1231" y="343"/>
                  </a:lnTo>
                  <a:lnTo>
                    <a:pt x="1258" y="401"/>
                  </a:lnTo>
                  <a:lnTo>
                    <a:pt x="1280" y="461"/>
                  </a:lnTo>
                  <a:lnTo>
                    <a:pt x="1296" y="523"/>
                  </a:lnTo>
                  <a:lnTo>
                    <a:pt x="1306" y="588"/>
                  </a:lnTo>
                  <a:lnTo>
                    <a:pt x="1310" y="655"/>
                  </a:lnTo>
                  <a:lnTo>
                    <a:pt x="1307" y="718"/>
                  </a:lnTo>
                  <a:lnTo>
                    <a:pt x="1298" y="779"/>
                  </a:lnTo>
                  <a:lnTo>
                    <a:pt x="1284" y="838"/>
                  </a:lnTo>
                  <a:lnTo>
                    <a:pt x="1264" y="895"/>
                  </a:lnTo>
                  <a:lnTo>
                    <a:pt x="1239" y="950"/>
                  </a:lnTo>
                  <a:lnTo>
                    <a:pt x="1210" y="1000"/>
                  </a:lnTo>
                  <a:lnTo>
                    <a:pt x="1177" y="1049"/>
                  </a:lnTo>
                  <a:lnTo>
                    <a:pt x="1139" y="1095"/>
                  </a:lnTo>
                  <a:lnTo>
                    <a:pt x="1501" y="1473"/>
                  </a:lnTo>
                  <a:lnTo>
                    <a:pt x="1510" y="1487"/>
                  </a:lnTo>
                  <a:lnTo>
                    <a:pt x="1515" y="1501"/>
                  </a:lnTo>
                  <a:lnTo>
                    <a:pt x="1517" y="1516"/>
                  </a:lnTo>
                  <a:lnTo>
                    <a:pt x="1515" y="1532"/>
                  </a:lnTo>
                  <a:lnTo>
                    <a:pt x="1509" y="1546"/>
                  </a:lnTo>
                  <a:lnTo>
                    <a:pt x="1499" y="1559"/>
                  </a:lnTo>
                  <a:lnTo>
                    <a:pt x="1485" y="1568"/>
                  </a:lnTo>
                  <a:lnTo>
                    <a:pt x="1472" y="1575"/>
                  </a:lnTo>
                  <a:lnTo>
                    <a:pt x="1457" y="1576"/>
                  </a:lnTo>
                  <a:lnTo>
                    <a:pt x="1441" y="1574"/>
                  </a:lnTo>
                  <a:lnTo>
                    <a:pt x="1426" y="1568"/>
                  </a:lnTo>
                  <a:lnTo>
                    <a:pt x="1413" y="1557"/>
                  </a:lnTo>
                  <a:lnTo>
                    <a:pt x="1049" y="1177"/>
                  </a:lnTo>
                  <a:lnTo>
                    <a:pt x="1000" y="1210"/>
                  </a:lnTo>
                  <a:lnTo>
                    <a:pt x="948" y="1240"/>
                  </a:lnTo>
                  <a:lnTo>
                    <a:pt x="894" y="1264"/>
                  </a:lnTo>
                  <a:lnTo>
                    <a:pt x="837" y="1284"/>
                  </a:lnTo>
                  <a:lnTo>
                    <a:pt x="778" y="1298"/>
                  </a:lnTo>
                  <a:lnTo>
                    <a:pt x="718" y="1307"/>
                  </a:lnTo>
                  <a:lnTo>
                    <a:pt x="655" y="1310"/>
                  </a:lnTo>
                  <a:lnTo>
                    <a:pt x="588" y="1306"/>
                  </a:lnTo>
                  <a:lnTo>
                    <a:pt x="523" y="1296"/>
                  </a:lnTo>
                  <a:lnTo>
                    <a:pt x="460" y="1280"/>
                  </a:lnTo>
                  <a:lnTo>
                    <a:pt x="400" y="1258"/>
                  </a:lnTo>
                  <a:lnTo>
                    <a:pt x="343" y="1231"/>
                  </a:lnTo>
                  <a:lnTo>
                    <a:pt x="289" y="1198"/>
                  </a:lnTo>
                  <a:lnTo>
                    <a:pt x="238" y="1160"/>
                  </a:lnTo>
                  <a:lnTo>
                    <a:pt x="192" y="1118"/>
                  </a:lnTo>
                  <a:lnTo>
                    <a:pt x="150" y="1071"/>
                  </a:lnTo>
                  <a:lnTo>
                    <a:pt x="111" y="1021"/>
                  </a:lnTo>
                  <a:lnTo>
                    <a:pt x="79" y="967"/>
                  </a:lnTo>
                  <a:lnTo>
                    <a:pt x="52" y="910"/>
                  </a:lnTo>
                  <a:lnTo>
                    <a:pt x="29" y="849"/>
                  </a:lnTo>
                  <a:lnTo>
                    <a:pt x="13" y="787"/>
                  </a:lnTo>
                  <a:lnTo>
                    <a:pt x="3" y="721"/>
                  </a:lnTo>
                  <a:lnTo>
                    <a:pt x="0" y="655"/>
                  </a:lnTo>
                  <a:lnTo>
                    <a:pt x="3" y="588"/>
                  </a:lnTo>
                  <a:lnTo>
                    <a:pt x="13" y="523"/>
                  </a:lnTo>
                  <a:lnTo>
                    <a:pt x="29" y="460"/>
                  </a:lnTo>
                  <a:lnTo>
                    <a:pt x="52" y="401"/>
                  </a:lnTo>
                  <a:lnTo>
                    <a:pt x="79" y="343"/>
                  </a:lnTo>
                  <a:lnTo>
                    <a:pt x="111" y="289"/>
                  </a:lnTo>
                  <a:lnTo>
                    <a:pt x="150" y="239"/>
                  </a:lnTo>
                  <a:lnTo>
                    <a:pt x="192" y="192"/>
                  </a:lnTo>
                  <a:lnTo>
                    <a:pt x="238" y="150"/>
                  </a:lnTo>
                  <a:lnTo>
                    <a:pt x="289" y="113"/>
                  </a:lnTo>
                  <a:lnTo>
                    <a:pt x="343" y="80"/>
                  </a:lnTo>
                  <a:lnTo>
                    <a:pt x="400" y="52"/>
                  </a:lnTo>
                  <a:lnTo>
                    <a:pt x="460" y="30"/>
                  </a:lnTo>
                  <a:lnTo>
                    <a:pt x="523" y="14"/>
                  </a:lnTo>
                  <a:lnTo>
                    <a:pt x="588" y="4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59"/>
            <p:cNvSpPr>
              <a:spLocks noEditPoints="1"/>
            </p:cNvSpPr>
            <p:nvPr/>
          </p:nvSpPr>
          <p:spPr bwMode="auto">
            <a:xfrm>
              <a:off x="11063288" y="4327525"/>
              <a:ext cx="107950" cy="106362"/>
            </a:xfrm>
            <a:custGeom>
              <a:avLst/>
              <a:gdLst>
                <a:gd name="T0" fmla="*/ 302 w 675"/>
                <a:gd name="T1" fmla="*/ 124 h 676"/>
                <a:gd name="T2" fmla="*/ 238 w 675"/>
                <a:gd name="T3" fmla="*/ 145 h 676"/>
                <a:gd name="T4" fmla="*/ 184 w 675"/>
                <a:gd name="T5" fmla="*/ 185 h 676"/>
                <a:gd name="T6" fmla="*/ 146 w 675"/>
                <a:gd name="T7" fmla="*/ 238 h 676"/>
                <a:gd name="T8" fmla="*/ 124 w 675"/>
                <a:gd name="T9" fmla="*/ 303 h 676"/>
                <a:gd name="T10" fmla="*/ 124 w 675"/>
                <a:gd name="T11" fmla="*/ 372 h 676"/>
                <a:gd name="T12" fmla="*/ 146 w 675"/>
                <a:gd name="T13" fmla="*/ 437 h 676"/>
                <a:gd name="T14" fmla="*/ 184 w 675"/>
                <a:gd name="T15" fmla="*/ 490 h 676"/>
                <a:gd name="T16" fmla="*/ 238 w 675"/>
                <a:gd name="T17" fmla="*/ 530 h 676"/>
                <a:gd name="T18" fmla="*/ 302 w 675"/>
                <a:gd name="T19" fmla="*/ 551 h 676"/>
                <a:gd name="T20" fmla="*/ 373 w 675"/>
                <a:gd name="T21" fmla="*/ 551 h 676"/>
                <a:gd name="T22" fmla="*/ 437 w 675"/>
                <a:gd name="T23" fmla="*/ 530 h 676"/>
                <a:gd name="T24" fmla="*/ 491 w 675"/>
                <a:gd name="T25" fmla="*/ 490 h 676"/>
                <a:gd name="T26" fmla="*/ 530 w 675"/>
                <a:gd name="T27" fmla="*/ 437 h 676"/>
                <a:gd name="T28" fmla="*/ 552 w 675"/>
                <a:gd name="T29" fmla="*/ 372 h 676"/>
                <a:gd name="T30" fmla="*/ 552 w 675"/>
                <a:gd name="T31" fmla="*/ 303 h 676"/>
                <a:gd name="T32" fmla="*/ 530 w 675"/>
                <a:gd name="T33" fmla="*/ 238 h 676"/>
                <a:gd name="T34" fmla="*/ 491 w 675"/>
                <a:gd name="T35" fmla="*/ 185 h 676"/>
                <a:gd name="T36" fmla="*/ 437 w 675"/>
                <a:gd name="T37" fmla="*/ 145 h 676"/>
                <a:gd name="T38" fmla="*/ 373 w 675"/>
                <a:gd name="T39" fmla="*/ 124 h 676"/>
                <a:gd name="T40" fmla="*/ 338 w 675"/>
                <a:gd name="T41" fmla="*/ 0 h 676"/>
                <a:gd name="T42" fmla="*/ 427 w 675"/>
                <a:gd name="T43" fmla="*/ 12 h 676"/>
                <a:gd name="T44" fmla="*/ 509 w 675"/>
                <a:gd name="T45" fmla="*/ 46 h 676"/>
                <a:gd name="T46" fmla="*/ 576 w 675"/>
                <a:gd name="T47" fmla="*/ 99 h 676"/>
                <a:gd name="T48" fmla="*/ 629 w 675"/>
                <a:gd name="T49" fmla="*/ 167 h 676"/>
                <a:gd name="T50" fmla="*/ 663 w 675"/>
                <a:gd name="T51" fmla="*/ 248 h 676"/>
                <a:gd name="T52" fmla="*/ 675 w 675"/>
                <a:gd name="T53" fmla="*/ 337 h 676"/>
                <a:gd name="T54" fmla="*/ 663 w 675"/>
                <a:gd name="T55" fmla="*/ 427 h 676"/>
                <a:gd name="T56" fmla="*/ 629 w 675"/>
                <a:gd name="T57" fmla="*/ 508 h 676"/>
                <a:gd name="T58" fmla="*/ 576 w 675"/>
                <a:gd name="T59" fmla="*/ 576 h 676"/>
                <a:gd name="T60" fmla="*/ 509 w 675"/>
                <a:gd name="T61" fmla="*/ 629 h 676"/>
                <a:gd name="T62" fmla="*/ 427 w 675"/>
                <a:gd name="T63" fmla="*/ 663 h 676"/>
                <a:gd name="T64" fmla="*/ 338 w 675"/>
                <a:gd name="T65" fmla="*/ 676 h 676"/>
                <a:gd name="T66" fmla="*/ 248 w 675"/>
                <a:gd name="T67" fmla="*/ 663 h 676"/>
                <a:gd name="T68" fmla="*/ 168 w 675"/>
                <a:gd name="T69" fmla="*/ 629 h 676"/>
                <a:gd name="T70" fmla="*/ 99 w 675"/>
                <a:gd name="T71" fmla="*/ 576 h 676"/>
                <a:gd name="T72" fmla="*/ 46 w 675"/>
                <a:gd name="T73" fmla="*/ 508 h 676"/>
                <a:gd name="T74" fmla="*/ 12 w 675"/>
                <a:gd name="T75" fmla="*/ 427 h 676"/>
                <a:gd name="T76" fmla="*/ 0 w 675"/>
                <a:gd name="T77" fmla="*/ 337 h 676"/>
                <a:gd name="T78" fmla="*/ 12 w 675"/>
                <a:gd name="T79" fmla="*/ 248 h 676"/>
                <a:gd name="T80" fmla="*/ 46 w 675"/>
                <a:gd name="T81" fmla="*/ 167 h 676"/>
                <a:gd name="T82" fmla="*/ 99 w 675"/>
                <a:gd name="T83" fmla="*/ 99 h 676"/>
                <a:gd name="T84" fmla="*/ 168 w 675"/>
                <a:gd name="T85" fmla="*/ 46 h 676"/>
                <a:gd name="T86" fmla="*/ 248 w 675"/>
                <a:gd name="T87" fmla="*/ 12 h 676"/>
                <a:gd name="T88" fmla="*/ 338 w 675"/>
                <a:gd name="T8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6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69"/>
                  </a:lnTo>
                  <a:lnTo>
                    <a:pt x="124" y="303"/>
                  </a:lnTo>
                  <a:lnTo>
                    <a:pt x="121" y="337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7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10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7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3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6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9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60"/>
            <p:cNvSpPr>
              <a:spLocks/>
            </p:cNvSpPr>
            <p:nvPr/>
          </p:nvSpPr>
          <p:spPr bwMode="auto">
            <a:xfrm>
              <a:off x="11020425" y="4384675"/>
              <a:ext cx="454025" cy="220662"/>
            </a:xfrm>
            <a:custGeom>
              <a:avLst/>
              <a:gdLst>
                <a:gd name="T0" fmla="*/ 2060 w 2851"/>
                <a:gd name="T1" fmla="*/ 0 h 1394"/>
                <a:gd name="T2" fmla="*/ 2076 w 2851"/>
                <a:gd name="T3" fmla="*/ 1 h 1394"/>
                <a:gd name="T4" fmla="*/ 2090 w 2851"/>
                <a:gd name="T5" fmla="*/ 6 h 1394"/>
                <a:gd name="T6" fmla="*/ 2103 w 2851"/>
                <a:gd name="T7" fmla="*/ 16 h 1394"/>
                <a:gd name="T8" fmla="*/ 2831 w 2851"/>
                <a:gd name="T9" fmla="*/ 683 h 1394"/>
                <a:gd name="T10" fmla="*/ 2843 w 2851"/>
                <a:gd name="T11" fmla="*/ 695 h 1394"/>
                <a:gd name="T12" fmla="*/ 2849 w 2851"/>
                <a:gd name="T13" fmla="*/ 710 h 1394"/>
                <a:gd name="T14" fmla="*/ 2851 w 2851"/>
                <a:gd name="T15" fmla="*/ 725 h 1394"/>
                <a:gd name="T16" fmla="*/ 2850 w 2851"/>
                <a:gd name="T17" fmla="*/ 740 h 1394"/>
                <a:gd name="T18" fmla="*/ 2845 w 2851"/>
                <a:gd name="T19" fmla="*/ 755 h 1394"/>
                <a:gd name="T20" fmla="*/ 2836 w 2851"/>
                <a:gd name="T21" fmla="*/ 768 h 1394"/>
                <a:gd name="T22" fmla="*/ 2823 w 2851"/>
                <a:gd name="T23" fmla="*/ 779 h 1394"/>
                <a:gd name="T24" fmla="*/ 2808 w 2851"/>
                <a:gd name="T25" fmla="*/ 786 h 1394"/>
                <a:gd name="T26" fmla="*/ 2793 w 2851"/>
                <a:gd name="T27" fmla="*/ 788 h 1394"/>
                <a:gd name="T28" fmla="*/ 2777 w 2851"/>
                <a:gd name="T29" fmla="*/ 787 h 1394"/>
                <a:gd name="T30" fmla="*/ 2763 w 2851"/>
                <a:gd name="T31" fmla="*/ 781 h 1394"/>
                <a:gd name="T32" fmla="*/ 2750 w 2851"/>
                <a:gd name="T33" fmla="*/ 772 h 1394"/>
                <a:gd name="T34" fmla="*/ 2067 w 2851"/>
                <a:gd name="T35" fmla="*/ 146 h 1394"/>
                <a:gd name="T36" fmla="*/ 1510 w 2851"/>
                <a:gd name="T37" fmla="*/ 756 h 1394"/>
                <a:gd name="T38" fmla="*/ 1620 w 2851"/>
                <a:gd name="T39" fmla="*/ 866 h 1394"/>
                <a:gd name="T40" fmla="*/ 1630 w 2851"/>
                <a:gd name="T41" fmla="*/ 879 h 1394"/>
                <a:gd name="T42" fmla="*/ 1636 w 2851"/>
                <a:gd name="T43" fmla="*/ 894 h 1394"/>
                <a:gd name="T44" fmla="*/ 1638 w 2851"/>
                <a:gd name="T45" fmla="*/ 909 h 1394"/>
                <a:gd name="T46" fmla="*/ 1636 w 2851"/>
                <a:gd name="T47" fmla="*/ 925 h 1394"/>
                <a:gd name="T48" fmla="*/ 1630 w 2851"/>
                <a:gd name="T49" fmla="*/ 939 h 1394"/>
                <a:gd name="T50" fmla="*/ 1620 w 2851"/>
                <a:gd name="T51" fmla="*/ 952 h 1394"/>
                <a:gd name="T52" fmla="*/ 1607 w 2851"/>
                <a:gd name="T53" fmla="*/ 962 h 1394"/>
                <a:gd name="T54" fmla="*/ 1593 w 2851"/>
                <a:gd name="T55" fmla="*/ 968 h 1394"/>
                <a:gd name="T56" fmla="*/ 1577 w 2851"/>
                <a:gd name="T57" fmla="*/ 970 h 1394"/>
                <a:gd name="T58" fmla="*/ 1562 w 2851"/>
                <a:gd name="T59" fmla="*/ 968 h 1394"/>
                <a:gd name="T60" fmla="*/ 1548 w 2851"/>
                <a:gd name="T61" fmla="*/ 962 h 1394"/>
                <a:gd name="T62" fmla="*/ 1534 w 2851"/>
                <a:gd name="T63" fmla="*/ 952 h 1394"/>
                <a:gd name="T64" fmla="*/ 1091 w 2851"/>
                <a:gd name="T65" fmla="*/ 508 h 1394"/>
                <a:gd name="T66" fmla="*/ 100 w 2851"/>
                <a:gd name="T67" fmla="*/ 1380 h 1394"/>
                <a:gd name="T68" fmla="*/ 88 w 2851"/>
                <a:gd name="T69" fmla="*/ 1388 h 1394"/>
                <a:gd name="T70" fmla="*/ 75 w 2851"/>
                <a:gd name="T71" fmla="*/ 1393 h 1394"/>
                <a:gd name="T72" fmla="*/ 61 w 2851"/>
                <a:gd name="T73" fmla="*/ 1394 h 1394"/>
                <a:gd name="T74" fmla="*/ 44 w 2851"/>
                <a:gd name="T75" fmla="*/ 1392 h 1394"/>
                <a:gd name="T76" fmla="*/ 29 w 2851"/>
                <a:gd name="T77" fmla="*/ 1385 h 1394"/>
                <a:gd name="T78" fmla="*/ 15 w 2851"/>
                <a:gd name="T79" fmla="*/ 1373 h 1394"/>
                <a:gd name="T80" fmla="*/ 7 w 2851"/>
                <a:gd name="T81" fmla="*/ 1360 h 1394"/>
                <a:gd name="T82" fmla="*/ 1 w 2851"/>
                <a:gd name="T83" fmla="*/ 1346 h 1394"/>
                <a:gd name="T84" fmla="*/ 0 w 2851"/>
                <a:gd name="T85" fmla="*/ 1330 h 1394"/>
                <a:gd name="T86" fmla="*/ 3 w 2851"/>
                <a:gd name="T87" fmla="*/ 1315 h 1394"/>
                <a:gd name="T88" fmla="*/ 10 w 2851"/>
                <a:gd name="T89" fmla="*/ 1300 h 1394"/>
                <a:gd name="T90" fmla="*/ 21 w 2851"/>
                <a:gd name="T91" fmla="*/ 1288 h 1394"/>
                <a:gd name="T92" fmla="*/ 1053 w 2851"/>
                <a:gd name="T93" fmla="*/ 380 h 1394"/>
                <a:gd name="T94" fmla="*/ 1069 w 2851"/>
                <a:gd name="T95" fmla="*/ 370 h 1394"/>
                <a:gd name="T96" fmla="*/ 1086 w 2851"/>
                <a:gd name="T97" fmla="*/ 364 h 1394"/>
                <a:gd name="T98" fmla="*/ 1104 w 2851"/>
                <a:gd name="T99" fmla="*/ 366 h 1394"/>
                <a:gd name="T100" fmla="*/ 1121 w 2851"/>
                <a:gd name="T101" fmla="*/ 371 h 1394"/>
                <a:gd name="T102" fmla="*/ 1136 w 2851"/>
                <a:gd name="T103" fmla="*/ 382 h 1394"/>
                <a:gd name="T104" fmla="*/ 1424 w 2851"/>
                <a:gd name="T105" fmla="*/ 670 h 1394"/>
                <a:gd name="T106" fmla="*/ 2017 w 2851"/>
                <a:gd name="T107" fmla="*/ 19 h 1394"/>
                <a:gd name="T108" fmla="*/ 2030 w 2851"/>
                <a:gd name="T109" fmla="*/ 9 h 1394"/>
                <a:gd name="T110" fmla="*/ 2044 w 2851"/>
                <a:gd name="T111" fmla="*/ 3 h 1394"/>
                <a:gd name="T112" fmla="*/ 2060 w 2851"/>
                <a:gd name="T113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51" h="1394">
                  <a:moveTo>
                    <a:pt x="2060" y="0"/>
                  </a:moveTo>
                  <a:lnTo>
                    <a:pt x="2076" y="1"/>
                  </a:lnTo>
                  <a:lnTo>
                    <a:pt x="2090" y="6"/>
                  </a:lnTo>
                  <a:lnTo>
                    <a:pt x="2103" y="16"/>
                  </a:lnTo>
                  <a:lnTo>
                    <a:pt x="2831" y="683"/>
                  </a:lnTo>
                  <a:lnTo>
                    <a:pt x="2843" y="695"/>
                  </a:lnTo>
                  <a:lnTo>
                    <a:pt x="2849" y="710"/>
                  </a:lnTo>
                  <a:lnTo>
                    <a:pt x="2851" y="725"/>
                  </a:lnTo>
                  <a:lnTo>
                    <a:pt x="2850" y="740"/>
                  </a:lnTo>
                  <a:lnTo>
                    <a:pt x="2845" y="755"/>
                  </a:lnTo>
                  <a:lnTo>
                    <a:pt x="2836" y="768"/>
                  </a:lnTo>
                  <a:lnTo>
                    <a:pt x="2823" y="779"/>
                  </a:lnTo>
                  <a:lnTo>
                    <a:pt x="2808" y="786"/>
                  </a:lnTo>
                  <a:lnTo>
                    <a:pt x="2793" y="788"/>
                  </a:lnTo>
                  <a:lnTo>
                    <a:pt x="2777" y="787"/>
                  </a:lnTo>
                  <a:lnTo>
                    <a:pt x="2763" y="781"/>
                  </a:lnTo>
                  <a:lnTo>
                    <a:pt x="2750" y="772"/>
                  </a:lnTo>
                  <a:lnTo>
                    <a:pt x="2067" y="146"/>
                  </a:lnTo>
                  <a:lnTo>
                    <a:pt x="1510" y="756"/>
                  </a:lnTo>
                  <a:lnTo>
                    <a:pt x="1620" y="866"/>
                  </a:lnTo>
                  <a:lnTo>
                    <a:pt x="1630" y="879"/>
                  </a:lnTo>
                  <a:lnTo>
                    <a:pt x="1636" y="894"/>
                  </a:lnTo>
                  <a:lnTo>
                    <a:pt x="1638" y="909"/>
                  </a:lnTo>
                  <a:lnTo>
                    <a:pt x="1636" y="925"/>
                  </a:lnTo>
                  <a:lnTo>
                    <a:pt x="1630" y="939"/>
                  </a:lnTo>
                  <a:lnTo>
                    <a:pt x="1620" y="952"/>
                  </a:lnTo>
                  <a:lnTo>
                    <a:pt x="1607" y="962"/>
                  </a:lnTo>
                  <a:lnTo>
                    <a:pt x="1593" y="968"/>
                  </a:lnTo>
                  <a:lnTo>
                    <a:pt x="1577" y="970"/>
                  </a:lnTo>
                  <a:lnTo>
                    <a:pt x="1562" y="968"/>
                  </a:lnTo>
                  <a:lnTo>
                    <a:pt x="1548" y="962"/>
                  </a:lnTo>
                  <a:lnTo>
                    <a:pt x="1534" y="952"/>
                  </a:lnTo>
                  <a:lnTo>
                    <a:pt x="1091" y="508"/>
                  </a:lnTo>
                  <a:lnTo>
                    <a:pt x="100" y="1380"/>
                  </a:lnTo>
                  <a:lnTo>
                    <a:pt x="88" y="1388"/>
                  </a:lnTo>
                  <a:lnTo>
                    <a:pt x="75" y="1393"/>
                  </a:lnTo>
                  <a:lnTo>
                    <a:pt x="61" y="1394"/>
                  </a:lnTo>
                  <a:lnTo>
                    <a:pt x="44" y="1392"/>
                  </a:lnTo>
                  <a:lnTo>
                    <a:pt x="29" y="1385"/>
                  </a:lnTo>
                  <a:lnTo>
                    <a:pt x="15" y="1373"/>
                  </a:lnTo>
                  <a:lnTo>
                    <a:pt x="7" y="1360"/>
                  </a:lnTo>
                  <a:lnTo>
                    <a:pt x="1" y="1346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10" y="1300"/>
                  </a:lnTo>
                  <a:lnTo>
                    <a:pt x="21" y="1288"/>
                  </a:lnTo>
                  <a:lnTo>
                    <a:pt x="1053" y="380"/>
                  </a:lnTo>
                  <a:lnTo>
                    <a:pt x="1069" y="370"/>
                  </a:lnTo>
                  <a:lnTo>
                    <a:pt x="1086" y="364"/>
                  </a:lnTo>
                  <a:lnTo>
                    <a:pt x="1104" y="366"/>
                  </a:lnTo>
                  <a:lnTo>
                    <a:pt x="1121" y="371"/>
                  </a:lnTo>
                  <a:lnTo>
                    <a:pt x="1136" y="382"/>
                  </a:lnTo>
                  <a:lnTo>
                    <a:pt x="1424" y="670"/>
                  </a:lnTo>
                  <a:lnTo>
                    <a:pt x="2017" y="19"/>
                  </a:lnTo>
                  <a:lnTo>
                    <a:pt x="2030" y="9"/>
                  </a:lnTo>
                  <a:lnTo>
                    <a:pt x="2044" y="3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61"/>
            <p:cNvSpPr>
              <a:spLocks/>
            </p:cNvSpPr>
            <p:nvPr/>
          </p:nvSpPr>
          <p:spPr bwMode="auto">
            <a:xfrm>
              <a:off x="10963275" y="4249738"/>
              <a:ext cx="558800" cy="442912"/>
            </a:xfrm>
            <a:custGeom>
              <a:avLst/>
              <a:gdLst>
                <a:gd name="T0" fmla="*/ 61 w 3519"/>
                <a:gd name="T1" fmla="*/ 0 h 2789"/>
                <a:gd name="T2" fmla="*/ 3458 w 3519"/>
                <a:gd name="T3" fmla="*/ 0 h 2789"/>
                <a:gd name="T4" fmla="*/ 3477 w 3519"/>
                <a:gd name="T5" fmla="*/ 3 h 2789"/>
                <a:gd name="T6" fmla="*/ 3493 w 3519"/>
                <a:gd name="T7" fmla="*/ 12 h 2789"/>
                <a:gd name="T8" fmla="*/ 3507 w 3519"/>
                <a:gd name="T9" fmla="*/ 25 h 2789"/>
                <a:gd name="T10" fmla="*/ 3515 w 3519"/>
                <a:gd name="T11" fmla="*/ 42 h 2789"/>
                <a:gd name="T12" fmla="*/ 3519 w 3519"/>
                <a:gd name="T13" fmla="*/ 60 h 2789"/>
                <a:gd name="T14" fmla="*/ 3519 w 3519"/>
                <a:gd name="T15" fmla="*/ 1819 h 2789"/>
                <a:gd name="T16" fmla="*/ 3515 w 3519"/>
                <a:gd name="T17" fmla="*/ 1837 h 2789"/>
                <a:gd name="T18" fmla="*/ 3507 w 3519"/>
                <a:gd name="T19" fmla="*/ 1855 h 2789"/>
                <a:gd name="T20" fmla="*/ 3493 w 3519"/>
                <a:gd name="T21" fmla="*/ 1868 h 2789"/>
                <a:gd name="T22" fmla="*/ 3477 w 3519"/>
                <a:gd name="T23" fmla="*/ 1876 h 2789"/>
                <a:gd name="T24" fmla="*/ 3458 w 3519"/>
                <a:gd name="T25" fmla="*/ 1879 h 2789"/>
                <a:gd name="T26" fmla="*/ 3439 w 3519"/>
                <a:gd name="T27" fmla="*/ 1876 h 2789"/>
                <a:gd name="T28" fmla="*/ 3423 w 3519"/>
                <a:gd name="T29" fmla="*/ 1868 h 2789"/>
                <a:gd name="T30" fmla="*/ 3409 w 3519"/>
                <a:gd name="T31" fmla="*/ 1855 h 2789"/>
                <a:gd name="T32" fmla="*/ 3401 w 3519"/>
                <a:gd name="T33" fmla="*/ 1837 h 2789"/>
                <a:gd name="T34" fmla="*/ 3397 w 3519"/>
                <a:gd name="T35" fmla="*/ 1819 h 2789"/>
                <a:gd name="T36" fmla="*/ 3397 w 3519"/>
                <a:gd name="T37" fmla="*/ 121 h 2789"/>
                <a:gd name="T38" fmla="*/ 121 w 3519"/>
                <a:gd name="T39" fmla="*/ 121 h 2789"/>
                <a:gd name="T40" fmla="*/ 121 w 3519"/>
                <a:gd name="T41" fmla="*/ 2668 h 2789"/>
                <a:gd name="T42" fmla="*/ 1820 w 3519"/>
                <a:gd name="T43" fmla="*/ 2668 h 2789"/>
                <a:gd name="T44" fmla="*/ 1839 w 3519"/>
                <a:gd name="T45" fmla="*/ 2671 h 2789"/>
                <a:gd name="T46" fmla="*/ 1855 w 3519"/>
                <a:gd name="T47" fmla="*/ 2680 h 2789"/>
                <a:gd name="T48" fmla="*/ 1869 w 3519"/>
                <a:gd name="T49" fmla="*/ 2693 h 2789"/>
                <a:gd name="T50" fmla="*/ 1877 w 3519"/>
                <a:gd name="T51" fmla="*/ 2710 h 2789"/>
                <a:gd name="T52" fmla="*/ 1881 w 3519"/>
                <a:gd name="T53" fmla="*/ 2728 h 2789"/>
                <a:gd name="T54" fmla="*/ 1877 w 3519"/>
                <a:gd name="T55" fmla="*/ 2747 h 2789"/>
                <a:gd name="T56" fmla="*/ 1869 w 3519"/>
                <a:gd name="T57" fmla="*/ 2765 h 2789"/>
                <a:gd name="T58" fmla="*/ 1855 w 3519"/>
                <a:gd name="T59" fmla="*/ 2778 h 2789"/>
                <a:gd name="T60" fmla="*/ 1839 w 3519"/>
                <a:gd name="T61" fmla="*/ 2786 h 2789"/>
                <a:gd name="T62" fmla="*/ 1820 w 3519"/>
                <a:gd name="T63" fmla="*/ 2789 h 2789"/>
                <a:gd name="T64" fmla="*/ 61 w 3519"/>
                <a:gd name="T65" fmla="*/ 2789 h 2789"/>
                <a:gd name="T66" fmla="*/ 42 w 3519"/>
                <a:gd name="T67" fmla="*/ 2786 h 2789"/>
                <a:gd name="T68" fmla="*/ 25 w 3519"/>
                <a:gd name="T69" fmla="*/ 2778 h 2789"/>
                <a:gd name="T70" fmla="*/ 12 w 3519"/>
                <a:gd name="T71" fmla="*/ 2765 h 2789"/>
                <a:gd name="T72" fmla="*/ 3 w 3519"/>
                <a:gd name="T73" fmla="*/ 2747 h 2789"/>
                <a:gd name="T74" fmla="*/ 0 w 3519"/>
                <a:gd name="T75" fmla="*/ 2728 h 2789"/>
                <a:gd name="T76" fmla="*/ 0 w 3519"/>
                <a:gd name="T77" fmla="*/ 60 h 2789"/>
                <a:gd name="T78" fmla="*/ 3 w 3519"/>
                <a:gd name="T79" fmla="*/ 42 h 2789"/>
                <a:gd name="T80" fmla="*/ 12 w 3519"/>
                <a:gd name="T81" fmla="*/ 25 h 2789"/>
                <a:gd name="T82" fmla="*/ 25 w 3519"/>
                <a:gd name="T83" fmla="*/ 12 h 2789"/>
                <a:gd name="T84" fmla="*/ 42 w 3519"/>
                <a:gd name="T85" fmla="*/ 3 h 2789"/>
                <a:gd name="T86" fmla="*/ 61 w 3519"/>
                <a:gd name="T87" fmla="*/ 0 h 2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9" h="2789"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2"/>
                  </a:lnTo>
                  <a:lnTo>
                    <a:pt x="3519" y="60"/>
                  </a:lnTo>
                  <a:lnTo>
                    <a:pt x="3519" y="1819"/>
                  </a:lnTo>
                  <a:lnTo>
                    <a:pt x="3515" y="1837"/>
                  </a:lnTo>
                  <a:lnTo>
                    <a:pt x="3507" y="1855"/>
                  </a:lnTo>
                  <a:lnTo>
                    <a:pt x="3493" y="1868"/>
                  </a:lnTo>
                  <a:lnTo>
                    <a:pt x="3477" y="1876"/>
                  </a:lnTo>
                  <a:lnTo>
                    <a:pt x="3458" y="1879"/>
                  </a:lnTo>
                  <a:lnTo>
                    <a:pt x="3439" y="1876"/>
                  </a:lnTo>
                  <a:lnTo>
                    <a:pt x="3423" y="1868"/>
                  </a:lnTo>
                  <a:lnTo>
                    <a:pt x="3409" y="1855"/>
                  </a:lnTo>
                  <a:lnTo>
                    <a:pt x="3401" y="1837"/>
                  </a:lnTo>
                  <a:lnTo>
                    <a:pt x="3397" y="1819"/>
                  </a:lnTo>
                  <a:lnTo>
                    <a:pt x="3397" y="121"/>
                  </a:lnTo>
                  <a:lnTo>
                    <a:pt x="121" y="121"/>
                  </a:lnTo>
                  <a:lnTo>
                    <a:pt x="121" y="2668"/>
                  </a:lnTo>
                  <a:lnTo>
                    <a:pt x="1820" y="2668"/>
                  </a:lnTo>
                  <a:lnTo>
                    <a:pt x="1839" y="2671"/>
                  </a:lnTo>
                  <a:lnTo>
                    <a:pt x="1855" y="2680"/>
                  </a:lnTo>
                  <a:lnTo>
                    <a:pt x="1869" y="2693"/>
                  </a:lnTo>
                  <a:lnTo>
                    <a:pt x="1877" y="2710"/>
                  </a:lnTo>
                  <a:lnTo>
                    <a:pt x="1881" y="2728"/>
                  </a:lnTo>
                  <a:lnTo>
                    <a:pt x="1877" y="2747"/>
                  </a:lnTo>
                  <a:lnTo>
                    <a:pt x="1869" y="2765"/>
                  </a:lnTo>
                  <a:lnTo>
                    <a:pt x="1855" y="2778"/>
                  </a:lnTo>
                  <a:lnTo>
                    <a:pt x="1839" y="2786"/>
                  </a:lnTo>
                  <a:lnTo>
                    <a:pt x="1820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3" name="Group 472"/>
          <p:cNvGrpSpPr/>
          <p:nvPr/>
        </p:nvGrpSpPr>
        <p:grpSpPr>
          <a:xfrm>
            <a:off x="10012966" y="4259263"/>
            <a:ext cx="576263" cy="492125"/>
            <a:chOff x="9991725" y="4259263"/>
            <a:chExt cx="576263" cy="4921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69" name="Freeform 266"/>
            <p:cNvSpPr>
              <a:spLocks noEditPoints="1"/>
            </p:cNvSpPr>
            <p:nvPr/>
          </p:nvSpPr>
          <p:spPr bwMode="auto">
            <a:xfrm>
              <a:off x="10304463" y="4568825"/>
              <a:ext cx="263525" cy="182563"/>
            </a:xfrm>
            <a:custGeom>
              <a:avLst/>
              <a:gdLst>
                <a:gd name="T0" fmla="*/ 856 w 1663"/>
                <a:gd name="T1" fmla="*/ 132 h 1155"/>
                <a:gd name="T2" fmla="*/ 742 w 1663"/>
                <a:gd name="T3" fmla="*/ 181 h 1155"/>
                <a:gd name="T4" fmla="*/ 652 w 1663"/>
                <a:gd name="T5" fmla="*/ 270 h 1155"/>
                <a:gd name="T6" fmla="*/ 556 w 1663"/>
                <a:gd name="T7" fmla="*/ 334 h 1155"/>
                <a:gd name="T8" fmla="*/ 460 w 1663"/>
                <a:gd name="T9" fmla="*/ 327 h 1155"/>
                <a:gd name="T10" fmla="*/ 369 w 1663"/>
                <a:gd name="T11" fmla="*/ 370 h 1155"/>
                <a:gd name="T12" fmla="*/ 309 w 1663"/>
                <a:gd name="T13" fmla="*/ 453 h 1155"/>
                <a:gd name="T14" fmla="*/ 267 w 1663"/>
                <a:gd name="T15" fmla="*/ 529 h 1155"/>
                <a:gd name="T16" fmla="*/ 181 w 1663"/>
                <a:gd name="T17" fmla="*/ 598 h 1155"/>
                <a:gd name="T18" fmla="*/ 131 w 1663"/>
                <a:gd name="T19" fmla="*/ 694 h 1155"/>
                <a:gd name="T20" fmla="*/ 124 w 1663"/>
                <a:gd name="T21" fmla="*/ 811 h 1155"/>
                <a:gd name="T22" fmla="*/ 169 w 1663"/>
                <a:gd name="T23" fmla="*/ 925 h 1155"/>
                <a:gd name="T24" fmla="*/ 258 w 1663"/>
                <a:gd name="T25" fmla="*/ 1003 h 1155"/>
                <a:gd name="T26" fmla="*/ 375 w 1663"/>
                <a:gd name="T27" fmla="*/ 1033 h 1155"/>
                <a:gd name="T28" fmla="*/ 1309 w 1663"/>
                <a:gd name="T29" fmla="*/ 1033 h 1155"/>
                <a:gd name="T30" fmla="*/ 1417 w 1663"/>
                <a:gd name="T31" fmla="*/ 1006 h 1155"/>
                <a:gd name="T32" fmla="*/ 1497 w 1663"/>
                <a:gd name="T33" fmla="*/ 934 h 1155"/>
                <a:gd name="T34" fmla="*/ 1539 w 1663"/>
                <a:gd name="T35" fmla="*/ 830 h 1155"/>
                <a:gd name="T36" fmla="*/ 1531 w 1663"/>
                <a:gd name="T37" fmla="*/ 716 h 1155"/>
                <a:gd name="T38" fmla="*/ 1476 w 1663"/>
                <a:gd name="T39" fmla="*/ 622 h 1155"/>
                <a:gd name="T40" fmla="*/ 1387 w 1663"/>
                <a:gd name="T41" fmla="*/ 563 h 1155"/>
                <a:gd name="T42" fmla="*/ 1302 w 1663"/>
                <a:gd name="T43" fmla="*/ 494 h 1155"/>
                <a:gd name="T44" fmla="*/ 1273 w 1663"/>
                <a:gd name="T45" fmla="*/ 349 h 1155"/>
                <a:gd name="T46" fmla="*/ 1194 w 1663"/>
                <a:gd name="T47" fmla="*/ 231 h 1155"/>
                <a:gd name="T48" fmla="*/ 1079 w 1663"/>
                <a:gd name="T49" fmla="*/ 150 h 1155"/>
                <a:gd name="T50" fmla="*/ 940 w 1663"/>
                <a:gd name="T51" fmla="*/ 122 h 1155"/>
                <a:gd name="T52" fmla="*/ 1051 w 1663"/>
                <a:gd name="T53" fmla="*/ 13 h 1155"/>
                <a:gd name="T54" fmla="*/ 1200 w 1663"/>
                <a:gd name="T55" fmla="*/ 79 h 1155"/>
                <a:gd name="T56" fmla="*/ 1319 w 1663"/>
                <a:gd name="T57" fmla="*/ 190 h 1155"/>
                <a:gd name="T58" fmla="*/ 1397 w 1663"/>
                <a:gd name="T59" fmla="*/ 335 h 1155"/>
                <a:gd name="T60" fmla="*/ 1463 w 1663"/>
                <a:gd name="T61" fmla="*/ 463 h 1155"/>
                <a:gd name="T62" fmla="*/ 1568 w 1663"/>
                <a:gd name="T63" fmla="*/ 543 h 1155"/>
                <a:gd name="T64" fmla="*/ 1638 w 1663"/>
                <a:gd name="T65" fmla="*/ 655 h 1155"/>
                <a:gd name="T66" fmla="*/ 1663 w 1663"/>
                <a:gd name="T67" fmla="*/ 791 h 1155"/>
                <a:gd name="T68" fmla="*/ 1636 w 1663"/>
                <a:gd name="T69" fmla="*/ 933 h 1155"/>
                <a:gd name="T70" fmla="*/ 1560 w 1663"/>
                <a:gd name="T71" fmla="*/ 1048 h 1155"/>
                <a:gd name="T72" fmla="*/ 1446 w 1663"/>
                <a:gd name="T73" fmla="*/ 1126 h 1155"/>
                <a:gd name="T74" fmla="*/ 1309 w 1663"/>
                <a:gd name="T75" fmla="*/ 1155 h 1155"/>
                <a:gd name="T76" fmla="*/ 1033 w 1663"/>
                <a:gd name="T77" fmla="*/ 1155 h 1155"/>
                <a:gd name="T78" fmla="*/ 324 w 1663"/>
                <a:gd name="T79" fmla="*/ 1151 h 1155"/>
                <a:gd name="T80" fmla="*/ 186 w 1663"/>
                <a:gd name="T81" fmla="*/ 1102 h 1155"/>
                <a:gd name="T82" fmla="*/ 78 w 1663"/>
                <a:gd name="T83" fmla="*/ 1004 h 1155"/>
                <a:gd name="T84" fmla="*/ 13 w 1663"/>
                <a:gd name="T85" fmla="*/ 871 h 1155"/>
                <a:gd name="T86" fmla="*/ 2 w 1663"/>
                <a:gd name="T87" fmla="*/ 723 h 1155"/>
                <a:gd name="T88" fmla="*/ 39 w 1663"/>
                <a:gd name="T89" fmla="*/ 595 h 1155"/>
                <a:gd name="T90" fmla="*/ 118 w 1663"/>
                <a:gd name="T91" fmla="*/ 488 h 1155"/>
                <a:gd name="T92" fmla="*/ 202 w 1663"/>
                <a:gd name="T93" fmla="*/ 395 h 1155"/>
                <a:gd name="T94" fmla="*/ 274 w 1663"/>
                <a:gd name="T95" fmla="*/ 294 h 1155"/>
                <a:gd name="T96" fmla="*/ 374 w 1663"/>
                <a:gd name="T97" fmla="*/ 227 h 1155"/>
                <a:gd name="T98" fmla="*/ 495 w 1663"/>
                <a:gd name="T99" fmla="*/ 202 h 1155"/>
                <a:gd name="T100" fmla="*/ 580 w 1663"/>
                <a:gd name="T101" fmla="*/ 166 h 1155"/>
                <a:gd name="T102" fmla="*/ 697 w 1663"/>
                <a:gd name="T103" fmla="*/ 67 h 1155"/>
                <a:gd name="T104" fmla="*/ 838 w 1663"/>
                <a:gd name="T105" fmla="*/ 11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3" h="1155">
                  <a:moveTo>
                    <a:pt x="940" y="122"/>
                  </a:moveTo>
                  <a:lnTo>
                    <a:pt x="897" y="124"/>
                  </a:lnTo>
                  <a:lnTo>
                    <a:pt x="856" y="132"/>
                  </a:lnTo>
                  <a:lnTo>
                    <a:pt x="816" y="144"/>
                  </a:lnTo>
                  <a:lnTo>
                    <a:pt x="779" y="160"/>
                  </a:lnTo>
                  <a:lnTo>
                    <a:pt x="742" y="181"/>
                  </a:lnTo>
                  <a:lnTo>
                    <a:pt x="709" y="207"/>
                  </a:lnTo>
                  <a:lnTo>
                    <a:pt x="679" y="237"/>
                  </a:lnTo>
                  <a:lnTo>
                    <a:pt x="652" y="270"/>
                  </a:lnTo>
                  <a:lnTo>
                    <a:pt x="628" y="307"/>
                  </a:lnTo>
                  <a:lnTo>
                    <a:pt x="603" y="349"/>
                  </a:lnTo>
                  <a:lnTo>
                    <a:pt x="556" y="334"/>
                  </a:lnTo>
                  <a:lnTo>
                    <a:pt x="526" y="326"/>
                  </a:lnTo>
                  <a:lnTo>
                    <a:pt x="495" y="324"/>
                  </a:lnTo>
                  <a:lnTo>
                    <a:pt x="460" y="327"/>
                  </a:lnTo>
                  <a:lnTo>
                    <a:pt x="428" y="336"/>
                  </a:lnTo>
                  <a:lnTo>
                    <a:pt x="397" y="350"/>
                  </a:lnTo>
                  <a:lnTo>
                    <a:pt x="369" y="370"/>
                  </a:lnTo>
                  <a:lnTo>
                    <a:pt x="345" y="393"/>
                  </a:lnTo>
                  <a:lnTo>
                    <a:pt x="324" y="422"/>
                  </a:lnTo>
                  <a:lnTo>
                    <a:pt x="309" y="453"/>
                  </a:lnTo>
                  <a:lnTo>
                    <a:pt x="299" y="487"/>
                  </a:lnTo>
                  <a:lnTo>
                    <a:pt x="292" y="516"/>
                  </a:lnTo>
                  <a:lnTo>
                    <a:pt x="267" y="529"/>
                  </a:lnTo>
                  <a:lnTo>
                    <a:pt x="235" y="548"/>
                  </a:lnTo>
                  <a:lnTo>
                    <a:pt x="207" y="571"/>
                  </a:lnTo>
                  <a:lnTo>
                    <a:pt x="181" y="598"/>
                  </a:lnTo>
                  <a:lnTo>
                    <a:pt x="160" y="628"/>
                  </a:lnTo>
                  <a:lnTo>
                    <a:pt x="143" y="660"/>
                  </a:lnTo>
                  <a:lnTo>
                    <a:pt x="131" y="694"/>
                  </a:lnTo>
                  <a:lnTo>
                    <a:pt x="123" y="730"/>
                  </a:lnTo>
                  <a:lnTo>
                    <a:pt x="121" y="768"/>
                  </a:lnTo>
                  <a:lnTo>
                    <a:pt x="124" y="811"/>
                  </a:lnTo>
                  <a:lnTo>
                    <a:pt x="133" y="852"/>
                  </a:lnTo>
                  <a:lnTo>
                    <a:pt x="148" y="890"/>
                  </a:lnTo>
                  <a:lnTo>
                    <a:pt x="169" y="925"/>
                  </a:lnTo>
                  <a:lnTo>
                    <a:pt x="195" y="956"/>
                  </a:lnTo>
                  <a:lnTo>
                    <a:pt x="224" y="982"/>
                  </a:lnTo>
                  <a:lnTo>
                    <a:pt x="258" y="1003"/>
                  </a:lnTo>
                  <a:lnTo>
                    <a:pt x="295" y="1020"/>
                  </a:lnTo>
                  <a:lnTo>
                    <a:pt x="333" y="1030"/>
                  </a:lnTo>
                  <a:lnTo>
                    <a:pt x="375" y="1033"/>
                  </a:lnTo>
                  <a:lnTo>
                    <a:pt x="1035" y="1032"/>
                  </a:lnTo>
                  <a:lnTo>
                    <a:pt x="1046" y="1033"/>
                  </a:lnTo>
                  <a:lnTo>
                    <a:pt x="1309" y="1033"/>
                  </a:lnTo>
                  <a:lnTo>
                    <a:pt x="1347" y="1030"/>
                  </a:lnTo>
                  <a:lnTo>
                    <a:pt x="1383" y="1021"/>
                  </a:lnTo>
                  <a:lnTo>
                    <a:pt x="1417" y="1006"/>
                  </a:lnTo>
                  <a:lnTo>
                    <a:pt x="1446" y="987"/>
                  </a:lnTo>
                  <a:lnTo>
                    <a:pt x="1474" y="962"/>
                  </a:lnTo>
                  <a:lnTo>
                    <a:pt x="1497" y="934"/>
                  </a:lnTo>
                  <a:lnTo>
                    <a:pt x="1516" y="902"/>
                  </a:lnTo>
                  <a:lnTo>
                    <a:pt x="1530" y="867"/>
                  </a:lnTo>
                  <a:lnTo>
                    <a:pt x="1539" y="830"/>
                  </a:lnTo>
                  <a:lnTo>
                    <a:pt x="1542" y="791"/>
                  </a:lnTo>
                  <a:lnTo>
                    <a:pt x="1539" y="753"/>
                  </a:lnTo>
                  <a:lnTo>
                    <a:pt x="1531" y="716"/>
                  </a:lnTo>
                  <a:lnTo>
                    <a:pt x="1517" y="682"/>
                  </a:lnTo>
                  <a:lnTo>
                    <a:pt x="1499" y="651"/>
                  </a:lnTo>
                  <a:lnTo>
                    <a:pt x="1476" y="622"/>
                  </a:lnTo>
                  <a:lnTo>
                    <a:pt x="1450" y="598"/>
                  </a:lnTo>
                  <a:lnTo>
                    <a:pt x="1420" y="578"/>
                  </a:lnTo>
                  <a:lnTo>
                    <a:pt x="1387" y="563"/>
                  </a:lnTo>
                  <a:lnTo>
                    <a:pt x="1352" y="553"/>
                  </a:lnTo>
                  <a:lnTo>
                    <a:pt x="1303" y="544"/>
                  </a:lnTo>
                  <a:lnTo>
                    <a:pt x="1302" y="494"/>
                  </a:lnTo>
                  <a:lnTo>
                    <a:pt x="1299" y="443"/>
                  </a:lnTo>
                  <a:lnTo>
                    <a:pt x="1289" y="395"/>
                  </a:lnTo>
                  <a:lnTo>
                    <a:pt x="1273" y="349"/>
                  </a:lnTo>
                  <a:lnTo>
                    <a:pt x="1252" y="306"/>
                  </a:lnTo>
                  <a:lnTo>
                    <a:pt x="1225" y="266"/>
                  </a:lnTo>
                  <a:lnTo>
                    <a:pt x="1194" y="231"/>
                  </a:lnTo>
                  <a:lnTo>
                    <a:pt x="1159" y="199"/>
                  </a:lnTo>
                  <a:lnTo>
                    <a:pt x="1121" y="172"/>
                  </a:lnTo>
                  <a:lnTo>
                    <a:pt x="1079" y="150"/>
                  </a:lnTo>
                  <a:lnTo>
                    <a:pt x="1035" y="135"/>
                  </a:lnTo>
                  <a:lnTo>
                    <a:pt x="989" y="125"/>
                  </a:lnTo>
                  <a:lnTo>
                    <a:pt x="940" y="122"/>
                  </a:lnTo>
                  <a:close/>
                  <a:moveTo>
                    <a:pt x="940" y="0"/>
                  </a:moveTo>
                  <a:lnTo>
                    <a:pt x="996" y="3"/>
                  </a:lnTo>
                  <a:lnTo>
                    <a:pt x="1051" y="13"/>
                  </a:lnTo>
                  <a:lnTo>
                    <a:pt x="1103" y="30"/>
                  </a:lnTo>
                  <a:lnTo>
                    <a:pt x="1154" y="52"/>
                  </a:lnTo>
                  <a:lnTo>
                    <a:pt x="1200" y="79"/>
                  </a:lnTo>
                  <a:lnTo>
                    <a:pt x="1244" y="112"/>
                  </a:lnTo>
                  <a:lnTo>
                    <a:pt x="1284" y="148"/>
                  </a:lnTo>
                  <a:lnTo>
                    <a:pt x="1319" y="190"/>
                  </a:lnTo>
                  <a:lnTo>
                    <a:pt x="1350" y="234"/>
                  </a:lnTo>
                  <a:lnTo>
                    <a:pt x="1376" y="283"/>
                  </a:lnTo>
                  <a:lnTo>
                    <a:pt x="1397" y="335"/>
                  </a:lnTo>
                  <a:lnTo>
                    <a:pt x="1412" y="389"/>
                  </a:lnTo>
                  <a:lnTo>
                    <a:pt x="1421" y="445"/>
                  </a:lnTo>
                  <a:lnTo>
                    <a:pt x="1463" y="463"/>
                  </a:lnTo>
                  <a:lnTo>
                    <a:pt x="1501" y="485"/>
                  </a:lnTo>
                  <a:lnTo>
                    <a:pt x="1537" y="512"/>
                  </a:lnTo>
                  <a:lnTo>
                    <a:pt x="1568" y="543"/>
                  </a:lnTo>
                  <a:lnTo>
                    <a:pt x="1596" y="577"/>
                  </a:lnTo>
                  <a:lnTo>
                    <a:pt x="1619" y="616"/>
                  </a:lnTo>
                  <a:lnTo>
                    <a:pt x="1638" y="655"/>
                  </a:lnTo>
                  <a:lnTo>
                    <a:pt x="1652" y="698"/>
                  </a:lnTo>
                  <a:lnTo>
                    <a:pt x="1660" y="744"/>
                  </a:lnTo>
                  <a:lnTo>
                    <a:pt x="1663" y="791"/>
                  </a:lnTo>
                  <a:lnTo>
                    <a:pt x="1660" y="840"/>
                  </a:lnTo>
                  <a:lnTo>
                    <a:pt x="1650" y="887"/>
                  </a:lnTo>
                  <a:lnTo>
                    <a:pt x="1636" y="933"/>
                  </a:lnTo>
                  <a:lnTo>
                    <a:pt x="1615" y="975"/>
                  </a:lnTo>
                  <a:lnTo>
                    <a:pt x="1589" y="1013"/>
                  </a:lnTo>
                  <a:lnTo>
                    <a:pt x="1560" y="1048"/>
                  </a:lnTo>
                  <a:lnTo>
                    <a:pt x="1526" y="1079"/>
                  </a:lnTo>
                  <a:lnTo>
                    <a:pt x="1488" y="1105"/>
                  </a:lnTo>
                  <a:lnTo>
                    <a:pt x="1446" y="1126"/>
                  </a:lnTo>
                  <a:lnTo>
                    <a:pt x="1403" y="1141"/>
                  </a:lnTo>
                  <a:lnTo>
                    <a:pt x="1357" y="1151"/>
                  </a:lnTo>
                  <a:lnTo>
                    <a:pt x="1309" y="1155"/>
                  </a:lnTo>
                  <a:lnTo>
                    <a:pt x="1048" y="1155"/>
                  </a:lnTo>
                  <a:lnTo>
                    <a:pt x="1037" y="1155"/>
                  </a:lnTo>
                  <a:lnTo>
                    <a:pt x="1033" y="1155"/>
                  </a:lnTo>
                  <a:lnTo>
                    <a:pt x="1027" y="1155"/>
                  </a:lnTo>
                  <a:lnTo>
                    <a:pt x="375" y="1155"/>
                  </a:lnTo>
                  <a:lnTo>
                    <a:pt x="324" y="1151"/>
                  </a:lnTo>
                  <a:lnTo>
                    <a:pt x="275" y="1141"/>
                  </a:lnTo>
                  <a:lnTo>
                    <a:pt x="229" y="1125"/>
                  </a:lnTo>
                  <a:lnTo>
                    <a:pt x="186" y="1102"/>
                  </a:lnTo>
                  <a:lnTo>
                    <a:pt x="145" y="1074"/>
                  </a:lnTo>
                  <a:lnTo>
                    <a:pt x="110" y="1042"/>
                  </a:lnTo>
                  <a:lnTo>
                    <a:pt x="78" y="1004"/>
                  </a:lnTo>
                  <a:lnTo>
                    <a:pt x="50" y="964"/>
                  </a:lnTo>
                  <a:lnTo>
                    <a:pt x="28" y="918"/>
                  </a:lnTo>
                  <a:lnTo>
                    <a:pt x="13" y="871"/>
                  </a:lnTo>
                  <a:lnTo>
                    <a:pt x="3" y="821"/>
                  </a:lnTo>
                  <a:lnTo>
                    <a:pt x="0" y="768"/>
                  </a:lnTo>
                  <a:lnTo>
                    <a:pt x="2" y="723"/>
                  </a:lnTo>
                  <a:lnTo>
                    <a:pt x="10" y="679"/>
                  </a:lnTo>
                  <a:lnTo>
                    <a:pt x="23" y="635"/>
                  </a:lnTo>
                  <a:lnTo>
                    <a:pt x="39" y="595"/>
                  </a:lnTo>
                  <a:lnTo>
                    <a:pt x="61" y="556"/>
                  </a:lnTo>
                  <a:lnTo>
                    <a:pt x="88" y="521"/>
                  </a:lnTo>
                  <a:lnTo>
                    <a:pt x="118" y="488"/>
                  </a:lnTo>
                  <a:lnTo>
                    <a:pt x="151" y="459"/>
                  </a:lnTo>
                  <a:lnTo>
                    <a:pt x="188" y="434"/>
                  </a:lnTo>
                  <a:lnTo>
                    <a:pt x="202" y="395"/>
                  </a:lnTo>
                  <a:lnTo>
                    <a:pt x="222" y="358"/>
                  </a:lnTo>
                  <a:lnTo>
                    <a:pt x="246" y="324"/>
                  </a:lnTo>
                  <a:lnTo>
                    <a:pt x="274" y="294"/>
                  </a:lnTo>
                  <a:lnTo>
                    <a:pt x="305" y="267"/>
                  </a:lnTo>
                  <a:lnTo>
                    <a:pt x="338" y="244"/>
                  </a:lnTo>
                  <a:lnTo>
                    <a:pt x="374" y="227"/>
                  </a:lnTo>
                  <a:lnTo>
                    <a:pt x="412" y="213"/>
                  </a:lnTo>
                  <a:lnTo>
                    <a:pt x="453" y="206"/>
                  </a:lnTo>
                  <a:lnTo>
                    <a:pt x="495" y="202"/>
                  </a:lnTo>
                  <a:lnTo>
                    <a:pt x="521" y="203"/>
                  </a:lnTo>
                  <a:lnTo>
                    <a:pt x="548" y="207"/>
                  </a:lnTo>
                  <a:lnTo>
                    <a:pt x="580" y="166"/>
                  </a:lnTo>
                  <a:lnTo>
                    <a:pt x="616" y="129"/>
                  </a:lnTo>
                  <a:lnTo>
                    <a:pt x="655" y="96"/>
                  </a:lnTo>
                  <a:lnTo>
                    <a:pt x="697" y="67"/>
                  </a:lnTo>
                  <a:lnTo>
                    <a:pt x="742" y="44"/>
                  </a:lnTo>
                  <a:lnTo>
                    <a:pt x="790" y="25"/>
                  </a:lnTo>
                  <a:lnTo>
                    <a:pt x="838" y="11"/>
                  </a:lnTo>
                  <a:lnTo>
                    <a:pt x="889" y="3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67"/>
            <p:cNvSpPr>
              <a:spLocks noEditPoints="1"/>
            </p:cNvSpPr>
            <p:nvPr/>
          </p:nvSpPr>
          <p:spPr bwMode="auto">
            <a:xfrm>
              <a:off x="10091738" y="4337050"/>
              <a:ext cx="106363" cy="107950"/>
            </a:xfrm>
            <a:custGeom>
              <a:avLst/>
              <a:gdLst>
                <a:gd name="T0" fmla="*/ 302 w 674"/>
                <a:gd name="T1" fmla="*/ 124 h 676"/>
                <a:gd name="T2" fmla="*/ 238 w 674"/>
                <a:gd name="T3" fmla="*/ 145 h 676"/>
                <a:gd name="T4" fmla="*/ 184 w 674"/>
                <a:gd name="T5" fmla="*/ 185 h 676"/>
                <a:gd name="T6" fmla="*/ 146 w 674"/>
                <a:gd name="T7" fmla="*/ 238 h 676"/>
                <a:gd name="T8" fmla="*/ 124 w 674"/>
                <a:gd name="T9" fmla="*/ 302 h 676"/>
                <a:gd name="T10" fmla="*/ 124 w 674"/>
                <a:gd name="T11" fmla="*/ 373 h 676"/>
                <a:gd name="T12" fmla="*/ 146 w 674"/>
                <a:gd name="T13" fmla="*/ 437 h 676"/>
                <a:gd name="T14" fmla="*/ 184 w 674"/>
                <a:gd name="T15" fmla="*/ 491 h 676"/>
                <a:gd name="T16" fmla="*/ 238 w 674"/>
                <a:gd name="T17" fmla="*/ 531 h 676"/>
                <a:gd name="T18" fmla="*/ 302 w 674"/>
                <a:gd name="T19" fmla="*/ 552 h 676"/>
                <a:gd name="T20" fmla="*/ 372 w 674"/>
                <a:gd name="T21" fmla="*/ 552 h 676"/>
                <a:gd name="T22" fmla="*/ 436 w 674"/>
                <a:gd name="T23" fmla="*/ 531 h 676"/>
                <a:gd name="T24" fmla="*/ 490 w 674"/>
                <a:gd name="T25" fmla="*/ 491 h 676"/>
                <a:gd name="T26" fmla="*/ 528 w 674"/>
                <a:gd name="T27" fmla="*/ 437 h 676"/>
                <a:gd name="T28" fmla="*/ 550 w 674"/>
                <a:gd name="T29" fmla="*/ 373 h 676"/>
                <a:gd name="T30" fmla="*/ 550 w 674"/>
                <a:gd name="T31" fmla="*/ 302 h 676"/>
                <a:gd name="T32" fmla="*/ 528 w 674"/>
                <a:gd name="T33" fmla="*/ 238 h 676"/>
                <a:gd name="T34" fmla="*/ 490 w 674"/>
                <a:gd name="T35" fmla="*/ 185 h 676"/>
                <a:gd name="T36" fmla="*/ 436 w 674"/>
                <a:gd name="T37" fmla="*/ 145 h 676"/>
                <a:gd name="T38" fmla="*/ 372 w 674"/>
                <a:gd name="T39" fmla="*/ 124 h 676"/>
                <a:gd name="T40" fmla="*/ 337 w 674"/>
                <a:gd name="T41" fmla="*/ 0 h 676"/>
                <a:gd name="T42" fmla="*/ 426 w 674"/>
                <a:gd name="T43" fmla="*/ 12 h 676"/>
                <a:gd name="T44" fmla="*/ 508 w 674"/>
                <a:gd name="T45" fmla="*/ 46 h 676"/>
                <a:gd name="T46" fmla="*/ 575 w 674"/>
                <a:gd name="T47" fmla="*/ 99 h 676"/>
                <a:gd name="T48" fmla="*/ 627 w 674"/>
                <a:gd name="T49" fmla="*/ 167 h 676"/>
                <a:gd name="T50" fmla="*/ 662 w 674"/>
                <a:gd name="T51" fmla="*/ 248 h 676"/>
                <a:gd name="T52" fmla="*/ 674 w 674"/>
                <a:gd name="T53" fmla="*/ 338 h 676"/>
                <a:gd name="T54" fmla="*/ 662 w 674"/>
                <a:gd name="T55" fmla="*/ 428 h 676"/>
                <a:gd name="T56" fmla="*/ 627 w 674"/>
                <a:gd name="T57" fmla="*/ 509 h 676"/>
                <a:gd name="T58" fmla="*/ 575 w 674"/>
                <a:gd name="T59" fmla="*/ 577 h 676"/>
                <a:gd name="T60" fmla="*/ 508 w 674"/>
                <a:gd name="T61" fmla="*/ 630 h 676"/>
                <a:gd name="T62" fmla="*/ 426 w 674"/>
                <a:gd name="T63" fmla="*/ 665 h 676"/>
                <a:gd name="T64" fmla="*/ 337 w 674"/>
                <a:gd name="T65" fmla="*/ 676 h 676"/>
                <a:gd name="T66" fmla="*/ 248 w 674"/>
                <a:gd name="T67" fmla="*/ 665 h 676"/>
                <a:gd name="T68" fmla="*/ 168 w 674"/>
                <a:gd name="T69" fmla="*/ 630 h 676"/>
                <a:gd name="T70" fmla="*/ 99 w 674"/>
                <a:gd name="T71" fmla="*/ 577 h 676"/>
                <a:gd name="T72" fmla="*/ 47 w 674"/>
                <a:gd name="T73" fmla="*/ 509 h 676"/>
                <a:gd name="T74" fmla="*/ 13 w 674"/>
                <a:gd name="T75" fmla="*/ 428 h 676"/>
                <a:gd name="T76" fmla="*/ 0 w 674"/>
                <a:gd name="T77" fmla="*/ 338 h 676"/>
                <a:gd name="T78" fmla="*/ 13 w 674"/>
                <a:gd name="T79" fmla="*/ 248 h 676"/>
                <a:gd name="T80" fmla="*/ 47 w 674"/>
                <a:gd name="T81" fmla="*/ 167 h 676"/>
                <a:gd name="T82" fmla="*/ 99 w 674"/>
                <a:gd name="T83" fmla="*/ 99 h 676"/>
                <a:gd name="T84" fmla="*/ 168 w 674"/>
                <a:gd name="T85" fmla="*/ 46 h 676"/>
                <a:gd name="T86" fmla="*/ 248 w 674"/>
                <a:gd name="T87" fmla="*/ 12 h 676"/>
                <a:gd name="T88" fmla="*/ 337 w 674"/>
                <a:gd name="T8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4" h="676">
                  <a:moveTo>
                    <a:pt x="337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09" y="163"/>
                  </a:lnTo>
                  <a:lnTo>
                    <a:pt x="184" y="185"/>
                  </a:lnTo>
                  <a:lnTo>
                    <a:pt x="163" y="209"/>
                  </a:lnTo>
                  <a:lnTo>
                    <a:pt x="146" y="238"/>
                  </a:lnTo>
                  <a:lnTo>
                    <a:pt x="132" y="269"/>
                  </a:lnTo>
                  <a:lnTo>
                    <a:pt x="124" y="302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2" y="406"/>
                  </a:lnTo>
                  <a:lnTo>
                    <a:pt x="146" y="437"/>
                  </a:lnTo>
                  <a:lnTo>
                    <a:pt x="163" y="466"/>
                  </a:lnTo>
                  <a:lnTo>
                    <a:pt x="184" y="491"/>
                  </a:lnTo>
                  <a:lnTo>
                    <a:pt x="209" y="513"/>
                  </a:lnTo>
                  <a:lnTo>
                    <a:pt x="238" y="531"/>
                  </a:lnTo>
                  <a:lnTo>
                    <a:pt x="269" y="544"/>
                  </a:lnTo>
                  <a:lnTo>
                    <a:pt x="302" y="552"/>
                  </a:lnTo>
                  <a:lnTo>
                    <a:pt x="337" y="555"/>
                  </a:lnTo>
                  <a:lnTo>
                    <a:pt x="372" y="552"/>
                  </a:lnTo>
                  <a:lnTo>
                    <a:pt x="405" y="544"/>
                  </a:lnTo>
                  <a:lnTo>
                    <a:pt x="436" y="531"/>
                  </a:lnTo>
                  <a:lnTo>
                    <a:pt x="465" y="513"/>
                  </a:lnTo>
                  <a:lnTo>
                    <a:pt x="490" y="491"/>
                  </a:lnTo>
                  <a:lnTo>
                    <a:pt x="511" y="466"/>
                  </a:lnTo>
                  <a:lnTo>
                    <a:pt x="528" y="437"/>
                  </a:lnTo>
                  <a:lnTo>
                    <a:pt x="542" y="406"/>
                  </a:lnTo>
                  <a:lnTo>
                    <a:pt x="550" y="373"/>
                  </a:lnTo>
                  <a:lnTo>
                    <a:pt x="553" y="338"/>
                  </a:lnTo>
                  <a:lnTo>
                    <a:pt x="550" y="302"/>
                  </a:lnTo>
                  <a:lnTo>
                    <a:pt x="542" y="269"/>
                  </a:lnTo>
                  <a:lnTo>
                    <a:pt x="528" y="238"/>
                  </a:lnTo>
                  <a:lnTo>
                    <a:pt x="511" y="209"/>
                  </a:lnTo>
                  <a:lnTo>
                    <a:pt x="490" y="185"/>
                  </a:lnTo>
                  <a:lnTo>
                    <a:pt x="465" y="163"/>
                  </a:lnTo>
                  <a:lnTo>
                    <a:pt x="436" y="145"/>
                  </a:lnTo>
                  <a:lnTo>
                    <a:pt x="405" y="132"/>
                  </a:lnTo>
                  <a:lnTo>
                    <a:pt x="372" y="124"/>
                  </a:lnTo>
                  <a:lnTo>
                    <a:pt x="337" y="121"/>
                  </a:lnTo>
                  <a:close/>
                  <a:moveTo>
                    <a:pt x="337" y="0"/>
                  </a:moveTo>
                  <a:lnTo>
                    <a:pt x="383" y="3"/>
                  </a:lnTo>
                  <a:lnTo>
                    <a:pt x="426" y="12"/>
                  </a:lnTo>
                  <a:lnTo>
                    <a:pt x="468" y="26"/>
                  </a:lnTo>
                  <a:lnTo>
                    <a:pt x="508" y="46"/>
                  </a:lnTo>
                  <a:lnTo>
                    <a:pt x="543" y="70"/>
                  </a:lnTo>
                  <a:lnTo>
                    <a:pt x="575" y="99"/>
                  </a:lnTo>
                  <a:lnTo>
                    <a:pt x="603" y="131"/>
                  </a:lnTo>
                  <a:lnTo>
                    <a:pt x="627" y="167"/>
                  </a:lnTo>
                  <a:lnTo>
                    <a:pt x="647" y="206"/>
                  </a:lnTo>
                  <a:lnTo>
                    <a:pt x="662" y="248"/>
                  </a:lnTo>
                  <a:lnTo>
                    <a:pt x="670" y="292"/>
                  </a:lnTo>
                  <a:lnTo>
                    <a:pt x="674" y="338"/>
                  </a:lnTo>
                  <a:lnTo>
                    <a:pt x="670" y="384"/>
                  </a:lnTo>
                  <a:lnTo>
                    <a:pt x="662" y="428"/>
                  </a:lnTo>
                  <a:lnTo>
                    <a:pt x="647" y="469"/>
                  </a:lnTo>
                  <a:lnTo>
                    <a:pt x="627" y="509"/>
                  </a:lnTo>
                  <a:lnTo>
                    <a:pt x="603" y="544"/>
                  </a:lnTo>
                  <a:lnTo>
                    <a:pt x="575" y="577"/>
                  </a:lnTo>
                  <a:lnTo>
                    <a:pt x="543" y="606"/>
                  </a:lnTo>
                  <a:lnTo>
                    <a:pt x="508" y="630"/>
                  </a:lnTo>
                  <a:lnTo>
                    <a:pt x="468" y="649"/>
                  </a:lnTo>
                  <a:lnTo>
                    <a:pt x="426" y="665"/>
                  </a:lnTo>
                  <a:lnTo>
                    <a:pt x="383" y="674"/>
                  </a:lnTo>
                  <a:lnTo>
                    <a:pt x="337" y="676"/>
                  </a:lnTo>
                  <a:lnTo>
                    <a:pt x="292" y="674"/>
                  </a:lnTo>
                  <a:lnTo>
                    <a:pt x="248" y="665"/>
                  </a:lnTo>
                  <a:lnTo>
                    <a:pt x="206" y="649"/>
                  </a:lnTo>
                  <a:lnTo>
                    <a:pt x="168" y="630"/>
                  </a:lnTo>
                  <a:lnTo>
                    <a:pt x="131" y="606"/>
                  </a:lnTo>
                  <a:lnTo>
                    <a:pt x="99" y="577"/>
                  </a:lnTo>
                  <a:lnTo>
                    <a:pt x="71" y="544"/>
                  </a:lnTo>
                  <a:lnTo>
                    <a:pt x="47" y="509"/>
                  </a:lnTo>
                  <a:lnTo>
                    <a:pt x="27" y="469"/>
                  </a:lnTo>
                  <a:lnTo>
                    <a:pt x="13" y="428"/>
                  </a:lnTo>
                  <a:lnTo>
                    <a:pt x="3" y="384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3" y="248"/>
                  </a:lnTo>
                  <a:lnTo>
                    <a:pt x="27" y="206"/>
                  </a:lnTo>
                  <a:lnTo>
                    <a:pt x="47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68"/>
            <p:cNvSpPr>
              <a:spLocks/>
            </p:cNvSpPr>
            <p:nvPr/>
          </p:nvSpPr>
          <p:spPr bwMode="auto">
            <a:xfrm>
              <a:off x="10048875" y="4395788"/>
              <a:ext cx="452438" cy="220663"/>
            </a:xfrm>
            <a:custGeom>
              <a:avLst/>
              <a:gdLst>
                <a:gd name="T0" fmla="*/ 2055 w 2844"/>
                <a:gd name="T1" fmla="*/ 0 h 1398"/>
                <a:gd name="T2" fmla="*/ 2070 w 2844"/>
                <a:gd name="T3" fmla="*/ 1 h 1398"/>
                <a:gd name="T4" fmla="*/ 2085 w 2844"/>
                <a:gd name="T5" fmla="*/ 7 h 1398"/>
                <a:gd name="T6" fmla="*/ 2098 w 2844"/>
                <a:gd name="T7" fmla="*/ 16 h 1398"/>
                <a:gd name="T8" fmla="*/ 2824 w 2844"/>
                <a:gd name="T9" fmla="*/ 685 h 1398"/>
                <a:gd name="T10" fmla="*/ 2835 w 2844"/>
                <a:gd name="T11" fmla="*/ 697 h 1398"/>
                <a:gd name="T12" fmla="*/ 2841 w 2844"/>
                <a:gd name="T13" fmla="*/ 712 h 1398"/>
                <a:gd name="T14" fmla="*/ 2844 w 2844"/>
                <a:gd name="T15" fmla="*/ 727 h 1398"/>
                <a:gd name="T16" fmla="*/ 2842 w 2844"/>
                <a:gd name="T17" fmla="*/ 743 h 1398"/>
                <a:gd name="T18" fmla="*/ 2837 w 2844"/>
                <a:gd name="T19" fmla="*/ 757 h 1398"/>
                <a:gd name="T20" fmla="*/ 2828 w 2844"/>
                <a:gd name="T21" fmla="*/ 770 h 1398"/>
                <a:gd name="T22" fmla="*/ 2815 w 2844"/>
                <a:gd name="T23" fmla="*/ 781 h 1398"/>
                <a:gd name="T24" fmla="*/ 2801 w 2844"/>
                <a:gd name="T25" fmla="*/ 787 h 1398"/>
                <a:gd name="T26" fmla="*/ 2785 w 2844"/>
                <a:gd name="T27" fmla="*/ 790 h 1398"/>
                <a:gd name="T28" fmla="*/ 2770 w 2844"/>
                <a:gd name="T29" fmla="*/ 789 h 1398"/>
                <a:gd name="T30" fmla="*/ 2756 w 2844"/>
                <a:gd name="T31" fmla="*/ 784 h 1398"/>
                <a:gd name="T32" fmla="*/ 2742 w 2844"/>
                <a:gd name="T33" fmla="*/ 775 h 1398"/>
                <a:gd name="T34" fmla="*/ 2061 w 2844"/>
                <a:gd name="T35" fmla="*/ 147 h 1398"/>
                <a:gd name="T36" fmla="*/ 1506 w 2844"/>
                <a:gd name="T37" fmla="*/ 758 h 1398"/>
                <a:gd name="T38" fmla="*/ 1796 w 2844"/>
                <a:gd name="T39" fmla="*/ 1050 h 1398"/>
                <a:gd name="T40" fmla="*/ 1806 w 2844"/>
                <a:gd name="T41" fmla="*/ 1063 h 1398"/>
                <a:gd name="T42" fmla="*/ 1812 w 2844"/>
                <a:gd name="T43" fmla="*/ 1078 h 1398"/>
                <a:gd name="T44" fmla="*/ 1814 w 2844"/>
                <a:gd name="T45" fmla="*/ 1093 h 1398"/>
                <a:gd name="T46" fmla="*/ 1812 w 2844"/>
                <a:gd name="T47" fmla="*/ 1108 h 1398"/>
                <a:gd name="T48" fmla="*/ 1806 w 2844"/>
                <a:gd name="T49" fmla="*/ 1123 h 1398"/>
                <a:gd name="T50" fmla="*/ 1796 w 2844"/>
                <a:gd name="T51" fmla="*/ 1136 h 1398"/>
                <a:gd name="T52" fmla="*/ 1783 w 2844"/>
                <a:gd name="T53" fmla="*/ 1146 h 1398"/>
                <a:gd name="T54" fmla="*/ 1769 w 2844"/>
                <a:gd name="T55" fmla="*/ 1152 h 1398"/>
                <a:gd name="T56" fmla="*/ 1753 w 2844"/>
                <a:gd name="T57" fmla="*/ 1154 h 1398"/>
                <a:gd name="T58" fmla="*/ 1738 w 2844"/>
                <a:gd name="T59" fmla="*/ 1152 h 1398"/>
                <a:gd name="T60" fmla="*/ 1724 w 2844"/>
                <a:gd name="T61" fmla="*/ 1146 h 1398"/>
                <a:gd name="T62" fmla="*/ 1711 w 2844"/>
                <a:gd name="T63" fmla="*/ 1136 h 1398"/>
                <a:gd name="T64" fmla="*/ 1088 w 2844"/>
                <a:gd name="T65" fmla="*/ 510 h 1398"/>
                <a:gd name="T66" fmla="*/ 100 w 2844"/>
                <a:gd name="T67" fmla="*/ 1382 h 1398"/>
                <a:gd name="T68" fmla="*/ 88 w 2844"/>
                <a:gd name="T69" fmla="*/ 1391 h 1398"/>
                <a:gd name="T70" fmla="*/ 75 w 2844"/>
                <a:gd name="T71" fmla="*/ 1397 h 1398"/>
                <a:gd name="T72" fmla="*/ 61 w 2844"/>
                <a:gd name="T73" fmla="*/ 1398 h 1398"/>
                <a:gd name="T74" fmla="*/ 44 w 2844"/>
                <a:gd name="T75" fmla="*/ 1396 h 1398"/>
                <a:gd name="T76" fmla="*/ 29 w 2844"/>
                <a:gd name="T77" fmla="*/ 1389 h 1398"/>
                <a:gd name="T78" fmla="*/ 15 w 2844"/>
                <a:gd name="T79" fmla="*/ 1377 h 1398"/>
                <a:gd name="T80" fmla="*/ 7 w 2844"/>
                <a:gd name="T81" fmla="*/ 1364 h 1398"/>
                <a:gd name="T82" fmla="*/ 1 w 2844"/>
                <a:gd name="T83" fmla="*/ 1349 h 1398"/>
                <a:gd name="T84" fmla="*/ 0 w 2844"/>
                <a:gd name="T85" fmla="*/ 1333 h 1398"/>
                <a:gd name="T86" fmla="*/ 3 w 2844"/>
                <a:gd name="T87" fmla="*/ 1318 h 1398"/>
                <a:gd name="T88" fmla="*/ 10 w 2844"/>
                <a:gd name="T89" fmla="*/ 1304 h 1398"/>
                <a:gd name="T90" fmla="*/ 21 w 2844"/>
                <a:gd name="T91" fmla="*/ 1292 h 1398"/>
                <a:gd name="T92" fmla="*/ 1051 w 2844"/>
                <a:gd name="T93" fmla="*/ 381 h 1398"/>
                <a:gd name="T94" fmla="*/ 1066 w 2844"/>
                <a:gd name="T95" fmla="*/ 370 h 1398"/>
                <a:gd name="T96" fmla="*/ 1082 w 2844"/>
                <a:gd name="T97" fmla="*/ 366 h 1398"/>
                <a:gd name="T98" fmla="*/ 1101 w 2844"/>
                <a:gd name="T99" fmla="*/ 367 h 1398"/>
                <a:gd name="T100" fmla="*/ 1118 w 2844"/>
                <a:gd name="T101" fmla="*/ 373 h 1398"/>
                <a:gd name="T102" fmla="*/ 1133 w 2844"/>
                <a:gd name="T103" fmla="*/ 384 h 1398"/>
                <a:gd name="T104" fmla="*/ 1420 w 2844"/>
                <a:gd name="T105" fmla="*/ 672 h 1398"/>
                <a:gd name="T106" fmla="*/ 2012 w 2844"/>
                <a:gd name="T107" fmla="*/ 20 h 1398"/>
                <a:gd name="T108" fmla="*/ 2024 w 2844"/>
                <a:gd name="T109" fmla="*/ 10 h 1398"/>
                <a:gd name="T110" fmla="*/ 2038 w 2844"/>
                <a:gd name="T111" fmla="*/ 3 h 1398"/>
                <a:gd name="T112" fmla="*/ 2055 w 2844"/>
                <a:gd name="T113" fmla="*/ 0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44" h="1398">
                  <a:moveTo>
                    <a:pt x="2055" y="0"/>
                  </a:moveTo>
                  <a:lnTo>
                    <a:pt x="2070" y="1"/>
                  </a:lnTo>
                  <a:lnTo>
                    <a:pt x="2085" y="7"/>
                  </a:lnTo>
                  <a:lnTo>
                    <a:pt x="2098" y="16"/>
                  </a:lnTo>
                  <a:lnTo>
                    <a:pt x="2824" y="685"/>
                  </a:lnTo>
                  <a:lnTo>
                    <a:pt x="2835" y="697"/>
                  </a:lnTo>
                  <a:lnTo>
                    <a:pt x="2841" y="712"/>
                  </a:lnTo>
                  <a:lnTo>
                    <a:pt x="2844" y="727"/>
                  </a:lnTo>
                  <a:lnTo>
                    <a:pt x="2842" y="743"/>
                  </a:lnTo>
                  <a:lnTo>
                    <a:pt x="2837" y="757"/>
                  </a:lnTo>
                  <a:lnTo>
                    <a:pt x="2828" y="770"/>
                  </a:lnTo>
                  <a:lnTo>
                    <a:pt x="2815" y="781"/>
                  </a:lnTo>
                  <a:lnTo>
                    <a:pt x="2801" y="787"/>
                  </a:lnTo>
                  <a:lnTo>
                    <a:pt x="2785" y="790"/>
                  </a:lnTo>
                  <a:lnTo>
                    <a:pt x="2770" y="789"/>
                  </a:lnTo>
                  <a:lnTo>
                    <a:pt x="2756" y="784"/>
                  </a:lnTo>
                  <a:lnTo>
                    <a:pt x="2742" y="775"/>
                  </a:lnTo>
                  <a:lnTo>
                    <a:pt x="2061" y="147"/>
                  </a:lnTo>
                  <a:lnTo>
                    <a:pt x="1506" y="758"/>
                  </a:lnTo>
                  <a:lnTo>
                    <a:pt x="1796" y="1050"/>
                  </a:lnTo>
                  <a:lnTo>
                    <a:pt x="1806" y="1063"/>
                  </a:lnTo>
                  <a:lnTo>
                    <a:pt x="1812" y="1078"/>
                  </a:lnTo>
                  <a:lnTo>
                    <a:pt x="1814" y="1093"/>
                  </a:lnTo>
                  <a:lnTo>
                    <a:pt x="1812" y="1108"/>
                  </a:lnTo>
                  <a:lnTo>
                    <a:pt x="1806" y="1123"/>
                  </a:lnTo>
                  <a:lnTo>
                    <a:pt x="1796" y="1136"/>
                  </a:lnTo>
                  <a:lnTo>
                    <a:pt x="1783" y="1146"/>
                  </a:lnTo>
                  <a:lnTo>
                    <a:pt x="1769" y="1152"/>
                  </a:lnTo>
                  <a:lnTo>
                    <a:pt x="1753" y="1154"/>
                  </a:lnTo>
                  <a:lnTo>
                    <a:pt x="1738" y="1152"/>
                  </a:lnTo>
                  <a:lnTo>
                    <a:pt x="1724" y="1146"/>
                  </a:lnTo>
                  <a:lnTo>
                    <a:pt x="1711" y="1136"/>
                  </a:lnTo>
                  <a:lnTo>
                    <a:pt x="1088" y="510"/>
                  </a:lnTo>
                  <a:lnTo>
                    <a:pt x="100" y="1382"/>
                  </a:lnTo>
                  <a:lnTo>
                    <a:pt x="88" y="1391"/>
                  </a:lnTo>
                  <a:lnTo>
                    <a:pt x="75" y="1397"/>
                  </a:lnTo>
                  <a:lnTo>
                    <a:pt x="61" y="1398"/>
                  </a:lnTo>
                  <a:lnTo>
                    <a:pt x="44" y="1396"/>
                  </a:lnTo>
                  <a:lnTo>
                    <a:pt x="29" y="1389"/>
                  </a:lnTo>
                  <a:lnTo>
                    <a:pt x="15" y="1377"/>
                  </a:lnTo>
                  <a:lnTo>
                    <a:pt x="7" y="1364"/>
                  </a:lnTo>
                  <a:lnTo>
                    <a:pt x="1" y="1349"/>
                  </a:lnTo>
                  <a:lnTo>
                    <a:pt x="0" y="1333"/>
                  </a:lnTo>
                  <a:lnTo>
                    <a:pt x="3" y="1318"/>
                  </a:lnTo>
                  <a:lnTo>
                    <a:pt x="10" y="1304"/>
                  </a:lnTo>
                  <a:lnTo>
                    <a:pt x="21" y="1292"/>
                  </a:lnTo>
                  <a:lnTo>
                    <a:pt x="1051" y="381"/>
                  </a:lnTo>
                  <a:lnTo>
                    <a:pt x="1066" y="370"/>
                  </a:lnTo>
                  <a:lnTo>
                    <a:pt x="1082" y="366"/>
                  </a:lnTo>
                  <a:lnTo>
                    <a:pt x="1101" y="367"/>
                  </a:lnTo>
                  <a:lnTo>
                    <a:pt x="1118" y="373"/>
                  </a:lnTo>
                  <a:lnTo>
                    <a:pt x="1133" y="384"/>
                  </a:lnTo>
                  <a:lnTo>
                    <a:pt x="1420" y="672"/>
                  </a:lnTo>
                  <a:lnTo>
                    <a:pt x="2012" y="20"/>
                  </a:lnTo>
                  <a:lnTo>
                    <a:pt x="2024" y="10"/>
                  </a:lnTo>
                  <a:lnTo>
                    <a:pt x="2038" y="3"/>
                  </a:lnTo>
                  <a:lnTo>
                    <a:pt x="20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69"/>
            <p:cNvSpPr>
              <a:spLocks/>
            </p:cNvSpPr>
            <p:nvPr/>
          </p:nvSpPr>
          <p:spPr bwMode="auto">
            <a:xfrm>
              <a:off x="9991725" y="4259263"/>
              <a:ext cx="557213" cy="444500"/>
            </a:xfrm>
            <a:custGeom>
              <a:avLst/>
              <a:gdLst>
                <a:gd name="T0" fmla="*/ 61 w 3509"/>
                <a:gd name="T1" fmla="*/ 0 h 2796"/>
                <a:gd name="T2" fmla="*/ 3449 w 3509"/>
                <a:gd name="T3" fmla="*/ 0 h 2796"/>
                <a:gd name="T4" fmla="*/ 3467 w 3509"/>
                <a:gd name="T5" fmla="*/ 4 h 2796"/>
                <a:gd name="T6" fmla="*/ 3484 w 3509"/>
                <a:gd name="T7" fmla="*/ 13 h 2796"/>
                <a:gd name="T8" fmla="*/ 3497 w 3509"/>
                <a:gd name="T9" fmla="*/ 26 h 2796"/>
                <a:gd name="T10" fmla="*/ 3506 w 3509"/>
                <a:gd name="T11" fmla="*/ 42 h 2796"/>
                <a:gd name="T12" fmla="*/ 3509 w 3509"/>
                <a:gd name="T13" fmla="*/ 61 h 2796"/>
                <a:gd name="T14" fmla="*/ 3509 w 3509"/>
                <a:gd name="T15" fmla="*/ 1884 h 2796"/>
                <a:gd name="T16" fmla="*/ 3506 w 3509"/>
                <a:gd name="T17" fmla="*/ 1903 h 2796"/>
                <a:gd name="T18" fmla="*/ 3497 w 3509"/>
                <a:gd name="T19" fmla="*/ 1921 h 2796"/>
                <a:gd name="T20" fmla="*/ 3484 w 3509"/>
                <a:gd name="T21" fmla="*/ 1933 h 2796"/>
                <a:gd name="T22" fmla="*/ 3467 w 3509"/>
                <a:gd name="T23" fmla="*/ 1942 h 2796"/>
                <a:gd name="T24" fmla="*/ 3449 w 3509"/>
                <a:gd name="T25" fmla="*/ 1945 h 2796"/>
                <a:gd name="T26" fmla="*/ 3430 w 3509"/>
                <a:gd name="T27" fmla="*/ 1942 h 2796"/>
                <a:gd name="T28" fmla="*/ 3413 w 3509"/>
                <a:gd name="T29" fmla="*/ 1933 h 2796"/>
                <a:gd name="T30" fmla="*/ 3400 w 3509"/>
                <a:gd name="T31" fmla="*/ 1921 h 2796"/>
                <a:gd name="T32" fmla="*/ 3391 w 3509"/>
                <a:gd name="T33" fmla="*/ 1903 h 2796"/>
                <a:gd name="T34" fmla="*/ 3388 w 3509"/>
                <a:gd name="T35" fmla="*/ 1884 h 2796"/>
                <a:gd name="T36" fmla="*/ 3388 w 3509"/>
                <a:gd name="T37" fmla="*/ 122 h 2796"/>
                <a:gd name="T38" fmla="*/ 121 w 3509"/>
                <a:gd name="T39" fmla="*/ 122 h 2796"/>
                <a:gd name="T40" fmla="*/ 121 w 3509"/>
                <a:gd name="T41" fmla="*/ 2674 h 2796"/>
                <a:gd name="T42" fmla="*/ 1634 w 3509"/>
                <a:gd name="T43" fmla="*/ 2674 h 2796"/>
                <a:gd name="T44" fmla="*/ 1652 w 3509"/>
                <a:gd name="T45" fmla="*/ 2678 h 2796"/>
                <a:gd name="T46" fmla="*/ 1669 w 3509"/>
                <a:gd name="T47" fmla="*/ 2687 h 2796"/>
                <a:gd name="T48" fmla="*/ 1682 w 3509"/>
                <a:gd name="T49" fmla="*/ 2700 h 2796"/>
                <a:gd name="T50" fmla="*/ 1691 w 3509"/>
                <a:gd name="T51" fmla="*/ 2716 h 2796"/>
                <a:gd name="T52" fmla="*/ 1694 w 3509"/>
                <a:gd name="T53" fmla="*/ 2735 h 2796"/>
                <a:gd name="T54" fmla="*/ 1691 w 3509"/>
                <a:gd name="T55" fmla="*/ 2754 h 2796"/>
                <a:gd name="T56" fmla="*/ 1682 w 3509"/>
                <a:gd name="T57" fmla="*/ 2770 h 2796"/>
                <a:gd name="T58" fmla="*/ 1669 w 3509"/>
                <a:gd name="T59" fmla="*/ 2784 h 2796"/>
                <a:gd name="T60" fmla="*/ 1652 w 3509"/>
                <a:gd name="T61" fmla="*/ 2793 h 2796"/>
                <a:gd name="T62" fmla="*/ 1634 w 3509"/>
                <a:gd name="T63" fmla="*/ 2796 h 2796"/>
                <a:gd name="T64" fmla="*/ 61 w 3509"/>
                <a:gd name="T65" fmla="*/ 2796 h 2796"/>
                <a:gd name="T66" fmla="*/ 42 w 3509"/>
                <a:gd name="T67" fmla="*/ 2793 h 2796"/>
                <a:gd name="T68" fmla="*/ 25 w 3509"/>
                <a:gd name="T69" fmla="*/ 2784 h 2796"/>
                <a:gd name="T70" fmla="*/ 12 w 3509"/>
                <a:gd name="T71" fmla="*/ 2770 h 2796"/>
                <a:gd name="T72" fmla="*/ 3 w 3509"/>
                <a:gd name="T73" fmla="*/ 2754 h 2796"/>
                <a:gd name="T74" fmla="*/ 0 w 3509"/>
                <a:gd name="T75" fmla="*/ 2735 h 2796"/>
                <a:gd name="T76" fmla="*/ 0 w 3509"/>
                <a:gd name="T77" fmla="*/ 61 h 2796"/>
                <a:gd name="T78" fmla="*/ 3 w 3509"/>
                <a:gd name="T79" fmla="*/ 42 h 2796"/>
                <a:gd name="T80" fmla="*/ 12 w 3509"/>
                <a:gd name="T81" fmla="*/ 26 h 2796"/>
                <a:gd name="T82" fmla="*/ 25 w 3509"/>
                <a:gd name="T83" fmla="*/ 13 h 2796"/>
                <a:gd name="T84" fmla="*/ 42 w 3509"/>
                <a:gd name="T85" fmla="*/ 4 h 2796"/>
                <a:gd name="T86" fmla="*/ 61 w 3509"/>
                <a:gd name="T87" fmla="*/ 0 h 2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09" h="2796">
                  <a:moveTo>
                    <a:pt x="61" y="0"/>
                  </a:moveTo>
                  <a:lnTo>
                    <a:pt x="3449" y="0"/>
                  </a:lnTo>
                  <a:lnTo>
                    <a:pt x="3467" y="4"/>
                  </a:lnTo>
                  <a:lnTo>
                    <a:pt x="3484" y="13"/>
                  </a:lnTo>
                  <a:lnTo>
                    <a:pt x="3497" y="26"/>
                  </a:lnTo>
                  <a:lnTo>
                    <a:pt x="3506" y="42"/>
                  </a:lnTo>
                  <a:lnTo>
                    <a:pt x="3509" y="61"/>
                  </a:lnTo>
                  <a:lnTo>
                    <a:pt x="3509" y="1884"/>
                  </a:lnTo>
                  <a:lnTo>
                    <a:pt x="3506" y="1903"/>
                  </a:lnTo>
                  <a:lnTo>
                    <a:pt x="3497" y="1921"/>
                  </a:lnTo>
                  <a:lnTo>
                    <a:pt x="3484" y="1933"/>
                  </a:lnTo>
                  <a:lnTo>
                    <a:pt x="3467" y="1942"/>
                  </a:lnTo>
                  <a:lnTo>
                    <a:pt x="3449" y="1945"/>
                  </a:lnTo>
                  <a:lnTo>
                    <a:pt x="3430" y="1942"/>
                  </a:lnTo>
                  <a:lnTo>
                    <a:pt x="3413" y="1933"/>
                  </a:lnTo>
                  <a:lnTo>
                    <a:pt x="3400" y="1921"/>
                  </a:lnTo>
                  <a:lnTo>
                    <a:pt x="3391" y="1903"/>
                  </a:lnTo>
                  <a:lnTo>
                    <a:pt x="3388" y="1884"/>
                  </a:lnTo>
                  <a:lnTo>
                    <a:pt x="3388" y="122"/>
                  </a:lnTo>
                  <a:lnTo>
                    <a:pt x="121" y="122"/>
                  </a:lnTo>
                  <a:lnTo>
                    <a:pt x="121" y="2674"/>
                  </a:lnTo>
                  <a:lnTo>
                    <a:pt x="1634" y="2674"/>
                  </a:lnTo>
                  <a:lnTo>
                    <a:pt x="1652" y="2678"/>
                  </a:lnTo>
                  <a:lnTo>
                    <a:pt x="1669" y="2687"/>
                  </a:lnTo>
                  <a:lnTo>
                    <a:pt x="1682" y="2700"/>
                  </a:lnTo>
                  <a:lnTo>
                    <a:pt x="1691" y="2716"/>
                  </a:lnTo>
                  <a:lnTo>
                    <a:pt x="1694" y="2735"/>
                  </a:lnTo>
                  <a:lnTo>
                    <a:pt x="1691" y="2754"/>
                  </a:lnTo>
                  <a:lnTo>
                    <a:pt x="1682" y="2770"/>
                  </a:lnTo>
                  <a:lnTo>
                    <a:pt x="1669" y="2784"/>
                  </a:lnTo>
                  <a:lnTo>
                    <a:pt x="1652" y="2793"/>
                  </a:lnTo>
                  <a:lnTo>
                    <a:pt x="1634" y="2796"/>
                  </a:lnTo>
                  <a:lnTo>
                    <a:pt x="61" y="2796"/>
                  </a:lnTo>
                  <a:lnTo>
                    <a:pt x="42" y="2793"/>
                  </a:lnTo>
                  <a:lnTo>
                    <a:pt x="25" y="2784"/>
                  </a:lnTo>
                  <a:lnTo>
                    <a:pt x="12" y="2770"/>
                  </a:lnTo>
                  <a:lnTo>
                    <a:pt x="3" y="2754"/>
                  </a:lnTo>
                  <a:lnTo>
                    <a:pt x="0" y="2735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/>
          <p:cNvGrpSpPr/>
          <p:nvPr/>
        </p:nvGrpSpPr>
        <p:grpSpPr>
          <a:xfrm>
            <a:off x="9085409" y="4249738"/>
            <a:ext cx="560388" cy="519112"/>
            <a:chOff x="9090025" y="4249738"/>
            <a:chExt cx="56038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7" name="Freeform 274"/>
            <p:cNvSpPr>
              <a:spLocks noEditPoints="1"/>
            </p:cNvSpPr>
            <p:nvPr/>
          </p:nvSpPr>
          <p:spPr bwMode="auto">
            <a:xfrm>
              <a:off x="9390063" y="4548188"/>
              <a:ext cx="250825" cy="220662"/>
            </a:xfrm>
            <a:custGeom>
              <a:avLst/>
              <a:gdLst>
                <a:gd name="T0" fmla="*/ 1062 w 1585"/>
                <a:gd name="T1" fmla="*/ 133 h 1391"/>
                <a:gd name="T2" fmla="*/ 961 w 1585"/>
                <a:gd name="T3" fmla="*/ 190 h 1391"/>
                <a:gd name="T4" fmla="*/ 884 w 1585"/>
                <a:gd name="T5" fmla="*/ 275 h 1391"/>
                <a:gd name="T6" fmla="*/ 792 w 1585"/>
                <a:gd name="T7" fmla="*/ 464 h 1391"/>
                <a:gd name="T8" fmla="*/ 701 w 1585"/>
                <a:gd name="T9" fmla="*/ 275 h 1391"/>
                <a:gd name="T10" fmla="*/ 624 w 1585"/>
                <a:gd name="T11" fmla="*/ 190 h 1391"/>
                <a:gd name="T12" fmla="*/ 523 w 1585"/>
                <a:gd name="T13" fmla="*/ 134 h 1391"/>
                <a:gd name="T14" fmla="*/ 403 w 1585"/>
                <a:gd name="T15" fmla="*/ 124 h 1391"/>
                <a:gd name="T16" fmla="*/ 292 w 1585"/>
                <a:gd name="T17" fmla="*/ 162 h 1391"/>
                <a:gd name="T18" fmla="*/ 207 w 1585"/>
                <a:gd name="T19" fmla="*/ 235 h 1391"/>
                <a:gd name="T20" fmla="*/ 151 w 1585"/>
                <a:gd name="T21" fmla="*/ 332 h 1391"/>
                <a:gd name="T22" fmla="*/ 124 w 1585"/>
                <a:gd name="T23" fmla="*/ 442 h 1391"/>
                <a:gd name="T24" fmla="*/ 122 w 1585"/>
                <a:gd name="T25" fmla="*/ 458 h 1391"/>
                <a:gd name="T26" fmla="*/ 124 w 1585"/>
                <a:gd name="T27" fmla="*/ 507 h 1391"/>
                <a:gd name="T28" fmla="*/ 152 w 1585"/>
                <a:gd name="T29" fmla="*/ 616 h 1391"/>
                <a:gd name="T30" fmla="*/ 235 w 1585"/>
                <a:gd name="T31" fmla="*/ 764 h 1391"/>
                <a:gd name="T32" fmla="*/ 792 w 1585"/>
                <a:gd name="T33" fmla="*/ 1254 h 1391"/>
                <a:gd name="T34" fmla="*/ 1349 w 1585"/>
                <a:gd name="T35" fmla="*/ 764 h 1391"/>
                <a:gd name="T36" fmla="*/ 1433 w 1585"/>
                <a:gd name="T37" fmla="*/ 616 h 1391"/>
                <a:gd name="T38" fmla="*/ 1460 w 1585"/>
                <a:gd name="T39" fmla="*/ 507 h 1391"/>
                <a:gd name="T40" fmla="*/ 1462 w 1585"/>
                <a:gd name="T41" fmla="*/ 457 h 1391"/>
                <a:gd name="T42" fmla="*/ 1456 w 1585"/>
                <a:gd name="T43" fmla="*/ 409 h 1391"/>
                <a:gd name="T44" fmla="*/ 1419 w 1585"/>
                <a:gd name="T45" fmla="*/ 300 h 1391"/>
                <a:gd name="T46" fmla="*/ 1353 w 1585"/>
                <a:gd name="T47" fmla="*/ 208 h 1391"/>
                <a:gd name="T48" fmla="*/ 1258 w 1585"/>
                <a:gd name="T49" fmla="*/ 145 h 1391"/>
                <a:gd name="T50" fmla="*/ 1139 w 1585"/>
                <a:gd name="T51" fmla="*/ 121 h 1391"/>
                <a:gd name="T52" fmla="*/ 540 w 1585"/>
                <a:gd name="T53" fmla="*/ 12 h 1391"/>
                <a:gd name="T54" fmla="*/ 664 w 1585"/>
                <a:gd name="T55" fmla="*/ 69 h 1391"/>
                <a:gd name="T56" fmla="*/ 765 w 1585"/>
                <a:gd name="T57" fmla="*/ 160 h 1391"/>
                <a:gd name="T58" fmla="*/ 850 w 1585"/>
                <a:gd name="T59" fmla="*/ 127 h 1391"/>
                <a:gd name="T60" fmla="*/ 960 w 1585"/>
                <a:gd name="T61" fmla="*/ 46 h 1391"/>
                <a:gd name="T62" fmla="*/ 1091 w 1585"/>
                <a:gd name="T63" fmla="*/ 3 h 1391"/>
                <a:gd name="T64" fmla="*/ 1242 w 1585"/>
                <a:gd name="T65" fmla="*/ 12 h 1391"/>
                <a:gd name="T66" fmla="*/ 1380 w 1585"/>
                <a:gd name="T67" fmla="*/ 73 h 1391"/>
                <a:gd name="T68" fmla="*/ 1488 w 1585"/>
                <a:gd name="T69" fmla="*/ 178 h 1391"/>
                <a:gd name="T70" fmla="*/ 1559 w 1585"/>
                <a:gd name="T71" fmla="*/ 318 h 1391"/>
                <a:gd name="T72" fmla="*/ 1583 w 1585"/>
                <a:gd name="T73" fmla="*/ 437 h 1391"/>
                <a:gd name="T74" fmla="*/ 1584 w 1585"/>
                <a:gd name="T75" fmla="*/ 494 h 1391"/>
                <a:gd name="T76" fmla="*/ 1567 w 1585"/>
                <a:gd name="T77" fmla="*/ 592 h 1391"/>
                <a:gd name="T78" fmla="*/ 1502 w 1585"/>
                <a:gd name="T79" fmla="*/ 756 h 1391"/>
                <a:gd name="T80" fmla="*/ 1393 w 1585"/>
                <a:gd name="T81" fmla="*/ 899 h 1391"/>
                <a:gd name="T82" fmla="*/ 824 w 1585"/>
                <a:gd name="T83" fmla="*/ 1383 h 1391"/>
                <a:gd name="T84" fmla="*/ 775 w 1585"/>
                <a:gd name="T85" fmla="*/ 1389 h 1391"/>
                <a:gd name="T86" fmla="*/ 237 w 1585"/>
                <a:gd name="T87" fmla="*/ 941 h 1391"/>
                <a:gd name="T88" fmla="*/ 115 w 1585"/>
                <a:gd name="T89" fmla="*/ 805 h 1391"/>
                <a:gd name="T90" fmla="*/ 33 w 1585"/>
                <a:gd name="T91" fmla="*/ 648 h 1391"/>
                <a:gd name="T92" fmla="*/ 3 w 1585"/>
                <a:gd name="T93" fmla="*/ 522 h 1391"/>
                <a:gd name="T94" fmla="*/ 1 w 1585"/>
                <a:gd name="T95" fmla="*/ 451 h 1391"/>
                <a:gd name="T96" fmla="*/ 12 w 1585"/>
                <a:gd name="T97" fmla="*/ 371 h 1391"/>
                <a:gd name="T98" fmla="*/ 68 w 1585"/>
                <a:gd name="T99" fmla="*/ 221 h 1391"/>
                <a:gd name="T100" fmla="*/ 165 w 1585"/>
                <a:gd name="T101" fmla="*/ 104 h 1391"/>
                <a:gd name="T102" fmla="*/ 294 w 1585"/>
                <a:gd name="T103" fmla="*/ 27 h 1391"/>
                <a:gd name="T104" fmla="*/ 446 w 1585"/>
                <a:gd name="T10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391">
                  <a:moveTo>
                    <a:pt x="1139" y="121"/>
                  </a:moveTo>
                  <a:lnTo>
                    <a:pt x="1100" y="124"/>
                  </a:lnTo>
                  <a:lnTo>
                    <a:pt x="1062" y="133"/>
                  </a:lnTo>
                  <a:lnTo>
                    <a:pt x="1026" y="148"/>
                  </a:lnTo>
                  <a:lnTo>
                    <a:pt x="992" y="166"/>
                  </a:lnTo>
                  <a:lnTo>
                    <a:pt x="961" y="190"/>
                  </a:lnTo>
                  <a:lnTo>
                    <a:pt x="933" y="216"/>
                  </a:lnTo>
                  <a:lnTo>
                    <a:pt x="907" y="244"/>
                  </a:lnTo>
                  <a:lnTo>
                    <a:pt x="884" y="275"/>
                  </a:lnTo>
                  <a:lnTo>
                    <a:pt x="864" y="308"/>
                  </a:lnTo>
                  <a:lnTo>
                    <a:pt x="848" y="340"/>
                  </a:lnTo>
                  <a:lnTo>
                    <a:pt x="792" y="464"/>
                  </a:lnTo>
                  <a:lnTo>
                    <a:pt x="736" y="340"/>
                  </a:lnTo>
                  <a:lnTo>
                    <a:pt x="720" y="308"/>
                  </a:lnTo>
                  <a:lnTo>
                    <a:pt x="701" y="275"/>
                  </a:lnTo>
                  <a:lnTo>
                    <a:pt x="678" y="245"/>
                  </a:lnTo>
                  <a:lnTo>
                    <a:pt x="652" y="216"/>
                  </a:lnTo>
                  <a:lnTo>
                    <a:pt x="624" y="190"/>
                  </a:lnTo>
                  <a:lnTo>
                    <a:pt x="592" y="167"/>
                  </a:lnTo>
                  <a:lnTo>
                    <a:pt x="558" y="148"/>
                  </a:lnTo>
                  <a:lnTo>
                    <a:pt x="523" y="134"/>
                  </a:lnTo>
                  <a:lnTo>
                    <a:pt x="485" y="124"/>
                  </a:lnTo>
                  <a:lnTo>
                    <a:pt x="446" y="121"/>
                  </a:lnTo>
                  <a:lnTo>
                    <a:pt x="403" y="124"/>
                  </a:lnTo>
                  <a:lnTo>
                    <a:pt x="363" y="132"/>
                  </a:lnTo>
                  <a:lnTo>
                    <a:pt x="325" y="145"/>
                  </a:lnTo>
                  <a:lnTo>
                    <a:pt x="292" y="162"/>
                  </a:lnTo>
                  <a:lnTo>
                    <a:pt x="260" y="184"/>
                  </a:lnTo>
                  <a:lnTo>
                    <a:pt x="232" y="208"/>
                  </a:lnTo>
                  <a:lnTo>
                    <a:pt x="207" y="235"/>
                  </a:lnTo>
                  <a:lnTo>
                    <a:pt x="184" y="266"/>
                  </a:lnTo>
                  <a:lnTo>
                    <a:pt x="166" y="298"/>
                  </a:lnTo>
                  <a:lnTo>
                    <a:pt x="151" y="332"/>
                  </a:lnTo>
                  <a:lnTo>
                    <a:pt x="139" y="368"/>
                  </a:lnTo>
                  <a:lnTo>
                    <a:pt x="130" y="405"/>
                  </a:lnTo>
                  <a:lnTo>
                    <a:pt x="124" y="442"/>
                  </a:lnTo>
                  <a:lnTo>
                    <a:pt x="123" y="448"/>
                  </a:lnTo>
                  <a:lnTo>
                    <a:pt x="122" y="450"/>
                  </a:lnTo>
                  <a:lnTo>
                    <a:pt x="122" y="458"/>
                  </a:lnTo>
                  <a:lnTo>
                    <a:pt x="122" y="470"/>
                  </a:lnTo>
                  <a:lnTo>
                    <a:pt x="122" y="487"/>
                  </a:lnTo>
                  <a:lnTo>
                    <a:pt x="124" y="507"/>
                  </a:lnTo>
                  <a:lnTo>
                    <a:pt x="129" y="533"/>
                  </a:lnTo>
                  <a:lnTo>
                    <a:pt x="135" y="562"/>
                  </a:lnTo>
                  <a:lnTo>
                    <a:pt x="152" y="616"/>
                  </a:lnTo>
                  <a:lnTo>
                    <a:pt x="173" y="668"/>
                  </a:lnTo>
                  <a:lnTo>
                    <a:pt x="202" y="717"/>
                  </a:lnTo>
                  <a:lnTo>
                    <a:pt x="235" y="764"/>
                  </a:lnTo>
                  <a:lnTo>
                    <a:pt x="273" y="809"/>
                  </a:lnTo>
                  <a:lnTo>
                    <a:pt x="318" y="850"/>
                  </a:lnTo>
                  <a:lnTo>
                    <a:pt x="792" y="1254"/>
                  </a:lnTo>
                  <a:lnTo>
                    <a:pt x="1267" y="850"/>
                  </a:lnTo>
                  <a:lnTo>
                    <a:pt x="1311" y="809"/>
                  </a:lnTo>
                  <a:lnTo>
                    <a:pt x="1349" y="764"/>
                  </a:lnTo>
                  <a:lnTo>
                    <a:pt x="1383" y="717"/>
                  </a:lnTo>
                  <a:lnTo>
                    <a:pt x="1411" y="668"/>
                  </a:lnTo>
                  <a:lnTo>
                    <a:pt x="1433" y="616"/>
                  </a:lnTo>
                  <a:lnTo>
                    <a:pt x="1449" y="562"/>
                  </a:lnTo>
                  <a:lnTo>
                    <a:pt x="1456" y="532"/>
                  </a:lnTo>
                  <a:lnTo>
                    <a:pt x="1460" y="507"/>
                  </a:lnTo>
                  <a:lnTo>
                    <a:pt x="1462" y="486"/>
                  </a:lnTo>
                  <a:lnTo>
                    <a:pt x="1462" y="469"/>
                  </a:lnTo>
                  <a:lnTo>
                    <a:pt x="1462" y="457"/>
                  </a:lnTo>
                  <a:lnTo>
                    <a:pt x="1462" y="449"/>
                  </a:lnTo>
                  <a:lnTo>
                    <a:pt x="1461" y="447"/>
                  </a:lnTo>
                  <a:lnTo>
                    <a:pt x="1456" y="409"/>
                  </a:lnTo>
                  <a:lnTo>
                    <a:pt x="1447" y="371"/>
                  </a:lnTo>
                  <a:lnTo>
                    <a:pt x="1435" y="335"/>
                  </a:lnTo>
                  <a:lnTo>
                    <a:pt x="1419" y="300"/>
                  </a:lnTo>
                  <a:lnTo>
                    <a:pt x="1400" y="268"/>
                  </a:lnTo>
                  <a:lnTo>
                    <a:pt x="1379" y="236"/>
                  </a:lnTo>
                  <a:lnTo>
                    <a:pt x="1353" y="208"/>
                  </a:lnTo>
                  <a:lnTo>
                    <a:pt x="1324" y="184"/>
                  </a:lnTo>
                  <a:lnTo>
                    <a:pt x="1293" y="162"/>
                  </a:lnTo>
                  <a:lnTo>
                    <a:pt x="1258" y="145"/>
                  </a:lnTo>
                  <a:lnTo>
                    <a:pt x="1221" y="132"/>
                  </a:lnTo>
                  <a:lnTo>
                    <a:pt x="1181" y="124"/>
                  </a:lnTo>
                  <a:lnTo>
                    <a:pt x="1139" y="121"/>
                  </a:lnTo>
                  <a:close/>
                  <a:moveTo>
                    <a:pt x="446" y="0"/>
                  </a:moveTo>
                  <a:lnTo>
                    <a:pt x="493" y="3"/>
                  </a:lnTo>
                  <a:lnTo>
                    <a:pt x="540" y="12"/>
                  </a:lnTo>
                  <a:lnTo>
                    <a:pt x="583" y="27"/>
                  </a:lnTo>
                  <a:lnTo>
                    <a:pt x="625" y="46"/>
                  </a:lnTo>
                  <a:lnTo>
                    <a:pt x="664" y="69"/>
                  </a:lnTo>
                  <a:lnTo>
                    <a:pt x="701" y="97"/>
                  </a:lnTo>
                  <a:lnTo>
                    <a:pt x="734" y="127"/>
                  </a:lnTo>
                  <a:lnTo>
                    <a:pt x="765" y="160"/>
                  </a:lnTo>
                  <a:lnTo>
                    <a:pt x="792" y="194"/>
                  </a:lnTo>
                  <a:lnTo>
                    <a:pt x="820" y="160"/>
                  </a:lnTo>
                  <a:lnTo>
                    <a:pt x="850" y="127"/>
                  </a:lnTo>
                  <a:lnTo>
                    <a:pt x="884" y="97"/>
                  </a:lnTo>
                  <a:lnTo>
                    <a:pt x="921" y="69"/>
                  </a:lnTo>
                  <a:lnTo>
                    <a:pt x="960" y="46"/>
                  </a:lnTo>
                  <a:lnTo>
                    <a:pt x="1001" y="27"/>
                  </a:lnTo>
                  <a:lnTo>
                    <a:pt x="1044" y="12"/>
                  </a:lnTo>
                  <a:lnTo>
                    <a:pt x="1091" y="3"/>
                  </a:lnTo>
                  <a:lnTo>
                    <a:pt x="1139" y="0"/>
                  </a:lnTo>
                  <a:lnTo>
                    <a:pt x="1191" y="3"/>
                  </a:lnTo>
                  <a:lnTo>
                    <a:pt x="1242" y="12"/>
                  </a:lnTo>
                  <a:lnTo>
                    <a:pt x="1291" y="27"/>
                  </a:lnTo>
                  <a:lnTo>
                    <a:pt x="1336" y="48"/>
                  </a:lnTo>
                  <a:lnTo>
                    <a:pt x="1380" y="73"/>
                  </a:lnTo>
                  <a:lnTo>
                    <a:pt x="1420" y="104"/>
                  </a:lnTo>
                  <a:lnTo>
                    <a:pt x="1456" y="139"/>
                  </a:lnTo>
                  <a:lnTo>
                    <a:pt x="1488" y="178"/>
                  </a:lnTo>
                  <a:lnTo>
                    <a:pt x="1516" y="221"/>
                  </a:lnTo>
                  <a:lnTo>
                    <a:pt x="1540" y="268"/>
                  </a:lnTo>
                  <a:lnTo>
                    <a:pt x="1559" y="318"/>
                  </a:lnTo>
                  <a:lnTo>
                    <a:pt x="1573" y="371"/>
                  </a:lnTo>
                  <a:lnTo>
                    <a:pt x="1581" y="427"/>
                  </a:lnTo>
                  <a:lnTo>
                    <a:pt x="1583" y="437"/>
                  </a:lnTo>
                  <a:lnTo>
                    <a:pt x="1584" y="451"/>
                  </a:lnTo>
                  <a:lnTo>
                    <a:pt x="1585" y="471"/>
                  </a:lnTo>
                  <a:lnTo>
                    <a:pt x="1584" y="494"/>
                  </a:lnTo>
                  <a:lnTo>
                    <a:pt x="1581" y="522"/>
                  </a:lnTo>
                  <a:lnTo>
                    <a:pt x="1576" y="555"/>
                  </a:lnTo>
                  <a:lnTo>
                    <a:pt x="1567" y="592"/>
                  </a:lnTo>
                  <a:lnTo>
                    <a:pt x="1551" y="648"/>
                  </a:lnTo>
                  <a:lnTo>
                    <a:pt x="1529" y="703"/>
                  </a:lnTo>
                  <a:lnTo>
                    <a:pt x="1502" y="756"/>
                  </a:lnTo>
                  <a:lnTo>
                    <a:pt x="1470" y="805"/>
                  </a:lnTo>
                  <a:lnTo>
                    <a:pt x="1434" y="854"/>
                  </a:lnTo>
                  <a:lnTo>
                    <a:pt x="1393" y="899"/>
                  </a:lnTo>
                  <a:lnTo>
                    <a:pt x="1347" y="941"/>
                  </a:lnTo>
                  <a:lnTo>
                    <a:pt x="839" y="1374"/>
                  </a:lnTo>
                  <a:lnTo>
                    <a:pt x="824" y="1383"/>
                  </a:lnTo>
                  <a:lnTo>
                    <a:pt x="809" y="1389"/>
                  </a:lnTo>
                  <a:lnTo>
                    <a:pt x="792" y="1391"/>
                  </a:lnTo>
                  <a:lnTo>
                    <a:pt x="775" y="1389"/>
                  </a:lnTo>
                  <a:lnTo>
                    <a:pt x="760" y="1383"/>
                  </a:lnTo>
                  <a:lnTo>
                    <a:pt x="745" y="1373"/>
                  </a:lnTo>
                  <a:lnTo>
                    <a:pt x="237" y="941"/>
                  </a:lnTo>
                  <a:lnTo>
                    <a:pt x="192" y="899"/>
                  </a:lnTo>
                  <a:lnTo>
                    <a:pt x="151" y="854"/>
                  </a:lnTo>
                  <a:lnTo>
                    <a:pt x="115" y="805"/>
                  </a:lnTo>
                  <a:lnTo>
                    <a:pt x="82" y="756"/>
                  </a:lnTo>
                  <a:lnTo>
                    <a:pt x="55" y="703"/>
                  </a:lnTo>
                  <a:lnTo>
                    <a:pt x="33" y="648"/>
                  </a:lnTo>
                  <a:lnTo>
                    <a:pt x="16" y="592"/>
                  </a:lnTo>
                  <a:lnTo>
                    <a:pt x="8" y="555"/>
                  </a:lnTo>
                  <a:lnTo>
                    <a:pt x="3" y="522"/>
                  </a:lnTo>
                  <a:lnTo>
                    <a:pt x="1" y="494"/>
                  </a:lnTo>
                  <a:lnTo>
                    <a:pt x="0" y="471"/>
                  </a:lnTo>
                  <a:lnTo>
                    <a:pt x="1" y="451"/>
                  </a:lnTo>
                  <a:lnTo>
                    <a:pt x="2" y="437"/>
                  </a:lnTo>
                  <a:lnTo>
                    <a:pt x="3" y="427"/>
                  </a:lnTo>
                  <a:lnTo>
                    <a:pt x="12" y="371"/>
                  </a:lnTo>
                  <a:lnTo>
                    <a:pt x="25" y="318"/>
                  </a:lnTo>
                  <a:lnTo>
                    <a:pt x="44" y="268"/>
                  </a:lnTo>
                  <a:lnTo>
                    <a:pt x="68" y="221"/>
                  </a:lnTo>
                  <a:lnTo>
                    <a:pt x="96" y="178"/>
                  </a:lnTo>
                  <a:lnTo>
                    <a:pt x="129" y="139"/>
                  </a:lnTo>
                  <a:lnTo>
                    <a:pt x="165" y="104"/>
                  </a:lnTo>
                  <a:lnTo>
                    <a:pt x="205" y="73"/>
                  </a:lnTo>
                  <a:lnTo>
                    <a:pt x="248" y="48"/>
                  </a:lnTo>
                  <a:lnTo>
                    <a:pt x="294" y="27"/>
                  </a:lnTo>
                  <a:lnTo>
                    <a:pt x="343" y="12"/>
                  </a:lnTo>
                  <a:lnTo>
                    <a:pt x="392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75"/>
            <p:cNvSpPr>
              <a:spLocks noEditPoints="1"/>
            </p:cNvSpPr>
            <p:nvPr/>
          </p:nvSpPr>
          <p:spPr bwMode="auto">
            <a:xfrm>
              <a:off x="9191625" y="4327525"/>
              <a:ext cx="106363" cy="106362"/>
            </a:xfrm>
            <a:custGeom>
              <a:avLst/>
              <a:gdLst>
                <a:gd name="T0" fmla="*/ 303 w 678"/>
                <a:gd name="T1" fmla="*/ 125 h 675"/>
                <a:gd name="T2" fmla="*/ 239 w 678"/>
                <a:gd name="T3" fmla="*/ 146 h 675"/>
                <a:gd name="T4" fmla="*/ 185 w 678"/>
                <a:gd name="T5" fmla="*/ 185 h 675"/>
                <a:gd name="T6" fmla="*/ 146 w 678"/>
                <a:gd name="T7" fmla="*/ 239 h 675"/>
                <a:gd name="T8" fmla="*/ 124 w 678"/>
                <a:gd name="T9" fmla="*/ 303 h 675"/>
                <a:gd name="T10" fmla="*/ 124 w 678"/>
                <a:gd name="T11" fmla="*/ 373 h 675"/>
                <a:gd name="T12" fmla="*/ 146 w 678"/>
                <a:gd name="T13" fmla="*/ 438 h 675"/>
                <a:gd name="T14" fmla="*/ 185 w 678"/>
                <a:gd name="T15" fmla="*/ 490 h 675"/>
                <a:gd name="T16" fmla="*/ 239 w 678"/>
                <a:gd name="T17" fmla="*/ 530 h 675"/>
                <a:gd name="T18" fmla="*/ 303 w 678"/>
                <a:gd name="T19" fmla="*/ 552 h 675"/>
                <a:gd name="T20" fmla="*/ 374 w 678"/>
                <a:gd name="T21" fmla="*/ 552 h 675"/>
                <a:gd name="T22" fmla="*/ 439 w 678"/>
                <a:gd name="T23" fmla="*/ 530 h 675"/>
                <a:gd name="T24" fmla="*/ 492 w 678"/>
                <a:gd name="T25" fmla="*/ 490 h 675"/>
                <a:gd name="T26" fmla="*/ 532 w 678"/>
                <a:gd name="T27" fmla="*/ 438 h 675"/>
                <a:gd name="T28" fmla="*/ 554 w 678"/>
                <a:gd name="T29" fmla="*/ 373 h 675"/>
                <a:gd name="T30" fmla="*/ 554 w 678"/>
                <a:gd name="T31" fmla="*/ 303 h 675"/>
                <a:gd name="T32" fmla="*/ 532 w 678"/>
                <a:gd name="T33" fmla="*/ 239 h 675"/>
                <a:gd name="T34" fmla="*/ 492 w 678"/>
                <a:gd name="T35" fmla="*/ 185 h 675"/>
                <a:gd name="T36" fmla="*/ 439 w 678"/>
                <a:gd name="T37" fmla="*/ 146 h 675"/>
                <a:gd name="T38" fmla="*/ 374 w 678"/>
                <a:gd name="T39" fmla="*/ 125 h 675"/>
                <a:gd name="T40" fmla="*/ 339 w 678"/>
                <a:gd name="T41" fmla="*/ 0 h 675"/>
                <a:gd name="T42" fmla="*/ 429 w 678"/>
                <a:gd name="T43" fmla="*/ 12 h 675"/>
                <a:gd name="T44" fmla="*/ 511 w 678"/>
                <a:gd name="T45" fmla="*/ 47 h 675"/>
                <a:gd name="T46" fmla="*/ 579 w 678"/>
                <a:gd name="T47" fmla="*/ 100 h 675"/>
                <a:gd name="T48" fmla="*/ 632 w 678"/>
                <a:gd name="T49" fmla="*/ 168 h 675"/>
                <a:gd name="T50" fmla="*/ 666 w 678"/>
                <a:gd name="T51" fmla="*/ 249 h 675"/>
                <a:gd name="T52" fmla="*/ 678 w 678"/>
                <a:gd name="T53" fmla="*/ 338 h 675"/>
                <a:gd name="T54" fmla="*/ 666 w 678"/>
                <a:gd name="T55" fmla="*/ 428 h 675"/>
                <a:gd name="T56" fmla="*/ 632 w 678"/>
                <a:gd name="T57" fmla="*/ 508 h 675"/>
                <a:gd name="T58" fmla="*/ 579 w 678"/>
                <a:gd name="T59" fmla="*/ 577 h 675"/>
                <a:gd name="T60" fmla="*/ 511 w 678"/>
                <a:gd name="T61" fmla="*/ 630 h 675"/>
                <a:gd name="T62" fmla="*/ 429 w 678"/>
                <a:gd name="T63" fmla="*/ 663 h 675"/>
                <a:gd name="T64" fmla="*/ 339 w 678"/>
                <a:gd name="T65" fmla="*/ 675 h 675"/>
                <a:gd name="T66" fmla="*/ 249 w 678"/>
                <a:gd name="T67" fmla="*/ 663 h 675"/>
                <a:gd name="T68" fmla="*/ 168 w 678"/>
                <a:gd name="T69" fmla="*/ 630 h 675"/>
                <a:gd name="T70" fmla="*/ 100 w 678"/>
                <a:gd name="T71" fmla="*/ 577 h 675"/>
                <a:gd name="T72" fmla="*/ 46 w 678"/>
                <a:gd name="T73" fmla="*/ 508 h 675"/>
                <a:gd name="T74" fmla="*/ 12 w 678"/>
                <a:gd name="T75" fmla="*/ 428 h 675"/>
                <a:gd name="T76" fmla="*/ 0 w 678"/>
                <a:gd name="T77" fmla="*/ 338 h 675"/>
                <a:gd name="T78" fmla="*/ 12 w 678"/>
                <a:gd name="T79" fmla="*/ 249 h 675"/>
                <a:gd name="T80" fmla="*/ 46 w 678"/>
                <a:gd name="T81" fmla="*/ 168 h 675"/>
                <a:gd name="T82" fmla="*/ 100 w 678"/>
                <a:gd name="T83" fmla="*/ 100 h 675"/>
                <a:gd name="T84" fmla="*/ 168 w 678"/>
                <a:gd name="T85" fmla="*/ 47 h 675"/>
                <a:gd name="T86" fmla="*/ 249 w 678"/>
                <a:gd name="T87" fmla="*/ 12 h 675"/>
                <a:gd name="T88" fmla="*/ 339 w 678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8" h="675">
                  <a:moveTo>
                    <a:pt x="339" y="121"/>
                  </a:moveTo>
                  <a:lnTo>
                    <a:pt x="303" y="125"/>
                  </a:lnTo>
                  <a:lnTo>
                    <a:pt x="271" y="132"/>
                  </a:lnTo>
                  <a:lnTo>
                    <a:pt x="239" y="146"/>
                  </a:lnTo>
                  <a:lnTo>
                    <a:pt x="210" y="163"/>
                  </a:lnTo>
                  <a:lnTo>
                    <a:pt x="185" y="185"/>
                  </a:lnTo>
                  <a:lnTo>
                    <a:pt x="164" y="210"/>
                  </a:lnTo>
                  <a:lnTo>
                    <a:pt x="146" y="239"/>
                  </a:lnTo>
                  <a:lnTo>
                    <a:pt x="133" y="269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3"/>
                  </a:lnTo>
                  <a:lnTo>
                    <a:pt x="133" y="406"/>
                  </a:lnTo>
                  <a:lnTo>
                    <a:pt x="146" y="438"/>
                  </a:lnTo>
                  <a:lnTo>
                    <a:pt x="164" y="466"/>
                  </a:lnTo>
                  <a:lnTo>
                    <a:pt x="185" y="490"/>
                  </a:lnTo>
                  <a:lnTo>
                    <a:pt x="210" y="512"/>
                  </a:lnTo>
                  <a:lnTo>
                    <a:pt x="239" y="530"/>
                  </a:lnTo>
                  <a:lnTo>
                    <a:pt x="271" y="543"/>
                  </a:lnTo>
                  <a:lnTo>
                    <a:pt x="303" y="552"/>
                  </a:lnTo>
                  <a:lnTo>
                    <a:pt x="339" y="554"/>
                  </a:lnTo>
                  <a:lnTo>
                    <a:pt x="374" y="552"/>
                  </a:lnTo>
                  <a:lnTo>
                    <a:pt x="408" y="543"/>
                  </a:lnTo>
                  <a:lnTo>
                    <a:pt x="439" y="530"/>
                  </a:lnTo>
                  <a:lnTo>
                    <a:pt x="467" y="512"/>
                  </a:lnTo>
                  <a:lnTo>
                    <a:pt x="492" y="490"/>
                  </a:lnTo>
                  <a:lnTo>
                    <a:pt x="515" y="466"/>
                  </a:lnTo>
                  <a:lnTo>
                    <a:pt x="532" y="438"/>
                  </a:lnTo>
                  <a:lnTo>
                    <a:pt x="545" y="406"/>
                  </a:lnTo>
                  <a:lnTo>
                    <a:pt x="554" y="373"/>
                  </a:lnTo>
                  <a:lnTo>
                    <a:pt x="556" y="338"/>
                  </a:lnTo>
                  <a:lnTo>
                    <a:pt x="554" y="303"/>
                  </a:lnTo>
                  <a:lnTo>
                    <a:pt x="545" y="269"/>
                  </a:lnTo>
                  <a:lnTo>
                    <a:pt x="532" y="239"/>
                  </a:lnTo>
                  <a:lnTo>
                    <a:pt x="515" y="210"/>
                  </a:lnTo>
                  <a:lnTo>
                    <a:pt x="492" y="185"/>
                  </a:lnTo>
                  <a:lnTo>
                    <a:pt x="467" y="163"/>
                  </a:lnTo>
                  <a:lnTo>
                    <a:pt x="439" y="146"/>
                  </a:lnTo>
                  <a:lnTo>
                    <a:pt x="408" y="132"/>
                  </a:lnTo>
                  <a:lnTo>
                    <a:pt x="374" y="125"/>
                  </a:lnTo>
                  <a:lnTo>
                    <a:pt x="339" y="121"/>
                  </a:lnTo>
                  <a:close/>
                  <a:moveTo>
                    <a:pt x="339" y="0"/>
                  </a:moveTo>
                  <a:lnTo>
                    <a:pt x="385" y="4"/>
                  </a:lnTo>
                  <a:lnTo>
                    <a:pt x="429" y="12"/>
                  </a:lnTo>
                  <a:lnTo>
                    <a:pt x="471" y="27"/>
                  </a:lnTo>
                  <a:lnTo>
                    <a:pt x="511" y="47"/>
                  </a:lnTo>
                  <a:lnTo>
                    <a:pt x="546" y="71"/>
                  </a:lnTo>
                  <a:lnTo>
                    <a:pt x="579" y="100"/>
                  </a:lnTo>
                  <a:lnTo>
                    <a:pt x="607" y="132"/>
                  </a:lnTo>
                  <a:lnTo>
                    <a:pt x="632" y="168"/>
                  </a:lnTo>
                  <a:lnTo>
                    <a:pt x="652" y="207"/>
                  </a:lnTo>
                  <a:lnTo>
                    <a:pt x="666" y="249"/>
                  </a:lnTo>
                  <a:lnTo>
                    <a:pt x="676" y="292"/>
                  </a:lnTo>
                  <a:lnTo>
                    <a:pt x="678" y="338"/>
                  </a:lnTo>
                  <a:lnTo>
                    <a:pt x="676" y="384"/>
                  </a:lnTo>
                  <a:lnTo>
                    <a:pt x="666" y="428"/>
                  </a:lnTo>
                  <a:lnTo>
                    <a:pt x="652" y="469"/>
                  </a:lnTo>
                  <a:lnTo>
                    <a:pt x="632" y="508"/>
                  </a:lnTo>
                  <a:lnTo>
                    <a:pt x="607" y="544"/>
                  </a:lnTo>
                  <a:lnTo>
                    <a:pt x="579" y="577"/>
                  </a:lnTo>
                  <a:lnTo>
                    <a:pt x="546" y="605"/>
                  </a:lnTo>
                  <a:lnTo>
                    <a:pt x="511" y="630"/>
                  </a:lnTo>
                  <a:lnTo>
                    <a:pt x="471" y="649"/>
                  </a:lnTo>
                  <a:lnTo>
                    <a:pt x="429" y="663"/>
                  </a:lnTo>
                  <a:lnTo>
                    <a:pt x="385" y="673"/>
                  </a:lnTo>
                  <a:lnTo>
                    <a:pt x="339" y="675"/>
                  </a:lnTo>
                  <a:lnTo>
                    <a:pt x="293" y="673"/>
                  </a:lnTo>
                  <a:lnTo>
                    <a:pt x="249" y="663"/>
                  </a:lnTo>
                  <a:lnTo>
                    <a:pt x="207" y="649"/>
                  </a:lnTo>
                  <a:lnTo>
                    <a:pt x="168" y="630"/>
                  </a:lnTo>
                  <a:lnTo>
                    <a:pt x="132" y="605"/>
                  </a:lnTo>
                  <a:lnTo>
                    <a:pt x="100" y="577"/>
                  </a:lnTo>
                  <a:lnTo>
                    <a:pt x="70" y="544"/>
                  </a:lnTo>
                  <a:lnTo>
                    <a:pt x="46" y="508"/>
                  </a:lnTo>
                  <a:lnTo>
                    <a:pt x="26" y="469"/>
                  </a:lnTo>
                  <a:lnTo>
                    <a:pt x="12" y="428"/>
                  </a:lnTo>
                  <a:lnTo>
                    <a:pt x="3" y="384"/>
                  </a:lnTo>
                  <a:lnTo>
                    <a:pt x="0" y="338"/>
                  </a:lnTo>
                  <a:lnTo>
                    <a:pt x="3" y="292"/>
                  </a:lnTo>
                  <a:lnTo>
                    <a:pt x="12" y="249"/>
                  </a:lnTo>
                  <a:lnTo>
                    <a:pt x="26" y="207"/>
                  </a:lnTo>
                  <a:lnTo>
                    <a:pt x="46" y="168"/>
                  </a:lnTo>
                  <a:lnTo>
                    <a:pt x="70" y="132"/>
                  </a:lnTo>
                  <a:lnTo>
                    <a:pt x="100" y="100"/>
                  </a:lnTo>
                  <a:lnTo>
                    <a:pt x="132" y="71"/>
                  </a:lnTo>
                  <a:lnTo>
                    <a:pt x="168" y="47"/>
                  </a:lnTo>
                  <a:lnTo>
                    <a:pt x="207" y="27"/>
                  </a:lnTo>
                  <a:lnTo>
                    <a:pt x="249" y="12"/>
                  </a:lnTo>
                  <a:lnTo>
                    <a:pt x="293" y="4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76"/>
            <p:cNvSpPr>
              <a:spLocks/>
            </p:cNvSpPr>
            <p:nvPr/>
          </p:nvSpPr>
          <p:spPr bwMode="auto">
            <a:xfrm>
              <a:off x="9148763" y="4384675"/>
              <a:ext cx="454025" cy="222250"/>
            </a:xfrm>
            <a:custGeom>
              <a:avLst/>
              <a:gdLst>
                <a:gd name="T0" fmla="*/ 2068 w 2864"/>
                <a:gd name="T1" fmla="*/ 0 h 1395"/>
                <a:gd name="T2" fmla="*/ 2085 w 2864"/>
                <a:gd name="T3" fmla="*/ 1 h 1395"/>
                <a:gd name="T4" fmla="*/ 2100 w 2864"/>
                <a:gd name="T5" fmla="*/ 7 h 1395"/>
                <a:gd name="T6" fmla="*/ 2113 w 2864"/>
                <a:gd name="T7" fmla="*/ 16 h 1395"/>
                <a:gd name="T8" fmla="*/ 2844 w 2864"/>
                <a:gd name="T9" fmla="*/ 683 h 1395"/>
                <a:gd name="T10" fmla="*/ 2854 w 2864"/>
                <a:gd name="T11" fmla="*/ 695 h 1395"/>
                <a:gd name="T12" fmla="*/ 2860 w 2864"/>
                <a:gd name="T13" fmla="*/ 709 h 1395"/>
                <a:gd name="T14" fmla="*/ 2864 w 2864"/>
                <a:gd name="T15" fmla="*/ 726 h 1395"/>
                <a:gd name="T16" fmla="*/ 2863 w 2864"/>
                <a:gd name="T17" fmla="*/ 741 h 1395"/>
                <a:gd name="T18" fmla="*/ 2857 w 2864"/>
                <a:gd name="T19" fmla="*/ 756 h 1395"/>
                <a:gd name="T20" fmla="*/ 2847 w 2864"/>
                <a:gd name="T21" fmla="*/ 769 h 1395"/>
                <a:gd name="T22" fmla="*/ 2835 w 2864"/>
                <a:gd name="T23" fmla="*/ 778 h 1395"/>
                <a:gd name="T24" fmla="*/ 2820 w 2864"/>
                <a:gd name="T25" fmla="*/ 786 h 1395"/>
                <a:gd name="T26" fmla="*/ 2805 w 2864"/>
                <a:gd name="T27" fmla="*/ 788 h 1395"/>
                <a:gd name="T28" fmla="*/ 2790 w 2864"/>
                <a:gd name="T29" fmla="*/ 787 h 1395"/>
                <a:gd name="T30" fmla="*/ 2775 w 2864"/>
                <a:gd name="T31" fmla="*/ 782 h 1395"/>
                <a:gd name="T32" fmla="*/ 2762 w 2864"/>
                <a:gd name="T33" fmla="*/ 772 h 1395"/>
                <a:gd name="T34" fmla="*/ 2075 w 2864"/>
                <a:gd name="T35" fmla="*/ 147 h 1395"/>
                <a:gd name="T36" fmla="*/ 1516 w 2864"/>
                <a:gd name="T37" fmla="*/ 756 h 1395"/>
                <a:gd name="T38" fmla="*/ 1688 w 2864"/>
                <a:gd name="T39" fmla="*/ 927 h 1395"/>
                <a:gd name="T40" fmla="*/ 1697 w 2864"/>
                <a:gd name="T41" fmla="*/ 940 h 1395"/>
                <a:gd name="T42" fmla="*/ 1704 w 2864"/>
                <a:gd name="T43" fmla="*/ 954 h 1395"/>
                <a:gd name="T44" fmla="*/ 1706 w 2864"/>
                <a:gd name="T45" fmla="*/ 971 h 1395"/>
                <a:gd name="T46" fmla="*/ 1704 w 2864"/>
                <a:gd name="T47" fmla="*/ 986 h 1395"/>
                <a:gd name="T48" fmla="*/ 1697 w 2864"/>
                <a:gd name="T49" fmla="*/ 1000 h 1395"/>
                <a:gd name="T50" fmla="*/ 1688 w 2864"/>
                <a:gd name="T51" fmla="*/ 1013 h 1395"/>
                <a:gd name="T52" fmla="*/ 1675 w 2864"/>
                <a:gd name="T53" fmla="*/ 1023 h 1395"/>
                <a:gd name="T54" fmla="*/ 1660 w 2864"/>
                <a:gd name="T55" fmla="*/ 1029 h 1395"/>
                <a:gd name="T56" fmla="*/ 1645 w 2864"/>
                <a:gd name="T57" fmla="*/ 1031 h 1395"/>
                <a:gd name="T58" fmla="*/ 1629 w 2864"/>
                <a:gd name="T59" fmla="*/ 1029 h 1395"/>
                <a:gd name="T60" fmla="*/ 1615 w 2864"/>
                <a:gd name="T61" fmla="*/ 1023 h 1395"/>
                <a:gd name="T62" fmla="*/ 1602 w 2864"/>
                <a:gd name="T63" fmla="*/ 1013 h 1395"/>
                <a:gd name="T64" fmla="*/ 1095 w 2864"/>
                <a:gd name="T65" fmla="*/ 509 h 1395"/>
                <a:gd name="T66" fmla="*/ 100 w 2864"/>
                <a:gd name="T67" fmla="*/ 1380 h 1395"/>
                <a:gd name="T68" fmla="*/ 89 w 2864"/>
                <a:gd name="T69" fmla="*/ 1388 h 1395"/>
                <a:gd name="T70" fmla="*/ 74 w 2864"/>
                <a:gd name="T71" fmla="*/ 1393 h 1395"/>
                <a:gd name="T72" fmla="*/ 60 w 2864"/>
                <a:gd name="T73" fmla="*/ 1395 h 1395"/>
                <a:gd name="T74" fmla="*/ 44 w 2864"/>
                <a:gd name="T75" fmla="*/ 1393 h 1395"/>
                <a:gd name="T76" fmla="*/ 28 w 2864"/>
                <a:gd name="T77" fmla="*/ 1385 h 1395"/>
                <a:gd name="T78" fmla="*/ 15 w 2864"/>
                <a:gd name="T79" fmla="*/ 1374 h 1395"/>
                <a:gd name="T80" fmla="*/ 6 w 2864"/>
                <a:gd name="T81" fmla="*/ 1360 h 1395"/>
                <a:gd name="T82" fmla="*/ 1 w 2864"/>
                <a:gd name="T83" fmla="*/ 1345 h 1395"/>
                <a:gd name="T84" fmla="*/ 0 w 2864"/>
                <a:gd name="T85" fmla="*/ 1330 h 1395"/>
                <a:gd name="T86" fmla="*/ 3 w 2864"/>
                <a:gd name="T87" fmla="*/ 1315 h 1395"/>
                <a:gd name="T88" fmla="*/ 9 w 2864"/>
                <a:gd name="T89" fmla="*/ 1301 h 1395"/>
                <a:gd name="T90" fmla="*/ 20 w 2864"/>
                <a:gd name="T91" fmla="*/ 1288 h 1395"/>
                <a:gd name="T92" fmla="*/ 1057 w 2864"/>
                <a:gd name="T93" fmla="*/ 380 h 1395"/>
                <a:gd name="T94" fmla="*/ 1073 w 2864"/>
                <a:gd name="T95" fmla="*/ 370 h 1395"/>
                <a:gd name="T96" fmla="*/ 1090 w 2864"/>
                <a:gd name="T97" fmla="*/ 365 h 1395"/>
                <a:gd name="T98" fmla="*/ 1108 w 2864"/>
                <a:gd name="T99" fmla="*/ 366 h 1395"/>
                <a:gd name="T100" fmla="*/ 1126 w 2864"/>
                <a:gd name="T101" fmla="*/ 371 h 1395"/>
                <a:gd name="T102" fmla="*/ 1141 w 2864"/>
                <a:gd name="T103" fmla="*/ 382 h 1395"/>
                <a:gd name="T104" fmla="*/ 1429 w 2864"/>
                <a:gd name="T105" fmla="*/ 670 h 1395"/>
                <a:gd name="T106" fmla="*/ 2026 w 2864"/>
                <a:gd name="T107" fmla="*/ 20 h 1395"/>
                <a:gd name="T108" fmla="*/ 2039 w 2864"/>
                <a:gd name="T109" fmla="*/ 10 h 1395"/>
                <a:gd name="T110" fmla="*/ 2053 w 2864"/>
                <a:gd name="T111" fmla="*/ 3 h 1395"/>
                <a:gd name="T112" fmla="*/ 2068 w 286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4" h="1395">
                  <a:moveTo>
                    <a:pt x="2068" y="0"/>
                  </a:moveTo>
                  <a:lnTo>
                    <a:pt x="2085" y="1"/>
                  </a:lnTo>
                  <a:lnTo>
                    <a:pt x="2100" y="7"/>
                  </a:lnTo>
                  <a:lnTo>
                    <a:pt x="2113" y="16"/>
                  </a:lnTo>
                  <a:lnTo>
                    <a:pt x="2844" y="683"/>
                  </a:lnTo>
                  <a:lnTo>
                    <a:pt x="2854" y="695"/>
                  </a:lnTo>
                  <a:lnTo>
                    <a:pt x="2860" y="709"/>
                  </a:lnTo>
                  <a:lnTo>
                    <a:pt x="2864" y="726"/>
                  </a:lnTo>
                  <a:lnTo>
                    <a:pt x="2863" y="741"/>
                  </a:lnTo>
                  <a:lnTo>
                    <a:pt x="2857" y="756"/>
                  </a:lnTo>
                  <a:lnTo>
                    <a:pt x="2847" y="769"/>
                  </a:lnTo>
                  <a:lnTo>
                    <a:pt x="2835" y="778"/>
                  </a:lnTo>
                  <a:lnTo>
                    <a:pt x="2820" y="786"/>
                  </a:lnTo>
                  <a:lnTo>
                    <a:pt x="2805" y="788"/>
                  </a:lnTo>
                  <a:lnTo>
                    <a:pt x="2790" y="787"/>
                  </a:lnTo>
                  <a:lnTo>
                    <a:pt x="2775" y="782"/>
                  </a:lnTo>
                  <a:lnTo>
                    <a:pt x="2762" y="772"/>
                  </a:lnTo>
                  <a:lnTo>
                    <a:pt x="2075" y="147"/>
                  </a:lnTo>
                  <a:lnTo>
                    <a:pt x="1516" y="756"/>
                  </a:lnTo>
                  <a:lnTo>
                    <a:pt x="1688" y="927"/>
                  </a:lnTo>
                  <a:lnTo>
                    <a:pt x="1697" y="940"/>
                  </a:lnTo>
                  <a:lnTo>
                    <a:pt x="1704" y="954"/>
                  </a:lnTo>
                  <a:lnTo>
                    <a:pt x="1706" y="971"/>
                  </a:lnTo>
                  <a:lnTo>
                    <a:pt x="1704" y="986"/>
                  </a:lnTo>
                  <a:lnTo>
                    <a:pt x="1697" y="1000"/>
                  </a:lnTo>
                  <a:lnTo>
                    <a:pt x="1688" y="1013"/>
                  </a:lnTo>
                  <a:lnTo>
                    <a:pt x="1675" y="1023"/>
                  </a:lnTo>
                  <a:lnTo>
                    <a:pt x="1660" y="1029"/>
                  </a:lnTo>
                  <a:lnTo>
                    <a:pt x="1645" y="1031"/>
                  </a:lnTo>
                  <a:lnTo>
                    <a:pt x="1629" y="1029"/>
                  </a:lnTo>
                  <a:lnTo>
                    <a:pt x="1615" y="1023"/>
                  </a:lnTo>
                  <a:lnTo>
                    <a:pt x="1602" y="1013"/>
                  </a:lnTo>
                  <a:lnTo>
                    <a:pt x="1095" y="509"/>
                  </a:lnTo>
                  <a:lnTo>
                    <a:pt x="100" y="1380"/>
                  </a:lnTo>
                  <a:lnTo>
                    <a:pt x="89" y="1388"/>
                  </a:lnTo>
                  <a:lnTo>
                    <a:pt x="74" y="1393"/>
                  </a:lnTo>
                  <a:lnTo>
                    <a:pt x="60" y="1395"/>
                  </a:lnTo>
                  <a:lnTo>
                    <a:pt x="44" y="1393"/>
                  </a:lnTo>
                  <a:lnTo>
                    <a:pt x="28" y="1385"/>
                  </a:lnTo>
                  <a:lnTo>
                    <a:pt x="15" y="1374"/>
                  </a:lnTo>
                  <a:lnTo>
                    <a:pt x="6" y="1360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5"/>
                  </a:lnTo>
                  <a:lnTo>
                    <a:pt x="9" y="1301"/>
                  </a:lnTo>
                  <a:lnTo>
                    <a:pt x="20" y="1288"/>
                  </a:lnTo>
                  <a:lnTo>
                    <a:pt x="1057" y="380"/>
                  </a:lnTo>
                  <a:lnTo>
                    <a:pt x="1073" y="370"/>
                  </a:lnTo>
                  <a:lnTo>
                    <a:pt x="1090" y="365"/>
                  </a:lnTo>
                  <a:lnTo>
                    <a:pt x="1108" y="366"/>
                  </a:lnTo>
                  <a:lnTo>
                    <a:pt x="1126" y="371"/>
                  </a:lnTo>
                  <a:lnTo>
                    <a:pt x="1141" y="382"/>
                  </a:lnTo>
                  <a:lnTo>
                    <a:pt x="1429" y="670"/>
                  </a:lnTo>
                  <a:lnTo>
                    <a:pt x="2026" y="20"/>
                  </a:lnTo>
                  <a:lnTo>
                    <a:pt x="2039" y="10"/>
                  </a:lnTo>
                  <a:lnTo>
                    <a:pt x="2053" y="3"/>
                  </a:lnTo>
                  <a:lnTo>
                    <a:pt x="20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77"/>
            <p:cNvSpPr>
              <a:spLocks/>
            </p:cNvSpPr>
            <p:nvPr/>
          </p:nvSpPr>
          <p:spPr bwMode="auto">
            <a:xfrm>
              <a:off x="9090025" y="4249738"/>
              <a:ext cx="560388" cy="442912"/>
            </a:xfrm>
            <a:custGeom>
              <a:avLst/>
              <a:gdLst>
                <a:gd name="T0" fmla="*/ 61 w 3534"/>
                <a:gd name="T1" fmla="*/ 0 h 2788"/>
                <a:gd name="T2" fmla="*/ 3474 w 3534"/>
                <a:gd name="T3" fmla="*/ 0 h 2788"/>
                <a:gd name="T4" fmla="*/ 3493 w 3534"/>
                <a:gd name="T5" fmla="*/ 2 h 2788"/>
                <a:gd name="T6" fmla="*/ 3509 w 3534"/>
                <a:gd name="T7" fmla="*/ 10 h 2788"/>
                <a:gd name="T8" fmla="*/ 3523 w 3534"/>
                <a:gd name="T9" fmla="*/ 25 h 2788"/>
                <a:gd name="T10" fmla="*/ 3531 w 3534"/>
                <a:gd name="T11" fmla="*/ 41 h 2788"/>
                <a:gd name="T12" fmla="*/ 3534 w 3534"/>
                <a:gd name="T13" fmla="*/ 60 h 2788"/>
                <a:gd name="T14" fmla="*/ 3534 w 3534"/>
                <a:gd name="T15" fmla="*/ 1819 h 2788"/>
                <a:gd name="T16" fmla="*/ 3531 w 3534"/>
                <a:gd name="T17" fmla="*/ 1837 h 2788"/>
                <a:gd name="T18" fmla="*/ 3523 w 3534"/>
                <a:gd name="T19" fmla="*/ 1854 h 2788"/>
                <a:gd name="T20" fmla="*/ 3509 w 3534"/>
                <a:gd name="T21" fmla="*/ 1867 h 2788"/>
                <a:gd name="T22" fmla="*/ 3493 w 3534"/>
                <a:gd name="T23" fmla="*/ 1876 h 2788"/>
                <a:gd name="T24" fmla="*/ 3474 w 3534"/>
                <a:gd name="T25" fmla="*/ 1879 h 2788"/>
                <a:gd name="T26" fmla="*/ 3454 w 3534"/>
                <a:gd name="T27" fmla="*/ 1876 h 2788"/>
                <a:gd name="T28" fmla="*/ 3438 w 3534"/>
                <a:gd name="T29" fmla="*/ 1867 h 2788"/>
                <a:gd name="T30" fmla="*/ 3424 w 3534"/>
                <a:gd name="T31" fmla="*/ 1854 h 2788"/>
                <a:gd name="T32" fmla="*/ 3415 w 3534"/>
                <a:gd name="T33" fmla="*/ 1837 h 2788"/>
                <a:gd name="T34" fmla="*/ 3413 w 3534"/>
                <a:gd name="T35" fmla="*/ 1819 h 2788"/>
                <a:gd name="T36" fmla="*/ 3413 w 3534"/>
                <a:gd name="T37" fmla="*/ 121 h 2788"/>
                <a:gd name="T38" fmla="*/ 122 w 3534"/>
                <a:gd name="T39" fmla="*/ 121 h 2788"/>
                <a:gd name="T40" fmla="*/ 122 w 3534"/>
                <a:gd name="T41" fmla="*/ 2667 h 2788"/>
                <a:gd name="T42" fmla="*/ 1706 w 3534"/>
                <a:gd name="T43" fmla="*/ 2667 h 2788"/>
                <a:gd name="T44" fmla="*/ 1725 w 3534"/>
                <a:gd name="T45" fmla="*/ 2670 h 2788"/>
                <a:gd name="T46" fmla="*/ 1742 w 3534"/>
                <a:gd name="T47" fmla="*/ 2679 h 2788"/>
                <a:gd name="T48" fmla="*/ 1755 w 3534"/>
                <a:gd name="T49" fmla="*/ 2692 h 2788"/>
                <a:gd name="T50" fmla="*/ 1764 w 3534"/>
                <a:gd name="T51" fmla="*/ 2708 h 2788"/>
                <a:gd name="T52" fmla="*/ 1767 w 3534"/>
                <a:gd name="T53" fmla="*/ 2727 h 2788"/>
                <a:gd name="T54" fmla="*/ 1764 w 3534"/>
                <a:gd name="T55" fmla="*/ 2747 h 2788"/>
                <a:gd name="T56" fmla="*/ 1755 w 3534"/>
                <a:gd name="T57" fmla="*/ 2763 h 2788"/>
                <a:gd name="T58" fmla="*/ 1742 w 3534"/>
                <a:gd name="T59" fmla="*/ 2777 h 2788"/>
                <a:gd name="T60" fmla="*/ 1725 w 3534"/>
                <a:gd name="T61" fmla="*/ 2786 h 2788"/>
                <a:gd name="T62" fmla="*/ 1706 w 3534"/>
                <a:gd name="T63" fmla="*/ 2788 h 2788"/>
                <a:gd name="T64" fmla="*/ 61 w 3534"/>
                <a:gd name="T65" fmla="*/ 2788 h 2788"/>
                <a:gd name="T66" fmla="*/ 41 w 3534"/>
                <a:gd name="T67" fmla="*/ 2786 h 2788"/>
                <a:gd name="T68" fmla="*/ 25 w 3534"/>
                <a:gd name="T69" fmla="*/ 2777 h 2788"/>
                <a:gd name="T70" fmla="*/ 12 w 3534"/>
                <a:gd name="T71" fmla="*/ 2763 h 2788"/>
                <a:gd name="T72" fmla="*/ 3 w 3534"/>
                <a:gd name="T73" fmla="*/ 2747 h 2788"/>
                <a:gd name="T74" fmla="*/ 0 w 3534"/>
                <a:gd name="T75" fmla="*/ 2727 h 2788"/>
                <a:gd name="T76" fmla="*/ 0 w 3534"/>
                <a:gd name="T77" fmla="*/ 60 h 2788"/>
                <a:gd name="T78" fmla="*/ 3 w 3534"/>
                <a:gd name="T79" fmla="*/ 41 h 2788"/>
                <a:gd name="T80" fmla="*/ 12 w 3534"/>
                <a:gd name="T81" fmla="*/ 25 h 2788"/>
                <a:gd name="T82" fmla="*/ 25 w 3534"/>
                <a:gd name="T83" fmla="*/ 10 h 2788"/>
                <a:gd name="T84" fmla="*/ 41 w 3534"/>
                <a:gd name="T85" fmla="*/ 2 h 2788"/>
                <a:gd name="T86" fmla="*/ 61 w 3534"/>
                <a:gd name="T87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2788">
                  <a:moveTo>
                    <a:pt x="61" y="0"/>
                  </a:moveTo>
                  <a:lnTo>
                    <a:pt x="3474" y="0"/>
                  </a:lnTo>
                  <a:lnTo>
                    <a:pt x="3493" y="2"/>
                  </a:lnTo>
                  <a:lnTo>
                    <a:pt x="3509" y="10"/>
                  </a:lnTo>
                  <a:lnTo>
                    <a:pt x="3523" y="25"/>
                  </a:lnTo>
                  <a:lnTo>
                    <a:pt x="3531" y="41"/>
                  </a:lnTo>
                  <a:lnTo>
                    <a:pt x="3534" y="60"/>
                  </a:lnTo>
                  <a:lnTo>
                    <a:pt x="3534" y="1819"/>
                  </a:lnTo>
                  <a:lnTo>
                    <a:pt x="3531" y="1837"/>
                  </a:lnTo>
                  <a:lnTo>
                    <a:pt x="3523" y="1854"/>
                  </a:lnTo>
                  <a:lnTo>
                    <a:pt x="3509" y="1867"/>
                  </a:lnTo>
                  <a:lnTo>
                    <a:pt x="3493" y="1876"/>
                  </a:lnTo>
                  <a:lnTo>
                    <a:pt x="3474" y="1879"/>
                  </a:lnTo>
                  <a:lnTo>
                    <a:pt x="3454" y="1876"/>
                  </a:lnTo>
                  <a:lnTo>
                    <a:pt x="3438" y="1867"/>
                  </a:lnTo>
                  <a:lnTo>
                    <a:pt x="3424" y="1854"/>
                  </a:lnTo>
                  <a:lnTo>
                    <a:pt x="3415" y="1837"/>
                  </a:lnTo>
                  <a:lnTo>
                    <a:pt x="3413" y="1819"/>
                  </a:lnTo>
                  <a:lnTo>
                    <a:pt x="3413" y="121"/>
                  </a:lnTo>
                  <a:lnTo>
                    <a:pt x="122" y="121"/>
                  </a:lnTo>
                  <a:lnTo>
                    <a:pt x="122" y="2667"/>
                  </a:lnTo>
                  <a:lnTo>
                    <a:pt x="1706" y="2667"/>
                  </a:lnTo>
                  <a:lnTo>
                    <a:pt x="1725" y="2670"/>
                  </a:lnTo>
                  <a:lnTo>
                    <a:pt x="1742" y="2679"/>
                  </a:lnTo>
                  <a:lnTo>
                    <a:pt x="1755" y="2692"/>
                  </a:lnTo>
                  <a:lnTo>
                    <a:pt x="1764" y="2708"/>
                  </a:lnTo>
                  <a:lnTo>
                    <a:pt x="1767" y="2727"/>
                  </a:lnTo>
                  <a:lnTo>
                    <a:pt x="1764" y="2747"/>
                  </a:lnTo>
                  <a:lnTo>
                    <a:pt x="1755" y="2763"/>
                  </a:lnTo>
                  <a:lnTo>
                    <a:pt x="1742" y="2777"/>
                  </a:lnTo>
                  <a:lnTo>
                    <a:pt x="1725" y="2786"/>
                  </a:lnTo>
                  <a:lnTo>
                    <a:pt x="1706" y="2788"/>
                  </a:lnTo>
                  <a:lnTo>
                    <a:pt x="61" y="2788"/>
                  </a:lnTo>
                  <a:lnTo>
                    <a:pt x="41" y="2786"/>
                  </a:lnTo>
                  <a:lnTo>
                    <a:pt x="25" y="2777"/>
                  </a:lnTo>
                  <a:lnTo>
                    <a:pt x="12" y="2763"/>
                  </a:lnTo>
                  <a:lnTo>
                    <a:pt x="3" y="2747"/>
                  </a:lnTo>
                  <a:lnTo>
                    <a:pt x="0" y="272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0"/>
                  </a:lnTo>
                  <a:lnTo>
                    <a:pt x="41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9" name="Group 488"/>
          <p:cNvGrpSpPr/>
          <p:nvPr/>
        </p:nvGrpSpPr>
        <p:grpSpPr>
          <a:xfrm>
            <a:off x="8146740" y="4249738"/>
            <a:ext cx="566738" cy="519112"/>
            <a:chOff x="8131175" y="4249738"/>
            <a:chExt cx="566738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5" name="Freeform 282"/>
            <p:cNvSpPr>
              <a:spLocks noEditPoints="1"/>
            </p:cNvSpPr>
            <p:nvPr/>
          </p:nvSpPr>
          <p:spPr bwMode="auto">
            <a:xfrm>
              <a:off x="8448675" y="4538663"/>
              <a:ext cx="249238" cy="230187"/>
            </a:xfrm>
            <a:custGeom>
              <a:avLst/>
              <a:gdLst>
                <a:gd name="T0" fmla="*/ 616 w 1573"/>
                <a:gd name="T1" fmla="*/ 526 h 1453"/>
                <a:gd name="T2" fmla="*/ 597 w 1573"/>
                <a:gd name="T3" fmla="*/ 547 h 1453"/>
                <a:gd name="T4" fmla="*/ 569 w 1573"/>
                <a:gd name="T5" fmla="*/ 558 h 1453"/>
                <a:gd name="T6" fmla="*/ 465 w 1573"/>
                <a:gd name="T7" fmla="*/ 865 h 1453"/>
                <a:gd name="T8" fmla="*/ 480 w 1573"/>
                <a:gd name="T9" fmla="*/ 891 h 1453"/>
                <a:gd name="T10" fmla="*/ 482 w 1573"/>
                <a:gd name="T11" fmla="*/ 920 h 1453"/>
                <a:gd name="T12" fmla="*/ 759 w 1573"/>
                <a:gd name="T13" fmla="*/ 1110 h 1453"/>
                <a:gd name="T14" fmla="*/ 786 w 1573"/>
                <a:gd name="T15" fmla="*/ 1103 h 1453"/>
                <a:gd name="T16" fmla="*/ 814 w 1573"/>
                <a:gd name="T17" fmla="*/ 1110 h 1453"/>
                <a:gd name="T18" fmla="*/ 1090 w 1573"/>
                <a:gd name="T19" fmla="*/ 920 h 1453"/>
                <a:gd name="T20" fmla="*/ 1092 w 1573"/>
                <a:gd name="T21" fmla="*/ 891 h 1453"/>
                <a:gd name="T22" fmla="*/ 1107 w 1573"/>
                <a:gd name="T23" fmla="*/ 865 h 1453"/>
                <a:gd name="T24" fmla="*/ 1002 w 1573"/>
                <a:gd name="T25" fmla="*/ 558 h 1453"/>
                <a:gd name="T26" fmla="*/ 975 w 1573"/>
                <a:gd name="T27" fmla="*/ 547 h 1453"/>
                <a:gd name="T28" fmla="*/ 957 w 1573"/>
                <a:gd name="T29" fmla="*/ 526 h 1453"/>
                <a:gd name="T30" fmla="*/ 786 w 1573"/>
                <a:gd name="T31" fmla="*/ 0 h 1453"/>
                <a:gd name="T32" fmla="*/ 817 w 1573"/>
                <a:gd name="T33" fmla="*/ 8 h 1453"/>
                <a:gd name="T34" fmla="*/ 840 w 1573"/>
                <a:gd name="T35" fmla="*/ 31 h 1453"/>
                <a:gd name="T36" fmla="*/ 1521 w 1573"/>
                <a:gd name="T37" fmla="*/ 508 h 1453"/>
                <a:gd name="T38" fmla="*/ 1552 w 1573"/>
                <a:gd name="T39" fmla="*/ 521 h 1453"/>
                <a:gd name="T40" fmla="*/ 1570 w 1573"/>
                <a:gd name="T41" fmla="*/ 550 h 1453"/>
                <a:gd name="T42" fmla="*/ 1570 w 1573"/>
                <a:gd name="T43" fmla="*/ 583 h 1453"/>
                <a:gd name="T44" fmla="*/ 1554 w 1573"/>
                <a:gd name="T45" fmla="*/ 612 h 1453"/>
                <a:gd name="T46" fmla="*/ 1294 w 1573"/>
                <a:gd name="T47" fmla="*/ 1382 h 1453"/>
                <a:gd name="T48" fmla="*/ 1291 w 1573"/>
                <a:gd name="T49" fmla="*/ 1414 h 1453"/>
                <a:gd name="T50" fmla="*/ 1271 w 1573"/>
                <a:gd name="T51" fmla="*/ 1441 h 1453"/>
                <a:gd name="T52" fmla="*/ 1247 w 1573"/>
                <a:gd name="T53" fmla="*/ 1452 h 1453"/>
                <a:gd name="T54" fmla="*/ 1221 w 1573"/>
                <a:gd name="T55" fmla="*/ 1451 h 1453"/>
                <a:gd name="T56" fmla="*/ 786 w 1573"/>
                <a:gd name="T57" fmla="*/ 1232 h 1453"/>
                <a:gd name="T58" fmla="*/ 349 w 1573"/>
                <a:gd name="T59" fmla="*/ 1452 h 1453"/>
                <a:gd name="T60" fmla="*/ 316 w 1573"/>
                <a:gd name="T61" fmla="*/ 1450 h 1453"/>
                <a:gd name="T62" fmla="*/ 289 w 1573"/>
                <a:gd name="T63" fmla="*/ 1429 h 1453"/>
                <a:gd name="T64" fmla="*/ 277 w 1573"/>
                <a:gd name="T65" fmla="*/ 1399 h 1453"/>
                <a:gd name="T66" fmla="*/ 358 w 1573"/>
                <a:gd name="T67" fmla="*/ 931 h 1453"/>
                <a:gd name="T68" fmla="*/ 8 w 1573"/>
                <a:gd name="T69" fmla="*/ 598 h 1453"/>
                <a:gd name="T70" fmla="*/ 0 w 1573"/>
                <a:gd name="T71" fmla="*/ 567 h 1453"/>
                <a:gd name="T72" fmla="*/ 9 w 1573"/>
                <a:gd name="T73" fmla="*/ 535 h 1453"/>
                <a:gd name="T74" fmla="*/ 35 w 1573"/>
                <a:gd name="T75" fmla="*/ 513 h 1453"/>
                <a:gd name="T76" fmla="*/ 522 w 1573"/>
                <a:gd name="T77" fmla="*/ 442 h 1453"/>
                <a:gd name="T78" fmla="*/ 742 w 1573"/>
                <a:gd name="T79" fmla="*/ 17 h 1453"/>
                <a:gd name="T80" fmla="*/ 770 w 1573"/>
                <a:gd name="T81" fmla="*/ 2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3" h="1453">
                  <a:moveTo>
                    <a:pt x="786" y="192"/>
                  </a:moveTo>
                  <a:lnTo>
                    <a:pt x="616" y="526"/>
                  </a:lnTo>
                  <a:lnTo>
                    <a:pt x="607" y="537"/>
                  </a:lnTo>
                  <a:lnTo>
                    <a:pt x="597" y="547"/>
                  </a:lnTo>
                  <a:lnTo>
                    <a:pt x="584" y="553"/>
                  </a:lnTo>
                  <a:lnTo>
                    <a:pt x="569" y="558"/>
                  </a:lnTo>
                  <a:lnTo>
                    <a:pt x="193" y="611"/>
                  </a:lnTo>
                  <a:lnTo>
                    <a:pt x="465" y="865"/>
                  </a:lnTo>
                  <a:lnTo>
                    <a:pt x="474" y="877"/>
                  </a:lnTo>
                  <a:lnTo>
                    <a:pt x="480" y="891"/>
                  </a:lnTo>
                  <a:lnTo>
                    <a:pt x="484" y="905"/>
                  </a:lnTo>
                  <a:lnTo>
                    <a:pt x="482" y="920"/>
                  </a:lnTo>
                  <a:lnTo>
                    <a:pt x="418" y="1283"/>
                  </a:lnTo>
                  <a:lnTo>
                    <a:pt x="759" y="1110"/>
                  </a:lnTo>
                  <a:lnTo>
                    <a:pt x="772" y="1106"/>
                  </a:lnTo>
                  <a:lnTo>
                    <a:pt x="786" y="1103"/>
                  </a:lnTo>
                  <a:lnTo>
                    <a:pt x="800" y="1106"/>
                  </a:lnTo>
                  <a:lnTo>
                    <a:pt x="814" y="1110"/>
                  </a:lnTo>
                  <a:lnTo>
                    <a:pt x="1153" y="1283"/>
                  </a:lnTo>
                  <a:lnTo>
                    <a:pt x="1090" y="920"/>
                  </a:lnTo>
                  <a:lnTo>
                    <a:pt x="1089" y="905"/>
                  </a:lnTo>
                  <a:lnTo>
                    <a:pt x="1092" y="891"/>
                  </a:lnTo>
                  <a:lnTo>
                    <a:pt x="1098" y="877"/>
                  </a:lnTo>
                  <a:lnTo>
                    <a:pt x="1107" y="865"/>
                  </a:lnTo>
                  <a:lnTo>
                    <a:pt x="1379" y="611"/>
                  </a:lnTo>
                  <a:lnTo>
                    <a:pt x="1002" y="558"/>
                  </a:lnTo>
                  <a:lnTo>
                    <a:pt x="988" y="553"/>
                  </a:lnTo>
                  <a:lnTo>
                    <a:pt x="975" y="547"/>
                  </a:lnTo>
                  <a:lnTo>
                    <a:pt x="964" y="537"/>
                  </a:lnTo>
                  <a:lnTo>
                    <a:pt x="957" y="526"/>
                  </a:lnTo>
                  <a:lnTo>
                    <a:pt x="786" y="192"/>
                  </a:lnTo>
                  <a:close/>
                  <a:moveTo>
                    <a:pt x="786" y="0"/>
                  </a:moveTo>
                  <a:lnTo>
                    <a:pt x="803" y="2"/>
                  </a:lnTo>
                  <a:lnTo>
                    <a:pt x="817" y="8"/>
                  </a:lnTo>
                  <a:lnTo>
                    <a:pt x="830" y="17"/>
                  </a:lnTo>
                  <a:lnTo>
                    <a:pt x="840" y="31"/>
                  </a:lnTo>
                  <a:lnTo>
                    <a:pt x="1050" y="442"/>
                  </a:lnTo>
                  <a:lnTo>
                    <a:pt x="1521" y="508"/>
                  </a:lnTo>
                  <a:lnTo>
                    <a:pt x="1537" y="513"/>
                  </a:lnTo>
                  <a:lnTo>
                    <a:pt x="1552" y="521"/>
                  </a:lnTo>
                  <a:lnTo>
                    <a:pt x="1563" y="535"/>
                  </a:lnTo>
                  <a:lnTo>
                    <a:pt x="1570" y="550"/>
                  </a:lnTo>
                  <a:lnTo>
                    <a:pt x="1573" y="567"/>
                  </a:lnTo>
                  <a:lnTo>
                    <a:pt x="1570" y="583"/>
                  </a:lnTo>
                  <a:lnTo>
                    <a:pt x="1564" y="598"/>
                  </a:lnTo>
                  <a:lnTo>
                    <a:pt x="1554" y="612"/>
                  </a:lnTo>
                  <a:lnTo>
                    <a:pt x="1214" y="931"/>
                  </a:lnTo>
                  <a:lnTo>
                    <a:pt x="1294" y="1382"/>
                  </a:lnTo>
                  <a:lnTo>
                    <a:pt x="1295" y="1399"/>
                  </a:lnTo>
                  <a:lnTo>
                    <a:pt x="1291" y="1414"/>
                  </a:lnTo>
                  <a:lnTo>
                    <a:pt x="1283" y="1429"/>
                  </a:lnTo>
                  <a:lnTo>
                    <a:pt x="1271" y="1441"/>
                  </a:lnTo>
                  <a:lnTo>
                    <a:pt x="1260" y="1447"/>
                  </a:lnTo>
                  <a:lnTo>
                    <a:pt x="1247" y="1452"/>
                  </a:lnTo>
                  <a:lnTo>
                    <a:pt x="1235" y="1453"/>
                  </a:lnTo>
                  <a:lnTo>
                    <a:pt x="1221" y="1451"/>
                  </a:lnTo>
                  <a:lnTo>
                    <a:pt x="1207" y="1446"/>
                  </a:lnTo>
                  <a:lnTo>
                    <a:pt x="786" y="1232"/>
                  </a:lnTo>
                  <a:lnTo>
                    <a:pt x="365" y="1446"/>
                  </a:lnTo>
                  <a:lnTo>
                    <a:pt x="349" y="1452"/>
                  </a:lnTo>
                  <a:lnTo>
                    <a:pt x="333" y="1453"/>
                  </a:lnTo>
                  <a:lnTo>
                    <a:pt x="316" y="1450"/>
                  </a:lnTo>
                  <a:lnTo>
                    <a:pt x="301" y="1441"/>
                  </a:lnTo>
                  <a:lnTo>
                    <a:pt x="289" y="1429"/>
                  </a:lnTo>
                  <a:lnTo>
                    <a:pt x="281" y="1414"/>
                  </a:lnTo>
                  <a:lnTo>
                    <a:pt x="277" y="1399"/>
                  </a:lnTo>
                  <a:lnTo>
                    <a:pt x="278" y="1382"/>
                  </a:lnTo>
                  <a:lnTo>
                    <a:pt x="358" y="931"/>
                  </a:lnTo>
                  <a:lnTo>
                    <a:pt x="18" y="612"/>
                  </a:lnTo>
                  <a:lnTo>
                    <a:pt x="8" y="598"/>
                  </a:lnTo>
                  <a:lnTo>
                    <a:pt x="2" y="583"/>
                  </a:lnTo>
                  <a:lnTo>
                    <a:pt x="0" y="567"/>
                  </a:lnTo>
                  <a:lnTo>
                    <a:pt x="3" y="550"/>
                  </a:lnTo>
                  <a:lnTo>
                    <a:pt x="9" y="535"/>
                  </a:lnTo>
                  <a:lnTo>
                    <a:pt x="22" y="521"/>
                  </a:lnTo>
                  <a:lnTo>
                    <a:pt x="35" y="513"/>
                  </a:lnTo>
                  <a:lnTo>
                    <a:pt x="51" y="508"/>
                  </a:lnTo>
                  <a:lnTo>
                    <a:pt x="522" y="442"/>
                  </a:lnTo>
                  <a:lnTo>
                    <a:pt x="732" y="31"/>
                  </a:lnTo>
                  <a:lnTo>
                    <a:pt x="742" y="17"/>
                  </a:lnTo>
                  <a:lnTo>
                    <a:pt x="755" y="8"/>
                  </a:lnTo>
                  <a:lnTo>
                    <a:pt x="770" y="2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83"/>
            <p:cNvSpPr>
              <a:spLocks noEditPoints="1"/>
            </p:cNvSpPr>
            <p:nvPr/>
          </p:nvSpPr>
          <p:spPr bwMode="auto">
            <a:xfrm>
              <a:off x="8231188" y="4325938"/>
              <a:ext cx="106363" cy="107950"/>
            </a:xfrm>
            <a:custGeom>
              <a:avLst/>
              <a:gdLst>
                <a:gd name="T0" fmla="*/ 302 w 674"/>
                <a:gd name="T1" fmla="*/ 124 h 674"/>
                <a:gd name="T2" fmla="*/ 238 w 674"/>
                <a:gd name="T3" fmla="*/ 145 h 674"/>
                <a:gd name="T4" fmla="*/ 184 w 674"/>
                <a:gd name="T5" fmla="*/ 185 h 674"/>
                <a:gd name="T6" fmla="*/ 146 w 674"/>
                <a:gd name="T7" fmla="*/ 238 h 674"/>
                <a:gd name="T8" fmla="*/ 124 w 674"/>
                <a:gd name="T9" fmla="*/ 302 h 674"/>
                <a:gd name="T10" fmla="*/ 124 w 674"/>
                <a:gd name="T11" fmla="*/ 372 h 674"/>
                <a:gd name="T12" fmla="*/ 146 w 674"/>
                <a:gd name="T13" fmla="*/ 436 h 674"/>
                <a:gd name="T14" fmla="*/ 184 w 674"/>
                <a:gd name="T15" fmla="*/ 490 h 674"/>
                <a:gd name="T16" fmla="*/ 238 w 674"/>
                <a:gd name="T17" fmla="*/ 530 h 674"/>
                <a:gd name="T18" fmla="*/ 302 w 674"/>
                <a:gd name="T19" fmla="*/ 551 h 674"/>
                <a:gd name="T20" fmla="*/ 372 w 674"/>
                <a:gd name="T21" fmla="*/ 551 h 674"/>
                <a:gd name="T22" fmla="*/ 436 w 674"/>
                <a:gd name="T23" fmla="*/ 530 h 674"/>
                <a:gd name="T24" fmla="*/ 490 w 674"/>
                <a:gd name="T25" fmla="*/ 490 h 674"/>
                <a:gd name="T26" fmla="*/ 528 w 674"/>
                <a:gd name="T27" fmla="*/ 436 h 674"/>
                <a:gd name="T28" fmla="*/ 550 w 674"/>
                <a:gd name="T29" fmla="*/ 372 h 674"/>
                <a:gd name="T30" fmla="*/ 550 w 674"/>
                <a:gd name="T31" fmla="*/ 302 h 674"/>
                <a:gd name="T32" fmla="*/ 528 w 674"/>
                <a:gd name="T33" fmla="*/ 238 h 674"/>
                <a:gd name="T34" fmla="*/ 490 w 674"/>
                <a:gd name="T35" fmla="*/ 185 h 674"/>
                <a:gd name="T36" fmla="*/ 436 w 674"/>
                <a:gd name="T37" fmla="*/ 145 h 674"/>
                <a:gd name="T38" fmla="*/ 372 w 674"/>
                <a:gd name="T39" fmla="*/ 124 h 674"/>
                <a:gd name="T40" fmla="*/ 337 w 674"/>
                <a:gd name="T41" fmla="*/ 0 h 674"/>
                <a:gd name="T42" fmla="*/ 426 w 674"/>
                <a:gd name="T43" fmla="*/ 12 h 674"/>
                <a:gd name="T44" fmla="*/ 508 w 674"/>
                <a:gd name="T45" fmla="*/ 46 h 674"/>
                <a:gd name="T46" fmla="*/ 575 w 674"/>
                <a:gd name="T47" fmla="*/ 99 h 674"/>
                <a:gd name="T48" fmla="*/ 627 w 674"/>
                <a:gd name="T49" fmla="*/ 167 h 674"/>
                <a:gd name="T50" fmla="*/ 662 w 674"/>
                <a:gd name="T51" fmla="*/ 248 h 674"/>
                <a:gd name="T52" fmla="*/ 674 w 674"/>
                <a:gd name="T53" fmla="*/ 337 h 674"/>
                <a:gd name="T54" fmla="*/ 662 w 674"/>
                <a:gd name="T55" fmla="*/ 427 h 674"/>
                <a:gd name="T56" fmla="*/ 627 w 674"/>
                <a:gd name="T57" fmla="*/ 508 h 674"/>
                <a:gd name="T58" fmla="*/ 575 w 674"/>
                <a:gd name="T59" fmla="*/ 576 h 674"/>
                <a:gd name="T60" fmla="*/ 508 w 674"/>
                <a:gd name="T61" fmla="*/ 629 h 674"/>
                <a:gd name="T62" fmla="*/ 426 w 674"/>
                <a:gd name="T63" fmla="*/ 663 h 674"/>
                <a:gd name="T64" fmla="*/ 337 w 674"/>
                <a:gd name="T65" fmla="*/ 674 h 674"/>
                <a:gd name="T66" fmla="*/ 248 w 674"/>
                <a:gd name="T67" fmla="*/ 663 h 674"/>
                <a:gd name="T68" fmla="*/ 168 w 674"/>
                <a:gd name="T69" fmla="*/ 629 h 674"/>
                <a:gd name="T70" fmla="*/ 99 w 674"/>
                <a:gd name="T71" fmla="*/ 576 h 674"/>
                <a:gd name="T72" fmla="*/ 47 w 674"/>
                <a:gd name="T73" fmla="*/ 508 h 674"/>
                <a:gd name="T74" fmla="*/ 13 w 674"/>
                <a:gd name="T75" fmla="*/ 427 h 674"/>
                <a:gd name="T76" fmla="*/ 0 w 674"/>
                <a:gd name="T77" fmla="*/ 337 h 674"/>
                <a:gd name="T78" fmla="*/ 13 w 674"/>
                <a:gd name="T79" fmla="*/ 248 h 674"/>
                <a:gd name="T80" fmla="*/ 47 w 674"/>
                <a:gd name="T81" fmla="*/ 167 h 674"/>
                <a:gd name="T82" fmla="*/ 99 w 674"/>
                <a:gd name="T83" fmla="*/ 99 h 674"/>
                <a:gd name="T84" fmla="*/ 168 w 674"/>
                <a:gd name="T85" fmla="*/ 46 h 674"/>
                <a:gd name="T86" fmla="*/ 248 w 674"/>
                <a:gd name="T87" fmla="*/ 12 h 674"/>
                <a:gd name="T88" fmla="*/ 337 w 674"/>
                <a:gd name="T8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4" h="674">
                  <a:moveTo>
                    <a:pt x="337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09" y="163"/>
                  </a:lnTo>
                  <a:lnTo>
                    <a:pt x="184" y="185"/>
                  </a:lnTo>
                  <a:lnTo>
                    <a:pt x="163" y="209"/>
                  </a:lnTo>
                  <a:lnTo>
                    <a:pt x="146" y="238"/>
                  </a:lnTo>
                  <a:lnTo>
                    <a:pt x="132" y="269"/>
                  </a:lnTo>
                  <a:lnTo>
                    <a:pt x="124" y="302"/>
                  </a:lnTo>
                  <a:lnTo>
                    <a:pt x="121" y="337"/>
                  </a:lnTo>
                  <a:lnTo>
                    <a:pt x="124" y="372"/>
                  </a:lnTo>
                  <a:lnTo>
                    <a:pt x="132" y="405"/>
                  </a:lnTo>
                  <a:lnTo>
                    <a:pt x="146" y="436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09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7" y="554"/>
                  </a:lnTo>
                  <a:lnTo>
                    <a:pt x="372" y="551"/>
                  </a:lnTo>
                  <a:lnTo>
                    <a:pt x="405" y="543"/>
                  </a:lnTo>
                  <a:lnTo>
                    <a:pt x="436" y="530"/>
                  </a:lnTo>
                  <a:lnTo>
                    <a:pt x="465" y="512"/>
                  </a:lnTo>
                  <a:lnTo>
                    <a:pt x="490" y="490"/>
                  </a:lnTo>
                  <a:lnTo>
                    <a:pt x="511" y="465"/>
                  </a:lnTo>
                  <a:lnTo>
                    <a:pt x="528" y="436"/>
                  </a:lnTo>
                  <a:lnTo>
                    <a:pt x="542" y="405"/>
                  </a:lnTo>
                  <a:lnTo>
                    <a:pt x="550" y="372"/>
                  </a:lnTo>
                  <a:lnTo>
                    <a:pt x="553" y="337"/>
                  </a:lnTo>
                  <a:lnTo>
                    <a:pt x="550" y="302"/>
                  </a:lnTo>
                  <a:lnTo>
                    <a:pt x="542" y="269"/>
                  </a:lnTo>
                  <a:lnTo>
                    <a:pt x="528" y="238"/>
                  </a:lnTo>
                  <a:lnTo>
                    <a:pt x="511" y="209"/>
                  </a:lnTo>
                  <a:lnTo>
                    <a:pt x="490" y="185"/>
                  </a:lnTo>
                  <a:lnTo>
                    <a:pt x="465" y="163"/>
                  </a:lnTo>
                  <a:lnTo>
                    <a:pt x="436" y="145"/>
                  </a:lnTo>
                  <a:lnTo>
                    <a:pt x="405" y="132"/>
                  </a:lnTo>
                  <a:lnTo>
                    <a:pt x="372" y="124"/>
                  </a:lnTo>
                  <a:lnTo>
                    <a:pt x="337" y="121"/>
                  </a:lnTo>
                  <a:close/>
                  <a:moveTo>
                    <a:pt x="337" y="0"/>
                  </a:moveTo>
                  <a:lnTo>
                    <a:pt x="383" y="3"/>
                  </a:lnTo>
                  <a:lnTo>
                    <a:pt x="426" y="12"/>
                  </a:lnTo>
                  <a:lnTo>
                    <a:pt x="468" y="26"/>
                  </a:lnTo>
                  <a:lnTo>
                    <a:pt x="508" y="46"/>
                  </a:lnTo>
                  <a:lnTo>
                    <a:pt x="543" y="70"/>
                  </a:lnTo>
                  <a:lnTo>
                    <a:pt x="575" y="99"/>
                  </a:lnTo>
                  <a:lnTo>
                    <a:pt x="603" y="131"/>
                  </a:lnTo>
                  <a:lnTo>
                    <a:pt x="627" y="167"/>
                  </a:lnTo>
                  <a:lnTo>
                    <a:pt x="647" y="206"/>
                  </a:lnTo>
                  <a:lnTo>
                    <a:pt x="662" y="248"/>
                  </a:lnTo>
                  <a:lnTo>
                    <a:pt x="670" y="292"/>
                  </a:lnTo>
                  <a:lnTo>
                    <a:pt x="674" y="337"/>
                  </a:lnTo>
                  <a:lnTo>
                    <a:pt x="670" y="383"/>
                  </a:lnTo>
                  <a:lnTo>
                    <a:pt x="662" y="427"/>
                  </a:lnTo>
                  <a:lnTo>
                    <a:pt x="647" y="468"/>
                  </a:lnTo>
                  <a:lnTo>
                    <a:pt x="627" y="508"/>
                  </a:lnTo>
                  <a:lnTo>
                    <a:pt x="603" y="543"/>
                  </a:lnTo>
                  <a:lnTo>
                    <a:pt x="575" y="576"/>
                  </a:lnTo>
                  <a:lnTo>
                    <a:pt x="543" y="605"/>
                  </a:lnTo>
                  <a:lnTo>
                    <a:pt x="508" y="629"/>
                  </a:lnTo>
                  <a:lnTo>
                    <a:pt x="468" y="648"/>
                  </a:lnTo>
                  <a:lnTo>
                    <a:pt x="426" y="663"/>
                  </a:lnTo>
                  <a:lnTo>
                    <a:pt x="383" y="672"/>
                  </a:lnTo>
                  <a:lnTo>
                    <a:pt x="337" y="674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8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7" y="508"/>
                  </a:lnTo>
                  <a:lnTo>
                    <a:pt x="27" y="468"/>
                  </a:lnTo>
                  <a:lnTo>
                    <a:pt x="13" y="427"/>
                  </a:lnTo>
                  <a:lnTo>
                    <a:pt x="3" y="383"/>
                  </a:lnTo>
                  <a:lnTo>
                    <a:pt x="0" y="337"/>
                  </a:lnTo>
                  <a:lnTo>
                    <a:pt x="3" y="292"/>
                  </a:lnTo>
                  <a:lnTo>
                    <a:pt x="13" y="248"/>
                  </a:lnTo>
                  <a:lnTo>
                    <a:pt x="27" y="206"/>
                  </a:lnTo>
                  <a:lnTo>
                    <a:pt x="47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84"/>
            <p:cNvSpPr>
              <a:spLocks/>
            </p:cNvSpPr>
            <p:nvPr/>
          </p:nvSpPr>
          <p:spPr bwMode="auto">
            <a:xfrm>
              <a:off x="8188325" y="4384675"/>
              <a:ext cx="452438" cy="220662"/>
            </a:xfrm>
            <a:custGeom>
              <a:avLst/>
              <a:gdLst>
                <a:gd name="T0" fmla="*/ 2055 w 2844"/>
                <a:gd name="T1" fmla="*/ 0 h 1395"/>
                <a:gd name="T2" fmla="*/ 2070 w 2844"/>
                <a:gd name="T3" fmla="*/ 2 h 1395"/>
                <a:gd name="T4" fmla="*/ 2085 w 2844"/>
                <a:gd name="T5" fmla="*/ 7 h 1395"/>
                <a:gd name="T6" fmla="*/ 2098 w 2844"/>
                <a:gd name="T7" fmla="*/ 16 h 1395"/>
                <a:gd name="T8" fmla="*/ 2824 w 2844"/>
                <a:gd name="T9" fmla="*/ 683 h 1395"/>
                <a:gd name="T10" fmla="*/ 2835 w 2844"/>
                <a:gd name="T11" fmla="*/ 696 h 1395"/>
                <a:gd name="T12" fmla="*/ 2841 w 2844"/>
                <a:gd name="T13" fmla="*/ 710 h 1395"/>
                <a:gd name="T14" fmla="*/ 2844 w 2844"/>
                <a:gd name="T15" fmla="*/ 726 h 1395"/>
                <a:gd name="T16" fmla="*/ 2842 w 2844"/>
                <a:gd name="T17" fmla="*/ 741 h 1395"/>
                <a:gd name="T18" fmla="*/ 2837 w 2844"/>
                <a:gd name="T19" fmla="*/ 756 h 1395"/>
                <a:gd name="T20" fmla="*/ 2828 w 2844"/>
                <a:gd name="T21" fmla="*/ 769 h 1395"/>
                <a:gd name="T22" fmla="*/ 2815 w 2844"/>
                <a:gd name="T23" fmla="*/ 780 h 1395"/>
                <a:gd name="T24" fmla="*/ 2801 w 2844"/>
                <a:gd name="T25" fmla="*/ 787 h 1395"/>
                <a:gd name="T26" fmla="*/ 2785 w 2844"/>
                <a:gd name="T27" fmla="*/ 789 h 1395"/>
                <a:gd name="T28" fmla="*/ 2770 w 2844"/>
                <a:gd name="T29" fmla="*/ 788 h 1395"/>
                <a:gd name="T30" fmla="*/ 2756 w 2844"/>
                <a:gd name="T31" fmla="*/ 782 h 1395"/>
                <a:gd name="T32" fmla="*/ 2742 w 2844"/>
                <a:gd name="T33" fmla="*/ 773 h 1395"/>
                <a:gd name="T34" fmla="*/ 2061 w 2844"/>
                <a:gd name="T35" fmla="*/ 147 h 1395"/>
                <a:gd name="T36" fmla="*/ 1506 w 2844"/>
                <a:gd name="T37" fmla="*/ 757 h 1395"/>
                <a:gd name="T38" fmla="*/ 1796 w 2844"/>
                <a:gd name="T39" fmla="*/ 1048 h 1395"/>
                <a:gd name="T40" fmla="*/ 1806 w 2844"/>
                <a:gd name="T41" fmla="*/ 1061 h 1395"/>
                <a:gd name="T42" fmla="*/ 1812 w 2844"/>
                <a:gd name="T43" fmla="*/ 1075 h 1395"/>
                <a:gd name="T44" fmla="*/ 1814 w 2844"/>
                <a:gd name="T45" fmla="*/ 1091 h 1395"/>
                <a:gd name="T46" fmla="*/ 1812 w 2844"/>
                <a:gd name="T47" fmla="*/ 1106 h 1395"/>
                <a:gd name="T48" fmla="*/ 1806 w 2844"/>
                <a:gd name="T49" fmla="*/ 1121 h 1395"/>
                <a:gd name="T50" fmla="*/ 1796 w 2844"/>
                <a:gd name="T51" fmla="*/ 1134 h 1395"/>
                <a:gd name="T52" fmla="*/ 1783 w 2844"/>
                <a:gd name="T53" fmla="*/ 1144 h 1395"/>
                <a:gd name="T54" fmla="*/ 1769 w 2844"/>
                <a:gd name="T55" fmla="*/ 1149 h 1395"/>
                <a:gd name="T56" fmla="*/ 1753 w 2844"/>
                <a:gd name="T57" fmla="*/ 1151 h 1395"/>
                <a:gd name="T58" fmla="*/ 1738 w 2844"/>
                <a:gd name="T59" fmla="*/ 1149 h 1395"/>
                <a:gd name="T60" fmla="*/ 1724 w 2844"/>
                <a:gd name="T61" fmla="*/ 1144 h 1395"/>
                <a:gd name="T62" fmla="*/ 1711 w 2844"/>
                <a:gd name="T63" fmla="*/ 1134 h 1395"/>
                <a:gd name="T64" fmla="*/ 1088 w 2844"/>
                <a:gd name="T65" fmla="*/ 509 h 1395"/>
                <a:gd name="T66" fmla="*/ 100 w 2844"/>
                <a:gd name="T67" fmla="*/ 1380 h 1395"/>
                <a:gd name="T68" fmla="*/ 88 w 2844"/>
                <a:gd name="T69" fmla="*/ 1388 h 1395"/>
                <a:gd name="T70" fmla="*/ 75 w 2844"/>
                <a:gd name="T71" fmla="*/ 1394 h 1395"/>
                <a:gd name="T72" fmla="*/ 61 w 2844"/>
                <a:gd name="T73" fmla="*/ 1395 h 1395"/>
                <a:gd name="T74" fmla="*/ 44 w 2844"/>
                <a:gd name="T75" fmla="*/ 1393 h 1395"/>
                <a:gd name="T76" fmla="*/ 29 w 2844"/>
                <a:gd name="T77" fmla="*/ 1386 h 1395"/>
                <a:gd name="T78" fmla="*/ 15 w 2844"/>
                <a:gd name="T79" fmla="*/ 1374 h 1395"/>
                <a:gd name="T80" fmla="*/ 7 w 2844"/>
                <a:gd name="T81" fmla="*/ 1361 h 1395"/>
                <a:gd name="T82" fmla="*/ 1 w 2844"/>
                <a:gd name="T83" fmla="*/ 1345 h 1395"/>
                <a:gd name="T84" fmla="*/ 0 w 2844"/>
                <a:gd name="T85" fmla="*/ 1330 h 1395"/>
                <a:gd name="T86" fmla="*/ 3 w 2844"/>
                <a:gd name="T87" fmla="*/ 1316 h 1395"/>
                <a:gd name="T88" fmla="*/ 10 w 2844"/>
                <a:gd name="T89" fmla="*/ 1301 h 1395"/>
                <a:gd name="T90" fmla="*/ 21 w 2844"/>
                <a:gd name="T91" fmla="*/ 1289 h 1395"/>
                <a:gd name="T92" fmla="*/ 1051 w 2844"/>
                <a:gd name="T93" fmla="*/ 380 h 1395"/>
                <a:gd name="T94" fmla="*/ 1066 w 2844"/>
                <a:gd name="T95" fmla="*/ 370 h 1395"/>
                <a:gd name="T96" fmla="*/ 1082 w 2844"/>
                <a:gd name="T97" fmla="*/ 365 h 1395"/>
                <a:gd name="T98" fmla="*/ 1101 w 2844"/>
                <a:gd name="T99" fmla="*/ 366 h 1395"/>
                <a:gd name="T100" fmla="*/ 1118 w 2844"/>
                <a:gd name="T101" fmla="*/ 372 h 1395"/>
                <a:gd name="T102" fmla="*/ 1133 w 2844"/>
                <a:gd name="T103" fmla="*/ 383 h 1395"/>
                <a:gd name="T104" fmla="*/ 1420 w 2844"/>
                <a:gd name="T105" fmla="*/ 671 h 1395"/>
                <a:gd name="T106" fmla="*/ 2012 w 2844"/>
                <a:gd name="T107" fmla="*/ 20 h 1395"/>
                <a:gd name="T108" fmla="*/ 2024 w 2844"/>
                <a:gd name="T109" fmla="*/ 10 h 1395"/>
                <a:gd name="T110" fmla="*/ 2038 w 2844"/>
                <a:gd name="T111" fmla="*/ 4 h 1395"/>
                <a:gd name="T112" fmla="*/ 2055 w 2844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44" h="1395">
                  <a:moveTo>
                    <a:pt x="2055" y="0"/>
                  </a:moveTo>
                  <a:lnTo>
                    <a:pt x="2070" y="2"/>
                  </a:lnTo>
                  <a:lnTo>
                    <a:pt x="2085" y="7"/>
                  </a:lnTo>
                  <a:lnTo>
                    <a:pt x="2098" y="16"/>
                  </a:lnTo>
                  <a:lnTo>
                    <a:pt x="2824" y="683"/>
                  </a:lnTo>
                  <a:lnTo>
                    <a:pt x="2835" y="696"/>
                  </a:lnTo>
                  <a:lnTo>
                    <a:pt x="2841" y="710"/>
                  </a:lnTo>
                  <a:lnTo>
                    <a:pt x="2844" y="726"/>
                  </a:lnTo>
                  <a:lnTo>
                    <a:pt x="2842" y="741"/>
                  </a:lnTo>
                  <a:lnTo>
                    <a:pt x="2837" y="756"/>
                  </a:lnTo>
                  <a:lnTo>
                    <a:pt x="2828" y="769"/>
                  </a:lnTo>
                  <a:lnTo>
                    <a:pt x="2815" y="780"/>
                  </a:lnTo>
                  <a:lnTo>
                    <a:pt x="2801" y="787"/>
                  </a:lnTo>
                  <a:lnTo>
                    <a:pt x="2785" y="789"/>
                  </a:lnTo>
                  <a:lnTo>
                    <a:pt x="2770" y="788"/>
                  </a:lnTo>
                  <a:lnTo>
                    <a:pt x="2756" y="782"/>
                  </a:lnTo>
                  <a:lnTo>
                    <a:pt x="2742" y="773"/>
                  </a:lnTo>
                  <a:lnTo>
                    <a:pt x="2061" y="147"/>
                  </a:lnTo>
                  <a:lnTo>
                    <a:pt x="1506" y="757"/>
                  </a:lnTo>
                  <a:lnTo>
                    <a:pt x="1796" y="1048"/>
                  </a:lnTo>
                  <a:lnTo>
                    <a:pt x="1806" y="1061"/>
                  </a:lnTo>
                  <a:lnTo>
                    <a:pt x="1812" y="1075"/>
                  </a:lnTo>
                  <a:lnTo>
                    <a:pt x="1814" y="1091"/>
                  </a:lnTo>
                  <a:lnTo>
                    <a:pt x="1812" y="1106"/>
                  </a:lnTo>
                  <a:lnTo>
                    <a:pt x="1806" y="1121"/>
                  </a:lnTo>
                  <a:lnTo>
                    <a:pt x="1796" y="1134"/>
                  </a:lnTo>
                  <a:lnTo>
                    <a:pt x="1783" y="1144"/>
                  </a:lnTo>
                  <a:lnTo>
                    <a:pt x="1769" y="1149"/>
                  </a:lnTo>
                  <a:lnTo>
                    <a:pt x="1753" y="1151"/>
                  </a:lnTo>
                  <a:lnTo>
                    <a:pt x="1738" y="1149"/>
                  </a:lnTo>
                  <a:lnTo>
                    <a:pt x="1724" y="1144"/>
                  </a:lnTo>
                  <a:lnTo>
                    <a:pt x="1711" y="1134"/>
                  </a:lnTo>
                  <a:lnTo>
                    <a:pt x="1088" y="509"/>
                  </a:lnTo>
                  <a:lnTo>
                    <a:pt x="100" y="1380"/>
                  </a:lnTo>
                  <a:lnTo>
                    <a:pt x="88" y="1388"/>
                  </a:lnTo>
                  <a:lnTo>
                    <a:pt x="75" y="1394"/>
                  </a:lnTo>
                  <a:lnTo>
                    <a:pt x="61" y="1395"/>
                  </a:lnTo>
                  <a:lnTo>
                    <a:pt x="44" y="1393"/>
                  </a:lnTo>
                  <a:lnTo>
                    <a:pt x="29" y="1386"/>
                  </a:lnTo>
                  <a:lnTo>
                    <a:pt x="15" y="1374"/>
                  </a:lnTo>
                  <a:lnTo>
                    <a:pt x="7" y="1361"/>
                  </a:lnTo>
                  <a:lnTo>
                    <a:pt x="1" y="1345"/>
                  </a:lnTo>
                  <a:lnTo>
                    <a:pt x="0" y="1330"/>
                  </a:lnTo>
                  <a:lnTo>
                    <a:pt x="3" y="1316"/>
                  </a:lnTo>
                  <a:lnTo>
                    <a:pt x="10" y="1301"/>
                  </a:lnTo>
                  <a:lnTo>
                    <a:pt x="21" y="1289"/>
                  </a:lnTo>
                  <a:lnTo>
                    <a:pt x="1051" y="380"/>
                  </a:lnTo>
                  <a:lnTo>
                    <a:pt x="1066" y="370"/>
                  </a:lnTo>
                  <a:lnTo>
                    <a:pt x="1082" y="365"/>
                  </a:lnTo>
                  <a:lnTo>
                    <a:pt x="1101" y="366"/>
                  </a:lnTo>
                  <a:lnTo>
                    <a:pt x="1118" y="372"/>
                  </a:lnTo>
                  <a:lnTo>
                    <a:pt x="1133" y="383"/>
                  </a:lnTo>
                  <a:lnTo>
                    <a:pt x="1420" y="671"/>
                  </a:lnTo>
                  <a:lnTo>
                    <a:pt x="2012" y="20"/>
                  </a:lnTo>
                  <a:lnTo>
                    <a:pt x="2024" y="10"/>
                  </a:lnTo>
                  <a:lnTo>
                    <a:pt x="2038" y="4"/>
                  </a:lnTo>
                  <a:lnTo>
                    <a:pt x="20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85"/>
            <p:cNvSpPr>
              <a:spLocks/>
            </p:cNvSpPr>
            <p:nvPr/>
          </p:nvSpPr>
          <p:spPr bwMode="auto">
            <a:xfrm>
              <a:off x="8131175" y="4249738"/>
              <a:ext cx="557213" cy="442912"/>
            </a:xfrm>
            <a:custGeom>
              <a:avLst/>
              <a:gdLst>
                <a:gd name="T0" fmla="*/ 61 w 3509"/>
                <a:gd name="T1" fmla="*/ 0 h 2789"/>
                <a:gd name="T2" fmla="*/ 3449 w 3509"/>
                <a:gd name="T3" fmla="*/ 0 h 2789"/>
                <a:gd name="T4" fmla="*/ 3467 w 3509"/>
                <a:gd name="T5" fmla="*/ 3 h 2789"/>
                <a:gd name="T6" fmla="*/ 3484 w 3509"/>
                <a:gd name="T7" fmla="*/ 12 h 2789"/>
                <a:gd name="T8" fmla="*/ 3497 w 3509"/>
                <a:gd name="T9" fmla="*/ 25 h 2789"/>
                <a:gd name="T10" fmla="*/ 3506 w 3509"/>
                <a:gd name="T11" fmla="*/ 41 h 2789"/>
                <a:gd name="T12" fmla="*/ 3509 w 3509"/>
                <a:gd name="T13" fmla="*/ 60 h 2789"/>
                <a:gd name="T14" fmla="*/ 3509 w 3509"/>
                <a:gd name="T15" fmla="*/ 2083 h 2789"/>
                <a:gd name="T16" fmla="*/ 3506 w 3509"/>
                <a:gd name="T17" fmla="*/ 2103 h 2789"/>
                <a:gd name="T18" fmla="*/ 3497 w 3509"/>
                <a:gd name="T19" fmla="*/ 2120 h 2789"/>
                <a:gd name="T20" fmla="*/ 3484 w 3509"/>
                <a:gd name="T21" fmla="*/ 2133 h 2789"/>
                <a:gd name="T22" fmla="*/ 3467 w 3509"/>
                <a:gd name="T23" fmla="*/ 2142 h 2789"/>
                <a:gd name="T24" fmla="*/ 3449 w 3509"/>
                <a:gd name="T25" fmla="*/ 2144 h 2789"/>
                <a:gd name="T26" fmla="*/ 3430 w 3509"/>
                <a:gd name="T27" fmla="*/ 2142 h 2789"/>
                <a:gd name="T28" fmla="*/ 3413 w 3509"/>
                <a:gd name="T29" fmla="*/ 2133 h 2789"/>
                <a:gd name="T30" fmla="*/ 3400 w 3509"/>
                <a:gd name="T31" fmla="*/ 2120 h 2789"/>
                <a:gd name="T32" fmla="*/ 3391 w 3509"/>
                <a:gd name="T33" fmla="*/ 2103 h 2789"/>
                <a:gd name="T34" fmla="*/ 3388 w 3509"/>
                <a:gd name="T35" fmla="*/ 2083 h 2789"/>
                <a:gd name="T36" fmla="*/ 3388 w 3509"/>
                <a:gd name="T37" fmla="*/ 121 h 2789"/>
                <a:gd name="T38" fmla="*/ 121 w 3509"/>
                <a:gd name="T39" fmla="*/ 121 h 2789"/>
                <a:gd name="T40" fmla="*/ 121 w 3509"/>
                <a:gd name="T41" fmla="*/ 2668 h 2789"/>
                <a:gd name="T42" fmla="*/ 1815 w 3509"/>
                <a:gd name="T43" fmla="*/ 2668 h 2789"/>
                <a:gd name="T44" fmla="*/ 1834 w 3509"/>
                <a:gd name="T45" fmla="*/ 2671 h 2789"/>
                <a:gd name="T46" fmla="*/ 1850 w 3509"/>
                <a:gd name="T47" fmla="*/ 2680 h 2789"/>
                <a:gd name="T48" fmla="*/ 1863 w 3509"/>
                <a:gd name="T49" fmla="*/ 2693 h 2789"/>
                <a:gd name="T50" fmla="*/ 1872 w 3509"/>
                <a:gd name="T51" fmla="*/ 2709 h 2789"/>
                <a:gd name="T52" fmla="*/ 1876 w 3509"/>
                <a:gd name="T53" fmla="*/ 2728 h 2789"/>
                <a:gd name="T54" fmla="*/ 1872 w 3509"/>
                <a:gd name="T55" fmla="*/ 2747 h 2789"/>
                <a:gd name="T56" fmla="*/ 1863 w 3509"/>
                <a:gd name="T57" fmla="*/ 2763 h 2789"/>
                <a:gd name="T58" fmla="*/ 1850 w 3509"/>
                <a:gd name="T59" fmla="*/ 2777 h 2789"/>
                <a:gd name="T60" fmla="*/ 1834 w 3509"/>
                <a:gd name="T61" fmla="*/ 2786 h 2789"/>
                <a:gd name="T62" fmla="*/ 1815 w 3509"/>
                <a:gd name="T63" fmla="*/ 2789 h 2789"/>
                <a:gd name="T64" fmla="*/ 61 w 3509"/>
                <a:gd name="T65" fmla="*/ 2789 h 2789"/>
                <a:gd name="T66" fmla="*/ 42 w 3509"/>
                <a:gd name="T67" fmla="*/ 2786 h 2789"/>
                <a:gd name="T68" fmla="*/ 25 w 3509"/>
                <a:gd name="T69" fmla="*/ 2777 h 2789"/>
                <a:gd name="T70" fmla="*/ 12 w 3509"/>
                <a:gd name="T71" fmla="*/ 2763 h 2789"/>
                <a:gd name="T72" fmla="*/ 3 w 3509"/>
                <a:gd name="T73" fmla="*/ 2747 h 2789"/>
                <a:gd name="T74" fmla="*/ 0 w 3509"/>
                <a:gd name="T75" fmla="*/ 2728 h 2789"/>
                <a:gd name="T76" fmla="*/ 0 w 3509"/>
                <a:gd name="T77" fmla="*/ 60 h 2789"/>
                <a:gd name="T78" fmla="*/ 3 w 3509"/>
                <a:gd name="T79" fmla="*/ 41 h 2789"/>
                <a:gd name="T80" fmla="*/ 12 w 3509"/>
                <a:gd name="T81" fmla="*/ 25 h 2789"/>
                <a:gd name="T82" fmla="*/ 25 w 3509"/>
                <a:gd name="T83" fmla="*/ 12 h 2789"/>
                <a:gd name="T84" fmla="*/ 42 w 3509"/>
                <a:gd name="T85" fmla="*/ 3 h 2789"/>
                <a:gd name="T86" fmla="*/ 61 w 3509"/>
                <a:gd name="T87" fmla="*/ 0 h 2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09" h="2789">
                  <a:moveTo>
                    <a:pt x="61" y="0"/>
                  </a:moveTo>
                  <a:lnTo>
                    <a:pt x="3449" y="0"/>
                  </a:lnTo>
                  <a:lnTo>
                    <a:pt x="3467" y="3"/>
                  </a:lnTo>
                  <a:lnTo>
                    <a:pt x="3484" y="12"/>
                  </a:lnTo>
                  <a:lnTo>
                    <a:pt x="3497" y="25"/>
                  </a:lnTo>
                  <a:lnTo>
                    <a:pt x="3506" y="41"/>
                  </a:lnTo>
                  <a:lnTo>
                    <a:pt x="3509" y="60"/>
                  </a:lnTo>
                  <a:lnTo>
                    <a:pt x="3509" y="2083"/>
                  </a:lnTo>
                  <a:lnTo>
                    <a:pt x="3506" y="2103"/>
                  </a:lnTo>
                  <a:lnTo>
                    <a:pt x="3497" y="2120"/>
                  </a:lnTo>
                  <a:lnTo>
                    <a:pt x="3484" y="2133"/>
                  </a:lnTo>
                  <a:lnTo>
                    <a:pt x="3467" y="2142"/>
                  </a:lnTo>
                  <a:lnTo>
                    <a:pt x="3449" y="2144"/>
                  </a:lnTo>
                  <a:lnTo>
                    <a:pt x="3430" y="2142"/>
                  </a:lnTo>
                  <a:lnTo>
                    <a:pt x="3413" y="2133"/>
                  </a:lnTo>
                  <a:lnTo>
                    <a:pt x="3400" y="2120"/>
                  </a:lnTo>
                  <a:lnTo>
                    <a:pt x="3391" y="2103"/>
                  </a:lnTo>
                  <a:lnTo>
                    <a:pt x="3388" y="2083"/>
                  </a:lnTo>
                  <a:lnTo>
                    <a:pt x="3388" y="121"/>
                  </a:lnTo>
                  <a:lnTo>
                    <a:pt x="121" y="121"/>
                  </a:lnTo>
                  <a:lnTo>
                    <a:pt x="121" y="2668"/>
                  </a:lnTo>
                  <a:lnTo>
                    <a:pt x="1815" y="2668"/>
                  </a:lnTo>
                  <a:lnTo>
                    <a:pt x="1834" y="2671"/>
                  </a:lnTo>
                  <a:lnTo>
                    <a:pt x="1850" y="2680"/>
                  </a:lnTo>
                  <a:lnTo>
                    <a:pt x="1863" y="2693"/>
                  </a:lnTo>
                  <a:lnTo>
                    <a:pt x="1872" y="2709"/>
                  </a:lnTo>
                  <a:lnTo>
                    <a:pt x="1876" y="2728"/>
                  </a:lnTo>
                  <a:lnTo>
                    <a:pt x="1872" y="2747"/>
                  </a:lnTo>
                  <a:lnTo>
                    <a:pt x="1863" y="2763"/>
                  </a:lnTo>
                  <a:lnTo>
                    <a:pt x="1850" y="2777"/>
                  </a:lnTo>
                  <a:lnTo>
                    <a:pt x="1834" y="2786"/>
                  </a:lnTo>
                  <a:lnTo>
                    <a:pt x="1815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7"/>
                  </a:lnTo>
                  <a:lnTo>
                    <a:pt x="12" y="2763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7205690" y="4249738"/>
            <a:ext cx="577851" cy="519112"/>
            <a:chOff x="7229475" y="4249738"/>
            <a:chExt cx="577851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3" name="Freeform 290"/>
            <p:cNvSpPr>
              <a:spLocks noEditPoints="1"/>
            </p:cNvSpPr>
            <p:nvPr/>
          </p:nvSpPr>
          <p:spPr bwMode="auto">
            <a:xfrm>
              <a:off x="7535863" y="4530725"/>
              <a:ext cx="271463" cy="238125"/>
            </a:xfrm>
            <a:custGeom>
              <a:avLst/>
              <a:gdLst>
                <a:gd name="T0" fmla="*/ 852 w 1708"/>
                <a:gd name="T1" fmla="*/ 122 h 1503"/>
                <a:gd name="T2" fmla="*/ 846 w 1708"/>
                <a:gd name="T3" fmla="*/ 124 h 1503"/>
                <a:gd name="T4" fmla="*/ 842 w 1708"/>
                <a:gd name="T5" fmla="*/ 129 h 1503"/>
                <a:gd name="T6" fmla="*/ 122 w 1708"/>
                <a:gd name="T7" fmla="*/ 1364 h 1503"/>
                <a:gd name="T8" fmla="*/ 122 w 1708"/>
                <a:gd name="T9" fmla="*/ 1370 h 1503"/>
                <a:gd name="T10" fmla="*/ 123 w 1708"/>
                <a:gd name="T11" fmla="*/ 1375 h 1503"/>
                <a:gd name="T12" fmla="*/ 126 w 1708"/>
                <a:gd name="T13" fmla="*/ 1378 h 1503"/>
                <a:gd name="T14" fmla="*/ 132 w 1708"/>
                <a:gd name="T15" fmla="*/ 1382 h 1503"/>
                <a:gd name="T16" fmla="*/ 1573 w 1708"/>
                <a:gd name="T17" fmla="*/ 1382 h 1503"/>
                <a:gd name="T18" fmla="*/ 1580 w 1708"/>
                <a:gd name="T19" fmla="*/ 1381 h 1503"/>
                <a:gd name="T20" fmla="*/ 1584 w 1708"/>
                <a:gd name="T21" fmla="*/ 1376 h 1503"/>
                <a:gd name="T22" fmla="*/ 1587 w 1708"/>
                <a:gd name="T23" fmla="*/ 1373 h 1503"/>
                <a:gd name="T24" fmla="*/ 1588 w 1708"/>
                <a:gd name="T25" fmla="*/ 1367 h 1503"/>
                <a:gd name="T26" fmla="*/ 1585 w 1708"/>
                <a:gd name="T27" fmla="*/ 1360 h 1503"/>
                <a:gd name="T28" fmla="*/ 865 w 1708"/>
                <a:gd name="T29" fmla="*/ 126 h 1503"/>
                <a:gd name="T30" fmla="*/ 860 w 1708"/>
                <a:gd name="T31" fmla="*/ 123 h 1503"/>
                <a:gd name="T32" fmla="*/ 854 w 1708"/>
                <a:gd name="T33" fmla="*/ 122 h 1503"/>
                <a:gd name="T34" fmla="*/ 878 w 1708"/>
                <a:gd name="T35" fmla="*/ 2 h 1503"/>
                <a:gd name="T36" fmla="*/ 923 w 1708"/>
                <a:gd name="T37" fmla="*/ 18 h 1503"/>
                <a:gd name="T38" fmla="*/ 958 w 1708"/>
                <a:gd name="T39" fmla="*/ 48 h 1503"/>
                <a:gd name="T40" fmla="*/ 1690 w 1708"/>
                <a:gd name="T41" fmla="*/ 1299 h 1503"/>
                <a:gd name="T42" fmla="*/ 1708 w 1708"/>
                <a:gd name="T43" fmla="*/ 1353 h 1503"/>
                <a:gd name="T44" fmla="*/ 1702 w 1708"/>
                <a:gd name="T45" fmla="*/ 1408 h 1503"/>
                <a:gd name="T46" fmla="*/ 1677 w 1708"/>
                <a:gd name="T47" fmla="*/ 1454 h 1503"/>
                <a:gd name="T48" fmla="*/ 1642 w 1708"/>
                <a:gd name="T49" fmla="*/ 1485 h 1503"/>
                <a:gd name="T50" fmla="*/ 1598 w 1708"/>
                <a:gd name="T51" fmla="*/ 1501 h 1503"/>
                <a:gd name="T52" fmla="*/ 136 w 1708"/>
                <a:gd name="T53" fmla="*/ 1503 h 1503"/>
                <a:gd name="T54" fmla="*/ 80 w 1708"/>
                <a:gd name="T55" fmla="*/ 1491 h 1503"/>
                <a:gd name="T56" fmla="*/ 35 w 1708"/>
                <a:gd name="T57" fmla="*/ 1459 h 1503"/>
                <a:gd name="T58" fmla="*/ 6 w 1708"/>
                <a:gd name="T59" fmla="*/ 1408 h 1503"/>
                <a:gd name="T60" fmla="*/ 0 w 1708"/>
                <a:gd name="T61" fmla="*/ 1353 h 1503"/>
                <a:gd name="T62" fmla="*/ 19 w 1708"/>
                <a:gd name="T63" fmla="*/ 1299 h 1503"/>
                <a:gd name="T64" fmla="*/ 755 w 1708"/>
                <a:gd name="T65" fmla="*/ 44 h 1503"/>
                <a:gd name="T66" fmla="*/ 799 w 1708"/>
                <a:gd name="T67" fmla="*/ 12 h 1503"/>
                <a:gd name="T68" fmla="*/ 854 w 1708"/>
                <a:gd name="T69" fmla="*/ 0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503">
                  <a:moveTo>
                    <a:pt x="854" y="122"/>
                  </a:moveTo>
                  <a:lnTo>
                    <a:pt x="852" y="122"/>
                  </a:lnTo>
                  <a:lnTo>
                    <a:pt x="850" y="123"/>
                  </a:lnTo>
                  <a:lnTo>
                    <a:pt x="846" y="124"/>
                  </a:lnTo>
                  <a:lnTo>
                    <a:pt x="844" y="126"/>
                  </a:lnTo>
                  <a:lnTo>
                    <a:pt x="842" y="129"/>
                  </a:lnTo>
                  <a:lnTo>
                    <a:pt x="124" y="1360"/>
                  </a:lnTo>
                  <a:lnTo>
                    <a:pt x="122" y="1364"/>
                  </a:lnTo>
                  <a:lnTo>
                    <a:pt x="122" y="1367"/>
                  </a:lnTo>
                  <a:lnTo>
                    <a:pt x="122" y="1370"/>
                  </a:lnTo>
                  <a:lnTo>
                    <a:pt x="123" y="1373"/>
                  </a:lnTo>
                  <a:lnTo>
                    <a:pt x="123" y="1375"/>
                  </a:lnTo>
                  <a:lnTo>
                    <a:pt x="125" y="1376"/>
                  </a:lnTo>
                  <a:lnTo>
                    <a:pt x="126" y="1378"/>
                  </a:lnTo>
                  <a:lnTo>
                    <a:pt x="129" y="1381"/>
                  </a:lnTo>
                  <a:lnTo>
                    <a:pt x="132" y="1382"/>
                  </a:lnTo>
                  <a:lnTo>
                    <a:pt x="136" y="1382"/>
                  </a:lnTo>
                  <a:lnTo>
                    <a:pt x="1573" y="1382"/>
                  </a:lnTo>
                  <a:lnTo>
                    <a:pt x="1577" y="1382"/>
                  </a:lnTo>
                  <a:lnTo>
                    <a:pt x="1580" y="1381"/>
                  </a:lnTo>
                  <a:lnTo>
                    <a:pt x="1582" y="1378"/>
                  </a:lnTo>
                  <a:lnTo>
                    <a:pt x="1584" y="1376"/>
                  </a:lnTo>
                  <a:lnTo>
                    <a:pt x="1585" y="1375"/>
                  </a:lnTo>
                  <a:lnTo>
                    <a:pt x="1587" y="1373"/>
                  </a:lnTo>
                  <a:lnTo>
                    <a:pt x="1588" y="1370"/>
                  </a:lnTo>
                  <a:lnTo>
                    <a:pt x="1588" y="1367"/>
                  </a:lnTo>
                  <a:lnTo>
                    <a:pt x="1587" y="1364"/>
                  </a:lnTo>
                  <a:lnTo>
                    <a:pt x="1585" y="1360"/>
                  </a:lnTo>
                  <a:lnTo>
                    <a:pt x="867" y="129"/>
                  </a:lnTo>
                  <a:lnTo>
                    <a:pt x="865" y="126"/>
                  </a:lnTo>
                  <a:lnTo>
                    <a:pt x="862" y="124"/>
                  </a:lnTo>
                  <a:lnTo>
                    <a:pt x="860" y="123"/>
                  </a:lnTo>
                  <a:lnTo>
                    <a:pt x="856" y="122"/>
                  </a:lnTo>
                  <a:lnTo>
                    <a:pt x="854" y="122"/>
                  </a:lnTo>
                  <a:close/>
                  <a:moveTo>
                    <a:pt x="854" y="0"/>
                  </a:moveTo>
                  <a:lnTo>
                    <a:pt x="878" y="2"/>
                  </a:lnTo>
                  <a:lnTo>
                    <a:pt x="902" y="8"/>
                  </a:lnTo>
                  <a:lnTo>
                    <a:pt x="923" y="18"/>
                  </a:lnTo>
                  <a:lnTo>
                    <a:pt x="941" y="31"/>
                  </a:lnTo>
                  <a:lnTo>
                    <a:pt x="958" y="48"/>
                  </a:lnTo>
                  <a:lnTo>
                    <a:pt x="972" y="67"/>
                  </a:lnTo>
                  <a:lnTo>
                    <a:pt x="1690" y="1299"/>
                  </a:lnTo>
                  <a:lnTo>
                    <a:pt x="1702" y="1325"/>
                  </a:lnTo>
                  <a:lnTo>
                    <a:pt x="1708" y="1353"/>
                  </a:lnTo>
                  <a:lnTo>
                    <a:pt x="1708" y="1381"/>
                  </a:lnTo>
                  <a:lnTo>
                    <a:pt x="1702" y="1408"/>
                  </a:lnTo>
                  <a:lnTo>
                    <a:pt x="1690" y="1435"/>
                  </a:lnTo>
                  <a:lnTo>
                    <a:pt x="1677" y="1454"/>
                  </a:lnTo>
                  <a:lnTo>
                    <a:pt x="1660" y="1471"/>
                  </a:lnTo>
                  <a:lnTo>
                    <a:pt x="1642" y="1485"/>
                  </a:lnTo>
                  <a:lnTo>
                    <a:pt x="1620" y="1495"/>
                  </a:lnTo>
                  <a:lnTo>
                    <a:pt x="1598" y="1501"/>
                  </a:lnTo>
                  <a:lnTo>
                    <a:pt x="1573" y="1503"/>
                  </a:lnTo>
                  <a:lnTo>
                    <a:pt x="136" y="1503"/>
                  </a:lnTo>
                  <a:lnTo>
                    <a:pt x="107" y="1500"/>
                  </a:lnTo>
                  <a:lnTo>
                    <a:pt x="80" y="1491"/>
                  </a:lnTo>
                  <a:lnTo>
                    <a:pt x="56" y="1478"/>
                  </a:lnTo>
                  <a:lnTo>
                    <a:pt x="35" y="1459"/>
                  </a:lnTo>
                  <a:lnTo>
                    <a:pt x="18" y="1435"/>
                  </a:lnTo>
                  <a:lnTo>
                    <a:pt x="6" y="1408"/>
                  </a:lnTo>
                  <a:lnTo>
                    <a:pt x="0" y="1381"/>
                  </a:lnTo>
                  <a:lnTo>
                    <a:pt x="0" y="1353"/>
                  </a:lnTo>
                  <a:lnTo>
                    <a:pt x="7" y="1325"/>
                  </a:lnTo>
                  <a:lnTo>
                    <a:pt x="19" y="1299"/>
                  </a:lnTo>
                  <a:lnTo>
                    <a:pt x="737" y="67"/>
                  </a:lnTo>
                  <a:lnTo>
                    <a:pt x="755" y="44"/>
                  </a:lnTo>
                  <a:lnTo>
                    <a:pt x="775" y="26"/>
                  </a:lnTo>
                  <a:lnTo>
                    <a:pt x="799" y="12"/>
                  </a:lnTo>
                  <a:lnTo>
                    <a:pt x="825" y="4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91"/>
            <p:cNvSpPr>
              <a:spLocks/>
            </p:cNvSpPr>
            <p:nvPr/>
          </p:nvSpPr>
          <p:spPr bwMode="auto">
            <a:xfrm>
              <a:off x="7662863" y="4595813"/>
              <a:ext cx="19050" cy="96837"/>
            </a:xfrm>
            <a:custGeom>
              <a:avLst/>
              <a:gdLst>
                <a:gd name="T0" fmla="*/ 61 w 121"/>
                <a:gd name="T1" fmla="*/ 0 h 607"/>
                <a:gd name="T2" fmla="*/ 79 w 121"/>
                <a:gd name="T3" fmla="*/ 4 h 607"/>
                <a:gd name="T4" fmla="*/ 97 w 121"/>
                <a:gd name="T5" fmla="*/ 13 h 607"/>
                <a:gd name="T6" fmla="*/ 109 w 121"/>
                <a:gd name="T7" fmla="*/ 26 h 607"/>
                <a:gd name="T8" fmla="*/ 118 w 121"/>
                <a:gd name="T9" fmla="*/ 42 h 607"/>
                <a:gd name="T10" fmla="*/ 121 w 121"/>
                <a:gd name="T11" fmla="*/ 61 h 607"/>
                <a:gd name="T12" fmla="*/ 121 w 121"/>
                <a:gd name="T13" fmla="*/ 546 h 607"/>
                <a:gd name="T14" fmla="*/ 118 w 121"/>
                <a:gd name="T15" fmla="*/ 565 h 607"/>
                <a:gd name="T16" fmla="*/ 109 w 121"/>
                <a:gd name="T17" fmla="*/ 583 h 607"/>
                <a:gd name="T18" fmla="*/ 97 w 121"/>
                <a:gd name="T19" fmla="*/ 596 h 607"/>
                <a:gd name="T20" fmla="*/ 79 w 121"/>
                <a:gd name="T21" fmla="*/ 604 h 607"/>
                <a:gd name="T22" fmla="*/ 61 w 121"/>
                <a:gd name="T23" fmla="*/ 607 h 607"/>
                <a:gd name="T24" fmla="*/ 42 w 121"/>
                <a:gd name="T25" fmla="*/ 604 h 607"/>
                <a:gd name="T26" fmla="*/ 25 w 121"/>
                <a:gd name="T27" fmla="*/ 596 h 607"/>
                <a:gd name="T28" fmla="*/ 12 w 121"/>
                <a:gd name="T29" fmla="*/ 583 h 607"/>
                <a:gd name="T30" fmla="*/ 3 w 121"/>
                <a:gd name="T31" fmla="*/ 565 h 607"/>
                <a:gd name="T32" fmla="*/ 0 w 121"/>
                <a:gd name="T33" fmla="*/ 546 h 607"/>
                <a:gd name="T34" fmla="*/ 0 w 121"/>
                <a:gd name="T35" fmla="*/ 61 h 607"/>
                <a:gd name="T36" fmla="*/ 3 w 121"/>
                <a:gd name="T37" fmla="*/ 42 h 607"/>
                <a:gd name="T38" fmla="*/ 12 w 121"/>
                <a:gd name="T39" fmla="*/ 26 h 607"/>
                <a:gd name="T40" fmla="*/ 25 w 121"/>
                <a:gd name="T41" fmla="*/ 13 h 607"/>
                <a:gd name="T42" fmla="*/ 42 w 121"/>
                <a:gd name="T43" fmla="*/ 4 h 607"/>
                <a:gd name="T44" fmla="*/ 61 w 121"/>
                <a:gd name="T4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07">
                  <a:moveTo>
                    <a:pt x="61" y="0"/>
                  </a:moveTo>
                  <a:lnTo>
                    <a:pt x="79" y="4"/>
                  </a:lnTo>
                  <a:lnTo>
                    <a:pt x="97" y="13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21" y="546"/>
                  </a:lnTo>
                  <a:lnTo>
                    <a:pt x="118" y="565"/>
                  </a:lnTo>
                  <a:lnTo>
                    <a:pt x="109" y="583"/>
                  </a:lnTo>
                  <a:lnTo>
                    <a:pt x="97" y="596"/>
                  </a:lnTo>
                  <a:lnTo>
                    <a:pt x="79" y="604"/>
                  </a:lnTo>
                  <a:lnTo>
                    <a:pt x="61" y="607"/>
                  </a:lnTo>
                  <a:lnTo>
                    <a:pt x="42" y="604"/>
                  </a:lnTo>
                  <a:lnTo>
                    <a:pt x="25" y="596"/>
                  </a:lnTo>
                  <a:lnTo>
                    <a:pt x="12" y="583"/>
                  </a:lnTo>
                  <a:lnTo>
                    <a:pt x="3" y="565"/>
                  </a:lnTo>
                  <a:lnTo>
                    <a:pt x="0" y="546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92"/>
            <p:cNvSpPr>
              <a:spLocks/>
            </p:cNvSpPr>
            <p:nvPr/>
          </p:nvSpPr>
          <p:spPr bwMode="auto">
            <a:xfrm>
              <a:off x="7662863" y="4711700"/>
              <a:ext cx="19050" cy="19050"/>
            </a:xfrm>
            <a:custGeom>
              <a:avLst/>
              <a:gdLst>
                <a:gd name="T0" fmla="*/ 61 w 121"/>
                <a:gd name="T1" fmla="*/ 0 h 120"/>
                <a:gd name="T2" fmla="*/ 76 w 121"/>
                <a:gd name="T3" fmla="*/ 2 h 120"/>
                <a:gd name="T4" fmla="*/ 92 w 121"/>
                <a:gd name="T5" fmla="*/ 8 h 120"/>
                <a:gd name="T6" fmla="*/ 104 w 121"/>
                <a:gd name="T7" fmla="*/ 18 h 120"/>
                <a:gd name="T8" fmla="*/ 114 w 121"/>
                <a:gd name="T9" fmla="*/ 30 h 120"/>
                <a:gd name="T10" fmla="*/ 119 w 121"/>
                <a:gd name="T11" fmla="*/ 44 h 120"/>
                <a:gd name="T12" fmla="*/ 121 w 121"/>
                <a:gd name="T13" fmla="*/ 60 h 120"/>
                <a:gd name="T14" fmla="*/ 119 w 121"/>
                <a:gd name="T15" fmla="*/ 75 h 120"/>
                <a:gd name="T16" fmla="*/ 114 w 121"/>
                <a:gd name="T17" fmla="*/ 91 h 120"/>
                <a:gd name="T18" fmla="*/ 104 w 121"/>
                <a:gd name="T19" fmla="*/ 103 h 120"/>
                <a:gd name="T20" fmla="*/ 90 w 121"/>
                <a:gd name="T21" fmla="*/ 113 h 120"/>
                <a:gd name="T22" fmla="*/ 76 w 121"/>
                <a:gd name="T23" fmla="*/ 118 h 120"/>
                <a:gd name="T24" fmla="*/ 61 w 121"/>
                <a:gd name="T25" fmla="*/ 120 h 120"/>
                <a:gd name="T26" fmla="*/ 45 w 121"/>
                <a:gd name="T27" fmla="*/ 118 h 120"/>
                <a:gd name="T28" fmla="*/ 31 w 121"/>
                <a:gd name="T29" fmla="*/ 113 h 120"/>
                <a:gd name="T30" fmla="*/ 18 w 121"/>
                <a:gd name="T31" fmla="*/ 103 h 120"/>
                <a:gd name="T32" fmla="*/ 8 w 121"/>
                <a:gd name="T33" fmla="*/ 91 h 120"/>
                <a:gd name="T34" fmla="*/ 2 w 121"/>
                <a:gd name="T35" fmla="*/ 75 h 120"/>
                <a:gd name="T36" fmla="*/ 0 w 121"/>
                <a:gd name="T37" fmla="*/ 60 h 120"/>
                <a:gd name="T38" fmla="*/ 2 w 121"/>
                <a:gd name="T39" fmla="*/ 44 h 120"/>
                <a:gd name="T40" fmla="*/ 8 w 121"/>
                <a:gd name="T41" fmla="*/ 30 h 120"/>
                <a:gd name="T42" fmla="*/ 18 w 121"/>
                <a:gd name="T43" fmla="*/ 17 h 120"/>
                <a:gd name="T44" fmla="*/ 30 w 121"/>
                <a:gd name="T45" fmla="*/ 8 h 120"/>
                <a:gd name="T46" fmla="*/ 45 w 121"/>
                <a:gd name="T47" fmla="*/ 2 h 120"/>
                <a:gd name="T48" fmla="*/ 61 w 121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0">
                  <a:moveTo>
                    <a:pt x="61" y="0"/>
                  </a:moveTo>
                  <a:lnTo>
                    <a:pt x="76" y="2"/>
                  </a:lnTo>
                  <a:lnTo>
                    <a:pt x="92" y="8"/>
                  </a:lnTo>
                  <a:lnTo>
                    <a:pt x="104" y="18"/>
                  </a:lnTo>
                  <a:lnTo>
                    <a:pt x="114" y="30"/>
                  </a:lnTo>
                  <a:lnTo>
                    <a:pt x="119" y="44"/>
                  </a:lnTo>
                  <a:lnTo>
                    <a:pt x="121" y="60"/>
                  </a:lnTo>
                  <a:lnTo>
                    <a:pt x="119" y="75"/>
                  </a:lnTo>
                  <a:lnTo>
                    <a:pt x="114" y="91"/>
                  </a:lnTo>
                  <a:lnTo>
                    <a:pt x="104" y="103"/>
                  </a:lnTo>
                  <a:lnTo>
                    <a:pt x="90" y="113"/>
                  </a:lnTo>
                  <a:lnTo>
                    <a:pt x="76" y="118"/>
                  </a:lnTo>
                  <a:lnTo>
                    <a:pt x="61" y="120"/>
                  </a:lnTo>
                  <a:lnTo>
                    <a:pt x="45" y="118"/>
                  </a:lnTo>
                  <a:lnTo>
                    <a:pt x="31" y="113"/>
                  </a:lnTo>
                  <a:lnTo>
                    <a:pt x="18" y="103"/>
                  </a:lnTo>
                  <a:lnTo>
                    <a:pt x="8" y="91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8" y="30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93"/>
            <p:cNvSpPr>
              <a:spLocks noEditPoints="1"/>
            </p:cNvSpPr>
            <p:nvPr/>
          </p:nvSpPr>
          <p:spPr bwMode="auto">
            <a:xfrm>
              <a:off x="7329488" y="4325938"/>
              <a:ext cx="107950" cy="107950"/>
            </a:xfrm>
            <a:custGeom>
              <a:avLst/>
              <a:gdLst>
                <a:gd name="T0" fmla="*/ 302 w 675"/>
                <a:gd name="T1" fmla="*/ 124 h 675"/>
                <a:gd name="T2" fmla="*/ 238 w 675"/>
                <a:gd name="T3" fmla="*/ 145 h 675"/>
                <a:gd name="T4" fmla="*/ 184 w 675"/>
                <a:gd name="T5" fmla="*/ 185 h 675"/>
                <a:gd name="T6" fmla="*/ 146 w 675"/>
                <a:gd name="T7" fmla="*/ 238 h 675"/>
                <a:gd name="T8" fmla="*/ 124 w 675"/>
                <a:gd name="T9" fmla="*/ 303 h 675"/>
                <a:gd name="T10" fmla="*/ 124 w 675"/>
                <a:gd name="T11" fmla="*/ 372 h 675"/>
                <a:gd name="T12" fmla="*/ 146 w 675"/>
                <a:gd name="T13" fmla="*/ 437 h 675"/>
                <a:gd name="T14" fmla="*/ 184 w 675"/>
                <a:gd name="T15" fmla="*/ 490 h 675"/>
                <a:gd name="T16" fmla="*/ 238 w 675"/>
                <a:gd name="T17" fmla="*/ 530 h 675"/>
                <a:gd name="T18" fmla="*/ 302 w 675"/>
                <a:gd name="T19" fmla="*/ 551 h 675"/>
                <a:gd name="T20" fmla="*/ 373 w 675"/>
                <a:gd name="T21" fmla="*/ 551 h 675"/>
                <a:gd name="T22" fmla="*/ 437 w 675"/>
                <a:gd name="T23" fmla="*/ 530 h 675"/>
                <a:gd name="T24" fmla="*/ 491 w 675"/>
                <a:gd name="T25" fmla="*/ 490 h 675"/>
                <a:gd name="T26" fmla="*/ 530 w 675"/>
                <a:gd name="T27" fmla="*/ 437 h 675"/>
                <a:gd name="T28" fmla="*/ 552 w 675"/>
                <a:gd name="T29" fmla="*/ 372 h 675"/>
                <a:gd name="T30" fmla="*/ 552 w 675"/>
                <a:gd name="T31" fmla="*/ 303 h 675"/>
                <a:gd name="T32" fmla="*/ 530 w 675"/>
                <a:gd name="T33" fmla="*/ 238 h 675"/>
                <a:gd name="T34" fmla="*/ 491 w 675"/>
                <a:gd name="T35" fmla="*/ 185 h 675"/>
                <a:gd name="T36" fmla="*/ 437 w 675"/>
                <a:gd name="T37" fmla="*/ 145 h 675"/>
                <a:gd name="T38" fmla="*/ 373 w 675"/>
                <a:gd name="T39" fmla="*/ 124 h 675"/>
                <a:gd name="T40" fmla="*/ 338 w 675"/>
                <a:gd name="T41" fmla="*/ 0 h 675"/>
                <a:gd name="T42" fmla="*/ 427 w 675"/>
                <a:gd name="T43" fmla="*/ 12 h 675"/>
                <a:gd name="T44" fmla="*/ 509 w 675"/>
                <a:gd name="T45" fmla="*/ 46 h 675"/>
                <a:gd name="T46" fmla="*/ 576 w 675"/>
                <a:gd name="T47" fmla="*/ 99 h 675"/>
                <a:gd name="T48" fmla="*/ 629 w 675"/>
                <a:gd name="T49" fmla="*/ 167 h 675"/>
                <a:gd name="T50" fmla="*/ 663 w 675"/>
                <a:gd name="T51" fmla="*/ 248 h 675"/>
                <a:gd name="T52" fmla="*/ 675 w 675"/>
                <a:gd name="T53" fmla="*/ 337 h 675"/>
                <a:gd name="T54" fmla="*/ 663 w 675"/>
                <a:gd name="T55" fmla="*/ 427 h 675"/>
                <a:gd name="T56" fmla="*/ 629 w 675"/>
                <a:gd name="T57" fmla="*/ 508 h 675"/>
                <a:gd name="T58" fmla="*/ 576 w 675"/>
                <a:gd name="T59" fmla="*/ 576 h 675"/>
                <a:gd name="T60" fmla="*/ 509 w 675"/>
                <a:gd name="T61" fmla="*/ 629 h 675"/>
                <a:gd name="T62" fmla="*/ 427 w 675"/>
                <a:gd name="T63" fmla="*/ 663 h 675"/>
                <a:gd name="T64" fmla="*/ 338 w 675"/>
                <a:gd name="T65" fmla="*/ 675 h 675"/>
                <a:gd name="T66" fmla="*/ 248 w 675"/>
                <a:gd name="T67" fmla="*/ 663 h 675"/>
                <a:gd name="T68" fmla="*/ 168 w 675"/>
                <a:gd name="T69" fmla="*/ 629 h 675"/>
                <a:gd name="T70" fmla="*/ 99 w 675"/>
                <a:gd name="T71" fmla="*/ 576 h 675"/>
                <a:gd name="T72" fmla="*/ 46 w 675"/>
                <a:gd name="T73" fmla="*/ 508 h 675"/>
                <a:gd name="T74" fmla="*/ 12 w 675"/>
                <a:gd name="T75" fmla="*/ 427 h 675"/>
                <a:gd name="T76" fmla="*/ 0 w 675"/>
                <a:gd name="T77" fmla="*/ 337 h 675"/>
                <a:gd name="T78" fmla="*/ 12 w 675"/>
                <a:gd name="T79" fmla="*/ 248 h 675"/>
                <a:gd name="T80" fmla="*/ 46 w 675"/>
                <a:gd name="T81" fmla="*/ 167 h 675"/>
                <a:gd name="T82" fmla="*/ 99 w 675"/>
                <a:gd name="T83" fmla="*/ 99 h 675"/>
                <a:gd name="T84" fmla="*/ 168 w 675"/>
                <a:gd name="T85" fmla="*/ 46 h 675"/>
                <a:gd name="T86" fmla="*/ 248 w 675"/>
                <a:gd name="T87" fmla="*/ 12 h 675"/>
                <a:gd name="T88" fmla="*/ 338 w 675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5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69"/>
                  </a:lnTo>
                  <a:lnTo>
                    <a:pt x="124" y="303"/>
                  </a:lnTo>
                  <a:lnTo>
                    <a:pt x="121" y="337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7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10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7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3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5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9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94"/>
            <p:cNvSpPr>
              <a:spLocks/>
            </p:cNvSpPr>
            <p:nvPr/>
          </p:nvSpPr>
          <p:spPr bwMode="auto">
            <a:xfrm>
              <a:off x="7286625" y="4384675"/>
              <a:ext cx="454025" cy="220662"/>
            </a:xfrm>
            <a:custGeom>
              <a:avLst/>
              <a:gdLst>
                <a:gd name="T0" fmla="*/ 2060 w 2851"/>
                <a:gd name="T1" fmla="*/ 0 h 1395"/>
                <a:gd name="T2" fmla="*/ 2076 w 2851"/>
                <a:gd name="T3" fmla="*/ 2 h 1395"/>
                <a:gd name="T4" fmla="*/ 2090 w 2851"/>
                <a:gd name="T5" fmla="*/ 7 h 1395"/>
                <a:gd name="T6" fmla="*/ 2103 w 2851"/>
                <a:gd name="T7" fmla="*/ 17 h 1395"/>
                <a:gd name="T8" fmla="*/ 2831 w 2851"/>
                <a:gd name="T9" fmla="*/ 684 h 1395"/>
                <a:gd name="T10" fmla="*/ 2843 w 2851"/>
                <a:gd name="T11" fmla="*/ 696 h 1395"/>
                <a:gd name="T12" fmla="*/ 2849 w 2851"/>
                <a:gd name="T13" fmla="*/ 710 h 1395"/>
                <a:gd name="T14" fmla="*/ 2851 w 2851"/>
                <a:gd name="T15" fmla="*/ 726 h 1395"/>
                <a:gd name="T16" fmla="*/ 2850 w 2851"/>
                <a:gd name="T17" fmla="*/ 741 h 1395"/>
                <a:gd name="T18" fmla="*/ 2845 w 2851"/>
                <a:gd name="T19" fmla="*/ 756 h 1395"/>
                <a:gd name="T20" fmla="*/ 2836 w 2851"/>
                <a:gd name="T21" fmla="*/ 769 h 1395"/>
                <a:gd name="T22" fmla="*/ 2823 w 2851"/>
                <a:gd name="T23" fmla="*/ 780 h 1395"/>
                <a:gd name="T24" fmla="*/ 2808 w 2851"/>
                <a:gd name="T25" fmla="*/ 787 h 1395"/>
                <a:gd name="T26" fmla="*/ 2793 w 2851"/>
                <a:gd name="T27" fmla="*/ 789 h 1395"/>
                <a:gd name="T28" fmla="*/ 2777 w 2851"/>
                <a:gd name="T29" fmla="*/ 788 h 1395"/>
                <a:gd name="T30" fmla="*/ 2763 w 2851"/>
                <a:gd name="T31" fmla="*/ 782 h 1395"/>
                <a:gd name="T32" fmla="*/ 2750 w 2851"/>
                <a:gd name="T33" fmla="*/ 773 h 1395"/>
                <a:gd name="T34" fmla="*/ 2067 w 2851"/>
                <a:gd name="T35" fmla="*/ 147 h 1395"/>
                <a:gd name="T36" fmla="*/ 1510 w 2851"/>
                <a:gd name="T37" fmla="*/ 757 h 1395"/>
                <a:gd name="T38" fmla="*/ 1801 w 2851"/>
                <a:gd name="T39" fmla="*/ 1048 h 1395"/>
                <a:gd name="T40" fmla="*/ 1811 w 2851"/>
                <a:gd name="T41" fmla="*/ 1061 h 1395"/>
                <a:gd name="T42" fmla="*/ 1817 w 2851"/>
                <a:gd name="T43" fmla="*/ 1075 h 1395"/>
                <a:gd name="T44" fmla="*/ 1819 w 2851"/>
                <a:gd name="T45" fmla="*/ 1091 h 1395"/>
                <a:gd name="T46" fmla="*/ 1817 w 2851"/>
                <a:gd name="T47" fmla="*/ 1106 h 1395"/>
                <a:gd name="T48" fmla="*/ 1811 w 2851"/>
                <a:gd name="T49" fmla="*/ 1121 h 1395"/>
                <a:gd name="T50" fmla="*/ 1801 w 2851"/>
                <a:gd name="T51" fmla="*/ 1134 h 1395"/>
                <a:gd name="T52" fmla="*/ 1788 w 2851"/>
                <a:gd name="T53" fmla="*/ 1144 h 1395"/>
                <a:gd name="T54" fmla="*/ 1774 w 2851"/>
                <a:gd name="T55" fmla="*/ 1149 h 1395"/>
                <a:gd name="T56" fmla="*/ 1758 w 2851"/>
                <a:gd name="T57" fmla="*/ 1151 h 1395"/>
                <a:gd name="T58" fmla="*/ 1743 w 2851"/>
                <a:gd name="T59" fmla="*/ 1149 h 1395"/>
                <a:gd name="T60" fmla="*/ 1728 w 2851"/>
                <a:gd name="T61" fmla="*/ 1144 h 1395"/>
                <a:gd name="T62" fmla="*/ 1715 w 2851"/>
                <a:gd name="T63" fmla="*/ 1134 h 1395"/>
                <a:gd name="T64" fmla="*/ 1091 w 2851"/>
                <a:gd name="T65" fmla="*/ 509 h 1395"/>
                <a:gd name="T66" fmla="*/ 100 w 2851"/>
                <a:gd name="T67" fmla="*/ 1381 h 1395"/>
                <a:gd name="T68" fmla="*/ 88 w 2851"/>
                <a:gd name="T69" fmla="*/ 1388 h 1395"/>
                <a:gd name="T70" fmla="*/ 75 w 2851"/>
                <a:gd name="T71" fmla="*/ 1394 h 1395"/>
                <a:gd name="T72" fmla="*/ 61 w 2851"/>
                <a:gd name="T73" fmla="*/ 1395 h 1395"/>
                <a:gd name="T74" fmla="*/ 44 w 2851"/>
                <a:gd name="T75" fmla="*/ 1393 h 1395"/>
                <a:gd name="T76" fmla="*/ 29 w 2851"/>
                <a:gd name="T77" fmla="*/ 1386 h 1395"/>
                <a:gd name="T78" fmla="*/ 15 w 2851"/>
                <a:gd name="T79" fmla="*/ 1374 h 1395"/>
                <a:gd name="T80" fmla="*/ 7 w 2851"/>
                <a:gd name="T81" fmla="*/ 1361 h 1395"/>
                <a:gd name="T82" fmla="*/ 1 w 2851"/>
                <a:gd name="T83" fmla="*/ 1347 h 1395"/>
                <a:gd name="T84" fmla="*/ 0 w 2851"/>
                <a:gd name="T85" fmla="*/ 1331 h 1395"/>
                <a:gd name="T86" fmla="*/ 3 w 2851"/>
                <a:gd name="T87" fmla="*/ 1316 h 1395"/>
                <a:gd name="T88" fmla="*/ 10 w 2851"/>
                <a:gd name="T89" fmla="*/ 1301 h 1395"/>
                <a:gd name="T90" fmla="*/ 21 w 2851"/>
                <a:gd name="T91" fmla="*/ 1289 h 1395"/>
                <a:gd name="T92" fmla="*/ 1053 w 2851"/>
                <a:gd name="T93" fmla="*/ 381 h 1395"/>
                <a:gd name="T94" fmla="*/ 1069 w 2851"/>
                <a:gd name="T95" fmla="*/ 371 h 1395"/>
                <a:gd name="T96" fmla="*/ 1085 w 2851"/>
                <a:gd name="T97" fmla="*/ 365 h 1395"/>
                <a:gd name="T98" fmla="*/ 1104 w 2851"/>
                <a:gd name="T99" fmla="*/ 366 h 1395"/>
                <a:gd name="T100" fmla="*/ 1121 w 2851"/>
                <a:gd name="T101" fmla="*/ 372 h 1395"/>
                <a:gd name="T102" fmla="*/ 1136 w 2851"/>
                <a:gd name="T103" fmla="*/ 383 h 1395"/>
                <a:gd name="T104" fmla="*/ 1424 w 2851"/>
                <a:gd name="T105" fmla="*/ 671 h 1395"/>
                <a:gd name="T106" fmla="*/ 2017 w 2851"/>
                <a:gd name="T107" fmla="*/ 20 h 1395"/>
                <a:gd name="T108" fmla="*/ 2030 w 2851"/>
                <a:gd name="T109" fmla="*/ 10 h 1395"/>
                <a:gd name="T110" fmla="*/ 2044 w 2851"/>
                <a:gd name="T111" fmla="*/ 4 h 1395"/>
                <a:gd name="T112" fmla="*/ 2060 w 2851"/>
                <a:gd name="T113" fmla="*/ 0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51" h="1395">
                  <a:moveTo>
                    <a:pt x="2060" y="0"/>
                  </a:moveTo>
                  <a:lnTo>
                    <a:pt x="2076" y="2"/>
                  </a:lnTo>
                  <a:lnTo>
                    <a:pt x="2090" y="7"/>
                  </a:lnTo>
                  <a:lnTo>
                    <a:pt x="2103" y="17"/>
                  </a:lnTo>
                  <a:lnTo>
                    <a:pt x="2831" y="684"/>
                  </a:lnTo>
                  <a:lnTo>
                    <a:pt x="2843" y="696"/>
                  </a:lnTo>
                  <a:lnTo>
                    <a:pt x="2849" y="710"/>
                  </a:lnTo>
                  <a:lnTo>
                    <a:pt x="2851" y="726"/>
                  </a:lnTo>
                  <a:lnTo>
                    <a:pt x="2850" y="741"/>
                  </a:lnTo>
                  <a:lnTo>
                    <a:pt x="2845" y="756"/>
                  </a:lnTo>
                  <a:lnTo>
                    <a:pt x="2836" y="769"/>
                  </a:lnTo>
                  <a:lnTo>
                    <a:pt x="2823" y="780"/>
                  </a:lnTo>
                  <a:lnTo>
                    <a:pt x="2808" y="787"/>
                  </a:lnTo>
                  <a:lnTo>
                    <a:pt x="2793" y="789"/>
                  </a:lnTo>
                  <a:lnTo>
                    <a:pt x="2777" y="788"/>
                  </a:lnTo>
                  <a:lnTo>
                    <a:pt x="2763" y="782"/>
                  </a:lnTo>
                  <a:lnTo>
                    <a:pt x="2750" y="773"/>
                  </a:lnTo>
                  <a:lnTo>
                    <a:pt x="2067" y="147"/>
                  </a:lnTo>
                  <a:lnTo>
                    <a:pt x="1510" y="757"/>
                  </a:lnTo>
                  <a:lnTo>
                    <a:pt x="1801" y="1048"/>
                  </a:lnTo>
                  <a:lnTo>
                    <a:pt x="1811" y="1061"/>
                  </a:lnTo>
                  <a:lnTo>
                    <a:pt x="1817" y="1075"/>
                  </a:lnTo>
                  <a:lnTo>
                    <a:pt x="1819" y="1091"/>
                  </a:lnTo>
                  <a:lnTo>
                    <a:pt x="1817" y="1106"/>
                  </a:lnTo>
                  <a:lnTo>
                    <a:pt x="1811" y="1121"/>
                  </a:lnTo>
                  <a:lnTo>
                    <a:pt x="1801" y="1134"/>
                  </a:lnTo>
                  <a:lnTo>
                    <a:pt x="1788" y="1144"/>
                  </a:lnTo>
                  <a:lnTo>
                    <a:pt x="1774" y="1149"/>
                  </a:lnTo>
                  <a:lnTo>
                    <a:pt x="1758" y="1151"/>
                  </a:lnTo>
                  <a:lnTo>
                    <a:pt x="1743" y="1149"/>
                  </a:lnTo>
                  <a:lnTo>
                    <a:pt x="1728" y="1144"/>
                  </a:lnTo>
                  <a:lnTo>
                    <a:pt x="1715" y="1134"/>
                  </a:lnTo>
                  <a:lnTo>
                    <a:pt x="1091" y="509"/>
                  </a:lnTo>
                  <a:lnTo>
                    <a:pt x="100" y="1381"/>
                  </a:lnTo>
                  <a:lnTo>
                    <a:pt x="88" y="1388"/>
                  </a:lnTo>
                  <a:lnTo>
                    <a:pt x="75" y="1394"/>
                  </a:lnTo>
                  <a:lnTo>
                    <a:pt x="61" y="1395"/>
                  </a:lnTo>
                  <a:lnTo>
                    <a:pt x="44" y="1393"/>
                  </a:lnTo>
                  <a:lnTo>
                    <a:pt x="29" y="1386"/>
                  </a:lnTo>
                  <a:lnTo>
                    <a:pt x="15" y="1374"/>
                  </a:lnTo>
                  <a:lnTo>
                    <a:pt x="7" y="1361"/>
                  </a:lnTo>
                  <a:lnTo>
                    <a:pt x="1" y="1347"/>
                  </a:lnTo>
                  <a:lnTo>
                    <a:pt x="0" y="1331"/>
                  </a:lnTo>
                  <a:lnTo>
                    <a:pt x="3" y="1316"/>
                  </a:lnTo>
                  <a:lnTo>
                    <a:pt x="10" y="1301"/>
                  </a:lnTo>
                  <a:lnTo>
                    <a:pt x="21" y="1289"/>
                  </a:lnTo>
                  <a:lnTo>
                    <a:pt x="1053" y="381"/>
                  </a:lnTo>
                  <a:lnTo>
                    <a:pt x="1069" y="371"/>
                  </a:lnTo>
                  <a:lnTo>
                    <a:pt x="1085" y="365"/>
                  </a:lnTo>
                  <a:lnTo>
                    <a:pt x="1104" y="366"/>
                  </a:lnTo>
                  <a:lnTo>
                    <a:pt x="1121" y="372"/>
                  </a:lnTo>
                  <a:lnTo>
                    <a:pt x="1136" y="383"/>
                  </a:lnTo>
                  <a:lnTo>
                    <a:pt x="1424" y="671"/>
                  </a:lnTo>
                  <a:lnTo>
                    <a:pt x="2017" y="20"/>
                  </a:lnTo>
                  <a:lnTo>
                    <a:pt x="2030" y="10"/>
                  </a:lnTo>
                  <a:lnTo>
                    <a:pt x="2044" y="4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95"/>
            <p:cNvSpPr>
              <a:spLocks/>
            </p:cNvSpPr>
            <p:nvPr/>
          </p:nvSpPr>
          <p:spPr bwMode="auto">
            <a:xfrm>
              <a:off x="7229475" y="4249738"/>
              <a:ext cx="558800" cy="442912"/>
            </a:xfrm>
            <a:custGeom>
              <a:avLst/>
              <a:gdLst>
                <a:gd name="T0" fmla="*/ 61 w 3519"/>
                <a:gd name="T1" fmla="*/ 0 h 2789"/>
                <a:gd name="T2" fmla="*/ 3458 w 3519"/>
                <a:gd name="T3" fmla="*/ 0 h 2789"/>
                <a:gd name="T4" fmla="*/ 3477 w 3519"/>
                <a:gd name="T5" fmla="*/ 3 h 2789"/>
                <a:gd name="T6" fmla="*/ 3493 w 3519"/>
                <a:gd name="T7" fmla="*/ 12 h 2789"/>
                <a:gd name="T8" fmla="*/ 3507 w 3519"/>
                <a:gd name="T9" fmla="*/ 25 h 2789"/>
                <a:gd name="T10" fmla="*/ 3515 w 3519"/>
                <a:gd name="T11" fmla="*/ 41 h 2789"/>
                <a:gd name="T12" fmla="*/ 3519 w 3519"/>
                <a:gd name="T13" fmla="*/ 60 h 2789"/>
                <a:gd name="T14" fmla="*/ 3519 w 3519"/>
                <a:gd name="T15" fmla="*/ 2083 h 2789"/>
                <a:gd name="T16" fmla="*/ 3515 w 3519"/>
                <a:gd name="T17" fmla="*/ 2103 h 2789"/>
                <a:gd name="T18" fmla="*/ 3507 w 3519"/>
                <a:gd name="T19" fmla="*/ 2120 h 2789"/>
                <a:gd name="T20" fmla="*/ 3493 w 3519"/>
                <a:gd name="T21" fmla="*/ 2133 h 2789"/>
                <a:gd name="T22" fmla="*/ 3477 w 3519"/>
                <a:gd name="T23" fmla="*/ 2142 h 2789"/>
                <a:gd name="T24" fmla="*/ 3458 w 3519"/>
                <a:gd name="T25" fmla="*/ 2145 h 2789"/>
                <a:gd name="T26" fmla="*/ 3439 w 3519"/>
                <a:gd name="T27" fmla="*/ 2142 h 2789"/>
                <a:gd name="T28" fmla="*/ 3423 w 3519"/>
                <a:gd name="T29" fmla="*/ 2133 h 2789"/>
                <a:gd name="T30" fmla="*/ 3409 w 3519"/>
                <a:gd name="T31" fmla="*/ 2120 h 2789"/>
                <a:gd name="T32" fmla="*/ 3401 w 3519"/>
                <a:gd name="T33" fmla="*/ 2103 h 2789"/>
                <a:gd name="T34" fmla="*/ 3397 w 3519"/>
                <a:gd name="T35" fmla="*/ 2083 h 2789"/>
                <a:gd name="T36" fmla="*/ 3397 w 3519"/>
                <a:gd name="T37" fmla="*/ 121 h 2789"/>
                <a:gd name="T38" fmla="*/ 121 w 3519"/>
                <a:gd name="T39" fmla="*/ 121 h 2789"/>
                <a:gd name="T40" fmla="*/ 121 w 3519"/>
                <a:gd name="T41" fmla="*/ 2668 h 2789"/>
                <a:gd name="T42" fmla="*/ 1820 w 3519"/>
                <a:gd name="T43" fmla="*/ 2668 h 2789"/>
                <a:gd name="T44" fmla="*/ 1839 w 3519"/>
                <a:gd name="T45" fmla="*/ 2671 h 2789"/>
                <a:gd name="T46" fmla="*/ 1855 w 3519"/>
                <a:gd name="T47" fmla="*/ 2680 h 2789"/>
                <a:gd name="T48" fmla="*/ 1869 w 3519"/>
                <a:gd name="T49" fmla="*/ 2693 h 2789"/>
                <a:gd name="T50" fmla="*/ 1877 w 3519"/>
                <a:gd name="T51" fmla="*/ 2709 h 2789"/>
                <a:gd name="T52" fmla="*/ 1881 w 3519"/>
                <a:gd name="T53" fmla="*/ 2728 h 2789"/>
                <a:gd name="T54" fmla="*/ 1877 w 3519"/>
                <a:gd name="T55" fmla="*/ 2747 h 2789"/>
                <a:gd name="T56" fmla="*/ 1869 w 3519"/>
                <a:gd name="T57" fmla="*/ 2765 h 2789"/>
                <a:gd name="T58" fmla="*/ 1855 w 3519"/>
                <a:gd name="T59" fmla="*/ 2778 h 2789"/>
                <a:gd name="T60" fmla="*/ 1839 w 3519"/>
                <a:gd name="T61" fmla="*/ 2786 h 2789"/>
                <a:gd name="T62" fmla="*/ 1820 w 3519"/>
                <a:gd name="T63" fmla="*/ 2789 h 2789"/>
                <a:gd name="T64" fmla="*/ 61 w 3519"/>
                <a:gd name="T65" fmla="*/ 2789 h 2789"/>
                <a:gd name="T66" fmla="*/ 42 w 3519"/>
                <a:gd name="T67" fmla="*/ 2786 h 2789"/>
                <a:gd name="T68" fmla="*/ 25 w 3519"/>
                <a:gd name="T69" fmla="*/ 2778 h 2789"/>
                <a:gd name="T70" fmla="*/ 12 w 3519"/>
                <a:gd name="T71" fmla="*/ 2765 h 2789"/>
                <a:gd name="T72" fmla="*/ 3 w 3519"/>
                <a:gd name="T73" fmla="*/ 2747 h 2789"/>
                <a:gd name="T74" fmla="*/ 0 w 3519"/>
                <a:gd name="T75" fmla="*/ 2728 h 2789"/>
                <a:gd name="T76" fmla="*/ 0 w 3519"/>
                <a:gd name="T77" fmla="*/ 60 h 2789"/>
                <a:gd name="T78" fmla="*/ 3 w 3519"/>
                <a:gd name="T79" fmla="*/ 41 h 2789"/>
                <a:gd name="T80" fmla="*/ 12 w 3519"/>
                <a:gd name="T81" fmla="*/ 25 h 2789"/>
                <a:gd name="T82" fmla="*/ 25 w 3519"/>
                <a:gd name="T83" fmla="*/ 12 h 2789"/>
                <a:gd name="T84" fmla="*/ 42 w 3519"/>
                <a:gd name="T85" fmla="*/ 3 h 2789"/>
                <a:gd name="T86" fmla="*/ 61 w 3519"/>
                <a:gd name="T87" fmla="*/ 0 h 2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9" h="2789"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1"/>
                  </a:lnTo>
                  <a:lnTo>
                    <a:pt x="3519" y="60"/>
                  </a:lnTo>
                  <a:lnTo>
                    <a:pt x="3519" y="2083"/>
                  </a:lnTo>
                  <a:lnTo>
                    <a:pt x="3515" y="2103"/>
                  </a:lnTo>
                  <a:lnTo>
                    <a:pt x="3507" y="2120"/>
                  </a:lnTo>
                  <a:lnTo>
                    <a:pt x="3493" y="2133"/>
                  </a:lnTo>
                  <a:lnTo>
                    <a:pt x="3477" y="2142"/>
                  </a:lnTo>
                  <a:lnTo>
                    <a:pt x="3458" y="2145"/>
                  </a:lnTo>
                  <a:lnTo>
                    <a:pt x="3439" y="2142"/>
                  </a:lnTo>
                  <a:lnTo>
                    <a:pt x="3423" y="2133"/>
                  </a:lnTo>
                  <a:lnTo>
                    <a:pt x="3409" y="2120"/>
                  </a:lnTo>
                  <a:lnTo>
                    <a:pt x="3401" y="2103"/>
                  </a:lnTo>
                  <a:lnTo>
                    <a:pt x="3397" y="2083"/>
                  </a:lnTo>
                  <a:lnTo>
                    <a:pt x="3397" y="121"/>
                  </a:lnTo>
                  <a:lnTo>
                    <a:pt x="121" y="121"/>
                  </a:lnTo>
                  <a:lnTo>
                    <a:pt x="121" y="2668"/>
                  </a:lnTo>
                  <a:lnTo>
                    <a:pt x="1820" y="2668"/>
                  </a:lnTo>
                  <a:lnTo>
                    <a:pt x="1839" y="2671"/>
                  </a:lnTo>
                  <a:lnTo>
                    <a:pt x="1855" y="2680"/>
                  </a:lnTo>
                  <a:lnTo>
                    <a:pt x="1869" y="2693"/>
                  </a:lnTo>
                  <a:lnTo>
                    <a:pt x="1877" y="2709"/>
                  </a:lnTo>
                  <a:lnTo>
                    <a:pt x="1881" y="2728"/>
                  </a:lnTo>
                  <a:lnTo>
                    <a:pt x="1877" y="2747"/>
                  </a:lnTo>
                  <a:lnTo>
                    <a:pt x="1869" y="2765"/>
                  </a:lnTo>
                  <a:lnTo>
                    <a:pt x="1855" y="2778"/>
                  </a:lnTo>
                  <a:lnTo>
                    <a:pt x="1839" y="2786"/>
                  </a:lnTo>
                  <a:lnTo>
                    <a:pt x="1820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6" name="Group 505"/>
          <p:cNvGrpSpPr/>
          <p:nvPr/>
        </p:nvGrpSpPr>
        <p:grpSpPr>
          <a:xfrm>
            <a:off x="6270196" y="4249738"/>
            <a:ext cx="577850" cy="519112"/>
            <a:chOff x="6262688" y="4249738"/>
            <a:chExt cx="577850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3" name="Freeform 300"/>
            <p:cNvSpPr>
              <a:spLocks/>
            </p:cNvSpPr>
            <p:nvPr/>
          </p:nvSpPr>
          <p:spPr bwMode="auto">
            <a:xfrm>
              <a:off x="6657976" y="4595813"/>
              <a:ext cx="125413" cy="106362"/>
            </a:xfrm>
            <a:custGeom>
              <a:avLst/>
              <a:gdLst>
                <a:gd name="T0" fmla="*/ 733 w 789"/>
                <a:gd name="T1" fmla="*/ 0 h 663"/>
                <a:gd name="T2" fmla="*/ 748 w 789"/>
                <a:gd name="T3" fmla="*/ 4 h 663"/>
                <a:gd name="T4" fmla="*/ 763 w 789"/>
                <a:gd name="T5" fmla="*/ 11 h 663"/>
                <a:gd name="T6" fmla="*/ 775 w 789"/>
                <a:gd name="T7" fmla="*/ 23 h 663"/>
                <a:gd name="T8" fmla="*/ 783 w 789"/>
                <a:gd name="T9" fmla="*/ 36 h 663"/>
                <a:gd name="T10" fmla="*/ 788 w 789"/>
                <a:gd name="T11" fmla="*/ 50 h 663"/>
                <a:gd name="T12" fmla="*/ 789 w 789"/>
                <a:gd name="T13" fmla="*/ 67 h 663"/>
                <a:gd name="T14" fmla="*/ 786 w 789"/>
                <a:gd name="T15" fmla="*/ 82 h 663"/>
                <a:gd name="T16" fmla="*/ 778 w 789"/>
                <a:gd name="T17" fmla="*/ 96 h 663"/>
                <a:gd name="T18" fmla="*/ 401 w 789"/>
                <a:gd name="T19" fmla="*/ 638 h 663"/>
                <a:gd name="T20" fmla="*/ 390 w 789"/>
                <a:gd name="T21" fmla="*/ 650 h 663"/>
                <a:gd name="T22" fmla="*/ 375 w 789"/>
                <a:gd name="T23" fmla="*/ 659 h 663"/>
                <a:gd name="T24" fmla="*/ 360 w 789"/>
                <a:gd name="T25" fmla="*/ 663 h 663"/>
                <a:gd name="T26" fmla="*/ 356 w 789"/>
                <a:gd name="T27" fmla="*/ 663 h 663"/>
                <a:gd name="T28" fmla="*/ 351 w 789"/>
                <a:gd name="T29" fmla="*/ 663 h 663"/>
                <a:gd name="T30" fmla="*/ 338 w 789"/>
                <a:gd name="T31" fmla="*/ 662 h 663"/>
                <a:gd name="T32" fmla="*/ 325 w 789"/>
                <a:gd name="T33" fmla="*/ 658 h 663"/>
                <a:gd name="T34" fmla="*/ 312 w 789"/>
                <a:gd name="T35" fmla="*/ 650 h 663"/>
                <a:gd name="T36" fmla="*/ 22 w 789"/>
                <a:gd name="T37" fmla="*/ 412 h 663"/>
                <a:gd name="T38" fmla="*/ 11 w 789"/>
                <a:gd name="T39" fmla="*/ 400 h 663"/>
                <a:gd name="T40" fmla="*/ 4 w 789"/>
                <a:gd name="T41" fmla="*/ 385 h 663"/>
                <a:gd name="T42" fmla="*/ 0 w 789"/>
                <a:gd name="T43" fmla="*/ 371 h 663"/>
                <a:gd name="T44" fmla="*/ 1 w 789"/>
                <a:gd name="T45" fmla="*/ 354 h 663"/>
                <a:gd name="T46" fmla="*/ 6 w 789"/>
                <a:gd name="T47" fmla="*/ 340 h 663"/>
                <a:gd name="T48" fmla="*/ 14 w 789"/>
                <a:gd name="T49" fmla="*/ 326 h 663"/>
                <a:gd name="T50" fmla="*/ 26 w 789"/>
                <a:gd name="T51" fmla="*/ 315 h 663"/>
                <a:gd name="T52" fmla="*/ 40 w 789"/>
                <a:gd name="T53" fmla="*/ 308 h 663"/>
                <a:gd name="T54" fmla="*/ 55 w 789"/>
                <a:gd name="T55" fmla="*/ 304 h 663"/>
                <a:gd name="T56" fmla="*/ 71 w 789"/>
                <a:gd name="T57" fmla="*/ 305 h 663"/>
                <a:gd name="T58" fmla="*/ 85 w 789"/>
                <a:gd name="T59" fmla="*/ 309 h 663"/>
                <a:gd name="T60" fmla="*/ 100 w 789"/>
                <a:gd name="T61" fmla="*/ 318 h 663"/>
                <a:gd name="T62" fmla="*/ 339 w 789"/>
                <a:gd name="T63" fmla="*/ 514 h 663"/>
                <a:gd name="T64" fmla="*/ 679 w 789"/>
                <a:gd name="T65" fmla="*/ 27 h 663"/>
                <a:gd name="T66" fmla="*/ 690 w 789"/>
                <a:gd name="T67" fmla="*/ 15 h 663"/>
                <a:gd name="T68" fmla="*/ 703 w 789"/>
                <a:gd name="T69" fmla="*/ 6 h 663"/>
                <a:gd name="T70" fmla="*/ 717 w 789"/>
                <a:gd name="T71" fmla="*/ 2 h 663"/>
                <a:gd name="T72" fmla="*/ 733 w 789"/>
                <a:gd name="T73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9" h="663">
                  <a:moveTo>
                    <a:pt x="733" y="0"/>
                  </a:moveTo>
                  <a:lnTo>
                    <a:pt x="748" y="4"/>
                  </a:lnTo>
                  <a:lnTo>
                    <a:pt x="763" y="11"/>
                  </a:lnTo>
                  <a:lnTo>
                    <a:pt x="775" y="23"/>
                  </a:lnTo>
                  <a:lnTo>
                    <a:pt x="783" y="36"/>
                  </a:lnTo>
                  <a:lnTo>
                    <a:pt x="788" y="50"/>
                  </a:lnTo>
                  <a:lnTo>
                    <a:pt x="789" y="67"/>
                  </a:lnTo>
                  <a:lnTo>
                    <a:pt x="786" y="82"/>
                  </a:lnTo>
                  <a:lnTo>
                    <a:pt x="778" y="96"/>
                  </a:lnTo>
                  <a:lnTo>
                    <a:pt x="401" y="638"/>
                  </a:lnTo>
                  <a:lnTo>
                    <a:pt x="390" y="650"/>
                  </a:lnTo>
                  <a:lnTo>
                    <a:pt x="375" y="659"/>
                  </a:lnTo>
                  <a:lnTo>
                    <a:pt x="360" y="663"/>
                  </a:lnTo>
                  <a:lnTo>
                    <a:pt x="356" y="663"/>
                  </a:lnTo>
                  <a:lnTo>
                    <a:pt x="351" y="663"/>
                  </a:lnTo>
                  <a:lnTo>
                    <a:pt x="338" y="662"/>
                  </a:lnTo>
                  <a:lnTo>
                    <a:pt x="325" y="658"/>
                  </a:lnTo>
                  <a:lnTo>
                    <a:pt x="312" y="650"/>
                  </a:lnTo>
                  <a:lnTo>
                    <a:pt x="22" y="412"/>
                  </a:lnTo>
                  <a:lnTo>
                    <a:pt x="11" y="400"/>
                  </a:lnTo>
                  <a:lnTo>
                    <a:pt x="4" y="385"/>
                  </a:lnTo>
                  <a:lnTo>
                    <a:pt x="0" y="371"/>
                  </a:lnTo>
                  <a:lnTo>
                    <a:pt x="1" y="354"/>
                  </a:lnTo>
                  <a:lnTo>
                    <a:pt x="6" y="340"/>
                  </a:lnTo>
                  <a:lnTo>
                    <a:pt x="14" y="326"/>
                  </a:lnTo>
                  <a:lnTo>
                    <a:pt x="26" y="315"/>
                  </a:lnTo>
                  <a:lnTo>
                    <a:pt x="40" y="308"/>
                  </a:lnTo>
                  <a:lnTo>
                    <a:pt x="55" y="304"/>
                  </a:lnTo>
                  <a:lnTo>
                    <a:pt x="71" y="305"/>
                  </a:lnTo>
                  <a:lnTo>
                    <a:pt x="85" y="309"/>
                  </a:lnTo>
                  <a:lnTo>
                    <a:pt x="100" y="318"/>
                  </a:lnTo>
                  <a:lnTo>
                    <a:pt x="339" y="514"/>
                  </a:lnTo>
                  <a:lnTo>
                    <a:pt x="679" y="27"/>
                  </a:lnTo>
                  <a:lnTo>
                    <a:pt x="690" y="15"/>
                  </a:lnTo>
                  <a:lnTo>
                    <a:pt x="703" y="6"/>
                  </a:lnTo>
                  <a:lnTo>
                    <a:pt x="717" y="2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301"/>
            <p:cNvSpPr>
              <a:spLocks noEditPoints="1"/>
            </p:cNvSpPr>
            <p:nvPr/>
          </p:nvSpPr>
          <p:spPr bwMode="auto">
            <a:xfrm>
              <a:off x="6262688" y="4249738"/>
              <a:ext cx="577850" cy="519112"/>
            </a:xfrm>
            <a:custGeom>
              <a:avLst/>
              <a:gdLst>
                <a:gd name="T0" fmla="*/ 2653 w 3640"/>
                <a:gd name="T1" fmla="*/ 1848 h 3274"/>
                <a:gd name="T2" fmla="*/ 2427 w 3640"/>
                <a:gd name="T3" fmla="*/ 1971 h 3274"/>
                <a:gd name="T4" fmla="*/ 2265 w 3640"/>
                <a:gd name="T5" fmla="*/ 2168 h 3274"/>
                <a:gd name="T6" fmla="*/ 2187 w 3640"/>
                <a:gd name="T7" fmla="*/ 2417 h 3274"/>
                <a:gd name="T8" fmla="*/ 2195 w 3640"/>
                <a:gd name="T9" fmla="*/ 2604 h 3274"/>
                <a:gd name="T10" fmla="*/ 2246 w 3640"/>
                <a:gd name="T11" fmla="*/ 2766 h 3274"/>
                <a:gd name="T12" fmla="*/ 2390 w 3640"/>
                <a:gd name="T13" fmla="*/ 2967 h 3274"/>
                <a:gd name="T14" fmla="*/ 2599 w 3640"/>
                <a:gd name="T15" fmla="*/ 3103 h 3274"/>
                <a:gd name="T16" fmla="*/ 2851 w 3640"/>
                <a:gd name="T17" fmla="*/ 3153 h 3274"/>
                <a:gd name="T18" fmla="*/ 3111 w 3640"/>
                <a:gd name="T19" fmla="*/ 3101 h 3274"/>
                <a:gd name="T20" fmla="*/ 3323 w 3640"/>
                <a:gd name="T21" fmla="*/ 2958 h 3274"/>
                <a:gd name="T22" fmla="*/ 3466 w 3640"/>
                <a:gd name="T23" fmla="*/ 2745 h 3274"/>
                <a:gd name="T24" fmla="*/ 3519 w 3640"/>
                <a:gd name="T25" fmla="*/ 2486 h 3274"/>
                <a:gd name="T26" fmla="*/ 3467 w 3640"/>
                <a:gd name="T27" fmla="*/ 2228 h 3274"/>
                <a:gd name="T28" fmla="*/ 3361 w 3640"/>
                <a:gd name="T29" fmla="*/ 2057 h 3274"/>
                <a:gd name="T30" fmla="*/ 3252 w 3640"/>
                <a:gd name="T31" fmla="*/ 1954 h 3274"/>
                <a:gd name="T32" fmla="*/ 3161 w 3640"/>
                <a:gd name="T33" fmla="*/ 1896 h 3274"/>
                <a:gd name="T34" fmla="*/ 3076 w 3640"/>
                <a:gd name="T35" fmla="*/ 1858 h 3274"/>
                <a:gd name="T36" fmla="*/ 2929 w 3640"/>
                <a:gd name="T37" fmla="*/ 1823 h 3274"/>
                <a:gd name="T38" fmla="*/ 1874 w 3640"/>
                <a:gd name="T39" fmla="*/ 1787 h 3274"/>
                <a:gd name="T40" fmla="*/ 2172 w 3640"/>
                <a:gd name="T41" fmla="*/ 2088 h 3274"/>
                <a:gd name="T42" fmla="*/ 2344 w 3640"/>
                <a:gd name="T43" fmla="*/ 1883 h 3274"/>
                <a:gd name="T44" fmla="*/ 2577 w 3640"/>
                <a:gd name="T45" fmla="*/ 1747 h 3274"/>
                <a:gd name="T46" fmla="*/ 2851 w 3640"/>
                <a:gd name="T47" fmla="*/ 1697 h 3274"/>
                <a:gd name="T48" fmla="*/ 2983 w 3640"/>
                <a:gd name="T49" fmla="*/ 1709 h 3274"/>
                <a:gd name="T50" fmla="*/ 2431 w 3640"/>
                <a:gd name="T51" fmla="*/ 1177 h 3274"/>
                <a:gd name="T52" fmla="*/ 2084 w 3640"/>
                <a:gd name="T53" fmla="*/ 2664 h 3274"/>
                <a:gd name="T54" fmla="*/ 2068 w 3640"/>
                <a:gd name="T55" fmla="*/ 2574 h 3274"/>
                <a:gd name="T56" fmla="*/ 2073 w 3640"/>
                <a:gd name="T57" fmla="*/ 2359 h 3274"/>
                <a:gd name="T58" fmla="*/ 2108 w 3640"/>
                <a:gd name="T59" fmla="*/ 2179 h 3274"/>
                <a:gd name="T60" fmla="*/ 464 w 3640"/>
                <a:gd name="T61" fmla="*/ 2410 h 3274"/>
                <a:gd name="T62" fmla="*/ 408 w 3640"/>
                <a:gd name="T63" fmla="*/ 2423 h 3274"/>
                <a:gd name="T64" fmla="*/ 365 w 3640"/>
                <a:gd name="T65" fmla="*/ 2377 h 3274"/>
                <a:gd name="T66" fmla="*/ 385 w 3640"/>
                <a:gd name="T67" fmla="*/ 2319 h 3274"/>
                <a:gd name="T68" fmla="*/ 1468 w 3640"/>
                <a:gd name="T69" fmla="*/ 1396 h 3274"/>
                <a:gd name="T70" fmla="*/ 2381 w 3640"/>
                <a:gd name="T71" fmla="*/ 1050 h 3274"/>
                <a:gd name="T72" fmla="*/ 2440 w 3640"/>
                <a:gd name="T73" fmla="*/ 1031 h 3274"/>
                <a:gd name="T74" fmla="*/ 3205 w 3640"/>
                <a:gd name="T75" fmla="*/ 1725 h 3274"/>
                <a:gd name="T76" fmla="*/ 3209 w 3640"/>
                <a:gd name="T77" fmla="*/ 1783 h 3274"/>
                <a:gd name="T78" fmla="*/ 3297 w 3640"/>
                <a:gd name="T79" fmla="*/ 1836 h 3274"/>
                <a:gd name="T80" fmla="*/ 3365 w 3640"/>
                <a:gd name="T81" fmla="*/ 1889 h 3274"/>
                <a:gd name="T82" fmla="*/ 61 w 3640"/>
                <a:gd name="T83" fmla="*/ 0 h 3274"/>
                <a:gd name="T84" fmla="*/ 3507 w 3640"/>
                <a:gd name="T85" fmla="*/ 25 h 3274"/>
                <a:gd name="T86" fmla="*/ 3550 w 3640"/>
                <a:gd name="T87" fmla="*/ 2121 h 3274"/>
                <a:gd name="T88" fmla="*/ 3629 w 3640"/>
                <a:gd name="T89" fmla="*/ 2357 h 3274"/>
                <a:gd name="T90" fmla="*/ 3627 w 3640"/>
                <a:gd name="T91" fmla="*/ 2628 h 3274"/>
                <a:gd name="T92" fmla="*/ 3532 w 3640"/>
                <a:gd name="T93" fmla="*/ 2884 h 3274"/>
                <a:gd name="T94" fmla="*/ 3359 w 3640"/>
                <a:gd name="T95" fmla="*/ 3089 h 3274"/>
                <a:gd name="T96" fmla="*/ 3126 w 3640"/>
                <a:gd name="T97" fmla="*/ 3224 h 3274"/>
                <a:gd name="T98" fmla="*/ 2851 w 3640"/>
                <a:gd name="T99" fmla="*/ 3274 h 3274"/>
                <a:gd name="T100" fmla="*/ 2566 w 3640"/>
                <a:gd name="T101" fmla="*/ 3221 h 3274"/>
                <a:gd name="T102" fmla="*/ 2326 w 3640"/>
                <a:gd name="T103" fmla="*/ 3073 h 3274"/>
                <a:gd name="T104" fmla="*/ 2154 w 3640"/>
                <a:gd name="T105" fmla="*/ 2853 h 3274"/>
                <a:gd name="T106" fmla="*/ 25 w 3640"/>
                <a:gd name="T107" fmla="*/ 2778 h 3274"/>
                <a:gd name="T108" fmla="*/ 0 w 3640"/>
                <a:gd name="T109" fmla="*/ 60 h 3274"/>
                <a:gd name="T110" fmla="*/ 42 w 3640"/>
                <a:gd name="T111" fmla="*/ 3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40" h="3274">
                  <a:moveTo>
                    <a:pt x="2851" y="1819"/>
                  </a:moveTo>
                  <a:lnTo>
                    <a:pt x="2783" y="1822"/>
                  </a:lnTo>
                  <a:lnTo>
                    <a:pt x="2717" y="1832"/>
                  </a:lnTo>
                  <a:lnTo>
                    <a:pt x="2653" y="1848"/>
                  </a:lnTo>
                  <a:lnTo>
                    <a:pt x="2592" y="1872"/>
                  </a:lnTo>
                  <a:lnTo>
                    <a:pt x="2534" y="1899"/>
                  </a:lnTo>
                  <a:lnTo>
                    <a:pt x="2479" y="1933"/>
                  </a:lnTo>
                  <a:lnTo>
                    <a:pt x="2427" y="1971"/>
                  </a:lnTo>
                  <a:lnTo>
                    <a:pt x="2379" y="2015"/>
                  </a:lnTo>
                  <a:lnTo>
                    <a:pt x="2336" y="2062"/>
                  </a:lnTo>
                  <a:lnTo>
                    <a:pt x="2298" y="2113"/>
                  </a:lnTo>
                  <a:lnTo>
                    <a:pt x="2265" y="2168"/>
                  </a:lnTo>
                  <a:lnTo>
                    <a:pt x="2237" y="2227"/>
                  </a:lnTo>
                  <a:lnTo>
                    <a:pt x="2214" y="2287"/>
                  </a:lnTo>
                  <a:lnTo>
                    <a:pt x="2197" y="2351"/>
                  </a:lnTo>
                  <a:lnTo>
                    <a:pt x="2187" y="2417"/>
                  </a:lnTo>
                  <a:lnTo>
                    <a:pt x="2184" y="2486"/>
                  </a:lnTo>
                  <a:lnTo>
                    <a:pt x="2187" y="2546"/>
                  </a:lnTo>
                  <a:lnTo>
                    <a:pt x="2192" y="2579"/>
                  </a:lnTo>
                  <a:lnTo>
                    <a:pt x="2195" y="2604"/>
                  </a:lnTo>
                  <a:lnTo>
                    <a:pt x="2205" y="2648"/>
                  </a:lnTo>
                  <a:lnTo>
                    <a:pt x="2207" y="2658"/>
                  </a:lnTo>
                  <a:lnTo>
                    <a:pt x="2223" y="2707"/>
                  </a:lnTo>
                  <a:lnTo>
                    <a:pt x="2246" y="2766"/>
                  </a:lnTo>
                  <a:lnTo>
                    <a:pt x="2276" y="2821"/>
                  </a:lnTo>
                  <a:lnTo>
                    <a:pt x="2309" y="2874"/>
                  </a:lnTo>
                  <a:lnTo>
                    <a:pt x="2347" y="2922"/>
                  </a:lnTo>
                  <a:lnTo>
                    <a:pt x="2390" y="2967"/>
                  </a:lnTo>
                  <a:lnTo>
                    <a:pt x="2438" y="3008"/>
                  </a:lnTo>
                  <a:lnTo>
                    <a:pt x="2488" y="3045"/>
                  </a:lnTo>
                  <a:lnTo>
                    <a:pt x="2541" y="3077"/>
                  </a:lnTo>
                  <a:lnTo>
                    <a:pt x="2599" y="3103"/>
                  </a:lnTo>
                  <a:lnTo>
                    <a:pt x="2658" y="3124"/>
                  </a:lnTo>
                  <a:lnTo>
                    <a:pt x="2721" y="3141"/>
                  </a:lnTo>
                  <a:lnTo>
                    <a:pt x="2785" y="3149"/>
                  </a:lnTo>
                  <a:lnTo>
                    <a:pt x="2851" y="3153"/>
                  </a:lnTo>
                  <a:lnTo>
                    <a:pt x="2920" y="3149"/>
                  </a:lnTo>
                  <a:lnTo>
                    <a:pt x="2986" y="3139"/>
                  </a:lnTo>
                  <a:lnTo>
                    <a:pt x="3050" y="3123"/>
                  </a:lnTo>
                  <a:lnTo>
                    <a:pt x="3111" y="3101"/>
                  </a:lnTo>
                  <a:lnTo>
                    <a:pt x="3169" y="3072"/>
                  </a:lnTo>
                  <a:lnTo>
                    <a:pt x="3224" y="3039"/>
                  </a:lnTo>
                  <a:lnTo>
                    <a:pt x="3276" y="3001"/>
                  </a:lnTo>
                  <a:lnTo>
                    <a:pt x="3323" y="2958"/>
                  </a:lnTo>
                  <a:lnTo>
                    <a:pt x="3366" y="2910"/>
                  </a:lnTo>
                  <a:lnTo>
                    <a:pt x="3404" y="2858"/>
                  </a:lnTo>
                  <a:lnTo>
                    <a:pt x="3438" y="2803"/>
                  </a:lnTo>
                  <a:lnTo>
                    <a:pt x="3466" y="2745"/>
                  </a:lnTo>
                  <a:lnTo>
                    <a:pt x="3489" y="2684"/>
                  </a:lnTo>
                  <a:lnTo>
                    <a:pt x="3505" y="2620"/>
                  </a:lnTo>
                  <a:lnTo>
                    <a:pt x="3515" y="2554"/>
                  </a:lnTo>
                  <a:lnTo>
                    <a:pt x="3519" y="2486"/>
                  </a:lnTo>
                  <a:lnTo>
                    <a:pt x="3515" y="2418"/>
                  </a:lnTo>
                  <a:lnTo>
                    <a:pt x="3505" y="2352"/>
                  </a:lnTo>
                  <a:lnTo>
                    <a:pt x="3489" y="2289"/>
                  </a:lnTo>
                  <a:lnTo>
                    <a:pt x="3467" y="2228"/>
                  </a:lnTo>
                  <a:lnTo>
                    <a:pt x="3439" y="2170"/>
                  </a:lnTo>
                  <a:lnTo>
                    <a:pt x="3406" y="2115"/>
                  </a:lnTo>
                  <a:lnTo>
                    <a:pt x="3384" y="2085"/>
                  </a:lnTo>
                  <a:lnTo>
                    <a:pt x="3361" y="2057"/>
                  </a:lnTo>
                  <a:lnTo>
                    <a:pt x="3344" y="2038"/>
                  </a:lnTo>
                  <a:lnTo>
                    <a:pt x="3310" y="2003"/>
                  </a:lnTo>
                  <a:lnTo>
                    <a:pt x="3288" y="1982"/>
                  </a:lnTo>
                  <a:lnTo>
                    <a:pt x="3252" y="1954"/>
                  </a:lnTo>
                  <a:lnTo>
                    <a:pt x="3230" y="1937"/>
                  </a:lnTo>
                  <a:lnTo>
                    <a:pt x="3200" y="1917"/>
                  </a:lnTo>
                  <a:lnTo>
                    <a:pt x="3169" y="1899"/>
                  </a:lnTo>
                  <a:lnTo>
                    <a:pt x="3161" y="1896"/>
                  </a:lnTo>
                  <a:lnTo>
                    <a:pt x="3154" y="1891"/>
                  </a:lnTo>
                  <a:lnTo>
                    <a:pt x="3127" y="1879"/>
                  </a:lnTo>
                  <a:lnTo>
                    <a:pt x="3102" y="1867"/>
                  </a:lnTo>
                  <a:lnTo>
                    <a:pt x="3076" y="1858"/>
                  </a:lnTo>
                  <a:lnTo>
                    <a:pt x="3029" y="1843"/>
                  </a:lnTo>
                  <a:lnTo>
                    <a:pt x="3004" y="1836"/>
                  </a:lnTo>
                  <a:lnTo>
                    <a:pt x="2951" y="1827"/>
                  </a:lnTo>
                  <a:lnTo>
                    <a:pt x="2929" y="1823"/>
                  </a:lnTo>
                  <a:lnTo>
                    <a:pt x="2890" y="1820"/>
                  </a:lnTo>
                  <a:lnTo>
                    <a:pt x="2851" y="1819"/>
                  </a:lnTo>
                  <a:close/>
                  <a:moveTo>
                    <a:pt x="2431" y="1177"/>
                  </a:moveTo>
                  <a:lnTo>
                    <a:pt x="1874" y="1787"/>
                  </a:lnTo>
                  <a:lnTo>
                    <a:pt x="2165" y="2078"/>
                  </a:lnTo>
                  <a:lnTo>
                    <a:pt x="2167" y="2081"/>
                  </a:lnTo>
                  <a:lnTo>
                    <a:pt x="2170" y="2084"/>
                  </a:lnTo>
                  <a:lnTo>
                    <a:pt x="2172" y="2088"/>
                  </a:lnTo>
                  <a:lnTo>
                    <a:pt x="2208" y="2031"/>
                  </a:lnTo>
                  <a:lnTo>
                    <a:pt x="2249" y="1979"/>
                  </a:lnTo>
                  <a:lnTo>
                    <a:pt x="2295" y="1929"/>
                  </a:lnTo>
                  <a:lnTo>
                    <a:pt x="2344" y="1883"/>
                  </a:lnTo>
                  <a:lnTo>
                    <a:pt x="2398" y="1842"/>
                  </a:lnTo>
                  <a:lnTo>
                    <a:pt x="2454" y="1805"/>
                  </a:lnTo>
                  <a:lnTo>
                    <a:pt x="2514" y="1773"/>
                  </a:lnTo>
                  <a:lnTo>
                    <a:pt x="2577" y="1747"/>
                  </a:lnTo>
                  <a:lnTo>
                    <a:pt x="2642" y="1726"/>
                  </a:lnTo>
                  <a:lnTo>
                    <a:pt x="2710" y="1711"/>
                  </a:lnTo>
                  <a:lnTo>
                    <a:pt x="2780" y="1701"/>
                  </a:lnTo>
                  <a:lnTo>
                    <a:pt x="2851" y="1697"/>
                  </a:lnTo>
                  <a:lnTo>
                    <a:pt x="2891" y="1698"/>
                  </a:lnTo>
                  <a:lnTo>
                    <a:pt x="2930" y="1702"/>
                  </a:lnTo>
                  <a:lnTo>
                    <a:pt x="2959" y="1706"/>
                  </a:lnTo>
                  <a:lnTo>
                    <a:pt x="2983" y="1709"/>
                  </a:lnTo>
                  <a:lnTo>
                    <a:pt x="3007" y="1713"/>
                  </a:lnTo>
                  <a:lnTo>
                    <a:pt x="3012" y="1714"/>
                  </a:lnTo>
                  <a:lnTo>
                    <a:pt x="3019" y="1716"/>
                  </a:lnTo>
                  <a:lnTo>
                    <a:pt x="2431" y="1177"/>
                  </a:lnTo>
                  <a:close/>
                  <a:moveTo>
                    <a:pt x="121" y="121"/>
                  </a:moveTo>
                  <a:lnTo>
                    <a:pt x="121" y="2668"/>
                  </a:lnTo>
                  <a:lnTo>
                    <a:pt x="2085" y="2668"/>
                  </a:lnTo>
                  <a:lnTo>
                    <a:pt x="2084" y="2664"/>
                  </a:lnTo>
                  <a:lnTo>
                    <a:pt x="2076" y="2627"/>
                  </a:lnTo>
                  <a:lnTo>
                    <a:pt x="2070" y="2588"/>
                  </a:lnTo>
                  <a:lnTo>
                    <a:pt x="2069" y="2580"/>
                  </a:lnTo>
                  <a:lnTo>
                    <a:pt x="2068" y="2574"/>
                  </a:lnTo>
                  <a:lnTo>
                    <a:pt x="2064" y="2530"/>
                  </a:lnTo>
                  <a:lnTo>
                    <a:pt x="2063" y="2486"/>
                  </a:lnTo>
                  <a:lnTo>
                    <a:pt x="2065" y="2422"/>
                  </a:lnTo>
                  <a:lnTo>
                    <a:pt x="2073" y="2359"/>
                  </a:lnTo>
                  <a:lnTo>
                    <a:pt x="2086" y="2298"/>
                  </a:lnTo>
                  <a:lnTo>
                    <a:pt x="2102" y="2239"/>
                  </a:lnTo>
                  <a:lnTo>
                    <a:pt x="2124" y="2181"/>
                  </a:lnTo>
                  <a:lnTo>
                    <a:pt x="2108" y="2179"/>
                  </a:lnTo>
                  <a:lnTo>
                    <a:pt x="2092" y="2174"/>
                  </a:lnTo>
                  <a:lnTo>
                    <a:pt x="2079" y="2164"/>
                  </a:lnTo>
                  <a:lnTo>
                    <a:pt x="1455" y="1540"/>
                  </a:lnTo>
                  <a:lnTo>
                    <a:pt x="464" y="2410"/>
                  </a:lnTo>
                  <a:lnTo>
                    <a:pt x="452" y="2418"/>
                  </a:lnTo>
                  <a:lnTo>
                    <a:pt x="439" y="2424"/>
                  </a:lnTo>
                  <a:lnTo>
                    <a:pt x="425" y="2425"/>
                  </a:lnTo>
                  <a:lnTo>
                    <a:pt x="408" y="2423"/>
                  </a:lnTo>
                  <a:lnTo>
                    <a:pt x="393" y="2416"/>
                  </a:lnTo>
                  <a:lnTo>
                    <a:pt x="379" y="2405"/>
                  </a:lnTo>
                  <a:lnTo>
                    <a:pt x="371" y="2391"/>
                  </a:lnTo>
                  <a:lnTo>
                    <a:pt x="365" y="2377"/>
                  </a:lnTo>
                  <a:lnTo>
                    <a:pt x="364" y="2361"/>
                  </a:lnTo>
                  <a:lnTo>
                    <a:pt x="367" y="2346"/>
                  </a:lnTo>
                  <a:lnTo>
                    <a:pt x="374" y="2331"/>
                  </a:lnTo>
                  <a:lnTo>
                    <a:pt x="385" y="2319"/>
                  </a:lnTo>
                  <a:lnTo>
                    <a:pt x="1417" y="1411"/>
                  </a:lnTo>
                  <a:lnTo>
                    <a:pt x="1433" y="1401"/>
                  </a:lnTo>
                  <a:lnTo>
                    <a:pt x="1449" y="1395"/>
                  </a:lnTo>
                  <a:lnTo>
                    <a:pt x="1468" y="1396"/>
                  </a:lnTo>
                  <a:lnTo>
                    <a:pt x="1485" y="1402"/>
                  </a:lnTo>
                  <a:lnTo>
                    <a:pt x="1500" y="1413"/>
                  </a:lnTo>
                  <a:lnTo>
                    <a:pt x="1788" y="1701"/>
                  </a:lnTo>
                  <a:lnTo>
                    <a:pt x="2381" y="1050"/>
                  </a:lnTo>
                  <a:lnTo>
                    <a:pt x="2394" y="1040"/>
                  </a:lnTo>
                  <a:lnTo>
                    <a:pt x="2408" y="1034"/>
                  </a:lnTo>
                  <a:lnTo>
                    <a:pt x="2424" y="1030"/>
                  </a:lnTo>
                  <a:lnTo>
                    <a:pt x="2440" y="1031"/>
                  </a:lnTo>
                  <a:lnTo>
                    <a:pt x="2454" y="1037"/>
                  </a:lnTo>
                  <a:lnTo>
                    <a:pt x="2467" y="1046"/>
                  </a:lnTo>
                  <a:lnTo>
                    <a:pt x="3195" y="1713"/>
                  </a:lnTo>
                  <a:lnTo>
                    <a:pt x="3205" y="1725"/>
                  </a:lnTo>
                  <a:lnTo>
                    <a:pt x="3212" y="1739"/>
                  </a:lnTo>
                  <a:lnTo>
                    <a:pt x="3214" y="1754"/>
                  </a:lnTo>
                  <a:lnTo>
                    <a:pt x="3213" y="1769"/>
                  </a:lnTo>
                  <a:lnTo>
                    <a:pt x="3209" y="1783"/>
                  </a:lnTo>
                  <a:lnTo>
                    <a:pt x="3223" y="1791"/>
                  </a:lnTo>
                  <a:lnTo>
                    <a:pt x="3243" y="1802"/>
                  </a:lnTo>
                  <a:lnTo>
                    <a:pt x="3288" y="1830"/>
                  </a:lnTo>
                  <a:lnTo>
                    <a:pt x="3297" y="1836"/>
                  </a:lnTo>
                  <a:lnTo>
                    <a:pt x="3305" y="1842"/>
                  </a:lnTo>
                  <a:lnTo>
                    <a:pt x="3349" y="1875"/>
                  </a:lnTo>
                  <a:lnTo>
                    <a:pt x="3358" y="1881"/>
                  </a:lnTo>
                  <a:lnTo>
                    <a:pt x="3365" y="1889"/>
                  </a:lnTo>
                  <a:lnTo>
                    <a:pt x="3397" y="1917"/>
                  </a:lnTo>
                  <a:lnTo>
                    <a:pt x="3397" y="121"/>
                  </a:lnTo>
                  <a:lnTo>
                    <a:pt x="121" y="121"/>
                  </a:lnTo>
                  <a:close/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1"/>
                  </a:lnTo>
                  <a:lnTo>
                    <a:pt x="3519" y="60"/>
                  </a:lnTo>
                  <a:lnTo>
                    <a:pt x="3519" y="2068"/>
                  </a:lnTo>
                  <a:lnTo>
                    <a:pt x="3550" y="2121"/>
                  </a:lnTo>
                  <a:lnTo>
                    <a:pt x="3576" y="2177"/>
                  </a:lnTo>
                  <a:lnTo>
                    <a:pt x="3598" y="2234"/>
                  </a:lnTo>
                  <a:lnTo>
                    <a:pt x="3616" y="2295"/>
                  </a:lnTo>
                  <a:lnTo>
                    <a:pt x="3629" y="2357"/>
                  </a:lnTo>
                  <a:lnTo>
                    <a:pt x="3638" y="2421"/>
                  </a:lnTo>
                  <a:lnTo>
                    <a:pt x="3640" y="2486"/>
                  </a:lnTo>
                  <a:lnTo>
                    <a:pt x="3637" y="2557"/>
                  </a:lnTo>
                  <a:lnTo>
                    <a:pt x="3627" y="2628"/>
                  </a:lnTo>
                  <a:lnTo>
                    <a:pt x="3611" y="2695"/>
                  </a:lnTo>
                  <a:lnTo>
                    <a:pt x="3590" y="2760"/>
                  </a:lnTo>
                  <a:lnTo>
                    <a:pt x="3564" y="2823"/>
                  </a:lnTo>
                  <a:lnTo>
                    <a:pt x="3532" y="2884"/>
                  </a:lnTo>
                  <a:lnTo>
                    <a:pt x="3496" y="2940"/>
                  </a:lnTo>
                  <a:lnTo>
                    <a:pt x="3455" y="2994"/>
                  </a:lnTo>
                  <a:lnTo>
                    <a:pt x="3408" y="3042"/>
                  </a:lnTo>
                  <a:lnTo>
                    <a:pt x="3359" y="3089"/>
                  </a:lnTo>
                  <a:lnTo>
                    <a:pt x="3306" y="3130"/>
                  </a:lnTo>
                  <a:lnTo>
                    <a:pt x="3250" y="3166"/>
                  </a:lnTo>
                  <a:lnTo>
                    <a:pt x="3189" y="3198"/>
                  </a:lnTo>
                  <a:lnTo>
                    <a:pt x="3126" y="3224"/>
                  </a:lnTo>
                  <a:lnTo>
                    <a:pt x="3061" y="3245"/>
                  </a:lnTo>
                  <a:lnTo>
                    <a:pt x="2993" y="3262"/>
                  </a:lnTo>
                  <a:lnTo>
                    <a:pt x="2923" y="3271"/>
                  </a:lnTo>
                  <a:lnTo>
                    <a:pt x="2851" y="3274"/>
                  </a:lnTo>
                  <a:lnTo>
                    <a:pt x="2776" y="3271"/>
                  </a:lnTo>
                  <a:lnTo>
                    <a:pt x="2704" y="3261"/>
                  </a:lnTo>
                  <a:lnTo>
                    <a:pt x="2634" y="3243"/>
                  </a:lnTo>
                  <a:lnTo>
                    <a:pt x="2566" y="3221"/>
                  </a:lnTo>
                  <a:lnTo>
                    <a:pt x="2501" y="3191"/>
                  </a:lnTo>
                  <a:lnTo>
                    <a:pt x="2439" y="3157"/>
                  </a:lnTo>
                  <a:lnTo>
                    <a:pt x="2380" y="3117"/>
                  </a:lnTo>
                  <a:lnTo>
                    <a:pt x="2326" y="3073"/>
                  </a:lnTo>
                  <a:lnTo>
                    <a:pt x="2277" y="3025"/>
                  </a:lnTo>
                  <a:lnTo>
                    <a:pt x="2230" y="2971"/>
                  </a:lnTo>
                  <a:lnTo>
                    <a:pt x="2190" y="2915"/>
                  </a:lnTo>
                  <a:lnTo>
                    <a:pt x="2154" y="2853"/>
                  </a:lnTo>
                  <a:lnTo>
                    <a:pt x="2123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302"/>
            <p:cNvSpPr>
              <a:spLocks noEditPoints="1"/>
            </p:cNvSpPr>
            <p:nvPr/>
          </p:nvSpPr>
          <p:spPr bwMode="auto">
            <a:xfrm>
              <a:off x="6362701" y="4356100"/>
              <a:ext cx="107950" cy="106362"/>
            </a:xfrm>
            <a:custGeom>
              <a:avLst/>
              <a:gdLst>
                <a:gd name="T0" fmla="*/ 302 w 675"/>
                <a:gd name="T1" fmla="*/ 124 h 675"/>
                <a:gd name="T2" fmla="*/ 238 w 675"/>
                <a:gd name="T3" fmla="*/ 145 h 675"/>
                <a:gd name="T4" fmla="*/ 184 w 675"/>
                <a:gd name="T5" fmla="*/ 185 h 675"/>
                <a:gd name="T6" fmla="*/ 146 w 675"/>
                <a:gd name="T7" fmla="*/ 238 h 675"/>
                <a:gd name="T8" fmla="*/ 124 w 675"/>
                <a:gd name="T9" fmla="*/ 303 h 675"/>
                <a:gd name="T10" fmla="*/ 124 w 675"/>
                <a:gd name="T11" fmla="*/ 372 h 675"/>
                <a:gd name="T12" fmla="*/ 146 w 675"/>
                <a:gd name="T13" fmla="*/ 437 h 675"/>
                <a:gd name="T14" fmla="*/ 184 w 675"/>
                <a:gd name="T15" fmla="*/ 490 h 675"/>
                <a:gd name="T16" fmla="*/ 238 w 675"/>
                <a:gd name="T17" fmla="*/ 530 h 675"/>
                <a:gd name="T18" fmla="*/ 302 w 675"/>
                <a:gd name="T19" fmla="*/ 551 h 675"/>
                <a:gd name="T20" fmla="*/ 373 w 675"/>
                <a:gd name="T21" fmla="*/ 551 h 675"/>
                <a:gd name="T22" fmla="*/ 437 w 675"/>
                <a:gd name="T23" fmla="*/ 530 h 675"/>
                <a:gd name="T24" fmla="*/ 491 w 675"/>
                <a:gd name="T25" fmla="*/ 490 h 675"/>
                <a:gd name="T26" fmla="*/ 530 w 675"/>
                <a:gd name="T27" fmla="*/ 436 h 675"/>
                <a:gd name="T28" fmla="*/ 552 w 675"/>
                <a:gd name="T29" fmla="*/ 372 h 675"/>
                <a:gd name="T30" fmla="*/ 552 w 675"/>
                <a:gd name="T31" fmla="*/ 303 h 675"/>
                <a:gd name="T32" fmla="*/ 530 w 675"/>
                <a:gd name="T33" fmla="*/ 238 h 675"/>
                <a:gd name="T34" fmla="*/ 491 w 675"/>
                <a:gd name="T35" fmla="*/ 185 h 675"/>
                <a:gd name="T36" fmla="*/ 437 w 675"/>
                <a:gd name="T37" fmla="*/ 145 h 675"/>
                <a:gd name="T38" fmla="*/ 373 w 675"/>
                <a:gd name="T39" fmla="*/ 124 h 675"/>
                <a:gd name="T40" fmla="*/ 338 w 675"/>
                <a:gd name="T41" fmla="*/ 0 h 675"/>
                <a:gd name="T42" fmla="*/ 427 w 675"/>
                <a:gd name="T43" fmla="*/ 12 h 675"/>
                <a:gd name="T44" fmla="*/ 509 w 675"/>
                <a:gd name="T45" fmla="*/ 46 h 675"/>
                <a:gd name="T46" fmla="*/ 576 w 675"/>
                <a:gd name="T47" fmla="*/ 99 h 675"/>
                <a:gd name="T48" fmla="*/ 629 w 675"/>
                <a:gd name="T49" fmla="*/ 167 h 675"/>
                <a:gd name="T50" fmla="*/ 663 w 675"/>
                <a:gd name="T51" fmla="*/ 248 h 675"/>
                <a:gd name="T52" fmla="*/ 675 w 675"/>
                <a:gd name="T53" fmla="*/ 338 h 675"/>
                <a:gd name="T54" fmla="*/ 663 w 675"/>
                <a:gd name="T55" fmla="*/ 427 h 675"/>
                <a:gd name="T56" fmla="*/ 629 w 675"/>
                <a:gd name="T57" fmla="*/ 508 h 675"/>
                <a:gd name="T58" fmla="*/ 576 w 675"/>
                <a:gd name="T59" fmla="*/ 576 h 675"/>
                <a:gd name="T60" fmla="*/ 509 w 675"/>
                <a:gd name="T61" fmla="*/ 629 h 675"/>
                <a:gd name="T62" fmla="*/ 427 w 675"/>
                <a:gd name="T63" fmla="*/ 663 h 675"/>
                <a:gd name="T64" fmla="*/ 338 w 675"/>
                <a:gd name="T65" fmla="*/ 675 h 675"/>
                <a:gd name="T66" fmla="*/ 248 w 675"/>
                <a:gd name="T67" fmla="*/ 663 h 675"/>
                <a:gd name="T68" fmla="*/ 168 w 675"/>
                <a:gd name="T69" fmla="*/ 629 h 675"/>
                <a:gd name="T70" fmla="*/ 99 w 675"/>
                <a:gd name="T71" fmla="*/ 576 h 675"/>
                <a:gd name="T72" fmla="*/ 46 w 675"/>
                <a:gd name="T73" fmla="*/ 508 h 675"/>
                <a:gd name="T74" fmla="*/ 12 w 675"/>
                <a:gd name="T75" fmla="*/ 427 h 675"/>
                <a:gd name="T76" fmla="*/ 0 w 675"/>
                <a:gd name="T77" fmla="*/ 337 h 675"/>
                <a:gd name="T78" fmla="*/ 12 w 675"/>
                <a:gd name="T79" fmla="*/ 248 h 675"/>
                <a:gd name="T80" fmla="*/ 46 w 675"/>
                <a:gd name="T81" fmla="*/ 167 h 675"/>
                <a:gd name="T82" fmla="*/ 99 w 675"/>
                <a:gd name="T83" fmla="*/ 99 h 675"/>
                <a:gd name="T84" fmla="*/ 168 w 675"/>
                <a:gd name="T85" fmla="*/ 46 h 675"/>
                <a:gd name="T86" fmla="*/ 248 w 675"/>
                <a:gd name="T87" fmla="*/ 12 h 675"/>
                <a:gd name="T88" fmla="*/ 338 w 675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5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6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09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8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4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5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8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9" name="Group 768"/>
          <p:cNvGrpSpPr/>
          <p:nvPr/>
        </p:nvGrpSpPr>
        <p:grpSpPr>
          <a:xfrm>
            <a:off x="5334702" y="4249738"/>
            <a:ext cx="577850" cy="519112"/>
            <a:chOff x="5349875" y="4249738"/>
            <a:chExt cx="577850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0" name="Freeform 307"/>
            <p:cNvSpPr>
              <a:spLocks noEditPoints="1"/>
            </p:cNvSpPr>
            <p:nvPr/>
          </p:nvSpPr>
          <p:spPr bwMode="auto">
            <a:xfrm>
              <a:off x="5349875" y="4249738"/>
              <a:ext cx="577850" cy="519112"/>
            </a:xfrm>
            <a:custGeom>
              <a:avLst/>
              <a:gdLst>
                <a:gd name="T0" fmla="*/ 2653 w 3640"/>
                <a:gd name="T1" fmla="*/ 1848 h 3274"/>
                <a:gd name="T2" fmla="*/ 2427 w 3640"/>
                <a:gd name="T3" fmla="*/ 1971 h 3274"/>
                <a:gd name="T4" fmla="*/ 2265 w 3640"/>
                <a:gd name="T5" fmla="*/ 2168 h 3274"/>
                <a:gd name="T6" fmla="*/ 2187 w 3640"/>
                <a:gd name="T7" fmla="*/ 2417 h 3274"/>
                <a:gd name="T8" fmla="*/ 2195 w 3640"/>
                <a:gd name="T9" fmla="*/ 2604 h 3274"/>
                <a:gd name="T10" fmla="*/ 2246 w 3640"/>
                <a:gd name="T11" fmla="*/ 2766 h 3274"/>
                <a:gd name="T12" fmla="*/ 2390 w 3640"/>
                <a:gd name="T13" fmla="*/ 2967 h 3274"/>
                <a:gd name="T14" fmla="*/ 2599 w 3640"/>
                <a:gd name="T15" fmla="*/ 3103 h 3274"/>
                <a:gd name="T16" fmla="*/ 2851 w 3640"/>
                <a:gd name="T17" fmla="*/ 3153 h 3274"/>
                <a:gd name="T18" fmla="*/ 3111 w 3640"/>
                <a:gd name="T19" fmla="*/ 3101 h 3274"/>
                <a:gd name="T20" fmla="*/ 3323 w 3640"/>
                <a:gd name="T21" fmla="*/ 2958 h 3274"/>
                <a:gd name="T22" fmla="*/ 3466 w 3640"/>
                <a:gd name="T23" fmla="*/ 2745 h 3274"/>
                <a:gd name="T24" fmla="*/ 3519 w 3640"/>
                <a:gd name="T25" fmla="*/ 2486 h 3274"/>
                <a:gd name="T26" fmla="*/ 3467 w 3640"/>
                <a:gd name="T27" fmla="*/ 2228 h 3274"/>
                <a:gd name="T28" fmla="*/ 3361 w 3640"/>
                <a:gd name="T29" fmla="*/ 2057 h 3274"/>
                <a:gd name="T30" fmla="*/ 3252 w 3640"/>
                <a:gd name="T31" fmla="*/ 1954 h 3274"/>
                <a:gd name="T32" fmla="*/ 3161 w 3640"/>
                <a:gd name="T33" fmla="*/ 1896 h 3274"/>
                <a:gd name="T34" fmla="*/ 3076 w 3640"/>
                <a:gd name="T35" fmla="*/ 1858 h 3274"/>
                <a:gd name="T36" fmla="*/ 2929 w 3640"/>
                <a:gd name="T37" fmla="*/ 1823 h 3274"/>
                <a:gd name="T38" fmla="*/ 1874 w 3640"/>
                <a:gd name="T39" fmla="*/ 1787 h 3274"/>
                <a:gd name="T40" fmla="*/ 2172 w 3640"/>
                <a:gd name="T41" fmla="*/ 2088 h 3274"/>
                <a:gd name="T42" fmla="*/ 2344 w 3640"/>
                <a:gd name="T43" fmla="*/ 1883 h 3274"/>
                <a:gd name="T44" fmla="*/ 2577 w 3640"/>
                <a:gd name="T45" fmla="*/ 1747 h 3274"/>
                <a:gd name="T46" fmla="*/ 2851 w 3640"/>
                <a:gd name="T47" fmla="*/ 1697 h 3274"/>
                <a:gd name="T48" fmla="*/ 2983 w 3640"/>
                <a:gd name="T49" fmla="*/ 1709 h 3274"/>
                <a:gd name="T50" fmla="*/ 2431 w 3640"/>
                <a:gd name="T51" fmla="*/ 1177 h 3274"/>
                <a:gd name="T52" fmla="*/ 2084 w 3640"/>
                <a:gd name="T53" fmla="*/ 2664 h 3274"/>
                <a:gd name="T54" fmla="*/ 2068 w 3640"/>
                <a:gd name="T55" fmla="*/ 2574 h 3274"/>
                <a:gd name="T56" fmla="*/ 2073 w 3640"/>
                <a:gd name="T57" fmla="*/ 2359 h 3274"/>
                <a:gd name="T58" fmla="*/ 2108 w 3640"/>
                <a:gd name="T59" fmla="*/ 2179 h 3274"/>
                <a:gd name="T60" fmla="*/ 464 w 3640"/>
                <a:gd name="T61" fmla="*/ 2410 h 3274"/>
                <a:gd name="T62" fmla="*/ 408 w 3640"/>
                <a:gd name="T63" fmla="*/ 2423 h 3274"/>
                <a:gd name="T64" fmla="*/ 365 w 3640"/>
                <a:gd name="T65" fmla="*/ 2377 h 3274"/>
                <a:gd name="T66" fmla="*/ 385 w 3640"/>
                <a:gd name="T67" fmla="*/ 2319 h 3274"/>
                <a:gd name="T68" fmla="*/ 1468 w 3640"/>
                <a:gd name="T69" fmla="*/ 1396 h 3274"/>
                <a:gd name="T70" fmla="*/ 2381 w 3640"/>
                <a:gd name="T71" fmla="*/ 1050 h 3274"/>
                <a:gd name="T72" fmla="*/ 2440 w 3640"/>
                <a:gd name="T73" fmla="*/ 1031 h 3274"/>
                <a:gd name="T74" fmla="*/ 3205 w 3640"/>
                <a:gd name="T75" fmla="*/ 1725 h 3274"/>
                <a:gd name="T76" fmla="*/ 3209 w 3640"/>
                <a:gd name="T77" fmla="*/ 1783 h 3274"/>
                <a:gd name="T78" fmla="*/ 3297 w 3640"/>
                <a:gd name="T79" fmla="*/ 1836 h 3274"/>
                <a:gd name="T80" fmla="*/ 3365 w 3640"/>
                <a:gd name="T81" fmla="*/ 1889 h 3274"/>
                <a:gd name="T82" fmla="*/ 61 w 3640"/>
                <a:gd name="T83" fmla="*/ 0 h 3274"/>
                <a:gd name="T84" fmla="*/ 3507 w 3640"/>
                <a:gd name="T85" fmla="*/ 25 h 3274"/>
                <a:gd name="T86" fmla="*/ 3550 w 3640"/>
                <a:gd name="T87" fmla="*/ 2121 h 3274"/>
                <a:gd name="T88" fmla="*/ 3629 w 3640"/>
                <a:gd name="T89" fmla="*/ 2357 h 3274"/>
                <a:gd name="T90" fmla="*/ 3627 w 3640"/>
                <a:gd name="T91" fmla="*/ 2628 h 3274"/>
                <a:gd name="T92" fmla="*/ 3532 w 3640"/>
                <a:gd name="T93" fmla="*/ 2884 h 3274"/>
                <a:gd name="T94" fmla="*/ 3359 w 3640"/>
                <a:gd name="T95" fmla="*/ 3089 h 3274"/>
                <a:gd name="T96" fmla="*/ 3126 w 3640"/>
                <a:gd name="T97" fmla="*/ 3224 h 3274"/>
                <a:gd name="T98" fmla="*/ 2851 w 3640"/>
                <a:gd name="T99" fmla="*/ 3274 h 3274"/>
                <a:gd name="T100" fmla="*/ 2566 w 3640"/>
                <a:gd name="T101" fmla="*/ 3221 h 3274"/>
                <a:gd name="T102" fmla="*/ 2326 w 3640"/>
                <a:gd name="T103" fmla="*/ 3073 h 3274"/>
                <a:gd name="T104" fmla="*/ 2154 w 3640"/>
                <a:gd name="T105" fmla="*/ 2853 h 3274"/>
                <a:gd name="T106" fmla="*/ 25 w 3640"/>
                <a:gd name="T107" fmla="*/ 2778 h 3274"/>
                <a:gd name="T108" fmla="*/ 0 w 3640"/>
                <a:gd name="T109" fmla="*/ 60 h 3274"/>
                <a:gd name="T110" fmla="*/ 42 w 3640"/>
                <a:gd name="T111" fmla="*/ 3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40" h="3274">
                  <a:moveTo>
                    <a:pt x="2851" y="1819"/>
                  </a:moveTo>
                  <a:lnTo>
                    <a:pt x="2783" y="1822"/>
                  </a:lnTo>
                  <a:lnTo>
                    <a:pt x="2717" y="1832"/>
                  </a:lnTo>
                  <a:lnTo>
                    <a:pt x="2653" y="1848"/>
                  </a:lnTo>
                  <a:lnTo>
                    <a:pt x="2592" y="1872"/>
                  </a:lnTo>
                  <a:lnTo>
                    <a:pt x="2534" y="1899"/>
                  </a:lnTo>
                  <a:lnTo>
                    <a:pt x="2479" y="1933"/>
                  </a:lnTo>
                  <a:lnTo>
                    <a:pt x="2427" y="1971"/>
                  </a:lnTo>
                  <a:lnTo>
                    <a:pt x="2379" y="2015"/>
                  </a:lnTo>
                  <a:lnTo>
                    <a:pt x="2336" y="2062"/>
                  </a:lnTo>
                  <a:lnTo>
                    <a:pt x="2298" y="2113"/>
                  </a:lnTo>
                  <a:lnTo>
                    <a:pt x="2265" y="2168"/>
                  </a:lnTo>
                  <a:lnTo>
                    <a:pt x="2237" y="2227"/>
                  </a:lnTo>
                  <a:lnTo>
                    <a:pt x="2214" y="2287"/>
                  </a:lnTo>
                  <a:lnTo>
                    <a:pt x="2197" y="2351"/>
                  </a:lnTo>
                  <a:lnTo>
                    <a:pt x="2187" y="2417"/>
                  </a:lnTo>
                  <a:lnTo>
                    <a:pt x="2184" y="2486"/>
                  </a:lnTo>
                  <a:lnTo>
                    <a:pt x="2187" y="2546"/>
                  </a:lnTo>
                  <a:lnTo>
                    <a:pt x="2192" y="2579"/>
                  </a:lnTo>
                  <a:lnTo>
                    <a:pt x="2195" y="2604"/>
                  </a:lnTo>
                  <a:lnTo>
                    <a:pt x="2205" y="2648"/>
                  </a:lnTo>
                  <a:lnTo>
                    <a:pt x="2207" y="2658"/>
                  </a:lnTo>
                  <a:lnTo>
                    <a:pt x="2223" y="2707"/>
                  </a:lnTo>
                  <a:lnTo>
                    <a:pt x="2246" y="2766"/>
                  </a:lnTo>
                  <a:lnTo>
                    <a:pt x="2276" y="2821"/>
                  </a:lnTo>
                  <a:lnTo>
                    <a:pt x="2309" y="2874"/>
                  </a:lnTo>
                  <a:lnTo>
                    <a:pt x="2347" y="2922"/>
                  </a:lnTo>
                  <a:lnTo>
                    <a:pt x="2390" y="2967"/>
                  </a:lnTo>
                  <a:lnTo>
                    <a:pt x="2438" y="3008"/>
                  </a:lnTo>
                  <a:lnTo>
                    <a:pt x="2488" y="3045"/>
                  </a:lnTo>
                  <a:lnTo>
                    <a:pt x="2541" y="3077"/>
                  </a:lnTo>
                  <a:lnTo>
                    <a:pt x="2599" y="3103"/>
                  </a:lnTo>
                  <a:lnTo>
                    <a:pt x="2658" y="3124"/>
                  </a:lnTo>
                  <a:lnTo>
                    <a:pt x="2721" y="3141"/>
                  </a:lnTo>
                  <a:lnTo>
                    <a:pt x="2785" y="3149"/>
                  </a:lnTo>
                  <a:lnTo>
                    <a:pt x="2851" y="3153"/>
                  </a:lnTo>
                  <a:lnTo>
                    <a:pt x="2920" y="3149"/>
                  </a:lnTo>
                  <a:lnTo>
                    <a:pt x="2986" y="3139"/>
                  </a:lnTo>
                  <a:lnTo>
                    <a:pt x="3050" y="3123"/>
                  </a:lnTo>
                  <a:lnTo>
                    <a:pt x="3111" y="3101"/>
                  </a:lnTo>
                  <a:lnTo>
                    <a:pt x="3169" y="3072"/>
                  </a:lnTo>
                  <a:lnTo>
                    <a:pt x="3224" y="3039"/>
                  </a:lnTo>
                  <a:lnTo>
                    <a:pt x="3276" y="3001"/>
                  </a:lnTo>
                  <a:lnTo>
                    <a:pt x="3323" y="2958"/>
                  </a:lnTo>
                  <a:lnTo>
                    <a:pt x="3366" y="2910"/>
                  </a:lnTo>
                  <a:lnTo>
                    <a:pt x="3404" y="2858"/>
                  </a:lnTo>
                  <a:lnTo>
                    <a:pt x="3438" y="2803"/>
                  </a:lnTo>
                  <a:lnTo>
                    <a:pt x="3466" y="2745"/>
                  </a:lnTo>
                  <a:lnTo>
                    <a:pt x="3489" y="2684"/>
                  </a:lnTo>
                  <a:lnTo>
                    <a:pt x="3505" y="2620"/>
                  </a:lnTo>
                  <a:lnTo>
                    <a:pt x="3515" y="2554"/>
                  </a:lnTo>
                  <a:lnTo>
                    <a:pt x="3519" y="2486"/>
                  </a:lnTo>
                  <a:lnTo>
                    <a:pt x="3515" y="2418"/>
                  </a:lnTo>
                  <a:lnTo>
                    <a:pt x="3505" y="2352"/>
                  </a:lnTo>
                  <a:lnTo>
                    <a:pt x="3489" y="2289"/>
                  </a:lnTo>
                  <a:lnTo>
                    <a:pt x="3467" y="2228"/>
                  </a:lnTo>
                  <a:lnTo>
                    <a:pt x="3439" y="2170"/>
                  </a:lnTo>
                  <a:lnTo>
                    <a:pt x="3406" y="2115"/>
                  </a:lnTo>
                  <a:lnTo>
                    <a:pt x="3384" y="2085"/>
                  </a:lnTo>
                  <a:lnTo>
                    <a:pt x="3361" y="2057"/>
                  </a:lnTo>
                  <a:lnTo>
                    <a:pt x="3344" y="2038"/>
                  </a:lnTo>
                  <a:lnTo>
                    <a:pt x="3310" y="2003"/>
                  </a:lnTo>
                  <a:lnTo>
                    <a:pt x="3288" y="1982"/>
                  </a:lnTo>
                  <a:lnTo>
                    <a:pt x="3252" y="1954"/>
                  </a:lnTo>
                  <a:lnTo>
                    <a:pt x="3230" y="1937"/>
                  </a:lnTo>
                  <a:lnTo>
                    <a:pt x="3200" y="1917"/>
                  </a:lnTo>
                  <a:lnTo>
                    <a:pt x="3169" y="1899"/>
                  </a:lnTo>
                  <a:lnTo>
                    <a:pt x="3161" y="1896"/>
                  </a:lnTo>
                  <a:lnTo>
                    <a:pt x="3154" y="1891"/>
                  </a:lnTo>
                  <a:lnTo>
                    <a:pt x="3127" y="1879"/>
                  </a:lnTo>
                  <a:lnTo>
                    <a:pt x="3102" y="1867"/>
                  </a:lnTo>
                  <a:lnTo>
                    <a:pt x="3076" y="1858"/>
                  </a:lnTo>
                  <a:lnTo>
                    <a:pt x="3029" y="1843"/>
                  </a:lnTo>
                  <a:lnTo>
                    <a:pt x="3004" y="1836"/>
                  </a:lnTo>
                  <a:lnTo>
                    <a:pt x="2951" y="1827"/>
                  </a:lnTo>
                  <a:lnTo>
                    <a:pt x="2929" y="1823"/>
                  </a:lnTo>
                  <a:lnTo>
                    <a:pt x="2890" y="1820"/>
                  </a:lnTo>
                  <a:lnTo>
                    <a:pt x="2851" y="1819"/>
                  </a:lnTo>
                  <a:close/>
                  <a:moveTo>
                    <a:pt x="2431" y="1177"/>
                  </a:moveTo>
                  <a:lnTo>
                    <a:pt x="1874" y="1787"/>
                  </a:lnTo>
                  <a:lnTo>
                    <a:pt x="2165" y="2078"/>
                  </a:lnTo>
                  <a:lnTo>
                    <a:pt x="2167" y="2081"/>
                  </a:lnTo>
                  <a:lnTo>
                    <a:pt x="2170" y="2084"/>
                  </a:lnTo>
                  <a:lnTo>
                    <a:pt x="2172" y="2088"/>
                  </a:lnTo>
                  <a:lnTo>
                    <a:pt x="2208" y="2031"/>
                  </a:lnTo>
                  <a:lnTo>
                    <a:pt x="2249" y="1979"/>
                  </a:lnTo>
                  <a:lnTo>
                    <a:pt x="2295" y="1929"/>
                  </a:lnTo>
                  <a:lnTo>
                    <a:pt x="2344" y="1883"/>
                  </a:lnTo>
                  <a:lnTo>
                    <a:pt x="2398" y="1842"/>
                  </a:lnTo>
                  <a:lnTo>
                    <a:pt x="2454" y="1805"/>
                  </a:lnTo>
                  <a:lnTo>
                    <a:pt x="2514" y="1773"/>
                  </a:lnTo>
                  <a:lnTo>
                    <a:pt x="2577" y="1747"/>
                  </a:lnTo>
                  <a:lnTo>
                    <a:pt x="2642" y="1726"/>
                  </a:lnTo>
                  <a:lnTo>
                    <a:pt x="2710" y="1711"/>
                  </a:lnTo>
                  <a:lnTo>
                    <a:pt x="2780" y="1701"/>
                  </a:lnTo>
                  <a:lnTo>
                    <a:pt x="2851" y="1697"/>
                  </a:lnTo>
                  <a:lnTo>
                    <a:pt x="2891" y="1698"/>
                  </a:lnTo>
                  <a:lnTo>
                    <a:pt x="2930" y="1702"/>
                  </a:lnTo>
                  <a:lnTo>
                    <a:pt x="2959" y="1706"/>
                  </a:lnTo>
                  <a:lnTo>
                    <a:pt x="2983" y="1709"/>
                  </a:lnTo>
                  <a:lnTo>
                    <a:pt x="3007" y="1713"/>
                  </a:lnTo>
                  <a:lnTo>
                    <a:pt x="3012" y="1714"/>
                  </a:lnTo>
                  <a:lnTo>
                    <a:pt x="3019" y="1716"/>
                  </a:lnTo>
                  <a:lnTo>
                    <a:pt x="2431" y="1177"/>
                  </a:lnTo>
                  <a:close/>
                  <a:moveTo>
                    <a:pt x="121" y="121"/>
                  </a:moveTo>
                  <a:lnTo>
                    <a:pt x="121" y="2668"/>
                  </a:lnTo>
                  <a:lnTo>
                    <a:pt x="2085" y="2668"/>
                  </a:lnTo>
                  <a:lnTo>
                    <a:pt x="2084" y="2664"/>
                  </a:lnTo>
                  <a:lnTo>
                    <a:pt x="2076" y="2627"/>
                  </a:lnTo>
                  <a:lnTo>
                    <a:pt x="2070" y="2588"/>
                  </a:lnTo>
                  <a:lnTo>
                    <a:pt x="2069" y="2580"/>
                  </a:lnTo>
                  <a:lnTo>
                    <a:pt x="2068" y="2574"/>
                  </a:lnTo>
                  <a:lnTo>
                    <a:pt x="2064" y="2530"/>
                  </a:lnTo>
                  <a:lnTo>
                    <a:pt x="2063" y="2486"/>
                  </a:lnTo>
                  <a:lnTo>
                    <a:pt x="2065" y="2422"/>
                  </a:lnTo>
                  <a:lnTo>
                    <a:pt x="2073" y="2359"/>
                  </a:lnTo>
                  <a:lnTo>
                    <a:pt x="2086" y="2298"/>
                  </a:lnTo>
                  <a:lnTo>
                    <a:pt x="2102" y="2239"/>
                  </a:lnTo>
                  <a:lnTo>
                    <a:pt x="2124" y="2181"/>
                  </a:lnTo>
                  <a:lnTo>
                    <a:pt x="2108" y="2179"/>
                  </a:lnTo>
                  <a:lnTo>
                    <a:pt x="2092" y="2174"/>
                  </a:lnTo>
                  <a:lnTo>
                    <a:pt x="2079" y="2164"/>
                  </a:lnTo>
                  <a:lnTo>
                    <a:pt x="1455" y="1540"/>
                  </a:lnTo>
                  <a:lnTo>
                    <a:pt x="464" y="2410"/>
                  </a:lnTo>
                  <a:lnTo>
                    <a:pt x="452" y="2418"/>
                  </a:lnTo>
                  <a:lnTo>
                    <a:pt x="439" y="2424"/>
                  </a:lnTo>
                  <a:lnTo>
                    <a:pt x="425" y="2425"/>
                  </a:lnTo>
                  <a:lnTo>
                    <a:pt x="408" y="2423"/>
                  </a:lnTo>
                  <a:lnTo>
                    <a:pt x="393" y="2416"/>
                  </a:lnTo>
                  <a:lnTo>
                    <a:pt x="379" y="2405"/>
                  </a:lnTo>
                  <a:lnTo>
                    <a:pt x="371" y="2391"/>
                  </a:lnTo>
                  <a:lnTo>
                    <a:pt x="365" y="2377"/>
                  </a:lnTo>
                  <a:lnTo>
                    <a:pt x="364" y="2361"/>
                  </a:lnTo>
                  <a:lnTo>
                    <a:pt x="367" y="2346"/>
                  </a:lnTo>
                  <a:lnTo>
                    <a:pt x="374" y="2331"/>
                  </a:lnTo>
                  <a:lnTo>
                    <a:pt x="385" y="2319"/>
                  </a:lnTo>
                  <a:lnTo>
                    <a:pt x="1417" y="1411"/>
                  </a:lnTo>
                  <a:lnTo>
                    <a:pt x="1433" y="1401"/>
                  </a:lnTo>
                  <a:lnTo>
                    <a:pt x="1449" y="1395"/>
                  </a:lnTo>
                  <a:lnTo>
                    <a:pt x="1468" y="1396"/>
                  </a:lnTo>
                  <a:lnTo>
                    <a:pt x="1485" y="1402"/>
                  </a:lnTo>
                  <a:lnTo>
                    <a:pt x="1500" y="1413"/>
                  </a:lnTo>
                  <a:lnTo>
                    <a:pt x="1788" y="1701"/>
                  </a:lnTo>
                  <a:lnTo>
                    <a:pt x="2381" y="1050"/>
                  </a:lnTo>
                  <a:lnTo>
                    <a:pt x="2394" y="1040"/>
                  </a:lnTo>
                  <a:lnTo>
                    <a:pt x="2408" y="1034"/>
                  </a:lnTo>
                  <a:lnTo>
                    <a:pt x="2424" y="1030"/>
                  </a:lnTo>
                  <a:lnTo>
                    <a:pt x="2440" y="1031"/>
                  </a:lnTo>
                  <a:lnTo>
                    <a:pt x="2454" y="1037"/>
                  </a:lnTo>
                  <a:lnTo>
                    <a:pt x="2467" y="1046"/>
                  </a:lnTo>
                  <a:lnTo>
                    <a:pt x="3195" y="1713"/>
                  </a:lnTo>
                  <a:lnTo>
                    <a:pt x="3205" y="1725"/>
                  </a:lnTo>
                  <a:lnTo>
                    <a:pt x="3212" y="1739"/>
                  </a:lnTo>
                  <a:lnTo>
                    <a:pt x="3214" y="1754"/>
                  </a:lnTo>
                  <a:lnTo>
                    <a:pt x="3213" y="1769"/>
                  </a:lnTo>
                  <a:lnTo>
                    <a:pt x="3209" y="1783"/>
                  </a:lnTo>
                  <a:lnTo>
                    <a:pt x="3223" y="1791"/>
                  </a:lnTo>
                  <a:lnTo>
                    <a:pt x="3243" y="1802"/>
                  </a:lnTo>
                  <a:lnTo>
                    <a:pt x="3288" y="1830"/>
                  </a:lnTo>
                  <a:lnTo>
                    <a:pt x="3297" y="1836"/>
                  </a:lnTo>
                  <a:lnTo>
                    <a:pt x="3305" y="1842"/>
                  </a:lnTo>
                  <a:lnTo>
                    <a:pt x="3349" y="1875"/>
                  </a:lnTo>
                  <a:lnTo>
                    <a:pt x="3358" y="1881"/>
                  </a:lnTo>
                  <a:lnTo>
                    <a:pt x="3365" y="1889"/>
                  </a:lnTo>
                  <a:lnTo>
                    <a:pt x="3397" y="1917"/>
                  </a:lnTo>
                  <a:lnTo>
                    <a:pt x="3397" y="121"/>
                  </a:lnTo>
                  <a:lnTo>
                    <a:pt x="121" y="121"/>
                  </a:lnTo>
                  <a:close/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1"/>
                  </a:lnTo>
                  <a:lnTo>
                    <a:pt x="3519" y="60"/>
                  </a:lnTo>
                  <a:lnTo>
                    <a:pt x="3519" y="2068"/>
                  </a:lnTo>
                  <a:lnTo>
                    <a:pt x="3550" y="2121"/>
                  </a:lnTo>
                  <a:lnTo>
                    <a:pt x="3576" y="2177"/>
                  </a:lnTo>
                  <a:lnTo>
                    <a:pt x="3598" y="2234"/>
                  </a:lnTo>
                  <a:lnTo>
                    <a:pt x="3616" y="2295"/>
                  </a:lnTo>
                  <a:lnTo>
                    <a:pt x="3629" y="2357"/>
                  </a:lnTo>
                  <a:lnTo>
                    <a:pt x="3638" y="2421"/>
                  </a:lnTo>
                  <a:lnTo>
                    <a:pt x="3640" y="2486"/>
                  </a:lnTo>
                  <a:lnTo>
                    <a:pt x="3637" y="2557"/>
                  </a:lnTo>
                  <a:lnTo>
                    <a:pt x="3627" y="2628"/>
                  </a:lnTo>
                  <a:lnTo>
                    <a:pt x="3611" y="2695"/>
                  </a:lnTo>
                  <a:lnTo>
                    <a:pt x="3590" y="2760"/>
                  </a:lnTo>
                  <a:lnTo>
                    <a:pt x="3564" y="2823"/>
                  </a:lnTo>
                  <a:lnTo>
                    <a:pt x="3532" y="2884"/>
                  </a:lnTo>
                  <a:lnTo>
                    <a:pt x="3496" y="2940"/>
                  </a:lnTo>
                  <a:lnTo>
                    <a:pt x="3455" y="2994"/>
                  </a:lnTo>
                  <a:lnTo>
                    <a:pt x="3408" y="3042"/>
                  </a:lnTo>
                  <a:lnTo>
                    <a:pt x="3359" y="3089"/>
                  </a:lnTo>
                  <a:lnTo>
                    <a:pt x="3306" y="3130"/>
                  </a:lnTo>
                  <a:lnTo>
                    <a:pt x="3250" y="3166"/>
                  </a:lnTo>
                  <a:lnTo>
                    <a:pt x="3189" y="3198"/>
                  </a:lnTo>
                  <a:lnTo>
                    <a:pt x="3126" y="3224"/>
                  </a:lnTo>
                  <a:lnTo>
                    <a:pt x="3061" y="3245"/>
                  </a:lnTo>
                  <a:lnTo>
                    <a:pt x="2993" y="3262"/>
                  </a:lnTo>
                  <a:lnTo>
                    <a:pt x="2923" y="3271"/>
                  </a:lnTo>
                  <a:lnTo>
                    <a:pt x="2851" y="3274"/>
                  </a:lnTo>
                  <a:lnTo>
                    <a:pt x="2776" y="3271"/>
                  </a:lnTo>
                  <a:lnTo>
                    <a:pt x="2704" y="3261"/>
                  </a:lnTo>
                  <a:lnTo>
                    <a:pt x="2634" y="3243"/>
                  </a:lnTo>
                  <a:lnTo>
                    <a:pt x="2566" y="3221"/>
                  </a:lnTo>
                  <a:lnTo>
                    <a:pt x="2501" y="3191"/>
                  </a:lnTo>
                  <a:lnTo>
                    <a:pt x="2439" y="3157"/>
                  </a:lnTo>
                  <a:lnTo>
                    <a:pt x="2380" y="3117"/>
                  </a:lnTo>
                  <a:lnTo>
                    <a:pt x="2326" y="3073"/>
                  </a:lnTo>
                  <a:lnTo>
                    <a:pt x="2277" y="3025"/>
                  </a:lnTo>
                  <a:lnTo>
                    <a:pt x="2230" y="2971"/>
                  </a:lnTo>
                  <a:lnTo>
                    <a:pt x="2190" y="2915"/>
                  </a:lnTo>
                  <a:lnTo>
                    <a:pt x="2154" y="2853"/>
                  </a:lnTo>
                  <a:lnTo>
                    <a:pt x="2123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308"/>
            <p:cNvSpPr>
              <a:spLocks/>
            </p:cNvSpPr>
            <p:nvPr/>
          </p:nvSpPr>
          <p:spPr bwMode="auto">
            <a:xfrm>
              <a:off x="5751513" y="4594225"/>
              <a:ext cx="101600" cy="100012"/>
            </a:xfrm>
            <a:custGeom>
              <a:avLst/>
              <a:gdLst>
                <a:gd name="T0" fmla="*/ 60 w 635"/>
                <a:gd name="T1" fmla="*/ 0 h 635"/>
                <a:gd name="T2" fmla="*/ 76 w 635"/>
                <a:gd name="T3" fmla="*/ 2 h 635"/>
                <a:gd name="T4" fmla="*/ 90 w 635"/>
                <a:gd name="T5" fmla="*/ 8 h 635"/>
                <a:gd name="T6" fmla="*/ 102 w 635"/>
                <a:gd name="T7" fmla="*/ 18 h 635"/>
                <a:gd name="T8" fmla="*/ 317 w 635"/>
                <a:gd name="T9" fmla="*/ 232 h 635"/>
                <a:gd name="T10" fmla="*/ 532 w 635"/>
                <a:gd name="T11" fmla="*/ 18 h 635"/>
                <a:gd name="T12" fmla="*/ 545 w 635"/>
                <a:gd name="T13" fmla="*/ 8 h 635"/>
                <a:gd name="T14" fmla="*/ 559 w 635"/>
                <a:gd name="T15" fmla="*/ 2 h 635"/>
                <a:gd name="T16" fmla="*/ 574 w 635"/>
                <a:gd name="T17" fmla="*/ 0 h 635"/>
                <a:gd name="T18" fmla="*/ 590 w 635"/>
                <a:gd name="T19" fmla="*/ 2 h 635"/>
                <a:gd name="T20" fmla="*/ 604 w 635"/>
                <a:gd name="T21" fmla="*/ 8 h 635"/>
                <a:gd name="T22" fmla="*/ 617 w 635"/>
                <a:gd name="T23" fmla="*/ 18 h 635"/>
                <a:gd name="T24" fmla="*/ 627 w 635"/>
                <a:gd name="T25" fmla="*/ 31 h 635"/>
                <a:gd name="T26" fmla="*/ 633 w 635"/>
                <a:gd name="T27" fmla="*/ 45 h 635"/>
                <a:gd name="T28" fmla="*/ 635 w 635"/>
                <a:gd name="T29" fmla="*/ 61 h 635"/>
                <a:gd name="T30" fmla="*/ 633 w 635"/>
                <a:gd name="T31" fmla="*/ 76 h 635"/>
                <a:gd name="T32" fmla="*/ 627 w 635"/>
                <a:gd name="T33" fmla="*/ 91 h 635"/>
                <a:gd name="T34" fmla="*/ 617 w 635"/>
                <a:gd name="T35" fmla="*/ 104 h 635"/>
                <a:gd name="T36" fmla="*/ 403 w 635"/>
                <a:gd name="T37" fmla="*/ 318 h 635"/>
                <a:gd name="T38" fmla="*/ 617 w 635"/>
                <a:gd name="T39" fmla="*/ 533 h 635"/>
                <a:gd name="T40" fmla="*/ 627 w 635"/>
                <a:gd name="T41" fmla="*/ 545 h 635"/>
                <a:gd name="T42" fmla="*/ 633 w 635"/>
                <a:gd name="T43" fmla="*/ 559 h 635"/>
                <a:gd name="T44" fmla="*/ 635 w 635"/>
                <a:gd name="T45" fmla="*/ 575 h 635"/>
                <a:gd name="T46" fmla="*/ 633 w 635"/>
                <a:gd name="T47" fmla="*/ 590 h 635"/>
                <a:gd name="T48" fmla="*/ 627 w 635"/>
                <a:gd name="T49" fmla="*/ 605 h 635"/>
                <a:gd name="T50" fmla="*/ 617 w 635"/>
                <a:gd name="T51" fmla="*/ 618 h 635"/>
                <a:gd name="T52" fmla="*/ 604 w 635"/>
                <a:gd name="T53" fmla="*/ 627 h 635"/>
                <a:gd name="T54" fmla="*/ 590 w 635"/>
                <a:gd name="T55" fmla="*/ 634 h 635"/>
                <a:gd name="T56" fmla="*/ 574 w 635"/>
                <a:gd name="T57" fmla="*/ 635 h 635"/>
                <a:gd name="T58" fmla="*/ 559 w 635"/>
                <a:gd name="T59" fmla="*/ 634 h 635"/>
                <a:gd name="T60" fmla="*/ 545 w 635"/>
                <a:gd name="T61" fmla="*/ 627 h 635"/>
                <a:gd name="T62" fmla="*/ 532 w 635"/>
                <a:gd name="T63" fmla="*/ 618 h 635"/>
                <a:gd name="T64" fmla="*/ 317 w 635"/>
                <a:gd name="T65" fmla="*/ 404 h 635"/>
                <a:gd name="T66" fmla="*/ 102 w 635"/>
                <a:gd name="T67" fmla="*/ 618 h 635"/>
                <a:gd name="T68" fmla="*/ 90 w 635"/>
                <a:gd name="T69" fmla="*/ 627 h 635"/>
                <a:gd name="T70" fmla="*/ 76 w 635"/>
                <a:gd name="T71" fmla="*/ 634 h 635"/>
                <a:gd name="T72" fmla="*/ 60 w 635"/>
                <a:gd name="T73" fmla="*/ 635 h 635"/>
                <a:gd name="T74" fmla="*/ 45 w 635"/>
                <a:gd name="T75" fmla="*/ 634 h 635"/>
                <a:gd name="T76" fmla="*/ 31 w 635"/>
                <a:gd name="T77" fmla="*/ 627 h 635"/>
                <a:gd name="T78" fmla="*/ 17 w 635"/>
                <a:gd name="T79" fmla="*/ 618 h 635"/>
                <a:gd name="T80" fmla="*/ 7 w 635"/>
                <a:gd name="T81" fmla="*/ 605 h 635"/>
                <a:gd name="T82" fmla="*/ 1 w 635"/>
                <a:gd name="T83" fmla="*/ 590 h 635"/>
                <a:gd name="T84" fmla="*/ 0 w 635"/>
                <a:gd name="T85" fmla="*/ 575 h 635"/>
                <a:gd name="T86" fmla="*/ 1 w 635"/>
                <a:gd name="T87" fmla="*/ 559 h 635"/>
                <a:gd name="T88" fmla="*/ 7 w 635"/>
                <a:gd name="T89" fmla="*/ 545 h 635"/>
                <a:gd name="T90" fmla="*/ 17 w 635"/>
                <a:gd name="T91" fmla="*/ 533 h 635"/>
                <a:gd name="T92" fmla="*/ 231 w 635"/>
                <a:gd name="T93" fmla="*/ 318 h 635"/>
                <a:gd name="T94" fmla="*/ 17 w 635"/>
                <a:gd name="T95" fmla="*/ 104 h 635"/>
                <a:gd name="T96" fmla="*/ 7 w 635"/>
                <a:gd name="T97" fmla="*/ 91 h 635"/>
                <a:gd name="T98" fmla="*/ 1 w 635"/>
                <a:gd name="T99" fmla="*/ 76 h 635"/>
                <a:gd name="T100" fmla="*/ 0 w 635"/>
                <a:gd name="T101" fmla="*/ 61 h 635"/>
                <a:gd name="T102" fmla="*/ 1 w 635"/>
                <a:gd name="T103" fmla="*/ 45 h 635"/>
                <a:gd name="T104" fmla="*/ 7 w 635"/>
                <a:gd name="T105" fmla="*/ 31 h 635"/>
                <a:gd name="T106" fmla="*/ 17 w 635"/>
                <a:gd name="T107" fmla="*/ 18 h 635"/>
                <a:gd name="T108" fmla="*/ 31 w 635"/>
                <a:gd name="T109" fmla="*/ 8 h 635"/>
                <a:gd name="T110" fmla="*/ 45 w 635"/>
                <a:gd name="T111" fmla="*/ 2 h 635"/>
                <a:gd name="T112" fmla="*/ 60 w 635"/>
                <a:gd name="T11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5" h="635">
                  <a:moveTo>
                    <a:pt x="60" y="0"/>
                  </a:moveTo>
                  <a:lnTo>
                    <a:pt x="76" y="2"/>
                  </a:lnTo>
                  <a:lnTo>
                    <a:pt x="90" y="8"/>
                  </a:lnTo>
                  <a:lnTo>
                    <a:pt x="102" y="18"/>
                  </a:lnTo>
                  <a:lnTo>
                    <a:pt x="317" y="232"/>
                  </a:lnTo>
                  <a:lnTo>
                    <a:pt x="532" y="18"/>
                  </a:lnTo>
                  <a:lnTo>
                    <a:pt x="545" y="8"/>
                  </a:lnTo>
                  <a:lnTo>
                    <a:pt x="559" y="2"/>
                  </a:lnTo>
                  <a:lnTo>
                    <a:pt x="574" y="0"/>
                  </a:lnTo>
                  <a:lnTo>
                    <a:pt x="590" y="2"/>
                  </a:lnTo>
                  <a:lnTo>
                    <a:pt x="604" y="8"/>
                  </a:lnTo>
                  <a:lnTo>
                    <a:pt x="617" y="18"/>
                  </a:lnTo>
                  <a:lnTo>
                    <a:pt x="627" y="31"/>
                  </a:lnTo>
                  <a:lnTo>
                    <a:pt x="633" y="45"/>
                  </a:lnTo>
                  <a:lnTo>
                    <a:pt x="635" y="61"/>
                  </a:lnTo>
                  <a:lnTo>
                    <a:pt x="633" y="76"/>
                  </a:lnTo>
                  <a:lnTo>
                    <a:pt x="627" y="91"/>
                  </a:lnTo>
                  <a:lnTo>
                    <a:pt x="617" y="104"/>
                  </a:lnTo>
                  <a:lnTo>
                    <a:pt x="403" y="318"/>
                  </a:lnTo>
                  <a:lnTo>
                    <a:pt x="617" y="533"/>
                  </a:lnTo>
                  <a:lnTo>
                    <a:pt x="627" y="545"/>
                  </a:lnTo>
                  <a:lnTo>
                    <a:pt x="633" y="559"/>
                  </a:lnTo>
                  <a:lnTo>
                    <a:pt x="635" y="575"/>
                  </a:lnTo>
                  <a:lnTo>
                    <a:pt x="633" y="590"/>
                  </a:lnTo>
                  <a:lnTo>
                    <a:pt x="627" y="605"/>
                  </a:lnTo>
                  <a:lnTo>
                    <a:pt x="617" y="618"/>
                  </a:lnTo>
                  <a:lnTo>
                    <a:pt x="604" y="627"/>
                  </a:lnTo>
                  <a:lnTo>
                    <a:pt x="590" y="634"/>
                  </a:lnTo>
                  <a:lnTo>
                    <a:pt x="574" y="635"/>
                  </a:lnTo>
                  <a:lnTo>
                    <a:pt x="559" y="634"/>
                  </a:lnTo>
                  <a:lnTo>
                    <a:pt x="545" y="627"/>
                  </a:lnTo>
                  <a:lnTo>
                    <a:pt x="532" y="618"/>
                  </a:lnTo>
                  <a:lnTo>
                    <a:pt x="317" y="404"/>
                  </a:lnTo>
                  <a:lnTo>
                    <a:pt x="102" y="618"/>
                  </a:lnTo>
                  <a:lnTo>
                    <a:pt x="90" y="627"/>
                  </a:lnTo>
                  <a:lnTo>
                    <a:pt x="76" y="634"/>
                  </a:lnTo>
                  <a:lnTo>
                    <a:pt x="60" y="635"/>
                  </a:lnTo>
                  <a:lnTo>
                    <a:pt x="45" y="634"/>
                  </a:lnTo>
                  <a:lnTo>
                    <a:pt x="31" y="627"/>
                  </a:lnTo>
                  <a:lnTo>
                    <a:pt x="17" y="618"/>
                  </a:lnTo>
                  <a:lnTo>
                    <a:pt x="7" y="605"/>
                  </a:lnTo>
                  <a:lnTo>
                    <a:pt x="1" y="590"/>
                  </a:lnTo>
                  <a:lnTo>
                    <a:pt x="0" y="575"/>
                  </a:lnTo>
                  <a:lnTo>
                    <a:pt x="1" y="559"/>
                  </a:lnTo>
                  <a:lnTo>
                    <a:pt x="7" y="545"/>
                  </a:lnTo>
                  <a:lnTo>
                    <a:pt x="17" y="533"/>
                  </a:lnTo>
                  <a:lnTo>
                    <a:pt x="231" y="318"/>
                  </a:lnTo>
                  <a:lnTo>
                    <a:pt x="17" y="104"/>
                  </a:lnTo>
                  <a:lnTo>
                    <a:pt x="7" y="91"/>
                  </a:lnTo>
                  <a:lnTo>
                    <a:pt x="1" y="76"/>
                  </a:lnTo>
                  <a:lnTo>
                    <a:pt x="0" y="61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309"/>
            <p:cNvSpPr>
              <a:spLocks noEditPoints="1"/>
            </p:cNvSpPr>
            <p:nvPr/>
          </p:nvSpPr>
          <p:spPr bwMode="auto">
            <a:xfrm>
              <a:off x="5449888" y="4356100"/>
              <a:ext cx="107950" cy="106362"/>
            </a:xfrm>
            <a:custGeom>
              <a:avLst/>
              <a:gdLst>
                <a:gd name="T0" fmla="*/ 302 w 675"/>
                <a:gd name="T1" fmla="*/ 124 h 675"/>
                <a:gd name="T2" fmla="*/ 238 w 675"/>
                <a:gd name="T3" fmla="*/ 145 h 675"/>
                <a:gd name="T4" fmla="*/ 184 w 675"/>
                <a:gd name="T5" fmla="*/ 185 h 675"/>
                <a:gd name="T6" fmla="*/ 146 w 675"/>
                <a:gd name="T7" fmla="*/ 238 h 675"/>
                <a:gd name="T8" fmla="*/ 124 w 675"/>
                <a:gd name="T9" fmla="*/ 303 h 675"/>
                <a:gd name="T10" fmla="*/ 124 w 675"/>
                <a:gd name="T11" fmla="*/ 372 h 675"/>
                <a:gd name="T12" fmla="*/ 146 w 675"/>
                <a:gd name="T13" fmla="*/ 437 h 675"/>
                <a:gd name="T14" fmla="*/ 184 w 675"/>
                <a:gd name="T15" fmla="*/ 490 h 675"/>
                <a:gd name="T16" fmla="*/ 238 w 675"/>
                <a:gd name="T17" fmla="*/ 530 h 675"/>
                <a:gd name="T18" fmla="*/ 302 w 675"/>
                <a:gd name="T19" fmla="*/ 551 h 675"/>
                <a:gd name="T20" fmla="*/ 373 w 675"/>
                <a:gd name="T21" fmla="*/ 551 h 675"/>
                <a:gd name="T22" fmla="*/ 437 w 675"/>
                <a:gd name="T23" fmla="*/ 530 h 675"/>
                <a:gd name="T24" fmla="*/ 491 w 675"/>
                <a:gd name="T25" fmla="*/ 490 h 675"/>
                <a:gd name="T26" fmla="*/ 530 w 675"/>
                <a:gd name="T27" fmla="*/ 436 h 675"/>
                <a:gd name="T28" fmla="*/ 552 w 675"/>
                <a:gd name="T29" fmla="*/ 372 h 675"/>
                <a:gd name="T30" fmla="*/ 552 w 675"/>
                <a:gd name="T31" fmla="*/ 303 h 675"/>
                <a:gd name="T32" fmla="*/ 530 w 675"/>
                <a:gd name="T33" fmla="*/ 238 h 675"/>
                <a:gd name="T34" fmla="*/ 491 w 675"/>
                <a:gd name="T35" fmla="*/ 185 h 675"/>
                <a:gd name="T36" fmla="*/ 437 w 675"/>
                <a:gd name="T37" fmla="*/ 145 h 675"/>
                <a:gd name="T38" fmla="*/ 373 w 675"/>
                <a:gd name="T39" fmla="*/ 124 h 675"/>
                <a:gd name="T40" fmla="*/ 338 w 675"/>
                <a:gd name="T41" fmla="*/ 0 h 675"/>
                <a:gd name="T42" fmla="*/ 427 w 675"/>
                <a:gd name="T43" fmla="*/ 12 h 675"/>
                <a:gd name="T44" fmla="*/ 509 w 675"/>
                <a:gd name="T45" fmla="*/ 46 h 675"/>
                <a:gd name="T46" fmla="*/ 576 w 675"/>
                <a:gd name="T47" fmla="*/ 99 h 675"/>
                <a:gd name="T48" fmla="*/ 629 w 675"/>
                <a:gd name="T49" fmla="*/ 167 h 675"/>
                <a:gd name="T50" fmla="*/ 663 w 675"/>
                <a:gd name="T51" fmla="*/ 248 h 675"/>
                <a:gd name="T52" fmla="*/ 675 w 675"/>
                <a:gd name="T53" fmla="*/ 338 h 675"/>
                <a:gd name="T54" fmla="*/ 663 w 675"/>
                <a:gd name="T55" fmla="*/ 427 h 675"/>
                <a:gd name="T56" fmla="*/ 629 w 675"/>
                <a:gd name="T57" fmla="*/ 508 h 675"/>
                <a:gd name="T58" fmla="*/ 576 w 675"/>
                <a:gd name="T59" fmla="*/ 576 h 675"/>
                <a:gd name="T60" fmla="*/ 509 w 675"/>
                <a:gd name="T61" fmla="*/ 629 h 675"/>
                <a:gd name="T62" fmla="*/ 427 w 675"/>
                <a:gd name="T63" fmla="*/ 663 h 675"/>
                <a:gd name="T64" fmla="*/ 338 w 675"/>
                <a:gd name="T65" fmla="*/ 675 h 675"/>
                <a:gd name="T66" fmla="*/ 248 w 675"/>
                <a:gd name="T67" fmla="*/ 663 h 675"/>
                <a:gd name="T68" fmla="*/ 168 w 675"/>
                <a:gd name="T69" fmla="*/ 629 h 675"/>
                <a:gd name="T70" fmla="*/ 99 w 675"/>
                <a:gd name="T71" fmla="*/ 576 h 675"/>
                <a:gd name="T72" fmla="*/ 46 w 675"/>
                <a:gd name="T73" fmla="*/ 508 h 675"/>
                <a:gd name="T74" fmla="*/ 12 w 675"/>
                <a:gd name="T75" fmla="*/ 427 h 675"/>
                <a:gd name="T76" fmla="*/ 0 w 675"/>
                <a:gd name="T77" fmla="*/ 337 h 675"/>
                <a:gd name="T78" fmla="*/ 12 w 675"/>
                <a:gd name="T79" fmla="*/ 248 h 675"/>
                <a:gd name="T80" fmla="*/ 46 w 675"/>
                <a:gd name="T81" fmla="*/ 167 h 675"/>
                <a:gd name="T82" fmla="*/ 99 w 675"/>
                <a:gd name="T83" fmla="*/ 99 h 675"/>
                <a:gd name="T84" fmla="*/ 168 w 675"/>
                <a:gd name="T85" fmla="*/ 46 h 675"/>
                <a:gd name="T86" fmla="*/ 248 w 675"/>
                <a:gd name="T87" fmla="*/ 12 h 675"/>
                <a:gd name="T88" fmla="*/ 338 w 675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5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6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09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8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4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5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8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7" name="Group 776"/>
          <p:cNvGrpSpPr/>
          <p:nvPr/>
        </p:nvGrpSpPr>
        <p:grpSpPr>
          <a:xfrm>
            <a:off x="4399208" y="4249738"/>
            <a:ext cx="577850" cy="519112"/>
            <a:chOff x="4383088" y="4249738"/>
            <a:chExt cx="577850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4" name="Freeform 314"/>
            <p:cNvSpPr>
              <a:spLocks noEditPoints="1"/>
            </p:cNvSpPr>
            <p:nvPr/>
          </p:nvSpPr>
          <p:spPr bwMode="auto">
            <a:xfrm>
              <a:off x="4383088" y="4249738"/>
              <a:ext cx="577850" cy="519112"/>
            </a:xfrm>
            <a:custGeom>
              <a:avLst/>
              <a:gdLst>
                <a:gd name="T0" fmla="*/ 2653 w 3640"/>
                <a:gd name="T1" fmla="*/ 1848 h 3274"/>
                <a:gd name="T2" fmla="*/ 2427 w 3640"/>
                <a:gd name="T3" fmla="*/ 1971 h 3274"/>
                <a:gd name="T4" fmla="*/ 2265 w 3640"/>
                <a:gd name="T5" fmla="*/ 2168 h 3274"/>
                <a:gd name="T6" fmla="*/ 2187 w 3640"/>
                <a:gd name="T7" fmla="*/ 2417 h 3274"/>
                <a:gd name="T8" fmla="*/ 2195 w 3640"/>
                <a:gd name="T9" fmla="*/ 2604 h 3274"/>
                <a:gd name="T10" fmla="*/ 2246 w 3640"/>
                <a:gd name="T11" fmla="*/ 2766 h 3274"/>
                <a:gd name="T12" fmla="*/ 2390 w 3640"/>
                <a:gd name="T13" fmla="*/ 2967 h 3274"/>
                <a:gd name="T14" fmla="*/ 2599 w 3640"/>
                <a:gd name="T15" fmla="*/ 3103 h 3274"/>
                <a:gd name="T16" fmla="*/ 2851 w 3640"/>
                <a:gd name="T17" fmla="*/ 3153 h 3274"/>
                <a:gd name="T18" fmla="*/ 3111 w 3640"/>
                <a:gd name="T19" fmla="*/ 3101 h 3274"/>
                <a:gd name="T20" fmla="*/ 3323 w 3640"/>
                <a:gd name="T21" fmla="*/ 2958 h 3274"/>
                <a:gd name="T22" fmla="*/ 3466 w 3640"/>
                <a:gd name="T23" fmla="*/ 2745 h 3274"/>
                <a:gd name="T24" fmla="*/ 3519 w 3640"/>
                <a:gd name="T25" fmla="*/ 2486 h 3274"/>
                <a:gd name="T26" fmla="*/ 3467 w 3640"/>
                <a:gd name="T27" fmla="*/ 2228 h 3274"/>
                <a:gd name="T28" fmla="*/ 3361 w 3640"/>
                <a:gd name="T29" fmla="*/ 2057 h 3274"/>
                <a:gd name="T30" fmla="*/ 3252 w 3640"/>
                <a:gd name="T31" fmla="*/ 1954 h 3274"/>
                <a:gd name="T32" fmla="*/ 3161 w 3640"/>
                <a:gd name="T33" fmla="*/ 1896 h 3274"/>
                <a:gd name="T34" fmla="*/ 3076 w 3640"/>
                <a:gd name="T35" fmla="*/ 1858 h 3274"/>
                <a:gd name="T36" fmla="*/ 2929 w 3640"/>
                <a:gd name="T37" fmla="*/ 1823 h 3274"/>
                <a:gd name="T38" fmla="*/ 1874 w 3640"/>
                <a:gd name="T39" fmla="*/ 1787 h 3274"/>
                <a:gd name="T40" fmla="*/ 2172 w 3640"/>
                <a:gd name="T41" fmla="*/ 2088 h 3274"/>
                <a:gd name="T42" fmla="*/ 2344 w 3640"/>
                <a:gd name="T43" fmla="*/ 1883 h 3274"/>
                <a:gd name="T44" fmla="*/ 2577 w 3640"/>
                <a:gd name="T45" fmla="*/ 1747 h 3274"/>
                <a:gd name="T46" fmla="*/ 2851 w 3640"/>
                <a:gd name="T47" fmla="*/ 1697 h 3274"/>
                <a:gd name="T48" fmla="*/ 2983 w 3640"/>
                <a:gd name="T49" fmla="*/ 1709 h 3274"/>
                <a:gd name="T50" fmla="*/ 2431 w 3640"/>
                <a:gd name="T51" fmla="*/ 1177 h 3274"/>
                <a:gd name="T52" fmla="*/ 2084 w 3640"/>
                <a:gd name="T53" fmla="*/ 2664 h 3274"/>
                <a:gd name="T54" fmla="*/ 2068 w 3640"/>
                <a:gd name="T55" fmla="*/ 2574 h 3274"/>
                <a:gd name="T56" fmla="*/ 2073 w 3640"/>
                <a:gd name="T57" fmla="*/ 2359 h 3274"/>
                <a:gd name="T58" fmla="*/ 2108 w 3640"/>
                <a:gd name="T59" fmla="*/ 2179 h 3274"/>
                <a:gd name="T60" fmla="*/ 464 w 3640"/>
                <a:gd name="T61" fmla="*/ 2410 h 3274"/>
                <a:gd name="T62" fmla="*/ 408 w 3640"/>
                <a:gd name="T63" fmla="*/ 2423 h 3274"/>
                <a:gd name="T64" fmla="*/ 365 w 3640"/>
                <a:gd name="T65" fmla="*/ 2377 h 3274"/>
                <a:gd name="T66" fmla="*/ 385 w 3640"/>
                <a:gd name="T67" fmla="*/ 2319 h 3274"/>
                <a:gd name="T68" fmla="*/ 1468 w 3640"/>
                <a:gd name="T69" fmla="*/ 1396 h 3274"/>
                <a:gd name="T70" fmla="*/ 2381 w 3640"/>
                <a:gd name="T71" fmla="*/ 1050 h 3274"/>
                <a:gd name="T72" fmla="*/ 2440 w 3640"/>
                <a:gd name="T73" fmla="*/ 1031 h 3274"/>
                <a:gd name="T74" fmla="*/ 3205 w 3640"/>
                <a:gd name="T75" fmla="*/ 1725 h 3274"/>
                <a:gd name="T76" fmla="*/ 3209 w 3640"/>
                <a:gd name="T77" fmla="*/ 1783 h 3274"/>
                <a:gd name="T78" fmla="*/ 3297 w 3640"/>
                <a:gd name="T79" fmla="*/ 1836 h 3274"/>
                <a:gd name="T80" fmla="*/ 3365 w 3640"/>
                <a:gd name="T81" fmla="*/ 1889 h 3274"/>
                <a:gd name="T82" fmla="*/ 61 w 3640"/>
                <a:gd name="T83" fmla="*/ 0 h 3274"/>
                <a:gd name="T84" fmla="*/ 3507 w 3640"/>
                <a:gd name="T85" fmla="*/ 25 h 3274"/>
                <a:gd name="T86" fmla="*/ 3550 w 3640"/>
                <a:gd name="T87" fmla="*/ 2121 h 3274"/>
                <a:gd name="T88" fmla="*/ 3629 w 3640"/>
                <a:gd name="T89" fmla="*/ 2357 h 3274"/>
                <a:gd name="T90" fmla="*/ 3627 w 3640"/>
                <a:gd name="T91" fmla="*/ 2628 h 3274"/>
                <a:gd name="T92" fmla="*/ 3532 w 3640"/>
                <a:gd name="T93" fmla="*/ 2884 h 3274"/>
                <a:gd name="T94" fmla="*/ 3359 w 3640"/>
                <a:gd name="T95" fmla="*/ 3089 h 3274"/>
                <a:gd name="T96" fmla="*/ 3126 w 3640"/>
                <a:gd name="T97" fmla="*/ 3224 h 3274"/>
                <a:gd name="T98" fmla="*/ 2851 w 3640"/>
                <a:gd name="T99" fmla="*/ 3274 h 3274"/>
                <a:gd name="T100" fmla="*/ 2566 w 3640"/>
                <a:gd name="T101" fmla="*/ 3221 h 3274"/>
                <a:gd name="T102" fmla="*/ 2326 w 3640"/>
                <a:gd name="T103" fmla="*/ 3073 h 3274"/>
                <a:gd name="T104" fmla="*/ 2154 w 3640"/>
                <a:gd name="T105" fmla="*/ 2853 h 3274"/>
                <a:gd name="T106" fmla="*/ 25 w 3640"/>
                <a:gd name="T107" fmla="*/ 2778 h 3274"/>
                <a:gd name="T108" fmla="*/ 0 w 3640"/>
                <a:gd name="T109" fmla="*/ 60 h 3274"/>
                <a:gd name="T110" fmla="*/ 42 w 3640"/>
                <a:gd name="T111" fmla="*/ 3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40" h="3274">
                  <a:moveTo>
                    <a:pt x="2851" y="1819"/>
                  </a:moveTo>
                  <a:lnTo>
                    <a:pt x="2783" y="1822"/>
                  </a:lnTo>
                  <a:lnTo>
                    <a:pt x="2717" y="1832"/>
                  </a:lnTo>
                  <a:lnTo>
                    <a:pt x="2653" y="1848"/>
                  </a:lnTo>
                  <a:lnTo>
                    <a:pt x="2592" y="1872"/>
                  </a:lnTo>
                  <a:lnTo>
                    <a:pt x="2534" y="1899"/>
                  </a:lnTo>
                  <a:lnTo>
                    <a:pt x="2479" y="1933"/>
                  </a:lnTo>
                  <a:lnTo>
                    <a:pt x="2427" y="1971"/>
                  </a:lnTo>
                  <a:lnTo>
                    <a:pt x="2379" y="2015"/>
                  </a:lnTo>
                  <a:lnTo>
                    <a:pt x="2336" y="2062"/>
                  </a:lnTo>
                  <a:lnTo>
                    <a:pt x="2298" y="2113"/>
                  </a:lnTo>
                  <a:lnTo>
                    <a:pt x="2265" y="2168"/>
                  </a:lnTo>
                  <a:lnTo>
                    <a:pt x="2237" y="2227"/>
                  </a:lnTo>
                  <a:lnTo>
                    <a:pt x="2214" y="2287"/>
                  </a:lnTo>
                  <a:lnTo>
                    <a:pt x="2197" y="2351"/>
                  </a:lnTo>
                  <a:lnTo>
                    <a:pt x="2187" y="2417"/>
                  </a:lnTo>
                  <a:lnTo>
                    <a:pt x="2184" y="2486"/>
                  </a:lnTo>
                  <a:lnTo>
                    <a:pt x="2187" y="2546"/>
                  </a:lnTo>
                  <a:lnTo>
                    <a:pt x="2192" y="2579"/>
                  </a:lnTo>
                  <a:lnTo>
                    <a:pt x="2195" y="2604"/>
                  </a:lnTo>
                  <a:lnTo>
                    <a:pt x="2205" y="2648"/>
                  </a:lnTo>
                  <a:lnTo>
                    <a:pt x="2207" y="2658"/>
                  </a:lnTo>
                  <a:lnTo>
                    <a:pt x="2223" y="2707"/>
                  </a:lnTo>
                  <a:lnTo>
                    <a:pt x="2246" y="2766"/>
                  </a:lnTo>
                  <a:lnTo>
                    <a:pt x="2276" y="2821"/>
                  </a:lnTo>
                  <a:lnTo>
                    <a:pt x="2309" y="2874"/>
                  </a:lnTo>
                  <a:lnTo>
                    <a:pt x="2347" y="2922"/>
                  </a:lnTo>
                  <a:lnTo>
                    <a:pt x="2390" y="2967"/>
                  </a:lnTo>
                  <a:lnTo>
                    <a:pt x="2438" y="3008"/>
                  </a:lnTo>
                  <a:lnTo>
                    <a:pt x="2488" y="3045"/>
                  </a:lnTo>
                  <a:lnTo>
                    <a:pt x="2541" y="3077"/>
                  </a:lnTo>
                  <a:lnTo>
                    <a:pt x="2599" y="3103"/>
                  </a:lnTo>
                  <a:lnTo>
                    <a:pt x="2658" y="3124"/>
                  </a:lnTo>
                  <a:lnTo>
                    <a:pt x="2721" y="3141"/>
                  </a:lnTo>
                  <a:lnTo>
                    <a:pt x="2785" y="3149"/>
                  </a:lnTo>
                  <a:lnTo>
                    <a:pt x="2851" y="3153"/>
                  </a:lnTo>
                  <a:lnTo>
                    <a:pt x="2920" y="3149"/>
                  </a:lnTo>
                  <a:lnTo>
                    <a:pt x="2986" y="3139"/>
                  </a:lnTo>
                  <a:lnTo>
                    <a:pt x="3050" y="3123"/>
                  </a:lnTo>
                  <a:lnTo>
                    <a:pt x="3111" y="3101"/>
                  </a:lnTo>
                  <a:lnTo>
                    <a:pt x="3169" y="3072"/>
                  </a:lnTo>
                  <a:lnTo>
                    <a:pt x="3224" y="3039"/>
                  </a:lnTo>
                  <a:lnTo>
                    <a:pt x="3276" y="3001"/>
                  </a:lnTo>
                  <a:lnTo>
                    <a:pt x="3323" y="2958"/>
                  </a:lnTo>
                  <a:lnTo>
                    <a:pt x="3366" y="2910"/>
                  </a:lnTo>
                  <a:lnTo>
                    <a:pt x="3404" y="2858"/>
                  </a:lnTo>
                  <a:lnTo>
                    <a:pt x="3438" y="2803"/>
                  </a:lnTo>
                  <a:lnTo>
                    <a:pt x="3466" y="2745"/>
                  </a:lnTo>
                  <a:lnTo>
                    <a:pt x="3489" y="2684"/>
                  </a:lnTo>
                  <a:lnTo>
                    <a:pt x="3505" y="2620"/>
                  </a:lnTo>
                  <a:lnTo>
                    <a:pt x="3515" y="2554"/>
                  </a:lnTo>
                  <a:lnTo>
                    <a:pt x="3519" y="2486"/>
                  </a:lnTo>
                  <a:lnTo>
                    <a:pt x="3515" y="2418"/>
                  </a:lnTo>
                  <a:lnTo>
                    <a:pt x="3505" y="2352"/>
                  </a:lnTo>
                  <a:lnTo>
                    <a:pt x="3489" y="2289"/>
                  </a:lnTo>
                  <a:lnTo>
                    <a:pt x="3467" y="2228"/>
                  </a:lnTo>
                  <a:lnTo>
                    <a:pt x="3439" y="2170"/>
                  </a:lnTo>
                  <a:lnTo>
                    <a:pt x="3406" y="2115"/>
                  </a:lnTo>
                  <a:lnTo>
                    <a:pt x="3384" y="2085"/>
                  </a:lnTo>
                  <a:lnTo>
                    <a:pt x="3361" y="2057"/>
                  </a:lnTo>
                  <a:lnTo>
                    <a:pt x="3344" y="2038"/>
                  </a:lnTo>
                  <a:lnTo>
                    <a:pt x="3310" y="2003"/>
                  </a:lnTo>
                  <a:lnTo>
                    <a:pt x="3288" y="1982"/>
                  </a:lnTo>
                  <a:lnTo>
                    <a:pt x="3252" y="1954"/>
                  </a:lnTo>
                  <a:lnTo>
                    <a:pt x="3230" y="1937"/>
                  </a:lnTo>
                  <a:lnTo>
                    <a:pt x="3200" y="1917"/>
                  </a:lnTo>
                  <a:lnTo>
                    <a:pt x="3169" y="1899"/>
                  </a:lnTo>
                  <a:lnTo>
                    <a:pt x="3161" y="1896"/>
                  </a:lnTo>
                  <a:lnTo>
                    <a:pt x="3154" y="1891"/>
                  </a:lnTo>
                  <a:lnTo>
                    <a:pt x="3127" y="1879"/>
                  </a:lnTo>
                  <a:lnTo>
                    <a:pt x="3102" y="1867"/>
                  </a:lnTo>
                  <a:lnTo>
                    <a:pt x="3076" y="1858"/>
                  </a:lnTo>
                  <a:lnTo>
                    <a:pt x="3029" y="1843"/>
                  </a:lnTo>
                  <a:lnTo>
                    <a:pt x="3004" y="1836"/>
                  </a:lnTo>
                  <a:lnTo>
                    <a:pt x="2951" y="1827"/>
                  </a:lnTo>
                  <a:lnTo>
                    <a:pt x="2929" y="1823"/>
                  </a:lnTo>
                  <a:lnTo>
                    <a:pt x="2890" y="1820"/>
                  </a:lnTo>
                  <a:lnTo>
                    <a:pt x="2851" y="1819"/>
                  </a:lnTo>
                  <a:close/>
                  <a:moveTo>
                    <a:pt x="2431" y="1177"/>
                  </a:moveTo>
                  <a:lnTo>
                    <a:pt x="1874" y="1787"/>
                  </a:lnTo>
                  <a:lnTo>
                    <a:pt x="2165" y="2078"/>
                  </a:lnTo>
                  <a:lnTo>
                    <a:pt x="2167" y="2081"/>
                  </a:lnTo>
                  <a:lnTo>
                    <a:pt x="2170" y="2084"/>
                  </a:lnTo>
                  <a:lnTo>
                    <a:pt x="2172" y="2088"/>
                  </a:lnTo>
                  <a:lnTo>
                    <a:pt x="2208" y="2031"/>
                  </a:lnTo>
                  <a:lnTo>
                    <a:pt x="2249" y="1979"/>
                  </a:lnTo>
                  <a:lnTo>
                    <a:pt x="2295" y="1929"/>
                  </a:lnTo>
                  <a:lnTo>
                    <a:pt x="2344" y="1883"/>
                  </a:lnTo>
                  <a:lnTo>
                    <a:pt x="2398" y="1842"/>
                  </a:lnTo>
                  <a:lnTo>
                    <a:pt x="2454" y="1805"/>
                  </a:lnTo>
                  <a:lnTo>
                    <a:pt x="2514" y="1773"/>
                  </a:lnTo>
                  <a:lnTo>
                    <a:pt x="2577" y="1747"/>
                  </a:lnTo>
                  <a:lnTo>
                    <a:pt x="2642" y="1726"/>
                  </a:lnTo>
                  <a:lnTo>
                    <a:pt x="2710" y="1711"/>
                  </a:lnTo>
                  <a:lnTo>
                    <a:pt x="2780" y="1701"/>
                  </a:lnTo>
                  <a:lnTo>
                    <a:pt x="2851" y="1697"/>
                  </a:lnTo>
                  <a:lnTo>
                    <a:pt x="2891" y="1698"/>
                  </a:lnTo>
                  <a:lnTo>
                    <a:pt x="2930" y="1702"/>
                  </a:lnTo>
                  <a:lnTo>
                    <a:pt x="2959" y="1706"/>
                  </a:lnTo>
                  <a:lnTo>
                    <a:pt x="2983" y="1709"/>
                  </a:lnTo>
                  <a:lnTo>
                    <a:pt x="3007" y="1713"/>
                  </a:lnTo>
                  <a:lnTo>
                    <a:pt x="3012" y="1714"/>
                  </a:lnTo>
                  <a:lnTo>
                    <a:pt x="3019" y="1716"/>
                  </a:lnTo>
                  <a:lnTo>
                    <a:pt x="2431" y="1177"/>
                  </a:lnTo>
                  <a:close/>
                  <a:moveTo>
                    <a:pt x="121" y="121"/>
                  </a:moveTo>
                  <a:lnTo>
                    <a:pt x="121" y="2668"/>
                  </a:lnTo>
                  <a:lnTo>
                    <a:pt x="2085" y="2668"/>
                  </a:lnTo>
                  <a:lnTo>
                    <a:pt x="2084" y="2664"/>
                  </a:lnTo>
                  <a:lnTo>
                    <a:pt x="2076" y="2627"/>
                  </a:lnTo>
                  <a:lnTo>
                    <a:pt x="2070" y="2588"/>
                  </a:lnTo>
                  <a:lnTo>
                    <a:pt x="2069" y="2580"/>
                  </a:lnTo>
                  <a:lnTo>
                    <a:pt x="2068" y="2574"/>
                  </a:lnTo>
                  <a:lnTo>
                    <a:pt x="2064" y="2530"/>
                  </a:lnTo>
                  <a:lnTo>
                    <a:pt x="2063" y="2486"/>
                  </a:lnTo>
                  <a:lnTo>
                    <a:pt x="2065" y="2422"/>
                  </a:lnTo>
                  <a:lnTo>
                    <a:pt x="2073" y="2359"/>
                  </a:lnTo>
                  <a:lnTo>
                    <a:pt x="2086" y="2298"/>
                  </a:lnTo>
                  <a:lnTo>
                    <a:pt x="2102" y="2239"/>
                  </a:lnTo>
                  <a:lnTo>
                    <a:pt x="2124" y="2181"/>
                  </a:lnTo>
                  <a:lnTo>
                    <a:pt x="2108" y="2179"/>
                  </a:lnTo>
                  <a:lnTo>
                    <a:pt x="2092" y="2174"/>
                  </a:lnTo>
                  <a:lnTo>
                    <a:pt x="2079" y="2164"/>
                  </a:lnTo>
                  <a:lnTo>
                    <a:pt x="1455" y="1540"/>
                  </a:lnTo>
                  <a:lnTo>
                    <a:pt x="464" y="2410"/>
                  </a:lnTo>
                  <a:lnTo>
                    <a:pt x="452" y="2418"/>
                  </a:lnTo>
                  <a:lnTo>
                    <a:pt x="439" y="2424"/>
                  </a:lnTo>
                  <a:lnTo>
                    <a:pt x="425" y="2425"/>
                  </a:lnTo>
                  <a:lnTo>
                    <a:pt x="408" y="2423"/>
                  </a:lnTo>
                  <a:lnTo>
                    <a:pt x="393" y="2416"/>
                  </a:lnTo>
                  <a:lnTo>
                    <a:pt x="379" y="2405"/>
                  </a:lnTo>
                  <a:lnTo>
                    <a:pt x="371" y="2391"/>
                  </a:lnTo>
                  <a:lnTo>
                    <a:pt x="365" y="2377"/>
                  </a:lnTo>
                  <a:lnTo>
                    <a:pt x="364" y="2361"/>
                  </a:lnTo>
                  <a:lnTo>
                    <a:pt x="367" y="2346"/>
                  </a:lnTo>
                  <a:lnTo>
                    <a:pt x="374" y="2331"/>
                  </a:lnTo>
                  <a:lnTo>
                    <a:pt x="385" y="2319"/>
                  </a:lnTo>
                  <a:lnTo>
                    <a:pt x="1417" y="1411"/>
                  </a:lnTo>
                  <a:lnTo>
                    <a:pt x="1433" y="1401"/>
                  </a:lnTo>
                  <a:lnTo>
                    <a:pt x="1449" y="1395"/>
                  </a:lnTo>
                  <a:lnTo>
                    <a:pt x="1468" y="1396"/>
                  </a:lnTo>
                  <a:lnTo>
                    <a:pt x="1485" y="1402"/>
                  </a:lnTo>
                  <a:lnTo>
                    <a:pt x="1500" y="1413"/>
                  </a:lnTo>
                  <a:lnTo>
                    <a:pt x="1788" y="1701"/>
                  </a:lnTo>
                  <a:lnTo>
                    <a:pt x="2381" y="1050"/>
                  </a:lnTo>
                  <a:lnTo>
                    <a:pt x="2394" y="1040"/>
                  </a:lnTo>
                  <a:lnTo>
                    <a:pt x="2408" y="1034"/>
                  </a:lnTo>
                  <a:lnTo>
                    <a:pt x="2424" y="1030"/>
                  </a:lnTo>
                  <a:lnTo>
                    <a:pt x="2440" y="1031"/>
                  </a:lnTo>
                  <a:lnTo>
                    <a:pt x="2454" y="1037"/>
                  </a:lnTo>
                  <a:lnTo>
                    <a:pt x="2467" y="1046"/>
                  </a:lnTo>
                  <a:lnTo>
                    <a:pt x="3195" y="1713"/>
                  </a:lnTo>
                  <a:lnTo>
                    <a:pt x="3205" y="1725"/>
                  </a:lnTo>
                  <a:lnTo>
                    <a:pt x="3212" y="1739"/>
                  </a:lnTo>
                  <a:lnTo>
                    <a:pt x="3214" y="1754"/>
                  </a:lnTo>
                  <a:lnTo>
                    <a:pt x="3213" y="1769"/>
                  </a:lnTo>
                  <a:lnTo>
                    <a:pt x="3209" y="1783"/>
                  </a:lnTo>
                  <a:lnTo>
                    <a:pt x="3223" y="1791"/>
                  </a:lnTo>
                  <a:lnTo>
                    <a:pt x="3243" y="1802"/>
                  </a:lnTo>
                  <a:lnTo>
                    <a:pt x="3288" y="1830"/>
                  </a:lnTo>
                  <a:lnTo>
                    <a:pt x="3297" y="1836"/>
                  </a:lnTo>
                  <a:lnTo>
                    <a:pt x="3305" y="1842"/>
                  </a:lnTo>
                  <a:lnTo>
                    <a:pt x="3349" y="1875"/>
                  </a:lnTo>
                  <a:lnTo>
                    <a:pt x="3358" y="1881"/>
                  </a:lnTo>
                  <a:lnTo>
                    <a:pt x="3365" y="1889"/>
                  </a:lnTo>
                  <a:lnTo>
                    <a:pt x="3397" y="1917"/>
                  </a:lnTo>
                  <a:lnTo>
                    <a:pt x="3397" y="121"/>
                  </a:lnTo>
                  <a:lnTo>
                    <a:pt x="121" y="121"/>
                  </a:lnTo>
                  <a:close/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1"/>
                  </a:lnTo>
                  <a:lnTo>
                    <a:pt x="3519" y="60"/>
                  </a:lnTo>
                  <a:lnTo>
                    <a:pt x="3519" y="2068"/>
                  </a:lnTo>
                  <a:lnTo>
                    <a:pt x="3550" y="2121"/>
                  </a:lnTo>
                  <a:lnTo>
                    <a:pt x="3576" y="2177"/>
                  </a:lnTo>
                  <a:lnTo>
                    <a:pt x="3598" y="2234"/>
                  </a:lnTo>
                  <a:lnTo>
                    <a:pt x="3616" y="2295"/>
                  </a:lnTo>
                  <a:lnTo>
                    <a:pt x="3629" y="2357"/>
                  </a:lnTo>
                  <a:lnTo>
                    <a:pt x="3638" y="2421"/>
                  </a:lnTo>
                  <a:lnTo>
                    <a:pt x="3640" y="2486"/>
                  </a:lnTo>
                  <a:lnTo>
                    <a:pt x="3637" y="2557"/>
                  </a:lnTo>
                  <a:lnTo>
                    <a:pt x="3627" y="2628"/>
                  </a:lnTo>
                  <a:lnTo>
                    <a:pt x="3611" y="2695"/>
                  </a:lnTo>
                  <a:lnTo>
                    <a:pt x="3590" y="2760"/>
                  </a:lnTo>
                  <a:lnTo>
                    <a:pt x="3564" y="2823"/>
                  </a:lnTo>
                  <a:lnTo>
                    <a:pt x="3532" y="2884"/>
                  </a:lnTo>
                  <a:lnTo>
                    <a:pt x="3496" y="2940"/>
                  </a:lnTo>
                  <a:lnTo>
                    <a:pt x="3455" y="2994"/>
                  </a:lnTo>
                  <a:lnTo>
                    <a:pt x="3408" y="3042"/>
                  </a:lnTo>
                  <a:lnTo>
                    <a:pt x="3359" y="3089"/>
                  </a:lnTo>
                  <a:lnTo>
                    <a:pt x="3306" y="3130"/>
                  </a:lnTo>
                  <a:lnTo>
                    <a:pt x="3250" y="3166"/>
                  </a:lnTo>
                  <a:lnTo>
                    <a:pt x="3189" y="3198"/>
                  </a:lnTo>
                  <a:lnTo>
                    <a:pt x="3126" y="3224"/>
                  </a:lnTo>
                  <a:lnTo>
                    <a:pt x="3061" y="3245"/>
                  </a:lnTo>
                  <a:lnTo>
                    <a:pt x="2993" y="3262"/>
                  </a:lnTo>
                  <a:lnTo>
                    <a:pt x="2923" y="3271"/>
                  </a:lnTo>
                  <a:lnTo>
                    <a:pt x="2851" y="3274"/>
                  </a:lnTo>
                  <a:lnTo>
                    <a:pt x="2776" y="3271"/>
                  </a:lnTo>
                  <a:lnTo>
                    <a:pt x="2704" y="3261"/>
                  </a:lnTo>
                  <a:lnTo>
                    <a:pt x="2634" y="3243"/>
                  </a:lnTo>
                  <a:lnTo>
                    <a:pt x="2566" y="3221"/>
                  </a:lnTo>
                  <a:lnTo>
                    <a:pt x="2501" y="3191"/>
                  </a:lnTo>
                  <a:lnTo>
                    <a:pt x="2439" y="3157"/>
                  </a:lnTo>
                  <a:lnTo>
                    <a:pt x="2380" y="3117"/>
                  </a:lnTo>
                  <a:lnTo>
                    <a:pt x="2326" y="3073"/>
                  </a:lnTo>
                  <a:lnTo>
                    <a:pt x="2277" y="3025"/>
                  </a:lnTo>
                  <a:lnTo>
                    <a:pt x="2230" y="2971"/>
                  </a:lnTo>
                  <a:lnTo>
                    <a:pt x="2190" y="2915"/>
                  </a:lnTo>
                  <a:lnTo>
                    <a:pt x="2154" y="2853"/>
                  </a:lnTo>
                  <a:lnTo>
                    <a:pt x="2123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315"/>
            <p:cNvSpPr>
              <a:spLocks/>
            </p:cNvSpPr>
            <p:nvPr/>
          </p:nvSpPr>
          <p:spPr bwMode="auto">
            <a:xfrm>
              <a:off x="4768851" y="4635500"/>
              <a:ext cx="134938" cy="19050"/>
            </a:xfrm>
            <a:custGeom>
              <a:avLst/>
              <a:gdLst>
                <a:gd name="T0" fmla="*/ 60 w 849"/>
                <a:gd name="T1" fmla="*/ 0 h 121"/>
                <a:gd name="T2" fmla="*/ 788 w 849"/>
                <a:gd name="T3" fmla="*/ 0 h 121"/>
                <a:gd name="T4" fmla="*/ 807 w 849"/>
                <a:gd name="T5" fmla="*/ 3 h 121"/>
                <a:gd name="T6" fmla="*/ 824 w 849"/>
                <a:gd name="T7" fmla="*/ 12 h 121"/>
                <a:gd name="T8" fmla="*/ 837 w 849"/>
                <a:gd name="T9" fmla="*/ 25 h 121"/>
                <a:gd name="T10" fmla="*/ 846 w 849"/>
                <a:gd name="T11" fmla="*/ 42 h 121"/>
                <a:gd name="T12" fmla="*/ 849 w 849"/>
                <a:gd name="T13" fmla="*/ 61 h 121"/>
                <a:gd name="T14" fmla="*/ 846 w 849"/>
                <a:gd name="T15" fmla="*/ 80 h 121"/>
                <a:gd name="T16" fmla="*/ 837 w 849"/>
                <a:gd name="T17" fmla="*/ 97 h 121"/>
                <a:gd name="T18" fmla="*/ 824 w 849"/>
                <a:gd name="T19" fmla="*/ 110 h 121"/>
                <a:gd name="T20" fmla="*/ 807 w 849"/>
                <a:gd name="T21" fmla="*/ 118 h 121"/>
                <a:gd name="T22" fmla="*/ 788 w 849"/>
                <a:gd name="T23" fmla="*/ 121 h 121"/>
                <a:gd name="T24" fmla="*/ 60 w 849"/>
                <a:gd name="T25" fmla="*/ 121 h 121"/>
                <a:gd name="T26" fmla="*/ 42 w 849"/>
                <a:gd name="T27" fmla="*/ 118 h 121"/>
                <a:gd name="T28" fmla="*/ 25 w 849"/>
                <a:gd name="T29" fmla="*/ 110 h 121"/>
                <a:gd name="T30" fmla="*/ 12 w 849"/>
                <a:gd name="T31" fmla="*/ 97 h 121"/>
                <a:gd name="T32" fmla="*/ 3 w 849"/>
                <a:gd name="T33" fmla="*/ 80 h 121"/>
                <a:gd name="T34" fmla="*/ 0 w 849"/>
                <a:gd name="T35" fmla="*/ 61 h 121"/>
                <a:gd name="T36" fmla="*/ 3 w 849"/>
                <a:gd name="T37" fmla="*/ 42 h 121"/>
                <a:gd name="T38" fmla="*/ 12 w 849"/>
                <a:gd name="T39" fmla="*/ 25 h 121"/>
                <a:gd name="T40" fmla="*/ 25 w 849"/>
                <a:gd name="T41" fmla="*/ 12 h 121"/>
                <a:gd name="T42" fmla="*/ 42 w 849"/>
                <a:gd name="T43" fmla="*/ 3 h 121"/>
                <a:gd name="T44" fmla="*/ 60 w 84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9" h="121">
                  <a:moveTo>
                    <a:pt x="60" y="0"/>
                  </a:moveTo>
                  <a:lnTo>
                    <a:pt x="788" y="0"/>
                  </a:lnTo>
                  <a:lnTo>
                    <a:pt x="807" y="3"/>
                  </a:lnTo>
                  <a:lnTo>
                    <a:pt x="824" y="12"/>
                  </a:lnTo>
                  <a:lnTo>
                    <a:pt x="837" y="25"/>
                  </a:lnTo>
                  <a:lnTo>
                    <a:pt x="846" y="42"/>
                  </a:lnTo>
                  <a:lnTo>
                    <a:pt x="849" y="61"/>
                  </a:lnTo>
                  <a:lnTo>
                    <a:pt x="846" y="80"/>
                  </a:lnTo>
                  <a:lnTo>
                    <a:pt x="837" y="97"/>
                  </a:lnTo>
                  <a:lnTo>
                    <a:pt x="824" y="110"/>
                  </a:lnTo>
                  <a:lnTo>
                    <a:pt x="807" y="118"/>
                  </a:lnTo>
                  <a:lnTo>
                    <a:pt x="788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316"/>
            <p:cNvSpPr>
              <a:spLocks noEditPoints="1"/>
            </p:cNvSpPr>
            <p:nvPr/>
          </p:nvSpPr>
          <p:spPr bwMode="auto">
            <a:xfrm>
              <a:off x="4483101" y="4356100"/>
              <a:ext cx="107950" cy="106362"/>
            </a:xfrm>
            <a:custGeom>
              <a:avLst/>
              <a:gdLst>
                <a:gd name="T0" fmla="*/ 302 w 675"/>
                <a:gd name="T1" fmla="*/ 124 h 675"/>
                <a:gd name="T2" fmla="*/ 238 w 675"/>
                <a:gd name="T3" fmla="*/ 145 h 675"/>
                <a:gd name="T4" fmla="*/ 184 w 675"/>
                <a:gd name="T5" fmla="*/ 185 h 675"/>
                <a:gd name="T6" fmla="*/ 146 w 675"/>
                <a:gd name="T7" fmla="*/ 238 h 675"/>
                <a:gd name="T8" fmla="*/ 124 w 675"/>
                <a:gd name="T9" fmla="*/ 303 h 675"/>
                <a:gd name="T10" fmla="*/ 124 w 675"/>
                <a:gd name="T11" fmla="*/ 372 h 675"/>
                <a:gd name="T12" fmla="*/ 146 w 675"/>
                <a:gd name="T13" fmla="*/ 437 h 675"/>
                <a:gd name="T14" fmla="*/ 184 w 675"/>
                <a:gd name="T15" fmla="*/ 490 h 675"/>
                <a:gd name="T16" fmla="*/ 238 w 675"/>
                <a:gd name="T17" fmla="*/ 530 h 675"/>
                <a:gd name="T18" fmla="*/ 302 w 675"/>
                <a:gd name="T19" fmla="*/ 551 h 675"/>
                <a:gd name="T20" fmla="*/ 373 w 675"/>
                <a:gd name="T21" fmla="*/ 551 h 675"/>
                <a:gd name="T22" fmla="*/ 437 w 675"/>
                <a:gd name="T23" fmla="*/ 530 h 675"/>
                <a:gd name="T24" fmla="*/ 491 w 675"/>
                <a:gd name="T25" fmla="*/ 490 h 675"/>
                <a:gd name="T26" fmla="*/ 530 w 675"/>
                <a:gd name="T27" fmla="*/ 436 h 675"/>
                <a:gd name="T28" fmla="*/ 552 w 675"/>
                <a:gd name="T29" fmla="*/ 372 h 675"/>
                <a:gd name="T30" fmla="*/ 552 w 675"/>
                <a:gd name="T31" fmla="*/ 303 h 675"/>
                <a:gd name="T32" fmla="*/ 530 w 675"/>
                <a:gd name="T33" fmla="*/ 238 h 675"/>
                <a:gd name="T34" fmla="*/ 491 w 675"/>
                <a:gd name="T35" fmla="*/ 185 h 675"/>
                <a:gd name="T36" fmla="*/ 437 w 675"/>
                <a:gd name="T37" fmla="*/ 145 h 675"/>
                <a:gd name="T38" fmla="*/ 373 w 675"/>
                <a:gd name="T39" fmla="*/ 124 h 675"/>
                <a:gd name="T40" fmla="*/ 338 w 675"/>
                <a:gd name="T41" fmla="*/ 0 h 675"/>
                <a:gd name="T42" fmla="*/ 427 w 675"/>
                <a:gd name="T43" fmla="*/ 12 h 675"/>
                <a:gd name="T44" fmla="*/ 509 w 675"/>
                <a:gd name="T45" fmla="*/ 46 h 675"/>
                <a:gd name="T46" fmla="*/ 576 w 675"/>
                <a:gd name="T47" fmla="*/ 99 h 675"/>
                <a:gd name="T48" fmla="*/ 629 w 675"/>
                <a:gd name="T49" fmla="*/ 167 h 675"/>
                <a:gd name="T50" fmla="*/ 663 w 675"/>
                <a:gd name="T51" fmla="*/ 248 h 675"/>
                <a:gd name="T52" fmla="*/ 675 w 675"/>
                <a:gd name="T53" fmla="*/ 338 h 675"/>
                <a:gd name="T54" fmla="*/ 663 w 675"/>
                <a:gd name="T55" fmla="*/ 427 h 675"/>
                <a:gd name="T56" fmla="*/ 629 w 675"/>
                <a:gd name="T57" fmla="*/ 508 h 675"/>
                <a:gd name="T58" fmla="*/ 576 w 675"/>
                <a:gd name="T59" fmla="*/ 576 h 675"/>
                <a:gd name="T60" fmla="*/ 509 w 675"/>
                <a:gd name="T61" fmla="*/ 629 h 675"/>
                <a:gd name="T62" fmla="*/ 427 w 675"/>
                <a:gd name="T63" fmla="*/ 663 h 675"/>
                <a:gd name="T64" fmla="*/ 338 w 675"/>
                <a:gd name="T65" fmla="*/ 675 h 675"/>
                <a:gd name="T66" fmla="*/ 248 w 675"/>
                <a:gd name="T67" fmla="*/ 663 h 675"/>
                <a:gd name="T68" fmla="*/ 168 w 675"/>
                <a:gd name="T69" fmla="*/ 629 h 675"/>
                <a:gd name="T70" fmla="*/ 99 w 675"/>
                <a:gd name="T71" fmla="*/ 576 h 675"/>
                <a:gd name="T72" fmla="*/ 46 w 675"/>
                <a:gd name="T73" fmla="*/ 508 h 675"/>
                <a:gd name="T74" fmla="*/ 12 w 675"/>
                <a:gd name="T75" fmla="*/ 427 h 675"/>
                <a:gd name="T76" fmla="*/ 0 w 675"/>
                <a:gd name="T77" fmla="*/ 337 h 675"/>
                <a:gd name="T78" fmla="*/ 12 w 675"/>
                <a:gd name="T79" fmla="*/ 248 h 675"/>
                <a:gd name="T80" fmla="*/ 46 w 675"/>
                <a:gd name="T81" fmla="*/ 167 h 675"/>
                <a:gd name="T82" fmla="*/ 99 w 675"/>
                <a:gd name="T83" fmla="*/ 99 h 675"/>
                <a:gd name="T84" fmla="*/ 168 w 675"/>
                <a:gd name="T85" fmla="*/ 46 h 675"/>
                <a:gd name="T86" fmla="*/ 248 w 675"/>
                <a:gd name="T87" fmla="*/ 12 h 675"/>
                <a:gd name="T88" fmla="*/ 338 w 675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5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6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09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8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4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5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8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6" name="Group 785"/>
          <p:cNvGrpSpPr/>
          <p:nvPr/>
        </p:nvGrpSpPr>
        <p:grpSpPr>
          <a:xfrm>
            <a:off x="3463714" y="4249738"/>
            <a:ext cx="577850" cy="519112"/>
            <a:chOff x="3482975" y="4249738"/>
            <a:chExt cx="577850" cy="5191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1" name="Freeform 321"/>
            <p:cNvSpPr>
              <a:spLocks noEditPoints="1"/>
            </p:cNvSpPr>
            <p:nvPr/>
          </p:nvSpPr>
          <p:spPr bwMode="auto">
            <a:xfrm>
              <a:off x="3482975" y="4249738"/>
              <a:ext cx="577850" cy="519112"/>
            </a:xfrm>
            <a:custGeom>
              <a:avLst/>
              <a:gdLst>
                <a:gd name="T0" fmla="*/ 2653 w 3640"/>
                <a:gd name="T1" fmla="*/ 1848 h 3274"/>
                <a:gd name="T2" fmla="*/ 2427 w 3640"/>
                <a:gd name="T3" fmla="*/ 1971 h 3274"/>
                <a:gd name="T4" fmla="*/ 2265 w 3640"/>
                <a:gd name="T5" fmla="*/ 2168 h 3274"/>
                <a:gd name="T6" fmla="*/ 2187 w 3640"/>
                <a:gd name="T7" fmla="*/ 2417 h 3274"/>
                <a:gd name="T8" fmla="*/ 2195 w 3640"/>
                <a:gd name="T9" fmla="*/ 2604 h 3274"/>
                <a:gd name="T10" fmla="*/ 2246 w 3640"/>
                <a:gd name="T11" fmla="*/ 2766 h 3274"/>
                <a:gd name="T12" fmla="*/ 2390 w 3640"/>
                <a:gd name="T13" fmla="*/ 2967 h 3274"/>
                <a:gd name="T14" fmla="*/ 2599 w 3640"/>
                <a:gd name="T15" fmla="*/ 3103 h 3274"/>
                <a:gd name="T16" fmla="*/ 2851 w 3640"/>
                <a:gd name="T17" fmla="*/ 3153 h 3274"/>
                <a:gd name="T18" fmla="*/ 3111 w 3640"/>
                <a:gd name="T19" fmla="*/ 3101 h 3274"/>
                <a:gd name="T20" fmla="*/ 3323 w 3640"/>
                <a:gd name="T21" fmla="*/ 2958 h 3274"/>
                <a:gd name="T22" fmla="*/ 3466 w 3640"/>
                <a:gd name="T23" fmla="*/ 2745 h 3274"/>
                <a:gd name="T24" fmla="*/ 3519 w 3640"/>
                <a:gd name="T25" fmla="*/ 2486 h 3274"/>
                <a:gd name="T26" fmla="*/ 3467 w 3640"/>
                <a:gd name="T27" fmla="*/ 2228 h 3274"/>
                <a:gd name="T28" fmla="*/ 3361 w 3640"/>
                <a:gd name="T29" fmla="*/ 2057 h 3274"/>
                <a:gd name="T30" fmla="*/ 3252 w 3640"/>
                <a:gd name="T31" fmla="*/ 1954 h 3274"/>
                <a:gd name="T32" fmla="*/ 3161 w 3640"/>
                <a:gd name="T33" fmla="*/ 1896 h 3274"/>
                <a:gd name="T34" fmla="*/ 3076 w 3640"/>
                <a:gd name="T35" fmla="*/ 1858 h 3274"/>
                <a:gd name="T36" fmla="*/ 2929 w 3640"/>
                <a:gd name="T37" fmla="*/ 1823 h 3274"/>
                <a:gd name="T38" fmla="*/ 1874 w 3640"/>
                <a:gd name="T39" fmla="*/ 1787 h 3274"/>
                <a:gd name="T40" fmla="*/ 2172 w 3640"/>
                <a:gd name="T41" fmla="*/ 2088 h 3274"/>
                <a:gd name="T42" fmla="*/ 2344 w 3640"/>
                <a:gd name="T43" fmla="*/ 1883 h 3274"/>
                <a:gd name="T44" fmla="*/ 2577 w 3640"/>
                <a:gd name="T45" fmla="*/ 1747 h 3274"/>
                <a:gd name="T46" fmla="*/ 2851 w 3640"/>
                <a:gd name="T47" fmla="*/ 1697 h 3274"/>
                <a:gd name="T48" fmla="*/ 2983 w 3640"/>
                <a:gd name="T49" fmla="*/ 1709 h 3274"/>
                <a:gd name="T50" fmla="*/ 2431 w 3640"/>
                <a:gd name="T51" fmla="*/ 1177 h 3274"/>
                <a:gd name="T52" fmla="*/ 2084 w 3640"/>
                <a:gd name="T53" fmla="*/ 2664 h 3274"/>
                <a:gd name="T54" fmla="*/ 2068 w 3640"/>
                <a:gd name="T55" fmla="*/ 2574 h 3274"/>
                <a:gd name="T56" fmla="*/ 2073 w 3640"/>
                <a:gd name="T57" fmla="*/ 2359 h 3274"/>
                <a:gd name="T58" fmla="*/ 2108 w 3640"/>
                <a:gd name="T59" fmla="*/ 2179 h 3274"/>
                <a:gd name="T60" fmla="*/ 464 w 3640"/>
                <a:gd name="T61" fmla="*/ 2410 h 3274"/>
                <a:gd name="T62" fmla="*/ 408 w 3640"/>
                <a:gd name="T63" fmla="*/ 2423 h 3274"/>
                <a:gd name="T64" fmla="*/ 365 w 3640"/>
                <a:gd name="T65" fmla="*/ 2377 h 3274"/>
                <a:gd name="T66" fmla="*/ 385 w 3640"/>
                <a:gd name="T67" fmla="*/ 2319 h 3274"/>
                <a:gd name="T68" fmla="*/ 1468 w 3640"/>
                <a:gd name="T69" fmla="*/ 1396 h 3274"/>
                <a:gd name="T70" fmla="*/ 2381 w 3640"/>
                <a:gd name="T71" fmla="*/ 1050 h 3274"/>
                <a:gd name="T72" fmla="*/ 2440 w 3640"/>
                <a:gd name="T73" fmla="*/ 1031 h 3274"/>
                <a:gd name="T74" fmla="*/ 3205 w 3640"/>
                <a:gd name="T75" fmla="*/ 1725 h 3274"/>
                <a:gd name="T76" fmla="*/ 3209 w 3640"/>
                <a:gd name="T77" fmla="*/ 1783 h 3274"/>
                <a:gd name="T78" fmla="*/ 3297 w 3640"/>
                <a:gd name="T79" fmla="*/ 1836 h 3274"/>
                <a:gd name="T80" fmla="*/ 3365 w 3640"/>
                <a:gd name="T81" fmla="*/ 1889 h 3274"/>
                <a:gd name="T82" fmla="*/ 61 w 3640"/>
                <a:gd name="T83" fmla="*/ 0 h 3274"/>
                <a:gd name="T84" fmla="*/ 3507 w 3640"/>
                <a:gd name="T85" fmla="*/ 25 h 3274"/>
                <a:gd name="T86" fmla="*/ 3550 w 3640"/>
                <a:gd name="T87" fmla="*/ 2121 h 3274"/>
                <a:gd name="T88" fmla="*/ 3629 w 3640"/>
                <a:gd name="T89" fmla="*/ 2357 h 3274"/>
                <a:gd name="T90" fmla="*/ 3627 w 3640"/>
                <a:gd name="T91" fmla="*/ 2628 h 3274"/>
                <a:gd name="T92" fmla="*/ 3532 w 3640"/>
                <a:gd name="T93" fmla="*/ 2884 h 3274"/>
                <a:gd name="T94" fmla="*/ 3359 w 3640"/>
                <a:gd name="T95" fmla="*/ 3089 h 3274"/>
                <a:gd name="T96" fmla="*/ 3126 w 3640"/>
                <a:gd name="T97" fmla="*/ 3224 h 3274"/>
                <a:gd name="T98" fmla="*/ 2851 w 3640"/>
                <a:gd name="T99" fmla="*/ 3274 h 3274"/>
                <a:gd name="T100" fmla="*/ 2566 w 3640"/>
                <a:gd name="T101" fmla="*/ 3221 h 3274"/>
                <a:gd name="T102" fmla="*/ 2326 w 3640"/>
                <a:gd name="T103" fmla="*/ 3073 h 3274"/>
                <a:gd name="T104" fmla="*/ 2154 w 3640"/>
                <a:gd name="T105" fmla="*/ 2853 h 3274"/>
                <a:gd name="T106" fmla="*/ 25 w 3640"/>
                <a:gd name="T107" fmla="*/ 2778 h 3274"/>
                <a:gd name="T108" fmla="*/ 0 w 3640"/>
                <a:gd name="T109" fmla="*/ 60 h 3274"/>
                <a:gd name="T110" fmla="*/ 42 w 3640"/>
                <a:gd name="T111" fmla="*/ 3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40" h="3274">
                  <a:moveTo>
                    <a:pt x="2851" y="1819"/>
                  </a:moveTo>
                  <a:lnTo>
                    <a:pt x="2783" y="1822"/>
                  </a:lnTo>
                  <a:lnTo>
                    <a:pt x="2717" y="1832"/>
                  </a:lnTo>
                  <a:lnTo>
                    <a:pt x="2653" y="1848"/>
                  </a:lnTo>
                  <a:lnTo>
                    <a:pt x="2592" y="1872"/>
                  </a:lnTo>
                  <a:lnTo>
                    <a:pt x="2534" y="1899"/>
                  </a:lnTo>
                  <a:lnTo>
                    <a:pt x="2479" y="1933"/>
                  </a:lnTo>
                  <a:lnTo>
                    <a:pt x="2427" y="1971"/>
                  </a:lnTo>
                  <a:lnTo>
                    <a:pt x="2379" y="2015"/>
                  </a:lnTo>
                  <a:lnTo>
                    <a:pt x="2336" y="2062"/>
                  </a:lnTo>
                  <a:lnTo>
                    <a:pt x="2298" y="2113"/>
                  </a:lnTo>
                  <a:lnTo>
                    <a:pt x="2265" y="2168"/>
                  </a:lnTo>
                  <a:lnTo>
                    <a:pt x="2237" y="2227"/>
                  </a:lnTo>
                  <a:lnTo>
                    <a:pt x="2214" y="2287"/>
                  </a:lnTo>
                  <a:lnTo>
                    <a:pt x="2197" y="2351"/>
                  </a:lnTo>
                  <a:lnTo>
                    <a:pt x="2187" y="2417"/>
                  </a:lnTo>
                  <a:lnTo>
                    <a:pt x="2184" y="2486"/>
                  </a:lnTo>
                  <a:lnTo>
                    <a:pt x="2187" y="2546"/>
                  </a:lnTo>
                  <a:lnTo>
                    <a:pt x="2192" y="2579"/>
                  </a:lnTo>
                  <a:lnTo>
                    <a:pt x="2195" y="2604"/>
                  </a:lnTo>
                  <a:lnTo>
                    <a:pt x="2205" y="2648"/>
                  </a:lnTo>
                  <a:lnTo>
                    <a:pt x="2207" y="2658"/>
                  </a:lnTo>
                  <a:lnTo>
                    <a:pt x="2223" y="2707"/>
                  </a:lnTo>
                  <a:lnTo>
                    <a:pt x="2246" y="2766"/>
                  </a:lnTo>
                  <a:lnTo>
                    <a:pt x="2276" y="2821"/>
                  </a:lnTo>
                  <a:lnTo>
                    <a:pt x="2309" y="2874"/>
                  </a:lnTo>
                  <a:lnTo>
                    <a:pt x="2347" y="2922"/>
                  </a:lnTo>
                  <a:lnTo>
                    <a:pt x="2390" y="2967"/>
                  </a:lnTo>
                  <a:lnTo>
                    <a:pt x="2438" y="3008"/>
                  </a:lnTo>
                  <a:lnTo>
                    <a:pt x="2488" y="3045"/>
                  </a:lnTo>
                  <a:lnTo>
                    <a:pt x="2541" y="3077"/>
                  </a:lnTo>
                  <a:lnTo>
                    <a:pt x="2599" y="3103"/>
                  </a:lnTo>
                  <a:lnTo>
                    <a:pt x="2658" y="3124"/>
                  </a:lnTo>
                  <a:lnTo>
                    <a:pt x="2721" y="3141"/>
                  </a:lnTo>
                  <a:lnTo>
                    <a:pt x="2785" y="3149"/>
                  </a:lnTo>
                  <a:lnTo>
                    <a:pt x="2851" y="3153"/>
                  </a:lnTo>
                  <a:lnTo>
                    <a:pt x="2920" y="3149"/>
                  </a:lnTo>
                  <a:lnTo>
                    <a:pt x="2986" y="3139"/>
                  </a:lnTo>
                  <a:lnTo>
                    <a:pt x="3050" y="3123"/>
                  </a:lnTo>
                  <a:lnTo>
                    <a:pt x="3111" y="3101"/>
                  </a:lnTo>
                  <a:lnTo>
                    <a:pt x="3169" y="3072"/>
                  </a:lnTo>
                  <a:lnTo>
                    <a:pt x="3224" y="3039"/>
                  </a:lnTo>
                  <a:lnTo>
                    <a:pt x="3276" y="3001"/>
                  </a:lnTo>
                  <a:lnTo>
                    <a:pt x="3323" y="2958"/>
                  </a:lnTo>
                  <a:lnTo>
                    <a:pt x="3366" y="2910"/>
                  </a:lnTo>
                  <a:lnTo>
                    <a:pt x="3404" y="2858"/>
                  </a:lnTo>
                  <a:lnTo>
                    <a:pt x="3438" y="2803"/>
                  </a:lnTo>
                  <a:lnTo>
                    <a:pt x="3466" y="2745"/>
                  </a:lnTo>
                  <a:lnTo>
                    <a:pt x="3489" y="2684"/>
                  </a:lnTo>
                  <a:lnTo>
                    <a:pt x="3505" y="2620"/>
                  </a:lnTo>
                  <a:lnTo>
                    <a:pt x="3515" y="2554"/>
                  </a:lnTo>
                  <a:lnTo>
                    <a:pt x="3519" y="2486"/>
                  </a:lnTo>
                  <a:lnTo>
                    <a:pt x="3515" y="2418"/>
                  </a:lnTo>
                  <a:lnTo>
                    <a:pt x="3505" y="2352"/>
                  </a:lnTo>
                  <a:lnTo>
                    <a:pt x="3489" y="2289"/>
                  </a:lnTo>
                  <a:lnTo>
                    <a:pt x="3467" y="2228"/>
                  </a:lnTo>
                  <a:lnTo>
                    <a:pt x="3439" y="2170"/>
                  </a:lnTo>
                  <a:lnTo>
                    <a:pt x="3406" y="2115"/>
                  </a:lnTo>
                  <a:lnTo>
                    <a:pt x="3384" y="2085"/>
                  </a:lnTo>
                  <a:lnTo>
                    <a:pt x="3361" y="2057"/>
                  </a:lnTo>
                  <a:lnTo>
                    <a:pt x="3344" y="2038"/>
                  </a:lnTo>
                  <a:lnTo>
                    <a:pt x="3310" y="2003"/>
                  </a:lnTo>
                  <a:lnTo>
                    <a:pt x="3288" y="1982"/>
                  </a:lnTo>
                  <a:lnTo>
                    <a:pt x="3252" y="1954"/>
                  </a:lnTo>
                  <a:lnTo>
                    <a:pt x="3230" y="1937"/>
                  </a:lnTo>
                  <a:lnTo>
                    <a:pt x="3200" y="1917"/>
                  </a:lnTo>
                  <a:lnTo>
                    <a:pt x="3169" y="1899"/>
                  </a:lnTo>
                  <a:lnTo>
                    <a:pt x="3161" y="1896"/>
                  </a:lnTo>
                  <a:lnTo>
                    <a:pt x="3154" y="1891"/>
                  </a:lnTo>
                  <a:lnTo>
                    <a:pt x="3127" y="1879"/>
                  </a:lnTo>
                  <a:lnTo>
                    <a:pt x="3102" y="1867"/>
                  </a:lnTo>
                  <a:lnTo>
                    <a:pt x="3076" y="1858"/>
                  </a:lnTo>
                  <a:lnTo>
                    <a:pt x="3029" y="1843"/>
                  </a:lnTo>
                  <a:lnTo>
                    <a:pt x="3004" y="1836"/>
                  </a:lnTo>
                  <a:lnTo>
                    <a:pt x="2951" y="1827"/>
                  </a:lnTo>
                  <a:lnTo>
                    <a:pt x="2929" y="1823"/>
                  </a:lnTo>
                  <a:lnTo>
                    <a:pt x="2890" y="1820"/>
                  </a:lnTo>
                  <a:lnTo>
                    <a:pt x="2851" y="1819"/>
                  </a:lnTo>
                  <a:close/>
                  <a:moveTo>
                    <a:pt x="2431" y="1177"/>
                  </a:moveTo>
                  <a:lnTo>
                    <a:pt x="1874" y="1787"/>
                  </a:lnTo>
                  <a:lnTo>
                    <a:pt x="2165" y="2078"/>
                  </a:lnTo>
                  <a:lnTo>
                    <a:pt x="2167" y="2081"/>
                  </a:lnTo>
                  <a:lnTo>
                    <a:pt x="2170" y="2084"/>
                  </a:lnTo>
                  <a:lnTo>
                    <a:pt x="2172" y="2088"/>
                  </a:lnTo>
                  <a:lnTo>
                    <a:pt x="2208" y="2031"/>
                  </a:lnTo>
                  <a:lnTo>
                    <a:pt x="2249" y="1979"/>
                  </a:lnTo>
                  <a:lnTo>
                    <a:pt x="2295" y="1929"/>
                  </a:lnTo>
                  <a:lnTo>
                    <a:pt x="2344" y="1883"/>
                  </a:lnTo>
                  <a:lnTo>
                    <a:pt x="2398" y="1842"/>
                  </a:lnTo>
                  <a:lnTo>
                    <a:pt x="2454" y="1805"/>
                  </a:lnTo>
                  <a:lnTo>
                    <a:pt x="2514" y="1773"/>
                  </a:lnTo>
                  <a:lnTo>
                    <a:pt x="2577" y="1747"/>
                  </a:lnTo>
                  <a:lnTo>
                    <a:pt x="2642" y="1726"/>
                  </a:lnTo>
                  <a:lnTo>
                    <a:pt x="2710" y="1711"/>
                  </a:lnTo>
                  <a:lnTo>
                    <a:pt x="2780" y="1701"/>
                  </a:lnTo>
                  <a:lnTo>
                    <a:pt x="2851" y="1697"/>
                  </a:lnTo>
                  <a:lnTo>
                    <a:pt x="2891" y="1698"/>
                  </a:lnTo>
                  <a:lnTo>
                    <a:pt x="2930" y="1702"/>
                  </a:lnTo>
                  <a:lnTo>
                    <a:pt x="2959" y="1706"/>
                  </a:lnTo>
                  <a:lnTo>
                    <a:pt x="2983" y="1709"/>
                  </a:lnTo>
                  <a:lnTo>
                    <a:pt x="3007" y="1713"/>
                  </a:lnTo>
                  <a:lnTo>
                    <a:pt x="3012" y="1714"/>
                  </a:lnTo>
                  <a:lnTo>
                    <a:pt x="3019" y="1716"/>
                  </a:lnTo>
                  <a:lnTo>
                    <a:pt x="2431" y="1177"/>
                  </a:lnTo>
                  <a:close/>
                  <a:moveTo>
                    <a:pt x="121" y="121"/>
                  </a:moveTo>
                  <a:lnTo>
                    <a:pt x="121" y="2668"/>
                  </a:lnTo>
                  <a:lnTo>
                    <a:pt x="2085" y="2668"/>
                  </a:lnTo>
                  <a:lnTo>
                    <a:pt x="2084" y="2664"/>
                  </a:lnTo>
                  <a:lnTo>
                    <a:pt x="2076" y="2627"/>
                  </a:lnTo>
                  <a:lnTo>
                    <a:pt x="2070" y="2588"/>
                  </a:lnTo>
                  <a:lnTo>
                    <a:pt x="2069" y="2580"/>
                  </a:lnTo>
                  <a:lnTo>
                    <a:pt x="2068" y="2574"/>
                  </a:lnTo>
                  <a:lnTo>
                    <a:pt x="2064" y="2530"/>
                  </a:lnTo>
                  <a:lnTo>
                    <a:pt x="2063" y="2486"/>
                  </a:lnTo>
                  <a:lnTo>
                    <a:pt x="2065" y="2422"/>
                  </a:lnTo>
                  <a:lnTo>
                    <a:pt x="2073" y="2359"/>
                  </a:lnTo>
                  <a:lnTo>
                    <a:pt x="2086" y="2298"/>
                  </a:lnTo>
                  <a:lnTo>
                    <a:pt x="2102" y="2239"/>
                  </a:lnTo>
                  <a:lnTo>
                    <a:pt x="2124" y="2181"/>
                  </a:lnTo>
                  <a:lnTo>
                    <a:pt x="2108" y="2179"/>
                  </a:lnTo>
                  <a:lnTo>
                    <a:pt x="2092" y="2174"/>
                  </a:lnTo>
                  <a:lnTo>
                    <a:pt x="2079" y="2164"/>
                  </a:lnTo>
                  <a:lnTo>
                    <a:pt x="1455" y="1540"/>
                  </a:lnTo>
                  <a:lnTo>
                    <a:pt x="464" y="2410"/>
                  </a:lnTo>
                  <a:lnTo>
                    <a:pt x="452" y="2418"/>
                  </a:lnTo>
                  <a:lnTo>
                    <a:pt x="439" y="2424"/>
                  </a:lnTo>
                  <a:lnTo>
                    <a:pt x="425" y="2425"/>
                  </a:lnTo>
                  <a:lnTo>
                    <a:pt x="408" y="2423"/>
                  </a:lnTo>
                  <a:lnTo>
                    <a:pt x="393" y="2416"/>
                  </a:lnTo>
                  <a:lnTo>
                    <a:pt x="379" y="2405"/>
                  </a:lnTo>
                  <a:lnTo>
                    <a:pt x="371" y="2391"/>
                  </a:lnTo>
                  <a:lnTo>
                    <a:pt x="365" y="2377"/>
                  </a:lnTo>
                  <a:lnTo>
                    <a:pt x="364" y="2361"/>
                  </a:lnTo>
                  <a:lnTo>
                    <a:pt x="367" y="2346"/>
                  </a:lnTo>
                  <a:lnTo>
                    <a:pt x="374" y="2331"/>
                  </a:lnTo>
                  <a:lnTo>
                    <a:pt x="385" y="2319"/>
                  </a:lnTo>
                  <a:lnTo>
                    <a:pt x="1417" y="1411"/>
                  </a:lnTo>
                  <a:lnTo>
                    <a:pt x="1433" y="1401"/>
                  </a:lnTo>
                  <a:lnTo>
                    <a:pt x="1449" y="1395"/>
                  </a:lnTo>
                  <a:lnTo>
                    <a:pt x="1468" y="1396"/>
                  </a:lnTo>
                  <a:lnTo>
                    <a:pt x="1485" y="1402"/>
                  </a:lnTo>
                  <a:lnTo>
                    <a:pt x="1500" y="1413"/>
                  </a:lnTo>
                  <a:lnTo>
                    <a:pt x="1788" y="1701"/>
                  </a:lnTo>
                  <a:lnTo>
                    <a:pt x="2381" y="1050"/>
                  </a:lnTo>
                  <a:lnTo>
                    <a:pt x="2394" y="1040"/>
                  </a:lnTo>
                  <a:lnTo>
                    <a:pt x="2408" y="1034"/>
                  </a:lnTo>
                  <a:lnTo>
                    <a:pt x="2424" y="1030"/>
                  </a:lnTo>
                  <a:lnTo>
                    <a:pt x="2440" y="1031"/>
                  </a:lnTo>
                  <a:lnTo>
                    <a:pt x="2454" y="1037"/>
                  </a:lnTo>
                  <a:lnTo>
                    <a:pt x="2467" y="1046"/>
                  </a:lnTo>
                  <a:lnTo>
                    <a:pt x="3195" y="1713"/>
                  </a:lnTo>
                  <a:lnTo>
                    <a:pt x="3205" y="1725"/>
                  </a:lnTo>
                  <a:lnTo>
                    <a:pt x="3212" y="1739"/>
                  </a:lnTo>
                  <a:lnTo>
                    <a:pt x="3214" y="1754"/>
                  </a:lnTo>
                  <a:lnTo>
                    <a:pt x="3213" y="1769"/>
                  </a:lnTo>
                  <a:lnTo>
                    <a:pt x="3209" y="1783"/>
                  </a:lnTo>
                  <a:lnTo>
                    <a:pt x="3223" y="1791"/>
                  </a:lnTo>
                  <a:lnTo>
                    <a:pt x="3243" y="1802"/>
                  </a:lnTo>
                  <a:lnTo>
                    <a:pt x="3288" y="1830"/>
                  </a:lnTo>
                  <a:lnTo>
                    <a:pt x="3297" y="1836"/>
                  </a:lnTo>
                  <a:lnTo>
                    <a:pt x="3305" y="1842"/>
                  </a:lnTo>
                  <a:lnTo>
                    <a:pt x="3349" y="1875"/>
                  </a:lnTo>
                  <a:lnTo>
                    <a:pt x="3358" y="1881"/>
                  </a:lnTo>
                  <a:lnTo>
                    <a:pt x="3365" y="1889"/>
                  </a:lnTo>
                  <a:lnTo>
                    <a:pt x="3397" y="1917"/>
                  </a:lnTo>
                  <a:lnTo>
                    <a:pt x="3397" y="121"/>
                  </a:lnTo>
                  <a:lnTo>
                    <a:pt x="121" y="121"/>
                  </a:lnTo>
                  <a:close/>
                  <a:moveTo>
                    <a:pt x="61" y="0"/>
                  </a:moveTo>
                  <a:lnTo>
                    <a:pt x="3458" y="0"/>
                  </a:lnTo>
                  <a:lnTo>
                    <a:pt x="3477" y="3"/>
                  </a:lnTo>
                  <a:lnTo>
                    <a:pt x="3493" y="12"/>
                  </a:lnTo>
                  <a:lnTo>
                    <a:pt x="3507" y="25"/>
                  </a:lnTo>
                  <a:lnTo>
                    <a:pt x="3515" y="41"/>
                  </a:lnTo>
                  <a:lnTo>
                    <a:pt x="3519" y="60"/>
                  </a:lnTo>
                  <a:lnTo>
                    <a:pt x="3519" y="2068"/>
                  </a:lnTo>
                  <a:lnTo>
                    <a:pt x="3550" y="2121"/>
                  </a:lnTo>
                  <a:lnTo>
                    <a:pt x="3576" y="2177"/>
                  </a:lnTo>
                  <a:lnTo>
                    <a:pt x="3598" y="2234"/>
                  </a:lnTo>
                  <a:lnTo>
                    <a:pt x="3616" y="2295"/>
                  </a:lnTo>
                  <a:lnTo>
                    <a:pt x="3629" y="2357"/>
                  </a:lnTo>
                  <a:lnTo>
                    <a:pt x="3638" y="2421"/>
                  </a:lnTo>
                  <a:lnTo>
                    <a:pt x="3640" y="2486"/>
                  </a:lnTo>
                  <a:lnTo>
                    <a:pt x="3637" y="2557"/>
                  </a:lnTo>
                  <a:lnTo>
                    <a:pt x="3627" y="2628"/>
                  </a:lnTo>
                  <a:lnTo>
                    <a:pt x="3611" y="2695"/>
                  </a:lnTo>
                  <a:lnTo>
                    <a:pt x="3590" y="2760"/>
                  </a:lnTo>
                  <a:lnTo>
                    <a:pt x="3564" y="2823"/>
                  </a:lnTo>
                  <a:lnTo>
                    <a:pt x="3532" y="2884"/>
                  </a:lnTo>
                  <a:lnTo>
                    <a:pt x="3496" y="2940"/>
                  </a:lnTo>
                  <a:lnTo>
                    <a:pt x="3455" y="2994"/>
                  </a:lnTo>
                  <a:lnTo>
                    <a:pt x="3408" y="3042"/>
                  </a:lnTo>
                  <a:lnTo>
                    <a:pt x="3359" y="3089"/>
                  </a:lnTo>
                  <a:lnTo>
                    <a:pt x="3306" y="3130"/>
                  </a:lnTo>
                  <a:lnTo>
                    <a:pt x="3250" y="3166"/>
                  </a:lnTo>
                  <a:lnTo>
                    <a:pt x="3189" y="3198"/>
                  </a:lnTo>
                  <a:lnTo>
                    <a:pt x="3126" y="3224"/>
                  </a:lnTo>
                  <a:lnTo>
                    <a:pt x="3061" y="3245"/>
                  </a:lnTo>
                  <a:lnTo>
                    <a:pt x="2993" y="3262"/>
                  </a:lnTo>
                  <a:lnTo>
                    <a:pt x="2923" y="3271"/>
                  </a:lnTo>
                  <a:lnTo>
                    <a:pt x="2851" y="3274"/>
                  </a:lnTo>
                  <a:lnTo>
                    <a:pt x="2776" y="3271"/>
                  </a:lnTo>
                  <a:lnTo>
                    <a:pt x="2704" y="3261"/>
                  </a:lnTo>
                  <a:lnTo>
                    <a:pt x="2634" y="3243"/>
                  </a:lnTo>
                  <a:lnTo>
                    <a:pt x="2566" y="3221"/>
                  </a:lnTo>
                  <a:lnTo>
                    <a:pt x="2501" y="3191"/>
                  </a:lnTo>
                  <a:lnTo>
                    <a:pt x="2439" y="3157"/>
                  </a:lnTo>
                  <a:lnTo>
                    <a:pt x="2380" y="3117"/>
                  </a:lnTo>
                  <a:lnTo>
                    <a:pt x="2326" y="3073"/>
                  </a:lnTo>
                  <a:lnTo>
                    <a:pt x="2277" y="3025"/>
                  </a:lnTo>
                  <a:lnTo>
                    <a:pt x="2230" y="2971"/>
                  </a:lnTo>
                  <a:lnTo>
                    <a:pt x="2190" y="2915"/>
                  </a:lnTo>
                  <a:lnTo>
                    <a:pt x="2154" y="2853"/>
                  </a:lnTo>
                  <a:lnTo>
                    <a:pt x="2123" y="2789"/>
                  </a:lnTo>
                  <a:lnTo>
                    <a:pt x="61" y="2789"/>
                  </a:lnTo>
                  <a:lnTo>
                    <a:pt x="42" y="2786"/>
                  </a:lnTo>
                  <a:lnTo>
                    <a:pt x="25" y="2778"/>
                  </a:lnTo>
                  <a:lnTo>
                    <a:pt x="12" y="2765"/>
                  </a:lnTo>
                  <a:lnTo>
                    <a:pt x="3" y="2747"/>
                  </a:lnTo>
                  <a:lnTo>
                    <a:pt x="0" y="272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322"/>
            <p:cNvSpPr>
              <a:spLocks/>
            </p:cNvSpPr>
            <p:nvPr/>
          </p:nvSpPr>
          <p:spPr bwMode="auto">
            <a:xfrm>
              <a:off x="3868738" y="4576763"/>
              <a:ext cx="134938" cy="134937"/>
            </a:xfrm>
            <a:custGeom>
              <a:avLst/>
              <a:gdLst>
                <a:gd name="T0" fmla="*/ 424 w 849"/>
                <a:gd name="T1" fmla="*/ 0 h 849"/>
                <a:gd name="T2" fmla="*/ 443 w 849"/>
                <a:gd name="T3" fmla="*/ 3 h 849"/>
                <a:gd name="T4" fmla="*/ 460 w 849"/>
                <a:gd name="T5" fmla="*/ 12 h 849"/>
                <a:gd name="T6" fmla="*/ 473 w 849"/>
                <a:gd name="T7" fmla="*/ 26 h 849"/>
                <a:gd name="T8" fmla="*/ 482 w 849"/>
                <a:gd name="T9" fmla="*/ 42 h 849"/>
                <a:gd name="T10" fmla="*/ 485 w 849"/>
                <a:gd name="T11" fmla="*/ 61 h 849"/>
                <a:gd name="T12" fmla="*/ 485 w 849"/>
                <a:gd name="T13" fmla="*/ 364 h 849"/>
                <a:gd name="T14" fmla="*/ 788 w 849"/>
                <a:gd name="T15" fmla="*/ 364 h 849"/>
                <a:gd name="T16" fmla="*/ 807 w 849"/>
                <a:gd name="T17" fmla="*/ 367 h 849"/>
                <a:gd name="T18" fmla="*/ 824 w 849"/>
                <a:gd name="T19" fmla="*/ 376 h 849"/>
                <a:gd name="T20" fmla="*/ 837 w 849"/>
                <a:gd name="T21" fmla="*/ 389 h 849"/>
                <a:gd name="T22" fmla="*/ 846 w 849"/>
                <a:gd name="T23" fmla="*/ 406 h 849"/>
                <a:gd name="T24" fmla="*/ 849 w 849"/>
                <a:gd name="T25" fmla="*/ 425 h 849"/>
                <a:gd name="T26" fmla="*/ 846 w 849"/>
                <a:gd name="T27" fmla="*/ 444 h 849"/>
                <a:gd name="T28" fmla="*/ 837 w 849"/>
                <a:gd name="T29" fmla="*/ 461 h 849"/>
                <a:gd name="T30" fmla="*/ 824 w 849"/>
                <a:gd name="T31" fmla="*/ 474 h 849"/>
                <a:gd name="T32" fmla="*/ 807 w 849"/>
                <a:gd name="T33" fmla="*/ 482 h 849"/>
                <a:gd name="T34" fmla="*/ 788 w 849"/>
                <a:gd name="T35" fmla="*/ 485 h 849"/>
                <a:gd name="T36" fmla="*/ 485 w 849"/>
                <a:gd name="T37" fmla="*/ 485 h 849"/>
                <a:gd name="T38" fmla="*/ 485 w 849"/>
                <a:gd name="T39" fmla="*/ 788 h 849"/>
                <a:gd name="T40" fmla="*/ 482 w 849"/>
                <a:gd name="T41" fmla="*/ 808 h 849"/>
                <a:gd name="T42" fmla="*/ 473 w 849"/>
                <a:gd name="T43" fmla="*/ 825 h 849"/>
                <a:gd name="T44" fmla="*/ 460 w 849"/>
                <a:gd name="T45" fmla="*/ 837 h 849"/>
                <a:gd name="T46" fmla="*/ 443 w 849"/>
                <a:gd name="T47" fmla="*/ 846 h 849"/>
                <a:gd name="T48" fmla="*/ 424 w 849"/>
                <a:gd name="T49" fmla="*/ 849 h 849"/>
                <a:gd name="T50" fmla="*/ 406 w 849"/>
                <a:gd name="T51" fmla="*/ 846 h 849"/>
                <a:gd name="T52" fmla="*/ 389 w 849"/>
                <a:gd name="T53" fmla="*/ 837 h 849"/>
                <a:gd name="T54" fmla="*/ 376 w 849"/>
                <a:gd name="T55" fmla="*/ 825 h 849"/>
                <a:gd name="T56" fmla="*/ 367 w 849"/>
                <a:gd name="T57" fmla="*/ 808 h 849"/>
                <a:gd name="T58" fmla="*/ 364 w 849"/>
                <a:gd name="T59" fmla="*/ 788 h 849"/>
                <a:gd name="T60" fmla="*/ 364 w 849"/>
                <a:gd name="T61" fmla="*/ 485 h 849"/>
                <a:gd name="T62" fmla="*/ 60 w 849"/>
                <a:gd name="T63" fmla="*/ 485 h 849"/>
                <a:gd name="T64" fmla="*/ 42 w 849"/>
                <a:gd name="T65" fmla="*/ 482 h 849"/>
                <a:gd name="T66" fmla="*/ 25 w 849"/>
                <a:gd name="T67" fmla="*/ 474 h 849"/>
                <a:gd name="T68" fmla="*/ 12 w 849"/>
                <a:gd name="T69" fmla="*/ 461 h 849"/>
                <a:gd name="T70" fmla="*/ 3 w 849"/>
                <a:gd name="T71" fmla="*/ 444 h 849"/>
                <a:gd name="T72" fmla="*/ 0 w 849"/>
                <a:gd name="T73" fmla="*/ 425 h 849"/>
                <a:gd name="T74" fmla="*/ 3 w 849"/>
                <a:gd name="T75" fmla="*/ 406 h 849"/>
                <a:gd name="T76" fmla="*/ 12 w 849"/>
                <a:gd name="T77" fmla="*/ 389 h 849"/>
                <a:gd name="T78" fmla="*/ 25 w 849"/>
                <a:gd name="T79" fmla="*/ 376 h 849"/>
                <a:gd name="T80" fmla="*/ 42 w 849"/>
                <a:gd name="T81" fmla="*/ 367 h 849"/>
                <a:gd name="T82" fmla="*/ 60 w 849"/>
                <a:gd name="T83" fmla="*/ 364 h 849"/>
                <a:gd name="T84" fmla="*/ 364 w 849"/>
                <a:gd name="T85" fmla="*/ 364 h 849"/>
                <a:gd name="T86" fmla="*/ 364 w 849"/>
                <a:gd name="T87" fmla="*/ 61 h 849"/>
                <a:gd name="T88" fmla="*/ 367 w 849"/>
                <a:gd name="T89" fmla="*/ 42 h 849"/>
                <a:gd name="T90" fmla="*/ 376 w 849"/>
                <a:gd name="T91" fmla="*/ 26 h 849"/>
                <a:gd name="T92" fmla="*/ 389 w 849"/>
                <a:gd name="T93" fmla="*/ 12 h 849"/>
                <a:gd name="T94" fmla="*/ 406 w 849"/>
                <a:gd name="T95" fmla="*/ 3 h 849"/>
                <a:gd name="T96" fmla="*/ 424 w 849"/>
                <a:gd name="T97" fmla="*/ 0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9" h="849">
                  <a:moveTo>
                    <a:pt x="424" y="0"/>
                  </a:moveTo>
                  <a:lnTo>
                    <a:pt x="443" y="3"/>
                  </a:lnTo>
                  <a:lnTo>
                    <a:pt x="460" y="12"/>
                  </a:lnTo>
                  <a:lnTo>
                    <a:pt x="473" y="26"/>
                  </a:lnTo>
                  <a:lnTo>
                    <a:pt x="482" y="42"/>
                  </a:lnTo>
                  <a:lnTo>
                    <a:pt x="485" y="61"/>
                  </a:lnTo>
                  <a:lnTo>
                    <a:pt x="485" y="364"/>
                  </a:lnTo>
                  <a:lnTo>
                    <a:pt x="788" y="364"/>
                  </a:lnTo>
                  <a:lnTo>
                    <a:pt x="807" y="367"/>
                  </a:lnTo>
                  <a:lnTo>
                    <a:pt x="824" y="376"/>
                  </a:lnTo>
                  <a:lnTo>
                    <a:pt x="837" y="389"/>
                  </a:lnTo>
                  <a:lnTo>
                    <a:pt x="846" y="406"/>
                  </a:lnTo>
                  <a:lnTo>
                    <a:pt x="849" y="425"/>
                  </a:lnTo>
                  <a:lnTo>
                    <a:pt x="846" y="444"/>
                  </a:lnTo>
                  <a:lnTo>
                    <a:pt x="837" y="461"/>
                  </a:lnTo>
                  <a:lnTo>
                    <a:pt x="824" y="474"/>
                  </a:lnTo>
                  <a:lnTo>
                    <a:pt x="807" y="482"/>
                  </a:lnTo>
                  <a:lnTo>
                    <a:pt x="788" y="485"/>
                  </a:lnTo>
                  <a:lnTo>
                    <a:pt x="485" y="485"/>
                  </a:lnTo>
                  <a:lnTo>
                    <a:pt x="485" y="788"/>
                  </a:lnTo>
                  <a:lnTo>
                    <a:pt x="482" y="808"/>
                  </a:lnTo>
                  <a:lnTo>
                    <a:pt x="473" y="825"/>
                  </a:lnTo>
                  <a:lnTo>
                    <a:pt x="460" y="837"/>
                  </a:lnTo>
                  <a:lnTo>
                    <a:pt x="443" y="846"/>
                  </a:lnTo>
                  <a:lnTo>
                    <a:pt x="424" y="849"/>
                  </a:lnTo>
                  <a:lnTo>
                    <a:pt x="406" y="846"/>
                  </a:lnTo>
                  <a:lnTo>
                    <a:pt x="389" y="837"/>
                  </a:lnTo>
                  <a:lnTo>
                    <a:pt x="376" y="825"/>
                  </a:lnTo>
                  <a:lnTo>
                    <a:pt x="367" y="808"/>
                  </a:lnTo>
                  <a:lnTo>
                    <a:pt x="364" y="788"/>
                  </a:lnTo>
                  <a:lnTo>
                    <a:pt x="364" y="485"/>
                  </a:lnTo>
                  <a:lnTo>
                    <a:pt x="60" y="485"/>
                  </a:lnTo>
                  <a:lnTo>
                    <a:pt x="42" y="482"/>
                  </a:lnTo>
                  <a:lnTo>
                    <a:pt x="25" y="474"/>
                  </a:lnTo>
                  <a:lnTo>
                    <a:pt x="12" y="461"/>
                  </a:lnTo>
                  <a:lnTo>
                    <a:pt x="3" y="444"/>
                  </a:lnTo>
                  <a:lnTo>
                    <a:pt x="0" y="425"/>
                  </a:lnTo>
                  <a:lnTo>
                    <a:pt x="3" y="406"/>
                  </a:lnTo>
                  <a:lnTo>
                    <a:pt x="12" y="389"/>
                  </a:lnTo>
                  <a:lnTo>
                    <a:pt x="25" y="376"/>
                  </a:lnTo>
                  <a:lnTo>
                    <a:pt x="42" y="367"/>
                  </a:lnTo>
                  <a:lnTo>
                    <a:pt x="60" y="364"/>
                  </a:lnTo>
                  <a:lnTo>
                    <a:pt x="364" y="364"/>
                  </a:lnTo>
                  <a:lnTo>
                    <a:pt x="364" y="61"/>
                  </a:lnTo>
                  <a:lnTo>
                    <a:pt x="367" y="42"/>
                  </a:lnTo>
                  <a:lnTo>
                    <a:pt x="376" y="26"/>
                  </a:lnTo>
                  <a:lnTo>
                    <a:pt x="389" y="12"/>
                  </a:lnTo>
                  <a:lnTo>
                    <a:pt x="406" y="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323"/>
            <p:cNvSpPr>
              <a:spLocks noEditPoints="1"/>
            </p:cNvSpPr>
            <p:nvPr/>
          </p:nvSpPr>
          <p:spPr bwMode="auto">
            <a:xfrm>
              <a:off x="3582988" y="4356100"/>
              <a:ext cx="107950" cy="106362"/>
            </a:xfrm>
            <a:custGeom>
              <a:avLst/>
              <a:gdLst>
                <a:gd name="T0" fmla="*/ 302 w 675"/>
                <a:gd name="T1" fmla="*/ 124 h 675"/>
                <a:gd name="T2" fmla="*/ 238 w 675"/>
                <a:gd name="T3" fmla="*/ 145 h 675"/>
                <a:gd name="T4" fmla="*/ 184 w 675"/>
                <a:gd name="T5" fmla="*/ 185 h 675"/>
                <a:gd name="T6" fmla="*/ 146 w 675"/>
                <a:gd name="T7" fmla="*/ 238 h 675"/>
                <a:gd name="T8" fmla="*/ 124 w 675"/>
                <a:gd name="T9" fmla="*/ 303 h 675"/>
                <a:gd name="T10" fmla="*/ 124 w 675"/>
                <a:gd name="T11" fmla="*/ 372 h 675"/>
                <a:gd name="T12" fmla="*/ 146 w 675"/>
                <a:gd name="T13" fmla="*/ 437 h 675"/>
                <a:gd name="T14" fmla="*/ 184 w 675"/>
                <a:gd name="T15" fmla="*/ 490 h 675"/>
                <a:gd name="T16" fmla="*/ 238 w 675"/>
                <a:gd name="T17" fmla="*/ 530 h 675"/>
                <a:gd name="T18" fmla="*/ 302 w 675"/>
                <a:gd name="T19" fmla="*/ 551 h 675"/>
                <a:gd name="T20" fmla="*/ 373 w 675"/>
                <a:gd name="T21" fmla="*/ 551 h 675"/>
                <a:gd name="T22" fmla="*/ 437 w 675"/>
                <a:gd name="T23" fmla="*/ 530 h 675"/>
                <a:gd name="T24" fmla="*/ 491 w 675"/>
                <a:gd name="T25" fmla="*/ 490 h 675"/>
                <a:gd name="T26" fmla="*/ 530 w 675"/>
                <a:gd name="T27" fmla="*/ 436 h 675"/>
                <a:gd name="T28" fmla="*/ 552 w 675"/>
                <a:gd name="T29" fmla="*/ 372 h 675"/>
                <a:gd name="T30" fmla="*/ 552 w 675"/>
                <a:gd name="T31" fmla="*/ 303 h 675"/>
                <a:gd name="T32" fmla="*/ 530 w 675"/>
                <a:gd name="T33" fmla="*/ 238 h 675"/>
                <a:gd name="T34" fmla="*/ 491 w 675"/>
                <a:gd name="T35" fmla="*/ 185 h 675"/>
                <a:gd name="T36" fmla="*/ 437 w 675"/>
                <a:gd name="T37" fmla="*/ 145 h 675"/>
                <a:gd name="T38" fmla="*/ 373 w 675"/>
                <a:gd name="T39" fmla="*/ 124 h 675"/>
                <a:gd name="T40" fmla="*/ 338 w 675"/>
                <a:gd name="T41" fmla="*/ 0 h 675"/>
                <a:gd name="T42" fmla="*/ 427 w 675"/>
                <a:gd name="T43" fmla="*/ 12 h 675"/>
                <a:gd name="T44" fmla="*/ 509 w 675"/>
                <a:gd name="T45" fmla="*/ 46 h 675"/>
                <a:gd name="T46" fmla="*/ 576 w 675"/>
                <a:gd name="T47" fmla="*/ 99 h 675"/>
                <a:gd name="T48" fmla="*/ 629 w 675"/>
                <a:gd name="T49" fmla="*/ 167 h 675"/>
                <a:gd name="T50" fmla="*/ 663 w 675"/>
                <a:gd name="T51" fmla="*/ 248 h 675"/>
                <a:gd name="T52" fmla="*/ 675 w 675"/>
                <a:gd name="T53" fmla="*/ 338 h 675"/>
                <a:gd name="T54" fmla="*/ 663 w 675"/>
                <a:gd name="T55" fmla="*/ 427 h 675"/>
                <a:gd name="T56" fmla="*/ 629 w 675"/>
                <a:gd name="T57" fmla="*/ 508 h 675"/>
                <a:gd name="T58" fmla="*/ 576 w 675"/>
                <a:gd name="T59" fmla="*/ 576 h 675"/>
                <a:gd name="T60" fmla="*/ 509 w 675"/>
                <a:gd name="T61" fmla="*/ 629 h 675"/>
                <a:gd name="T62" fmla="*/ 427 w 675"/>
                <a:gd name="T63" fmla="*/ 663 h 675"/>
                <a:gd name="T64" fmla="*/ 338 w 675"/>
                <a:gd name="T65" fmla="*/ 675 h 675"/>
                <a:gd name="T66" fmla="*/ 248 w 675"/>
                <a:gd name="T67" fmla="*/ 663 h 675"/>
                <a:gd name="T68" fmla="*/ 168 w 675"/>
                <a:gd name="T69" fmla="*/ 629 h 675"/>
                <a:gd name="T70" fmla="*/ 99 w 675"/>
                <a:gd name="T71" fmla="*/ 576 h 675"/>
                <a:gd name="T72" fmla="*/ 46 w 675"/>
                <a:gd name="T73" fmla="*/ 508 h 675"/>
                <a:gd name="T74" fmla="*/ 12 w 675"/>
                <a:gd name="T75" fmla="*/ 427 h 675"/>
                <a:gd name="T76" fmla="*/ 0 w 675"/>
                <a:gd name="T77" fmla="*/ 337 h 675"/>
                <a:gd name="T78" fmla="*/ 12 w 675"/>
                <a:gd name="T79" fmla="*/ 248 h 675"/>
                <a:gd name="T80" fmla="*/ 46 w 675"/>
                <a:gd name="T81" fmla="*/ 167 h 675"/>
                <a:gd name="T82" fmla="*/ 99 w 675"/>
                <a:gd name="T83" fmla="*/ 99 h 675"/>
                <a:gd name="T84" fmla="*/ 168 w 675"/>
                <a:gd name="T85" fmla="*/ 46 h 675"/>
                <a:gd name="T86" fmla="*/ 248 w 675"/>
                <a:gd name="T87" fmla="*/ 12 h 675"/>
                <a:gd name="T88" fmla="*/ 338 w 675"/>
                <a:gd name="T89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5" h="675">
                  <a:moveTo>
                    <a:pt x="338" y="121"/>
                  </a:moveTo>
                  <a:lnTo>
                    <a:pt x="302" y="124"/>
                  </a:lnTo>
                  <a:lnTo>
                    <a:pt x="269" y="132"/>
                  </a:lnTo>
                  <a:lnTo>
                    <a:pt x="238" y="145"/>
                  </a:lnTo>
                  <a:lnTo>
                    <a:pt x="210" y="163"/>
                  </a:lnTo>
                  <a:lnTo>
                    <a:pt x="184" y="185"/>
                  </a:lnTo>
                  <a:lnTo>
                    <a:pt x="163" y="210"/>
                  </a:lnTo>
                  <a:lnTo>
                    <a:pt x="146" y="238"/>
                  </a:lnTo>
                  <a:lnTo>
                    <a:pt x="133" y="270"/>
                  </a:lnTo>
                  <a:lnTo>
                    <a:pt x="124" y="303"/>
                  </a:lnTo>
                  <a:lnTo>
                    <a:pt x="121" y="338"/>
                  </a:lnTo>
                  <a:lnTo>
                    <a:pt x="124" y="372"/>
                  </a:lnTo>
                  <a:lnTo>
                    <a:pt x="133" y="405"/>
                  </a:lnTo>
                  <a:lnTo>
                    <a:pt x="146" y="437"/>
                  </a:lnTo>
                  <a:lnTo>
                    <a:pt x="163" y="465"/>
                  </a:lnTo>
                  <a:lnTo>
                    <a:pt x="184" y="490"/>
                  </a:lnTo>
                  <a:lnTo>
                    <a:pt x="210" y="512"/>
                  </a:lnTo>
                  <a:lnTo>
                    <a:pt x="238" y="530"/>
                  </a:lnTo>
                  <a:lnTo>
                    <a:pt x="269" y="543"/>
                  </a:lnTo>
                  <a:lnTo>
                    <a:pt x="302" y="551"/>
                  </a:lnTo>
                  <a:lnTo>
                    <a:pt x="338" y="554"/>
                  </a:lnTo>
                  <a:lnTo>
                    <a:pt x="373" y="551"/>
                  </a:lnTo>
                  <a:lnTo>
                    <a:pt x="406" y="543"/>
                  </a:lnTo>
                  <a:lnTo>
                    <a:pt x="437" y="530"/>
                  </a:lnTo>
                  <a:lnTo>
                    <a:pt x="466" y="512"/>
                  </a:lnTo>
                  <a:lnTo>
                    <a:pt x="491" y="490"/>
                  </a:lnTo>
                  <a:lnTo>
                    <a:pt x="512" y="465"/>
                  </a:lnTo>
                  <a:lnTo>
                    <a:pt x="530" y="436"/>
                  </a:lnTo>
                  <a:lnTo>
                    <a:pt x="543" y="405"/>
                  </a:lnTo>
                  <a:lnTo>
                    <a:pt x="552" y="372"/>
                  </a:lnTo>
                  <a:lnTo>
                    <a:pt x="554" y="337"/>
                  </a:lnTo>
                  <a:lnTo>
                    <a:pt x="552" y="303"/>
                  </a:lnTo>
                  <a:lnTo>
                    <a:pt x="543" y="269"/>
                  </a:lnTo>
                  <a:lnTo>
                    <a:pt x="530" y="238"/>
                  </a:lnTo>
                  <a:lnTo>
                    <a:pt x="512" y="209"/>
                  </a:lnTo>
                  <a:lnTo>
                    <a:pt x="491" y="185"/>
                  </a:lnTo>
                  <a:lnTo>
                    <a:pt x="466" y="163"/>
                  </a:lnTo>
                  <a:lnTo>
                    <a:pt x="437" y="145"/>
                  </a:lnTo>
                  <a:lnTo>
                    <a:pt x="406" y="132"/>
                  </a:lnTo>
                  <a:lnTo>
                    <a:pt x="373" y="124"/>
                  </a:lnTo>
                  <a:lnTo>
                    <a:pt x="338" y="121"/>
                  </a:lnTo>
                  <a:close/>
                  <a:moveTo>
                    <a:pt x="338" y="0"/>
                  </a:moveTo>
                  <a:lnTo>
                    <a:pt x="384" y="3"/>
                  </a:lnTo>
                  <a:lnTo>
                    <a:pt x="427" y="12"/>
                  </a:lnTo>
                  <a:lnTo>
                    <a:pt x="469" y="26"/>
                  </a:lnTo>
                  <a:lnTo>
                    <a:pt x="509" y="46"/>
                  </a:lnTo>
                  <a:lnTo>
                    <a:pt x="544" y="70"/>
                  </a:lnTo>
                  <a:lnTo>
                    <a:pt x="576" y="99"/>
                  </a:lnTo>
                  <a:lnTo>
                    <a:pt x="605" y="131"/>
                  </a:lnTo>
                  <a:lnTo>
                    <a:pt x="629" y="167"/>
                  </a:lnTo>
                  <a:lnTo>
                    <a:pt x="649" y="206"/>
                  </a:lnTo>
                  <a:lnTo>
                    <a:pt x="663" y="248"/>
                  </a:lnTo>
                  <a:lnTo>
                    <a:pt x="672" y="292"/>
                  </a:lnTo>
                  <a:lnTo>
                    <a:pt x="675" y="338"/>
                  </a:lnTo>
                  <a:lnTo>
                    <a:pt x="672" y="383"/>
                  </a:lnTo>
                  <a:lnTo>
                    <a:pt x="663" y="427"/>
                  </a:lnTo>
                  <a:lnTo>
                    <a:pt x="649" y="469"/>
                  </a:lnTo>
                  <a:lnTo>
                    <a:pt x="629" y="508"/>
                  </a:lnTo>
                  <a:lnTo>
                    <a:pt x="605" y="544"/>
                  </a:lnTo>
                  <a:lnTo>
                    <a:pt x="576" y="576"/>
                  </a:lnTo>
                  <a:lnTo>
                    <a:pt x="544" y="605"/>
                  </a:lnTo>
                  <a:lnTo>
                    <a:pt x="509" y="629"/>
                  </a:lnTo>
                  <a:lnTo>
                    <a:pt x="469" y="649"/>
                  </a:lnTo>
                  <a:lnTo>
                    <a:pt x="427" y="663"/>
                  </a:lnTo>
                  <a:lnTo>
                    <a:pt x="384" y="672"/>
                  </a:lnTo>
                  <a:lnTo>
                    <a:pt x="338" y="675"/>
                  </a:lnTo>
                  <a:lnTo>
                    <a:pt x="292" y="672"/>
                  </a:lnTo>
                  <a:lnTo>
                    <a:pt x="248" y="663"/>
                  </a:lnTo>
                  <a:lnTo>
                    <a:pt x="206" y="649"/>
                  </a:lnTo>
                  <a:lnTo>
                    <a:pt x="168" y="629"/>
                  </a:lnTo>
                  <a:lnTo>
                    <a:pt x="131" y="605"/>
                  </a:lnTo>
                  <a:lnTo>
                    <a:pt x="99" y="576"/>
                  </a:lnTo>
                  <a:lnTo>
                    <a:pt x="71" y="543"/>
                  </a:lnTo>
                  <a:lnTo>
                    <a:pt x="46" y="508"/>
                  </a:lnTo>
                  <a:lnTo>
                    <a:pt x="27" y="468"/>
                  </a:lnTo>
                  <a:lnTo>
                    <a:pt x="12" y="427"/>
                  </a:lnTo>
                  <a:lnTo>
                    <a:pt x="2" y="383"/>
                  </a:lnTo>
                  <a:lnTo>
                    <a:pt x="0" y="337"/>
                  </a:lnTo>
                  <a:lnTo>
                    <a:pt x="2" y="292"/>
                  </a:lnTo>
                  <a:lnTo>
                    <a:pt x="12" y="248"/>
                  </a:lnTo>
                  <a:lnTo>
                    <a:pt x="27" y="206"/>
                  </a:lnTo>
                  <a:lnTo>
                    <a:pt x="46" y="167"/>
                  </a:lnTo>
                  <a:lnTo>
                    <a:pt x="71" y="131"/>
                  </a:lnTo>
                  <a:lnTo>
                    <a:pt x="99" y="99"/>
                  </a:lnTo>
                  <a:lnTo>
                    <a:pt x="131" y="70"/>
                  </a:lnTo>
                  <a:lnTo>
                    <a:pt x="168" y="46"/>
                  </a:lnTo>
                  <a:lnTo>
                    <a:pt x="206" y="26"/>
                  </a:lnTo>
                  <a:lnTo>
                    <a:pt x="248" y="12"/>
                  </a:lnTo>
                  <a:lnTo>
                    <a:pt x="292" y="3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4" name="Group 793"/>
          <p:cNvGrpSpPr/>
          <p:nvPr/>
        </p:nvGrpSpPr>
        <p:grpSpPr>
          <a:xfrm>
            <a:off x="2528220" y="4252913"/>
            <a:ext cx="577850" cy="511175"/>
            <a:chOff x="2568575" y="4252913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1" name="Freeform 328"/>
            <p:cNvSpPr>
              <a:spLocks noEditPoints="1"/>
            </p:cNvSpPr>
            <p:nvPr/>
          </p:nvSpPr>
          <p:spPr bwMode="auto">
            <a:xfrm>
              <a:off x="2914650" y="4532313"/>
              <a:ext cx="231775" cy="231775"/>
            </a:xfrm>
            <a:custGeom>
              <a:avLst/>
              <a:gdLst>
                <a:gd name="T0" fmla="*/ 606 w 1456"/>
                <a:gd name="T1" fmla="*/ 134 h 1462"/>
                <a:gd name="T2" fmla="*/ 439 w 1456"/>
                <a:gd name="T3" fmla="*/ 195 h 1462"/>
                <a:gd name="T4" fmla="*/ 299 w 1456"/>
                <a:gd name="T5" fmla="*/ 300 h 1462"/>
                <a:gd name="T6" fmla="*/ 194 w 1456"/>
                <a:gd name="T7" fmla="*/ 441 h 1462"/>
                <a:gd name="T8" fmla="*/ 133 w 1456"/>
                <a:gd name="T9" fmla="*/ 608 h 1462"/>
                <a:gd name="T10" fmla="*/ 125 w 1456"/>
                <a:gd name="T11" fmla="*/ 793 h 1462"/>
                <a:gd name="T12" fmla="*/ 169 w 1456"/>
                <a:gd name="T13" fmla="*/ 968 h 1462"/>
                <a:gd name="T14" fmla="*/ 260 w 1456"/>
                <a:gd name="T15" fmla="*/ 1117 h 1462"/>
                <a:gd name="T16" fmla="*/ 389 w 1456"/>
                <a:gd name="T17" fmla="*/ 1236 h 1462"/>
                <a:gd name="T18" fmla="*/ 548 w 1456"/>
                <a:gd name="T19" fmla="*/ 1312 h 1462"/>
                <a:gd name="T20" fmla="*/ 728 w 1456"/>
                <a:gd name="T21" fmla="*/ 1340 h 1462"/>
                <a:gd name="T22" fmla="*/ 908 w 1456"/>
                <a:gd name="T23" fmla="*/ 1312 h 1462"/>
                <a:gd name="T24" fmla="*/ 1067 w 1456"/>
                <a:gd name="T25" fmla="*/ 1236 h 1462"/>
                <a:gd name="T26" fmla="*/ 1196 w 1456"/>
                <a:gd name="T27" fmla="*/ 1117 h 1462"/>
                <a:gd name="T28" fmla="*/ 1287 w 1456"/>
                <a:gd name="T29" fmla="*/ 968 h 1462"/>
                <a:gd name="T30" fmla="*/ 1331 w 1456"/>
                <a:gd name="T31" fmla="*/ 793 h 1462"/>
                <a:gd name="T32" fmla="*/ 1323 w 1456"/>
                <a:gd name="T33" fmla="*/ 608 h 1462"/>
                <a:gd name="T34" fmla="*/ 1261 w 1456"/>
                <a:gd name="T35" fmla="*/ 441 h 1462"/>
                <a:gd name="T36" fmla="*/ 1157 w 1456"/>
                <a:gd name="T37" fmla="*/ 300 h 1462"/>
                <a:gd name="T38" fmla="*/ 1017 w 1456"/>
                <a:gd name="T39" fmla="*/ 195 h 1462"/>
                <a:gd name="T40" fmla="*/ 850 w 1456"/>
                <a:gd name="T41" fmla="*/ 134 h 1462"/>
                <a:gd name="T42" fmla="*/ 728 w 1456"/>
                <a:gd name="T43" fmla="*/ 0 h 1462"/>
                <a:gd name="T44" fmla="*/ 932 w 1456"/>
                <a:gd name="T45" fmla="*/ 29 h 1462"/>
                <a:gd name="T46" fmla="*/ 1114 w 1456"/>
                <a:gd name="T47" fmla="*/ 111 h 1462"/>
                <a:gd name="T48" fmla="*/ 1265 w 1456"/>
                <a:gd name="T49" fmla="*/ 238 h 1462"/>
                <a:gd name="T50" fmla="*/ 1378 w 1456"/>
                <a:gd name="T51" fmla="*/ 401 h 1462"/>
                <a:gd name="T52" fmla="*/ 1443 w 1456"/>
                <a:gd name="T53" fmla="*/ 592 h 1462"/>
                <a:gd name="T54" fmla="*/ 1453 w 1456"/>
                <a:gd name="T55" fmla="*/ 800 h 1462"/>
                <a:gd name="T56" fmla="*/ 1405 w 1456"/>
                <a:gd name="T57" fmla="*/ 999 h 1462"/>
                <a:gd name="T58" fmla="*/ 1307 w 1456"/>
                <a:gd name="T59" fmla="*/ 1173 h 1462"/>
                <a:gd name="T60" fmla="*/ 1168 w 1456"/>
                <a:gd name="T61" fmla="*/ 1312 h 1462"/>
                <a:gd name="T62" fmla="*/ 996 w 1456"/>
                <a:gd name="T63" fmla="*/ 1410 h 1462"/>
                <a:gd name="T64" fmla="*/ 797 w 1456"/>
                <a:gd name="T65" fmla="*/ 1458 h 1462"/>
                <a:gd name="T66" fmla="*/ 590 w 1456"/>
                <a:gd name="T67" fmla="*/ 1448 h 1462"/>
                <a:gd name="T68" fmla="*/ 399 w 1456"/>
                <a:gd name="T69" fmla="*/ 1383 h 1462"/>
                <a:gd name="T70" fmla="*/ 237 w 1456"/>
                <a:gd name="T71" fmla="*/ 1270 h 1462"/>
                <a:gd name="T72" fmla="*/ 111 w 1456"/>
                <a:gd name="T73" fmla="*/ 1118 h 1462"/>
                <a:gd name="T74" fmla="*/ 29 w 1456"/>
                <a:gd name="T75" fmla="*/ 936 h 1462"/>
                <a:gd name="T76" fmla="*/ 0 w 1456"/>
                <a:gd name="T77" fmla="*/ 731 h 1462"/>
                <a:gd name="T78" fmla="*/ 29 w 1456"/>
                <a:gd name="T79" fmla="*/ 526 h 1462"/>
                <a:gd name="T80" fmla="*/ 111 w 1456"/>
                <a:gd name="T81" fmla="*/ 343 h 1462"/>
                <a:gd name="T82" fmla="*/ 237 w 1456"/>
                <a:gd name="T83" fmla="*/ 191 h 1462"/>
                <a:gd name="T84" fmla="*/ 399 w 1456"/>
                <a:gd name="T85" fmla="*/ 78 h 1462"/>
                <a:gd name="T86" fmla="*/ 590 w 1456"/>
                <a:gd name="T87" fmla="*/ 13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6" h="1462">
                  <a:moveTo>
                    <a:pt x="728" y="122"/>
                  </a:moveTo>
                  <a:lnTo>
                    <a:pt x="666" y="125"/>
                  </a:lnTo>
                  <a:lnTo>
                    <a:pt x="606" y="134"/>
                  </a:lnTo>
                  <a:lnTo>
                    <a:pt x="548" y="149"/>
                  </a:lnTo>
                  <a:lnTo>
                    <a:pt x="492" y="169"/>
                  </a:lnTo>
                  <a:lnTo>
                    <a:pt x="439" y="195"/>
                  </a:lnTo>
                  <a:lnTo>
                    <a:pt x="389" y="226"/>
                  </a:lnTo>
                  <a:lnTo>
                    <a:pt x="342" y="261"/>
                  </a:lnTo>
                  <a:lnTo>
                    <a:pt x="299" y="300"/>
                  </a:lnTo>
                  <a:lnTo>
                    <a:pt x="260" y="343"/>
                  </a:lnTo>
                  <a:lnTo>
                    <a:pt x="225" y="391"/>
                  </a:lnTo>
                  <a:lnTo>
                    <a:pt x="194" y="441"/>
                  </a:lnTo>
                  <a:lnTo>
                    <a:pt x="169" y="494"/>
                  </a:lnTo>
                  <a:lnTo>
                    <a:pt x="149" y="549"/>
                  </a:lnTo>
                  <a:lnTo>
                    <a:pt x="133" y="608"/>
                  </a:lnTo>
                  <a:lnTo>
                    <a:pt x="125" y="669"/>
                  </a:lnTo>
                  <a:lnTo>
                    <a:pt x="121" y="731"/>
                  </a:lnTo>
                  <a:lnTo>
                    <a:pt x="125" y="793"/>
                  </a:lnTo>
                  <a:lnTo>
                    <a:pt x="133" y="852"/>
                  </a:lnTo>
                  <a:lnTo>
                    <a:pt x="149" y="911"/>
                  </a:lnTo>
                  <a:lnTo>
                    <a:pt x="169" y="968"/>
                  </a:lnTo>
                  <a:lnTo>
                    <a:pt x="194" y="1021"/>
                  </a:lnTo>
                  <a:lnTo>
                    <a:pt x="225" y="1071"/>
                  </a:lnTo>
                  <a:lnTo>
                    <a:pt x="260" y="1117"/>
                  </a:lnTo>
                  <a:lnTo>
                    <a:pt x="299" y="1161"/>
                  </a:lnTo>
                  <a:lnTo>
                    <a:pt x="342" y="1200"/>
                  </a:lnTo>
                  <a:lnTo>
                    <a:pt x="389" y="1236"/>
                  </a:lnTo>
                  <a:lnTo>
                    <a:pt x="439" y="1266"/>
                  </a:lnTo>
                  <a:lnTo>
                    <a:pt x="492" y="1292"/>
                  </a:lnTo>
                  <a:lnTo>
                    <a:pt x="548" y="1312"/>
                  </a:lnTo>
                  <a:lnTo>
                    <a:pt x="606" y="1328"/>
                  </a:lnTo>
                  <a:lnTo>
                    <a:pt x="666" y="1336"/>
                  </a:lnTo>
                  <a:lnTo>
                    <a:pt x="728" y="1340"/>
                  </a:lnTo>
                  <a:lnTo>
                    <a:pt x="790" y="1336"/>
                  </a:lnTo>
                  <a:lnTo>
                    <a:pt x="850" y="1328"/>
                  </a:lnTo>
                  <a:lnTo>
                    <a:pt x="908" y="1312"/>
                  </a:lnTo>
                  <a:lnTo>
                    <a:pt x="964" y="1292"/>
                  </a:lnTo>
                  <a:lnTo>
                    <a:pt x="1017" y="1266"/>
                  </a:lnTo>
                  <a:lnTo>
                    <a:pt x="1067" y="1236"/>
                  </a:lnTo>
                  <a:lnTo>
                    <a:pt x="1114" y="1200"/>
                  </a:lnTo>
                  <a:lnTo>
                    <a:pt x="1157" y="1161"/>
                  </a:lnTo>
                  <a:lnTo>
                    <a:pt x="1196" y="1117"/>
                  </a:lnTo>
                  <a:lnTo>
                    <a:pt x="1231" y="1071"/>
                  </a:lnTo>
                  <a:lnTo>
                    <a:pt x="1261" y="1021"/>
                  </a:lnTo>
                  <a:lnTo>
                    <a:pt x="1287" y="968"/>
                  </a:lnTo>
                  <a:lnTo>
                    <a:pt x="1307" y="911"/>
                  </a:lnTo>
                  <a:lnTo>
                    <a:pt x="1323" y="852"/>
                  </a:lnTo>
                  <a:lnTo>
                    <a:pt x="1331" y="793"/>
                  </a:lnTo>
                  <a:lnTo>
                    <a:pt x="1335" y="731"/>
                  </a:lnTo>
                  <a:lnTo>
                    <a:pt x="1331" y="669"/>
                  </a:lnTo>
                  <a:lnTo>
                    <a:pt x="1323" y="608"/>
                  </a:lnTo>
                  <a:lnTo>
                    <a:pt x="1307" y="549"/>
                  </a:lnTo>
                  <a:lnTo>
                    <a:pt x="1287" y="494"/>
                  </a:lnTo>
                  <a:lnTo>
                    <a:pt x="1261" y="441"/>
                  </a:lnTo>
                  <a:lnTo>
                    <a:pt x="1231" y="391"/>
                  </a:lnTo>
                  <a:lnTo>
                    <a:pt x="1196" y="343"/>
                  </a:lnTo>
                  <a:lnTo>
                    <a:pt x="1157" y="300"/>
                  </a:lnTo>
                  <a:lnTo>
                    <a:pt x="1114" y="261"/>
                  </a:lnTo>
                  <a:lnTo>
                    <a:pt x="1067" y="226"/>
                  </a:lnTo>
                  <a:lnTo>
                    <a:pt x="1017" y="195"/>
                  </a:lnTo>
                  <a:lnTo>
                    <a:pt x="964" y="169"/>
                  </a:lnTo>
                  <a:lnTo>
                    <a:pt x="908" y="149"/>
                  </a:lnTo>
                  <a:lnTo>
                    <a:pt x="850" y="134"/>
                  </a:lnTo>
                  <a:lnTo>
                    <a:pt x="790" y="125"/>
                  </a:lnTo>
                  <a:lnTo>
                    <a:pt x="728" y="122"/>
                  </a:lnTo>
                  <a:close/>
                  <a:moveTo>
                    <a:pt x="728" y="0"/>
                  </a:moveTo>
                  <a:lnTo>
                    <a:pt x="797" y="3"/>
                  </a:lnTo>
                  <a:lnTo>
                    <a:pt x="866" y="13"/>
                  </a:lnTo>
                  <a:lnTo>
                    <a:pt x="932" y="29"/>
                  </a:lnTo>
                  <a:lnTo>
                    <a:pt x="996" y="51"/>
                  </a:lnTo>
                  <a:lnTo>
                    <a:pt x="1057" y="78"/>
                  </a:lnTo>
                  <a:lnTo>
                    <a:pt x="1114" y="111"/>
                  </a:lnTo>
                  <a:lnTo>
                    <a:pt x="1168" y="148"/>
                  </a:lnTo>
                  <a:lnTo>
                    <a:pt x="1219" y="191"/>
                  </a:lnTo>
                  <a:lnTo>
                    <a:pt x="1265" y="238"/>
                  </a:lnTo>
                  <a:lnTo>
                    <a:pt x="1307" y="289"/>
                  </a:lnTo>
                  <a:lnTo>
                    <a:pt x="1345" y="343"/>
                  </a:lnTo>
                  <a:lnTo>
                    <a:pt x="1378" y="401"/>
                  </a:lnTo>
                  <a:lnTo>
                    <a:pt x="1405" y="462"/>
                  </a:lnTo>
                  <a:lnTo>
                    <a:pt x="1427" y="526"/>
                  </a:lnTo>
                  <a:lnTo>
                    <a:pt x="1443" y="592"/>
                  </a:lnTo>
                  <a:lnTo>
                    <a:pt x="1453" y="660"/>
                  </a:lnTo>
                  <a:lnTo>
                    <a:pt x="1456" y="731"/>
                  </a:lnTo>
                  <a:lnTo>
                    <a:pt x="1453" y="800"/>
                  </a:lnTo>
                  <a:lnTo>
                    <a:pt x="1443" y="869"/>
                  </a:lnTo>
                  <a:lnTo>
                    <a:pt x="1427" y="936"/>
                  </a:lnTo>
                  <a:lnTo>
                    <a:pt x="1405" y="999"/>
                  </a:lnTo>
                  <a:lnTo>
                    <a:pt x="1378" y="1060"/>
                  </a:lnTo>
                  <a:lnTo>
                    <a:pt x="1345" y="1118"/>
                  </a:lnTo>
                  <a:lnTo>
                    <a:pt x="1307" y="1173"/>
                  </a:lnTo>
                  <a:lnTo>
                    <a:pt x="1265" y="1223"/>
                  </a:lnTo>
                  <a:lnTo>
                    <a:pt x="1219" y="1270"/>
                  </a:lnTo>
                  <a:lnTo>
                    <a:pt x="1168" y="1312"/>
                  </a:lnTo>
                  <a:lnTo>
                    <a:pt x="1114" y="1350"/>
                  </a:lnTo>
                  <a:lnTo>
                    <a:pt x="1057" y="1383"/>
                  </a:lnTo>
                  <a:lnTo>
                    <a:pt x="996" y="1410"/>
                  </a:lnTo>
                  <a:lnTo>
                    <a:pt x="932" y="1432"/>
                  </a:lnTo>
                  <a:lnTo>
                    <a:pt x="866" y="1448"/>
                  </a:lnTo>
                  <a:lnTo>
                    <a:pt x="797" y="1458"/>
                  </a:lnTo>
                  <a:lnTo>
                    <a:pt x="728" y="1462"/>
                  </a:lnTo>
                  <a:lnTo>
                    <a:pt x="657" y="1458"/>
                  </a:lnTo>
                  <a:lnTo>
                    <a:pt x="590" y="1448"/>
                  </a:lnTo>
                  <a:lnTo>
                    <a:pt x="524" y="1432"/>
                  </a:lnTo>
                  <a:lnTo>
                    <a:pt x="460" y="1410"/>
                  </a:lnTo>
                  <a:lnTo>
                    <a:pt x="399" y="1383"/>
                  </a:lnTo>
                  <a:lnTo>
                    <a:pt x="342" y="1350"/>
                  </a:lnTo>
                  <a:lnTo>
                    <a:pt x="288" y="1312"/>
                  </a:lnTo>
                  <a:lnTo>
                    <a:pt x="237" y="1270"/>
                  </a:lnTo>
                  <a:lnTo>
                    <a:pt x="191" y="1223"/>
                  </a:lnTo>
                  <a:lnTo>
                    <a:pt x="149" y="1173"/>
                  </a:lnTo>
                  <a:lnTo>
                    <a:pt x="111" y="1118"/>
                  </a:lnTo>
                  <a:lnTo>
                    <a:pt x="78" y="1060"/>
                  </a:lnTo>
                  <a:lnTo>
                    <a:pt x="51" y="999"/>
                  </a:lnTo>
                  <a:lnTo>
                    <a:pt x="29" y="936"/>
                  </a:lnTo>
                  <a:lnTo>
                    <a:pt x="13" y="869"/>
                  </a:lnTo>
                  <a:lnTo>
                    <a:pt x="3" y="800"/>
                  </a:lnTo>
                  <a:lnTo>
                    <a:pt x="0" y="731"/>
                  </a:lnTo>
                  <a:lnTo>
                    <a:pt x="3" y="660"/>
                  </a:lnTo>
                  <a:lnTo>
                    <a:pt x="13" y="592"/>
                  </a:lnTo>
                  <a:lnTo>
                    <a:pt x="29" y="526"/>
                  </a:lnTo>
                  <a:lnTo>
                    <a:pt x="51" y="462"/>
                  </a:lnTo>
                  <a:lnTo>
                    <a:pt x="78" y="401"/>
                  </a:lnTo>
                  <a:lnTo>
                    <a:pt x="111" y="343"/>
                  </a:lnTo>
                  <a:lnTo>
                    <a:pt x="149" y="289"/>
                  </a:lnTo>
                  <a:lnTo>
                    <a:pt x="191" y="238"/>
                  </a:lnTo>
                  <a:lnTo>
                    <a:pt x="237" y="191"/>
                  </a:lnTo>
                  <a:lnTo>
                    <a:pt x="288" y="148"/>
                  </a:lnTo>
                  <a:lnTo>
                    <a:pt x="342" y="111"/>
                  </a:lnTo>
                  <a:lnTo>
                    <a:pt x="399" y="78"/>
                  </a:lnTo>
                  <a:lnTo>
                    <a:pt x="460" y="51"/>
                  </a:lnTo>
                  <a:lnTo>
                    <a:pt x="524" y="29"/>
                  </a:lnTo>
                  <a:lnTo>
                    <a:pt x="590" y="13"/>
                  </a:lnTo>
                  <a:lnTo>
                    <a:pt x="657" y="3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329"/>
            <p:cNvSpPr>
              <a:spLocks/>
            </p:cNvSpPr>
            <p:nvPr/>
          </p:nvSpPr>
          <p:spPr bwMode="auto">
            <a:xfrm>
              <a:off x="3021013" y="4581525"/>
              <a:ext cx="77788" cy="76200"/>
            </a:xfrm>
            <a:custGeom>
              <a:avLst/>
              <a:gdLst>
                <a:gd name="T0" fmla="*/ 61 w 486"/>
                <a:gd name="T1" fmla="*/ 0 h 488"/>
                <a:gd name="T2" fmla="*/ 80 w 486"/>
                <a:gd name="T3" fmla="*/ 3 h 488"/>
                <a:gd name="T4" fmla="*/ 96 w 486"/>
                <a:gd name="T5" fmla="*/ 11 h 488"/>
                <a:gd name="T6" fmla="*/ 110 w 486"/>
                <a:gd name="T7" fmla="*/ 25 h 488"/>
                <a:gd name="T8" fmla="*/ 118 w 486"/>
                <a:gd name="T9" fmla="*/ 41 h 488"/>
                <a:gd name="T10" fmla="*/ 122 w 486"/>
                <a:gd name="T11" fmla="*/ 61 h 488"/>
                <a:gd name="T12" fmla="*/ 122 w 486"/>
                <a:gd name="T13" fmla="*/ 366 h 488"/>
                <a:gd name="T14" fmla="*/ 425 w 486"/>
                <a:gd name="T15" fmla="*/ 366 h 488"/>
                <a:gd name="T16" fmla="*/ 444 w 486"/>
                <a:gd name="T17" fmla="*/ 369 h 488"/>
                <a:gd name="T18" fmla="*/ 460 w 486"/>
                <a:gd name="T19" fmla="*/ 377 h 488"/>
                <a:gd name="T20" fmla="*/ 474 w 486"/>
                <a:gd name="T21" fmla="*/ 390 h 488"/>
                <a:gd name="T22" fmla="*/ 482 w 486"/>
                <a:gd name="T23" fmla="*/ 407 h 488"/>
                <a:gd name="T24" fmla="*/ 486 w 486"/>
                <a:gd name="T25" fmla="*/ 427 h 488"/>
                <a:gd name="T26" fmla="*/ 482 w 486"/>
                <a:gd name="T27" fmla="*/ 446 h 488"/>
                <a:gd name="T28" fmla="*/ 474 w 486"/>
                <a:gd name="T29" fmla="*/ 462 h 488"/>
                <a:gd name="T30" fmla="*/ 460 w 486"/>
                <a:gd name="T31" fmla="*/ 475 h 488"/>
                <a:gd name="T32" fmla="*/ 444 w 486"/>
                <a:gd name="T33" fmla="*/ 484 h 488"/>
                <a:gd name="T34" fmla="*/ 425 w 486"/>
                <a:gd name="T35" fmla="*/ 488 h 488"/>
                <a:gd name="T36" fmla="*/ 61 w 486"/>
                <a:gd name="T37" fmla="*/ 488 h 488"/>
                <a:gd name="T38" fmla="*/ 42 w 486"/>
                <a:gd name="T39" fmla="*/ 484 h 488"/>
                <a:gd name="T40" fmla="*/ 26 w 486"/>
                <a:gd name="T41" fmla="*/ 475 h 488"/>
                <a:gd name="T42" fmla="*/ 12 w 486"/>
                <a:gd name="T43" fmla="*/ 462 h 488"/>
                <a:gd name="T44" fmla="*/ 4 w 486"/>
                <a:gd name="T45" fmla="*/ 446 h 488"/>
                <a:gd name="T46" fmla="*/ 0 w 486"/>
                <a:gd name="T47" fmla="*/ 427 h 488"/>
                <a:gd name="T48" fmla="*/ 0 w 486"/>
                <a:gd name="T49" fmla="*/ 61 h 488"/>
                <a:gd name="T50" fmla="*/ 4 w 486"/>
                <a:gd name="T51" fmla="*/ 41 h 488"/>
                <a:gd name="T52" fmla="*/ 12 w 486"/>
                <a:gd name="T53" fmla="*/ 25 h 488"/>
                <a:gd name="T54" fmla="*/ 26 w 486"/>
                <a:gd name="T55" fmla="*/ 11 h 488"/>
                <a:gd name="T56" fmla="*/ 42 w 486"/>
                <a:gd name="T57" fmla="*/ 3 h 488"/>
                <a:gd name="T58" fmla="*/ 61 w 486"/>
                <a:gd name="T5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6" h="488">
                  <a:moveTo>
                    <a:pt x="61" y="0"/>
                  </a:moveTo>
                  <a:lnTo>
                    <a:pt x="80" y="3"/>
                  </a:lnTo>
                  <a:lnTo>
                    <a:pt x="96" y="11"/>
                  </a:lnTo>
                  <a:lnTo>
                    <a:pt x="110" y="25"/>
                  </a:lnTo>
                  <a:lnTo>
                    <a:pt x="118" y="41"/>
                  </a:lnTo>
                  <a:lnTo>
                    <a:pt x="122" y="61"/>
                  </a:lnTo>
                  <a:lnTo>
                    <a:pt x="122" y="366"/>
                  </a:lnTo>
                  <a:lnTo>
                    <a:pt x="425" y="366"/>
                  </a:lnTo>
                  <a:lnTo>
                    <a:pt x="444" y="369"/>
                  </a:lnTo>
                  <a:lnTo>
                    <a:pt x="460" y="377"/>
                  </a:lnTo>
                  <a:lnTo>
                    <a:pt x="474" y="390"/>
                  </a:lnTo>
                  <a:lnTo>
                    <a:pt x="482" y="407"/>
                  </a:lnTo>
                  <a:lnTo>
                    <a:pt x="486" y="427"/>
                  </a:lnTo>
                  <a:lnTo>
                    <a:pt x="482" y="446"/>
                  </a:lnTo>
                  <a:lnTo>
                    <a:pt x="474" y="462"/>
                  </a:lnTo>
                  <a:lnTo>
                    <a:pt x="460" y="475"/>
                  </a:lnTo>
                  <a:lnTo>
                    <a:pt x="444" y="484"/>
                  </a:lnTo>
                  <a:lnTo>
                    <a:pt x="425" y="488"/>
                  </a:lnTo>
                  <a:lnTo>
                    <a:pt x="61" y="488"/>
                  </a:lnTo>
                  <a:lnTo>
                    <a:pt x="42" y="484"/>
                  </a:lnTo>
                  <a:lnTo>
                    <a:pt x="26" y="475"/>
                  </a:lnTo>
                  <a:lnTo>
                    <a:pt x="12" y="462"/>
                  </a:lnTo>
                  <a:lnTo>
                    <a:pt x="4" y="446"/>
                  </a:lnTo>
                  <a:lnTo>
                    <a:pt x="0" y="427"/>
                  </a:lnTo>
                  <a:lnTo>
                    <a:pt x="0" y="61"/>
                  </a:lnTo>
                  <a:lnTo>
                    <a:pt x="4" y="41"/>
                  </a:lnTo>
                  <a:lnTo>
                    <a:pt x="12" y="25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330"/>
            <p:cNvSpPr>
              <a:spLocks noEditPoints="1"/>
            </p:cNvSpPr>
            <p:nvPr/>
          </p:nvSpPr>
          <p:spPr bwMode="auto">
            <a:xfrm>
              <a:off x="2568575" y="4252913"/>
              <a:ext cx="577850" cy="511175"/>
            </a:xfrm>
            <a:custGeom>
              <a:avLst/>
              <a:gdLst>
                <a:gd name="T0" fmla="*/ 1696 w 3640"/>
                <a:gd name="T1" fmla="*/ 549 h 3229"/>
                <a:gd name="T2" fmla="*/ 1914 w 3640"/>
                <a:gd name="T3" fmla="*/ 853 h 3229"/>
                <a:gd name="T4" fmla="*/ 3519 w 3640"/>
                <a:gd name="T5" fmla="*/ 853 h 3229"/>
                <a:gd name="T6" fmla="*/ 3519 w 3640"/>
                <a:gd name="T7" fmla="*/ 549 h 3229"/>
                <a:gd name="T8" fmla="*/ 1696 w 3640"/>
                <a:gd name="T9" fmla="*/ 549 h 3229"/>
                <a:gd name="T10" fmla="*/ 0 w 3640"/>
                <a:gd name="T11" fmla="*/ 0 h 3229"/>
                <a:gd name="T12" fmla="*/ 1305 w 3640"/>
                <a:gd name="T13" fmla="*/ 0 h 3229"/>
                <a:gd name="T14" fmla="*/ 1324 w 3640"/>
                <a:gd name="T15" fmla="*/ 26 h 3229"/>
                <a:gd name="T16" fmla="*/ 1324 w 3640"/>
                <a:gd name="T17" fmla="*/ 26 h 3229"/>
                <a:gd name="T18" fmla="*/ 1609 w 3640"/>
                <a:gd name="T19" fmla="*/ 427 h 3229"/>
                <a:gd name="T20" fmla="*/ 3640 w 3640"/>
                <a:gd name="T21" fmla="*/ 427 h 3229"/>
                <a:gd name="T22" fmla="*/ 3640 w 3640"/>
                <a:gd name="T23" fmla="*/ 1767 h 3229"/>
                <a:gd name="T24" fmla="*/ 3519 w 3640"/>
                <a:gd name="T25" fmla="*/ 1767 h 3229"/>
                <a:gd name="T26" fmla="*/ 3519 w 3640"/>
                <a:gd name="T27" fmla="*/ 975 h 3229"/>
                <a:gd name="T28" fmla="*/ 1881 w 3640"/>
                <a:gd name="T29" fmla="*/ 975 h 3229"/>
                <a:gd name="T30" fmla="*/ 1881 w 3640"/>
                <a:gd name="T31" fmla="*/ 973 h 3229"/>
                <a:gd name="T32" fmla="*/ 1866 w 3640"/>
                <a:gd name="T33" fmla="*/ 971 h 3229"/>
                <a:gd name="T34" fmla="*/ 1853 w 3640"/>
                <a:gd name="T35" fmla="*/ 966 h 3229"/>
                <a:gd name="T36" fmla="*/ 1841 w 3640"/>
                <a:gd name="T37" fmla="*/ 958 h 3229"/>
                <a:gd name="T38" fmla="*/ 1831 w 3640"/>
                <a:gd name="T39" fmla="*/ 947 h 3229"/>
                <a:gd name="T40" fmla="*/ 1546 w 3640"/>
                <a:gd name="T41" fmla="*/ 549 h 3229"/>
                <a:gd name="T42" fmla="*/ 1546 w 3640"/>
                <a:gd name="T43" fmla="*/ 549 h 3229"/>
                <a:gd name="T44" fmla="*/ 1243 w 3640"/>
                <a:gd name="T45" fmla="*/ 122 h 3229"/>
                <a:gd name="T46" fmla="*/ 121 w 3640"/>
                <a:gd name="T47" fmla="*/ 122 h 3229"/>
                <a:gd name="T48" fmla="*/ 121 w 3640"/>
                <a:gd name="T49" fmla="*/ 3107 h 3229"/>
                <a:gd name="T50" fmla="*/ 2123 w 3640"/>
                <a:gd name="T51" fmla="*/ 3107 h 3229"/>
                <a:gd name="T52" fmla="*/ 2123 w 3640"/>
                <a:gd name="T53" fmla="*/ 3229 h 3229"/>
                <a:gd name="T54" fmla="*/ 0 w 3640"/>
                <a:gd name="T55" fmla="*/ 3229 h 3229"/>
                <a:gd name="T56" fmla="*/ 0 w 3640"/>
                <a:gd name="T57" fmla="*/ 0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29"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6"/>
                  </a:lnTo>
                  <a:lnTo>
                    <a:pt x="1324" y="26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767"/>
                  </a:lnTo>
                  <a:lnTo>
                    <a:pt x="3519" y="1767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07"/>
                  </a:lnTo>
                  <a:lnTo>
                    <a:pt x="2123" y="3107"/>
                  </a:lnTo>
                  <a:lnTo>
                    <a:pt x="2123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8" name="Group 807"/>
          <p:cNvGrpSpPr/>
          <p:nvPr/>
        </p:nvGrpSpPr>
        <p:grpSpPr>
          <a:xfrm>
            <a:off x="1592726" y="4252913"/>
            <a:ext cx="577850" cy="511175"/>
            <a:chOff x="1550988" y="4252913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8" name="Freeform 335"/>
            <p:cNvSpPr>
              <a:spLocks noEditPoints="1"/>
            </p:cNvSpPr>
            <p:nvPr/>
          </p:nvSpPr>
          <p:spPr bwMode="auto">
            <a:xfrm>
              <a:off x="1933576" y="4578350"/>
              <a:ext cx="176213" cy="176213"/>
            </a:xfrm>
            <a:custGeom>
              <a:avLst/>
              <a:gdLst>
                <a:gd name="T0" fmla="*/ 204 w 1107"/>
                <a:gd name="T1" fmla="*/ 206 h 1112"/>
                <a:gd name="T2" fmla="*/ 411 w 1107"/>
                <a:gd name="T3" fmla="*/ 768 h 1112"/>
                <a:gd name="T4" fmla="*/ 529 w 1107"/>
                <a:gd name="T5" fmla="*/ 531 h 1112"/>
                <a:gd name="T6" fmla="*/ 765 w 1107"/>
                <a:gd name="T7" fmla="*/ 413 h 1112"/>
                <a:gd name="T8" fmla="*/ 204 w 1107"/>
                <a:gd name="T9" fmla="*/ 206 h 1112"/>
                <a:gd name="T10" fmla="*/ 0 w 1107"/>
                <a:gd name="T11" fmla="*/ 0 h 1112"/>
                <a:gd name="T12" fmla="*/ 1070 w 1107"/>
                <a:gd name="T13" fmla="*/ 396 h 1112"/>
                <a:gd name="T14" fmla="*/ 676 w 1107"/>
                <a:gd name="T15" fmla="*/ 593 h 1112"/>
                <a:gd name="T16" fmla="*/ 1089 w 1107"/>
                <a:gd name="T17" fmla="*/ 1008 h 1112"/>
                <a:gd name="T18" fmla="*/ 1099 w 1107"/>
                <a:gd name="T19" fmla="*/ 1021 h 1112"/>
                <a:gd name="T20" fmla="*/ 1104 w 1107"/>
                <a:gd name="T21" fmla="*/ 1035 h 1112"/>
                <a:gd name="T22" fmla="*/ 1107 w 1107"/>
                <a:gd name="T23" fmla="*/ 1051 h 1112"/>
                <a:gd name="T24" fmla="*/ 1104 w 1107"/>
                <a:gd name="T25" fmla="*/ 1066 h 1112"/>
                <a:gd name="T26" fmla="*/ 1099 w 1107"/>
                <a:gd name="T27" fmla="*/ 1081 h 1112"/>
                <a:gd name="T28" fmla="*/ 1089 w 1107"/>
                <a:gd name="T29" fmla="*/ 1094 h 1112"/>
                <a:gd name="T30" fmla="*/ 1076 w 1107"/>
                <a:gd name="T31" fmla="*/ 1104 h 1112"/>
                <a:gd name="T32" fmla="*/ 1061 w 1107"/>
                <a:gd name="T33" fmla="*/ 1109 h 1112"/>
                <a:gd name="T34" fmla="*/ 1046 w 1107"/>
                <a:gd name="T35" fmla="*/ 1112 h 1112"/>
                <a:gd name="T36" fmla="*/ 1031 w 1107"/>
                <a:gd name="T37" fmla="*/ 1109 h 1112"/>
                <a:gd name="T38" fmla="*/ 1016 w 1107"/>
                <a:gd name="T39" fmla="*/ 1104 h 1112"/>
                <a:gd name="T40" fmla="*/ 1003 w 1107"/>
                <a:gd name="T41" fmla="*/ 1094 h 1112"/>
                <a:gd name="T42" fmla="*/ 590 w 1107"/>
                <a:gd name="T43" fmla="*/ 680 h 1112"/>
                <a:gd name="T44" fmla="*/ 394 w 1107"/>
                <a:gd name="T45" fmla="*/ 1074 h 1112"/>
                <a:gd name="T46" fmla="*/ 0 w 1107"/>
                <a:gd name="T47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7" h="1112">
                  <a:moveTo>
                    <a:pt x="204" y="206"/>
                  </a:moveTo>
                  <a:lnTo>
                    <a:pt x="411" y="768"/>
                  </a:lnTo>
                  <a:lnTo>
                    <a:pt x="529" y="531"/>
                  </a:lnTo>
                  <a:lnTo>
                    <a:pt x="765" y="413"/>
                  </a:lnTo>
                  <a:lnTo>
                    <a:pt x="204" y="206"/>
                  </a:lnTo>
                  <a:close/>
                  <a:moveTo>
                    <a:pt x="0" y="0"/>
                  </a:moveTo>
                  <a:lnTo>
                    <a:pt x="1070" y="396"/>
                  </a:lnTo>
                  <a:lnTo>
                    <a:pt x="676" y="593"/>
                  </a:lnTo>
                  <a:lnTo>
                    <a:pt x="1089" y="1008"/>
                  </a:lnTo>
                  <a:lnTo>
                    <a:pt x="1099" y="1021"/>
                  </a:lnTo>
                  <a:lnTo>
                    <a:pt x="1104" y="1035"/>
                  </a:lnTo>
                  <a:lnTo>
                    <a:pt x="1107" y="1051"/>
                  </a:lnTo>
                  <a:lnTo>
                    <a:pt x="1104" y="1066"/>
                  </a:lnTo>
                  <a:lnTo>
                    <a:pt x="1099" y="1081"/>
                  </a:lnTo>
                  <a:lnTo>
                    <a:pt x="1089" y="1094"/>
                  </a:lnTo>
                  <a:lnTo>
                    <a:pt x="1076" y="1104"/>
                  </a:lnTo>
                  <a:lnTo>
                    <a:pt x="1061" y="1109"/>
                  </a:lnTo>
                  <a:lnTo>
                    <a:pt x="1046" y="1112"/>
                  </a:lnTo>
                  <a:lnTo>
                    <a:pt x="1031" y="1109"/>
                  </a:lnTo>
                  <a:lnTo>
                    <a:pt x="1016" y="1104"/>
                  </a:lnTo>
                  <a:lnTo>
                    <a:pt x="1003" y="1094"/>
                  </a:lnTo>
                  <a:lnTo>
                    <a:pt x="590" y="680"/>
                  </a:lnTo>
                  <a:lnTo>
                    <a:pt x="394" y="10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336"/>
            <p:cNvSpPr>
              <a:spLocks noEditPoints="1"/>
            </p:cNvSpPr>
            <p:nvPr/>
          </p:nvSpPr>
          <p:spPr bwMode="auto">
            <a:xfrm>
              <a:off x="1550988" y="4252913"/>
              <a:ext cx="577850" cy="511175"/>
            </a:xfrm>
            <a:custGeom>
              <a:avLst/>
              <a:gdLst>
                <a:gd name="T0" fmla="*/ 1696 w 3640"/>
                <a:gd name="T1" fmla="*/ 549 h 3229"/>
                <a:gd name="T2" fmla="*/ 1914 w 3640"/>
                <a:gd name="T3" fmla="*/ 853 h 3229"/>
                <a:gd name="T4" fmla="*/ 3519 w 3640"/>
                <a:gd name="T5" fmla="*/ 853 h 3229"/>
                <a:gd name="T6" fmla="*/ 3519 w 3640"/>
                <a:gd name="T7" fmla="*/ 549 h 3229"/>
                <a:gd name="T8" fmla="*/ 1696 w 3640"/>
                <a:gd name="T9" fmla="*/ 549 h 3229"/>
                <a:gd name="T10" fmla="*/ 0 w 3640"/>
                <a:gd name="T11" fmla="*/ 0 h 3229"/>
                <a:gd name="T12" fmla="*/ 1305 w 3640"/>
                <a:gd name="T13" fmla="*/ 0 h 3229"/>
                <a:gd name="T14" fmla="*/ 1324 w 3640"/>
                <a:gd name="T15" fmla="*/ 26 h 3229"/>
                <a:gd name="T16" fmla="*/ 1324 w 3640"/>
                <a:gd name="T17" fmla="*/ 26 h 3229"/>
                <a:gd name="T18" fmla="*/ 1609 w 3640"/>
                <a:gd name="T19" fmla="*/ 427 h 3229"/>
                <a:gd name="T20" fmla="*/ 3640 w 3640"/>
                <a:gd name="T21" fmla="*/ 427 h 3229"/>
                <a:gd name="T22" fmla="*/ 3640 w 3640"/>
                <a:gd name="T23" fmla="*/ 2071 h 3229"/>
                <a:gd name="T24" fmla="*/ 3519 w 3640"/>
                <a:gd name="T25" fmla="*/ 2071 h 3229"/>
                <a:gd name="T26" fmla="*/ 3519 w 3640"/>
                <a:gd name="T27" fmla="*/ 975 h 3229"/>
                <a:gd name="T28" fmla="*/ 1881 w 3640"/>
                <a:gd name="T29" fmla="*/ 975 h 3229"/>
                <a:gd name="T30" fmla="*/ 1881 w 3640"/>
                <a:gd name="T31" fmla="*/ 973 h 3229"/>
                <a:gd name="T32" fmla="*/ 1866 w 3640"/>
                <a:gd name="T33" fmla="*/ 971 h 3229"/>
                <a:gd name="T34" fmla="*/ 1853 w 3640"/>
                <a:gd name="T35" fmla="*/ 966 h 3229"/>
                <a:gd name="T36" fmla="*/ 1841 w 3640"/>
                <a:gd name="T37" fmla="*/ 958 h 3229"/>
                <a:gd name="T38" fmla="*/ 1831 w 3640"/>
                <a:gd name="T39" fmla="*/ 947 h 3229"/>
                <a:gd name="T40" fmla="*/ 1546 w 3640"/>
                <a:gd name="T41" fmla="*/ 549 h 3229"/>
                <a:gd name="T42" fmla="*/ 1546 w 3640"/>
                <a:gd name="T43" fmla="*/ 549 h 3229"/>
                <a:gd name="T44" fmla="*/ 1243 w 3640"/>
                <a:gd name="T45" fmla="*/ 122 h 3229"/>
                <a:gd name="T46" fmla="*/ 121 w 3640"/>
                <a:gd name="T47" fmla="*/ 122 h 3229"/>
                <a:gd name="T48" fmla="*/ 121 w 3640"/>
                <a:gd name="T49" fmla="*/ 3107 h 3229"/>
                <a:gd name="T50" fmla="*/ 2305 w 3640"/>
                <a:gd name="T51" fmla="*/ 3107 h 3229"/>
                <a:gd name="T52" fmla="*/ 2305 w 3640"/>
                <a:gd name="T53" fmla="*/ 3229 h 3229"/>
                <a:gd name="T54" fmla="*/ 0 w 3640"/>
                <a:gd name="T55" fmla="*/ 3229 h 3229"/>
                <a:gd name="T56" fmla="*/ 0 w 3640"/>
                <a:gd name="T57" fmla="*/ 0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29"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6"/>
                  </a:lnTo>
                  <a:lnTo>
                    <a:pt x="1324" y="26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071"/>
                  </a:lnTo>
                  <a:lnTo>
                    <a:pt x="3519" y="2071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07"/>
                  </a:lnTo>
                  <a:lnTo>
                    <a:pt x="2305" y="3107"/>
                  </a:lnTo>
                  <a:lnTo>
                    <a:pt x="2305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4" name="Group 813"/>
          <p:cNvGrpSpPr/>
          <p:nvPr/>
        </p:nvGrpSpPr>
        <p:grpSpPr>
          <a:xfrm>
            <a:off x="657232" y="4252913"/>
            <a:ext cx="577850" cy="511175"/>
            <a:chOff x="730250" y="4252913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2" name="Freeform 341"/>
            <p:cNvSpPr>
              <a:spLocks noEditPoints="1"/>
            </p:cNvSpPr>
            <p:nvPr/>
          </p:nvSpPr>
          <p:spPr bwMode="auto">
            <a:xfrm>
              <a:off x="1085850" y="4513263"/>
              <a:ext cx="193675" cy="250825"/>
            </a:xfrm>
            <a:custGeom>
              <a:avLst/>
              <a:gdLst>
                <a:gd name="T0" fmla="*/ 460 w 1213"/>
                <a:gd name="T1" fmla="*/ 907 h 1584"/>
                <a:gd name="T2" fmla="*/ 344 w 1213"/>
                <a:gd name="T3" fmla="*/ 1019 h 1584"/>
                <a:gd name="T4" fmla="*/ 269 w 1213"/>
                <a:gd name="T5" fmla="*/ 1158 h 1584"/>
                <a:gd name="T6" fmla="*/ 242 w 1213"/>
                <a:gd name="T7" fmla="*/ 1318 h 1584"/>
                <a:gd name="T8" fmla="*/ 970 w 1213"/>
                <a:gd name="T9" fmla="*/ 1318 h 1584"/>
                <a:gd name="T10" fmla="*/ 944 w 1213"/>
                <a:gd name="T11" fmla="*/ 1158 h 1584"/>
                <a:gd name="T12" fmla="*/ 869 w 1213"/>
                <a:gd name="T13" fmla="*/ 1019 h 1584"/>
                <a:gd name="T14" fmla="*/ 753 w 1213"/>
                <a:gd name="T15" fmla="*/ 907 h 1584"/>
                <a:gd name="T16" fmla="*/ 558 w 1213"/>
                <a:gd name="T17" fmla="*/ 853 h 1584"/>
                <a:gd name="T18" fmla="*/ 246 w 1213"/>
                <a:gd name="T19" fmla="*/ 320 h 1584"/>
                <a:gd name="T20" fmla="*/ 289 w 1213"/>
                <a:gd name="T21" fmla="*/ 474 h 1584"/>
                <a:gd name="T22" fmla="*/ 378 w 1213"/>
                <a:gd name="T23" fmla="*/ 606 h 1584"/>
                <a:gd name="T24" fmla="*/ 507 w 1213"/>
                <a:gd name="T25" fmla="*/ 705 h 1584"/>
                <a:gd name="T26" fmla="*/ 706 w 1213"/>
                <a:gd name="T27" fmla="*/ 705 h 1584"/>
                <a:gd name="T28" fmla="*/ 835 w 1213"/>
                <a:gd name="T29" fmla="*/ 606 h 1584"/>
                <a:gd name="T30" fmla="*/ 924 w 1213"/>
                <a:gd name="T31" fmla="*/ 474 h 1584"/>
                <a:gd name="T32" fmla="*/ 967 w 1213"/>
                <a:gd name="T33" fmla="*/ 320 h 1584"/>
                <a:gd name="T34" fmla="*/ 242 w 1213"/>
                <a:gd name="T35" fmla="*/ 122 h 1584"/>
                <a:gd name="T36" fmla="*/ 1171 w 1213"/>
                <a:gd name="T37" fmla="*/ 3 h 1584"/>
                <a:gd name="T38" fmla="*/ 1210 w 1213"/>
                <a:gd name="T39" fmla="*/ 41 h 1584"/>
                <a:gd name="T40" fmla="*/ 1201 w 1213"/>
                <a:gd name="T41" fmla="*/ 96 h 1584"/>
                <a:gd name="T42" fmla="*/ 1152 w 1213"/>
                <a:gd name="T43" fmla="*/ 122 h 1584"/>
                <a:gd name="T44" fmla="*/ 1089 w 1213"/>
                <a:gd name="T45" fmla="*/ 323 h 1584"/>
                <a:gd name="T46" fmla="*/ 1050 w 1213"/>
                <a:gd name="T47" fmla="*/ 489 h 1584"/>
                <a:gd name="T48" fmla="*/ 967 w 1213"/>
                <a:gd name="T49" fmla="*/ 637 h 1584"/>
                <a:gd name="T50" fmla="*/ 847 w 1213"/>
                <a:gd name="T51" fmla="*/ 759 h 1584"/>
                <a:gd name="T52" fmla="*/ 890 w 1213"/>
                <a:gd name="T53" fmla="*/ 862 h 1584"/>
                <a:gd name="T54" fmla="*/ 999 w 1213"/>
                <a:gd name="T55" fmla="*/ 993 h 1584"/>
                <a:gd name="T56" fmla="*/ 1067 w 1213"/>
                <a:gd name="T57" fmla="*/ 1147 h 1584"/>
                <a:gd name="T58" fmla="*/ 1092 w 1213"/>
                <a:gd name="T59" fmla="*/ 1318 h 1584"/>
                <a:gd name="T60" fmla="*/ 1171 w 1213"/>
                <a:gd name="T61" fmla="*/ 1465 h 1584"/>
                <a:gd name="T62" fmla="*/ 1210 w 1213"/>
                <a:gd name="T63" fmla="*/ 1503 h 1584"/>
                <a:gd name="T64" fmla="*/ 1201 w 1213"/>
                <a:gd name="T65" fmla="*/ 1558 h 1584"/>
                <a:gd name="T66" fmla="*/ 1152 w 1213"/>
                <a:gd name="T67" fmla="*/ 1584 h 1584"/>
                <a:gd name="T68" fmla="*/ 25 w 1213"/>
                <a:gd name="T69" fmla="*/ 1571 h 1584"/>
                <a:gd name="T70" fmla="*/ 0 w 1213"/>
                <a:gd name="T71" fmla="*/ 1523 h 1584"/>
                <a:gd name="T72" fmla="*/ 25 w 1213"/>
                <a:gd name="T73" fmla="*/ 1473 h 1584"/>
                <a:gd name="T74" fmla="*/ 121 w 1213"/>
                <a:gd name="T75" fmla="*/ 1462 h 1584"/>
                <a:gd name="T76" fmla="*/ 132 w 1213"/>
                <a:gd name="T77" fmla="*/ 1203 h 1584"/>
                <a:gd name="T78" fmla="*/ 186 w 1213"/>
                <a:gd name="T79" fmla="*/ 1042 h 1584"/>
                <a:gd name="T80" fmla="*/ 282 w 1213"/>
                <a:gd name="T81" fmla="*/ 903 h 1584"/>
                <a:gd name="T82" fmla="*/ 414 w 1213"/>
                <a:gd name="T83" fmla="*/ 792 h 1584"/>
                <a:gd name="T84" fmla="*/ 282 w 1213"/>
                <a:gd name="T85" fmla="*/ 681 h 1584"/>
                <a:gd name="T86" fmla="*/ 186 w 1213"/>
                <a:gd name="T87" fmla="*/ 541 h 1584"/>
                <a:gd name="T88" fmla="*/ 132 w 1213"/>
                <a:gd name="T89" fmla="*/ 381 h 1584"/>
                <a:gd name="T90" fmla="*/ 121 w 1213"/>
                <a:gd name="T91" fmla="*/ 122 h 1584"/>
                <a:gd name="T92" fmla="*/ 25 w 1213"/>
                <a:gd name="T93" fmla="*/ 110 h 1584"/>
                <a:gd name="T94" fmla="*/ 0 w 1213"/>
                <a:gd name="T95" fmla="*/ 61 h 1584"/>
                <a:gd name="T96" fmla="*/ 25 w 1213"/>
                <a:gd name="T97" fmla="*/ 11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3" h="1584">
                  <a:moveTo>
                    <a:pt x="558" y="853"/>
                  </a:moveTo>
                  <a:lnTo>
                    <a:pt x="507" y="877"/>
                  </a:lnTo>
                  <a:lnTo>
                    <a:pt x="460" y="907"/>
                  </a:lnTo>
                  <a:lnTo>
                    <a:pt x="417" y="940"/>
                  </a:lnTo>
                  <a:lnTo>
                    <a:pt x="378" y="978"/>
                  </a:lnTo>
                  <a:lnTo>
                    <a:pt x="344" y="1019"/>
                  </a:lnTo>
                  <a:lnTo>
                    <a:pt x="314" y="1062"/>
                  </a:lnTo>
                  <a:lnTo>
                    <a:pt x="289" y="1110"/>
                  </a:lnTo>
                  <a:lnTo>
                    <a:pt x="269" y="1158"/>
                  </a:lnTo>
                  <a:lnTo>
                    <a:pt x="254" y="1210"/>
                  </a:lnTo>
                  <a:lnTo>
                    <a:pt x="246" y="1264"/>
                  </a:lnTo>
                  <a:lnTo>
                    <a:pt x="242" y="1318"/>
                  </a:lnTo>
                  <a:lnTo>
                    <a:pt x="242" y="1462"/>
                  </a:lnTo>
                  <a:lnTo>
                    <a:pt x="970" y="1462"/>
                  </a:lnTo>
                  <a:lnTo>
                    <a:pt x="970" y="1318"/>
                  </a:lnTo>
                  <a:lnTo>
                    <a:pt x="967" y="1264"/>
                  </a:lnTo>
                  <a:lnTo>
                    <a:pt x="958" y="1210"/>
                  </a:lnTo>
                  <a:lnTo>
                    <a:pt x="944" y="1158"/>
                  </a:lnTo>
                  <a:lnTo>
                    <a:pt x="924" y="1110"/>
                  </a:lnTo>
                  <a:lnTo>
                    <a:pt x="899" y="1062"/>
                  </a:lnTo>
                  <a:lnTo>
                    <a:pt x="869" y="1019"/>
                  </a:lnTo>
                  <a:lnTo>
                    <a:pt x="835" y="978"/>
                  </a:lnTo>
                  <a:lnTo>
                    <a:pt x="796" y="940"/>
                  </a:lnTo>
                  <a:lnTo>
                    <a:pt x="753" y="907"/>
                  </a:lnTo>
                  <a:lnTo>
                    <a:pt x="706" y="877"/>
                  </a:lnTo>
                  <a:lnTo>
                    <a:pt x="655" y="853"/>
                  </a:lnTo>
                  <a:lnTo>
                    <a:pt x="558" y="853"/>
                  </a:lnTo>
                  <a:close/>
                  <a:moveTo>
                    <a:pt x="242" y="122"/>
                  </a:moveTo>
                  <a:lnTo>
                    <a:pt x="242" y="266"/>
                  </a:lnTo>
                  <a:lnTo>
                    <a:pt x="246" y="320"/>
                  </a:lnTo>
                  <a:lnTo>
                    <a:pt x="254" y="373"/>
                  </a:lnTo>
                  <a:lnTo>
                    <a:pt x="269" y="424"/>
                  </a:lnTo>
                  <a:lnTo>
                    <a:pt x="289" y="474"/>
                  </a:lnTo>
                  <a:lnTo>
                    <a:pt x="314" y="520"/>
                  </a:lnTo>
                  <a:lnTo>
                    <a:pt x="344" y="565"/>
                  </a:lnTo>
                  <a:lnTo>
                    <a:pt x="378" y="606"/>
                  </a:lnTo>
                  <a:lnTo>
                    <a:pt x="417" y="643"/>
                  </a:lnTo>
                  <a:lnTo>
                    <a:pt x="460" y="677"/>
                  </a:lnTo>
                  <a:lnTo>
                    <a:pt x="507" y="705"/>
                  </a:lnTo>
                  <a:lnTo>
                    <a:pt x="558" y="731"/>
                  </a:lnTo>
                  <a:lnTo>
                    <a:pt x="655" y="731"/>
                  </a:lnTo>
                  <a:lnTo>
                    <a:pt x="706" y="705"/>
                  </a:lnTo>
                  <a:lnTo>
                    <a:pt x="753" y="677"/>
                  </a:lnTo>
                  <a:lnTo>
                    <a:pt x="796" y="643"/>
                  </a:lnTo>
                  <a:lnTo>
                    <a:pt x="835" y="606"/>
                  </a:lnTo>
                  <a:lnTo>
                    <a:pt x="869" y="565"/>
                  </a:lnTo>
                  <a:lnTo>
                    <a:pt x="899" y="520"/>
                  </a:lnTo>
                  <a:lnTo>
                    <a:pt x="924" y="474"/>
                  </a:lnTo>
                  <a:lnTo>
                    <a:pt x="944" y="424"/>
                  </a:lnTo>
                  <a:lnTo>
                    <a:pt x="958" y="373"/>
                  </a:lnTo>
                  <a:lnTo>
                    <a:pt x="967" y="320"/>
                  </a:lnTo>
                  <a:lnTo>
                    <a:pt x="970" y="266"/>
                  </a:lnTo>
                  <a:lnTo>
                    <a:pt x="970" y="122"/>
                  </a:lnTo>
                  <a:lnTo>
                    <a:pt x="242" y="122"/>
                  </a:lnTo>
                  <a:close/>
                  <a:moveTo>
                    <a:pt x="60" y="0"/>
                  </a:moveTo>
                  <a:lnTo>
                    <a:pt x="1152" y="0"/>
                  </a:lnTo>
                  <a:lnTo>
                    <a:pt x="1171" y="3"/>
                  </a:lnTo>
                  <a:lnTo>
                    <a:pt x="1189" y="11"/>
                  </a:lnTo>
                  <a:lnTo>
                    <a:pt x="1201" y="24"/>
                  </a:lnTo>
                  <a:lnTo>
                    <a:pt x="1210" y="41"/>
                  </a:lnTo>
                  <a:lnTo>
                    <a:pt x="1213" y="61"/>
                  </a:lnTo>
                  <a:lnTo>
                    <a:pt x="1210" y="80"/>
                  </a:lnTo>
                  <a:lnTo>
                    <a:pt x="1201" y="96"/>
                  </a:lnTo>
                  <a:lnTo>
                    <a:pt x="1189" y="110"/>
                  </a:lnTo>
                  <a:lnTo>
                    <a:pt x="1171" y="118"/>
                  </a:lnTo>
                  <a:lnTo>
                    <a:pt x="1152" y="122"/>
                  </a:lnTo>
                  <a:lnTo>
                    <a:pt x="1092" y="122"/>
                  </a:lnTo>
                  <a:lnTo>
                    <a:pt x="1092" y="266"/>
                  </a:lnTo>
                  <a:lnTo>
                    <a:pt x="1089" y="323"/>
                  </a:lnTo>
                  <a:lnTo>
                    <a:pt x="1081" y="381"/>
                  </a:lnTo>
                  <a:lnTo>
                    <a:pt x="1067" y="436"/>
                  </a:lnTo>
                  <a:lnTo>
                    <a:pt x="1050" y="489"/>
                  </a:lnTo>
                  <a:lnTo>
                    <a:pt x="1027" y="541"/>
                  </a:lnTo>
                  <a:lnTo>
                    <a:pt x="999" y="590"/>
                  </a:lnTo>
                  <a:lnTo>
                    <a:pt x="967" y="637"/>
                  </a:lnTo>
                  <a:lnTo>
                    <a:pt x="931" y="681"/>
                  </a:lnTo>
                  <a:lnTo>
                    <a:pt x="890" y="721"/>
                  </a:lnTo>
                  <a:lnTo>
                    <a:pt x="847" y="759"/>
                  </a:lnTo>
                  <a:lnTo>
                    <a:pt x="798" y="792"/>
                  </a:lnTo>
                  <a:lnTo>
                    <a:pt x="847" y="825"/>
                  </a:lnTo>
                  <a:lnTo>
                    <a:pt x="890" y="862"/>
                  </a:lnTo>
                  <a:lnTo>
                    <a:pt x="931" y="903"/>
                  </a:lnTo>
                  <a:lnTo>
                    <a:pt x="967" y="946"/>
                  </a:lnTo>
                  <a:lnTo>
                    <a:pt x="999" y="993"/>
                  </a:lnTo>
                  <a:lnTo>
                    <a:pt x="1027" y="1042"/>
                  </a:lnTo>
                  <a:lnTo>
                    <a:pt x="1050" y="1094"/>
                  </a:lnTo>
                  <a:lnTo>
                    <a:pt x="1067" y="1147"/>
                  </a:lnTo>
                  <a:lnTo>
                    <a:pt x="1081" y="1203"/>
                  </a:lnTo>
                  <a:lnTo>
                    <a:pt x="1089" y="1259"/>
                  </a:lnTo>
                  <a:lnTo>
                    <a:pt x="1092" y="1318"/>
                  </a:lnTo>
                  <a:lnTo>
                    <a:pt x="1092" y="1462"/>
                  </a:lnTo>
                  <a:lnTo>
                    <a:pt x="1152" y="1462"/>
                  </a:lnTo>
                  <a:lnTo>
                    <a:pt x="1171" y="1465"/>
                  </a:lnTo>
                  <a:lnTo>
                    <a:pt x="1189" y="1473"/>
                  </a:lnTo>
                  <a:lnTo>
                    <a:pt x="1201" y="1486"/>
                  </a:lnTo>
                  <a:lnTo>
                    <a:pt x="1210" y="1503"/>
                  </a:lnTo>
                  <a:lnTo>
                    <a:pt x="1213" y="1523"/>
                  </a:lnTo>
                  <a:lnTo>
                    <a:pt x="1210" y="1542"/>
                  </a:lnTo>
                  <a:lnTo>
                    <a:pt x="1201" y="1558"/>
                  </a:lnTo>
                  <a:lnTo>
                    <a:pt x="1189" y="1571"/>
                  </a:lnTo>
                  <a:lnTo>
                    <a:pt x="1171" y="1580"/>
                  </a:lnTo>
                  <a:lnTo>
                    <a:pt x="1152" y="1584"/>
                  </a:lnTo>
                  <a:lnTo>
                    <a:pt x="60" y="1584"/>
                  </a:lnTo>
                  <a:lnTo>
                    <a:pt x="42" y="1580"/>
                  </a:lnTo>
                  <a:lnTo>
                    <a:pt x="25" y="1571"/>
                  </a:lnTo>
                  <a:lnTo>
                    <a:pt x="12" y="1558"/>
                  </a:lnTo>
                  <a:lnTo>
                    <a:pt x="3" y="1542"/>
                  </a:lnTo>
                  <a:lnTo>
                    <a:pt x="0" y="1523"/>
                  </a:lnTo>
                  <a:lnTo>
                    <a:pt x="3" y="1503"/>
                  </a:lnTo>
                  <a:lnTo>
                    <a:pt x="12" y="1486"/>
                  </a:lnTo>
                  <a:lnTo>
                    <a:pt x="25" y="1473"/>
                  </a:lnTo>
                  <a:lnTo>
                    <a:pt x="42" y="1465"/>
                  </a:lnTo>
                  <a:lnTo>
                    <a:pt x="60" y="1462"/>
                  </a:lnTo>
                  <a:lnTo>
                    <a:pt x="121" y="1462"/>
                  </a:lnTo>
                  <a:lnTo>
                    <a:pt x="121" y="1318"/>
                  </a:lnTo>
                  <a:lnTo>
                    <a:pt x="123" y="1259"/>
                  </a:lnTo>
                  <a:lnTo>
                    <a:pt x="132" y="1203"/>
                  </a:lnTo>
                  <a:lnTo>
                    <a:pt x="145" y="1147"/>
                  </a:lnTo>
                  <a:lnTo>
                    <a:pt x="163" y="1094"/>
                  </a:lnTo>
                  <a:lnTo>
                    <a:pt x="186" y="1042"/>
                  </a:lnTo>
                  <a:lnTo>
                    <a:pt x="214" y="993"/>
                  </a:lnTo>
                  <a:lnTo>
                    <a:pt x="246" y="946"/>
                  </a:lnTo>
                  <a:lnTo>
                    <a:pt x="282" y="903"/>
                  </a:lnTo>
                  <a:lnTo>
                    <a:pt x="322" y="862"/>
                  </a:lnTo>
                  <a:lnTo>
                    <a:pt x="366" y="825"/>
                  </a:lnTo>
                  <a:lnTo>
                    <a:pt x="414" y="792"/>
                  </a:lnTo>
                  <a:lnTo>
                    <a:pt x="366" y="759"/>
                  </a:lnTo>
                  <a:lnTo>
                    <a:pt x="322" y="721"/>
                  </a:lnTo>
                  <a:lnTo>
                    <a:pt x="282" y="681"/>
                  </a:lnTo>
                  <a:lnTo>
                    <a:pt x="246" y="637"/>
                  </a:lnTo>
                  <a:lnTo>
                    <a:pt x="214" y="590"/>
                  </a:lnTo>
                  <a:lnTo>
                    <a:pt x="186" y="541"/>
                  </a:lnTo>
                  <a:lnTo>
                    <a:pt x="163" y="489"/>
                  </a:lnTo>
                  <a:lnTo>
                    <a:pt x="145" y="436"/>
                  </a:lnTo>
                  <a:lnTo>
                    <a:pt x="132" y="381"/>
                  </a:lnTo>
                  <a:lnTo>
                    <a:pt x="123" y="323"/>
                  </a:lnTo>
                  <a:lnTo>
                    <a:pt x="121" y="266"/>
                  </a:lnTo>
                  <a:lnTo>
                    <a:pt x="121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342"/>
            <p:cNvSpPr>
              <a:spLocks noEditPoints="1"/>
            </p:cNvSpPr>
            <p:nvPr/>
          </p:nvSpPr>
          <p:spPr bwMode="auto">
            <a:xfrm>
              <a:off x="730250" y="4252913"/>
              <a:ext cx="577850" cy="511175"/>
            </a:xfrm>
            <a:custGeom>
              <a:avLst/>
              <a:gdLst>
                <a:gd name="T0" fmla="*/ 1696 w 3640"/>
                <a:gd name="T1" fmla="*/ 549 h 3229"/>
                <a:gd name="T2" fmla="*/ 1914 w 3640"/>
                <a:gd name="T3" fmla="*/ 853 h 3229"/>
                <a:gd name="T4" fmla="*/ 3519 w 3640"/>
                <a:gd name="T5" fmla="*/ 853 h 3229"/>
                <a:gd name="T6" fmla="*/ 3519 w 3640"/>
                <a:gd name="T7" fmla="*/ 549 h 3229"/>
                <a:gd name="T8" fmla="*/ 1696 w 3640"/>
                <a:gd name="T9" fmla="*/ 549 h 3229"/>
                <a:gd name="T10" fmla="*/ 0 w 3640"/>
                <a:gd name="T11" fmla="*/ 0 h 3229"/>
                <a:gd name="T12" fmla="*/ 1305 w 3640"/>
                <a:gd name="T13" fmla="*/ 0 h 3229"/>
                <a:gd name="T14" fmla="*/ 1324 w 3640"/>
                <a:gd name="T15" fmla="*/ 26 h 3229"/>
                <a:gd name="T16" fmla="*/ 1324 w 3640"/>
                <a:gd name="T17" fmla="*/ 26 h 3229"/>
                <a:gd name="T18" fmla="*/ 1609 w 3640"/>
                <a:gd name="T19" fmla="*/ 427 h 3229"/>
                <a:gd name="T20" fmla="*/ 3640 w 3640"/>
                <a:gd name="T21" fmla="*/ 427 h 3229"/>
                <a:gd name="T22" fmla="*/ 3640 w 3640"/>
                <a:gd name="T23" fmla="*/ 1462 h 3229"/>
                <a:gd name="T24" fmla="*/ 3519 w 3640"/>
                <a:gd name="T25" fmla="*/ 1462 h 3229"/>
                <a:gd name="T26" fmla="*/ 3519 w 3640"/>
                <a:gd name="T27" fmla="*/ 975 h 3229"/>
                <a:gd name="T28" fmla="*/ 1881 w 3640"/>
                <a:gd name="T29" fmla="*/ 975 h 3229"/>
                <a:gd name="T30" fmla="*/ 1881 w 3640"/>
                <a:gd name="T31" fmla="*/ 973 h 3229"/>
                <a:gd name="T32" fmla="*/ 1866 w 3640"/>
                <a:gd name="T33" fmla="*/ 971 h 3229"/>
                <a:gd name="T34" fmla="*/ 1853 w 3640"/>
                <a:gd name="T35" fmla="*/ 966 h 3229"/>
                <a:gd name="T36" fmla="*/ 1841 w 3640"/>
                <a:gd name="T37" fmla="*/ 958 h 3229"/>
                <a:gd name="T38" fmla="*/ 1831 w 3640"/>
                <a:gd name="T39" fmla="*/ 947 h 3229"/>
                <a:gd name="T40" fmla="*/ 1546 w 3640"/>
                <a:gd name="T41" fmla="*/ 549 h 3229"/>
                <a:gd name="T42" fmla="*/ 1546 w 3640"/>
                <a:gd name="T43" fmla="*/ 549 h 3229"/>
                <a:gd name="T44" fmla="*/ 1243 w 3640"/>
                <a:gd name="T45" fmla="*/ 122 h 3229"/>
                <a:gd name="T46" fmla="*/ 121 w 3640"/>
                <a:gd name="T47" fmla="*/ 122 h 3229"/>
                <a:gd name="T48" fmla="*/ 121 w 3640"/>
                <a:gd name="T49" fmla="*/ 3107 h 3229"/>
                <a:gd name="T50" fmla="*/ 1881 w 3640"/>
                <a:gd name="T51" fmla="*/ 3107 h 3229"/>
                <a:gd name="T52" fmla="*/ 1881 w 3640"/>
                <a:gd name="T53" fmla="*/ 3229 h 3229"/>
                <a:gd name="T54" fmla="*/ 0 w 3640"/>
                <a:gd name="T55" fmla="*/ 3229 h 3229"/>
                <a:gd name="T56" fmla="*/ 0 w 3640"/>
                <a:gd name="T57" fmla="*/ 0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29"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6"/>
                  </a:lnTo>
                  <a:lnTo>
                    <a:pt x="1324" y="26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462"/>
                  </a:lnTo>
                  <a:lnTo>
                    <a:pt x="3519" y="1462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07"/>
                  </a:lnTo>
                  <a:lnTo>
                    <a:pt x="1881" y="3107"/>
                  </a:lnTo>
                  <a:lnTo>
                    <a:pt x="1881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1" name="Group 820"/>
          <p:cNvGrpSpPr/>
          <p:nvPr/>
        </p:nvGrpSpPr>
        <p:grpSpPr>
          <a:xfrm>
            <a:off x="10948465" y="3479801"/>
            <a:ext cx="576263" cy="512763"/>
            <a:chOff x="10937875" y="3479801"/>
            <a:chExt cx="576263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9" name="Freeform 347"/>
            <p:cNvSpPr>
              <a:spLocks/>
            </p:cNvSpPr>
            <p:nvPr/>
          </p:nvSpPr>
          <p:spPr bwMode="auto">
            <a:xfrm>
              <a:off x="11245850" y="3740151"/>
              <a:ext cx="258763" cy="252413"/>
            </a:xfrm>
            <a:custGeom>
              <a:avLst/>
              <a:gdLst>
                <a:gd name="T0" fmla="*/ 988 w 1634"/>
                <a:gd name="T1" fmla="*/ 12 h 1588"/>
                <a:gd name="T2" fmla="*/ 1184 w 1634"/>
                <a:gd name="T3" fmla="*/ 77 h 1588"/>
                <a:gd name="T4" fmla="*/ 1353 w 1634"/>
                <a:gd name="T5" fmla="*/ 187 h 1588"/>
                <a:gd name="T6" fmla="*/ 1489 w 1634"/>
                <a:gd name="T7" fmla="*/ 337 h 1588"/>
                <a:gd name="T8" fmla="*/ 1584 w 1634"/>
                <a:gd name="T9" fmla="*/ 518 h 1588"/>
                <a:gd name="T10" fmla="*/ 1630 w 1634"/>
                <a:gd name="T11" fmla="*/ 722 h 1588"/>
                <a:gd name="T12" fmla="*/ 1620 w 1634"/>
                <a:gd name="T13" fmla="*/ 936 h 1588"/>
                <a:gd name="T14" fmla="*/ 1558 w 1634"/>
                <a:gd name="T15" fmla="*/ 1134 h 1588"/>
                <a:gd name="T16" fmla="*/ 1449 w 1634"/>
                <a:gd name="T17" fmla="*/ 1305 h 1588"/>
                <a:gd name="T18" fmla="*/ 1300 w 1634"/>
                <a:gd name="T19" fmla="*/ 1443 h 1588"/>
                <a:gd name="T20" fmla="*/ 1121 w 1634"/>
                <a:gd name="T21" fmla="*/ 1538 h 1588"/>
                <a:gd name="T22" fmla="*/ 919 w 1634"/>
                <a:gd name="T23" fmla="*/ 1585 h 1588"/>
                <a:gd name="T24" fmla="*/ 704 w 1634"/>
                <a:gd name="T25" fmla="*/ 1575 h 1588"/>
                <a:gd name="T26" fmla="*/ 504 w 1634"/>
                <a:gd name="T27" fmla="*/ 1509 h 1588"/>
                <a:gd name="T28" fmla="*/ 330 w 1634"/>
                <a:gd name="T29" fmla="*/ 1395 h 1588"/>
                <a:gd name="T30" fmla="*/ 190 w 1634"/>
                <a:gd name="T31" fmla="*/ 1242 h 1588"/>
                <a:gd name="T32" fmla="*/ 121 w 1634"/>
                <a:gd name="T33" fmla="*/ 1344 h 1588"/>
                <a:gd name="T34" fmla="*/ 484 w 1634"/>
                <a:gd name="T35" fmla="*/ 855 h 1588"/>
                <a:gd name="T36" fmla="*/ 217 w 1634"/>
                <a:gd name="T37" fmla="*/ 1036 h 1588"/>
                <a:gd name="T38" fmla="*/ 308 w 1634"/>
                <a:gd name="T39" fmla="*/ 1197 h 1588"/>
                <a:gd name="T40" fmla="*/ 439 w 1634"/>
                <a:gd name="T41" fmla="*/ 1327 h 1588"/>
                <a:gd name="T42" fmla="*/ 601 w 1634"/>
                <a:gd name="T43" fmla="*/ 1418 h 1588"/>
                <a:gd name="T44" fmla="*/ 783 w 1634"/>
                <a:gd name="T45" fmla="*/ 1463 h 1588"/>
                <a:gd name="T46" fmla="*/ 981 w 1634"/>
                <a:gd name="T47" fmla="*/ 1453 h 1588"/>
                <a:gd name="T48" fmla="*/ 1164 w 1634"/>
                <a:gd name="T49" fmla="*/ 1385 h 1588"/>
                <a:gd name="T50" fmla="*/ 1318 w 1634"/>
                <a:gd name="T51" fmla="*/ 1268 h 1588"/>
                <a:gd name="T52" fmla="*/ 1432 w 1634"/>
                <a:gd name="T53" fmla="*/ 1114 h 1588"/>
                <a:gd name="T54" fmla="*/ 1499 w 1634"/>
                <a:gd name="T55" fmla="*/ 930 h 1588"/>
                <a:gd name="T56" fmla="*/ 1509 w 1634"/>
                <a:gd name="T57" fmla="*/ 725 h 1588"/>
                <a:gd name="T58" fmla="*/ 1460 w 1634"/>
                <a:gd name="T59" fmla="*/ 532 h 1588"/>
                <a:gd name="T60" fmla="*/ 1361 w 1634"/>
                <a:gd name="T61" fmla="*/ 367 h 1588"/>
                <a:gd name="T62" fmla="*/ 1219 w 1634"/>
                <a:gd name="T63" fmla="*/ 237 h 1588"/>
                <a:gd name="T64" fmla="*/ 1045 w 1634"/>
                <a:gd name="T65" fmla="*/ 152 h 1588"/>
                <a:gd name="T66" fmla="*/ 847 w 1634"/>
                <a:gd name="T67" fmla="*/ 122 h 1588"/>
                <a:gd name="T68" fmla="*/ 660 w 1634"/>
                <a:gd name="T69" fmla="*/ 149 h 1588"/>
                <a:gd name="T70" fmla="*/ 490 w 1634"/>
                <a:gd name="T71" fmla="*/ 224 h 1588"/>
                <a:gd name="T72" fmla="*/ 348 w 1634"/>
                <a:gd name="T73" fmla="*/ 345 h 1588"/>
                <a:gd name="T74" fmla="*/ 306 w 1634"/>
                <a:gd name="T75" fmla="*/ 367 h 1588"/>
                <a:gd name="T76" fmla="*/ 263 w 1634"/>
                <a:gd name="T77" fmla="*/ 351 h 1588"/>
                <a:gd name="T78" fmla="*/ 242 w 1634"/>
                <a:gd name="T79" fmla="*/ 309 h 1588"/>
                <a:gd name="T80" fmla="*/ 257 w 1634"/>
                <a:gd name="T81" fmla="*/ 264 h 1588"/>
                <a:gd name="T82" fmla="*/ 406 w 1634"/>
                <a:gd name="T83" fmla="*/ 133 h 1588"/>
                <a:gd name="T84" fmla="*/ 583 w 1634"/>
                <a:gd name="T85" fmla="*/ 44 h 1588"/>
                <a:gd name="T86" fmla="*/ 779 w 1634"/>
                <a:gd name="T87" fmla="*/ 2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4" h="1588">
                  <a:moveTo>
                    <a:pt x="847" y="0"/>
                  </a:moveTo>
                  <a:lnTo>
                    <a:pt x="919" y="3"/>
                  </a:lnTo>
                  <a:lnTo>
                    <a:pt x="988" y="12"/>
                  </a:lnTo>
                  <a:lnTo>
                    <a:pt x="1056" y="28"/>
                  </a:lnTo>
                  <a:lnTo>
                    <a:pt x="1121" y="50"/>
                  </a:lnTo>
                  <a:lnTo>
                    <a:pt x="1184" y="77"/>
                  </a:lnTo>
                  <a:lnTo>
                    <a:pt x="1244" y="109"/>
                  </a:lnTo>
                  <a:lnTo>
                    <a:pt x="1300" y="146"/>
                  </a:lnTo>
                  <a:lnTo>
                    <a:pt x="1353" y="187"/>
                  </a:lnTo>
                  <a:lnTo>
                    <a:pt x="1403" y="232"/>
                  </a:lnTo>
                  <a:lnTo>
                    <a:pt x="1449" y="282"/>
                  </a:lnTo>
                  <a:lnTo>
                    <a:pt x="1489" y="337"/>
                  </a:lnTo>
                  <a:lnTo>
                    <a:pt x="1526" y="393"/>
                  </a:lnTo>
                  <a:lnTo>
                    <a:pt x="1558" y="454"/>
                  </a:lnTo>
                  <a:lnTo>
                    <a:pt x="1584" y="518"/>
                  </a:lnTo>
                  <a:lnTo>
                    <a:pt x="1605" y="583"/>
                  </a:lnTo>
                  <a:lnTo>
                    <a:pt x="1620" y="651"/>
                  </a:lnTo>
                  <a:lnTo>
                    <a:pt x="1630" y="722"/>
                  </a:lnTo>
                  <a:lnTo>
                    <a:pt x="1634" y="794"/>
                  </a:lnTo>
                  <a:lnTo>
                    <a:pt x="1630" y="866"/>
                  </a:lnTo>
                  <a:lnTo>
                    <a:pt x="1620" y="936"/>
                  </a:lnTo>
                  <a:lnTo>
                    <a:pt x="1605" y="1005"/>
                  </a:lnTo>
                  <a:lnTo>
                    <a:pt x="1584" y="1071"/>
                  </a:lnTo>
                  <a:lnTo>
                    <a:pt x="1558" y="1134"/>
                  </a:lnTo>
                  <a:lnTo>
                    <a:pt x="1526" y="1194"/>
                  </a:lnTo>
                  <a:lnTo>
                    <a:pt x="1489" y="1252"/>
                  </a:lnTo>
                  <a:lnTo>
                    <a:pt x="1449" y="1305"/>
                  </a:lnTo>
                  <a:lnTo>
                    <a:pt x="1403" y="1355"/>
                  </a:lnTo>
                  <a:lnTo>
                    <a:pt x="1353" y="1401"/>
                  </a:lnTo>
                  <a:lnTo>
                    <a:pt x="1300" y="1443"/>
                  </a:lnTo>
                  <a:lnTo>
                    <a:pt x="1244" y="1480"/>
                  </a:lnTo>
                  <a:lnTo>
                    <a:pt x="1184" y="1512"/>
                  </a:lnTo>
                  <a:lnTo>
                    <a:pt x="1121" y="1538"/>
                  </a:lnTo>
                  <a:lnTo>
                    <a:pt x="1056" y="1559"/>
                  </a:lnTo>
                  <a:lnTo>
                    <a:pt x="988" y="1575"/>
                  </a:lnTo>
                  <a:lnTo>
                    <a:pt x="919" y="1585"/>
                  </a:lnTo>
                  <a:lnTo>
                    <a:pt x="847" y="1588"/>
                  </a:lnTo>
                  <a:lnTo>
                    <a:pt x="774" y="1585"/>
                  </a:lnTo>
                  <a:lnTo>
                    <a:pt x="704" y="1575"/>
                  </a:lnTo>
                  <a:lnTo>
                    <a:pt x="635" y="1558"/>
                  </a:lnTo>
                  <a:lnTo>
                    <a:pt x="569" y="1537"/>
                  </a:lnTo>
                  <a:lnTo>
                    <a:pt x="504" y="1509"/>
                  </a:lnTo>
                  <a:lnTo>
                    <a:pt x="442" y="1476"/>
                  </a:lnTo>
                  <a:lnTo>
                    <a:pt x="384" y="1438"/>
                  </a:lnTo>
                  <a:lnTo>
                    <a:pt x="330" y="1395"/>
                  </a:lnTo>
                  <a:lnTo>
                    <a:pt x="278" y="1348"/>
                  </a:lnTo>
                  <a:lnTo>
                    <a:pt x="232" y="1296"/>
                  </a:lnTo>
                  <a:lnTo>
                    <a:pt x="190" y="1242"/>
                  </a:lnTo>
                  <a:lnTo>
                    <a:pt x="153" y="1182"/>
                  </a:lnTo>
                  <a:lnTo>
                    <a:pt x="121" y="1120"/>
                  </a:lnTo>
                  <a:lnTo>
                    <a:pt x="121" y="1344"/>
                  </a:lnTo>
                  <a:lnTo>
                    <a:pt x="0" y="1344"/>
                  </a:lnTo>
                  <a:lnTo>
                    <a:pt x="0" y="855"/>
                  </a:lnTo>
                  <a:lnTo>
                    <a:pt x="484" y="855"/>
                  </a:lnTo>
                  <a:lnTo>
                    <a:pt x="484" y="977"/>
                  </a:lnTo>
                  <a:lnTo>
                    <a:pt x="197" y="977"/>
                  </a:lnTo>
                  <a:lnTo>
                    <a:pt x="217" y="1036"/>
                  </a:lnTo>
                  <a:lnTo>
                    <a:pt x="243" y="1093"/>
                  </a:lnTo>
                  <a:lnTo>
                    <a:pt x="273" y="1147"/>
                  </a:lnTo>
                  <a:lnTo>
                    <a:pt x="308" y="1197"/>
                  </a:lnTo>
                  <a:lnTo>
                    <a:pt x="348" y="1245"/>
                  </a:lnTo>
                  <a:lnTo>
                    <a:pt x="392" y="1288"/>
                  </a:lnTo>
                  <a:lnTo>
                    <a:pt x="439" y="1327"/>
                  </a:lnTo>
                  <a:lnTo>
                    <a:pt x="490" y="1363"/>
                  </a:lnTo>
                  <a:lnTo>
                    <a:pt x="543" y="1393"/>
                  </a:lnTo>
                  <a:lnTo>
                    <a:pt x="601" y="1418"/>
                  </a:lnTo>
                  <a:lnTo>
                    <a:pt x="659" y="1438"/>
                  </a:lnTo>
                  <a:lnTo>
                    <a:pt x="721" y="1454"/>
                  </a:lnTo>
                  <a:lnTo>
                    <a:pt x="783" y="1463"/>
                  </a:lnTo>
                  <a:lnTo>
                    <a:pt x="847" y="1466"/>
                  </a:lnTo>
                  <a:lnTo>
                    <a:pt x="915" y="1463"/>
                  </a:lnTo>
                  <a:lnTo>
                    <a:pt x="981" y="1453"/>
                  </a:lnTo>
                  <a:lnTo>
                    <a:pt x="1045" y="1436"/>
                  </a:lnTo>
                  <a:lnTo>
                    <a:pt x="1106" y="1413"/>
                  </a:lnTo>
                  <a:lnTo>
                    <a:pt x="1164" y="1385"/>
                  </a:lnTo>
                  <a:lnTo>
                    <a:pt x="1219" y="1351"/>
                  </a:lnTo>
                  <a:lnTo>
                    <a:pt x="1271" y="1312"/>
                  </a:lnTo>
                  <a:lnTo>
                    <a:pt x="1318" y="1268"/>
                  </a:lnTo>
                  <a:lnTo>
                    <a:pt x="1361" y="1221"/>
                  </a:lnTo>
                  <a:lnTo>
                    <a:pt x="1399" y="1170"/>
                  </a:lnTo>
                  <a:lnTo>
                    <a:pt x="1432" y="1114"/>
                  </a:lnTo>
                  <a:lnTo>
                    <a:pt x="1460" y="1055"/>
                  </a:lnTo>
                  <a:lnTo>
                    <a:pt x="1483" y="993"/>
                  </a:lnTo>
                  <a:lnTo>
                    <a:pt x="1499" y="930"/>
                  </a:lnTo>
                  <a:lnTo>
                    <a:pt x="1509" y="863"/>
                  </a:lnTo>
                  <a:lnTo>
                    <a:pt x="1513" y="794"/>
                  </a:lnTo>
                  <a:lnTo>
                    <a:pt x="1509" y="725"/>
                  </a:lnTo>
                  <a:lnTo>
                    <a:pt x="1499" y="659"/>
                  </a:lnTo>
                  <a:lnTo>
                    <a:pt x="1483" y="594"/>
                  </a:lnTo>
                  <a:lnTo>
                    <a:pt x="1460" y="532"/>
                  </a:lnTo>
                  <a:lnTo>
                    <a:pt x="1432" y="474"/>
                  </a:lnTo>
                  <a:lnTo>
                    <a:pt x="1399" y="419"/>
                  </a:lnTo>
                  <a:lnTo>
                    <a:pt x="1361" y="367"/>
                  </a:lnTo>
                  <a:lnTo>
                    <a:pt x="1318" y="319"/>
                  </a:lnTo>
                  <a:lnTo>
                    <a:pt x="1271" y="275"/>
                  </a:lnTo>
                  <a:lnTo>
                    <a:pt x="1219" y="237"/>
                  </a:lnTo>
                  <a:lnTo>
                    <a:pt x="1164" y="203"/>
                  </a:lnTo>
                  <a:lnTo>
                    <a:pt x="1106" y="174"/>
                  </a:lnTo>
                  <a:lnTo>
                    <a:pt x="1045" y="152"/>
                  </a:lnTo>
                  <a:lnTo>
                    <a:pt x="981" y="136"/>
                  </a:lnTo>
                  <a:lnTo>
                    <a:pt x="915" y="126"/>
                  </a:lnTo>
                  <a:lnTo>
                    <a:pt x="847" y="122"/>
                  </a:lnTo>
                  <a:lnTo>
                    <a:pt x="783" y="124"/>
                  </a:lnTo>
                  <a:lnTo>
                    <a:pt x="721" y="133"/>
                  </a:lnTo>
                  <a:lnTo>
                    <a:pt x="660" y="149"/>
                  </a:lnTo>
                  <a:lnTo>
                    <a:pt x="601" y="169"/>
                  </a:lnTo>
                  <a:lnTo>
                    <a:pt x="543" y="194"/>
                  </a:lnTo>
                  <a:lnTo>
                    <a:pt x="490" y="224"/>
                  </a:lnTo>
                  <a:lnTo>
                    <a:pt x="439" y="260"/>
                  </a:lnTo>
                  <a:lnTo>
                    <a:pt x="392" y="301"/>
                  </a:lnTo>
                  <a:lnTo>
                    <a:pt x="348" y="345"/>
                  </a:lnTo>
                  <a:lnTo>
                    <a:pt x="336" y="357"/>
                  </a:lnTo>
                  <a:lnTo>
                    <a:pt x="321" y="363"/>
                  </a:lnTo>
                  <a:lnTo>
                    <a:pt x="306" y="367"/>
                  </a:lnTo>
                  <a:lnTo>
                    <a:pt x="290" y="365"/>
                  </a:lnTo>
                  <a:lnTo>
                    <a:pt x="276" y="360"/>
                  </a:lnTo>
                  <a:lnTo>
                    <a:pt x="263" y="351"/>
                  </a:lnTo>
                  <a:lnTo>
                    <a:pt x="252" y="339"/>
                  </a:lnTo>
                  <a:lnTo>
                    <a:pt x="245" y="324"/>
                  </a:lnTo>
                  <a:lnTo>
                    <a:pt x="242" y="309"/>
                  </a:lnTo>
                  <a:lnTo>
                    <a:pt x="243" y="293"/>
                  </a:lnTo>
                  <a:lnTo>
                    <a:pt x="249" y="279"/>
                  </a:lnTo>
                  <a:lnTo>
                    <a:pt x="257" y="264"/>
                  </a:lnTo>
                  <a:lnTo>
                    <a:pt x="304" y="217"/>
                  </a:lnTo>
                  <a:lnTo>
                    <a:pt x="353" y="172"/>
                  </a:lnTo>
                  <a:lnTo>
                    <a:pt x="406" y="133"/>
                  </a:lnTo>
                  <a:lnTo>
                    <a:pt x="463" y="99"/>
                  </a:lnTo>
                  <a:lnTo>
                    <a:pt x="521" y="69"/>
                  </a:lnTo>
                  <a:lnTo>
                    <a:pt x="583" y="44"/>
                  </a:lnTo>
                  <a:lnTo>
                    <a:pt x="647" y="26"/>
                  </a:lnTo>
                  <a:lnTo>
                    <a:pt x="713" y="11"/>
                  </a:lnTo>
                  <a:lnTo>
                    <a:pt x="779" y="2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348"/>
            <p:cNvSpPr>
              <a:spLocks noEditPoints="1"/>
            </p:cNvSpPr>
            <p:nvPr/>
          </p:nvSpPr>
          <p:spPr bwMode="auto">
            <a:xfrm>
              <a:off x="10937875" y="3479801"/>
              <a:ext cx="576263" cy="512763"/>
            </a:xfrm>
            <a:custGeom>
              <a:avLst/>
              <a:gdLst>
                <a:gd name="T0" fmla="*/ 1692 w 3630"/>
                <a:gd name="T1" fmla="*/ 549 h 3237"/>
                <a:gd name="T2" fmla="*/ 1909 w 3630"/>
                <a:gd name="T3" fmla="*/ 855 h 3237"/>
                <a:gd name="T4" fmla="*/ 3509 w 3630"/>
                <a:gd name="T5" fmla="*/ 855 h 3237"/>
                <a:gd name="T6" fmla="*/ 3509 w 3630"/>
                <a:gd name="T7" fmla="*/ 549 h 3237"/>
                <a:gd name="T8" fmla="*/ 1692 w 3630"/>
                <a:gd name="T9" fmla="*/ 549 h 3237"/>
                <a:gd name="T10" fmla="*/ 0 w 3630"/>
                <a:gd name="T11" fmla="*/ 0 h 3237"/>
                <a:gd name="T12" fmla="*/ 1301 w 3630"/>
                <a:gd name="T13" fmla="*/ 0 h 3237"/>
                <a:gd name="T14" fmla="*/ 1320 w 3630"/>
                <a:gd name="T15" fmla="*/ 25 h 3237"/>
                <a:gd name="T16" fmla="*/ 1320 w 3630"/>
                <a:gd name="T17" fmla="*/ 25 h 3237"/>
                <a:gd name="T18" fmla="*/ 1605 w 3630"/>
                <a:gd name="T19" fmla="*/ 427 h 3237"/>
                <a:gd name="T20" fmla="*/ 3630 w 3630"/>
                <a:gd name="T21" fmla="*/ 427 h 3237"/>
                <a:gd name="T22" fmla="*/ 3630 w 3630"/>
                <a:gd name="T23" fmla="*/ 1710 h 3237"/>
                <a:gd name="T24" fmla="*/ 3509 w 3630"/>
                <a:gd name="T25" fmla="*/ 1710 h 3237"/>
                <a:gd name="T26" fmla="*/ 3509 w 3630"/>
                <a:gd name="T27" fmla="*/ 977 h 3237"/>
                <a:gd name="T28" fmla="*/ 1876 w 3630"/>
                <a:gd name="T29" fmla="*/ 977 h 3237"/>
                <a:gd name="T30" fmla="*/ 1876 w 3630"/>
                <a:gd name="T31" fmla="*/ 975 h 3237"/>
                <a:gd name="T32" fmla="*/ 1861 w 3630"/>
                <a:gd name="T33" fmla="*/ 973 h 3237"/>
                <a:gd name="T34" fmla="*/ 1848 w 3630"/>
                <a:gd name="T35" fmla="*/ 968 h 3237"/>
                <a:gd name="T36" fmla="*/ 1836 w 3630"/>
                <a:gd name="T37" fmla="*/ 960 h 3237"/>
                <a:gd name="T38" fmla="*/ 1826 w 3630"/>
                <a:gd name="T39" fmla="*/ 949 h 3237"/>
                <a:gd name="T40" fmla="*/ 1542 w 3630"/>
                <a:gd name="T41" fmla="*/ 549 h 3237"/>
                <a:gd name="T42" fmla="*/ 1542 w 3630"/>
                <a:gd name="T43" fmla="*/ 549 h 3237"/>
                <a:gd name="T44" fmla="*/ 1240 w 3630"/>
                <a:gd name="T45" fmla="*/ 122 h 3237"/>
                <a:gd name="T46" fmla="*/ 121 w 3630"/>
                <a:gd name="T47" fmla="*/ 122 h 3237"/>
                <a:gd name="T48" fmla="*/ 121 w 3630"/>
                <a:gd name="T49" fmla="*/ 3115 h 3237"/>
                <a:gd name="T50" fmla="*/ 1634 w 3630"/>
                <a:gd name="T51" fmla="*/ 3115 h 3237"/>
                <a:gd name="T52" fmla="*/ 1634 w 3630"/>
                <a:gd name="T53" fmla="*/ 3237 h 3237"/>
                <a:gd name="T54" fmla="*/ 0 w 3630"/>
                <a:gd name="T55" fmla="*/ 3237 h 3237"/>
                <a:gd name="T56" fmla="*/ 0 w 363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30" h="3237">
                  <a:moveTo>
                    <a:pt x="1692" y="549"/>
                  </a:moveTo>
                  <a:lnTo>
                    <a:pt x="1909" y="855"/>
                  </a:lnTo>
                  <a:lnTo>
                    <a:pt x="3509" y="855"/>
                  </a:lnTo>
                  <a:lnTo>
                    <a:pt x="3509" y="549"/>
                  </a:lnTo>
                  <a:lnTo>
                    <a:pt x="1692" y="549"/>
                  </a:lnTo>
                  <a:close/>
                  <a:moveTo>
                    <a:pt x="0" y="0"/>
                  </a:moveTo>
                  <a:lnTo>
                    <a:pt x="1301" y="0"/>
                  </a:lnTo>
                  <a:lnTo>
                    <a:pt x="1320" y="25"/>
                  </a:lnTo>
                  <a:lnTo>
                    <a:pt x="1320" y="25"/>
                  </a:lnTo>
                  <a:lnTo>
                    <a:pt x="1605" y="427"/>
                  </a:lnTo>
                  <a:lnTo>
                    <a:pt x="3630" y="427"/>
                  </a:lnTo>
                  <a:lnTo>
                    <a:pt x="3630" y="1710"/>
                  </a:lnTo>
                  <a:lnTo>
                    <a:pt x="3509" y="1710"/>
                  </a:lnTo>
                  <a:lnTo>
                    <a:pt x="3509" y="977"/>
                  </a:lnTo>
                  <a:lnTo>
                    <a:pt x="1876" y="977"/>
                  </a:lnTo>
                  <a:lnTo>
                    <a:pt x="1876" y="975"/>
                  </a:lnTo>
                  <a:lnTo>
                    <a:pt x="1861" y="973"/>
                  </a:lnTo>
                  <a:lnTo>
                    <a:pt x="1848" y="968"/>
                  </a:lnTo>
                  <a:lnTo>
                    <a:pt x="1836" y="960"/>
                  </a:lnTo>
                  <a:lnTo>
                    <a:pt x="1826" y="949"/>
                  </a:lnTo>
                  <a:lnTo>
                    <a:pt x="1542" y="549"/>
                  </a:lnTo>
                  <a:lnTo>
                    <a:pt x="1542" y="549"/>
                  </a:lnTo>
                  <a:lnTo>
                    <a:pt x="1240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634" y="3115"/>
                  </a:lnTo>
                  <a:lnTo>
                    <a:pt x="1634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1" name="Group 830"/>
          <p:cNvGrpSpPr/>
          <p:nvPr/>
        </p:nvGrpSpPr>
        <p:grpSpPr>
          <a:xfrm>
            <a:off x="10012172" y="3479801"/>
            <a:ext cx="577850" cy="512763"/>
            <a:chOff x="10034588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8" name="Freeform 353"/>
            <p:cNvSpPr>
              <a:spLocks/>
            </p:cNvSpPr>
            <p:nvPr/>
          </p:nvSpPr>
          <p:spPr bwMode="auto">
            <a:xfrm>
              <a:off x="10333038" y="3876676"/>
              <a:ext cx="260350" cy="115888"/>
            </a:xfrm>
            <a:custGeom>
              <a:avLst/>
              <a:gdLst>
                <a:gd name="T0" fmla="*/ 485 w 1638"/>
                <a:gd name="T1" fmla="*/ 0 h 733"/>
                <a:gd name="T2" fmla="*/ 200 w 1638"/>
                <a:gd name="T3" fmla="*/ 122 h 733"/>
                <a:gd name="T4" fmla="*/ 249 w 1638"/>
                <a:gd name="T5" fmla="*/ 239 h 733"/>
                <a:gd name="T6" fmla="*/ 318 w 1638"/>
                <a:gd name="T7" fmla="*/ 345 h 733"/>
                <a:gd name="T8" fmla="*/ 403 w 1638"/>
                <a:gd name="T9" fmla="*/ 435 h 733"/>
                <a:gd name="T10" fmla="*/ 504 w 1638"/>
                <a:gd name="T11" fmla="*/ 509 h 733"/>
                <a:gd name="T12" fmla="*/ 615 w 1638"/>
                <a:gd name="T13" fmla="*/ 565 h 733"/>
                <a:gd name="T14" fmla="*/ 736 w 1638"/>
                <a:gd name="T15" fmla="*/ 599 h 733"/>
                <a:gd name="T16" fmla="*/ 864 w 1638"/>
                <a:gd name="T17" fmla="*/ 611 h 733"/>
                <a:gd name="T18" fmla="*/ 990 w 1638"/>
                <a:gd name="T19" fmla="*/ 599 h 733"/>
                <a:gd name="T20" fmla="*/ 1107 w 1638"/>
                <a:gd name="T21" fmla="*/ 565 h 733"/>
                <a:gd name="T22" fmla="*/ 1214 w 1638"/>
                <a:gd name="T23" fmla="*/ 510 h 733"/>
                <a:gd name="T24" fmla="*/ 1309 w 1638"/>
                <a:gd name="T25" fmla="*/ 436 h 733"/>
                <a:gd name="T26" fmla="*/ 1389 w 1638"/>
                <a:gd name="T27" fmla="*/ 345 h 733"/>
                <a:gd name="T28" fmla="*/ 1455 w 1638"/>
                <a:gd name="T29" fmla="*/ 237 h 733"/>
                <a:gd name="T30" fmla="*/ 1501 w 1638"/>
                <a:gd name="T31" fmla="*/ 115 h 733"/>
                <a:gd name="T32" fmla="*/ 1523 w 1638"/>
                <a:gd name="T33" fmla="*/ 34 h 733"/>
                <a:gd name="T34" fmla="*/ 1543 w 1638"/>
                <a:gd name="T35" fmla="*/ 10 h 733"/>
                <a:gd name="T36" fmla="*/ 1573 w 1638"/>
                <a:gd name="T37" fmla="*/ 0 h 733"/>
                <a:gd name="T38" fmla="*/ 1605 w 1638"/>
                <a:gd name="T39" fmla="*/ 7 h 733"/>
                <a:gd name="T40" fmla="*/ 1628 w 1638"/>
                <a:gd name="T41" fmla="*/ 27 h 733"/>
                <a:gd name="T42" fmla="*/ 1638 w 1638"/>
                <a:gd name="T43" fmla="*/ 57 h 733"/>
                <a:gd name="T44" fmla="*/ 1619 w 1638"/>
                <a:gd name="T45" fmla="*/ 146 h 733"/>
                <a:gd name="T46" fmla="*/ 1568 w 1638"/>
                <a:gd name="T47" fmla="*/ 280 h 733"/>
                <a:gd name="T48" fmla="*/ 1499 w 1638"/>
                <a:gd name="T49" fmla="*/ 401 h 733"/>
                <a:gd name="T50" fmla="*/ 1413 w 1638"/>
                <a:gd name="T51" fmla="*/ 506 h 733"/>
                <a:gd name="T52" fmla="*/ 1311 w 1638"/>
                <a:gd name="T53" fmla="*/ 592 h 733"/>
                <a:gd name="T54" fmla="*/ 1196 w 1638"/>
                <a:gd name="T55" fmla="*/ 659 h 733"/>
                <a:gd name="T56" fmla="*/ 1071 w 1638"/>
                <a:gd name="T57" fmla="*/ 706 h 733"/>
                <a:gd name="T58" fmla="*/ 935 w 1638"/>
                <a:gd name="T59" fmla="*/ 730 h 733"/>
                <a:gd name="T60" fmla="*/ 791 w 1638"/>
                <a:gd name="T61" fmla="*/ 730 h 733"/>
                <a:gd name="T62" fmla="*/ 647 w 1638"/>
                <a:gd name="T63" fmla="*/ 703 h 733"/>
                <a:gd name="T64" fmla="*/ 514 w 1638"/>
                <a:gd name="T65" fmla="*/ 653 h 733"/>
                <a:gd name="T66" fmla="*/ 391 w 1638"/>
                <a:gd name="T67" fmla="*/ 580 h 733"/>
                <a:gd name="T68" fmla="*/ 283 w 1638"/>
                <a:gd name="T69" fmla="*/ 488 h 733"/>
                <a:gd name="T70" fmla="*/ 193 w 1638"/>
                <a:gd name="T71" fmla="*/ 379 h 733"/>
                <a:gd name="T72" fmla="*/ 121 w 1638"/>
                <a:gd name="T73" fmla="*/ 254 h 733"/>
                <a:gd name="T74" fmla="*/ 0 w 1638"/>
                <a:gd name="T75" fmla="*/ 489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8" h="733">
                  <a:moveTo>
                    <a:pt x="0" y="0"/>
                  </a:moveTo>
                  <a:lnTo>
                    <a:pt x="485" y="0"/>
                  </a:lnTo>
                  <a:lnTo>
                    <a:pt x="485" y="122"/>
                  </a:lnTo>
                  <a:lnTo>
                    <a:pt x="200" y="122"/>
                  </a:lnTo>
                  <a:lnTo>
                    <a:pt x="222" y="182"/>
                  </a:lnTo>
                  <a:lnTo>
                    <a:pt x="249" y="239"/>
                  </a:lnTo>
                  <a:lnTo>
                    <a:pt x="281" y="294"/>
                  </a:lnTo>
                  <a:lnTo>
                    <a:pt x="318" y="345"/>
                  </a:lnTo>
                  <a:lnTo>
                    <a:pt x="359" y="391"/>
                  </a:lnTo>
                  <a:lnTo>
                    <a:pt x="403" y="435"/>
                  </a:lnTo>
                  <a:lnTo>
                    <a:pt x="452" y="475"/>
                  </a:lnTo>
                  <a:lnTo>
                    <a:pt x="504" y="509"/>
                  </a:lnTo>
                  <a:lnTo>
                    <a:pt x="558" y="539"/>
                  </a:lnTo>
                  <a:lnTo>
                    <a:pt x="615" y="565"/>
                  </a:lnTo>
                  <a:lnTo>
                    <a:pt x="675" y="585"/>
                  </a:lnTo>
                  <a:lnTo>
                    <a:pt x="736" y="599"/>
                  </a:lnTo>
                  <a:lnTo>
                    <a:pt x="799" y="608"/>
                  </a:lnTo>
                  <a:lnTo>
                    <a:pt x="864" y="611"/>
                  </a:lnTo>
                  <a:lnTo>
                    <a:pt x="928" y="608"/>
                  </a:lnTo>
                  <a:lnTo>
                    <a:pt x="990" y="599"/>
                  </a:lnTo>
                  <a:lnTo>
                    <a:pt x="1050" y="585"/>
                  </a:lnTo>
                  <a:lnTo>
                    <a:pt x="1107" y="565"/>
                  </a:lnTo>
                  <a:lnTo>
                    <a:pt x="1162" y="540"/>
                  </a:lnTo>
                  <a:lnTo>
                    <a:pt x="1214" y="510"/>
                  </a:lnTo>
                  <a:lnTo>
                    <a:pt x="1264" y="476"/>
                  </a:lnTo>
                  <a:lnTo>
                    <a:pt x="1309" y="436"/>
                  </a:lnTo>
                  <a:lnTo>
                    <a:pt x="1351" y="392"/>
                  </a:lnTo>
                  <a:lnTo>
                    <a:pt x="1389" y="345"/>
                  </a:lnTo>
                  <a:lnTo>
                    <a:pt x="1425" y="292"/>
                  </a:lnTo>
                  <a:lnTo>
                    <a:pt x="1455" y="237"/>
                  </a:lnTo>
                  <a:lnTo>
                    <a:pt x="1480" y="177"/>
                  </a:lnTo>
                  <a:lnTo>
                    <a:pt x="1501" y="115"/>
                  </a:lnTo>
                  <a:lnTo>
                    <a:pt x="1517" y="49"/>
                  </a:lnTo>
                  <a:lnTo>
                    <a:pt x="1523" y="34"/>
                  </a:lnTo>
                  <a:lnTo>
                    <a:pt x="1532" y="20"/>
                  </a:lnTo>
                  <a:lnTo>
                    <a:pt x="1543" y="10"/>
                  </a:lnTo>
                  <a:lnTo>
                    <a:pt x="1557" y="4"/>
                  </a:lnTo>
                  <a:lnTo>
                    <a:pt x="1573" y="0"/>
                  </a:lnTo>
                  <a:lnTo>
                    <a:pt x="1589" y="1"/>
                  </a:lnTo>
                  <a:lnTo>
                    <a:pt x="1605" y="7"/>
                  </a:lnTo>
                  <a:lnTo>
                    <a:pt x="1618" y="16"/>
                  </a:lnTo>
                  <a:lnTo>
                    <a:pt x="1628" y="27"/>
                  </a:lnTo>
                  <a:lnTo>
                    <a:pt x="1634" y="41"/>
                  </a:lnTo>
                  <a:lnTo>
                    <a:pt x="1638" y="57"/>
                  </a:lnTo>
                  <a:lnTo>
                    <a:pt x="1637" y="74"/>
                  </a:lnTo>
                  <a:lnTo>
                    <a:pt x="1619" y="146"/>
                  </a:lnTo>
                  <a:lnTo>
                    <a:pt x="1596" y="215"/>
                  </a:lnTo>
                  <a:lnTo>
                    <a:pt x="1568" y="280"/>
                  </a:lnTo>
                  <a:lnTo>
                    <a:pt x="1536" y="342"/>
                  </a:lnTo>
                  <a:lnTo>
                    <a:pt x="1499" y="401"/>
                  </a:lnTo>
                  <a:lnTo>
                    <a:pt x="1458" y="456"/>
                  </a:lnTo>
                  <a:lnTo>
                    <a:pt x="1413" y="506"/>
                  </a:lnTo>
                  <a:lnTo>
                    <a:pt x="1364" y="551"/>
                  </a:lnTo>
                  <a:lnTo>
                    <a:pt x="1311" y="592"/>
                  </a:lnTo>
                  <a:lnTo>
                    <a:pt x="1256" y="628"/>
                  </a:lnTo>
                  <a:lnTo>
                    <a:pt x="1196" y="659"/>
                  </a:lnTo>
                  <a:lnTo>
                    <a:pt x="1135" y="686"/>
                  </a:lnTo>
                  <a:lnTo>
                    <a:pt x="1071" y="706"/>
                  </a:lnTo>
                  <a:lnTo>
                    <a:pt x="1003" y="721"/>
                  </a:lnTo>
                  <a:lnTo>
                    <a:pt x="935" y="730"/>
                  </a:lnTo>
                  <a:lnTo>
                    <a:pt x="864" y="733"/>
                  </a:lnTo>
                  <a:lnTo>
                    <a:pt x="791" y="730"/>
                  </a:lnTo>
                  <a:lnTo>
                    <a:pt x="718" y="720"/>
                  </a:lnTo>
                  <a:lnTo>
                    <a:pt x="647" y="703"/>
                  </a:lnTo>
                  <a:lnTo>
                    <a:pt x="579" y="681"/>
                  </a:lnTo>
                  <a:lnTo>
                    <a:pt x="514" y="653"/>
                  </a:lnTo>
                  <a:lnTo>
                    <a:pt x="451" y="619"/>
                  </a:lnTo>
                  <a:lnTo>
                    <a:pt x="391" y="580"/>
                  </a:lnTo>
                  <a:lnTo>
                    <a:pt x="335" y="537"/>
                  </a:lnTo>
                  <a:lnTo>
                    <a:pt x="283" y="488"/>
                  </a:lnTo>
                  <a:lnTo>
                    <a:pt x="236" y="436"/>
                  </a:lnTo>
                  <a:lnTo>
                    <a:pt x="193" y="379"/>
                  </a:lnTo>
                  <a:lnTo>
                    <a:pt x="154" y="318"/>
                  </a:lnTo>
                  <a:lnTo>
                    <a:pt x="121" y="254"/>
                  </a:lnTo>
                  <a:lnTo>
                    <a:pt x="121" y="489"/>
                  </a:lnTo>
                  <a:lnTo>
                    <a:pt x="0" y="4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354"/>
            <p:cNvSpPr>
              <a:spLocks/>
            </p:cNvSpPr>
            <p:nvPr/>
          </p:nvSpPr>
          <p:spPr bwMode="auto">
            <a:xfrm>
              <a:off x="10342563" y="3730626"/>
              <a:ext cx="260350" cy="107950"/>
            </a:xfrm>
            <a:custGeom>
              <a:avLst/>
              <a:gdLst>
                <a:gd name="T0" fmla="*/ 874 w 1638"/>
                <a:gd name="T1" fmla="*/ 3 h 672"/>
                <a:gd name="T2" fmla="*/ 1010 w 1638"/>
                <a:gd name="T3" fmla="*/ 27 h 672"/>
                <a:gd name="T4" fmla="*/ 1136 w 1638"/>
                <a:gd name="T5" fmla="*/ 73 h 672"/>
                <a:gd name="T6" fmla="*/ 1252 w 1638"/>
                <a:gd name="T7" fmla="*/ 140 h 672"/>
                <a:gd name="T8" fmla="*/ 1356 w 1638"/>
                <a:gd name="T9" fmla="*/ 225 h 672"/>
                <a:gd name="T10" fmla="*/ 1445 w 1638"/>
                <a:gd name="T11" fmla="*/ 328 h 672"/>
                <a:gd name="T12" fmla="*/ 1517 w 1638"/>
                <a:gd name="T13" fmla="*/ 446 h 672"/>
                <a:gd name="T14" fmla="*/ 1638 w 1638"/>
                <a:gd name="T15" fmla="*/ 183 h 672"/>
                <a:gd name="T16" fmla="*/ 1153 w 1638"/>
                <a:gd name="T17" fmla="*/ 672 h 672"/>
                <a:gd name="T18" fmla="*/ 1431 w 1638"/>
                <a:gd name="T19" fmla="*/ 550 h 672"/>
                <a:gd name="T20" fmla="*/ 1373 w 1638"/>
                <a:gd name="T21" fmla="*/ 436 h 672"/>
                <a:gd name="T22" fmla="*/ 1296 w 1638"/>
                <a:gd name="T23" fmla="*/ 339 h 672"/>
                <a:gd name="T24" fmla="*/ 1206 w 1638"/>
                <a:gd name="T25" fmla="*/ 256 h 672"/>
                <a:gd name="T26" fmla="*/ 1102 w 1638"/>
                <a:gd name="T27" fmla="*/ 192 h 672"/>
                <a:gd name="T28" fmla="*/ 989 w 1638"/>
                <a:gd name="T29" fmla="*/ 148 h 672"/>
                <a:gd name="T30" fmla="*/ 867 w 1638"/>
                <a:gd name="T31" fmla="*/ 124 h 672"/>
                <a:gd name="T32" fmla="*/ 737 w 1638"/>
                <a:gd name="T33" fmla="*/ 125 h 672"/>
                <a:gd name="T34" fmla="*/ 608 w 1638"/>
                <a:gd name="T35" fmla="*/ 150 h 672"/>
                <a:gd name="T36" fmla="*/ 487 w 1638"/>
                <a:gd name="T37" fmla="*/ 198 h 672"/>
                <a:gd name="T38" fmla="*/ 376 w 1638"/>
                <a:gd name="T39" fmla="*/ 264 h 672"/>
                <a:gd name="T40" fmla="*/ 279 w 1638"/>
                <a:gd name="T41" fmla="*/ 351 h 672"/>
                <a:gd name="T42" fmla="*/ 200 w 1638"/>
                <a:gd name="T43" fmla="*/ 452 h 672"/>
                <a:gd name="T44" fmla="*/ 140 w 1638"/>
                <a:gd name="T45" fmla="*/ 566 h 672"/>
                <a:gd name="T46" fmla="*/ 113 w 1638"/>
                <a:gd name="T47" fmla="*/ 643 h 672"/>
                <a:gd name="T48" fmla="*/ 90 w 1638"/>
                <a:gd name="T49" fmla="*/ 664 h 672"/>
                <a:gd name="T50" fmla="*/ 60 w 1638"/>
                <a:gd name="T51" fmla="*/ 672 h 672"/>
                <a:gd name="T52" fmla="*/ 29 w 1638"/>
                <a:gd name="T53" fmla="*/ 663 h 672"/>
                <a:gd name="T54" fmla="*/ 8 w 1638"/>
                <a:gd name="T55" fmla="*/ 640 h 672"/>
                <a:gd name="T56" fmla="*/ 0 w 1638"/>
                <a:gd name="T57" fmla="*/ 610 h 672"/>
                <a:gd name="T58" fmla="*/ 25 w 1638"/>
                <a:gd name="T59" fmla="*/ 530 h 672"/>
                <a:gd name="T60" fmla="*/ 83 w 1638"/>
                <a:gd name="T61" fmla="*/ 409 h 672"/>
                <a:gd name="T62" fmla="*/ 159 w 1638"/>
                <a:gd name="T63" fmla="*/ 301 h 672"/>
                <a:gd name="T64" fmla="*/ 251 w 1638"/>
                <a:gd name="T65" fmla="*/ 207 h 672"/>
                <a:gd name="T66" fmla="*/ 357 w 1638"/>
                <a:gd name="T67" fmla="*/ 129 h 672"/>
                <a:gd name="T68" fmla="*/ 475 w 1638"/>
                <a:gd name="T69" fmla="*/ 67 h 672"/>
                <a:gd name="T70" fmla="*/ 601 w 1638"/>
                <a:gd name="T71" fmla="*/ 24 h 672"/>
                <a:gd name="T72" fmla="*/ 735 w 1638"/>
                <a:gd name="T73" fmla="*/ 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8" h="672">
                  <a:moveTo>
                    <a:pt x="804" y="0"/>
                  </a:moveTo>
                  <a:lnTo>
                    <a:pt x="874" y="3"/>
                  </a:lnTo>
                  <a:lnTo>
                    <a:pt x="942" y="12"/>
                  </a:lnTo>
                  <a:lnTo>
                    <a:pt x="1010" y="27"/>
                  </a:lnTo>
                  <a:lnTo>
                    <a:pt x="1074" y="47"/>
                  </a:lnTo>
                  <a:lnTo>
                    <a:pt x="1136" y="73"/>
                  </a:lnTo>
                  <a:lnTo>
                    <a:pt x="1196" y="103"/>
                  </a:lnTo>
                  <a:lnTo>
                    <a:pt x="1252" y="140"/>
                  </a:lnTo>
                  <a:lnTo>
                    <a:pt x="1306" y="180"/>
                  </a:lnTo>
                  <a:lnTo>
                    <a:pt x="1356" y="225"/>
                  </a:lnTo>
                  <a:lnTo>
                    <a:pt x="1402" y="274"/>
                  </a:lnTo>
                  <a:lnTo>
                    <a:pt x="1445" y="328"/>
                  </a:lnTo>
                  <a:lnTo>
                    <a:pt x="1483" y="385"/>
                  </a:lnTo>
                  <a:lnTo>
                    <a:pt x="1517" y="446"/>
                  </a:lnTo>
                  <a:lnTo>
                    <a:pt x="1517" y="183"/>
                  </a:lnTo>
                  <a:lnTo>
                    <a:pt x="1638" y="183"/>
                  </a:lnTo>
                  <a:lnTo>
                    <a:pt x="1638" y="672"/>
                  </a:lnTo>
                  <a:lnTo>
                    <a:pt x="1153" y="672"/>
                  </a:lnTo>
                  <a:lnTo>
                    <a:pt x="1153" y="550"/>
                  </a:lnTo>
                  <a:lnTo>
                    <a:pt x="1431" y="550"/>
                  </a:lnTo>
                  <a:lnTo>
                    <a:pt x="1403" y="491"/>
                  </a:lnTo>
                  <a:lnTo>
                    <a:pt x="1373" y="436"/>
                  </a:lnTo>
                  <a:lnTo>
                    <a:pt x="1336" y="385"/>
                  </a:lnTo>
                  <a:lnTo>
                    <a:pt x="1296" y="339"/>
                  </a:lnTo>
                  <a:lnTo>
                    <a:pt x="1252" y="295"/>
                  </a:lnTo>
                  <a:lnTo>
                    <a:pt x="1206" y="256"/>
                  </a:lnTo>
                  <a:lnTo>
                    <a:pt x="1155" y="222"/>
                  </a:lnTo>
                  <a:lnTo>
                    <a:pt x="1102" y="192"/>
                  </a:lnTo>
                  <a:lnTo>
                    <a:pt x="1047" y="168"/>
                  </a:lnTo>
                  <a:lnTo>
                    <a:pt x="989" y="148"/>
                  </a:lnTo>
                  <a:lnTo>
                    <a:pt x="929" y="133"/>
                  </a:lnTo>
                  <a:lnTo>
                    <a:pt x="867" y="124"/>
                  </a:lnTo>
                  <a:lnTo>
                    <a:pt x="804" y="122"/>
                  </a:lnTo>
                  <a:lnTo>
                    <a:pt x="737" y="125"/>
                  </a:lnTo>
                  <a:lnTo>
                    <a:pt x="672" y="134"/>
                  </a:lnTo>
                  <a:lnTo>
                    <a:pt x="608" y="150"/>
                  </a:lnTo>
                  <a:lnTo>
                    <a:pt x="546" y="171"/>
                  </a:lnTo>
                  <a:lnTo>
                    <a:pt x="487" y="198"/>
                  </a:lnTo>
                  <a:lnTo>
                    <a:pt x="431" y="229"/>
                  </a:lnTo>
                  <a:lnTo>
                    <a:pt x="376" y="264"/>
                  </a:lnTo>
                  <a:lnTo>
                    <a:pt x="326" y="305"/>
                  </a:lnTo>
                  <a:lnTo>
                    <a:pt x="279" y="351"/>
                  </a:lnTo>
                  <a:lnTo>
                    <a:pt x="237" y="399"/>
                  </a:lnTo>
                  <a:lnTo>
                    <a:pt x="200" y="452"/>
                  </a:lnTo>
                  <a:lnTo>
                    <a:pt x="168" y="508"/>
                  </a:lnTo>
                  <a:lnTo>
                    <a:pt x="140" y="566"/>
                  </a:lnTo>
                  <a:lnTo>
                    <a:pt x="119" y="627"/>
                  </a:lnTo>
                  <a:lnTo>
                    <a:pt x="113" y="643"/>
                  </a:lnTo>
                  <a:lnTo>
                    <a:pt x="103" y="655"/>
                  </a:lnTo>
                  <a:lnTo>
                    <a:pt x="90" y="664"/>
                  </a:lnTo>
                  <a:lnTo>
                    <a:pt x="75" y="670"/>
                  </a:lnTo>
                  <a:lnTo>
                    <a:pt x="60" y="672"/>
                  </a:lnTo>
                  <a:lnTo>
                    <a:pt x="44" y="669"/>
                  </a:lnTo>
                  <a:lnTo>
                    <a:pt x="29" y="663"/>
                  </a:lnTo>
                  <a:lnTo>
                    <a:pt x="17" y="653"/>
                  </a:lnTo>
                  <a:lnTo>
                    <a:pt x="8" y="640"/>
                  </a:lnTo>
                  <a:lnTo>
                    <a:pt x="3" y="625"/>
                  </a:lnTo>
                  <a:lnTo>
                    <a:pt x="0" y="610"/>
                  </a:lnTo>
                  <a:lnTo>
                    <a:pt x="3" y="593"/>
                  </a:lnTo>
                  <a:lnTo>
                    <a:pt x="25" y="530"/>
                  </a:lnTo>
                  <a:lnTo>
                    <a:pt x="51" y="468"/>
                  </a:lnTo>
                  <a:lnTo>
                    <a:pt x="83" y="409"/>
                  </a:lnTo>
                  <a:lnTo>
                    <a:pt x="118" y="353"/>
                  </a:lnTo>
                  <a:lnTo>
                    <a:pt x="159" y="301"/>
                  </a:lnTo>
                  <a:lnTo>
                    <a:pt x="203" y="252"/>
                  </a:lnTo>
                  <a:lnTo>
                    <a:pt x="251" y="207"/>
                  </a:lnTo>
                  <a:lnTo>
                    <a:pt x="303" y="165"/>
                  </a:lnTo>
                  <a:lnTo>
                    <a:pt x="357" y="129"/>
                  </a:lnTo>
                  <a:lnTo>
                    <a:pt x="414" y="95"/>
                  </a:lnTo>
                  <a:lnTo>
                    <a:pt x="475" y="67"/>
                  </a:lnTo>
                  <a:lnTo>
                    <a:pt x="536" y="43"/>
                  </a:lnTo>
                  <a:lnTo>
                    <a:pt x="601" y="24"/>
                  </a:lnTo>
                  <a:lnTo>
                    <a:pt x="668" y="11"/>
                  </a:lnTo>
                  <a:lnTo>
                    <a:pt x="735" y="2"/>
                  </a:lnTo>
                  <a:lnTo>
                    <a:pt x="8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355"/>
            <p:cNvSpPr>
              <a:spLocks noEditPoints="1"/>
            </p:cNvSpPr>
            <p:nvPr/>
          </p:nvSpPr>
          <p:spPr bwMode="auto">
            <a:xfrm>
              <a:off x="10034588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5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1527 h 3237"/>
                <a:gd name="T24" fmla="*/ 3519 w 3640"/>
                <a:gd name="T25" fmla="*/ 1527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1517 w 3640"/>
                <a:gd name="T51" fmla="*/ 3115 h 3237"/>
                <a:gd name="T52" fmla="*/ 1517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5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527"/>
                  </a:lnTo>
                  <a:lnTo>
                    <a:pt x="3519" y="1527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517" y="3115"/>
                  </a:lnTo>
                  <a:lnTo>
                    <a:pt x="1517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9" name="Group 838"/>
          <p:cNvGrpSpPr/>
          <p:nvPr/>
        </p:nvGrpSpPr>
        <p:grpSpPr>
          <a:xfrm>
            <a:off x="9076678" y="3479801"/>
            <a:ext cx="577850" cy="512763"/>
            <a:chOff x="9096375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7" name="Freeform 360"/>
            <p:cNvSpPr>
              <a:spLocks noEditPoints="1"/>
            </p:cNvSpPr>
            <p:nvPr/>
          </p:nvSpPr>
          <p:spPr bwMode="auto">
            <a:xfrm>
              <a:off x="9423400" y="3760788"/>
              <a:ext cx="231775" cy="231775"/>
            </a:xfrm>
            <a:custGeom>
              <a:avLst/>
              <a:gdLst>
                <a:gd name="T0" fmla="*/ 121 w 1456"/>
                <a:gd name="T1" fmla="*/ 122 h 1466"/>
                <a:gd name="T2" fmla="*/ 121 w 1456"/>
                <a:gd name="T3" fmla="*/ 1344 h 1466"/>
                <a:gd name="T4" fmla="*/ 1334 w 1456"/>
                <a:gd name="T5" fmla="*/ 1344 h 1466"/>
                <a:gd name="T6" fmla="*/ 1334 w 1456"/>
                <a:gd name="T7" fmla="*/ 122 h 1466"/>
                <a:gd name="T8" fmla="*/ 788 w 1456"/>
                <a:gd name="T9" fmla="*/ 122 h 1466"/>
                <a:gd name="T10" fmla="*/ 788 w 1456"/>
                <a:gd name="T11" fmla="*/ 891 h 1466"/>
                <a:gd name="T12" fmla="*/ 1049 w 1456"/>
                <a:gd name="T13" fmla="*/ 629 h 1466"/>
                <a:gd name="T14" fmla="*/ 1135 w 1456"/>
                <a:gd name="T15" fmla="*/ 715 h 1466"/>
                <a:gd name="T16" fmla="*/ 728 w 1456"/>
                <a:gd name="T17" fmla="*/ 1124 h 1466"/>
                <a:gd name="T18" fmla="*/ 321 w 1456"/>
                <a:gd name="T19" fmla="*/ 715 h 1466"/>
                <a:gd name="T20" fmla="*/ 407 w 1456"/>
                <a:gd name="T21" fmla="*/ 629 h 1466"/>
                <a:gd name="T22" fmla="*/ 667 w 1456"/>
                <a:gd name="T23" fmla="*/ 891 h 1466"/>
                <a:gd name="T24" fmla="*/ 667 w 1456"/>
                <a:gd name="T25" fmla="*/ 122 h 1466"/>
                <a:gd name="T26" fmla="*/ 121 w 1456"/>
                <a:gd name="T27" fmla="*/ 122 h 1466"/>
                <a:gd name="T28" fmla="*/ 0 w 1456"/>
                <a:gd name="T29" fmla="*/ 0 h 1466"/>
                <a:gd name="T30" fmla="*/ 1456 w 1456"/>
                <a:gd name="T31" fmla="*/ 0 h 1466"/>
                <a:gd name="T32" fmla="*/ 1456 w 1456"/>
                <a:gd name="T33" fmla="*/ 1466 h 1466"/>
                <a:gd name="T34" fmla="*/ 0 w 1456"/>
                <a:gd name="T35" fmla="*/ 1466 h 1466"/>
                <a:gd name="T36" fmla="*/ 0 w 1456"/>
                <a:gd name="T37" fmla="*/ 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6" h="1466">
                  <a:moveTo>
                    <a:pt x="121" y="122"/>
                  </a:moveTo>
                  <a:lnTo>
                    <a:pt x="121" y="1344"/>
                  </a:lnTo>
                  <a:lnTo>
                    <a:pt x="1334" y="1344"/>
                  </a:lnTo>
                  <a:lnTo>
                    <a:pt x="1334" y="122"/>
                  </a:lnTo>
                  <a:lnTo>
                    <a:pt x="788" y="122"/>
                  </a:lnTo>
                  <a:lnTo>
                    <a:pt x="788" y="891"/>
                  </a:lnTo>
                  <a:lnTo>
                    <a:pt x="1049" y="629"/>
                  </a:lnTo>
                  <a:lnTo>
                    <a:pt x="1135" y="715"/>
                  </a:lnTo>
                  <a:lnTo>
                    <a:pt x="728" y="1124"/>
                  </a:lnTo>
                  <a:lnTo>
                    <a:pt x="321" y="715"/>
                  </a:lnTo>
                  <a:lnTo>
                    <a:pt x="407" y="629"/>
                  </a:lnTo>
                  <a:lnTo>
                    <a:pt x="667" y="891"/>
                  </a:lnTo>
                  <a:lnTo>
                    <a:pt x="667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6" y="0"/>
                  </a:lnTo>
                  <a:lnTo>
                    <a:pt x="1456" y="1466"/>
                  </a:lnTo>
                  <a:lnTo>
                    <a:pt x="0" y="1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361"/>
            <p:cNvSpPr>
              <a:spLocks noEditPoints="1"/>
            </p:cNvSpPr>
            <p:nvPr/>
          </p:nvSpPr>
          <p:spPr bwMode="auto">
            <a:xfrm>
              <a:off x="9096375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9 w 3640"/>
                <a:gd name="T15" fmla="*/ 33 h 3237"/>
                <a:gd name="T16" fmla="*/ 1609 w 3640"/>
                <a:gd name="T17" fmla="*/ 427 h 3237"/>
                <a:gd name="T18" fmla="*/ 3640 w 3640"/>
                <a:gd name="T19" fmla="*/ 427 h 3237"/>
                <a:gd name="T20" fmla="*/ 3640 w 3640"/>
                <a:gd name="T21" fmla="*/ 1588 h 3237"/>
                <a:gd name="T22" fmla="*/ 3519 w 3640"/>
                <a:gd name="T23" fmla="*/ 1588 h 3237"/>
                <a:gd name="T24" fmla="*/ 3519 w 3640"/>
                <a:gd name="T25" fmla="*/ 977 h 3237"/>
                <a:gd name="T26" fmla="*/ 1881 w 3640"/>
                <a:gd name="T27" fmla="*/ 977 h 3237"/>
                <a:gd name="T28" fmla="*/ 1881 w 3640"/>
                <a:gd name="T29" fmla="*/ 975 h 3237"/>
                <a:gd name="T30" fmla="*/ 1866 w 3640"/>
                <a:gd name="T31" fmla="*/ 973 h 3237"/>
                <a:gd name="T32" fmla="*/ 1853 w 3640"/>
                <a:gd name="T33" fmla="*/ 968 h 3237"/>
                <a:gd name="T34" fmla="*/ 1841 w 3640"/>
                <a:gd name="T35" fmla="*/ 960 h 3237"/>
                <a:gd name="T36" fmla="*/ 1831 w 3640"/>
                <a:gd name="T37" fmla="*/ 949 h 3237"/>
                <a:gd name="T38" fmla="*/ 1546 w 3640"/>
                <a:gd name="T39" fmla="*/ 549 h 3237"/>
                <a:gd name="T40" fmla="*/ 1546 w 3640"/>
                <a:gd name="T41" fmla="*/ 549 h 3237"/>
                <a:gd name="T42" fmla="*/ 1243 w 3640"/>
                <a:gd name="T43" fmla="*/ 122 h 3237"/>
                <a:gd name="T44" fmla="*/ 121 w 3640"/>
                <a:gd name="T45" fmla="*/ 122 h 3237"/>
                <a:gd name="T46" fmla="*/ 121 w 3640"/>
                <a:gd name="T47" fmla="*/ 3115 h 3237"/>
                <a:gd name="T48" fmla="*/ 1638 w 3640"/>
                <a:gd name="T49" fmla="*/ 3115 h 3237"/>
                <a:gd name="T50" fmla="*/ 1638 w 3640"/>
                <a:gd name="T51" fmla="*/ 3237 h 3237"/>
                <a:gd name="T52" fmla="*/ 0 w 3640"/>
                <a:gd name="T53" fmla="*/ 3237 h 3237"/>
                <a:gd name="T54" fmla="*/ 0 w 3640"/>
                <a:gd name="T55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3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588"/>
                  </a:lnTo>
                  <a:lnTo>
                    <a:pt x="3519" y="1588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638" y="3115"/>
                  </a:lnTo>
                  <a:lnTo>
                    <a:pt x="1638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6" name="Group 845"/>
          <p:cNvGrpSpPr/>
          <p:nvPr/>
        </p:nvGrpSpPr>
        <p:grpSpPr>
          <a:xfrm>
            <a:off x="8141184" y="3479801"/>
            <a:ext cx="577850" cy="512763"/>
            <a:chOff x="8167688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4" name="Freeform 366"/>
            <p:cNvSpPr>
              <a:spLocks noEditPoints="1"/>
            </p:cNvSpPr>
            <p:nvPr/>
          </p:nvSpPr>
          <p:spPr bwMode="auto">
            <a:xfrm>
              <a:off x="8494713" y="3760788"/>
              <a:ext cx="231775" cy="231775"/>
            </a:xfrm>
            <a:custGeom>
              <a:avLst/>
              <a:gdLst>
                <a:gd name="T0" fmla="*/ 121 w 1456"/>
                <a:gd name="T1" fmla="*/ 122 h 1466"/>
                <a:gd name="T2" fmla="*/ 121 w 1456"/>
                <a:gd name="T3" fmla="*/ 1344 h 1466"/>
                <a:gd name="T4" fmla="*/ 667 w 1456"/>
                <a:gd name="T5" fmla="*/ 1344 h 1466"/>
                <a:gd name="T6" fmla="*/ 667 w 1456"/>
                <a:gd name="T7" fmla="*/ 574 h 1466"/>
                <a:gd name="T8" fmla="*/ 407 w 1456"/>
                <a:gd name="T9" fmla="*/ 838 h 1466"/>
                <a:gd name="T10" fmla="*/ 321 w 1456"/>
                <a:gd name="T11" fmla="*/ 751 h 1466"/>
                <a:gd name="T12" fmla="*/ 728 w 1456"/>
                <a:gd name="T13" fmla="*/ 341 h 1466"/>
                <a:gd name="T14" fmla="*/ 1135 w 1456"/>
                <a:gd name="T15" fmla="*/ 751 h 1466"/>
                <a:gd name="T16" fmla="*/ 1049 w 1456"/>
                <a:gd name="T17" fmla="*/ 838 h 1466"/>
                <a:gd name="T18" fmla="*/ 788 w 1456"/>
                <a:gd name="T19" fmla="*/ 574 h 1466"/>
                <a:gd name="T20" fmla="*/ 788 w 1456"/>
                <a:gd name="T21" fmla="*/ 1344 h 1466"/>
                <a:gd name="T22" fmla="*/ 1334 w 1456"/>
                <a:gd name="T23" fmla="*/ 1344 h 1466"/>
                <a:gd name="T24" fmla="*/ 1334 w 1456"/>
                <a:gd name="T25" fmla="*/ 122 h 1466"/>
                <a:gd name="T26" fmla="*/ 121 w 1456"/>
                <a:gd name="T27" fmla="*/ 122 h 1466"/>
                <a:gd name="T28" fmla="*/ 0 w 1456"/>
                <a:gd name="T29" fmla="*/ 0 h 1466"/>
                <a:gd name="T30" fmla="*/ 1456 w 1456"/>
                <a:gd name="T31" fmla="*/ 0 h 1466"/>
                <a:gd name="T32" fmla="*/ 1456 w 1456"/>
                <a:gd name="T33" fmla="*/ 1466 h 1466"/>
                <a:gd name="T34" fmla="*/ 0 w 1456"/>
                <a:gd name="T35" fmla="*/ 1466 h 1466"/>
                <a:gd name="T36" fmla="*/ 0 w 1456"/>
                <a:gd name="T37" fmla="*/ 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6" h="1466">
                  <a:moveTo>
                    <a:pt x="121" y="122"/>
                  </a:moveTo>
                  <a:lnTo>
                    <a:pt x="121" y="1344"/>
                  </a:lnTo>
                  <a:lnTo>
                    <a:pt x="667" y="1344"/>
                  </a:lnTo>
                  <a:lnTo>
                    <a:pt x="667" y="574"/>
                  </a:lnTo>
                  <a:lnTo>
                    <a:pt x="407" y="838"/>
                  </a:lnTo>
                  <a:lnTo>
                    <a:pt x="321" y="751"/>
                  </a:lnTo>
                  <a:lnTo>
                    <a:pt x="728" y="341"/>
                  </a:lnTo>
                  <a:lnTo>
                    <a:pt x="1135" y="751"/>
                  </a:lnTo>
                  <a:lnTo>
                    <a:pt x="1049" y="838"/>
                  </a:lnTo>
                  <a:lnTo>
                    <a:pt x="788" y="574"/>
                  </a:lnTo>
                  <a:lnTo>
                    <a:pt x="788" y="1344"/>
                  </a:lnTo>
                  <a:lnTo>
                    <a:pt x="1334" y="1344"/>
                  </a:lnTo>
                  <a:lnTo>
                    <a:pt x="133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6" y="0"/>
                  </a:lnTo>
                  <a:lnTo>
                    <a:pt x="1456" y="1466"/>
                  </a:lnTo>
                  <a:lnTo>
                    <a:pt x="0" y="1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367"/>
            <p:cNvSpPr>
              <a:spLocks noEditPoints="1"/>
            </p:cNvSpPr>
            <p:nvPr/>
          </p:nvSpPr>
          <p:spPr bwMode="auto">
            <a:xfrm>
              <a:off x="8167688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9 w 3640"/>
                <a:gd name="T15" fmla="*/ 33 h 3237"/>
                <a:gd name="T16" fmla="*/ 1609 w 3640"/>
                <a:gd name="T17" fmla="*/ 427 h 3237"/>
                <a:gd name="T18" fmla="*/ 3640 w 3640"/>
                <a:gd name="T19" fmla="*/ 427 h 3237"/>
                <a:gd name="T20" fmla="*/ 3640 w 3640"/>
                <a:gd name="T21" fmla="*/ 1588 h 3237"/>
                <a:gd name="T22" fmla="*/ 3519 w 3640"/>
                <a:gd name="T23" fmla="*/ 1588 h 3237"/>
                <a:gd name="T24" fmla="*/ 3519 w 3640"/>
                <a:gd name="T25" fmla="*/ 977 h 3237"/>
                <a:gd name="T26" fmla="*/ 1881 w 3640"/>
                <a:gd name="T27" fmla="*/ 977 h 3237"/>
                <a:gd name="T28" fmla="*/ 1881 w 3640"/>
                <a:gd name="T29" fmla="*/ 975 h 3237"/>
                <a:gd name="T30" fmla="*/ 1866 w 3640"/>
                <a:gd name="T31" fmla="*/ 973 h 3237"/>
                <a:gd name="T32" fmla="*/ 1853 w 3640"/>
                <a:gd name="T33" fmla="*/ 968 h 3237"/>
                <a:gd name="T34" fmla="*/ 1841 w 3640"/>
                <a:gd name="T35" fmla="*/ 960 h 3237"/>
                <a:gd name="T36" fmla="*/ 1831 w 3640"/>
                <a:gd name="T37" fmla="*/ 949 h 3237"/>
                <a:gd name="T38" fmla="*/ 1546 w 3640"/>
                <a:gd name="T39" fmla="*/ 549 h 3237"/>
                <a:gd name="T40" fmla="*/ 1546 w 3640"/>
                <a:gd name="T41" fmla="*/ 549 h 3237"/>
                <a:gd name="T42" fmla="*/ 1243 w 3640"/>
                <a:gd name="T43" fmla="*/ 122 h 3237"/>
                <a:gd name="T44" fmla="*/ 121 w 3640"/>
                <a:gd name="T45" fmla="*/ 122 h 3237"/>
                <a:gd name="T46" fmla="*/ 121 w 3640"/>
                <a:gd name="T47" fmla="*/ 3115 h 3237"/>
                <a:gd name="T48" fmla="*/ 1759 w 3640"/>
                <a:gd name="T49" fmla="*/ 3115 h 3237"/>
                <a:gd name="T50" fmla="*/ 1759 w 3640"/>
                <a:gd name="T51" fmla="*/ 3237 h 3237"/>
                <a:gd name="T52" fmla="*/ 0 w 3640"/>
                <a:gd name="T53" fmla="*/ 3237 h 3237"/>
                <a:gd name="T54" fmla="*/ 0 w 3640"/>
                <a:gd name="T55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3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588"/>
                  </a:lnTo>
                  <a:lnTo>
                    <a:pt x="3519" y="1588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759" y="3115"/>
                  </a:lnTo>
                  <a:lnTo>
                    <a:pt x="1759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4" name="Group 853"/>
          <p:cNvGrpSpPr/>
          <p:nvPr/>
        </p:nvGrpSpPr>
        <p:grpSpPr>
          <a:xfrm>
            <a:off x="7205690" y="3479801"/>
            <a:ext cx="577851" cy="512763"/>
            <a:chOff x="7219950" y="3479801"/>
            <a:chExt cx="577851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2" name="Freeform 372"/>
            <p:cNvSpPr>
              <a:spLocks noEditPoints="1"/>
            </p:cNvSpPr>
            <p:nvPr/>
          </p:nvSpPr>
          <p:spPr bwMode="auto">
            <a:xfrm>
              <a:off x="7545388" y="3729038"/>
              <a:ext cx="252413" cy="254000"/>
            </a:xfrm>
            <a:custGeom>
              <a:avLst/>
              <a:gdLst>
                <a:gd name="T0" fmla="*/ 190 w 1593"/>
                <a:gd name="T1" fmla="*/ 1411 h 1603"/>
                <a:gd name="T2" fmla="*/ 264 w 1593"/>
                <a:gd name="T3" fmla="*/ 1141 h 1603"/>
                <a:gd name="T4" fmla="*/ 319 w 1593"/>
                <a:gd name="T5" fmla="*/ 1023 h 1603"/>
                <a:gd name="T6" fmla="*/ 1197 w 1593"/>
                <a:gd name="T7" fmla="*/ 657 h 1603"/>
                <a:gd name="T8" fmla="*/ 1240 w 1593"/>
                <a:gd name="T9" fmla="*/ 120 h 1603"/>
                <a:gd name="T10" fmla="*/ 1210 w 1593"/>
                <a:gd name="T11" fmla="*/ 128 h 1603"/>
                <a:gd name="T12" fmla="*/ 1026 w 1593"/>
                <a:gd name="T13" fmla="*/ 311 h 1603"/>
                <a:gd name="T14" fmla="*/ 1455 w 1593"/>
                <a:gd name="T15" fmla="*/ 397 h 1603"/>
                <a:gd name="T16" fmla="*/ 1470 w 1593"/>
                <a:gd name="T17" fmla="*/ 370 h 1603"/>
                <a:gd name="T18" fmla="*/ 1470 w 1593"/>
                <a:gd name="T19" fmla="*/ 339 h 1603"/>
                <a:gd name="T20" fmla="*/ 1455 w 1593"/>
                <a:gd name="T21" fmla="*/ 313 h 1603"/>
                <a:gd name="T22" fmla="*/ 1270 w 1593"/>
                <a:gd name="T23" fmla="*/ 128 h 1603"/>
                <a:gd name="T24" fmla="*/ 1240 w 1593"/>
                <a:gd name="T25" fmla="*/ 120 h 1603"/>
                <a:gd name="T26" fmla="*/ 1255 w 1593"/>
                <a:gd name="T27" fmla="*/ 0 h 1603"/>
                <a:gd name="T28" fmla="*/ 1316 w 1593"/>
                <a:gd name="T29" fmla="*/ 16 h 1603"/>
                <a:gd name="T30" fmla="*/ 1368 w 1593"/>
                <a:gd name="T31" fmla="*/ 52 h 1603"/>
                <a:gd name="T32" fmla="*/ 1562 w 1593"/>
                <a:gd name="T33" fmla="*/ 250 h 1603"/>
                <a:gd name="T34" fmla="*/ 1588 w 1593"/>
                <a:gd name="T35" fmla="*/ 308 h 1603"/>
                <a:gd name="T36" fmla="*/ 1593 w 1593"/>
                <a:gd name="T37" fmla="*/ 370 h 1603"/>
                <a:gd name="T38" fmla="*/ 1577 w 1593"/>
                <a:gd name="T39" fmla="*/ 430 h 1603"/>
                <a:gd name="T40" fmla="*/ 1541 w 1593"/>
                <a:gd name="T41" fmla="*/ 484 h 1603"/>
                <a:gd name="T42" fmla="*/ 136 w 1593"/>
                <a:gd name="T43" fmla="*/ 1553 h 1603"/>
                <a:gd name="T44" fmla="*/ 91 w 1593"/>
                <a:gd name="T45" fmla="*/ 1595 h 1603"/>
                <a:gd name="T46" fmla="*/ 61 w 1593"/>
                <a:gd name="T47" fmla="*/ 1603 h 1603"/>
                <a:gd name="T48" fmla="*/ 31 w 1593"/>
                <a:gd name="T49" fmla="*/ 1595 h 1603"/>
                <a:gd name="T50" fmla="*/ 18 w 1593"/>
                <a:gd name="T51" fmla="*/ 1585 h 1603"/>
                <a:gd name="T52" fmla="*/ 8 w 1593"/>
                <a:gd name="T53" fmla="*/ 1571 h 1603"/>
                <a:gd name="T54" fmla="*/ 0 w 1593"/>
                <a:gd name="T55" fmla="*/ 1541 h 1603"/>
                <a:gd name="T56" fmla="*/ 8 w 1593"/>
                <a:gd name="T57" fmla="*/ 1511 h 1603"/>
                <a:gd name="T58" fmla="*/ 50 w 1593"/>
                <a:gd name="T59" fmla="*/ 1467 h 1603"/>
                <a:gd name="T60" fmla="*/ 1112 w 1593"/>
                <a:gd name="T61" fmla="*/ 52 h 1603"/>
                <a:gd name="T62" fmla="*/ 1164 w 1593"/>
                <a:gd name="T63" fmla="*/ 16 h 1603"/>
                <a:gd name="T64" fmla="*/ 1224 w 1593"/>
                <a:gd name="T65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3" h="1603">
                  <a:moveTo>
                    <a:pt x="264" y="1141"/>
                  </a:moveTo>
                  <a:lnTo>
                    <a:pt x="190" y="1411"/>
                  </a:lnTo>
                  <a:lnTo>
                    <a:pt x="459" y="1338"/>
                  </a:lnTo>
                  <a:lnTo>
                    <a:pt x="264" y="1141"/>
                  </a:lnTo>
                  <a:close/>
                  <a:moveTo>
                    <a:pt x="940" y="398"/>
                  </a:moveTo>
                  <a:lnTo>
                    <a:pt x="319" y="1023"/>
                  </a:lnTo>
                  <a:lnTo>
                    <a:pt x="576" y="1282"/>
                  </a:lnTo>
                  <a:lnTo>
                    <a:pt x="1197" y="657"/>
                  </a:lnTo>
                  <a:lnTo>
                    <a:pt x="940" y="398"/>
                  </a:lnTo>
                  <a:close/>
                  <a:moveTo>
                    <a:pt x="1240" y="120"/>
                  </a:moveTo>
                  <a:lnTo>
                    <a:pt x="1224" y="123"/>
                  </a:lnTo>
                  <a:lnTo>
                    <a:pt x="1210" y="128"/>
                  </a:lnTo>
                  <a:lnTo>
                    <a:pt x="1198" y="138"/>
                  </a:lnTo>
                  <a:lnTo>
                    <a:pt x="1026" y="311"/>
                  </a:lnTo>
                  <a:lnTo>
                    <a:pt x="1283" y="570"/>
                  </a:lnTo>
                  <a:lnTo>
                    <a:pt x="1455" y="397"/>
                  </a:lnTo>
                  <a:lnTo>
                    <a:pt x="1465" y="385"/>
                  </a:lnTo>
                  <a:lnTo>
                    <a:pt x="1470" y="370"/>
                  </a:lnTo>
                  <a:lnTo>
                    <a:pt x="1473" y="355"/>
                  </a:lnTo>
                  <a:lnTo>
                    <a:pt x="1470" y="339"/>
                  </a:lnTo>
                  <a:lnTo>
                    <a:pt x="1465" y="325"/>
                  </a:lnTo>
                  <a:lnTo>
                    <a:pt x="1455" y="313"/>
                  </a:lnTo>
                  <a:lnTo>
                    <a:pt x="1283" y="138"/>
                  </a:lnTo>
                  <a:lnTo>
                    <a:pt x="1270" y="128"/>
                  </a:lnTo>
                  <a:lnTo>
                    <a:pt x="1255" y="123"/>
                  </a:lnTo>
                  <a:lnTo>
                    <a:pt x="1240" y="120"/>
                  </a:lnTo>
                  <a:close/>
                  <a:moveTo>
                    <a:pt x="1224" y="0"/>
                  </a:moveTo>
                  <a:lnTo>
                    <a:pt x="1255" y="0"/>
                  </a:lnTo>
                  <a:lnTo>
                    <a:pt x="1286" y="6"/>
                  </a:lnTo>
                  <a:lnTo>
                    <a:pt x="1316" y="16"/>
                  </a:lnTo>
                  <a:lnTo>
                    <a:pt x="1344" y="32"/>
                  </a:lnTo>
                  <a:lnTo>
                    <a:pt x="1368" y="52"/>
                  </a:lnTo>
                  <a:lnTo>
                    <a:pt x="1541" y="226"/>
                  </a:lnTo>
                  <a:lnTo>
                    <a:pt x="1562" y="250"/>
                  </a:lnTo>
                  <a:lnTo>
                    <a:pt x="1577" y="278"/>
                  </a:lnTo>
                  <a:lnTo>
                    <a:pt x="1588" y="308"/>
                  </a:lnTo>
                  <a:lnTo>
                    <a:pt x="1593" y="339"/>
                  </a:lnTo>
                  <a:lnTo>
                    <a:pt x="1593" y="370"/>
                  </a:lnTo>
                  <a:lnTo>
                    <a:pt x="1588" y="400"/>
                  </a:lnTo>
                  <a:lnTo>
                    <a:pt x="1577" y="430"/>
                  </a:lnTo>
                  <a:lnTo>
                    <a:pt x="1562" y="458"/>
                  </a:lnTo>
                  <a:lnTo>
                    <a:pt x="1541" y="484"/>
                  </a:lnTo>
                  <a:lnTo>
                    <a:pt x="607" y="1423"/>
                  </a:lnTo>
                  <a:lnTo>
                    <a:pt x="136" y="1553"/>
                  </a:lnTo>
                  <a:lnTo>
                    <a:pt x="104" y="1585"/>
                  </a:lnTo>
                  <a:lnTo>
                    <a:pt x="91" y="1595"/>
                  </a:lnTo>
                  <a:lnTo>
                    <a:pt x="76" y="1601"/>
                  </a:lnTo>
                  <a:lnTo>
                    <a:pt x="61" y="1603"/>
                  </a:lnTo>
                  <a:lnTo>
                    <a:pt x="45" y="1601"/>
                  </a:lnTo>
                  <a:lnTo>
                    <a:pt x="31" y="1595"/>
                  </a:lnTo>
                  <a:lnTo>
                    <a:pt x="19" y="1585"/>
                  </a:lnTo>
                  <a:lnTo>
                    <a:pt x="18" y="1585"/>
                  </a:lnTo>
                  <a:lnTo>
                    <a:pt x="18" y="1584"/>
                  </a:lnTo>
                  <a:lnTo>
                    <a:pt x="8" y="1571"/>
                  </a:lnTo>
                  <a:lnTo>
                    <a:pt x="2" y="1557"/>
                  </a:lnTo>
                  <a:lnTo>
                    <a:pt x="0" y="1541"/>
                  </a:lnTo>
                  <a:lnTo>
                    <a:pt x="2" y="1527"/>
                  </a:lnTo>
                  <a:lnTo>
                    <a:pt x="8" y="1511"/>
                  </a:lnTo>
                  <a:lnTo>
                    <a:pt x="18" y="1499"/>
                  </a:lnTo>
                  <a:lnTo>
                    <a:pt x="50" y="1467"/>
                  </a:lnTo>
                  <a:lnTo>
                    <a:pt x="179" y="992"/>
                  </a:lnTo>
                  <a:lnTo>
                    <a:pt x="1112" y="52"/>
                  </a:lnTo>
                  <a:lnTo>
                    <a:pt x="1136" y="32"/>
                  </a:lnTo>
                  <a:lnTo>
                    <a:pt x="1164" y="16"/>
                  </a:lnTo>
                  <a:lnTo>
                    <a:pt x="1194" y="6"/>
                  </a:lnTo>
                  <a:lnTo>
                    <a:pt x="1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373"/>
            <p:cNvSpPr>
              <a:spLocks noEditPoints="1"/>
            </p:cNvSpPr>
            <p:nvPr/>
          </p:nvSpPr>
          <p:spPr bwMode="auto">
            <a:xfrm>
              <a:off x="7219950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9 w 3640"/>
                <a:gd name="T15" fmla="*/ 33 h 3237"/>
                <a:gd name="T16" fmla="*/ 1609 w 3640"/>
                <a:gd name="T17" fmla="*/ 427 h 3237"/>
                <a:gd name="T18" fmla="*/ 3640 w 3640"/>
                <a:gd name="T19" fmla="*/ 427 h 3237"/>
                <a:gd name="T20" fmla="*/ 3640 w 3640"/>
                <a:gd name="T21" fmla="*/ 1466 h 3237"/>
                <a:gd name="T22" fmla="*/ 3519 w 3640"/>
                <a:gd name="T23" fmla="*/ 1466 h 3237"/>
                <a:gd name="T24" fmla="*/ 3519 w 3640"/>
                <a:gd name="T25" fmla="*/ 977 h 3237"/>
                <a:gd name="T26" fmla="*/ 1881 w 3640"/>
                <a:gd name="T27" fmla="*/ 977 h 3237"/>
                <a:gd name="T28" fmla="*/ 1881 w 3640"/>
                <a:gd name="T29" fmla="*/ 975 h 3237"/>
                <a:gd name="T30" fmla="*/ 1866 w 3640"/>
                <a:gd name="T31" fmla="*/ 973 h 3237"/>
                <a:gd name="T32" fmla="*/ 1853 w 3640"/>
                <a:gd name="T33" fmla="*/ 968 h 3237"/>
                <a:gd name="T34" fmla="*/ 1841 w 3640"/>
                <a:gd name="T35" fmla="*/ 960 h 3237"/>
                <a:gd name="T36" fmla="*/ 1831 w 3640"/>
                <a:gd name="T37" fmla="*/ 949 h 3237"/>
                <a:gd name="T38" fmla="*/ 1546 w 3640"/>
                <a:gd name="T39" fmla="*/ 549 h 3237"/>
                <a:gd name="T40" fmla="*/ 1546 w 3640"/>
                <a:gd name="T41" fmla="*/ 549 h 3237"/>
                <a:gd name="T42" fmla="*/ 1243 w 3640"/>
                <a:gd name="T43" fmla="*/ 122 h 3237"/>
                <a:gd name="T44" fmla="*/ 121 w 3640"/>
                <a:gd name="T45" fmla="*/ 122 h 3237"/>
                <a:gd name="T46" fmla="*/ 121 w 3640"/>
                <a:gd name="T47" fmla="*/ 3115 h 3237"/>
                <a:gd name="T48" fmla="*/ 1759 w 3640"/>
                <a:gd name="T49" fmla="*/ 3115 h 3237"/>
                <a:gd name="T50" fmla="*/ 1759 w 3640"/>
                <a:gd name="T51" fmla="*/ 3237 h 3237"/>
                <a:gd name="T52" fmla="*/ 0 w 3640"/>
                <a:gd name="T53" fmla="*/ 3237 h 3237"/>
                <a:gd name="T54" fmla="*/ 0 w 3640"/>
                <a:gd name="T55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3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466"/>
                  </a:lnTo>
                  <a:lnTo>
                    <a:pt x="3519" y="1466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759" y="3115"/>
                  </a:lnTo>
                  <a:lnTo>
                    <a:pt x="1759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1" name="Group 860"/>
          <p:cNvGrpSpPr/>
          <p:nvPr/>
        </p:nvGrpSpPr>
        <p:grpSpPr>
          <a:xfrm>
            <a:off x="6270196" y="3479801"/>
            <a:ext cx="577850" cy="512763"/>
            <a:chOff x="6278563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8" name="Freeform 378"/>
            <p:cNvSpPr>
              <a:spLocks noEditPoints="1"/>
            </p:cNvSpPr>
            <p:nvPr/>
          </p:nvSpPr>
          <p:spPr bwMode="auto">
            <a:xfrm>
              <a:off x="6605588" y="3740151"/>
              <a:ext cx="212725" cy="252413"/>
            </a:xfrm>
            <a:custGeom>
              <a:avLst/>
              <a:gdLst>
                <a:gd name="T0" fmla="*/ 121 w 1334"/>
                <a:gd name="T1" fmla="*/ 1466 h 1588"/>
                <a:gd name="T2" fmla="*/ 1213 w 1334"/>
                <a:gd name="T3" fmla="*/ 611 h 1588"/>
                <a:gd name="T4" fmla="*/ 667 w 1334"/>
                <a:gd name="T5" fmla="*/ 122 h 1588"/>
                <a:gd name="T6" fmla="*/ 580 w 1334"/>
                <a:gd name="T7" fmla="*/ 134 h 1588"/>
                <a:gd name="T8" fmla="*/ 502 w 1334"/>
                <a:gd name="T9" fmla="*/ 171 h 1588"/>
                <a:gd name="T10" fmla="*/ 439 w 1334"/>
                <a:gd name="T11" fmla="*/ 227 h 1588"/>
                <a:gd name="T12" fmla="*/ 392 w 1334"/>
                <a:gd name="T13" fmla="*/ 299 h 1588"/>
                <a:gd name="T14" fmla="*/ 367 w 1334"/>
                <a:gd name="T15" fmla="*/ 382 h 1588"/>
                <a:gd name="T16" fmla="*/ 364 w 1334"/>
                <a:gd name="T17" fmla="*/ 489 h 1588"/>
                <a:gd name="T18" fmla="*/ 970 w 1334"/>
                <a:gd name="T19" fmla="*/ 428 h 1588"/>
                <a:gd name="T20" fmla="*/ 957 w 1334"/>
                <a:gd name="T21" fmla="*/ 339 h 1588"/>
                <a:gd name="T22" fmla="*/ 922 w 1334"/>
                <a:gd name="T23" fmla="*/ 261 h 1588"/>
                <a:gd name="T24" fmla="*/ 866 w 1334"/>
                <a:gd name="T25" fmla="*/ 197 h 1588"/>
                <a:gd name="T26" fmla="*/ 795 w 1334"/>
                <a:gd name="T27" fmla="*/ 150 h 1588"/>
                <a:gd name="T28" fmla="*/ 712 w 1334"/>
                <a:gd name="T29" fmla="*/ 126 h 1588"/>
                <a:gd name="T30" fmla="*/ 667 w 1334"/>
                <a:gd name="T31" fmla="*/ 0 h 1588"/>
                <a:gd name="T32" fmla="*/ 772 w 1334"/>
                <a:gd name="T33" fmla="*/ 13 h 1588"/>
                <a:gd name="T34" fmla="*/ 867 w 1334"/>
                <a:gd name="T35" fmla="*/ 50 h 1588"/>
                <a:gd name="T36" fmla="*/ 949 w 1334"/>
                <a:gd name="T37" fmla="*/ 108 h 1588"/>
                <a:gd name="T38" fmla="*/ 1016 w 1334"/>
                <a:gd name="T39" fmla="*/ 183 h 1588"/>
                <a:gd name="T40" fmla="*/ 1063 w 1334"/>
                <a:gd name="T41" fmla="*/ 273 h 1588"/>
                <a:gd name="T42" fmla="*/ 1088 w 1334"/>
                <a:gd name="T43" fmla="*/ 373 h 1588"/>
                <a:gd name="T44" fmla="*/ 1092 w 1334"/>
                <a:gd name="T45" fmla="*/ 489 h 1588"/>
                <a:gd name="T46" fmla="*/ 1334 w 1334"/>
                <a:gd name="T47" fmla="*/ 1588 h 1588"/>
                <a:gd name="T48" fmla="*/ 0 w 1334"/>
                <a:gd name="T49" fmla="*/ 489 h 1588"/>
                <a:gd name="T50" fmla="*/ 242 w 1334"/>
                <a:gd name="T51" fmla="*/ 428 h 1588"/>
                <a:gd name="T52" fmla="*/ 256 w 1334"/>
                <a:gd name="T53" fmla="*/ 322 h 1588"/>
                <a:gd name="T54" fmla="*/ 292 w 1334"/>
                <a:gd name="T55" fmla="*/ 227 h 1588"/>
                <a:gd name="T56" fmla="*/ 349 w 1334"/>
                <a:gd name="T57" fmla="*/ 143 h 1588"/>
                <a:gd name="T58" fmla="*/ 424 w 1334"/>
                <a:gd name="T59" fmla="*/ 77 h 1588"/>
                <a:gd name="T60" fmla="*/ 514 w 1334"/>
                <a:gd name="T61" fmla="*/ 29 h 1588"/>
                <a:gd name="T62" fmla="*/ 614 w 1334"/>
                <a:gd name="T63" fmla="*/ 3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4" h="1588">
                  <a:moveTo>
                    <a:pt x="121" y="611"/>
                  </a:moveTo>
                  <a:lnTo>
                    <a:pt x="121" y="1466"/>
                  </a:lnTo>
                  <a:lnTo>
                    <a:pt x="1213" y="1466"/>
                  </a:lnTo>
                  <a:lnTo>
                    <a:pt x="1213" y="611"/>
                  </a:lnTo>
                  <a:lnTo>
                    <a:pt x="121" y="611"/>
                  </a:lnTo>
                  <a:close/>
                  <a:moveTo>
                    <a:pt x="667" y="122"/>
                  </a:moveTo>
                  <a:lnTo>
                    <a:pt x="622" y="126"/>
                  </a:lnTo>
                  <a:lnTo>
                    <a:pt x="580" y="134"/>
                  </a:lnTo>
                  <a:lnTo>
                    <a:pt x="539" y="150"/>
                  </a:lnTo>
                  <a:lnTo>
                    <a:pt x="502" y="171"/>
                  </a:lnTo>
                  <a:lnTo>
                    <a:pt x="468" y="197"/>
                  </a:lnTo>
                  <a:lnTo>
                    <a:pt x="439" y="227"/>
                  </a:lnTo>
                  <a:lnTo>
                    <a:pt x="412" y="261"/>
                  </a:lnTo>
                  <a:lnTo>
                    <a:pt x="392" y="299"/>
                  </a:lnTo>
                  <a:lnTo>
                    <a:pt x="377" y="339"/>
                  </a:lnTo>
                  <a:lnTo>
                    <a:pt x="367" y="382"/>
                  </a:lnTo>
                  <a:lnTo>
                    <a:pt x="364" y="428"/>
                  </a:lnTo>
                  <a:lnTo>
                    <a:pt x="364" y="489"/>
                  </a:lnTo>
                  <a:lnTo>
                    <a:pt x="970" y="489"/>
                  </a:lnTo>
                  <a:lnTo>
                    <a:pt x="970" y="428"/>
                  </a:lnTo>
                  <a:lnTo>
                    <a:pt x="967" y="382"/>
                  </a:lnTo>
                  <a:lnTo>
                    <a:pt x="957" y="339"/>
                  </a:lnTo>
                  <a:lnTo>
                    <a:pt x="942" y="299"/>
                  </a:lnTo>
                  <a:lnTo>
                    <a:pt x="922" y="261"/>
                  </a:lnTo>
                  <a:lnTo>
                    <a:pt x="895" y="227"/>
                  </a:lnTo>
                  <a:lnTo>
                    <a:pt x="866" y="197"/>
                  </a:lnTo>
                  <a:lnTo>
                    <a:pt x="832" y="171"/>
                  </a:lnTo>
                  <a:lnTo>
                    <a:pt x="795" y="150"/>
                  </a:lnTo>
                  <a:lnTo>
                    <a:pt x="754" y="134"/>
                  </a:lnTo>
                  <a:lnTo>
                    <a:pt x="712" y="126"/>
                  </a:lnTo>
                  <a:lnTo>
                    <a:pt x="667" y="122"/>
                  </a:lnTo>
                  <a:close/>
                  <a:moveTo>
                    <a:pt x="667" y="0"/>
                  </a:moveTo>
                  <a:lnTo>
                    <a:pt x="720" y="3"/>
                  </a:lnTo>
                  <a:lnTo>
                    <a:pt x="772" y="13"/>
                  </a:lnTo>
                  <a:lnTo>
                    <a:pt x="820" y="29"/>
                  </a:lnTo>
                  <a:lnTo>
                    <a:pt x="867" y="50"/>
                  </a:lnTo>
                  <a:lnTo>
                    <a:pt x="910" y="77"/>
                  </a:lnTo>
                  <a:lnTo>
                    <a:pt x="949" y="108"/>
                  </a:lnTo>
                  <a:lnTo>
                    <a:pt x="985" y="143"/>
                  </a:lnTo>
                  <a:lnTo>
                    <a:pt x="1016" y="183"/>
                  </a:lnTo>
                  <a:lnTo>
                    <a:pt x="1042" y="227"/>
                  </a:lnTo>
                  <a:lnTo>
                    <a:pt x="1063" y="273"/>
                  </a:lnTo>
                  <a:lnTo>
                    <a:pt x="1078" y="322"/>
                  </a:lnTo>
                  <a:lnTo>
                    <a:pt x="1088" y="373"/>
                  </a:lnTo>
                  <a:lnTo>
                    <a:pt x="1092" y="428"/>
                  </a:lnTo>
                  <a:lnTo>
                    <a:pt x="1092" y="489"/>
                  </a:lnTo>
                  <a:lnTo>
                    <a:pt x="1334" y="489"/>
                  </a:lnTo>
                  <a:lnTo>
                    <a:pt x="1334" y="1588"/>
                  </a:lnTo>
                  <a:lnTo>
                    <a:pt x="0" y="1588"/>
                  </a:lnTo>
                  <a:lnTo>
                    <a:pt x="0" y="489"/>
                  </a:lnTo>
                  <a:lnTo>
                    <a:pt x="242" y="489"/>
                  </a:lnTo>
                  <a:lnTo>
                    <a:pt x="242" y="428"/>
                  </a:lnTo>
                  <a:lnTo>
                    <a:pt x="246" y="373"/>
                  </a:lnTo>
                  <a:lnTo>
                    <a:pt x="256" y="322"/>
                  </a:lnTo>
                  <a:lnTo>
                    <a:pt x="271" y="273"/>
                  </a:lnTo>
                  <a:lnTo>
                    <a:pt x="292" y="227"/>
                  </a:lnTo>
                  <a:lnTo>
                    <a:pt x="318" y="183"/>
                  </a:lnTo>
                  <a:lnTo>
                    <a:pt x="349" y="143"/>
                  </a:lnTo>
                  <a:lnTo>
                    <a:pt x="385" y="108"/>
                  </a:lnTo>
                  <a:lnTo>
                    <a:pt x="424" y="77"/>
                  </a:lnTo>
                  <a:lnTo>
                    <a:pt x="467" y="50"/>
                  </a:lnTo>
                  <a:lnTo>
                    <a:pt x="514" y="29"/>
                  </a:lnTo>
                  <a:lnTo>
                    <a:pt x="562" y="13"/>
                  </a:lnTo>
                  <a:lnTo>
                    <a:pt x="614" y="3"/>
                  </a:lnTo>
                  <a:lnTo>
                    <a:pt x="6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379"/>
            <p:cNvSpPr>
              <a:spLocks noEditPoints="1"/>
            </p:cNvSpPr>
            <p:nvPr/>
          </p:nvSpPr>
          <p:spPr bwMode="auto">
            <a:xfrm>
              <a:off x="6673851" y="3867151"/>
              <a:ext cx="76200" cy="96838"/>
            </a:xfrm>
            <a:custGeom>
              <a:avLst/>
              <a:gdLst>
                <a:gd name="T0" fmla="*/ 215 w 486"/>
                <a:gd name="T1" fmla="*/ 126 h 611"/>
                <a:gd name="T2" fmla="*/ 167 w 486"/>
                <a:gd name="T3" fmla="*/ 149 h 611"/>
                <a:gd name="T4" fmla="*/ 134 w 486"/>
                <a:gd name="T5" fmla="*/ 190 h 611"/>
                <a:gd name="T6" fmla="*/ 122 w 486"/>
                <a:gd name="T7" fmla="*/ 245 h 611"/>
                <a:gd name="T8" fmla="*/ 134 w 486"/>
                <a:gd name="T9" fmla="*/ 298 h 611"/>
                <a:gd name="T10" fmla="*/ 167 w 486"/>
                <a:gd name="T11" fmla="*/ 340 h 611"/>
                <a:gd name="T12" fmla="*/ 215 w 486"/>
                <a:gd name="T13" fmla="*/ 363 h 611"/>
                <a:gd name="T14" fmla="*/ 271 w 486"/>
                <a:gd name="T15" fmla="*/ 363 h 611"/>
                <a:gd name="T16" fmla="*/ 319 w 486"/>
                <a:gd name="T17" fmla="*/ 340 h 611"/>
                <a:gd name="T18" fmla="*/ 352 w 486"/>
                <a:gd name="T19" fmla="*/ 298 h 611"/>
                <a:gd name="T20" fmla="*/ 364 w 486"/>
                <a:gd name="T21" fmla="*/ 245 h 611"/>
                <a:gd name="T22" fmla="*/ 352 w 486"/>
                <a:gd name="T23" fmla="*/ 190 h 611"/>
                <a:gd name="T24" fmla="*/ 319 w 486"/>
                <a:gd name="T25" fmla="*/ 149 h 611"/>
                <a:gd name="T26" fmla="*/ 271 w 486"/>
                <a:gd name="T27" fmla="*/ 126 h 611"/>
                <a:gd name="T28" fmla="*/ 243 w 486"/>
                <a:gd name="T29" fmla="*/ 0 h 611"/>
                <a:gd name="T30" fmla="*/ 319 w 486"/>
                <a:gd name="T31" fmla="*/ 12 h 611"/>
                <a:gd name="T32" fmla="*/ 386 w 486"/>
                <a:gd name="T33" fmla="*/ 47 h 611"/>
                <a:gd name="T34" fmla="*/ 438 w 486"/>
                <a:gd name="T35" fmla="*/ 100 h 611"/>
                <a:gd name="T36" fmla="*/ 474 w 486"/>
                <a:gd name="T37" fmla="*/ 167 h 611"/>
                <a:gd name="T38" fmla="*/ 486 w 486"/>
                <a:gd name="T39" fmla="*/ 245 h 611"/>
                <a:gd name="T40" fmla="*/ 475 w 486"/>
                <a:gd name="T41" fmla="*/ 317 h 611"/>
                <a:gd name="T42" fmla="*/ 444 w 486"/>
                <a:gd name="T43" fmla="*/ 380 h 611"/>
                <a:gd name="T44" fmla="*/ 397 w 486"/>
                <a:gd name="T45" fmla="*/ 432 h 611"/>
                <a:gd name="T46" fmla="*/ 338 w 486"/>
                <a:gd name="T47" fmla="*/ 469 h 611"/>
                <a:gd name="T48" fmla="*/ 304 w 486"/>
                <a:gd name="T49" fmla="*/ 550 h 611"/>
                <a:gd name="T50" fmla="*/ 292 w 486"/>
                <a:gd name="T51" fmla="*/ 586 h 611"/>
                <a:gd name="T52" fmla="*/ 262 w 486"/>
                <a:gd name="T53" fmla="*/ 608 h 611"/>
                <a:gd name="T54" fmla="*/ 224 w 486"/>
                <a:gd name="T55" fmla="*/ 608 h 611"/>
                <a:gd name="T56" fmla="*/ 194 w 486"/>
                <a:gd name="T57" fmla="*/ 586 h 611"/>
                <a:gd name="T58" fmla="*/ 182 w 486"/>
                <a:gd name="T59" fmla="*/ 550 h 611"/>
                <a:gd name="T60" fmla="*/ 148 w 486"/>
                <a:gd name="T61" fmla="*/ 469 h 611"/>
                <a:gd name="T62" fmla="*/ 89 w 486"/>
                <a:gd name="T63" fmla="*/ 432 h 611"/>
                <a:gd name="T64" fmla="*/ 42 w 486"/>
                <a:gd name="T65" fmla="*/ 380 h 611"/>
                <a:gd name="T66" fmla="*/ 11 w 486"/>
                <a:gd name="T67" fmla="*/ 317 h 611"/>
                <a:gd name="T68" fmla="*/ 0 w 486"/>
                <a:gd name="T69" fmla="*/ 245 h 611"/>
                <a:gd name="T70" fmla="*/ 12 w 486"/>
                <a:gd name="T71" fmla="*/ 167 h 611"/>
                <a:gd name="T72" fmla="*/ 48 w 486"/>
                <a:gd name="T73" fmla="*/ 100 h 611"/>
                <a:gd name="T74" fmla="*/ 100 w 486"/>
                <a:gd name="T75" fmla="*/ 47 h 611"/>
                <a:gd name="T76" fmla="*/ 167 w 486"/>
                <a:gd name="T77" fmla="*/ 12 h 611"/>
                <a:gd name="T78" fmla="*/ 243 w 486"/>
                <a:gd name="T79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6" h="611">
                  <a:moveTo>
                    <a:pt x="243" y="122"/>
                  </a:moveTo>
                  <a:lnTo>
                    <a:pt x="215" y="126"/>
                  </a:lnTo>
                  <a:lnTo>
                    <a:pt x="190" y="135"/>
                  </a:lnTo>
                  <a:lnTo>
                    <a:pt x="167" y="149"/>
                  </a:lnTo>
                  <a:lnTo>
                    <a:pt x="148" y="168"/>
                  </a:lnTo>
                  <a:lnTo>
                    <a:pt x="134" y="190"/>
                  </a:lnTo>
                  <a:lnTo>
                    <a:pt x="125" y="216"/>
                  </a:lnTo>
                  <a:lnTo>
                    <a:pt x="122" y="245"/>
                  </a:lnTo>
                  <a:lnTo>
                    <a:pt x="125" y="272"/>
                  </a:lnTo>
                  <a:lnTo>
                    <a:pt x="134" y="298"/>
                  </a:lnTo>
                  <a:lnTo>
                    <a:pt x="148" y="321"/>
                  </a:lnTo>
                  <a:lnTo>
                    <a:pt x="167" y="340"/>
                  </a:lnTo>
                  <a:lnTo>
                    <a:pt x="190" y="355"/>
                  </a:lnTo>
                  <a:lnTo>
                    <a:pt x="215" y="363"/>
                  </a:lnTo>
                  <a:lnTo>
                    <a:pt x="243" y="367"/>
                  </a:lnTo>
                  <a:lnTo>
                    <a:pt x="271" y="363"/>
                  </a:lnTo>
                  <a:lnTo>
                    <a:pt x="296" y="355"/>
                  </a:lnTo>
                  <a:lnTo>
                    <a:pt x="319" y="340"/>
                  </a:lnTo>
                  <a:lnTo>
                    <a:pt x="338" y="321"/>
                  </a:lnTo>
                  <a:lnTo>
                    <a:pt x="352" y="298"/>
                  </a:lnTo>
                  <a:lnTo>
                    <a:pt x="361" y="272"/>
                  </a:lnTo>
                  <a:lnTo>
                    <a:pt x="364" y="245"/>
                  </a:lnTo>
                  <a:lnTo>
                    <a:pt x="361" y="216"/>
                  </a:lnTo>
                  <a:lnTo>
                    <a:pt x="352" y="190"/>
                  </a:lnTo>
                  <a:lnTo>
                    <a:pt x="338" y="168"/>
                  </a:lnTo>
                  <a:lnTo>
                    <a:pt x="319" y="149"/>
                  </a:lnTo>
                  <a:lnTo>
                    <a:pt x="296" y="135"/>
                  </a:lnTo>
                  <a:lnTo>
                    <a:pt x="271" y="126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283" y="4"/>
                  </a:lnTo>
                  <a:lnTo>
                    <a:pt x="319" y="12"/>
                  </a:lnTo>
                  <a:lnTo>
                    <a:pt x="354" y="27"/>
                  </a:lnTo>
                  <a:lnTo>
                    <a:pt x="386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8" y="132"/>
                  </a:lnTo>
                  <a:lnTo>
                    <a:pt x="474" y="167"/>
                  </a:lnTo>
                  <a:lnTo>
                    <a:pt x="482" y="205"/>
                  </a:lnTo>
                  <a:lnTo>
                    <a:pt x="486" y="245"/>
                  </a:lnTo>
                  <a:lnTo>
                    <a:pt x="482" y="281"/>
                  </a:lnTo>
                  <a:lnTo>
                    <a:pt x="475" y="317"/>
                  </a:lnTo>
                  <a:lnTo>
                    <a:pt x="461" y="350"/>
                  </a:lnTo>
                  <a:lnTo>
                    <a:pt x="444" y="380"/>
                  </a:lnTo>
                  <a:lnTo>
                    <a:pt x="423" y="408"/>
                  </a:lnTo>
                  <a:lnTo>
                    <a:pt x="397" y="432"/>
                  </a:lnTo>
                  <a:lnTo>
                    <a:pt x="369" y="452"/>
                  </a:lnTo>
                  <a:lnTo>
                    <a:pt x="338" y="469"/>
                  </a:lnTo>
                  <a:lnTo>
                    <a:pt x="304" y="480"/>
                  </a:lnTo>
                  <a:lnTo>
                    <a:pt x="304" y="550"/>
                  </a:lnTo>
                  <a:lnTo>
                    <a:pt x="300" y="569"/>
                  </a:lnTo>
                  <a:lnTo>
                    <a:pt x="292" y="586"/>
                  </a:lnTo>
                  <a:lnTo>
                    <a:pt x="278" y="599"/>
                  </a:lnTo>
                  <a:lnTo>
                    <a:pt x="262" y="608"/>
                  </a:lnTo>
                  <a:lnTo>
                    <a:pt x="243" y="611"/>
                  </a:lnTo>
                  <a:lnTo>
                    <a:pt x="224" y="608"/>
                  </a:lnTo>
                  <a:lnTo>
                    <a:pt x="208" y="599"/>
                  </a:lnTo>
                  <a:lnTo>
                    <a:pt x="194" y="586"/>
                  </a:lnTo>
                  <a:lnTo>
                    <a:pt x="186" y="569"/>
                  </a:lnTo>
                  <a:lnTo>
                    <a:pt x="182" y="550"/>
                  </a:lnTo>
                  <a:lnTo>
                    <a:pt x="182" y="480"/>
                  </a:lnTo>
                  <a:lnTo>
                    <a:pt x="148" y="469"/>
                  </a:lnTo>
                  <a:lnTo>
                    <a:pt x="117" y="452"/>
                  </a:lnTo>
                  <a:lnTo>
                    <a:pt x="89" y="432"/>
                  </a:lnTo>
                  <a:lnTo>
                    <a:pt x="63" y="408"/>
                  </a:lnTo>
                  <a:lnTo>
                    <a:pt x="42" y="380"/>
                  </a:lnTo>
                  <a:lnTo>
                    <a:pt x="25" y="350"/>
                  </a:lnTo>
                  <a:lnTo>
                    <a:pt x="11" y="317"/>
                  </a:lnTo>
                  <a:lnTo>
                    <a:pt x="4" y="281"/>
                  </a:lnTo>
                  <a:lnTo>
                    <a:pt x="0" y="245"/>
                  </a:lnTo>
                  <a:lnTo>
                    <a:pt x="4" y="205"/>
                  </a:lnTo>
                  <a:lnTo>
                    <a:pt x="12" y="167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7"/>
                  </a:lnTo>
                  <a:lnTo>
                    <a:pt x="167" y="12"/>
                  </a:lnTo>
                  <a:lnTo>
                    <a:pt x="203" y="4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380"/>
            <p:cNvSpPr>
              <a:spLocks noEditPoints="1"/>
            </p:cNvSpPr>
            <p:nvPr/>
          </p:nvSpPr>
          <p:spPr bwMode="auto">
            <a:xfrm>
              <a:off x="6278563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9 w 3640"/>
                <a:gd name="T15" fmla="*/ 33 h 3237"/>
                <a:gd name="T16" fmla="*/ 1609 w 3640"/>
                <a:gd name="T17" fmla="*/ 427 h 3237"/>
                <a:gd name="T18" fmla="*/ 3640 w 3640"/>
                <a:gd name="T19" fmla="*/ 427 h 3237"/>
                <a:gd name="T20" fmla="*/ 3640 w 3640"/>
                <a:gd name="T21" fmla="*/ 1832 h 3237"/>
                <a:gd name="T22" fmla="*/ 3519 w 3640"/>
                <a:gd name="T23" fmla="*/ 1832 h 3237"/>
                <a:gd name="T24" fmla="*/ 3519 w 3640"/>
                <a:gd name="T25" fmla="*/ 977 h 3237"/>
                <a:gd name="T26" fmla="*/ 1881 w 3640"/>
                <a:gd name="T27" fmla="*/ 977 h 3237"/>
                <a:gd name="T28" fmla="*/ 1881 w 3640"/>
                <a:gd name="T29" fmla="*/ 975 h 3237"/>
                <a:gd name="T30" fmla="*/ 1866 w 3640"/>
                <a:gd name="T31" fmla="*/ 973 h 3237"/>
                <a:gd name="T32" fmla="*/ 1853 w 3640"/>
                <a:gd name="T33" fmla="*/ 968 h 3237"/>
                <a:gd name="T34" fmla="*/ 1841 w 3640"/>
                <a:gd name="T35" fmla="*/ 960 h 3237"/>
                <a:gd name="T36" fmla="*/ 1831 w 3640"/>
                <a:gd name="T37" fmla="*/ 949 h 3237"/>
                <a:gd name="T38" fmla="*/ 1546 w 3640"/>
                <a:gd name="T39" fmla="*/ 549 h 3237"/>
                <a:gd name="T40" fmla="*/ 1546 w 3640"/>
                <a:gd name="T41" fmla="*/ 549 h 3237"/>
                <a:gd name="T42" fmla="*/ 1243 w 3640"/>
                <a:gd name="T43" fmla="*/ 122 h 3237"/>
                <a:gd name="T44" fmla="*/ 121 w 3640"/>
                <a:gd name="T45" fmla="*/ 122 h 3237"/>
                <a:gd name="T46" fmla="*/ 121 w 3640"/>
                <a:gd name="T47" fmla="*/ 3115 h 3237"/>
                <a:gd name="T48" fmla="*/ 1699 w 3640"/>
                <a:gd name="T49" fmla="*/ 3115 h 3237"/>
                <a:gd name="T50" fmla="*/ 1699 w 3640"/>
                <a:gd name="T51" fmla="*/ 3237 h 3237"/>
                <a:gd name="T52" fmla="*/ 0 w 3640"/>
                <a:gd name="T53" fmla="*/ 3237 h 3237"/>
                <a:gd name="T54" fmla="*/ 0 w 3640"/>
                <a:gd name="T55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3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832"/>
                  </a:lnTo>
                  <a:lnTo>
                    <a:pt x="3519" y="1832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699" y="3115"/>
                  </a:lnTo>
                  <a:lnTo>
                    <a:pt x="1699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5334702" y="3479801"/>
            <a:ext cx="577850" cy="512763"/>
            <a:chOff x="5349875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5" name="Freeform 385"/>
            <p:cNvSpPr>
              <a:spLocks noEditPoints="1"/>
            </p:cNvSpPr>
            <p:nvPr/>
          </p:nvSpPr>
          <p:spPr bwMode="auto">
            <a:xfrm>
              <a:off x="5646738" y="3808413"/>
              <a:ext cx="273050" cy="179388"/>
            </a:xfrm>
            <a:custGeom>
              <a:avLst/>
              <a:gdLst>
                <a:gd name="T0" fmla="*/ 1246 w 1722"/>
                <a:gd name="T1" fmla="*/ 294 h 1130"/>
                <a:gd name="T2" fmla="*/ 1266 w 1722"/>
                <a:gd name="T3" fmla="*/ 422 h 1130"/>
                <a:gd name="T4" fmla="*/ 1237 w 1722"/>
                <a:gd name="T5" fmla="*/ 574 h 1130"/>
                <a:gd name="T6" fmla="*/ 1160 w 1722"/>
                <a:gd name="T7" fmla="*/ 702 h 1130"/>
                <a:gd name="T8" fmla="*/ 1044 w 1722"/>
                <a:gd name="T9" fmla="*/ 794 h 1130"/>
                <a:gd name="T10" fmla="*/ 900 w 1722"/>
                <a:gd name="T11" fmla="*/ 840 h 1130"/>
                <a:gd name="T12" fmla="*/ 744 w 1722"/>
                <a:gd name="T13" fmla="*/ 830 h 1130"/>
                <a:gd name="T14" fmla="*/ 607 w 1722"/>
                <a:gd name="T15" fmla="*/ 768 h 1130"/>
                <a:gd name="T16" fmla="*/ 503 w 1722"/>
                <a:gd name="T17" fmla="*/ 663 h 1130"/>
                <a:gd name="T18" fmla="*/ 441 w 1722"/>
                <a:gd name="T19" fmla="*/ 525 h 1130"/>
                <a:gd name="T20" fmla="*/ 430 w 1722"/>
                <a:gd name="T21" fmla="*/ 375 h 1130"/>
                <a:gd name="T22" fmla="*/ 466 w 1722"/>
                <a:gd name="T23" fmla="*/ 246 h 1130"/>
                <a:gd name="T24" fmla="*/ 297 w 1722"/>
                <a:gd name="T25" fmla="*/ 385 h 1130"/>
                <a:gd name="T26" fmla="*/ 145 w 1722"/>
                <a:gd name="T27" fmla="*/ 571 h 1130"/>
                <a:gd name="T28" fmla="*/ 302 w 1722"/>
                <a:gd name="T29" fmla="*/ 758 h 1130"/>
                <a:gd name="T30" fmla="*/ 475 w 1722"/>
                <a:gd name="T31" fmla="*/ 895 h 1130"/>
                <a:gd name="T32" fmla="*/ 661 w 1722"/>
                <a:gd name="T33" fmla="*/ 979 h 1130"/>
                <a:gd name="T34" fmla="*/ 858 w 1722"/>
                <a:gd name="T35" fmla="*/ 1008 h 1130"/>
                <a:gd name="T36" fmla="*/ 1056 w 1722"/>
                <a:gd name="T37" fmla="*/ 979 h 1130"/>
                <a:gd name="T38" fmla="*/ 1245 w 1722"/>
                <a:gd name="T39" fmla="*/ 893 h 1130"/>
                <a:gd name="T40" fmla="*/ 1420 w 1722"/>
                <a:gd name="T41" fmla="*/ 753 h 1130"/>
                <a:gd name="T42" fmla="*/ 1577 w 1722"/>
                <a:gd name="T43" fmla="*/ 562 h 1130"/>
                <a:gd name="T44" fmla="*/ 1431 w 1722"/>
                <a:gd name="T45" fmla="*/ 384 h 1130"/>
                <a:gd name="T46" fmla="*/ 1269 w 1722"/>
                <a:gd name="T47" fmla="*/ 251 h 1130"/>
                <a:gd name="T48" fmla="*/ 823 w 1722"/>
                <a:gd name="T49" fmla="*/ 125 h 1130"/>
                <a:gd name="T50" fmla="*/ 708 w 1722"/>
                <a:gd name="T51" fmla="*/ 156 h 1130"/>
                <a:gd name="T52" fmla="*/ 616 w 1722"/>
                <a:gd name="T53" fmla="*/ 233 h 1130"/>
                <a:gd name="T54" fmla="*/ 560 w 1722"/>
                <a:gd name="T55" fmla="*/ 338 h 1130"/>
                <a:gd name="T56" fmla="*/ 552 w 1722"/>
                <a:gd name="T57" fmla="*/ 466 h 1130"/>
                <a:gd name="T58" fmla="*/ 597 w 1722"/>
                <a:gd name="T59" fmla="*/ 585 h 1130"/>
                <a:gd name="T60" fmla="*/ 685 w 1722"/>
                <a:gd name="T61" fmla="*/ 673 h 1130"/>
                <a:gd name="T62" fmla="*/ 803 w 1722"/>
                <a:gd name="T63" fmla="*/ 718 h 1130"/>
                <a:gd name="T64" fmla="*/ 933 w 1722"/>
                <a:gd name="T65" fmla="*/ 708 h 1130"/>
                <a:gd name="T66" fmla="*/ 1042 w 1722"/>
                <a:gd name="T67" fmla="*/ 648 h 1130"/>
                <a:gd name="T68" fmla="*/ 1117 w 1722"/>
                <a:gd name="T69" fmla="*/ 548 h 1130"/>
                <a:gd name="T70" fmla="*/ 1144 w 1722"/>
                <a:gd name="T71" fmla="*/ 422 h 1130"/>
                <a:gd name="T72" fmla="*/ 1119 w 1722"/>
                <a:gd name="T73" fmla="*/ 301 h 1130"/>
                <a:gd name="T74" fmla="*/ 1050 w 1722"/>
                <a:gd name="T75" fmla="*/ 203 h 1130"/>
                <a:gd name="T76" fmla="*/ 948 w 1722"/>
                <a:gd name="T77" fmla="*/ 141 h 1130"/>
                <a:gd name="T78" fmla="*/ 864 w 1722"/>
                <a:gd name="T79" fmla="*/ 124 h 1130"/>
                <a:gd name="T80" fmla="*/ 896 w 1722"/>
                <a:gd name="T81" fmla="*/ 3 h 1130"/>
                <a:gd name="T82" fmla="*/ 1104 w 1722"/>
                <a:gd name="T83" fmla="*/ 39 h 1130"/>
                <a:gd name="T84" fmla="*/ 1301 w 1722"/>
                <a:gd name="T85" fmla="*/ 126 h 1130"/>
                <a:gd name="T86" fmla="*/ 1485 w 1722"/>
                <a:gd name="T87" fmla="*/ 266 h 1130"/>
                <a:gd name="T88" fmla="*/ 1650 w 1722"/>
                <a:gd name="T89" fmla="*/ 454 h 1130"/>
                <a:gd name="T90" fmla="*/ 1694 w 1722"/>
                <a:gd name="T91" fmla="*/ 604 h 1130"/>
                <a:gd name="T92" fmla="*/ 1529 w 1722"/>
                <a:gd name="T93" fmla="*/ 814 h 1130"/>
                <a:gd name="T94" fmla="*/ 1345 w 1722"/>
                <a:gd name="T95" fmla="*/ 973 h 1130"/>
                <a:gd name="T96" fmla="*/ 1144 w 1722"/>
                <a:gd name="T97" fmla="*/ 1078 h 1130"/>
                <a:gd name="T98" fmla="*/ 930 w 1722"/>
                <a:gd name="T99" fmla="*/ 1127 h 1130"/>
                <a:gd name="T100" fmla="*/ 712 w 1722"/>
                <a:gd name="T101" fmla="*/ 1117 h 1130"/>
                <a:gd name="T102" fmla="*/ 503 w 1722"/>
                <a:gd name="T103" fmla="*/ 1049 h 1130"/>
                <a:gd name="T104" fmla="*/ 307 w 1722"/>
                <a:gd name="T105" fmla="*/ 926 h 1130"/>
                <a:gd name="T106" fmla="*/ 129 w 1722"/>
                <a:gd name="T107" fmla="*/ 749 h 1130"/>
                <a:gd name="T108" fmla="*/ 0 w 1722"/>
                <a:gd name="T109" fmla="*/ 571 h 1130"/>
                <a:gd name="T110" fmla="*/ 131 w 1722"/>
                <a:gd name="T111" fmla="*/ 386 h 1130"/>
                <a:gd name="T112" fmla="*/ 302 w 1722"/>
                <a:gd name="T113" fmla="*/ 215 h 1130"/>
                <a:gd name="T114" fmla="*/ 490 w 1722"/>
                <a:gd name="T115" fmla="*/ 92 h 1130"/>
                <a:gd name="T116" fmla="*/ 691 w 1722"/>
                <a:gd name="T117" fmla="*/ 21 h 1130"/>
                <a:gd name="T118" fmla="*/ 847 w 1722"/>
                <a:gd name="T119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2" h="1130">
                  <a:moveTo>
                    <a:pt x="1213" y="216"/>
                  </a:moveTo>
                  <a:lnTo>
                    <a:pt x="1232" y="254"/>
                  </a:lnTo>
                  <a:lnTo>
                    <a:pt x="1246" y="294"/>
                  </a:lnTo>
                  <a:lnTo>
                    <a:pt x="1257" y="335"/>
                  </a:lnTo>
                  <a:lnTo>
                    <a:pt x="1264" y="377"/>
                  </a:lnTo>
                  <a:lnTo>
                    <a:pt x="1266" y="422"/>
                  </a:lnTo>
                  <a:lnTo>
                    <a:pt x="1263" y="474"/>
                  </a:lnTo>
                  <a:lnTo>
                    <a:pt x="1253" y="525"/>
                  </a:lnTo>
                  <a:lnTo>
                    <a:pt x="1237" y="574"/>
                  </a:lnTo>
                  <a:lnTo>
                    <a:pt x="1217" y="619"/>
                  </a:lnTo>
                  <a:lnTo>
                    <a:pt x="1191" y="663"/>
                  </a:lnTo>
                  <a:lnTo>
                    <a:pt x="1160" y="702"/>
                  </a:lnTo>
                  <a:lnTo>
                    <a:pt x="1125" y="737"/>
                  </a:lnTo>
                  <a:lnTo>
                    <a:pt x="1086" y="768"/>
                  </a:lnTo>
                  <a:lnTo>
                    <a:pt x="1044" y="794"/>
                  </a:lnTo>
                  <a:lnTo>
                    <a:pt x="998" y="815"/>
                  </a:lnTo>
                  <a:lnTo>
                    <a:pt x="950" y="830"/>
                  </a:lnTo>
                  <a:lnTo>
                    <a:pt x="900" y="840"/>
                  </a:lnTo>
                  <a:lnTo>
                    <a:pt x="847" y="844"/>
                  </a:lnTo>
                  <a:lnTo>
                    <a:pt x="794" y="840"/>
                  </a:lnTo>
                  <a:lnTo>
                    <a:pt x="744" y="830"/>
                  </a:lnTo>
                  <a:lnTo>
                    <a:pt x="696" y="815"/>
                  </a:lnTo>
                  <a:lnTo>
                    <a:pt x="650" y="794"/>
                  </a:lnTo>
                  <a:lnTo>
                    <a:pt x="607" y="768"/>
                  </a:lnTo>
                  <a:lnTo>
                    <a:pt x="569" y="737"/>
                  </a:lnTo>
                  <a:lnTo>
                    <a:pt x="533" y="702"/>
                  </a:lnTo>
                  <a:lnTo>
                    <a:pt x="503" y="663"/>
                  </a:lnTo>
                  <a:lnTo>
                    <a:pt x="477" y="619"/>
                  </a:lnTo>
                  <a:lnTo>
                    <a:pt x="456" y="574"/>
                  </a:lnTo>
                  <a:lnTo>
                    <a:pt x="441" y="525"/>
                  </a:lnTo>
                  <a:lnTo>
                    <a:pt x="431" y="474"/>
                  </a:lnTo>
                  <a:lnTo>
                    <a:pt x="428" y="422"/>
                  </a:lnTo>
                  <a:lnTo>
                    <a:pt x="430" y="375"/>
                  </a:lnTo>
                  <a:lnTo>
                    <a:pt x="437" y="331"/>
                  </a:lnTo>
                  <a:lnTo>
                    <a:pt x="450" y="287"/>
                  </a:lnTo>
                  <a:lnTo>
                    <a:pt x="466" y="246"/>
                  </a:lnTo>
                  <a:lnTo>
                    <a:pt x="408" y="287"/>
                  </a:lnTo>
                  <a:lnTo>
                    <a:pt x="351" y="333"/>
                  </a:lnTo>
                  <a:lnTo>
                    <a:pt x="297" y="385"/>
                  </a:lnTo>
                  <a:lnTo>
                    <a:pt x="244" y="442"/>
                  </a:lnTo>
                  <a:lnTo>
                    <a:pt x="194" y="503"/>
                  </a:lnTo>
                  <a:lnTo>
                    <a:pt x="145" y="571"/>
                  </a:lnTo>
                  <a:lnTo>
                    <a:pt x="195" y="638"/>
                  </a:lnTo>
                  <a:lnTo>
                    <a:pt x="247" y="701"/>
                  </a:lnTo>
                  <a:lnTo>
                    <a:pt x="302" y="758"/>
                  </a:lnTo>
                  <a:lnTo>
                    <a:pt x="357" y="809"/>
                  </a:lnTo>
                  <a:lnTo>
                    <a:pt x="415" y="855"/>
                  </a:lnTo>
                  <a:lnTo>
                    <a:pt x="475" y="895"/>
                  </a:lnTo>
                  <a:lnTo>
                    <a:pt x="536" y="929"/>
                  </a:lnTo>
                  <a:lnTo>
                    <a:pt x="597" y="957"/>
                  </a:lnTo>
                  <a:lnTo>
                    <a:pt x="661" y="979"/>
                  </a:lnTo>
                  <a:lnTo>
                    <a:pt x="726" y="995"/>
                  </a:lnTo>
                  <a:lnTo>
                    <a:pt x="792" y="1005"/>
                  </a:lnTo>
                  <a:lnTo>
                    <a:pt x="858" y="1008"/>
                  </a:lnTo>
                  <a:lnTo>
                    <a:pt x="925" y="1005"/>
                  </a:lnTo>
                  <a:lnTo>
                    <a:pt x="991" y="995"/>
                  </a:lnTo>
                  <a:lnTo>
                    <a:pt x="1056" y="979"/>
                  </a:lnTo>
                  <a:lnTo>
                    <a:pt x="1120" y="956"/>
                  </a:lnTo>
                  <a:lnTo>
                    <a:pt x="1183" y="928"/>
                  </a:lnTo>
                  <a:lnTo>
                    <a:pt x="1245" y="893"/>
                  </a:lnTo>
                  <a:lnTo>
                    <a:pt x="1306" y="852"/>
                  </a:lnTo>
                  <a:lnTo>
                    <a:pt x="1363" y="805"/>
                  </a:lnTo>
                  <a:lnTo>
                    <a:pt x="1420" y="753"/>
                  </a:lnTo>
                  <a:lnTo>
                    <a:pt x="1474" y="695"/>
                  </a:lnTo>
                  <a:lnTo>
                    <a:pt x="1527" y="631"/>
                  </a:lnTo>
                  <a:lnTo>
                    <a:pt x="1577" y="562"/>
                  </a:lnTo>
                  <a:lnTo>
                    <a:pt x="1531" y="497"/>
                  </a:lnTo>
                  <a:lnTo>
                    <a:pt x="1481" y="438"/>
                  </a:lnTo>
                  <a:lnTo>
                    <a:pt x="1431" y="384"/>
                  </a:lnTo>
                  <a:lnTo>
                    <a:pt x="1378" y="335"/>
                  </a:lnTo>
                  <a:lnTo>
                    <a:pt x="1325" y="291"/>
                  </a:lnTo>
                  <a:lnTo>
                    <a:pt x="1269" y="251"/>
                  </a:lnTo>
                  <a:lnTo>
                    <a:pt x="1213" y="216"/>
                  </a:lnTo>
                  <a:close/>
                  <a:moveTo>
                    <a:pt x="864" y="124"/>
                  </a:moveTo>
                  <a:lnTo>
                    <a:pt x="823" y="125"/>
                  </a:lnTo>
                  <a:lnTo>
                    <a:pt x="783" y="128"/>
                  </a:lnTo>
                  <a:lnTo>
                    <a:pt x="744" y="141"/>
                  </a:lnTo>
                  <a:lnTo>
                    <a:pt x="708" y="156"/>
                  </a:lnTo>
                  <a:lnTo>
                    <a:pt x="673" y="178"/>
                  </a:lnTo>
                  <a:lnTo>
                    <a:pt x="643" y="203"/>
                  </a:lnTo>
                  <a:lnTo>
                    <a:pt x="616" y="233"/>
                  </a:lnTo>
                  <a:lnTo>
                    <a:pt x="593" y="265"/>
                  </a:lnTo>
                  <a:lnTo>
                    <a:pt x="574" y="301"/>
                  </a:lnTo>
                  <a:lnTo>
                    <a:pt x="560" y="338"/>
                  </a:lnTo>
                  <a:lnTo>
                    <a:pt x="552" y="380"/>
                  </a:lnTo>
                  <a:lnTo>
                    <a:pt x="549" y="422"/>
                  </a:lnTo>
                  <a:lnTo>
                    <a:pt x="552" y="466"/>
                  </a:lnTo>
                  <a:lnTo>
                    <a:pt x="561" y="508"/>
                  </a:lnTo>
                  <a:lnTo>
                    <a:pt x="576" y="548"/>
                  </a:lnTo>
                  <a:lnTo>
                    <a:pt x="597" y="585"/>
                  </a:lnTo>
                  <a:lnTo>
                    <a:pt x="622" y="618"/>
                  </a:lnTo>
                  <a:lnTo>
                    <a:pt x="651" y="648"/>
                  </a:lnTo>
                  <a:lnTo>
                    <a:pt x="685" y="673"/>
                  </a:lnTo>
                  <a:lnTo>
                    <a:pt x="721" y="694"/>
                  </a:lnTo>
                  <a:lnTo>
                    <a:pt x="761" y="708"/>
                  </a:lnTo>
                  <a:lnTo>
                    <a:pt x="803" y="718"/>
                  </a:lnTo>
                  <a:lnTo>
                    <a:pt x="847" y="722"/>
                  </a:lnTo>
                  <a:lnTo>
                    <a:pt x="891" y="718"/>
                  </a:lnTo>
                  <a:lnTo>
                    <a:pt x="933" y="708"/>
                  </a:lnTo>
                  <a:lnTo>
                    <a:pt x="972" y="694"/>
                  </a:lnTo>
                  <a:lnTo>
                    <a:pt x="1009" y="673"/>
                  </a:lnTo>
                  <a:lnTo>
                    <a:pt x="1042" y="648"/>
                  </a:lnTo>
                  <a:lnTo>
                    <a:pt x="1072" y="618"/>
                  </a:lnTo>
                  <a:lnTo>
                    <a:pt x="1096" y="585"/>
                  </a:lnTo>
                  <a:lnTo>
                    <a:pt x="1117" y="548"/>
                  </a:lnTo>
                  <a:lnTo>
                    <a:pt x="1132" y="508"/>
                  </a:lnTo>
                  <a:lnTo>
                    <a:pt x="1141" y="466"/>
                  </a:lnTo>
                  <a:lnTo>
                    <a:pt x="1144" y="422"/>
                  </a:lnTo>
                  <a:lnTo>
                    <a:pt x="1141" y="380"/>
                  </a:lnTo>
                  <a:lnTo>
                    <a:pt x="1132" y="338"/>
                  </a:lnTo>
                  <a:lnTo>
                    <a:pt x="1119" y="301"/>
                  </a:lnTo>
                  <a:lnTo>
                    <a:pt x="1100" y="265"/>
                  </a:lnTo>
                  <a:lnTo>
                    <a:pt x="1077" y="233"/>
                  </a:lnTo>
                  <a:lnTo>
                    <a:pt x="1050" y="203"/>
                  </a:lnTo>
                  <a:lnTo>
                    <a:pt x="1019" y="178"/>
                  </a:lnTo>
                  <a:lnTo>
                    <a:pt x="986" y="157"/>
                  </a:lnTo>
                  <a:lnTo>
                    <a:pt x="948" y="141"/>
                  </a:lnTo>
                  <a:lnTo>
                    <a:pt x="910" y="130"/>
                  </a:lnTo>
                  <a:lnTo>
                    <a:pt x="868" y="124"/>
                  </a:lnTo>
                  <a:lnTo>
                    <a:pt x="864" y="124"/>
                  </a:lnTo>
                  <a:close/>
                  <a:moveTo>
                    <a:pt x="847" y="0"/>
                  </a:moveTo>
                  <a:lnTo>
                    <a:pt x="871" y="0"/>
                  </a:lnTo>
                  <a:lnTo>
                    <a:pt x="896" y="3"/>
                  </a:lnTo>
                  <a:lnTo>
                    <a:pt x="966" y="9"/>
                  </a:lnTo>
                  <a:lnTo>
                    <a:pt x="1035" y="21"/>
                  </a:lnTo>
                  <a:lnTo>
                    <a:pt x="1104" y="39"/>
                  </a:lnTo>
                  <a:lnTo>
                    <a:pt x="1171" y="62"/>
                  </a:lnTo>
                  <a:lnTo>
                    <a:pt x="1237" y="92"/>
                  </a:lnTo>
                  <a:lnTo>
                    <a:pt x="1301" y="126"/>
                  </a:lnTo>
                  <a:lnTo>
                    <a:pt x="1364" y="167"/>
                  </a:lnTo>
                  <a:lnTo>
                    <a:pt x="1426" y="214"/>
                  </a:lnTo>
                  <a:lnTo>
                    <a:pt x="1485" y="266"/>
                  </a:lnTo>
                  <a:lnTo>
                    <a:pt x="1542" y="324"/>
                  </a:lnTo>
                  <a:lnTo>
                    <a:pt x="1597" y="386"/>
                  </a:lnTo>
                  <a:lnTo>
                    <a:pt x="1650" y="454"/>
                  </a:lnTo>
                  <a:lnTo>
                    <a:pt x="1700" y="527"/>
                  </a:lnTo>
                  <a:lnTo>
                    <a:pt x="1722" y="561"/>
                  </a:lnTo>
                  <a:lnTo>
                    <a:pt x="1694" y="604"/>
                  </a:lnTo>
                  <a:lnTo>
                    <a:pt x="1642" y="679"/>
                  </a:lnTo>
                  <a:lnTo>
                    <a:pt x="1587" y="749"/>
                  </a:lnTo>
                  <a:lnTo>
                    <a:pt x="1529" y="814"/>
                  </a:lnTo>
                  <a:lnTo>
                    <a:pt x="1470" y="873"/>
                  </a:lnTo>
                  <a:lnTo>
                    <a:pt x="1408" y="926"/>
                  </a:lnTo>
                  <a:lnTo>
                    <a:pt x="1345" y="973"/>
                  </a:lnTo>
                  <a:lnTo>
                    <a:pt x="1280" y="1014"/>
                  </a:lnTo>
                  <a:lnTo>
                    <a:pt x="1213" y="1049"/>
                  </a:lnTo>
                  <a:lnTo>
                    <a:pt x="1144" y="1078"/>
                  </a:lnTo>
                  <a:lnTo>
                    <a:pt x="1074" y="1100"/>
                  </a:lnTo>
                  <a:lnTo>
                    <a:pt x="1003" y="1117"/>
                  </a:lnTo>
                  <a:lnTo>
                    <a:pt x="930" y="1127"/>
                  </a:lnTo>
                  <a:lnTo>
                    <a:pt x="858" y="1130"/>
                  </a:lnTo>
                  <a:lnTo>
                    <a:pt x="785" y="1127"/>
                  </a:lnTo>
                  <a:lnTo>
                    <a:pt x="712" y="1117"/>
                  </a:lnTo>
                  <a:lnTo>
                    <a:pt x="641" y="1100"/>
                  </a:lnTo>
                  <a:lnTo>
                    <a:pt x="571" y="1078"/>
                  </a:lnTo>
                  <a:lnTo>
                    <a:pt x="503" y="1049"/>
                  </a:lnTo>
                  <a:lnTo>
                    <a:pt x="435" y="1014"/>
                  </a:lnTo>
                  <a:lnTo>
                    <a:pt x="370" y="973"/>
                  </a:lnTo>
                  <a:lnTo>
                    <a:pt x="307" y="926"/>
                  </a:lnTo>
                  <a:lnTo>
                    <a:pt x="246" y="873"/>
                  </a:lnTo>
                  <a:lnTo>
                    <a:pt x="186" y="814"/>
                  </a:lnTo>
                  <a:lnTo>
                    <a:pt x="129" y="749"/>
                  </a:lnTo>
                  <a:lnTo>
                    <a:pt x="73" y="679"/>
                  </a:lnTo>
                  <a:lnTo>
                    <a:pt x="22" y="604"/>
                  </a:lnTo>
                  <a:lnTo>
                    <a:pt x="0" y="571"/>
                  </a:lnTo>
                  <a:lnTo>
                    <a:pt x="28" y="527"/>
                  </a:lnTo>
                  <a:lnTo>
                    <a:pt x="78" y="454"/>
                  </a:lnTo>
                  <a:lnTo>
                    <a:pt x="131" y="386"/>
                  </a:lnTo>
                  <a:lnTo>
                    <a:pt x="186" y="324"/>
                  </a:lnTo>
                  <a:lnTo>
                    <a:pt x="243" y="266"/>
                  </a:lnTo>
                  <a:lnTo>
                    <a:pt x="302" y="215"/>
                  </a:lnTo>
                  <a:lnTo>
                    <a:pt x="364" y="168"/>
                  </a:lnTo>
                  <a:lnTo>
                    <a:pt x="425" y="127"/>
                  </a:lnTo>
                  <a:lnTo>
                    <a:pt x="490" y="92"/>
                  </a:lnTo>
                  <a:lnTo>
                    <a:pt x="555" y="62"/>
                  </a:lnTo>
                  <a:lnTo>
                    <a:pt x="623" y="39"/>
                  </a:lnTo>
                  <a:lnTo>
                    <a:pt x="691" y="21"/>
                  </a:lnTo>
                  <a:lnTo>
                    <a:pt x="761" y="9"/>
                  </a:lnTo>
                  <a:lnTo>
                    <a:pt x="803" y="2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386"/>
            <p:cNvSpPr>
              <a:spLocks noEditPoints="1"/>
            </p:cNvSpPr>
            <p:nvPr/>
          </p:nvSpPr>
          <p:spPr bwMode="auto">
            <a:xfrm>
              <a:off x="5349875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9 w 3640"/>
                <a:gd name="T15" fmla="*/ 33 h 3237"/>
                <a:gd name="T16" fmla="*/ 1609 w 3640"/>
                <a:gd name="T17" fmla="*/ 427 h 3237"/>
                <a:gd name="T18" fmla="*/ 3640 w 3640"/>
                <a:gd name="T19" fmla="*/ 427 h 3237"/>
                <a:gd name="T20" fmla="*/ 3640 w 3640"/>
                <a:gd name="T21" fmla="*/ 2077 h 3237"/>
                <a:gd name="T22" fmla="*/ 3519 w 3640"/>
                <a:gd name="T23" fmla="*/ 2077 h 3237"/>
                <a:gd name="T24" fmla="*/ 3519 w 3640"/>
                <a:gd name="T25" fmla="*/ 977 h 3237"/>
                <a:gd name="T26" fmla="*/ 1881 w 3640"/>
                <a:gd name="T27" fmla="*/ 977 h 3237"/>
                <a:gd name="T28" fmla="*/ 1881 w 3640"/>
                <a:gd name="T29" fmla="*/ 975 h 3237"/>
                <a:gd name="T30" fmla="*/ 1866 w 3640"/>
                <a:gd name="T31" fmla="*/ 973 h 3237"/>
                <a:gd name="T32" fmla="*/ 1853 w 3640"/>
                <a:gd name="T33" fmla="*/ 968 h 3237"/>
                <a:gd name="T34" fmla="*/ 1841 w 3640"/>
                <a:gd name="T35" fmla="*/ 960 h 3237"/>
                <a:gd name="T36" fmla="*/ 1831 w 3640"/>
                <a:gd name="T37" fmla="*/ 949 h 3237"/>
                <a:gd name="T38" fmla="*/ 1546 w 3640"/>
                <a:gd name="T39" fmla="*/ 549 h 3237"/>
                <a:gd name="T40" fmla="*/ 1546 w 3640"/>
                <a:gd name="T41" fmla="*/ 549 h 3237"/>
                <a:gd name="T42" fmla="*/ 1243 w 3640"/>
                <a:gd name="T43" fmla="*/ 122 h 3237"/>
                <a:gd name="T44" fmla="*/ 121 w 3640"/>
                <a:gd name="T45" fmla="*/ 122 h 3237"/>
                <a:gd name="T46" fmla="*/ 121 w 3640"/>
                <a:gd name="T47" fmla="*/ 3115 h 3237"/>
                <a:gd name="T48" fmla="*/ 1881 w 3640"/>
                <a:gd name="T49" fmla="*/ 3115 h 3237"/>
                <a:gd name="T50" fmla="*/ 1881 w 3640"/>
                <a:gd name="T51" fmla="*/ 3237 h 3237"/>
                <a:gd name="T52" fmla="*/ 0 w 3640"/>
                <a:gd name="T53" fmla="*/ 3237 h 3237"/>
                <a:gd name="T54" fmla="*/ 0 w 3640"/>
                <a:gd name="T55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3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077"/>
                  </a:lnTo>
                  <a:lnTo>
                    <a:pt x="3519" y="2077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881" y="3115"/>
                  </a:lnTo>
                  <a:lnTo>
                    <a:pt x="1881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9" name="Group 878"/>
          <p:cNvGrpSpPr/>
          <p:nvPr/>
        </p:nvGrpSpPr>
        <p:grpSpPr>
          <a:xfrm>
            <a:off x="4399208" y="3479801"/>
            <a:ext cx="577850" cy="512763"/>
            <a:chOff x="4367213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3" name="Freeform 391"/>
            <p:cNvSpPr>
              <a:spLocks noEditPoints="1"/>
            </p:cNvSpPr>
            <p:nvPr/>
          </p:nvSpPr>
          <p:spPr bwMode="auto">
            <a:xfrm>
              <a:off x="4694238" y="3740151"/>
              <a:ext cx="250825" cy="252413"/>
            </a:xfrm>
            <a:custGeom>
              <a:avLst/>
              <a:gdLst>
                <a:gd name="T0" fmla="*/ 696 w 1577"/>
                <a:gd name="T1" fmla="*/ 308 h 1589"/>
                <a:gd name="T2" fmla="*/ 511 w 1577"/>
                <a:gd name="T3" fmla="*/ 384 h 1589"/>
                <a:gd name="T4" fmla="*/ 284 w 1577"/>
                <a:gd name="T5" fmla="*/ 352 h 1589"/>
                <a:gd name="T6" fmla="*/ 354 w 1577"/>
                <a:gd name="T7" fmla="*/ 550 h 1589"/>
                <a:gd name="T8" fmla="*/ 254 w 1577"/>
                <a:gd name="T9" fmla="*/ 726 h 1589"/>
                <a:gd name="T10" fmla="*/ 162 w 1577"/>
                <a:gd name="T11" fmla="*/ 847 h 1589"/>
                <a:gd name="T12" fmla="*/ 329 w 1577"/>
                <a:gd name="T13" fmla="*/ 958 h 1589"/>
                <a:gd name="T14" fmla="*/ 355 w 1577"/>
                <a:gd name="T15" fmla="*/ 1161 h 1589"/>
                <a:gd name="T16" fmla="*/ 412 w 1577"/>
                <a:gd name="T17" fmla="*/ 1259 h 1589"/>
                <a:gd name="T18" fmla="*/ 613 w 1577"/>
                <a:gd name="T19" fmla="*/ 1248 h 1589"/>
                <a:gd name="T20" fmla="*/ 752 w 1577"/>
                <a:gd name="T21" fmla="*/ 1394 h 1589"/>
                <a:gd name="T22" fmla="*/ 857 w 1577"/>
                <a:gd name="T23" fmla="*/ 1385 h 1589"/>
                <a:gd name="T24" fmla="*/ 1017 w 1577"/>
                <a:gd name="T25" fmla="*/ 1255 h 1589"/>
                <a:gd name="T26" fmla="*/ 1217 w 1577"/>
                <a:gd name="T27" fmla="*/ 1295 h 1589"/>
                <a:gd name="T28" fmla="*/ 1214 w 1577"/>
                <a:gd name="T29" fmla="*/ 1126 h 1589"/>
                <a:gd name="T30" fmla="*/ 1268 w 1577"/>
                <a:gd name="T31" fmla="*/ 931 h 1589"/>
                <a:gd name="T32" fmla="*/ 1456 w 1577"/>
                <a:gd name="T33" fmla="*/ 841 h 1589"/>
                <a:gd name="T34" fmla="*/ 1296 w 1577"/>
                <a:gd name="T35" fmla="*/ 704 h 1589"/>
                <a:gd name="T36" fmla="*/ 1222 w 1577"/>
                <a:gd name="T37" fmla="*/ 515 h 1589"/>
                <a:gd name="T38" fmla="*/ 1246 w 1577"/>
                <a:gd name="T39" fmla="*/ 305 h 1589"/>
                <a:gd name="T40" fmla="*/ 1050 w 1577"/>
                <a:gd name="T41" fmla="*/ 368 h 1589"/>
                <a:gd name="T42" fmla="*/ 878 w 1577"/>
                <a:gd name="T43" fmla="*/ 261 h 1589"/>
                <a:gd name="T44" fmla="*/ 718 w 1577"/>
                <a:gd name="T45" fmla="*/ 0 h 1589"/>
                <a:gd name="T46" fmla="*/ 946 w 1577"/>
                <a:gd name="T47" fmla="*/ 52 h 1589"/>
                <a:gd name="T48" fmla="*/ 1031 w 1577"/>
                <a:gd name="T49" fmla="*/ 236 h 1589"/>
                <a:gd name="T50" fmla="*/ 1220 w 1577"/>
                <a:gd name="T51" fmla="*/ 176 h 1589"/>
                <a:gd name="T52" fmla="*/ 1415 w 1577"/>
                <a:gd name="T53" fmla="*/ 303 h 1589"/>
                <a:gd name="T54" fmla="*/ 1366 w 1577"/>
                <a:gd name="T55" fmla="*/ 458 h 1589"/>
                <a:gd name="T56" fmla="*/ 1363 w 1577"/>
                <a:gd name="T57" fmla="*/ 595 h 1589"/>
                <a:gd name="T58" fmla="*/ 1544 w 1577"/>
                <a:gd name="T59" fmla="*/ 670 h 1589"/>
                <a:gd name="T60" fmla="*/ 1575 w 1577"/>
                <a:gd name="T61" fmla="*/ 911 h 1589"/>
                <a:gd name="T62" fmla="*/ 1409 w 1577"/>
                <a:gd name="T63" fmla="*/ 974 h 1589"/>
                <a:gd name="T64" fmla="*/ 1332 w 1577"/>
                <a:gd name="T65" fmla="*/ 1086 h 1589"/>
                <a:gd name="T66" fmla="*/ 1414 w 1577"/>
                <a:gd name="T67" fmla="*/ 1261 h 1589"/>
                <a:gd name="T68" fmla="*/ 1247 w 1577"/>
                <a:gd name="T69" fmla="*/ 1443 h 1589"/>
                <a:gd name="T70" fmla="*/ 1100 w 1577"/>
                <a:gd name="T71" fmla="*/ 1373 h 1589"/>
                <a:gd name="T72" fmla="*/ 974 w 1577"/>
                <a:gd name="T73" fmla="*/ 1426 h 1589"/>
                <a:gd name="T74" fmla="*/ 920 w 1577"/>
                <a:gd name="T75" fmla="*/ 1579 h 1589"/>
                <a:gd name="T76" fmla="*/ 674 w 1577"/>
                <a:gd name="T77" fmla="*/ 1569 h 1589"/>
                <a:gd name="T78" fmla="*/ 609 w 1577"/>
                <a:gd name="T79" fmla="*/ 1388 h 1589"/>
                <a:gd name="T80" fmla="*/ 475 w 1577"/>
                <a:gd name="T81" fmla="*/ 1364 h 1589"/>
                <a:gd name="T82" fmla="*/ 314 w 1577"/>
                <a:gd name="T83" fmla="*/ 1437 h 1589"/>
                <a:gd name="T84" fmla="*/ 166 w 1577"/>
                <a:gd name="T85" fmla="*/ 1244 h 1589"/>
                <a:gd name="T86" fmla="*/ 242 w 1577"/>
                <a:gd name="T87" fmla="*/ 1063 h 1589"/>
                <a:gd name="T88" fmla="*/ 143 w 1577"/>
                <a:gd name="T89" fmla="*/ 968 h 1589"/>
                <a:gd name="T90" fmla="*/ 0 w 1577"/>
                <a:gd name="T91" fmla="*/ 894 h 1589"/>
                <a:gd name="T92" fmla="*/ 49 w 1577"/>
                <a:gd name="T93" fmla="*/ 664 h 1589"/>
                <a:gd name="T94" fmla="*/ 225 w 1577"/>
                <a:gd name="T95" fmla="*/ 573 h 1589"/>
                <a:gd name="T96" fmla="*/ 155 w 1577"/>
                <a:gd name="T97" fmla="*/ 382 h 1589"/>
                <a:gd name="T98" fmla="*/ 280 w 1577"/>
                <a:gd name="T99" fmla="*/ 183 h 1589"/>
                <a:gd name="T100" fmla="*/ 453 w 1577"/>
                <a:gd name="T101" fmla="*/ 241 h 1589"/>
                <a:gd name="T102" fmla="*/ 586 w 1577"/>
                <a:gd name="T103" fmla="*/ 241 h 1589"/>
                <a:gd name="T104" fmla="*/ 664 w 1577"/>
                <a:gd name="T105" fmla="*/ 34 h 1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589">
                  <a:moveTo>
                    <a:pt x="768" y="123"/>
                  </a:moveTo>
                  <a:lnTo>
                    <a:pt x="756" y="188"/>
                  </a:lnTo>
                  <a:lnTo>
                    <a:pt x="748" y="221"/>
                  </a:lnTo>
                  <a:lnTo>
                    <a:pt x="734" y="252"/>
                  </a:lnTo>
                  <a:lnTo>
                    <a:pt x="717" y="281"/>
                  </a:lnTo>
                  <a:lnTo>
                    <a:pt x="696" y="308"/>
                  </a:lnTo>
                  <a:lnTo>
                    <a:pt x="670" y="331"/>
                  </a:lnTo>
                  <a:lnTo>
                    <a:pt x="643" y="350"/>
                  </a:lnTo>
                  <a:lnTo>
                    <a:pt x="612" y="365"/>
                  </a:lnTo>
                  <a:lnTo>
                    <a:pt x="579" y="376"/>
                  </a:lnTo>
                  <a:lnTo>
                    <a:pt x="546" y="383"/>
                  </a:lnTo>
                  <a:lnTo>
                    <a:pt x="511" y="384"/>
                  </a:lnTo>
                  <a:lnTo>
                    <a:pt x="478" y="381"/>
                  </a:lnTo>
                  <a:lnTo>
                    <a:pt x="445" y="372"/>
                  </a:lnTo>
                  <a:lnTo>
                    <a:pt x="414" y="360"/>
                  </a:lnTo>
                  <a:lnTo>
                    <a:pt x="385" y="342"/>
                  </a:lnTo>
                  <a:lnTo>
                    <a:pt x="331" y="305"/>
                  </a:lnTo>
                  <a:lnTo>
                    <a:pt x="284" y="352"/>
                  </a:lnTo>
                  <a:lnTo>
                    <a:pt x="309" y="385"/>
                  </a:lnTo>
                  <a:lnTo>
                    <a:pt x="327" y="415"/>
                  </a:lnTo>
                  <a:lnTo>
                    <a:pt x="341" y="448"/>
                  </a:lnTo>
                  <a:lnTo>
                    <a:pt x="350" y="481"/>
                  </a:lnTo>
                  <a:lnTo>
                    <a:pt x="355" y="515"/>
                  </a:lnTo>
                  <a:lnTo>
                    <a:pt x="354" y="550"/>
                  </a:lnTo>
                  <a:lnTo>
                    <a:pt x="348" y="584"/>
                  </a:lnTo>
                  <a:lnTo>
                    <a:pt x="338" y="617"/>
                  </a:lnTo>
                  <a:lnTo>
                    <a:pt x="323" y="650"/>
                  </a:lnTo>
                  <a:lnTo>
                    <a:pt x="304" y="679"/>
                  </a:lnTo>
                  <a:lnTo>
                    <a:pt x="281" y="704"/>
                  </a:lnTo>
                  <a:lnTo>
                    <a:pt x="254" y="726"/>
                  </a:lnTo>
                  <a:lnTo>
                    <a:pt x="225" y="744"/>
                  </a:lnTo>
                  <a:lnTo>
                    <a:pt x="194" y="759"/>
                  </a:lnTo>
                  <a:lnTo>
                    <a:pt x="160" y="767"/>
                  </a:lnTo>
                  <a:lnTo>
                    <a:pt x="121" y="775"/>
                  </a:lnTo>
                  <a:lnTo>
                    <a:pt x="121" y="841"/>
                  </a:lnTo>
                  <a:lnTo>
                    <a:pt x="162" y="847"/>
                  </a:lnTo>
                  <a:lnTo>
                    <a:pt x="196" y="855"/>
                  </a:lnTo>
                  <a:lnTo>
                    <a:pt x="228" y="867"/>
                  </a:lnTo>
                  <a:lnTo>
                    <a:pt x="258" y="885"/>
                  </a:lnTo>
                  <a:lnTo>
                    <a:pt x="285" y="906"/>
                  </a:lnTo>
                  <a:lnTo>
                    <a:pt x="309" y="931"/>
                  </a:lnTo>
                  <a:lnTo>
                    <a:pt x="329" y="958"/>
                  </a:lnTo>
                  <a:lnTo>
                    <a:pt x="346" y="991"/>
                  </a:lnTo>
                  <a:lnTo>
                    <a:pt x="357" y="1024"/>
                  </a:lnTo>
                  <a:lnTo>
                    <a:pt x="364" y="1057"/>
                  </a:lnTo>
                  <a:lnTo>
                    <a:pt x="366" y="1092"/>
                  </a:lnTo>
                  <a:lnTo>
                    <a:pt x="363" y="1126"/>
                  </a:lnTo>
                  <a:lnTo>
                    <a:pt x="355" y="1161"/>
                  </a:lnTo>
                  <a:lnTo>
                    <a:pt x="342" y="1193"/>
                  </a:lnTo>
                  <a:lnTo>
                    <a:pt x="324" y="1223"/>
                  </a:lnTo>
                  <a:lnTo>
                    <a:pt x="302" y="1256"/>
                  </a:lnTo>
                  <a:lnTo>
                    <a:pt x="349" y="1303"/>
                  </a:lnTo>
                  <a:lnTo>
                    <a:pt x="382" y="1278"/>
                  </a:lnTo>
                  <a:lnTo>
                    <a:pt x="412" y="1259"/>
                  </a:lnTo>
                  <a:lnTo>
                    <a:pt x="443" y="1245"/>
                  </a:lnTo>
                  <a:lnTo>
                    <a:pt x="476" y="1236"/>
                  </a:lnTo>
                  <a:lnTo>
                    <a:pt x="510" y="1232"/>
                  </a:lnTo>
                  <a:lnTo>
                    <a:pt x="545" y="1232"/>
                  </a:lnTo>
                  <a:lnTo>
                    <a:pt x="579" y="1237"/>
                  </a:lnTo>
                  <a:lnTo>
                    <a:pt x="613" y="1248"/>
                  </a:lnTo>
                  <a:lnTo>
                    <a:pt x="644" y="1264"/>
                  </a:lnTo>
                  <a:lnTo>
                    <a:pt x="673" y="1283"/>
                  </a:lnTo>
                  <a:lnTo>
                    <a:pt x="699" y="1306"/>
                  </a:lnTo>
                  <a:lnTo>
                    <a:pt x="720" y="1333"/>
                  </a:lnTo>
                  <a:lnTo>
                    <a:pt x="739" y="1362"/>
                  </a:lnTo>
                  <a:lnTo>
                    <a:pt x="752" y="1394"/>
                  </a:lnTo>
                  <a:lnTo>
                    <a:pt x="761" y="1428"/>
                  </a:lnTo>
                  <a:lnTo>
                    <a:pt x="768" y="1467"/>
                  </a:lnTo>
                  <a:lnTo>
                    <a:pt x="835" y="1467"/>
                  </a:lnTo>
                  <a:lnTo>
                    <a:pt x="837" y="1454"/>
                  </a:lnTo>
                  <a:lnTo>
                    <a:pt x="845" y="1418"/>
                  </a:lnTo>
                  <a:lnTo>
                    <a:pt x="857" y="1385"/>
                  </a:lnTo>
                  <a:lnTo>
                    <a:pt x="874" y="1355"/>
                  </a:lnTo>
                  <a:lnTo>
                    <a:pt x="895" y="1327"/>
                  </a:lnTo>
                  <a:lnTo>
                    <a:pt x="921" y="1303"/>
                  </a:lnTo>
                  <a:lnTo>
                    <a:pt x="950" y="1283"/>
                  </a:lnTo>
                  <a:lnTo>
                    <a:pt x="982" y="1266"/>
                  </a:lnTo>
                  <a:lnTo>
                    <a:pt x="1017" y="1255"/>
                  </a:lnTo>
                  <a:lnTo>
                    <a:pt x="1051" y="1248"/>
                  </a:lnTo>
                  <a:lnTo>
                    <a:pt x="1086" y="1248"/>
                  </a:lnTo>
                  <a:lnTo>
                    <a:pt x="1120" y="1252"/>
                  </a:lnTo>
                  <a:lnTo>
                    <a:pt x="1155" y="1262"/>
                  </a:lnTo>
                  <a:lnTo>
                    <a:pt x="1187" y="1275"/>
                  </a:lnTo>
                  <a:lnTo>
                    <a:pt x="1217" y="1295"/>
                  </a:lnTo>
                  <a:lnTo>
                    <a:pt x="1227" y="1303"/>
                  </a:lnTo>
                  <a:lnTo>
                    <a:pt x="1275" y="1256"/>
                  </a:lnTo>
                  <a:lnTo>
                    <a:pt x="1253" y="1223"/>
                  </a:lnTo>
                  <a:lnTo>
                    <a:pt x="1235" y="1193"/>
                  </a:lnTo>
                  <a:lnTo>
                    <a:pt x="1222" y="1161"/>
                  </a:lnTo>
                  <a:lnTo>
                    <a:pt x="1214" y="1126"/>
                  </a:lnTo>
                  <a:lnTo>
                    <a:pt x="1211" y="1092"/>
                  </a:lnTo>
                  <a:lnTo>
                    <a:pt x="1213" y="1057"/>
                  </a:lnTo>
                  <a:lnTo>
                    <a:pt x="1220" y="1024"/>
                  </a:lnTo>
                  <a:lnTo>
                    <a:pt x="1231" y="991"/>
                  </a:lnTo>
                  <a:lnTo>
                    <a:pt x="1247" y="958"/>
                  </a:lnTo>
                  <a:lnTo>
                    <a:pt x="1268" y="931"/>
                  </a:lnTo>
                  <a:lnTo>
                    <a:pt x="1291" y="906"/>
                  </a:lnTo>
                  <a:lnTo>
                    <a:pt x="1319" y="885"/>
                  </a:lnTo>
                  <a:lnTo>
                    <a:pt x="1349" y="867"/>
                  </a:lnTo>
                  <a:lnTo>
                    <a:pt x="1381" y="855"/>
                  </a:lnTo>
                  <a:lnTo>
                    <a:pt x="1415" y="847"/>
                  </a:lnTo>
                  <a:lnTo>
                    <a:pt x="1456" y="841"/>
                  </a:lnTo>
                  <a:lnTo>
                    <a:pt x="1456" y="775"/>
                  </a:lnTo>
                  <a:lnTo>
                    <a:pt x="1417" y="767"/>
                  </a:lnTo>
                  <a:lnTo>
                    <a:pt x="1383" y="759"/>
                  </a:lnTo>
                  <a:lnTo>
                    <a:pt x="1352" y="744"/>
                  </a:lnTo>
                  <a:lnTo>
                    <a:pt x="1322" y="726"/>
                  </a:lnTo>
                  <a:lnTo>
                    <a:pt x="1296" y="704"/>
                  </a:lnTo>
                  <a:lnTo>
                    <a:pt x="1273" y="679"/>
                  </a:lnTo>
                  <a:lnTo>
                    <a:pt x="1254" y="650"/>
                  </a:lnTo>
                  <a:lnTo>
                    <a:pt x="1238" y="617"/>
                  </a:lnTo>
                  <a:lnTo>
                    <a:pt x="1228" y="584"/>
                  </a:lnTo>
                  <a:lnTo>
                    <a:pt x="1223" y="550"/>
                  </a:lnTo>
                  <a:lnTo>
                    <a:pt x="1222" y="515"/>
                  </a:lnTo>
                  <a:lnTo>
                    <a:pt x="1226" y="481"/>
                  </a:lnTo>
                  <a:lnTo>
                    <a:pt x="1236" y="448"/>
                  </a:lnTo>
                  <a:lnTo>
                    <a:pt x="1249" y="415"/>
                  </a:lnTo>
                  <a:lnTo>
                    <a:pt x="1268" y="385"/>
                  </a:lnTo>
                  <a:lnTo>
                    <a:pt x="1292" y="352"/>
                  </a:lnTo>
                  <a:lnTo>
                    <a:pt x="1246" y="305"/>
                  </a:lnTo>
                  <a:lnTo>
                    <a:pt x="1214" y="328"/>
                  </a:lnTo>
                  <a:lnTo>
                    <a:pt x="1183" y="345"/>
                  </a:lnTo>
                  <a:lnTo>
                    <a:pt x="1151" y="358"/>
                  </a:lnTo>
                  <a:lnTo>
                    <a:pt x="1118" y="366"/>
                  </a:lnTo>
                  <a:lnTo>
                    <a:pt x="1084" y="370"/>
                  </a:lnTo>
                  <a:lnTo>
                    <a:pt x="1050" y="368"/>
                  </a:lnTo>
                  <a:lnTo>
                    <a:pt x="1016" y="361"/>
                  </a:lnTo>
                  <a:lnTo>
                    <a:pt x="982" y="349"/>
                  </a:lnTo>
                  <a:lnTo>
                    <a:pt x="952" y="333"/>
                  </a:lnTo>
                  <a:lnTo>
                    <a:pt x="923" y="312"/>
                  </a:lnTo>
                  <a:lnTo>
                    <a:pt x="899" y="288"/>
                  </a:lnTo>
                  <a:lnTo>
                    <a:pt x="878" y="261"/>
                  </a:lnTo>
                  <a:lnTo>
                    <a:pt x="861" y="231"/>
                  </a:lnTo>
                  <a:lnTo>
                    <a:pt x="849" y="198"/>
                  </a:lnTo>
                  <a:lnTo>
                    <a:pt x="840" y="163"/>
                  </a:lnTo>
                  <a:lnTo>
                    <a:pt x="835" y="123"/>
                  </a:lnTo>
                  <a:lnTo>
                    <a:pt x="768" y="123"/>
                  </a:lnTo>
                  <a:close/>
                  <a:moveTo>
                    <a:pt x="718" y="0"/>
                  </a:moveTo>
                  <a:lnTo>
                    <a:pt x="887" y="0"/>
                  </a:lnTo>
                  <a:lnTo>
                    <a:pt x="903" y="3"/>
                  </a:lnTo>
                  <a:lnTo>
                    <a:pt x="918" y="10"/>
                  </a:lnTo>
                  <a:lnTo>
                    <a:pt x="932" y="21"/>
                  </a:lnTo>
                  <a:lnTo>
                    <a:pt x="941" y="35"/>
                  </a:lnTo>
                  <a:lnTo>
                    <a:pt x="946" y="52"/>
                  </a:lnTo>
                  <a:lnTo>
                    <a:pt x="960" y="144"/>
                  </a:lnTo>
                  <a:lnTo>
                    <a:pt x="966" y="169"/>
                  </a:lnTo>
                  <a:lnTo>
                    <a:pt x="977" y="191"/>
                  </a:lnTo>
                  <a:lnTo>
                    <a:pt x="991" y="210"/>
                  </a:lnTo>
                  <a:lnTo>
                    <a:pt x="1009" y="225"/>
                  </a:lnTo>
                  <a:lnTo>
                    <a:pt x="1031" y="236"/>
                  </a:lnTo>
                  <a:lnTo>
                    <a:pt x="1054" y="244"/>
                  </a:lnTo>
                  <a:lnTo>
                    <a:pt x="1077" y="248"/>
                  </a:lnTo>
                  <a:lnTo>
                    <a:pt x="1102" y="245"/>
                  </a:lnTo>
                  <a:lnTo>
                    <a:pt x="1124" y="239"/>
                  </a:lnTo>
                  <a:lnTo>
                    <a:pt x="1146" y="226"/>
                  </a:lnTo>
                  <a:lnTo>
                    <a:pt x="1220" y="176"/>
                  </a:lnTo>
                  <a:lnTo>
                    <a:pt x="1235" y="169"/>
                  </a:lnTo>
                  <a:lnTo>
                    <a:pt x="1251" y="165"/>
                  </a:lnTo>
                  <a:lnTo>
                    <a:pt x="1267" y="168"/>
                  </a:lnTo>
                  <a:lnTo>
                    <a:pt x="1282" y="173"/>
                  </a:lnTo>
                  <a:lnTo>
                    <a:pt x="1297" y="183"/>
                  </a:lnTo>
                  <a:lnTo>
                    <a:pt x="1415" y="303"/>
                  </a:lnTo>
                  <a:lnTo>
                    <a:pt x="1426" y="318"/>
                  </a:lnTo>
                  <a:lnTo>
                    <a:pt x="1431" y="333"/>
                  </a:lnTo>
                  <a:lnTo>
                    <a:pt x="1433" y="350"/>
                  </a:lnTo>
                  <a:lnTo>
                    <a:pt x="1429" y="366"/>
                  </a:lnTo>
                  <a:lnTo>
                    <a:pt x="1421" y="382"/>
                  </a:lnTo>
                  <a:lnTo>
                    <a:pt x="1366" y="458"/>
                  </a:lnTo>
                  <a:lnTo>
                    <a:pt x="1354" y="479"/>
                  </a:lnTo>
                  <a:lnTo>
                    <a:pt x="1346" y="502"/>
                  </a:lnTo>
                  <a:lnTo>
                    <a:pt x="1343" y="525"/>
                  </a:lnTo>
                  <a:lnTo>
                    <a:pt x="1344" y="550"/>
                  </a:lnTo>
                  <a:lnTo>
                    <a:pt x="1352" y="573"/>
                  </a:lnTo>
                  <a:lnTo>
                    <a:pt x="1363" y="595"/>
                  </a:lnTo>
                  <a:lnTo>
                    <a:pt x="1377" y="614"/>
                  </a:lnTo>
                  <a:lnTo>
                    <a:pt x="1395" y="629"/>
                  </a:lnTo>
                  <a:lnTo>
                    <a:pt x="1417" y="641"/>
                  </a:lnTo>
                  <a:lnTo>
                    <a:pt x="1440" y="647"/>
                  </a:lnTo>
                  <a:lnTo>
                    <a:pt x="1527" y="664"/>
                  </a:lnTo>
                  <a:lnTo>
                    <a:pt x="1544" y="670"/>
                  </a:lnTo>
                  <a:lnTo>
                    <a:pt x="1557" y="680"/>
                  </a:lnTo>
                  <a:lnTo>
                    <a:pt x="1568" y="692"/>
                  </a:lnTo>
                  <a:lnTo>
                    <a:pt x="1575" y="707"/>
                  </a:lnTo>
                  <a:lnTo>
                    <a:pt x="1577" y="724"/>
                  </a:lnTo>
                  <a:lnTo>
                    <a:pt x="1577" y="894"/>
                  </a:lnTo>
                  <a:lnTo>
                    <a:pt x="1575" y="911"/>
                  </a:lnTo>
                  <a:lnTo>
                    <a:pt x="1567" y="926"/>
                  </a:lnTo>
                  <a:lnTo>
                    <a:pt x="1556" y="940"/>
                  </a:lnTo>
                  <a:lnTo>
                    <a:pt x="1543" y="948"/>
                  </a:lnTo>
                  <a:lnTo>
                    <a:pt x="1526" y="954"/>
                  </a:lnTo>
                  <a:lnTo>
                    <a:pt x="1434" y="968"/>
                  </a:lnTo>
                  <a:lnTo>
                    <a:pt x="1409" y="974"/>
                  </a:lnTo>
                  <a:lnTo>
                    <a:pt x="1388" y="985"/>
                  </a:lnTo>
                  <a:lnTo>
                    <a:pt x="1370" y="1000"/>
                  </a:lnTo>
                  <a:lnTo>
                    <a:pt x="1354" y="1017"/>
                  </a:lnTo>
                  <a:lnTo>
                    <a:pt x="1342" y="1040"/>
                  </a:lnTo>
                  <a:lnTo>
                    <a:pt x="1334" y="1063"/>
                  </a:lnTo>
                  <a:lnTo>
                    <a:pt x="1332" y="1086"/>
                  </a:lnTo>
                  <a:lnTo>
                    <a:pt x="1334" y="1111"/>
                  </a:lnTo>
                  <a:lnTo>
                    <a:pt x="1341" y="1133"/>
                  </a:lnTo>
                  <a:lnTo>
                    <a:pt x="1353" y="1155"/>
                  </a:lnTo>
                  <a:lnTo>
                    <a:pt x="1403" y="1229"/>
                  </a:lnTo>
                  <a:lnTo>
                    <a:pt x="1410" y="1244"/>
                  </a:lnTo>
                  <a:lnTo>
                    <a:pt x="1414" y="1261"/>
                  </a:lnTo>
                  <a:lnTo>
                    <a:pt x="1412" y="1277"/>
                  </a:lnTo>
                  <a:lnTo>
                    <a:pt x="1406" y="1293"/>
                  </a:lnTo>
                  <a:lnTo>
                    <a:pt x="1395" y="1307"/>
                  </a:lnTo>
                  <a:lnTo>
                    <a:pt x="1277" y="1426"/>
                  </a:lnTo>
                  <a:lnTo>
                    <a:pt x="1263" y="1437"/>
                  </a:lnTo>
                  <a:lnTo>
                    <a:pt x="1247" y="1443"/>
                  </a:lnTo>
                  <a:lnTo>
                    <a:pt x="1230" y="1444"/>
                  </a:lnTo>
                  <a:lnTo>
                    <a:pt x="1213" y="1441"/>
                  </a:lnTo>
                  <a:lnTo>
                    <a:pt x="1198" y="1433"/>
                  </a:lnTo>
                  <a:lnTo>
                    <a:pt x="1145" y="1394"/>
                  </a:lnTo>
                  <a:lnTo>
                    <a:pt x="1124" y="1381"/>
                  </a:lnTo>
                  <a:lnTo>
                    <a:pt x="1100" y="1373"/>
                  </a:lnTo>
                  <a:lnTo>
                    <a:pt x="1077" y="1371"/>
                  </a:lnTo>
                  <a:lnTo>
                    <a:pt x="1053" y="1372"/>
                  </a:lnTo>
                  <a:lnTo>
                    <a:pt x="1029" y="1379"/>
                  </a:lnTo>
                  <a:lnTo>
                    <a:pt x="1007" y="1392"/>
                  </a:lnTo>
                  <a:lnTo>
                    <a:pt x="988" y="1407"/>
                  </a:lnTo>
                  <a:lnTo>
                    <a:pt x="974" y="1426"/>
                  </a:lnTo>
                  <a:lnTo>
                    <a:pt x="963" y="1448"/>
                  </a:lnTo>
                  <a:lnTo>
                    <a:pt x="956" y="1472"/>
                  </a:lnTo>
                  <a:lnTo>
                    <a:pt x="946" y="1537"/>
                  </a:lnTo>
                  <a:lnTo>
                    <a:pt x="942" y="1554"/>
                  </a:lnTo>
                  <a:lnTo>
                    <a:pt x="932" y="1568"/>
                  </a:lnTo>
                  <a:lnTo>
                    <a:pt x="920" y="1579"/>
                  </a:lnTo>
                  <a:lnTo>
                    <a:pt x="904" y="1587"/>
                  </a:lnTo>
                  <a:lnTo>
                    <a:pt x="887" y="1589"/>
                  </a:lnTo>
                  <a:lnTo>
                    <a:pt x="718" y="1589"/>
                  </a:lnTo>
                  <a:lnTo>
                    <a:pt x="701" y="1587"/>
                  </a:lnTo>
                  <a:lnTo>
                    <a:pt x="687" y="1580"/>
                  </a:lnTo>
                  <a:lnTo>
                    <a:pt x="674" y="1569"/>
                  </a:lnTo>
                  <a:lnTo>
                    <a:pt x="665" y="1556"/>
                  </a:lnTo>
                  <a:lnTo>
                    <a:pt x="659" y="1539"/>
                  </a:lnTo>
                  <a:lnTo>
                    <a:pt x="642" y="1452"/>
                  </a:lnTo>
                  <a:lnTo>
                    <a:pt x="635" y="1427"/>
                  </a:lnTo>
                  <a:lnTo>
                    <a:pt x="624" y="1406"/>
                  </a:lnTo>
                  <a:lnTo>
                    <a:pt x="609" y="1388"/>
                  </a:lnTo>
                  <a:lnTo>
                    <a:pt x="590" y="1373"/>
                  </a:lnTo>
                  <a:lnTo>
                    <a:pt x="568" y="1362"/>
                  </a:lnTo>
                  <a:lnTo>
                    <a:pt x="545" y="1355"/>
                  </a:lnTo>
                  <a:lnTo>
                    <a:pt x="520" y="1354"/>
                  </a:lnTo>
                  <a:lnTo>
                    <a:pt x="497" y="1356"/>
                  </a:lnTo>
                  <a:lnTo>
                    <a:pt x="475" y="1364"/>
                  </a:lnTo>
                  <a:lnTo>
                    <a:pt x="454" y="1377"/>
                  </a:lnTo>
                  <a:lnTo>
                    <a:pt x="379" y="1433"/>
                  </a:lnTo>
                  <a:lnTo>
                    <a:pt x="364" y="1441"/>
                  </a:lnTo>
                  <a:lnTo>
                    <a:pt x="347" y="1444"/>
                  </a:lnTo>
                  <a:lnTo>
                    <a:pt x="329" y="1443"/>
                  </a:lnTo>
                  <a:lnTo>
                    <a:pt x="314" y="1437"/>
                  </a:lnTo>
                  <a:lnTo>
                    <a:pt x="300" y="1426"/>
                  </a:lnTo>
                  <a:lnTo>
                    <a:pt x="182" y="1307"/>
                  </a:lnTo>
                  <a:lnTo>
                    <a:pt x="171" y="1293"/>
                  </a:lnTo>
                  <a:lnTo>
                    <a:pt x="165" y="1277"/>
                  </a:lnTo>
                  <a:lnTo>
                    <a:pt x="163" y="1261"/>
                  </a:lnTo>
                  <a:lnTo>
                    <a:pt x="166" y="1244"/>
                  </a:lnTo>
                  <a:lnTo>
                    <a:pt x="174" y="1229"/>
                  </a:lnTo>
                  <a:lnTo>
                    <a:pt x="224" y="1155"/>
                  </a:lnTo>
                  <a:lnTo>
                    <a:pt x="236" y="1133"/>
                  </a:lnTo>
                  <a:lnTo>
                    <a:pt x="242" y="1111"/>
                  </a:lnTo>
                  <a:lnTo>
                    <a:pt x="245" y="1086"/>
                  </a:lnTo>
                  <a:lnTo>
                    <a:pt x="242" y="1063"/>
                  </a:lnTo>
                  <a:lnTo>
                    <a:pt x="235" y="1040"/>
                  </a:lnTo>
                  <a:lnTo>
                    <a:pt x="222" y="1017"/>
                  </a:lnTo>
                  <a:lnTo>
                    <a:pt x="207" y="1000"/>
                  </a:lnTo>
                  <a:lnTo>
                    <a:pt x="188" y="985"/>
                  </a:lnTo>
                  <a:lnTo>
                    <a:pt x="167" y="974"/>
                  </a:lnTo>
                  <a:lnTo>
                    <a:pt x="143" y="968"/>
                  </a:lnTo>
                  <a:lnTo>
                    <a:pt x="52" y="954"/>
                  </a:lnTo>
                  <a:lnTo>
                    <a:pt x="34" y="948"/>
                  </a:lnTo>
                  <a:lnTo>
                    <a:pt x="21" y="940"/>
                  </a:lnTo>
                  <a:lnTo>
                    <a:pt x="10" y="926"/>
                  </a:lnTo>
                  <a:lnTo>
                    <a:pt x="2" y="911"/>
                  </a:lnTo>
                  <a:lnTo>
                    <a:pt x="0" y="894"/>
                  </a:lnTo>
                  <a:lnTo>
                    <a:pt x="0" y="724"/>
                  </a:lnTo>
                  <a:lnTo>
                    <a:pt x="2" y="707"/>
                  </a:lnTo>
                  <a:lnTo>
                    <a:pt x="8" y="692"/>
                  </a:lnTo>
                  <a:lnTo>
                    <a:pt x="20" y="680"/>
                  </a:lnTo>
                  <a:lnTo>
                    <a:pt x="33" y="670"/>
                  </a:lnTo>
                  <a:lnTo>
                    <a:pt x="49" y="664"/>
                  </a:lnTo>
                  <a:lnTo>
                    <a:pt x="136" y="647"/>
                  </a:lnTo>
                  <a:lnTo>
                    <a:pt x="160" y="641"/>
                  </a:lnTo>
                  <a:lnTo>
                    <a:pt x="181" y="629"/>
                  </a:lnTo>
                  <a:lnTo>
                    <a:pt x="199" y="614"/>
                  </a:lnTo>
                  <a:lnTo>
                    <a:pt x="214" y="595"/>
                  </a:lnTo>
                  <a:lnTo>
                    <a:pt x="225" y="573"/>
                  </a:lnTo>
                  <a:lnTo>
                    <a:pt x="231" y="550"/>
                  </a:lnTo>
                  <a:lnTo>
                    <a:pt x="234" y="525"/>
                  </a:lnTo>
                  <a:lnTo>
                    <a:pt x="230" y="502"/>
                  </a:lnTo>
                  <a:lnTo>
                    <a:pt x="222" y="479"/>
                  </a:lnTo>
                  <a:lnTo>
                    <a:pt x="210" y="458"/>
                  </a:lnTo>
                  <a:lnTo>
                    <a:pt x="155" y="382"/>
                  </a:lnTo>
                  <a:lnTo>
                    <a:pt x="147" y="366"/>
                  </a:lnTo>
                  <a:lnTo>
                    <a:pt x="144" y="350"/>
                  </a:lnTo>
                  <a:lnTo>
                    <a:pt x="145" y="333"/>
                  </a:lnTo>
                  <a:lnTo>
                    <a:pt x="151" y="318"/>
                  </a:lnTo>
                  <a:lnTo>
                    <a:pt x="162" y="303"/>
                  </a:lnTo>
                  <a:lnTo>
                    <a:pt x="280" y="183"/>
                  </a:lnTo>
                  <a:lnTo>
                    <a:pt x="294" y="173"/>
                  </a:lnTo>
                  <a:lnTo>
                    <a:pt x="310" y="168"/>
                  </a:lnTo>
                  <a:lnTo>
                    <a:pt x="325" y="165"/>
                  </a:lnTo>
                  <a:lnTo>
                    <a:pt x="342" y="169"/>
                  </a:lnTo>
                  <a:lnTo>
                    <a:pt x="357" y="176"/>
                  </a:lnTo>
                  <a:lnTo>
                    <a:pt x="453" y="241"/>
                  </a:lnTo>
                  <a:lnTo>
                    <a:pt x="474" y="252"/>
                  </a:lnTo>
                  <a:lnTo>
                    <a:pt x="496" y="260"/>
                  </a:lnTo>
                  <a:lnTo>
                    <a:pt x="519" y="262"/>
                  </a:lnTo>
                  <a:lnTo>
                    <a:pt x="542" y="260"/>
                  </a:lnTo>
                  <a:lnTo>
                    <a:pt x="566" y="252"/>
                  </a:lnTo>
                  <a:lnTo>
                    <a:pt x="586" y="241"/>
                  </a:lnTo>
                  <a:lnTo>
                    <a:pt x="604" y="226"/>
                  </a:lnTo>
                  <a:lnTo>
                    <a:pt x="620" y="208"/>
                  </a:lnTo>
                  <a:lnTo>
                    <a:pt x="629" y="188"/>
                  </a:lnTo>
                  <a:lnTo>
                    <a:pt x="637" y="164"/>
                  </a:lnTo>
                  <a:lnTo>
                    <a:pt x="659" y="50"/>
                  </a:lnTo>
                  <a:lnTo>
                    <a:pt x="664" y="34"/>
                  </a:lnTo>
                  <a:lnTo>
                    <a:pt x="674" y="20"/>
                  </a:lnTo>
                  <a:lnTo>
                    <a:pt x="686" y="10"/>
                  </a:lnTo>
                  <a:lnTo>
                    <a:pt x="701" y="3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392"/>
            <p:cNvSpPr>
              <a:spLocks noEditPoints="1"/>
            </p:cNvSpPr>
            <p:nvPr/>
          </p:nvSpPr>
          <p:spPr bwMode="auto">
            <a:xfrm>
              <a:off x="4772026" y="3817938"/>
              <a:ext cx="95250" cy="96838"/>
            </a:xfrm>
            <a:custGeom>
              <a:avLst/>
              <a:gdLst>
                <a:gd name="T0" fmla="*/ 270 w 607"/>
                <a:gd name="T1" fmla="*/ 124 h 611"/>
                <a:gd name="T2" fmla="*/ 212 w 607"/>
                <a:gd name="T3" fmla="*/ 146 h 611"/>
                <a:gd name="T4" fmla="*/ 164 w 607"/>
                <a:gd name="T5" fmla="*/ 186 h 611"/>
                <a:gd name="T6" fmla="*/ 132 w 607"/>
                <a:gd name="T7" fmla="*/ 241 h 611"/>
                <a:gd name="T8" fmla="*/ 121 w 607"/>
                <a:gd name="T9" fmla="*/ 305 h 611"/>
                <a:gd name="T10" fmla="*/ 132 w 607"/>
                <a:gd name="T11" fmla="*/ 368 h 611"/>
                <a:gd name="T12" fmla="*/ 164 w 607"/>
                <a:gd name="T13" fmla="*/ 423 h 611"/>
                <a:gd name="T14" fmla="*/ 212 w 607"/>
                <a:gd name="T15" fmla="*/ 463 h 611"/>
                <a:gd name="T16" fmla="*/ 270 w 607"/>
                <a:gd name="T17" fmla="*/ 485 h 611"/>
                <a:gd name="T18" fmla="*/ 336 w 607"/>
                <a:gd name="T19" fmla="*/ 485 h 611"/>
                <a:gd name="T20" fmla="*/ 395 w 607"/>
                <a:gd name="T21" fmla="*/ 463 h 611"/>
                <a:gd name="T22" fmla="*/ 442 w 607"/>
                <a:gd name="T23" fmla="*/ 423 h 611"/>
                <a:gd name="T24" fmla="*/ 474 w 607"/>
                <a:gd name="T25" fmla="*/ 368 h 611"/>
                <a:gd name="T26" fmla="*/ 485 w 607"/>
                <a:gd name="T27" fmla="*/ 305 h 611"/>
                <a:gd name="T28" fmla="*/ 474 w 607"/>
                <a:gd name="T29" fmla="*/ 241 h 611"/>
                <a:gd name="T30" fmla="*/ 442 w 607"/>
                <a:gd name="T31" fmla="*/ 186 h 611"/>
                <a:gd name="T32" fmla="*/ 395 w 607"/>
                <a:gd name="T33" fmla="*/ 146 h 611"/>
                <a:gd name="T34" fmla="*/ 336 w 607"/>
                <a:gd name="T35" fmla="*/ 124 h 611"/>
                <a:gd name="T36" fmla="*/ 303 w 607"/>
                <a:gd name="T37" fmla="*/ 0 h 611"/>
                <a:gd name="T38" fmla="*/ 390 w 607"/>
                <a:gd name="T39" fmla="*/ 12 h 611"/>
                <a:gd name="T40" fmla="*/ 469 w 607"/>
                <a:gd name="T41" fmla="*/ 49 h 611"/>
                <a:gd name="T42" fmla="*/ 533 w 607"/>
                <a:gd name="T43" fmla="*/ 104 h 611"/>
                <a:gd name="T44" fmla="*/ 579 w 607"/>
                <a:gd name="T45" fmla="*/ 176 h 611"/>
                <a:gd name="T46" fmla="*/ 603 w 607"/>
                <a:gd name="T47" fmla="*/ 260 h 611"/>
                <a:gd name="T48" fmla="*/ 603 w 607"/>
                <a:gd name="T49" fmla="*/ 350 h 611"/>
                <a:gd name="T50" fmla="*/ 579 w 607"/>
                <a:gd name="T51" fmla="*/ 433 h 611"/>
                <a:gd name="T52" fmla="*/ 533 w 607"/>
                <a:gd name="T53" fmla="*/ 505 h 611"/>
                <a:gd name="T54" fmla="*/ 469 w 607"/>
                <a:gd name="T55" fmla="*/ 561 h 611"/>
                <a:gd name="T56" fmla="*/ 390 w 607"/>
                <a:gd name="T57" fmla="*/ 597 h 611"/>
                <a:gd name="T58" fmla="*/ 303 w 607"/>
                <a:gd name="T59" fmla="*/ 611 h 611"/>
                <a:gd name="T60" fmla="*/ 216 w 607"/>
                <a:gd name="T61" fmla="*/ 597 h 611"/>
                <a:gd name="T62" fmla="*/ 138 w 607"/>
                <a:gd name="T63" fmla="*/ 561 h 611"/>
                <a:gd name="T64" fmla="*/ 75 w 607"/>
                <a:gd name="T65" fmla="*/ 505 h 611"/>
                <a:gd name="T66" fmla="*/ 29 w 607"/>
                <a:gd name="T67" fmla="*/ 433 h 611"/>
                <a:gd name="T68" fmla="*/ 3 w 607"/>
                <a:gd name="T69" fmla="*/ 350 h 611"/>
                <a:gd name="T70" fmla="*/ 3 w 607"/>
                <a:gd name="T71" fmla="*/ 260 h 611"/>
                <a:gd name="T72" fmla="*/ 29 w 607"/>
                <a:gd name="T73" fmla="*/ 176 h 611"/>
                <a:gd name="T74" fmla="*/ 75 w 607"/>
                <a:gd name="T75" fmla="*/ 104 h 611"/>
                <a:gd name="T76" fmla="*/ 138 w 607"/>
                <a:gd name="T77" fmla="*/ 49 h 611"/>
                <a:gd name="T78" fmla="*/ 216 w 607"/>
                <a:gd name="T79" fmla="*/ 12 h 611"/>
                <a:gd name="T80" fmla="*/ 303 w 607"/>
                <a:gd name="T81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7" h="611">
                  <a:moveTo>
                    <a:pt x="303" y="122"/>
                  </a:moveTo>
                  <a:lnTo>
                    <a:pt x="270" y="124"/>
                  </a:lnTo>
                  <a:lnTo>
                    <a:pt x="240" y="133"/>
                  </a:lnTo>
                  <a:lnTo>
                    <a:pt x="212" y="146"/>
                  </a:lnTo>
                  <a:lnTo>
                    <a:pt x="186" y="165"/>
                  </a:lnTo>
                  <a:lnTo>
                    <a:pt x="164" y="186"/>
                  </a:lnTo>
                  <a:lnTo>
                    <a:pt x="147" y="212"/>
                  </a:lnTo>
                  <a:lnTo>
                    <a:pt x="132" y="241"/>
                  </a:lnTo>
                  <a:lnTo>
                    <a:pt x="125" y="272"/>
                  </a:lnTo>
                  <a:lnTo>
                    <a:pt x="121" y="305"/>
                  </a:lnTo>
                  <a:lnTo>
                    <a:pt x="125" y="337"/>
                  </a:lnTo>
                  <a:lnTo>
                    <a:pt x="132" y="368"/>
                  </a:lnTo>
                  <a:lnTo>
                    <a:pt x="147" y="397"/>
                  </a:lnTo>
                  <a:lnTo>
                    <a:pt x="164" y="423"/>
                  </a:lnTo>
                  <a:lnTo>
                    <a:pt x="186" y="445"/>
                  </a:lnTo>
                  <a:lnTo>
                    <a:pt x="212" y="463"/>
                  </a:lnTo>
                  <a:lnTo>
                    <a:pt x="240" y="476"/>
                  </a:lnTo>
                  <a:lnTo>
                    <a:pt x="270" y="485"/>
                  </a:lnTo>
                  <a:lnTo>
                    <a:pt x="303" y="488"/>
                  </a:lnTo>
                  <a:lnTo>
                    <a:pt x="336" y="485"/>
                  </a:lnTo>
                  <a:lnTo>
                    <a:pt x="367" y="476"/>
                  </a:lnTo>
                  <a:lnTo>
                    <a:pt x="395" y="463"/>
                  </a:lnTo>
                  <a:lnTo>
                    <a:pt x="420" y="445"/>
                  </a:lnTo>
                  <a:lnTo>
                    <a:pt x="442" y="423"/>
                  </a:lnTo>
                  <a:lnTo>
                    <a:pt x="460" y="397"/>
                  </a:lnTo>
                  <a:lnTo>
                    <a:pt x="474" y="368"/>
                  </a:lnTo>
                  <a:lnTo>
                    <a:pt x="482" y="337"/>
                  </a:lnTo>
                  <a:lnTo>
                    <a:pt x="485" y="305"/>
                  </a:lnTo>
                  <a:lnTo>
                    <a:pt x="482" y="272"/>
                  </a:lnTo>
                  <a:lnTo>
                    <a:pt x="474" y="241"/>
                  </a:lnTo>
                  <a:lnTo>
                    <a:pt x="460" y="212"/>
                  </a:lnTo>
                  <a:lnTo>
                    <a:pt x="442" y="186"/>
                  </a:lnTo>
                  <a:lnTo>
                    <a:pt x="420" y="165"/>
                  </a:lnTo>
                  <a:lnTo>
                    <a:pt x="395" y="146"/>
                  </a:lnTo>
                  <a:lnTo>
                    <a:pt x="367" y="133"/>
                  </a:lnTo>
                  <a:lnTo>
                    <a:pt x="336" y="124"/>
                  </a:lnTo>
                  <a:lnTo>
                    <a:pt x="303" y="122"/>
                  </a:lnTo>
                  <a:close/>
                  <a:moveTo>
                    <a:pt x="303" y="0"/>
                  </a:moveTo>
                  <a:lnTo>
                    <a:pt x="349" y="3"/>
                  </a:lnTo>
                  <a:lnTo>
                    <a:pt x="390" y="12"/>
                  </a:lnTo>
                  <a:lnTo>
                    <a:pt x="431" y="27"/>
                  </a:lnTo>
                  <a:lnTo>
                    <a:pt x="469" y="49"/>
                  </a:lnTo>
                  <a:lnTo>
                    <a:pt x="502" y="74"/>
                  </a:lnTo>
                  <a:lnTo>
                    <a:pt x="533" y="104"/>
                  </a:lnTo>
                  <a:lnTo>
                    <a:pt x="558" y="139"/>
                  </a:lnTo>
                  <a:lnTo>
                    <a:pt x="579" y="176"/>
                  </a:lnTo>
                  <a:lnTo>
                    <a:pt x="593" y="216"/>
                  </a:lnTo>
                  <a:lnTo>
                    <a:pt x="603" y="260"/>
                  </a:lnTo>
                  <a:lnTo>
                    <a:pt x="607" y="305"/>
                  </a:lnTo>
                  <a:lnTo>
                    <a:pt x="603" y="350"/>
                  </a:lnTo>
                  <a:lnTo>
                    <a:pt x="593" y="393"/>
                  </a:lnTo>
                  <a:lnTo>
                    <a:pt x="579" y="433"/>
                  </a:lnTo>
                  <a:lnTo>
                    <a:pt x="558" y="471"/>
                  </a:lnTo>
                  <a:lnTo>
                    <a:pt x="533" y="505"/>
                  </a:lnTo>
                  <a:lnTo>
                    <a:pt x="502" y="535"/>
                  </a:lnTo>
                  <a:lnTo>
                    <a:pt x="469" y="561"/>
                  </a:lnTo>
                  <a:lnTo>
                    <a:pt x="431" y="582"/>
                  </a:lnTo>
                  <a:lnTo>
                    <a:pt x="390" y="597"/>
                  </a:lnTo>
                  <a:lnTo>
                    <a:pt x="349" y="607"/>
                  </a:lnTo>
                  <a:lnTo>
                    <a:pt x="303" y="611"/>
                  </a:lnTo>
                  <a:lnTo>
                    <a:pt x="259" y="607"/>
                  </a:lnTo>
                  <a:lnTo>
                    <a:pt x="216" y="597"/>
                  </a:lnTo>
                  <a:lnTo>
                    <a:pt x="175" y="582"/>
                  </a:lnTo>
                  <a:lnTo>
                    <a:pt x="138" y="561"/>
                  </a:lnTo>
                  <a:lnTo>
                    <a:pt x="105" y="535"/>
                  </a:lnTo>
                  <a:lnTo>
                    <a:pt x="75" y="505"/>
                  </a:lnTo>
                  <a:lnTo>
                    <a:pt x="49" y="471"/>
                  </a:lnTo>
                  <a:lnTo>
                    <a:pt x="29" y="433"/>
                  </a:lnTo>
                  <a:lnTo>
                    <a:pt x="13" y="393"/>
                  </a:lnTo>
                  <a:lnTo>
                    <a:pt x="3" y="350"/>
                  </a:lnTo>
                  <a:lnTo>
                    <a:pt x="0" y="305"/>
                  </a:lnTo>
                  <a:lnTo>
                    <a:pt x="3" y="260"/>
                  </a:lnTo>
                  <a:lnTo>
                    <a:pt x="13" y="216"/>
                  </a:lnTo>
                  <a:lnTo>
                    <a:pt x="29" y="176"/>
                  </a:lnTo>
                  <a:lnTo>
                    <a:pt x="49" y="139"/>
                  </a:lnTo>
                  <a:lnTo>
                    <a:pt x="75" y="104"/>
                  </a:lnTo>
                  <a:lnTo>
                    <a:pt x="105" y="74"/>
                  </a:lnTo>
                  <a:lnTo>
                    <a:pt x="138" y="49"/>
                  </a:lnTo>
                  <a:lnTo>
                    <a:pt x="175" y="27"/>
                  </a:lnTo>
                  <a:lnTo>
                    <a:pt x="216" y="12"/>
                  </a:lnTo>
                  <a:lnTo>
                    <a:pt x="259" y="3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393"/>
            <p:cNvSpPr>
              <a:spLocks noEditPoints="1"/>
            </p:cNvSpPr>
            <p:nvPr/>
          </p:nvSpPr>
          <p:spPr bwMode="auto">
            <a:xfrm>
              <a:off x="4367213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4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1649 h 3237"/>
                <a:gd name="T24" fmla="*/ 3519 w 3640"/>
                <a:gd name="T25" fmla="*/ 1649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2002 w 3640"/>
                <a:gd name="T51" fmla="*/ 3115 h 3237"/>
                <a:gd name="T52" fmla="*/ 2002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4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649"/>
                  </a:lnTo>
                  <a:lnTo>
                    <a:pt x="3519" y="1649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2002" y="3115"/>
                  </a:lnTo>
                  <a:lnTo>
                    <a:pt x="2002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5" name="Group 884"/>
          <p:cNvGrpSpPr/>
          <p:nvPr/>
        </p:nvGrpSpPr>
        <p:grpSpPr>
          <a:xfrm>
            <a:off x="3463714" y="3479801"/>
            <a:ext cx="577850" cy="512763"/>
            <a:chOff x="3497263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3" name="Freeform 398"/>
            <p:cNvSpPr>
              <a:spLocks noEditPoints="1"/>
            </p:cNvSpPr>
            <p:nvPr/>
          </p:nvSpPr>
          <p:spPr bwMode="auto">
            <a:xfrm>
              <a:off x="3824288" y="3741738"/>
              <a:ext cx="241300" cy="250825"/>
            </a:xfrm>
            <a:custGeom>
              <a:avLst/>
              <a:gdLst>
                <a:gd name="T0" fmla="*/ 540 w 1517"/>
                <a:gd name="T1" fmla="*/ 135 h 1587"/>
                <a:gd name="T2" fmla="*/ 386 w 1517"/>
                <a:gd name="T3" fmla="*/ 196 h 1587"/>
                <a:gd name="T4" fmla="*/ 259 w 1517"/>
                <a:gd name="T5" fmla="*/ 300 h 1587"/>
                <a:gd name="T6" fmla="*/ 168 w 1517"/>
                <a:gd name="T7" fmla="*/ 438 h 1587"/>
                <a:gd name="T8" fmla="*/ 124 w 1517"/>
                <a:gd name="T9" fmla="*/ 601 h 1587"/>
                <a:gd name="T10" fmla="*/ 133 w 1517"/>
                <a:gd name="T11" fmla="*/ 774 h 1587"/>
                <a:gd name="T12" fmla="*/ 194 w 1517"/>
                <a:gd name="T13" fmla="*/ 931 h 1587"/>
                <a:gd name="T14" fmla="*/ 297 w 1517"/>
                <a:gd name="T15" fmla="*/ 1059 h 1587"/>
                <a:gd name="T16" fmla="*/ 434 w 1517"/>
                <a:gd name="T17" fmla="*/ 1149 h 1587"/>
                <a:gd name="T18" fmla="*/ 596 w 1517"/>
                <a:gd name="T19" fmla="*/ 1194 h 1587"/>
                <a:gd name="T20" fmla="*/ 768 w 1517"/>
                <a:gd name="T21" fmla="*/ 1184 h 1587"/>
                <a:gd name="T22" fmla="*/ 924 w 1517"/>
                <a:gd name="T23" fmla="*/ 1123 h 1587"/>
                <a:gd name="T24" fmla="*/ 1051 w 1517"/>
                <a:gd name="T25" fmla="*/ 1020 h 1587"/>
                <a:gd name="T26" fmla="*/ 1141 w 1517"/>
                <a:gd name="T27" fmla="*/ 881 h 1587"/>
                <a:gd name="T28" fmla="*/ 1185 w 1517"/>
                <a:gd name="T29" fmla="*/ 718 h 1587"/>
                <a:gd name="T30" fmla="*/ 1175 w 1517"/>
                <a:gd name="T31" fmla="*/ 544 h 1587"/>
                <a:gd name="T32" fmla="*/ 1116 w 1517"/>
                <a:gd name="T33" fmla="*/ 389 h 1587"/>
                <a:gd name="T34" fmla="*/ 1012 w 1517"/>
                <a:gd name="T35" fmla="*/ 261 h 1587"/>
                <a:gd name="T36" fmla="*/ 874 w 1517"/>
                <a:gd name="T37" fmla="*/ 170 h 1587"/>
                <a:gd name="T38" fmla="*/ 712 w 1517"/>
                <a:gd name="T39" fmla="*/ 126 h 1587"/>
                <a:gd name="T40" fmla="*/ 721 w 1517"/>
                <a:gd name="T41" fmla="*/ 3 h 1587"/>
                <a:gd name="T42" fmla="*/ 910 w 1517"/>
                <a:gd name="T43" fmla="*/ 51 h 1587"/>
                <a:gd name="T44" fmla="*/ 1071 w 1517"/>
                <a:gd name="T45" fmla="*/ 150 h 1587"/>
                <a:gd name="T46" fmla="*/ 1198 w 1517"/>
                <a:gd name="T47" fmla="*/ 291 h 1587"/>
                <a:gd name="T48" fmla="*/ 1280 w 1517"/>
                <a:gd name="T49" fmla="*/ 463 h 1587"/>
                <a:gd name="T50" fmla="*/ 1310 w 1517"/>
                <a:gd name="T51" fmla="*/ 660 h 1587"/>
                <a:gd name="T52" fmla="*/ 1284 w 1517"/>
                <a:gd name="T53" fmla="*/ 843 h 1587"/>
                <a:gd name="T54" fmla="*/ 1210 w 1517"/>
                <a:gd name="T55" fmla="*/ 1008 h 1587"/>
                <a:gd name="T56" fmla="*/ 1501 w 1517"/>
                <a:gd name="T57" fmla="*/ 1484 h 1587"/>
                <a:gd name="T58" fmla="*/ 1517 w 1517"/>
                <a:gd name="T59" fmla="*/ 1527 h 1587"/>
                <a:gd name="T60" fmla="*/ 1499 w 1517"/>
                <a:gd name="T61" fmla="*/ 1571 h 1587"/>
                <a:gd name="T62" fmla="*/ 1457 w 1517"/>
                <a:gd name="T63" fmla="*/ 1587 h 1587"/>
                <a:gd name="T64" fmla="*/ 1413 w 1517"/>
                <a:gd name="T65" fmla="*/ 1568 h 1587"/>
                <a:gd name="T66" fmla="*/ 948 w 1517"/>
                <a:gd name="T67" fmla="*/ 1249 h 1587"/>
                <a:gd name="T68" fmla="*/ 778 w 1517"/>
                <a:gd name="T69" fmla="*/ 1307 h 1587"/>
                <a:gd name="T70" fmla="*/ 588 w 1517"/>
                <a:gd name="T71" fmla="*/ 1315 h 1587"/>
                <a:gd name="T72" fmla="*/ 400 w 1517"/>
                <a:gd name="T73" fmla="*/ 1266 h 1587"/>
                <a:gd name="T74" fmla="*/ 238 w 1517"/>
                <a:gd name="T75" fmla="*/ 1167 h 1587"/>
                <a:gd name="T76" fmla="*/ 111 w 1517"/>
                <a:gd name="T77" fmla="*/ 1028 h 1587"/>
                <a:gd name="T78" fmla="*/ 29 w 1517"/>
                <a:gd name="T79" fmla="*/ 855 h 1587"/>
                <a:gd name="T80" fmla="*/ 0 w 1517"/>
                <a:gd name="T81" fmla="*/ 659 h 1587"/>
                <a:gd name="T82" fmla="*/ 29 w 1517"/>
                <a:gd name="T83" fmla="*/ 463 h 1587"/>
                <a:gd name="T84" fmla="*/ 111 w 1517"/>
                <a:gd name="T85" fmla="*/ 291 h 1587"/>
                <a:gd name="T86" fmla="*/ 238 w 1517"/>
                <a:gd name="T87" fmla="*/ 150 h 1587"/>
                <a:gd name="T88" fmla="*/ 400 w 1517"/>
                <a:gd name="T89" fmla="*/ 51 h 1587"/>
                <a:gd name="T90" fmla="*/ 588 w 1517"/>
                <a:gd name="T91" fmla="*/ 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7" h="1587">
                  <a:moveTo>
                    <a:pt x="655" y="122"/>
                  </a:moveTo>
                  <a:lnTo>
                    <a:pt x="596" y="126"/>
                  </a:lnTo>
                  <a:lnTo>
                    <a:pt x="540" y="135"/>
                  </a:lnTo>
                  <a:lnTo>
                    <a:pt x="486" y="149"/>
                  </a:lnTo>
                  <a:lnTo>
                    <a:pt x="434" y="170"/>
                  </a:lnTo>
                  <a:lnTo>
                    <a:pt x="386" y="196"/>
                  </a:lnTo>
                  <a:lnTo>
                    <a:pt x="339" y="226"/>
                  </a:lnTo>
                  <a:lnTo>
                    <a:pt x="297" y="261"/>
                  </a:lnTo>
                  <a:lnTo>
                    <a:pt x="259" y="300"/>
                  </a:lnTo>
                  <a:lnTo>
                    <a:pt x="225" y="342"/>
                  </a:lnTo>
                  <a:lnTo>
                    <a:pt x="194" y="389"/>
                  </a:lnTo>
                  <a:lnTo>
                    <a:pt x="168" y="438"/>
                  </a:lnTo>
                  <a:lnTo>
                    <a:pt x="149" y="490"/>
                  </a:lnTo>
                  <a:lnTo>
                    <a:pt x="133" y="544"/>
                  </a:lnTo>
                  <a:lnTo>
                    <a:pt x="124" y="601"/>
                  </a:lnTo>
                  <a:lnTo>
                    <a:pt x="121" y="659"/>
                  </a:lnTo>
                  <a:lnTo>
                    <a:pt x="124" y="718"/>
                  </a:lnTo>
                  <a:lnTo>
                    <a:pt x="133" y="774"/>
                  </a:lnTo>
                  <a:lnTo>
                    <a:pt x="149" y="829"/>
                  </a:lnTo>
                  <a:lnTo>
                    <a:pt x="168" y="881"/>
                  </a:lnTo>
                  <a:lnTo>
                    <a:pt x="194" y="931"/>
                  </a:lnTo>
                  <a:lnTo>
                    <a:pt x="225" y="976"/>
                  </a:lnTo>
                  <a:lnTo>
                    <a:pt x="259" y="1020"/>
                  </a:lnTo>
                  <a:lnTo>
                    <a:pt x="297" y="1059"/>
                  </a:lnTo>
                  <a:lnTo>
                    <a:pt x="339" y="1093"/>
                  </a:lnTo>
                  <a:lnTo>
                    <a:pt x="386" y="1123"/>
                  </a:lnTo>
                  <a:lnTo>
                    <a:pt x="434" y="1149"/>
                  </a:lnTo>
                  <a:lnTo>
                    <a:pt x="486" y="1170"/>
                  </a:lnTo>
                  <a:lnTo>
                    <a:pt x="540" y="1184"/>
                  </a:lnTo>
                  <a:lnTo>
                    <a:pt x="596" y="1194"/>
                  </a:lnTo>
                  <a:lnTo>
                    <a:pt x="655" y="1196"/>
                  </a:lnTo>
                  <a:lnTo>
                    <a:pt x="712" y="1194"/>
                  </a:lnTo>
                  <a:lnTo>
                    <a:pt x="768" y="1184"/>
                  </a:lnTo>
                  <a:lnTo>
                    <a:pt x="824" y="1170"/>
                  </a:lnTo>
                  <a:lnTo>
                    <a:pt x="874" y="1149"/>
                  </a:lnTo>
                  <a:lnTo>
                    <a:pt x="924" y="1123"/>
                  </a:lnTo>
                  <a:lnTo>
                    <a:pt x="969" y="1093"/>
                  </a:lnTo>
                  <a:lnTo>
                    <a:pt x="1012" y="1059"/>
                  </a:lnTo>
                  <a:lnTo>
                    <a:pt x="1051" y="1020"/>
                  </a:lnTo>
                  <a:lnTo>
                    <a:pt x="1085" y="976"/>
                  </a:lnTo>
                  <a:lnTo>
                    <a:pt x="1116" y="931"/>
                  </a:lnTo>
                  <a:lnTo>
                    <a:pt x="1141" y="881"/>
                  </a:lnTo>
                  <a:lnTo>
                    <a:pt x="1161" y="829"/>
                  </a:lnTo>
                  <a:lnTo>
                    <a:pt x="1175" y="774"/>
                  </a:lnTo>
                  <a:lnTo>
                    <a:pt x="1185" y="718"/>
                  </a:lnTo>
                  <a:lnTo>
                    <a:pt x="1189" y="659"/>
                  </a:lnTo>
                  <a:lnTo>
                    <a:pt x="1185" y="601"/>
                  </a:lnTo>
                  <a:lnTo>
                    <a:pt x="1175" y="544"/>
                  </a:lnTo>
                  <a:lnTo>
                    <a:pt x="1161" y="490"/>
                  </a:lnTo>
                  <a:lnTo>
                    <a:pt x="1141" y="438"/>
                  </a:lnTo>
                  <a:lnTo>
                    <a:pt x="1116" y="389"/>
                  </a:lnTo>
                  <a:lnTo>
                    <a:pt x="1085" y="342"/>
                  </a:lnTo>
                  <a:lnTo>
                    <a:pt x="1051" y="300"/>
                  </a:lnTo>
                  <a:lnTo>
                    <a:pt x="1012" y="261"/>
                  </a:lnTo>
                  <a:lnTo>
                    <a:pt x="969" y="226"/>
                  </a:lnTo>
                  <a:lnTo>
                    <a:pt x="924" y="196"/>
                  </a:lnTo>
                  <a:lnTo>
                    <a:pt x="874" y="170"/>
                  </a:lnTo>
                  <a:lnTo>
                    <a:pt x="824" y="149"/>
                  </a:lnTo>
                  <a:lnTo>
                    <a:pt x="768" y="135"/>
                  </a:lnTo>
                  <a:lnTo>
                    <a:pt x="712" y="126"/>
                  </a:lnTo>
                  <a:lnTo>
                    <a:pt x="655" y="122"/>
                  </a:lnTo>
                  <a:close/>
                  <a:moveTo>
                    <a:pt x="655" y="0"/>
                  </a:moveTo>
                  <a:lnTo>
                    <a:pt x="721" y="3"/>
                  </a:lnTo>
                  <a:lnTo>
                    <a:pt x="786" y="13"/>
                  </a:lnTo>
                  <a:lnTo>
                    <a:pt x="849" y="29"/>
                  </a:lnTo>
                  <a:lnTo>
                    <a:pt x="910" y="51"/>
                  </a:lnTo>
                  <a:lnTo>
                    <a:pt x="967" y="79"/>
                  </a:lnTo>
                  <a:lnTo>
                    <a:pt x="1020" y="112"/>
                  </a:lnTo>
                  <a:lnTo>
                    <a:pt x="1071" y="150"/>
                  </a:lnTo>
                  <a:lnTo>
                    <a:pt x="1117" y="193"/>
                  </a:lnTo>
                  <a:lnTo>
                    <a:pt x="1160" y="240"/>
                  </a:lnTo>
                  <a:lnTo>
                    <a:pt x="1198" y="291"/>
                  </a:lnTo>
                  <a:lnTo>
                    <a:pt x="1231" y="346"/>
                  </a:lnTo>
                  <a:lnTo>
                    <a:pt x="1258" y="403"/>
                  </a:lnTo>
                  <a:lnTo>
                    <a:pt x="1280" y="463"/>
                  </a:lnTo>
                  <a:lnTo>
                    <a:pt x="1296" y="527"/>
                  </a:lnTo>
                  <a:lnTo>
                    <a:pt x="1306" y="592"/>
                  </a:lnTo>
                  <a:lnTo>
                    <a:pt x="1310" y="660"/>
                  </a:lnTo>
                  <a:lnTo>
                    <a:pt x="1307" y="723"/>
                  </a:lnTo>
                  <a:lnTo>
                    <a:pt x="1298" y="784"/>
                  </a:lnTo>
                  <a:lnTo>
                    <a:pt x="1284" y="843"/>
                  </a:lnTo>
                  <a:lnTo>
                    <a:pt x="1264" y="901"/>
                  </a:lnTo>
                  <a:lnTo>
                    <a:pt x="1239" y="955"/>
                  </a:lnTo>
                  <a:lnTo>
                    <a:pt x="1210" y="1008"/>
                  </a:lnTo>
                  <a:lnTo>
                    <a:pt x="1177" y="1056"/>
                  </a:lnTo>
                  <a:lnTo>
                    <a:pt x="1139" y="1102"/>
                  </a:lnTo>
                  <a:lnTo>
                    <a:pt x="1501" y="1484"/>
                  </a:lnTo>
                  <a:lnTo>
                    <a:pt x="1510" y="1497"/>
                  </a:lnTo>
                  <a:lnTo>
                    <a:pt x="1515" y="1512"/>
                  </a:lnTo>
                  <a:lnTo>
                    <a:pt x="1517" y="1527"/>
                  </a:lnTo>
                  <a:lnTo>
                    <a:pt x="1515" y="1543"/>
                  </a:lnTo>
                  <a:lnTo>
                    <a:pt x="1509" y="1557"/>
                  </a:lnTo>
                  <a:lnTo>
                    <a:pt x="1499" y="1571"/>
                  </a:lnTo>
                  <a:lnTo>
                    <a:pt x="1485" y="1580"/>
                  </a:lnTo>
                  <a:lnTo>
                    <a:pt x="1472" y="1585"/>
                  </a:lnTo>
                  <a:lnTo>
                    <a:pt x="1457" y="1587"/>
                  </a:lnTo>
                  <a:lnTo>
                    <a:pt x="1441" y="1585"/>
                  </a:lnTo>
                  <a:lnTo>
                    <a:pt x="1426" y="1578"/>
                  </a:lnTo>
                  <a:lnTo>
                    <a:pt x="1413" y="1568"/>
                  </a:lnTo>
                  <a:lnTo>
                    <a:pt x="1049" y="1185"/>
                  </a:lnTo>
                  <a:lnTo>
                    <a:pt x="1000" y="1219"/>
                  </a:lnTo>
                  <a:lnTo>
                    <a:pt x="948" y="1249"/>
                  </a:lnTo>
                  <a:lnTo>
                    <a:pt x="894" y="1273"/>
                  </a:lnTo>
                  <a:lnTo>
                    <a:pt x="837" y="1293"/>
                  </a:lnTo>
                  <a:lnTo>
                    <a:pt x="778" y="1307"/>
                  </a:lnTo>
                  <a:lnTo>
                    <a:pt x="718" y="1316"/>
                  </a:lnTo>
                  <a:lnTo>
                    <a:pt x="655" y="1319"/>
                  </a:lnTo>
                  <a:lnTo>
                    <a:pt x="588" y="1315"/>
                  </a:lnTo>
                  <a:lnTo>
                    <a:pt x="523" y="1305"/>
                  </a:lnTo>
                  <a:lnTo>
                    <a:pt x="460" y="1289"/>
                  </a:lnTo>
                  <a:lnTo>
                    <a:pt x="400" y="1266"/>
                  </a:lnTo>
                  <a:lnTo>
                    <a:pt x="343" y="1239"/>
                  </a:lnTo>
                  <a:lnTo>
                    <a:pt x="289" y="1206"/>
                  </a:lnTo>
                  <a:lnTo>
                    <a:pt x="238" y="1167"/>
                  </a:lnTo>
                  <a:lnTo>
                    <a:pt x="192" y="1125"/>
                  </a:lnTo>
                  <a:lnTo>
                    <a:pt x="150" y="1079"/>
                  </a:lnTo>
                  <a:lnTo>
                    <a:pt x="111" y="1028"/>
                  </a:lnTo>
                  <a:lnTo>
                    <a:pt x="79" y="973"/>
                  </a:lnTo>
                  <a:lnTo>
                    <a:pt x="52" y="915"/>
                  </a:lnTo>
                  <a:lnTo>
                    <a:pt x="29" y="855"/>
                  </a:lnTo>
                  <a:lnTo>
                    <a:pt x="13" y="792"/>
                  </a:lnTo>
                  <a:lnTo>
                    <a:pt x="3" y="727"/>
                  </a:lnTo>
                  <a:lnTo>
                    <a:pt x="0" y="659"/>
                  </a:lnTo>
                  <a:lnTo>
                    <a:pt x="3" y="592"/>
                  </a:lnTo>
                  <a:lnTo>
                    <a:pt x="13" y="527"/>
                  </a:lnTo>
                  <a:lnTo>
                    <a:pt x="29" y="463"/>
                  </a:lnTo>
                  <a:lnTo>
                    <a:pt x="52" y="403"/>
                  </a:lnTo>
                  <a:lnTo>
                    <a:pt x="79" y="346"/>
                  </a:lnTo>
                  <a:lnTo>
                    <a:pt x="111" y="291"/>
                  </a:lnTo>
                  <a:lnTo>
                    <a:pt x="150" y="240"/>
                  </a:lnTo>
                  <a:lnTo>
                    <a:pt x="192" y="193"/>
                  </a:lnTo>
                  <a:lnTo>
                    <a:pt x="238" y="150"/>
                  </a:lnTo>
                  <a:lnTo>
                    <a:pt x="289" y="112"/>
                  </a:lnTo>
                  <a:lnTo>
                    <a:pt x="343" y="79"/>
                  </a:lnTo>
                  <a:lnTo>
                    <a:pt x="400" y="51"/>
                  </a:lnTo>
                  <a:lnTo>
                    <a:pt x="460" y="29"/>
                  </a:lnTo>
                  <a:lnTo>
                    <a:pt x="523" y="13"/>
                  </a:lnTo>
                  <a:lnTo>
                    <a:pt x="588" y="3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399"/>
            <p:cNvSpPr>
              <a:spLocks noEditPoints="1"/>
            </p:cNvSpPr>
            <p:nvPr/>
          </p:nvSpPr>
          <p:spPr bwMode="auto">
            <a:xfrm>
              <a:off x="3497263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5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1954 h 3237"/>
                <a:gd name="T24" fmla="*/ 3519 w 3640"/>
                <a:gd name="T25" fmla="*/ 1954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2184 w 3640"/>
                <a:gd name="T51" fmla="*/ 3115 h 3237"/>
                <a:gd name="T52" fmla="*/ 2184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5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954"/>
                  </a:lnTo>
                  <a:lnTo>
                    <a:pt x="3519" y="1954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2184" y="3115"/>
                  </a:lnTo>
                  <a:lnTo>
                    <a:pt x="2184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1" name="Group 890"/>
          <p:cNvGrpSpPr/>
          <p:nvPr/>
        </p:nvGrpSpPr>
        <p:grpSpPr>
          <a:xfrm>
            <a:off x="2528220" y="3479801"/>
            <a:ext cx="577851" cy="512763"/>
            <a:chOff x="2568575" y="3479801"/>
            <a:chExt cx="577851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9" name="Freeform 404"/>
            <p:cNvSpPr>
              <a:spLocks noEditPoints="1"/>
            </p:cNvSpPr>
            <p:nvPr/>
          </p:nvSpPr>
          <p:spPr bwMode="auto">
            <a:xfrm>
              <a:off x="2881313" y="3808413"/>
              <a:ext cx="265113" cy="184150"/>
            </a:xfrm>
            <a:custGeom>
              <a:avLst/>
              <a:gdLst>
                <a:gd name="T0" fmla="*/ 858 w 1668"/>
                <a:gd name="T1" fmla="*/ 132 h 1160"/>
                <a:gd name="T2" fmla="*/ 745 w 1668"/>
                <a:gd name="T3" fmla="*/ 183 h 1160"/>
                <a:gd name="T4" fmla="*/ 654 w 1668"/>
                <a:gd name="T5" fmla="*/ 271 h 1160"/>
                <a:gd name="T6" fmla="*/ 558 w 1668"/>
                <a:gd name="T7" fmla="*/ 335 h 1160"/>
                <a:gd name="T8" fmla="*/ 461 w 1668"/>
                <a:gd name="T9" fmla="*/ 328 h 1160"/>
                <a:gd name="T10" fmla="*/ 371 w 1668"/>
                <a:gd name="T11" fmla="*/ 372 h 1160"/>
                <a:gd name="T12" fmla="*/ 310 w 1668"/>
                <a:gd name="T13" fmla="*/ 455 h 1160"/>
                <a:gd name="T14" fmla="*/ 268 w 1668"/>
                <a:gd name="T15" fmla="*/ 532 h 1160"/>
                <a:gd name="T16" fmla="*/ 182 w 1668"/>
                <a:gd name="T17" fmla="*/ 600 h 1160"/>
                <a:gd name="T18" fmla="*/ 131 w 1668"/>
                <a:gd name="T19" fmla="*/ 698 h 1160"/>
                <a:gd name="T20" fmla="*/ 125 w 1668"/>
                <a:gd name="T21" fmla="*/ 815 h 1160"/>
                <a:gd name="T22" fmla="*/ 170 w 1668"/>
                <a:gd name="T23" fmla="*/ 929 h 1160"/>
                <a:gd name="T24" fmla="*/ 259 w 1668"/>
                <a:gd name="T25" fmla="*/ 1008 h 1160"/>
                <a:gd name="T26" fmla="*/ 376 w 1668"/>
                <a:gd name="T27" fmla="*/ 1038 h 1160"/>
                <a:gd name="T28" fmla="*/ 1313 w 1668"/>
                <a:gd name="T29" fmla="*/ 1038 h 1160"/>
                <a:gd name="T30" fmla="*/ 1421 w 1668"/>
                <a:gd name="T31" fmla="*/ 1011 h 1160"/>
                <a:gd name="T32" fmla="*/ 1501 w 1668"/>
                <a:gd name="T33" fmla="*/ 938 h 1160"/>
                <a:gd name="T34" fmla="*/ 1543 w 1668"/>
                <a:gd name="T35" fmla="*/ 834 h 1160"/>
                <a:gd name="T36" fmla="*/ 1536 w 1668"/>
                <a:gd name="T37" fmla="*/ 719 h 1160"/>
                <a:gd name="T38" fmla="*/ 1480 w 1668"/>
                <a:gd name="T39" fmla="*/ 625 h 1160"/>
                <a:gd name="T40" fmla="*/ 1391 w 1668"/>
                <a:gd name="T41" fmla="*/ 565 h 1160"/>
                <a:gd name="T42" fmla="*/ 1306 w 1668"/>
                <a:gd name="T43" fmla="*/ 496 h 1160"/>
                <a:gd name="T44" fmla="*/ 1276 w 1668"/>
                <a:gd name="T45" fmla="*/ 351 h 1160"/>
                <a:gd name="T46" fmla="*/ 1198 w 1668"/>
                <a:gd name="T47" fmla="*/ 232 h 1160"/>
                <a:gd name="T48" fmla="*/ 1082 w 1668"/>
                <a:gd name="T49" fmla="*/ 152 h 1160"/>
                <a:gd name="T50" fmla="*/ 943 w 1668"/>
                <a:gd name="T51" fmla="*/ 122 h 1160"/>
                <a:gd name="T52" fmla="*/ 1055 w 1668"/>
                <a:gd name="T53" fmla="*/ 13 h 1160"/>
                <a:gd name="T54" fmla="*/ 1204 w 1668"/>
                <a:gd name="T55" fmla="*/ 79 h 1160"/>
                <a:gd name="T56" fmla="*/ 1323 w 1668"/>
                <a:gd name="T57" fmla="*/ 191 h 1160"/>
                <a:gd name="T58" fmla="*/ 1401 w 1668"/>
                <a:gd name="T59" fmla="*/ 336 h 1160"/>
                <a:gd name="T60" fmla="*/ 1467 w 1668"/>
                <a:gd name="T61" fmla="*/ 465 h 1160"/>
                <a:gd name="T62" fmla="*/ 1573 w 1668"/>
                <a:gd name="T63" fmla="*/ 545 h 1160"/>
                <a:gd name="T64" fmla="*/ 1643 w 1668"/>
                <a:gd name="T65" fmla="*/ 659 h 1160"/>
                <a:gd name="T66" fmla="*/ 1668 w 1668"/>
                <a:gd name="T67" fmla="*/ 795 h 1160"/>
                <a:gd name="T68" fmla="*/ 1640 w 1668"/>
                <a:gd name="T69" fmla="*/ 937 h 1160"/>
                <a:gd name="T70" fmla="*/ 1564 w 1668"/>
                <a:gd name="T71" fmla="*/ 1054 h 1160"/>
                <a:gd name="T72" fmla="*/ 1452 w 1668"/>
                <a:gd name="T73" fmla="*/ 1131 h 1160"/>
                <a:gd name="T74" fmla="*/ 1314 w 1668"/>
                <a:gd name="T75" fmla="*/ 1160 h 1160"/>
                <a:gd name="T76" fmla="*/ 1040 w 1668"/>
                <a:gd name="T77" fmla="*/ 1160 h 1160"/>
                <a:gd name="T78" fmla="*/ 376 w 1668"/>
                <a:gd name="T79" fmla="*/ 1160 h 1160"/>
                <a:gd name="T80" fmla="*/ 230 w 1668"/>
                <a:gd name="T81" fmla="*/ 1130 h 1160"/>
                <a:gd name="T82" fmla="*/ 111 w 1668"/>
                <a:gd name="T83" fmla="*/ 1047 h 1160"/>
                <a:gd name="T84" fmla="*/ 29 w 1668"/>
                <a:gd name="T85" fmla="*/ 923 h 1160"/>
                <a:gd name="T86" fmla="*/ 0 w 1668"/>
                <a:gd name="T87" fmla="*/ 771 h 1160"/>
                <a:gd name="T88" fmla="*/ 23 w 1668"/>
                <a:gd name="T89" fmla="*/ 639 h 1160"/>
                <a:gd name="T90" fmla="*/ 88 w 1668"/>
                <a:gd name="T91" fmla="*/ 523 h 1160"/>
                <a:gd name="T92" fmla="*/ 189 w 1668"/>
                <a:gd name="T93" fmla="*/ 436 h 1160"/>
                <a:gd name="T94" fmla="*/ 247 w 1668"/>
                <a:gd name="T95" fmla="*/ 325 h 1160"/>
                <a:gd name="T96" fmla="*/ 339 w 1668"/>
                <a:gd name="T97" fmla="*/ 245 h 1160"/>
                <a:gd name="T98" fmla="*/ 455 w 1668"/>
                <a:gd name="T99" fmla="*/ 206 h 1160"/>
                <a:gd name="T100" fmla="*/ 550 w 1668"/>
                <a:gd name="T101" fmla="*/ 207 h 1160"/>
                <a:gd name="T102" fmla="*/ 658 w 1668"/>
                <a:gd name="T103" fmla="*/ 96 h 1160"/>
                <a:gd name="T104" fmla="*/ 792 w 1668"/>
                <a:gd name="T105" fmla="*/ 25 h 1160"/>
                <a:gd name="T106" fmla="*/ 943 w 1668"/>
                <a:gd name="T107" fmla="*/ 0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8" h="1160">
                  <a:moveTo>
                    <a:pt x="943" y="122"/>
                  </a:moveTo>
                  <a:lnTo>
                    <a:pt x="900" y="125"/>
                  </a:lnTo>
                  <a:lnTo>
                    <a:pt x="858" y="132"/>
                  </a:lnTo>
                  <a:lnTo>
                    <a:pt x="819" y="144"/>
                  </a:lnTo>
                  <a:lnTo>
                    <a:pt x="781" y="162"/>
                  </a:lnTo>
                  <a:lnTo>
                    <a:pt x="745" y="183"/>
                  </a:lnTo>
                  <a:lnTo>
                    <a:pt x="712" y="208"/>
                  </a:lnTo>
                  <a:lnTo>
                    <a:pt x="681" y="237"/>
                  </a:lnTo>
                  <a:lnTo>
                    <a:pt x="654" y="271"/>
                  </a:lnTo>
                  <a:lnTo>
                    <a:pt x="630" y="308"/>
                  </a:lnTo>
                  <a:lnTo>
                    <a:pt x="605" y="352"/>
                  </a:lnTo>
                  <a:lnTo>
                    <a:pt x="558" y="335"/>
                  </a:lnTo>
                  <a:lnTo>
                    <a:pt x="527" y="327"/>
                  </a:lnTo>
                  <a:lnTo>
                    <a:pt x="497" y="325"/>
                  </a:lnTo>
                  <a:lnTo>
                    <a:pt x="461" y="328"/>
                  </a:lnTo>
                  <a:lnTo>
                    <a:pt x="429" y="337"/>
                  </a:lnTo>
                  <a:lnTo>
                    <a:pt x="398" y="352"/>
                  </a:lnTo>
                  <a:lnTo>
                    <a:pt x="371" y="372"/>
                  </a:lnTo>
                  <a:lnTo>
                    <a:pt x="347" y="396"/>
                  </a:lnTo>
                  <a:lnTo>
                    <a:pt x="326" y="424"/>
                  </a:lnTo>
                  <a:lnTo>
                    <a:pt x="310" y="455"/>
                  </a:lnTo>
                  <a:lnTo>
                    <a:pt x="300" y="489"/>
                  </a:lnTo>
                  <a:lnTo>
                    <a:pt x="294" y="518"/>
                  </a:lnTo>
                  <a:lnTo>
                    <a:pt x="268" y="532"/>
                  </a:lnTo>
                  <a:lnTo>
                    <a:pt x="236" y="550"/>
                  </a:lnTo>
                  <a:lnTo>
                    <a:pt x="208" y="574"/>
                  </a:lnTo>
                  <a:lnTo>
                    <a:pt x="182" y="600"/>
                  </a:lnTo>
                  <a:lnTo>
                    <a:pt x="161" y="630"/>
                  </a:lnTo>
                  <a:lnTo>
                    <a:pt x="144" y="663"/>
                  </a:lnTo>
                  <a:lnTo>
                    <a:pt x="131" y="698"/>
                  </a:lnTo>
                  <a:lnTo>
                    <a:pt x="124" y="735"/>
                  </a:lnTo>
                  <a:lnTo>
                    <a:pt x="122" y="771"/>
                  </a:lnTo>
                  <a:lnTo>
                    <a:pt x="125" y="815"/>
                  </a:lnTo>
                  <a:lnTo>
                    <a:pt x="134" y="856"/>
                  </a:lnTo>
                  <a:lnTo>
                    <a:pt x="149" y="895"/>
                  </a:lnTo>
                  <a:lnTo>
                    <a:pt x="170" y="929"/>
                  </a:lnTo>
                  <a:lnTo>
                    <a:pt x="195" y="960"/>
                  </a:lnTo>
                  <a:lnTo>
                    <a:pt x="225" y="987"/>
                  </a:lnTo>
                  <a:lnTo>
                    <a:pt x="259" y="1008"/>
                  </a:lnTo>
                  <a:lnTo>
                    <a:pt x="296" y="1025"/>
                  </a:lnTo>
                  <a:lnTo>
                    <a:pt x="334" y="1035"/>
                  </a:lnTo>
                  <a:lnTo>
                    <a:pt x="376" y="1038"/>
                  </a:lnTo>
                  <a:lnTo>
                    <a:pt x="1039" y="1038"/>
                  </a:lnTo>
                  <a:lnTo>
                    <a:pt x="1049" y="1038"/>
                  </a:lnTo>
                  <a:lnTo>
                    <a:pt x="1313" y="1038"/>
                  </a:lnTo>
                  <a:lnTo>
                    <a:pt x="1351" y="1035"/>
                  </a:lnTo>
                  <a:lnTo>
                    <a:pt x="1387" y="1026"/>
                  </a:lnTo>
                  <a:lnTo>
                    <a:pt x="1421" y="1011"/>
                  </a:lnTo>
                  <a:lnTo>
                    <a:pt x="1451" y="991"/>
                  </a:lnTo>
                  <a:lnTo>
                    <a:pt x="1478" y="967"/>
                  </a:lnTo>
                  <a:lnTo>
                    <a:pt x="1501" y="938"/>
                  </a:lnTo>
                  <a:lnTo>
                    <a:pt x="1520" y="907"/>
                  </a:lnTo>
                  <a:lnTo>
                    <a:pt x="1535" y="871"/>
                  </a:lnTo>
                  <a:lnTo>
                    <a:pt x="1543" y="834"/>
                  </a:lnTo>
                  <a:lnTo>
                    <a:pt x="1547" y="795"/>
                  </a:lnTo>
                  <a:lnTo>
                    <a:pt x="1543" y="756"/>
                  </a:lnTo>
                  <a:lnTo>
                    <a:pt x="1536" y="719"/>
                  </a:lnTo>
                  <a:lnTo>
                    <a:pt x="1521" y="685"/>
                  </a:lnTo>
                  <a:lnTo>
                    <a:pt x="1504" y="654"/>
                  </a:lnTo>
                  <a:lnTo>
                    <a:pt x="1480" y="625"/>
                  </a:lnTo>
                  <a:lnTo>
                    <a:pt x="1454" y="600"/>
                  </a:lnTo>
                  <a:lnTo>
                    <a:pt x="1424" y="580"/>
                  </a:lnTo>
                  <a:lnTo>
                    <a:pt x="1391" y="565"/>
                  </a:lnTo>
                  <a:lnTo>
                    <a:pt x="1356" y="555"/>
                  </a:lnTo>
                  <a:lnTo>
                    <a:pt x="1307" y="546"/>
                  </a:lnTo>
                  <a:lnTo>
                    <a:pt x="1306" y="496"/>
                  </a:lnTo>
                  <a:lnTo>
                    <a:pt x="1303" y="445"/>
                  </a:lnTo>
                  <a:lnTo>
                    <a:pt x="1293" y="397"/>
                  </a:lnTo>
                  <a:lnTo>
                    <a:pt x="1276" y="351"/>
                  </a:lnTo>
                  <a:lnTo>
                    <a:pt x="1255" y="307"/>
                  </a:lnTo>
                  <a:lnTo>
                    <a:pt x="1229" y="267"/>
                  </a:lnTo>
                  <a:lnTo>
                    <a:pt x="1198" y="232"/>
                  </a:lnTo>
                  <a:lnTo>
                    <a:pt x="1163" y="199"/>
                  </a:lnTo>
                  <a:lnTo>
                    <a:pt x="1124" y="173"/>
                  </a:lnTo>
                  <a:lnTo>
                    <a:pt x="1082" y="152"/>
                  </a:lnTo>
                  <a:lnTo>
                    <a:pt x="1038" y="135"/>
                  </a:lnTo>
                  <a:lnTo>
                    <a:pt x="992" y="125"/>
                  </a:lnTo>
                  <a:lnTo>
                    <a:pt x="943" y="122"/>
                  </a:lnTo>
                  <a:close/>
                  <a:moveTo>
                    <a:pt x="943" y="0"/>
                  </a:moveTo>
                  <a:lnTo>
                    <a:pt x="1000" y="3"/>
                  </a:lnTo>
                  <a:lnTo>
                    <a:pt x="1055" y="13"/>
                  </a:lnTo>
                  <a:lnTo>
                    <a:pt x="1107" y="30"/>
                  </a:lnTo>
                  <a:lnTo>
                    <a:pt x="1157" y="52"/>
                  </a:lnTo>
                  <a:lnTo>
                    <a:pt x="1204" y="79"/>
                  </a:lnTo>
                  <a:lnTo>
                    <a:pt x="1248" y="112"/>
                  </a:lnTo>
                  <a:lnTo>
                    <a:pt x="1287" y="148"/>
                  </a:lnTo>
                  <a:lnTo>
                    <a:pt x="1323" y="191"/>
                  </a:lnTo>
                  <a:lnTo>
                    <a:pt x="1354" y="235"/>
                  </a:lnTo>
                  <a:lnTo>
                    <a:pt x="1380" y="284"/>
                  </a:lnTo>
                  <a:lnTo>
                    <a:pt x="1401" y="336"/>
                  </a:lnTo>
                  <a:lnTo>
                    <a:pt x="1417" y="391"/>
                  </a:lnTo>
                  <a:lnTo>
                    <a:pt x="1425" y="448"/>
                  </a:lnTo>
                  <a:lnTo>
                    <a:pt x="1467" y="465"/>
                  </a:lnTo>
                  <a:lnTo>
                    <a:pt x="1506" y="487"/>
                  </a:lnTo>
                  <a:lnTo>
                    <a:pt x="1541" y="514"/>
                  </a:lnTo>
                  <a:lnTo>
                    <a:pt x="1573" y="545"/>
                  </a:lnTo>
                  <a:lnTo>
                    <a:pt x="1601" y="580"/>
                  </a:lnTo>
                  <a:lnTo>
                    <a:pt x="1624" y="618"/>
                  </a:lnTo>
                  <a:lnTo>
                    <a:pt x="1643" y="659"/>
                  </a:lnTo>
                  <a:lnTo>
                    <a:pt x="1657" y="703"/>
                  </a:lnTo>
                  <a:lnTo>
                    <a:pt x="1665" y="748"/>
                  </a:lnTo>
                  <a:lnTo>
                    <a:pt x="1668" y="795"/>
                  </a:lnTo>
                  <a:lnTo>
                    <a:pt x="1665" y="844"/>
                  </a:lnTo>
                  <a:lnTo>
                    <a:pt x="1655" y="891"/>
                  </a:lnTo>
                  <a:lnTo>
                    <a:pt x="1640" y="937"/>
                  </a:lnTo>
                  <a:lnTo>
                    <a:pt x="1619" y="979"/>
                  </a:lnTo>
                  <a:lnTo>
                    <a:pt x="1594" y="1018"/>
                  </a:lnTo>
                  <a:lnTo>
                    <a:pt x="1564" y="1054"/>
                  </a:lnTo>
                  <a:lnTo>
                    <a:pt x="1530" y="1084"/>
                  </a:lnTo>
                  <a:lnTo>
                    <a:pt x="1493" y="1110"/>
                  </a:lnTo>
                  <a:lnTo>
                    <a:pt x="1452" y="1131"/>
                  </a:lnTo>
                  <a:lnTo>
                    <a:pt x="1408" y="1147"/>
                  </a:lnTo>
                  <a:lnTo>
                    <a:pt x="1361" y="1157"/>
                  </a:lnTo>
                  <a:lnTo>
                    <a:pt x="1314" y="1160"/>
                  </a:lnTo>
                  <a:lnTo>
                    <a:pt x="1051" y="1160"/>
                  </a:lnTo>
                  <a:lnTo>
                    <a:pt x="1046" y="1160"/>
                  </a:lnTo>
                  <a:lnTo>
                    <a:pt x="1040" y="1160"/>
                  </a:lnTo>
                  <a:lnTo>
                    <a:pt x="1035" y="1160"/>
                  </a:lnTo>
                  <a:lnTo>
                    <a:pt x="1030" y="1160"/>
                  </a:lnTo>
                  <a:lnTo>
                    <a:pt x="376" y="1160"/>
                  </a:lnTo>
                  <a:lnTo>
                    <a:pt x="326" y="1157"/>
                  </a:lnTo>
                  <a:lnTo>
                    <a:pt x="276" y="1147"/>
                  </a:lnTo>
                  <a:lnTo>
                    <a:pt x="230" y="1130"/>
                  </a:lnTo>
                  <a:lnTo>
                    <a:pt x="187" y="1107"/>
                  </a:lnTo>
                  <a:lnTo>
                    <a:pt x="147" y="1079"/>
                  </a:lnTo>
                  <a:lnTo>
                    <a:pt x="111" y="1047"/>
                  </a:lnTo>
                  <a:lnTo>
                    <a:pt x="79" y="1009"/>
                  </a:lnTo>
                  <a:lnTo>
                    <a:pt x="51" y="968"/>
                  </a:lnTo>
                  <a:lnTo>
                    <a:pt x="29" y="923"/>
                  </a:lnTo>
                  <a:lnTo>
                    <a:pt x="13" y="875"/>
                  </a:lnTo>
                  <a:lnTo>
                    <a:pt x="4" y="825"/>
                  </a:lnTo>
                  <a:lnTo>
                    <a:pt x="0" y="771"/>
                  </a:lnTo>
                  <a:lnTo>
                    <a:pt x="2" y="726"/>
                  </a:lnTo>
                  <a:lnTo>
                    <a:pt x="10" y="682"/>
                  </a:lnTo>
                  <a:lnTo>
                    <a:pt x="23" y="639"/>
                  </a:lnTo>
                  <a:lnTo>
                    <a:pt x="40" y="598"/>
                  </a:lnTo>
                  <a:lnTo>
                    <a:pt x="62" y="559"/>
                  </a:lnTo>
                  <a:lnTo>
                    <a:pt x="88" y="523"/>
                  </a:lnTo>
                  <a:lnTo>
                    <a:pt x="118" y="490"/>
                  </a:lnTo>
                  <a:lnTo>
                    <a:pt x="151" y="460"/>
                  </a:lnTo>
                  <a:lnTo>
                    <a:pt x="189" y="436"/>
                  </a:lnTo>
                  <a:lnTo>
                    <a:pt x="203" y="396"/>
                  </a:lnTo>
                  <a:lnTo>
                    <a:pt x="223" y="359"/>
                  </a:lnTo>
                  <a:lnTo>
                    <a:pt x="247" y="325"/>
                  </a:lnTo>
                  <a:lnTo>
                    <a:pt x="275" y="295"/>
                  </a:lnTo>
                  <a:lnTo>
                    <a:pt x="306" y="268"/>
                  </a:lnTo>
                  <a:lnTo>
                    <a:pt x="339" y="245"/>
                  </a:lnTo>
                  <a:lnTo>
                    <a:pt x="375" y="227"/>
                  </a:lnTo>
                  <a:lnTo>
                    <a:pt x="414" y="214"/>
                  </a:lnTo>
                  <a:lnTo>
                    <a:pt x="455" y="206"/>
                  </a:lnTo>
                  <a:lnTo>
                    <a:pt x="497" y="203"/>
                  </a:lnTo>
                  <a:lnTo>
                    <a:pt x="523" y="204"/>
                  </a:lnTo>
                  <a:lnTo>
                    <a:pt x="550" y="207"/>
                  </a:lnTo>
                  <a:lnTo>
                    <a:pt x="582" y="166"/>
                  </a:lnTo>
                  <a:lnTo>
                    <a:pt x="618" y="129"/>
                  </a:lnTo>
                  <a:lnTo>
                    <a:pt x="658" y="96"/>
                  </a:lnTo>
                  <a:lnTo>
                    <a:pt x="700" y="67"/>
                  </a:lnTo>
                  <a:lnTo>
                    <a:pt x="745" y="44"/>
                  </a:lnTo>
                  <a:lnTo>
                    <a:pt x="792" y="25"/>
                  </a:lnTo>
                  <a:lnTo>
                    <a:pt x="841" y="11"/>
                  </a:lnTo>
                  <a:lnTo>
                    <a:pt x="891" y="3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405"/>
            <p:cNvSpPr>
              <a:spLocks noEditPoints="1"/>
            </p:cNvSpPr>
            <p:nvPr/>
          </p:nvSpPr>
          <p:spPr bwMode="auto">
            <a:xfrm>
              <a:off x="2568575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5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2016 h 3237"/>
                <a:gd name="T24" fmla="*/ 3519 w 3640"/>
                <a:gd name="T25" fmla="*/ 2016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1699 w 3640"/>
                <a:gd name="T51" fmla="*/ 3115 h 3237"/>
                <a:gd name="T52" fmla="*/ 1699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5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016"/>
                  </a:lnTo>
                  <a:lnTo>
                    <a:pt x="3519" y="2016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699" y="3115"/>
                  </a:lnTo>
                  <a:lnTo>
                    <a:pt x="1699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7" name="Group 896"/>
          <p:cNvGrpSpPr/>
          <p:nvPr/>
        </p:nvGrpSpPr>
        <p:grpSpPr>
          <a:xfrm>
            <a:off x="1592726" y="3479801"/>
            <a:ext cx="577850" cy="512763"/>
            <a:chOff x="1590675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5" name="Freeform 410"/>
            <p:cNvSpPr>
              <a:spLocks noEditPoints="1"/>
            </p:cNvSpPr>
            <p:nvPr/>
          </p:nvSpPr>
          <p:spPr bwMode="auto">
            <a:xfrm>
              <a:off x="1906588" y="3759201"/>
              <a:ext cx="250825" cy="222250"/>
            </a:xfrm>
            <a:custGeom>
              <a:avLst/>
              <a:gdLst>
                <a:gd name="T0" fmla="*/ 361 w 1577"/>
                <a:gd name="T1" fmla="*/ 133 h 1401"/>
                <a:gd name="T2" fmla="*/ 259 w 1577"/>
                <a:gd name="T3" fmla="*/ 184 h 1401"/>
                <a:gd name="T4" fmla="*/ 183 w 1577"/>
                <a:gd name="T5" fmla="*/ 267 h 1401"/>
                <a:gd name="T6" fmla="*/ 137 w 1577"/>
                <a:gd name="T7" fmla="*/ 371 h 1401"/>
                <a:gd name="T8" fmla="*/ 123 w 1577"/>
                <a:gd name="T9" fmla="*/ 450 h 1401"/>
                <a:gd name="T10" fmla="*/ 121 w 1577"/>
                <a:gd name="T11" fmla="*/ 473 h 1401"/>
                <a:gd name="T12" fmla="*/ 128 w 1577"/>
                <a:gd name="T13" fmla="*/ 536 h 1401"/>
                <a:gd name="T14" fmla="*/ 172 w 1577"/>
                <a:gd name="T15" fmla="*/ 672 h 1401"/>
                <a:gd name="T16" fmla="*/ 273 w 1577"/>
                <a:gd name="T17" fmla="*/ 814 h 1401"/>
                <a:gd name="T18" fmla="*/ 1262 w 1577"/>
                <a:gd name="T19" fmla="*/ 855 h 1401"/>
                <a:gd name="T20" fmla="*/ 1377 w 1577"/>
                <a:gd name="T21" fmla="*/ 721 h 1401"/>
                <a:gd name="T22" fmla="*/ 1443 w 1577"/>
                <a:gd name="T23" fmla="*/ 566 h 1401"/>
                <a:gd name="T24" fmla="*/ 1455 w 1577"/>
                <a:gd name="T25" fmla="*/ 489 h 1401"/>
                <a:gd name="T26" fmla="*/ 1455 w 1577"/>
                <a:gd name="T27" fmla="*/ 452 h 1401"/>
                <a:gd name="T28" fmla="*/ 1441 w 1577"/>
                <a:gd name="T29" fmla="*/ 374 h 1401"/>
                <a:gd name="T30" fmla="*/ 1394 w 1577"/>
                <a:gd name="T31" fmla="*/ 268 h 1401"/>
                <a:gd name="T32" fmla="*/ 1318 w 1577"/>
                <a:gd name="T33" fmla="*/ 185 h 1401"/>
                <a:gd name="T34" fmla="*/ 1216 w 1577"/>
                <a:gd name="T35" fmla="*/ 133 h 1401"/>
                <a:gd name="T36" fmla="*/ 1094 w 1577"/>
                <a:gd name="T37" fmla="*/ 125 h 1401"/>
                <a:gd name="T38" fmla="*/ 988 w 1577"/>
                <a:gd name="T39" fmla="*/ 167 h 1401"/>
                <a:gd name="T40" fmla="*/ 902 w 1577"/>
                <a:gd name="T41" fmla="*/ 246 h 1401"/>
                <a:gd name="T42" fmla="*/ 844 w 1577"/>
                <a:gd name="T43" fmla="*/ 342 h 1401"/>
                <a:gd name="T44" fmla="*/ 717 w 1577"/>
                <a:gd name="T45" fmla="*/ 309 h 1401"/>
                <a:gd name="T46" fmla="*/ 649 w 1577"/>
                <a:gd name="T47" fmla="*/ 217 h 1401"/>
                <a:gd name="T48" fmla="*/ 556 w 1577"/>
                <a:gd name="T49" fmla="*/ 148 h 1401"/>
                <a:gd name="T50" fmla="*/ 443 w 1577"/>
                <a:gd name="T51" fmla="*/ 122 h 1401"/>
                <a:gd name="T52" fmla="*/ 537 w 1577"/>
                <a:gd name="T53" fmla="*/ 12 h 1401"/>
                <a:gd name="T54" fmla="*/ 661 w 1577"/>
                <a:gd name="T55" fmla="*/ 69 h 1401"/>
                <a:gd name="T56" fmla="*/ 761 w 1577"/>
                <a:gd name="T57" fmla="*/ 161 h 1401"/>
                <a:gd name="T58" fmla="*/ 846 w 1577"/>
                <a:gd name="T59" fmla="*/ 127 h 1401"/>
                <a:gd name="T60" fmla="*/ 955 w 1577"/>
                <a:gd name="T61" fmla="*/ 46 h 1401"/>
                <a:gd name="T62" fmla="*/ 1085 w 1577"/>
                <a:gd name="T63" fmla="*/ 3 h 1401"/>
                <a:gd name="T64" fmla="*/ 1237 w 1577"/>
                <a:gd name="T65" fmla="*/ 12 h 1401"/>
                <a:gd name="T66" fmla="*/ 1373 w 1577"/>
                <a:gd name="T67" fmla="*/ 73 h 1401"/>
                <a:gd name="T68" fmla="*/ 1481 w 1577"/>
                <a:gd name="T69" fmla="*/ 178 h 1401"/>
                <a:gd name="T70" fmla="*/ 1552 w 1577"/>
                <a:gd name="T71" fmla="*/ 321 h 1401"/>
                <a:gd name="T72" fmla="*/ 1575 w 1577"/>
                <a:gd name="T73" fmla="*/ 439 h 1401"/>
                <a:gd name="T74" fmla="*/ 1576 w 1577"/>
                <a:gd name="T75" fmla="*/ 497 h 1401"/>
                <a:gd name="T76" fmla="*/ 1561 w 1577"/>
                <a:gd name="T77" fmla="*/ 596 h 1401"/>
                <a:gd name="T78" fmla="*/ 1495 w 1577"/>
                <a:gd name="T79" fmla="*/ 760 h 1401"/>
                <a:gd name="T80" fmla="*/ 1385 w 1577"/>
                <a:gd name="T81" fmla="*/ 905 h 1401"/>
                <a:gd name="T82" fmla="*/ 821 w 1577"/>
                <a:gd name="T83" fmla="*/ 1393 h 1401"/>
                <a:gd name="T84" fmla="*/ 772 w 1577"/>
                <a:gd name="T85" fmla="*/ 1399 h 1401"/>
                <a:gd name="T86" fmla="*/ 236 w 1577"/>
                <a:gd name="T87" fmla="*/ 948 h 1401"/>
                <a:gd name="T88" fmla="*/ 114 w 1577"/>
                <a:gd name="T89" fmla="*/ 811 h 1401"/>
                <a:gd name="T90" fmla="*/ 33 w 1577"/>
                <a:gd name="T91" fmla="*/ 653 h 1401"/>
                <a:gd name="T92" fmla="*/ 3 w 1577"/>
                <a:gd name="T93" fmla="*/ 526 h 1401"/>
                <a:gd name="T94" fmla="*/ 0 w 1577"/>
                <a:gd name="T95" fmla="*/ 454 h 1401"/>
                <a:gd name="T96" fmla="*/ 11 w 1577"/>
                <a:gd name="T97" fmla="*/ 374 h 1401"/>
                <a:gd name="T98" fmla="*/ 67 w 1577"/>
                <a:gd name="T99" fmla="*/ 223 h 1401"/>
                <a:gd name="T100" fmla="*/ 163 w 1577"/>
                <a:gd name="T101" fmla="*/ 104 h 1401"/>
                <a:gd name="T102" fmla="*/ 292 w 1577"/>
                <a:gd name="T103" fmla="*/ 27 h 1401"/>
                <a:gd name="T104" fmla="*/ 443 w 1577"/>
                <a:gd name="T105" fmla="*/ 0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401">
                  <a:moveTo>
                    <a:pt x="443" y="122"/>
                  </a:moveTo>
                  <a:lnTo>
                    <a:pt x="402" y="124"/>
                  </a:lnTo>
                  <a:lnTo>
                    <a:pt x="361" y="133"/>
                  </a:lnTo>
                  <a:lnTo>
                    <a:pt x="324" y="145"/>
                  </a:lnTo>
                  <a:lnTo>
                    <a:pt x="290" y="163"/>
                  </a:lnTo>
                  <a:lnTo>
                    <a:pt x="259" y="184"/>
                  </a:lnTo>
                  <a:lnTo>
                    <a:pt x="231" y="209"/>
                  </a:lnTo>
                  <a:lnTo>
                    <a:pt x="205" y="237"/>
                  </a:lnTo>
                  <a:lnTo>
                    <a:pt x="183" y="267"/>
                  </a:lnTo>
                  <a:lnTo>
                    <a:pt x="164" y="301"/>
                  </a:lnTo>
                  <a:lnTo>
                    <a:pt x="149" y="335"/>
                  </a:lnTo>
                  <a:lnTo>
                    <a:pt x="137" y="371"/>
                  </a:lnTo>
                  <a:lnTo>
                    <a:pt x="128" y="407"/>
                  </a:lnTo>
                  <a:lnTo>
                    <a:pt x="124" y="444"/>
                  </a:lnTo>
                  <a:lnTo>
                    <a:pt x="123" y="450"/>
                  </a:lnTo>
                  <a:lnTo>
                    <a:pt x="123" y="453"/>
                  </a:lnTo>
                  <a:lnTo>
                    <a:pt x="121" y="460"/>
                  </a:lnTo>
                  <a:lnTo>
                    <a:pt x="121" y="473"/>
                  </a:lnTo>
                  <a:lnTo>
                    <a:pt x="121" y="489"/>
                  </a:lnTo>
                  <a:lnTo>
                    <a:pt x="124" y="510"/>
                  </a:lnTo>
                  <a:lnTo>
                    <a:pt x="128" y="536"/>
                  </a:lnTo>
                  <a:lnTo>
                    <a:pt x="134" y="566"/>
                  </a:lnTo>
                  <a:lnTo>
                    <a:pt x="150" y="620"/>
                  </a:lnTo>
                  <a:lnTo>
                    <a:pt x="172" y="672"/>
                  </a:lnTo>
                  <a:lnTo>
                    <a:pt x="201" y="721"/>
                  </a:lnTo>
                  <a:lnTo>
                    <a:pt x="234" y="769"/>
                  </a:lnTo>
                  <a:lnTo>
                    <a:pt x="273" y="814"/>
                  </a:lnTo>
                  <a:lnTo>
                    <a:pt x="316" y="856"/>
                  </a:lnTo>
                  <a:lnTo>
                    <a:pt x="789" y="1262"/>
                  </a:lnTo>
                  <a:lnTo>
                    <a:pt x="1262" y="855"/>
                  </a:lnTo>
                  <a:lnTo>
                    <a:pt x="1305" y="814"/>
                  </a:lnTo>
                  <a:lnTo>
                    <a:pt x="1344" y="769"/>
                  </a:lnTo>
                  <a:lnTo>
                    <a:pt x="1377" y="721"/>
                  </a:lnTo>
                  <a:lnTo>
                    <a:pt x="1404" y="673"/>
                  </a:lnTo>
                  <a:lnTo>
                    <a:pt x="1426" y="620"/>
                  </a:lnTo>
                  <a:lnTo>
                    <a:pt x="1443" y="566"/>
                  </a:lnTo>
                  <a:lnTo>
                    <a:pt x="1449" y="536"/>
                  </a:lnTo>
                  <a:lnTo>
                    <a:pt x="1454" y="510"/>
                  </a:lnTo>
                  <a:lnTo>
                    <a:pt x="1455" y="489"/>
                  </a:lnTo>
                  <a:lnTo>
                    <a:pt x="1456" y="472"/>
                  </a:lnTo>
                  <a:lnTo>
                    <a:pt x="1456" y="459"/>
                  </a:lnTo>
                  <a:lnTo>
                    <a:pt x="1455" y="452"/>
                  </a:lnTo>
                  <a:lnTo>
                    <a:pt x="1455" y="449"/>
                  </a:lnTo>
                  <a:lnTo>
                    <a:pt x="1449" y="412"/>
                  </a:lnTo>
                  <a:lnTo>
                    <a:pt x="1441" y="374"/>
                  </a:lnTo>
                  <a:lnTo>
                    <a:pt x="1428" y="337"/>
                  </a:lnTo>
                  <a:lnTo>
                    <a:pt x="1413" y="302"/>
                  </a:lnTo>
                  <a:lnTo>
                    <a:pt x="1394" y="268"/>
                  </a:lnTo>
                  <a:lnTo>
                    <a:pt x="1372" y="238"/>
                  </a:lnTo>
                  <a:lnTo>
                    <a:pt x="1347" y="209"/>
                  </a:lnTo>
                  <a:lnTo>
                    <a:pt x="1318" y="185"/>
                  </a:lnTo>
                  <a:lnTo>
                    <a:pt x="1287" y="163"/>
                  </a:lnTo>
                  <a:lnTo>
                    <a:pt x="1253" y="145"/>
                  </a:lnTo>
                  <a:lnTo>
                    <a:pt x="1216" y="133"/>
                  </a:lnTo>
                  <a:lnTo>
                    <a:pt x="1176" y="124"/>
                  </a:lnTo>
                  <a:lnTo>
                    <a:pt x="1134" y="122"/>
                  </a:lnTo>
                  <a:lnTo>
                    <a:pt x="1094" y="125"/>
                  </a:lnTo>
                  <a:lnTo>
                    <a:pt x="1057" y="134"/>
                  </a:lnTo>
                  <a:lnTo>
                    <a:pt x="1021" y="148"/>
                  </a:lnTo>
                  <a:lnTo>
                    <a:pt x="988" y="167"/>
                  </a:lnTo>
                  <a:lnTo>
                    <a:pt x="958" y="191"/>
                  </a:lnTo>
                  <a:lnTo>
                    <a:pt x="929" y="217"/>
                  </a:lnTo>
                  <a:lnTo>
                    <a:pt x="902" y="246"/>
                  </a:lnTo>
                  <a:lnTo>
                    <a:pt x="880" y="277"/>
                  </a:lnTo>
                  <a:lnTo>
                    <a:pt x="860" y="309"/>
                  </a:lnTo>
                  <a:lnTo>
                    <a:pt x="844" y="342"/>
                  </a:lnTo>
                  <a:lnTo>
                    <a:pt x="789" y="467"/>
                  </a:lnTo>
                  <a:lnTo>
                    <a:pt x="734" y="342"/>
                  </a:lnTo>
                  <a:lnTo>
                    <a:pt x="717" y="309"/>
                  </a:lnTo>
                  <a:lnTo>
                    <a:pt x="697" y="277"/>
                  </a:lnTo>
                  <a:lnTo>
                    <a:pt x="674" y="246"/>
                  </a:lnTo>
                  <a:lnTo>
                    <a:pt x="649" y="217"/>
                  </a:lnTo>
                  <a:lnTo>
                    <a:pt x="620" y="191"/>
                  </a:lnTo>
                  <a:lnTo>
                    <a:pt x="589" y="167"/>
                  </a:lnTo>
                  <a:lnTo>
                    <a:pt x="556" y="148"/>
                  </a:lnTo>
                  <a:lnTo>
                    <a:pt x="521" y="134"/>
                  </a:lnTo>
                  <a:lnTo>
                    <a:pt x="483" y="125"/>
                  </a:lnTo>
                  <a:lnTo>
                    <a:pt x="443" y="122"/>
                  </a:lnTo>
                  <a:close/>
                  <a:moveTo>
                    <a:pt x="443" y="0"/>
                  </a:moveTo>
                  <a:lnTo>
                    <a:pt x="491" y="3"/>
                  </a:lnTo>
                  <a:lnTo>
                    <a:pt x="537" y="12"/>
                  </a:lnTo>
                  <a:lnTo>
                    <a:pt x="580" y="26"/>
                  </a:lnTo>
                  <a:lnTo>
                    <a:pt x="622" y="46"/>
                  </a:lnTo>
                  <a:lnTo>
                    <a:pt x="661" y="69"/>
                  </a:lnTo>
                  <a:lnTo>
                    <a:pt x="697" y="97"/>
                  </a:lnTo>
                  <a:lnTo>
                    <a:pt x="730" y="127"/>
                  </a:lnTo>
                  <a:lnTo>
                    <a:pt x="761" y="161"/>
                  </a:lnTo>
                  <a:lnTo>
                    <a:pt x="789" y="196"/>
                  </a:lnTo>
                  <a:lnTo>
                    <a:pt x="816" y="161"/>
                  </a:lnTo>
                  <a:lnTo>
                    <a:pt x="846" y="127"/>
                  </a:lnTo>
                  <a:lnTo>
                    <a:pt x="880" y="97"/>
                  </a:lnTo>
                  <a:lnTo>
                    <a:pt x="917" y="69"/>
                  </a:lnTo>
                  <a:lnTo>
                    <a:pt x="955" y="46"/>
                  </a:lnTo>
                  <a:lnTo>
                    <a:pt x="996" y="26"/>
                  </a:lnTo>
                  <a:lnTo>
                    <a:pt x="1040" y="12"/>
                  </a:lnTo>
                  <a:lnTo>
                    <a:pt x="1085" y="3"/>
                  </a:lnTo>
                  <a:lnTo>
                    <a:pt x="1134" y="0"/>
                  </a:lnTo>
                  <a:lnTo>
                    <a:pt x="1186" y="3"/>
                  </a:lnTo>
                  <a:lnTo>
                    <a:pt x="1237" y="12"/>
                  </a:lnTo>
                  <a:lnTo>
                    <a:pt x="1285" y="27"/>
                  </a:lnTo>
                  <a:lnTo>
                    <a:pt x="1330" y="47"/>
                  </a:lnTo>
                  <a:lnTo>
                    <a:pt x="1373" y="73"/>
                  </a:lnTo>
                  <a:lnTo>
                    <a:pt x="1413" y="104"/>
                  </a:lnTo>
                  <a:lnTo>
                    <a:pt x="1449" y="139"/>
                  </a:lnTo>
                  <a:lnTo>
                    <a:pt x="1481" y="178"/>
                  </a:lnTo>
                  <a:lnTo>
                    <a:pt x="1510" y="223"/>
                  </a:lnTo>
                  <a:lnTo>
                    <a:pt x="1533" y="269"/>
                  </a:lnTo>
                  <a:lnTo>
                    <a:pt x="1552" y="321"/>
                  </a:lnTo>
                  <a:lnTo>
                    <a:pt x="1566" y="374"/>
                  </a:lnTo>
                  <a:lnTo>
                    <a:pt x="1574" y="430"/>
                  </a:lnTo>
                  <a:lnTo>
                    <a:pt x="1575" y="439"/>
                  </a:lnTo>
                  <a:lnTo>
                    <a:pt x="1576" y="454"/>
                  </a:lnTo>
                  <a:lnTo>
                    <a:pt x="1577" y="474"/>
                  </a:lnTo>
                  <a:lnTo>
                    <a:pt x="1576" y="497"/>
                  </a:lnTo>
                  <a:lnTo>
                    <a:pt x="1574" y="526"/>
                  </a:lnTo>
                  <a:lnTo>
                    <a:pt x="1569" y="558"/>
                  </a:lnTo>
                  <a:lnTo>
                    <a:pt x="1561" y="596"/>
                  </a:lnTo>
                  <a:lnTo>
                    <a:pt x="1544" y="653"/>
                  </a:lnTo>
                  <a:lnTo>
                    <a:pt x="1522" y="707"/>
                  </a:lnTo>
                  <a:lnTo>
                    <a:pt x="1495" y="760"/>
                  </a:lnTo>
                  <a:lnTo>
                    <a:pt x="1464" y="811"/>
                  </a:lnTo>
                  <a:lnTo>
                    <a:pt x="1427" y="859"/>
                  </a:lnTo>
                  <a:lnTo>
                    <a:pt x="1385" y="905"/>
                  </a:lnTo>
                  <a:lnTo>
                    <a:pt x="1340" y="948"/>
                  </a:lnTo>
                  <a:lnTo>
                    <a:pt x="835" y="1383"/>
                  </a:lnTo>
                  <a:lnTo>
                    <a:pt x="821" y="1393"/>
                  </a:lnTo>
                  <a:lnTo>
                    <a:pt x="805" y="1399"/>
                  </a:lnTo>
                  <a:lnTo>
                    <a:pt x="789" y="1401"/>
                  </a:lnTo>
                  <a:lnTo>
                    <a:pt x="772" y="1399"/>
                  </a:lnTo>
                  <a:lnTo>
                    <a:pt x="757" y="1393"/>
                  </a:lnTo>
                  <a:lnTo>
                    <a:pt x="742" y="1383"/>
                  </a:lnTo>
                  <a:lnTo>
                    <a:pt x="236" y="948"/>
                  </a:lnTo>
                  <a:lnTo>
                    <a:pt x="191" y="905"/>
                  </a:lnTo>
                  <a:lnTo>
                    <a:pt x="150" y="859"/>
                  </a:lnTo>
                  <a:lnTo>
                    <a:pt x="114" y="811"/>
                  </a:lnTo>
                  <a:lnTo>
                    <a:pt x="82" y="760"/>
                  </a:lnTo>
                  <a:lnTo>
                    <a:pt x="55" y="707"/>
                  </a:lnTo>
                  <a:lnTo>
                    <a:pt x="33" y="653"/>
                  </a:lnTo>
                  <a:lnTo>
                    <a:pt x="17" y="596"/>
                  </a:lnTo>
                  <a:lnTo>
                    <a:pt x="9" y="558"/>
                  </a:lnTo>
                  <a:lnTo>
                    <a:pt x="3" y="526"/>
                  </a:lnTo>
                  <a:lnTo>
                    <a:pt x="1" y="497"/>
                  </a:lnTo>
                  <a:lnTo>
                    <a:pt x="0" y="474"/>
                  </a:lnTo>
                  <a:lnTo>
                    <a:pt x="0" y="454"/>
                  </a:lnTo>
                  <a:lnTo>
                    <a:pt x="1" y="439"/>
                  </a:lnTo>
                  <a:lnTo>
                    <a:pt x="2" y="430"/>
                  </a:lnTo>
                  <a:lnTo>
                    <a:pt x="11" y="374"/>
                  </a:lnTo>
                  <a:lnTo>
                    <a:pt x="24" y="321"/>
                  </a:lnTo>
                  <a:lnTo>
                    <a:pt x="44" y="269"/>
                  </a:lnTo>
                  <a:lnTo>
                    <a:pt x="67" y="223"/>
                  </a:lnTo>
                  <a:lnTo>
                    <a:pt x="95" y="178"/>
                  </a:lnTo>
                  <a:lnTo>
                    <a:pt x="128" y="139"/>
                  </a:lnTo>
                  <a:lnTo>
                    <a:pt x="163" y="104"/>
                  </a:lnTo>
                  <a:lnTo>
                    <a:pt x="203" y="73"/>
                  </a:lnTo>
                  <a:lnTo>
                    <a:pt x="246" y="47"/>
                  </a:lnTo>
                  <a:lnTo>
                    <a:pt x="292" y="27"/>
                  </a:lnTo>
                  <a:lnTo>
                    <a:pt x="341" y="12"/>
                  </a:lnTo>
                  <a:lnTo>
                    <a:pt x="392" y="3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411"/>
            <p:cNvSpPr>
              <a:spLocks noEditPoints="1"/>
            </p:cNvSpPr>
            <p:nvPr/>
          </p:nvSpPr>
          <p:spPr bwMode="auto">
            <a:xfrm>
              <a:off x="1590675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5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1710 h 3237"/>
                <a:gd name="T24" fmla="*/ 3519 w 3640"/>
                <a:gd name="T25" fmla="*/ 1710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1941 w 3640"/>
                <a:gd name="T51" fmla="*/ 3115 h 3237"/>
                <a:gd name="T52" fmla="*/ 1941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5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710"/>
                  </a:lnTo>
                  <a:lnTo>
                    <a:pt x="3519" y="1710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941" y="3115"/>
                  </a:lnTo>
                  <a:lnTo>
                    <a:pt x="1941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3" name="Group 902"/>
          <p:cNvGrpSpPr/>
          <p:nvPr/>
        </p:nvGrpSpPr>
        <p:grpSpPr>
          <a:xfrm>
            <a:off x="657232" y="3479801"/>
            <a:ext cx="577850" cy="512763"/>
            <a:chOff x="639763" y="3479801"/>
            <a:chExt cx="577850" cy="512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1" name="Freeform 416"/>
            <p:cNvSpPr>
              <a:spLocks noEditPoints="1"/>
            </p:cNvSpPr>
            <p:nvPr/>
          </p:nvSpPr>
          <p:spPr bwMode="auto">
            <a:xfrm>
              <a:off x="957263" y="3759201"/>
              <a:ext cx="250825" cy="231775"/>
            </a:xfrm>
            <a:custGeom>
              <a:avLst/>
              <a:gdLst>
                <a:gd name="T0" fmla="*/ 618 w 1577"/>
                <a:gd name="T1" fmla="*/ 529 h 1464"/>
                <a:gd name="T2" fmla="*/ 599 w 1577"/>
                <a:gd name="T3" fmla="*/ 551 h 1464"/>
                <a:gd name="T4" fmla="*/ 571 w 1577"/>
                <a:gd name="T5" fmla="*/ 561 h 1464"/>
                <a:gd name="T6" fmla="*/ 467 w 1577"/>
                <a:gd name="T7" fmla="*/ 872 h 1464"/>
                <a:gd name="T8" fmla="*/ 482 w 1577"/>
                <a:gd name="T9" fmla="*/ 898 h 1464"/>
                <a:gd name="T10" fmla="*/ 484 w 1577"/>
                <a:gd name="T11" fmla="*/ 927 h 1464"/>
                <a:gd name="T12" fmla="*/ 761 w 1577"/>
                <a:gd name="T13" fmla="*/ 1119 h 1464"/>
                <a:gd name="T14" fmla="*/ 789 w 1577"/>
                <a:gd name="T15" fmla="*/ 1112 h 1464"/>
                <a:gd name="T16" fmla="*/ 816 w 1577"/>
                <a:gd name="T17" fmla="*/ 1119 h 1464"/>
                <a:gd name="T18" fmla="*/ 1093 w 1577"/>
                <a:gd name="T19" fmla="*/ 927 h 1464"/>
                <a:gd name="T20" fmla="*/ 1095 w 1577"/>
                <a:gd name="T21" fmla="*/ 898 h 1464"/>
                <a:gd name="T22" fmla="*/ 1111 w 1577"/>
                <a:gd name="T23" fmla="*/ 872 h 1464"/>
                <a:gd name="T24" fmla="*/ 1005 w 1577"/>
                <a:gd name="T25" fmla="*/ 561 h 1464"/>
                <a:gd name="T26" fmla="*/ 978 w 1577"/>
                <a:gd name="T27" fmla="*/ 551 h 1464"/>
                <a:gd name="T28" fmla="*/ 960 w 1577"/>
                <a:gd name="T29" fmla="*/ 529 h 1464"/>
                <a:gd name="T30" fmla="*/ 789 w 1577"/>
                <a:gd name="T31" fmla="*/ 0 h 1464"/>
                <a:gd name="T32" fmla="*/ 820 w 1577"/>
                <a:gd name="T33" fmla="*/ 8 h 1464"/>
                <a:gd name="T34" fmla="*/ 843 w 1577"/>
                <a:gd name="T35" fmla="*/ 30 h 1464"/>
                <a:gd name="T36" fmla="*/ 1525 w 1577"/>
                <a:gd name="T37" fmla="*/ 511 h 1464"/>
                <a:gd name="T38" fmla="*/ 1556 w 1577"/>
                <a:gd name="T39" fmla="*/ 526 h 1464"/>
                <a:gd name="T40" fmla="*/ 1575 w 1577"/>
                <a:gd name="T41" fmla="*/ 554 h 1464"/>
                <a:gd name="T42" fmla="*/ 1575 w 1577"/>
                <a:gd name="T43" fmla="*/ 588 h 1464"/>
                <a:gd name="T44" fmla="*/ 1559 w 1577"/>
                <a:gd name="T45" fmla="*/ 617 h 1464"/>
                <a:gd name="T46" fmla="*/ 1298 w 1577"/>
                <a:gd name="T47" fmla="*/ 1392 h 1464"/>
                <a:gd name="T48" fmla="*/ 1295 w 1577"/>
                <a:gd name="T49" fmla="*/ 1425 h 1464"/>
                <a:gd name="T50" fmla="*/ 1275 w 1577"/>
                <a:gd name="T51" fmla="*/ 1452 h 1464"/>
                <a:gd name="T52" fmla="*/ 1239 w 1577"/>
                <a:gd name="T53" fmla="*/ 1464 h 1464"/>
                <a:gd name="T54" fmla="*/ 1211 w 1577"/>
                <a:gd name="T55" fmla="*/ 1458 h 1464"/>
                <a:gd name="T56" fmla="*/ 366 w 1577"/>
                <a:gd name="T57" fmla="*/ 1458 h 1464"/>
                <a:gd name="T58" fmla="*/ 334 w 1577"/>
                <a:gd name="T59" fmla="*/ 1463 h 1464"/>
                <a:gd name="T60" fmla="*/ 302 w 1577"/>
                <a:gd name="T61" fmla="*/ 1452 h 1464"/>
                <a:gd name="T62" fmla="*/ 282 w 1577"/>
                <a:gd name="T63" fmla="*/ 1425 h 1464"/>
                <a:gd name="T64" fmla="*/ 279 w 1577"/>
                <a:gd name="T65" fmla="*/ 1392 h 1464"/>
                <a:gd name="T66" fmla="*/ 19 w 1577"/>
                <a:gd name="T67" fmla="*/ 617 h 1464"/>
                <a:gd name="T68" fmla="*/ 2 w 1577"/>
                <a:gd name="T69" fmla="*/ 588 h 1464"/>
                <a:gd name="T70" fmla="*/ 3 w 1577"/>
                <a:gd name="T71" fmla="*/ 554 h 1464"/>
                <a:gd name="T72" fmla="*/ 22 w 1577"/>
                <a:gd name="T73" fmla="*/ 526 h 1464"/>
                <a:gd name="T74" fmla="*/ 52 w 1577"/>
                <a:gd name="T75" fmla="*/ 511 h 1464"/>
                <a:gd name="T76" fmla="*/ 735 w 1577"/>
                <a:gd name="T77" fmla="*/ 30 h 1464"/>
                <a:gd name="T78" fmla="*/ 758 w 1577"/>
                <a:gd name="T79" fmla="*/ 8 h 1464"/>
                <a:gd name="T80" fmla="*/ 789 w 1577"/>
                <a:gd name="T81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7" h="1464">
                  <a:moveTo>
                    <a:pt x="789" y="193"/>
                  </a:moveTo>
                  <a:lnTo>
                    <a:pt x="618" y="529"/>
                  </a:lnTo>
                  <a:lnTo>
                    <a:pt x="609" y="541"/>
                  </a:lnTo>
                  <a:lnTo>
                    <a:pt x="599" y="551"/>
                  </a:lnTo>
                  <a:lnTo>
                    <a:pt x="586" y="558"/>
                  </a:lnTo>
                  <a:lnTo>
                    <a:pt x="571" y="561"/>
                  </a:lnTo>
                  <a:lnTo>
                    <a:pt x="194" y="615"/>
                  </a:lnTo>
                  <a:lnTo>
                    <a:pt x="467" y="872"/>
                  </a:lnTo>
                  <a:lnTo>
                    <a:pt x="475" y="883"/>
                  </a:lnTo>
                  <a:lnTo>
                    <a:pt x="482" y="898"/>
                  </a:lnTo>
                  <a:lnTo>
                    <a:pt x="485" y="912"/>
                  </a:lnTo>
                  <a:lnTo>
                    <a:pt x="484" y="927"/>
                  </a:lnTo>
                  <a:lnTo>
                    <a:pt x="419" y="1293"/>
                  </a:lnTo>
                  <a:lnTo>
                    <a:pt x="761" y="1119"/>
                  </a:lnTo>
                  <a:lnTo>
                    <a:pt x="774" y="1113"/>
                  </a:lnTo>
                  <a:lnTo>
                    <a:pt x="789" y="1112"/>
                  </a:lnTo>
                  <a:lnTo>
                    <a:pt x="803" y="1113"/>
                  </a:lnTo>
                  <a:lnTo>
                    <a:pt x="816" y="1119"/>
                  </a:lnTo>
                  <a:lnTo>
                    <a:pt x="1157" y="1293"/>
                  </a:lnTo>
                  <a:lnTo>
                    <a:pt x="1093" y="927"/>
                  </a:lnTo>
                  <a:lnTo>
                    <a:pt x="1092" y="912"/>
                  </a:lnTo>
                  <a:lnTo>
                    <a:pt x="1095" y="898"/>
                  </a:lnTo>
                  <a:lnTo>
                    <a:pt x="1102" y="883"/>
                  </a:lnTo>
                  <a:lnTo>
                    <a:pt x="1111" y="872"/>
                  </a:lnTo>
                  <a:lnTo>
                    <a:pt x="1383" y="615"/>
                  </a:lnTo>
                  <a:lnTo>
                    <a:pt x="1005" y="561"/>
                  </a:lnTo>
                  <a:lnTo>
                    <a:pt x="992" y="558"/>
                  </a:lnTo>
                  <a:lnTo>
                    <a:pt x="978" y="551"/>
                  </a:lnTo>
                  <a:lnTo>
                    <a:pt x="967" y="541"/>
                  </a:lnTo>
                  <a:lnTo>
                    <a:pt x="960" y="529"/>
                  </a:lnTo>
                  <a:lnTo>
                    <a:pt x="789" y="193"/>
                  </a:lnTo>
                  <a:close/>
                  <a:moveTo>
                    <a:pt x="789" y="0"/>
                  </a:moveTo>
                  <a:lnTo>
                    <a:pt x="805" y="3"/>
                  </a:lnTo>
                  <a:lnTo>
                    <a:pt x="820" y="8"/>
                  </a:lnTo>
                  <a:lnTo>
                    <a:pt x="833" y="17"/>
                  </a:lnTo>
                  <a:lnTo>
                    <a:pt x="843" y="30"/>
                  </a:lnTo>
                  <a:lnTo>
                    <a:pt x="1053" y="445"/>
                  </a:lnTo>
                  <a:lnTo>
                    <a:pt x="1525" y="511"/>
                  </a:lnTo>
                  <a:lnTo>
                    <a:pt x="1542" y="517"/>
                  </a:lnTo>
                  <a:lnTo>
                    <a:pt x="1556" y="526"/>
                  </a:lnTo>
                  <a:lnTo>
                    <a:pt x="1567" y="538"/>
                  </a:lnTo>
                  <a:lnTo>
                    <a:pt x="1575" y="554"/>
                  </a:lnTo>
                  <a:lnTo>
                    <a:pt x="1577" y="570"/>
                  </a:lnTo>
                  <a:lnTo>
                    <a:pt x="1575" y="588"/>
                  </a:lnTo>
                  <a:lnTo>
                    <a:pt x="1569" y="604"/>
                  </a:lnTo>
                  <a:lnTo>
                    <a:pt x="1559" y="617"/>
                  </a:lnTo>
                  <a:lnTo>
                    <a:pt x="1218" y="939"/>
                  </a:lnTo>
                  <a:lnTo>
                    <a:pt x="1298" y="1392"/>
                  </a:lnTo>
                  <a:lnTo>
                    <a:pt x="1299" y="1409"/>
                  </a:lnTo>
                  <a:lnTo>
                    <a:pt x="1295" y="1425"/>
                  </a:lnTo>
                  <a:lnTo>
                    <a:pt x="1287" y="1440"/>
                  </a:lnTo>
                  <a:lnTo>
                    <a:pt x="1275" y="1452"/>
                  </a:lnTo>
                  <a:lnTo>
                    <a:pt x="1257" y="1461"/>
                  </a:lnTo>
                  <a:lnTo>
                    <a:pt x="1239" y="1464"/>
                  </a:lnTo>
                  <a:lnTo>
                    <a:pt x="1224" y="1462"/>
                  </a:lnTo>
                  <a:lnTo>
                    <a:pt x="1211" y="1458"/>
                  </a:lnTo>
                  <a:lnTo>
                    <a:pt x="789" y="1241"/>
                  </a:lnTo>
                  <a:lnTo>
                    <a:pt x="366" y="1458"/>
                  </a:lnTo>
                  <a:lnTo>
                    <a:pt x="351" y="1463"/>
                  </a:lnTo>
                  <a:lnTo>
                    <a:pt x="334" y="1463"/>
                  </a:lnTo>
                  <a:lnTo>
                    <a:pt x="318" y="1460"/>
                  </a:lnTo>
                  <a:lnTo>
                    <a:pt x="302" y="1452"/>
                  </a:lnTo>
                  <a:lnTo>
                    <a:pt x="290" y="1440"/>
                  </a:lnTo>
                  <a:lnTo>
                    <a:pt x="282" y="1425"/>
                  </a:lnTo>
                  <a:lnTo>
                    <a:pt x="278" y="1409"/>
                  </a:lnTo>
                  <a:lnTo>
                    <a:pt x="279" y="1392"/>
                  </a:lnTo>
                  <a:lnTo>
                    <a:pt x="360" y="939"/>
                  </a:lnTo>
                  <a:lnTo>
                    <a:pt x="19" y="617"/>
                  </a:lnTo>
                  <a:lnTo>
                    <a:pt x="9" y="604"/>
                  </a:lnTo>
                  <a:lnTo>
                    <a:pt x="2" y="588"/>
                  </a:lnTo>
                  <a:lnTo>
                    <a:pt x="0" y="570"/>
                  </a:lnTo>
                  <a:lnTo>
                    <a:pt x="3" y="554"/>
                  </a:lnTo>
                  <a:lnTo>
                    <a:pt x="10" y="538"/>
                  </a:lnTo>
                  <a:lnTo>
                    <a:pt x="22" y="526"/>
                  </a:lnTo>
                  <a:lnTo>
                    <a:pt x="35" y="517"/>
                  </a:lnTo>
                  <a:lnTo>
                    <a:pt x="52" y="511"/>
                  </a:lnTo>
                  <a:lnTo>
                    <a:pt x="524" y="445"/>
                  </a:lnTo>
                  <a:lnTo>
                    <a:pt x="735" y="30"/>
                  </a:lnTo>
                  <a:lnTo>
                    <a:pt x="745" y="17"/>
                  </a:lnTo>
                  <a:lnTo>
                    <a:pt x="758" y="8"/>
                  </a:lnTo>
                  <a:lnTo>
                    <a:pt x="772" y="3"/>
                  </a:lnTo>
                  <a:lnTo>
                    <a:pt x="7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417"/>
            <p:cNvSpPr>
              <a:spLocks noEditPoints="1"/>
            </p:cNvSpPr>
            <p:nvPr/>
          </p:nvSpPr>
          <p:spPr bwMode="auto">
            <a:xfrm>
              <a:off x="639763" y="3479801"/>
              <a:ext cx="577850" cy="512763"/>
            </a:xfrm>
            <a:custGeom>
              <a:avLst/>
              <a:gdLst>
                <a:gd name="T0" fmla="*/ 1696 w 3640"/>
                <a:gd name="T1" fmla="*/ 549 h 3237"/>
                <a:gd name="T2" fmla="*/ 1914 w 3640"/>
                <a:gd name="T3" fmla="*/ 855 h 3237"/>
                <a:gd name="T4" fmla="*/ 3519 w 3640"/>
                <a:gd name="T5" fmla="*/ 855 h 3237"/>
                <a:gd name="T6" fmla="*/ 3519 w 3640"/>
                <a:gd name="T7" fmla="*/ 549 h 3237"/>
                <a:gd name="T8" fmla="*/ 1696 w 3640"/>
                <a:gd name="T9" fmla="*/ 549 h 3237"/>
                <a:gd name="T10" fmla="*/ 0 w 3640"/>
                <a:gd name="T11" fmla="*/ 0 h 3237"/>
                <a:gd name="T12" fmla="*/ 1305 w 3640"/>
                <a:gd name="T13" fmla="*/ 0 h 3237"/>
                <a:gd name="T14" fmla="*/ 1324 w 3640"/>
                <a:gd name="T15" fmla="*/ 25 h 3237"/>
                <a:gd name="T16" fmla="*/ 1324 w 3640"/>
                <a:gd name="T17" fmla="*/ 25 h 3237"/>
                <a:gd name="T18" fmla="*/ 1609 w 3640"/>
                <a:gd name="T19" fmla="*/ 427 h 3237"/>
                <a:gd name="T20" fmla="*/ 3640 w 3640"/>
                <a:gd name="T21" fmla="*/ 427 h 3237"/>
                <a:gd name="T22" fmla="*/ 3640 w 3640"/>
                <a:gd name="T23" fmla="*/ 1954 h 3237"/>
                <a:gd name="T24" fmla="*/ 3519 w 3640"/>
                <a:gd name="T25" fmla="*/ 1954 h 3237"/>
                <a:gd name="T26" fmla="*/ 3519 w 3640"/>
                <a:gd name="T27" fmla="*/ 977 h 3237"/>
                <a:gd name="T28" fmla="*/ 1881 w 3640"/>
                <a:gd name="T29" fmla="*/ 977 h 3237"/>
                <a:gd name="T30" fmla="*/ 1881 w 3640"/>
                <a:gd name="T31" fmla="*/ 975 h 3237"/>
                <a:gd name="T32" fmla="*/ 1866 w 3640"/>
                <a:gd name="T33" fmla="*/ 973 h 3237"/>
                <a:gd name="T34" fmla="*/ 1853 w 3640"/>
                <a:gd name="T35" fmla="*/ 968 h 3237"/>
                <a:gd name="T36" fmla="*/ 1841 w 3640"/>
                <a:gd name="T37" fmla="*/ 960 h 3237"/>
                <a:gd name="T38" fmla="*/ 1831 w 3640"/>
                <a:gd name="T39" fmla="*/ 949 h 3237"/>
                <a:gd name="T40" fmla="*/ 1546 w 3640"/>
                <a:gd name="T41" fmla="*/ 549 h 3237"/>
                <a:gd name="T42" fmla="*/ 1546 w 3640"/>
                <a:gd name="T43" fmla="*/ 549 h 3237"/>
                <a:gd name="T44" fmla="*/ 1243 w 3640"/>
                <a:gd name="T45" fmla="*/ 122 h 3237"/>
                <a:gd name="T46" fmla="*/ 121 w 3640"/>
                <a:gd name="T47" fmla="*/ 122 h 3237"/>
                <a:gd name="T48" fmla="*/ 121 w 3640"/>
                <a:gd name="T49" fmla="*/ 3115 h 3237"/>
                <a:gd name="T50" fmla="*/ 1820 w 3640"/>
                <a:gd name="T51" fmla="*/ 3115 h 3237"/>
                <a:gd name="T52" fmla="*/ 1820 w 3640"/>
                <a:gd name="T53" fmla="*/ 3237 h 3237"/>
                <a:gd name="T54" fmla="*/ 0 w 3640"/>
                <a:gd name="T55" fmla="*/ 3237 h 3237"/>
                <a:gd name="T56" fmla="*/ 0 w 3640"/>
                <a:gd name="T57" fmla="*/ 0 h 3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40" h="3237">
                  <a:moveTo>
                    <a:pt x="1696" y="549"/>
                  </a:moveTo>
                  <a:lnTo>
                    <a:pt x="1914" y="855"/>
                  </a:lnTo>
                  <a:lnTo>
                    <a:pt x="3519" y="855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4" y="25"/>
                  </a:lnTo>
                  <a:lnTo>
                    <a:pt x="1324" y="25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954"/>
                  </a:lnTo>
                  <a:lnTo>
                    <a:pt x="3519" y="1954"/>
                  </a:lnTo>
                  <a:lnTo>
                    <a:pt x="3519" y="977"/>
                  </a:lnTo>
                  <a:lnTo>
                    <a:pt x="1881" y="977"/>
                  </a:lnTo>
                  <a:lnTo>
                    <a:pt x="1881" y="975"/>
                  </a:lnTo>
                  <a:lnTo>
                    <a:pt x="1866" y="973"/>
                  </a:lnTo>
                  <a:lnTo>
                    <a:pt x="1853" y="968"/>
                  </a:lnTo>
                  <a:lnTo>
                    <a:pt x="1841" y="960"/>
                  </a:lnTo>
                  <a:lnTo>
                    <a:pt x="1831" y="949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15"/>
                  </a:lnTo>
                  <a:lnTo>
                    <a:pt x="1820" y="3115"/>
                  </a:lnTo>
                  <a:lnTo>
                    <a:pt x="1820" y="3237"/>
                  </a:lnTo>
                  <a:lnTo>
                    <a:pt x="0" y="3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1" name="Group 910"/>
          <p:cNvGrpSpPr/>
          <p:nvPr/>
        </p:nvGrpSpPr>
        <p:grpSpPr>
          <a:xfrm>
            <a:off x="10947671" y="2708275"/>
            <a:ext cx="577851" cy="511175"/>
            <a:chOff x="10963275" y="2708275"/>
            <a:chExt cx="577851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7" name="Freeform 422"/>
            <p:cNvSpPr>
              <a:spLocks noEditPoints="1"/>
            </p:cNvSpPr>
            <p:nvPr/>
          </p:nvSpPr>
          <p:spPr bwMode="auto">
            <a:xfrm>
              <a:off x="11269663" y="2979738"/>
              <a:ext cx="271463" cy="239712"/>
            </a:xfrm>
            <a:custGeom>
              <a:avLst/>
              <a:gdLst>
                <a:gd name="T0" fmla="*/ 852 w 1708"/>
                <a:gd name="T1" fmla="*/ 122 h 1510"/>
                <a:gd name="T2" fmla="*/ 846 w 1708"/>
                <a:gd name="T3" fmla="*/ 124 h 1510"/>
                <a:gd name="T4" fmla="*/ 842 w 1708"/>
                <a:gd name="T5" fmla="*/ 129 h 1510"/>
                <a:gd name="T6" fmla="*/ 122 w 1708"/>
                <a:gd name="T7" fmla="*/ 1369 h 1510"/>
                <a:gd name="T8" fmla="*/ 122 w 1708"/>
                <a:gd name="T9" fmla="*/ 1376 h 1510"/>
                <a:gd name="T10" fmla="*/ 123 w 1708"/>
                <a:gd name="T11" fmla="*/ 1380 h 1510"/>
                <a:gd name="T12" fmla="*/ 126 w 1708"/>
                <a:gd name="T13" fmla="*/ 1384 h 1510"/>
                <a:gd name="T14" fmla="*/ 132 w 1708"/>
                <a:gd name="T15" fmla="*/ 1387 h 1510"/>
                <a:gd name="T16" fmla="*/ 1573 w 1708"/>
                <a:gd name="T17" fmla="*/ 1388 h 1510"/>
                <a:gd name="T18" fmla="*/ 1580 w 1708"/>
                <a:gd name="T19" fmla="*/ 1386 h 1510"/>
                <a:gd name="T20" fmla="*/ 1584 w 1708"/>
                <a:gd name="T21" fmla="*/ 1382 h 1510"/>
                <a:gd name="T22" fmla="*/ 1587 w 1708"/>
                <a:gd name="T23" fmla="*/ 1378 h 1510"/>
                <a:gd name="T24" fmla="*/ 1588 w 1708"/>
                <a:gd name="T25" fmla="*/ 1372 h 1510"/>
                <a:gd name="T26" fmla="*/ 1585 w 1708"/>
                <a:gd name="T27" fmla="*/ 1366 h 1510"/>
                <a:gd name="T28" fmla="*/ 865 w 1708"/>
                <a:gd name="T29" fmla="*/ 126 h 1510"/>
                <a:gd name="T30" fmla="*/ 860 w 1708"/>
                <a:gd name="T31" fmla="*/ 123 h 1510"/>
                <a:gd name="T32" fmla="*/ 854 w 1708"/>
                <a:gd name="T33" fmla="*/ 122 h 1510"/>
                <a:gd name="T34" fmla="*/ 878 w 1708"/>
                <a:gd name="T35" fmla="*/ 2 h 1510"/>
                <a:gd name="T36" fmla="*/ 923 w 1708"/>
                <a:gd name="T37" fmla="*/ 18 h 1510"/>
                <a:gd name="T38" fmla="*/ 958 w 1708"/>
                <a:gd name="T39" fmla="*/ 48 h 1510"/>
                <a:gd name="T40" fmla="*/ 1690 w 1708"/>
                <a:gd name="T41" fmla="*/ 1305 h 1510"/>
                <a:gd name="T42" fmla="*/ 1708 w 1708"/>
                <a:gd name="T43" fmla="*/ 1359 h 1510"/>
                <a:gd name="T44" fmla="*/ 1702 w 1708"/>
                <a:gd name="T45" fmla="*/ 1414 h 1510"/>
                <a:gd name="T46" fmla="*/ 1677 w 1708"/>
                <a:gd name="T47" fmla="*/ 1461 h 1510"/>
                <a:gd name="T48" fmla="*/ 1642 w 1708"/>
                <a:gd name="T49" fmla="*/ 1491 h 1510"/>
                <a:gd name="T50" fmla="*/ 1598 w 1708"/>
                <a:gd name="T51" fmla="*/ 1507 h 1510"/>
                <a:gd name="T52" fmla="*/ 136 w 1708"/>
                <a:gd name="T53" fmla="*/ 1510 h 1510"/>
                <a:gd name="T54" fmla="*/ 80 w 1708"/>
                <a:gd name="T55" fmla="*/ 1497 h 1510"/>
                <a:gd name="T56" fmla="*/ 35 w 1708"/>
                <a:gd name="T57" fmla="*/ 1464 h 1510"/>
                <a:gd name="T58" fmla="*/ 6 w 1708"/>
                <a:gd name="T59" fmla="*/ 1414 h 1510"/>
                <a:gd name="T60" fmla="*/ 0 w 1708"/>
                <a:gd name="T61" fmla="*/ 1359 h 1510"/>
                <a:gd name="T62" fmla="*/ 19 w 1708"/>
                <a:gd name="T63" fmla="*/ 1305 h 1510"/>
                <a:gd name="T64" fmla="*/ 755 w 1708"/>
                <a:gd name="T65" fmla="*/ 44 h 1510"/>
                <a:gd name="T66" fmla="*/ 799 w 1708"/>
                <a:gd name="T67" fmla="*/ 11 h 1510"/>
                <a:gd name="T68" fmla="*/ 854 w 1708"/>
                <a:gd name="T69" fmla="*/ 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8" h="1510">
                  <a:moveTo>
                    <a:pt x="854" y="122"/>
                  </a:moveTo>
                  <a:lnTo>
                    <a:pt x="852" y="122"/>
                  </a:lnTo>
                  <a:lnTo>
                    <a:pt x="850" y="123"/>
                  </a:lnTo>
                  <a:lnTo>
                    <a:pt x="846" y="124"/>
                  </a:lnTo>
                  <a:lnTo>
                    <a:pt x="844" y="126"/>
                  </a:lnTo>
                  <a:lnTo>
                    <a:pt x="842" y="129"/>
                  </a:lnTo>
                  <a:lnTo>
                    <a:pt x="124" y="1366"/>
                  </a:lnTo>
                  <a:lnTo>
                    <a:pt x="122" y="1369"/>
                  </a:lnTo>
                  <a:lnTo>
                    <a:pt x="122" y="1372"/>
                  </a:lnTo>
                  <a:lnTo>
                    <a:pt x="122" y="1376"/>
                  </a:lnTo>
                  <a:lnTo>
                    <a:pt x="123" y="1378"/>
                  </a:lnTo>
                  <a:lnTo>
                    <a:pt x="123" y="1380"/>
                  </a:lnTo>
                  <a:lnTo>
                    <a:pt x="125" y="1382"/>
                  </a:lnTo>
                  <a:lnTo>
                    <a:pt x="126" y="1384"/>
                  </a:lnTo>
                  <a:lnTo>
                    <a:pt x="129" y="1386"/>
                  </a:lnTo>
                  <a:lnTo>
                    <a:pt x="132" y="1387"/>
                  </a:lnTo>
                  <a:lnTo>
                    <a:pt x="136" y="1388"/>
                  </a:lnTo>
                  <a:lnTo>
                    <a:pt x="1573" y="1388"/>
                  </a:lnTo>
                  <a:lnTo>
                    <a:pt x="1577" y="1387"/>
                  </a:lnTo>
                  <a:lnTo>
                    <a:pt x="1580" y="1386"/>
                  </a:lnTo>
                  <a:lnTo>
                    <a:pt x="1582" y="1384"/>
                  </a:lnTo>
                  <a:lnTo>
                    <a:pt x="1584" y="1382"/>
                  </a:lnTo>
                  <a:lnTo>
                    <a:pt x="1585" y="1380"/>
                  </a:lnTo>
                  <a:lnTo>
                    <a:pt x="1587" y="1378"/>
                  </a:lnTo>
                  <a:lnTo>
                    <a:pt x="1588" y="1376"/>
                  </a:lnTo>
                  <a:lnTo>
                    <a:pt x="1588" y="1372"/>
                  </a:lnTo>
                  <a:lnTo>
                    <a:pt x="1587" y="1369"/>
                  </a:lnTo>
                  <a:lnTo>
                    <a:pt x="1585" y="1366"/>
                  </a:lnTo>
                  <a:lnTo>
                    <a:pt x="867" y="129"/>
                  </a:lnTo>
                  <a:lnTo>
                    <a:pt x="865" y="126"/>
                  </a:lnTo>
                  <a:lnTo>
                    <a:pt x="862" y="124"/>
                  </a:lnTo>
                  <a:lnTo>
                    <a:pt x="860" y="123"/>
                  </a:lnTo>
                  <a:lnTo>
                    <a:pt x="856" y="122"/>
                  </a:lnTo>
                  <a:lnTo>
                    <a:pt x="854" y="122"/>
                  </a:lnTo>
                  <a:close/>
                  <a:moveTo>
                    <a:pt x="854" y="0"/>
                  </a:moveTo>
                  <a:lnTo>
                    <a:pt x="878" y="2"/>
                  </a:lnTo>
                  <a:lnTo>
                    <a:pt x="902" y="8"/>
                  </a:lnTo>
                  <a:lnTo>
                    <a:pt x="923" y="18"/>
                  </a:lnTo>
                  <a:lnTo>
                    <a:pt x="941" y="31"/>
                  </a:lnTo>
                  <a:lnTo>
                    <a:pt x="958" y="48"/>
                  </a:lnTo>
                  <a:lnTo>
                    <a:pt x="972" y="68"/>
                  </a:lnTo>
                  <a:lnTo>
                    <a:pt x="1690" y="1305"/>
                  </a:lnTo>
                  <a:lnTo>
                    <a:pt x="1702" y="1331"/>
                  </a:lnTo>
                  <a:lnTo>
                    <a:pt x="1708" y="1359"/>
                  </a:lnTo>
                  <a:lnTo>
                    <a:pt x="1708" y="1387"/>
                  </a:lnTo>
                  <a:lnTo>
                    <a:pt x="1702" y="1414"/>
                  </a:lnTo>
                  <a:lnTo>
                    <a:pt x="1690" y="1441"/>
                  </a:lnTo>
                  <a:lnTo>
                    <a:pt x="1677" y="1461"/>
                  </a:lnTo>
                  <a:lnTo>
                    <a:pt x="1660" y="1477"/>
                  </a:lnTo>
                  <a:lnTo>
                    <a:pt x="1642" y="1491"/>
                  </a:lnTo>
                  <a:lnTo>
                    <a:pt x="1620" y="1501"/>
                  </a:lnTo>
                  <a:lnTo>
                    <a:pt x="1598" y="1507"/>
                  </a:lnTo>
                  <a:lnTo>
                    <a:pt x="1573" y="1510"/>
                  </a:lnTo>
                  <a:lnTo>
                    <a:pt x="136" y="1510"/>
                  </a:lnTo>
                  <a:lnTo>
                    <a:pt x="107" y="1506"/>
                  </a:lnTo>
                  <a:lnTo>
                    <a:pt x="80" y="1497"/>
                  </a:lnTo>
                  <a:lnTo>
                    <a:pt x="56" y="1483"/>
                  </a:lnTo>
                  <a:lnTo>
                    <a:pt x="35" y="1464"/>
                  </a:lnTo>
                  <a:lnTo>
                    <a:pt x="18" y="1441"/>
                  </a:lnTo>
                  <a:lnTo>
                    <a:pt x="6" y="1414"/>
                  </a:lnTo>
                  <a:lnTo>
                    <a:pt x="0" y="1387"/>
                  </a:lnTo>
                  <a:lnTo>
                    <a:pt x="0" y="1359"/>
                  </a:lnTo>
                  <a:lnTo>
                    <a:pt x="7" y="1331"/>
                  </a:lnTo>
                  <a:lnTo>
                    <a:pt x="19" y="1305"/>
                  </a:lnTo>
                  <a:lnTo>
                    <a:pt x="737" y="68"/>
                  </a:lnTo>
                  <a:lnTo>
                    <a:pt x="755" y="44"/>
                  </a:lnTo>
                  <a:lnTo>
                    <a:pt x="775" y="26"/>
                  </a:lnTo>
                  <a:lnTo>
                    <a:pt x="799" y="11"/>
                  </a:lnTo>
                  <a:lnTo>
                    <a:pt x="825" y="2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423"/>
            <p:cNvSpPr>
              <a:spLocks/>
            </p:cNvSpPr>
            <p:nvPr/>
          </p:nvSpPr>
          <p:spPr bwMode="auto">
            <a:xfrm>
              <a:off x="11396663" y="3046413"/>
              <a:ext cx="19050" cy="96837"/>
            </a:xfrm>
            <a:custGeom>
              <a:avLst/>
              <a:gdLst>
                <a:gd name="T0" fmla="*/ 61 w 121"/>
                <a:gd name="T1" fmla="*/ 0 h 609"/>
                <a:gd name="T2" fmla="*/ 79 w 121"/>
                <a:gd name="T3" fmla="*/ 4 h 609"/>
                <a:gd name="T4" fmla="*/ 97 w 121"/>
                <a:gd name="T5" fmla="*/ 11 h 609"/>
                <a:gd name="T6" fmla="*/ 109 w 121"/>
                <a:gd name="T7" fmla="*/ 25 h 609"/>
                <a:gd name="T8" fmla="*/ 118 w 121"/>
                <a:gd name="T9" fmla="*/ 41 h 609"/>
                <a:gd name="T10" fmla="*/ 121 w 121"/>
                <a:gd name="T11" fmla="*/ 61 h 609"/>
                <a:gd name="T12" fmla="*/ 121 w 121"/>
                <a:gd name="T13" fmla="*/ 548 h 609"/>
                <a:gd name="T14" fmla="*/ 118 w 121"/>
                <a:gd name="T15" fmla="*/ 567 h 609"/>
                <a:gd name="T16" fmla="*/ 109 w 121"/>
                <a:gd name="T17" fmla="*/ 584 h 609"/>
                <a:gd name="T18" fmla="*/ 97 w 121"/>
                <a:gd name="T19" fmla="*/ 597 h 609"/>
                <a:gd name="T20" fmla="*/ 79 w 121"/>
                <a:gd name="T21" fmla="*/ 606 h 609"/>
                <a:gd name="T22" fmla="*/ 61 w 121"/>
                <a:gd name="T23" fmla="*/ 609 h 609"/>
                <a:gd name="T24" fmla="*/ 42 w 121"/>
                <a:gd name="T25" fmla="*/ 606 h 609"/>
                <a:gd name="T26" fmla="*/ 25 w 121"/>
                <a:gd name="T27" fmla="*/ 597 h 609"/>
                <a:gd name="T28" fmla="*/ 12 w 121"/>
                <a:gd name="T29" fmla="*/ 584 h 609"/>
                <a:gd name="T30" fmla="*/ 3 w 121"/>
                <a:gd name="T31" fmla="*/ 567 h 609"/>
                <a:gd name="T32" fmla="*/ 0 w 121"/>
                <a:gd name="T33" fmla="*/ 548 h 609"/>
                <a:gd name="T34" fmla="*/ 0 w 121"/>
                <a:gd name="T35" fmla="*/ 61 h 609"/>
                <a:gd name="T36" fmla="*/ 3 w 121"/>
                <a:gd name="T37" fmla="*/ 41 h 609"/>
                <a:gd name="T38" fmla="*/ 12 w 121"/>
                <a:gd name="T39" fmla="*/ 25 h 609"/>
                <a:gd name="T40" fmla="*/ 25 w 121"/>
                <a:gd name="T41" fmla="*/ 11 h 609"/>
                <a:gd name="T42" fmla="*/ 42 w 121"/>
                <a:gd name="T43" fmla="*/ 4 h 609"/>
                <a:gd name="T44" fmla="*/ 61 w 121"/>
                <a:gd name="T45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09">
                  <a:moveTo>
                    <a:pt x="61" y="0"/>
                  </a:moveTo>
                  <a:lnTo>
                    <a:pt x="79" y="4"/>
                  </a:lnTo>
                  <a:lnTo>
                    <a:pt x="97" y="11"/>
                  </a:lnTo>
                  <a:lnTo>
                    <a:pt x="109" y="25"/>
                  </a:lnTo>
                  <a:lnTo>
                    <a:pt x="118" y="41"/>
                  </a:lnTo>
                  <a:lnTo>
                    <a:pt x="121" y="61"/>
                  </a:lnTo>
                  <a:lnTo>
                    <a:pt x="121" y="548"/>
                  </a:lnTo>
                  <a:lnTo>
                    <a:pt x="118" y="567"/>
                  </a:lnTo>
                  <a:lnTo>
                    <a:pt x="109" y="584"/>
                  </a:lnTo>
                  <a:lnTo>
                    <a:pt x="97" y="597"/>
                  </a:lnTo>
                  <a:lnTo>
                    <a:pt x="79" y="606"/>
                  </a:lnTo>
                  <a:lnTo>
                    <a:pt x="61" y="609"/>
                  </a:lnTo>
                  <a:lnTo>
                    <a:pt x="42" y="606"/>
                  </a:lnTo>
                  <a:lnTo>
                    <a:pt x="25" y="597"/>
                  </a:lnTo>
                  <a:lnTo>
                    <a:pt x="12" y="584"/>
                  </a:lnTo>
                  <a:lnTo>
                    <a:pt x="3" y="567"/>
                  </a:lnTo>
                  <a:lnTo>
                    <a:pt x="0" y="548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424"/>
            <p:cNvSpPr>
              <a:spLocks/>
            </p:cNvSpPr>
            <p:nvPr/>
          </p:nvSpPr>
          <p:spPr bwMode="auto">
            <a:xfrm>
              <a:off x="11396663" y="3162300"/>
              <a:ext cx="19050" cy="19050"/>
            </a:xfrm>
            <a:custGeom>
              <a:avLst/>
              <a:gdLst>
                <a:gd name="T0" fmla="*/ 61 w 121"/>
                <a:gd name="T1" fmla="*/ 0 h 122"/>
                <a:gd name="T2" fmla="*/ 77 w 121"/>
                <a:gd name="T3" fmla="*/ 2 h 122"/>
                <a:gd name="T4" fmla="*/ 92 w 121"/>
                <a:gd name="T5" fmla="*/ 8 h 122"/>
                <a:gd name="T6" fmla="*/ 104 w 121"/>
                <a:gd name="T7" fmla="*/ 18 h 122"/>
                <a:gd name="T8" fmla="*/ 114 w 121"/>
                <a:gd name="T9" fmla="*/ 30 h 122"/>
                <a:gd name="T10" fmla="*/ 119 w 121"/>
                <a:gd name="T11" fmla="*/ 44 h 122"/>
                <a:gd name="T12" fmla="*/ 121 w 121"/>
                <a:gd name="T13" fmla="*/ 61 h 122"/>
                <a:gd name="T14" fmla="*/ 119 w 121"/>
                <a:gd name="T15" fmla="*/ 77 h 122"/>
                <a:gd name="T16" fmla="*/ 113 w 121"/>
                <a:gd name="T17" fmla="*/ 92 h 122"/>
                <a:gd name="T18" fmla="*/ 103 w 121"/>
                <a:gd name="T19" fmla="*/ 104 h 122"/>
                <a:gd name="T20" fmla="*/ 92 w 121"/>
                <a:gd name="T21" fmla="*/ 113 h 122"/>
                <a:gd name="T22" fmla="*/ 77 w 121"/>
                <a:gd name="T23" fmla="*/ 120 h 122"/>
                <a:gd name="T24" fmla="*/ 61 w 121"/>
                <a:gd name="T25" fmla="*/ 122 h 122"/>
                <a:gd name="T26" fmla="*/ 45 w 121"/>
                <a:gd name="T27" fmla="*/ 120 h 122"/>
                <a:gd name="T28" fmla="*/ 31 w 121"/>
                <a:gd name="T29" fmla="*/ 113 h 122"/>
                <a:gd name="T30" fmla="*/ 18 w 121"/>
                <a:gd name="T31" fmla="*/ 104 h 122"/>
                <a:gd name="T32" fmla="*/ 8 w 121"/>
                <a:gd name="T33" fmla="*/ 91 h 122"/>
                <a:gd name="T34" fmla="*/ 2 w 121"/>
                <a:gd name="T35" fmla="*/ 77 h 122"/>
                <a:gd name="T36" fmla="*/ 0 w 121"/>
                <a:gd name="T37" fmla="*/ 61 h 122"/>
                <a:gd name="T38" fmla="*/ 2 w 121"/>
                <a:gd name="T39" fmla="*/ 44 h 122"/>
                <a:gd name="T40" fmla="*/ 8 w 121"/>
                <a:gd name="T41" fmla="*/ 30 h 122"/>
                <a:gd name="T42" fmla="*/ 18 w 121"/>
                <a:gd name="T43" fmla="*/ 18 h 122"/>
                <a:gd name="T44" fmla="*/ 31 w 121"/>
                <a:gd name="T45" fmla="*/ 8 h 122"/>
                <a:gd name="T46" fmla="*/ 45 w 121"/>
                <a:gd name="T47" fmla="*/ 2 h 122"/>
                <a:gd name="T48" fmla="*/ 61 w 121"/>
                <a:gd name="T4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2">
                  <a:moveTo>
                    <a:pt x="61" y="0"/>
                  </a:moveTo>
                  <a:lnTo>
                    <a:pt x="77" y="2"/>
                  </a:lnTo>
                  <a:lnTo>
                    <a:pt x="92" y="8"/>
                  </a:lnTo>
                  <a:lnTo>
                    <a:pt x="104" y="18"/>
                  </a:lnTo>
                  <a:lnTo>
                    <a:pt x="114" y="30"/>
                  </a:lnTo>
                  <a:lnTo>
                    <a:pt x="119" y="44"/>
                  </a:lnTo>
                  <a:lnTo>
                    <a:pt x="121" y="61"/>
                  </a:lnTo>
                  <a:lnTo>
                    <a:pt x="119" y="77"/>
                  </a:lnTo>
                  <a:lnTo>
                    <a:pt x="113" y="92"/>
                  </a:lnTo>
                  <a:lnTo>
                    <a:pt x="103" y="104"/>
                  </a:lnTo>
                  <a:lnTo>
                    <a:pt x="92" y="113"/>
                  </a:lnTo>
                  <a:lnTo>
                    <a:pt x="77" y="120"/>
                  </a:lnTo>
                  <a:lnTo>
                    <a:pt x="61" y="122"/>
                  </a:lnTo>
                  <a:lnTo>
                    <a:pt x="45" y="120"/>
                  </a:lnTo>
                  <a:lnTo>
                    <a:pt x="31" y="113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2" y="44"/>
                  </a:lnTo>
                  <a:lnTo>
                    <a:pt x="8" y="30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425"/>
            <p:cNvSpPr>
              <a:spLocks noEditPoints="1"/>
            </p:cNvSpPr>
            <p:nvPr/>
          </p:nvSpPr>
          <p:spPr bwMode="auto">
            <a:xfrm>
              <a:off x="10963275" y="2708275"/>
              <a:ext cx="577850" cy="511175"/>
            </a:xfrm>
            <a:custGeom>
              <a:avLst/>
              <a:gdLst>
                <a:gd name="T0" fmla="*/ 1696 w 3640"/>
                <a:gd name="T1" fmla="*/ 549 h 3229"/>
                <a:gd name="T2" fmla="*/ 1914 w 3640"/>
                <a:gd name="T3" fmla="*/ 853 h 3229"/>
                <a:gd name="T4" fmla="*/ 3519 w 3640"/>
                <a:gd name="T5" fmla="*/ 853 h 3229"/>
                <a:gd name="T6" fmla="*/ 3519 w 3640"/>
                <a:gd name="T7" fmla="*/ 549 h 3229"/>
                <a:gd name="T8" fmla="*/ 1696 w 3640"/>
                <a:gd name="T9" fmla="*/ 549 h 3229"/>
                <a:gd name="T10" fmla="*/ 0 w 3640"/>
                <a:gd name="T11" fmla="*/ 0 h 3229"/>
                <a:gd name="T12" fmla="*/ 1305 w 3640"/>
                <a:gd name="T13" fmla="*/ 0 h 3229"/>
                <a:gd name="T14" fmla="*/ 1329 w 3640"/>
                <a:gd name="T15" fmla="*/ 34 h 3229"/>
                <a:gd name="T16" fmla="*/ 1609 w 3640"/>
                <a:gd name="T17" fmla="*/ 427 h 3229"/>
                <a:gd name="T18" fmla="*/ 3640 w 3640"/>
                <a:gd name="T19" fmla="*/ 427 h 3229"/>
                <a:gd name="T20" fmla="*/ 3640 w 3640"/>
                <a:gd name="T21" fmla="*/ 1949 h 3229"/>
                <a:gd name="T22" fmla="*/ 3519 w 3640"/>
                <a:gd name="T23" fmla="*/ 1949 h 3229"/>
                <a:gd name="T24" fmla="*/ 3519 w 3640"/>
                <a:gd name="T25" fmla="*/ 975 h 3229"/>
                <a:gd name="T26" fmla="*/ 1881 w 3640"/>
                <a:gd name="T27" fmla="*/ 975 h 3229"/>
                <a:gd name="T28" fmla="*/ 1881 w 3640"/>
                <a:gd name="T29" fmla="*/ 973 h 3229"/>
                <a:gd name="T30" fmla="*/ 1866 w 3640"/>
                <a:gd name="T31" fmla="*/ 971 h 3229"/>
                <a:gd name="T32" fmla="*/ 1853 w 3640"/>
                <a:gd name="T33" fmla="*/ 966 h 3229"/>
                <a:gd name="T34" fmla="*/ 1841 w 3640"/>
                <a:gd name="T35" fmla="*/ 958 h 3229"/>
                <a:gd name="T36" fmla="*/ 1831 w 3640"/>
                <a:gd name="T37" fmla="*/ 947 h 3229"/>
                <a:gd name="T38" fmla="*/ 1546 w 3640"/>
                <a:gd name="T39" fmla="*/ 549 h 3229"/>
                <a:gd name="T40" fmla="*/ 1546 w 3640"/>
                <a:gd name="T41" fmla="*/ 549 h 3229"/>
                <a:gd name="T42" fmla="*/ 1243 w 3640"/>
                <a:gd name="T43" fmla="*/ 122 h 3229"/>
                <a:gd name="T44" fmla="*/ 121 w 3640"/>
                <a:gd name="T45" fmla="*/ 122 h 3229"/>
                <a:gd name="T46" fmla="*/ 121 w 3640"/>
                <a:gd name="T47" fmla="*/ 3107 h 3229"/>
                <a:gd name="T48" fmla="*/ 1456 w 3640"/>
                <a:gd name="T49" fmla="*/ 3107 h 3229"/>
                <a:gd name="T50" fmla="*/ 1456 w 3640"/>
                <a:gd name="T51" fmla="*/ 3229 h 3229"/>
                <a:gd name="T52" fmla="*/ 0 w 3640"/>
                <a:gd name="T53" fmla="*/ 3229 h 3229"/>
                <a:gd name="T54" fmla="*/ 0 w 3640"/>
                <a:gd name="T55" fmla="*/ 0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0" h="3229"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4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1949"/>
                  </a:lnTo>
                  <a:lnTo>
                    <a:pt x="3519" y="1949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lnTo>
                    <a:pt x="121" y="3107"/>
                  </a:lnTo>
                  <a:lnTo>
                    <a:pt x="1456" y="3107"/>
                  </a:lnTo>
                  <a:lnTo>
                    <a:pt x="1456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7" name="Group 916"/>
          <p:cNvGrpSpPr/>
          <p:nvPr/>
        </p:nvGrpSpPr>
        <p:grpSpPr>
          <a:xfrm>
            <a:off x="10012172" y="2708275"/>
            <a:ext cx="577850" cy="511175"/>
            <a:chOff x="10023475" y="2708275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5" name="Freeform 430"/>
            <p:cNvSpPr>
              <a:spLocks/>
            </p:cNvSpPr>
            <p:nvPr/>
          </p:nvSpPr>
          <p:spPr bwMode="auto">
            <a:xfrm>
              <a:off x="10418763" y="3046413"/>
              <a:ext cx="125413" cy="104775"/>
            </a:xfrm>
            <a:custGeom>
              <a:avLst/>
              <a:gdLst>
                <a:gd name="T0" fmla="*/ 733 w 789"/>
                <a:gd name="T1" fmla="*/ 0 h 666"/>
                <a:gd name="T2" fmla="*/ 748 w 789"/>
                <a:gd name="T3" fmla="*/ 4 h 666"/>
                <a:gd name="T4" fmla="*/ 763 w 789"/>
                <a:gd name="T5" fmla="*/ 11 h 666"/>
                <a:gd name="T6" fmla="*/ 775 w 789"/>
                <a:gd name="T7" fmla="*/ 22 h 666"/>
                <a:gd name="T8" fmla="*/ 783 w 789"/>
                <a:gd name="T9" fmla="*/ 36 h 666"/>
                <a:gd name="T10" fmla="*/ 788 w 789"/>
                <a:gd name="T11" fmla="*/ 50 h 666"/>
                <a:gd name="T12" fmla="*/ 789 w 789"/>
                <a:gd name="T13" fmla="*/ 66 h 666"/>
                <a:gd name="T14" fmla="*/ 786 w 789"/>
                <a:gd name="T15" fmla="*/ 81 h 666"/>
                <a:gd name="T16" fmla="*/ 778 w 789"/>
                <a:gd name="T17" fmla="*/ 95 h 666"/>
                <a:gd name="T18" fmla="*/ 401 w 789"/>
                <a:gd name="T19" fmla="*/ 639 h 666"/>
                <a:gd name="T20" fmla="*/ 390 w 789"/>
                <a:gd name="T21" fmla="*/ 653 h 666"/>
                <a:gd name="T22" fmla="*/ 375 w 789"/>
                <a:gd name="T23" fmla="*/ 660 h 666"/>
                <a:gd name="T24" fmla="*/ 360 w 789"/>
                <a:gd name="T25" fmla="*/ 665 h 666"/>
                <a:gd name="T26" fmla="*/ 356 w 789"/>
                <a:gd name="T27" fmla="*/ 666 h 666"/>
                <a:gd name="T28" fmla="*/ 351 w 789"/>
                <a:gd name="T29" fmla="*/ 666 h 666"/>
                <a:gd name="T30" fmla="*/ 338 w 789"/>
                <a:gd name="T31" fmla="*/ 664 h 666"/>
                <a:gd name="T32" fmla="*/ 325 w 789"/>
                <a:gd name="T33" fmla="*/ 659 h 666"/>
                <a:gd name="T34" fmla="*/ 312 w 789"/>
                <a:gd name="T35" fmla="*/ 651 h 666"/>
                <a:gd name="T36" fmla="*/ 22 w 789"/>
                <a:gd name="T37" fmla="*/ 412 h 666"/>
                <a:gd name="T38" fmla="*/ 11 w 789"/>
                <a:gd name="T39" fmla="*/ 401 h 666"/>
                <a:gd name="T40" fmla="*/ 4 w 789"/>
                <a:gd name="T41" fmla="*/ 387 h 666"/>
                <a:gd name="T42" fmla="*/ 0 w 789"/>
                <a:gd name="T43" fmla="*/ 371 h 666"/>
                <a:gd name="T44" fmla="*/ 1 w 789"/>
                <a:gd name="T45" fmla="*/ 356 h 666"/>
                <a:gd name="T46" fmla="*/ 6 w 789"/>
                <a:gd name="T47" fmla="*/ 340 h 666"/>
                <a:gd name="T48" fmla="*/ 14 w 789"/>
                <a:gd name="T49" fmla="*/ 327 h 666"/>
                <a:gd name="T50" fmla="*/ 26 w 789"/>
                <a:gd name="T51" fmla="*/ 316 h 666"/>
                <a:gd name="T52" fmla="*/ 40 w 789"/>
                <a:gd name="T53" fmla="*/ 308 h 666"/>
                <a:gd name="T54" fmla="*/ 55 w 789"/>
                <a:gd name="T55" fmla="*/ 305 h 666"/>
                <a:gd name="T56" fmla="*/ 71 w 789"/>
                <a:gd name="T57" fmla="*/ 306 h 666"/>
                <a:gd name="T58" fmla="*/ 85 w 789"/>
                <a:gd name="T59" fmla="*/ 310 h 666"/>
                <a:gd name="T60" fmla="*/ 100 w 789"/>
                <a:gd name="T61" fmla="*/ 318 h 666"/>
                <a:gd name="T62" fmla="*/ 339 w 789"/>
                <a:gd name="T63" fmla="*/ 515 h 666"/>
                <a:gd name="T64" fmla="*/ 679 w 789"/>
                <a:gd name="T65" fmla="*/ 26 h 666"/>
                <a:gd name="T66" fmla="*/ 690 w 789"/>
                <a:gd name="T67" fmla="*/ 14 h 666"/>
                <a:gd name="T68" fmla="*/ 703 w 789"/>
                <a:gd name="T69" fmla="*/ 6 h 666"/>
                <a:gd name="T70" fmla="*/ 717 w 789"/>
                <a:gd name="T71" fmla="*/ 1 h 666"/>
                <a:gd name="T72" fmla="*/ 733 w 789"/>
                <a:gd name="T73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9" h="666">
                  <a:moveTo>
                    <a:pt x="733" y="0"/>
                  </a:moveTo>
                  <a:lnTo>
                    <a:pt x="748" y="4"/>
                  </a:lnTo>
                  <a:lnTo>
                    <a:pt x="763" y="11"/>
                  </a:lnTo>
                  <a:lnTo>
                    <a:pt x="775" y="22"/>
                  </a:lnTo>
                  <a:lnTo>
                    <a:pt x="783" y="36"/>
                  </a:lnTo>
                  <a:lnTo>
                    <a:pt x="788" y="50"/>
                  </a:lnTo>
                  <a:lnTo>
                    <a:pt x="789" y="66"/>
                  </a:lnTo>
                  <a:lnTo>
                    <a:pt x="786" y="81"/>
                  </a:lnTo>
                  <a:lnTo>
                    <a:pt x="778" y="95"/>
                  </a:lnTo>
                  <a:lnTo>
                    <a:pt x="401" y="639"/>
                  </a:lnTo>
                  <a:lnTo>
                    <a:pt x="390" y="653"/>
                  </a:lnTo>
                  <a:lnTo>
                    <a:pt x="375" y="660"/>
                  </a:lnTo>
                  <a:lnTo>
                    <a:pt x="360" y="665"/>
                  </a:lnTo>
                  <a:lnTo>
                    <a:pt x="356" y="666"/>
                  </a:lnTo>
                  <a:lnTo>
                    <a:pt x="351" y="666"/>
                  </a:lnTo>
                  <a:lnTo>
                    <a:pt x="338" y="664"/>
                  </a:lnTo>
                  <a:lnTo>
                    <a:pt x="325" y="659"/>
                  </a:lnTo>
                  <a:lnTo>
                    <a:pt x="312" y="651"/>
                  </a:lnTo>
                  <a:lnTo>
                    <a:pt x="22" y="412"/>
                  </a:lnTo>
                  <a:lnTo>
                    <a:pt x="11" y="401"/>
                  </a:lnTo>
                  <a:lnTo>
                    <a:pt x="4" y="387"/>
                  </a:lnTo>
                  <a:lnTo>
                    <a:pt x="0" y="371"/>
                  </a:lnTo>
                  <a:lnTo>
                    <a:pt x="1" y="356"/>
                  </a:lnTo>
                  <a:lnTo>
                    <a:pt x="6" y="340"/>
                  </a:lnTo>
                  <a:lnTo>
                    <a:pt x="14" y="327"/>
                  </a:lnTo>
                  <a:lnTo>
                    <a:pt x="26" y="316"/>
                  </a:lnTo>
                  <a:lnTo>
                    <a:pt x="40" y="308"/>
                  </a:lnTo>
                  <a:lnTo>
                    <a:pt x="55" y="305"/>
                  </a:lnTo>
                  <a:lnTo>
                    <a:pt x="71" y="306"/>
                  </a:lnTo>
                  <a:lnTo>
                    <a:pt x="85" y="310"/>
                  </a:lnTo>
                  <a:lnTo>
                    <a:pt x="100" y="318"/>
                  </a:lnTo>
                  <a:lnTo>
                    <a:pt x="339" y="515"/>
                  </a:lnTo>
                  <a:lnTo>
                    <a:pt x="679" y="26"/>
                  </a:lnTo>
                  <a:lnTo>
                    <a:pt x="690" y="14"/>
                  </a:lnTo>
                  <a:lnTo>
                    <a:pt x="703" y="6"/>
                  </a:lnTo>
                  <a:lnTo>
                    <a:pt x="717" y="1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431"/>
            <p:cNvSpPr>
              <a:spLocks noEditPoints="1"/>
            </p:cNvSpPr>
            <p:nvPr/>
          </p:nvSpPr>
          <p:spPr bwMode="auto">
            <a:xfrm>
              <a:off x="10023475" y="2708275"/>
              <a:ext cx="577850" cy="511175"/>
            </a:xfrm>
            <a:custGeom>
              <a:avLst/>
              <a:gdLst>
                <a:gd name="T0" fmla="*/ 2653 w 3640"/>
                <a:gd name="T1" fmla="*/ 1797 h 3229"/>
                <a:gd name="T2" fmla="*/ 2427 w 3640"/>
                <a:gd name="T3" fmla="*/ 1920 h 3229"/>
                <a:gd name="T4" fmla="*/ 2265 w 3640"/>
                <a:gd name="T5" fmla="*/ 2118 h 3229"/>
                <a:gd name="T6" fmla="*/ 2187 w 3640"/>
                <a:gd name="T7" fmla="*/ 2368 h 3229"/>
                <a:gd name="T8" fmla="*/ 2214 w 3640"/>
                <a:gd name="T9" fmla="*/ 2635 h 3229"/>
                <a:gd name="T10" fmla="*/ 2336 w 3640"/>
                <a:gd name="T11" fmla="*/ 2862 h 3229"/>
                <a:gd name="T12" fmla="*/ 2534 w 3640"/>
                <a:gd name="T13" fmla="*/ 3026 h 3229"/>
                <a:gd name="T14" fmla="*/ 2783 w 3640"/>
                <a:gd name="T15" fmla="*/ 3103 h 3229"/>
                <a:gd name="T16" fmla="*/ 3050 w 3640"/>
                <a:gd name="T17" fmla="*/ 3077 h 3229"/>
                <a:gd name="T18" fmla="*/ 3276 w 3640"/>
                <a:gd name="T19" fmla="*/ 2953 h 3229"/>
                <a:gd name="T20" fmla="*/ 3438 w 3640"/>
                <a:gd name="T21" fmla="*/ 2756 h 3229"/>
                <a:gd name="T22" fmla="*/ 3515 w 3640"/>
                <a:gd name="T23" fmla="*/ 2505 h 3229"/>
                <a:gd name="T24" fmla="*/ 3489 w 3640"/>
                <a:gd name="T25" fmla="*/ 2237 h 3229"/>
                <a:gd name="T26" fmla="*/ 3366 w 3640"/>
                <a:gd name="T27" fmla="*/ 2010 h 3229"/>
                <a:gd name="T28" fmla="*/ 3169 w 3640"/>
                <a:gd name="T29" fmla="*/ 1848 h 3229"/>
                <a:gd name="T30" fmla="*/ 2920 w 3640"/>
                <a:gd name="T31" fmla="*/ 1770 h 3229"/>
                <a:gd name="T32" fmla="*/ 3519 w 3640"/>
                <a:gd name="T33" fmla="*/ 853 h 3229"/>
                <a:gd name="T34" fmla="*/ 121 w 3640"/>
                <a:gd name="T35" fmla="*/ 3107 h 3229"/>
                <a:gd name="T36" fmla="*/ 2405 w 3640"/>
                <a:gd name="T37" fmla="*/ 3088 h 3229"/>
                <a:gd name="T38" fmla="*/ 2323 w 3640"/>
                <a:gd name="T39" fmla="*/ 3024 h 3229"/>
                <a:gd name="T40" fmla="*/ 2267 w 3640"/>
                <a:gd name="T41" fmla="*/ 2967 h 3229"/>
                <a:gd name="T42" fmla="*/ 2203 w 3640"/>
                <a:gd name="T43" fmla="*/ 2886 h 3229"/>
                <a:gd name="T44" fmla="*/ 2161 w 3640"/>
                <a:gd name="T45" fmla="*/ 2818 h 3229"/>
                <a:gd name="T46" fmla="*/ 2123 w 3640"/>
                <a:gd name="T47" fmla="*/ 2740 h 3229"/>
                <a:gd name="T48" fmla="*/ 2096 w 3640"/>
                <a:gd name="T49" fmla="*/ 2663 h 3229"/>
                <a:gd name="T50" fmla="*/ 2078 w 3640"/>
                <a:gd name="T51" fmla="*/ 2594 h 3229"/>
                <a:gd name="T52" fmla="*/ 2066 w 3640"/>
                <a:gd name="T53" fmla="*/ 2509 h 3229"/>
                <a:gd name="T54" fmla="*/ 2075 w 3640"/>
                <a:gd name="T55" fmla="*/ 2294 h 3229"/>
                <a:gd name="T56" fmla="*/ 2171 w 3640"/>
                <a:gd name="T57" fmla="*/ 2037 h 3229"/>
                <a:gd name="T58" fmla="*/ 2344 w 3640"/>
                <a:gd name="T59" fmla="*/ 1831 h 3229"/>
                <a:gd name="T60" fmla="*/ 2577 w 3640"/>
                <a:gd name="T61" fmla="*/ 1695 h 3229"/>
                <a:gd name="T62" fmla="*/ 2851 w 3640"/>
                <a:gd name="T63" fmla="*/ 1645 h 3229"/>
                <a:gd name="T64" fmla="*/ 2940 w 3640"/>
                <a:gd name="T65" fmla="*/ 1649 h 3229"/>
                <a:gd name="T66" fmla="*/ 3016 w 3640"/>
                <a:gd name="T67" fmla="*/ 1663 h 3229"/>
                <a:gd name="T68" fmla="*/ 3124 w 3640"/>
                <a:gd name="T69" fmla="*/ 1694 h 3229"/>
                <a:gd name="T70" fmla="*/ 3219 w 3640"/>
                <a:gd name="T71" fmla="*/ 1737 h 3229"/>
                <a:gd name="T72" fmla="*/ 3287 w 3640"/>
                <a:gd name="T73" fmla="*/ 1778 h 3229"/>
                <a:gd name="T74" fmla="*/ 3351 w 3640"/>
                <a:gd name="T75" fmla="*/ 1824 h 3229"/>
                <a:gd name="T76" fmla="*/ 3415 w 3640"/>
                <a:gd name="T77" fmla="*/ 1883 h 3229"/>
                <a:gd name="T78" fmla="*/ 3501 w 3640"/>
                <a:gd name="T79" fmla="*/ 1987 h 3229"/>
                <a:gd name="T80" fmla="*/ 3519 w 3640"/>
                <a:gd name="T81" fmla="*/ 2015 h 3229"/>
                <a:gd name="T82" fmla="*/ 1866 w 3640"/>
                <a:gd name="T83" fmla="*/ 971 h 3229"/>
                <a:gd name="T84" fmla="*/ 1546 w 3640"/>
                <a:gd name="T85" fmla="*/ 549 h 3229"/>
                <a:gd name="T86" fmla="*/ 0 w 3640"/>
                <a:gd name="T87" fmla="*/ 0 h 3229"/>
                <a:gd name="T88" fmla="*/ 3640 w 3640"/>
                <a:gd name="T89" fmla="*/ 427 h 3229"/>
                <a:gd name="T90" fmla="*/ 3611 w 3640"/>
                <a:gd name="T91" fmla="*/ 2647 h 3229"/>
                <a:gd name="T92" fmla="*/ 3496 w 3640"/>
                <a:gd name="T93" fmla="*/ 2893 h 3229"/>
                <a:gd name="T94" fmla="*/ 3306 w 3640"/>
                <a:gd name="T95" fmla="*/ 3084 h 3229"/>
                <a:gd name="T96" fmla="*/ 3061 w 3640"/>
                <a:gd name="T97" fmla="*/ 3200 h 3229"/>
                <a:gd name="T98" fmla="*/ 0 w 3640"/>
                <a:gd name="T99" fmla="*/ 3229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0" h="3229">
                  <a:moveTo>
                    <a:pt x="2851" y="1767"/>
                  </a:moveTo>
                  <a:lnTo>
                    <a:pt x="2783" y="1770"/>
                  </a:lnTo>
                  <a:lnTo>
                    <a:pt x="2717" y="1780"/>
                  </a:lnTo>
                  <a:lnTo>
                    <a:pt x="2653" y="1797"/>
                  </a:lnTo>
                  <a:lnTo>
                    <a:pt x="2592" y="1819"/>
                  </a:lnTo>
                  <a:lnTo>
                    <a:pt x="2534" y="1848"/>
                  </a:lnTo>
                  <a:lnTo>
                    <a:pt x="2479" y="1881"/>
                  </a:lnTo>
                  <a:lnTo>
                    <a:pt x="2427" y="1920"/>
                  </a:lnTo>
                  <a:lnTo>
                    <a:pt x="2379" y="1963"/>
                  </a:lnTo>
                  <a:lnTo>
                    <a:pt x="2336" y="2010"/>
                  </a:lnTo>
                  <a:lnTo>
                    <a:pt x="2298" y="2062"/>
                  </a:lnTo>
                  <a:lnTo>
                    <a:pt x="2265" y="2118"/>
                  </a:lnTo>
                  <a:lnTo>
                    <a:pt x="2237" y="2175"/>
                  </a:lnTo>
                  <a:lnTo>
                    <a:pt x="2214" y="2237"/>
                  </a:lnTo>
                  <a:lnTo>
                    <a:pt x="2197" y="2302"/>
                  </a:lnTo>
                  <a:lnTo>
                    <a:pt x="2187" y="2368"/>
                  </a:lnTo>
                  <a:lnTo>
                    <a:pt x="2184" y="2437"/>
                  </a:lnTo>
                  <a:lnTo>
                    <a:pt x="2187" y="2505"/>
                  </a:lnTo>
                  <a:lnTo>
                    <a:pt x="2197" y="2572"/>
                  </a:lnTo>
                  <a:lnTo>
                    <a:pt x="2214" y="2635"/>
                  </a:lnTo>
                  <a:lnTo>
                    <a:pt x="2237" y="2697"/>
                  </a:lnTo>
                  <a:lnTo>
                    <a:pt x="2265" y="2756"/>
                  </a:lnTo>
                  <a:lnTo>
                    <a:pt x="2298" y="2811"/>
                  </a:lnTo>
                  <a:lnTo>
                    <a:pt x="2336" y="2862"/>
                  </a:lnTo>
                  <a:lnTo>
                    <a:pt x="2379" y="2910"/>
                  </a:lnTo>
                  <a:lnTo>
                    <a:pt x="2427" y="2953"/>
                  </a:lnTo>
                  <a:lnTo>
                    <a:pt x="2479" y="2992"/>
                  </a:lnTo>
                  <a:lnTo>
                    <a:pt x="2534" y="3026"/>
                  </a:lnTo>
                  <a:lnTo>
                    <a:pt x="2592" y="3054"/>
                  </a:lnTo>
                  <a:lnTo>
                    <a:pt x="2653" y="3077"/>
                  </a:lnTo>
                  <a:lnTo>
                    <a:pt x="2717" y="3093"/>
                  </a:lnTo>
                  <a:lnTo>
                    <a:pt x="2783" y="3103"/>
                  </a:lnTo>
                  <a:lnTo>
                    <a:pt x="2851" y="3107"/>
                  </a:lnTo>
                  <a:lnTo>
                    <a:pt x="2920" y="3103"/>
                  </a:lnTo>
                  <a:lnTo>
                    <a:pt x="2986" y="3093"/>
                  </a:lnTo>
                  <a:lnTo>
                    <a:pt x="3050" y="3077"/>
                  </a:lnTo>
                  <a:lnTo>
                    <a:pt x="3111" y="3054"/>
                  </a:lnTo>
                  <a:lnTo>
                    <a:pt x="3169" y="3026"/>
                  </a:lnTo>
                  <a:lnTo>
                    <a:pt x="3224" y="2992"/>
                  </a:lnTo>
                  <a:lnTo>
                    <a:pt x="3276" y="2953"/>
                  </a:lnTo>
                  <a:lnTo>
                    <a:pt x="3323" y="2910"/>
                  </a:lnTo>
                  <a:lnTo>
                    <a:pt x="3366" y="2862"/>
                  </a:lnTo>
                  <a:lnTo>
                    <a:pt x="3404" y="2811"/>
                  </a:lnTo>
                  <a:lnTo>
                    <a:pt x="3438" y="2756"/>
                  </a:lnTo>
                  <a:lnTo>
                    <a:pt x="3466" y="2697"/>
                  </a:lnTo>
                  <a:lnTo>
                    <a:pt x="3489" y="2635"/>
                  </a:lnTo>
                  <a:lnTo>
                    <a:pt x="3505" y="2572"/>
                  </a:lnTo>
                  <a:lnTo>
                    <a:pt x="3515" y="2505"/>
                  </a:lnTo>
                  <a:lnTo>
                    <a:pt x="3519" y="2437"/>
                  </a:lnTo>
                  <a:lnTo>
                    <a:pt x="3515" y="2368"/>
                  </a:lnTo>
                  <a:lnTo>
                    <a:pt x="3505" y="2302"/>
                  </a:lnTo>
                  <a:lnTo>
                    <a:pt x="3489" y="2237"/>
                  </a:lnTo>
                  <a:lnTo>
                    <a:pt x="3466" y="2175"/>
                  </a:lnTo>
                  <a:lnTo>
                    <a:pt x="3438" y="2118"/>
                  </a:lnTo>
                  <a:lnTo>
                    <a:pt x="3404" y="2062"/>
                  </a:lnTo>
                  <a:lnTo>
                    <a:pt x="3366" y="2010"/>
                  </a:lnTo>
                  <a:lnTo>
                    <a:pt x="3323" y="1963"/>
                  </a:lnTo>
                  <a:lnTo>
                    <a:pt x="3276" y="1920"/>
                  </a:lnTo>
                  <a:lnTo>
                    <a:pt x="3224" y="1881"/>
                  </a:lnTo>
                  <a:lnTo>
                    <a:pt x="3169" y="1848"/>
                  </a:lnTo>
                  <a:lnTo>
                    <a:pt x="3111" y="1819"/>
                  </a:lnTo>
                  <a:lnTo>
                    <a:pt x="3050" y="1797"/>
                  </a:lnTo>
                  <a:lnTo>
                    <a:pt x="2986" y="1780"/>
                  </a:lnTo>
                  <a:lnTo>
                    <a:pt x="2920" y="1770"/>
                  </a:lnTo>
                  <a:lnTo>
                    <a:pt x="2851" y="1767"/>
                  </a:lnTo>
                  <a:close/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121" y="122"/>
                  </a:moveTo>
                  <a:lnTo>
                    <a:pt x="121" y="3107"/>
                  </a:lnTo>
                  <a:lnTo>
                    <a:pt x="2431" y="3107"/>
                  </a:lnTo>
                  <a:lnTo>
                    <a:pt x="2424" y="3101"/>
                  </a:lnTo>
                  <a:lnTo>
                    <a:pt x="2418" y="3097"/>
                  </a:lnTo>
                  <a:lnTo>
                    <a:pt x="2405" y="3088"/>
                  </a:lnTo>
                  <a:lnTo>
                    <a:pt x="2351" y="3048"/>
                  </a:lnTo>
                  <a:lnTo>
                    <a:pt x="2348" y="3046"/>
                  </a:lnTo>
                  <a:lnTo>
                    <a:pt x="2347" y="3045"/>
                  </a:lnTo>
                  <a:lnTo>
                    <a:pt x="2323" y="3024"/>
                  </a:lnTo>
                  <a:lnTo>
                    <a:pt x="2301" y="3003"/>
                  </a:lnTo>
                  <a:lnTo>
                    <a:pt x="2295" y="2996"/>
                  </a:lnTo>
                  <a:lnTo>
                    <a:pt x="2289" y="2990"/>
                  </a:lnTo>
                  <a:lnTo>
                    <a:pt x="2267" y="2967"/>
                  </a:lnTo>
                  <a:lnTo>
                    <a:pt x="2245" y="2942"/>
                  </a:lnTo>
                  <a:lnTo>
                    <a:pt x="2241" y="2937"/>
                  </a:lnTo>
                  <a:lnTo>
                    <a:pt x="2238" y="2933"/>
                  </a:lnTo>
                  <a:lnTo>
                    <a:pt x="2203" y="2886"/>
                  </a:lnTo>
                  <a:lnTo>
                    <a:pt x="2199" y="2880"/>
                  </a:lnTo>
                  <a:lnTo>
                    <a:pt x="2195" y="2874"/>
                  </a:lnTo>
                  <a:lnTo>
                    <a:pt x="2177" y="2847"/>
                  </a:lnTo>
                  <a:lnTo>
                    <a:pt x="2161" y="2818"/>
                  </a:lnTo>
                  <a:lnTo>
                    <a:pt x="2154" y="2806"/>
                  </a:lnTo>
                  <a:lnTo>
                    <a:pt x="2129" y="2752"/>
                  </a:lnTo>
                  <a:lnTo>
                    <a:pt x="2126" y="2747"/>
                  </a:lnTo>
                  <a:lnTo>
                    <a:pt x="2123" y="2740"/>
                  </a:lnTo>
                  <a:lnTo>
                    <a:pt x="2111" y="2709"/>
                  </a:lnTo>
                  <a:lnTo>
                    <a:pt x="2100" y="2678"/>
                  </a:lnTo>
                  <a:lnTo>
                    <a:pt x="2098" y="2670"/>
                  </a:lnTo>
                  <a:lnTo>
                    <a:pt x="2096" y="2663"/>
                  </a:lnTo>
                  <a:lnTo>
                    <a:pt x="2087" y="2633"/>
                  </a:lnTo>
                  <a:lnTo>
                    <a:pt x="2080" y="2602"/>
                  </a:lnTo>
                  <a:lnTo>
                    <a:pt x="2079" y="2597"/>
                  </a:lnTo>
                  <a:lnTo>
                    <a:pt x="2078" y="2594"/>
                  </a:lnTo>
                  <a:lnTo>
                    <a:pt x="2073" y="2560"/>
                  </a:lnTo>
                  <a:lnTo>
                    <a:pt x="2068" y="2525"/>
                  </a:lnTo>
                  <a:lnTo>
                    <a:pt x="2067" y="2517"/>
                  </a:lnTo>
                  <a:lnTo>
                    <a:pt x="2066" y="2509"/>
                  </a:lnTo>
                  <a:lnTo>
                    <a:pt x="2064" y="2472"/>
                  </a:lnTo>
                  <a:lnTo>
                    <a:pt x="2063" y="2437"/>
                  </a:lnTo>
                  <a:lnTo>
                    <a:pt x="2066" y="2365"/>
                  </a:lnTo>
                  <a:lnTo>
                    <a:pt x="2075" y="2294"/>
                  </a:lnTo>
                  <a:lnTo>
                    <a:pt x="2091" y="2226"/>
                  </a:lnTo>
                  <a:lnTo>
                    <a:pt x="2112" y="2161"/>
                  </a:lnTo>
                  <a:lnTo>
                    <a:pt x="2139" y="2098"/>
                  </a:lnTo>
                  <a:lnTo>
                    <a:pt x="2171" y="2037"/>
                  </a:lnTo>
                  <a:lnTo>
                    <a:pt x="2207" y="1981"/>
                  </a:lnTo>
                  <a:lnTo>
                    <a:pt x="2248" y="1926"/>
                  </a:lnTo>
                  <a:lnTo>
                    <a:pt x="2294" y="1876"/>
                  </a:lnTo>
                  <a:lnTo>
                    <a:pt x="2344" y="1831"/>
                  </a:lnTo>
                  <a:lnTo>
                    <a:pt x="2397" y="1790"/>
                  </a:lnTo>
                  <a:lnTo>
                    <a:pt x="2453" y="1753"/>
                  </a:lnTo>
                  <a:lnTo>
                    <a:pt x="2514" y="1721"/>
                  </a:lnTo>
                  <a:lnTo>
                    <a:pt x="2577" y="1695"/>
                  </a:lnTo>
                  <a:lnTo>
                    <a:pt x="2642" y="1673"/>
                  </a:lnTo>
                  <a:lnTo>
                    <a:pt x="2710" y="1657"/>
                  </a:lnTo>
                  <a:lnTo>
                    <a:pt x="2780" y="1648"/>
                  </a:lnTo>
                  <a:lnTo>
                    <a:pt x="2851" y="1645"/>
                  </a:lnTo>
                  <a:lnTo>
                    <a:pt x="2888" y="1646"/>
                  </a:lnTo>
                  <a:lnTo>
                    <a:pt x="2923" y="1648"/>
                  </a:lnTo>
                  <a:lnTo>
                    <a:pt x="2932" y="1649"/>
                  </a:lnTo>
                  <a:lnTo>
                    <a:pt x="2940" y="1649"/>
                  </a:lnTo>
                  <a:lnTo>
                    <a:pt x="2974" y="1655"/>
                  </a:lnTo>
                  <a:lnTo>
                    <a:pt x="3008" y="1660"/>
                  </a:lnTo>
                  <a:lnTo>
                    <a:pt x="3012" y="1662"/>
                  </a:lnTo>
                  <a:lnTo>
                    <a:pt x="3016" y="1663"/>
                  </a:lnTo>
                  <a:lnTo>
                    <a:pt x="3076" y="1678"/>
                  </a:lnTo>
                  <a:lnTo>
                    <a:pt x="3084" y="1680"/>
                  </a:lnTo>
                  <a:lnTo>
                    <a:pt x="3092" y="1683"/>
                  </a:lnTo>
                  <a:lnTo>
                    <a:pt x="3124" y="1694"/>
                  </a:lnTo>
                  <a:lnTo>
                    <a:pt x="3155" y="1706"/>
                  </a:lnTo>
                  <a:lnTo>
                    <a:pt x="3160" y="1708"/>
                  </a:lnTo>
                  <a:lnTo>
                    <a:pt x="3166" y="1710"/>
                  </a:lnTo>
                  <a:lnTo>
                    <a:pt x="3219" y="1737"/>
                  </a:lnTo>
                  <a:lnTo>
                    <a:pt x="3225" y="1740"/>
                  </a:lnTo>
                  <a:lnTo>
                    <a:pt x="3231" y="1744"/>
                  </a:lnTo>
                  <a:lnTo>
                    <a:pt x="3259" y="1759"/>
                  </a:lnTo>
                  <a:lnTo>
                    <a:pt x="3287" y="1778"/>
                  </a:lnTo>
                  <a:lnTo>
                    <a:pt x="3294" y="1781"/>
                  </a:lnTo>
                  <a:lnTo>
                    <a:pt x="3299" y="1786"/>
                  </a:lnTo>
                  <a:lnTo>
                    <a:pt x="3347" y="1821"/>
                  </a:lnTo>
                  <a:lnTo>
                    <a:pt x="3351" y="1824"/>
                  </a:lnTo>
                  <a:lnTo>
                    <a:pt x="3354" y="1828"/>
                  </a:lnTo>
                  <a:lnTo>
                    <a:pt x="3380" y="1850"/>
                  </a:lnTo>
                  <a:lnTo>
                    <a:pt x="3404" y="1872"/>
                  </a:lnTo>
                  <a:lnTo>
                    <a:pt x="3415" y="1883"/>
                  </a:lnTo>
                  <a:lnTo>
                    <a:pt x="3457" y="1931"/>
                  </a:lnTo>
                  <a:lnTo>
                    <a:pt x="3460" y="1934"/>
                  </a:lnTo>
                  <a:lnTo>
                    <a:pt x="3481" y="1961"/>
                  </a:lnTo>
                  <a:lnTo>
                    <a:pt x="3501" y="1987"/>
                  </a:lnTo>
                  <a:lnTo>
                    <a:pt x="3505" y="1995"/>
                  </a:lnTo>
                  <a:lnTo>
                    <a:pt x="3510" y="2000"/>
                  </a:lnTo>
                  <a:lnTo>
                    <a:pt x="3514" y="2008"/>
                  </a:lnTo>
                  <a:lnTo>
                    <a:pt x="3519" y="2015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4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437"/>
                  </a:lnTo>
                  <a:lnTo>
                    <a:pt x="3637" y="2509"/>
                  </a:lnTo>
                  <a:lnTo>
                    <a:pt x="3627" y="2579"/>
                  </a:lnTo>
                  <a:lnTo>
                    <a:pt x="3611" y="2647"/>
                  </a:lnTo>
                  <a:lnTo>
                    <a:pt x="3590" y="2713"/>
                  </a:lnTo>
                  <a:lnTo>
                    <a:pt x="3564" y="2776"/>
                  </a:lnTo>
                  <a:lnTo>
                    <a:pt x="3532" y="2835"/>
                  </a:lnTo>
                  <a:lnTo>
                    <a:pt x="3496" y="2893"/>
                  </a:lnTo>
                  <a:lnTo>
                    <a:pt x="3455" y="2946"/>
                  </a:lnTo>
                  <a:lnTo>
                    <a:pt x="3408" y="2996"/>
                  </a:lnTo>
                  <a:lnTo>
                    <a:pt x="3359" y="3041"/>
                  </a:lnTo>
                  <a:lnTo>
                    <a:pt x="3306" y="3084"/>
                  </a:lnTo>
                  <a:lnTo>
                    <a:pt x="3250" y="3120"/>
                  </a:lnTo>
                  <a:lnTo>
                    <a:pt x="3189" y="3152"/>
                  </a:lnTo>
                  <a:lnTo>
                    <a:pt x="3126" y="3179"/>
                  </a:lnTo>
                  <a:lnTo>
                    <a:pt x="3061" y="3200"/>
                  </a:lnTo>
                  <a:lnTo>
                    <a:pt x="2993" y="3215"/>
                  </a:lnTo>
                  <a:lnTo>
                    <a:pt x="2923" y="3225"/>
                  </a:lnTo>
                  <a:lnTo>
                    <a:pt x="2851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/>
          <p:cNvGrpSpPr/>
          <p:nvPr/>
        </p:nvGrpSpPr>
        <p:grpSpPr>
          <a:xfrm>
            <a:off x="9076678" y="2708275"/>
            <a:ext cx="577850" cy="511175"/>
            <a:chOff x="9096375" y="2708275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1" name="Freeform 436"/>
            <p:cNvSpPr>
              <a:spLocks noEditPoints="1"/>
            </p:cNvSpPr>
            <p:nvPr/>
          </p:nvSpPr>
          <p:spPr bwMode="auto">
            <a:xfrm>
              <a:off x="9096375" y="2708275"/>
              <a:ext cx="577850" cy="511175"/>
            </a:xfrm>
            <a:custGeom>
              <a:avLst/>
              <a:gdLst>
                <a:gd name="T0" fmla="*/ 2653 w 3640"/>
                <a:gd name="T1" fmla="*/ 1797 h 3229"/>
                <a:gd name="T2" fmla="*/ 2427 w 3640"/>
                <a:gd name="T3" fmla="*/ 1920 h 3229"/>
                <a:gd name="T4" fmla="*/ 2265 w 3640"/>
                <a:gd name="T5" fmla="*/ 2118 h 3229"/>
                <a:gd name="T6" fmla="*/ 2187 w 3640"/>
                <a:gd name="T7" fmla="*/ 2368 h 3229"/>
                <a:gd name="T8" fmla="*/ 2214 w 3640"/>
                <a:gd name="T9" fmla="*/ 2635 h 3229"/>
                <a:gd name="T10" fmla="*/ 2336 w 3640"/>
                <a:gd name="T11" fmla="*/ 2862 h 3229"/>
                <a:gd name="T12" fmla="*/ 2534 w 3640"/>
                <a:gd name="T13" fmla="*/ 3026 h 3229"/>
                <a:gd name="T14" fmla="*/ 2783 w 3640"/>
                <a:gd name="T15" fmla="*/ 3103 h 3229"/>
                <a:gd name="T16" fmla="*/ 3050 w 3640"/>
                <a:gd name="T17" fmla="*/ 3077 h 3229"/>
                <a:gd name="T18" fmla="*/ 3276 w 3640"/>
                <a:gd name="T19" fmla="*/ 2953 h 3229"/>
                <a:gd name="T20" fmla="*/ 3438 w 3640"/>
                <a:gd name="T21" fmla="*/ 2756 h 3229"/>
                <a:gd name="T22" fmla="*/ 3515 w 3640"/>
                <a:gd name="T23" fmla="*/ 2505 h 3229"/>
                <a:gd name="T24" fmla="*/ 3489 w 3640"/>
                <a:gd name="T25" fmla="*/ 2237 h 3229"/>
                <a:gd name="T26" fmla="*/ 3366 w 3640"/>
                <a:gd name="T27" fmla="*/ 2010 h 3229"/>
                <a:gd name="T28" fmla="*/ 3169 w 3640"/>
                <a:gd name="T29" fmla="*/ 1848 h 3229"/>
                <a:gd name="T30" fmla="*/ 2920 w 3640"/>
                <a:gd name="T31" fmla="*/ 1770 h 3229"/>
                <a:gd name="T32" fmla="*/ 3519 w 3640"/>
                <a:gd name="T33" fmla="*/ 853 h 3229"/>
                <a:gd name="T34" fmla="*/ 121 w 3640"/>
                <a:gd name="T35" fmla="*/ 3107 h 3229"/>
                <a:gd name="T36" fmla="*/ 2411 w 3640"/>
                <a:gd name="T37" fmla="*/ 3092 h 3229"/>
                <a:gd name="T38" fmla="*/ 2347 w 3640"/>
                <a:gd name="T39" fmla="*/ 3045 h 3229"/>
                <a:gd name="T40" fmla="*/ 2245 w 3640"/>
                <a:gd name="T41" fmla="*/ 2942 h 3229"/>
                <a:gd name="T42" fmla="*/ 2198 w 3640"/>
                <a:gd name="T43" fmla="*/ 2880 h 3229"/>
                <a:gd name="T44" fmla="*/ 2158 w 3640"/>
                <a:gd name="T45" fmla="*/ 2812 h 3229"/>
                <a:gd name="T46" fmla="*/ 2123 w 3640"/>
                <a:gd name="T47" fmla="*/ 2741 h 3229"/>
                <a:gd name="T48" fmla="*/ 2096 w 3640"/>
                <a:gd name="T49" fmla="*/ 2664 h 3229"/>
                <a:gd name="T50" fmla="*/ 2066 w 3640"/>
                <a:gd name="T51" fmla="*/ 2509 h 3229"/>
                <a:gd name="T52" fmla="*/ 2075 w 3640"/>
                <a:gd name="T53" fmla="*/ 2294 h 3229"/>
                <a:gd name="T54" fmla="*/ 2171 w 3640"/>
                <a:gd name="T55" fmla="*/ 2037 h 3229"/>
                <a:gd name="T56" fmla="*/ 2343 w 3640"/>
                <a:gd name="T57" fmla="*/ 1831 h 3229"/>
                <a:gd name="T58" fmla="*/ 2577 w 3640"/>
                <a:gd name="T59" fmla="*/ 1695 h 3229"/>
                <a:gd name="T60" fmla="*/ 2851 w 3640"/>
                <a:gd name="T61" fmla="*/ 1645 h 3229"/>
                <a:gd name="T62" fmla="*/ 2940 w 3640"/>
                <a:gd name="T63" fmla="*/ 1649 h 3229"/>
                <a:gd name="T64" fmla="*/ 3076 w 3640"/>
                <a:gd name="T65" fmla="*/ 1678 h 3229"/>
                <a:gd name="T66" fmla="*/ 3166 w 3640"/>
                <a:gd name="T67" fmla="*/ 1710 h 3229"/>
                <a:gd name="T68" fmla="*/ 3259 w 3640"/>
                <a:gd name="T69" fmla="*/ 1759 h 3229"/>
                <a:gd name="T70" fmla="*/ 3347 w 3640"/>
                <a:gd name="T71" fmla="*/ 1821 h 3229"/>
                <a:gd name="T72" fmla="*/ 3409 w 3640"/>
                <a:gd name="T73" fmla="*/ 1878 h 3229"/>
                <a:gd name="T74" fmla="*/ 3460 w 3640"/>
                <a:gd name="T75" fmla="*/ 1934 h 3229"/>
                <a:gd name="T76" fmla="*/ 3510 w 3640"/>
                <a:gd name="T77" fmla="*/ 2002 h 3229"/>
                <a:gd name="T78" fmla="*/ 1881 w 3640"/>
                <a:gd name="T79" fmla="*/ 975 h 3229"/>
                <a:gd name="T80" fmla="*/ 1841 w 3640"/>
                <a:gd name="T81" fmla="*/ 958 h 3229"/>
                <a:gd name="T82" fmla="*/ 1243 w 3640"/>
                <a:gd name="T83" fmla="*/ 122 h 3229"/>
                <a:gd name="T84" fmla="*/ 1329 w 3640"/>
                <a:gd name="T85" fmla="*/ 34 h 3229"/>
                <a:gd name="T86" fmla="*/ 3637 w 3640"/>
                <a:gd name="T87" fmla="*/ 2509 h 3229"/>
                <a:gd name="T88" fmla="*/ 3564 w 3640"/>
                <a:gd name="T89" fmla="*/ 2776 h 3229"/>
                <a:gd name="T90" fmla="*/ 3408 w 3640"/>
                <a:gd name="T91" fmla="*/ 2996 h 3229"/>
                <a:gd name="T92" fmla="*/ 3189 w 3640"/>
                <a:gd name="T93" fmla="*/ 3152 h 3229"/>
                <a:gd name="T94" fmla="*/ 2923 w 3640"/>
                <a:gd name="T95" fmla="*/ 3225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40" h="3229">
                  <a:moveTo>
                    <a:pt x="2851" y="1767"/>
                  </a:moveTo>
                  <a:lnTo>
                    <a:pt x="2783" y="1770"/>
                  </a:lnTo>
                  <a:lnTo>
                    <a:pt x="2717" y="1780"/>
                  </a:lnTo>
                  <a:lnTo>
                    <a:pt x="2653" y="1797"/>
                  </a:lnTo>
                  <a:lnTo>
                    <a:pt x="2592" y="1819"/>
                  </a:lnTo>
                  <a:lnTo>
                    <a:pt x="2534" y="1848"/>
                  </a:lnTo>
                  <a:lnTo>
                    <a:pt x="2479" y="1881"/>
                  </a:lnTo>
                  <a:lnTo>
                    <a:pt x="2427" y="1920"/>
                  </a:lnTo>
                  <a:lnTo>
                    <a:pt x="2379" y="1963"/>
                  </a:lnTo>
                  <a:lnTo>
                    <a:pt x="2336" y="2010"/>
                  </a:lnTo>
                  <a:lnTo>
                    <a:pt x="2298" y="2062"/>
                  </a:lnTo>
                  <a:lnTo>
                    <a:pt x="2265" y="2118"/>
                  </a:lnTo>
                  <a:lnTo>
                    <a:pt x="2237" y="2175"/>
                  </a:lnTo>
                  <a:lnTo>
                    <a:pt x="2214" y="2237"/>
                  </a:lnTo>
                  <a:lnTo>
                    <a:pt x="2197" y="2302"/>
                  </a:lnTo>
                  <a:lnTo>
                    <a:pt x="2187" y="2368"/>
                  </a:lnTo>
                  <a:lnTo>
                    <a:pt x="2184" y="2437"/>
                  </a:lnTo>
                  <a:lnTo>
                    <a:pt x="2187" y="2505"/>
                  </a:lnTo>
                  <a:lnTo>
                    <a:pt x="2197" y="2572"/>
                  </a:lnTo>
                  <a:lnTo>
                    <a:pt x="2214" y="2635"/>
                  </a:lnTo>
                  <a:lnTo>
                    <a:pt x="2237" y="2697"/>
                  </a:lnTo>
                  <a:lnTo>
                    <a:pt x="2265" y="2756"/>
                  </a:lnTo>
                  <a:lnTo>
                    <a:pt x="2298" y="2811"/>
                  </a:lnTo>
                  <a:lnTo>
                    <a:pt x="2336" y="2862"/>
                  </a:lnTo>
                  <a:lnTo>
                    <a:pt x="2379" y="2910"/>
                  </a:lnTo>
                  <a:lnTo>
                    <a:pt x="2427" y="2953"/>
                  </a:lnTo>
                  <a:lnTo>
                    <a:pt x="2479" y="2992"/>
                  </a:lnTo>
                  <a:lnTo>
                    <a:pt x="2534" y="3026"/>
                  </a:lnTo>
                  <a:lnTo>
                    <a:pt x="2592" y="3054"/>
                  </a:lnTo>
                  <a:lnTo>
                    <a:pt x="2653" y="3077"/>
                  </a:lnTo>
                  <a:lnTo>
                    <a:pt x="2717" y="3093"/>
                  </a:lnTo>
                  <a:lnTo>
                    <a:pt x="2783" y="3103"/>
                  </a:lnTo>
                  <a:lnTo>
                    <a:pt x="2851" y="3107"/>
                  </a:lnTo>
                  <a:lnTo>
                    <a:pt x="2920" y="3103"/>
                  </a:lnTo>
                  <a:lnTo>
                    <a:pt x="2986" y="3093"/>
                  </a:lnTo>
                  <a:lnTo>
                    <a:pt x="3050" y="3077"/>
                  </a:lnTo>
                  <a:lnTo>
                    <a:pt x="3111" y="3054"/>
                  </a:lnTo>
                  <a:lnTo>
                    <a:pt x="3169" y="3026"/>
                  </a:lnTo>
                  <a:lnTo>
                    <a:pt x="3224" y="2992"/>
                  </a:lnTo>
                  <a:lnTo>
                    <a:pt x="3276" y="2953"/>
                  </a:lnTo>
                  <a:lnTo>
                    <a:pt x="3323" y="2910"/>
                  </a:lnTo>
                  <a:lnTo>
                    <a:pt x="3366" y="2862"/>
                  </a:lnTo>
                  <a:lnTo>
                    <a:pt x="3404" y="2811"/>
                  </a:lnTo>
                  <a:lnTo>
                    <a:pt x="3438" y="2756"/>
                  </a:lnTo>
                  <a:lnTo>
                    <a:pt x="3466" y="2697"/>
                  </a:lnTo>
                  <a:lnTo>
                    <a:pt x="3489" y="2635"/>
                  </a:lnTo>
                  <a:lnTo>
                    <a:pt x="3505" y="2572"/>
                  </a:lnTo>
                  <a:lnTo>
                    <a:pt x="3515" y="2505"/>
                  </a:lnTo>
                  <a:lnTo>
                    <a:pt x="3519" y="2437"/>
                  </a:lnTo>
                  <a:lnTo>
                    <a:pt x="3515" y="2368"/>
                  </a:lnTo>
                  <a:lnTo>
                    <a:pt x="3505" y="2302"/>
                  </a:lnTo>
                  <a:lnTo>
                    <a:pt x="3489" y="2237"/>
                  </a:lnTo>
                  <a:lnTo>
                    <a:pt x="3466" y="2175"/>
                  </a:lnTo>
                  <a:lnTo>
                    <a:pt x="3438" y="2118"/>
                  </a:lnTo>
                  <a:lnTo>
                    <a:pt x="3404" y="2062"/>
                  </a:lnTo>
                  <a:lnTo>
                    <a:pt x="3366" y="2010"/>
                  </a:lnTo>
                  <a:lnTo>
                    <a:pt x="3323" y="1963"/>
                  </a:lnTo>
                  <a:lnTo>
                    <a:pt x="3276" y="1920"/>
                  </a:lnTo>
                  <a:lnTo>
                    <a:pt x="3224" y="1881"/>
                  </a:lnTo>
                  <a:lnTo>
                    <a:pt x="3169" y="1848"/>
                  </a:lnTo>
                  <a:lnTo>
                    <a:pt x="3111" y="1819"/>
                  </a:lnTo>
                  <a:lnTo>
                    <a:pt x="3050" y="1797"/>
                  </a:lnTo>
                  <a:lnTo>
                    <a:pt x="2986" y="1780"/>
                  </a:lnTo>
                  <a:lnTo>
                    <a:pt x="2920" y="1770"/>
                  </a:lnTo>
                  <a:lnTo>
                    <a:pt x="2851" y="1767"/>
                  </a:lnTo>
                  <a:close/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121" y="122"/>
                  </a:moveTo>
                  <a:lnTo>
                    <a:pt x="121" y="3107"/>
                  </a:lnTo>
                  <a:lnTo>
                    <a:pt x="2431" y="3107"/>
                  </a:lnTo>
                  <a:lnTo>
                    <a:pt x="2424" y="3102"/>
                  </a:lnTo>
                  <a:lnTo>
                    <a:pt x="2417" y="3097"/>
                  </a:lnTo>
                  <a:lnTo>
                    <a:pt x="2411" y="3092"/>
                  </a:lnTo>
                  <a:lnTo>
                    <a:pt x="2405" y="3088"/>
                  </a:lnTo>
                  <a:lnTo>
                    <a:pt x="2351" y="3048"/>
                  </a:lnTo>
                  <a:lnTo>
                    <a:pt x="2349" y="3047"/>
                  </a:lnTo>
                  <a:lnTo>
                    <a:pt x="2347" y="3045"/>
                  </a:lnTo>
                  <a:lnTo>
                    <a:pt x="2300" y="3002"/>
                  </a:lnTo>
                  <a:lnTo>
                    <a:pt x="2290" y="2992"/>
                  </a:lnTo>
                  <a:lnTo>
                    <a:pt x="2267" y="2967"/>
                  </a:lnTo>
                  <a:lnTo>
                    <a:pt x="2245" y="2942"/>
                  </a:lnTo>
                  <a:lnTo>
                    <a:pt x="2241" y="2938"/>
                  </a:lnTo>
                  <a:lnTo>
                    <a:pt x="2239" y="2934"/>
                  </a:lnTo>
                  <a:lnTo>
                    <a:pt x="2203" y="2886"/>
                  </a:lnTo>
                  <a:lnTo>
                    <a:pt x="2198" y="2880"/>
                  </a:lnTo>
                  <a:lnTo>
                    <a:pt x="2195" y="2874"/>
                  </a:lnTo>
                  <a:lnTo>
                    <a:pt x="2177" y="2847"/>
                  </a:lnTo>
                  <a:lnTo>
                    <a:pt x="2161" y="2818"/>
                  </a:lnTo>
                  <a:lnTo>
                    <a:pt x="2158" y="2812"/>
                  </a:lnTo>
                  <a:lnTo>
                    <a:pt x="2154" y="2807"/>
                  </a:lnTo>
                  <a:lnTo>
                    <a:pt x="2128" y="2751"/>
                  </a:lnTo>
                  <a:lnTo>
                    <a:pt x="2126" y="2746"/>
                  </a:lnTo>
                  <a:lnTo>
                    <a:pt x="2123" y="2741"/>
                  </a:lnTo>
                  <a:lnTo>
                    <a:pt x="2111" y="2709"/>
                  </a:lnTo>
                  <a:lnTo>
                    <a:pt x="2100" y="2677"/>
                  </a:lnTo>
                  <a:lnTo>
                    <a:pt x="2098" y="2670"/>
                  </a:lnTo>
                  <a:lnTo>
                    <a:pt x="2096" y="2664"/>
                  </a:lnTo>
                  <a:lnTo>
                    <a:pt x="2080" y="2601"/>
                  </a:lnTo>
                  <a:lnTo>
                    <a:pt x="2078" y="2594"/>
                  </a:lnTo>
                  <a:lnTo>
                    <a:pt x="2068" y="2524"/>
                  </a:lnTo>
                  <a:lnTo>
                    <a:pt x="2066" y="2509"/>
                  </a:lnTo>
                  <a:lnTo>
                    <a:pt x="2064" y="2473"/>
                  </a:lnTo>
                  <a:lnTo>
                    <a:pt x="2063" y="2437"/>
                  </a:lnTo>
                  <a:lnTo>
                    <a:pt x="2066" y="2365"/>
                  </a:lnTo>
                  <a:lnTo>
                    <a:pt x="2075" y="2294"/>
                  </a:lnTo>
                  <a:lnTo>
                    <a:pt x="2091" y="2226"/>
                  </a:lnTo>
                  <a:lnTo>
                    <a:pt x="2112" y="2161"/>
                  </a:lnTo>
                  <a:lnTo>
                    <a:pt x="2139" y="2098"/>
                  </a:lnTo>
                  <a:lnTo>
                    <a:pt x="2171" y="2037"/>
                  </a:lnTo>
                  <a:lnTo>
                    <a:pt x="2207" y="1981"/>
                  </a:lnTo>
                  <a:lnTo>
                    <a:pt x="2248" y="1926"/>
                  </a:lnTo>
                  <a:lnTo>
                    <a:pt x="2294" y="1876"/>
                  </a:lnTo>
                  <a:lnTo>
                    <a:pt x="2343" y="1831"/>
                  </a:lnTo>
                  <a:lnTo>
                    <a:pt x="2397" y="1790"/>
                  </a:lnTo>
                  <a:lnTo>
                    <a:pt x="2453" y="1753"/>
                  </a:lnTo>
                  <a:lnTo>
                    <a:pt x="2514" y="1721"/>
                  </a:lnTo>
                  <a:lnTo>
                    <a:pt x="2577" y="1695"/>
                  </a:lnTo>
                  <a:lnTo>
                    <a:pt x="2642" y="1673"/>
                  </a:lnTo>
                  <a:lnTo>
                    <a:pt x="2710" y="1657"/>
                  </a:lnTo>
                  <a:lnTo>
                    <a:pt x="2780" y="1648"/>
                  </a:lnTo>
                  <a:lnTo>
                    <a:pt x="2851" y="1645"/>
                  </a:lnTo>
                  <a:lnTo>
                    <a:pt x="2851" y="1645"/>
                  </a:lnTo>
                  <a:lnTo>
                    <a:pt x="2923" y="1648"/>
                  </a:lnTo>
                  <a:lnTo>
                    <a:pt x="2931" y="1649"/>
                  </a:lnTo>
                  <a:lnTo>
                    <a:pt x="2940" y="1649"/>
                  </a:lnTo>
                  <a:lnTo>
                    <a:pt x="2974" y="1655"/>
                  </a:lnTo>
                  <a:lnTo>
                    <a:pt x="3008" y="1660"/>
                  </a:lnTo>
                  <a:lnTo>
                    <a:pt x="3016" y="1663"/>
                  </a:lnTo>
                  <a:lnTo>
                    <a:pt x="3076" y="1678"/>
                  </a:lnTo>
                  <a:lnTo>
                    <a:pt x="3092" y="1683"/>
                  </a:lnTo>
                  <a:lnTo>
                    <a:pt x="3155" y="1706"/>
                  </a:lnTo>
                  <a:lnTo>
                    <a:pt x="3160" y="1708"/>
                  </a:lnTo>
                  <a:lnTo>
                    <a:pt x="3166" y="1710"/>
                  </a:lnTo>
                  <a:lnTo>
                    <a:pt x="3219" y="1737"/>
                  </a:lnTo>
                  <a:lnTo>
                    <a:pt x="3225" y="1739"/>
                  </a:lnTo>
                  <a:lnTo>
                    <a:pt x="3231" y="1744"/>
                  </a:lnTo>
                  <a:lnTo>
                    <a:pt x="3259" y="1759"/>
                  </a:lnTo>
                  <a:lnTo>
                    <a:pt x="3287" y="1777"/>
                  </a:lnTo>
                  <a:lnTo>
                    <a:pt x="3294" y="1781"/>
                  </a:lnTo>
                  <a:lnTo>
                    <a:pt x="3299" y="1786"/>
                  </a:lnTo>
                  <a:lnTo>
                    <a:pt x="3347" y="1821"/>
                  </a:lnTo>
                  <a:lnTo>
                    <a:pt x="3355" y="1828"/>
                  </a:lnTo>
                  <a:lnTo>
                    <a:pt x="3380" y="1850"/>
                  </a:lnTo>
                  <a:lnTo>
                    <a:pt x="3404" y="1872"/>
                  </a:lnTo>
                  <a:lnTo>
                    <a:pt x="3409" y="1878"/>
                  </a:lnTo>
                  <a:lnTo>
                    <a:pt x="3415" y="1883"/>
                  </a:lnTo>
                  <a:lnTo>
                    <a:pt x="3456" y="1930"/>
                  </a:lnTo>
                  <a:lnTo>
                    <a:pt x="3458" y="1932"/>
                  </a:lnTo>
                  <a:lnTo>
                    <a:pt x="3460" y="1934"/>
                  </a:lnTo>
                  <a:lnTo>
                    <a:pt x="3481" y="1961"/>
                  </a:lnTo>
                  <a:lnTo>
                    <a:pt x="3500" y="1987"/>
                  </a:lnTo>
                  <a:lnTo>
                    <a:pt x="3504" y="1994"/>
                  </a:lnTo>
                  <a:lnTo>
                    <a:pt x="3510" y="2002"/>
                  </a:lnTo>
                  <a:lnTo>
                    <a:pt x="3514" y="2008"/>
                  </a:lnTo>
                  <a:lnTo>
                    <a:pt x="3519" y="2015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4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437"/>
                  </a:lnTo>
                  <a:lnTo>
                    <a:pt x="3637" y="2509"/>
                  </a:lnTo>
                  <a:lnTo>
                    <a:pt x="3627" y="2579"/>
                  </a:lnTo>
                  <a:lnTo>
                    <a:pt x="3611" y="2647"/>
                  </a:lnTo>
                  <a:lnTo>
                    <a:pt x="3590" y="2713"/>
                  </a:lnTo>
                  <a:lnTo>
                    <a:pt x="3564" y="2776"/>
                  </a:lnTo>
                  <a:lnTo>
                    <a:pt x="3532" y="2835"/>
                  </a:lnTo>
                  <a:lnTo>
                    <a:pt x="3496" y="2893"/>
                  </a:lnTo>
                  <a:lnTo>
                    <a:pt x="3455" y="2946"/>
                  </a:lnTo>
                  <a:lnTo>
                    <a:pt x="3408" y="2996"/>
                  </a:lnTo>
                  <a:lnTo>
                    <a:pt x="3359" y="3041"/>
                  </a:lnTo>
                  <a:lnTo>
                    <a:pt x="3306" y="3084"/>
                  </a:lnTo>
                  <a:lnTo>
                    <a:pt x="3250" y="3120"/>
                  </a:lnTo>
                  <a:lnTo>
                    <a:pt x="3189" y="3152"/>
                  </a:lnTo>
                  <a:lnTo>
                    <a:pt x="3126" y="3179"/>
                  </a:lnTo>
                  <a:lnTo>
                    <a:pt x="3061" y="3200"/>
                  </a:lnTo>
                  <a:lnTo>
                    <a:pt x="2993" y="3215"/>
                  </a:lnTo>
                  <a:lnTo>
                    <a:pt x="2923" y="3225"/>
                  </a:lnTo>
                  <a:lnTo>
                    <a:pt x="2851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437"/>
            <p:cNvSpPr>
              <a:spLocks/>
            </p:cNvSpPr>
            <p:nvPr/>
          </p:nvSpPr>
          <p:spPr bwMode="auto">
            <a:xfrm>
              <a:off x="9498013" y="3043238"/>
              <a:ext cx="101600" cy="101600"/>
            </a:xfrm>
            <a:custGeom>
              <a:avLst/>
              <a:gdLst>
                <a:gd name="T0" fmla="*/ 60 w 635"/>
                <a:gd name="T1" fmla="*/ 0 h 639"/>
                <a:gd name="T2" fmla="*/ 76 w 635"/>
                <a:gd name="T3" fmla="*/ 2 h 639"/>
                <a:gd name="T4" fmla="*/ 90 w 635"/>
                <a:gd name="T5" fmla="*/ 7 h 639"/>
                <a:gd name="T6" fmla="*/ 102 w 635"/>
                <a:gd name="T7" fmla="*/ 17 h 639"/>
                <a:gd name="T8" fmla="*/ 317 w 635"/>
                <a:gd name="T9" fmla="*/ 233 h 639"/>
                <a:gd name="T10" fmla="*/ 532 w 635"/>
                <a:gd name="T11" fmla="*/ 17 h 639"/>
                <a:gd name="T12" fmla="*/ 545 w 635"/>
                <a:gd name="T13" fmla="*/ 7 h 639"/>
                <a:gd name="T14" fmla="*/ 559 w 635"/>
                <a:gd name="T15" fmla="*/ 2 h 639"/>
                <a:gd name="T16" fmla="*/ 574 w 635"/>
                <a:gd name="T17" fmla="*/ 0 h 639"/>
                <a:gd name="T18" fmla="*/ 590 w 635"/>
                <a:gd name="T19" fmla="*/ 2 h 639"/>
                <a:gd name="T20" fmla="*/ 604 w 635"/>
                <a:gd name="T21" fmla="*/ 7 h 639"/>
                <a:gd name="T22" fmla="*/ 617 w 635"/>
                <a:gd name="T23" fmla="*/ 17 h 639"/>
                <a:gd name="T24" fmla="*/ 627 w 635"/>
                <a:gd name="T25" fmla="*/ 31 h 639"/>
                <a:gd name="T26" fmla="*/ 633 w 635"/>
                <a:gd name="T27" fmla="*/ 45 h 639"/>
                <a:gd name="T28" fmla="*/ 635 w 635"/>
                <a:gd name="T29" fmla="*/ 61 h 639"/>
                <a:gd name="T30" fmla="*/ 633 w 635"/>
                <a:gd name="T31" fmla="*/ 76 h 639"/>
                <a:gd name="T32" fmla="*/ 627 w 635"/>
                <a:gd name="T33" fmla="*/ 92 h 639"/>
                <a:gd name="T34" fmla="*/ 617 w 635"/>
                <a:gd name="T35" fmla="*/ 104 h 639"/>
                <a:gd name="T36" fmla="*/ 403 w 635"/>
                <a:gd name="T37" fmla="*/ 320 h 639"/>
                <a:gd name="T38" fmla="*/ 617 w 635"/>
                <a:gd name="T39" fmla="*/ 535 h 639"/>
                <a:gd name="T40" fmla="*/ 627 w 635"/>
                <a:gd name="T41" fmla="*/ 548 h 639"/>
                <a:gd name="T42" fmla="*/ 633 w 635"/>
                <a:gd name="T43" fmla="*/ 562 h 639"/>
                <a:gd name="T44" fmla="*/ 635 w 635"/>
                <a:gd name="T45" fmla="*/ 578 h 639"/>
                <a:gd name="T46" fmla="*/ 633 w 635"/>
                <a:gd name="T47" fmla="*/ 593 h 639"/>
                <a:gd name="T48" fmla="*/ 627 w 635"/>
                <a:gd name="T49" fmla="*/ 608 h 639"/>
                <a:gd name="T50" fmla="*/ 617 w 635"/>
                <a:gd name="T51" fmla="*/ 621 h 639"/>
                <a:gd name="T52" fmla="*/ 604 w 635"/>
                <a:gd name="T53" fmla="*/ 631 h 639"/>
                <a:gd name="T54" fmla="*/ 590 w 635"/>
                <a:gd name="T55" fmla="*/ 636 h 639"/>
                <a:gd name="T56" fmla="*/ 574 w 635"/>
                <a:gd name="T57" fmla="*/ 639 h 639"/>
                <a:gd name="T58" fmla="*/ 559 w 635"/>
                <a:gd name="T59" fmla="*/ 636 h 639"/>
                <a:gd name="T60" fmla="*/ 545 w 635"/>
                <a:gd name="T61" fmla="*/ 631 h 639"/>
                <a:gd name="T62" fmla="*/ 532 w 635"/>
                <a:gd name="T63" fmla="*/ 621 h 639"/>
                <a:gd name="T64" fmla="*/ 317 w 635"/>
                <a:gd name="T65" fmla="*/ 406 h 639"/>
                <a:gd name="T66" fmla="*/ 102 w 635"/>
                <a:gd name="T67" fmla="*/ 621 h 639"/>
                <a:gd name="T68" fmla="*/ 90 w 635"/>
                <a:gd name="T69" fmla="*/ 631 h 639"/>
                <a:gd name="T70" fmla="*/ 76 w 635"/>
                <a:gd name="T71" fmla="*/ 636 h 639"/>
                <a:gd name="T72" fmla="*/ 60 w 635"/>
                <a:gd name="T73" fmla="*/ 639 h 639"/>
                <a:gd name="T74" fmla="*/ 45 w 635"/>
                <a:gd name="T75" fmla="*/ 636 h 639"/>
                <a:gd name="T76" fmla="*/ 31 w 635"/>
                <a:gd name="T77" fmla="*/ 631 h 639"/>
                <a:gd name="T78" fmla="*/ 17 w 635"/>
                <a:gd name="T79" fmla="*/ 621 h 639"/>
                <a:gd name="T80" fmla="*/ 7 w 635"/>
                <a:gd name="T81" fmla="*/ 608 h 639"/>
                <a:gd name="T82" fmla="*/ 1 w 635"/>
                <a:gd name="T83" fmla="*/ 593 h 639"/>
                <a:gd name="T84" fmla="*/ 0 w 635"/>
                <a:gd name="T85" fmla="*/ 578 h 639"/>
                <a:gd name="T86" fmla="*/ 1 w 635"/>
                <a:gd name="T87" fmla="*/ 562 h 639"/>
                <a:gd name="T88" fmla="*/ 7 w 635"/>
                <a:gd name="T89" fmla="*/ 548 h 639"/>
                <a:gd name="T90" fmla="*/ 17 w 635"/>
                <a:gd name="T91" fmla="*/ 535 h 639"/>
                <a:gd name="T92" fmla="*/ 231 w 635"/>
                <a:gd name="T93" fmla="*/ 320 h 639"/>
                <a:gd name="T94" fmla="*/ 17 w 635"/>
                <a:gd name="T95" fmla="*/ 104 h 639"/>
                <a:gd name="T96" fmla="*/ 7 w 635"/>
                <a:gd name="T97" fmla="*/ 92 h 639"/>
                <a:gd name="T98" fmla="*/ 1 w 635"/>
                <a:gd name="T99" fmla="*/ 76 h 639"/>
                <a:gd name="T100" fmla="*/ 0 w 635"/>
                <a:gd name="T101" fmla="*/ 61 h 639"/>
                <a:gd name="T102" fmla="*/ 1 w 635"/>
                <a:gd name="T103" fmla="*/ 45 h 639"/>
                <a:gd name="T104" fmla="*/ 7 w 635"/>
                <a:gd name="T105" fmla="*/ 31 h 639"/>
                <a:gd name="T106" fmla="*/ 17 w 635"/>
                <a:gd name="T107" fmla="*/ 17 h 639"/>
                <a:gd name="T108" fmla="*/ 31 w 635"/>
                <a:gd name="T109" fmla="*/ 7 h 639"/>
                <a:gd name="T110" fmla="*/ 45 w 635"/>
                <a:gd name="T111" fmla="*/ 2 h 639"/>
                <a:gd name="T112" fmla="*/ 60 w 635"/>
                <a:gd name="T113" fmla="*/ 0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5" h="639">
                  <a:moveTo>
                    <a:pt x="60" y="0"/>
                  </a:moveTo>
                  <a:lnTo>
                    <a:pt x="76" y="2"/>
                  </a:lnTo>
                  <a:lnTo>
                    <a:pt x="90" y="7"/>
                  </a:lnTo>
                  <a:lnTo>
                    <a:pt x="102" y="17"/>
                  </a:lnTo>
                  <a:lnTo>
                    <a:pt x="317" y="233"/>
                  </a:lnTo>
                  <a:lnTo>
                    <a:pt x="532" y="17"/>
                  </a:lnTo>
                  <a:lnTo>
                    <a:pt x="545" y="7"/>
                  </a:lnTo>
                  <a:lnTo>
                    <a:pt x="559" y="2"/>
                  </a:lnTo>
                  <a:lnTo>
                    <a:pt x="574" y="0"/>
                  </a:lnTo>
                  <a:lnTo>
                    <a:pt x="590" y="2"/>
                  </a:lnTo>
                  <a:lnTo>
                    <a:pt x="604" y="7"/>
                  </a:lnTo>
                  <a:lnTo>
                    <a:pt x="617" y="17"/>
                  </a:lnTo>
                  <a:lnTo>
                    <a:pt x="627" y="31"/>
                  </a:lnTo>
                  <a:lnTo>
                    <a:pt x="633" y="45"/>
                  </a:lnTo>
                  <a:lnTo>
                    <a:pt x="635" y="61"/>
                  </a:lnTo>
                  <a:lnTo>
                    <a:pt x="633" y="76"/>
                  </a:lnTo>
                  <a:lnTo>
                    <a:pt x="627" y="92"/>
                  </a:lnTo>
                  <a:lnTo>
                    <a:pt x="617" y="104"/>
                  </a:lnTo>
                  <a:lnTo>
                    <a:pt x="403" y="320"/>
                  </a:lnTo>
                  <a:lnTo>
                    <a:pt x="617" y="535"/>
                  </a:lnTo>
                  <a:lnTo>
                    <a:pt x="627" y="548"/>
                  </a:lnTo>
                  <a:lnTo>
                    <a:pt x="633" y="562"/>
                  </a:lnTo>
                  <a:lnTo>
                    <a:pt x="635" y="578"/>
                  </a:lnTo>
                  <a:lnTo>
                    <a:pt x="633" y="593"/>
                  </a:lnTo>
                  <a:lnTo>
                    <a:pt x="627" y="608"/>
                  </a:lnTo>
                  <a:lnTo>
                    <a:pt x="617" y="621"/>
                  </a:lnTo>
                  <a:lnTo>
                    <a:pt x="604" y="631"/>
                  </a:lnTo>
                  <a:lnTo>
                    <a:pt x="590" y="636"/>
                  </a:lnTo>
                  <a:lnTo>
                    <a:pt x="574" y="639"/>
                  </a:lnTo>
                  <a:lnTo>
                    <a:pt x="559" y="636"/>
                  </a:lnTo>
                  <a:lnTo>
                    <a:pt x="545" y="631"/>
                  </a:lnTo>
                  <a:lnTo>
                    <a:pt x="532" y="621"/>
                  </a:lnTo>
                  <a:lnTo>
                    <a:pt x="317" y="406"/>
                  </a:lnTo>
                  <a:lnTo>
                    <a:pt x="102" y="621"/>
                  </a:lnTo>
                  <a:lnTo>
                    <a:pt x="90" y="631"/>
                  </a:lnTo>
                  <a:lnTo>
                    <a:pt x="76" y="636"/>
                  </a:lnTo>
                  <a:lnTo>
                    <a:pt x="60" y="639"/>
                  </a:lnTo>
                  <a:lnTo>
                    <a:pt x="45" y="636"/>
                  </a:lnTo>
                  <a:lnTo>
                    <a:pt x="31" y="631"/>
                  </a:lnTo>
                  <a:lnTo>
                    <a:pt x="17" y="621"/>
                  </a:lnTo>
                  <a:lnTo>
                    <a:pt x="7" y="608"/>
                  </a:lnTo>
                  <a:lnTo>
                    <a:pt x="1" y="593"/>
                  </a:lnTo>
                  <a:lnTo>
                    <a:pt x="0" y="578"/>
                  </a:lnTo>
                  <a:lnTo>
                    <a:pt x="1" y="562"/>
                  </a:lnTo>
                  <a:lnTo>
                    <a:pt x="7" y="548"/>
                  </a:lnTo>
                  <a:lnTo>
                    <a:pt x="17" y="535"/>
                  </a:lnTo>
                  <a:lnTo>
                    <a:pt x="231" y="320"/>
                  </a:lnTo>
                  <a:lnTo>
                    <a:pt x="17" y="104"/>
                  </a:lnTo>
                  <a:lnTo>
                    <a:pt x="7" y="92"/>
                  </a:lnTo>
                  <a:lnTo>
                    <a:pt x="1" y="76"/>
                  </a:lnTo>
                  <a:lnTo>
                    <a:pt x="0" y="61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9" name="Group 928"/>
          <p:cNvGrpSpPr/>
          <p:nvPr/>
        </p:nvGrpSpPr>
        <p:grpSpPr>
          <a:xfrm>
            <a:off x="8141184" y="2708275"/>
            <a:ext cx="577850" cy="511175"/>
            <a:chOff x="8169275" y="2708275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7" name="Freeform 442"/>
            <p:cNvSpPr>
              <a:spLocks noEditPoints="1"/>
            </p:cNvSpPr>
            <p:nvPr/>
          </p:nvSpPr>
          <p:spPr bwMode="auto">
            <a:xfrm>
              <a:off x="8169275" y="2708275"/>
              <a:ext cx="577850" cy="511175"/>
            </a:xfrm>
            <a:custGeom>
              <a:avLst/>
              <a:gdLst>
                <a:gd name="T0" fmla="*/ 2653 w 3640"/>
                <a:gd name="T1" fmla="*/ 1797 h 3229"/>
                <a:gd name="T2" fmla="*/ 2427 w 3640"/>
                <a:gd name="T3" fmla="*/ 1920 h 3229"/>
                <a:gd name="T4" fmla="*/ 2265 w 3640"/>
                <a:gd name="T5" fmla="*/ 2118 h 3229"/>
                <a:gd name="T6" fmla="*/ 2187 w 3640"/>
                <a:gd name="T7" fmla="*/ 2368 h 3229"/>
                <a:gd name="T8" fmla="*/ 2214 w 3640"/>
                <a:gd name="T9" fmla="*/ 2635 h 3229"/>
                <a:gd name="T10" fmla="*/ 2336 w 3640"/>
                <a:gd name="T11" fmla="*/ 2862 h 3229"/>
                <a:gd name="T12" fmla="*/ 2534 w 3640"/>
                <a:gd name="T13" fmla="*/ 3026 h 3229"/>
                <a:gd name="T14" fmla="*/ 2783 w 3640"/>
                <a:gd name="T15" fmla="*/ 3103 h 3229"/>
                <a:gd name="T16" fmla="*/ 3050 w 3640"/>
                <a:gd name="T17" fmla="*/ 3077 h 3229"/>
                <a:gd name="T18" fmla="*/ 3276 w 3640"/>
                <a:gd name="T19" fmla="*/ 2953 h 3229"/>
                <a:gd name="T20" fmla="*/ 3438 w 3640"/>
                <a:gd name="T21" fmla="*/ 2756 h 3229"/>
                <a:gd name="T22" fmla="*/ 3515 w 3640"/>
                <a:gd name="T23" fmla="*/ 2505 h 3229"/>
                <a:gd name="T24" fmla="*/ 3489 w 3640"/>
                <a:gd name="T25" fmla="*/ 2237 h 3229"/>
                <a:gd name="T26" fmla="*/ 3366 w 3640"/>
                <a:gd name="T27" fmla="*/ 2010 h 3229"/>
                <a:gd name="T28" fmla="*/ 3169 w 3640"/>
                <a:gd name="T29" fmla="*/ 1848 h 3229"/>
                <a:gd name="T30" fmla="*/ 2920 w 3640"/>
                <a:gd name="T31" fmla="*/ 1770 h 3229"/>
                <a:gd name="T32" fmla="*/ 3519 w 3640"/>
                <a:gd name="T33" fmla="*/ 853 h 3229"/>
                <a:gd name="T34" fmla="*/ 121 w 3640"/>
                <a:gd name="T35" fmla="*/ 3107 h 3229"/>
                <a:gd name="T36" fmla="*/ 2411 w 3640"/>
                <a:gd name="T37" fmla="*/ 3092 h 3229"/>
                <a:gd name="T38" fmla="*/ 2347 w 3640"/>
                <a:gd name="T39" fmla="*/ 3045 h 3229"/>
                <a:gd name="T40" fmla="*/ 2245 w 3640"/>
                <a:gd name="T41" fmla="*/ 2942 h 3229"/>
                <a:gd name="T42" fmla="*/ 2198 w 3640"/>
                <a:gd name="T43" fmla="*/ 2880 h 3229"/>
                <a:gd name="T44" fmla="*/ 2158 w 3640"/>
                <a:gd name="T45" fmla="*/ 2812 h 3229"/>
                <a:gd name="T46" fmla="*/ 2123 w 3640"/>
                <a:gd name="T47" fmla="*/ 2741 h 3229"/>
                <a:gd name="T48" fmla="*/ 2096 w 3640"/>
                <a:gd name="T49" fmla="*/ 2664 h 3229"/>
                <a:gd name="T50" fmla="*/ 2066 w 3640"/>
                <a:gd name="T51" fmla="*/ 2509 h 3229"/>
                <a:gd name="T52" fmla="*/ 2075 w 3640"/>
                <a:gd name="T53" fmla="*/ 2294 h 3229"/>
                <a:gd name="T54" fmla="*/ 2171 w 3640"/>
                <a:gd name="T55" fmla="*/ 2037 h 3229"/>
                <a:gd name="T56" fmla="*/ 2343 w 3640"/>
                <a:gd name="T57" fmla="*/ 1831 h 3229"/>
                <a:gd name="T58" fmla="*/ 2577 w 3640"/>
                <a:gd name="T59" fmla="*/ 1695 h 3229"/>
                <a:gd name="T60" fmla="*/ 2851 w 3640"/>
                <a:gd name="T61" fmla="*/ 1645 h 3229"/>
                <a:gd name="T62" fmla="*/ 2940 w 3640"/>
                <a:gd name="T63" fmla="*/ 1649 h 3229"/>
                <a:gd name="T64" fmla="*/ 3076 w 3640"/>
                <a:gd name="T65" fmla="*/ 1678 h 3229"/>
                <a:gd name="T66" fmla="*/ 3166 w 3640"/>
                <a:gd name="T67" fmla="*/ 1710 h 3229"/>
                <a:gd name="T68" fmla="*/ 3259 w 3640"/>
                <a:gd name="T69" fmla="*/ 1759 h 3229"/>
                <a:gd name="T70" fmla="*/ 3347 w 3640"/>
                <a:gd name="T71" fmla="*/ 1821 h 3229"/>
                <a:gd name="T72" fmla="*/ 3409 w 3640"/>
                <a:gd name="T73" fmla="*/ 1878 h 3229"/>
                <a:gd name="T74" fmla="*/ 3460 w 3640"/>
                <a:gd name="T75" fmla="*/ 1934 h 3229"/>
                <a:gd name="T76" fmla="*/ 3510 w 3640"/>
                <a:gd name="T77" fmla="*/ 2002 h 3229"/>
                <a:gd name="T78" fmla="*/ 1881 w 3640"/>
                <a:gd name="T79" fmla="*/ 975 h 3229"/>
                <a:gd name="T80" fmla="*/ 1841 w 3640"/>
                <a:gd name="T81" fmla="*/ 958 h 3229"/>
                <a:gd name="T82" fmla="*/ 1243 w 3640"/>
                <a:gd name="T83" fmla="*/ 122 h 3229"/>
                <a:gd name="T84" fmla="*/ 1329 w 3640"/>
                <a:gd name="T85" fmla="*/ 34 h 3229"/>
                <a:gd name="T86" fmla="*/ 3637 w 3640"/>
                <a:gd name="T87" fmla="*/ 2509 h 3229"/>
                <a:gd name="T88" fmla="*/ 3564 w 3640"/>
                <a:gd name="T89" fmla="*/ 2776 h 3229"/>
                <a:gd name="T90" fmla="*/ 3408 w 3640"/>
                <a:gd name="T91" fmla="*/ 2996 h 3229"/>
                <a:gd name="T92" fmla="*/ 3189 w 3640"/>
                <a:gd name="T93" fmla="*/ 3152 h 3229"/>
                <a:gd name="T94" fmla="*/ 2923 w 3640"/>
                <a:gd name="T95" fmla="*/ 3225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40" h="3229">
                  <a:moveTo>
                    <a:pt x="2851" y="1767"/>
                  </a:moveTo>
                  <a:lnTo>
                    <a:pt x="2783" y="1770"/>
                  </a:lnTo>
                  <a:lnTo>
                    <a:pt x="2717" y="1780"/>
                  </a:lnTo>
                  <a:lnTo>
                    <a:pt x="2653" y="1797"/>
                  </a:lnTo>
                  <a:lnTo>
                    <a:pt x="2592" y="1819"/>
                  </a:lnTo>
                  <a:lnTo>
                    <a:pt x="2534" y="1848"/>
                  </a:lnTo>
                  <a:lnTo>
                    <a:pt x="2479" y="1881"/>
                  </a:lnTo>
                  <a:lnTo>
                    <a:pt x="2427" y="1920"/>
                  </a:lnTo>
                  <a:lnTo>
                    <a:pt x="2379" y="1963"/>
                  </a:lnTo>
                  <a:lnTo>
                    <a:pt x="2336" y="2010"/>
                  </a:lnTo>
                  <a:lnTo>
                    <a:pt x="2298" y="2062"/>
                  </a:lnTo>
                  <a:lnTo>
                    <a:pt x="2265" y="2118"/>
                  </a:lnTo>
                  <a:lnTo>
                    <a:pt x="2237" y="2175"/>
                  </a:lnTo>
                  <a:lnTo>
                    <a:pt x="2214" y="2237"/>
                  </a:lnTo>
                  <a:lnTo>
                    <a:pt x="2197" y="2302"/>
                  </a:lnTo>
                  <a:lnTo>
                    <a:pt x="2187" y="2368"/>
                  </a:lnTo>
                  <a:lnTo>
                    <a:pt x="2184" y="2437"/>
                  </a:lnTo>
                  <a:lnTo>
                    <a:pt x="2187" y="2505"/>
                  </a:lnTo>
                  <a:lnTo>
                    <a:pt x="2197" y="2572"/>
                  </a:lnTo>
                  <a:lnTo>
                    <a:pt x="2214" y="2635"/>
                  </a:lnTo>
                  <a:lnTo>
                    <a:pt x="2237" y="2697"/>
                  </a:lnTo>
                  <a:lnTo>
                    <a:pt x="2265" y="2756"/>
                  </a:lnTo>
                  <a:lnTo>
                    <a:pt x="2298" y="2811"/>
                  </a:lnTo>
                  <a:lnTo>
                    <a:pt x="2336" y="2862"/>
                  </a:lnTo>
                  <a:lnTo>
                    <a:pt x="2379" y="2910"/>
                  </a:lnTo>
                  <a:lnTo>
                    <a:pt x="2427" y="2953"/>
                  </a:lnTo>
                  <a:lnTo>
                    <a:pt x="2479" y="2992"/>
                  </a:lnTo>
                  <a:lnTo>
                    <a:pt x="2534" y="3026"/>
                  </a:lnTo>
                  <a:lnTo>
                    <a:pt x="2592" y="3054"/>
                  </a:lnTo>
                  <a:lnTo>
                    <a:pt x="2653" y="3077"/>
                  </a:lnTo>
                  <a:lnTo>
                    <a:pt x="2717" y="3093"/>
                  </a:lnTo>
                  <a:lnTo>
                    <a:pt x="2783" y="3103"/>
                  </a:lnTo>
                  <a:lnTo>
                    <a:pt x="2851" y="3107"/>
                  </a:lnTo>
                  <a:lnTo>
                    <a:pt x="2920" y="3103"/>
                  </a:lnTo>
                  <a:lnTo>
                    <a:pt x="2986" y="3093"/>
                  </a:lnTo>
                  <a:lnTo>
                    <a:pt x="3050" y="3077"/>
                  </a:lnTo>
                  <a:lnTo>
                    <a:pt x="3111" y="3054"/>
                  </a:lnTo>
                  <a:lnTo>
                    <a:pt x="3169" y="3026"/>
                  </a:lnTo>
                  <a:lnTo>
                    <a:pt x="3224" y="2992"/>
                  </a:lnTo>
                  <a:lnTo>
                    <a:pt x="3276" y="2953"/>
                  </a:lnTo>
                  <a:lnTo>
                    <a:pt x="3323" y="2910"/>
                  </a:lnTo>
                  <a:lnTo>
                    <a:pt x="3366" y="2862"/>
                  </a:lnTo>
                  <a:lnTo>
                    <a:pt x="3404" y="2811"/>
                  </a:lnTo>
                  <a:lnTo>
                    <a:pt x="3438" y="2756"/>
                  </a:lnTo>
                  <a:lnTo>
                    <a:pt x="3466" y="2697"/>
                  </a:lnTo>
                  <a:lnTo>
                    <a:pt x="3489" y="2635"/>
                  </a:lnTo>
                  <a:lnTo>
                    <a:pt x="3505" y="2572"/>
                  </a:lnTo>
                  <a:lnTo>
                    <a:pt x="3515" y="2505"/>
                  </a:lnTo>
                  <a:lnTo>
                    <a:pt x="3519" y="2437"/>
                  </a:lnTo>
                  <a:lnTo>
                    <a:pt x="3515" y="2368"/>
                  </a:lnTo>
                  <a:lnTo>
                    <a:pt x="3505" y="2302"/>
                  </a:lnTo>
                  <a:lnTo>
                    <a:pt x="3489" y="2237"/>
                  </a:lnTo>
                  <a:lnTo>
                    <a:pt x="3466" y="2175"/>
                  </a:lnTo>
                  <a:lnTo>
                    <a:pt x="3438" y="2118"/>
                  </a:lnTo>
                  <a:lnTo>
                    <a:pt x="3404" y="2062"/>
                  </a:lnTo>
                  <a:lnTo>
                    <a:pt x="3366" y="2010"/>
                  </a:lnTo>
                  <a:lnTo>
                    <a:pt x="3323" y="1963"/>
                  </a:lnTo>
                  <a:lnTo>
                    <a:pt x="3276" y="1920"/>
                  </a:lnTo>
                  <a:lnTo>
                    <a:pt x="3224" y="1881"/>
                  </a:lnTo>
                  <a:lnTo>
                    <a:pt x="3169" y="1848"/>
                  </a:lnTo>
                  <a:lnTo>
                    <a:pt x="3111" y="1819"/>
                  </a:lnTo>
                  <a:lnTo>
                    <a:pt x="3050" y="1797"/>
                  </a:lnTo>
                  <a:lnTo>
                    <a:pt x="2986" y="1780"/>
                  </a:lnTo>
                  <a:lnTo>
                    <a:pt x="2920" y="1770"/>
                  </a:lnTo>
                  <a:lnTo>
                    <a:pt x="2851" y="1767"/>
                  </a:lnTo>
                  <a:close/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121" y="122"/>
                  </a:moveTo>
                  <a:lnTo>
                    <a:pt x="121" y="3107"/>
                  </a:lnTo>
                  <a:lnTo>
                    <a:pt x="2431" y="3107"/>
                  </a:lnTo>
                  <a:lnTo>
                    <a:pt x="2424" y="3102"/>
                  </a:lnTo>
                  <a:lnTo>
                    <a:pt x="2417" y="3097"/>
                  </a:lnTo>
                  <a:lnTo>
                    <a:pt x="2411" y="3092"/>
                  </a:lnTo>
                  <a:lnTo>
                    <a:pt x="2405" y="3088"/>
                  </a:lnTo>
                  <a:lnTo>
                    <a:pt x="2351" y="3048"/>
                  </a:lnTo>
                  <a:lnTo>
                    <a:pt x="2349" y="3047"/>
                  </a:lnTo>
                  <a:lnTo>
                    <a:pt x="2347" y="3045"/>
                  </a:lnTo>
                  <a:lnTo>
                    <a:pt x="2300" y="3002"/>
                  </a:lnTo>
                  <a:lnTo>
                    <a:pt x="2290" y="2992"/>
                  </a:lnTo>
                  <a:lnTo>
                    <a:pt x="2267" y="2967"/>
                  </a:lnTo>
                  <a:lnTo>
                    <a:pt x="2245" y="2942"/>
                  </a:lnTo>
                  <a:lnTo>
                    <a:pt x="2241" y="2938"/>
                  </a:lnTo>
                  <a:lnTo>
                    <a:pt x="2239" y="2934"/>
                  </a:lnTo>
                  <a:lnTo>
                    <a:pt x="2203" y="2886"/>
                  </a:lnTo>
                  <a:lnTo>
                    <a:pt x="2198" y="2880"/>
                  </a:lnTo>
                  <a:lnTo>
                    <a:pt x="2195" y="2874"/>
                  </a:lnTo>
                  <a:lnTo>
                    <a:pt x="2177" y="2847"/>
                  </a:lnTo>
                  <a:lnTo>
                    <a:pt x="2161" y="2818"/>
                  </a:lnTo>
                  <a:lnTo>
                    <a:pt x="2158" y="2812"/>
                  </a:lnTo>
                  <a:lnTo>
                    <a:pt x="2154" y="2807"/>
                  </a:lnTo>
                  <a:lnTo>
                    <a:pt x="2128" y="2751"/>
                  </a:lnTo>
                  <a:lnTo>
                    <a:pt x="2126" y="2746"/>
                  </a:lnTo>
                  <a:lnTo>
                    <a:pt x="2123" y="2741"/>
                  </a:lnTo>
                  <a:lnTo>
                    <a:pt x="2111" y="2709"/>
                  </a:lnTo>
                  <a:lnTo>
                    <a:pt x="2100" y="2677"/>
                  </a:lnTo>
                  <a:lnTo>
                    <a:pt x="2098" y="2670"/>
                  </a:lnTo>
                  <a:lnTo>
                    <a:pt x="2096" y="2664"/>
                  </a:lnTo>
                  <a:lnTo>
                    <a:pt x="2080" y="2601"/>
                  </a:lnTo>
                  <a:lnTo>
                    <a:pt x="2078" y="2594"/>
                  </a:lnTo>
                  <a:lnTo>
                    <a:pt x="2068" y="2524"/>
                  </a:lnTo>
                  <a:lnTo>
                    <a:pt x="2066" y="2509"/>
                  </a:lnTo>
                  <a:lnTo>
                    <a:pt x="2064" y="2473"/>
                  </a:lnTo>
                  <a:lnTo>
                    <a:pt x="2063" y="2437"/>
                  </a:lnTo>
                  <a:lnTo>
                    <a:pt x="2066" y="2365"/>
                  </a:lnTo>
                  <a:lnTo>
                    <a:pt x="2075" y="2294"/>
                  </a:lnTo>
                  <a:lnTo>
                    <a:pt x="2091" y="2226"/>
                  </a:lnTo>
                  <a:lnTo>
                    <a:pt x="2112" y="2161"/>
                  </a:lnTo>
                  <a:lnTo>
                    <a:pt x="2139" y="2098"/>
                  </a:lnTo>
                  <a:lnTo>
                    <a:pt x="2171" y="2037"/>
                  </a:lnTo>
                  <a:lnTo>
                    <a:pt x="2207" y="1981"/>
                  </a:lnTo>
                  <a:lnTo>
                    <a:pt x="2248" y="1926"/>
                  </a:lnTo>
                  <a:lnTo>
                    <a:pt x="2294" y="1876"/>
                  </a:lnTo>
                  <a:lnTo>
                    <a:pt x="2343" y="1831"/>
                  </a:lnTo>
                  <a:lnTo>
                    <a:pt x="2397" y="1790"/>
                  </a:lnTo>
                  <a:lnTo>
                    <a:pt x="2453" y="1753"/>
                  </a:lnTo>
                  <a:lnTo>
                    <a:pt x="2514" y="1721"/>
                  </a:lnTo>
                  <a:lnTo>
                    <a:pt x="2577" y="1695"/>
                  </a:lnTo>
                  <a:lnTo>
                    <a:pt x="2642" y="1673"/>
                  </a:lnTo>
                  <a:lnTo>
                    <a:pt x="2710" y="1657"/>
                  </a:lnTo>
                  <a:lnTo>
                    <a:pt x="2780" y="1648"/>
                  </a:lnTo>
                  <a:lnTo>
                    <a:pt x="2851" y="1645"/>
                  </a:lnTo>
                  <a:lnTo>
                    <a:pt x="2851" y="1645"/>
                  </a:lnTo>
                  <a:lnTo>
                    <a:pt x="2923" y="1648"/>
                  </a:lnTo>
                  <a:lnTo>
                    <a:pt x="2931" y="1649"/>
                  </a:lnTo>
                  <a:lnTo>
                    <a:pt x="2940" y="1649"/>
                  </a:lnTo>
                  <a:lnTo>
                    <a:pt x="2974" y="1655"/>
                  </a:lnTo>
                  <a:lnTo>
                    <a:pt x="3008" y="1660"/>
                  </a:lnTo>
                  <a:lnTo>
                    <a:pt x="3016" y="1663"/>
                  </a:lnTo>
                  <a:lnTo>
                    <a:pt x="3076" y="1678"/>
                  </a:lnTo>
                  <a:lnTo>
                    <a:pt x="3092" y="1683"/>
                  </a:lnTo>
                  <a:lnTo>
                    <a:pt x="3155" y="1706"/>
                  </a:lnTo>
                  <a:lnTo>
                    <a:pt x="3160" y="1708"/>
                  </a:lnTo>
                  <a:lnTo>
                    <a:pt x="3166" y="1710"/>
                  </a:lnTo>
                  <a:lnTo>
                    <a:pt x="3219" y="1737"/>
                  </a:lnTo>
                  <a:lnTo>
                    <a:pt x="3225" y="1739"/>
                  </a:lnTo>
                  <a:lnTo>
                    <a:pt x="3231" y="1744"/>
                  </a:lnTo>
                  <a:lnTo>
                    <a:pt x="3259" y="1759"/>
                  </a:lnTo>
                  <a:lnTo>
                    <a:pt x="3287" y="1777"/>
                  </a:lnTo>
                  <a:lnTo>
                    <a:pt x="3294" y="1781"/>
                  </a:lnTo>
                  <a:lnTo>
                    <a:pt x="3299" y="1786"/>
                  </a:lnTo>
                  <a:lnTo>
                    <a:pt x="3347" y="1821"/>
                  </a:lnTo>
                  <a:lnTo>
                    <a:pt x="3355" y="1828"/>
                  </a:lnTo>
                  <a:lnTo>
                    <a:pt x="3380" y="1850"/>
                  </a:lnTo>
                  <a:lnTo>
                    <a:pt x="3404" y="1872"/>
                  </a:lnTo>
                  <a:lnTo>
                    <a:pt x="3409" y="1878"/>
                  </a:lnTo>
                  <a:lnTo>
                    <a:pt x="3415" y="1883"/>
                  </a:lnTo>
                  <a:lnTo>
                    <a:pt x="3456" y="1930"/>
                  </a:lnTo>
                  <a:lnTo>
                    <a:pt x="3458" y="1932"/>
                  </a:lnTo>
                  <a:lnTo>
                    <a:pt x="3460" y="1934"/>
                  </a:lnTo>
                  <a:lnTo>
                    <a:pt x="3481" y="1961"/>
                  </a:lnTo>
                  <a:lnTo>
                    <a:pt x="3500" y="1987"/>
                  </a:lnTo>
                  <a:lnTo>
                    <a:pt x="3504" y="1994"/>
                  </a:lnTo>
                  <a:lnTo>
                    <a:pt x="3510" y="2002"/>
                  </a:lnTo>
                  <a:lnTo>
                    <a:pt x="3514" y="2008"/>
                  </a:lnTo>
                  <a:lnTo>
                    <a:pt x="3519" y="2015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4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437"/>
                  </a:lnTo>
                  <a:lnTo>
                    <a:pt x="3637" y="2509"/>
                  </a:lnTo>
                  <a:lnTo>
                    <a:pt x="3627" y="2579"/>
                  </a:lnTo>
                  <a:lnTo>
                    <a:pt x="3611" y="2647"/>
                  </a:lnTo>
                  <a:lnTo>
                    <a:pt x="3590" y="2713"/>
                  </a:lnTo>
                  <a:lnTo>
                    <a:pt x="3564" y="2776"/>
                  </a:lnTo>
                  <a:lnTo>
                    <a:pt x="3532" y="2835"/>
                  </a:lnTo>
                  <a:lnTo>
                    <a:pt x="3496" y="2893"/>
                  </a:lnTo>
                  <a:lnTo>
                    <a:pt x="3455" y="2946"/>
                  </a:lnTo>
                  <a:lnTo>
                    <a:pt x="3408" y="2996"/>
                  </a:lnTo>
                  <a:lnTo>
                    <a:pt x="3359" y="3041"/>
                  </a:lnTo>
                  <a:lnTo>
                    <a:pt x="3306" y="3084"/>
                  </a:lnTo>
                  <a:lnTo>
                    <a:pt x="3250" y="3120"/>
                  </a:lnTo>
                  <a:lnTo>
                    <a:pt x="3189" y="3152"/>
                  </a:lnTo>
                  <a:lnTo>
                    <a:pt x="3126" y="3179"/>
                  </a:lnTo>
                  <a:lnTo>
                    <a:pt x="3061" y="3200"/>
                  </a:lnTo>
                  <a:lnTo>
                    <a:pt x="2993" y="3215"/>
                  </a:lnTo>
                  <a:lnTo>
                    <a:pt x="2923" y="3225"/>
                  </a:lnTo>
                  <a:lnTo>
                    <a:pt x="2851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443"/>
            <p:cNvSpPr>
              <a:spLocks/>
            </p:cNvSpPr>
            <p:nvPr/>
          </p:nvSpPr>
          <p:spPr bwMode="auto">
            <a:xfrm>
              <a:off x="8555038" y="3084513"/>
              <a:ext cx="134938" cy="19050"/>
            </a:xfrm>
            <a:custGeom>
              <a:avLst/>
              <a:gdLst>
                <a:gd name="T0" fmla="*/ 60 w 849"/>
                <a:gd name="T1" fmla="*/ 0 h 122"/>
                <a:gd name="T2" fmla="*/ 788 w 849"/>
                <a:gd name="T3" fmla="*/ 0 h 122"/>
                <a:gd name="T4" fmla="*/ 807 w 849"/>
                <a:gd name="T5" fmla="*/ 2 h 122"/>
                <a:gd name="T6" fmla="*/ 824 w 849"/>
                <a:gd name="T7" fmla="*/ 11 h 122"/>
                <a:gd name="T8" fmla="*/ 837 w 849"/>
                <a:gd name="T9" fmla="*/ 24 h 122"/>
                <a:gd name="T10" fmla="*/ 846 w 849"/>
                <a:gd name="T11" fmla="*/ 41 h 122"/>
                <a:gd name="T12" fmla="*/ 849 w 849"/>
                <a:gd name="T13" fmla="*/ 61 h 122"/>
                <a:gd name="T14" fmla="*/ 846 w 849"/>
                <a:gd name="T15" fmla="*/ 80 h 122"/>
                <a:gd name="T16" fmla="*/ 837 w 849"/>
                <a:gd name="T17" fmla="*/ 96 h 122"/>
                <a:gd name="T18" fmla="*/ 824 w 849"/>
                <a:gd name="T19" fmla="*/ 109 h 122"/>
                <a:gd name="T20" fmla="*/ 807 w 849"/>
                <a:gd name="T21" fmla="*/ 118 h 122"/>
                <a:gd name="T22" fmla="*/ 788 w 849"/>
                <a:gd name="T23" fmla="*/ 122 h 122"/>
                <a:gd name="T24" fmla="*/ 60 w 849"/>
                <a:gd name="T25" fmla="*/ 122 h 122"/>
                <a:gd name="T26" fmla="*/ 42 w 849"/>
                <a:gd name="T27" fmla="*/ 118 h 122"/>
                <a:gd name="T28" fmla="*/ 25 w 849"/>
                <a:gd name="T29" fmla="*/ 109 h 122"/>
                <a:gd name="T30" fmla="*/ 12 w 849"/>
                <a:gd name="T31" fmla="*/ 96 h 122"/>
                <a:gd name="T32" fmla="*/ 3 w 849"/>
                <a:gd name="T33" fmla="*/ 80 h 122"/>
                <a:gd name="T34" fmla="*/ 0 w 849"/>
                <a:gd name="T35" fmla="*/ 61 h 122"/>
                <a:gd name="T36" fmla="*/ 3 w 849"/>
                <a:gd name="T37" fmla="*/ 41 h 122"/>
                <a:gd name="T38" fmla="*/ 12 w 849"/>
                <a:gd name="T39" fmla="*/ 24 h 122"/>
                <a:gd name="T40" fmla="*/ 25 w 849"/>
                <a:gd name="T41" fmla="*/ 11 h 122"/>
                <a:gd name="T42" fmla="*/ 42 w 849"/>
                <a:gd name="T43" fmla="*/ 2 h 122"/>
                <a:gd name="T44" fmla="*/ 60 w 84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9" h="122">
                  <a:moveTo>
                    <a:pt x="60" y="0"/>
                  </a:moveTo>
                  <a:lnTo>
                    <a:pt x="788" y="0"/>
                  </a:lnTo>
                  <a:lnTo>
                    <a:pt x="807" y="2"/>
                  </a:lnTo>
                  <a:lnTo>
                    <a:pt x="824" y="11"/>
                  </a:lnTo>
                  <a:lnTo>
                    <a:pt x="837" y="24"/>
                  </a:lnTo>
                  <a:lnTo>
                    <a:pt x="846" y="41"/>
                  </a:lnTo>
                  <a:lnTo>
                    <a:pt x="849" y="61"/>
                  </a:lnTo>
                  <a:lnTo>
                    <a:pt x="846" y="80"/>
                  </a:lnTo>
                  <a:lnTo>
                    <a:pt x="837" y="96"/>
                  </a:lnTo>
                  <a:lnTo>
                    <a:pt x="824" y="109"/>
                  </a:lnTo>
                  <a:lnTo>
                    <a:pt x="807" y="118"/>
                  </a:lnTo>
                  <a:lnTo>
                    <a:pt x="788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2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934"/>
          <p:cNvGrpSpPr/>
          <p:nvPr/>
        </p:nvGrpSpPr>
        <p:grpSpPr>
          <a:xfrm>
            <a:off x="7205690" y="2708275"/>
            <a:ext cx="577850" cy="511175"/>
            <a:chOff x="7229475" y="2708275"/>
            <a:chExt cx="577850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3" name="Freeform 448"/>
            <p:cNvSpPr>
              <a:spLocks/>
            </p:cNvSpPr>
            <p:nvPr/>
          </p:nvSpPr>
          <p:spPr bwMode="auto">
            <a:xfrm>
              <a:off x="7615238" y="3027363"/>
              <a:ext cx="134938" cy="134937"/>
            </a:xfrm>
            <a:custGeom>
              <a:avLst/>
              <a:gdLst>
                <a:gd name="T0" fmla="*/ 424 w 849"/>
                <a:gd name="T1" fmla="*/ 0 h 853"/>
                <a:gd name="T2" fmla="*/ 443 w 849"/>
                <a:gd name="T3" fmla="*/ 3 h 853"/>
                <a:gd name="T4" fmla="*/ 460 w 849"/>
                <a:gd name="T5" fmla="*/ 11 h 853"/>
                <a:gd name="T6" fmla="*/ 473 w 849"/>
                <a:gd name="T7" fmla="*/ 25 h 853"/>
                <a:gd name="T8" fmla="*/ 482 w 849"/>
                <a:gd name="T9" fmla="*/ 41 h 853"/>
                <a:gd name="T10" fmla="*/ 485 w 849"/>
                <a:gd name="T11" fmla="*/ 61 h 853"/>
                <a:gd name="T12" fmla="*/ 485 w 849"/>
                <a:gd name="T13" fmla="*/ 366 h 853"/>
                <a:gd name="T14" fmla="*/ 788 w 849"/>
                <a:gd name="T15" fmla="*/ 366 h 853"/>
                <a:gd name="T16" fmla="*/ 807 w 849"/>
                <a:gd name="T17" fmla="*/ 368 h 853"/>
                <a:gd name="T18" fmla="*/ 824 w 849"/>
                <a:gd name="T19" fmla="*/ 377 h 853"/>
                <a:gd name="T20" fmla="*/ 837 w 849"/>
                <a:gd name="T21" fmla="*/ 390 h 853"/>
                <a:gd name="T22" fmla="*/ 846 w 849"/>
                <a:gd name="T23" fmla="*/ 407 h 853"/>
                <a:gd name="T24" fmla="*/ 849 w 849"/>
                <a:gd name="T25" fmla="*/ 427 h 853"/>
                <a:gd name="T26" fmla="*/ 846 w 849"/>
                <a:gd name="T27" fmla="*/ 446 h 853"/>
                <a:gd name="T28" fmla="*/ 837 w 849"/>
                <a:gd name="T29" fmla="*/ 462 h 853"/>
                <a:gd name="T30" fmla="*/ 824 w 849"/>
                <a:gd name="T31" fmla="*/ 475 h 853"/>
                <a:gd name="T32" fmla="*/ 807 w 849"/>
                <a:gd name="T33" fmla="*/ 484 h 853"/>
                <a:gd name="T34" fmla="*/ 788 w 849"/>
                <a:gd name="T35" fmla="*/ 488 h 853"/>
                <a:gd name="T36" fmla="*/ 485 w 849"/>
                <a:gd name="T37" fmla="*/ 488 h 853"/>
                <a:gd name="T38" fmla="*/ 485 w 849"/>
                <a:gd name="T39" fmla="*/ 792 h 853"/>
                <a:gd name="T40" fmla="*/ 482 w 849"/>
                <a:gd name="T41" fmla="*/ 811 h 853"/>
                <a:gd name="T42" fmla="*/ 473 w 849"/>
                <a:gd name="T43" fmla="*/ 828 h 853"/>
                <a:gd name="T44" fmla="*/ 460 w 849"/>
                <a:gd name="T45" fmla="*/ 841 h 853"/>
                <a:gd name="T46" fmla="*/ 443 w 849"/>
                <a:gd name="T47" fmla="*/ 850 h 853"/>
                <a:gd name="T48" fmla="*/ 424 w 849"/>
                <a:gd name="T49" fmla="*/ 853 h 853"/>
                <a:gd name="T50" fmla="*/ 406 w 849"/>
                <a:gd name="T51" fmla="*/ 850 h 853"/>
                <a:gd name="T52" fmla="*/ 389 w 849"/>
                <a:gd name="T53" fmla="*/ 841 h 853"/>
                <a:gd name="T54" fmla="*/ 376 w 849"/>
                <a:gd name="T55" fmla="*/ 828 h 853"/>
                <a:gd name="T56" fmla="*/ 367 w 849"/>
                <a:gd name="T57" fmla="*/ 811 h 853"/>
                <a:gd name="T58" fmla="*/ 364 w 849"/>
                <a:gd name="T59" fmla="*/ 792 h 853"/>
                <a:gd name="T60" fmla="*/ 364 w 849"/>
                <a:gd name="T61" fmla="*/ 488 h 853"/>
                <a:gd name="T62" fmla="*/ 60 w 849"/>
                <a:gd name="T63" fmla="*/ 488 h 853"/>
                <a:gd name="T64" fmla="*/ 42 w 849"/>
                <a:gd name="T65" fmla="*/ 484 h 853"/>
                <a:gd name="T66" fmla="*/ 25 w 849"/>
                <a:gd name="T67" fmla="*/ 475 h 853"/>
                <a:gd name="T68" fmla="*/ 12 w 849"/>
                <a:gd name="T69" fmla="*/ 462 h 853"/>
                <a:gd name="T70" fmla="*/ 3 w 849"/>
                <a:gd name="T71" fmla="*/ 446 h 853"/>
                <a:gd name="T72" fmla="*/ 0 w 849"/>
                <a:gd name="T73" fmla="*/ 427 h 853"/>
                <a:gd name="T74" fmla="*/ 3 w 849"/>
                <a:gd name="T75" fmla="*/ 407 h 853"/>
                <a:gd name="T76" fmla="*/ 12 w 849"/>
                <a:gd name="T77" fmla="*/ 390 h 853"/>
                <a:gd name="T78" fmla="*/ 25 w 849"/>
                <a:gd name="T79" fmla="*/ 377 h 853"/>
                <a:gd name="T80" fmla="*/ 42 w 849"/>
                <a:gd name="T81" fmla="*/ 368 h 853"/>
                <a:gd name="T82" fmla="*/ 60 w 849"/>
                <a:gd name="T83" fmla="*/ 366 h 853"/>
                <a:gd name="T84" fmla="*/ 364 w 849"/>
                <a:gd name="T85" fmla="*/ 366 h 853"/>
                <a:gd name="T86" fmla="*/ 364 w 849"/>
                <a:gd name="T87" fmla="*/ 61 h 853"/>
                <a:gd name="T88" fmla="*/ 367 w 849"/>
                <a:gd name="T89" fmla="*/ 41 h 853"/>
                <a:gd name="T90" fmla="*/ 376 w 849"/>
                <a:gd name="T91" fmla="*/ 25 h 853"/>
                <a:gd name="T92" fmla="*/ 389 w 849"/>
                <a:gd name="T93" fmla="*/ 11 h 853"/>
                <a:gd name="T94" fmla="*/ 406 w 849"/>
                <a:gd name="T95" fmla="*/ 3 h 853"/>
                <a:gd name="T96" fmla="*/ 424 w 849"/>
                <a:gd name="T97" fmla="*/ 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9" h="853">
                  <a:moveTo>
                    <a:pt x="424" y="0"/>
                  </a:moveTo>
                  <a:lnTo>
                    <a:pt x="443" y="3"/>
                  </a:lnTo>
                  <a:lnTo>
                    <a:pt x="460" y="11"/>
                  </a:lnTo>
                  <a:lnTo>
                    <a:pt x="473" y="25"/>
                  </a:lnTo>
                  <a:lnTo>
                    <a:pt x="482" y="41"/>
                  </a:lnTo>
                  <a:lnTo>
                    <a:pt x="485" y="61"/>
                  </a:lnTo>
                  <a:lnTo>
                    <a:pt x="485" y="366"/>
                  </a:lnTo>
                  <a:lnTo>
                    <a:pt x="788" y="366"/>
                  </a:lnTo>
                  <a:lnTo>
                    <a:pt x="807" y="368"/>
                  </a:lnTo>
                  <a:lnTo>
                    <a:pt x="824" y="377"/>
                  </a:lnTo>
                  <a:lnTo>
                    <a:pt x="837" y="390"/>
                  </a:lnTo>
                  <a:lnTo>
                    <a:pt x="846" y="407"/>
                  </a:lnTo>
                  <a:lnTo>
                    <a:pt x="849" y="427"/>
                  </a:lnTo>
                  <a:lnTo>
                    <a:pt x="846" y="446"/>
                  </a:lnTo>
                  <a:lnTo>
                    <a:pt x="837" y="462"/>
                  </a:lnTo>
                  <a:lnTo>
                    <a:pt x="824" y="475"/>
                  </a:lnTo>
                  <a:lnTo>
                    <a:pt x="807" y="484"/>
                  </a:lnTo>
                  <a:lnTo>
                    <a:pt x="788" y="488"/>
                  </a:lnTo>
                  <a:lnTo>
                    <a:pt x="485" y="488"/>
                  </a:lnTo>
                  <a:lnTo>
                    <a:pt x="485" y="792"/>
                  </a:lnTo>
                  <a:lnTo>
                    <a:pt x="482" y="811"/>
                  </a:lnTo>
                  <a:lnTo>
                    <a:pt x="473" y="828"/>
                  </a:lnTo>
                  <a:lnTo>
                    <a:pt x="460" y="841"/>
                  </a:lnTo>
                  <a:lnTo>
                    <a:pt x="443" y="850"/>
                  </a:lnTo>
                  <a:lnTo>
                    <a:pt x="424" y="853"/>
                  </a:lnTo>
                  <a:lnTo>
                    <a:pt x="406" y="850"/>
                  </a:lnTo>
                  <a:lnTo>
                    <a:pt x="389" y="841"/>
                  </a:lnTo>
                  <a:lnTo>
                    <a:pt x="376" y="828"/>
                  </a:lnTo>
                  <a:lnTo>
                    <a:pt x="367" y="811"/>
                  </a:lnTo>
                  <a:lnTo>
                    <a:pt x="364" y="792"/>
                  </a:lnTo>
                  <a:lnTo>
                    <a:pt x="364" y="488"/>
                  </a:lnTo>
                  <a:lnTo>
                    <a:pt x="60" y="488"/>
                  </a:lnTo>
                  <a:lnTo>
                    <a:pt x="42" y="484"/>
                  </a:lnTo>
                  <a:lnTo>
                    <a:pt x="25" y="475"/>
                  </a:lnTo>
                  <a:lnTo>
                    <a:pt x="12" y="462"/>
                  </a:lnTo>
                  <a:lnTo>
                    <a:pt x="3" y="446"/>
                  </a:lnTo>
                  <a:lnTo>
                    <a:pt x="0" y="427"/>
                  </a:lnTo>
                  <a:lnTo>
                    <a:pt x="3" y="407"/>
                  </a:lnTo>
                  <a:lnTo>
                    <a:pt x="12" y="390"/>
                  </a:lnTo>
                  <a:lnTo>
                    <a:pt x="25" y="377"/>
                  </a:lnTo>
                  <a:lnTo>
                    <a:pt x="42" y="368"/>
                  </a:lnTo>
                  <a:lnTo>
                    <a:pt x="60" y="366"/>
                  </a:lnTo>
                  <a:lnTo>
                    <a:pt x="364" y="366"/>
                  </a:lnTo>
                  <a:lnTo>
                    <a:pt x="364" y="61"/>
                  </a:lnTo>
                  <a:lnTo>
                    <a:pt x="367" y="41"/>
                  </a:lnTo>
                  <a:lnTo>
                    <a:pt x="376" y="25"/>
                  </a:lnTo>
                  <a:lnTo>
                    <a:pt x="389" y="11"/>
                  </a:lnTo>
                  <a:lnTo>
                    <a:pt x="406" y="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449"/>
            <p:cNvSpPr>
              <a:spLocks noEditPoints="1"/>
            </p:cNvSpPr>
            <p:nvPr/>
          </p:nvSpPr>
          <p:spPr bwMode="auto">
            <a:xfrm>
              <a:off x="7229475" y="2708275"/>
              <a:ext cx="577850" cy="511175"/>
            </a:xfrm>
            <a:custGeom>
              <a:avLst/>
              <a:gdLst>
                <a:gd name="T0" fmla="*/ 2653 w 3640"/>
                <a:gd name="T1" fmla="*/ 1797 h 3229"/>
                <a:gd name="T2" fmla="*/ 2427 w 3640"/>
                <a:gd name="T3" fmla="*/ 1920 h 3229"/>
                <a:gd name="T4" fmla="*/ 2265 w 3640"/>
                <a:gd name="T5" fmla="*/ 2118 h 3229"/>
                <a:gd name="T6" fmla="*/ 2187 w 3640"/>
                <a:gd name="T7" fmla="*/ 2368 h 3229"/>
                <a:gd name="T8" fmla="*/ 2214 w 3640"/>
                <a:gd name="T9" fmla="*/ 2635 h 3229"/>
                <a:gd name="T10" fmla="*/ 2336 w 3640"/>
                <a:gd name="T11" fmla="*/ 2862 h 3229"/>
                <a:gd name="T12" fmla="*/ 2534 w 3640"/>
                <a:gd name="T13" fmla="*/ 3026 h 3229"/>
                <a:gd name="T14" fmla="*/ 2783 w 3640"/>
                <a:gd name="T15" fmla="*/ 3103 h 3229"/>
                <a:gd name="T16" fmla="*/ 3050 w 3640"/>
                <a:gd name="T17" fmla="*/ 3077 h 3229"/>
                <a:gd name="T18" fmla="*/ 3276 w 3640"/>
                <a:gd name="T19" fmla="*/ 2953 h 3229"/>
                <a:gd name="T20" fmla="*/ 3438 w 3640"/>
                <a:gd name="T21" fmla="*/ 2756 h 3229"/>
                <a:gd name="T22" fmla="*/ 3515 w 3640"/>
                <a:gd name="T23" fmla="*/ 2505 h 3229"/>
                <a:gd name="T24" fmla="*/ 3489 w 3640"/>
                <a:gd name="T25" fmla="*/ 2237 h 3229"/>
                <a:gd name="T26" fmla="*/ 3366 w 3640"/>
                <a:gd name="T27" fmla="*/ 2010 h 3229"/>
                <a:gd name="T28" fmla="*/ 3169 w 3640"/>
                <a:gd name="T29" fmla="*/ 1848 h 3229"/>
                <a:gd name="T30" fmla="*/ 2920 w 3640"/>
                <a:gd name="T31" fmla="*/ 1770 h 3229"/>
                <a:gd name="T32" fmla="*/ 3519 w 3640"/>
                <a:gd name="T33" fmla="*/ 853 h 3229"/>
                <a:gd name="T34" fmla="*/ 121 w 3640"/>
                <a:gd name="T35" fmla="*/ 3107 h 3229"/>
                <a:gd name="T36" fmla="*/ 2405 w 3640"/>
                <a:gd name="T37" fmla="*/ 3088 h 3229"/>
                <a:gd name="T38" fmla="*/ 2323 w 3640"/>
                <a:gd name="T39" fmla="*/ 3024 h 3229"/>
                <a:gd name="T40" fmla="*/ 2267 w 3640"/>
                <a:gd name="T41" fmla="*/ 2967 h 3229"/>
                <a:gd name="T42" fmla="*/ 2203 w 3640"/>
                <a:gd name="T43" fmla="*/ 2886 h 3229"/>
                <a:gd name="T44" fmla="*/ 2161 w 3640"/>
                <a:gd name="T45" fmla="*/ 2818 h 3229"/>
                <a:gd name="T46" fmla="*/ 2123 w 3640"/>
                <a:gd name="T47" fmla="*/ 2740 h 3229"/>
                <a:gd name="T48" fmla="*/ 2096 w 3640"/>
                <a:gd name="T49" fmla="*/ 2663 h 3229"/>
                <a:gd name="T50" fmla="*/ 2078 w 3640"/>
                <a:gd name="T51" fmla="*/ 2594 h 3229"/>
                <a:gd name="T52" fmla="*/ 2066 w 3640"/>
                <a:gd name="T53" fmla="*/ 2509 h 3229"/>
                <a:gd name="T54" fmla="*/ 2075 w 3640"/>
                <a:gd name="T55" fmla="*/ 2294 h 3229"/>
                <a:gd name="T56" fmla="*/ 2171 w 3640"/>
                <a:gd name="T57" fmla="*/ 2037 h 3229"/>
                <a:gd name="T58" fmla="*/ 2344 w 3640"/>
                <a:gd name="T59" fmla="*/ 1831 h 3229"/>
                <a:gd name="T60" fmla="*/ 2577 w 3640"/>
                <a:gd name="T61" fmla="*/ 1695 h 3229"/>
                <a:gd name="T62" fmla="*/ 2851 w 3640"/>
                <a:gd name="T63" fmla="*/ 1645 h 3229"/>
                <a:gd name="T64" fmla="*/ 2940 w 3640"/>
                <a:gd name="T65" fmla="*/ 1649 h 3229"/>
                <a:gd name="T66" fmla="*/ 3016 w 3640"/>
                <a:gd name="T67" fmla="*/ 1663 h 3229"/>
                <a:gd name="T68" fmla="*/ 3124 w 3640"/>
                <a:gd name="T69" fmla="*/ 1694 h 3229"/>
                <a:gd name="T70" fmla="*/ 3219 w 3640"/>
                <a:gd name="T71" fmla="*/ 1737 h 3229"/>
                <a:gd name="T72" fmla="*/ 3287 w 3640"/>
                <a:gd name="T73" fmla="*/ 1778 h 3229"/>
                <a:gd name="T74" fmla="*/ 3351 w 3640"/>
                <a:gd name="T75" fmla="*/ 1824 h 3229"/>
                <a:gd name="T76" fmla="*/ 3415 w 3640"/>
                <a:gd name="T77" fmla="*/ 1883 h 3229"/>
                <a:gd name="T78" fmla="*/ 3501 w 3640"/>
                <a:gd name="T79" fmla="*/ 1987 h 3229"/>
                <a:gd name="T80" fmla="*/ 3519 w 3640"/>
                <a:gd name="T81" fmla="*/ 2015 h 3229"/>
                <a:gd name="T82" fmla="*/ 1866 w 3640"/>
                <a:gd name="T83" fmla="*/ 971 h 3229"/>
                <a:gd name="T84" fmla="*/ 1546 w 3640"/>
                <a:gd name="T85" fmla="*/ 549 h 3229"/>
                <a:gd name="T86" fmla="*/ 0 w 3640"/>
                <a:gd name="T87" fmla="*/ 0 h 3229"/>
                <a:gd name="T88" fmla="*/ 3640 w 3640"/>
                <a:gd name="T89" fmla="*/ 427 h 3229"/>
                <a:gd name="T90" fmla="*/ 3611 w 3640"/>
                <a:gd name="T91" fmla="*/ 2647 h 3229"/>
                <a:gd name="T92" fmla="*/ 3496 w 3640"/>
                <a:gd name="T93" fmla="*/ 2893 h 3229"/>
                <a:gd name="T94" fmla="*/ 3306 w 3640"/>
                <a:gd name="T95" fmla="*/ 3084 h 3229"/>
                <a:gd name="T96" fmla="*/ 3061 w 3640"/>
                <a:gd name="T97" fmla="*/ 3200 h 3229"/>
                <a:gd name="T98" fmla="*/ 0 w 3640"/>
                <a:gd name="T99" fmla="*/ 3229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0" h="3229">
                  <a:moveTo>
                    <a:pt x="2851" y="1767"/>
                  </a:moveTo>
                  <a:lnTo>
                    <a:pt x="2783" y="1770"/>
                  </a:lnTo>
                  <a:lnTo>
                    <a:pt x="2717" y="1780"/>
                  </a:lnTo>
                  <a:lnTo>
                    <a:pt x="2653" y="1797"/>
                  </a:lnTo>
                  <a:lnTo>
                    <a:pt x="2592" y="1819"/>
                  </a:lnTo>
                  <a:lnTo>
                    <a:pt x="2534" y="1848"/>
                  </a:lnTo>
                  <a:lnTo>
                    <a:pt x="2479" y="1881"/>
                  </a:lnTo>
                  <a:lnTo>
                    <a:pt x="2427" y="1920"/>
                  </a:lnTo>
                  <a:lnTo>
                    <a:pt x="2379" y="1963"/>
                  </a:lnTo>
                  <a:lnTo>
                    <a:pt x="2336" y="2010"/>
                  </a:lnTo>
                  <a:lnTo>
                    <a:pt x="2298" y="2062"/>
                  </a:lnTo>
                  <a:lnTo>
                    <a:pt x="2265" y="2118"/>
                  </a:lnTo>
                  <a:lnTo>
                    <a:pt x="2237" y="2175"/>
                  </a:lnTo>
                  <a:lnTo>
                    <a:pt x="2214" y="2237"/>
                  </a:lnTo>
                  <a:lnTo>
                    <a:pt x="2197" y="2302"/>
                  </a:lnTo>
                  <a:lnTo>
                    <a:pt x="2187" y="2368"/>
                  </a:lnTo>
                  <a:lnTo>
                    <a:pt x="2184" y="2437"/>
                  </a:lnTo>
                  <a:lnTo>
                    <a:pt x="2187" y="2505"/>
                  </a:lnTo>
                  <a:lnTo>
                    <a:pt x="2197" y="2572"/>
                  </a:lnTo>
                  <a:lnTo>
                    <a:pt x="2214" y="2635"/>
                  </a:lnTo>
                  <a:lnTo>
                    <a:pt x="2237" y="2697"/>
                  </a:lnTo>
                  <a:lnTo>
                    <a:pt x="2265" y="2756"/>
                  </a:lnTo>
                  <a:lnTo>
                    <a:pt x="2298" y="2811"/>
                  </a:lnTo>
                  <a:lnTo>
                    <a:pt x="2336" y="2862"/>
                  </a:lnTo>
                  <a:lnTo>
                    <a:pt x="2379" y="2910"/>
                  </a:lnTo>
                  <a:lnTo>
                    <a:pt x="2427" y="2953"/>
                  </a:lnTo>
                  <a:lnTo>
                    <a:pt x="2479" y="2992"/>
                  </a:lnTo>
                  <a:lnTo>
                    <a:pt x="2534" y="3026"/>
                  </a:lnTo>
                  <a:lnTo>
                    <a:pt x="2592" y="3054"/>
                  </a:lnTo>
                  <a:lnTo>
                    <a:pt x="2653" y="3077"/>
                  </a:lnTo>
                  <a:lnTo>
                    <a:pt x="2717" y="3093"/>
                  </a:lnTo>
                  <a:lnTo>
                    <a:pt x="2783" y="3103"/>
                  </a:lnTo>
                  <a:lnTo>
                    <a:pt x="2851" y="3107"/>
                  </a:lnTo>
                  <a:lnTo>
                    <a:pt x="2920" y="3103"/>
                  </a:lnTo>
                  <a:lnTo>
                    <a:pt x="2986" y="3093"/>
                  </a:lnTo>
                  <a:lnTo>
                    <a:pt x="3050" y="3077"/>
                  </a:lnTo>
                  <a:lnTo>
                    <a:pt x="3111" y="3054"/>
                  </a:lnTo>
                  <a:lnTo>
                    <a:pt x="3169" y="3026"/>
                  </a:lnTo>
                  <a:lnTo>
                    <a:pt x="3224" y="2992"/>
                  </a:lnTo>
                  <a:lnTo>
                    <a:pt x="3276" y="2953"/>
                  </a:lnTo>
                  <a:lnTo>
                    <a:pt x="3323" y="2910"/>
                  </a:lnTo>
                  <a:lnTo>
                    <a:pt x="3366" y="2862"/>
                  </a:lnTo>
                  <a:lnTo>
                    <a:pt x="3404" y="2811"/>
                  </a:lnTo>
                  <a:lnTo>
                    <a:pt x="3438" y="2756"/>
                  </a:lnTo>
                  <a:lnTo>
                    <a:pt x="3466" y="2697"/>
                  </a:lnTo>
                  <a:lnTo>
                    <a:pt x="3489" y="2635"/>
                  </a:lnTo>
                  <a:lnTo>
                    <a:pt x="3505" y="2572"/>
                  </a:lnTo>
                  <a:lnTo>
                    <a:pt x="3515" y="2505"/>
                  </a:lnTo>
                  <a:lnTo>
                    <a:pt x="3519" y="2437"/>
                  </a:lnTo>
                  <a:lnTo>
                    <a:pt x="3515" y="2368"/>
                  </a:lnTo>
                  <a:lnTo>
                    <a:pt x="3505" y="2302"/>
                  </a:lnTo>
                  <a:lnTo>
                    <a:pt x="3489" y="2237"/>
                  </a:lnTo>
                  <a:lnTo>
                    <a:pt x="3466" y="2175"/>
                  </a:lnTo>
                  <a:lnTo>
                    <a:pt x="3438" y="2118"/>
                  </a:lnTo>
                  <a:lnTo>
                    <a:pt x="3404" y="2062"/>
                  </a:lnTo>
                  <a:lnTo>
                    <a:pt x="3366" y="2010"/>
                  </a:lnTo>
                  <a:lnTo>
                    <a:pt x="3323" y="1963"/>
                  </a:lnTo>
                  <a:lnTo>
                    <a:pt x="3276" y="1920"/>
                  </a:lnTo>
                  <a:lnTo>
                    <a:pt x="3224" y="1881"/>
                  </a:lnTo>
                  <a:lnTo>
                    <a:pt x="3169" y="1848"/>
                  </a:lnTo>
                  <a:lnTo>
                    <a:pt x="3111" y="1819"/>
                  </a:lnTo>
                  <a:lnTo>
                    <a:pt x="3050" y="1797"/>
                  </a:lnTo>
                  <a:lnTo>
                    <a:pt x="2986" y="1780"/>
                  </a:lnTo>
                  <a:lnTo>
                    <a:pt x="2920" y="1770"/>
                  </a:lnTo>
                  <a:lnTo>
                    <a:pt x="2851" y="1767"/>
                  </a:lnTo>
                  <a:close/>
                  <a:moveTo>
                    <a:pt x="1696" y="549"/>
                  </a:moveTo>
                  <a:lnTo>
                    <a:pt x="1914" y="853"/>
                  </a:lnTo>
                  <a:lnTo>
                    <a:pt x="3519" y="853"/>
                  </a:lnTo>
                  <a:lnTo>
                    <a:pt x="3519" y="549"/>
                  </a:lnTo>
                  <a:lnTo>
                    <a:pt x="1696" y="549"/>
                  </a:lnTo>
                  <a:close/>
                  <a:moveTo>
                    <a:pt x="121" y="122"/>
                  </a:moveTo>
                  <a:lnTo>
                    <a:pt x="121" y="3107"/>
                  </a:lnTo>
                  <a:lnTo>
                    <a:pt x="2431" y="3107"/>
                  </a:lnTo>
                  <a:lnTo>
                    <a:pt x="2424" y="3101"/>
                  </a:lnTo>
                  <a:lnTo>
                    <a:pt x="2418" y="3097"/>
                  </a:lnTo>
                  <a:lnTo>
                    <a:pt x="2405" y="3088"/>
                  </a:lnTo>
                  <a:lnTo>
                    <a:pt x="2351" y="3048"/>
                  </a:lnTo>
                  <a:lnTo>
                    <a:pt x="2348" y="3046"/>
                  </a:lnTo>
                  <a:lnTo>
                    <a:pt x="2347" y="3045"/>
                  </a:lnTo>
                  <a:lnTo>
                    <a:pt x="2323" y="3024"/>
                  </a:lnTo>
                  <a:lnTo>
                    <a:pt x="2301" y="3003"/>
                  </a:lnTo>
                  <a:lnTo>
                    <a:pt x="2295" y="2996"/>
                  </a:lnTo>
                  <a:lnTo>
                    <a:pt x="2289" y="2990"/>
                  </a:lnTo>
                  <a:lnTo>
                    <a:pt x="2267" y="2967"/>
                  </a:lnTo>
                  <a:lnTo>
                    <a:pt x="2245" y="2942"/>
                  </a:lnTo>
                  <a:lnTo>
                    <a:pt x="2241" y="2937"/>
                  </a:lnTo>
                  <a:lnTo>
                    <a:pt x="2238" y="2933"/>
                  </a:lnTo>
                  <a:lnTo>
                    <a:pt x="2203" y="2886"/>
                  </a:lnTo>
                  <a:lnTo>
                    <a:pt x="2199" y="2880"/>
                  </a:lnTo>
                  <a:lnTo>
                    <a:pt x="2195" y="2874"/>
                  </a:lnTo>
                  <a:lnTo>
                    <a:pt x="2177" y="2847"/>
                  </a:lnTo>
                  <a:lnTo>
                    <a:pt x="2161" y="2818"/>
                  </a:lnTo>
                  <a:lnTo>
                    <a:pt x="2154" y="2806"/>
                  </a:lnTo>
                  <a:lnTo>
                    <a:pt x="2129" y="2752"/>
                  </a:lnTo>
                  <a:lnTo>
                    <a:pt x="2126" y="2747"/>
                  </a:lnTo>
                  <a:lnTo>
                    <a:pt x="2123" y="2740"/>
                  </a:lnTo>
                  <a:lnTo>
                    <a:pt x="2111" y="2709"/>
                  </a:lnTo>
                  <a:lnTo>
                    <a:pt x="2100" y="2678"/>
                  </a:lnTo>
                  <a:lnTo>
                    <a:pt x="2098" y="2670"/>
                  </a:lnTo>
                  <a:lnTo>
                    <a:pt x="2096" y="2663"/>
                  </a:lnTo>
                  <a:lnTo>
                    <a:pt x="2087" y="2633"/>
                  </a:lnTo>
                  <a:lnTo>
                    <a:pt x="2080" y="2602"/>
                  </a:lnTo>
                  <a:lnTo>
                    <a:pt x="2079" y="2597"/>
                  </a:lnTo>
                  <a:lnTo>
                    <a:pt x="2078" y="2594"/>
                  </a:lnTo>
                  <a:lnTo>
                    <a:pt x="2073" y="2560"/>
                  </a:lnTo>
                  <a:lnTo>
                    <a:pt x="2068" y="2525"/>
                  </a:lnTo>
                  <a:lnTo>
                    <a:pt x="2067" y="2517"/>
                  </a:lnTo>
                  <a:lnTo>
                    <a:pt x="2066" y="2509"/>
                  </a:lnTo>
                  <a:lnTo>
                    <a:pt x="2064" y="2472"/>
                  </a:lnTo>
                  <a:lnTo>
                    <a:pt x="2063" y="2437"/>
                  </a:lnTo>
                  <a:lnTo>
                    <a:pt x="2066" y="2365"/>
                  </a:lnTo>
                  <a:lnTo>
                    <a:pt x="2075" y="2294"/>
                  </a:lnTo>
                  <a:lnTo>
                    <a:pt x="2091" y="2226"/>
                  </a:lnTo>
                  <a:lnTo>
                    <a:pt x="2112" y="2161"/>
                  </a:lnTo>
                  <a:lnTo>
                    <a:pt x="2139" y="2098"/>
                  </a:lnTo>
                  <a:lnTo>
                    <a:pt x="2171" y="2037"/>
                  </a:lnTo>
                  <a:lnTo>
                    <a:pt x="2207" y="1981"/>
                  </a:lnTo>
                  <a:lnTo>
                    <a:pt x="2248" y="1926"/>
                  </a:lnTo>
                  <a:lnTo>
                    <a:pt x="2294" y="1876"/>
                  </a:lnTo>
                  <a:lnTo>
                    <a:pt x="2344" y="1831"/>
                  </a:lnTo>
                  <a:lnTo>
                    <a:pt x="2397" y="1790"/>
                  </a:lnTo>
                  <a:lnTo>
                    <a:pt x="2453" y="1753"/>
                  </a:lnTo>
                  <a:lnTo>
                    <a:pt x="2514" y="1721"/>
                  </a:lnTo>
                  <a:lnTo>
                    <a:pt x="2577" y="1695"/>
                  </a:lnTo>
                  <a:lnTo>
                    <a:pt x="2642" y="1673"/>
                  </a:lnTo>
                  <a:lnTo>
                    <a:pt x="2710" y="1657"/>
                  </a:lnTo>
                  <a:lnTo>
                    <a:pt x="2780" y="1648"/>
                  </a:lnTo>
                  <a:lnTo>
                    <a:pt x="2851" y="1645"/>
                  </a:lnTo>
                  <a:lnTo>
                    <a:pt x="2888" y="1646"/>
                  </a:lnTo>
                  <a:lnTo>
                    <a:pt x="2923" y="1648"/>
                  </a:lnTo>
                  <a:lnTo>
                    <a:pt x="2932" y="1649"/>
                  </a:lnTo>
                  <a:lnTo>
                    <a:pt x="2940" y="1649"/>
                  </a:lnTo>
                  <a:lnTo>
                    <a:pt x="2974" y="1655"/>
                  </a:lnTo>
                  <a:lnTo>
                    <a:pt x="3008" y="1660"/>
                  </a:lnTo>
                  <a:lnTo>
                    <a:pt x="3012" y="1662"/>
                  </a:lnTo>
                  <a:lnTo>
                    <a:pt x="3016" y="1663"/>
                  </a:lnTo>
                  <a:lnTo>
                    <a:pt x="3076" y="1678"/>
                  </a:lnTo>
                  <a:lnTo>
                    <a:pt x="3084" y="1680"/>
                  </a:lnTo>
                  <a:lnTo>
                    <a:pt x="3092" y="1683"/>
                  </a:lnTo>
                  <a:lnTo>
                    <a:pt x="3124" y="1694"/>
                  </a:lnTo>
                  <a:lnTo>
                    <a:pt x="3155" y="1706"/>
                  </a:lnTo>
                  <a:lnTo>
                    <a:pt x="3160" y="1708"/>
                  </a:lnTo>
                  <a:lnTo>
                    <a:pt x="3166" y="1710"/>
                  </a:lnTo>
                  <a:lnTo>
                    <a:pt x="3219" y="1737"/>
                  </a:lnTo>
                  <a:lnTo>
                    <a:pt x="3225" y="1740"/>
                  </a:lnTo>
                  <a:lnTo>
                    <a:pt x="3231" y="1744"/>
                  </a:lnTo>
                  <a:lnTo>
                    <a:pt x="3259" y="1759"/>
                  </a:lnTo>
                  <a:lnTo>
                    <a:pt x="3287" y="1778"/>
                  </a:lnTo>
                  <a:lnTo>
                    <a:pt x="3294" y="1781"/>
                  </a:lnTo>
                  <a:lnTo>
                    <a:pt x="3299" y="1786"/>
                  </a:lnTo>
                  <a:lnTo>
                    <a:pt x="3347" y="1821"/>
                  </a:lnTo>
                  <a:lnTo>
                    <a:pt x="3351" y="1824"/>
                  </a:lnTo>
                  <a:lnTo>
                    <a:pt x="3354" y="1828"/>
                  </a:lnTo>
                  <a:lnTo>
                    <a:pt x="3380" y="1850"/>
                  </a:lnTo>
                  <a:lnTo>
                    <a:pt x="3404" y="1872"/>
                  </a:lnTo>
                  <a:lnTo>
                    <a:pt x="3415" y="1883"/>
                  </a:lnTo>
                  <a:lnTo>
                    <a:pt x="3457" y="1931"/>
                  </a:lnTo>
                  <a:lnTo>
                    <a:pt x="3460" y="1934"/>
                  </a:lnTo>
                  <a:lnTo>
                    <a:pt x="3481" y="1961"/>
                  </a:lnTo>
                  <a:lnTo>
                    <a:pt x="3501" y="1987"/>
                  </a:lnTo>
                  <a:lnTo>
                    <a:pt x="3505" y="1995"/>
                  </a:lnTo>
                  <a:lnTo>
                    <a:pt x="3510" y="2000"/>
                  </a:lnTo>
                  <a:lnTo>
                    <a:pt x="3514" y="2008"/>
                  </a:lnTo>
                  <a:lnTo>
                    <a:pt x="3519" y="2015"/>
                  </a:lnTo>
                  <a:lnTo>
                    <a:pt x="3519" y="975"/>
                  </a:lnTo>
                  <a:lnTo>
                    <a:pt x="1881" y="975"/>
                  </a:lnTo>
                  <a:lnTo>
                    <a:pt x="1881" y="973"/>
                  </a:lnTo>
                  <a:lnTo>
                    <a:pt x="1866" y="971"/>
                  </a:lnTo>
                  <a:lnTo>
                    <a:pt x="1853" y="966"/>
                  </a:lnTo>
                  <a:lnTo>
                    <a:pt x="1841" y="958"/>
                  </a:lnTo>
                  <a:lnTo>
                    <a:pt x="1831" y="947"/>
                  </a:lnTo>
                  <a:lnTo>
                    <a:pt x="1546" y="549"/>
                  </a:lnTo>
                  <a:lnTo>
                    <a:pt x="1546" y="549"/>
                  </a:lnTo>
                  <a:lnTo>
                    <a:pt x="1243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305" y="0"/>
                  </a:lnTo>
                  <a:lnTo>
                    <a:pt x="1329" y="34"/>
                  </a:lnTo>
                  <a:lnTo>
                    <a:pt x="1609" y="427"/>
                  </a:lnTo>
                  <a:lnTo>
                    <a:pt x="3640" y="427"/>
                  </a:lnTo>
                  <a:lnTo>
                    <a:pt x="3640" y="2437"/>
                  </a:lnTo>
                  <a:lnTo>
                    <a:pt x="3637" y="2509"/>
                  </a:lnTo>
                  <a:lnTo>
                    <a:pt x="3627" y="2579"/>
                  </a:lnTo>
                  <a:lnTo>
                    <a:pt x="3611" y="2647"/>
                  </a:lnTo>
                  <a:lnTo>
                    <a:pt x="3590" y="2713"/>
                  </a:lnTo>
                  <a:lnTo>
                    <a:pt x="3564" y="2776"/>
                  </a:lnTo>
                  <a:lnTo>
                    <a:pt x="3532" y="2835"/>
                  </a:lnTo>
                  <a:lnTo>
                    <a:pt x="3496" y="2893"/>
                  </a:lnTo>
                  <a:lnTo>
                    <a:pt x="3455" y="2946"/>
                  </a:lnTo>
                  <a:lnTo>
                    <a:pt x="3408" y="2996"/>
                  </a:lnTo>
                  <a:lnTo>
                    <a:pt x="3359" y="3041"/>
                  </a:lnTo>
                  <a:lnTo>
                    <a:pt x="3306" y="3084"/>
                  </a:lnTo>
                  <a:lnTo>
                    <a:pt x="3250" y="3120"/>
                  </a:lnTo>
                  <a:lnTo>
                    <a:pt x="3189" y="3152"/>
                  </a:lnTo>
                  <a:lnTo>
                    <a:pt x="3126" y="3179"/>
                  </a:lnTo>
                  <a:lnTo>
                    <a:pt x="3061" y="3200"/>
                  </a:lnTo>
                  <a:lnTo>
                    <a:pt x="2993" y="3215"/>
                  </a:lnTo>
                  <a:lnTo>
                    <a:pt x="2923" y="3225"/>
                  </a:lnTo>
                  <a:lnTo>
                    <a:pt x="2851" y="3229"/>
                  </a:lnTo>
                  <a:lnTo>
                    <a:pt x="0" y="32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6" name="Group 945"/>
          <p:cNvGrpSpPr/>
          <p:nvPr/>
        </p:nvGrpSpPr>
        <p:grpSpPr>
          <a:xfrm>
            <a:off x="6274959" y="2678113"/>
            <a:ext cx="568325" cy="576262"/>
            <a:chOff x="6327775" y="2678113"/>
            <a:chExt cx="568325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9" name="Freeform 454"/>
            <p:cNvSpPr>
              <a:spLocks/>
            </p:cNvSpPr>
            <p:nvPr/>
          </p:nvSpPr>
          <p:spPr bwMode="auto">
            <a:xfrm>
              <a:off x="6424613" y="2889250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455"/>
            <p:cNvSpPr>
              <a:spLocks/>
            </p:cNvSpPr>
            <p:nvPr/>
          </p:nvSpPr>
          <p:spPr bwMode="auto">
            <a:xfrm>
              <a:off x="6424613" y="2813050"/>
              <a:ext cx="114300" cy="19050"/>
            </a:xfrm>
            <a:custGeom>
              <a:avLst/>
              <a:gdLst>
                <a:gd name="T0" fmla="*/ 60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2 h 121"/>
                <a:gd name="T8" fmla="*/ 716 w 728"/>
                <a:gd name="T9" fmla="*/ 25 h 121"/>
                <a:gd name="T10" fmla="*/ 724 w 728"/>
                <a:gd name="T11" fmla="*/ 42 h 121"/>
                <a:gd name="T12" fmla="*/ 728 w 728"/>
                <a:gd name="T13" fmla="*/ 61 h 121"/>
                <a:gd name="T14" fmla="*/ 724 w 728"/>
                <a:gd name="T15" fmla="*/ 79 h 121"/>
                <a:gd name="T16" fmla="*/ 716 w 728"/>
                <a:gd name="T17" fmla="*/ 96 h 121"/>
                <a:gd name="T18" fmla="*/ 703 w 728"/>
                <a:gd name="T19" fmla="*/ 109 h 121"/>
                <a:gd name="T20" fmla="*/ 686 w 728"/>
                <a:gd name="T21" fmla="*/ 118 h 121"/>
                <a:gd name="T22" fmla="*/ 667 w 728"/>
                <a:gd name="T23" fmla="*/ 121 h 121"/>
                <a:gd name="T24" fmla="*/ 60 w 728"/>
                <a:gd name="T25" fmla="*/ 121 h 121"/>
                <a:gd name="T26" fmla="*/ 42 w 728"/>
                <a:gd name="T27" fmla="*/ 118 h 121"/>
                <a:gd name="T28" fmla="*/ 25 w 728"/>
                <a:gd name="T29" fmla="*/ 109 h 121"/>
                <a:gd name="T30" fmla="*/ 12 w 728"/>
                <a:gd name="T31" fmla="*/ 96 h 121"/>
                <a:gd name="T32" fmla="*/ 3 w 728"/>
                <a:gd name="T33" fmla="*/ 79 h 121"/>
                <a:gd name="T34" fmla="*/ 0 w 728"/>
                <a:gd name="T35" fmla="*/ 61 h 121"/>
                <a:gd name="T36" fmla="*/ 3 w 728"/>
                <a:gd name="T37" fmla="*/ 42 h 121"/>
                <a:gd name="T38" fmla="*/ 12 w 728"/>
                <a:gd name="T39" fmla="*/ 25 h 121"/>
                <a:gd name="T40" fmla="*/ 25 w 728"/>
                <a:gd name="T41" fmla="*/ 12 h 121"/>
                <a:gd name="T42" fmla="*/ 42 w 728"/>
                <a:gd name="T43" fmla="*/ 3 h 121"/>
                <a:gd name="T44" fmla="*/ 60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0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2"/>
                  </a:lnTo>
                  <a:lnTo>
                    <a:pt x="716" y="25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79"/>
                  </a:lnTo>
                  <a:lnTo>
                    <a:pt x="716" y="96"/>
                  </a:lnTo>
                  <a:lnTo>
                    <a:pt x="703" y="109"/>
                  </a:lnTo>
                  <a:lnTo>
                    <a:pt x="686" y="118"/>
                  </a:lnTo>
                  <a:lnTo>
                    <a:pt x="66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456"/>
            <p:cNvSpPr>
              <a:spLocks/>
            </p:cNvSpPr>
            <p:nvPr/>
          </p:nvSpPr>
          <p:spPr bwMode="auto">
            <a:xfrm>
              <a:off x="6424613" y="2967038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457"/>
            <p:cNvSpPr>
              <a:spLocks/>
            </p:cNvSpPr>
            <p:nvPr/>
          </p:nvSpPr>
          <p:spPr bwMode="auto">
            <a:xfrm>
              <a:off x="6424613" y="3043238"/>
              <a:ext cx="182563" cy="19050"/>
            </a:xfrm>
            <a:custGeom>
              <a:avLst/>
              <a:gdLst>
                <a:gd name="T0" fmla="*/ 60 w 1152"/>
                <a:gd name="T1" fmla="*/ 0 h 121"/>
                <a:gd name="T2" fmla="*/ 1092 w 1152"/>
                <a:gd name="T3" fmla="*/ 0 h 121"/>
                <a:gd name="T4" fmla="*/ 1110 w 1152"/>
                <a:gd name="T5" fmla="*/ 3 h 121"/>
                <a:gd name="T6" fmla="*/ 1127 w 1152"/>
                <a:gd name="T7" fmla="*/ 12 h 121"/>
                <a:gd name="T8" fmla="*/ 1140 w 1152"/>
                <a:gd name="T9" fmla="*/ 24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79 h 121"/>
                <a:gd name="T16" fmla="*/ 1140 w 1152"/>
                <a:gd name="T17" fmla="*/ 96 h 121"/>
                <a:gd name="T18" fmla="*/ 1127 w 1152"/>
                <a:gd name="T19" fmla="*/ 109 h 121"/>
                <a:gd name="T20" fmla="*/ 1110 w 1152"/>
                <a:gd name="T21" fmla="*/ 118 h 121"/>
                <a:gd name="T22" fmla="*/ 1092 w 1152"/>
                <a:gd name="T23" fmla="*/ 121 h 121"/>
                <a:gd name="T24" fmla="*/ 60 w 1152"/>
                <a:gd name="T25" fmla="*/ 121 h 121"/>
                <a:gd name="T26" fmla="*/ 42 w 1152"/>
                <a:gd name="T27" fmla="*/ 118 h 121"/>
                <a:gd name="T28" fmla="*/ 25 w 1152"/>
                <a:gd name="T29" fmla="*/ 109 h 121"/>
                <a:gd name="T30" fmla="*/ 12 w 1152"/>
                <a:gd name="T31" fmla="*/ 96 h 121"/>
                <a:gd name="T32" fmla="*/ 3 w 1152"/>
                <a:gd name="T33" fmla="*/ 79 h 121"/>
                <a:gd name="T34" fmla="*/ 0 w 1152"/>
                <a:gd name="T35" fmla="*/ 61 h 121"/>
                <a:gd name="T36" fmla="*/ 3 w 1152"/>
                <a:gd name="T37" fmla="*/ 42 h 121"/>
                <a:gd name="T38" fmla="*/ 12 w 1152"/>
                <a:gd name="T39" fmla="*/ 24 h 121"/>
                <a:gd name="T40" fmla="*/ 25 w 1152"/>
                <a:gd name="T41" fmla="*/ 12 h 121"/>
                <a:gd name="T42" fmla="*/ 42 w 1152"/>
                <a:gd name="T43" fmla="*/ 3 h 121"/>
                <a:gd name="T44" fmla="*/ 60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0" y="0"/>
                  </a:moveTo>
                  <a:lnTo>
                    <a:pt x="1092" y="0"/>
                  </a:lnTo>
                  <a:lnTo>
                    <a:pt x="1110" y="3"/>
                  </a:lnTo>
                  <a:lnTo>
                    <a:pt x="1127" y="12"/>
                  </a:lnTo>
                  <a:lnTo>
                    <a:pt x="1140" y="24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79"/>
                  </a:lnTo>
                  <a:lnTo>
                    <a:pt x="1140" y="96"/>
                  </a:lnTo>
                  <a:lnTo>
                    <a:pt x="1127" y="109"/>
                  </a:lnTo>
                  <a:lnTo>
                    <a:pt x="1110" y="118"/>
                  </a:lnTo>
                  <a:lnTo>
                    <a:pt x="1092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458"/>
            <p:cNvSpPr>
              <a:spLocks/>
            </p:cNvSpPr>
            <p:nvPr/>
          </p:nvSpPr>
          <p:spPr bwMode="auto">
            <a:xfrm>
              <a:off x="6424613" y="3119438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1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1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1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459"/>
            <p:cNvSpPr>
              <a:spLocks noEditPoints="1"/>
            </p:cNvSpPr>
            <p:nvPr/>
          </p:nvSpPr>
          <p:spPr bwMode="auto">
            <a:xfrm>
              <a:off x="6327775" y="2678113"/>
              <a:ext cx="452438" cy="576262"/>
            </a:xfrm>
            <a:custGeom>
              <a:avLst/>
              <a:gdLst>
                <a:gd name="T0" fmla="*/ 2002 w 2851"/>
                <a:gd name="T1" fmla="*/ 207 h 3630"/>
                <a:gd name="T2" fmla="*/ 2002 w 2851"/>
                <a:gd name="T3" fmla="*/ 847 h 3630"/>
                <a:gd name="T4" fmla="*/ 2644 w 2851"/>
                <a:gd name="T5" fmla="*/ 847 h 3630"/>
                <a:gd name="T6" fmla="*/ 2002 w 2851"/>
                <a:gd name="T7" fmla="*/ 207 h 3630"/>
                <a:gd name="T8" fmla="*/ 0 w 2851"/>
                <a:gd name="T9" fmla="*/ 0 h 3630"/>
                <a:gd name="T10" fmla="*/ 1967 w 2851"/>
                <a:gd name="T11" fmla="*/ 0 h 3630"/>
                <a:gd name="T12" fmla="*/ 2851 w 2851"/>
                <a:gd name="T13" fmla="*/ 882 h 3630"/>
                <a:gd name="T14" fmla="*/ 2851 w 2851"/>
                <a:gd name="T15" fmla="*/ 1876 h 3630"/>
                <a:gd name="T16" fmla="*/ 2730 w 2851"/>
                <a:gd name="T17" fmla="*/ 1876 h 3630"/>
                <a:gd name="T18" fmla="*/ 2730 w 2851"/>
                <a:gd name="T19" fmla="*/ 968 h 3630"/>
                <a:gd name="T20" fmla="*/ 1881 w 2851"/>
                <a:gd name="T21" fmla="*/ 968 h 3630"/>
                <a:gd name="T22" fmla="*/ 1881 w 2851"/>
                <a:gd name="T23" fmla="*/ 121 h 3630"/>
                <a:gd name="T24" fmla="*/ 121 w 2851"/>
                <a:gd name="T25" fmla="*/ 121 h 3630"/>
                <a:gd name="T26" fmla="*/ 121 w 2851"/>
                <a:gd name="T27" fmla="*/ 3509 h 3630"/>
                <a:gd name="T28" fmla="*/ 2245 w 2851"/>
                <a:gd name="T29" fmla="*/ 3509 h 3630"/>
                <a:gd name="T30" fmla="*/ 2245 w 2851"/>
                <a:gd name="T31" fmla="*/ 3630 h 3630"/>
                <a:gd name="T32" fmla="*/ 0 w 2851"/>
                <a:gd name="T33" fmla="*/ 3630 h 3630"/>
                <a:gd name="T34" fmla="*/ 0 w 2851"/>
                <a:gd name="T35" fmla="*/ 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30">
                  <a:moveTo>
                    <a:pt x="2002" y="207"/>
                  </a:moveTo>
                  <a:lnTo>
                    <a:pt x="2002" y="847"/>
                  </a:lnTo>
                  <a:lnTo>
                    <a:pt x="2644" y="847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2"/>
                  </a:lnTo>
                  <a:lnTo>
                    <a:pt x="2851" y="1876"/>
                  </a:lnTo>
                  <a:lnTo>
                    <a:pt x="2730" y="1876"/>
                  </a:lnTo>
                  <a:lnTo>
                    <a:pt x="2730" y="968"/>
                  </a:lnTo>
                  <a:lnTo>
                    <a:pt x="1881" y="968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09"/>
                  </a:lnTo>
                  <a:lnTo>
                    <a:pt x="2245" y="3509"/>
                  </a:lnTo>
                  <a:lnTo>
                    <a:pt x="2245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460"/>
            <p:cNvSpPr>
              <a:spLocks noEditPoints="1"/>
            </p:cNvSpPr>
            <p:nvPr/>
          </p:nvSpPr>
          <p:spPr bwMode="auto">
            <a:xfrm>
              <a:off x="6654800" y="3005138"/>
              <a:ext cx="241300" cy="249237"/>
            </a:xfrm>
            <a:custGeom>
              <a:avLst/>
              <a:gdLst>
                <a:gd name="T0" fmla="*/ 540 w 1517"/>
                <a:gd name="T1" fmla="*/ 133 h 1572"/>
                <a:gd name="T2" fmla="*/ 386 w 1517"/>
                <a:gd name="T3" fmla="*/ 194 h 1572"/>
                <a:gd name="T4" fmla="*/ 259 w 1517"/>
                <a:gd name="T5" fmla="*/ 297 h 1572"/>
                <a:gd name="T6" fmla="*/ 168 w 1517"/>
                <a:gd name="T7" fmla="*/ 433 h 1572"/>
                <a:gd name="T8" fmla="*/ 124 w 1517"/>
                <a:gd name="T9" fmla="*/ 595 h 1572"/>
                <a:gd name="T10" fmla="*/ 133 w 1517"/>
                <a:gd name="T11" fmla="*/ 767 h 1572"/>
                <a:gd name="T12" fmla="*/ 194 w 1517"/>
                <a:gd name="T13" fmla="*/ 922 h 1572"/>
                <a:gd name="T14" fmla="*/ 297 w 1517"/>
                <a:gd name="T15" fmla="*/ 1048 h 1572"/>
                <a:gd name="T16" fmla="*/ 434 w 1517"/>
                <a:gd name="T17" fmla="*/ 1139 h 1572"/>
                <a:gd name="T18" fmla="*/ 596 w 1517"/>
                <a:gd name="T19" fmla="*/ 1183 h 1572"/>
                <a:gd name="T20" fmla="*/ 768 w 1517"/>
                <a:gd name="T21" fmla="*/ 1173 h 1572"/>
                <a:gd name="T22" fmla="*/ 924 w 1517"/>
                <a:gd name="T23" fmla="*/ 1113 h 1572"/>
                <a:gd name="T24" fmla="*/ 1051 w 1517"/>
                <a:gd name="T25" fmla="*/ 1010 h 1572"/>
                <a:gd name="T26" fmla="*/ 1141 w 1517"/>
                <a:gd name="T27" fmla="*/ 872 h 1572"/>
                <a:gd name="T28" fmla="*/ 1185 w 1517"/>
                <a:gd name="T29" fmla="*/ 711 h 1572"/>
                <a:gd name="T30" fmla="*/ 1175 w 1517"/>
                <a:gd name="T31" fmla="*/ 539 h 1572"/>
                <a:gd name="T32" fmla="*/ 1116 w 1517"/>
                <a:gd name="T33" fmla="*/ 385 h 1572"/>
                <a:gd name="T34" fmla="*/ 1012 w 1517"/>
                <a:gd name="T35" fmla="*/ 259 h 1572"/>
                <a:gd name="T36" fmla="*/ 874 w 1517"/>
                <a:gd name="T37" fmla="*/ 168 h 1572"/>
                <a:gd name="T38" fmla="*/ 712 w 1517"/>
                <a:gd name="T39" fmla="*/ 124 h 1572"/>
                <a:gd name="T40" fmla="*/ 721 w 1517"/>
                <a:gd name="T41" fmla="*/ 3 h 1572"/>
                <a:gd name="T42" fmla="*/ 910 w 1517"/>
                <a:gd name="T43" fmla="*/ 52 h 1572"/>
                <a:gd name="T44" fmla="*/ 1071 w 1517"/>
                <a:gd name="T45" fmla="*/ 150 h 1572"/>
                <a:gd name="T46" fmla="*/ 1198 w 1517"/>
                <a:gd name="T47" fmla="*/ 288 h 1572"/>
                <a:gd name="T48" fmla="*/ 1280 w 1517"/>
                <a:gd name="T49" fmla="*/ 459 h 1572"/>
                <a:gd name="T50" fmla="*/ 1310 w 1517"/>
                <a:gd name="T51" fmla="*/ 653 h 1572"/>
                <a:gd name="T52" fmla="*/ 1284 w 1517"/>
                <a:gd name="T53" fmla="*/ 836 h 1572"/>
                <a:gd name="T54" fmla="*/ 1210 w 1517"/>
                <a:gd name="T55" fmla="*/ 998 h 1572"/>
                <a:gd name="T56" fmla="*/ 1501 w 1517"/>
                <a:gd name="T57" fmla="*/ 1470 h 1572"/>
                <a:gd name="T58" fmla="*/ 1517 w 1517"/>
                <a:gd name="T59" fmla="*/ 1513 h 1572"/>
                <a:gd name="T60" fmla="*/ 1499 w 1517"/>
                <a:gd name="T61" fmla="*/ 1555 h 1572"/>
                <a:gd name="T62" fmla="*/ 1457 w 1517"/>
                <a:gd name="T63" fmla="*/ 1572 h 1572"/>
                <a:gd name="T64" fmla="*/ 1413 w 1517"/>
                <a:gd name="T65" fmla="*/ 1553 h 1572"/>
                <a:gd name="T66" fmla="*/ 948 w 1517"/>
                <a:gd name="T67" fmla="*/ 1236 h 1572"/>
                <a:gd name="T68" fmla="*/ 778 w 1517"/>
                <a:gd name="T69" fmla="*/ 1295 h 1572"/>
                <a:gd name="T70" fmla="*/ 588 w 1517"/>
                <a:gd name="T71" fmla="*/ 1302 h 1572"/>
                <a:gd name="T72" fmla="*/ 400 w 1517"/>
                <a:gd name="T73" fmla="*/ 1255 h 1572"/>
                <a:gd name="T74" fmla="*/ 238 w 1517"/>
                <a:gd name="T75" fmla="*/ 1157 h 1572"/>
                <a:gd name="T76" fmla="*/ 111 w 1517"/>
                <a:gd name="T77" fmla="*/ 1018 h 1572"/>
                <a:gd name="T78" fmla="*/ 29 w 1517"/>
                <a:gd name="T79" fmla="*/ 847 h 1572"/>
                <a:gd name="T80" fmla="*/ 0 w 1517"/>
                <a:gd name="T81" fmla="*/ 653 h 1572"/>
                <a:gd name="T82" fmla="*/ 29 w 1517"/>
                <a:gd name="T83" fmla="*/ 459 h 1572"/>
                <a:gd name="T84" fmla="*/ 111 w 1517"/>
                <a:gd name="T85" fmla="*/ 288 h 1572"/>
                <a:gd name="T86" fmla="*/ 238 w 1517"/>
                <a:gd name="T87" fmla="*/ 150 h 1572"/>
                <a:gd name="T88" fmla="*/ 400 w 1517"/>
                <a:gd name="T89" fmla="*/ 52 h 1572"/>
                <a:gd name="T90" fmla="*/ 588 w 1517"/>
                <a:gd name="T91" fmla="*/ 3 h 1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7" h="1572">
                  <a:moveTo>
                    <a:pt x="655" y="121"/>
                  </a:moveTo>
                  <a:lnTo>
                    <a:pt x="596" y="124"/>
                  </a:lnTo>
                  <a:lnTo>
                    <a:pt x="540" y="133"/>
                  </a:lnTo>
                  <a:lnTo>
                    <a:pt x="486" y="149"/>
                  </a:lnTo>
                  <a:lnTo>
                    <a:pt x="434" y="168"/>
                  </a:lnTo>
                  <a:lnTo>
                    <a:pt x="386" y="194"/>
                  </a:lnTo>
                  <a:lnTo>
                    <a:pt x="339" y="224"/>
                  </a:lnTo>
                  <a:lnTo>
                    <a:pt x="297" y="259"/>
                  </a:lnTo>
                  <a:lnTo>
                    <a:pt x="259" y="297"/>
                  </a:lnTo>
                  <a:lnTo>
                    <a:pt x="225" y="339"/>
                  </a:lnTo>
                  <a:lnTo>
                    <a:pt x="194" y="385"/>
                  </a:lnTo>
                  <a:lnTo>
                    <a:pt x="168" y="433"/>
                  </a:lnTo>
                  <a:lnTo>
                    <a:pt x="149" y="485"/>
                  </a:lnTo>
                  <a:lnTo>
                    <a:pt x="133" y="539"/>
                  </a:lnTo>
                  <a:lnTo>
                    <a:pt x="124" y="595"/>
                  </a:lnTo>
                  <a:lnTo>
                    <a:pt x="121" y="653"/>
                  </a:lnTo>
                  <a:lnTo>
                    <a:pt x="124" y="711"/>
                  </a:lnTo>
                  <a:lnTo>
                    <a:pt x="133" y="767"/>
                  </a:lnTo>
                  <a:lnTo>
                    <a:pt x="149" y="822"/>
                  </a:lnTo>
                  <a:lnTo>
                    <a:pt x="168" y="872"/>
                  </a:lnTo>
                  <a:lnTo>
                    <a:pt x="194" y="922"/>
                  </a:lnTo>
                  <a:lnTo>
                    <a:pt x="225" y="967"/>
                  </a:lnTo>
                  <a:lnTo>
                    <a:pt x="259" y="1010"/>
                  </a:lnTo>
                  <a:lnTo>
                    <a:pt x="297" y="1048"/>
                  </a:lnTo>
                  <a:lnTo>
                    <a:pt x="339" y="1082"/>
                  </a:lnTo>
                  <a:lnTo>
                    <a:pt x="386" y="1113"/>
                  </a:lnTo>
                  <a:lnTo>
                    <a:pt x="434" y="1139"/>
                  </a:lnTo>
                  <a:lnTo>
                    <a:pt x="486" y="1158"/>
                  </a:lnTo>
                  <a:lnTo>
                    <a:pt x="540" y="1173"/>
                  </a:lnTo>
                  <a:lnTo>
                    <a:pt x="596" y="1183"/>
                  </a:lnTo>
                  <a:lnTo>
                    <a:pt x="655" y="1186"/>
                  </a:lnTo>
                  <a:lnTo>
                    <a:pt x="712" y="1183"/>
                  </a:lnTo>
                  <a:lnTo>
                    <a:pt x="768" y="1173"/>
                  </a:lnTo>
                  <a:lnTo>
                    <a:pt x="824" y="1158"/>
                  </a:lnTo>
                  <a:lnTo>
                    <a:pt x="874" y="1139"/>
                  </a:lnTo>
                  <a:lnTo>
                    <a:pt x="924" y="1113"/>
                  </a:lnTo>
                  <a:lnTo>
                    <a:pt x="969" y="1082"/>
                  </a:lnTo>
                  <a:lnTo>
                    <a:pt x="1012" y="1048"/>
                  </a:lnTo>
                  <a:lnTo>
                    <a:pt x="1051" y="1010"/>
                  </a:lnTo>
                  <a:lnTo>
                    <a:pt x="1085" y="967"/>
                  </a:lnTo>
                  <a:lnTo>
                    <a:pt x="1116" y="922"/>
                  </a:lnTo>
                  <a:lnTo>
                    <a:pt x="1141" y="872"/>
                  </a:lnTo>
                  <a:lnTo>
                    <a:pt x="1161" y="822"/>
                  </a:lnTo>
                  <a:lnTo>
                    <a:pt x="1175" y="767"/>
                  </a:lnTo>
                  <a:lnTo>
                    <a:pt x="1185" y="711"/>
                  </a:lnTo>
                  <a:lnTo>
                    <a:pt x="1189" y="653"/>
                  </a:lnTo>
                  <a:lnTo>
                    <a:pt x="1185" y="595"/>
                  </a:lnTo>
                  <a:lnTo>
                    <a:pt x="1175" y="539"/>
                  </a:lnTo>
                  <a:lnTo>
                    <a:pt x="1161" y="485"/>
                  </a:lnTo>
                  <a:lnTo>
                    <a:pt x="1141" y="433"/>
                  </a:lnTo>
                  <a:lnTo>
                    <a:pt x="1116" y="385"/>
                  </a:lnTo>
                  <a:lnTo>
                    <a:pt x="1085" y="339"/>
                  </a:lnTo>
                  <a:lnTo>
                    <a:pt x="1051" y="297"/>
                  </a:lnTo>
                  <a:lnTo>
                    <a:pt x="1012" y="259"/>
                  </a:lnTo>
                  <a:lnTo>
                    <a:pt x="969" y="224"/>
                  </a:lnTo>
                  <a:lnTo>
                    <a:pt x="924" y="194"/>
                  </a:lnTo>
                  <a:lnTo>
                    <a:pt x="874" y="168"/>
                  </a:lnTo>
                  <a:lnTo>
                    <a:pt x="824" y="149"/>
                  </a:lnTo>
                  <a:lnTo>
                    <a:pt x="768" y="133"/>
                  </a:lnTo>
                  <a:lnTo>
                    <a:pt x="712" y="124"/>
                  </a:lnTo>
                  <a:lnTo>
                    <a:pt x="655" y="121"/>
                  </a:lnTo>
                  <a:close/>
                  <a:moveTo>
                    <a:pt x="655" y="0"/>
                  </a:moveTo>
                  <a:lnTo>
                    <a:pt x="721" y="3"/>
                  </a:lnTo>
                  <a:lnTo>
                    <a:pt x="786" y="13"/>
                  </a:lnTo>
                  <a:lnTo>
                    <a:pt x="849" y="30"/>
                  </a:lnTo>
                  <a:lnTo>
                    <a:pt x="910" y="52"/>
                  </a:lnTo>
                  <a:lnTo>
                    <a:pt x="967" y="79"/>
                  </a:lnTo>
                  <a:lnTo>
                    <a:pt x="1020" y="111"/>
                  </a:lnTo>
                  <a:lnTo>
                    <a:pt x="1071" y="150"/>
                  </a:lnTo>
                  <a:lnTo>
                    <a:pt x="1117" y="191"/>
                  </a:lnTo>
                  <a:lnTo>
                    <a:pt x="1160" y="238"/>
                  </a:lnTo>
                  <a:lnTo>
                    <a:pt x="1198" y="288"/>
                  </a:lnTo>
                  <a:lnTo>
                    <a:pt x="1231" y="342"/>
                  </a:lnTo>
                  <a:lnTo>
                    <a:pt x="1258" y="399"/>
                  </a:lnTo>
                  <a:lnTo>
                    <a:pt x="1280" y="459"/>
                  </a:lnTo>
                  <a:lnTo>
                    <a:pt x="1296" y="521"/>
                  </a:lnTo>
                  <a:lnTo>
                    <a:pt x="1306" y="586"/>
                  </a:lnTo>
                  <a:lnTo>
                    <a:pt x="1310" y="653"/>
                  </a:lnTo>
                  <a:lnTo>
                    <a:pt x="1307" y="716"/>
                  </a:lnTo>
                  <a:lnTo>
                    <a:pt x="1298" y="777"/>
                  </a:lnTo>
                  <a:lnTo>
                    <a:pt x="1284" y="836"/>
                  </a:lnTo>
                  <a:lnTo>
                    <a:pt x="1264" y="892"/>
                  </a:lnTo>
                  <a:lnTo>
                    <a:pt x="1239" y="946"/>
                  </a:lnTo>
                  <a:lnTo>
                    <a:pt x="1210" y="998"/>
                  </a:lnTo>
                  <a:lnTo>
                    <a:pt x="1177" y="1046"/>
                  </a:lnTo>
                  <a:lnTo>
                    <a:pt x="1139" y="1092"/>
                  </a:lnTo>
                  <a:lnTo>
                    <a:pt x="1501" y="1470"/>
                  </a:lnTo>
                  <a:lnTo>
                    <a:pt x="1510" y="1483"/>
                  </a:lnTo>
                  <a:lnTo>
                    <a:pt x="1515" y="1497"/>
                  </a:lnTo>
                  <a:lnTo>
                    <a:pt x="1517" y="1513"/>
                  </a:lnTo>
                  <a:lnTo>
                    <a:pt x="1515" y="1528"/>
                  </a:lnTo>
                  <a:lnTo>
                    <a:pt x="1509" y="1542"/>
                  </a:lnTo>
                  <a:lnTo>
                    <a:pt x="1499" y="1555"/>
                  </a:lnTo>
                  <a:lnTo>
                    <a:pt x="1485" y="1564"/>
                  </a:lnTo>
                  <a:lnTo>
                    <a:pt x="1472" y="1570"/>
                  </a:lnTo>
                  <a:lnTo>
                    <a:pt x="1457" y="1572"/>
                  </a:lnTo>
                  <a:lnTo>
                    <a:pt x="1441" y="1570"/>
                  </a:lnTo>
                  <a:lnTo>
                    <a:pt x="1426" y="1563"/>
                  </a:lnTo>
                  <a:lnTo>
                    <a:pt x="1413" y="1553"/>
                  </a:lnTo>
                  <a:lnTo>
                    <a:pt x="1049" y="1174"/>
                  </a:lnTo>
                  <a:lnTo>
                    <a:pt x="1000" y="1207"/>
                  </a:lnTo>
                  <a:lnTo>
                    <a:pt x="948" y="1236"/>
                  </a:lnTo>
                  <a:lnTo>
                    <a:pt x="894" y="1261"/>
                  </a:lnTo>
                  <a:lnTo>
                    <a:pt x="837" y="1280"/>
                  </a:lnTo>
                  <a:lnTo>
                    <a:pt x="778" y="1295"/>
                  </a:lnTo>
                  <a:lnTo>
                    <a:pt x="718" y="1304"/>
                  </a:lnTo>
                  <a:lnTo>
                    <a:pt x="655" y="1307"/>
                  </a:lnTo>
                  <a:lnTo>
                    <a:pt x="588" y="1302"/>
                  </a:lnTo>
                  <a:lnTo>
                    <a:pt x="523" y="1293"/>
                  </a:lnTo>
                  <a:lnTo>
                    <a:pt x="460" y="1277"/>
                  </a:lnTo>
                  <a:lnTo>
                    <a:pt x="400" y="1255"/>
                  </a:lnTo>
                  <a:lnTo>
                    <a:pt x="343" y="1228"/>
                  </a:lnTo>
                  <a:lnTo>
                    <a:pt x="289" y="1195"/>
                  </a:lnTo>
                  <a:lnTo>
                    <a:pt x="238" y="1157"/>
                  </a:lnTo>
                  <a:lnTo>
                    <a:pt x="192" y="1114"/>
                  </a:lnTo>
                  <a:lnTo>
                    <a:pt x="150" y="1068"/>
                  </a:lnTo>
                  <a:lnTo>
                    <a:pt x="111" y="1018"/>
                  </a:lnTo>
                  <a:lnTo>
                    <a:pt x="79" y="965"/>
                  </a:lnTo>
                  <a:lnTo>
                    <a:pt x="52" y="908"/>
                  </a:lnTo>
                  <a:lnTo>
                    <a:pt x="29" y="847"/>
                  </a:lnTo>
                  <a:lnTo>
                    <a:pt x="13" y="784"/>
                  </a:lnTo>
                  <a:lnTo>
                    <a:pt x="3" y="719"/>
                  </a:lnTo>
                  <a:lnTo>
                    <a:pt x="0" y="653"/>
                  </a:lnTo>
                  <a:lnTo>
                    <a:pt x="3" y="586"/>
                  </a:lnTo>
                  <a:lnTo>
                    <a:pt x="13" y="521"/>
                  </a:lnTo>
                  <a:lnTo>
                    <a:pt x="29" y="459"/>
                  </a:lnTo>
                  <a:lnTo>
                    <a:pt x="52" y="399"/>
                  </a:lnTo>
                  <a:lnTo>
                    <a:pt x="79" y="342"/>
                  </a:lnTo>
                  <a:lnTo>
                    <a:pt x="111" y="288"/>
                  </a:lnTo>
                  <a:lnTo>
                    <a:pt x="150" y="238"/>
                  </a:lnTo>
                  <a:lnTo>
                    <a:pt x="192" y="191"/>
                  </a:lnTo>
                  <a:lnTo>
                    <a:pt x="238" y="150"/>
                  </a:lnTo>
                  <a:lnTo>
                    <a:pt x="289" y="111"/>
                  </a:lnTo>
                  <a:lnTo>
                    <a:pt x="343" y="79"/>
                  </a:lnTo>
                  <a:lnTo>
                    <a:pt x="400" y="52"/>
                  </a:lnTo>
                  <a:lnTo>
                    <a:pt x="460" y="30"/>
                  </a:lnTo>
                  <a:lnTo>
                    <a:pt x="523" y="13"/>
                  </a:lnTo>
                  <a:lnTo>
                    <a:pt x="588" y="3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1" name="Group 960"/>
          <p:cNvGrpSpPr/>
          <p:nvPr/>
        </p:nvGrpSpPr>
        <p:grpSpPr>
          <a:xfrm>
            <a:off x="5334702" y="2678113"/>
            <a:ext cx="577851" cy="576262"/>
            <a:chOff x="5324475" y="2678113"/>
            <a:chExt cx="577851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0" name="Freeform 465"/>
            <p:cNvSpPr>
              <a:spLocks/>
            </p:cNvSpPr>
            <p:nvPr/>
          </p:nvSpPr>
          <p:spPr bwMode="auto">
            <a:xfrm>
              <a:off x="5421313" y="2889250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466"/>
            <p:cNvSpPr>
              <a:spLocks/>
            </p:cNvSpPr>
            <p:nvPr/>
          </p:nvSpPr>
          <p:spPr bwMode="auto">
            <a:xfrm>
              <a:off x="5421313" y="2813050"/>
              <a:ext cx="114300" cy="19050"/>
            </a:xfrm>
            <a:custGeom>
              <a:avLst/>
              <a:gdLst>
                <a:gd name="T0" fmla="*/ 60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2 h 121"/>
                <a:gd name="T8" fmla="*/ 716 w 728"/>
                <a:gd name="T9" fmla="*/ 25 h 121"/>
                <a:gd name="T10" fmla="*/ 724 w 728"/>
                <a:gd name="T11" fmla="*/ 42 h 121"/>
                <a:gd name="T12" fmla="*/ 728 w 728"/>
                <a:gd name="T13" fmla="*/ 61 h 121"/>
                <a:gd name="T14" fmla="*/ 724 w 728"/>
                <a:gd name="T15" fmla="*/ 79 h 121"/>
                <a:gd name="T16" fmla="*/ 716 w 728"/>
                <a:gd name="T17" fmla="*/ 96 h 121"/>
                <a:gd name="T18" fmla="*/ 703 w 728"/>
                <a:gd name="T19" fmla="*/ 109 h 121"/>
                <a:gd name="T20" fmla="*/ 686 w 728"/>
                <a:gd name="T21" fmla="*/ 118 h 121"/>
                <a:gd name="T22" fmla="*/ 667 w 728"/>
                <a:gd name="T23" fmla="*/ 121 h 121"/>
                <a:gd name="T24" fmla="*/ 60 w 728"/>
                <a:gd name="T25" fmla="*/ 121 h 121"/>
                <a:gd name="T26" fmla="*/ 42 w 728"/>
                <a:gd name="T27" fmla="*/ 118 h 121"/>
                <a:gd name="T28" fmla="*/ 25 w 728"/>
                <a:gd name="T29" fmla="*/ 109 h 121"/>
                <a:gd name="T30" fmla="*/ 12 w 728"/>
                <a:gd name="T31" fmla="*/ 96 h 121"/>
                <a:gd name="T32" fmla="*/ 3 w 728"/>
                <a:gd name="T33" fmla="*/ 79 h 121"/>
                <a:gd name="T34" fmla="*/ 0 w 728"/>
                <a:gd name="T35" fmla="*/ 61 h 121"/>
                <a:gd name="T36" fmla="*/ 3 w 728"/>
                <a:gd name="T37" fmla="*/ 42 h 121"/>
                <a:gd name="T38" fmla="*/ 12 w 728"/>
                <a:gd name="T39" fmla="*/ 25 h 121"/>
                <a:gd name="T40" fmla="*/ 25 w 728"/>
                <a:gd name="T41" fmla="*/ 12 h 121"/>
                <a:gd name="T42" fmla="*/ 42 w 728"/>
                <a:gd name="T43" fmla="*/ 3 h 121"/>
                <a:gd name="T44" fmla="*/ 60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0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2"/>
                  </a:lnTo>
                  <a:lnTo>
                    <a:pt x="716" y="25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79"/>
                  </a:lnTo>
                  <a:lnTo>
                    <a:pt x="716" y="96"/>
                  </a:lnTo>
                  <a:lnTo>
                    <a:pt x="703" y="109"/>
                  </a:lnTo>
                  <a:lnTo>
                    <a:pt x="686" y="118"/>
                  </a:lnTo>
                  <a:lnTo>
                    <a:pt x="66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467"/>
            <p:cNvSpPr>
              <a:spLocks/>
            </p:cNvSpPr>
            <p:nvPr/>
          </p:nvSpPr>
          <p:spPr bwMode="auto">
            <a:xfrm>
              <a:off x="5421313" y="2967038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468"/>
            <p:cNvSpPr>
              <a:spLocks/>
            </p:cNvSpPr>
            <p:nvPr/>
          </p:nvSpPr>
          <p:spPr bwMode="auto">
            <a:xfrm>
              <a:off x="5421313" y="3043238"/>
              <a:ext cx="182563" cy="19050"/>
            </a:xfrm>
            <a:custGeom>
              <a:avLst/>
              <a:gdLst>
                <a:gd name="T0" fmla="*/ 60 w 1152"/>
                <a:gd name="T1" fmla="*/ 0 h 121"/>
                <a:gd name="T2" fmla="*/ 1092 w 1152"/>
                <a:gd name="T3" fmla="*/ 0 h 121"/>
                <a:gd name="T4" fmla="*/ 1110 w 1152"/>
                <a:gd name="T5" fmla="*/ 3 h 121"/>
                <a:gd name="T6" fmla="*/ 1127 w 1152"/>
                <a:gd name="T7" fmla="*/ 12 h 121"/>
                <a:gd name="T8" fmla="*/ 1140 w 1152"/>
                <a:gd name="T9" fmla="*/ 24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79 h 121"/>
                <a:gd name="T16" fmla="*/ 1140 w 1152"/>
                <a:gd name="T17" fmla="*/ 96 h 121"/>
                <a:gd name="T18" fmla="*/ 1127 w 1152"/>
                <a:gd name="T19" fmla="*/ 109 h 121"/>
                <a:gd name="T20" fmla="*/ 1110 w 1152"/>
                <a:gd name="T21" fmla="*/ 118 h 121"/>
                <a:gd name="T22" fmla="*/ 1092 w 1152"/>
                <a:gd name="T23" fmla="*/ 121 h 121"/>
                <a:gd name="T24" fmla="*/ 60 w 1152"/>
                <a:gd name="T25" fmla="*/ 121 h 121"/>
                <a:gd name="T26" fmla="*/ 42 w 1152"/>
                <a:gd name="T27" fmla="*/ 118 h 121"/>
                <a:gd name="T28" fmla="*/ 25 w 1152"/>
                <a:gd name="T29" fmla="*/ 109 h 121"/>
                <a:gd name="T30" fmla="*/ 12 w 1152"/>
                <a:gd name="T31" fmla="*/ 96 h 121"/>
                <a:gd name="T32" fmla="*/ 3 w 1152"/>
                <a:gd name="T33" fmla="*/ 79 h 121"/>
                <a:gd name="T34" fmla="*/ 0 w 1152"/>
                <a:gd name="T35" fmla="*/ 61 h 121"/>
                <a:gd name="T36" fmla="*/ 3 w 1152"/>
                <a:gd name="T37" fmla="*/ 42 h 121"/>
                <a:gd name="T38" fmla="*/ 12 w 1152"/>
                <a:gd name="T39" fmla="*/ 24 h 121"/>
                <a:gd name="T40" fmla="*/ 25 w 1152"/>
                <a:gd name="T41" fmla="*/ 12 h 121"/>
                <a:gd name="T42" fmla="*/ 42 w 1152"/>
                <a:gd name="T43" fmla="*/ 3 h 121"/>
                <a:gd name="T44" fmla="*/ 60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0" y="0"/>
                  </a:moveTo>
                  <a:lnTo>
                    <a:pt x="1092" y="0"/>
                  </a:lnTo>
                  <a:lnTo>
                    <a:pt x="1110" y="3"/>
                  </a:lnTo>
                  <a:lnTo>
                    <a:pt x="1127" y="12"/>
                  </a:lnTo>
                  <a:lnTo>
                    <a:pt x="1140" y="24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79"/>
                  </a:lnTo>
                  <a:lnTo>
                    <a:pt x="1140" y="96"/>
                  </a:lnTo>
                  <a:lnTo>
                    <a:pt x="1127" y="109"/>
                  </a:lnTo>
                  <a:lnTo>
                    <a:pt x="1110" y="118"/>
                  </a:lnTo>
                  <a:lnTo>
                    <a:pt x="1092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469"/>
            <p:cNvSpPr>
              <a:spLocks/>
            </p:cNvSpPr>
            <p:nvPr/>
          </p:nvSpPr>
          <p:spPr bwMode="auto">
            <a:xfrm>
              <a:off x="5421313" y="3119438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1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1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1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470"/>
            <p:cNvSpPr>
              <a:spLocks noEditPoints="1"/>
            </p:cNvSpPr>
            <p:nvPr/>
          </p:nvSpPr>
          <p:spPr bwMode="auto">
            <a:xfrm>
              <a:off x="5324475" y="2678113"/>
              <a:ext cx="452438" cy="576262"/>
            </a:xfrm>
            <a:custGeom>
              <a:avLst/>
              <a:gdLst>
                <a:gd name="T0" fmla="*/ 2002 w 2851"/>
                <a:gd name="T1" fmla="*/ 207 h 3630"/>
                <a:gd name="T2" fmla="*/ 2002 w 2851"/>
                <a:gd name="T3" fmla="*/ 847 h 3630"/>
                <a:gd name="T4" fmla="*/ 2644 w 2851"/>
                <a:gd name="T5" fmla="*/ 847 h 3630"/>
                <a:gd name="T6" fmla="*/ 2002 w 2851"/>
                <a:gd name="T7" fmla="*/ 207 h 3630"/>
                <a:gd name="T8" fmla="*/ 0 w 2851"/>
                <a:gd name="T9" fmla="*/ 0 h 3630"/>
                <a:gd name="T10" fmla="*/ 1967 w 2851"/>
                <a:gd name="T11" fmla="*/ 0 h 3630"/>
                <a:gd name="T12" fmla="*/ 2851 w 2851"/>
                <a:gd name="T13" fmla="*/ 882 h 3630"/>
                <a:gd name="T14" fmla="*/ 2851 w 2851"/>
                <a:gd name="T15" fmla="*/ 2118 h 3630"/>
                <a:gd name="T16" fmla="*/ 2730 w 2851"/>
                <a:gd name="T17" fmla="*/ 2118 h 3630"/>
                <a:gd name="T18" fmla="*/ 2730 w 2851"/>
                <a:gd name="T19" fmla="*/ 968 h 3630"/>
                <a:gd name="T20" fmla="*/ 1881 w 2851"/>
                <a:gd name="T21" fmla="*/ 968 h 3630"/>
                <a:gd name="T22" fmla="*/ 1881 w 2851"/>
                <a:gd name="T23" fmla="*/ 121 h 3630"/>
                <a:gd name="T24" fmla="*/ 121 w 2851"/>
                <a:gd name="T25" fmla="*/ 121 h 3630"/>
                <a:gd name="T26" fmla="*/ 121 w 2851"/>
                <a:gd name="T27" fmla="*/ 3509 h 3630"/>
                <a:gd name="T28" fmla="*/ 2002 w 2851"/>
                <a:gd name="T29" fmla="*/ 3509 h 3630"/>
                <a:gd name="T30" fmla="*/ 2002 w 2851"/>
                <a:gd name="T31" fmla="*/ 3630 h 3630"/>
                <a:gd name="T32" fmla="*/ 0 w 2851"/>
                <a:gd name="T33" fmla="*/ 3630 h 3630"/>
                <a:gd name="T34" fmla="*/ 0 w 2851"/>
                <a:gd name="T35" fmla="*/ 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30">
                  <a:moveTo>
                    <a:pt x="2002" y="207"/>
                  </a:moveTo>
                  <a:lnTo>
                    <a:pt x="2002" y="847"/>
                  </a:lnTo>
                  <a:lnTo>
                    <a:pt x="2644" y="847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2"/>
                  </a:lnTo>
                  <a:lnTo>
                    <a:pt x="2851" y="2118"/>
                  </a:lnTo>
                  <a:lnTo>
                    <a:pt x="2730" y="2118"/>
                  </a:lnTo>
                  <a:lnTo>
                    <a:pt x="2730" y="968"/>
                  </a:lnTo>
                  <a:lnTo>
                    <a:pt x="1881" y="968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09"/>
                  </a:lnTo>
                  <a:lnTo>
                    <a:pt x="2002" y="3509"/>
                  </a:lnTo>
                  <a:lnTo>
                    <a:pt x="2002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471"/>
            <p:cNvSpPr>
              <a:spLocks noEditPoints="1"/>
            </p:cNvSpPr>
            <p:nvPr/>
          </p:nvSpPr>
          <p:spPr bwMode="auto">
            <a:xfrm>
              <a:off x="5637213" y="3043238"/>
              <a:ext cx="265113" cy="182562"/>
            </a:xfrm>
            <a:custGeom>
              <a:avLst/>
              <a:gdLst>
                <a:gd name="T0" fmla="*/ 858 w 1668"/>
                <a:gd name="T1" fmla="*/ 131 h 1150"/>
                <a:gd name="T2" fmla="*/ 745 w 1668"/>
                <a:gd name="T3" fmla="*/ 180 h 1150"/>
                <a:gd name="T4" fmla="*/ 654 w 1668"/>
                <a:gd name="T5" fmla="*/ 268 h 1150"/>
                <a:gd name="T6" fmla="*/ 558 w 1668"/>
                <a:gd name="T7" fmla="*/ 332 h 1150"/>
                <a:gd name="T8" fmla="*/ 461 w 1668"/>
                <a:gd name="T9" fmla="*/ 326 h 1150"/>
                <a:gd name="T10" fmla="*/ 371 w 1668"/>
                <a:gd name="T11" fmla="*/ 369 h 1150"/>
                <a:gd name="T12" fmla="*/ 310 w 1668"/>
                <a:gd name="T13" fmla="*/ 451 h 1150"/>
                <a:gd name="T14" fmla="*/ 268 w 1668"/>
                <a:gd name="T15" fmla="*/ 527 h 1150"/>
                <a:gd name="T16" fmla="*/ 182 w 1668"/>
                <a:gd name="T17" fmla="*/ 595 h 1150"/>
                <a:gd name="T18" fmla="*/ 131 w 1668"/>
                <a:gd name="T19" fmla="*/ 691 h 1150"/>
                <a:gd name="T20" fmla="*/ 125 w 1668"/>
                <a:gd name="T21" fmla="*/ 807 h 1150"/>
                <a:gd name="T22" fmla="*/ 170 w 1668"/>
                <a:gd name="T23" fmla="*/ 921 h 1150"/>
                <a:gd name="T24" fmla="*/ 259 w 1668"/>
                <a:gd name="T25" fmla="*/ 999 h 1150"/>
                <a:gd name="T26" fmla="*/ 376 w 1668"/>
                <a:gd name="T27" fmla="*/ 1029 h 1150"/>
                <a:gd name="T28" fmla="*/ 1313 w 1668"/>
                <a:gd name="T29" fmla="*/ 1029 h 1150"/>
                <a:gd name="T30" fmla="*/ 1421 w 1668"/>
                <a:gd name="T31" fmla="*/ 1001 h 1150"/>
                <a:gd name="T32" fmla="*/ 1501 w 1668"/>
                <a:gd name="T33" fmla="*/ 930 h 1150"/>
                <a:gd name="T34" fmla="*/ 1543 w 1668"/>
                <a:gd name="T35" fmla="*/ 826 h 1150"/>
                <a:gd name="T36" fmla="*/ 1536 w 1668"/>
                <a:gd name="T37" fmla="*/ 713 h 1150"/>
                <a:gd name="T38" fmla="*/ 1480 w 1668"/>
                <a:gd name="T39" fmla="*/ 619 h 1150"/>
                <a:gd name="T40" fmla="*/ 1391 w 1668"/>
                <a:gd name="T41" fmla="*/ 560 h 1150"/>
                <a:gd name="T42" fmla="*/ 1306 w 1668"/>
                <a:gd name="T43" fmla="*/ 492 h 1150"/>
                <a:gd name="T44" fmla="*/ 1276 w 1668"/>
                <a:gd name="T45" fmla="*/ 348 h 1150"/>
                <a:gd name="T46" fmla="*/ 1198 w 1668"/>
                <a:gd name="T47" fmla="*/ 230 h 1150"/>
                <a:gd name="T48" fmla="*/ 1082 w 1668"/>
                <a:gd name="T49" fmla="*/ 151 h 1150"/>
                <a:gd name="T50" fmla="*/ 943 w 1668"/>
                <a:gd name="T51" fmla="*/ 121 h 1150"/>
                <a:gd name="T52" fmla="*/ 1055 w 1668"/>
                <a:gd name="T53" fmla="*/ 13 h 1150"/>
                <a:gd name="T54" fmla="*/ 1204 w 1668"/>
                <a:gd name="T55" fmla="*/ 78 h 1150"/>
                <a:gd name="T56" fmla="*/ 1323 w 1668"/>
                <a:gd name="T57" fmla="*/ 188 h 1150"/>
                <a:gd name="T58" fmla="*/ 1401 w 1668"/>
                <a:gd name="T59" fmla="*/ 333 h 1150"/>
                <a:gd name="T60" fmla="*/ 1467 w 1668"/>
                <a:gd name="T61" fmla="*/ 461 h 1150"/>
                <a:gd name="T62" fmla="*/ 1573 w 1668"/>
                <a:gd name="T63" fmla="*/ 540 h 1150"/>
                <a:gd name="T64" fmla="*/ 1643 w 1668"/>
                <a:gd name="T65" fmla="*/ 652 h 1150"/>
                <a:gd name="T66" fmla="*/ 1668 w 1668"/>
                <a:gd name="T67" fmla="*/ 788 h 1150"/>
                <a:gd name="T68" fmla="*/ 1640 w 1668"/>
                <a:gd name="T69" fmla="*/ 928 h 1150"/>
                <a:gd name="T70" fmla="*/ 1564 w 1668"/>
                <a:gd name="T71" fmla="*/ 1043 h 1150"/>
                <a:gd name="T72" fmla="*/ 1451 w 1668"/>
                <a:gd name="T73" fmla="*/ 1121 h 1150"/>
                <a:gd name="T74" fmla="*/ 1313 w 1668"/>
                <a:gd name="T75" fmla="*/ 1150 h 1150"/>
                <a:gd name="T76" fmla="*/ 1035 w 1668"/>
                <a:gd name="T77" fmla="*/ 1150 h 1150"/>
                <a:gd name="T78" fmla="*/ 329 w 1668"/>
                <a:gd name="T79" fmla="*/ 1146 h 1150"/>
                <a:gd name="T80" fmla="*/ 200 w 1668"/>
                <a:gd name="T81" fmla="*/ 1104 h 1150"/>
                <a:gd name="T82" fmla="*/ 95 w 1668"/>
                <a:gd name="T83" fmla="*/ 1020 h 1150"/>
                <a:gd name="T84" fmla="*/ 26 w 1668"/>
                <a:gd name="T85" fmla="*/ 903 h 1150"/>
                <a:gd name="T86" fmla="*/ 0 w 1668"/>
                <a:gd name="T87" fmla="*/ 765 h 1150"/>
                <a:gd name="T88" fmla="*/ 23 w 1668"/>
                <a:gd name="T89" fmla="*/ 633 h 1150"/>
                <a:gd name="T90" fmla="*/ 88 w 1668"/>
                <a:gd name="T91" fmla="*/ 518 h 1150"/>
                <a:gd name="T92" fmla="*/ 189 w 1668"/>
                <a:gd name="T93" fmla="*/ 431 h 1150"/>
                <a:gd name="T94" fmla="*/ 247 w 1668"/>
                <a:gd name="T95" fmla="*/ 322 h 1150"/>
                <a:gd name="T96" fmla="*/ 339 w 1668"/>
                <a:gd name="T97" fmla="*/ 243 h 1150"/>
                <a:gd name="T98" fmla="*/ 455 w 1668"/>
                <a:gd name="T99" fmla="*/ 205 h 1150"/>
                <a:gd name="T100" fmla="*/ 550 w 1668"/>
                <a:gd name="T101" fmla="*/ 206 h 1150"/>
                <a:gd name="T102" fmla="*/ 658 w 1668"/>
                <a:gd name="T103" fmla="*/ 96 h 1150"/>
                <a:gd name="T104" fmla="*/ 792 w 1668"/>
                <a:gd name="T105" fmla="*/ 25 h 1150"/>
                <a:gd name="T106" fmla="*/ 943 w 1668"/>
                <a:gd name="T107" fmla="*/ 0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8" h="1150">
                  <a:moveTo>
                    <a:pt x="943" y="121"/>
                  </a:moveTo>
                  <a:lnTo>
                    <a:pt x="900" y="123"/>
                  </a:lnTo>
                  <a:lnTo>
                    <a:pt x="858" y="131"/>
                  </a:lnTo>
                  <a:lnTo>
                    <a:pt x="819" y="143"/>
                  </a:lnTo>
                  <a:lnTo>
                    <a:pt x="781" y="160"/>
                  </a:lnTo>
                  <a:lnTo>
                    <a:pt x="745" y="180"/>
                  </a:lnTo>
                  <a:lnTo>
                    <a:pt x="712" y="206"/>
                  </a:lnTo>
                  <a:lnTo>
                    <a:pt x="681" y="235"/>
                  </a:lnTo>
                  <a:lnTo>
                    <a:pt x="654" y="268"/>
                  </a:lnTo>
                  <a:lnTo>
                    <a:pt x="630" y="306"/>
                  </a:lnTo>
                  <a:lnTo>
                    <a:pt x="605" y="349"/>
                  </a:lnTo>
                  <a:lnTo>
                    <a:pt x="558" y="332"/>
                  </a:lnTo>
                  <a:lnTo>
                    <a:pt x="527" y="325"/>
                  </a:lnTo>
                  <a:lnTo>
                    <a:pt x="497" y="322"/>
                  </a:lnTo>
                  <a:lnTo>
                    <a:pt x="461" y="326"/>
                  </a:lnTo>
                  <a:lnTo>
                    <a:pt x="429" y="334"/>
                  </a:lnTo>
                  <a:lnTo>
                    <a:pt x="398" y="349"/>
                  </a:lnTo>
                  <a:lnTo>
                    <a:pt x="371" y="369"/>
                  </a:lnTo>
                  <a:lnTo>
                    <a:pt x="347" y="392"/>
                  </a:lnTo>
                  <a:lnTo>
                    <a:pt x="326" y="420"/>
                  </a:lnTo>
                  <a:lnTo>
                    <a:pt x="310" y="451"/>
                  </a:lnTo>
                  <a:lnTo>
                    <a:pt x="300" y="485"/>
                  </a:lnTo>
                  <a:lnTo>
                    <a:pt x="294" y="514"/>
                  </a:lnTo>
                  <a:lnTo>
                    <a:pt x="268" y="527"/>
                  </a:lnTo>
                  <a:lnTo>
                    <a:pt x="236" y="546"/>
                  </a:lnTo>
                  <a:lnTo>
                    <a:pt x="208" y="569"/>
                  </a:lnTo>
                  <a:lnTo>
                    <a:pt x="182" y="595"/>
                  </a:lnTo>
                  <a:lnTo>
                    <a:pt x="161" y="625"/>
                  </a:lnTo>
                  <a:lnTo>
                    <a:pt x="144" y="657"/>
                  </a:lnTo>
                  <a:lnTo>
                    <a:pt x="131" y="691"/>
                  </a:lnTo>
                  <a:lnTo>
                    <a:pt x="124" y="727"/>
                  </a:lnTo>
                  <a:lnTo>
                    <a:pt x="122" y="765"/>
                  </a:lnTo>
                  <a:lnTo>
                    <a:pt x="125" y="807"/>
                  </a:lnTo>
                  <a:lnTo>
                    <a:pt x="134" y="848"/>
                  </a:lnTo>
                  <a:lnTo>
                    <a:pt x="149" y="886"/>
                  </a:lnTo>
                  <a:lnTo>
                    <a:pt x="170" y="921"/>
                  </a:lnTo>
                  <a:lnTo>
                    <a:pt x="195" y="952"/>
                  </a:lnTo>
                  <a:lnTo>
                    <a:pt x="225" y="978"/>
                  </a:lnTo>
                  <a:lnTo>
                    <a:pt x="259" y="999"/>
                  </a:lnTo>
                  <a:lnTo>
                    <a:pt x="296" y="1015"/>
                  </a:lnTo>
                  <a:lnTo>
                    <a:pt x="334" y="1025"/>
                  </a:lnTo>
                  <a:lnTo>
                    <a:pt x="376" y="1029"/>
                  </a:lnTo>
                  <a:lnTo>
                    <a:pt x="1039" y="1027"/>
                  </a:lnTo>
                  <a:lnTo>
                    <a:pt x="1049" y="1029"/>
                  </a:lnTo>
                  <a:lnTo>
                    <a:pt x="1313" y="1029"/>
                  </a:lnTo>
                  <a:lnTo>
                    <a:pt x="1351" y="1025"/>
                  </a:lnTo>
                  <a:lnTo>
                    <a:pt x="1387" y="1016"/>
                  </a:lnTo>
                  <a:lnTo>
                    <a:pt x="1421" y="1001"/>
                  </a:lnTo>
                  <a:lnTo>
                    <a:pt x="1451" y="982"/>
                  </a:lnTo>
                  <a:lnTo>
                    <a:pt x="1478" y="958"/>
                  </a:lnTo>
                  <a:lnTo>
                    <a:pt x="1501" y="930"/>
                  </a:lnTo>
                  <a:lnTo>
                    <a:pt x="1520" y="898"/>
                  </a:lnTo>
                  <a:lnTo>
                    <a:pt x="1535" y="864"/>
                  </a:lnTo>
                  <a:lnTo>
                    <a:pt x="1543" y="826"/>
                  </a:lnTo>
                  <a:lnTo>
                    <a:pt x="1547" y="788"/>
                  </a:lnTo>
                  <a:lnTo>
                    <a:pt x="1543" y="749"/>
                  </a:lnTo>
                  <a:lnTo>
                    <a:pt x="1536" y="713"/>
                  </a:lnTo>
                  <a:lnTo>
                    <a:pt x="1521" y="679"/>
                  </a:lnTo>
                  <a:lnTo>
                    <a:pt x="1504" y="648"/>
                  </a:lnTo>
                  <a:lnTo>
                    <a:pt x="1480" y="619"/>
                  </a:lnTo>
                  <a:lnTo>
                    <a:pt x="1454" y="595"/>
                  </a:lnTo>
                  <a:lnTo>
                    <a:pt x="1424" y="575"/>
                  </a:lnTo>
                  <a:lnTo>
                    <a:pt x="1391" y="560"/>
                  </a:lnTo>
                  <a:lnTo>
                    <a:pt x="1356" y="550"/>
                  </a:lnTo>
                  <a:lnTo>
                    <a:pt x="1307" y="541"/>
                  </a:lnTo>
                  <a:lnTo>
                    <a:pt x="1306" y="492"/>
                  </a:lnTo>
                  <a:lnTo>
                    <a:pt x="1303" y="441"/>
                  </a:lnTo>
                  <a:lnTo>
                    <a:pt x="1293" y="393"/>
                  </a:lnTo>
                  <a:lnTo>
                    <a:pt x="1276" y="348"/>
                  </a:lnTo>
                  <a:lnTo>
                    <a:pt x="1255" y="305"/>
                  </a:lnTo>
                  <a:lnTo>
                    <a:pt x="1229" y="265"/>
                  </a:lnTo>
                  <a:lnTo>
                    <a:pt x="1198" y="230"/>
                  </a:lnTo>
                  <a:lnTo>
                    <a:pt x="1163" y="198"/>
                  </a:lnTo>
                  <a:lnTo>
                    <a:pt x="1124" y="172"/>
                  </a:lnTo>
                  <a:lnTo>
                    <a:pt x="1082" y="151"/>
                  </a:lnTo>
                  <a:lnTo>
                    <a:pt x="1038" y="134"/>
                  </a:lnTo>
                  <a:lnTo>
                    <a:pt x="992" y="124"/>
                  </a:lnTo>
                  <a:lnTo>
                    <a:pt x="943" y="121"/>
                  </a:lnTo>
                  <a:close/>
                  <a:moveTo>
                    <a:pt x="943" y="0"/>
                  </a:moveTo>
                  <a:lnTo>
                    <a:pt x="1000" y="3"/>
                  </a:lnTo>
                  <a:lnTo>
                    <a:pt x="1055" y="13"/>
                  </a:lnTo>
                  <a:lnTo>
                    <a:pt x="1107" y="30"/>
                  </a:lnTo>
                  <a:lnTo>
                    <a:pt x="1157" y="52"/>
                  </a:lnTo>
                  <a:lnTo>
                    <a:pt x="1204" y="78"/>
                  </a:lnTo>
                  <a:lnTo>
                    <a:pt x="1248" y="111"/>
                  </a:lnTo>
                  <a:lnTo>
                    <a:pt x="1287" y="147"/>
                  </a:lnTo>
                  <a:lnTo>
                    <a:pt x="1323" y="188"/>
                  </a:lnTo>
                  <a:lnTo>
                    <a:pt x="1354" y="233"/>
                  </a:lnTo>
                  <a:lnTo>
                    <a:pt x="1380" y="282"/>
                  </a:lnTo>
                  <a:lnTo>
                    <a:pt x="1401" y="333"/>
                  </a:lnTo>
                  <a:lnTo>
                    <a:pt x="1417" y="387"/>
                  </a:lnTo>
                  <a:lnTo>
                    <a:pt x="1425" y="443"/>
                  </a:lnTo>
                  <a:lnTo>
                    <a:pt x="1467" y="461"/>
                  </a:lnTo>
                  <a:lnTo>
                    <a:pt x="1506" y="483"/>
                  </a:lnTo>
                  <a:lnTo>
                    <a:pt x="1541" y="509"/>
                  </a:lnTo>
                  <a:lnTo>
                    <a:pt x="1573" y="540"/>
                  </a:lnTo>
                  <a:lnTo>
                    <a:pt x="1601" y="574"/>
                  </a:lnTo>
                  <a:lnTo>
                    <a:pt x="1624" y="613"/>
                  </a:lnTo>
                  <a:lnTo>
                    <a:pt x="1643" y="652"/>
                  </a:lnTo>
                  <a:lnTo>
                    <a:pt x="1657" y="696"/>
                  </a:lnTo>
                  <a:lnTo>
                    <a:pt x="1665" y="740"/>
                  </a:lnTo>
                  <a:lnTo>
                    <a:pt x="1668" y="788"/>
                  </a:lnTo>
                  <a:lnTo>
                    <a:pt x="1665" y="836"/>
                  </a:lnTo>
                  <a:lnTo>
                    <a:pt x="1655" y="883"/>
                  </a:lnTo>
                  <a:lnTo>
                    <a:pt x="1640" y="928"/>
                  </a:lnTo>
                  <a:lnTo>
                    <a:pt x="1619" y="970"/>
                  </a:lnTo>
                  <a:lnTo>
                    <a:pt x="1594" y="1009"/>
                  </a:lnTo>
                  <a:lnTo>
                    <a:pt x="1564" y="1043"/>
                  </a:lnTo>
                  <a:lnTo>
                    <a:pt x="1530" y="1074"/>
                  </a:lnTo>
                  <a:lnTo>
                    <a:pt x="1493" y="1100"/>
                  </a:lnTo>
                  <a:lnTo>
                    <a:pt x="1451" y="1121"/>
                  </a:lnTo>
                  <a:lnTo>
                    <a:pt x="1408" y="1136"/>
                  </a:lnTo>
                  <a:lnTo>
                    <a:pt x="1361" y="1146"/>
                  </a:lnTo>
                  <a:lnTo>
                    <a:pt x="1313" y="1150"/>
                  </a:lnTo>
                  <a:lnTo>
                    <a:pt x="1051" y="1150"/>
                  </a:lnTo>
                  <a:lnTo>
                    <a:pt x="1041" y="1150"/>
                  </a:lnTo>
                  <a:lnTo>
                    <a:pt x="1035" y="1150"/>
                  </a:lnTo>
                  <a:lnTo>
                    <a:pt x="1030" y="1150"/>
                  </a:lnTo>
                  <a:lnTo>
                    <a:pt x="376" y="1150"/>
                  </a:lnTo>
                  <a:lnTo>
                    <a:pt x="329" y="1146"/>
                  </a:lnTo>
                  <a:lnTo>
                    <a:pt x="284" y="1137"/>
                  </a:lnTo>
                  <a:lnTo>
                    <a:pt x="241" y="1124"/>
                  </a:lnTo>
                  <a:lnTo>
                    <a:pt x="200" y="1104"/>
                  </a:lnTo>
                  <a:lnTo>
                    <a:pt x="161" y="1080"/>
                  </a:lnTo>
                  <a:lnTo>
                    <a:pt x="126" y="1053"/>
                  </a:lnTo>
                  <a:lnTo>
                    <a:pt x="95" y="1020"/>
                  </a:lnTo>
                  <a:lnTo>
                    <a:pt x="68" y="985"/>
                  </a:lnTo>
                  <a:lnTo>
                    <a:pt x="44" y="945"/>
                  </a:lnTo>
                  <a:lnTo>
                    <a:pt x="26" y="903"/>
                  </a:lnTo>
                  <a:lnTo>
                    <a:pt x="11" y="859"/>
                  </a:lnTo>
                  <a:lnTo>
                    <a:pt x="2" y="813"/>
                  </a:lnTo>
                  <a:lnTo>
                    <a:pt x="0" y="765"/>
                  </a:lnTo>
                  <a:lnTo>
                    <a:pt x="2" y="719"/>
                  </a:lnTo>
                  <a:lnTo>
                    <a:pt x="10" y="675"/>
                  </a:lnTo>
                  <a:lnTo>
                    <a:pt x="23" y="633"/>
                  </a:lnTo>
                  <a:lnTo>
                    <a:pt x="40" y="592"/>
                  </a:lnTo>
                  <a:lnTo>
                    <a:pt x="62" y="553"/>
                  </a:lnTo>
                  <a:lnTo>
                    <a:pt x="88" y="518"/>
                  </a:lnTo>
                  <a:lnTo>
                    <a:pt x="118" y="486"/>
                  </a:lnTo>
                  <a:lnTo>
                    <a:pt x="151" y="457"/>
                  </a:lnTo>
                  <a:lnTo>
                    <a:pt x="189" y="431"/>
                  </a:lnTo>
                  <a:lnTo>
                    <a:pt x="203" y="393"/>
                  </a:lnTo>
                  <a:lnTo>
                    <a:pt x="223" y="356"/>
                  </a:lnTo>
                  <a:lnTo>
                    <a:pt x="247" y="322"/>
                  </a:lnTo>
                  <a:lnTo>
                    <a:pt x="275" y="293"/>
                  </a:lnTo>
                  <a:lnTo>
                    <a:pt x="306" y="266"/>
                  </a:lnTo>
                  <a:lnTo>
                    <a:pt x="339" y="243"/>
                  </a:lnTo>
                  <a:lnTo>
                    <a:pt x="375" y="226"/>
                  </a:lnTo>
                  <a:lnTo>
                    <a:pt x="414" y="212"/>
                  </a:lnTo>
                  <a:lnTo>
                    <a:pt x="455" y="205"/>
                  </a:lnTo>
                  <a:lnTo>
                    <a:pt x="497" y="201"/>
                  </a:lnTo>
                  <a:lnTo>
                    <a:pt x="523" y="202"/>
                  </a:lnTo>
                  <a:lnTo>
                    <a:pt x="550" y="206"/>
                  </a:lnTo>
                  <a:lnTo>
                    <a:pt x="582" y="165"/>
                  </a:lnTo>
                  <a:lnTo>
                    <a:pt x="618" y="129"/>
                  </a:lnTo>
                  <a:lnTo>
                    <a:pt x="658" y="96"/>
                  </a:lnTo>
                  <a:lnTo>
                    <a:pt x="700" y="67"/>
                  </a:lnTo>
                  <a:lnTo>
                    <a:pt x="745" y="44"/>
                  </a:lnTo>
                  <a:lnTo>
                    <a:pt x="792" y="25"/>
                  </a:lnTo>
                  <a:lnTo>
                    <a:pt x="841" y="11"/>
                  </a:lnTo>
                  <a:lnTo>
                    <a:pt x="891" y="2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6" name="Group 975"/>
          <p:cNvGrpSpPr/>
          <p:nvPr/>
        </p:nvGrpSpPr>
        <p:grpSpPr>
          <a:xfrm>
            <a:off x="4403971" y="2678113"/>
            <a:ext cx="568325" cy="576262"/>
            <a:chOff x="4384675" y="2678113"/>
            <a:chExt cx="568325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5" name="Freeform 476"/>
            <p:cNvSpPr>
              <a:spLocks/>
            </p:cNvSpPr>
            <p:nvPr/>
          </p:nvSpPr>
          <p:spPr bwMode="auto">
            <a:xfrm>
              <a:off x="4481513" y="2889250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477"/>
            <p:cNvSpPr>
              <a:spLocks/>
            </p:cNvSpPr>
            <p:nvPr/>
          </p:nvSpPr>
          <p:spPr bwMode="auto">
            <a:xfrm>
              <a:off x="4481513" y="2813050"/>
              <a:ext cx="114300" cy="19050"/>
            </a:xfrm>
            <a:custGeom>
              <a:avLst/>
              <a:gdLst>
                <a:gd name="T0" fmla="*/ 60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2 h 121"/>
                <a:gd name="T8" fmla="*/ 716 w 728"/>
                <a:gd name="T9" fmla="*/ 25 h 121"/>
                <a:gd name="T10" fmla="*/ 724 w 728"/>
                <a:gd name="T11" fmla="*/ 42 h 121"/>
                <a:gd name="T12" fmla="*/ 728 w 728"/>
                <a:gd name="T13" fmla="*/ 61 h 121"/>
                <a:gd name="T14" fmla="*/ 724 w 728"/>
                <a:gd name="T15" fmla="*/ 79 h 121"/>
                <a:gd name="T16" fmla="*/ 716 w 728"/>
                <a:gd name="T17" fmla="*/ 96 h 121"/>
                <a:gd name="T18" fmla="*/ 703 w 728"/>
                <a:gd name="T19" fmla="*/ 109 h 121"/>
                <a:gd name="T20" fmla="*/ 686 w 728"/>
                <a:gd name="T21" fmla="*/ 118 h 121"/>
                <a:gd name="T22" fmla="*/ 667 w 728"/>
                <a:gd name="T23" fmla="*/ 121 h 121"/>
                <a:gd name="T24" fmla="*/ 60 w 728"/>
                <a:gd name="T25" fmla="*/ 121 h 121"/>
                <a:gd name="T26" fmla="*/ 42 w 728"/>
                <a:gd name="T27" fmla="*/ 118 h 121"/>
                <a:gd name="T28" fmla="*/ 25 w 728"/>
                <a:gd name="T29" fmla="*/ 109 h 121"/>
                <a:gd name="T30" fmla="*/ 12 w 728"/>
                <a:gd name="T31" fmla="*/ 96 h 121"/>
                <a:gd name="T32" fmla="*/ 3 w 728"/>
                <a:gd name="T33" fmla="*/ 79 h 121"/>
                <a:gd name="T34" fmla="*/ 0 w 728"/>
                <a:gd name="T35" fmla="*/ 61 h 121"/>
                <a:gd name="T36" fmla="*/ 3 w 728"/>
                <a:gd name="T37" fmla="*/ 42 h 121"/>
                <a:gd name="T38" fmla="*/ 12 w 728"/>
                <a:gd name="T39" fmla="*/ 25 h 121"/>
                <a:gd name="T40" fmla="*/ 25 w 728"/>
                <a:gd name="T41" fmla="*/ 12 h 121"/>
                <a:gd name="T42" fmla="*/ 42 w 728"/>
                <a:gd name="T43" fmla="*/ 3 h 121"/>
                <a:gd name="T44" fmla="*/ 60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0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2"/>
                  </a:lnTo>
                  <a:lnTo>
                    <a:pt x="716" y="25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79"/>
                  </a:lnTo>
                  <a:lnTo>
                    <a:pt x="716" y="96"/>
                  </a:lnTo>
                  <a:lnTo>
                    <a:pt x="703" y="109"/>
                  </a:lnTo>
                  <a:lnTo>
                    <a:pt x="686" y="118"/>
                  </a:lnTo>
                  <a:lnTo>
                    <a:pt x="66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478"/>
            <p:cNvSpPr>
              <a:spLocks/>
            </p:cNvSpPr>
            <p:nvPr/>
          </p:nvSpPr>
          <p:spPr bwMode="auto">
            <a:xfrm>
              <a:off x="4481513" y="2967038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479"/>
            <p:cNvSpPr>
              <a:spLocks/>
            </p:cNvSpPr>
            <p:nvPr/>
          </p:nvSpPr>
          <p:spPr bwMode="auto">
            <a:xfrm>
              <a:off x="4481513" y="3043238"/>
              <a:ext cx="182563" cy="19050"/>
            </a:xfrm>
            <a:custGeom>
              <a:avLst/>
              <a:gdLst>
                <a:gd name="T0" fmla="*/ 60 w 1152"/>
                <a:gd name="T1" fmla="*/ 0 h 121"/>
                <a:gd name="T2" fmla="*/ 1092 w 1152"/>
                <a:gd name="T3" fmla="*/ 0 h 121"/>
                <a:gd name="T4" fmla="*/ 1110 w 1152"/>
                <a:gd name="T5" fmla="*/ 3 h 121"/>
                <a:gd name="T6" fmla="*/ 1127 w 1152"/>
                <a:gd name="T7" fmla="*/ 12 h 121"/>
                <a:gd name="T8" fmla="*/ 1140 w 1152"/>
                <a:gd name="T9" fmla="*/ 24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79 h 121"/>
                <a:gd name="T16" fmla="*/ 1140 w 1152"/>
                <a:gd name="T17" fmla="*/ 96 h 121"/>
                <a:gd name="T18" fmla="*/ 1127 w 1152"/>
                <a:gd name="T19" fmla="*/ 109 h 121"/>
                <a:gd name="T20" fmla="*/ 1110 w 1152"/>
                <a:gd name="T21" fmla="*/ 118 h 121"/>
                <a:gd name="T22" fmla="*/ 1092 w 1152"/>
                <a:gd name="T23" fmla="*/ 121 h 121"/>
                <a:gd name="T24" fmla="*/ 60 w 1152"/>
                <a:gd name="T25" fmla="*/ 121 h 121"/>
                <a:gd name="T26" fmla="*/ 42 w 1152"/>
                <a:gd name="T27" fmla="*/ 118 h 121"/>
                <a:gd name="T28" fmla="*/ 25 w 1152"/>
                <a:gd name="T29" fmla="*/ 109 h 121"/>
                <a:gd name="T30" fmla="*/ 12 w 1152"/>
                <a:gd name="T31" fmla="*/ 96 h 121"/>
                <a:gd name="T32" fmla="*/ 3 w 1152"/>
                <a:gd name="T33" fmla="*/ 79 h 121"/>
                <a:gd name="T34" fmla="*/ 0 w 1152"/>
                <a:gd name="T35" fmla="*/ 61 h 121"/>
                <a:gd name="T36" fmla="*/ 3 w 1152"/>
                <a:gd name="T37" fmla="*/ 42 h 121"/>
                <a:gd name="T38" fmla="*/ 12 w 1152"/>
                <a:gd name="T39" fmla="*/ 24 h 121"/>
                <a:gd name="T40" fmla="*/ 25 w 1152"/>
                <a:gd name="T41" fmla="*/ 12 h 121"/>
                <a:gd name="T42" fmla="*/ 42 w 1152"/>
                <a:gd name="T43" fmla="*/ 3 h 121"/>
                <a:gd name="T44" fmla="*/ 60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0" y="0"/>
                  </a:moveTo>
                  <a:lnTo>
                    <a:pt x="1092" y="0"/>
                  </a:lnTo>
                  <a:lnTo>
                    <a:pt x="1110" y="3"/>
                  </a:lnTo>
                  <a:lnTo>
                    <a:pt x="1127" y="12"/>
                  </a:lnTo>
                  <a:lnTo>
                    <a:pt x="1140" y="24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79"/>
                  </a:lnTo>
                  <a:lnTo>
                    <a:pt x="1140" y="96"/>
                  </a:lnTo>
                  <a:lnTo>
                    <a:pt x="1127" y="109"/>
                  </a:lnTo>
                  <a:lnTo>
                    <a:pt x="1110" y="118"/>
                  </a:lnTo>
                  <a:lnTo>
                    <a:pt x="1092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480"/>
            <p:cNvSpPr>
              <a:spLocks/>
            </p:cNvSpPr>
            <p:nvPr/>
          </p:nvSpPr>
          <p:spPr bwMode="auto">
            <a:xfrm>
              <a:off x="4481513" y="3119438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1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1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1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481"/>
            <p:cNvSpPr>
              <a:spLocks noEditPoints="1"/>
            </p:cNvSpPr>
            <p:nvPr/>
          </p:nvSpPr>
          <p:spPr bwMode="auto">
            <a:xfrm>
              <a:off x="4384675" y="2678113"/>
              <a:ext cx="452438" cy="576262"/>
            </a:xfrm>
            <a:custGeom>
              <a:avLst/>
              <a:gdLst>
                <a:gd name="T0" fmla="*/ 2002 w 2851"/>
                <a:gd name="T1" fmla="*/ 207 h 3630"/>
                <a:gd name="T2" fmla="*/ 2002 w 2851"/>
                <a:gd name="T3" fmla="*/ 847 h 3630"/>
                <a:gd name="T4" fmla="*/ 2644 w 2851"/>
                <a:gd name="T5" fmla="*/ 847 h 3630"/>
                <a:gd name="T6" fmla="*/ 2002 w 2851"/>
                <a:gd name="T7" fmla="*/ 207 h 3630"/>
                <a:gd name="T8" fmla="*/ 0 w 2851"/>
                <a:gd name="T9" fmla="*/ 0 h 3630"/>
                <a:gd name="T10" fmla="*/ 1967 w 2851"/>
                <a:gd name="T11" fmla="*/ 0 h 3630"/>
                <a:gd name="T12" fmla="*/ 2851 w 2851"/>
                <a:gd name="T13" fmla="*/ 882 h 3630"/>
                <a:gd name="T14" fmla="*/ 2851 w 2851"/>
                <a:gd name="T15" fmla="*/ 1997 h 3630"/>
                <a:gd name="T16" fmla="*/ 2730 w 2851"/>
                <a:gd name="T17" fmla="*/ 1997 h 3630"/>
                <a:gd name="T18" fmla="*/ 2730 w 2851"/>
                <a:gd name="T19" fmla="*/ 968 h 3630"/>
                <a:gd name="T20" fmla="*/ 1881 w 2851"/>
                <a:gd name="T21" fmla="*/ 968 h 3630"/>
                <a:gd name="T22" fmla="*/ 1881 w 2851"/>
                <a:gd name="T23" fmla="*/ 121 h 3630"/>
                <a:gd name="T24" fmla="*/ 121 w 2851"/>
                <a:gd name="T25" fmla="*/ 121 h 3630"/>
                <a:gd name="T26" fmla="*/ 121 w 2851"/>
                <a:gd name="T27" fmla="*/ 3509 h 3630"/>
                <a:gd name="T28" fmla="*/ 2245 w 2851"/>
                <a:gd name="T29" fmla="*/ 3509 h 3630"/>
                <a:gd name="T30" fmla="*/ 2245 w 2851"/>
                <a:gd name="T31" fmla="*/ 3630 h 3630"/>
                <a:gd name="T32" fmla="*/ 0 w 2851"/>
                <a:gd name="T33" fmla="*/ 3630 h 3630"/>
                <a:gd name="T34" fmla="*/ 0 w 2851"/>
                <a:gd name="T35" fmla="*/ 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30">
                  <a:moveTo>
                    <a:pt x="2002" y="207"/>
                  </a:moveTo>
                  <a:lnTo>
                    <a:pt x="2002" y="847"/>
                  </a:lnTo>
                  <a:lnTo>
                    <a:pt x="2644" y="847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2"/>
                  </a:lnTo>
                  <a:lnTo>
                    <a:pt x="2851" y="1997"/>
                  </a:lnTo>
                  <a:lnTo>
                    <a:pt x="2730" y="1997"/>
                  </a:lnTo>
                  <a:lnTo>
                    <a:pt x="2730" y="968"/>
                  </a:lnTo>
                  <a:lnTo>
                    <a:pt x="1881" y="968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09"/>
                  </a:lnTo>
                  <a:lnTo>
                    <a:pt x="2245" y="3509"/>
                  </a:lnTo>
                  <a:lnTo>
                    <a:pt x="2245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482"/>
            <p:cNvSpPr>
              <a:spLocks noEditPoints="1"/>
            </p:cNvSpPr>
            <p:nvPr/>
          </p:nvSpPr>
          <p:spPr bwMode="auto">
            <a:xfrm>
              <a:off x="4702175" y="3014663"/>
              <a:ext cx="250825" cy="223837"/>
            </a:xfrm>
            <a:custGeom>
              <a:avLst/>
              <a:gdLst>
                <a:gd name="T0" fmla="*/ 362 w 1577"/>
                <a:gd name="T1" fmla="*/ 132 h 1410"/>
                <a:gd name="T2" fmla="*/ 259 w 1577"/>
                <a:gd name="T3" fmla="*/ 182 h 1410"/>
                <a:gd name="T4" fmla="*/ 183 w 1577"/>
                <a:gd name="T5" fmla="*/ 265 h 1410"/>
                <a:gd name="T6" fmla="*/ 137 w 1577"/>
                <a:gd name="T7" fmla="*/ 367 h 1410"/>
                <a:gd name="T8" fmla="*/ 122 w 1577"/>
                <a:gd name="T9" fmla="*/ 446 h 1410"/>
                <a:gd name="T10" fmla="*/ 121 w 1577"/>
                <a:gd name="T11" fmla="*/ 468 h 1410"/>
                <a:gd name="T12" fmla="*/ 128 w 1577"/>
                <a:gd name="T13" fmla="*/ 532 h 1410"/>
                <a:gd name="T14" fmla="*/ 173 w 1577"/>
                <a:gd name="T15" fmla="*/ 666 h 1410"/>
                <a:gd name="T16" fmla="*/ 272 w 1577"/>
                <a:gd name="T17" fmla="*/ 806 h 1410"/>
                <a:gd name="T18" fmla="*/ 1262 w 1577"/>
                <a:gd name="T19" fmla="*/ 848 h 1410"/>
                <a:gd name="T20" fmla="*/ 1377 w 1577"/>
                <a:gd name="T21" fmla="*/ 716 h 1410"/>
                <a:gd name="T22" fmla="*/ 1443 w 1577"/>
                <a:gd name="T23" fmla="*/ 562 h 1410"/>
                <a:gd name="T24" fmla="*/ 1455 w 1577"/>
                <a:gd name="T25" fmla="*/ 485 h 1410"/>
                <a:gd name="T26" fmla="*/ 1455 w 1577"/>
                <a:gd name="T27" fmla="*/ 448 h 1410"/>
                <a:gd name="T28" fmla="*/ 1441 w 1577"/>
                <a:gd name="T29" fmla="*/ 370 h 1410"/>
                <a:gd name="T30" fmla="*/ 1394 w 1577"/>
                <a:gd name="T31" fmla="*/ 267 h 1410"/>
                <a:gd name="T32" fmla="*/ 1318 w 1577"/>
                <a:gd name="T33" fmla="*/ 183 h 1410"/>
                <a:gd name="T34" fmla="*/ 1217 w 1577"/>
                <a:gd name="T35" fmla="*/ 132 h 1410"/>
                <a:gd name="T36" fmla="*/ 1094 w 1577"/>
                <a:gd name="T37" fmla="*/ 124 h 1410"/>
                <a:gd name="T38" fmla="*/ 988 w 1577"/>
                <a:gd name="T39" fmla="*/ 166 h 1410"/>
                <a:gd name="T40" fmla="*/ 903 w 1577"/>
                <a:gd name="T41" fmla="*/ 244 h 1410"/>
                <a:gd name="T42" fmla="*/ 844 w 1577"/>
                <a:gd name="T43" fmla="*/ 338 h 1410"/>
                <a:gd name="T44" fmla="*/ 717 w 1577"/>
                <a:gd name="T45" fmla="*/ 306 h 1410"/>
                <a:gd name="T46" fmla="*/ 649 w 1577"/>
                <a:gd name="T47" fmla="*/ 215 h 1410"/>
                <a:gd name="T48" fmla="*/ 556 w 1577"/>
                <a:gd name="T49" fmla="*/ 147 h 1410"/>
                <a:gd name="T50" fmla="*/ 443 w 1577"/>
                <a:gd name="T51" fmla="*/ 121 h 1410"/>
                <a:gd name="T52" fmla="*/ 537 w 1577"/>
                <a:gd name="T53" fmla="*/ 12 h 1410"/>
                <a:gd name="T54" fmla="*/ 661 w 1577"/>
                <a:gd name="T55" fmla="*/ 69 h 1410"/>
                <a:gd name="T56" fmla="*/ 761 w 1577"/>
                <a:gd name="T57" fmla="*/ 159 h 1410"/>
                <a:gd name="T58" fmla="*/ 847 w 1577"/>
                <a:gd name="T59" fmla="*/ 126 h 1410"/>
                <a:gd name="T60" fmla="*/ 955 w 1577"/>
                <a:gd name="T61" fmla="*/ 46 h 1410"/>
                <a:gd name="T62" fmla="*/ 1086 w 1577"/>
                <a:gd name="T63" fmla="*/ 3 h 1410"/>
                <a:gd name="T64" fmla="*/ 1236 w 1577"/>
                <a:gd name="T65" fmla="*/ 12 h 1410"/>
                <a:gd name="T66" fmla="*/ 1373 w 1577"/>
                <a:gd name="T67" fmla="*/ 73 h 1410"/>
                <a:gd name="T68" fmla="*/ 1481 w 1577"/>
                <a:gd name="T69" fmla="*/ 178 h 1410"/>
                <a:gd name="T70" fmla="*/ 1552 w 1577"/>
                <a:gd name="T71" fmla="*/ 317 h 1410"/>
                <a:gd name="T72" fmla="*/ 1576 w 1577"/>
                <a:gd name="T73" fmla="*/ 435 h 1410"/>
                <a:gd name="T74" fmla="*/ 1576 w 1577"/>
                <a:gd name="T75" fmla="*/ 492 h 1410"/>
                <a:gd name="T76" fmla="*/ 1561 w 1577"/>
                <a:gd name="T77" fmla="*/ 590 h 1410"/>
                <a:gd name="T78" fmla="*/ 1496 w 1577"/>
                <a:gd name="T79" fmla="*/ 753 h 1410"/>
                <a:gd name="T80" fmla="*/ 1387 w 1577"/>
                <a:gd name="T81" fmla="*/ 897 h 1410"/>
                <a:gd name="T82" fmla="*/ 237 w 1577"/>
                <a:gd name="T83" fmla="*/ 939 h 1410"/>
                <a:gd name="T84" fmla="*/ 114 w 1577"/>
                <a:gd name="T85" fmla="*/ 804 h 1410"/>
                <a:gd name="T86" fmla="*/ 33 w 1577"/>
                <a:gd name="T87" fmla="*/ 646 h 1410"/>
                <a:gd name="T88" fmla="*/ 3 w 1577"/>
                <a:gd name="T89" fmla="*/ 521 h 1410"/>
                <a:gd name="T90" fmla="*/ 0 w 1577"/>
                <a:gd name="T91" fmla="*/ 449 h 1410"/>
                <a:gd name="T92" fmla="*/ 11 w 1577"/>
                <a:gd name="T93" fmla="*/ 370 h 1410"/>
                <a:gd name="T94" fmla="*/ 67 w 1577"/>
                <a:gd name="T95" fmla="*/ 221 h 1410"/>
                <a:gd name="T96" fmla="*/ 164 w 1577"/>
                <a:gd name="T97" fmla="*/ 103 h 1410"/>
                <a:gd name="T98" fmla="*/ 292 w 1577"/>
                <a:gd name="T99" fmla="*/ 27 h 1410"/>
                <a:gd name="T100" fmla="*/ 443 w 1577"/>
                <a:gd name="T101" fmla="*/ 0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7" h="1410">
                  <a:moveTo>
                    <a:pt x="443" y="121"/>
                  </a:moveTo>
                  <a:lnTo>
                    <a:pt x="402" y="124"/>
                  </a:lnTo>
                  <a:lnTo>
                    <a:pt x="362" y="132"/>
                  </a:lnTo>
                  <a:lnTo>
                    <a:pt x="324" y="145"/>
                  </a:lnTo>
                  <a:lnTo>
                    <a:pt x="290" y="161"/>
                  </a:lnTo>
                  <a:lnTo>
                    <a:pt x="259" y="182"/>
                  </a:lnTo>
                  <a:lnTo>
                    <a:pt x="231" y="207"/>
                  </a:lnTo>
                  <a:lnTo>
                    <a:pt x="205" y="235"/>
                  </a:lnTo>
                  <a:lnTo>
                    <a:pt x="183" y="265"/>
                  </a:lnTo>
                  <a:lnTo>
                    <a:pt x="164" y="298"/>
                  </a:lnTo>
                  <a:lnTo>
                    <a:pt x="149" y="332"/>
                  </a:lnTo>
                  <a:lnTo>
                    <a:pt x="137" y="367"/>
                  </a:lnTo>
                  <a:lnTo>
                    <a:pt x="129" y="403"/>
                  </a:lnTo>
                  <a:lnTo>
                    <a:pt x="124" y="440"/>
                  </a:lnTo>
                  <a:lnTo>
                    <a:pt x="122" y="446"/>
                  </a:lnTo>
                  <a:lnTo>
                    <a:pt x="122" y="448"/>
                  </a:lnTo>
                  <a:lnTo>
                    <a:pt x="121" y="456"/>
                  </a:lnTo>
                  <a:lnTo>
                    <a:pt x="121" y="468"/>
                  </a:lnTo>
                  <a:lnTo>
                    <a:pt x="122" y="485"/>
                  </a:lnTo>
                  <a:lnTo>
                    <a:pt x="124" y="506"/>
                  </a:lnTo>
                  <a:lnTo>
                    <a:pt x="128" y="532"/>
                  </a:lnTo>
                  <a:lnTo>
                    <a:pt x="135" y="561"/>
                  </a:lnTo>
                  <a:lnTo>
                    <a:pt x="151" y="614"/>
                  </a:lnTo>
                  <a:lnTo>
                    <a:pt x="173" y="666"/>
                  </a:lnTo>
                  <a:lnTo>
                    <a:pt x="201" y="716"/>
                  </a:lnTo>
                  <a:lnTo>
                    <a:pt x="234" y="762"/>
                  </a:lnTo>
                  <a:lnTo>
                    <a:pt x="272" y="806"/>
                  </a:lnTo>
                  <a:lnTo>
                    <a:pt x="315" y="848"/>
                  </a:lnTo>
                  <a:lnTo>
                    <a:pt x="789" y="1251"/>
                  </a:lnTo>
                  <a:lnTo>
                    <a:pt x="1262" y="848"/>
                  </a:lnTo>
                  <a:lnTo>
                    <a:pt x="1305" y="806"/>
                  </a:lnTo>
                  <a:lnTo>
                    <a:pt x="1343" y="762"/>
                  </a:lnTo>
                  <a:lnTo>
                    <a:pt x="1377" y="716"/>
                  </a:lnTo>
                  <a:lnTo>
                    <a:pt x="1404" y="666"/>
                  </a:lnTo>
                  <a:lnTo>
                    <a:pt x="1426" y="614"/>
                  </a:lnTo>
                  <a:lnTo>
                    <a:pt x="1443" y="562"/>
                  </a:lnTo>
                  <a:lnTo>
                    <a:pt x="1449" y="531"/>
                  </a:lnTo>
                  <a:lnTo>
                    <a:pt x="1454" y="506"/>
                  </a:lnTo>
                  <a:lnTo>
                    <a:pt x="1455" y="485"/>
                  </a:lnTo>
                  <a:lnTo>
                    <a:pt x="1456" y="468"/>
                  </a:lnTo>
                  <a:lnTo>
                    <a:pt x="1456" y="455"/>
                  </a:lnTo>
                  <a:lnTo>
                    <a:pt x="1455" y="448"/>
                  </a:lnTo>
                  <a:lnTo>
                    <a:pt x="1455" y="445"/>
                  </a:lnTo>
                  <a:lnTo>
                    <a:pt x="1449" y="408"/>
                  </a:lnTo>
                  <a:lnTo>
                    <a:pt x="1441" y="370"/>
                  </a:lnTo>
                  <a:lnTo>
                    <a:pt x="1428" y="334"/>
                  </a:lnTo>
                  <a:lnTo>
                    <a:pt x="1413" y="300"/>
                  </a:lnTo>
                  <a:lnTo>
                    <a:pt x="1394" y="267"/>
                  </a:lnTo>
                  <a:lnTo>
                    <a:pt x="1372" y="236"/>
                  </a:lnTo>
                  <a:lnTo>
                    <a:pt x="1347" y="207"/>
                  </a:lnTo>
                  <a:lnTo>
                    <a:pt x="1318" y="183"/>
                  </a:lnTo>
                  <a:lnTo>
                    <a:pt x="1287" y="161"/>
                  </a:lnTo>
                  <a:lnTo>
                    <a:pt x="1253" y="145"/>
                  </a:lnTo>
                  <a:lnTo>
                    <a:pt x="1217" y="132"/>
                  </a:lnTo>
                  <a:lnTo>
                    <a:pt x="1176" y="124"/>
                  </a:lnTo>
                  <a:lnTo>
                    <a:pt x="1134" y="121"/>
                  </a:lnTo>
                  <a:lnTo>
                    <a:pt x="1094" y="124"/>
                  </a:lnTo>
                  <a:lnTo>
                    <a:pt x="1057" y="133"/>
                  </a:lnTo>
                  <a:lnTo>
                    <a:pt x="1021" y="147"/>
                  </a:lnTo>
                  <a:lnTo>
                    <a:pt x="988" y="166"/>
                  </a:lnTo>
                  <a:lnTo>
                    <a:pt x="957" y="189"/>
                  </a:lnTo>
                  <a:lnTo>
                    <a:pt x="929" y="215"/>
                  </a:lnTo>
                  <a:lnTo>
                    <a:pt x="903" y="244"/>
                  </a:lnTo>
                  <a:lnTo>
                    <a:pt x="880" y="275"/>
                  </a:lnTo>
                  <a:lnTo>
                    <a:pt x="860" y="306"/>
                  </a:lnTo>
                  <a:lnTo>
                    <a:pt x="844" y="338"/>
                  </a:lnTo>
                  <a:lnTo>
                    <a:pt x="789" y="464"/>
                  </a:lnTo>
                  <a:lnTo>
                    <a:pt x="734" y="338"/>
                  </a:lnTo>
                  <a:lnTo>
                    <a:pt x="717" y="306"/>
                  </a:lnTo>
                  <a:lnTo>
                    <a:pt x="697" y="275"/>
                  </a:lnTo>
                  <a:lnTo>
                    <a:pt x="675" y="244"/>
                  </a:lnTo>
                  <a:lnTo>
                    <a:pt x="649" y="215"/>
                  </a:lnTo>
                  <a:lnTo>
                    <a:pt x="620" y="189"/>
                  </a:lnTo>
                  <a:lnTo>
                    <a:pt x="589" y="166"/>
                  </a:lnTo>
                  <a:lnTo>
                    <a:pt x="556" y="147"/>
                  </a:lnTo>
                  <a:lnTo>
                    <a:pt x="521" y="133"/>
                  </a:lnTo>
                  <a:lnTo>
                    <a:pt x="483" y="124"/>
                  </a:lnTo>
                  <a:lnTo>
                    <a:pt x="443" y="121"/>
                  </a:lnTo>
                  <a:close/>
                  <a:moveTo>
                    <a:pt x="443" y="0"/>
                  </a:moveTo>
                  <a:lnTo>
                    <a:pt x="492" y="3"/>
                  </a:lnTo>
                  <a:lnTo>
                    <a:pt x="537" y="12"/>
                  </a:lnTo>
                  <a:lnTo>
                    <a:pt x="580" y="26"/>
                  </a:lnTo>
                  <a:lnTo>
                    <a:pt x="622" y="46"/>
                  </a:lnTo>
                  <a:lnTo>
                    <a:pt x="661" y="69"/>
                  </a:lnTo>
                  <a:lnTo>
                    <a:pt x="697" y="96"/>
                  </a:lnTo>
                  <a:lnTo>
                    <a:pt x="730" y="126"/>
                  </a:lnTo>
                  <a:lnTo>
                    <a:pt x="761" y="159"/>
                  </a:lnTo>
                  <a:lnTo>
                    <a:pt x="789" y="194"/>
                  </a:lnTo>
                  <a:lnTo>
                    <a:pt x="816" y="159"/>
                  </a:lnTo>
                  <a:lnTo>
                    <a:pt x="847" y="126"/>
                  </a:lnTo>
                  <a:lnTo>
                    <a:pt x="880" y="96"/>
                  </a:lnTo>
                  <a:lnTo>
                    <a:pt x="917" y="69"/>
                  </a:lnTo>
                  <a:lnTo>
                    <a:pt x="955" y="46"/>
                  </a:lnTo>
                  <a:lnTo>
                    <a:pt x="997" y="26"/>
                  </a:lnTo>
                  <a:lnTo>
                    <a:pt x="1040" y="12"/>
                  </a:lnTo>
                  <a:lnTo>
                    <a:pt x="1086" y="3"/>
                  </a:lnTo>
                  <a:lnTo>
                    <a:pt x="1134" y="0"/>
                  </a:lnTo>
                  <a:lnTo>
                    <a:pt x="1186" y="3"/>
                  </a:lnTo>
                  <a:lnTo>
                    <a:pt x="1236" y="12"/>
                  </a:lnTo>
                  <a:lnTo>
                    <a:pt x="1285" y="27"/>
                  </a:lnTo>
                  <a:lnTo>
                    <a:pt x="1331" y="47"/>
                  </a:lnTo>
                  <a:lnTo>
                    <a:pt x="1373" y="73"/>
                  </a:lnTo>
                  <a:lnTo>
                    <a:pt x="1413" y="103"/>
                  </a:lnTo>
                  <a:lnTo>
                    <a:pt x="1449" y="138"/>
                  </a:lnTo>
                  <a:lnTo>
                    <a:pt x="1481" y="178"/>
                  </a:lnTo>
                  <a:lnTo>
                    <a:pt x="1510" y="221"/>
                  </a:lnTo>
                  <a:lnTo>
                    <a:pt x="1533" y="267"/>
                  </a:lnTo>
                  <a:lnTo>
                    <a:pt x="1552" y="317"/>
                  </a:lnTo>
                  <a:lnTo>
                    <a:pt x="1566" y="370"/>
                  </a:lnTo>
                  <a:lnTo>
                    <a:pt x="1575" y="426"/>
                  </a:lnTo>
                  <a:lnTo>
                    <a:pt x="1576" y="435"/>
                  </a:lnTo>
                  <a:lnTo>
                    <a:pt x="1577" y="449"/>
                  </a:lnTo>
                  <a:lnTo>
                    <a:pt x="1577" y="469"/>
                  </a:lnTo>
                  <a:lnTo>
                    <a:pt x="1576" y="492"/>
                  </a:lnTo>
                  <a:lnTo>
                    <a:pt x="1574" y="521"/>
                  </a:lnTo>
                  <a:lnTo>
                    <a:pt x="1569" y="554"/>
                  </a:lnTo>
                  <a:lnTo>
                    <a:pt x="1561" y="590"/>
                  </a:lnTo>
                  <a:lnTo>
                    <a:pt x="1544" y="646"/>
                  </a:lnTo>
                  <a:lnTo>
                    <a:pt x="1522" y="700"/>
                  </a:lnTo>
                  <a:lnTo>
                    <a:pt x="1496" y="753"/>
                  </a:lnTo>
                  <a:lnTo>
                    <a:pt x="1464" y="804"/>
                  </a:lnTo>
                  <a:lnTo>
                    <a:pt x="1427" y="851"/>
                  </a:lnTo>
                  <a:lnTo>
                    <a:pt x="1387" y="897"/>
                  </a:lnTo>
                  <a:lnTo>
                    <a:pt x="1341" y="939"/>
                  </a:lnTo>
                  <a:lnTo>
                    <a:pt x="789" y="1410"/>
                  </a:lnTo>
                  <a:lnTo>
                    <a:pt x="237" y="939"/>
                  </a:lnTo>
                  <a:lnTo>
                    <a:pt x="192" y="897"/>
                  </a:lnTo>
                  <a:lnTo>
                    <a:pt x="150" y="852"/>
                  </a:lnTo>
                  <a:lnTo>
                    <a:pt x="114" y="804"/>
                  </a:lnTo>
                  <a:lnTo>
                    <a:pt x="83" y="753"/>
                  </a:lnTo>
                  <a:lnTo>
                    <a:pt x="55" y="700"/>
                  </a:lnTo>
                  <a:lnTo>
                    <a:pt x="33" y="646"/>
                  </a:lnTo>
                  <a:lnTo>
                    <a:pt x="17" y="590"/>
                  </a:lnTo>
                  <a:lnTo>
                    <a:pt x="9" y="554"/>
                  </a:lnTo>
                  <a:lnTo>
                    <a:pt x="3" y="521"/>
                  </a:lnTo>
                  <a:lnTo>
                    <a:pt x="1" y="492"/>
                  </a:lnTo>
                  <a:lnTo>
                    <a:pt x="0" y="469"/>
                  </a:lnTo>
                  <a:lnTo>
                    <a:pt x="0" y="449"/>
                  </a:lnTo>
                  <a:lnTo>
                    <a:pt x="1" y="435"/>
                  </a:lnTo>
                  <a:lnTo>
                    <a:pt x="3" y="426"/>
                  </a:lnTo>
                  <a:lnTo>
                    <a:pt x="11" y="370"/>
                  </a:lnTo>
                  <a:lnTo>
                    <a:pt x="25" y="317"/>
                  </a:lnTo>
                  <a:lnTo>
                    <a:pt x="44" y="267"/>
                  </a:lnTo>
                  <a:lnTo>
                    <a:pt x="67" y="221"/>
                  </a:lnTo>
                  <a:lnTo>
                    <a:pt x="96" y="178"/>
                  </a:lnTo>
                  <a:lnTo>
                    <a:pt x="128" y="138"/>
                  </a:lnTo>
                  <a:lnTo>
                    <a:pt x="164" y="103"/>
                  </a:lnTo>
                  <a:lnTo>
                    <a:pt x="204" y="73"/>
                  </a:lnTo>
                  <a:lnTo>
                    <a:pt x="247" y="47"/>
                  </a:lnTo>
                  <a:lnTo>
                    <a:pt x="292" y="27"/>
                  </a:lnTo>
                  <a:lnTo>
                    <a:pt x="341" y="12"/>
                  </a:lnTo>
                  <a:lnTo>
                    <a:pt x="392" y="3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0" name="Group 989"/>
          <p:cNvGrpSpPr/>
          <p:nvPr/>
        </p:nvGrpSpPr>
        <p:grpSpPr>
          <a:xfrm>
            <a:off x="3468477" y="2678113"/>
            <a:ext cx="568325" cy="576262"/>
            <a:chOff x="3482975" y="2678113"/>
            <a:chExt cx="568325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0" name="Freeform 487"/>
            <p:cNvSpPr>
              <a:spLocks/>
            </p:cNvSpPr>
            <p:nvPr/>
          </p:nvSpPr>
          <p:spPr bwMode="auto">
            <a:xfrm>
              <a:off x="3579813" y="2889250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488"/>
            <p:cNvSpPr>
              <a:spLocks/>
            </p:cNvSpPr>
            <p:nvPr/>
          </p:nvSpPr>
          <p:spPr bwMode="auto">
            <a:xfrm>
              <a:off x="3579813" y="2813050"/>
              <a:ext cx="114300" cy="19050"/>
            </a:xfrm>
            <a:custGeom>
              <a:avLst/>
              <a:gdLst>
                <a:gd name="T0" fmla="*/ 60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2 h 121"/>
                <a:gd name="T8" fmla="*/ 716 w 728"/>
                <a:gd name="T9" fmla="*/ 25 h 121"/>
                <a:gd name="T10" fmla="*/ 724 w 728"/>
                <a:gd name="T11" fmla="*/ 42 h 121"/>
                <a:gd name="T12" fmla="*/ 728 w 728"/>
                <a:gd name="T13" fmla="*/ 61 h 121"/>
                <a:gd name="T14" fmla="*/ 724 w 728"/>
                <a:gd name="T15" fmla="*/ 79 h 121"/>
                <a:gd name="T16" fmla="*/ 716 w 728"/>
                <a:gd name="T17" fmla="*/ 96 h 121"/>
                <a:gd name="T18" fmla="*/ 703 w 728"/>
                <a:gd name="T19" fmla="*/ 109 h 121"/>
                <a:gd name="T20" fmla="*/ 686 w 728"/>
                <a:gd name="T21" fmla="*/ 118 h 121"/>
                <a:gd name="T22" fmla="*/ 667 w 728"/>
                <a:gd name="T23" fmla="*/ 121 h 121"/>
                <a:gd name="T24" fmla="*/ 60 w 728"/>
                <a:gd name="T25" fmla="*/ 121 h 121"/>
                <a:gd name="T26" fmla="*/ 42 w 728"/>
                <a:gd name="T27" fmla="*/ 118 h 121"/>
                <a:gd name="T28" fmla="*/ 25 w 728"/>
                <a:gd name="T29" fmla="*/ 109 h 121"/>
                <a:gd name="T30" fmla="*/ 12 w 728"/>
                <a:gd name="T31" fmla="*/ 96 h 121"/>
                <a:gd name="T32" fmla="*/ 3 w 728"/>
                <a:gd name="T33" fmla="*/ 79 h 121"/>
                <a:gd name="T34" fmla="*/ 0 w 728"/>
                <a:gd name="T35" fmla="*/ 61 h 121"/>
                <a:gd name="T36" fmla="*/ 3 w 728"/>
                <a:gd name="T37" fmla="*/ 42 h 121"/>
                <a:gd name="T38" fmla="*/ 12 w 728"/>
                <a:gd name="T39" fmla="*/ 25 h 121"/>
                <a:gd name="T40" fmla="*/ 25 w 728"/>
                <a:gd name="T41" fmla="*/ 12 h 121"/>
                <a:gd name="T42" fmla="*/ 42 w 728"/>
                <a:gd name="T43" fmla="*/ 3 h 121"/>
                <a:gd name="T44" fmla="*/ 60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0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2"/>
                  </a:lnTo>
                  <a:lnTo>
                    <a:pt x="716" y="25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79"/>
                  </a:lnTo>
                  <a:lnTo>
                    <a:pt x="716" y="96"/>
                  </a:lnTo>
                  <a:lnTo>
                    <a:pt x="703" y="109"/>
                  </a:lnTo>
                  <a:lnTo>
                    <a:pt x="686" y="118"/>
                  </a:lnTo>
                  <a:lnTo>
                    <a:pt x="66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489"/>
            <p:cNvSpPr>
              <a:spLocks/>
            </p:cNvSpPr>
            <p:nvPr/>
          </p:nvSpPr>
          <p:spPr bwMode="auto">
            <a:xfrm>
              <a:off x="3579813" y="2967038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490"/>
            <p:cNvSpPr>
              <a:spLocks/>
            </p:cNvSpPr>
            <p:nvPr/>
          </p:nvSpPr>
          <p:spPr bwMode="auto">
            <a:xfrm>
              <a:off x="3579813" y="3043238"/>
              <a:ext cx="182563" cy="19050"/>
            </a:xfrm>
            <a:custGeom>
              <a:avLst/>
              <a:gdLst>
                <a:gd name="T0" fmla="*/ 60 w 1152"/>
                <a:gd name="T1" fmla="*/ 0 h 121"/>
                <a:gd name="T2" fmla="*/ 1092 w 1152"/>
                <a:gd name="T3" fmla="*/ 0 h 121"/>
                <a:gd name="T4" fmla="*/ 1110 w 1152"/>
                <a:gd name="T5" fmla="*/ 3 h 121"/>
                <a:gd name="T6" fmla="*/ 1127 w 1152"/>
                <a:gd name="T7" fmla="*/ 12 h 121"/>
                <a:gd name="T8" fmla="*/ 1140 w 1152"/>
                <a:gd name="T9" fmla="*/ 24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79 h 121"/>
                <a:gd name="T16" fmla="*/ 1140 w 1152"/>
                <a:gd name="T17" fmla="*/ 96 h 121"/>
                <a:gd name="T18" fmla="*/ 1127 w 1152"/>
                <a:gd name="T19" fmla="*/ 109 h 121"/>
                <a:gd name="T20" fmla="*/ 1110 w 1152"/>
                <a:gd name="T21" fmla="*/ 118 h 121"/>
                <a:gd name="T22" fmla="*/ 1092 w 1152"/>
                <a:gd name="T23" fmla="*/ 121 h 121"/>
                <a:gd name="T24" fmla="*/ 60 w 1152"/>
                <a:gd name="T25" fmla="*/ 121 h 121"/>
                <a:gd name="T26" fmla="*/ 42 w 1152"/>
                <a:gd name="T27" fmla="*/ 118 h 121"/>
                <a:gd name="T28" fmla="*/ 25 w 1152"/>
                <a:gd name="T29" fmla="*/ 109 h 121"/>
                <a:gd name="T30" fmla="*/ 12 w 1152"/>
                <a:gd name="T31" fmla="*/ 96 h 121"/>
                <a:gd name="T32" fmla="*/ 3 w 1152"/>
                <a:gd name="T33" fmla="*/ 79 h 121"/>
                <a:gd name="T34" fmla="*/ 0 w 1152"/>
                <a:gd name="T35" fmla="*/ 61 h 121"/>
                <a:gd name="T36" fmla="*/ 3 w 1152"/>
                <a:gd name="T37" fmla="*/ 42 h 121"/>
                <a:gd name="T38" fmla="*/ 12 w 1152"/>
                <a:gd name="T39" fmla="*/ 24 h 121"/>
                <a:gd name="T40" fmla="*/ 25 w 1152"/>
                <a:gd name="T41" fmla="*/ 12 h 121"/>
                <a:gd name="T42" fmla="*/ 42 w 1152"/>
                <a:gd name="T43" fmla="*/ 3 h 121"/>
                <a:gd name="T44" fmla="*/ 60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0" y="0"/>
                  </a:moveTo>
                  <a:lnTo>
                    <a:pt x="1092" y="0"/>
                  </a:lnTo>
                  <a:lnTo>
                    <a:pt x="1110" y="3"/>
                  </a:lnTo>
                  <a:lnTo>
                    <a:pt x="1127" y="12"/>
                  </a:lnTo>
                  <a:lnTo>
                    <a:pt x="1140" y="24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79"/>
                  </a:lnTo>
                  <a:lnTo>
                    <a:pt x="1140" y="96"/>
                  </a:lnTo>
                  <a:lnTo>
                    <a:pt x="1127" y="109"/>
                  </a:lnTo>
                  <a:lnTo>
                    <a:pt x="1110" y="118"/>
                  </a:lnTo>
                  <a:lnTo>
                    <a:pt x="1092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491"/>
            <p:cNvSpPr>
              <a:spLocks/>
            </p:cNvSpPr>
            <p:nvPr/>
          </p:nvSpPr>
          <p:spPr bwMode="auto">
            <a:xfrm>
              <a:off x="3579813" y="3119438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1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1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1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492"/>
            <p:cNvSpPr>
              <a:spLocks noEditPoints="1"/>
            </p:cNvSpPr>
            <p:nvPr/>
          </p:nvSpPr>
          <p:spPr bwMode="auto">
            <a:xfrm>
              <a:off x="3482975" y="2678113"/>
              <a:ext cx="452438" cy="576262"/>
            </a:xfrm>
            <a:custGeom>
              <a:avLst/>
              <a:gdLst>
                <a:gd name="T0" fmla="*/ 2002 w 2851"/>
                <a:gd name="T1" fmla="*/ 207 h 3630"/>
                <a:gd name="T2" fmla="*/ 2002 w 2851"/>
                <a:gd name="T3" fmla="*/ 847 h 3630"/>
                <a:gd name="T4" fmla="*/ 2644 w 2851"/>
                <a:gd name="T5" fmla="*/ 847 h 3630"/>
                <a:gd name="T6" fmla="*/ 2002 w 2851"/>
                <a:gd name="T7" fmla="*/ 207 h 3630"/>
                <a:gd name="T8" fmla="*/ 0 w 2851"/>
                <a:gd name="T9" fmla="*/ 0 h 3630"/>
                <a:gd name="T10" fmla="*/ 1967 w 2851"/>
                <a:gd name="T11" fmla="*/ 0 h 3630"/>
                <a:gd name="T12" fmla="*/ 2851 w 2851"/>
                <a:gd name="T13" fmla="*/ 882 h 3630"/>
                <a:gd name="T14" fmla="*/ 2851 w 2851"/>
                <a:gd name="T15" fmla="*/ 1997 h 3630"/>
                <a:gd name="T16" fmla="*/ 2730 w 2851"/>
                <a:gd name="T17" fmla="*/ 1997 h 3630"/>
                <a:gd name="T18" fmla="*/ 2730 w 2851"/>
                <a:gd name="T19" fmla="*/ 968 h 3630"/>
                <a:gd name="T20" fmla="*/ 1881 w 2851"/>
                <a:gd name="T21" fmla="*/ 968 h 3630"/>
                <a:gd name="T22" fmla="*/ 1881 w 2851"/>
                <a:gd name="T23" fmla="*/ 121 h 3630"/>
                <a:gd name="T24" fmla="*/ 121 w 2851"/>
                <a:gd name="T25" fmla="*/ 121 h 3630"/>
                <a:gd name="T26" fmla="*/ 121 w 2851"/>
                <a:gd name="T27" fmla="*/ 3509 h 3630"/>
                <a:gd name="T28" fmla="*/ 2002 w 2851"/>
                <a:gd name="T29" fmla="*/ 3509 h 3630"/>
                <a:gd name="T30" fmla="*/ 2002 w 2851"/>
                <a:gd name="T31" fmla="*/ 3630 h 3630"/>
                <a:gd name="T32" fmla="*/ 0 w 2851"/>
                <a:gd name="T33" fmla="*/ 3630 h 3630"/>
                <a:gd name="T34" fmla="*/ 0 w 2851"/>
                <a:gd name="T35" fmla="*/ 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30">
                  <a:moveTo>
                    <a:pt x="2002" y="207"/>
                  </a:moveTo>
                  <a:lnTo>
                    <a:pt x="2002" y="847"/>
                  </a:lnTo>
                  <a:lnTo>
                    <a:pt x="2644" y="847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2"/>
                  </a:lnTo>
                  <a:lnTo>
                    <a:pt x="2851" y="1997"/>
                  </a:lnTo>
                  <a:lnTo>
                    <a:pt x="2730" y="1997"/>
                  </a:lnTo>
                  <a:lnTo>
                    <a:pt x="2730" y="968"/>
                  </a:lnTo>
                  <a:lnTo>
                    <a:pt x="1881" y="968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09"/>
                  </a:lnTo>
                  <a:lnTo>
                    <a:pt x="2002" y="3509"/>
                  </a:lnTo>
                  <a:lnTo>
                    <a:pt x="2002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493"/>
            <p:cNvSpPr>
              <a:spLocks noEditPoints="1"/>
            </p:cNvSpPr>
            <p:nvPr/>
          </p:nvSpPr>
          <p:spPr bwMode="auto">
            <a:xfrm>
              <a:off x="3800475" y="3024188"/>
              <a:ext cx="250825" cy="230187"/>
            </a:xfrm>
            <a:custGeom>
              <a:avLst/>
              <a:gdLst>
                <a:gd name="T0" fmla="*/ 618 w 1577"/>
                <a:gd name="T1" fmla="*/ 524 h 1450"/>
                <a:gd name="T2" fmla="*/ 599 w 1577"/>
                <a:gd name="T3" fmla="*/ 546 h 1450"/>
                <a:gd name="T4" fmla="*/ 571 w 1577"/>
                <a:gd name="T5" fmla="*/ 557 h 1450"/>
                <a:gd name="T6" fmla="*/ 467 w 1577"/>
                <a:gd name="T7" fmla="*/ 864 h 1450"/>
                <a:gd name="T8" fmla="*/ 482 w 1577"/>
                <a:gd name="T9" fmla="*/ 889 h 1450"/>
                <a:gd name="T10" fmla="*/ 484 w 1577"/>
                <a:gd name="T11" fmla="*/ 919 h 1450"/>
                <a:gd name="T12" fmla="*/ 761 w 1577"/>
                <a:gd name="T13" fmla="*/ 1108 h 1450"/>
                <a:gd name="T14" fmla="*/ 789 w 1577"/>
                <a:gd name="T15" fmla="*/ 1101 h 1450"/>
                <a:gd name="T16" fmla="*/ 816 w 1577"/>
                <a:gd name="T17" fmla="*/ 1108 h 1450"/>
                <a:gd name="T18" fmla="*/ 1093 w 1577"/>
                <a:gd name="T19" fmla="*/ 919 h 1450"/>
                <a:gd name="T20" fmla="*/ 1095 w 1577"/>
                <a:gd name="T21" fmla="*/ 889 h 1450"/>
                <a:gd name="T22" fmla="*/ 1111 w 1577"/>
                <a:gd name="T23" fmla="*/ 864 h 1450"/>
                <a:gd name="T24" fmla="*/ 1005 w 1577"/>
                <a:gd name="T25" fmla="*/ 557 h 1450"/>
                <a:gd name="T26" fmla="*/ 978 w 1577"/>
                <a:gd name="T27" fmla="*/ 546 h 1450"/>
                <a:gd name="T28" fmla="*/ 960 w 1577"/>
                <a:gd name="T29" fmla="*/ 524 h 1450"/>
                <a:gd name="T30" fmla="*/ 789 w 1577"/>
                <a:gd name="T31" fmla="*/ 0 h 1450"/>
                <a:gd name="T32" fmla="*/ 820 w 1577"/>
                <a:gd name="T33" fmla="*/ 8 h 1450"/>
                <a:gd name="T34" fmla="*/ 843 w 1577"/>
                <a:gd name="T35" fmla="*/ 31 h 1450"/>
                <a:gd name="T36" fmla="*/ 1525 w 1577"/>
                <a:gd name="T37" fmla="*/ 507 h 1450"/>
                <a:gd name="T38" fmla="*/ 1556 w 1577"/>
                <a:gd name="T39" fmla="*/ 521 h 1450"/>
                <a:gd name="T40" fmla="*/ 1575 w 1577"/>
                <a:gd name="T41" fmla="*/ 549 h 1450"/>
                <a:gd name="T42" fmla="*/ 1575 w 1577"/>
                <a:gd name="T43" fmla="*/ 582 h 1450"/>
                <a:gd name="T44" fmla="*/ 1559 w 1577"/>
                <a:gd name="T45" fmla="*/ 611 h 1450"/>
                <a:gd name="T46" fmla="*/ 1298 w 1577"/>
                <a:gd name="T47" fmla="*/ 1379 h 1450"/>
                <a:gd name="T48" fmla="*/ 1295 w 1577"/>
                <a:gd name="T49" fmla="*/ 1412 h 1450"/>
                <a:gd name="T50" fmla="*/ 1275 w 1577"/>
                <a:gd name="T51" fmla="*/ 1438 h 1450"/>
                <a:gd name="T52" fmla="*/ 1239 w 1577"/>
                <a:gd name="T53" fmla="*/ 1450 h 1450"/>
                <a:gd name="T54" fmla="*/ 1211 w 1577"/>
                <a:gd name="T55" fmla="*/ 1443 h 1450"/>
                <a:gd name="T56" fmla="*/ 366 w 1577"/>
                <a:gd name="T57" fmla="*/ 1443 h 1450"/>
                <a:gd name="T58" fmla="*/ 334 w 1577"/>
                <a:gd name="T59" fmla="*/ 1450 h 1450"/>
                <a:gd name="T60" fmla="*/ 302 w 1577"/>
                <a:gd name="T61" fmla="*/ 1438 h 1450"/>
                <a:gd name="T62" fmla="*/ 282 w 1577"/>
                <a:gd name="T63" fmla="*/ 1412 h 1450"/>
                <a:gd name="T64" fmla="*/ 279 w 1577"/>
                <a:gd name="T65" fmla="*/ 1379 h 1450"/>
                <a:gd name="T66" fmla="*/ 19 w 1577"/>
                <a:gd name="T67" fmla="*/ 611 h 1450"/>
                <a:gd name="T68" fmla="*/ 2 w 1577"/>
                <a:gd name="T69" fmla="*/ 582 h 1450"/>
                <a:gd name="T70" fmla="*/ 3 w 1577"/>
                <a:gd name="T71" fmla="*/ 549 h 1450"/>
                <a:gd name="T72" fmla="*/ 22 w 1577"/>
                <a:gd name="T73" fmla="*/ 521 h 1450"/>
                <a:gd name="T74" fmla="*/ 52 w 1577"/>
                <a:gd name="T75" fmla="*/ 507 h 1450"/>
                <a:gd name="T76" fmla="*/ 735 w 1577"/>
                <a:gd name="T77" fmla="*/ 31 h 1450"/>
                <a:gd name="T78" fmla="*/ 758 w 1577"/>
                <a:gd name="T79" fmla="*/ 8 h 1450"/>
                <a:gd name="T80" fmla="*/ 789 w 1577"/>
                <a:gd name="T81" fmla="*/ 0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7" h="1450">
                  <a:moveTo>
                    <a:pt x="789" y="192"/>
                  </a:moveTo>
                  <a:lnTo>
                    <a:pt x="618" y="524"/>
                  </a:lnTo>
                  <a:lnTo>
                    <a:pt x="609" y="536"/>
                  </a:lnTo>
                  <a:lnTo>
                    <a:pt x="599" y="546"/>
                  </a:lnTo>
                  <a:lnTo>
                    <a:pt x="586" y="552"/>
                  </a:lnTo>
                  <a:lnTo>
                    <a:pt x="571" y="557"/>
                  </a:lnTo>
                  <a:lnTo>
                    <a:pt x="194" y="610"/>
                  </a:lnTo>
                  <a:lnTo>
                    <a:pt x="467" y="864"/>
                  </a:lnTo>
                  <a:lnTo>
                    <a:pt x="475" y="876"/>
                  </a:lnTo>
                  <a:lnTo>
                    <a:pt x="482" y="889"/>
                  </a:lnTo>
                  <a:lnTo>
                    <a:pt x="485" y="903"/>
                  </a:lnTo>
                  <a:lnTo>
                    <a:pt x="484" y="919"/>
                  </a:lnTo>
                  <a:lnTo>
                    <a:pt x="419" y="1281"/>
                  </a:lnTo>
                  <a:lnTo>
                    <a:pt x="761" y="1108"/>
                  </a:lnTo>
                  <a:lnTo>
                    <a:pt x="774" y="1104"/>
                  </a:lnTo>
                  <a:lnTo>
                    <a:pt x="789" y="1101"/>
                  </a:lnTo>
                  <a:lnTo>
                    <a:pt x="803" y="1104"/>
                  </a:lnTo>
                  <a:lnTo>
                    <a:pt x="816" y="1108"/>
                  </a:lnTo>
                  <a:lnTo>
                    <a:pt x="1157" y="1281"/>
                  </a:lnTo>
                  <a:lnTo>
                    <a:pt x="1093" y="919"/>
                  </a:lnTo>
                  <a:lnTo>
                    <a:pt x="1092" y="903"/>
                  </a:lnTo>
                  <a:lnTo>
                    <a:pt x="1095" y="889"/>
                  </a:lnTo>
                  <a:lnTo>
                    <a:pt x="1102" y="876"/>
                  </a:lnTo>
                  <a:lnTo>
                    <a:pt x="1111" y="864"/>
                  </a:lnTo>
                  <a:lnTo>
                    <a:pt x="1383" y="610"/>
                  </a:lnTo>
                  <a:lnTo>
                    <a:pt x="1005" y="557"/>
                  </a:lnTo>
                  <a:lnTo>
                    <a:pt x="991" y="552"/>
                  </a:lnTo>
                  <a:lnTo>
                    <a:pt x="978" y="546"/>
                  </a:lnTo>
                  <a:lnTo>
                    <a:pt x="967" y="536"/>
                  </a:lnTo>
                  <a:lnTo>
                    <a:pt x="960" y="524"/>
                  </a:lnTo>
                  <a:lnTo>
                    <a:pt x="789" y="192"/>
                  </a:lnTo>
                  <a:close/>
                  <a:moveTo>
                    <a:pt x="789" y="0"/>
                  </a:moveTo>
                  <a:lnTo>
                    <a:pt x="805" y="2"/>
                  </a:lnTo>
                  <a:lnTo>
                    <a:pt x="820" y="8"/>
                  </a:lnTo>
                  <a:lnTo>
                    <a:pt x="833" y="18"/>
                  </a:lnTo>
                  <a:lnTo>
                    <a:pt x="843" y="31"/>
                  </a:lnTo>
                  <a:lnTo>
                    <a:pt x="1053" y="441"/>
                  </a:lnTo>
                  <a:lnTo>
                    <a:pt x="1525" y="507"/>
                  </a:lnTo>
                  <a:lnTo>
                    <a:pt x="1542" y="512"/>
                  </a:lnTo>
                  <a:lnTo>
                    <a:pt x="1556" y="521"/>
                  </a:lnTo>
                  <a:lnTo>
                    <a:pt x="1567" y="534"/>
                  </a:lnTo>
                  <a:lnTo>
                    <a:pt x="1575" y="549"/>
                  </a:lnTo>
                  <a:lnTo>
                    <a:pt x="1577" y="566"/>
                  </a:lnTo>
                  <a:lnTo>
                    <a:pt x="1575" y="582"/>
                  </a:lnTo>
                  <a:lnTo>
                    <a:pt x="1569" y="598"/>
                  </a:lnTo>
                  <a:lnTo>
                    <a:pt x="1559" y="611"/>
                  </a:lnTo>
                  <a:lnTo>
                    <a:pt x="1218" y="930"/>
                  </a:lnTo>
                  <a:lnTo>
                    <a:pt x="1298" y="1379"/>
                  </a:lnTo>
                  <a:lnTo>
                    <a:pt x="1299" y="1396"/>
                  </a:lnTo>
                  <a:lnTo>
                    <a:pt x="1295" y="1412"/>
                  </a:lnTo>
                  <a:lnTo>
                    <a:pt x="1287" y="1426"/>
                  </a:lnTo>
                  <a:lnTo>
                    <a:pt x="1275" y="1438"/>
                  </a:lnTo>
                  <a:lnTo>
                    <a:pt x="1257" y="1447"/>
                  </a:lnTo>
                  <a:lnTo>
                    <a:pt x="1239" y="1450"/>
                  </a:lnTo>
                  <a:lnTo>
                    <a:pt x="1224" y="1449"/>
                  </a:lnTo>
                  <a:lnTo>
                    <a:pt x="1211" y="1443"/>
                  </a:lnTo>
                  <a:lnTo>
                    <a:pt x="789" y="1230"/>
                  </a:lnTo>
                  <a:lnTo>
                    <a:pt x="366" y="1443"/>
                  </a:lnTo>
                  <a:lnTo>
                    <a:pt x="351" y="1449"/>
                  </a:lnTo>
                  <a:lnTo>
                    <a:pt x="334" y="1450"/>
                  </a:lnTo>
                  <a:lnTo>
                    <a:pt x="318" y="1447"/>
                  </a:lnTo>
                  <a:lnTo>
                    <a:pt x="302" y="1438"/>
                  </a:lnTo>
                  <a:lnTo>
                    <a:pt x="290" y="1426"/>
                  </a:lnTo>
                  <a:lnTo>
                    <a:pt x="282" y="1412"/>
                  </a:lnTo>
                  <a:lnTo>
                    <a:pt x="278" y="1396"/>
                  </a:lnTo>
                  <a:lnTo>
                    <a:pt x="279" y="1379"/>
                  </a:lnTo>
                  <a:lnTo>
                    <a:pt x="360" y="930"/>
                  </a:lnTo>
                  <a:lnTo>
                    <a:pt x="19" y="611"/>
                  </a:lnTo>
                  <a:lnTo>
                    <a:pt x="9" y="598"/>
                  </a:lnTo>
                  <a:lnTo>
                    <a:pt x="2" y="582"/>
                  </a:lnTo>
                  <a:lnTo>
                    <a:pt x="0" y="566"/>
                  </a:lnTo>
                  <a:lnTo>
                    <a:pt x="3" y="549"/>
                  </a:lnTo>
                  <a:lnTo>
                    <a:pt x="10" y="534"/>
                  </a:lnTo>
                  <a:lnTo>
                    <a:pt x="22" y="521"/>
                  </a:lnTo>
                  <a:lnTo>
                    <a:pt x="35" y="512"/>
                  </a:lnTo>
                  <a:lnTo>
                    <a:pt x="52" y="507"/>
                  </a:lnTo>
                  <a:lnTo>
                    <a:pt x="524" y="441"/>
                  </a:lnTo>
                  <a:lnTo>
                    <a:pt x="735" y="31"/>
                  </a:lnTo>
                  <a:lnTo>
                    <a:pt x="745" y="18"/>
                  </a:lnTo>
                  <a:lnTo>
                    <a:pt x="758" y="8"/>
                  </a:lnTo>
                  <a:lnTo>
                    <a:pt x="772" y="2"/>
                  </a:lnTo>
                  <a:lnTo>
                    <a:pt x="7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6" name="Group 1005"/>
          <p:cNvGrpSpPr/>
          <p:nvPr/>
        </p:nvGrpSpPr>
        <p:grpSpPr>
          <a:xfrm>
            <a:off x="2528220" y="2678113"/>
            <a:ext cx="577851" cy="576262"/>
            <a:chOff x="2555875" y="2678113"/>
            <a:chExt cx="577851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4" name="Freeform 498"/>
            <p:cNvSpPr>
              <a:spLocks/>
            </p:cNvSpPr>
            <p:nvPr/>
          </p:nvSpPr>
          <p:spPr bwMode="auto">
            <a:xfrm>
              <a:off x="2652713" y="2889250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499"/>
            <p:cNvSpPr>
              <a:spLocks/>
            </p:cNvSpPr>
            <p:nvPr/>
          </p:nvSpPr>
          <p:spPr bwMode="auto">
            <a:xfrm>
              <a:off x="2652713" y="2813050"/>
              <a:ext cx="114300" cy="19050"/>
            </a:xfrm>
            <a:custGeom>
              <a:avLst/>
              <a:gdLst>
                <a:gd name="T0" fmla="*/ 60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2 h 121"/>
                <a:gd name="T8" fmla="*/ 716 w 728"/>
                <a:gd name="T9" fmla="*/ 25 h 121"/>
                <a:gd name="T10" fmla="*/ 724 w 728"/>
                <a:gd name="T11" fmla="*/ 42 h 121"/>
                <a:gd name="T12" fmla="*/ 728 w 728"/>
                <a:gd name="T13" fmla="*/ 61 h 121"/>
                <a:gd name="T14" fmla="*/ 724 w 728"/>
                <a:gd name="T15" fmla="*/ 79 h 121"/>
                <a:gd name="T16" fmla="*/ 716 w 728"/>
                <a:gd name="T17" fmla="*/ 96 h 121"/>
                <a:gd name="T18" fmla="*/ 703 w 728"/>
                <a:gd name="T19" fmla="*/ 109 h 121"/>
                <a:gd name="T20" fmla="*/ 686 w 728"/>
                <a:gd name="T21" fmla="*/ 118 h 121"/>
                <a:gd name="T22" fmla="*/ 667 w 728"/>
                <a:gd name="T23" fmla="*/ 121 h 121"/>
                <a:gd name="T24" fmla="*/ 60 w 728"/>
                <a:gd name="T25" fmla="*/ 121 h 121"/>
                <a:gd name="T26" fmla="*/ 42 w 728"/>
                <a:gd name="T27" fmla="*/ 118 h 121"/>
                <a:gd name="T28" fmla="*/ 25 w 728"/>
                <a:gd name="T29" fmla="*/ 109 h 121"/>
                <a:gd name="T30" fmla="*/ 12 w 728"/>
                <a:gd name="T31" fmla="*/ 96 h 121"/>
                <a:gd name="T32" fmla="*/ 3 w 728"/>
                <a:gd name="T33" fmla="*/ 79 h 121"/>
                <a:gd name="T34" fmla="*/ 0 w 728"/>
                <a:gd name="T35" fmla="*/ 61 h 121"/>
                <a:gd name="T36" fmla="*/ 3 w 728"/>
                <a:gd name="T37" fmla="*/ 42 h 121"/>
                <a:gd name="T38" fmla="*/ 12 w 728"/>
                <a:gd name="T39" fmla="*/ 25 h 121"/>
                <a:gd name="T40" fmla="*/ 25 w 728"/>
                <a:gd name="T41" fmla="*/ 12 h 121"/>
                <a:gd name="T42" fmla="*/ 42 w 728"/>
                <a:gd name="T43" fmla="*/ 3 h 121"/>
                <a:gd name="T44" fmla="*/ 60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0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2"/>
                  </a:lnTo>
                  <a:lnTo>
                    <a:pt x="716" y="25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79"/>
                  </a:lnTo>
                  <a:lnTo>
                    <a:pt x="716" y="96"/>
                  </a:lnTo>
                  <a:lnTo>
                    <a:pt x="703" y="109"/>
                  </a:lnTo>
                  <a:lnTo>
                    <a:pt x="686" y="118"/>
                  </a:lnTo>
                  <a:lnTo>
                    <a:pt x="66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500"/>
            <p:cNvSpPr>
              <a:spLocks/>
            </p:cNvSpPr>
            <p:nvPr/>
          </p:nvSpPr>
          <p:spPr bwMode="auto">
            <a:xfrm>
              <a:off x="2652713" y="2967038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501"/>
            <p:cNvSpPr>
              <a:spLocks/>
            </p:cNvSpPr>
            <p:nvPr/>
          </p:nvSpPr>
          <p:spPr bwMode="auto">
            <a:xfrm>
              <a:off x="2652713" y="3043238"/>
              <a:ext cx="182563" cy="19050"/>
            </a:xfrm>
            <a:custGeom>
              <a:avLst/>
              <a:gdLst>
                <a:gd name="T0" fmla="*/ 60 w 1152"/>
                <a:gd name="T1" fmla="*/ 0 h 121"/>
                <a:gd name="T2" fmla="*/ 1092 w 1152"/>
                <a:gd name="T3" fmla="*/ 0 h 121"/>
                <a:gd name="T4" fmla="*/ 1110 w 1152"/>
                <a:gd name="T5" fmla="*/ 3 h 121"/>
                <a:gd name="T6" fmla="*/ 1127 w 1152"/>
                <a:gd name="T7" fmla="*/ 12 h 121"/>
                <a:gd name="T8" fmla="*/ 1140 w 1152"/>
                <a:gd name="T9" fmla="*/ 24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79 h 121"/>
                <a:gd name="T16" fmla="*/ 1140 w 1152"/>
                <a:gd name="T17" fmla="*/ 96 h 121"/>
                <a:gd name="T18" fmla="*/ 1127 w 1152"/>
                <a:gd name="T19" fmla="*/ 109 h 121"/>
                <a:gd name="T20" fmla="*/ 1110 w 1152"/>
                <a:gd name="T21" fmla="*/ 118 h 121"/>
                <a:gd name="T22" fmla="*/ 1092 w 1152"/>
                <a:gd name="T23" fmla="*/ 121 h 121"/>
                <a:gd name="T24" fmla="*/ 60 w 1152"/>
                <a:gd name="T25" fmla="*/ 121 h 121"/>
                <a:gd name="T26" fmla="*/ 42 w 1152"/>
                <a:gd name="T27" fmla="*/ 118 h 121"/>
                <a:gd name="T28" fmla="*/ 25 w 1152"/>
                <a:gd name="T29" fmla="*/ 109 h 121"/>
                <a:gd name="T30" fmla="*/ 12 w 1152"/>
                <a:gd name="T31" fmla="*/ 96 h 121"/>
                <a:gd name="T32" fmla="*/ 3 w 1152"/>
                <a:gd name="T33" fmla="*/ 79 h 121"/>
                <a:gd name="T34" fmla="*/ 0 w 1152"/>
                <a:gd name="T35" fmla="*/ 61 h 121"/>
                <a:gd name="T36" fmla="*/ 3 w 1152"/>
                <a:gd name="T37" fmla="*/ 42 h 121"/>
                <a:gd name="T38" fmla="*/ 12 w 1152"/>
                <a:gd name="T39" fmla="*/ 24 h 121"/>
                <a:gd name="T40" fmla="*/ 25 w 1152"/>
                <a:gd name="T41" fmla="*/ 12 h 121"/>
                <a:gd name="T42" fmla="*/ 42 w 1152"/>
                <a:gd name="T43" fmla="*/ 3 h 121"/>
                <a:gd name="T44" fmla="*/ 60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0" y="0"/>
                  </a:moveTo>
                  <a:lnTo>
                    <a:pt x="1092" y="0"/>
                  </a:lnTo>
                  <a:lnTo>
                    <a:pt x="1110" y="3"/>
                  </a:lnTo>
                  <a:lnTo>
                    <a:pt x="1127" y="12"/>
                  </a:lnTo>
                  <a:lnTo>
                    <a:pt x="1140" y="24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79"/>
                  </a:lnTo>
                  <a:lnTo>
                    <a:pt x="1140" y="96"/>
                  </a:lnTo>
                  <a:lnTo>
                    <a:pt x="1127" y="109"/>
                  </a:lnTo>
                  <a:lnTo>
                    <a:pt x="1110" y="118"/>
                  </a:lnTo>
                  <a:lnTo>
                    <a:pt x="1092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502"/>
            <p:cNvSpPr>
              <a:spLocks/>
            </p:cNvSpPr>
            <p:nvPr/>
          </p:nvSpPr>
          <p:spPr bwMode="auto">
            <a:xfrm>
              <a:off x="2652713" y="3119438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1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1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1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503"/>
            <p:cNvSpPr>
              <a:spLocks noEditPoints="1"/>
            </p:cNvSpPr>
            <p:nvPr/>
          </p:nvSpPr>
          <p:spPr bwMode="auto">
            <a:xfrm>
              <a:off x="2555875" y="2678113"/>
              <a:ext cx="452438" cy="576262"/>
            </a:xfrm>
            <a:custGeom>
              <a:avLst/>
              <a:gdLst>
                <a:gd name="T0" fmla="*/ 2002 w 2851"/>
                <a:gd name="T1" fmla="*/ 207 h 3630"/>
                <a:gd name="T2" fmla="*/ 2002 w 2851"/>
                <a:gd name="T3" fmla="*/ 847 h 3630"/>
                <a:gd name="T4" fmla="*/ 2644 w 2851"/>
                <a:gd name="T5" fmla="*/ 847 h 3630"/>
                <a:gd name="T6" fmla="*/ 2002 w 2851"/>
                <a:gd name="T7" fmla="*/ 207 h 3630"/>
                <a:gd name="T8" fmla="*/ 0 w 2851"/>
                <a:gd name="T9" fmla="*/ 0 h 3630"/>
                <a:gd name="T10" fmla="*/ 1967 w 2851"/>
                <a:gd name="T11" fmla="*/ 0 h 3630"/>
                <a:gd name="T12" fmla="*/ 2851 w 2851"/>
                <a:gd name="T13" fmla="*/ 882 h 3630"/>
                <a:gd name="T14" fmla="*/ 2851 w 2851"/>
                <a:gd name="T15" fmla="*/ 1997 h 3630"/>
                <a:gd name="T16" fmla="*/ 2730 w 2851"/>
                <a:gd name="T17" fmla="*/ 1997 h 3630"/>
                <a:gd name="T18" fmla="*/ 2730 w 2851"/>
                <a:gd name="T19" fmla="*/ 968 h 3630"/>
                <a:gd name="T20" fmla="*/ 1881 w 2851"/>
                <a:gd name="T21" fmla="*/ 968 h 3630"/>
                <a:gd name="T22" fmla="*/ 1881 w 2851"/>
                <a:gd name="T23" fmla="*/ 121 h 3630"/>
                <a:gd name="T24" fmla="*/ 121 w 2851"/>
                <a:gd name="T25" fmla="*/ 121 h 3630"/>
                <a:gd name="T26" fmla="*/ 121 w 2851"/>
                <a:gd name="T27" fmla="*/ 3509 h 3630"/>
                <a:gd name="T28" fmla="*/ 1820 w 2851"/>
                <a:gd name="T29" fmla="*/ 3509 h 3630"/>
                <a:gd name="T30" fmla="*/ 1820 w 2851"/>
                <a:gd name="T31" fmla="*/ 3630 h 3630"/>
                <a:gd name="T32" fmla="*/ 0 w 2851"/>
                <a:gd name="T33" fmla="*/ 3630 h 3630"/>
                <a:gd name="T34" fmla="*/ 0 w 2851"/>
                <a:gd name="T35" fmla="*/ 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30">
                  <a:moveTo>
                    <a:pt x="2002" y="207"/>
                  </a:moveTo>
                  <a:lnTo>
                    <a:pt x="2002" y="847"/>
                  </a:lnTo>
                  <a:lnTo>
                    <a:pt x="2644" y="847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2"/>
                  </a:lnTo>
                  <a:lnTo>
                    <a:pt x="2851" y="1997"/>
                  </a:lnTo>
                  <a:lnTo>
                    <a:pt x="2730" y="1997"/>
                  </a:lnTo>
                  <a:lnTo>
                    <a:pt x="2730" y="968"/>
                  </a:lnTo>
                  <a:lnTo>
                    <a:pt x="1881" y="968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09"/>
                  </a:lnTo>
                  <a:lnTo>
                    <a:pt x="1820" y="3509"/>
                  </a:lnTo>
                  <a:lnTo>
                    <a:pt x="1820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504"/>
            <p:cNvSpPr>
              <a:spLocks noEditPoints="1"/>
            </p:cNvSpPr>
            <p:nvPr/>
          </p:nvSpPr>
          <p:spPr bwMode="auto">
            <a:xfrm>
              <a:off x="2862263" y="3016250"/>
              <a:ext cx="271463" cy="238125"/>
            </a:xfrm>
            <a:custGeom>
              <a:avLst/>
              <a:gdLst>
                <a:gd name="T0" fmla="*/ 852 w 1708"/>
                <a:gd name="T1" fmla="*/ 121 h 1499"/>
                <a:gd name="T2" fmla="*/ 846 w 1708"/>
                <a:gd name="T3" fmla="*/ 123 h 1499"/>
                <a:gd name="T4" fmla="*/ 842 w 1708"/>
                <a:gd name="T5" fmla="*/ 127 h 1499"/>
                <a:gd name="T6" fmla="*/ 122 w 1708"/>
                <a:gd name="T7" fmla="*/ 1360 h 1499"/>
                <a:gd name="T8" fmla="*/ 122 w 1708"/>
                <a:gd name="T9" fmla="*/ 1368 h 1499"/>
                <a:gd name="T10" fmla="*/ 125 w 1708"/>
                <a:gd name="T11" fmla="*/ 1373 h 1499"/>
                <a:gd name="T12" fmla="*/ 129 w 1708"/>
                <a:gd name="T13" fmla="*/ 1376 h 1499"/>
                <a:gd name="T14" fmla="*/ 136 w 1708"/>
                <a:gd name="T15" fmla="*/ 1378 h 1499"/>
                <a:gd name="T16" fmla="*/ 1577 w 1708"/>
                <a:gd name="T17" fmla="*/ 1377 h 1499"/>
                <a:gd name="T18" fmla="*/ 1582 w 1708"/>
                <a:gd name="T19" fmla="*/ 1375 h 1499"/>
                <a:gd name="T20" fmla="*/ 1585 w 1708"/>
                <a:gd name="T21" fmla="*/ 1370 h 1499"/>
                <a:gd name="T22" fmla="*/ 1588 w 1708"/>
                <a:gd name="T23" fmla="*/ 1365 h 1499"/>
                <a:gd name="T24" fmla="*/ 1585 w 1708"/>
                <a:gd name="T25" fmla="*/ 1356 h 1499"/>
                <a:gd name="T26" fmla="*/ 865 w 1708"/>
                <a:gd name="T27" fmla="*/ 125 h 1499"/>
                <a:gd name="T28" fmla="*/ 860 w 1708"/>
                <a:gd name="T29" fmla="*/ 122 h 1499"/>
                <a:gd name="T30" fmla="*/ 854 w 1708"/>
                <a:gd name="T31" fmla="*/ 121 h 1499"/>
                <a:gd name="T32" fmla="*/ 883 w 1708"/>
                <a:gd name="T33" fmla="*/ 3 h 1499"/>
                <a:gd name="T34" fmla="*/ 934 w 1708"/>
                <a:gd name="T35" fmla="*/ 25 h 1499"/>
                <a:gd name="T36" fmla="*/ 972 w 1708"/>
                <a:gd name="T37" fmla="*/ 67 h 1499"/>
                <a:gd name="T38" fmla="*/ 1702 w 1708"/>
                <a:gd name="T39" fmla="*/ 1322 h 1499"/>
                <a:gd name="T40" fmla="*/ 1708 w 1708"/>
                <a:gd name="T41" fmla="*/ 1377 h 1499"/>
                <a:gd name="T42" fmla="*/ 1690 w 1708"/>
                <a:gd name="T43" fmla="*/ 1431 h 1499"/>
                <a:gd name="T44" fmla="*/ 1660 w 1708"/>
                <a:gd name="T45" fmla="*/ 1467 h 1499"/>
                <a:gd name="T46" fmla="*/ 1620 w 1708"/>
                <a:gd name="T47" fmla="*/ 1491 h 1499"/>
                <a:gd name="T48" fmla="*/ 1573 w 1708"/>
                <a:gd name="T49" fmla="*/ 1499 h 1499"/>
                <a:gd name="T50" fmla="*/ 107 w 1708"/>
                <a:gd name="T51" fmla="*/ 1496 h 1499"/>
                <a:gd name="T52" fmla="*/ 56 w 1708"/>
                <a:gd name="T53" fmla="*/ 1474 h 1499"/>
                <a:gd name="T54" fmla="*/ 18 w 1708"/>
                <a:gd name="T55" fmla="*/ 1431 h 1499"/>
                <a:gd name="T56" fmla="*/ 0 w 1708"/>
                <a:gd name="T57" fmla="*/ 1377 h 1499"/>
                <a:gd name="T58" fmla="*/ 7 w 1708"/>
                <a:gd name="T59" fmla="*/ 1322 h 1499"/>
                <a:gd name="T60" fmla="*/ 737 w 1708"/>
                <a:gd name="T61" fmla="*/ 67 h 1499"/>
                <a:gd name="T62" fmla="*/ 775 w 1708"/>
                <a:gd name="T63" fmla="*/ 25 h 1499"/>
                <a:gd name="T64" fmla="*/ 825 w 1708"/>
                <a:gd name="T65" fmla="*/ 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8" h="1499">
                  <a:moveTo>
                    <a:pt x="854" y="121"/>
                  </a:moveTo>
                  <a:lnTo>
                    <a:pt x="852" y="121"/>
                  </a:lnTo>
                  <a:lnTo>
                    <a:pt x="850" y="122"/>
                  </a:lnTo>
                  <a:lnTo>
                    <a:pt x="846" y="123"/>
                  </a:lnTo>
                  <a:lnTo>
                    <a:pt x="844" y="125"/>
                  </a:lnTo>
                  <a:lnTo>
                    <a:pt x="842" y="127"/>
                  </a:lnTo>
                  <a:lnTo>
                    <a:pt x="124" y="1356"/>
                  </a:lnTo>
                  <a:lnTo>
                    <a:pt x="122" y="1360"/>
                  </a:lnTo>
                  <a:lnTo>
                    <a:pt x="122" y="1365"/>
                  </a:lnTo>
                  <a:lnTo>
                    <a:pt x="122" y="1368"/>
                  </a:lnTo>
                  <a:lnTo>
                    <a:pt x="123" y="1370"/>
                  </a:lnTo>
                  <a:lnTo>
                    <a:pt x="125" y="1373"/>
                  </a:lnTo>
                  <a:lnTo>
                    <a:pt x="126" y="1375"/>
                  </a:lnTo>
                  <a:lnTo>
                    <a:pt x="129" y="1376"/>
                  </a:lnTo>
                  <a:lnTo>
                    <a:pt x="132" y="1377"/>
                  </a:lnTo>
                  <a:lnTo>
                    <a:pt x="136" y="1378"/>
                  </a:lnTo>
                  <a:lnTo>
                    <a:pt x="1573" y="1378"/>
                  </a:lnTo>
                  <a:lnTo>
                    <a:pt x="1577" y="1377"/>
                  </a:lnTo>
                  <a:lnTo>
                    <a:pt x="1580" y="1376"/>
                  </a:lnTo>
                  <a:lnTo>
                    <a:pt x="1582" y="1375"/>
                  </a:lnTo>
                  <a:lnTo>
                    <a:pt x="1584" y="1373"/>
                  </a:lnTo>
                  <a:lnTo>
                    <a:pt x="1585" y="1370"/>
                  </a:lnTo>
                  <a:lnTo>
                    <a:pt x="1587" y="1368"/>
                  </a:lnTo>
                  <a:lnTo>
                    <a:pt x="1588" y="1365"/>
                  </a:lnTo>
                  <a:lnTo>
                    <a:pt x="1588" y="1360"/>
                  </a:lnTo>
                  <a:lnTo>
                    <a:pt x="1585" y="1356"/>
                  </a:lnTo>
                  <a:lnTo>
                    <a:pt x="867" y="127"/>
                  </a:lnTo>
                  <a:lnTo>
                    <a:pt x="865" y="125"/>
                  </a:lnTo>
                  <a:lnTo>
                    <a:pt x="862" y="123"/>
                  </a:lnTo>
                  <a:lnTo>
                    <a:pt x="860" y="122"/>
                  </a:lnTo>
                  <a:lnTo>
                    <a:pt x="856" y="121"/>
                  </a:lnTo>
                  <a:lnTo>
                    <a:pt x="854" y="121"/>
                  </a:lnTo>
                  <a:close/>
                  <a:moveTo>
                    <a:pt x="854" y="0"/>
                  </a:moveTo>
                  <a:lnTo>
                    <a:pt x="883" y="3"/>
                  </a:lnTo>
                  <a:lnTo>
                    <a:pt x="909" y="12"/>
                  </a:lnTo>
                  <a:lnTo>
                    <a:pt x="934" y="25"/>
                  </a:lnTo>
                  <a:lnTo>
                    <a:pt x="955" y="44"/>
                  </a:lnTo>
                  <a:lnTo>
                    <a:pt x="972" y="67"/>
                  </a:lnTo>
                  <a:lnTo>
                    <a:pt x="1690" y="1296"/>
                  </a:lnTo>
                  <a:lnTo>
                    <a:pt x="1702" y="1322"/>
                  </a:lnTo>
                  <a:lnTo>
                    <a:pt x="1708" y="1349"/>
                  </a:lnTo>
                  <a:lnTo>
                    <a:pt x="1708" y="1377"/>
                  </a:lnTo>
                  <a:lnTo>
                    <a:pt x="1702" y="1404"/>
                  </a:lnTo>
                  <a:lnTo>
                    <a:pt x="1690" y="1431"/>
                  </a:lnTo>
                  <a:lnTo>
                    <a:pt x="1677" y="1451"/>
                  </a:lnTo>
                  <a:lnTo>
                    <a:pt x="1660" y="1467"/>
                  </a:lnTo>
                  <a:lnTo>
                    <a:pt x="1642" y="1481"/>
                  </a:lnTo>
                  <a:lnTo>
                    <a:pt x="1620" y="1491"/>
                  </a:lnTo>
                  <a:lnTo>
                    <a:pt x="1598" y="1497"/>
                  </a:lnTo>
                  <a:lnTo>
                    <a:pt x="1573" y="1499"/>
                  </a:lnTo>
                  <a:lnTo>
                    <a:pt x="136" y="1499"/>
                  </a:lnTo>
                  <a:lnTo>
                    <a:pt x="107" y="1496"/>
                  </a:lnTo>
                  <a:lnTo>
                    <a:pt x="80" y="1487"/>
                  </a:lnTo>
                  <a:lnTo>
                    <a:pt x="56" y="1474"/>
                  </a:lnTo>
                  <a:lnTo>
                    <a:pt x="35" y="1455"/>
                  </a:lnTo>
                  <a:lnTo>
                    <a:pt x="18" y="1431"/>
                  </a:lnTo>
                  <a:lnTo>
                    <a:pt x="6" y="1404"/>
                  </a:lnTo>
                  <a:lnTo>
                    <a:pt x="0" y="1377"/>
                  </a:lnTo>
                  <a:lnTo>
                    <a:pt x="0" y="1349"/>
                  </a:lnTo>
                  <a:lnTo>
                    <a:pt x="7" y="1322"/>
                  </a:lnTo>
                  <a:lnTo>
                    <a:pt x="19" y="1296"/>
                  </a:lnTo>
                  <a:lnTo>
                    <a:pt x="737" y="67"/>
                  </a:lnTo>
                  <a:lnTo>
                    <a:pt x="755" y="44"/>
                  </a:lnTo>
                  <a:lnTo>
                    <a:pt x="775" y="25"/>
                  </a:lnTo>
                  <a:lnTo>
                    <a:pt x="799" y="12"/>
                  </a:lnTo>
                  <a:lnTo>
                    <a:pt x="825" y="3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505"/>
            <p:cNvSpPr>
              <a:spLocks/>
            </p:cNvSpPr>
            <p:nvPr/>
          </p:nvSpPr>
          <p:spPr bwMode="auto">
            <a:xfrm>
              <a:off x="2989263" y="3081338"/>
              <a:ext cx="19050" cy="96837"/>
            </a:xfrm>
            <a:custGeom>
              <a:avLst/>
              <a:gdLst>
                <a:gd name="T0" fmla="*/ 61 w 121"/>
                <a:gd name="T1" fmla="*/ 0 h 605"/>
                <a:gd name="T2" fmla="*/ 79 w 121"/>
                <a:gd name="T3" fmla="*/ 3 h 605"/>
                <a:gd name="T4" fmla="*/ 97 w 121"/>
                <a:gd name="T5" fmla="*/ 12 h 605"/>
                <a:gd name="T6" fmla="*/ 109 w 121"/>
                <a:gd name="T7" fmla="*/ 25 h 605"/>
                <a:gd name="T8" fmla="*/ 118 w 121"/>
                <a:gd name="T9" fmla="*/ 42 h 605"/>
                <a:gd name="T10" fmla="*/ 121 w 121"/>
                <a:gd name="T11" fmla="*/ 61 h 605"/>
                <a:gd name="T12" fmla="*/ 121 w 121"/>
                <a:gd name="T13" fmla="*/ 545 h 605"/>
                <a:gd name="T14" fmla="*/ 118 w 121"/>
                <a:gd name="T15" fmla="*/ 563 h 605"/>
                <a:gd name="T16" fmla="*/ 109 w 121"/>
                <a:gd name="T17" fmla="*/ 581 h 605"/>
                <a:gd name="T18" fmla="*/ 97 w 121"/>
                <a:gd name="T19" fmla="*/ 593 h 605"/>
                <a:gd name="T20" fmla="*/ 79 w 121"/>
                <a:gd name="T21" fmla="*/ 602 h 605"/>
                <a:gd name="T22" fmla="*/ 61 w 121"/>
                <a:gd name="T23" fmla="*/ 605 h 605"/>
                <a:gd name="T24" fmla="*/ 42 w 121"/>
                <a:gd name="T25" fmla="*/ 602 h 605"/>
                <a:gd name="T26" fmla="*/ 25 w 121"/>
                <a:gd name="T27" fmla="*/ 593 h 605"/>
                <a:gd name="T28" fmla="*/ 12 w 121"/>
                <a:gd name="T29" fmla="*/ 581 h 605"/>
                <a:gd name="T30" fmla="*/ 3 w 121"/>
                <a:gd name="T31" fmla="*/ 563 h 605"/>
                <a:gd name="T32" fmla="*/ 0 w 121"/>
                <a:gd name="T33" fmla="*/ 545 h 605"/>
                <a:gd name="T34" fmla="*/ 0 w 121"/>
                <a:gd name="T35" fmla="*/ 61 h 605"/>
                <a:gd name="T36" fmla="*/ 3 w 121"/>
                <a:gd name="T37" fmla="*/ 42 h 605"/>
                <a:gd name="T38" fmla="*/ 12 w 121"/>
                <a:gd name="T39" fmla="*/ 25 h 605"/>
                <a:gd name="T40" fmla="*/ 25 w 121"/>
                <a:gd name="T41" fmla="*/ 12 h 605"/>
                <a:gd name="T42" fmla="*/ 42 w 121"/>
                <a:gd name="T43" fmla="*/ 3 h 605"/>
                <a:gd name="T44" fmla="*/ 61 w 121"/>
                <a:gd name="T4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05">
                  <a:moveTo>
                    <a:pt x="61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21" y="545"/>
                  </a:lnTo>
                  <a:lnTo>
                    <a:pt x="118" y="563"/>
                  </a:lnTo>
                  <a:lnTo>
                    <a:pt x="109" y="581"/>
                  </a:lnTo>
                  <a:lnTo>
                    <a:pt x="97" y="593"/>
                  </a:lnTo>
                  <a:lnTo>
                    <a:pt x="79" y="602"/>
                  </a:lnTo>
                  <a:lnTo>
                    <a:pt x="61" y="605"/>
                  </a:lnTo>
                  <a:lnTo>
                    <a:pt x="42" y="602"/>
                  </a:lnTo>
                  <a:lnTo>
                    <a:pt x="25" y="593"/>
                  </a:lnTo>
                  <a:lnTo>
                    <a:pt x="12" y="581"/>
                  </a:lnTo>
                  <a:lnTo>
                    <a:pt x="3" y="563"/>
                  </a:lnTo>
                  <a:lnTo>
                    <a:pt x="0" y="545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506"/>
            <p:cNvSpPr>
              <a:spLocks/>
            </p:cNvSpPr>
            <p:nvPr/>
          </p:nvSpPr>
          <p:spPr bwMode="auto">
            <a:xfrm>
              <a:off x="2989263" y="3197225"/>
              <a:ext cx="19050" cy="19050"/>
            </a:xfrm>
            <a:custGeom>
              <a:avLst/>
              <a:gdLst>
                <a:gd name="T0" fmla="*/ 61 w 121"/>
                <a:gd name="T1" fmla="*/ 0 h 120"/>
                <a:gd name="T2" fmla="*/ 76 w 121"/>
                <a:gd name="T3" fmla="*/ 1 h 120"/>
                <a:gd name="T4" fmla="*/ 90 w 121"/>
                <a:gd name="T5" fmla="*/ 8 h 120"/>
                <a:gd name="T6" fmla="*/ 104 w 121"/>
                <a:gd name="T7" fmla="*/ 17 h 120"/>
                <a:gd name="T8" fmla="*/ 114 w 121"/>
                <a:gd name="T9" fmla="*/ 30 h 120"/>
                <a:gd name="T10" fmla="*/ 119 w 121"/>
                <a:gd name="T11" fmla="*/ 44 h 120"/>
                <a:gd name="T12" fmla="*/ 121 w 121"/>
                <a:gd name="T13" fmla="*/ 60 h 120"/>
                <a:gd name="T14" fmla="*/ 119 w 121"/>
                <a:gd name="T15" fmla="*/ 75 h 120"/>
                <a:gd name="T16" fmla="*/ 114 w 121"/>
                <a:gd name="T17" fmla="*/ 89 h 120"/>
                <a:gd name="T18" fmla="*/ 104 w 121"/>
                <a:gd name="T19" fmla="*/ 102 h 120"/>
                <a:gd name="T20" fmla="*/ 92 w 121"/>
                <a:gd name="T21" fmla="*/ 112 h 120"/>
                <a:gd name="T22" fmla="*/ 76 w 121"/>
                <a:gd name="T23" fmla="*/ 118 h 120"/>
                <a:gd name="T24" fmla="*/ 61 w 121"/>
                <a:gd name="T25" fmla="*/ 120 h 120"/>
                <a:gd name="T26" fmla="*/ 45 w 121"/>
                <a:gd name="T27" fmla="*/ 118 h 120"/>
                <a:gd name="T28" fmla="*/ 31 w 121"/>
                <a:gd name="T29" fmla="*/ 112 h 120"/>
                <a:gd name="T30" fmla="*/ 18 w 121"/>
                <a:gd name="T31" fmla="*/ 102 h 120"/>
                <a:gd name="T32" fmla="*/ 8 w 121"/>
                <a:gd name="T33" fmla="*/ 89 h 120"/>
                <a:gd name="T34" fmla="*/ 2 w 121"/>
                <a:gd name="T35" fmla="*/ 75 h 120"/>
                <a:gd name="T36" fmla="*/ 0 w 121"/>
                <a:gd name="T37" fmla="*/ 60 h 120"/>
                <a:gd name="T38" fmla="*/ 2 w 121"/>
                <a:gd name="T39" fmla="*/ 44 h 120"/>
                <a:gd name="T40" fmla="*/ 8 w 121"/>
                <a:gd name="T41" fmla="*/ 30 h 120"/>
                <a:gd name="T42" fmla="*/ 18 w 121"/>
                <a:gd name="T43" fmla="*/ 17 h 120"/>
                <a:gd name="T44" fmla="*/ 30 w 121"/>
                <a:gd name="T45" fmla="*/ 8 h 120"/>
                <a:gd name="T46" fmla="*/ 45 w 121"/>
                <a:gd name="T47" fmla="*/ 1 h 120"/>
                <a:gd name="T48" fmla="*/ 61 w 121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0">
                  <a:moveTo>
                    <a:pt x="61" y="0"/>
                  </a:moveTo>
                  <a:lnTo>
                    <a:pt x="76" y="1"/>
                  </a:lnTo>
                  <a:lnTo>
                    <a:pt x="90" y="8"/>
                  </a:lnTo>
                  <a:lnTo>
                    <a:pt x="104" y="17"/>
                  </a:lnTo>
                  <a:lnTo>
                    <a:pt x="114" y="30"/>
                  </a:lnTo>
                  <a:lnTo>
                    <a:pt x="119" y="44"/>
                  </a:lnTo>
                  <a:lnTo>
                    <a:pt x="121" y="60"/>
                  </a:lnTo>
                  <a:lnTo>
                    <a:pt x="119" y="75"/>
                  </a:lnTo>
                  <a:lnTo>
                    <a:pt x="114" y="89"/>
                  </a:lnTo>
                  <a:lnTo>
                    <a:pt x="104" y="102"/>
                  </a:lnTo>
                  <a:lnTo>
                    <a:pt x="92" y="112"/>
                  </a:lnTo>
                  <a:lnTo>
                    <a:pt x="76" y="118"/>
                  </a:lnTo>
                  <a:lnTo>
                    <a:pt x="61" y="120"/>
                  </a:lnTo>
                  <a:lnTo>
                    <a:pt x="45" y="118"/>
                  </a:lnTo>
                  <a:lnTo>
                    <a:pt x="31" y="112"/>
                  </a:lnTo>
                  <a:lnTo>
                    <a:pt x="18" y="102"/>
                  </a:lnTo>
                  <a:lnTo>
                    <a:pt x="8" y="89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8" y="30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0" name="Group 1019"/>
          <p:cNvGrpSpPr/>
          <p:nvPr/>
        </p:nvGrpSpPr>
        <p:grpSpPr>
          <a:xfrm>
            <a:off x="1609395" y="2678113"/>
            <a:ext cx="544513" cy="576262"/>
            <a:chOff x="1604963" y="2678113"/>
            <a:chExt cx="544513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0" name="Freeform 511"/>
            <p:cNvSpPr>
              <a:spLocks/>
            </p:cNvSpPr>
            <p:nvPr/>
          </p:nvSpPr>
          <p:spPr bwMode="auto">
            <a:xfrm>
              <a:off x="1700213" y="2889250"/>
              <a:ext cx="258763" cy="19050"/>
            </a:xfrm>
            <a:custGeom>
              <a:avLst/>
              <a:gdLst>
                <a:gd name="T0" fmla="*/ 60 w 1625"/>
                <a:gd name="T1" fmla="*/ 0 h 121"/>
                <a:gd name="T2" fmla="*/ 1565 w 1625"/>
                <a:gd name="T3" fmla="*/ 0 h 121"/>
                <a:gd name="T4" fmla="*/ 1583 w 1625"/>
                <a:gd name="T5" fmla="*/ 3 h 121"/>
                <a:gd name="T6" fmla="*/ 1600 w 1625"/>
                <a:gd name="T7" fmla="*/ 12 h 121"/>
                <a:gd name="T8" fmla="*/ 1613 w 1625"/>
                <a:gd name="T9" fmla="*/ 25 h 121"/>
                <a:gd name="T10" fmla="*/ 1622 w 1625"/>
                <a:gd name="T11" fmla="*/ 42 h 121"/>
                <a:gd name="T12" fmla="*/ 1625 w 1625"/>
                <a:gd name="T13" fmla="*/ 61 h 121"/>
                <a:gd name="T14" fmla="*/ 1622 w 1625"/>
                <a:gd name="T15" fmla="*/ 79 h 121"/>
                <a:gd name="T16" fmla="*/ 1613 w 1625"/>
                <a:gd name="T17" fmla="*/ 96 h 121"/>
                <a:gd name="T18" fmla="*/ 1600 w 1625"/>
                <a:gd name="T19" fmla="*/ 109 h 121"/>
                <a:gd name="T20" fmla="*/ 1583 w 1625"/>
                <a:gd name="T21" fmla="*/ 118 h 121"/>
                <a:gd name="T22" fmla="*/ 1565 w 1625"/>
                <a:gd name="T23" fmla="*/ 121 h 121"/>
                <a:gd name="T24" fmla="*/ 60 w 1625"/>
                <a:gd name="T25" fmla="*/ 121 h 121"/>
                <a:gd name="T26" fmla="*/ 40 w 1625"/>
                <a:gd name="T27" fmla="*/ 118 h 121"/>
                <a:gd name="T28" fmla="*/ 24 w 1625"/>
                <a:gd name="T29" fmla="*/ 109 h 121"/>
                <a:gd name="T30" fmla="*/ 11 w 1625"/>
                <a:gd name="T31" fmla="*/ 96 h 121"/>
                <a:gd name="T32" fmla="*/ 3 w 1625"/>
                <a:gd name="T33" fmla="*/ 79 h 121"/>
                <a:gd name="T34" fmla="*/ 0 w 1625"/>
                <a:gd name="T35" fmla="*/ 61 h 121"/>
                <a:gd name="T36" fmla="*/ 3 w 1625"/>
                <a:gd name="T37" fmla="*/ 42 h 121"/>
                <a:gd name="T38" fmla="*/ 11 w 1625"/>
                <a:gd name="T39" fmla="*/ 25 h 121"/>
                <a:gd name="T40" fmla="*/ 24 w 1625"/>
                <a:gd name="T41" fmla="*/ 12 h 121"/>
                <a:gd name="T42" fmla="*/ 40 w 1625"/>
                <a:gd name="T43" fmla="*/ 3 h 121"/>
                <a:gd name="T44" fmla="*/ 60 w 162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5" h="121">
                  <a:moveTo>
                    <a:pt x="60" y="0"/>
                  </a:moveTo>
                  <a:lnTo>
                    <a:pt x="1565" y="0"/>
                  </a:lnTo>
                  <a:lnTo>
                    <a:pt x="1583" y="3"/>
                  </a:lnTo>
                  <a:lnTo>
                    <a:pt x="1600" y="12"/>
                  </a:lnTo>
                  <a:lnTo>
                    <a:pt x="1613" y="25"/>
                  </a:lnTo>
                  <a:lnTo>
                    <a:pt x="1622" y="42"/>
                  </a:lnTo>
                  <a:lnTo>
                    <a:pt x="1625" y="61"/>
                  </a:lnTo>
                  <a:lnTo>
                    <a:pt x="1622" y="79"/>
                  </a:lnTo>
                  <a:lnTo>
                    <a:pt x="1613" y="96"/>
                  </a:lnTo>
                  <a:lnTo>
                    <a:pt x="1600" y="109"/>
                  </a:lnTo>
                  <a:lnTo>
                    <a:pt x="1583" y="118"/>
                  </a:lnTo>
                  <a:lnTo>
                    <a:pt x="156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512"/>
            <p:cNvSpPr>
              <a:spLocks/>
            </p:cNvSpPr>
            <p:nvPr/>
          </p:nvSpPr>
          <p:spPr bwMode="auto">
            <a:xfrm>
              <a:off x="1700213" y="2813050"/>
              <a:ext cx="114300" cy="19050"/>
            </a:xfrm>
            <a:custGeom>
              <a:avLst/>
              <a:gdLst>
                <a:gd name="T0" fmla="*/ 60 w 722"/>
                <a:gd name="T1" fmla="*/ 0 h 121"/>
                <a:gd name="T2" fmla="*/ 662 w 722"/>
                <a:gd name="T3" fmla="*/ 0 h 121"/>
                <a:gd name="T4" fmla="*/ 680 w 722"/>
                <a:gd name="T5" fmla="*/ 3 h 121"/>
                <a:gd name="T6" fmla="*/ 697 w 722"/>
                <a:gd name="T7" fmla="*/ 12 h 121"/>
                <a:gd name="T8" fmla="*/ 710 w 722"/>
                <a:gd name="T9" fmla="*/ 25 h 121"/>
                <a:gd name="T10" fmla="*/ 719 w 722"/>
                <a:gd name="T11" fmla="*/ 42 h 121"/>
                <a:gd name="T12" fmla="*/ 722 w 722"/>
                <a:gd name="T13" fmla="*/ 61 h 121"/>
                <a:gd name="T14" fmla="*/ 719 w 722"/>
                <a:gd name="T15" fmla="*/ 79 h 121"/>
                <a:gd name="T16" fmla="*/ 710 w 722"/>
                <a:gd name="T17" fmla="*/ 96 h 121"/>
                <a:gd name="T18" fmla="*/ 697 w 722"/>
                <a:gd name="T19" fmla="*/ 109 h 121"/>
                <a:gd name="T20" fmla="*/ 680 w 722"/>
                <a:gd name="T21" fmla="*/ 118 h 121"/>
                <a:gd name="T22" fmla="*/ 662 w 722"/>
                <a:gd name="T23" fmla="*/ 121 h 121"/>
                <a:gd name="T24" fmla="*/ 60 w 722"/>
                <a:gd name="T25" fmla="*/ 121 h 121"/>
                <a:gd name="T26" fmla="*/ 40 w 722"/>
                <a:gd name="T27" fmla="*/ 118 h 121"/>
                <a:gd name="T28" fmla="*/ 24 w 722"/>
                <a:gd name="T29" fmla="*/ 109 h 121"/>
                <a:gd name="T30" fmla="*/ 11 w 722"/>
                <a:gd name="T31" fmla="*/ 96 h 121"/>
                <a:gd name="T32" fmla="*/ 3 w 722"/>
                <a:gd name="T33" fmla="*/ 79 h 121"/>
                <a:gd name="T34" fmla="*/ 0 w 722"/>
                <a:gd name="T35" fmla="*/ 61 h 121"/>
                <a:gd name="T36" fmla="*/ 3 w 722"/>
                <a:gd name="T37" fmla="*/ 42 h 121"/>
                <a:gd name="T38" fmla="*/ 11 w 722"/>
                <a:gd name="T39" fmla="*/ 25 h 121"/>
                <a:gd name="T40" fmla="*/ 24 w 722"/>
                <a:gd name="T41" fmla="*/ 12 h 121"/>
                <a:gd name="T42" fmla="*/ 40 w 722"/>
                <a:gd name="T43" fmla="*/ 3 h 121"/>
                <a:gd name="T44" fmla="*/ 60 w 72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2" h="121">
                  <a:moveTo>
                    <a:pt x="60" y="0"/>
                  </a:moveTo>
                  <a:lnTo>
                    <a:pt x="662" y="0"/>
                  </a:lnTo>
                  <a:lnTo>
                    <a:pt x="680" y="3"/>
                  </a:lnTo>
                  <a:lnTo>
                    <a:pt x="697" y="12"/>
                  </a:lnTo>
                  <a:lnTo>
                    <a:pt x="710" y="25"/>
                  </a:lnTo>
                  <a:lnTo>
                    <a:pt x="719" y="42"/>
                  </a:lnTo>
                  <a:lnTo>
                    <a:pt x="722" y="61"/>
                  </a:lnTo>
                  <a:lnTo>
                    <a:pt x="719" y="79"/>
                  </a:lnTo>
                  <a:lnTo>
                    <a:pt x="710" y="96"/>
                  </a:lnTo>
                  <a:lnTo>
                    <a:pt x="697" y="109"/>
                  </a:lnTo>
                  <a:lnTo>
                    <a:pt x="680" y="118"/>
                  </a:lnTo>
                  <a:lnTo>
                    <a:pt x="662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513"/>
            <p:cNvSpPr>
              <a:spLocks/>
            </p:cNvSpPr>
            <p:nvPr/>
          </p:nvSpPr>
          <p:spPr bwMode="auto">
            <a:xfrm>
              <a:off x="1700213" y="2967038"/>
              <a:ext cx="258763" cy="19050"/>
            </a:xfrm>
            <a:custGeom>
              <a:avLst/>
              <a:gdLst>
                <a:gd name="T0" fmla="*/ 60 w 1625"/>
                <a:gd name="T1" fmla="*/ 0 h 121"/>
                <a:gd name="T2" fmla="*/ 1565 w 1625"/>
                <a:gd name="T3" fmla="*/ 0 h 121"/>
                <a:gd name="T4" fmla="*/ 1583 w 1625"/>
                <a:gd name="T5" fmla="*/ 3 h 121"/>
                <a:gd name="T6" fmla="*/ 1600 w 1625"/>
                <a:gd name="T7" fmla="*/ 12 h 121"/>
                <a:gd name="T8" fmla="*/ 1613 w 1625"/>
                <a:gd name="T9" fmla="*/ 25 h 121"/>
                <a:gd name="T10" fmla="*/ 1622 w 1625"/>
                <a:gd name="T11" fmla="*/ 42 h 121"/>
                <a:gd name="T12" fmla="*/ 1625 w 1625"/>
                <a:gd name="T13" fmla="*/ 61 h 121"/>
                <a:gd name="T14" fmla="*/ 1622 w 1625"/>
                <a:gd name="T15" fmla="*/ 79 h 121"/>
                <a:gd name="T16" fmla="*/ 1613 w 1625"/>
                <a:gd name="T17" fmla="*/ 97 h 121"/>
                <a:gd name="T18" fmla="*/ 1600 w 1625"/>
                <a:gd name="T19" fmla="*/ 109 h 121"/>
                <a:gd name="T20" fmla="*/ 1583 w 1625"/>
                <a:gd name="T21" fmla="*/ 118 h 121"/>
                <a:gd name="T22" fmla="*/ 1565 w 1625"/>
                <a:gd name="T23" fmla="*/ 121 h 121"/>
                <a:gd name="T24" fmla="*/ 60 w 1625"/>
                <a:gd name="T25" fmla="*/ 121 h 121"/>
                <a:gd name="T26" fmla="*/ 40 w 1625"/>
                <a:gd name="T27" fmla="*/ 118 h 121"/>
                <a:gd name="T28" fmla="*/ 24 w 1625"/>
                <a:gd name="T29" fmla="*/ 109 h 121"/>
                <a:gd name="T30" fmla="*/ 11 w 1625"/>
                <a:gd name="T31" fmla="*/ 97 h 121"/>
                <a:gd name="T32" fmla="*/ 3 w 1625"/>
                <a:gd name="T33" fmla="*/ 79 h 121"/>
                <a:gd name="T34" fmla="*/ 0 w 1625"/>
                <a:gd name="T35" fmla="*/ 61 h 121"/>
                <a:gd name="T36" fmla="*/ 3 w 1625"/>
                <a:gd name="T37" fmla="*/ 42 h 121"/>
                <a:gd name="T38" fmla="*/ 11 w 1625"/>
                <a:gd name="T39" fmla="*/ 25 h 121"/>
                <a:gd name="T40" fmla="*/ 24 w 1625"/>
                <a:gd name="T41" fmla="*/ 12 h 121"/>
                <a:gd name="T42" fmla="*/ 40 w 1625"/>
                <a:gd name="T43" fmla="*/ 3 h 121"/>
                <a:gd name="T44" fmla="*/ 60 w 162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5" h="121">
                  <a:moveTo>
                    <a:pt x="60" y="0"/>
                  </a:moveTo>
                  <a:lnTo>
                    <a:pt x="1565" y="0"/>
                  </a:lnTo>
                  <a:lnTo>
                    <a:pt x="1583" y="3"/>
                  </a:lnTo>
                  <a:lnTo>
                    <a:pt x="1600" y="12"/>
                  </a:lnTo>
                  <a:lnTo>
                    <a:pt x="1613" y="25"/>
                  </a:lnTo>
                  <a:lnTo>
                    <a:pt x="1622" y="42"/>
                  </a:lnTo>
                  <a:lnTo>
                    <a:pt x="1625" y="61"/>
                  </a:lnTo>
                  <a:lnTo>
                    <a:pt x="1622" y="79"/>
                  </a:lnTo>
                  <a:lnTo>
                    <a:pt x="1613" y="97"/>
                  </a:lnTo>
                  <a:lnTo>
                    <a:pt x="1600" y="109"/>
                  </a:lnTo>
                  <a:lnTo>
                    <a:pt x="1583" y="118"/>
                  </a:lnTo>
                  <a:lnTo>
                    <a:pt x="156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514"/>
            <p:cNvSpPr>
              <a:spLocks/>
            </p:cNvSpPr>
            <p:nvPr/>
          </p:nvSpPr>
          <p:spPr bwMode="auto">
            <a:xfrm>
              <a:off x="1700213" y="3043238"/>
              <a:ext cx="182563" cy="19050"/>
            </a:xfrm>
            <a:custGeom>
              <a:avLst/>
              <a:gdLst>
                <a:gd name="T0" fmla="*/ 60 w 1143"/>
                <a:gd name="T1" fmla="*/ 0 h 121"/>
                <a:gd name="T2" fmla="*/ 1083 w 1143"/>
                <a:gd name="T3" fmla="*/ 0 h 121"/>
                <a:gd name="T4" fmla="*/ 1102 w 1143"/>
                <a:gd name="T5" fmla="*/ 3 h 121"/>
                <a:gd name="T6" fmla="*/ 1118 w 1143"/>
                <a:gd name="T7" fmla="*/ 12 h 121"/>
                <a:gd name="T8" fmla="*/ 1131 w 1143"/>
                <a:gd name="T9" fmla="*/ 24 h 121"/>
                <a:gd name="T10" fmla="*/ 1140 w 1143"/>
                <a:gd name="T11" fmla="*/ 42 h 121"/>
                <a:gd name="T12" fmla="*/ 1143 w 1143"/>
                <a:gd name="T13" fmla="*/ 61 h 121"/>
                <a:gd name="T14" fmla="*/ 1140 w 1143"/>
                <a:gd name="T15" fmla="*/ 79 h 121"/>
                <a:gd name="T16" fmla="*/ 1131 w 1143"/>
                <a:gd name="T17" fmla="*/ 96 h 121"/>
                <a:gd name="T18" fmla="*/ 1118 w 1143"/>
                <a:gd name="T19" fmla="*/ 109 h 121"/>
                <a:gd name="T20" fmla="*/ 1102 w 1143"/>
                <a:gd name="T21" fmla="*/ 118 h 121"/>
                <a:gd name="T22" fmla="*/ 1083 w 1143"/>
                <a:gd name="T23" fmla="*/ 121 h 121"/>
                <a:gd name="T24" fmla="*/ 60 w 1143"/>
                <a:gd name="T25" fmla="*/ 121 h 121"/>
                <a:gd name="T26" fmla="*/ 40 w 1143"/>
                <a:gd name="T27" fmla="*/ 118 h 121"/>
                <a:gd name="T28" fmla="*/ 24 w 1143"/>
                <a:gd name="T29" fmla="*/ 109 h 121"/>
                <a:gd name="T30" fmla="*/ 11 w 1143"/>
                <a:gd name="T31" fmla="*/ 96 h 121"/>
                <a:gd name="T32" fmla="*/ 3 w 1143"/>
                <a:gd name="T33" fmla="*/ 79 h 121"/>
                <a:gd name="T34" fmla="*/ 0 w 1143"/>
                <a:gd name="T35" fmla="*/ 61 h 121"/>
                <a:gd name="T36" fmla="*/ 3 w 1143"/>
                <a:gd name="T37" fmla="*/ 42 h 121"/>
                <a:gd name="T38" fmla="*/ 11 w 1143"/>
                <a:gd name="T39" fmla="*/ 24 h 121"/>
                <a:gd name="T40" fmla="*/ 24 w 1143"/>
                <a:gd name="T41" fmla="*/ 12 h 121"/>
                <a:gd name="T42" fmla="*/ 40 w 1143"/>
                <a:gd name="T43" fmla="*/ 3 h 121"/>
                <a:gd name="T44" fmla="*/ 60 w 114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3" h="121">
                  <a:moveTo>
                    <a:pt x="60" y="0"/>
                  </a:moveTo>
                  <a:lnTo>
                    <a:pt x="1083" y="0"/>
                  </a:lnTo>
                  <a:lnTo>
                    <a:pt x="1102" y="3"/>
                  </a:lnTo>
                  <a:lnTo>
                    <a:pt x="1118" y="12"/>
                  </a:lnTo>
                  <a:lnTo>
                    <a:pt x="1131" y="24"/>
                  </a:lnTo>
                  <a:lnTo>
                    <a:pt x="1140" y="42"/>
                  </a:lnTo>
                  <a:lnTo>
                    <a:pt x="1143" y="61"/>
                  </a:lnTo>
                  <a:lnTo>
                    <a:pt x="1140" y="79"/>
                  </a:lnTo>
                  <a:lnTo>
                    <a:pt x="1131" y="96"/>
                  </a:lnTo>
                  <a:lnTo>
                    <a:pt x="1118" y="109"/>
                  </a:lnTo>
                  <a:lnTo>
                    <a:pt x="1102" y="118"/>
                  </a:lnTo>
                  <a:lnTo>
                    <a:pt x="1083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515"/>
            <p:cNvSpPr>
              <a:spLocks/>
            </p:cNvSpPr>
            <p:nvPr/>
          </p:nvSpPr>
          <p:spPr bwMode="auto">
            <a:xfrm>
              <a:off x="1700213" y="3119438"/>
              <a:ext cx="152400" cy="19050"/>
            </a:xfrm>
            <a:custGeom>
              <a:avLst/>
              <a:gdLst>
                <a:gd name="T0" fmla="*/ 60 w 963"/>
                <a:gd name="T1" fmla="*/ 0 h 121"/>
                <a:gd name="T2" fmla="*/ 903 w 963"/>
                <a:gd name="T3" fmla="*/ 0 h 121"/>
                <a:gd name="T4" fmla="*/ 921 w 963"/>
                <a:gd name="T5" fmla="*/ 3 h 121"/>
                <a:gd name="T6" fmla="*/ 938 w 963"/>
                <a:gd name="T7" fmla="*/ 12 h 121"/>
                <a:gd name="T8" fmla="*/ 951 w 963"/>
                <a:gd name="T9" fmla="*/ 25 h 121"/>
                <a:gd name="T10" fmla="*/ 959 w 963"/>
                <a:gd name="T11" fmla="*/ 42 h 121"/>
                <a:gd name="T12" fmla="*/ 963 w 963"/>
                <a:gd name="T13" fmla="*/ 61 h 121"/>
                <a:gd name="T14" fmla="*/ 959 w 963"/>
                <a:gd name="T15" fmla="*/ 79 h 121"/>
                <a:gd name="T16" fmla="*/ 951 w 963"/>
                <a:gd name="T17" fmla="*/ 96 h 121"/>
                <a:gd name="T18" fmla="*/ 938 w 963"/>
                <a:gd name="T19" fmla="*/ 109 h 121"/>
                <a:gd name="T20" fmla="*/ 921 w 963"/>
                <a:gd name="T21" fmla="*/ 118 h 121"/>
                <a:gd name="T22" fmla="*/ 903 w 963"/>
                <a:gd name="T23" fmla="*/ 121 h 121"/>
                <a:gd name="T24" fmla="*/ 60 w 963"/>
                <a:gd name="T25" fmla="*/ 121 h 121"/>
                <a:gd name="T26" fmla="*/ 40 w 963"/>
                <a:gd name="T27" fmla="*/ 118 h 121"/>
                <a:gd name="T28" fmla="*/ 24 w 963"/>
                <a:gd name="T29" fmla="*/ 109 h 121"/>
                <a:gd name="T30" fmla="*/ 11 w 963"/>
                <a:gd name="T31" fmla="*/ 96 h 121"/>
                <a:gd name="T32" fmla="*/ 3 w 963"/>
                <a:gd name="T33" fmla="*/ 79 h 121"/>
                <a:gd name="T34" fmla="*/ 0 w 963"/>
                <a:gd name="T35" fmla="*/ 61 h 121"/>
                <a:gd name="T36" fmla="*/ 3 w 963"/>
                <a:gd name="T37" fmla="*/ 42 h 121"/>
                <a:gd name="T38" fmla="*/ 11 w 963"/>
                <a:gd name="T39" fmla="*/ 25 h 121"/>
                <a:gd name="T40" fmla="*/ 24 w 963"/>
                <a:gd name="T41" fmla="*/ 12 h 121"/>
                <a:gd name="T42" fmla="*/ 40 w 963"/>
                <a:gd name="T43" fmla="*/ 3 h 121"/>
                <a:gd name="T44" fmla="*/ 60 w 96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3" h="121">
                  <a:moveTo>
                    <a:pt x="60" y="0"/>
                  </a:moveTo>
                  <a:lnTo>
                    <a:pt x="903" y="0"/>
                  </a:lnTo>
                  <a:lnTo>
                    <a:pt x="921" y="3"/>
                  </a:lnTo>
                  <a:lnTo>
                    <a:pt x="938" y="12"/>
                  </a:lnTo>
                  <a:lnTo>
                    <a:pt x="951" y="25"/>
                  </a:lnTo>
                  <a:lnTo>
                    <a:pt x="959" y="42"/>
                  </a:lnTo>
                  <a:lnTo>
                    <a:pt x="963" y="61"/>
                  </a:lnTo>
                  <a:lnTo>
                    <a:pt x="959" y="79"/>
                  </a:lnTo>
                  <a:lnTo>
                    <a:pt x="951" y="96"/>
                  </a:lnTo>
                  <a:lnTo>
                    <a:pt x="938" y="109"/>
                  </a:lnTo>
                  <a:lnTo>
                    <a:pt x="921" y="118"/>
                  </a:lnTo>
                  <a:lnTo>
                    <a:pt x="903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516"/>
            <p:cNvSpPr>
              <a:spLocks noEditPoints="1"/>
            </p:cNvSpPr>
            <p:nvPr/>
          </p:nvSpPr>
          <p:spPr bwMode="auto">
            <a:xfrm>
              <a:off x="1604963" y="2678113"/>
              <a:ext cx="544513" cy="576262"/>
            </a:xfrm>
            <a:custGeom>
              <a:avLst/>
              <a:gdLst>
                <a:gd name="T0" fmla="*/ 2515 w 3430"/>
                <a:gd name="T1" fmla="*/ 2191 h 3630"/>
                <a:gd name="T2" fmla="*/ 2333 w 3430"/>
                <a:gd name="T3" fmla="*/ 2258 h 3630"/>
                <a:gd name="T4" fmla="*/ 2180 w 3430"/>
                <a:gd name="T5" fmla="*/ 2373 h 3630"/>
                <a:gd name="T6" fmla="*/ 2066 w 3430"/>
                <a:gd name="T7" fmla="*/ 2527 h 3630"/>
                <a:gd name="T8" fmla="*/ 1999 w 3430"/>
                <a:gd name="T9" fmla="*/ 2709 h 3630"/>
                <a:gd name="T10" fmla="*/ 1989 w 3430"/>
                <a:gd name="T11" fmla="*/ 2912 h 3630"/>
                <a:gd name="T12" fmla="*/ 2037 w 3430"/>
                <a:gd name="T13" fmla="*/ 3102 h 3630"/>
                <a:gd name="T14" fmla="*/ 2137 w 3430"/>
                <a:gd name="T15" fmla="*/ 3267 h 3630"/>
                <a:gd name="T16" fmla="*/ 2278 w 3430"/>
                <a:gd name="T17" fmla="*/ 3395 h 3630"/>
                <a:gd name="T18" fmla="*/ 2451 w 3430"/>
                <a:gd name="T19" fmla="*/ 3479 h 3630"/>
                <a:gd name="T20" fmla="*/ 2648 w 3430"/>
                <a:gd name="T21" fmla="*/ 3509 h 3630"/>
                <a:gd name="T22" fmla="*/ 2844 w 3430"/>
                <a:gd name="T23" fmla="*/ 3479 h 3630"/>
                <a:gd name="T24" fmla="*/ 3018 w 3430"/>
                <a:gd name="T25" fmla="*/ 3395 h 3630"/>
                <a:gd name="T26" fmla="*/ 3158 w 3430"/>
                <a:gd name="T27" fmla="*/ 3267 h 3630"/>
                <a:gd name="T28" fmla="*/ 3258 w 3430"/>
                <a:gd name="T29" fmla="*/ 3102 h 3630"/>
                <a:gd name="T30" fmla="*/ 3307 w 3430"/>
                <a:gd name="T31" fmla="*/ 2912 h 3630"/>
                <a:gd name="T32" fmla="*/ 3297 w 3430"/>
                <a:gd name="T33" fmla="*/ 2710 h 3630"/>
                <a:gd name="T34" fmla="*/ 3230 w 3430"/>
                <a:gd name="T35" fmla="*/ 2528 h 3630"/>
                <a:gd name="T36" fmla="*/ 3118 w 3430"/>
                <a:gd name="T37" fmla="*/ 2375 h 3630"/>
                <a:gd name="T38" fmla="*/ 2965 w 3430"/>
                <a:gd name="T39" fmla="*/ 2261 h 3630"/>
                <a:gd name="T40" fmla="*/ 2785 w 3430"/>
                <a:gd name="T41" fmla="*/ 2192 h 3630"/>
                <a:gd name="T42" fmla="*/ 2704 w 3430"/>
                <a:gd name="T43" fmla="*/ 2180 h 3630"/>
                <a:gd name="T44" fmla="*/ 1986 w 3430"/>
                <a:gd name="T45" fmla="*/ 847 h 3630"/>
                <a:gd name="T46" fmla="*/ 120 w 3430"/>
                <a:gd name="T47" fmla="*/ 121 h 3630"/>
                <a:gd name="T48" fmla="*/ 2225 w 3430"/>
                <a:gd name="T49" fmla="*/ 3505 h 3630"/>
                <a:gd name="T50" fmla="*/ 2178 w 3430"/>
                <a:gd name="T51" fmla="*/ 3472 h 3630"/>
                <a:gd name="T52" fmla="*/ 2101 w 3430"/>
                <a:gd name="T53" fmla="*/ 3406 h 3630"/>
                <a:gd name="T54" fmla="*/ 2043 w 3430"/>
                <a:gd name="T55" fmla="*/ 3342 h 3630"/>
                <a:gd name="T56" fmla="*/ 2000 w 3430"/>
                <a:gd name="T57" fmla="*/ 3285 h 3630"/>
                <a:gd name="T58" fmla="*/ 1957 w 3430"/>
                <a:gd name="T59" fmla="*/ 3210 h 3630"/>
                <a:gd name="T60" fmla="*/ 1926 w 3430"/>
                <a:gd name="T61" fmla="*/ 3146 h 3630"/>
                <a:gd name="T62" fmla="*/ 1899 w 3430"/>
                <a:gd name="T63" fmla="*/ 3068 h 3630"/>
                <a:gd name="T64" fmla="*/ 1871 w 3430"/>
                <a:gd name="T65" fmla="*/ 2932 h 3630"/>
                <a:gd name="T66" fmla="*/ 1866 w 3430"/>
                <a:gd name="T67" fmla="*/ 2844 h 3630"/>
                <a:gd name="T68" fmla="*/ 1893 w 3430"/>
                <a:gd name="T69" fmla="*/ 2635 h 3630"/>
                <a:gd name="T70" fmla="*/ 1973 w 3430"/>
                <a:gd name="T71" fmla="*/ 2446 h 3630"/>
                <a:gd name="T72" fmla="*/ 2094 w 3430"/>
                <a:gd name="T73" fmla="*/ 2288 h 3630"/>
                <a:gd name="T74" fmla="*/ 2253 w 3430"/>
                <a:gd name="T75" fmla="*/ 2165 h 3630"/>
                <a:gd name="T76" fmla="*/ 2440 w 3430"/>
                <a:gd name="T77" fmla="*/ 2086 h 3630"/>
                <a:gd name="T78" fmla="*/ 2648 w 3430"/>
                <a:gd name="T79" fmla="*/ 2057 h 3630"/>
                <a:gd name="T80" fmla="*/ 1866 w 3430"/>
                <a:gd name="T81" fmla="*/ 968 h 3630"/>
                <a:gd name="T82" fmla="*/ 0 w 3430"/>
                <a:gd name="T83" fmla="*/ 0 h 3630"/>
                <a:gd name="T84" fmla="*/ 2829 w 3430"/>
                <a:gd name="T85" fmla="*/ 2079 h 3630"/>
                <a:gd name="T86" fmla="*/ 3023 w 3430"/>
                <a:gd name="T87" fmla="*/ 2155 h 3630"/>
                <a:gd name="T88" fmla="*/ 3189 w 3430"/>
                <a:gd name="T89" fmla="*/ 2277 h 3630"/>
                <a:gd name="T90" fmla="*/ 3318 w 3430"/>
                <a:gd name="T91" fmla="*/ 2438 h 3630"/>
                <a:gd name="T92" fmla="*/ 3401 w 3430"/>
                <a:gd name="T93" fmla="*/ 2629 h 3630"/>
                <a:gd name="T94" fmla="*/ 3430 w 3430"/>
                <a:gd name="T95" fmla="*/ 2844 h 3630"/>
                <a:gd name="T96" fmla="*/ 3402 w 3430"/>
                <a:gd name="T97" fmla="*/ 3053 h 3630"/>
                <a:gd name="T98" fmla="*/ 3323 w 3430"/>
                <a:gd name="T99" fmla="*/ 3241 h 3630"/>
                <a:gd name="T100" fmla="*/ 3201 w 3430"/>
                <a:gd name="T101" fmla="*/ 3399 h 3630"/>
                <a:gd name="T102" fmla="*/ 3042 w 3430"/>
                <a:gd name="T103" fmla="*/ 3522 h 3630"/>
                <a:gd name="T104" fmla="*/ 2856 w 3430"/>
                <a:gd name="T105" fmla="*/ 3601 h 3630"/>
                <a:gd name="T106" fmla="*/ 2648 w 3430"/>
                <a:gd name="T107" fmla="*/ 363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30" h="3630">
                  <a:moveTo>
                    <a:pt x="2648" y="2178"/>
                  </a:moveTo>
                  <a:lnTo>
                    <a:pt x="2580" y="2181"/>
                  </a:lnTo>
                  <a:lnTo>
                    <a:pt x="2515" y="2191"/>
                  </a:lnTo>
                  <a:lnTo>
                    <a:pt x="2451" y="2208"/>
                  </a:lnTo>
                  <a:lnTo>
                    <a:pt x="2390" y="2231"/>
                  </a:lnTo>
                  <a:lnTo>
                    <a:pt x="2333" y="2258"/>
                  </a:lnTo>
                  <a:lnTo>
                    <a:pt x="2278" y="2291"/>
                  </a:lnTo>
                  <a:lnTo>
                    <a:pt x="2227" y="2330"/>
                  </a:lnTo>
                  <a:lnTo>
                    <a:pt x="2180" y="2373"/>
                  </a:lnTo>
                  <a:lnTo>
                    <a:pt x="2137" y="2420"/>
                  </a:lnTo>
                  <a:lnTo>
                    <a:pt x="2099" y="2472"/>
                  </a:lnTo>
                  <a:lnTo>
                    <a:pt x="2066" y="2527"/>
                  </a:lnTo>
                  <a:lnTo>
                    <a:pt x="2037" y="2585"/>
                  </a:lnTo>
                  <a:lnTo>
                    <a:pt x="2016" y="2646"/>
                  </a:lnTo>
                  <a:lnTo>
                    <a:pt x="1999" y="2709"/>
                  </a:lnTo>
                  <a:lnTo>
                    <a:pt x="1989" y="2775"/>
                  </a:lnTo>
                  <a:lnTo>
                    <a:pt x="1986" y="2844"/>
                  </a:lnTo>
                  <a:lnTo>
                    <a:pt x="1989" y="2912"/>
                  </a:lnTo>
                  <a:lnTo>
                    <a:pt x="1999" y="2978"/>
                  </a:lnTo>
                  <a:lnTo>
                    <a:pt x="2016" y="3042"/>
                  </a:lnTo>
                  <a:lnTo>
                    <a:pt x="2037" y="3102"/>
                  </a:lnTo>
                  <a:lnTo>
                    <a:pt x="2066" y="3160"/>
                  </a:lnTo>
                  <a:lnTo>
                    <a:pt x="2099" y="3215"/>
                  </a:lnTo>
                  <a:lnTo>
                    <a:pt x="2137" y="3267"/>
                  </a:lnTo>
                  <a:lnTo>
                    <a:pt x="2180" y="3314"/>
                  </a:lnTo>
                  <a:lnTo>
                    <a:pt x="2227" y="3357"/>
                  </a:lnTo>
                  <a:lnTo>
                    <a:pt x="2278" y="3395"/>
                  </a:lnTo>
                  <a:lnTo>
                    <a:pt x="2333" y="3429"/>
                  </a:lnTo>
                  <a:lnTo>
                    <a:pt x="2390" y="3456"/>
                  </a:lnTo>
                  <a:lnTo>
                    <a:pt x="2451" y="3479"/>
                  </a:lnTo>
                  <a:lnTo>
                    <a:pt x="2515" y="3496"/>
                  </a:lnTo>
                  <a:lnTo>
                    <a:pt x="2580" y="3506"/>
                  </a:lnTo>
                  <a:lnTo>
                    <a:pt x="2648" y="3509"/>
                  </a:lnTo>
                  <a:lnTo>
                    <a:pt x="2715" y="3506"/>
                  </a:lnTo>
                  <a:lnTo>
                    <a:pt x="2780" y="3496"/>
                  </a:lnTo>
                  <a:lnTo>
                    <a:pt x="2844" y="3479"/>
                  </a:lnTo>
                  <a:lnTo>
                    <a:pt x="2905" y="3456"/>
                  </a:lnTo>
                  <a:lnTo>
                    <a:pt x="2963" y="3429"/>
                  </a:lnTo>
                  <a:lnTo>
                    <a:pt x="3018" y="3395"/>
                  </a:lnTo>
                  <a:lnTo>
                    <a:pt x="3068" y="3357"/>
                  </a:lnTo>
                  <a:lnTo>
                    <a:pt x="3115" y="3314"/>
                  </a:lnTo>
                  <a:lnTo>
                    <a:pt x="3158" y="3267"/>
                  </a:lnTo>
                  <a:lnTo>
                    <a:pt x="3196" y="3215"/>
                  </a:lnTo>
                  <a:lnTo>
                    <a:pt x="3230" y="3160"/>
                  </a:lnTo>
                  <a:lnTo>
                    <a:pt x="3258" y="3102"/>
                  </a:lnTo>
                  <a:lnTo>
                    <a:pt x="3279" y="3042"/>
                  </a:lnTo>
                  <a:lnTo>
                    <a:pt x="3296" y="2978"/>
                  </a:lnTo>
                  <a:lnTo>
                    <a:pt x="3307" y="2912"/>
                  </a:lnTo>
                  <a:lnTo>
                    <a:pt x="3310" y="2844"/>
                  </a:lnTo>
                  <a:lnTo>
                    <a:pt x="3307" y="2776"/>
                  </a:lnTo>
                  <a:lnTo>
                    <a:pt x="3297" y="2710"/>
                  </a:lnTo>
                  <a:lnTo>
                    <a:pt x="3281" y="2647"/>
                  </a:lnTo>
                  <a:lnTo>
                    <a:pt x="3259" y="2586"/>
                  </a:lnTo>
                  <a:lnTo>
                    <a:pt x="3230" y="2528"/>
                  </a:lnTo>
                  <a:lnTo>
                    <a:pt x="3197" y="2473"/>
                  </a:lnTo>
                  <a:lnTo>
                    <a:pt x="3160" y="2422"/>
                  </a:lnTo>
                  <a:lnTo>
                    <a:pt x="3118" y="2375"/>
                  </a:lnTo>
                  <a:lnTo>
                    <a:pt x="3070" y="2332"/>
                  </a:lnTo>
                  <a:lnTo>
                    <a:pt x="3020" y="2294"/>
                  </a:lnTo>
                  <a:lnTo>
                    <a:pt x="2965" y="2261"/>
                  </a:lnTo>
                  <a:lnTo>
                    <a:pt x="2909" y="2232"/>
                  </a:lnTo>
                  <a:lnTo>
                    <a:pt x="2848" y="2209"/>
                  </a:lnTo>
                  <a:lnTo>
                    <a:pt x="2785" y="2192"/>
                  </a:lnTo>
                  <a:lnTo>
                    <a:pt x="2759" y="2188"/>
                  </a:lnTo>
                  <a:lnTo>
                    <a:pt x="2730" y="2184"/>
                  </a:lnTo>
                  <a:lnTo>
                    <a:pt x="2704" y="2180"/>
                  </a:lnTo>
                  <a:lnTo>
                    <a:pt x="2648" y="2178"/>
                  </a:lnTo>
                  <a:close/>
                  <a:moveTo>
                    <a:pt x="1986" y="207"/>
                  </a:moveTo>
                  <a:lnTo>
                    <a:pt x="1986" y="847"/>
                  </a:lnTo>
                  <a:lnTo>
                    <a:pt x="2623" y="847"/>
                  </a:lnTo>
                  <a:lnTo>
                    <a:pt x="1986" y="207"/>
                  </a:lnTo>
                  <a:close/>
                  <a:moveTo>
                    <a:pt x="120" y="121"/>
                  </a:moveTo>
                  <a:lnTo>
                    <a:pt x="120" y="3509"/>
                  </a:lnTo>
                  <a:lnTo>
                    <a:pt x="2231" y="3509"/>
                  </a:lnTo>
                  <a:lnTo>
                    <a:pt x="2225" y="3505"/>
                  </a:lnTo>
                  <a:lnTo>
                    <a:pt x="2217" y="3500"/>
                  </a:lnTo>
                  <a:lnTo>
                    <a:pt x="2204" y="3491"/>
                  </a:lnTo>
                  <a:lnTo>
                    <a:pt x="2178" y="3472"/>
                  </a:lnTo>
                  <a:lnTo>
                    <a:pt x="2151" y="3451"/>
                  </a:lnTo>
                  <a:lnTo>
                    <a:pt x="2147" y="3447"/>
                  </a:lnTo>
                  <a:lnTo>
                    <a:pt x="2101" y="3406"/>
                  </a:lnTo>
                  <a:lnTo>
                    <a:pt x="2090" y="3395"/>
                  </a:lnTo>
                  <a:lnTo>
                    <a:pt x="2046" y="3346"/>
                  </a:lnTo>
                  <a:lnTo>
                    <a:pt x="2043" y="3342"/>
                  </a:lnTo>
                  <a:lnTo>
                    <a:pt x="2040" y="3337"/>
                  </a:lnTo>
                  <a:lnTo>
                    <a:pt x="2005" y="3290"/>
                  </a:lnTo>
                  <a:lnTo>
                    <a:pt x="2000" y="3285"/>
                  </a:lnTo>
                  <a:lnTo>
                    <a:pt x="1996" y="3278"/>
                  </a:lnTo>
                  <a:lnTo>
                    <a:pt x="1962" y="3222"/>
                  </a:lnTo>
                  <a:lnTo>
                    <a:pt x="1957" y="3210"/>
                  </a:lnTo>
                  <a:lnTo>
                    <a:pt x="1930" y="3157"/>
                  </a:lnTo>
                  <a:lnTo>
                    <a:pt x="1928" y="3152"/>
                  </a:lnTo>
                  <a:lnTo>
                    <a:pt x="1926" y="3146"/>
                  </a:lnTo>
                  <a:lnTo>
                    <a:pt x="1914" y="3115"/>
                  </a:lnTo>
                  <a:lnTo>
                    <a:pt x="1903" y="3083"/>
                  </a:lnTo>
                  <a:lnTo>
                    <a:pt x="1899" y="3068"/>
                  </a:lnTo>
                  <a:lnTo>
                    <a:pt x="1883" y="3007"/>
                  </a:lnTo>
                  <a:lnTo>
                    <a:pt x="1881" y="3000"/>
                  </a:lnTo>
                  <a:lnTo>
                    <a:pt x="1871" y="2932"/>
                  </a:lnTo>
                  <a:lnTo>
                    <a:pt x="1870" y="2924"/>
                  </a:lnTo>
                  <a:lnTo>
                    <a:pt x="1869" y="2915"/>
                  </a:lnTo>
                  <a:lnTo>
                    <a:pt x="1866" y="2844"/>
                  </a:lnTo>
                  <a:lnTo>
                    <a:pt x="1869" y="2772"/>
                  </a:lnTo>
                  <a:lnTo>
                    <a:pt x="1878" y="2703"/>
                  </a:lnTo>
                  <a:lnTo>
                    <a:pt x="1893" y="2635"/>
                  </a:lnTo>
                  <a:lnTo>
                    <a:pt x="1915" y="2570"/>
                  </a:lnTo>
                  <a:lnTo>
                    <a:pt x="1941" y="2507"/>
                  </a:lnTo>
                  <a:lnTo>
                    <a:pt x="1973" y="2446"/>
                  </a:lnTo>
                  <a:lnTo>
                    <a:pt x="2009" y="2390"/>
                  </a:lnTo>
                  <a:lnTo>
                    <a:pt x="2050" y="2338"/>
                  </a:lnTo>
                  <a:lnTo>
                    <a:pt x="2094" y="2288"/>
                  </a:lnTo>
                  <a:lnTo>
                    <a:pt x="2144" y="2242"/>
                  </a:lnTo>
                  <a:lnTo>
                    <a:pt x="2197" y="2201"/>
                  </a:lnTo>
                  <a:lnTo>
                    <a:pt x="2253" y="2165"/>
                  </a:lnTo>
                  <a:lnTo>
                    <a:pt x="2312" y="2133"/>
                  </a:lnTo>
                  <a:lnTo>
                    <a:pt x="2375" y="2107"/>
                  </a:lnTo>
                  <a:lnTo>
                    <a:pt x="2440" y="2086"/>
                  </a:lnTo>
                  <a:lnTo>
                    <a:pt x="2507" y="2069"/>
                  </a:lnTo>
                  <a:lnTo>
                    <a:pt x="2577" y="2060"/>
                  </a:lnTo>
                  <a:lnTo>
                    <a:pt x="2648" y="2057"/>
                  </a:lnTo>
                  <a:lnTo>
                    <a:pt x="2708" y="2059"/>
                  </a:lnTo>
                  <a:lnTo>
                    <a:pt x="2708" y="968"/>
                  </a:lnTo>
                  <a:lnTo>
                    <a:pt x="1866" y="968"/>
                  </a:lnTo>
                  <a:lnTo>
                    <a:pt x="1866" y="121"/>
                  </a:lnTo>
                  <a:lnTo>
                    <a:pt x="120" y="121"/>
                  </a:lnTo>
                  <a:close/>
                  <a:moveTo>
                    <a:pt x="0" y="0"/>
                  </a:moveTo>
                  <a:lnTo>
                    <a:pt x="1950" y="0"/>
                  </a:lnTo>
                  <a:lnTo>
                    <a:pt x="2829" y="882"/>
                  </a:lnTo>
                  <a:lnTo>
                    <a:pt x="2829" y="2079"/>
                  </a:lnTo>
                  <a:lnTo>
                    <a:pt x="2896" y="2099"/>
                  </a:lnTo>
                  <a:lnTo>
                    <a:pt x="2961" y="2124"/>
                  </a:lnTo>
                  <a:lnTo>
                    <a:pt x="3023" y="2155"/>
                  </a:lnTo>
                  <a:lnTo>
                    <a:pt x="3082" y="2190"/>
                  </a:lnTo>
                  <a:lnTo>
                    <a:pt x="3137" y="2231"/>
                  </a:lnTo>
                  <a:lnTo>
                    <a:pt x="3189" y="2277"/>
                  </a:lnTo>
                  <a:lnTo>
                    <a:pt x="3237" y="2327"/>
                  </a:lnTo>
                  <a:lnTo>
                    <a:pt x="3279" y="2380"/>
                  </a:lnTo>
                  <a:lnTo>
                    <a:pt x="3318" y="2438"/>
                  </a:lnTo>
                  <a:lnTo>
                    <a:pt x="3351" y="2498"/>
                  </a:lnTo>
                  <a:lnTo>
                    <a:pt x="3379" y="2563"/>
                  </a:lnTo>
                  <a:lnTo>
                    <a:pt x="3401" y="2629"/>
                  </a:lnTo>
                  <a:lnTo>
                    <a:pt x="3417" y="2698"/>
                  </a:lnTo>
                  <a:lnTo>
                    <a:pt x="3427" y="2770"/>
                  </a:lnTo>
                  <a:lnTo>
                    <a:pt x="3430" y="2844"/>
                  </a:lnTo>
                  <a:lnTo>
                    <a:pt x="3427" y="2915"/>
                  </a:lnTo>
                  <a:lnTo>
                    <a:pt x="3417" y="2984"/>
                  </a:lnTo>
                  <a:lnTo>
                    <a:pt x="3402" y="3053"/>
                  </a:lnTo>
                  <a:lnTo>
                    <a:pt x="3381" y="3117"/>
                  </a:lnTo>
                  <a:lnTo>
                    <a:pt x="3355" y="3180"/>
                  </a:lnTo>
                  <a:lnTo>
                    <a:pt x="3323" y="3241"/>
                  </a:lnTo>
                  <a:lnTo>
                    <a:pt x="3287" y="3297"/>
                  </a:lnTo>
                  <a:lnTo>
                    <a:pt x="3246" y="3350"/>
                  </a:lnTo>
                  <a:lnTo>
                    <a:pt x="3201" y="3399"/>
                  </a:lnTo>
                  <a:lnTo>
                    <a:pt x="3151" y="3445"/>
                  </a:lnTo>
                  <a:lnTo>
                    <a:pt x="3099" y="3486"/>
                  </a:lnTo>
                  <a:lnTo>
                    <a:pt x="3042" y="3522"/>
                  </a:lnTo>
                  <a:lnTo>
                    <a:pt x="2983" y="3554"/>
                  </a:lnTo>
                  <a:lnTo>
                    <a:pt x="2921" y="3581"/>
                  </a:lnTo>
                  <a:lnTo>
                    <a:pt x="2856" y="3601"/>
                  </a:lnTo>
                  <a:lnTo>
                    <a:pt x="2788" y="3617"/>
                  </a:lnTo>
                  <a:lnTo>
                    <a:pt x="2719" y="3627"/>
                  </a:lnTo>
                  <a:lnTo>
                    <a:pt x="2648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517"/>
            <p:cNvSpPr>
              <a:spLocks/>
            </p:cNvSpPr>
            <p:nvPr/>
          </p:nvSpPr>
          <p:spPr bwMode="auto">
            <a:xfrm>
              <a:off x="1968501" y="3071813"/>
              <a:ext cx="123825" cy="104775"/>
            </a:xfrm>
            <a:custGeom>
              <a:avLst/>
              <a:gdLst>
                <a:gd name="T0" fmla="*/ 727 w 782"/>
                <a:gd name="T1" fmla="*/ 0 h 661"/>
                <a:gd name="T2" fmla="*/ 742 w 782"/>
                <a:gd name="T3" fmla="*/ 3 h 661"/>
                <a:gd name="T4" fmla="*/ 756 w 782"/>
                <a:gd name="T5" fmla="*/ 11 h 661"/>
                <a:gd name="T6" fmla="*/ 768 w 782"/>
                <a:gd name="T7" fmla="*/ 22 h 661"/>
                <a:gd name="T8" fmla="*/ 777 w 782"/>
                <a:gd name="T9" fmla="*/ 35 h 661"/>
                <a:gd name="T10" fmla="*/ 781 w 782"/>
                <a:gd name="T11" fmla="*/ 49 h 661"/>
                <a:gd name="T12" fmla="*/ 782 w 782"/>
                <a:gd name="T13" fmla="*/ 64 h 661"/>
                <a:gd name="T14" fmla="*/ 779 w 782"/>
                <a:gd name="T15" fmla="*/ 80 h 661"/>
                <a:gd name="T16" fmla="*/ 771 w 782"/>
                <a:gd name="T17" fmla="*/ 95 h 661"/>
                <a:gd name="T18" fmla="*/ 397 w 782"/>
                <a:gd name="T19" fmla="*/ 634 h 661"/>
                <a:gd name="T20" fmla="*/ 386 w 782"/>
                <a:gd name="T21" fmla="*/ 647 h 661"/>
                <a:gd name="T22" fmla="*/ 372 w 782"/>
                <a:gd name="T23" fmla="*/ 655 h 661"/>
                <a:gd name="T24" fmla="*/ 356 w 782"/>
                <a:gd name="T25" fmla="*/ 661 h 661"/>
                <a:gd name="T26" fmla="*/ 352 w 782"/>
                <a:gd name="T27" fmla="*/ 661 h 661"/>
                <a:gd name="T28" fmla="*/ 348 w 782"/>
                <a:gd name="T29" fmla="*/ 661 h 661"/>
                <a:gd name="T30" fmla="*/ 334 w 782"/>
                <a:gd name="T31" fmla="*/ 660 h 661"/>
                <a:gd name="T32" fmla="*/ 322 w 782"/>
                <a:gd name="T33" fmla="*/ 654 h 661"/>
                <a:gd name="T34" fmla="*/ 310 w 782"/>
                <a:gd name="T35" fmla="*/ 647 h 661"/>
                <a:gd name="T36" fmla="*/ 22 w 782"/>
                <a:gd name="T37" fmla="*/ 410 h 661"/>
                <a:gd name="T38" fmla="*/ 11 w 782"/>
                <a:gd name="T39" fmla="*/ 398 h 661"/>
                <a:gd name="T40" fmla="*/ 3 w 782"/>
                <a:gd name="T41" fmla="*/ 383 h 661"/>
                <a:gd name="T42" fmla="*/ 0 w 782"/>
                <a:gd name="T43" fmla="*/ 368 h 661"/>
                <a:gd name="T44" fmla="*/ 0 w 782"/>
                <a:gd name="T45" fmla="*/ 353 h 661"/>
                <a:gd name="T46" fmla="*/ 4 w 782"/>
                <a:gd name="T47" fmla="*/ 338 h 661"/>
                <a:gd name="T48" fmla="*/ 13 w 782"/>
                <a:gd name="T49" fmla="*/ 324 h 661"/>
                <a:gd name="T50" fmla="*/ 25 w 782"/>
                <a:gd name="T51" fmla="*/ 313 h 661"/>
                <a:gd name="T52" fmla="*/ 39 w 782"/>
                <a:gd name="T53" fmla="*/ 305 h 661"/>
                <a:gd name="T54" fmla="*/ 54 w 782"/>
                <a:gd name="T55" fmla="*/ 302 h 661"/>
                <a:gd name="T56" fmla="*/ 69 w 782"/>
                <a:gd name="T57" fmla="*/ 303 h 661"/>
                <a:gd name="T58" fmla="*/ 84 w 782"/>
                <a:gd name="T59" fmla="*/ 308 h 661"/>
                <a:gd name="T60" fmla="*/ 98 w 782"/>
                <a:gd name="T61" fmla="*/ 315 h 661"/>
                <a:gd name="T62" fmla="*/ 336 w 782"/>
                <a:gd name="T63" fmla="*/ 512 h 661"/>
                <a:gd name="T64" fmla="*/ 673 w 782"/>
                <a:gd name="T65" fmla="*/ 26 h 661"/>
                <a:gd name="T66" fmla="*/ 684 w 782"/>
                <a:gd name="T67" fmla="*/ 14 h 661"/>
                <a:gd name="T68" fmla="*/ 697 w 782"/>
                <a:gd name="T69" fmla="*/ 5 h 661"/>
                <a:gd name="T70" fmla="*/ 711 w 782"/>
                <a:gd name="T71" fmla="*/ 1 h 661"/>
                <a:gd name="T72" fmla="*/ 727 w 782"/>
                <a:gd name="T73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2" h="661">
                  <a:moveTo>
                    <a:pt x="727" y="0"/>
                  </a:moveTo>
                  <a:lnTo>
                    <a:pt x="742" y="3"/>
                  </a:lnTo>
                  <a:lnTo>
                    <a:pt x="756" y="11"/>
                  </a:lnTo>
                  <a:lnTo>
                    <a:pt x="768" y="22"/>
                  </a:lnTo>
                  <a:lnTo>
                    <a:pt x="777" y="35"/>
                  </a:lnTo>
                  <a:lnTo>
                    <a:pt x="781" y="49"/>
                  </a:lnTo>
                  <a:lnTo>
                    <a:pt x="782" y="64"/>
                  </a:lnTo>
                  <a:lnTo>
                    <a:pt x="779" y="80"/>
                  </a:lnTo>
                  <a:lnTo>
                    <a:pt x="771" y="95"/>
                  </a:lnTo>
                  <a:lnTo>
                    <a:pt x="397" y="634"/>
                  </a:lnTo>
                  <a:lnTo>
                    <a:pt x="386" y="647"/>
                  </a:lnTo>
                  <a:lnTo>
                    <a:pt x="372" y="655"/>
                  </a:lnTo>
                  <a:lnTo>
                    <a:pt x="356" y="661"/>
                  </a:lnTo>
                  <a:lnTo>
                    <a:pt x="352" y="661"/>
                  </a:lnTo>
                  <a:lnTo>
                    <a:pt x="348" y="661"/>
                  </a:lnTo>
                  <a:lnTo>
                    <a:pt x="334" y="660"/>
                  </a:lnTo>
                  <a:lnTo>
                    <a:pt x="322" y="654"/>
                  </a:lnTo>
                  <a:lnTo>
                    <a:pt x="310" y="647"/>
                  </a:lnTo>
                  <a:lnTo>
                    <a:pt x="22" y="410"/>
                  </a:lnTo>
                  <a:lnTo>
                    <a:pt x="11" y="398"/>
                  </a:lnTo>
                  <a:lnTo>
                    <a:pt x="3" y="383"/>
                  </a:lnTo>
                  <a:lnTo>
                    <a:pt x="0" y="368"/>
                  </a:lnTo>
                  <a:lnTo>
                    <a:pt x="0" y="353"/>
                  </a:lnTo>
                  <a:lnTo>
                    <a:pt x="4" y="338"/>
                  </a:lnTo>
                  <a:lnTo>
                    <a:pt x="13" y="324"/>
                  </a:lnTo>
                  <a:lnTo>
                    <a:pt x="25" y="313"/>
                  </a:lnTo>
                  <a:lnTo>
                    <a:pt x="39" y="305"/>
                  </a:lnTo>
                  <a:lnTo>
                    <a:pt x="54" y="302"/>
                  </a:lnTo>
                  <a:lnTo>
                    <a:pt x="69" y="303"/>
                  </a:lnTo>
                  <a:lnTo>
                    <a:pt x="84" y="308"/>
                  </a:lnTo>
                  <a:lnTo>
                    <a:pt x="98" y="315"/>
                  </a:lnTo>
                  <a:lnTo>
                    <a:pt x="336" y="512"/>
                  </a:lnTo>
                  <a:lnTo>
                    <a:pt x="673" y="26"/>
                  </a:lnTo>
                  <a:lnTo>
                    <a:pt x="684" y="14"/>
                  </a:lnTo>
                  <a:lnTo>
                    <a:pt x="697" y="5"/>
                  </a:lnTo>
                  <a:lnTo>
                    <a:pt x="711" y="1"/>
                  </a:lnTo>
                  <a:lnTo>
                    <a:pt x="7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4" name="Group 1033"/>
          <p:cNvGrpSpPr/>
          <p:nvPr/>
        </p:nvGrpSpPr>
        <p:grpSpPr>
          <a:xfrm>
            <a:off x="673107" y="2678113"/>
            <a:ext cx="546100" cy="576262"/>
            <a:chOff x="677863" y="2678113"/>
            <a:chExt cx="546100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4" name="Freeform 522"/>
            <p:cNvSpPr>
              <a:spLocks/>
            </p:cNvSpPr>
            <p:nvPr/>
          </p:nvSpPr>
          <p:spPr bwMode="auto">
            <a:xfrm>
              <a:off x="773113" y="2889250"/>
              <a:ext cx="258762" cy="19050"/>
            </a:xfrm>
            <a:custGeom>
              <a:avLst/>
              <a:gdLst>
                <a:gd name="T0" fmla="*/ 60 w 1629"/>
                <a:gd name="T1" fmla="*/ 0 h 121"/>
                <a:gd name="T2" fmla="*/ 1569 w 1629"/>
                <a:gd name="T3" fmla="*/ 0 h 121"/>
                <a:gd name="T4" fmla="*/ 1588 w 1629"/>
                <a:gd name="T5" fmla="*/ 3 h 121"/>
                <a:gd name="T6" fmla="*/ 1604 w 1629"/>
                <a:gd name="T7" fmla="*/ 12 h 121"/>
                <a:gd name="T8" fmla="*/ 1617 w 1629"/>
                <a:gd name="T9" fmla="*/ 25 h 121"/>
                <a:gd name="T10" fmla="*/ 1626 w 1629"/>
                <a:gd name="T11" fmla="*/ 42 h 121"/>
                <a:gd name="T12" fmla="*/ 1629 w 1629"/>
                <a:gd name="T13" fmla="*/ 61 h 121"/>
                <a:gd name="T14" fmla="*/ 1626 w 1629"/>
                <a:gd name="T15" fmla="*/ 79 h 121"/>
                <a:gd name="T16" fmla="*/ 1617 w 1629"/>
                <a:gd name="T17" fmla="*/ 96 h 121"/>
                <a:gd name="T18" fmla="*/ 1604 w 1629"/>
                <a:gd name="T19" fmla="*/ 109 h 121"/>
                <a:gd name="T20" fmla="*/ 1588 w 1629"/>
                <a:gd name="T21" fmla="*/ 118 h 121"/>
                <a:gd name="T22" fmla="*/ 1569 w 1629"/>
                <a:gd name="T23" fmla="*/ 121 h 121"/>
                <a:gd name="T24" fmla="*/ 60 w 1629"/>
                <a:gd name="T25" fmla="*/ 121 h 121"/>
                <a:gd name="T26" fmla="*/ 40 w 1629"/>
                <a:gd name="T27" fmla="*/ 118 h 121"/>
                <a:gd name="T28" fmla="*/ 24 w 1629"/>
                <a:gd name="T29" fmla="*/ 109 h 121"/>
                <a:gd name="T30" fmla="*/ 11 w 1629"/>
                <a:gd name="T31" fmla="*/ 96 h 121"/>
                <a:gd name="T32" fmla="*/ 3 w 1629"/>
                <a:gd name="T33" fmla="*/ 79 h 121"/>
                <a:gd name="T34" fmla="*/ 0 w 1629"/>
                <a:gd name="T35" fmla="*/ 61 h 121"/>
                <a:gd name="T36" fmla="*/ 3 w 1629"/>
                <a:gd name="T37" fmla="*/ 42 h 121"/>
                <a:gd name="T38" fmla="*/ 11 w 1629"/>
                <a:gd name="T39" fmla="*/ 25 h 121"/>
                <a:gd name="T40" fmla="*/ 24 w 1629"/>
                <a:gd name="T41" fmla="*/ 12 h 121"/>
                <a:gd name="T42" fmla="*/ 40 w 1629"/>
                <a:gd name="T43" fmla="*/ 3 h 121"/>
                <a:gd name="T44" fmla="*/ 60 w 162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9" h="121">
                  <a:moveTo>
                    <a:pt x="60" y="0"/>
                  </a:moveTo>
                  <a:lnTo>
                    <a:pt x="1569" y="0"/>
                  </a:lnTo>
                  <a:lnTo>
                    <a:pt x="1588" y="3"/>
                  </a:lnTo>
                  <a:lnTo>
                    <a:pt x="1604" y="12"/>
                  </a:lnTo>
                  <a:lnTo>
                    <a:pt x="1617" y="25"/>
                  </a:lnTo>
                  <a:lnTo>
                    <a:pt x="1626" y="42"/>
                  </a:lnTo>
                  <a:lnTo>
                    <a:pt x="1629" y="61"/>
                  </a:lnTo>
                  <a:lnTo>
                    <a:pt x="1626" y="79"/>
                  </a:lnTo>
                  <a:lnTo>
                    <a:pt x="1617" y="96"/>
                  </a:lnTo>
                  <a:lnTo>
                    <a:pt x="1604" y="109"/>
                  </a:lnTo>
                  <a:lnTo>
                    <a:pt x="1588" y="118"/>
                  </a:lnTo>
                  <a:lnTo>
                    <a:pt x="1569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523"/>
            <p:cNvSpPr>
              <a:spLocks/>
            </p:cNvSpPr>
            <p:nvPr/>
          </p:nvSpPr>
          <p:spPr bwMode="auto">
            <a:xfrm>
              <a:off x="773113" y="2813050"/>
              <a:ext cx="115887" cy="19050"/>
            </a:xfrm>
            <a:custGeom>
              <a:avLst/>
              <a:gdLst>
                <a:gd name="T0" fmla="*/ 60 w 724"/>
                <a:gd name="T1" fmla="*/ 0 h 121"/>
                <a:gd name="T2" fmla="*/ 664 w 724"/>
                <a:gd name="T3" fmla="*/ 0 h 121"/>
                <a:gd name="T4" fmla="*/ 682 w 724"/>
                <a:gd name="T5" fmla="*/ 3 h 121"/>
                <a:gd name="T6" fmla="*/ 699 w 724"/>
                <a:gd name="T7" fmla="*/ 12 h 121"/>
                <a:gd name="T8" fmla="*/ 712 w 724"/>
                <a:gd name="T9" fmla="*/ 25 h 121"/>
                <a:gd name="T10" fmla="*/ 721 w 724"/>
                <a:gd name="T11" fmla="*/ 42 h 121"/>
                <a:gd name="T12" fmla="*/ 724 w 724"/>
                <a:gd name="T13" fmla="*/ 61 h 121"/>
                <a:gd name="T14" fmla="*/ 721 w 724"/>
                <a:gd name="T15" fmla="*/ 79 h 121"/>
                <a:gd name="T16" fmla="*/ 712 w 724"/>
                <a:gd name="T17" fmla="*/ 96 h 121"/>
                <a:gd name="T18" fmla="*/ 699 w 724"/>
                <a:gd name="T19" fmla="*/ 109 h 121"/>
                <a:gd name="T20" fmla="*/ 682 w 724"/>
                <a:gd name="T21" fmla="*/ 118 h 121"/>
                <a:gd name="T22" fmla="*/ 664 w 724"/>
                <a:gd name="T23" fmla="*/ 121 h 121"/>
                <a:gd name="T24" fmla="*/ 60 w 724"/>
                <a:gd name="T25" fmla="*/ 121 h 121"/>
                <a:gd name="T26" fmla="*/ 40 w 724"/>
                <a:gd name="T27" fmla="*/ 118 h 121"/>
                <a:gd name="T28" fmla="*/ 24 w 724"/>
                <a:gd name="T29" fmla="*/ 109 h 121"/>
                <a:gd name="T30" fmla="*/ 11 w 724"/>
                <a:gd name="T31" fmla="*/ 96 h 121"/>
                <a:gd name="T32" fmla="*/ 3 w 724"/>
                <a:gd name="T33" fmla="*/ 79 h 121"/>
                <a:gd name="T34" fmla="*/ 0 w 724"/>
                <a:gd name="T35" fmla="*/ 61 h 121"/>
                <a:gd name="T36" fmla="*/ 3 w 724"/>
                <a:gd name="T37" fmla="*/ 42 h 121"/>
                <a:gd name="T38" fmla="*/ 11 w 724"/>
                <a:gd name="T39" fmla="*/ 25 h 121"/>
                <a:gd name="T40" fmla="*/ 24 w 724"/>
                <a:gd name="T41" fmla="*/ 12 h 121"/>
                <a:gd name="T42" fmla="*/ 40 w 724"/>
                <a:gd name="T43" fmla="*/ 3 h 121"/>
                <a:gd name="T44" fmla="*/ 60 w 724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4" h="121">
                  <a:moveTo>
                    <a:pt x="60" y="0"/>
                  </a:moveTo>
                  <a:lnTo>
                    <a:pt x="664" y="0"/>
                  </a:lnTo>
                  <a:lnTo>
                    <a:pt x="682" y="3"/>
                  </a:lnTo>
                  <a:lnTo>
                    <a:pt x="699" y="12"/>
                  </a:lnTo>
                  <a:lnTo>
                    <a:pt x="712" y="25"/>
                  </a:lnTo>
                  <a:lnTo>
                    <a:pt x="721" y="42"/>
                  </a:lnTo>
                  <a:lnTo>
                    <a:pt x="724" y="61"/>
                  </a:lnTo>
                  <a:lnTo>
                    <a:pt x="721" y="79"/>
                  </a:lnTo>
                  <a:lnTo>
                    <a:pt x="712" y="96"/>
                  </a:lnTo>
                  <a:lnTo>
                    <a:pt x="699" y="109"/>
                  </a:lnTo>
                  <a:lnTo>
                    <a:pt x="682" y="118"/>
                  </a:lnTo>
                  <a:lnTo>
                    <a:pt x="664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524"/>
            <p:cNvSpPr>
              <a:spLocks/>
            </p:cNvSpPr>
            <p:nvPr/>
          </p:nvSpPr>
          <p:spPr bwMode="auto">
            <a:xfrm>
              <a:off x="773113" y="2967038"/>
              <a:ext cx="258762" cy="19050"/>
            </a:xfrm>
            <a:custGeom>
              <a:avLst/>
              <a:gdLst>
                <a:gd name="T0" fmla="*/ 60 w 1629"/>
                <a:gd name="T1" fmla="*/ 0 h 121"/>
                <a:gd name="T2" fmla="*/ 1569 w 1629"/>
                <a:gd name="T3" fmla="*/ 0 h 121"/>
                <a:gd name="T4" fmla="*/ 1588 w 1629"/>
                <a:gd name="T5" fmla="*/ 3 h 121"/>
                <a:gd name="T6" fmla="*/ 1604 w 1629"/>
                <a:gd name="T7" fmla="*/ 12 h 121"/>
                <a:gd name="T8" fmla="*/ 1617 w 1629"/>
                <a:gd name="T9" fmla="*/ 25 h 121"/>
                <a:gd name="T10" fmla="*/ 1626 w 1629"/>
                <a:gd name="T11" fmla="*/ 42 h 121"/>
                <a:gd name="T12" fmla="*/ 1629 w 1629"/>
                <a:gd name="T13" fmla="*/ 61 h 121"/>
                <a:gd name="T14" fmla="*/ 1626 w 1629"/>
                <a:gd name="T15" fmla="*/ 79 h 121"/>
                <a:gd name="T16" fmla="*/ 1617 w 1629"/>
                <a:gd name="T17" fmla="*/ 97 h 121"/>
                <a:gd name="T18" fmla="*/ 1604 w 1629"/>
                <a:gd name="T19" fmla="*/ 109 h 121"/>
                <a:gd name="T20" fmla="*/ 1588 w 1629"/>
                <a:gd name="T21" fmla="*/ 118 h 121"/>
                <a:gd name="T22" fmla="*/ 1569 w 1629"/>
                <a:gd name="T23" fmla="*/ 121 h 121"/>
                <a:gd name="T24" fmla="*/ 60 w 1629"/>
                <a:gd name="T25" fmla="*/ 121 h 121"/>
                <a:gd name="T26" fmla="*/ 40 w 1629"/>
                <a:gd name="T27" fmla="*/ 118 h 121"/>
                <a:gd name="T28" fmla="*/ 24 w 1629"/>
                <a:gd name="T29" fmla="*/ 109 h 121"/>
                <a:gd name="T30" fmla="*/ 11 w 1629"/>
                <a:gd name="T31" fmla="*/ 97 h 121"/>
                <a:gd name="T32" fmla="*/ 3 w 1629"/>
                <a:gd name="T33" fmla="*/ 79 h 121"/>
                <a:gd name="T34" fmla="*/ 0 w 1629"/>
                <a:gd name="T35" fmla="*/ 61 h 121"/>
                <a:gd name="T36" fmla="*/ 3 w 1629"/>
                <a:gd name="T37" fmla="*/ 42 h 121"/>
                <a:gd name="T38" fmla="*/ 11 w 1629"/>
                <a:gd name="T39" fmla="*/ 25 h 121"/>
                <a:gd name="T40" fmla="*/ 24 w 1629"/>
                <a:gd name="T41" fmla="*/ 12 h 121"/>
                <a:gd name="T42" fmla="*/ 40 w 1629"/>
                <a:gd name="T43" fmla="*/ 3 h 121"/>
                <a:gd name="T44" fmla="*/ 60 w 162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9" h="121">
                  <a:moveTo>
                    <a:pt x="60" y="0"/>
                  </a:moveTo>
                  <a:lnTo>
                    <a:pt x="1569" y="0"/>
                  </a:lnTo>
                  <a:lnTo>
                    <a:pt x="1588" y="3"/>
                  </a:lnTo>
                  <a:lnTo>
                    <a:pt x="1604" y="12"/>
                  </a:lnTo>
                  <a:lnTo>
                    <a:pt x="1617" y="25"/>
                  </a:lnTo>
                  <a:lnTo>
                    <a:pt x="1626" y="42"/>
                  </a:lnTo>
                  <a:lnTo>
                    <a:pt x="1629" y="61"/>
                  </a:lnTo>
                  <a:lnTo>
                    <a:pt x="1626" y="79"/>
                  </a:lnTo>
                  <a:lnTo>
                    <a:pt x="1617" y="97"/>
                  </a:lnTo>
                  <a:lnTo>
                    <a:pt x="1604" y="109"/>
                  </a:lnTo>
                  <a:lnTo>
                    <a:pt x="1588" y="118"/>
                  </a:lnTo>
                  <a:lnTo>
                    <a:pt x="1569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525"/>
            <p:cNvSpPr>
              <a:spLocks/>
            </p:cNvSpPr>
            <p:nvPr/>
          </p:nvSpPr>
          <p:spPr bwMode="auto">
            <a:xfrm>
              <a:off x="773113" y="3043238"/>
              <a:ext cx="182562" cy="19050"/>
            </a:xfrm>
            <a:custGeom>
              <a:avLst/>
              <a:gdLst>
                <a:gd name="T0" fmla="*/ 60 w 1146"/>
                <a:gd name="T1" fmla="*/ 0 h 121"/>
                <a:gd name="T2" fmla="*/ 1086 w 1146"/>
                <a:gd name="T3" fmla="*/ 0 h 121"/>
                <a:gd name="T4" fmla="*/ 1105 w 1146"/>
                <a:gd name="T5" fmla="*/ 3 h 121"/>
                <a:gd name="T6" fmla="*/ 1121 w 1146"/>
                <a:gd name="T7" fmla="*/ 12 h 121"/>
                <a:gd name="T8" fmla="*/ 1134 w 1146"/>
                <a:gd name="T9" fmla="*/ 24 h 121"/>
                <a:gd name="T10" fmla="*/ 1143 w 1146"/>
                <a:gd name="T11" fmla="*/ 42 h 121"/>
                <a:gd name="T12" fmla="*/ 1146 w 1146"/>
                <a:gd name="T13" fmla="*/ 61 h 121"/>
                <a:gd name="T14" fmla="*/ 1143 w 1146"/>
                <a:gd name="T15" fmla="*/ 79 h 121"/>
                <a:gd name="T16" fmla="*/ 1134 w 1146"/>
                <a:gd name="T17" fmla="*/ 96 h 121"/>
                <a:gd name="T18" fmla="*/ 1121 w 1146"/>
                <a:gd name="T19" fmla="*/ 109 h 121"/>
                <a:gd name="T20" fmla="*/ 1105 w 1146"/>
                <a:gd name="T21" fmla="*/ 118 h 121"/>
                <a:gd name="T22" fmla="*/ 1086 w 1146"/>
                <a:gd name="T23" fmla="*/ 121 h 121"/>
                <a:gd name="T24" fmla="*/ 60 w 1146"/>
                <a:gd name="T25" fmla="*/ 121 h 121"/>
                <a:gd name="T26" fmla="*/ 40 w 1146"/>
                <a:gd name="T27" fmla="*/ 118 h 121"/>
                <a:gd name="T28" fmla="*/ 24 w 1146"/>
                <a:gd name="T29" fmla="*/ 109 h 121"/>
                <a:gd name="T30" fmla="*/ 11 w 1146"/>
                <a:gd name="T31" fmla="*/ 96 h 121"/>
                <a:gd name="T32" fmla="*/ 3 w 1146"/>
                <a:gd name="T33" fmla="*/ 79 h 121"/>
                <a:gd name="T34" fmla="*/ 0 w 1146"/>
                <a:gd name="T35" fmla="*/ 61 h 121"/>
                <a:gd name="T36" fmla="*/ 3 w 1146"/>
                <a:gd name="T37" fmla="*/ 42 h 121"/>
                <a:gd name="T38" fmla="*/ 11 w 1146"/>
                <a:gd name="T39" fmla="*/ 24 h 121"/>
                <a:gd name="T40" fmla="*/ 24 w 1146"/>
                <a:gd name="T41" fmla="*/ 12 h 121"/>
                <a:gd name="T42" fmla="*/ 40 w 1146"/>
                <a:gd name="T43" fmla="*/ 3 h 121"/>
                <a:gd name="T44" fmla="*/ 60 w 114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6" h="121">
                  <a:moveTo>
                    <a:pt x="60" y="0"/>
                  </a:moveTo>
                  <a:lnTo>
                    <a:pt x="1086" y="0"/>
                  </a:lnTo>
                  <a:lnTo>
                    <a:pt x="1105" y="3"/>
                  </a:lnTo>
                  <a:lnTo>
                    <a:pt x="1121" y="12"/>
                  </a:lnTo>
                  <a:lnTo>
                    <a:pt x="1134" y="24"/>
                  </a:lnTo>
                  <a:lnTo>
                    <a:pt x="1143" y="42"/>
                  </a:lnTo>
                  <a:lnTo>
                    <a:pt x="1146" y="61"/>
                  </a:lnTo>
                  <a:lnTo>
                    <a:pt x="1143" y="79"/>
                  </a:lnTo>
                  <a:lnTo>
                    <a:pt x="1134" y="96"/>
                  </a:lnTo>
                  <a:lnTo>
                    <a:pt x="1121" y="109"/>
                  </a:lnTo>
                  <a:lnTo>
                    <a:pt x="1105" y="118"/>
                  </a:lnTo>
                  <a:lnTo>
                    <a:pt x="1086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526"/>
            <p:cNvSpPr>
              <a:spLocks/>
            </p:cNvSpPr>
            <p:nvPr/>
          </p:nvSpPr>
          <p:spPr bwMode="auto">
            <a:xfrm>
              <a:off x="773113" y="3119438"/>
              <a:ext cx="153987" cy="19050"/>
            </a:xfrm>
            <a:custGeom>
              <a:avLst/>
              <a:gdLst>
                <a:gd name="T0" fmla="*/ 60 w 965"/>
                <a:gd name="T1" fmla="*/ 0 h 121"/>
                <a:gd name="T2" fmla="*/ 905 w 965"/>
                <a:gd name="T3" fmla="*/ 0 h 121"/>
                <a:gd name="T4" fmla="*/ 924 w 965"/>
                <a:gd name="T5" fmla="*/ 3 h 121"/>
                <a:gd name="T6" fmla="*/ 940 w 965"/>
                <a:gd name="T7" fmla="*/ 12 h 121"/>
                <a:gd name="T8" fmla="*/ 953 w 965"/>
                <a:gd name="T9" fmla="*/ 25 h 121"/>
                <a:gd name="T10" fmla="*/ 962 w 965"/>
                <a:gd name="T11" fmla="*/ 42 h 121"/>
                <a:gd name="T12" fmla="*/ 965 w 965"/>
                <a:gd name="T13" fmla="*/ 61 h 121"/>
                <a:gd name="T14" fmla="*/ 962 w 965"/>
                <a:gd name="T15" fmla="*/ 79 h 121"/>
                <a:gd name="T16" fmla="*/ 953 w 965"/>
                <a:gd name="T17" fmla="*/ 96 h 121"/>
                <a:gd name="T18" fmla="*/ 940 w 965"/>
                <a:gd name="T19" fmla="*/ 109 h 121"/>
                <a:gd name="T20" fmla="*/ 924 w 965"/>
                <a:gd name="T21" fmla="*/ 118 h 121"/>
                <a:gd name="T22" fmla="*/ 905 w 965"/>
                <a:gd name="T23" fmla="*/ 121 h 121"/>
                <a:gd name="T24" fmla="*/ 60 w 965"/>
                <a:gd name="T25" fmla="*/ 121 h 121"/>
                <a:gd name="T26" fmla="*/ 40 w 965"/>
                <a:gd name="T27" fmla="*/ 118 h 121"/>
                <a:gd name="T28" fmla="*/ 24 w 965"/>
                <a:gd name="T29" fmla="*/ 109 h 121"/>
                <a:gd name="T30" fmla="*/ 11 w 965"/>
                <a:gd name="T31" fmla="*/ 96 h 121"/>
                <a:gd name="T32" fmla="*/ 3 w 965"/>
                <a:gd name="T33" fmla="*/ 79 h 121"/>
                <a:gd name="T34" fmla="*/ 0 w 965"/>
                <a:gd name="T35" fmla="*/ 61 h 121"/>
                <a:gd name="T36" fmla="*/ 3 w 965"/>
                <a:gd name="T37" fmla="*/ 42 h 121"/>
                <a:gd name="T38" fmla="*/ 11 w 965"/>
                <a:gd name="T39" fmla="*/ 25 h 121"/>
                <a:gd name="T40" fmla="*/ 24 w 965"/>
                <a:gd name="T41" fmla="*/ 12 h 121"/>
                <a:gd name="T42" fmla="*/ 40 w 965"/>
                <a:gd name="T43" fmla="*/ 3 h 121"/>
                <a:gd name="T44" fmla="*/ 60 w 96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5" h="121">
                  <a:moveTo>
                    <a:pt x="60" y="0"/>
                  </a:moveTo>
                  <a:lnTo>
                    <a:pt x="905" y="0"/>
                  </a:lnTo>
                  <a:lnTo>
                    <a:pt x="924" y="3"/>
                  </a:lnTo>
                  <a:lnTo>
                    <a:pt x="940" y="12"/>
                  </a:lnTo>
                  <a:lnTo>
                    <a:pt x="953" y="25"/>
                  </a:lnTo>
                  <a:lnTo>
                    <a:pt x="962" y="42"/>
                  </a:lnTo>
                  <a:lnTo>
                    <a:pt x="965" y="61"/>
                  </a:lnTo>
                  <a:lnTo>
                    <a:pt x="962" y="79"/>
                  </a:lnTo>
                  <a:lnTo>
                    <a:pt x="953" y="96"/>
                  </a:lnTo>
                  <a:lnTo>
                    <a:pt x="940" y="109"/>
                  </a:lnTo>
                  <a:lnTo>
                    <a:pt x="924" y="118"/>
                  </a:lnTo>
                  <a:lnTo>
                    <a:pt x="90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527"/>
            <p:cNvSpPr>
              <a:spLocks noEditPoints="1"/>
            </p:cNvSpPr>
            <p:nvPr/>
          </p:nvSpPr>
          <p:spPr bwMode="auto">
            <a:xfrm>
              <a:off x="677863" y="2678113"/>
              <a:ext cx="546100" cy="576262"/>
            </a:xfrm>
            <a:custGeom>
              <a:avLst/>
              <a:gdLst>
                <a:gd name="T0" fmla="*/ 2522 w 3440"/>
                <a:gd name="T1" fmla="*/ 2191 h 3630"/>
                <a:gd name="T2" fmla="*/ 2340 w 3440"/>
                <a:gd name="T3" fmla="*/ 2258 h 3630"/>
                <a:gd name="T4" fmla="*/ 2186 w 3440"/>
                <a:gd name="T5" fmla="*/ 2373 h 3630"/>
                <a:gd name="T6" fmla="*/ 2072 w 3440"/>
                <a:gd name="T7" fmla="*/ 2527 h 3630"/>
                <a:gd name="T8" fmla="*/ 2005 w 3440"/>
                <a:gd name="T9" fmla="*/ 2709 h 3630"/>
                <a:gd name="T10" fmla="*/ 1995 w 3440"/>
                <a:gd name="T11" fmla="*/ 2912 h 3630"/>
                <a:gd name="T12" fmla="*/ 2043 w 3440"/>
                <a:gd name="T13" fmla="*/ 3102 h 3630"/>
                <a:gd name="T14" fmla="*/ 2143 w 3440"/>
                <a:gd name="T15" fmla="*/ 3267 h 3630"/>
                <a:gd name="T16" fmla="*/ 2285 w 3440"/>
                <a:gd name="T17" fmla="*/ 3395 h 3630"/>
                <a:gd name="T18" fmla="*/ 2458 w 3440"/>
                <a:gd name="T19" fmla="*/ 3479 h 3630"/>
                <a:gd name="T20" fmla="*/ 2656 w 3440"/>
                <a:gd name="T21" fmla="*/ 3509 h 3630"/>
                <a:gd name="T22" fmla="*/ 2852 w 3440"/>
                <a:gd name="T23" fmla="*/ 3479 h 3630"/>
                <a:gd name="T24" fmla="*/ 3027 w 3440"/>
                <a:gd name="T25" fmla="*/ 3395 h 3630"/>
                <a:gd name="T26" fmla="*/ 3167 w 3440"/>
                <a:gd name="T27" fmla="*/ 3267 h 3630"/>
                <a:gd name="T28" fmla="*/ 3267 w 3440"/>
                <a:gd name="T29" fmla="*/ 3102 h 3630"/>
                <a:gd name="T30" fmla="*/ 3316 w 3440"/>
                <a:gd name="T31" fmla="*/ 2912 h 3630"/>
                <a:gd name="T32" fmla="*/ 3306 w 3440"/>
                <a:gd name="T33" fmla="*/ 2710 h 3630"/>
                <a:gd name="T34" fmla="*/ 3240 w 3440"/>
                <a:gd name="T35" fmla="*/ 2528 h 3630"/>
                <a:gd name="T36" fmla="*/ 3127 w 3440"/>
                <a:gd name="T37" fmla="*/ 2375 h 3630"/>
                <a:gd name="T38" fmla="*/ 2974 w 3440"/>
                <a:gd name="T39" fmla="*/ 2261 h 3630"/>
                <a:gd name="T40" fmla="*/ 2793 w 3440"/>
                <a:gd name="T41" fmla="*/ 2192 h 3630"/>
                <a:gd name="T42" fmla="*/ 2712 w 3440"/>
                <a:gd name="T43" fmla="*/ 2180 h 3630"/>
                <a:gd name="T44" fmla="*/ 1992 w 3440"/>
                <a:gd name="T45" fmla="*/ 847 h 3630"/>
                <a:gd name="T46" fmla="*/ 121 w 3440"/>
                <a:gd name="T47" fmla="*/ 121 h 3630"/>
                <a:gd name="T48" fmla="*/ 2231 w 3440"/>
                <a:gd name="T49" fmla="*/ 3505 h 3630"/>
                <a:gd name="T50" fmla="*/ 2184 w 3440"/>
                <a:gd name="T51" fmla="*/ 3472 h 3630"/>
                <a:gd name="T52" fmla="*/ 2107 w 3440"/>
                <a:gd name="T53" fmla="*/ 3406 h 3630"/>
                <a:gd name="T54" fmla="*/ 2049 w 3440"/>
                <a:gd name="T55" fmla="*/ 3342 h 3630"/>
                <a:gd name="T56" fmla="*/ 2006 w 3440"/>
                <a:gd name="T57" fmla="*/ 3285 h 3630"/>
                <a:gd name="T58" fmla="*/ 1962 w 3440"/>
                <a:gd name="T59" fmla="*/ 3210 h 3630"/>
                <a:gd name="T60" fmla="*/ 1931 w 3440"/>
                <a:gd name="T61" fmla="*/ 3146 h 3630"/>
                <a:gd name="T62" fmla="*/ 1904 w 3440"/>
                <a:gd name="T63" fmla="*/ 3068 h 3630"/>
                <a:gd name="T64" fmla="*/ 1877 w 3440"/>
                <a:gd name="T65" fmla="*/ 2932 h 3630"/>
                <a:gd name="T66" fmla="*/ 1871 w 3440"/>
                <a:gd name="T67" fmla="*/ 2844 h 3630"/>
                <a:gd name="T68" fmla="*/ 1899 w 3440"/>
                <a:gd name="T69" fmla="*/ 2635 h 3630"/>
                <a:gd name="T70" fmla="*/ 1979 w 3440"/>
                <a:gd name="T71" fmla="*/ 2446 h 3630"/>
                <a:gd name="T72" fmla="*/ 2100 w 3440"/>
                <a:gd name="T73" fmla="*/ 2288 h 3630"/>
                <a:gd name="T74" fmla="*/ 2260 w 3440"/>
                <a:gd name="T75" fmla="*/ 2165 h 3630"/>
                <a:gd name="T76" fmla="*/ 2447 w 3440"/>
                <a:gd name="T77" fmla="*/ 2086 h 3630"/>
                <a:gd name="T78" fmla="*/ 2656 w 3440"/>
                <a:gd name="T79" fmla="*/ 2057 h 3630"/>
                <a:gd name="T80" fmla="*/ 1871 w 3440"/>
                <a:gd name="T81" fmla="*/ 968 h 3630"/>
                <a:gd name="T82" fmla="*/ 0 w 3440"/>
                <a:gd name="T83" fmla="*/ 0 h 3630"/>
                <a:gd name="T84" fmla="*/ 2837 w 3440"/>
                <a:gd name="T85" fmla="*/ 2079 h 3630"/>
                <a:gd name="T86" fmla="*/ 3032 w 3440"/>
                <a:gd name="T87" fmla="*/ 2155 h 3630"/>
                <a:gd name="T88" fmla="*/ 3198 w 3440"/>
                <a:gd name="T89" fmla="*/ 2277 h 3630"/>
                <a:gd name="T90" fmla="*/ 3327 w 3440"/>
                <a:gd name="T91" fmla="*/ 2438 h 3630"/>
                <a:gd name="T92" fmla="*/ 3411 w 3440"/>
                <a:gd name="T93" fmla="*/ 2629 h 3630"/>
                <a:gd name="T94" fmla="*/ 3440 w 3440"/>
                <a:gd name="T95" fmla="*/ 2844 h 3630"/>
                <a:gd name="T96" fmla="*/ 3412 w 3440"/>
                <a:gd name="T97" fmla="*/ 3053 h 3630"/>
                <a:gd name="T98" fmla="*/ 3333 w 3440"/>
                <a:gd name="T99" fmla="*/ 3241 h 3630"/>
                <a:gd name="T100" fmla="*/ 3210 w 3440"/>
                <a:gd name="T101" fmla="*/ 3399 h 3630"/>
                <a:gd name="T102" fmla="*/ 3051 w 3440"/>
                <a:gd name="T103" fmla="*/ 3522 h 3630"/>
                <a:gd name="T104" fmla="*/ 2864 w 3440"/>
                <a:gd name="T105" fmla="*/ 3601 h 3630"/>
                <a:gd name="T106" fmla="*/ 2656 w 3440"/>
                <a:gd name="T107" fmla="*/ 3630 h 3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40" h="3630">
                  <a:moveTo>
                    <a:pt x="2656" y="2178"/>
                  </a:moveTo>
                  <a:lnTo>
                    <a:pt x="2588" y="2181"/>
                  </a:lnTo>
                  <a:lnTo>
                    <a:pt x="2522" y="2191"/>
                  </a:lnTo>
                  <a:lnTo>
                    <a:pt x="2458" y="2208"/>
                  </a:lnTo>
                  <a:lnTo>
                    <a:pt x="2397" y="2231"/>
                  </a:lnTo>
                  <a:lnTo>
                    <a:pt x="2340" y="2258"/>
                  </a:lnTo>
                  <a:lnTo>
                    <a:pt x="2285" y="2291"/>
                  </a:lnTo>
                  <a:lnTo>
                    <a:pt x="2233" y="2330"/>
                  </a:lnTo>
                  <a:lnTo>
                    <a:pt x="2186" y="2373"/>
                  </a:lnTo>
                  <a:lnTo>
                    <a:pt x="2143" y="2420"/>
                  </a:lnTo>
                  <a:lnTo>
                    <a:pt x="2105" y="2472"/>
                  </a:lnTo>
                  <a:lnTo>
                    <a:pt x="2072" y="2527"/>
                  </a:lnTo>
                  <a:lnTo>
                    <a:pt x="2043" y="2585"/>
                  </a:lnTo>
                  <a:lnTo>
                    <a:pt x="2021" y="2646"/>
                  </a:lnTo>
                  <a:lnTo>
                    <a:pt x="2005" y="2709"/>
                  </a:lnTo>
                  <a:lnTo>
                    <a:pt x="1995" y="2775"/>
                  </a:lnTo>
                  <a:lnTo>
                    <a:pt x="1992" y="2844"/>
                  </a:lnTo>
                  <a:lnTo>
                    <a:pt x="1995" y="2912"/>
                  </a:lnTo>
                  <a:lnTo>
                    <a:pt x="2005" y="2978"/>
                  </a:lnTo>
                  <a:lnTo>
                    <a:pt x="2021" y="3042"/>
                  </a:lnTo>
                  <a:lnTo>
                    <a:pt x="2043" y="3102"/>
                  </a:lnTo>
                  <a:lnTo>
                    <a:pt x="2072" y="3160"/>
                  </a:lnTo>
                  <a:lnTo>
                    <a:pt x="2105" y="3215"/>
                  </a:lnTo>
                  <a:lnTo>
                    <a:pt x="2143" y="3267"/>
                  </a:lnTo>
                  <a:lnTo>
                    <a:pt x="2186" y="3314"/>
                  </a:lnTo>
                  <a:lnTo>
                    <a:pt x="2233" y="3357"/>
                  </a:lnTo>
                  <a:lnTo>
                    <a:pt x="2285" y="3395"/>
                  </a:lnTo>
                  <a:lnTo>
                    <a:pt x="2340" y="3429"/>
                  </a:lnTo>
                  <a:lnTo>
                    <a:pt x="2397" y="3456"/>
                  </a:lnTo>
                  <a:lnTo>
                    <a:pt x="2458" y="3479"/>
                  </a:lnTo>
                  <a:lnTo>
                    <a:pt x="2522" y="3496"/>
                  </a:lnTo>
                  <a:lnTo>
                    <a:pt x="2588" y="3506"/>
                  </a:lnTo>
                  <a:lnTo>
                    <a:pt x="2656" y="3509"/>
                  </a:lnTo>
                  <a:lnTo>
                    <a:pt x="2723" y="3506"/>
                  </a:lnTo>
                  <a:lnTo>
                    <a:pt x="2789" y="3496"/>
                  </a:lnTo>
                  <a:lnTo>
                    <a:pt x="2852" y="3479"/>
                  </a:lnTo>
                  <a:lnTo>
                    <a:pt x="2914" y="3456"/>
                  </a:lnTo>
                  <a:lnTo>
                    <a:pt x="2972" y="3429"/>
                  </a:lnTo>
                  <a:lnTo>
                    <a:pt x="3027" y="3395"/>
                  </a:lnTo>
                  <a:lnTo>
                    <a:pt x="3077" y="3357"/>
                  </a:lnTo>
                  <a:lnTo>
                    <a:pt x="3124" y="3314"/>
                  </a:lnTo>
                  <a:lnTo>
                    <a:pt x="3167" y="3267"/>
                  </a:lnTo>
                  <a:lnTo>
                    <a:pt x="3206" y="3215"/>
                  </a:lnTo>
                  <a:lnTo>
                    <a:pt x="3240" y="3160"/>
                  </a:lnTo>
                  <a:lnTo>
                    <a:pt x="3267" y="3102"/>
                  </a:lnTo>
                  <a:lnTo>
                    <a:pt x="3289" y="3042"/>
                  </a:lnTo>
                  <a:lnTo>
                    <a:pt x="3305" y="2978"/>
                  </a:lnTo>
                  <a:lnTo>
                    <a:pt x="3316" y="2912"/>
                  </a:lnTo>
                  <a:lnTo>
                    <a:pt x="3320" y="2844"/>
                  </a:lnTo>
                  <a:lnTo>
                    <a:pt x="3316" y="2776"/>
                  </a:lnTo>
                  <a:lnTo>
                    <a:pt x="3306" y="2710"/>
                  </a:lnTo>
                  <a:lnTo>
                    <a:pt x="3290" y="2647"/>
                  </a:lnTo>
                  <a:lnTo>
                    <a:pt x="3268" y="2586"/>
                  </a:lnTo>
                  <a:lnTo>
                    <a:pt x="3240" y="2528"/>
                  </a:lnTo>
                  <a:lnTo>
                    <a:pt x="3207" y="2473"/>
                  </a:lnTo>
                  <a:lnTo>
                    <a:pt x="3169" y="2422"/>
                  </a:lnTo>
                  <a:lnTo>
                    <a:pt x="3127" y="2375"/>
                  </a:lnTo>
                  <a:lnTo>
                    <a:pt x="3079" y="2332"/>
                  </a:lnTo>
                  <a:lnTo>
                    <a:pt x="3029" y="2294"/>
                  </a:lnTo>
                  <a:lnTo>
                    <a:pt x="2974" y="2261"/>
                  </a:lnTo>
                  <a:lnTo>
                    <a:pt x="2917" y="2232"/>
                  </a:lnTo>
                  <a:lnTo>
                    <a:pt x="2857" y="2209"/>
                  </a:lnTo>
                  <a:lnTo>
                    <a:pt x="2793" y="2192"/>
                  </a:lnTo>
                  <a:lnTo>
                    <a:pt x="2767" y="2188"/>
                  </a:lnTo>
                  <a:lnTo>
                    <a:pt x="2738" y="2184"/>
                  </a:lnTo>
                  <a:lnTo>
                    <a:pt x="2712" y="2180"/>
                  </a:lnTo>
                  <a:lnTo>
                    <a:pt x="2656" y="2178"/>
                  </a:lnTo>
                  <a:close/>
                  <a:moveTo>
                    <a:pt x="1992" y="207"/>
                  </a:moveTo>
                  <a:lnTo>
                    <a:pt x="1992" y="847"/>
                  </a:lnTo>
                  <a:lnTo>
                    <a:pt x="2630" y="847"/>
                  </a:lnTo>
                  <a:lnTo>
                    <a:pt x="1992" y="207"/>
                  </a:lnTo>
                  <a:close/>
                  <a:moveTo>
                    <a:pt x="121" y="121"/>
                  </a:moveTo>
                  <a:lnTo>
                    <a:pt x="121" y="3509"/>
                  </a:lnTo>
                  <a:lnTo>
                    <a:pt x="2238" y="3509"/>
                  </a:lnTo>
                  <a:lnTo>
                    <a:pt x="2231" y="3505"/>
                  </a:lnTo>
                  <a:lnTo>
                    <a:pt x="2223" y="3500"/>
                  </a:lnTo>
                  <a:lnTo>
                    <a:pt x="2210" y="3491"/>
                  </a:lnTo>
                  <a:lnTo>
                    <a:pt x="2184" y="3472"/>
                  </a:lnTo>
                  <a:lnTo>
                    <a:pt x="2158" y="3451"/>
                  </a:lnTo>
                  <a:lnTo>
                    <a:pt x="2153" y="3447"/>
                  </a:lnTo>
                  <a:lnTo>
                    <a:pt x="2107" y="3406"/>
                  </a:lnTo>
                  <a:lnTo>
                    <a:pt x="2096" y="3395"/>
                  </a:lnTo>
                  <a:lnTo>
                    <a:pt x="2052" y="3346"/>
                  </a:lnTo>
                  <a:lnTo>
                    <a:pt x="2049" y="3342"/>
                  </a:lnTo>
                  <a:lnTo>
                    <a:pt x="2046" y="3337"/>
                  </a:lnTo>
                  <a:lnTo>
                    <a:pt x="2010" y="3290"/>
                  </a:lnTo>
                  <a:lnTo>
                    <a:pt x="2006" y="3285"/>
                  </a:lnTo>
                  <a:lnTo>
                    <a:pt x="2002" y="3278"/>
                  </a:lnTo>
                  <a:lnTo>
                    <a:pt x="1968" y="3222"/>
                  </a:lnTo>
                  <a:lnTo>
                    <a:pt x="1962" y="3210"/>
                  </a:lnTo>
                  <a:lnTo>
                    <a:pt x="1936" y="3157"/>
                  </a:lnTo>
                  <a:lnTo>
                    <a:pt x="1934" y="3152"/>
                  </a:lnTo>
                  <a:lnTo>
                    <a:pt x="1931" y="3146"/>
                  </a:lnTo>
                  <a:lnTo>
                    <a:pt x="1919" y="3115"/>
                  </a:lnTo>
                  <a:lnTo>
                    <a:pt x="1908" y="3083"/>
                  </a:lnTo>
                  <a:lnTo>
                    <a:pt x="1904" y="3068"/>
                  </a:lnTo>
                  <a:lnTo>
                    <a:pt x="1889" y="3007"/>
                  </a:lnTo>
                  <a:lnTo>
                    <a:pt x="1886" y="3000"/>
                  </a:lnTo>
                  <a:lnTo>
                    <a:pt x="1877" y="2932"/>
                  </a:lnTo>
                  <a:lnTo>
                    <a:pt x="1875" y="2924"/>
                  </a:lnTo>
                  <a:lnTo>
                    <a:pt x="1874" y="2915"/>
                  </a:lnTo>
                  <a:lnTo>
                    <a:pt x="1871" y="2844"/>
                  </a:lnTo>
                  <a:lnTo>
                    <a:pt x="1874" y="2772"/>
                  </a:lnTo>
                  <a:lnTo>
                    <a:pt x="1883" y="2703"/>
                  </a:lnTo>
                  <a:lnTo>
                    <a:pt x="1899" y="2635"/>
                  </a:lnTo>
                  <a:lnTo>
                    <a:pt x="1920" y="2570"/>
                  </a:lnTo>
                  <a:lnTo>
                    <a:pt x="1947" y="2507"/>
                  </a:lnTo>
                  <a:lnTo>
                    <a:pt x="1979" y="2446"/>
                  </a:lnTo>
                  <a:lnTo>
                    <a:pt x="2015" y="2390"/>
                  </a:lnTo>
                  <a:lnTo>
                    <a:pt x="2055" y="2338"/>
                  </a:lnTo>
                  <a:lnTo>
                    <a:pt x="2100" y="2288"/>
                  </a:lnTo>
                  <a:lnTo>
                    <a:pt x="2150" y="2242"/>
                  </a:lnTo>
                  <a:lnTo>
                    <a:pt x="2204" y="2201"/>
                  </a:lnTo>
                  <a:lnTo>
                    <a:pt x="2260" y="2165"/>
                  </a:lnTo>
                  <a:lnTo>
                    <a:pt x="2319" y="2133"/>
                  </a:lnTo>
                  <a:lnTo>
                    <a:pt x="2381" y="2107"/>
                  </a:lnTo>
                  <a:lnTo>
                    <a:pt x="2447" y="2086"/>
                  </a:lnTo>
                  <a:lnTo>
                    <a:pt x="2514" y="2069"/>
                  </a:lnTo>
                  <a:lnTo>
                    <a:pt x="2584" y="2060"/>
                  </a:lnTo>
                  <a:lnTo>
                    <a:pt x="2656" y="2057"/>
                  </a:lnTo>
                  <a:lnTo>
                    <a:pt x="2716" y="2059"/>
                  </a:lnTo>
                  <a:lnTo>
                    <a:pt x="2716" y="968"/>
                  </a:lnTo>
                  <a:lnTo>
                    <a:pt x="1871" y="968"/>
                  </a:lnTo>
                  <a:lnTo>
                    <a:pt x="1871" y="121"/>
                  </a:lnTo>
                  <a:lnTo>
                    <a:pt x="121" y="121"/>
                  </a:lnTo>
                  <a:close/>
                  <a:moveTo>
                    <a:pt x="0" y="0"/>
                  </a:moveTo>
                  <a:lnTo>
                    <a:pt x="1956" y="0"/>
                  </a:lnTo>
                  <a:lnTo>
                    <a:pt x="2837" y="882"/>
                  </a:lnTo>
                  <a:lnTo>
                    <a:pt x="2837" y="2079"/>
                  </a:lnTo>
                  <a:lnTo>
                    <a:pt x="2905" y="2099"/>
                  </a:lnTo>
                  <a:lnTo>
                    <a:pt x="2970" y="2124"/>
                  </a:lnTo>
                  <a:lnTo>
                    <a:pt x="3032" y="2155"/>
                  </a:lnTo>
                  <a:lnTo>
                    <a:pt x="3091" y="2190"/>
                  </a:lnTo>
                  <a:lnTo>
                    <a:pt x="3146" y="2231"/>
                  </a:lnTo>
                  <a:lnTo>
                    <a:pt x="3198" y="2277"/>
                  </a:lnTo>
                  <a:lnTo>
                    <a:pt x="3246" y="2327"/>
                  </a:lnTo>
                  <a:lnTo>
                    <a:pt x="3289" y="2380"/>
                  </a:lnTo>
                  <a:lnTo>
                    <a:pt x="3327" y="2438"/>
                  </a:lnTo>
                  <a:lnTo>
                    <a:pt x="3360" y="2498"/>
                  </a:lnTo>
                  <a:lnTo>
                    <a:pt x="3389" y="2563"/>
                  </a:lnTo>
                  <a:lnTo>
                    <a:pt x="3411" y="2629"/>
                  </a:lnTo>
                  <a:lnTo>
                    <a:pt x="3427" y="2698"/>
                  </a:lnTo>
                  <a:lnTo>
                    <a:pt x="3437" y="2770"/>
                  </a:lnTo>
                  <a:lnTo>
                    <a:pt x="3440" y="2844"/>
                  </a:lnTo>
                  <a:lnTo>
                    <a:pt x="3437" y="2915"/>
                  </a:lnTo>
                  <a:lnTo>
                    <a:pt x="3427" y="2984"/>
                  </a:lnTo>
                  <a:lnTo>
                    <a:pt x="3412" y="3053"/>
                  </a:lnTo>
                  <a:lnTo>
                    <a:pt x="3391" y="3117"/>
                  </a:lnTo>
                  <a:lnTo>
                    <a:pt x="3365" y="3180"/>
                  </a:lnTo>
                  <a:lnTo>
                    <a:pt x="3333" y="3241"/>
                  </a:lnTo>
                  <a:lnTo>
                    <a:pt x="3297" y="3297"/>
                  </a:lnTo>
                  <a:lnTo>
                    <a:pt x="3255" y="3350"/>
                  </a:lnTo>
                  <a:lnTo>
                    <a:pt x="3210" y="3399"/>
                  </a:lnTo>
                  <a:lnTo>
                    <a:pt x="3161" y="3445"/>
                  </a:lnTo>
                  <a:lnTo>
                    <a:pt x="3108" y="3486"/>
                  </a:lnTo>
                  <a:lnTo>
                    <a:pt x="3051" y="3522"/>
                  </a:lnTo>
                  <a:lnTo>
                    <a:pt x="2992" y="3554"/>
                  </a:lnTo>
                  <a:lnTo>
                    <a:pt x="2929" y="3581"/>
                  </a:lnTo>
                  <a:lnTo>
                    <a:pt x="2864" y="3601"/>
                  </a:lnTo>
                  <a:lnTo>
                    <a:pt x="2796" y="3617"/>
                  </a:lnTo>
                  <a:lnTo>
                    <a:pt x="2727" y="3627"/>
                  </a:lnTo>
                  <a:lnTo>
                    <a:pt x="2656" y="3630"/>
                  </a:lnTo>
                  <a:lnTo>
                    <a:pt x="0" y="36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528"/>
            <p:cNvSpPr>
              <a:spLocks/>
            </p:cNvSpPr>
            <p:nvPr/>
          </p:nvSpPr>
          <p:spPr bwMode="auto">
            <a:xfrm>
              <a:off x="1049338" y="3079750"/>
              <a:ext cx="100012" cy="100012"/>
            </a:xfrm>
            <a:custGeom>
              <a:avLst/>
              <a:gdLst>
                <a:gd name="T0" fmla="*/ 60 w 633"/>
                <a:gd name="T1" fmla="*/ 0 h 633"/>
                <a:gd name="T2" fmla="*/ 75 w 633"/>
                <a:gd name="T3" fmla="*/ 1 h 633"/>
                <a:gd name="T4" fmla="*/ 91 w 633"/>
                <a:gd name="T5" fmla="*/ 7 h 633"/>
                <a:gd name="T6" fmla="*/ 103 w 633"/>
                <a:gd name="T7" fmla="*/ 17 h 633"/>
                <a:gd name="T8" fmla="*/ 317 w 633"/>
                <a:gd name="T9" fmla="*/ 231 h 633"/>
                <a:gd name="T10" fmla="*/ 530 w 633"/>
                <a:gd name="T11" fmla="*/ 17 h 633"/>
                <a:gd name="T12" fmla="*/ 543 w 633"/>
                <a:gd name="T13" fmla="*/ 7 h 633"/>
                <a:gd name="T14" fmla="*/ 557 w 633"/>
                <a:gd name="T15" fmla="*/ 1 h 633"/>
                <a:gd name="T16" fmla="*/ 572 w 633"/>
                <a:gd name="T17" fmla="*/ 0 h 633"/>
                <a:gd name="T18" fmla="*/ 588 w 633"/>
                <a:gd name="T19" fmla="*/ 1 h 633"/>
                <a:gd name="T20" fmla="*/ 602 w 633"/>
                <a:gd name="T21" fmla="*/ 7 h 633"/>
                <a:gd name="T22" fmla="*/ 615 w 633"/>
                <a:gd name="T23" fmla="*/ 17 h 633"/>
                <a:gd name="T24" fmla="*/ 625 w 633"/>
                <a:gd name="T25" fmla="*/ 31 h 633"/>
                <a:gd name="T26" fmla="*/ 631 w 633"/>
                <a:gd name="T27" fmla="*/ 45 h 633"/>
                <a:gd name="T28" fmla="*/ 633 w 633"/>
                <a:gd name="T29" fmla="*/ 60 h 633"/>
                <a:gd name="T30" fmla="*/ 631 w 633"/>
                <a:gd name="T31" fmla="*/ 76 h 633"/>
                <a:gd name="T32" fmla="*/ 625 w 633"/>
                <a:gd name="T33" fmla="*/ 90 h 633"/>
                <a:gd name="T34" fmla="*/ 615 w 633"/>
                <a:gd name="T35" fmla="*/ 102 h 633"/>
                <a:gd name="T36" fmla="*/ 402 w 633"/>
                <a:gd name="T37" fmla="*/ 317 h 633"/>
                <a:gd name="T38" fmla="*/ 615 w 633"/>
                <a:gd name="T39" fmla="*/ 531 h 633"/>
                <a:gd name="T40" fmla="*/ 625 w 633"/>
                <a:gd name="T41" fmla="*/ 543 h 633"/>
                <a:gd name="T42" fmla="*/ 631 w 633"/>
                <a:gd name="T43" fmla="*/ 557 h 633"/>
                <a:gd name="T44" fmla="*/ 633 w 633"/>
                <a:gd name="T45" fmla="*/ 573 h 633"/>
                <a:gd name="T46" fmla="*/ 631 w 633"/>
                <a:gd name="T47" fmla="*/ 588 h 633"/>
                <a:gd name="T48" fmla="*/ 625 w 633"/>
                <a:gd name="T49" fmla="*/ 603 h 633"/>
                <a:gd name="T50" fmla="*/ 615 w 633"/>
                <a:gd name="T51" fmla="*/ 616 h 633"/>
                <a:gd name="T52" fmla="*/ 602 w 633"/>
                <a:gd name="T53" fmla="*/ 626 h 633"/>
                <a:gd name="T54" fmla="*/ 588 w 633"/>
                <a:gd name="T55" fmla="*/ 631 h 633"/>
                <a:gd name="T56" fmla="*/ 572 w 633"/>
                <a:gd name="T57" fmla="*/ 633 h 633"/>
                <a:gd name="T58" fmla="*/ 557 w 633"/>
                <a:gd name="T59" fmla="*/ 631 h 633"/>
                <a:gd name="T60" fmla="*/ 543 w 633"/>
                <a:gd name="T61" fmla="*/ 626 h 633"/>
                <a:gd name="T62" fmla="*/ 530 w 633"/>
                <a:gd name="T63" fmla="*/ 616 h 633"/>
                <a:gd name="T64" fmla="*/ 317 w 633"/>
                <a:gd name="T65" fmla="*/ 402 h 633"/>
                <a:gd name="T66" fmla="*/ 103 w 633"/>
                <a:gd name="T67" fmla="*/ 616 h 633"/>
                <a:gd name="T68" fmla="*/ 91 w 633"/>
                <a:gd name="T69" fmla="*/ 626 h 633"/>
                <a:gd name="T70" fmla="*/ 75 w 633"/>
                <a:gd name="T71" fmla="*/ 631 h 633"/>
                <a:gd name="T72" fmla="*/ 60 w 633"/>
                <a:gd name="T73" fmla="*/ 633 h 633"/>
                <a:gd name="T74" fmla="*/ 45 w 633"/>
                <a:gd name="T75" fmla="*/ 631 h 633"/>
                <a:gd name="T76" fmla="*/ 30 w 633"/>
                <a:gd name="T77" fmla="*/ 626 h 633"/>
                <a:gd name="T78" fmla="*/ 17 w 633"/>
                <a:gd name="T79" fmla="*/ 616 h 633"/>
                <a:gd name="T80" fmla="*/ 7 w 633"/>
                <a:gd name="T81" fmla="*/ 603 h 633"/>
                <a:gd name="T82" fmla="*/ 2 w 633"/>
                <a:gd name="T83" fmla="*/ 588 h 633"/>
                <a:gd name="T84" fmla="*/ 0 w 633"/>
                <a:gd name="T85" fmla="*/ 573 h 633"/>
                <a:gd name="T86" fmla="*/ 2 w 633"/>
                <a:gd name="T87" fmla="*/ 557 h 633"/>
                <a:gd name="T88" fmla="*/ 7 w 633"/>
                <a:gd name="T89" fmla="*/ 543 h 633"/>
                <a:gd name="T90" fmla="*/ 17 w 633"/>
                <a:gd name="T91" fmla="*/ 531 h 633"/>
                <a:gd name="T92" fmla="*/ 231 w 633"/>
                <a:gd name="T93" fmla="*/ 317 h 633"/>
                <a:gd name="T94" fmla="*/ 17 w 633"/>
                <a:gd name="T95" fmla="*/ 102 h 633"/>
                <a:gd name="T96" fmla="*/ 7 w 633"/>
                <a:gd name="T97" fmla="*/ 90 h 633"/>
                <a:gd name="T98" fmla="*/ 2 w 633"/>
                <a:gd name="T99" fmla="*/ 76 h 633"/>
                <a:gd name="T100" fmla="*/ 0 w 633"/>
                <a:gd name="T101" fmla="*/ 60 h 633"/>
                <a:gd name="T102" fmla="*/ 2 w 633"/>
                <a:gd name="T103" fmla="*/ 45 h 633"/>
                <a:gd name="T104" fmla="*/ 7 w 633"/>
                <a:gd name="T105" fmla="*/ 31 h 633"/>
                <a:gd name="T106" fmla="*/ 17 w 633"/>
                <a:gd name="T107" fmla="*/ 17 h 633"/>
                <a:gd name="T108" fmla="*/ 30 w 633"/>
                <a:gd name="T109" fmla="*/ 7 h 633"/>
                <a:gd name="T110" fmla="*/ 45 w 633"/>
                <a:gd name="T111" fmla="*/ 1 h 633"/>
                <a:gd name="T112" fmla="*/ 60 w 633"/>
                <a:gd name="T11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3" h="633">
                  <a:moveTo>
                    <a:pt x="60" y="0"/>
                  </a:moveTo>
                  <a:lnTo>
                    <a:pt x="75" y="1"/>
                  </a:lnTo>
                  <a:lnTo>
                    <a:pt x="91" y="7"/>
                  </a:lnTo>
                  <a:lnTo>
                    <a:pt x="103" y="17"/>
                  </a:lnTo>
                  <a:lnTo>
                    <a:pt x="317" y="231"/>
                  </a:lnTo>
                  <a:lnTo>
                    <a:pt x="530" y="17"/>
                  </a:lnTo>
                  <a:lnTo>
                    <a:pt x="543" y="7"/>
                  </a:lnTo>
                  <a:lnTo>
                    <a:pt x="557" y="1"/>
                  </a:lnTo>
                  <a:lnTo>
                    <a:pt x="572" y="0"/>
                  </a:lnTo>
                  <a:lnTo>
                    <a:pt x="588" y="1"/>
                  </a:lnTo>
                  <a:lnTo>
                    <a:pt x="602" y="7"/>
                  </a:lnTo>
                  <a:lnTo>
                    <a:pt x="615" y="17"/>
                  </a:lnTo>
                  <a:lnTo>
                    <a:pt x="625" y="31"/>
                  </a:lnTo>
                  <a:lnTo>
                    <a:pt x="631" y="45"/>
                  </a:lnTo>
                  <a:lnTo>
                    <a:pt x="633" y="60"/>
                  </a:lnTo>
                  <a:lnTo>
                    <a:pt x="631" y="76"/>
                  </a:lnTo>
                  <a:lnTo>
                    <a:pt x="625" y="90"/>
                  </a:lnTo>
                  <a:lnTo>
                    <a:pt x="615" y="102"/>
                  </a:lnTo>
                  <a:lnTo>
                    <a:pt x="402" y="317"/>
                  </a:lnTo>
                  <a:lnTo>
                    <a:pt x="615" y="531"/>
                  </a:lnTo>
                  <a:lnTo>
                    <a:pt x="625" y="543"/>
                  </a:lnTo>
                  <a:lnTo>
                    <a:pt x="631" y="557"/>
                  </a:lnTo>
                  <a:lnTo>
                    <a:pt x="633" y="573"/>
                  </a:lnTo>
                  <a:lnTo>
                    <a:pt x="631" y="588"/>
                  </a:lnTo>
                  <a:lnTo>
                    <a:pt x="625" y="603"/>
                  </a:lnTo>
                  <a:lnTo>
                    <a:pt x="615" y="616"/>
                  </a:lnTo>
                  <a:lnTo>
                    <a:pt x="602" y="626"/>
                  </a:lnTo>
                  <a:lnTo>
                    <a:pt x="588" y="631"/>
                  </a:lnTo>
                  <a:lnTo>
                    <a:pt x="572" y="633"/>
                  </a:lnTo>
                  <a:lnTo>
                    <a:pt x="557" y="631"/>
                  </a:lnTo>
                  <a:lnTo>
                    <a:pt x="543" y="626"/>
                  </a:lnTo>
                  <a:lnTo>
                    <a:pt x="530" y="616"/>
                  </a:lnTo>
                  <a:lnTo>
                    <a:pt x="317" y="402"/>
                  </a:lnTo>
                  <a:lnTo>
                    <a:pt x="103" y="616"/>
                  </a:lnTo>
                  <a:lnTo>
                    <a:pt x="91" y="626"/>
                  </a:lnTo>
                  <a:lnTo>
                    <a:pt x="75" y="631"/>
                  </a:lnTo>
                  <a:lnTo>
                    <a:pt x="60" y="633"/>
                  </a:lnTo>
                  <a:lnTo>
                    <a:pt x="45" y="631"/>
                  </a:lnTo>
                  <a:lnTo>
                    <a:pt x="30" y="626"/>
                  </a:lnTo>
                  <a:lnTo>
                    <a:pt x="17" y="616"/>
                  </a:lnTo>
                  <a:lnTo>
                    <a:pt x="7" y="603"/>
                  </a:lnTo>
                  <a:lnTo>
                    <a:pt x="2" y="588"/>
                  </a:lnTo>
                  <a:lnTo>
                    <a:pt x="0" y="573"/>
                  </a:lnTo>
                  <a:lnTo>
                    <a:pt x="2" y="557"/>
                  </a:lnTo>
                  <a:lnTo>
                    <a:pt x="7" y="543"/>
                  </a:lnTo>
                  <a:lnTo>
                    <a:pt x="17" y="531"/>
                  </a:lnTo>
                  <a:lnTo>
                    <a:pt x="231" y="317"/>
                  </a:lnTo>
                  <a:lnTo>
                    <a:pt x="17" y="102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1"/>
                  </a:lnTo>
                  <a:lnTo>
                    <a:pt x="17" y="17"/>
                  </a:lnTo>
                  <a:lnTo>
                    <a:pt x="30" y="7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9" name="Group 1048"/>
          <p:cNvGrpSpPr/>
          <p:nvPr/>
        </p:nvGrpSpPr>
        <p:grpSpPr>
          <a:xfrm>
            <a:off x="661995" y="1905000"/>
            <a:ext cx="568325" cy="577850"/>
            <a:chOff x="685800" y="1905000"/>
            <a:chExt cx="568325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8" name="Freeform 533"/>
            <p:cNvSpPr>
              <a:spLocks/>
            </p:cNvSpPr>
            <p:nvPr/>
          </p:nvSpPr>
          <p:spPr bwMode="auto">
            <a:xfrm>
              <a:off x="782638" y="2116138"/>
              <a:ext cx="258763" cy="20638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0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0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0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534"/>
            <p:cNvSpPr>
              <a:spLocks/>
            </p:cNvSpPr>
            <p:nvPr/>
          </p:nvSpPr>
          <p:spPr bwMode="auto">
            <a:xfrm>
              <a:off x="782638" y="2039938"/>
              <a:ext cx="114300" cy="19050"/>
            </a:xfrm>
            <a:custGeom>
              <a:avLst/>
              <a:gdLst>
                <a:gd name="T0" fmla="*/ 60 w 728"/>
                <a:gd name="T1" fmla="*/ 0 h 122"/>
                <a:gd name="T2" fmla="*/ 667 w 728"/>
                <a:gd name="T3" fmla="*/ 0 h 122"/>
                <a:gd name="T4" fmla="*/ 686 w 728"/>
                <a:gd name="T5" fmla="*/ 4 h 122"/>
                <a:gd name="T6" fmla="*/ 703 w 728"/>
                <a:gd name="T7" fmla="*/ 12 h 122"/>
                <a:gd name="T8" fmla="*/ 716 w 728"/>
                <a:gd name="T9" fmla="*/ 26 h 122"/>
                <a:gd name="T10" fmla="*/ 724 w 728"/>
                <a:gd name="T11" fmla="*/ 42 h 122"/>
                <a:gd name="T12" fmla="*/ 728 w 728"/>
                <a:gd name="T13" fmla="*/ 61 h 122"/>
                <a:gd name="T14" fmla="*/ 724 w 728"/>
                <a:gd name="T15" fmla="*/ 80 h 122"/>
                <a:gd name="T16" fmla="*/ 716 w 728"/>
                <a:gd name="T17" fmla="*/ 96 h 122"/>
                <a:gd name="T18" fmla="*/ 703 w 728"/>
                <a:gd name="T19" fmla="*/ 110 h 122"/>
                <a:gd name="T20" fmla="*/ 686 w 728"/>
                <a:gd name="T21" fmla="*/ 118 h 122"/>
                <a:gd name="T22" fmla="*/ 667 w 728"/>
                <a:gd name="T23" fmla="*/ 122 h 122"/>
                <a:gd name="T24" fmla="*/ 60 w 728"/>
                <a:gd name="T25" fmla="*/ 122 h 122"/>
                <a:gd name="T26" fmla="*/ 42 w 728"/>
                <a:gd name="T27" fmla="*/ 118 h 122"/>
                <a:gd name="T28" fmla="*/ 25 w 728"/>
                <a:gd name="T29" fmla="*/ 110 h 122"/>
                <a:gd name="T30" fmla="*/ 12 w 728"/>
                <a:gd name="T31" fmla="*/ 96 h 122"/>
                <a:gd name="T32" fmla="*/ 3 w 728"/>
                <a:gd name="T33" fmla="*/ 80 h 122"/>
                <a:gd name="T34" fmla="*/ 0 w 728"/>
                <a:gd name="T35" fmla="*/ 61 h 122"/>
                <a:gd name="T36" fmla="*/ 3 w 728"/>
                <a:gd name="T37" fmla="*/ 42 h 122"/>
                <a:gd name="T38" fmla="*/ 12 w 728"/>
                <a:gd name="T39" fmla="*/ 26 h 122"/>
                <a:gd name="T40" fmla="*/ 25 w 728"/>
                <a:gd name="T41" fmla="*/ 12 h 122"/>
                <a:gd name="T42" fmla="*/ 42 w 728"/>
                <a:gd name="T43" fmla="*/ 4 h 122"/>
                <a:gd name="T44" fmla="*/ 60 w 72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2">
                  <a:moveTo>
                    <a:pt x="60" y="0"/>
                  </a:moveTo>
                  <a:lnTo>
                    <a:pt x="667" y="0"/>
                  </a:lnTo>
                  <a:lnTo>
                    <a:pt x="686" y="4"/>
                  </a:lnTo>
                  <a:lnTo>
                    <a:pt x="703" y="12"/>
                  </a:lnTo>
                  <a:lnTo>
                    <a:pt x="716" y="26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80"/>
                  </a:lnTo>
                  <a:lnTo>
                    <a:pt x="716" y="96"/>
                  </a:lnTo>
                  <a:lnTo>
                    <a:pt x="703" y="110"/>
                  </a:lnTo>
                  <a:lnTo>
                    <a:pt x="686" y="118"/>
                  </a:lnTo>
                  <a:lnTo>
                    <a:pt x="667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535"/>
            <p:cNvSpPr>
              <a:spLocks/>
            </p:cNvSpPr>
            <p:nvPr/>
          </p:nvSpPr>
          <p:spPr bwMode="auto">
            <a:xfrm>
              <a:off x="782638" y="2193925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536"/>
            <p:cNvSpPr>
              <a:spLocks/>
            </p:cNvSpPr>
            <p:nvPr/>
          </p:nvSpPr>
          <p:spPr bwMode="auto">
            <a:xfrm>
              <a:off x="782638" y="2271713"/>
              <a:ext cx="182563" cy="19050"/>
            </a:xfrm>
            <a:custGeom>
              <a:avLst/>
              <a:gdLst>
                <a:gd name="T0" fmla="*/ 60 w 1152"/>
                <a:gd name="T1" fmla="*/ 0 h 122"/>
                <a:gd name="T2" fmla="*/ 1092 w 1152"/>
                <a:gd name="T3" fmla="*/ 0 h 122"/>
                <a:gd name="T4" fmla="*/ 1110 w 1152"/>
                <a:gd name="T5" fmla="*/ 4 h 122"/>
                <a:gd name="T6" fmla="*/ 1127 w 1152"/>
                <a:gd name="T7" fmla="*/ 12 h 122"/>
                <a:gd name="T8" fmla="*/ 1140 w 1152"/>
                <a:gd name="T9" fmla="*/ 25 h 122"/>
                <a:gd name="T10" fmla="*/ 1149 w 1152"/>
                <a:gd name="T11" fmla="*/ 42 h 122"/>
                <a:gd name="T12" fmla="*/ 1152 w 1152"/>
                <a:gd name="T13" fmla="*/ 61 h 122"/>
                <a:gd name="T14" fmla="*/ 1149 w 1152"/>
                <a:gd name="T15" fmla="*/ 80 h 122"/>
                <a:gd name="T16" fmla="*/ 1140 w 1152"/>
                <a:gd name="T17" fmla="*/ 96 h 122"/>
                <a:gd name="T18" fmla="*/ 1127 w 1152"/>
                <a:gd name="T19" fmla="*/ 110 h 122"/>
                <a:gd name="T20" fmla="*/ 1110 w 1152"/>
                <a:gd name="T21" fmla="*/ 118 h 122"/>
                <a:gd name="T22" fmla="*/ 1092 w 1152"/>
                <a:gd name="T23" fmla="*/ 122 h 122"/>
                <a:gd name="T24" fmla="*/ 60 w 1152"/>
                <a:gd name="T25" fmla="*/ 122 h 122"/>
                <a:gd name="T26" fmla="*/ 42 w 1152"/>
                <a:gd name="T27" fmla="*/ 118 h 122"/>
                <a:gd name="T28" fmla="*/ 25 w 1152"/>
                <a:gd name="T29" fmla="*/ 110 h 122"/>
                <a:gd name="T30" fmla="*/ 12 w 1152"/>
                <a:gd name="T31" fmla="*/ 96 h 122"/>
                <a:gd name="T32" fmla="*/ 3 w 1152"/>
                <a:gd name="T33" fmla="*/ 80 h 122"/>
                <a:gd name="T34" fmla="*/ 0 w 1152"/>
                <a:gd name="T35" fmla="*/ 61 h 122"/>
                <a:gd name="T36" fmla="*/ 3 w 1152"/>
                <a:gd name="T37" fmla="*/ 42 h 122"/>
                <a:gd name="T38" fmla="*/ 12 w 1152"/>
                <a:gd name="T39" fmla="*/ 25 h 122"/>
                <a:gd name="T40" fmla="*/ 25 w 1152"/>
                <a:gd name="T41" fmla="*/ 12 h 122"/>
                <a:gd name="T42" fmla="*/ 42 w 1152"/>
                <a:gd name="T43" fmla="*/ 4 h 122"/>
                <a:gd name="T44" fmla="*/ 60 w 115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2">
                  <a:moveTo>
                    <a:pt x="60" y="0"/>
                  </a:moveTo>
                  <a:lnTo>
                    <a:pt x="1092" y="0"/>
                  </a:lnTo>
                  <a:lnTo>
                    <a:pt x="1110" y="4"/>
                  </a:lnTo>
                  <a:lnTo>
                    <a:pt x="1127" y="12"/>
                  </a:lnTo>
                  <a:lnTo>
                    <a:pt x="1140" y="25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80"/>
                  </a:lnTo>
                  <a:lnTo>
                    <a:pt x="1140" y="96"/>
                  </a:lnTo>
                  <a:lnTo>
                    <a:pt x="1127" y="110"/>
                  </a:lnTo>
                  <a:lnTo>
                    <a:pt x="1110" y="118"/>
                  </a:lnTo>
                  <a:lnTo>
                    <a:pt x="1092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537"/>
            <p:cNvSpPr>
              <a:spLocks/>
            </p:cNvSpPr>
            <p:nvPr/>
          </p:nvSpPr>
          <p:spPr bwMode="auto">
            <a:xfrm>
              <a:off x="782638" y="2347913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0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0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0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538"/>
            <p:cNvSpPr>
              <a:spLocks noEditPoints="1"/>
            </p:cNvSpPr>
            <p:nvPr/>
          </p:nvSpPr>
          <p:spPr bwMode="auto">
            <a:xfrm>
              <a:off x="685800" y="1905000"/>
              <a:ext cx="452438" cy="577850"/>
            </a:xfrm>
            <a:custGeom>
              <a:avLst/>
              <a:gdLst>
                <a:gd name="T0" fmla="*/ 2002 w 2851"/>
                <a:gd name="T1" fmla="*/ 207 h 3640"/>
                <a:gd name="T2" fmla="*/ 2002 w 2851"/>
                <a:gd name="T3" fmla="*/ 849 h 3640"/>
                <a:gd name="T4" fmla="*/ 2644 w 2851"/>
                <a:gd name="T5" fmla="*/ 849 h 3640"/>
                <a:gd name="T6" fmla="*/ 2002 w 2851"/>
                <a:gd name="T7" fmla="*/ 207 h 3640"/>
                <a:gd name="T8" fmla="*/ 0 w 2851"/>
                <a:gd name="T9" fmla="*/ 0 h 3640"/>
                <a:gd name="T10" fmla="*/ 1967 w 2851"/>
                <a:gd name="T11" fmla="*/ 0 h 3640"/>
                <a:gd name="T12" fmla="*/ 2851 w 2851"/>
                <a:gd name="T13" fmla="*/ 885 h 3640"/>
                <a:gd name="T14" fmla="*/ 2851 w 2851"/>
                <a:gd name="T15" fmla="*/ 1881 h 3640"/>
                <a:gd name="T16" fmla="*/ 2730 w 2851"/>
                <a:gd name="T17" fmla="*/ 1881 h 3640"/>
                <a:gd name="T18" fmla="*/ 2730 w 2851"/>
                <a:gd name="T19" fmla="*/ 971 h 3640"/>
                <a:gd name="T20" fmla="*/ 1881 w 2851"/>
                <a:gd name="T21" fmla="*/ 971 h 3640"/>
                <a:gd name="T22" fmla="*/ 1881 w 2851"/>
                <a:gd name="T23" fmla="*/ 121 h 3640"/>
                <a:gd name="T24" fmla="*/ 121 w 2851"/>
                <a:gd name="T25" fmla="*/ 121 h 3640"/>
                <a:gd name="T26" fmla="*/ 121 w 2851"/>
                <a:gd name="T27" fmla="*/ 3519 h 3640"/>
                <a:gd name="T28" fmla="*/ 2123 w 2851"/>
                <a:gd name="T29" fmla="*/ 3519 h 3640"/>
                <a:gd name="T30" fmla="*/ 2123 w 2851"/>
                <a:gd name="T31" fmla="*/ 3640 h 3640"/>
                <a:gd name="T32" fmla="*/ 0 w 2851"/>
                <a:gd name="T33" fmla="*/ 3640 h 3640"/>
                <a:gd name="T34" fmla="*/ 0 w 2851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40">
                  <a:moveTo>
                    <a:pt x="2002" y="207"/>
                  </a:moveTo>
                  <a:lnTo>
                    <a:pt x="2002" y="849"/>
                  </a:lnTo>
                  <a:lnTo>
                    <a:pt x="2644" y="849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5"/>
                  </a:lnTo>
                  <a:lnTo>
                    <a:pt x="2851" y="1881"/>
                  </a:lnTo>
                  <a:lnTo>
                    <a:pt x="2730" y="1881"/>
                  </a:lnTo>
                  <a:lnTo>
                    <a:pt x="2730" y="971"/>
                  </a:lnTo>
                  <a:lnTo>
                    <a:pt x="1881" y="971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19"/>
                  </a:lnTo>
                  <a:lnTo>
                    <a:pt x="2123" y="3519"/>
                  </a:lnTo>
                  <a:lnTo>
                    <a:pt x="2123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539"/>
            <p:cNvSpPr>
              <a:spLocks noEditPoints="1"/>
            </p:cNvSpPr>
            <p:nvPr/>
          </p:nvSpPr>
          <p:spPr bwMode="auto">
            <a:xfrm>
              <a:off x="1003300" y="2232025"/>
              <a:ext cx="250825" cy="250825"/>
            </a:xfrm>
            <a:custGeom>
              <a:avLst/>
              <a:gdLst>
                <a:gd name="T0" fmla="*/ 696 w 1577"/>
                <a:gd name="T1" fmla="*/ 304 h 1577"/>
                <a:gd name="T2" fmla="*/ 512 w 1577"/>
                <a:gd name="T3" fmla="*/ 380 h 1577"/>
                <a:gd name="T4" fmla="*/ 285 w 1577"/>
                <a:gd name="T5" fmla="*/ 349 h 1577"/>
                <a:gd name="T6" fmla="*/ 354 w 1577"/>
                <a:gd name="T7" fmla="*/ 545 h 1577"/>
                <a:gd name="T8" fmla="*/ 255 w 1577"/>
                <a:gd name="T9" fmla="*/ 720 h 1577"/>
                <a:gd name="T10" fmla="*/ 162 w 1577"/>
                <a:gd name="T11" fmla="*/ 840 h 1577"/>
                <a:gd name="T12" fmla="*/ 330 w 1577"/>
                <a:gd name="T13" fmla="*/ 950 h 1577"/>
                <a:gd name="T14" fmla="*/ 355 w 1577"/>
                <a:gd name="T15" fmla="*/ 1151 h 1577"/>
                <a:gd name="T16" fmla="*/ 413 w 1577"/>
                <a:gd name="T17" fmla="*/ 1249 h 1577"/>
                <a:gd name="T18" fmla="*/ 613 w 1577"/>
                <a:gd name="T19" fmla="*/ 1238 h 1577"/>
                <a:gd name="T20" fmla="*/ 752 w 1577"/>
                <a:gd name="T21" fmla="*/ 1383 h 1577"/>
                <a:gd name="T22" fmla="*/ 857 w 1577"/>
                <a:gd name="T23" fmla="*/ 1375 h 1577"/>
                <a:gd name="T24" fmla="*/ 1017 w 1577"/>
                <a:gd name="T25" fmla="*/ 1245 h 1577"/>
                <a:gd name="T26" fmla="*/ 1218 w 1577"/>
                <a:gd name="T27" fmla="*/ 1285 h 1577"/>
                <a:gd name="T28" fmla="*/ 1214 w 1577"/>
                <a:gd name="T29" fmla="*/ 1118 h 1577"/>
                <a:gd name="T30" fmla="*/ 1268 w 1577"/>
                <a:gd name="T31" fmla="*/ 923 h 1577"/>
                <a:gd name="T32" fmla="*/ 1456 w 1577"/>
                <a:gd name="T33" fmla="*/ 835 h 1577"/>
                <a:gd name="T34" fmla="*/ 1296 w 1577"/>
                <a:gd name="T35" fmla="*/ 698 h 1577"/>
                <a:gd name="T36" fmla="*/ 1222 w 1577"/>
                <a:gd name="T37" fmla="*/ 510 h 1577"/>
                <a:gd name="T38" fmla="*/ 1246 w 1577"/>
                <a:gd name="T39" fmla="*/ 302 h 1577"/>
                <a:gd name="T40" fmla="*/ 1050 w 1577"/>
                <a:gd name="T41" fmla="*/ 364 h 1577"/>
                <a:gd name="T42" fmla="*/ 878 w 1577"/>
                <a:gd name="T43" fmla="*/ 258 h 1577"/>
                <a:gd name="T44" fmla="*/ 718 w 1577"/>
                <a:gd name="T45" fmla="*/ 0 h 1577"/>
                <a:gd name="T46" fmla="*/ 946 w 1577"/>
                <a:gd name="T47" fmla="*/ 52 h 1577"/>
                <a:gd name="T48" fmla="*/ 1031 w 1577"/>
                <a:gd name="T49" fmla="*/ 235 h 1577"/>
                <a:gd name="T50" fmla="*/ 1220 w 1577"/>
                <a:gd name="T51" fmla="*/ 174 h 1577"/>
                <a:gd name="T52" fmla="*/ 1415 w 1577"/>
                <a:gd name="T53" fmla="*/ 300 h 1577"/>
                <a:gd name="T54" fmla="*/ 1367 w 1577"/>
                <a:gd name="T55" fmla="*/ 454 h 1577"/>
                <a:gd name="T56" fmla="*/ 1363 w 1577"/>
                <a:gd name="T57" fmla="*/ 590 h 1577"/>
                <a:gd name="T58" fmla="*/ 1544 w 1577"/>
                <a:gd name="T59" fmla="*/ 665 h 1577"/>
                <a:gd name="T60" fmla="*/ 1575 w 1577"/>
                <a:gd name="T61" fmla="*/ 904 h 1577"/>
                <a:gd name="T62" fmla="*/ 1410 w 1577"/>
                <a:gd name="T63" fmla="*/ 967 h 1577"/>
                <a:gd name="T64" fmla="*/ 1332 w 1577"/>
                <a:gd name="T65" fmla="*/ 1077 h 1577"/>
                <a:gd name="T66" fmla="*/ 1413 w 1577"/>
                <a:gd name="T67" fmla="*/ 1252 h 1577"/>
                <a:gd name="T68" fmla="*/ 1248 w 1577"/>
                <a:gd name="T69" fmla="*/ 1431 h 1577"/>
                <a:gd name="T70" fmla="*/ 1101 w 1577"/>
                <a:gd name="T71" fmla="*/ 1362 h 1577"/>
                <a:gd name="T72" fmla="*/ 974 w 1577"/>
                <a:gd name="T73" fmla="*/ 1415 h 1577"/>
                <a:gd name="T74" fmla="*/ 920 w 1577"/>
                <a:gd name="T75" fmla="*/ 1567 h 1577"/>
                <a:gd name="T76" fmla="*/ 674 w 1577"/>
                <a:gd name="T77" fmla="*/ 1557 h 1577"/>
                <a:gd name="T78" fmla="*/ 609 w 1577"/>
                <a:gd name="T79" fmla="*/ 1377 h 1577"/>
                <a:gd name="T80" fmla="*/ 475 w 1577"/>
                <a:gd name="T81" fmla="*/ 1354 h 1577"/>
                <a:gd name="T82" fmla="*/ 314 w 1577"/>
                <a:gd name="T83" fmla="*/ 1426 h 1577"/>
                <a:gd name="T84" fmla="*/ 167 w 1577"/>
                <a:gd name="T85" fmla="*/ 1235 h 1577"/>
                <a:gd name="T86" fmla="*/ 243 w 1577"/>
                <a:gd name="T87" fmla="*/ 1054 h 1577"/>
                <a:gd name="T88" fmla="*/ 143 w 1577"/>
                <a:gd name="T89" fmla="*/ 960 h 1577"/>
                <a:gd name="T90" fmla="*/ 0 w 1577"/>
                <a:gd name="T91" fmla="*/ 887 h 1577"/>
                <a:gd name="T92" fmla="*/ 49 w 1577"/>
                <a:gd name="T93" fmla="*/ 659 h 1577"/>
                <a:gd name="T94" fmla="*/ 226 w 1577"/>
                <a:gd name="T95" fmla="*/ 569 h 1577"/>
                <a:gd name="T96" fmla="*/ 156 w 1577"/>
                <a:gd name="T97" fmla="*/ 379 h 1577"/>
                <a:gd name="T98" fmla="*/ 280 w 1577"/>
                <a:gd name="T99" fmla="*/ 182 h 1577"/>
                <a:gd name="T100" fmla="*/ 453 w 1577"/>
                <a:gd name="T101" fmla="*/ 238 h 1577"/>
                <a:gd name="T102" fmla="*/ 587 w 1577"/>
                <a:gd name="T103" fmla="*/ 239 h 1577"/>
                <a:gd name="T104" fmla="*/ 664 w 1577"/>
                <a:gd name="T105" fmla="*/ 33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577">
                  <a:moveTo>
                    <a:pt x="769" y="121"/>
                  </a:moveTo>
                  <a:lnTo>
                    <a:pt x="757" y="185"/>
                  </a:lnTo>
                  <a:lnTo>
                    <a:pt x="748" y="218"/>
                  </a:lnTo>
                  <a:lnTo>
                    <a:pt x="735" y="250"/>
                  </a:lnTo>
                  <a:lnTo>
                    <a:pt x="717" y="279"/>
                  </a:lnTo>
                  <a:lnTo>
                    <a:pt x="696" y="304"/>
                  </a:lnTo>
                  <a:lnTo>
                    <a:pt x="671" y="327"/>
                  </a:lnTo>
                  <a:lnTo>
                    <a:pt x="643" y="346"/>
                  </a:lnTo>
                  <a:lnTo>
                    <a:pt x="612" y="361"/>
                  </a:lnTo>
                  <a:lnTo>
                    <a:pt x="579" y="372"/>
                  </a:lnTo>
                  <a:lnTo>
                    <a:pt x="546" y="379"/>
                  </a:lnTo>
                  <a:lnTo>
                    <a:pt x="512" y="380"/>
                  </a:lnTo>
                  <a:lnTo>
                    <a:pt x="479" y="377"/>
                  </a:lnTo>
                  <a:lnTo>
                    <a:pt x="447" y="369"/>
                  </a:lnTo>
                  <a:lnTo>
                    <a:pt x="415" y="356"/>
                  </a:lnTo>
                  <a:lnTo>
                    <a:pt x="385" y="338"/>
                  </a:lnTo>
                  <a:lnTo>
                    <a:pt x="331" y="302"/>
                  </a:lnTo>
                  <a:lnTo>
                    <a:pt x="285" y="349"/>
                  </a:lnTo>
                  <a:lnTo>
                    <a:pt x="309" y="382"/>
                  </a:lnTo>
                  <a:lnTo>
                    <a:pt x="328" y="412"/>
                  </a:lnTo>
                  <a:lnTo>
                    <a:pt x="341" y="443"/>
                  </a:lnTo>
                  <a:lnTo>
                    <a:pt x="351" y="476"/>
                  </a:lnTo>
                  <a:lnTo>
                    <a:pt x="355" y="510"/>
                  </a:lnTo>
                  <a:lnTo>
                    <a:pt x="354" y="545"/>
                  </a:lnTo>
                  <a:lnTo>
                    <a:pt x="349" y="579"/>
                  </a:lnTo>
                  <a:lnTo>
                    <a:pt x="339" y="613"/>
                  </a:lnTo>
                  <a:lnTo>
                    <a:pt x="323" y="644"/>
                  </a:lnTo>
                  <a:lnTo>
                    <a:pt x="304" y="673"/>
                  </a:lnTo>
                  <a:lnTo>
                    <a:pt x="281" y="698"/>
                  </a:lnTo>
                  <a:lnTo>
                    <a:pt x="255" y="720"/>
                  </a:lnTo>
                  <a:lnTo>
                    <a:pt x="226" y="738"/>
                  </a:lnTo>
                  <a:lnTo>
                    <a:pt x="194" y="752"/>
                  </a:lnTo>
                  <a:lnTo>
                    <a:pt x="160" y="761"/>
                  </a:lnTo>
                  <a:lnTo>
                    <a:pt x="121" y="768"/>
                  </a:lnTo>
                  <a:lnTo>
                    <a:pt x="121" y="835"/>
                  </a:lnTo>
                  <a:lnTo>
                    <a:pt x="162" y="840"/>
                  </a:lnTo>
                  <a:lnTo>
                    <a:pt x="196" y="848"/>
                  </a:lnTo>
                  <a:lnTo>
                    <a:pt x="228" y="861"/>
                  </a:lnTo>
                  <a:lnTo>
                    <a:pt x="258" y="878"/>
                  </a:lnTo>
                  <a:lnTo>
                    <a:pt x="286" y="899"/>
                  </a:lnTo>
                  <a:lnTo>
                    <a:pt x="309" y="923"/>
                  </a:lnTo>
                  <a:lnTo>
                    <a:pt x="330" y="950"/>
                  </a:lnTo>
                  <a:lnTo>
                    <a:pt x="346" y="982"/>
                  </a:lnTo>
                  <a:lnTo>
                    <a:pt x="357" y="1016"/>
                  </a:lnTo>
                  <a:lnTo>
                    <a:pt x="364" y="1050"/>
                  </a:lnTo>
                  <a:lnTo>
                    <a:pt x="366" y="1084"/>
                  </a:lnTo>
                  <a:lnTo>
                    <a:pt x="363" y="1118"/>
                  </a:lnTo>
                  <a:lnTo>
                    <a:pt x="355" y="1151"/>
                  </a:lnTo>
                  <a:lnTo>
                    <a:pt x="342" y="1183"/>
                  </a:lnTo>
                  <a:lnTo>
                    <a:pt x="324" y="1214"/>
                  </a:lnTo>
                  <a:lnTo>
                    <a:pt x="302" y="1246"/>
                  </a:lnTo>
                  <a:lnTo>
                    <a:pt x="350" y="1292"/>
                  </a:lnTo>
                  <a:lnTo>
                    <a:pt x="383" y="1268"/>
                  </a:lnTo>
                  <a:lnTo>
                    <a:pt x="413" y="1249"/>
                  </a:lnTo>
                  <a:lnTo>
                    <a:pt x="443" y="1236"/>
                  </a:lnTo>
                  <a:lnTo>
                    <a:pt x="477" y="1226"/>
                  </a:lnTo>
                  <a:lnTo>
                    <a:pt x="511" y="1222"/>
                  </a:lnTo>
                  <a:lnTo>
                    <a:pt x="545" y="1223"/>
                  </a:lnTo>
                  <a:lnTo>
                    <a:pt x="579" y="1228"/>
                  </a:lnTo>
                  <a:lnTo>
                    <a:pt x="613" y="1238"/>
                  </a:lnTo>
                  <a:lnTo>
                    <a:pt x="644" y="1254"/>
                  </a:lnTo>
                  <a:lnTo>
                    <a:pt x="673" y="1273"/>
                  </a:lnTo>
                  <a:lnTo>
                    <a:pt x="699" y="1296"/>
                  </a:lnTo>
                  <a:lnTo>
                    <a:pt x="720" y="1322"/>
                  </a:lnTo>
                  <a:lnTo>
                    <a:pt x="739" y="1352"/>
                  </a:lnTo>
                  <a:lnTo>
                    <a:pt x="752" y="1383"/>
                  </a:lnTo>
                  <a:lnTo>
                    <a:pt x="761" y="1417"/>
                  </a:lnTo>
                  <a:lnTo>
                    <a:pt x="769" y="1456"/>
                  </a:lnTo>
                  <a:lnTo>
                    <a:pt x="835" y="1456"/>
                  </a:lnTo>
                  <a:lnTo>
                    <a:pt x="837" y="1442"/>
                  </a:lnTo>
                  <a:lnTo>
                    <a:pt x="845" y="1407"/>
                  </a:lnTo>
                  <a:lnTo>
                    <a:pt x="857" y="1375"/>
                  </a:lnTo>
                  <a:lnTo>
                    <a:pt x="875" y="1344"/>
                  </a:lnTo>
                  <a:lnTo>
                    <a:pt x="896" y="1317"/>
                  </a:lnTo>
                  <a:lnTo>
                    <a:pt x="921" y="1292"/>
                  </a:lnTo>
                  <a:lnTo>
                    <a:pt x="951" y="1273"/>
                  </a:lnTo>
                  <a:lnTo>
                    <a:pt x="983" y="1256"/>
                  </a:lnTo>
                  <a:lnTo>
                    <a:pt x="1017" y="1245"/>
                  </a:lnTo>
                  <a:lnTo>
                    <a:pt x="1051" y="1239"/>
                  </a:lnTo>
                  <a:lnTo>
                    <a:pt x="1086" y="1238"/>
                  </a:lnTo>
                  <a:lnTo>
                    <a:pt x="1121" y="1243"/>
                  </a:lnTo>
                  <a:lnTo>
                    <a:pt x="1155" y="1252"/>
                  </a:lnTo>
                  <a:lnTo>
                    <a:pt x="1187" y="1266"/>
                  </a:lnTo>
                  <a:lnTo>
                    <a:pt x="1218" y="1285"/>
                  </a:lnTo>
                  <a:lnTo>
                    <a:pt x="1228" y="1292"/>
                  </a:lnTo>
                  <a:lnTo>
                    <a:pt x="1274" y="1246"/>
                  </a:lnTo>
                  <a:lnTo>
                    <a:pt x="1253" y="1214"/>
                  </a:lnTo>
                  <a:lnTo>
                    <a:pt x="1235" y="1183"/>
                  </a:lnTo>
                  <a:lnTo>
                    <a:pt x="1222" y="1151"/>
                  </a:lnTo>
                  <a:lnTo>
                    <a:pt x="1214" y="1118"/>
                  </a:lnTo>
                  <a:lnTo>
                    <a:pt x="1211" y="1084"/>
                  </a:lnTo>
                  <a:lnTo>
                    <a:pt x="1213" y="1050"/>
                  </a:lnTo>
                  <a:lnTo>
                    <a:pt x="1220" y="1016"/>
                  </a:lnTo>
                  <a:lnTo>
                    <a:pt x="1231" y="982"/>
                  </a:lnTo>
                  <a:lnTo>
                    <a:pt x="1248" y="950"/>
                  </a:lnTo>
                  <a:lnTo>
                    <a:pt x="1268" y="923"/>
                  </a:lnTo>
                  <a:lnTo>
                    <a:pt x="1292" y="899"/>
                  </a:lnTo>
                  <a:lnTo>
                    <a:pt x="1319" y="878"/>
                  </a:lnTo>
                  <a:lnTo>
                    <a:pt x="1349" y="861"/>
                  </a:lnTo>
                  <a:lnTo>
                    <a:pt x="1381" y="848"/>
                  </a:lnTo>
                  <a:lnTo>
                    <a:pt x="1415" y="840"/>
                  </a:lnTo>
                  <a:lnTo>
                    <a:pt x="1456" y="835"/>
                  </a:lnTo>
                  <a:lnTo>
                    <a:pt x="1456" y="768"/>
                  </a:lnTo>
                  <a:lnTo>
                    <a:pt x="1417" y="761"/>
                  </a:lnTo>
                  <a:lnTo>
                    <a:pt x="1383" y="752"/>
                  </a:lnTo>
                  <a:lnTo>
                    <a:pt x="1352" y="738"/>
                  </a:lnTo>
                  <a:lnTo>
                    <a:pt x="1323" y="720"/>
                  </a:lnTo>
                  <a:lnTo>
                    <a:pt x="1296" y="698"/>
                  </a:lnTo>
                  <a:lnTo>
                    <a:pt x="1273" y="673"/>
                  </a:lnTo>
                  <a:lnTo>
                    <a:pt x="1254" y="644"/>
                  </a:lnTo>
                  <a:lnTo>
                    <a:pt x="1239" y="613"/>
                  </a:lnTo>
                  <a:lnTo>
                    <a:pt x="1229" y="579"/>
                  </a:lnTo>
                  <a:lnTo>
                    <a:pt x="1223" y="545"/>
                  </a:lnTo>
                  <a:lnTo>
                    <a:pt x="1222" y="510"/>
                  </a:lnTo>
                  <a:lnTo>
                    <a:pt x="1227" y="476"/>
                  </a:lnTo>
                  <a:lnTo>
                    <a:pt x="1236" y="443"/>
                  </a:lnTo>
                  <a:lnTo>
                    <a:pt x="1250" y="412"/>
                  </a:lnTo>
                  <a:lnTo>
                    <a:pt x="1268" y="382"/>
                  </a:lnTo>
                  <a:lnTo>
                    <a:pt x="1293" y="349"/>
                  </a:lnTo>
                  <a:lnTo>
                    <a:pt x="1246" y="302"/>
                  </a:lnTo>
                  <a:lnTo>
                    <a:pt x="1214" y="324"/>
                  </a:lnTo>
                  <a:lnTo>
                    <a:pt x="1184" y="342"/>
                  </a:lnTo>
                  <a:lnTo>
                    <a:pt x="1152" y="355"/>
                  </a:lnTo>
                  <a:lnTo>
                    <a:pt x="1118" y="363"/>
                  </a:lnTo>
                  <a:lnTo>
                    <a:pt x="1084" y="366"/>
                  </a:lnTo>
                  <a:lnTo>
                    <a:pt x="1050" y="364"/>
                  </a:lnTo>
                  <a:lnTo>
                    <a:pt x="1016" y="357"/>
                  </a:lnTo>
                  <a:lnTo>
                    <a:pt x="983" y="346"/>
                  </a:lnTo>
                  <a:lnTo>
                    <a:pt x="952" y="329"/>
                  </a:lnTo>
                  <a:lnTo>
                    <a:pt x="923" y="309"/>
                  </a:lnTo>
                  <a:lnTo>
                    <a:pt x="899" y="285"/>
                  </a:lnTo>
                  <a:lnTo>
                    <a:pt x="878" y="258"/>
                  </a:lnTo>
                  <a:lnTo>
                    <a:pt x="861" y="228"/>
                  </a:lnTo>
                  <a:lnTo>
                    <a:pt x="848" y="196"/>
                  </a:lnTo>
                  <a:lnTo>
                    <a:pt x="841" y="162"/>
                  </a:lnTo>
                  <a:lnTo>
                    <a:pt x="835" y="121"/>
                  </a:lnTo>
                  <a:lnTo>
                    <a:pt x="769" y="121"/>
                  </a:lnTo>
                  <a:close/>
                  <a:moveTo>
                    <a:pt x="718" y="0"/>
                  </a:moveTo>
                  <a:lnTo>
                    <a:pt x="887" y="0"/>
                  </a:lnTo>
                  <a:lnTo>
                    <a:pt x="904" y="2"/>
                  </a:lnTo>
                  <a:lnTo>
                    <a:pt x="920" y="10"/>
                  </a:lnTo>
                  <a:lnTo>
                    <a:pt x="932" y="21"/>
                  </a:lnTo>
                  <a:lnTo>
                    <a:pt x="942" y="34"/>
                  </a:lnTo>
                  <a:lnTo>
                    <a:pt x="946" y="52"/>
                  </a:lnTo>
                  <a:lnTo>
                    <a:pt x="961" y="143"/>
                  </a:lnTo>
                  <a:lnTo>
                    <a:pt x="966" y="167"/>
                  </a:lnTo>
                  <a:lnTo>
                    <a:pt x="977" y="188"/>
                  </a:lnTo>
                  <a:lnTo>
                    <a:pt x="992" y="207"/>
                  </a:lnTo>
                  <a:lnTo>
                    <a:pt x="1009" y="222"/>
                  </a:lnTo>
                  <a:lnTo>
                    <a:pt x="1031" y="235"/>
                  </a:lnTo>
                  <a:lnTo>
                    <a:pt x="1054" y="242"/>
                  </a:lnTo>
                  <a:lnTo>
                    <a:pt x="1078" y="245"/>
                  </a:lnTo>
                  <a:lnTo>
                    <a:pt x="1102" y="242"/>
                  </a:lnTo>
                  <a:lnTo>
                    <a:pt x="1124" y="236"/>
                  </a:lnTo>
                  <a:lnTo>
                    <a:pt x="1146" y="224"/>
                  </a:lnTo>
                  <a:lnTo>
                    <a:pt x="1220" y="174"/>
                  </a:lnTo>
                  <a:lnTo>
                    <a:pt x="1235" y="166"/>
                  </a:lnTo>
                  <a:lnTo>
                    <a:pt x="1252" y="163"/>
                  </a:lnTo>
                  <a:lnTo>
                    <a:pt x="1267" y="165"/>
                  </a:lnTo>
                  <a:lnTo>
                    <a:pt x="1283" y="171"/>
                  </a:lnTo>
                  <a:lnTo>
                    <a:pt x="1297" y="182"/>
                  </a:lnTo>
                  <a:lnTo>
                    <a:pt x="1415" y="300"/>
                  </a:lnTo>
                  <a:lnTo>
                    <a:pt x="1426" y="314"/>
                  </a:lnTo>
                  <a:lnTo>
                    <a:pt x="1432" y="329"/>
                  </a:lnTo>
                  <a:lnTo>
                    <a:pt x="1433" y="347"/>
                  </a:lnTo>
                  <a:lnTo>
                    <a:pt x="1430" y="364"/>
                  </a:lnTo>
                  <a:lnTo>
                    <a:pt x="1422" y="379"/>
                  </a:lnTo>
                  <a:lnTo>
                    <a:pt x="1367" y="454"/>
                  </a:lnTo>
                  <a:lnTo>
                    <a:pt x="1355" y="475"/>
                  </a:lnTo>
                  <a:lnTo>
                    <a:pt x="1347" y="497"/>
                  </a:lnTo>
                  <a:lnTo>
                    <a:pt x="1343" y="520"/>
                  </a:lnTo>
                  <a:lnTo>
                    <a:pt x="1345" y="545"/>
                  </a:lnTo>
                  <a:lnTo>
                    <a:pt x="1352" y="568"/>
                  </a:lnTo>
                  <a:lnTo>
                    <a:pt x="1363" y="590"/>
                  </a:lnTo>
                  <a:lnTo>
                    <a:pt x="1378" y="609"/>
                  </a:lnTo>
                  <a:lnTo>
                    <a:pt x="1396" y="624"/>
                  </a:lnTo>
                  <a:lnTo>
                    <a:pt x="1417" y="635"/>
                  </a:lnTo>
                  <a:lnTo>
                    <a:pt x="1441" y="642"/>
                  </a:lnTo>
                  <a:lnTo>
                    <a:pt x="1528" y="659"/>
                  </a:lnTo>
                  <a:lnTo>
                    <a:pt x="1544" y="665"/>
                  </a:lnTo>
                  <a:lnTo>
                    <a:pt x="1557" y="674"/>
                  </a:lnTo>
                  <a:lnTo>
                    <a:pt x="1569" y="687"/>
                  </a:lnTo>
                  <a:lnTo>
                    <a:pt x="1575" y="701"/>
                  </a:lnTo>
                  <a:lnTo>
                    <a:pt x="1577" y="718"/>
                  </a:lnTo>
                  <a:lnTo>
                    <a:pt x="1577" y="887"/>
                  </a:lnTo>
                  <a:lnTo>
                    <a:pt x="1575" y="904"/>
                  </a:lnTo>
                  <a:lnTo>
                    <a:pt x="1567" y="920"/>
                  </a:lnTo>
                  <a:lnTo>
                    <a:pt x="1556" y="932"/>
                  </a:lnTo>
                  <a:lnTo>
                    <a:pt x="1543" y="942"/>
                  </a:lnTo>
                  <a:lnTo>
                    <a:pt x="1525" y="946"/>
                  </a:lnTo>
                  <a:lnTo>
                    <a:pt x="1434" y="960"/>
                  </a:lnTo>
                  <a:lnTo>
                    <a:pt x="1410" y="967"/>
                  </a:lnTo>
                  <a:lnTo>
                    <a:pt x="1389" y="977"/>
                  </a:lnTo>
                  <a:lnTo>
                    <a:pt x="1370" y="991"/>
                  </a:lnTo>
                  <a:lnTo>
                    <a:pt x="1355" y="1009"/>
                  </a:lnTo>
                  <a:lnTo>
                    <a:pt x="1342" y="1031"/>
                  </a:lnTo>
                  <a:lnTo>
                    <a:pt x="1335" y="1054"/>
                  </a:lnTo>
                  <a:lnTo>
                    <a:pt x="1332" y="1077"/>
                  </a:lnTo>
                  <a:lnTo>
                    <a:pt x="1335" y="1102"/>
                  </a:lnTo>
                  <a:lnTo>
                    <a:pt x="1341" y="1124"/>
                  </a:lnTo>
                  <a:lnTo>
                    <a:pt x="1353" y="1146"/>
                  </a:lnTo>
                  <a:lnTo>
                    <a:pt x="1403" y="1220"/>
                  </a:lnTo>
                  <a:lnTo>
                    <a:pt x="1411" y="1235"/>
                  </a:lnTo>
                  <a:lnTo>
                    <a:pt x="1413" y="1252"/>
                  </a:lnTo>
                  <a:lnTo>
                    <a:pt x="1412" y="1267"/>
                  </a:lnTo>
                  <a:lnTo>
                    <a:pt x="1406" y="1282"/>
                  </a:lnTo>
                  <a:lnTo>
                    <a:pt x="1395" y="1297"/>
                  </a:lnTo>
                  <a:lnTo>
                    <a:pt x="1277" y="1415"/>
                  </a:lnTo>
                  <a:lnTo>
                    <a:pt x="1263" y="1426"/>
                  </a:lnTo>
                  <a:lnTo>
                    <a:pt x="1248" y="1431"/>
                  </a:lnTo>
                  <a:lnTo>
                    <a:pt x="1230" y="1433"/>
                  </a:lnTo>
                  <a:lnTo>
                    <a:pt x="1213" y="1429"/>
                  </a:lnTo>
                  <a:lnTo>
                    <a:pt x="1198" y="1421"/>
                  </a:lnTo>
                  <a:lnTo>
                    <a:pt x="1145" y="1383"/>
                  </a:lnTo>
                  <a:lnTo>
                    <a:pt x="1124" y="1370"/>
                  </a:lnTo>
                  <a:lnTo>
                    <a:pt x="1101" y="1362"/>
                  </a:lnTo>
                  <a:lnTo>
                    <a:pt x="1078" y="1360"/>
                  </a:lnTo>
                  <a:lnTo>
                    <a:pt x="1053" y="1362"/>
                  </a:lnTo>
                  <a:lnTo>
                    <a:pt x="1029" y="1369"/>
                  </a:lnTo>
                  <a:lnTo>
                    <a:pt x="1007" y="1381"/>
                  </a:lnTo>
                  <a:lnTo>
                    <a:pt x="988" y="1396"/>
                  </a:lnTo>
                  <a:lnTo>
                    <a:pt x="974" y="1415"/>
                  </a:lnTo>
                  <a:lnTo>
                    <a:pt x="963" y="1437"/>
                  </a:lnTo>
                  <a:lnTo>
                    <a:pt x="956" y="1461"/>
                  </a:lnTo>
                  <a:lnTo>
                    <a:pt x="946" y="1525"/>
                  </a:lnTo>
                  <a:lnTo>
                    <a:pt x="942" y="1542"/>
                  </a:lnTo>
                  <a:lnTo>
                    <a:pt x="932" y="1556"/>
                  </a:lnTo>
                  <a:lnTo>
                    <a:pt x="920" y="1567"/>
                  </a:lnTo>
                  <a:lnTo>
                    <a:pt x="904" y="1575"/>
                  </a:lnTo>
                  <a:lnTo>
                    <a:pt x="887" y="1577"/>
                  </a:lnTo>
                  <a:lnTo>
                    <a:pt x="718" y="1577"/>
                  </a:lnTo>
                  <a:lnTo>
                    <a:pt x="702" y="1575"/>
                  </a:lnTo>
                  <a:lnTo>
                    <a:pt x="686" y="1568"/>
                  </a:lnTo>
                  <a:lnTo>
                    <a:pt x="674" y="1557"/>
                  </a:lnTo>
                  <a:lnTo>
                    <a:pt x="664" y="1544"/>
                  </a:lnTo>
                  <a:lnTo>
                    <a:pt x="659" y="1527"/>
                  </a:lnTo>
                  <a:lnTo>
                    <a:pt x="642" y="1440"/>
                  </a:lnTo>
                  <a:lnTo>
                    <a:pt x="635" y="1417"/>
                  </a:lnTo>
                  <a:lnTo>
                    <a:pt x="624" y="1396"/>
                  </a:lnTo>
                  <a:lnTo>
                    <a:pt x="609" y="1377"/>
                  </a:lnTo>
                  <a:lnTo>
                    <a:pt x="590" y="1363"/>
                  </a:lnTo>
                  <a:lnTo>
                    <a:pt x="568" y="1352"/>
                  </a:lnTo>
                  <a:lnTo>
                    <a:pt x="545" y="1345"/>
                  </a:lnTo>
                  <a:lnTo>
                    <a:pt x="521" y="1343"/>
                  </a:lnTo>
                  <a:lnTo>
                    <a:pt x="497" y="1346"/>
                  </a:lnTo>
                  <a:lnTo>
                    <a:pt x="475" y="1354"/>
                  </a:lnTo>
                  <a:lnTo>
                    <a:pt x="454" y="1366"/>
                  </a:lnTo>
                  <a:lnTo>
                    <a:pt x="379" y="1421"/>
                  </a:lnTo>
                  <a:lnTo>
                    <a:pt x="364" y="1429"/>
                  </a:lnTo>
                  <a:lnTo>
                    <a:pt x="347" y="1433"/>
                  </a:lnTo>
                  <a:lnTo>
                    <a:pt x="330" y="1431"/>
                  </a:lnTo>
                  <a:lnTo>
                    <a:pt x="314" y="1426"/>
                  </a:lnTo>
                  <a:lnTo>
                    <a:pt x="300" y="1415"/>
                  </a:lnTo>
                  <a:lnTo>
                    <a:pt x="182" y="1297"/>
                  </a:lnTo>
                  <a:lnTo>
                    <a:pt x="171" y="1282"/>
                  </a:lnTo>
                  <a:lnTo>
                    <a:pt x="165" y="1267"/>
                  </a:lnTo>
                  <a:lnTo>
                    <a:pt x="163" y="1252"/>
                  </a:lnTo>
                  <a:lnTo>
                    <a:pt x="167" y="1235"/>
                  </a:lnTo>
                  <a:lnTo>
                    <a:pt x="174" y="1220"/>
                  </a:lnTo>
                  <a:lnTo>
                    <a:pt x="224" y="1146"/>
                  </a:lnTo>
                  <a:lnTo>
                    <a:pt x="236" y="1124"/>
                  </a:lnTo>
                  <a:lnTo>
                    <a:pt x="243" y="1102"/>
                  </a:lnTo>
                  <a:lnTo>
                    <a:pt x="245" y="1077"/>
                  </a:lnTo>
                  <a:lnTo>
                    <a:pt x="243" y="1054"/>
                  </a:lnTo>
                  <a:lnTo>
                    <a:pt x="235" y="1031"/>
                  </a:lnTo>
                  <a:lnTo>
                    <a:pt x="223" y="1009"/>
                  </a:lnTo>
                  <a:lnTo>
                    <a:pt x="207" y="991"/>
                  </a:lnTo>
                  <a:lnTo>
                    <a:pt x="189" y="977"/>
                  </a:lnTo>
                  <a:lnTo>
                    <a:pt x="167" y="967"/>
                  </a:lnTo>
                  <a:lnTo>
                    <a:pt x="143" y="960"/>
                  </a:lnTo>
                  <a:lnTo>
                    <a:pt x="52" y="946"/>
                  </a:lnTo>
                  <a:lnTo>
                    <a:pt x="34" y="942"/>
                  </a:lnTo>
                  <a:lnTo>
                    <a:pt x="21" y="932"/>
                  </a:lnTo>
                  <a:lnTo>
                    <a:pt x="10" y="920"/>
                  </a:lnTo>
                  <a:lnTo>
                    <a:pt x="2" y="904"/>
                  </a:lnTo>
                  <a:lnTo>
                    <a:pt x="0" y="887"/>
                  </a:lnTo>
                  <a:lnTo>
                    <a:pt x="0" y="718"/>
                  </a:lnTo>
                  <a:lnTo>
                    <a:pt x="2" y="701"/>
                  </a:lnTo>
                  <a:lnTo>
                    <a:pt x="9" y="687"/>
                  </a:lnTo>
                  <a:lnTo>
                    <a:pt x="20" y="674"/>
                  </a:lnTo>
                  <a:lnTo>
                    <a:pt x="33" y="665"/>
                  </a:lnTo>
                  <a:lnTo>
                    <a:pt x="49" y="659"/>
                  </a:lnTo>
                  <a:lnTo>
                    <a:pt x="137" y="642"/>
                  </a:lnTo>
                  <a:lnTo>
                    <a:pt x="160" y="635"/>
                  </a:lnTo>
                  <a:lnTo>
                    <a:pt x="181" y="624"/>
                  </a:lnTo>
                  <a:lnTo>
                    <a:pt x="200" y="609"/>
                  </a:lnTo>
                  <a:lnTo>
                    <a:pt x="214" y="590"/>
                  </a:lnTo>
                  <a:lnTo>
                    <a:pt x="226" y="569"/>
                  </a:lnTo>
                  <a:lnTo>
                    <a:pt x="233" y="545"/>
                  </a:lnTo>
                  <a:lnTo>
                    <a:pt x="234" y="521"/>
                  </a:lnTo>
                  <a:lnTo>
                    <a:pt x="231" y="497"/>
                  </a:lnTo>
                  <a:lnTo>
                    <a:pt x="223" y="475"/>
                  </a:lnTo>
                  <a:lnTo>
                    <a:pt x="211" y="454"/>
                  </a:lnTo>
                  <a:lnTo>
                    <a:pt x="156" y="379"/>
                  </a:lnTo>
                  <a:lnTo>
                    <a:pt x="148" y="364"/>
                  </a:lnTo>
                  <a:lnTo>
                    <a:pt x="144" y="347"/>
                  </a:lnTo>
                  <a:lnTo>
                    <a:pt x="146" y="329"/>
                  </a:lnTo>
                  <a:lnTo>
                    <a:pt x="151" y="314"/>
                  </a:lnTo>
                  <a:lnTo>
                    <a:pt x="162" y="300"/>
                  </a:lnTo>
                  <a:lnTo>
                    <a:pt x="280" y="182"/>
                  </a:lnTo>
                  <a:lnTo>
                    <a:pt x="295" y="171"/>
                  </a:lnTo>
                  <a:lnTo>
                    <a:pt x="310" y="165"/>
                  </a:lnTo>
                  <a:lnTo>
                    <a:pt x="325" y="163"/>
                  </a:lnTo>
                  <a:lnTo>
                    <a:pt x="342" y="166"/>
                  </a:lnTo>
                  <a:lnTo>
                    <a:pt x="357" y="174"/>
                  </a:lnTo>
                  <a:lnTo>
                    <a:pt x="453" y="238"/>
                  </a:lnTo>
                  <a:lnTo>
                    <a:pt x="474" y="250"/>
                  </a:lnTo>
                  <a:lnTo>
                    <a:pt x="496" y="257"/>
                  </a:lnTo>
                  <a:lnTo>
                    <a:pt x="520" y="259"/>
                  </a:lnTo>
                  <a:lnTo>
                    <a:pt x="543" y="257"/>
                  </a:lnTo>
                  <a:lnTo>
                    <a:pt x="566" y="250"/>
                  </a:lnTo>
                  <a:lnTo>
                    <a:pt x="587" y="239"/>
                  </a:lnTo>
                  <a:lnTo>
                    <a:pt x="606" y="224"/>
                  </a:lnTo>
                  <a:lnTo>
                    <a:pt x="620" y="206"/>
                  </a:lnTo>
                  <a:lnTo>
                    <a:pt x="631" y="185"/>
                  </a:lnTo>
                  <a:lnTo>
                    <a:pt x="638" y="162"/>
                  </a:lnTo>
                  <a:lnTo>
                    <a:pt x="659" y="49"/>
                  </a:lnTo>
                  <a:lnTo>
                    <a:pt x="664" y="33"/>
                  </a:lnTo>
                  <a:lnTo>
                    <a:pt x="674" y="20"/>
                  </a:lnTo>
                  <a:lnTo>
                    <a:pt x="686" y="8"/>
                  </a:lnTo>
                  <a:lnTo>
                    <a:pt x="702" y="2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540"/>
            <p:cNvSpPr>
              <a:spLocks noEditPoints="1"/>
            </p:cNvSpPr>
            <p:nvPr/>
          </p:nvSpPr>
          <p:spPr bwMode="auto">
            <a:xfrm>
              <a:off x="1081088" y="2309813"/>
              <a:ext cx="95250" cy="95250"/>
            </a:xfrm>
            <a:custGeom>
              <a:avLst/>
              <a:gdLst>
                <a:gd name="T0" fmla="*/ 271 w 607"/>
                <a:gd name="T1" fmla="*/ 125 h 607"/>
                <a:gd name="T2" fmla="*/ 212 w 607"/>
                <a:gd name="T3" fmla="*/ 147 h 607"/>
                <a:gd name="T4" fmla="*/ 165 w 607"/>
                <a:gd name="T5" fmla="*/ 186 h 607"/>
                <a:gd name="T6" fmla="*/ 133 w 607"/>
                <a:gd name="T7" fmla="*/ 240 h 607"/>
                <a:gd name="T8" fmla="*/ 122 w 607"/>
                <a:gd name="T9" fmla="*/ 303 h 607"/>
                <a:gd name="T10" fmla="*/ 133 w 607"/>
                <a:gd name="T11" fmla="*/ 367 h 607"/>
                <a:gd name="T12" fmla="*/ 165 w 607"/>
                <a:gd name="T13" fmla="*/ 420 h 607"/>
                <a:gd name="T14" fmla="*/ 212 w 607"/>
                <a:gd name="T15" fmla="*/ 460 h 607"/>
                <a:gd name="T16" fmla="*/ 271 w 607"/>
                <a:gd name="T17" fmla="*/ 482 h 607"/>
                <a:gd name="T18" fmla="*/ 337 w 607"/>
                <a:gd name="T19" fmla="*/ 482 h 607"/>
                <a:gd name="T20" fmla="*/ 395 w 607"/>
                <a:gd name="T21" fmla="*/ 460 h 607"/>
                <a:gd name="T22" fmla="*/ 443 w 607"/>
                <a:gd name="T23" fmla="*/ 420 h 607"/>
                <a:gd name="T24" fmla="*/ 475 w 607"/>
                <a:gd name="T25" fmla="*/ 367 h 607"/>
                <a:gd name="T26" fmla="*/ 486 w 607"/>
                <a:gd name="T27" fmla="*/ 303 h 607"/>
                <a:gd name="T28" fmla="*/ 475 w 607"/>
                <a:gd name="T29" fmla="*/ 240 h 607"/>
                <a:gd name="T30" fmla="*/ 443 w 607"/>
                <a:gd name="T31" fmla="*/ 186 h 607"/>
                <a:gd name="T32" fmla="*/ 395 w 607"/>
                <a:gd name="T33" fmla="*/ 147 h 607"/>
                <a:gd name="T34" fmla="*/ 337 w 607"/>
                <a:gd name="T35" fmla="*/ 125 h 607"/>
                <a:gd name="T36" fmla="*/ 304 w 607"/>
                <a:gd name="T37" fmla="*/ 0 h 607"/>
                <a:gd name="T38" fmla="*/ 391 w 607"/>
                <a:gd name="T39" fmla="*/ 13 h 607"/>
                <a:gd name="T40" fmla="*/ 469 w 607"/>
                <a:gd name="T41" fmla="*/ 49 h 607"/>
                <a:gd name="T42" fmla="*/ 532 w 607"/>
                <a:gd name="T43" fmla="*/ 105 h 607"/>
                <a:gd name="T44" fmla="*/ 578 w 607"/>
                <a:gd name="T45" fmla="*/ 175 h 607"/>
                <a:gd name="T46" fmla="*/ 604 w 607"/>
                <a:gd name="T47" fmla="*/ 259 h 607"/>
                <a:gd name="T48" fmla="*/ 604 w 607"/>
                <a:gd name="T49" fmla="*/ 349 h 607"/>
                <a:gd name="T50" fmla="*/ 578 w 607"/>
                <a:gd name="T51" fmla="*/ 431 h 607"/>
                <a:gd name="T52" fmla="*/ 532 w 607"/>
                <a:gd name="T53" fmla="*/ 502 h 607"/>
                <a:gd name="T54" fmla="*/ 469 w 607"/>
                <a:gd name="T55" fmla="*/ 558 h 607"/>
                <a:gd name="T56" fmla="*/ 391 w 607"/>
                <a:gd name="T57" fmla="*/ 593 h 607"/>
                <a:gd name="T58" fmla="*/ 304 w 607"/>
                <a:gd name="T59" fmla="*/ 607 h 607"/>
                <a:gd name="T60" fmla="*/ 217 w 607"/>
                <a:gd name="T61" fmla="*/ 593 h 607"/>
                <a:gd name="T62" fmla="*/ 138 w 607"/>
                <a:gd name="T63" fmla="*/ 558 h 607"/>
                <a:gd name="T64" fmla="*/ 75 w 607"/>
                <a:gd name="T65" fmla="*/ 502 h 607"/>
                <a:gd name="T66" fmla="*/ 29 w 607"/>
                <a:gd name="T67" fmla="*/ 431 h 607"/>
                <a:gd name="T68" fmla="*/ 4 w 607"/>
                <a:gd name="T69" fmla="*/ 349 h 607"/>
                <a:gd name="T70" fmla="*/ 4 w 607"/>
                <a:gd name="T71" fmla="*/ 259 h 607"/>
                <a:gd name="T72" fmla="*/ 29 w 607"/>
                <a:gd name="T73" fmla="*/ 175 h 607"/>
                <a:gd name="T74" fmla="*/ 75 w 607"/>
                <a:gd name="T75" fmla="*/ 105 h 607"/>
                <a:gd name="T76" fmla="*/ 138 w 607"/>
                <a:gd name="T77" fmla="*/ 49 h 607"/>
                <a:gd name="T78" fmla="*/ 217 w 607"/>
                <a:gd name="T79" fmla="*/ 13 h 607"/>
                <a:gd name="T80" fmla="*/ 304 w 607"/>
                <a:gd name="T81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7" h="607">
                  <a:moveTo>
                    <a:pt x="304" y="121"/>
                  </a:moveTo>
                  <a:lnTo>
                    <a:pt x="271" y="125"/>
                  </a:lnTo>
                  <a:lnTo>
                    <a:pt x="241" y="132"/>
                  </a:lnTo>
                  <a:lnTo>
                    <a:pt x="212" y="147"/>
                  </a:lnTo>
                  <a:lnTo>
                    <a:pt x="187" y="164"/>
                  </a:lnTo>
                  <a:lnTo>
                    <a:pt x="165" y="186"/>
                  </a:lnTo>
                  <a:lnTo>
                    <a:pt x="146" y="212"/>
                  </a:lnTo>
                  <a:lnTo>
                    <a:pt x="133" y="240"/>
                  </a:lnTo>
                  <a:lnTo>
                    <a:pt x="125" y="270"/>
                  </a:lnTo>
                  <a:lnTo>
                    <a:pt x="122" y="303"/>
                  </a:lnTo>
                  <a:lnTo>
                    <a:pt x="125" y="336"/>
                  </a:lnTo>
                  <a:lnTo>
                    <a:pt x="133" y="367"/>
                  </a:lnTo>
                  <a:lnTo>
                    <a:pt x="146" y="395"/>
                  </a:lnTo>
                  <a:lnTo>
                    <a:pt x="165" y="420"/>
                  </a:lnTo>
                  <a:lnTo>
                    <a:pt x="187" y="442"/>
                  </a:lnTo>
                  <a:lnTo>
                    <a:pt x="212" y="460"/>
                  </a:lnTo>
                  <a:lnTo>
                    <a:pt x="241" y="474"/>
                  </a:lnTo>
                  <a:lnTo>
                    <a:pt x="271" y="482"/>
                  </a:lnTo>
                  <a:lnTo>
                    <a:pt x="304" y="485"/>
                  </a:lnTo>
                  <a:lnTo>
                    <a:pt x="337" y="482"/>
                  </a:lnTo>
                  <a:lnTo>
                    <a:pt x="368" y="474"/>
                  </a:lnTo>
                  <a:lnTo>
                    <a:pt x="395" y="460"/>
                  </a:lnTo>
                  <a:lnTo>
                    <a:pt x="421" y="442"/>
                  </a:lnTo>
                  <a:lnTo>
                    <a:pt x="443" y="420"/>
                  </a:lnTo>
                  <a:lnTo>
                    <a:pt x="460" y="395"/>
                  </a:lnTo>
                  <a:lnTo>
                    <a:pt x="475" y="367"/>
                  </a:lnTo>
                  <a:lnTo>
                    <a:pt x="482" y="336"/>
                  </a:lnTo>
                  <a:lnTo>
                    <a:pt x="486" y="303"/>
                  </a:lnTo>
                  <a:lnTo>
                    <a:pt x="482" y="270"/>
                  </a:lnTo>
                  <a:lnTo>
                    <a:pt x="475" y="240"/>
                  </a:lnTo>
                  <a:lnTo>
                    <a:pt x="460" y="212"/>
                  </a:lnTo>
                  <a:lnTo>
                    <a:pt x="443" y="186"/>
                  </a:lnTo>
                  <a:lnTo>
                    <a:pt x="421" y="164"/>
                  </a:lnTo>
                  <a:lnTo>
                    <a:pt x="395" y="147"/>
                  </a:lnTo>
                  <a:lnTo>
                    <a:pt x="368" y="132"/>
                  </a:lnTo>
                  <a:lnTo>
                    <a:pt x="337" y="125"/>
                  </a:lnTo>
                  <a:lnTo>
                    <a:pt x="304" y="121"/>
                  </a:lnTo>
                  <a:close/>
                  <a:moveTo>
                    <a:pt x="304" y="0"/>
                  </a:moveTo>
                  <a:lnTo>
                    <a:pt x="349" y="3"/>
                  </a:lnTo>
                  <a:lnTo>
                    <a:pt x="391" y="13"/>
                  </a:lnTo>
                  <a:lnTo>
                    <a:pt x="432" y="29"/>
                  </a:lnTo>
                  <a:lnTo>
                    <a:pt x="469" y="49"/>
                  </a:lnTo>
                  <a:lnTo>
                    <a:pt x="502" y="75"/>
                  </a:lnTo>
                  <a:lnTo>
                    <a:pt x="532" y="105"/>
                  </a:lnTo>
                  <a:lnTo>
                    <a:pt x="558" y="138"/>
                  </a:lnTo>
                  <a:lnTo>
                    <a:pt x="578" y="175"/>
                  </a:lnTo>
                  <a:lnTo>
                    <a:pt x="594" y="216"/>
                  </a:lnTo>
                  <a:lnTo>
                    <a:pt x="604" y="259"/>
                  </a:lnTo>
                  <a:lnTo>
                    <a:pt x="607" y="303"/>
                  </a:lnTo>
                  <a:lnTo>
                    <a:pt x="604" y="349"/>
                  </a:lnTo>
                  <a:lnTo>
                    <a:pt x="594" y="390"/>
                  </a:lnTo>
                  <a:lnTo>
                    <a:pt x="578" y="431"/>
                  </a:lnTo>
                  <a:lnTo>
                    <a:pt x="558" y="469"/>
                  </a:lnTo>
                  <a:lnTo>
                    <a:pt x="532" y="502"/>
                  </a:lnTo>
                  <a:lnTo>
                    <a:pt x="502" y="533"/>
                  </a:lnTo>
                  <a:lnTo>
                    <a:pt x="469" y="558"/>
                  </a:lnTo>
                  <a:lnTo>
                    <a:pt x="432" y="579"/>
                  </a:lnTo>
                  <a:lnTo>
                    <a:pt x="391" y="593"/>
                  </a:lnTo>
                  <a:lnTo>
                    <a:pt x="349" y="603"/>
                  </a:lnTo>
                  <a:lnTo>
                    <a:pt x="304" y="607"/>
                  </a:lnTo>
                  <a:lnTo>
                    <a:pt x="258" y="603"/>
                  </a:lnTo>
                  <a:lnTo>
                    <a:pt x="217" y="593"/>
                  </a:lnTo>
                  <a:lnTo>
                    <a:pt x="176" y="579"/>
                  </a:lnTo>
                  <a:lnTo>
                    <a:pt x="138" y="558"/>
                  </a:lnTo>
                  <a:lnTo>
                    <a:pt x="105" y="533"/>
                  </a:lnTo>
                  <a:lnTo>
                    <a:pt x="75" y="502"/>
                  </a:lnTo>
                  <a:lnTo>
                    <a:pt x="49" y="469"/>
                  </a:lnTo>
                  <a:lnTo>
                    <a:pt x="29" y="431"/>
                  </a:lnTo>
                  <a:lnTo>
                    <a:pt x="14" y="390"/>
                  </a:lnTo>
                  <a:lnTo>
                    <a:pt x="4" y="349"/>
                  </a:lnTo>
                  <a:lnTo>
                    <a:pt x="0" y="303"/>
                  </a:lnTo>
                  <a:lnTo>
                    <a:pt x="4" y="259"/>
                  </a:lnTo>
                  <a:lnTo>
                    <a:pt x="14" y="216"/>
                  </a:lnTo>
                  <a:lnTo>
                    <a:pt x="29" y="175"/>
                  </a:lnTo>
                  <a:lnTo>
                    <a:pt x="49" y="138"/>
                  </a:lnTo>
                  <a:lnTo>
                    <a:pt x="75" y="105"/>
                  </a:lnTo>
                  <a:lnTo>
                    <a:pt x="105" y="75"/>
                  </a:lnTo>
                  <a:lnTo>
                    <a:pt x="138" y="49"/>
                  </a:lnTo>
                  <a:lnTo>
                    <a:pt x="176" y="29"/>
                  </a:lnTo>
                  <a:lnTo>
                    <a:pt x="217" y="13"/>
                  </a:lnTo>
                  <a:lnTo>
                    <a:pt x="258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2" name="Group 1061"/>
          <p:cNvGrpSpPr/>
          <p:nvPr/>
        </p:nvGrpSpPr>
        <p:grpSpPr>
          <a:xfrm>
            <a:off x="1596695" y="1905000"/>
            <a:ext cx="569913" cy="577850"/>
            <a:chOff x="1590675" y="1905000"/>
            <a:chExt cx="569913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3" name="Freeform 545"/>
            <p:cNvSpPr>
              <a:spLocks/>
            </p:cNvSpPr>
            <p:nvPr/>
          </p:nvSpPr>
          <p:spPr bwMode="auto">
            <a:xfrm>
              <a:off x="1687513" y="2116138"/>
              <a:ext cx="258763" cy="20638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0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0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0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546"/>
            <p:cNvSpPr>
              <a:spLocks/>
            </p:cNvSpPr>
            <p:nvPr/>
          </p:nvSpPr>
          <p:spPr bwMode="auto">
            <a:xfrm>
              <a:off x="1687513" y="2039938"/>
              <a:ext cx="114300" cy="19050"/>
            </a:xfrm>
            <a:custGeom>
              <a:avLst/>
              <a:gdLst>
                <a:gd name="T0" fmla="*/ 60 w 728"/>
                <a:gd name="T1" fmla="*/ 0 h 122"/>
                <a:gd name="T2" fmla="*/ 667 w 728"/>
                <a:gd name="T3" fmla="*/ 0 h 122"/>
                <a:gd name="T4" fmla="*/ 686 w 728"/>
                <a:gd name="T5" fmla="*/ 4 h 122"/>
                <a:gd name="T6" fmla="*/ 703 w 728"/>
                <a:gd name="T7" fmla="*/ 12 h 122"/>
                <a:gd name="T8" fmla="*/ 716 w 728"/>
                <a:gd name="T9" fmla="*/ 26 h 122"/>
                <a:gd name="T10" fmla="*/ 724 w 728"/>
                <a:gd name="T11" fmla="*/ 42 h 122"/>
                <a:gd name="T12" fmla="*/ 728 w 728"/>
                <a:gd name="T13" fmla="*/ 61 h 122"/>
                <a:gd name="T14" fmla="*/ 724 w 728"/>
                <a:gd name="T15" fmla="*/ 80 h 122"/>
                <a:gd name="T16" fmla="*/ 716 w 728"/>
                <a:gd name="T17" fmla="*/ 96 h 122"/>
                <a:gd name="T18" fmla="*/ 703 w 728"/>
                <a:gd name="T19" fmla="*/ 110 h 122"/>
                <a:gd name="T20" fmla="*/ 686 w 728"/>
                <a:gd name="T21" fmla="*/ 118 h 122"/>
                <a:gd name="T22" fmla="*/ 667 w 728"/>
                <a:gd name="T23" fmla="*/ 122 h 122"/>
                <a:gd name="T24" fmla="*/ 60 w 728"/>
                <a:gd name="T25" fmla="*/ 122 h 122"/>
                <a:gd name="T26" fmla="*/ 42 w 728"/>
                <a:gd name="T27" fmla="*/ 118 h 122"/>
                <a:gd name="T28" fmla="*/ 25 w 728"/>
                <a:gd name="T29" fmla="*/ 110 h 122"/>
                <a:gd name="T30" fmla="*/ 12 w 728"/>
                <a:gd name="T31" fmla="*/ 96 h 122"/>
                <a:gd name="T32" fmla="*/ 3 w 728"/>
                <a:gd name="T33" fmla="*/ 80 h 122"/>
                <a:gd name="T34" fmla="*/ 0 w 728"/>
                <a:gd name="T35" fmla="*/ 61 h 122"/>
                <a:gd name="T36" fmla="*/ 3 w 728"/>
                <a:gd name="T37" fmla="*/ 42 h 122"/>
                <a:gd name="T38" fmla="*/ 12 w 728"/>
                <a:gd name="T39" fmla="*/ 26 h 122"/>
                <a:gd name="T40" fmla="*/ 25 w 728"/>
                <a:gd name="T41" fmla="*/ 12 h 122"/>
                <a:gd name="T42" fmla="*/ 42 w 728"/>
                <a:gd name="T43" fmla="*/ 4 h 122"/>
                <a:gd name="T44" fmla="*/ 60 w 72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2">
                  <a:moveTo>
                    <a:pt x="60" y="0"/>
                  </a:moveTo>
                  <a:lnTo>
                    <a:pt x="667" y="0"/>
                  </a:lnTo>
                  <a:lnTo>
                    <a:pt x="686" y="4"/>
                  </a:lnTo>
                  <a:lnTo>
                    <a:pt x="703" y="12"/>
                  </a:lnTo>
                  <a:lnTo>
                    <a:pt x="716" y="26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80"/>
                  </a:lnTo>
                  <a:lnTo>
                    <a:pt x="716" y="96"/>
                  </a:lnTo>
                  <a:lnTo>
                    <a:pt x="703" y="110"/>
                  </a:lnTo>
                  <a:lnTo>
                    <a:pt x="686" y="118"/>
                  </a:lnTo>
                  <a:lnTo>
                    <a:pt x="667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547"/>
            <p:cNvSpPr>
              <a:spLocks/>
            </p:cNvSpPr>
            <p:nvPr/>
          </p:nvSpPr>
          <p:spPr bwMode="auto">
            <a:xfrm>
              <a:off x="1687513" y="2193925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548"/>
            <p:cNvSpPr>
              <a:spLocks/>
            </p:cNvSpPr>
            <p:nvPr/>
          </p:nvSpPr>
          <p:spPr bwMode="auto">
            <a:xfrm>
              <a:off x="1687513" y="2271713"/>
              <a:ext cx="192088" cy="19050"/>
            </a:xfrm>
            <a:custGeom>
              <a:avLst/>
              <a:gdLst>
                <a:gd name="T0" fmla="*/ 60 w 1213"/>
                <a:gd name="T1" fmla="*/ 0 h 122"/>
                <a:gd name="T2" fmla="*/ 1152 w 1213"/>
                <a:gd name="T3" fmla="*/ 0 h 122"/>
                <a:gd name="T4" fmla="*/ 1171 w 1213"/>
                <a:gd name="T5" fmla="*/ 4 h 122"/>
                <a:gd name="T6" fmla="*/ 1188 w 1213"/>
                <a:gd name="T7" fmla="*/ 12 h 122"/>
                <a:gd name="T8" fmla="*/ 1201 w 1213"/>
                <a:gd name="T9" fmla="*/ 25 h 122"/>
                <a:gd name="T10" fmla="*/ 1210 w 1213"/>
                <a:gd name="T11" fmla="*/ 42 h 122"/>
                <a:gd name="T12" fmla="*/ 1213 w 1213"/>
                <a:gd name="T13" fmla="*/ 61 h 122"/>
                <a:gd name="T14" fmla="*/ 1210 w 1213"/>
                <a:gd name="T15" fmla="*/ 80 h 122"/>
                <a:gd name="T16" fmla="*/ 1201 w 1213"/>
                <a:gd name="T17" fmla="*/ 96 h 122"/>
                <a:gd name="T18" fmla="*/ 1188 w 1213"/>
                <a:gd name="T19" fmla="*/ 110 h 122"/>
                <a:gd name="T20" fmla="*/ 1171 w 1213"/>
                <a:gd name="T21" fmla="*/ 118 h 122"/>
                <a:gd name="T22" fmla="*/ 1152 w 1213"/>
                <a:gd name="T23" fmla="*/ 122 h 122"/>
                <a:gd name="T24" fmla="*/ 60 w 1213"/>
                <a:gd name="T25" fmla="*/ 122 h 122"/>
                <a:gd name="T26" fmla="*/ 42 w 1213"/>
                <a:gd name="T27" fmla="*/ 118 h 122"/>
                <a:gd name="T28" fmla="*/ 25 w 1213"/>
                <a:gd name="T29" fmla="*/ 110 h 122"/>
                <a:gd name="T30" fmla="*/ 12 w 1213"/>
                <a:gd name="T31" fmla="*/ 96 h 122"/>
                <a:gd name="T32" fmla="*/ 3 w 1213"/>
                <a:gd name="T33" fmla="*/ 80 h 122"/>
                <a:gd name="T34" fmla="*/ 0 w 1213"/>
                <a:gd name="T35" fmla="*/ 61 h 122"/>
                <a:gd name="T36" fmla="*/ 3 w 1213"/>
                <a:gd name="T37" fmla="*/ 42 h 122"/>
                <a:gd name="T38" fmla="*/ 12 w 1213"/>
                <a:gd name="T39" fmla="*/ 25 h 122"/>
                <a:gd name="T40" fmla="*/ 25 w 1213"/>
                <a:gd name="T41" fmla="*/ 12 h 122"/>
                <a:gd name="T42" fmla="*/ 42 w 1213"/>
                <a:gd name="T43" fmla="*/ 4 h 122"/>
                <a:gd name="T44" fmla="*/ 60 w 121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3" h="122">
                  <a:moveTo>
                    <a:pt x="60" y="0"/>
                  </a:moveTo>
                  <a:lnTo>
                    <a:pt x="1152" y="0"/>
                  </a:lnTo>
                  <a:lnTo>
                    <a:pt x="1171" y="4"/>
                  </a:lnTo>
                  <a:lnTo>
                    <a:pt x="1188" y="12"/>
                  </a:lnTo>
                  <a:lnTo>
                    <a:pt x="1201" y="25"/>
                  </a:lnTo>
                  <a:lnTo>
                    <a:pt x="1210" y="42"/>
                  </a:lnTo>
                  <a:lnTo>
                    <a:pt x="1213" y="61"/>
                  </a:lnTo>
                  <a:lnTo>
                    <a:pt x="1210" y="80"/>
                  </a:lnTo>
                  <a:lnTo>
                    <a:pt x="1201" y="96"/>
                  </a:lnTo>
                  <a:lnTo>
                    <a:pt x="1188" y="110"/>
                  </a:lnTo>
                  <a:lnTo>
                    <a:pt x="1171" y="118"/>
                  </a:lnTo>
                  <a:lnTo>
                    <a:pt x="1152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549"/>
            <p:cNvSpPr>
              <a:spLocks/>
            </p:cNvSpPr>
            <p:nvPr/>
          </p:nvSpPr>
          <p:spPr bwMode="auto">
            <a:xfrm>
              <a:off x="1687513" y="2347913"/>
              <a:ext cx="144463" cy="19050"/>
            </a:xfrm>
            <a:custGeom>
              <a:avLst/>
              <a:gdLst>
                <a:gd name="T0" fmla="*/ 60 w 910"/>
                <a:gd name="T1" fmla="*/ 0 h 121"/>
                <a:gd name="T2" fmla="*/ 849 w 910"/>
                <a:gd name="T3" fmla="*/ 0 h 121"/>
                <a:gd name="T4" fmla="*/ 868 w 910"/>
                <a:gd name="T5" fmla="*/ 3 h 121"/>
                <a:gd name="T6" fmla="*/ 884 w 910"/>
                <a:gd name="T7" fmla="*/ 12 h 121"/>
                <a:gd name="T8" fmla="*/ 898 w 910"/>
                <a:gd name="T9" fmla="*/ 25 h 121"/>
                <a:gd name="T10" fmla="*/ 906 w 910"/>
                <a:gd name="T11" fmla="*/ 42 h 121"/>
                <a:gd name="T12" fmla="*/ 910 w 910"/>
                <a:gd name="T13" fmla="*/ 60 h 121"/>
                <a:gd name="T14" fmla="*/ 906 w 910"/>
                <a:gd name="T15" fmla="*/ 79 h 121"/>
                <a:gd name="T16" fmla="*/ 898 w 910"/>
                <a:gd name="T17" fmla="*/ 96 h 121"/>
                <a:gd name="T18" fmla="*/ 884 w 910"/>
                <a:gd name="T19" fmla="*/ 109 h 121"/>
                <a:gd name="T20" fmla="*/ 868 w 910"/>
                <a:gd name="T21" fmla="*/ 118 h 121"/>
                <a:gd name="T22" fmla="*/ 849 w 910"/>
                <a:gd name="T23" fmla="*/ 121 h 121"/>
                <a:gd name="T24" fmla="*/ 60 w 910"/>
                <a:gd name="T25" fmla="*/ 121 h 121"/>
                <a:gd name="T26" fmla="*/ 42 w 910"/>
                <a:gd name="T27" fmla="*/ 118 h 121"/>
                <a:gd name="T28" fmla="*/ 25 w 910"/>
                <a:gd name="T29" fmla="*/ 109 h 121"/>
                <a:gd name="T30" fmla="*/ 12 w 910"/>
                <a:gd name="T31" fmla="*/ 96 h 121"/>
                <a:gd name="T32" fmla="*/ 3 w 910"/>
                <a:gd name="T33" fmla="*/ 79 h 121"/>
                <a:gd name="T34" fmla="*/ 0 w 910"/>
                <a:gd name="T35" fmla="*/ 60 h 121"/>
                <a:gd name="T36" fmla="*/ 3 w 910"/>
                <a:gd name="T37" fmla="*/ 42 h 121"/>
                <a:gd name="T38" fmla="*/ 12 w 910"/>
                <a:gd name="T39" fmla="*/ 25 h 121"/>
                <a:gd name="T40" fmla="*/ 25 w 910"/>
                <a:gd name="T41" fmla="*/ 12 h 121"/>
                <a:gd name="T42" fmla="*/ 42 w 910"/>
                <a:gd name="T43" fmla="*/ 3 h 121"/>
                <a:gd name="T44" fmla="*/ 60 w 91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0" h="121">
                  <a:moveTo>
                    <a:pt x="60" y="0"/>
                  </a:moveTo>
                  <a:lnTo>
                    <a:pt x="849" y="0"/>
                  </a:lnTo>
                  <a:lnTo>
                    <a:pt x="868" y="3"/>
                  </a:lnTo>
                  <a:lnTo>
                    <a:pt x="884" y="12"/>
                  </a:lnTo>
                  <a:lnTo>
                    <a:pt x="898" y="25"/>
                  </a:lnTo>
                  <a:lnTo>
                    <a:pt x="906" y="42"/>
                  </a:lnTo>
                  <a:lnTo>
                    <a:pt x="910" y="60"/>
                  </a:lnTo>
                  <a:lnTo>
                    <a:pt x="906" y="79"/>
                  </a:lnTo>
                  <a:lnTo>
                    <a:pt x="898" y="96"/>
                  </a:lnTo>
                  <a:lnTo>
                    <a:pt x="884" y="109"/>
                  </a:lnTo>
                  <a:lnTo>
                    <a:pt x="868" y="118"/>
                  </a:lnTo>
                  <a:lnTo>
                    <a:pt x="849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550"/>
            <p:cNvSpPr>
              <a:spLocks noEditPoints="1"/>
            </p:cNvSpPr>
            <p:nvPr/>
          </p:nvSpPr>
          <p:spPr bwMode="auto">
            <a:xfrm>
              <a:off x="1590675" y="1905000"/>
              <a:ext cx="452438" cy="577850"/>
            </a:xfrm>
            <a:custGeom>
              <a:avLst/>
              <a:gdLst>
                <a:gd name="T0" fmla="*/ 2002 w 2851"/>
                <a:gd name="T1" fmla="*/ 207 h 3640"/>
                <a:gd name="T2" fmla="*/ 2002 w 2851"/>
                <a:gd name="T3" fmla="*/ 849 h 3640"/>
                <a:gd name="T4" fmla="*/ 2644 w 2851"/>
                <a:gd name="T5" fmla="*/ 849 h 3640"/>
                <a:gd name="T6" fmla="*/ 2002 w 2851"/>
                <a:gd name="T7" fmla="*/ 207 h 3640"/>
                <a:gd name="T8" fmla="*/ 0 w 2851"/>
                <a:gd name="T9" fmla="*/ 0 h 3640"/>
                <a:gd name="T10" fmla="*/ 1967 w 2851"/>
                <a:gd name="T11" fmla="*/ 0 h 3640"/>
                <a:gd name="T12" fmla="*/ 2851 w 2851"/>
                <a:gd name="T13" fmla="*/ 885 h 3640"/>
                <a:gd name="T14" fmla="*/ 2851 w 2851"/>
                <a:gd name="T15" fmla="*/ 2123 h 3640"/>
                <a:gd name="T16" fmla="*/ 2730 w 2851"/>
                <a:gd name="T17" fmla="*/ 2123 h 3640"/>
                <a:gd name="T18" fmla="*/ 2730 w 2851"/>
                <a:gd name="T19" fmla="*/ 971 h 3640"/>
                <a:gd name="T20" fmla="*/ 1881 w 2851"/>
                <a:gd name="T21" fmla="*/ 971 h 3640"/>
                <a:gd name="T22" fmla="*/ 1881 w 2851"/>
                <a:gd name="T23" fmla="*/ 121 h 3640"/>
                <a:gd name="T24" fmla="*/ 121 w 2851"/>
                <a:gd name="T25" fmla="*/ 121 h 3640"/>
                <a:gd name="T26" fmla="*/ 121 w 2851"/>
                <a:gd name="T27" fmla="*/ 3519 h 3640"/>
                <a:gd name="T28" fmla="*/ 2063 w 2851"/>
                <a:gd name="T29" fmla="*/ 3519 h 3640"/>
                <a:gd name="T30" fmla="*/ 2063 w 2851"/>
                <a:gd name="T31" fmla="*/ 3640 h 3640"/>
                <a:gd name="T32" fmla="*/ 0 w 2851"/>
                <a:gd name="T33" fmla="*/ 3640 h 3640"/>
                <a:gd name="T34" fmla="*/ 0 w 2851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40">
                  <a:moveTo>
                    <a:pt x="2002" y="207"/>
                  </a:moveTo>
                  <a:lnTo>
                    <a:pt x="2002" y="849"/>
                  </a:lnTo>
                  <a:lnTo>
                    <a:pt x="2644" y="849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5"/>
                  </a:lnTo>
                  <a:lnTo>
                    <a:pt x="2851" y="2123"/>
                  </a:lnTo>
                  <a:lnTo>
                    <a:pt x="2730" y="2123"/>
                  </a:lnTo>
                  <a:lnTo>
                    <a:pt x="2730" y="971"/>
                  </a:lnTo>
                  <a:lnTo>
                    <a:pt x="1881" y="971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19"/>
                  </a:lnTo>
                  <a:lnTo>
                    <a:pt x="2063" y="3519"/>
                  </a:lnTo>
                  <a:lnTo>
                    <a:pt x="2063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551"/>
            <p:cNvSpPr>
              <a:spLocks noEditPoints="1"/>
            </p:cNvSpPr>
            <p:nvPr/>
          </p:nvSpPr>
          <p:spPr bwMode="auto">
            <a:xfrm>
              <a:off x="1887538" y="2290763"/>
              <a:ext cx="273050" cy="177800"/>
            </a:xfrm>
            <a:custGeom>
              <a:avLst/>
              <a:gdLst>
                <a:gd name="T0" fmla="*/ 1246 w 1722"/>
                <a:gd name="T1" fmla="*/ 292 h 1123"/>
                <a:gd name="T2" fmla="*/ 1266 w 1722"/>
                <a:gd name="T3" fmla="*/ 419 h 1123"/>
                <a:gd name="T4" fmla="*/ 1237 w 1722"/>
                <a:gd name="T5" fmla="*/ 570 h 1123"/>
                <a:gd name="T6" fmla="*/ 1160 w 1722"/>
                <a:gd name="T7" fmla="*/ 697 h 1123"/>
                <a:gd name="T8" fmla="*/ 1043 w 1722"/>
                <a:gd name="T9" fmla="*/ 788 h 1123"/>
                <a:gd name="T10" fmla="*/ 899 w 1722"/>
                <a:gd name="T11" fmla="*/ 835 h 1123"/>
                <a:gd name="T12" fmla="*/ 743 w 1722"/>
                <a:gd name="T13" fmla="*/ 825 h 1123"/>
                <a:gd name="T14" fmla="*/ 607 w 1722"/>
                <a:gd name="T15" fmla="*/ 763 h 1123"/>
                <a:gd name="T16" fmla="*/ 503 w 1722"/>
                <a:gd name="T17" fmla="*/ 658 h 1123"/>
                <a:gd name="T18" fmla="*/ 440 w 1722"/>
                <a:gd name="T19" fmla="*/ 521 h 1123"/>
                <a:gd name="T20" fmla="*/ 430 w 1722"/>
                <a:gd name="T21" fmla="*/ 372 h 1123"/>
                <a:gd name="T22" fmla="*/ 465 w 1722"/>
                <a:gd name="T23" fmla="*/ 245 h 1123"/>
                <a:gd name="T24" fmla="*/ 297 w 1722"/>
                <a:gd name="T25" fmla="*/ 382 h 1123"/>
                <a:gd name="T26" fmla="*/ 145 w 1722"/>
                <a:gd name="T27" fmla="*/ 567 h 1123"/>
                <a:gd name="T28" fmla="*/ 302 w 1722"/>
                <a:gd name="T29" fmla="*/ 753 h 1123"/>
                <a:gd name="T30" fmla="*/ 475 w 1722"/>
                <a:gd name="T31" fmla="*/ 890 h 1123"/>
                <a:gd name="T32" fmla="*/ 661 w 1722"/>
                <a:gd name="T33" fmla="*/ 973 h 1123"/>
                <a:gd name="T34" fmla="*/ 858 w 1722"/>
                <a:gd name="T35" fmla="*/ 1001 h 1123"/>
                <a:gd name="T36" fmla="*/ 1056 w 1722"/>
                <a:gd name="T37" fmla="*/ 973 h 1123"/>
                <a:gd name="T38" fmla="*/ 1245 w 1722"/>
                <a:gd name="T39" fmla="*/ 887 h 1123"/>
                <a:gd name="T40" fmla="*/ 1420 w 1722"/>
                <a:gd name="T41" fmla="*/ 748 h 1123"/>
                <a:gd name="T42" fmla="*/ 1577 w 1722"/>
                <a:gd name="T43" fmla="*/ 558 h 1123"/>
                <a:gd name="T44" fmla="*/ 1431 w 1722"/>
                <a:gd name="T45" fmla="*/ 381 h 1123"/>
                <a:gd name="T46" fmla="*/ 1269 w 1722"/>
                <a:gd name="T47" fmla="*/ 249 h 1123"/>
                <a:gd name="T48" fmla="*/ 823 w 1722"/>
                <a:gd name="T49" fmla="*/ 124 h 1123"/>
                <a:gd name="T50" fmla="*/ 707 w 1722"/>
                <a:gd name="T51" fmla="*/ 156 h 1123"/>
                <a:gd name="T52" fmla="*/ 616 w 1722"/>
                <a:gd name="T53" fmla="*/ 231 h 1123"/>
                <a:gd name="T54" fmla="*/ 560 w 1722"/>
                <a:gd name="T55" fmla="*/ 337 h 1123"/>
                <a:gd name="T56" fmla="*/ 552 w 1722"/>
                <a:gd name="T57" fmla="*/ 463 h 1123"/>
                <a:gd name="T58" fmla="*/ 597 w 1722"/>
                <a:gd name="T59" fmla="*/ 581 h 1123"/>
                <a:gd name="T60" fmla="*/ 685 w 1722"/>
                <a:gd name="T61" fmla="*/ 668 h 1123"/>
                <a:gd name="T62" fmla="*/ 803 w 1722"/>
                <a:gd name="T63" fmla="*/ 713 h 1123"/>
                <a:gd name="T64" fmla="*/ 933 w 1722"/>
                <a:gd name="T65" fmla="*/ 703 h 1123"/>
                <a:gd name="T66" fmla="*/ 1042 w 1722"/>
                <a:gd name="T67" fmla="*/ 644 h 1123"/>
                <a:gd name="T68" fmla="*/ 1117 w 1722"/>
                <a:gd name="T69" fmla="*/ 545 h 1123"/>
                <a:gd name="T70" fmla="*/ 1144 w 1722"/>
                <a:gd name="T71" fmla="*/ 419 h 1123"/>
                <a:gd name="T72" fmla="*/ 1119 w 1722"/>
                <a:gd name="T73" fmla="*/ 299 h 1123"/>
                <a:gd name="T74" fmla="*/ 1050 w 1722"/>
                <a:gd name="T75" fmla="*/ 203 h 1123"/>
                <a:gd name="T76" fmla="*/ 948 w 1722"/>
                <a:gd name="T77" fmla="*/ 141 h 1123"/>
                <a:gd name="T78" fmla="*/ 864 w 1722"/>
                <a:gd name="T79" fmla="*/ 123 h 1123"/>
                <a:gd name="T80" fmla="*/ 967 w 1722"/>
                <a:gd name="T81" fmla="*/ 8 h 1123"/>
                <a:gd name="T82" fmla="*/ 1172 w 1722"/>
                <a:gd name="T83" fmla="*/ 61 h 1123"/>
                <a:gd name="T84" fmla="*/ 1365 w 1722"/>
                <a:gd name="T85" fmla="*/ 167 h 1123"/>
                <a:gd name="T86" fmla="*/ 1542 w 1722"/>
                <a:gd name="T87" fmla="*/ 322 h 1123"/>
                <a:gd name="T88" fmla="*/ 1700 w 1722"/>
                <a:gd name="T89" fmla="*/ 524 h 1123"/>
                <a:gd name="T90" fmla="*/ 1642 w 1722"/>
                <a:gd name="T91" fmla="*/ 676 h 1123"/>
                <a:gd name="T92" fmla="*/ 1470 w 1722"/>
                <a:gd name="T93" fmla="*/ 868 h 1123"/>
                <a:gd name="T94" fmla="*/ 1280 w 1722"/>
                <a:gd name="T95" fmla="*/ 1008 h 1123"/>
                <a:gd name="T96" fmla="*/ 1074 w 1722"/>
                <a:gd name="T97" fmla="*/ 1094 h 1123"/>
                <a:gd name="T98" fmla="*/ 858 w 1722"/>
                <a:gd name="T99" fmla="*/ 1123 h 1123"/>
                <a:gd name="T100" fmla="*/ 641 w 1722"/>
                <a:gd name="T101" fmla="*/ 1094 h 1123"/>
                <a:gd name="T102" fmla="*/ 435 w 1722"/>
                <a:gd name="T103" fmla="*/ 1008 h 1123"/>
                <a:gd name="T104" fmla="*/ 246 w 1722"/>
                <a:gd name="T105" fmla="*/ 868 h 1123"/>
                <a:gd name="T106" fmla="*/ 73 w 1722"/>
                <a:gd name="T107" fmla="*/ 676 h 1123"/>
                <a:gd name="T108" fmla="*/ 28 w 1722"/>
                <a:gd name="T109" fmla="*/ 524 h 1123"/>
                <a:gd name="T110" fmla="*/ 186 w 1722"/>
                <a:gd name="T111" fmla="*/ 322 h 1123"/>
                <a:gd name="T112" fmla="*/ 364 w 1722"/>
                <a:gd name="T113" fmla="*/ 167 h 1123"/>
                <a:gd name="T114" fmla="*/ 555 w 1722"/>
                <a:gd name="T115" fmla="*/ 63 h 1123"/>
                <a:gd name="T116" fmla="*/ 760 w 1722"/>
                <a:gd name="T117" fmla="*/ 8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2" h="1123">
                  <a:moveTo>
                    <a:pt x="1213" y="216"/>
                  </a:moveTo>
                  <a:lnTo>
                    <a:pt x="1232" y="252"/>
                  </a:lnTo>
                  <a:lnTo>
                    <a:pt x="1246" y="292"/>
                  </a:lnTo>
                  <a:lnTo>
                    <a:pt x="1257" y="333"/>
                  </a:lnTo>
                  <a:lnTo>
                    <a:pt x="1264" y="375"/>
                  </a:lnTo>
                  <a:lnTo>
                    <a:pt x="1266" y="419"/>
                  </a:lnTo>
                  <a:lnTo>
                    <a:pt x="1263" y="472"/>
                  </a:lnTo>
                  <a:lnTo>
                    <a:pt x="1253" y="521"/>
                  </a:lnTo>
                  <a:lnTo>
                    <a:pt x="1237" y="570"/>
                  </a:lnTo>
                  <a:lnTo>
                    <a:pt x="1216" y="615"/>
                  </a:lnTo>
                  <a:lnTo>
                    <a:pt x="1191" y="658"/>
                  </a:lnTo>
                  <a:lnTo>
                    <a:pt x="1160" y="697"/>
                  </a:lnTo>
                  <a:lnTo>
                    <a:pt x="1125" y="732"/>
                  </a:lnTo>
                  <a:lnTo>
                    <a:pt x="1086" y="763"/>
                  </a:lnTo>
                  <a:lnTo>
                    <a:pt x="1043" y="788"/>
                  </a:lnTo>
                  <a:lnTo>
                    <a:pt x="998" y="809"/>
                  </a:lnTo>
                  <a:lnTo>
                    <a:pt x="949" y="825"/>
                  </a:lnTo>
                  <a:lnTo>
                    <a:pt x="899" y="835"/>
                  </a:lnTo>
                  <a:lnTo>
                    <a:pt x="847" y="838"/>
                  </a:lnTo>
                  <a:lnTo>
                    <a:pt x="794" y="835"/>
                  </a:lnTo>
                  <a:lnTo>
                    <a:pt x="743" y="825"/>
                  </a:lnTo>
                  <a:lnTo>
                    <a:pt x="696" y="809"/>
                  </a:lnTo>
                  <a:lnTo>
                    <a:pt x="649" y="788"/>
                  </a:lnTo>
                  <a:lnTo>
                    <a:pt x="607" y="763"/>
                  </a:lnTo>
                  <a:lnTo>
                    <a:pt x="569" y="732"/>
                  </a:lnTo>
                  <a:lnTo>
                    <a:pt x="533" y="697"/>
                  </a:lnTo>
                  <a:lnTo>
                    <a:pt x="503" y="658"/>
                  </a:lnTo>
                  <a:lnTo>
                    <a:pt x="476" y="615"/>
                  </a:lnTo>
                  <a:lnTo>
                    <a:pt x="455" y="570"/>
                  </a:lnTo>
                  <a:lnTo>
                    <a:pt x="440" y="521"/>
                  </a:lnTo>
                  <a:lnTo>
                    <a:pt x="431" y="472"/>
                  </a:lnTo>
                  <a:lnTo>
                    <a:pt x="428" y="419"/>
                  </a:lnTo>
                  <a:lnTo>
                    <a:pt x="430" y="372"/>
                  </a:lnTo>
                  <a:lnTo>
                    <a:pt x="437" y="328"/>
                  </a:lnTo>
                  <a:lnTo>
                    <a:pt x="450" y="285"/>
                  </a:lnTo>
                  <a:lnTo>
                    <a:pt x="465" y="245"/>
                  </a:lnTo>
                  <a:lnTo>
                    <a:pt x="408" y="285"/>
                  </a:lnTo>
                  <a:lnTo>
                    <a:pt x="351" y="331"/>
                  </a:lnTo>
                  <a:lnTo>
                    <a:pt x="297" y="382"/>
                  </a:lnTo>
                  <a:lnTo>
                    <a:pt x="244" y="439"/>
                  </a:lnTo>
                  <a:lnTo>
                    <a:pt x="194" y="500"/>
                  </a:lnTo>
                  <a:lnTo>
                    <a:pt x="145" y="567"/>
                  </a:lnTo>
                  <a:lnTo>
                    <a:pt x="195" y="634"/>
                  </a:lnTo>
                  <a:lnTo>
                    <a:pt x="247" y="697"/>
                  </a:lnTo>
                  <a:lnTo>
                    <a:pt x="302" y="753"/>
                  </a:lnTo>
                  <a:lnTo>
                    <a:pt x="357" y="804"/>
                  </a:lnTo>
                  <a:lnTo>
                    <a:pt x="415" y="850"/>
                  </a:lnTo>
                  <a:lnTo>
                    <a:pt x="475" y="890"/>
                  </a:lnTo>
                  <a:lnTo>
                    <a:pt x="536" y="923"/>
                  </a:lnTo>
                  <a:lnTo>
                    <a:pt x="597" y="950"/>
                  </a:lnTo>
                  <a:lnTo>
                    <a:pt x="661" y="973"/>
                  </a:lnTo>
                  <a:lnTo>
                    <a:pt x="726" y="988"/>
                  </a:lnTo>
                  <a:lnTo>
                    <a:pt x="792" y="998"/>
                  </a:lnTo>
                  <a:lnTo>
                    <a:pt x="858" y="1001"/>
                  </a:lnTo>
                  <a:lnTo>
                    <a:pt x="925" y="998"/>
                  </a:lnTo>
                  <a:lnTo>
                    <a:pt x="991" y="988"/>
                  </a:lnTo>
                  <a:lnTo>
                    <a:pt x="1056" y="973"/>
                  </a:lnTo>
                  <a:lnTo>
                    <a:pt x="1120" y="949"/>
                  </a:lnTo>
                  <a:lnTo>
                    <a:pt x="1183" y="922"/>
                  </a:lnTo>
                  <a:lnTo>
                    <a:pt x="1245" y="887"/>
                  </a:lnTo>
                  <a:lnTo>
                    <a:pt x="1304" y="846"/>
                  </a:lnTo>
                  <a:lnTo>
                    <a:pt x="1363" y="799"/>
                  </a:lnTo>
                  <a:lnTo>
                    <a:pt x="1420" y="748"/>
                  </a:lnTo>
                  <a:lnTo>
                    <a:pt x="1474" y="690"/>
                  </a:lnTo>
                  <a:lnTo>
                    <a:pt x="1526" y="626"/>
                  </a:lnTo>
                  <a:lnTo>
                    <a:pt x="1577" y="558"/>
                  </a:lnTo>
                  <a:lnTo>
                    <a:pt x="1531" y="494"/>
                  </a:lnTo>
                  <a:lnTo>
                    <a:pt x="1481" y="435"/>
                  </a:lnTo>
                  <a:lnTo>
                    <a:pt x="1431" y="381"/>
                  </a:lnTo>
                  <a:lnTo>
                    <a:pt x="1378" y="333"/>
                  </a:lnTo>
                  <a:lnTo>
                    <a:pt x="1325" y="289"/>
                  </a:lnTo>
                  <a:lnTo>
                    <a:pt x="1269" y="249"/>
                  </a:lnTo>
                  <a:lnTo>
                    <a:pt x="1213" y="216"/>
                  </a:lnTo>
                  <a:close/>
                  <a:moveTo>
                    <a:pt x="864" y="123"/>
                  </a:moveTo>
                  <a:lnTo>
                    <a:pt x="823" y="124"/>
                  </a:lnTo>
                  <a:lnTo>
                    <a:pt x="783" y="129"/>
                  </a:lnTo>
                  <a:lnTo>
                    <a:pt x="744" y="140"/>
                  </a:lnTo>
                  <a:lnTo>
                    <a:pt x="707" y="156"/>
                  </a:lnTo>
                  <a:lnTo>
                    <a:pt x="673" y="177"/>
                  </a:lnTo>
                  <a:lnTo>
                    <a:pt x="643" y="203"/>
                  </a:lnTo>
                  <a:lnTo>
                    <a:pt x="616" y="231"/>
                  </a:lnTo>
                  <a:lnTo>
                    <a:pt x="593" y="263"/>
                  </a:lnTo>
                  <a:lnTo>
                    <a:pt x="574" y="299"/>
                  </a:lnTo>
                  <a:lnTo>
                    <a:pt x="560" y="337"/>
                  </a:lnTo>
                  <a:lnTo>
                    <a:pt x="552" y="377"/>
                  </a:lnTo>
                  <a:lnTo>
                    <a:pt x="549" y="419"/>
                  </a:lnTo>
                  <a:lnTo>
                    <a:pt x="552" y="463"/>
                  </a:lnTo>
                  <a:lnTo>
                    <a:pt x="561" y="505"/>
                  </a:lnTo>
                  <a:lnTo>
                    <a:pt x="576" y="545"/>
                  </a:lnTo>
                  <a:lnTo>
                    <a:pt x="597" y="581"/>
                  </a:lnTo>
                  <a:lnTo>
                    <a:pt x="622" y="614"/>
                  </a:lnTo>
                  <a:lnTo>
                    <a:pt x="651" y="644"/>
                  </a:lnTo>
                  <a:lnTo>
                    <a:pt x="685" y="668"/>
                  </a:lnTo>
                  <a:lnTo>
                    <a:pt x="721" y="689"/>
                  </a:lnTo>
                  <a:lnTo>
                    <a:pt x="761" y="703"/>
                  </a:lnTo>
                  <a:lnTo>
                    <a:pt x="803" y="713"/>
                  </a:lnTo>
                  <a:lnTo>
                    <a:pt x="847" y="717"/>
                  </a:lnTo>
                  <a:lnTo>
                    <a:pt x="891" y="713"/>
                  </a:lnTo>
                  <a:lnTo>
                    <a:pt x="933" y="703"/>
                  </a:lnTo>
                  <a:lnTo>
                    <a:pt x="972" y="689"/>
                  </a:lnTo>
                  <a:lnTo>
                    <a:pt x="1009" y="668"/>
                  </a:lnTo>
                  <a:lnTo>
                    <a:pt x="1042" y="644"/>
                  </a:lnTo>
                  <a:lnTo>
                    <a:pt x="1072" y="614"/>
                  </a:lnTo>
                  <a:lnTo>
                    <a:pt x="1096" y="581"/>
                  </a:lnTo>
                  <a:lnTo>
                    <a:pt x="1117" y="545"/>
                  </a:lnTo>
                  <a:lnTo>
                    <a:pt x="1132" y="505"/>
                  </a:lnTo>
                  <a:lnTo>
                    <a:pt x="1141" y="463"/>
                  </a:lnTo>
                  <a:lnTo>
                    <a:pt x="1144" y="419"/>
                  </a:lnTo>
                  <a:lnTo>
                    <a:pt x="1141" y="377"/>
                  </a:lnTo>
                  <a:lnTo>
                    <a:pt x="1132" y="337"/>
                  </a:lnTo>
                  <a:lnTo>
                    <a:pt x="1119" y="299"/>
                  </a:lnTo>
                  <a:lnTo>
                    <a:pt x="1100" y="263"/>
                  </a:lnTo>
                  <a:lnTo>
                    <a:pt x="1077" y="231"/>
                  </a:lnTo>
                  <a:lnTo>
                    <a:pt x="1050" y="203"/>
                  </a:lnTo>
                  <a:lnTo>
                    <a:pt x="1020" y="177"/>
                  </a:lnTo>
                  <a:lnTo>
                    <a:pt x="986" y="156"/>
                  </a:lnTo>
                  <a:lnTo>
                    <a:pt x="948" y="141"/>
                  </a:lnTo>
                  <a:lnTo>
                    <a:pt x="910" y="129"/>
                  </a:lnTo>
                  <a:lnTo>
                    <a:pt x="869" y="123"/>
                  </a:lnTo>
                  <a:lnTo>
                    <a:pt x="864" y="123"/>
                  </a:lnTo>
                  <a:close/>
                  <a:moveTo>
                    <a:pt x="847" y="0"/>
                  </a:moveTo>
                  <a:lnTo>
                    <a:pt x="896" y="3"/>
                  </a:lnTo>
                  <a:lnTo>
                    <a:pt x="967" y="8"/>
                  </a:lnTo>
                  <a:lnTo>
                    <a:pt x="1036" y="21"/>
                  </a:lnTo>
                  <a:lnTo>
                    <a:pt x="1105" y="38"/>
                  </a:lnTo>
                  <a:lnTo>
                    <a:pt x="1172" y="61"/>
                  </a:lnTo>
                  <a:lnTo>
                    <a:pt x="1237" y="91"/>
                  </a:lnTo>
                  <a:lnTo>
                    <a:pt x="1302" y="127"/>
                  </a:lnTo>
                  <a:lnTo>
                    <a:pt x="1365" y="167"/>
                  </a:lnTo>
                  <a:lnTo>
                    <a:pt x="1426" y="213"/>
                  </a:lnTo>
                  <a:lnTo>
                    <a:pt x="1485" y="264"/>
                  </a:lnTo>
                  <a:lnTo>
                    <a:pt x="1542" y="322"/>
                  </a:lnTo>
                  <a:lnTo>
                    <a:pt x="1597" y="384"/>
                  </a:lnTo>
                  <a:lnTo>
                    <a:pt x="1650" y="452"/>
                  </a:lnTo>
                  <a:lnTo>
                    <a:pt x="1700" y="524"/>
                  </a:lnTo>
                  <a:lnTo>
                    <a:pt x="1722" y="557"/>
                  </a:lnTo>
                  <a:lnTo>
                    <a:pt x="1694" y="601"/>
                  </a:lnTo>
                  <a:lnTo>
                    <a:pt x="1642" y="676"/>
                  </a:lnTo>
                  <a:lnTo>
                    <a:pt x="1587" y="745"/>
                  </a:lnTo>
                  <a:lnTo>
                    <a:pt x="1529" y="809"/>
                  </a:lnTo>
                  <a:lnTo>
                    <a:pt x="1470" y="868"/>
                  </a:lnTo>
                  <a:lnTo>
                    <a:pt x="1408" y="920"/>
                  </a:lnTo>
                  <a:lnTo>
                    <a:pt x="1345" y="967"/>
                  </a:lnTo>
                  <a:lnTo>
                    <a:pt x="1280" y="1008"/>
                  </a:lnTo>
                  <a:lnTo>
                    <a:pt x="1213" y="1042"/>
                  </a:lnTo>
                  <a:lnTo>
                    <a:pt x="1144" y="1071"/>
                  </a:lnTo>
                  <a:lnTo>
                    <a:pt x="1074" y="1094"/>
                  </a:lnTo>
                  <a:lnTo>
                    <a:pt x="1003" y="1109"/>
                  </a:lnTo>
                  <a:lnTo>
                    <a:pt x="930" y="1119"/>
                  </a:lnTo>
                  <a:lnTo>
                    <a:pt x="858" y="1123"/>
                  </a:lnTo>
                  <a:lnTo>
                    <a:pt x="785" y="1119"/>
                  </a:lnTo>
                  <a:lnTo>
                    <a:pt x="712" y="1109"/>
                  </a:lnTo>
                  <a:lnTo>
                    <a:pt x="641" y="1094"/>
                  </a:lnTo>
                  <a:lnTo>
                    <a:pt x="571" y="1071"/>
                  </a:lnTo>
                  <a:lnTo>
                    <a:pt x="503" y="1042"/>
                  </a:lnTo>
                  <a:lnTo>
                    <a:pt x="435" y="1008"/>
                  </a:lnTo>
                  <a:lnTo>
                    <a:pt x="370" y="967"/>
                  </a:lnTo>
                  <a:lnTo>
                    <a:pt x="307" y="920"/>
                  </a:lnTo>
                  <a:lnTo>
                    <a:pt x="246" y="868"/>
                  </a:lnTo>
                  <a:lnTo>
                    <a:pt x="186" y="809"/>
                  </a:lnTo>
                  <a:lnTo>
                    <a:pt x="129" y="745"/>
                  </a:lnTo>
                  <a:lnTo>
                    <a:pt x="73" y="676"/>
                  </a:lnTo>
                  <a:lnTo>
                    <a:pt x="22" y="601"/>
                  </a:lnTo>
                  <a:lnTo>
                    <a:pt x="0" y="568"/>
                  </a:lnTo>
                  <a:lnTo>
                    <a:pt x="28" y="524"/>
                  </a:lnTo>
                  <a:lnTo>
                    <a:pt x="78" y="452"/>
                  </a:lnTo>
                  <a:lnTo>
                    <a:pt x="131" y="385"/>
                  </a:lnTo>
                  <a:lnTo>
                    <a:pt x="186" y="322"/>
                  </a:lnTo>
                  <a:lnTo>
                    <a:pt x="243" y="265"/>
                  </a:lnTo>
                  <a:lnTo>
                    <a:pt x="302" y="214"/>
                  </a:lnTo>
                  <a:lnTo>
                    <a:pt x="364" y="167"/>
                  </a:lnTo>
                  <a:lnTo>
                    <a:pt x="425" y="127"/>
                  </a:lnTo>
                  <a:lnTo>
                    <a:pt x="490" y="91"/>
                  </a:lnTo>
                  <a:lnTo>
                    <a:pt x="555" y="63"/>
                  </a:lnTo>
                  <a:lnTo>
                    <a:pt x="623" y="38"/>
                  </a:lnTo>
                  <a:lnTo>
                    <a:pt x="691" y="21"/>
                  </a:lnTo>
                  <a:lnTo>
                    <a:pt x="760" y="8"/>
                  </a:lnTo>
                  <a:lnTo>
                    <a:pt x="803" y="2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0" name="Group 1079"/>
          <p:cNvGrpSpPr/>
          <p:nvPr/>
        </p:nvGrpSpPr>
        <p:grpSpPr>
          <a:xfrm>
            <a:off x="2544889" y="1905000"/>
            <a:ext cx="544513" cy="577850"/>
            <a:chOff x="2581275" y="1905000"/>
            <a:chExt cx="544513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9" name="Freeform 556"/>
            <p:cNvSpPr>
              <a:spLocks/>
            </p:cNvSpPr>
            <p:nvPr/>
          </p:nvSpPr>
          <p:spPr bwMode="auto">
            <a:xfrm>
              <a:off x="2676525" y="2116138"/>
              <a:ext cx="258763" cy="20638"/>
            </a:xfrm>
            <a:custGeom>
              <a:avLst/>
              <a:gdLst>
                <a:gd name="T0" fmla="*/ 60 w 1625"/>
                <a:gd name="T1" fmla="*/ 0 h 121"/>
                <a:gd name="T2" fmla="*/ 1565 w 1625"/>
                <a:gd name="T3" fmla="*/ 0 h 121"/>
                <a:gd name="T4" fmla="*/ 1583 w 1625"/>
                <a:gd name="T5" fmla="*/ 3 h 121"/>
                <a:gd name="T6" fmla="*/ 1600 w 1625"/>
                <a:gd name="T7" fmla="*/ 12 h 121"/>
                <a:gd name="T8" fmla="*/ 1613 w 1625"/>
                <a:gd name="T9" fmla="*/ 25 h 121"/>
                <a:gd name="T10" fmla="*/ 1622 w 1625"/>
                <a:gd name="T11" fmla="*/ 42 h 121"/>
                <a:gd name="T12" fmla="*/ 1625 w 1625"/>
                <a:gd name="T13" fmla="*/ 60 h 121"/>
                <a:gd name="T14" fmla="*/ 1622 w 1625"/>
                <a:gd name="T15" fmla="*/ 79 h 121"/>
                <a:gd name="T16" fmla="*/ 1613 w 1625"/>
                <a:gd name="T17" fmla="*/ 96 h 121"/>
                <a:gd name="T18" fmla="*/ 1600 w 1625"/>
                <a:gd name="T19" fmla="*/ 109 h 121"/>
                <a:gd name="T20" fmla="*/ 1583 w 1625"/>
                <a:gd name="T21" fmla="*/ 118 h 121"/>
                <a:gd name="T22" fmla="*/ 1565 w 1625"/>
                <a:gd name="T23" fmla="*/ 121 h 121"/>
                <a:gd name="T24" fmla="*/ 60 w 1625"/>
                <a:gd name="T25" fmla="*/ 121 h 121"/>
                <a:gd name="T26" fmla="*/ 40 w 1625"/>
                <a:gd name="T27" fmla="*/ 118 h 121"/>
                <a:gd name="T28" fmla="*/ 24 w 1625"/>
                <a:gd name="T29" fmla="*/ 109 h 121"/>
                <a:gd name="T30" fmla="*/ 11 w 1625"/>
                <a:gd name="T31" fmla="*/ 96 h 121"/>
                <a:gd name="T32" fmla="*/ 3 w 1625"/>
                <a:gd name="T33" fmla="*/ 79 h 121"/>
                <a:gd name="T34" fmla="*/ 0 w 1625"/>
                <a:gd name="T35" fmla="*/ 60 h 121"/>
                <a:gd name="T36" fmla="*/ 3 w 1625"/>
                <a:gd name="T37" fmla="*/ 42 h 121"/>
                <a:gd name="T38" fmla="*/ 11 w 1625"/>
                <a:gd name="T39" fmla="*/ 25 h 121"/>
                <a:gd name="T40" fmla="*/ 24 w 1625"/>
                <a:gd name="T41" fmla="*/ 12 h 121"/>
                <a:gd name="T42" fmla="*/ 40 w 1625"/>
                <a:gd name="T43" fmla="*/ 3 h 121"/>
                <a:gd name="T44" fmla="*/ 60 w 162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5" h="121">
                  <a:moveTo>
                    <a:pt x="60" y="0"/>
                  </a:moveTo>
                  <a:lnTo>
                    <a:pt x="1565" y="0"/>
                  </a:lnTo>
                  <a:lnTo>
                    <a:pt x="1583" y="3"/>
                  </a:lnTo>
                  <a:lnTo>
                    <a:pt x="1600" y="12"/>
                  </a:lnTo>
                  <a:lnTo>
                    <a:pt x="1613" y="25"/>
                  </a:lnTo>
                  <a:lnTo>
                    <a:pt x="1622" y="42"/>
                  </a:lnTo>
                  <a:lnTo>
                    <a:pt x="1625" y="60"/>
                  </a:lnTo>
                  <a:lnTo>
                    <a:pt x="1622" y="79"/>
                  </a:lnTo>
                  <a:lnTo>
                    <a:pt x="1613" y="96"/>
                  </a:lnTo>
                  <a:lnTo>
                    <a:pt x="1600" y="109"/>
                  </a:lnTo>
                  <a:lnTo>
                    <a:pt x="1583" y="118"/>
                  </a:lnTo>
                  <a:lnTo>
                    <a:pt x="156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557"/>
            <p:cNvSpPr>
              <a:spLocks/>
            </p:cNvSpPr>
            <p:nvPr/>
          </p:nvSpPr>
          <p:spPr bwMode="auto">
            <a:xfrm>
              <a:off x="2676525" y="2039938"/>
              <a:ext cx="114300" cy="19050"/>
            </a:xfrm>
            <a:custGeom>
              <a:avLst/>
              <a:gdLst>
                <a:gd name="T0" fmla="*/ 60 w 722"/>
                <a:gd name="T1" fmla="*/ 0 h 122"/>
                <a:gd name="T2" fmla="*/ 662 w 722"/>
                <a:gd name="T3" fmla="*/ 0 h 122"/>
                <a:gd name="T4" fmla="*/ 680 w 722"/>
                <a:gd name="T5" fmla="*/ 4 h 122"/>
                <a:gd name="T6" fmla="*/ 697 w 722"/>
                <a:gd name="T7" fmla="*/ 12 h 122"/>
                <a:gd name="T8" fmla="*/ 710 w 722"/>
                <a:gd name="T9" fmla="*/ 26 h 122"/>
                <a:gd name="T10" fmla="*/ 719 w 722"/>
                <a:gd name="T11" fmla="*/ 42 h 122"/>
                <a:gd name="T12" fmla="*/ 722 w 722"/>
                <a:gd name="T13" fmla="*/ 61 h 122"/>
                <a:gd name="T14" fmla="*/ 719 w 722"/>
                <a:gd name="T15" fmla="*/ 80 h 122"/>
                <a:gd name="T16" fmla="*/ 710 w 722"/>
                <a:gd name="T17" fmla="*/ 96 h 122"/>
                <a:gd name="T18" fmla="*/ 697 w 722"/>
                <a:gd name="T19" fmla="*/ 110 h 122"/>
                <a:gd name="T20" fmla="*/ 680 w 722"/>
                <a:gd name="T21" fmla="*/ 118 h 122"/>
                <a:gd name="T22" fmla="*/ 662 w 722"/>
                <a:gd name="T23" fmla="*/ 122 h 122"/>
                <a:gd name="T24" fmla="*/ 60 w 722"/>
                <a:gd name="T25" fmla="*/ 122 h 122"/>
                <a:gd name="T26" fmla="*/ 40 w 722"/>
                <a:gd name="T27" fmla="*/ 118 h 122"/>
                <a:gd name="T28" fmla="*/ 24 w 722"/>
                <a:gd name="T29" fmla="*/ 110 h 122"/>
                <a:gd name="T30" fmla="*/ 11 w 722"/>
                <a:gd name="T31" fmla="*/ 96 h 122"/>
                <a:gd name="T32" fmla="*/ 3 w 722"/>
                <a:gd name="T33" fmla="*/ 80 h 122"/>
                <a:gd name="T34" fmla="*/ 0 w 722"/>
                <a:gd name="T35" fmla="*/ 61 h 122"/>
                <a:gd name="T36" fmla="*/ 3 w 722"/>
                <a:gd name="T37" fmla="*/ 42 h 122"/>
                <a:gd name="T38" fmla="*/ 11 w 722"/>
                <a:gd name="T39" fmla="*/ 26 h 122"/>
                <a:gd name="T40" fmla="*/ 24 w 722"/>
                <a:gd name="T41" fmla="*/ 12 h 122"/>
                <a:gd name="T42" fmla="*/ 40 w 722"/>
                <a:gd name="T43" fmla="*/ 4 h 122"/>
                <a:gd name="T44" fmla="*/ 60 w 72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2" h="122">
                  <a:moveTo>
                    <a:pt x="60" y="0"/>
                  </a:moveTo>
                  <a:lnTo>
                    <a:pt x="662" y="0"/>
                  </a:lnTo>
                  <a:lnTo>
                    <a:pt x="680" y="4"/>
                  </a:lnTo>
                  <a:lnTo>
                    <a:pt x="697" y="12"/>
                  </a:lnTo>
                  <a:lnTo>
                    <a:pt x="710" y="26"/>
                  </a:lnTo>
                  <a:lnTo>
                    <a:pt x="719" y="42"/>
                  </a:lnTo>
                  <a:lnTo>
                    <a:pt x="722" y="61"/>
                  </a:lnTo>
                  <a:lnTo>
                    <a:pt x="719" y="80"/>
                  </a:lnTo>
                  <a:lnTo>
                    <a:pt x="710" y="96"/>
                  </a:lnTo>
                  <a:lnTo>
                    <a:pt x="697" y="110"/>
                  </a:lnTo>
                  <a:lnTo>
                    <a:pt x="680" y="118"/>
                  </a:lnTo>
                  <a:lnTo>
                    <a:pt x="662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558"/>
            <p:cNvSpPr>
              <a:spLocks/>
            </p:cNvSpPr>
            <p:nvPr/>
          </p:nvSpPr>
          <p:spPr bwMode="auto">
            <a:xfrm>
              <a:off x="2676525" y="2193925"/>
              <a:ext cx="258763" cy="19050"/>
            </a:xfrm>
            <a:custGeom>
              <a:avLst/>
              <a:gdLst>
                <a:gd name="T0" fmla="*/ 60 w 1625"/>
                <a:gd name="T1" fmla="*/ 0 h 121"/>
                <a:gd name="T2" fmla="*/ 1565 w 1625"/>
                <a:gd name="T3" fmla="*/ 0 h 121"/>
                <a:gd name="T4" fmla="*/ 1583 w 1625"/>
                <a:gd name="T5" fmla="*/ 3 h 121"/>
                <a:gd name="T6" fmla="*/ 1600 w 1625"/>
                <a:gd name="T7" fmla="*/ 12 h 121"/>
                <a:gd name="T8" fmla="*/ 1613 w 1625"/>
                <a:gd name="T9" fmla="*/ 25 h 121"/>
                <a:gd name="T10" fmla="*/ 1622 w 1625"/>
                <a:gd name="T11" fmla="*/ 42 h 121"/>
                <a:gd name="T12" fmla="*/ 1625 w 1625"/>
                <a:gd name="T13" fmla="*/ 61 h 121"/>
                <a:gd name="T14" fmla="*/ 1622 w 1625"/>
                <a:gd name="T15" fmla="*/ 79 h 121"/>
                <a:gd name="T16" fmla="*/ 1613 w 1625"/>
                <a:gd name="T17" fmla="*/ 97 h 121"/>
                <a:gd name="T18" fmla="*/ 1600 w 1625"/>
                <a:gd name="T19" fmla="*/ 109 h 121"/>
                <a:gd name="T20" fmla="*/ 1583 w 1625"/>
                <a:gd name="T21" fmla="*/ 118 h 121"/>
                <a:gd name="T22" fmla="*/ 1565 w 1625"/>
                <a:gd name="T23" fmla="*/ 121 h 121"/>
                <a:gd name="T24" fmla="*/ 60 w 1625"/>
                <a:gd name="T25" fmla="*/ 121 h 121"/>
                <a:gd name="T26" fmla="*/ 40 w 1625"/>
                <a:gd name="T27" fmla="*/ 118 h 121"/>
                <a:gd name="T28" fmla="*/ 24 w 1625"/>
                <a:gd name="T29" fmla="*/ 109 h 121"/>
                <a:gd name="T30" fmla="*/ 11 w 1625"/>
                <a:gd name="T31" fmla="*/ 97 h 121"/>
                <a:gd name="T32" fmla="*/ 3 w 1625"/>
                <a:gd name="T33" fmla="*/ 79 h 121"/>
                <a:gd name="T34" fmla="*/ 0 w 1625"/>
                <a:gd name="T35" fmla="*/ 61 h 121"/>
                <a:gd name="T36" fmla="*/ 3 w 1625"/>
                <a:gd name="T37" fmla="*/ 42 h 121"/>
                <a:gd name="T38" fmla="*/ 11 w 1625"/>
                <a:gd name="T39" fmla="*/ 25 h 121"/>
                <a:gd name="T40" fmla="*/ 24 w 1625"/>
                <a:gd name="T41" fmla="*/ 12 h 121"/>
                <a:gd name="T42" fmla="*/ 40 w 1625"/>
                <a:gd name="T43" fmla="*/ 3 h 121"/>
                <a:gd name="T44" fmla="*/ 60 w 162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5" h="121">
                  <a:moveTo>
                    <a:pt x="60" y="0"/>
                  </a:moveTo>
                  <a:lnTo>
                    <a:pt x="1565" y="0"/>
                  </a:lnTo>
                  <a:lnTo>
                    <a:pt x="1583" y="3"/>
                  </a:lnTo>
                  <a:lnTo>
                    <a:pt x="1600" y="12"/>
                  </a:lnTo>
                  <a:lnTo>
                    <a:pt x="1613" y="25"/>
                  </a:lnTo>
                  <a:lnTo>
                    <a:pt x="1622" y="42"/>
                  </a:lnTo>
                  <a:lnTo>
                    <a:pt x="1625" y="61"/>
                  </a:lnTo>
                  <a:lnTo>
                    <a:pt x="1622" y="79"/>
                  </a:lnTo>
                  <a:lnTo>
                    <a:pt x="1613" y="97"/>
                  </a:lnTo>
                  <a:lnTo>
                    <a:pt x="1600" y="109"/>
                  </a:lnTo>
                  <a:lnTo>
                    <a:pt x="1583" y="118"/>
                  </a:lnTo>
                  <a:lnTo>
                    <a:pt x="156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559"/>
            <p:cNvSpPr>
              <a:spLocks/>
            </p:cNvSpPr>
            <p:nvPr/>
          </p:nvSpPr>
          <p:spPr bwMode="auto">
            <a:xfrm>
              <a:off x="2676525" y="2271713"/>
              <a:ext cx="211138" cy="19050"/>
            </a:xfrm>
            <a:custGeom>
              <a:avLst/>
              <a:gdLst>
                <a:gd name="T0" fmla="*/ 60 w 1324"/>
                <a:gd name="T1" fmla="*/ 0 h 122"/>
                <a:gd name="T2" fmla="*/ 1264 w 1324"/>
                <a:gd name="T3" fmla="*/ 0 h 122"/>
                <a:gd name="T4" fmla="*/ 1282 w 1324"/>
                <a:gd name="T5" fmla="*/ 4 h 122"/>
                <a:gd name="T6" fmla="*/ 1299 w 1324"/>
                <a:gd name="T7" fmla="*/ 12 h 122"/>
                <a:gd name="T8" fmla="*/ 1312 w 1324"/>
                <a:gd name="T9" fmla="*/ 25 h 122"/>
                <a:gd name="T10" fmla="*/ 1321 w 1324"/>
                <a:gd name="T11" fmla="*/ 42 h 122"/>
                <a:gd name="T12" fmla="*/ 1324 w 1324"/>
                <a:gd name="T13" fmla="*/ 61 h 122"/>
                <a:gd name="T14" fmla="*/ 1321 w 1324"/>
                <a:gd name="T15" fmla="*/ 80 h 122"/>
                <a:gd name="T16" fmla="*/ 1312 w 1324"/>
                <a:gd name="T17" fmla="*/ 96 h 122"/>
                <a:gd name="T18" fmla="*/ 1299 w 1324"/>
                <a:gd name="T19" fmla="*/ 110 h 122"/>
                <a:gd name="T20" fmla="*/ 1282 w 1324"/>
                <a:gd name="T21" fmla="*/ 118 h 122"/>
                <a:gd name="T22" fmla="*/ 1264 w 1324"/>
                <a:gd name="T23" fmla="*/ 122 h 122"/>
                <a:gd name="T24" fmla="*/ 60 w 1324"/>
                <a:gd name="T25" fmla="*/ 122 h 122"/>
                <a:gd name="T26" fmla="*/ 40 w 1324"/>
                <a:gd name="T27" fmla="*/ 118 h 122"/>
                <a:gd name="T28" fmla="*/ 24 w 1324"/>
                <a:gd name="T29" fmla="*/ 110 h 122"/>
                <a:gd name="T30" fmla="*/ 11 w 1324"/>
                <a:gd name="T31" fmla="*/ 96 h 122"/>
                <a:gd name="T32" fmla="*/ 3 w 1324"/>
                <a:gd name="T33" fmla="*/ 80 h 122"/>
                <a:gd name="T34" fmla="*/ 0 w 1324"/>
                <a:gd name="T35" fmla="*/ 61 h 122"/>
                <a:gd name="T36" fmla="*/ 3 w 1324"/>
                <a:gd name="T37" fmla="*/ 42 h 122"/>
                <a:gd name="T38" fmla="*/ 11 w 1324"/>
                <a:gd name="T39" fmla="*/ 25 h 122"/>
                <a:gd name="T40" fmla="*/ 24 w 1324"/>
                <a:gd name="T41" fmla="*/ 12 h 122"/>
                <a:gd name="T42" fmla="*/ 40 w 1324"/>
                <a:gd name="T43" fmla="*/ 4 h 122"/>
                <a:gd name="T44" fmla="*/ 60 w 132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4" h="122">
                  <a:moveTo>
                    <a:pt x="60" y="0"/>
                  </a:moveTo>
                  <a:lnTo>
                    <a:pt x="1264" y="0"/>
                  </a:lnTo>
                  <a:lnTo>
                    <a:pt x="1282" y="4"/>
                  </a:lnTo>
                  <a:lnTo>
                    <a:pt x="1299" y="12"/>
                  </a:lnTo>
                  <a:lnTo>
                    <a:pt x="1312" y="25"/>
                  </a:lnTo>
                  <a:lnTo>
                    <a:pt x="1321" y="42"/>
                  </a:lnTo>
                  <a:lnTo>
                    <a:pt x="1324" y="61"/>
                  </a:lnTo>
                  <a:lnTo>
                    <a:pt x="1321" y="80"/>
                  </a:lnTo>
                  <a:lnTo>
                    <a:pt x="1312" y="96"/>
                  </a:lnTo>
                  <a:lnTo>
                    <a:pt x="1299" y="110"/>
                  </a:lnTo>
                  <a:lnTo>
                    <a:pt x="1282" y="118"/>
                  </a:lnTo>
                  <a:lnTo>
                    <a:pt x="1264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560"/>
            <p:cNvSpPr>
              <a:spLocks/>
            </p:cNvSpPr>
            <p:nvPr/>
          </p:nvSpPr>
          <p:spPr bwMode="auto">
            <a:xfrm>
              <a:off x="2676525" y="2347913"/>
              <a:ext cx="182563" cy="19050"/>
            </a:xfrm>
            <a:custGeom>
              <a:avLst/>
              <a:gdLst>
                <a:gd name="T0" fmla="*/ 60 w 1143"/>
                <a:gd name="T1" fmla="*/ 0 h 121"/>
                <a:gd name="T2" fmla="*/ 1083 w 1143"/>
                <a:gd name="T3" fmla="*/ 0 h 121"/>
                <a:gd name="T4" fmla="*/ 1102 w 1143"/>
                <a:gd name="T5" fmla="*/ 3 h 121"/>
                <a:gd name="T6" fmla="*/ 1118 w 1143"/>
                <a:gd name="T7" fmla="*/ 12 h 121"/>
                <a:gd name="T8" fmla="*/ 1131 w 1143"/>
                <a:gd name="T9" fmla="*/ 25 h 121"/>
                <a:gd name="T10" fmla="*/ 1140 w 1143"/>
                <a:gd name="T11" fmla="*/ 42 h 121"/>
                <a:gd name="T12" fmla="*/ 1143 w 1143"/>
                <a:gd name="T13" fmla="*/ 60 h 121"/>
                <a:gd name="T14" fmla="*/ 1140 w 1143"/>
                <a:gd name="T15" fmla="*/ 79 h 121"/>
                <a:gd name="T16" fmla="*/ 1131 w 1143"/>
                <a:gd name="T17" fmla="*/ 96 h 121"/>
                <a:gd name="T18" fmla="*/ 1118 w 1143"/>
                <a:gd name="T19" fmla="*/ 109 h 121"/>
                <a:gd name="T20" fmla="*/ 1102 w 1143"/>
                <a:gd name="T21" fmla="*/ 118 h 121"/>
                <a:gd name="T22" fmla="*/ 1083 w 1143"/>
                <a:gd name="T23" fmla="*/ 121 h 121"/>
                <a:gd name="T24" fmla="*/ 60 w 1143"/>
                <a:gd name="T25" fmla="*/ 121 h 121"/>
                <a:gd name="T26" fmla="*/ 40 w 1143"/>
                <a:gd name="T27" fmla="*/ 118 h 121"/>
                <a:gd name="T28" fmla="*/ 24 w 1143"/>
                <a:gd name="T29" fmla="*/ 109 h 121"/>
                <a:gd name="T30" fmla="*/ 11 w 1143"/>
                <a:gd name="T31" fmla="*/ 96 h 121"/>
                <a:gd name="T32" fmla="*/ 3 w 1143"/>
                <a:gd name="T33" fmla="*/ 79 h 121"/>
                <a:gd name="T34" fmla="*/ 0 w 1143"/>
                <a:gd name="T35" fmla="*/ 60 h 121"/>
                <a:gd name="T36" fmla="*/ 3 w 1143"/>
                <a:gd name="T37" fmla="*/ 42 h 121"/>
                <a:gd name="T38" fmla="*/ 11 w 1143"/>
                <a:gd name="T39" fmla="*/ 25 h 121"/>
                <a:gd name="T40" fmla="*/ 24 w 1143"/>
                <a:gd name="T41" fmla="*/ 12 h 121"/>
                <a:gd name="T42" fmla="*/ 40 w 1143"/>
                <a:gd name="T43" fmla="*/ 3 h 121"/>
                <a:gd name="T44" fmla="*/ 60 w 1143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3" h="121">
                  <a:moveTo>
                    <a:pt x="60" y="0"/>
                  </a:moveTo>
                  <a:lnTo>
                    <a:pt x="1083" y="0"/>
                  </a:lnTo>
                  <a:lnTo>
                    <a:pt x="1102" y="3"/>
                  </a:lnTo>
                  <a:lnTo>
                    <a:pt x="1118" y="12"/>
                  </a:lnTo>
                  <a:lnTo>
                    <a:pt x="1131" y="25"/>
                  </a:lnTo>
                  <a:lnTo>
                    <a:pt x="1140" y="42"/>
                  </a:lnTo>
                  <a:lnTo>
                    <a:pt x="1143" y="60"/>
                  </a:lnTo>
                  <a:lnTo>
                    <a:pt x="1140" y="79"/>
                  </a:lnTo>
                  <a:lnTo>
                    <a:pt x="1131" y="96"/>
                  </a:lnTo>
                  <a:lnTo>
                    <a:pt x="1118" y="109"/>
                  </a:lnTo>
                  <a:lnTo>
                    <a:pt x="1102" y="118"/>
                  </a:lnTo>
                  <a:lnTo>
                    <a:pt x="1083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61"/>
            <p:cNvSpPr>
              <a:spLocks noEditPoints="1"/>
            </p:cNvSpPr>
            <p:nvPr/>
          </p:nvSpPr>
          <p:spPr bwMode="auto">
            <a:xfrm>
              <a:off x="2581275" y="1905000"/>
              <a:ext cx="449263" cy="577850"/>
            </a:xfrm>
            <a:custGeom>
              <a:avLst/>
              <a:gdLst>
                <a:gd name="T0" fmla="*/ 1986 w 2829"/>
                <a:gd name="T1" fmla="*/ 207 h 3640"/>
                <a:gd name="T2" fmla="*/ 1986 w 2829"/>
                <a:gd name="T3" fmla="*/ 849 h 3640"/>
                <a:gd name="T4" fmla="*/ 2623 w 2829"/>
                <a:gd name="T5" fmla="*/ 849 h 3640"/>
                <a:gd name="T6" fmla="*/ 1986 w 2829"/>
                <a:gd name="T7" fmla="*/ 207 h 3640"/>
                <a:gd name="T8" fmla="*/ 0 w 2829"/>
                <a:gd name="T9" fmla="*/ 0 h 3640"/>
                <a:gd name="T10" fmla="*/ 1950 w 2829"/>
                <a:gd name="T11" fmla="*/ 0 h 3640"/>
                <a:gd name="T12" fmla="*/ 2829 w 2829"/>
                <a:gd name="T13" fmla="*/ 885 h 3640"/>
                <a:gd name="T14" fmla="*/ 2829 w 2829"/>
                <a:gd name="T15" fmla="*/ 1881 h 3640"/>
                <a:gd name="T16" fmla="*/ 2708 w 2829"/>
                <a:gd name="T17" fmla="*/ 1881 h 3640"/>
                <a:gd name="T18" fmla="*/ 2708 w 2829"/>
                <a:gd name="T19" fmla="*/ 971 h 3640"/>
                <a:gd name="T20" fmla="*/ 1866 w 2829"/>
                <a:gd name="T21" fmla="*/ 971 h 3640"/>
                <a:gd name="T22" fmla="*/ 1866 w 2829"/>
                <a:gd name="T23" fmla="*/ 121 h 3640"/>
                <a:gd name="T24" fmla="*/ 120 w 2829"/>
                <a:gd name="T25" fmla="*/ 121 h 3640"/>
                <a:gd name="T26" fmla="*/ 120 w 2829"/>
                <a:gd name="T27" fmla="*/ 3519 h 3640"/>
                <a:gd name="T28" fmla="*/ 1926 w 2829"/>
                <a:gd name="T29" fmla="*/ 3519 h 3640"/>
                <a:gd name="T30" fmla="*/ 1926 w 2829"/>
                <a:gd name="T31" fmla="*/ 3640 h 3640"/>
                <a:gd name="T32" fmla="*/ 0 w 2829"/>
                <a:gd name="T33" fmla="*/ 3640 h 3640"/>
                <a:gd name="T34" fmla="*/ 0 w 2829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9" h="3640">
                  <a:moveTo>
                    <a:pt x="1986" y="207"/>
                  </a:moveTo>
                  <a:lnTo>
                    <a:pt x="1986" y="849"/>
                  </a:lnTo>
                  <a:lnTo>
                    <a:pt x="2623" y="849"/>
                  </a:lnTo>
                  <a:lnTo>
                    <a:pt x="1986" y="207"/>
                  </a:lnTo>
                  <a:close/>
                  <a:moveTo>
                    <a:pt x="0" y="0"/>
                  </a:moveTo>
                  <a:lnTo>
                    <a:pt x="1950" y="0"/>
                  </a:lnTo>
                  <a:lnTo>
                    <a:pt x="2829" y="885"/>
                  </a:lnTo>
                  <a:lnTo>
                    <a:pt x="2829" y="1881"/>
                  </a:lnTo>
                  <a:lnTo>
                    <a:pt x="2708" y="1881"/>
                  </a:lnTo>
                  <a:lnTo>
                    <a:pt x="2708" y="971"/>
                  </a:lnTo>
                  <a:lnTo>
                    <a:pt x="1866" y="971"/>
                  </a:lnTo>
                  <a:lnTo>
                    <a:pt x="1866" y="121"/>
                  </a:lnTo>
                  <a:lnTo>
                    <a:pt x="120" y="121"/>
                  </a:lnTo>
                  <a:lnTo>
                    <a:pt x="120" y="3519"/>
                  </a:lnTo>
                  <a:lnTo>
                    <a:pt x="1926" y="3519"/>
                  </a:lnTo>
                  <a:lnTo>
                    <a:pt x="1926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62"/>
            <p:cNvSpPr>
              <a:spLocks noEditPoints="1"/>
            </p:cNvSpPr>
            <p:nvPr/>
          </p:nvSpPr>
          <p:spPr bwMode="auto">
            <a:xfrm>
              <a:off x="2916238" y="2232025"/>
              <a:ext cx="209550" cy="250825"/>
            </a:xfrm>
            <a:custGeom>
              <a:avLst/>
              <a:gdLst>
                <a:gd name="T0" fmla="*/ 121 w 1324"/>
                <a:gd name="T1" fmla="*/ 1456 h 1577"/>
                <a:gd name="T2" fmla="*/ 1204 w 1324"/>
                <a:gd name="T3" fmla="*/ 606 h 1577"/>
                <a:gd name="T4" fmla="*/ 662 w 1324"/>
                <a:gd name="T5" fmla="*/ 121 h 1577"/>
                <a:gd name="T6" fmla="*/ 575 w 1324"/>
                <a:gd name="T7" fmla="*/ 134 h 1577"/>
                <a:gd name="T8" fmla="*/ 498 w 1324"/>
                <a:gd name="T9" fmla="*/ 170 h 1577"/>
                <a:gd name="T10" fmla="*/ 435 w 1324"/>
                <a:gd name="T11" fmla="*/ 226 h 1577"/>
                <a:gd name="T12" fmla="*/ 389 w 1324"/>
                <a:gd name="T13" fmla="*/ 296 h 1577"/>
                <a:gd name="T14" fmla="*/ 365 w 1324"/>
                <a:gd name="T15" fmla="*/ 379 h 1577"/>
                <a:gd name="T16" fmla="*/ 362 w 1324"/>
                <a:gd name="T17" fmla="*/ 485 h 1577"/>
                <a:gd name="T18" fmla="*/ 963 w 1324"/>
                <a:gd name="T19" fmla="*/ 424 h 1577"/>
                <a:gd name="T20" fmla="*/ 950 w 1324"/>
                <a:gd name="T21" fmla="*/ 337 h 1577"/>
                <a:gd name="T22" fmla="*/ 914 w 1324"/>
                <a:gd name="T23" fmla="*/ 259 h 1577"/>
                <a:gd name="T24" fmla="*/ 859 w 1324"/>
                <a:gd name="T25" fmla="*/ 196 h 1577"/>
                <a:gd name="T26" fmla="*/ 789 w 1324"/>
                <a:gd name="T27" fmla="*/ 150 h 1577"/>
                <a:gd name="T28" fmla="*/ 706 w 1324"/>
                <a:gd name="T29" fmla="*/ 124 h 1577"/>
                <a:gd name="T30" fmla="*/ 662 w 1324"/>
                <a:gd name="T31" fmla="*/ 0 h 1577"/>
                <a:gd name="T32" fmla="*/ 765 w 1324"/>
                <a:gd name="T33" fmla="*/ 13 h 1577"/>
                <a:gd name="T34" fmla="*/ 860 w 1324"/>
                <a:gd name="T35" fmla="*/ 49 h 1577"/>
                <a:gd name="T36" fmla="*/ 941 w 1324"/>
                <a:gd name="T37" fmla="*/ 107 h 1577"/>
                <a:gd name="T38" fmla="*/ 1008 w 1324"/>
                <a:gd name="T39" fmla="*/ 182 h 1577"/>
                <a:gd name="T40" fmla="*/ 1055 w 1324"/>
                <a:gd name="T41" fmla="*/ 271 h 1577"/>
                <a:gd name="T42" fmla="*/ 1080 w 1324"/>
                <a:gd name="T43" fmla="*/ 371 h 1577"/>
                <a:gd name="T44" fmla="*/ 1084 w 1324"/>
                <a:gd name="T45" fmla="*/ 485 h 1577"/>
                <a:gd name="T46" fmla="*/ 1324 w 1324"/>
                <a:gd name="T47" fmla="*/ 1577 h 1577"/>
                <a:gd name="T48" fmla="*/ 0 w 1324"/>
                <a:gd name="T49" fmla="*/ 485 h 1577"/>
                <a:gd name="T50" fmla="*/ 241 w 1324"/>
                <a:gd name="T51" fmla="*/ 424 h 1577"/>
                <a:gd name="T52" fmla="*/ 253 w 1324"/>
                <a:gd name="T53" fmla="*/ 320 h 1577"/>
                <a:gd name="T54" fmla="*/ 290 w 1324"/>
                <a:gd name="T55" fmla="*/ 225 h 1577"/>
                <a:gd name="T56" fmla="*/ 347 w 1324"/>
                <a:gd name="T57" fmla="*/ 142 h 1577"/>
                <a:gd name="T58" fmla="*/ 422 w 1324"/>
                <a:gd name="T59" fmla="*/ 76 h 1577"/>
                <a:gd name="T60" fmla="*/ 510 w 1324"/>
                <a:gd name="T61" fmla="*/ 28 h 1577"/>
                <a:gd name="T62" fmla="*/ 610 w 1324"/>
                <a:gd name="T63" fmla="*/ 3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4" h="1577">
                  <a:moveTo>
                    <a:pt x="121" y="606"/>
                  </a:moveTo>
                  <a:lnTo>
                    <a:pt x="121" y="1456"/>
                  </a:lnTo>
                  <a:lnTo>
                    <a:pt x="1204" y="1456"/>
                  </a:lnTo>
                  <a:lnTo>
                    <a:pt x="1204" y="606"/>
                  </a:lnTo>
                  <a:lnTo>
                    <a:pt x="121" y="606"/>
                  </a:lnTo>
                  <a:close/>
                  <a:moveTo>
                    <a:pt x="662" y="121"/>
                  </a:moveTo>
                  <a:lnTo>
                    <a:pt x="618" y="124"/>
                  </a:lnTo>
                  <a:lnTo>
                    <a:pt x="575" y="134"/>
                  </a:lnTo>
                  <a:lnTo>
                    <a:pt x="536" y="150"/>
                  </a:lnTo>
                  <a:lnTo>
                    <a:pt x="498" y="170"/>
                  </a:lnTo>
                  <a:lnTo>
                    <a:pt x="464" y="196"/>
                  </a:lnTo>
                  <a:lnTo>
                    <a:pt x="435" y="226"/>
                  </a:lnTo>
                  <a:lnTo>
                    <a:pt x="410" y="259"/>
                  </a:lnTo>
                  <a:lnTo>
                    <a:pt x="389" y="296"/>
                  </a:lnTo>
                  <a:lnTo>
                    <a:pt x="374" y="337"/>
                  </a:lnTo>
                  <a:lnTo>
                    <a:pt x="365" y="379"/>
                  </a:lnTo>
                  <a:lnTo>
                    <a:pt x="362" y="424"/>
                  </a:lnTo>
                  <a:lnTo>
                    <a:pt x="362" y="485"/>
                  </a:lnTo>
                  <a:lnTo>
                    <a:pt x="963" y="485"/>
                  </a:lnTo>
                  <a:lnTo>
                    <a:pt x="963" y="424"/>
                  </a:lnTo>
                  <a:lnTo>
                    <a:pt x="960" y="379"/>
                  </a:lnTo>
                  <a:lnTo>
                    <a:pt x="950" y="337"/>
                  </a:lnTo>
                  <a:lnTo>
                    <a:pt x="935" y="296"/>
                  </a:lnTo>
                  <a:lnTo>
                    <a:pt x="914" y="259"/>
                  </a:lnTo>
                  <a:lnTo>
                    <a:pt x="889" y="226"/>
                  </a:lnTo>
                  <a:lnTo>
                    <a:pt x="859" y="196"/>
                  </a:lnTo>
                  <a:lnTo>
                    <a:pt x="825" y="170"/>
                  </a:lnTo>
                  <a:lnTo>
                    <a:pt x="789" y="150"/>
                  </a:lnTo>
                  <a:lnTo>
                    <a:pt x="749" y="134"/>
                  </a:lnTo>
                  <a:lnTo>
                    <a:pt x="706" y="124"/>
                  </a:lnTo>
                  <a:lnTo>
                    <a:pt x="662" y="121"/>
                  </a:lnTo>
                  <a:close/>
                  <a:moveTo>
                    <a:pt x="662" y="0"/>
                  </a:moveTo>
                  <a:lnTo>
                    <a:pt x="715" y="3"/>
                  </a:lnTo>
                  <a:lnTo>
                    <a:pt x="765" y="13"/>
                  </a:lnTo>
                  <a:lnTo>
                    <a:pt x="815" y="28"/>
                  </a:lnTo>
                  <a:lnTo>
                    <a:pt x="860" y="49"/>
                  </a:lnTo>
                  <a:lnTo>
                    <a:pt x="903" y="76"/>
                  </a:lnTo>
                  <a:lnTo>
                    <a:pt x="941" y="107"/>
                  </a:lnTo>
                  <a:lnTo>
                    <a:pt x="976" y="142"/>
                  </a:lnTo>
                  <a:lnTo>
                    <a:pt x="1008" y="182"/>
                  </a:lnTo>
                  <a:lnTo>
                    <a:pt x="1033" y="225"/>
                  </a:lnTo>
                  <a:lnTo>
                    <a:pt x="1055" y="271"/>
                  </a:lnTo>
                  <a:lnTo>
                    <a:pt x="1071" y="320"/>
                  </a:lnTo>
                  <a:lnTo>
                    <a:pt x="1080" y="371"/>
                  </a:lnTo>
                  <a:lnTo>
                    <a:pt x="1084" y="424"/>
                  </a:lnTo>
                  <a:lnTo>
                    <a:pt x="1084" y="485"/>
                  </a:lnTo>
                  <a:lnTo>
                    <a:pt x="1324" y="485"/>
                  </a:lnTo>
                  <a:lnTo>
                    <a:pt x="1324" y="1577"/>
                  </a:lnTo>
                  <a:lnTo>
                    <a:pt x="0" y="1577"/>
                  </a:lnTo>
                  <a:lnTo>
                    <a:pt x="0" y="485"/>
                  </a:lnTo>
                  <a:lnTo>
                    <a:pt x="241" y="485"/>
                  </a:lnTo>
                  <a:lnTo>
                    <a:pt x="241" y="424"/>
                  </a:lnTo>
                  <a:lnTo>
                    <a:pt x="244" y="371"/>
                  </a:lnTo>
                  <a:lnTo>
                    <a:pt x="253" y="320"/>
                  </a:lnTo>
                  <a:lnTo>
                    <a:pt x="270" y="271"/>
                  </a:lnTo>
                  <a:lnTo>
                    <a:pt x="290" y="225"/>
                  </a:lnTo>
                  <a:lnTo>
                    <a:pt x="317" y="182"/>
                  </a:lnTo>
                  <a:lnTo>
                    <a:pt x="347" y="142"/>
                  </a:lnTo>
                  <a:lnTo>
                    <a:pt x="382" y="107"/>
                  </a:lnTo>
                  <a:lnTo>
                    <a:pt x="422" y="76"/>
                  </a:lnTo>
                  <a:lnTo>
                    <a:pt x="464" y="49"/>
                  </a:lnTo>
                  <a:lnTo>
                    <a:pt x="510" y="28"/>
                  </a:lnTo>
                  <a:lnTo>
                    <a:pt x="558" y="13"/>
                  </a:lnTo>
                  <a:lnTo>
                    <a:pt x="610" y="3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63"/>
            <p:cNvSpPr>
              <a:spLocks noEditPoints="1"/>
            </p:cNvSpPr>
            <p:nvPr/>
          </p:nvSpPr>
          <p:spPr bwMode="auto">
            <a:xfrm>
              <a:off x="2982913" y="2347913"/>
              <a:ext cx="76200" cy="96838"/>
            </a:xfrm>
            <a:custGeom>
              <a:avLst/>
              <a:gdLst>
                <a:gd name="T0" fmla="*/ 213 w 481"/>
                <a:gd name="T1" fmla="*/ 124 h 606"/>
                <a:gd name="T2" fmla="*/ 165 w 481"/>
                <a:gd name="T3" fmla="*/ 147 h 606"/>
                <a:gd name="T4" fmla="*/ 132 w 481"/>
                <a:gd name="T5" fmla="*/ 189 h 606"/>
                <a:gd name="T6" fmla="*/ 120 w 481"/>
                <a:gd name="T7" fmla="*/ 242 h 606"/>
                <a:gd name="T8" fmla="*/ 132 w 481"/>
                <a:gd name="T9" fmla="*/ 295 h 606"/>
                <a:gd name="T10" fmla="*/ 165 w 481"/>
                <a:gd name="T11" fmla="*/ 337 h 606"/>
                <a:gd name="T12" fmla="*/ 213 w 481"/>
                <a:gd name="T13" fmla="*/ 360 h 606"/>
                <a:gd name="T14" fmla="*/ 268 w 481"/>
                <a:gd name="T15" fmla="*/ 360 h 606"/>
                <a:gd name="T16" fmla="*/ 316 w 481"/>
                <a:gd name="T17" fmla="*/ 337 h 606"/>
                <a:gd name="T18" fmla="*/ 348 w 481"/>
                <a:gd name="T19" fmla="*/ 295 h 606"/>
                <a:gd name="T20" fmla="*/ 361 w 481"/>
                <a:gd name="T21" fmla="*/ 242 h 606"/>
                <a:gd name="T22" fmla="*/ 348 w 481"/>
                <a:gd name="T23" fmla="*/ 189 h 606"/>
                <a:gd name="T24" fmla="*/ 316 w 481"/>
                <a:gd name="T25" fmla="*/ 147 h 606"/>
                <a:gd name="T26" fmla="*/ 268 w 481"/>
                <a:gd name="T27" fmla="*/ 124 h 606"/>
                <a:gd name="T28" fmla="*/ 240 w 481"/>
                <a:gd name="T29" fmla="*/ 0 h 606"/>
                <a:gd name="T30" fmla="*/ 316 w 481"/>
                <a:gd name="T31" fmla="*/ 12 h 606"/>
                <a:gd name="T32" fmla="*/ 383 w 481"/>
                <a:gd name="T33" fmla="*/ 47 h 606"/>
                <a:gd name="T34" fmla="*/ 434 w 481"/>
                <a:gd name="T35" fmla="*/ 99 h 606"/>
                <a:gd name="T36" fmla="*/ 469 w 481"/>
                <a:gd name="T37" fmla="*/ 166 h 606"/>
                <a:gd name="T38" fmla="*/ 481 w 481"/>
                <a:gd name="T39" fmla="*/ 242 h 606"/>
                <a:gd name="T40" fmla="*/ 470 w 481"/>
                <a:gd name="T41" fmla="*/ 314 h 606"/>
                <a:gd name="T42" fmla="*/ 440 w 481"/>
                <a:gd name="T43" fmla="*/ 378 h 606"/>
                <a:gd name="T44" fmla="*/ 394 w 481"/>
                <a:gd name="T45" fmla="*/ 429 h 606"/>
                <a:gd name="T46" fmla="*/ 333 w 481"/>
                <a:gd name="T47" fmla="*/ 465 h 606"/>
                <a:gd name="T48" fmla="*/ 301 w 481"/>
                <a:gd name="T49" fmla="*/ 546 h 606"/>
                <a:gd name="T50" fmla="*/ 289 w 481"/>
                <a:gd name="T51" fmla="*/ 581 h 606"/>
                <a:gd name="T52" fmla="*/ 259 w 481"/>
                <a:gd name="T53" fmla="*/ 603 h 606"/>
                <a:gd name="T54" fmla="*/ 221 w 481"/>
                <a:gd name="T55" fmla="*/ 603 h 606"/>
                <a:gd name="T56" fmla="*/ 191 w 481"/>
                <a:gd name="T57" fmla="*/ 581 h 606"/>
                <a:gd name="T58" fmla="*/ 180 w 481"/>
                <a:gd name="T59" fmla="*/ 546 h 606"/>
                <a:gd name="T60" fmla="*/ 146 w 481"/>
                <a:gd name="T61" fmla="*/ 465 h 606"/>
                <a:gd name="T62" fmla="*/ 87 w 481"/>
                <a:gd name="T63" fmla="*/ 429 h 606"/>
                <a:gd name="T64" fmla="*/ 41 w 481"/>
                <a:gd name="T65" fmla="*/ 378 h 606"/>
                <a:gd name="T66" fmla="*/ 11 w 481"/>
                <a:gd name="T67" fmla="*/ 314 h 606"/>
                <a:gd name="T68" fmla="*/ 0 w 481"/>
                <a:gd name="T69" fmla="*/ 242 h 606"/>
                <a:gd name="T70" fmla="*/ 12 w 481"/>
                <a:gd name="T71" fmla="*/ 166 h 606"/>
                <a:gd name="T72" fmla="*/ 46 w 481"/>
                <a:gd name="T73" fmla="*/ 99 h 606"/>
                <a:gd name="T74" fmla="*/ 98 w 481"/>
                <a:gd name="T75" fmla="*/ 47 h 606"/>
                <a:gd name="T76" fmla="*/ 164 w 481"/>
                <a:gd name="T77" fmla="*/ 12 h 606"/>
                <a:gd name="T78" fmla="*/ 240 w 481"/>
                <a:gd name="T79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606">
                  <a:moveTo>
                    <a:pt x="240" y="121"/>
                  </a:moveTo>
                  <a:lnTo>
                    <a:pt x="213" y="124"/>
                  </a:lnTo>
                  <a:lnTo>
                    <a:pt x="187" y="133"/>
                  </a:lnTo>
                  <a:lnTo>
                    <a:pt x="165" y="147"/>
                  </a:lnTo>
                  <a:lnTo>
                    <a:pt x="146" y="166"/>
                  </a:lnTo>
                  <a:lnTo>
                    <a:pt x="132" y="189"/>
                  </a:lnTo>
                  <a:lnTo>
                    <a:pt x="123" y="215"/>
                  </a:lnTo>
                  <a:lnTo>
                    <a:pt x="120" y="242"/>
                  </a:lnTo>
                  <a:lnTo>
                    <a:pt x="123" y="270"/>
                  </a:lnTo>
                  <a:lnTo>
                    <a:pt x="132" y="295"/>
                  </a:lnTo>
                  <a:lnTo>
                    <a:pt x="146" y="318"/>
                  </a:lnTo>
                  <a:lnTo>
                    <a:pt x="165" y="337"/>
                  </a:lnTo>
                  <a:lnTo>
                    <a:pt x="187" y="352"/>
                  </a:lnTo>
                  <a:lnTo>
                    <a:pt x="213" y="360"/>
                  </a:lnTo>
                  <a:lnTo>
                    <a:pt x="240" y="364"/>
                  </a:lnTo>
                  <a:lnTo>
                    <a:pt x="268" y="360"/>
                  </a:lnTo>
                  <a:lnTo>
                    <a:pt x="293" y="352"/>
                  </a:lnTo>
                  <a:lnTo>
                    <a:pt x="316" y="337"/>
                  </a:lnTo>
                  <a:lnTo>
                    <a:pt x="335" y="318"/>
                  </a:lnTo>
                  <a:lnTo>
                    <a:pt x="348" y="295"/>
                  </a:lnTo>
                  <a:lnTo>
                    <a:pt x="358" y="270"/>
                  </a:lnTo>
                  <a:lnTo>
                    <a:pt x="361" y="242"/>
                  </a:lnTo>
                  <a:lnTo>
                    <a:pt x="358" y="215"/>
                  </a:lnTo>
                  <a:lnTo>
                    <a:pt x="348" y="189"/>
                  </a:lnTo>
                  <a:lnTo>
                    <a:pt x="335" y="166"/>
                  </a:lnTo>
                  <a:lnTo>
                    <a:pt x="316" y="147"/>
                  </a:lnTo>
                  <a:lnTo>
                    <a:pt x="293" y="133"/>
                  </a:lnTo>
                  <a:lnTo>
                    <a:pt x="268" y="124"/>
                  </a:lnTo>
                  <a:lnTo>
                    <a:pt x="240" y="121"/>
                  </a:lnTo>
                  <a:close/>
                  <a:moveTo>
                    <a:pt x="240" y="0"/>
                  </a:moveTo>
                  <a:lnTo>
                    <a:pt x="279" y="3"/>
                  </a:lnTo>
                  <a:lnTo>
                    <a:pt x="316" y="12"/>
                  </a:lnTo>
                  <a:lnTo>
                    <a:pt x="351" y="27"/>
                  </a:lnTo>
                  <a:lnTo>
                    <a:pt x="383" y="47"/>
                  </a:lnTo>
                  <a:lnTo>
                    <a:pt x="410" y="71"/>
                  </a:lnTo>
                  <a:lnTo>
                    <a:pt x="434" y="99"/>
                  </a:lnTo>
                  <a:lnTo>
                    <a:pt x="454" y="131"/>
                  </a:lnTo>
                  <a:lnTo>
                    <a:pt x="469" y="166"/>
                  </a:lnTo>
                  <a:lnTo>
                    <a:pt x="478" y="203"/>
                  </a:lnTo>
                  <a:lnTo>
                    <a:pt x="481" y="242"/>
                  </a:lnTo>
                  <a:lnTo>
                    <a:pt x="478" y="279"/>
                  </a:lnTo>
                  <a:lnTo>
                    <a:pt x="470" y="314"/>
                  </a:lnTo>
                  <a:lnTo>
                    <a:pt x="457" y="347"/>
                  </a:lnTo>
                  <a:lnTo>
                    <a:pt x="440" y="378"/>
                  </a:lnTo>
                  <a:lnTo>
                    <a:pt x="419" y="404"/>
                  </a:lnTo>
                  <a:lnTo>
                    <a:pt x="394" y="429"/>
                  </a:lnTo>
                  <a:lnTo>
                    <a:pt x="365" y="449"/>
                  </a:lnTo>
                  <a:lnTo>
                    <a:pt x="333" y="465"/>
                  </a:lnTo>
                  <a:lnTo>
                    <a:pt x="301" y="476"/>
                  </a:lnTo>
                  <a:lnTo>
                    <a:pt x="301" y="546"/>
                  </a:lnTo>
                  <a:lnTo>
                    <a:pt x="297" y="564"/>
                  </a:lnTo>
                  <a:lnTo>
                    <a:pt x="289" y="581"/>
                  </a:lnTo>
                  <a:lnTo>
                    <a:pt x="275" y="594"/>
                  </a:lnTo>
                  <a:lnTo>
                    <a:pt x="259" y="603"/>
                  </a:lnTo>
                  <a:lnTo>
                    <a:pt x="240" y="606"/>
                  </a:lnTo>
                  <a:lnTo>
                    <a:pt x="221" y="603"/>
                  </a:lnTo>
                  <a:lnTo>
                    <a:pt x="204" y="594"/>
                  </a:lnTo>
                  <a:lnTo>
                    <a:pt x="191" y="581"/>
                  </a:lnTo>
                  <a:lnTo>
                    <a:pt x="184" y="564"/>
                  </a:lnTo>
                  <a:lnTo>
                    <a:pt x="180" y="546"/>
                  </a:lnTo>
                  <a:lnTo>
                    <a:pt x="180" y="476"/>
                  </a:lnTo>
                  <a:lnTo>
                    <a:pt x="146" y="465"/>
                  </a:lnTo>
                  <a:lnTo>
                    <a:pt x="116" y="449"/>
                  </a:lnTo>
                  <a:lnTo>
                    <a:pt x="87" y="429"/>
                  </a:lnTo>
                  <a:lnTo>
                    <a:pt x="62" y="404"/>
                  </a:lnTo>
                  <a:lnTo>
                    <a:pt x="41" y="378"/>
                  </a:lnTo>
                  <a:lnTo>
                    <a:pt x="24" y="347"/>
                  </a:lnTo>
                  <a:lnTo>
                    <a:pt x="11" y="314"/>
                  </a:lnTo>
                  <a:lnTo>
                    <a:pt x="2" y="279"/>
                  </a:lnTo>
                  <a:lnTo>
                    <a:pt x="0" y="242"/>
                  </a:lnTo>
                  <a:lnTo>
                    <a:pt x="3" y="203"/>
                  </a:lnTo>
                  <a:lnTo>
                    <a:pt x="12" y="166"/>
                  </a:lnTo>
                  <a:lnTo>
                    <a:pt x="26" y="131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8" y="47"/>
                  </a:lnTo>
                  <a:lnTo>
                    <a:pt x="130" y="27"/>
                  </a:lnTo>
                  <a:lnTo>
                    <a:pt x="164" y="12"/>
                  </a:lnTo>
                  <a:lnTo>
                    <a:pt x="201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4" name="Group 1093"/>
          <p:cNvGrpSpPr/>
          <p:nvPr/>
        </p:nvGrpSpPr>
        <p:grpSpPr>
          <a:xfrm>
            <a:off x="3469270" y="1905000"/>
            <a:ext cx="566738" cy="577850"/>
            <a:chOff x="3502025" y="1905000"/>
            <a:chExt cx="566738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4" name="Freeform 568"/>
            <p:cNvSpPr>
              <a:spLocks/>
            </p:cNvSpPr>
            <p:nvPr/>
          </p:nvSpPr>
          <p:spPr bwMode="auto">
            <a:xfrm>
              <a:off x="3598863" y="2116138"/>
              <a:ext cx="260350" cy="20638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0 h 121"/>
                <a:gd name="T14" fmla="*/ 1643 w 1647"/>
                <a:gd name="T15" fmla="*/ 79 h 121"/>
                <a:gd name="T16" fmla="*/ 1635 w 1647"/>
                <a:gd name="T17" fmla="*/ 96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6 h 121"/>
                <a:gd name="T32" fmla="*/ 4 w 1647"/>
                <a:gd name="T33" fmla="*/ 79 h 121"/>
                <a:gd name="T34" fmla="*/ 0 w 1647"/>
                <a:gd name="T35" fmla="*/ 60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0"/>
                  </a:lnTo>
                  <a:lnTo>
                    <a:pt x="1643" y="79"/>
                  </a:lnTo>
                  <a:lnTo>
                    <a:pt x="1635" y="96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569"/>
            <p:cNvSpPr>
              <a:spLocks/>
            </p:cNvSpPr>
            <p:nvPr/>
          </p:nvSpPr>
          <p:spPr bwMode="auto">
            <a:xfrm>
              <a:off x="3598863" y="2039938"/>
              <a:ext cx="115888" cy="19050"/>
            </a:xfrm>
            <a:custGeom>
              <a:avLst/>
              <a:gdLst>
                <a:gd name="T0" fmla="*/ 61 w 733"/>
                <a:gd name="T1" fmla="*/ 0 h 122"/>
                <a:gd name="T2" fmla="*/ 671 w 733"/>
                <a:gd name="T3" fmla="*/ 0 h 122"/>
                <a:gd name="T4" fmla="*/ 691 w 733"/>
                <a:gd name="T5" fmla="*/ 4 h 122"/>
                <a:gd name="T6" fmla="*/ 707 w 733"/>
                <a:gd name="T7" fmla="*/ 12 h 122"/>
                <a:gd name="T8" fmla="*/ 721 w 733"/>
                <a:gd name="T9" fmla="*/ 26 h 122"/>
                <a:gd name="T10" fmla="*/ 729 w 733"/>
                <a:gd name="T11" fmla="*/ 42 h 122"/>
                <a:gd name="T12" fmla="*/ 733 w 733"/>
                <a:gd name="T13" fmla="*/ 61 h 122"/>
                <a:gd name="T14" fmla="*/ 729 w 733"/>
                <a:gd name="T15" fmla="*/ 80 h 122"/>
                <a:gd name="T16" fmla="*/ 721 w 733"/>
                <a:gd name="T17" fmla="*/ 96 h 122"/>
                <a:gd name="T18" fmla="*/ 707 w 733"/>
                <a:gd name="T19" fmla="*/ 110 h 122"/>
                <a:gd name="T20" fmla="*/ 691 w 733"/>
                <a:gd name="T21" fmla="*/ 118 h 122"/>
                <a:gd name="T22" fmla="*/ 671 w 733"/>
                <a:gd name="T23" fmla="*/ 122 h 122"/>
                <a:gd name="T24" fmla="*/ 61 w 733"/>
                <a:gd name="T25" fmla="*/ 122 h 122"/>
                <a:gd name="T26" fmla="*/ 42 w 733"/>
                <a:gd name="T27" fmla="*/ 118 h 122"/>
                <a:gd name="T28" fmla="*/ 26 w 733"/>
                <a:gd name="T29" fmla="*/ 110 h 122"/>
                <a:gd name="T30" fmla="*/ 12 w 733"/>
                <a:gd name="T31" fmla="*/ 96 h 122"/>
                <a:gd name="T32" fmla="*/ 4 w 733"/>
                <a:gd name="T33" fmla="*/ 80 h 122"/>
                <a:gd name="T34" fmla="*/ 0 w 733"/>
                <a:gd name="T35" fmla="*/ 61 h 122"/>
                <a:gd name="T36" fmla="*/ 4 w 733"/>
                <a:gd name="T37" fmla="*/ 42 h 122"/>
                <a:gd name="T38" fmla="*/ 12 w 733"/>
                <a:gd name="T39" fmla="*/ 26 h 122"/>
                <a:gd name="T40" fmla="*/ 26 w 733"/>
                <a:gd name="T41" fmla="*/ 12 h 122"/>
                <a:gd name="T42" fmla="*/ 42 w 733"/>
                <a:gd name="T43" fmla="*/ 4 h 122"/>
                <a:gd name="T44" fmla="*/ 61 w 73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3" h="122">
                  <a:moveTo>
                    <a:pt x="61" y="0"/>
                  </a:moveTo>
                  <a:lnTo>
                    <a:pt x="671" y="0"/>
                  </a:lnTo>
                  <a:lnTo>
                    <a:pt x="691" y="4"/>
                  </a:lnTo>
                  <a:lnTo>
                    <a:pt x="707" y="12"/>
                  </a:lnTo>
                  <a:lnTo>
                    <a:pt x="721" y="26"/>
                  </a:lnTo>
                  <a:lnTo>
                    <a:pt x="729" y="42"/>
                  </a:lnTo>
                  <a:lnTo>
                    <a:pt x="733" y="61"/>
                  </a:lnTo>
                  <a:lnTo>
                    <a:pt x="729" y="80"/>
                  </a:lnTo>
                  <a:lnTo>
                    <a:pt x="721" y="96"/>
                  </a:lnTo>
                  <a:lnTo>
                    <a:pt x="707" y="110"/>
                  </a:lnTo>
                  <a:lnTo>
                    <a:pt x="691" y="118"/>
                  </a:lnTo>
                  <a:lnTo>
                    <a:pt x="671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570"/>
            <p:cNvSpPr>
              <a:spLocks/>
            </p:cNvSpPr>
            <p:nvPr/>
          </p:nvSpPr>
          <p:spPr bwMode="auto">
            <a:xfrm>
              <a:off x="3598863" y="2193925"/>
              <a:ext cx="260350" cy="19050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1 h 121"/>
                <a:gd name="T14" fmla="*/ 1643 w 1647"/>
                <a:gd name="T15" fmla="*/ 79 h 121"/>
                <a:gd name="T16" fmla="*/ 1635 w 1647"/>
                <a:gd name="T17" fmla="*/ 97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7 h 121"/>
                <a:gd name="T32" fmla="*/ 4 w 1647"/>
                <a:gd name="T33" fmla="*/ 79 h 121"/>
                <a:gd name="T34" fmla="*/ 0 w 1647"/>
                <a:gd name="T35" fmla="*/ 61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1"/>
                  </a:lnTo>
                  <a:lnTo>
                    <a:pt x="1643" y="79"/>
                  </a:lnTo>
                  <a:lnTo>
                    <a:pt x="1635" y="97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7"/>
                  </a:lnTo>
                  <a:lnTo>
                    <a:pt x="4" y="79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571"/>
            <p:cNvSpPr>
              <a:spLocks/>
            </p:cNvSpPr>
            <p:nvPr/>
          </p:nvSpPr>
          <p:spPr bwMode="auto">
            <a:xfrm>
              <a:off x="3598863" y="2271713"/>
              <a:ext cx="184150" cy="19050"/>
            </a:xfrm>
            <a:custGeom>
              <a:avLst/>
              <a:gdLst>
                <a:gd name="T0" fmla="*/ 61 w 1158"/>
                <a:gd name="T1" fmla="*/ 0 h 122"/>
                <a:gd name="T2" fmla="*/ 1097 w 1158"/>
                <a:gd name="T3" fmla="*/ 0 h 122"/>
                <a:gd name="T4" fmla="*/ 1117 w 1158"/>
                <a:gd name="T5" fmla="*/ 4 h 122"/>
                <a:gd name="T6" fmla="*/ 1134 w 1158"/>
                <a:gd name="T7" fmla="*/ 12 h 122"/>
                <a:gd name="T8" fmla="*/ 1147 w 1158"/>
                <a:gd name="T9" fmla="*/ 25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6 h 122"/>
                <a:gd name="T18" fmla="*/ 1134 w 1158"/>
                <a:gd name="T19" fmla="*/ 110 h 122"/>
                <a:gd name="T20" fmla="*/ 1117 w 1158"/>
                <a:gd name="T21" fmla="*/ 118 h 122"/>
                <a:gd name="T22" fmla="*/ 1097 w 1158"/>
                <a:gd name="T23" fmla="*/ 122 h 122"/>
                <a:gd name="T24" fmla="*/ 61 w 1158"/>
                <a:gd name="T25" fmla="*/ 122 h 122"/>
                <a:gd name="T26" fmla="*/ 42 w 1158"/>
                <a:gd name="T27" fmla="*/ 118 h 122"/>
                <a:gd name="T28" fmla="*/ 26 w 1158"/>
                <a:gd name="T29" fmla="*/ 110 h 122"/>
                <a:gd name="T30" fmla="*/ 12 w 1158"/>
                <a:gd name="T31" fmla="*/ 96 h 122"/>
                <a:gd name="T32" fmla="*/ 4 w 1158"/>
                <a:gd name="T33" fmla="*/ 80 h 122"/>
                <a:gd name="T34" fmla="*/ 0 w 1158"/>
                <a:gd name="T35" fmla="*/ 61 h 122"/>
                <a:gd name="T36" fmla="*/ 4 w 1158"/>
                <a:gd name="T37" fmla="*/ 42 h 122"/>
                <a:gd name="T38" fmla="*/ 12 w 1158"/>
                <a:gd name="T39" fmla="*/ 25 h 122"/>
                <a:gd name="T40" fmla="*/ 26 w 1158"/>
                <a:gd name="T41" fmla="*/ 12 h 122"/>
                <a:gd name="T42" fmla="*/ 42 w 1158"/>
                <a:gd name="T43" fmla="*/ 4 h 122"/>
                <a:gd name="T44" fmla="*/ 61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61" y="0"/>
                  </a:moveTo>
                  <a:lnTo>
                    <a:pt x="1097" y="0"/>
                  </a:lnTo>
                  <a:lnTo>
                    <a:pt x="1117" y="4"/>
                  </a:lnTo>
                  <a:lnTo>
                    <a:pt x="1134" y="12"/>
                  </a:lnTo>
                  <a:lnTo>
                    <a:pt x="1147" y="25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6"/>
                  </a:lnTo>
                  <a:lnTo>
                    <a:pt x="1134" y="110"/>
                  </a:lnTo>
                  <a:lnTo>
                    <a:pt x="1117" y="118"/>
                  </a:lnTo>
                  <a:lnTo>
                    <a:pt x="1097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572"/>
            <p:cNvSpPr>
              <a:spLocks/>
            </p:cNvSpPr>
            <p:nvPr/>
          </p:nvSpPr>
          <p:spPr bwMode="auto">
            <a:xfrm>
              <a:off x="3598863" y="2347913"/>
              <a:ext cx="153988" cy="19050"/>
            </a:xfrm>
            <a:custGeom>
              <a:avLst/>
              <a:gdLst>
                <a:gd name="T0" fmla="*/ 61 w 975"/>
                <a:gd name="T1" fmla="*/ 0 h 121"/>
                <a:gd name="T2" fmla="*/ 914 w 975"/>
                <a:gd name="T3" fmla="*/ 0 h 121"/>
                <a:gd name="T4" fmla="*/ 934 w 975"/>
                <a:gd name="T5" fmla="*/ 3 h 121"/>
                <a:gd name="T6" fmla="*/ 951 w 975"/>
                <a:gd name="T7" fmla="*/ 12 h 121"/>
                <a:gd name="T8" fmla="*/ 964 w 975"/>
                <a:gd name="T9" fmla="*/ 25 h 121"/>
                <a:gd name="T10" fmla="*/ 973 w 975"/>
                <a:gd name="T11" fmla="*/ 42 h 121"/>
                <a:gd name="T12" fmla="*/ 975 w 975"/>
                <a:gd name="T13" fmla="*/ 60 h 121"/>
                <a:gd name="T14" fmla="*/ 973 w 975"/>
                <a:gd name="T15" fmla="*/ 79 h 121"/>
                <a:gd name="T16" fmla="*/ 964 w 975"/>
                <a:gd name="T17" fmla="*/ 96 h 121"/>
                <a:gd name="T18" fmla="*/ 951 w 975"/>
                <a:gd name="T19" fmla="*/ 109 h 121"/>
                <a:gd name="T20" fmla="*/ 934 w 975"/>
                <a:gd name="T21" fmla="*/ 118 h 121"/>
                <a:gd name="T22" fmla="*/ 914 w 975"/>
                <a:gd name="T23" fmla="*/ 121 h 121"/>
                <a:gd name="T24" fmla="*/ 61 w 975"/>
                <a:gd name="T25" fmla="*/ 121 h 121"/>
                <a:gd name="T26" fmla="*/ 42 w 975"/>
                <a:gd name="T27" fmla="*/ 118 h 121"/>
                <a:gd name="T28" fmla="*/ 26 w 975"/>
                <a:gd name="T29" fmla="*/ 109 h 121"/>
                <a:gd name="T30" fmla="*/ 12 w 975"/>
                <a:gd name="T31" fmla="*/ 96 h 121"/>
                <a:gd name="T32" fmla="*/ 4 w 975"/>
                <a:gd name="T33" fmla="*/ 79 h 121"/>
                <a:gd name="T34" fmla="*/ 0 w 975"/>
                <a:gd name="T35" fmla="*/ 60 h 121"/>
                <a:gd name="T36" fmla="*/ 4 w 975"/>
                <a:gd name="T37" fmla="*/ 42 h 121"/>
                <a:gd name="T38" fmla="*/ 12 w 975"/>
                <a:gd name="T39" fmla="*/ 25 h 121"/>
                <a:gd name="T40" fmla="*/ 26 w 975"/>
                <a:gd name="T41" fmla="*/ 12 h 121"/>
                <a:gd name="T42" fmla="*/ 42 w 975"/>
                <a:gd name="T43" fmla="*/ 3 h 121"/>
                <a:gd name="T44" fmla="*/ 61 w 97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5" h="121">
                  <a:moveTo>
                    <a:pt x="61" y="0"/>
                  </a:moveTo>
                  <a:lnTo>
                    <a:pt x="914" y="0"/>
                  </a:lnTo>
                  <a:lnTo>
                    <a:pt x="934" y="3"/>
                  </a:lnTo>
                  <a:lnTo>
                    <a:pt x="951" y="12"/>
                  </a:lnTo>
                  <a:lnTo>
                    <a:pt x="964" y="25"/>
                  </a:lnTo>
                  <a:lnTo>
                    <a:pt x="973" y="42"/>
                  </a:lnTo>
                  <a:lnTo>
                    <a:pt x="975" y="60"/>
                  </a:lnTo>
                  <a:lnTo>
                    <a:pt x="973" y="79"/>
                  </a:lnTo>
                  <a:lnTo>
                    <a:pt x="964" y="96"/>
                  </a:lnTo>
                  <a:lnTo>
                    <a:pt x="951" y="109"/>
                  </a:lnTo>
                  <a:lnTo>
                    <a:pt x="934" y="118"/>
                  </a:lnTo>
                  <a:lnTo>
                    <a:pt x="914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573"/>
            <p:cNvSpPr>
              <a:spLocks noEditPoints="1"/>
            </p:cNvSpPr>
            <p:nvPr/>
          </p:nvSpPr>
          <p:spPr bwMode="auto">
            <a:xfrm>
              <a:off x="3502025" y="1905000"/>
              <a:ext cx="454025" cy="577850"/>
            </a:xfrm>
            <a:custGeom>
              <a:avLst/>
              <a:gdLst>
                <a:gd name="T0" fmla="*/ 2011 w 2865"/>
                <a:gd name="T1" fmla="*/ 207 h 3640"/>
                <a:gd name="T2" fmla="*/ 2011 w 2865"/>
                <a:gd name="T3" fmla="*/ 849 h 3640"/>
                <a:gd name="T4" fmla="*/ 2656 w 2865"/>
                <a:gd name="T5" fmla="*/ 849 h 3640"/>
                <a:gd name="T6" fmla="*/ 2011 w 2865"/>
                <a:gd name="T7" fmla="*/ 207 h 3640"/>
                <a:gd name="T8" fmla="*/ 0 w 2865"/>
                <a:gd name="T9" fmla="*/ 0 h 3640"/>
                <a:gd name="T10" fmla="*/ 1975 w 2865"/>
                <a:gd name="T11" fmla="*/ 0 h 3640"/>
                <a:gd name="T12" fmla="*/ 2865 w 2865"/>
                <a:gd name="T13" fmla="*/ 885 h 3640"/>
                <a:gd name="T14" fmla="*/ 2865 w 2865"/>
                <a:gd name="T15" fmla="*/ 2063 h 3640"/>
                <a:gd name="T16" fmla="*/ 2742 w 2865"/>
                <a:gd name="T17" fmla="*/ 2063 h 3640"/>
                <a:gd name="T18" fmla="*/ 2742 w 2865"/>
                <a:gd name="T19" fmla="*/ 971 h 3640"/>
                <a:gd name="T20" fmla="*/ 1889 w 2865"/>
                <a:gd name="T21" fmla="*/ 971 h 3640"/>
                <a:gd name="T22" fmla="*/ 1889 w 2865"/>
                <a:gd name="T23" fmla="*/ 121 h 3640"/>
                <a:gd name="T24" fmla="*/ 123 w 2865"/>
                <a:gd name="T25" fmla="*/ 121 h 3640"/>
                <a:gd name="T26" fmla="*/ 123 w 2865"/>
                <a:gd name="T27" fmla="*/ 3519 h 3640"/>
                <a:gd name="T28" fmla="*/ 1767 w 2865"/>
                <a:gd name="T29" fmla="*/ 3519 h 3640"/>
                <a:gd name="T30" fmla="*/ 1767 w 2865"/>
                <a:gd name="T31" fmla="*/ 3640 h 3640"/>
                <a:gd name="T32" fmla="*/ 0 w 2865"/>
                <a:gd name="T33" fmla="*/ 3640 h 3640"/>
                <a:gd name="T34" fmla="*/ 0 w 2865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3640">
                  <a:moveTo>
                    <a:pt x="2011" y="207"/>
                  </a:moveTo>
                  <a:lnTo>
                    <a:pt x="2011" y="849"/>
                  </a:lnTo>
                  <a:lnTo>
                    <a:pt x="2656" y="849"/>
                  </a:lnTo>
                  <a:lnTo>
                    <a:pt x="2011" y="207"/>
                  </a:lnTo>
                  <a:close/>
                  <a:moveTo>
                    <a:pt x="0" y="0"/>
                  </a:moveTo>
                  <a:lnTo>
                    <a:pt x="1975" y="0"/>
                  </a:lnTo>
                  <a:lnTo>
                    <a:pt x="2865" y="885"/>
                  </a:lnTo>
                  <a:lnTo>
                    <a:pt x="2865" y="2063"/>
                  </a:lnTo>
                  <a:lnTo>
                    <a:pt x="2742" y="2063"/>
                  </a:lnTo>
                  <a:lnTo>
                    <a:pt x="2742" y="971"/>
                  </a:lnTo>
                  <a:lnTo>
                    <a:pt x="1889" y="971"/>
                  </a:lnTo>
                  <a:lnTo>
                    <a:pt x="1889" y="121"/>
                  </a:lnTo>
                  <a:lnTo>
                    <a:pt x="123" y="121"/>
                  </a:lnTo>
                  <a:lnTo>
                    <a:pt x="123" y="3519"/>
                  </a:lnTo>
                  <a:lnTo>
                    <a:pt x="1767" y="3519"/>
                  </a:lnTo>
                  <a:lnTo>
                    <a:pt x="1767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574"/>
            <p:cNvSpPr>
              <a:spLocks noEditPoints="1"/>
            </p:cNvSpPr>
            <p:nvPr/>
          </p:nvSpPr>
          <p:spPr bwMode="auto">
            <a:xfrm>
              <a:off x="3814763" y="2227263"/>
              <a:ext cx="254000" cy="252413"/>
            </a:xfrm>
            <a:custGeom>
              <a:avLst/>
              <a:gdLst>
                <a:gd name="T0" fmla="*/ 190 w 1600"/>
                <a:gd name="T1" fmla="*/ 1401 h 1591"/>
                <a:gd name="T2" fmla="*/ 264 w 1600"/>
                <a:gd name="T3" fmla="*/ 1132 h 1591"/>
                <a:gd name="T4" fmla="*/ 319 w 1600"/>
                <a:gd name="T5" fmla="*/ 1016 h 1591"/>
                <a:gd name="T6" fmla="*/ 1202 w 1600"/>
                <a:gd name="T7" fmla="*/ 652 h 1591"/>
                <a:gd name="T8" fmla="*/ 1244 w 1600"/>
                <a:gd name="T9" fmla="*/ 119 h 1591"/>
                <a:gd name="T10" fmla="*/ 1214 w 1600"/>
                <a:gd name="T11" fmla="*/ 127 h 1591"/>
                <a:gd name="T12" fmla="*/ 1029 w 1600"/>
                <a:gd name="T13" fmla="*/ 309 h 1591"/>
                <a:gd name="T14" fmla="*/ 1461 w 1600"/>
                <a:gd name="T15" fmla="*/ 393 h 1591"/>
                <a:gd name="T16" fmla="*/ 1476 w 1600"/>
                <a:gd name="T17" fmla="*/ 367 h 1591"/>
                <a:gd name="T18" fmla="*/ 1476 w 1600"/>
                <a:gd name="T19" fmla="*/ 336 h 1591"/>
                <a:gd name="T20" fmla="*/ 1461 w 1600"/>
                <a:gd name="T21" fmla="*/ 310 h 1591"/>
                <a:gd name="T22" fmla="*/ 1274 w 1600"/>
                <a:gd name="T23" fmla="*/ 127 h 1591"/>
                <a:gd name="T24" fmla="*/ 1244 w 1600"/>
                <a:gd name="T25" fmla="*/ 119 h 1591"/>
                <a:gd name="T26" fmla="*/ 1273 w 1600"/>
                <a:gd name="T27" fmla="*/ 1 h 1591"/>
                <a:gd name="T28" fmla="*/ 1326 w 1600"/>
                <a:gd name="T29" fmla="*/ 17 h 1591"/>
                <a:gd name="T30" fmla="*/ 1374 w 1600"/>
                <a:gd name="T31" fmla="*/ 50 h 1591"/>
                <a:gd name="T32" fmla="*/ 1565 w 1600"/>
                <a:gd name="T33" fmla="*/ 246 h 1591"/>
                <a:gd name="T34" fmla="*/ 1591 w 1600"/>
                <a:gd name="T35" fmla="*/ 295 h 1591"/>
                <a:gd name="T36" fmla="*/ 1600 w 1600"/>
                <a:gd name="T37" fmla="*/ 352 h 1591"/>
                <a:gd name="T38" fmla="*/ 1591 w 1600"/>
                <a:gd name="T39" fmla="*/ 408 h 1591"/>
                <a:gd name="T40" fmla="*/ 1565 w 1600"/>
                <a:gd name="T41" fmla="*/ 457 h 1591"/>
                <a:gd name="T42" fmla="*/ 609 w 1600"/>
                <a:gd name="T43" fmla="*/ 1413 h 1591"/>
                <a:gd name="T44" fmla="*/ 103 w 1600"/>
                <a:gd name="T45" fmla="*/ 1574 h 1591"/>
                <a:gd name="T46" fmla="*/ 75 w 1600"/>
                <a:gd name="T47" fmla="*/ 1589 h 1591"/>
                <a:gd name="T48" fmla="*/ 45 w 1600"/>
                <a:gd name="T49" fmla="*/ 1589 h 1591"/>
                <a:gd name="T50" fmla="*/ 18 w 1600"/>
                <a:gd name="T51" fmla="*/ 1574 h 1591"/>
                <a:gd name="T52" fmla="*/ 16 w 1600"/>
                <a:gd name="T53" fmla="*/ 1573 h 1591"/>
                <a:gd name="T54" fmla="*/ 1 w 1600"/>
                <a:gd name="T55" fmla="*/ 1545 h 1591"/>
                <a:gd name="T56" fmla="*/ 1 w 1600"/>
                <a:gd name="T57" fmla="*/ 1515 h 1591"/>
                <a:gd name="T58" fmla="*/ 18 w 1600"/>
                <a:gd name="T59" fmla="*/ 1488 h 1591"/>
                <a:gd name="T60" fmla="*/ 178 w 1600"/>
                <a:gd name="T61" fmla="*/ 985 h 1591"/>
                <a:gd name="T62" fmla="*/ 1138 w 1600"/>
                <a:gd name="T63" fmla="*/ 32 h 1591"/>
                <a:gd name="T64" fmla="*/ 1189 w 1600"/>
                <a:gd name="T65" fmla="*/ 7 h 1591"/>
                <a:gd name="T66" fmla="*/ 1244 w 1600"/>
                <a:gd name="T67" fmla="*/ 0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0" h="1591">
                  <a:moveTo>
                    <a:pt x="264" y="1132"/>
                  </a:moveTo>
                  <a:lnTo>
                    <a:pt x="190" y="1401"/>
                  </a:lnTo>
                  <a:lnTo>
                    <a:pt x="460" y="1328"/>
                  </a:lnTo>
                  <a:lnTo>
                    <a:pt x="264" y="1132"/>
                  </a:lnTo>
                  <a:close/>
                  <a:moveTo>
                    <a:pt x="943" y="395"/>
                  </a:moveTo>
                  <a:lnTo>
                    <a:pt x="319" y="1016"/>
                  </a:lnTo>
                  <a:lnTo>
                    <a:pt x="577" y="1273"/>
                  </a:lnTo>
                  <a:lnTo>
                    <a:pt x="1202" y="652"/>
                  </a:lnTo>
                  <a:lnTo>
                    <a:pt x="943" y="395"/>
                  </a:lnTo>
                  <a:close/>
                  <a:moveTo>
                    <a:pt x="1244" y="119"/>
                  </a:moveTo>
                  <a:lnTo>
                    <a:pt x="1229" y="121"/>
                  </a:lnTo>
                  <a:lnTo>
                    <a:pt x="1214" y="127"/>
                  </a:lnTo>
                  <a:lnTo>
                    <a:pt x="1202" y="136"/>
                  </a:lnTo>
                  <a:lnTo>
                    <a:pt x="1029" y="309"/>
                  </a:lnTo>
                  <a:lnTo>
                    <a:pt x="1287" y="566"/>
                  </a:lnTo>
                  <a:lnTo>
                    <a:pt x="1461" y="393"/>
                  </a:lnTo>
                  <a:lnTo>
                    <a:pt x="1470" y="381"/>
                  </a:lnTo>
                  <a:lnTo>
                    <a:pt x="1476" y="367"/>
                  </a:lnTo>
                  <a:lnTo>
                    <a:pt x="1478" y="352"/>
                  </a:lnTo>
                  <a:lnTo>
                    <a:pt x="1476" y="336"/>
                  </a:lnTo>
                  <a:lnTo>
                    <a:pt x="1470" y="322"/>
                  </a:lnTo>
                  <a:lnTo>
                    <a:pt x="1461" y="310"/>
                  </a:lnTo>
                  <a:lnTo>
                    <a:pt x="1287" y="136"/>
                  </a:lnTo>
                  <a:lnTo>
                    <a:pt x="1274" y="127"/>
                  </a:lnTo>
                  <a:lnTo>
                    <a:pt x="1260" y="121"/>
                  </a:lnTo>
                  <a:lnTo>
                    <a:pt x="1244" y="119"/>
                  </a:lnTo>
                  <a:close/>
                  <a:moveTo>
                    <a:pt x="1244" y="0"/>
                  </a:moveTo>
                  <a:lnTo>
                    <a:pt x="1273" y="1"/>
                  </a:lnTo>
                  <a:lnTo>
                    <a:pt x="1301" y="7"/>
                  </a:lnTo>
                  <a:lnTo>
                    <a:pt x="1326" y="17"/>
                  </a:lnTo>
                  <a:lnTo>
                    <a:pt x="1352" y="32"/>
                  </a:lnTo>
                  <a:lnTo>
                    <a:pt x="1374" y="50"/>
                  </a:lnTo>
                  <a:lnTo>
                    <a:pt x="1547" y="224"/>
                  </a:lnTo>
                  <a:lnTo>
                    <a:pt x="1565" y="246"/>
                  </a:lnTo>
                  <a:lnTo>
                    <a:pt x="1581" y="269"/>
                  </a:lnTo>
                  <a:lnTo>
                    <a:pt x="1591" y="295"/>
                  </a:lnTo>
                  <a:lnTo>
                    <a:pt x="1598" y="323"/>
                  </a:lnTo>
                  <a:lnTo>
                    <a:pt x="1600" y="352"/>
                  </a:lnTo>
                  <a:lnTo>
                    <a:pt x="1598" y="380"/>
                  </a:lnTo>
                  <a:lnTo>
                    <a:pt x="1591" y="408"/>
                  </a:lnTo>
                  <a:lnTo>
                    <a:pt x="1581" y="433"/>
                  </a:lnTo>
                  <a:lnTo>
                    <a:pt x="1565" y="457"/>
                  </a:lnTo>
                  <a:lnTo>
                    <a:pt x="1547" y="479"/>
                  </a:lnTo>
                  <a:lnTo>
                    <a:pt x="609" y="1413"/>
                  </a:lnTo>
                  <a:lnTo>
                    <a:pt x="135" y="1542"/>
                  </a:lnTo>
                  <a:lnTo>
                    <a:pt x="103" y="1574"/>
                  </a:lnTo>
                  <a:lnTo>
                    <a:pt x="91" y="1584"/>
                  </a:lnTo>
                  <a:lnTo>
                    <a:pt x="75" y="1589"/>
                  </a:lnTo>
                  <a:lnTo>
                    <a:pt x="60" y="1591"/>
                  </a:lnTo>
                  <a:lnTo>
                    <a:pt x="45" y="1589"/>
                  </a:lnTo>
                  <a:lnTo>
                    <a:pt x="31" y="1584"/>
                  </a:lnTo>
                  <a:lnTo>
                    <a:pt x="18" y="1574"/>
                  </a:lnTo>
                  <a:lnTo>
                    <a:pt x="16" y="1574"/>
                  </a:lnTo>
                  <a:lnTo>
                    <a:pt x="16" y="1573"/>
                  </a:lnTo>
                  <a:lnTo>
                    <a:pt x="6" y="1560"/>
                  </a:lnTo>
                  <a:lnTo>
                    <a:pt x="1" y="1545"/>
                  </a:lnTo>
                  <a:lnTo>
                    <a:pt x="0" y="1531"/>
                  </a:lnTo>
                  <a:lnTo>
                    <a:pt x="1" y="1515"/>
                  </a:lnTo>
                  <a:lnTo>
                    <a:pt x="8" y="1501"/>
                  </a:lnTo>
                  <a:lnTo>
                    <a:pt x="18" y="1488"/>
                  </a:lnTo>
                  <a:lnTo>
                    <a:pt x="49" y="1456"/>
                  </a:lnTo>
                  <a:lnTo>
                    <a:pt x="178" y="985"/>
                  </a:lnTo>
                  <a:lnTo>
                    <a:pt x="1116" y="50"/>
                  </a:lnTo>
                  <a:lnTo>
                    <a:pt x="1138" y="32"/>
                  </a:lnTo>
                  <a:lnTo>
                    <a:pt x="1162" y="17"/>
                  </a:lnTo>
                  <a:lnTo>
                    <a:pt x="1189" y="7"/>
                  </a:lnTo>
                  <a:lnTo>
                    <a:pt x="1216" y="1"/>
                  </a:lnTo>
                  <a:lnTo>
                    <a:pt x="1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8" name="Group 1107"/>
          <p:cNvGrpSpPr/>
          <p:nvPr/>
        </p:nvGrpSpPr>
        <p:grpSpPr>
          <a:xfrm>
            <a:off x="4407939" y="1905000"/>
            <a:ext cx="560388" cy="577850"/>
            <a:chOff x="4448175" y="1905000"/>
            <a:chExt cx="560388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9" name="Freeform 579"/>
            <p:cNvSpPr>
              <a:spLocks/>
            </p:cNvSpPr>
            <p:nvPr/>
          </p:nvSpPr>
          <p:spPr bwMode="auto">
            <a:xfrm>
              <a:off x="4545013" y="2116138"/>
              <a:ext cx="260350" cy="20638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0 h 121"/>
                <a:gd name="T14" fmla="*/ 1643 w 1647"/>
                <a:gd name="T15" fmla="*/ 79 h 121"/>
                <a:gd name="T16" fmla="*/ 1635 w 1647"/>
                <a:gd name="T17" fmla="*/ 96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6 h 121"/>
                <a:gd name="T32" fmla="*/ 4 w 1647"/>
                <a:gd name="T33" fmla="*/ 79 h 121"/>
                <a:gd name="T34" fmla="*/ 0 w 1647"/>
                <a:gd name="T35" fmla="*/ 60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0"/>
                  </a:lnTo>
                  <a:lnTo>
                    <a:pt x="1643" y="79"/>
                  </a:lnTo>
                  <a:lnTo>
                    <a:pt x="1635" y="96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580"/>
            <p:cNvSpPr>
              <a:spLocks/>
            </p:cNvSpPr>
            <p:nvPr/>
          </p:nvSpPr>
          <p:spPr bwMode="auto">
            <a:xfrm>
              <a:off x="4545013" y="2039938"/>
              <a:ext cx="115888" cy="19050"/>
            </a:xfrm>
            <a:custGeom>
              <a:avLst/>
              <a:gdLst>
                <a:gd name="T0" fmla="*/ 61 w 733"/>
                <a:gd name="T1" fmla="*/ 0 h 122"/>
                <a:gd name="T2" fmla="*/ 671 w 733"/>
                <a:gd name="T3" fmla="*/ 0 h 122"/>
                <a:gd name="T4" fmla="*/ 691 w 733"/>
                <a:gd name="T5" fmla="*/ 4 h 122"/>
                <a:gd name="T6" fmla="*/ 707 w 733"/>
                <a:gd name="T7" fmla="*/ 12 h 122"/>
                <a:gd name="T8" fmla="*/ 721 w 733"/>
                <a:gd name="T9" fmla="*/ 26 h 122"/>
                <a:gd name="T10" fmla="*/ 729 w 733"/>
                <a:gd name="T11" fmla="*/ 42 h 122"/>
                <a:gd name="T12" fmla="*/ 733 w 733"/>
                <a:gd name="T13" fmla="*/ 61 h 122"/>
                <a:gd name="T14" fmla="*/ 729 w 733"/>
                <a:gd name="T15" fmla="*/ 80 h 122"/>
                <a:gd name="T16" fmla="*/ 721 w 733"/>
                <a:gd name="T17" fmla="*/ 96 h 122"/>
                <a:gd name="T18" fmla="*/ 707 w 733"/>
                <a:gd name="T19" fmla="*/ 110 h 122"/>
                <a:gd name="T20" fmla="*/ 691 w 733"/>
                <a:gd name="T21" fmla="*/ 118 h 122"/>
                <a:gd name="T22" fmla="*/ 671 w 733"/>
                <a:gd name="T23" fmla="*/ 122 h 122"/>
                <a:gd name="T24" fmla="*/ 61 w 733"/>
                <a:gd name="T25" fmla="*/ 122 h 122"/>
                <a:gd name="T26" fmla="*/ 42 w 733"/>
                <a:gd name="T27" fmla="*/ 118 h 122"/>
                <a:gd name="T28" fmla="*/ 26 w 733"/>
                <a:gd name="T29" fmla="*/ 110 h 122"/>
                <a:gd name="T30" fmla="*/ 12 w 733"/>
                <a:gd name="T31" fmla="*/ 96 h 122"/>
                <a:gd name="T32" fmla="*/ 4 w 733"/>
                <a:gd name="T33" fmla="*/ 80 h 122"/>
                <a:gd name="T34" fmla="*/ 0 w 733"/>
                <a:gd name="T35" fmla="*/ 61 h 122"/>
                <a:gd name="T36" fmla="*/ 4 w 733"/>
                <a:gd name="T37" fmla="*/ 42 h 122"/>
                <a:gd name="T38" fmla="*/ 12 w 733"/>
                <a:gd name="T39" fmla="*/ 26 h 122"/>
                <a:gd name="T40" fmla="*/ 26 w 733"/>
                <a:gd name="T41" fmla="*/ 12 h 122"/>
                <a:gd name="T42" fmla="*/ 42 w 733"/>
                <a:gd name="T43" fmla="*/ 4 h 122"/>
                <a:gd name="T44" fmla="*/ 61 w 73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3" h="122">
                  <a:moveTo>
                    <a:pt x="61" y="0"/>
                  </a:moveTo>
                  <a:lnTo>
                    <a:pt x="671" y="0"/>
                  </a:lnTo>
                  <a:lnTo>
                    <a:pt x="691" y="4"/>
                  </a:lnTo>
                  <a:lnTo>
                    <a:pt x="707" y="12"/>
                  </a:lnTo>
                  <a:lnTo>
                    <a:pt x="721" y="26"/>
                  </a:lnTo>
                  <a:lnTo>
                    <a:pt x="729" y="42"/>
                  </a:lnTo>
                  <a:lnTo>
                    <a:pt x="733" y="61"/>
                  </a:lnTo>
                  <a:lnTo>
                    <a:pt x="729" y="80"/>
                  </a:lnTo>
                  <a:lnTo>
                    <a:pt x="721" y="96"/>
                  </a:lnTo>
                  <a:lnTo>
                    <a:pt x="707" y="110"/>
                  </a:lnTo>
                  <a:lnTo>
                    <a:pt x="691" y="118"/>
                  </a:lnTo>
                  <a:lnTo>
                    <a:pt x="671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581"/>
            <p:cNvSpPr>
              <a:spLocks/>
            </p:cNvSpPr>
            <p:nvPr/>
          </p:nvSpPr>
          <p:spPr bwMode="auto">
            <a:xfrm>
              <a:off x="4545013" y="2193925"/>
              <a:ext cx="260350" cy="19050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1 h 121"/>
                <a:gd name="T14" fmla="*/ 1643 w 1647"/>
                <a:gd name="T15" fmla="*/ 79 h 121"/>
                <a:gd name="T16" fmla="*/ 1635 w 1647"/>
                <a:gd name="T17" fmla="*/ 97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7 h 121"/>
                <a:gd name="T32" fmla="*/ 4 w 1647"/>
                <a:gd name="T33" fmla="*/ 79 h 121"/>
                <a:gd name="T34" fmla="*/ 0 w 1647"/>
                <a:gd name="T35" fmla="*/ 61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1"/>
                  </a:lnTo>
                  <a:lnTo>
                    <a:pt x="1643" y="79"/>
                  </a:lnTo>
                  <a:lnTo>
                    <a:pt x="1635" y="97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7"/>
                  </a:lnTo>
                  <a:lnTo>
                    <a:pt x="4" y="79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582"/>
            <p:cNvSpPr>
              <a:spLocks/>
            </p:cNvSpPr>
            <p:nvPr/>
          </p:nvSpPr>
          <p:spPr bwMode="auto">
            <a:xfrm>
              <a:off x="4545013" y="2271713"/>
              <a:ext cx="184150" cy="19050"/>
            </a:xfrm>
            <a:custGeom>
              <a:avLst/>
              <a:gdLst>
                <a:gd name="T0" fmla="*/ 61 w 1158"/>
                <a:gd name="T1" fmla="*/ 0 h 122"/>
                <a:gd name="T2" fmla="*/ 1097 w 1158"/>
                <a:gd name="T3" fmla="*/ 0 h 122"/>
                <a:gd name="T4" fmla="*/ 1117 w 1158"/>
                <a:gd name="T5" fmla="*/ 4 h 122"/>
                <a:gd name="T6" fmla="*/ 1134 w 1158"/>
                <a:gd name="T7" fmla="*/ 12 h 122"/>
                <a:gd name="T8" fmla="*/ 1147 w 1158"/>
                <a:gd name="T9" fmla="*/ 25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6 h 122"/>
                <a:gd name="T18" fmla="*/ 1134 w 1158"/>
                <a:gd name="T19" fmla="*/ 110 h 122"/>
                <a:gd name="T20" fmla="*/ 1117 w 1158"/>
                <a:gd name="T21" fmla="*/ 118 h 122"/>
                <a:gd name="T22" fmla="*/ 1097 w 1158"/>
                <a:gd name="T23" fmla="*/ 122 h 122"/>
                <a:gd name="T24" fmla="*/ 61 w 1158"/>
                <a:gd name="T25" fmla="*/ 122 h 122"/>
                <a:gd name="T26" fmla="*/ 42 w 1158"/>
                <a:gd name="T27" fmla="*/ 118 h 122"/>
                <a:gd name="T28" fmla="*/ 26 w 1158"/>
                <a:gd name="T29" fmla="*/ 110 h 122"/>
                <a:gd name="T30" fmla="*/ 12 w 1158"/>
                <a:gd name="T31" fmla="*/ 96 h 122"/>
                <a:gd name="T32" fmla="*/ 4 w 1158"/>
                <a:gd name="T33" fmla="*/ 80 h 122"/>
                <a:gd name="T34" fmla="*/ 0 w 1158"/>
                <a:gd name="T35" fmla="*/ 61 h 122"/>
                <a:gd name="T36" fmla="*/ 4 w 1158"/>
                <a:gd name="T37" fmla="*/ 42 h 122"/>
                <a:gd name="T38" fmla="*/ 12 w 1158"/>
                <a:gd name="T39" fmla="*/ 25 h 122"/>
                <a:gd name="T40" fmla="*/ 26 w 1158"/>
                <a:gd name="T41" fmla="*/ 12 h 122"/>
                <a:gd name="T42" fmla="*/ 42 w 1158"/>
                <a:gd name="T43" fmla="*/ 4 h 122"/>
                <a:gd name="T44" fmla="*/ 61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61" y="0"/>
                  </a:moveTo>
                  <a:lnTo>
                    <a:pt x="1097" y="0"/>
                  </a:lnTo>
                  <a:lnTo>
                    <a:pt x="1117" y="4"/>
                  </a:lnTo>
                  <a:lnTo>
                    <a:pt x="1134" y="12"/>
                  </a:lnTo>
                  <a:lnTo>
                    <a:pt x="1147" y="25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6"/>
                  </a:lnTo>
                  <a:lnTo>
                    <a:pt x="1134" y="110"/>
                  </a:lnTo>
                  <a:lnTo>
                    <a:pt x="1117" y="118"/>
                  </a:lnTo>
                  <a:lnTo>
                    <a:pt x="1097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583"/>
            <p:cNvSpPr>
              <a:spLocks/>
            </p:cNvSpPr>
            <p:nvPr/>
          </p:nvSpPr>
          <p:spPr bwMode="auto">
            <a:xfrm>
              <a:off x="4545013" y="2347913"/>
              <a:ext cx="153988" cy="19050"/>
            </a:xfrm>
            <a:custGeom>
              <a:avLst/>
              <a:gdLst>
                <a:gd name="T0" fmla="*/ 61 w 975"/>
                <a:gd name="T1" fmla="*/ 0 h 121"/>
                <a:gd name="T2" fmla="*/ 914 w 975"/>
                <a:gd name="T3" fmla="*/ 0 h 121"/>
                <a:gd name="T4" fmla="*/ 934 w 975"/>
                <a:gd name="T5" fmla="*/ 3 h 121"/>
                <a:gd name="T6" fmla="*/ 951 w 975"/>
                <a:gd name="T7" fmla="*/ 12 h 121"/>
                <a:gd name="T8" fmla="*/ 964 w 975"/>
                <a:gd name="T9" fmla="*/ 25 h 121"/>
                <a:gd name="T10" fmla="*/ 973 w 975"/>
                <a:gd name="T11" fmla="*/ 42 h 121"/>
                <a:gd name="T12" fmla="*/ 975 w 975"/>
                <a:gd name="T13" fmla="*/ 60 h 121"/>
                <a:gd name="T14" fmla="*/ 973 w 975"/>
                <a:gd name="T15" fmla="*/ 79 h 121"/>
                <a:gd name="T16" fmla="*/ 964 w 975"/>
                <a:gd name="T17" fmla="*/ 96 h 121"/>
                <a:gd name="T18" fmla="*/ 951 w 975"/>
                <a:gd name="T19" fmla="*/ 109 h 121"/>
                <a:gd name="T20" fmla="*/ 934 w 975"/>
                <a:gd name="T21" fmla="*/ 118 h 121"/>
                <a:gd name="T22" fmla="*/ 914 w 975"/>
                <a:gd name="T23" fmla="*/ 121 h 121"/>
                <a:gd name="T24" fmla="*/ 61 w 975"/>
                <a:gd name="T25" fmla="*/ 121 h 121"/>
                <a:gd name="T26" fmla="*/ 42 w 975"/>
                <a:gd name="T27" fmla="*/ 118 h 121"/>
                <a:gd name="T28" fmla="*/ 26 w 975"/>
                <a:gd name="T29" fmla="*/ 109 h 121"/>
                <a:gd name="T30" fmla="*/ 12 w 975"/>
                <a:gd name="T31" fmla="*/ 96 h 121"/>
                <a:gd name="T32" fmla="*/ 4 w 975"/>
                <a:gd name="T33" fmla="*/ 79 h 121"/>
                <a:gd name="T34" fmla="*/ 0 w 975"/>
                <a:gd name="T35" fmla="*/ 60 h 121"/>
                <a:gd name="T36" fmla="*/ 4 w 975"/>
                <a:gd name="T37" fmla="*/ 42 h 121"/>
                <a:gd name="T38" fmla="*/ 12 w 975"/>
                <a:gd name="T39" fmla="*/ 25 h 121"/>
                <a:gd name="T40" fmla="*/ 26 w 975"/>
                <a:gd name="T41" fmla="*/ 12 h 121"/>
                <a:gd name="T42" fmla="*/ 42 w 975"/>
                <a:gd name="T43" fmla="*/ 3 h 121"/>
                <a:gd name="T44" fmla="*/ 61 w 97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5" h="121">
                  <a:moveTo>
                    <a:pt x="61" y="0"/>
                  </a:moveTo>
                  <a:lnTo>
                    <a:pt x="914" y="0"/>
                  </a:lnTo>
                  <a:lnTo>
                    <a:pt x="934" y="3"/>
                  </a:lnTo>
                  <a:lnTo>
                    <a:pt x="951" y="12"/>
                  </a:lnTo>
                  <a:lnTo>
                    <a:pt x="964" y="25"/>
                  </a:lnTo>
                  <a:lnTo>
                    <a:pt x="973" y="42"/>
                  </a:lnTo>
                  <a:lnTo>
                    <a:pt x="975" y="60"/>
                  </a:lnTo>
                  <a:lnTo>
                    <a:pt x="973" y="79"/>
                  </a:lnTo>
                  <a:lnTo>
                    <a:pt x="964" y="96"/>
                  </a:lnTo>
                  <a:lnTo>
                    <a:pt x="951" y="109"/>
                  </a:lnTo>
                  <a:lnTo>
                    <a:pt x="934" y="118"/>
                  </a:lnTo>
                  <a:lnTo>
                    <a:pt x="914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584"/>
            <p:cNvSpPr>
              <a:spLocks noEditPoints="1"/>
            </p:cNvSpPr>
            <p:nvPr/>
          </p:nvSpPr>
          <p:spPr bwMode="auto">
            <a:xfrm>
              <a:off x="4448175" y="1905000"/>
              <a:ext cx="454025" cy="577850"/>
            </a:xfrm>
            <a:custGeom>
              <a:avLst/>
              <a:gdLst>
                <a:gd name="T0" fmla="*/ 2011 w 2865"/>
                <a:gd name="T1" fmla="*/ 207 h 3640"/>
                <a:gd name="T2" fmla="*/ 2011 w 2865"/>
                <a:gd name="T3" fmla="*/ 849 h 3640"/>
                <a:gd name="T4" fmla="*/ 2656 w 2865"/>
                <a:gd name="T5" fmla="*/ 849 h 3640"/>
                <a:gd name="T6" fmla="*/ 2011 w 2865"/>
                <a:gd name="T7" fmla="*/ 207 h 3640"/>
                <a:gd name="T8" fmla="*/ 0 w 2865"/>
                <a:gd name="T9" fmla="*/ 0 h 3640"/>
                <a:gd name="T10" fmla="*/ 1975 w 2865"/>
                <a:gd name="T11" fmla="*/ 0 h 3640"/>
                <a:gd name="T12" fmla="*/ 2865 w 2865"/>
                <a:gd name="T13" fmla="*/ 885 h 3640"/>
                <a:gd name="T14" fmla="*/ 2865 w 2865"/>
                <a:gd name="T15" fmla="*/ 2002 h 3640"/>
                <a:gd name="T16" fmla="*/ 2742 w 2865"/>
                <a:gd name="T17" fmla="*/ 2002 h 3640"/>
                <a:gd name="T18" fmla="*/ 2742 w 2865"/>
                <a:gd name="T19" fmla="*/ 971 h 3640"/>
                <a:gd name="T20" fmla="*/ 1889 w 2865"/>
                <a:gd name="T21" fmla="*/ 971 h 3640"/>
                <a:gd name="T22" fmla="*/ 1889 w 2865"/>
                <a:gd name="T23" fmla="*/ 121 h 3640"/>
                <a:gd name="T24" fmla="*/ 123 w 2865"/>
                <a:gd name="T25" fmla="*/ 121 h 3640"/>
                <a:gd name="T26" fmla="*/ 123 w 2865"/>
                <a:gd name="T27" fmla="*/ 3519 h 3640"/>
                <a:gd name="T28" fmla="*/ 1889 w 2865"/>
                <a:gd name="T29" fmla="*/ 3519 h 3640"/>
                <a:gd name="T30" fmla="*/ 1889 w 2865"/>
                <a:gd name="T31" fmla="*/ 3640 h 3640"/>
                <a:gd name="T32" fmla="*/ 0 w 2865"/>
                <a:gd name="T33" fmla="*/ 3640 h 3640"/>
                <a:gd name="T34" fmla="*/ 0 w 2865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3640">
                  <a:moveTo>
                    <a:pt x="2011" y="207"/>
                  </a:moveTo>
                  <a:lnTo>
                    <a:pt x="2011" y="849"/>
                  </a:lnTo>
                  <a:lnTo>
                    <a:pt x="2656" y="849"/>
                  </a:lnTo>
                  <a:lnTo>
                    <a:pt x="2011" y="207"/>
                  </a:lnTo>
                  <a:close/>
                  <a:moveTo>
                    <a:pt x="0" y="0"/>
                  </a:moveTo>
                  <a:lnTo>
                    <a:pt x="1975" y="0"/>
                  </a:lnTo>
                  <a:lnTo>
                    <a:pt x="2865" y="885"/>
                  </a:lnTo>
                  <a:lnTo>
                    <a:pt x="2865" y="2002"/>
                  </a:lnTo>
                  <a:lnTo>
                    <a:pt x="2742" y="2002"/>
                  </a:lnTo>
                  <a:lnTo>
                    <a:pt x="2742" y="971"/>
                  </a:lnTo>
                  <a:lnTo>
                    <a:pt x="1889" y="971"/>
                  </a:lnTo>
                  <a:lnTo>
                    <a:pt x="1889" y="121"/>
                  </a:lnTo>
                  <a:lnTo>
                    <a:pt x="123" y="121"/>
                  </a:lnTo>
                  <a:lnTo>
                    <a:pt x="123" y="3519"/>
                  </a:lnTo>
                  <a:lnTo>
                    <a:pt x="1889" y="3519"/>
                  </a:lnTo>
                  <a:lnTo>
                    <a:pt x="1889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585"/>
            <p:cNvSpPr>
              <a:spLocks noEditPoints="1"/>
            </p:cNvSpPr>
            <p:nvPr/>
          </p:nvSpPr>
          <p:spPr bwMode="auto">
            <a:xfrm>
              <a:off x="4776788" y="2251075"/>
              <a:ext cx="231775" cy="231775"/>
            </a:xfrm>
            <a:custGeom>
              <a:avLst/>
              <a:gdLst>
                <a:gd name="T0" fmla="*/ 122 w 1462"/>
                <a:gd name="T1" fmla="*/ 121 h 1456"/>
                <a:gd name="T2" fmla="*/ 122 w 1462"/>
                <a:gd name="T3" fmla="*/ 1335 h 1456"/>
                <a:gd name="T4" fmla="*/ 670 w 1462"/>
                <a:gd name="T5" fmla="*/ 1335 h 1456"/>
                <a:gd name="T6" fmla="*/ 670 w 1462"/>
                <a:gd name="T7" fmla="*/ 571 h 1456"/>
                <a:gd name="T8" fmla="*/ 409 w 1462"/>
                <a:gd name="T9" fmla="*/ 832 h 1456"/>
                <a:gd name="T10" fmla="*/ 322 w 1462"/>
                <a:gd name="T11" fmla="*/ 746 h 1456"/>
                <a:gd name="T12" fmla="*/ 731 w 1462"/>
                <a:gd name="T13" fmla="*/ 339 h 1456"/>
                <a:gd name="T14" fmla="*/ 1140 w 1462"/>
                <a:gd name="T15" fmla="*/ 746 h 1456"/>
                <a:gd name="T16" fmla="*/ 1055 w 1462"/>
                <a:gd name="T17" fmla="*/ 832 h 1456"/>
                <a:gd name="T18" fmla="*/ 793 w 1462"/>
                <a:gd name="T19" fmla="*/ 571 h 1456"/>
                <a:gd name="T20" fmla="*/ 793 w 1462"/>
                <a:gd name="T21" fmla="*/ 1335 h 1456"/>
                <a:gd name="T22" fmla="*/ 1341 w 1462"/>
                <a:gd name="T23" fmla="*/ 1335 h 1456"/>
                <a:gd name="T24" fmla="*/ 1341 w 1462"/>
                <a:gd name="T25" fmla="*/ 121 h 1456"/>
                <a:gd name="T26" fmla="*/ 122 w 1462"/>
                <a:gd name="T27" fmla="*/ 121 h 1456"/>
                <a:gd name="T28" fmla="*/ 0 w 1462"/>
                <a:gd name="T29" fmla="*/ 0 h 1456"/>
                <a:gd name="T30" fmla="*/ 1462 w 1462"/>
                <a:gd name="T31" fmla="*/ 0 h 1456"/>
                <a:gd name="T32" fmla="*/ 1462 w 1462"/>
                <a:gd name="T33" fmla="*/ 1456 h 1456"/>
                <a:gd name="T34" fmla="*/ 0 w 1462"/>
                <a:gd name="T35" fmla="*/ 1456 h 1456"/>
                <a:gd name="T36" fmla="*/ 0 w 1462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2" h="1456">
                  <a:moveTo>
                    <a:pt x="122" y="121"/>
                  </a:moveTo>
                  <a:lnTo>
                    <a:pt x="122" y="1335"/>
                  </a:lnTo>
                  <a:lnTo>
                    <a:pt x="670" y="1335"/>
                  </a:lnTo>
                  <a:lnTo>
                    <a:pt x="670" y="571"/>
                  </a:lnTo>
                  <a:lnTo>
                    <a:pt x="409" y="832"/>
                  </a:lnTo>
                  <a:lnTo>
                    <a:pt x="322" y="746"/>
                  </a:lnTo>
                  <a:lnTo>
                    <a:pt x="731" y="339"/>
                  </a:lnTo>
                  <a:lnTo>
                    <a:pt x="1140" y="746"/>
                  </a:lnTo>
                  <a:lnTo>
                    <a:pt x="1055" y="832"/>
                  </a:lnTo>
                  <a:lnTo>
                    <a:pt x="793" y="571"/>
                  </a:lnTo>
                  <a:lnTo>
                    <a:pt x="793" y="1335"/>
                  </a:lnTo>
                  <a:lnTo>
                    <a:pt x="1341" y="1335"/>
                  </a:lnTo>
                  <a:lnTo>
                    <a:pt x="1341" y="121"/>
                  </a:lnTo>
                  <a:lnTo>
                    <a:pt x="122" y="121"/>
                  </a:lnTo>
                  <a:close/>
                  <a:moveTo>
                    <a:pt x="0" y="0"/>
                  </a:moveTo>
                  <a:lnTo>
                    <a:pt x="1462" y="0"/>
                  </a:lnTo>
                  <a:lnTo>
                    <a:pt x="1462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0" name="Group 1119"/>
          <p:cNvGrpSpPr/>
          <p:nvPr/>
        </p:nvGrpSpPr>
        <p:grpSpPr>
          <a:xfrm>
            <a:off x="5343433" y="1905000"/>
            <a:ext cx="560388" cy="577850"/>
            <a:chOff x="5354638" y="1905000"/>
            <a:chExt cx="560388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2" name="Freeform 590"/>
            <p:cNvSpPr>
              <a:spLocks/>
            </p:cNvSpPr>
            <p:nvPr/>
          </p:nvSpPr>
          <p:spPr bwMode="auto">
            <a:xfrm>
              <a:off x="5451476" y="2116138"/>
              <a:ext cx="260350" cy="20638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0 h 121"/>
                <a:gd name="T14" fmla="*/ 1643 w 1647"/>
                <a:gd name="T15" fmla="*/ 79 h 121"/>
                <a:gd name="T16" fmla="*/ 1635 w 1647"/>
                <a:gd name="T17" fmla="*/ 96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6 h 121"/>
                <a:gd name="T32" fmla="*/ 4 w 1647"/>
                <a:gd name="T33" fmla="*/ 79 h 121"/>
                <a:gd name="T34" fmla="*/ 0 w 1647"/>
                <a:gd name="T35" fmla="*/ 60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0"/>
                  </a:lnTo>
                  <a:lnTo>
                    <a:pt x="1643" y="79"/>
                  </a:lnTo>
                  <a:lnTo>
                    <a:pt x="1635" y="96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591"/>
            <p:cNvSpPr>
              <a:spLocks/>
            </p:cNvSpPr>
            <p:nvPr/>
          </p:nvSpPr>
          <p:spPr bwMode="auto">
            <a:xfrm>
              <a:off x="5451476" y="2039938"/>
              <a:ext cx="115888" cy="19050"/>
            </a:xfrm>
            <a:custGeom>
              <a:avLst/>
              <a:gdLst>
                <a:gd name="T0" fmla="*/ 61 w 733"/>
                <a:gd name="T1" fmla="*/ 0 h 122"/>
                <a:gd name="T2" fmla="*/ 671 w 733"/>
                <a:gd name="T3" fmla="*/ 0 h 122"/>
                <a:gd name="T4" fmla="*/ 691 w 733"/>
                <a:gd name="T5" fmla="*/ 4 h 122"/>
                <a:gd name="T6" fmla="*/ 707 w 733"/>
                <a:gd name="T7" fmla="*/ 12 h 122"/>
                <a:gd name="T8" fmla="*/ 721 w 733"/>
                <a:gd name="T9" fmla="*/ 26 h 122"/>
                <a:gd name="T10" fmla="*/ 729 w 733"/>
                <a:gd name="T11" fmla="*/ 42 h 122"/>
                <a:gd name="T12" fmla="*/ 733 w 733"/>
                <a:gd name="T13" fmla="*/ 61 h 122"/>
                <a:gd name="T14" fmla="*/ 729 w 733"/>
                <a:gd name="T15" fmla="*/ 80 h 122"/>
                <a:gd name="T16" fmla="*/ 721 w 733"/>
                <a:gd name="T17" fmla="*/ 96 h 122"/>
                <a:gd name="T18" fmla="*/ 707 w 733"/>
                <a:gd name="T19" fmla="*/ 110 h 122"/>
                <a:gd name="T20" fmla="*/ 691 w 733"/>
                <a:gd name="T21" fmla="*/ 118 h 122"/>
                <a:gd name="T22" fmla="*/ 671 w 733"/>
                <a:gd name="T23" fmla="*/ 122 h 122"/>
                <a:gd name="T24" fmla="*/ 61 w 733"/>
                <a:gd name="T25" fmla="*/ 122 h 122"/>
                <a:gd name="T26" fmla="*/ 42 w 733"/>
                <a:gd name="T27" fmla="*/ 118 h 122"/>
                <a:gd name="T28" fmla="*/ 26 w 733"/>
                <a:gd name="T29" fmla="*/ 110 h 122"/>
                <a:gd name="T30" fmla="*/ 12 w 733"/>
                <a:gd name="T31" fmla="*/ 96 h 122"/>
                <a:gd name="T32" fmla="*/ 4 w 733"/>
                <a:gd name="T33" fmla="*/ 80 h 122"/>
                <a:gd name="T34" fmla="*/ 0 w 733"/>
                <a:gd name="T35" fmla="*/ 61 h 122"/>
                <a:gd name="T36" fmla="*/ 4 w 733"/>
                <a:gd name="T37" fmla="*/ 42 h 122"/>
                <a:gd name="T38" fmla="*/ 12 w 733"/>
                <a:gd name="T39" fmla="*/ 26 h 122"/>
                <a:gd name="T40" fmla="*/ 26 w 733"/>
                <a:gd name="T41" fmla="*/ 12 h 122"/>
                <a:gd name="T42" fmla="*/ 42 w 733"/>
                <a:gd name="T43" fmla="*/ 4 h 122"/>
                <a:gd name="T44" fmla="*/ 61 w 73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3" h="122">
                  <a:moveTo>
                    <a:pt x="61" y="0"/>
                  </a:moveTo>
                  <a:lnTo>
                    <a:pt x="671" y="0"/>
                  </a:lnTo>
                  <a:lnTo>
                    <a:pt x="691" y="4"/>
                  </a:lnTo>
                  <a:lnTo>
                    <a:pt x="707" y="12"/>
                  </a:lnTo>
                  <a:lnTo>
                    <a:pt x="721" y="26"/>
                  </a:lnTo>
                  <a:lnTo>
                    <a:pt x="729" y="42"/>
                  </a:lnTo>
                  <a:lnTo>
                    <a:pt x="733" y="61"/>
                  </a:lnTo>
                  <a:lnTo>
                    <a:pt x="729" y="80"/>
                  </a:lnTo>
                  <a:lnTo>
                    <a:pt x="721" y="96"/>
                  </a:lnTo>
                  <a:lnTo>
                    <a:pt x="707" y="110"/>
                  </a:lnTo>
                  <a:lnTo>
                    <a:pt x="691" y="118"/>
                  </a:lnTo>
                  <a:lnTo>
                    <a:pt x="671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592"/>
            <p:cNvSpPr>
              <a:spLocks/>
            </p:cNvSpPr>
            <p:nvPr/>
          </p:nvSpPr>
          <p:spPr bwMode="auto">
            <a:xfrm>
              <a:off x="5451476" y="2193925"/>
              <a:ext cx="260350" cy="19050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1 h 121"/>
                <a:gd name="T14" fmla="*/ 1643 w 1647"/>
                <a:gd name="T15" fmla="*/ 79 h 121"/>
                <a:gd name="T16" fmla="*/ 1635 w 1647"/>
                <a:gd name="T17" fmla="*/ 97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7 h 121"/>
                <a:gd name="T32" fmla="*/ 4 w 1647"/>
                <a:gd name="T33" fmla="*/ 79 h 121"/>
                <a:gd name="T34" fmla="*/ 0 w 1647"/>
                <a:gd name="T35" fmla="*/ 61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1"/>
                  </a:lnTo>
                  <a:lnTo>
                    <a:pt x="1643" y="79"/>
                  </a:lnTo>
                  <a:lnTo>
                    <a:pt x="1635" y="97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7"/>
                  </a:lnTo>
                  <a:lnTo>
                    <a:pt x="4" y="79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593"/>
            <p:cNvSpPr>
              <a:spLocks/>
            </p:cNvSpPr>
            <p:nvPr/>
          </p:nvSpPr>
          <p:spPr bwMode="auto">
            <a:xfrm>
              <a:off x="5451476" y="2271713"/>
              <a:ext cx="184150" cy="19050"/>
            </a:xfrm>
            <a:custGeom>
              <a:avLst/>
              <a:gdLst>
                <a:gd name="T0" fmla="*/ 61 w 1158"/>
                <a:gd name="T1" fmla="*/ 0 h 122"/>
                <a:gd name="T2" fmla="*/ 1097 w 1158"/>
                <a:gd name="T3" fmla="*/ 0 h 122"/>
                <a:gd name="T4" fmla="*/ 1117 w 1158"/>
                <a:gd name="T5" fmla="*/ 4 h 122"/>
                <a:gd name="T6" fmla="*/ 1134 w 1158"/>
                <a:gd name="T7" fmla="*/ 12 h 122"/>
                <a:gd name="T8" fmla="*/ 1147 w 1158"/>
                <a:gd name="T9" fmla="*/ 25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6 h 122"/>
                <a:gd name="T18" fmla="*/ 1134 w 1158"/>
                <a:gd name="T19" fmla="*/ 110 h 122"/>
                <a:gd name="T20" fmla="*/ 1117 w 1158"/>
                <a:gd name="T21" fmla="*/ 118 h 122"/>
                <a:gd name="T22" fmla="*/ 1097 w 1158"/>
                <a:gd name="T23" fmla="*/ 122 h 122"/>
                <a:gd name="T24" fmla="*/ 61 w 1158"/>
                <a:gd name="T25" fmla="*/ 122 h 122"/>
                <a:gd name="T26" fmla="*/ 42 w 1158"/>
                <a:gd name="T27" fmla="*/ 118 h 122"/>
                <a:gd name="T28" fmla="*/ 26 w 1158"/>
                <a:gd name="T29" fmla="*/ 110 h 122"/>
                <a:gd name="T30" fmla="*/ 12 w 1158"/>
                <a:gd name="T31" fmla="*/ 96 h 122"/>
                <a:gd name="T32" fmla="*/ 4 w 1158"/>
                <a:gd name="T33" fmla="*/ 80 h 122"/>
                <a:gd name="T34" fmla="*/ 0 w 1158"/>
                <a:gd name="T35" fmla="*/ 61 h 122"/>
                <a:gd name="T36" fmla="*/ 4 w 1158"/>
                <a:gd name="T37" fmla="*/ 42 h 122"/>
                <a:gd name="T38" fmla="*/ 12 w 1158"/>
                <a:gd name="T39" fmla="*/ 25 h 122"/>
                <a:gd name="T40" fmla="*/ 26 w 1158"/>
                <a:gd name="T41" fmla="*/ 12 h 122"/>
                <a:gd name="T42" fmla="*/ 42 w 1158"/>
                <a:gd name="T43" fmla="*/ 4 h 122"/>
                <a:gd name="T44" fmla="*/ 61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61" y="0"/>
                  </a:moveTo>
                  <a:lnTo>
                    <a:pt x="1097" y="0"/>
                  </a:lnTo>
                  <a:lnTo>
                    <a:pt x="1117" y="4"/>
                  </a:lnTo>
                  <a:lnTo>
                    <a:pt x="1134" y="12"/>
                  </a:lnTo>
                  <a:lnTo>
                    <a:pt x="1147" y="25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6"/>
                  </a:lnTo>
                  <a:lnTo>
                    <a:pt x="1134" y="110"/>
                  </a:lnTo>
                  <a:lnTo>
                    <a:pt x="1117" y="118"/>
                  </a:lnTo>
                  <a:lnTo>
                    <a:pt x="1097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594"/>
            <p:cNvSpPr>
              <a:spLocks/>
            </p:cNvSpPr>
            <p:nvPr/>
          </p:nvSpPr>
          <p:spPr bwMode="auto">
            <a:xfrm>
              <a:off x="5451476" y="2347913"/>
              <a:ext cx="153988" cy="19050"/>
            </a:xfrm>
            <a:custGeom>
              <a:avLst/>
              <a:gdLst>
                <a:gd name="T0" fmla="*/ 61 w 975"/>
                <a:gd name="T1" fmla="*/ 0 h 121"/>
                <a:gd name="T2" fmla="*/ 914 w 975"/>
                <a:gd name="T3" fmla="*/ 0 h 121"/>
                <a:gd name="T4" fmla="*/ 934 w 975"/>
                <a:gd name="T5" fmla="*/ 3 h 121"/>
                <a:gd name="T6" fmla="*/ 951 w 975"/>
                <a:gd name="T7" fmla="*/ 12 h 121"/>
                <a:gd name="T8" fmla="*/ 964 w 975"/>
                <a:gd name="T9" fmla="*/ 25 h 121"/>
                <a:gd name="T10" fmla="*/ 973 w 975"/>
                <a:gd name="T11" fmla="*/ 42 h 121"/>
                <a:gd name="T12" fmla="*/ 975 w 975"/>
                <a:gd name="T13" fmla="*/ 60 h 121"/>
                <a:gd name="T14" fmla="*/ 973 w 975"/>
                <a:gd name="T15" fmla="*/ 79 h 121"/>
                <a:gd name="T16" fmla="*/ 964 w 975"/>
                <a:gd name="T17" fmla="*/ 96 h 121"/>
                <a:gd name="T18" fmla="*/ 951 w 975"/>
                <a:gd name="T19" fmla="*/ 109 h 121"/>
                <a:gd name="T20" fmla="*/ 934 w 975"/>
                <a:gd name="T21" fmla="*/ 118 h 121"/>
                <a:gd name="T22" fmla="*/ 914 w 975"/>
                <a:gd name="T23" fmla="*/ 121 h 121"/>
                <a:gd name="T24" fmla="*/ 61 w 975"/>
                <a:gd name="T25" fmla="*/ 121 h 121"/>
                <a:gd name="T26" fmla="*/ 42 w 975"/>
                <a:gd name="T27" fmla="*/ 118 h 121"/>
                <a:gd name="T28" fmla="*/ 26 w 975"/>
                <a:gd name="T29" fmla="*/ 109 h 121"/>
                <a:gd name="T30" fmla="*/ 12 w 975"/>
                <a:gd name="T31" fmla="*/ 96 h 121"/>
                <a:gd name="T32" fmla="*/ 4 w 975"/>
                <a:gd name="T33" fmla="*/ 79 h 121"/>
                <a:gd name="T34" fmla="*/ 0 w 975"/>
                <a:gd name="T35" fmla="*/ 60 h 121"/>
                <a:gd name="T36" fmla="*/ 4 w 975"/>
                <a:gd name="T37" fmla="*/ 42 h 121"/>
                <a:gd name="T38" fmla="*/ 12 w 975"/>
                <a:gd name="T39" fmla="*/ 25 h 121"/>
                <a:gd name="T40" fmla="*/ 26 w 975"/>
                <a:gd name="T41" fmla="*/ 12 h 121"/>
                <a:gd name="T42" fmla="*/ 42 w 975"/>
                <a:gd name="T43" fmla="*/ 3 h 121"/>
                <a:gd name="T44" fmla="*/ 61 w 97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5" h="121">
                  <a:moveTo>
                    <a:pt x="61" y="0"/>
                  </a:moveTo>
                  <a:lnTo>
                    <a:pt x="914" y="0"/>
                  </a:lnTo>
                  <a:lnTo>
                    <a:pt x="934" y="3"/>
                  </a:lnTo>
                  <a:lnTo>
                    <a:pt x="951" y="12"/>
                  </a:lnTo>
                  <a:lnTo>
                    <a:pt x="964" y="25"/>
                  </a:lnTo>
                  <a:lnTo>
                    <a:pt x="973" y="42"/>
                  </a:lnTo>
                  <a:lnTo>
                    <a:pt x="975" y="60"/>
                  </a:lnTo>
                  <a:lnTo>
                    <a:pt x="973" y="79"/>
                  </a:lnTo>
                  <a:lnTo>
                    <a:pt x="964" y="96"/>
                  </a:lnTo>
                  <a:lnTo>
                    <a:pt x="951" y="109"/>
                  </a:lnTo>
                  <a:lnTo>
                    <a:pt x="934" y="118"/>
                  </a:lnTo>
                  <a:lnTo>
                    <a:pt x="914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595"/>
            <p:cNvSpPr>
              <a:spLocks noEditPoints="1"/>
            </p:cNvSpPr>
            <p:nvPr/>
          </p:nvSpPr>
          <p:spPr bwMode="auto">
            <a:xfrm>
              <a:off x="5354638" y="1905000"/>
              <a:ext cx="454025" cy="577850"/>
            </a:xfrm>
            <a:custGeom>
              <a:avLst/>
              <a:gdLst>
                <a:gd name="T0" fmla="*/ 2011 w 2865"/>
                <a:gd name="T1" fmla="*/ 207 h 3640"/>
                <a:gd name="T2" fmla="*/ 2011 w 2865"/>
                <a:gd name="T3" fmla="*/ 849 h 3640"/>
                <a:gd name="T4" fmla="*/ 2656 w 2865"/>
                <a:gd name="T5" fmla="*/ 849 h 3640"/>
                <a:gd name="T6" fmla="*/ 2011 w 2865"/>
                <a:gd name="T7" fmla="*/ 207 h 3640"/>
                <a:gd name="T8" fmla="*/ 0 w 2865"/>
                <a:gd name="T9" fmla="*/ 0 h 3640"/>
                <a:gd name="T10" fmla="*/ 1975 w 2865"/>
                <a:gd name="T11" fmla="*/ 0 h 3640"/>
                <a:gd name="T12" fmla="*/ 2865 w 2865"/>
                <a:gd name="T13" fmla="*/ 885 h 3640"/>
                <a:gd name="T14" fmla="*/ 2865 w 2865"/>
                <a:gd name="T15" fmla="*/ 2002 h 3640"/>
                <a:gd name="T16" fmla="*/ 2742 w 2865"/>
                <a:gd name="T17" fmla="*/ 2002 h 3640"/>
                <a:gd name="T18" fmla="*/ 2742 w 2865"/>
                <a:gd name="T19" fmla="*/ 971 h 3640"/>
                <a:gd name="T20" fmla="*/ 1889 w 2865"/>
                <a:gd name="T21" fmla="*/ 971 h 3640"/>
                <a:gd name="T22" fmla="*/ 1889 w 2865"/>
                <a:gd name="T23" fmla="*/ 121 h 3640"/>
                <a:gd name="T24" fmla="*/ 123 w 2865"/>
                <a:gd name="T25" fmla="*/ 121 h 3640"/>
                <a:gd name="T26" fmla="*/ 123 w 2865"/>
                <a:gd name="T27" fmla="*/ 3519 h 3640"/>
                <a:gd name="T28" fmla="*/ 1889 w 2865"/>
                <a:gd name="T29" fmla="*/ 3519 h 3640"/>
                <a:gd name="T30" fmla="*/ 1889 w 2865"/>
                <a:gd name="T31" fmla="*/ 3640 h 3640"/>
                <a:gd name="T32" fmla="*/ 0 w 2865"/>
                <a:gd name="T33" fmla="*/ 3640 h 3640"/>
                <a:gd name="T34" fmla="*/ 0 w 2865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3640">
                  <a:moveTo>
                    <a:pt x="2011" y="207"/>
                  </a:moveTo>
                  <a:lnTo>
                    <a:pt x="2011" y="849"/>
                  </a:lnTo>
                  <a:lnTo>
                    <a:pt x="2656" y="849"/>
                  </a:lnTo>
                  <a:lnTo>
                    <a:pt x="2011" y="207"/>
                  </a:lnTo>
                  <a:close/>
                  <a:moveTo>
                    <a:pt x="0" y="0"/>
                  </a:moveTo>
                  <a:lnTo>
                    <a:pt x="1975" y="0"/>
                  </a:lnTo>
                  <a:lnTo>
                    <a:pt x="2865" y="885"/>
                  </a:lnTo>
                  <a:lnTo>
                    <a:pt x="2865" y="2002"/>
                  </a:lnTo>
                  <a:lnTo>
                    <a:pt x="2742" y="2002"/>
                  </a:lnTo>
                  <a:lnTo>
                    <a:pt x="2742" y="971"/>
                  </a:lnTo>
                  <a:lnTo>
                    <a:pt x="1889" y="971"/>
                  </a:lnTo>
                  <a:lnTo>
                    <a:pt x="1889" y="121"/>
                  </a:lnTo>
                  <a:lnTo>
                    <a:pt x="123" y="121"/>
                  </a:lnTo>
                  <a:lnTo>
                    <a:pt x="123" y="3519"/>
                  </a:lnTo>
                  <a:lnTo>
                    <a:pt x="1889" y="3519"/>
                  </a:lnTo>
                  <a:lnTo>
                    <a:pt x="1889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596"/>
            <p:cNvSpPr>
              <a:spLocks noEditPoints="1"/>
            </p:cNvSpPr>
            <p:nvPr/>
          </p:nvSpPr>
          <p:spPr bwMode="auto">
            <a:xfrm>
              <a:off x="5683251" y="2251075"/>
              <a:ext cx="231775" cy="231775"/>
            </a:xfrm>
            <a:custGeom>
              <a:avLst/>
              <a:gdLst>
                <a:gd name="T0" fmla="*/ 122 w 1462"/>
                <a:gd name="T1" fmla="*/ 121 h 1456"/>
                <a:gd name="T2" fmla="*/ 122 w 1462"/>
                <a:gd name="T3" fmla="*/ 1335 h 1456"/>
                <a:gd name="T4" fmla="*/ 1341 w 1462"/>
                <a:gd name="T5" fmla="*/ 1335 h 1456"/>
                <a:gd name="T6" fmla="*/ 1341 w 1462"/>
                <a:gd name="T7" fmla="*/ 121 h 1456"/>
                <a:gd name="T8" fmla="*/ 793 w 1462"/>
                <a:gd name="T9" fmla="*/ 121 h 1456"/>
                <a:gd name="T10" fmla="*/ 793 w 1462"/>
                <a:gd name="T11" fmla="*/ 885 h 1456"/>
                <a:gd name="T12" fmla="*/ 1055 w 1462"/>
                <a:gd name="T13" fmla="*/ 624 h 1456"/>
                <a:gd name="T14" fmla="*/ 1140 w 1462"/>
                <a:gd name="T15" fmla="*/ 710 h 1456"/>
                <a:gd name="T16" fmla="*/ 731 w 1462"/>
                <a:gd name="T17" fmla="*/ 1117 h 1456"/>
                <a:gd name="T18" fmla="*/ 322 w 1462"/>
                <a:gd name="T19" fmla="*/ 710 h 1456"/>
                <a:gd name="T20" fmla="*/ 409 w 1462"/>
                <a:gd name="T21" fmla="*/ 624 h 1456"/>
                <a:gd name="T22" fmla="*/ 670 w 1462"/>
                <a:gd name="T23" fmla="*/ 885 h 1456"/>
                <a:gd name="T24" fmla="*/ 670 w 1462"/>
                <a:gd name="T25" fmla="*/ 121 h 1456"/>
                <a:gd name="T26" fmla="*/ 122 w 1462"/>
                <a:gd name="T27" fmla="*/ 121 h 1456"/>
                <a:gd name="T28" fmla="*/ 0 w 1462"/>
                <a:gd name="T29" fmla="*/ 0 h 1456"/>
                <a:gd name="T30" fmla="*/ 1462 w 1462"/>
                <a:gd name="T31" fmla="*/ 0 h 1456"/>
                <a:gd name="T32" fmla="*/ 1462 w 1462"/>
                <a:gd name="T33" fmla="*/ 1456 h 1456"/>
                <a:gd name="T34" fmla="*/ 0 w 1462"/>
                <a:gd name="T35" fmla="*/ 1456 h 1456"/>
                <a:gd name="T36" fmla="*/ 0 w 1462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2" h="1456">
                  <a:moveTo>
                    <a:pt x="122" y="121"/>
                  </a:moveTo>
                  <a:lnTo>
                    <a:pt x="122" y="1335"/>
                  </a:lnTo>
                  <a:lnTo>
                    <a:pt x="1341" y="1335"/>
                  </a:lnTo>
                  <a:lnTo>
                    <a:pt x="1341" y="121"/>
                  </a:lnTo>
                  <a:lnTo>
                    <a:pt x="793" y="121"/>
                  </a:lnTo>
                  <a:lnTo>
                    <a:pt x="793" y="885"/>
                  </a:lnTo>
                  <a:lnTo>
                    <a:pt x="1055" y="624"/>
                  </a:lnTo>
                  <a:lnTo>
                    <a:pt x="1140" y="710"/>
                  </a:lnTo>
                  <a:lnTo>
                    <a:pt x="731" y="1117"/>
                  </a:lnTo>
                  <a:lnTo>
                    <a:pt x="322" y="710"/>
                  </a:lnTo>
                  <a:lnTo>
                    <a:pt x="409" y="624"/>
                  </a:lnTo>
                  <a:lnTo>
                    <a:pt x="670" y="885"/>
                  </a:lnTo>
                  <a:lnTo>
                    <a:pt x="670" y="121"/>
                  </a:lnTo>
                  <a:lnTo>
                    <a:pt x="122" y="121"/>
                  </a:lnTo>
                  <a:close/>
                  <a:moveTo>
                    <a:pt x="0" y="0"/>
                  </a:moveTo>
                  <a:lnTo>
                    <a:pt x="1462" y="0"/>
                  </a:lnTo>
                  <a:lnTo>
                    <a:pt x="1462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7" name="Group 1136"/>
          <p:cNvGrpSpPr/>
          <p:nvPr/>
        </p:nvGrpSpPr>
        <p:grpSpPr>
          <a:xfrm>
            <a:off x="6274959" y="1905000"/>
            <a:ext cx="568325" cy="577851"/>
            <a:chOff x="6251575" y="1905000"/>
            <a:chExt cx="568325" cy="5778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6" name="Freeform 601"/>
            <p:cNvSpPr>
              <a:spLocks/>
            </p:cNvSpPr>
            <p:nvPr/>
          </p:nvSpPr>
          <p:spPr bwMode="auto">
            <a:xfrm>
              <a:off x="6348413" y="2116138"/>
              <a:ext cx="258763" cy="20638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0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0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0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602"/>
            <p:cNvSpPr>
              <a:spLocks/>
            </p:cNvSpPr>
            <p:nvPr/>
          </p:nvSpPr>
          <p:spPr bwMode="auto">
            <a:xfrm>
              <a:off x="6348413" y="2039938"/>
              <a:ext cx="114300" cy="19050"/>
            </a:xfrm>
            <a:custGeom>
              <a:avLst/>
              <a:gdLst>
                <a:gd name="T0" fmla="*/ 60 w 728"/>
                <a:gd name="T1" fmla="*/ 0 h 122"/>
                <a:gd name="T2" fmla="*/ 667 w 728"/>
                <a:gd name="T3" fmla="*/ 0 h 122"/>
                <a:gd name="T4" fmla="*/ 686 w 728"/>
                <a:gd name="T5" fmla="*/ 4 h 122"/>
                <a:gd name="T6" fmla="*/ 703 w 728"/>
                <a:gd name="T7" fmla="*/ 12 h 122"/>
                <a:gd name="T8" fmla="*/ 716 w 728"/>
                <a:gd name="T9" fmla="*/ 26 h 122"/>
                <a:gd name="T10" fmla="*/ 724 w 728"/>
                <a:gd name="T11" fmla="*/ 42 h 122"/>
                <a:gd name="T12" fmla="*/ 728 w 728"/>
                <a:gd name="T13" fmla="*/ 61 h 122"/>
                <a:gd name="T14" fmla="*/ 724 w 728"/>
                <a:gd name="T15" fmla="*/ 80 h 122"/>
                <a:gd name="T16" fmla="*/ 716 w 728"/>
                <a:gd name="T17" fmla="*/ 96 h 122"/>
                <a:gd name="T18" fmla="*/ 703 w 728"/>
                <a:gd name="T19" fmla="*/ 110 h 122"/>
                <a:gd name="T20" fmla="*/ 686 w 728"/>
                <a:gd name="T21" fmla="*/ 118 h 122"/>
                <a:gd name="T22" fmla="*/ 667 w 728"/>
                <a:gd name="T23" fmla="*/ 122 h 122"/>
                <a:gd name="T24" fmla="*/ 60 w 728"/>
                <a:gd name="T25" fmla="*/ 122 h 122"/>
                <a:gd name="T26" fmla="*/ 42 w 728"/>
                <a:gd name="T27" fmla="*/ 118 h 122"/>
                <a:gd name="T28" fmla="*/ 25 w 728"/>
                <a:gd name="T29" fmla="*/ 110 h 122"/>
                <a:gd name="T30" fmla="*/ 12 w 728"/>
                <a:gd name="T31" fmla="*/ 96 h 122"/>
                <a:gd name="T32" fmla="*/ 3 w 728"/>
                <a:gd name="T33" fmla="*/ 80 h 122"/>
                <a:gd name="T34" fmla="*/ 0 w 728"/>
                <a:gd name="T35" fmla="*/ 61 h 122"/>
                <a:gd name="T36" fmla="*/ 3 w 728"/>
                <a:gd name="T37" fmla="*/ 42 h 122"/>
                <a:gd name="T38" fmla="*/ 12 w 728"/>
                <a:gd name="T39" fmla="*/ 26 h 122"/>
                <a:gd name="T40" fmla="*/ 25 w 728"/>
                <a:gd name="T41" fmla="*/ 12 h 122"/>
                <a:gd name="T42" fmla="*/ 42 w 728"/>
                <a:gd name="T43" fmla="*/ 4 h 122"/>
                <a:gd name="T44" fmla="*/ 60 w 72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2">
                  <a:moveTo>
                    <a:pt x="60" y="0"/>
                  </a:moveTo>
                  <a:lnTo>
                    <a:pt x="667" y="0"/>
                  </a:lnTo>
                  <a:lnTo>
                    <a:pt x="686" y="4"/>
                  </a:lnTo>
                  <a:lnTo>
                    <a:pt x="703" y="12"/>
                  </a:lnTo>
                  <a:lnTo>
                    <a:pt x="716" y="26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80"/>
                  </a:lnTo>
                  <a:lnTo>
                    <a:pt x="716" y="96"/>
                  </a:lnTo>
                  <a:lnTo>
                    <a:pt x="703" y="110"/>
                  </a:lnTo>
                  <a:lnTo>
                    <a:pt x="686" y="118"/>
                  </a:lnTo>
                  <a:lnTo>
                    <a:pt x="667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603"/>
            <p:cNvSpPr>
              <a:spLocks/>
            </p:cNvSpPr>
            <p:nvPr/>
          </p:nvSpPr>
          <p:spPr bwMode="auto">
            <a:xfrm>
              <a:off x="6348413" y="2193925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604"/>
            <p:cNvSpPr>
              <a:spLocks/>
            </p:cNvSpPr>
            <p:nvPr/>
          </p:nvSpPr>
          <p:spPr bwMode="auto">
            <a:xfrm>
              <a:off x="6348413" y="2271713"/>
              <a:ext cx="182563" cy="19050"/>
            </a:xfrm>
            <a:custGeom>
              <a:avLst/>
              <a:gdLst>
                <a:gd name="T0" fmla="*/ 60 w 1152"/>
                <a:gd name="T1" fmla="*/ 0 h 122"/>
                <a:gd name="T2" fmla="*/ 1092 w 1152"/>
                <a:gd name="T3" fmla="*/ 0 h 122"/>
                <a:gd name="T4" fmla="*/ 1110 w 1152"/>
                <a:gd name="T5" fmla="*/ 4 h 122"/>
                <a:gd name="T6" fmla="*/ 1127 w 1152"/>
                <a:gd name="T7" fmla="*/ 12 h 122"/>
                <a:gd name="T8" fmla="*/ 1140 w 1152"/>
                <a:gd name="T9" fmla="*/ 25 h 122"/>
                <a:gd name="T10" fmla="*/ 1149 w 1152"/>
                <a:gd name="T11" fmla="*/ 42 h 122"/>
                <a:gd name="T12" fmla="*/ 1152 w 1152"/>
                <a:gd name="T13" fmla="*/ 61 h 122"/>
                <a:gd name="T14" fmla="*/ 1149 w 1152"/>
                <a:gd name="T15" fmla="*/ 80 h 122"/>
                <a:gd name="T16" fmla="*/ 1140 w 1152"/>
                <a:gd name="T17" fmla="*/ 96 h 122"/>
                <a:gd name="T18" fmla="*/ 1127 w 1152"/>
                <a:gd name="T19" fmla="*/ 110 h 122"/>
                <a:gd name="T20" fmla="*/ 1110 w 1152"/>
                <a:gd name="T21" fmla="*/ 118 h 122"/>
                <a:gd name="T22" fmla="*/ 1092 w 1152"/>
                <a:gd name="T23" fmla="*/ 122 h 122"/>
                <a:gd name="T24" fmla="*/ 60 w 1152"/>
                <a:gd name="T25" fmla="*/ 122 h 122"/>
                <a:gd name="T26" fmla="*/ 42 w 1152"/>
                <a:gd name="T27" fmla="*/ 118 h 122"/>
                <a:gd name="T28" fmla="*/ 25 w 1152"/>
                <a:gd name="T29" fmla="*/ 110 h 122"/>
                <a:gd name="T30" fmla="*/ 12 w 1152"/>
                <a:gd name="T31" fmla="*/ 96 h 122"/>
                <a:gd name="T32" fmla="*/ 3 w 1152"/>
                <a:gd name="T33" fmla="*/ 80 h 122"/>
                <a:gd name="T34" fmla="*/ 0 w 1152"/>
                <a:gd name="T35" fmla="*/ 61 h 122"/>
                <a:gd name="T36" fmla="*/ 3 w 1152"/>
                <a:gd name="T37" fmla="*/ 42 h 122"/>
                <a:gd name="T38" fmla="*/ 12 w 1152"/>
                <a:gd name="T39" fmla="*/ 25 h 122"/>
                <a:gd name="T40" fmla="*/ 25 w 1152"/>
                <a:gd name="T41" fmla="*/ 12 h 122"/>
                <a:gd name="T42" fmla="*/ 42 w 1152"/>
                <a:gd name="T43" fmla="*/ 4 h 122"/>
                <a:gd name="T44" fmla="*/ 60 w 115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2">
                  <a:moveTo>
                    <a:pt x="60" y="0"/>
                  </a:moveTo>
                  <a:lnTo>
                    <a:pt x="1092" y="0"/>
                  </a:lnTo>
                  <a:lnTo>
                    <a:pt x="1110" y="4"/>
                  </a:lnTo>
                  <a:lnTo>
                    <a:pt x="1127" y="12"/>
                  </a:lnTo>
                  <a:lnTo>
                    <a:pt x="1140" y="25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80"/>
                  </a:lnTo>
                  <a:lnTo>
                    <a:pt x="1140" y="96"/>
                  </a:lnTo>
                  <a:lnTo>
                    <a:pt x="1127" y="110"/>
                  </a:lnTo>
                  <a:lnTo>
                    <a:pt x="1110" y="118"/>
                  </a:lnTo>
                  <a:lnTo>
                    <a:pt x="1092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605"/>
            <p:cNvSpPr>
              <a:spLocks/>
            </p:cNvSpPr>
            <p:nvPr/>
          </p:nvSpPr>
          <p:spPr bwMode="auto">
            <a:xfrm>
              <a:off x="6348413" y="2347913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0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0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0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606"/>
            <p:cNvSpPr>
              <a:spLocks noEditPoints="1"/>
            </p:cNvSpPr>
            <p:nvPr/>
          </p:nvSpPr>
          <p:spPr bwMode="auto">
            <a:xfrm>
              <a:off x="6251575" y="1905000"/>
              <a:ext cx="452438" cy="577850"/>
            </a:xfrm>
            <a:custGeom>
              <a:avLst/>
              <a:gdLst>
                <a:gd name="T0" fmla="*/ 2002 w 2851"/>
                <a:gd name="T1" fmla="*/ 207 h 3640"/>
                <a:gd name="T2" fmla="*/ 2002 w 2851"/>
                <a:gd name="T3" fmla="*/ 849 h 3640"/>
                <a:gd name="T4" fmla="*/ 2644 w 2851"/>
                <a:gd name="T5" fmla="*/ 849 h 3640"/>
                <a:gd name="T6" fmla="*/ 2002 w 2851"/>
                <a:gd name="T7" fmla="*/ 207 h 3640"/>
                <a:gd name="T8" fmla="*/ 0 w 2851"/>
                <a:gd name="T9" fmla="*/ 0 h 3640"/>
                <a:gd name="T10" fmla="*/ 1967 w 2851"/>
                <a:gd name="T11" fmla="*/ 0 h 3640"/>
                <a:gd name="T12" fmla="*/ 2851 w 2851"/>
                <a:gd name="T13" fmla="*/ 885 h 3640"/>
                <a:gd name="T14" fmla="*/ 2851 w 2851"/>
                <a:gd name="T15" fmla="*/ 1820 h 3640"/>
                <a:gd name="T16" fmla="*/ 2730 w 2851"/>
                <a:gd name="T17" fmla="*/ 1820 h 3640"/>
                <a:gd name="T18" fmla="*/ 2730 w 2851"/>
                <a:gd name="T19" fmla="*/ 971 h 3640"/>
                <a:gd name="T20" fmla="*/ 1881 w 2851"/>
                <a:gd name="T21" fmla="*/ 971 h 3640"/>
                <a:gd name="T22" fmla="*/ 1881 w 2851"/>
                <a:gd name="T23" fmla="*/ 121 h 3640"/>
                <a:gd name="T24" fmla="*/ 121 w 2851"/>
                <a:gd name="T25" fmla="*/ 121 h 3640"/>
                <a:gd name="T26" fmla="*/ 121 w 2851"/>
                <a:gd name="T27" fmla="*/ 3519 h 3640"/>
                <a:gd name="T28" fmla="*/ 2123 w 2851"/>
                <a:gd name="T29" fmla="*/ 3519 h 3640"/>
                <a:gd name="T30" fmla="*/ 2123 w 2851"/>
                <a:gd name="T31" fmla="*/ 3640 h 3640"/>
                <a:gd name="T32" fmla="*/ 0 w 2851"/>
                <a:gd name="T33" fmla="*/ 3640 h 3640"/>
                <a:gd name="T34" fmla="*/ 0 w 2851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40">
                  <a:moveTo>
                    <a:pt x="2002" y="207"/>
                  </a:moveTo>
                  <a:lnTo>
                    <a:pt x="2002" y="849"/>
                  </a:lnTo>
                  <a:lnTo>
                    <a:pt x="2644" y="849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5"/>
                  </a:lnTo>
                  <a:lnTo>
                    <a:pt x="2851" y="1820"/>
                  </a:lnTo>
                  <a:lnTo>
                    <a:pt x="2730" y="1820"/>
                  </a:lnTo>
                  <a:lnTo>
                    <a:pt x="2730" y="971"/>
                  </a:lnTo>
                  <a:lnTo>
                    <a:pt x="1881" y="971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19"/>
                  </a:lnTo>
                  <a:lnTo>
                    <a:pt x="2123" y="3519"/>
                  </a:lnTo>
                  <a:lnTo>
                    <a:pt x="2123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607"/>
            <p:cNvSpPr>
              <a:spLocks/>
            </p:cNvSpPr>
            <p:nvPr/>
          </p:nvSpPr>
          <p:spPr bwMode="auto">
            <a:xfrm>
              <a:off x="6550025" y="2366963"/>
              <a:ext cx="260350" cy="115888"/>
            </a:xfrm>
            <a:custGeom>
              <a:avLst/>
              <a:gdLst>
                <a:gd name="T0" fmla="*/ 485 w 1638"/>
                <a:gd name="T1" fmla="*/ 0 h 728"/>
                <a:gd name="T2" fmla="*/ 200 w 1638"/>
                <a:gd name="T3" fmla="*/ 121 h 728"/>
                <a:gd name="T4" fmla="*/ 249 w 1638"/>
                <a:gd name="T5" fmla="*/ 238 h 728"/>
                <a:gd name="T6" fmla="*/ 318 w 1638"/>
                <a:gd name="T7" fmla="*/ 342 h 728"/>
                <a:gd name="T8" fmla="*/ 403 w 1638"/>
                <a:gd name="T9" fmla="*/ 432 h 728"/>
                <a:gd name="T10" fmla="*/ 504 w 1638"/>
                <a:gd name="T11" fmla="*/ 505 h 728"/>
                <a:gd name="T12" fmla="*/ 615 w 1638"/>
                <a:gd name="T13" fmla="*/ 560 h 728"/>
                <a:gd name="T14" fmla="*/ 736 w 1638"/>
                <a:gd name="T15" fmla="*/ 595 h 728"/>
                <a:gd name="T16" fmla="*/ 864 w 1638"/>
                <a:gd name="T17" fmla="*/ 607 h 728"/>
                <a:gd name="T18" fmla="*/ 990 w 1638"/>
                <a:gd name="T19" fmla="*/ 595 h 728"/>
                <a:gd name="T20" fmla="*/ 1107 w 1638"/>
                <a:gd name="T21" fmla="*/ 560 h 728"/>
                <a:gd name="T22" fmla="*/ 1214 w 1638"/>
                <a:gd name="T23" fmla="*/ 506 h 728"/>
                <a:gd name="T24" fmla="*/ 1309 w 1638"/>
                <a:gd name="T25" fmla="*/ 432 h 728"/>
                <a:gd name="T26" fmla="*/ 1389 w 1638"/>
                <a:gd name="T27" fmla="*/ 342 h 728"/>
                <a:gd name="T28" fmla="*/ 1455 w 1638"/>
                <a:gd name="T29" fmla="*/ 235 h 728"/>
                <a:gd name="T30" fmla="*/ 1501 w 1638"/>
                <a:gd name="T31" fmla="*/ 114 h 728"/>
                <a:gd name="T32" fmla="*/ 1524 w 1638"/>
                <a:gd name="T33" fmla="*/ 31 h 728"/>
                <a:gd name="T34" fmla="*/ 1552 w 1638"/>
                <a:gd name="T35" fmla="*/ 6 h 728"/>
                <a:gd name="T36" fmla="*/ 1589 w 1638"/>
                <a:gd name="T37" fmla="*/ 1 h 728"/>
                <a:gd name="T38" fmla="*/ 1622 w 1638"/>
                <a:gd name="T39" fmla="*/ 20 h 728"/>
                <a:gd name="T40" fmla="*/ 1638 w 1638"/>
                <a:gd name="T41" fmla="*/ 53 h 728"/>
                <a:gd name="T42" fmla="*/ 1619 w 1638"/>
                <a:gd name="T43" fmla="*/ 144 h 728"/>
                <a:gd name="T44" fmla="*/ 1568 w 1638"/>
                <a:gd name="T45" fmla="*/ 279 h 728"/>
                <a:gd name="T46" fmla="*/ 1499 w 1638"/>
                <a:gd name="T47" fmla="*/ 398 h 728"/>
                <a:gd name="T48" fmla="*/ 1413 w 1638"/>
                <a:gd name="T49" fmla="*/ 502 h 728"/>
                <a:gd name="T50" fmla="*/ 1311 w 1638"/>
                <a:gd name="T51" fmla="*/ 588 h 728"/>
                <a:gd name="T52" fmla="*/ 1196 w 1638"/>
                <a:gd name="T53" fmla="*/ 655 h 728"/>
                <a:gd name="T54" fmla="*/ 1071 w 1638"/>
                <a:gd name="T55" fmla="*/ 702 h 728"/>
                <a:gd name="T56" fmla="*/ 935 w 1638"/>
                <a:gd name="T57" fmla="*/ 725 h 728"/>
                <a:gd name="T58" fmla="*/ 791 w 1638"/>
                <a:gd name="T59" fmla="*/ 725 h 728"/>
                <a:gd name="T60" fmla="*/ 647 w 1638"/>
                <a:gd name="T61" fmla="*/ 698 h 728"/>
                <a:gd name="T62" fmla="*/ 514 w 1638"/>
                <a:gd name="T63" fmla="*/ 649 h 728"/>
                <a:gd name="T64" fmla="*/ 391 w 1638"/>
                <a:gd name="T65" fmla="*/ 577 h 728"/>
                <a:gd name="T66" fmla="*/ 283 w 1638"/>
                <a:gd name="T67" fmla="*/ 485 h 728"/>
                <a:gd name="T68" fmla="*/ 193 w 1638"/>
                <a:gd name="T69" fmla="*/ 376 h 728"/>
                <a:gd name="T70" fmla="*/ 121 w 1638"/>
                <a:gd name="T71" fmla="*/ 251 h 728"/>
                <a:gd name="T72" fmla="*/ 0 w 1638"/>
                <a:gd name="T73" fmla="*/ 485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8" h="728">
                  <a:moveTo>
                    <a:pt x="0" y="0"/>
                  </a:moveTo>
                  <a:lnTo>
                    <a:pt x="485" y="0"/>
                  </a:lnTo>
                  <a:lnTo>
                    <a:pt x="485" y="121"/>
                  </a:lnTo>
                  <a:lnTo>
                    <a:pt x="200" y="121"/>
                  </a:lnTo>
                  <a:lnTo>
                    <a:pt x="222" y="181"/>
                  </a:lnTo>
                  <a:lnTo>
                    <a:pt x="249" y="238"/>
                  </a:lnTo>
                  <a:lnTo>
                    <a:pt x="281" y="292"/>
                  </a:lnTo>
                  <a:lnTo>
                    <a:pt x="318" y="342"/>
                  </a:lnTo>
                  <a:lnTo>
                    <a:pt x="359" y="389"/>
                  </a:lnTo>
                  <a:lnTo>
                    <a:pt x="403" y="432"/>
                  </a:lnTo>
                  <a:lnTo>
                    <a:pt x="452" y="471"/>
                  </a:lnTo>
                  <a:lnTo>
                    <a:pt x="504" y="505"/>
                  </a:lnTo>
                  <a:lnTo>
                    <a:pt x="558" y="535"/>
                  </a:lnTo>
                  <a:lnTo>
                    <a:pt x="615" y="560"/>
                  </a:lnTo>
                  <a:lnTo>
                    <a:pt x="675" y="580"/>
                  </a:lnTo>
                  <a:lnTo>
                    <a:pt x="736" y="595"/>
                  </a:lnTo>
                  <a:lnTo>
                    <a:pt x="799" y="603"/>
                  </a:lnTo>
                  <a:lnTo>
                    <a:pt x="864" y="607"/>
                  </a:lnTo>
                  <a:lnTo>
                    <a:pt x="928" y="603"/>
                  </a:lnTo>
                  <a:lnTo>
                    <a:pt x="990" y="595"/>
                  </a:lnTo>
                  <a:lnTo>
                    <a:pt x="1050" y="580"/>
                  </a:lnTo>
                  <a:lnTo>
                    <a:pt x="1107" y="560"/>
                  </a:lnTo>
                  <a:lnTo>
                    <a:pt x="1162" y="536"/>
                  </a:lnTo>
                  <a:lnTo>
                    <a:pt x="1214" y="506"/>
                  </a:lnTo>
                  <a:lnTo>
                    <a:pt x="1264" y="472"/>
                  </a:lnTo>
                  <a:lnTo>
                    <a:pt x="1309" y="432"/>
                  </a:lnTo>
                  <a:lnTo>
                    <a:pt x="1351" y="389"/>
                  </a:lnTo>
                  <a:lnTo>
                    <a:pt x="1389" y="342"/>
                  </a:lnTo>
                  <a:lnTo>
                    <a:pt x="1425" y="290"/>
                  </a:lnTo>
                  <a:lnTo>
                    <a:pt x="1455" y="235"/>
                  </a:lnTo>
                  <a:lnTo>
                    <a:pt x="1480" y="175"/>
                  </a:lnTo>
                  <a:lnTo>
                    <a:pt x="1501" y="114"/>
                  </a:lnTo>
                  <a:lnTo>
                    <a:pt x="1517" y="49"/>
                  </a:lnTo>
                  <a:lnTo>
                    <a:pt x="1524" y="31"/>
                  </a:lnTo>
                  <a:lnTo>
                    <a:pt x="1536" y="15"/>
                  </a:lnTo>
                  <a:lnTo>
                    <a:pt x="1552" y="6"/>
                  </a:lnTo>
                  <a:lnTo>
                    <a:pt x="1569" y="0"/>
                  </a:lnTo>
                  <a:lnTo>
                    <a:pt x="1589" y="1"/>
                  </a:lnTo>
                  <a:lnTo>
                    <a:pt x="1607" y="8"/>
                  </a:lnTo>
                  <a:lnTo>
                    <a:pt x="1622" y="20"/>
                  </a:lnTo>
                  <a:lnTo>
                    <a:pt x="1632" y="35"/>
                  </a:lnTo>
                  <a:lnTo>
                    <a:pt x="1638" y="53"/>
                  </a:lnTo>
                  <a:lnTo>
                    <a:pt x="1637" y="73"/>
                  </a:lnTo>
                  <a:lnTo>
                    <a:pt x="1619" y="144"/>
                  </a:lnTo>
                  <a:lnTo>
                    <a:pt x="1596" y="213"/>
                  </a:lnTo>
                  <a:lnTo>
                    <a:pt x="1568" y="279"/>
                  </a:lnTo>
                  <a:lnTo>
                    <a:pt x="1536" y="341"/>
                  </a:lnTo>
                  <a:lnTo>
                    <a:pt x="1499" y="398"/>
                  </a:lnTo>
                  <a:lnTo>
                    <a:pt x="1458" y="452"/>
                  </a:lnTo>
                  <a:lnTo>
                    <a:pt x="1413" y="502"/>
                  </a:lnTo>
                  <a:lnTo>
                    <a:pt x="1364" y="547"/>
                  </a:lnTo>
                  <a:lnTo>
                    <a:pt x="1311" y="588"/>
                  </a:lnTo>
                  <a:lnTo>
                    <a:pt x="1256" y="624"/>
                  </a:lnTo>
                  <a:lnTo>
                    <a:pt x="1196" y="655"/>
                  </a:lnTo>
                  <a:lnTo>
                    <a:pt x="1135" y="681"/>
                  </a:lnTo>
                  <a:lnTo>
                    <a:pt x="1071" y="702"/>
                  </a:lnTo>
                  <a:lnTo>
                    <a:pt x="1003" y="716"/>
                  </a:lnTo>
                  <a:lnTo>
                    <a:pt x="935" y="725"/>
                  </a:lnTo>
                  <a:lnTo>
                    <a:pt x="864" y="728"/>
                  </a:lnTo>
                  <a:lnTo>
                    <a:pt x="791" y="725"/>
                  </a:lnTo>
                  <a:lnTo>
                    <a:pt x="718" y="715"/>
                  </a:lnTo>
                  <a:lnTo>
                    <a:pt x="647" y="698"/>
                  </a:lnTo>
                  <a:lnTo>
                    <a:pt x="579" y="676"/>
                  </a:lnTo>
                  <a:lnTo>
                    <a:pt x="514" y="649"/>
                  </a:lnTo>
                  <a:lnTo>
                    <a:pt x="451" y="615"/>
                  </a:lnTo>
                  <a:lnTo>
                    <a:pt x="391" y="577"/>
                  </a:lnTo>
                  <a:lnTo>
                    <a:pt x="335" y="533"/>
                  </a:lnTo>
                  <a:lnTo>
                    <a:pt x="283" y="485"/>
                  </a:lnTo>
                  <a:lnTo>
                    <a:pt x="236" y="432"/>
                  </a:lnTo>
                  <a:lnTo>
                    <a:pt x="193" y="376"/>
                  </a:lnTo>
                  <a:lnTo>
                    <a:pt x="154" y="315"/>
                  </a:lnTo>
                  <a:lnTo>
                    <a:pt x="121" y="251"/>
                  </a:lnTo>
                  <a:lnTo>
                    <a:pt x="121" y="485"/>
                  </a:lnTo>
                  <a:lnTo>
                    <a:pt x="0" y="4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608"/>
            <p:cNvSpPr>
              <a:spLocks/>
            </p:cNvSpPr>
            <p:nvPr/>
          </p:nvSpPr>
          <p:spPr bwMode="auto">
            <a:xfrm>
              <a:off x="6559550" y="2222500"/>
              <a:ext cx="260350" cy="106363"/>
            </a:xfrm>
            <a:custGeom>
              <a:avLst/>
              <a:gdLst>
                <a:gd name="T0" fmla="*/ 874 w 1638"/>
                <a:gd name="T1" fmla="*/ 3 h 667"/>
                <a:gd name="T2" fmla="*/ 1010 w 1638"/>
                <a:gd name="T3" fmla="*/ 26 h 667"/>
                <a:gd name="T4" fmla="*/ 1136 w 1638"/>
                <a:gd name="T5" fmla="*/ 73 h 667"/>
                <a:gd name="T6" fmla="*/ 1252 w 1638"/>
                <a:gd name="T7" fmla="*/ 139 h 667"/>
                <a:gd name="T8" fmla="*/ 1356 w 1638"/>
                <a:gd name="T9" fmla="*/ 224 h 667"/>
                <a:gd name="T10" fmla="*/ 1445 w 1638"/>
                <a:gd name="T11" fmla="*/ 325 h 667"/>
                <a:gd name="T12" fmla="*/ 1517 w 1638"/>
                <a:gd name="T13" fmla="*/ 443 h 667"/>
                <a:gd name="T14" fmla="*/ 1638 w 1638"/>
                <a:gd name="T15" fmla="*/ 182 h 667"/>
                <a:gd name="T16" fmla="*/ 1153 w 1638"/>
                <a:gd name="T17" fmla="*/ 667 h 667"/>
                <a:gd name="T18" fmla="*/ 1431 w 1638"/>
                <a:gd name="T19" fmla="*/ 546 h 667"/>
                <a:gd name="T20" fmla="*/ 1373 w 1638"/>
                <a:gd name="T21" fmla="*/ 435 h 667"/>
                <a:gd name="T22" fmla="*/ 1296 w 1638"/>
                <a:gd name="T23" fmla="*/ 336 h 667"/>
                <a:gd name="T24" fmla="*/ 1206 w 1638"/>
                <a:gd name="T25" fmla="*/ 255 h 667"/>
                <a:gd name="T26" fmla="*/ 1102 w 1638"/>
                <a:gd name="T27" fmla="*/ 191 h 667"/>
                <a:gd name="T28" fmla="*/ 989 w 1638"/>
                <a:gd name="T29" fmla="*/ 147 h 667"/>
                <a:gd name="T30" fmla="*/ 867 w 1638"/>
                <a:gd name="T31" fmla="*/ 125 h 667"/>
                <a:gd name="T32" fmla="*/ 737 w 1638"/>
                <a:gd name="T33" fmla="*/ 125 h 667"/>
                <a:gd name="T34" fmla="*/ 608 w 1638"/>
                <a:gd name="T35" fmla="*/ 149 h 667"/>
                <a:gd name="T36" fmla="*/ 487 w 1638"/>
                <a:gd name="T37" fmla="*/ 196 h 667"/>
                <a:gd name="T38" fmla="*/ 376 w 1638"/>
                <a:gd name="T39" fmla="*/ 264 h 667"/>
                <a:gd name="T40" fmla="*/ 279 w 1638"/>
                <a:gd name="T41" fmla="*/ 349 h 667"/>
                <a:gd name="T42" fmla="*/ 200 w 1638"/>
                <a:gd name="T43" fmla="*/ 449 h 667"/>
                <a:gd name="T44" fmla="*/ 140 w 1638"/>
                <a:gd name="T45" fmla="*/ 563 h 667"/>
                <a:gd name="T46" fmla="*/ 113 w 1638"/>
                <a:gd name="T47" fmla="*/ 639 h 667"/>
                <a:gd name="T48" fmla="*/ 90 w 1638"/>
                <a:gd name="T49" fmla="*/ 660 h 667"/>
                <a:gd name="T50" fmla="*/ 60 w 1638"/>
                <a:gd name="T51" fmla="*/ 667 h 667"/>
                <a:gd name="T52" fmla="*/ 29 w 1638"/>
                <a:gd name="T53" fmla="*/ 659 h 667"/>
                <a:gd name="T54" fmla="*/ 8 w 1638"/>
                <a:gd name="T55" fmla="*/ 635 h 667"/>
                <a:gd name="T56" fmla="*/ 0 w 1638"/>
                <a:gd name="T57" fmla="*/ 606 h 667"/>
                <a:gd name="T58" fmla="*/ 25 w 1638"/>
                <a:gd name="T59" fmla="*/ 526 h 667"/>
                <a:gd name="T60" fmla="*/ 83 w 1638"/>
                <a:gd name="T61" fmla="*/ 406 h 667"/>
                <a:gd name="T62" fmla="*/ 159 w 1638"/>
                <a:gd name="T63" fmla="*/ 299 h 667"/>
                <a:gd name="T64" fmla="*/ 251 w 1638"/>
                <a:gd name="T65" fmla="*/ 205 h 667"/>
                <a:gd name="T66" fmla="*/ 357 w 1638"/>
                <a:gd name="T67" fmla="*/ 128 h 667"/>
                <a:gd name="T68" fmla="*/ 475 w 1638"/>
                <a:gd name="T69" fmla="*/ 66 h 667"/>
                <a:gd name="T70" fmla="*/ 601 w 1638"/>
                <a:gd name="T71" fmla="*/ 24 h 667"/>
                <a:gd name="T72" fmla="*/ 735 w 1638"/>
                <a:gd name="T73" fmla="*/ 2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38" h="667">
                  <a:moveTo>
                    <a:pt x="804" y="0"/>
                  </a:moveTo>
                  <a:lnTo>
                    <a:pt x="874" y="3"/>
                  </a:lnTo>
                  <a:lnTo>
                    <a:pt x="942" y="12"/>
                  </a:lnTo>
                  <a:lnTo>
                    <a:pt x="1010" y="26"/>
                  </a:lnTo>
                  <a:lnTo>
                    <a:pt x="1074" y="46"/>
                  </a:lnTo>
                  <a:lnTo>
                    <a:pt x="1136" y="73"/>
                  </a:lnTo>
                  <a:lnTo>
                    <a:pt x="1196" y="103"/>
                  </a:lnTo>
                  <a:lnTo>
                    <a:pt x="1252" y="139"/>
                  </a:lnTo>
                  <a:lnTo>
                    <a:pt x="1306" y="179"/>
                  </a:lnTo>
                  <a:lnTo>
                    <a:pt x="1356" y="224"/>
                  </a:lnTo>
                  <a:lnTo>
                    <a:pt x="1402" y="272"/>
                  </a:lnTo>
                  <a:lnTo>
                    <a:pt x="1445" y="325"/>
                  </a:lnTo>
                  <a:lnTo>
                    <a:pt x="1483" y="383"/>
                  </a:lnTo>
                  <a:lnTo>
                    <a:pt x="1517" y="443"/>
                  </a:lnTo>
                  <a:lnTo>
                    <a:pt x="1517" y="182"/>
                  </a:lnTo>
                  <a:lnTo>
                    <a:pt x="1638" y="182"/>
                  </a:lnTo>
                  <a:lnTo>
                    <a:pt x="1638" y="667"/>
                  </a:lnTo>
                  <a:lnTo>
                    <a:pt x="1153" y="667"/>
                  </a:lnTo>
                  <a:lnTo>
                    <a:pt x="1153" y="546"/>
                  </a:lnTo>
                  <a:lnTo>
                    <a:pt x="1431" y="546"/>
                  </a:lnTo>
                  <a:lnTo>
                    <a:pt x="1403" y="489"/>
                  </a:lnTo>
                  <a:lnTo>
                    <a:pt x="1373" y="435"/>
                  </a:lnTo>
                  <a:lnTo>
                    <a:pt x="1336" y="384"/>
                  </a:lnTo>
                  <a:lnTo>
                    <a:pt x="1296" y="336"/>
                  </a:lnTo>
                  <a:lnTo>
                    <a:pt x="1252" y="293"/>
                  </a:lnTo>
                  <a:lnTo>
                    <a:pt x="1206" y="255"/>
                  </a:lnTo>
                  <a:lnTo>
                    <a:pt x="1155" y="221"/>
                  </a:lnTo>
                  <a:lnTo>
                    <a:pt x="1102" y="191"/>
                  </a:lnTo>
                  <a:lnTo>
                    <a:pt x="1047" y="167"/>
                  </a:lnTo>
                  <a:lnTo>
                    <a:pt x="989" y="147"/>
                  </a:lnTo>
                  <a:lnTo>
                    <a:pt x="929" y="133"/>
                  </a:lnTo>
                  <a:lnTo>
                    <a:pt x="867" y="125"/>
                  </a:lnTo>
                  <a:lnTo>
                    <a:pt x="804" y="121"/>
                  </a:lnTo>
                  <a:lnTo>
                    <a:pt x="737" y="125"/>
                  </a:lnTo>
                  <a:lnTo>
                    <a:pt x="672" y="133"/>
                  </a:lnTo>
                  <a:lnTo>
                    <a:pt x="608" y="149"/>
                  </a:lnTo>
                  <a:lnTo>
                    <a:pt x="546" y="170"/>
                  </a:lnTo>
                  <a:lnTo>
                    <a:pt x="487" y="196"/>
                  </a:lnTo>
                  <a:lnTo>
                    <a:pt x="431" y="227"/>
                  </a:lnTo>
                  <a:lnTo>
                    <a:pt x="376" y="264"/>
                  </a:lnTo>
                  <a:lnTo>
                    <a:pt x="326" y="303"/>
                  </a:lnTo>
                  <a:lnTo>
                    <a:pt x="279" y="349"/>
                  </a:lnTo>
                  <a:lnTo>
                    <a:pt x="237" y="397"/>
                  </a:lnTo>
                  <a:lnTo>
                    <a:pt x="200" y="449"/>
                  </a:lnTo>
                  <a:lnTo>
                    <a:pt x="168" y="504"/>
                  </a:lnTo>
                  <a:lnTo>
                    <a:pt x="140" y="563"/>
                  </a:lnTo>
                  <a:lnTo>
                    <a:pt x="119" y="623"/>
                  </a:lnTo>
                  <a:lnTo>
                    <a:pt x="113" y="639"/>
                  </a:lnTo>
                  <a:lnTo>
                    <a:pt x="103" y="651"/>
                  </a:lnTo>
                  <a:lnTo>
                    <a:pt x="90" y="660"/>
                  </a:lnTo>
                  <a:lnTo>
                    <a:pt x="75" y="665"/>
                  </a:lnTo>
                  <a:lnTo>
                    <a:pt x="60" y="667"/>
                  </a:lnTo>
                  <a:lnTo>
                    <a:pt x="44" y="665"/>
                  </a:lnTo>
                  <a:lnTo>
                    <a:pt x="29" y="659"/>
                  </a:lnTo>
                  <a:lnTo>
                    <a:pt x="17" y="649"/>
                  </a:lnTo>
                  <a:lnTo>
                    <a:pt x="8" y="635"/>
                  </a:lnTo>
                  <a:lnTo>
                    <a:pt x="3" y="621"/>
                  </a:lnTo>
                  <a:lnTo>
                    <a:pt x="0" y="606"/>
                  </a:lnTo>
                  <a:lnTo>
                    <a:pt x="3" y="590"/>
                  </a:lnTo>
                  <a:lnTo>
                    <a:pt x="25" y="526"/>
                  </a:lnTo>
                  <a:lnTo>
                    <a:pt x="51" y="464"/>
                  </a:lnTo>
                  <a:lnTo>
                    <a:pt x="83" y="406"/>
                  </a:lnTo>
                  <a:lnTo>
                    <a:pt x="118" y="351"/>
                  </a:lnTo>
                  <a:lnTo>
                    <a:pt x="159" y="299"/>
                  </a:lnTo>
                  <a:lnTo>
                    <a:pt x="203" y="250"/>
                  </a:lnTo>
                  <a:lnTo>
                    <a:pt x="251" y="205"/>
                  </a:lnTo>
                  <a:lnTo>
                    <a:pt x="303" y="164"/>
                  </a:lnTo>
                  <a:lnTo>
                    <a:pt x="357" y="128"/>
                  </a:lnTo>
                  <a:lnTo>
                    <a:pt x="414" y="95"/>
                  </a:lnTo>
                  <a:lnTo>
                    <a:pt x="475" y="66"/>
                  </a:lnTo>
                  <a:lnTo>
                    <a:pt x="536" y="43"/>
                  </a:lnTo>
                  <a:lnTo>
                    <a:pt x="601" y="24"/>
                  </a:lnTo>
                  <a:lnTo>
                    <a:pt x="668" y="11"/>
                  </a:lnTo>
                  <a:lnTo>
                    <a:pt x="735" y="2"/>
                  </a:lnTo>
                  <a:lnTo>
                    <a:pt x="8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1" name="Group 1150"/>
          <p:cNvGrpSpPr/>
          <p:nvPr/>
        </p:nvGrpSpPr>
        <p:grpSpPr>
          <a:xfrm>
            <a:off x="7205690" y="1905000"/>
            <a:ext cx="577850" cy="577850"/>
            <a:chOff x="7237413" y="1905000"/>
            <a:chExt cx="577850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1" name="Freeform 613"/>
            <p:cNvSpPr>
              <a:spLocks/>
            </p:cNvSpPr>
            <p:nvPr/>
          </p:nvSpPr>
          <p:spPr bwMode="auto">
            <a:xfrm>
              <a:off x="7334251" y="2116138"/>
              <a:ext cx="258763" cy="20638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0 h 121"/>
                <a:gd name="T14" fmla="*/ 1634 w 1638"/>
                <a:gd name="T15" fmla="*/ 79 h 121"/>
                <a:gd name="T16" fmla="*/ 1626 w 1638"/>
                <a:gd name="T17" fmla="*/ 96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6 h 121"/>
                <a:gd name="T32" fmla="*/ 3 w 1638"/>
                <a:gd name="T33" fmla="*/ 79 h 121"/>
                <a:gd name="T34" fmla="*/ 0 w 1638"/>
                <a:gd name="T35" fmla="*/ 60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0"/>
                  </a:lnTo>
                  <a:lnTo>
                    <a:pt x="1634" y="79"/>
                  </a:lnTo>
                  <a:lnTo>
                    <a:pt x="1626" y="96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614"/>
            <p:cNvSpPr>
              <a:spLocks/>
            </p:cNvSpPr>
            <p:nvPr/>
          </p:nvSpPr>
          <p:spPr bwMode="auto">
            <a:xfrm>
              <a:off x="7334251" y="2039938"/>
              <a:ext cx="114300" cy="19050"/>
            </a:xfrm>
            <a:custGeom>
              <a:avLst/>
              <a:gdLst>
                <a:gd name="T0" fmla="*/ 60 w 728"/>
                <a:gd name="T1" fmla="*/ 0 h 122"/>
                <a:gd name="T2" fmla="*/ 667 w 728"/>
                <a:gd name="T3" fmla="*/ 0 h 122"/>
                <a:gd name="T4" fmla="*/ 686 w 728"/>
                <a:gd name="T5" fmla="*/ 4 h 122"/>
                <a:gd name="T6" fmla="*/ 703 w 728"/>
                <a:gd name="T7" fmla="*/ 12 h 122"/>
                <a:gd name="T8" fmla="*/ 716 w 728"/>
                <a:gd name="T9" fmla="*/ 26 h 122"/>
                <a:gd name="T10" fmla="*/ 724 w 728"/>
                <a:gd name="T11" fmla="*/ 42 h 122"/>
                <a:gd name="T12" fmla="*/ 728 w 728"/>
                <a:gd name="T13" fmla="*/ 61 h 122"/>
                <a:gd name="T14" fmla="*/ 724 w 728"/>
                <a:gd name="T15" fmla="*/ 80 h 122"/>
                <a:gd name="T16" fmla="*/ 716 w 728"/>
                <a:gd name="T17" fmla="*/ 96 h 122"/>
                <a:gd name="T18" fmla="*/ 703 w 728"/>
                <a:gd name="T19" fmla="*/ 110 h 122"/>
                <a:gd name="T20" fmla="*/ 686 w 728"/>
                <a:gd name="T21" fmla="*/ 118 h 122"/>
                <a:gd name="T22" fmla="*/ 667 w 728"/>
                <a:gd name="T23" fmla="*/ 122 h 122"/>
                <a:gd name="T24" fmla="*/ 60 w 728"/>
                <a:gd name="T25" fmla="*/ 122 h 122"/>
                <a:gd name="T26" fmla="*/ 42 w 728"/>
                <a:gd name="T27" fmla="*/ 118 h 122"/>
                <a:gd name="T28" fmla="*/ 25 w 728"/>
                <a:gd name="T29" fmla="*/ 110 h 122"/>
                <a:gd name="T30" fmla="*/ 12 w 728"/>
                <a:gd name="T31" fmla="*/ 96 h 122"/>
                <a:gd name="T32" fmla="*/ 3 w 728"/>
                <a:gd name="T33" fmla="*/ 80 h 122"/>
                <a:gd name="T34" fmla="*/ 0 w 728"/>
                <a:gd name="T35" fmla="*/ 61 h 122"/>
                <a:gd name="T36" fmla="*/ 3 w 728"/>
                <a:gd name="T37" fmla="*/ 42 h 122"/>
                <a:gd name="T38" fmla="*/ 12 w 728"/>
                <a:gd name="T39" fmla="*/ 26 h 122"/>
                <a:gd name="T40" fmla="*/ 25 w 728"/>
                <a:gd name="T41" fmla="*/ 12 h 122"/>
                <a:gd name="T42" fmla="*/ 42 w 728"/>
                <a:gd name="T43" fmla="*/ 4 h 122"/>
                <a:gd name="T44" fmla="*/ 60 w 72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2">
                  <a:moveTo>
                    <a:pt x="60" y="0"/>
                  </a:moveTo>
                  <a:lnTo>
                    <a:pt x="667" y="0"/>
                  </a:lnTo>
                  <a:lnTo>
                    <a:pt x="686" y="4"/>
                  </a:lnTo>
                  <a:lnTo>
                    <a:pt x="703" y="12"/>
                  </a:lnTo>
                  <a:lnTo>
                    <a:pt x="716" y="26"/>
                  </a:lnTo>
                  <a:lnTo>
                    <a:pt x="724" y="42"/>
                  </a:lnTo>
                  <a:lnTo>
                    <a:pt x="728" y="61"/>
                  </a:lnTo>
                  <a:lnTo>
                    <a:pt x="724" y="80"/>
                  </a:lnTo>
                  <a:lnTo>
                    <a:pt x="716" y="96"/>
                  </a:lnTo>
                  <a:lnTo>
                    <a:pt x="703" y="110"/>
                  </a:lnTo>
                  <a:lnTo>
                    <a:pt x="686" y="118"/>
                  </a:lnTo>
                  <a:lnTo>
                    <a:pt x="667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615"/>
            <p:cNvSpPr>
              <a:spLocks/>
            </p:cNvSpPr>
            <p:nvPr/>
          </p:nvSpPr>
          <p:spPr bwMode="auto">
            <a:xfrm>
              <a:off x="7334251" y="2193925"/>
              <a:ext cx="258763" cy="19050"/>
            </a:xfrm>
            <a:custGeom>
              <a:avLst/>
              <a:gdLst>
                <a:gd name="T0" fmla="*/ 60 w 1638"/>
                <a:gd name="T1" fmla="*/ 0 h 121"/>
                <a:gd name="T2" fmla="*/ 1577 w 1638"/>
                <a:gd name="T3" fmla="*/ 0 h 121"/>
                <a:gd name="T4" fmla="*/ 1596 w 1638"/>
                <a:gd name="T5" fmla="*/ 3 h 121"/>
                <a:gd name="T6" fmla="*/ 1613 w 1638"/>
                <a:gd name="T7" fmla="*/ 12 h 121"/>
                <a:gd name="T8" fmla="*/ 1626 w 1638"/>
                <a:gd name="T9" fmla="*/ 25 h 121"/>
                <a:gd name="T10" fmla="*/ 1634 w 1638"/>
                <a:gd name="T11" fmla="*/ 42 h 121"/>
                <a:gd name="T12" fmla="*/ 1638 w 1638"/>
                <a:gd name="T13" fmla="*/ 61 h 121"/>
                <a:gd name="T14" fmla="*/ 1634 w 1638"/>
                <a:gd name="T15" fmla="*/ 79 h 121"/>
                <a:gd name="T16" fmla="*/ 1626 w 1638"/>
                <a:gd name="T17" fmla="*/ 97 h 121"/>
                <a:gd name="T18" fmla="*/ 1613 w 1638"/>
                <a:gd name="T19" fmla="*/ 109 h 121"/>
                <a:gd name="T20" fmla="*/ 1596 w 1638"/>
                <a:gd name="T21" fmla="*/ 118 h 121"/>
                <a:gd name="T22" fmla="*/ 1577 w 1638"/>
                <a:gd name="T23" fmla="*/ 121 h 121"/>
                <a:gd name="T24" fmla="*/ 60 w 1638"/>
                <a:gd name="T25" fmla="*/ 121 h 121"/>
                <a:gd name="T26" fmla="*/ 42 w 1638"/>
                <a:gd name="T27" fmla="*/ 118 h 121"/>
                <a:gd name="T28" fmla="*/ 25 w 1638"/>
                <a:gd name="T29" fmla="*/ 109 h 121"/>
                <a:gd name="T30" fmla="*/ 12 w 1638"/>
                <a:gd name="T31" fmla="*/ 97 h 121"/>
                <a:gd name="T32" fmla="*/ 3 w 1638"/>
                <a:gd name="T33" fmla="*/ 79 h 121"/>
                <a:gd name="T34" fmla="*/ 0 w 1638"/>
                <a:gd name="T35" fmla="*/ 61 h 121"/>
                <a:gd name="T36" fmla="*/ 3 w 1638"/>
                <a:gd name="T37" fmla="*/ 42 h 121"/>
                <a:gd name="T38" fmla="*/ 12 w 1638"/>
                <a:gd name="T39" fmla="*/ 25 h 121"/>
                <a:gd name="T40" fmla="*/ 25 w 1638"/>
                <a:gd name="T41" fmla="*/ 12 h 121"/>
                <a:gd name="T42" fmla="*/ 42 w 1638"/>
                <a:gd name="T43" fmla="*/ 3 h 121"/>
                <a:gd name="T44" fmla="*/ 60 w 163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8" h="121">
                  <a:moveTo>
                    <a:pt x="60" y="0"/>
                  </a:moveTo>
                  <a:lnTo>
                    <a:pt x="1577" y="0"/>
                  </a:lnTo>
                  <a:lnTo>
                    <a:pt x="1596" y="3"/>
                  </a:lnTo>
                  <a:lnTo>
                    <a:pt x="1613" y="12"/>
                  </a:lnTo>
                  <a:lnTo>
                    <a:pt x="1626" y="25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4" y="79"/>
                  </a:lnTo>
                  <a:lnTo>
                    <a:pt x="1626" y="97"/>
                  </a:lnTo>
                  <a:lnTo>
                    <a:pt x="1613" y="109"/>
                  </a:lnTo>
                  <a:lnTo>
                    <a:pt x="1596" y="118"/>
                  </a:lnTo>
                  <a:lnTo>
                    <a:pt x="1577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616"/>
            <p:cNvSpPr>
              <a:spLocks/>
            </p:cNvSpPr>
            <p:nvPr/>
          </p:nvSpPr>
          <p:spPr bwMode="auto">
            <a:xfrm>
              <a:off x="7334251" y="2271713"/>
              <a:ext cx="182563" cy="19050"/>
            </a:xfrm>
            <a:custGeom>
              <a:avLst/>
              <a:gdLst>
                <a:gd name="T0" fmla="*/ 60 w 1152"/>
                <a:gd name="T1" fmla="*/ 0 h 122"/>
                <a:gd name="T2" fmla="*/ 1092 w 1152"/>
                <a:gd name="T3" fmla="*/ 0 h 122"/>
                <a:gd name="T4" fmla="*/ 1110 w 1152"/>
                <a:gd name="T5" fmla="*/ 4 h 122"/>
                <a:gd name="T6" fmla="*/ 1127 w 1152"/>
                <a:gd name="T7" fmla="*/ 12 h 122"/>
                <a:gd name="T8" fmla="*/ 1140 w 1152"/>
                <a:gd name="T9" fmla="*/ 25 h 122"/>
                <a:gd name="T10" fmla="*/ 1149 w 1152"/>
                <a:gd name="T11" fmla="*/ 42 h 122"/>
                <a:gd name="T12" fmla="*/ 1152 w 1152"/>
                <a:gd name="T13" fmla="*/ 61 h 122"/>
                <a:gd name="T14" fmla="*/ 1149 w 1152"/>
                <a:gd name="T15" fmla="*/ 80 h 122"/>
                <a:gd name="T16" fmla="*/ 1140 w 1152"/>
                <a:gd name="T17" fmla="*/ 96 h 122"/>
                <a:gd name="T18" fmla="*/ 1127 w 1152"/>
                <a:gd name="T19" fmla="*/ 110 h 122"/>
                <a:gd name="T20" fmla="*/ 1110 w 1152"/>
                <a:gd name="T21" fmla="*/ 118 h 122"/>
                <a:gd name="T22" fmla="*/ 1092 w 1152"/>
                <a:gd name="T23" fmla="*/ 122 h 122"/>
                <a:gd name="T24" fmla="*/ 60 w 1152"/>
                <a:gd name="T25" fmla="*/ 122 h 122"/>
                <a:gd name="T26" fmla="*/ 42 w 1152"/>
                <a:gd name="T27" fmla="*/ 118 h 122"/>
                <a:gd name="T28" fmla="*/ 25 w 1152"/>
                <a:gd name="T29" fmla="*/ 110 h 122"/>
                <a:gd name="T30" fmla="*/ 12 w 1152"/>
                <a:gd name="T31" fmla="*/ 96 h 122"/>
                <a:gd name="T32" fmla="*/ 3 w 1152"/>
                <a:gd name="T33" fmla="*/ 80 h 122"/>
                <a:gd name="T34" fmla="*/ 0 w 1152"/>
                <a:gd name="T35" fmla="*/ 61 h 122"/>
                <a:gd name="T36" fmla="*/ 3 w 1152"/>
                <a:gd name="T37" fmla="*/ 42 h 122"/>
                <a:gd name="T38" fmla="*/ 12 w 1152"/>
                <a:gd name="T39" fmla="*/ 25 h 122"/>
                <a:gd name="T40" fmla="*/ 25 w 1152"/>
                <a:gd name="T41" fmla="*/ 12 h 122"/>
                <a:gd name="T42" fmla="*/ 42 w 1152"/>
                <a:gd name="T43" fmla="*/ 4 h 122"/>
                <a:gd name="T44" fmla="*/ 60 w 115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2">
                  <a:moveTo>
                    <a:pt x="60" y="0"/>
                  </a:moveTo>
                  <a:lnTo>
                    <a:pt x="1092" y="0"/>
                  </a:lnTo>
                  <a:lnTo>
                    <a:pt x="1110" y="4"/>
                  </a:lnTo>
                  <a:lnTo>
                    <a:pt x="1127" y="12"/>
                  </a:lnTo>
                  <a:lnTo>
                    <a:pt x="1140" y="25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80"/>
                  </a:lnTo>
                  <a:lnTo>
                    <a:pt x="1140" y="96"/>
                  </a:lnTo>
                  <a:lnTo>
                    <a:pt x="1127" y="110"/>
                  </a:lnTo>
                  <a:lnTo>
                    <a:pt x="1110" y="118"/>
                  </a:lnTo>
                  <a:lnTo>
                    <a:pt x="1092" y="122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617"/>
            <p:cNvSpPr>
              <a:spLocks/>
            </p:cNvSpPr>
            <p:nvPr/>
          </p:nvSpPr>
          <p:spPr bwMode="auto">
            <a:xfrm>
              <a:off x="7334251" y="2347913"/>
              <a:ext cx="153988" cy="19050"/>
            </a:xfrm>
            <a:custGeom>
              <a:avLst/>
              <a:gdLst>
                <a:gd name="T0" fmla="*/ 60 w 970"/>
                <a:gd name="T1" fmla="*/ 0 h 121"/>
                <a:gd name="T2" fmla="*/ 910 w 970"/>
                <a:gd name="T3" fmla="*/ 0 h 121"/>
                <a:gd name="T4" fmla="*/ 928 w 970"/>
                <a:gd name="T5" fmla="*/ 3 h 121"/>
                <a:gd name="T6" fmla="*/ 945 w 970"/>
                <a:gd name="T7" fmla="*/ 12 h 121"/>
                <a:gd name="T8" fmla="*/ 958 w 970"/>
                <a:gd name="T9" fmla="*/ 25 h 121"/>
                <a:gd name="T10" fmla="*/ 967 w 970"/>
                <a:gd name="T11" fmla="*/ 42 h 121"/>
                <a:gd name="T12" fmla="*/ 970 w 970"/>
                <a:gd name="T13" fmla="*/ 60 h 121"/>
                <a:gd name="T14" fmla="*/ 967 w 970"/>
                <a:gd name="T15" fmla="*/ 79 h 121"/>
                <a:gd name="T16" fmla="*/ 958 w 970"/>
                <a:gd name="T17" fmla="*/ 96 h 121"/>
                <a:gd name="T18" fmla="*/ 945 w 970"/>
                <a:gd name="T19" fmla="*/ 109 h 121"/>
                <a:gd name="T20" fmla="*/ 928 w 970"/>
                <a:gd name="T21" fmla="*/ 118 h 121"/>
                <a:gd name="T22" fmla="*/ 910 w 970"/>
                <a:gd name="T23" fmla="*/ 121 h 121"/>
                <a:gd name="T24" fmla="*/ 60 w 970"/>
                <a:gd name="T25" fmla="*/ 121 h 121"/>
                <a:gd name="T26" fmla="*/ 42 w 970"/>
                <a:gd name="T27" fmla="*/ 118 h 121"/>
                <a:gd name="T28" fmla="*/ 25 w 970"/>
                <a:gd name="T29" fmla="*/ 109 h 121"/>
                <a:gd name="T30" fmla="*/ 12 w 970"/>
                <a:gd name="T31" fmla="*/ 96 h 121"/>
                <a:gd name="T32" fmla="*/ 3 w 970"/>
                <a:gd name="T33" fmla="*/ 79 h 121"/>
                <a:gd name="T34" fmla="*/ 0 w 970"/>
                <a:gd name="T35" fmla="*/ 60 h 121"/>
                <a:gd name="T36" fmla="*/ 3 w 970"/>
                <a:gd name="T37" fmla="*/ 42 h 121"/>
                <a:gd name="T38" fmla="*/ 12 w 970"/>
                <a:gd name="T39" fmla="*/ 25 h 121"/>
                <a:gd name="T40" fmla="*/ 25 w 970"/>
                <a:gd name="T41" fmla="*/ 12 h 121"/>
                <a:gd name="T42" fmla="*/ 42 w 970"/>
                <a:gd name="T43" fmla="*/ 3 h 121"/>
                <a:gd name="T44" fmla="*/ 60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0" y="0"/>
                  </a:moveTo>
                  <a:lnTo>
                    <a:pt x="910" y="0"/>
                  </a:lnTo>
                  <a:lnTo>
                    <a:pt x="928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0" y="60"/>
                  </a:lnTo>
                  <a:lnTo>
                    <a:pt x="967" y="79"/>
                  </a:lnTo>
                  <a:lnTo>
                    <a:pt x="958" y="96"/>
                  </a:lnTo>
                  <a:lnTo>
                    <a:pt x="945" y="109"/>
                  </a:lnTo>
                  <a:lnTo>
                    <a:pt x="928" y="118"/>
                  </a:lnTo>
                  <a:lnTo>
                    <a:pt x="910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618"/>
            <p:cNvSpPr>
              <a:spLocks noEditPoints="1"/>
            </p:cNvSpPr>
            <p:nvPr/>
          </p:nvSpPr>
          <p:spPr bwMode="auto">
            <a:xfrm>
              <a:off x="7237413" y="1905000"/>
              <a:ext cx="452438" cy="577850"/>
            </a:xfrm>
            <a:custGeom>
              <a:avLst/>
              <a:gdLst>
                <a:gd name="T0" fmla="*/ 2002 w 2851"/>
                <a:gd name="T1" fmla="*/ 207 h 3640"/>
                <a:gd name="T2" fmla="*/ 2002 w 2851"/>
                <a:gd name="T3" fmla="*/ 849 h 3640"/>
                <a:gd name="T4" fmla="*/ 2644 w 2851"/>
                <a:gd name="T5" fmla="*/ 849 h 3640"/>
                <a:gd name="T6" fmla="*/ 2002 w 2851"/>
                <a:gd name="T7" fmla="*/ 207 h 3640"/>
                <a:gd name="T8" fmla="*/ 0 w 2851"/>
                <a:gd name="T9" fmla="*/ 0 h 3640"/>
                <a:gd name="T10" fmla="*/ 1967 w 2851"/>
                <a:gd name="T11" fmla="*/ 0 h 3640"/>
                <a:gd name="T12" fmla="*/ 2851 w 2851"/>
                <a:gd name="T13" fmla="*/ 885 h 3640"/>
                <a:gd name="T14" fmla="*/ 2851 w 2851"/>
                <a:gd name="T15" fmla="*/ 1820 h 3640"/>
                <a:gd name="T16" fmla="*/ 2730 w 2851"/>
                <a:gd name="T17" fmla="*/ 1820 h 3640"/>
                <a:gd name="T18" fmla="*/ 2730 w 2851"/>
                <a:gd name="T19" fmla="*/ 971 h 3640"/>
                <a:gd name="T20" fmla="*/ 1881 w 2851"/>
                <a:gd name="T21" fmla="*/ 971 h 3640"/>
                <a:gd name="T22" fmla="*/ 1881 w 2851"/>
                <a:gd name="T23" fmla="*/ 121 h 3640"/>
                <a:gd name="T24" fmla="*/ 121 w 2851"/>
                <a:gd name="T25" fmla="*/ 121 h 3640"/>
                <a:gd name="T26" fmla="*/ 121 w 2851"/>
                <a:gd name="T27" fmla="*/ 3519 h 3640"/>
                <a:gd name="T28" fmla="*/ 2002 w 2851"/>
                <a:gd name="T29" fmla="*/ 3519 h 3640"/>
                <a:gd name="T30" fmla="*/ 2002 w 2851"/>
                <a:gd name="T31" fmla="*/ 3640 h 3640"/>
                <a:gd name="T32" fmla="*/ 0 w 2851"/>
                <a:gd name="T33" fmla="*/ 3640 h 3640"/>
                <a:gd name="T34" fmla="*/ 0 w 2851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1" h="3640">
                  <a:moveTo>
                    <a:pt x="2002" y="207"/>
                  </a:moveTo>
                  <a:lnTo>
                    <a:pt x="2002" y="849"/>
                  </a:lnTo>
                  <a:lnTo>
                    <a:pt x="2644" y="849"/>
                  </a:lnTo>
                  <a:lnTo>
                    <a:pt x="2002" y="207"/>
                  </a:lnTo>
                  <a:close/>
                  <a:moveTo>
                    <a:pt x="0" y="0"/>
                  </a:moveTo>
                  <a:lnTo>
                    <a:pt x="1967" y="0"/>
                  </a:lnTo>
                  <a:lnTo>
                    <a:pt x="2851" y="885"/>
                  </a:lnTo>
                  <a:lnTo>
                    <a:pt x="2851" y="1820"/>
                  </a:lnTo>
                  <a:lnTo>
                    <a:pt x="2730" y="1820"/>
                  </a:lnTo>
                  <a:lnTo>
                    <a:pt x="2730" y="971"/>
                  </a:lnTo>
                  <a:lnTo>
                    <a:pt x="1881" y="971"/>
                  </a:lnTo>
                  <a:lnTo>
                    <a:pt x="1881" y="121"/>
                  </a:lnTo>
                  <a:lnTo>
                    <a:pt x="121" y="121"/>
                  </a:lnTo>
                  <a:lnTo>
                    <a:pt x="121" y="3519"/>
                  </a:lnTo>
                  <a:lnTo>
                    <a:pt x="2002" y="3519"/>
                  </a:lnTo>
                  <a:lnTo>
                    <a:pt x="2002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619"/>
            <p:cNvSpPr>
              <a:spLocks/>
            </p:cNvSpPr>
            <p:nvPr/>
          </p:nvSpPr>
          <p:spPr bwMode="auto">
            <a:xfrm>
              <a:off x="7554913" y="2222500"/>
              <a:ext cx="260350" cy="250825"/>
            </a:xfrm>
            <a:custGeom>
              <a:avLst/>
              <a:gdLst>
                <a:gd name="T0" fmla="*/ 991 w 1638"/>
                <a:gd name="T1" fmla="*/ 12 h 1577"/>
                <a:gd name="T2" fmla="*/ 1187 w 1638"/>
                <a:gd name="T3" fmla="*/ 76 h 1577"/>
                <a:gd name="T4" fmla="*/ 1357 w 1638"/>
                <a:gd name="T5" fmla="*/ 185 h 1577"/>
                <a:gd name="T6" fmla="*/ 1494 w 1638"/>
                <a:gd name="T7" fmla="*/ 334 h 1577"/>
                <a:gd name="T8" fmla="*/ 1588 w 1638"/>
                <a:gd name="T9" fmla="*/ 514 h 1577"/>
                <a:gd name="T10" fmla="*/ 1635 w 1638"/>
                <a:gd name="T11" fmla="*/ 717 h 1577"/>
                <a:gd name="T12" fmla="*/ 1625 w 1638"/>
                <a:gd name="T13" fmla="*/ 930 h 1577"/>
                <a:gd name="T14" fmla="*/ 1562 w 1638"/>
                <a:gd name="T15" fmla="*/ 1126 h 1577"/>
                <a:gd name="T16" fmla="*/ 1453 w 1638"/>
                <a:gd name="T17" fmla="*/ 1296 h 1577"/>
                <a:gd name="T18" fmla="*/ 1304 w 1638"/>
                <a:gd name="T19" fmla="*/ 1433 h 1577"/>
                <a:gd name="T20" fmla="*/ 1124 w 1638"/>
                <a:gd name="T21" fmla="*/ 1528 h 1577"/>
                <a:gd name="T22" fmla="*/ 921 w 1638"/>
                <a:gd name="T23" fmla="*/ 1574 h 1577"/>
                <a:gd name="T24" fmla="*/ 706 w 1638"/>
                <a:gd name="T25" fmla="*/ 1564 h 1577"/>
                <a:gd name="T26" fmla="*/ 505 w 1638"/>
                <a:gd name="T27" fmla="*/ 1499 h 1577"/>
                <a:gd name="T28" fmla="*/ 331 w 1638"/>
                <a:gd name="T29" fmla="*/ 1387 h 1577"/>
                <a:gd name="T30" fmla="*/ 191 w 1638"/>
                <a:gd name="T31" fmla="*/ 1233 h 1577"/>
                <a:gd name="T32" fmla="*/ 121 w 1638"/>
                <a:gd name="T33" fmla="*/ 1335 h 1577"/>
                <a:gd name="T34" fmla="*/ 485 w 1638"/>
                <a:gd name="T35" fmla="*/ 849 h 1577"/>
                <a:gd name="T36" fmla="*/ 218 w 1638"/>
                <a:gd name="T37" fmla="*/ 1029 h 1577"/>
                <a:gd name="T38" fmla="*/ 309 w 1638"/>
                <a:gd name="T39" fmla="*/ 1190 h 1577"/>
                <a:gd name="T40" fmla="*/ 440 w 1638"/>
                <a:gd name="T41" fmla="*/ 1319 h 1577"/>
                <a:gd name="T42" fmla="*/ 602 w 1638"/>
                <a:gd name="T43" fmla="*/ 1409 h 1577"/>
                <a:gd name="T44" fmla="*/ 785 w 1638"/>
                <a:gd name="T45" fmla="*/ 1453 h 1577"/>
                <a:gd name="T46" fmla="*/ 984 w 1638"/>
                <a:gd name="T47" fmla="*/ 1443 h 1577"/>
                <a:gd name="T48" fmla="*/ 1167 w 1638"/>
                <a:gd name="T49" fmla="*/ 1375 h 1577"/>
                <a:gd name="T50" fmla="*/ 1321 w 1638"/>
                <a:gd name="T51" fmla="*/ 1261 h 1577"/>
                <a:gd name="T52" fmla="*/ 1436 w 1638"/>
                <a:gd name="T53" fmla="*/ 1106 h 1577"/>
                <a:gd name="T54" fmla="*/ 1503 w 1638"/>
                <a:gd name="T55" fmla="*/ 923 h 1577"/>
                <a:gd name="T56" fmla="*/ 1513 w 1638"/>
                <a:gd name="T57" fmla="*/ 720 h 1577"/>
                <a:gd name="T58" fmla="*/ 1464 w 1638"/>
                <a:gd name="T59" fmla="*/ 529 h 1577"/>
                <a:gd name="T60" fmla="*/ 1364 w 1638"/>
                <a:gd name="T61" fmla="*/ 364 h 1577"/>
                <a:gd name="T62" fmla="*/ 1222 w 1638"/>
                <a:gd name="T63" fmla="*/ 235 h 1577"/>
                <a:gd name="T64" fmla="*/ 1048 w 1638"/>
                <a:gd name="T65" fmla="*/ 151 h 1577"/>
                <a:gd name="T66" fmla="*/ 849 w 1638"/>
                <a:gd name="T67" fmla="*/ 121 h 1577"/>
                <a:gd name="T68" fmla="*/ 661 w 1638"/>
                <a:gd name="T69" fmla="*/ 148 h 1577"/>
                <a:gd name="T70" fmla="*/ 491 w 1638"/>
                <a:gd name="T71" fmla="*/ 223 h 1577"/>
                <a:gd name="T72" fmla="*/ 349 w 1638"/>
                <a:gd name="T73" fmla="*/ 343 h 1577"/>
                <a:gd name="T74" fmla="*/ 307 w 1638"/>
                <a:gd name="T75" fmla="*/ 364 h 1577"/>
                <a:gd name="T76" fmla="*/ 264 w 1638"/>
                <a:gd name="T77" fmla="*/ 349 h 1577"/>
                <a:gd name="T78" fmla="*/ 243 w 1638"/>
                <a:gd name="T79" fmla="*/ 307 h 1577"/>
                <a:gd name="T80" fmla="*/ 258 w 1638"/>
                <a:gd name="T81" fmla="*/ 264 h 1577"/>
                <a:gd name="T82" fmla="*/ 407 w 1638"/>
                <a:gd name="T83" fmla="*/ 132 h 1577"/>
                <a:gd name="T84" fmla="*/ 585 w 1638"/>
                <a:gd name="T85" fmla="*/ 44 h 1577"/>
                <a:gd name="T86" fmla="*/ 781 w 1638"/>
                <a:gd name="T87" fmla="*/ 2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8" h="1577">
                  <a:moveTo>
                    <a:pt x="849" y="0"/>
                  </a:moveTo>
                  <a:lnTo>
                    <a:pt x="921" y="3"/>
                  </a:lnTo>
                  <a:lnTo>
                    <a:pt x="991" y="12"/>
                  </a:lnTo>
                  <a:lnTo>
                    <a:pt x="1059" y="28"/>
                  </a:lnTo>
                  <a:lnTo>
                    <a:pt x="1124" y="50"/>
                  </a:lnTo>
                  <a:lnTo>
                    <a:pt x="1187" y="76"/>
                  </a:lnTo>
                  <a:lnTo>
                    <a:pt x="1248" y="108"/>
                  </a:lnTo>
                  <a:lnTo>
                    <a:pt x="1304" y="144"/>
                  </a:lnTo>
                  <a:lnTo>
                    <a:pt x="1357" y="185"/>
                  </a:lnTo>
                  <a:lnTo>
                    <a:pt x="1406" y="232"/>
                  </a:lnTo>
                  <a:lnTo>
                    <a:pt x="1453" y="281"/>
                  </a:lnTo>
                  <a:lnTo>
                    <a:pt x="1494" y="334"/>
                  </a:lnTo>
                  <a:lnTo>
                    <a:pt x="1530" y="390"/>
                  </a:lnTo>
                  <a:lnTo>
                    <a:pt x="1562" y="451"/>
                  </a:lnTo>
                  <a:lnTo>
                    <a:pt x="1588" y="514"/>
                  </a:lnTo>
                  <a:lnTo>
                    <a:pt x="1609" y="579"/>
                  </a:lnTo>
                  <a:lnTo>
                    <a:pt x="1625" y="647"/>
                  </a:lnTo>
                  <a:lnTo>
                    <a:pt x="1635" y="717"/>
                  </a:lnTo>
                  <a:lnTo>
                    <a:pt x="1638" y="789"/>
                  </a:lnTo>
                  <a:lnTo>
                    <a:pt x="1635" y="860"/>
                  </a:lnTo>
                  <a:lnTo>
                    <a:pt x="1625" y="930"/>
                  </a:lnTo>
                  <a:lnTo>
                    <a:pt x="1609" y="998"/>
                  </a:lnTo>
                  <a:lnTo>
                    <a:pt x="1588" y="1063"/>
                  </a:lnTo>
                  <a:lnTo>
                    <a:pt x="1562" y="1126"/>
                  </a:lnTo>
                  <a:lnTo>
                    <a:pt x="1530" y="1187"/>
                  </a:lnTo>
                  <a:lnTo>
                    <a:pt x="1494" y="1243"/>
                  </a:lnTo>
                  <a:lnTo>
                    <a:pt x="1453" y="1296"/>
                  </a:lnTo>
                  <a:lnTo>
                    <a:pt x="1406" y="1346"/>
                  </a:lnTo>
                  <a:lnTo>
                    <a:pt x="1357" y="1392"/>
                  </a:lnTo>
                  <a:lnTo>
                    <a:pt x="1304" y="1433"/>
                  </a:lnTo>
                  <a:lnTo>
                    <a:pt x="1248" y="1469"/>
                  </a:lnTo>
                  <a:lnTo>
                    <a:pt x="1187" y="1501"/>
                  </a:lnTo>
                  <a:lnTo>
                    <a:pt x="1124" y="1528"/>
                  </a:lnTo>
                  <a:lnTo>
                    <a:pt x="1059" y="1549"/>
                  </a:lnTo>
                  <a:lnTo>
                    <a:pt x="991" y="1564"/>
                  </a:lnTo>
                  <a:lnTo>
                    <a:pt x="921" y="1574"/>
                  </a:lnTo>
                  <a:lnTo>
                    <a:pt x="849" y="1577"/>
                  </a:lnTo>
                  <a:lnTo>
                    <a:pt x="777" y="1574"/>
                  </a:lnTo>
                  <a:lnTo>
                    <a:pt x="706" y="1564"/>
                  </a:lnTo>
                  <a:lnTo>
                    <a:pt x="636" y="1549"/>
                  </a:lnTo>
                  <a:lnTo>
                    <a:pt x="570" y="1527"/>
                  </a:lnTo>
                  <a:lnTo>
                    <a:pt x="505" y="1499"/>
                  </a:lnTo>
                  <a:lnTo>
                    <a:pt x="443" y="1466"/>
                  </a:lnTo>
                  <a:lnTo>
                    <a:pt x="386" y="1428"/>
                  </a:lnTo>
                  <a:lnTo>
                    <a:pt x="331" y="1387"/>
                  </a:lnTo>
                  <a:lnTo>
                    <a:pt x="280" y="1339"/>
                  </a:lnTo>
                  <a:lnTo>
                    <a:pt x="233" y="1288"/>
                  </a:lnTo>
                  <a:lnTo>
                    <a:pt x="191" y="1233"/>
                  </a:lnTo>
                  <a:lnTo>
                    <a:pt x="153" y="1175"/>
                  </a:lnTo>
                  <a:lnTo>
                    <a:pt x="121" y="1113"/>
                  </a:lnTo>
                  <a:lnTo>
                    <a:pt x="121" y="1335"/>
                  </a:lnTo>
                  <a:lnTo>
                    <a:pt x="0" y="1335"/>
                  </a:lnTo>
                  <a:lnTo>
                    <a:pt x="0" y="849"/>
                  </a:lnTo>
                  <a:lnTo>
                    <a:pt x="485" y="849"/>
                  </a:lnTo>
                  <a:lnTo>
                    <a:pt x="485" y="971"/>
                  </a:lnTo>
                  <a:lnTo>
                    <a:pt x="197" y="971"/>
                  </a:lnTo>
                  <a:lnTo>
                    <a:pt x="218" y="1029"/>
                  </a:lnTo>
                  <a:lnTo>
                    <a:pt x="244" y="1086"/>
                  </a:lnTo>
                  <a:lnTo>
                    <a:pt x="274" y="1139"/>
                  </a:lnTo>
                  <a:lnTo>
                    <a:pt x="309" y="1190"/>
                  </a:lnTo>
                  <a:lnTo>
                    <a:pt x="349" y="1236"/>
                  </a:lnTo>
                  <a:lnTo>
                    <a:pt x="393" y="1280"/>
                  </a:lnTo>
                  <a:lnTo>
                    <a:pt x="440" y="1319"/>
                  </a:lnTo>
                  <a:lnTo>
                    <a:pt x="491" y="1353"/>
                  </a:lnTo>
                  <a:lnTo>
                    <a:pt x="545" y="1383"/>
                  </a:lnTo>
                  <a:lnTo>
                    <a:pt x="602" y="1409"/>
                  </a:lnTo>
                  <a:lnTo>
                    <a:pt x="661" y="1430"/>
                  </a:lnTo>
                  <a:lnTo>
                    <a:pt x="722" y="1444"/>
                  </a:lnTo>
                  <a:lnTo>
                    <a:pt x="785" y="1453"/>
                  </a:lnTo>
                  <a:lnTo>
                    <a:pt x="849" y="1456"/>
                  </a:lnTo>
                  <a:lnTo>
                    <a:pt x="918" y="1453"/>
                  </a:lnTo>
                  <a:lnTo>
                    <a:pt x="984" y="1443"/>
                  </a:lnTo>
                  <a:lnTo>
                    <a:pt x="1048" y="1426"/>
                  </a:lnTo>
                  <a:lnTo>
                    <a:pt x="1109" y="1403"/>
                  </a:lnTo>
                  <a:lnTo>
                    <a:pt x="1167" y="1375"/>
                  </a:lnTo>
                  <a:lnTo>
                    <a:pt x="1222" y="1342"/>
                  </a:lnTo>
                  <a:lnTo>
                    <a:pt x="1274" y="1304"/>
                  </a:lnTo>
                  <a:lnTo>
                    <a:pt x="1321" y="1261"/>
                  </a:lnTo>
                  <a:lnTo>
                    <a:pt x="1364" y="1213"/>
                  </a:lnTo>
                  <a:lnTo>
                    <a:pt x="1402" y="1161"/>
                  </a:lnTo>
                  <a:lnTo>
                    <a:pt x="1436" y="1106"/>
                  </a:lnTo>
                  <a:lnTo>
                    <a:pt x="1464" y="1048"/>
                  </a:lnTo>
                  <a:lnTo>
                    <a:pt x="1487" y="987"/>
                  </a:lnTo>
                  <a:lnTo>
                    <a:pt x="1503" y="923"/>
                  </a:lnTo>
                  <a:lnTo>
                    <a:pt x="1513" y="857"/>
                  </a:lnTo>
                  <a:lnTo>
                    <a:pt x="1517" y="789"/>
                  </a:lnTo>
                  <a:lnTo>
                    <a:pt x="1513" y="720"/>
                  </a:lnTo>
                  <a:lnTo>
                    <a:pt x="1503" y="654"/>
                  </a:lnTo>
                  <a:lnTo>
                    <a:pt x="1487" y="590"/>
                  </a:lnTo>
                  <a:lnTo>
                    <a:pt x="1464" y="529"/>
                  </a:lnTo>
                  <a:lnTo>
                    <a:pt x="1436" y="471"/>
                  </a:lnTo>
                  <a:lnTo>
                    <a:pt x="1402" y="416"/>
                  </a:lnTo>
                  <a:lnTo>
                    <a:pt x="1364" y="364"/>
                  </a:lnTo>
                  <a:lnTo>
                    <a:pt x="1321" y="317"/>
                  </a:lnTo>
                  <a:lnTo>
                    <a:pt x="1274" y="274"/>
                  </a:lnTo>
                  <a:lnTo>
                    <a:pt x="1222" y="235"/>
                  </a:lnTo>
                  <a:lnTo>
                    <a:pt x="1167" y="202"/>
                  </a:lnTo>
                  <a:lnTo>
                    <a:pt x="1109" y="174"/>
                  </a:lnTo>
                  <a:lnTo>
                    <a:pt x="1048" y="151"/>
                  </a:lnTo>
                  <a:lnTo>
                    <a:pt x="984" y="135"/>
                  </a:lnTo>
                  <a:lnTo>
                    <a:pt x="918" y="125"/>
                  </a:lnTo>
                  <a:lnTo>
                    <a:pt x="849" y="121"/>
                  </a:lnTo>
                  <a:lnTo>
                    <a:pt x="785" y="125"/>
                  </a:lnTo>
                  <a:lnTo>
                    <a:pt x="722" y="133"/>
                  </a:lnTo>
                  <a:lnTo>
                    <a:pt x="661" y="148"/>
                  </a:lnTo>
                  <a:lnTo>
                    <a:pt x="602" y="168"/>
                  </a:lnTo>
                  <a:lnTo>
                    <a:pt x="545" y="193"/>
                  </a:lnTo>
                  <a:lnTo>
                    <a:pt x="491" y="223"/>
                  </a:lnTo>
                  <a:lnTo>
                    <a:pt x="440" y="258"/>
                  </a:lnTo>
                  <a:lnTo>
                    <a:pt x="393" y="299"/>
                  </a:lnTo>
                  <a:lnTo>
                    <a:pt x="349" y="343"/>
                  </a:lnTo>
                  <a:lnTo>
                    <a:pt x="336" y="354"/>
                  </a:lnTo>
                  <a:lnTo>
                    <a:pt x="322" y="361"/>
                  </a:lnTo>
                  <a:lnTo>
                    <a:pt x="307" y="364"/>
                  </a:lnTo>
                  <a:lnTo>
                    <a:pt x="291" y="363"/>
                  </a:lnTo>
                  <a:lnTo>
                    <a:pt x="277" y="357"/>
                  </a:lnTo>
                  <a:lnTo>
                    <a:pt x="264" y="349"/>
                  </a:lnTo>
                  <a:lnTo>
                    <a:pt x="253" y="336"/>
                  </a:lnTo>
                  <a:lnTo>
                    <a:pt x="246" y="322"/>
                  </a:lnTo>
                  <a:lnTo>
                    <a:pt x="243" y="307"/>
                  </a:lnTo>
                  <a:lnTo>
                    <a:pt x="244" y="291"/>
                  </a:lnTo>
                  <a:lnTo>
                    <a:pt x="249" y="277"/>
                  </a:lnTo>
                  <a:lnTo>
                    <a:pt x="258" y="264"/>
                  </a:lnTo>
                  <a:lnTo>
                    <a:pt x="304" y="215"/>
                  </a:lnTo>
                  <a:lnTo>
                    <a:pt x="354" y="172"/>
                  </a:lnTo>
                  <a:lnTo>
                    <a:pt x="407" y="132"/>
                  </a:lnTo>
                  <a:lnTo>
                    <a:pt x="464" y="98"/>
                  </a:lnTo>
                  <a:lnTo>
                    <a:pt x="523" y="68"/>
                  </a:lnTo>
                  <a:lnTo>
                    <a:pt x="585" y="44"/>
                  </a:lnTo>
                  <a:lnTo>
                    <a:pt x="649" y="25"/>
                  </a:lnTo>
                  <a:lnTo>
                    <a:pt x="715" y="11"/>
                  </a:lnTo>
                  <a:lnTo>
                    <a:pt x="781" y="2"/>
                  </a:lnTo>
                  <a:lnTo>
                    <a:pt x="8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2" name="Group 1161"/>
          <p:cNvGrpSpPr/>
          <p:nvPr/>
        </p:nvGrpSpPr>
        <p:grpSpPr>
          <a:xfrm>
            <a:off x="8157059" y="1905000"/>
            <a:ext cx="546101" cy="577850"/>
            <a:chOff x="8159750" y="1905000"/>
            <a:chExt cx="546101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5" name="Freeform 624"/>
            <p:cNvSpPr>
              <a:spLocks/>
            </p:cNvSpPr>
            <p:nvPr/>
          </p:nvSpPr>
          <p:spPr bwMode="auto">
            <a:xfrm>
              <a:off x="8255000" y="2116138"/>
              <a:ext cx="258763" cy="20638"/>
            </a:xfrm>
            <a:custGeom>
              <a:avLst/>
              <a:gdLst>
                <a:gd name="T0" fmla="*/ 60 w 1629"/>
                <a:gd name="T1" fmla="*/ 0 h 121"/>
                <a:gd name="T2" fmla="*/ 1569 w 1629"/>
                <a:gd name="T3" fmla="*/ 0 h 121"/>
                <a:gd name="T4" fmla="*/ 1588 w 1629"/>
                <a:gd name="T5" fmla="*/ 3 h 121"/>
                <a:gd name="T6" fmla="*/ 1604 w 1629"/>
                <a:gd name="T7" fmla="*/ 12 h 121"/>
                <a:gd name="T8" fmla="*/ 1617 w 1629"/>
                <a:gd name="T9" fmla="*/ 25 h 121"/>
                <a:gd name="T10" fmla="*/ 1626 w 1629"/>
                <a:gd name="T11" fmla="*/ 42 h 121"/>
                <a:gd name="T12" fmla="*/ 1629 w 1629"/>
                <a:gd name="T13" fmla="*/ 60 h 121"/>
                <a:gd name="T14" fmla="*/ 1626 w 1629"/>
                <a:gd name="T15" fmla="*/ 79 h 121"/>
                <a:gd name="T16" fmla="*/ 1617 w 1629"/>
                <a:gd name="T17" fmla="*/ 96 h 121"/>
                <a:gd name="T18" fmla="*/ 1604 w 1629"/>
                <a:gd name="T19" fmla="*/ 109 h 121"/>
                <a:gd name="T20" fmla="*/ 1588 w 1629"/>
                <a:gd name="T21" fmla="*/ 118 h 121"/>
                <a:gd name="T22" fmla="*/ 1569 w 1629"/>
                <a:gd name="T23" fmla="*/ 121 h 121"/>
                <a:gd name="T24" fmla="*/ 60 w 1629"/>
                <a:gd name="T25" fmla="*/ 121 h 121"/>
                <a:gd name="T26" fmla="*/ 40 w 1629"/>
                <a:gd name="T27" fmla="*/ 118 h 121"/>
                <a:gd name="T28" fmla="*/ 24 w 1629"/>
                <a:gd name="T29" fmla="*/ 109 h 121"/>
                <a:gd name="T30" fmla="*/ 11 w 1629"/>
                <a:gd name="T31" fmla="*/ 96 h 121"/>
                <a:gd name="T32" fmla="*/ 3 w 1629"/>
                <a:gd name="T33" fmla="*/ 79 h 121"/>
                <a:gd name="T34" fmla="*/ 0 w 1629"/>
                <a:gd name="T35" fmla="*/ 60 h 121"/>
                <a:gd name="T36" fmla="*/ 3 w 1629"/>
                <a:gd name="T37" fmla="*/ 42 h 121"/>
                <a:gd name="T38" fmla="*/ 11 w 1629"/>
                <a:gd name="T39" fmla="*/ 25 h 121"/>
                <a:gd name="T40" fmla="*/ 24 w 1629"/>
                <a:gd name="T41" fmla="*/ 12 h 121"/>
                <a:gd name="T42" fmla="*/ 40 w 1629"/>
                <a:gd name="T43" fmla="*/ 3 h 121"/>
                <a:gd name="T44" fmla="*/ 60 w 162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9" h="121">
                  <a:moveTo>
                    <a:pt x="60" y="0"/>
                  </a:moveTo>
                  <a:lnTo>
                    <a:pt x="1569" y="0"/>
                  </a:lnTo>
                  <a:lnTo>
                    <a:pt x="1588" y="3"/>
                  </a:lnTo>
                  <a:lnTo>
                    <a:pt x="1604" y="12"/>
                  </a:lnTo>
                  <a:lnTo>
                    <a:pt x="1617" y="25"/>
                  </a:lnTo>
                  <a:lnTo>
                    <a:pt x="1626" y="42"/>
                  </a:lnTo>
                  <a:lnTo>
                    <a:pt x="1629" y="60"/>
                  </a:lnTo>
                  <a:lnTo>
                    <a:pt x="1626" y="79"/>
                  </a:lnTo>
                  <a:lnTo>
                    <a:pt x="1617" y="96"/>
                  </a:lnTo>
                  <a:lnTo>
                    <a:pt x="1604" y="109"/>
                  </a:lnTo>
                  <a:lnTo>
                    <a:pt x="1588" y="118"/>
                  </a:lnTo>
                  <a:lnTo>
                    <a:pt x="1569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625"/>
            <p:cNvSpPr>
              <a:spLocks/>
            </p:cNvSpPr>
            <p:nvPr/>
          </p:nvSpPr>
          <p:spPr bwMode="auto">
            <a:xfrm>
              <a:off x="8255000" y="2039938"/>
              <a:ext cx="115888" cy="19050"/>
            </a:xfrm>
            <a:custGeom>
              <a:avLst/>
              <a:gdLst>
                <a:gd name="T0" fmla="*/ 60 w 724"/>
                <a:gd name="T1" fmla="*/ 0 h 122"/>
                <a:gd name="T2" fmla="*/ 664 w 724"/>
                <a:gd name="T3" fmla="*/ 0 h 122"/>
                <a:gd name="T4" fmla="*/ 682 w 724"/>
                <a:gd name="T5" fmla="*/ 4 h 122"/>
                <a:gd name="T6" fmla="*/ 699 w 724"/>
                <a:gd name="T7" fmla="*/ 12 h 122"/>
                <a:gd name="T8" fmla="*/ 712 w 724"/>
                <a:gd name="T9" fmla="*/ 26 h 122"/>
                <a:gd name="T10" fmla="*/ 721 w 724"/>
                <a:gd name="T11" fmla="*/ 42 h 122"/>
                <a:gd name="T12" fmla="*/ 724 w 724"/>
                <a:gd name="T13" fmla="*/ 61 h 122"/>
                <a:gd name="T14" fmla="*/ 721 w 724"/>
                <a:gd name="T15" fmla="*/ 80 h 122"/>
                <a:gd name="T16" fmla="*/ 712 w 724"/>
                <a:gd name="T17" fmla="*/ 96 h 122"/>
                <a:gd name="T18" fmla="*/ 699 w 724"/>
                <a:gd name="T19" fmla="*/ 110 h 122"/>
                <a:gd name="T20" fmla="*/ 682 w 724"/>
                <a:gd name="T21" fmla="*/ 118 h 122"/>
                <a:gd name="T22" fmla="*/ 664 w 724"/>
                <a:gd name="T23" fmla="*/ 122 h 122"/>
                <a:gd name="T24" fmla="*/ 60 w 724"/>
                <a:gd name="T25" fmla="*/ 122 h 122"/>
                <a:gd name="T26" fmla="*/ 40 w 724"/>
                <a:gd name="T27" fmla="*/ 118 h 122"/>
                <a:gd name="T28" fmla="*/ 24 w 724"/>
                <a:gd name="T29" fmla="*/ 110 h 122"/>
                <a:gd name="T30" fmla="*/ 11 w 724"/>
                <a:gd name="T31" fmla="*/ 96 h 122"/>
                <a:gd name="T32" fmla="*/ 3 w 724"/>
                <a:gd name="T33" fmla="*/ 80 h 122"/>
                <a:gd name="T34" fmla="*/ 0 w 724"/>
                <a:gd name="T35" fmla="*/ 61 h 122"/>
                <a:gd name="T36" fmla="*/ 3 w 724"/>
                <a:gd name="T37" fmla="*/ 42 h 122"/>
                <a:gd name="T38" fmla="*/ 11 w 724"/>
                <a:gd name="T39" fmla="*/ 26 h 122"/>
                <a:gd name="T40" fmla="*/ 24 w 724"/>
                <a:gd name="T41" fmla="*/ 12 h 122"/>
                <a:gd name="T42" fmla="*/ 40 w 724"/>
                <a:gd name="T43" fmla="*/ 4 h 122"/>
                <a:gd name="T44" fmla="*/ 60 w 72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4" h="122">
                  <a:moveTo>
                    <a:pt x="60" y="0"/>
                  </a:moveTo>
                  <a:lnTo>
                    <a:pt x="664" y="0"/>
                  </a:lnTo>
                  <a:lnTo>
                    <a:pt x="682" y="4"/>
                  </a:lnTo>
                  <a:lnTo>
                    <a:pt x="699" y="12"/>
                  </a:lnTo>
                  <a:lnTo>
                    <a:pt x="712" y="26"/>
                  </a:lnTo>
                  <a:lnTo>
                    <a:pt x="721" y="42"/>
                  </a:lnTo>
                  <a:lnTo>
                    <a:pt x="724" y="61"/>
                  </a:lnTo>
                  <a:lnTo>
                    <a:pt x="721" y="80"/>
                  </a:lnTo>
                  <a:lnTo>
                    <a:pt x="712" y="96"/>
                  </a:lnTo>
                  <a:lnTo>
                    <a:pt x="699" y="110"/>
                  </a:lnTo>
                  <a:lnTo>
                    <a:pt x="682" y="118"/>
                  </a:lnTo>
                  <a:lnTo>
                    <a:pt x="664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626"/>
            <p:cNvSpPr>
              <a:spLocks/>
            </p:cNvSpPr>
            <p:nvPr/>
          </p:nvSpPr>
          <p:spPr bwMode="auto">
            <a:xfrm>
              <a:off x="8255000" y="2193925"/>
              <a:ext cx="201613" cy="19050"/>
            </a:xfrm>
            <a:custGeom>
              <a:avLst/>
              <a:gdLst>
                <a:gd name="T0" fmla="*/ 60 w 1267"/>
                <a:gd name="T1" fmla="*/ 0 h 121"/>
                <a:gd name="T2" fmla="*/ 1207 w 1267"/>
                <a:gd name="T3" fmla="*/ 0 h 121"/>
                <a:gd name="T4" fmla="*/ 1225 w 1267"/>
                <a:gd name="T5" fmla="*/ 3 h 121"/>
                <a:gd name="T6" fmla="*/ 1242 w 1267"/>
                <a:gd name="T7" fmla="*/ 12 h 121"/>
                <a:gd name="T8" fmla="*/ 1255 w 1267"/>
                <a:gd name="T9" fmla="*/ 25 h 121"/>
                <a:gd name="T10" fmla="*/ 1264 w 1267"/>
                <a:gd name="T11" fmla="*/ 42 h 121"/>
                <a:gd name="T12" fmla="*/ 1267 w 1267"/>
                <a:gd name="T13" fmla="*/ 61 h 121"/>
                <a:gd name="T14" fmla="*/ 1264 w 1267"/>
                <a:gd name="T15" fmla="*/ 79 h 121"/>
                <a:gd name="T16" fmla="*/ 1255 w 1267"/>
                <a:gd name="T17" fmla="*/ 97 h 121"/>
                <a:gd name="T18" fmla="*/ 1242 w 1267"/>
                <a:gd name="T19" fmla="*/ 109 h 121"/>
                <a:gd name="T20" fmla="*/ 1225 w 1267"/>
                <a:gd name="T21" fmla="*/ 118 h 121"/>
                <a:gd name="T22" fmla="*/ 1207 w 1267"/>
                <a:gd name="T23" fmla="*/ 121 h 121"/>
                <a:gd name="T24" fmla="*/ 60 w 1267"/>
                <a:gd name="T25" fmla="*/ 121 h 121"/>
                <a:gd name="T26" fmla="*/ 40 w 1267"/>
                <a:gd name="T27" fmla="*/ 118 h 121"/>
                <a:gd name="T28" fmla="*/ 24 w 1267"/>
                <a:gd name="T29" fmla="*/ 109 h 121"/>
                <a:gd name="T30" fmla="*/ 11 w 1267"/>
                <a:gd name="T31" fmla="*/ 97 h 121"/>
                <a:gd name="T32" fmla="*/ 3 w 1267"/>
                <a:gd name="T33" fmla="*/ 79 h 121"/>
                <a:gd name="T34" fmla="*/ 0 w 1267"/>
                <a:gd name="T35" fmla="*/ 61 h 121"/>
                <a:gd name="T36" fmla="*/ 3 w 1267"/>
                <a:gd name="T37" fmla="*/ 42 h 121"/>
                <a:gd name="T38" fmla="*/ 11 w 1267"/>
                <a:gd name="T39" fmla="*/ 25 h 121"/>
                <a:gd name="T40" fmla="*/ 24 w 1267"/>
                <a:gd name="T41" fmla="*/ 12 h 121"/>
                <a:gd name="T42" fmla="*/ 40 w 1267"/>
                <a:gd name="T43" fmla="*/ 3 h 121"/>
                <a:gd name="T44" fmla="*/ 60 w 126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67" h="121">
                  <a:moveTo>
                    <a:pt x="60" y="0"/>
                  </a:moveTo>
                  <a:lnTo>
                    <a:pt x="1207" y="0"/>
                  </a:lnTo>
                  <a:lnTo>
                    <a:pt x="1225" y="3"/>
                  </a:lnTo>
                  <a:lnTo>
                    <a:pt x="1242" y="12"/>
                  </a:lnTo>
                  <a:lnTo>
                    <a:pt x="1255" y="25"/>
                  </a:lnTo>
                  <a:lnTo>
                    <a:pt x="1264" y="42"/>
                  </a:lnTo>
                  <a:lnTo>
                    <a:pt x="1267" y="61"/>
                  </a:lnTo>
                  <a:lnTo>
                    <a:pt x="1264" y="79"/>
                  </a:lnTo>
                  <a:lnTo>
                    <a:pt x="1255" y="97"/>
                  </a:lnTo>
                  <a:lnTo>
                    <a:pt x="1242" y="109"/>
                  </a:lnTo>
                  <a:lnTo>
                    <a:pt x="1225" y="118"/>
                  </a:lnTo>
                  <a:lnTo>
                    <a:pt x="1207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627"/>
            <p:cNvSpPr>
              <a:spLocks/>
            </p:cNvSpPr>
            <p:nvPr/>
          </p:nvSpPr>
          <p:spPr bwMode="auto">
            <a:xfrm>
              <a:off x="8255000" y="2271713"/>
              <a:ext cx="201613" cy="19050"/>
            </a:xfrm>
            <a:custGeom>
              <a:avLst/>
              <a:gdLst>
                <a:gd name="T0" fmla="*/ 60 w 1267"/>
                <a:gd name="T1" fmla="*/ 0 h 122"/>
                <a:gd name="T2" fmla="*/ 1207 w 1267"/>
                <a:gd name="T3" fmla="*/ 0 h 122"/>
                <a:gd name="T4" fmla="*/ 1225 w 1267"/>
                <a:gd name="T5" fmla="*/ 4 h 122"/>
                <a:gd name="T6" fmla="*/ 1242 w 1267"/>
                <a:gd name="T7" fmla="*/ 12 h 122"/>
                <a:gd name="T8" fmla="*/ 1255 w 1267"/>
                <a:gd name="T9" fmla="*/ 25 h 122"/>
                <a:gd name="T10" fmla="*/ 1264 w 1267"/>
                <a:gd name="T11" fmla="*/ 42 h 122"/>
                <a:gd name="T12" fmla="*/ 1267 w 1267"/>
                <a:gd name="T13" fmla="*/ 61 h 122"/>
                <a:gd name="T14" fmla="*/ 1264 w 1267"/>
                <a:gd name="T15" fmla="*/ 80 h 122"/>
                <a:gd name="T16" fmla="*/ 1255 w 1267"/>
                <a:gd name="T17" fmla="*/ 96 h 122"/>
                <a:gd name="T18" fmla="*/ 1242 w 1267"/>
                <a:gd name="T19" fmla="*/ 110 h 122"/>
                <a:gd name="T20" fmla="*/ 1225 w 1267"/>
                <a:gd name="T21" fmla="*/ 118 h 122"/>
                <a:gd name="T22" fmla="*/ 1207 w 1267"/>
                <a:gd name="T23" fmla="*/ 122 h 122"/>
                <a:gd name="T24" fmla="*/ 60 w 1267"/>
                <a:gd name="T25" fmla="*/ 122 h 122"/>
                <a:gd name="T26" fmla="*/ 40 w 1267"/>
                <a:gd name="T27" fmla="*/ 118 h 122"/>
                <a:gd name="T28" fmla="*/ 24 w 1267"/>
                <a:gd name="T29" fmla="*/ 110 h 122"/>
                <a:gd name="T30" fmla="*/ 11 w 1267"/>
                <a:gd name="T31" fmla="*/ 96 h 122"/>
                <a:gd name="T32" fmla="*/ 3 w 1267"/>
                <a:gd name="T33" fmla="*/ 80 h 122"/>
                <a:gd name="T34" fmla="*/ 0 w 1267"/>
                <a:gd name="T35" fmla="*/ 61 h 122"/>
                <a:gd name="T36" fmla="*/ 3 w 1267"/>
                <a:gd name="T37" fmla="*/ 42 h 122"/>
                <a:gd name="T38" fmla="*/ 11 w 1267"/>
                <a:gd name="T39" fmla="*/ 25 h 122"/>
                <a:gd name="T40" fmla="*/ 24 w 1267"/>
                <a:gd name="T41" fmla="*/ 12 h 122"/>
                <a:gd name="T42" fmla="*/ 40 w 1267"/>
                <a:gd name="T43" fmla="*/ 4 h 122"/>
                <a:gd name="T44" fmla="*/ 60 w 126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67" h="122">
                  <a:moveTo>
                    <a:pt x="60" y="0"/>
                  </a:moveTo>
                  <a:lnTo>
                    <a:pt x="1207" y="0"/>
                  </a:lnTo>
                  <a:lnTo>
                    <a:pt x="1225" y="4"/>
                  </a:lnTo>
                  <a:lnTo>
                    <a:pt x="1242" y="12"/>
                  </a:lnTo>
                  <a:lnTo>
                    <a:pt x="1255" y="25"/>
                  </a:lnTo>
                  <a:lnTo>
                    <a:pt x="1264" y="42"/>
                  </a:lnTo>
                  <a:lnTo>
                    <a:pt x="1267" y="61"/>
                  </a:lnTo>
                  <a:lnTo>
                    <a:pt x="1264" y="80"/>
                  </a:lnTo>
                  <a:lnTo>
                    <a:pt x="1255" y="96"/>
                  </a:lnTo>
                  <a:lnTo>
                    <a:pt x="1242" y="110"/>
                  </a:lnTo>
                  <a:lnTo>
                    <a:pt x="1225" y="118"/>
                  </a:lnTo>
                  <a:lnTo>
                    <a:pt x="1207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628"/>
            <p:cNvSpPr>
              <a:spLocks/>
            </p:cNvSpPr>
            <p:nvPr/>
          </p:nvSpPr>
          <p:spPr bwMode="auto">
            <a:xfrm>
              <a:off x="8255000" y="2347913"/>
              <a:ext cx="173038" cy="19050"/>
            </a:xfrm>
            <a:custGeom>
              <a:avLst/>
              <a:gdLst>
                <a:gd name="T0" fmla="*/ 60 w 1086"/>
                <a:gd name="T1" fmla="*/ 0 h 121"/>
                <a:gd name="T2" fmla="*/ 1026 w 1086"/>
                <a:gd name="T3" fmla="*/ 0 h 121"/>
                <a:gd name="T4" fmla="*/ 1044 w 1086"/>
                <a:gd name="T5" fmla="*/ 3 h 121"/>
                <a:gd name="T6" fmla="*/ 1061 w 1086"/>
                <a:gd name="T7" fmla="*/ 12 h 121"/>
                <a:gd name="T8" fmla="*/ 1074 w 1086"/>
                <a:gd name="T9" fmla="*/ 25 h 121"/>
                <a:gd name="T10" fmla="*/ 1083 w 1086"/>
                <a:gd name="T11" fmla="*/ 42 h 121"/>
                <a:gd name="T12" fmla="*/ 1086 w 1086"/>
                <a:gd name="T13" fmla="*/ 60 h 121"/>
                <a:gd name="T14" fmla="*/ 1083 w 1086"/>
                <a:gd name="T15" fmla="*/ 79 h 121"/>
                <a:gd name="T16" fmla="*/ 1074 w 1086"/>
                <a:gd name="T17" fmla="*/ 96 h 121"/>
                <a:gd name="T18" fmla="*/ 1061 w 1086"/>
                <a:gd name="T19" fmla="*/ 109 h 121"/>
                <a:gd name="T20" fmla="*/ 1044 w 1086"/>
                <a:gd name="T21" fmla="*/ 118 h 121"/>
                <a:gd name="T22" fmla="*/ 1026 w 1086"/>
                <a:gd name="T23" fmla="*/ 121 h 121"/>
                <a:gd name="T24" fmla="*/ 60 w 1086"/>
                <a:gd name="T25" fmla="*/ 121 h 121"/>
                <a:gd name="T26" fmla="*/ 40 w 1086"/>
                <a:gd name="T27" fmla="*/ 118 h 121"/>
                <a:gd name="T28" fmla="*/ 24 w 1086"/>
                <a:gd name="T29" fmla="*/ 109 h 121"/>
                <a:gd name="T30" fmla="*/ 11 w 1086"/>
                <a:gd name="T31" fmla="*/ 96 h 121"/>
                <a:gd name="T32" fmla="*/ 3 w 1086"/>
                <a:gd name="T33" fmla="*/ 79 h 121"/>
                <a:gd name="T34" fmla="*/ 0 w 1086"/>
                <a:gd name="T35" fmla="*/ 60 h 121"/>
                <a:gd name="T36" fmla="*/ 3 w 1086"/>
                <a:gd name="T37" fmla="*/ 42 h 121"/>
                <a:gd name="T38" fmla="*/ 11 w 1086"/>
                <a:gd name="T39" fmla="*/ 25 h 121"/>
                <a:gd name="T40" fmla="*/ 24 w 1086"/>
                <a:gd name="T41" fmla="*/ 12 h 121"/>
                <a:gd name="T42" fmla="*/ 40 w 1086"/>
                <a:gd name="T43" fmla="*/ 3 h 121"/>
                <a:gd name="T44" fmla="*/ 60 w 108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6" h="121">
                  <a:moveTo>
                    <a:pt x="60" y="0"/>
                  </a:moveTo>
                  <a:lnTo>
                    <a:pt x="1026" y="0"/>
                  </a:lnTo>
                  <a:lnTo>
                    <a:pt x="1044" y="3"/>
                  </a:lnTo>
                  <a:lnTo>
                    <a:pt x="1061" y="12"/>
                  </a:lnTo>
                  <a:lnTo>
                    <a:pt x="1074" y="25"/>
                  </a:lnTo>
                  <a:lnTo>
                    <a:pt x="1083" y="42"/>
                  </a:lnTo>
                  <a:lnTo>
                    <a:pt x="1086" y="60"/>
                  </a:lnTo>
                  <a:lnTo>
                    <a:pt x="1083" y="79"/>
                  </a:lnTo>
                  <a:lnTo>
                    <a:pt x="1074" y="96"/>
                  </a:lnTo>
                  <a:lnTo>
                    <a:pt x="1061" y="109"/>
                  </a:lnTo>
                  <a:lnTo>
                    <a:pt x="1044" y="118"/>
                  </a:lnTo>
                  <a:lnTo>
                    <a:pt x="1026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629"/>
            <p:cNvSpPr>
              <a:spLocks noEditPoints="1"/>
            </p:cNvSpPr>
            <p:nvPr/>
          </p:nvSpPr>
          <p:spPr bwMode="auto">
            <a:xfrm>
              <a:off x="8159750" y="1905000"/>
              <a:ext cx="450850" cy="577850"/>
            </a:xfrm>
            <a:custGeom>
              <a:avLst/>
              <a:gdLst>
                <a:gd name="T0" fmla="*/ 1992 w 2837"/>
                <a:gd name="T1" fmla="*/ 207 h 3640"/>
                <a:gd name="T2" fmla="*/ 1992 w 2837"/>
                <a:gd name="T3" fmla="*/ 849 h 3640"/>
                <a:gd name="T4" fmla="*/ 2630 w 2837"/>
                <a:gd name="T5" fmla="*/ 849 h 3640"/>
                <a:gd name="T6" fmla="*/ 1992 w 2837"/>
                <a:gd name="T7" fmla="*/ 207 h 3640"/>
                <a:gd name="T8" fmla="*/ 0 w 2837"/>
                <a:gd name="T9" fmla="*/ 0 h 3640"/>
                <a:gd name="T10" fmla="*/ 1956 w 2837"/>
                <a:gd name="T11" fmla="*/ 0 h 3640"/>
                <a:gd name="T12" fmla="*/ 2837 w 2837"/>
                <a:gd name="T13" fmla="*/ 885 h 3640"/>
                <a:gd name="T14" fmla="*/ 2837 w 2837"/>
                <a:gd name="T15" fmla="*/ 1881 h 3640"/>
                <a:gd name="T16" fmla="*/ 2716 w 2837"/>
                <a:gd name="T17" fmla="*/ 1881 h 3640"/>
                <a:gd name="T18" fmla="*/ 2716 w 2837"/>
                <a:gd name="T19" fmla="*/ 971 h 3640"/>
                <a:gd name="T20" fmla="*/ 1871 w 2837"/>
                <a:gd name="T21" fmla="*/ 971 h 3640"/>
                <a:gd name="T22" fmla="*/ 1871 w 2837"/>
                <a:gd name="T23" fmla="*/ 121 h 3640"/>
                <a:gd name="T24" fmla="*/ 121 w 2837"/>
                <a:gd name="T25" fmla="*/ 121 h 3640"/>
                <a:gd name="T26" fmla="*/ 121 w 2837"/>
                <a:gd name="T27" fmla="*/ 3519 h 3640"/>
                <a:gd name="T28" fmla="*/ 1931 w 2837"/>
                <a:gd name="T29" fmla="*/ 3519 h 3640"/>
                <a:gd name="T30" fmla="*/ 1931 w 2837"/>
                <a:gd name="T31" fmla="*/ 3640 h 3640"/>
                <a:gd name="T32" fmla="*/ 0 w 2837"/>
                <a:gd name="T33" fmla="*/ 3640 h 3640"/>
                <a:gd name="T34" fmla="*/ 0 w 2837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37" h="3640">
                  <a:moveTo>
                    <a:pt x="1992" y="207"/>
                  </a:moveTo>
                  <a:lnTo>
                    <a:pt x="1992" y="849"/>
                  </a:lnTo>
                  <a:lnTo>
                    <a:pt x="2630" y="849"/>
                  </a:lnTo>
                  <a:lnTo>
                    <a:pt x="1992" y="207"/>
                  </a:lnTo>
                  <a:close/>
                  <a:moveTo>
                    <a:pt x="0" y="0"/>
                  </a:moveTo>
                  <a:lnTo>
                    <a:pt x="1956" y="0"/>
                  </a:lnTo>
                  <a:lnTo>
                    <a:pt x="2837" y="885"/>
                  </a:lnTo>
                  <a:lnTo>
                    <a:pt x="2837" y="1881"/>
                  </a:lnTo>
                  <a:lnTo>
                    <a:pt x="2716" y="1881"/>
                  </a:lnTo>
                  <a:lnTo>
                    <a:pt x="2716" y="971"/>
                  </a:lnTo>
                  <a:lnTo>
                    <a:pt x="1871" y="971"/>
                  </a:lnTo>
                  <a:lnTo>
                    <a:pt x="1871" y="121"/>
                  </a:lnTo>
                  <a:lnTo>
                    <a:pt x="121" y="121"/>
                  </a:lnTo>
                  <a:lnTo>
                    <a:pt x="121" y="3519"/>
                  </a:lnTo>
                  <a:lnTo>
                    <a:pt x="1931" y="3519"/>
                  </a:lnTo>
                  <a:lnTo>
                    <a:pt x="1931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630"/>
            <p:cNvSpPr>
              <a:spLocks noEditPoints="1"/>
            </p:cNvSpPr>
            <p:nvPr/>
          </p:nvSpPr>
          <p:spPr bwMode="auto">
            <a:xfrm>
              <a:off x="8494713" y="2232025"/>
              <a:ext cx="211138" cy="250825"/>
            </a:xfrm>
            <a:custGeom>
              <a:avLst/>
              <a:gdLst>
                <a:gd name="T0" fmla="*/ 517 w 1327"/>
                <a:gd name="T1" fmla="*/ 903 h 1577"/>
                <a:gd name="T2" fmla="*/ 401 w 1327"/>
                <a:gd name="T3" fmla="*/ 1014 h 1577"/>
                <a:gd name="T4" fmla="*/ 328 w 1327"/>
                <a:gd name="T5" fmla="*/ 1153 h 1577"/>
                <a:gd name="T6" fmla="*/ 301 w 1327"/>
                <a:gd name="T7" fmla="*/ 1312 h 1577"/>
                <a:gd name="T8" fmla="*/ 1026 w 1327"/>
                <a:gd name="T9" fmla="*/ 1312 h 1577"/>
                <a:gd name="T10" fmla="*/ 999 w 1327"/>
                <a:gd name="T11" fmla="*/ 1153 h 1577"/>
                <a:gd name="T12" fmla="*/ 925 w 1327"/>
                <a:gd name="T13" fmla="*/ 1014 h 1577"/>
                <a:gd name="T14" fmla="*/ 808 w 1327"/>
                <a:gd name="T15" fmla="*/ 903 h 1577"/>
                <a:gd name="T16" fmla="*/ 614 w 1327"/>
                <a:gd name="T17" fmla="*/ 849 h 1577"/>
                <a:gd name="T18" fmla="*/ 303 w 1327"/>
                <a:gd name="T19" fmla="*/ 318 h 1577"/>
                <a:gd name="T20" fmla="*/ 347 w 1327"/>
                <a:gd name="T21" fmla="*/ 472 h 1577"/>
                <a:gd name="T22" fmla="*/ 436 w 1327"/>
                <a:gd name="T23" fmla="*/ 603 h 1577"/>
                <a:gd name="T24" fmla="*/ 565 w 1327"/>
                <a:gd name="T25" fmla="*/ 703 h 1577"/>
                <a:gd name="T26" fmla="*/ 762 w 1327"/>
                <a:gd name="T27" fmla="*/ 703 h 1577"/>
                <a:gd name="T28" fmla="*/ 891 w 1327"/>
                <a:gd name="T29" fmla="*/ 603 h 1577"/>
                <a:gd name="T30" fmla="*/ 979 w 1327"/>
                <a:gd name="T31" fmla="*/ 472 h 1577"/>
                <a:gd name="T32" fmla="*/ 1022 w 1327"/>
                <a:gd name="T33" fmla="*/ 318 h 1577"/>
                <a:gd name="T34" fmla="*/ 301 w 1327"/>
                <a:gd name="T35" fmla="*/ 121 h 1577"/>
                <a:gd name="T36" fmla="*/ 1286 w 1327"/>
                <a:gd name="T37" fmla="*/ 3 h 1577"/>
                <a:gd name="T38" fmla="*/ 1324 w 1327"/>
                <a:gd name="T39" fmla="*/ 42 h 1577"/>
                <a:gd name="T40" fmla="*/ 1315 w 1327"/>
                <a:gd name="T41" fmla="*/ 96 h 1577"/>
                <a:gd name="T42" fmla="*/ 1267 w 1327"/>
                <a:gd name="T43" fmla="*/ 121 h 1577"/>
                <a:gd name="T44" fmla="*/ 1143 w 1327"/>
                <a:gd name="T45" fmla="*/ 322 h 1577"/>
                <a:gd name="T46" fmla="*/ 1103 w 1327"/>
                <a:gd name="T47" fmla="*/ 487 h 1577"/>
                <a:gd name="T48" fmla="*/ 1021 w 1327"/>
                <a:gd name="T49" fmla="*/ 634 h 1577"/>
                <a:gd name="T50" fmla="*/ 902 w 1327"/>
                <a:gd name="T51" fmla="*/ 755 h 1577"/>
                <a:gd name="T52" fmla="*/ 945 w 1327"/>
                <a:gd name="T53" fmla="*/ 859 h 1577"/>
                <a:gd name="T54" fmla="*/ 1053 w 1327"/>
                <a:gd name="T55" fmla="*/ 989 h 1577"/>
                <a:gd name="T56" fmla="*/ 1122 w 1327"/>
                <a:gd name="T57" fmla="*/ 1142 h 1577"/>
                <a:gd name="T58" fmla="*/ 1146 w 1327"/>
                <a:gd name="T59" fmla="*/ 1312 h 1577"/>
                <a:gd name="T60" fmla="*/ 1286 w 1327"/>
                <a:gd name="T61" fmla="*/ 1459 h 1577"/>
                <a:gd name="T62" fmla="*/ 1324 w 1327"/>
                <a:gd name="T63" fmla="*/ 1498 h 1577"/>
                <a:gd name="T64" fmla="*/ 1315 w 1327"/>
                <a:gd name="T65" fmla="*/ 1552 h 1577"/>
                <a:gd name="T66" fmla="*/ 1267 w 1327"/>
                <a:gd name="T67" fmla="*/ 1577 h 1577"/>
                <a:gd name="T68" fmla="*/ 24 w 1327"/>
                <a:gd name="T69" fmla="*/ 1565 h 1577"/>
                <a:gd name="T70" fmla="*/ 0 w 1327"/>
                <a:gd name="T71" fmla="*/ 1516 h 1577"/>
                <a:gd name="T72" fmla="*/ 24 w 1327"/>
                <a:gd name="T73" fmla="*/ 1468 h 1577"/>
                <a:gd name="T74" fmla="*/ 181 w 1327"/>
                <a:gd name="T75" fmla="*/ 1456 h 1577"/>
                <a:gd name="T76" fmla="*/ 190 w 1327"/>
                <a:gd name="T77" fmla="*/ 1198 h 1577"/>
                <a:gd name="T78" fmla="*/ 245 w 1327"/>
                <a:gd name="T79" fmla="*/ 1038 h 1577"/>
                <a:gd name="T80" fmla="*/ 341 w 1327"/>
                <a:gd name="T81" fmla="*/ 899 h 1577"/>
                <a:gd name="T82" fmla="*/ 471 w 1327"/>
                <a:gd name="T83" fmla="*/ 788 h 1577"/>
                <a:gd name="T84" fmla="*/ 341 w 1327"/>
                <a:gd name="T85" fmla="*/ 678 h 1577"/>
                <a:gd name="T86" fmla="*/ 245 w 1327"/>
                <a:gd name="T87" fmla="*/ 539 h 1577"/>
                <a:gd name="T88" fmla="*/ 190 w 1327"/>
                <a:gd name="T89" fmla="*/ 379 h 1577"/>
                <a:gd name="T90" fmla="*/ 181 w 1327"/>
                <a:gd name="T91" fmla="*/ 121 h 1577"/>
                <a:gd name="T92" fmla="*/ 24 w 1327"/>
                <a:gd name="T93" fmla="*/ 109 h 1577"/>
                <a:gd name="T94" fmla="*/ 0 w 1327"/>
                <a:gd name="T95" fmla="*/ 60 h 1577"/>
                <a:gd name="T96" fmla="*/ 24 w 1327"/>
                <a:gd name="T97" fmla="*/ 12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7" h="1577">
                  <a:moveTo>
                    <a:pt x="614" y="849"/>
                  </a:moveTo>
                  <a:lnTo>
                    <a:pt x="565" y="873"/>
                  </a:lnTo>
                  <a:lnTo>
                    <a:pt x="517" y="903"/>
                  </a:lnTo>
                  <a:lnTo>
                    <a:pt x="475" y="936"/>
                  </a:lnTo>
                  <a:lnTo>
                    <a:pt x="436" y="974"/>
                  </a:lnTo>
                  <a:lnTo>
                    <a:pt x="401" y="1014"/>
                  </a:lnTo>
                  <a:lnTo>
                    <a:pt x="372" y="1057"/>
                  </a:lnTo>
                  <a:lnTo>
                    <a:pt x="347" y="1105"/>
                  </a:lnTo>
                  <a:lnTo>
                    <a:pt x="328" y="1153"/>
                  </a:lnTo>
                  <a:lnTo>
                    <a:pt x="313" y="1205"/>
                  </a:lnTo>
                  <a:lnTo>
                    <a:pt x="303" y="1258"/>
                  </a:lnTo>
                  <a:lnTo>
                    <a:pt x="301" y="1312"/>
                  </a:lnTo>
                  <a:lnTo>
                    <a:pt x="301" y="1456"/>
                  </a:lnTo>
                  <a:lnTo>
                    <a:pt x="1026" y="1456"/>
                  </a:lnTo>
                  <a:lnTo>
                    <a:pt x="1026" y="1312"/>
                  </a:lnTo>
                  <a:lnTo>
                    <a:pt x="1022" y="1258"/>
                  </a:lnTo>
                  <a:lnTo>
                    <a:pt x="1014" y="1205"/>
                  </a:lnTo>
                  <a:lnTo>
                    <a:pt x="999" y="1153"/>
                  </a:lnTo>
                  <a:lnTo>
                    <a:pt x="979" y="1105"/>
                  </a:lnTo>
                  <a:lnTo>
                    <a:pt x="954" y="1057"/>
                  </a:lnTo>
                  <a:lnTo>
                    <a:pt x="925" y="1014"/>
                  </a:lnTo>
                  <a:lnTo>
                    <a:pt x="891" y="974"/>
                  </a:lnTo>
                  <a:lnTo>
                    <a:pt x="851" y="936"/>
                  </a:lnTo>
                  <a:lnTo>
                    <a:pt x="808" y="903"/>
                  </a:lnTo>
                  <a:lnTo>
                    <a:pt x="762" y="873"/>
                  </a:lnTo>
                  <a:lnTo>
                    <a:pt x="712" y="849"/>
                  </a:lnTo>
                  <a:lnTo>
                    <a:pt x="614" y="849"/>
                  </a:lnTo>
                  <a:close/>
                  <a:moveTo>
                    <a:pt x="301" y="121"/>
                  </a:moveTo>
                  <a:lnTo>
                    <a:pt x="301" y="264"/>
                  </a:lnTo>
                  <a:lnTo>
                    <a:pt x="303" y="318"/>
                  </a:lnTo>
                  <a:lnTo>
                    <a:pt x="313" y="371"/>
                  </a:lnTo>
                  <a:lnTo>
                    <a:pt x="328" y="423"/>
                  </a:lnTo>
                  <a:lnTo>
                    <a:pt x="347" y="472"/>
                  </a:lnTo>
                  <a:lnTo>
                    <a:pt x="372" y="518"/>
                  </a:lnTo>
                  <a:lnTo>
                    <a:pt x="401" y="562"/>
                  </a:lnTo>
                  <a:lnTo>
                    <a:pt x="436" y="603"/>
                  </a:lnTo>
                  <a:lnTo>
                    <a:pt x="475" y="641"/>
                  </a:lnTo>
                  <a:lnTo>
                    <a:pt x="517" y="674"/>
                  </a:lnTo>
                  <a:lnTo>
                    <a:pt x="565" y="703"/>
                  </a:lnTo>
                  <a:lnTo>
                    <a:pt x="615" y="728"/>
                  </a:lnTo>
                  <a:lnTo>
                    <a:pt x="712" y="728"/>
                  </a:lnTo>
                  <a:lnTo>
                    <a:pt x="762" y="703"/>
                  </a:lnTo>
                  <a:lnTo>
                    <a:pt x="808" y="674"/>
                  </a:lnTo>
                  <a:lnTo>
                    <a:pt x="851" y="641"/>
                  </a:lnTo>
                  <a:lnTo>
                    <a:pt x="891" y="603"/>
                  </a:lnTo>
                  <a:lnTo>
                    <a:pt x="925" y="562"/>
                  </a:lnTo>
                  <a:lnTo>
                    <a:pt x="954" y="518"/>
                  </a:lnTo>
                  <a:lnTo>
                    <a:pt x="979" y="472"/>
                  </a:lnTo>
                  <a:lnTo>
                    <a:pt x="999" y="423"/>
                  </a:lnTo>
                  <a:lnTo>
                    <a:pt x="1014" y="371"/>
                  </a:lnTo>
                  <a:lnTo>
                    <a:pt x="1022" y="318"/>
                  </a:lnTo>
                  <a:lnTo>
                    <a:pt x="1026" y="264"/>
                  </a:lnTo>
                  <a:lnTo>
                    <a:pt x="1026" y="121"/>
                  </a:lnTo>
                  <a:lnTo>
                    <a:pt x="301" y="121"/>
                  </a:lnTo>
                  <a:close/>
                  <a:moveTo>
                    <a:pt x="60" y="0"/>
                  </a:moveTo>
                  <a:lnTo>
                    <a:pt x="1267" y="0"/>
                  </a:lnTo>
                  <a:lnTo>
                    <a:pt x="1286" y="3"/>
                  </a:lnTo>
                  <a:lnTo>
                    <a:pt x="1302" y="12"/>
                  </a:lnTo>
                  <a:lnTo>
                    <a:pt x="1315" y="25"/>
                  </a:lnTo>
                  <a:lnTo>
                    <a:pt x="1324" y="42"/>
                  </a:lnTo>
                  <a:lnTo>
                    <a:pt x="1327" y="60"/>
                  </a:lnTo>
                  <a:lnTo>
                    <a:pt x="1324" y="79"/>
                  </a:lnTo>
                  <a:lnTo>
                    <a:pt x="1315" y="96"/>
                  </a:lnTo>
                  <a:lnTo>
                    <a:pt x="1302" y="109"/>
                  </a:lnTo>
                  <a:lnTo>
                    <a:pt x="1286" y="118"/>
                  </a:lnTo>
                  <a:lnTo>
                    <a:pt x="1267" y="121"/>
                  </a:lnTo>
                  <a:lnTo>
                    <a:pt x="1146" y="121"/>
                  </a:lnTo>
                  <a:lnTo>
                    <a:pt x="1146" y="264"/>
                  </a:lnTo>
                  <a:lnTo>
                    <a:pt x="1143" y="322"/>
                  </a:lnTo>
                  <a:lnTo>
                    <a:pt x="1135" y="379"/>
                  </a:lnTo>
                  <a:lnTo>
                    <a:pt x="1122" y="434"/>
                  </a:lnTo>
                  <a:lnTo>
                    <a:pt x="1103" y="487"/>
                  </a:lnTo>
                  <a:lnTo>
                    <a:pt x="1080" y="539"/>
                  </a:lnTo>
                  <a:lnTo>
                    <a:pt x="1053" y="588"/>
                  </a:lnTo>
                  <a:lnTo>
                    <a:pt x="1021" y="634"/>
                  </a:lnTo>
                  <a:lnTo>
                    <a:pt x="986" y="678"/>
                  </a:lnTo>
                  <a:lnTo>
                    <a:pt x="945" y="718"/>
                  </a:lnTo>
                  <a:lnTo>
                    <a:pt x="902" y="755"/>
                  </a:lnTo>
                  <a:lnTo>
                    <a:pt x="854" y="788"/>
                  </a:lnTo>
                  <a:lnTo>
                    <a:pt x="902" y="821"/>
                  </a:lnTo>
                  <a:lnTo>
                    <a:pt x="945" y="859"/>
                  </a:lnTo>
                  <a:lnTo>
                    <a:pt x="986" y="899"/>
                  </a:lnTo>
                  <a:lnTo>
                    <a:pt x="1021" y="943"/>
                  </a:lnTo>
                  <a:lnTo>
                    <a:pt x="1053" y="989"/>
                  </a:lnTo>
                  <a:lnTo>
                    <a:pt x="1080" y="1038"/>
                  </a:lnTo>
                  <a:lnTo>
                    <a:pt x="1103" y="1089"/>
                  </a:lnTo>
                  <a:lnTo>
                    <a:pt x="1122" y="1142"/>
                  </a:lnTo>
                  <a:lnTo>
                    <a:pt x="1135" y="1198"/>
                  </a:lnTo>
                  <a:lnTo>
                    <a:pt x="1143" y="1255"/>
                  </a:lnTo>
                  <a:lnTo>
                    <a:pt x="1146" y="1312"/>
                  </a:lnTo>
                  <a:lnTo>
                    <a:pt x="1146" y="1456"/>
                  </a:lnTo>
                  <a:lnTo>
                    <a:pt x="1267" y="1456"/>
                  </a:lnTo>
                  <a:lnTo>
                    <a:pt x="1286" y="1459"/>
                  </a:lnTo>
                  <a:lnTo>
                    <a:pt x="1302" y="1468"/>
                  </a:lnTo>
                  <a:lnTo>
                    <a:pt x="1315" y="1480"/>
                  </a:lnTo>
                  <a:lnTo>
                    <a:pt x="1324" y="1498"/>
                  </a:lnTo>
                  <a:lnTo>
                    <a:pt x="1327" y="1516"/>
                  </a:lnTo>
                  <a:lnTo>
                    <a:pt x="1324" y="1535"/>
                  </a:lnTo>
                  <a:lnTo>
                    <a:pt x="1315" y="1552"/>
                  </a:lnTo>
                  <a:lnTo>
                    <a:pt x="1302" y="1565"/>
                  </a:lnTo>
                  <a:lnTo>
                    <a:pt x="1286" y="1574"/>
                  </a:lnTo>
                  <a:lnTo>
                    <a:pt x="1267" y="1577"/>
                  </a:lnTo>
                  <a:lnTo>
                    <a:pt x="60" y="1577"/>
                  </a:lnTo>
                  <a:lnTo>
                    <a:pt x="40" y="1574"/>
                  </a:lnTo>
                  <a:lnTo>
                    <a:pt x="24" y="1565"/>
                  </a:lnTo>
                  <a:lnTo>
                    <a:pt x="10" y="1552"/>
                  </a:lnTo>
                  <a:lnTo>
                    <a:pt x="3" y="1535"/>
                  </a:lnTo>
                  <a:lnTo>
                    <a:pt x="0" y="1516"/>
                  </a:lnTo>
                  <a:lnTo>
                    <a:pt x="3" y="1498"/>
                  </a:lnTo>
                  <a:lnTo>
                    <a:pt x="10" y="1480"/>
                  </a:lnTo>
                  <a:lnTo>
                    <a:pt x="24" y="1468"/>
                  </a:lnTo>
                  <a:lnTo>
                    <a:pt x="40" y="1459"/>
                  </a:lnTo>
                  <a:lnTo>
                    <a:pt x="60" y="1456"/>
                  </a:lnTo>
                  <a:lnTo>
                    <a:pt x="181" y="1456"/>
                  </a:lnTo>
                  <a:lnTo>
                    <a:pt x="181" y="1312"/>
                  </a:lnTo>
                  <a:lnTo>
                    <a:pt x="183" y="1255"/>
                  </a:lnTo>
                  <a:lnTo>
                    <a:pt x="190" y="1198"/>
                  </a:lnTo>
                  <a:lnTo>
                    <a:pt x="204" y="1142"/>
                  </a:lnTo>
                  <a:lnTo>
                    <a:pt x="222" y="1089"/>
                  </a:lnTo>
                  <a:lnTo>
                    <a:pt x="245" y="1038"/>
                  </a:lnTo>
                  <a:lnTo>
                    <a:pt x="273" y="989"/>
                  </a:lnTo>
                  <a:lnTo>
                    <a:pt x="305" y="943"/>
                  </a:lnTo>
                  <a:lnTo>
                    <a:pt x="341" y="899"/>
                  </a:lnTo>
                  <a:lnTo>
                    <a:pt x="380" y="859"/>
                  </a:lnTo>
                  <a:lnTo>
                    <a:pt x="424" y="821"/>
                  </a:lnTo>
                  <a:lnTo>
                    <a:pt x="471" y="788"/>
                  </a:lnTo>
                  <a:lnTo>
                    <a:pt x="424" y="755"/>
                  </a:lnTo>
                  <a:lnTo>
                    <a:pt x="380" y="718"/>
                  </a:lnTo>
                  <a:lnTo>
                    <a:pt x="341" y="678"/>
                  </a:lnTo>
                  <a:lnTo>
                    <a:pt x="305" y="634"/>
                  </a:lnTo>
                  <a:lnTo>
                    <a:pt x="273" y="588"/>
                  </a:lnTo>
                  <a:lnTo>
                    <a:pt x="245" y="539"/>
                  </a:lnTo>
                  <a:lnTo>
                    <a:pt x="222" y="487"/>
                  </a:lnTo>
                  <a:lnTo>
                    <a:pt x="204" y="434"/>
                  </a:lnTo>
                  <a:lnTo>
                    <a:pt x="190" y="379"/>
                  </a:lnTo>
                  <a:lnTo>
                    <a:pt x="183" y="322"/>
                  </a:lnTo>
                  <a:lnTo>
                    <a:pt x="181" y="264"/>
                  </a:lnTo>
                  <a:lnTo>
                    <a:pt x="181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0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0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7" name="Group 1176"/>
          <p:cNvGrpSpPr/>
          <p:nvPr/>
        </p:nvGrpSpPr>
        <p:grpSpPr>
          <a:xfrm>
            <a:off x="9102079" y="1905000"/>
            <a:ext cx="527049" cy="577850"/>
            <a:chOff x="9129713" y="1905000"/>
            <a:chExt cx="527049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9" name="Freeform 635"/>
            <p:cNvSpPr>
              <a:spLocks/>
            </p:cNvSpPr>
            <p:nvPr/>
          </p:nvSpPr>
          <p:spPr bwMode="auto">
            <a:xfrm>
              <a:off x="9226550" y="2116138"/>
              <a:ext cx="260350" cy="20638"/>
            </a:xfrm>
            <a:custGeom>
              <a:avLst/>
              <a:gdLst>
                <a:gd name="T0" fmla="*/ 61 w 1645"/>
                <a:gd name="T1" fmla="*/ 0 h 121"/>
                <a:gd name="T2" fmla="*/ 1584 w 1645"/>
                <a:gd name="T3" fmla="*/ 0 h 121"/>
                <a:gd name="T4" fmla="*/ 1603 w 1645"/>
                <a:gd name="T5" fmla="*/ 3 h 121"/>
                <a:gd name="T6" fmla="*/ 1619 w 1645"/>
                <a:gd name="T7" fmla="*/ 12 h 121"/>
                <a:gd name="T8" fmla="*/ 1632 w 1645"/>
                <a:gd name="T9" fmla="*/ 25 h 121"/>
                <a:gd name="T10" fmla="*/ 1641 w 1645"/>
                <a:gd name="T11" fmla="*/ 42 h 121"/>
                <a:gd name="T12" fmla="*/ 1645 w 1645"/>
                <a:gd name="T13" fmla="*/ 60 h 121"/>
                <a:gd name="T14" fmla="*/ 1641 w 1645"/>
                <a:gd name="T15" fmla="*/ 79 h 121"/>
                <a:gd name="T16" fmla="*/ 1632 w 1645"/>
                <a:gd name="T17" fmla="*/ 96 h 121"/>
                <a:gd name="T18" fmla="*/ 1619 w 1645"/>
                <a:gd name="T19" fmla="*/ 109 h 121"/>
                <a:gd name="T20" fmla="*/ 1603 w 1645"/>
                <a:gd name="T21" fmla="*/ 118 h 121"/>
                <a:gd name="T22" fmla="*/ 1584 w 1645"/>
                <a:gd name="T23" fmla="*/ 121 h 121"/>
                <a:gd name="T24" fmla="*/ 61 w 1645"/>
                <a:gd name="T25" fmla="*/ 121 h 121"/>
                <a:gd name="T26" fmla="*/ 41 w 1645"/>
                <a:gd name="T27" fmla="*/ 118 h 121"/>
                <a:gd name="T28" fmla="*/ 24 w 1645"/>
                <a:gd name="T29" fmla="*/ 109 h 121"/>
                <a:gd name="T30" fmla="*/ 11 w 1645"/>
                <a:gd name="T31" fmla="*/ 96 h 121"/>
                <a:gd name="T32" fmla="*/ 2 w 1645"/>
                <a:gd name="T33" fmla="*/ 79 h 121"/>
                <a:gd name="T34" fmla="*/ 0 w 1645"/>
                <a:gd name="T35" fmla="*/ 60 h 121"/>
                <a:gd name="T36" fmla="*/ 2 w 1645"/>
                <a:gd name="T37" fmla="*/ 42 h 121"/>
                <a:gd name="T38" fmla="*/ 11 w 1645"/>
                <a:gd name="T39" fmla="*/ 25 h 121"/>
                <a:gd name="T40" fmla="*/ 24 w 1645"/>
                <a:gd name="T41" fmla="*/ 12 h 121"/>
                <a:gd name="T42" fmla="*/ 41 w 1645"/>
                <a:gd name="T43" fmla="*/ 3 h 121"/>
                <a:gd name="T44" fmla="*/ 61 w 164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5" h="121">
                  <a:moveTo>
                    <a:pt x="61" y="0"/>
                  </a:moveTo>
                  <a:lnTo>
                    <a:pt x="1584" y="0"/>
                  </a:lnTo>
                  <a:lnTo>
                    <a:pt x="1603" y="3"/>
                  </a:lnTo>
                  <a:lnTo>
                    <a:pt x="1619" y="12"/>
                  </a:lnTo>
                  <a:lnTo>
                    <a:pt x="1632" y="25"/>
                  </a:lnTo>
                  <a:lnTo>
                    <a:pt x="1641" y="42"/>
                  </a:lnTo>
                  <a:lnTo>
                    <a:pt x="1645" y="60"/>
                  </a:lnTo>
                  <a:lnTo>
                    <a:pt x="1641" y="79"/>
                  </a:lnTo>
                  <a:lnTo>
                    <a:pt x="1632" y="96"/>
                  </a:lnTo>
                  <a:lnTo>
                    <a:pt x="1619" y="109"/>
                  </a:lnTo>
                  <a:lnTo>
                    <a:pt x="1603" y="118"/>
                  </a:lnTo>
                  <a:lnTo>
                    <a:pt x="1584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2" y="79"/>
                  </a:lnTo>
                  <a:lnTo>
                    <a:pt x="0" y="60"/>
                  </a:lnTo>
                  <a:lnTo>
                    <a:pt x="2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636"/>
            <p:cNvSpPr>
              <a:spLocks/>
            </p:cNvSpPr>
            <p:nvPr/>
          </p:nvSpPr>
          <p:spPr bwMode="auto">
            <a:xfrm>
              <a:off x="9226550" y="2039938"/>
              <a:ext cx="115887" cy="19050"/>
            </a:xfrm>
            <a:custGeom>
              <a:avLst/>
              <a:gdLst>
                <a:gd name="T0" fmla="*/ 61 w 731"/>
                <a:gd name="T1" fmla="*/ 0 h 122"/>
                <a:gd name="T2" fmla="*/ 670 w 731"/>
                <a:gd name="T3" fmla="*/ 0 h 122"/>
                <a:gd name="T4" fmla="*/ 689 w 731"/>
                <a:gd name="T5" fmla="*/ 4 h 122"/>
                <a:gd name="T6" fmla="*/ 706 w 731"/>
                <a:gd name="T7" fmla="*/ 12 h 122"/>
                <a:gd name="T8" fmla="*/ 719 w 731"/>
                <a:gd name="T9" fmla="*/ 26 h 122"/>
                <a:gd name="T10" fmla="*/ 728 w 731"/>
                <a:gd name="T11" fmla="*/ 42 h 122"/>
                <a:gd name="T12" fmla="*/ 731 w 731"/>
                <a:gd name="T13" fmla="*/ 61 h 122"/>
                <a:gd name="T14" fmla="*/ 728 w 731"/>
                <a:gd name="T15" fmla="*/ 80 h 122"/>
                <a:gd name="T16" fmla="*/ 719 w 731"/>
                <a:gd name="T17" fmla="*/ 96 h 122"/>
                <a:gd name="T18" fmla="*/ 706 w 731"/>
                <a:gd name="T19" fmla="*/ 110 h 122"/>
                <a:gd name="T20" fmla="*/ 689 w 731"/>
                <a:gd name="T21" fmla="*/ 118 h 122"/>
                <a:gd name="T22" fmla="*/ 670 w 731"/>
                <a:gd name="T23" fmla="*/ 122 h 122"/>
                <a:gd name="T24" fmla="*/ 61 w 731"/>
                <a:gd name="T25" fmla="*/ 122 h 122"/>
                <a:gd name="T26" fmla="*/ 41 w 731"/>
                <a:gd name="T27" fmla="*/ 118 h 122"/>
                <a:gd name="T28" fmla="*/ 24 w 731"/>
                <a:gd name="T29" fmla="*/ 110 h 122"/>
                <a:gd name="T30" fmla="*/ 11 w 731"/>
                <a:gd name="T31" fmla="*/ 96 h 122"/>
                <a:gd name="T32" fmla="*/ 2 w 731"/>
                <a:gd name="T33" fmla="*/ 80 h 122"/>
                <a:gd name="T34" fmla="*/ 0 w 731"/>
                <a:gd name="T35" fmla="*/ 61 h 122"/>
                <a:gd name="T36" fmla="*/ 2 w 731"/>
                <a:gd name="T37" fmla="*/ 42 h 122"/>
                <a:gd name="T38" fmla="*/ 11 w 731"/>
                <a:gd name="T39" fmla="*/ 26 h 122"/>
                <a:gd name="T40" fmla="*/ 24 w 731"/>
                <a:gd name="T41" fmla="*/ 12 h 122"/>
                <a:gd name="T42" fmla="*/ 41 w 731"/>
                <a:gd name="T43" fmla="*/ 4 h 122"/>
                <a:gd name="T44" fmla="*/ 61 w 73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1" h="122">
                  <a:moveTo>
                    <a:pt x="61" y="0"/>
                  </a:moveTo>
                  <a:lnTo>
                    <a:pt x="670" y="0"/>
                  </a:lnTo>
                  <a:lnTo>
                    <a:pt x="689" y="4"/>
                  </a:lnTo>
                  <a:lnTo>
                    <a:pt x="706" y="12"/>
                  </a:lnTo>
                  <a:lnTo>
                    <a:pt x="719" y="26"/>
                  </a:lnTo>
                  <a:lnTo>
                    <a:pt x="728" y="42"/>
                  </a:lnTo>
                  <a:lnTo>
                    <a:pt x="731" y="61"/>
                  </a:lnTo>
                  <a:lnTo>
                    <a:pt x="728" y="80"/>
                  </a:lnTo>
                  <a:lnTo>
                    <a:pt x="719" y="96"/>
                  </a:lnTo>
                  <a:lnTo>
                    <a:pt x="706" y="110"/>
                  </a:lnTo>
                  <a:lnTo>
                    <a:pt x="689" y="118"/>
                  </a:lnTo>
                  <a:lnTo>
                    <a:pt x="670" y="122"/>
                  </a:lnTo>
                  <a:lnTo>
                    <a:pt x="61" y="122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637"/>
            <p:cNvSpPr>
              <a:spLocks/>
            </p:cNvSpPr>
            <p:nvPr/>
          </p:nvSpPr>
          <p:spPr bwMode="auto">
            <a:xfrm>
              <a:off x="9226550" y="2193925"/>
              <a:ext cx="203200" cy="19050"/>
            </a:xfrm>
            <a:custGeom>
              <a:avLst/>
              <a:gdLst>
                <a:gd name="T0" fmla="*/ 61 w 1279"/>
                <a:gd name="T1" fmla="*/ 0 h 121"/>
                <a:gd name="T2" fmla="*/ 1218 w 1279"/>
                <a:gd name="T3" fmla="*/ 0 h 121"/>
                <a:gd name="T4" fmla="*/ 1237 w 1279"/>
                <a:gd name="T5" fmla="*/ 3 h 121"/>
                <a:gd name="T6" fmla="*/ 1254 w 1279"/>
                <a:gd name="T7" fmla="*/ 12 h 121"/>
                <a:gd name="T8" fmla="*/ 1267 w 1279"/>
                <a:gd name="T9" fmla="*/ 25 h 121"/>
                <a:gd name="T10" fmla="*/ 1276 w 1279"/>
                <a:gd name="T11" fmla="*/ 42 h 121"/>
                <a:gd name="T12" fmla="*/ 1279 w 1279"/>
                <a:gd name="T13" fmla="*/ 61 h 121"/>
                <a:gd name="T14" fmla="*/ 1276 w 1279"/>
                <a:gd name="T15" fmla="*/ 79 h 121"/>
                <a:gd name="T16" fmla="*/ 1267 w 1279"/>
                <a:gd name="T17" fmla="*/ 97 h 121"/>
                <a:gd name="T18" fmla="*/ 1254 w 1279"/>
                <a:gd name="T19" fmla="*/ 109 h 121"/>
                <a:gd name="T20" fmla="*/ 1237 w 1279"/>
                <a:gd name="T21" fmla="*/ 118 h 121"/>
                <a:gd name="T22" fmla="*/ 1218 w 1279"/>
                <a:gd name="T23" fmla="*/ 121 h 121"/>
                <a:gd name="T24" fmla="*/ 61 w 1279"/>
                <a:gd name="T25" fmla="*/ 121 h 121"/>
                <a:gd name="T26" fmla="*/ 41 w 1279"/>
                <a:gd name="T27" fmla="*/ 118 h 121"/>
                <a:gd name="T28" fmla="*/ 24 w 1279"/>
                <a:gd name="T29" fmla="*/ 109 h 121"/>
                <a:gd name="T30" fmla="*/ 11 w 1279"/>
                <a:gd name="T31" fmla="*/ 97 h 121"/>
                <a:gd name="T32" fmla="*/ 2 w 1279"/>
                <a:gd name="T33" fmla="*/ 79 h 121"/>
                <a:gd name="T34" fmla="*/ 0 w 1279"/>
                <a:gd name="T35" fmla="*/ 61 h 121"/>
                <a:gd name="T36" fmla="*/ 2 w 1279"/>
                <a:gd name="T37" fmla="*/ 42 h 121"/>
                <a:gd name="T38" fmla="*/ 11 w 1279"/>
                <a:gd name="T39" fmla="*/ 25 h 121"/>
                <a:gd name="T40" fmla="*/ 24 w 1279"/>
                <a:gd name="T41" fmla="*/ 12 h 121"/>
                <a:gd name="T42" fmla="*/ 41 w 1279"/>
                <a:gd name="T43" fmla="*/ 3 h 121"/>
                <a:gd name="T44" fmla="*/ 61 w 127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9" h="121">
                  <a:moveTo>
                    <a:pt x="61" y="0"/>
                  </a:moveTo>
                  <a:lnTo>
                    <a:pt x="1218" y="0"/>
                  </a:lnTo>
                  <a:lnTo>
                    <a:pt x="1237" y="3"/>
                  </a:lnTo>
                  <a:lnTo>
                    <a:pt x="1254" y="12"/>
                  </a:lnTo>
                  <a:lnTo>
                    <a:pt x="1267" y="25"/>
                  </a:lnTo>
                  <a:lnTo>
                    <a:pt x="1276" y="42"/>
                  </a:lnTo>
                  <a:lnTo>
                    <a:pt x="1279" y="61"/>
                  </a:lnTo>
                  <a:lnTo>
                    <a:pt x="1276" y="79"/>
                  </a:lnTo>
                  <a:lnTo>
                    <a:pt x="1267" y="97"/>
                  </a:lnTo>
                  <a:lnTo>
                    <a:pt x="1254" y="109"/>
                  </a:lnTo>
                  <a:lnTo>
                    <a:pt x="1237" y="118"/>
                  </a:lnTo>
                  <a:lnTo>
                    <a:pt x="1218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2" y="79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638"/>
            <p:cNvSpPr>
              <a:spLocks/>
            </p:cNvSpPr>
            <p:nvPr/>
          </p:nvSpPr>
          <p:spPr bwMode="auto">
            <a:xfrm>
              <a:off x="9226550" y="2271713"/>
              <a:ext cx="203200" cy="19050"/>
            </a:xfrm>
            <a:custGeom>
              <a:avLst/>
              <a:gdLst>
                <a:gd name="T0" fmla="*/ 61 w 1279"/>
                <a:gd name="T1" fmla="*/ 0 h 122"/>
                <a:gd name="T2" fmla="*/ 1218 w 1279"/>
                <a:gd name="T3" fmla="*/ 0 h 122"/>
                <a:gd name="T4" fmla="*/ 1237 w 1279"/>
                <a:gd name="T5" fmla="*/ 4 h 122"/>
                <a:gd name="T6" fmla="*/ 1254 w 1279"/>
                <a:gd name="T7" fmla="*/ 12 h 122"/>
                <a:gd name="T8" fmla="*/ 1267 w 1279"/>
                <a:gd name="T9" fmla="*/ 25 h 122"/>
                <a:gd name="T10" fmla="*/ 1276 w 1279"/>
                <a:gd name="T11" fmla="*/ 42 h 122"/>
                <a:gd name="T12" fmla="*/ 1279 w 1279"/>
                <a:gd name="T13" fmla="*/ 61 h 122"/>
                <a:gd name="T14" fmla="*/ 1276 w 1279"/>
                <a:gd name="T15" fmla="*/ 80 h 122"/>
                <a:gd name="T16" fmla="*/ 1267 w 1279"/>
                <a:gd name="T17" fmla="*/ 96 h 122"/>
                <a:gd name="T18" fmla="*/ 1254 w 1279"/>
                <a:gd name="T19" fmla="*/ 110 h 122"/>
                <a:gd name="T20" fmla="*/ 1237 w 1279"/>
                <a:gd name="T21" fmla="*/ 118 h 122"/>
                <a:gd name="T22" fmla="*/ 1218 w 1279"/>
                <a:gd name="T23" fmla="*/ 122 h 122"/>
                <a:gd name="T24" fmla="*/ 61 w 1279"/>
                <a:gd name="T25" fmla="*/ 122 h 122"/>
                <a:gd name="T26" fmla="*/ 41 w 1279"/>
                <a:gd name="T27" fmla="*/ 118 h 122"/>
                <a:gd name="T28" fmla="*/ 24 w 1279"/>
                <a:gd name="T29" fmla="*/ 110 h 122"/>
                <a:gd name="T30" fmla="*/ 11 w 1279"/>
                <a:gd name="T31" fmla="*/ 96 h 122"/>
                <a:gd name="T32" fmla="*/ 2 w 1279"/>
                <a:gd name="T33" fmla="*/ 80 h 122"/>
                <a:gd name="T34" fmla="*/ 0 w 1279"/>
                <a:gd name="T35" fmla="*/ 61 h 122"/>
                <a:gd name="T36" fmla="*/ 2 w 1279"/>
                <a:gd name="T37" fmla="*/ 42 h 122"/>
                <a:gd name="T38" fmla="*/ 11 w 1279"/>
                <a:gd name="T39" fmla="*/ 25 h 122"/>
                <a:gd name="T40" fmla="*/ 24 w 1279"/>
                <a:gd name="T41" fmla="*/ 12 h 122"/>
                <a:gd name="T42" fmla="*/ 41 w 1279"/>
                <a:gd name="T43" fmla="*/ 4 h 122"/>
                <a:gd name="T44" fmla="*/ 61 w 127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9" h="122">
                  <a:moveTo>
                    <a:pt x="61" y="0"/>
                  </a:moveTo>
                  <a:lnTo>
                    <a:pt x="1218" y="0"/>
                  </a:lnTo>
                  <a:lnTo>
                    <a:pt x="1237" y="4"/>
                  </a:lnTo>
                  <a:lnTo>
                    <a:pt x="1254" y="12"/>
                  </a:lnTo>
                  <a:lnTo>
                    <a:pt x="1267" y="25"/>
                  </a:lnTo>
                  <a:lnTo>
                    <a:pt x="1276" y="42"/>
                  </a:lnTo>
                  <a:lnTo>
                    <a:pt x="1279" y="61"/>
                  </a:lnTo>
                  <a:lnTo>
                    <a:pt x="1276" y="80"/>
                  </a:lnTo>
                  <a:lnTo>
                    <a:pt x="1267" y="96"/>
                  </a:lnTo>
                  <a:lnTo>
                    <a:pt x="1254" y="110"/>
                  </a:lnTo>
                  <a:lnTo>
                    <a:pt x="1237" y="118"/>
                  </a:lnTo>
                  <a:lnTo>
                    <a:pt x="1218" y="122"/>
                  </a:lnTo>
                  <a:lnTo>
                    <a:pt x="61" y="122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639"/>
            <p:cNvSpPr>
              <a:spLocks/>
            </p:cNvSpPr>
            <p:nvPr/>
          </p:nvSpPr>
          <p:spPr bwMode="auto">
            <a:xfrm>
              <a:off x="9226550" y="2347913"/>
              <a:ext cx="173037" cy="19050"/>
            </a:xfrm>
            <a:custGeom>
              <a:avLst/>
              <a:gdLst>
                <a:gd name="T0" fmla="*/ 61 w 1095"/>
                <a:gd name="T1" fmla="*/ 0 h 121"/>
                <a:gd name="T2" fmla="*/ 1036 w 1095"/>
                <a:gd name="T3" fmla="*/ 0 h 121"/>
                <a:gd name="T4" fmla="*/ 1054 w 1095"/>
                <a:gd name="T5" fmla="*/ 3 h 121"/>
                <a:gd name="T6" fmla="*/ 1071 w 1095"/>
                <a:gd name="T7" fmla="*/ 12 h 121"/>
                <a:gd name="T8" fmla="*/ 1084 w 1095"/>
                <a:gd name="T9" fmla="*/ 25 h 121"/>
                <a:gd name="T10" fmla="*/ 1093 w 1095"/>
                <a:gd name="T11" fmla="*/ 42 h 121"/>
                <a:gd name="T12" fmla="*/ 1095 w 1095"/>
                <a:gd name="T13" fmla="*/ 60 h 121"/>
                <a:gd name="T14" fmla="*/ 1093 w 1095"/>
                <a:gd name="T15" fmla="*/ 79 h 121"/>
                <a:gd name="T16" fmla="*/ 1084 w 1095"/>
                <a:gd name="T17" fmla="*/ 96 h 121"/>
                <a:gd name="T18" fmla="*/ 1071 w 1095"/>
                <a:gd name="T19" fmla="*/ 109 h 121"/>
                <a:gd name="T20" fmla="*/ 1054 w 1095"/>
                <a:gd name="T21" fmla="*/ 118 h 121"/>
                <a:gd name="T22" fmla="*/ 1036 w 1095"/>
                <a:gd name="T23" fmla="*/ 121 h 121"/>
                <a:gd name="T24" fmla="*/ 61 w 1095"/>
                <a:gd name="T25" fmla="*/ 121 h 121"/>
                <a:gd name="T26" fmla="*/ 41 w 1095"/>
                <a:gd name="T27" fmla="*/ 118 h 121"/>
                <a:gd name="T28" fmla="*/ 24 w 1095"/>
                <a:gd name="T29" fmla="*/ 109 h 121"/>
                <a:gd name="T30" fmla="*/ 11 w 1095"/>
                <a:gd name="T31" fmla="*/ 96 h 121"/>
                <a:gd name="T32" fmla="*/ 2 w 1095"/>
                <a:gd name="T33" fmla="*/ 79 h 121"/>
                <a:gd name="T34" fmla="*/ 0 w 1095"/>
                <a:gd name="T35" fmla="*/ 60 h 121"/>
                <a:gd name="T36" fmla="*/ 2 w 1095"/>
                <a:gd name="T37" fmla="*/ 42 h 121"/>
                <a:gd name="T38" fmla="*/ 11 w 1095"/>
                <a:gd name="T39" fmla="*/ 25 h 121"/>
                <a:gd name="T40" fmla="*/ 24 w 1095"/>
                <a:gd name="T41" fmla="*/ 12 h 121"/>
                <a:gd name="T42" fmla="*/ 41 w 1095"/>
                <a:gd name="T43" fmla="*/ 3 h 121"/>
                <a:gd name="T44" fmla="*/ 61 w 109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5" h="121">
                  <a:moveTo>
                    <a:pt x="61" y="0"/>
                  </a:moveTo>
                  <a:lnTo>
                    <a:pt x="1036" y="0"/>
                  </a:lnTo>
                  <a:lnTo>
                    <a:pt x="1054" y="3"/>
                  </a:lnTo>
                  <a:lnTo>
                    <a:pt x="1071" y="12"/>
                  </a:lnTo>
                  <a:lnTo>
                    <a:pt x="1084" y="25"/>
                  </a:lnTo>
                  <a:lnTo>
                    <a:pt x="1093" y="42"/>
                  </a:lnTo>
                  <a:lnTo>
                    <a:pt x="1095" y="60"/>
                  </a:lnTo>
                  <a:lnTo>
                    <a:pt x="1093" y="79"/>
                  </a:lnTo>
                  <a:lnTo>
                    <a:pt x="1084" y="96"/>
                  </a:lnTo>
                  <a:lnTo>
                    <a:pt x="1071" y="109"/>
                  </a:lnTo>
                  <a:lnTo>
                    <a:pt x="1054" y="118"/>
                  </a:lnTo>
                  <a:lnTo>
                    <a:pt x="1036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2" y="79"/>
                  </a:lnTo>
                  <a:lnTo>
                    <a:pt x="0" y="60"/>
                  </a:lnTo>
                  <a:lnTo>
                    <a:pt x="2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640"/>
            <p:cNvSpPr>
              <a:spLocks noEditPoints="1"/>
            </p:cNvSpPr>
            <p:nvPr/>
          </p:nvSpPr>
          <p:spPr bwMode="auto">
            <a:xfrm>
              <a:off x="9129713" y="1905000"/>
              <a:ext cx="454025" cy="577850"/>
            </a:xfrm>
            <a:custGeom>
              <a:avLst/>
              <a:gdLst>
                <a:gd name="T0" fmla="*/ 2010 w 2864"/>
                <a:gd name="T1" fmla="*/ 207 h 3640"/>
                <a:gd name="T2" fmla="*/ 2010 w 2864"/>
                <a:gd name="T3" fmla="*/ 849 h 3640"/>
                <a:gd name="T4" fmla="*/ 2656 w 2864"/>
                <a:gd name="T5" fmla="*/ 849 h 3640"/>
                <a:gd name="T6" fmla="*/ 2010 w 2864"/>
                <a:gd name="T7" fmla="*/ 207 h 3640"/>
                <a:gd name="T8" fmla="*/ 0 w 2864"/>
                <a:gd name="T9" fmla="*/ 0 h 3640"/>
                <a:gd name="T10" fmla="*/ 1974 w 2864"/>
                <a:gd name="T11" fmla="*/ 0 h 3640"/>
                <a:gd name="T12" fmla="*/ 2864 w 2864"/>
                <a:gd name="T13" fmla="*/ 885 h 3640"/>
                <a:gd name="T14" fmla="*/ 2864 w 2864"/>
                <a:gd name="T15" fmla="*/ 2366 h 3640"/>
                <a:gd name="T16" fmla="*/ 2742 w 2864"/>
                <a:gd name="T17" fmla="*/ 2366 h 3640"/>
                <a:gd name="T18" fmla="*/ 2742 w 2864"/>
                <a:gd name="T19" fmla="*/ 971 h 3640"/>
                <a:gd name="T20" fmla="*/ 1889 w 2864"/>
                <a:gd name="T21" fmla="*/ 971 h 3640"/>
                <a:gd name="T22" fmla="*/ 1889 w 2864"/>
                <a:gd name="T23" fmla="*/ 121 h 3640"/>
                <a:gd name="T24" fmla="*/ 123 w 2864"/>
                <a:gd name="T25" fmla="*/ 121 h 3640"/>
                <a:gd name="T26" fmla="*/ 123 w 2864"/>
                <a:gd name="T27" fmla="*/ 3519 h 3640"/>
                <a:gd name="T28" fmla="*/ 2375 w 2864"/>
                <a:gd name="T29" fmla="*/ 3519 h 3640"/>
                <a:gd name="T30" fmla="*/ 2375 w 2864"/>
                <a:gd name="T31" fmla="*/ 3640 h 3640"/>
                <a:gd name="T32" fmla="*/ 0 w 2864"/>
                <a:gd name="T33" fmla="*/ 3640 h 3640"/>
                <a:gd name="T34" fmla="*/ 0 w 2864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4" h="3640">
                  <a:moveTo>
                    <a:pt x="2010" y="207"/>
                  </a:moveTo>
                  <a:lnTo>
                    <a:pt x="2010" y="849"/>
                  </a:lnTo>
                  <a:lnTo>
                    <a:pt x="2656" y="849"/>
                  </a:lnTo>
                  <a:lnTo>
                    <a:pt x="2010" y="207"/>
                  </a:lnTo>
                  <a:close/>
                  <a:moveTo>
                    <a:pt x="0" y="0"/>
                  </a:moveTo>
                  <a:lnTo>
                    <a:pt x="1974" y="0"/>
                  </a:lnTo>
                  <a:lnTo>
                    <a:pt x="2864" y="885"/>
                  </a:lnTo>
                  <a:lnTo>
                    <a:pt x="2864" y="2366"/>
                  </a:lnTo>
                  <a:lnTo>
                    <a:pt x="2742" y="2366"/>
                  </a:lnTo>
                  <a:lnTo>
                    <a:pt x="2742" y="971"/>
                  </a:lnTo>
                  <a:lnTo>
                    <a:pt x="1889" y="971"/>
                  </a:lnTo>
                  <a:lnTo>
                    <a:pt x="1889" y="121"/>
                  </a:lnTo>
                  <a:lnTo>
                    <a:pt x="123" y="121"/>
                  </a:lnTo>
                  <a:lnTo>
                    <a:pt x="123" y="3519"/>
                  </a:lnTo>
                  <a:lnTo>
                    <a:pt x="2375" y="3519"/>
                  </a:lnTo>
                  <a:lnTo>
                    <a:pt x="2375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641"/>
            <p:cNvSpPr>
              <a:spLocks noEditPoints="1"/>
            </p:cNvSpPr>
            <p:nvPr/>
          </p:nvSpPr>
          <p:spPr bwMode="auto">
            <a:xfrm>
              <a:off x="9480550" y="2287588"/>
              <a:ext cx="176212" cy="176213"/>
            </a:xfrm>
            <a:custGeom>
              <a:avLst/>
              <a:gdLst>
                <a:gd name="T0" fmla="*/ 204 w 1110"/>
                <a:gd name="T1" fmla="*/ 204 h 1107"/>
                <a:gd name="T2" fmla="*/ 412 w 1110"/>
                <a:gd name="T3" fmla="*/ 765 h 1107"/>
                <a:gd name="T4" fmla="*/ 530 w 1110"/>
                <a:gd name="T5" fmla="*/ 529 h 1107"/>
                <a:gd name="T6" fmla="*/ 767 w 1110"/>
                <a:gd name="T7" fmla="*/ 411 h 1107"/>
                <a:gd name="T8" fmla="*/ 204 w 1110"/>
                <a:gd name="T9" fmla="*/ 204 h 1107"/>
                <a:gd name="T10" fmla="*/ 0 w 1110"/>
                <a:gd name="T11" fmla="*/ 0 h 1107"/>
                <a:gd name="T12" fmla="*/ 1074 w 1110"/>
                <a:gd name="T13" fmla="*/ 394 h 1107"/>
                <a:gd name="T14" fmla="*/ 678 w 1110"/>
                <a:gd name="T15" fmla="*/ 590 h 1107"/>
                <a:gd name="T16" fmla="*/ 1093 w 1110"/>
                <a:gd name="T17" fmla="*/ 1003 h 1107"/>
                <a:gd name="T18" fmla="*/ 1103 w 1110"/>
                <a:gd name="T19" fmla="*/ 1016 h 1107"/>
                <a:gd name="T20" fmla="*/ 1108 w 1110"/>
                <a:gd name="T21" fmla="*/ 1031 h 1107"/>
                <a:gd name="T22" fmla="*/ 1110 w 1110"/>
                <a:gd name="T23" fmla="*/ 1046 h 1107"/>
                <a:gd name="T24" fmla="*/ 1108 w 1110"/>
                <a:gd name="T25" fmla="*/ 1061 h 1107"/>
                <a:gd name="T26" fmla="*/ 1103 w 1110"/>
                <a:gd name="T27" fmla="*/ 1076 h 1107"/>
                <a:gd name="T28" fmla="*/ 1093 w 1110"/>
                <a:gd name="T29" fmla="*/ 1089 h 1107"/>
                <a:gd name="T30" fmla="*/ 1079 w 1110"/>
                <a:gd name="T31" fmla="*/ 1099 h 1107"/>
                <a:gd name="T32" fmla="*/ 1065 w 1110"/>
                <a:gd name="T33" fmla="*/ 1104 h 1107"/>
                <a:gd name="T34" fmla="*/ 1049 w 1110"/>
                <a:gd name="T35" fmla="*/ 1107 h 1107"/>
                <a:gd name="T36" fmla="*/ 1034 w 1110"/>
                <a:gd name="T37" fmla="*/ 1104 h 1107"/>
                <a:gd name="T38" fmla="*/ 1020 w 1110"/>
                <a:gd name="T39" fmla="*/ 1099 h 1107"/>
                <a:gd name="T40" fmla="*/ 1006 w 1110"/>
                <a:gd name="T41" fmla="*/ 1089 h 1107"/>
                <a:gd name="T42" fmla="*/ 592 w 1110"/>
                <a:gd name="T43" fmla="*/ 676 h 1107"/>
                <a:gd name="T44" fmla="*/ 395 w 1110"/>
                <a:gd name="T45" fmla="*/ 1070 h 1107"/>
                <a:gd name="T46" fmla="*/ 0 w 1110"/>
                <a:gd name="T47" fmla="*/ 0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0" h="1107">
                  <a:moveTo>
                    <a:pt x="204" y="204"/>
                  </a:moveTo>
                  <a:lnTo>
                    <a:pt x="412" y="765"/>
                  </a:lnTo>
                  <a:lnTo>
                    <a:pt x="530" y="529"/>
                  </a:lnTo>
                  <a:lnTo>
                    <a:pt x="767" y="411"/>
                  </a:lnTo>
                  <a:lnTo>
                    <a:pt x="204" y="204"/>
                  </a:lnTo>
                  <a:close/>
                  <a:moveTo>
                    <a:pt x="0" y="0"/>
                  </a:moveTo>
                  <a:lnTo>
                    <a:pt x="1074" y="394"/>
                  </a:lnTo>
                  <a:lnTo>
                    <a:pt x="678" y="590"/>
                  </a:lnTo>
                  <a:lnTo>
                    <a:pt x="1093" y="1003"/>
                  </a:lnTo>
                  <a:lnTo>
                    <a:pt x="1103" y="1016"/>
                  </a:lnTo>
                  <a:lnTo>
                    <a:pt x="1108" y="1031"/>
                  </a:lnTo>
                  <a:lnTo>
                    <a:pt x="1110" y="1046"/>
                  </a:lnTo>
                  <a:lnTo>
                    <a:pt x="1108" y="1061"/>
                  </a:lnTo>
                  <a:lnTo>
                    <a:pt x="1103" y="1076"/>
                  </a:lnTo>
                  <a:lnTo>
                    <a:pt x="1093" y="1089"/>
                  </a:lnTo>
                  <a:lnTo>
                    <a:pt x="1079" y="1099"/>
                  </a:lnTo>
                  <a:lnTo>
                    <a:pt x="1065" y="1104"/>
                  </a:lnTo>
                  <a:lnTo>
                    <a:pt x="1049" y="1107"/>
                  </a:lnTo>
                  <a:lnTo>
                    <a:pt x="1034" y="1104"/>
                  </a:lnTo>
                  <a:lnTo>
                    <a:pt x="1020" y="1099"/>
                  </a:lnTo>
                  <a:lnTo>
                    <a:pt x="1006" y="1089"/>
                  </a:lnTo>
                  <a:lnTo>
                    <a:pt x="592" y="676"/>
                  </a:lnTo>
                  <a:lnTo>
                    <a:pt x="395" y="10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8" name="Group 1197"/>
          <p:cNvGrpSpPr/>
          <p:nvPr/>
        </p:nvGrpSpPr>
        <p:grpSpPr>
          <a:xfrm>
            <a:off x="10028047" y="1905000"/>
            <a:ext cx="546100" cy="577850"/>
            <a:chOff x="10061575" y="1905000"/>
            <a:chExt cx="546100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1" name="Freeform 646"/>
            <p:cNvSpPr>
              <a:spLocks/>
            </p:cNvSpPr>
            <p:nvPr/>
          </p:nvSpPr>
          <p:spPr bwMode="auto">
            <a:xfrm>
              <a:off x="10156825" y="2116138"/>
              <a:ext cx="258763" cy="20638"/>
            </a:xfrm>
            <a:custGeom>
              <a:avLst/>
              <a:gdLst>
                <a:gd name="T0" fmla="*/ 60 w 1629"/>
                <a:gd name="T1" fmla="*/ 0 h 121"/>
                <a:gd name="T2" fmla="*/ 1569 w 1629"/>
                <a:gd name="T3" fmla="*/ 0 h 121"/>
                <a:gd name="T4" fmla="*/ 1588 w 1629"/>
                <a:gd name="T5" fmla="*/ 3 h 121"/>
                <a:gd name="T6" fmla="*/ 1604 w 1629"/>
                <a:gd name="T7" fmla="*/ 12 h 121"/>
                <a:gd name="T8" fmla="*/ 1617 w 1629"/>
                <a:gd name="T9" fmla="*/ 25 h 121"/>
                <a:gd name="T10" fmla="*/ 1626 w 1629"/>
                <a:gd name="T11" fmla="*/ 42 h 121"/>
                <a:gd name="T12" fmla="*/ 1629 w 1629"/>
                <a:gd name="T13" fmla="*/ 60 h 121"/>
                <a:gd name="T14" fmla="*/ 1626 w 1629"/>
                <a:gd name="T15" fmla="*/ 79 h 121"/>
                <a:gd name="T16" fmla="*/ 1617 w 1629"/>
                <a:gd name="T17" fmla="*/ 96 h 121"/>
                <a:gd name="T18" fmla="*/ 1604 w 1629"/>
                <a:gd name="T19" fmla="*/ 109 h 121"/>
                <a:gd name="T20" fmla="*/ 1588 w 1629"/>
                <a:gd name="T21" fmla="*/ 118 h 121"/>
                <a:gd name="T22" fmla="*/ 1569 w 1629"/>
                <a:gd name="T23" fmla="*/ 121 h 121"/>
                <a:gd name="T24" fmla="*/ 60 w 1629"/>
                <a:gd name="T25" fmla="*/ 121 h 121"/>
                <a:gd name="T26" fmla="*/ 40 w 1629"/>
                <a:gd name="T27" fmla="*/ 118 h 121"/>
                <a:gd name="T28" fmla="*/ 24 w 1629"/>
                <a:gd name="T29" fmla="*/ 109 h 121"/>
                <a:gd name="T30" fmla="*/ 11 w 1629"/>
                <a:gd name="T31" fmla="*/ 96 h 121"/>
                <a:gd name="T32" fmla="*/ 3 w 1629"/>
                <a:gd name="T33" fmla="*/ 79 h 121"/>
                <a:gd name="T34" fmla="*/ 0 w 1629"/>
                <a:gd name="T35" fmla="*/ 60 h 121"/>
                <a:gd name="T36" fmla="*/ 3 w 1629"/>
                <a:gd name="T37" fmla="*/ 42 h 121"/>
                <a:gd name="T38" fmla="*/ 11 w 1629"/>
                <a:gd name="T39" fmla="*/ 25 h 121"/>
                <a:gd name="T40" fmla="*/ 24 w 1629"/>
                <a:gd name="T41" fmla="*/ 12 h 121"/>
                <a:gd name="T42" fmla="*/ 40 w 1629"/>
                <a:gd name="T43" fmla="*/ 3 h 121"/>
                <a:gd name="T44" fmla="*/ 60 w 162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9" h="121">
                  <a:moveTo>
                    <a:pt x="60" y="0"/>
                  </a:moveTo>
                  <a:lnTo>
                    <a:pt x="1569" y="0"/>
                  </a:lnTo>
                  <a:lnTo>
                    <a:pt x="1588" y="3"/>
                  </a:lnTo>
                  <a:lnTo>
                    <a:pt x="1604" y="12"/>
                  </a:lnTo>
                  <a:lnTo>
                    <a:pt x="1617" y="25"/>
                  </a:lnTo>
                  <a:lnTo>
                    <a:pt x="1626" y="42"/>
                  </a:lnTo>
                  <a:lnTo>
                    <a:pt x="1629" y="60"/>
                  </a:lnTo>
                  <a:lnTo>
                    <a:pt x="1626" y="79"/>
                  </a:lnTo>
                  <a:lnTo>
                    <a:pt x="1617" y="96"/>
                  </a:lnTo>
                  <a:lnTo>
                    <a:pt x="1604" y="109"/>
                  </a:lnTo>
                  <a:lnTo>
                    <a:pt x="1588" y="118"/>
                  </a:lnTo>
                  <a:lnTo>
                    <a:pt x="1569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647"/>
            <p:cNvSpPr>
              <a:spLocks/>
            </p:cNvSpPr>
            <p:nvPr/>
          </p:nvSpPr>
          <p:spPr bwMode="auto">
            <a:xfrm>
              <a:off x="10156825" y="2039938"/>
              <a:ext cx="115888" cy="19050"/>
            </a:xfrm>
            <a:custGeom>
              <a:avLst/>
              <a:gdLst>
                <a:gd name="T0" fmla="*/ 60 w 724"/>
                <a:gd name="T1" fmla="*/ 0 h 122"/>
                <a:gd name="T2" fmla="*/ 664 w 724"/>
                <a:gd name="T3" fmla="*/ 0 h 122"/>
                <a:gd name="T4" fmla="*/ 682 w 724"/>
                <a:gd name="T5" fmla="*/ 4 h 122"/>
                <a:gd name="T6" fmla="*/ 699 w 724"/>
                <a:gd name="T7" fmla="*/ 12 h 122"/>
                <a:gd name="T8" fmla="*/ 712 w 724"/>
                <a:gd name="T9" fmla="*/ 26 h 122"/>
                <a:gd name="T10" fmla="*/ 721 w 724"/>
                <a:gd name="T11" fmla="*/ 42 h 122"/>
                <a:gd name="T12" fmla="*/ 724 w 724"/>
                <a:gd name="T13" fmla="*/ 61 h 122"/>
                <a:gd name="T14" fmla="*/ 721 w 724"/>
                <a:gd name="T15" fmla="*/ 80 h 122"/>
                <a:gd name="T16" fmla="*/ 712 w 724"/>
                <a:gd name="T17" fmla="*/ 96 h 122"/>
                <a:gd name="T18" fmla="*/ 699 w 724"/>
                <a:gd name="T19" fmla="*/ 110 h 122"/>
                <a:gd name="T20" fmla="*/ 682 w 724"/>
                <a:gd name="T21" fmla="*/ 118 h 122"/>
                <a:gd name="T22" fmla="*/ 664 w 724"/>
                <a:gd name="T23" fmla="*/ 122 h 122"/>
                <a:gd name="T24" fmla="*/ 60 w 724"/>
                <a:gd name="T25" fmla="*/ 122 h 122"/>
                <a:gd name="T26" fmla="*/ 40 w 724"/>
                <a:gd name="T27" fmla="*/ 118 h 122"/>
                <a:gd name="T28" fmla="*/ 24 w 724"/>
                <a:gd name="T29" fmla="*/ 110 h 122"/>
                <a:gd name="T30" fmla="*/ 11 w 724"/>
                <a:gd name="T31" fmla="*/ 96 h 122"/>
                <a:gd name="T32" fmla="*/ 3 w 724"/>
                <a:gd name="T33" fmla="*/ 80 h 122"/>
                <a:gd name="T34" fmla="*/ 0 w 724"/>
                <a:gd name="T35" fmla="*/ 61 h 122"/>
                <a:gd name="T36" fmla="*/ 3 w 724"/>
                <a:gd name="T37" fmla="*/ 42 h 122"/>
                <a:gd name="T38" fmla="*/ 11 w 724"/>
                <a:gd name="T39" fmla="*/ 26 h 122"/>
                <a:gd name="T40" fmla="*/ 24 w 724"/>
                <a:gd name="T41" fmla="*/ 12 h 122"/>
                <a:gd name="T42" fmla="*/ 40 w 724"/>
                <a:gd name="T43" fmla="*/ 4 h 122"/>
                <a:gd name="T44" fmla="*/ 60 w 72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4" h="122">
                  <a:moveTo>
                    <a:pt x="60" y="0"/>
                  </a:moveTo>
                  <a:lnTo>
                    <a:pt x="664" y="0"/>
                  </a:lnTo>
                  <a:lnTo>
                    <a:pt x="682" y="4"/>
                  </a:lnTo>
                  <a:lnTo>
                    <a:pt x="699" y="12"/>
                  </a:lnTo>
                  <a:lnTo>
                    <a:pt x="712" y="26"/>
                  </a:lnTo>
                  <a:lnTo>
                    <a:pt x="721" y="42"/>
                  </a:lnTo>
                  <a:lnTo>
                    <a:pt x="724" y="61"/>
                  </a:lnTo>
                  <a:lnTo>
                    <a:pt x="721" y="80"/>
                  </a:lnTo>
                  <a:lnTo>
                    <a:pt x="712" y="96"/>
                  </a:lnTo>
                  <a:lnTo>
                    <a:pt x="699" y="110"/>
                  </a:lnTo>
                  <a:lnTo>
                    <a:pt x="682" y="118"/>
                  </a:lnTo>
                  <a:lnTo>
                    <a:pt x="664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648"/>
            <p:cNvSpPr>
              <a:spLocks/>
            </p:cNvSpPr>
            <p:nvPr/>
          </p:nvSpPr>
          <p:spPr bwMode="auto">
            <a:xfrm>
              <a:off x="10156825" y="2193925"/>
              <a:ext cx="258763" cy="19050"/>
            </a:xfrm>
            <a:custGeom>
              <a:avLst/>
              <a:gdLst>
                <a:gd name="T0" fmla="*/ 60 w 1629"/>
                <a:gd name="T1" fmla="*/ 0 h 121"/>
                <a:gd name="T2" fmla="*/ 1569 w 1629"/>
                <a:gd name="T3" fmla="*/ 0 h 121"/>
                <a:gd name="T4" fmla="*/ 1588 w 1629"/>
                <a:gd name="T5" fmla="*/ 3 h 121"/>
                <a:gd name="T6" fmla="*/ 1604 w 1629"/>
                <a:gd name="T7" fmla="*/ 12 h 121"/>
                <a:gd name="T8" fmla="*/ 1617 w 1629"/>
                <a:gd name="T9" fmla="*/ 25 h 121"/>
                <a:gd name="T10" fmla="*/ 1626 w 1629"/>
                <a:gd name="T11" fmla="*/ 42 h 121"/>
                <a:gd name="T12" fmla="*/ 1629 w 1629"/>
                <a:gd name="T13" fmla="*/ 61 h 121"/>
                <a:gd name="T14" fmla="*/ 1626 w 1629"/>
                <a:gd name="T15" fmla="*/ 79 h 121"/>
                <a:gd name="T16" fmla="*/ 1617 w 1629"/>
                <a:gd name="T17" fmla="*/ 97 h 121"/>
                <a:gd name="T18" fmla="*/ 1604 w 1629"/>
                <a:gd name="T19" fmla="*/ 109 h 121"/>
                <a:gd name="T20" fmla="*/ 1588 w 1629"/>
                <a:gd name="T21" fmla="*/ 118 h 121"/>
                <a:gd name="T22" fmla="*/ 1569 w 1629"/>
                <a:gd name="T23" fmla="*/ 121 h 121"/>
                <a:gd name="T24" fmla="*/ 60 w 1629"/>
                <a:gd name="T25" fmla="*/ 121 h 121"/>
                <a:gd name="T26" fmla="*/ 40 w 1629"/>
                <a:gd name="T27" fmla="*/ 118 h 121"/>
                <a:gd name="T28" fmla="*/ 24 w 1629"/>
                <a:gd name="T29" fmla="*/ 109 h 121"/>
                <a:gd name="T30" fmla="*/ 11 w 1629"/>
                <a:gd name="T31" fmla="*/ 97 h 121"/>
                <a:gd name="T32" fmla="*/ 3 w 1629"/>
                <a:gd name="T33" fmla="*/ 79 h 121"/>
                <a:gd name="T34" fmla="*/ 0 w 1629"/>
                <a:gd name="T35" fmla="*/ 61 h 121"/>
                <a:gd name="T36" fmla="*/ 3 w 1629"/>
                <a:gd name="T37" fmla="*/ 42 h 121"/>
                <a:gd name="T38" fmla="*/ 11 w 1629"/>
                <a:gd name="T39" fmla="*/ 25 h 121"/>
                <a:gd name="T40" fmla="*/ 24 w 1629"/>
                <a:gd name="T41" fmla="*/ 12 h 121"/>
                <a:gd name="T42" fmla="*/ 40 w 1629"/>
                <a:gd name="T43" fmla="*/ 3 h 121"/>
                <a:gd name="T44" fmla="*/ 60 w 162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9" h="121">
                  <a:moveTo>
                    <a:pt x="60" y="0"/>
                  </a:moveTo>
                  <a:lnTo>
                    <a:pt x="1569" y="0"/>
                  </a:lnTo>
                  <a:lnTo>
                    <a:pt x="1588" y="3"/>
                  </a:lnTo>
                  <a:lnTo>
                    <a:pt x="1604" y="12"/>
                  </a:lnTo>
                  <a:lnTo>
                    <a:pt x="1617" y="25"/>
                  </a:lnTo>
                  <a:lnTo>
                    <a:pt x="1626" y="42"/>
                  </a:lnTo>
                  <a:lnTo>
                    <a:pt x="1629" y="61"/>
                  </a:lnTo>
                  <a:lnTo>
                    <a:pt x="1626" y="79"/>
                  </a:lnTo>
                  <a:lnTo>
                    <a:pt x="1617" y="97"/>
                  </a:lnTo>
                  <a:lnTo>
                    <a:pt x="1604" y="109"/>
                  </a:lnTo>
                  <a:lnTo>
                    <a:pt x="1588" y="118"/>
                  </a:lnTo>
                  <a:lnTo>
                    <a:pt x="1569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649"/>
            <p:cNvSpPr>
              <a:spLocks/>
            </p:cNvSpPr>
            <p:nvPr/>
          </p:nvSpPr>
          <p:spPr bwMode="auto">
            <a:xfrm>
              <a:off x="10156825" y="2271713"/>
              <a:ext cx="182563" cy="19050"/>
            </a:xfrm>
            <a:custGeom>
              <a:avLst/>
              <a:gdLst>
                <a:gd name="T0" fmla="*/ 60 w 1146"/>
                <a:gd name="T1" fmla="*/ 0 h 122"/>
                <a:gd name="T2" fmla="*/ 1086 w 1146"/>
                <a:gd name="T3" fmla="*/ 0 h 122"/>
                <a:gd name="T4" fmla="*/ 1105 w 1146"/>
                <a:gd name="T5" fmla="*/ 4 h 122"/>
                <a:gd name="T6" fmla="*/ 1121 w 1146"/>
                <a:gd name="T7" fmla="*/ 12 h 122"/>
                <a:gd name="T8" fmla="*/ 1134 w 1146"/>
                <a:gd name="T9" fmla="*/ 25 h 122"/>
                <a:gd name="T10" fmla="*/ 1143 w 1146"/>
                <a:gd name="T11" fmla="*/ 42 h 122"/>
                <a:gd name="T12" fmla="*/ 1146 w 1146"/>
                <a:gd name="T13" fmla="*/ 61 h 122"/>
                <a:gd name="T14" fmla="*/ 1143 w 1146"/>
                <a:gd name="T15" fmla="*/ 80 h 122"/>
                <a:gd name="T16" fmla="*/ 1134 w 1146"/>
                <a:gd name="T17" fmla="*/ 96 h 122"/>
                <a:gd name="T18" fmla="*/ 1121 w 1146"/>
                <a:gd name="T19" fmla="*/ 110 h 122"/>
                <a:gd name="T20" fmla="*/ 1105 w 1146"/>
                <a:gd name="T21" fmla="*/ 118 h 122"/>
                <a:gd name="T22" fmla="*/ 1086 w 1146"/>
                <a:gd name="T23" fmla="*/ 122 h 122"/>
                <a:gd name="T24" fmla="*/ 60 w 1146"/>
                <a:gd name="T25" fmla="*/ 122 h 122"/>
                <a:gd name="T26" fmla="*/ 40 w 1146"/>
                <a:gd name="T27" fmla="*/ 118 h 122"/>
                <a:gd name="T28" fmla="*/ 24 w 1146"/>
                <a:gd name="T29" fmla="*/ 110 h 122"/>
                <a:gd name="T30" fmla="*/ 11 w 1146"/>
                <a:gd name="T31" fmla="*/ 96 h 122"/>
                <a:gd name="T32" fmla="*/ 3 w 1146"/>
                <a:gd name="T33" fmla="*/ 80 h 122"/>
                <a:gd name="T34" fmla="*/ 0 w 1146"/>
                <a:gd name="T35" fmla="*/ 61 h 122"/>
                <a:gd name="T36" fmla="*/ 3 w 1146"/>
                <a:gd name="T37" fmla="*/ 42 h 122"/>
                <a:gd name="T38" fmla="*/ 11 w 1146"/>
                <a:gd name="T39" fmla="*/ 25 h 122"/>
                <a:gd name="T40" fmla="*/ 24 w 1146"/>
                <a:gd name="T41" fmla="*/ 12 h 122"/>
                <a:gd name="T42" fmla="*/ 40 w 1146"/>
                <a:gd name="T43" fmla="*/ 4 h 122"/>
                <a:gd name="T44" fmla="*/ 60 w 114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6" h="122">
                  <a:moveTo>
                    <a:pt x="60" y="0"/>
                  </a:moveTo>
                  <a:lnTo>
                    <a:pt x="1086" y="0"/>
                  </a:lnTo>
                  <a:lnTo>
                    <a:pt x="1105" y="4"/>
                  </a:lnTo>
                  <a:lnTo>
                    <a:pt x="1121" y="12"/>
                  </a:lnTo>
                  <a:lnTo>
                    <a:pt x="1134" y="25"/>
                  </a:lnTo>
                  <a:lnTo>
                    <a:pt x="1143" y="42"/>
                  </a:lnTo>
                  <a:lnTo>
                    <a:pt x="1146" y="61"/>
                  </a:lnTo>
                  <a:lnTo>
                    <a:pt x="1143" y="80"/>
                  </a:lnTo>
                  <a:lnTo>
                    <a:pt x="1134" y="96"/>
                  </a:lnTo>
                  <a:lnTo>
                    <a:pt x="1121" y="110"/>
                  </a:lnTo>
                  <a:lnTo>
                    <a:pt x="1105" y="118"/>
                  </a:lnTo>
                  <a:lnTo>
                    <a:pt x="1086" y="122"/>
                  </a:lnTo>
                  <a:lnTo>
                    <a:pt x="60" y="122"/>
                  </a:lnTo>
                  <a:lnTo>
                    <a:pt x="40" y="118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650"/>
            <p:cNvSpPr>
              <a:spLocks/>
            </p:cNvSpPr>
            <p:nvPr/>
          </p:nvSpPr>
          <p:spPr bwMode="auto">
            <a:xfrm>
              <a:off x="10156825" y="2347913"/>
              <a:ext cx="153988" cy="19050"/>
            </a:xfrm>
            <a:custGeom>
              <a:avLst/>
              <a:gdLst>
                <a:gd name="T0" fmla="*/ 60 w 965"/>
                <a:gd name="T1" fmla="*/ 0 h 121"/>
                <a:gd name="T2" fmla="*/ 905 w 965"/>
                <a:gd name="T3" fmla="*/ 0 h 121"/>
                <a:gd name="T4" fmla="*/ 924 w 965"/>
                <a:gd name="T5" fmla="*/ 3 h 121"/>
                <a:gd name="T6" fmla="*/ 940 w 965"/>
                <a:gd name="T7" fmla="*/ 12 h 121"/>
                <a:gd name="T8" fmla="*/ 953 w 965"/>
                <a:gd name="T9" fmla="*/ 25 h 121"/>
                <a:gd name="T10" fmla="*/ 962 w 965"/>
                <a:gd name="T11" fmla="*/ 42 h 121"/>
                <a:gd name="T12" fmla="*/ 965 w 965"/>
                <a:gd name="T13" fmla="*/ 60 h 121"/>
                <a:gd name="T14" fmla="*/ 962 w 965"/>
                <a:gd name="T15" fmla="*/ 79 h 121"/>
                <a:gd name="T16" fmla="*/ 953 w 965"/>
                <a:gd name="T17" fmla="*/ 96 h 121"/>
                <a:gd name="T18" fmla="*/ 940 w 965"/>
                <a:gd name="T19" fmla="*/ 109 h 121"/>
                <a:gd name="T20" fmla="*/ 924 w 965"/>
                <a:gd name="T21" fmla="*/ 118 h 121"/>
                <a:gd name="T22" fmla="*/ 905 w 965"/>
                <a:gd name="T23" fmla="*/ 121 h 121"/>
                <a:gd name="T24" fmla="*/ 60 w 965"/>
                <a:gd name="T25" fmla="*/ 121 h 121"/>
                <a:gd name="T26" fmla="*/ 40 w 965"/>
                <a:gd name="T27" fmla="*/ 118 h 121"/>
                <a:gd name="T28" fmla="*/ 24 w 965"/>
                <a:gd name="T29" fmla="*/ 109 h 121"/>
                <a:gd name="T30" fmla="*/ 11 w 965"/>
                <a:gd name="T31" fmla="*/ 96 h 121"/>
                <a:gd name="T32" fmla="*/ 3 w 965"/>
                <a:gd name="T33" fmla="*/ 79 h 121"/>
                <a:gd name="T34" fmla="*/ 0 w 965"/>
                <a:gd name="T35" fmla="*/ 60 h 121"/>
                <a:gd name="T36" fmla="*/ 3 w 965"/>
                <a:gd name="T37" fmla="*/ 42 h 121"/>
                <a:gd name="T38" fmla="*/ 11 w 965"/>
                <a:gd name="T39" fmla="*/ 25 h 121"/>
                <a:gd name="T40" fmla="*/ 24 w 965"/>
                <a:gd name="T41" fmla="*/ 12 h 121"/>
                <a:gd name="T42" fmla="*/ 40 w 965"/>
                <a:gd name="T43" fmla="*/ 3 h 121"/>
                <a:gd name="T44" fmla="*/ 60 w 96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5" h="121">
                  <a:moveTo>
                    <a:pt x="60" y="0"/>
                  </a:moveTo>
                  <a:lnTo>
                    <a:pt x="905" y="0"/>
                  </a:lnTo>
                  <a:lnTo>
                    <a:pt x="924" y="3"/>
                  </a:lnTo>
                  <a:lnTo>
                    <a:pt x="940" y="12"/>
                  </a:lnTo>
                  <a:lnTo>
                    <a:pt x="953" y="25"/>
                  </a:lnTo>
                  <a:lnTo>
                    <a:pt x="962" y="42"/>
                  </a:lnTo>
                  <a:lnTo>
                    <a:pt x="965" y="60"/>
                  </a:lnTo>
                  <a:lnTo>
                    <a:pt x="962" y="79"/>
                  </a:lnTo>
                  <a:lnTo>
                    <a:pt x="953" y="96"/>
                  </a:lnTo>
                  <a:lnTo>
                    <a:pt x="940" y="109"/>
                  </a:lnTo>
                  <a:lnTo>
                    <a:pt x="924" y="118"/>
                  </a:lnTo>
                  <a:lnTo>
                    <a:pt x="905" y="121"/>
                  </a:lnTo>
                  <a:lnTo>
                    <a:pt x="60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651"/>
            <p:cNvSpPr>
              <a:spLocks noEditPoints="1"/>
            </p:cNvSpPr>
            <p:nvPr/>
          </p:nvSpPr>
          <p:spPr bwMode="auto">
            <a:xfrm>
              <a:off x="10061575" y="1905000"/>
              <a:ext cx="546100" cy="577850"/>
            </a:xfrm>
            <a:custGeom>
              <a:avLst/>
              <a:gdLst>
                <a:gd name="T0" fmla="*/ 2522 w 3440"/>
                <a:gd name="T1" fmla="*/ 2197 h 3640"/>
                <a:gd name="T2" fmla="*/ 2340 w 3440"/>
                <a:gd name="T3" fmla="*/ 2265 h 3640"/>
                <a:gd name="T4" fmla="*/ 2186 w 3440"/>
                <a:gd name="T5" fmla="*/ 2379 h 3640"/>
                <a:gd name="T6" fmla="*/ 2072 w 3440"/>
                <a:gd name="T7" fmla="*/ 2534 h 3640"/>
                <a:gd name="T8" fmla="*/ 2005 w 3440"/>
                <a:gd name="T9" fmla="*/ 2717 h 3640"/>
                <a:gd name="T10" fmla="*/ 1995 w 3440"/>
                <a:gd name="T11" fmla="*/ 2920 h 3640"/>
                <a:gd name="T12" fmla="*/ 2043 w 3440"/>
                <a:gd name="T13" fmla="*/ 3111 h 3640"/>
                <a:gd name="T14" fmla="*/ 2143 w 3440"/>
                <a:gd name="T15" fmla="*/ 3276 h 3640"/>
                <a:gd name="T16" fmla="*/ 2285 w 3440"/>
                <a:gd name="T17" fmla="*/ 3404 h 3640"/>
                <a:gd name="T18" fmla="*/ 2458 w 3440"/>
                <a:gd name="T19" fmla="*/ 3489 h 3640"/>
                <a:gd name="T20" fmla="*/ 2656 w 3440"/>
                <a:gd name="T21" fmla="*/ 3519 h 3640"/>
                <a:gd name="T22" fmla="*/ 2852 w 3440"/>
                <a:gd name="T23" fmla="*/ 3489 h 3640"/>
                <a:gd name="T24" fmla="*/ 3027 w 3440"/>
                <a:gd name="T25" fmla="*/ 3404 h 3640"/>
                <a:gd name="T26" fmla="*/ 3167 w 3440"/>
                <a:gd name="T27" fmla="*/ 3276 h 3640"/>
                <a:gd name="T28" fmla="*/ 3267 w 3440"/>
                <a:gd name="T29" fmla="*/ 3111 h 3640"/>
                <a:gd name="T30" fmla="*/ 3316 w 3440"/>
                <a:gd name="T31" fmla="*/ 2920 h 3640"/>
                <a:gd name="T32" fmla="*/ 3306 w 3440"/>
                <a:gd name="T33" fmla="*/ 2718 h 3640"/>
                <a:gd name="T34" fmla="*/ 3240 w 3440"/>
                <a:gd name="T35" fmla="*/ 2535 h 3640"/>
                <a:gd name="T36" fmla="*/ 3127 w 3440"/>
                <a:gd name="T37" fmla="*/ 2381 h 3640"/>
                <a:gd name="T38" fmla="*/ 2974 w 3440"/>
                <a:gd name="T39" fmla="*/ 2267 h 3640"/>
                <a:gd name="T40" fmla="*/ 2793 w 3440"/>
                <a:gd name="T41" fmla="*/ 2198 h 3640"/>
                <a:gd name="T42" fmla="*/ 2712 w 3440"/>
                <a:gd name="T43" fmla="*/ 2186 h 3640"/>
                <a:gd name="T44" fmla="*/ 1992 w 3440"/>
                <a:gd name="T45" fmla="*/ 849 h 3640"/>
                <a:gd name="T46" fmla="*/ 121 w 3440"/>
                <a:gd name="T47" fmla="*/ 121 h 3640"/>
                <a:gd name="T48" fmla="*/ 2231 w 3440"/>
                <a:gd name="T49" fmla="*/ 3514 h 3640"/>
                <a:gd name="T50" fmla="*/ 2184 w 3440"/>
                <a:gd name="T51" fmla="*/ 3481 h 3640"/>
                <a:gd name="T52" fmla="*/ 2107 w 3440"/>
                <a:gd name="T53" fmla="*/ 3415 h 3640"/>
                <a:gd name="T54" fmla="*/ 2049 w 3440"/>
                <a:gd name="T55" fmla="*/ 3351 h 3640"/>
                <a:gd name="T56" fmla="*/ 2006 w 3440"/>
                <a:gd name="T57" fmla="*/ 3294 h 3640"/>
                <a:gd name="T58" fmla="*/ 1962 w 3440"/>
                <a:gd name="T59" fmla="*/ 3219 h 3640"/>
                <a:gd name="T60" fmla="*/ 1931 w 3440"/>
                <a:gd name="T61" fmla="*/ 3155 h 3640"/>
                <a:gd name="T62" fmla="*/ 1904 w 3440"/>
                <a:gd name="T63" fmla="*/ 3076 h 3640"/>
                <a:gd name="T64" fmla="*/ 1877 w 3440"/>
                <a:gd name="T65" fmla="*/ 2940 h 3640"/>
                <a:gd name="T66" fmla="*/ 1871 w 3440"/>
                <a:gd name="T67" fmla="*/ 2851 h 3640"/>
                <a:gd name="T68" fmla="*/ 1899 w 3440"/>
                <a:gd name="T69" fmla="*/ 2642 h 3640"/>
                <a:gd name="T70" fmla="*/ 1979 w 3440"/>
                <a:gd name="T71" fmla="*/ 2453 h 3640"/>
                <a:gd name="T72" fmla="*/ 2100 w 3440"/>
                <a:gd name="T73" fmla="*/ 2294 h 3640"/>
                <a:gd name="T74" fmla="*/ 2260 w 3440"/>
                <a:gd name="T75" fmla="*/ 2171 h 3640"/>
                <a:gd name="T76" fmla="*/ 2447 w 3440"/>
                <a:gd name="T77" fmla="*/ 2091 h 3640"/>
                <a:gd name="T78" fmla="*/ 2656 w 3440"/>
                <a:gd name="T79" fmla="*/ 2063 h 3640"/>
                <a:gd name="T80" fmla="*/ 1871 w 3440"/>
                <a:gd name="T81" fmla="*/ 971 h 3640"/>
                <a:gd name="T82" fmla="*/ 0 w 3440"/>
                <a:gd name="T83" fmla="*/ 0 h 3640"/>
                <a:gd name="T84" fmla="*/ 2837 w 3440"/>
                <a:gd name="T85" fmla="*/ 2085 h 3640"/>
                <a:gd name="T86" fmla="*/ 3032 w 3440"/>
                <a:gd name="T87" fmla="*/ 2161 h 3640"/>
                <a:gd name="T88" fmla="*/ 3198 w 3440"/>
                <a:gd name="T89" fmla="*/ 2283 h 3640"/>
                <a:gd name="T90" fmla="*/ 3327 w 3440"/>
                <a:gd name="T91" fmla="*/ 2444 h 3640"/>
                <a:gd name="T92" fmla="*/ 3411 w 3440"/>
                <a:gd name="T93" fmla="*/ 2636 h 3640"/>
                <a:gd name="T94" fmla="*/ 3440 w 3440"/>
                <a:gd name="T95" fmla="*/ 2851 h 3640"/>
                <a:gd name="T96" fmla="*/ 3412 w 3440"/>
                <a:gd name="T97" fmla="*/ 3061 h 3640"/>
                <a:gd name="T98" fmla="*/ 3333 w 3440"/>
                <a:gd name="T99" fmla="*/ 3250 h 3640"/>
                <a:gd name="T100" fmla="*/ 3210 w 3440"/>
                <a:gd name="T101" fmla="*/ 3408 h 3640"/>
                <a:gd name="T102" fmla="*/ 3051 w 3440"/>
                <a:gd name="T103" fmla="*/ 3532 h 3640"/>
                <a:gd name="T104" fmla="*/ 2864 w 3440"/>
                <a:gd name="T105" fmla="*/ 3611 h 3640"/>
                <a:gd name="T106" fmla="*/ 2656 w 3440"/>
                <a:gd name="T107" fmla="*/ 364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40" h="3640">
                  <a:moveTo>
                    <a:pt x="2656" y="2184"/>
                  </a:moveTo>
                  <a:lnTo>
                    <a:pt x="2588" y="2187"/>
                  </a:lnTo>
                  <a:lnTo>
                    <a:pt x="2522" y="2197"/>
                  </a:lnTo>
                  <a:lnTo>
                    <a:pt x="2458" y="2214"/>
                  </a:lnTo>
                  <a:lnTo>
                    <a:pt x="2397" y="2237"/>
                  </a:lnTo>
                  <a:lnTo>
                    <a:pt x="2340" y="2265"/>
                  </a:lnTo>
                  <a:lnTo>
                    <a:pt x="2285" y="2298"/>
                  </a:lnTo>
                  <a:lnTo>
                    <a:pt x="2233" y="2336"/>
                  </a:lnTo>
                  <a:lnTo>
                    <a:pt x="2186" y="2379"/>
                  </a:lnTo>
                  <a:lnTo>
                    <a:pt x="2143" y="2427"/>
                  </a:lnTo>
                  <a:lnTo>
                    <a:pt x="2105" y="2479"/>
                  </a:lnTo>
                  <a:lnTo>
                    <a:pt x="2072" y="2534"/>
                  </a:lnTo>
                  <a:lnTo>
                    <a:pt x="2043" y="2592"/>
                  </a:lnTo>
                  <a:lnTo>
                    <a:pt x="2021" y="2653"/>
                  </a:lnTo>
                  <a:lnTo>
                    <a:pt x="2005" y="2717"/>
                  </a:lnTo>
                  <a:lnTo>
                    <a:pt x="1995" y="2783"/>
                  </a:lnTo>
                  <a:lnTo>
                    <a:pt x="1992" y="2851"/>
                  </a:lnTo>
                  <a:lnTo>
                    <a:pt x="1995" y="2920"/>
                  </a:lnTo>
                  <a:lnTo>
                    <a:pt x="2005" y="2986"/>
                  </a:lnTo>
                  <a:lnTo>
                    <a:pt x="2021" y="3050"/>
                  </a:lnTo>
                  <a:lnTo>
                    <a:pt x="2043" y="3111"/>
                  </a:lnTo>
                  <a:lnTo>
                    <a:pt x="2072" y="3169"/>
                  </a:lnTo>
                  <a:lnTo>
                    <a:pt x="2105" y="3224"/>
                  </a:lnTo>
                  <a:lnTo>
                    <a:pt x="2143" y="3276"/>
                  </a:lnTo>
                  <a:lnTo>
                    <a:pt x="2186" y="3323"/>
                  </a:lnTo>
                  <a:lnTo>
                    <a:pt x="2233" y="3366"/>
                  </a:lnTo>
                  <a:lnTo>
                    <a:pt x="2285" y="3404"/>
                  </a:lnTo>
                  <a:lnTo>
                    <a:pt x="2340" y="3438"/>
                  </a:lnTo>
                  <a:lnTo>
                    <a:pt x="2397" y="3466"/>
                  </a:lnTo>
                  <a:lnTo>
                    <a:pt x="2458" y="3489"/>
                  </a:lnTo>
                  <a:lnTo>
                    <a:pt x="2522" y="3505"/>
                  </a:lnTo>
                  <a:lnTo>
                    <a:pt x="2588" y="3515"/>
                  </a:lnTo>
                  <a:lnTo>
                    <a:pt x="2656" y="3519"/>
                  </a:lnTo>
                  <a:lnTo>
                    <a:pt x="2723" y="3515"/>
                  </a:lnTo>
                  <a:lnTo>
                    <a:pt x="2789" y="3505"/>
                  </a:lnTo>
                  <a:lnTo>
                    <a:pt x="2852" y="3489"/>
                  </a:lnTo>
                  <a:lnTo>
                    <a:pt x="2914" y="3466"/>
                  </a:lnTo>
                  <a:lnTo>
                    <a:pt x="2972" y="3438"/>
                  </a:lnTo>
                  <a:lnTo>
                    <a:pt x="3027" y="3404"/>
                  </a:lnTo>
                  <a:lnTo>
                    <a:pt x="3077" y="3366"/>
                  </a:lnTo>
                  <a:lnTo>
                    <a:pt x="3124" y="3323"/>
                  </a:lnTo>
                  <a:lnTo>
                    <a:pt x="3167" y="3276"/>
                  </a:lnTo>
                  <a:lnTo>
                    <a:pt x="3206" y="3224"/>
                  </a:lnTo>
                  <a:lnTo>
                    <a:pt x="3240" y="3169"/>
                  </a:lnTo>
                  <a:lnTo>
                    <a:pt x="3267" y="3111"/>
                  </a:lnTo>
                  <a:lnTo>
                    <a:pt x="3289" y="3050"/>
                  </a:lnTo>
                  <a:lnTo>
                    <a:pt x="3305" y="2986"/>
                  </a:lnTo>
                  <a:lnTo>
                    <a:pt x="3316" y="2920"/>
                  </a:lnTo>
                  <a:lnTo>
                    <a:pt x="3320" y="2851"/>
                  </a:lnTo>
                  <a:lnTo>
                    <a:pt x="3316" y="2784"/>
                  </a:lnTo>
                  <a:lnTo>
                    <a:pt x="3306" y="2718"/>
                  </a:lnTo>
                  <a:lnTo>
                    <a:pt x="3290" y="2654"/>
                  </a:lnTo>
                  <a:lnTo>
                    <a:pt x="3268" y="2593"/>
                  </a:lnTo>
                  <a:lnTo>
                    <a:pt x="3240" y="2535"/>
                  </a:lnTo>
                  <a:lnTo>
                    <a:pt x="3207" y="2480"/>
                  </a:lnTo>
                  <a:lnTo>
                    <a:pt x="3169" y="2429"/>
                  </a:lnTo>
                  <a:lnTo>
                    <a:pt x="3127" y="2381"/>
                  </a:lnTo>
                  <a:lnTo>
                    <a:pt x="3079" y="2338"/>
                  </a:lnTo>
                  <a:lnTo>
                    <a:pt x="3029" y="2300"/>
                  </a:lnTo>
                  <a:lnTo>
                    <a:pt x="2974" y="2267"/>
                  </a:lnTo>
                  <a:lnTo>
                    <a:pt x="2917" y="2238"/>
                  </a:lnTo>
                  <a:lnTo>
                    <a:pt x="2857" y="2215"/>
                  </a:lnTo>
                  <a:lnTo>
                    <a:pt x="2793" y="2198"/>
                  </a:lnTo>
                  <a:lnTo>
                    <a:pt x="2767" y="2194"/>
                  </a:lnTo>
                  <a:lnTo>
                    <a:pt x="2738" y="2190"/>
                  </a:lnTo>
                  <a:lnTo>
                    <a:pt x="2712" y="2186"/>
                  </a:lnTo>
                  <a:lnTo>
                    <a:pt x="2656" y="2184"/>
                  </a:lnTo>
                  <a:close/>
                  <a:moveTo>
                    <a:pt x="1992" y="207"/>
                  </a:moveTo>
                  <a:lnTo>
                    <a:pt x="1992" y="849"/>
                  </a:lnTo>
                  <a:lnTo>
                    <a:pt x="2630" y="849"/>
                  </a:lnTo>
                  <a:lnTo>
                    <a:pt x="1992" y="207"/>
                  </a:lnTo>
                  <a:close/>
                  <a:moveTo>
                    <a:pt x="121" y="121"/>
                  </a:moveTo>
                  <a:lnTo>
                    <a:pt x="121" y="3519"/>
                  </a:lnTo>
                  <a:lnTo>
                    <a:pt x="2238" y="3519"/>
                  </a:lnTo>
                  <a:lnTo>
                    <a:pt x="2231" y="3514"/>
                  </a:lnTo>
                  <a:lnTo>
                    <a:pt x="2223" y="3510"/>
                  </a:lnTo>
                  <a:lnTo>
                    <a:pt x="2210" y="3501"/>
                  </a:lnTo>
                  <a:lnTo>
                    <a:pt x="2184" y="3481"/>
                  </a:lnTo>
                  <a:lnTo>
                    <a:pt x="2158" y="3460"/>
                  </a:lnTo>
                  <a:lnTo>
                    <a:pt x="2153" y="3457"/>
                  </a:lnTo>
                  <a:lnTo>
                    <a:pt x="2107" y="3415"/>
                  </a:lnTo>
                  <a:lnTo>
                    <a:pt x="2096" y="3404"/>
                  </a:lnTo>
                  <a:lnTo>
                    <a:pt x="2052" y="3355"/>
                  </a:lnTo>
                  <a:lnTo>
                    <a:pt x="2049" y="3351"/>
                  </a:lnTo>
                  <a:lnTo>
                    <a:pt x="2046" y="3347"/>
                  </a:lnTo>
                  <a:lnTo>
                    <a:pt x="2010" y="3299"/>
                  </a:lnTo>
                  <a:lnTo>
                    <a:pt x="2006" y="3294"/>
                  </a:lnTo>
                  <a:lnTo>
                    <a:pt x="2002" y="3287"/>
                  </a:lnTo>
                  <a:lnTo>
                    <a:pt x="1968" y="3231"/>
                  </a:lnTo>
                  <a:lnTo>
                    <a:pt x="1962" y="3219"/>
                  </a:lnTo>
                  <a:lnTo>
                    <a:pt x="1936" y="3166"/>
                  </a:lnTo>
                  <a:lnTo>
                    <a:pt x="1934" y="3160"/>
                  </a:lnTo>
                  <a:lnTo>
                    <a:pt x="1931" y="3155"/>
                  </a:lnTo>
                  <a:lnTo>
                    <a:pt x="1919" y="3124"/>
                  </a:lnTo>
                  <a:lnTo>
                    <a:pt x="1908" y="3092"/>
                  </a:lnTo>
                  <a:lnTo>
                    <a:pt x="1904" y="3076"/>
                  </a:lnTo>
                  <a:lnTo>
                    <a:pt x="1889" y="3016"/>
                  </a:lnTo>
                  <a:lnTo>
                    <a:pt x="1886" y="3008"/>
                  </a:lnTo>
                  <a:lnTo>
                    <a:pt x="1877" y="2940"/>
                  </a:lnTo>
                  <a:lnTo>
                    <a:pt x="1875" y="2932"/>
                  </a:lnTo>
                  <a:lnTo>
                    <a:pt x="1874" y="2923"/>
                  </a:lnTo>
                  <a:lnTo>
                    <a:pt x="1871" y="2851"/>
                  </a:lnTo>
                  <a:lnTo>
                    <a:pt x="1874" y="2780"/>
                  </a:lnTo>
                  <a:lnTo>
                    <a:pt x="1883" y="2710"/>
                  </a:lnTo>
                  <a:lnTo>
                    <a:pt x="1899" y="2642"/>
                  </a:lnTo>
                  <a:lnTo>
                    <a:pt x="1920" y="2577"/>
                  </a:lnTo>
                  <a:lnTo>
                    <a:pt x="1947" y="2514"/>
                  </a:lnTo>
                  <a:lnTo>
                    <a:pt x="1979" y="2453"/>
                  </a:lnTo>
                  <a:lnTo>
                    <a:pt x="2015" y="2397"/>
                  </a:lnTo>
                  <a:lnTo>
                    <a:pt x="2055" y="2344"/>
                  </a:lnTo>
                  <a:lnTo>
                    <a:pt x="2100" y="2294"/>
                  </a:lnTo>
                  <a:lnTo>
                    <a:pt x="2150" y="2248"/>
                  </a:lnTo>
                  <a:lnTo>
                    <a:pt x="2204" y="2207"/>
                  </a:lnTo>
                  <a:lnTo>
                    <a:pt x="2260" y="2171"/>
                  </a:lnTo>
                  <a:lnTo>
                    <a:pt x="2319" y="2139"/>
                  </a:lnTo>
                  <a:lnTo>
                    <a:pt x="2381" y="2112"/>
                  </a:lnTo>
                  <a:lnTo>
                    <a:pt x="2447" y="2091"/>
                  </a:lnTo>
                  <a:lnTo>
                    <a:pt x="2514" y="2075"/>
                  </a:lnTo>
                  <a:lnTo>
                    <a:pt x="2584" y="2066"/>
                  </a:lnTo>
                  <a:lnTo>
                    <a:pt x="2656" y="2063"/>
                  </a:lnTo>
                  <a:lnTo>
                    <a:pt x="2716" y="2065"/>
                  </a:lnTo>
                  <a:lnTo>
                    <a:pt x="2716" y="971"/>
                  </a:lnTo>
                  <a:lnTo>
                    <a:pt x="1871" y="971"/>
                  </a:lnTo>
                  <a:lnTo>
                    <a:pt x="1871" y="121"/>
                  </a:lnTo>
                  <a:lnTo>
                    <a:pt x="121" y="121"/>
                  </a:lnTo>
                  <a:close/>
                  <a:moveTo>
                    <a:pt x="0" y="0"/>
                  </a:moveTo>
                  <a:lnTo>
                    <a:pt x="1956" y="0"/>
                  </a:lnTo>
                  <a:lnTo>
                    <a:pt x="2837" y="885"/>
                  </a:lnTo>
                  <a:lnTo>
                    <a:pt x="2837" y="2085"/>
                  </a:lnTo>
                  <a:lnTo>
                    <a:pt x="2905" y="2105"/>
                  </a:lnTo>
                  <a:lnTo>
                    <a:pt x="2970" y="2130"/>
                  </a:lnTo>
                  <a:lnTo>
                    <a:pt x="3032" y="2161"/>
                  </a:lnTo>
                  <a:lnTo>
                    <a:pt x="3091" y="2196"/>
                  </a:lnTo>
                  <a:lnTo>
                    <a:pt x="3146" y="2237"/>
                  </a:lnTo>
                  <a:lnTo>
                    <a:pt x="3198" y="2283"/>
                  </a:lnTo>
                  <a:lnTo>
                    <a:pt x="3246" y="2333"/>
                  </a:lnTo>
                  <a:lnTo>
                    <a:pt x="3289" y="2387"/>
                  </a:lnTo>
                  <a:lnTo>
                    <a:pt x="3327" y="2444"/>
                  </a:lnTo>
                  <a:lnTo>
                    <a:pt x="3360" y="2505"/>
                  </a:lnTo>
                  <a:lnTo>
                    <a:pt x="3389" y="2570"/>
                  </a:lnTo>
                  <a:lnTo>
                    <a:pt x="3411" y="2636"/>
                  </a:lnTo>
                  <a:lnTo>
                    <a:pt x="3427" y="2706"/>
                  </a:lnTo>
                  <a:lnTo>
                    <a:pt x="3437" y="2777"/>
                  </a:lnTo>
                  <a:lnTo>
                    <a:pt x="3440" y="2851"/>
                  </a:lnTo>
                  <a:lnTo>
                    <a:pt x="3437" y="2923"/>
                  </a:lnTo>
                  <a:lnTo>
                    <a:pt x="3427" y="2993"/>
                  </a:lnTo>
                  <a:lnTo>
                    <a:pt x="3412" y="3061"/>
                  </a:lnTo>
                  <a:lnTo>
                    <a:pt x="3391" y="3126"/>
                  </a:lnTo>
                  <a:lnTo>
                    <a:pt x="3365" y="3189"/>
                  </a:lnTo>
                  <a:lnTo>
                    <a:pt x="3333" y="3250"/>
                  </a:lnTo>
                  <a:lnTo>
                    <a:pt x="3297" y="3306"/>
                  </a:lnTo>
                  <a:lnTo>
                    <a:pt x="3255" y="3359"/>
                  </a:lnTo>
                  <a:lnTo>
                    <a:pt x="3210" y="3408"/>
                  </a:lnTo>
                  <a:lnTo>
                    <a:pt x="3161" y="3455"/>
                  </a:lnTo>
                  <a:lnTo>
                    <a:pt x="3108" y="3496"/>
                  </a:lnTo>
                  <a:lnTo>
                    <a:pt x="3051" y="3532"/>
                  </a:lnTo>
                  <a:lnTo>
                    <a:pt x="2992" y="3564"/>
                  </a:lnTo>
                  <a:lnTo>
                    <a:pt x="2929" y="3590"/>
                  </a:lnTo>
                  <a:lnTo>
                    <a:pt x="2864" y="3611"/>
                  </a:lnTo>
                  <a:lnTo>
                    <a:pt x="2796" y="3627"/>
                  </a:lnTo>
                  <a:lnTo>
                    <a:pt x="2727" y="3637"/>
                  </a:lnTo>
                  <a:lnTo>
                    <a:pt x="2656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652"/>
            <p:cNvSpPr>
              <a:spLocks/>
            </p:cNvSpPr>
            <p:nvPr/>
          </p:nvSpPr>
          <p:spPr bwMode="auto">
            <a:xfrm>
              <a:off x="10415588" y="2347913"/>
              <a:ext cx="134938" cy="19050"/>
            </a:xfrm>
            <a:custGeom>
              <a:avLst/>
              <a:gdLst>
                <a:gd name="T0" fmla="*/ 61 w 845"/>
                <a:gd name="T1" fmla="*/ 0 h 121"/>
                <a:gd name="T2" fmla="*/ 785 w 845"/>
                <a:gd name="T3" fmla="*/ 0 h 121"/>
                <a:gd name="T4" fmla="*/ 804 w 845"/>
                <a:gd name="T5" fmla="*/ 3 h 121"/>
                <a:gd name="T6" fmla="*/ 820 w 845"/>
                <a:gd name="T7" fmla="*/ 12 h 121"/>
                <a:gd name="T8" fmla="*/ 833 w 845"/>
                <a:gd name="T9" fmla="*/ 25 h 121"/>
                <a:gd name="T10" fmla="*/ 842 w 845"/>
                <a:gd name="T11" fmla="*/ 42 h 121"/>
                <a:gd name="T12" fmla="*/ 845 w 845"/>
                <a:gd name="T13" fmla="*/ 60 h 121"/>
                <a:gd name="T14" fmla="*/ 842 w 845"/>
                <a:gd name="T15" fmla="*/ 79 h 121"/>
                <a:gd name="T16" fmla="*/ 833 w 845"/>
                <a:gd name="T17" fmla="*/ 96 h 121"/>
                <a:gd name="T18" fmla="*/ 820 w 845"/>
                <a:gd name="T19" fmla="*/ 109 h 121"/>
                <a:gd name="T20" fmla="*/ 804 w 845"/>
                <a:gd name="T21" fmla="*/ 118 h 121"/>
                <a:gd name="T22" fmla="*/ 785 w 845"/>
                <a:gd name="T23" fmla="*/ 121 h 121"/>
                <a:gd name="T24" fmla="*/ 61 w 845"/>
                <a:gd name="T25" fmla="*/ 121 h 121"/>
                <a:gd name="T26" fmla="*/ 41 w 845"/>
                <a:gd name="T27" fmla="*/ 118 h 121"/>
                <a:gd name="T28" fmla="*/ 24 w 845"/>
                <a:gd name="T29" fmla="*/ 109 h 121"/>
                <a:gd name="T30" fmla="*/ 11 w 845"/>
                <a:gd name="T31" fmla="*/ 96 h 121"/>
                <a:gd name="T32" fmla="*/ 4 w 845"/>
                <a:gd name="T33" fmla="*/ 79 h 121"/>
                <a:gd name="T34" fmla="*/ 0 w 845"/>
                <a:gd name="T35" fmla="*/ 60 h 121"/>
                <a:gd name="T36" fmla="*/ 4 w 845"/>
                <a:gd name="T37" fmla="*/ 42 h 121"/>
                <a:gd name="T38" fmla="*/ 11 w 845"/>
                <a:gd name="T39" fmla="*/ 25 h 121"/>
                <a:gd name="T40" fmla="*/ 24 w 845"/>
                <a:gd name="T41" fmla="*/ 12 h 121"/>
                <a:gd name="T42" fmla="*/ 41 w 845"/>
                <a:gd name="T43" fmla="*/ 3 h 121"/>
                <a:gd name="T44" fmla="*/ 61 w 84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5" h="121">
                  <a:moveTo>
                    <a:pt x="61" y="0"/>
                  </a:moveTo>
                  <a:lnTo>
                    <a:pt x="785" y="0"/>
                  </a:lnTo>
                  <a:lnTo>
                    <a:pt x="804" y="3"/>
                  </a:lnTo>
                  <a:lnTo>
                    <a:pt x="820" y="12"/>
                  </a:lnTo>
                  <a:lnTo>
                    <a:pt x="833" y="25"/>
                  </a:lnTo>
                  <a:lnTo>
                    <a:pt x="842" y="42"/>
                  </a:lnTo>
                  <a:lnTo>
                    <a:pt x="845" y="60"/>
                  </a:lnTo>
                  <a:lnTo>
                    <a:pt x="842" y="79"/>
                  </a:lnTo>
                  <a:lnTo>
                    <a:pt x="833" y="96"/>
                  </a:lnTo>
                  <a:lnTo>
                    <a:pt x="820" y="109"/>
                  </a:lnTo>
                  <a:lnTo>
                    <a:pt x="804" y="118"/>
                  </a:lnTo>
                  <a:lnTo>
                    <a:pt x="785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7" name="Group 1226"/>
          <p:cNvGrpSpPr/>
          <p:nvPr/>
        </p:nvGrpSpPr>
        <p:grpSpPr>
          <a:xfrm>
            <a:off x="10956402" y="1905000"/>
            <a:ext cx="560388" cy="577850"/>
            <a:chOff x="10983913" y="1905000"/>
            <a:chExt cx="560388" cy="577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5" name="Freeform 657"/>
            <p:cNvSpPr>
              <a:spLocks/>
            </p:cNvSpPr>
            <p:nvPr/>
          </p:nvSpPr>
          <p:spPr bwMode="auto">
            <a:xfrm>
              <a:off x="11080751" y="2116138"/>
              <a:ext cx="260350" cy="20638"/>
            </a:xfrm>
            <a:custGeom>
              <a:avLst/>
              <a:gdLst>
                <a:gd name="T0" fmla="*/ 61 w 1647"/>
                <a:gd name="T1" fmla="*/ 0 h 121"/>
                <a:gd name="T2" fmla="*/ 1585 w 1647"/>
                <a:gd name="T3" fmla="*/ 0 h 121"/>
                <a:gd name="T4" fmla="*/ 1605 w 1647"/>
                <a:gd name="T5" fmla="*/ 3 h 121"/>
                <a:gd name="T6" fmla="*/ 1621 w 1647"/>
                <a:gd name="T7" fmla="*/ 12 h 121"/>
                <a:gd name="T8" fmla="*/ 1635 w 1647"/>
                <a:gd name="T9" fmla="*/ 25 h 121"/>
                <a:gd name="T10" fmla="*/ 1643 w 1647"/>
                <a:gd name="T11" fmla="*/ 42 h 121"/>
                <a:gd name="T12" fmla="*/ 1647 w 1647"/>
                <a:gd name="T13" fmla="*/ 60 h 121"/>
                <a:gd name="T14" fmla="*/ 1643 w 1647"/>
                <a:gd name="T15" fmla="*/ 79 h 121"/>
                <a:gd name="T16" fmla="*/ 1635 w 1647"/>
                <a:gd name="T17" fmla="*/ 96 h 121"/>
                <a:gd name="T18" fmla="*/ 1621 w 1647"/>
                <a:gd name="T19" fmla="*/ 109 h 121"/>
                <a:gd name="T20" fmla="*/ 1605 w 1647"/>
                <a:gd name="T21" fmla="*/ 118 h 121"/>
                <a:gd name="T22" fmla="*/ 1585 w 1647"/>
                <a:gd name="T23" fmla="*/ 121 h 121"/>
                <a:gd name="T24" fmla="*/ 61 w 1647"/>
                <a:gd name="T25" fmla="*/ 121 h 121"/>
                <a:gd name="T26" fmla="*/ 42 w 1647"/>
                <a:gd name="T27" fmla="*/ 118 h 121"/>
                <a:gd name="T28" fmla="*/ 26 w 1647"/>
                <a:gd name="T29" fmla="*/ 109 h 121"/>
                <a:gd name="T30" fmla="*/ 12 w 1647"/>
                <a:gd name="T31" fmla="*/ 96 h 121"/>
                <a:gd name="T32" fmla="*/ 4 w 1647"/>
                <a:gd name="T33" fmla="*/ 79 h 121"/>
                <a:gd name="T34" fmla="*/ 0 w 1647"/>
                <a:gd name="T35" fmla="*/ 60 h 121"/>
                <a:gd name="T36" fmla="*/ 4 w 1647"/>
                <a:gd name="T37" fmla="*/ 42 h 121"/>
                <a:gd name="T38" fmla="*/ 12 w 1647"/>
                <a:gd name="T39" fmla="*/ 25 h 121"/>
                <a:gd name="T40" fmla="*/ 26 w 1647"/>
                <a:gd name="T41" fmla="*/ 12 h 121"/>
                <a:gd name="T42" fmla="*/ 42 w 1647"/>
                <a:gd name="T43" fmla="*/ 3 h 121"/>
                <a:gd name="T44" fmla="*/ 61 w 164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7" h="121">
                  <a:moveTo>
                    <a:pt x="61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1" y="12"/>
                  </a:lnTo>
                  <a:lnTo>
                    <a:pt x="1635" y="25"/>
                  </a:lnTo>
                  <a:lnTo>
                    <a:pt x="1643" y="42"/>
                  </a:lnTo>
                  <a:lnTo>
                    <a:pt x="1647" y="60"/>
                  </a:lnTo>
                  <a:lnTo>
                    <a:pt x="1643" y="79"/>
                  </a:lnTo>
                  <a:lnTo>
                    <a:pt x="1635" y="96"/>
                  </a:lnTo>
                  <a:lnTo>
                    <a:pt x="1621" y="109"/>
                  </a:lnTo>
                  <a:lnTo>
                    <a:pt x="1605" y="118"/>
                  </a:lnTo>
                  <a:lnTo>
                    <a:pt x="158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658"/>
            <p:cNvSpPr>
              <a:spLocks/>
            </p:cNvSpPr>
            <p:nvPr/>
          </p:nvSpPr>
          <p:spPr bwMode="auto">
            <a:xfrm>
              <a:off x="11080751" y="2039938"/>
              <a:ext cx="115888" cy="19050"/>
            </a:xfrm>
            <a:custGeom>
              <a:avLst/>
              <a:gdLst>
                <a:gd name="T0" fmla="*/ 61 w 733"/>
                <a:gd name="T1" fmla="*/ 0 h 122"/>
                <a:gd name="T2" fmla="*/ 671 w 733"/>
                <a:gd name="T3" fmla="*/ 0 h 122"/>
                <a:gd name="T4" fmla="*/ 691 w 733"/>
                <a:gd name="T5" fmla="*/ 4 h 122"/>
                <a:gd name="T6" fmla="*/ 707 w 733"/>
                <a:gd name="T7" fmla="*/ 12 h 122"/>
                <a:gd name="T8" fmla="*/ 721 w 733"/>
                <a:gd name="T9" fmla="*/ 26 h 122"/>
                <a:gd name="T10" fmla="*/ 729 w 733"/>
                <a:gd name="T11" fmla="*/ 42 h 122"/>
                <a:gd name="T12" fmla="*/ 733 w 733"/>
                <a:gd name="T13" fmla="*/ 61 h 122"/>
                <a:gd name="T14" fmla="*/ 729 w 733"/>
                <a:gd name="T15" fmla="*/ 80 h 122"/>
                <a:gd name="T16" fmla="*/ 721 w 733"/>
                <a:gd name="T17" fmla="*/ 96 h 122"/>
                <a:gd name="T18" fmla="*/ 707 w 733"/>
                <a:gd name="T19" fmla="*/ 110 h 122"/>
                <a:gd name="T20" fmla="*/ 691 w 733"/>
                <a:gd name="T21" fmla="*/ 118 h 122"/>
                <a:gd name="T22" fmla="*/ 671 w 733"/>
                <a:gd name="T23" fmla="*/ 122 h 122"/>
                <a:gd name="T24" fmla="*/ 61 w 733"/>
                <a:gd name="T25" fmla="*/ 122 h 122"/>
                <a:gd name="T26" fmla="*/ 42 w 733"/>
                <a:gd name="T27" fmla="*/ 118 h 122"/>
                <a:gd name="T28" fmla="*/ 26 w 733"/>
                <a:gd name="T29" fmla="*/ 110 h 122"/>
                <a:gd name="T30" fmla="*/ 12 w 733"/>
                <a:gd name="T31" fmla="*/ 96 h 122"/>
                <a:gd name="T32" fmla="*/ 4 w 733"/>
                <a:gd name="T33" fmla="*/ 80 h 122"/>
                <a:gd name="T34" fmla="*/ 0 w 733"/>
                <a:gd name="T35" fmla="*/ 61 h 122"/>
                <a:gd name="T36" fmla="*/ 4 w 733"/>
                <a:gd name="T37" fmla="*/ 42 h 122"/>
                <a:gd name="T38" fmla="*/ 12 w 733"/>
                <a:gd name="T39" fmla="*/ 26 h 122"/>
                <a:gd name="T40" fmla="*/ 26 w 733"/>
                <a:gd name="T41" fmla="*/ 12 h 122"/>
                <a:gd name="T42" fmla="*/ 42 w 733"/>
                <a:gd name="T43" fmla="*/ 4 h 122"/>
                <a:gd name="T44" fmla="*/ 61 w 73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3" h="122">
                  <a:moveTo>
                    <a:pt x="61" y="0"/>
                  </a:moveTo>
                  <a:lnTo>
                    <a:pt x="671" y="0"/>
                  </a:lnTo>
                  <a:lnTo>
                    <a:pt x="691" y="4"/>
                  </a:lnTo>
                  <a:lnTo>
                    <a:pt x="707" y="12"/>
                  </a:lnTo>
                  <a:lnTo>
                    <a:pt x="721" y="26"/>
                  </a:lnTo>
                  <a:lnTo>
                    <a:pt x="729" y="42"/>
                  </a:lnTo>
                  <a:lnTo>
                    <a:pt x="733" y="61"/>
                  </a:lnTo>
                  <a:lnTo>
                    <a:pt x="729" y="80"/>
                  </a:lnTo>
                  <a:lnTo>
                    <a:pt x="721" y="96"/>
                  </a:lnTo>
                  <a:lnTo>
                    <a:pt x="707" y="110"/>
                  </a:lnTo>
                  <a:lnTo>
                    <a:pt x="691" y="118"/>
                  </a:lnTo>
                  <a:lnTo>
                    <a:pt x="671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659"/>
            <p:cNvSpPr>
              <a:spLocks/>
            </p:cNvSpPr>
            <p:nvPr/>
          </p:nvSpPr>
          <p:spPr bwMode="auto">
            <a:xfrm>
              <a:off x="11080751" y="2193925"/>
              <a:ext cx="203200" cy="19050"/>
            </a:xfrm>
            <a:custGeom>
              <a:avLst/>
              <a:gdLst>
                <a:gd name="T0" fmla="*/ 61 w 1280"/>
                <a:gd name="T1" fmla="*/ 0 h 121"/>
                <a:gd name="T2" fmla="*/ 1219 w 1280"/>
                <a:gd name="T3" fmla="*/ 0 h 121"/>
                <a:gd name="T4" fmla="*/ 1239 w 1280"/>
                <a:gd name="T5" fmla="*/ 3 h 121"/>
                <a:gd name="T6" fmla="*/ 1256 w 1280"/>
                <a:gd name="T7" fmla="*/ 12 h 121"/>
                <a:gd name="T8" fmla="*/ 1269 w 1280"/>
                <a:gd name="T9" fmla="*/ 25 h 121"/>
                <a:gd name="T10" fmla="*/ 1278 w 1280"/>
                <a:gd name="T11" fmla="*/ 42 h 121"/>
                <a:gd name="T12" fmla="*/ 1280 w 1280"/>
                <a:gd name="T13" fmla="*/ 61 h 121"/>
                <a:gd name="T14" fmla="*/ 1278 w 1280"/>
                <a:gd name="T15" fmla="*/ 79 h 121"/>
                <a:gd name="T16" fmla="*/ 1269 w 1280"/>
                <a:gd name="T17" fmla="*/ 97 h 121"/>
                <a:gd name="T18" fmla="*/ 1256 w 1280"/>
                <a:gd name="T19" fmla="*/ 109 h 121"/>
                <a:gd name="T20" fmla="*/ 1239 w 1280"/>
                <a:gd name="T21" fmla="*/ 118 h 121"/>
                <a:gd name="T22" fmla="*/ 1219 w 1280"/>
                <a:gd name="T23" fmla="*/ 121 h 121"/>
                <a:gd name="T24" fmla="*/ 61 w 1280"/>
                <a:gd name="T25" fmla="*/ 121 h 121"/>
                <a:gd name="T26" fmla="*/ 42 w 1280"/>
                <a:gd name="T27" fmla="*/ 118 h 121"/>
                <a:gd name="T28" fmla="*/ 26 w 1280"/>
                <a:gd name="T29" fmla="*/ 109 h 121"/>
                <a:gd name="T30" fmla="*/ 12 w 1280"/>
                <a:gd name="T31" fmla="*/ 97 h 121"/>
                <a:gd name="T32" fmla="*/ 4 w 1280"/>
                <a:gd name="T33" fmla="*/ 79 h 121"/>
                <a:gd name="T34" fmla="*/ 0 w 1280"/>
                <a:gd name="T35" fmla="*/ 61 h 121"/>
                <a:gd name="T36" fmla="*/ 4 w 1280"/>
                <a:gd name="T37" fmla="*/ 42 h 121"/>
                <a:gd name="T38" fmla="*/ 12 w 1280"/>
                <a:gd name="T39" fmla="*/ 25 h 121"/>
                <a:gd name="T40" fmla="*/ 26 w 1280"/>
                <a:gd name="T41" fmla="*/ 12 h 121"/>
                <a:gd name="T42" fmla="*/ 42 w 1280"/>
                <a:gd name="T43" fmla="*/ 3 h 121"/>
                <a:gd name="T44" fmla="*/ 61 w 128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0" h="121">
                  <a:moveTo>
                    <a:pt x="61" y="0"/>
                  </a:moveTo>
                  <a:lnTo>
                    <a:pt x="1219" y="0"/>
                  </a:lnTo>
                  <a:lnTo>
                    <a:pt x="1239" y="3"/>
                  </a:lnTo>
                  <a:lnTo>
                    <a:pt x="1256" y="12"/>
                  </a:lnTo>
                  <a:lnTo>
                    <a:pt x="1269" y="25"/>
                  </a:lnTo>
                  <a:lnTo>
                    <a:pt x="1278" y="42"/>
                  </a:lnTo>
                  <a:lnTo>
                    <a:pt x="1280" y="61"/>
                  </a:lnTo>
                  <a:lnTo>
                    <a:pt x="1278" y="79"/>
                  </a:lnTo>
                  <a:lnTo>
                    <a:pt x="1269" y="97"/>
                  </a:lnTo>
                  <a:lnTo>
                    <a:pt x="1256" y="109"/>
                  </a:lnTo>
                  <a:lnTo>
                    <a:pt x="1239" y="118"/>
                  </a:lnTo>
                  <a:lnTo>
                    <a:pt x="1219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7"/>
                  </a:lnTo>
                  <a:lnTo>
                    <a:pt x="4" y="79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660"/>
            <p:cNvSpPr>
              <a:spLocks/>
            </p:cNvSpPr>
            <p:nvPr/>
          </p:nvSpPr>
          <p:spPr bwMode="auto">
            <a:xfrm>
              <a:off x="11080751" y="2271713"/>
              <a:ext cx="203200" cy="19050"/>
            </a:xfrm>
            <a:custGeom>
              <a:avLst/>
              <a:gdLst>
                <a:gd name="T0" fmla="*/ 61 w 1280"/>
                <a:gd name="T1" fmla="*/ 0 h 122"/>
                <a:gd name="T2" fmla="*/ 1219 w 1280"/>
                <a:gd name="T3" fmla="*/ 0 h 122"/>
                <a:gd name="T4" fmla="*/ 1239 w 1280"/>
                <a:gd name="T5" fmla="*/ 4 h 122"/>
                <a:gd name="T6" fmla="*/ 1256 w 1280"/>
                <a:gd name="T7" fmla="*/ 12 h 122"/>
                <a:gd name="T8" fmla="*/ 1269 w 1280"/>
                <a:gd name="T9" fmla="*/ 25 h 122"/>
                <a:gd name="T10" fmla="*/ 1278 w 1280"/>
                <a:gd name="T11" fmla="*/ 42 h 122"/>
                <a:gd name="T12" fmla="*/ 1280 w 1280"/>
                <a:gd name="T13" fmla="*/ 61 h 122"/>
                <a:gd name="T14" fmla="*/ 1278 w 1280"/>
                <a:gd name="T15" fmla="*/ 80 h 122"/>
                <a:gd name="T16" fmla="*/ 1269 w 1280"/>
                <a:gd name="T17" fmla="*/ 96 h 122"/>
                <a:gd name="T18" fmla="*/ 1256 w 1280"/>
                <a:gd name="T19" fmla="*/ 110 h 122"/>
                <a:gd name="T20" fmla="*/ 1239 w 1280"/>
                <a:gd name="T21" fmla="*/ 118 h 122"/>
                <a:gd name="T22" fmla="*/ 1219 w 1280"/>
                <a:gd name="T23" fmla="*/ 122 h 122"/>
                <a:gd name="T24" fmla="*/ 61 w 1280"/>
                <a:gd name="T25" fmla="*/ 122 h 122"/>
                <a:gd name="T26" fmla="*/ 42 w 1280"/>
                <a:gd name="T27" fmla="*/ 118 h 122"/>
                <a:gd name="T28" fmla="*/ 26 w 1280"/>
                <a:gd name="T29" fmla="*/ 110 h 122"/>
                <a:gd name="T30" fmla="*/ 12 w 1280"/>
                <a:gd name="T31" fmla="*/ 96 h 122"/>
                <a:gd name="T32" fmla="*/ 4 w 1280"/>
                <a:gd name="T33" fmla="*/ 80 h 122"/>
                <a:gd name="T34" fmla="*/ 0 w 1280"/>
                <a:gd name="T35" fmla="*/ 61 h 122"/>
                <a:gd name="T36" fmla="*/ 4 w 1280"/>
                <a:gd name="T37" fmla="*/ 42 h 122"/>
                <a:gd name="T38" fmla="*/ 12 w 1280"/>
                <a:gd name="T39" fmla="*/ 25 h 122"/>
                <a:gd name="T40" fmla="*/ 26 w 1280"/>
                <a:gd name="T41" fmla="*/ 12 h 122"/>
                <a:gd name="T42" fmla="*/ 42 w 1280"/>
                <a:gd name="T43" fmla="*/ 4 h 122"/>
                <a:gd name="T44" fmla="*/ 61 w 128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0" h="122">
                  <a:moveTo>
                    <a:pt x="61" y="0"/>
                  </a:moveTo>
                  <a:lnTo>
                    <a:pt x="1219" y="0"/>
                  </a:lnTo>
                  <a:lnTo>
                    <a:pt x="1239" y="4"/>
                  </a:lnTo>
                  <a:lnTo>
                    <a:pt x="1256" y="12"/>
                  </a:lnTo>
                  <a:lnTo>
                    <a:pt x="1269" y="25"/>
                  </a:lnTo>
                  <a:lnTo>
                    <a:pt x="1278" y="42"/>
                  </a:lnTo>
                  <a:lnTo>
                    <a:pt x="1280" y="61"/>
                  </a:lnTo>
                  <a:lnTo>
                    <a:pt x="1278" y="80"/>
                  </a:lnTo>
                  <a:lnTo>
                    <a:pt x="1269" y="96"/>
                  </a:lnTo>
                  <a:lnTo>
                    <a:pt x="1256" y="110"/>
                  </a:lnTo>
                  <a:lnTo>
                    <a:pt x="1239" y="118"/>
                  </a:lnTo>
                  <a:lnTo>
                    <a:pt x="1219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661"/>
            <p:cNvSpPr>
              <a:spLocks/>
            </p:cNvSpPr>
            <p:nvPr/>
          </p:nvSpPr>
          <p:spPr bwMode="auto">
            <a:xfrm>
              <a:off x="11080751" y="2347913"/>
              <a:ext cx="174625" cy="19050"/>
            </a:xfrm>
            <a:custGeom>
              <a:avLst/>
              <a:gdLst>
                <a:gd name="T0" fmla="*/ 61 w 1097"/>
                <a:gd name="T1" fmla="*/ 0 h 121"/>
                <a:gd name="T2" fmla="*/ 1037 w 1097"/>
                <a:gd name="T3" fmla="*/ 0 h 121"/>
                <a:gd name="T4" fmla="*/ 1056 w 1097"/>
                <a:gd name="T5" fmla="*/ 3 h 121"/>
                <a:gd name="T6" fmla="*/ 1073 w 1097"/>
                <a:gd name="T7" fmla="*/ 12 h 121"/>
                <a:gd name="T8" fmla="*/ 1086 w 1097"/>
                <a:gd name="T9" fmla="*/ 25 h 121"/>
                <a:gd name="T10" fmla="*/ 1094 w 1097"/>
                <a:gd name="T11" fmla="*/ 42 h 121"/>
                <a:gd name="T12" fmla="*/ 1097 w 1097"/>
                <a:gd name="T13" fmla="*/ 60 h 121"/>
                <a:gd name="T14" fmla="*/ 1094 w 1097"/>
                <a:gd name="T15" fmla="*/ 79 h 121"/>
                <a:gd name="T16" fmla="*/ 1086 w 1097"/>
                <a:gd name="T17" fmla="*/ 96 h 121"/>
                <a:gd name="T18" fmla="*/ 1073 w 1097"/>
                <a:gd name="T19" fmla="*/ 109 h 121"/>
                <a:gd name="T20" fmla="*/ 1056 w 1097"/>
                <a:gd name="T21" fmla="*/ 118 h 121"/>
                <a:gd name="T22" fmla="*/ 1037 w 1097"/>
                <a:gd name="T23" fmla="*/ 121 h 121"/>
                <a:gd name="T24" fmla="*/ 61 w 1097"/>
                <a:gd name="T25" fmla="*/ 121 h 121"/>
                <a:gd name="T26" fmla="*/ 42 w 1097"/>
                <a:gd name="T27" fmla="*/ 118 h 121"/>
                <a:gd name="T28" fmla="*/ 26 w 1097"/>
                <a:gd name="T29" fmla="*/ 109 h 121"/>
                <a:gd name="T30" fmla="*/ 12 w 1097"/>
                <a:gd name="T31" fmla="*/ 96 h 121"/>
                <a:gd name="T32" fmla="*/ 4 w 1097"/>
                <a:gd name="T33" fmla="*/ 79 h 121"/>
                <a:gd name="T34" fmla="*/ 0 w 1097"/>
                <a:gd name="T35" fmla="*/ 60 h 121"/>
                <a:gd name="T36" fmla="*/ 4 w 1097"/>
                <a:gd name="T37" fmla="*/ 42 h 121"/>
                <a:gd name="T38" fmla="*/ 12 w 1097"/>
                <a:gd name="T39" fmla="*/ 25 h 121"/>
                <a:gd name="T40" fmla="*/ 26 w 1097"/>
                <a:gd name="T41" fmla="*/ 12 h 121"/>
                <a:gd name="T42" fmla="*/ 42 w 1097"/>
                <a:gd name="T43" fmla="*/ 3 h 121"/>
                <a:gd name="T44" fmla="*/ 61 w 1097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7" h="121">
                  <a:moveTo>
                    <a:pt x="61" y="0"/>
                  </a:moveTo>
                  <a:lnTo>
                    <a:pt x="1037" y="0"/>
                  </a:lnTo>
                  <a:lnTo>
                    <a:pt x="1056" y="3"/>
                  </a:lnTo>
                  <a:lnTo>
                    <a:pt x="1073" y="12"/>
                  </a:lnTo>
                  <a:lnTo>
                    <a:pt x="1086" y="25"/>
                  </a:lnTo>
                  <a:lnTo>
                    <a:pt x="1094" y="42"/>
                  </a:lnTo>
                  <a:lnTo>
                    <a:pt x="1097" y="60"/>
                  </a:lnTo>
                  <a:lnTo>
                    <a:pt x="1094" y="79"/>
                  </a:lnTo>
                  <a:lnTo>
                    <a:pt x="1086" y="96"/>
                  </a:lnTo>
                  <a:lnTo>
                    <a:pt x="1073" y="109"/>
                  </a:lnTo>
                  <a:lnTo>
                    <a:pt x="1056" y="118"/>
                  </a:lnTo>
                  <a:lnTo>
                    <a:pt x="1037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662"/>
            <p:cNvSpPr>
              <a:spLocks noEditPoints="1"/>
            </p:cNvSpPr>
            <p:nvPr/>
          </p:nvSpPr>
          <p:spPr bwMode="auto">
            <a:xfrm>
              <a:off x="10983913" y="1905000"/>
              <a:ext cx="454025" cy="577850"/>
            </a:xfrm>
            <a:custGeom>
              <a:avLst/>
              <a:gdLst>
                <a:gd name="T0" fmla="*/ 2011 w 2865"/>
                <a:gd name="T1" fmla="*/ 207 h 3640"/>
                <a:gd name="T2" fmla="*/ 2011 w 2865"/>
                <a:gd name="T3" fmla="*/ 849 h 3640"/>
                <a:gd name="T4" fmla="*/ 2656 w 2865"/>
                <a:gd name="T5" fmla="*/ 849 h 3640"/>
                <a:gd name="T6" fmla="*/ 2011 w 2865"/>
                <a:gd name="T7" fmla="*/ 207 h 3640"/>
                <a:gd name="T8" fmla="*/ 0 w 2865"/>
                <a:gd name="T9" fmla="*/ 0 h 3640"/>
                <a:gd name="T10" fmla="*/ 1975 w 2865"/>
                <a:gd name="T11" fmla="*/ 0 h 3640"/>
                <a:gd name="T12" fmla="*/ 2865 w 2865"/>
                <a:gd name="T13" fmla="*/ 885 h 3640"/>
                <a:gd name="T14" fmla="*/ 2865 w 2865"/>
                <a:gd name="T15" fmla="*/ 2002 h 3640"/>
                <a:gd name="T16" fmla="*/ 2742 w 2865"/>
                <a:gd name="T17" fmla="*/ 2002 h 3640"/>
                <a:gd name="T18" fmla="*/ 2742 w 2865"/>
                <a:gd name="T19" fmla="*/ 971 h 3640"/>
                <a:gd name="T20" fmla="*/ 1889 w 2865"/>
                <a:gd name="T21" fmla="*/ 971 h 3640"/>
                <a:gd name="T22" fmla="*/ 1889 w 2865"/>
                <a:gd name="T23" fmla="*/ 121 h 3640"/>
                <a:gd name="T24" fmla="*/ 123 w 2865"/>
                <a:gd name="T25" fmla="*/ 121 h 3640"/>
                <a:gd name="T26" fmla="*/ 123 w 2865"/>
                <a:gd name="T27" fmla="*/ 3519 h 3640"/>
                <a:gd name="T28" fmla="*/ 2072 w 2865"/>
                <a:gd name="T29" fmla="*/ 3519 h 3640"/>
                <a:gd name="T30" fmla="*/ 2072 w 2865"/>
                <a:gd name="T31" fmla="*/ 3640 h 3640"/>
                <a:gd name="T32" fmla="*/ 0 w 2865"/>
                <a:gd name="T33" fmla="*/ 3640 h 3640"/>
                <a:gd name="T34" fmla="*/ 0 w 2865"/>
                <a:gd name="T35" fmla="*/ 0 h 3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3640">
                  <a:moveTo>
                    <a:pt x="2011" y="207"/>
                  </a:moveTo>
                  <a:lnTo>
                    <a:pt x="2011" y="849"/>
                  </a:lnTo>
                  <a:lnTo>
                    <a:pt x="2656" y="849"/>
                  </a:lnTo>
                  <a:lnTo>
                    <a:pt x="2011" y="207"/>
                  </a:lnTo>
                  <a:close/>
                  <a:moveTo>
                    <a:pt x="0" y="0"/>
                  </a:moveTo>
                  <a:lnTo>
                    <a:pt x="1975" y="0"/>
                  </a:lnTo>
                  <a:lnTo>
                    <a:pt x="2865" y="885"/>
                  </a:lnTo>
                  <a:lnTo>
                    <a:pt x="2865" y="2002"/>
                  </a:lnTo>
                  <a:lnTo>
                    <a:pt x="2742" y="2002"/>
                  </a:lnTo>
                  <a:lnTo>
                    <a:pt x="2742" y="971"/>
                  </a:lnTo>
                  <a:lnTo>
                    <a:pt x="1889" y="971"/>
                  </a:lnTo>
                  <a:lnTo>
                    <a:pt x="1889" y="121"/>
                  </a:lnTo>
                  <a:lnTo>
                    <a:pt x="123" y="121"/>
                  </a:lnTo>
                  <a:lnTo>
                    <a:pt x="123" y="3519"/>
                  </a:lnTo>
                  <a:lnTo>
                    <a:pt x="2072" y="3519"/>
                  </a:lnTo>
                  <a:lnTo>
                    <a:pt x="2072" y="3640"/>
                  </a:lnTo>
                  <a:lnTo>
                    <a:pt x="0" y="3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663"/>
            <p:cNvSpPr>
              <a:spLocks noEditPoints="1"/>
            </p:cNvSpPr>
            <p:nvPr/>
          </p:nvSpPr>
          <p:spPr bwMode="auto">
            <a:xfrm>
              <a:off x="11312526" y="2251075"/>
              <a:ext cx="231775" cy="231775"/>
            </a:xfrm>
            <a:custGeom>
              <a:avLst/>
              <a:gdLst>
                <a:gd name="T0" fmla="*/ 609 w 1462"/>
                <a:gd name="T1" fmla="*/ 133 h 1456"/>
                <a:gd name="T2" fmla="*/ 442 w 1462"/>
                <a:gd name="T3" fmla="*/ 194 h 1456"/>
                <a:gd name="T4" fmla="*/ 301 w 1462"/>
                <a:gd name="T5" fmla="*/ 299 h 1456"/>
                <a:gd name="T6" fmla="*/ 196 w 1462"/>
                <a:gd name="T7" fmla="*/ 439 h 1456"/>
                <a:gd name="T8" fmla="*/ 135 w 1462"/>
                <a:gd name="T9" fmla="*/ 606 h 1456"/>
                <a:gd name="T10" fmla="*/ 125 w 1462"/>
                <a:gd name="T11" fmla="*/ 790 h 1456"/>
                <a:gd name="T12" fmla="*/ 171 w 1462"/>
                <a:gd name="T13" fmla="*/ 964 h 1456"/>
                <a:gd name="T14" fmla="*/ 261 w 1462"/>
                <a:gd name="T15" fmla="*/ 1114 h 1456"/>
                <a:gd name="T16" fmla="*/ 391 w 1462"/>
                <a:gd name="T17" fmla="*/ 1231 h 1456"/>
                <a:gd name="T18" fmla="*/ 551 w 1462"/>
                <a:gd name="T19" fmla="*/ 1307 h 1456"/>
                <a:gd name="T20" fmla="*/ 731 w 1462"/>
                <a:gd name="T21" fmla="*/ 1335 h 1456"/>
                <a:gd name="T22" fmla="*/ 913 w 1462"/>
                <a:gd name="T23" fmla="*/ 1307 h 1456"/>
                <a:gd name="T24" fmla="*/ 1072 w 1462"/>
                <a:gd name="T25" fmla="*/ 1231 h 1456"/>
                <a:gd name="T26" fmla="*/ 1202 w 1462"/>
                <a:gd name="T27" fmla="*/ 1114 h 1456"/>
                <a:gd name="T28" fmla="*/ 1293 w 1462"/>
                <a:gd name="T29" fmla="*/ 964 h 1456"/>
                <a:gd name="T30" fmla="*/ 1338 w 1462"/>
                <a:gd name="T31" fmla="*/ 790 h 1456"/>
                <a:gd name="T32" fmla="*/ 1328 w 1462"/>
                <a:gd name="T33" fmla="*/ 606 h 1456"/>
                <a:gd name="T34" fmla="*/ 1267 w 1462"/>
                <a:gd name="T35" fmla="*/ 439 h 1456"/>
                <a:gd name="T36" fmla="*/ 1162 w 1462"/>
                <a:gd name="T37" fmla="*/ 299 h 1456"/>
                <a:gd name="T38" fmla="*/ 1021 w 1462"/>
                <a:gd name="T39" fmla="*/ 194 h 1456"/>
                <a:gd name="T40" fmla="*/ 854 w 1462"/>
                <a:gd name="T41" fmla="*/ 133 h 1456"/>
                <a:gd name="T42" fmla="*/ 731 w 1462"/>
                <a:gd name="T43" fmla="*/ 0 h 1456"/>
                <a:gd name="T44" fmla="*/ 936 w 1462"/>
                <a:gd name="T45" fmla="*/ 29 h 1456"/>
                <a:gd name="T46" fmla="*/ 1119 w 1462"/>
                <a:gd name="T47" fmla="*/ 111 h 1456"/>
                <a:gd name="T48" fmla="*/ 1271 w 1462"/>
                <a:gd name="T49" fmla="*/ 237 h 1456"/>
                <a:gd name="T50" fmla="*/ 1384 w 1462"/>
                <a:gd name="T51" fmla="*/ 399 h 1456"/>
                <a:gd name="T52" fmla="*/ 1449 w 1462"/>
                <a:gd name="T53" fmla="*/ 590 h 1456"/>
                <a:gd name="T54" fmla="*/ 1459 w 1462"/>
                <a:gd name="T55" fmla="*/ 797 h 1456"/>
                <a:gd name="T56" fmla="*/ 1411 w 1462"/>
                <a:gd name="T57" fmla="*/ 996 h 1456"/>
                <a:gd name="T58" fmla="*/ 1314 w 1462"/>
                <a:gd name="T59" fmla="*/ 1168 h 1456"/>
                <a:gd name="T60" fmla="*/ 1173 w 1462"/>
                <a:gd name="T61" fmla="*/ 1307 h 1456"/>
                <a:gd name="T62" fmla="*/ 1000 w 1462"/>
                <a:gd name="T63" fmla="*/ 1405 h 1456"/>
                <a:gd name="T64" fmla="*/ 802 w 1462"/>
                <a:gd name="T65" fmla="*/ 1453 h 1456"/>
                <a:gd name="T66" fmla="*/ 593 w 1462"/>
                <a:gd name="T67" fmla="*/ 1443 h 1456"/>
                <a:gd name="T68" fmla="*/ 402 w 1462"/>
                <a:gd name="T69" fmla="*/ 1378 h 1456"/>
                <a:gd name="T70" fmla="*/ 238 w 1462"/>
                <a:gd name="T71" fmla="*/ 1265 h 1456"/>
                <a:gd name="T72" fmla="*/ 112 w 1462"/>
                <a:gd name="T73" fmla="*/ 1114 h 1456"/>
                <a:gd name="T74" fmla="*/ 30 w 1462"/>
                <a:gd name="T75" fmla="*/ 932 h 1456"/>
                <a:gd name="T76" fmla="*/ 0 w 1462"/>
                <a:gd name="T77" fmla="*/ 728 h 1456"/>
                <a:gd name="T78" fmla="*/ 30 w 1462"/>
                <a:gd name="T79" fmla="*/ 524 h 1456"/>
                <a:gd name="T80" fmla="*/ 112 w 1462"/>
                <a:gd name="T81" fmla="*/ 342 h 1456"/>
                <a:gd name="T82" fmla="*/ 238 w 1462"/>
                <a:gd name="T83" fmla="*/ 191 h 1456"/>
                <a:gd name="T84" fmla="*/ 402 w 1462"/>
                <a:gd name="T85" fmla="*/ 78 h 1456"/>
                <a:gd name="T86" fmla="*/ 593 w 1462"/>
                <a:gd name="T87" fmla="*/ 1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2" h="1456">
                  <a:moveTo>
                    <a:pt x="731" y="121"/>
                  </a:moveTo>
                  <a:lnTo>
                    <a:pt x="669" y="125"/>
                  </a:lnTo>
                  <a:lnTo>
                    <a:pt x="609" y="133"/>
                  </a:lnTo>
                  <a:lnTo>
                    <a:pt x="551" y="149"/>
                  </a:lnTo>
                  <a:lnTo>
                    <a:pt x="495" y="169"/>
                  </a:lnTo>
                  <a:lnTo>
                    <a:pt x="442" y="194"/>
                  </a:lnTo>
                  <a:lnTo>
                    <a:pt x="391" y="225"/>
                  </a:lnTo>
                  <a:lnTo>
                    <a:pt x="344" y="260"/>
                  </a:lnTo>
                  <a:lnTo>
                    <a:pt x="301" y="299"/>
                  </a:lnTo>
                  <a:lnTo>
                    <a:pt x="261" y="342"/>
                  </a:lnTo>
                  <a:lnTo>
                    <a:pt x="227" y="389"/>
                  </a:lnTo>
                  <a:lnTo>
                    <a:pt x="196" y="439"/>
                  </a:lnTo>
                  <a:lnTo>
                    <a:pt x="171" y="492"/>
                  </a:lnTo>
                  <a:lnTo>
                    <a:pt x="149" y="548"/>
                  </a:lnTo>
                  <a:lnTo>
                    <a:pt x="135" y="606"/>
                  </a:lnTo>
                  <a:lnTo>
                    <a:pt x="125" y="666"/>
                  </a:lnTo>
                  <a:lnTo>
                    <a:pt x="122" y="728"/>
                  </a:lnTo>
                  <a:lnTo>
                    <a:pt x="125" y="790"/>
                  </a:lnTo>
                  <a:lnTo>
                    <a:pt x="135" y="850"/>
                  </a:lnTo>
                  <a:lnTo>
                    <a:pt x="149" y="908"/>
                  </a:lnTo>
                  <a:lnTo>
                    <a:pt x="171" y="964"/>
                  </a:lnTo>
                  <a:lnTo>
                    <a:pt x="196" y="1017"/>
                  </a:lnTo>
                  <a:lnTo>
                    <a:pt x="227" y="1067"/>
                  </a:lnTo>
                  <a:lnTo>
                    <a:pt x="261" y="1114"/>
                  </a:lnTo>
                  <a:lnTo>
                    <a:pt x="301" y="1157"/>
                  </a:lnTo>
                  <a:lnTo>
                    <a:pt x="344" y="1196"/>
                  </a:lnTo>
                  <a:lnTo>
                    <a:pt x="391" y="1231"/>
                  </a:lnTo>
                  <a:lnTo>
                    <a:pt x="442" y="1261"/>
                  </a:lnTo>
                  <a:lnTo>
                    <a:pt x="495" y="1287"/>
                  </a:lnTo>
                  <a:lnTo>
                    <a:pt x="551" y="1307"/>
                  </a:lnTo>
                  <a:lnTo>
                    <a:pt x="609" y="1323"/>
                  </a:lnTo>
                  <a:lnTo>
                    <a:pt x="669" y="1331"/>
                  </a:lnTo>
                  <a:lnTo>
                    <a:pt x="731" y="1335"/>
                  </a:lnTo>
                  <a:lnTo>
                    <a:pt x="794" y="1331"/>
                  </a:lnTo>
                  <a:lnTo>
                    <a:pt x="854" y="1323"/>
                  </a:lnTo>
                  <a:lnTo>
                    <a:pt x="913" y="1307"/>
                  </a:lnTo>
                  <a:lnTo>
                    <a:pt x="968" y="1287"/>
                  </a:lnTo>
                  <a:lnTo>
                    <a:pt x="1021" y="1261"/>
                  </a:lnTo>
                  <a:lnTo>
                    <a:pt x="1072" y="1231"/>
                  </a:lnTo>
                  <a:lnTo>
                    <a:pt x="1119" y="1196"/>
                  </a:lnTo>
                  <a:lnTo>
                    <a:pt x="1162" y="1157"/>
                  </a:lnTo>
                  <a:lnTo>
                    <a:pt x="1202" y="1114"/>
                  </a:lnTo>
                  <a:lnTo>
                    <a:pt x="1236" y="1067"/>
                  </a:lnTo>
                  <a:lnTo>
                    <a:pt x="1267" y="1017"/>
                  </a:lnTo>
                  <a:lnTo>
                    <a:pt x="1293" y="964"/>
                  </a:lnTo>
                  <a:lnTo>
                    <a:pt x="1314" y="908"/>
                  </a:lnTo>
                  <a:lnTo>
                    <a:pt x="1328" y="850"/>
                  </a:lnTo>
                  <a:lnTo>
                    <a:pt x="1338" y="790"/>
                  </a:lnTo>
                  <a:lnTo>
                    <a:pt x="1341" y="728"/>
                  </a:lnTo>
                  <a:lnTo>
                    <a:pt x="1338" y="666"/>
                  </a:lnTo>
                  <a:lnTo>
                    <a:pt x="1328" y="606"/>
                  </a:lnTo>
                  <a:lnTo>
                    <a:pt x="1314" y="548"/>
                  </a:lnTo>
                  <a:lnTo>
                    <a:pt x="1293" y="492"/>
                  </a:lnTo>
                  <a:lnTo>
                    <a:pt x="1267" y="439"/>
                  </a:lnTo>
                  <a:lnTo>
                    <a:pt x="1236" y="389"/>
                  </a:lnTo>
                  <a:lnTo>
                    <a:pt x="1202" y="342"/>
                  </a:lnTo>
                  <a:lnTo>
                    <a:pt x="1162" y="299"/>
                  </a:lnTo>
                  <a:lnTo>
                    <a:pt x="1119" y="260"/>
                  </a:lnTo>
                  <a:lnTo>
                    <a:pt x="1072" y="225"/>
                  </a:lnTo>
                  <a:lnTo>
                    <a:pt x="1021" y="194"/>
                  </a:lnTo>
                  <a:lnTo>
                    <a:pt x="968" y="169"/>
                  </a:lnTo>
                  <a:lnTo>
                    <a:pt x="913" y="149"/>
                  </a:lnTo>
                  <a:lnTo>
                    <a:pt x="854" y="133"/>
                  </a:lnTo>
                  <a:lnTo>
                    <a:pt x="794" y="125"/>
                  </a:lnTo>
                  <a:lnTo>
                    <a:pt x="731" y="121"/>
                  </a:lnTo>
                  <a:close/>
                  <a:moveTo>
                    <a:pt x="731" y="0"/>
                  </a:moveTo>
                  <a:lnTo>
                    <a:pt x="802" y="3"/>
                  </a:lnTo>
                  <a:lnTo>
                    <a:pt x="871" y="13"/>
                  </a:lnTo>
                  <a:lnTo>
                    <a:pt x="936" y="29"/>
                  </a:lnTo>
                  <a:lnTo>
                    <a:pt x="1000" y="51"/>
                  </a:lnTo>
                  <a:lnTo>
                    <a:pt x="1061" y="78"/>
                  </a:lnTo>
                  <a:lnTo>
                    <a:pt x="1119" y="111"/>
                  </a:lnTo>
                  <a:lnTo>
                    <a:pt x="1173" y="149"/>
                  </a:lnTo>
                  <a:lnTo>
                    <a:pt x="1224" y="191"/>
                  </a:lnTo>
                  <a:lnTo>
                    <a:pt x="1271" y="237"/>
                  </a:lnTo>
                  <a:lnTo>
                    <a:pt x="1314" y="288"/>
                  </a:lnTo>
                  <a:lnTo>
                    <a:pt x="1352" y="342"/>
                  </a:lnTo>
                  <a:lnTo>
                    <a:pt x="1384" y="399"/>
                  </a:lnTo>
                  <a:lnTo>
                    <a:pt x="1411" y="460"/>
                  </a:lnTo>
                  <a:lnTo>
                    <a:pt x="1434" y="524"/>
                  </a:lnTo>
                  <a:lnTo>
                    <a:pt x="1449" y="590"/>
                  </a:lnTo>
                  <a:lnTo>
                    <a:pt x="1459" y="657"/>
                  </a:lnTo>
                  <a:lnTo>
                    <a:pt x="1462" y="728"/>
                  </a:lnTo>
                  <a:lnTo>
                    <a:pt x="1459" y="797"/>
                  </a:lnTo>
                  <a:lnTo>
                    <a:pt x="1449" y="866"/>
                  </a:lnTo>
                  <a:lnTo>
                    <a:pt x="1434" y="932"/>
                  </a:lnTo>
                  <a:lnTo>
                    <a:pt x="1411" y="996"/>
                  </a:lnTo>
                  <a:lnTo>
                    <a:pt x="1384" y="1057"/>
                  </a:lnTo>
                  <a:lnTo>
                    <a:pt x="1352" y="1114"/>
                  </a:lnTo>
                  <a:lnTo>
                    <a:pt x="1314" y="1168"/>
                  </a:lnTo>
                  <a:lnTo>
                    <a:pt x="1271" y="1219"/>
                  </a:lnTo>
                  <a:lnTo>
                    <a:pt x="1224" y="1265"/>
                  </a:lnTo>
                  <a:lnTo>
                    <a:pt x="1173" y="1307"/>
                  </a:lnTo>
                  <a:lnTo>
                    <a:pt x="1119" y="1345"/>
                  </a:lnTo>
                  <a:lnTo>
                    <a:pt x="1061" y="1378"/>
                  </a:lnTo>
                  <a:lnTo>
                    <a:pt x="1000" y="1405"/>
                  </a:lnTo>
                  <a:lnTo>
                    <a:pt x="936" y="1427"/>
                  </a:lnTo>
                  <a:lnTo>
                    <a:pt x="871" y="1443"/>
                  </a:lnTo>
                  <a:lnTo>
                    <a:pt x="802" y="1453"/>
                  </a:lnTo>
                  <a:lnTo>
                    <a:pt x="731" y="1456"/>
                  </a:lnTo>
                  <a:lnTo>
                    <a:pt x="661" y="1453"/>
                  </a:lnTo>
                  <a:lnTo>
                    <a:pt x="593" y="1443"/>
                  </a:lnTo>
                  <a:lnTo>
                    <a:pt x="526" y="1427"/>
                  </a:lnTo>
                  <a:lnTo>
                    <a:pt x="463" y="1405"/>
                  </a:lnTo>
                  <a:lnTo>
                    <a:pt x="402" y="1378"/>
                  </a:lnTo>
                  <a:lnTo>
                    <a:pt x="343" y="1345"/>
                  </a:lnTo>
                  <a:lnTo>
                    <a:pt x="289" y="1307"/>
                  </a:lnTo>
                  <a:lnTo>
                    <a:pt x="238" y="1265"/>
                  </a:lnTo>
                  <a:lnTo>
                    <a:pt x="192" y="1219"/>
                  </a:lnTo>
                  <a:lnTo>
                    <a:pt x="149" y="1168"/>
                  </a:lnTo>
                  <a:lnTo>
                    <a:pt x="112" y="1114"/>
                  </a:lnTo>
                  <a:lnTo>
                    <a:pt x="79" y="1057"/>
                  </a:lnTo>
                  <a:lnTo>
                    <a:pt x="52" y="996"/>
                  </a:lnTo>
                  <a:lnTo>
                    <a:pt x="30" y="932"/>
                  </a:lnTo>
                  <a:lnTo>
                    <a:pt x="13" y="866"/>
                  </a:lnTo>
                  <a:lnTo>
                    <a:pt x="3" y="797"/>
                  </a:lnTo>
                  <a:lnTo>
                    <a:pt x="0" y="728"/>
                  </a:lnTo>
                  <a:lnTo>
                    <a:pt x="3" y="657"/>
                  </a:lnTo>
                  <a:lnTo>
                    <a:pt x="13" y="590"/>
                  </a:lnTo>
                  <a:lnTo>
                    <a:pt x="30" y="524"/>
                  </a:lnTo>
                  <a:lnTo>
                    <a:pt x="52" y="460"/>
                  </a:lnTo>
                  <a:lnTo>
                    <a:pt x="79" y="399"/>
                  </a:lnTo>
                  <a:lnTo>
                    <a:pt x="112" y="342"/>
                  </a:lnTo>
                  <a:lnTo>
                    <a:pt x="149" y="288"/>
                  </a:lnTo>
                  <a:lnTo>
                    <a:pt x="192" y="237"/>
                  </a:lnTo>
                  <a:lnTo>
                    <a:pt x="238" y="191"/>
                  </a:lnTo>
                  <a:lnTo>
                    <a:pt x="289" y="149"/>
                  </a:lnTo>
                  <a:lnTo>
                    <a:pt x="343" y="111"/>
                  </a:lnTo>
                  <a:lnTo>
                    <a:pt x="402" y="78"/>
                  </a:lnTo>
                  <a:lnTo>
                    <a:pt x="463" y="51"/>
                  </a:lnTo>
                  <a:lnTo>
                    <a:pt x="526" y="29"/>
                  </a:lnTo>
                  <a:lnTo>
                    <a:pt x="593" y="13"/>
                  </a:lnTo>
                  <a:lnTo>
                    <a:pt x="661" y="3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664"/>
            <p:cNvSpPr>
              <a:spLocks/>
            </p:cNvSpPr>
            <p:nvPr/>
          </p:nvSpPr>
          <p:spPr bwMode="auto">
            <a:xfrm>
              <a:off x="11418888" y="2300288"/>
              <a:ext cx="77788" cy="76200"/>
            </a:xfrm>
            <a:custGeom>
              <a:avLst/>
              <a:gdLst>
                <a:gd name="T0" fmla="*/ 61 w 488"/>
                <a:gd name="T1" fmla="*/ 0 h 486"/>
                <a:gd name="T2" fmla="*/ 81 w 488"/>
                <a:gd name="T3" fmla="*/ 4 h 486"/>
                <a:gd name="T4" fmla="*/ 98 w 488"/>
                <a:gd name="T5" fmla="*/ 12 h 486"/>
                <a:gd name="T6" fmla="*/ 111 w 488"/>
                <a:gd name="T7" fmla="*/ 26 h 486"/>
                <a:gd name="T8" fmla="*/ 120 w 488"/>
                <a:gd name="T9" fmla="*/ 42 h 486"/>
                <a:gd name="T10" fmla="*/ 123 w 488"/>
                <a:gd name="T11" fmla="*/ 61 h 486"/>
                <a:gd name="T12" fmla="*/ 123 w 488"/>
                <a:gd name="T13" fmla="*/ 364 h 486"/>
                <a:gd name="T14" fmla="*/ 428 w 488"/>
                <a:gd name="T15" fmla="*/ 364 h 486"/>
                <a:gd name="T16" fmla="*/ 447 w 488"/>
                <a:gd name="T17" fmla="*/ 368 h 486"/>
                <a:gd name="T18" fmla="*/ 463 w 488"/>
                <a:gd name="T19" fmla="*/ 376 h 486"/>
                <a:gd name="T20" fmla="*/ 477 w 488"/>
                <a:gd name="T21" fmla="*/ 390 h 486"/>
                <a:gd name="T22" fmla="*/ 484 w 488"/>
                <a:gd name="T23" fmla="*/ 406 h 486"/>
                <a:gd name="T24" fmla="*/ 488 w 488"/>
                <a:gd name="T25" fmla="*/ 425 h 486"/>
                <a:gd name="T26" fmla="*/ 484 w 488"/>
                <a:gd name="T27" fmla="*/ 444 h 486"/>
                <a:gd name="T28" fmla="*/ 477 w 488"/>
                <a:gd name="T29" fmla="*/ 460 h 486"/>
                <a:gd name="T30" fmla="*/ 463 w 488"/>
                <a:gd name="T31" fmla="*/ 474 h 486"/>
                <a:gd name="T32" fmla="*/ 447 w 488"/>
                <a:gd name="T33" fmla="*/ 482 h 486"/>
                <a:gd name="T34" fmla="*/ 428 w 488"/>
                <a:gd name="T35" fmla="*/ 486 h 486"/>
                <a:gd name="T36" fmla="*/ 61 w 488"/>
                <a:gd name="T37" fmla="*/ 486 h 486"/>
                <a:gd name="T38" fmla="*/ 42 w 488"/>
                <a:gd name="T39" fmla="*/ 482 h 486"/>
                <a:gd name="T40" fmla="*/ 26 w 488"/>
                <a:gd name="T41" fmla="*/ 474 h 486"/>
                <a:gd name="T42" fmla="*/ 12 w 488"/>
                <a:gd name="T43" fmla="*/ 460 h 486"/>
                <a:gd name="T44" fmla="*/ 4 w 488"/>
                <a:gd name="T45" fmla="*/ 444 h 486"/>
                <a:gd name="T46" fmla="*/ 0 w 488"/>
                <a:gd name="T47" fmla="*/ 425 h 486"/>
                <a:gd name="T48" fmla="*/ 0 w 488"/>
                <a:gd name="T49" fmla="*/ 61 h 486"/>
                <a:gd name="T50" fmla="*/ 4 w 488"/>
                <a:gd name="T51" fmla="*/ 42 h 486"/>
                <a:gd name="T52" fmla="*/ 12 w 488"/>
                <a:gd name="T53" fmla="*/ 26 h 486"/>
                <a:gd name="T54" fmla="*/ 26 w 488"/>
                <a:gd name="T55" fmla="*/ 12 h 486"/>
                <a:gd name="T56" fmla="*/ 42 w 488"/>
                <a:gd name="T57" fmla="*/ 4 h 486"/>
                <a:gd name="T58" fmla="*/ 61 w 488"/>
                <a:gd name="T5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8" h="486">
                  <a:moveTo>
                    <a:pt x="61" y="0"/>
                  </a:moveTo>
                  <a:lnTo>
                    <a:pt x="81" y="4"/>
                  </a:lnTo>
                  <a:lnTo>
                    <a:pt x="98" y="12"/>
                  </a:lnTo>
                  <a:lnTo>
                    <a:pt x="111" y="26"/>
                  </a:lnTo>
                  <a:lnTo>
                    <a:pt x="120" y="42"/>
                  </a:lnTo>
                  <a:lnTo>
                    <a:pt x="123" y="61"/>
                  </a:lnTo>
                  <a:lnTo>
                    <a:pt x="123" y="364"/>
                  </a:lnTo>
                  <a:lnTo>
                    <a:pt x="428" y="364"/>
                  </a:lnTo>
                  <a:lnTo>
                    <a:pt x="447" y="368"/>
                  </a:lnTo>
                  <a:lnTo>
                    <a:pt x="463" y="376"/>
                  </a:lnTo>
                  <a:lnTo>
                    <a:pt x="477" y="390"/>
                  </a:lnTo>
                  <a:lnTo>
                    <a:pt x="484" y="406"/>
                  </a:lnTo>
                  <a:lnTo>
                    <a:pt x="488" y="425"/>
                  </a:lnTo>
                  <a:lnTo>
                    <a:pt x="484" y="444"/>
                  </a:lnTo>
                  <a:lnTo>
                    <a:pt x="477" y="460"/>
                  </a:lnTo>
                  <a:lnTo>
                    <a:pt x="463" y="474"/>
                  </a:lnTo>
                  <a:lnTo>
                    <a:pt x="447" y="482"/>
                  </a:lnTo>
                  <a:lnTo>
                    <a:pt x="428" y="486"/>
                  </a:lnTo>
                  <a:lnTo>
                    <a:pt x="61" y="486"/>
                  </a:lnTo>
                  <a:lnTo>
                    <a:pt x="42" y="482"/>
                  </a:lnTo>
                  <a:lnTo>
                    <a:pt x="26" y="474"/>
                  </a:lnTo>
                  <a:lnTo>
                    <a:pt x="12" y="460"/>
                  </a:lnTo>
                  <a:lnTo>
                    <a:pt x="4" y="444"/>
                  </a:lnTo>
                  <a:lnTo>
                    <a:pt x="0" y="425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4339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10954815" y="5765800"/>
            <a:ext cx="563563" cy="579438"/>
            <a:chOff x="10950575" y="5765800"/>
            <a:chExt cx="563563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" name="Freeform 7"/>
            <p:cNvSpPr>
              <a:spLocks noEditPoints="1"/>
            </p:cNvSpPr>
            <p:nvPr/>
          </p:nvSpPr>
          <p:spPr bwMode="auto">
            <a:xfrm>
              <a:off x="11247438" y="6132513"/>
              <a:ext cx="266700" cy="184150"/>
            </a:xfrm>
            <a:custGeom>
              <a:avLst/>
              <a:gdLst>
                <a:gd name="T0" fmla="*/ 781 w 1516"/>
                <a:gd name="T1" fmla="*/ 131 h 1156"/>
                <a:gd name="T2" fmla="*/ 678 w 1516"/>
                <a:gd name="T3" fmla="*/ 181 h 1156"/>
                <a:gd name="T4" fmla="*/ 594 w 1516"/>
                <a:gd name="T5" fmla="*/ 270 h 1156"/>
                <a:gd name="T6" fmla="*/ 507 w 1516"/>
                <a:gd name="T7" fmla="*/ 334 h 1156"/>
                <a:gd name="T8" fmla="*/ 420 w 1516"/>
                <a:gd name="T9" fmla="*/ 327 h 1156"/>
                <a:gd name="T10" fmla="*/ 337 w 1516"/>
                <a:gd name="T11" fmla="*/ 370 h 1156"/>
                <a:gd name="T12" fmla="*/ 282 w 1516"/>
                <a:gd name="T13" fmla="*/ 453 h 1156"/>
                <a:gd name="T14" fmla="*/ 243 w 1516"/>
                <a:gd name="T15" fmla="*/ 529 h 1156"/>
                <a:gd name="T16" fmla="*/ 165 w 1516"/>
                <a:gd name="T17" fmla="*/ 598 h 1156"/>
                <a:gd name="T18" fmla="*/ 119 w 1516"/>
                <a:gd name="T19" fmla="*/ 694 h 1156"/>
                <a:gd name="T20" fmla="*/ 113 w 1516"/>
                <a:gd name="T21" fmla="*/ 812 h 1156"/>
                <a:gd name="T22" fmla="*/ 155 w 1516"/>
                <a:gd name="T23" fmla="*/ 925 h 1156"/>
                <a:gd name="T24" fmla="*/ 235 w 1516"/>
                <a:gd name="T25" fmla="*/ 1004 h 1156"/>
                <a:gd name="T26" fmla="*/ 342 w 1516"/>
                <a:gd name="T27" fmla="*/ 1034 h 1156"/>
                <a:gd name="T28" fmla="*/ 1194 w 1516"/>
                <a:gd name="T29" fmla="*/ 1034 h 1156"/>
                <a:gd name="T30" fmla="*/ 1291 w 1516"/>
                <a:gd name="T31" fmla="*/ 1006 h 1156"/>
                <a:gd name="T32" fmla="*/ 1365 w 1516"/>
                <a:gd name="T33" fmla="*/ 934 h 1156"/>
                <a:gd name="T34" fmla="*/ 1404 w 1516"/>
                <a:gd name="T35" fmla="*/ 830 h 1156"/>
                <a:gd name="T36" fmla="*/ 1396 w 1516"/>
                <a:gd name="T37" fmla="*/ 716 h 1156"/>
                <a:gd name="T38" fmla="*/ 1346 w 1516"/>
                <a:gd name="T39" fmla="*/ 622 h 1156"/>
                <a:gd name="T40" fmla="*/ 1265 w 1516"/>
                <a:gd name="T41" fmla="*/ 563 h 1156"/>
                <a:gd name="T42" fmla="*/ 1188 w 1516"/>
                <a:gd name="T43" fmla="*/ 494 h 1156"/>
                <a:gd name="T44" fmla="*/ 1161 w 1516"/>
                <a:gd name="T45" fmla="*/ 349 h 1156"/>
                <a:gd name="T46" fmla="*/ 1089 w 1516"/>
                <a:gd name="T47" fmla="*/ 231 h 1156"/>
                <a:gd name="T48" fmla="*/ 984 w 1516"/>
                <a:gd name="T49" fmla="*/ 151 h 1156"/>
                <a:gd name="T50" fmla="*/ 857 w 1516"/>
                <a:gd name="T51" fmla="*/ 121 h 1156"/>
                <a:gd name="T52" fmla="*/ 958 w 1516"/>
                <a:gd name="T53" fmla="*/ 13 h 1156"/>
                <a:gd name="T54" fmla="*/ 1094 w 1516"/>
                <a:gd name="T55" fmla="*/ 78 h 1156"/>
                <a:gd name="T56" fmla="*/ 1202 w 1516"/>
                <a:gd name="T57" fmla="*/ 189 h 1156"/>
                <a:gd name="T58" fmla="*/ 1273 w 1516"/>
                <a:gd name="T59" fmla="*/ 335 h 1156"/>
                <a:gd name="T60" fmla="*/ 1333 w 1516"/>
                <a:gd name="T61" fmla="*/ 463 h 1156"/>
                <a:gd name="T62" fmla="*/ 1430 w 1516"/>
                <a:gd name="T63" fmla="*/ 543 h 1156"/>
                <a:gd name="T64" fmla="*/ 1493 w 1516"/>
                <a:gd name="T65" fmla="*/ 656 h 1156"/>
                <a:gd name="T66" fmla="*/ 1516 w 1516"/>
                <a:gd name="T67" fmla="*/ 792 h 1156"/>
                <a:gd name="T68" fmla="*/ 1491 w 1516"/>
                <a:gd name="T69" fmla="*/ 933 h 1156"/>
                <a:gd name="T70" fmla="*/ 1422 w 1516"/>
                <a:gd name="T71" fmla="*/ 1048 h 1156"/>
                <a:gd name="T72" fmla="*/ 1319 w 1516"/>
                <a:gd name="T73" fmla="*/ 1127 h 1156"/>
                <a:gd name="T74" fmla="*/ 1194 w 1516"/>
                <a:gd name="T75" fmla="*/ 1156 h 1156"/>
                <a:gd name="T76" fmla="*/ 945 w 1516"/>
                <a:gd name="T77" fmla="*/ 1156 h 1156"/>
                <a:gd name="T78" fmla="*/ 342 w 1516"/>
                <a:gd name="T79" fmla="*/ 1156 h 1156"/>
                <a:gd name="T80" fmla="*/ 209 w 1516"/>
                <a:gd name="T81" fmla="*/ 1126 h 1156"/>
                <a:gd name="T82" fmla="*/ 100 w 1516"/>
                <a:gd name="T83" fmla="*/ 1043 h 1156"/>
                <a:gd name="T84" fmla="*/ 27 w 1516"/>
                <a:gd name="T85" fmla="*/ 919 h 1156"/>
                <a:gd name="T86" fmla="*/ 0 w 1516"/>
                <a:gd name="T87" fmla="*/ 768 h 1156"/>
                <a:gd name="T88" fmla="*/ 21 w 1516"/>
                <a:gd name="T89" fmla="*/ 636 h 1156"/>
                <a:gd name="T90" fmla="*/ 80 w 1516"/>
                <a:gd name="T91" fmla="*/ 521 h 1156"/>
                <a:gd name="T92" fmla="*/ 171 w 1516"/>
                <a:gd name="T93" fmla="*/ 433 h 1156"/>
                <a:gd name="T94" fmla="*/ 224 w 1516"/>
                <a:gd name="T95" fmla="*/ 324 h 1156"/>
                <a:gd name="T96" fmla="*/ 309 w 1516"/>
                <a:gd name="T97" fmla="*/ 244 h 1156"/>
                <a:gd name="T98" fmla="*/ 413 w 1516"/>
                <a:gd name="T99" fmla="*/ 205 h 1156"/>
                <a:gd name="T100" fmla="*/ 499 w 1516"/>
                <a:gd name="T101" fmla="*/ 207 h 1156"/>
                <a:gd name="T102" fmla="*/ 597 w 1516"/>
                <a:gd name="T103" fmla="*/ 96 h 1156"/>
                <a:gd name="T104" fmla="*/ 720 w 1516"/>
                <a:gd name="T105" fmla="*/ 25 h 1156"/>
                <a:gd name="T106" fmla="*/ 857 w 1516"/>
                <a:gd name="T10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6" h="1156">
                  <a:moveTo>
                    <a:pt x="857" y="121"/>
                  </a:moveTo>
                  <a:lnTo>
                    <a:pt x="818" y="124"/>
                  </a:lnTo>
                  <a:lnTo>
                    <a:pt x="781" y="131"/>
                  </a:lnTo>
                  <a:lnTo>
                    <a:pt x="745" y="143"/>
                  </a:lnTo>
                  <a:lnTo>
                    <a:pt x="710" y="160"/>
                  </a:lnTo>
                  <a:lnTo>
                    <a:pt x="678" y="181"/>
                  </a:lnTo>
                  <a:lnTo>
                    <a:pt x="646" y="207"/>
                  </a:lnTo>
                  <a:lnTo>
                    <a:pt x="619" y="236"/>
                  </a:lnTo>
                  <a:lnTo>
                    <a:pt x="594" y="270"/>
                  </a:lnTo>
                  <a:lnTo>
                    <a:pt x="572" y="307"/>
                  </a:lnTo>
                  <a:lnTo>
                    <a:pt x="550" y="350"/>
                  </a:lnTo>
                  <a:lnTo>
                    <a:pt x="507" y="334"/>
                  </a:lnTo>
                  <a:lnTo>
                    <a:pt x="479" y="326"/>
                  </a:lnTo>
                  <a:lnTo>
                    <a:pt x="451" y="324"/>
                  </a:lnTo>
                  <a:lnTo>
                    <a:pt x="420" y="327"/>
                  </a:lnTo>
                  <a:lnTo>
                    <a:pt x="390" y="336"/>
                  </a:lnTo>
                  <a:lnTo>
                    <a:pt x="362" y="350"/>
                  </a:lnTo>
                  <a:lnTo>
                    <a:pt x="337" y="370"/>
                  </a:lnTo>
                  <a:lnTo>
                    <a:pt x="315" y="393"/>
                  </a:lnTo>
                  <a:lnTo>
                    <a:pt x="296" y="422"/>
                  </a:lnTo>
                  <a:lnTo>
                    <a:pt x="282" y="453"/>
                  </a:lnTo>
                  <a:lnTo>
                    <a:pt x="272" y="487"/>
                  </a:lnTo>
                  <a:lnTo>
                    <a:pt x="267" y="516"/>
                  </a:lnTo>
                  <a:lnTo>
                    <a:pt x="243" y="529"/>
                  </a:lnTo>
                  <a:lnTo>
                    <a:pt x="214" y="548"/>
                  </a:lnTo>
                  <a:lnTo>
                    <a:pt x="188" y="572"/>
                  </a:lnTo>
                  <a:lnTo>
                    <a:pt x="165" y="598"/>
                  </a:lnTo>
                  <a:lnTo>
                    <a:pt x="146" y="628"/>
                  </a:lnTo>
                  <a:lnTo>
                    <a:pt x="131" y="660"/>
                  </a:lnTo>
                  <a:lnTo>
                    <a:pt x="119" y="694"/>
                  </a:lnTo>
                  <a:lnTo>
                    <a:pt x="112" y="731"/>
                  </a:lnTo>
                  <a:lnTo>
                    <a:pt x="110" y="768"/>
                  </a:lnTo>
                  <a:lnTo>
                    <a:pt x="113" y="812"/>
                  </a:lnTo>
                  <a:lnTo>
                    <a:pt x="122" y="852"/>
                  </a:lnTo>
                  <a:lnTo>
                    <a:pt x="136" y="890"/>
                  </a:lnTo>
                  <a:lnTo>
                    <a:pt x="155" y="925"/>
                  </a:lnTo>
                  <a:lnTo>
                    <a:pt x="178" y="956"/>
                  </a:lnTo>
                  <a:lnTo>
                    <a:pt x="205" y="983"/>
                  </a:lnTo>
                  <a:lnTo>
                    <a:pt x="235" y="1004"/>
                  </a:lnTo>
                  <a:lnTo>
                    <a:pt x="268" y="1021"/>
                  </a:lnTo>
                  <a:lnTo>
                    <a:pt x="305" y="1031"/>
                  </a:lnTo>
                  <a:lnTo>
                    <a:pt x="342" y="1034"/>
                  </a:lnTo>
                  <a:lnTo>
                    <a:pt x="943" y="1033"/>
                  </a:lnTo>
                  <a:lnTo>
                    <a:pt x="953" y="1034"/>
                  </a:lnTo>
                  <a:lnTo>
                    <a:pt x="1194" y="1034"/>
                  </a:lnTo>
                  <a:lnTo>
                    <a:pt x="1228" y="1031"/>
                  </a:lnTo>
                  <a:lnTo>
                    <a:pt x="1261" y="1022"/>
                  </a:lnTo>
                  <a:lnTo>
                    <a:pt x="1291" y="1006"/>
                  </a:lnTo>
                  <a:lnTo>
                    <a:pt x="1319" y="987"/>
                  </a:lnTo>
                  <a:lnTo>
                    <a:pt x="1343" y="963"/>
                  </a:lnTo>
                  <a:lnTo>
                    <a:pt x="1365" y="934"/>
                  </a:lnTo>
                  <a:lnTo>
                    <a:pt x="1383" y="902"/>
                  </a:lnTo>
                  <a:lnTo>
                    <a:pt x="1396" y="868"/>
                  </a:lnTo>
                  <a:lnTo>
                    <a:pt x="1404" y="830"/>
                  </a:lnTo>
                  <a:lnTo>
                    <a:pt x="1406" y="792"/>
                  </a:lnTo>
                  <a:lnTo>
                    <a:pt x="1404" y="753"/>
                  </a:lnTo>
                  <a:lnTo>
                    <a:pt x="1396" y="716"/>
                  </a:lnTo>
                  <a:lnTo>
                    <a:pt x="1384" y="682"/>
                  </a:lnTo>
                  <a:lnTo>
                    <a:pt x="1366" y="651"/>
                  </a:lnTo>
                  <a:lnTo>
                    <a:pt x="1346" y="622"/>
                  </a:lnTo>
                  <a:lnTo>
                    <a:pt x="1322" y="598"/>
                  </a:lnTo>
                  <a:lnTo>
                    <a:pt x="1295" y="578"/>
                  </a:lnTo>
                  <a:lnTo>
                    <a:pt x="1265" y="563"/>
                  </a:lnTo>
                  <a:lnTo>
                    <a:pt x="1232" y="553"/>
                  </a:lnTo>
                  <a:lnTo>
                    <a:pt x="1188" y="543"/>
                  </a:lnTo>
                  <a:lnTo>
                    <a:pt x="1188" y="494"/>
                  </a:lnTo>
                  <a:lnTo>
                    <a:pt x="1184" y="443"/>
                  </a:lnTo>
                  <a:lnTo>
                    <a:pt x="1175" y="395"/>
                  </a:lnTo>
                  <a:lnTo>
                    <a:pt x="1161" y="349"/>
                  </a:lnTo>
                  <a:lnTo>
                    <a:pt x="1141" y="306"/>
                  </a:lnTo>
                  <a:lnTo>
                    <a:pt x="1117" y="266"/>
                  </a:lnTo>
                  <a:lnTo>
                    <a:pt x="1089" y="231"/>
                  </a:lnTo>
                  <a:lnTo>
                    <a:pt x="1058" y="199"/>
                  </a:lnTo>
                  <a:lnTo>
                    <a:pt x="1023" y="172"/>
                  </a:lnTo>
                  <a:lnTo>
                    <a:pt x="984" y="151"/>
                  </a:lnTo>
                  <a:lnTo>
                    <a:pt x="944" y="135"/>
                  </a:lnTo>
                  <a:lnTo>
                    <a:pt x="901" y="125"/>
                  </a:lnTo>
                  <a:lnTo>
                    <a:pt x="857" y="121"/>
                  </a:lnTo>
                  <a:close/>
                  <a:moveTo>
                    <a:pt x="857" y="0"/>
                  </a:moveTo>
                  <a:lnTo>
                    <a:pt x="908" y="3"/>
                  </a:lnTo>
                  <a:lnTo>
                    <a:pt x="958" y="13"/>
                  </a:lnTo>
                  <a:lnTo>
                    <a:pt x="1005" y="30"/>
                  </a:lnTo>
                  <a:lnTo>
                    <a:pt x="1052" y="52"/>
                  </a:lnTo>
                  <a:lnTo>
                    <a:pt x="1094" y="78"/>
                  </a:lnTo>
                  <a:lnTo>
                    <a:pt x="1134" y="111"/>
                  </a:lnTo>
                  <a:lnTo>
                    <a:pt x="1170" y="148"/>
                  </a:lnTo>
                  <a:lnTo>
                    <a:pt x="1202" y="189"/>
                  </a:lnTo>
                  <a:lnTo>
                    <a:pt x="1230" y="234"/>
                  </a:lnTo>
                  <a:lnTo>
                    <a:pt x="1254" y="283"/>
                  </a:lnTo>
                  <a:lnTo>
                    <a:pt x="1273" y="335"/>
                  </a:lnTo>
                  <a:lnTo>
                    <a:pt x="1287" y="389"/>
                  </a:lnTo>
                  <a:lnTo>
                    <a:pt x="1295" y="445"/>
                  </a:lnTo>
                  <a:lnTo>
                    <a:pt x="1333" y="463"/>
                  </a:lnTo>
                  <a:lnTo>
                    <a:pt x="1368" y="485"/>
                  </a:lnTo>
                  <a:lnTo>
                    <a:pt x="1401" y="512"/>
                  </a:lnTo>
                  <a:lnTo>
                    <a:pt x="1430" y="543"/>
                  </a:lnTo>
                  <a:lnTo>
                    <a:pt x="1455" y="577"/>
                  </a:lnTo>
                  <a:lnTo>
                    <a:pt x="1476" y="616"/>
                  </a:lnTo>
                  <a:lnTo>
                    <a:pt x="1493" y="656"/>
                  </a:lnTo>
                  <a:lnTo>
                    <a:pt x="1506" y="700"/>
                  </a:lnTo>
                  <a:lnTo>
                    <a:pt x="1514" y="744"/>
                  </a:lnTo>
                  <a:lnTo>
                    <a:pt x="1516" y="792"/>
                  </a:lnTo>
                  <a:lnTo>
                    <a:pt x="1513" y="840"/>
                  </a:lnTo>
                  <a:lnTo>
                    <a:pt x="1505" y="888"/>
                  </a:lnTo>
                  <a:lnTo>
                    <a:pt x="1491" y="933"/>
                  </a:lnTo>
                  <a:lnTo>
                    <a:pt x="1472" y="975"/>
                  </a:lnTo>
                  <a:lnTo>
                    <a:pt x="1449" y="1014"/>
                  </a:lnTo>
                  <a:lnTo>
                    <a:pt x="1422" y="1048"/>
                  </a:lnTo>
                  <a:lnTo>
                    <a:pt x="1391" y="1079"/>
                  </a:lnTo>
                  <a:lnTo>
                    <a:pt x="1356" y="1106"/>
                  </a:lnTo>
                  <a:lnTo>
                    <a:pt x="1319" y="1127"/>
                  </a:lnTo>
                  <a:lnTo>
                    <a:pt x="1279" y="1142"/>
                  </a:lnTo>
                  <a:lnTo>
                    <a:pt x="1237" y="1152"/>
                  </a:lnTo>
                  <a:lnTo>
                    <a:pt x="1194" y="1156"/>
                  </a:lnTo>
                  <a:lnTo>
                    <a:pt x="956" y="1156"/>
                  </a:lnTo>
                  <a:lnTo>
                    <a:pt x="950" y="1156"/>
                  </a:lnTo>
                  <a:lnTo>
                    <a:pt x="945" y="1156"/>
                  </a:lnTo>
                  <a:lnTo>
                    <a:pt x="941" y="1156"/>
                  </a:lnTo>
                  <a:lnTo>
                    <a:pt x="936" y="1156"/>
                  </a:lnTo>
                  <a:lnTo>
                    <a:pt x="342" y="1156"/>
                  </a:lnTo>
                  <a:lnTo>
                    <a:pt x="295" y="1152"/>
                  </a:lnTo>
                  <a:lnTo>
                    <a:pt x="251" y="1142"/>
                  </a:lnTo>
                  <a:lnTo>
                    <a:pt x="209" y="1126"/>
                  </a:lnTo>
                  <a:lnTo>
                    <a:pt x="169" y="1102"/>
                  </a:lnTo>
                  <a:lnTo>
                    <a:pt x="133" y="1075"/>
                  </a:lnTo>
                  <a:lnTo>
                    <a:pt x="100" y="1043"/>
                  </a:lnTo>
                  <a:lnTo>
                    <a:pt x="71" y="1005"/>
                  </a:lnTo>
                  <a:lnTo>
                    <a:pt x="46" y="964"/>
                  </a:lnTo>
                  <a:lnTo>
                    <a:pt x="27" y="919"/>
                  </a:lnTo>
                  <a:lnTo>
                    <a:pt x="12" y="871"/>
                  </a:lnTo>
                  <a:lnTo>
                    <a:pt x="3" y="821"/>
                  </a:lnTo>
                  <a:lnTo>
                    <a:pt x="0" y="768"/>
                  </a:lnTo>
                  <a:lnTo>
                    <a:pt x="2" y="723"/>
                  </a:lnTo>
                  <a:lnTo>
                    <a:pt x="9" y="679"/>
                  </a:lnTo>
                  <a:lnTo>
                    <a:pt x="21" y="636"/>
                  </a:lnTo>
                  <a:lnTo>
                    <a:pt x="37" y="595"/>
                  </a:lnTo>
                  <a:lnTo>
                    <a:pt x="57" y="556"/>
                  </a:lnTo>
                  <a:lnTo>
                    <a:pt x="80" y="521"/>
                  </a:lnTo>
                  <a:lnTo>
                    <a:pt x="107" y="489"/>
                  </a:lnTo>
                  <a:lnTo>
                    <a:pt x="138" y="459"/>
                  </a:lnTo>
                  <a:lnTo>
                    <a:pt x="171" y="433"/>
                  </a:lnTo>
                  <a:lnTo>
                    <a:pt x="185" y="395"/>
                  </a:lnTo>
                  <a:lnTo>
                    <a:pt x="203" y="358"/>
                  </a:lnTo>
                  <a:lnTo>
                    <a:pt x="224" y="324"/>
                  </a:lnTo>
                  <a:lnTo>
                    <a:pt x="249" y="294"/>
                  </a:lnTo>
                  <a:lnTo>
                    <a:pt x="277" y="267"/>
                  </a:lnTo>
                  <a:lnTo>
                    <a:pt x="309" y="244"/>
                  </a:lnTo>
                  <a:lnTo>
                    <a:pt x="342" y="226"/>
                  </a:lnTo>
                  <a:lnTo>
                    <a:pt x="377" y="213"/>
                  </a:lnTo>
                  <a:lnTo>
                    <a:pt x="413" y="205"/>
                  </a:lnTo>
                  <a:lnTo>
                    <a:pt x="451" y="202"/>
                  </a:lnTo>
                  <a:lnTo>
                    <a:pt x="475" y="203"/>
                  </a:lnTo>
                  <a:lnTo>
                    <a:pt x="499" y="207"/>
                  </a:lnTo>
                  <a:lnTo>
                    <a:pt x="529" y="166"/>
                  </a:lnTo>
                  <a:lnTo>
                    <a:pt x="561" y="129"/>
                  </a:lnTo>
                  <a:lnTo>
                    <a:pt x="597" y="96"/>
                  </a:lnTo>
                  <a:lnTo>
                    <a:pt x="635" y="67"/>
                  </a:lnTo>
                  <a:lnTo>
                    <a:pt x="677" y="44"/>
                  </a:lnTo>
                  <a:lnTo>
                    <a:pt x="720" y="25"/>
                  </a:lnTo>
                  <a:lnTo>
                    <a:pt x="764" y="11"/>
                  </a:lnTo>
                  <a:lnTo>
                    <a:pt x="810" y="2"/>
                  </a:lnTo>
                  <a:lnTo>
                    <a:pt x="8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8"/>
            <p:cNvSpPr>
              <a:spLocks noEditPoints="1"/>
            </p:cNvSpPr>
            <p:nvPr/>
          </p:nvSpPr>
          <p:spPr bwMode="auto">
            <a:xfrm>
              <a:off x="10950575" y="5765800"/>
              <a:ext cx="447675" cy="579438"/>
            </a:xfrm>
            <a:custGeom>
              <a:avLst/>
              <a:gdLst>
                <a:gd name="T0" fmla="*/ 111 w 2537"/>
                <a:gd name="T1" fmla="*/ 122 h 3650"/>
                <a:gd name="T2" fmla="*/ 111 w 2537"/>
                <a:gd name="T3" fmla="*/ 3528 h 3650"/>
                <a:gd name="T4" fmla="*/ 441 w 2537"/>
                <a:gd name="T5" fmla="*/ 3528 h 3650"/>
                <a:gd name="T6" fmla="*/ 441 w 2537"/>
                <a:gd name="T7" fmla="*/ 122 h 3650"/>
                <a:gd name="T8" fmla="*/ 111 w 2537"/>
                <a:gd name="T9" fmla="*/ 122 h 3650"/>
                <a:gd name="T10" fmla="*/ 0 w 2537"/>
                <a:gd name="T11" fmla="*/ 0 h 3650"/>
                <a:gd name="T12" fmla="*/ 2537 w 2537"/>
                <a:gd name="T13" fmla="*/ 0 h 3650"/>
                <a:gd name="T14" fmla="*/ 2537 w 2537"/>
                <a:gd name="T15" fmla="*/ 2008 h 3650"/>
                <a:gd name="T16" fmla="*/ 2427 w 2537"/>
                <a:gd name="T17" fmla="*/ 2008 h 3650"/>
                <a:gd name="T18" fmla="*/ 2427 w 2537"/>
                <a:gd name="T19" fmla="*/ 122 h 3650"/>
                <a:gd name="T20" fmla="*/ 552 w 2537"/>
                <a:gd name="T21" fmla="*/ 122 h 3650"/>
                <a:gd name="T22" fmla="*/ 552 w 2537"/>
                <a:gd name="T23" fmla="*/ 3528 h 3650"/>
                <a:gd name="T24" fmla="*/ 1599 w 2537"/>
                <a:gd name="T25" fmla="*/ 3528 h 3650"/>
                <a:gd name="T26" fmla="*/ 1599 w 2537"/>
                <a:gd name="T27" fmla="*/ 3650 h 3650"/>
                <a:gd name="T28" fmla="*/ 0 w 2537"/>
                <a:gd name="T29" fmla="*/ 3650 h 3650"/>
                <a:gd name="T30" fmla="*/ 0 w 2537"/>
                <a:gd name="T31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7" h="3650">
                  <a:moveTo>
                    <a:pt x="111" y="122"/>
                  </a:moveTo>
                  <a:lnTo>
                    <a:pt x="111" y="3528"/>
                  </a:lnTo>
                  <a:lnTo>
                    <a:pt x="441" y="352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2008"/>
                  </a:lnTo>
                  <a:lnTo>
                    <a:pt x="2427" y="2008"/>
                  </a:lnTo>
                  <a:lnTo>
                    <a:pt x="2427" y="122"/>
                  </a:lnTo>
                  <a:lnTo>
                    <a:pt x="552" y="122"/>
                  </a:lnTo>
                  <a:lnTo>
                    <a:pt x="552" y="3528"/>
                  </a:lnTo>
                  <a:lnTo>
                    <a:pt x="1599" y="3528"/>
                  </a:lnTo>
                  <a:lnTo>
                    <a:pt x="1599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9"/>
            <p:cNvSpPr>
              <a:spLocks noEditPoints="1"/>
            </p:cNvSpPr>
            <p:nvPr/>
          </p:nvSpPr>
          <p:spPr bwMode="auto">
            <a:xfrm>
              <a:off x="11096625" y="5862638"/>
              <a:ext cx="233363" cy="134938"/>
            </a:xfrm>
            <a:custGeom>
              <a:avLst/>
              <a:gdLst>
                <a:gd name="T0" fmla="*/ 112 w 1324"/>
                <a:gd name="T1" fmla="*/ 122 h 852"/>
                <a:gd name="T2" fmla="*/ 112 w 1324"/>
                <a:gd name="T3" fmla="*/ 730 h 852"/>
                <a:gd name="T4" fmla="*/ 1215 w 1324"/>
                <a:gd name="T5" fmla="*/ 730 h 852"/>
                <a:gd name="T6" fmla="*/ 1215 w 1324"/>
                <a:gd name="T7" fmla="*/ 122 h 852"/>
                <a:gd name="T8" fmla="*/ 112 w 1324"/>
                <a:gd name="T9" fmla="*/ 122 h 852"/>
                <a:gd name="T10" fmla="*/ 0 w 1324"/>
                <a:gd name="T11" fmla="*/ 0 h 852"/>
                <a:gd name="T12" fmla="*/ 1324 w 1324"/>
                <a:gd name="T13" fmla="*/ 0 h 852"/>
                <a:gd name="T14" fmla="*/ 1324 w 1324"/>
                <a:gd name="T15" fmla="*/ 852 h 852"/>
                <a:gd name="T16" fmla="*/ 0 w 1324"/>
                <a:gd name="T17" fmla="*/ 852 h 852"/>
                <a:gd name="T18" fmla="*/ 0 w 1324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2">
                  <a:moveTo>
                    <a:pt x="112" y="122"/>
                  </a:moveTo>
                  <a:lnTo>
                    <a:pt x="112" y="730"/>
                  </a:lnTo>
                  <a:lnTo>
                    <a:pt x="1215" y="730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10"/>
            <p:cNvSpPr>
              <a:spLocks noChangeArrowheads="1"/>
            </p:cNvSpPr>
            <p:nvPr/>
          </p:nvSpPr>
          <p:spPr bwMode="auto">
            <a:xfrm>
              <a:off x="11144250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11"/>
            <p:cNvSpPr>
              <a:spLocks noChangeArrowheads="1"/>
            </p:cNvSpPr>
            <p:nvPr/>
          </p:nvSpPr>
          <p:spPr bwMode="auto">
            <a:xfrm>
              <a:off x="11144250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10027253" y="5765800"/>
            <a:ext cx="547688" cy="579438"/>
            <a:chOff x="10025063" y="5765800"/>
            <a:chExt cx="547688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3" name="Freeform 16"/>
            <p:cNvSpPr>
              <a:spLocks noEditPoints="1"/>
            </p:cNvSpPr>
            <p:nvPr/>
          </p:nvSpPr>
          <p:spPr bwMode="auto">
            <a:xfrm>
              <a:off x="10323513" y="6103938"/>
              <a:ext cx="249238" cy="225425"/>
            </a:xfrm>
            <a:custGeom>
              <a:avLst/>
              <a:gdLst>
                <a:gd name="T0" fmla="*/ 360 w 1574"/>
                <a:gd name="T1" fmla="*/ 133 h 1418"/>
                <a:gd name="T2" fmla="*/ 258 w 1574"/>
                <a:gd name="T3" fmla="*/ 184 h 1418"/>
                <a:gd name="T4" fmla="*/ 183 w 1574"/>
                <a:gd name="T5" fmla="*/ 267 h 1418"/>
                <a:gd name="T6" fmla="*/ 137 w 1574"/>
                <a:gd name="T7" fmla="*/ 370 h 1418"/>
                <a:gd name="T8" fmla="*/ 123 w 1574"/>
                <a:gd name="T9" fmla="*/ 449 h 1418"/>
                <a:gd name="T10" fmla="*/ 122 w 1574"/>
                <a:gd name="T11" fmla="*/ 471 h 1418"/>
                <a:gd name="T12" fmla="*/ 128 w 1574"/>
                <a:gd name="T13" fmla="*/ 536 h 1418"/>
                <a:gd name="T14" fmla="*/ 173 w 1574"/>
                <a:gd name="T15" fmla="*/ 670 h 1418"/>
                <a:gd name="T16" fmla="*/ 272 w 1574"/>
                <a:gd name="T17" fmla="*/ 811 h 1418"/>
                <a:gd name="T18" fmla="*/ 1260 w 1574"/>
                <a:gd name="T19" fmla="*/ 852 h 1418"/>
                <a:gd name="T20" fmla="*/ 1374 w 1574"/>
                <a:gd name="T21" fmla="*/ 720 h 1418"/>
                <a:gd name="T22" fmla="*/ 1440 w 1574"/>
                <a:gd name="T23" fmla="*/ 564 h 1418"/>
                <a:gd name="T24" fmla="*/ 1452 w 1574"/>
                <a:gd name="T25" fmla="*/ 488 h 1418"/>
                <a:gd name="T26" fmla="*/ 1452 w 1574"/>
                <a:gd name="T27" fmla="*/ 451 h 1418"/>
                <a:gd name="T28" fmla="*/ 1438 w 1574"/>
                <a:gd name="T29" fmla="*/ 373 h 1418"/>
                <a:gd name="T30" fmla="*/ 1392 w 1574"/>
                <a:gd name="T31" fmla="*/ 269 h 1418"/>
                <a:gd name="T32" fmla="*/ 1316 w 1574"/>
                <a:gd name="T33" fmla="*/ 185 h 1418"/>
                <a:gd name="T34" fmla="*/ 1213 w 1574"/>
                <a:gd name="T35" fmla="*/ 133 h 1418"/>
                <a:gd name="T36" fmla="*/ 1092 w 1574"/>
                <a:gd name="T37" fmla="*/ 125 h 1418"/>
                <a:gd name="T38" fmla="*/ 987 w 1574"/>
                <a:gd name="T39" fmla="*/ 167 h 1418"/>
                <a:gd name="T40" fmla="*/ 901 w 1574"/>
                <a:gd name="T41" fmla="*/ 246 h 1418"/>
                <a:gd name="T42" fmla="*/ 842 w 1574"/>
                <a:gd name="T43" fmla="*/ 341 h 1418"/>
                <a:gd name="T44" fmla="*/ 716 w 1574"/>
                <a:gd name="T45" fmla="*/ 309 h 1418"/>
                <a:gd name="T46" fmla="*/ 648 w 1574"/>
                <a:gd name="T47" fmla="*/ 217 h 1418"/>
                <a:gd name="T48" fmla="*/ 555 w 1574"/>
                <a:gd name="T49" fmla="*/ 148 h 1418"/>
                <a:gd name="T50" fmla="*/ 443 w 1574"/>
                <a:gd name="T51" fmla="*/ 122 h 1418"/>
                <a:gd name="T52" fmla="*/ 536 w 1574"/>
                <a:gd name="T53" fmla="*/ 12 h 1418"/>
                <a:gd name="T54" fmla="*/ 660 w 1574"/>
                <a:gd name="T55" fmla="*/ 70 h 1418"/>
                <a:gd name="T56" fmla="*/ 760 w 1574"/>
                <a:gd name="T57" fmla="*/ 161 h 1418"/>
                <a:gd name="T58" fmla="*/ 845 w 1574"/>
                <a:gd name="T59" fmla="*/ 127 h 1418"/>
                <a:gd name="T60" fmla="*/ 954 w 1574"/>
                <a:gd name="T61" fmla="*/ 47 h 1418"/>
                <a:gd name="T62" fmla="*/ 1083 w 1574"/>
                <a:gd name="T63" fmla="*/ 3 h 1418"/>
                <a:gd name="T64" fmla="*/ 1234 w 1574"/>
                <a:gd name="T65" fmla="*/ 12 h 1418"/>
                <a:gd name="T66" fmla="*/ 1371 w 1574"/>
                <a:gd name="T67" fmla="*/ 74 h 1418"/>
                <a:gd name="T68" fmla="*/ 1479 w 1574"/>
                <a:gd name="T69" fmla="*/ 179 h 1418"/>
                <a:gd name="T70" fmla="*/ 1549 w 1574"/>
                <a:gd name="T71" fmla="*/ 320 h 1418"/>
                <a:gd name="T72" fmla="*/ 1572 w 1574"/>
                <a:gd name="T73" fmla="*/ 438 h 1418"/>
                <a:gd name="T74" fmla="*/ 1573 w 1574"/>
                <a:gd name="T75" fmla="*/ 496 h 1418"/>
                <a:gd name="T76" fmla="*/ 1558 w 1574"/>
                <a:gd name="T77" fmla="*/ 594 h 1418"/>
                <a:gd name="T78" fmla="*/ 1492 w 1574"/>
                <a:gd name="T79" fmla="*/ 758 h 1418"/>
                <a:gd name="T80" fmla="*/ 1383 w 1574"/>
                <a:gd name="T81" fmla="*/ 903 h 1418"/>
                <a:gd name="T82" fmla="*/ 236 w 1574"/>
                <a:gd name="T83" fmla="*/ 945 h 1418"/>
                <a:gd name="T84" fmla="*/ 114 w 1574"/>
                <a:gd name="T85" fmla="*/ 809 h 1418"/>
                <a:gd name="T86" fmla="*/ 33 w 1574"/>
                <a:gd name="T87" fmla="*/ 651 h 1418"/>
                <a:gd name="T88" fmla="*/ 4 w 1574"/>
                <a:gd name="T89" fmla="*/ 524 h 1418"/>
                <a:gd name="T90" fmla="*/ 0 w 1574"/>
                <a:gd name="T91" fmla="*/ 453 h 1418"/>
                <a:gd name="T92" fmla="*/ 11 w 1574"/>
                <a:gd name="T93" fmla="*/ 373 h 1418"/>
                <a:gd name="T94" fmla="*/ 68 w 1574"/>
                <a:gd name="T95" fmla="*/ 222 h 1418"/>
                <a:gd name="T96" fmla="*/ 163 w 1574"/>
                <a:gd name="T97" fmla="*/ 104 h 1418"/>
                <a:gd name="T98" fmla="*/ 292 w 1574"/>
                <a:gd name="T99" fmla="*/ 28 h 1418"/>
                <a:gd name="T100" fmla="*/ 443 w 1574"/>
                <a:gd name="T101" fmla="*/ 0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4" h="1418">
                  <a:moveTo>
                    <a:pt x="443" y="122"/>
                  </a:moveTo>
                  <a:lnTo>
                    <a:pt x="400" y="125"/>
                  </a:lnTo>
                  <a:lnTo>
                    <a:pt x="360" y="133"/>
                  </a:lnTo>
                  <a:lnTo>
                    <a:pt x="324" y="146"/>
                  </a:lnTo>
                  <a:lnTo>
                    <a:pt x="290" y="163"/>
                  </a:lnTo>
                  <a:lnTo>
                    <a:pt x="258" y="184"/>
                  </a:lnTo>
                  <a:lnTo>
                    <a:pt x="230" y="209"/>
                  </a:lnTo>
                  <a:lnTo>
                    <a:pt x="205" y="237"/>
                  </a:lnTo>
                  <a:lnTo>
                    <a:pt x="183" y="267"/>
                  </a:lnTo>
                  <a:lnTo>
                    <a:pt x="164" y="300"/>
                  </a:lnTo>
                  <a:lnTo>
                    <a:pt x="149" y="334"/>
                  </a:lnTo>
                  <a:lnTo>
                    <a:pt x="137" y="370"/>
                  </a:lnTo>
                  <a:lnTo>
                    <a:pt x="129" y="406"/>
                  </a:lnTo>
                  <a:lnTo>
                    <a:pt x="124" y="443"/>
                  </a:lnTo>
                  <a:lnTo>
                    <a:pt x="123" y="449"/>
                  </a:lnTo>
                  <a:lnTo>
                    <a:pt x="122" y="451"/>
                  </a:lnTo>
                  <a:lnTo>
                    <a:pt x="122" y="459"/>
                  </a:lnTo>
                  <a:lnTo>
                    <a:pt x="122" y="471"/>
                  </a:lnTo>
                  <a:lnTo>
                    <a:pt x="122" y="488"/>
                  </a:lnTo>
                  <a:lnTo>
                    <a:pt x="124" y="509"/>
                  </a:lnTo>
                  <a:lnTo>
                    <a:pt x="128" y="536"/>
                  </a:lnTo>
                  <a:lnTo>
                    <a:pt x="134" y="564"/>
                  </a:lnTo>
                  <a:lnTo>
                    <a:pt x="150" y="618"/>
                  </a:lnTo>
                  <a:lnTo>
                    <a:pt x="173" y="670"/>
                  </a:lnTo>
                  <a:lnTo>
                    <a:pt x="201" y="720"/>
                  </a:lnTo>
                  <a:lnTo>
                    <a:pt x="234" y="767"/>
                  </a:lnTo>
                  <a:lnTo>
                    <a:pt x="272" y="811"/>
                  </a:lnTo>
                  <a:lnTo>
                    <a:pt x="315" y="853"/>
                  </a:lnTo>
                  <a:lnTo>
                    <a:pt x="787" y="1259"/>
                  </a:lnTo>
                  <a:lnTo>
                    <a:pt x="1260" y="852"/>
                  </a:lnTo>
                  <a:lnTo>
                    <a:pt x="1302" y="811"/>
                  </a:lnTo>
                  <a:lnTo>
                    <a:pt x="1341" y="767"/>
                  </a:lnTo>
                  <a:lnTo>
                    <a:pt x="1374" y="720"/>
                  </a:lnTo>
                  <a:lnTo>
                    <a:pt x="1401" y="670"/>
                  </a:lnTo>
                  <a:lnTo>
                    <a:pt x="1424" y="618"/>
                  </a:lnTo>
                  <a:lnTo>
                    <a:pt x="1440" y="564"/>
                  </a:lnTo>
                  <a:lnTo>
                    <a:pt x="1447" y="534"/>
                  </a:lnTo>
                  <a:lnTo>
                    <a:pt x="1450" y="509"/>
                  </a:lnTo>
                  <a:lnTo>
                    <a:pt x="1452" y="488"/>
                  </a:lnTo>
                  <a:lnTo>
                    <a:pt x="1453" y="471"/>
                  </a:lnTo>
                  <a:lnTo>
                    <a:pt x="1452" y="458"/>
                  </a:lnTo>
                  <a:lnTo>
                    <a:pt x="1452" y="451"/>
                  </a:lnTo>
                  <a:lnTo>
                    <a:pt x="1452" y="448"/>
                  </a:lnTo>
                  <a:lnTo>
                    <a:pt x="1447" y="411"/>
                  </a:lnTo>
                  <a:lnTo>
                    <a:pt x="1438" y="373"/>
                  </a:lnTo>
                  <a:lnTo>
                    <a:pt x="1426" y="336"/>
                  </a:lnTo>
                  <a:lnTo>
                    <a:pt x="1410" y="302"/>
                  </a:lnTo>
                  <a:lnTo>
                    <a:pt x="1392" y="269"/>
                  </a:lnTo>
                  <a:lnTo>
                    <a:pt x="1370" y="238"/>
                  </a:lnTo>
                  <a:lnTo>
                    <a:pt x="1344" y="209"/>
                  </a:lnTo>
                  <a:lnTo>
                    <a:pt x="1316" y="185"/>
                  </a:lnTo>
                  <a:lnTo>
                    <a:pt x="1285" y="163"/>
                  </a:lnTo>
                  <a:lnTo>
                    <a:pt x="1251" y="146"/>
                  </a:lnTo>
                  <a:lnTo>
                    <a:pt x="1213" y="133"/>
                  </a:lnTo>
                  <a:lnTo>
                    <a:pt x="1174" y="125"/>
                  </a:lnTo>
                  <a:lnTo>
                    <a:pt x="1131" y="122"/>
                  </a:lnTo>
                  <a:lnTo>
                    <a:pt x="1092" y="125"/>
                  </a:lnTo>
                  <a:lnTo>
                    <a:pt x="1055" y="134"/>
                  </a:lnTo>
                  <a:lnTo>
                    <a:pt x="1020" y="148"/>
                  </a:lnTo>
                  <a:lnTo>
                    <a:pt x="987" y="167"/>
                  </a:lnTo>
                  <a:lnTo>
                    <a:pt x="955" y="190"/>
                  </a:lnTo>
                  <a:lnTo>
                    <a:pt x="927" y="217"/>
                  </a:lnTo>
                  <a:lnTo>
                    <a:pt x="901" y="246"/>
                  </a:lnTo>
                  <a:lnTo>
                    <a:pt x="879" y="277"/>
                  </a:lnTo>
                  <a:lnTo>
                    <a:pt x="859" y="309"/>
                  </a:lnTo>
                  <a:lnTo>
                    <a:pt x="842" y="341"/>
                  </a:lnTo>
                  <a:lnTo>
                    <a:pt x="787" y="467"/>
                  </a:lnTo>
                  <a:lnTo>
                    <a:pt x="731" y="341"/>
                  </a:lnTo>
                  <a:lnTo>
                    <a:pt x="716" y="309"/>
                  </a:lnTo>
                  <a:lnTo>
                    <a:pt x="696" y="277"/>
                  </a:lnTo>
                  <a:lnTo>
                    <a:pt x="673" y="246"/>
                  </a:lnTo>
                  <a:lnTo>
                    <a:pt x="648" y="217"/>
                  </a:lnTo>
                  <a:lnTo>
                    <a:pt x="619" y="190"/>
                  </a:lnTo>
                  <a:lnTo>
                    <a:pt x="588" y="167"/>
                  </a:lnTo>
                  <a:lnTo>
                    <a:pt x="555" y="148"/>
                  </a:lnTo>
                  <a:lnTo>
                    <a:pt x="519" y="134"/>
                  </a:lnTo>
                  <a:lnTo>
                    <a:pt x="483" y="125"/>
                  </a:lnTo>
                  <a:lnTo>
                    <a:pt x="443" y="122"/>
                  </a:lnTo>
                  <a:close/>
                  <a:moveTo>
                    <a:pt x="443" y="0"/>
                  </a:moveTo>
                  <a:lnTo>
                    <a:pt x="490" y="3"/>
                  </a:lnTo>
                  <a:lnTo>
                    <a:pt x="536" y="12"/>
                  </a:lnTo>
                  <a:lnTo>
                    <a:pt x="579" y="27"/>
                  </a:lnTo>
                  <a:lnTo>
                    <a:pt x="621" y="47"/>
                  </a:lnTo>
                  <a:lnTo>
                    <a:pt x="660" y="70"/>
                  </a:lnTo>
                  <a:lnTo>
                    <a:pt x="696" y="98"/>
                  </a:lnTo>
                  <a:lnTo>
                    <a:pt x="729" y="127"/>
                  </a:lnTo>
                  <a:lnTo>
                    <a:pt x="760" y="161"/>
                  </a:lnTo>
                  <a:lnTo>
                    <a:pt x="787" y="196"/>
                  </a:lnTo>
                  <a:lnTo>
                    <a:pt x="815" y="161"/>
                  </a:lnTo>
                  <a:lnTo>
                    <a:pt x="845" y="127"/>
                  </a:lnTo>
                  <a:lnTo>
                    <a:pt x="879" y="98"/>
                  </a:lnTo>
                  <a:lnTo>
                    <a:pt x="915" y="70"/>
                  </a:lnTo>
                  <a:lnTo>
                    <a:pt x="954" y="47"/>
                  </a:lnTo>
                  <a:lnTo>
                    <a:pt x="994" y="27"/>
                  </a:lnTo>
                  <a:lnTo>
                    <a:pt x="1038" y="12"/>
                  </a:lnTo>
                  <a:lnTo>
                    <a:pt x="1083" y="3"/>
                  </a:lnTo>
                  <a:lnTo>
                    <a:pt x="1131" y="0"/>
                  </a:lnTo>
                  <a:lnTo>
                    <a:pt x="1184" y="3"/>
                  </a:lnTo>
                  <a:lnTo>
                    <a:pt x="1234" y="12"/>
                  </a:lnTo>
                  <a:lnTo>
                    <a:pt x="1283" y="28"/>
                  </a:lnTo>
                  <a:lnTo>
                    <a:pt x="1328" y="48"/>
                  </a:lnTo>
                  <a:lnTo>
                    <a:pt x="1371" y="74"/>
                  </a:lnTo>
                  <a:lnTo>
                    <a:pt x="1410" y="104"/>
                  </a:lnTo>
                  <a:lnTo>
                    <a:pt x="1447" y="140"/>
                  </a:lnTo>
                  <a:lnTo>
                    <a:pt x="1479" y="179"/>
                  </a:lnTo>
                  <a:lnTo>
                    <a:pt x="1506" y="222"/>
                  </a:lnTo>
                  <a:lnTo>
                    <a:pt x="1530" y="269"/>
                  </a:lnTo>
                  <a:lnTo>
                    <a:pt x="1549" y="320"/>
                  </a:lnTo>
                  <a:lnTo>
                    <a:pt x="1563" y="373"/>
                  </a:lnTo>
                  <a:lnTo>
                    <a:pt x="1571" y="429"/>
                  </a:lnTo>
                  <a:lnTo>
                    <a:pt x="1572" y="438"/>
                  </a:lnTo>
                  <a:lnTo>
                    <a:pt x="1573" y="453"/>
                  </a:lnTo>
                  <a:lnTo>
                    <a:pt x="1574" y="472"/>
                  </a:lnTo>
                  <a:lnTo>
                    <a:pt x="1573" y="496"/>
                  </a:lnTo>
                  <a:lnTo>
                    <a:pt x="1571" y="524"/>
                  </a:lnTo>
                  <a:lnTo>
                    <a:pt x="1565" y="558"/>
                  </a:lnTo>
                  <a:lnTo>
                    <a:pt x="1558" y="594"/>
                  </a:lnTo>
                  <a:lnTo>
                    <a:pt x="1541" y="651"/>
                  </a:lnTo>
                  <a:lnTo>
                    <a:pt x="1519" y="705"/>
                  </a:lnTo>
                  <a:lnTo>
                    <a:pt x="1492" y="758"/>
                  </a:lnTo>
                  <a:lnTo>
                    <a:pt x="1460" y="809"/>
                  </a:lnTo>
                  <a:lnTo>
                    <a:pt x="1424" y="857"/>
                  </a:lnTo>
                  <a:lnTo>
                    <a:pt x="1383" y="903"/>
                  </a:lnTo>
                  <a:lnTo>
                    <a:pt x="1338" y="945"/>
                  </a:lnTo>
                  <a:lnTo>
                    <a:pt x="787" y="1418"/>
                  </a:lnTo>
                  <a:lnTo>
                    <a:pt x="236" y="945"/>
                  </a:lnTo>
                  <a:lnTo>
                    <a:pt x="191" y="903"/>
                  </a:lnTo>
                  <a:lnTo>
                    <a:pt x="150" y="856"/>
                  </a:lnTo>
                  <a:lnTo>
                    <a:pt x="114" y="809"/>
                  </a:lnTo>
                  <a:lnTo>
                    <a:pt x="82" y="758"/>
                  </a:lnTo>
                  <a:lnTo>
                    <a:pt x="55" y="705"/>
                  </a:lnTo>
                  <a:lnTo>
                    <a:pt x="33" y="651"/>
                  </a:lnTo>
                  <a:lnTo>
                    <a:pt x="17" y="594"/>
                  </a:lnTo>
                  <a:lnTo>
                    <a:pt x="9" y="558"/>
                  </a:lnTo>
                  <a:lnTo>
                    <a:pt x="4" y="524"/>
                  </a:lnTo>
                  <a:lnTo>
                    <a:pt x="2" y="496"/>
                  </a:lnTo>
                  <a:lnTo>
                    <a:pt x="0" y="472"/>
                  </a:lnTo>
                  <a:lnTo>
                    <a:pt x="0" y="453"/>
                  </a:lnTo>
                  <a:lnTo>
                    <a:pt x="2" y="438"/>
                  </a:lnTo>
                  <a:lnTo>
                    <a:pt x="3" y="429"/>
                  </a:lnTo>
                  <a:lnTo>
                    <a:pt x="11" y="373"/>
                  </a:lnTo>
                  <a:lnTo>
                    <a:pt x="25" y="320"/>
                  </a:lnTo>
                  <a:lnTo>
                    <a:pt x="43" y="269"/>
                  </a:lnTo>
                  <a:lnTo>
                    <a:pt x="68" y="222"/>
                  </a:lnTo>
                  <a:lnTo>
                    <a:pt x="95" y="179"/>
                  </a:lnTo>
                  <a:lnTo>
                    <a:pt x="128" y="140"/>
                  </a:lnTo>
                  <a:lnTo>
                    <a:pt x="163" y="104"/>
                  </a:lnTo>
                  <a:lnTo>
                    <a:pt x="203" y="74"/>
                  </a:lnTo>
                  <a:lnTo>
                    <a:pt x="246" y="48"/>
                  </a:lnTo>
                  <a:lnTo>
                    <a:pt x="292" y="28"/>
                  </a:lnTo>
                  <a:lnTo>
                    <a:pt x="341" y="12"/>
                  </a:lnTo>
                  <a:lnTo>
                    <a:pt x="390" y="3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7"/>
            <p:cNvSpPr>
              <a:spLocks noEditPoints="1"/>
            </p:cNvSpPr>
            <p:nvPr/>
          </p:nvSpPr>
          <p:spPr bwMode="auto">
            <a:xfrm>
              <a:off x="10025063" y="5765800"/>
              <a:ext cx="441325" cy="579438"/>
            </a:xfrm>
            <a:custGeom>
              <a:avLst/>
              <a:gdLst>
                <a:gd name="T0" fmla="*/ 121 w 2784"/>
                <a:gd name="T1" fmla="*/ 122 h 3650"/>
                <a:gd name="T2" fmla="*/ 121 w 2784"/>
                <a:gd name="T3" fmla="*/ 3528 h 3650"/>
                <a:gd name="T4" fmla="*/ 484 w 2784"/>
                <a:gd name="T5" fmla="*/ 3528 h 3650"/>
                <a:gd name="T6" fmla="*/ 484 w 2784"/>
                <a:gd name="T7" fmla="*/ 122 h 3650"/>
                <a:gd name="T8" fmla="*/ 121 w 2784"/>
                <a:gd name="T9" fmla="*/ 122 h 3650"/>
                <a:gd name="T10" fmla="*/ 0 w 2784"/>
                <a:gd name="T11" fmla="*/ 0 h 3650"/>
                <a:gd name="T12" fmla="*/ 2784 w 2784"/>
                <a:gd name="T13" fmla="*/ 0 h 3650"/>
                <a:gd name="T14" fmla="*/ 2784 w 2784"/>
                <a:gd name="T15" fmla="*/ 1825 h 3650"/>
                <a:gd name="T16" fmla="*/ 2663 w 2784"/>
                <a:gd name="T17" fmla="*/ 1825 h 3650"/>
                <a:gd name="T18" fmla="*/ 2663 w 2784"/>
                <a:gd name="T19" fmla="*/ 122 h 3650"/>
                <a:gd name="T20" fmla="*/ 605 w 2784"/>
                <a:gd name="T21" fmla="*/ 122 h 3650"/>
                <a:gd name="T22" fmla="*/ 605 w 2784"/>
                <a:gd name="T23" fmla="*/ 3528 h 3650"/>
                <a:gd name="T24" fmla="*/ 2179 w 2784"/>
                <a:gd name="T25" fmla="*/ 3528 h 3650"/>
                <a:gd name="T26" fmla="*/ 2179 w 2784"/>
                <a:gd name="T27" fmla="*/ 3650 h 3650"/>
                <a:gd name="T28" fmla="*/ 0 w 2784"/>
                <a:gd name="T29" fmla="*/ 3650 h 3650"/>
                <a:gd name="T30" fmla="*/ 0 w 2784"/>
                <a:gd name="T31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4" h="3650">
                  <a:moveTo>
                    <a:pt x="121" y="122"/>
                  </a:moveTo>
                  <a:lnTo>
                    <a:pt x="121" y="3528"/>
                  </a:lnTo>
                  <a:lnTo>
                    <a:pt x="484" y="3528"/>
                  </a:lnTo>
                  <a:lnTo>
                    <a:pt x="48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84" y="0"/>
                  </a:lnTo>
                  <a:lnTo>
                    <a:pt x="2784" y="1825"/>
                  </a:lnTo>
                  <a:lnTo>
                    <a:pt x="2663" y="1825"/>
                  </a:lnTo>
                  <a:lnTo>
                    <a:pt x="2663" y="122"/>
                  </a:lnTo>
                  <a:lnTo>
                    <a:pt x="605" y="122"/>
                  </a:lnTo>
                  <a:lnTo>
                    <a:pt x="605" y="3528"/>
                  </a:lnTo>
                  <a:lnTo>
                    <a:pt x="2179" y="3528"/>
                  </a:lnTo>
                  <a:lnTo>
                    <a:pt x="2179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8"/>
            <p:cNvSpPr>
              <a:spLocks noEditPoints="1"/>
            </p:cNvSpPr>
            <p:nvPr/>
          </p:nvSpPr>
          <p:spPr bwMode="auto">
            <a:xfrm>
              <a:off x="10169526" y="5862638"/>
              <a:ext cx="230188" cy="134938"/>
            </a:xfrm>
            <a:custGeom>
              <a:avLst/>
              <a:gdLst>
                <a:gd name="T0" fmla="*/ 121 w 1453"/>
                <a:gd name="T1" fmla="*/ 122 h 852"/>
                <a:gd name="T2" fmla="*/ 121 w 1453"/>
                <a:gd name="T3" fmla="*/ 730 h 852"/>
                <a:gd name="T4" fmla="*/ 1332 w 1453"/>
                <a:gd name="T5" fmla="*/ 730 h 852"/>
                <a:gd name="T6" fmla="*/ 1332 w 1453"/>
                <a:gd name="T7" fmla="*/ 122 h 852"/>
                <a:gd name="T8" fmla="*/ 121 w 1453"/>
                <a:gd name="T9" fmla="*/ 122 h 852"/>
                <a:gd name="T10" fmla="*/ 0 w 1453"/>
                <a:gd name="T11" fmla="*/ 0 h 852"/>
                <a:gd name="T12" fmla="*/ 1453 w 1453"/>
                <a:gd name="T13" fmla="*/ 0 h 852"/>
                <a:gd name="T14" fmla="*/ 1453 w 1453"/>
                <a:gd name="T15" fmla="*/ 852 h 852"/>
                <a:gd name="T16" fmla="*/ 0 w 1453"/>
                <a:gd name="T17" fmla="*/ 852 h 852"/>
                <a:gd name="T18" fmla="*/ 0 w 1453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3" h="852">
                  <a:moveTo>
                    <a:pt x="121" y="122"/>
                  </a:moveTo>
                  <a:lnTo>
                    <a:pt x="121" y="730"/>
                  </a:lnTo>
                  <a:lnTo>
                    <a:pt x="1332" y="730"/>
                  </a:lnTo>
                  <a:lnTo>
                    <a:pt x="1332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19"/>
            <p:cNvSpPr>
              <a:spLocks noChangeArrowheads="1"/>
            </p:cNvSpPr>
            <p:nvPr/>
          </p:nvSpPr>
          <p:spPr bwMode="auto">
            <a:xfrm>
              <a:off x="10217151" y="59007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20"/>
            <p:cNvSpPr>
              <a:spLocks noChangeArrowheads="1"/>
            </p:cNvSpPr>
            <p:nvPr/>
          </p:nvSpPr>
          <p:spPr bwMode="auto">
            <a:xfrm>
              <a:off x="10217151" y="5940425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9090966" y="5773738"/>
            <a:ext cx="549275" cy="576262"/>
            <a:chOff x="9088438" y="5773738"/>
            <a:chExt cx="549275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2" name="Freeform 25"/>
            <p:cNvSpPr>
              <a:spLocks noEditPoints="1"/>
            </p:cNvSpPr>
            <p:nvPr/>
          </p:nvSpPr>
          <p:spPr bwMode="auto">
            <a:xfrm>
              <a:off x="9386888" y="6119813"/>
              <a:ext cx="250825" cy="230187"/>
            </a:xfrm>
            <a:custGeom>
              <a:avLst/>
              <a:gdLst>
                <a:gd name="T0" fmla="*/ 557 w 1421"/>
                <a:gd name="T1" fmla="*/ 471 h 1306"/>
                <a:gd name="T2" fmla="*/ 539 w 1421"/>
                <a:gd name="T3" fmla="*/ 491 h 1306"/>
                <a:gd name="T4" fmla="*/ 515 w 1421"/>
                <a:gd name="T5" fmla="*/ 501 h 1306"/>
                <a:gd name="T6" fmla="*/ 420 w 1421"/>
                <a:gd name="T7" fmla="*/ 778 h 1306"/>
                <a:gd name="T8" fmla="*/ 434 w 1421"/>
                <a:gd name="T9" fmla="*/ 800 h 1306"/>
                <a:gd name="T10" fmla="*/ 436 w 1421"/>
                <a:gd name="T11" fmla="*/ 827 h 1306"/>
                <a:gd name="T12" fmla="*/ 685 w 1421"/>
                <a:gd name="T13" fmla="*/ 998 h 1306"/>
                <a:gd name="T14" fmla="*/ 711 w 1421"/>
                <a:gd name="T15" fmla="*/ 992 h 1306"/>
                <a:gd name="T16" fmla="*/ 735 w 1421"/>
                <a:gd name="T17" fmla="*/ 998 h 1306"/>
                <a:gd name="T18" fmla="*/ 985 w 1421"/>
                <a:gd name="T19" fmla="*/ 827 h 1306"/>
                <a:gd name="T20" fmla="*/ 987 w 1421"/>
                <a:gd name="T21" fmla="*/ 800 h 1306"/>
                <a:gd name="T22" fmla="*/ 1001 w 1421"/>
                <a:gd name="T23" fmla="*/ 778 h 1306"/>
                <a:gd name="T24" fmla="*/ 905 w 1421"/>
                <a:gd name="T25" fmla="*/ 501 h 1306"/>
                <a:gd name="T26" fmla="*/ 881 w 1421"/>
                <a:gd name="T27" fmla="*/ 491 h 1306"/>
                <a:gd name="T28" fmla="*/ 864 w 1421"/>
                <a:gd name="T29" fmla="*/ 471 h 1306"/>
                <a:gd name="T30" fmla="*/ 711 w 1421"/>
                <a:gd name="T31" fmla="*/ 0 h 1306"/>
                <a:gd name="T32" fmla="*/ 738 w 1421"/>
                <a:gd name="T33" fmla="*/ 7 h 1306"/>
                <a:gd name="T34" fmla="*/ 758 w 1421"/>
                <a:gd name="T35" fmla="*/ 27 h 1306"/>
                <a:gd name="T36" fmla="*/ 1374 w 1421"/>
                <a:gd name="T37" fmla="*/ 456 h 1306"/>
                <a:gd name="T38" fmla="*/ 1401 w 1421"/>
                <a:gd name="T39" fmla="*/ 468 h 1306"/>
                <a:gd name="T40" fmla="*/ 1418 w 1421"/>
                <a:gd name="T41" fmla="*/ 494 h 1306"/>
                <a:gd name="T42" fmla="*/ 1419 w 1421"/>
                <a:gd name="T43" fmla="*/ 524 h 1306"/>
                <a:gd name="T44" fmla="*/ 1403 w 1421"/>
                <a:gd name="T45" fmla="*/ 550 h 1306"/>
                <a:gd name="T46" fmla="*/ 1169 w 1421"/>
                <a:gd name="T47" fmla="*/ 1242 h 1306"/>
                <a:gd name="T48" fmla="*/ 1166 w 1421"/>
                <a:gd name="T49" fmla="*/ 1272 h 1306"/>
                <a:gd name="T50" fmla="*/ 1148 w 1421"/>
                <a:gd name="T51" fmla="*/ 1295 h 1306"/>
                <a:gd name="T52" fmla="*/ 1115 w 1421"/>
                <a:gd name="T53" fmla="*/ 1306 h 1306"/>
                <a:gd name="T54" fmla="*/ 1091 w 1421"/>
                <a:gd name="T55" fmla="*/ 1300 h 1306"/>
                <a:gd name="T56" fmla="*/ 329 w 1421"/>
                <a:gd name="T57" fmla="*/ 1300 h 1306"/>
                <a:gd name="T58" fmla="*/ 301 w 1421"/>
                <a:gd name="T59" fmla="*/ 1306 h 1306"/>
                <a:gd name="T60" fmla="*/ 273 w 1421"/>
                <a:gd name="T61" fmla="*/ 1295 h 1306"/>
                <a:gd name="T62" fmla="*/ 254 w 1421"/>
                <a:gd name="T63" fmla="*/ 1272 h 1306"/>
                <a:gd name="T64" fmla="*/ 251 w 1421"/>
                <a:gd name="T65" fmla="*/ 1242 h 1306"/>
                <a:gd name="T66" fmla="*/ 17 w 1421"/>
                <a:gd name="T67" fmla="*/ 550 h 1306"/>
                <a:gd name="T68" fmla="*/ 2 w 1421"/>
                <a:gd name="T69" fmla="*/ 524 h 1306"/>
                <a:gd name="T70" fmla="*/ 3 w 1421"/>
                <a:gd name="T71" fmla="*/ 494 h 1306"/>
                <a:gd name="T72" fmla="*/ 19 w 1421"/>
                <a:gd name="T73" fmla="*/ 468 h 1306"/>
                <a:gd name="T74" fmla="*/ 47 w 1421"/>
                <a:gd name="T75" fmla="*/ 456 h 1306"/>
                <a:gd name="T76" fmla="*/ 662 w 1421"/>
                <a:gd name="T77" fmla="*/ 27 h 1306"/>
                <a:gd name="T78" fmla="*/ 682 w 1421"/>
                <a:gd name="T79" fmla="*/ 7 h 1306"/>
                <a:gd name="T80" fmla="*/ 711 w 1421"/>
                <a:gd name="T81" fmla="*/ 0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1" h="1306">
                  <a:moveTo>
                    <a:pt x="711" y="172"/>
                  </a:moveTo>
                  <a:lnTo>
                    <a:pt x="557" y="471"/>
                  </a:lnTo>
                  <a:lnTo>
                    <a:pt x="549" y="482"/>
                  </a:lnTo>
                  <a:lnTo>
                    <a:pt x="539" y="491"/>
                  </a:lnTo>
                  <a:lnTo>
                    <a:pt x="528" y="498"/>
                  </a:lnTo>
                  <a:lnTo>
                    <a:pt x="515" y="501"/>
                  </a:lnTo>
                  <a:lnTo>
                    <a:pt x="175" y="548"/>
                  </a:lnTo>
                  <a:lnTo>
                    <a:pt x="420" y="778"/>
                  </a:lnTo>
                  <a:lnTo>
                    <a:pt x="429" y="788"/>
                  </a:lnTo>
                  <a:lnTo>
                    <a:pt x="434" y="800"/>
                  </a:lnTo>
                  <a:lnTo>
                    <a:pt x="437" y="813"/>
                  </a:lnTo>
                  <a:lnTo>
                    <a:pt x="436" y="827"/>
                  </a:lnTo>
                  <a:lnTo>
                    <a:pt x="378" y="1153"/>
                  </a:lnTo>
                  <a:lnTo>
                    <a:pt x="685" y="998"/>
                  </a:lnTo>
                  <a:lnTo>
                    <a:pt x="697" y="993"/>
                  </a:lnTo>
                  <a:lnTo>
                    <a:pt x="711" y="992"/>
                  </a:lnTo>
                  <a:lnTo>
                    <a:pt x="723" y="993"/>
                  </a:lnTo>
                  <a:lnTo>
                    <a:pt x="735" y="998"/>
                  </a:lnTo>
                  <a:lnTo>
                    <a:pt x="1042" y="1153"/>
                  </a:lnTo>
                  <a:lnTo>
                    <a:pt x="985" y="827"/>
                  </a:lnTo>
                  <a:lnTo>
                    <a:pt x="983" y="813"/>
                  </a:lnTo>
                  <a:lnTo>
                    <a:pt x="987" y="800"/>
                  </a:lnTo>
                  <a:lnTo>
                    <a:pt x="993" y="788"/>
                  </a:lnTo>
                  <a:lnTo>
                    <a:pt x="1001" y="778"/>
                  </a:lnTo>
                  <a:lnTo>
                    <a:pt x="1245" y="548"/>
                  </a:lnTo>
                  <a:lnTo>
                    <a:pt x="905" y="501"/>
                  </a:lnTo>
                  <a:lnTo>
                    <a:pt x="892" y="498"/>
                  </a:lnTo>
                  <a:lnTo>
                    <a:pt x="881" y="491"/>
                  </a:lnTo>
                  <a:lnTo>
                    <a:pt x="872" y="482"/>
                  </a:lnTo>
                  <a:lnTo>
                    <a:pt x="864" y="471"/>
                  </a:lnTo>
                  <a:lnTo>
                    <a:pt x="711" y="172"/>
                  </a:lnTo>
                  <a:close/>
                  <a:moveTo>
                    <a:pt x="711" y="0"/>
                  </a:moveTo>
                  <a:lnTo>
                    <a:pt x="725" y="2"/>
                  </a:lnTo>
                  <a:lnTo>
                    <a:pt x="738" y="7"/>
                  </a:lnTo>
                  <a:lnTo>
                    <a:pt x="750" y="15"/>
                  </a:lnTo>
                  <a:lnTo>
                    <a:pt x="758" y="27"/>
                  </a:lnTo>
                  <a:lnTo>
                    <a:pt x="949" y="397"/>
                  </a:lnTo>
                  <a:lnTo>
                    <a:pt x="1374" y="456"/>
                  </a:lnTo>
                  <a:lnTo>
                    <a:pt x="1388" y="460"/>
                  </a:lnTo>
                  <a:lnTo>
                    <a:pt x="1401" y="468"/>
                  </a:lnTo>
                  <a:lnTo>
                    <a:pt x="1411" y="480"/>
                  </a:lnTo>
                  <a:lnTo>
                    <a:pt x="1418" y="494"/>
                  </a:lnTo>
                  <a:lnTo>
                    <a:pt x="1421" y="509"/>
                  </a:lnTo>
                  <a:lnTo>
                    <a:pt x="1419" y="524"/>
                  </a:lnTo>
                  <a:lnTo>
                    <a:pt x="1414" y="538"/>
                  </a:lnTo>
                  <a:lnTo>
                    <a:pt x="1403" y="550"/>
                  </a:lnTo>
                  <a:lnTo>
                    <a:pt x="1097" y="837"/>
                  </a:lnTo>
                  <a:lnTo>
                    <a:pt x="1169" y="1242"/>
                  </a:lnTo>
                  <a:lnTo>
                    <a:pt x="1170" y="1257"/>
                  </a:lnTo>
                  <a:lnTo>
                    <a:pt x="1166" y="1272"/>
                  </a:lnTo>
                  <a:lnTo>
                    <a:pt x="1159" y="1285"/>
                  </a:lnTo>
                  <a:lnTo>
                    <a:pt x="1148" y="1295"/>
                  </a:lnTo>
                  <a:lnTo>
                    <a:pt x="1133" y="1303"/>
                  </a:lnTo>
                  <a:lnTo>
                    <a:pt x="1115" y="1306"/>
                  </a:lnTo>
                  <a:lnTo>
                    <a:pt x="1103" y="1305"/>
                  </a:lnTo>
                  <a:lnTo>
                    <a:pt x="1091" y="1300"/>
                  </a:lnTo>
                  <a:lnTo>
                    <a:pt x="711" y="1108"/>
                  </a:lnTo>
                  <a:lnTo>
                    <a:pt x="329" y="1300"/>
                  </a:lnTo>
                  <a:lnTo>
                    <a:pt x="315" y="1305"/>
                  </a:lnTo>
                  <a:lnTo>
                    <a:pt x="301" y="1306"/>
                  </a:lnTo>
                  <a:lnTo>
                    <a:pt x="286" y="1303"/>
                  </a:lnTo>
                  <a:lnTo>
                    <a:pt x="273" y="1295"/>
                  </a:lnTo>
                  <a:lnTo>
                    <a:pt x="261" y="1285"/>
                  </a:lnTo>
                  <a:lnTo>
                    <a:pt x="254" y="1272"/>
                  </a:lnTo>
                  <a:lnTo>
                    <a:pt x="250" y="1257"/>
                  </a:lnTo>
                  <a:lnTo>
                    <a:pt x="251" y="1242"/>
                  </a:lnTo>
                  <a:lnTo>
                    <a:pt x="323" y="838"/>
                  </a:lnTo>
                  <a:lnTo>
                    <a:pt x="17" y="550"/>
                  </a:lnTo>
                  <a:lnTo>
                    <a:pt x="8" y="538"/>
                  </a:lnTo>
                  <a:lnTo>
                    <a:pt x="2" y="524"/>
                  </a:lnTo>
                  <a:lnTo>
                    <a:pt x="0" y="509"/>
                  </a:lnTo>
                  <a:lnTo>
                    <a:pt x="3" y="494"/>
                  </a:lnTo>
                  <a:lnTo>
                    <a:pt x="9" y="480"/>
                  </a:lnTo>
                  <a:lnTo>
                    <a:pt x="19" y="468"/>
                  </a:lnTo>
                  <a:lnTo>
                    <a:pt x="32" y="460"/>
                  </a:lnTo>
                  <a:lnTo>
                    <a:pt x="47" y="456"/>
                  </a:lnTo>
                  <a:lnTo>
                    <a:pt x="472" y="397"/>
                  </a:lnTo>
                  <a:lnTo>
                    <a:pt x="662" y="27"/>
                  </a:lnTo>
                  <a:lnTo>
                    <a:pt x="670" y="15"/>
                  </a:lnTo>
                  <a:lnTo>
                    <a:pt x="682" y="7"/>
                  </a:lnTo>
                  <a:lnTo>
                    <a:pt x="695" y="2"/>
                  </a:lnTo>
                  <a:lnTo>
                    <a:pt x="7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6"/>
            <p:cNvSpPr>
              <a:spLocks noEditPoints="1"/>
            </p:cNvSpPr>
            <p:nvPr/>
          </p:nvSpPr>
          <p:spPr bwMode="auto">
            <a:xfrm>
              <a:off x="9088438" y="5773738"/>
              <a:ext cx="442912" cy="576262"/>
            </a:xfrm>
            <a:custGeom>
              <a:avLst/>
              <a:gdLst>
                <a:gd name="T0" fmla="*/ 110 w 2513"/>
                <a:gd name="T1" fmla="*/ 109 h 3271"/>
                <a:gd name="T2" fmla="*/ 110 w 2513"/>
                <a:gd name="T3" fmla="*/ 3162 h 3271"/>
                <a:gd name="T4" fmla="*/ 437 w 2513"/>
                <a:gd name="T5" fmla="*/ 3162 h 3271"/>
                <a:gd name="T6" fmla="*/ 437 w 2513"/>
                <a:gd name="T7" fmla="*/ 109 h 3271"/>
                <a:gd name="T8" fmla="*/ 110 w 2513"/>
                <a:gd name="T9" fmla="*/ 109 h 3271"/>
                <a:gd name="T10" fmla="*/ 0 w 2513"/>
                <a:gd name="T11" fmla="*/ 0 h 3271"/>
                <a:gd name="T12" fmla="*/ 2513 w 2513"/>
                <a:gd name="T13" fmla="*/ 0 h 3271"/>
                <a:gd name="T14" fmla="*/ 2513 w 2513"/>
                <a:gd name="T15" fmla="*/ 1744 h 3271"/>
                <a:gd name="T16" fmla="*/ 2405 w 2513"/>
                <a:gd name="T17" fmla="*/ 1744 h 3271"/>
                <a:gd name="T18" fmla="*/ 2405 w 2513"/>
                <a:gd name="T19" fmla="*/ 109 h 3271"/>
                <a:gd name="T20" fmla="*/ 547 w 2513"/>
                <a:gd name="T21" fmla="*/ 109 h 3271"/>
                <a:gd name="T22" fmla="*/ 547 w 2513"/>
                <a:gd name="T23" fmla="*/ 3162 h 3271"/>
                <a:gd name="T24" fmla="*/ 1639 w 2513"/>
                <a:gd name="T25" fmla="*/ 3162 h 3271"/>
                <a:gd name="T26" fmla="*/ 1639 w 2513"/>
                <a:gd name="T27" fmla="*/ 3271 h 3271"/>
                <a:gd name="T28" fmla="*/ 0 w 2513"/>
                <a:gd name="T29" fmla="*/ 3271 h 3271"/>
                <a:gd name="T30" fmla="*/ 0 w 2513"/>
                <a:gd name="T31" fmla="*/ 0 h 3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3" h="3271">
                  <a:moveTo>
                    <a:pt x="110" y="109"/>
                  </a:moveTo>
                  <a:lnTo>
                    <a:pt x="110" y="3162"/>
                  </a:lnTo>
                  <a:lnTo>
                    <a:pt x="437" y="3162"/>
                  </a:lnTo>
                  <a:lnTo>
                    <a:pt x="437" y="109"/>
                  </a:lnTo>
                  <a:lnTo>
                    <a:pt x="110" y="109"/>
                  </a:lnTo>
                  <a:close/>
                  <a:moveTo>
                    <a:pt x="0" y="0"/>
                  </a:moveTo>
                  <a:lnTo>
                    <a:pt x="2513" y="0"/>
                  </a:lnTo>
                  <a:lnTo>
                    <a:pt x="2513" y="1744"/>
                  </a:lnTo>
                  <a:lnTo>
                    <a:pt x="2405" y="1744"/>
                  </a:lnTo>
                  <a:lnTo>
                    <a:pt x="2405" y="109"/>
                  </a:lnTo>
                  <a:lnTo>
                    <a:pt x="547" y="109"/>
                  </a:lnTo>
                  <a:lnTo>
                    <a:pt x="547" y="3162"/>
                  </a:lnTo>
                  <a:lnTo>
                    <a:pt x="1639" y="3162"/>
                  </a:lnTo>
                  <a:lnTo>
                    <a:pt x="1639" y="3271"/>
                  </a:lnTo>
                  <a:lnTo>
                    <a:pt x="0" y="32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7"/>
            <p:cNvSpPr>
              <a:spLocks noEditPoints="1"/>
            </p:cNvSpPr>
            <p:nvPr/>
          </p:nvSpPr>
          <p:spPr bwMode="auto">
            <a:xfrm>
              <a:off x="9232900" y="5868988"/>
              <a:ext cx="231775" cy="134937"/>
            </a:xfrm>
            <a:custGeom>
              <a:avLst/>
              <a:gdLst>
                <a:gd name="T0" fmla="*/ 110 w 1312"/>
                <a:gd name="T1" fmla="*/ 109 h 763"/>
                <a:gd name="T2" fmla="*/ 110 w 1312"/>
                <a:gd name="T3" fmla="*/ 655 h 763"/>
                <a:gd name="T4" fmla="*/ 1203 w 1312"/>
                <a:gd name="T5" fmla="*/ 655 h 763"/>
                <a:gd name="T6" fmla="*/ 1203 w 1312"/>
                <a:gd name="T7" fmla="*/ 109 h 763"/>
                <a:gd name="T8" fmla="*/ 110 w 1312"/>
                <a:gd name="T9" fmla="*/ 109 h 763"/>
                <a:gd name="T10" fmla="*/ 0 w 1312"/>
                <a:gd name="T11" fmla="*/ 0 h 763"/>
                <a:gd name="T12" fmla="*/ 1312 w 1312"/>
                <a:gd name="T13" fmla="*/ 0 h 763"/>
                <a:gd name="T14" fmla="*/ 1312 w 1312"/>
                <a:gd name="T15" fmla="*/ 763 h 763"/>
                <a:gd name="T16" fmla="*/ 0 w 1312"/>
                <a:gd name="T17" fmla="*/ 763 h 763"/>
                <a:gd name="T18" fmla="*/ 0 w 1312"/>
                <a:gd name="T19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2" h="763">
                  <a:moveTo>
                    <a:pt x="110" y="109"/>
                  </a:moveTo>
                  <a:lnTo>
                    <a:pt x="110" y="655"/>
                  </a:lnTo>
                  <a:lnTo>
                    <a:pt x="1203" y="655"/>
                  </a:lnTo>
                  <a:lnTo>
                    <a:pt x="1203" y="109"/>
                  </a:lnTo>
                  <a:lnTo>
                    <a:pt x="110" y="109"/>
                  </a:lnTo>
                  <a:close/>
                  <a:moveTo>
                    <a:pt x="0" y="0"/>
                  </a:moveTo>
                  <a:lnTo>
                    <a:pt x="1312" y="0"/>
                  </a:lnTo>
                  <a:lnTo>
                    <a:pt x="1312" y="763"/>
                  </a:lnTo>
                  <a:lnTo>
                    <a:pt x="0" y="7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8"/>
            <p:cNvSpPr>
              <a:spLocks noChangeArrowheads="1"/>
            </p:cNvSpPr>
            <p:nvPr/>
          </p:nvSpPr>
          <p:spPr bwMode="auto">
            <a:xfrm>
              <a:off x="9280525" y="5907088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29"/>
            <p:cNvSpPr>
              <a:spLocks noChangeArrowheads="1"/>
            </p:cNvSpPr>
            <p:nvPr/>
          </p:nvSpPr>
          <p:spPr bwMode="auto">
            <a:xfrm>
              <a:off x="9280525" y="5946775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8149122" y="5765800"/>
            <a:ext cx="561975" cy="579438"/>
            <a:chOff x="8159750" y="5765800"/>
            <a:chExt cx="561975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1" name="Freeform 34"/>
            <p:cNvSpPr>
              <a:spLocks noEditPoints="1"/>
            </p:cNvSpPr>
            <p:nvPr/>
          </p:nvSpPr>
          <p:spPr bwMode="auto">
            <a:xfrm>
              <a:off x="8448675" y="6105525"/>
              <a:ext cx="273050" cy="239713"/>
            </a:xfrm>
            <a:custGeom>
              <a:avLst/>
              <a:gdLst>
                <a:gd name="T0" fmla="*/ 858 w 1720"/>
                <a:gd name="T1" fmla="*/ 122 h 1508"/>
                <a:gd name="T2" fmla="*/ 853 w 1720"/>
                <a:gd name="T3" fmla="*/ 124 h 1508"/>
                <a:gd name="T4" fmla="*/ 847 w 1720"/>
                <a:gd name="T5" fmla="*/ 130 h 1508"/>
                <a:gd name="T6" fmla="*/ 121 w 1720"/>
                <a:gd name="T7" fmla="*/ 1369 h 1508"/>
                <a:gd name="T8" fmla="*/ 123 w 1720"/>
                <a:gd name="T9" fmla="*/ 1376 h 1508"/>
                <a:gd name="T10" fmla="*/ 125 w 1720"/>
                <a:gd name="T11" fmla="*/ 1381 h 1508"/>
                <a:gd name="T12" fmla="*/ 129 w 1720"/>
                <a:gd name="T13" fmla="*/ 1384 h 1508"/>
                <a:gd name="T14" fmla="*/ 136 w 1720"/>
                <a:gd name="T15" fmla="*/ 1386 h 1508"/>
                <a:gd name="T16" fmla="*/ 1588 w 1720"/>
                <a:gd name="T17" fmla="*/ 1385 h 1508"/>
                <a:gd name="T18" fmla="*/ 1594 w 1720"/>
                <a:gd name="T19" fmla="*/ 1383 h 1508"/>
                <a:gd name="T20" fmla="*/ 1597 w 1720"/>
                <a:gd name="T21" fmla="*/ 1379 h 1508"/>
                <a:gd name="T22" fmla="*/ 1598 w 1720"/>
                <a:gd name="T23" fmla="*/ 1373 h 1508"/>
                <a:gd name="T24" fmla="*/ 1597 w 1720"/>
                <a:gd name="T25" fmla="*/ 1364 h 1508"/>
                <a:gd name="T26" fmla="*/ 869 w 1720"/>
                <a:gd name="T27" fmla="*/ 125 h 1508"/>
                <a:gd name="T28" fmla="*/ 864 w 1720"/>
                <a:gd name="T29" fmla="*/ 122 h 1508"/>
                <a:gd name="T30" fmla="*/ 860 w 1720"/>
                <a:gd name="T31" fmla="*/ 0 h 1508"/>
                <a:gd name="T32" fmla="*/ 916 w 1720"/>
                <a:gd name="T33" fmla="*/ 13 h 1508"/>
                <a:gd name="T34" fmla="*/ 961 w 1720"/>
                <a:gd name="T35" fmla="*/ 45 h 1508"/>
                <a:gd name="T36" fmla="*/ 1703 w 1720"/>
                <a:gd name="T37" fmla="*/ 1303 h 1508"/>
                <a:gd name="T38" fmla="*/ 1720 w 1720"/>
                <a:gd name="T39" fmla="*/ 1358 h 1508"/>
                <a:gd name="T40" fmla="*/ 1715 w 1720"/>
                <a:gd name="T41" fmla="*/ 1413 h 1508"/>
                <a:gd name="T42" fmla="*/ 1686 w 1720"/>
                <a:gd name="T43" fmla="*/ 1464 h 1508"/>
                <a:gd name="T44" fmla="*/ 1640 w 1720"/>
                <a:gd name="T45" fmla="*/ 1496 h 1508"/>
                <a:gd name="T46" fmla="*/ 1584 w 1720"/>
                <a:gd name="T47" fmla="*/ 1508 h 1508"/>
                <a:gd name="T48" fmla="*/ 107 w 1720"/>
                <a:gd name="T49" fmla="*/ 1505 h 1508"/>
                <a:gd name="T50" fmla="*/ 56 w 1720"/>
                <a:gd name="T51" fmla="*/ 1483 h 1508"/>
                <a:gd name="T52" fmla="*/ 17 w 1720"/>
                <a:gd name="T53" fmla="*/ 1439 h 1508"/>
                <a:gd name="T54" fmla="*/ 0 w 1720"/>
                <a:gd name="T55" fmla="*/ 1385 h 1508"/>
                <a:gd name="T56" fmla="*/ 6 w 1720"/>
                <a:gd name="T57" fmla="*/ 1330 h 1508"/>
                <a:gd name="T58" fmla="*/ 741 w 1720"/>
                <a:gd name="T59" fmla="*/ 68 h 1508"/>
                <a:gd name="T60" fmla="*/ 780 w 1720"/>
                <a:gd name="T61" fmla="*/ 26 h 1508"/>
                <a:gd name="T62" fmla="*/ 831 w 1720"/>
                <a:gd name="T63" fmla="*/ 4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20" h="1508">
                  <a:moveTo>
                    <a:pt x="860" y="122"/>
                  </a:moveTo>
                  <a:lnTo>
                    <a:pt x="858" y="122"/>
                  </a:lnTo>
                  <a:lnTo>
                    <a:pt x="855" y="123"/>
                  </a:lnTo>
                  <a:lnTo>
                    <a:pt x="853" y="124"/>
                  </a:lnTo>
                  <a:lnTo>
                    <a:pt x="849" y="127"/>
                  </a:lnTo>
                  <a:lnTo>
                    <a:pt x="847" y="130"/>
                  </a:lnTo>
                  <a:lnTo>
                    <a:pt x="124" y="1364"/>
                  </a:lnTo>
                  <a:lnTo>
                    <a:pt x="121" y="1369"/>
                  </a:lnTo>
                  <a:lnTo>
                    <a:pt x="121" y="1373"/>
                  </a:lnTo>
                  <a:lnTo>
                    <a:pt x="123" y="1376"/>
                  </a:lnTo>
                  <a:lnTo>
                    <a:pt x="124" y="1379"/>
                  </a:lnTo>
                  <a:lnTo>
                    <a:pt x="125" y="1381"/>
                  </a:lnTo>
                  <a:lnTo>
                    <a:pt x="127" y="1383"/>
                  </a:lnTo>
                  <a:lnTo>
                    <a:pt x="129" y="1384"/>
                  </a:lnTo>
                  <a:lnTo>
                    <a:pt x="133" y="1385"/>
                  </a:lnTo>
                  <a:lnTo>
                    <a:pt x="136" y="1386"/>
                  </a:lnTo>
                  <a:lnTo>
                    <a:pt x="1584" y="1386"/>
                  </a:lnTo>
                  <a:lnTo>
                    <a:pt x="1588" y="1385"/>
                  </a:lnTo>
                  <a:lnTo>
                    <a:pt x="1590" y="1384"/>
                  </a:lnTo>
                  <a:lnTo>
                    <a:pt x="1594" y="1383"/>
                  </a:lnTo>
                  <a:lnTo>
                    <a:pt x="1595" y="1381"/>
                  </a:lnTo>
                  <a:lnTo>
                    <a:pt x="1597" y="1379"/>
                  </a:lnTo>
                  <a:lnTo>
                    <a:pt x="1598" y="1376"/>
                  </a:lnTo>
                  <a:lnTo>
                    <a:pt x="1598" y="1373"/>
                  </a:lnTo>
                  <a:lnTo>
                    <a:pt x="1598" y="1369"/>
                  </a:lnTo>
                  <a:lnTo>
                    <a:pt x="1597" y="1364"/>
                  </a:lnTo>
                  <a:lnTo>
                    <a:pt x="873" y="130"/>
                  </a:lnTo>
                  <a:lnTo>
                    <a:pt x="869" y="125"/>
                  </a:lnTo>
                  <a:lnTo>
                    <a:pt x="867" y="123"/>
                  </a:lnTo>
                  <a:lnTo>
                    <a:pt x="864" y="122"/>
                  </a:lnTo>
                  <a:lnTo>
                    <a:pt x="860" y="122"/>
                  </a:lnTo>
                  <a:close/>
                  <a:moveTo>
                    <a:pt x="860" y="0"/>
                  </a:moveTo>
                  <a:lnTo>
                    <a:pt x="889" y="4"/>
                  </a:lnTo>
                  <a:lnTo>
                    <a:pt x="916" y="13"/>
                  </a:lnTo>
                  <a:lnTo>
                    <a:pt x="940" y="26"/>
                  </a:lnTo>
                  <a:lnTo>
                    <a:pt x="961" y="45"/>
                  </a:lnTo>
                  <a:lnTo>
                    <a:pt x="978" y="68"/>
                  </a:lnTo>
                  <a:lnTo>
                    <a:pt x="1703" y="1303"/>
                  </a:lnTo>
                  <a:lnTo>
                    <a:pt x="1714" y="1330"/>
                  </a:lnTo>
                  <a:lnTo>
                    <a:pt x="1720" y="1358"/>
                  </a:lnTo>
                  <a:lnTo>
                    <a:pt x="1720" y="1385"/>
                  </a:lnTo>
                  <a:lnTo>
                    <a:pt x="1715" y="1413"/>
                  </a:lnTo>
                  <a:lnTo>
                    <a:pt x="1703" y="1439"/>
                  </a:lnTo>
                  <a:lnTo>
                    <a:pt x="1686" y="1464"/>
                  </a:lnTo>
                  <a:lnTo>
                    <a:pt x="1665" y="1483"/>
                  </a:lnTo>
                  <a:lnTo>
                    <a:pt x="1640" y="1496"/>
                  </a:lnTo>
                  <a:lnTo>
                    <a:pt x="1613" y="1505"/>
                  </a:lnTo>
                  <a:lnTo>
                    <a:pt x="1584" y="1508"/>
                  </a:lnTo>
                  <a:lnTo>
                    <a:pt x="136" y="1508"/>
                  </a:lnTo>
                  <a:lnTo>
                    <a:pt x="107" y="1505"/>
                  </a:lnTo>
                  <a:lnTo>
                    <a:pt x="80" y="1496"/>
                  </a:lnTo>
                  <a:lnTo>
                    <a:pt x="56" y="1483"/>
                  </a:lnTo>
                  <a:lnTo>
                    <a:pt x="35" y="1464"/>
                  </a:lnTo>
                  <a:lnTo>
                    <a:pt x="17" y="1439"/>
                  </a:lnTo>
                  <a:lnTo>
                    <a:pt x="6" y="1413"/>
                  </a:lnTo>
                  <a:lnTo>
                    <a:pt x="0" y="1385"/>
                  </a:lnTo>
                  <a:lnTo>
                    <a:pt x="0" y="1358"/>
                  </a:lnTo>
                  <a:lnTo>
                    <a:pt x="6" y="1330"/>
                  </a:lnTo>
                  <a:lnTo>
                    <a:pt x="18" y="1303"/>
                  </a:lnTo>
                  <a:lnTo>
                    <a:pt x="741" y="68"/>
                  </a:lnTo>
                  <a:lnTo>
                    <a:pt x="759" y="45"/>
                  </a:lnTo>
                  <a:lnTo>
                    <a:pt x="780" y="26"/>
                  </a:lnTo>
                  <a:lnTo>
                    <a:pt x="805" y="13"/>
                  </a:lnTo>
                  <a:lnTo>
                    <a:pt x="831" y="4"/>
                  </a:lnTo>
                  <a:lnTo>
                    <a:pt x="8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5"/>
            <p:cNvSpPr>
              <a:spLocks/>
            </p:cNvSpPr>
            <p:nvPr/>
          </p:nvSpPr>
          <p:spPr bwMode="auto">
            <a:xfrm>
              <a:off x="8577263" y="6172200"/>
              <a:ext cx="19050" cy="95250"/>
            </a:xfrm>
            <a:custGeom>
              <a:avLst/>
              <a:gdLst>
                <a:gd name="T0" fmla="*/ 61 w 122"/>
                <a:gd name="T1" fmla="*/ 0 h 608"/>
                <a:gd name="T2" fmla="*/ 81 w 122"/>
                <a:gd name="T3" fmla="*/ 3 h 608"/>
                <a:gd name="T4" fmla="*/ 97 w 122"/>
                <a:gd name="T5" fmla="*/ 12 h 608"/>
                <a:gd name="T6" fmla="*/ 111 w 122"/>
                <a:gd name="T7" fmla="*/ 25 h 608"/>
                <a:gd name="T8" fmla="*/ 120 w 122"/>
                <a:gd name="T9" fmla="*/ 42 h 608"/>
                <a:gd name="T10" fmla="*/ 122 w 122"/>
                <a:gd name="T11" fmla="*/ 61 h 608"/>
                <a:gd name="T12" fmla="*/ 122 w 122"/>
                <a:gd name="T13" fmla="*/ 548 h 608"/>
                <a:gd name="T14" fmla="*/ 120 w 122"/>
                <a:gd name="T15" fmla="*/ 566 h 608"/>
                <a:gd name="T16" fmla="*/ 111 w 122"/>
                <a:gd name="T17" fmla="*/ 584 h 608"/>
                <a:gd name="T18" fmla="*/ 97 w 122"/>
                <a:gd name="T19" fmla="*/ 596 h 608"/>
                <a:gd name="T20" fmla="*/ 81 w 122"/>
                <a:gd name="T21" fmla="*/ 605 h 608"/>
                <a:gd name="T22" fmla="*/ 61 w 122"/>
                <a:gd name="T23" fmla="*/ 608 h 608"/>
                <a:gd name="T24" fmla="*/ 42 w 122"/>
                <a:gd name="T25" fmla="*/ 605 h 608"/>
                <a:gd name="T26" fmla="*/ 25 w 122"/>
                <a:gd name="T27" fmla="*/ 596 h 608"/>
                <a:gd name="T28" fmla="*/ 12 w 122"/>
                <a:gd name="T29" fmla="*/ 584 h 608"/>
                <a:gd name="T30" fmla="*/ 3 w 122"/>
                <a:gd name="T31" fmla="*/ 566 h 608"/>
                <a:gd name="T32" fmla="*/ 0 w 122"/>
                <a:gd name="T33" fmla="*/ 548 h 608"/>
                <a:gd name="T34" fmla="*/ 0 w 122"/>
                <a:gd name="T35" fmla="*/ 61 h 608"/>
                <a:gd name="T36" fmla="*/ 3 w 122"/>
                <a:gd name="T37" fmla="*/ 42 h 608"/>
                <a:gd name="T38" fmla="*/ 12 w 122"/>
                <a:gd name="T39" fmla="*/ 25 h 608"/>
                <a:gd name="T40" fmla="*/ 25 w 122"/>
                <a:gd name="T41" fmla="*/ 12 h 608"/>
                <a:gd name="T42" fmla="*/ 42 w 122"/>
                <a:gd name="T43" fmla="*/ 3 h 608"/>
                <a:gd name="T44" fmla="*/ 61 w 122"/>
                <a:gd name="T45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608">
                  <a:moveTo>
                    <a:pt x="61" y="0"/>
                  </a:moveTo>
                  <a:lnTo>
                    <a:pt x="81" y="3"/>
                  </a:lnTo>
                  <a:lnTo>
                    <a:pt x="97" y="12"/>
                  </a:lnTo>
                  <a:lnTo>
                    <a:pt x="111" y="25"/>
                  </a:lnTo>
                  <a:lnTo>
                    <a:pt x="120" y="42"/>
                  </a:lnTo>
                  <a:lnTo>
                    <a:pt x="122" y="61"/>
                  </a:lnTo>
                  <a:lnTo>
                    <a:pt x="122" y="548"/>
                  </a:lnTo>
                  <a:lnTo>
                    <a:pt x="120" y="566"/>
                  </a:lnTo>
                  <a:lnTo>
                    <a:pt x="111" y="584"/>
                  </a:lnTo>
                  <a:lnTo>
                    <a:pt x="97" y="596"/>
                  </a:lnTo>
                  <a:lnTo>
                    <a:pt x="81" y="605"/>
                  </a:lnTo>
                  <a:lnTo>
                    <a:pt x="61" y="608"/>
                  </a:lnTo>
                  <a:lnTo>
                    <a:pt x="42" y="605"/>
                  </a:lnTo>
                  <a:lnTo>
                    <a:pt x="25" y="596"/>
                  </a:lnTo>
                  <a:lnTo>
                    <a:pt x="12" y="584"/>
                  </a:lnTo>
                  <a:lnTo>
                    <a:pt x="3" y="566"/>
                  </a:lnTo>
                  <a:lnTo>
                    <a:pt x="0" y="548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36"/>
            <p:cNvSpPr>
              <a:spLocks/>
            </p:cNvSpPr>
            <p:nvPr/>
          </p:nvSpPr>
          <p:spPr bwMode="auto">
            <a:xfrm>
              <a:off x="8577263" y="6288088"/>
              <a:ext cx="19050" cy="19050"/>
            </a:xfrm>
            <a:custGeom>
              <a:avLst/>
              <a:gdLst>
                <a:gd name="T0" fmla="*/ 62 w 122"/>
                <a:gd name="T1" fmla="*/ 0 h 121"/>
                <a:gd name="T2" fmla="*/ 77 w 122"/>
                <a:gd name="T3" fmla="*/ 2 h 121"/>
                <a:gd name="T4" fmla="*/ 92 w 122"/>
                <a:gd name="T5" fmla="*/ 8 h 121"/>
                <a:gd name="T6" fmla="*/ 105 w 122"/>
                <a:gd name="T7" fmla="*/ 18 h 121"/>
                <a:gd name="T8" fmla="*/ 114 w 122"/>
                <a:gd name="T9" fmla="*/ 30 h 121"/>
                <a:gd name="T10" fmla="*/ 120 w 122"/>
                <a:gd name="T11" fmla="*/ 44 h 121"/>
                <a:gd name="T12" fmla="*/ 122 w 122"/>
                <a:gd name="T13" fmla="*/ 60 h 121"/>
                <a:gd name="T14" fmla="*/ 120 w 122"/>
                <a:gd name="T15" fmla="*/ 75 h 121"/>
                <a:gd name="T16" fmla="*/ 114 w 122"/>
                <a:gd name="T17" fmla="*/ 90 h 121"/>
                <a:gd name="T18" fmla="*/ 105 w 122"/>
                <a:gd name="T19" fmla="*/ 103 h 121"/>
                <a:gd name="T20" fmla="*/ 92 w 122"/>
                <a:gd name="T21" fmla="*/ 113 h 121"/>
                <a:gd name="T22" fmla="*/ 76 w 122"/>
                <a:gd name="T23" fmla="*/ 118 h 121"/>
                <a:gd name="T24" fmla="*/ 61 w 122"/>
                <a:gd name="T25" fmla="*/ 121 h 121"/>
                <a:gd name="T26" fmla="*/ 45 w 122"/>
                <a:gd name="T27" fmla="*/ 118 h 121"/>
                <a:gd name="T28" fmla="*/ 31 w 122"/>
                <a:gd name="T29" fmla="*/ 113 h 121"/>
                <a:gd name="T30" fmla="*/ 17 w 122"/>
                <a:gd name="T31" fmla="*/ 103 h 121"/>
                <a:gd name="T32" fmla="*/ 9 w 122"/>
                <a:gd name="T33" fmla="*/ 90 h 121"/>
                <a:gd name="T34" fmla="*/ 2 w 122"/>
                <a:gd name="T35" fmla="*/ 75 h 121"/>
                <a:gd name="T36" fmla="*/ 0 w 122"/>
                <a:gd name="T37" fmla="*/ 60 h 121"/>
                <a:gd name="T38" fmla="*/ 2 w 122"/>
                <a:gd name="T39" fmla="*/ 43 h 121"/>
                <a:gd name="T40" fmla="*/ 9 w 122"/>
                <a:gd name="T41" fmla="*/ 29 h 121"/>
                <a:gd name="T42" fmla="*/ 17 w 122"/>
                <a:gd name="T43" fmla="*/ 17 h 121"/>
                <a:gd name="T44" fmla="*/ 31 w 122"/>
                <a:gd name="T45" fmla="*/ 8 h 121"/>
                <a:gd name="T46" fmla="*/ 45 w 122"/>
                <a:gd name="T47" fmla="*/ 1 h 121"/>
                <a:gd name="T48" fmla="*/ 62 w 12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1">
                  <a:moveTo>
                    <a:pt x="62" y="0"/>
                  </a:moveTo>
                  <a:lnTo>
                    <a:pt x="77" y="2"/>
                  </a:lnTo>
                  <a:lnTo>
                    <a:pt x="92" y="8"/>
                  </a:lnTo>
                  <a:lnTo>
                    <a:pt x="105" y="18"/>
                  </a:lnTo>
                  <a:lnTo>
                    <a:pt x="114" y="30"/>
                  </a:lnTo>
                  <a:lnTo>
                    <a:pt x="120" y="44"/>
                  </a:lnTo>
                  <a:lnTo>
                    <a:pt x="122" y="60"/>
                  </a:lnTo>
                  <a:lnTo>
                    <a:pt x="120" y="75"/>
                  </a:lnTo>
                  <a:lnTo>
                    <a:pt x="114" y="90"/>
                  </a:lnTo>
                  <a:lnTo>
                    <a:pt x="105" y="103"/>
                  </a:lnTo>
                  <a:lnTo>
                    <a:pt x="92" y="113"/>
                  </a:lnTo>
                  <a:lnTo>
                    <a:pt x="76" y="118"/>
                  </a:lnTo>
                  <a:lnTo>
                    <a:pt x="61" y="121"/>
                  </a:lnTo>
                  <a:lnTo>
                    <a:pt x="45" y="118"/>
                  </a:lnTo>
                  <a:lnTo>
                    <a:pt x="31" y="113"/>
                  </a:lnTo>
                  <a:lnTo>
                    <a:pt x="17" y="103"/>
                  </a:lnTo>
                  <a:lnTo>
                    <a:pt x="9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3"/>
                  </a:lnTo>
                  <a:lnTo>
                    <a:pt x="9" y="29"/>
                  </a:lnTo>
                  <a:lnTo>
                    <a:pt x="17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37"/>
            <p:cNvSpPr>
              <a:spLocks noEditPoints="1"/>
            </p:cNvSpPr>
            <p:nvPr/>
          </p:nvSpPr>
          <p:spPr bwMode="auto">
            <a:xfrm>
              <a:off x="8159750" y="5765800"/>
              <a:ext cx="446088" cy="579438"/>
            </a:xfrm>
            <a:custGeom>
              <a:avLst/>
              <a:gdLst>
                <a:gd name="T0" fmla="*/ 123 w 2811"/>
                <a:gd name="T1" fmla="*/ 122 h 3650"/>
                <a:gd name="T2" fmla="*/ 123 w 2811"/>
                <a:gd name="T3" fmla="*/ 3528 h 3650"/>
                <a:gd name="T4" fmla="*/ 489 w 2811"/>
                <a:gd name="T5" fmla="*/ 3528 h 3650"/>
                <a:gd name="T6" fmla="*/ 489 w 2811"/>
                <a:gd name="T7" fmla="*/ 122 h 3650"/>
                <a:gd name="T8" fmla="*/ 123 w 2811"/>
                <a:gd name="T9" fmla="*/ 122 h 3650"/>
                <a:gd name="T10" fmla="*/ 0 w 2811"/>
                <a:gd name="T11" fmla="*/ 0 h 3650"/>
                <a:gd name="T12" fmla="*/ 2811 w 2811"/>
                <a:gd name="T13" fmla="*/ 0 h 3650"/>
                <a:gd name="T14" fmla="*/ 2811 w 2811"/>
                <a:gd name="T15" fmla="*/ 1886 h 3650"/>
                <a:gd name="T16" fmla="*/ 2689 w 2811"/>
                <a:gd name="T17" fmla="*/ 1886 h 3650"/>
                <a:gd name="T18" fmla="*/ 2689 w 2811"/>
                <a:gd name="T19" fmla="*/ 122 h 3650"/>
                <a:gd name="T20" fmla="*/ 611 w 2811"/>
                <a:gd name="T21" fmla="*/ 122 h 3650"/>
                <a:gd name="T22" fmla="*/ 611 w 2811"/>
                <a:gd name="T23" fmla="*/ 3528 h 3650"/>
                <a:gd name="T24" fmla="*/ 1467 w 2811"/>
                <a:gd name="T25" fmla="*/ 3528 h 3650"/>
                <a:gd name="T26" fmla="*/ 1467 w 2811"/>
                <a:gd name="T27" fmla="*/ 3650 h 3650"/>
                <a:gd name="T28" fmla="*/ 0 w 2811"/>
                <a:gd name="T29" fmla="*/ 3650 h 3650"/>
                <a:gd name="T30" fmla="*/ 0 w 2811"/>
                <a:gd name="T31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11" h="3650">
                  <a:moveTo>
                    <a:pt x="123" y="122"/>
                  </a:moveTo>
                  <a:lnTo>
                    <a:pt x="123" y="3528"/>
                  </a:lnTo>
                  <a:lnTo>
                    <a:pt x="489" y="3528"/>
                  </a:lnTo>
                  <a:lnTo>
                    <a:pt x="489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2811" y="0"/>
                  </a:lnTo>
                  <a:lnTo>
                    <a:pt x="2811" y="1886"/>
                  </a:lnTo>
                  <a:lnTo>
                    <a:pt x="2689" y="1886"/>
                  </a:lnTo>
                  <a:lnTo>
                    <a:pt x="2689" y="122"/>
                  </a:lnTo>
                  <a:lnTo>
                    <a:pt x="611" y="122"/>
                  </a:lnTo>
                  <a:lnTo>
                    <a:pt x="611" y="3528"/>
                  </a:lnTo>
                  <a:lnTo>
                    <a:pt x="1467" y="3528"/>
                  </a:lnTo>
                  <a:lnTo>
                    <a:pt x="1467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38"/>
            <p:cNvSpPr>
              <a:spLocks noEditPoints="1"/>
            </p:cNvSpPr>
            <p:nvPr/>
          </p:nvSpPr>
          <p:spPr bwMode="auto">
            <a:xfrm>
              <a:off x="8305800" y="5862638"/>
              <a:ext cx="231775" cy="134938"/>
            </a:xfrm>
            <a:custGeom>
              <a:avLst/>
              <a:gdLst>
                <a:gd name="T0" fmla="*/ 123 w 1466"/>
                <a:gd name="T1" fmla="*/ 122 h 852"/>
                <a:gd name="T2" fmla="*/ 123 w 1466"/>
                <a:gd name="T3" fmla="*/ 730 h 852"/>
                <a:gd name="T4" fmla="*/ 1345 w 1466"/>
                <a:gd name="T5" fmla="*/ 730 h 852"/>
                <a:gd name="T6" fmla="*/ 1345 w 1466"/>
                <a:gd name="T7" fmla="*/ 122 h 852"/>
                <a:gd name="T8" fmla="*/ 123 w 1466"/>
                <a:gd name="T9" fmla="*/ 122 h 852"/>
                <a:gd name="T10" fmla="*/ 0 w 1466"/>
                <a:gd name="T11" fmla="*/ 0 h 852"/>
                <a:gd name="T12" fmla="*/ 1466 w 1466"/>
                <a:gd name="T13" fmla="*/ 0 h 852"/>
                <a:gd name="T14" fmla="*/ 1466 w 1466"/>
                <a:gd name="T15" fmla="*/ 852 h 852"/>
                <a:gd name="T16" fmla="*/ 0 w 1466"/>
                <a:gd name="T17" fmla="*/ 852 h 852"/>
                <a:gd name="T18" fmla="*/ 0 w 1466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6" h="852">
                  <a:moveTo>
                    <a:pt x="123" y="122"/>
                  </a:moveTo>
                  <a:lnTo>
                    <a:pt x="123" y="730"/>
                  </a:lnTo>
                  <a:lnTo>
                    <a:pt x="1345" y="730"/>
                  </a:lnTo>
                  <a:lnTo>
                    <a:pt x="1345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1466" y="0"/>
                  </a:lnTo>
                  <a:lnTo>
                    <a:pt x="1466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39"/>
            <p:cNvSpPr>
              <a:spLocks noChangeArrowheads="1"/>
            </p:cNvSpPr>
            <p:nvPr/>
          </p:nvSpPr>
          <p:spPr bwMode="auto">
            <a:xfrm>
              <a:off x="8353425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40"/>
            <p:cNvSpPr>
              <a:spLocks noChangeArrowheads="1"/>
            </p:cNvSpPr>
            <p:nvPr/>
          </p:nvSpPr>
          <p:spPr bwMode="auto">
            <a:xfrm>
              <a:off x="8353425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7212834" y="5765800"/>
            <a:ext cx="563563" cy="579438"/>
            <a:chOff x="7212013" y="5765800"/>
            <a:chExt cx="563563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3" name="Freeform 45"/>
            <p:cNvSpPr>
              <a:spLocks/>
            </p:cNvSpPr>
            <p:nvPr/>
          </p:nvSpPr>
          <p:spPr bwMode="auto">
            <a:xfrm>
              <a:off x="7591426" y="6162675"/>
              <a:ext cx="127000" cy="104775"/>
            </a:xfrm>
            <a:custGeom>
              <a:avLst/>
              <a:gdLst>
                <a:gd name="T0" fmla="*/ 666 w 716"/>
                <a:gd name="T1" fmla="*/ 0 h 664"/>
                <a:gd name="T2" fmla="*/ 680 w 716"/>
                <a:gd name="T3" fmla="*/ 3 h 664"/>
                <a:gd name="T4" fmla="*/ 693 w 716"/>
                <a:gd name="T5" fmla="*/ 11 h 664"/>
                <a:gd name="T6" fmla="*/ 704 w 716"/>
                <a:gd name="T7" fmla="*/ 22 h 664"/>
                <a:gd name="T8" fmla="*/ 711 w 716"/>
                <a:gd name="T9" fmla="*/ 35 h 664"/>
                <a:gd name="T10" fmla="*/ 716 w 716"/>
                <a:gd name="T11" fmla="*/ 49 h 664"/>
                <a:gd name="T12" fmla="*/ 716 w 716"/>
                <a:gd name="T13" fmla="*/ 65 h 664"/>
                <a:gd name="T14" fmla="*/ 713 w 716"/>
                <a:gd name="T15" fmla="*/ 80 h 664"/>
                <a:gd name="T16" fmla="*/ 707 w 716"/>
                <a:gd name="T17" fmla="*/ 95 h 664"/>
                <a:gd name="T18" fmla="*/ 364 w 716"/>
                <a:gd name="T19" fmla="*/ 638 h 664"/>
                <a:gd name="T20" fmla="*/ 353 w 716"/>
                <a:gd name="T21" fmla="*/ 651 h 664"/>
                <a:gd name="T22" fmla="*/ 341 w 716"/>
                <a:gd name="T23" fmla="*/ 659 h 664"/>
                <a:gd name="T24" fmla="*/ 326 w 716"/>
                <a:gd name="T25" fmla="*/ 664 h 664"/>
                <a:gd name="T26" fmla="*/ 322 w 716"/>
                <a:gd name="T27" fmla="*/ 664 h 664"/>
                <a:gd name="T28" fmla="*/ 319 w 716"/>
                <a:gd name="T29" fmla="*/ 664 h 664"/>
                <a:gd name="T30" fmla="*/ 306 w 716"/>
                <a:gd name="T31" fmla="*/ 663 h 664"/>
                <a:gd name="T32" fmla="*/ 294 w 716"/>
                <a:gd name="T33" fmla="*/ 658 h 664"/>
                <a:gd name="T34" fmla="*/ 284 w 716"/>
                <a:gd name="T35" fmla="*/ 650 h 664"/>
                <a:gd name="T36" fmla="*/ 19 w 716"/>
                <a:gd name="T37" fmla="*/ 411 h 664"/>
                <a:gd name="T38" fmla="*/ 9 w 716"/>
                <a:gd name="T39" fmla="*/ 400 h 664"/>
                <a:gd name="T40" fmla="*/ 3 w 716"/>
                <a:gd name="T41" fmla="*/ 386 h 664"/>
                <a:gd name="T42" fmla="*/ 0 w 716"/>
                <a:gd name="T43" fmla="*/ 370 h 664"/>
                <a:gd name="T44" fmla="*/ 0 w 716"/>
                <a:gd name="T45" fmla="*/ 355 h 664"/>
                <a:gd name="T46" fmla="*/ 4 w 716"/>
                <a:gd name="T47" fmla="*/ 340 h 664"/>
                <a:gd name="T48" fmla="*/ 12 w 716"/>
                <a:gd name="T49" fmla="*/ 326 h 664"/>
                <a:gd name="T50" fmla="*/ 23 w 716"/>
                <a:gd name="T51" fmla="*/ 315 h 664"/>
                <a:gd name="T52" fmla="*/ 35 w 716"/>
                <a:gd name="T53" fmla="*/ 307 h 664"/>
                <a:gd name="T54" fmla="*/ 49 w 716"/>
                <a:gd name="T55" fmla="*/ 304 h 664"/>
                <a:gd name="T56" fmla="*/ 63 w 716"/>
                <a:gd name="T57" fmla="*/ 305 h 664"/>
                <a:gd name="T58" fmla="*/ 77 w 716"/>
                <a:gd name="T59" fmla="*/ 309 h 664"/>
                <a:gd name="T60" fmla="*/ 89 w 716"/>
                <a:gd name="T61" fmla="*/ 317 h 664"/>
                <a:gd name="T62" fmla="*/ 308 w 716"/>
                <a:gd name="T63" fmla="*/ 515 h 664"/>
                <a:gd name="T64" fmla="*/ 616 w 716"/>
                <a:gd name="T65" fmla="*/ 25 h 664"/>
                <a:gd name="T66" fmla="*/ 626 w 716"/>
                <a:gd name="T67" fmla="*/ 14 h 664"/>
                <a:gd name="T68" fmla="*/ 638 w 716"/>
                <a:gd name="T69" fmla="*/ 5 h 664"/>
                <a:gd name="T70" fmla="*/ 652 w 716"/>
                <a:gd name="T71" fmla="*/ 1 h 664"/>
                <a:gd name="T72" fmla="*/ 666 w 716"/>
                <a:gd name="T7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6" h="664">
                  <a:moveTo>
                    <a:pt x="666" y="0"/>
                  </a:moveTo>
                  <a:lnTo>
                    <a:pt x="680" y="3"/>
                  </a:lnTo>
                  <a:lnTo>
                    <a:pt x="693" y="11"/>
                  </a:lnTo>
                  <a:lnTo>
                    <a:pt x="704" y="22"/>
                  </a:lnTo>
                  <a:lnTo>
                    <a:pt x="711" y="35"/>
                  </a:lnTo>
                  <a:lnTo>
                    <a:pt x="716" y="49"/>
                  </a:lnTo>
                  <a:lnTo>
                    <a:pt x="716" y="65"/>
                  </a:lnTo>
                  <a:lnTo>
                    <a:pt x="713" y="80"/>
                  </a:lnTo>
                  <a:lnTo>
                    <a:pt x="707" y="95"/>
                  </a:lnTo>
                  <a:lnTo>
                    <a:pt x="364" y="638"/>
                  </a:lnTo>
                  <a:lnTo>
                    <a:pt x="353" y="651"/>
                  </a:lnTo>
                  <a:lnTo>
                    <a:pt x="341" y="659"/>
                  </a:lnTo>
                  <a:lnTo>
                    <a:pt x="326" y="664"/>
                  </a:lnTo>
                  <a:lnTo>
                    <a:pt x="322" y="664"/>
                  </a:lnTo>
                  <a:lnTo>
                    <a:pt x="319" y="664"/>
                  </a:lnTo>
                  <a:lnTo>
                    <a:pt x="306" y="663"/>
                  </a:lnTo>
                  <a:lnTo>
                    <a:pt x="294" y="658"/>
                  </a:lnTo>
                  <a:lnTo>
                    <a:pt x="284" y="650"/>
                  </a:lnTo>
                  <a:lnTo>
                    <a:pt x="19" y="411"/>
                  </a:lnTo>
                  <a:lnTo>
                    <a:pt x="9" y="400"/>
                  </a:lnTo>
                  <a:lnTo>
                    <a:pt x="3" y="386"/>
                  </a:lnTo>
                  <a:lnTo>
                    <a:pt x="0" y="370"/>
                  </a:lnTo>
                  <a:lnTo>
                    <a:pt x="0" y="355"/>
                  </a:lnTo>
                  <a:lnTo>
                    <a:pt x="4" y="340"/>
                  </a:lnTo>
                  <a:lnTo>
                    <a:pt x="12" y="326"/>
                  </a:lnTo>
                  <a:lnTo>
                    <a:pt x="23" y="315"/>
                  </a:lnTo>
                  <a:lnTo>
                    <a:pt x="35" y="307"/>
                  </a:lnTo>
                  <a:lnTo>
                    <a:pt x="49" y="304"/>
                  </a:lnTo>
                  <a:lnTo>
                    <a:pt x="63" y="305"/>
                  </a:lnTo>
                  <a:lnTo>
                    <a:pt x="77" y="309"/>
                  </a:lnTo>
                  <a:lnTo>
                    <a:pt x="89" y="317"/>
                  </a:lnTo>
                  <a:lnTo>
                    <a:pt x="308" y="515"/>
                  </a:lnTo>
                  <a:lnTo>
                    <a:pt x="616" y="25"/>
                  </a:lnTo>
                  <a:lnTo>
                    <a:pt x="626" y="14"/>
                  </a:lnTo>
                  <a:lnTo>
                    <a:pt x="638" y="5"/>
                  </a:lnTo>
                  <a:lnTo>
                    <a:pt x="652" y="1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"/>
            <p:cNvSpPr>
              <a:spLocks noEditPoints="1"/>
            </p:cNvSpPr>
            <p:nvPr/>
          </p:nvSpPr>
          <p:spPr bwMode="auto">
            <a:xfrm>
              <a:off x="7212013" y="5765800"/>
              <a:ext cx="563563" cy="579438"/>
            </a:xfrm>
            <a:custGeom>
              <a:avLst/>
              <a:gdLst>
                <a:gd name="T0" fmla="*/ 2361 w 3199"/>
                <a:gd name="T1" fmla="*/ 2203 h 3650"/>
                <a:gd name="T2" fmla="*/ 2193 w 3199"/>
                <a:gd name="T3" fmla="*/ 2271 h 3650"/>
                <a:gd name="T4" fmla="*/ 2054 w 3199"/>
                <a:gd name="T5" fmla="*/ 2386 h 3650"/>
                <a:gd name="T6" fmla="*/ 1948 w 3199"/>
                <a:gd name="T7" fmla="*/ 2541 h 3650"/>
                <a:gd name="T8" fmla="*/ 1888 w 3199"/>
                <a:gd name="T9" fmla="*/ 2724 h 3650"/>
                <a:gd name="T10" fmla="*/ 1878 w 3199"/>
                <a:gd name="T11" fmla="*/ 2928 h 3650"/>
                <a:gd name="T12" fmla="*/ 1923 w 3199"/>
                <a:gd name="T13" fmla="*/ 3119 h 3650"/>
                <a:gd name="T14" fmla="*/ 2015 w 3199"/>
                <a:gd name="T15" fmla="*/ 3285 h 3650"/>
                <a:gd name="T16" fmla="*/ 2143 w 3199"/>
                <a:gd name="T17" fmla="*/ 3413 h 3650"/>
                <a:gd name="T18" fmla="*/ 2302 w 3199"/>
                <a:gd name="T19" fmla="*/ 3498 h 3650"/>
                <a:gd name="T20" fmla="*/ 2482 w 3199"/>
                <a:gd name="T21" fmla="*/ 3528 h 3650"/>
                <a:gd name="T22" fmla="*/ 2662 w 3199"/>
                <a:gd name="T23" fmla="*/ 3498 h 3650"/>
                <a:gd name="T24" fmla="*/ 2821 w 3199"/>
                <a:gd name="T25" fmla="*/ 3413 h 3650"/>
                <a:gd name="T26" fmla="*/ 2950 w 3199"/>
                <a:gd name="T27" fmla="*/ 3285 h 3650"/>
                <a:gd name="T28" fmla="*/ 3041 w 3199"/>
                <a:gd name="T29" fmla="*/ 3119 h 3650"/>
                <a:gd name="T30" fmla="*/ 3086 w 3199"/>
                <a:gd name="T31" fmla="*/ 2928 h 3650"/>
                <a:gd name="T32" fmla="*/ 3077 w 3199"/>
                <a:gd name="T33" fmla="*/ 2724 h 3650"/>
                <a:gd name="T34" fmla="*/ 3015 w 3199"/>
                <a:gd name="T35" fmla="*/ 2541 h 3650"/>
                <a:gd name="T36" fmla="*/ 2911 w 3199"/>
                <a:gd name="T37" fmla="*/ 2386 h 3650"/>
                <a:gd name="T38" fmla="*/ 2772 w 3199"/>
                <a:gd name="T39" fmla="*/ 2271 h 3650"/>
                <a:gd name="T40" fmla="*/ 2604 w 3199"/>
                <a:gd name="T41" fmla="*/ 2203 h 3650"/>
                <a:gd name="T42" fmla="*/ 552 w 3199"/>
                <a:gd name="T43" fmla="*/ 122 h 3650"/>
                <a:gd name="T44" fmla="*/ 2094 w 3199"/>
                <a:gd name="T45" fmla="*/ 3524 h 3650"/>
                <a:gd name="T46" fmla="*/ 2051 w 3199"/>
                <a:gd name="T47" fmla="*/ 3491 h 3650"/>
                <a:gd name="T48" fmla="*/ 2024 w 3199"/>
                <a:gd name="T49" fmla="*/ 3466 h 3650"/>
                <a:gd name="T50" fmla="*/ 1976 w 3199"/>
                <a:gd name="T51" fmla="*/ 3419 h 3650"/>
                <a:gd name="T52" fmla="*/ 1928 w 3199"/>
                <a:gd name="T53" fmla="*/ 3360 h 3650"/>
                <a:gd name="T54" fmla="*/ 1893 w 3199"/>
                <a:gd name="T55" fmla="*/ 3308 h 3650"/>
                <a:gd name="T56" fmla="*/ 1869 w 3199"/>
                <a:gd name="T57" fmla="*/ 3268 h 3650"/>
                <a:gd name="T58" fmla="*/ 1848 w 3199"/>
                <a:gd name="T59" fmla="*/ 3227 h 3650"/>
                <a:gd name="T60" fmla="*/ 1821 w 3199"/>
                <a:gd name="T61" fmla="*/ 3163 h 3650"/>
                <a:gd name="T62" fmla="*/ 1781 w 3199"/>
                <a:gd name="T63" fmla="*/ 3024 h 3650"/>
                <a:gd name="T64" fmla="*/ 1770 w 3199"/>
                <a:gd name="T65" fmla="*/ 2948 h 3650"/>
                <a:gd name="T66" fmla="*/ 1766 w 3199"/>
                <a:gd name="T67" fmla="*/ 2859 h 3650"/>
                <a:gd name="T68" fmla="*/ 1772 w 3199"/>
                <a:gd name="T69" fmla="*/ 2754 h 3650"/>
                <a:gd name="T70" fmla="*/ 1783 w 3199"/>
                <a:gd name="T71" fmla="*/ 2689 h 3650"/>
                <a:gd name="T72" fmla="*/ 1806 w 3199"/>
                <a:gd name="T73" fmla="*/ 2599 h 3650"/>
                <a:gd name="T74" fmla="*/ 1848 w 3199"/>
                <a:gd name="T75" fmla="*/ 2490 h 3650"/>
                <a:gd name="T76" fmla="*/ 1901 w 3199"/>
                <a:gd name="T77" fmla="*/ 2398 h 3650"/>
                <a:gd name="T78" fmla="*/ 1967 w 3199"/>
                <a:gd name="T79" fmla="*/ 2311 h 3650"/>
                <a:gd name="T80" fmla="*/ 2041 w 3199"/>
                <a:gd name="T81" fmla="*/ 2238 h 3650"/>
                <a:gd name="T82" fmla="*/ 2126 w 3199"/>
                <a:gd name="T83" fmla="*/ 2173 h 3650"/>
                <a:gd name="T84" fmla="*/ 2216 w 3199"/>
                <a:gd name="T85" fmla="*/ 2126 h 3650"/>
                <a:gd name="T86" fmla="*/ 2316 w 3199"/>
                <a:gd name="T87" fmla="*/ 2090 h 3650"/>
                <a:gd name="T88" fmla="*/ 2386 w 3199"/>
                <a:gd name="T89" fmla="*/ 2076 h 3650"/>
                <a:gd name="T90" fmla="*/ 2427 w 3199"/>
                <a:gd name="T91" fmla="*/ 2071 h 3650"/>
                <a:gd name="T92" fmla="*/ 111 w 3199"/>
                <a:gd name="T93" fmla="*/ 122 h 3650"/>
                <a:gd name="T94" fmla="*/ 441 w 3199"/>
                <a:gd name="T95" fmla="*/ 122 h 3650"/>
                <a:gd name="T96" fmla="*/ 2537 w 3199"/>
                <a:gd name="T97" fmla="*/ 0 h 3650"/>
                <a:gd name="T98" fmla="*/ 2664 w 3199"/>
                <a:gd name="T99" fmla="*/ 2095 h 3650"/>
                <a:gd name="T100" fmla="*/ 2838 w 3199"/>
                <a:gd name="T101" fmla="*/ 2173 h 3650"/>
                <a:gd name="T102" fmla="*/ 2985 w 3199"/>
                <a:gd name="T103" fmla="*/ 2297 h 3650"/>
                <a:gd name="T104" fmla="*/ 3100 w 3199"/>
                <a:gd name="T105" fmla="*/ 2458 h 3650"/>
                <a:gd name="T106" fmla="*/ 3173 w 3199"/>
                <a:gd name="T107" fmla="*/ 2648 h 3650"/>
                <a:gd name="T108" fmla="*/ 3199 w 3199"/>
                <a:gd name="T109" fmla="*/ 2859 h 3650"/>
                <a:gd name="T110" fmla="*/ 3174 w 3199"/>
                <a:gd name="T111" fmla="*/ 3069 h 3650"/>
                <a:gd name="T112" fmla="*/ 3102 w 3199"/>
                <a:gd name="T113" fmla="*/ 3258 h 3650"/>
                <a:gd name="T114" fmla="*/ 2989 w 3199"/>
                <a:gd name="T115" fmla="*/ 3418 h 3650"/>
                <a:gd name="T116" fmla="*/ 2844 w 3199"/>
                <a:gd name="T117" fmla="*/ 3542 h 3650"/>
                <a:gd name="T118" fmla="*/ 2672 w 3199"/>
                <a:gd name="T119" fmla="*/ 3621 h 3650"/>
                <a:gd name="T120" fmla="*/ 2482 w 3199"/>
                <a:gd name="T121" fmla="*/ 365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9" h="3650">
                  <a:moveTo>
                    <a:pt x="2482" y="2190"/>
                  </a:moveTo>
                  <a:lnTo>
                    <a:pt x="2421" y="2193"/>
                  </a:lnTo>
                  <a:lnTo>
                    <a:pt x="2361" y="2203"/>
                  </a:lnTo>
                  <a:lnTo>
                    <a:pt x="2302" y="2220"/>
                  </a:lnTo>
                  <a:lnTo>
                    <a:pt x="2246" y="2243"/>
                  </a:lnTo>
                  <a:lnTo>
                    <a:pt x="2193" y="2271"/>
                  </a:lnTo>
                  <a:lnTo>
                    <a:pt x="2143" y="2304"/>
                  </a:lnTo>
                  <a:lnTo>
                    <a:pt x="2097" y="2343"/>
                  </a:lnTo>
                  <a:lnTo>
                    <a:pt x="2054" y="2386"/>
                  </a:lnTo>
                  <a:lnTo>
                    <a:pt x="2015" y="2433"/>
                  </a:lnTo>
                  <a:lnTo>
                    <a:pt x="1979" y="2485"/>
                  </a:lnTo>
                  <a:lnTo>
                    <a:pt x="1948" y="2541"/>
                  </a:lnTo>
                  <a:lnTo>
                    <a:pt x="1923" y="2599"/>
                  </a:lnTo>
                  <a:lnTo>
                    <a:pt x="1903" y="2660"/>
                  </a:lnTo>
                  <a:lnTo>
                    <a:pt x="1888" y="2724"/>
                  </a:lnTo>
                  <a:lnTo>
                    <a:pt x="1878" y="2791"/>
                  </a:lnTo>
                  <a:lnTo>
                    <a:pt x="1875" y="2859"/>
                  </a:lnTo>
                  <a:lnTo>
                    <a:pt x="1878" y="2928"/>
                  </a:lnTo>
                  <a:lnTo>
                    <a:pt x="1888" y="2994"/>
                  </a:lnTo>
                  <a:lnTo>
                    <a:pt x="1903" y="3058"/>
                  </a:lnTo>
                  <a:lnTo>
                    <a:pt x="1923" y="3119"/>
                  </a:lnTo>
                  <a:lnTo>
                    <a:pt x="1948" y="3178"/>
                  </a:lnTo>
                  <a:lnTo>
                    <a:pt x="1979" y="3233"/>
                  </a:lnTo>
                  <a:lnTo>
                    <a:pt x="2015" y="3285"/>
                  </a:lnTo>
                  <a:lnTo>
                    <a:pt x="2054" y="3333"/>
                  </a:lnTo>
                  <a:lnTo>
                    <a:pt x="2097" y="3376"/>
                  </a:lnTo>
                  <a:lnTo>
                    <a:pt x="2143" y="3413"/>
                  </a:lnTo>
                  <a:lnTo>
                    <a:pt x="2193" y="3448"/>
                  </a:lnTo>
                  <a:lnTo>
                    <a:pt x="2246" y="3475"/>
                  </a:lnTo>
                  <a:lnTo>
                    <a:pt x="2302" y="3498"/>
                  </a:lnTo>
                  <a:lnTo>
                    <a:pt x="2361" y="3515"/>
                  </a:lnTo>
                  <a:lnTo>
                    <a:pt x="2421" y="3525"/>
                  </a:lnTo>
                  <a:lnTo>
                    <a:pt x="2482" y="3528"/>
                  </a:lnTo>
                  <a:lnTo>
                    <a:pt x="2544" y="3525"/>
                  </a:lnTo>
                  <a:lnTo>
                    <a:pt x="2604" y="3515"/>
                  </a:lnTo>
                  <a:lnTo>
                    <a:pt x="2662" y="3498"/>
                  </a:lnTo>
                  <a:lnTo>
                    <a:pt x="2719" y="3475"/>
                  </a:lnTo>
                  <a:lnTo>
                    <a:pt x="2772" y="3448"/>
                  </a:lnTo>
                  <a:lnTo>
                    <a:pt x="2821" y="3413"/>
                  </a:lnTo>
                  <a:lnTo>
                    <a:pt x="2868" y="3376"/>
                  </a:lnTo>
                  <a:lnTo>
                    <a:pt x="2911" y="3333"/>
                  </a:lnTo>
                  <a:lnTo>
                    <a:pt x="2950" y="3285"/>
                  </a:lnTo>
                  <a:lnTo>
                    <a:pt x="2985" y="3233"/>
                  </a:lnTo>
                  <a:lnTo>
                    <a:pt x="3015" y="3178"/>
                  </a:lnTo>
                  <a:lnTo>
                    <a:pt x="3041" y="3119"/>
                  </a:lnTo>
                  <a:lnTo>
                    <a:pt x="3062" y="3058"/>
                  </a:lnTo>
                  <a:lnTo>
                    <a:pt x="3077" y="2994"/>
                  </a:lnTo>
                  <a:lnTo>
                    <a:pt x="3086" y="2928"/>
                  </a:lnTo>
                  <a:lnTo>
                    <a:pt x="3089" y="2859"/>
                  </a:lnTo>
                  <a:lnTo>
                    <a:pt x="3086" y="2791"/>
                  </a:lnTo>
                  <a:lnTo>
                    <a:pt x="3077" y="2724"/>
                  </a:lnTo>
                  <a:lnTo>
                    <a:pt x="3062" y="2660"/>
                  </a:lnTo>
                  <a:lnTo>
                    <a:pt x="3041" y="2599"/>
                  </a:lnTo>
                  <a:lnTo>
                    <a:pt x="3015" y="2541"/>
                  </a:lnTo>
                  <a:lnTo>
                    <a:pt x="2985" y="2485"/>
                  </a:lnTo>
                  <a:lnTo>
                    <a:pt x="2950" y="2433"/>
                  </a:lnTo>
                  <a:lnTo>
                    <a:pt x="2911" y="2386"/>
                  </a:lnTo>
                  <a:lnTo>
                    <a:pt x="2868" y="2343"/>
                  </a:lnTo>
                  <a:lnTo>
                    <a:pt x="2821" y="2304"/>
                  </a:lnTo>
                  <a:lnTo>
                    <a:pt x="2772" y="2271"/>
                  </a:lnTo>
                  <a:lnTo>
                    <a:pt x="2719" y="2243"/>
                  </a:lnTo>
                  <a:lnTo>
                    <a:pt x="2662" y="2220"/>
                  </a:lnTo>
                  <a:lnTo>
                    <a:pt x="2604" y="2203"/>
                  </a:lnTo>
                  <a:lnTo>
                    <a:pt x="2544" y="2193"/>
                  </a:lnTo>
                  <a:lnTo>
                    <a:pt x="2482" y="2190"/>
                  </a:lnTo>
                  <a:close/>
                  <a:moveTo>
                    <a:pt x="552" y="122"/>
                  </a:moveTo>
                  <a:lnTo>
                    <a:pt x="552" y="3528"/>
                  </a:lnTo>
                  <a:lnTo>
                    <a:pt x="2101" y="3528"/>
                  </a:lnTo>
                  <a:lnTo>
                    <a:pt x="2094" y="3524"/>
                  </a:lnTo>
                  <a:lnTo>
                    <a:pt x="2088" y="3518"/>
                  </a:lnTo>
                  <a:lnTo>
                    <a:pt x="2076" y="3510"/>
                  </a:lnTo>
                  <a:lnTo>
                    <a:pt x="2051" y="3491"/>
                  </a:lnTo>
                  <a:lnTo>
                    <a:pt x="2027" y="3470"/>
                  </a:lnTo>
                  <a:lnTo>
                    <a:pt x="2026" y="3468"/>
                  </a:lnTo>
                  <a:lnTo>
                    <a:pt x="2024" y="3466"/>
                  </a:lnTo>
                  <a:lnTo>
                    <a:pt x="2003" y="3445"/>
                  </a:lnTo>
                  <a:lnTo>
                    <a:pt x="1982" y="3424"/>
                  </a:lnTo>
                  <a:lnTo>
                    <a:pt x="1976" y="3419"/>
                  </a:lnTo>
                  <a:lnTo>
                    <a:pt x="1971" y="3413"/>
                  </a:lnTo>
                  <a:lnTo>
                    <a:pt x="1931" y="3364"/>
                  </a:lnTo>
                  <a:lnTo>
                    <a:pt x="1928" y="3360"/>
                  </a:lnTo>
                  <a:lnTo>
                    <a:pt x="1925" y="3356"/>
                  </a:lnTo>
                  <a:lnTo>
                    <a:pt x="1908" y="3333"/>
                  </a:lnTo>
                  <a:lnTo>
                    <a:pt x="1893" y="3308"/>
                  </a:lnTo>
                  <a:lnTo>
                    <a:pt x="1889" y="3303"/>
                  </a:lnTo>
                  <a:lnTo>
                    <a:pt x="1885" y="3296"/>
                  </a:lnTo>
                  <a:lnTo>
                    <a:pt x="1869" y="3268"/>
                  </a:lnTo>
                  <a:lnTo>
                    <a:pt x="1854" y="3240"/>
                  </a:lnTo>
                  <a:lnTo>
                    <a:pt x="1851" y="3234"/>
                  </a:lnTo>
                  <a:lnTo>
                    <a:pt x="1848" y="3227"/>
                  </a:lnTo>
                  <a:lnTo>
                    <a:pt x="1825" y="3174"/>
                  </a:lnTo>
                  <a:lnTo>
                    <a:pt x="1823" y="3169"/>
                  </a:lnTo>
                  <a:lnTo>
                    <a:pt x="1821" y="3163"/>
                  </a:lnTo>
                  <a:lnTo>
                    <a:pt x="1800" y="3100"/>
                  </a:lnTo>
                  <a:lnTo>
                    <a:pt x="1796" y="3085"/>
                  </a:lnTo>
                  <a:lnTo>
                    <a:pt x="1781" y="3024"/>
                  </a:lnTo>
                  <a:lnTo>
                    <a:pt x="1780" y="3016"/>
                  </a:lnTo>
                  <a:lnTo>
                    <a:pt x="1774" y="2982"/>
                  </a:lnTo>
                  <a:lnTo>
                    <a:pt x="1770" y="2948"/>
                  </a:lnTo>
                  <a:lnTo>
                    <a:pt x="1769" y="2940"/>
                  </a:lnTo>
                  <a:lnTo>
                    <a:pt x="1769" y="2931"/>
                  </a:lnTo>
                  <a:lnTo>
                    <a:pt x="1766" y="2859"/>
                  </a:lnTo>
                  <a:lnTo>
                    <a:pt x="1766" y="2819"/>
                  </a:lnTo>
                  <a:lnTo>
                    <a:pt x="1769" y="2780"/>
                  </a:lnTo>
                  <a:lnTo>
                    <a:pt x="1772" y="2754"/>
                  </a:lnTo>
                  <a:lnTo>
                    <a:pt x="1776" y="2729"/>
                  </a:lnTo>
                  <a:lnTo>
                    <a:pt x="1779" y="2703"/>
                  </a:lnTo>
                  <a:lnTo>
                    <a:pt x="1783" y="2689"/>
                  </a:lnTo>
                  <a:lnTo>
                    <a:pt x="1786" y="2673"/>
                  </a:lnTo>
                  <a:lnTo>
                    <a:pt x="1797" y="2629"/>
                  </a:lnTo>
                  <a:lnTo>
                    <a:pt x="1806" y="2599"/>
                  </a:lnTo>
                  <a:lnTo>
                    <a:pt x="1820" y="2558"/>
                  </a:lnTo>
                  <a:lnTo>
                    <a:pt x="1832" y="2527"/>
                  </a:lnTo>
                  <a:lnTo>
                    <a:pt x="1848" y="2490"/>
                  </a:lnTo>
                  <a:lnTo>
                    <a:pt x="1864" y="2461"/>
                  </a:lnTo>
                  <a:lnTo>
                    <a:pt x="1883" y="2427"/>
                  </a:lnTo>
                  <a:lnTo>
                    <a:pt x="1901" y="2398"/>
                  </a:lnTo>
                  <a:lnTo>
                    <a:pt x="1923" y="2366"/>
                  </a:lnTo>
                  <a:lnTo>
                    <a:pt x="1942" y="2339"/>
                  </a:lnTo>
                  <a:lnTo>
                    <a:pt x="1967" y="2311"/>
                  </a:lnTo>
                  <a:lnTo>
                    <a:pt x="1990" y="2286"/>
                  </a:lnTo>
                  <a:lnTo>
                    <a:pt x="2016" y="2260"/>
                  </a:lnTo>
                  <a:lnTo>
                    <a:pt x="2041" y="2238"/>
                  </a:lnTo>
                  <a:lnTo>
                    <a:pt x="2069" y="2214"/>
                  </a:lnTo>
                  <a:lnTo>
                    <a:pt x="2096" y="2194"/>
                  </a:lnTo>
                  <a:lnTo>
                    <a:pt x="2126" y="2173"/>
                  </a:lnTo>
                  <a:lnTo>
                    <a:pt x="2154" y="2157"/>
                  </a:lnTo>
                  <a:lnTo>
                    <a:pt x="2187" y="2139"/>
                  </a:lnTo>
                  <a:lnTo>
                    <a:pt x="2216" y="2126"/>
                  </a:lnTo>
                  <a:lnTo>
                    <a:pt x="2250" y="2111"/>
                  </a:lnTo>
                  <a:lnTo>
                    <a:pt x="2280" y="2100"/>
                  </a:lnTo>
                  <a:lnTo>
                    <a:pt x="2316" y="2090"/>
                  </a:lnTo>
                  <a:lnTo>
                    <a:pt x="2332" y="2086"/>
                  </a:lnTo>
                  <a:lnTo>
                    <a:pt x="2349" y="2083"/>
                  </a:lnTo>
                  <a:lnTo>
                    <a:pt x="2386" y="2076"/>
                  </a:lnTo>
                  <a:lnTo>
                    <a:pt x="2418" y="2072"/>
                  </a:lnTo>
                  <a:lnTo>
                    <a:pt x="2423" y="2072"/>
                  </a:lnTo>
                  <a:lnTo>
                    <a:pt x="2427" y="2071"/>
                  </a:lnTo>
                  <a:lnTo>
                    <a:pt x="2427" y="122"/>
                  </a:lnTo>
                  <a:lnTo>
                    <a:pt x="552" y="122"/>
                  </a:lnTo>
                  <a:close/>
                  <a:moveTo>
                    <a:pt x="111" y="122"/>
                  </a:moveTo>
                  <a:lnTo>
                    <a:pt x="111" y="3528"/>
                  </a:lnTo>
                  <a:lnTo>
                    <a:pt x="441" y="352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2072"/>
                  </a:lnTo>
                  <a:lnTo>
                    <a:pt x="2602" y="2081"/>
                  </a:lnTo>
                  <a:lnTo>
                    <a:pt x="2664" y="2095"/>
                  </a:lnTo>
                  <a:lnTo>
                    <a:pt x="2725" y="2116"/>
                  </a:lnTo>
                  <a:lnTo>
                    <a:pt x="2783" y="2142"/>
                  </a:lnTo>
                  <a:lnTo>
                    <a:pt x="2838" y="2173"/>
                  </a:lnTo>
                  <a:lnTo>
                    <a:pt x="2890" y="2210"/>
                  </a:lnTo>
                  <a:lnTo>
                    <a:pt x="2939" y="2251"/>
                  </a:lnTo>
                  <a:lnTo>
                    <a:pt x="2985" y="2297"/>
                  </a:lnTo>
                  <a:lnTo>
                    <a:pt x="3027" y="2347"/>
                  </a:lnTo>
                  <a:lnTo>
                    <a:pt x="3066" y="2400"/>
                  </a:lnTo>
                  <a:lnTo>
                    <a:pt x="3100" y="2458"/>
                  </a:lnTo>
                  <a:lnTo>
                    <a:pt x="3129" y="2519"/>
                  </a:lnTo>
                  <a:lnTo>
                    <a:pt x="3154" y="2582"/>
                  </a:lnTo>
                  <a:lnTo>
                    <a:pt x="3173" y="2648"/>
                  </a:lnTo>
                  <a:lnTo>
                    <a:pt x="3187" y="2716"/>
                  </a:lnTo>
                  <a:lnTo>
                    <a:pt x="3196" y="2787"/>
                  </a:lnTo>
                  <a:lnTo>
                    <a:pt x="3199" y="2859"/>
                  </a:lnTo>
                  <a:lnTo>
                    <a:pt x="3196" y="2931"/>
                  </a:lnTo>
                  <a:lnTo>
                    <a:pt x="3188" y="3001"/>
                  </a:lnTo>
                  <a:lnTo>
                    <a:pt x="3174" y="3069"/>
                  </a:lnTo>
                  <a:lnTo>
                    <a:pt x="3154" y="3135"/>
                  </a:lnTo>
                  <a:lnTo>
                    <a:pt x="3130" y="3198"/>
                  </a:lnTo>
                  <a:lnTo>
                    <a:pt x="3102" y="3258"/>
                  </a:lnTo>
                  <a:lnTo>
                    <a:pt x="3068" y="3315"/>
                  </a:lnTo>
                  <a:lnTo>
                    <a:pt x="3030" y="3368"/>
                  </a:lnTo>
                  <a:lnTo>
                    <a:pt x="2989" y="3418"/>
                  </a:lnTo>
                  <a:lnTo>
                    <a:pt x="2944" y="3464"/>
                  </a:lnTo>
                  <a:lnTo>
                    <a:pt x="2895" y="3505"/>
                  </a:lnTo>
                  <a:lnTo>
                    <a:pt x="2844" y="3542"/>
                  </a:lnTo>
                  <a:lnTo>
                    <a:pt x="2790" y="3574"/>
                  </a:lnTo>
                  <a:lnTo>
                    <a:pt x="2733" y="3600"/>
                  </a:lnTo>
                  <a:lnTo>
                    <a:pt x="2672" y="3621"/>
                  </a:lnTo>
                  <a:lnTo>
                    <a:pt x="2611" y="3637"/>
                  </a:lnTo>
                  <a:lnTo>
                    <a:pt x="2547" y="3647"/>
                  </a:lnTo>
                  <a:lnTo>
                    <a:pt x="2482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7"/>
            <p:cNvSpPr>
              <a:spLocks noEditPoints="1"/>
            </p:cNvSpPr>
            <p:nvPr/>
          </p:nvSpPr>
          <p:spPr bwMode="auto">
            <a:xfrm>
              <a:off x="7358063" y="5862638"/>
              <a:ext cx="233363" cy="134938"/>
            </a:xfrm>
            <a:custGeom>
              <a:avLst/>
              <a:gdLst>
                <a:gd name="T0" fmla="*/ 112 w 1324"/>
                <a:gd name="T1" fmla="*/ 122 h 852"/>
                <a:gd name="T2" fmla="*/ 112 w 1324"/>
                <a:gd name="T3" fmla="*/ 730 h 852"/>
                <a:gd name="T4" fmla="*/ 1215 w 1324"/>
                <a:gd name="T5" fmla="*/ 730 h 852"/>
                <a:gd name="T6" fmla="*/ 1215 w 1324"/>
                <a:gd name="T7" fmla="*/ 122 h 852"/>
                <a:gd name="T8" fmla="*/ 112 w 1324"/>
                <a:gd name="T9" fmla="*/ 122 h 852"/>
                <a:gd name="T10" fmla="*/ 0 w 1324"/>
                <a:gd name="T11" fmla="*/ 0 h 852"/>
                <a:gd name="T12" fmla="*/ 1324 w 1324"/>
                <a:gd name="T13" fmla="*/ 0 h 852"/>
                <a:gd name="T14" fmla="*/ 1324 w 1324"/>
                <a:gd name="T15" fmla="*/ 852 h 852"/>
                <a:gd name="T16" fmla="*/ 0 w 1324"/>
                <a:gd name="T17" fmla="*/ 852 h 852"/>
                <a:gd name="T18" fmla="*/ 0 w 1324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2">
                  <a:moveTo>
                    <a:pt x="112" y="122"/>
                  </a:moveTo>
                  <a:lnTo>
                    <a:pt x="112" y="730"/>
                  </a:lnTo>
                  <a:lnTo>
                    <a:pt x="1215" y="730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48"/>
            <p:cNvSpPr>
              <a:spLocks noChangeArrowheads="1"/>
            </p:cNvSpPr>
            <p:nvPr/>
          </p:nvSpPr>
          <p:spPr bwMode="auto">
            <a:xfrm>
              <a:off x="7405688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49"/>
            <p:cNvSpPr>
              <a:spLocks noChangeArrowheads="1"/>
            </p:cNvSpPr>
            <p:nvPr/>
          </p:nvSpPr>
          <p:spPr bwMode="auto">
            <a:xfrm>
              <a:off x="7405688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6277340" y="5765800"/>
            <a:ext cx="563563" cy="579438"/>
            <a:chOff x="6278563" y="5765800"/>
            <a:chExt cx="563563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2" name="Freeform 54"/>
            <p:cNvSpPr>
              <a:spLocks noEditPoints="1"/>
            </p:cNvSpPr>
            <p:nvPr/>
          </p:nvSpPr>
          <p:spPr bwMode="auto">
            <a:xfrm>
              <a:off x="6278563" y="5765800"/>
              <a:ext cx="563563" cy="579438"/>
            </a:xfrm>
            <a:custGeom>
              <a:avLst/>
              <a:gdLst>
                <a:gd name="T0" fmla="*/ 2361 w 3199"/>
                <a:gd name="T1" fmla="*/ 2203 h 3650"/>
                <a:gd name="T2" fmla="*/ 2193 w 3199"/>
                <a:gd name="T3" fmla="*/ 2271 h 3650"/>
                <a:gd name="T4" fmla="*/ 2054 w 3199"/>
                <a:gd name="T5" fmla="*/ 2386 h 3650"/>
                <a:gd name="T6" fmla="*/ 1948 w 3199"/>
                <a:gd name="T7" fmla="*/ 2541 h 3650"/>
                <a:gd name="T8" fmla="*/ 1888 w 3199"/>
                <a:gd name="T9" fmla="*/ 2724 h 3650"/>
                <a:gd name="T10" fmla="*/ 1878 w 3199"/>
                <a:gd name="T11" fmla="*/ 2928 h 3650"/>
                <a:gd name="T12" fmla="*/ 1923 w 3199"/>
                <a:gd name="T13" fmla="*/ 3119 h 3650"/>
                <a:gd name="T14" fmla="*/ 2015 w 3199"/>
                <a:gd name="T15" fmla="*/ 3285 h 3650"/>
                <a:gd name="T16" fmla="*/ 2143 w 3199"/>
                <a:gd name="T17" fmla="*/ 3413 h 3650"/>
                <a:gd name="T18" fmla="*/ 2302 w 3199"/>
                <a:gd name="T19" fmla="*/ 3498 h 3650"/>
                <a:gd name="T20" fmla="*/ 2482 w 3199"/>
                <a:gd name="T21" fmla="*/ 3528 h 3650"/>
                <a:gd name="T22" fmla="*/ 2662 w 3199"/>
                <a:gd name="T23" fmla="*/ 3498 h 3650"/>
                <a:gd name="T24" fmla="*/ 2821 w 3199"/>
                <a:gd name="T25" fmla="*/ 3413 h 3650"/>
                <a:gd name="T26" fmla="*/ 2950 w 3199"/>
                <a:gd name="T27" fmla="*/ 3285 h 3650"/>
                <a:gd name="T28" fmla="*/ 3041 w 3199"/>
                <a:gd name="T29" fmla="*/ 3119 h 3650"/>
                <a:gd name="T30" fmla="*/ 3086 w 3199"/>
                <a:gd name="T31" fmla="*/ 2928 h 3650"/>
                <a:gd name="T32" fmla="*/ 3077 w 3199"/>
                <a:gd name="T33" fmla="*/ 2724 h 3650"/>
                <a:gd name="T34" fmla="*/ 3015 w 3199"/>
                <a:gd name="T35" fmla="*/ 2541 h 3650"/>
                <a:gd name="T36" fmla="*/ 2911 w 3199"/>
                <a:gd name="T37" fmla="*/ 2386 h 3650"/>
                <a:gd name="T38" fmla="*/ 2772 w 3199"/>
                <a:gd name="T39" fmla="*/ 2271 h 3650"/>
                <a:gd name="T40" fmla="*/ 2604 w 3199"/>
                <a:gd name="T41" fmla="*/ 2203 h 3650"/>
                <a:gd name="T42" fmla="*/ 552 w 3199"/>
                <a:gd name="T43" fmla="*/ 122 h 3650"/>
                <a:gd name="T44" fmla="*/ 2094 w 3199"/>
                <a:gd name="T45" fmla="*/ 3524 h 3650"/>
                <a:gd name="T46" fmla="*/ 2051 w 3199"/>
                <a:gd name="T47" fmla="*/ 3491 h 3650"/>
                <a:gd name="T48" fmla="*/ 2024 w 3199"/>
                <a:gd name="T49" fmla="*/ 3466 h 3650"/>
                <a:gd name="T50" fmla="*/ 1976 w 3199"/>
                <a:gd name="T51" fmla="*/ 3419 h 3650"/>
                <a:gd name="T52" fmla="*/ 1928 w 3199"/>
                <a:gd name="T53" fmla="*/ 3360 h 3650"/>
                <a:gd name="T54" fmla="*/ 1893 w 3199"/>
                <a:gd name="T55" fmla="*/ 3308 h 3650"/>
                <a:gd name="T56" fmla="*/ 1869 w 3199"/>
                <a:gd name="T57" fmla="*/ 3268 h 3650"/>
                <a:gd name="T58" fmla="*/ 1848 w 3199"/>
                <a:gd name="T59" fmla="*/ 3227 h 3650"/>
                <a:gd name="T60" fmla="*/ 1821 w 3199"/>
                <a:gd name="T61" fmla="*/ 3163 h 3650"/>
                <a:gd name="T62" fmla="*/ 1781 w 3199"/>
                <a:gd name="T63" fmla="*/ 3024 h 3650"/>
                <a:gd name="T64" fmla="*/ 1770 w 3199"/>
                <a:gd name="T65" fmla="*/ 2948 h 3650"/>
                <a:gd name="T66" fmla="*/ 1766 w 3199"/>
                <a:gd name="T67" fmla="*/ 2859 h 3650"/>
                <a:gd name="T68" fmla="*/ 1772 w 3199"/>
                <a:gd name="T69" fmla="*/ 2754 h 3650"/>
                <a:gd name="T70" fmla="*/ 1783 w 3199"/>
                <a:gd name="T71" fmla="*/ 2689 h 3650"/>
                <a:gd name="T72" fmla="*/ 1806 w 3199"/>
                <a:gd name="T73" fmla="*/ 2599 h 3650"/>
                <a:gd name="T74" fmla="*/ 1848 w 3199"/>
                <a:gd name="T75" fmla="*/ 2490 h 3650"/>
                <a:gd name="T76" fmla="*/ 1901 w 3199"/>
                <a:gd name="T77" fmla="*/ 2398 h 3650"/>
                <a:gd name="T78" fmla="*/ 1967 w 3199"/>
                <a:gd name="T79" fmla="*/ 2311 h 3650"/>
                <a:gd name="T80" fmla="*/ 2041 w 3199"/>
                <a:gd name="T81" fmla="*/ 2238 h 3650"/>
                <a:gd name="T82" fmla="*/ 2126 w 3199"/>
                <a:gd name="T83" fmla="*/ 2173 h 3650"/>
                <a:gd name="T84" fmla="*/ 2216 w 3199"/>
                <a:gd name="T85" fmla="*/ 2126 h 3650"/>
                <a:gd name="T86" fmla="*/ 2316 w 3199"/>
                <a:gd name="T87" fmla="*/ 2090 h 3650"/>
                <a:gd name="T88" fmla="*/ 2386 w 3199"/>
                <a:gd name="T89" fmla="*/ 2076 h 3650"/>
                <a:gd name="T90" fmla="*/ 2427 w 3199"/>
                <a:gd name="T91" fmla="*/ 2071 h 3650"/>
                <a:gd name="T92" fmla="*/ 111 w 3199"/>
                <a:gd name="T93" fmla="*/ 122 h 3650"/>
                <a:gd name="T94" fmla="*/ 441 w 3199"/>
                <a:gd name="T95" fmla="*/ 122 h 3650"/>
                <a:gd name="T96" fmla="*/ 2537 w 3199"/>
                <a:gd name="T97" fmla="*/ 0 h 3650"/>
                <a:gd name="T98" fmla="*/ 2664 w 3199"/>
                <a:gd name="T99" fmla="*/ 2095 h 3650"/>
                <a:gd name="T100" fmla="*/ 2838 w 3199"/>
                <a:gd name="T101" fmla="*/ 2173 h 3650"/>
                <a:gd name="T102" fmla="*/ 2985 w 3199"/>
                <a:gd name="T103" fmla="*/ 2297 h 3650"/>
                <a:gd name="T104" fmla="*/ 3100 w 3199"/>
                <a:gd name="T105" fmla="*/ 2458 h 3650"/>
                <a:gd name="T106" fmla="*/ 3173 w 3199"/>
                <a:gd name="T107" fmla="*/ 2648 h 3650"/>
                <a:gd name="T108" fmla="*/ 3199 w 3199"/>
                <a:gd name="T109" fmla="*/ 2859 h 3650"/>
                <a:gd name="T110" fmla="*/ 3174 w 3199"/>
                <a:gd name="T111" fmla="*/ 3069 h 3650"/>
                <a:gd name="T112" fmla="*/ 3102 w 3199"/>
                <a:gd name="T113" fmla="*/ 3258 h 3650"/>
                <a:gd name="T114" fmla="*/ 2989 w 3199"/>
                <a:gd name="T115" fmla="*/ 3418 h 3650"/>
                <a:gd name="T116" fmla="*/ 2844 w 3199"/>
                <a:gd name="T117" fmla="*/ 3542 h 3650"/>
                <a:gd name="T118" fmla="*/ 2672 w 3199"/>
                <a:gd name="T119" fmla="*/ 3621 h 3650"/>
                <a:gd name="T120" fmla="*/ 2482 w 3199"/>
                <a:gd name="T121" fmla="*/ 365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9" h="3650">
                  <a:moveTo>
                    <a:pt x="2482" y="2190"/>
                  </a:moveTo>
                  <a:lnTo>
                    <a:pt x="2421" y="2193"/>
                  </a:lnTo>
                  <a:lnTo>
                    <a:pt x="2361" y="2203"/>
                  </a:lnTo>
                  <a:lnTo>
                    <a:pt x="2302" y="2220"/>
                  </a:lnTo>
                  <a:lnTo>
                    <a:pt x="2246" y="2243"/>
                  </a:lnTo>
                  <a:lnTo>
                    <a:pt x="2193" y="2271"/>
                  </a:lnTo>
                  <a:lnTo>
                    <a:pt x="2143" y="2304"/>
                  </a:lnTo>
                  <a:lnTo>
                    <a:pt x="2097" y="2343"/>
                  </a:lnTo>
                  <a:lnTo>
                    <a:pt x="2054" y="2386"/>
                  </a:lnTo>
                  <a:lnTo>
                    <a:pt x="2015" y="2433"/>
                  </a:lnTo>
                  <a:lnTo>
                    <a:pt x="1979" y="2485"/>
                  </a:lnTo>
                  <a:lnTo>
                    <a:pt x="1948" y="2541"/>
                  </a:lnTo>
                  <a:lnTo>
                    <a:pt x="1923" y="2599"/>
                  </a:lnTo>
                  <a:lnTo>
                    <a:pt x="1903" y="2660"/>
                  </a:lnTo>
                  <a:lnTo>
                    <a:pt x="1888" y="2724"/>
                  </a:lnTo>
                  <a:lnTo>
                    <a:pt x="1878" y="2791"/>
                  </a:lnTo>
                  <a:lnTo>
                    <a:pt x="1875" y="2859"/>
                  </a:lnTo>
                  <a:lnTo>
                    <a:pt x="1878" y="2928"/>
                  </a:lnTo>
                  <a:lnTo>
                    <a:pt x="1888" y="2994"/>
                  </a:lnTo>
                  <a:lnTo>
                    <a:pt x="1903" y="3058"/>
                  </a:lnTo>
                  <a:lnTo>
                    <a:pt x="1923" y="3119"/>
                  </a:lnTo>
                  <a:lnTo>
                    <a:pt x="1948" y="3178"/>
                  </a:lnTo>
                  <a:lnTo>
                    <a:pt x="1979" y="3233"/>
                  </a:lnTo>
                  <a:lnTo>
                    <a:pt x="2015" y="3285"/>
                  </a:lnTo>
                  <a:lnTo>
                    <a:pt x="2054" y="3333"/>
                  </a:lnTo>
                  <a:lnTo>
                    <a:pt x="2097" y="3376"/>
                  </a:lnTo>
                  <a:lnTo>
                    <a:pt x="2143" y="3413"/>
                  </a:lnTo>
                  <a:lnTo>
                    <a:pt x="2193" y="3448"/>
                  </a:lnTo>
                  <a:lnTo>
                    <a:pt x="2246" y="3475"/>
                  </a:lnTo>
                  <a:lnTo>
                    <a:pt x="2302" y="3498"/>
                  </a:lnTo>
                  <a:lnTo>
                    <a:pt x="2361" y="3515"/>
                  </a:lnTo>
                  <a:lnTo>
                    <a:pt x="2421" y="3525"/>
                  </a:lnTo>
                  <a:lnTo>
                    <a:pt x="2482" y="3528"/>
                  </a:lnTo>
                  <a:lnTo>
                    <a:pt x="2544" y="3525"/>
                  </a:lnTo>
                  <a:lnTo>
                    <a:pt x="2604" y="3515"/>
                  </a:lnTo>
                  <a:lnTo>
                    <a:pt x="2662" y="3498"/>
                  </a:lnTo>
                  <a:lnTo>
                    <a:pt x="2719" y="3475"/>
                  </a:lnTo>
                  <a:lnTo>
                    <a:pt x="2772" y="3448"/>
                  </a:lnTo>
                  <a:lnTo>
                    <a:pt x="2821" y="3413"/>
                  </a:lnTo>
                  <a:lnTo>
                    <a:pt x="2868" y="3376"/>
                  </a:lnTo>
                  <a:lnTo>
                    <a:pt x="2911" y="3333"/>
                  </a:lnTo>
                  <a:lnTo>
                    <a:pt x="2950" y="3285"/>
                  </a:lnTo>
                  <a:lnTo>
                    <a:pt x="2985" y="3233"/>
                  </a:lnTo>
                  <a:lnTo>
                    <a:pt x="3015" y="3178"/>
                  </a:lnTo>
                  <a:lnTo>
                    <a:pt x="3041" y="3119"/>
                  </a:lnTo>
                  <a:lnTo>
                    <a:pt x="3062" y="3058"/>
                  </a:lnTo>
                  <a:lnTo>
                    <a:pt x="3077" y="2994"/>
                  </a:lnTo>
                  <a:lnTo>
                    <a:pt x="3086" y="2928"/>
                  </a:lnTo>
                  <a:lnTo>
                    <a:pt x="3089" y="2859"/>
                  </a:lnTo>
                  <a:lnTo>
                    <a:pt x="3086" y="2791"/>
                  </a:lnTo>
                  <a:lnTo>
                    <a:pt x="3077" y="2724"/>
                  </a:lnTo>
                  <a:lnTo>
                    <a:pt x="3062" y="2660"/>
                  </a:lnTo>
                  <a:lnTo>
                    <a:pt x="3041" y="2599"/>
                  </a:lnTo>
                  <a:lnTo>
                    <a:pt x="3015" y="2541"/>
                  </a:lnTo>
                  <a:lnTo>
                    <a:pt x="2985" y="2485"/>
                  </a:lnTo>
                  <a:lnTo>
                    <a:pt x="2950" y="2433"/>
                  </a:lnTo>
                  <a:lnTo>
                    <a:pt x="2911" y="2386"/>
                  </a:lnTo>
                  <a:lnTo>
                    <a:pt x="2868" y="2343"/>
                  </a:lnTo>
                  <a:lnTo>
                    <a:pt x="2821" y="2304"/>
                  </a:lnTo>
                  <a:lnTo>
                    <a:pt x="2772" y="2271"/>
                  </a:lnTo>
                  <a:lnTo>
                    <a:pt x="2719" y="2243"/>
                  </a:lnTo>
                  <a:lnTo>
                    <a:pt x="2662" y="2220"/>
                  </a:lnTo>
                  <a:lnTo>
                    <a:pt x="2604" y="2203"/>
                  </a:lnTo>
                  <a:lnTo>
                    <a:pt x="2544" y="2193"/>
                  </a:lnTo>
                  <a:lnTo>
                    <a:pt x="2482" y="2190"/>
                  </a:lnTo>
                  <a:close/>
                  <a:moveTo>
                    <a:pt x="552" y="122"/>
                  </a:moveTo>
                  <a:lnTo>
                    <a:pt x="552" y="3528"/>
                  </a:lnTo>
                  <a:lnTo>
                    <a:pt x="2101" y="3528"/>
                  </a:lnTo>
                  <a:lnTo>
                    <a:pt x="2094" y="3524"/>
                  </a:lnTo>
                  <a:lnTo>
                    <a:pt x="2088" y="3518"/>
                  </a:lnTo>
                  <a:lnTo>
                    <a:pt x="2076" y="3510"/>
                  </a:lnTo>
                  <a:lnTo>
                    <a:pt x="2051" y="3491"/>
                  </a:lnTo>
                  <a:lnTo>
                    <a:pt x="2027" y="3470"/>
                  </a:lnTo>
                  <a:lnTo>
                    <a:pt x="2026" y="3468"/>
                  </a:lnTo>
                  <a:lnTo>
                    <a:pt x="2024" y="3466"/>
                  </a:lnTo>
                  <a:lnTo>
                    <a:pt x="2003" y="3445"/>
                  </a:lnTo>
                  <a:lnTo>
                    <a:pt x="1982" y="3424"/>
                  </a:lnTo>
                  <a:lnTo>
                    <a:pt x="1976" y="3419"/>
                  </a:lnTo>
                  <a:lnTo>
                    <a:pt x="1971" y="3413"/>
                  </a:lnTo>
                  <a:lnTo>
                    <a:pt x="1931" y="3364"/>
                  </a:lnTo>
                  <a:lnTo>
                    <a:pt x="1928" y="3360"/>
                  </a:lnTo>
                  <a:lnTo>
                    <a:pt x="1925" y="3356"/>
                  </a:lnTo>
                  <a:lnTo>
                    <a:pt x="1908" y="3333"/>
                  </a:lnTo>
                  <a:lnTo>
                    <a:pt x="1893" y="3308"/>
                  </a:lnTo>
                  <a:lnTo>
                    <a:pt x="1889" y="3303"/>
                  </a:lnTo>
                  <a:lnTo>
                    <a:pt x="1885" y="3296"/>
                  </a:lnTo>
                  <a:lnTo>
                    <a:pt x="1869" y="3268"/>
                  </a:lnTo>
                  <a:lnTo>
                    <a:pt x="1854" y="3240"/>
                  </a:lnTo>
                  <a:lnTo>
                    <a:pt x="1851" y="3234"/>
                  </a:lnTo>
                  <a:lnTo>
                    <a:pt x="1848" y="3227"/>
                  </a:lnTo>
                  <a:lnTo>
                    <a:pt x="1825" y="3174"/>
                  </a:lnTo>
                  <a:lnTo>
                    <a:pt x="1823" y="3169"/>
                  </a:lnTo>
                  <a:lnTo>
                    <a:pt x="1821" y="3163"/>
                  </a:lnTo>
                  <a:lnTo>
                    <a:pt x="1800" y="3100"/>
                  </a:lnTo>
                  <a:lnTo>
                    <a:pt x="1796" y="3085"/>
                  </a:lnTo>
                  <a:lnTo>
                    <a:pt x="1781" y="3024"/>
                  </a:lnTo>
                  <a:lnTo>
                    <a:pt x="1780" y="3016"/>
                  </a:lnTo>
                  <a:lnTo>
                    <a:pt x="1774" y="2982"/>
                  </a:lnTo>
                  <a:lnTo>
                    <a:pt x="1770" y="2948"/>
                  </a:lnTo>
                  <a:lnTo>
                    <a:pt x="1769" y="2940"/>
                  </a:lnTo>
                  <a:lnTo>
                    <a:pt x="1769" y="2931"/>
                  </a:lnTo>
                  <a:lnTo>
                    <a:pt x="1766" y="2859"/>
                  </a:lnTo>
                  <a:lnTo>
                    <a:pt x="1766" y="2819"/>
                  </a:lnTo>
                  <a:lnTo>
                    <a:pt x="1769" y="2780"/>
                  </a:lnTo>
                  <a:lnTo>
                    <a:pt x="1772" y="2754"/>
                  </a:lnTo>
                  <a:lnTo>
                    <a:pt x="1776" y="2729"/>
                  </a:lnTo>
                  <a:lnTo>
                    <a:pt x="1779" y="2703"/>
                  </a:lnTo>
                  <a:lnTo>
                    <a:pt x="1783" y="2689"/>
                  </a:lnTo>
                  <a:lnTo>
                    <a:pt x="1786" y="2673"/>
                  </a:lnTo>
                  <a:lnTo>
                    <a:pt x="1797" y="2629"/>
                  </a:lnTo>
                  <a:lnTo>
                    <a:pt x="1806" y="2599"/>
                  </a:lnTo>
                  <a:lnTo>
                    <a:pt x="1820" y="2558"/>
                  </a:lnTo>
                  <a:lnTo>
                    <a:pt x="1832" y="2527"/>
                  </a:lnTo>
                  <a:lnTo>
                    <a:pt x="1848" y="2490"/>
                  </a:lnTo>
                  <a:lnTo>
                    <a:pt x="1864" y="2461"/>
                  </a:lnTo>
                  <a:lnTo>
                    <a:pt x="1883" y="2427"/>
                  </a:lnTo>
                  <a:lnTo>
                    <a:pt x="1901" y="2398"/>
                  </a:lnTo>
                  <a:lnTo>
                    <a:pt x="1923" y="2366"/>
                  </a:lnTo>
                  <a:lnTo>
                    <a:pt x="1942" y="2339"/>
                  </a:lnTo>
                  <a:lnTo>
                    <a:pt x="1967" y="2311"/>
                  </a:lnTo>
                  <a:lnTo>
                    <a:pt x="1990" y="2286"/>
                  </a:lnTo>
                  <a:lnTo>
                    <a:pt x="2016" y="2260"/>
                  </a:lnTo>
                  <a:lnTo>
                    <a:pt x="2041" y="2238"/>
                  </a:lnTo>
                  <a:lnTo>
                    <a:pt x="2069" y="2214"/>
                  </a:lnTo>
                  <a:lnTo>
                    <a:pt x="2096" y="2194"/>
                  </a:lnTo>
                  <a:lnTo>
                    <a:pt x="2126" y="2173"/>
                  </a:lnTo>
                  <a:lnTo>
                    <a:pt x="2154" y="2157"/>
                  </a:lnTo>
                  <a:lnTo>
                    <a:pt x="2187" y="2139"/>
                  </a:lnTo>
                  <a:lnTo>
                    <a:pt x="2216" y="2126"/>
                  </a:lnTo>
                  <a:lnTo>
                    <a:pt x="2250" y="2111"/>
                  </a:lnTo>
                  <a:lnTo>
                    <a:pt x="2280" y="2100"/>
                  </a:lnTo>
                  <a:lnTo>
                    <a:pt x="2316" y="2090"/>
                  </a:lnTo>
                  <a:lnTo>
                    <a:pt x="2332" y="2086"/>
                  </a:lnTo>
                  <a:lnTo>
                    <a:pt x="2349" y="2083"/>
                  </a:lnTo>
                  <a:lnTo>
                    <a:pt x="2386" y="2076"/>
                  </a:lnTo>
                  <a:lnTo>
                    <a:pt x="2418" y="2072"/>
                  </a:lnTo>
                  <a:lnTo>
                    <a:pt x="2423" y="2072"/>
                  </a:lnTo>
                  <a:lnTo>
                    <a:pt x="2427" y="2071"/>
                  </a:lnTo>
                  <a:lnTo>
                    <a:pt x="2427" y="122"/>
                  </a:lnTo>
                  <a:lnTo>
                    <a:pt x="552" y="122"/>
                  </a:lnTo>
                  <a:close/>
                  <a:moveTo>
                    <a:pt x="111" y="122"/>
                  </a:moveTo>
                  <a:lnTo>
                    <a:pt x="111" y="3528"/>
                  </a:lnTo>
                  <a:lnTo>
                    <a:pt x="441" y="352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2072"/>
                  </a:lnTo>
                  <a:lnTo>
                    <a:pt x="2602" y="2081"/>
                  </a:lnTo>
                  <a:lnTo>
                    <a:pt x="2664" y="2095"/>
                  </a:lnTo>
                  <a:lnTo>
                    <a:pt x="2725" y="2116"/>
                  </a:lnTo>
                  <a:lnTo>
                    <a:pt x="2783" y="2142"/>
                  </a:lnTo>
                  <a:lnTo>
                    <a:pt x="2838" y="2173"/>
                  </a:lnTo>
                  <a:lnTo>
                    <a:pt x="2890" y="2210"/>
                  </a:lnTo>
                  <a:lnTo>
                    <a:pt x="2939" y="2251"/>
                  </a:lnTo>
                  <a:lnTo>
                    <a:pt x="2985" y="2297"/>
                  </a:lnTo>
                  <a:lnTo>
                    <a:pt x="3027" y="2347"/>
                  </a:lnTo>
                  <a:lnTo>
                    <a:pt x="3066" y="2400"/>
                  </a:lnTo>
                  <a:lnTo>
                    <a:pt x="3100" y="2458"/>
                  </a:lnTo>
                  <a:lnTo>
                    <a:pt x="3129" y="2519"/>
                  </a:lnTo>
                  <a:lnTo>
                    <a:pt x="3154" y="2582"/>
                  </a:lnTo>
                  <a:lnTo>
                    <a:pt x="3173" y="2648"/>
                  </a:lnTo>
                  <a:lnTo>
                    <a:pt x="3187" y="2716"/>
                  </a:lnTo>
                  <a:lnTo>
                    <a:pt x="3196" y="2787"/>
                  </a:lnTo>
                  <a:lnTo>
                    <a:pt x="3199" y="2859"/>
                  </a:lnTo>
                  <a:lnTo>
                    <a:pt x="3196" y="2931"/>
                  </a:lnTo>
                  <a:lnTo>
                    <a:pt x="3188" y="3001"/>
                  </a:lnTo>
                  <a:lnTo>
                    <a:pt x="3174" y="3069"/>
                  </a:lnTo>
                  <a:lnTo>
                    <a:pt x="3154" y="3135"/>
                  </a:lnTo>
                  <a:lnTo>
                    <a:pt x="3130" y="3198"/>
                  </a:lnTo>
                  <a:lnTo>
                    <a:pt x="3102" y="3258"/>
                  </a:lnTo>
                  <a:lnTo>
                    <a:pt x="3068" y="3315"/>
                  </a:lnTo>
                  <a:lnTo>
                    <a:pt x="3030" y="3368"/>
                  </a:lnTo>
                  <a:lnTo>
                    <a:pt x="2989" y="3418"/>
                  </a:lnTo>
                  <a:lnTo>
                    <a:pt x="2944" y="3464"/>
                  </a:lnTo>
                  <a:lnTo>
                    <a:pt x="2895" y="3505"/>
                  </a:lnTo>
                  <a:lnTo>
                    <a:pt x="2844" y="3542"/>
                  </a:lnTo>
                  <a:lnTo>
                    <a:pt x="2790" y="3574"/>
                  </a:lnTo>
                  <a:lnTo>
                    <a:pt x="2733" y="3600"/>
                  </a:lnTo>
                  <a:lnTo>
                    <a:pt x="2672" y="3621"/>
                  </a:lnTo>
                  <a:lnTo>
                    <a:pt x="2611" y="3637"/>
                  </a:lnTo>
                  <a:lnTo>
                    <a:pt x="2547" y="3647"/>
                  </a:lnTo>
                  <a:lnTo>
                    <a:pt x="2482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5"/>
            <p:cNvSpPr>
              <a:spLocks/>
            </p:cNvSpPr>
            <p:nvPr/>
          </p:nvSpPr>
          <p:spPr bwMode="auto">
            <a:xfrm>
              <a:off x="6665913" y="6169025"/>
              <a:ext cx="101600" cy="101600"/>
            </a:xfrm>
            <a:custGeom>
              <a:avLst/>
              <a:gdLst>
                <a:gd name="T0" fmla="*/ 55 w 579"/>
                <a:gd name="T1" fmla="*/ 0 h 637"/>
                <a:gd name="T2" fmla="*/ 69 w 579"/>
                <a:gd name="T3" fmla="*/ 1 h 637"/>
                <a:gd name="T4" fmla="*/ 82 w 579"/>
                <a:gd name="T5" fmla="*/ 7 h 637"/>
                <a:gd name="T6" fmla="*/ 94 w 579"/>
                <a:gd name="T7" fmla="*/ 17 h 637"/>
                <a:gd name="T8" fmla="*/ 289 w 579"/>
                <a:gd name="T9" fmla="*/ 232 h 637"/>
                <a:gd name="T10" fmla="*/ 484 w 579"/>
                <a:gd name="T11" fmla="*/ 17 h 637"/>
                <a:gd name="T12" fmla="*/ 496 w 579"/>
                <a:gd name="T13" fmla="*/ 7 h 637"/>
                <a:gd name="T14" fmla="*/ 510 w 579"/>
                <a:gd name="T15" fmla="*/ 1 h 637"/>
                <a:gd name="T16" fmla="*/ 524 w 579"/>
                <a:gd name="T17" fmla="*/ 0 h 637"/>
                <a:gd name="T18" fmla="*/ 538 w 579"/>
                <a:gd name="T19" fmla="*/ 1 h 637"/>
                <a:gd name="T20" fmla="*/ 551 w 579"/>
                <a:gd name="T21" fmla="*/ 7 h 637"/>
                <a:gd name="T22" fmla="*/ 563 w 579"/>
                <a:gd name="T23" fmla="*/ 17 h 637"/>
                <a:gd name="T24" fmla="*/ 572 w 579"/>
                <a:gd name="T25" fmla="*/ 31 h 637"/>
                <a:gd name="T26" fmla="*/ 577 w 579"/>
                <a:gd name="T27" fmla="*/ 45 h 637"/>
                <a:gd name="T28" fmla="*/ 579 w 579"/>
                <a:gd name="T29" fmla="*/ 60 h 637"/>
                <a:gd name="T30" fmla="*/ 577 w 579"/>
                <a:gd name="T31" fmla="*/ 76 h 637"/>
                <a:gd name="T32" fmla="*/ 572 w 579"/>
                <a:gd name="T33" fmla="*/ 90 h 637"/>
                <a:gd name="T34" fmla="*/ 563 w 579"/>
                <a:gd name="T35" fmla="*/ 104 h 637"/>
                <a:gd name="T36" fmla="*/ 367 w 579"/>
                <a:gd name="T37" fmla="*/ 318 h 637"/>
                <a:gd name="T38" fmla="*/ 563 w 579"/>
                <a:gd name="T39" fmla="*/ 534 h 637"/>
                <a:gd name="T40" fmla="*/ 572 w 579"/>
                <a:gd name="T41" fmla="*/ 546 h 637"/>
                <a:gd name="T42" fmla="*/ 577 w 579"/>
                <a:gd name="T43" fmla="*/ 560 h 637"/>
                <a:gd name="T44" fmla="*/ 579 w 579"/>
                <a:gd name="T45" fmla="*/ 576 h 637"/>
                <a:gd name="T46" fmla="*/ 577 w 579"/>
                <a:gd name="T47" fmla="*/ 591 h 637"/>
                <a:gd name="T48" fmla="*/ 572 w 579"/>
                <a:gd name="T49" fmla="*/ 606 h 637"/>
                <a:gd name="T50" fmla="*/ 563 w 579"/>
                <a:gd name="T51" fmla="*/ 619 h 637"/>
                <a:gd name="T52" fmla="*/ 551 w 579"/>
                <a:gd name="T53" fmla="*/ 629 h 637"/>
                <a:gd name="T54" fmla="*/ 538 w 579"/>
                <a:gd name="T55" fmla="*/ 635 h 637"/>
                <a:gd name="T56" fmla="*/ 524 w 579"/>
                <a:gd name="T57" fmla="*/ 637 h 637"/>
                <a:gd name="T58" fmla="*/ 510 w 579"/>
                <a:gd name="T59" fmla="*/ 635 h 637"/>
                <a:gd name="T60" fmla="*/ 496 w 579"/>
                <a:gd name="T61" fmla="*/ 629 h 637"/>
                <a:gd name="T62" fmla="*/ 484 w 579"/>
                <a:gd name="T63" fmla="*/ 619 h 637"/>
                <a:gd name="T64" fmla="*/ 289 w 579"/>
                <a:gd name="T65" fmla="*/ 404 h 637"/>
                <a:gd name="T66" fmla="*/ 94 w 579"/>
                <a:gd name="T67" fmla="*/ 619 h 637"/>
                <a:gd name="T68" fmla="*/ 82 w 579"/>
                <a:gd name="T69" fmla="*/ 629 h 637"/>
                <a:gd name="T70" fmla="*/ 69 w 579"/>
                <a:gd name="T71" fmla="*/ 635 h 637"/>
                <a:gd name="T72" fmla="*/ 55 w 579"/>
                <a:gd name="T73" fmla="*/ 637 h 637"/>
                <a:gd name="T74" fmla="*/ 41 w 579"/>
                <a:gd name="T75" fmla="*/ 635 h 637"/>
                <a:gd name="T76" fmla="*/ 28 w 579"/>
                <a:gd name="T77" fmla="*/ 629 h 637"/>
                <a:gd name="T78" fmla="*/ 16 w 579"/>
                <a:gd name="T79" fmla="*/ 619 h 637"/>
                <a:gd name="T80" fmla="*/ 7 w 579"/>
                <a:gd name="T81" fmla="*/ 606 h 637"/>
                <a:gd name="T82" fmla="*/ 2 w 579"/>
                <a:gd name="T83" fmla="*/ 591 h 637"/>
                <a:gd name="T84" fmla="*/ 0 w 579"/>
                <a:gd name="T85" fmla="*/ 576 h 637"/>
                <a:gd name="T86" fmla="*/ 2 w 579"/>
                <a:gd name="T87" fmla="*/ 560 h 637"/>
                <a:gd name="T88" fmla="*/ 7 w 579"/>
                <a:gd name="T89" fmla="*/ 546 h 637"/>
                <a:gd name="T90" fmla="*/ 16 w 579"/>
                <a:gd name="T91" fmla="*/ 534 h 637"/>
                <a:gd name="T92" fmla="*/ 211 w 579"/>
                <a:gd name="T93" fmla="*/ 318 h 637"/>
                <a:gd name="T94" fmla="*/ 16 w 579"/>
                <a:gd name="T95" fmla="*/ 104 h 637"/>
                <a:gd name="T96" fmla="*/ 7 w 579"/>
                <a:gd name="T97" fmla="*/ 90 h 637"/>
                <a:gd name="T98" fmla="*/ 2 w 579"/>
                <a:gd name="T99" fmla="*/ 76 h 637"/>
                <a:gd name="T100" fmla="*/ 0 w 579"/>
                <a:gd name="T101" fmla="*/ 60 h 637"/>
                <a:gd name="T102" fmla="*/ 2 w 579"/>
                <a:gd name="T103" fmla="*/ 45 h 637"/>
                <a:gd name="T104" fmla="*/ 7 w 579"/>
                <a:gd name="T105" fmla="*/ 31 h 637"/>
                <a:gd name="T106" fmla="*/ 16 w 579"/>
                <a:gd name="T107" fmla="*/ 17 h 637"/>
                <a:gd name="T108" fmla="*/ 28 w 579"/>
                <a:gd name="T109" fmla="*/ 7 h 637"/>
                <a:gd name="T110" fmla="*/ 41 w 579"/>
                <a:gd name="T111" fmla="*/ 1 h 637"/>
                <a:gd name="T112" fmla="*/ 55 w 579"/>
                <a:gd name="T1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9" h="637">
                  <a:moveTo>
                    <a:pt x="55" y="0"/>
                  </a:moveTo>
                  <a:lnTo>
                    <a:pt x="69" y="1"/>
                  </a:lnTo>
                  <a:lnTo>
                    <a:pt x="82" y="7"/>
                  </a:lnTo>
                  <a:lnTo>
                    <a:pt x="94" y="17"/>
                  </a:lnTo>
                  <a:lnTo>
                    <a:pt x="289" y="232"/>
                  </a:lnTo>
                  <a:lnTo>
                    <a:pt x="484" y="17"/>
                  </a:lnTo>
                  <a:lnTo>
                    <a:pt x="496" y="7"/>
                  </a:lnTo>
                  <a:lnTo>
                    <a:pt x="510" y="1"/>
                  </a:lnTo>
                  <a:lnTo>
                    <a:pt x="524" y="0"/>
                  </a:lnTo>
                  <a:lnTo>
                    <a:pt x="538" y="1"/>
                  </a:lnTo>
                  <a:lnTo>
                    <a:pt x="551" y="7"/>
                  </a:lnTo>
                  <a:lnTo>
                    <a:pt x="563" y="17"/>
                  </a:lnTo>
                  <a:lnTo>
                    <a:pt x="572" y="31"/>
                  </a:lnTo>
                  <a:lnTo>
                    <a:pt x="577" y="45"/>
                  </a:lnTo>
                  <a:lnTo>
                    <a:pt x="579" y="60"/>
                  </a:lnTo>
                  <a:lnTo>
                    <a:pt x="577" y="76"/>
                  </a:lnTo>
                  <a:lnTo>
                    <a:pt x="572" y="90"/>
                  </a:lnTo>
                  <a:lnTo>
                    <a:pt x="563" y="104"/>
                  </a:lnTo>
                  <a:lnTo>
                    <a:pt x="367" y="318"/>
                  </a:lnTo>
                  <a:lnTo>
                    <a:pt x="563" y="534"/>
                  </a:lnTo>
                  <a:lnTo>
                    <a:pt x="572" y="546"/>
                  </a:lnTo>
                  <a:lnTo>
                    <a:pt x="577" y="560"/>
                  </a:lnTo>
                  <a:lnTo>
                    <a:pt x="579" y="576"/>
                  </a:lnTo>
                  <a:lnTo>
                    <a:pt x="577" y="591"/>
                  </a:lnTo>
                  <a:lnTo>
                    <a:pt x="572" y="606"/>
                  </a:lnTo>
                  <a:lnTo>
                    <a:pt x="563" y="619"/>
                  </a:lnTo>
                  <a:lnTo>
                    <a:pt x="551" y="629"/>
                  </a:lnTo>
                  <a:lnTo>
                    <a:pt x="538" y="635"/>
                  </a:lnTo>
                  <a:lnTo>
                    <a:pt x="524" y="637"/>
                  </a:lnTo>
                  <a:lnTo>
                    <a:pt x="510" y="635"/>
                  </a:lnTo>
                  <a:lnTo>
                    <a:pt x="496" y="629"/>
                  </a:lnTo>
                  <a:lnTo>
                    <a:pt x="484" y="619"/>
                  </a:lnTo>
                  <a:lnTo>
                    <a:pt x="289" y="404"/>
                  </a:lnTo>
                  <a:lnTo>
                    <a:pt x="94" y="619"/>
                  </a:lnTo>
                  <a:lnTo>
                    <a:pt x="82" y="629"/>
                  </a:lnTo>
                  <a:lnTo>
                    <a:pt x="69" y="635"/>
                  </a:lnTo>
                  <a:lnTo>
                    <a:pt x="55" y="637"/>
                  </a:lnTo>
                  <a:lnTo>
                    <a:pt x="41" y="635"/>
                  </a:lnTo>
                  <a:lnTo>
                    <a:pt x="28" y="629"/>
                  </a:lnTo>
                  <a:lnTo>
                    <a:pt x="16" y="619"/>
                  </a:lnTo>
                  <a:lnTo>
                    <a:pt x="7" y="606"/>
                  </a:lnTo>
                  <a:lnTo>
                    <a:pt x="2" y="591"/>
                  </a:lnTo>
                  <a:lnTo>
                    <a:pt x="0" y="576"/>
                  </a:lnTo>
                  <a:lnTo>
                    <a:pt x="2" y="560"/>
                  </a:lnTo>
                  <a:lnTo>
                    <a:pt x="7" y="546"/>
                  </a:lnTo>
                  <a:lnTo>
                    <a:pt x="16" y="534"/>
                  </a:lnTo>
                  <a:lnTo>
                    <a:pt x="211" y="318"/>
                  </a:lnTo>
                  <a:lnTo>
                    <a:pt x="16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1"/>
                  </a:lnTo>
                  <a:lnTo>
                    <a:pt x="16" y="17"/>
                  </a:lnTo>
                  <a:lnTo>
                    <a:pt x="28" y="7"/>
                  </a:lnTo>
                  <a:lnTo>
                    <a:pt x="41" y="1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6"/>
            <p:cNvSpPr>
              <a:spLocks noEditPoints="1"/>
            </p:cNvSpPr>
            <p:nvPr/>
          </p:nvSpPr>
          <p:spPr bwMode="auto">
            <a:xfrm>
              <a:off x="6424613" y="5862638"/>
              <a:ext cx="233363" cy="134938"/>
            </a:xfrm>
            <a:custGeom>
              <a:avLst/>
              <a:gdLst>
                <a:gd name="T0" fmla="*/ 112 w 1324"/>
                <a:gd name="T1" fmla="*/ 122 h 852"/>
                <a:gd name="T2" fmla="*/ 112 w 1324"/>
                <a:gd name="T3" fmla="*/ 730 h 852"/>
                <a:gd name="T4" fmla="*/ 1215 w 1324"/>
                <a:gd name="T5" fmla="*/ 730 h 852"/>
                <a:gd name="T6" fmla="*/ 1215 w 1324"/>
                <a:gd name="T7" fmla="*/ 122 h 852"/>
                <a:gd name="T8" fmla="*/ 112 w 1324"/>
                <a:gd name="T9" fmla="*/ 122 h 852"/>
                <a:gd name="T10" fmla="*/ 0 w 1324"/>
                <a:gd name="T11" fmla="*/ 0 h 852"/>
                <a:gd name="T12" fmla="*/ 1324 w 1324"/>
                <a:gd name="T13" fmla="*/ 0 h 852"/>
                <a:gd name="T14" fmla="*/ 1324 w 1324"/>
                <a:gd name="T15" fmla="*/ 852 h 852"/>
                <a:gd name="T16" fmla="*/ 0 w 1324"/>
                <a:gd name="T17" fmla="*/ 852 h 852"/>
                <a:gd name="T18" fmla="*/ 0 w 1324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2">
                  <a:moveTo>
                    <a:pt x="112" y="122"/>
                  </a:moveTo>
                  <a:lnTo>
                    <a:pt x="112" y="730"/>
                  </a:lnTo>
                  <a:lnTo>
                    <a:pt x="1215" y="730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Rectangle 57"/>
            <p:cNvSpPr>
              <a:spLocks noChangeArrowheads="1"/>
            </p:cNvSpPr>
            <p:nvPr/>
          </p:nvSpPr>
          <p:spPr bwMode="auto">
            <a:xfrm>
              <a:off x="6472238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Rectangle 58"/>
            <p:cNvSpPr>
              <a:spLocks noChangeArrowheads="1"/>
            </p:cNvSpPr>
            <p:nvPr/>
          </p:nvSpPr>
          <p:spPr bwMode="auto">
            <a:xfrm>
              <a:off x="6472238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/>
          <p:cNvGrpSpPr/>
          <p:nvPr/>
        </p:nvGrpSpPr>
        <p:grpSpPr>
          <a:xfrm>
            <a:off x="5341846" y="5765800"/>
            <a:ext cx="563563" cy="579438"/>
            <a:chOff x="5345113" y="5765800"/>
            <a:chExt cx="563563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1" name="Freeform 63"/>
            <p:cNvSpPr>
              <a:spLocks noEditPoints="1"/>
            </p:cNvSpPr>
            <p:nvPr/>
          </p:nvSpPr>
          <p:spPr bwMode="auto">
            <a:xfrm>
              <a:off x="5345113" y="5765800"/>
              <a:ext cx="563563" cy="579438"/>
            </a:xfrm>
            <a:custGeom>
              <a:avLst/>
              <a:gdLst>
                <a:gd name="T0" fmla="*/ 2361 w 3199"/>
                <a:gd name="T1" fmla="*/ 2203 h 3650"/>
                <a:gd name="T2" fmla="*/ 2193 w 3199"/>
                <a:gd name="T3" fmla="*/ 2271 h 3650"/>
                <a:gd name="T4" fmla="*/ 2054 w 3199"/>
                <a:gd name="T5" fmla="*/ 2386 h 3650"/>
                <a:gd name="T6" fmla="*/ 1948 w 3199"/>
                <a:gd name="T7" fmla="*/ 2541 h 3650"/>
                <a:gd name="T8" fmla="*/ 1888 w 3199"/>
                <a:gd name="T9" fmla="*/ 2724 h 3650"/>
                <a:gd name="T10" fmla="*/ 1878 w 3199"/>
                <a:gd name="T11" fmla="*/ 2928 h 3650"/>
                <a:gd name="T12" fmla="*/ 1923 w 3199"/>
                <a:gd name="T13" fmla="*/ 3119 h 3650"/>
                <a:gd name="T14" fmla="*/ 2015 w 3199"/>
                <a:gd name="T15" fmla="*/ 3285 h 3650"/>
                <a:gd name="T16" fmla="*/ 2143 w 3199"/>
                <a:gd name="T17" fmla="*/ 3413 h 3650"/>
                <a:gd name="T18" fmla="*/ 2302 w 3199"/>
                <a:gd name="T19" fmla="*/ 3498 h 3650"/>
                <a:gd name="T20" fmla="*/ 2482 w 3199"/>
                <a:gd name="T21" fmla="*/ 3528 h 3650"/>
                <a:gd name="T22" fmla="*/ 2662 w 3199"/>
                <a:gd name="T23" fmla="*/ 3498 h 3650"/>
                <a:gd name="T24" fmla="*/ 2821 w 3199"/>
                <a:gd name="T25" fmla="*/ 3413 h 3650"/>
                <a:gd name="T26" fmla="*/ 2950 w 3199"/>
                <a:gd name="T27" fmla="*/ 3285 h 3650"/>
                <a:gd name="T28" fmla="*/ 3041 w 3199"/>
                <a:gd name="T29" fmla="*/ 3119 h 3650"/>
                <a:gd name="T30" fmla="*/ 3086 w 3199"/>
                <a:gd name="T31" fmla="*/ 2928 h 3650"/>
                <a:gd name="T32" fmla="*/ 3077 w 3199"/>
                <a:gd name="T33" fmla="*/ 2724 h 3650"/>
                <a:gd name="T34" fmla="*/ 3015 w 3199"/>
                <a:gd name="T35" fmla="*/ 2541 h 3650"/>
                <a:gd name="T36" fmla="*/ 2911 w 3199"/>
                <a:gd name="T37" fmla="*/ 2386 h 3650"/>
                <a:gd name="T38" fmla="*/ 2772 w 3199"/>
                <a:gd name="T39" fmla="*/ 2271 h 3650"/>
                <a:gd name="T40" fmla="*/ 2604 w 3199"/>
                <a:gd name="T41" fmla="*/ 2203 h 3650"/>
                <a:gd name="T42" fmla="*/ 552 w 3199"/>
                <a:gd name="T43" fmla="*/ 122 h 3650"/>
                <a:gd name="T44" fmla="*/ 2094 w 3199"/>
                <a:gd name="T45" fmla="*/ 3524 h 3650"/>
                <a:gd name="T46" fmla="*/ 2051 w 3199"/>
                <a:gd name="T47" fmla="*/ 3491 h 3650"/>
                <a:gd name="T48" fmla="*/ 2024 w 3199"/>
                <a:gd name="T49" fmla="*/ 3466 h 3650"/>
                <a:gd name="T50" fmla="*/ 1976 w 3199"/>
                <a:gd name="T51" fmla="*/ 3419 h 3650"/>
                <a:gd name="T52" fmla="*/ 1928 w 3199"/>
                <a:gd name="T53" fmla="*/ 3360 h 3650"/>
                <a:gd name="T54" fmla="*/ 1893 w 3199"/>
                <a:gd name="T55" fmla="*/ 3308 h 3650"/>
                <a:gd name="T56" fmla="*/ 1869 w 3199"/>
                <a:gd name="T57" fmla="*/ 3268 h 3650"/>
                <a:gd name="T58" fmla="*/ 1848 w 3199"/>
                <a:gd name="T59" fmla="*/ 3227 h 3650"/>
                <a:gd name="T60" fmla="*/ 1821 w 3199"/>
                <a:gd name="T61" fmla="*/ 3163 h 3650"/>
                <a:gd name="T62" fmla="*/ 1781 w 3199"/>
                <a:gd name="T63" fmla="*/ 3024 h 3650"/>
                <a:gd name="T64" fmla="*/ 1770 w 3199"/>
                <a:gd name="T65" fmla="*/ 2948 h 3650"/>
                <a:gd name="T66" fmla="*/ 1766 w 3199"/>
                <a:gd name="T67" fmla="*/ 2859 h 3650"/>
                <a:gd name="T68" fmla="*/ 1772 w 3199"/>
                <a:gd name="T69" fmla="*/ 2754 h 3650"/>
                <a:gd name="T70" fmla="*/ 1783 w 3199"/>
                <a:gd name="T71" fmla="*/ 2689 h 3650"/>
                <a:gd name="T72" fmla="*/ 1806 w 3199"/>
                <a:gd name="T73" fmla="*/ 2599 h 3650"/>
                <a:gd name="T74" fmla="*/ 1848 w 3199"/>
                <a:gd name="T75" fmla="*/ 2490 h 3650"/>
                <a:gd name="T76" fmla="*/ 1901 w 3199"/>
                <a:gd name="T77" fmla="*/ 2398 h 3650"/>
                <a:gd name="T78" fmla="*/ 1967 w 3199"/>
                <a:gd name="T79" fmla="*/ 2311 h 3650"/>
                <a:gd name="T80" fmla="*/ 2041 w 3199"/>
                <a:gd name="T81" fmla="*/ 2238 h 3650"/>
                <a:gd name="T82" fmla="*/ 2126 w 3199"/>
                <a:gd name="T83" fmla="*/ 2173 h 3650"/>
                <a:gd name="T84" fmla="*/ 2216 w 3199"/>
                <a:gd name="T85" fmla="*/ 2126 h 3650"/>
                <a:gd name="T86" fmla="*/ 2316 w 3199"/>
                <a:gd name="T87" fmla="*/ 2090 h 3650"/>
                <a:gd name="T88" fmla="*/ 2386 w 3199"/>
                <a:gd name="T89" fmla="*/ 2076 h 3650"/>
                <a:gd name="T90" fmla="*/ 2427 w 3199"/>
                <a:gd name="T91" fmla="*/ 2071 h 3650"/>
                <a:gd name="T92" fmla="*/ 111 w 3199"/>
                <a:gd name="T93" fmla="*/ 122 h 3650"/>
                <a:gd name="T94" fmla="*/ 441 w 3199"/>
                <a:gd name="T95" fmla="*/ 122 h 3650"/>
                <a:gd name="T96" fmla="*/ 2537 w 3199"/>
                <a:gd name="T97" fmla="*/ 0 h 3650"/>
                <a:gd name="T98" fmla="*/ 2664 w 3199"/>
                <a:gd name="T99" fmla="*/ 2095 h 3650"/>
                <a:gd name="T100" fmla="*/ 2838 w 3199"/>
                <a:gd name="T101" fmla="*/ 2173 h 3650"/>
                <a:gd name="T102" fmla="*/ 2985 w 3199"/>
                <a:gd name="T103" fmla="*/ 2297 h 3650"/>
                <a:gd name="T104" fmla="*/ 3100 w 3199"/>
                <a:gd name="T105" fmla="*/ 2458 h 3650"/>
                <a:gd name="T106" fmla="*/ 3173 w 3199"/>
                <a:gd name="T107" fmla="*/ 2648 h 3650"/>
                <a:gd name="T108" fmla="*/ 3199 w 3199"/>
                <a:gd name="T109" fmla="*/ 2859 h 3650"/>
                <a:gd name="T110" fmla="*/ 3174 w 3199"/>
                <a:gd name="T111" fmla="*/ 3069 h 3650"/>
                <a:gd name="T112" fmla="*/ 3102 w 3199"/>
                <a:gd name="T113" fmla="*/ 3258 h 3650"/>
                <a:gd name="T114" fmla="*/ 2989 w 3199"/>
                <a:gd name="T115" fmla="*/ 3418 h 3650"/>
                <a:gd name="T116" fmla="*/ 2844 w 3199"/>
                <a:gd name="T117" fmla="*/ 3542 h 3650"/>
                <a:gd name="T118" fmla="*/ 2672 w 3199"/>
                <a:gd name="T119" fmla="*/ 3621 h 3650"/>
                <a:gd name="T120" fmla="*/ 2482 w 3199"/>
                <a:gd name="T121" fmla="*/ 365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9" h="3650">
                  <a:moveTo>
                    <a:pt x="2482" y="2190"/>
                  </a:moveTo>
                  <a:lnTo>
                    <a:pt x="2421" y="2193"/>
                  </a:lnTo>
                  <a:lnTo>
                    <a:pt x="2361" y="2203"/>
                  </a:lnTo>
                  <a:lnTo>
                    <a:pt x="2302" y="2220"/>
                  </a:lnTo>
                  <a:lnTo>
                    <a:pt x="2246" y="2243"/>
                  </a:lnTo>
                  <a:lnTo>
                    <a:pt x="2193" y="2271"/>
                  </a:lnTo>
                  <a:lnTo>
                    <a:pt x="2143" y="2304"/>
                  </a:lnTo>
                  <a:lnTo>
                    <a:pt x="2097" y="2343"/>
                  </a:lnTo>
                  <a:lnTo>
                    <a:pt x="2054" y="2386"/>
                  </a:lnTo>
                  <a:lnTo>
                    <a:pt x="2015" y="2433"/>
                  </a:lnTo>
                  <a:lnTo>
                    <a:pt x="1979" y="2485"/>
                  </a:lnTo>
                  <a:lnTo>
                    <a:pt x="1948" y="2541"/>
                  </a:lnTo>
                  <a:lnTo>
                    <a:pt x="1923" y="2599"/>
                  </a:lnTo>
                  <a:lnTo>
                    <a:pt x="1903" y="2660"/>
                  </a:lnTo>
                  <a:lnTo>
                    <a:pt x="1888" y="2724"/>
                  </a:lnTo>
                  <a:lnTo>
                    <a:pt x="1878" y="2791"/>
                  </a:lnTo>
                  <a:lnTo>
                    <a:pt x="1875" y="2859"/>
                  </a:lnTo>
                  <a:lnTo>
                    <a:pt x="1878" y="2928"/>
                  </a:lnTo>
                  <a:lnTo>
                    <a:pt x="1888" y="2994"/>
                  </a:lnTo>
                  <a:lnTo>
                    <a:pt x="1903" y="3058"/>
                  </a:lnTo>
                  <a:lnTo>
                    <a:pt x="1923" y="3119"/>
                  </a:lnTo>
                  <a:lnTo>
                    <a:pt x="1948" y="3178"/>
                  </a:lnTo>
                  <a:lnTo>
                    <a:pt x="1979" y="3233"/>
                  </a:lnTo>
                  <a:lnTo>
                    <a:pt x="2015" y="3285"/>
                  </a:lnTo>
                  <a:lnTo>
                    <a:pt x="2054" y="3333"/>
                  </a:lnTo>
                  <a:lnTo>
                    <a:pt x="2097" y="3376"/>
                  </a:lnTo>
                  <a:lnTo>
                    <a:pt x="2143" y="3413"/>
                  </a:lnTo>
                  <a:lnTo>
                    <a:pt x="2193" y="3448"/>
                  </a:lnTo>
                  <a:lnTo>
                    <a:pt x="2246" y="3475"/>
                  </a:lnTo>
                  <a:lnTo>
                    <a:pt x="2302" y="3498"/>
                  </a:lnTo>
                  <a:lnTo>
                    <a:pt x="2361" y="3515"/>
                  </a:lnTo>
                  <a:lnTo>
                    <a:pt x="2421" y="3525"/>
                  </a:lnTo>
                  <a:lnTo>
                    <a:pt x="2482" y="3528"/>
                  </a:lnTo>
                  <a:lnTo>
                    <a:pt x="2544" y="3525"/>
                  </a:lnTo>
                  <a:lnTo>
                    <a:pt x="2604" y="3515"/>
                  </a:lnTo>
                  <a:lnTo>
                    <a:pt x="2662" y="3498"/>
                  </a:lnTo>
                  <a:lnTo>
                    <a:pt x="2719" y="3475"/>
                  </a:lnTo>
                  <a:lnTo>
                    <a:pt x="2772" y="3448"/>
                  </a:lnTo>
                  <a:lnTo>
                    <a:pt x="2821" y="3413"/>
                  </a:lnTo>
                  <a:lnTo>
                    <a:pt x="2868" y="3376"/>
                  </a:lnTo>
                  <a:lnTo>
                    <a:pt x="2911" y="3333"/>
                  </a:lnTo>
                  <a:lnTo>
                    <a:pt x="2950" y="3285"/>
                  </a:lnTo>
                  <a:lnTo>
                    <a:pt x="2985" y="3233"/>
                  </a:lnTo>
                  <a:lnTo>
                    <a:pt x="3015" y="3178"/>
                  </a:lnTo>
                  <a:lnTo>
                    <a:pt x="3041" y="3119"/>
                  </a:lnTo>
                  <a:lnTo>
                    <a:pt x="3062" y="3058"/>
                  </a:lnTo>
                  <a:lnTo>
                    <a:pt x="3077" y="2994"/>
                  </a:lnTo>
                  <a:lnTo>
                    <a:pt x="3086" y="2928"/>
                  </a:lnTo>
                  <a:lnTo>
                    <a:pt x="3089" y="2859"/>
                  </a:lnTo>
                  <a:lnTo>
                    <a:pt x="3086" y="2791"/>
                  </a:lnTo>
                  <a:lnTo>
                    <a:pt x="3077" y="2724"/>
                  </a:lnTo>
                  <a:lnTo>
                    <a:pt x="3062" y="2660"/>
                  </a:lnTo>
                  <a:lnTo>
                    <a:pt x="3041" y="2599"/>
                  </a:lnTo>
                  <a:lnTo>
                    <a:pt x="3015" y="2541"/>
                  </a:lnTo>
                  <a:lnTo>
                    <a:pt x="2985" y="2485"/>
                  </a:lnTo>
                  <a:lnTo>
                    <a:pt x="2950" y="2433"/>
                  </a:lnTo>
                  <a:lnTo>
                    <a:pt x="2911" y="2386"/>
                  </a:lnTo>
                  <a:lnTo>
                    <a:pt x="2868" y="2343"/>
                  </a:lnTo>
                  <a:lnTo>
                    <a:pt x="2821" y="2304"/>
                  </a:lnTo>
                  <a:lnTo>
                    <a:pt x="2772" y="2271"/>
                  </a:lnTo>
                  <a:lnTo>
                    <a:pt x="2719" y="2243"/>
                  </a:lnTo>
                  <a:lnTo>
                    <a:pt x="2662" y="2220"/>
                  </a:lnTo>
                  <a:lnTo>
                    <a:pt x="2604" y="2203"/>
                  </a:lnTo>
                  <a:lnTo>
                    <a:pt x="2544" y="2193"/>
                  </a:lnTo>
                  <a:lnTo>
                    <a:pt x="2482" y="2190"/>
                  </a:lnTo>
                  <a:close/>
                  <a:moveTo>
                    <a:pt x="552" y="122"/>
                  </a:moveTo>
                  <a:lnTo>
                    <a:pt x="552" y="3528"/>
                  </a:lnTo>
                  <a:lnTo>
                    <a:pt x="2101" y="3528"/>
                  </a:lnTo>
                  <a:lnTo>
                    <a:pt x="2094" y="3524"/>
                  </a:lnTo>
                  <a:lnTo>
                    <a:pt x="2088" y="3518"/>
                  </a:lnTo>
                  <a:lnTo>
                    <a:pt x="2076" y="3510"/>
                  </a:lnTo>
                  <a:lnTo>
                    <a:pt x="2051" y="3491"/>
                  </a:lnTo>
                  <a:lnTo>
                    <a:pt x="2027" y="3470"/>
                  </a:lnTo>
                  <a:lnTo>
                    <a:pt x="2026" y="3468"/>
                  </a:lnTo>
                  <a:lnTo>
                    <a:pt x="2024" y="3466"/>
                  </a:lnTo>
                  <a:lnTo>
                    <a:pt x="2003" y="3445"/>
                  </a:lnTo>
                  <a:lnTo>
                    <a:pt x="1982" y="3424"/>
                  </a:lnTo>
                  <a:lnTo>
                    <a:pt x="1976" y="3419"/>
                  </a:lnTo>
                  <a:lnTo>
                    <a:pt x="1971" y="3413"/>
                  </a:lnTo>
                  <a:lnTo>
                    <a:pt x="1931" y="3364"/>
                  </a:lnTo>
                  <a:lnTo>
                    <a:pt x="1928" y="3360"/>
                  </a:lnTo>
                  <a:lnTo>
                    <a:pt x="1925" y="3356"/>
                  </a:lnTo>
                  <a:lnTo>
                    <a:pt x="1908" y="3333"/>
                  </a:lnTo>
                  <a:lnTo>
                    <a:pt x="1893" y="3308"/>
                  </a:lnTo>
                  <a:lnTo>
                    <a:pt x="1889" y="3303"/>
                  </a:lnTo>
                  <a:lnTo>
                    <a:pt x="1885" y="3296"/>
                  </a:lnTo>
                  <a:lnTo>
                    <a:pt x="1869" y="3268"/>
                  </a:lnTo>
                  <a:lnTo>
                    <a:pt x="1854" y="3240"/>
                  </a:lnTo>
                  <a:lnTo>
                    <a:pt x="1851" y="3234"/>
                  </a:lnTo>
                  <a:lnTo>
                    <a:pt x="1848" y="3227"/>
                  </a:lnTo>
                  <a:lnTo>
                    <a:pt x="1825" y="3174"/>
                  </a:lnTo>
                  <a:lnTo>
                    <a:pt x="1823" y="3169"/>
                  </a:lnTo>
                  <a:lnTo>
                    <a:pt x="1821" y="3163"/>
                  </a:lnTo>
                  <a:lnTo>
                    <a:pt x="1800" y="3100"/>
                  </a:lnTo>
                  <a:lnTo>
                    <a:pt x="1796" y="3085"/>
                  </a:lnTo>
                  <a:lnTo>
                    <a:pt x="1781" y="3024"/>
                  </a:lnTo>
                  <a:lnTo>
                    <a:pt x="1780" y="3016"/>
                  </a:lnTo>
                  <a:lnTo>
                    <a:pt x="1774" y="2982"/>
                  </a:lnTo>
                  <a:lnTo>
                    <a:pt x="1770" y="2948"/>
                  </a:lnTo>
                  <a:lnTo>
                    <a:pt x="1769" y="2940"/>
                  </a:lnTo>
                  <a:lnTo>
                    <a:pt x="1769" y="2931"/>
                  </a:lnTo>
                  <a:lnTo>
                    <a:pt x="1766" y="2859"/>
                  </a:lnTo>
                  <a:lnTo>
                    <a:pt x="1766" y="2819"/>
                  </a:lnTo>
                  <a:lnTo>
                    <a:pt x="1769" y="2780"/>
                  </a:lnTo>
                  <a:lnTo>
                    <a:pt x="1772" y="2754"/>
                  </a:lnTo>
                  <a:lnTo>
                    <a:pt x="1776" y="2729"/>
                  </a:lnTo>
                  <a:lnTo>
                    <a:pt x="1779" y="2703"/>
                  </a:lnTo>
                  <a:lnTo>
                    <a:pt x="1783" y="2689"/>
                  </a:lnTo>
                  <a:lnTo>
                    <a:pt x="1786" y="2673"/>
                  </a:lnTo>
                  <a:lnTo>
                    <a:pt x="1797" y="2629"/>
                  </a:lnTo>
                  <a:lnTo>
                    <a:pt x="1806" y="2599"/>
                  </a:lnTo>
                  <a:lnTo>
                    <a:pt x="1820" y="2558"/>
                  </a:lnTo>
                  <a:lnTo>
                    <a:pt x="1832" y="2527"/>
                  </a:lnTo>
                  <a:lnTo>
                    <a:pt x="1848" y="2490"/>
                  </a:lnTo>
                  <a:lnTo>
                    <a:pt x="1864" y="2461"/>
                  </a:lnTo>
                  <a:lnTo>
                    <a:pt x="1883" y="2427"/>
                  </a:lnTo>
                  <a:lnTo>
                    <a:pt x="1901" y="2398"/>
                  </a:lnTo>
                  <a:lnTo>
                    <a:pt x="1923" y="2366"/>
                  </a:lnTo>
                  <a:lnTo>
                    <a:pt x="1942" y="2339"/>
                  </a:lnTo>
                  <a:lnTo>
                    <a:pt x="1967" y="2311"/>
                  </a:lnTo>
                  <a:lnTo>
                    <a:pt x="1990" y="2286"/>
                  </a:lnTo>
                  <a:lnTo>
                    <a:pt x="2016" y="2260"/>
                  </a:lnTo>
                  <a:lnTo>
                    <a:pt x="2041" y="2238"/>
                  </a:lnTo>
                  <a:lnTo>
                    <a:pt x="2069" y="2214"/>
                  </a:lnTo>
                  <a:lnTo>
                    <a:pt x="2096" y="2194"/>
                  </a:lnTo>
                  <a:lnTo>
                    <a:pt x="2126" y="2173"/>
                  </a:lnTo>
                  <a:lnTo>
                    <a:pt x="2154" y="2157"/>
                  </a:lnTo>
                  <a:lnTo>
                    <a:pt x="2187" y="2139"/>
                  </a:lnTo>
                  <a:lnTo>
                    <a:pt x="2216" y="2126"/>
                  </a:lnTo>
                  <a:lnTo>
                    <a:pt x="2250" y="2111"/>
                  </a:lnTo>
                  <a:lnTo>
                    <a:pt x="2280" y="2100"/>
                  </a:lnTo>
                  <a:lnTo>
                    <a:pt x="2316" y="2090"/>
                  </a:lnTo>
                  <a:lnTo>
                    <a:pt x="2332" y="2086"/>
                  </a:lnTo>
                  <a:lnTo>
                    <a:pt x="2349" y="2083"/>
                  </a:lnTo>
                  <a:lnTo>
                    <a:pt x="2386" y="2076"/>
                  </a:lnTo>
                  <a:lnTo>
                    <a:pt x="2418" y="2072"/>
                  </a:lnTo>
                  <a:lnTo>
                    <a:pt x="2423" y="2072"/>
                  </a:lnTo>
                  <a:lnTo>
                    <a:pt x="2427" y="2071"/>
                  </a:lnTo>
                  <a:lnTo>
                    <a:pt x="2427" y="122"/>
                  </a:lnTo>
                  <a:lnTo>
                    <a:pt x="552" y="122"/>
                  </a:lnTo>
                  <a:close/>
                  <a:moveTo>
                    <a:pt x="111" y="122"/>
                  </a:moveTo>
                  <a:lnTo>
                    <a:pt x="111" y="3528"/>
                  </a:lnTo>
                  <a:lnTo>
                    <a:pt x="441" y="352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2072"/>
                  </a:lnTo>
                  <a:lnTo>
                    <a:pt x="2602" y="2081"/>
                  </a:lnTo>
                  <a:lnTo>
                    <a:pt x="2664" y="2095"/>
                  </a:lnTo>
                  <a:lnTo>
                    <a:pt x="2725" y="2116"/>
                  </a:lnTo>
                  <a:lnTo>
                    <a:pt x="2783" y="2142"/>
                  </a:lnTo>
                  <a:lnTo>
                    <a:pt x="2838" y="2173"/>
                  </a:lnTo>
                  <a:lnTo>
                    <a:pt x="2890" y="2210"/>
                  </a:lnTo>
                  <a:lnTo>
                    <a:pt x="2939" y="2251"/>
                  </a:lnTo>
                  <a:lnTo>
                    <a:pt x="2985" y="2297"/>
                  </a:lnTo>
                  <a:lnTo>
                    <a:pt x="3027" y="2347"/>
                  </a:lnTo>
                  <a:lnTo>
                    <a:pt x="3066" y="2400"/>
                  </a:lnTo>
                  <a:lnTo>
                    <a:pt x="3100" y="2458"/>
                  </a:lnTo>
                  <a:lnTo>
                    <a:pt x="3129" y="2519"/>
                  </a:lnTo>
                  <a:lnTo>
                    <a:pt x="3154" y="2582"/>
                  </a:lnTo>
                  <a:lnTo>
                    <a:pt x="3173" y="2648"/>
                  </a:lnTo>
                  <a:lnTo>
                    <a:pt x="3187" y="2716"/>
                  </a:lnTo>
                  <a:lnTo>
                    <a:pt x="3196" y="2787"/>
                  </a:lnTo>
                  <a:lnTo>
                    <a:pt x="3199" y="2859"/>
                  </a:lnTo>
                  <a:lnTo>
                    <a:pt x="3196" y="2931"/>
                  </a:lnTo>
                  <a:lnTo>
                    <a:pt x="3188" y="3001"/>
                  </a:lnTo>
                  <a:lnTo>
                    <a:pt x="3174" y="3069"/>
                  </a:lnTo>
                  <a:lnTo>
                    <a:pt x="3154" y="3135"/>
                  </a:lnTo>
                  <a:lnTo>
                    <a:pt x="3130" y="3198"/>
                  </a:lnTo>
                  <a:lnTo>
                    <a:pt x="3102" y="3258"/>
                  </a:lnTo>
                  <a:lnTo>
                    <a:pt x="3068" y="3315"/>
                  </a:lnTo>
                  <a:lnTo>
                    <a:pt x="3030" y="3368"/>
                  </a:lnTo>
                  <a:lnTo>
                    <a:pt x="2989" y="3418"/>
                  </a:lnTo>
                  <a:lnTo>
                    <a:pt x="2944" y="3464"/>
                  </a:lnTo>
                  <a:lnTo>
                    <a:pt x="2895" y="3505"/>
                  </a:lnTo>
                  <a:lnTo>
                    <a:pt x="2844" y="3542"/>
                  </a:lnTo>
                  <a:lnTo>
                    <a:pt x="2790" y="3574"/>
                  </a:lnTo>
                  <a:lnTo>
                    <a:pt x="2733" y="3600"/>
                  </a:lnTo>
                  <a:lnTo>
                    <a:pt x="2672" y="3621"/>
                  </a:lnTo>
                  <a:lnTo>
                    <a:pt x="2611" y="3637"/>
                  </a:lnTo>
                  <a:lnTo>
                    <a:pt x="2547" y="3647"/>
                  </a:lnTo>
                  <a:lnTo>
                    <a:pt x="2482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64"/>
            <p:cNvSpPr>
              <a:spLocks/>
            </p:cNvSpPr>
            <p:nvPr/>
          </p:nvSpPr>
          <p:spPr bwMode="auto">
            <a:xfrm>
              <a:off x="5715001" y="6210300"/>
              <a:ext cx="136525" cy="19050"/>
            </a:xfrm>
            <a:custGeom>
              <a:avLst/>
              <a:gdLst>
                <a:gd name="T0" fmla="*/ 55 w 773"/>
                <a:gd name="T1" fmla="*/ 0 h 122"/>
                <a:gd name="T2" fmla="*/ 717 w 773"/>
                <a:gd name="T3" fmla="*/ 0 h 122"/>
                <a:gd name="T4" fmla="*/ 735 w 773"/>
                <a:gd name="T5" fmla="*/ 4 h 122"/>
                <a:gd name="T6" fmla="*/ 750 w 773"/>
                <a:gd name="T7" fmla="*/ 13 h 122"/>
                <a:gd name="T8" fmla="*/ 762 w 773"/>
                <a:gd name="T9" fmla="*/ 26 h 122"/>
                <a:gd name="T10" fmla="*/ 770 w 773"/>
                <a:gd name="T11" fmla="*/ 42 h 122"/>
                <a:gd name="T12" fmla="*/ 773 w 773"/>
                <a:gd name="T13" fmla="*/ 61 h 122"/>
                <a:gd name="T14" fmla="*/ 770 w 773"/>
                <a:gd name="T15" fmla="*/ 80 h 122"/>
                <a:gd name="T16" fmla="*/ 762 w 773"/>
                <a:gd name="T17" fmla="*/ 97 h 122"/>
                <a:gd name="T18" fmla="*/ 750 w 773"/>
                <a:gd name="T19" fmla="*/ 110 h 122"/>
                <a:gd name="T20" fmla="*/ 735 w 773"/>
                <a:gd name="T21" fmla="*/ 119 h 122"/>
                <a:gd name="T22" fmla="*/ 717 w 773"/>
                <a:gd name="T23" fmla="*/ 122 h 122"/>
                <a:gd name="T24" fmla="*/ 55 w 773"/>
                <a:gd name="T25" fmla="*/ 122 h 122"/>
                <a:gd name="T26" fmla="*/ 38 w 773"/>
                <a:gd name="T27" fmla="*/ 119 h 122"/>
                <a:gd name="T28" fmla="*/ 23 w 773"/>
                <a:gd name="T29" fmla="*/ 110 h 122"/>
                <a:gd name="T30" fmla="*/ 11 w 773"/>
                <a:gd name="T31" fmla="*/ 97 h 122"/>
                <a:gd name="T32" fmla="*/ 3 w 773"/>
                <a:gd name="T33" fmla="*/ 80 h 122"/>
                <a:gd name="T34" fmla="*/ 0 w 773"/>
                <a:gd name="T35" fmla="*/ 61 h 122"/>
                <a:gd name="T36" fmla="*/ 3 w 773"/>
                <a:gd name="T37" fmla="*/ 42 h 122"/>
                <a:gd name="T38" fmla="*/ 11 w 773"/>
                <a:gd name="T39" fmla="*/ 26 h 122"/>
                <a:gd name="T40" fmla="*/ 23 w 773"/>
                <a:gd name="T41" fmla="*/ 13 h 122"/>
                <a:gd name="T42" fmla="*/ 38 w 773"/>
                <a:gd name="T43" fmla="*/ 4 h 122"/>
                <a:gd name="T44" fmla="*/ 55 w 77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3" h="122">
                  <a:moveTo>
                    <a:pt x="55" y="0"/>
                  </a:moveTo>
                  <a:lnTo>
                    <a:pt x="717" y="0"/>
                  </a:lnTo>
                  <a:lnTo>
                    <a:pt x="735" y="4"/>
                  </a:lnTo>
                  <a:lnTo>
                    <a:pt x="750" y="13"/>
                  </a:lnTo>
                  <a:lnTo>
                    <a:pt x="762" y="26"/>
                  </a:lnTo>
                  <a:lnTo>
                    <a:pt x="770" y="42"/>
                  </a:lnTo>
                  <a:lnTo>
                    <a:pt x="773" y="61"/>
                  </a:lnTo>
                  <a:lnTo>
                    <a:pt x="770" y="80"/>
                  </a:lnTo>
                  <a:lnTo>
                    <a:pt x="762" y="97"/>
                  </a:lnTo>
                  <a:lnTo>
                    <a:pt x="750" y="110"/>
                  </a:lnTo>
                  <a:lnTo>
                    <a:pt x="735" y="119"/>
                  </a:lnTo>
                  <a:lnTo>
                    <a:pt x="717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65"/>
            <p:cNvSpPr>
              <a:spLocks noEditPoints="1"/>
            </p:cNvSpPr>
            <p:nvPr/>
          </p:nvSpPr>
          <p:spPr bwMode="auto">
            <a:xfrm>
              <a:off x="5491163" y="5862638"/>
              <a:ext cx="233363" cy="134938"/>
            </a:xfrm>
            <a:custGeom>
              <a:avLst/>
              <a:gdLst>
                <a:gd name="T0" fmla="*/ 112 w 1324"/>
                <a:gd name="T1" fmla="*/ 122 h 852"/>
                <a:gd name="T2" fmla="*/ 112 w 1324"/>
                <a:gd name="T3" fmla="*/ 730 h 852"/>
                <a:gd name="T4" fmla="*/ 1215 w 1324"/>
                <a:gd name="T5" fmla="*/ 730 h 852"/>
                <a:gd name="T6" fmla="*/ 1215 w 1324"/>
                <a:gd name="T7" fmla="*/ 122 h 852"/>
                <a:gd name="T8" fmla="*/ 112 w 1324"/>
                <a:gd name="T9" fmla="*/ 122 h 852"/>
                <a:gd name="T10" fmla="*/ 0 w 1324"/>
                <a:gd name="T11" fmla="*/ 0 h 852"/>
                <a:gd name="T12" fmla="*/ 1324 w 1324"/>
                <a:gd name="T13" fmla="*/ 0 h 852"/>
                <a:gd name="T14" fmla="*/ 1324 w 1324"/>
                <a:gd name="T15" fmla="*/ 852 h 852"/>
                <a:gd name="T16" fmla="*/ 0 w 1324"/>
                <a:gd name="T17" fmla="*/ 852 h 852"/>
                <a:gd name="T18" fmla="*/ 0 w 1324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2">
                  <a:moveTo>
                    <a:pt x="112" y="122"/>
                  </a:moveTo>
                  <a:lnTo>
                    <a:pt x="112" y="730"/>
                  </a:lnTo>
                  <a:lnTo>
                    <a:pt x="1215" y="730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Rectangle 66"/>
            <p:cNvSpPr>
              <a:spLocks noChangeArrowheads="1"/>
            </p:cNvSpPr>
            <p:nvPr/>
          </p:nvSpPr>
          <p:spPr bwMode="auto">
            <a:xfrm>
              <a:off x="5538788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Rectangle 67"/>
            <p:cNvSpPr>
              <a:spLocks noChangeArrowheads="1"/>
            </p:cNvSpPr>
            <p:nvPr/>
          </p:nvSpPr>
          <p:spPr bwMode="auto">
            <a:xfrm>
              <a:off x="5538788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4406352" y="5765800"/>
            <a:ext cx="563563" cy="579438"/>
            <a:chOff x="4411663" y="5765800"/>
            <a:chExt cx="563563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0" name="Freeform 72"/>
            <p:cNvSpPr>
              <a:spLocks noEditPoints="1"/>
            </p:cNvSpPr>
            <p:nvPr/>
          </p:nvSpPr>
          <p:spPr bwMode="auto">
            <a:xfrm>
              <a:off x="4411663" y="5765800"/>
              <a:ext cx="563563" cy="579438"/>
            </a:xfrm>
            <a:custGeom>
              <a:avLst/>
              <a:gdLst>
                <a:gd name="T0" fmla="*/ 2361 w 3199"/>
                <a:gd name="T1" fmla="*/ 2203 h 3650"/>
                <a:gd name="T2" fmla="*/ 2193 w 3199"/>
                <a:gd name="T3" fmla="*/ 2271 h 3650"/>
                <a:gd name="T4" fmla="*/ 2054 w 3199"/>
                <a:gd name="T5" fmla="*/ 2386 h 3650"/>
                <a:gd name="T6" fmla="*/ 1948 w 3199"/>
                <a:gd name="T7" fmla="*/ 2541 h 3650"/>
                <a:gd name="T8" fmla="*/ 1888 w 3199"/>
                <a:gd name="T9" fmla="*/ 2724 h 3650"/>
                <a:gd name="T10" fmla="*/ 1878 w 3199"/>
                <a:gd name="T11" fmla="*/ 2928 h 3650"/>
                <a:gd name="T12" fmla="*/ 1923 w 3199"/>
                <a:gd name="T13" fmla="*/ 3119 h 3650"/>
                <a:gd name="T14" fmla="*/ 2015 w 3199"/>
                <a:gd name="T15" fmla="*/ 3285 h 3650"/>
                <a:gd name="T16" fmla="*/ 2143 w 3199"/>
                <a:gd name="T17" fmla="*/ 3413 h 3650"/>
                <a:gd name="T18" fmla="*/ 2302 w 3199"/>
                <a:gd name="T19" fmla="*/ 3498 h 3650"/>
                <a:gd name="T20" fmla="*/ 2482 w 3199"/>
                <a:gd name="T21" fmla="*/ 3528 h 3650"/>
                <a:gd name="T22" fmla="*/ 2662 w 3199"/>
                <a:gd name="T23" fmla="*/ 3498 h 3650"/>
                <a:gd name="T24" fmla="*/ 2821 w 3199"/>
                <a:gd name="T25" fmla="*/ 3413 h 3650"/>
                <a:gd name="T26" fmla="*/ 2950 w 3199"/>
                <a:gd name="T27" fmla="*/ 3285 h 3650"/>
                <a:gd name="T28" fmla="*/ 3041 w 3199"/>
                <a:gd name="T29" fmla="*/ 3119 h 3650"/>
                <a:gd name="T30" fmla="*/ 3086 w 3199"/>
                <a:gd name="T31" fmla="*/ 2928 h 3650"/>
                <a:gd name="T32" fmla="*/ 3077 w 3199"/>
                <a:gd name="T33" fmla="*/ 2724 h 3650"/>
                <a:gd name="T34" fmla="*/ 3015 w 3199"/>
                <a:gd name="T35" fmla="*/ 2541 h 3650"/>
                <a:gd name="T36" fmla="*/ 2911 w 3199"/>
                <a:gd name="T37" fmla="*/ 2386 h 3650"/>
                <a:gd name="T38" fmla="*/ 2772 w 3199"/>
                <a:gd name="T39" fmla="*/ 2271 h 3650"/>
                <a:gd name="T40" fmla="*/ 2604 w 3199"/>
                <a:gd name="T41" fmla="*/ 2203 h 3650"/>
                <a:gd name="T42" fmla="*/ 552 w 3199"/>
                <a:gd name="T43" fmla="*/ 122 h 3650"/>
                <a:gd name="T44" fmla="*/ 2094 w 3199"/>
                <a:gd name="T45" fmla="*/ 3524 h 3650"/>
                <a:gd name="T46" fmla="*/ 2051 w 3199"/>
                <a:gd name="T47" fmla="*/ 3491 h 3650"/>
                <a:gd name="T48" fmla="*/ 2024 w 3199"/>
                <a:gd name="T49" fmla="*/ 3466 h 3650"/>
                <a:gd name="T50" fmla="*/ 1976 w 3199"/>
                <a:gd name="T51" fmla="*/ 3419 h 3650"/>
                <a:gd name="T52" fmla="*/ 1928 w 3199"/>
                <a:gd name="T53" fmla="*/ 3360 h 3650"/>
                <a:gd name="T54" fmla="*/ 1893 w 3199"/>
                <a:gd name="T55" fmla="*/ 3308 h 3650"/>
                <a:gd name="T56" fmla="*/ 1869 w 3199"/>
                <a:gd name="T57" fmla="*/ 3268 h 3650"/>
                <a:gd name="T58" fmla="*/ 1848 w 3199"/>
                <a:gd name="T59" fmla="*/ 3227 h 3650"/>
                <a:gd name="T60" fmla="*/ 1821 w 3199"/>
                <a:gd name="T61" fmla="*/ 3163 h 3650"/>
                <a:gd name="T62" fmla="*/ 1781 w 3199"/>
                <a:gd name="T63" fmla="*/ 3024 h 3650"/>
                <a:gd name="T64" fmla="*/ 1770 w 3199"/>
                <a:gd name="T65" fmla="*/ 2948 h 3650"/>
                <a:gd name="T66" fmla="*/ 1766 w 3199"/>
                <a:gd name="T67" fmla="*/ 2859 h 3650"/>
                <a:gd name="T68" fmla="*/ 1772 w 3199"/>
                <a:gd name="T69" fmla="*/ 2754 h 3650"/>
                <a:gd name="T70" fmla="*/ 1783 w 3199"/>
                <a:gd name="T71" fmla="*/ 2689 h 3650"/>
                <a:gd name="T72" fmla="*/ 1806 w 3199"/>
                <a:gd name="T73" fmla="*/ 2599 h 3650"/>
                <a:gd name="T74" fmla="*/ 1848 w 3199"/>
                <a:gd name="T75" fmla="*/ 2490 h 3650"/>
                <a:gd name="T76" fmla="*/ 1901 w 3199"/>
                <a:gd name="T77" fmla="*/ 2398 h 3650"/>
                <a:gd name="T78" fmla="*/ 1967 w 3199"/>
                <a:gd name="T79" fmla="*/ 2311 h 3650"/>
                <a:gd name="T80" fmla="*/ 2041 w 3199"/>
                <a:gd name="T81" fmla="*/ 2238 h 3650"/>
                <a:gd name="T82" fmla="*/ 2126 w 3199"/>
                <a:gd name="T83" fmla="*/ 2173 h 3650"/>
                <a:gd name="T84" fmla="*/ 2216 w 3199"/>
                <a:gd name="T85" fmla="*/ 2126 h 3650"/>
                <a:gd name="T86" fmla="*/ 2316 w 3199"/>
                <a:gd name="T87" fmla="*/ 2090 h 3650"/>
                <a:gd name="T88" fmla="*/ 2386 w 3199"/>
                <a:gd name="T89" fmla="*/ 2076 h 3650"/>
                <a:gd name="T90" fmla="*/ 2427 w 3199"/>
                <a:gd name="T91" fmla="*/ 2071 h 3650"/>
                <a:gd name="T92" fmla="*/ 111 w 3199"/>
                <a:gd name="T93" fmla="*/ 122 h 3650"/>
                <a:gd name="T94" fmla="*/ 441 w 3199"/>
                <a:gd name="T95" fmla="*/ 122 h 3650"/>
                <a:gd name="T96" fmla="*/ 2537 w 3199"/>
                <a:gd name="T97" fmla="*/ 0 h 3650"/>
                <a:gd name="T98" fmla="*/ 2664 w 3199"/>
                <a:gd name="T99" fmla="*/ 2095 h 3650"/>
                <a:gd name="T100" fmla="*/ 2838 w 3199"/>
                <a:gd name="T101" fmla="*/ 2173 h 3650"/>
                <a:gd name="T102" fmla="*/ 2985 w 3199"/>
                <a:gd name="T103" fmla="*/ 2297 h 3650"/>
                <a:gd name="T104" fmla="*/ 3100 w 3199"/>
                <a:gd name="T105" fmla="*/ 2458 h 3650"/>
                <a:gd name="T106" fmla="*/ 3173 w 3199"/>
                <a:gd name="T107" fmla="*/ 2648 h 3650"/>
                <a:gd name="T108" fmla="*/ 3199 w 3199"/>
                <a:gd name="T109" fmla="*/ 2859 h 3650"/>
                <a:gd name="T110" fmla="*/ 3174 w 3199"/>
                <a:gd name="T111" fmla="*/ 3069 h 3650"/>
                <a:gd name="T112" fmla="*/ 3102 w 3199"/>
                <a:gd name="T113" fmla="*/ 3258 h 3650"/>
                <a:gd name="T114" fmla="*/ 2989 w 3199"/>
                <a:gd name="T115" fmla="*/ 3418 h 3650"/>
                <a:gd name="T116" fmla="*/ 2844 w 3199"/>
                <a:gd name="T117" fmla="*/ 3542 h 3650"/>
                <a:gd name="T118" fmla="*/ 2672 w 3199"/>
                <a:gd name="T119" fmla="*/ 3621 h 3650"/>
                <a:gd name="T120" fmla="*/ 2482 w 3199"/>
                <a:gd name="T121" fmla="*/ 365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9" h="3650">
                  <a:moveTo>
                    <a:pt x="2482" y="2190"/>
                  </a:moveTo>
                  <a:lnTo>
                    <a:pt x="2421" y="2193"/>
                  </a:lnTo>
                  <a:lnTo>
                    <a:pt x="2361" y="2203"/>
                  </a:lnTo>
                  <a:lnTo>
                    <a:pt x="2302" y="2220"/>
                  </a:lnTo>
                  <a:lnTo>
                    <a:pt x="2246" y="2243"/>
                  </a:lnTo>
                  <a:lnTo>
                    <a:pt x="2193" y="2271"/>
                  </a:lnTo>
                  <a:lnTo>
                    <a:pt x="2143" y="2304"/>
                  </a:lnTo>
                  <a:lnTo>
                    <a:pt x="2097" y="2343"/>
                  </a:lnTo>
                  <a:lnTo>
                    <a:pt x="2054" y="2386"/>
                  </a:lnTo>
                  <a:lnTo>
                    <a:pt x="2015" y="2433"/>
                  </a:lnTo>
                  <a:lnTo>
                    <a:pt x="1979" y="2485"/>
                  </a:lnTo>
                  <a:lnTo>
                    <a:pt x="1948" y="2541"/>
                  </a:lnTo>
                  <a:lnTo>
                    <a:pt x="1923" y="2599"/>
                  </a:lnTo>
                  <a:lnTo>
                    <a:pt x="1903" y="2660"/>
                  </a:lnTo>
                  <a:lnTo>
                    <a:pt x="1888" y="2724"/>
                  </a:lnTo>
                  <a:lnTo>
                    <a:pt x="1878" y="2791"/>
                  </a:lnTo>
                  <a:lnTo>
                    <a:pt x="1875" y="2859"/>
                  </a:lnTo>
                  <a:lnTo>
                    <a:pt x="1878" y="2928"/>
                  </a:lnTo>
                  <a:lnTo>
                    <a:pt x="1888" y="2994"/>
                  </a:lnTo>
                  <a:lnTo>
                    <a:pt x="1903" y="3058"/>
                  </a:lnTo>
                  <a:lnTo>
                    <a:pt x="1923" y="3119"/>
                  </a:lnTo>
                  <a:lnTo>
                    <a:pt x="1948" y="3178"/>
                  </a:lnTo>
                  <a:lnTo>
                    <a:pt x="1979" y="3233"/>
                  </a:lnTo>
                  <a:lnTo>
                    <a:pt x="2015" y="3285"/>
                  </a:lnTo>
                  <a:lnTo>
                    <a:pt x="2054" y="3333"/>
                  </a:lnTo>
                  <a:lnTo>
                    <a:pt x="2097" y="3376"/>
                  </a:lnTo>
                  <a:lnTo>
                    <a:pt x="2143" y="3413"/>
                  </a:lnTo>
                  <a:lnTo>
                    <a:pt x="2193" y="3448"/>
                  </a:lnTo>
                  <a:lnTo>
                    <a:pt x="2246" y="3475"/>
                  </a:lnTo>
                  <a:lnTo>
                    <a:pt x="2302" y="3498"/>
                  </a:lnTo>
                  <a:lnTo>
                    <a:pt x="2361" y="3515"/>
                  </a:lnTo>
                  <a:lnTo>
                    <a:pt x="2421" y="3525"/>
                  </a:lnTo>
                  <a:lnTo>
                    <a:pt x="2482" y="3528"/>
                  </a:lnTo>
                  <a:lnTo>
                    <a:pt x="2544" y="3525"/>
                  </a:lnTo>
                  <a:lnTo>
                    <a:pt x="2604" y="3515"/>
                  </a:lnTo>
                  <a:lnTo>
                    <a:pt x="2662" y="3498"/>
                  </a:lnTo>
                  <a:lnTo>
                    <a:pt x="2719" y="3475"/>
                  </a:lnTo>
                  <a:lnTo>
                    <a:pt x="2772" y="3448"/>
                  </a:lnTo>
                  <a:lnTo>
                    <a:pt x="2821" y="3413"/>
                  </a:lnTo>
                  <a:lnTo>
                    <a:pt x="2868" y="3376"/>
                  </a:lnTo>
                  <a:lnTo>
                    <a:pt x="2911" y="3333"/>
                  </a:lnTo>
                  <a:lnTo>
                    <a:pt x="2950" y="3285"/>
                  </a:lnTo>
                  <a:lnTo>
                    <a:pt x="2985" y="3233"/>
                  </a:lnTo>
                  <a:lnTo>
                    <a:pt x="3015" y="3178"/>
                  </a:lnTo>
                  <a:lnTo>
                    <a:pt x="3041" y="3119"/>
                  </a:lnTo>
                  <a:lnTo>
                    <a:pt x="3062" y="3058"/>
                  </a:lnTo>
                  <a:lnTo>
                    <a:pt x="3077" y="2994"/>
                  </a:lnTo>
                  <a:lnTo>
                    <a:pt x="3086" y="2928"/>
                  </a:lnTo>
                  <a:lnTo>
                    <a:pt x="3089" y="2859"/>
                  </a:lnTo>
                  <a:lnTo>
                    <a:pt x="3086" y="2791"/>
                  </a:lnTo>
                  <a:lnTo>
                    <a:pt x="3077" y="2724"/>
                  </a:lnTo>
                  <a:lnTo>
                    <a:pt x="3062" y="2660"/>
                  </a:lnTo>
                  <a:lnTo>
                    <a:pt x="3041" y="2599"/>
                  </a:lnTo>
                  <a:lnTo>
                    <a:pt x="3015" y="2541"/>
                  </a:lnTo>
                  <a:lnTo>
                    <a:pt x="2985" y="2485"/>
                  </a:lnTo>
                  <a:lnTo>
                    <a:pt x="2950" y="2433"/>
                  </a:lnTo>
                  <a:lnTo>
                    <a:pt x="2911" y="2386"/>
                  </a:lnTo>
                  <a:lnTo>
                    <a:pt x="2868" y="2343"/>
                  </a:lnTo>
                  <a:lnTo>
                    <a:pt x="2821" y="2304"/>
                  </a:lnTo>
                  <a:lnTo>
                    <a:pt x="2772" y="2271"/>
                  </a:lnTo>
                  <a:lnTo>
                    <a:pt x="2719" y="2243"/>
                  </a:lnTo>
                  <a:lnTo>
                    <a:pt x="2662" y="2220"/>
                  </a:lnTo>
                  <a:lnTo>
                    <a:pt x="2604" y="2203"/>
                  </a:lnTo>
                  <a:lnTo>
                    <a:pt x="2544" y="2193"/>
                  </a:lnTo>
                  <a:lnTo>
                    <a:pt x="2482" y="2190"/>
                  </a:lnTo>
                  <a:close/>
                  <a:moveTo>
                    <a:pt x="552" y="122"/>
                  </a:moveTo>
                  <a:lnTo>
                    <a:pt x="552" y="3528"/>
                  </a:lnTo>
                  <a:lnTo>
                    <a:pt x="2101" y="3528"/>
                  </a:lnTo>
                  <a:lnTo>
                    <a:pt x="2094" y="3524"/>
                  </a:lnTo>
                  <a:lnTo>
                    <a:pt x="2088" y="3518"/>
                  </a:lnTo>
                  <a:lnTo>
                    <a:pt x="2076" y="3510"/>
                  </a:lnTo>
                  <a:lnTo>
                    <a:pt x="2051" y="3491"/>
                  </a:lnTo>
                  <a:lnTo>
                    <a:pt x="2027" y="3470"/>
                  </a:lnTo>
                  <a:lnTo>
                    <a:pt x="2026" y="3468"/>
                  </a:lnTo>
                  <a:lnTo>
                    <a:pt x="2024" y="3466"/>
                  </a:lnTo>
                  <a:lnTo>
                    <a:pt x="2003" y="3445"/>
                  </a:lnTo>
                  <a:lnTo>
                    <a:pt x="1982" y="3424"/>
                  </a:lnTo>
                  <a:lnTo>
                    <a:pt x="1976" y="3419"/>
                  </a:lnTo>
                  <a:lnTo>
                    <a:pt x="1971" y="3413"/>
                  </a:lnTo>
                  <a:lnTo>
                    <a:pt x="1931" y="3364"/>
                  </a:lnTo>
                  <a:lnTo>
                    <a:pt x="1928" y="3360"/>
                  </a:lnTo>
                  <a:lnTo>
                    <a:pt x="1925" y="3356"/>
                  </a:lnTo>
                  <a:lnTo>
                    <a:pt x="1908" y="3333"/>
                  </a:lnTo>
                  <a:lnTo>
                    <a:pt x="1893" y="3308"/>
                  </a:lnTo>
                  <a:lnTo>
                    <a:pt x="1889" y="3303"/>
                  </a:lnTo>
                  <a:lnTo>
                    <a:pt x="1885" y="3296"/>
                  </a:lnTo>
                  <a:lnTo>
                    <a:pt x="1869" y="3268"/>
                  </a:lnTo>
                  <a:lnTo>
                    <a:pt x="1854" y="3240"/>
                  </a:lnTo>
                  <a:lnTo>
                    <a:pt x="1851" y="3234"/>
                  </a:lnTo>
                  <a:lnTo>
                    <a:pt x="1848" y="3227"/>
                  </a:lnTo>
                  <a:lnTo>
                    <a:pt x="1825" y="3174"/>
                  </a:lnTo>
                  <a:lnTo>
                    <a:pt x="1823" y="3169"/>
                  </a:lnTo>
                  <a:lnTo>
                    <a:pt x="1821" y="3163"/>
                  </a:lnTo>
                  <a:lnTo>
                    <a:pt x="1800" y="3100"/>
                  </a:lnTo>
                  <a:lnTo>
                    <a:pt x="1796" y="3085"/>
                  </a:lnTo>
                  <a:lnTo>
                    <a:pt x="1781" y="3024"/>
                  </a:lnTo>
                  <a:lnTo>
                    <a:pt x="1780" y="3016"/>
                  </a:lnTo>
                  <a:lnTo>
                    <a:pt x="1774" y="2982"/>
                  </a:lnTo>
                  <a:lnTo>
                    <a:pt x="1770" y="2948"/>
                  </a:lnTo>
                  <a:lnTo>
                    <a:pt x="1769" y="2940"/>
                  </a:lnTo>
                  <a:lnTo>
                    <a:pt x="1769" y="2931"/>
                  </a:lnTo>
                  <a:lnTo>
                    <a:pt x="1766" y="2859"/>
                  </a:lnTo>
                  <a:lnTo>
                    <a:pt x="1766" y="2819"/>
                  </a:lnTo>
                  <a:lnTo>
                    <a:pt x="1769" y="2780"/>
                  </a:lnTo>
                  <a:lnTo>
                    <a:pt x="1772" y="2754"/>
                  </a:lnTo>
                  <a:lnTo>
                    <a:pt x="1776" y="2729"/>
                  </a:lnTo>
                  <a:lnTo>
                    <a:pt x="1779" y="2703"/>
                  </a:lnTo>
                  <a:lnTo>
                    <a:pt x="1783" y="2689"/>
                  </a:lnTo>
                  <a:lnTo>
                    <a:pt x="1786" y="2673"/>
                  </a:lnTo>
                  <a:lnTo>
                    <a:pt x="1797" y="2629"/>
                  </a:lnTo>
                  <a:lnTo>
                    <a:pt x="1806" y="2599"/>
                  </a:lnTo>
                  <a:lnTo>
                    <a:pt x="1820" y="2558"/>
                  </a:lnTo>
                  <a:lnTo>
                    <a:pt x="1832" y="2527"/>
                  </a:lnTo>
                  <a:lnTo>
                    <a:pt x="1848" y="2490"/>
                  </a:lnTo>
                  <a:lnTo>
                    <a:pt x="1864" y="2461"/>
                  </a:lnTo>
                  <a:lnTo>
                    <a:pt x="1883" y="2427"/>
                  </a:lnTo>
                  <a:lnTo>
                    <a:pt x="1901" y="2398"/>
                  </a:lnTo>
                  <a:lnTo>
                    <a:pt x="1923" y="2366"/>
                  </a:lnTo>
                  <a:lnTo>
                    <a:pt x="1942" y="2339"/>
                  </a:lnTo>
                  <a:lnTo>
                    <a:pt x="1967" y="2311"/>
                  </a:lnTo>
                  <a:lnTo>
                    <a:pt x="1990" y="2286"/>
                  </a:lnTo>
                  <a:lnTo>
                    <a:pt x="2016" y="2260"/>
                  </a:lnTo>
                  <a:lnTo>
                    <a:pt x="2041" y="2238"/>
                  </a:lnTo>
                  <a:lnTo>
                    <a:pt x="2069" y="2214"/>
                  </a:lnTo>
                  <a:lnTo>
                    <a:pt x="2096" y="2194"/>
                  </a:lnTo>
                  <a:lnTo>
                    <a:pt x="2126" y="2173"/>
                  </a:lnTo>
                  <a:lnTo>
                    <a:pt x="2154" y="2157"/>
                  </a:lnTo>
                  <a:lnTo>
                    <a:pt x="2187" y="2139"/>
                  </a:lnTo>
                  <a:lnTo>
                    <a:pt x="2216" y="2126"/>
                  </a:lnTo>
                  <a:lnTo>
                    <a:pt x="2250" y="2111"/>
                  </a:lnTo>
                  <a:lnTo>
                    <a:pt x="2280" y="2100"/>
                  </a:lnTo>
                  <a:lnTo>
                    <a:pt x="2316" y="2090"/>
                  </a:lnTo>
                  <a:lnTo>
                    <a:pt x="2332" y="2086"/>
                  </a:lnTo>
                  <a:lnTo>
                    <a:pt x="2349" y="2083"/>
                  </a:lnTo>
                  <a:lnTo>
                    <a:pt x="2386" y="2076"/>
                  </a:lnTo>
                  <a:lnTo>
                    <a:pt x="2418" y="2072"/>
                  </a:lnTo>
                  <a:lnTo>
                    <a:pt x="2423" y="2072"/>
                  </a:lnTo>
                  <a:lnTo>
                    <a:pt x="2427" y="2071"/>
                  </a:lnTo>
                  <a:lnTo>
                    <a:pt x="2427" y="122"/>
                  </a:lnTo>
                  <a:lnTo>
                    <a:pt x="552" y="122"/>
                  </a:lnTo>
                  <a:close/>
                  <a:moveTo>
                    <a:pt x="111" y="122"/>
                  </a:moveTo>
                  <a:lnTo>
                    <a:pt x="111" y="3528"/>
                  </a:lnTo>
                  <a:lnTo>
                    <a:pt x="441" y="352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2072"/>
                  </a:lnTo>
                  <a:lnTo>
                    <a:pt x="2602" y="2081"/>
                  </a:lnTo>
                  <a:lnTo>
                    <a:pt x="2664" y="2095"/>
                  </a:lnTo>
                  <a:lnTo>
                    <a:pt x="2725" y="2116"/>
                  </a:lnTo>
                  <a:lnTo>
                    <a:pt x="2783" y="2142"/>
                  </a:lnTo>
                  <a:lnTo>
                    <a:pt x="2838" y="2173"/>
                  </a:lnTo>
                  <a:lnTo>
                    <a:pt x="2890" y="2210"/>
                  </a:lnTo>
                  <a:lnTo>
                    <a:pt x="2939" y="2251"/>
                  </a:lnTo>
                  <a:lnTo>
                    <a:pt x="2985" y="2297"/>
                  </a:lnTo>
                  <a:lnTo>
                    <a:pt x="3027" y="2347"/>
                  </a:lnTo>
                  <a:lnTo>
                    <a:pt x="3066" y="2400"/>
                  </a:lnTo>
                  <a:lnTo>
                    <a:pt x="3100" y="2458"/>
                  </a:lnTo>
                  <a:lnTo>
                    <a:pt x="3129" y="2519"/>
                  </a:lnTo>
                  <a:lnTo>
                    <a:pt x="3154" y="2582"/>
                  </a:lnTo>
                  <a:lnTo>
                    <a:pt x="3173" y="2648"/>
                  </a:lnTo>
                  <a:lnTo>
                    <a:pt x="3187" y="2716"/>
                  </a:lnTo>
                  <a:lnTo>
                    <a:pt x="3196" y="2787"/>
                  </a:lnTo>
                  <a:lnTo>
                    <a:pt x="3199" y="2859"/>
                  </a:lnTo>
                  <a:lnTo>
                    <a:pt x="3196" y="2931"/>
                  </a:lnTo>
                  <a:lnTo>
                    <a:pt x="3188" y="3001"/>
                  </a:lnTo>
                  <a:lnTo>
                    <a:pt x="3174" y="3069"/>
                  </a:lnTo>
                  <a:lnTo>
                    <a:pt x="3154" y="3135"/>
                  </a:lnTo>
                  <a:lnTo>
                    <a:pt x="3130" y="3198"/>
                  </a:lnTo>
                  <a:lnTo>
                    <a:pt x="3102" y="3258"/>
                  </a:lnTo>
                  <a:lnTo>
                    <a:pt x="3068" y="3315"/>
                  </a:lnTo>
                  <a:lnTo>
                    <a:pt x="3030" y="3368"/>
                  </a:lnTo>
                  <a:lnTo>
                    <a:pt x="2989" y="3418"/>
                  </a:lnTo>
                  <a:lnTo>
                    <a:pt x="2944" y="3464"/>
                  </a:lnTo>
                  <a:lnTo>
                    <a:pt x="2895" y="3505"/>
                  </a:lnTo>
                  <a:lnTo>
                    <a:pt x="2844" y="3542"/>
                  </a:lnTo>
                  <a:lnTo>
                    <a:pt x="2790" y="3574"/>
                  </a:lnTo>
                  <a:lnTo>
                    <a:pt x="2733" y="3600"/>
                  </a:lnTo>
                  <a:lnTo>
                    <a:pt x="2672" y="3621"/>
                  </a:lnTo>
                  <a:lnTo>
                    <a:pt x="2611" y="3637"/>
                  </a:lnTo>
                  <a:lnTo>
                    <a:pt x="2547" y="3647"/>
                  </a:lnTo>
                  <a:lnTo>
                    <a:pt x="2482" y="3650"/>
                  </a:lnTo>
                  <a:lnTo>
                    <a:pt x="0" y="3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3"/>
            <p:cNvSpPr>
              <a:spLocks/>
            </p:cNvSpPr>
            <p:nvPr/>
          </p:nvSpPr>
          <p:spPr bwMode="auto">
            <a:xfrm>
              <a:off x="4781551" y="6151563"/>
              <a:ext cx="136525" cy="136525"/>
            </a:xfrm>
            <a:custGeom>
              <a:avLst/>
              <a:gdLst>
                <a:gd name="T0" fmla="*/ 386 w 773"/>
                <a:gd name="T1" fmla="*/ 0 h 852"/>
                <a:gd name="T2" fmla="*/ 404 w 773"/>
                <a:gd name="T3" fmla="*/ 4 h 852"/>
                <a:gd name="T4" fmla="*/ 419 w 773"/>
                <a:gd name="T5" fmla="*/ 13 h 852"/>
                <a:gd name="T6" fmla="*/ 431 w 773"/>
                <a:gd name="T7" fmla="*/ 26 h 852"/>
                <a:gd name="T8" fmla="*/ 439 w 773"/>
                <a:gd name="T9" fmla="*/ 42 h 852"/>
                <a:gd name="T10" fmla="*/ 441 w 773"/>
                <a:gd name="T11" fmla="*/ 61 h 852"/>
                <a:gd name="T12" fmla="*/ 441 w 773"/>
                <a:gd name="T13" fmla="*/ 365 h 852"/>
                <a:gd name="T14" fmla="*/ 717 w 773"/>
                <a:gd name="T15" fmla="*/ 365 h 852"/>
                <a:gd name="T16" fmla="*/ 735 w 773"/>
                <a:gd name="T17" fmla="*/ 369 h 852"/>
                <a:gd name="T18" fmla="*/ 750 w 773"/>
                <a:gd name="T19" fmla="*/ 378 h 852"/>
                <a:gd name="T20" fmla="*/ 762 w 773"/>
                <a:gd name="T21" fmla="*/ 391 h 852"/>
                <a:gd name="T22" fmla="*/ 770 w 773"/>
                <a:gd name="T23" fmla="*/ 407 h 852"/>
                <a:gd name="T24" fmla="*/ 773 w 773"/>
                <a:gd name="T25" fmla="*/ 426 h 852"/>
                <a:gd name="T26" fmla="*/ 770 w 773"/>
                <a:gd name="T27" fmla="*/ 445 h 852"/>
                <a:gd name="T28" fmla="*/ 762 w 773"/>
                <a:gd name="T29" fmla="*/ 462 h 852"/>
                <a:gd name="T30" fmla="*/ 750 w 773"/>
                <a:gd name="T31" fmla="*/ 475 h 852"/>
                <a:gd name="T32" fmla="*/ 735 w 773"/>
                <a:gd name="T33" fmla="*/ 484 h 852"/>
                <a:gd name="T34" fmla="*/ 717 w 773"/>
                <a:gd name="T35" fmla="*/ 487 h 852"/>
                <a:gd name="T36" fmla="*/ 441 w 773"/>
                <a:gd name="T37" fmla="*/ 487 h 852"/>
                <a:gd name="T38" fmla="*/ 441 w 773"/>
                <a:gd name="T39" fmla="*/ 791 h 852"/>
                <a:gd name="T40" fmla="*/ 439 w 773"/>
                <a:gd name="T41" fmla="*/ 810 h 852"/>
                <a:gd name="T42" fmla="*/ 431 w 773"/>
                <a:gd name="T43" fmla="*/ 827 h 852"/>
                <a:gd name="T44" fmla="*/ 419 w 773"/>
                <a:gd name="T45" fmla="*/ 840 h 852"/>
                <a:gd name="T46" fmla="*/ 404 w 773"/>
                <a:gd name="T47" fmla="*/ 849 h 852"/>
                <a:gd name="T48" fmla="*/ 386 w 773"/>
                <a:gd name="T49" fmla="*/ 852 h 852"/>
                <a:gd name="T50" fmla="*/ 369 w 773"/>
                <a:gd name="T51" fmla="*/ 849 h 852"/>
                <a:gd name="T52" fmla="*/ 354 w 773"/>
                <a:gd name="T53" fmla="*/ 840 h 852"/>
                <a:gd name="T54" fmla="*/ 342 w 773"/>
                <a:gd name="T55" fmla="*/ 827 h 852"/>
                <a:gd name="T56" fmla="*/ 334 w 773"/>
                <a:gd name="T57" fmla="*/ 810 h 852"/>
                <a:gd name="T58" fmla="*/ 331 w 773"/>
                <a:gd name="T59" fmla="*/ 791 h 852"/>
                <a:gd name="T60" fmla="*/ 331 w 773"/>
                <a:gd name="T61" fmla="*/ 487 h 852"/>
                <a:gd name="T62" fmla="*/ 55 w 773"/>
                <a:gd name="T63" fmla="*/ 487 h 852"/>
                <a:gd name="T64" fmla="*/ 38 w 773"/>
                <a:gd name="T65" fmla="*/ 484 h 852"/>
                <a:gd name="T66" fmla="*/ 23 w 773"/>
                <a:gd name="T67" fmla="*/ 475 h 852"/>
                <a:gd name="T68" fmla="*/ 11 w 773"/>
                <a:gd name="T69" fmla="*/ 462 h 852"/>
                <a:gd name="T70" fmla="*/ 3 w 773"/>
                <a:gd name="T71" fmla="*/ 445 h 852"/>
                <a:gd name="T72" fmla="*/ 0 w 773"/>
                <a:gd name="T73" fmla="*/ 426 h 852"/>
                <a:gd name="T74" fmla="*/ 3 w 773"/>
                <a:gd name="T75" fmla="*/ 407 h 852"/>
                <a:gd name="T76" fmla="*/ 11 w 773"/>
                <a:gd name="T77" fmla="*/ 391 h 852"/>
                <a:gd name="T78" fmla="*/ 23 w 773"/>
                <a:gd name="T79" fmla="*/ 378 h 852"/>
                <a:gd name="T80" fmla="*/ 38 w 773"/>
                <a:gd name="T81" fmla="*/ 369 h 852"/>
                <a:gd name="T82" fmla="*/ 55 w 773"/>
                <a:gd name="T83" fmla="*/ 365 h 852"/>
                <a:gd name="T84" fmla="*/ 331 w 773"/>
                <a:gd name="T85" fmla="*/ 365 h 852"/>
                <a:gd name="T86" fmla="*/ 331 w 773"/>
                <a:gd name="T87" fmla="*/ 61 h 852"/>
                <a:gd name="T88" fmla="*/ 334 w 773"/>
                <a:gd name="T89" fmla="*/ 42 h 852"/>
                <a:gd name="T90" fmla="*/ 342 w 773"/>
                <a:gd name="T91" fmla="*/ 26 h 852"/>
                <a:gd name="T92" fmla="*/ 354 w 773"/>
                <a:gd name="T93" fmla="*/ 13 h 852"/>
                <a:gd name="T94" fmla="*/ 369 w 773"/>
                <a:gd name="T95" fmla="*/ 4 h 852"/>
                <a:gd name="T96" fmla="*/ 386 w 773"/>
                <a:gd name="T97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3" h="852">
                  <a:moveTo>
                    <a:pt x="386" y="0"/>
                  </a:moveTo>
                  <a:lnTo>
                    <a:pt x="404" y="4"/>
                  </a:lnTo>
                  <a:lnTo>
                    <a:pt x="419" y="13"/>
                  </a:lnTo>
                  <a:lnTo>
                    <a:pt x="431" y="26"/>
                  </a:lnTo>
                  <a:lnTo>
                    <a:pt x="439" y="42"/>
                  </a:lnTo>
                  <a:lnTo>
                    <a:pt x="441" y="61"/>
                  </a:lnTo>
                  <a:lnTo>
                    <a:pt x="441" y="365"/>
                  </a:lnTo>
                  <a:lnTo>
                    <a:pt x="717" y="365"/>
                  </a:lnTo>
                  <a:lnTo>
                    <a:pt x="735" y="369"/>
                  </a:lnTo>
                  <a:lnTo>
                    <a:pt x="750" y="378"/>
                  </a:lnTo>
                  <a:lnTo>
                    <a:pt x="762" y="391"/>
                  </a:lnTo>
                  <a:lnTo>
                    <a:pt x="770" y="407"/>
                  </a:lnTo>
                  <a:lnTo>
                    <a:pt x="773" y="426"/>
                  </a:lnTo>
                  <a:lnTo>
                    <a:pt x="770" y="445"/>
                  </a:lnTo>
                  <a:lnTo>
                    <a:pt x="762" y="462"/>
                  </a:lnTo>
                  <a:lnTo>
                    <a:pt x="750" y="475"/>
                  </a:lnTo>
                  <a:lnTo>
                    <a:pt x="735" y="484"/>
                  </a:lnTo>
                  <a:lnTo>
                    <a:pt x="717" y="487"/>
                  </a:lnTo>
                  <a:lnTo>
                    <a:pt x="441" y="487"/>
                  </a:lnTo>
                  <a:lnTo>
                    <a:pt x="441" y="791"/>
                  </a:lnTo>
                  <a:lnTo>
                    <a:pt x="439" y="810"/>
                  </a:lnTo>
                  <a:lnTo>
                    <a:pt x="431" y="827"/>
                  </a:lnTo>
                  <a:lnTo>
                    <a:pt x="419" y="840"/>
                  </a:lnTo>
                  <a:lnTo>
                    <a:pt x="404" y="849"/>
                  </a:lnTo>
                  <a:lnTo>
                    <a:pt x="386" y="852"/>
                  </a:lnTo>
                  <a:lnTo>
                    <a:pt x="369" y="849"/>
                  </a:lnTo>
                  <a:lnTo>
                    <a:pt x="354" y="840"/>
                  </a:lnTo>
                  <a:lnTo>
                    <a:pt x="342" y="827"/>
                  </a:lnTo>
                  <a:lnTo>
                    <a:pt x="334" y="810"/>
                  </a:lnTo>
                  <a:lnTo>
                    <a:pt x="331" y="791"/>
                  </a:lnTo>
                  <a:lnTo>
                    <a:pt x="331" y="487"/>
                  </a:lnTo>
                  <a:lnTo>
                    <a:pt x="55" y="487"/>
                  </a:lnTo>
                  <a:lnTo>
                    <a:pt x="38" y="484"/>
                  </a:lnTo>
                  <a:lnTo>
                    <a:pt x="23" y="475"/>
                  </a:lnTo>
                  <a:lnTo>
                    <a:pt x="11" y="462"/>
                  </a:lnTo>
                  <a:lnTo>
                    <a:pt x="3" y="445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1" y="391"/>
                  </a:lnTo>
                  <a:lnTo>
                    <a:pt x="23" y="378"/>
                  </a:lnTo>
                  <a:lnTo>
                    <a:pt x="38" y="369"/>
                  </a:lnTo>
                  <a:lnTo>
                    <a:pt x="55" y="365"/>
                  </a:lnTo>
                  <a:lnTo>
                    <a:pt x="331" y="365"/>
                  </a:lnTo>
                  <a:lnTo>
                    <a:pt x="331" y="61"/>
                  </a:lnTo>
                  <a:lnTo>
                    <a:pt x="334" y="42"/>
                  </a:lnTo>
                  <a:lnTo>
                    <a:pt x="342" y="26"/>
                  </a:lnTo>
                  <a:lnTo>
                    <a:pt x="354" y="13"/>
                  </a:lnTo>
                  <a:lnTo>
                    <a:pt x="369" y="4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4"/>
            <p:cNvSpPr>
              <a:spLocks noEditPoints="1"/>
            </p:cNvSpPr>
            <p:nvPr/>
          </p:nvSpPr>
          <p:spPr bwMode="auto">
            <a:xfrm>
              <a:off x="4557713" y="5862638"/>
              <a:ext cx="233363" cy="134938"/>
            </a:xfrm>
            <a:custGeom>
              <a:avLst/>
              <a:gdLst>
                <a:gd name="T0" fmla="*/ 112 w 1324"/>
                <a:gd name="T1" fmla="*/ 122 h 852"/>
                <a:gd name="T2" fmla="*/ 112 w 1324"/>
                <a:gd name="T3" fmla="*/ 730 h 852"/>
                <a:gd name="T4" fmla="*/ 1215 w 1324"/>
                <a:gd name="T5" fmla="*/ 730 h 852"/>
                <a:gd name="T6" fmla="*/ 1215 w 1324"/>
                <a:gd name="T7" fmla="*/ 122 h 852"/>
                <a:gd name="T8" fmla="*/ 112 w 1324"/>
                <a:gd name="T9" fmla="*/ 122 h 852"/>
                <a:gd name="T10" fmla="*/ 0 w 1324"/>
                <a:gd name="T11" fmla="*/ 0 h 852"/>
                <a:gd name="T12" fmla="*/ 1324 w 1324"/>
                <a:gd name="T13" fmla="*/ 0 h 852"/>
                <a:gd name="T14" fmla="*/ 1324 w 1324"/>
                <a:gd name="T15" fmla="*/ 852 h 852"/>
                <a:gd name="T16" fmla="*/ 0 w 1324"/>
                <a:gd name="T17" fmla="*/ 852 h 852"/>
                <a:gd name="T18" fmla="*/ 0 w 1324"/>
                <a:gd name="T1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2">
                  <a:moveTo>
                    <a:pt x="112" y="122"/>
                  </a:moveTo>
                  <a:lnTo>
                    <a:pt x="112" y="730"/>
                  </a:lnTo>
                  <a:lnTo>
                    <a:pt x="1215" y="730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2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Rectangle 75"/>
            <p:cNvSpPr>
              <a:spLocks noChangeArrowheads="1"/>
            </p:cNvSpPr>
            <p:nvPr/>
          </p:nvSpPr>
          <p:spPr bwMode="auto">
            <a:xfrm>
              <a:off x="4605338" y="59007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Rectangle 76"/>
            <p:cNvSpPr>
              <a:spLocks noChangeArrowheads="1"/>
            </p:cNvSpPr>
            <p:nvPr/>
          </p:nvSpPr>
          <p:spPr bwMode="auto">
            <a:xfrm>
              <a:off x="4605338" y="5940425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3470858" y="5773738"/>
            <a:ext cx="563563" cy="558800"/>
            <a:chOff x="3473450" y="5773738"/>
            <a:chExt cx="563563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9" name="Freeform 81"/>
            <p:cNvSpPr>
              <a:spLocks noEditPoints="1"/>
            </p:cNvSpPr>
            <p:nvPr/>
          </p:nvSpPr>
          <p:spPr bwMode="auto">
            <a:xfrm>
              <a:off x="3803650" y="6100763"/>
              <a:ext cx="233363" cy="231775"/>
            </a:xfrm>
            <a:custGeom>
              <a:avLst/>
              <a:gdLst>
                <a:gd name="T0" fmla="*/ 552 w 1324"/>
                <a:gd name="T1" fmla="*/ 135 h 1460"/>
                <a:gd name="T2" fmla="*/ 400 w 1324"/>
                <a:gd name="T3" fmla="*/ 195 h 1460"/>
                <a:gd name="T4" fmla="*/ 273 w 1324"/>
                <a:gd name="T5" fmla="*/ 301 h 1460"/>
                <a:gd name="T6" fmla="*/ 178 w 1324"/>
                <a:gd name="T7" fmla="*/ 440 h 1460"/>
                <a:gd name="T8" fmla="*/ 123 w 1324"/>
                <a:gd name="T9" fmla="*/ 608 h 1460"/>
                <a:gd name="T10" fmla="*/ 114 w 1324"/>
                <a:gd name="T11" fmla="*/ 792 h 1460"/>
                <a:gd name="T12" fmla="*/ 155 w 1324"/>
                <a:gd name="T13" fmla="*/ 966 h 1460"/>
                <a:gd name="T14" fmla="*/ 237 w 1324"/>
                <a:gd name="T15" fmla="*/ 1117 h 1460"/>
                <a:gd name="T16" fmla="*/ 354 w 1324"/>
                <a:gd name="T17" fmla="*/ 1234 h 1460"/>
                <a:gd name="T18" fmla="*/ 499 w 1324"/>
                <a:gd name="T19" fmla="*/ 1311 h 1460"/>
                <a:gd name="T20" fmla="*/ 662 w 1324"/>
                <a:gd name="T21" fmla="*/ 1338 h 1460"/>
                <a:gd name="T22" fmla="*/ 827 w 1324"/>
                <a:gd name="T23" fmla="*/ 1311 h 1460"/>
                <a:gd name="T24" fmla="*/ 971 w 1324"/>
                <a:gd name="T25" fmla="*/ 1234 h 1460"/>
                <a:gd name="T26" fmla="*/ 1088 w 1324"/>
                <a:gd name="T27" fmla="*/ 1117 h 1460"/>
                <a:gd name="T28" fmla="*/ 1170 w 1324"/>
                <a:gd name="T29" fmla="*/ 966 h 1460"/>
                <a:gd name="T30" fmla="*/ 1212 w 1324"/>
                <a:gd name="T31" fmla="*/ 792 h 1460"/>
                <a:gd name="T32" fmla="*/ 1203 w 1324"/>
                <a:gd name="T33" fmla="*/ 608 h 1460"/>
                <a:gd name="T34" fmla="*/ 1147 w 1324"/>
                <a:gd name="T35" fmla="*/ 440 h 1460"/>
                <a:gd name="T36" fmla="*/ 1052 w 1324"/>
                <a:gd name="T37" fmla="*/ 301 h 1460"/>
                <a:gd name="T38" fmla="*/ 925 w 1324"/>
                <a:gd name="T39" fmla="*/ 195 h 1460"/>
                <a:gd name="T40" fmla="*/ 773 w 1324"/>
                <a:gd name="T41" fmla="*/ 135 h 1460"/>
                <a:gd name="T42" fmla="*/ 662 w 1324"/>
                <a:gd name="T43" fmla="*/ 0 h 1460"/>
                <a:gd name="T44" fmla="*/ 848 w 1324"/>
                <a:gd name="T45" fmla="*/ 30 h 1460"/>
                <a:gd name="T46" fmla="*/ 1013 w 1324"/>
                <a:gd name="T47" fmla="*/ 111 h 1460"/>
                <a:gd name="T48" fmla="*/ 1150 w 1324"/>
                <a:gd name="T49" fmla="*/ 237 h 1460"/>
                <a:gd name="T50" fmla="*/ 1253 w 1324"/>
                <a:gd name="T51" fmla="*/ 401 h 1460"/>
                <a:gd name="T52" fmla="*/ 1312 w 1324"/>
                <a:gd name="T53" fmla="*/ 591 h 1460"/>
                <a:gd name="T54" fmla="*/ 1321 w 1324"/>
                <a:gd name="T55" fmla="*/ 800 h 1460"/>
                <a:gd name="T56" fmla="*/ 1278 w 1324"/>
                <a:gd name="T57" fmla="*/ 998 h 1460"/>
                <a:gd name="T58" fmla="*/ 1190 w 1324"/>
                <a:gd name="T59" fmla="*/ 1171 h 1460"/>
                <a:gd name="T60" fmla="*/ 1062 w 1324"/>
                <a:gd name="T61" fmla="*/ 1311 h 1460"/>
                <a:gd name="T62" fmla="*/ 906 w 1324"/>
                <a:gd name="T63" fmla="*/ 1409 h 1460"/>
                <a:gd name="T64" fmla="*/ 726 w 1324"/>
                <a:gd name="T65" fmla="*/ 1456 h 1460"/>
                <a:gd name="T66" fmla="*/ 537 w 1324"/>
                <a:gd name="T67" fmla="*/ 1446 h 1460"/>
                <a:gd name="T68" fmla="*/ 364 w 1324"/>
                <a:gd name="T69" fmla="*/ 1381 h 1460"/>
                <a:gd name="T70" fmla="*/ 216 w 1324"/>
                <a:gd name="T71" fmla="*/ 1268 h 1460"/>
                <a:gd name="T72" fmla="*/ 101 w 1324"/>
                <a:gd name="T73" fmla="*/ 1117 h 1460"/>
                <a:gd name="T74" fmla="*/ 27 w 1324"/>
                <a:gd name="T75" fmla="*/ 934 h 1460"/>
                <a:gd name="T76" fmla="*/ 0 w 1324"/>
                <a:gd name="T77" fmla="*/ 730 h 1460"/>
                <a:gd name="T78" fmla="*/ 27 w 1324"/>
                <a:gd name="T79" fmla="*/ 525 h 1460"/>
                <a:gd name="T80" fmla="*/ 101 w 1324"/>
                <a:gd name="T81" fmla="*/ 343 h 1460"/>
                <a:gd name="T82" fmla="*/ 216 w 1324"/>
                <a:gd name="T83" fmla="*/ 191 h 1460"/>
                <a:gd name="T84" fmla="*/ 364 w 1324"/>
                <a:gd name="T85" fmla="*/ 78 h 1460"/>
                <a:gd name="T86" fmla="*/ 537 w 1324"/>
                <a:gd name="T87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4" h="1460">
                  <a:moveTo>
                    <a:pt x="662" y="121"/>
                  </a:moveTo>
                  <a:lnTo>
                    <a:pt x="606" y="125"/>
                  </a:lnTo>
                  <a:lnTo>
                    <a:pt x="552" y="135"/>
                  </a:lnTo>
                  <a:lnTo>
                    <a:pt x="499" y="149"/>
                  </a:lnTo>
                  <a:lnTo>
                    <a:pt x="448" y="170"/>
                  </a:lnTo>
                  <a:lnTo>
                    <a:pt x="400" y="195"/>
                  </a:lnTo>
                  <a:lnTo>
                    <a:pt x="354" y="225"/>
                  </a:lnTo>
                  <a:lnTo>
                    <a:pt x="312" y="261"/>
                  </a:lnTo>
                  <a:lnTo>
                    <a:pt x="273" y="301"/>
                  </a:lnTo>
                  <a:lnTo>
                    <a:pt x="237" y="344"/>
                  </a:lnTo>
                  <a:lnTo>
                    <a:pt x="206" y="390"/>
                  </a:lnTo>
                  <a:lnTo>
                    <a:pt x="178" y="440"/>
                  </a:lnTo>
                  <a:lnTo>
                    <a:pt x="155" y="493"/>
                  </a:lnTo>
                  <a:lnTo>
                    <a:pt x="136" y="549"/>
                  </a:lnTo>
                  <a:lnTo>
                    <a:pt x="123" y="608"/>
                  </a:lnTo>
                  <a:lnTo>
                    <a:pt x="114" y="668"/>
                  </a:lnTo>
                  <a:lnTo>
                    <a:pt x="111" y="730"/>
                  </a:lnTo>
                  <a:lnTo>
                    <a:pt x="114" y="792"/>
                  </a:lnTo>
                  <a:lnTo>
                    <a:pt x="123" y="852"/>
                  </a:lnTo>
                  <a:lnTo>
                    <a:pt x="136" y="911"/>
                  </a:lnTo>
                  <a:lnTo>
                    <a:pt x="155" y="966"/>
                  </a:lnTo>
                  <a:lnTo>
                    <a:pt x="178" y="1019"/>
                  </a:lnTo>
                  <a:lnTo>
                    <a:pt x="206" y="1070"/>
                  </a:lnTo>
                  <a:lnTo>
                    <a:pt x="237" y="1117"/>
                  </a:lnTo>
                  <a:lnTo>
                    <a:pt x="273" y="1160"/>
                  </a:lnTo>
                  <a:lnTo>
                    <a:pt x="312" y="1200"/>
                  </a:lnTo>
                  <a:lnTo>
                    <a:pt x="354" y="1234"/>
                  </a:lnTo>
                  <a:lnTo>
                    <a:pt x="400" y="1265"/>
                  </a:lnTo>
                  <a:lnTo>
                    <a:pt x="448" y="1290"/>
                  </a:lnTo>
                  <a:lnTo>
                    <a:pt x="499" y="1311"/>
                  </a:lnTo>
                  <a:lnTo>
                    <a:pt x="552" y="1326"/>
                  </a:lnTo>
                  <a:lnTo>
                    <a:pt x="606" y="1335"/>
                  </a:lnTo>
                  <a:lnTo>
                    <a:pt x="662" y="1338"/>
                  </a:lnTo>
                  <a:lnTo>
                    <a:pt x="719" y="1335"/>
                  </a:lnTo>
                  <a:lnTo>
                    <a:pt x="773" y="1326"/>
                  </a:lnTo>
                  <a:lnTo>
                    <a:pt x="827" y="1311"/>
                  </a:lnTo>
                  <a:lnTo>
                    <a:pt x="877" y="1290"/>
                  </a:lnTo>
                  <a:lnTo>
                    <a:pt x="925" y="1265"/>
                  </a:lnTo>
                  <a:lnTo>
                    <a:pt x="971" y="1234"/>
                  </a:lnTo>
                  <a:lnTo>
                    <a:pt x="1013" y="1200"/>
                  </a:lnTo>
                  <a:lnTo>
                    <a:pt x="1052" y="1160"/>
                  </a:lnTo>
                  <a:lnTo>
                    <a:pt x="1088" y="1117"/>
                  </a:lnTo>
                  <a:lnTo>
                    <a:pt x="1119" y="1070"/>
                  </a:lnTo>
                  <a:lnTo>
                    <a:pt x="1147" y="1019"/>
                  </a:lnTo>
                  <a:lnTo>
                    <a:pt x="1170" y="966"/>
                  </a:lnTo>
                  <a:lnTo>
                    <a:pt x="1190" y="911"/>
                  </a:lnTo>
                  <a:lnTo>
                    <a:pt x="1203" y="852"/>
                  </a:lnTo>
                  <a:lnTo>
                    <a:pt x="1212" y="792"/>
                  </a:lnTo>
                  <a:lnTo>
                    <a:pt x="1214" y="730"/>
                  </a:lnTo>
                  <a:lnTo>
                    <a:pt x="1212" y="668"/>
                  </a:lnTo>
                  <a:lnTo>
                    <a:pt x="1203" y="608"/>
                  </a:lnTo>
                  <a:lnTo>
                    <a:pt x="1190" y="549"/>
                  </a:lnTo>
                  <a:lnTo>
                    <a:pt x="1170" y="493"/>
                  </a:lnTo>
                  <a:lnTo>
                    <a:pt x="1147" y="440"/>
                  </a:lnTo>
                  <a:lnTo>
                    <a:pt x="1119" y="390"/>
                  </a:lnTo>
                  <a:lnTo>
                    <a:pt x="1088" y="344"/>
                  </a:lnTo>
                  <a:lnTo>
                    <a:pt x="1052" y="301"/>
                  </a:lnTo>
                  <a:lnTo>
                    <a:pt x="1013" y="261"/>
                  </a:lnTo>
                  <a:lnTo>
                    <a:pt x="971" y="225"/>
                  </a:lnTo>
                  <a:lnTo>
                    <a:pt x="925" y="195"/>
                  </a:lnTo>
                  <a:lnTo>
                    <a:pt x="877" y="170"/>
                  </a:lnTo>
                  <a:lnTo>
                    <a:pt x="827" y="149"/>
                  </a:lnTo>
                  <a:lnTo>
                    <a:pt x="773" y="135"/>
                  </a:lnTo>
                  <a:lnTo>
                    <a:pt x="719" y="125"/>
                  </a:lnTo>
                  <a:lnTo>
                    <a:pt x="662" y="121"/>
                  </a:lnTo>
                  <a:close/>
                  <a:moveTo>
                    <a:pt x="662" y="0"/>
                  </a:moveTo>
                  <a:lnTo>
                    <a:pt x="726" y="3"/>
                  </a:lnTo>
                  <a:lnTo>
                    <a:pt x="788" y="13"/>
                  </a:lnTo>
                  <a:lnTo>
                    <a:pt x="848" y="30"/>
                  </a:lnTo>
                  <a:lnTo>
                    <a:pt x="906" y="51"/>
                  </a:lnTo>
                  <a:lnTo>
                    <a:pt x="961" y="78"/>
                  </a:lnTo>
                  <a:lnTo>
                    <a:pt x="1013" y="111"/>
                  </a:lnTo>
                  <a:lnTo>
                    <a:pt x="1062" y="149"/>
                  </a:lnTo>
                  <a:lnTo>
                    <a:pt x="1108" y="191"/>
                  </a:lnTo>
                  <a:lnTo>
                    <a:pt x="1150" y="237"/>
                  </a:lnTo>
                  <a:lnTo>
                    <a:pt x="1190" y="288"/>
                  </a:lnTo>
                  <a:lnTo>
                    <a:pt x="1224" y="343"/>
                  </a:lnTo>
                  <a:lnTo>
                    <a:pt x="1253" y="401"/>
                  </a:lnTo>
                  <a:lnTo>
                    <a:pt x="1278" y="462"/>
                  </a:lnTo>
                  <a:lnTo>
                    <a:pt x="1298" y="525"/>
                  </a:lnTo>
                  <a:lnTo>
                    <a:pt x="1312" y="591"/>
                  </a:lnTo>
                  <a:lnTo>
                    <a:pt x="1321" y="660"/>
                  </a:lnTo>
                  <a:lnTo>
                    <a:pt x="1324" y="730"/>
                  </a:lnTo>
                  <a:lnTo>
                    <a:pt x="1321" y="800"/>
                  </a:lnTo>
                  <a:lnTo>
                    <a:pt x="1312" y="869"/>
                  </a:lnTo>
                  <a:lnTo>
                    <a:pt x="1298" y="934"/>
                  </a:lnTo>
                  <a:lnTo>
                    <a:pt x="1278" y="998"/>
                  </a:lnTo>
                  <a:lnTo>
                    <a:pt x="1253" y="1059"/>
                  </a:lnTo>
                  <a:lnTo>
                    <a:pt x="1224" y="1117"/>
                  </a:lnTo>
                  <a:lnTo>
                    <a:pt x="1190" y="1171"/>
                  </a:lnTo>
                  <a:lnTo>
                    <a:pt x="1150" y="1222"/>
                  </a:lnTo>
                  <a:lnTo>
                    <a:pt x="1108" y="1268"/>
                  </a:lnTo>
                  <a:lnTo>
                    <a:pt x="1062" y="1311"/>
                  </a:lnTo>
                  <a:lnTo>
                    <a:pt x="1013" y="1349"/>
                  </a:lnTo>
                  <a:lnTo>
                    <a:pt x="961" y="1381"/>
                  </a:lnTo>
                  <a:lnTo>
                    <a:pt x="906" y="1409"/>
                  </a:lnTo>
                  <a:lnTo>
                    <a:pt x="848" y="1431"/>
                  </a:lnTo>
                  <a:lnTo>
                    <a:pt x="788" y="1446"/>
                  </a:lnTo>
                  <a:lnTo>
                    <a:pt x="726" y="1456"/>
                  </a:lnTo>
                  <a:lnTo>
                    <a:pt x="662" y="1460"/>
                  </a:lnTo>
                  <a:lnTo>
                    <a:pt x="599" y="1456"/>
                  </a:lnTo>
                  <a:lnTo>
                    <a:pt x="537" y="1446"/>
                  </a:lnTo>
                  <a:lnTo>
                    <a:pt x="477" y="1431"/>
                  </a:lnTo>
                  <a:lnTo>
                    <a:pt x="419" y="1409"/>
                  </a:lnTo>
                  <a:lnTo>
                    <a:pt x="364" y="1381"/>
                  </a:lnTo>
                  <a:lnTo>
                    <a:pt x="311" y="1349"/>
                  </a:lnTo>
                  <a:lnTo>
                    <a:pt x="262" y="1311"/>
                  </a:lnTo>
                  <a:lnTo>
                    <a:pt x="216" y="1268"/>
                  </a:lnTo>
                  <a:lnTo>
                    <a:pt x="174" y="1222"/>
                  </a:lnTo>
                  <a:lnTo>
                    <a:pt x="136" y="1171"/>
                  </a:lnTo>
                  <a:lnTo>
                    <a:pt x="101" y="1117"/>
                  </a:lnTo>
                  <a:lnTo>
                    <a:pt x="71" y="1059"/>
                  </a:lnTo>
                  <a:lnTo>
                    <a:pt x="47" y="998"/>
                  </a:lnTo>
                  <a:lnTo>
                    <a:pt x="27" y="934"/>
                  </a:lnTo>
                  <a:lnTo>
                    <a:pt x="12" y="869"/>
                  </a:lnTo>
                  <a:lnTo>
                    <a:pt x="3" y="800"/>
                  </a:lnTo>
                  <a:lnTo>
                    <a:pt x="0" y="730"/>
                  </a:lnTo>
                  <a:lnTo>
                    <a:pt x="3" y="660"/>
                  </a:lnTo>
                  <a:lnTo>
                    <a:pt x="12" y="591"/>
                  </a:lnTo>
                  <a:lnTo>
                    <a:pt x="27" y="525"/>
                  </a:lnTo>
                  <a:lnTo>
                    <a:pt x="47" y="462"/>
                  </a:lnTo>
                  <a:lnTo>
                    <a:pt x="71" y="401"/>
                  </a:lnTo>
                  <a:lnTo>
                    <a:pt x="101" y="343"/>
                  </a:lnTo>
                  <a:lnTo>
                    <a:pt x="136" y="288"/>
                  </a:lnTo>
                  <a:lnTo>
                    <a:pt x="174" y="237"/>
                  </a:lnTo>
                  <a:lnTo>
                    <a:pt x="216" y="191"/>
                  </a:lnTo>
                  <a:lnTo>
                    <a:pt x="262" y="149"/>
                  </a:lnTo>
                  <a:lnTo>
                    <a:pt x="311" y="111"/>
                  </a:lnTo>
                  <a:lnTo>
                    <a:pt x="364" y="78"/>
                  </a:lnTo>
                  <a:lnTo>
                    <a:pt x="419" y="51"/>
                  </a:lnTo>
                  <a:lnTo>
                    <a:pt x="477" y="30"/>
                  </a:lnTo>
                  <a:lnTo>
                    <a:pt x="537" y="13"/>
                  </a:lnTo>
                  <a:lnTo>
                    <a:pt x="599" y="3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2"/>
            <p:cNvSpPr>
              <a:spLocks/>
            </p:cNvSpPr>
            <p:nvPr/>
          </p:nvSpPr>
          <p:spPr bwMode="auto">
            <a:xfrm>
              <a:off x="3911600" y="6149975"/>
              <a:ext cx="77788" cy="76200"/>
            </a:xfrm>
            <a:custGeom>
              <a:avLst/>
              <a:gdLst>
                <a:gd name="T0" fmla="*/ 55 w 441"/>
                <a:gd name="T1" fmla="*/ 0 h 487"/>
                <a:gd name="T2" fmla="*/ 73 w 441"/>
                <a:gd name="T3" fmla="*/ 3 h 487"/>
                <a:gd name="T4" fmla="*/ 88 w 441"/>
                <a:gd name="T5" fmla="*/ 12 h 487"/>
                <a:gd name="T6" fmla="*/ 100 w 441"/>
                <a:gd name="T7" fmla="*/ 25 h 487"/>
                <a:gd name="T8" fmla="*/ 108 w 441"/>
                <a:gd name="T9" fmla="*/ 42 h 487"/>
                <a:gd name="T10" fmla="*/ 111 w 441"/>
                <a:gd name="T11" fmla="*/ 61 h 487"/>
                <a:gd name="T12" fmla="*/ 111 w 441"/>
                <a:gd name="T13" fmla="*/ 365 h 487"/>
                <a:gd name="T14" fmla="*/ 387 w 441"/>
                <a:gd name="T15" fmla="*/ 365 h 487"/>
                <a:gd name="T16" fmla="*/ 404 w 441"/>
                <a:gd name="T17" fmla="*/ 368 h 487"/>
                <a:gd name="T18" fmla="*/ 419 w 441"/>
                <a:gd name="T19" fmla="*/ 377 h 487"/>
                <a:gd name="T20" fmla="*/ 431 w 441"/>
                <a:gd name="T21" fmla="*/ 390 h 487"/>
                <a:gd name="T22" fmla="*/ 438 w 441"/>
                <a:gd name="T23" fmla="*/ 407 h 487"/>
                <a:gd name="T24" fmla="*/ 441 w 441"/>
                <a:gd name="T25" fmla="*/ 426 h 487"/>
                <a:gd name="T26" fmla="*/ 438 w 441"/>
                <a:gd name="T27" fmla="*/ 446 h 487"/>
                <a:gd name="T28" fmla="*/ 431 w 441"/>
                <a:gd name="T29" fmla="*/ 462 h 487"/>
                <a:gd name="T30" fmla="*/ 419 w 441"/>
                <a:gd name="T31" fmla="*/ 475 h 487"/>
                <a:gd name="T32" fmla="*/ 404 w 441"/>
                <a:gd name="T33" fmla="*/ 484 h 487"/>
                <a:gd name="T34" fmla="*/ 387 w 441"/>
                <a:gd name="T35" fmla="*/ 487 h 487"/>
                <a:gd name="T36" fmla="*/ 55 w 441"/>
                <a:gd name="T37" fmla="*/ 487 h 487"/>
                <a:gd name="T38" fmla="*/ 38 w 441"/>
                <a:gd name="T39" fmla="*/ 484 h 487"/>
                <a:gd name="T40" fmla="*/ 23 w 441"/>
                <a:gd name="T41" fmla="*/ 475 h 487"/>
                <a:gd name="T42" fmla="*/ 11 w 441"/>
                <a:gd name="T43" fmla="*/ 462 h 487"/>
                <a:gd name="T44" fmla="*/ 3 w 441"/>
                <a:gd name="T45" fmla="*/ 446 h 487"/>
                <a:gd name="T46" fmla="*/ 0 w 441"/>
                <a:gd name="T47" fmla="*/ 426 h 487"/>
                <a:gd name="T48" fmla="*/ 0 w 441"/>
                <a:gd name="T49" fmla="*/ 61 h 487"/>
                <a:gd name="T50" fmla="*/ 3 w 441"/>
                <a:gd name="T51" fmla="*/ 42 h 487"/>
                <a:gd name="T52" fmla="*/ 11 w 441"/>
                <a:gd name="T53" fmla="*/ 25 h 487"/>
                <a:gd name="T54" fmla="*/ 23 w 441"/>
                <a:gd name="T55" fmla="*/ 12 h 487"/>
                <a:gd name="T56" fmla="*/ 38 w 441"/>
                <a:gd name="T57" fmla="*/ 3 h 487"/>
                <a:gd name="T58" fmla="*/ 55 w 441"/>
                <a:gd name="T59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1" h="487">
                  <a:moveTo>
                    <a:pt x="55" y="0"/>
                  </a:moveTo>
                  <a:lnTo>
                    <a:pt x="73" y="3"/>
                  </a:lnTo>
                  <a:lnTo>
                    <a:pt x="88" y="12"/>
                  </a:lnTo>
                  <a:lnTo>
                    <a:pt x="100" y="25"/>
                  </a:lnTo>
                  <a:lnTo>
                    <a:pt x="108" y="42"/>
                  </a:lnTo>
                  <a:lnTo>
                    <a:pt x="111" y="61"/>
                  </a:lnTo>
                  <a:lnTo>
                    <a:pt x="111" y="365"/>
                  </a:lnTo>
                  <a:lnTo>
                    <a:pt x="387" y="365"/>
                  </a:lnTo>
                  <a:lnTo>
                    <a:pt x="404" y="368"/>
                  </a:lnTo>
                  <a:lnTo>
                    <a:pt x="419" y="377"/>
                  </a:lnTo>
                  <a:lnTo>
                    <a:pt x="431" y="390"/>
                  </a:lnTo>
                  <a:lnTo>
                    <a:pt x="438" y="407"/>
                  </a:lnTo>
                  <a:lnTo>
                    <a:pt x="441" y="426"/>
                  </a:lnTo>
                  <a:lnTo>
                    <a:pt x="438" y="446"/>
                  </a:lnTo>
                  <a:lnTo>
                    <a:pt x="431" y="462"/>
                  </a:lnTo>
                  <a:lnTo>
                    <a:pt x="419" y="475"/>
                  </a:lnTo>
                  <a:lnTo>
                    <a:pt x="404" y="484"/>
                  </a:lnTo>
                  <a:lnTo>
                    <a:pt x="387" y="487"/>
                  </a:lnTo>
                  <a:lnTo>
                    <a:pt x="55" y="487"/>
                  </a:lnTo>
                  <a:lnTo>
                    <a:pt x="38" y="484"/>
                  </a:lnTo>
                  <a:lnTo>
                    <a:pt x="23" y="475"/>
                  </a:lnTo>
                  <a:lnTo>
                    <a:pt x="11" y="462"/>
                  </a:lnTo>
                  <a:lnTo>
                    <a:pt x="3" y="446"/>
                  </a:lnTo>
                  <a:lnTo>
                    <a:pt x="0" y="426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83"/>
            <p:cNvSpPr>
              <a:spLocks/>
            </p:cNvSpPr>
            <p:nvPr/>
          </p:nvSpPr>
          <p:spPr bwMode="auto">
            <a:xfrm>
              <a:off x="3473450" y="5773738"/>
              <a:ext cx="563563" cy="473075"/>
            </a:xfrm>
            <a:custGeom>
              <a:avLst/>
              <a:gdLst>
                <a:gd name="T0" fmla="*/ 55 w 3199"/>
                <a:gd name="T1" fmla="*/ 0 h 2981"/>
                <a:gd name="T2" fmla="*/ 3145 w 3199"/>
                <a:gd name="T3" fmla="*/ 0 h 2981"/>
                <a:gd name="T4" fmla="*/ 3162 w 3199"/>
                <a:gd name="T5" fmla="*/ 4 h 2981"/>
                <a:gd name="T6" fmla="*/ 3177 w 3199"/>
                <a:gd name="T7" fmla="*/ 13 h 2981"/>
                <a:gd name="T8" fmla="*/ 3189 w 3199"/>
                <a:gd name="T9" fmla="*/ 26 h 2981"/>
                <a:gd name="T10" fmla="*/ 3196 w 3199"/>
                <a:gd name="T11" fmla="*/ 42 h 2981"/>
                <a:gd name="T12" fmla="*/ 3199 w 3199"/>
                <a:gd name="T13" fmla="*/ 61 h 2981"/>
                <a:gd name="T14" fmla="*/ 3199 w 3199"/>
                <a:gd name="T15" fmla="*/ 1886 h 2981"/>
                <a:gd name="T16" fmla="*/ 3196 w 3199"/>
                <a:gd name="T17" fmla="*/ 1906 h 2981"/>
                <a:gd name="T18" fmla="*/ 3189 w 3199"/>
                <a:gd name="T19" fmla="*/ 1923 h 2981"/>
                <a:gd name="T20" fmla="*/ 3177 w 3199"/>
                <a:gd name="T21" fmla="*/ 1936 h 2981"/>
                <a:gd name="T22" fmla="*/ 3162 w 3199"/>
                <a:gd name="T23" fmla="*/ 1945 h 2981"/>
                <a:gd name="T24" fmla="*/ 3145 w 3199"/>
                <a:gd name="T25" fmla="*/ 1947 h 2981"/>
                <a:gd name="T26" fmla="*/ 3127 w 3199"/>
                <a:gd name="T27" fmla="*/ 1945 h 2981"/>
                <a:gd name="T28" fmla="*/ 3112 w 3199"/>
                <a:gd name="T29" fmla="*/ 1936 h 2981"/>
                <a:gd name="T30" fmla="*/ 3100 w 3199"/>
                <a:gd name="T31" fmla="*/ 1923 h 2981"/>
                <a:gd name="T32" fmla="*/ 3092 w 3199"/>
                <a:gd name="T33" fmla="*/ 1906 h 2981"/>
                <a:gd name="T34" fmla="*/ 3089 w 3199"/>
                <a:gd name="T35" fmla="*/ 1886 h 2981"/>
                <a:gd name="T36" fmla="*/ 3089 w 3199"/>
                <a:gd name="T37" fmla="*/ 122 h 2981"/>
                <a:gd name="T38" fmla="*/ 111 w 3199"/>
                <a:gd name="T39" fmla="*/ 122 h 2981"/>
                <a:gd name="T40" fmla="*/ 111 w 3199"/>
                <a:gd name="T41" fmla="*/ 2860 h 2981"/>
                <a:gd name="T42" fmla="*/ 1544 w 3199"/>
                <a:gd name="T43" fmla="*/ 2860 h 2981"/>
                <a:gd name="T44" fmla="*/ 1562 w 3199"/>
                <a:gd name="T45" fmla="*/ 2863 h 2981"/>
                <a:gd name="T46" fmla="*/ 1577 w 3199"/>
                <a:gd name="T47" fmla="*/ 2872 h 2981"/>
                <a:gd name="T48" fmla="*/ 1589 w 3199"/>
                <a:gd name="T49" fmla="*/ 2885 h 2981"/>
                <a:gd name="T50" fmla="*/ 1597 w 3199"/>
                <a:gd name="T51" fmla="*/ 2902 h 2981"/>
                <a:gd name="T52" fmla="*/ 1599 w 3199"/>
                <a:gd name="T53" fmla="*/ 2920 h 2981"/>
                <a:gd name="T54" fmla="*/ 1597 w 3199"/>
                <a:gd name="T55" fmla="*/ 2940 h 2981"/>
                <a:gd name="T56" fmla="*/ 1589 w 3199"/>
                <a:gd name="T57" fmla="*/ 2957 h 2981"/>
                <a:gd name="T58" fmla="*/ 1577 w 3199"/>
                <a:gd name="T59" fmla="*/ 2970 h 2981"/>
                <a:gd name="T60" fmla="*/ 1562 w 3199"/>
                <a:gd name="T61" fmla="*/ 2978 h 2981"/>
                <a:gd name="T62" fmla="*/ 1544 w 3199"/>
                <a:gd name="T63" fmla="*/ 2981 h 2981"/>
                <a:gd name="T64" fmla="*/ 55 w 3199"/>
                <a:gd name="T65" fmla="*/ 2981 h 2981"/>
                <a:gd name="T66" fmla="*/ 38 w 3199"/>
                <a:gd name="T67" fmla="*/ 2978 h 2981"/>
                <a:gd name="T68" fmla="*/ 23 w 3199"/>
                <a:gd name="T69" fmla="*/ 2970 h 2981"/>
                <a:gd name="T70" fmla="*/ 11 w 3199"/>
                <a:gd name="T71" fmla="*/ 2957 h 2981"/>
                <a:gd name="T72" fmla="*/ 3 w 3199"/>
                <a:gd name="T73" fmla="*/ 2940 h 2981"/>
                <a:gd name="T74" fmla="*/ 0 w 3199"/>
                <a:gd name="T75" fmla="*/ 2920 h 2981"/>
                <a:gd name="T76" fmla="*/ 0 w 3199"/>
                <a:gd name="T77" fmla="*/ 61 h 2981"/>
                <a:gd name="T78" fmla="*/ 3 w 3199"/>
                <a:gd name="T79" fmla="*/ 42 h 2981"/>
                <a:gd name="T80" fmla="*/ 11 w 3199"/>
                <a:gd name="T81" fmla="*/ 26 h 2981"/>
                <a:gd name="T82" fmla="*/ 23 w 3199"/>
                <a:gd name="T83" fmla="*/ 13 h 2981"/>
                <a:gd name="T84" fmla="*/ 38 w 3199"/>
                <a:gd name="T85" fmla="*/ 4 h 2981"/>
                <a:gd name="T86" fmla="*/ 55 w 3199"/>
                <a:gd name="T87" fmla="*/ 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99" h="2981">
                  <a:moveTo>
                    <a:pt x="55" y="0"/>
                  </a:moveTo>
                  <a:lnTo>
                    <a:pt x="3145" y="0"/>
                  </a:lnTo>
                  <a:lnTo>
                    <a:pt x="3162" y="4"/>
                  </a:lnTo>
                  <a:lnTo>
                    <a:pt x="3177" y="13"/>
                  </a:lnTo>
                  <a:lnTo>
                    <a:pt x="3189" y="26"/>
                  </a:lnTo>
                  <a:lnTo>
                    <a:pt x="3196" y="42"/>
                  </a:lnTo>
                  <a:lnTo>
                    <a:pt x="3199" y="61"/>
                  </a:lnTo>
                  <a:lnTo>
                    <a:pt x="3199" y="1886"/>
                  </a:lnTo>
                  <a:lnTo>
                    <a:pt x="3196" y="1906"/>
                  </a:lnTo>
                  <a:lnTo>
                    <a:pt x="3189" y="1923"/>
                  </a:lnTo>
                  <a:lnTo>
                    <a:pt x="3177" y="1936"/>
                  </a:lnTo>
                  <a:lnTo>
                    <a:pt x="3162" y="1945"/>
                  </a:lnTo>
                  <a:lnTo>
                    <a:pt x="3145" y="1947"/>
                  </a:lnTo>
                  <a:lnTo>
                    <a:pt x="3127" y="1945"/>
                  </a:lnTo>
                  <a:lnTo>
                    <a:pt x="3112" y="1936"/>
                  </a:lnTo>
                  <a:lnTo>
                    <a:pt x="3100" y="1923"/>
                  </a:lnTo>
                  <a:lnTo>
                    <a:pt x="3092" y="1906"/>
                  </a:lnTo>
                  <a:lnTo>
                    <a:pt x="3089" y="1886"/>
                  </a:lnTo>
                  <a:lnTo>
                    <a:pt x="3089" y="122"/>
                  </a:lnTo>
                  <a:lnTo>
                    <a:pt x="111" y="122"/>
                  </a:lnTo>
                  <a:lnTo>
                    <a:pt x="111" y="2860"/>
                  </a:lnTo>
                  <a:lnTo>
                    <a:pt x="1544" y="2860"/>
                  </a:lnTo>
                  <a:lnTo>
                    <a:pt x="1562" y="2863"/>
                  </a:lnTo>
                  <a:lnTo>
                    <a:pt x="1577" y="2872"/>
                  </a:lnTo>
                  <a:lnTo>
                    <a:pt x="1589" y="2885"/>
                  </a:lnTo>
                  <a:lnTo>
                    <a:pt x="1597" y="2902"/>
                  </a:lnTo>
                  <a:lnTo>
                    <a:pt x="1599" y="2920"/>
                  </a:lnTo>
                  <a:lnTo>
                    <a:pt x="1597" y="2940"/>
                  </a:lnTo>
                  <a:lnTo>
                    <a:pt x="1589" y="2957"/>
                  </a:lnTo>
                  <a:lnTo>
                    <a:pt x="1577" y="2970"/>
                  </a:lnTo>
                  <a:lnTo>
                    <a:pt x="1562" y="2978"/>
                  </a:lnTo>
                  <a:lnTo>
                    <a:pt x="1544" y="2981"/>
                  </a:lnTo>
                  <a:lnTo>
                    <a:pt x="55" y="2981"/>
                  </a:lnTo>
                  <a:lnTo>
                    <a:pt x="38" y="2978"/>
                  </a:lnTo>
                  <a:lnTo>
                    <a:pt x="23" y="2970"/>
                  </a:lnTo>
                  <a:lnTo>
                    <a:pt x="11" y="2957"/>
                  </a:lnTo>
                  <a:lnTo>
                    <a:pt x="3" y="2940"/>
                  </a:lnTo>
                  <a:lnTo>
                    <a:pt x="0" y="292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84"/>
            <p:cNvSpPr>
              <a:spLocks noEditPoints="1"/>
            </p:cNvSpPr>
            <p:nvPr/>
          </p:nvSpPr>
          <p:spPr bwMode="auto">
            <a:xfrm>
              <a:off x="3560763" y="5861050"/>
              <a:ext cx="301625" cy="317500"/>
            </a:xfrm>
            <a:custGeom>
              <a:avLst/>
              <a:gdLst>
                <a:gd name="T0" fmla="*/ 281 w 1710"/>
                <a:gd name="T1" fmla="*/ 1419 h 2002"/>
                <a:gd name="T2" fmla="*/ 184 w 1710"/>
                <a:gd name="T3" fmla="*/ 1477 h 2002"/>
                <a:gd name="T4" fmla="*/ 124 w 1710"/>
                <a:gd name="T5" fmla="*/ 1570 h 2002"/>
                <a:gd name="T6" fmla="*/ 115 w 1710"/>
                <a:gd name="T7" fmla="*/ 1683 h 2002"/>
                <a:gd name="T8" fmla="*/ 159 w 1710"/>
                <a:gd name="T9" fmla="*/ 1784 h 2002"/>
                <a:gd name="T10" fmla="*/ 245 w 1710"/>
                <a:gd name="T11" fmla="*/ 1854 h 2002"/>
                <a:gd name="T12" fmla="*/ 359 w 1710"/>
                <a:gd name="T13" fmla="*/ 1881 h 2002"/>
                <a:gd name="T14" fmla="*/ 474 w 1710"/>
                <a:gd name="T15" fmla="*/ 1854 h 2002"/>
                <a:gd name="T16" fmla="*/ 560 w 1710"/>
                <a:gd name="T17" fmla="*/ 1784 h 2002"/>
                <a:gd name="T18" fmla="*/ 604 w 1710"/>
                <a:gd name="T19" fmla="*/ 1683 h 2002"/>
                <a:gd name="T20" fmla="*/ 595 w 1710"/>
                <a:gd name="T21" fmla="*/ 1570 h 2002"/>
                <a:gd name="T22" fmla="*/ 535 w 1710"/>
                <a:gd name="T23" fmla="*/ 1477 h 2002"/>
                <a:gd name="T24" fmla="*/ 438 w 1710"/>
                <a:gd name="T25" fmla="*/ 1419 h 2002"/>
                <a:gd name="T26" fmla="*/ 1600 w 1710"/>
                <a:gd name="T27" fmla="*/ 130 h 2002"/>
                <a:gd name="T28" fmla="*/ 1600 w 1710"/>
                <a:gd name="T29" fmla="*/ 311 h 2002"/>
                <a:gd name="T30" fmla="*/ 1664 w 1710"/>
                <a:gd name="T31" fmla="*/ 0 h 2002"/>
                <a:gd name="T32" fmla="*/ 1702 w 1710"/>
                <a:gd name="T33" fmla="*/ 27 h 2002"/>
                <a:gd name="T34" fmla="*/ 1710 w 1710"/>
                <a:gd name="T35" fmla="*/ 1094 h 2002"/>
                <a:gd name="T36" fmla="*/ 1710 w 1710"/>
                <a:gd name="T37" fmla="*/ 1116 h 2002"/>
                <a:gd name="T38" fmla="*/ 1687 w 1710"/>
                <a:gd name="T39" fmla="*/ 1158 h 2002"/>
                <a:gd name="T40" fmla="*/ 1646 w 1710"/>
                <a:gd name="T41" fmla="*/ 1168 h 2002"/>
                <a:gd name="T42" fmla="*/ 1591 w 1710"/>
                <a:gd name="T43" fmla="*/ 1132 h 2002"/>
                <a:gd name="T44" fmla="*/ 1491 w 1710"/>
                <a:gd name="T45" fmla="*/ 1092 h 2002"/>
                <a:gd name="T46" fmla="*/ 1378 w 1710"/>
                <a:gd name="T47" fmla="*/ 1101 h 2002"/>
                <a:gd name="T48" fmla="*/ 1285 w 1710"/>
                <a:gd name="T49" fmla="*/ 1156 h 2002"/>
                <a:gd name="T50" fmla="*/ 1228 w 1710"/>
                <a:gd name="T51" fmla="*/ 1245 h 2002"/>
                <a:gd name="T52" fmla="*/ 1218 w 1710"/>
                <a:gd name="T53" fmla="*/ 1352 h 2002"/>
                <a:gd name="T54" fmla="*/ 1259 w 1710"/>
                <a:gd name="T55" fmla="*/ 1448 h 2002"/>
                <a:gd name="T56" fmla="*/ 1298 w 1710"/>
                <a:gd name="T57" fmla="*/ 1501 h 2002"/>
                <a:gd name="T58" fmla="*/ 1295 w 1710"/>
                <a:gd name="T59" fmla="*/ 1547 h 2002"/>
                <a:gd name="T60" fmla="*/ 1261 w 1710"/>
                <a:gd name="T61" fmla="*/ 1579 h 2002"/>
                <a:gd name="T62" fmla="*/ 1221 w 1710"/>
                <a:gd name="T63" fmla="*/ 1574 h 2002"/>
                <a:gd name="T64" fmla="*/ 1160 w 1710"/>
                <a:gd name="T65" fmla="*/ 1504 h 2002"/>
                <a:gd name="T66" fmla="*/ 1113 w 1710"/>
                <a:gd name="T67" fmla="*/ 1396 h 2002"/>
                <a:gd name="T68" fmla="*/ 1108 w 1710"/>
                <a:gd name="T69" fmla="*/ 1270 h 2002"/>
                <a:gd name="T70" fmla="*/ 1153 w 1710"/>
                <a:gd name="T71" fmla="*/ 1141 h 2002"/>
                <a:gd name="T72" fmla="*/ 1241 w 1710"/>
                <a:gd name="T73" fmla="*/ 1041 h 2002"/>
                <a:gd name="T74" fmla="*/ 1361 w 1710"/>
                <a:gd name="T75" fmla="*/ 980 h 2002"/>
                <a:gd name="T76" fmla="*/ 1492 w 1710"/>
                <a:gd name="T77" fmla="*/ 970 h 2002"/>
                <a:gd name="T78" fmla="*/ 1600 w 1710"/>
                <a:gd name="T79" fmla="*/ 1002 h 2002"/>
                <a:gd name="T80" fmla="*/ 718 w 1710"/>
                <a:gd name="T81" fmla="*/ 1645 h 2002"/>
                <a:gd name="T82" fmla="*/ 693 w 1710"/>
                <a:gd name="T83" fmla="*/ 1773 h 2002"/>
                <a:gd name="T84" fmla="*/ 627 w 1710"/>
                <a:gd name="T85" fmla="*/ 1882 h 2002"/>
                <a:gd name="T86" fmla="*/ 528 w 1710"/>
                <a:gd name="T87" fmla="*/ 1960 h 2002"/>
                <a:gd name="T88" fmla="*/ 404 w 1710"/>
                <a:gd name="T89" fmla="*/ 2000 h 2002"/>
                <a:gd name="T90" fmla="*/ 271 w 1710"/>
                <a:gd name="T91" fmla="*/ 1991 h 2002"/>
                <a:gd name="T92" fmla="*/ 155 w 1710"/>
                <a:gd name="T93" fmla="*/ 1938 h 2002"/>
                <a:gd name="T94" fmla="*/ 65 w 1710"/>
                <a:gd name="T95" fmla="*/ 1849 h 2002"/>
                <a:gd name="T96" fmla="*/ 11 w 1710"/>
                <a:gd name="T97" fmla="*/ 1732 h 2002"/>
                <a:gd name="T98" fmla="*/ 3 w 1710"/>
                <a:gd name="T99" fmla="*/ 1600 h 2002"/>
                <a:gd name="T100" fmla="*/ 42 w 1710"/>
                <a:gd name="T101" fmla="*/ 1476 h 2002"/>
                <a:gd name="T102" fmla="*/ 121 w 1710"/>
                <a:gd name="T103" fmla="*/ 1376 h 2002"/>
                <a:gd name="T104" fmla="*/ 230 w 1710"/>
                <a:gd name="T105" fmla="*/ 1310 h 2002"/>
                <a:gd name="T106" fmla="*/ 359 w 1710"/>
                <a:gd name="T107" fmla="*/ 1287 h 2002"/>
                <a:gd name="T108" fmla="*/ 496 w 1710"/>
                <a:gd name="T109" fmla="*/ 1313 h 2002"/>
                <a:gd name="T110" fmla="*/ 607 w 1710"/>
                <a:gd name="T111" fmla="*/ 1386 h 2002"/>
                <a:gd name="T112" fmla="*/ 616 w 1710"/>
                <a:gd name="T113" fmla="*/ 171 h 2002"/>
                <a:gd name="T114" fmla="*/ 655 w 1710"/>
                <a:gd name="T115" fmla="*/ 144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0" h="2002">
                  <a:moveTo>
                    <a:pt x="359" y="1407"/>
                  </a:moveTo>
                  <a:lnTo>
                    <a:pt x="319" y="1411"/>
                  </a:lnTo>
                  <a:lnTo>
                    <a:pt x="281" y="1419"/>
                  </a:lnTo>
                  <a:lnTo>
                    <a:pt x="245" y="1434"/>
                  </a:lnTo>
                  <a:lnTo>
                    <a:pt x="213" y="1454"/>
                  </a:lnTo>
                  <a:lnTo>
                    <a:pt x="184" y="1477"/>
                  </a:lnTo>
                  <a:lnTo>
                    <a:pt x="159" y="1505"/>
                  </a:lnTo>
                  <a:lnTo>
                    <a:pt x="139" y="1536"/>
                  </a:lnTo>
                  <a:lnTo>
                    <a:pt x="124" y="1570"/>
                  </a:lnTo>
                  <a:lnTo>
                    <a:pt x="115" y="1606"/>
                  </a:lnTo>
                  <a:lnTo>
                    <a:pt x="111" y="1645"/>
                  </a:lnTo>
                  <a:lnTo>
                    <a:pt x="115" y="1683"/>
                  </a:lnTo>
                  <a:lnTo>
                    <a:pt x="124" y="1719"/>
                  </a:lnTo>
                  <a:lnTo>
                    <a:pt x="139" y="1753"/>
                  </a:lnTo>
                  <a:lnTo>
                    <a:pt x="159" y="1784"/>
                  </a:lnTo>
                  <a:lnTo>
                    <a:pt x="184" y="1812"/>
                  </a:lnTo>
                  <a:lnTo>
                    <a:pt x="213" y="1835"/>
                  </a:lnTo>
                  <a:lnTo>
                    <a:pt x="245" y="1854"/>
                  </a:lnTo>
                  <a:lnTo>
                    <a:pt x="281" y="1869"/>
                  </a:lnTo>
                  <a:lnTo>
                    <a:pt x="319" y="1877"/>
                  </a:lnTo>
                  <a:lnTo>
                    <a:pt x="359" y="1881"/>
                  </a:lnTo>
                  <a:lnTo>
                    <a:pt x="399" y="1877"/>
                  </a:lnTo>
                  <a:lnTo>
                    <a:pt x="438" y="1869"/>
                  </a:lnTo>
                  <a:lnTo>
                    <a:pt x="474" y="1854"/>
                  </a:lnTo>
                  <a:lnTo>
                    <a:pt x="506" y="1835"/>
                  </a:lnTo>
                  <a:lnTo>
                    <a:pt x="535" y="1812"/>
                  </a:lnTo>
                  <a:lnTo>
                    <a:pt x="560" y="1784"/>
                  </a:lnTo>
                  <a:lnTo>
                    <a:pt x="580" y="1753"/>
                  </a:lnTo>
                  <a:lnTo>
                    <a:pt x="595" y="1719"/>
                  </a:lnTo>
                  <a:lnTo>
                    <a:pt x="604" y="1683"/>
                  </a:lnTo>
                  <a:lnTo>
                    <a:pt x="607" y="1645"/>
                  </a:lnTo>
                  <a:lnTo>
                    <a:pt x="604" y="1606"/>
                  </a:lnTo>
                  <a:lnTo>
                    <a:pt x="595" y="1570"/>
                  </a:lnTo>
                  <a:lnTo>
                    <a:pt x="580" y="1536"/>
                  </a:lnTo>
                  <a:lnTo>
                    <a:pt x="560" y="1505"/>
                  </a:lnTo>
                  <a:lnTo>
                    <a:pt x="535" y="1477"/>
                  </a:lnTo>
                  <a:lnTo>
                    <a:pt x="506" y="1454"/>
                  </a:lnTo>
                  <a:lnTo>
                    <a:pt x="474" y="1434"/>
                  </a:lnTo>
                  <a:lnTo>
                    <a:pt x="438" y="1419"/>
                  </a:lnTo>
                  <a:lnTo>
                    <a:pt x="399" y="1411"/>
                  </a:lnTo>
                  <a:lnTo>
                    <a:pt x="359" y="1407"/>
                  </a:lnTo>
                  <a:close/>
                  <a:moveTo>
                    <a:pt x="1600" y="130"/>
                  </a:moveTo>
                  <a:lnTo>
                    <a:pt x="718" y="258"/>
                  </a:lnTo>
                  <a:lnTo>
                    <a:pt x="718" y="439"/>
                  </a:lnTo>
                  <a:lnTo>
                    <a:pt x="1600" y="311"/>
                  </a:lnTo>
                  <a:lnTo>
                    <a:pt x="1600" y="130"/>
                  </a:lnTo>
                  <a:close/>
                  <a:moveTo>
                    <a:pt x="1648" y="0"/>
                  </a:moveTo>
                  <a:lnTo>
                    <a:pt x="1664" y="0"/>
                  </a:lnTo>
                  <a:lnTo>
                    <a:pt x="1679" y="5"/>
                  </a:lnTo>
                  <a:lnTo>
                    <a:pt x="1692" y="15"/>
                  </a:lnTo>
                  <a:lnTo>
                    <a:pt x="1702" y="27"/>
                  </a:lnTo>
                  <a:lnTo>
                    <a:pt x="1708" y="44"/>
                  </a:lnTo>
                  <a:lnTo>
                    <a:pt x="1710" y="60"/>
                  </a:lnTo>
                  <a:lnTo>
                    <a:pt x="1710" y="1094"/>
                  </a:lnTo>
                  <a:lnTo>
                    <a:pt x="1710" y="1098"/>
                  </a:lnTo>
                  <a:lnTo>
                    <a:pt x="1709" y="1100"/>
                  </a:lnTo>
                  <a:lnTo>
                    <a:pt x="1710" y="1116"/>
                  </a:lnTo>
                  <a:lnTo>
                    <a:pt x="1706" y="1133"/>
                  </a:lnTo>
                  <a:lnTo>
                    <a:pt x="1697" y="1147"/>
                  </a:lnTo>
                  <a:lnTo>
                    <a:pt x="1687" y="1158"/>
                  </a:lnTo>
                  <a:lnTo>
                    <a:pt x="1674" y="1165"/>
                  </a:lnTo>
                  <a:lnTo>
                    <a:pt x="1660" y="1168"/>
                  </a:lnTo>
                  <a:lnTo>
                    <a:pt x="1646" y="1168"/>
                  </a:lnTo>
                  <a:lnTo>
                    <a:pt x="1633" y="1164"/>
                  </a:lnTo>
                  <a:lnTo>
                    <a:pt x="1620" y="1155"/>
                  </a:lnTo>
                  <a:lnTo>
                    <a:pt x="1591" y="1132"/>
                  </a:lnTo>
                  <a:lnTo>
                    <a:pt x="1560" y="1114"/>
                  </a:lnTo>
                  <a:lnTo>
                    <a:pt x="1526" y="1101"/>
                  </a:lnTo>
                  <a:lnTo>
                    <a:pt x="1491" y="1092"/>
                  </a:lnTo>
                  <a:lnTo>
                    <a:pt x="1453" y="1090"/>
                  </a:lnTo>
                  <a:lnTo>
                    <a:pt x="1415" y="1093"/>
                  </a:lnTo>
                  <a:lnTo>
                    <a:pt x="1378" y="1101"/>
                  </a:lnTo>
                  <a:lnTo>
                    <a:pt x="1344" y="1115"/>
                  </a:lnTo>
                  <a:lnTo>
                    <a:pt x="1313" y="1134"/>
                  </a:lnTo>
                  <a:lnTo>
                    <a:pt x="1285" y="1156"/>
                  </a:lnTo>
                  <a:lnTo>
                    <a:pt x="1261" y="1183"/>
                  </a:lnTo>
                  <a:lnTo>
                    <a:pt x="1242" y="1213"/>
                  </a:lnTo>
                  <a:lnTo>
                    <a:pt x="1228" y="1245"/>
                  </a:lnTo>
                  <a:lnTo>
                    <a:pt x="1219" y="1280"/>
                  </a:lnTo>
                  <a:lnTo>
                    <a:pt x="1215" y="1317"/>
                  </a:lnTo>
                  <a:lnTo>
                    <a:pt x="1218" y="1352"/>
                  </a:lnTo>
                  <a:lnTo>
                    <a:pt x="1227" y="1385"/>
                  </a:lnTo>
                  <a:lnTo>
                    <a:pt x="1240" y="1418"/>
                  </a:lnTo>
                  <a:lnTo>
                    <a:pt x="1259" y="1448"/>
                  </a:lnTo>
                  <a:lnTo>
                    <a:pt x="1283" y="1475"/>
                  </a:lnTo>
                  <a:lnTo>
                    <a:pt x="1292" y="1487"/>
                  </a:lnTo>
                  <a:lnTo>
                    <a:pt x="1298" y="1501"/>
                  </a:lnTo>
                  <a:lnTo>
                    <a:pt x="1301" y="1517"/>
                  </a:lnTo>
                  <a:lnTo>
                    <a:pt x="1300" y="1532"/>
                  </a:lnTo>
                  <a:lnTo>
                    <a:pt x="1295" y="1547"/>
                  </a:lnTo>
                  <a:lnTo>
                    <a:pt x="1287" y="1561"/>
                  </a:lnTo>
                  <a:lnTo>
                    <a:pt x="1275" y="1572"/>
                  </a:lnTo>
                  <a:lnTo>
                    <a:pt x="1261" y="1579"/>
                  </a:lnTo>
                  <a:lnTo>
                    <a:pt x="1246" y="1581"/>
                  </a:lnTo>
                  <a:lnTo>
                    <a:pt x="1233" y="1579"/>
                  </a:lnTo>
                  <a:lnTo>
                    <a:pt x="1221" y="1574"/>
                  </a:lnTo>
                  <a:lnTo>
                    <a:pt x="1210" y="1565"/>
                  </a:lnTo>
                  <a:lnTo>
                    <a:pt x="1183" y="1536"/>
                  </a:lnTo>
                  <a:lnTo>
                    <a:pt x="1160" y="1504"/>
                  </a:lnTo>
                  <a:lnTo>
                    <a:pt x="1140" y="1469"/>
                  </a:lnTo>
                  <a:lnTo>
                    <a:pt x="1124" y="1434"/>
                  </a:lnTo>
                  <a:lnTo>
                    <a:pt x="1113" y="1396"/>
                  </a:lnTo>
                  <a:lnTo>
                    <a:pt x="1107" y="1356"/>
                  </a:lnTo>
                  <a:lnTo>
                    <a:pt x="1104" y="1317"/>
                  </a:lnTo>
                  <a:lnTo>
                    <a:pt x="1108" y="1270"/>
                  </a:lnTo>
                  <a:lnTo>
                    <a:pt x="1117" y="1224"/>
                  </a:lnTo>
                  <a:lnTo>
                    <a:pt x="1133" y="1182"/>
                  </a:lnTo>
                  <a:lnTo>
                    <a:pt x="1153" y="1141"/>
                  </a:lnTo>
                  <a:lnTo>
                    <a:pt x="1178" y="1104"/>
                  </a:lnTo>
                  <a:lnTo>
                    <a:pt x="1207" y="1070"/>
                  </a:lnTo>
                  <a:lnTo>
                    <a:pt x="1241" y="1041"/>
                  </a:lnTo>
                  <a:lnTo>
                    <a:pt x="1278" y="1016"/>
                  </a:lnTo>
                  <a:lnTo>
                    <a:pt x="1318" y="996"/>
                  </a:lnTo>
                  <a:lnTo>
                    <a:pt x="1361" y="980"/>
                  </a:lnTo>
                  <a:lnTo>
                    <a:pt x="1406" y="972"/>
                  </a:lnTo>
                  <a:lnTo>
                    <a:pt x="1453" y="968"/>
                  </a:lnTo>
                  <a:lnTo>
                    <a:pt x="1492" y="970"/>
                  </a:lnTo>
                  <a:lnTo>
                    <a:pt x="1529" y="977"/>
                  </a:lnTo>
                  <a:lnTo>
                    <a:pt x="1565" y="988"/>
                  </a:lnTo>
                  <a:lnTo>
                    <a:pt x="1600" y="1002"/>
                  </a:lnTo>
                  <a:lnTo>
                    <a:pt x="1600" y="434"/>
                  </a:lnTo>
                  <a:lnTo>
                    <a:pt x="718" y="562"/>
                  </a:lnTo>
                  <a:lnTo>
                    <a:pt x="718" y="1645"/>
                  </a:lnTo>
                  <a:lnTo>
                    <a:pt x="715" y="1689"/>
                  </a:lnTo>
                  <a:lnTo>
                    <a:pt x="707" y="1732"/>
                  </a:lnTo>
                  <a:lnTo>
                    <a:pt x="693" y="1773"/>
                  </a:lnTo>
                  <a:lnTo>
                    <a:pt x="676" y="1813"/>
                  </a:lnTo>
                  <a:lnTo>
                    <a:pt x="653" y="1849"/>
                  </a:lnTo>
                  <a:lnTo>
                    <a:pt x="627" y="1882"/>
                  </a:lnTo>
                  <a:lnTo>
                    <a:pt x="597" y="1913"/>
                  </a:lnTo>
                  <a:lnTo>
                    <a:pt x="564" y="1938"/>
                  </a:lnTo>
                  <a:lnTo>
                    <a:pt x="528" y="1960"/>
                  </a:lnTo>
                  <a:lnTo>
                    <a:pt x="489" y="1979"/>
                  </a:lnTo>
                  <a:lnTo>
                    <a:pt x="448" y="1991"/>
                  </a:lnTo>
                  <a:lnTo>
                    <a:pt x="404" y="2000"/>
                  </a:lnTo>
                  <a:lnTo>
                    <a:pt x="359" y="2002"/>
                  </a:lnTo>
                  <a:lnTo>
                    <a:pt x="314" y="2000"/>
                  </a:lnTo>
                  <a:lnTo>
                    <a:pt x="271" y="1991"/>
                  </a:lnTo>
                  <a:lnTo>
                    <a:pt x="230" y="1979"/>
                  </a:lnTo>
                  <a:lnTo>
                    <a:pt x="191" y="1960"/>
                  </a:lnTo>
                  <a:lnTo>
                    <a:pt x="155" y="1938"/>
                  </a:lnTo>
                  <a:lnTo>
                    <a:pt x="121" y="1913"/>
                  </a:lnTo>
                  <a:lnTo>
                    <a:pt x="92" y="1882"/>
                  </a:lnTo>
                  <a:lnTo>
                    <a:pt x="65" y="1849"/>
                  </a:lnTo>
                  <a:lnTo>
                    <a:pt x="42" y="1813"/>
                  </a:lnTo>
                  <a:lnTo>
                    <a:pt x="24" y="1773"/>
                  </a:lnTo>
                  <a:lnTo>
                    <a:pt x="11" y="1732"/>
                  </a:lnTo>
                  <a:lnTo>
                    <a:pt x="3" y="1689"/>
                  </a:lnTo>
                  <a:lnTo>
                    <a:pt x="0" y="1645"/>
                  </a:lnTo>
                  <a:lnTo>
                    <a:pt x="3" y="1600"/>
                  </a:lnTo>
                  <a:lnTo>
                    <a:pt x="11" y="1557"/>
                  </a:lnTo>
                  <a:lnTo>
                    <a:pt x="24" y="1516"/>
                  </a:lnTo>
                  <a:lnTo>
                    <a:pt x="42" y="1476"/>
                  </a:lnTo>
                  <a:lnTo>
                    <a:pt x="65" y="1440"/>
                  </a:lnTo>
                  <a:lnTo>
                    <a:pt x="92" y="1407"/>
                  </a:lnTo>
                  <a:lnTo>
                    <a:pt x="121" y="1376"/>
                  </a:lnTo>
                  <a:lnTo>
                    <a:pt x="155" y="1351"/>
                  </a:lnTo>
                  <a:lnTo>
                    <a:pt x="191" y="1329"/>
                  </a:lnTo>
                  <a:lnTo>
                    <a:pt x="230" y="1310"/>
                  </a:lnTo>
                  <a:lnTo>
                    <a:pt x="271" y="1298"/>
                  </a:lnTo>
                  <a:lnTo>
                    <a:pt x="314" y="1289"/>
                  </a:lnTo>
                  <a:lnTo>
                    <a:pt x="359" y="1287"/>
                  </a:lnTo>
                  <a:lnTo>
                    <a:pt x="407" y="1289"/>
                  </a:lnTo>
                  <a:lnTo>
                    <a:pt x="452" y="1299"/>
                  </a:lnTo>
                  <a:lnTo>
                    <a:pt x="496" y="1313"/>
                  </a:lnTo>
                  <a:lnTo>
                    <a:pt x="536" y="1333"/>
                  </a:lnTo>
                  <a:lnTo>
                    <a:pt x="573" y="1358"/>
                  </a:lnTo>
                  <a:lnTo>
                    <a:pt x="607" y="1386"/>
                  </a:lnTo>
                  <a:lnTo>
                    <a:pt x="607" y="204"/>
                  </a:lnTo>
                  <a:lnTo>
                    <a:pt x="610" y="186"/>
                  </a:lnTo>
                  <a:lnTo>
                    <a:pt x="616" y="171"/>
                  </a:lnTo>
                  <a:lnTo>
                    <a:pt x="627" y="159"/>
                  </a:lnTo>
                  <a:lnTo>
                    <a:pt x="640" y="149"/>
                  </a:lnTo>
                  <a:lnTo>
                    <a:pt x="655" y="144"/>
                  </a:lnTo>
                  <a:lnTo>
                    <a:pt x="1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2535364" y="5792788"/>
            <a:ext cx="563563" cy="522287"/>
            <a:chOff x="2546350" y="5792788"/>
            <a:chExt cx="563563" cy="5222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7" name="Freeform 89"/>
            <p:cNvSpPr>
              <a:spLocks noEditPoints="1"/>
            </p:cNvSpPr>
            <p:nvPr/>
          </p:nvSpPr>
          <p:spPr bwMode="auto">
            <a:xfrm>
              <a:off x="2928938" y="6138863"/>
              <a:ext cx="177800" cy="176212"/>
            </a:xfrm>
            <a:custGeom>
              <a:avLst/>
              <a:gdLst>
                <a:gd name="T0" fmla="*/ 207 w 1118"/>
                <a:gd name="T1" fmla="*/ 205 h 1113"/>
                <a:gd name="T2" fmla="*/ 415 w 1118"/>
                <a:gd name="T3" fmla="*/ 769 h 1113"/>
                <a:gd name="T4" fmla="*/ 534 w 1118"/>
                <a:gd name="T5" fmla="*/ 532 h 1113"/>
                <a:gd name="T6" fmla="*/ 772 w 1118"/>
                <a:gd name="T7" fmla="*/ 414 h 1113"/>
                <a:gd name="T8" fmla="*/ 207 w 1118"/>
                <a:gd name="T9" fmla="*/ 205 h 1113"/>
                <a:gd name="T10" fmla="*/ 0 w 1118"/>
                <a:gd name="T11" fmla="*/ 0 h 1113"/>
                <a:gd name="T12" fmla="*/ 1081 w 1118"/>
                <a:gd name="T13" fmla="*/ 396 h 1113"/>
                <a:gd name="T14" fmla="*/ 684 w 1118"/>
                <a:gd name="T15" fmla="*/ 594 h 1113"/>
                <a:gd name="T16" fmla="*/ 1100 w 1118"/>
                <a:gd name="T17" fmla="*/ 1009 h 1113"/>
                <a:gd name="T18" fmla="*/ 1110 w 1118"/>
                <a:gd name="T19" fmla="*/ 1022 h 1113"/>
                <a:gd name="T20" fmla="*/ 1116 w 1118"/>
                <a:gd name="T21" fmla="*/ 1036 h 1113"/>
                <a:gd name="T22" fmla="*/ 1118 w 1118"/>
                <a:gd name="T23" fmla="*/ 1051 h 1113"/>
                <a:gd name="T24" fmla="*/ 1116 w 1118"/>
                <a:gd name="T25" fmla="*/ 1067 h 1113"/>
                <a:gd name="T26" fmla="*/ 1110 w 1118"/>
                <a:gd name="T27" fmla="*/ 1082 h 1113"/>
                <a:gd name="T28" fmla="*/ 1100 w 1118"/>
                <a:gd name="T29" fmla="*/ 1095 h 1113"/>
                <a:gd name="T30" fmla="*/ 1087 w 1118"/>
                <a:gd name="T31" fmla="*/ 1104 h 1113"/>
                <a:gd name="T32" fmla="*/ 1072 w 1118"/>
                <a:gd name="T33" fmla="*/ 1111 h 1113"/>
                <a:gd name="T34" fmla="*/ 1057 w 1118"/>
                <a:gd name="T35" fmla="*/ 1113 h 1113"/>
                <a:gd name="T36" fmla="*/ 1042 w 1118"/>
                <a:gd name="T37" fmla="*/ 1111 h 1113"/>
                <a:gd name="T38" fmla="*/ 1026 w 1118"/>
                <a:gd name="T39" fmla="*/ 1104 h 1113"/>
                <a:gd name="T40" fmla="*/ 1013 w 1118"/>
                <a:gd name="T41" fmla="*/ 1095 h 1113"/>
                <a:gd name="T42" fmla="*/ 596 w 1118"/>
                <a:gd name="T43" fmla="*/ 680 h 1113"/>
                <a:gd name="T44" fmla="*/ 398 w 1118"/>
                <a:gd name="T45" fmla="*/ 1076 h 1113"/>
                <a:gd name="T46" fmla="*/ 0 w 1118"/>
                <a:gd name="T47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1113">
                  <a:moveTo>
                    <a:pt x="207" y="205"/>
                  </a:moveTo>
                  <a:lnTo>
                    <a:pt x="415" y="769"/>
                  </a:lnTo>
                  <a:lnTo>
                    <a:pt x="534" y="532"/>
                  </a:lnTo>
                  <a:lnTo>
                    <a:pt x="772" y="414"/>
                  </a:lnTo>
                  <a:lnTo>
                    <a:pt x="207" y="205"/>
                  </a:lnTo>
                  <a:close/>
                  <a:moveTo>
                    <a:pt x="0" y="0"/>
                  </a:moveTo>
                  <a:lnTo>
                    <a:pt x="1081" y="396"/>
                  </a:lnTo>
                  <a:lnTo>
                    <a:pt x="684" y="594"/>
                  </a:lnTo>
                  <a:lnTo>
                    <a:pt x="1100" y="1009"/>
                  </a:lnTo>
                  <a:lnTo>
                    <a:pt x="1110" y="1022"/>
                  </a:lnTo>
                  <a:lnTo>
                    <a:pt x="1116" y="1036"/>
                  </a:lnTo>
                  <a:lnTo>
                    <a:pt x="1118" y="1051"/>
                  </a:lnTo>
                  <a:lnTo>
                    <a:pt x="1116" y="1067"/>
                  </a:lnTo>
                  <a:lnTo>
                    <a:pt x="1110" y="1082"/>
                  </a:lnTo>
                  <a:lnTo>
                    <a:pt x="1100" y="1095"/>
                  </a:lnTo>
                  <a:lnTo>
                    <a:pt x="1087" y="1104"/>
                  </a:lnTo>
                  <a:lnTo>
                    <a:pt x="1072" y="1111"/>
                  </a:lnTo>
                  <a:lnTo>
                    <a:pt x="1057" y="1113"/>
                  </a:lnTo>
                  <a:lnTo>
                    <a:pt x="1042" y="1111"/>
                  </a:lnTo>
                  <a:lnTo>
                    <a:pt x="1026" y="1104"/>
                  </a:lnTo>
                  <a:lnTo>
                    <a:pt x="1013" y="1095"/>
                  </a:lnTo>
                  <a:lnTo>
                    <a:pt x="596" y="680"/>
                  </a:lnTo>
                  <a:lnTo>
                    <a:pt x="398" y="10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90"/>
            <p:cNvSpPr>
              <a:spLocks/>
            </p:cNvSpPr>
            <p:nvPr/>
          </p:nvSpPr>
          <p:spPr bwMode="auto">
            <a:xfrm>
              <a:off x="2546350" y="5792788"/>
              <a:ext cx="563563" cy="474662"/>
            </a:xfrm>
            <a:custGeom>
              <a:avLst/>
              <a:gdLst>
                <a:gd name="T0" fmla="*/ 61 w 3554"/>
                <a:gd name="T1" fmla="*/ 0 h 2989"/>
                <a:gd name="T2" fmla="*/ 3493 w 3554"/>
                <a:gd name="T3" fmla="*/ 0 h 2989"/>
                <a:gd name="T4" fmla="*/ 3513 w 3554"/>
                <a:gd name="T5" fmla="*/ 3 h 2989"/>
                <a:gd name="T6" fmla="*/ 3529 w 3554"/>
                <a:gd name="T7" fmla="*/ 12 h 2989"/>
                <a:gd name="T8" fmla="*/ 3542 w 3554"/>
                <a:gd name="T9" fmla="*/ 25 h 2989"/>
                <a:gd name="T10" fmla="*/ 3551 w 3554"/>
                <a:gd name="T11" fmla="*/ 42 h 2989"/>
                <a:gd name="T12" fmla="*/ 3554 w 3554"/>
                <a:gd name="T13" fmla="*/ 62 h 2989"/>
                <a:gd name="T14" fmla="*/ 3554 w 3554"/>
                <a:gd name="T15" fmla="*/ 1891 h 2989"/>
                <a:gd name="T16" fmla="*/ 3551 w 3554"/>
                <a:gd name="T17" fmla="*/ 1910 h 2989"/>
                <a:gd name="T18" fmla="*/ 3542 w 3554"/>
                <a:gd name="T19" fmla="*/ 1927 h 2989"/>
                <a:gd name="T20" fmla="*/ 3529 w 3554"/>
                <a:gd name="T21" fmla="*/ 1940 h 2989"/>
                <a:gd name="T22" fmla="*/ 3513 w 3554"/>
                <a:gd name="T23" fmla="*/ 1949 h 2989"/>
                <a:gd name="T24" fmla="*/ 3493 w 3554"/>
                <a:gd name="T25" fmla="*/ 1952 h 2989"/>
                <a:gd name="T26" fmla="*/ 3473 w 3554"/>
                <a:gd name="T27" fmla="*/ 1949 h 2989"/>
                <a:gd name="T28" fmla="*/ 3457 w 3554"/>
                <a:gd name="T29" fmla="*/ 1940 h 2989"/>
                <a:gd name="T30" fmla="*/ 3443 w 3554"/>
                <a:gd name="T31" fmla="*/ 1927 h 2989"/>
                <a:gd name="T32" fmla="*/ 3434 w 3554"/>
                <a:gd name="T33" fmla="*/ 1910 h 2989"/>
                <a:gd name="T34" fmla="*/ 3432 w 3554"/>
                <a:gd name="T35" fmla="*/ 1891 h 2989"/>
                <a:gd name="T36" fmla="*/ 3432 w 3554"/>
                <a:gd name="T37" fmla="*/ 122 h 2989"/>
                <a:gd name="T38" fmla="*/ 122 w 3554"/>
                <a:gd name="T39" fmla="*/ 122 h 2989"/>
                <a:gd name="T40" fmla="*/ 122 w 3554"/>
                <a:gd name="T41" fmla="*/ 2867 h 2989"/>
                <a:gd name="T42" fmla="*/ 2145 w 3554"/>
                <a:gd name="T43" fmla="*/ 2867 h 2989"/>
                <a:gd name="T44" fmla="*/ 2164 w 3554"/>
                <a:gd name="T45" fmla="*/ 2869 h 2989"/>
                <a:gd name="T46" fmla="*/ 2181 w 3554"/>
                <a:gd name="T47" fmla="*/ 2878 h 2989"/>
                <a:gd name="T48" fmla="*/ 2194 w 3554"/>
                <a:gd name="T49" fmla="*/ 2891 h 2989"/>
                <a:gd name="T50" fmla="*/ 2203 w 3554"/>
                <a:gd name="T51" fmla="*/ 2909 h 2989"/>
                <a:gd name="T52" fmla="*/ 2206 w 3554"/>
                <a:gd name="T53" fmla="*/ 2927 h 2989"/>
                <a:gd name="T54" fmla="*/ 2203 w 3554"/>
                <a:gd name="T55" fmla="*/ 2947 h 2989"/>
                <a:gd name="T56" fmla="*/ 2194 w 3554"/>
                <a:gd name="T57" fmla="*/ 2964 h 2989"/>
                <a:gd name="T58" fmla="*/ 2181 w 3554"/>
                <a:gd name="T59" fmla="*/ 2977 h 2989"/>
                <a:gd name="T60" fmla="*/ 2164 w 3554"/>
                <a:gd name="T61" fmla="*/ 2986 h 2989"/>
                <a:gd name="T62" fmla="*/ 2145 w 3554"/>
                <a:gd name="T63" fmla="*/ 2989 h 2989"/>
                <a:gd name="T64" fmla="*/ 61 w 3554"/>
                <a:gd name="T65" fmla="*/ 2989 h 2989"/>
                <a:gd name="T66" fmla="*/ 41 w 3554"/>
                <a:gd name="T67" fmla="*/ 2986 h 2989"/>
                <a:gd name="T68" fmla="*/ 25 w 3554"/>
                <a:gd name="T69" fmla="*/ 2977 h 2989"/>
                <a:gd name="T70" fmla="*/ 12 w 3554"/>
                <a:gd name="T71" fmla="*/ 2964 h 2989"/>
                <a:gd name="T72" fmla="*/ 3 w 3554"/>
                <a:gd name="T73" fmla="*/ 2947 h 2989"/>
                <a:gd name="T74" fmla="*/ 0 w 3554"/>
                <a:gd name="T75" fmla="*/ 2927 h 2989"/>
                <a:gd name="T76" fmla="*/ 0 w 3554"/>
                <a:gd name="T77" fmla="*/ 62 h 2989"/>
                <a:gd name="T78" fmla="*/ 3 w 3554"/>
                <a:gd name="T79" fmla="*/ 42 h 2989"/>
                <a:gd name="T80" fmla="*/ 12 w 3554"/>
                <a:gd name="T81" fmla="*/ 25 h 2989"/>
                <a:gd name="T82" fmla="*/ 25 w 3554"/>
                <a:gd name="T83" fmla="*/ 12 h 2989"/>
                <a:gd name="T84" fmla="*/ 41 w 3554"/>
                <a:gd name="T85" fmla="*/ 3 h 2989"/>
                <a:gd name="T86" fmla="*/ 61 w 3554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54" h="2989">
                  <a:moveTo>
                    <a:pt x="61" y="0"/>
                  </a:moveTo>
                  <a:lnTo>
                    <a:pt x="3493" y="0"/>
                  </a:lnTo>
                  <a:lnTo>
                    <a:pt x="3513" y="3"/>
                  </a:lnTo>
                  <a:lnTo>
                    <a:pt x="3529" y="12"/>
                  </a:lnTo>
                  <a:lnTo>
                    <a:pt x="3542" y="25"/>
                  </a:lnTo>
                  <a:lnTo>
                    <a:pt x="3551" y="42"/>
                  </a:lnTo>
                  <a:lnTo>
                    <a:pt x="3554" y="62"/>
                  </a:lnTo>
                  <a:lnTo>
                    <a:pt x="3554" y="1891"/>
                  </a:lnTo>
                  <a:lnTo>
                    <a:pt x="3551" y="1910"/>
                  </a:lnTo>
                  <a:lnTo>
                    <a:pt x="3542" y="1927"/>
                  </a:lnTo>
                  <a:lnTo>
                    <a:pt x="3529" y="1940"/>
                  </a:lnTo>
                  <a:lnTo>
                    <a:pt x="3513" y="1949"/>
                  </a:lnTo>
                  <a:lnTo>
                    <a:pt x="3493" y="1952"/>
                  </a:lnTo>
                  <a:lnTo>
                    <a:pt x="3473" y="1949"/>
                  </a:lnTo>
                  <a:lnTo>
                    <a:pt x="3457" y="1940"/>
                  </a:lnTo>
                  <a:lnTo>
                    <a:pt x="3443" y="1927"/>
                  </a:lnTo>
                  <a:lnTo>
                    <a:pt x="3434" y="1910"/>
                  </a:lnTo>
                  <a:lnTo>
                    <a:pt x="3432" y="1891"/>
                  </a:lnTo>
                  <a:lnTo>
                    <a:pt x="3432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2145" y="2867"/>
                  </a:lnTo>
                  <a:lnTo>
                    <a:pt x="2164" y="2869"/>
                  </a:lnTo>
                  <a:lnTo>
                    <a:pt x="2181" y="2878"/>
                  </a:lnTo>
                  <a:lnTo>
                    <a:pt x="2194" y="2891"/>
                  </a:lnTo>
                  <a:lnTo>
                    <a:pt x="2203" y="2909"/>
                  </a:lnTo>
                  <a:lnTo>
                    <a:pt x="2206" y="2927"/>
                  </a:lnTo>
                  <a:lnTo>
                    <a:pt x="2203" y="2947"/>
                  </a:lnTo>
                  <a:lnTo>
                    <a:pt x="2194" y="2964"/>
                  </a:lnTo>
                  <a:lnTo>
                    <a:pt x="2181" y="2977"/>
                  </a:lnTo>
                  <a:lnTo>
                    <a:pt x="2164" y="2986"/>
                  </a:lnTo>
                  <a:lnTo>
                    <a:pt x="2145" y="2989"/>
                  </a:lnTo>
                  <a:lnTo>
                    <a:pt x="61" y="2989"/>
                  </a:lnTo>
                  <a:lnTo>
                    <a:pt x="41" y="2986"/>
                  </a:lnTo>
                  <a:lnTo>
                    <a:pt x="25" y="2977"/>
                  </a:lnTo>
                  <a:lnTo>
                    <a:pt x="12" y="2964"/>
                  </a:lnTo>
                  <a:lnTo>
                    <a:pt x="3" y="2947"/>
                  </a:lnTo>
                  <a:lnTo>
                    <a:pt x="0" y="2927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91"/>
            <p:cNvSpPr>
              <a:spLocks noEditPoints="1"/>
            </p:cNvSpPr>
            <p:nvPr/>
          </p:nvSpPr>
          <p:spPr bwMode="auto">
            <a:xfrm>
              <a:off x="2633663" y="5880100"/>
              <a:ext cx="301625" cy="319087"/>
            </a:xfrm>
            <a:custGeom>
              <a:avLst/>
              <a:gdLst>
                <a:gd name="T0" fmla="*/ 320 w 1900"/>
                <a:gd name="T1" fmla="*/ 1423 h 2009"/>
                <a:gd name="T2" fmla="*/ 218 w 1900"/>
                <a:gd name="T3" fmla="*/ 1471 h 2009"/>
                <a:gd name="T4" fmla="*/ 148 w 1900"/>
                <a:gd name="T5" fmla="*/ 1550 h 2009"/>
                <a:gd name="T6" fmla="*/ 123 w 1900"/>
                <a:gd name="T7" fmla="*/ 1650 h 2009"/>
                <a:gd name="T8" fmla="*/ 148 w 1900"/>
                <a:gd name="T9" fmla="*/ 1750 h 2009"/>
                <a:gd name="T10" fmla="*/ 218 w 1900"/>
                <a:gd name="T11" fmla="*/ 1829 h 2009"/>
                <a:gd name="T12" fmla="*/ 320 w 1900"/>
                <a:gd name="T13" fmla="*/ 1877 h 2009"/>
                <a:gd name="T14" fmla="*/ 440 w 1900"/>
                <a:gd name="T15" fmla="*/ 1884 h 2009"/>
                <a:gd name="T16" fmla="*/ 549 w 1900"/>
                <a:gd name="T17" fmla="*/ 1848 h 2009"/>
                <a:gd name="T18" fmla="*/ 630 w 1900"/>
                <a:gd name="T19" fmla="*/ 1779 h 2009"/>
                <a:gd name="T20" fmla="*/ 672 w 1900"/>
                <a:gd name="T21" fmla="*/ 1685 h 2009"/>
                <a:gd name="T22" fmla="*/ 663 w 1900"/>
                <a:gd name="T23" fmla="*/ 1581 h 2009"/>
                <a:gd name="T24" fmla="*/ 606 w 1900"/>
                <a:gd name="T25" fmla="*/ 1493 h 2009"/>
                <a:gd name="T26" fmla="*/ 515 w 1900"/>
                <a:gd name="T27" fmla="*/ 1435 h 2009"/>
                <a:gd name="T28" fmla="*/ 398 w 1900"/>
                <a:gd name="T29" fmla="*/ 1412 h 2009"/>
                <a:gd name="T30" fmla="*/ 797 w 1900"/>
                <a:gd name="T31" fmla="*/ 441 h 2009"/>
                <a:gd name="T32" fmla="*/ 1830 w 1900"/>
                <a:gd name="T33" fmla="*/ 0 h 2009"/>
                <a:gd name="T34" fmla="*/ 1880 w 1900"/>
                <a:gd name="T35" fmla="*/ 16 h 2009"/>
                <a:gd name="T36" fmla="*/ 1900 w 1900"/>
                <a:gd name="T37" fmla="*/ 61 h 2009"/>
                <a:gd name="T38" fmla="*/ 1899 w 1900"/>
                <a:gd name="T39" fmla="*/ 1104 h 2009"/>
                <a:gd name="T40" fmla="*/ 1886 w 1900"/>
                <a:gd name="T41" fmla="*/ 1151 h 2009"/>
                <a:gd name="T42" fmla="*/ 1845 w 1900"/>
                <a:gd name="T43" fmla="*/ 1173 h 2009"/>
                <a:gd name="T44" fmla="*/ 1800 w 1900"/>
                <a:gd name="T45" fmla="*/ 1159 h 2009"/>
                <a:gd name="T46" fmla="*/ 1695 w 1900"/>
                <a:gd name="T47" fmla="*/ 1105 h 2009"/>
                <a:gd name="T48" fmla="*/ 1572 w 1900"/>
                <a:gd name="T49" fmla="*/ 1096 h 2009"/>
                <a:gd name="T50" fmla="*/ 1458 w 1900"/>
                <a:gd name="T51" fmla="*/ 1137 h 2009"/>
                <a:gd name="T52" fmla="*/ 1380 w 1900"/>
                <a:gd name="T53" fmla="*/ 1217 h 2009"/>
                <a:gd name="T54" fmla="*/ 1349 w 1900"/>
                <a:gd name="T55" fmla="*/ 1321 h 2009"/>
                <a:gd name="T56" fmla="*/ 1378 w 1900"/>
                <a:gd name="T57" fmla="*/ 1423 h 2009"/>
                <a:gd name="T58" fmla="*/ 1436 w 1900"/>
                <a:gd name="T59" fmla="*/ 1492 h 2009"/>
                <a:gd name="T60" fmla="*/ 1444 w 1900"/>
                <a:gd name="T61" fmla="*/ 1537 h 2009"/>
                <a:gd name="T62" fmla="*/ 1416 w 1900"/>
                <a:gd name="T63" fmla="*/ 1577 h 2009"/>
                <a:gd name="T64" fmla="*/ 1369 w 1900"/>
                <a:gd name="T65" fmla="*/ 1585 h 2009"/>
                <a:gd name="T66" fmla="*/ 1313 w 1900"/>
                <a:gd name="T67" fmla="*/ 1541 h 2009"/>
                <a:gd name="T68" fmla="*/ 1249 w 1900"/>
                <a:gd name="T69" fmla="*/ 1438 h 2009"/>
                <a:gd name="T70" fmla="*/ 1227 w 1900"/>
                <a:gd name="T71" fmla="*/ 1321 h 2009"/>
                <a:gd name="T72" fmla="*/ 1253 w 1900"/>
                <a:gd name="T73" fmla="*/ 1195 h 2009"/>
                <a:gd name="T74" fmla="*/ 1325 w 1900"/>
                <a:gd name="T75" fmla="*/ 1088 h 2009"/>
                <a:gd name="T76" fmla="*/ 1432 w 1900"/>
                <a:gd name="T77" fmla="*/ 1012 h 2009"/>
                <a:gd name="T78" fmla="*/ 1566 w 1900"/>
                <a:gd name="T79" fmla="*/ 974 h 2009"/>
                <a:gd name="T80" fmla="*/ 1698 w 1900"/>
                <a:gd name="T81" fmla="*/ 980 h 2009"/>
                <a:gd name="T82" fmla="*/ 1777 w 1900"/>
                <a:gd name="T83" fmla="*/ 436 h 2009"/>
                <a:gd name="T84" fmla="*/ 794 w 1900"/>
                <a:gd name="T85" fmla="*/ 1694 h 2009"/>
                <a:gd name="T86" fmla="*/ 750 w 1900"/>
                <a:gd name="T87" fmla="*/ 1818 h 2009"/>
                <a:gd name="T88" fmla="*/ 663 w 1900"/>
                <a:gd name="T89" fmla="*/ 1918 h 2009"/>
                <a:gd name="T90" fmla="*/ 542 w 1900"/>
                <a:gd name="T91" fmla="*/ 1984 h 2009"/>
                <a:gd name="T92" fmla="*/ 398 w 1900"/>
                <a:gd name="T93" fmla="*/ 2009 h 2009"/>
                <a:gd name="T94" fmla="*/ 255 w 1900"/>
                <a:gd name="T95" fmla="*/ 1984 h 2009"/>
                <a:gd name="T96" fmla="*/ 134 w 1900"/>
                <a:gd name="T97" fmla="*/ 1918 h 2009"/>
                <a:gd name="T98" fmla="*/ 47 w 1900"/>
                <a:gd name="T99" fmla="*/ 1818 h 2009"/>
                <a:gd name="T100" fmla="*/ 3 w 1900"/>
                <a:gd name="T101" fmla="*/ 1694 h 2009"/>
                <a:gd name="T102" fmla="*/ 13 w 1900"/>
                <a:gd name="T103" fmla="*/ 1562 h 2009"/>
                <a:gd name="T104" fmla="*/ 72 w 1900"/>
                <a:gd name="T105" fmla="*/ 1445 h 2009"/>
                <a:gd name="T106" fmla="*/ 171 w 1900"/>
                <a:gd name="T107" fmla="*/ 1354 h 2009"/>
                <a:gd name="T108" fmla="*/ 301 w 1900"/>
                <a:gd name="T109" fmla="*/ 1301 h 2009"/>
                <a:gd name="T110" fmla="*/ 452 w 1900"/>
                <a:gd name="T111" fmla="*/ 1294 h 2009"/>
                <a:gd name="T112" fmla="*/ 596 w 1900"/>
                <a:gd name="T113" fmla="*/ 1337 h 2009"/>
                <a:gd name="T114" fmla="*/ 674 w 1900"/>
                <a:gd name="T115" fmla="*/ 206 h 2009"/>
                <a:gd name="T116" fmla="*/ 696 w 1900"/>
                <a:gd name="T117" fmla="*/ 159 h 2009"/>
                <a:gd name="T118" fmla="*/ 1830 w 1900"/>
                <a:gd name="T119" fmla="*/ 0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0" h="2009">
                  <a:moveTo>
                    <a:pt x="398" y="1412"/>
                  </a:moveTo>
                  <a:lnTo>
                    <a:pt x="358" y="1415"/>
                  </a:lnTo>
                  <a:lnTo>
                    <a:pt x="320" y="1423"/>
                  </a:lnTo>
                  <a:lnTo>
                    <a:pt x="282" y="1435"/>
                  </a:lnTo>
                  <a:lnTo>
                    <a:pt x="249" y="1450"/>
                  </a:lnTo>
                  <a:lnTo>
                    <a:pt x="218" y="1471"/>
                  </a:lnTo>
                  <a:lnTo>
                    <a:pt x="191" y="1493"/>
                  </a:lnTo>
                  <a:lnTo>
                    <a:pt x="168" y="1521"/>
                  </a:lnTo>
                  <a:lnTo>
                    <a:pt x="148" y="1550"/>
                  </a:lnTo>
                  <a:lnTo>
                    <a:pt x="135" y="1581"/>
                  </a:lnTo>
                  <a:lnTo>
                    <a:pt x="126" y="1615"/>
                  </a:lnTo>
                  <a:lnTo>
                    <a:pt x="123" y="1650"/>
                  </a:lnTo>
                  <a:lnTo>
                    <a:pt x="126" y="1685"/>
                  </a:lnTo>
                  <a:lnTo>
                    <a:pt x="135" y="1718"/>
                  </a:lnTo>
                  <a:lnTo>
                    <a:pt x="148" y="1750"/>
                  </a:lnTo>
                  <a:lnTo>
                    <a:pt x="168" y="1779"/>
                  </a:lnTo>
                  <a:lnTo>
                    <a:pt x="191" y="1805"/>
                  </a:lnTo>
                  <a:lnTo>
                    <a:pt x="218" y="1829"/>
                  </a:lnTo>
                  <a:lnTo>
                    <a:pt x="249" y="1848"/>
                  </a:lnTo>
                  <a:lnTo>
                    <a:pt x="282" y="1865"/>
                  </a:lnTo>
                  <a:lnTo>
                    <a:pt x="320" y="1877"/>
                  </a:lnTo>
                  <a:lnTo>
                    <a:pt x="358" y="1884"/>
                  </a:lnTo>
                  <a:lnTo>
                    <a:pt x="398" y="1886"/>
                  </a:lnTo>
                  <a:lnTo>
                    <a:pt x="440" y="1884"/>
                  </a:lnTo>
                  <a:lnTo>
                    <a:pt x="479" y="1877"/>
                  </a:lnTo>
                  <a:lnTo>
                    <a:pt x="515" y="1865"/>
                  </a:lnTo>
                  <a:lnTo>
                    <a:pt x="549" y="1848"/>
                  </a:lnTo>
                  <a:lnTo>
                    <a:pt x="579" y="1829"/>
                  </a:lnTo>
                  <a:lnTo>
                    <a:pt x="606" y="1805"/>
                  </a:lnTo>
                  <a:lnTo>
                    <a:pt x="630" y="1779"/>
                  </a:lnTo>
                  <a:lnTo>
                    <a:pt x="649" y="1750"/>
                  </a:lnTo>
                  <a:lnTo>
                    <a:pt x="663" y="1718"/>
                  </a:lnTo>
                  <a:lnTo>
                    <a:pt x="672" y="1685"/>
                  </a:lnTo>
                  <a:lnTo>
                    <a:pt x="674" y="1650"/>
                  </a:lnTo>
                  <a:lnTo>
                    <a:pt x="672" y="1615"/>
                  </a:lnTo>
                  <a:lnTo>
                    <a:pt x="663" y="1581"/>
                  </a:lnTo>
                  <a:lnTo>
                    <a:pt x="649" y="1550"/>
                  </a:lnTo>
                  <a:lnTo>
                    <a:pt x="630" y="1521"/>
                  </a:lnTo>
                  <a:lnTo>
                    <a:pt x="606" y="1493"/>
                  </a:lnTo>
                  <a:lnTo>
                    <a:pt x="579" y="1471"/>
                  </a:lnTo>
                  <a:lnTo>
                    <a:pt x="549" y="1450"/>
                  </a:lnTo>
                  <a:lnTo>
                    <a:pt x="515" y="1435"/>
                  </a:lnTo>
                  <a:lnTo>
                    <a:pt x="479" y="1423"/>
                  </a:lnTo>
                  <a:lnTo>
                    <a:pt x="440" y="1415"/>
                  </a:lnTo>
                  <a:lnTo>
                    <a:pt x="398" y="1412"/>
                  </a:lnTo>
                  <a:close/>
                  <a:moveTo>
                    <a:pt x="1777" y="131"/>
                  </a:moveTo>
                  <a:lnTo>
                    <a:pt x="797" y="259"/>
                  </a:lnTo>
                  <a:lnTo>
                    <a:pt x="797" y="441"/>
                  </a:lnTo>
                  <a:lnTo>
                    <a:pt x="1777" y="313"/>
                  </a:lnTo>
                  <a:lnTo>
                    <a:pt x="1777" y="131"/>
                  </a:lnTo>
                  <a:close/>
                  <a:moveTo>
                    <a:pt x="1830" y="0"/>
                  </a:moveTo>
                  <a:lnTo>
                    <a:pt x="1848" y="0"/>
                  </a:lnTo>
                  <a:lnTo>
                    <a:pt x="1864" y="6"/>
                  </a:lnTo>
                  <a:lnTo>
                    <a:pt x="1880" y="16"/>
                  </a:lnTo>
                  <a:lnTo>
                    <a:pt x="1890" y="29"/>
                  </a:lnTo>
                  <a:lnTo>
                    <a:pt x="1898" y="44"/>
                  </a:lnTo>
                  <a:lnTo>
                    <a:pt x="1900" y="61"/>
                  </a:lnTo>
                  <a:lnTo>
                    <a:pt x="1900" y="1098"/>
                  </a:lnTo>
                  <a:lnTo>
                    <a:pt x="1899" y="1100"/>
                  </a:lnTo>
                  <a:lnTo>
                    <a:pt x="1899" y="1104"/>
                  </a:lnTo>
                  <a:lnTo>
                    <a:pt x="1899" y="1120"/>
                  </a:lnTo>
                  <a:lnTo>
                    <a:pt x="1895" y="1136"/>
                  </a:lnTo>
                  <a:lnTo>
                    <a:pt x="1886" y="1151"/>
                  </a:lnTo>
                  <a:lnTo>
                    <a:pt x="1874" y="1162"/>
                  </a:lnTo>
                  <a:lnTo>
                    <a:pt x="1860" y="1170"/>
                  </a:lnTo>
                  <a:lnTo>
                    <a:pt x="1845" y="1173"/>
                  </a:lnTo>
                  <a:lnTo>
                    <a:pt x="1828" y="1172"/>
                  </a:lnTo>
                  <a:lnTo>
                    <a:pt x="1813" y="1168"/>
                  </a:lnTo>
                  <a:lnTo>
                    <a:pt x="1800" y="1159"/>
                  </a:lnTo>
                  <a:lnTo>
                    <a:pt x="1767" y="1135"/>
                  </a:lnTo>
                  <a:lnTo>
                    <a:pt x="1732" y="1118"/>
                  </a:lnTo>
                  <a:lnTo>
                    <a:pt x="1695" y="1105"/>
                  </a:lnTo>
                  <a:lnTo>
                    <a:pt x="1656" y="1096"/>
                  </a:lnTo>
                  <a:lnTo>
                    <a:pt x="1614" y="1094"/>
                  </a:lnTo>
                  <a:lnTo>
                    <a:pt x="1572" y="1096"/>
                  </a:lnTo>
                  <a:lnTo>
                    <a:pt x="1532" y="1105"/>
                  </a:lnTo>
                  <a:lnTo>
                    <a:pt x="1493" y="1119"/>
                  </a:lnTo>
                  <a:lnTo>
                    <a:pt x="1458" y="1137"/>
                  </a:lnTo>
                  <a:lnTo>
                    <a:pt x="1428" y="1160"/>
                  </a:lnTo>
                  <a:lnTo>
                    <a:pt x="1401" y="1187"/>
                  </a:lnTo>
                  <a:lnTo>
                    <a:pt x="1380" y="1217"/>
                  </a:lnTo>
                  <a:lnTo>
                    <a:pt x="1364" y="1249"/>
                  </a:lnTo>
                  <a:lnTo>
                    <a:pt x="1354" y="1284"/>
                  </a:lnTo>
                  <a:lnTo>
                    <a:pt x="1349" y="1321"/>
                  </a:lnTo>
                  <a:lnTo>
                    <a:pt x="1353" y="1357"/>
                  </a:lnTo>
                  <a:lnTo>
                    <a:pt x="1362" y="1390"/>
                  </a:lnTo>
                  <a:lnTo>
                    <a:pt x="1378" y="1423"/>
                  </a:lnTo>
                  <a:lnTo>
                    <a:pt x="1398" y="1452"/>
                  </a:lnTo>
                  <a:lnTo>
                    <a:pt x="1425" y="1479"/>
                  </a:lnTo>
                  <a:lnTo>
                    <a:pt x="1436" y="1492"/>
                  </a:lnTo>
                  <a:lnTo>
                    <a:pt x="1442" y="1506"/>
                  </a:lnTo>
                  <a:lnTo>
                    <a:pt x="1445" y="1522"/>
                  </a:lnTo>
                  <a:lnTo>
                    <a:pt x="1444" y="1537"/>
                  </a:lnTo>
                  <a:lnTo>
                    <a:pt x="1439" y="1552"/>
                  </a:lnTo>
                  <a:lnTo>
                    <a:pt x="1430" y="1566"/>
                  </a:lnTo>
                  <a:lnTo>
                    <a:pt x="1416" y="1577"/>
                  </a:lnTo>
                  <a:lnTo>
                    <a:pt x="1401" y="1584"/>
                  </a:lnTo>
                  <a:lnTo>
                    <a:pt x="1384" y="1586"/>
                  </a:lnTo>
                  <a:lnTo>
                    <a:pt x="1369" y="1585"/>
                  </a:lnTo>
                  <a:lnTo>
                    <a:pt x="1356" y="1579"/>
                  </a:lnTo>
                  <a:lnTo>
                    <a:pt x="1343" y="1571"/>
                  </a:lnTo>
                  <a:lnTo>
                    <a:pt x="1313" y="1541"/>
                  </a:lnTo>
                  <a:lnTo>
                    <a:pt x="1287" y="1509"/>
                  </a:lnTo>
                  <a:lnTo>
                    <a:pt x="1266" y="1474"/>
                  </a:lnTo>
                  <a:lnTo>
                    <a:pt x="1249" y="1438"/>
                  </a:lnTo>
                  <a:lnTo>
                    <a:pt x="1237" y="1400"/>
                  </a:lnTo>
                  <a:lnTo>
                    <a:pt x="1229" y="1361"/>
                  </a:lnTo>
                  <a:lnTo>
                    <a:pt x="1227" y="1321"/>
                  </a:lnTo>
                  <a:lnTo>
                    <a:pt x="1230" y="1277"/>
                  </a:lnTo>
                  <a:lnTo>
                    <a:pt x="1239" y="1235"/>
                  </a:lnTo>
                  <a:lnTo>
                    <a:pt x="1253" y="1195"/>
                  </a:lnTo>
                  <a:lnTo>
                    <a:pt x="1273" y="1157"/>
                  </a:lnTo>
                  <a:lnTo>
                    <a:pt x="1297" y="1121"/>
                  </a:lnTo>
                  <a:lnTo>
                    <a:pt x="1325" y="1088"/>
                  </a:lnTo>
                  <a:lnTo>
                    <a:pt x="1357" y="1060"/>
                  </a:lnTo>
                  <a:lnTo>
                    <a:pt x="1393" y="1034"/>
                  </a:lnTo>
                  <a:lnTo>
                    <a:pt x="1432" y="1012"/>
                  </a:lnTo>
                  <a:lnTo>
                    <a:pt x="1475" y="995"/>
                  </a:lnTo>
                  <a:lnTo>
                    <a:pt x="1520" y="982"/>
                  </a:lnTo>
                  <a:lnTo>
                    <a:pt x="1566" y="974"/>
                  </a:lnTo>
                  <a:lnTo>
                    <a:pt x="1614" y="971"/>
                  </a:lnTo>
                  <a:lnTo>
                    <a:pt x="1657" y="973"/>
                  </a:lnTo>
                  <a:lnTo>
                    <a:pt x="1698" y="980"/>
                  </a:lnTo>
                  <a:lnTo>
                    <a:pt x="1739" y="991"/>
                  </a:lnTo>
                  <a:lnTo>
                    <a:pt x="1777" y="1006"/>
                  </a:lnTo>
                  <a:lnTo>
                    <a:pt x="1777" y="436"/>
                  </a:lnTo>
                  <a:lnTo>
                    <a:pt x="797" y="564"/>
                  </a:lnTo>
                  <a:lnTo>
                    <a:pt x="797" y="1650"/>
                  </a:lnTo>
                  <a:lnTo>
                    <a:pt x="794" y="1694"/>
                  </a:lnTo>
                  <a:lnTo>
                    <a:pt x="785" y="1738"/>
                  </a:lnTo>
                  <a:lnTo>
                    <a:pt x="770" y="1779"/>
                  </a:lnTo>
                  <a:lnTo>
                    <a:pt x="750" y="1818"/>
                  </a:lnTo>
                  <a:lnTo>
                    <a:pt x="725" y="1855"/>
                  </a:lnTo>
                  <a:lnTo>
                    <a:pt x="697" y="1888"/>
                  </a:lnTo>
                  <a:lnTo>
                    <a:pt x="663" y="1918"/>
                  </a:lnTo>
                  <a:lnTo>
                    <a:pt x="626" y="1944"/>
                  </a:lnTo>
                  <a:lnTo>
                    <a:pt x="586" y="1967"/>
                  </a:lnTo>
                  <a:lnTo>
                    <a:pt x="542" y="1984"/>
                  </a:lnTo>
                  <a:lnTo>
                    <a:pt x="496" y="1998"/>
                  </a:lnTo>
                  <a:lnTo>
                    <a:pt x="448" y="2006"/>
                  </a:lnTo>
                  <a:lnTo>
                    <a:pt x="398" y="2009"/>
                  </a:lnTo>
                  <a:lnTo>
                    <a:pt x="349" y="2006"/>
                  </a:lnTo>
                  <a:lnTo>
                    <a:pt x="301" y="1998"/>
                  </a:lnTo>
                  <a:lnTo>
                    <a:pt x="255" y="1984"/>
                  </a:lnTo>
                  <a:lnTo>
                    <a:pt x="212" y="1967"/>
                  </a:lnTo>
                  <a:lnTo>
                    <a:pt x="171" y="1944"/>
                  </a:lnTo>
                  <a:lnTo>
                    <a:pt x="134" y="1918"/>
                  </a:lnTo>
                  <a:lnTo>
                    <a:pt x="101" y="1888"/>
                  </a:lnTo>
                  <a:lnTo>
                    <a:pt x="72" y="1855"/>
                  </a:lnTo>
                  <a:lnTo>
                    <a:pt x="47" y="1818"/>
                  </a:lnTo>
                  <a:lnTo>
                    <a:pt x="27" y="1779"/>
                  </a:lnTo>
                  <a:lnTo>
                    <a:pt x="13" y="1738"/>
                  </a:lnTo>
                  <a:lnTo>
                    <a:pt x="3" y="1694"/>
                  </a:lnTo>
                  <a:lnTo>
                    <a:pt x="0" y="1650"/>
                  </a:lnTo>
                  <a:lnTo>
                    <a:pt x="3" y="1604"/>
                  </a:lnTo>
                  <a:lnTo>
                    <a:pt x="13" y="1562"/>
                  </a:lnTo>
                  <a:lnTo>
                    <a:pt x="27" y="1519"/>
                  </a:lnTo>
                  <a:lnTo>
                    <a:pt x="47" y="1481"/>
                  </a:lnTo>
                  <a:lnTo>
                    <a:pt x="72" y="1445"/>
                  </a:lnTo>
                  <a:lnTo>
                    <a:pt x="101" y="1411"/>
                  </a:lnTo>
                  <a:lnTo>
                    <a:pt x="134" y="1382"/>
                  </a:lnTo>
                  <a:lnTo>
                    <a:pt x="171" y="1354"/>
                  </a:lnTo>
                  <a:lnTo>
                    <a:pt x="212" y="1333"/>
                  </a:lnTo>
                  <a:lnTo>
                    <a:pt x="255" y="1314"/>
                  </a:lnTo>
                  <a:lnTo>
                    <a:pt x="301" y="1301"/>
                  </a:lnTo>
                  <a:lnTo>
                    <a:pt x="349" y="1294"/>
                  </a:lnTo>
                  <a:lnTo>
                    <a:pt x="398" y="1290"/>
                  </a:lnTo>
                  <a:lnTo>
                    <a:pt x="452" y="1294"/>
                  </a:lnTo>
                  <a:lnTo>
                    <a:pt x="502" y="1302"/>
                  </a:lnTo>
                  <a:lnTo>
                    <a:pt x="550" y="1318"/>
                  </a:lnTo>
                  <a:lnTo>
                    <a:pt x="596" y="1337"/>
                  </a:lnTo>
                  <a:lnTo>
                    <a:pt x="637" y="1362"/>
                  </a:lnTo>
                  <a:lnTo>
                    <a:pt x="674" y="1391"/>
                  </a:lnTo>
                  <a:lnTo>
                    <a:pt x="674" y="206"/>
                  </a:lnTo>
                  <a:lnTo>
                    <a:pt x="677" y="188"/>
                  </a:lnTo>
                  <a:lnTo>
                    <a:pt x="685" y="172"/>
                  </a:lnTo>
                  <a:lnTo>
                    <a:pt x="696" y="159"/>
                  </a:lnTo>
                  <a:lnTo>
                    <a:pt x="710" y="150"/>
                  </a:lnTo>
                  <a:lnTo>
                    <a:pt x="728" y="145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9" name="Group 768"/>
          <p:cNvGrpSpPr/>
          <p:nvPr/>
        </p:nvGrpSpPr>
        <p:grpSpPr>
          <a:xfrm>
            <a:off x="1599870" y="5773738"/>
            <a:ext cx="563563" cy="558800"/>
            <a:chOff x="1592263" y="5773738"/>
            <a:chExt cx="563563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4" name="Freeform 96"/>
            <p:cNvSpPr>
              <a:spLocks noEditPoints="1"/>
            </p:cNvSpPr>
            <p:nvPr/>
          </p:nvSpPr>
          <p:spPr bwMode="auto">
            <a:xfrm>
              <a:off x="1943101" y="6081713"/>
              <a:ext cx="193675" cy="250825"/>
            </a:xfrm>
            <a:custGeom>
              <a:avLst/>
              <a:gdLst>
                <a:gd name="T0" fmla="*/ 419 w 1103"/>
                <a:gd name="T1" fmla="*/ 906 h 1582"/>
                <a:gd name="T2" fmla="*/ 312 w 1103"/>
                <a:gd name="T3" fmla="*/ 1018 h 1582"/>
                <a:gd name="T4" fmla="*/ 244 w 1103"/>
                <a:gd name="T5" fmla="*/ 1158 h 1582"/>
                <a:gd name="T6" fmla="*/ 220 w 1103"/>
                <a:gd name="T7" fmla="*/ 1316 h 1582"/>
                <a:gd name="T8" fmla="*/ 883 w 1103"/>
                <a:gd name="T9" fmla="*/ 1316 h 1582"/>
                <a:gd name="T10" fmla="*/ 859 w 1103"/>
                <a:gd name="T11" fmla="*/ 1158 h 1582"/>
                <a:gd name="T12" fmla="*/ 791 w 1103"/>
                <a:gd name="T13" fmla="*/ 1018 h 1582"/>
                <a:gd name="T14" fmla="*/ 684 w 1103"/>
                <a:gd name="T15" fmla="*/ 906 h 1582"/>
                <a:gd name="T16" fmla="*/ 507 w 1103"/>
                <a:gd name="T17" fmla="*/ 852 h 1582"/>
                <a:gd name="T18" fmla="*/ 223 w 1103"/>
                <a:gd name="T19" fmla="*/ 320 h 1582"/>
                <a:gd name="T20" fmla="*/ 262 w 1103"/>
                <a:gd name="T21" fmla="*/ 473 h 1582"/>
                <a:gd name="T22" fmla="*/ 343 w 1103"/>
                <a:gd name="T23" fmla="*/ 605 h 1582"/>
                <a:gd name="T24" fmla="*/ 461 w 1103"/>
                <a:gd name="T25" fmla="*/ 706 h 1582"/>
                <a:gd name="T26" fmla="*/ 641 w 1103"/>
                <a:gd name="T27" fmla="*/ 706 h 1582"/>
                <a:gd name="T28" fmla="*/ 759 w 1103"/>
                <a:gd name="T29" fmla="*/ 605 h 1582"/>
                <a:gd name="T30" fmla="*/ 840 w 1103"/>
                <a:gd name="T31" fmla="*/ 473 h 1582"/>
                <a:gd name="T32" fmla="*/ 880 w 1103"/>
                <a:gd name="T33" fmla="*/ 320 h 1582"/>
                <a:gd name="T34" fmla="*/ 220 w 1103"/>
                <a:gd name="T35" fmla="*/ 122 h 1582"/>
                <a:gd name="T36" fmla="*/ 1065 w 1103"/>
                <a:gd name="T37" fmla="*/ 3 h 1582"/>
                <a:gd name="T38" fmla="*/ 1101 w 1103"/>
                <a:gd name="T39" fmla="*/ 42 h 1582"/>
                <a:gd name="T40" fmla="*/ 1093 w 1103"/>
                <a:gd name="T41" fmla="*/ 97 h 1582"/>
                <a:gd name="T42" fmla="*/ 1047 w 1103"/>
                <a:gd name="T43" fmla="*/ 122 h 1582"/>
                <a:gd name="T44" fmla="*/ 990 w 1103"/>
                <a:gd name="T45" fmla="*/ 324 h 1582"/>
                <a:gd name="T46" fmla="*/ 954 w 1103"/>
                <a:gd name="T47" fmla="*/ 489 h 1582"/>
                <a:gd name="T48" fmla="*/ 879 w 1103"/>
                <a:gd name="T49" fmla="*/ 637 h 1582"/>
                <a:gd name="T50" fmla="*/ 770 w 1103"/>
                <a:gd name="T51" fmla="*/ 758 h 1582"/>
                <a:gd name="T52" fmla="*/ 810 w 1103"/>
                <a:gd name="T53" fmla="*/ 862 h 1582"/>
                <a:gd name="T54" fmla="*/ 908 w 1103"/>
                <a:gd name="T55" fmla="*/ 992 h 1582"/>
                <a:gd name="T56" fmla="*/ 970 w 1103"/>
                <a:gd name="T57" fmla="*/ 1146 h 1582"/>
                <a:gd name="T58" fmla="*/ 992 w 1103"/>
                <a:gd name="T59" fmla="*/ 1316 h 1582"/>
                <a:gd name="T60" fmla="*/ 1065 w 1103"/>
                <a:gd name="T61" fmla="*/ 1463 h 1582"/>
                <a:gd name="T62" fmla="*/ 1101 w 1103"/>
                <a:gd name="T63" fmla="*/ 1502 h 1582"/>
                <a:gd name="T64" fmla="*/ 1093 w 1103"/>
                <a:gd name="T65" fmla="*/ 1557 h 1582"/>
                <a:gd name="T66" fmla="*/ 1047 w 1103"/>
                <a:gd name="T67" fmla="*/ 1582 h 1582"/>
                <a:gd name="T68" fmla="*/ 23 w 1103"/>
                <a:gd name="T69" fmla="*/ 1571 h 1582"/>
                <a:gd name="T70" fmla="*/ 0 w 1103"/>
                <a:gd name="T71" fmla="*/ 1521 h 1582"/>
                <a:gd name="T72" fmla="*/ 23 w 1103"/>
                <a:gd name="T73" fmla="*/ 1472 h 1582"/>
                <a:gd name="T74" fmla="*/ 110 w 1103"/>
                <a:gd name="T75" fmla="*/ 1460 h 1582"/>
                <a:gd name="T76" fmla="*/ 120 w 1103"/>
                <a:gd name="T77" fmla="*/ 1201 h 1582"/>
                <a:gd name="T78" fmla="*/ 170 w 1103"/>
                <a:gd name="T79" fmla="*/ 1041 h 1582"/>
                <a:gd name="T80" fmla="*/ 256 w 1103"/>
                <a:gd name="T81" fmla="*/ 901 h 1582"/>
                <a:gd name="T82" fmla="*/ 377 w 1103"/>
                <a:gd name="T83" fmla="*/ 791 h 1582"/>
                <a:gd name="T84" fmla="*/ 256 w 1103"/>
                <a:gd name="T85" fmla="*/ 680 h 1582"/>
                <a:gd name="T86" fmla="*/ 170 w 1103"/>
                <a:gd name="T87" fmla="*/ 541 h 1582"/>
                <a:gd name="T88" fmla="*/ 120 w 1103"/>
                <a:gd name="T89" fmla="*/ 381 h 1582"/>
                <a:gd name="T90" fmla="*/ 110 w 1103"/>
                <a:gd name="T91" fmla="*/ 122 h 1582"/>
                <a:gd name="T92" fmla="*/ 23 w 1103"/>
                <a:gd name="T93" fmla="*/ 111 h 1582"/>
                <a:gd name="T94" fmla="*/ 0 w 1103"/>
                <a:gd name="T95" fmla="*/ 61 h 1582"/>
                <a:gd name="T96" fmla="*/ 23 w 1103"/>
                <a:gd name="T97" fmla="*/ 12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3" h="1582">
                  <a:moveTo>
                    <a:pt x="507" y="852"/>
                  </a:moveTo>
                  <a:lnTo>
                    <a:pt x="461" y="877"/>
                  </a:lnTo>
                  <a:lnTo>
                    <a:pt x="419" y="906"/>
                  </a:lnTo>
                  <a:lnTo>
                    <a:pt x="380" y="939"/>
                  </a:lnTo>
                  <a:lnTo>
                    <a:pt x="343" y="977"/>
                  </a:lnTo>
                  <a:lnTo>
                    <a:pt x="312" y="1018"/>
                  </a:lnTo>
                  <a:lnTo>
                    <a:pt x="285" y="1062"/>
                  </a:lnTo>
                  <a:lnTo>
                    <a:pt x="262" y="1108"/>
                  </a:lnTo>
                  <a:lnTo>
                    <a:pt x="244" y="1158"/>
                  </a:lnTo>
                  <a:lnTo>
                    <a:pt x="231" y="1209"/>
                  </a:lnTo>
                  <a:lnTo>
                    <a:pt x="223" y="1262"/>
                  </a:lnTo>
                  <a:lnTo>
                    <a:pt x="220" y="1316"/>
                  </a:lnTo>
                  <a:lnTo>
                    <a:pt x="220" y="1460"/>
                  </a:lnTo>
                  <a:lnTo>
                    <a:pt x="883" y="1460"/>
                  </a:lnTo>
                  <a:lnTo>
                    <a:pt x="883" y="1316"/>
                  </a:lnTo>
                  <a:lnTo>
                    <a:pt x="880" y="1262"/>
                  </a:lnTo>
                  <a:lnTo>
                    <a:pt x="872" y="1209"/>
                  </a:lnTo>
                  <a:lnTo>
                    <a:pt x="859" y="1158"/>
                  </a:lnTo>
                  <a:lnTo>
                    <a:pt x="840" y="1108"/>
                  </a:lnTo>
                  <a:lnTo>
                    <a:pt x="818" y="1062"/>
                  </a:lnTo>
                  <a:lnTo>
                    <a:pt x="791" y="1018"/>
                  </a:lnTo>
                  <a:lnTo>
                    <a:pt x="759" y="977"/>
                  </a:lnTo>
                  <a:lnTo>
                    <a:pt x="724" y="939"/>
                  </a:lnTo>
                  <a:lnTo>
                    <a:pt x="684" y="906"/>
                  </a:lnTo>
                  <a:lnTo>
                    <a:pt x="641" y="877"/>
                  </a:lnTo>
                  <a:lnTo>
                    <a:pt x="595" y="852"/>
                  </a:lnTo>
                  <a:lnTo>
                    <a:pt x="507" y="852"/>
                  </a:lnTo>
                  <a:close/>
                  <a:moveTo>
                    <a:pt x="220" y="122"/>
                  </a:moveTo>
                  <a:lnTo>
                    <a:pt x="220" y="265"/>
                  </a:lnTo>
                  <a:lnTo>
                    <a:pt x="223" y="320"/>
                  </a:lnTo>
                  <a:lnTo>
                    <a:pt x="231" y="373"/>
                  </a:lnTo>
                  <a:lnTo>
                    <a:pt x="244" y="425"/>
                  </a:lnTo>
                  <a:lnTo>
                    <a:pt x="262" y="473"/>
                  </a:lnTo>
                  <a:lnTo>
                    <a:pt x="285" y="521"/>
                  </a:lnTo>
                  <a:lnTo>
                    <a:pt x="312" y="564"/>
                  </a:lnTo>
                  <a:lnTo>
                    <a:pt x="343" y="605"/>
                  </a:lnTo>
                  <a:lnTo>
                    <a:pt x="380" y="643"/>
                  </a:lnTo>
                  <a:lnTo>
                    <a:pt x="419" y="676"/>
                  </a:lnTo>
                  <a:lnTo>
                    <a:pt x="461" y="706"/>
                  </a:lnTo>
                  <a:lnTo>
                    <a:pt x="507" y="730"/>
                  </a:lnTo>
                  <a:lnTo>
                    <a:pt x="595" y="730"/>
                  </a:lnTo>
                  <a:lnTo>
                    <a:pt x="641" y="706"/>
                  </a:lnTo>
                  <a:lnTo>
                    <a:pt x="684" y="676"/>
                  </a:lnTo>
                  <a:lnTo>
                    <a:pt x="724" y="643"/>
                  </a:lnTo>
                  <a:lnTo>
                    <a:pt x="759" y="605"/>
                  </a:lnTo>
                  <a:lnTo>
                    <a:pt x="791" y="564"/>
                  </a:lnTo>
                  <a:lnTo>
                    <a:pt x="818" y="521"/>
                  </a:lnTo>
                  <a:lnTo>
                    <a:pt x="840" y="473"/>
                  </a:lnTo>
                  <a:lnTo>
                    <a:pt x="859" y="425"/>
                  </a:lnTo>
                  <a:lnTo>
                    <a:pt x="872" y="373"/>
                  </a:lnTo>
                  <a:lnTo>
                    <a:pt x="880" y="320"/>
                  </a:lnTo>
                  <a:lnTo>
                    <a:pt x="883" y="265"/>
                  </a:lnTo>
                  <a:lnTo>
                    <a:pt x="883" y="122"/>
                  </a:lnTo>
                  <a:lnTo>
                    <a:pt x="220" y="122"/>
                  </a:lnTo>
                  <a:close/>
                  <a:moveTo>
                    <a:pt x="56" y="0"/>
                  </a:moveTo>
                  <a:lnTo>
                    <a:pt x="1047" y="0"/>
                  </a:lnTo>
                  <a:lnTo>
                    <a:pt x="1065" y="3"/>
                  </a:lnTo>
                  <a:lnTo>
                    <a:pt x="1081" y="12"/>
                  </a:lnTo>
                  <a:lnTo>
                    <a:pt x="1093" y="25"/>
                  </a:lnTo>
                  <a:lnTo>
                    <a:pt x="1101" y="42"/>
                  </a:lnTo>
                  <a:lnTo>
                    <a:pt x="1103" y="61"/>
                  </a:lnTo>
                  <a:lnTo>
                    <a:pt x="1101" y="81"/>
                  </a:lnTo>
                  <a:lnTo>
                    <a:pt x="1093" y="97"/>
                  </a:lnTo>
                  <a:lnTo>
                    <a:pt x="1081" y="111"/>
                  </a:lnTo>
                  <a:lnTo>
                    <a:pt x="1065" y="118"/>
                  </a:lnTo>
                  <a:lnTo>
                    <a:pt x="1047" y="122"/>
                  </a:lnTo>
                  <a:lnTo>
                    <a:pt x="992" y="122"/>
                  </a:lnTo>
                  <a:lnTo>
                    <a:pt x="992" y="265"/>
                  </a:lnTo>
                  <a:lnTo>
                    <a:pt x="990" y="324"/>
                  </a:lnTo>
                  <a:lnTo>
                    <a:pt x="982" y="381"/>
                  </a:lnTo>
                  <a:lnTo>
                    <a:pt x="970" y="436"/>
                  </a:lnTo>
                  <a:lnTo>
                    <a:pt x="954" y="489"/>
                  </a:lnTo>
                  <a:lnTo>
                    <a:pt x="933" y="541"/>
                  </a:lnTo>
                  <a:lnTo>
                    <a:pt x="908" y="590"/>
                  </a:lnTo>
                  <a:lnTo>
                    <a:pt x="879" y="637"/>
                  </a:lnTo>
                  <a:lnTo>
                    <a:pt x="846" y="680"/>
                  </a:lnTo>
                  <a:lnTo>
                    <a:pt x="810" y="721"/>
                  </a:lnTo>
                  <a:lnTo>
                    <a:pt x="770" y="758"/>
                  </a:lnTo>
                  <a:lnTo>
                    <a:pt x="727" y="791"/>
                  </a:lnTo>
                  <a:lnTo>
                    <a:pt x="770" y="824"/>
                  </a:lnTo>
                  <a:lnTo>
                    <a:pt x="810" y="862"/>
                  </a:lnTo>
                  <a:lnTo>
                    <a:pt x="846" y="901"/>
                  </a:lnTo>
                  <a:lnTo>
                    <a:pt x="879" y="946"/>
                  </a:lnTo>
                  <a:lnTo>
                    <a:pt x="908" y="992"/>
                  </a:lnTo>
                  <a:lnTo>
                    <a:pt x="933" y="1041"/>
                  </a:lnTo>
                  <a:lnTo>
                    <a:pt x="954" y="1093"/>
                  </a:lnTo>
                  <a:lnTo>
                    <a:pt x="970" y="1146"/>
                  </a:lnTo>
                  <a:lnTo>
                    <a:pt x="982" y="1201"/>
                  </a:lnTo>
                  <a:lnTo>
                    <a:pt x="990" y="1259"/>
                  </a:lnTo>
                  <a:lnTo>
                    <a:pt x="992" y="1316"/>
                  </a:lnTo>
                  <a:lnTo>
                    <a:pt x="992" y="1460"/>
                  </a:lnTo>
                  <a:lnTo>
                    <a:pt x="1047" y="1460"/>
                  </a:lnTo>
                  <a:lnTo>
                    <a:pt x="1065" y="1463"/>
                  </a:lnTo>
                  <a:lnTo>
                    <a:pt x="1081" y="1472"/>
                  </a:lnTo>
                  <a:lnTo>
                    <a:pt x="1093" y="1485"/>
                  </a:lnTo>
                  <a:lnTo>
                    <a:pt x="1101" y="1502"/>
                  </a:lnTo>
                  <a:lnTo>
                    <a:pt x="1103" y="1521"/>
                  </a:lnTo>
                  <a:lnTo>
                    <a:pt x="1101" y="1541"/>
                  </a:lnTo>
                  <a:lnTo>
                    <a:pt x="1093" y="1557"/>
                  </a:lnTo>
                  <a:lnTo>
                    <a:pt x="1081" y="1571"/>
                  </a:lnTo>
                  <a:lnTo>
                    <a:pt x="1065" y="1578"/>
                  </a:lnTo>
                  <a:lnTo>
                    <a:pt x="1047" y="1582"/>
                  </a:lnTo>
                  <a:lnTo>
                    <a:pt x="56" y="1582"/>
                  </a:lnTo>
                  <a:lnTo>
                    <a:pt x="38" y="1578"/>
                  </a:lnTo>
                  <a:lnTo>
                    <a:pt x="23" y="1571"/>
                  </a:lnTo>
                  <a:lnTo>
                    <a:pt x="11" y="1557"/>
                  </a:lnTo>
                  <a:lnTo>
                    <a:pt x="3" y="1541"/>
                  </a:lnTo>
                  <a:lnTo>
                    <a:pt x="0" y="1521"/>
                  </a:lnTo>
                  <a:lnTo>
                    <a:pt x="3" y="1502"/>
                  </a:lnTo>
                  <a:lnTo>
                    <a:pt x="11" y="1485"/>
                  </a:lnTo>
                  <a:lnTo>
                    <a:pt x="23" y="1472"/>
                  </a:lnTo>
                  <a:lnTo>
                    <a:pt x="38" y="1463"/>
                  </a:lnTo>
                  <a:lnTo>
                    <a:pt x="56" y="1460"/>
                  </a:lnTo>
                  <a:lnTo>
                    <a:pt x="110" y="1460"/>
                  </a:lnTo>
                  <a:lnTo>
                    <a:pt x="110" y="1316"/>
                  </a:lnTo>
                  <a:lnTo>
                    <a:pt x="113" y="1259"/>
                  </a:lnTo>
                  <a:lnTo>
                    <a:pt x="120" y="1201"/>
                  </a:lnTo>
                  <a:lnTo>
                    <a:pt x="132" y="1146"/>
                  </a:lnTo>
                  <a:lnTo>
                    <a:pt x="149" y="1093"/>
                  </a:lnTo>
                  <a:lnTo>
                    <a:pt x="170" y="1041"/>
                  </a:lnTo>
                  <a:lnTo>
                    <a:pt x="195" y="992"/>
                  </a:lnTo>
                  <a:lnTo>
                    <a:pt x="224" y="946"/>
                  </a:lnTo>
                  <a:lnTo>
                    <a:pt x="256" y="901"/>
                  </a:lnTo>
                  <a:lnTo>
                    <a:pt x="293" y="862"/>
                  </a:lnTo>
                  <a:lnTo>
                    <a:pt x="333" y="824"/>
                  </a:lnTo>
                  <a:lnTo>
                    <a:pt x="377" y="791"/>
                  </a:lnTo>
                  <a:lnTo>
                    <a:pt x="333" y="758"/>
                  </a:lnTo>
                  <a:lnTo>
                    <a:pt x="293" y="721"/>
                  </a:lnTo>
                  <a:lnTo>
                    <a:pt x="256" y="680"/>
                  </a:lnTo>
                  <a:lnTo>
                    <a:pt x="224" y="637"/>
                  </a:lnTo>
                  <a:lnTo>
                    <a:pt x="195" y="590"/>
                  </a:lnTo>
                  <a:lnTo>
                    <a:pt x="170" y="541"/>
                  </a:lnTo>
                  <a:lnTo>
                    <a:pt x="149" y="489"/>
                  </a:lnTo>
                  <a:lnTo>
                    <a:pt x="132" y="436"/>
                  </a:lnTo>
                  <a:lnTo>
                    <a:pt x="120" y="381"/>
                  </a:lnTo>
                  <a:lnTo>
                    <a:pt x="113" y="324"/>
                  </a:lnTo>
                  <a:lnTo>
                    <a:pt x="110" y="265"/>
                  </a:lnTo>
                  <a:lnTo>
                    <a:pt x="110" y="122"/>
                  </a:lnTo>
                  <a:lnTo>
                    <a:pt x="56" y="122"/>
                  </a:lnTo>
                  <a:lnTo>
                    <a:pt x="38" y="118"/>
                  </a:lnTo>
                  <a:lnTo>
                    <a:pt x="23" y="111"/>
                  </a:lnTo>
                  <a:lnTo>
                    <a:pt x="11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97"/>
            <p:cNvSpPr>
              <a:spLocks/>
            </p:cNvSpPr>
            <p:nvPr/>
          </p:nvSpPr>
          <p:spPr bwMode="auto">
            <a:xfrm>
              <a:off x="1592263" y="5773738"/>
              <a:ext cx="563563" cy="473075"/>
            </a:xfrm>
            <a:custGeom>
              <a:avLst/>
              <a:gdLst>
                <a:gd name="T0" fmla="*/ 55 w 3199"/>
                <a:gd name="T1" fmla="*/ 0 h 2981"/>
                <a:gd name="T2" fmla="*/ 3145 w 3199"/>
                <a:gd name="T3" fmla="*/ 0 h 2981"/>
                <a:gd name="T4" fmla="*/ 3162 w 3199"/>
                <a:gd name="T5" fmla="*/ 4 h 2981"/>
                <a:gd name="T6" fmla="*/ 3177 w 3199"/>
                <a:gd name="T7" fmla="*/ 13 h 2981"/>
                <a:gd name="T8" fmla="*/ 3189 w 3199"/>
                <a:gd name="T9" fmla="*/ 26 h 2981"/>
                <a:gd name="T10" fmla="*/ 3196 w 3199"/>
                <a:gd name="T11" fmla="*/ 42 h 2981"/>
                <a:gd name="T12" fmla="*/ 3199 w 3199"/>
                <a:gd name="T13" fmla="*/ 61 h 2981"/>
                <a:gd name="T14" fmla="*/ 3199 w 3199"/>
                <a:gd name="T15" fmla="*/ 1704 h 2981"/>
                <a:gd name="T16" fmla="*/ 3196 w 3199"/>
                <a:gd name="T17" fmla="*/ 1724 h 2981"/>
                <a:gd name="T18" fmla="*/ 3189 w 3199"/>
                <a:gd name="T19" fmla="*/ 1740 h 2981"/>
                <a:gd name="T20" fmla="*/ 3177 w 3199"/>
                <a:gd name="T21" fmla="*/ 1753 h 2981"/>
                <a:gd name="T22" fmla="*/ 3162 w 3199"/>
                <a:gd name="T23" fmla="*/ 1761 h 2981"/>
                <a:gd name="T24" fmla="*/ 3145 w 3199"/>
                <a:gd name="T25" fmla="*/ 1765 h 2981"/>
                <a:gd name="T26" fmla="*/ 3127 w 3199"/>
                <a:gd name="T27" fmla="*/ 1761 h 2981"/>
                <a:gd name="T28" fmla="*/ 3112 w 3199"/>
                <a:gd name="T29" fmla="*/ 1753 h 2981"/>
                <a:gd name="T30" fmla="*/ 3100 w 3199"/>
                <a:gd name="T31" fmla="*/ 1740 h 2981"/>
                <a:gd name="T32" fmla="*/ 3092 w 3199"/>
                <a:gd name="T33" fmla="*/ 1724 h 2981"/>
                <a:gd name="T34" fmla="*/ 3089 w 3199"/>
                <a:gd name="T35" fmla="*/ 1704 h 2981"/>
                <a:gd name="T36" fmla="*/ 3089 w 3199"/>
                <a:gd name="T37" fmla="*/ 122 h 2981"/>
                <a:gd name="T38" fmla="*/ 111 w 3199"/>
                <a:gd name="T39" fmla="*/ 122 h 2981"/>
                <a:gd name="T40" fmla="*/ 111 w 3199"/>
                <a:gd name="T41" fmla="*/ 2860 h 2981"/>
                <a:gd name="T42" fmla="*/ 1766 w 3199"/>
                <a:gd name="T43" fmla="*/ 2860 h 2981"/>
                <a:gd name="T44" fmla="*/ 1783 w 3199"/>
                <a:gd name="T45" fmla="*/ 2863 h 2981"/>
                <a:gd name="T46" fmla="*/ 1798 w 3199"/>
                <a:gd name="T47" fmla="*/ 2872 h 2981"/>
                <a:gd name="T48" fmla="*/ 1810 w 3199"/>
                <a:gd name="T49" fmla="*/ 2885 h 2981"/>
                <a:gd name="T50" fmla="*/ 1817 w 3199"/>
                <a:gd name="T51" fmla="*/ 2902 h 2981"/>
                <a:gd name="T52" fmla="*/ 1820 w 3199"/>
                <a:gd name="T53" fmla="*/ 2920 h 2981"/>
                <a:gd name="T54" fmla="*/ 1817 w 3199"/>
                <a:gd name="T55" fmla="*/ 2940 h 2981"/>
                <a:gd name="T56" fmla="*/ 1810 w 3199"/>
                <a:gd name="T57" fmla="*/ 2957 h 2981"/>
                <a:gd name="T58" fmla="*/ 1798 w 3199"/>
                <a:gd name="T59" fmla="*/ 2970 h 2981"/>
                <a:gd name="T60" fmla="*/ 1783 w 3199"/>
                <a:gd name="T61" fmla="*/ 2978 h 2981"/>
                <a:gd name="T62" fmla="*/ 1766 w 3199"/>
                <a:gd name="T63" fmla="*/ 2981 h 2981"/>
                <a:gd name="T64" fmla="*/ 55 w 3199"/>
                <a:gd name="T65" fmla="*/ 2981 h 2981"/>
                <a:gd name="T66" fmla="*/ 38 w 3199"/>
                <a:gd name="T67" fmla="*/ 2978 h 2981"/>
                <a:gd name="T68" fmla="*/ 23 w 3199"/>
                <a:gd name="T69" fmla="*/ 2970 h 2981"/>
                <a:gd name="T70" fmla="*/ 11 w 3199"/>
                <a:gd name="T71" fmla="*/ 2957 h 2981"/>
                <a:gd name="T72" fmla="*/ 3 w 3199"/>
                <a:gd name="T73" fmla="*/ 2940 h 2981"/>
                <a:gd name="T74" fmla="*/ 0 w 3199"/>
                <a:gd name="T75" fmla="*/ 2920 h 2981"/>
                <a:gd name="T76" fmla="*/ 0 w 3199"/>
                <a:gd name="T77" fmla="*/ 61 h 2981"/>
                <a:gd name="T78" fmla="*/ 3 w 3199"/>
                <a:gd name="T79" fmla="*/ 42 h 2981"/>
                <a:gd name="T80" fmla="*/ 11 w 3199"/>
                <a:gd name="T81" fmla="*/ 26 h 2981"/>
                <a:gd name="T82" fmla="*/ 23 w 3199"/>
                <a:gd name="T83" fmla="*/ 13 h 2981"/>
                <a:gd name="T84" fmla="*/ 38 w 3199"/>
                <a:gd name="T85" fmla="*/ 4 h 2981"/>
                <a:gd name="T86" fmla="*/ 55 w 3199"/>
                <a:gd name="T87" fmla="*/ 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99" h="2981">
                  <a:moveTo>
                    <a:pt x="55" y="0"/>
                  </a:moveTo>
                  <a:lnTo>
                    <a:pt x="3145" y="0"/>
                  </a:lnTo>
                  <a:lnTo>
                    <a:pt x="3162" y="4"/>
                  </a:lnTo>
                  <a:lnTo>
                    <a:pt x="3177" y="13"/>
                  </a:lnTo>
                  <a:lnTo>
                    <a:pt x="3189" y="26"/>
                  </a:lnTo>
                  <a:lnTo>
                    <a:pt x="3196" y="42"/>
                  </a:lnTo>
                  <a:lnTo>
                    <a:pt x="3199" y="61"/>
                  </a:lnTo>
                  <a:lnTo>
                    <a:pt x="3199" y="1704"/>
                  </a:lnTo>
                  <a:lnTo>
                    <a:pt x="3196" y="1724"/>
                  </a:lnTo>
                  <a:lnTo>
                    <a:pt x="3189" y="1740"/>
                  </a:lnTo>
                  <a:lnTo>
                    <a:pt x="3177" y="1753"/>
                  </a:lnTo>
                  <a:lnTo>
                    <a:pt x="3162" y="1761"/>
                  </a:lnTo>
                  <a:lnTo>
                    <a:pt x="3145" y="1765"/>
                  </a:lnTo>
                  <a:lnTo>
                    <a:pt x="3127" y="1761"/>
                  </a:lnTo>
                  <a:lnTo>
                    <a:pt x="3112" y="1753"/>
                  </a:lnTo>
                  <a:lnTo>
                    <a:pt x="3100" y="1740"/>
                  </a:lnTo>
                  <a:lnTo>
                    <a:pt x="3092" y="1724"/>
                  </a:lnTo>
                  <a:lnTo>
                    <a:pt x="3089" y="1704"/>
                  </a:lnTo>
                  <a:lnTo>
                    <a:pt x="3089" y="122"/>
                  </a:lnTo>
                  <a:lnTo>
                    <a:pt x="111" y="122"/>
                  </a:lnTo>
                  <a:lnTo>
                    <a:pt x="111" y="2860"/>
                  </a:lnTo>
                  <a:lnTo>
                    <a:pt x="1766" y="2860"/>
                  </a:lnTo>
                  <a:lnTo>
                    <a:pt x="1783" y="2863"/>
                  </a:lnTo>
                  <a:lnTo>
                    <a:pt x="1798" y="2872"/>
                  </a:lnTo>
                  <a:lnTo>
                    <a:pt x="1810" y="2885"/>
                  </a:lnTo>
                  <a:lnTo>
                    <a:pt x="1817" y="2902"/>
                  </a:lnTo>
                  <a:lnTo>
                    <a:pt x="1820" y="2920"/>
                  </a:lnTo>
                  <a:lnTo>
                    <a:pt x="1817" y="2940"/>
                  </a:lnTo>
                  <a:lnTo>
                    <a:pt x="1810" y="2957"/>
                  </a:lnTo>
                  <a:lnTo>
                    <a:pt x="1798" y="2970"/>
                  </a:lnTo>
                  <a:lnTo>
                    <a:pt x="1783" y="2978"/>
                  </a:lnTo>
                  <a:lnTo>
                    <a:pt x="1766" y="2981"/>
                  </a:lnTo>
                  <a:lnTo>
                    <a:pt x="55" y="2981"/>
                  </a:lnTo>
                  <a:lnTo>
                    <a:pt x="38" y="2978"/>
                  </a:lnTo>
                  <a:lnTo>
                    <a:pt x="23" y="2970"/>
                  </a:lnTo>
                  <a:lnTo>
                    <a:pt x="11" y="2957"/>
                  </a:lnTo>
                  <a:lnTo>
                    <a:pt x="3" y="2940"/>
                  </a:lnTo>
                  <a:lnTo>
                    <a:pt x="0" y="292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98"/>
            <p:cNvSpPr>
              <a:spLocks noEditPoints="1"/>
            </p:cNvSpPr>
            <p:nvPr/>
          </p:nvSpPr>
          <p:spPr bwMode="auto">
            <a:xfrm>
              <a:off x="1679576" y="5861050"/>
              <a:ext cx="301625" cy="317500"/>
            </a:xfrm>
            <a:custGeom>
              <a:avLst/>
              <a:gdLst>
                <a:gd name="T0" fmla="*/ 281 w 1710"/>
                <a:gd name="T1" fmla="*/ 1419 h 2002"/>
                <a:gd name="T2" fmla="*/ 184 w 1710"/>
                <a:gd name="T3" fmla="*/ 1477 h 2002"/>
                <a:gd name="T4" fmla="*/ 124 w 1710"/>
                <a:gd name="T5" fmla="*/ 1570 h 2002"/>
                <a:gd name="T6" fmla="*/ 115 w 1710"/>
                <a:gd name="T7" fmla="*/ 1683 h 2002"/>
                <a:gd name="T8" fmla="*/ 159 w 1710"/>
                <a:gd name="T9" fmla="*/ 1784 h 2002"/>
                <a:gd name="T10" fmla="*/ 245 w 1710"/>
                <a:gd name="T11" fmla="*/ 1854 h 2002"/>
                <a:gd name="T12" fmla="*/ 359 w 1710"/>
                <a:gd name="T13" fmla="*/ 1881 h 2002"/>
                <a:gd name="T14" fmla="*/ 474 w 1710"/>
                <a:gd name="T15" fmla="*/ 1854 h 2002"/>
                <a:gd name="T16" fmla="*/ 560 w 1710"/>
                <a:gd name="T17" fmla="*/ 1784 h 2002"/>
                <a:gd name="T18" fmla="*/ 604 w 1710"/>
                <a:gd name="T19" fmla="*/ 1683 h 2002"/>
                <a:gd name="T20" fmla="*/ 595 w 1710"/>
                <a:gd name="T21" fmla="*/ 1570 h 2002"/>
                <a:gd name="T22" fmla="*/ 535 w 1710"/>
                <a:gd name="T23" fmla="*/ 1477 h 2002"/>
                <a:gd name="T24" fmla="*/ 438 w 1710"/>
                <a:gd name="T25" fmla="*/ 1419 h 2002"/>
                <a:gd name="T26" fmla="*/ 1600 w 1710"/>
                <a:gd name="T27" fmla="*/ 130 h 2002"/>
                <a:gd name="T28" fmla="*/ 1600 w 1710"/>
                <a:gd name="T29" fmla="*/ 311 h 2002"/>
                <a:gd name="T30" fmla="*/ 1664 w 1710"/>
                <a:gd name="T31" fmla="*/ 0 h 2002"/>
                <a:gd name="T32" fmla="*/ 1702 w 1710"/>
                <a:gd name="T33" fmla="*/ 27 h 2002"/>
                <a:gd name="T34" fmla="*/ 1710 w 1710"/>
                <a:gd name="T35" fmla="*/ 1094 h 2002"/>
                <a:gd name="T36" fmla="*/ 1710 w 1710"/>
                <a:gd name="T37" fmla="*/ 1116 h 2002"/>
                <a:gd name="T38" fmla="*/ 1687 w 1710"/>
                <a:gd name="T39" fmla="*/ 1158 h 2002"/>
                <a:gd name="T40" fmla="*/ 1646 w 1710"/>
                <a:gd name="T41" fmla="*/ 1168 h 2002"/>
                <a:gd name="T42" fmla="*/ 1591 w 1710"/>
                <a:gd name="T43" fmla="*/ 1132 h 2002"/>
                <a:gd name="T44" fmla="*/ 1491 w 1710"/>
                <a:gd name="T45" fmla="*/ 1092 h 2002"/>
                <a:gd name="T46" fmla="*/ 1378 w 1710"/>
                <a:gd name="T47" fmla="*/ 1101 h 2002"/>
                <a:gd name="T48" fmla="*/ 1285 w 1710"/>
                <a:gd name="T49" fmla="*/ 1156 h 2002"/>
                <a:gd name="T50" fmla="*/ 1228 w 1710"/>
                <a:gd name="T51" fmla="*/ 1245 h 2002"/>
                <a:gd name="T52" fmla="*/ 1218 w 1710"/>
                <a:gd name="T53" fmla="*/ 1352 h 2002"/>
                <a:gd name="T54" fmla="*/ 1259 w 1710"/>
                <a:gd name="T55" fmla="*/ 1448 h 2002"/>
                <a:gd name="T56" fmla="*/ 1298 w 1710"/>
                <a:gd name="T57" fmla="*/ 1501 h 2002"/>
                <a:gd name="T58" fmla="*/ 1295 w 1710"/>
                <a:gd name="T59" fmla="*/ 1547 h 2002"/>
                <a:gd name="T60" fmla="*/ 1261 w 1710"/>
                <a:gd name="T61" fmla="*/ 1579 h 2002"/>
                <a:gd name="T62" fmla="*/ 1221 w 1710"/>
                <a:gd name="T63" fmla="*/ 1574 h 2002"/>
                <a:gd name="T64" fmla="*/ 1160 w 1710"/>
                <a:gd name="T65" fmla="*/ 1504 h 2002"/>
                <a:gd name="T66" fmla="*/ 1113 w 1710"/>
                <a:gd name="T67" fmla="*/ 1396 h 2002"/>
                <a:gd name="T68" fmla="*/ 1108 w 1710"/>
                <a:gd name="T69" fmla="*/ 1270 h 2002"/>
                <a:gd name="T70" fmla="*/ 1153 w 1710"/>
                <a:gd name="T71" fmla="*/ 1141 h 2002"/>
                <a:gd name="T72" fmla="*/ 1241 w 1710"/>
                <a:gd name="T73" fmla="*/ 1041 h 2002"/>
                <a:gd name="T74" fmla="*/ 1361 w 1710"/>
                <a:gd name="T75" fmla="*/ 980 h 2002"/>
                <a:gd name="T76" fmla="*/ 1492 w 1710"/>
                <a:gd name="T77" fmla="*/ 970 h 2002"/>
                <a:gd name="T78" fmla="*/ 1600 w 1710"/>
                <a:gd name="T79" fmla="*/ 1002 h 2002"/>
                <a:gd name="T80" fmla="*/ 718 w 1710"/>
                <a:gd name="T81" fmla="*/ 1645 h 2002"/>
                <a:gd name="T82" fmla="*/ 693 w 1710"/>
                <a:gd name="T83" fmla="*/ 1773 h 2002"/>
                <a:gd name="T84" fmla="*/ 627 w 1710"/>
                <a:gd name="T85" fmla="*/ 1882 h 2002"/>
                <a:gd name="T86" fmla="*/ 528 w 1710"/>
                <a:gd name="T87" fmla="*/ 1960 h 2002"/>
                <a:gd name="T88" fmla="*/ 404 w 1710"/>
                <a:gd name="T89" fmla="*/ 2000 h 2002"/>
                <a:gd name="T90" fmla="*/ 271 w 1710"/>
                <a:gd name="T91" fmla="*/ 1991 h 2002"/>
                <a:gd name="T92" fmla="*/ 155 w 1710"/>
                <a:gd name="T93" fmla="*/ 1938 h 2002"/>
                <a:gd name="T94" fmla="*/ 65 w 1710"/>
                <a:gd name="T95" fmla="*/ 1849 h 2002"/>
                <a:gd name="T96" fmla="*/ 11 w 1710"/>
                <a:gd name="T97" fmla="*/ 1732 h 2002"/>
                <a:gd name="T98" fmla="*/ 3 w 1710"/>
                <a:gd name="T99" fmla="*/ 1600 h 2002"/>
                <a:gd name="T100" fmla="*/ 42 w 1710"/>
                <a:gd name="T101" fmla="*/ 1476 h 2002"/>
                <a:gd name="T102" fmla="*/ 121 w 1710"/>
                <a:gd name="T103" fmla="*/ 1376 h 2002"/>
                <a:gd name="T104" fmla="*/ 230 w 1710"/>
                <a:gd name="T105" fmla="*/ 1310 h 2002"/>
                <a:gd name="T106" fmla="*/ 359 w 1710"/>
                <a:gd name="T107" fmla="*/ 1287 h 2002"/>
                <a:gd name="T108" fmla="*/ 496 w 1710"/>
                <a:gd name="T109" fmla="*/ 1313 h 2002"/>
                <a:gd name="T110" fmla="*/ 607 w 1710"/>
                <a:gd name="T111" fmla="*/ 1386 h 2002"/>
                <a:gd name="T112" fmla="*/ 616 w 1710"/>
                <a:gd name="T113" fmla="*/ 171 h 2002"/>
                <a:gd name="T114" fmla="*/ 655 w 1710"/>
                <a:gd name="T115" fmla="*/ 144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0" h="2002">
                  <a:moveTo>
                    <a:pt x="359" y="1407"/>
                  </a:moveTo>
                  <a:lnTo>
                    <a:pt x="319" y="1411"/>
                  </a:lnTo>
                  <a:lnTo>
                    <a:pt x="281" y="1419"/>
                  </a:lnTo>
                  <a:lnTo>
                    <a:pt x="245" y="1434"/>
                  </a:lnTo>
                  <a:lnTo>
                    <a:pt x="213" y="1454"/>
                  </a:lnTo>
                  <a:lnTo>
                    <a:pt x="184" y="1477"/>
                  </a:lnTo>
                  <a:lnTo>
                    <a:pt x="159" y="1505"/>
                  </a:lnTo>
                  <a:lnTo>
                    <a:pt x="139" y="1536"/>
                  </a:lnTo>
                  <a:lnTo>
                    <a:pt x="124" y="1570"/>
                  </a:lnTo>
                  <a:lnTo>
                    <a:pt x="115" y="1606"/>
                  </a:lnTo>
                  <a:lnTo>
                    <a:pt x="111" y="1645"/>
                  </a:lnTo>
                  <a:lnTo>
                    <a:pt x="115" y="1683"/>
                  </a:lnTo>
                  <a:lnTo>
                    <a:pt x="124" y="1719"/>
                  </a:lnTo>
                  <a:lnTo>
                    <a:pt x="139" y="1753"/>
                  </a:lnTo>
                  <a:lnTo>
                    <a:pt x="159" y="1784"/>
                  </a:lnTo>
                  <a:lnTo>
                    <a:pt x="184" y="1812"/>
                  </a:lnTo>
                  <a:lnTo>
                    <a:pt x="213" y="1835"/>
                  </a:lnTo>
                  <a:lnTo>
                    <a:pt x="245" y="1854"/>
                  </a:lnTo>
                  <a:lnTo>
                    <a:pt x="281" y="1869"/>
                  </a:lnTo>
                  <a:lnTo>
                    <a:pt x="319" y="1877"/>
                  </a:lnTo>
                  <a:lnTo>
                    <a:pt x="359" y="1881"/>
                  </a:lnTo>
                  <a:lnTo>
                    <a:pt x="399" y="1877"/>
                  </a:lnTo>
                  <a:lnTo>
                    <a:pt x="438" y="1869"/>
                  </a:lnTo>
                  <a:lnTo>
                    <a:pt x="474" y="1854"/>
                  </a:lnTo>
                  <a:lnTo>
                    <a:pt x="506" y="1835"/>
                  </a:lnTo>
                  <a:lnTo>
                    <a:pt x="535" y="1812"/>
                  </a:lnTo>
                  <a:lnTo>
                    <a:pt x="560" y="1784"/>
                  </a:lnTo>
                  <a:lnTo>
                    <a:pt x="580" y="1753"/>
                  </a:lnTo>
                  <a:lnTo>
                    <a:pt x="595" y="1719"/>
                  </a:lnTo>
                  <a:lnTo>
                    <a:pt x="604" y="1683"/>
                  </a:lnTo>
                  <a:lnTo>
                    <a:pt x="607" y="1645"/>
                  </a:lnTo>
                  <a:lnTo>
                    <a:pt x="604" y="1606"/>
                  </a:lnTo>
                  <a:lnTo>
                    <a:pt x="595" y="1570"/>
                  </a:lnTo>
                  <a:lnTo>
                    <a:pt x="580" y="1536"/>
                  </a:lnTo>
                  <a:lnTo>
                    <a:pt x="560" y="1505"/>
                  </a:lnTo>
                  <a:lnTo>
                    <a:pt x="535" y="1477"/>
                  </a:lnTo>
                  <a:lnTo>
                    <a:pt x="506" y="1454"/>
                  </a:lnTo>
                  <a:lnTo>
                    <a:pt x="474" y="1434"/>
                  </a:lnTo>
                  <a:lnTo>
                    <a:pt x="438" y="1419"/>
                  </a:lnTo>
                  <a:lnTo>
                    <a:pt x="399" y="1411"/>
                  </a:lnTo>
                  <a:lnTo>
                    <a:pt x="359" y="1407"/>
                  </a:lnTo>
                  <a:close/>
                  <a:moveTo>
                    <a:pt x="1600" y="130"/>
                  </a:moveTo>
                  <a:lnTo>
                    <a:pt x="718" y="258"/>
                  </a:lnTo>
                  <a:lnTo>
                    <a:pt x="718" y="439"/>
                  </a:lnTo>
                  <a:lnTo>
                    <a:pt x="1600" y="311"/>
                  </a:lnTo>
                  <a:lnTo>
                    <a:pt x="1600" y="130"/>
                  </a:lnTo>
                  <a:close/>
                  <a:moveTo>
                    <a:pt x="1648" y="0"/>
                  </a:moveTo>
                  <a:lnTo>
                    <a:pt x="1664" y="0"/>
                  </a:lnTo>
                  <a:lnTo>
                    <a:pt x="1679" y="5"/>
                  </a:lnTo>
                  <a:lnTo>
                    <a:pt x="1692" y="15"/>
                  </a:lnTo>
                  <a:lnTo>
                    <a:pt x="1702" y="27"/>
                  </a:lnTo>
                  <a:lnTo>
                    <a:pt x="1708" y="44"/>
                  </a:lnTo>
                  <a:lnTo>
                    <a:pt x="1710" y="60"/>
                  </a:lnTo>
                  <a:lnTo>
                    <a:pt x="1710" y="1094"/>
                  </a:lnTo>
                  <a:lnTo>
                    <a:pt x="1710" y="1098"/>
                  </a:lnTo>
                  <a:lnTo>
                    <a:pt x="1709" y="1100"/>
                  </a:lnTo>
                  <a:lnTo>
                    <a:pt x="1710" y="1116"/>
                  </a:lnTo>
                  <a:lnTo>
                    <a:pt x="1706" y="1133"/>
                  </a:lnTo>
                  <a:lnTo>
                    <a:pt x="1697" y="1147"/>
                  </a:lnTo>
                  <a:lnTo>
                    <a:pt x="1687" y="1158"/>
                  </a:lnTo>
                  <a:lnTo>
                    <a:pt x="1674" y="1165"/>
                  </a:lnTo>
                  <a:lnTo>
                    <a:pt x="1660" y="1168"/>
                  </a:lnTo>
                  <a:lnTo>
                    <a:pt x="1646" y="1168"/>
                  </a:lnTo>
                  <a:lnTo>
                    <a:pt x="1633" y="1164"/>
                  </a:lnTo>
                  <a:lnTo>
                    <a:pt x="1620" y="1155"/>
                  </a:lnTo>
                  <a:lnTo>
                    <a:pt x="1591" y="1132"/>
                  </a:lnTo>
                  <a:lnTo>
                    <a:pt x="1560" y="1114"/>
                  </a:lnTo>
                  <a:lnTo>
                    <a:pt x="1526" y="1101"/>
                  </a:lnTo>
                  <a:lnTo>
                    <a:pt x="1491" y="1092"/>
                  </a:lnTo>
                  <a:lnTo>
                    <a:pt x="1453" y="1090"/>
                  </a:lnTo>
                  <a:lnTo>
                    <a:pt x="1415" y="1093"/>
                  </a:lnTo>
                  <a:lnTo>
                    <a:pt x="1378" y="1101"/>
                  </a:lnTo>
                  <a:lnTo>
                    <a:pt x="1344" y="1115"/>
                  </a:lnTo>
                  <a:lnTo>
                    <a:pt x="1313" y="1134"/>
                  </a:lnTo>
                  <a:lnTo>
                    <a:pt x="1285" y="1156"/>
                  </a:lnTo>
                  <a:lnTo>
                    <a:pt x="1261" y="1183"/>
                  </a:lnTo>
                  <a:lnTo>
                    <a:pt x="1242" y="1213"/>
                  </a:lnTo>
                  <a:lnTo>
                    <a:pt x="1228" y="1245"/>
                  </a:lnTo>
                  <a:lnTo>
                    <a:pt x="1219" y="1280"/>
                  </a:lnTo>
                  <a:lnTo>
                    <a:pt x="1215" y="1317"/>
                  </a:lnTo>
                  <a:lnTo>
                    <a:pt x="1218" y="1352"/>
                  </a:lnTo>
                  <a:lnTo>
                    <a:pt x="1227" y="1385"/>
                  </a:lnTo>
                  <a:lnTo>
                    <a:pt x="1240" y="1418"/>
                  </a:lnTo>
                  <a:lnTo>
                    <a:pt x="1259" y="1448"/>
                  </a:lnTo>
                  <a:lnTo>
                    <a:pt x="1283" y="1475"/>
                  </a:lnTo>
                  <a:lnTo>
                    <a:pt x="1292" y="1487"/>
                  </a:lnTo>
                  <a:lnTo>
                    <a:pt x="1298" y="1501"/>
                  </a:lnTo>
                  <a:lnTo>
                    <a:pt x="1301" y="1517"/>
                  </a:lnTo>
                  <a:lnTo>
                    <a:pt x="1300" y="1532"/>
                  </a:lnTo>
                  <a:lnTo>
                    <a:pt x="1295" y="1547"/>
                  </a:lnTo>
                  <a:lnTo>
                    <a:pt x="1287" y="1561"/>
                  </a:lnTo>
                  <a:lnTo>
                    <a:pt x="1275" y="1572"/>
                  </a:lnTo>
                  <a:lnTo>
                    <a:pt x="1261" y="1579"/>
                  </a:lnTo>
                  <a:lnTo>
                    <a:pt x="1246" y="1581"/>
                  </a:lnTo>
                  <a:lnTo>
                    <a:pt x="1233" y="1579"/>
                  </a:lnTo>
                  <a:lnTo>
                    <a:pt x="1221" y="1574"/>
                  </a:lnTo>
                  <a:lnTo>
                    <a:pt x="1210" y="1565"/>
                  </a:lnTo>
                  <a:lnTo>
                    <a:pt x="1183" y="1536"/>
                  </a:lnTo>
                  <a:lnTo>
                    <a:pt x="1160" y="1504"/>
                  </a:lnTo>
                  <a:lnTo>
                    <a:pt x="1140" y="1469"/>
                  </a:lnTo>
                  <a:lnTo>
                    <a:pt x="1124" y="1434"/>
                  </a:lnTo>
                  <a:lnTo>
                    <a:pt x="1113" y="1396"/>
                  </a:lnTo>
                  <a:lnTo>
                    <a:pt x="1107" y="1356"/>
                  </a:lnTo>
                  <a:lnTo>
                    <a:pt x="1104" y="1317"/>
                  </a:lnTo>
                  <a:lnTo>
                    <a:pt x="1108" y="1270"/>
                  </a:lnTo>
                  <a:lnTo>
                    <a:pt x="1117" y="1224"/>
                  </a:lnTo>
                  <a:lnTo>
                    <a:pt x="1133" y="1182"/>
                  </a:lnTo>
                  <a:lnTo>
                    <a:pt x="1153" y="1141"/>
                  </a:lnTo>
                  <a:lnTo>
                    <a:pt x="1178" y="1104"/>
                  </a:lnTo>
                  <a:lnTo>
                    <a:pt x="1207" y="1070"/>
                  </a:lnTo>
                  <a:lnTo>
                    <a:pt x="1241" y="1041"/>
                  </a:lnTo>
                  <a:lnTo>
                    <a:pt x="1278" y="1016"/>
                  </a:lnTo>
                  <a:lnTo>
                    <a:pt x="1318" y="996"/>
                  </a:lnTo>
                  <a:lnTo>
                    <a:pt x="1361" y="980"/>
                  </a:lnTo>
                  <a:lnTo>
                    <a:pt x="1406" y="972"/>
                  </a:lnTo>
                  <a:lnTo>
                    <a:pt x="1453" y="968"/>
                  </a:lnTo>
                  <a:lnTo>
                    <a:pt x="1492" y="970"/>
                  </a:lnTo>
                  <a:lnTo>
                    <a:pt x="1529" y="977"/>
                  </a:lnTo>
                  <a:lnTo>
                    <a:pt x="1565" y="988"/>
                  </a:lnTo>
                  <a:lnTo>
                    <a:pt x="1600" y="1002"/>
                  </a:lnTo>
                  <a:lnTo>
                    <a:pt x="1600" y="434"/>
                  </a:lnTo>
                  <a:lnTo>
                    <a:pt x="718" y="562"/>
                  </a:lnTo>
                  <a:lnTo>
                    <a:pt x="718" y="1645"/>
                  </a:lnTo>
                  <a:lnTo>
                    <a:pt x="715" y="1689"/>
                  </a:lnTo>
                  <a:lnTo>
                    <a:pt x="707" y="1732"/>
                  </a:lnTo>
                  <a:lnTo>
                    <a:pt x="693" y="1773"/>
                  </a:lnTo>
                  <a:lnTo>
                    <a:pt x="676" y="1813"/>
                  </a:lnTo>
                  <a:lnTo>
                    <a:pt x="653" y="1849"/>
                  </a:lnTo>
                  <a:lnTo>
                    <a:pt x="627" y="1882"/>
                  </a:lnTo>
                  <a:lnTo>
                    <a:pt x="597" y="1913"/>
                  </a:lnTo>
                  <a:lnTo>
                    <a:pt x="564" y="1938"/>
                  </a:lnTo>
                  <a:lnTo>
                    <a:pt x="528" y="1960"/>
                  </a:lnTo>
                  <a:lnTo>
                    <a:pt x="489" y="1979"/>
                  </a:lnTo>
                  <a:lnTo>
                    <a:pt x="448" y="1991"/>
                  </a:lnTo>
                  <a:lnTo>
                    <a:pt x="404" y="2000"/>
                  </a:lnTo>
                  <a:lnTo>
                    <a:pt x="359" y="2002"/>
                  </a:lnTo>
                  <a:lnTo>
                    <a:pt x="314" y="2000"/>
                  </a:lnTo>
                  <a:lnTo>
                    <a:pt x="271" y="1991"/>
                  </a:lnTo>
                  <a:lnTo>
                    <a:pt x="230" y="1979"/>
                  </a:lnTo>
                  <a:lnTo>
                    <a:pt x="191" y="1960"/>
                  </a:lnTo>
                  <a:lnTo>
                    <a:pt x="155" y="1938"/>
                  </a:lnTo>
                  <a:lnTo>
                    <a:pt x="121" y="1913"/>
                  </a:lnTo>
                  <a:lnTo>
                    <a:pt x="92" y="1882"/>
                  </a:lnTo>
                  <a:lnTo>
                    <a:pt x="65" y="1849"/>
                  </a:lnTo>
                  <a:lnTo>
                    <a:pt x="42" y="1813"/>
                  </a:lnTo>
                  <a:lnTo>
                    <a:pt x="24" y="1773"/>
                  </a:lnTo>
                  <a:lnTo>
                    <a:pt x="11" y="1732"/>
                  </a:lnTo>
                  <a:lnTo>
                    <a:pt x="3" y="1689"/>
                  </a:lnTo>
                  <a:lnTo>
                    <a:pt x="0" y="1645"/>
                  </a:lnTo>
                  <a:lnTo>
                    <a:pt x="3" y="1600"/>
                  </a:lnTo>
                  <a:lnTo>
                    <a:pt x="11" y="1557"/>
                  </a:lnTo>
                  <a:lnTo>
                    <a:pt x="24" y="1516"/>
                  </a:lnTo>
                  <a:lnTo>
                    <a:pt x="42" y="1476"/>
                  </a:lnTo>
                  <a:lnTo>
                    <a:pt x="65" y="1440"/>
                  </a:lnTo>
                  <a:lnTo>
                    <a:pt x="92" y="1407"/>
                  </a:lnTo>
                  <a:lnTo>
                    <a:pt x="121" y="1376"/>
                  </a:lnTo>
                  <a:lnTo>
                    <a:pt x="155" y="1351"/>
                  </a:lnTo>
                  <a:lnTo>
                    <a:pt x="191" y="1329"/>
                  </a:lnTo>
                  <a:lnTo>
                    <a:pt x="230" y="1310"/>
                  </a:lnTo>
                  <a:lnTo>
                    <a:pt x="271" y="1298"/>
                  </a:lnTo>
                  <a:lnTo>
                    <a:pt x="314" y="1289"/>
                  </a:lnTo>
                  <a:lnTo>
                    <a:pt x="359" y="1287"/>
                  </a:lnTo>
                  <a:lnTo>
                    <a:pt x="407" y="1289"/>
                  </a:lnTo>
                  <a:lnTo>
                    <a:pt x="452" y="1299"/>
                  </a:lnTo>
                  <a:lnTo>
                    <a:pt x="496" y="1313"/>
                  </a:lnTo>
                  <a:lnTo>
                    <a:pt x="536" y="1333"/>
                  </a:lnTo>
                  <a:lnTo>
                    <a:pt x="573" y="1358"/>
                  </a:lnTo>
                  <a:lnTo>
                    <a:pt x="607" y="1386"/>
                  </a:lnTo>
                  <a:lnTo>
                    <a:pt x="607" y="204"/>
                  </a:lnTo>
                  <a:lnTo>
                    <a:pt x="610" y="186"/>
                  </a:lnTo>
                  <a:lnTo>
                    <a:pt x="616" y="171"/>
                  </a:lnTo>
                  <a:lnTo>
                    <a:pt x="627" y="159"/>
                  </a:lnTo>
                  <a:lnTo>
                    <a:pt x="640" y="149"/>
                  </a:lnTo>
                  <a:lnTo>
                    <a:pt x="655" y="144"/>
                  </a:lnTo>
                  <a:lnTo>
                    <a:pt x="1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6" name="Group 775"/>
          <p:cNvGrpSpPr/>
          <p:nvPr/>
        </p:nvGrpSpPr>
        <p:grpSpPr>
          <a:xfrm>
            <a:off x="665170" y="5773738"/>
            <a:ext cx="561975" cy="558800"/>
            <a:chOff x="639763" y="5773738"/>
            <a:chExt cx="561975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3" name="Freeform 103"/>
            <p:cNvSpPr>
              <a:spLocks/>
            </p:cNvSpPr>
            <p:nvPr/>
          </p:nvSpPr>
          <p:spPr bwMode="auto">
            <a:xfrm>
              <a:off x="939800" y="6081713"/>
              <a:ext cx="261937" cy="250825"/>
            </a:xfrm>
            <a:custGeom>
              <a:avLst/>
              <a:gdLst>
                <a:gd name="T0" fmla="*/ 999 w 1650"/>
                <a:gd name="T1" fmla="*/ 13 h 1582"/>
                <a:gd name="T2" fmla="*/ 1197 w 1650"/>
                <a:gd name="T3" fmla="*/ 76 h 1582"/>
                <a:gd name="T4" fmla="*/ 1368 w 1650"/>
                <a:gd name="T5" fmla="*/ 187 h 1582"/>
                <a:gd name="T6" fmla="*/ 1505 w 1650"/>
                <a:gd name="T7" fmla="*/ 335 h 1582"/>
                <a:gd name="T8" fmla="*/ 1600 w 1650"/>
                <a:gd name="T9" fmla="*/ 515 h 1582"/>
                <a:gd name="T10" fmla="*/ 1647 w 1650"/>
                <a:gd name="T11" fmla="*/ 719 h 1582"/>
                <a:gd name="T12" fmla="*/ 1638 w 1650"/>
                <a:gd name="T13" fmla="*/ 934 h 1582"/>
                <a:gd name="T14" fmla="*/ 1574 w 1650"/>
                <a:gd name="T15" fmla="*/ 1129 h 1582"/>
                <a:gd name="T16" fmla="*/ 1464 w 1650"/>
                <a:gd name="T17" fmla="*/ 1301 h 1582"/>
                <a:gd name="T18" fmla="*/ 1314 w 1650"/>
                <a:gd name="T19" fmla="*/ 1437 h 1582"/>
                <a:gd name="T20" fmla="*/ 1134 w 1650"/>
                <a:gd name="T21" fmla="*/ 1532 h 1582"/>
                <a:gd name="T22" fmla="*/ 928 w 1650"/>
                <a:gd name="T23" fmla="*/ 1578 h 1582"/>
                <a:gd name="T24" fmla="*/ 711 w 1650"/>
                <a:gd name="T25" fmla="*/ 1568 h 1582"/>
                <a:gd name="T26" fmla="*/ 510 w 1650"/>
                <a:gd name="T27" fmla="*/ 1503 h 1582"/>
                <a:gd name="T28" fmla="*/ 334 w 1650"/>
                <a:gd name="T29" fmla="*/ 1390 h 1582"/>
                <a:gd name="T30" fmla="*/ 193 w 1650"/>
                <a:gd name="T31" fmla="*/ 1237 h 1582"/>
                <a:gd name="T32" fmla="*/ 123 w 1650"/>
                <a:gd name="T33" fmla="*/ 1338 h 1582"/>
                <a:gd name="T34" fmla="*/ 489 w 1650"/>
                <a:gd name="T35" fmla="*/ 852 h 1582"/>
                <a:gd name="T36" fmla="*/ 220 w 1650"/>
                <a:gd name="T37" fmla="*/ 1033 h 1582"/>
                <a:gd name="T38" fmla="*/ 313 w 1650"/>
                <a:gd name="T39" fmla="*/ 1193 h 1582"/>
                <a:gd name="T40" fmla="*/ 445 w 1650"/>
                <a:gd name="T41" fmla="*/ 1323 h 1582"/>
                <a:gd name="T42" fmla="*/ 607 w 1650"/>
                <a:gd name="T43" fmla="*/ 1414 h 1582"/>
                <a:gd name="T44" fmla="*/ 791 w 1650"/>
                <a:gd name="T45" fmla="*/ 1458 h 1582"/>
                <a:gd name="T46" fmla="*/ 991 w 1650"/>
                <a:gd name="T47" fmla="*/ 1447 h 1582"/>
                <a:gd name="T48" fmla="*/ 1177 w 1650"/>
                <a:gd name="T49" fmla="*/ 1379 h 1582"/>
                <a:gd name="T50" fmla="*/ 1331 w 1650"/>
                <a:gd name="T51" fmla="*/ 1264 h 1582"/>
                <a:gd name="T52" fmla="*/ 1447 w 1650"/>
                <a:gd name="T53" fmla="*/ 1109 h 1582"/>
                <a:gd name="T54" fmla="*/ 1515 w 1650"/>
                <a:gd name="T55" fmla="*/ 926 h 1582"/>
                <a:gd name="T56" fmla="*/ 1525 w 1650"/>
                <a:gd name="T57" fmla="*/ 722 h 1582"/>
                <a:gd name="T58" fmla="*/ 1476 w 1650"/>
                <a:gd name="T59" fmla="*/ 531 h 1582"/>
                <a:gd name="T60" fmla="*/ 1375 w 1650"/>
                <a:gd name="T61" fmla="*/ 366 h 1582"/>
                <a:gd name="T62" fmla="*/ 1231 w 1650"/>
                <a:gd name="T63" fmla="*/ 237 h 1582"/>
                <a:gd name="T64" fmla="*/ 1056 w 1650"/>
                <a:gd name="T65" fmla="*/ 152 h 1582"/>
                <a:gd name="T66" fmla="*/ 856 w 1650"/>
                <a:gd name="T67" fmla="*/ 122 h 1582"/>
                <a:gd name="T68" fmla="*/ 667 w 1650"/>
                <a:gd name="T69" fmla="*/ 148 h 1582"/>
                <a:gd name="T70" fmla="*/ 495 w 1650"/>
                <a:gd name="T71" fmla="*/ 225 h 1582"/>
                <a:gd name="T72" fmla="*/ 351 w 1650"/>
                <a:gd name="T73" fmla="*/ 345 h 1582"/>
                <a:gd name="T74" fmla="*/ 310 w 1650"/>
                <a:gd name="T75" fmla="*/ 365 h 1582"/>
                <a:gd name="T76" fmla="*/ 266 w 1650"/>
                <a:gd name="T77" fmla="*/ 350 h 1582"/>
                <a:gd name="T78" fmla="*/ 245 w 1650"/>
                <a:gd name="T79" fmla="*/ 309 h 1582"/>
                <a:gd name="T80" fmla="*/ 260 w 1650"/>
                <a:gd name="T81" fmla="*/ 264 h 1582"/>
                <a:gd name="T82" fmla="*/ 411 w 1650"/>
                <a:gd name="T83" fmla="*/ 133 h 1582"/>
                <a:gd name="T84" fmla="*/ 590 w 1650"/>
                <a:gd name="T85" fmla="*/ 45 h 1582"/>
                <a:gd name="T86" fmla="*/ 788 w 1650"/>
                <a:gd name="T87" fmla="*/ 3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0" h="1582">
                  <a:moveTo>
                    <a:pt x="856" y="0"/>
                  </a:moveTo>
                  <a:lnTo>
                    <a:pt x="928" y="3"/>
                  </a:lnTo>
                  <a:lnTo>
                    <a:pt x="999" y="13"/>
                  </a:lnTo>
                  <a:lnTo>
                    <a:pt x="1067" y="29"/>
                  </a:lnTo>
                  <a:lnTo>
                    <a:pt x="1134" y="50"/>
                  </a:lnTo>
                  <a:lnTo>
                    <a:pt x="1197" y="76"/>
                  </a:lnTo>
                  <a:lnTo>
                    <a:pt x="1257" y="108"/>
                  </a:lnTo>
                  <a:lnTo>
                    <a:pt x="1314" y="145"/>
                  </a:lnTo>
                  <a:lnTo>
                    <a:pt x="1368" y="187"/>
                  </a:lnTo>
                  <a:lnTo>
                    <a:pt x="1418" y="232"/>
                  </a:lnTo>
                  <a:lnTo>
                    <a:pt x="1464" y="282"/>
                  </a:lnTo>
                  <a:lnTo>
                    <a:pt x="1505" y="335"/>
                  </a:lnTo>
                  <a:lnTo>
                    <a:pt x="1543" y="393"/>
                  </a:lnTo>
                  <a:lnTo>
                    <a:pt x="1574" y="452"/>
                  </a:lnTo>
                  <a:lnTo>
                    <a:pt x="1600" y="515"/>
                  </a:lnTo>
                  <a:lnTo>
                    <a:pt x="1623" y="581"/>
                  </a:lnTo>
                  <a:lnTo>
                    <a:pt x="1638" y="649"/>
                  </a:lnTo>
                  <a:lnTo>
                    <a:pt x="1647" y="719"/>
                  </a:lnTo>
                  <a:lnTo>
                    <a:pt x="1650" y="791"/>
                  </a:lnTo>
                  <a:lnTo>
                    <a:pt x="1647" y="863"/>
                  </a:lnTo>
                  <a:lnTo>
                    <a:pt x="1638" y="934"/>
                  </a:lnTo>
                  <a:lnTo>
                    <a:pt x="1623" y="1001"/>
                  </a:lnTo>
                  <a:lnTo>
                    <a:pt x="1600" y="1066"/>
                  </a:lnTo>
                  <a:lnTo>
                    <a:pt x="1574" y="1129"/>
                  </a:lnTo>
                  <a:lnTo>
                    <a:pt x="1543" y="1190"/>
                  </a:lnTo>
                  <a:lnTo>
                    <a:pt x="1505" y="1247"/>
                  </a:lnTo>
                  <a:lnTo>
                    <a:pt x="1464" y="1301"/>
                  </a:lnTo>
                  <a:lnTo>
                    <a:pt x="1418" y="1351"/>
                  </a:lnTo>
                  <a:lnTo>
                    <a:pt x="1368" y="1396"/>
                  </a:lnTo>
                  <a:lnTo>
                    <a:pt x="1314" y="1437"/>
                  </a:lnTo>
                  <a:lnTo>
                    <a:pt x="1257" y="1473"/>
                  </a:lnTo>
                  <a:lnTo>
                    <a:pt x="1197" y="1505"/>
                  </a:lnTo>
                  <a:lnTo>
                    <a:pt x="1134" y="1532"/>
                  </a:lnTo>
                  <a:lnTo>
                    <a:pt x="1067" y="1554"/>
                  </a:lnTo>
                  <a:lnTo>
                    <a:pt x="999" y="1570"/>
                  </a:lnTo>
                  <a:lnTo>
                    <a:pt x="928" y="1578"/>
                  </a:lnTo>
                  <a:lnTo>
                    <a:pt x="856" y="1582"/>
                  </a:lnTo>
                  <a:lnTo>
                    <a:pt x="784" y="1578"/>
                  </a:lnTo>
                  <a:lnTo>
                    <a:pt x="711" y="1568"/>
                  </a:lnTo>
                  <a:lnTo>
                    <a:pt x="643" y="1553"/>
                  </a:lnTo>
                  <a:lnTo>
                    <a:pt x="575" y="1531"/>
                  </a:lnTo>
                  <a:lnTo>
                    <a:pt x="510" y="1503"/>
                  </a:lnTo>
                  <a:lnTo>
                    <a:pt x="448" y="1470"/>
                  </a:lnTo>
                  <a:lnTo>
                    <a:pt x="389" y="1432"/>
                  </a:lnTo>
                  <a:lnTo>
                    <a:pt x="334" y="1390"/>
                  </a:lnTo>
                  <a:lnTo>
                    <a:pt x="283" y="1343"/>
                  </a:lnTo>
                  <a:lnTo>
                    <a:pt x="235" y="1292"/>
                  </a:lnTo>
                  <a:lnTo>
                    <a:pt x="193" y="1237"/>
                  </a:lnTo>
                  <a:lnTo>
                    <a:pt x="155" y="1178"/>
                  </a:lnTo>
                  <a:lnTo>
                    <a:pt x="123" y="1116"/>
                  </a:lnTo>
                  <a:lnTo>
                    <a:pt x="123" y="1338"/>
                  </a:lnTo>
                  <a:lnTo>
                    <a:pt x="0" y="1338"/>
                  </a:lnTo>
                  <a:lnTo>
                    <a:pt x="0" y="852"/>
                  </a:lnTo>
                  <a:lnTo>
                    <a:pt x="489" y="852"/>
                  </a:lnTo>
                  <a:lnTo>
                    <a:pt x="489" y="973"/>
                  </a:lnTo>
                  <a:lnTo>
                    <a:pt x="200" y="973"/>
                  </a:lnTo>
                  <a:lnTo>
                    <a:pt x="220" y="1033"/>
                  </a:lnTo>
                  <a:lnTo>
                    <a:pt x="246" y="1089"/>
                  </a:lnTo>
                  <a:lnTo>
                    <a:pt x="277" y="1143"/>
                  </a:lnTo>
                  <a:lnTo>
                    <a:pt x="313" y="1193"/>
                  </a:lnTo>
                  <a:lnTo>
                    <a:pt x="353" y="1240"/>
                  </a:lnTo>
                  <a:lnTo>
                    <a:pt x="396" y="1283"/>
                  </a:lnTo>
                  <a:lnTo>
                    <a:pt x="445" y="1323"/>
                  </a:lnTo>
                  <a:lnTo>
                    <a:pt x="496" y="1357"/>
                  </a:lnTo>
                  <a:lnTo>
                    <a:pt x="550" y="1388"/>
                  </a:lnTo>
                  <a:lnTo>
                    <a:pt x="607" y="1414"/>
                  </a:lnTo>
                  <a:lnTo>
                    <a:pt x="667" y="1433"/>
                  </a:lnTo>
                  <a:lnTo>
                    <a:pt x="728" y="1448"/>
                  </a:lnTo>
                  <a:lnTo>
                    <a:pt x="791" y="1458"/>
                  </a:lnTo>
                  <a:lnTo>
                    <a:pt x="856" y="1460"/>
                  </a:lnTo>
                  <a:lnTo>
                    <a:pt x="925" y="1457"/>
                  </a:lnTo>
                  <a:lnTo>
                    <a:pt x="991" y="1447"/>
                  </a:lnTo>
                  <a:lnTo>
                    <a:pt x="1056" y="1430"/>
                  </a:lnTo>
                  <a:lnTo>
                    <a:pt x="1118" y="1408"/>
                  </a:lnTo>
                  <a:lnTo>
                    <a:pt x="1177" y="1379"/>
                  </a:lnTo>
                  <a:lnTo>
                    <a:pt x="1231" y="1346"/>
                  </a:lnTo>
                  <a:lnTo>
                    <a:pt x="1284" y="1307"/>
                  </a:lnTo>
                  <a:lnTo>
                    <a:pt x="1331" y="1264"/>
                  </a:lnTo>
                  <a:lnTo>
                    <a:pt x="1375" y="1217"/>
                  </a:lnTo>
                  <a:lnTo>
                    <a:pt x="1414" y="1165"/>
                  </a:lnTo>
                  <a:lnTo>
                    <a:pt x="1447" y="1109"/>
                  </a:lnTo>
                  <a:lnTo>
                    <a:pt x="1476" y="1052"/>
                  </a:lnTo>
                  <a:lnTo>
                    <a:pt x="1498" y="990"/>
                  </a:lnTo>
                  <a:lnTo>
                    <a:pt x="1515" y="926"/>
                  </a:lnTo>
                  <a:lnTo>
                    <a:pt x="1525" y="859"/>
                  </a:lnTo>
                  <a:lnTo>
                    <a:pt x="1528" y="791"/>
                  </a:lnTo>
                  <a:lnTo>
                    <a:pt x="1525" y="722"/>
                  </a:lnTo>
                  <a:lnTo>
                    <a:pt x="1515" y="656"/>
                  </a:lnTo>
                  <a:lnTo>
                    <a:pt x="1498" y="593"/>
                  </a:lnTo>
                  <a:lnTo>
                    <a:pt x="1476" y="531"/>
                  </a:lnTo>
                  <a:lnTo>
                    <a:pt x="1447" y="472"/>
                  </a:lnTo>
                  <a:lnTo>
                    <a:pt x="1414" y="417"/>
                  </a:lnTo>
                  <a:lnTo>
                    <a:pt x="1375" y="366"/>
                  </a:lnTo>
                  <a:lnTo>
                    <a:pt x="1331" y="319"/>
                  </a:lnTo>
                  <a:lnTo>
                    <a:pt x="1284" y="275"/>
                  </a:lnTo>
                  <a:lnTo>
                    <a:pt x="1231" y="237"/>
                  </a:lnTo>
                  <a:lnTo>
                    <a:pt x="1177" y="202"/>
                  </a:lnTo>
                  <a:lnTo>
                    <a:pt x="1118" y="175"/>
                  </a:lnTo>
                  <a:lnTo>
                    <a:pt x="1056" y="152"/>
                  </a:lnTo>
                  <a:lnTo>
                    <a:pt x="991" y="135"/>
                  </a:lnTo>
                  <a:lnTo>
                    <a:pt x="925" y="125"/>
                  </a:lnTo>
                  <a:lnTo>
                    <a:pt x="856" y="122"/>
                  </a:lnTo>
                  <a:lnTo>
                    <a:pt x="791" y="125"/>
                  </a:lnTo>
                  <a:lnTo>
                    <a:pt x="728" y="134"/>
                  </a:lnTo>
                  <a:lnTo>
                    <a:pt x="667" y="148"/>
                  </a:lnTo>
                  <a:lnTo>
                    <a:pt x="607" y="168"/>
                  </a:lnTo>
                  <a:lnTo>
                    <a:pt x="550" y="194"/>
                  </a:lnTo>
                  <a:lnTo>
                    <a:pt x="495" y="225"/>
                  </a:lnTo>
                  <a:lnTo>
                    <a:pt x="444" y="260"/>
                  </a:lnTo>
                  <a:lnTo>
                    <a:pt x="396" y="300"/>
                  </a:lnTo>
                  <a:lnTo>
                    <a:pt x="351" y="345"/>
                  </a:lnTo>
                  <a:lnTo>
                    <a:pt x="339" y="355"/>
                  </a:lnTo>
                  <a:lnTo>
                    <a:pt x="326" y="362"/>
                  </a:lnTo>
                  <a:lnTo>
                    <a:pt x="310" y="365"/>
                  </a:lnTo>
                  <a:lnTo>
                    <a:pt x="295" y="364"/>
                  </a:lnTo>
                  <a:lnTo>
                    <a:pt x="279" y="359"/>
                  </a:lnTo>
                  <a:lnTo>
                    <a:pt x="266" y="350"/>
                  </a:lnTo>
                  <a:lnTo>
                    <a:pt x="255" y="337"/>
                  </a:lnTo>
                  <a:lnTo>
                    <a:pt x="248" y="323"/>
                  </a:lnTo>
                  <a:lnTo>
                    <a:pt x="245" y="309"/>
                  </a:lnTo>
                  <a:lnTo>
                    <a:pt x="246" y="293"/>
                  </a:lnTo>
                  <a:lnTo>
                    <a:pt x="251" y="278"/>
                  </a:lnTo>
                  <a:lnTo>
                    <a:pt x="260" y="264"/>
                  </a:lnTo>
                  <a:lnTo>
                    <a:pt x="307" y="216"/>
                  </a:lnTo>
                  <a:lnTo>
                    <a:pt x="357" y="173"/>
                  </a:lnTo>
                  <a:lnTo>
                    <a:pt x="411" y="133"/>
                  </a:lnTo>
                  <a:lnTo>
                    <a:pt x="468" y="98"/>
                  </a:lnTo>
                  <a:lnTo>
                    <a:pt x="528" y="70"/>
                  </a:lnTo>
                  <a:lnTo>
                    <a:pt x="590" y="45"/>
                  </a:lnTo>
                  <a:lnTo>
                    <a:pt x="654" y="25"/>
                  </a:lnTo>
                  <a:lnTo>
                    <a:pt x="720" y="12"/>
                  </a:lnTo>
                  <a:lnTo>
                    <a:pt x="788" y="3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04"/>
            <p:cNvSpPr>
              <a:spLocks/>
            </p:cNvSpPr>
            <p:nvPr/>
          </p:nvSpPr>
          <p:spPr bwMode="auto">
            <a:xfrm>
              <a:off x="639763" y="5773738"/>
              <a:ext cx="561975" cy="473075"/>
            </a:xfrm>
            <a:custGeom>
              <a:avLst/>
              <a:gdLst>
                <a:gd name="T0" fmla="*/ 61 w 3544"/>
                <a:gd name="T1" fmla="*/ 0 h 2981"/>
                <a:gd name="T2" fmla="*/ 3484 w 3544"/>
                <a:gd name="T3" fmla="*/ 0 h 2981"/>
                <a:gd name="T4" fmla="*/ 3503 w 3544"/>
                <a:gd name="T5" fmla="*/ 4 h 2981"/>
                <a:gd name="T6" fmla="*/ 3520 w 3544"/>
                <a:gd name="T7" fmla="*/ 13 h 2981"/>
                <a:gd name="T8" fmla="*/ 3533 w 3544"/>
                <a:gd name="T9" fmla="*/ 26 h 2981"/>
                <a:gd name="T10" fmla="*/ 3541 w 3544"/>
                <a:gd name="T11" fmla="*/ 42 h 2981"/>
                <a:gd name="T12" fmla="*/ 3544 w 3544"/>
                <a:gd name="T13" fmla="*/ 61 h 2981"/>
                <a:gd name="T14" fmla="*/ 3544 w 3544"/>
                <a:gd name="T15" fmla="*/ 1886 h 2981"/>
                <a:gd name="T16" fmla="*/ 3541 w 3544"/>
                <a:gd name="T17" fmla="*/ 1906 h 2981"/>
                <a:gd name="T18" fmla="*/ 3533 w 3544"/>
                <a:gd name="T19" fmla="*/ 1923 h 2981"/>
                <a:gd name="T20" fmla="*/ 3520 w 3544"/>
                <a:gd name="T21" fmla="*/ 1936 h 2981"/>
                <a:gd name="T22" fmla="*/ 3503 w 3544"/>
                <a:gd name="T23" fmla="*/ 1945 h 2981"/>
                <a:gd name="T24" fmla="*/ 3484 w 3544"/>
                <a:gd name="T25" fmla="*/ 1947 h 2981"/>
                <a:gd name="T26" fmla="*/ 3464 w 3544"/>
                <a:gd name="T27" fmla="*/ 1945 h 2981"/>
                <a:gd name="T28" fmla="*/ 3448 w 3544"/>
                <a:gd name="T29" fmla="*/ 1936 h 2981"/>
                <a:gd name="T30" fmla="*/ 3434 w 3544"/>
                <a:gd name="T31" fmla="*/ 1923 h 2981"/>
                <a:gd name="T32" fmla="*/ 3425 w 3544"/>
                <a:gd name="T33" fmla="*/ 1906 h 2981"/>
                <a:gd name="T34" fmla="*/ 3422 w 3544"/>
                <a:gd name="T35" fmla="*/ 1886 h 2981"/>
                <a:gd name="T36" fmla="*/ 3422 w 3544"/>
                <a:gd name="T37" fmla="*/ 122 h 2981"/>
                <a:gd name="T38" fmla="*/ 123 w 3544"/>
                <a:gd name="T39" fmla="*/ 122 h 2981"/>
                <a:gd name="T40" fmla="*/ 123 w 3544"/>
                <a:gd name="T41" fmla="*/ 2860 h 2981"/>
                <a:gd name="T42" fmla="*/ 1528 w 3544"/>
                <a:gd name="T43" fmla="*/ 2860 h 2981"/>
                <a:gd name="T44" fmla="*/ 1548 w 3544"/>
                <a:gd name="T45" fmla="*/ 2863 h 2981"/>
                <a:gd name="T46" fmla="*/ 1564 w 3544"/>
                <a:gd name="T47" fmla="*/ 2872 h 2981"/>
                <a:gd name="T48" fmla="*/ 1578 w 3544"/>
                <a:gd name="T49" fmla="*/ 2885 h 2981"/>
                <a:gd name="T50" fmla="*/ 1587 w 3544"/>
                <a:gd name="T51" fmla="*/ 2902 h 2981"/>
                <a:gd name="T52" fmla="*/ 1589 w 3544"/>
                <a:gd name="T53" fmla="*/ 2920 h 2981"/>
                <a:gd name="T54" fmla="*/ 1587 w 3544"/>
                <a:gd name="T55" fmla="*/ 2940 h 2981"/>
                <a:gd name="T56" fmla="*/ 1578 w 3544"/>
                <a:gd name="T57" fmla="*/ 2957 h 2981"/>
                <a:gd name="T58" fmla="*/ 1564 w 3544"/>
                <a:gd name="T59" fmla="*/ 2970 h 2981"/>
                <a:gd name="T60" fmla="*/ 1548 w 3544"/>
                <a:gd name="T61" fmla="*/ 2978 h 2981"/>
                <a:gd name="T62" fmla="*/ 1528 w 3544"/>
                <a:gd name="T63" fmla="*/ 2981 h 2981"/>
                <a:gd name="T64" fmla="*/ 61 w 3544"/>
                <a:gd name="T65" fmla="*/ 2981 h 2981"/>
                <a:gd name="T66" fmla="*/ 42 w 3544"/>
                <a:gd name="T67" fmla="*/ 2978 h 2981"/>
                <a:gd name="T68" fmla="*/ 25 w 3544"/>
                <a:gd name="T69" fmla="*/ 2970 h 2981"/>
                <a:gd name="T70" fmla="*/ 12 w 3544"/>
                <a:gd name="T71" fmla="*/ 2957 h 2981"/>
                <a:gd name="T72" fmla="*/ 3 w 3544"/>
                <a:gd name="T73" fmla="*/ 2940 h 2981"/>
                <a:gd name="T74" fmla="*/ 0 w 3544"/>
                <a:gd name="T75" fmla="*/ 2920 h 2981"/>
                <a:gd name="T76" fmla="*/ 0 w 3544"/>
                <a:gd name="T77" fmla="*/ 61 h 2981"/>
                <a:gd name="T78" fmla="*/ 3 w 3544"/>
                <a:gd name="T79" fmla="*/ 42 h 2981"/>
                <a:gd name="T80" fmla="*/ 12 w 3544"/>
                <a:gd name="T81" fmla="*/ 26 h 2981"/>
                <a:gd name="T82" fmla="*/ 25 w 3544"/>
                <a:gd name="T83" fmla="*/ 13 h 2981"/>
                <a:gd name="T84" fmla="*/ 42 w 3544"/>
                <a:gd name="T85" fmla="*/ 4 h 2981"/>
                <a:gd name="T86" fmla="*/ 61 w 3544"/>
                <a:gd name="T87" fmla="*/ 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44" h="2981">
                  <a:moveTo>
                    <a:pt x="61" y="0"/>
                  </a:moveTo>
                  <a:lnTo>
                    <a:pt x="3484" y="0"/>
                  </a:lnTo>
                  <a:lnTo>
                    <a:pt x="3503" y="4"/>
                  </a:lnTo>
                  <a:lnTo>
                    <a:pt x="3520" y="13"/>
                  </a:lnTo>
                  <a:lnTo>
                    <a:pt x="3533" y="26"/>
                  </a:lnTo>
                  <a:lnTo>
                    <a:pt x="3541" y="42"/>
                  </a:lnTo>
                  <a:lnTo>
                    <a:pt x="3544" y="61"/>
                  </a:lnTo>
                  <a:lnTo>
                    <a:pt x="3544" y="1886"/>
                  </a:lnTo>
                  <a:lnTo>
                    <a:pt x="3541" y="1906"/>
                  </a:lnTo>
                  <a:lnTo>
                    <a:pt x="3533" y="1923"/>
                  </a:lnTo>
                  <a:lnTo>
                    <a:pt x="3520" y="1936"/>
                  </a:lnTo>
                  <a:lnTo>
                    <a:pt x="3503" y="1945"/>
                  </a:lnTo>
                  <a:lnTo>
                    <a:pt x="3484" y="1947"/>
                  </a:lnTo>
                  <a:lnTo>
                    <a:pt x="3464" y="1945"/>
                  </a:lnTo>
                  <a:lnTo>
                    <a:pt x="3448" y="1936"/>
                  </a:lnTo>
                  <a:lnTo>
                    <a:pt x="3434" y="1923"/>
                  </a:lnTo>
                  <a:lnTo>
                    <a:pt x="3425" y="1906"/>
                  </a:lnTo>
                  <a:lnTo>
                    <a:pt x="3422" y="1886"/>
                  </a:lnTo>
                  <a:lnTo>
                    <a:pt x="3422" y="122"/>
                  </a:lnTo>
                  <a:lnTo>
                    <a:pt x="123" y="122"/>
                  </a:lnTo>
                  <a:lnTo>
                    <a:pt x="123" y="2860"/>
                  </a:lnTo>
                  <a:lnTo>
                    <a:pt x="1528" y="2860"/>
                  </a:lnTo>
                  <a:lnTo>
                    <a:pt x="1548" y="2863"/>
                  </a:lnTo>
                  <a:lnTo>
                    <a:pt x="1564" y="2872"/>
                  </a:lnTo>
                  <a:lnTo>
                    <a:pt x="1578" y="2885"/>
                  </a:lnTo>
                  <a:lnTo>
                    <a:pt x="1587" y="2902"/>
                  </a:lnTo>
                  <a:lnTo>
                    <a:pt x="1589" y="2920"/>
                  </a:lnTo>
                  <a:lnTo>
                    <a:pt x="1587" y="2940"/>
                  </a:lnTo>
                  <a:lnTo>
                    <a:pt x="1578" y="2957"/>
                  </a:lnTo>
                  <a:lnTo>
                    <a:pt x="1564" y="2970"/>
                  </a:lnTo>
                  <a:lnTo>
                    <a:pt x="1548" y="2978"/>
                  </a:lnTo>
                  <a:lnTo>
                    <a:pt x="1528" y="2981"/>
                  </a:lnTo>
                  <a:lnTo>
                    <a:pt x="61" y="2981"/>
                  </a:lnTo>
                  <a:lnTo>
                    <a:pt x="42" y="2978"/>
                  </a:lnTo>
                  <a:lnTo>
                    <a:pt x="25" y="2970"/>
                  </a:lnTo>
                  <a:lnTo>
                    <a:pt x="12" y="2957"/>
                  </a:lnTo>
                  <a:lnTo>
                    <a:pt x="3" y="2940"/>
                  </a:lnTo>
                  <a:lnTo>
                    <a:pt x="0" y="292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05"/>
            <p:cNvSpPr>
              <a:spLocks noEditPoints="1"/>
            </p:cNvSpPr>
            <p:nvPr/>
          </p:nvSpPr>
          <p:spPr bwMode="auto">
            <a:xfrm>
              <a:off x="727075" y="5861050"/>
              <a:ext cx="300037" cy="317500"/>
            </a:xfrm>
            <a:custGeom>
              <a:avLst/>
              <a:gdLst>
                <a:gd name="T0" fmla="*/ 311 w 1894"/>
                <a:gd name="T1" fmla="*/ 1419 h 2002"/>
                <a:gd name="T2" fmla="*/ 203 w 1894"/>
                <a:gd name="T3" fmla="*/ 1477 h 2002"/>
                <a:gd name="T4" fmla="*/ 137 w 1894"/>
                <a:gd name="T5" fmla="*/ 1570 h 2002"/>
                <a:gd name="T6" fmla="*/ 127 w 1894"/>
                <a:gd name="T7" fmla="*/ 1683 h 2002"/>
                <a:gd name="T8" fmla="*/ 175 w 1894"/>
                <a:gd name="T9" fmla="*/ 1784 h 2002"/>
                <a:gd name="T10" fmla="*/ 271 w 1894"/>
                <a:gd name="T11" fmla="*/ 1854 h 2002"/>
                <a:gd name="T12" fmla="*/ 398 w 1894"/>
                <a:gd name="T13" fmla="*/ 1881 h 2002"/>
                <a:gd name="T14" fmla="*/ 524 w 1894"/>
                <a:gd name="T15" fmla="*/ 1854 h 2002"/>
                <a:gd name="T16" fmla="*/ 620 w 1894"/>
                <a:gd name="T17" fmla="*/ 1784 h 2002"/>
                <a:gd name="T18" fmla="*/ 669 w 1894"/>
                <a:gd name="T19" fmla="*/ 1683 h 2002"/>
                <a:gd name="T20" fmla="*/ 659 w 1894"/>
                <a:gd name="T21" fmla="*/ 1570 h 2002"/>
                <a:gd name="T22" fmla="*/ 592 w 1894"/>
                <a:gd name="T23" fmla="*/ 1477 h 2002"/>
                <a:gd name="T24" fmla="*/ 484 w 1894"/>
                <a:gd name="T25" fmla="*/ 1419 h 2002"/>
                <a:gd name="T26" fmla="*/ 1772 w 1894"/>
                <a:gd name="T27" fmla="*/ 130 h 2002"/>
                <a:gd name="T28" fmla="*/ 1772 w 1894"/>
                <a:gd name="T29" fmla="*/ 311 h 2002"/>
                <a:gd name="T30" fmla="*/ 1843 w 1894"/>
                <a:gd name="T31" fmla="*/ 0 h 2002"/>
                <a:gd name="T32" fmla="*/ 1885 w 1894"/>
                <a:gd name="T33" fmla="*/ 27 h 2002"/>
                <a:gd name="T34" fmla="*/ 1894 w 1894"/>
                <a:gd name="T35" fmla="*/ 1094 h 2002"/>
                <a:gd name="T36" fmla="*/ 1894 w 1894"/>
                <a:gd name="T37" fmla="*/ 1116 h 2002"/>
                <a:gd name="T38" fmla="*/ 1869 w 1894"/>
                <a:gd name="T39" fmla="*/ 1158 h 2002"/>
                <a:gd name="T40" fmla="*/ 1823 w 1894"/>
                <a:gd name="T41" fmla="*/ 1168 h 2002"/>
                <a:gd name="T42" fmla="*/ 1762 w 1894"/>
                <a:gd name="T43" fmla="*/ 1132 h 2002"/>
                <a:gd name="T44" fmla="*/ 1651 w 1894"/>
                <a:gd name="T45" fmla="*/ 1092 h 2002"/>
                <a:gd name="T46" fmla="*/ 1527 w 1894"/>
                <a:gd name="T47" fmla="*/ 1101 h 2002"/>
                <a:gd name="T48" fmla="*/ 1423 w 1894"/>
                <a:gd name="T49" fmla="*/ 1156 h 2002"/>
                <a:gd name="T50" fmla="*/ 1359 w 1894"/>
                <a:gd name="T51" fmla="*/ 1245 h 2002"/>
                <a:gd name="T52" fmla="*/ 1349 w 1894"/>
                <a:gd name="T53" fmla="*/ 1352 h 2002"/>
                <a:gd name="T54" fmla="*/ 1394 w 1894"/>
                <a:gd name="T55" fmla="*/ 1448 h 2002"/>
                <a:gd name="T56" fmla="*/ 1438 w 1894"/>
                <a:gd name="T57" fmla="*/ 1501 h 2002"/>
                <a:gd name="T58" fmla="*/ 1434 w 1894"/>
                <a:gd name="T59" fmla="*/ 1547 h 2002"/>
                <a:gd name="T60" fmla="*/ 1397 w 1894"/>
                <a:gd name="T61" fmla="*/ 1579 h 2002"/>
                <a:gd name="T62" fmla="*/ 1352 w 1894"/>
                <a:gd name="T63" fmla="*/ 1574 h 2002"/>
                <a:gd name="T64" fmla="*/ 1284 w 1894"/>
                <a:gd name="T65" fmla="*/ 1504 h 2002"/>
                <a:gd name="T66" fmla="*/ 1233 w 1894"/>
                <a:gd name="T67" fmla="*/ 1396 h 2002"/>
                <a:gd name="T68" fmla="*/ 1228 w 1894"/>
                <a:gd name="T69" fmla="*/ 1270 h 2002"/>
                <a:gd name="T70" fmla="*/ 1277 w 1894"/>
                <a:gd name="T71" fmla="*/ 1141 h 2002"/>
                <a:gd name="T72" fmla="*/ 1374 w 1894"/>
                <a:gd name="T73" fmla="*/ 1041 h 2002"/>
                <a:gd name="T74" fmla="*/ 1508 w 1894"/>
                <a:gd name="T75" fmla="*/ 980 h 2002"/>
                <a:gd name="T76" fmla="*/ 1652 w 1894"/>
                <a:gd name="T77" fmla="*/ 970 h 2002"/>
                <a:gd name="T78" fmla="*/ 1772 w 1894"/>
                <a:gd name="T79" fmla="*/ 1002 h 2002"/>
                <a:gd name="T80" fmla="*/ 795 w 1894"/>
                <a:gd name="T81" fmla="*/ 1645 h 2002"/>
                <a:gd name="T82" fmla="*/ 768 w 1894"/>
                <a:gd name="T83" fmla="*/ 1773 h 2002"/>
                <a:gd name="T84" fmla="*/ 694 w 1894"/>
                <a:gd name="T85" fmla="*/ 1882 h 2002"/>
                <a:gd name="T86" fmla="*/ 584 w 1894"/>
                <a:gd name="T87" fmla="*/ 1960 h 2002"/>
                <a:gd name="T88" fmla="*/ 448 w 1894"/>
                <a:gd name="T89" fmla="*/ 2000 h 2002"/>
                <a:gd name="T90" fmla="*/ 300 w 1894"/>
                <a:gd name="T91" fmla="*/ 1991 h 2002"/>
                <a:gd name="T92" fmla="*/ 171 w 1894"/>
                <a:gd name="T93" fmla="*/ 1938 h 2002"/>
                <a:gd name="T94" fmla="*/ 71 w 1894"/>
                <a:gd name="T95" fmla="*/ 1849 h 2002"/>
                <a:gd name="T96" fmla="*/ 12 w 1894"/>
                <a:gd name="T97" fmla="*/ 1732 h 2002"/>
                <a:gd name="T98" fmla="*/ 3 w 1894"/>
                <a:gd name="T99" fmla="*/ 1600 h 2002"/>
                <a:gd name="T100" fmla="*/ 47 w 1894"/>
                <a:gd name="T101" fmla="*/ 1476 h 2002"/>
                <a:gd name="T102" fmla="*/ 133 w 1894"/>
                <a:gd name="T103" fmla="*/ 1376 h 2002"/>
                <a:gd name="T104" fmla="*/ 254 w 1894"/>
                <a:gd name="T105" fmla="*/ 1310 h 2002"/>
                <a:gd name="T106" fmla="*/ 398 w 1894"/>
                <a:gd name="T107" fmla="*/ 1287 h 2002"/>
                <a:gd name="T108" fmla="*/ 549 w 1894"/>
                <a:gd name="T109" fmla="*/ 1313 h 2002"/>
                <a:gd name="T110" fmla="*/ 672 w 1894"/>
                <a:gd name="T111" fmla="*/ 1386 h 2002"/>
                <a:gd name="T112" fmla="*/ 682 w 1894"/>
                <a:gd name="T113" fmla="*/ 171 h 2002"/>
                <a:gd name="T114" fmla="*/ 725 w 1894"/>
                <a:gd name="T115" fmla="*/ 144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4" h="2002">
                  <a:moveTo>
                    <a:pt x="398" y="1407"/>
                  </a:moveTo>
                  <a:lnTo>
                    <a:pt x="353" y="1411"/>
                  </a:lnTo>
                  <a:lnTo>
                    <a:pt x="311" y="1419"/>
                  </a:lnTo>
                  <a:lnTo>
                    <a:pt x="271" y="1434"/>
                  </a:lnTo>
                  <a:lnTo>
                    <a:pt x="235" y="1454"/>
                  </a:lnTo>
                  <a:lnTo>
                    <a:pt x="203" y="1477"/>
                  </a:lnTo>
                  <a:lnTo>
                    <a:pt x="175" y="1505"/>
                  </a:lnTo>
                  <a:lnTo>
                    <a:pt x="153" y="1536"/>
                  </a:lnTo>
                  <a:lnTo>
                    <a:pt x="137" y="1570"/>
                  </a:lnTo>
                  <a:lnTo>
                    <a:pt x="127" y="1606"/>
                  </a:lnTo>
                  <a:lnTo>
                    <a:pt x="122" y="1645"/>
                  </a:lnTo>
                  <a:lnTo>
                    <a:pt x="127" y="1683"/>
                  </a:lnTo>
                  <a:lnTo>
                    <a:pt x="137" y="1719"/>
                  </a:lnTo>
                  <a:lnTo>
                    <a:pt x="153" y="1753"/>
                  </a:lnTo>
                  <a:lnTo>
                    <a:pt x="175" y="1784"/>
                  </a:lnTo>
                  <a:lnTo>
                    <a:pt x="203" y="1812"/>
                  </a:lnTo>
                  <a:lnTo>
                    <a:pt x="235" y="1835"/>
                  </a:lnTo>
                  <a:lnTo>
                    <a:pt x="271" y="1854"/>
                  </a:lnTo>
                  <a:lnTo>
                    <a:pt x="311" y="1869"/>
                  </a:lnTo>
                  <a:lnTo>
                    <a:pt x="353" y="1877"/>
                  </a:lnTo>
                  <a:lnTo>
                    <a:pt x="398" y="1881"/>
                  </a:lnTo>
                  <a:lnTo>
                    <a:pt x="442" y="1877"/>
                  </a:lnTo>
                  <a:lnTo>
                    <a:pt x="484" y="1869"/>
                  </a:lnTo>
                  <a:lnTo>
                    <a:pt x="524" y="1854"/>
                  </a:lnTo>
                  <a:lnTo>
                    <a:pt x="560" y="1835"/>
                  </a:lnTo>
                  <a:lnTo>
                    <a:pt x="592" y="1812"/>
                  </a:lnTo>
                  <a:lnTo>
                    <a:pt x="620" y="1784"/>
                  </a:lnTo>
                  <a:lnTo>
                    <a:pt x="642" y="1753"/>
                  </a:lnTo>
                  <a:lnTo>
                    <a:pt x="659" y="1719"/>
                  </a:lnTo>
                  <a:lnTo>
                    <a:pt x="669" y="1683"/>
                  </a:lnTo>
                  <a:lnTo>
                    <a:pt x="672" y="1645"/>
                  </a:lnTo>
                  <a:lnTo>
                    <a:pt x="669" y="1606"/>
                  </a:lnTo>
                  <a:lnTo>
                    <a:pt x="659" y="1570"/>
                  </a:lnTo>
                  <a:lnTo>
                    <a:pt x="642" y="1536"/>
                  </a:lnTo>
                  <a:lnTo>
                    <a:pt x="620" y="1505"/>
                  </a:lnTo>
                  <a:lnTo>
                    <a:pt x="592" y="1477"/>
                  </a:lnTo>
                  <a:lnTo>
                    <a:pt x="560" y="1454"/>
                  </a:lnTo>
                  <a:lnTo>
                    <a:pt x="524" y="1434"/>
                  </a:lnTo>
                  <a:lnTo>
                    <a:pt x="484" y="1419"/>
                  </a:lnTo>
                  <a:lnTo>
                    <a:pt x="442" y="1411"/>
                  </a:lnTo>
                  <a:lnTo>
                    <a:pt x="398" y="1407"/>
                  </a:lnTo>
                  <a:close/>
                  <a:moveTo>
                    <a:pt x="1772" y="130"/>
                  </a:moveTo>
                  <a:lnTo>
                    <a:pt x="795" y="258"/>
                  </a:lnTo>
                  <a:lnTo>
                    <a:pt x="795" y="439"/>
                  </a:lnTo>
                  <a:lnTo>
                    <a:pt x="1772" y="311"/>
                  </a:lnTo>
                  <a:lnTo>
                    <a:pt x="1772" y="130"/>
                  </a:lnTo>
                  <a:close/>
                  <a:moveTo>
                    <a:pt x="1825" y="0"/>
                  </a:moveTo>
                  <a:lnTo>
                    <a:pt x="1843" y="0"/>
                  </a:lnTo>
                  <a:lnTo>
                    <a:pt x="1860" y="5"/>
                  </a:lnTo>
                  <a:lnTo>
                    <a:pt x="1874" y="15"/>
                  </a:lnTo>
                  <a:lnTo>
                    <a:pt x="1885" y="27"/>
                  </a:lnTo>
                  <a:lnTo>
                    <a:pt x="1892" y="44"/>
                  </a:lnTo>
                  <a:lnTo>
                    <a:pt x="1894" y="60"/>
                  </a:lnTo>
                  <a:lnTo>
                    <a:pt x="1894" y="1094"/>
                  </a:lnTo>
                  <a:lnTo>
                    <a:pt x="1894" y="1098"/>
                  </a:lnTo>
                  <a:lnTo>
                    <a:pt x="1893" y="1100"/>
                  </a:lnTo>
                  <a:lnTo>
                    <a:pt x="1894" y="1116"/>
                  </a:lnTo>
                  <a:lnTo>
                    <a:pt x="1890" y="1133"/>
                  </a:lnTo>
                  <a:lnTo>
                    <a:pt x="1880" y="1147"/>
                  </a:lnTo>
                  <a:lnTo>
                    <a:pt x="1869" y="1158"/>
                  </a:lnTo>
                  <a:lnTo>
                    <a:pt x="1854" y="1165"/>
                  </a:lnTo>
                  <a:lnTo>
                    <a:pt x="1839" y="1168"/>
                  </a:lnTo>
                  <a:lnTo>
                    <a:pt x="1823" y="1168"/>
                  </a:lnTo>
                  <a:lnTo>
                    <a:pt x="1808" y="1164"/>
                  </a:lnTo>
                  <a:lnTo>
                    <a:pt x="1794" y="1155"/>
                  </a:lnTo>
                  <a:lnTo>
                    <a:pt x="1762" y="1132"/>
                  </a:lnTo>
                  <a:lnTo>
                    <a:pt x="1728" y="1114"/>
                  </a:lnTo>
                  <a:lnTo>
                    <a:pt x="1690" y="1101"/>
                  </a:lnTo>
                  <a:lnTo>
                    <a:pt x="1651" y="1092"/>
                  </a:lnTo>
                  <a:lnTo>
                    <a:pt x="1610" y="1090"/>
                  </a:lnTo>
                  <a:lnTo>
                    <a:pt x="1568" y="1093"/>
                  </a:lnTo>
                  <a:lnTo>
                    <a:pt x="1527" y="1101"/>
                  </a:lnTo>
                  <a:lnTo>
                    <a:pt x="1489" y="1115"/>
                  </a:lnTo>
                  <a:lnTo>
                    <a:pt x="1454" y="1134"/>
                  </a:lnTo>
                  <a:lnTo>
                    <a:pt x="1423" y="1156"/>
                  </a:lnTo>
                  <a:lnTo>
                    <a:pt x="1397" y="1183"/>
                  </a:lnTo>
                  <a:lnTo>
                    <a:pt x="1375" y="1213"/>
                  </a:lnTo>
                  <a:lnTo>
                    <a:pt x="1359" y="1245"/>
                  </a:lnTo>
                  <a:lnTo>
                    <a:pt x="1349" y="1280"/>
                  </a:lnTo>
                  <a:lnTo>
                    <a:pt x="1345" y="1317"/>
                  </a:lnTo>
                  <a:lnTo>
                    <a:pt x="1349" y="1352"/>
                  </a:lnTo>
                  <a:lnTo>
                    <a:pt x="1358" y="1385"/>
                  </a:lnTo>
                  <a:lnTo>
                    <a:pt x="1373" y="1418"/>
                  </a:lnTo>
                  <a:lnTo>
                    <a:pt x="1394" y="1448"/>
                  </a:lnTo>
                  <a:lnTo>
                    <a:pt x="1421" y="1475"/>
                  </a:lnTo>
                  <a:lnTo>
                    <a:pt x="1431" y="1487"/>
                  </a:lnTo>
                  <a:lnTo>
                    <a:pt x="1438" y="1501"/>
                  </a:lnTo>
                  <a:lnTo>
                    <a:pt x="1441" y="1517"/>
                  </a:lnTo>
                  <a:lnTo>
                    <a:pt x="1440" y="1532"/>
                  </a:lnTo>
                  <a:lnTo>
                    <a:pt x="1434" y="1547"/>
                  </a:lnTo>
                  <a:lnTo>
                    <a:pt x="1425" y="1561"/>
                  </a:lnTo>
                  <a:lnTo>
                    <a:pt x="1412" y="1572"/>
                  </a:lnTo>
                  <a:lnTo>
                    <a:pt x="1397" y="1579"/>
                  </a:lnTo>
                  <a:lnTo>
                    <a:pt x="1380" y="1581"/>
                  </a:lnTo>
                  <a:lnTo>
                    <a:pt x="1365" y="1579"/>
                  </a:lnTo>
                  <a:lnTo>
                    <a:pt x="1352" y="1574"/>
                  </a:lnTo>
                  <a:lnTo>
                    <a:pt x="1340" y="1565"/>
                  </a:lnTo>
                  <a:lnTo>
                    <a:pt x="1310" y="1536"/>
                  </a:lnTo>
                  <a:lnTo>
                    <a:pt x="1284" y="1504"/>
                  </a:lnTo>
                  <a:lnTo>
                    <a:pt x="1262" y="1469"/>
                  </a:lnTo>
                  <a:lnTo>
                    <a:pt x="1245" y="1434"/>
                  </a:lnTo>
                  <a:lnTo>
                    <a:pt x="1233" y="1396"/>
                  </a:lnTo>
                  <a:lnTo>
                    <a:pt x="1227" y="1356"/>
                  </a:lnTo>
                  <a:lnTo>
                    <a:pt x="1223" y="1317"/>
                  </a:lnTo>
                  <a:lnTo>
                    <a:pt x="1228" y="1270"/>
                  </a:lnTo>
                  <a:lnTo>
                    <a:pt x="1238" y="1224"/>
                  </a:lnTo>
                  <a:lnTo>
                    <a:pt x="1254" y="1182"/>
                  </a:lnTo>
                  <a:lnTo>
                    <a:pt x="1277" y="1141"/>
                  </a:lnTo>
                  <a:lnTo>
                    <a:pt x="1304" y="1104"/>
                  </a:lnTo>
                  <a:lnTo>
                    <a:pt x="1337" y="1070"/>
                  </a:lnTo>
                  <a:lnTo>
                    <a:pt x="1374" y="1041"/>
                  </a:lnTo>
                  <a:lnTo>
                    <a:pt x="1415" y="1016"/>
                  </a:lnTo>
                  <a:lnTo>
                    <a:pt x="1460" y="996"/>
                  </a:lnTo>
                  <a:lnTo>
                    <a:pt x="1508" y="980"/>
                  </a:lnTo>
                  <a:lnTo>
                    <a:pt x="1558" y="972"/>
                  </a:lnTo>
                  <a:lnTo>
                    <a:pt x="1610" y="968"/>
                  </a:lnTo>
                  <a:lnTo>
                    <a:pt x="1652" y="970"/>
                  </a:lnTo>
                  <a:lnTo>
                    <a:pt x="1693" y="977"/>
                  </a:lnTo>
                  <a:lnTo>
                    <a:pt x="1733" y="988"/>
                  </a:lnTo>
                  <a:lnTo>
                    <a:pt x="1772" y="1002"/>
                  </a:lnTo>
                  <a:lnTo>
                    <a:pt x="1772" y="434"/>
                  </a:lnTo>
                  <a:lnTo>
                    <a:pt x="795" y="562"/>
                  </a:lnTo>
                  <a:lnTo>
                    <a:pt x="795" y="1645"/>
                  </a:lnTo>
                  <a:lnTo>
                    <a:pt x="792" y="1689"/>
                  </a:lnTo>
                  <a:lnTo>
                    <a:pt x="783" y="1732"/>
                  </a:lnTo>
                  <a:lnTo>
                    <a:pt x="768" y="1773"/>
                  </a:lnTo>
                  <a:lnTo>
                    <a:pt x="749" y="1813"/>
                  </a:lnTo>
                  <a:lnTo>
                    <a:pt x="723" y="1849"/>
                  </a:lnTo>
                  <a:lnTo>
                    <a:pt x="694" y="1882"/>
                  </a:lnTo>
                  <a:lnTo>
                    <a:pt x="661" y="1913"/>
                  </a:lnTo>
                  <a:lnTo>
                    <a:pt x="624" y="1938"/>
                  </a:lnTo>
                  <a:lnTo>
                    <a:pt x="584" y="1960"/>
                  </a:lnTo>
                  <a:lnTo>
                    <a:pt x="541" y="1979"/>
                  </a:lnTo>
                  <a:lnTo>
                    <a:pt x="495" y="1991"/>
                  </a:lnTo>
                  <a:lnTo>
                    <a:pt x="448" y="2000"/>
                  </a:lnTo>
                  <a:lnTo>
                    <a:pt x="398" y="2002"/>
                  </a:lnTo>
                  <a:lnTo>
                    <a:pt x="348" y="2000"/>
                  </a:lnTo>
                  <a:lnTo>
                    <a:pt x="300" y="1991"/>
                  </a:lnTo>
                  <a:lnTo>
                    <a:pt x="254" y="1979"/>
                  </a:lnTo>
                  <a:lnTo>
                    <a:pt x="211" y="1960"/>
                  </a:lnTo>
                  <a:lnTo>
                    <a:pt x="171" y="1938"/>
                  </a:lnTo>
                  <a:lnTo>
                    <a:pt x="133" y="1913"/>
                  </a:lnTo>
                  <a:lnTo>
                    <a:pt x="101" y="1882"/>
                  </a:lnTo>
                  <a:lnTo>
                    <a:pt x="71" y="1849"/>
                  </a:lnTo>
                  <a:lnTo>
                    <a:pt x="47" y="1813"/>
                  </a:lnTo>
                  <a:lnTo>
                    <a:pt x="27" y="1773"/>
                  </a:lnTo>
                  <a:lnTo>
                    <a:pt x="12" y="1732"/>
                  </a:lnTo>
                  <a:lnTo>
                    <a:pt x="3" y="1689"/>
                  </a:lnTo>
                  <a:lnTo>
                    <a:pt x="0" y="1645"/>
                  </a:lnTo>
                  <a:lnTo>
                    <a:pt x="3" y="1600"/>
                  </a:lnTo>
                  <a:lnTo>
                    <a:pt x="12" y="1557"/>
                  </a:lnTo>
                  <a:lnTo>
                    <a:pt x="27" y="1516"/>
                  </a:lnTo>
                  <a:lnTo>
                    <a:pt x="47" y="1476"/>
                  </a:lnTo>
                  <a:lnTo>
                    <a:pt x="71" y="1440"/>
                  </a:lnTo>
                  <a:lnTo>
                    <a:pt x="101" y="1407"/>
                  </a:lnTo>
                  <a:lnTo>
                    <a:pt x="133" y="1376"/>
                  </a:lnTo>
                  <a:lnTo>
                    <a:pt x="171" y="1351"/>
                  </a:lnTo>
                  <a:lnTo>
                    <a:pt x="211" y="1329"/>
                  </a:lnTo>
                  <a:lnTo>
                    <a:pt x="254" y="1310"/>
                  </a:lnTo>
                  <a:lnTo>
                    <a:pt x="300" y="1298"/>
                  </a:lnTo>
                  <a:lnTo>
                    <a:pt x="348" y="1289"/>
                  </a:lnTo>
                  <a:lnTo>
                    <a:pt x="398" y="1287"/>
                  </a:lnTo>
                  <a:lnTo>
                    <a:pt x="450" y="1289"/>
                  </a:lnTo>
                  <a:lnTo>
                    <a:pt x="500" y="1299"/>
                  </a:lnTo>
                  <a:lnTo>
                    <a:pt x="549" y="1313"/>
                  </a:lnTo>
                  <a:lnTo>
                    <a:pt x="593" y="1333"/>
                  </a:lnTo>
                  <a:lnTo>
                    <a:pt x="634" y="1358"/>
                  </a:lnTo>
                  <a:lnTo>
                    <a:pt x="672" y="1386"/>
                  </a:lnTo>
                  <a:lnTo>
                    <a:pt x="672" y="204"/>
                  </a:lnTo>
                  <a:lnTo>
                    <a:pt x="675" y="186"/>
                  </a:lnTo>
                  <a:lnTo>
                    <a:pt x="682" y="171"/>
                  </a:lnTo>
                  <a:lnTo>
                    <a:pt x="694" y="159"/>
                  </a:lnTo>
                  <a:lnTo>
                    <a:pt x="709" y="149"/>
                  </a:lnTo>
                  <a:lnTo>
                    <a:pt x="725" y="144"/>
                  </a:lnTo>
                  <a:lnTo>
                    <a:pt x="1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4" name="Group 783"/>
          <p:cNvGrpSpPr/>
          <p:nvPr/>
        </p:nvGrpSpPr>
        <p:grpSpPr>
          <a:xfrm>
            <a:off x="10946083" y="5000626"/>
            <a:ext cx="581026" cy="560388"/>
            <a:chOff x="10922000" y="5000626"/>
            <a:chExt cx="581026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0" name="Freeform 110"/>
            <p:cNvSpPr>
              <a:spLocks/>
            </p:cNvSpPr>
            <p:nvPr/>
          </p:nvSpPr>
          <p:spPr bwMode="auto">
            <a:xfrm>
              <a:off x="11231563" y="5445126"/>
              <a:ext cx="261938" cy="115888"/>
            </a:xfrm>
            <a:custGeom>
              <a:avLst/>
              <a:gdLst>
                <a:gd name="T0" fmla="*/ 488 w 1647"/>
                <a:gd name="T1" fmla="*/ 0 h 732"/>
                <a:gd name="T2" fmla="*/ 202 w 1647"/>
                <a:gd name="T3" fmla="*/ 122 h 732"/>
                <a:gd name="T4" fmla="*/ 251 w 1647"/>
                <a:gd name="T5" fmla="*/ 240 h 732"/>
                <a:gd name="T6" fmla="*/ 321 w 1647"/>
                <a:gd name="T7" fmla="*/ 344 h 732"/>
                <a:gd name="T8" fmla="*/ 406 w 1647"/>
                <a:gd name="T9" fmla="*/ 435 h 732"/>
                <a:gd name="T10" fmla="*/ 507 w 1647"/>
                <a:gd name="T11" fmla="*/ 508 h 732"/>
                <a:gd name="T12" fmla="*/ 619 w 1647"/>
                <a:gd name="T13" fmla="*/ 564 h 732"/>
                <a:gd name="T14" fmla="*/ 741 w 1647"/>
                <a:gd name="T15" fmla="*/ 599 h 732"/>
                <a:gd name="T16" fmla="*/ 870 w 1647"/>
                <a:gd name="T17" fmla="*/ 610 h 732"/>
                <a:gd name="T18" fmla="*/ 996 w 1647"/>
                <a:gd name="T19" fmla="*/ 599 h 732"/>
                <a:gd name="T20" fmla="*/ 1114 w 1647"/>
                <a:gd name="T21" fmla="*/ 565 h 732"/>
                <a:gd name="T22" fmla="*/ 1221 w 1647"/>
                <a:gd name="T23" fmla="*/ 510 h 732"/>
                <a:gd name="T24" fmla="*/ 1316 w 1647"/>
                <a:gd name="T25" fmla="*/ 436 h 732"/>
                <a:gd name="T26" fmla="*/ 1397 w 1647"/>
                <a:gd name="T27" fmla="*/ 344 h 732"/>
                <a:gd name="T28" fmla="*/ 1463 w 1647"/>
                <a:gd name="T29" fmla="*/ 237 h 732"/>
                <a:gd name="T30" fmla="*/ 1509 w 1647"/>
                <a:gd name="T31" fmla="*/ 116 h 732"/>
                <a:gd name="T32" fmla="*/ 1532 w 1647"/>
                <a:gd name="T33" fmla="*/ 34 h 732"/>
                <a:gd name="T34" fmla="*/ 1552 w 1647"/>
                <a:gd name="T35" fmla="*/ 12 h 732"/>
                <a:gd name="T36" fmla="*/ 1582 w 1647"/>
                <a:gd name="T37" fmla="*/ 2 h 732"/>
                <a:gd name="T38" fmla="*/ 1614 w 1647"/>
                <a:gd name="T39" fmla="*/ 7 h 732"/>
                <a:gd name="T40" fmla="*/ 1637 w 1647"/>
                <a:gd name="T41" fmla="*/ 28 h 732"/>
                <a:gd name="T42" fmla="*/ 1647 w 1647"/>
                <a:gd name="T43" fmla="*/ 57 h 732"/>
                <a:gd name="T44" fmla="*/ 1628 w 1647"/>
                <a:gd name="T45" fmla="*/ 146 h 732"/>
                <a:gd name="T46" fmla="*/ 1577 w 1647"/>
                <a:gd name="T47" fmla="*/ 281 h 732"/>
                <a:gd name="T48" fmla="*/ 1507 w 1647"/>
                <a:gd name="T49" fmla="*/ 401 h 732"/>
                <a:gd name="T50" fmla="*/ 1421 w 1647"/>
                <a:gd name="T51" fmla="*/ 505 h 732"/>
                <a:gd name="T52" fmla="*/ 1319 w 1647"/>
                <a:gd name="T53" fmla="*/ 592 h 732"/>
                <a:gd name="T54" fmla="*/ 1203 w 1647"/>
                <a:gd name="T55" fmla="*/ 659 h 732"/>
                <a:gd name="T56" fmla="*/ 1077 w 1647"/>
                <a:gd name="T57" fmla="*/ 706 h 732"/>
                <a:gd name="T58" fmla="*/ 941 w 1647"/>
                <a:gd name="T59" fmla="*/ 729 h 732"/>
                <a:gd name="T60" fmla="*/ 795 w 1647"/>
                <a:gd name="T61" fmla="*/ 729 h 732"/>
                <a:gd name="T62" fmla="*/ 651 w 1647"/>
                <a:gd name="T63" fmla="*/ 703 h 732"/>
                <a:gd name="T64" fmla="*/ 517 w 1647"/>
                <a:gd name="T65" fmla="*/ 653 h 732"/>
                <a:gd name="T66" fmla="*/ 394 w 1647"/>
                <a:gd name="T67" fmla="*/ 581 h 732"/>
                <a:gd name="T68" fmla="*/ 285 w 1647"/>
                <a:gd name="T69" fmla="*/ 488 h 732"/>
                <a:gd name="T70" fmla="*/ 194 w 1647"/>
                <a:gd name="T71" fmla="*/ 379 h 732"/>
                <a:gd name="T72" fmla="*/ 122 w 1647"/>
                <a:gd name="T73" fmla="*/ 254 h 732"/>
                <a:gd name="T74" fmla="*/ 0 w 1647"/>
                <a:gd name="T7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7" h="732">
                  <a:moveTo>
                    <a:pt x="0" y="0"/>
                  </a:moveTo>
                  <a:lnTo>
                    <a:pt x="488" y="0"/>
                  </a:lnTo>
                  <a:lnTo>
                    <a:pt x="488" y="122"/>
                  </a:lnTo>
                  <a:lnTo>
                    <a:pt x="202" y="122"/>
                  </a:lnTo>
                  <a:lnTo>
                    <a:pt x="224" y="182"/>
                  </a:lnTo>
                  <a:lnTo>
                    <a:pt x="251" y="240"/>
                  </a:lnTo>
                  <a:lnTo>
                    <a:pt x="284" y="294"/>
                  </a:lnTo>
                  <a:lnTo>
                    <a:pt x="321" y="344"/>
                  </a:lnTo>
                  <a:lnTo>
                    <a:pt x="362" y="392"/>
                  </a:lnTo>
                  <a:lnTo>
                    <a:pt x="406" y="435"/>
                  </a:lnTo>
                  <a:lnTo>
                    <a:pt x="455" y="474"/>
                  </a:lnTo>
                  <a:lnTo>
                    <a:pt x="507" y="508"/>
                  </a:lnTo>
                  <a:lnTo>
                    <a:pt x="561" y="539"/>
                  </a:lnTo>
                  <a:lnTo>
                    <a:pt x="619" y="564"/>
                  </a:lnTo>
                  <a:lnTo>
                    <a:pt x="679" y="584"/>
                  </a:lnTo>
                  <a:lnTo>
                    <a:pt x="741" y="599"/>
                  </a:lnTo>
                  <a:lnTo>
                    <a:pt x="804" y="608"/>
                  </a:lnTo>
                  <a:lnTo>
                    <a:pt x="870" y="610"/>
                  </a:lnTo>
                  <a:lnTo>
                    <a:pt x="934" y="608"/>
                  </a:lnTo>
                  <a:lnTo>
                    <a:pt x="996" y="599"/>
                  </a:lnTo>
                  <a:lnTo>
                    <a:pt x="1056" y="585"/>
                  </a:lnTo>
                  <a:lnTo>
                    <a:pt x="1114" y="565"/>
                  </a:lnTo>
                  <a:lnTo>
                    <a:pt x="1169" y="539"/>
                  </a:lnTo>
                  <a:lnTo>
                    <a:pt x="1221" y="510"/>
                  </a:lnTo>
                  <a:lnTo>
                    <a:pt x="1271" y="475"/>
                  </a:lnTo>
                  <a:lnTo>
                    <a:pt x="1316" y="436"/>
                  </a:lnTo>
                  <a:lnTo>
                    <a:pt x="1359" y="392"/>
                  </a:lnTo>
                  <a:lnTo>
                    <a:pt x="1397" y="344"/>
                  </a:lnTo>
                  <a:lnTo>
                    <a:pt x="1433" y="292"/>
                  </a:lnTo>
                  <a:lnTo>
                    <a:pt x="1463" y="237"/>
                  </a:lnTo>
                  <a:lnTo>
                    <a:pt x="1488" y="178"/>
                  </a:lnTo>
                  <a:lnTo>
                    <a:pt x="1509" y="116"/>
                  </a:lnTo>
                  <a:lnTo>
                    <a:pt x="1526" y="49"/>
                  </a:lnTo>
                  <a:lnTo>
                    <a:pt x="1532" y="34"/>
                  </a:lnTo>
                  <a:lnTo>
                    <a:pt x="1541" y="22"/>
                  </a:lnTo>
                  <a:lnTo>
                    <a:pt x="1552" y="12"/>
                  </a:lnTo>
                  <a:lnTo>
                    <a:pt x="1566" y="4"/>
                  </a:lnTo>
                  <a:lnTo>
                    <a:pt x="1582" y="2"/>
                  </a:lnTo>
                  <a:lnTo>
                    <a:pt x="1598" y="2"/>
                  </a:lnTo>
                  <a:lnTo>
                    <a:pt x="1614" y="7"/>
                  </a:lnTo>
                  <a:lnTo>
                    <a:pt x="1627" y="16"/>
                  </a:lnTo>
                  <a:lnTo>
                    <a:pt x="1637" y="28"/>
                  </a:lnTo>
                  <a:lnTo>
                    <a:pt x="1644" y="42"/>
                  </a:lnTo>
                  <a:lnTo>
                    <a:pt x="1647" y="57"/>
                  </a:lnTo>
                  <a:lnTo>
                    <a:pt x="1646" y="74"/>
                  </a:lnTo>
                  <a:lnTo>
                    <a:pt x="1628" y="146"/>
                  </a:lnTo>
                  <a:lnTo>
                    <a:pt x="1605" y="216"/>
                  </a:lnTo>
                  <a:lnTo>
                    <a:pt x="1577" y="281"/>
                  </a:lnTo>
                  <a:lnTo>
                    <a:pt x="1545" y="343"/>
                  </a:lnTo>
                  <a:lnTo>
                    <a:pt x="1507" y="401"/>
                  </a:lnTo>
                  <a:lnTo>
                    <a:pt x="1466" y="455"/>
                  </a:lnTo>
                  <a:lnTo>
                    <a:pt x="1421" y="505"/>
                  </a:lnTo>
                  <a:lnTo>
                    <a:pt x="1372" y="551"/>
                  </a:lnTo>
                  <a:lnTo>
                    <a:pt x="1319" y="592"/>
                  </a:lnTo>
                  <a:lnTo>
                    <a:pt x="1263" y="628"/>
                  </a:lnTo>
                  <a:lnTo>
                    <a:pt x="1203" y="659"/>
                  </a:lnTo>
                  <a:lnTo>
                    <a:pt x="1141" y="685"/>
                  </a:lnTo>
                  <a:lnTo>
                    <a:pt x="1077" y="706"/>
                  </a:lnTo>
                  <a:lnTo>
                    <a:pt x="1009" y="720"/>
                  </a:lnTo>
                  <a:lnTo>
                    <a:pt x="941" y="729"/>
                  </a:lnTo>
                  <a:lnTo>
                    <a:pt x="870" y="732"/>
                  </a:lnTo>
                  <a:lnTo>
                    <a:pt x="795" y="729"/>
                  </a:lnTo>
                  <a:lnTo>
                    <a:pt x="722" y="719"/>
                  </a:lnTo>
                  <a:lnTo>
                    <a:pt x="651" y="703"/>
                  </a:lnTo>
                  <a:lnTo>
                    <a:pt x="582" y="680"/>
                  </a:lnTo>
                  <a:lnTo>
                    <a:pt x="517" y="653"/>
                  </a:lnTo>
                  <a:lnTo>
                    <a:pt x="454" y="619"/>
                  </a:lnTo>
                  <a:lnTo>
                    <a:pt x="394" y="581"/>
                  </a:lnTo>
                  <a:lnTo>
                    <a:pt x="337" y="537"/>
                  </a:lnTo>
                  <a:lnTo>
                    <a:pt x="285" y="488"/>
                  </a:lnTo>
                  <a:lnTo>
                    <a:pt x="237" y="435"/>
                  </a:lnTo>
                  <a:lnTo>
                    <a:pt x="194" y="379"/>
                  </a:lnTo>
                  <a:lnTo>
                    <a:pt x="155" y="318"/>
                  </a:lnTo>
                  <a:lnTo>
                    <a:pt x="122" y="254"/>
                  </a:lnTo>
                  <a:lnTo>
                    <a:pt x="122" y="488"/>
                  </a:lnTo>
                  <a:lnTo>
                    <a:pt x="0" y="4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111"/>
            <p:cNvSpPr>
              <a:spLocks/>
            </p:cNvSpPr>
            <p:nvPr/>
          </p:nvSpPr>
          <p:spPr bwMode="auto">
            <a:xfrm>
              <a:off x="11241088" y="5300663"/>
              <a:ext cx="261938" cy="106363"/>
            </a:xfrm>
            <a:custGeom>
              <a:avLst/>
              <a:gdLst>
                <a:gd name="T0" fmla="*/ 878 w 1647"/>
                <a:gd name="T1" fmla="*/ 4 h 671"/>
                <a:gd name="T2" fmla="*/ 1015 w 1647"/>
                <a:gd name="T3" fmla="*/ 28 h 671"/>
                <a:gd name="T4" fmla="*/ 1141 w 1647"/>
                <a:gd name="T5" fmla="*/ 74 h 671"/>
                <a:gd name="T6" fmla="*/ 1259 w 1647"/>
                <a:gd name="T7" fmla="*/ 140 h 671"/>
                <a:gd name="T8" fmla="*/ 1363 w 1647"/>
                <a:gd name="T9" fmla="*/ 226 h 671"/>
                <a:gd name="T10" fmla="*/ 1453 w 1647"/>
                <a:gd name="T11" fmla="*/ 329 h 671"/>
                <a:gd name="T12" fmla="*/ 1525 w 1647"/>
                <a:gd name="T13" fmla="*/ 446 h 671"/>
                <a:gd name="T14" fmla="*/ 1647 w 1647"/>
                <a:gd name="T15" fmla="*/ 183 h 671"/>
                <a:gd name="T16" fmla="*/ 1159 w 1647"/>
                <a:gd name="T17" fmla="*/ 671 h 671"/>
                <a:gd name="T18" fmla="*/ 1438 w 1647"/>
                <a:gd name="T19" fmla="*/ 549 h 671"/>
                <a:gd name="T20" fmla="*/ 1380 w 1647"/>
                <a:gd name="T21" fmla="*/ 437 h 671"/>
                <a:gd name="T22" fmla="*/ 1303 w 1647"/>
                <a:gd name="T23" fmla="*/ 339 h 671"/>
                <a:gd name="T24" fmla="*/ 1212 w 1647"/>
                <a:gd name="T25" fmla="*/ 257 h 671"/>
                <a:gd name="T26" fmla="*/ 1108 w 1647"/>
                <a:gd name="T27" fmla="*/ 193 h 671"/>
                <a:gd name="T28" fmla="*/ 994 w 1647"/>
                <a:gd name="T29" fmla="*/ 149 h 671"/>
                <a:gd name="T30" fmla="*/ 872 w 1647"/>
                <a:gd name="T31" fmla="*/ 126 h 671"/>
                <a:gd name="T32" fmla="*/ 741 w 1647"/>
                <a:gd name="T33" fmla="*/ 126 h 671"/>
                <a:gd name="T34" fmla="*/ 611 w 1647"/>
                <a:gd name="T35" fmla="*/ 150 h 671"/>
                <a:gd name="T36" fmla="*/ 489 w 1647"/>
                <a:gd name="T37" fmla="*/ 198 h 671"/>
                <a:gd name="T38" fmla="*/ 378 w 1647"/>
                <a:gd name="T39" fmla="*/ 266 h 671"/>
                <a:gd name="T40" fmla="*/ 281 w 1647"/>
                <a:gd name="T41" fmla="*/ 351 h 671"/>
                <a:gd name="T42" fmla="*/ 201 w 1647"/>
                <a:gd name="T43" fmla="*/ 452 h 671"/>
                <a:gd name="T44" fmla="*/ 141 w 1647"/>
                <a:gd name="T45" fmla="*/ 566 h 671"/>
                <a:gd name="T46" fmla="*/ 113 w 1647"/>
                <a:gd name="T47" fmla="*/ 643 h 671"/>
                <a:gd name="T48" fmla="*/ 91 w 1647"/>
                <a:gd name="T49" fmla="*/ 665 h 671"/>
                <a:gd name="T50" fmla="*/ 60 w 1647"/>
                <a:gd name="T51" fmla="*/ 671 h 671"/>
                <a:gd name="T52" fmla="*/ 29 w 1647"/>
                <a:gd name="T53" fmla="*/ 663 h 671"/>
                <a:gd name="T54" fmla="*/ 8 w 1647"/>
                <a:gd name="T55" fmla="*/ 640 h 671"/>
                <a:gd name="T56" fmla="*/ 0 w 1647"/>
                <a:gd name="T57" fmla="*/ 610 h 671"/>
                <a:gd name="T58" fmla="*/ 24 w 1647"/>
                <a:gd name="T59" fmla="*/ 530 h 671"/>
                <a:gd name="T60" fmla="*/ 83 w 1647"/>
                <a:gd name="T61" fmla="*/ 410 h 671"/>
                <a:gd name="T62" fmla="*/ 160 w 1647"/>
                <a:gd name="T63" fmla="*/ 301 h 671"/>
                <a:gd name="T64" fmla="*/ 252 w 1647"/>
                <a:gd name="T65" fmla="*/ 208 h 671"/>
                <a:gd name="T66" fmla="*/ 358 w 1647"/>
                <a:gd name="T67" fmla="*/ 129 h 671"/>
                <a:gd name="T68" fmla="*/ 477 w 1647"/>
                <a:gd name="T69" fmla="*/ 68 h 671"/>
                <a:gd name="T70" fmla="*/ 604 w 1647"/>
                <a:gd name="T71" fmla="*/ 26 h 671"/>
                <a:gd name="T72" fmla="*/ 739 w 1647"/>
                <a:gd name="T73" fmla="*/ 4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671">
                  <a:moveTo>
                    <a:pt x="809" y="0"/>
                  </a:moveTo>
                  <a:lnTo>
                    <a:pt x="878" y="4"/>
                  </a:lnTo>
                  <a:lnTo>
                    <a:pt x="947" y="13"/>
                  </a:lnTo>
                  <a:lnTo>
                    <a:pt x="1015" y="28"/>
                  </a:lnTo>
                  <a:lnTo>
                    <a:pt x="1079" y="48"/>
                  </a:lnTo>
                  <a:lnTo>
                    <a:pt x="1141" y="74"/>
                  </a:lnTo>
                  <a:lnTo>
                    <a:pt x="1201" y="105"/>
                  </a:lnTo>
                  <a:lnTo>
                    <a:pt x="1259" y="140"/>
                  </a:lnTo>
                  <a:lnTo>
                    <a:pt x="1312" y="181"/>
                  </a:lnTo>
                  <a:lnTo>
                    <a:pt x="1363" y="226"/>
                  </a:lnTo>
                  <a:lnTo>
                    <a:pt x="1410" y="276"/>
                  </a:lnTo>
                  <a:lnTo>
                    <a:pt x="1453" y="329"/>
                  </a:lnTo>
                  <a:lnTo>
                    <a:pt x="1491" y="385"/>
                  </a:lnTo>
                  <a:lnTo>
                    <a:pt x="1525" y="446"/>
                  </a:lnTo>
                  <a:lnTo>
                    <a:pt x="1525" y="183"/>
                  </a:lnTo>
                  <a:lnTo>
                    <a:pt x="1647" y="183"/>
                  </a:lnTo>
                  <a:lnTo>
                    <a:pt x="1647" y="671"/>
                  </a:lnTo>
                  <a:lnTo>
                    <a:pt x="1159" y="671"/>
                  </a:lnTo>
                  <a:lnTo>
                    <a:pt x="1159" y="549"/>
                  </a:lnTo>
                  <a:lnTo>
                    <a:pt x="1438" y="549"/>
                  </a:lnTo>
                  <a:lnTo>
                    <a:pt x="1411" y="492"/>
                  </a:lnTo>
                  <a:lnTo>
                    <a:pt x="1380" y="437"/>
                  </a:lnTo>
                  <a:lnTo>
                    <a:pt x="1343" y="386"/>
                  </a:lnTo>
                  <a:lnTo>
                    <a:pt x="1303" y="339"/>
                  </a:lnTo>
                  <a:lnTo>
                    <a:pt x="1259" y="295"/>
                  </a:lnTo>
                  <a:lnTo>
                    <a:pt x="1212" y="257"/>
                  </a:lnTo>
                  <a:lnTo>
                    <a:pt x="1161" y="222"/>
                  </a:lnTo>
                  <a:lnTo>
                    <a:pt x="1108" y="193"/>
                  </a:lnTo>
                  <a:lnTo>
                    <a:pt x="1053" y="168"/>
                  </a:lnTo>
                  <a:lnTo>
                    <a:pt x="994" y="149"/>
                  </a:lnTo>
                  <a:lnTo>
                    <a:pt x="934" y="135"/>
                  </a:lnTo>
                  <a:lnTo>
                    <a:pt x="872" y="126"/>
                  </a:lnTo>
                  <a:lnTo>
                    <a:pt x="809" y="122"/>
                  </a:lnTo>
                  <a:lnTo>
                    <a:pt x="741" y="126"/>
                  </a:lnTo>
                  <a:lnTo>
                    <a:pt x="675" y="136"/>
                  </a:lnTo>
                  <a:lnTo>
                    <a:pt x="611" y="150"/>
                  </a:lnTo>
                  <a:lnTo>
                    <a:pt x="549" y="171"/>
                  </a:lnTo>
                  <a:lnTo>
                    <a:pt x="489" y="198"/>
                  </a:lnTo>
                  <a:lnTo>
                    <a:pt x="433" y="229"/>
                  </a:lnTo>
                  <a:lnTo>
                    <a:pt x="378" y="266"/>
                  </a:lnTo>
                  <a:lnTo>
                    <a:pt x="327" y="307"/>
                  </a:lnTo>
                  <a:lnTo>
                    <a:pt x="281" y="351"/>
                  </a:lnTo>
                  <a:lnTo>
                    <a:pt x="238" y="400"/>
                  </a:lnTo>
                  <a:lnTo>
                    <a:pt x="201" y="452"/>
                  </a:lnTo>
                  <a:lnTo>
                    <a:pt x="169" y="507"/>
                  </a:lnTo>
                  <a:lnTo>
                    <a:pt x="141" y="566"/>
                  </a:lnTo>
                  <a:lnTo>
                    <a:pt x="120" y="628"/>
                  </a:lnTo>
                  <a:lnTo>
                    <a:pt x="113" y="643"/>
                  </a:lnTo>
                  <a:lnTo>
                    <a:pt x="103" y="655"/>
                  </a:lnTo>
                  <a:lnTo>
                    <a:pt x="91" y="665"/>
                  </a:lnTo>
                  <a:lnTo>
                    <a:pt x="75" y="670"/>
                  </a:lnTo>
                  <a:lnTo>
                    <a:pt x="60" y="671"/>
                  </a:lnTo>
                  <a:lnTo>
                    <a:pt x="44" y="669"/>
                  </a:lnTo>
                  <a:lnTo>
                    <a:pt x="29" y="663"/>
                  </a:lnTo>
                  <a:lnTo>
                    <a:pt x="17" y="653"/>
                  </a:lnTo>
                  <a:lnTo>
                    <a:pt x="8" y="640"/>
                  </a:lnTo>
                  <a:lnTo>
                    <a:pt x="2" y="626"/>
                  </a:lnTo>
                  <a:lnTo>
                    <a:pt x="0" y="610"/>
                  </a:lnTo>
                  <a:lnTo>
                    <a:pt x="2" y="594"/>
                  </a:lnTo>
                  <a:lnTo>
                    <a:pt x="24" y="530"/>
                  </a:lnTo>
                  <a:lnTo>
                    <a:pt x="51" y="469"/>
                  </a:lnTo>
                  <a:lnTo>
                    <a:pt x="83" y="410"/>
                  </a:lnTo>
                  <a:lnTo>
                    <a:pt x="119" y="354"/>
                  </a:lnTo>
                  <a:lnTo>
                    <a:pt x="160" y="301"/>
                  </a:lnTo>
                  <a:lnTo>
                    <a:pt x="204" y="252"/>
                  </a:lnTo>
                  <a:lnTo>
                    <a:pt x="252" y="208"/>
                  </a:lnTo>
                  <a:lnTo>
                    <a:pt x="304" y="167"/>
                  </a:lnTo>
                  <a:lnTo>
                    <a:pt x="358" y="129"/>
                  </a:lnTo>
                  <a:lnTo>
                    <a:pt x="416" y="96"/>
                  </a:lnTo>
                  <a:lnTo>
                    <a:pt x="477" y="68"/>
                  </a:lnTo>
                  <a:lnTo>
                    <a:pt x="539" y="45"/>
                  </a:lnTo>
                  <a:lnTo>
                    <a:pt x="604" y="26"/>
                  </a:lnTo>
                  <a:lnTo>
                    <a:pt x="671" y="12"/>
                  </a:lnTo>
                  <a:lnTo>
                    <a:pt x="739" y="4"/>
                  </a:lnTo>
                  <a:lnTo>
                    <a:pt x="8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12"/>
            <p:cNvSpPr>
              <a:spLocks/>
            </p:cNvSpPr>
            <p:nvPr/>
          </p:nvSpPr>
          <p:spPr bwMode="auto">
            <a:xfrm>
              <a:off x="10922000" y="5000626"/>
              <a:ext cx="561975" cy="473075"/>
            </a:xfrm>
            <a:custGeom>
              <a:avLst/>
              <a:gdLst>
                <a:gd name="T0" fmla="*/ 61 w 3538"/>
                <a:gd name="T1" fmla="*/ 0 h 2989"/>
                <a:gd name="T2" fmla="*/ 3477 w 3538"/>
                <a:gd name="T3" fmla="*/ 0 h 2989"/>
                <a:gd name="T4" fmla="*/ 3496 w 3538"/>
                <a:gd name="T5" fmla="*/ 4 h 2989"/>
                <a:gd name="T6" fmla="*/ 3512 w 3538"/>
                <a:gd name="T7" fmla="*/ 13 h 2989"/>
                <a:gd name="T8" fmla="*/ 3526 w 3538"/>
                <a:gd name="T9" fmla="*/ 26 h 2989"/>
                <a:gd name="T10" fmla="*/ 3535 w 3538"/>
                <a:gd name="T11" fmla="*/ 43 h 2989"/>
                <a:gd name="T12" fmla="*/ 3538 w 3538"/>
                <a:gd name="T13" fmla="*/ 61 h 2989"/>
                <a:gd name="T14" fmla="*/ 3538 w 3538"/>
                <a:gd name="T15" fmla="*/ 1769 h 2989"/>
                <a:gd name="T16" fmla="*/ 3535 w 3538"/>
                <a:gd name="T17" fmla="*/ 1789 h 2989"/>
                <a:gd name="T18" fmla="*/ 3526 w 3538"/>
                <a:gd name="T19" fmla="*/ 1806 h 2989"/>
                <a:gd name="T20" fmla="*/ 3512 w 3538"/>
                <a:gd name="T21" fmla="*/ 1819 h 2989"/>
                <a:gd name="T22" fmla="*/ 3496 w 3538"/>
                <a:gd name="T23" fmla="*/ 1827 h 2989"/>
                <a:gd name="T24" fmla="*/ 3477 w 3538"/>
                <a:gd name="T25" fmla="*/ 1830 h 2989"/>
                <a:gd name="T26" fmla="*/ 3458 w 3538"/>
                <a:gd name="T27" fmla="*/ 1827 h 2989"/>
                <a:gd name="T28" fmla="*/ 3442 w 3538"/>
                <a:gd name="T29" fmla="*/ 1819 h 2989"/>
                <a:gd name="T30" fmla="*/ 3428 w 3538"/>
                <a:gd name="T31" fmla="*/ 1806 h 2989"/>
                <a:gd name="T32" fmla="*/ 3419 w 3538"/>
                <a:gd name="T33" fmla="*/ 1789 h 2989"/>
                <a:gd name="T34" fmla="*/ 3416 w 3538"/>
                <a:gd name="T35" fmla="*/ 1769 h 2989"/>
                <a:gd name="T36" fmla="*/ 3416 w 3538"/>
                <a:gd name="T37" fmla="*/ 122 h 2989"/>
                <a:gd name="T38" fmla="*/ 122 w 3538"/>
                <a:gd name="T39" fmla="*/ 122 h 2989"/>
                <a:gd name="T40" fmla="*/ 122 w 3538"/>
                <a:gd name="T41" fmla="*/ 2867 h 2989"/>
                <a:gd name="T42" fmla="*/ 1586 w 3538"/>
                <a:gd name="T43" fmla="*/ 2867 h 2989"/>
                <a:gd name="T44" fmla="*/ 1605 w 3538"/>
                <a:gd name="T45" fmla="*/ 2871 h 2989"/>
                <a:gd name="T46" fmla="*/ 1623 w 3538"/>
                <a:gd name="T47" fmla="*/ 2880 h 2989"/>
                <a:gd name="T48" fmla="*/ 1635 w 3538"/>
                <a:gd name="T49" fmla="*/ 2893 h 2989"/>
                <a:gd name="T50" fmla="*/ 1644 w 3538"/>
                <a:gd name="T51" fmla="*/ 2910 h 2989"/>
                <a:gd name="T52" fmla="*/ 1647 w 3538"/>
                <a:gd name="T53" fmla="*/ 2928 h 2989"/>
                <a:gd name="T54" fmla="*/ 1644 w 3538"/>
                <a:gd name="T55" fmla="*/ 2948 h 2989"/>
                <a:gd name="T56" fmla="*/ 1635 w 3538"/>
                <a:gd name="T57" fmla="*/ 2965 h 2989"/>
                <a:gd name="T58" fmla="*/ 1623 w 3538"/>
                <a:gd name="T59" fmla="*/ 2978 h 2989"/>
                <a:gd name="T60" fmla="*/ 1605 w 3538"/>
                <a:gd name="T61" fmla="*/ 2986 h 2989"/>
                <a:gd name="T62" fmla="*/ 1586 w 3538"/>
                <a:gd name="T63" fmla="*/ 2989 h 2989"/>
                <a:gd name="T64" fmla="*/ 61 w 3538"/>
                <a:gd name="T65" fmla="*/ 2989 h 2989"/>
                <a:gd name="T66" fmla="*/ 42 w 3538"/>
                <a:gd name="T67" fmla="*/ 2986 h 2989"/>
                <a:gd name="T68" fmla="*/ 26 w 3538"/>
                <a:gd name="T69" fmla="*/ 2978 h 2989"/>
                <a:gd name="T70" fmla="*/ 12 w 3538"/>
                <a:gd name="T71" fmla="*/ 2965 h 2989"/>
                <a:gd name="T72" fmla="*/ 3 w 3538"/>
                <a:gd name="T73" fmla="*/ 2948 h 2989"/>
                <a:gd name="T74" fmla="*/ 0 w 3538"/>
                <a:gd name="T75" fmla="*/ 2928 h 2989"/>
                <a:gd name="T76" fmla="*/ 0 w 3538"/>
                <a:gd name="T77" fmla="*/ 61 h 2989"/>
                <a:gd name="T78" fmla="*/ 3 w 3538"/>
                <a:gd name="T79" fmla="*/ 43 h 2989"/>
                <a:gd name="T80" fmla="*/ 12 w 3538"/>
                <a:gd name="T81" fmla="*/ 26 h 2989"/>
                <a:gd name="T82" fmla="*/ 26 w 3538"/>
                <a:gd name="T83" fmla="*/ 13 h 2989"/>
                <a:gd name="T84" fmla="*/ 42 w 3538"/>
                <a:gd name="T85" fmla="*/ 4 h 2989"/>
                <a:gd name="T86" fmla="*/ 61 w 353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8" h="2989">
                  <a:moveTo>
                    <a:pt x="61" y="0"/>
                  </a:moveTo>
                  <a:lnTo>
                    <a:pt x="3477" y="0"/>
                  </a:lnTo>
                  <a:lnTo>
                    <a:pt x="3496" y="4"/>
                  </a:lnTo>
                  <a:lnTo>
                    <a:pt x="3512" y="13"/>
                  </a:lnTo>
                  <a:lnTo>
                    <a:pt x="3526" y="26"/>
                  </a:lnTo>
                  <a:lnTo>
                    <a:pt x="3535" y="43"/>
                  </a:lnTo>
                  <a:lnTo>
                    <a:pt x="3538" y="61"/>
                  </a:lnTo>
                  <a:lnTo>
                    <a:pt x="3538" y="1769"/>
                  </a:lnTo>
                  <a:lnTo>
                    <a:pt x="3535" y="1789"/>
                  </a:lnTo>
                  <a:lnTo>
                    <a:pt x="3526" y="1806"/>
                  </a:lnTo>
                  <a:lnTo>
                    <a:pt x="3512" y="1819"/>
                  </a:lnTo>
                  <a:lnTo>
                    <a:pt x="3496" y="1827"/>
                  </a:lnTo>
                  <a:lnTo>
                    <a:pt x="3477" y="1830"/>
                  </a:lnTo>
                  <a:lnTo>
                    <a:pt x="3458" y="1827"/>
                  </a:lnTo>
                  <a:lnTo>
                    <a:pt x="3442" y="1819"/>
                  </a:lnTo>
                  <a:lnTo>
                    <a:pt x="3428" y="1806"/>
                  </a:lnTo>
                  <a:lnTo>
                    <a:pt x="3419" y="1789"/>
                  </a:lnTo>
                  <a:lnTo>
                    <a:pt x="3416" y="1769"/>
                  </a:lnTo>
                  <a:lnTo>
                    <a:pt x="3416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586" y="2867"/>
                  </a:lnTo>
                  <a:lnTo>
                    <a:pt x="1605" y="2871"/>
                  </a:lnTo>
                  <a:lnTo>
                    <a:pt x="1623" y="2880"/>
                  </a:lnTo>
                  <a:lnTo>
                    <a:pt x="1635" y="2893"/>
                  </a:lnTo>
                  <a:lnTo>
                    <a:pt x="1644" y="2910"/>
                  </a:lnTo>
                  <a:lnTo>
                    <a:pt x="1647" y="2928"/>
                  </a:lnTo>
                  <a:lnTo>
                    <a:pt x="1644" y="2948"/>
                  </a:lnTo>
                  <a:lnTo>
                    <a:pt x="1635" y="2965"/>
                  </a:lnTo>
                  <a:lnTo>
                    <a:pt x="1623" y="2978"/>
                  </a:lnTo>
                  <a:lnTo>
                    <a:pt x="1605" y="2986"/>
                  </a:lnTo>
                  <a:lnTo>
                    <a:pt x="1586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6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13"/>
            <p:cNvSpPr>
              <a:spLocks noEditPoints="1"/>
            </p:cNvSpPr>
            <p:nvPr/>
          </p:nvSpPr>
          <p:spPr bwMode="auto">
            <a:xfrm>
              <a:off x="11009313" y="5087938"/>
              <a:ext cx="300038" cy="319088"/>
            </a:xfrm>
            <a:custGeom>
              <a:avLst/>
              <a:gdLst>
                <a:gd name="T0" fmla="*/ 309 w 1891"/>
                <a:gd name="T1" fmla="*/ 1423 h 2007"/>
                <a:gd name="T2" fmla="*/ 203 w 1891"/>
                <a:gd name="T3" fmla="*/ 1481 h 2007"/>
                <a:gd name="T4" fmla="*/ 136 w 1891"/>
                <a:gd name="T5" fmla="*/ 1574 h 2007"/>
                <a:gd name="T6" fmla="*/ 125 w 1891"/>
                <a:gd name="T7" fmla="*/ 1687 h 2007"/>
                <a:gd name="T8" fmla="*/ 175 w 1891"/>
                <a:gd name="T9" fmla="*/ 1789 h 2007"/>
                <a:gd name="T10" fmla="*/ 271 w 1891"/>
                <a:gd name="T11" fmla="*/ 1859 h 2007"/>
                <a:gd name="T12" fmla="*/ 396 w 1891"/>
                <a:gd name="T13" fmla="*/ 1885 h 2007"/>
                <a:gd name="T14" fmla="*/ 522 w 1891"/>
                <a:gd name="T15" fmla="*/ 1859 h 2007"/>
                <a:gd name="T16" fmla="*/ 618 w 1891"/>
                <a:gd name="T17" fmla="*/ 1789 h 2007"/>
                <a:gd name="T18" fmla="*/ 668 w 1891"/>
                <a:gd name="T19" fmla="*/ 1687 h 2007"/>
                <a:gd name="T20" fmla="*/ 657 w 1891"/>
                <a:gd name="T21" fmla="*/ 1574 h 2007"/>
                <a:gd name="T22" fmla="*/ 590 w 1891"/>
                <a:gd name="T23" fmla="*/ 1481 h 2007"/>
                <a:gd name="T24" fmla="*/ 484 w 1891"/>
                <a:gd name="T25" fmla="*/ 1423 h 2007"/>
                <a:gd name="T26" fmla="*/ 1769 w 1891"/>
                <a:gd name="T27" fmla="*/ 130 h 2007"/>
                <a:gd name="T28" fmla="*/ 1769 w 1891"/>
                <a:gd name="T29" fmla="*/ 312 h 2007"/>
                <a:gd name="T30" fmla="*/ 1840 w 1891"/>
                <a:gd name="T31" fmla="*/ 0 h 2007"/>
                <a:gd name="T32" fmla="*/ 1881 w 1891"/>
                <a:gd name="T33" fmla="*/ 27 h 2007"/>
                <a:gd name="T34" fmla="*/ 1891 w 1891"/>
                <a:gd name="T35" fmla="*/ 1097 h 2007"/>
                <a:gd name="T36" fmla="*/ 1890 w 1891"/>
                <a:gd name="T37" fmla="*/ 1119 h 2007"/>
                <a:gd name="T38" fmla="*/ 1864 w 1891"/>
                <a:gd name="T39" fmla="*/ 1161 h 2007"/>
                <a:gd name="T40" fmla="*/ 1820 w 1891"/>
                <a:gd name="T41" fmla="*/ 1171 h 2007"/>
                <a:gd name="T42" fmla="*/ 1759 w 1891"/>
                <a:gd name="T43" fmla="*/ 1135 h 2007"/>
                <a:gd name="T44" fmla="*/ 1647 w 1891"/>
                <a:gd name="T45" fmla="*/ 1095 h 2007"/>
                <a:gd name="T46" fmla="*/ 1524 w 1891"/>
                <a:gd name="T47" fmla="*/ 1104 h 2007"/>
                <a:gd name="T48" fmla="*/ 1421 w 1891"/>
                <a:gd name="T49" fmla="*/ 1159 h 2007"/>
                <a:gd name="T50" fmla="*/ 1356 w 1891"/>
                <a:gd name="T51" fmla="*/ 1248 h 2007"/>
                <a:gd name="T52" fmla="*/ 1346 w 1891"/>
                <a:gd name="T53" fmla="*/ 1355 h 2007"/>
                <a:gd name="T54" fmla="*/ 1392 w 1891"/>
                <a:gd name="T55" fmla="*/ 1452 h 2007"/>
                <a:gd name="T56" fmla="*/ 1435 w 1891"/>
                <a:gd name="T57" fmla="*/ 1505 h 2007"/>
                <a:gd name="T58" fmla="*/ 1432 w 1891"/>
                <a:gd name="T59" fmla="*/ 1551 h 2007"/>
                <a:gd name="T60" fmla="*/ 1394 w 1891"/>
                <a:gd name="T61" fmla="*/ 1583 h 2007"/>
                <a:gd name="T62" fmla="*/ 1349 w 1891"/>
                <a:gd name="T63" fmla="*/ 1578 h 2007"/>
                <a:gd name="T64" fmla="*/ 1281 w 1891"/>
                <a:gd name="T65" fmla="*/ 1507 h 2007"/>
                <a:gd name="T66" fmla="*/ 1231 w 1891"/>
                <a:gd name="T67" fmla="*/ 1400 h 2007"/>
                <a:gd name="T68" fmla="*/ 1224 w 1891"/>
                <a:gd name="T69" fmla="*/ 1273 h 2007"/>
                <a:gd name="T70" fmla="*/ 1274 w 1891"/>
                <a:gd name="T71" fmla="*/ 1143 h 2007"/>
                <a:gd name="T72" fmla="*/ 1371 w 1891"/>
                <a:gd name="T73" fmla="*/ 1044 h 2007"/>
                <a:gd name="T74" fmla="*/ 1505 w 1891"/>
                <a:gd name="T75" fmla="*/ 983 h 2007"/>
                <a:gd name="T76" fmla="*/ 1649 w 1891"/>
                <a:gd name="T77" fmla="*/ 973 h 2007"/>
                <a:gd name="T78" fmla="*/ 1769 w 1891"/>
                <a:gd name="T79" fmla="*/ 1005 h 2007"/>
                <a:gd name="T80" fmla="*/ 793 w 1891"/>
                <a:gd name="T81" fmla="*/ 1649 h 2007"/>
                <a:gd name="T82" fmla="*/ 766 w 1891"/>
                <a:gd name="T83" fmla="*/ 1778 h 2007"/>
                <a:gd name="T84" fmla="*/ 693 w 1891"/>
                <a:gd name="T85" fmla="*/ 1887 h 2007"/>
                <a:gd name="T86" fmla="*/ 582 w 1891"/>
                <a:gd name="T87" fmla="*/ 1965 h 2007"/>
                <a:gd name="T88" fmla="*/ 446 w 1891"/>
                <a:gd name="T89" fmla="*/ 2005 h 2007"/>
                <a:gd name="T90" fmla="*/ 298 w 1891"/>
                <a:gd name="T91" fmla="*/ 1996 h 2007"/>
                <a:gd name="T92" fmla="*/ 170 w 1891"/>
                <a:gd name="T93" fmla="*/ 1943 h 2007"/>
                <a:gd name="T94" fmla="*/ 71 w 1891"/>
                <a:gd name="T95" fmla="*/ 1853 h 2007"/>
                <a:gd name="T96" fmla="*/ 12 w 1891"/>
                <a:gd name="T97" fmla="*/ 1737 h 2007"/>
                <a:gd name="T98" fmla="*/ 3 w 1891"/>
                <a:gd name="T99" fmla="*/ 1604 h 2007"/>
                <a:gd name="T100" fmla="*/ 47 w 1891"/>
                <a:gd name="T101" fmla="*/ 1480 h 2007"/>
                <a:gd name="T102" fmla="*/ 133 w 1891"/>
                <a:gd name="T103" fmla="*/ 1380 h 2007"/>
                <a:gd name="T104" fmla="*/ 253 w 1891"/>
                <a:gd name="T105" fmla="*/ 1313 h 2007"/>
                <a:gd name="T106" fmla="*/ 396 w 1891"/>
                <a:gd name="T107" fmla="*/ 1290 h 2007"/>
                <a:gd name="T108" fmla="*/ 547 w 1891"/>
                <a:gd name="T109" fmla="*/ 1317 h 2007"/>
                <a:gd name="T110" fmla="*/ 671 w 1891"/>
                <a:gd name="T111" fmla="*/ 1390 h 2007"/>
                <a:gd name="T112" fmla="*/ 681 w 1891"/>
                <a:gd name="T113" fmla="*/ 171 h 2007"/>
                <a:gd name="T114" fmla="*/ 724 w 1891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1" h="2007">
                  <a:moveTo>
                    <a:pt x="396" y="1411"/>
                  </a:moveTo>
                  <a:lnTo>
                    <a:pt x="352" y="1414"/>
                  </a:lnTo>
                  <a:lnTo>
                    <a:pt x="309" y="1423"/>
                  </a:lnTo>
                  <a:lnTo>
                    <a:pt x="271" y="1437"/>
                  </a:lnTo>
                  <a:lnTo>
                    <a:pt x="234" y="1457"/>
                  </a:lnTo>
                  <a:lnTo>
                    <a:pt x="203" y="1481"/>
                  </a:lnTo>
                  <a:lnTo>
                    <a:pt x="175" y="1508"/>
                  </a:lnTo>
                  <a:lnTo>
                    <a:pt x="153" y="1539"/>
                  </a:lnTo>
                  <a:lnTo>
                    <a:pt x="136" y="1574"/>
                  </a:lnTo>
                  <a:lnTo>
                    <a:pt x="125" y="1610"/>
                  </a:lnTo>
                  <a:lnTo>
                    <a:pt x="122" y="1649"/>
                  </a:lnTo>
                  <a:lnTo>
                    <a:pt x="125" y="1687"/>
                  </a:lnTo>
                  <a:lnTo>
                    <a:pt x="136" y="1724"/>
                  </a:lnTo>
                  <a:lnTo>
                    <a:pt x="153" y="1758"/>
                  </a:lnTo>
                  <a:lnTo>
                    <a:pt x="175" y="1789"/>
                  </a:lnTo>
                  <a:lnTo>
                    <a:pt x="203" y="1817"/>
                  </a:lnTo>
                  <a:lnTo>
                    <a:pt x="234" y="1840"/>
                  </a:lnTo>
                  <a:lnTo>
                    <a:pt x="271" y="1859"/>
                  </a:lnTo>
                  <a:lnTo>
                    <a:pt x="309" y="1873"/>
                  </a:lnTo>
                  <a:lnTo>
                    <a:pt x="352" y="1882"/>
                  </a:lnTo>
                  <a:lnTo>
                    <a:pt x="396" y="1885"/>
                  </a:lnTo>
                  <a:lnTo>
                    <a:pt x="441" y="1882"/>
                  </a:lnTo>
                  <a:lnTo>
                    <a:pt x="484" y="1873"/>
                  </a:lnTo>
                  <a:lnTo>
                    <a:pt x="522" y="1859"/>
                  </a:lnTo>
                  <a:lnTo>
                    <a:pt x="559" y="1840"/>
                  </a:lnTo>
                  <a:lnTo>
                    <a:pt x="590" y="1817"/>
                  </a:lnTo>
                  <a:lnTo>
                    <a:pt x="618" y="1789"/>
                  </a:lnTo>
                  <a:lnTo>
                    <a:pt x="640" y="1758"/>
                  </a:lnTo>
                  <a:lnTo>
                    <a:pt x="657" y="1724"/>
                  </a:lnTo>
                  <a:lnTo>
                    <a:pt x="668" y="1687"/>
                  </a:lnTo>
                  <a:lnTo>
                    <a:pt x="671" y="1649"/>
                  </a:lnTo>
                  <a:lnTo>
                    <a:pt x="668" y="1610"/>
                  </a:lnTo>
                  <a:lnTo>
                    <a:pt x="657" y="1574"/>
                  </a:lnTo>
                  <a:lnTo>
                    <a:pt x="640" y="1539"/>
                  </a:lnTo>
                  <a:lnTo>
                    <a:pt x="618" y="1508"/>
                  </a:lnTo>
                  <a:lnTo>
                    <a:pt x="590" y="1481"/>
                  </a:lnTo>
                  <a:lnTo>
                    <a:pt x="559" y="1457"/>
                  </a:lnTo>
                  <a:lnTo>
                    <a:pt x="522" y="1437"/>
                  </a:lnTo>
                  <a:lnTo>
                    <a:pt x="484" y="1423"/>
                  </a:lnTo>
                  <a:lnTo>
                    <a:pt x="441" y="1414"/>
                  </a:lnTo>
                  <a:lnTo>
                    <a:pt x="396" y="1411"/>
                  </a:lnTo>
                  <a:close/>
                  <a:moveTo>
                    <a:pt x="1769" y="130"/>
                  </a:moveTo>
                  <a:lnTo>
                    <a:pt x="793" y="258"/>
                  </a:lnTo>
                  <a:lnTo>
                    <a:pt x="793" y="440"/>
                  </a:lnTo>
                  <a:lnTo>
                    <a:pt x="1769" y="312"/>
                  </a:lnTo>
                  <a:lnTo>
                    <a:pt x="1769" y="130"/>
                  </a:lnTo>
                  <a:close/>
                  <a:moveTo>
                    <a:pt x="1822" y="0"/>
                  </a:moveTo>
                  <a:lnTo>
                    <a:pt x="1840" y="0"/>
                  </a:lnTo>
                  <a:lnTo>
                    <a:pt x="1856" y="4"/>
                  </a:lnTo>
                  <a:lnTo>
                    <a:pt x="1870" y="14"/>
                  </a:lnTo>
                  <a:lnTo>
                    <a:pt x="1881" y="27"/>
                  </a:lnTo>
                  <a:lnTo>
                    <a:pt x="1889" y="43"/>
                  </a:lnTo>
                  <a:lnTo>
                    <a:pt x="1891" y="60"/>
                  </a:lnTo>
                  <a:lnTo>
                    <a:pt x="1891" y="1097"/>
                  </a:lnTo>
                  <a:lnTo>
                    <a:pt x="1891" y="1100"/>
                  </a:lnTo>
                  <a:lnTo>
                    <a:pt x="1890" y="1102"/>
                  </a:lnTo>
                  <a:lnTo>
                    <a:pt x="1890" y="1119"/>
                  </a:lnTo>
                  <a:lnTo>
                    <a:pt x="1885" y="1136"/>
                  </a:lnTo>
                  <a:lnTo>
                    <a:pt x="1877" y="1150"/>
                  </a:lnTo>
                  <a:lnTo>
                    <a:pt x="1864" y="1161"/>
                  </a:lnTo>
                  <a:lnTo>
                    <a:pt x="1850" y="1168"/>
                  </a:lnTo>
                  <a:lnTo>
                    <a:pt x="1836" y="1171"/>
                  </a:lnTo>
                  <a:lnTo>
                    <a:pt x="1820" y="1171"/>
                  </a:lnTo>
                  <a:lnTo>
                    <a:pt x="1804" y="1167"/>
                  </a:lnTo>
                  <a:lnTo>
                    <a:pt x="1791" y="1158"/>
                  </a:lnTo>
                  <a:lnTo>
                    <a:pt x="1759" y="1135"/>
                  </a:lnTo>
                  <a:lnTo>
                    <a:pt x="1724" y="1117"/>
                  </a:lnTo>
                  <a:lnTo>
                    <a:pt x="1687" y="1104"/>
                  </a:lnTo>
                  <a:lnTo>
                    <a:pt x="1647" y="1095"/>
                  </a:lnTo>
                  <a:lnTo>
                    <a:pt x="1607" y="1092"/>
                  </a:lnTo>
                  <a:lnTo>
                    <a:pt x="1564" y="1096"/>
                  </a:lnTo>
                  <a:lnTo>
                    <a:pt x="1524" y="1104"/>
                  </a:lnTo>
                  <a:lnTo>
                    <a:pt x="1486" y="1118"/>
                  </a:lnTo>
                  <a:lnTo>
                    <a:pt x="1451" y="1137"/>
                  </a:lnTo>
                  <a:lnTo>
                    <a:pt x="1421" y="1159"/>
                  </a:lnTo>
                  <a:lnTo>
                    <a:pt x="1394" y="1186"/>
                  </a:lnTo>
                  <a:lnTo>
                    <a:pt x="1372" y="1216"/>
                  </a:lnTo>
                  <a:lnTo>
                    <a:pt x="1356" y="1248"/>
                  </a:lnTo>
                  <a:lnTo>
                    <a:pt x="1346" y="1283"/>
                  </a:lnTo>
                  <a:lnTo>
                    <a:pt x="1343" y="1320"/>
                  </a:lnTo>
                  <a:lnTo>
                    <a:pt x="1346" y="1355"/>
                  </a:lnTo>
                  <a:lnTo>
                    <a:pt x="1355" y="1389"/>
                  </a:lnTo>
                  <a:lnTo>
                    <a:pt x="1371" y="1422"/>
                  </a:lnTo>
                  <a:lnTo>
                    <a:pt x="1392" y="1452"/>
                  </a:lnTo>
                  <a:lnTo>
                    <a:pt x="1417" y="1478"/>
                  </a:lnTo>
                  <a:lnTo>
                    <a:pt x="1429" y="1491"/>
                  </a:lnTo>
                  <a:lnTo>
                    <a:pt x="1435" y="1505"/>
                  </a:lnTo>
                  <a:lnTo>
                    <a:pt x="1438" y="1521"/>
                  </a:lnTo>
                  <a:lnTo>
                    <a:pt x="1437" y="1536"/>
                  </a:lnTo>
                  <a:lnTo>
                    <a:pt x="1432" y="1551"/>
                  </a:lnTo>
                  <a:lnTo>
                    <a:pt x="1423" y="1565"/>
                  </a:lnTo>
                  <a:lnTo>
                    <a:pt x="1410" y="1576"/>
                  </a:lnTo>
                  <a:lnTo>
                    <a:pt x="1394" y="1583"/>
                  </a:lnTo>
                  <a:lnTo>
                    <a:pt x="1377" y="1585"/>
                  </a:lnTo>
                  <a:lnTo>
                    <a:pt x="1363" y="1583"/>
                  </a:lnTo>
                  <a:lnTo>
                    <a:pt x="1349" y="1578"/>
                  </a:lnTo>
                  <a:lnTo>
                    <a:pt x="1336" y="1569"/>
                  </a:lnTo>
                  <a:lnTo>
                    <a:pt x="1307" y="1539"/>
                  </a:lnTo>
                  <a:lnTo>
                    <a:pt x="1281" y="1507"/>
                  </a:lnTo>
                  <a:lnTo>
                    <a:pt x="1260" y="1473"/>
                  </a:lnTo>
                  <a:lnTo>
                    <a:pt x="1243" y="1437"/>
                  </a:lnTo>
                  <a:lnTo>
                    <a:pt x="1231" y="1400"/>
                  </a:lnTo>
                  <a:lnTo>
                    <a:pt x="1223" y="1360"/>
                  </a:lnTo>
                  <a:lnTo>
                    <a:pt x="1221" y="1320"/>
                  </a:lnTo>
                  <a:lnTo>
                    <a:pt x="1224" y="1273"/>
                  </a:lnTo>
                  <a:lnTo>
                    <a:pt x="1234" y="1227"/>
                  </a:lnTo>
                  <a:lnTo>
                    <a:pt x="1251" y="1185"/>
                  </a:lnTo>
                  <a:lnTo>
                    <a:pt x="1274" y="1143"/>
                  </a:lnTo>
                  <a:lnTo>
                    <a:pt x="1302" y="1107"/>
                  </a:lnTo>
                  <a:lnTo>
                    <a:pt x="1334" y="1073"/>
                  </a:lnTo>
                  <a:lnTo>
                    <a:pt x="1371" y="1044"/>
                  </a:lnTo>
                  <a:lnTo>
                    <a:pt x="1412" y="1018"/>
                  </a:lnTo>
                  <a:lnTo>
                    <a:pt x="1457" y="998"/>
                  </a:lnTo>
                  <a:lnTo>
                    <a:pt x="1505" y="983"/>
                  </a:lnTo>
                  <a:lnTo>
                    <a:pt x="1555" y="974"/>
                  </a:lnTo>
                  <a:lnTo>
                    <a:pt x="1607" y="970"/>
                  </a:lnTo>
                  <a:lnTo>
                    <a:pt x="1649" y="973"/>
                  </a:lnTo>
                  <a:lnTo>
                    <a:pt x="1690" y="979"/>
                  </a:lnTo>
                  <a:lnTo>
                    <a:pt x="1730" y="990"/>
                  </a:lnTo>
                  <a:lnTo>
                    <a:pt x="1769" y="1005"/>
                  </a:lnTo>
                  <a:lnTo>
                    <a:pt x="1769" y="435"/>
                  </a:lnTo>
                  <a:lnTo>
                    <a:pt x="793" y="563"/>
                  </a:lnTo>
                  <a:lnTo>
                    <a:pt x="793" y="1649"/>
                  </a:lnTo>
                  <a:lnTo>
                    <a:pt x="790" y="1694"/>
                  </a:lnTo>
                  <a:lnTo>
                    <a:pt x="781" y="1737"/>
                  </a:lnTo>
                  <a:lnTo>
                    <a:pt x="766" y="1778"/>
                  </a:lnTo>
                  <a:lnTo>
                    <a:pt x="746" y="1818"/>
                  </a:lnTo>
                  <a:lnTo>
                    <a:pt x="722" y="1853"/>
                  </a:lnTo>
                  <a:lnTo>
                    <a:pt x="693" y="1887"/>
                  </a:lnTo>
                  <a:lnTo>
                    <a:pt x="660" y="1918"/>
                  </a:lnTo>
                  <a:lnTo>
                    <a:pt x="623" y="1943"/>
                  </a:lnTo>
                  <a:lnTo>
                    <a:pt x="582" y="1965"/>
                  </a:lnTo>
                  <a:lnTo>
                    <a:pt x="540" y="1984"/>
                  </a:lnTo>
                  <a:lnTo>
                    <a:pt x="494" y="1996"/>
                  </a:lnTo>
                  <a:lnTo>
                    <a:pt x="446" y="2005"/>
                  </a:lnTo>
                  <a:lnTo>
                    <a:pt x="396" y="2007"/>
                  </a:lnTo>
                  <a:lnTo>
                    <a:pt x="347" y="2005"/>
                  </a:lnTo>
                  <a:lnTo>
                    <a:pt x="298" y="1996"/>
                  </a:lnTo>
                  <a:lnTo>
                    <a:pt x="253" y="1984"/>
                  </a:lnTo>
                  <a:lnTo>
                    <a:pt x="210" y="1965"/>
                  </a:lnTo>
                  <a:lnTo>
                    <a:pt x="170" y="1943"/>
                  </a:lnTo>
                  <a:lnTo>
                    <a:pt x="133" y="1918"/>
                  </a:lnTo>
                  <a:lnTo>
                    <a:pt x="100" y="1887"/>
                  </a:lnTo>
                  <a:lnTo>
                    <a:pt x="71" y="1853"/>
                  </a:lnTo>
                  <a:lnTo>
                    <a:pt x="47" y="1818"/>
                  </a:lnTo>
                  <a:lnTo>
                    <a:pt x="27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7" y="1519"/>
                  </a:lnTo>
                  <a:lnTo>
                    <a:pt x="47" y="1480"/>
                  </a:lnTo>
                  <a:lnTo>
                    <a:pt x="71" y="1444"/>
                  </a:lnTo>
                  <a:lnTo>
                    <a:pt x="100" y="1411"/>
                  </a:lnTo>
                  <a:lnTo>
                    <a:pt x="133" y="1380"/>
                  </a:lnTo>
                  <a:lnTo>
                    <a:pt x="170" y="1354"/>
                  </a:lnTo>
                  <a:lnTo>
                    <a:pt x="210" y="1332"/>
                  </a:lnTo>
                  <a:lnTo>
                    <a:pt x="253" y="1313"/>
                  </a:lnTo>
                  <a:lnTo>
                    <a:pt x="298" y="1301"/>
                  </a:lnTo>
                  <a:lnTo>
                    <a:pt x="347" y="1292"/>
                  </a:lnTo>
                  <a:lnTo>
                    <a:pt x="396" y="1290"/>
                  </a:lnTo>
                  <a:lnTo>
                    <a:pt x="449" y="1292"/>
                  </a:lnTo>
                  <a:lnTo>
                    <a:pt x="499" y="1302"/>
                  </a:lnTo>
                  <a:lnTo>
                    <a:pt x="547" y="1317"/>
                  </a:lnTo>
                  <a:lnTo>
                    <a:pt x="592" y="1336"/>
                  </a:lnTo>
                  <a:lnTo>
                    <a:pt x="633" y="1361"/>
                  </a:lnTo>
                  <a:lnTo>
                    <a:pt x="671" y="1390"/>
                  </a:lnTo>
                  <a:lnTo>
                    <a:pt x="671" y="204"/>
                  </a:lnTo>
                  <a:lnTo>
                    <a:pt x="673" y="186"/>
                  </a:lnTo>
                  <a:lnTo>
                    <a:pt x="681" y="171"/>
                  </a:lnTo>
                  <a:lnTo>
                    <a:pt x="692" y="159"/>
                  </a:lnTo>
                  <a:lnTo>
                    <a:pt x="706" y="149"/>
                  </a:lnTo>
                  <a:lnTo>
                    <a:pt x="724" y="144"/>
                  </a:lnTo>
                  <a:lnTo>
                    <a:pt x="1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1" name="Group 790"/>
          <p:cNvGrpSpPr/>
          <p:nvPr/>
        </p:nvGrpSpPr>
        <p:grpSpPr>
          <a:xfrm>
            <a:off x="10015347" y="5000626"/>
            <a:ext cx="571500" cy="560387"/>
            <a:chOff x="10042525" y="5000626"/>
            <a:chExt cx="571500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8" name="Freeform 118"/>
            <p:cNvSpPr>
              <a:spLocks noEditPoints="1"/>
            </p:cNvSpPr>
            <p:nvPr/>
          </p:nvSpPr>
          <p:spPr bwMode="auto">
            <a:xfrm>
              <a:off x="10382250" y="5329238"/>
              <a:ext cx="231775" cy="231775"/>
            </a:xfrm>
            <a:custGeom>
              <a:avLst/>
              <a:gdLst>
                <a:gd name="T0" fmla="*/ 122 w 1464"/>
                <a:gd name="T1" fmla="*/ 122 h 1464"/>
                <a:gd name="T2" fmla="*/ 122 w 1464"/>
                <a:gd name="T3" fmla="*/ 1342 h 1464"/>
                <a:gd name="T4" fmla="*/ 1342 w 1464"/>
                <a:gd name="T5" fmla="*/ 1342 h 1464"/>
                <a:gd name="T6" fmla="*/ 1342 w 1464"/>
                <a:gd name="T7" fmla="*/ 122 h 1464"/>
                <a:gd name="T8" fmla="*/ 793 w 1464"/>
                <a:gd name="T9" fmla="*/ 122 h 1464"/>
                <a:gd name="T10" fmla="*/ 793 w 1464"/>
                <a:gd name="T11" fmla="*/ 890 h 1464"/>
                <a:gd name="T12" fmla="*/ 1055 w 1464"/>
                <a:gd name="T13" fmla="*/ 628 h 1464"/>
                <a:gd name="T14" fmla="*/ 1141 w 1464"/>
                <a:gd name="T15" fmla="*/ 715 h 1464"/>
                <a:gd name="T16" fmla="*/ 732 w 1464"/>
                <a:gd name="T17" fmla="*/ 1124 h 1464"/>
                <a:gd name="T18" fmla="*/ 323 w 1464"/>
                <a:gd name="T19" fmla="*/ 715 h 1464"/>
                <a:gd name="T20" fmla="*/ 409 w 1464"/>
                <a:gd name="T21" fmla="*/ 628 h 1464"/>
                <a:gd name="T22" fmla="*/ 671 w 1464"/>
                <a:gd name="T23" fmla="*/ 890 h 1464"/>
                <a:gd name="T24" fmla="*/ 671 w 1464"/>
                <a:gd name="T25" fmla="*/ 122 h 1464"/>
                <a:gd name="T26" fmla="*/ 122 w 1464"/>
                <a:gd name="T27" fmla="*/ 122 h 1464"/>
                <a:gd name="T28" fmla="*/ 0 w 1464"/>
                <a:gd name="T29" fmla="*/ 0 h 1464"/>
                <a:gd name="T30" fmla="*/ 1464 w 1464"/>
                <a:gd name="T31" fmla="*/ 0 h 1464"/>
                <a:gd name="T32" fmla="*/ 1464 w 1464"/>
                <a:gd name="T33" fmla="*/ 1464 h 1464"/>
                <a:gd name="T34" fmla="*/ 0 w 1464"/>
                <a:gd name="T35" fmla="*/ 1464 h 1464"/>
                <a:gd name="T36" fmla="*/ 0 w 146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4" h="1464">
                  <a:moveTo>
                    <a:pt x="122" y="122"/>
                  </a:moveTo>
                  <a:lnTo>
                    <a:pt x="122" y="1342"/>
                  </a:lnTo>
                  <a:lnTo>
                    <a:pt x="1342" y="1342"/>
                  </a:lnTo>
                  <a:lnTo>
                    <a:pt x="1342" y="122"/>
                  </a:lnTo>
                  <a:lnTo>
                    <a:pt x="793" y="122"/>
                  </a:lnTo>
                  <a:lnTo>
                    <a:pt x="793" y="890"/>
                  </a:lnTo>
                  <a:lnTo>
                    <a:pt x="1055" y="628"/>
                  </a:lnTo>
                  <a:lnTo>
                    <a:pt x="1141" y="715"/>
                  </a:lnTo>
                  <a:lnTo>
                    <a:pt x="732" y="1124"/>
                  </a:lnTo>
                  <a:lnTo>
                    <a:pt x="323" y="715"/>
                  </a:lnTo>
                  <a:lnTo>
                    <a:pt x="409" y="628"/>
                  </a:lnTo>
                  <a:lnTo>
                    <a:pt x="671" y="890"/>
                  </a:lnTo>
                  <a:lnTo>
                    <a:pt x="671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19"/>
            <p:cNvSpPr>
              <a:spLocks/>
            </p:cNvSpPr>
            <p:nvPr/>
          </p:nvSpPr>
          <p:spPr bwMode="auto">
            <a:xfrm>
              <a:off x="10042525" y="5000626"/>
              <a:ext cx="561975" cy="473075"/>
            </a:xfrm>
            <a:custGeom>
              <a:avLst/>
              <a:gdLst>
                <a:gd name="T0" fmla="*/ 61 w 3538"/>
                <a:gd name="T1" fmla="*/ 0 h 2989"/>
                <a:gd name="T2" fmla="*/ 3477 w 3538"/>
                <a:gd name="T3" fmla="*/ 0 h 2989"/>
                <a:gd name="T4" fmla="*/ 3496 w 3538"/>
                <a:gd name="T5" fmla="*/ 4 h 2989"/>
                <a:gd name="T6" fmla="*/ 3512 w 3538"/>
                <a:gd name="T7" fmla="*/ 13 h 2989"/>
                <a:gd name="T8" fmla="*/ 3526 w 3538"/>
                <a:gd name="T9" fmla="*/ 26 h 2989"/>
                <a:gd name="T10" fmla="*/ 3535 w 3538"/>
                <a:gd name="T11" fmla="*/ 43 h 2989"/>
                <a:gd name="T12" fmla="*/ 3538 w 3538"/>
                <a:gd name="T13" fmla="*/ 61 h 2989"/>
                <a:gd name="T14" fmla="*/ 3538 w 3538"/>
                <a:gd name="T15" fmla="*/ 1891 h 2989"/>
                <a:gd name="T16" fmla="*/ 3535 w 3538"/>
                <a:gd name="T17" fmla="*/ 1911 h 2989"/>
                <a:gd name="T18" fmla="*/ 3526 w 3538"/>
                <a:gd name="T19" fmla="*/ 1928 h 2989"/>
                <a:gd name="T20" fmla="*/ 3512 w 3538"/>
                <a:gd name="T21" fmla="*/ 1941 h 2989"/>
                <a:gd name="T22" fmla="*/ 3496 w 3538"/>
                <a:gd name="T23" fmla="*/ 1950 h 2989"/>
                <a:gd name="T24" fmla="*/ 3477 w 3538"/>
                <a:gd name="T25" fmla="*/ 1952 h 2989"/>
                <a:gd name="T26" fmla="*/ 3458 w 3538"/>
                <a:gd name="T27" fmla="*/ 1950 h 2989"/>
                <a:gd name="T28" fmla="*/ 3442 w 3538"/>
                <a:gd name="T29" fmla="*/ 1941 h 2989"/>
                <a:gd name="T30" fmla="*/ 3428 w 3538"/>
                <a:gd name="T31" fmla="*/ 1928 h 2989"/>
                <a:gd name="T32" fmla="*/ 3419 w 3538"/>
                <a:gd name="T33" fmla="*/ 1911 h 2989"/>
                <a:gd name="T34" fmla="*/ 3416 w 3538"/>
                <a:gd name="T35" fmla="*/ 1891 h 2989"/>
                <a:gd name="T36" fmla="*/ 3416 w 3538"/>
                <a:gd name="T37" fmla="*/ 122 h 2989"/>
                <a:gd name="T38" fmla="*/ 122 w 3538"/>
                <a:gd name="T39" fmla="*/ 122 h 2989"/>
                <a:gd name="T40" fmla="*/ 122 w 3538"/>
                <a:gd name="T41" fmla="*/ 2867 h 2989"/>
                <a:gd name="T42" fmla="*/ 1708 w 3538"/>
                <a:gd name="T43" fmla="*/ 2867 h 2989"/>
                <a:gd name="T44" fmla="*/ 1727 w 3538"/>
                <a:gd name="T45" fmla="*/ 2871 h 2989"/>
                <a:gd name="T46" fmla="*/ 1743 w 3538"/>
                <a:gd name="T47" fmla="*/ 2880 h 2989"/>
                <a:gd name="T48" fmla="*/ 1757 w 3538"/>
                <a:gd name="T49" fmla="*/ 2893 h 2989"/>
                <a:gd name="T50" fmla="*/ 1766 w 3538"/>
                <a:gd name="T51" fmla="*/ 2910 h 2989"/>
                <a:gd name="T52" fmla="*/ 1769 w 3538"/>
                <a:gd name="T53" fmla="*/ 2928 h 2989"/>
                <a:gd name="T54" fmla="*/ 1766 w 3538"/>
                <a:gd name="T55" fmla="*/ 2948 h 2989"/>
                <a:gd name="T56" fmla="*/ 1757 w 3538"/>
                <a:gd name="T57" fmla="*/ 2965 h 2989"/>
                <a:gd name="T58" fmla="*/ 1743 w 3538"/>
                <a:gd name="T59" fmla="*/ 2978 h 2989"/>
                <a:gd name="T60" fmla="*/ 1727 w 3538"/>
                <a:gd name="T61" fmla="*/ 2986 h 2989"/>
                <a:gd name="T62" fmla="*/ 1708 w 3538"/>
                <a:gd name="T63" fmla="*/ 2989 h 2989"/>
                <a:gd name="T64" fmla="*/ 61 w 3538"/>
                <a:gd name="T65" fmla="*/ 2989 h 2989"/>
                <a:gd name="T66" fmla="*/ 42 w 3538"/>
                <a:gd name="T67" fmla="*/ 2986 h 2989"/>
                <a:gd name="T68" fmla="*/ 26 w 3538"/>
                <a:gd name="T69" fmla="*/ 2978 h 2989"/>
                <a:gd name="T70" fmla="*/ 12 w 3538"/>
                <a:gd name="T71" fmla="*/ 2965 h 2989"/>
                <a:gd name="T72" fmla="*/ 3 w 3538"/>
                <a:gd name="T73" fmla="*/ 2948 h 2989"/>
                <a:gd name="T74" fmla="*/ 0 w 3538"/>
                <a:gd name="T75" fmla="*/ 2928 h 2989"/>
                <a:gd name="T76" fmla="*/ 0 w 3538"/>
                <a:gd name="T77" fmla="*/ 61 h 2989"/>
                <a:gd name="T78" fmla="*/ 3 w 3538"/>
                <a:gd name="T79" fmla="*/ 43 h 2989"/>
                <a:gd name="T80" fmla="*/ 12 w 3538"/>
                <a:gd name="T81" fmla="*/ 26 h 2989"/>
                <a:gd name="T82" fmla="*/ 26 w 3538"/>
                <a:gd name="T83" fmla="*/ 13 h 2989"/>
                <a:gd name="T84" fmla="*/ 42 w 3538"/>
                <a:gd name="T85" fmla="*/ 4 h 2989"/>
                <a:gd name="T86" fmla="*/ 61 w 353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8" h="2989">
                  <a:moveTo>
                    <a:pt x="61" y="0"/>
                  </a:moveTo>
                  <a:lnTo>
                    <a:pt x="3477" y="0"/>
                  </a:lnTo>
                  <a:lnTo>
                    <a:pt x="3496" y="4"/>
                  </a:lnTo>
                  <a:lnTo>
                    <a:pt x="3512" y="13"/>
                  </a:lnTo>
                  <a:lnTo>
                    <a:pt x="3526" y="26"/>
                  </a:lnTo>
                  <a:lnTo>
                    <a:pt x="3535" y="43"/>
                  </a:lnTo>
                  <a:lnTo>
                    <a:pt x="3538" y="61"/>
                  </a:lnTo>
                  <a:lnTo>
                    <a:pt x="3538" y="1891"/>
                  </a:lnTo>
                  <a:lnTo>
                    <a:pt x="3535" y="1911"/>
                  </a:lnTo>
                  <a:lnTo>
                    <a:pt x="3526" y="1928"/>
                  </a:lnTo>
                  <a:lnTo>
                    <a:pt x="3512" y="1941"/>
                  </a:lnTo>
                  <a:lnTo>
                    <a:pt x="3496" y="1950"/>
                  </a:lnTo>
                  <a:lnTo>
                    <a:pt x="3477" y="1952"/>
                  </a:lnTo>
                  <a:lnTo>
                    <a:pt x="3458" y="1950"/>
                  </a:lnTo>
                  <a:lnTo>
                    <a:pt x="3442" y="1941"/>
                  </a:lnTo>
                  <a:lnTo>
                    <a:pt x="3428" y="1928"/>
                  </a:lnTo>
                  <a:lnTo>
                    <a:pt x="3419" y="1911"/>
                  </a:lnTo>
                  <a:lnTo>
                    <a:pt x="3416" y="1891"/>
                  </a:lnTo>
                  <a:lnTo>
                    <a:pt x="3416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708" y="2867"/>
                  </a:lnTo>
                  <a:lnTo>
                    <a:pt x="1727" y="2871"/>
                  </a:lnTo>
                  <a:lnTo>
                    <a:pt x="1743" y="2880"/>
                  </a:lnTo>
                  <a:lnTo>
                    <a:pt x="1757" y="2893"/>
                  </a:lnTo>
                  <a:lnTo>
                    <a:pt x="1766" y="2910"/>
                  </a:lnTo>
                  <a:lnTo>
                    <a:pt x="1769" y="2928"/>
                  </a:lnTo>
                  <a:lnTo>
                    <a:pt x="1766" y="2948"/>
                  </a:lnTo>
                  <a:lnTo>
                    <a:pt x="1757" y="2965"/>
                  </a:lnTo>
                  <a:lnTo>
                    <a:pt x="1743" y="2978"/>
                  </a:lnTo>
                  <a:lnTo>
                    <a:pt x="1727" y="2986"/>
                  </a:lnTo>
                  <a:lnTo>
                    <a:pt x="1708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6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20"/>
            <p:cNvSpPr>
              <a:spLocks noEditPoints="1"/>
            </p:cNvSpPr>
            <p:nvPr/>
          </p:nvSpPr>
          <p:spPr bwMode="auto">
            <a:xfrm>
              <a:off x="10129838" y="5087938"/>
              <a:ext cx="300038" cy="319088"/>
            </a:xfrm>
            <a:custGeom>
              <a:avLst/>
              <a:gdLst>
                <a:gd name="T0" fmla="*/ 309 w 1891"/>
                <a:gd name="T1" fmla="*/ 1423 h 2007"/>
                <a:gd name="T2" fmla="*/ 203 w 1891"/>
                <a:gd name="T3" fmla="*/ 1481 h 2007"/>
                <a:gd name="T4" fmla="*/ 136 w 1891"/>
                <a:gd name="T5" fmla="*/ 1574 h 2007"/>
                <a:gd name="T6" fmla="*/ 125 w 1891"/>
                <a:gd name="T7" fmla="*/ 1687 h 2007"/>
                <a:gd name="T8" fmla="*/ 175 w 1891"/>
                <a:gd name="T9" fmla="*/ 1789 h 2007"/>
                <a:gd name="T10" fmla="*/ 271 w 1891"/>
                <a:gd name="T11" fmla="*/ 1859 h 2007"/>
                <a:gd name="T12" fmla="*/ 396 w 1891"/>
                <a:gd name="T13" fmla="*/ 1885 h 2007"/>
                <a:gd name="T14" fmla="*/ 522 w 1891"/>
                <a:gd name="T15" fmla="*/ 1859 h 2007"/>
                <a:gd name="T16" fmla="*/ 618 w 1891"/>
                <a:gd name="T17" fmla="*/ 1789 h 2007"/>
                <a:gd name="T18" fmla="*/ 668 w 1891"/>
                <a:gd name="T19" fmla="*/ 1687 h 2007"/>
                <a:gd name="T20" fmla="*/ 657 w 1891"/>
                <a:gd name="T21" fmla="*/ 1574 h 2007"/>
                <a:gd name="T22" fmla="*/ 590 w 1891"/>
                <a:gd name="T23" fmla="*/ 1481 h 2007"/>
                <a:gd name="T24" fmla="*/ 484 w 1891"/>
                <a:gd name="T25" fmla="*/ 1423 h 2007"/>
                <a:gd name="T26" fmla="*/ 1769 w 1891"/>
                <a:gd name="T27" fmla="*/ 130 h 2007"/>
                <a:gd name="T28" fmla="*/ 1769 w 1891"/>
                <a:gd name="T29" fmla="*/ 312 h 2007"/>
                <a:gd name="T30" fmla="*/ 1839 w 1891"/>
                <a:gd name="T31" fmla="*/ 0 h 2007"/>
                <a:gd name="T32" fmla="*/ 1881 w 1891"/>
                <a:gd name="T33" fmla="*/ 27 h 2007"/>
                <a:gd name="T34" fmla="*/ 1891 w 1891"/>
                <a:gd name="T35" fmla="*/ 1097 h 2007"/>
                <a:gd name="T36" fmla="*/ 1890 w 1891"/>
                <a:gd name="T37" fmla="*/ 1119 h 2007"/>
                <a:gd name="T38" fmla="*/ 1864 w 1891"/>
                <a:gd name="T39" fmla="*/ 1161 h 2007"/>
                <a:gd name="T40" fmla="*/ 1820 w 1891"/>
                <a:gd name="T41" fmla="*/ 1171 h 2007"/>
                <a:gd name="T42" fmla="*/ 1759 w 1891"/>
                <a:gd name="T43" fmla="*/ 1135 h 2007"/>
                <a:gd name="T44" fmla="*/ 1648 w 1891"/>
                <a:gd name="T45" fmla="*/ 1095 h 2007"/>
                <a:gd name="T46" fmla="*/ 1524 w 1891"/>
                <a:gd name="T47" fmla="*/ 1104 h 2007"/>
                <a:gd name="T48" fmla="*/ 1421 w 1891"/>
                <a:gd name="T49" fmla="*/ 1159 h 2007"/>
                <a:gd name="T50" fmla="*/ 1356 w 1891"/>
                <a:gd name="T51" fmla="*/ 1248 h 2007"/>
                <a:gd name="T52" fmla="*/ 1346 w 1891"/>
                <a:gd name="T53" fmla="*/ 1355 h 2007"/>
                <a:gd name="T54" fmla="*/ 1392 w 1891"/>
                <a:gd name="T55" fmla="*/ 1452 h 2007"/>
                <a:gd name="T56" fmla="*/ 1435 w 1891"/>
                <a:gd name="T57" fmla="*/ 1505 h 2007"/>
                <a:gd name="T58" fmla="*/ 1432 w 1891"/>
                <a:gd name="T59" fmla="*/ 1551 h 2007"/>
                <a:gd name="T60" fmla="*/ 1394 w 1891"/>
                <a:gd name="T61" fmla="*/ 1583 h 2007"/>
                <a:gd name="T62" fmla="*/ 1349 w 1891"/>
                <a:gd name="T63" fmla="*/ 1578 h 2007"/>
                <a:gd name="T64" fmla="*/ 1281 w 1891"/>
                <a:gd name="T65" fmla="*/ 1507 h 2007"/>
                <a:gd name="T66" fmla="*/ 1231 w 1891"/>
                <a:gd name="T67" fmla="*/ 1400 h 2007"/>
                <a:gd name="T68" fmla="*/ 1224 w 1891"/>
                <a:gd name="T69" fmla="*/ 1273 h 2007"/>
                <a:gd name="T70" fmla="*/ 1274 w 1891"/>
                <a:gd name="T71" fmla="*/ 1143 h 2007"/>
                <a:gd name="T72" fmla="*/ 1371 w 1891"/>
                <a:gd name="T73" fmla="*/ 1044 h 2007"/>
                <a:gd name="T74" fmla="*/ 1505 w 1891"/>
                <a:gd name="T75" fmla="*/ 983 h 2007"/>
                <a:gd name="T76" fmla="*/ 1649 w 1891"/>
                <a:gd name="T77" fmla="*/ 973 h 2007"/>
                <a:gd name="T78" fmla="*/ 1769 w 1891"/>
                <a:gd name="T79" fmla="*/ 1005 h 2007"/>
                <a:gd name="T80" fmla="*/ 793 w 1891"/>
                <a:gd name="T81" fmla="*/ 1649 h 2007"/>
                <a:gd name="T82" fmla="*/ 766 w 1891"/>
                <a:gd name="T83" fmla="*/ 1778 h 2007"/>
                <a:gd name="T84" fmla="*/ 693 w 1891"/>
                <a:gd name="T85" fmla="*/ 1887 h 2007"/>
                <a:gd name="T86" fmla="*/ 582 w 1891"/>
                <a:gd name="T87" fmla="*/ 1965 h 2007"/>
                <a:gd name="T88" fmla="*/ 446 w 1891"/>
                <a:gd name="T89" fmla="*/ 2005 h 2007"/>
                <a:gd name="T90" fmla="*/ 298 w 1891"/>
                <a:gd name="T91" fmla="*/ 1996 h 2007"/>
                <a:gd name="T92" fmla="*/ 170 w 1891"/>
                <a:gd name="T93" fmla="*/ 1943 h 2007"/>
                <a:gd name="T94" fmla="*/ 71 w 1891"/>
                <a:gd name="T95" fmla="*/ 1853 h 2007"/>
                <a:gd name="T96" fmla="*/ 12 w 1891"/>
                <a:gd name="T97" fmla="*/ 1737 h 2007"/>
                <a:gd name="T98" fmla="*/ 3 w 1891"/>
                <a:gd name="T99" fmla="*/ 1604 h 2007"/>
                <a:gd name="T100" fmla="*/ 47 w 1891"/>
                <a:gd name="T101" fmla="*/ 1480 h 2007"/>
                <a:gd name="T102" fmla="*/ 133 w 1891"/>
                <a:gd name="T103" fmla="*/ 1380 h 2007"/>
                <a:gd name="T104" fmla="*/ 253 w 1891"/>
                <a:gd name="T105" fmla="*/ 1313 h 2007"/>
                <a:gd name="T106" fmla="*/ 396 w 1891"/>
                <a:gd name="T107" fmla="*/ 1290 h 2007"/>
                <a:gd name="T108" fmla="*/ 547 w 1891"/>
                <a:gd name="T109" fmla="*/ 1317 h 2007"/>
                <a:gd name="T110" fmla="*/ 671 w 1891"/>
                <a:gd name="T111" fmla="*/ 1390 h 2007"/>
                <a:gd name="T112" fmla="*/ 681 w 1891"/>
                <a:gd name="T113" fmla="*/ 171 h 2007"/>
                <a:gd name="T114" fmla="*/ 724 w 1891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1" h="2007">
                  <a:moveTo>
                    <a:pt x="396" y="1411"/>
                  </a:moveTo>
                  <a:lnTo>
                    <a:pt x="352" y="1414"/>
                  </a:lnTo>
                  <a:lnTo>
                    <a:pt x="309" y="1423"/>
                  </a:lnTo>
                  <a:lnTo>
                    <a:pt x="271" y="1437"/>
                  </a:lnTo>
                  <a:lnTo>
                    <a:pt x="234" y="1457"/>
                  </a:lnTo>
                  <a:lnTo>
                    <a:pt x="203" y="1481"/>
                  </a:lnTo>
                  <a:lnTo>
                    <a:pt x="175" y="1508"/>
                  </a:lnTo>
                  <a:lnTo>
                    <a:pt x="153" y="1539"/>
                  </a:lnTo>
                  <a:lnTo>
                    <a:pt x="136" y="1574"/>
                  </a:lnTo>
                  <a:lnTo>
                    <a:pt x="125" y="1610"/>
                  </a:lnTo>
                  <a:lnTo>
                    <a:pt x="122" y="1649"/>
                  </a:lnTo>
                  <a:lnTo>
                    <a:pt x="125" y="1687"/>
                  </a:lnTo>
                  <a:lnTo>
                    <a:pt x="136" y="1724"/>
                  </a:lnTo>
                  <a:lnTo>
                    <a:pt x="153" y="1758"/>
                  </a:lnTo>
                  <a:lnTo>
                    <a:pt x="175" y="1789"/>
                  </a:lnTo>
                  <a:lnTo>
                    <a:pt x="203" y="1817"/>
                  </a:lnTo>
                  <a:lnTo>
                    <a:pt x="234" y="1840"/>
                  </a:lnTo>
                  <a:lnTo>
                    <a:pt x="271" y="1859"/>
                  </a:lnTo>
                  <a:lnTo>
                    <a:pt x="309" y="1873"/>
                  </a:lnTo>
                  <a:lnTo>
                    <a:pt x="352" y="1882"/>
                  </a:lnTo>
                  <a:lnTo>
                    <a:pt x="396" y="1885"/>
                  </a:lnTo>
                  <a:lnTo>
                    <a:pt x="441" y="1882"/>
                  </a:lnTo>
                  <a:lnTo>
                    <a:pt x="484" y="1873"/>
                  </a:lnTo>
                  <a:lnTo>
                    <a:pt x="522" y="1859"/>
                  </a:lnTo>
                  <a:lnTo>
                    <a:pt x="559" y="1840"/>
                  </a:lnTo>
                  <a:lnTo>
                    <a:pt x="590" y="1817"/>
                  </a:lnTo>
                  <a:lnTo>
                    <a:pt x="618" y="1789"/>
                  </a:lnTo>
                  <a:lnTo>
                    <a:pt x="640" y="1758"/>
                  </a:lnTo>
                  <a:lnTo>
                    <a:pt x="657" y="1724"/>
                  </a:lnTo>
                  <a:lnTo>
                    <a:pt x="668" y="1687"/>
                  </a:lnTo>
                  <a:lnTo>
                    <a:pt x="671" y="1649"/>
                  </a:lnTo>
                  <a:lnTo>
                    <a:pt x="668" y="1610"/>
                  </a:lnTo>
                  <a:lnTo>
                    <a:pt x="657" y="1574"/>
                  </a:lnTo>
                  <a:lnTo>
                    <a:pt x="640" y="1539"/>
                  </a:lnTo>
                  <a:lnTo>
                    <a:pt x="618" y="1508"/>
                  </a:lnTo>
                  <a:lnTo>
                    <a:pt x="590" y="1481"/>
                  </a:lnTo>
                  <a:lnTo>
                    <a:pt x="559" y="1457"/>
                  </a:lnTo>
                  <a:lnTo>
                    <a:pt x="522" y="1437"/>
                  </a:lnTo>
                  <a:lnTo>
                    <a:pt x="484" y="1423"/>
                  </a:lnTo>
                  <a:lnTo>
                    <a:pt x="441" y="1414"/>
                  </a:lnTo>
                  <a:lnTo>
                    <a:pt x="396" y="1411"/>
                  </a:lnTo>
                  <a:close/>
                  <a:moveTo>
                    <a:pt x="1769" y="130"/>
                  </a:moveTo>
                  <a:lnTo>
                    <a:pt x="793" y="258"/>
                  </a:lnTo>
                  <a:lnTo>
                    <a:pt x="793" y="440"/>
                  </a:lnTo>
                  <a:lnTo>
                    <a:pt x="1769" y="312"/>
                  </a:lnTo>
                  <a:lnTo>
                    <a:pt x="1769" y="130"/>
                  </a:lnTo>
                  <a:close/>
                  <a:moveTo>
                    <a:pt x="1822" y="0"/>
                  </a:moveTo>
                  <a:lnTo>
                    <a:pt x="1839" y="0"/>
                  </a:lnTo>
                  <a:lnTo>
                    <a:pt x="1856" y="4"/>
                  </a:lnTo>
                  <a:lnTo>
                    <a:pt x="1870" y="14"/>
                  </a:lnTo>
                  <a:lnTo>
                    <a:pt x="1881" y="27"/>
                  </a:lnTo>
                  <a:lnTo>
                    <a:pt x="1889" y="43"/>
                  </a:lnTo>
                  <a:lnTo>
                    <a:pt x="1891" y="60"/>
                  </a:lnTo>
                  <a:lnTo>
                    <a:pt x="1891" y="1097"/>
                  </a:lnTo>
                  <a:lnTo>
                    <a:pt x="1891" y="1100"/>
                  </a:lnTo>
                  <a:lnTo>
                    <a:pt x="1890" y="1102"/>
                  </a:lnTo>
                  <a:lnTo>
                    <a:pt x="1890" y="1119"/>
                  </a:lnTo>
                  <a:lnTo>
                    <a:pt x="1885" y="1136"/>
                  </a:lnTo>
                  <a:lnTo>
                    <a:pt x="1877" y="1150"/>
                  </a:lnTo>
                  <a:lnTo>
                    <a:pt x="1864" y="1161"/>
                  </a:lnTo>
                  <a:lnTo>
                    <a:pt x="1850" y="1168"/>
                  </a:lnTo>
                  <a:lnTo>
                    <a:pt x="1836" y="1171"/>
                  </a:lnTo>
                  <a:lnTo>
                    <a:pt x="1820" y="1171"/>
                  </a:lnTo>
                  <a:lnTo>
                    <a:pt x="1804" y="1167"/>
                  </a:lnTo>
                  <a:lnTo>
                    <a:pt x="1791" y="1158"/>
                  </a:lnTo>
                  <a:lnTo>
                    <a:pt x="1759" y="1135"/>
                  </a:lnTo>
                  <a:lnTo>
                    <a:pt x="1724" y="1117"/>
                  </a:lnTo>
                  <a:lnTo>
                    <a:pt x="1687" y="1104"/>
                  </a:lnTo>
                  <a:lnTo>
                    <a:pt x="1648" y="1095"/>
                  </a:lnTo>
                  <a:lnTo>
                    <a:pt x="1607" y="1092"/>
                  </a:lnTo>
                  <a:lnTo>
                    <a:pt x="1564" y="1096"/>
                  </a:lnTo>
                  <a:lnTo>
                    <a:pt x="1524" y="1104"/>
                  </a:lnTo>
                  <a:lnTo>
                    <a:pt x="1486" y="1118"/>
                  </a:lnTo>
                  <a:lnTo>
                    <a:pt x="1452" y="1137"/>
                  </a:lnTo>
                  <a:lnTo>
                    <a:pt x="1421" y="1159"/>
                  </a:lnTo>
                  <a:lnTo>
                    <a:pt x="1394" y="1186"/>
                  </a:lnTo>
                  <a:lnTo>
                    <a:pt x="1373" y="1216"/>
                  </a:lnTo>
                  <a:lnTo>
                    <a:pt x="1356" y="1248"/>
                  </a:lnTo>
                  <a:lnTo>
                    <a:pt x="1346" y="1283"/>
                  </a:lnTo>
                  <a:lnTo>
                    <a:pt x="1343" y="1320"/>
                  </a:lnTo>
                  <a:lnTo>
                    <a:pt x="1346" y="1355"/>
                  </a:lnTo>
                  <a:lnTo>
                    <a:pt x="1355" y="1389"/>
                  </a:lnTo>
                  <a:lnTo>
                    <a:pt x="1371" y="1422"/>
                  </a:lnTo>
                  <a:lnTo>
                    <a:pt x="1392" y="1452"/>
                  </a:lnTo>
                  <a:lnTo>
                    <a:pt x="1417" y="1478"/>
                  </a:lnTo>
                  <a:lnTo>
                    <a:pt x="1429" y="1491"/>
                  </a:lnTo>
                  <a:lnTo>
                    <a:pt x="1435" y="1505"/>
                  </a:lnTo>
                  <a:lnTo>
                    <a:pt x="1438" y="1521"/>
                  </a:lnTo>
                  <a:lnTo>
                    <a:pt x="1437" y="1536"/>
                  </a:lnTo>
                  <a:lnTo>
                    <a:pt x="1432" y="1551"/>
                  </a:lnTo>
                  <a:lnTo>
                    <a:pt x="1423" y="1565"/>
                  </a:lnTo>
                  <a:lnTo>
                    <a:pt x="1410" y="1576"/>
                  </a:lnTo>
                  <a:lnTo>
                    <a:pt x="1394" y="1583"/>
                  </a:lnTo>
                  <a:lnTo>
                    <a:pt x="1377" y="1585"/>
                  </a:lnTo>
                  <a:lnTo>
                    <a:pt x="1363" y="1583"/>
                  </a:lnTo>
                  <a:lnTo>
                    <a:pt x="1349" y="1578"/>
                  </a:lnTo>
                  <a:lnTo>
                    <a:pt x="1336" y="1569"/>
                  </a:lnTo>
                  <a:lnTo>
                    <a:pt x="1307" y="1539"/>
                  </a:lnTo>
                  <a:lnTo>
                    <a:pt x="1281" y="1507"/>
                  </a:lnTo>
                  <a:lnTo>
                    <a:pt x="1260" y="1473"/>
                  </a:lnTo>
                  <a:lnTo>
                    <a:pt x="1243" y="1437"/>
                  </a:lnTo>
                  <a:lnTo>
                    <a:pt x="1231" y="1400"/>
                  </a:lnTo>
                  <a:lnTo>
                    <a:pt x="1223" y="1360"/>
                  </a:lnTo>
                  <a:lnTo>
                    <a:pt x="1221" y="1320"/>
                  </a:lnTo>
                  <a:lnTo>
                    <a:pt x="1224" y="1273"/>
                  </a:lnTo>
                  <a:lnTo>
                    <a:pt x="1234" y="1227"/>
                  </a:lnTo>
                  <a:lnTo>
                    <a:pt x="1251" y="1185"/>
                  </a:lnTo>
                  <a:lnTo>
                    <a:pt x="1274" y="1143"/>
                  </a:lnTo>
                  <a:lnTo>
                    <a:pt x="1302" y="1107"/>
                  </a:lnTo>
                  <a:lnTo>
                    <a:pt x="1334" y="1073"/>
                  </a:lnTo>
                  <a:lnTo>
                    <a:pt x="1371" y="1044"/>
                  </a:lnTo>
                  <a:lnTo>
                    <a:pt x="1412" y="1018"/>
                  </a:lnTo>
                  <a:lnTo>
                    <a:pt x="1457" y="998"/>
                  </a:lnTo>
                  <a:lnTo>
                    <a:pt x="1505" y="983"/>
                  </a:lnTo>
                  <a:lnTo>
                    <a:pt x="1555" y="974"/>
                  </a:lnTo>
                  <a:lnTo>
                    <a:pt x="1607" y="970"/>
                  </a:lnTo>
                  <a:lnTo>
                    <a:pt x="1649" y="973"/>
                  </a:lnTo>
                  <a:lnTo>
                    <a:pt x="1690" y="979"/>
                  </a:lnTo>
                  <a:lnTo>
                    <a:pt x="1730" y="989"/>
                  </a:lnTo>
                  <a:lnTo>
                    <a:pt x="1769" y="1005"/>
                  </a:lnTo>
                  <a:lnTo>
                    <a:pt x="1769" y="435"/>
                  </a:lnTo>
                  <a:lnTo>
                    <a:pt x="793" y="563"/>
                  </a:lnTo>
                  <a:lnTo>
                    <a:pt x="793" y="1649"/>
                  </a:lnTo>
                  <a:lnTo>
                    <a:pt x="790" y="1694"/>
                  </a:lnTo>
                  <a:lnTo>
                    <a:pt x="781" y="1737"/>
                  </a:lnTo>
                  <a:lnTo>
                    <a:pt x="766" y="1778"/>
                  </a:lnTo>
                  <a:lnTo>
                    <a:pt x="746" y="1818"/>
                  </a:lnTo>
                  <a:lnTo>
                    <a:pt x="722" y="1853"/>
                  </a:lnTo>
                  <a:lnTo>
                    <a:pt x="693" y="1887"/>
                  </a:lnTo>
                  <a:lnTo>
                    <a:pt x="660" y="1918"/>
                  </a:lnTo>
                  <a:lnTo>
                    <a:pt x="623" y="1943"/>
                  </a:lnTo>
                  <a:lnTo>
                    <a:pt x="582" y="1965"/>
                  </a:lnTo>
                  <a:lnTo>
                    <a:pt x="540" y="1984"/>
                  </a:lnTo>
                  <a:lnTo>
                    <a:pt x="494" y="1996"/>
                  </a:lnTo>
                  <a:lnTo>
                    <a:pt x="446" y="2005"/>
                  </a:lnTo>
                  <a:lnTo>
                    <a:pt x="396" y="2007"/>
                  </a:lnTo>
                  <a:lnTo>
                    <a:pt x="347" y="2005"/>
                  </a:lnTo>
                  <a:lnTo>
                    <a:pt x="298" y="1996"/>
                  </a:lnTo>
                  <a:lnTo>
                    <a:pt x="253" y="1984"/>
                  </a:lnTo>
                  <a:lnTo>
                    <a:pt x="210" y="1965"/>
                  </a:lnTo>
                  <a:lnTo>
                    <a:pt x="170" y="1943"/>
                  </a:lnTo>
                  <a:lnTo>
                    <a:pt x="133" y="1918"/>
                  </a:lnTo>
                  <a:lnTo>
                    <a:pt x="100" y="1887"/>
                  </a:lnTo>
                  <a:lnTo>
                    <a:pt x="71" y="1853"/>
                  </a:lnTo>
                  <a:lnTo>
                    <a:pt x="47" y="1818"/>
                  </a:lnTo>
                  <a:lnTo>
                    <a:pt x="27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7" y="1519"/>
                  </a:lnTo>
                  <a:lnTo>
                    <a:pt x="47" y="1480"/>
                  </a:lnTo>
                  <a:lnTo>
                    <a:pt x="71" y="1444"/>
                  </a:lnTo>
                  <a:lnTo>
                    <a:pt x="100" y="1411"/>
                  </a:lnTo>
                  <a:lnTo>
                    <a:pt x="133" y="1380"/>
                  </a:lnTo>
                  <a:lnTo>
                    <a:pt x="170" y="1354"/>
                  </a:lnTo>
                  <a:lnTo>
                    <a:pt x="210" y="1332"/>
                  </a:lnTo>
                  <a:lnTo>
                    <a:pt x="253" y="1313"/>
                  </a:lnTo>
                  <a:lnTo>
                    <a:pt x="298" y="1301"/>
                  </a:lnTo>
                  <a:lnTo>
                    <a:pt x="347" y="1292"/>
                  </a:lnTo>
                  <a:lnTo>
                    <a:pt x="396" y="1290"/>
                  </a:lnTo>
                  <a:lnTo>
                    <a:pt x="449" y="1292"/>
                  </a:lnTo>
                  <a:lnTo>
                    <a:pt x="499" y="1302"/>
                  </a:lnTo>
                  <a:lnTo>
                    <a:pt x="547" y="1317"/>
                  </a:lnTo>
                  <a:lnTo>
                    <a:pt x="592" y="1336"/>
                  </a:lnTo>
                  <a:lnTo>
                    <a:pt x="633" y="1361"/>
                  </a:lnTo>
                  <a:lnTo>
                    <a:pt x="671" y="1390"/>
                  </a:lnTo>
                  <a:lnTo>
                    <a:pt x="671" y="204"/>
                  </a:lnTo>
                  <a:lnTo>
                    <a:pt x="673" y="186"/>
                  </a:lnTo>
                  <a:lnTo>
                    <a:pt x="681" y="171"/>
                  </a:lnTo>
                  <a:lnTo>
                    <a:pt x="692" y="159"/>
                  </a:lnTo>
                  <a:lnTo>
                    <a:pt x="706" y="149"/>
                  </a:lnTo>
                  <a:lnTo>
                    <a:pt x="724" y="144"/>
                  </a:lnTo>
                  <a:lnTo>
                    <a:pt x="1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8" name="Group 797"/>
          <p:cNvGrpSpPr/>
          <p:nvPr/>
        </p:nvGrpSpPr>
        <p:grpSpPr>
          <a:xfrm>
            <a:off x="9079853" y="5000626"/>
            <a:ext cx="571500" cy="560387"/>
            <a:chOff x="9096375" y="5000626"/>
            <a:chExt cx="571500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5" name="Freeform 125"/>
            <p:cNvSpPr>
              <a:spLocks noEditPoints="1"/>
            </p:cNvSpPr>
            <p:nvPr/>
          </p:nvSpPr>
          <p:spPr bwMode="auto">
            <a:xfrm>
              <a:off x="9436100" y="5329238"/>
              <a:ext cx="231775" cy="231775"/>
            </a:xfrm>
            <a:custGeom>
              <a:avLst/>
              <a:gdLst>
                <a:gd name="T0" fmla="*/ 122 w 1464"/>
                <a:gd name="T1" fmla="*/ 122 h 1464"/>
                <a:gd name="T2" fmla="*/ 122 w 1464"/>
                <a:gd name="T3" fmla="*/ 1342 h 1464"/>
                <a:gd name="T4" fmla="*/ 671 w 1464"/>
                <a:gd name="T5" fmla="*/ 1342 h 1464"/>
                <a:gd name="T6" fmla="*/ 671 w 1464"/>
                <a:gd name="T7" fmla="*/ 575 h 1464"/>
                <a:gd name="T8" fmla="*/ 409 w 1464"/>
                <a:gd name="T9" fmla="*/ 837 h 1464"/>
                <a:gd name="T10" fmla="*/ 323 w 1464"/>
                <a:gd name="T11" fmla="*/ 750 h 1464"/>
                <a:gd name="T12" fmla="*/ 732 w 1464"/>
                <a:gd name="T13" fmla="*/ 341 h 1464"/>
                <a:gd name="T14" fmla="*/ 1141 w 1464"/>
                <a:gd name="T15" fmla="*/ 750 h 1464"/>
                <a:gd name="T16" fmla="*/ 1055 w 1464"/>
                <a:gd name="T17" fmla="*/ 837 h 1464"/>
                <a:gd name="T18" fmla="*/ 793 w 1464"/>
                <a:gd name="T19" fmla="*/ 575 h 1464"/>
                <a:gd name="T20" fmla="*/ 793 w 1464"/>
                <a:gd name="T21" fmla="*/ 1342 h 1464"/>
                <a:gd name="T22" fmla="*/ 1342 w 1464"/>
                <a:gd name="T23" fmla="*/ 1342 h 1464"/>
                <a:gd name="T24" fmla="*/ 1342 w 1464"/>
                <a:gd name="T25" fmla="*/ 122 h 1464"/>
                <a:gd name="T26" fmla="*/ 122 w 1464"/>
                <a:gd name="T27" fmla="*/ 122 h 1464"/>
                <a:gd name="T28" fmla="*/ 0 w 1464"/>
                <a:gd name="T29" fmla="*/ 0 h 1464"/>
                <a:gd name="T30" fmla="*/ 1464 w 1464"/>
                <a:gd name="T31" fmla="*/ 0 h 1464"/>
                <a:gd name="T32" fmla="*/ 1464 w 1464"/>
                <a:gd name="T33" fmla="*/ 1464 h 1464"/>
                <a:gd name="T34" fmla="*/ 0 w 1464"/>
                <a:gd name="T35" fmla="*/ 1464 h 1464"/>
                <a:gd name="T36" fmla="*/ 0 w 146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4" h="1464">
                  <a:moveTo>
                    <a:pt x="122" y="122"/>
                  </a:moveTo>
                  <a:lnTo>
                    <a:pt x="122" y="1342"/>
                  </a:lnTo>
                  <a:lnTo>
                    <a:pt x="671" y="1342"/>
                  </a:lnTo>
                  <a:lnTo>
                    <a:pt x="671" y="575"/>
                  </a:lnTo>
                  <a:lnTo>
                    <a:pt x="409" y="837"/>
                  </a:lnTo>
                  <a:lnTo>
                    <a:pt x="323" y="750"/>
                  </a:lnTo>
                  <a:lnTo>
                    <a:pt x="732" y="341"/>
                  </a:lnTo>
                  <a:lnTo>
                    <a:pt x="1141" y="750"/>
                  </a:lnTo>
                  <a:lnTo>
                    <a:pt x="1055" y="837"/>
                  </a:lnTo>
                  <a:lnTo>
                    <a:pt x="793" y="575"/>
                  </a:lnTo>
                  <a:lnTo>
                    <a:pt x="793" y="1342"/>
                  </a:lnTo>
                  <a:lnTo>
                    <a:pt x="1342" y="1342"/>
                  </a:lnTo>
                  <a:lnTo>
                    <a:pt x="1342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26"/>
            <p:cNvSpPr>
              <a:spLocks/>
            </p:cNvSpPr>
            <p:nvPr/>
          </p:nvSpPr>
          <p:spPr bwMode="auto">
            <a:xfrm>
              <a:off x="9096375" y="5000626"/>
              <a:ext cx="561975" cy="473075"/>
            </a:xfrm>
            <a:custGeom>
              <a:avLst/>
              <a:gdLst>
                <a:gd name="T0" fmla="*/ 61 w 3538"/>
                <a:gd name="T1" fmla="*/ 0 h 2989"/>
                <a:gd name="T2" fmla="*/ 3477 w 3538"/>
                <a:gd name="T3" fmla="*/ 0 h 2989"/>
                <a:gd name="T4" fmla="*/ 3496 w 3538"/>
                <a:gd name="T5" fmla="*/ 4 h 2989"/>
                <a:gd name="T6" fmla="*/ 3512 w 3538"/>
                <a:gd name="T7" fmla="*/ 13 h 2989"/>
                <a:gd name="T8" fmla="*/ 3526 w 3538"/>
                <a:gd name="T9" fmla="*/ 26 h 2989"/>
                <a:gd name="T10" fmla="*/ 3535 w 3538"/>
                <a:gd name="T11" fmla="*/ 43 h 2989"/>
                <a:gd name="T12" fmla="*/ 3538 w 3538"/>
                <a:gd name="T13" fmla="*/ 61 h 2989"/>
                <a:gd name="T14" fmla="*/ 3538 w 3538"/>
                <a:gd name="T15" fmla="*/ 1891 h 2989"/>
                <a:gd name="T16" fmla="*/ 3535 w 3538"/>
                <a:gd name="T17" fmla="*/ 1911 h 2989"/>
                <a:gd name="T18" fmla="*/ 3526 w 3538"/>
                <a:gd name="T19" fmla="*/ 1928 h 2989"/>
                <a:gd name="T20" fmla="*/ 3512 w 3538"/>
                <a:gd name="T21" fmla="*/ 1941 h 2989"/>
                <a:gd name="T22" fmla="*/ 3496 w 3538"/>
                <a:gd name="T23" fmla="*/ 1950 h 2989"/>
                <a:gd name="T24" fmla="*/ 3477 w 3538"/>
                <a:gd name="T25" fmla="*/ 1952 h 2989"/>
                <a:gd name="T26" fmla="*/ 3458 w 3538"/>
                <a:gd name="T27" fmla="*/ 1950 h 2989"/>
                <a:gd name="T28" fmla="*/ 3442 w 3538"/>
                <a:gd name="T29" fmla="*/ 1941 h 2989"/>
                <a:gd name="T30" fmla="*/ 3428 w 3538"/>
                <a:gd name="T31" fmla="*/ 1928 h 2989"/>
                <a:gd name="T32" fmla="*/ 3419 w 3538"/>
                <a:gd name="T33" fmla="*/ 1911 h 2989"/>
                <a:gd name="T34" fmla="*/ 3416 w 3538"/>
                <a:gd name="T35" fmla="*/ 1891 h 2989"/>
                <a:gd name="T36" fmla="*/ 3416 w 3538"/>
                <a:gd name="T37" fmla="*/ 122 h 2989"/>
                <a:gd name="T38" fmla="*/ 122 w 3538"/>
                <a:gd name="T39" fmla="*/ 122 h 2989"/>
                <a:gd name="T40" fmla="*/ 122 w 3538"/>
                <a:gd name="T41" fmla="*/ 2867 h 2989"/>
                <a:gd name="T42" fmla="*/ 1708 w 3538"/>
                <a:gd name="T43" fmla="*/ 2867 h 2989"/>
                <a:gd name="T44" fmla="*/ 1727 w 3538"/>
                <a:gd name="T45" fmla="*/ 2871 h 2989"/>
                <a:gd name="T46" fmla="*/ 1743 w 3538"/>
                <a:gd name="T47" fmla="*/ 2880 h 2989"/>
                <a:gd name="T48" fmla="*/ 1757 w 3538"/>
                <a:gd name="T49" fmla="*/ 2893 h 2989"/>
                <a:gd name="T50" fmla="*/ 1766 w 3538"/>
                <a:gd name="T51" fmla="*/ 2910 h 2989"/>
                <a:gd name="T52" fmla="*/ 1769 w 3538"/>
                <a:gd name="T53" fmla="*/ 2928 h 2989"/>
                <a:gd name="T54" fmla="*/ 1766 w 3538"/>
                <a:gd name="T55" fmla="*/ 2948 h 2989"/>
                <a:gd name="T56" fmla="*/ 1757 w 3538"/>
                <a:gd name="T57" fmla="*/ 2965 h 2989"/>
                <a:gd name="T58" fmla="*/ 1743 w 3538"/>
                <a:gd name="T59" fmla="*/ 2978 h 2989"/>
                <a:gd name="T60" fmla="*/ 1727 w 3538"/>
                <a:gd name="T61" fmla="*/ 2986 h 2989"/>
                <a:gd name="T62" fmla="*/ 1708 w 3538"/>
                <a:gd name="T63" fmla="*/ 2989 h 2989"/>
                <a:gd name="T64" fmla="*/ 61 w 3538"/>
                <a:gd name="T65" fmla="*/ 2989 h 2989"/>
                <a:gd name="T66" fmla="*/ 42 w 3538"/>
                <a:gd name="T67" fmla="*/ 2986 h 2989"/>
                <a:gd name="T68" fmla="*/ 26 w 3538"/>
                <a:gd name="T69" fmla="*/ 2978 h 2989"/>
                <a:gd name="T70" fmla="*/ 12 w 3538"/>
                <a:gd name="T71" fmla="*/ 2965 h 2989"/>
                <a:gd name="T72" fmla="*/ 3 w 3538"/>
                <a:gd name="T73" fmla="*/ 2948 h 2989"/>
                <a:gd name="T74" fmla="*/ 0 w 3538"/>
                <a:gd name="T75" fmla="*/ 2928 h 2989"/>
                <a:gd name="T76" fmla="*/ 0 w 3538"/>
                <a:gd name="T77" fmla="*/ 61 h 2989"/>
                <a:gd name="T78" fmla="*/ 3 w 3538"/>
                <a:gd name="T79" fmla="*/ 43 h 2989"/>
                <a:gd name="T80" fmla="*/ 12 w 3538"/>
                <a:gd name="T81" fmla="*/ 26 h 2989"/>
                <a:gd name="T82" fmla="*/ 26 w 3538"/>
                <a:gd name="T83" fmla="*/ 13 h 2989"/>
                <a:gd name="T84" fmla="*/ 42 w 3538"/>
                <a:gd name="T85" fmla="*/ 4 h 2989"/>
                <a:gd name="T86" fmla="*/ 61 w 353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8" h="2989">
                  <a:moveTo>
                    <a:pt x="61" y="0"/>
                  </a:moveTo>
                  <a:lnTo>
                    <a:pt x="3477" y="0"/>
                  </a:lnTo>
                  <a:lnTo>
                    <a:pt x="3496" y="4"/>
                  </a:lnTo>
                  <a:lnTo>
                    <a:pt x="3512" y="13"/>
                  </a:lnTo>
                  <a:lnTo>
                    <a:pt x="3526" y="26"/>
                  </a:lnTo>
                  <a:lnTo>
                    <a:pt x="3535" y="43"/>
                  </a:lnTo>
                  <a:lnTo>
                    <a:pt x="3538" y="61"/>
                  </a:lnTo>
                  <a:lnTo>
                    <a:pt x="3538" y="1891"/>
                  </a:lnTo>
                  <a:lnTo>
                    <a:pt x="3535" y="1911"/>
                  </a:lnTo>
                  <a:lnTo>
                    <a:pt x="3526" y="1928"/>
                  </a:lnTo>
                  <a:lnTo>
                    <a:pt x="3512" y="1941"/>
                  </a:lnTo>
                  <a:lnTo>
                    <a:pt x="3496" y="1950"/>
                  </a:lnTo>
                  <a:lnTo>
                    <a:pt x="3477" y="1952"/>
                  </a:lnTo>
                  <a:lnTo>
                    <a:pt x="3458" y="1950"/>
                  </a:lnTo>
                  <a:lnTo>
                    <a:pt x="3442" y="1941"/>
                  </a:lnTo>
                  <a:lnTo>
                    <a:pt x="3428" y="1928"/>
                  </a:lnTo>
                  <a:lnTo>
                    <a:pt x="3419" y="1911"/>
                  </a:lnTo>
                  <a:lnTo>
                    <a:pt x="3416" y="1891"/>
                  </a:lnTo>
                  <a:lnTo>
                    <a:pt x="3416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708" y="2867"/>
                  </a:lnTo>
                  <a:lnTo>
                    <a:pt x="1727" y="2871"/>
                  </a:lnTo>
                  <a:lnTo>
                    <a:pt x="1743" y="2880"/>
                  </a:lnTo>
                  <a:lnTo>
                    <a:pt x="1757" y="2893"/>
                  </a:lnTo>
                  <a:lnTo>
                    <a:pt x="1766" y="2910"/>
                  </a:lnTo>
                  <a:lnTo>
                    <a:pt x="1769" y="2928"/>
                  </a:lnTo>
                  <a:lnTo>
                    <a:pt x="1766" y="2948"/>
                  </a:lnTo>
                  <a:lnTo>
                    <a:pt x="1757" y="2965"/>
                  </a:lnTo>
                  <a:lnTo>
                    <a:pt x="1743" y="2978"/>
                  </a:lnTo>
                  <a:lnTo>
                    <a:pt x="1727" y="2986"/>
                  </a:lnTo>
                  <a:lnTo>
                    <a:pt x="1708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6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27"/>
            <p:cNvSpPr>
              <a:spLocks noEditPoints="1"/>
            </p:cNvSpPr>
            <p:nvPr/>
          </p:nvSpPr>
          <p:spPr bwMode="auto">
            <a:xfrm>
              <a:off x="9183688" y="5087938"/>
              <a:ext cx="300038" cy="319088"/>
            </a:xfrm>
            <a:custGeom>
              <a:avLst/>
              <a:gdLst>
                <a:gd name="T0" fmla="*/ 309 w 1891"/>
                <a:gd name="T1" fmla="*/ 1423 h 2007"/>
                <a:gd name="T2" fmla="*/ 203 w 1891"/>
                <a:gd name="T3" fmla="*/ 1481 h 2007"/>
                <a:gd name="T4" fmla="*/ 136 w 1891"/>
                <a:gd name="T5" fmla="*/ 1574 h 2007"/>
                <a:gd name="T6" fmla="*/ 125 w 1891"/>
                <a:gd name="T7" fmla="*/ 1687 h 2007"/>
                <a:gd name="T8" fmla="*/ 175 w 1891"/>
                <a:gd name="T9" fmla="*/ 1789 h 2007"/>
                <a:gd name="T10" fmla="*/ 271 w 1891"/>
                <a:gd name="T11" fmla="*/ 1859 h 2007"/>
                <a:gd name="T12" fmla="*/ 396 w 1891"/>
                <a:gd name="T13" fmla="*/ 1885 h 2007"/>
                <a:gd name="T14" fmla="*/ 522 w 1891"/>
                <a:gd name="T15" fmla="*/ 1859 h 2007"/>
                <a:gd name="T16" fmla="*/ 618 w 1891"/>
                <a:gd name="T17" fmla="*/ 1789 h 2007"/>
                <a:gd name="T18" fmla="*/ 668 w 1891"/>
                <a:gd name="T19" fmla="*/ 1687 h 2007"/>
                <a:gd name="T20" fmla="*/ 657 w 1891"/>
                <a:gd name="T21" fmla="*/ 1574 h 2007"/>
                <a:gd name="T22" fmla="*/ 590 w 1891"/>
                <a:gd name="T23" fmla="*/ 1481 h 2007"/>
                <a:gd name="T24" fmla="*/ 484 w 1891"/>
                <a:gd name="T25" fmla="*/ 1423 h 2007"/>
                <a:gd name="T26" fmla="*/ 1769 w 1891"/>
                <a:gd name="T27" fmla="*/ 130 h 2007"/>
                <a:gd name="T28" fmla="*/ 1769 w 1891"/>
                <a:gd name="T29" fmla="*/ 312 h 2007"/>
                <a:gd name="T30" fmla="*/ 1839 w 1891"/>
                <a:gd name="T31" fmla="*/ 0 h 2007"/>
                <a:gd name="T32" fmla="*/ 1881 w 1891"/>
                <a:gd name="T33" fmla="*/ 27 h 2007"/>
                <a:gd name="T34" fmla="*/ 1891 w 1891"/>
                <a:gd name="T35" fmla="*/ 1097 h 2007"/>
                <a:gd name="T36" fmla="*/ 1890 w 1891"/>
                <a:gd name="T37" fmla="*/ 1119 h 2007"/>
                <a:gd name="T38" fmla="*/ 1864 w 1891"/>
                <a:gd name="T39" fmla="*/ 1161 h 2007"/>
                <a:gd name="T40" fmla="*/ 1820 w 1891"/>
                <a:gd name="T41" fmla="*/ 1171 h 2007"/>
                <a:gd name="T42" fmla="*/ 1759 w 1891"/>
                <a:gd name="T43" fmla="*/ 1135 h 2007"/>
                <a:gd name="T44" fmla="*/ 1648 w 1891"/>
                <a:gd name="T45" fmla="*/ 1095 h 2007"/>
                <a:gd name="T46" fmla="*/ 1524 w 1891"/>
                <a:gd name="T47" fmla="*/ 1104 h 2007"/>
                <a:gd name="T48" fmla="*/ 1421 w 1891"/>
                <a:gd name="T49" fmla="*/ 1159 h 2007"/>
                <a:gd name="T50" fmla="*/ 1356 w 1891"/>
                <a:gd name="T51" fmla="*/ 1248 h 2007"/>
                <a:gd name="T52" fmla="*/ 1346 w 1891"/>
                <a:gd name="T53" fmla="*/ 1355 h 2007"/>
                <a:gd name="T54" fmla="*/ 1392 w 1891"/>
                <a:gd name="T55" fmla="*/ 1452 h 2007"/>
                <a:gd name="T56" fmla="*/ 1435 w 1891"/>
                <a:gd name="T57" fmla="*/ 1505 h 2007"/>
                <a:gd name="T58" fmla="*/ 1432 w 1891"/>
                <a:gd name="T59" fmla="*/ 1551 h 2007"/>
                <a:gd name="T60" fmla="*/ 1394 w 1891"/>
                <a:gd name="T61" fmla="*/ 1583 h 2007"/>
                <a:gd name="T62" fmla="*/ 1349 w 1891"/>
                <a:gd name="T63" fmla="*/ 1578 h 2007"/>
                <a:gd name="T64" fmla="*/ 1281 w 1891"/>
                <a:gd name="T65" fmla="*/ 1507 h 2007"/>
                <a:gd name="T66" fmla="*/ 1231 w 1891"/>
                <a:gd name="T67" fmla="*/ 1400 h 2007"/>
                <a:gd name="T68" fmla="*/ 1224 w 1891"/>
                <a:gd name="T69" fmla="*/ 1273 h 2007"/>
                <a:gd name="T70" fmla="*/ 1274 w 1891"/>
                <a:gd name="T71" fmla="*/ 1143 h 2007"/>
                <a:gd name="T72" fmla="*/ 1371 w 1891"/>
                <a:gd name="T73" fmla="*/ 1044 h 2007"/>
                <a:gd name="T74" fmla="*/ 1505 w 1891"/>
                <a:gd name="T75" fmla="*/ 983 h 2007"/>
                <a:gd name="T76" fmla="*/ 1649 w 1891"/>
                <a:gd name="T77" fmla="*/ 973 h 2007"/>
                <a:gd name="T78" fmla="*/ 1769 w 1891"/>
                <a:gd name="T79" fmla="*/ 1005 h 2007"/>
                <a:gd name="T80" fmla="*/ 793 w 1891"/>
                <a:gd name="T81" fmla="*/ 1649 h 2007"/>
                <a:gd name="T82" fmla="*/ 766 w 1891"/>
                <a:gd name="T83" fmla="*/ 1778 h 2007"/>
                <a:gd name="T84" fmla="*/ 693 w 1891"/>
                <a:gd name="T85" fmla="*/ 1887 h 2007"/>
                <a:gd name="T86" fmla="*/ 582 w 1891"/>
                <a:gd name="T87" fmla="*/ 1965 h 2007"/>
                <a:gd name="T88" fmla="*/ 446 w 1891"/>
                <a:gd name="T89" fmla="*/ 2005 h 2007"/>
                <a:gd name="T90" fmla="*/ 298 w 1891"/>
                <a:gd name="T91" fmla="*/ 1996 h 2007"/>
                <a:gd name="T92" fmla="*/ 170 w 1891"/>
                <a:gd name="T93" fmla="*/ 1943 h 2007"/>
                <a:gd name="T94" fmla="*/ 71 w 1891"/>
                <a:gd name="T95" fmla="*/ 1853 h 2007"/>
                <a:gd name="T96" fmla="*/ 12 w 1891"/>
                <a:gd name="T97" fmla="*/ 1737 h 2007"/>
                <a:gd name="T98" fmla="*/ 3 w 1891"/>
                <a:gd name="T99" fmla="*/ 1604 h 2007"/>
                <a:gd name="T100" fmla="*/ 47 w 1891"/>
                <a:gd name="T101" fmla="*/ 1480 h 2007"/>
                <a:gd name="T102" fmla="*/ 133 w 1891"/>
                <a:gd name="T103" fmla="*/ 1380 h 2007"/>
                <a:gd name="T104" fmla="*/ 253 w 1891"/>
                <a:gd name="T105" fmla="*/ 1313 h 2007"/>
                <a:gd name="T106" fmla="*/ 396 w 1891"/>
                <a:gd name="T107" fmla="*/ 1290 h 2007"/>
                <a:gd name="T108" fmla="*/ 547 w 1891"/>
                <a:gd name="T109" fmla="*/ 1317 h 2007"/>
                <a:gd name="T110" fmla="*/ 671 w 1891"/>
                <a:gd name="T111" fmla="*/ 1390 h 2007"/>
                <a:gd name="T112" fmla="*/ 681 w 1891"/>
                <a:gd name="T113" fmla="*/ 171 h 2007"/>
                <a:gd name="T114" fmla="*/ 724 w 1891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1" h="2007">
                  <a:moveTo>
                    <a:pt x="396" y="1411"/>
                  </a:moveTo>
                  <a:lnTo>
                    <a:pt x="352" y="1414"/>
                  </a:lnTo>
                  <a:lnTo>
                    <a:pt x="309" y="1423"/>
                  </a:lnTo>
                  <a:lnTo>
                    <a:pt x="271" y="1437"/>
                  </a:lnTo>
                  <a:lnTo>
                    <a:pt x="234" y="1457"/>
                  </a:lnTo>
                  <a:lnTo>
                    <a:pt x="203" y="1481"/>
                  </a:lnTo>
                  <a:lnTo>
                    <a:pt x="175" y="1508"/>
                  </a:lnTo>
                  <a:lnTo>
                    <a:pt x="153" y="1539"/>
                  </a:lnTo>
                  <a:lnTo>
                    <a:pt x="136" y="1574"/>
                  </a:lnTo>
                  <a:lnTo>
                    <a:pt x="125" y="1610"/>
                  </a:lnTo>
                  <a:lnTo>
                    <a:pt x="122" y="1649"/>
                  </a:lnTo>
                  <a:lnTo>
                    <a:pt x="125" y="1687"/>
                  </a:lnTo>
                  <a:lnTo>
                    <a:pt x="136" y="1724"/>
                  </a:lnTo>
                  <a:lnTo>
                    <a:pt x="153" y="1758"/>
                  </a:lnTo>
                  <a:lnTo>
                    <a:pt x="175" y="1789"/>
                  </a:lnTo>
                  <a:lnTo>
                    <a:pt x="203" y="1817"/>
                  </a:lnTo>
                  <a:lnTo>
                    <a:pt x="234" y="1840"/>
                  </a:lnTo>
                  <a:lnTo>
                    <a:pt x="271" y="1859"/>
                  </a:lnTo>
                  <a:lnTo>
                    <a:pt x="309" y="1873"/>
                  </a:lnTo>
                  <a:lnTo>
                    <a:pt x="352" y="1882"/>
                  </a:lnTo>
                  <a:lnTo>
                    <a:pt x="396" y="1885"/>
                  </a:lnTo>
                  <a:lnTo>
                    <a:pt x="441" y="1882"/>
                  </a:lnTo>
                  <a:lnTo>
                    <a:pt x="484" y="1873"/>
                  </a:lnTo>
                  <a:lnTo>
                    <a:pt x="522" y="1859"/>
                  </a:lnTo>
                  <a:lnTo>
                    <a:pt x="559" y="1840"/>
                  </a:lnTo>
                  <a:lnTo>
                    <a:pt x="590" y="1817"/>
                  </a:lnTo>
                  <a:lnTo>
                    <a:pt x="618" y="1789"/>
                  </a:lnTo>
                  <a:lnTo>
                    <a:pt x="640" y="1758"/>
                  </a:lnTo>
                  <a:lnTo>
                    <a:pt x="657" y="1724"/>
                  </a:lnTo>
                  <a:lnTo>
                    <a:pt x="668" y="1687"/>
                  </a:lnTo>
                  <a:lnTo>
                    <a:pt x="671" y="1649"/>
                  </a:lnTo>
                  <a:lnTo>
                    <a:pt x="668" y="1610"/>
                  </a:lnTo>
                  <a:lnTo>
                    <a:pt x="657" y="1574"/>
                  </a:lnTo>
                  <a:lnTo>
                    <a:pt x="640" y="1539"/>
                  </a:lnTo>
                  <a:lnTo>
                    <a:pt x="618" y="1508"/>
                  </a:lnTo>
                  <a:lnTo>
                    <a:pt x="590" y="1481"/>
                  </a:lnTo>
                  <a:lnTo>
                    <a:pt x="559" y="1457"/>
                  </a:lnTo>
                  <a:lnTo>
                    <a:pt x="522" y="1437"/>
                  </a:lnTo>
                  <a:lnTo>
                    <a:pt x="484" y="1423"/>
                  </a:lnTo>
                  <a:lnTo>
                    <a:pt x="441" y="1414"/>
                  </a:lnTo>
                  <a:lnTo>
                    <a:pt x="396" y="1411"/>
                  </a:lnTo>
                  <a:close/>
                  <a:moveTo>
                    <a:pt x="1769" y="130"/>
                  </a:moveTo>
                  <a:lnTo>
                    <a:pt x="793" y="258"/>
                  </a:lnTo>
                  <a:lnTo>
                    <a:pt x="793" y="440"/>
                  </a:lnTo>
                  <a:lnTo>
                    <a:pt x="1769" y="312"/>
                  </a:lnTo>
                  <a:lnTo>
                    <a:pt x="1769" y="130"/>
                  </a:lnTo>
                  <a:close/>
                  <a:moveTo>
                    <a:pt x="1822" y="0"/>
                  </a:moveTo>
                  <a:lnTo>
                    <a:pt x="1839" y="0"/>
                  </a:lnTo>
                  <a:lnTo>
                    <a:pt x="1856" y="4"/>
                  </a:lnTo>
                  <a:lnTo>
                    <a:pt x="1870" y="14"/>
                  </a:lnTo>
                  <a:lnTo>
                    <a:pt x="1881" y="27"/>
                  </a:lnTo>
                  <a:lnTo>
                    <a:pt x="1889" y="43"/>
                  </a:lnTo>
                  <a:lnTo>
                    <a:pt x="1891" y="60"/>
                  </a:lnTo>
                  <a:lnTo>
                    <a:pt x="1891" y="1097"/>
                  </a:lnTo>
                  <a:lnTo>
                    <a:pt x="1891" y="1100"/>
                  </a:lnTo>
                  <a:lnTo>
                    <a:pt x="1890" y="1102"/>
                  </a:lnTo>
                  <a:lnTo>
                    <a:pt x="1890" y="1119"/>
                  </a:lnTo>
                  <a:lnTo>
                    <a:pt x="1885" y="1136"/>
                  </a:lnTo>
                  <a:lnTo>
                    <a:pt x="1877" y="1150"/>
                  </a:lnTo>
                  <a:lnTo>
                    <a:pt x="1864" y="1161"/>
                  </a:lnTo>
                  <a:lnTo>
                    <a:pt x="1850" y="1168"/>
                  </a:lnTo>
                  <a:lnTo>
                    <a:pt x="1836" y="1171"/>
                  </a:lnTo>
                  <a:lnTo>
                    <a:pt x="1820" y="1171"/>
                  </a:lnTo>
                  <a:lnTo>
                    <a:pt x="1804" y="1167"/>
                  </a:lnTo>
                  <a:lnTo>
                    <a:pt x="1791" y="1158"/>
                  </a:lnTo>
                  <a:lnTo>
                    <a:pt x="1759" y="1135"/>
                  </a:lnTo>
                  <a:lnTo>
                    <a:pt x="1724" y="1117"/>
                  </a:lnTo>
                  <a:lnTo>
                    <a:pt x="1687" y="1104"/>
                  </a:lnTo>
                  <a:lnTo>
                    <a:pt x="1648" y="1095"/>
                  </a:lnTo>
                  <a:lnTo>
                    <a:pt x="1607" y="1092"/>
                  </a:lnTo>
                  <a:lnTo>
                    <a:pt x="1564" y="1096"/>
                  </a:lnTo>
                  <a:lnTo>
                    <a:pt x="1524" y="1104"/>
                  </a:lnTo>
                  <a:lnTo>
                    <a:pt x="1486" y="1118"/>
                  </a:lnTo>
                  <a:lnTo>
                    <a:pt x="1452" y="1137"/>
                  </a:lnTo>
                  <a:lnTo>
                    <a:pt x="1421" y="1159"/>
                  </a:lnTo>
                  <a:lnTo>
                    <a:pt x="1394" y="1186"/>
                  </a:lnTo>
                  <a:lnTo>
                    <a:pt x="1373" y="1216"/>
                  </a:lnTo>
                  <a:lnTo>
                    <a:pt x="1356" y="1248"/>
                  </a:lnTo>
                  <a:lnTo>
                    <a:pt x="1346" y="1283"/>
                  </a:lnTo>
                  <a:lnTo>
                    <a:pt x="1343" y="1320"/>
                  </a:lnTo>
                  <a:lnTo>
                    <a:pt x="1346" y="1355"/>
                  </a:lnTo>
                  <a:lnTo>
                    <a:pt x="1355" y="1389"/>
                  </a:lnTo>
                  <a:lnTo>
                    <a:pt x="1371" y="1422"/>
                  </a:lnTo>
                  <a:lnTo>
                    <a:pt x="1392" y="1452"/>
                  </a:lnTo>
                  <a:lnTo>
                    <a:pt x="1417" y="1478"/>
                  </a:lnTo>
                  <a:lnTo>
                    <a:pt x="1429" y="1491"/>
                  </a:lnTo>
                  <a:lnTo>
                    <a:pt x="1435" y="1505"/>
                  </a:lnTo>
                  <a:lnTo>
                    <a:pt x="1438" y="1521"/>
                  </a:lnTo>
                  <a:lnTo>
                    <a:pt x="1437" y="1536"/>
                  </a:lnTo>
                  <a:lnTo>
                    <a:pt x="1432" y="1551"/>
                  </a:lnTo>
                  <a:lnTo>
                    <a:pt x="1423" y="1565"/>
                  </a:lnTo>
                  <a:lnTo>
                    <a:pt x="1410" y="1576"/>
                  </a:lnTo>
                  <a:lnTo>
                    <a:pt x="1394" y="1583"/>
                  </a:lnTo>
                  <a:lnTo>
                    <a:pt x="1377" y="1585"/>
                  </a:lnTo>
                  <a:lnTo>
                    <a:pt x="1363" y="1583"/>
                  </a:lnTo>
                  <a:lnTo>
                    <a:pt x="1349" y="1578"/>
                  </a:lnTo>
                  <a:lnTo>
                    <a:pt x="1336" y="1569"/>
                  </a:lnTo>
                  <a:lnTo>
                    <a:pt x="1307" y="1539"/>
                  </a:lnTo>
                  <a:lnTo>
                    <a:pt x="1281" y="1507"/>
                  </a:lnTo>
                  <a:lnTo>
                    <a:pt x="1260" y="1473"/>
                  </a:lnTo>
                  <a:lnTo>
                    <a:pt x="1243" y="1437"/>
                  </a:lnTo>
                  <a:lnTo>
                    <a:pt x="1231" y="1400"/>
                  </a:lnTo>
                  <a:lnTo>
                    <a:pt x="1223" y="1360"/>
                  </a:lnTo>
                  <a:lnTo>
                    <a:pt x="1221" y="1320"/>
                  </a:lnTo>
                  <a:lnTo>
                    <a:pt x="1224" y="1273"/>
                  </a:lnTo>
                  <a:lnTo>
                    <a:pt x="1234" y="1227"/>
                  </a:lnTo>
                  <a:lnTo>
                    <a:pt x="1251" y="1185"/>
                  </a:lnTo>
                  <a:lnTo>
                    <a:pt x="1274" y="1143"/>
                  </a:lnTo>
                  <a:lnTo>
                    <a:pt x="1302" y="1107"/>
                  </a:lnTo>
                  <a:lnTo>
                    <a:pt x="1334" y="1073"/>
                  </a:lnTo>
                  <a:lnTo>
                    <a:pt x="1371" y="1044"/>
                  </a:lnTo>
                  <a:lnTo>
                    <a:pt x="1412" y="1018"/>
                  </a:lnTo>
                  <a:lnTo>
                    <a:pt x="1457" y="998"/>
                  </a:lnTo>
                  <a:lnTo>
                    <a:pt x="1505" y="983"/>
                  </a:lnTo>
                  <a:lnTo>
                    <a:pt x="1555" y="974"/>
                  </a:lnTo>
                  <a:lnTo>
                    <a:pt x="1607" y="970"/>
                  </a:lnTo>
                  <a:lnTo>
                    <a:pt x="1649" y="973"/>
                  </a:lnTo>
                  <a:lnTo>
                    <a:pt x="1690" y="979"/>
                  </a:lnTo>
                  <a:lnTo>
                    <a:pt x="1730" y="989"/>
                  </a:lnTo>
                  <a:lnTo>
                    <a:pt x="1769" y="1005"/>
                  </a:lnTo>
                  <a:lnTo>
                    <a:pt x="1769" y="435"/>
                  </a:lnTo>
                  <a:lnTo>
                    <a:pt x="793" y="563"/>
                  </a:lnTo>
                  <a:lnTo>
                    <a:pt x="793" y="1649"/>
                  </a:lnTo>
                  <a:lnTo>
                    <a:pt x="790" y="1694"/>
                  </a:lnTo>
                  <a:lnTo>
                    <a:pt x="781" y="1737"/>
                  </a:lnTo>
                  <a:lnTo>
                    <a:pt x="766" y="1778"/>
                  </a:lnTo>
                  <a:lnTo>
                    <a:pt x="746" y="1818"/>
                  </a:lnTo>
                  <a:lnTo>
                    <a:pt x="722" y="1853"/>
                  </a:lnTo>
                  <a:lnTo>
                    <a:pt x="693" y="1887"/>
                  </a:lnTo>
                  <a:lnTo>
                    <a:pt x="660" y="1918"/>
                  </a:lnTo>
                  <a:lnTo>
                    <a:pt x="623" y="1943"/>
                  </a:lnTo>
                  <a:lnTo>
                    <a:pt x="582" y="1965"/>
                  </a:lnTo>
                  <a:lnTo>
                    <a:pt x="540" y="1984"/>
                  </a:lnTo>
                  <a:lnTo>
                    <a:pt x="494" y="1996"/>
                  </a:lnTo>
                  <a:lnTo>
                    <a:pt x="446" y="2005"/>
                  </a:lnTo>
                  <a:lnTo>
                    <a:pt x="396" y="2007"/>
                  </a:lnTo>
                  <a:lnTo>
                    <a:pt x="347" y="2005"/>
                  </a:lnTo>
                  <a:lnTo>
                    <a:pt x="298" y="1996"/>
                  </a:lnTo>
                  <a:lnTo>
                    <a:pt x="253" y="1984"/>
                  </a:lnTo>
                  <a:lnTo>
                    <a:pt x="210" y="1965"/>
                  </a:lnTo>
                  <a:lnTo>
                    <a:pt x="170" y="1943"/>
                  </a:lnTo>
                  <a:lnTo>
                    <a:pt x="133" y="1918"/>
                  </a:lnTo>
                  <a:lnTo>
                    <a:pt x="100" y="1887"/>
                  </a:lnTo>
                  <a:lnTo>
                    <a:pt x="71" y="1853"/>
                  </a:lnTo>
                  <a:lnTo>
                    <a:pt x="47" y="1818"/>
                  </a:lnTo>
                  <a:lnTo>
                    <a:pt x="27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7" y="1519"/>
                  </a:lnTo>
                  <a:lnTo>
                    <a:pt x="47" y="1480"/>
                  </a:lnTo>
                  <a:lnTo>
                    <a:pt x="71" y="1444"/>
                  </a:lnTo>
                  <a:lnTo>
                    <a:pt x="100" y="1411"/>
                  </a:lnTo>
                  <a:lnTo>
                    <a:pt x="133" y="1380"/>
                  </a:lnTo>
                  <a:lnTo>
                    <a:pt x="170" y="1354"/>
                  </a:lnTo>
                  <a:lnTo>
                    <a:pt x="210" y="1332"/>
                  </a:lnTo>
                  <a:lnTo>
                    <a:pt x="253" y="1313"/>
                  </a:lnTo>
                  <a:lnTo>
                    <a:pt x="298" y="1301"/>
                  </a:lnTo>
                  <a:lnTo>
                    <a:pt x="347" y="1292"/>
                  </a:lnTo>
                  <a:lnTo>
                    <a:pt x="396" y="1290"/>
                  </a:lnTo>
                  <a:lnTo>
                    <a:pt x="449" y="1292"/>
                  </a:lnTo>
                  <a:lnTo>
                    <a:pt x="499" y="1302"/>
                  </a:lnTo>
                  <a:lnTo>
                    <a:pt x="547" y="1317"/>
                  </a:lnTo>
                  <a:lnTo>
                    <a:pt x="592" y="1336"/>
                  </a:lnTo>
                  <a:lnTo>
                    <a:pt x="633" y="1361"/>
                  </a:lnTo>
                  <a:lnTo>
                    <a:pt x="671" y="1390"/>
                  </a:lnTo>
                  <a:lnTo>
                    <a:pt x="671" y="204"/>
                  </a:lnTo>
                  <a:lnTo>
                    <a:pt x="673" y="186"/>
                  </a:lnTo>
                  <a:lnTo>
                    <a:pt x="681" y="171"/>
                  </a:lnTo>
                  <a:lnTo>
                    <a:pt x="692" y="159"/>
                  </a:lnTo>
                  <a:lnTo>
                    <a:pt x="706" y="149"/>
                  </a:lnTo>
                  <a:lnTo>
                    <a:pt x="724" y="144"/>
                  </a:lnTo>
                  <a:lnTo>
                    <a:pt x="1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1" name="Group 810"/>
          <p:cNvGrpSpPr/>
          <p:nvPr/>
        </p:nvGrpSpPr>
        <p:grpSpPr>
          <a:xfrm>
            <a:off x="8148328" y="5010150"/>
            <a:ext cx="563563" cy="546101"/>
            <a:chOff x="8174038" y="5010150"/>
            <a:chExt cx="563563" cy="5461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8" name="Freeform 132"/>
            <p:cNvSpPr>
              <a:spLocks noEditPoints="1"/>
            </p:cNvSpPr>
            <p:nvPr/>
          </p:nvSpPr>
          <p:spPr bwMode="auto">
            <a:xfrm>
              <a:off x="8462963" y="5300663"/>
              <a:ext cx="255588" cy="255588"/>
            </a:xfrm>
            <a:custGeom>
              <a:avLst/>
              <a:gdLst>
                <a:gd name="T0" fmla="*/ 192 w 1609"/>
                <a:gd name="T1" fmla="*/ 1417 h 1609"/>
                <a:gd name="T2" fmla="*/ 266 w 1609"/>
                <a:gd name="T3" fmla="*/ 1145 h 1609"/>
                <a:gd name="T4" fmla="*/ 321 w 1609"/>
                <a:gd name="T5" fmla="*/ 1027 h 1609"/>
                <a:gd name="T6" fmla="*/ 1209 w 1609"/>
                <a:gd name="T7" fmla="*/ 660 h 1609"/>
                <a:gd name="T8" fmla="*/ 1252 w 1609"/>
                <a:gd name="T9" fmla="*/ 122 h 1609"/>
                <a:gd name="T10" fmla="*/ 1222 w 1609"/>
                <a:gd name="T11" fmla="*/ 129 h 1609"/>
                <a:gd name="T12" fmla="*/ 1035 w 1609"/>
                <a:gd name="T13" fmla="*/ 313 h 1609"/>
                <a:gd name="T14" fmla="*/ 1469 w 1609"/>
                <a:gd name="T15" fmla="*/ 399 h 1609"/>
                <a:gd name="T16" fmla="*/ 1485 w 1609"/>
                <a:gd name="T17" fmla="*/ 372 h 1609"/>
                <a:gd name="T18" fmla="*/ 1485 w 1609"/>
                <a:gd name="T19" fmla="*/ 341 h 1609"/>
                <a:gd name="T20" fmla="*/ 1469 w 1609"/>
                <a:gd name="T21" fmla="*/ 314 h 1609"/>
                <a:gd name="T22" fmla="*/ 1282 w 1609"/>
                <a:gd name="T23" fmla="*/ 129 h 1609"/>
                <a:gd name="T24" fmla="*/ 1252 w 1609"/>
                <a:gd name="T25" fmla="*/ 122 h 1609"/>
                <a:gd name="T26" fmla="*/ 1267 w 1609"/>
                <a:gd name="T27" fmla="*/ 0 h 1609"/>
                <a:gd name="T28" fmla="*/ 1329 w 1609"/>
                <a:gd name="T29" fmla="*/ 15 h 1609"/>
                <a:gd name="T30" fmla="*/ 1381 w 1609"/>
                <a:gd name="T31" fmla="*/ 52 h 1609"/>
                <a:gd name="T32" fmla="*/ 1577 w 1609"/>
                <a:gd name="T33" fmla="*/ 253 h 1609"/>
                <a:gd name="T34" fmla="*/ 1603 w 1609"/>
                <a:gd name="T35" fmla="*/ 309 h 1609"/>
                <a:gd name="T36" fmla="*/ 1609 w 1609"/>
                <a:gd name="T37" fmla="*/ 372 h 1609"/>
                <a:gd name="T38" fmla="*/ 1593 w 1609"/>
                <a:gd name="T39" fmla="*/ 433 h 1609"/>
                <a:gd name="T40" fmla="*/ 1557 w 1609"/>
                <a:gd name="T41" fmla="*/ 485 h 1609"/>
                <a:gd name="T42" fmla="*/ 136 w 1609"/>
                <a:gd name="T43" fmla="*/ 1558 h 1609"/>
                <a:gd name="T44" fmla="*/ 91 w 1609"/>
                <a:gd name="T45" fmla="*/ 1600 h 1609"/>
                <a:gd name="T46" fmla="*/ 61 w 1609"/>
                <a:gd name="T47" fmla="*/ 1609 h 1609"/>
                <a:gd name="T48" fmla="*/ 31 w 1609"/>
                <a:gd name="T49" fmla="*/ 1600 h 1609"/>
                <a:gd name="T50" fmla="*/ 17 w 1609"/>
                <a:gd name="T51" fmla="*/ 1591 h 1609"/>
                <a:gd name="T52" fmla="*/ 7 w 1609"/>
                <a:gd name="T53" fmla="*/ 1577 h 1609"/>
                <a:gd name="T54" fmla="*/ 0 w 1609"/>
                <a:gd name="T55" fmla="*/ 1546 h 1609"/>
                <a:gd name="T56" fmla="*/ 7 w 1609"/>
                <a:gd name="T57" fmla="*/ 1517 h 1609"/>
                <a:gd name="T58" fmla="*/ 50 w 1609"/>
                <a:gd name="T59" fmla="*/ 1472 h 1609"/>
                <a:gd name="T60" fmla="*/ 1122 w 1609"/>
                <a:gd name="T61" fmla="*/ 52 h 1609"/>
                <a:gd name="T62" fmla="*/ 1176 w 1609"/>
                <a:gd name="T63" fmla="*/ 15 h 1609"/>
                <a:gd name="T64" fmla="*/ 1237 w 1609"/>
                <a:gd name="T65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9" h="1609">
                  <a:moveTo>
                    <a:pt x="266" y="1145"/>
                  </a:moveTo>
                  <a:lnTo>
                    <a:pt x="192" y="1417"/>
                  </a:lnTo>
                  <a:lnTo>
                    <a:pt x="463" y="1342"/>
                  </a:lnTo>
                  <a:lnTo>
                    <a:pt x="266" y="1145"/>
                  </a:lnTo>
                  <a:close/>
                  <a:moveTo>
                    <a:pt x="949" y="400"/>
                  </a:moveTo>
                  <a:lnTo>
                    <a:pt x="321" y="1027"/>
                  </a:lnTo>
                  <a:lnTo>
                    <a:pt x="581" y="1287"/>
                  </a:lnTo>
                  <a:lnTo>
                    <a:pt x="1209" y="660"/>
                  </a:lnTo>
                  <a:lnTo>
                    <a:pt x="949" y="400"/>
                  </a:lnTo>
                  <a:close/>
                  <a:moveTo>
                    <a:pt x="1252" y="122"/>
                  </a:moveTo>
                  <a:lnTo>
                    <a:pt x="1237" y="123"/>
                  </a:lnTo>
                  <a:lnTo>
                    <a:pt x="1222" y="129"/>
                  </a:lnTo>
                  <a:lnTo>
                    <a:pt x="1210" y="139"/>
                  </a:lnTo>
                  <a:lnTo>
                    <a:pt x="1035" y="313"/>
                  </a:lnTo>
                  <a:lnTo>
                    <a:pt x="1296" y="572"/>
                  </a:lnTo>
                  <a:lnTo>
                    <a:pt x="1469" y="399"/>
                  </a:lnTo>
                  <a:lnTo>
                    <a:pt x="1479" y="386"/>
                  </a:lnTo>
                  <a:lnTo>
                    <a:pt x="1485" y="372"/>
                  </a:lnTo>
                  <a:lnTo>
                    <a:pt x="1487" y="356"/>
                  </a:lnTo>
                  <a:lnTo>
                    <a:pt x="1485" y="341"/>
                  </a:lnTo>
                  <a:lnTo>
                    <a:pt x="1479" y="327"/>
                  </a:lnTo>
                  <a:lnTo>
                    <a:pt x="1469" y="314"/>
                  </a:lnTo>
                  <a:lnTo>
                    <a:pt x="1295" y="139"/>
                  </a:lnTo>
                  <a:lnTo>
                    <a:pt x="1282" y="129"/>
                  </a:lnTo>
                  <a:lnTo>
                    <a:pt x="1267" y="123"/>
                  </a:lnTo>
                  <a:lnTo>
                    <a:pt x="1252" y="122"/>
                  </a:lnTo>
                  <a:close/>
                  <a:moveTo>
                    <a:pt x="1237" y="0"/>
                  </a:moveTo>
                  <a:lnTo>
                    <a:pt x="1267" y="0"/>
                  </a:lnTo>
                  <a:lnTo>
                    <a:pt x="1298" y="5"/>
                  </a:lnTo>
                  <a:lnTo>
                    <a:pt x="1329" y="15"/>
                  </a:lnTo>
                  <a:lnTo>
                    <a:pt x="1356" y="31"/>
                  </a:lnTo>
                  <a:lnTo>
                    <a:pt x="1381" y="52"/>
                  </a:lnTo>
                  <a:lnTo>
                    <a:pt x="1557" y="226"/>
                  </a:lnTo>
                  <a:lnTo>
                    <a:pt x="1577" y="253"/>
                  </a:lnTo>
                  <a:lnTo>
                    <a:pt x="1593" y="280"/>
                  </a:lnTo>
                  <a:lnTo>
                    <a:pt x="1603" y="309"/>
                  </a:lnTo>
                  <a:lnTo>
                    <a:pt x="1609" y="341"/>
                  </a:lnTo>
                  <a:lnTo>
                    <a:pt x="1609" y="372"/>
                  </a:lnTo>
                  <a:lnTo>
                    <a:pt x="1603" y="402"/>
                  </a:lnTo>
                  <a:lnTo>
                    <a:pt x="1593" y="433"/>
                  </a:lnTo>
                  <a:lnTo>
                    <a:pt x="1577" y="460"/>
                  </a:lnTo>
                  <a:lnTo>
                    <a:pt x="1557" y="485"/>
                  </a:lnTo>
                  <a:lnTo>
                    <a:pt x="613" y="1429"/>
                  </a:lnTo>
                  <a:lnTo>
                    <a:pt x="136" y="1558"/>
                  </a:lnTo>
                  <a:lnTo>
                    <a:pt x="105" y="1590"/>
                  </a:lnTo>
                  <a:lnTo>
                    <a:pt x="91" y="1600"/>
                  </a:lnTo>
                  <a:lnTo>
                    <a:pt x="76" y="1606"/>
                  </a:lnTo>
                  <a:lnTo>
                    <a:pt x="61" y="1609"/>
                  </a:lnTo>
                  <a:lnTo>
                    <a:pt x="46" y="1606"/>
                  </a:lnTo>
                  <a:lnTo>
                    <a:pt x="31" y="1600"/>
                  </a:lnTo>
                  <a:lnTo>
                    <a:pt x="18" y="1590"/>
                  </a:lnTo>
                  <a:lnTo>
                    <a:pt x="17" y="1591"/>
                  </a:lnTo>
                  <a:lnTo>
                    <a:pt x="17" y="1590"/>
                  </a:lnTo>
                  <a:lnTo>
                    <a:pt x="7" y="1577"/>
                  </a:lnTo>
                  <a:lnTo>
                    <a:pt x="2" y="1562"/>
                  </a:lnTo>
                  <a:lnTo>
                    <a:pt x="0" y="1546"/>
                  </a:lnTo>
                  <a:lnTo>
                    <a:pt x="2" y="1531"/>
                  </a:lnTo>
                  <a:lnTo>
                    <a:pt x="7" y="1517"/>
                  </a:lnTo>
                  <a:lnTo>
                    <a:pt x="18" y="1504"/>
                  </a:lnTo>
                  <a:lnTo>
                    <a:pt x="50" y="1472"/>
                  </a:lnTo>
                  <a:lnTo>
                    <a:pt x="180" y="996"/>
                  </a:lnTo>
                  <a:lnTo>
                    <a:pt x="1122" y="52"/>
                  </a:lnTo>
                  <a:lnTo>
                    <a:pt x="1149" y="31"/>
                  </a:lnTo>
                  <a:lnTo>
                    <a:pt x="1176" y="15"/>
                  </a:lnTo>
                  <a:lnTo>
                    <a:pt x="1205" y="5"/>
                  </a:lnTo>
                  <a:lnTo>
                    <a:pt x="1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33"/>
            <p:cNvSpPr>
              <a:spLocks/>
            </p:cNvSpPr>
            <p:nvPr/>
          </p:nvSpPr>
          <p:spPr bwMode="auto">
            <a:xfrm>
              <a:off x="8174038" y="5010150"/>
              <a:ext cx="563563" cy="476250"/>
            </a:xfrm>
            <a:custGeom>
              <a:avLst/>
              <a:gdLst>
                <a:gd name="T0" fmla="*/ 61 w 3554"/>
                <a:gd name="T1" fmla="*/ 0 h 3002"/>
                <a:gd name="T2" fmla="*/ 3493 w 3554"/>
                <a:gd name="T3" fmla="*/ 0 h 3002"/>
                <a:gd name="T4" fmla="*/ 3513 w 3554"/>
                <a:gd name="T5" fmla="*/ 4 h 3002"/>
                <a:gd name="T6" fmla="*/ 3529 w 3554"/>
                <a:gd name="T7" fmla="*/ 12 h 3002"/>
                <a:gd name="T8" fmla="*/ 3542 w 3554"/>
                <a:gd name="T9" fmla="*/ 25 h 3002"/>
                <a:gd name="T10" fmla="*/ 3551 w 3554"/>
                <a:gd name="T11" fmla="*/ 43 h 3002"/>
                <a:gd name="T12" fmla="*/ 3554 w 3554"/>
                <a:gd name="T13" fmla="*/ 61 h 3002"/>
                <a:gd name="T14" fmla="*/ 3554 w 3554"/>
                <a:gd name="T15" fmla="*/ 1900 h 3002"/>
                <a:gd name="T16" fmla="*/ 3551 w 3554"/>
                <a:gd name="T17" fmla="*/ 1919 h 3002"/>
                <a:gd name="T18" fmla="*/ 3542 w 3554"/>
                <a:gd name="T19" fmla="*/ 1937 h 3002"/>
                <a:gd name="T20" fmla="*/ 3529 w 3554"/>
                <a:gd name="T21" fmla="*/ 1950 h 3002"/>
                <a:gd name="T22" fmla="*/ 3513 w 3554"/>
                <a:gd name="T23" fmla="*/ 1958 h 3002"/>
                <a:gd name="T24" fmla="*/ 3493 w 3554"/>
                <a:gd name="T25" fmla="*/ 1962 h 3002"/>
                <a:gd name="T26" fmla="*/ 3473 w 3554"/>
                <a:gd name="T27" fmla="*/ 1958 h 3002"/>
                <a:gd name="T28" fmla="*/ 3457 w 3554"/>
                <a:gd name="T29" fmla="*/ 1950 h 3002"/>
                <a:gd name="T30" fmla="*/ 3443 w 3554"/>
                <a:gd name="T31" fmla="*/ 1937 h 3002"/>
                <a:gd name="T32" fmla="*/ 3434 w 3554"/>
                <a:gd name="T33" fmla="*/ 1919 h 3002"/>
                <a:gd name="T34" fmla="*/ 3432 w 3554"/>
                <a:gd name="T35" fmla="*/ 1900 h 3002"/>
                <a:gd name="T36" fmla="*/ 3432 w 3554"/>
                <a:gd name="T37" fmla="*/ 124 h 3002"/>
                <a:gd name="T38" fmla="*/ 122 w 3554"/>
                <a:gd name="T39" fmla="*/ 124 h 3002"/>
                <a:gd name="T40" fmla="*/ 122 w 3554"/>
                <a:gd name="T41" fmla="*/ 2880 h 3002"/>
                <a:gd name="T42" fmla="*/ 1716 w 3554"/>
                <a:gd name="T43" fmla="*/ 2880 h 3002"/>
                <a:gd name="T44" fmla="*/ 1735 w 3554"/>
                <a:gd name="T45" fmla="*/ 2884 h 3002"/>
                <a:gd name="T46" fmla="*/ 1752 w 3554"/>
                <a:gd name="T47" fmla="*/ 2892 h 3002"/>
                <a:gd name="T48" fmla="*/ 1765 w 3554"/>
                <a:gd name="T49" fmla="*/ 2905 h 3002"/>
                <a:gd name="T50" fmla="*/ 1774 w 3554"/>
                <a:gd name="T51" fmla="*/ 2922 h 3002"/>
                <a:gd name="T52" fmla="*/ 1777 w 3554"/>
                <a:gd name="T53" fmla="*/ 2941 h 3002"/>
                <a:gd name="T54" fmla="*/ 1774 w 3554"/>
                <a:gd name="T55" fmla="*/ 2961 h 3002"/>
                <a:gd name="T56" fmla="*/ 1765 w 3554"/>
                <a:gd name="T57" fmla="*/ 2977 h 3002"/>
                <a:gd name="T58" fmla="*/ 1752 w 3554"/>
                <a:gd name="T59" fmla="*/ 2992 h 3002"/>
                <a:gd name="T60" fmla="*/ 1735 w 3554"/>
                <a:gd name="T61" fmla="*/ 2999 h 3002"/>
                <a:gd name="T62" fmla="*/ 1716 w 3554"/>
                <a:gd name="T63" fmla="*/ 3002 h 3002"/>
                <a:gd name="T64" fmla="*/ 61 w 3554"/>
                <a:gd name="T65" fmla="*/ 3002 h 3002"/>
                <a:gd name="T66" fmla="*/ 41 w 3554"/>
                <a:gd name="T67" fmla="*/ 2999 h 3002"/>
                <a:gd name="T68" fmla="*/ 25 w 3554"/>
                <a:gd name="T69" fmla="*/ 2992 h 3002"/>
                <a:gd name="T70" fmla="*/ 12 w 3554"/>
                <a:gd name="T71" fmla="*/ 2977 h 3002"/>
                <a:gd name="T72" fmla="*/ 3 w 3554"/>
                <a:gd name="T73" fmla="*/ 2961 h 3002"/>
                <a:gd name="T74" fmla="*/ 0 w 3554"/>
                <a:gd name="T75" fmla="*/ 2941 h 3002"/>
                <a:gd name="T76" fmla="*/ 0 w 3554"/>
                <a:gd name="T77" fmla="*/ 61 h 3002"/>
                <a:gd name="T78" fmla="*/ 3 w 3554"/>
                <a:gd name="T79" fmla="*/ 43 h 3002"/>
                <a:gd name="T80" fmla="*/ 12 w 3554"/>
                <a:gd name="T81" fmla="*/ 25 h 3002"/>
                <a:gd name="T82" fmla="*/ 25 w 3554"/>
                <a:gd name="T83" fmla="*/ 12 h 3002"/>
                <a:gd name="T84" fmla="*/ 41 w 3554"/>
                <a:gd name="T85" fmla="*/ 4 h 3002"/>
                <a:gd name="T86" fmla="*/ 61 w 3554"/>
                <a:gd name="T87" fmla="*/ 0 h 3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54" h="3002">
                  <a:moveTo>
                    <a:pt x="61" y="0"/>
                  </a:moveTo>
                  <a:lnTo>
                    <a:pt x="3493" y="0"/>
                  </a:lnTo>
                  <a:lnTo>
                    <a:pt x="3513" y="4"/>
                  </a:lnTo>
                  <a:lnTo>
                    <a:pt x="3529" y="12"/>
                  </a:lnTo>
                  <a:lnTo>
                    <a:pt x="3542" y="25"/>
                  </a:lnTo>
                  <a:lnTo>
                    <a:pt x="3551" y="43"/>
                  </a:lnTo>
                  <a:lnTo>
                    <a:pt x="3554" y="61"/>
                  </a:lnTo>
                  <a:lnTo>
                    <a:pt x="3554" y="1900"/>
                  </a:lnTo>
                  <a:lnTo>
                    <a:pt x="3551" y="1919"/>
                  </a:lnTo>
                  <a:lnTo>
                    <a:pt x="3542" y="1937"/>
                  </a:lnTo>
                  <a:lnTo>
                    <a:pt x="3529" y="1950"/>
                  </a:lnTo>
                  <a:lnTo>
                    <a:pt x="3513" y="1958"/>
                  </a:lnTo>
                  <a:lnTo>
                    <a:pt x="3493" y="1962"/>
                  </a:lnTo>
                  <a:lnTo>
                    <a:pt x="3473" y="1958"/>
                  </a:lnTo>
                  <a:lnTo>
                    <a:pt x="3457" y="1950"/>
                  </a:lnTo>
                  <a:lnTo>
                    <a:pt x="3443" y="1937"/>
                  </a:lnTo>
                  <a:lnTo>
                    <a:pt x="3434" y="1919"/>
                  </a:lnTo>
                  <a:lnTo>
                    <a:pt x="3432" y="1900"/>
                  </a:lnTo>
                  <a:lnTo>
                    <a:pt x="3432" y="124"/>
                  </a:lnTo>
                  <a:lnTo>
                    <a:pt x="122" y="124"/>
                  </a:lnTo>
                  <a:lnTo>
                    <a:pt x="122" y="2880"/>
                  </a:lnTo>
                  <a:lnTo>
                    <a:pt x="1716" y="2880"/>
                  </a:lnTo>
                  <a:lnTo>
                    <a:pt x="1735" y="2884"/>
                  </a:lnTo>
                  <a:lnTo>
                    <a:pt x="1752" y="2892"/>
                  </a:lnTo>
                  <a:lnTo>
                    <a:pt x="1765" y="2905"/>
                  </a:lnTo>
                  <a:lnTo>
                    <a:pt x="1774" y="2922"/>
                  </a:lnTo>
                  <a:lnTo>
                    <a:pt x="1777" y="2941"/>
                  </a:lnTo>
                  <a:lnTo>
                    <a:pt x="1774" y="2961"/>
                  </a:lnTo>
                  <a:lnTo>
                    <a:pt x="1765" y="2977"/>
                  </a:lnTo>
                  <a:lnTo>
                    <a:pt x="1752" y="2992"/>
                  </a:lnTo>
                  <a:lnTo>
                    <a:pt x="1735" y="2999"/>
                  </a:lnTo>
                  <a:lnTo>
                    <a:pt x="1716" y="3002"/>
                  </a:lnTo>
                  <a:lnTo>
                    <a:pt x="61" y="3002"/>
                  </a:lnTo>
                  <a:lnTo>
                    <a:pt x="41" y="2999"/>
                  </a:lnTo>
                  <a:lnTo>
                    <a:pt x="25" y="2992"/>
                  </a:lnTo>
                  <a:lnTo>
                    <a:pt x="12" y="2977"/>
                  </a:lnTo>
                  <a:lnTo>
                    <a:pt x="3" y="2961"/>
                  </a:lnTo>
                  <a:lnTo>
                    <a:pt x="0" y="294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34"/>
            <p:cNvSpPr>
              <a:spLocks noEditPoints="1"/>
            </p:cNvSpPr>
            <p:nvPr/>
          </p:nvSpPr>
          <p:spPr bwMode="auto">
            <a:xfrm>
              <a:off x="8261351" y="5097463"/>
              <a:ext cx="301625" cy="320675"/>
            </a:xfrm>
            <a:custGeom>
              <a:avLst/>
              <a:gdLst>
                <a:gd name="T0" fmla="*/ 320 w 1900"/>
                <a:gd name="T1" fmla="*/ 1428 h 2017"/>
                <a:gd name="T2" fmla="*/ 218 w 1900"/>
                <a:gd name="T3" fmla="*/ 1477 h 2017"/>
                <a:gd name="T4" fmla="*/ 148 w 1900"/>
                <a:gd name="T5" fmla="*/ 1555 h 2017"/>
                <a:gd name="T6" fmla="*/ 123 w 1900"/>
                <a:gd name="T7" fmla="*/ 1657 h 2017"/>
                <a:gd name="T8" fmla="*/ 148 w 1900"/>
                <a:gd name="T9" fmla="*/ 1757 h 2017"/>
                <a:gd name="T10" fmla="*/ 218 w 1900"/>
                <a:gd name="T11" fmla="*/ 1836 h 2017"/>
                <a:gd name="T12" fmla="*/ 320 w 1900"/>
                <a:gd name="T13" fmla="*/ 1885 h 2017"/>
                <a:gd name="T14" fmla="*/ 440 w 1900"/>
                <a:gd name="T15" fmla="*/ 1891 h 2017"/>
                <a:gd name="T16" fmla="*/ 549 w 1900"/>
                <a:gd name="T17" fmla="*/ 1856 h 2017"/>
                <a:gd name="T18" fmla="*/ 630 w 1900"/>
                <a:gd name="T19" fmla="*/ 1785 h 2017"/>
                <a:gd name="T20" fmla="*/ 672 w 1900"/>
                <a:gd name="T21" fmla="*/ 1692 h 2017"/>
                <a:gd name="T22" fmla="*/ 663 w 1900"/>
                <a:gd name="T23" fmla="*/ 1587 h 2017"/>
                <a:gd name="T24" fmla="*/ 606 w 1900"/>
                <a:gd name="T25" fmla="*/ 1500 h 2017"/>
                <a:gd name="T26" fmla="*/ 515 w 1900"/>
                <a:gd name="T27" fmla="*/ 1440 h 2017"/>
                <a:gd name="T28" fmla="*/ 398 w 1900"/>
                <a:gd name="T29" fmla="*/ 1418 h 2017"/>
                <a:gd name="T30" fmla="*/ 797 w 1900"/>
                <a:gd name="T31" fmla="*/ 443 h 2017"/>
                <a:gd name="T32" fmla="*/ 1830 w 1900"/>
                <a:gd name="T33" fmla="*/ 0 h 2017"/>
                <a:gd name="T34" fmla="*/ 1880 w 1900"/>
                <a:gd name="T35" fmla="*/ 15 h 2017"/>
                <a:gd name="T36" fmla="*/ 1900 w 1900"/>
                <a:gd name="T37" fmla="*/ 61 h 2017"/>
                <a:gd name="T38" fmla="*/ 1899 w 1900"/>
                <a:gd name="T39" fmla="*/ 1106 h 2017"/>
                <a:gd name="T40" fmla="*/ 1895 w 1900"/>
                <a:gd name="T41" fmla="*/ 1141 h 2017"/>
                <a:gd name="T42" fmla="*/ 1859 w 1900"/>
                <a:gd name="T43" fmla="*/ 1173 h 2017"/>
                <a:gd name="T44" fmla="*/ 1813 w 1900"/>
                <a:gd name="T45" fmla="*/ 1171 h 2017"/>
                <a:gd name="T46" fmla="*/ 1732 w 1900"/>
                <a:gd name="T47" fmla="*/ 1121 h 2017"/>
                <a:gd name="T48" fmla="*/ 1614 w 1900"/>
                <a:gd name="T49" fmla="*/ 1097 h 2017"/>
                <a:gd name="T50" fmla="*/ 1493 w 1900"/>
                <a:gd name="T51" fmla="*/ 1123 h 2017"/>
                <a:gd name="T52" fmla="*/ 1401 w 1900"/>
                <a:gd name="T53" fmla="*/ 1191 h 2017"/>
                <a:gd name="T54" fmla="*/ 1354 w 1900"/>
                <a:gd name="T55" fmla="*/ 1289 h 2017"/>
                <a:gd name="T56" fmla="*/ 1362 w 1900"/>
                <a:gd name="T57" fmla="*/ 1396 h 2017"/>
                <a:gd name="T58" fmla="*/ 1425 w 1900"/>
                <a:gd name="T59" fmla="*/ 1485 h 2017"/>
                <a:gd name="T60" fmla="*/ 1445 w 1900"/>
                <a:gd name="T61" fmla="*/ 1527 h 2017"/>
                <a:gd name="T62" fmla="*/ 1430 w 1900"/>
                <a:gd name="T63" fmla="*/ 1572 h 2017"/>
                <a:gd name="T64" fmla="*/ 1384 w 1900"/>
                <a:gd name="T65" fmla="*/ 1592 h 2017"/>
                <a:gd name="T66" fmla="*/ 1343 w 1900"/>
                <a:gd name="T67" fmla="*/ 1577 h 2017"/>
                <a:gd name="T68" fmla="*/ 1266 w 1900"/>
                <a:gd name="T69" fmla="*/ 1480 h 2017"/>
                <a:gd name="T70" fmla="*/ 1229 w 1900"/>
                <a:gd name="T71" fmla="*/ 1367 h 2017"/>
                <a:gd name="T72" fmla="*/ 1239 w 1900"/>
                <a:gd name="T73" fmla="*/ 1240 h 2017"/>
                <a:gd name="T74" fmla="*/ 1297 w 1900"/>
                <a:gd name="T75" fmla="*/ 1125 h 2017"/>
                <a:gd name="T76" fmla="*/ 1393 w 1900"/>
                <a:gd name="T77" fmla="*/ 1038 h 2017"/>
                <a:gd name="T78" fmla="*/ 1520 w 1900"/>
                <a:gd name="T79" fmla="*/ 986 h 2017"/>
                <a:gd name="T80" fmla="*/ 1657 w 1900"/>
                <a:gd name="T81" fmla="*/ 977 h 2017"/>
                <a:gd name="T82" fmla="*/ 1777 w 1900"/>
                <a:gd name="T83" fmla="*/ 1009 h 2017"/>
                <a:gd name="T84" fmla="*/ 797 w 1900"/>
                <a:gd name="T85" fmla="*/ 1657 h 2017"/>
                <a:gd name="T86" fmla="*/ 770 w 1900"/>
                <a:gd name="T87" fmla="*/ 1787 h 2017"/>
                <a:gd name="T88" fmla="*/ 697 w 1900"/>
                <a:gd name="T89" fmla="*/ 1896 h 2017"/>
                <a:gd name="T90" fmla="*/ 586 w 1900"/>
                <a:gd name="T91" fmla="*/ 1974 h 2017"/>
                <a:gd name="T92" fmla="*/ 448 w 1900"/>
                <a:gd name="T93" fmla="*/ 2015 h 2017"/>
                <a:gd name="T94" fmla="*/ 301 w 1900"/>
                <a:gd name="T95" fmla="*/ 2006 h 2017"/>
                <a:gd name="T96" fmla="*/ 171 w 1900"/>
                <a:gd name="T97" fmla="*/ 1952 h 2017"/>
                <a:gd name="T98" fmla="*/ 72 w 1900"/>
                <a:gd name="T99" fmla="*/ 1862 h 2017"/>
                <a:gd name="T100" fmla="*/ 13 w 1900"/>
                <a:gd name="T101" fmla="*/ 1745 h 2017"/>
                <a:gd name="T102" fmla="*/ 3 w 1900"/>
                <a:gd name="T103" fmla="*/ 1611 h 2017"/>
                <a:gd name="T104" fmla="*/ 47 w 1900"/>
                <a:gd name="T105" fmla="*/ 1487 h 2017"/>
                <a:gd name="T106" fmla="*/ 134 w 1900"/>
                <a:gd name="T107" fmla="*/ 1386 h 2017"/>
                <a:gd name="T108" fmla="*/ 255 w 1900"/>
                <a:gd name="T109" fmla="*/ 1320 h 2017"/>
                <a:gd name="T110" fmla="*/ 398 w 1900"/>
                <a:gd name="T111" fmla="*/ 1296 h 2017"/>
                <a:gd name="T112" fmla="*/ 550 w 1900"/>
                <a:gd name="T113" fmla="*/ 1323 h 2017"/>
                <a:gd name="T114" fmla="*/ 674 w 1900"/>
                <a:gd name="T115" fmla="*/ 1396 h 2017"/>
                <a:gd name="T116" fmla="*/ 685 w 1900"/>
                <a:gd name="T117" fmla="*/ 172 h 2017"/>
                <a:gd name="T118" fmla="*/ 728 w 1900"/>
                <a:gd name="T119" fmla="*/ 145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0" h="2017">
                  <a:moveTo>
                    <a:pt x="398" y="1418"/>
                  </a:moveTo>
                  <a:lnTo>
                    <a:pt x="358" y="1420"/>
                  </a:lnTo>
                  <a:lnTo>
                    <a:pt x="320" y="1428"/>
                  </a:lnTo>
                  <a:lnTo>
                    <a:pt x="282" y="1440"/>
                  </a:lnTo>
                  <a:lnTo>
                    <a:pt x="249" y="1456"/>
                  </a:lnTo>
                  <a:lnTo>
                    <a:pt x="218" y="1477"/>
                  </a:lnTo>
                  <a:lnTo>
                    <a:pt x="191" y="1500"/>
                  </a:lnTo>
                  <a:lnTo>
                    <a:pt x="168" y="1527"/>
                  </a:lnTo>
                  <a:lnTo>
                    <a:pt x="148" y="1555"/>
                  </a:lnTo>
                  <a:lnTo>
                    <a:pt x="135" y="1587"/>
                  </a:lnTo>
                  <a:lnTo>
                    <a:pt x="126" y="1621"/>
                  </a:lnTo>
                  <a:lnTo>
                    <a:pt x="123" y="1657"/>
                  </a:lnTo>
                  <a:lnTo>
                    <a:pt x="126" y="1692"/>
                  </a:lnTo>
                  <a:lnTo>
                    <a:pt x="135" y="1725"/>
                  </a:lnTo>
                  <a:lnTo>
                    <a:pt x="148" y="1757"/>
                  </a:lnTo>
                  <a:lnTo>
                    <a:pt x="168" y="1785"/>
                  </a:lnTo>
                  <a:lnTo>
                    <a:pt x="191" y="1813"/>
                  </a:lnTo>
                  <a:lnTo>
                    <a:pt x="218" y="1836"/>
                  </a:lnTo>
                  <a:lnTo>
                    <a:pt x="249" y="1856"/>
                  </a:lnTo>
                  <a:lnTo>
                    <a:pt x="282" y="1873"/>
                  </a:lnTo>
                  <a:lnTo>
                    <a:pt x="320" y="1885"/>
                  </a:lnTo>
                  <a:lnTo>
                    <a:pt x="358" y="1891"/>
                  </a:lnTo>
                  <a:lnTo>
                    <a:pt x="398" y="1895"/>
                  </a:lnTo>
                  <a:lnTo>
                    <a:pt x="440" y="1891"/>
                  </a:lnTo>
                  <a:lnTo>
                    <a:pt x="479" y="1885"/>
                  </a:lnTo>
                  <a:lnTo>
                    <a:pt x="515" y="1873"/>
                  </a:lnTo>
                  <a:lnTo>
                    <a:pt x="549" y="1856"/>
                  </a:lnTo>
                  <a:lnTo>
                    <a:pt x="579" y="1836"/>
                  </a:lnTo>
                  <a:lnTo>
                    <a:pt x="606" y="1813"/>
                  </a:lnTo>
                  <a:lnTo>
                    <a:pt x="630" y="1785"/>
                  </a:lnTo>
                  <a:lnTo>
                    <a:pt x="649" y="1757"/>
                  </a:lnTo>
                  <a:lnTo>
                    <a:pt x="663" y="1725"/>
                  </a:lnTo>
                  <a:lnTo>
                    <a:pt x="672" y="1692"/>
                  </a:lnTo>
                  <a:lnTo>
                    <a:pt x="674" y="1657"/>
                  </a:lnTo>
                  <a:lnTo>
                    <a:pt x="672" y="1621"/>
                  </a:lnTo>
                  <a:lnTo>
                    <a:pt x="663" y="1587"/>
                  </a:lnTo>
                  <a:lnTo>
                    <a:pt x="649" y="1555"/>
                  </a:lnTo>
                  <a:lnTo>
                    <a:pt x="630" y="1527"/>
                  </a:lnTo>
                  <a:lnTo>
                    <a:pt x="606" y="1500"/>
                  </a:lnTo>
                  <a:lnTo>
                    <a:pt x="579" y="1477"/>
                  </a:lnTo>
                  <a:lnTo>
                    <a:pt x="549" y="1456"/>
                  </a:lnTo>
                  <a:lnTo>
                    <a:pt x="515" y="1440"/>
                  </a:lnTo>
                  <a:lnTo>
                    <a:pt x="479" y="1428"/>
                  </a:lnTo>
                  <a:lnTo>
                    <a:pt x="440" y="1420"/>
                  </a:lnTo>
                  <a:lnTo>
                    <a:pt x="398" y="1418"/>
                  </a:lnTo>
                  <a:close/>
                  <a:moveTo>
                    <a:pt x="1777" y="131"/>
                  </a:moveTo>
                  <a:lnTo>
                    <a:pt x="797" y="259"/>
                  </a:lnTo>
                  <a:lnTo>
                    <a:pt x="797" y="443"/>
                  </a:lnTo>
                  <a:lnTo>
                    <a:pt x="1777" y="313"/>
                  </a:lnTo>
                  <a:lnTo>
                    <a:pt x="1777" y="131"/>
                  </a:lnTo>
                  <a:close/>
                  <a:moveTo>
                    <a:pt x="1830" y="0"/>
                  </a:moveTo>
                  <a:lnTo>
                    <a:pt x="1848" y="0"/>
                  </a:lnTo>
                  <a:lnTo>
                    <a:pt x="1864" y="5"/>
                  </a:lnTo>
                  <a:lnTo>
                    <a:pt x="1880" y="15"/>
                  </a:lnTo>
                  <a:lnTo>
                    <a:pt x="1890" y="28"/>
                  </a:lnTo>
                  <a:lnTo>
                    <a:pt x="1898" y="43"/>
                  </a:lnTo>
                  <a:lnTo>
                    <a:pt x="1900" y="61"/>
                  </a:lnTo>
                  <a:lnTo>
                    <a:pt x="1900" y="1103"/>
                  </a:lnTo>
                  <a:lnTo>
                    <a:pt x="1900" y="1104"/>
                  </a:lnTo>
                  <a:lnTo>
                    <a:pt x="1899" y="1106"/>
                  </a:lnTo>
                  <a:lnTo>
                    <a:pt x="1899" y="1108"/>
                  </a:lnTo>
                  <a:lnTo>
                    <a:pt x="1899" y="1124"/>
                  </a:lnTo>
                  <a:lnTo>
                    <a:pt x="1895" y="1141"/>
                  </a:lnTo>
                  <a:lnTo>
                    <a:pt x="1886" y="1155"/>
                  </a:lnTo>
                  <a:lnTo>
                    <a:pt x="1873" y="1167"/>
                  </a:lnTo>
                  <a:lnTo>
                    <a:pt x="1859" y="1173"/>
                  </a:lnTo>
                  <a:lnTo>
                    <a:pt x="1844" y="1177"/>
                  </a:lnTo>
                  <a:lnTo>
                    <a:pt x="1828" y="1177"/>
                  </a:lnTo>
                  <a:lnTo>
                    <a:pt x="1813" y="1171"/>
                  </a:lnTo>
                  <a:lnTo>
                    <a:pt x="1799" y="1163"/>
                  </a:lnTo>
                  <a:lnTo>
                    <a:pt x="1767" y="1140"/>
                  </a:lnTo>
                  <a:lnTo>
                    <a:pt x="1732" y="1121"/>
                  </a:lnTo>
                  <a:lnTo>
                    <a:pt x="1695" y="1108"/>
                  </a:lnTo>
                  <a:lnTo>
                    <a:pt x="1656" y="1100"/>
                  </a:lnTo>
                  <a:lnTo>
                    <a:pt x="1614" y="1097"/>
                  </a:lnTo>
                  <a:lnTo>
                    <a:pt x="1572" y="1100"/>
                  </a:lnTo>
                  <a:lnTo>
                    <a:pt x="1532" y="1109"/>
                  </a:lnTo>
                  <a:lnTo>
                    <a:pt x="1493" y="1123"/>
                  </a:lnTo>
                  <a:lnTo>
                    <a:pt x="1458" y="1142"/>
                  </a:lnTo>
                  <a:lnTo>
                    <a:pt x="1428" y="1165"/>
                  </a:lnTo>
                  <a:lnTo>
                    <a:pt x="1401" y="1191"/>
                  </a:lnTo>
                  <a:lnTo>
                    <a:pt x="1380" y="1221"/>
                  </a:lnTo>
                  <a:lnTo>
                    <a:pt x="1364" y="1254"/>
                  </a:lnTo>
                  <a:lnTo>
                    <a:pt x="1354" y="1289"/>
                  </a:lnTo>
                  <a:lnTo>
                    <a:pt x="1349" y="1326"/>
                  </a:lnTo>
                  <a:lnTo>
                    <a:pt x="1353" y="1361"/>
                  </a:lnTo>
                  <a:lnTo>
                    <a:pt x="1362" y="1396"/>
                  </a:lnTo>
                  <a:lnTo>
                    <a:pt x="1378" y="1428"/>
                  </a:lnTo>
                  <a:lnTo>
                    <a:pt x="1398" y="1458"/>
                  </a:lnTo>
                  <a:lnTo>
                    <a:pt x="1425" y="1485"/>
                  </a:lnTo>
                  <a:lnTo>
                    <a:pt x="1436" y="1497"/>
                  </a:lnTo>
                  <a:lnTo>
                    <a:pt x="1442" y="1512"/>
                  </a:lnTo>
                  <a:lnTo>
                    <a:pt x="1445" y="1527"/>
                  </a:lnTo>
                  <a:lnTo>
                    <a:pt x="1444" y="1543"/>
                  </a:lnTo>
                  <a:lnTo>
                    <a:pt x="1439" y="1559"/>
                  </a:lnTo>
                  <a:lnTo>
                    <a:pt x="1430" y="1572"/>
                  </a:lnTo>
                  <a:lnTo>
                    <a:pt x="1416" y="1583"/>
                  </a:lnTo>
                  <a:lnTo>
                    <a:pt x="1401" y="1590"/>
                  </a:lnTo>
                  <a:lnTo>
                    <a:pt x="1384" y="1592"/>
                  </a:lnTo>
                  <a:lnTo>
                    <a:pt x="1369" y="1590"/>
                  </a:lnTo>
                  <a:lnTo>
                    <a:pt x="1356" y="1586"/>
                  </a:lnTo>
                  <a:lnTo>
                    <a:pt x="1343" y="1577"/>
                  </a:lnTo>
                  <a:lnTo>
                    <a:pt x="1313" y="1547"/>
                  </a:lnTo>
                  <a:lnTo>
                    <a:pt x="1287" y="1515"/>
                  </a:lnTo>
                  <a:lnTo>
                    <a:pt x="1266" y="1480"/>
                  </a:lnTo>
                  <a:lnTo>
                    <a:pt x="1249" y="1444"/>
                  </a:lnTo>
                  <a:lnTo>
                    <a:pt x="1237" y="1406"/>
                  </a:lnTo>
                  <a:lnTo>
                    <a:pt x="1229" y="1367"/>
                  </a:lnTo>
                  <a:lnTo>
                    <a:pt x="1227" y="1326"/>
                  </a:lnTo>
                  <a:lnTo>
                    <a:pt x="1230" y="1283"/>
                  </a:lnTo>
                  <a:lnTo>
                    <a:pt x="1239" y="1240"/>
                  </a:lnTo>
                  <a:lnTo>
                    <a:pt x="1253" y="1200"/>
                  </a:lnTo>
                  <a:lnTo>
                    <a:pt x="1273" y="1161"/>
                  </a:lnTo>
                  <a:lnTo>
                    <a:pt x="1297" y="1125"/>
                  </a:lnTo>
                  <a:lnTo>
                    <a:pt x="1325" y="1093"/>
                  </a:lnTo>
                  <a:lnTo>
                    <a:pt x="1357" y="1063"/>
                  </a:lnTo>
                  <a:lnTo>
                    <a:pt x="1393" y="1038"/>
                  </a:lnTo>
                  <a:lnTo>
                    <a:pt x="1432" y="1016"/>
                  </a:lnTo>
                  <a:lnTo>
                    <a:pt x="1475" y="998"/>
                  </a:lnTo>
                  <a:lnTo>
                    <a:pt x="1520" y="986"/>
                  </a:lnTo>
                  <a:lnTo>
                    <a:pt x="1566" y="977"/>
                  </a:lnTo>
                  <a:lnTo>
                    <a:pt x="1614" y="975"/>
                  </a:lnTo>
                  <a:lnTo>
                    <a:pt x="1657" y="977"/>
                  </a:lnTo>
                  <a:lnTo>
                    <a:pt x="1698" y="984"/>
                  </a:lnTo>
                  <a:lnTo>
                    <a:pt x="1739" y="995"/>
                  </a:lnTo>
                  <a:lnTo>
                    <a:pt x="1777" y="1009"/>
                  </a:lnTo>
                  <a:lnTo>
                    <a:pt x="1777" y="437"/>
                  </a:lnTo>
                  <a:lnTo>
                    <a:pt x="797" y="566"/>
                  </a:lnTo>
                  <a:lnTo>
                    <a:pt x="797" y="1657"/>
                  </a:lnTo>
                  <a:lnTo>
                    <a:pt x="794" y="1701"/>
                  </a:lnTo>
                  <a:lnTo>
                    <a:pt x="785" y="1745"/>
                  </a:lnTo>
                  <a:lnTo>
                    <a:pt x="770" y="1787"/>
                  </a:lnTo>
                  <a:lnTo>
                    <a:pt x="750" y="1826"/>
                  </a:lnTo>
                  <a:lnTo>
                    <a:pt x="725" y="1862"/>
                  </a:lnTo>
                  <a:lnTo>
                    <a:pt x="697" y="1896"/>
                  </a:lnTo>
                  <a:lnTo>
                    <a:pt x="663" y="1926"/>
                  </a:lnTo>
                  <a:lnTo>
                    <a:pt x="626" y="1952"/>
                  </a:lnTo>
                  <a:lnTo>
                    <a:pt x="586" y="1974"/>
                  </a:lnTo>
                  <a:lnTo>
                    <a:pt x="542" y="1993"/>
                  </a:lnTo>
                  <a:lnTo>
                    <a:pt x="496" y="2006"/>
                  </a:lnTo>
                  <a:lnTo>
                    <a:pt x="448" y="2015"/>
                  </a:lnTo>
                  <a:lnTo>
                    <a:pt x="398" y="2017"/>
                  </a:lnTo>
                  <a:lnTo>
                    <a:pt x="349" y="2015"/>
                  </a:lnTo>
                  <a:lnTo>
                    <a:pt x="301" y="2006"/>
                  </a:lnTo>
                  <a:lnTo>
                    <a:pt x="255" y="1993"/>
                  </a:lnTo>
                  <a:lnTo>
                    <a:pt x="212" y="1974"/>
                  </a:lnTo>
                  <a:lnTo>
                    <a:pt x="171" y="1952"/>
                  </a:lnTo>
                  <a:lnTo>
                    <a:pt x="134" y="1926"/>
                  </a:lnTo>
                  <a:lnTo>
                    <a:pt x="101" y="1896"/>
                  </a:lnTo>
                  <a:lnTo>
                    <a:pt x="72" y="1862"/>
                  </a:lnTo>
                  <a:lnTo>
                    <a:pt x="47" y="1826"/>
                  </a:lnTo>
                  <a:lnTo>
                    <a:pt x="27" y="1787"/>
                  </a:lnTo>
                  <a:lnTo>
                    <a:pt x="13" y="1745"/>
                  </a:lnTo>
                  <a:lnTo>
                    <a:pt x="3" y="1701"/>
                  </a:lnTo>
                  <a:lnTo>
                    <a:pt x="0" y="1657"/>
                  </a:lnTo>
                  <a:lnTo>
                    <a:pt x="3" y="1611"/>
                  </a:lnTo>
                  <a:lnTo>
                    <a:pt x="13" y="1567"/>
                  </a:lnTo>
                  <a:lnTo>
                    <a:pt x="27" y="1526"/>
                  </a:lnTo>
                  <a:lnTo>
                    <a:pt x="47" y="1487"/>
                  </a:lnTo>
                  <a:lnTo>
                    <a:pt x="72" y="1451"/>
                  </a:lnTo>
                  <a:lnTo>
                    <a:pt x="101" y="1417"/>
                  </a:lnTo>
                  <a:lnTo>
                    <a:pt x="134" y="1386"/>
                  </a:lnTo>
                  <a:lnTo>
                    <a:pt x="171" y="1360"/>
                  </a:lnTo>
                  <a:lnTo>
                    <a:pt x="212" y="1338"/>
                  </a:lnTo>
                  <a:lnTo>
                    <a:pt x="255" y="1320"/>
                  </a:lnTo>
                  <a:lnTo>
                    <a:pt x="301" y="1307"/>
                  </a:lnTo>
                  <a:lnTo>
                    <a:pt x="349" y="1298"/>
                  </a:lnTo>
                  <a:lnTo>
                    <a:pt x="398" y="1296"/>
                  </a:lnTo>
                  <a:lnTo>
                    <a:pt x="452" y="1299"/>
                  </a:lnTo>
                  <a:lnTo>
                    <a:pt x="502" y="1308"/>
                  </a:lnTo>
                  <a:lnTo>
                    <a:pt x="550" y="1323"/>
                  </a:lnTo>
                  <a:lnTo>
                    <a:pt x="596" y="1343"/>
                  </a:lnTo>
                  <a:lnTo>
                    <a:pt x="637" y="1368"/>
                  </a:lnTo>
                  <a:lnTo>
                    <a:pt x="674" y="1396"/>
                  </a:lnTo>
                  <a:lnTo>
                    <a:pt x="674" y="206"/>
                  </a:lnTo>
                  <a:lnTo>
                    <a:pt x="677" y="187"/>
                  </a:lnTo>
                  <a:lnTo>
                    <a:pt x="685" y="172"/>
                  </a:lnTo>
                  <a:lnTo>
                    <a:pt x="696" y="159"/>
                  </a:lnTo>
                  <a:lnTo>
                    <a:pt x="710" y="149"/>
                  </a:lnTo>
                  <a:lnTo>
                    <a:pt x="728" y="145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9" name="Group 818"/>
          <p:cNvGrpSpPr/>
          <p:nvPr/>
        </p:nvGrpSpPr>
        <p:grpSpPr>
          <a:xfrm>
            <a:off x="7213628" y="5000626"/>
            <a:ext cx="561975" cy="560387"/>
            <a:chOff x="7237413" y="5000626"/>
            <a:chExt cx="561975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5" name="Freeform 139"/>
            <p:cNvSpPr>
              <a:spLocks noEditPoints="1"/>
            </p:cNvSpPr>
            <p:nvPr/>
          </p:nvSpPr>
          <p:spPr bwMode="auto">
            <a:xfrm>
              <a:off x="7577138" y="5310188"/>
              <a:ext cx="212725" cy="250825"/>
            </a:xfrm>
            <a:custGeom>
              <a:avLst/>
              <a:gdLst>
                <a:gd name="T0" fmla="*/ 123 w 1345"/>
                <a:gd name="T1" fmla="*/ 1464 h 1586"/>
                <a:gd name="T2" fmla="*/ 1222 w 1345"/>
                <a:gd name="T3" fmla="*/ 610 h 1586"/>
                <a:gd name="T4" fmla="*/ 672 w 1345"/>
                <a:gd name="T5" fmla="*/ 122 h 1586"/>
                <a:gd name="T6" fmla="*/ 584 w 1345"/>
                <a:gd name="T7" fmla="*/ 136 h 1586"/>
                <a:gd name="T8" fmla="*/ 506 w 1345"/>
                <a:gd name="T9" fmla="*/ 172 h 1586"/>
                <a:gd name="T10" fmla="*/ 442 w 1345"/>
                <a:gd name="T11" fmla="*/ 228 h 1586"/>
                <a:gd name="T12" fmla="*/ 395 w 1345"/>
                <a:gd name="T13" fmla="*/ 299 h 1586"/>
                <a:gd name="T14" fmla="*/ 370 w 1345"/>
                <a:gd name="T15" fmla="*/ 383 h 1586"/>
                <a:gd name="T16" fmla="*/ 366 w 1345"/>
                <a:gd name="T17" fmla="*/ 488 h 1586"/>
                <a:gd name="T18" fmla="*/ 978 w 1345"/>
                <a:gd name="T19" fmla="*/ 427 h 1586"/>
                <a:gd name="T20" fmla="*/ 965 w 1345"/>
                <a:gd name="T21" fmla="*/ 340 h 1586"/>
                <a:gd name="T22" fmla="*/ 929 w 1345"/>
                <a:gd name="T23" fmla="*/ 262 h 1586"/>
                <a:gd name="T24" fmla="*/ 873 w 1345"/>
                <a:gd name="T25" fmla="*/ 198 h 1586"/>
                <a:gd name="T26" fmla="*/ 801 w 1345"/>
                <a:gd name="T27" fmla="*/ 151 h 1586"/>
                <a:gd name="T28" fmla="*/ 718 w 1345"/>
                <a:gd name="T29" fmla="*/ 126 h 1586"/>
                <a:gd name="T30" fmla="*/ 672 w 1345"/>
                <a:gd name="T31" fmla="*/ 0 h 1586"/>
                <a:gd name="T32" fmla="*/ 778 w 1345"/>
                <a:gd name="T33" fmla="*/ 14 h 1586"/>
                <a:gd name="T34" fmla="*/ 873 w 1345"/>
                <a:gd name="T35" fmla="*/ 51 h 1586"/>
                <a:gd name="T36" fmla="*/ 956 w 1345"/>
                <a:gd name="T37" fmla="*/ 109 h 1586"/>
                <a:gd name="T38" fmla="*/ 1023 w 1345"/>
                <a:gd name="T39" fmla="*/ 183 h 1586"/>
                <a:gd name="T40" fmla="*/ 1071 w 1345"/>
                <a:gd name="T41" fmla="*/ 273 h 1586"/>
                <a:gd name="T42" fmla="*/ 1096 w 1345"/>
                <a:gd name="T43" fmla="*/ 374 h 1586"/>
                <a:gd name="T44" fmla="*/ 1100 w 1345"/>
                <a:gd name="T45" fmla="*/ 488 h 1586"/>
                <a:gd name="T46" fmla="*/ 1345 w 1345"/>
                <a:gd name="T47" fmla="*/ 1586 h 1586"/>
                <a:gd name="T48" fmla="*/ 0 w 1345"/>
                <a:gd name="T49" fmla="*/ 488 h 1586"/>
                <a:gd name="T50" fmla="*/ 244 w 1345"/>
                <a:gd name="T51" fmla="*/ 427 h 1586"/>
                <a:gd name="T52" fmla="*/ 258 w 1345"/>
                <a:gd name="T53" fmla="*/ 323 h 1586"/>
                <a:gd name="T54" fmla="*/ 294 w 1345"/>
                <a:gd name="T55" fmla="*/ 227 h 1586"/>
                <a:gd name="T56" fmla="*/ 353 w 1345"/>
                <a:gd name="T57" fmla="*/ 145 h 1586"/>
                <a:gd name="T58" fmla="*/ 429 w 1345"/>
                <a:gd name="T59" fmla="*/ 77 h 1586"/>
                <a:gd name="T60" fmla="*/ 518 w 1345"/>
                <a:gd name="T61" fmla="*/ 29 h 1586"/>
                <a:gd name="T62" fmla="*/ 619 w 1345"/>
                <a:gd name="T63" fmla="*/ 4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5" h="1586">
                  <a:moveTo>
                    <a:pt x="123" y="610"/>
                  </a:moveTo>
                  <a:lnTo>
                    <a:pt x="123" y="1464"/>
                  </a:lnTo>
                  <a:lnTo>
                    <a:pt x="1222" y="1464"/>
                  </a:lnTo>
                  <a:lnTo>
                    <a:pt x="1222" y="610"/>
                  </a:lnTo>
                  <a:lnTo>
                    <a:pt x="123" y="610"/>
                  </a:lnTo>
                  <a:close/>
                  <a:moveTo>
                    <a:pt x="672" y="122"/>
                  </a:moveTo>
                  <a:lnTo>
                    <a:pt x="628" y="126"/>
                  </a:lnTo>
                  <a:lnTo>
                    <a:pt x="584" y="136"/>
                  </a:lnTo>
                  <a:lnTo>
                    <a:pt x="544" y="151"/>
                  </a:lnTo>
                  <a:lnTo>
                    <a:pt x="506" y="172"/>
                  </a:lnTo>
                  <a:lnTo>
                    <a:pt x="472" y="198"/>
                  </a:lnTo>
                  <a:lnTo>
                    <a:pt x="442" y="228"/>
                  </a:lnTo>
                  <a:lnTo>
                    <a:pt x="416" y="262"/>
                  </a:lnTo>
                  <a:lnTo>
                    <a:pt x="395" y="299"/>
                  </a:lnTo>
                  <a:lnTo>
                    <a:pt x="380" y="340"/>
                  </a:lnTo>
                  <a:lnTo>
                    <a:pt x="370" y="383"/>
                  </a:lnTo>
                  <a:lnTo>
                    <a:pt x="366" y="427"/>
                  </a:lnTo>
                  <a:lnTo>
                    <a:pt x="366" y="488"/>
                  </a:lnTo>
                  <a:lnTo>
                    <a:pt x="978" y="488"/>
                  </a:lnTo>
                  <a:lnTo>
                    <a:pt x="978" y="427"/>
                  </a:lnTo>
                  <a:lnTo>
                    <a:pt x="974" y="383"/>
                  </a:lnTo>
                  <a:lnTo>
                    <a:pt x="965" y="340"/>
                  </a:lnTo>
                  <a:lnTo>
                    <a:pt x="950" y="299"/>
                  </a:lnTo>
                  <a:lnTo>
                    <a:pt x="929" y="262"/>
                  </a:lnTo>
                  <a:lnTo>
                    <a:pt x="903" y="228"/>
                  </a:lnTo>
                  <a:lnTo>
                    <a:pt x="873" y="198"/>
                  </a:lnTo>
                  <a:lnTo>
                    <a:pt x="839" y="172"/>
                  </a:lnTo>
                  <a:lnTo>
                    <a:pt x="801" y="151"/>
                  </a:lnTo>
                  <a:lnTo>
                    <a:pt x="761" y="136"/>
                  </a:lnTo>
                  <a:lnTo>
                    <a:pt x="718" y="126"/>
                  </a:lnTo>
                  <a:lnTo>
                    <a:pt x="672" y="122"/>
                  </a:lnTo>
                  <a:close/>
                  <a:moveTo>
                    <a:pt x="672" y="0"/>
                  </a:moveTo>
                  <a:lnTo>
                    <a:pt x="726" y="4"/>
                  </a:lnTo>
                  <a:lnTo>
                    <a:pt x="778" y="14"/>
                  </a:lnTo>
                  <a:lnTo>
                    <a:pt x="826" y="29"/>
                  </a:lnTo>
                  <a:lnTo>
                    <a:pt x="873" y="51"/>
                  </a:lnTo>
                  <a:lnTo>
                    <a:pt x="916" y="77"/>
                  </a:lnTo>
                  <a:lnTo>
                    <a:pt x="956" y="109"/>
                  </a:lnTo>
                  <a:lnTo>
                    <a:pt x="992" y="145"/>
                  </a:lnTo>
                  <a:lnTo>
                    <a:pt x="1023" y="183"/>
                  </a:lnTo>
                  <a:lnTo>
                    <a:pt x="1050" y="227"/>
                  </a:lnTo>
                  <a:lnTo>
                    <a:pt x="1071" y="273"/>
                  </a:lnTo>
                  <a:lnTo>
                    <a:pt x="1086" y="323"/>
                  </a:lnTo>
                  <a:lnTo>
                    <a:pt x="1096" y="374"/>
                  </a:lnTo>
                  <a:lnTo>
                    <a:pt x="1100" y="427"/>
                  </a:lnTo>
                  <a:lnTo>
                    <a:pt x="1100" y="488"/>
                  </a:lnTo>
                  <a:lnTo>
                    <a:pt x="1345" y="488"/>
                  </a:lnTo>
                  <a:lnTo>
                    <a:pt x="1345" y="1586"/>
                  </a:lnTo>
                  <a:lnTo>
                    <a:pt x="0" y="1586"/>
                  </a:lnTo>
                  <a:lnTo>
                    <a:pt x="0" y="488"/>
                  </a:lnTo>
                  <a:lnTo>
                    <a:pt x="244" y="488"/>
                  </a:lnTo>
                  <a:lnTo>
                    <a:pt x="244" y="427"/>
                  </a:lnTo>
                  <a:lnTo>
                    <a:pt x="248" y="374"/>
                  </a:lnTo>
                  <a:lnTo>
                    <a:pt x="258" y="323"/>
                  </a:lnTo>
                  <a:lnTo>
                    <a:pt x="273" y="273"/>
                  </a:lnTo>
                  <a:lnTo>
                    <a:pt x="294" y="227"/>
                  </a:lnTo>
                  <a:lnTo>
                    <a:pt x="321" y="183"/>
                  </a:lnTo>
                  <a:lnTo>
                    <a:pt x="353" y="145"/>
                  </a:lnTo>
                  <a:lnTo>
                    <a:pt x="389" y="109"/>
                  </a:lnTo>
                  <a:lnTo>
                    <a:pt x="429" y="77"/>
                  </a:lnTo>
                  <a:lnTo>
                    <a:pt x="472" y="51"/>
                  </a:lnTo>
                  <a:lnTo>
                    <a:pt x="518" y="29"/>
                  </a:lnTo>
                  <a:lnTo>
                    <a:pt x="568" y="14"/>
                  </a:lnTo>
                  <a:lnTo>
                    <a:pt x="619" y="4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40"/>
            <p:cNvSpPr>
              <a:spLocks noEditPoints="1"/>
            </p:cNvSpPr>
            <p:nvPr/>
          </p:nvSpPr>
          <p:spPr bwMode="auto">
            <a:xfrm>
              <a:off x="7645400" y="5426076"/>
              <a:ext cx="76200" cy="96838"/>
            </a:xfrm>
            <a:custGeom>
              <a:avLst/>
              <a:gdLst>
                <a:gd name="T0" fmla="*/ 215 w 487"/>
                <a:gd name="T1" fmla="*/ 126 h 610"/>
                <a:gd name="T2" fmla="*/ 167 w 487"/>
                <a:gd name="T3" fmla="*/ 150 h 610"/>
                <a:gd name="T4" fmla="*/ 134 w 487"/>
                <a:gd name="T5" fmla="*/ 191 h 610"/>
                <a:gd name="T6" fmla="*/ 121 w 487"/>
                <a:gd name="T7" fmla="*/ 244 h 610"/>
                <a:gd name="T8" fmla="*/ 134 w 487"/>
                <a:gd name="T9" fmla="*/ 298 h 610"/>
                <a:gd name="T10" fmla="*/ 167 w 487"/>
                <a:gd name="T11" fmla="*/ 340 h 610"/>
                <a:gd name="T12" fmla="*/ 215 w 487"/>
                <a:gd name="T13" fmla="*/ 363 h 610"/>
                <a:gd name="T14" fmla="*/ 272 w 487"/>
                <a:gd name="T15" fmla="*/ 363 h 610"/>
                <a:gd name="T16" fmla="*/ 320 w 487"/>
                <a:gd name="T17" fmla="*/ 340 h 610"/>
                <a:gd name="T18" fmla="*/ 353 w 487"/>
                <a:gd name="T19" fmla="*/ 298 h 610"/>
                <a:gd name="T20" fmla="*/ 365 w 487"/>
                <a:gd name="T21" fmla="*/ 244 h 610"/>
                <a:gd name="T22" fmla="*/ 353 w 487"/>
                <a:gd name="T23" fmla="*/ 191 h 610"/>
                <a:gd name="T24" fmla="*/ 320 w 487"/>
                <a:gd name="T25" fmla="*/ 150 h 610"/>
                <a:gd name="T26" fmla="*/ 272 w 487"/>
                <a:gd name="T27" fmla="*/ 126 h 610"/>
                <a:gd name="T28" fmla="*/ 243 w 487"/>
                <a:gd name="T29" fmla="*/ 0 h 610"/>
                <a:gd name="T30" fmla="*/ 321 w 487"/>
                <a:gd name="T31" fmla="*/ 13 h 610"/>
                <a:gd name="T32" fmla="*/ 387 w 487"/>
                <a:gd name="T33" fmla="*/ 48 h 610"/>
                <a:gd name="T34" fmla="*/ 441 w 487"/>
                <a:gd name="T35" fmla="*/ 100 h 610"/>
                <a:gd name="T36" fmla="*/ 475 w 487"/>
                <a:gd name="T37" fmla="*/ 168 h 610"/>
                <a:gd name="T38" fmla="*/ 487 w 487"/>
                <a:gd name="T39" fmla="*/ 244 h 610"/>
                <a:gd name="T40" fmla="*/ 476 w 487"/>
                <a:gd name="T41" fmla="*/ 317 h 610"/>
                <a:gd name="T42" fmla="*/ 446 w 487"/>
                <a:gd name="T43" fmla="*/ 381 h 610"/>
                <a:gd name="T44" fmla="*/ 399 w 487"/>
                <a:gd name="T45" fmla="*/ 432 h 610"/>
                <a:gd name="T46" fmla="*/ 339 w 487"/>
                <a:gd name="T47" fmla="*/ 469 h 610"/>
                <a:gd name="T48" fmla="*/ 305 w 487"/>
                <a:gd name="T49" fmla="*/ 549 h 610"/>
                <a:gd name="T50" fmla="*/ 293 w 487"/>
                <a:gd name="T51" fmla="*/ 586 h 610"/>
                <a:gd name="T52" fmla="*/ 263 w 487"/>
                <a:gd name="T53" fmla="*/ 607 h 610"/>
                <a:gd name="T54" fmla="*/ 224 w 487"/>
                <a:gd name="T55" fmla="*/ 607 h 610"/>
                <a:gd name="T56" fmla="*/ 194 w 487"/>
                <a:gd name="T57" fmla="*/ 586 h 610"/>
                <a:gd name="T58" fmla="*/ 182 w 487"/>
                <a:gd name="T59" fmla="*/ 549 h 610"/>
                <a:gd name="T60" fmla="*/ 149 w 487"/>
                <a:gd name="T61" fmla="*/ 469 h 610"/>
                <a:gd name="T62" fmla="*/ 89 w 487"/>
                <a:gd name="T63" fmla="*/ 432 h 610"/>
                <a:gd name="T64" fmla="*/ 41 w 487"/>
                <a:gd name="T65" fmla="*/ 381 h 610"/>
                <a:gd name="T66" fmla="*/ 10 w 487"/>
                <a:gd name="T67" fmla="*/ 317 h 610"/>
                <a:gd name="T68" fmla="*/ 0 w 487"/>
                <a:gd name="T69" fmla="*/ 244 h 610"/>
                <a:gd name="T70" fmla="*/ 12 w 487"/>
                <a:gd name="T71" fmla="*/ 168 h 610"/>
                <a:gd name="T72" fmla="*/ 46 w 487"/>
                <a:gd name="T73" fmla="*/ 100 h 610"/>
                <a:gd name="T74" fmla="*/ 100 w 487"/>
                <a:gd name="T75" fmla="*/ 48 h 610"/>
                <a:gd name="T76" fmla="*/ 166 w 487"/>
                <a:gd name="T77" fmla="*/ 13 h 610"/>
                <a:gd name="T78" fmla="*/ 243 w 487"/>
                <a:gd name="T79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7" h="610">
                  <a:moveTo>
                    <a:pt x="243" y="122"/>
                  </a:moveTo>
                  <a:lnTo>
                    <a:pt x="215" y="126"/>
                  </a:lnTo>
                  <a:lnTo>
                    <a:pt x="190" y="136"/>
                  </a:lnTo>
                  <a:lnTo>
                    <a:pt x="167" y="150"/>
                  </a:lnTo>
                  <a:lnTo>
                    <a:pt x="149" y="169"/>
                  </a:lnTo>
                  <a:lnTo>
                    <a:pt x="134" y="191"/>
                  </a:lnTo>
                  <a:lnTo>
                    <a:pt x="124" y="217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4" y="298"/>
                  </a:lnTo>
                  <a:lnTo>
                    <a:pt x="149" y="321"/>
                  </a:lnTo>
                  <a:lnTo>
                    <a:pt x="167" y="340"/>
                  </a:lnTo>
                  <a:lnTo>
                    <a:pt x="190" y="354"/>
                  </a:lnTo>
                  <a:lnTo>
                    <a:pt x="215" y="363"/>
                  </a:lnTo>
                  <a:lnTo>
                    <a:pt x="243" y="366"/>
                  </a:lnTo>
                  <a:lnTo>
                    <a:pt x="272" y="363"/>
                  </a:lnTo>
                  <a:lnTo>
                    <a:pt x="297" y="354"/>
                  </a:lnTo>
                  <a:lnTo>
                    <a:pt x="320" y="340"/>
                  </a:lnTo>
                  <a:lnTo>
                    <a:pt x="339" y="321"/>
                  </a:lnTo>
                  <a:lnTo>
                    <a:pt x="353" y="298"/>
                  </a:lnTo>
                  <a:lnTo>
                    <a:pt x="362" y="272"/>
                  </a:lnTo>
                  <a:lnTo>
                    <a:pt x="365" y="244"/>
                  </a:lnTo>
                  <a:lnTo>
                    <a:pt x="362" y="217"/>
                  </a:lnTo>
                  <a:lnTo>
                    <a:pt x="353" y="191"/>
                  </a:lnTo>
                  <a:lnTo>
                    <a:pt x="339" y="169"/>
                  </a:lnTo>
                  <a:lnTo>
                    <a:pt x="320" y="150"/>
                  </a:lnTo>
                  <a:lnTo>
                    <a:pt x="297" y="136"/>
                  </a:lnTo>
                  <a:lnTo>
                    <a:pt x="272" y="126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283" y="4"/>
                  </a:lnTo>
                  <a:lnTo>
                    <a:pt x="321" y="13"/>
                  </a:lnTo>
                  <a:lnTo>
                    <a:pt x="355" y="28"/>
                  </a:lnTo>
                  <a:lnTo>
                    <a:pt x="387" y="48"/>
                  </a:lnTo>
                  <a:lnTo>
                    <a:pt x="416" y="73"/>
                  </a:lnTo>
                  <a:lnTo>
                    <a:pt x="441" y="100"/>
                  </a:lnTo>
                  <a:lnTo>
                    <a:pt x="461" y="132"/>
                  </a:lnTo>
                  <a:lnTo>
                    <a:pt x="475" y="168"/>
                  </a:lnTo>
                  <a:lnTo>
                    <a:pt x="484" y="206"/>
                  </a:lnTo>
                  <a:lnTo>
                    <a:pt x="487" y="244"/>
                  </a:lnTo>
                  <a:lnTo>
                    <a:pt x="485" y="282"/>
                  </a:lnTo>
                  <a:lnTo>
                    <a:pt x="476" y="317"/>
                  </a:lnTo>
                  <a:lnTo>
                    <a:pt x="464" y="350"/>
                  </a:lnTo>
                  <a:lnTo>
                    <a:pt x="446" y="381"/>
                  </a:lnTo>
                  <a:lnTo>
                    <a:pt x="424" y="409"/>
                  </a:lnTo>
                  <a:lnTo>
                    <a:pt x="399" y="432"/>
                  </a:lnTo>
                  <a:lnTo>
                    <a:pt x="370" y="453"/>
                  </a:lnTo>
                  <a:lnTo>
                    <a:pt x="339" y="469"/>
                  </a:lnTo>
                  <a:lnTo>
                    <a:pt x="305" y="481"/>
                  </a:lnTo>
                  <a:lnTo>
                    <a:pt x="305" y="549"/>
                  </a:lnTo>
                  <a:lnTo>
                    <a:pt x="302" y="569"/>
                  </a:lnTo>
                  <a:lnTo>
                    <a:pt x="293" y="586"/>
                  </a:lnTo>
                  <a:lnTo>
                    <a:pt x="280" y="599"/>
                  </a:lnTo>
                  <a:lnTo>
                    <a:pt x="263" y="607"/>
                  </a:lnTo>
                  <a:lnTo>
                    <a:pt x="243" y="610"/>
                  </a:lnTo>
                  <a:lnTo>
                    <a:pt x="224" y="607"/>
                  </a:lnTo>
                  <a:lnTo>
                    <a:pt x="207" y="599"/>
                  </a:lnTo>
                  <a:lnTo>
                    <a:pt x="194" y="586"/>
                  </a:lnTo>
                  <a:lnTo>
                    <a:pt x="185" y="569"/>
                  </a:lnTo>
                  <a:lnTo>
                    <a:pt x="182" y="549"/>
                  </a:lnTo>
                  <a:lnTo>
                    <a:pt x="182" y="481"/>
                  </a:lnTo>
                  <a:lnTo>
                    <a:pt x="149" y="469"/>
                  </a:lnTo>
                  <a:lnTo>
                    <a:pt x="116" y="453"/>
                  </a:lnTo>
                  <a:lnTo>
                    <a:pt x="89" y="432"/>
                  </a:lnTo>
                  <a:lnTo>
                    <a:pt x="63" y="409"/>
                  </a:lnTo>
                  <a:lnTo>
                    <a:pt x="41" y="381"/>
                  </a:lnTo>
                  <a:lnTo>
                    <a:pt x="23" y="350"/>
                  </a:lnTo>
                  <a:lnTo>
                    <a:pt x="10" y="317"/>
                  </a:lnTo>
                  <a:lnTo>
                    <a:pt x="2" y="282"/>
                  </a:lnTo>
                  <a:lnTo>
                    <a:pt x="0" y="244"/>
                  </a:lnTo>
                  <a:lnTo>
                    <a:pt x="2" y="206"/>
                  </a:lnTo>
                  <a:lnTo>
                    <a:pt x="12" y="168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1" y="28"/>
                  </a:lnTo>
                  <a:lnTo>
                    <a:pt x="166" y="13"/>
                  </a:lnTo>
                  <a:lnTo>
                    <a:pt x="204" y="4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41"/>
            <p:cNvSpPr>
              <a:spLocks/>
            </p:cNvSpPr>
            <p:nvPr/>
          </p:nvSpPr>
          <p:spPr bwMode="auto">
            <a:xfrm>
              <a:off x="7237413" y="5000626"/>
              <a:ext cx="561975" cy="473075"/>
            </a:xfrm>
            <a:custGeom>
              <a:avLst/>
              <a:gdLst>
                <a:gd name="T0" fmla="*/ 61 w 3544"/>
                <a:gd name="T1" fmla="*/ 0 h 2989"/>
                <a:gd name="T2" fmla="*/ 3484 w 3544"/>
                <a:gd name="T3" fmla="*/ 0 h 2989"/>
                <a:gd name="T4" fmla="*/ 3503 w 3544"/>
                <a:gd name="T5" fmla="*/ 4 h 2989"/>
                <a:gd name="T6" fmla="*/ 3520 w 3544"/>
                <a:gd name="T7" fmla="*/ 13 h 2989"/>
                <a:gd name="T8" fmla="*/ 3533 w 3544"/>
                <a:gd name="T9" fmla="*/ 26 h 2989"/>
                <a:gd name="T10" fmla="*/ 3541 w 3544"/>
                <a:gd name="T11" fmla="*/ 43 h 2989"/>
                <a:gd name="T12" fmla="*/ 3544 w 3544"/>
                <a:gd name="T13" fmla="*/ 61 h 2989"/>
                <a:gd name="T14" fmla="*/ 3544 w 3544"/>
                <a:gd name="T15" fmla="*/ 1891 h 2989"/>
                <a:gd name="T16" fmla="*/ 3541 w 3544"/>
                <a:gd name="T17" fmla="*/ 1911 h 2989"/>
                <a:gd name="T18" fmla="*/ 3533 w 3544"/>
                <a:gd name="T19" fmla="*/ 1928 h 2989"/>
                <a:gd name="T20" fmla="*/ 3520 w 3544"/>
                <a:gd name="T21" fmla="*/ 1941 h 2989"/>
                <a:gd name="T22" fmla="*/ 3503 w 3544"/>
                <a:gd name="T23" fmla="*/ 1950 h 2989"/>
                <a:gd name="T24" fmla="*/ 3484 w 3544"/>
                <a:gd name="T25" fmla="*/ 1952 h 2989"/>
                <a:gd name="T26" fmla="*/ 3464 w 3544"/>
                <a:gd name="T27" fmla="*/ 1950 h 2989"/>
                <a:gd name="T28" fmla="*/ 3448 w 3544"/>
                <a:gd name="T29" fmla="*/ 1941 h 2989"/>
                <a:gd name="T30" fmla="*/ 3434 w 3544"/>
                <a:gd name="T31" fmla="*/ 1928 h 2989"/>
                <a:gd name="T32" fmla="*/ 3425 w 3544"/>
                <a:gd name="T33" fmla="*/ 1911 h 2989"/>
                <a:gd name="T34" fmla="*/ 3422 w 3544"/>
                <a:gd name="T35" fmla="*/ 1891 h 2989"/>
                <a:gd name="T36" fmla="*/ 3422 w 3544"/>
                <a:gd name="T37" fmla="*/ 122 h 2989"/>
                <a:gd name="T38" fmla="*/ 123 w 3544"/>
                <a:gd name="T39" fmla="*/ 122 h 2989"/>
                <a:gd name="T40" fmla="*/ 123 w 3544"/>
                <a:gd name="T41" fmla="*/ 2867 h 2989"/>
                <a:gd name="T42" fmla="*/ 1711 w 3544"/>
                <a:gd name="T43" fmla="*/ 2867 h 2989"/>
                <a:gd name="T44" fmla="*/ 1731 w 3544"/>
                <a:gd name="T45" fmla="*/ 2871 h 2989"/>
                <a:gd name="T46" fmla="*/ 1748 w 3544"/>
                <a:gd name="T47" fmla="*/ 2880 h 2989"/>
                <a:gd name="T48" fmla="*/ 1761 w 3544"/>
                <a:gd name="T49" fmla="*/ 2893 h 2989"/>
                <a:gd name="T50" fmla="*/ 1769 w 3544"/>
                <a:gd name="T51" fmla="*/ 2910 h 2989"/>
                <a:gd name="T52" fmla="*/ 1772 w 3544"/>
                <a:gd name="T53" fmla="*/ 2928 h 2989"/>
                <a:gd name="T54" fmla="*/ 1769 w 3544"/>
                <a:gd name="T55" fmla="*/ 2948 h 2989"/>
                <a:gd name="T56" fmla="*/ 1761 w 3544"/>
                <a:gd name="T57" fmla="*/ 2965 h 2989"/>
                <a:gd name="T58" fmla="*/ 1748 w 3544"/>
                <a:gd name="T59" fmla="*/ 2978 h 2989"/>
                <a:gd name="T60" fmla="*/ 1731 w 3544"/>
                <a:gd name="T61" fmla="*/ 2986 h 2989"/>
                <a:gd name="T62" fmla="*/ 1711 w 3544"/>
                <a:gd name="T63" fmla="*/ 2989 h 2989"/>
                <a:gd name="T64" fmla="*/ 61 w 3544"/>
                <a:gd name="T65" fmla="*/ 2989 h 2989"/>
                <a:gd name="T66" fmla="*/ 42 w 3544"/>
                <a:gd name="T67" fmla="*/ 2986 h 2989"/>
                <a:gd name="T68" fmla="*/ 25 w 3544"/>
                <a:gd name="T69" fmla="*/ 2978 h 2989"/>
                <a:gd name="T70" fmla="*/ 12 w 3544"/>
                <a:gd name="T71" fmla="*/ 2965 h 2989"/>
                <a:gd name="T72" fmla="*/ 3 w 3544"/>
                <a:gd name="T73" fmla="*/ 2948 h 2989"/>
                <a:gd name="T74" fmla="*/ 0 w 3544"/>
                <a:gd name="T75" fmla="*/ 2928 h 2989"/>
                <a:gd name="T76" fmla="*/ 0 w 3544"/>
                <a:gd name="T77" fmla="*/ 61 h 2989"/>
                <a:gd name="T78" fmla="*/ 3 w 3544"/>
                <a:gd name="T79" fmla="*/ 43 h 2989"/>
                <a:gd name="T80" fmla="*/ 12 w 3544"/>
                <a:gd name="T81" fmla="*/ 26 h 2989"/>
                <a:gd name="T82" fmla="*/ 25 w 3544"/>
                <a:gd name="T83" fmla="*/ 13 h 2989"/>
                <a:gd name="T84" fmla="*/ 42 w 3544"/>
                <a:gd name="T85" fmla="*/ 4 h 2989"/>
                <a:gd name="T86" fmla="*/ 61 w 3544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44" h="2989">
                  <a:moveTo>
                    <a:pt x="61" y="0"/>
                  </a:moveTo>
                  <a:lnTo>
                    <a:pt x="3484" y="0"/>
                  </a:lnTo>
                  <a:lnTo>
                    <a:pt x="3503" y="4"/>
                  </a:lnTo>
                  <a:lnTo>
                    <a:pt x="3520" y="13"/>
                  </a:lnTo>
                  <a:lnTo>
                    <a:pt x="3533" y="26"/>
                  </a:lnTo>
                  <a:lnTo>
                    <a:pt x="3541" y="43"/>
                  </a:lnTo>
                  <a:lnTo>
                    <a:pt x="3544" y="61"/>
                  </a:lnTo>
                  <a:lnTo>
                    <a:pt x="3544" y="1891"/>
                  </a:lnTo>
                  <a:lnTo>
                    <a:pt x="3541" y="1911"/>
                  </a:lnTo>
                  <a:lnTo>
                    <a:pt x="3533" y="1928"/>
                  </a:lnTo>
                  <a:lnTo>
                    <a:pt x="3520" y="1941"/>
                  </a:lnTo>
                  <a:lnTo>
                    <a:pt x="3503" y="1950"/>
                  </a:lnTo>
                  <a:lnTo>
                    <a:pt x="3484" y="1952"/>
                  </a:lnTo>
                  <a:lnTo>
                    <a:pt x="3464" y="1950"/>
                  </a:lnTo>
                  <a:lnTo>
                    <a:pt x="3448" y="1941"/>
                  </a:lnTo>
                  <a:lnTo>
                    <a:pt x="3434" y="1928"/>
                  </a:lnTo>
                  <a:lnTo>
                    <a:pt x="3425" y="1911"/>
                  </a:lnTo>
                  <a:lnTo>
                    <a:pt x="3422" y="1891"/>
                  </a:lnTo>
                  <a:lnTo>
                    <a:pt x="3422" y="122"/>
                  </a:lnTo>
                  <a:lnTo>
                    <a:pt x="123" y="122"/>
                  </a:lnTo>
                  <a:lnTo>
                    <a:pt x="123" y="2867"/>
                  </a:lnTo>
                  <a:lnTo>
                    <a:pt x="1711" y="2867"/>
                  </a:lnTo>
                  <a:lnTo>
                    <a:pt x="1731" y="2871"/>
                  </a:lnTo>
                  <a:lnTo>
                    <a:pt x="1748" y="2880"/>
                  </a:lnTo>
                  <a:lnTo>
                    <a:pt x="1761" y="2893"/>
                  </a:lnTo>
                  <a:lnTo>
                    <a:pt x="1769" y="2910"/>
                  </a:lnTo>
                  <a:lnTo>
                    <a:pt x="1772" y="2928"/>
                  </a:lnTo>
                  <a:lnTo>
                    <a:pt x="1769" y="2948"/>
                  </a:lnTo>
                  <a:lnTo>
                    <a:pt x="1761" y="2965"/>
                  </a:lnTo>
                  <a:lnTo>
                    <a:pt x="1748" y="2978"/>
                  </a:lnTo>
                  <a:lnTo>
                    <a:pt x="1731" y="2986"/>
                  </a:lnTo>
                  <a:lnTo>
                    <a:pt x="1711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5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42"/>
            <p:cNvSpPr>
              <a:spLocks noEditPoints="1"/>
            </p:cNvSpPr>
            <p:nvPr/>
          </p:nvSpPr>
          <p:spPr bwMode="auto">
            <a:xfrm>
              <a:off x="7324725" y="5087938"/>
              <a:ext cx="300037" cy="319088"/>
            </a:xfrm>
            <a:custGeom>
              <a:avLst/>
              <a:gdLst>
                <a:gd name="T0" fmla="*/ 311 w 1894"/>
                <a:gd name="T1" fmla="*/ 1423 h 2007"/>
                <a:gd name="T2" fmla="*/ 203 w 1894"/>
                <a:gd name="T3" fmla="*/ 1481 h 2007"/>
                <a:gd name="T4" fmla="*/ 137 w 1894"/>
                <a:gd name="T5" fmla="*/ 1574 h 2007"/>
                <a:gd name="T6" fmla="*/ 127 w 1894"/>
                <a:gd name="T7" fmla="*/ 1687 h 2007"/>
                <a:gd name="T8" fmla="*/ 175 w 1894"/>
                <a:gd name="T9" fmla="*/ 1789 h 2007"/>
                <a:gd name="T10" fmla="*/ 271 w 1894"/>
                <a:gd name="T11" fmla="*/ 1859 h 2007"/>
                <a:gd name="T12" fmla="*/ 398 w 1894"/>
                <a:gd name="T13" fmla="*/ 1885 h 2007"/>
                <a:gd name="T14" fmla="*/ 524 w 1894"/>
                <a:gd name="T15" fmla="*/ 1859 h 2007"/>
                <a:gd name="T16" fmla="*/ 620 w 1894"/>
                <a:gd name="T17" fmla="*/ 1789 h 2007"/>
                <a:gd name="T18" fmla="*/ 669 w 1894"/>
                <a:gd name="T19" fmla="*/ 1687 h 2007"/>
                <a:gd name="T20" fmla="*/ 659 w 1894"/>
                <a:gd name="T21" fmla="*/ 1574 h 2007"/>
                <a:gd name="T22" fmla="*/ 592 w 1894"/>
                <a:gd name="T23" fmla="*/ 1481 h 2007"/>
                <a:gd name="T24" fmla="*/ 484 w 1894"/>
                <a:gd name="T25" fmla="*/ 1423 h 2007"/>
                <a:gd name="T26" fmla="*/ 1772 w 1894"/>
                <a:gd name="T27" fmla="*/ 130 h 2007"/>
                <a:gd name="T28" fmla="*/ 1772 w 1894"/>
                <a:gd name="T29" fmla="*/ 312 h 2007"/>
                <a:gd name="T30" fmla="*/ 1843 w 1894"/>
                <a:gd name="T31" fmla="*/ 0 h 2007"/>
                <a:gd name="T32" fmla="*/ 1885 w 1894"/>
                <a:gd name="T33" fmla="*/ 27 h 2007"/>
                <a:gd name="T34" fmla="*/ 1894 w 1894"/>
                <a:gd name="T35" fmla="*/ 1097 h 2007"/>
                <a:gd name="T36" fmla="*/ 1894 w 1894"/>
                <a:gd name="T37" fmla="*/ 1119 h 2007"/>
                <a:gd name="T38" fmla="*/ 1869 w 1894"/>
                <a:gd name="T39" fmla="*/ 1161 h 2007"/>
                <a:gd name="T40" fmla="*/ 1823 w 1894"/>
                <a:gd name="T41" fmla="*/ 1171 h 2007"/>
                <a:gd name="T42" fmla="*/ 1762 w 1894"/>
                <a:gd name="T43" fmla="*/ 1135 h 2007"/>
                <a:gd name="T44" fmla="*/ 1651 w 1894"/>
                <a:gd name="T45" fmla="*/ 1095 h 2007"/>
                <a:gd name="T46" fmla="*/ 1527 w 1894"/>
                <a:gd name="T47" fmla="*/ 1104 h 2007"/>
                <a:gd name="T48" fmla="*/ 1423 w 1894"/>
                <a:gd name="T49" fmla="*/ 1159 h 2007"/>
                <a:gd name="T50" fmla="*/ 1360 w 1894"/>
                <a:gd name="T51" fmla="*/ 1248 h 2007"/>
                <a:gd name="T52" fmla="*/ 1349 w 1894"/>
                <a:gd name="T53" fmla="*/ 1355 h 2007"/>
                <a:gd name="T54" fmla="*/ 1394 w 1894"/>
                <a:gd name="T55" fmla="*/ 1452 h 2007"/>
                <a:gd name="T56" fmla="*/ 1438 w 1894"/>
                <a:gd name="T57" fmla="*/ 1505 h 2007"/>
                <a:gd name="T58" fmla="*/ 1434 w 1894"/>
                <a:gd name="T59" fmla="*/ 1551 h 2007"/>
                <a:gd name="T60" fmla="*/ 1397 w 1894"/>
                <a:gd name="T61" fmla="*/ 1583 h 2007"/>
                <a:gd name="T62" fmla="*/ 1352 w 1894"/>
                <a:gd name="T63" fmla="*/ 1578 h 2007"/>
                <a:gd name="T64" fmla="*/ 1283 w 1894"/>
                <a:gd name="T65" fmla="*/ 1507 h 2007"/>
                <a:gd name="T66" fmla="*/ 1233 w 1894"/>
                <a:gd name="T67" fmla="*/ 1400 h 2007"/>
                <a:gd name="T68" fmla="*/ 1228 w 1894"/>
                <a:gd name="T69" fmla="*/ 1273 h 2007"/>
                <a:gd name="T70" fmla="*/ 1277 w 1894"/>
                <a:gd name="T71" fmla="*/ 1143 h 2007"/>
                <a:gd name="T72" fmla="*/ 1374 w 1894"/>
                <a:gd name="T73" fmla="*/ 1044 h 2007"/>
                <a:gd name="T74" fmla="*/ 1508 w 1894"/>
                <a:gd name="T75" fmla="*/ 983 h 2007"/>
                <a:gd name="T76" fmla="*/ 1652 w 1894"/>
                <a:gd name="T77" fmla="*/ 973 h 2007"/>
                <a:gd name="T78" fmla="*/ 1772 w 1894"/>
                <a:gd name="T79" fmla="*/ 1005 h 2007"/>
                <a:gd name="T80" fmla="*/ 795 w 1894"/>
                <a:gd name="T81" fmla="*/ 1649 h 2007"/>
                <a:gd name="T82" fmla="*/ 768 w 1894"/>
                <a:gd name="T83" fmla="*/ 1778 h 2007"/>
                <a:gd name="T84" fmla="*/ 694 w 1894"/>
                <a:gd name="T85" fmla="*/ 1887 h 2007"/>
                <a:gd name="T86" fmla="*/ 584 w 1894"/>
                <a:gd name="T87" fmla="*/ 1965 h 2007"/>
                <a:gd name="T88" fmla="*/ 448 w 1894"/>
                <a:gd name="T89" fmla="*/ 2005 h 2007"/>
                <a:gd name="T90" fmla="*/ 300 w 1894"/>
                <a:gd name="T91" fmla="*/ 1996 h 2007"/>
                <a:gd name="T92" fmla="*/ 171 w 1894"/>
                <a:gd name="T93" fmla="*/ 1943 h 2007"/>
                <a:gd name="T94" fmla="*/ 71 w 1894"/>
                <a:gd name="T95" fmla="*/ 1853 h 2007"/>
                <a:gd name="T96" fmla="*/ 12 w 1894"/>
                <a:gd name="T97" fmla="*/ 1737 h 2007"/>
                <a:gd name="T98" fmla="*/ 3 w 1894"/>
                <a:gd name="T99" fmla="*/ 1604 h 2007"/>
                <a:gd name="T100" fmla="*/ 47 w 1894"/>
                <a:gd name="T101" fmla="*/ 1480 h 2007"/>
                <a:gd name="T102" fmla="*/ 133 w 1894"/>
                <a:gd name="T103" fmla="*/ 1380 h 2007"/>
                <a:gd name="T104" fmla="*/ 254 w 1894"/>
                <a:gd name="T105" fmla="*/ 1313 h 2007"/>
                <a:gd name="T106" fmla="*/ 398 w 1894"/>
                <a:gd name="T107" fmla="*/ 1290 h 2007"/>
                <a:gd name="T108" fmla="*/ 549 w 1894"/>
                <a:gd name="T109" fmla="*/ 1317 h 2007"/>
                <a:gd name="T110" fmla="*/ 672 w 1894"/>
                <a:gd name="T111" fmla="*/ 1390 h 2007"/>
                <a:gd name="T112" fmla="*/ 682 w 1894"/>
                <a:gd name="T113" fmla="*/ 171 h 2007"/>
                <a:gd name="T114" fmla="*/ 725 w 1894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4" h="2007">
                  <a:moveTo>
                    <a:pt x="398" y="1411"/>
                  </a:moveTo>
                  <a:lnTo>
                    <a:pt x="353" y="1414"/>
                  </a:lnTo>
                  <a:lnTo>
                    <a:pt x="311" y="1423"/>
                  </a:lnTo>
                  <a:lnTo>
                    <a:pt x="271" y="1437"/>
                  </a:lnTo>
                  <a:lnTo>
                    <a:pt x="235" y="1457"/>
                  </a:lnTo>
                  <a:lnTo>
                    <a:pt x="203" y="1481"/>
                  </a:lnTo>
                  <a:lnTo>
                    <a:pt x="175" y="1508"/>
                  </a:lnTo>
                  <a:lnTo>
                    <a:pt x="153" y="1539"/>
                  </a:lnTo>
                  <a:lnTo>
                    <a:pt x="137" y="1574"/>
                  </a:lnTo>
                  <a:lnTo>
                    <a:pt x="127" y="1610"/>
                  </a:lnTo>
                  <a:lnTo>
                    <a:pt x="122" y="1649"/>
                  </a:lnTo>
                  <a:lnTo>
                    <a:pt x="127" y="1687"/>
                  </a:lnTo>
                  <a:lnTo>
                    <a:pt x="137" y="1724"/>
                  </a:lnTo>
                  <a:lnTo>
                    <a:pt x="153" y="1758"/>
                  </a:lnTo>
                  <a:lnTo>
                    <a:pt x="175" y="1789"/>
                  </a:lnTo>
                  <a:lnTo>
                    <a:pt x="203" y="1817"/>
                  </a:lnTo>
                  <a:lnTo>
                    <a:pt x="235" y="1840"/>
                  </a:lnTo>
                  <a:lnTo>
                    <a:pt x="271" y="1859"/>
                  </a:lnTo>
                  <a:lnTo>
                    <a:pt x="311" y="1873"/>
                  </a:lnTo>
                  <a:lnTo>
                    <a:pt x="353" y="1882"/>
                  </a:lnTo>
                  <a:lnTo>
                    <a:pt x="398" y="1885"/>
                  </a:lnTo>
                  <a:lnTo>
                    <a:pt x="442" y="1882"/>
                  </a:lnTo>
                  <a:lnTo>
                    <a:pt x="484" y="1873"/>
                  </a:lnTo>
                  <a:lnTo>
                    <a:pt x="524" y="1859"/>
                  </a:lnTo>
                  <a:lnTo>
                    <a:pt x="560" y="1840"/>
                  </a:lnTo>
                  <a:lnTo>
                    <a:pt x="592" y="1817"/>
                  </a:lnTo>
                  <a:lnTo>
                    <a:pt x="620" y="1789"/>
                  </a:lnTo>
                  <a:lnTo>
                    <a:pt x="642" y="1758"/>
                  </a:lnTo>
                  <a:lnTo>
                    <a:pt x="659" y="1724"/>
                  </a:lnTo>
                  <a:lnTo>
                    <a:pt x="669" y="1687"/>
                  </a:lnTo>
                  <a:lnTo>
                    <a:pt x="672" y="1649"/>
                  </a:lnTo>
                  <a:lnTo>
                    <a:pt x="669" y="1610"/>
                  </a:lnTo>
                  <a:lnTo>
                    <a:pt x="659" y="1574"/>
                  </a:lnTo>
                  <a:lnTo>
                    <a:pt x="642" y="1539"/>
                  </a:lnTo>
                  <a:lnTo>
                    <a:pt x="620" y="1508"/>
                  </a:lnTo>
                  <a:lnTo>
                    <a:pt x="592" y="1481"/>
                  </a:lnTo>
                  <a:lnTo>
                    <a:pt x="560" y="1457"/>
                  </a:lnTo>
                  <a:lnTo>
                    <a:pt x="524" y="1437"/>
                  </a:lnTo>
                  <a:lnTo>
                    <a:pt x="484" y="1423"/>
                  </a:lnTo>
                  <a:lnTo>
                    <a:pt x="442" y="1414"/>
                  </a:lnTo>
                  <a:lnTo>
                    <a:pt x="398" y="1411"/>
                  </a:lnTo>
                  <a:close/>
                  <a:moveTo>
                    <a:pt x="1772" y="130"/>
                  </a:moveTo>
                  <a:lnTo>
                    <a:pt x="795" y="258"/>
                  </a:lnTo>
                  <a:lnTo>
                    <a:pt x="795" y="440"/>
                  </a:lnTo>
                  <a:lnTo>
                    <a:pt x="1772" y="312"/>
                  </a:lnTo>
                  <a:lnTo>
                    <a:pt x="1772" y="130"/>
                  </a:lnTo>
                  <a:close/>
                  <a:moveTo>
                    <a:pt x="1825" y="0"/>
                  </a:moveTo>
                  <a:lnTo>
                    <a:pt x="1843" y="0"/>
                  </a:lnTo>
                  <a:lnTo>
                    <a:pt x="1860" y="4"/>
                  </a:lnTo>
                  <a:lnTo>
                    <a:pt x="1874" y="14"/>
                  </a:lnTo>
                  <a:lnTo>
                    <a:pt x="1885" y="27"/>
                  </a:lnTo>
                  <a:lnTo>
                    <a:pt x="1892" y="43"/>
                  </a:lnTo>
                  <a:lnTo>
                    <a:pt x="1894" y="60"/>
                  </a:lnTo>
                  <a:lnTo>
                    <a:pt x="1894" y="1097"/>
                  </a:lnTo>
                  <a:lnTo>
                    <a:pt x="1894" y="1100"/>
                  </a:lnTo>
                  <a:lnTo>
                    <a:pt x="1893" y="1102"/>
                  </a:lnTo>
                  <a:lnTo>
                    <a:pt x="1894" y="1119"/>
                  </a:lnTo>
                  <a:lnTo>
                    <a:pt x="1890" y="1136"/>
                  </a:lnTo>
                  <a:lnTo>
                    <a:pt x="1880" y="1150"/>
                  </a:lnTo>
                  <a:lnTo>
                    <a:pt x="1869" y="1161"/>
                  </a:lnTo>
                  <a:lnTo>
                    <a:pt x="1854" y="1168"/>
                  </a:lnTo>
                  <a:lnTo>
                    <a:pt x="1839" y="1171"/>
                  </a:lnTo>
                  <a:lnTo>
                    <a:pt x="1823" y="1171"/>
                  </a:lnTo>
                  <a:lnTo>
                    <a:pt x="1808" y="1167"/>
                  </a:lnTo>
                  <a:lnTo>
                    <a:pt x="1794" y="1158"/>
                  </a:lnTo>
                  <a:lnTo>
                    <a:pt x="1762" y="1135"/>
                  </a:lnTo>
                  <a:lnTo>
                    <a:pt x="1728" y="1117"/>
                  </a:lnTo>
                  <a:lnTo>
                    <a:pt x="1690" y="1104"/>
                  </a:lnTo>
                  <a:lnTo>
                    <a:pt x="1651" y="1095"/>
                  </a:lnTo>
                  <a:lnTo>
                    <a:pt x="1610" y="1092"/>
                  </a:lnTo>
                  <a:lnTo>
                    <a:pt x="1568" y="1096"/>
                  </a:lnTo>
                  <a:lnTo>
                    <a:pt x="1527" y="1104"/>
                  </a:lnTo>
                  <a:lnTo>
                    <a:pt x="1489" y="1118"/>
                  </a:lnTo>
                  <a:lnTo>
                    <a:pt x="1454" y="1137"/>
                  </a:lnTo>
                  <a:lnTo>
                    <a:pt x="1423" y="1159"/>
                  </a:lnTo>
                  <a:lnTo>
                    <a:pt x="1397" y="1186"/>
                  </a:lnTo>
                  <a:lnTo>
                    <a:pt x="1375" y="1216"/>
                  </a:lnTo>
                  <a:lnTo>
                    <a:pt x="1360" y="1248"/>
                  </a:lnTo>
                  <a:lnTo>
                    <a:pt x="1350" y="1283"/>
                  </a:lnTo>
                  <a:lnTo>
                    <a:pt x="1345" y="1320"/>
                  </a:lnTo>
                  <a:lnTo>
                    <a:pt x="1349" y="1355"/>
                  </a:lnTo>
                  <a:lnTo>
                    <a:pt x="1359" y="1389"/>
                  </a:lnTo>
                  <a:lnTo>
                    <a:pt x="1373" y="1422"/>
                  </a:lnTo>
                  <a:lnTo>
                    <a:pt x="1394" y="1452"/>
                  </a:lnTo>
                  <a:lnTo>
                    <a:pt x="1421" y="1478"/>
                  </a:lnTo>
                  <a:lnTo>
                    <a:pt x="1431" y="1491"/>
                  </a:lnTo>
                  <a:lnTo>
                    <a:pt x="1438" y="1505"/>
                  </a:lnTo>
                  <a:lnTo>
                    <a:pt x="1441" y="1521"/>
                  </a:lnTo>
                  <a:lnTo>
                    <a:pt x="1440" y="1536"/>
                  </a:lnTo>
                  <a:lnTo>
                    <a:pt x="1434" y="1551"/>
                  </a:lnTo>
                  <a:lnTo>
                    <a:pt x="1425" y="1565"/>
                  </a:lnTo>
                  <a:lnTo>
                    <a:pt x="1412" y="1576"/>
                  </a:lnTo>
                  <a:lnTo>
                    <a:pt x="1397" y="1583"/>
                  </a:lnTo>
                  <a:lnTo>
                    <a:pt x="1380" y="1585"/>
                  </a:lnTo>
                  <a:lnTo>
                    <a:pt x="1365" y="1583"/>
                  </a:lnTo>
                  <a:lnTo>
                    <a:pt x="1352" y="1578"/>
                  </a:lnTo>
                  <a:lnTo>
                    <a:pt x="1339" y="1569"/>
                  </a:lnTo>
                  <a:lnTo>
                    <a:pt x="1310" y="1539"/>
                  </a:lnTo>
                  <a:lnTo>
                    <a:pt x="1283" y="1507"/>
                  </a:lnTo>
                  <a:lnTo>
                    <a:pt x="1262" y="1473"/>
                  </a:lnTo>
                  <a:lnTo>
                    <a:pt x="1245" y="1437"/>
                  </a:lnTo>
                  <a:lnTo>
                    <a:pt x="1233" y="1400"/>
                  </a:lnTo>
                  <a:lnTo>
                    <a:pt x="1227" y="1360"/>
                  </a:lnTo>
                  <a:lnTo>
                    <a:pt x="1223" y="1320"/>
                  </a:lnTo>
                  <a:lnTo>
                    <a:pt x="1228" y="1273"/>
                  </a:lnTo>
                  <a:lnTo>
                    <a:pt x="1238" y="1227"/>
                  </a:lnTo>
                  <a:lnTo>
                    <a:pt x="1254" y="1185"/>
                  </a:lnTo>
                  <a:lnTo>
                    <a:pt x="1277" y="1143"/>
                  </a:lnTo>
                  <a:lnTo>
                    <a:pt x="1304" y="1107"/>
                  </a:lnTo>
                  <a:lnTo>
                    <a:pt x="1337" y="1073"/>
                  </a:lnTo>
                  <a:lnTo>
                    <a:pt x="1374" y="1044"/>
                  </a:lnTo>
                  <a:lnTo>
                    <a:pt x="1415" y="1018"/>
                  </a:lnTo>
                  <a:lnTo>
                    <a:pt x="1460" y="998"/>
                  </a:lnTo>
                  <a:lnTo>
                    <a:pt x="1508" y="983"/>
                  </a:lnTo>
                  <a:lnTo>
                    <a:pt x="1558" y="974"/>
                  </a:lnTo>
                  <a:lnTo>
                    <a:pt x="1610" y="970"/>
                  </a:lnTo>
                  <a:lnTo>
                    <a:pt x="1652" y="973"/>
                  </a:lnTo>
                  <a:lnTo>
                    <a:pt x="1693" y="979"/>
                  </a:lnTo>
                  <a:lnTo>
                    <a:pt x="1733" y="989"/>
                  </a:lnTo>
                  <a:lnTo>
                    <a:pt x="1772" y="1005"/>
                  </a:lnTo>
                  <a:lnTo>
                    <a:pt x="1772" y="435"/>
                  </a:lnTo>
                  <a:lnTo>
                    <a:pt x="795" y="563"/>
                  </a:lnTo>
                  <a:lnTo>
                    <a:pt x="795" y="1649"/>
                  </a:lnTo>
                  <a:lnTo>
                    <a:pt x="792" y="1694"/>
                  </a:lnTo>
                  <a:lnTo>
                    <a:pt x="783" y="1737"/>
                  </a:lnTo>
                  <a:lnTo>
                    <a:pt x="768" y="1778"/>
                  </a:lnTo>
                  <a:lnTo>
                    <a:pt x="749" y="1818"/>
                  </a:lnTo>
                  <a:lnTo>
                    <a:pt x="723" y="1853"/>
                  </a:lnTo>
                  <a:lnTo>
                    <a:pt x="694" y="1887"/>
                  </a:lnTo>
                  <a:lnTo>
                    <a:pt x="661" y="1918"/>
                  </a:lnTo>
                  <a:lnTo>
                    <a:pt x="624" y="1943"/>
                  </a:lnTo>
                  <a:lnTo>
                    <a:pt x="584" y="1965"/>
                  </a:lnTo>
                  <a:lnTo>
                    <a:pt x="541" y="1984"/>
                  </a:lnTo>
                  <a:lnTo>
                    <a:pt x="495" y="1996"/>
                  </a:lnTo>
                  <a:lnTo>
                    <a:pt x="448" y="2005"/>
                  </a:lnTo>
                  <a:lnTo>
                    <a:pt x="398" y="2007"/>
                  </a:lnTo>
                  <a:lnTo>
                    <a:pt x="348" y="2005"/>
                  </a:lnTo>
                  <a:lnTo>
                    <a:pt x="300" y="1996"/>
                  </a:lnTo>
                  <a:lnTo>
                    <a:pt x="254" y="1984"/>
                  </a:lnTo>
                  <a:lnTo>
                    <a:pt x="211" y="1965"/>
                  </a:lnTo>
                  <a:lnTo>
                    <a:pt x="171" y="1943"/>
                  </a:lnTo>
                  <a:lnTo>
                    <a:pt x="133" y="1918"/>
                  </a:lnTo>
                  <a:lnTo>
                    <a:pt x="101" y="1887"/>
                  </a:lnTo>
                  <a:lnTo>
                    <a:pt x="71" y="1853"/>
                  </a:lnTo>
                  <a:lnTo>
                    <a:pt x="47" y="1818"/>
                  </a:lnTo>
                  <a:lnTo>
                    <a:pt x="27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7" y="1519"/>
                  </a:lnTo>
                  <a:lnTo>
                    <a:pt x="47" y="1480"/>
                  </a:lnTo>
                  <a:lnTo>
                    <a:pt x="71" y="1444"/>
                  </a:lnTo>
                  <a:lnTo>
                    <a:pt x="101" y="1411"/>
                  </a:lnTo>
                  <a:lnTo>
                    <a:pt x="133" y="1380"/>
                  </a:lnTo>
                  <a:lnTo>
                    <a:pt x="171" y="1354"/>
                  </a:lnTo>
                  <a:lnTo>
                    <a:pt x="211" y="1332"/>
                  </a:lnTo>
                  <a:lnTo>
                    <a:pt x="254" y="1313"/>
                  </a:lnTo>
                  <a:lnTo>
                    <a:pt x="300" y="1301"/>
                  </a:lnTo>
                  <a:lnTo>
                    <a:pt x="348" y="1292"/>
                  </a:lnTo>
                  <a:lnTo>
                    <a:pt x="398" y="1290"/>
                  </a:lnTo>
                  <a:lnTo>
                    <a:pt x="450" y="1292"/>
                  </a:lnTo>
                  <a:lnTo>
                    <a:pt x="500" y="1302"/>
                  </a:lnTo>
                  <a:lnTo>
                    <a:pt x="549" y="1317"/>
                  </a:lnTo>
                  <a:lnTo>
                    <a:pt x="593" y="1336"/>
                  </a:lnTo>
                  <a:lnTo>
                    <a:pt x="634" y="1361"/>
                  </a:lnTo>
                  <a:lnTo>
                    <a:pt x="672" y="1390"/>
                  </a:lnTo>
                  <a:lnTo>
                    <a:pt x="672" y="204"/>
                  </a:lnTo>
                  <a:lnTo>
                    <a:pt x="675" y="186"/>
                  </a:lnTo>
                  <a:lnTo>
                    <a:pt x="682" y="171"/>
                  </a:lnTo>
                  <a:lnTo>
                    <a:pt x="694" y="159"/>
                  </a:lnTo>
                  <a:lnTo>
                    <a:pt x="709" y="149"/>
                  </a:lnTo>
                  <a:lnTo>
                    <a:pt x="725" y="144"/>
                  </a:lnTo>
                  <a:lnTo>
                    <a:pt x="1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6" name="Group 825"/>
          <p:cNvGrpSpPr/>
          <p:nvPr/>
        </p:nvGrpSpPr>
        <p:grpSpPr>
          <a:xfrm>
            <a:off x="6278134" y="5008563"/>
            <a:ext cx="561975" cy="538162"/>
            <a:chOff x="6264275" y="5008563"/>
            <a:chExt cx="561975" cy="5381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3" name="Freeform 147"/>
            <p:cNvSpPr>
              <a:spLocks noEditPoints="1"/>
            </p:cNvSpPr>
            <p:nvPr/>
          </p:nvSpPr>
          <p:spPr bwMode="auto">
            <a:xfrm>
              <a:off x="6543675" y="5368925"/>
              <a:ext cx="276225" cy="177800"/>
            </a:xfrm>
            <a:custGeom>
              <a:avLst/>
              <a:gdLst>
                <a:gd name="T0" fmla="*/ 1256 w 1735"/>
                <a:gd name="T1" fmla="*/ 291 h 1121"/>
                <a:gd name="T2" fmla="*/ 1275 w 1735"/>
                <a:gd name="T3" fmla="*/ 418 h 1121"/>
                <a:gd name="T4" fmla="*/ 1247 w 1735"/>
                <a:gd name="T5" fmla="*/ 569 h 1121"/>
                <a:gd name="T6" fmla="*/ 1169 w 1735"/>
                <a:gd name="T7" fmla="*/ 696 h 1121"/>
                <a:gd name="T8" fmla="*/ 1051 w 1735"/>
                <a:gd name="T9" fmla="*/ 788 h 1121"/>
                <a:gd name="T10" fmla="*/ 906 w 1735"/>
                <a:gd name="T11" fmla="*/ 833 h 1121"/>
                <a:gd name="T12" fmla="*/ 750 w 1735"/>
                <a:gd name="T13" fmla="*/ 823 h 1121"/>
                <a:gd name="T14" fmla="*/ 613 w 1735"/>
                <a:gd name="T15" fmla="*/ 762 h 1121"/>
                <a:gd name="T16" fmla="*/ 507 w 1735"/>
                <a:gd name="T17" fmla="*/ 657 h 1121"/>
                <a:gd name="T18" fmla="*/ 444 w 1735"/>
                <a:gd name="T19" fmla="*/ 521 h 1121"/>
                <a:gd name="T20" fmla="*/ 433 w 1735"/>
                <a:gd name="T21" fmla="*/ 373 h 1121"/>
                <a:gd name="T22" fmla="*/ 469 w 1735"/>
                <a:gd name="T23" fmla="*/ 244 h 1121"/>
                <a:gd name="T24" fmla="*/ 299 w 1735"/>
                <a:gd name="T25" fmla="*/ 381 h 1121"/>
                <a:gd name="T26" fmla="*/ 147 w 1735"/>
                <a:gd name="T27" fmla="*/ 566 h 1121"/>
                <a:gd name="T28" fmla="*/ 304 w 1735"/>
                <a:gd name="T29" fmla="*/ 752 h 1121"/>
                <a:gd name="T30" fmla="*/ 479 w 1735"/>
                <a:gd name="T31" fmla="*/ 888 h 1121"/>
                <a:gd name="T32" fmla="*/ 667 w 1735"/>
                <a:gd name="T33" fmla="*/ 971 h 1121"/>
                <a:gd name="T34" fmla="*/ 864 w 1735"/>
                <a:gd name="T35" fmla="*/ 999 h 1121"/>
                <a:gd name="T36" fmla="*/ 1064 w 1735"/>
                <a:gd name="T37" fmla="*/ 970 h 1121"/>
                <a:gd name="T38" fmla="*/ 1255 w 1735"/>
                <a:gd name="T39" fmla="*/ 885 h 1121"/>
                <a:gd name="T40" fmla="*/ 1431 w 1735"/>
                <a:gd name="T41" fmla="*/ 747 h 1121"/>
                <a:gd name="T42" fmla="*/ 1588 w 1735"/>
                <a:gd name="T43" fmla="*/ 556 h 1121"/>
                <a:gd name="T44" fmla="*/ 1442 w 1735"/>
                <a:gd name="T45" fmla="*/ 381 h 1121"/>
                <a:gd name="T46" fmla="*/ 1280 w 1735"/>
                <a:gd name="T47" fmla="*/ 249 h 1121"/>
                <a:gd name="T48" fmla="*/ 829 w 1735"/>
                <a:gd name="T49" fmla="*/ 124 h 1121"/>
                <a:gd name="T50" fmla="*/ 713 w 1735"/>
                <a:gd name="T51" fmla="*/ 156 h 1121"/>
                <a:gd name="T52" fmla="*/ 620 w 1735"/>
                <a:gd name="T53" fmla="*/ 230 h 1121"/>
                <a:gd name="T54" fmla="*/ 565 w 1735"/>
                <a:gd name="T55" fmla="*/ 336 h 1121"/>
                <a:gd name="T56" fmla="*/ 556 w 1735"/>
                <a:gd name="T57" fmla="*/ 462 h 1121"/>
                <a:gd name="T58" fmla="*/ 602 w 1735"/>
                <a:gd name="T59" fmla="*/ 580 h 1121"/>
                <a:gd name="T60" fmla="*/ 690 w 1735"/>
                <a:gd name="T61" fmla="*/ 667 h 1121"/>
                <a:gd name="T62" fmla="*/ 808 w 1735"/>
                <a:gd name="T63" fmla="*/ 712 h 1121"/>
                <a:gd name="T64" fmla="*/ 940 w 1735"/>
                <a:gd name="T65" fmla="*/ 702 h 1121"/>
                <a:gd name="T66" fmla="*/ 1050 w 1735"/>
                <a:gd name="T67" fmla="*/ 642 h 1121"/>
                <a:gd name="T68" fmla="*/ 1125 w 1735"/>
                <a:gd name="T69" fmla="*/ 543 h 1121"/>
                <a:gd name="T70" fmla="*/ 1153 w 1735"/>
                <a:gd name="T71" fmla="*/ 418 h 1121"/>
                <a:gd name="T72" fmla="*/ 1127 w 1735"/>
                <a:gd name="T73" fmla="*/ 298 h 1121"/>
                <a:gd name="T74" fmla="*/ 1059 w 1735"/>
                <a:gd name="T75" fmla="*/ 202 h 1121"/>
                <a:gd name="T76" fmla="*/ 956 w 1735"/>
                <a:gd name="T77" fmla="*/ 140 h 1121"/>
                <a:gd name="T78" fmla="*/ 870 w 1735"/>
                <a:gd name="T79" fmla="*/ 123 h 1121"/>
                <a:gd name="T80" fmla="*/ 903 w 1735"/>
                <a:gd name="T81" fmla="*/ 3 h 1121"/>
                <a:gd name="T82" fmla="*/ 1113 w 1735"/>
                <a:gd name="T83" fmla="*/ 39 h 1121"/>
                <a:gd name="T84" fmla="*/ 1312 w 1735"/>
                <a:gd name="T85" fmla="*/ 126 h 1121"/>
                <a:gd name="T86" fmla="*/ 1496 w 1735"/>
                <a:gd name="T87" fmla="*/ 264 h 1121"/>
                <a:gd name="T88" fmla="*/ 1662 w 1735"/>
                <a:gd name="T89" fmla="*/ 450 h 1121"/>
                <a:gd name="T90" fmla="*/ 1706 w 1735"/>
                <a:gd name="T91" fmla="*/ 599 h 1121"/>
                <a:gd name="T92" fmla="*/ 1541 w 1735"/>
                <a:gd name="T93" fmla="*/ 807 h 1121"/>
                <a:gd name="T94" fmla="*/ 1356 w 1735"/>
                <a:gd name="T95" fmla="*/ 964 h 1121"/>
                <a:gd name="T96" fmla="*/ 1152 w 1735"/>
                <a:gd name="T97" fmla="*/ 1069 h 1121"/>
                <a:gd name="T98" fmla="*/ 938 w 1735"/>
                <a:gd name="T99" fmla="*/ 1117 h 1121"/>
                <a:gd name="T100" fmla="*/ 718 w 1735"/>
                <a:gd name="T101" fmla="*/ 1108 h 1121"/>
                <a:gd name="T102" fmla="*/ 507 w 1735"/>
                <a:gd name="T103" fmla="*/ 1040 h 1121"/>
                <a:gd name="T104" fmla="*/ 309 w 1735"/>
                <a:gd name="T105" fmla="*/ 918 h 1121"/>
                <a:gd name="T106" fmla="*/ 130 w 1735"/>
                <a:gd name="T107" fmla="*/ 743 h 1121"/>
                <a:gd name="T108" fmla="*/ 0 w 1735"/>
                <a:gd name="T109" fmla="*/ 566 h 1121"/>
                <a:gd name="T110" fmla="*/ 133 w 1735"/>
                <a:gd name="T111" fmla="*/ 383 h 1121"/>
                <a:gd name="T112" fmla="*/ 305 w 1735"/>
                <a:gd name="T113" fmla="*/ 213 h 1121"/>
                <a:gd name="T114" fmla="*/ 494 w 1735"/>
                <a:gd name="T115" fmla="*/ 91 h 1121"/>
                <a:gd name="T116" fmla="*/ 696 w 1735"/>
                <a:gd name="T117" fmla="*/ 21 h 1121"/>
                <a:gd name="T118" fmla="*/ 853 w 1735"/>
                <a:gd name="T119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5" h="1121">
                  <a:moveTo>
                    <a:pt x="1222" y="215"/>
                  </a:moveTo>
                  <a:lnTo>
                    <a:pt x="1240" y="252"/>
                  </a:lnTo>
                  <a:lnTo>
                    <a:pt x="1256" y="291"/>
                  </a:lnTo>
                  <a:lnTo>
                    <a:pt x="1266" y="332"/>
                  </a:lnTo>
                  <a:lnTo>
                    <a:pt x="1273" y="375"/>
                  </a:lnTo>
                  <a:lnTo>
                    <a:pt x="1275" y="418"/>
                  </a:lnTo>
                  <a:lnTo>
                    <a:pt x="1272" y="471"/>
                  </a:lnTo>
                  <a:lnTo>
                    <a:pt x="1262" y="521"/>
                  </a:lnTo>
                  <a:lnTo>
                    <a:pt x="1247" y="569"/>
                  </a:lnTo>
                  <a:lnTo>
                    <a:pt x="1226" y="614"/>
                  </a:lnTo>
                  <a:lnTo>
                    <a:pt x="1199" y="657"/>
                  </a:lnTo>
                  <a:lnTo>
                    <a:pt x="1169" y="696"/>
                  </a:lnTo>
                  <a:lnTo>
                    <a:pt x="1134" y="730"/>
                  </a:lnTo>
                  <a:lnTo>
                    <a:pt x="1095" y="762"/>
                  </a:lnTo>
                  <a:lnTo>
                    <a:pt x="1051" y="788"/>
                  </a:lnTo>
                  <a:lnTo>
                    <a:pt x="1005" y="808"/>
                  </a:lnTo>
                  <a:lnTo>
                    <a:pt x="956" y="823"/>
                  </a:lnTo>
                  <a:lnTo>
                    <a:pt x="906" y="833"/>
                  </a:lnTo>
                  <a:lnTo>
                    <a:pt x="853" y="836"/>
                  </a:lnTo>
                  <a:lnTo>
                    <a:pt x="800" y="833"/>
                  </a:lnTo>
                  <a:lnTo>
                    <a:pt x="750" y="823"/>
                  </a:lnTo>
                  <a:lnTo>
                    <a:pt x="701" y="808"/>
                  </a:lnTo>
                  <a:lnTo>
                    <a:pt x="655" y="788"/>
                  </a:lnTo>
                  <a:lnTo>
                    <a:pt x="613" y="762"/>
                  </a:lnTo>
                  <a:lnTo>
                    <a:pt x="572" y="730"/>
                  </a:lnTo>
                  <a:lnTo>
                    <a:pt x="538" y="696"/>
                  </a:lnTo>
                  <a:lnTo>
                    <a:pt x="507" y="657"/>
                  </a:lnTo>
                  <a:lnTo>
                    <a:pt x="481" y="614"/>
                  </a:lnTo>
                  <a:lnTo>
                    <a:pt x="459" y="569"/>
                  </a:lnTo>
                  <a:lnTo>
                    <a:pt x="444" y="521"/>
                  </a:lnTo>
                  <a:lnTo>
                    <a:pt x="434" y="471"/>
                  </a:lnTo>
                  <a:lnTo>
                    <a:pt x="431" y="418"/>
                  </a:lnTo>
                  <a:lnTo>
                    <a:pt x="433" y="373"/>
                  </a:lnTo>
                  <a:lnTo>
                    <a:pt x="441" y="327"/>
                  </a:lnTo>
                  <a:lnTo>
                    <a:pt x="453" y="285"/>
                  </a:lnTo>
                  <a:lnTo>
                    <a:pt x="469" y="244"/>
                  </a:lnTo>
                  <a:lnTo>
                    <a:pt x="411" y="284"/>
                  </a:lnTo>
                  <a:lnTo>
                    <a:pt x="355" y="331"/>
                  </a:lnTo>
                  <a:lnTo>
                    <a:pt x="299" y="381"/>
                  </a:lnTo>
                  <a:lnTo>
                    <a:pt x="246" y="437"/>
                  </a:lnTo>
                  <a:lnTo>
                    <a:pt x="195" y="499"/>
                  </a:lnTo>
                  <a:lnTo>
                    <a:pt x="147" y="566"/>
                  </a:lnTo>
                  <a:lnTo>
                    <a:pt x="197" y="633"/>
                  </a:lnTo>
                  <a:lnTo>
                    <a:pt x="249" y="695"/>
                  </a:lnTo>
                  <a:lnTo>
                    <a:pt x="304" y="752"/>
                  </a:lnTo>
                  <a:lnTo>
                    <a:pt x="360" y="803"/>
                  </a:lnTo>
                  <a:lnTo>
                    <a:pt x="419" y="848"/>
                  </a:lnTo>
                  <a:lnTo>
                    <a:pt x="479" y="888"/>
                  </a:lnTo>
                  <a:lnTo>
                    <a:pt x="540" y="921"/>
                  </a:lnTo>
                  <a:lnTo>
                    <a:pt x="603" y="949"/>
                  </a:lnTo>
                  <a:lnTo>
                    <a:pt x="667" y="971"/>
                  </a:lnTo>
                  <a:lnTo>
                    <a:pt x="731" y="987"/>
                  </a:lnTo>
                  <a:lnTo>
                    <a:pt x="798" y="996"/>
                  </a:lnTo>
                  <a:lnTo>
                    <a:pt x="864" y="999"/>
                  </a:lnTo>
                  <a:lnTo>
                    <a:pt x="931" y="996"/>
                  </a:lnTo>
                  <a:lnTo>
                    <a:pt x="998" y="986"/>
                  </a:lnTo>
                  <a:lnTo>
                    <a:pt x="1064" y="970"/>
                  </a:lnTo>
                  <a:lnTo>
                    <a:pt x="1128" y="948"/>
                  </a:lnTo>
                  <a:lnTo>
                    <a:pt x="1193" y="919"/>
                  </a:lnTo>
                  <a:lnTo>
                    <a:pt x="1255" y="885"/>
                  </a:lnTo>
                  <a:lnTo>
                    <a:pt x="1314" y="845"/>
                  </a:lnTo>
                  <a:lnTo>
                    <a:pt x="1373" y="798"/>
                  </a:lnTo>
                  <a:lnTo>
                    <a:pt x="1431" y="747"/>
                  </a:lnTo>
                  <a:lnTo>
                    <a:pt x="1485" y="688"/>
                  </a:lnTo>
                  <a:lnTo>
                    <a:pt x="1538" y="625"/>
                  </a:lnTo>
                  <a:lnTo>
                    <a:pt x="1588" y="556"/>
                  </a:lnTo>
                  <a:lnTo>
                    <a:pt x="1542" y="493"/>
                  </a:lnTo>
                  <a:lnTo>
                    <a:pt x="1493" y="434"/>
                  </a:lnTo>
                  <a:lnTo>
                    <a:pt x="1442" y="381"/>
                  </a:lnTo>
                  <a:lnTo>
                    <a:pt x="1389" y="332"/>
                  </a:lnTo>
                  <a:lnTo>
                    <a:pt x="1335" y="287"/>
                  </a:lnTo>
                  <a:lnTo>
                    <a:pt x="1280" y="249"/>
                  </a:lnTo>
                  <a:lnTo>
                    <a:pt x="1222" y="215"/>
                  </a:lnTo>
                  <a:close/>
                  <a:moveTo>
                    <a:pt x="870" y="123"/>
                  </a:moveTo>
                  <a:lnTo>
                    <a:pt x="829" y="124"/>
                  </a:lnTo>
                  <a:lnTo>
                    <a:pt x="789" y="128"/>
                  </a:lnTo>
                  <a:lnTo>
                    <a:pt x="750" y="140"/>
                  </a:lnTo>
                  <a:lnTo>
                    <a:pt x="713" y="156"/>
                  </a:lnTo>
                  <a:lnTo>
                    <a:pt x="678" y="176"/>
                  </a:lnTo>
                  <a:lnTo>
                    <a:pt x="647" y="202"/>
                  </a:lnTo>
                  <a:lnTo>
                    <a:pt x="620" y="230"/>
                  </a:lnTo>
                  <a:lnTo>
                    <a:pt x="597" y="263"/>
                  </a:lnTo>
                  <a:lnTo>
                    <a:pt x="579" y="298"/>
                  </a:lnTo>
                  <a:lnTo>
                    <a:pt x="565" y="336"/>
                  </a:lnTo>
                  <a:lnTo>
                    <a:pt x="556" y="376"/>
                  </a:lnTo>
                  <a:lnTo>
                    <a:pt x="553" y="418"/>
                  </a:lnTo>
                  <a:lnTo>
                    <a:pt x="556" y="462"/>
                  </a:lnTo>
                  <a:lnTo>
                    <a:pt x="566" y="504"/>
                  </a:lnTo>
                  <a:lnTo>
                    <a:pt x="581" y="543"/>
                  </a:lnTo>
                  <a:lnTo>
                    <a:pt x="602" y="580"/>
                  </a:lnTo>
                  <a:lnTo>
                    <a:pt x="627" y="613"/>
                  </a:lnTo>
                  <a:lnTo>
                    <a:pt x="656" y="642"/>
                  </a:lnTo>
                  <a:lnTo>
                    <a:pt x="690" y="667"/>
                  </a:lnTo>
                  <a:lnTo>
                    <a:pt x="727" y="687"/>
                  </a:lnTo>
                  <a:lnTo>
                    <a:pt x="767" y="702"/>
                  </a:lnTo>
                  <a:lnTo>
                    <a:pt x="808" y="712"/>
                  </a:lnTo>
                  <a:lnTo>
                    <a:pt x="853" y="715"/>
                  </a:lnTo>
                  <a:lnTo>
                    <a:pt x="898" y="712"/>
                  </a:lnTo>
                  <a:lnTo>
                    <a:pt x="940" y="702"/>
                  </a:lnTo>
                  <a:lnTo>
                    <a:pt x="979" y="687"/>
                  </a:lnTo>
                  <a:lnTo>
                    <a:pt x="1016" y="667"/>
                  </a:lnTo>
                  <a:lnTo>
                    <a:pt x="1050" y="642"/>
                  </a:lnTo>
                  <a:lnTo>
                    <a:pt x="1079" y="613"/>
                  </a:lnTo>
                  <a:lnTo>
                    <a:pt x="1104" y="580"/>
                  </a:lnTo>
                  <a:lnTo>
                    <a:pt x="1125" y="543"/>
                  </a:lnTo>
                  <a:lnTo>
                    <a:pt x="1140" y="504"/>
                  </a:lnTo>
                  <a:lnTo>
                    <a:pt x="1150" y="462"/>
                  </a:lnTo>
                  <a:lnTo>
                    <a:pt x="1153" y="418"/>
                  </a:lnTo>
                  <a:lnTo>
                    <a:pt x="1150" y="376"/>
                  </a:lnTo>
                  <a:lnTo>
                    <a:pt x="1141" y="336"/>
                  </a:lnTo>
                  <a:lnTo>
                    <a:pt x="1127" y="298"/>
                  </a:lnTo>
                  <a:lnTo>
                    <a:pt x="1109" y="263"/>
                  </a:lnTo>
                  <a:lnTo>
                    <a:pt x="1086" y="231"/>
                  </a:lnTo>
                  <a:lnTo>
                    <a:pt x="1059" y="202"/>
                  </a:lnTo>
                  <a:lnTo>
                    <a:pt x="1027" y="178"/>
                  </a:lnTo>
                  <a:lnTo>
                    <a:pt x="993" y="156"/>
                  </a:lnTo>
                  <a:lnTo>
                    <a:pt x="956" y="140"/>
                  </a:lnTo>
                  <a:lnTo>
                    <a:pt x="917" y="129"/>
                  </a:lnTo>
                  <a:lnTo>
                    <a:pt x="876" y="123"/>
                  </a:lnTo>
                  <a:lnTo>
                    <a:pt x="870" y="123"/>
                  </a:lnTo>
                  <a:close/>
                  <a:moveTo>
                    <a:pt x="853" y="0"/>
                  </a:moveTo>
                  <a:lnTo>
                    <a:pt x="878" y="1"/>
                  </a:lnTo>
                  <a:lnTo>
                    <a:pt x="903" y="3"/>
                  </a:lnTo>
                  <a:lnTo>
                    <a:pt x="974" y="8"/>
                  </a:lnTo>
                  <a:lnTo>
                    <a:pt x="1043" y="20"/>
                  </a:lnTo>
                  <a:lnTo>
                    <a:pt x="1113" y="39"/>
                  </a:lnTo>
                  <a:lnTo>
                    <a:pt x="1181" y="61"/>
                  </a:lnTo>
                  <a:lnTo>
                    <a:pt x="1247" y="91"/>
                  </a:lnTo>
                  <a:lnTo>
                    <a:pt x="1312" y="126"/>
                  </a:lnTo>
                  <a:lnTo>
                    <a:pt x="1375" y="167"/>
                  </a:lnTo>
                  <a:lnTo>
                    <a:pt x="1436" y="213"/>
                  </a:lnTo>
                  <a:lnTo>
                    <a:pt x="1496" y="264"/>
                  </a:lnTo>
                  <a:lnTo>
                    <a:pt x="1554" y="321"/>
                  </a:lnTo>
                  <a:lnTo>
                    <a:pt x="1609" y="383"/>
                  </a:lnTo>
                  <a:lnTo>
                    <a:pt x="1662" y="450"/>
                  </a:lnTo>
                  <a:lnTo>
                    <a:pt x="1714" y="522"/>
                  </a:lnTo>
                  <a:lnTo>
                    <a:pt x="1735" y="556"/>
                  </a:lnTo>
                  <a:lnTo>
                    <a:pt x="1706" y="599"/>
                  </a:lnTo>
                  <a:lnTo>
                    <a:pt x="1654" y="674"/>
                  </a:lnTo>
                  <a:lnTo>
                    <a:pt x="1598" y="743"/>
                  </a:lnTo>
                  <a:lnTo>
                    <a:pt x="1541" y="807"/>
                  </a:lnTo>
                  <a:lnTo>
                    <a:pt x="1481" y="865"/>
                  </a:lnTo>
                  <a:lnTo>
                    <a:pt x="1419" y="918"/>
                  </a:lnTo>
                  <a:lnTo>
                    <a:pt x="1356" y="964"/>
                  </a:lnTo>
                  <a:lnTo>
                    <a:pt x="1289" y="1005"/>
                  </a:lnTo>
                  <a:lnTo>
                    <a:pt x="1222" y="1040"/>
                  </a:lnTo>
                  <a:lnTo>
                    <a:pt x="1152" y="1069"/>
                  </a:lnTo>
                  <a:lnTo>
                    <a:pt x="1083" y="1091"/>
                  </a:lnTo>
                  <a:lnTo>
                    <a:pt x="1011" y="1108"/>
                  </a:lnTo>
                  <a:lnTo>
                    <a:pt x="938" y="1117"/>
                  </a:lnTo>
                  <a:lnTo>
                    <a:pt x="864" y="1121"/>
                  </a:lnTo>
                  <a:lnTo>
                    <a:pt x="790" y="1117"/>
                  </a:lnTo>
                  <a:lnTo>
                    <a:pt x="718" y="1108"/>
                  </a:lnTo>
                  <a:lnTo>
                    <a:pt x="646" y="1091"/>
                  </a:lnTo>
                  <a:lnTo>
                    <a:pt x="576" y="1069"/>
                  </a:lnTo>
                  <a:lnTo>
                    <a:pt x="507" y="1040"/>
                  </a:lnTo>
                  <a:lnTo>
                    <a:pt x="440" y="1005"/>
                  </a:lnTo>
                  <a:lnTo>
                    <a:pt x="373" y="964"/>
                  </a:lnTo>
                  <a:lnTo>
                    <a:pt x="309" y="918"/>
                  </a:lnTo>
                  <a:lnTo>
                    <a:pt x="247" y="865"/>
                  </a:lnTo>
                  <a:lnTo>
                    <a:pt x="187" y="807"/>
                  </a:lnTo>
                  <a:lnTo>
                    <a:pt x="130" y="743"/>
                  </a:lnTo>
                  <a:lnTo>
                    <a:pt x="75" y="674"/>
                  </a:lnTo>
                  <a:lnTo>
                    <a:pt x="22" y="599"/>
                  </a:lnTo>
                  <a:lnTo>
                    <a:pt x="0" y="566"/>
                  </a:lnTo>
                  <a:lnTo>
                    <a:pt x="28" y="522"/>
                  </a:lnTo>
                  <a:lnTo>
                    <a:pt x="80" y="450"/>
                  </a:lnTo>
                  <a:lnTo>
                    <a:pt x="133" y="383"/>
                  </a:lnTo>
                  <a:lnTo>
                    <a:pt x="187" y="321"/>
                  </a:lnTo>
                  <a:lnTo>
                    <a:pt x="245" y="265"/>
                  </a:lnTo>
                  <a:lnTo>
                    <a:pt x="305" y="213"/>
                  </a:lnTo>
                  <a:lnTo>
                    <a:pt x="366" y="167"/>
                  </a:lnTo>
                  <a:lnTo>
                    <a:pt x="429" y="127"/>
                  </a:lnTo>
                  <a:lnTo>
                    <a:pt x="494" y="91"/>
                  </a:lnTo>
                  <a:lnTo>
                    <a:pt x="559" y="62"/>
                  </a:lnTo>
                  <a:lnTo>
                    <a:pt x="627" y="39"/>
                  </a:lnTo>
                  <a:lnTo>
                    <a:pt x="696" y="21"/>
                  </a:lnTo>
                  <a:lnTo>
                    <a:pt x="766" y="8"/>
                  </a:lnTo>
                  <a:lnTo>
                    <a:pt x="808" y="2"/>
                  </a:lnTo>
                  <a:lnTo>
                    <a:pt x="8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148"/>
            <p:cNvSpPr>
              <a:spLocks noEditPoints="1"/>
            </p:cNvSpPr>
            <p:nvPr/>
          </p:nvSpPr>
          <p:spPr bwMode="auto">
            <a:xfrm>
              <a:off x="6351588" y="5095875"/>
              <a:ext cx="300038" cy="317500"/>
            </a:xfrm>
            <a:custGeom>
              <a:avLst/>
              <a:gdLst>
                <a:gd name="T0" fmla="*/ 319 w 1895"/>
                <a:gd name="T1" fmla="*/ 1410 h 1992"/>
                <a:gd name="T2" fmla="*/ 218 w 1895"/>
                <a:gd name="T3" fmla="*/ 1459 h 1992"/>
                <a:gd name="T4" fmla="*/ 148 w 1895"/>
                <a:gd name="T5" fmla="*/ 1538 h 1992"/>
                <a:gd name="T6" fmla="*/ 123 w 1895"/>
                <a:gd name="T7" fmla="*/ 1637 h 1992"/>
                <a:gd name="T8" fmla="*/ 148 w 1895"/>
                <a:gd name="T9" fmla="*/ 1736 h 1992"/>
                <a:gd name="T10" fmla="*/ 218 w 1895"/>
                <a:gd name="T11" fmla="*/ 1813 h 1992"/>
                <a:gd name="T12" fmla="*/ 319 w 1895"/>
                <a:gd name="T13" fmla="*/ 1862 h 1992"/>
                <a:gd name="T14" fmla="*/ 439 w 1895"/>
                <a:gd name="T15" fmla="*/ 1870 h 1992"/>
                <a:gd name="T16" fmla="*/ 548 w 1895"/>
                <a:gd name="T17" fmla="*/ 1834 h 1992"/>
                <a:gd name="T18" fmla="*/ 629 w 1895"/>
                <a:gd name="T19" fmla="*/ 1764 h 1992"/>
                <a:gd name="T20" fmla="*/ 671 w 1895"/>
                <a:gd name="T21" fmla="*/ 1671 h 1992"/>
                <a:gd name="T22" fmla="*/ 662 w 1895"/>
                <a:gd name="T23" fmla="*/ 1569 h 1992"/>
                <a:gd name="T24" fmla="*/ 605 w 1895"/>
                <a:gd name="T25" fmla="*/ 1482 h 1992"/>
                <a:gd name="T26" fmla="*/ 514 w 1895"/>
                <a:gd name="T27" fmla="*/ 1422 h 1992"/>
                <a:gd name="T28" fmla="*/ 397 w 1895"/>
                <a:gd name="T29" fmla="*/ 1401 h 1992"/>
                <a:gd name="T30" fmla="*/ 796 w 1895"/>
                <a:gd name="T31" fmla="*/ 437 h 1992"/>
                <a:gd name="T32" fmla="*/ 1826 w 1895"/>
                <a:gd name="T33" fmla="*/ 0 h 1992"/>
                <a:gd name="T34" fmla="*/ 1875 w 1895"/>
                <a:gd name="T35" fmla="*/ 14 h 1992"/>
                <a:gd name="T36" fmla="*/ 1895 w 1895"/>
                <a:gd name="T37" fmla="*/ 60 h 1992"/>
                <a:gd name="T38" fmla="*/ 1894 w 1895"/>
                <a:gd name="T39" fmla="*/ 1095 h 1992"/>
                <a:gd name="T40" fmla="*/ 1881 w 1895"/>
                <a:gd name="T41" fmla="*/ 1142 h 1992"/>
                <a:gd name="T42" fmla="*/ 1839 w 1895"/>
                <a:gd name="T43" fmla="*/ 1163 h 1992"/>
                <a:gd name="T44" fmla="*/ 1794 w 1895"/>
                <a:gd name="T45" fmla="*/ 1149 h 1992"/>
                <a:gd name="T46" fmla="*/ 1691 w 1895"/>
                <a:gd name="T47" fmla="*/ 1095 h 1992"/>
                <a:gd name="T48" fmla="*/ 1568 w 1895"/>
                <a:gd name="T49" fmla="*/ 1087 h 1992"/>
                <a:gd name="T50" fmla="*/ 1455 w 1895"/>
                <a:gd name="T51" fmla="*/ 1128 h 1992"/>
                <a:gd name="T52" fmla="*/ 1377 w 1895"/>
                <a:gd name="T53" fmla="*/ 1207 h 1992"/>
                <a:gd name="T54" fmla="*/ 1346 w 1895"/>
                <a:gd name="T55" fmla="*/ 1310 h 1992"/>
                <a:gd name="T56" fmla="*/ 1374 w 1895"/>
                <a:gd name="T57" fmla="*/ 1410 h 1992"/>
                <a:gd name="T58" fmla="*/ 1432 w 1895"/>
                <a:gd name="T59" fmla="*/ 1479 h 1992"/>
                <a:gd name="T60" fmla="*/ 1441 w 1895"/>
                <a:gd name="T61" fmla="*/ 1525 h 1992"/>
                <a:gd name="T62" fmla="*/ 1412 w 1895"/>
                <a:gd name="T63" fmla="*/ 1565 h 1992"/>
                <a:gd name="T64" fmla="*/ 1366 w 1895"/>
                <a:gd name="T65" fmla="*/ 1571 h 1992"/>
                <a:gd name="T66" fmla="*/ 1310 w 1895"/>
                <a:gd name="T67" fmla="*/ 1529 h 1992"/>
                <a:gd name="T68" fmla="*/ 1246 w 1895"/>
                <a:gd name="T69" fmla="*/ 1427 h 1992"/>
                <a:gd name="T70" fmla="*/ 1224 w 1895"/>
                <a:gd name="T71" fmla="*/ 1310 h 1992"/>
                <a:gd name="T72" fmla="*/ 1250 w 1895"/>
                <a:gd name="T73" fmla="*/ 1185 h 1992"/>
                <a:gd name="T74" fmla="*/ 1322 w 1895"/>
                <a:gd name="T75" fmla="*/ 1080 h 1992"/>
                <a:gd name="T76" fmla="*/ 1429 w 1895"/>
                <a:gd name="T77" fmla="*/ 1004 h 1992"/>
                <a:gd name="T78" fmla="*/ 1563 w 1895"/>
                <a:gd name="T79" fmla="*/ 965 h 1992"/>
                <a:gd name="T80" fmla="*/ 1694 w 1895"/>
                <a:gd name="T81" fmla="*/ 972 h 1992"/>
                <a:gd name="T82" fmla="*/ 1773 w 1895"/>
                <a:gd name="T83" fmla="*/ 432 h 1992"/>
                <a:gd name="T84" fmla="*/ 792 w 1895"/>
                <a:gd name="T85" fmla="*/ 1681 h 1992"/>
                <a:gd name="T86" fmla="*/ 749 w 1895"/>
                <a:gd name="T87" fmla="*/ 1804 h 1992"/>
                <a:gd name="T88" fmla="*/ 662 w 1895"/>
                <a:gd name="T89" fmla="*/ 1903 h 1992"/>
                <a:gd name="T90" fmla="*/ 541 w 1895"/>
                <a:gd name="T91" fmla="*/ 1969 h 1992"/>
                <a:gd name="T92" fmla="*/ 397 w 1895"/>
                <a:gd name="T93" fmla="*/ 1992 h 1992"/>
                <a:gd name="T94" fmla="*/ 255 w 1895"/>
                <a:gd name="T95" fmla="*/ 1969 h 1992"/>
                <a:gd name="T96" fmla="*/ 134 w 1895"/>
                <a:gd name="T97" fmla="*/ 1903 h 1992"/>
                <a:gd name="T98" fmla="*/ 47 w 1895"/>
                <a:gd name="T99" fmla="*/ 1804 h 1992"/>
                <a:gd name="T100" fmla="*/ 4 w 1895"/>
                <a:gd name="T101" fmla="*/ 1681 h 1992"/>
                <a:gd name="T102" fmla="*/ 13 w 1895"/>
                <a:gd name="T103" fmla="*/ 1548 h 1992"/>
                <a:gd name="T104" fmla="*/ 72 w 1895"/>
                <a:gd name="T105" fmla="*/ 1433 h 1992"/>
                <a:gd name="T106" fmla="*/ 171 w 1895"/>
                <a:gd name="T107" fmla="*/ 1344 h 1992"/>
                <a:gd name="T108" fmla="*/ 301 w 1895"/>
                <a:gd name="T109" fmla="*/ 1291 h 1992"/>
                <a:gd name="T110" fmla="*/ 451 w 1895"/>
                <a:gd name="T111" fmla="*/ 1283 h 1992"/>
                <a:gd name="T112" fmla="*/ 594 w 1895"/>
                <a:gd name="T113" fmla="*/ 1326 h 1992"/>
                <a:gd name="T114" fmla="*/ 673 w 1895"/>
                <a:gd name="T115" fmla="*/ 203 h 1992"/>
                <a:gd name="T116" fmla="*/ 694 w 1895"/>
                <a:gd name="T117" fmla="*/ 157 h 1992"/>
                <a:gd name="T118" fmla="*/ 1826 w 1895"/>
                <a:gd name="T119" fmla="*/ 0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5" h="1992">
                  <a:moveTo>
                    <a:pt x="397" y="1401"/>
                  </a:moveTo>
                  <a:lnTo>
                    <a:pt x="357" y="1403"/>
                  </a:lnTo>
                  <a:lnTo>
                    <a:pt x="319" y="1410"/>
                  </a:lnTo>
                  <a:lnTo>
                    <a:pt x="282" y="1422"/>
                  </a:lnTo>
                  <a:lnTo>
                    <a:pt x="248" y="1438"/>
                  </a:lnTo>
                  <a:lnTo>
                    <a:pt x="218" y="1459"/>
                  </a:lnTo>
                  <a:lnTo>
                    <a:pt x="191" y="1482"/>
                  </a:lnTo>
                  <a:lnTo>
                    <a:pt x="168" y="1508"/>
                  </a:lnTo>
                  <a:lnTo>
                    <a:pt x="148" y="1538"/>
                  </a:lnTo>
                  <a:lnTo>
                    <a:pt x="135" y="1569"/>
                  </a:lnTo>
                  <a:lnTo>
                    <a:pt x="127" y="1601"/>
                  </a:lnTo>
                  <a:lnTo>
                    <a:pt x="123" y="1637"/>
                  </a:lnTo>
                  <a:lnTo>
                    <a:pt x="127" y="1671"/>
                  </a:lnTo>
                  <a:lnTo>
                    <a:pt x="135" y="1705"/>
                  </a:lnTo>
                  <a:lnTo>
                    <a:pt x="148" y="1736"/>
                  </a:lnTo>
                  <a:lnTo>
                    <a:pt x="168" y="1764"/>
                  </a:lnTo>
                  <a:lnTo>
                    <a:pt x="191" y="1791"/>
                  </a:lnTo>
                  <a:lnTo>
                    <a:pt x="218" y="1813"/>
                  </a:lnTo>
                  <a:lnTo>
                    <a:pt x="248" y="1834"/>
                  </a:lnTo>
                  <a:lnTo>
                    <a:pt x="282" y="1850"/>
                  </a:lnTo>
                  <a:lnTo>
                    <a:pt x="319" y="1862"/>
                  </a:lnTo>
                  <a:lnTo>
                    <a:pt x="357" y="1870"/>
                  </a:lnTo>
                  <a:lnTo>
                    <a:pt x="397" y="1872"/>
                  </a:lnTo>
                  <a:lnTo>
                    <a:pt x="439" y="1870"/>
                  </a:lnTo>
                  <a:lnTo>
                    <a:pt x="478" y="1862"/>
                  </a:lnTo>
                  <a:lnTo>
                    <a:pt x="514" y="1850"/>
                  </a:lnTo>
                  <a:lnTo>
                    <a:pt x="548" y="1834"/>
                  </a:lnTo>
                  <a:lnTo>
                    <a:pt x="578" y="1813"/>
                  </a:lnTo>
                  <a:lnTo>
                    <a:pt x="605" y="1791"/>
                  </a:lnTo>
                  <a:lnTo>
                    <a:pt x="629" y="1764"/>
                  </a:lnTo>
                  <a:lnTo>
                    <a:pt x="648" y="1736"/>
                  </a:lnTo>
                  <a:lnTo>
                    <a:pt x="662" y="1705"/>
                  </a:lnTo>
                  <a:lnTo>
                    <a:pt x="671" y="1671"/>
                  </a:lnTo>
                  <a:lnTo>
                    <a:pt x="673" y="1637"/>
                  </a:lnTo>
                  <a:lnTo>
                    <a:pt x="671" y="1601"/>
                  </a:lnTo>
                  <a:lnTo>
                    <a:pt x="662" y="1569"/>
                  </a:lnTo>
                  <a:lnTo>
                    <a:pt x="648" y="1538"/>
                  </a:lnTo>
                  <a:lnTo>
                    <a:pt x="629" y="1508"/>
                  </a:lnTo>
                  <a:lnTo>
                    <a:pt x="605" y="1482"/>
                  </a:lnTo>
                  <a:lnTo>
                    <a:pt x="578" y="1459"/>
                  </a:lnTo>
                  <a:lnTo>
                    <a:pt x="548" y="1438"/>
                  </a:lnTo>
                  <a:lnTo>
                    <a:pt x="514" y="1422"/>
                  </a:lnTo>
                  <a:lnTo>
                    <a:pt x="478" y="1410"/>
                  </a:lnTo>
                  <a:lnTo>
                    <a:pt x="439" y="1403"/>
                  </a:lnTo>
                  <a:lnTo>
                    <a:pt x="397" y="1401"/>
                  </a:lnTo>
                  <a:close/>
                  <a:moveTo>
                    <a:pt x="1773" y="129"/>
                  </a:moveTo>
                  <a:lnTo>
                    <a:pt x="796" y="256"/>
                  </a:lnTo>
                  <a:lnTo>
                    <a:pt x="796" y="437"/>
                  </a:lnTo>
                  <a:lnTo>
                    <a:pt x="1773" y="309"/>
                  </a:lnTo>
                  <a:lnTo>
                    <a:pt x="1773" y="129"/>
                  </a:lnTo>
                  <a:close/>
                  <a:moveTo>
                    <a:pt x="1826" y="0"/>
                  </a:moveTo>
                  <a:lnTo>
                    <a:pt x="1843" y="0"/>
                  </a:lnTo>
                  <a:lnTo>
                    <a:pt x="1860" y="5"/>
                  </a:lnTo>
                  <a:lnTo>
                    <a:pt x="1875" y="14"/>
                  </a:lnTo>
                  <a:lnTo>
                    <a:pt x="1886" y="28"/>
                  </a:lnTo>
                  <a:lnTo>
                    <a:pt x="1893" y="43"/>
                  </a:lnTo>
                  <a:lnTo>
                    <a:pt x="1895" y="60"/>
                  </a:lnTo>
                  <a:lnTo>
                    <a:pt x="1895" y="1089"/>
                  </a:lnTo>
                  <a:lnTo>
                    <a:pt x="1894" y="1091"/>
                  </a:lnTo>
                  <a:lnTo>
                    <a:pt x="1894" y="1095"/>
                  </a:lnTo>
                  <a:lnTo>
                    <a:pt x="1894" y="1111"/>
                  </a:lnTo>
                  <a:lnTo>
                    <a:pt x="1890" y="1127"/>
                  </a:lnTo>
                  <a:lnTo>
                    <a:pt x="1881" y="1142"/>
                  </a:lnTo>
                  <a:lnTo>
                    <a:pt x="1868" y="1153"/>
                  </a:lnTo>
                  <a:lnTo>
                    <a:pt x="1854" y="1159"/>
                  </a:lnTo>
                  <a:lnTo>
                    <a:pt x="1839" y="1163"/>
                  </a:lnTo>
                  <a:lnTo>
                    <a:pt x="1824" y="1163"/>
                  </a:lnTo>
                  <a:lnTo>
                    <a:pt x="1808" y="1157"/>
                  </a:lnTo>
                  <a:lnTo>
                    <a:pt x="1794" y="1149"/>
                  </a:lnTo>
                  <a:lnTo>
                    <a:pt x="1763" y="1126"/>
                  </a:lnTo>
                  <a:lnTo>
                    <a:pt x="1728" y="1109"/>
                  </a:lnTo>
                  <a:lnTo>
                    <a:pt x="1691" y="1095"/>
                  </a:lnTo>
                  <a:lnTo>
                    <a:pt x="1652" y="1087"/>
                  </a:lnTo>
                  <a:lnTo>
                    <a:pt x="1610" y="1084"/>
                  </a:lnTo>
                  <a:lnTo>
                    <a:pt x="1568" y="1087"/>
                  </a:lnTo>
                  <a:lnTo>
                    <a:pt x="1528" y="1096"/>
                  </a:lnTo>
                  <a:lnTo>
                    <a:pt x="1490" y="1110"/>
                  </a:lnTo>
                  <a:lnTo>
                    <a:pt x="1455" y="1128"/>
                  </a:lnTo>
                  <a:lnTo>
                    <a:pt x="1424" y="1151"/>
                  </a:lnTo>
                  <a:lnTo>
                    <a:pt x="1397" y="1177"/>
                  </a:lnTo>
                  <a:lnTo>
                    <a:pt x="1377" y="1207"/>
                  </a:lnTo>
                  <a:lnTo>
                    <a:pt x="1360" y="1239"/>
                  </a:lnTo>
                  <a:lnTo>
                    <a:pt x="1350" y="1274"/>
                  </a:lnTo>
                  <a:lnTo>
                    <a:pt x="1346" y="1310"/>
                  </a:lnTo>
                  <a:lnTo>
                    <a:pt x="1349" y="1345"/>
                  </a:lnTo>
                  <a:lnTo>
                    <a:pt x="1359" y="1379"/>
                  </a:lnTo>
                  <a:lnTo>
                    <a:pt x="1374" y="1410"/>
                  </a:lnTo>
                  <a:lnTo>
                    <a:pt x="1395" y="1441"/>
                  </a:lnTo>
                  <a:lnTo>
                    <a:pt x="1421" y="1468"/>
                  </a:lnTo>
                  <a:lnTo>
                    <a:pt x="1432" y="1479"/>
                  </a:lnTo>
                  <a:lnTo>
                    <a:pt x="1439" y="1494"/>
                  </a:lnTo>
                  <a:lnTo>
                    <a:pt x="1442" y="1510"/>
                  </a:lnTo>
                  <a:lnTo>
                    <a:pt x="1441" y="1525"/>
                  </a:lnTo>
                  <a:lnTo>
                    <a:pt x="1435" y="1540"/>
                  </a:lnTo>
                  <a:lnTo>
                    <a:pt x="1427" y="1553"/>
                  </a:lnTo>
                  <a:lnTo>
                    <a:pt x="1412" y="1565"/>
                  </a:lnTo>
                  <a:lnTo>
                    <a:pt x="1397" y="1571"/>
                  </a:lnTo>
                  <a:lnTo>
                    <a:pt x="1381" y="1573"/>
                  </a:lnTo>
                  <a:lnTo>
                    <a:pt x="1366" y="1571"/>
                  </a:lnTo>
                  <a:lnTo>
                    <a:pt x="1353" y="1567"/>
                  </a:lnTo>
                  <a:lnTo>
                    <a:pt x="1340" y="1558"/>
                  </a:lnTo>
                  <a:lnTo>
                    <a:pt x="1310" y="1529"/>
                  </a:lnTo>
                  <a:lnTo>
                    <a:pt x="1284" y="1497"/>
                  </a:lnTo>
                  <a:lnTo>
                    <a:pt x="1263" y="1462"/>
                  </a:lnTo>
                  <a:lnTo>
                    <a:pt x="1246" y="1427"/>
                  </a:lnTo>
                  <a:lnTo>
                    <a:pt x="1234" y="1389"/>
                  </a:lnTo>
                  <a:lnTo>
                    <a:pt x="1226" y="1350"/>
                  </a:lnTo>
                  <a:lnTo>
                    <a:pt x="1224" y="1310"/>
                  </a:lnTo>
                  <a:lnTo>
                    <a:pt x="1228" y="1267"/>
                  </a:lnTo>
                  <a:lnTo>
                    <a:pt x="1236" y="1225"/>
                  </a:lnTo>
                  <a:lnTo>
                    <a:pt x="1250" y="1185"/>
                  </a:lnTo>
                  <a:lnTo>
                    <a:pt x="1270" y="1147"/>
                  </a:lnTo>
                  <a:lnTo>
                    <a:pt x="1294" y="1112"/>
                  </a:lnTo>
                  <a:lnTo>
                    <a:pt x="1322" y="1080"/>
                  </a:lnTo>
                  <a:lnTo>
                    <a:pt x="1354" y="1050"/>
                  </a:lnTo>
                  <a:lnTo>
                    <a:pt x="1390" y="1026"/>
                  </a:lnTo>
                  <a:lnTo>
                    <a:pt x="1429" y="1004"/>
                  </a:lnTo>
                  <a:lnTo>
                    <a:pt x="1471" y="987"/>
                  </a:lnTo>
                  <a:lnTo>
                    <a:pt x="1516" y="974"/>
                  </a:lnTo>
                  <a:lnTo>
                    <a:pt x="1563" y="965"/>
                  </a:lnTo>
                  <a:lnTo>
                    <a:pt x="1610" y="963"/>
                  </a:lnTo>
                  <a:lnTo>
                    <a:pt x="1653" y="965"/>
                  </a:lnTo>
                  <a:lnTo>
                    <a:pt x="1694" y="972"/>
                  </a:lnTo>
                  <a:lnTo>
                    <a:pt x="1734" y="983"/>
                  </a:lnTo>
                  <a:lnTo>
                    <a:pt x="1773" y="997"/>
                  </a:lnTo>
                  <a:lnTo>
                    <a:pt x="1773" y="432"/>
                  </a:lnTo>
                  <a:lnTo>
                    <a:pt x="796" y="559"/>
                  </a:lnTo>
                  <a:lnTo>
                    <a:pt x="796" y="1637"/>
                  </a:lnTo>
                  <a:lnTo>
                    <a:pt x="792" y="1681"/>
                  </a:lnTo>
                  <a:lnTo>
                    <a:pt x="784" y="1724"/>
                  </a:lnTo>
                  <a:lnTo>
                    <a:pt x="768" y="1765"/>
                  </a:lnTo>
                  <a:lnTo>
                    <a:pt x="749" y="1804"/>
                  </a:lnTo>
                  <a:lnTo>
                    <a:pt x="724" y="1839"/>
                  </a:lnTo>
                  <a:lnTo>
                    <a:pt x="696" y="1873"/>
                  </a:lnTo>
                  <a:lnTo>
                    <a:pt x="662" y="1903"/>
                  </a:lnTo>
                  <a:lnTo>
                    <a:pt x="625" y="1929"/>
                  </a:lnTo>
                  <a:lnTo>
                    <a:pt x="585" y="1951"/>
                  </a:lnTo>
                  <a:lnTo>
                    <a:pt x="541" y="1969"/>
                  </a:lnTo>
                  <a:lnTo>
                    <a:pt x="495" y="1982"/>
                  </a:lnTo>
                  <a:lnTo>
                    <a:pt x="447" y="1990"/>
                  </a:lnTo>
                  <a:lnTo>
                    <a:pt x="397" y="1992"/>
                  </a:lnTo>
                  <a:lnTo>
                    <a:pt x="349" y="1990"/>
                  </a:lnTo>
                  <a:lnTo>
                    <a:pt x="301" y="1982"/>
                  </a:lnTo>
                  <a:lnTo>
                    <a:pt x="255" y="1969"/>
                  </a:lnTo>
                  <a:lnTo>
                    <a:pt x="211" y="1951"/>
                  </a:lnTo>
                  <a:lnTo>
                    <a:pt x="171" y="1929"/>
                  </a:lnTo>
                  <a:lnTo>
                    <a:pt x="134" y="1903"/>
                  </a:lnTo>
                  <a:lnTo>
                    <a:pt x="102" y="1873"/>
                  </a:lnTo>
                  <a:lnTo>
                    <a:pt x="72" y="1839"/>
                  </a:lnTo>
                  <a:lnTo>
                    <a:pt x="47" y="1804"/>
                  </a:lnTo>
                  <a:lnTo>
                    <a:pt x="28" y="1765"/>
                  </a:lnTo>
                  <a:lnTo>
                    <a:pt x="13" y="1724"/>
                  </a:lnTo>
                  <a:lnTo>
                    <a:pt x="4" y="1681"/>
                  </a:lnTo>
                  <a:lnTo>
                    <a:pt x="0" y="1637"/>
                  </a:lnTo>
                  <a:lnTo>
                    <a:pt x="4" y="1591"/>
                  </a:lnTo>
                  <a:lnTo>
                    <a:pt x="13" y="1548"/>
                  </a:lnTo>
                  <a:lnTo>
                    <a:pt x="28" y="1507"/>
                  </a:lnTo>
                  <a:lnTo>
                    <a:pt x="47" y="1469"/>
                  </a:lnTo>
                  <a:lnTo>
                    <a:pt x="72" y="1433"/>
                  </a:lnTo>
                  <a:lnTo>
                    <a:pt x="102" y="1400"/>
                  </a:lnTo>
                  <a:lnTo>
                    <a:pt x="134" y="1369"/>
                  </a:lnTo>
                  <a:lnTo>
                    <a:pt x="171" y="1344"/>
                  </a:lnTo>
                  <a:lnTo>
                    <a:pt x="211" y="1322"/>
                  </a:lnTo>
                  <a:lnTo>
                    <a:pt x="255" y="1304"/>
                  </a:lnTo>
                  <a:lnTo>
                    <a:pt x="301" y="1291"/>
                  </a:lnTo>
                  <a:lnTo>
                    <a:pt x="349" y="1282"/>
                  </a:lnTo>
                  <a:lnTo>
                    <a:pt x="397" y="1280"/>
                  </a:lnTo>
                  <a:lnTo>
                    <a:pt x="451" y="1283"/>
                  </a:lnTo>
                  <a:lnTo>
                    <a:pt x="501" y="1292"/>
                  </a:lnTo>
                  <a:lnTo>
                    <a:pt x="549" y="1307"/>
                  </a:lnTo>
                  <a:lnTo>
                    <a:pt x="594" y="1326"/>
                  </a:lnTo>
                  <a:lnTo>
                    <a:pt x="636" y="1351"/>
                  </a:lnTo>
                  <a:lnTo>
                    <a:pt x="673" y="1380"/>
                  </a:lnTo>
                  <a:lnTo>
                    <a:pt x="673" y="203"/>
                  </a:lnTo>
                  <a:lnTo>
                    <a:pt x="676" y="185"/>
                  </a:lnTo>
                  <a:lnTo>
                    <a:pt x="684" y="170"/>
                  </a:lnTo>
                  <a:lnTo>
                    <a:pt x="694" y="157"/>
                  </a:lnTo>
                  <a:lnTo>
                    <a:pt x="709" y="148"/>
                  </a:lnTo>
                  <a:lnTo>
                    <a:pt x="726" y="143"/>
                  </a:lnTo>
                  <a:lnTo>
                    <a:pt x="18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149"/>
            <p:cNvSpPr>
              <a:spLocks/>
            </p:cNvSpPr>
            <p:nvPr/>
          </p:nvSpPr>
          <p:spPr bwMode="auto">
            <a:xfrm>
              <a:off x="6264275" y="5008563"/>
              <a:ext cx="561975" cy="471488"/>
            </a:xfrm>
            <a:custGeom>
              <a:avLst/>
              <a:gdLst>
                <a:gd name="T0" fmla="*/ 61 w 3544"/>
                <a:gd name="T1" fmla="*/ 0 h 2966"/>
                <a:gd name="T2" fmla="*/ 3483 w 3544"/>
                <a:gd name="T3" fmla="*/ 0 h 2966"/>
                <a:gd name="T4" fmla="*/ 3503 w 3544"/>
                <a:gd name="T5" fmla="*/ 3 h 2966"/>
                <a:gd name="T6" fmla="*/ 3519 w 3544"/>
                <a:gd name="T7" fmla="*/ 12 h 2966"/>
                <a:gd name="T8" fmla="*/ 3532 w 3544"/>
                <a:gd name="T9" fmla="*/ 25 h 2966"/>
                <a:gd name="T10" fmla="*/ 3541 w 3544"/>
                <a:gd name="T11" fmla="*/ 42 h 2966"/>
                <a:gd name="T12" fmla="*/ 3544 w 3544"/>
                <a:gd name="T13" fmla="*/ 60 h 2966"/>
                <a:gd name="T14" fmla="*/ 3544 w 3544"/>
                <a:gd name="T15" fmla="*/ 2179 h 2966"/>
                <a:gd name="T16" fmla="*/ 3541 w 3544"/>
                <a:gd name="T17" fmla="*/ 2199 h 2966"/>
                <a:gd name="T18" fmla="*/ 3532 w 3544"/>
                <a:gd name="T19" fmla="*/ 2216 h 2966"/>
                <a:gd name="T20" fmla="*/ 3519 w 3544"/>
                <a:gd name="T21" fmla="*/ 2229 h 2966"/>
                <a:gd name="T22" fmla="*/ 3503 w 3544"/>
                <a:gd name="T23" fmla="*/ 2237 h 2966"/>
                <a:gd name="T24" fmla="*/ 3483 w 3544"/>
                <a:gd name="T25" fmla="*/ 2241 h 2966"/>
                <a:gd name="T26" fmla="*/ 3464 w 3544"/>
                <a:gd name="T27" fmla="*/ 2237 h 2966"/>
                <a:gd name="T28" fmla="*/ 3447 w 3544"/>
                <a:gd name="T29" fmla="*/ 2229 h 2966"/>
                <a:gd name="T30" fmla="*/ 3433 w 3544"/>
                <a:gd name="T31" fmla="*/ 2216 h 2966"/>
                <a:gd name="T32" fmla="*/ 3425 w 3544"/>
                <a:gd name="T33" fmla="*/ 2199 h 2966"/>
                <a:gd name="T34" fmla="*/ 3422 w 3544"/>
                <a:gd name="T35" fmla="*/ 2179 h 2966"/>
                <a:gd name="T36" fmla="*/ 3422 w 3544"/>
                <a:gd name="T37" fmla="*/ 122 h 2966"/>
                <a:gd name="T38" fmla="*/ 122 w 3544"/>
                <a:gd name="T39" fmla="*/ 122 h 2966"/>
                <a:gd name="T40" fmla="*/ 122 w 3544"/>
                <a:gd name="T41" fmla="*/ 2845 h 2966"/>
                <a:gd name="T42" fmla="*/ 1406 w 3544"/>
                <a:gd name="T43" fmla="*/ 2845 h 2966"/>
                <a:gd name="T44" fmla="*/ 1425 w 3544"/>
                <a:gd name="T45" fmla="*/ 2848 h 2966"/>
                <a:gd name="T46" fmla="*/ 1441 w 3544"/>
                <a:gd name="T47" fmla="*/ 2857 h 2966"/>
                <a:gd name="T48" fmla="*/ 1454 w 3544"/>
                <a:gd name="T49" fmla="*/ 2870 h 2966"/>
                <a:gd name="T50" fmla="*/ 1463 w 3544"/>
                <a:gd name="T51" fmla="*/ 2886 h 2966"/>
                <a:gd name="T52" fmla="*/ 1466 w 3544"/>
                <a:gd name="T53" fmla="*/ 2906 h 2966"/>
                <a:gd name="T54" fmla="*/ 1463 w 3544"/>
                <a:gd name="T55" fmla="*/ 2925 h 2966"/>
                <a:gd name="T56" fmla="*/ 1454 w 3544"/>
                <a:gd name="T57" fmla="*/ 2942 h 2966"/>
                <a:gd name="T58" fmla="*/ 1441 w 3544"/>
                <a:gd name="T59" fmla="*/ 2955 h 2966"/>
                <a:gd name="T60" fmla="*/ 1425 w 3544"/>
                <a:gd name="T61" fmla="*/ 2964 h 2966"/>
                <a:gd name="T62" fmla="*/ 1406 w 3544"/>
                <a:gd name="T63" fmla="*/ 2966 h 2966"/>
                <a:gd name="T64" fmla="*/ 61 w 3544"/>
                <a:gd name="T65" fmla="*/ 2966 h 2966"/>
                <a:gd name="T66" fmla="*/ 41 w 3544"/>
                <a:gd name="T67" fmla="*/ 2964 h 2966"/>
                <a:gd name="T68" fmla="*/ 25 w 3544"/>
                <a:gd name="T69" fmla="*/ 2955 h 2966"/>
                <a:gd name="T70" fmla="*/ 12 w 3544"/>
                <a:gd name="T71" fmla="*/ 2942 h 2966"/>
                <a:gd name="T72" fmla="*/ 3 w 3544"/>
                <a:gd name="T73" fmla="*/ 2925 h 2966"/>
                <a:gd name="T74" fmla="*/ 0 w 3544"/>
                <a:gd name="T75" fmla="*/ 2906 h 2966"/>
                <a:gd name="T76" fmla="*/ 0 w 3544"/>
                <a:gd name="T77" fmla="*/ 60 h 2966"/>
                <a:gd name="T78" fmla="*/ 3 w 3544"/>
                <a:gd name="T79" fmla="*/ 42 h 2966"/>
                <a:gd name="T80" fmla="*/ 12 w 3544"/>
                <a:gd name="T81" fmla="*/ 25 h 2966"/>
                <a:gd name="T82" fmla="*/ 25 w 3544"/>
                <a:gd name="T83" fmla="*/ 12 h 2966"/>
                <a:gd name="T84" fmla="*/ 41 w 3544"/>
                <a:gd name="T85" fmla="*/ 3 h 2966"/>
                <a:gd name="T86" fmla="*/ 61 w 3544"/>
                <a:gd name="T87" fmla="*/ 0 h 2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44" h="2966">
                  <a:moveTo>
                    <a:pt x="61" y="0"/>
                  </a:moveTo>
                  <a:lnTo>
                    <a:pt x="3483" y="0"/>
                  </a:lnTo>
                  <a:lnTo>
                    <a:pt x="3503" y="3"/>
                  </a:lnTo>
                  <a:lnTo>
                    <a:pt x="3519" y="12"/>
                  </a:lnTo>
                  <a:lnTo>
                    <a:pt x="3532" y="25"/>
                  </a:lnTo>
                  <a:lnTo>
                    <a:pt x="3541" y="42"/>
                  </a:lnTo>
                  <a:lnTo>
                    <a:pt x="3544" y="60"/>
                  </a:lnTo>
                  <a:lnTo>
                    <a:pt x="3544" y="2179"/>
                  </a:lnTo>
                  <a:lnTo>
                    <a:pt x="3541" y="2199"/>
                  </a:lnTo>
                  <a:lnTo>
                    <a:pt x="3532" y="2216"/>
                  </a:lnTo>
                  <a:lnTo>
                    <a:pt x="3519" y="2229"/>
                  </a:lnTo>
                  <a:lnTo>
                    <a:pt x="3503" y="2237"/>
                  </a:lnTo>
                  <a:lnTo>
                    <a:pt x="3483" y="2241"/>
                  </a:lnTo>
                  <a:lnTo>
                    <a:pt x="3464" y="2237"/>
                  </a:lnTo>
                  <a:lnTo>
                    <a:pt x="3447" y="2229"/>
                  </a:lnTo>
                  <a:lnTo>
                    <a:pt x="3433" y="2216"/>
                  </a:lnTo>
                  <a:lnTo>
                    <a:pt x="3425" y="2199"/>
                  </a:lnTo>
                  <a:lnTo>
                    <a:pt x="3422" y="2179"/>
                  </a:lnTo>
                  <a:lnTo>
                    <a:pt x="3422" y="122"/>
                  </a:lnTo>
                  <a:lnTo>
                    <a:pt x="122" y="122"/>
                  </a:lnTo>
                  <a:lnTo>
                    <a:pt x="122" y="2845"/>
                  </a:lnTo>
                  <a:lnTo>
                    <a:pt x="1406" y="2845"/>
                  </a:lnTo>
                  <a:lnTo>
                    <a:pt x="1425" y="2848"/>
                  </a:lnTo>
                  <a:lnTo>
                    <a:pt x="1441" y="2857"/>
                  </a:lnTo>
                  <a:lnTo>
                    <a:pt x="1454" y="2870"/>
                  </a:lnTo>
                  <a:lnTo>
                    <a:pt x="1463" y="2886"/>
                  </a:lnTo>
                  <a:lnTo>
                    <a:pt x="1466" y="2906"/>
                  </a:lnTo>
                  <a:lnTo>
                    <a:pt x="1463" y="2925"/>
                  </a:lnTo>
                  <a:lnTo>
                    <a:pt x="1454" y="2942"/>
                  </a:lnTo>
                  <a:lnTo>
                    <a:pt x="1441" y="2955"/>
                  </a:lnTo>
                  <a:lnTo>
                    <a:pt x="1425" y="2964"/>
                  </a:lnTo>
                  <a:lnTo>
                    <a:pt x="1406" y="2966"/>
                  </a:lnTo>
                  <a:lnTo>
                    <a:pt x="61" y="2966"/>
                  </a:lnTo>
                  <a:lnTo>
                    <a:pt x="41" y="2964"/>
                  </a:lnTo>
                  <a:lnTo>
                    <a:pt x="25" y="2955"/>
                  </a:lnTo>
                  <a:lnTo>
                    <a:pt x="12" y="2942"/>
                  </a:lnTo>
                  <a:lnTo>
                    <a:pt x="3" y="2925"/>
                  </a:lnTo>
                  <a:lnTo>
                    <a:pt x="0" y="2906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4" name="Group 833"/>
          <p:cNvGrpSpPr/>
          <p:nvPr/>
        </p:nvGrpSpPr>
        <p:grpSpPr>
          <a:xfrm>
            <a:off x="5341846" y="5000626"/>
            <a:ext cx="563563" cy="560387"/>
            <a:chOff x="5353050" y="5000626"/>
            <a:chExt cx="563563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0" name="Freeform 154"/>
            <p:cNvSpPr>
              <a:spLocks noEditPoints="1"/>
            </p:cNvSpPr>
            <p:nvPr/>
          </p:nvSpPr>
          <p:spPr bwMode="auto">
            <a:xfrm>
              <a:off x="5664200" y="5310188"/>
              <a:ext cx="252413" cy="250825"/>
            </a:xfrm>
            <a:custGeom>
              <a:avLst/>
              <a:gdLst>
                <a:gd name="T0" fmla="*/ 632 w 1433"/>
                <a:gd name="T1" fmla="*/ 308 h 1586"/>
                <a:gd name="T2" fmla="*/ 465 w 1433"/>
                <a:gd name="T3" fmla="*/ 383 h 1586"/>
                <a:gd name="T4" fmla="*/ 258 w 1433"/>
                <a:gd name="T5" fmla="*/ 352 h 1586"/>
                <a:gd name="T6" fmla="*/ 322 w 1433"/>
                <a:gd name="T7" fmla="*/ 548 h 1586"/>
                <a:gd name="T8" fmla="*/ 231 w 1433"/>
                <a:gd name="T9" fmla="*/ 726 h 1586"/>
                <a:gd name="T10" fmla="*/ 146 w 1433"/>
                <a:gd name="T11" fmla="*/ 846 h 1586"/>
                <a:gd name="T12" fmla="*/ 299 w 1433"/>
                <a:gd name="T13" fmla="*/ 958 h 1586"/>
                <a:gd name="T14" fmla="*/ 322 w 1433"/>
                <a:gd name="T15" fmla="*/ 1158 h 1586"/>
                <a:gd name="T16" fmla="*/ 374 w 1433"/>
                <a:gd name="T17" fmla="*/ 1258 h 1586"/>
                <a:gd name="T18" fmla="*/ 556 w 1433"/>
                <a:gd name="T19" fmla="*/ 1246 h 1586"/>
                <a:gd name="T20" fmla="*/ 683 w 1433"/>
                <a:gd name="T21" fmla="*/ 1392 h 1586"/>
                <a:gd name="T22" fmla="*/ 779 w 1433"/>
                <a:gd name="T23" fmla="*/ 1384 h 1586"/>
                <a:gd name="T24" fmla="*/ 923 w 1433"/>
                <a:gd name="T25" fmla="*/ 1253 h 1586"/>
                <a:gd name="T26" fmla="*/ 1106 w 1433"/>
                <a:gd name="T27" fmla="*/ 1293 h 1586"/>
                <a:gd name="T28" fmla="*/ 1103 w 1433"/>
                <a:gd name="T29" fmla="*/ 1125 h 1586"/>
                <a:gd name="T30" fmla="*/ 1152 w 1433"/>
                <a:gd name="T31" fmla="*/ 930 h 1586"/>
                <a:gd name="T32" fmla="*/ 1323 w 1433"/>
                <a:gd name="T33" fmla="*/ 840 h 1586"/>
                <a:gd name="T34" fmla="*/ 1178 w 1433"/>
                <a:gd name="T35" fmla="*/ 704 h 1586"/>
                <a:gd name="T36" fmla="*/ 1111 w 1433"/>
                <a:gd name="T37" fmla="*/ 514 h 1586"/>
                <a:gd name="T38" fmla="*/ 1132 w 1433"/>
                <a:gd name="T39" fmla="*/ 305 h 1586"/>
                <a:gd name="T40" fmla="*/ 954 w 1433"/>
                <a:gd name="T41" fmla="*/ 368 h 1586"/>
                <a:gd name="T42" fmla="*/ 797 w 1433"/>
                <a:gd name="T43" fmla="*/ 260 h 1586"/>
                <a:gd name="T44" fmla="*/ 653 w 1433"/>
                <a:gd name="T45" fmla="*/ 0 h 1586"/>
                <a:gd name="T46" fmla="*/ 860 w 1433"/>
                <a:gd name="T47" fmla="*/ 53 h 1586"/>
                <a:gd name="T48" fmla="*/ 937 w 1433"/>
                <a:gd name="T49" fmla="*/ 237 h 1586"/>
                <a:gd name="T50" fmla="*/ 1108 w 1433"/>
                <a:gd name="T51" fmla="*/ 176 h 1586"/>
                <a:gd name="T52" fmla="*/ 1286 w 1433"/>
                <a:gd name="T53" fmla="*/ 302 h 1586"/>
                <a:gd name="T54" fmla="*/ 1241 w 1433"/>
                <a:gd name="T55" fmla="*/ 457 h 1586"/>
                <a:gd name="T56" fmla="*/ 1238 w 1433"/>
                <a:gd name="T57" fmla="*/ 594 h 1586"/>
                <a:gd name="T58" fmla="*/ 1403 w 1433"/>
                <a:gd name="T59" fmla="*/ 669 h 1586"/>
                <a:gd name="T60" fmla="*/ 1431 w 1433"/>
                <a:gd name="T61" fmla="*/ 910 h 1586"/>
                <a:gd name="T62" fmla="*/ 1281 w 1433"/>
                <a:gd name="T63" fmla="*/ 973 h 1586"/>
                <a:gd name="T64" fmla="*/ 1210 w 1433"/>
                <a:gd name="T65" fmla="*/ 1085 h 1586"/>
                <a:gd name="T66" fmla="*/ 1284 w 1433"/>
                <a:gd name="T67" fmla="*/ 1259 h 1586"/>
                <a:gd name="T68" fmla="*/ 1133 w 1433"/>
                <a:gd name="T69" fmla="*/ 1441 h 1586"/>
                <a:gd name="T70" fmla="*/ 1001 w 1433"/>
                <a:gd name="T71" fmla="*/ 1371 h 1586"/>
                <a:gd name="T72" fmla="*/ 884 w 1433"/>
                <a:gd name="T73" fmla="*/ 1423 h 1586"/>
                <a:gd name="T74" fmla="*/ 835 w 1433"/>
                <a:gd name="T75" fmla="*/ 1576 h 1586"/>
                <a:gd name="T76" fmla="*/ 612 w 1433"/>
                <a:gd name="T77" fmla="*/ 1568 h 1586"/>
                <a:gd name="T78" fmla="*/ 552 w 1433"/>
                <a:gd name="T79" fmla="*/ 1386 h 1586"/>
                <a:gd name="T80" fmla="*/ 431 w 1433"/>
                <a:gd name="T81" fmla="*/ 1362 h 1586"/>
                <a:gd name="T82" fmla="*/ 285 w 1433"/>
                <a:gd name="T83" fmla="*/ 1435 h 1586"/>
                <a:gd name="T84" fmla="*/ 151 w 1433"/>
                <a:gd name="T85" fmla="*/ 1243 h 1586"/>
                <a:gd name="T86" fmla="*/ 220 w 1433"/>
                <a:gd name="T87" fmla="*/ 1061 h 1586"/>
                <a:gd name="T88" fmla="*/ 129 w 1433"/>
                <a:gd name="T89" fmla="*/ 966 h 1586"/>
                <a:gd name="T90" fmla="*/ 0 w 1433"/>
                <a:gd name="T91" fmla="*/ 892 h 1586"/>
                <a:gd name="T92" fmla="*/ 44 w 1433"/>
                <a:gd name="T93" fmla="*/ 664 h 1586"/>
                <a:gd name="T94" fmla="*/ 204 w 1433"/>
                <a:gd name="T95" fmla="*/ 573 h 1586"/>
                <a:gd name="T96" fmla="*/ 140 w 1433"/>
                <a:gd name="T97" fmla="*/ 382 h 1586"/>
                <a:gd name="T98" fmla="*/ 255 w 1433"/>
                <a:gd name="T99" fmla="*/ 183 h 1586"/>
                <a:gd name="T100" fmla="*/ 411 w 1433"/>
                <a:gd name="T101" fmla="*/ 241 h 1586"/>
                <a:gd name="T102" fmla="*/ 532 w 1433"/>
                <a:gd name="T103" fmla="*/ 241 h 1586"/>
                <a:gd name="T104" fmla="*/ 604 w 1433"/>
                <a:gd name="T105" fmla="*/ 34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3" h="1586">
                  <a:moveTo>
                    <a:pt x="698" y="122"/>
                  </a:moveTo>
                  <a:lnTo>
                    <a:pt x="687" y="187"/>
                  </a:lnTo>
                  <a:lnTo>
                    <a:pt x="679" y="220"/>
                  </a:lnTo>
                  <a:lnTo>
                    <a:pt x="667" y="252"/>
                  </a:lnTo>
                  <a:lnTo>
                    <a:pt x="651" y="281"/>
                  </a:lnTo>
                  <a:lnTo>
                    <a:pt x="632" y="308"/>
                  </a:lnTo>
                  <a:lnTo>
                    <a:pt x="610" y="330"/>
                  </a:lnTo>
                  <a:lnTo>
                    <a:pt x="584" y="350"/>
                  </a:lnTo>
                  <a:lnTo>
                    <a:pt x="555" y="365"/>
                  </a:lnTo>
                  <a:lnTo>
                    <a:pt x="526" y="376"/>
                  </a:lnTo>
                  <a:lnTo>
                    <a:pt x="495" y="382"/>
                  </a:lnTo>
                  <a:lnTo>
                    <a:pt x="465" y="383"/>
                  </a:lnTo>
                  <a:lnTo>
                    <a:pt x="435" y="380"/>
                  </a:lnTo>
                  <a:lnTo>
                    <a:pt x="405" y="372"/>
                  </a:lnTo>
                  <a:lnTo>
                    <a:pt x="376" y="360"/>
                  </a:lnTo>
                  <a:lnTo>
                    <a:pt x="349" y="342"/>
                  </a:lnTo>
                  <a:lnTo>
                    <a:pt x="300" y="305"/>
                  </a:lnTo>
                  <a:lnTo>
                    <a:pt x="258" y="352"/>
                  </a:lnTo>
                  <a:lnTo>
                    <a:pt x="280" y="385"/>
                  </a:lnTo>
                  <a:lnTo>
                    <a:pt x="297" y="415"/>
                  </a:lnTo>
                  <a:lnTo>
                    <a:pt x="310" y="447"/>
                  </a:lnTo>
                  <a:lnTo>
                    <a:pt x="318" y="481"/>
                  </a:lnTo>
                  <a:lnTo>
                    <a:pt x="322" y="514"/>
                  </a:lnTo>
                  <a:lnTo>
                    <a:pt x="322" y="548"/>
                  </a:lnTo>
                  <a:lnTo>
                    <a:pt x="317" y="583"/>
                  </a:lnTo>
                  <a:lnTo>
                    <a:pt x="307" y="617"/>
                  </a:lnTo>
                  <a:lnTo>
                    <a:pt x="293" y="649"/>
                  </a:lnTo>
                  <a:lnTo>
                    <a:pt x="276" y="678"/>
                  </a:lnTo>
                  <a:lnTo>
                    <a:pt x="255" y="704"/>
                  </a:lnTo>
                  <a:lnTo>
                    <a:pt x="231" y="726"/>
                  </a:lnTo>
                  <a:lnTo>
                    <a:pt x="204" y="744"/>
                  </a:lnTo>
                  <a:lnTo>
                    <a:pt x="175" y="757"/>
                  </a:lnTo>
                  <a:lnTo>
                    <a:pt x="144" y="767"/>
                  </a:lnTo>
                  <a:lnTo>
                    <a:pt x="109" y="774"/>
                  </a:lnTo>
                  <a:lnTo>
                    <a:pt x="109" y="840"/>
                  </a:lnTo>
                  <a:lnTo>
                    <a:pt x="146" y="846"/>
                  </a:lnTo>
                  <a:lnTo>
                    <a:pt x="177" y="854"/>
                  </a:lnTo>
                  <a:lnTo>
                    <a:pt x="206" y="867"/>
                  </a:lnTo>
                  <a:lnTo>
                    <a:pt x="235" y="883"/>
                  </a:lnTo>
                  <a:lnTo>
                    <a:pt x="259" y="904"/>
                  </a:lnTo>
                  <a:lnTo>
                    <a:pt x="281" y="930"/>
                  </a:lnTo>
                  <a:lnTo>
                    <a:pt x="299" y="958"/>
                  </a:lnTo>
                  <a:lnTo>
                    <a:pt x="314" y="989"/>
                  </a:lnTo>
                  <a:lnTo>
                    <a:pt x="325" y="1022"/>
                  </a:lnTo>
                  <a:lnTo>
                    <a:pt x="331" y="1056"/>
                  </a:lnTo>
                  <a:lnTo>
                    <a:pt x="332" y="1091"/>
                  </a:lnTo>
                  <a:lnTo>
                    <a:pt x="330" y="1125"/>
                  </a:lnTo>
                  <a:lnTo>
                    <a:pt x="322" y="1158"/>
                  </a:lnTo>
                  <a:lnTo>
                    <a:pt x="311" y="1191"/>
                  </a:lnTo>
                  <a:lnTo>
                    <a:pt x="295" y="1222"/>
                  </a:lnTo>
                  <a:lnTo>
                    <a:pt x="275" y="1254"/>
                  </a:lnTo>
                  <a:lnTo>
                    <a:pt x="317" y="1301"/>
                  </a:lnTo>
                  <a:lnTo>
                    <a:pt x="347" y="1277"/>
                  </a:lnTo>
                  <a:lnTo>
                    <a:pt x="374" y="1258"/>
                  </a:lnTo>
                  <a:lnTo>
                    <a:pt x="403" y="1244"/>
                  </a:lnTo>
                  <a:lnTo>
                    <a:pt x="433" y="1234"/>
                  </a:lnTo>
                  <a:lnTo>
                    <a:pt x="463" y="1229"/>
                  </a:lnTo>
                  <a:lnTo>
                    <a:pt x="494" y="1230"/>
                  </a:lnTo>
                  <a:lnTo>
                    <a:pt x="525" y="1236"/>
                  </a:lnTo>
                  <a:lnTo>
                    <a:pt x="556" y="1246"/>
                  </a:lnTo>
                  <a:lnTo>
                    <a:pt x="586" y="1262"/>
                  </a:lnTo>
                  <a:lnTo>
                    <a:pt x="612" y="1281"/>
                  </a:lnTo>
                  <a:lnTo>
                    <a:pt x="635" y="1304"/>
                  </a:lnTo>
                  <a:lnTo>
                    <a:pt x="655" y="1330"/>
                  </a:lnTo>
                  <a:lnTo>
                    <a:pt x="671" y="1360"/>
                  </a:lnTo>
                  <a:lnTo>
                    <a:pt x="683" y="1392"/>
                  </a:lnTo>
                  <a:lnTo>
                    <a:pt x="692" y="1426"/>
                  </a:lnTo>
                  <a:lnTo>
                    <a:pt x="698" y="1464"/>
                  </a:lnTo>
                  <a:lnTo>
                    <a:pt x="758" y="1464"/>
                  </a:lnTo>
                  <a:lnTo>
                    <a:pt x="760" y="1451"/>
                  </a:lnTo>
                  <a:lnTo>
                    <a:pt x="767" y="1417"/>
                  </a:lnTo>
                  <a:lnTo>
                    <a:pt x="779" y="1384"/>
                  </a:lnTo>
                  <a:lnTo>
                    <a:pt x="795" y="1352"/>
                  </a:lnTo>
                  <a:lnTo>
                    <a:pt x="814" y="1325"/>
                  </a:lnTo>
                  <a:lnTo>
                    <a:pt x="837" y="1301"/>
                  </a:lnTo>
                  <a:lnTo>
                    <a:pt x="863" y="1280"/>
                  </a:lnTo>
                  <a:lnTo>
                    <a:pt x="892" y="1265"/>
                  </a:lnTo>
                  <a:lnTo>
                    <a:pt x="923" y="1253"/>
                  </a:lnTo>
                  <a:lnTo>
                    <a:pt x="956" y="1247"/>
                  </a:lnTo>
                  <a:lnTo>
                    <a:pt x="987" y="1246"/>
                  </a:lnTo>
                  <a:lnTo>
                    <a:pt x="1019" y="1250"/>
                  </a:lnTo>
                  <a:lnTo>
                    <a:pt x="1049" y="1259"/>
                  </a:lnTo>
                  <a:lnTo>
                    <a:pt x="1078" y="1274"/>
                  </a:lnTo>
                  <a:lnTo>
                    <a:pt x="1106" y="1293"/>
                  </a:lnTo>
                  <a:lnTo>
                    <a:pt x="1116" y="1301"/>
                  </a:lnTo>
                  <a:lnTo>
                    <a:pt x="1158" y="1254"/>
                  </a:lnTo>
                  <a:lnTo>
                    <a:pt x="1138" y="1222"/>
                  </a:lnTo>
                  <a:lnTo>
                    <a:pt x="1122" y="1191"/>
                  </a:lnTo>
                  <a:lnTo>
                    <a:pt x="1110" y="1158"/>
                  </a:lnTo>
                  <a:lnTo>
                    <a:pt x="1103" y="1125"/>
                  </a:lnTo>
                  <a:lnTo>
                    <a:pt x="1100" y="1091"/>
                  </a:lnTo>
                  <a:lnTo>
                    <a:pt x="1102" y="1056"/>
                  </a:lnTo>
                  <a:lnTo>
                    <a:pt x="1108" y="1022"/>
                  </a:lnTo>
                  <a:lnTo>
                    <a:pt x="1119" y="989"/>
                  </a:lnTo>
                  <a:lnTo>
                    <a:pt x="1133" y="958"/>
                  </a:lnTo>
                  <a:lnTo>
                    <a:pt x="1152" y="930"/>
                  </a:lnTo>
                  <a:lnTo>
                    <a:pt x="1174" y="904"/>
                  </a:lnTo>
                  <a:lnTo>
                    <a:pt x="1198" y="883"/>
                  </a:lnTo>
                  <a:lnTo>
                    <a:pt x="1225" y="867"/>
                  </a:lnTo>
                  <a:lnTo>
                    <a:pt x="1255" y="854"/>
                  </a:lnTo>
                  <a:lnTo>
                    <a:pt x="1286" y="846"/>
                  </a:lnTo>
                  <a:lnTo>
                    <a:pt x="1323" y="840"/>
                  </a:lnTo>
                  <a:lnTo>
                    <a:pt x="1323" y="774"/>
                  </a:lnTo>
                  <a:lnTo>
                    <a:pt x="1288" y="767"/>
                  </a:lnTo>
                  <a:lnTo>
                    <a:pt x="1257" y="757"/>
                  </a:lnTo>
                  <a:lnTo>
                    <a:pt x="1228" y="744"/>
                  </a:lnTo>
                  <a:lnTo>
                    <a:pt x="1201" y="726"/>
                  </a:lnTo>
                  <a:lnTo>
                    <a:pt x="1178" y="704"/>
                  </a:lnTo>
                  <a:lnTo>
                    <a:pt x="1157" y="678"/>
                  </a:lnTo>
                  <a:lnTo>
                    <a:pt x="1139" y="649"/>
                  </a:lnTo>
                  <a:lnTo>
                    <a:pt x="1126" y="617"/>
                  </a:lnTo>
                  <a:lnTo>
                    <a:pt x="1116" y="583"/>
                  </a:lnTo>
                  <a:lnTo>
                    <a:pt x="1111" y="548"/>
                  </a:lnTo>
                  <a:lnTo>
                    <a:pt x="1111" y="514"/>
                  </a:lnTo>
                  <a:lnTo>
                    <a:pt x="1115" y="480"/>
                  </a:lnTo>
                  <a:lnTo>
                    <a:pt x="1123" y="446"/>
                  </a:lnTo>
                  <a:lnTo>
                    <a:pt x="1136" y="415"/>
                  </a:lnTo>
                  <a:lnTo>
                    <a:pt x="1153" y="385"/>
                  </a:lnTo>
                  <a:lnTo>
                    <a:pt x="1175" y="352"/>
                  </a:lnTo>
                  <a:lnTo>
                    <a:pt x="1132" y="305"/>
                  </a:lnTo>
                  <a:lnTo>
                    <a:pt x="1103" y="327"/>
                  </a:lnTo>
                  <a:lnTo>
                    <a:pt x="1075" y="344"/>
                  </a:lnTo>
                  <a:lnTo>
                    <a:pt x="1046" y="358"/>
                  </a:lnTo>
                  <a:lnTo>
                    <a:pt x="1016" y="365"/>
                  </a:lnTo>
                  <a:lnTo>
                    <a:pt x="985" y="369"/>
                  </a:lnTo>
                  <a:lnTo>
                    <a:pt x="954" y="368"/>
                  </a:lnTo>
                  <a:lnTo>
                    <a:pt x="922" y="361"/>
                  </a:lnTo>
                  <a:lnTo>
                    <a:pt x="892" y="349"/>
                  </a:lnTo>
                  <a:lnTo>
                    <a:pt x="864" y="332"/>
                  </a:lnTo>
                  <a:lnTo>
                    <a:pt x="839" y="312"/>
                  </a:lnTo>
                  <a:lnTo>
                    <a:pt x="816" y="288"/>
                  </a:lnTo>
                  <a:lnTo>
                    <a:pt x="797" y="260"/>
                  </a:lnTo>
                  <a:lnTo>
                    <a:pt x="782" y="230"/>
                  </a:lnTo>
                  <a:lnTo>
                    <a:pt x="771" y="198"/>
                  </a:lnTo>
                  <a:lnTo>
                    <a:pt x="764" y="164"/>
                  </a:lnTo>
                  <a:lnTo>
                    <a:pt x="758" y="122"/>
                  </a:lnTo>
                  <a:lnTo>
                    <a:pt x="698" y="122"/>
                  </a:lnTo>
                  <a:close/>
                  <a:moveTo>
                    <a:pt x="653" y="0"/>
                  </a:moveTo>
                  <a:lnTo>
                    <a:pt x="805" y="0"/>
                  </a:lnTo>
                  <a:lnTo>
                    <a:pt x="821" y="4"/>
                  </a:lnTo>
                  <a:lnTo>
                    <a:pt x="835" y="10"/>
                  </a:lnTo>
                  <a:lnTo>
                    <a:pt x="846" y="22"/>
                  </a:lnTo>
                  <a:lnTo>
                    <a:pt x="855" y="36"/>
                  </a:lnTo>
                  <a:lnTo>
                    <a:pt x="860" y="53"/>
                  </a:lnTo>
                  <a:lnTo>
                    <a:pt x="872" y="145"/>
                  </a:lnTo>
                  <a:lnTo>
                    <a:pt x="878" y="169"/>
                  </a:lnTo>
                  <a:lnTo>
                    <a:pt x="887" y="190"/>
                  </a:lnTo>
                  <a:lnTo>
                    <a:pt x="900" y="209"/>
                  </a:lnTo>
                  <a:lnTo>
                    <a:pt x="917" y="225"/>
                  </a:lnTo>
                  <a:lnTo>
                    <a:pt x="937" y="237"/>
                  </a:lnTo>
                  <a:lnTo>
                    <a:pt x="958" y="244"/>
                  </a:lnTo>
                  <a:lnTo>
                    <a:pt x="980" y="247"/>
                  </a:lnTo>
                  <a:lnTo>
                    <a:pt x="1001" y="244"/>
                  </a:lnTo>
                  <a:lnTo>
                    <a:pt x="1022" y="238"/>
                  </a:lnTo>
                  <a:lnTo>
                    <a:pt x="1041" y="226"/>
                  </a:lnTo>
                  <a:lnTo>
                    <a:pt x="1108" y="176"/>
                  </a:lnTo>
                  <a:lnTo>
                    <a:pt x="1122" y="168"/>
                  </a:lnTo>
                  <a:lnTo>
                    <a:pt x="1137" y="166"/>
                  </a:lnTo>
                  <a:lnTo>
                    <a:pt x="1152" y="167"/>
                  </a:lnTo>
                  <a:lnTo>
                    <a:pt x="1166" y="173"/>
                  </a:lnTo>
                  <a:lnTo>
                    <a:pt x="1178" y="183"/>
                  </a:lnTo>
                  <a:lnTo>
                    <a:pt x="1286" y="302"/>
                  </a:lnTo>
                  <a:lnTo>
                    <a:pt x="1296" y="317"/>
                  </a:lnTo>
                  <a:lnTo>
                    <a:pt x="1302" y="333"/>
                  </a:lnTo>
                  <a:lnTo>
                    <a:pt x="1303" y="350"/>
                  </a:lnTo>
                  <a:lnTo>
                    <a:pt x="1300" y="366"/>
                  </a:lnTo>
                  <a:lnTo>
                    <a:pt x="1291" y="382"/>
                  </a:lnTo>
                  <a:lnTo>
                    <a:pt x="1241" y="457"/>
                  </a:lnTo>
                  <a:lnTo>
                    <a:pt x="1230" y="478"/>
                  </a:lnTo>
                  <a:lnTo>
                    <a:pt x="1223" y="501"/>
                  </a:lnTo>
                  <a:lnTo>
                    <a:pt x="1220" y="525"/>
                  </a:lnTo>
                  <a:lnTo>
                    <a:pt x="1222" y="548"/>
                  </a:lnTo>
                  <a:lnTo>
                    <a:pt x="1228" y="573"/>
                  </a:lnTo>
                  <a:lnTo>
                    <a:pt x="1238" y="594"/>
                  </a:lnTo>
                  <a:lnTo>
                    <a:pt x="1252" y="613"/>
                  </a:lnTo>
                  <a:lnTo>
                    <a:pt x="1268" y="628"/>
                  </a:lnTo>
                  <a:lnTo>
                    <a:pt x="1287" y="639"/>
                  </a:lnTo>
                  <a:lnTo>
                    <a:pt x="1309" y="647"/>
                  </a:lnTo>
                  <a:lnTo>
                    <a:pt x="1389" y="664"/>
                  </a:lnTo>
                  <a:lnTo>
                    <a:pt x="1403" y="669"/>
                  </a:lnTo>
                  <a:lnTo>
                    <a:pt x="1416" y="678"/>
                  </a:lnTo>
                  <a:lnTo>
                    <a:pt x="1425" y="691"/>
                  </a:lnTo>
                  <a:lnTo>
                    <a:pt x="1431" y="706"/>
                  </a:lnTo>
                  <a:lnTo>
                    <a:pt x="1433" y="724"/>
                  </a:lnTo>
                  <a:lnTo>
                    <a:pt x="1433" y="892"/>
                  </a:lnTo>
                  <a:lnTo>
                    <a:pt x="1431" y="910"/>
                  </a:lnTo>
                  <a:lnTo>
                    <a:pt x="1425" y="925"/>
                  </a:lnTo>
                  <a:lnTo>
                    <a:pt x="1415" y="938"/>
                  </a:lnTo>
                  <a:lnTo>
                    <a:pt x="1402" y="948"/>
                  </a:lnTo>
                  <a:lnTo>
                    <a:pt x="1387" y="952"/>
                  </a:lnTo>
                  <a:lnTo>
                    <a:pt x="1304" y="966"/>
                  </a:lnTo>
                  <a:lnTo>
                    <a:pt x="1281" y="973"/>
                  </a:lnTo>
                  <a:lnTo>
                    <a:pt x="1261" y="983"/>
                  </a:lnTo>
                  <a:lnTo>
                    <a:pt x="1244" y="998"/>
                  </a:lnTo>
                  <a:lnTo>
                    <a:pt x="1230" y="1016"/>
                  </a:lnTo>
                  <a:lnTo>
                    <a:pt x="1220" y="1037"/>
                  </a:lnTo>
                  <a:lnTo>
                    <a:pt x="1213" y="1061"/>
                  </a:lnTo>
                  <a:lnTo>
                    <a:pt x="1210" y="1085"/>
                  </a:lnTo>
                  <a:lnTo>
                    <a:pt x="1212" y="1108"/>
                  </a:lnTo>
                  <a:lnTo>
                    <a:pt x="1219" y="1132"/>
                  </a:lnTo>
                  <a:lnTo>
                    <a:pt x="1229" y="1153"/>
                  </a:lnTo>
                  <a:lnTo>
                    <a:pt x="1274" y="1227"/>
                  </a:lnTo>
                  <a:lnTo>
                    <a:pt x="1281" y="1243"/>
                  </a:lnTo>
                  <a:lnTo>
                    <a:pt x="1284" y="1259"/>
                  </a:lnTo>
                  <a:lnTo>
                    <a:pt x="1283" y="1276"/>
                  </a:lnTo>
                  <a:lnTo>
                    <a:pt x="1277" y="1291"/>
                  </a:lnTo>
                  <a:lnTo>
                    <a:pt x="1268" y="1305"/>
                  </a:lnTo>
                  <a:lnTo>
                    <a:pt x="1160" y="1425"/>
                  </a:lnTo>
                  <a:lnTo>
                    <a:pt x="1147" y="1435"/>
                  </a:lnTo>
                  <a:lnTo>
                    <a:pt x="1133" y="1441"/>
                  </a:lnTo>
                  <a:lnTo>
                    <a:pt x="1118" y="1442"/>
                  </a:lnTo>
                  <a:lnTo>
                    <a:pt x="1103" y="1439"/>
                  </a:lnTo>
                  <a:lnTo>
                    <a:pt x="1089" y="1430"/>
                  </a:lnTo>
                  <a:lnTo>
                    <a:pt x="1041" y="1391"/>
                  </a:lnTo>
                  <a:lnTo>
                    <a:pt x="1022" y="1379"/>
                  </a:lnTo>
                  <a:lnTo>
                    <a:pt x="1001" y="1371"/>
                  </a:lnTo>
                  <a:lnTo>
                    <a:pt x="979" y="1368"/>
                  </a:lnTo>
                  <a:lnTo>
                    <a:pt x="957" y="1370"/>
                  </a:lnTo>
                  <a:lnTo>
                    <a:pt x="934" y="1377"/>
                  </a:lnTo>
                  <a:lnTo>
                    <a:pt x="914" y="1389"/>
                  </a:lnTo>
                  <a:lnTo>
                    <a:pt x="898" y="1405"/>
                  </a:lnTo>
                  <a:lnTo>
                    <a:pt x="884" y="1423"/>
                  </a:lnTo>
                  <a:lnTo>
                    <a:pt x="874" y="1446"/>
                  </a:lnTo>
                  <a:lnTo>
                    <a:pt x="869" y="1470"/>
                  </a:lnTo>
                  <a:lnTo>
                    <a:pt x="860" y="1535"/>
                  </a:lnTo>
                  <a:lnTo>
                    <a:pt x="855" y="1552"/>
                  </a:lnTo>
                  <a:lnTo>
                    <a:pt x="846" y="1567"/>
                  </a:lnTo>
                  <a:lnTo>
                    <a:pt x="835" y="1576"/>
                  </a:lnTo>
                  <a:lnTo>
                    <a:pt x="821" y="1584"/>
                  </a:lnTo>
                  <a:lnTo>
                    <a:pt x="805" y="1586"/>
                  </a:lnTo>
                  <a:lnTo>
                    <a:pt x="653" y="1586"/>
                  </a:lnTo>
                  <a:lnTo>
                    <a:pt x="638" y="1584"/>
                  </a:lnTo>
                  <a:lnTo>
                    <a:pt x="624" y="1578"/>
                  </a:lnTo>
                  <a:lnTo>
                    <a:pt x="612" y="1568"/>
                  </a:lnTo>
                  <a:lnTo>
                    <a:pt x="604" y="1553"/>
                  </a:lnTo>
                  <a:lnTo>
                    <a:pt x="599" y="1538"/>
                  </a:lnTo>
                  <a:lnTo>
                    <a:pt x="584" y="1449"/>
                  </a:lnTo>
                  <a:lnTo>
                    <a:pt x="577" y="1426"/>
                  </a:lnTo>
                  <a:lnTo>
                    <a:pt x="566" y="1405"/>
                  </a:lnTo>
                  <a:lnTo>
                    <a:pt x="552" y="1386"/>
                  </a:lnTo>
                  <a:lnTo>
                    <a:pt x="536" y="1371"/>
                  </a:lnTo>
                  <a:lnTo>
                    <a:pt x="516" y="1360"/>
                  </a:lnTo>
                  <a:lnTo>
                    <a:pt x="495" y="1354"/>
                  </a:lnTo>
                  <a:lnTo>
                    <a:pt x="473" y="1351"/>
                  </a:lnTo>
                  <a:lnTo>
                    <a:pt x="452" y="1355"/>
                  </a:lnTo>
                  <a:lnTo>
                    <a:pt x="431" y="1362"/>
                  </a:lnTo>
                  <a:lnTo>
                    <a:pt x="412" y="1375"/>
                  </a:lnTo>
                  <a:lnTo>
                    <a:pt x="344" y="1430"/>
                  </a:lnTo>
                  <a:lnTo>
                    <a:pt x="330" y="1439"/>
                  </a:lnTo>
                  <a:lnTo>
                    <a:pt x="315" y="1442"/>
                  </a:lnTo>
                  <a:lnTo>
                    <a:pt x="300" y="1441"/>
                  </a:lnTo>
                  <a:lnTo>
                    <a:pt x="285" y="1435"/>
                  </a:lnTo>
                  <a:lnTo>
                    <a:pt x="273" y="1425"/>
                  </a:lnTo>
                  <a:lnTo>
                    <a:pt x="164" y="1305"/>
                  </a:lnTo>
                  <a:lnTo>
                    <a:pt x="155" y="1291"/>
                  </a:lnTo>
                  <a:lnTo>
                    <a:pt x="149" y="1276"/>
                  </a:lnTo>
                  <a:lnTo>
                    <a:pt x="148" y="1259"/>
                  </a:lnTo>
                  <a:lnTo>
                    <a:pt x="151" y="1243"/>
                  </a:lnTo>
                  <a:lnTo>
                    <a:pt x="157" y="1227"/>
                  </a:lnTo>
                  <a:lnTo>
                    <a:pt x="203" y="1153"/>
                  </a:lnTo>
                  <a:lnTo>
                    <a:pt x="213" y="1132"/>
                  </a:lnTo>
                  <a:lnTo>
                    <a:pt x="221" y="1108"/>
                  </a:lnTo>
                  <a:lnTo>
                    <a:pt x="223" y="1085"/>
                  </a:lnTo>
                  <a:lnTo>
                    <a:pt x="220" y="1061"/>
                  </a:lnTo>
                  <a:lnTo>
                    <a:pt x="212" y="1037"/>
                  </a:lnTo>
                  <a:lnTo>
                    <a:pt x="201" y="1016"/>
                  </a:lnTo>
                  <a:lnTo>
                    <a:pt x="187" y="998"/>
                  </a:lnTo>
                  <a:lnTo>
                    <a:pt x="170" y="983"/>
                  </a:lnTo>
                  <a:lnTo>
                    <a:pt x="151" y="973"/>
                  </a:lnTo>
                  <a:lnTo>
                    <a:pt x="129" y="966"/>
                  </a:lnTo>
                  <a:lnTo>
                    <a:pt x="46" y="952"/>
                  </a:lnTo>
                  <a:lnTo>
                    <a:pt x="31" y="948"/>
                  </a:lnTo>
                  <a:lnTo>
                    <a:pt x="18" y="938"/>
                  </a:lnTo>
                  <a:lnTo>
                    <a:pt x="8" y="925"/>
                  </a:lnTo>
                  <a:lnTo>
                    <a:pt x="2" y="910"/>
                  </a:lnTo>
                  <a:lnTo>
                    <a:pt x="0" y="892"/>
                  </a:lnTo>
                  <a:lnTo>
                    <a:pt x="0" y="724"/>
                  </a:lnTo>
                  <a:lnTo>
                    <a:pt x="2" y="706"/>
                  </a:lnTo>
                  <a:lnTo>
                    <a:pt x="8" y="691"/>
                  </a:lnTo>
                  <a:lnTo>
                    <a:pt x="17" y="678"/>
                  </a:lnTo>
                  <a:lnTo>
                    <a:pt x="29" y="669"/>
                  </a:lnTo>
                  <a:lnTo>
                    <a:pt x="44" y="664"/>
                  </a:lnTo>
                  <a:lnTo>
                    <a:pt x="123" y="647"/>
                  </a:lnTo>
                  <a:lnTo>
                    <a:pt x="145" y="639"/>
                  </a:lnTo>
                  <a:lnTo>
                    <a:pt x="164" y="628"/>
                  </a:lnTo>
                  <a:lnTo>
                    <a:pt x="180" y="613"/>
                  </a:lnTo>
                  <a:lnTo>
                    <a:pt x="194" y="594"/>
                  </a:lnTo>
                  <a:lnTo>
                    <a:pt x="204" y="573"/>
                  </a:lnTo>
                  <a:lnTo>
                    <a:pt x="210" y="548"/>
                  </a:lnTo>
                  <a:lnTo>
                    <a:pt x="212" y="525"/>
                  </a:lnTo>
                  <a:lnTo>
                    <a:pt x="209" y="502"/>
                  </a:lnTo>
                  <a:lnTo>
                    <a:pt x="202" y="478"/>
                  </a:lnTo>
                  <a:lnTo>
                    <a:pt x="190" y="457"/>
                  </a:lnTo>
                  <a:lnTo>
                    <a:pt x="140" y="382"/>
                  </a:lnTo>
                  <a:lnTo>
                    <a:pt x="133" y="366"/>
                  </a:lnTo>
                  <a:lnTo>
                    <a:pt x="130" y="350"/>
                  </a:lnTo>
                  <a:lnTo>
                    <a:pt x="131" y="333"/>
                  </a:lnTo>
                  <a:lnTo>
                    <a:pt x="136" y="317"/>
                  </a:lnTo>
                  <a:lnTo>
                    <a:pt x="146" y="303"/>
                  </a:lnTo>
                  <a:lnTo>
                    <a:pt x="255" y="183"/>
                  </a:lnTo>
                  <a:lnTo>
                    <a:pt x="267" y="173"/>
                  </a:lnTo>
                  <a:lnTo>
                    <a:pt x="281" y="167"/>
                  </a:lnTo>
                  <a:lnTo>
                    <a:pt x="296" y="166"/>
                  </a:lnTo>
                  <a:lnTo>
                    <a:pt x="311" y="168"/>
                  </a:lnTo>
                  <a:lnTo>
                    <a:pt x="324" y="176"/>
                  </a:lnTo>
                  <a:lnTo>
                    <a:pt x="411" y="241"/>
                  </a:lnTo>
                  <a:lnTo>
                    <a:pt x="430" y="252"/>
                  </a:lnTo>
                  <a:lnTo>
                    <a:pt x="450" y="260"/>
                  </a:lnTo>
                  <a:lnTo>
                    <a:pt x="471" y="262"/>
                  </a:lnTo>
                  <a:lnTo>
                    <a:pt x="492" y="259"/>
                  </a:lnTo>
                  <a:lnTo>
                    <a:pt x="513" y="252"/>
                  </a:lnTo>
                  <a:lnTo>
                    <a:pt x="532" y="241"/>
                  </a:lnTo>
                  <a:lnTo>
                    <a:pt x="549" y="226"/>
                  </a:lnTo>
                  <a:lnTo>
                    <a:pt x="562" y="208"/>
                  </a:lnTo>
                  <a:lnTo>
                    <a:pt x="572" y="187"/>
                  </a:lnTo>
                  <a:lnTo>
                    <a:pt x="579" y="165"/>
                  </a:lnTo>
                  <a:lnTo>
                    <a:pt x="599" y="50"/>
                  </a:lnTo>
                  <a:lnTo>
                    <a:pt x="604" y="34"/>
                  </a:lnTo>
                  <a:lnTo>
                    <a:pt x="612" y="20"/>
                  </a:lnTo>
                  <a:lnTo>
                    <a:pt x="624" y="10"/>
                  </a:lnTo>
                  <a:lnTo>
                    <a:pt x="637" y="4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155"/>
            <p:cNvSpPr>
              <a:spLocks noEditPoints="1"/>
            </p:cNvSpPr>
            <p:nvPr/>
          </p:nvSpPr>
          <p:spPr bwMode="auto">
            <a:xfrm>
              <a:off x="5741988" y="5387976"/>
              <a:ext cx="96838" cy="96838"/>
            </a:xfrm>
            <a:custGeom>
              <a:avLst/>
              <a:gdLst>
                <a:gd name="T0" fmla="*/ 247 w 552"/>
                <a:gd name="T1" fmla="*/ 126 h 610"/>
                <a:gd name="T2" fmla="*/ 193 w 552"/>
                <a:gd name="T3" fmla="*/ 148 h 610"/>
                <a:gd name="T4" fmla="*/ 150 w 552"/>
                <a:gd name="T5" fmla="*/ 188 h 610"/>
                <a:gd name="T6" fmla="*/ 121 w 552"/>
                <a:gd name="T7" fmla="*/ 242 h 610"/>
                <a:gd name="T8" fmla="*/ 111 w 552"/>
                <a:gd name="T9" fmla="*/ 305 h 610"/>
                <a:gd name="T10" fmla="*/ 121 w 552"/>
                <a:gd name="T11" fmla="*/ 370 h 610"/>
                <a:gd name="T12" fmla="*/ 150 w 552"/>
                <a:gd name="T13" fmla="*/ 423 h 610"/>
                <a:gd name="T14" fmla="*/ 193 w 552"/>
                <a:gd name="T15" fmla="*/ 464 h 610"/>
                <a:gd name="T16" fmla="*/ 247 w 552"/>
                <a:gd name="T17" fmla="*/ 485 h 610"/>
                <a:gd name="T18" fmla="*/ 306 w 552"/>
                <a:gd name="T19" fmla="*/ 485 h 610"/>
                <a:gd name="T20" fmla="*/ 360 w 552"/>
                <a:gd name="T21" fmla="*/ 464 h 610"/>
                <a:gd name="T22" fmla="*/ 402 w 552"/>
                <a:gd name="T23" fmla="*/ 423 h 610"/>
                <a:gd name="T24" fmla="*/ 431 w 552"/>
                <a:gd name="T25" fmla="*/ 370 h 610"/>
                <a:gd name="T26" fmla="*/ 441 w 552"/>
                <a:gd name="T27" fmla="*/ 305 h 610"/>
                <a:gd name="T28" fmla="*/ 431 w 552"/>
                <a:gd name="T29" fmla="*/ 242 h 610"/>
                <a:gd name="T30" fmla="*/ 402 w 552"/>
                <a:gd name="T31" fmla="*/ 188 h 610"/>
                <a:gd name="T32" fmla="*/ 360 w 552"/>
                <a:gd name="T33" fmla="*/ 148 h 610"/>
                <a:gd name="T34" fmla="*/ 306 w 552"/>
                <a:gd name="T35" fmla="*/ 126 h 610"/>
                <a:gd name="T36" fmla="*/ 276 w 552"/>
                <a:gd name="T37" fmla="*/ 0 h 610"/>
                <a:gd name="T38" fmla="*/ 356 w 552"/>
                <a:gd name="T39" fmla="*/ 14 h 610"/>
                <a:gd name="T40" fmla="*/ 426 w 552"/>
                <a:gd name="T41" fmla="*/ 50 h 610"/>
                <a:gd name="T42" fmla="*/ 484 w 552"/>
                <a:gd name="T43" fmla="*/ 106 h 610"/>
                <a:gd name="T44" fmla="*/ 527 w 552"/>
                <a:gd name="T45" fmla="*/ 177 h 610"/>
                <a:gd name="T46" fmla="*/ 549 w 552"/>
                <a:gd name="T47" fmla="*/ 261 h 610"/>
                <a:gd name="T48" fmla="*/ 549 w 552"/>
                <a:gd name="T49" fmla="*/ 351 h 610"/>
                <a:gd name="T50" fmla="*/ 527 w 552"/>
                <a:gd name="T51" fmla="*/ 434 h 610"/>
                <a:gd name="T52" fmla="*/ 484 w 552"/>
                <a:gd name="T53" fmla="*/ 506 h 610"/>
                <a:gd name="T54" fmla="*/ 426 w 552"/>
                <a:gd name="T55" fmla="*/ 562 h 610"/>
                <a:gd name="T56" fmla="*/ 356 w 552"/>
                <a:gd name="T57" fmla="*/ 598 h 610"/>
                <a:gd name="T58" fmla="*/ 276 w 552"/>
                <a:gd name="T59" fmla="*/ 610 h 610"/>
                <a:gd name="T60" fmla="*/ 197 w 552"/>
                <a:gd name="T61" fmla="*/ 598 h 610"/>
                <a:gd name="T62" fmla="*/ 126 w 552"/>
                <a:gd name="T63" fmla="*/ 562 h 610"/>
                <a:gd name="T64" fmla="*/ 68 w 552"/>
                <a:gd name="T65" fmla="*/ 506 h 610"/>
                <a:gd name="T66" fmla="*/ 26 w 552"/>
                <a:gd name="T67" fmla="*/ 434 h 610"/>
                <a:gd name="T68" fmla="*/ 3 w 552"/>
                <a:gd name="T69" fmla="*/ 351 h 610"/>
                <a:gd name="T70" fmla="*/ 3 w 552"/>
                <a:gd name="T71" fmla="*/ 261 h 610"/>
                <a:gd name="T72" fmla="*/ 26 w 552"/>
                <a:gd name="T73" fmla="*/ 177 h 610"/>
                <a:gd name="T74" fmla="*/ 68 w 552"/>
                <a:gd name="T75" fmla="*/ 106 h 610"/>
                <a:gd name="T76" fmla="*/ 126 w 552"/>
                <a:gd name="T77" fmla="*/ 50 h 610"/>
                <a:gd name="T78" fmla="*/ 197 w 552"/>
                <a:gd name="T79" fmla="*/ 14 h 610"/>
                <a:gd name="T80" fmla="*/ 276 w 552"/>
                <a:gd name="T8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610">
                  <a:moveTo>
                    <a:pt x="276" y="122"/>
                  </a:moveTo>
                  <a:lnTo>
                    <a:pt x="247" y="126"/>
                  </a:lnTo>
                  <a:lnTo>
                    <a:pt x="219" y="135"/>
                  </a:lnTo>
                  <a:lnTo>
                    <a:pt x="193" y="148"/>
                  </a:lnTo>
                  <a:lnTo>
                    <a:pt x="170" y="166"/>
                  </a:lnTo>
                  <a:lnTo>
                    <a:pt x="150" y="188"/>
                  </a:lnTo>
                  <a:lnTo>
                    <a:pt x="133" y="213"/>
                  </a:lnTo>
                  <a:lnTo>
                    <a:pt x="121" y="242"/>
                  </a:lnTo>
                  <a:lnTo>
                    <a:pt x="113" y="273"/>
                  </a:lnTo>
                  <a:lnTo>
                    <a:pt x="111" y="305"/>
                  </a:lnTo>
                  <a:lnTo>
                    <a:pt x="113" y="339"/>
                  </a:lnTo>
                  <a:lnTo>
                    <a:pt x="121" y="370"/>
                  </a:lnTo>
                  <a:lnTo>
                    <a:pt x="133" y="398"/>
                  </a:lnTo>
                  <a:lnTo>
                    <a:pt x="150" y="423"/>
                  </a:lnTo>
                  <a:lnTo>
                    <a:pt x="170" y="445"/>
                  </a:lnTo>
                  <a:lnTo>
                    <a:pt x="193" y="464"/>
                  </a:lnTo>
                  <a:lnTo>
                    <a:pt x="219" y="477"/>
                  </a:lnTo>
                  <a:lnTo>
                    <a:pt x="247" y="485"/>
                  </a:lnTo>
                  <a:lnTo>
                    <a:pt x="276" y="488"/>
                  </a:lnTo>
                  <a:lnTo>
                    <a:pt x="306" y="485"/>
                  </a:lnTo>
                  <a:lnTo>
                    <a:pt x="334" y="477"/>
                  </a:lnTo>
                  <a:lnTo>
                    <a:pt x="360" y="464"/>
                  </a:lnTo>
                  <a:lnTo>
                    <a:pt x="383" y="445"/>
                  </a:lnTo>
                  <a:lnTo>
                    <a:pt x="402" y="423"/>
                  </a:lnTo>
                  <a:lnTo>
                    <a:pt x="419" y="398"/>
                  </a:lnTo>
                  <a:lnTo>
                    <a:pt x="431" y="370"/>
                  </a:lnTo>
                  <a:lnTo>
                    <a:pt x="439" y="339"/>
                  </a:lnTo>
                  <a:lnTo>
                    <a:pt x="441" y="305"/>
                  </a:lnTo>
                  <a:lnTo>
                    <a:pt x="439" y="273"/>
                  </a:lnTo>
                  <a:lnTo>
                    <a:pt x="431" y="242"/>
                  </a:lnTo>
                  <a:lnTo>
                    <a:pt x="419" y="213"/>
                  </a:lnTo>
                  <a:lnTo>
                    <a:pt x="402" y="188"/>
                  </a:lnTo>
                  <a:lnTo>
                    <a:pt x="383" y="166"/>
                  </a:lnTo>
                  <a:lnTo>
                    <a:pt x="360" y="148"/>
                  </a:lnTo>
                  <a:lnTo>
                    <a:pt x="334" y="135"/>
                  </a:lnTo>
                  <a:lnTo>
                    <a:pt x="306" y="126"/>
                  </a:lnTo>
                  <a:lnTo>
                    <a:pt x="276" y="122"/>
                  </a:lnTo>
                  <a:close/>
                  <a:moveTo>
                    <a:pt x="276" y="0"/>
                  </a:moveTo>
                  <a:lnTo>
                    <a:pt x="317" y="4"/>
                  </a:lnTo>
                  <a:lnTo>
                    <a:pt x="356" y="14"/>
                  </a:lnTo>
                  <a:lnTo>
                    <a:pt x="392" y="29"/>
                  </a:lnTo>
                  <a:lnTo>
                    <a:pt x="426" y="50"/>
                  </a:lnTo>
                  <a:lnTo>
                    <a:pt x="457" y="76"/>
                  </a:lnTo>
                  <a:lnTo>
                    <a:pt x="484" y="106"/>
                  </a:lnTo>
                  <a:lnTo>
                    <a:pt x="508" y="140"/>
                  </a:lnTo>
                  <a:lnTo>
                    <a:pt x="527" y="177"/>
                  </a:lnTo>
                  <a:lnTo>
                    <a:pt x="541" y="218"/>
                  </a:lnTo>
                  <a:lnTo>
                    <a:pt x="549" y="261"/>
                  </a:lnTo>
                  <a:lnTo>
                    <a:pt x="552" y="305"/>
                  </a:lnTo>
                  <a:lnTo>
                    <a:pt x="549" y="351"/>
                  </a:lnTo>
                  <a:lnTo>
                    <a:pt x="541" y="394"/>
                  </a:lnTo>
                  <a:lnTo>
                    <a:pt x="527" y="434"/>
                  </a:lnTo>
                  <a:lnTo>
                    <a:pt x="508" y="472"/>
                  </a:lnTo>
                  <a:lnTo>
                    <a:pt x="484" y="506"/>
                  </a:lnTo>
                  <a:lnTo>
                    <a:pt x="457" y="536"/>
                  </a:lnTo>
                  <a:lnTo>
                    <a:pt x="426" y="562"/>
                  </a:lnTo>
                  <a:lnTo>
                    <a:pt x="392" y="583"/>
                  </a:lnTo>
                  <a:lnTo>
                    <a:pt x="356" y="598"/>
                  </a:lnTo>
                  <a:lnTo>
                    <a:pt x="317" y="607"/>
                  </a:lnTo>
                  <a:lnTo>
                    <a:pt x="276" y="610"/>
                  </a:lnTo>
                  <a:lnTo>
                    <a:pt x="236" y="607"/>
                  </a:lnTo>
                  <a:lnTo>
                    <a:pt x="197" y="598"/>
                  </a:lnTo>
                  <a:lnTo>
                    <a:pt x="161" y="583"/>
                  </a:lnTo>
                  <a:lnTo>
                    <a:pt x="126" y="562"/>
                  </a:lnTo>
                  <a:lnTo>
                    <a:pt x="95" y="536"/>
                  </a:lnTo>
                  <a:lnTo>
                    <a:pt x="68" y="506"/>
                  </a:lnTo>
                  <a:lnTo>
                    <a:pt x="45" y="472"/>
                  </a:lnTo>
                  <a:lnTo>
                    <a:pt x="26" y="434"/>
                  </a:lnTo>
                  <a:lnTo>
                    <a:pt x="12" y="394"/>
                  </a:lnTo>
                  <a:lnTo>
                    <a:pt x="3" y="351"/>
                  </a:lnTo>
                  <a:lnTo>
                    <a:pt x="0" y="305"/>
                  </a:lnTo>
                  <a:lnTo>
                    <a:pt x="3" y="261"/>
                  </a:lnTo>
                  <a:lnTo>
                    <a:pt x="12" y="218"/>
                  </a:lnTo>
                  <a:lnTo>
                    <a:pt x="26" y="177"/>
                  </a:lnTo>
                  <a:lnTo>
                    <a:pt x="45" y="140"/>
                  </a:lnTo>
                  <a:lnTo>
                    <a:pt x="68" y="106"/>
                  </a:lnTo>
                  <a:lnTo>
                    <a:pt x="95" y="76"/>
                  </a:lnTo>
                  <a:lnTo>
                    <a:pt x="126" y="50"/>
                  </a:lnTo>
                  <a:lnTo>
                    <a:pt x="161" y="29"/>
                  </a:lnTo>
                  <a:lnTo>
                    <a:pt x="197" y="14"/>
                  </a:lnTo>
                  <a:lnTo>
                    <a:pt x="236" y="4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56"/>
            <p:cNvSpPr>
              <a:spLocks/>
            </p:cNvSpPr>
            <p:nvPr/>
          </p:nvSpPr>
          <p:spPr bwMode="auto">
            <a:xfrm>
              <a:off x="5353050" y="5000626"/>
              <a:ext cx="563563" cy="473075"/>
            </a:xfrm>
            <a:custGeom>
              <a:avLst/>
              <a:gdLst>
                <a:gd name="T0" fmla="*/ 55 w 3199"/>
                <a:gd name="T1" fmla="*/ 0 h 2989"/>
                <a:gd name="T2" fmla="*/ 3145 w 3199"/>
                <a:gd name="T3" fmla="*/ 0 h 2989"/>
                <a:gd name="T4" fmla="*/ 3162 w 3199"/>
                <a:gd name="T5" fmla="*/ 4 h 2989"/>
                <a:gd name="T6" fmla="*/ 3177 w 3199"/>
                <a:gd name="T7" fmla="*/ 13 h 2989"/>
                <a:gd name="T8" fmla="*/ 3189 w 3199"/>
                <a:gd name="T9" fmla="*/ 26 h 2989"/>
                <a:gd name="T10" fmla="*/ 3196 w 3199"/>
                <a:gd name="T11" fmla="*/ 43 h 2989"/>
                <a:gd name="T12" fmla="*/ 3199 w 3199"/>
                <a:gd name="T13" fmla="*/ 61 h 2989"/>
                <a:gd name="T14" fmla="*/ 3199 w 3199"/>
                <a:gd name="T15" fmla="*/ 1891 h 2989"/>
                <a:gd name="T16" fmla="*/ 3196 w 3199"/>
                <a:gd name="T17" fmla="*/ 1911 h 2989"/>
                <a:gd name="T18" fmla="*/ 3189 w 3199"/>
                <a:gd name="T19" fmla="*/ 1928 h 2989"/>
                <a:gd name="T20" fmla="*/ 3177 w 3199"/>
                <a:gd name="T21" fmla="*/ 1941 h 2989"/>
                <a:gd name="T22" fmla="*/ 3162 w 3199"/>
                <a:gd name="T23" fmla="*/ 1950 h 2989"/>
                <a:gd name="T24" fmla="*/ 3145 w 3199"/>
                <a:gd name="T25" fmla="*/ 1952 h 2989"/>
                <a:gd name="T26" fmla="*/ 3127 w 3199"/>
                <a:gd name="T27" fmla="*/ 1950 h 2989"/>
                <a:gd name="T28" fmla="*/ 3112 w 3199"/>
                <a:gd name="T29" fmla="*/ 1941 h 2989"/>
                <a:gd name="T30" fmla="*/ 3100 w 3199"/>
                <a:gd name="T31" fmla="*/ 1928 h 2989"/>
                <a:gd name="T32" fmla="*/ 3092 w 3199"/>
                <a:gd name="T33" fmla="*/ 1911 h 2989"/>
                <a:gd name="T34" fmla="*/ 3089 w 3199"/>
                <a:gd name="T35" fmla="*/ 1891 h 2989"/>
                <a:gd name="T36" fmla="*/ 3089 w 3199"/>
                <a:gd name="T37" fmla="*/ 122 h 2989"/>
                <a:gd name="T38" fmla="*/ 111 w 3199"/>
                <a:gd name="T39" fmla="*/ 122 h 2989"/>
                <a:gd name="T40" fmla="*/ 111 w 3199"/>
                <a:gd name="T41" fmla="*/ 2867 h 2989"/>
                <a:gd name="T42" fmla="*/ 1490 w 3199"/>
                <a:gd name="T43" fmla="*/ 2867 h 2989"/>
                <a:gd name="T44" fmla="*/ 1507 w 3199"/>
                <a:gd name="T45" fmla="*/ 2871 h 2989"/>
                <a:gd name="T46" fmla="*/ 1522 w 3199"/>
                <a:gd name="T47" fmla="*/ 2880 h 2989"/>
                <a:gd name="T48" fmla="*/ 1534 w 3199"/>
                <a:gd name="T49" fmla="*/ 2893 h 2989"/>
                <a:gd name="T50" fmla="*/ 1541 w 3199"/>
                <a:gd name="T51" fmla="*/ 2910 h 2989"/>
                <a:gd name="T52" fmla="*/ 1544 w 3199"/>
                <a:gd name="T53" fmla="*/ 2928 h 2989"/>
                <a:gd name="T54" fmla="*/ 1541 w 3199"/>
                <a:gd name="T55" fmla="*/ 2948 h 2989"/>
                <a:gd name="T56" fmla="*/ 1534 w 3199"/>
                <a:gd name="T57" fmla="*/ 2965 h 2989"/>
                <a:gd name="T58" fmla="*/ 1522 w 3199"/>
                <a:gd name="T59" fmla="*/ 2978 h 2989"/>
                <a:gd name="T60" fmla="*/ 1507 w 3199"/>
                <a:gd name="T61" fmla="*/ 2986 h 2989"/>
                <a:gd name="T62" fmla="*/ 1490 w 3199"/>
                <a:gd name="T63" fmla="*/ 2989 h 2989"/>
                <a:gd name="T64" fmla="*/ 55 w 3199"/>
                <a:gd name="T65" fmla="*/ 2989 h 2989"/>
                <a:gd name="T66" fmla="*/ 38 w 3199"/>
                <a:gd name="T67" fmla="*/ 2986 h 2989"/>
                <a:gd name="T68" fmla="*/ 23 w 3199"/>
                <a:gd name="T69" fmla="*/ 2978 h 2989"/>
                <a:gd name="T70" fmla="*/ 11 w 3199"/>
                <a:gd name="T71" fmla="*/ 2965 h 2989"/>
                <a:gd name="T72" fmla="*/ 3 w 3199"/>
                <a:gd name="T73" fmla="*/ 2948 h 2989"/>
                <a:gd name="T74" fmla="*/ 0 w 3199"/>
                <a:gd name="T75" fmla="*/ 2928 h 2989"/>
                <a:gd name="T76" fmla="*/ 0 w 3199"/>
                <a:gd name="T77" fmla="*/ 61 h 2989"/>
                <a:gd name="T78" fmla="*/ 3 w 3199"/>
                <a:gd name="T79" fmla="*/ 43 h 2989"/>
                <a:gd name="T80" fmla="*/ 11 w 3199"/>
                <a:gd name="T81" fmla="*/ 26 h 2989"/>
                <a:gd name="T82" fmla="*/ 23 w 3199"/>
                <a:gd name="T83" fmla="*/ 13 h 2989"/>
                <a:gd name="T84" fmla="*/ 38 w 3199"/>
                <a:gd name="T85" fmla="*/ 4 h 2989"/>
                <a:gd name="T86" fmla="*/ 55 w 3199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99" h="2989">
                  <a:moveTo>
                    <a:pt x="55" y="0"/>
                  </a:moveTo>
                  <a:lnTo>
                    <a:pt x="3145" y="0"/>
                  </a:lnTo>
                  <a:lnTo>
                    <a:pt x="3162" y="4"/>
                  </a:lnTo>
                  <a:lnTo>
                    <a:pt x="3177" y="13"/>
                  </a:lnTo>
                  <a:lnTo>
                    <a:pt x="3189" y="26"/>
                  </a:lnTo>
                  <a:lnTo>
                    <a:pt x="3196" y="43"/>
                  </a:lnTo>
                  <a:lnTo>
                    <a:pt x="3199" y="61"/>
                  </a:lnTo>
                  <a:lnTo>
                    <a:pt x="3199" y="1891"/>
                  </a:lnTo>
                  <a:lnTo>
                    <a:pt x="3196" y="1911"/>
                  </a:lnTo>
                  <a:lnTo>
                    <a:pt x="3189" y="1928"/>
                  </a:lnTo>
                  <a:lnTo>
                    <a:pt x="3177" y="1941"/>
                  </a:lnTo>
                  <a:lnTo>
                    <a:pt x="3162" y="1950"/>
                  </a:lnTo>
                  <a:lnTo>
                    <a:pt x="3145" y="1952"/>
                  </a:lnTo>
                  <a:lnTo>
                    <a:pt x="3127" y="1950"/>
                  </a:lnTo>
                  <a:lnTo>
                    <a:pt x="3112" y="1941"/>
                  </a:lnTo>
                  <a:lnTo>
                    <a:pt x="3100" y="1928"/>
                  </a:lnTo>
                  <a:lnTo>
                    <a:pt x="3092" y="1911"/>
                  </a:lnTo>
                  <a:lnTo>
                    <a:pt x="3089" y="1891"/>
                  </a:lnTo>
                  <a:lnTo>
                    <a:pt x="3089" y="122"/>
                  </a:lnTo>
                  <a:lnTo>
                    <a:pt x="111" y="122"/>
                  </a:lnTo>
                  <a:lnTo>
                    <a:pt x="111" y="2867"/>
                  </a:lnTo>
                  <a:lnTo>
                    <a:pt x="1490" y="2867"/>
                  </a:lnTo>
                  <a:lnTo>
                    <a:pt x="1507" y="2871"/>
                  </a:lnTo>
                  <a:lnTo>
                    <a:pt x="1522" y="2880"/>
                  </a:lnTo>
                  <a:lnTo>
                    <a:pt x="1534" y="2893"/>
                  </a:lnTo>
                  <a:lnTo>
                    <a:pt x="1541" y="2910"/>
                  </a:lnTo>
                  <a:lnTo>
                    <a:pt x="1544" y="2928"/>
                  </a:lnTo>
                  <a:lnTo>
                    <a:pt x="1541" y="2948"/>
                  </a:lnTo>
                  <a:lnTo>
                    <a:pt x="1534" y="2965"/>
                  </a:lnTo>
                  <a:lnTo>
                    <a:pt x="1522" y="2978"/>
                  </a:lnTo>
                  <a:lnTo>
                    <a:pt x="1507" y="2986"/>
                  </a:lnTo>
                  <a:lnTo>
                    <a:pt x="1490" y="2989"/>
                  </a:lnTo>
                  <a:lnTo>
                    <a:pt x="55" y="2989"/>
                  </a:lnTo>
                  <a:lnTo>
                    <a:pt x="38" y="2986"/>
                  </a:lnTo>
                  <a:lnTo>
                    <a:pt x="23" y="2978"/>
                  </a:lnTo>
                  <a:lnTo>
                    <a:pt x="11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57"/>
            <p:cNvSpPr>
              <a:spLocks noEditPoints="1"/>
            </p:cNvSpPr>
            <p:nvPr/>
          </p:nvSpPr>
          <p:spPr bwMode="auto">
            <a:xfrm>
              <a:off x="5440363" y="5087938"/>
              <a:ext cx="301625" cy="319088"/>
            </a:xfrm>
            <a:custGeom>
              <a:avLst/>
              <a:gdLst>
                <a:gd name="T0" fmla="*/ 281 w 1710"/>
                <a:gd name="T1" fmla="*/ 1423 h 2007"/>
                <a:gd name="T2" fmla="*/ 184 w 1710"/>
                <a:gd name="T3" fmla="*/ 1481 h 2007"/>
                <a:gd name="T4" fmla="*/ 124 w 1710"/>
                <a:gd name="T5" fmla="*/ 1574 h 2007"/>
                <a:gd name="T6" fmla="*/ 115 w 1710"/>
                <a:gd name="T7" fmla="*/ 1687 h 2007"/>
                <a:gd name="T8" fmla="*/ 159 w 1710"/>
                <a:gd name="T9" fmla="*/ 1789 h 2007"/>
                <a:gd name="T10" fmla="*/ 245 w 1710"/>
                <a:gd name="T11" fmla="*/ 1859 h 2007"/>
                <a:gd name="T12" fmla="*/ 359 w 1710"/>
                <a:gd name="T13" fmla="*/ 1885 h 2007"/>
                <a:gd name="T14" fmla="*/ 474 w 1710"/>
                <a:gd name="T15" fmla="*/ 1859 h 2007"/>
                <a:gd name="T16" fmla="*/ 560 w 1710"/>
                <a:gd name="T17" fmla="*/ 1789 h 2007"/>
                <a:gd name="T18" fmla="*/ 604 w 1710"/>
                <a:gd name="T19" fmla="*/ 1687 h 2007"/>
                <a:gd name="T20" fmla="*/ 595 w 1710"/>
                <a:gd name="T21" fmla="*/ 1574 h 2007"/>
                <a:gd name="T22" fmla="*/ 535 w 1710"/>
                <a:gd name="T23" fmla="*/ 1481 h 2007"/>
                <a:gd name="T24" fmla="*/ 438 w 1710"/>
                <a:gd name="T25" fmla="*/ 1423 h 2007"/>
                <a:gd name="T26" fmla="*/ 1600 w 1710"/>
                <a:gd name="T27" fmla="*/ 130 h 2007"/>
                <a:gd name="T28" fmla="*/ 1600 w 1710"/>
                <a:gd name="T29" fmla="*/ 312 h 2007"/>
                <a:gd name="T30" fmla="*/ 1664 w 1710"/>
                <a:gd name="T31" fmla="*/ 0 h 2007"/>
                <a:gd name="T32" fmla="*/ 1702 w 1710"/>
                <a:gd name="T33" fmla="*/ 27 h 2007"/>
                <a:gd name="T34" fmla="*/ 1710 w 1710"/>
                <a:gd name="T35" fmla="*/ 1097 h 2007"/>
                <a:gd name="T36" fmla="*/ 1710 w 1710"/>
                <a:gd name="T37" fmla="*/ 1119 h 2007"/>
                <a:gd name="T38" fmla="*/ 1687 w 1710"/>
                <a:gd name="T39" fmla="*/ 1161 h 2007"/>
                <a:gd name="T40" fmla="*/ 1646 w 1710"/>
                <a:gd name="T41" fmla="*/ 1171 h 2007"/>
                <a:gd name="T42" fmla="*/ 1591 w 1710"/>
                <a:gd name="T43" fmla="*/ 1135 h 2007"/>
                <a:gd name="T44" fmla="*/ 1491 w 1710"/>
                <a:gd name="T45" fmla="*/ 1095 h 2007"/>
                <a:gd name="T46" fmla="*/ 1378 w 1710"/>
                <a:gd name="T47" fmla="*/ 1104 h 2007"/>
                <a:gd name="T48" fmla="*/ 1285 w 1710"/>
                <a:gd name="T49" fmla="*/ 1159 h 2007"/>
                <a:gd name="T50" fmla="*/ 1227 w 1710"/>
                <a:gd name="T51" fmla="*/ 1248 h 2007"/>
                <a:gd name="T52" fmla="*/ 1218 w 1710"/>
                <a:gd name="T53" fmla="*/ 1355 h 2007"/>
                <a:gd name="T54" fmla="*/ 1259 w 1710"/>
                <a:gd name="T55" fmla="*/ 1452 h 2007"/>
                <a:gd name="T56" fmla="*/ 1298 w 1710"/>
                <a:gd name="T57" fmla="*/ 1505 h 2007"/>
                <a:gd name="T58" fmla="*/ 1295 w 1710"/>
                <a:gd name="T59" fmla="*/ 1551 h 2007"/>
                <a:gd name="T60" fmla="*/ 1261 w 1710"/>
                <a:gd name="T61" fmla="*/ 1583 h 2007"/>
                <a:gd name="T62" fmla="*/ 1221 w 1710"/>
                <a:gd name="T63" fmla="*/ 1578 h 2007"/>
                <a:gd name="T64" fmla="*/ 1160 w 1710"/>
                <a:gd name="T65" fmla="*/ 1507 h 2007"/>
                <a:gd name="T66" fmla="*/ 1113 w 1710"/>
                <a:gd name="T67" fmla="*/ 1400 h 2007"/>
                <a:gd name="T68" fmla="*/ 1108 w 1710"/>
                <a:gd name="T69" fmla="*/ 1273 h 2007"/>
                <a:gd name="T70" fmla="*/ 1153 w 1710"/>
                <a:gd name="T71" fmla="*/ 1143 h 2007"/>
                <a:gd name="T72" fmla="*/ 1241 w 1710"/>
                <a:gd name="T73" fmla="*/ 1044 h 2007"/>
                <a:gd name="T74" fmla="*/ 1361 w 1710"/>
                <a:gd name="T75" fmla="*/ 983 h 2007"/>
                <a:gd name="T76" fmla="*/ 1492 w 1710"/>
                <a:gd name="T77" fmla="*/ 973 h 2007"/>
                <a:gd name="T78" fmla="*/ 1600 w 1710"/>
                <a:gd name="T79" fmla="*/ 1005 h 2007"/>
                <a:gd name="T80" fmla="*/ 718 w 1710"/>
                <a:gd name="T81" fmla="*/ 1649 h 2007"/>
                <a:gd name="T82" fmla="*/ 693 w 1710"/>
                <a:gd name="T83" fmla="*/ 1778 h 2007"/>
                <a:gd name="T84" fmla="*/ 627 w 1710"/>
                <a:gd name="T85" fmla="*/ 1887 h 2007"/>
                <a:gd name="T86" fmla="*/ 528 w 1710"/>
                <a:gd name="T87" fmla="*/ 1965 h 2007"/>
                <a:gd name="T88" fmla="*/ 404 w 1710"/>
                <a:gd name="T89" fmla="*/ 2005 h 2007"/>
                <a:gd name="T90" fmla="*/ 271 w 1710"/>
                <a:gd name="T91" fmla="*/ 1996 h 2007"/>
                <a:gd name="T92" fmla="*/ 155 w 1710"/>
                <a:gd name="T93" fmla="*/ 1943 h 2007"/>
                <a:gd name="T94" fmla="*/ 65 w 1710"/>
                <a:gd name="T95" fmla="*/ 1853 h 2007"/>
                <a:gd name="T96" fmla="*/ 11 w 1710"/>
                <a:gd name="T97" fmla="*/ 1737 h 2007"/>
                <a:gd name="T98" fmla="*/ 3 w 1710"/>
                <a:gd name="T99" fmla="*/ 1604 h 2007"/>
                <a:gd name="T100" fmla="*/ 42 w 1710"/>
                <a:gd name="T101" fmla="*/ 1480 h 2007"/>
                <a:gd name="T102" fmla="*/ 121 w 1710"/>
                <a:gd name="T103" fmla="*/ 1380 h 2007"/>
                <a:gd name="T104" fmla="*/ 230 w 1710"/>
                <a:gd name="T105" fmla="*/ 1313 h 2007"/>
                <a:gd name="T106" fmla="*/ 359 w 1710"/>
                <a:gd name="T107" fmla="*/ 1290 h 2007"/>
                <a:gd name="T108" fmla="*/ 496 w 1710"/>
                <a:gd name="T109" fmla="*/ 1317 h 2007"/>
                <a:gd name="T110" fmla="*/ 607 w 1710"/>
                <a:gd name="T111" fmla="*/ 1390 h 2007"/>
                <a:gd name="T112" fmla="*/ 616 w 1710"/>
                <a:gd name="T113" fmla="*/ 171 h 2007"/>
                <a:gd name="T114" fmla="*/ 655 w 1710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0" h="2007">
                  <a:moveTo>
                    <a:pt x="359" y="1411"/>
                  </a:moveTo>
                  <a:lnTo>
                    <a:pt x="319" y="1414"/>
                  </a:lnTo>
                  <a:lnTo>
                    <a:pt x="281" y="1423"/>
                  </a:lnTo>
                  <a:lnTo>
                    <a:pt x="245" y="1437"/>
                  </a:lnTo>
                  <a:lnTo>
                    <a:pt x="213" y="1457"/>
                  </a:lnTo>
                  <a:lnTo>
                    <a:pt x="184" y="1481"/>
                  </a:lnTo>
                  <a:lnTo>
                    <a:pt x="159" y="1508"/>
                  </a:lnTo>
                  <a:lnTo>
                    <a:pt x="139" y="1539"/>
                  </a:lnTo>
                  <a:lnTo>
                    <a:pt x="124" y="1574"/>
                  </a:lnTo>
                  <a:lnTo>
                    <a:pt x="115" y="1610"/>
                  </a:lnTo>
                  <a:lnTo>
                    <a:pt x="111" y="1649"/>
                  </a:lnTo>
                  <a:lnTo>
                    <a:pt x="115" y="1687"/>
                  </a:lnTo>
                  <a:lnTo>
                    <a:pt x="124" y="1724"/>
                  </a:lnTo>
                  <a:lnTo>
                    <a:pt x="139" y="1758"/>
                  </a:lnTo>
                  <a:lnTo>
                    <a:pt x="159" y="1789"/>
                  </a:lnTo>
                  <a:lnTo>
                    <a:pt x="184" y="1817"/>
                  </a:lnTo>
                  <a:lnTo>
                    <a:pt x="213" y="1840"/>
                  </a:lnTo>
                  <a:lnTo>
                    <a:pt x="245" y="1859"/>
                  </a:lnTo>
                  <a:lnTo>
                    <a:pt x="281" y="1873"/>
                  </a:lnTo>
                  <a:lnTo>
                    <a:pt x="319" y="1882"/>
                  </a:lnTo>
                  <a:lnTo>
                    <a:pt x="359" y="1885"/>
                  </a:lnTo>
                  <a:lnTo>
                    <a:pt x="399" y="1882"/>
                  </a:lnTo>
                  <a:lnTo>
                    <a:pt x="438" y="1873"/>
                  </a:lnTo>
                  <a:lnTo>
                    <a:pt x="474" y="1859"/>
                  </a:lnTo>
                  <a:lnTo>
                    <a:pt x="506" y="1840"/>
                  </a:lnTo>
                  <a:lnTo>
                    <a:pt x="535" y="1817"/>
                  </a:lnTo>
                  <a:lnTo>
                    <a:pt x="560" y="1789"/>
                  </a:lnTo>
                  <a:lnTo>
                    <a:pt x="580" y="1758"/>
                  </a:lnTo>
                  <a:lnTo>
                    <a:pt x="595" y="1724"/>
                  </a:lnTo>
                  <a:lnTo>
                    <a:pt x="604" y="1687"/>
                  </a:lnTo>
                  <a:lnTo>
                    <a:pt x="607" y="1649"/>
                  </a:lnTo>
                  <a:lnTo>
                    <a:pt x="604" y="1610"/>
                  </a:lnTo>
                  <a:lnTo>
                    <a:pt x="595" y="1574"/>
                  </a:lnTo>
                  <a:lnTo>
                    <a:pt x="580" y="1539"/>
                  </a:lnTo>
                  <a:lnTo>
                    <a:pt x="560" y="1508"/>
                  </a:lnTo>
                  <a:lnTo>
                    <a:pt x="535" y="1481"/>
                  </a:lnTo>
                  <a:lnTo>
                    <a:pt x="506" y="1457"/>
                  </a:lnTo>
                  <a:lnTo>
                    <a:pt x="474" y="1437"/>
                  </a:lnTo>
                  <a:lnTo>
                    <a:pt x="438" y="1423"/>
                  </a:lnTo>
                  <a:lnTo>
                    <a:pt x="399" y="1414"/>
                  </a:lnTo>
                  <a:lnTo>
                    <a:pt x="359" y="1411"/>
                  </a:lnTo>
                  <a:close/>
                  <a:moveTo>
                    <a:pt x="1600" y="130"/>
                  </a:moveTo>
                  <a:lnTo>
                    <a:pt x="718" y="258"/>
                  </a:lnTo>
                  <a:lnTo>
                    <a:pt x="718" y="440"/>
                  </a:lnTo>
                  <a:lnTo>
                    <a:pt x="1600" y="312"/>
                  </a:lnTo>
                  <a:lnTo>
                    <a:pt x="1600" y="130"/>
                  </a:lnTo>
                  <a:close/>
                  <a:moveTo>
                    <a:pt x="1648" y="0"/>
                  </a:moveTo>
                  <a:lnTo>
                    <a:pt x="1664" y="0"/>
                  </a:lnTo>
                  <a:lnTo>
                    <a:pt x="1679" y="4"/>
                  </a:lnTo>
                  <a:lnTo>
                    <a:pt x="1692" y="14"/>
                  </a:lnTo>
                  <a:lnTo>
                    <a:pt x="1702" y="27"/>
                  </a:lnTo>
                  <a:lnTo>
                    <a:pt x="1708" y="43"/>
                  </a:lnTo>
                  <a:lnTo>
                    <a:pt x="1710" y="60"/>
                  </a:lnTo>
                  <a:lnTo>
                    <a:pt x="1710" y="1097"/>
                  </a:lnTo>
                  <a:lnTo>
                    <a:pt x="1710" y="1100"/>
                  </a:lnTo>
                  <a:lnTo>
                    <a:pt x="1709" y="1102"/>
                  </a:lnTo>
                  <a:lnTo>
                    <a:pt x="1710" y="1119"/>
                  </a:lnTo>
                  <a:lnTo>
                    <a:pt x="1706" y="1136"/>
                  </a:lnTo>
                  <a:lnTo>
                    <a:pt x="1697" y="1150"/>
                  </a:lnTo>
                  <a:lnTo>
                    <a:pt x="1687" y="1161"/>
                  </a:lnTo>
                  <a:lnTo>
                    <a:pt x="1674" y="1168"/>
                  </a:lnTo>
                  <a:lnTo>
                    <a:pt x="1660" y="1171"/>
                  </a:lnTo>
                  <a:lnTo>
                    <a:pt x="1646" y="1171"/>
                  </a:lnTo>
                  <a:lnTo>
                    <a:pt x="1632" y="1167"/>
                  </a:lnTo>
                  <a:lnTo>
                    <a:pt x="1620" y="1158"/>
                  </a:lnTo>
                  <a:lnTo>
                    <a:pt x="1591" y="1135"/>
                  </a:lnTo>
                  <a:lnTo>
                    <a:pt x="1560" y="1117"/>
                  </a:lnTo>
                  <a:lnTo>
                    <a:pt x="1526" y="1104"/>
                  </a:lnTo>
                  <a:lnTo>
                    <a:pt x="1491" y="1095"/>
                  </a:lnTo>
                  <a:lnTo>
                    <a:pt x="1453" y="1092"/>
                  </a:lnTo>
                  <a:lnTo>
                    <a:pt x="1415" y="1096"/>
                  </a:lnTo>
                  <a:lnTo>
                    <a:pt x="1378" y="1104"/>
                  </a:lnTo>
                  <a:lnTo>
                    <a:pt x="1344" y="1118"/>
                  </a:lnTo>
                  <a:lnTo>
                    <a:pt x="1313" y="1137"/>
                  </a:lnTo>
                  <a:lnTo>
                    <a:pt x="1285" y="1159"/>
                  </a:lnTo>
                  <a:lnTo>
                    <a:pt x="1261" y="1186"/>
                  </a:lnTo>
                  <a:lnTo>
                    <a:pt x="1242" y="1216"/>
                  </a:lnTo>
                  <a:lnTo>
                    <a:pt x="1227" y="1248"/>
                  </a:lnTo>
                  <a:lnTo>
                    <a:pt x="1218" y="1283"/>
                  </a:lnTo>
                  <a:lnTo>
                    <a:pt x="1215" y="1320"/>
                  </a:lnTo>
                  <a:lnTo>
                    <a:pt x="1218" y="1355"/>
                  </a:lnTo>
                  <a:lnTo>
                    <a:pt x="1226" y="1389"/>
                  </a:lnTo>
                  <a:lnTo>
                    <a:pt x="1240" y="1422"/>
                  </a:lnTo>
                  <a:lnTo>
                    <a:pt x="1259" y="1452"/>
                  </a:lnTo>
                  <a:lnTo>
                    <a:pt x="1283" y="1478"/>
                  </a:lnTo>
                  <a:lnTo>
                    <a:pt x="1292" y="1491"/>
                  </a:lnTo>
                  <a:lnTo>
                    <a:pt x="1298" y="1505"/>
                  </a:lnTo>
                  <a:lnTo>
                    <a:pt x="1301" y="1521"/>
                  </a:lnTo>
                  <a:lnTo>
                    <a:pt x="1300" y="1536"/>
                  </a:lnTo>
                  <a:lnTo>
                    <a:pt x="1295" y="1551"/>
                  </a:lnTo>
                  <a:lnTo>
                    <a:pt x="1287" y="1565"/>
                  </a:lnTo>
                  <a:lnTo>
                    <a:pt x="1275" y="1576"/>
                  </a:lnTo>
                  <a:lnTo>
                    <a:pt x="1261" y="1583"/>
                  </a:lnTo>
                  <a:lnTo>
                    <a:pt x="1246" y="1585"/>
                  </a:lnTo>
                  <a:lnTo>
                    <a:pt x="1233" y="1583"/>
                  </a:lnTo>
                  <a:lnTo>
                    <a:pt x="1221" y="1578"/>
                  </a:lnTo>
                  <a:lnTo>
                    <a:pt x="1210" y="1569"/>
                  </a:lnTo>
                  <a:lnTo>
                    <a:pt x="1183" y="1539"/>
                  </a:lnTo>
                  <a:lnTo>
                    <a:pt x="1160" y="1507"/>
                  </a:lnTo>
                  <a:lnTo>
                    <a:pt x="1140" y="1473"/>
                  </a:lnTo>
                  <a:lnTo>
                    <a:pt x="1124" y="1437"/>
                  </a:lnTo>
                  <a:lnTo>
                    <a:pt x="1113" y="1400"/>
                  </a:lnTo>
                  <a:lnTo>
                    <a:pt x="1107" y="1360"/>
                  </a:lnTo>
                  <a:lnTo>
                    <a:pt x="1104" y="1320"/>
                  </a:lnTo>
                  <a:lnTo>
                    <a:pt x="1108" y="1273"/>
                  </a:lnTo>
                  <a:lnTo>
                    <a:pt x="1117" y="1227"/>
                  </a:lnTo>
                  <a:lnTo>
                    <a:pt x="1133" y="1185"/>
                  </a:lnTo>
                  <a:lnTo>
                    <a:pt x="1153" y="1143"/>
                  </a:lnTo>
                  <a:lnTo>
                    <a:pt x="1178" y="1107"/>
                  </a:lnTo>
                  <a:lnTo>
                    <a:pt x="1207" y="1073"/>
                  </a:lnTo>
                  <a:lnTo>
                    <a:pt x="1241" y="1044"/>
                  </a:lnTo>
                  <a:lnTo>
                    <a:pt x="1278" y="1018"/>
                  </a:lnTo>
                  <a:lnTo>
                    <a:pt x="1318" y="998"/>
                  </a:lnTo>
                  <a:lnTo>
                    <a:pt x="1361" y="983"/>
                  </a:lnTo>
                  <a:lnTo>
                    <a:pt x="1406" y="974"/>
                  </a:lnTo>
                  <a:lnTo>
                    <a:pt x="1453" y="970"/>
                  </a:lnTo>
                  <a:lnTo>
                    <a:pt x="1492" y="973"/>
                  </a:lnTo>
                  <a:lnTo>
                    <a:pt x="1529" y="979"/>
                  </a:lnTo>
                  <a:lnTo>
                    <a:pt x="1565" y="990"/>
                  </a:lnTo>
                  <a:lnTo>
                    <a:pt x="1600" y="1005"/>
                  </a:lnTo>
                  <a:lnTo>
                    <a:pt x="1600" y="435"/>
                  </a:lnTo>
                  <a:lnTo>
                    <a:pt x="718" y="563"/>
                  </a:lnTo>
                  <a:lnTo>
                    <a:pt x="718" y="1649"/>
                  </a:lnTo>
                  <a:lnTo>
                    <a:pt x="715" y="1694"/>
                  </a:lnTo>
                  <a:lnTo>
                    <a:pt x="707" y="1737"/>
                  </a:lnTo>
                  <a:lnTo>
                    <a:pt x="693" y="1778"/>
                  </a:lnTo>
                  <a:lnTo>
                    <a:pt x="676" y="1818"/>
                  </a:lnTo>
                  <a:lnTo>
                    <a:pt x="653" y="1853"/>
                  </a:lnTo>
                  <a:lnTo>
                    <a:pt x="627" y="1887"/>
                  </a:lnTo>
                  <a:lnTo>
                    <a:pt x="597" y="1918"/>
                  </a:lnTo>
                  <a:lnTo>
                    <a:pt x="564" y="1943"/>
                  </a:lnTo>
                  <a:lnTo>
                    <a:pt x="528" y="1965"/>
                  </a:lnTo>
                  <a:lnTo>
                    <a:pt x="489" y="1984"/>
                  </a:lnTo>
                  <a:lnTo>
                    <a:pt x="448" y="1996"/>
                  </a:lnTo>
                  <a:lnTo>
                    <a:pt x="404" y="2005"/>
                  </a:lnTo>
                  <a:lnTo>
                    <a:pt x="359" y="2007"/>
                  </a:lnTo>
                  <a:lnTo>
                    <a:pt x="314" y="2005"/>
                  </a:lnTo>
                  <a:lnTo>
                    <a:pt x="271" y="1996"/>
                  </a:lnTo>
                  <a:lnTo>
                    <a:pt x="230" y="1984"/>
                  </a:lnTo>
                  <a:lnTo>
                    <a:pt x="191" y="1965"/>
                  </a:lnTo>
                  <a:lnTo>
                    <a:pt x="155" y="1943"/>
                  </a:lnTo>
                  <a:lnTo>
                    <a:pt x="121" y="1918"/>
                  </a:lnTo>
                  <a:lnTo>
                    <a:pt x="92" y="1887"/>
                  </a:lnTo>
                  <a:lnTo>
                    <a:pt x="65" y="1853"/>
                  </a:lnTo>
                  <a:lnTo>
                    <a:pt x="42" y="1818"/>
                  </a:lnTo>
                  <a:lnTo>
                    <a:pt x="24" y="1778"/>
                  </a:lnTo>
                  <a:lnTo>
                    <a:pt x="11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1" y="1561"/>
                  </a:lnTo>
                  <a:lnTo>
                    <a:pt x="24" y="1519"/>
                  </a:lnTo>
                  <a:lnTo>
                    <a:pt x="42" y="1480"/>
                  </a:lnTo>
                  <a:lnTo>
                    <a:pt x="65" y="1444"/>
                  </a:lnTo>
                  <a:lnTo>
                    <a:pt x="92" y="1411"/>
                  </a:lnTo>
                  <a:lnTo>
                    <a:pt x="121" y="1380"/>
                  </a:lnTo>
                  <a:lnTo>
                    <a:pt x="155" y="1354"/>
                  </a:lnTo>
                  <a:lnTo>
                    <a:pt x="191" y="1332"/>
                  </a:lnTo>
                  <a:lnTo>
                    <a:pt x="230" y="1313"/>
                  </a:lnTo>
                  <a:lnTo>
                    <a:pt x="271" y="1301"/>
                  </a:lnTo>
                  <a:lnTo>
                    <a:pt x="314" y="1292"/>
                  </a:lnTo>
                  <a:lnTo>
                    <a:pt x="359" y="1290"/>
                  </a:lnTo>
                  <a:lnTo>
                    <a:pt x="407" y="1292"/>
                  </a:lnTo>
                  <a:lnTo>
                    <a:pt x="452" y="1302"/>
                  </a:lnTo>
                  <a:lnTo>
                    <a:pt x="496" y="1317"/>
                  </a:lnTo>
                  <a:lnTo>
                    <a:pt x="536" y="1336"/>
                  </a:lnTo>
                  <a:lnTo>
                    <a:pt x="573" y="1361"/>
                  </a:lnTo>
                  <a:lnTo>
                    <a:pt x="607" y="1390"/>
                  </a:lnTo>
                  <a:lnTo>
                    <a:pt x="607" y="204"/>
                  </a:lnTo>
                  <a:lnTo>
                    <a:pt x="610" y="186"/>
                  </a:lnTo>
                  <a:lnTo>
                    <a:pt x="616" y="171"/>
                  </a:lnTo>
                  <a:lnTo>
                    <a:pt x="627" y="159"/>
                  </a:lnTo>
                  <a:lnTo>
                    <a:pt x="640" y="149"/>
                  </a:lnTo>
                  <a:lnTo>
                    <a:pt x="655" y="144"/>
                  </a:lnTo>
                  <a:lnTo>
                    <a:pt x="1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1" name="Group 840"/>
          <p:cNvGrpSpPr/>
          <p:nvPr/>
        </p:nvGrpSpPr>
        <p:grpSpPr>
          <a:xfrm>
            <a:off x="4403177" y="5000626"/>
            <a:ext cx="569912" cy="560387"/>
            <a:chOff x="4383088" y="5000626"/>
            <a:chExt cx="569912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8" name="Freeform 162"/>
            <p:cNvSpPr>
              <a:spLocks noEditPoints="1"/>
            </p:cNvSpPr>
            <p:nvPr/>
          </p:nvSpPr>
          <p:spPr bwMode="auto">
            <a:xfrm>
              <a:off x="4711700" y="5310188"/>
              <a:ext cx="241300" cy="250825"/>
            </a:xfrm>
            <a:custGeom>
              <a:avLst/>
              <a:gdLst>
                <a:gd name="T0" fmla="*/ 542 w 1522"/>
                <a:gd name="T1" fmla="*/ 134 h 1584"/>
                <a:gd name="T2" fmla="*/ 387 w 1522"/>
                <a:gd name="T3" fmla="*/ 195 h 1584"/>
                <a:gd name="T4" fmla="*/ 260 w 1522"/>
                <a:gd name="T5" fmla="*/ 299 h 1584"/>
                <a:gd name="T6" fmla="*/ 170 w 1522"/>
                <a:gd name="T7" fmla="*/ 437 h 1584"/>
                <a:gd name="T8" fmla="*/ 125 w 1522"/>
                <a:gd name="T9" fmla="*/ 600 h 1584"/>
                <a:gd name="T10" fmla="*/ 134 w 1522"/>
                <a:gd name="T11" fmla="*/ 774 h 1584"/>
                <a:gd name="T12" fmla="*/ 195 w 1522"/>
                <a:gd name="T13" fmla="*/ 929 h 1584"/>
                <a:gd name="T14" fmla="*/ 299 w 1522"/>
                <a:gd name="T15" fmla="*/ 1057 h 1584"/>
                <a:gd name="T16" fmla="*/ 436 w 1522"/>
                <a:gd name="T17" fmla="*/ 1147 h 1584"/>
                <a:gd name="T18" fmla="*/ 599 w 1522"/>
                <a:gd name="T19" fmla="*/ 1192 h 1584"/>
                <a:gd name="T20" fmla="*/ 771 w 1522"/>
                <a:gd name="T21" fmla="*/ 1183 h 1584"/>
                <a:gd name="T22" fmla="*/ 927 w 1522"/>
                <a:gd name="T23" fmla="*/ 1122 h 1584"/>
                <a:gd name="T24" fmla="*/ 1054 w 1522"/>
                <a:gd name="T25" fmla="*/ 1018 h 1584"/>
                <a:gd name="T26" fmla="*/ 1145 w 1522"/>
                <a:gd name="T27" fmla="*/ 880 h 1584"/>
                <a:gd name="T28" fmla="*/ 1189 w 1522"/>
                <a:gd name="T29" fmla="*/ 717 h 1584"/>
                <a:gd name="T30" fmla="*/ 1179 w 1522"/>
                <a:gd name="T31" fmla="*/ 543 h 1584"/>
                <a:gd name="T32" fmla="*/ 1120 w 1522"/>
                <a:gd name="T33" fmla="*/ 388 h 1584"/>
                <a:gd name="T34" fmla="*/ 1016 w 1522"/>
                <a:gd name="T35" fmla="*/ 260 h 1584"/>
                <a:gd name="T36" fmla="*/ 877 w 1522"/>
                <a:gd name="T37" fmla="*/ 169 h 1584"/>
                <a:gd name="T38" fmla="*/ 715 w 1522"/>
                <a:gd name="T39" fmla="*/ 125 h 1584"/>
                <a:gd name="T40" fmla="*/ 724 w 1522"/>
                <a:gd name="T41" fmla="*/ 3 h 1584"/>
                <a:gd name="T42" fmla="*/ 913 w 1522"/>
                <a:gd name="T43" fmla="*/ 52 h 1584"/>
                <a:gd name="T44" fmla="*/ 1074 w 1522"/>
                <a:gd name="T45" fmla="*/ 150 h 1584"/>
                <a:gd name="T46" fmla="*/ 1202 w 1522"/>
                <a:gd name="T47" fmla="*/ 290 h 1584"/>
                <a:gd name="T48" fmla="*/ 1284 w 1522"/>
                <a:gd name="T49" fmla="*/ 463 h 1584"/>
                <a:gd name="T50" fmla="*/ 1314 w 1522"/>
                <a:gd name="T51" fmla="*/ 658 h 1584"/>
                <a:gd name="T52" fmla="*/ 1288 w 1522"/>
                <a:gd name="T53" fmla="*/ 842 h 1584"/>
                <a:gd name="T54" fmla="*/ 1214 w 1522"/>
                <a:gd name="T55" fmla="*/ 1007 h 1584"/>
                <a:gd name="T56" fmla="*/ 1506 w 1522"/>
                <a:gd name="T57" fmla="*/ 1481 h 1584"/>
                <a:gd name="T58" fmla="*/ 1522 w 1522"/>
                <a:gd name="T59" fmla="*/ 1525 h 1584"/>
                <a:gd name="T60" fmla="*/ 1503 w 1522"/>
                <a:gd name="T61" fmla="*/ 1568 h 1584"/>
                <a:gd name="T62" fmla="*/ 1461 w 1522"/>
                <a:gd name="T63" fmla="*/ 1584 h 1584"/>
                <a:gd name="T64" fmla="*/ 1417 w 1522"/>
                <a:gd name="T65" fmla="*/ 1566 h 1584"/>
                <a:gd name="T66" fmla="*/ 952 w 1522"/>
                <a:gd name="T67" fmla="*/ 1246 h 1584"/>
                <a:gd name="T68" fmla="*/ 781 w 1522"/>
                <a:gd name="T69" fmla="*/ 1305 h 1584"/>
                <a:gd name="T70" fmla="*/ 590 w 1522"/>
                <a:gd name="T71" fmla="*/ 1314 h 1584"/>
                <a:gd name="T72" fmla="*/ 402 w 1522"/>
                <a:gd name="T73" fmla="*/ 1265 h 1584"/>
                <a:gd name="T74" fmla="*/ 239 w 1522"/>
                <a:gd name="T75" fmla="*/ 1166 h 1584"/>
                <a:gd name="T76" fmla="*/ 112 w 1522"/>
                <a:gd name="T77" fmla="*/ 1027 h 1584"/>
                <a:gd name="T78" fmla="*/ 30 w 1522"/>
                <a:gd name="T79" fmla="*/ 854 h 1584"/>
                <a:gd name="T80" fmla="*/ 0 w 1522"/>
                <a:gd name="T81" fmla="*/ 658 h 1584"/>
                <a:gd name="T82" fmla="*/ 30 w 1522"/>
                <a:gd name="T83" fmla="*/ 463 h 1584"/>
                <a:gd name="T84" fmla="*/ 112 w 1522"/>
                <a:gd name="T85" fmla="*/ 290 h 1584"/>
                <a:gd name="T86" fmla="*/ 239 w 1522"/>
                <a:gd name="T87" fmla="*/ 150 h 1584"/>
                <a:gd name="T88" fmla="*/ 402 w 1522"/>
                <a:gd name="T89" fmla="*/ 52 h 1584"/>
                <a:gd name="T90" fmla="*/ 590 w 1522"/>
                <a:gd name="T91" fmla="*/ 3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2" h="1584">
                  <a:moveTo>
                    <a:pt x="657" y="122"/>
                  </a:moveTo>
                  <a:lnTo>
                    <a:pt x="599" y="125"/>
                  </a:lnTo>
                  <a:lnTo>
                    <a:pt x="542" y="134"/>
                  </a:lnTo>
                  <a:lnTo>
                    <a:pt x="488" y="149"/>
                  </a:lnTo>
                  <a:lnTo>
                    <a:pt x="436" y="169"/>
                  </a:lnTo>
                  <a:lnTo>
                    <a:pt x="387" y="195"/>
                  </a:lnTo>
                  <a:lnTo>
                    <a:pt x="341" y="226"/>
                  </a:lnTo>
                  <a:lnTo>
                    <a:pt x="299" y="260"/>
                  </a:lnTo>
                  <a:lnTo>
                    <a:pt x="260" y="299"/>
                  </a:lnTo>
                  <a:lnTo>
                    <a:pt x="226" y="341"/>
                  </a:lnTo>
                  <a:lnTo>
                    <a:pt x="195" y="388"/>
                  </a:lnTo>
                  <a:lnTo>
                    <a:pt x="170" y="437"/>
                  </a:lnTo>
                  <a:lnTo>
                    <a:pt x="150" y="489"/>
                  </a:lnTo>
                  <a:lnTo>
                    <a:pt x="134" y="543"/>
                  </a:lnTo>
                  <a:lnTo>
                    <a:pt x="125" y="600"/>
                  </a:lnTo>
                  <a:lnTo>
                    <a:pt x="122" y="658"/>
                  </a:lnTo>
                  <a:lnTo>
                    <a:pt x="125" y="717"/>
                  </a:lnTo>
                  <a:lnTo>
                    <a:pt x="134" y="774"/>
                  </a:lnTo>
                  <a:lnTo>
                    <a:pt x="150" y="828"/>
                  </a:lnTo>
                  <a:lnTo>
                    <a:pt x="170" y="880"/>
                  </a:lnTo>
                  <a:lnTo>
                    <a:pt x="195" y="929"/>
                  </a:lnTo>
                  <a:lnTo>
                    <a:pt x="226" y="976"/>
                  </a:lnTo>
                  <a:lnTo>
                    <a:pt x="260" y="1018"/>
                  </a:lnTo>
                  <a:lnTo>
                    <a:pt x="299" y="1057"/>
                  </a:lnTo>
                  <a:lnTo>
                    <a:pt x="341" y="1091"/>
                  </a:lnTo>
                  <a:lnTo>
                    <a:pt x="387" y="1122"/>
                  </a:lnTo>
                  <a:lnTo>
                    <a:pt x="436" y="1147"/>
                  </a:lnTo>
                  <a:lnTo>
                    <a:pt x="488" y="1167"/>
                  </a:lnTo>
                  <a:lnTo>
                    <a:pt x="542" y="1183"/>
                  </a:lnTo>
                  <a:lnTo>
                    <a:pt x="599" y="1192"/>
                  </a:lnTo>
                  <a:lnTo>
                    <a:pt x="657" y="1195"/>
                  </a:lnTo>
                  <a:lnTo>
                    <a:pt x="715" y="1192"/>
                  </a:lnTo>
                  <a:lnTo>
                    <a:pt x="771" y="1183"/>
                  </a:lnTo>
                  <a:lnTo>
                    <a:pt x="827" y="1167"/>
                  </a:lnTo>
                  <a:lnTo>
                    <a:pt x="877" y="1147"/>
                  </a:lnTo>
                  <a:lnTo>
                    <a:pt x="927" y="1122"/>
                  </a:lnTo>
                  <a:lnTo>
                    <a:pt x="973" y="1091"/>
                  </a:lnTo>
                  <a:lnTo>
                    <a:pt x="1016" y="1057"/>
                  </a:lnTo>
                  <a:lnTo>
                    <a:pt x="1054" y="1018"/>
                  </a:lnTo>
                  <a:lnTo>
                    <a:pt x="1089" y="976"/>
                  </a:lnTo>
                  <a:lnTo>
                    <a:pt x="1120" y="929"/>
                  </a:lnTo>
                  <a:lnTo>
                    <a:pt x="1145" y="880"/>
                  </a:lnTo>
                  <a:lnTo>
                    <a:pt x="1165" y="828"/>
                  </a:lnTo>
                  <a:lnTo>
                    <a:pt x="1179" y="774"/>
                  </a:lnTo>
                  <a:lnTo>
                    <a:pt x="1189" y="717"/>
                  </a:lnTo>
                  <a:lnTo>
                    <a:pt x="1193" y="658"/>
                  </a:lnTo>
                  <a:lnTo>
                    <a:pt x="1189" y="600"/>
                  </a:lnTo>
                  <a:lnTo>
                    <a:pt x="1179" y="543"/>
                  </a:lnTo>
                  <a:lnTo>
                    <a:pt x="1165" y="489"/>
                  </a:lnTo>
                  <a:lnTo>
                    <a:pt x="1145" y="437"/>
                  </a:lnTo>
                  <a:lnTo>
                    <a:pt x="1120" y="388"/>
                  </a:lnTo>
                  <a:lnTo>
                    <a:pt x="1089" y="341"/>
                  </a:lnTo>
                  <a:lnTo>
                    <a:pt x="1054" y="299"/>
                  </a:lnTo>
                  <a:lnTo>
                    <a:pt x="1016" y="260"/>
                  </a:lnTo>
                  <a:lnTo>
                    <a:pt x="973" y="226"/>
                  </a:lnTo>
                  <a:lnTo>
                    <a:pt x="927" y="195"/>
                  </a:lnTo>
                  <a:lnTo>
                    <a:pt x="877" y="169"/>
                  </a:lnTo>
                  <a:lnTo>
                    <a:pt x="827" y="149"/>
                  </a:lnTo>
                  <a:lnTo>
                    <a:pt x="771" y="134"/>
                  </a:lnTo>
                  <a:lnTo>
                    <a:pt x="715" y="125"/>
                  </a:lnTo>
                  <a:lnTo>
                    <a:pt x="657" y="122"/>
                  </a:lnTo>
                  <a:close/>
                  <a:moveTo>
                    <a:pt x="657" y="0"/>
                  </a:moveTo>
                  <a:lnTo>
                    <a:pt x="724" y="3"/>
                  </a:lnTo>
                  <a:lnTo>
                    <a:pt x="789" y="13"/>
                  </a:lnTo>
                  <a:lnTo>
                    <a:pt x="852" y="30"/>
                  </a:lnTo>
                  <a:lnTo>
                    <a:pt x="913" y="52"/>
                  </a:lnTo>
                  <a:lnTo>
                    <a:pt x="970" y="79"/>
                  </a:lnTo>
                  <a:lnTo>
                    <a:pt x="1023" y="113"/>
                  </a:lnTo>
                  <a:lnTo>
                    <a:pt x="1074" y="150"/>
                  </a:lnTo>
                  <a:lnTo>
                    <a:pt x="1121" y="193"/>
                  </a:lnTo>
                  <a:lnTo>
                    <a:pt x="1164" y="240"/>
                  </a:lnTo>
                  <a:lnTo>
                    <a:pt x="1202" y="290"/>
                  </a:lnTo>
                  <a:lnTo>
                    <a:pt x="1235" y="345"/>
                  </a:lnTo>
                  <a:lnTo>
                    <a:pt x="1262" y="402"/>
                  </a:lnTo>
                  <a:lnTo>
                    <a:pt x="1284" y="463"/>
                  </a:lnTo>
                  <a:lnTo>
                    <a:pt x="1300" y="526"/>
                  </a:lnTo>
                  <a:lnTo>
                    <a:pt x="1310" y="592"/>
                  </a:lnTo>
                  <a:lnTo>
                    <a:pt x="1314" y="658"/>
                  </a:lnTo>
                  <a:lnTo>
                    <a:pt x="1311" y="722"/>
                  </a:lnTo>
                  <a:lnTo>
                    <a:pt x="1302" y="783"/>
                  </a:lnTo>
                  <a:lnTo>
                    <a:pt x="1288" y="842"/>
                  </a:lnTo>
                  <a:lnTo>
                    <a:pt x="1268" y="900"/>
                  </a:lnTo>
                  <a:lnTo>
                    <a:pt x="1244" y="955"/>
                  </a:lnTo>
                  <a:lnTo>
                    <a:pt x="1214" y="1007"/>
                  </a:lnTo>
                  <a:lnTo>
                    <a:pt x="1181" y="1055"/>
                  </a:lnTo>
                  <a:lnTo>
                    <a:pt x="1143" y="1101"/>
                  </a:lnTo>
                  <a:lnTo>
                    <a:pt x="1506" y="1481"/>
                  </a:lnTo>
                  <a:lnTo>
                    <a:pt x="1515" y="1495"/>
                  </a:lnTo>
                  <a:lnTo>
                    <a:pt x="1520" y="1509"/>
                  </a:lnTo>
                  <a:lnTo>
                    <a:pt x="1522" y="1525"/>
                  </a:lnTo>
                  <a:lnTo>
                    <a:pt x="1520" y="1540"/>
                  </a:lnTo>
                  <a:lnTo>
                    <a:pt x="1513" y="1555"/>
                  </a:lnTo>
                  <a:lnTo>
                    <a:pt x="1503" y="1568"/>
                  </a:lnTo>
                  <a:lnTo>
                    <a:pt x="1490" y="1578"/>
                  </a:lnTo>
                  <a:lnTo>
                    <a:pt x="1477" y="1583"/>
                  </a:lnTo>
                  <a:lnTo>
                    <a:pt x="1461" y="1584"/>
                  </a:lnTo>
                  <a:lnTo>
                    <a:pt x="1446" y="1582"/>
                  </a:lnTo>
                  <a:lnTo>
                    <a:pt x="1430" y="1577"/>
                  </a:lnTo>
                  <a:lnTo>
                    <a:pt x="1417" y="1566"/>
                  </a:lnTo>
                  <a:lnTo>
                    <a:pt x="1052" y="1183"/>
                  </a:lnTo>
                  <a:lnTo>
                    <a:pt x="1004" y="1217"/>
                  </a:lnTo>
                  <a:lnTo>
                    <a:pt x="952" y="1246"/>
                  </a:lnTo>
                  <a:lnTo>
                    <a:pt x="897" y="1271"/>
                  </a:lnTo>
                  <a:lnTo>
                    <a:pt x="840" y="1291"/>
                  </a:lnTo>
                  <a:lnTo>
                    <a:pt x="781" y="1305"/>
                  </a:lnTo>
                  <a:lnTo>
                    <a:pt x="720" y="1314"/>
                  </a:lnTo>
                  <a:lnTo>
                    <a:pt x="657" y="1317"/>
                  </a:lnTo>
                  <a:lnTo>
                    <a:pt x="590" y="1314"/>
                  </a:lnTo>
                  <a:lnTo>
                    <a:pt x="525" y="1304"/>
                  </a:lnTo>
                  <a:lnTo>
                    <a:pt x="462" y="1287"/>
                  </a:lnTo>
                  <a:lnTo>
                    <a:pt x="402" y="1265"/>
                  </a:lnTo>
                  <a:lnTo>
                    <a:pt x="344" y="1237"/>
                  </a:lnTo>
                  <a:lnTo>
                    <a:pt x="290" y="1204"/>
                  </a:lnTo>
                  <a:lnTo>
                    <a:pt x="239" y="1166"/>
                  </a:lnTo>
                  <a:lnTo>
                    <a:pt x="193" y="1124"/>
                  </a:lnTo>
                  <a:lnTo>
                    <a:pt x="151" y="1078"/>
                  </a:lnTo>
                  <a:lnTo>
                    <a:pt x="112" y="1027"/>
                  </a:lnTo>
                  <a:lnTo>
                    <a:pt x="80" y="972"/>
                  </a:lnTo>
                  <a:lnTo>
                    <a:pt x="52" y="915"/>
                  </a:lnTo>
                  <a:lnTo>
                    <a:pt x="30" y="854"/>
                  </a:lnTo>
                  <a:lnTo>
                    <a:pt x="14" y="791"/>
                  </a:lnTo>
                  <a:lnTo>
                    <a:pt x="4" y="726"/>
                  </a:lnTo>
                  <a:lnTo>
                    <a:pt x="0" y="658"/>
                  </a:lnTo>
                  <a:lnTo>
                    <a:pt x="4" y="591"/>
                  </a:lnTo>
                  <a:lnTo>
                    <a:pt x="14" y="526"/>
                  </a:lnTo>
                  <a:lnTo>
                    <a:pt x="30" y="463"/>
                  </a:lnTo>
                  <a:lnTo>
                    <a:pt x="52" y="402"/>
                  </a:lnTo>
                  <a:lnTo>
                    <a:pt x="80" y="345"/>
                  </a:lnTo>
                  <a:lnTo>
                    <a:pt x="112" y="290"/>
                  </a:lnTo>
                  <a:lnTo>
                    <a:pt x="151" y="240"/>
                  </a:lnTo>
                  <a:lnTo>
                    <a:pt x="193" y="193"/>
                  </a:lnTo>
                  <a:lnTo>
                    <a:pt x="239" y="150"/>
                  </a:lnTo>
                  <a:lnTo>
                    <a:pt x="290" y="113"/>
                  </a:lnTo>
                  <a:lnTo>
                    <a:pt x="344" y="79"/>
                  </a:lnTo>
                  <a:lnTo>
                    <a:pt x="402" y="52"/>
                  </a:lnTo>
                  <a:lnTo>
                    <a:pt x="462" y="30"/>
                  </a:lnTo>
                  <a:lnTo>
                    <a:pt x="525" y="13"/>
                  </a:lnTo>
                  <a:lnTo>
                    <a:pt x="590" y="3"/>
                  </a:lnTo>
                  <a:lnTo>
                    <a:pt x="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63"/>
            <p:cNvSpPr>
              <a:spLocks/>
            </p:cNvSpPr>
            <p:nvPr/>
          </p:nvSpPr>
          <p:spPr bwMode="auto">
            <a:xfrm>
              <a:off x="4383088" y="5000626"/>
              <a:ext cx="560387" cy="474663"/>
            </a:xfrm>
            <a:custGeom>
              <a:avLst/>
              <a:gdLst>
                <a:gd name="T0" fmla="*/ 61 w 3528"/>
                <a:gd name="T1" fmla="*/ 0 h 2989"/>
                <a:gd name="T2" fmla="*/ 3468 w 3528"/>
                <a:gd name="T3" fmla="*/ 0 h 2989"/>
                <a:gd name="T4" fmla="*/ 3486 w 3528"/>
                <a:gd name="T5" fmla="*/ 3 h 2989"/>
                <a:gd name="T6" fmla="*/ 3503 w 3528"/>
                <a:gd name="T7" fmla="*/ 12 h 2989"/>
                <a:gd name="T8" fmla="*/ 3516 w 3528"/>
                <a:gd name="T9" fmla="*/ 25 h 2989"/>
                <a:gd name="T10" fmla="*/ 3525 w 3528"/>
                <a:gd name="T11" fmla="*/ 42 h 2989"/>
                <a:gd name="T12" fmla="*/ 3528 w 3528"/>
                <a:gd name="T13" fmla="*/ 61 h 2989"/>
                <a:gd name="T14" fmla="*/ 3528 w 3528"/>
                <a:gd name="T15" fmla="*/ 1891 h 2989"/>
                <a:gd name="T16" fmla="*/ 3525 w 3528"/>
                <a:gd name="T17" fmla="*/ 1911 h 2989"/>
                <a:gd name="T18" fmla="*/ 3516 w 3528"/>
                <a:gd name="T19" fmla="*/ 1927 h 2989"/>
                <a:gd name="T20" fmla="*/ 3503 w 3528"/>
                <a:gd name="T21" fmla="*/ 1940 h 2989"/>
                <a:gd name="T22" fmla="*/ 3486 w 3528"/>
                <a:gd name="T23" fmla="*/ 1949 h 2989"/>
                <a:gd name="T24" fmla="*/ 3468 w 3528"/>
                <a:gd name="T25" fmla="*/ 1952 h 2989"/>
                <a:gd name="T26" fmla="*/ 3449 w 3528"/>
                <a:gd name="T27" fmla="*/ 1949 h 2989"/>
                <a:gd name="T28" fmla="*/ 3432 w 3528"/>
                <a:gd name="T29" fmla="*/ 1940 h 2989"/>
                <a:gd name="T30" fmla="*/ 3419 w 3528"/>
                <a:gd name="T31" fmla="*/ 1927 h 2989"/>
                <a:gd name="T32" fmla="*/ 3410 w 3528"/>
                <a:gd name="T33" fmla="*/ 1911 h 2989"/>
                <a:gd name="T34" fmla="*/ 3407 w 3528"/>
                <a:gd name="T35" fmla="*/ 1891 h 2989"/>
                <a:gd name="T36" fmla="*/ 3407 w 3528"/>
                <a:gd name="T37" fmla="*/ 122 h 2989"/>
                <a:gd name="T38" fmla="*/ 122 w 3528"/>
                <a:gd name="T39" fmla="*/ 122 h 2989"/>
                <a:gd name="T40" fmla="*/ 122 w 3528"/>
                <a:gd name="T41" fmla="*/ 2867 h 2989"/>
                <a:gd name="T42" fmla="*/ 1764 w 3528"/>
                <a:gd name="T43" fmla="*/ 2867 h 2989"/>
                <a:gd name="T44" fmla="*/ 1783 w 3528"/>
                <a:gd name="T45" fmla="*/ 2870 h 2989"/>
                <a:gd name="T46" fmla="*/ 1800 w 3528"/>
                <a:gd name="T47" fmla="*/ 2879 h 2989"/>
                <a:gd name="T48" fmla="*/ 1813 w 3528"/>
                <a:gd name="T49" fmla="*/ 2892 h 2989"/>
                <a:gd name="T50" fmla="*/ 1822 w 3528"/>
                <a:gd name="T51" fmla="*/ 2909 h 2989"/>
                <a:gd name="T52" fmla="*/ 1825 w 3528"/>
                <a:gd name="T53" fmla="*/ 2928 h 2989"/>
                <a:gd name="T54" fmla="*/ 1822 w 3528"/>
                <a:gd name="T55" fmla="*/ 2948 h 2989"/>
                <a:gd name="T56" fmla="*/ 1813 w 3528"/>
                <a:gd name="T57" fmla="*/ 2964 h 2989"/>
                <a:gd name="T58" fmla="*/ 1800 w 3528"/>
                <a:gd name="T59" fmla="*/ 2977 h 2989"/>
                <a:gd name="T60" fmla="*/ 1783 w 3528"/>
                <a:gd name="T61" fmla="*/ 2985 h 2989"/>
                <a:gd name="T62" fmla="*/ 1764 w 3528"/>
                <a:gd name="T63" fmla="*/ 2989 h 2989"/>
                <a:gd name="T64" fmla="*/ 61 w 3528"/>
                <a:gd name="T65" fmla="*/ 2989 h 2989"/>
                <a:gd name="T66" fmla="*/ 42 w 3528"/>
                <a:gd name="T67" fmla="*/ 2985 h 2989"/>
                <a:gd name="T68" fmla="*/ 25 w 3528"/>
                <a:gd name="T69" fmla="*/ 2977 h 2989"/>
                <a:gd name="T70" fmla="*/ 12 w 3528"/>
                <a:gd name="T71" fmla="*/ 2964 h 2989"/>
                <a:gd name="T72" fmla="*/ 3 w 3528"/>
                <a:gd name="T73" fmla="*/ 2948 h 2989"/>
                <a:gd name="T74" fmla="*/ 0 w 3528"/>
                <a:gd name="T75" fmla="*/ 2928 h 2989"/>
                <a:gd name="T76" fmla="*/ 0 w 3528"/>
                <a:gd name="T77" fmla="*/ 61 h 2989"/>
                <a:gd name="T78" fmla="*/ 3 w 3528"/>
                <a:gd name="T79" fmla="*/ 42 h 2989"/>
                <a:gd name="T80" fmla="*/ 12 w 3528"/>
                <a:gd name="T81" fmla="*/ 25 h 2989"/>
                <a:gd name="T82" fmla="*/ 25 w 3528"/>
                <a:gd name="T83" fmla="*/ 12 h 2989"/>
                <a:gd name="T84" fmla="*/ 42 w 3528"/>
                <a:gd name="T85" fmla="*/ 3 h 2989"/>
                <a:gd name="T86" fmla="*/ 61 w 352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8" h="2989">
                  <a:moveTo>
                    <a:pt x="61" y="0"/>
                  </a:moveTo>
                  <a:lnTo>
                    <a:pt x="3468" y="0"/>
                  </a:lnTo>
                  <a:lnTo>
                    <a:pt x="3486" y="3"/>
                  </a:lnTo>
                  <a:lnTo>
                    <a:pt x="3503" y="12"/>
                  </a:lnTo>
                  <a:lnTo>
                    <a:pt x="3516" y="25"/>
                  </a:lnTo>
                  <a:lnTo>
                    <a:pt x="3525" y="42"/>
                  </a:lnTo>
                  <a:lnTo>
                    <a:pt x="3528" y="61"/>
                  </a:lnTo>
                  <a:lnTo>
                    <a:pt x="3528" y="1891"/>
                  </a:lnTo>
                  <a:lnTo>
                    <a:pt x="3525" y="1911"/>
                  </a:lnTo>
                  <a:lnTo>
                    <a:pt x="3516" y="1927"/>
                  </a:lnTo>
                  <a:lnTo>
                    <a:pt x="3503" y="1940"/>
                  </a:lnTo>
                  <a:lnTo>
                    <a:pt x="3486" y="1949"/>
                  </a:lnTo>
                  <a:lnTo>
                    <a:pt x="3468" y="1952"/>
                  </a:lnTo>
                  <a:lnTo>
                    <a:pt x="3449" y="1949"/>
                  </a:lnTo>
                  <a:lnTo>
                    <a:pt x="3432" y="1940"/>
                  </a:lnTo>
                  <a:lnTo>
                    <a:pt x="3419" y="1927"/>
                  </a:lnTo>
                  <a:lnTo>
                    <a:pt x="3410" y="1911"/>
                  </a:lnTo>
                  <a:lnTo>
                    <a:pt x="3407" y="1891"/>
                  </a:lnTo>
                  <a:lnTo>
                    <a:pt x="3407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764" y="2867"/>
                  </a:lnTo>
                  <a:lnTo>
                    <a:pt x="1783" y="2870"/>
                  </a:lnTo>
                  <a:lnTo>
                    <a:pt x="1800" y="2879"/>
                  </a:lnTo>
                  <a:lnTo>
                    <a:pt x="1813" y="2892"/>
                  </a:lnTo>
                  <a:lnTo>
                    <a:pt x="1822" y="2909"/>
                  </a:lnTo>
                  <a:lnTo>
                    <a:pt x="1825" y="2928"/>
                  </a:lnTo>
                  <a:lnTo>
                    <a:pt x="1822" y="2948"/>
                  </a:lnTo>
                  <a:lnTo>
                    <a:pt x="1813" y="2964"/>
                  </a:lnTo>
                  <a:lnTo>
                    <a:pt x="1800" y="2977"/>
                  </a:lnTo>
                  <a:lnTo>
                    <a:pt x="1783" y="2985"/>
                  </a:lnTo>
                  <a:lnTo>
                    <a:pt x="1764" y="2989"/>
                  </a:lnTo>
                  <a:lnTo>
                    <a:pt x="61" y="2989"/>
                  </a:lnTo>
                  <a:lnTo>
                    <a:pt x="42" y="2985"/>
                  </a:lnTo>
                  <a:lnTo>
                    <a:pt x="25" y="2977"/>
                  </a:lnTo>
                  <a:lnTo>
                    <a:pt x="12" y="2964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64"/>
            <p:cNvSpPr>
              <a:spLocks noEditPoints="1"/>
            </p:cNvSpPr>
            <p:nvPr/>
          </p:nvSpPr>
          <p:spPr bwMode="auto">
            <a:xfrm>
              <a:off x="4470400" y="5087938"/>
              <a:ext cx="298450" cy="319088"/>
            </a:xfrm>
            <a:custGeom>
              <a:avLst/>
              <a:gdLst>
                <a:gd name="T0" fmla="*/ 308 w 1885"/>
                <a:gd name="T1" fmla="*/ 1423 h 2008"/>
                <a:gd name="T2" fmla="*/ 202 w 1885"/>
                <a:gd name="T3" fmla="*/ 1481 h 2008"/>
                <a:gd name="T4" fmla="*/ 136 w 1885"/>
                <a:gd name="T5" fmla="*/ 1574 h 2008"/>
                <a:gd name="T6" fmla="*/ 124 w 1885"/>
                <a:gd name="T7" fmla="*/ 1687 h 2008"/>
                <a:gd name="T8" fmla="*/ 174 w 1885"/>
                <a:gd name="T9" fmla="*/ 1789 h 2008"/>
                <a:gd name="T10" fmla="*/ 269 w 1885"/>
                <a:gd name="T11" fmla="*/ 1859 h 2008"/>
                <a:gd name="T12" fmla="*/ 394 w 1885"/>
                <a:gd name="T13" fmla="*/ 1886 h 2008"/>
                <a:gd name="T14" fmla="*/ 520 w 1885"/>
                <a:gd name="T15" fmla="*/ 1859 h 2008"/>
                <a:gd name="T16" fmla="*/ 616 w 1885"/>
                <a:gd name="T17" fmla="*/ 1789 h 2008"/>
                <a:gd name="T18" fmla="*/ 665 w 1885"/>
                <a:gd name="T19" fmla="*/ 1687 h 2008"/>
                <a:gd name="T20" fmla="*/ 654 w 1885"/>
                <a:gd name="T21" fmla="*/ 1574 h 2008"/>
                <a:gd name="T22" fmla="*/ 588 w 1885"/>
                <a:gd name="T23" fmla="*/ 1481 h 2008"/>
                <a:gd name="T24" fmla="*/ 482 w 1885"/>
                <a:gd name="T25" fmla="*/ 1423 h 2008"/>
                <a:gd name="T26" fmla="*/ 1764 w 1885"/>
                <a:gd name="T27" fmla="*/ 130 h 2008"/>
                <a:gd name="T28" fmla="*/ 1764 w 1885"/>
                <a:gd name="T29" fmla="*/ 312 h 2008"/>
                <a:gd name="T30" fmla="*/ 1834 w 1885"/>
                <a:gd name="T31" fmla="*/ 0 h 2008"/>
                <a:gd name="T32" fmla="*/ 1875 w 1885"/>
                <a:gd name="T33" fmla="*/ 28 h 2008"/>
                <a:gd name="T34" fmla="*/ 1885 w 1885"/>
                <a:gd name="T35" fmla="*/ 1097 h 2008"/>
                <a:gd name="T36" fmla="*/ 1884 w 1885"/>
                <a:gd name="T37" fmla="*/ 1119 h 2008"/>
                <a:gd name="T38" fmla="*/ 1859 w 1885"/>
                <a:gd name="T39" fmla="*/ 1161 h 2008"/>
                <a:gd name="T40" fmla="*/ 1815 w 1885"/>
                <a:gd name="T41" fmla="*/ 1171 h 2008"/>
                <a:gd name="T42" fmla="*/ 1754 w 1885"/>
                <a:gd name="T43" fmla="*/ 1135 h 2008"/>
                <a:gd name="T44" fmla="*/ 1643 w 1885"/>
                <a:gd name="T45" fmla="*/ 1095 h 2008"/>
                <a:gd name="T46" fmla="*/ 1519 w 1885"/>
                <a:gd name="T47" fmla="*/ 1104 h 2008"/>
                <a:gd name="T48" fmla="*/ 1416 w 1885"/>
                <a:gd name="T49" fmla="*/ 1159 h 2008"/>
                <a:gd name="T50" fmla="*/ 1352 w 1885"/>
                <a:gd name="T51" fmla="*/ 1248 h 2008"/>
                <a:gd name="T52" fmla="*/ 1342 w 1885"/>
                <a:gd name="T53" fmla="*/ 1355 h 2008"/>
                <a:gd name="T54" fmla="*/ 1388 w 1885"/>
                <a:gd name="T55" fmla="*/ 1452 h 2008"/>
                <a:gd name="T56" fmla="*/ 1431 w 1885"/>
                <a:gd name="T57" fmla="*/ 1505 h 2008"/>
                <a:gd name="T58" fmla="*/ 1427 w 1885"/>
                <a:gd name="T59" fmla="*/ 1552 h 2008"/>
                <a:gd name="T60" fmla="*/ 1390 w 1885"/>
                <a:gd name="T61" fmla="*/ 1583 h 2008"/>
                <a:gd name="T62" fmla="*/ 1344 w 1885"/>
                <a:gd name="T63" fmla="*/ 1578 h 2008"/>
                <a:gd name="T64" fmla="*/ 1277 w 1885"/>
                <a:gd name="T65" fmla="*/ 1507 h 2008"/>
                <a:gd name="T66" fmla="*/ 1227 w 1885"/>
                <a:gd name="T67" fmla="*/ 1400 h 2008"/>
                <a:gd name="T68" fmla="*/ 1221 w 1885"/>
                <a:gd name="T69" fmla="*/ 1272 h 2008"/>
                <a:gd name="T70" fmla="*/ 1270 w 1885"/>
                <a:gd name="T71" fmla="*/ 1144 h 2008"/>
                <a:gd name="T72" fmla="*/ 1367 w 1885"/>
                <a:gd name="T73" fmla="*/ 1044 h 2008"/>
                <a:gd name="T74" fmla="*/ 1500 w 1885"/>
                <a:gd name="T75" fmla="*/ 983 h 2008"/>
                <a:gd name="T76" fmla="*/ 1644 w 1885"/>
                <a:gd name="T77" fmla="*/ 973 h 2008"/>
                <a:gd name="T78" fmla="*/ 1764 w 1885"/>
                <a:gd name="T79" fmla="*/ 1005 h 2008"/>
                <a:gd name="T80" fmla="*/ 790 w 1885"/>
                <a:gd name="T81" fmla="*/ 1648 h 2008"/>
                <a:gd name="T82" fmla="*/ 764 w 1885"/>
                <a:gd name="T83" fmla="*/ 1778 h 2008"/>
                <a:gd name="T84" fmla="*/ 691 w 1885"/>
                <a:gd name="T85" fmla="*/ 1887 h 2008"/>
                <a:gd name="T86" fmla="*/ 580 w 1885"/>
                <a:gd name="T87" fmla="*/ 1965 h 2008"/>
                <a:gd name="T88" fmla="*/ 444 w 1885"/>
                <a:gd name="T89" fmla="*/ 2005 h 2008"/>
                <a:gd name="T90" fmla="*/ 297 w 1885"/>
                <a:gd name="T91" fmla="*/ 1996 h 2008"/>
                <a:gd name="T92" fmla="*/ 169 w 1885"/>
                <a:gd name="T93" fmla="*/ 1943 h 2008"/>
                <a:gd name="T94" fmla="*/ 70 w 1885"/>
                <a:gd name="T95" fmla="*/ 1853 h 2008"/>
                <a:gd name="T96" fmla="*/ 12 w 1885"/>
                <a:gd name="T97" fmla="*/ 1737 h 2008"/>
                <a:gd name="T98" fmla="*/ 3 w 1885"/>
                <a:gd name="T99" fmla="*/ 1604 h 2008"/>
                <a:gd name="T100" fmla="*/ 46 w 1885"/>
                <a:gd name="T101" fmla="*/ 1480 h 2008"/>
                <a:gd name="T102" fmla="*/ 132 w 1885"/>
                <a:gd name="T103" fmla="*/ 1380 h 2008"/>
                <a:gd name="T104" fmla="*/ 252 w 1885"/>
                <a:gd name="T105" fmla="*/ 1313 h 2008"/>
                <a:gd name="T106" fmla="*/ 394 w 1885"/>
                <a:gd name="T107" fmla="*/ 1290 h 2008"/>
                <a:gd name="T108" fmla="*/ 545 w 1885"/>
                <a:gd name="T109" fmla="*/ 1317 h 2008"/>
                <a:gd name="T110" fmla="*/ 669 w 1885"/>
                <a:gd name="T111" fmla="*/ 1390 h 2008"/>
                <a:gd name="T112" fmla="*/ 679 w 1885"/>
                <a:gd name="T113" fmla="*/ 171 h 2008"/>
                <a:gd name="T114" fmla="*/ 722 w 1885"/>
                <a:gd name="T115" fmla="*/ 144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5" h="2008">
                  <a:moveTo>
                    <a:pt x="394" y="1411"/>
                  </a:moveTo>
                  <a:lnTo>
                    <a:pt x="350" y="1414"/>
                  </a:lnTo>
                  <a:lnTo>
                    <a:pt x="308" y="1423"/>
                  </a:lnTo>
                  <a:lnTo>
                    <a:pt x="269" y="1438"/>
                  </a:lnTo>
                  <a:lnTo>
                    <a:pt x="233" y="1457"/>
                  </a:lnTo>
                  <a:lnTo>
                    <a:pt x="202" y="1481"/>
                  </a:lnTo>
                  <a:lnTo>
                    <a:pt x="174" y="1508"/>
                  </a:lnTo>
                  <a:lnTo>
                    <a:pt x="152" y="1540"/>
                  </a:lnTo>
                  <a:lnTo>
                    <a:pt x="136" y="1574"/>
                  </a:lnTo>
                  <a:lnTo>
                    <a:pt x="124" y="1611"/>
                  </a:lnTo>
                  <a:lnTo>
                    <a:pt x="121" y="1648"/>
                  </a:lnTo>
                  <a:lnTo>
                    <a:pt x="124" y="1687"/>
                  </a:lnTo>
                  <a:lnTo>
                    <a:pt x="136" y="1724"/>
                  </a:lnTo>
                  <a:lnTo>
                    <a:pt x="152" y="1758"/>
                  </a:lnTo>
                  <a:lnTo>
                    <a:pt x="174" y="1789"/>
                  </a:lnTo>
                  <a:lnTo>
                    <a:pt x="202" y="1817"/>
                  </a:lnTo>
                  <a:lnTo>
                    <a:pt x="233" y="1840"/>
                  </a:lnTo>
                  <a:lnTo>
                    <a:pt x="269" y="1859"/>
                  </a:lnTo>
                  <a:lnTo>
                    <a:pt x="308" y="1873"/>
                  </a:lnTo>
                  <a:lnTo>
                    <a:pt x="350" y="1882"/>
                  </a:lnTo>
                  <a:lnTo>
                    <a:pt x="394" y="1886"/>
                  </a:lnTo>
                  <a:lnTo>
                    <a:pt x="440" y="1882"/>
                  </a:lnTo>
                  <a:lnTo>
                    <a:pt x="482" y="1873"/>
                  </a:lnTo>
                  <a:lnTo>
                    <a:pt x="520" y="1859"/>
                  </a:lnTo>
                  <a:lnTo>
                    <a:pt x="557" y="1840"/>
                  </a:lnTo>
                  <a:lnTo>
                    <a:pt x="588" y="1817"/>
                  </a:lnTo>
                  <a:lnTo>
                    <a:pt x="616" y="1789"/>
                  </a:lnTo>
                  <a:lnTo>
                    <a:pt x="638" y="1758"/>
                  </a:lnTo>
                  <a:lnTo>
                    <a:pt x="654" y="1724"/>
                  </a:lnTo>
                  <a:lnTo>
                    <a:pt x="665" y="1687"/>
                  </a:lnTo>
                  <a:lnTo>
                    <a:pt x="669" y="1648"/>
                  </a:lnTo>
                  <a:lnTo>
                    <a:pt x="665" y="1611"/>
                  </a:lnTo>
                  <a:lnTo>
                    <a:pt x="654" y="1574"/>
                  </a:lnTo>
                  <a:lnTo>
                    <a:pt x="638" y="1540"/>
                  </a:lnTo>
                  <a:lnTo>
                    <a:pt x="616" y="1508"/>
                  </a:lnTo>
                  <a:lnTo>
                    <a:pt x="588" y="1481"/>
                  </a:lnTo>
                  <a:lnTo>
                    <a:pt x="557" y="1457"/>
                  </a:lnTo>
                  <a:lnTo>
                    <a:pt x="520" y="1438"/>
                  </a:lnTo>
                  <a:lnTo>
                    <a:pt x="482" y="1423"/>
                  </a:lnTo>
                  <a:lnTo>
                    <a:pt x="440" y="1414"/>
                  </a:lnTo>
                  <a:lnTo>
                    <a:pt x="394" y="1411"/>
                  </a:lnTo>
                  <a:close/>
                  <a:moveTo>
                    <a:pt x="1764" y="130"/>
                  </a:moveTo>
                  <a:lnTo>
                    <a:pt x="790" y="259"/>
                  </a:lnTo>
                  <a:lnTo>
                    <a:pt x="790" y="440"/>
                  </a:lnTo>
                  <a:lnTo>
                    <a:pt x="1764" y="312"/>
                  </a:lnTo>
                  <a:lnTo>
                    <a:pt x="1764" y="130"/>
                  </a:lnTo>
                  <a:close/>
                  <a:moveTo>
                    <a:pt x="1817" y="0"/>
                  </a:moveTo>
                  <a:lnTo>
                    <a:pt x="1834" y="0"/>
                  </a:lnTo>
                  <a:lnTo>
                    <a:pt x="1850" y="5"/>
                  </a:lnTo>
                  <a:lnTo>
                    <a:pt x="1864" y="15"/>
                  </a:lnTo>
                  <a:lnTo>
                    <a:pt x="1875" y="28"/>
                  </a:lnTo>
                  <a:lnTo>
                    <a:pt x="1883" y="43"/>
                  </a:lnTo>
                  <a:lnTo>
                    <a:pt x="1885" y="60"/>
                  </a:lnTo>
                  <a:lnTo>
                    <a:pt x="1885" y="1097"/>
                  </a:lnTo>
                  <a:lnTo>
                    <a:pt x="1885" y="1100"/>
                  </a:lnTo>
                  <a:lnTo>
                    <a:pt x="1884" y="1103"/>
                  </a:lnTo>
                  <a:lnTo>
                    <a:pt x="1884" y="1119"/>
                  </a:lnTo>
                  <a:lnTo>
                    <a:pt x="1880" y="1136"/>
                  </a:lnTo>
                  <a:lnTo>
                    <a:pt x="1871" y="1150"/>
                  </a:lnTo>
                  <a:lnTo>
                    <a:pt x="1859" y="1161"/>
                  </a:lnTo>
                  <a:lnTo>
                    <a:pt x="1846" y="1168"/>
                  </a:lnTo>
                  <a:lnTo>
                    <a:pt x="1830" y="1171"/>
                  </a:lnTo>
                  <a:lnTo>
                    <a:pt x="1815" y="1171"/>
                  </a:lnTo>
                  <a:lnTo>
                    <a:pt x="1799" y="1167"/>
                  </a:lnTo>
                  <a:lnTo>
                    <a:pt x="1786" y="1158"/>
                  </a:lnTo>
                  <a:lnTo>
                    <a:pt x="1754" y="1135"/>
                  </a:lnTo>
                  <a:lnTo>
                    <a:pt x="1719" y="1117"/>
                  </a:lnTo>
                  <a:lnTo>
                    <a:pt x="1682" y="1104"/>
                  </a:lnTo>
                  <a:lnTo>
                    <a:pt x="1643" y="1095"/>
                  </a:lnTo>
                  <a:lnTo>
                    <a:pt x="1602" y="1093"/>
                  </a:lnTo>
                  <a:lnTo>
                    <a:pt x="1559" y="1095"/>
                  </a:lnTo>
                  <a:lnTo>
                    <a:pt x="1519" y="1104"/>
                  </a:lnTo>
                  <a:lnTo>
                    <a:pt x="1482" y="1118"/>
                  </a:lnTo>
                  <a:lnTo>
                    <a:pt x="1447" y="1136"/>
                  </a:lnTo>
                  <a:lnTo>
                    <a:pt x="1416" y="1159"/>
                  </a:lnTo>
                  <a:lnTo>
                    <a:pt x="1390" y="1186"/>
                  </a:lnTo>
                  <a:lnTo>
                    <a:pt x="1369" y="1216"/>
                  </a:lnTo>
                  <a:lnTo>
                    <a:pt x="1352" y="1248"/>
                  </a:lnTo>
                  <a:lnTo>
                    <a:pt x="1342" y="1283"/>
                  </a:lnTo>
                  <a:lnTo>
                    <a:pt x="1339" y="1320"/>
                  </a:lnTo>
                  <a:lnTo>
                    <a:pt x="1342" y="1355"/>
                  </a:lnTo>
                  <a:lnTo>
                    <a:pt x="1351" y="1389"/>
                  </a:lnTo>
                  <a:lnTo>
                    <a:pt x="1367" y="1422"/>
                  </a:lnTo>
                  <a:lnTo>
                    <a:pt x="1388" y="1452"/>
                  </a:lnTo>
                  <a:lnTo>
                    <a:pt x="1413" y="1479"/>
                  </a:lnTo>
                  <a:lnTo>
                    <a:pt x="1424" y="1491"/>
                  </a:lnTo>
                  <a:lnTo>
                    <a:pt x="1431" y="1505"/>
                  </a:lnTo>
                  <a:lnTo>
                    <a:pt x="1434" y="1521"/>
                  </a:lnTo>
                  <a:lnTo>
                    <a:pt x="1433" y="1536"/>
                  </a:lnTo>
                  <a:lnTo>
                    <a:pt x="1427" y="1552"/>
                  </a:lnTo>
                  <a:lnTo>
                    <a:pt x="1419" y="1565"/>
                  </a:lnTo>
                  <a:lnTo>
                    <a:pt x="1405" y="1576"/>
                  </a:lnTo>
                  <a:lnTo>
                    <a:pt x="1390" y="1583"/>
                  </a:lnTo>
                  <a:lnTo>
                    <a:pt x="1373" y="1585"/>
                  </a:lnTo>
                  <a:lnTo>
                    <a:pt x="1359" y="1584"/>
                  </a:lnTo>
                  <a:lnTo>
                    <a:pt x="1344" y="1578"/>
                  </a:lnTo>
                  <a:lnTo>
                    <a:pt x="1332" y="1569"/>
                  </a:lnTo>
                  <a:lnTo>
                    <a:pt x="1302" y="1540"/>
                  </a:lnTo>
                  <a:lnTo>
                    <a:pt x="1277" y="1507"/>
                  </a:lnTo>
                  <a:lnTo>
                    <a:pt x="1256" y="1473"/>
                  </a:lnTo>
                  <a:lnTo>
                    <a:pt x="1239" y="1438"/>
                  </a:lnTo>
                  <a:lnTo>
                    <a:pt x="1227" y="1400"/>
                  </a:lnTo>
                  <a:lnTo>
                    <a:pt x="1219" y="1360"/>
                  </a:lnTo>
                  <a:lnTo>
                    <a:pt x="1217" y="1320"/>
                  </a:lnTo>
                  <a:lnTo>
                    <a:pt x="1221" y="1272"/>
                  </a:lnTo>
                  <a:lnTo>
                    <a:pt x="1231" y="1227"/>
                  </a:lnTo>
                  <a:lnTo>
                    <a:pt x="1247" y="1185"/>
                  </a:lnTo>
                  <a:lnTo>
                    <a:pt x="1270" y="1144"/>
                  </a:lnTo>
                  <a:lnTo>
                    <a:pt x="1298" y="1107"/>
                  </a:lnTo>
                  <a:lnTo>
                    <a:pt x="1330" y="1073"/>
                  </a:lnTo>
                  <a:lnTo>
                    <a:pt x="1367" y="1044"/>
                  </a:lnTo>
                  <a:lnTo>
                    <a:pt x="1408" y="1018"/>
                  </a:lnTo>
                  <a:lnTo>
                    <a:pt x="1453" y="998"/>
                  </a:lnTo>
                  <a:lnTo>
                    <a:pt x="1500" y="983"/>
                  </a:lnTo>
                  <a:lnTo>
                    <a:pt x="1550" y="974"/>
                  </a:lnTo>
                  <a:lnTo>
                    <a:pt x="1602" y="971"/>
                  </a:lnTo>
                  <a:lnTo>
                    <a:pt x="1644" y="973"/>
                  </a:lnTo>
                  <a:lnTo>
                    <a:pt x="1685" y="979"/>
                  </a:lnTo>
                  <a:lnTo>
                    <a:pt x="1725" y="991"/>
                  </a:lnTo>
                  <a:lnTo>
                    <a:pt x="1764" y="1005"/>
                  </a:lnTo>
                  <a:lnTo>
                    <a:pt x="1764" y="435"/>
                  </a:lnTo>
                  <a:lnTo>
                    <a:pt x="790" y="564"/>
                  </a:lnTo>
                  <a:lnTo>
                    <a:pt x="790" y="1648"/>
                  </a:lnTo>
                  <a:lnTo>
                    <a:pt x="787" y="1694"/>
                  </a:lnTo>
                  <a:lnTo>
                    <a:pt x="778" y="1737"/>
                  </a:lnTo>
                  <a:lnTo>
                    <a:pt x="764" y="1778"/>
                  </a:lnTo>
                  <a:lnTo>
                    <a:pt x="744" y="1818"/>
                  </a:lnTo>
                  <a:lnTo>
                    <a:pt x="720" y="1853"/>
                  </a:lnTo>
                  <a:lnTo>
                    <a:pt x="691" y="1887"/>
                  </a:lnTo>
                  <a:lnTo>
                    <a:pt x="658" y="1918"/>
                  </a:lnTo>
                  <a:lnTo>
                    <a:pt x="621" y="1943"/>
                  </a:lnTo>
                  <a:lnTo>
                    <a:pt x="580" y="1965"/>
                  </a:lnTo>
                  <a:lnTo>
                    <a:pt x="538" y="1984"/>
                  </a:lnTo>
                  <a:lnTo>
                    <a:pt x="492" y="1996"/>
                  </a:lnTo>
                  <a:lnTo>
                    <a:pt x="444" y="2005"/>
                  </a:lnTo>
                  <a:lnTo>
                    <a:pt x="394" y="2008"/>
                  </a:lnTo>
                  <a:lnTo>
                    <a:pt x="346" y="2005"/>
                  </a:lnTo>
                  <a:lnTo>
                    <a:pt x="297" y="1996"/>
                  </a:lnTo>
                  <a:lnTo>
                    <a:pt x="252" y="1984"/>
                  </a:lnTo>
                  <a:lnTo>
                    <a:pt x="209" y="1965"/>
                  </a:lnTo>
                  <a:lnTo>
                    <a:pt x="169" y="1943"/>
                  </a:lnTo>
                  <a:lnTo>
                    <a:pt x="132" y="1918"/>
                  </a:lnTo>
                  <a:lnTo>
                    <a:pt x="99" y="1887"/>
                  </a:lnTo>
                  <a:lnTo>
                    <a:pt x="70" y="1853"/>
                  </a:lnTo>
                  <a:lnTo>
                    <a:pt x="46" y="1818"/>
                  </a:lnTo>
                  <a:lnTo>
                    <a:pt x="26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8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6" y="1520"/>
                  </a:lnTo>
                  <a:lnTo>
                    <a:pt x="46" y="1480"/>
                  </a:lnTo>
                  <a:lnTo>
                    <a:pt x="70" y="1444"/>
                  </a:lnTo>
                  <a:lnTo>
                    <a:pt x="99" y="1410"/>
                  </a:lnTo>
                  <a:lnTo>
                    <a:pt x="132" y="1380"/>
                  </a:lnTo>
                  <a:lnTo>
                    <a:pt x="169" y="1354"/>
                  </a:lnTo>
                  <a:lnTo>
                    <a:pt x="209" y="1332"/>
                  </a:lnTo>
                  <a:lnTo>
                    <a:pt x="252" y="1313"/>
                  </a:lnTo>
                  <a:lnTo>
                    <a:pt x="297" y="1300"/>
                  </a:lnTo>
                  <a:lnTo>
                    <a:pt x="346" y="1292"/>
                  </a:lnTo>
                  <a:lnTo>
                    <a:pt x="394" y="1290"/>
                  </a:lnTo>
                  <a:lnTo>
                    <a:pt x="447" y="1292"/>
                  </a:lnTo>
                  <a:lnTo>
                    <a:pt x="497" y="1302"/>
                  </a:lnTo>
                  <a:lnTo>
                    <a:pt x="545" y="1317"/>
                  </a:lnTo>
                  <a:lnTo>
                    <a:pt x="590" y="1337"/>
                  </a:lnTo>
                  <a:lnTo>
                    <a:pt x="631" y="1361"/>
                  </a:lnTo>
                  <a:lnTo>
                    <a:pt x="669" y="1390"/>
                  </a:lnTo>
                  <a:lnTo>
                    <a:pt x="669" y="204"/>
                  </a:lnTo>
                  <a:lnTo>
                    <a:pt x="671" y="186"/>
                  </a:lnTo>
                  <a:lnTo>
                    <a:pt x="679" y="171"/>
                  </a:lnTo>
                  <a:lnTo>
                    <a:pt x="690" y="159"/>
                  </a:lnTo>
                  <a:lnTo>
                    <a:pt x="704" y="149"/>
                  </a:lnTo>
                  <a:lnTo>
                    <a:pt x="722" y="144"/>
                  </a:lnTo>
                  <a:lnTo>
                    <a:pt x="1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8" name="Group 847"/>
          <p:cNvGrpSpPr/>
          <p:nvPr/>
        </p:nvGrpSpPr>
        <p:grpSpPr>
          <a:xfrm>
            <a:off x="3462127" y="5014913"/>
            <a:ext cx="581025" cy="534987"/>
            <a:chOff x="3462338" y="5014913"/>
            <a:chExt cx="581025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5" name="Freeform 169"/>
            <p:cNvSpPr>
              <a:spLocks noEditPoints="1"/>
            </p:cNvSpPr>
            <p:nvPr/>
          </p:nvSpPr>
          <p:spPr bwMode="auto">
            <a:xfrm>
              <a:off x="3776663" y="5365750"/>
              <a:ext cx="266700" cy="184150"/>
            </a:xfrm>
            <a:custGeom>
              <a:avLst/>
              <a:gdLst>
                <a:gd name="T0" fmla="*/ 863 w 1677"/>
                <a:gd name="T1" fmla="*/ 119 h 1048"/>
                <a:gd name="T2" fmla="*/ 749 w 1677"/>
                <a:gd name="T3" fmla="*/ 165 h 1048"/>
                <a:gd name="T4" fmla="*/ 658 w 1677"/>
                <a:gd name="T5" fmla="*/ 245 h 1048"/>
                <a:gd name="T6" fmla="*/ 561 w 1677"/>
                <a:gd name="T7" fmla="*/ 303 h 1048"/>
                <a:gd name="T8" fmla="*/ 464 w 1677"/>
                <a:gd name="T9" fmla="*/ 296 h 1048"/>
                <a:gd name="T10" fmla="*/ 373 w 1677"/>
                <a:gd name="T11" fmla="*/ 335 h 1048"/>
                <a:gd name="T12" fmla="*/ 312 w 1677"/>
                <a:gd name="T13" fmla="*/ 410 h 1048"/>
                <a:gd name="T14" fmla="*/ 270 w 1677"/>
                <a:gd name="T15" fmla="*/ 480 h 1048"/>
                <a:gd name="T16" fmla="*/ 183 w 1677"/>
                <a:gd name="T17" fmla="*/ 542 h 1048"/>
                <a:gd name="T18" fmla="*/ 132 w 1677"/>
                <a:gd name="T19" fmla="*/ 630 h 1048"/>
                <a:gd name="T20" fmla="*/ 125 w 1677"/>
                <a:gd name="T21" fmla="*/ 736 h 1048"/>
                <a:gd name="T22" fmla="*/ 171 w 1677"/>
                <a:gd name="T23" fmla="*/ 838 h 1048"/>
                <a:gd name="T24" fmla="*/ 261 w 1677"/>
                <a:gd name="T25" fmla="*/ 911 h 1048"/>
                <a:gd name="T26" fmla="*/ 378 w 1677"/>
                <a:gd name="T27" fmla="*/ 937 h 1048"/>
                <a:gd name="T28" fmla="*/ 1320 w 1677"/>
                <a:gd name="T29" fmla="*/ 937 h 1048"/>
                <a:gd name="T30" fmla="*/ 1429 w 1677"/>
                <a:gd name="T31" fmla="*/ 913 h 1048"/>
                <a:gd name="T32" fmla="*/ 1510 w 1677"/>
                <a:gd name="T33" fmla="*/ 847 h 1048"/>
                <a:gd name="T34" fmla="*/ 1552 w 1677"/>
                <a:gd name="T35" fmla="*/ 753 h 1048"/>
                <a:gd name="T36" fmla="*/ 1544 w 1677"/>
                <a:gd name="T37" fmla="*/ 650 h 1048"/>
                <a:gd name="T38" fmla="*/ 1488 w 1677"/>
                <a:gd name="T39" fmla="*/ 565 h 1048"/>
                <a:gd name="T40" fmla="*/ 1399 w 1677"/>
                <a:gd name="T41" fmla="*/ 511 h 1048"/>
                <a:gd name="T42" fmla="*/ 1313 w 1677"/>
                <a:gd name="T43" fmla="*/ 447 h 1048"/>
                <a:gd name="T44" fmla="*/ 1283 w 1677"/>
                <a:gd name="T45" fmla="*/ 316 h 1048"/>
                <a:gd name="T46" fmla="*/ 1205 w 1677"/>
                <a:gd name="T47" fmla="*/ 209 h 1048"/>
                <a:gd name="T48" fmla="*/ 1088 w 1677"/>
                <a:gd name="T49" fmla="*/ 137 h 1048"/>
                <a:gd name="T50" fmla="*/ 948 w 1677"/>
                <a:gd name="T51" fmla="*/ 110 h 1048"/>
                <a:gd name="T52" fmla="*/ 1060 w 1677"/>
                <a:gd name="T53" fmla="*/ 12 h 1048"/>
                <a:gd name="T54" fmla="*/ 1210 w 1677"/>
                <a:gd name="T55" fmla="*/ 71 h 1048"/>
                <a:gd name="T56" fmla="*/ 1330 w 1677"/>
                <a:gd name="T57" fmla="*/ 172 h 1048"/>
                <a:gd name="T58" fmla="*/ 1409 w 1677"/>
                <a:gd name="T59" fmla="*/ 303 h 1048"/>
                <a:gd name="T60" fmla="*/ 1475 w 1677"/>
                <a:gd name="T61" fmla="*/ 419 h 1048"/>
                <a:gd name="T62" fmla="*/ 1582 w 1677"/>
                <a:gd name="T63" fmla="*/ 493 h 1048"/>
                <a:gd name="T64" fmla="*/ 1651 w 1677"/>
                <a:gd name="T65" fmla="*/ 595 h 1048"/>
                <a:gd name="T66" fmla="*/ 1677 w 1677"/>
                <a:gd name="T67" fmla="*/ 717 h 1048"/>
                <a:gd name="T68" fmla="*/ 1649 w 1677"/>
                <a:gd name="T69" fmla="*/ 845 h 1048"/>
                <a:gd name="T70" fmla="*/ 1573 w 1677"/>
                <a:gd name="T71" fmla="*/ 951 h 1048"/>
                <a:gd name="T72" fmla="*/ 1459 w 1677"/>
                <a:gd name="T73" fmla="*/ 1022 h 1048"/>
                <a:gd name="T74" fmla="*/ 1320 w 1677"/>
                <a:gd name="T75" fmla="*/ 1048 h 1048"/>
                <a:gd name="T76" fmla="*/ 1041 w 1677"/>
                <a:gd name="T77" fmla="*/ 1047 h 1048"/>
                <a:gd name="T78" fmla="*/ 327 w 1677"/>
                <a:gd name="T79" fmla="*/ 1044 h 1048"/>
                <a:gd name="T80" fmla="*/ 187 w 1677"/>
                <a:gd name="T81" fmla="*/ 1000 h 1048"/>
                <a:gd name="T82" fmla="*/ 79 w 1677"/>
                <a:gd name="T83" fmla="*/ 911 h 1048"/>
                <a:gd name="T84" fmla="*/ 13 w 1677"/>
                <a:gd name="T85" fmla="*/ 790 h 1048"/>
                <a:gd name="T86" fmla="*/ 2 w 1677"/>
                <a:gd name="T87" fmla="*/ 656 h 1048"/>
                <a:gd name="T88" fmla="*/ 40 w 1677"/>
                <a:gd name="T89" fmla="*/ 540 h 1048"/>
                <a:gd name="T90" fmla="*/ 119 w 1677"/>
                <a:gd name="T91" fmla="*/ 442 h 1048"/>
                <a:gd name="T92" fmla="*/ 204 w 1677"/>
                <a:gd name="T93" fmla="*/ 357 h 1048"/>
                <a:gd name="T94" fmla="*/ 276 w 1677"/>
                <a:gd name="T95" fmla="*/ 266 h 1048"/>
                <a:gd name="T96" fmla="*/ 377 w 1677"/>
                <a:gd name="T97" fmla="*/ 206 h 1048"/>
                <a:gd name="T98" fmla="*/ 499 w 1677"/>
                <a:gd name="T99" fmla="*/ 183 h 1048"/>
                <a:gd name="T100" fmla="*/ 585 w 1677"/>
                <a:gd name="T101" fmla="*/ 151 h 1048"/>
                <a:gd name="T102" fmla="*/ 703 w 1677"/>
                <a:gd name="T103" fmla="*/ 61 h 1048"/>
                <a:gd name="T104" fmla="*/ 845 w 1677"/>
                <a:gd name="T105" fmla="*/ 1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77" h="1048">
                  <a:moveTo>
                    <a:pt x="948" y="110"/>
                  </a:moveTo>
                  <a:lnTo>
                    <a:pt x="905" y="113"/>
                  </a:lnTo>
                  <a:lnTo>
                    <a:pt x="863" y="119"/>
                  </a:lnTo>
                  <a:lnTo>
                    <a:pt x="823" y="131"/>
                  </a:lnTo>
                  <a:lnTo>
                    <a:pt x="785" y="146"/>
                  </a:lnTo>
                  <a:lnTo>
                    <a:pt x="749" y="165"/>
                  </a:lnTo>
                  <a:lnTo>
                    <a:pt x="715" y="188"/>
                  </a:lnTo>
                  <a:lnTo>
                    <a:pt x="684" y="215"/>
                  </a:lnTo>
                  <a:lnTo>
                    <a:pt x="658" y="245"/>
                  </a:lnTo>
                  <a:lnTo>
                    <a:pt x="633" y="278"/>
                  </a:lnTo>
                  <a:lnTo>
                    <a:pt x="608" y="317"/>
                  </a:lnTo>
                  <a:lnTo>
                    <a:pt x="561" y="303"/>
                  </a:lnTo>
                  <a:lnTo>
                    <a:pt x="530" y="296"/>
                  </a:lnTo>
                  <a:lnTo>
                    <a:pt x="499" y="294"/>
                  </a:lnTo>
                  <a:lnTo>
                    <a:pt x="464" y="296"/>
                  </a:lnTo>
                  <a:lnTo>
                    <a:pt x="431" y="305"/>
                  </a:lnTo>
                  <a:lnTo>
                    <a:pt x="400" y="318"/>
                  </a:lnTo>
                  <a:lnTo>
                    <a:pt x="373" y="335"/>
                  </a:lnTo>
                  <a:lnTo>
                    <a:pt x="348" y="357"/>
                  </a:lnTo>
                  <a:lnTo>
                    <a:pt x="327" y="382"/>
                  </a:lnTo>
                  <a:lnTo>
                    <a:pt x="312" y="410"/>
                  </a:lnTo>
                  <a:lnTo>
                    <a:pt x="302" y="442"/>
                  </a:lnTo>
                  <a:lnTo>
                    <a:pt x="295" y="468"/>
                  </a:lnTo>
                  <a:lnTo>
                    <a:pt x="270" y="480"/>
                  </a:lnTo>
                  <a:lnTo>
                    <a:pt x="237" y="497"/>
                  </a:lnTo>
                  <a:lnTo>
                    <a:pt x="209" y="518"/>
                  </a:lnTo>
                  <a:lnTo>
                    <a:pt x="183" y="542"/>
                  </a:lnTo>
                  <a:lnTo>
                    <a:pt x="162" y="569"/>
                  </a:lnTo>
                  <a:lnTo>
                    <a:pt x="144" y="599"/>
                  </a:lnTo>
                  <a:lnTo>
                    <a:pt x="132" y="630"/>
                  </a:lnTo>
                  <a:lnTo>
                    <a:pt x="124" y="663"/>
                  </a:lnTo>
                  <a:lnTo>
                    <a:pt x="122" y="697"/>
                  </a:lnTo>
                  <a:lnTo>
                    <a:pt x="125" y="736"/>
                  </a:lnTo>
                  <a:lnTo>
                    <a:pt x="134" y="772"/>
                  </a:lnTo>
                  <a:lnTo>
                    <a:pt x="150" y="807"/>
                  </a:lnTo>
                  <a:lnTo>
                    <a:pt x="171" y="838"/>
                  </a:lnTo>
                  <a:lnTo>
                    <a:pt x="196" y="867"/>
                  </a:lnTo>
                  <a:lnTo>
                    <a:pt x="226" y="891"/>
                  </a:lnTo>
                  <a:lnTo>
                    <a:pt x="261" y="911"/>
                  </a:lnTo>
                  <a:lnTo>
                    <a:pt x="297" y="925"/>
                  </a:lnTo>
                  <a:lnTo>
                    <a:pt x="336" y="934"/>
                  </a:lnTo>
                  <a:lnTo>
                    <a:pt x="378" y="937"/>
                  </a:lnTo>
                  <a:lnTo>
                    <a:pt x="1044" y="937"/>
                  </a:lnTo>
                  <a:lnTo>
                    <a:pt x="1055" y="937"/>
                  </a:lnTo>
                  <a:lnTo>
                    <a:pt x="1320" y="937"/>
                  </a:lnTo>
                  <a:lnTo>
                    <a:pt x="1359" y="934"/>
                  </a:lnTo>
                  <a:lnTo>
                    <a:pt x="1394" y="926"/>
                  </a:lnTo>
                  <a:lnTo>
                    <a:pt x="1429" y="913"/>
                  </a:lnTo>
                  <a:lnTo>
                    <a:pt x="1459" y="895"/>
                  </a:lnTo>
                  <a:lnTo>
                    <a:pt x="1486" y="873"/>
                  </a:lnTo>
                  <a:lnTo>
                    <a:pt x="1510" y="847"/>
                  </a:lnTo>
                  <a:lnTo>
                    <a:pt x="1528" y="818"/>
                  </a:lnTo>
                  <a:lnTo>
                    <a:pt x="1543" y="786"/>
                  </a:lnTo>
                  <a:lnTo>
                    <a:pt x="1552" y="753"/>
                  </a:lnTo>
                  <a:lnTo>
                    <a:pt x="1555" y="717"/>
                  </a:lnTo>
                  <a:lnTo>
                    <a:pt x="1552" y="683"/>
                  </a:lnTo>
                  <a:lnTo>
                    <a:pt x="1544" y="650"/>
                  </a:lnTo>
                  <a:lnTo>
                    <a:pt x="1529" y="619"/>
                  </a:lnTo>
                  <a:lnTo>
                    <a:pt x="1512" y="590"/>
                  </a:lnTo>
                  <a:lnTo>
                    <a:pt x="1488" y="565"/>
                  </a:lnTo>
                  <a:lnTo>
                    <a:pt x="1462" y="543"/>
                  </a:lnTo>
                  <a:lnTo>
                    <a:pt x="1432" y="524"/>
                  </a:lnTo>
                  <a:lnTo>
                    <a:pt x="1399" y="511"/>
                  </a:lnTo>
                  <a:lnTo>
                    <a:pt x="1363" y="502"/>
                  </a:lnTo>
                  <a:lnTo>
                    <a:pt x="1314" y="493"/>
                  </a:lnTo>
                  <a:lnTo>
                    <a:pt x="1313" y="447"/>
                  </a:lnTo>
                  <a:lnTo>
                    <a:pt x="1310" y="402"/>
                  </a:lnTo>
                  <a:lnTo>
                    <a:pt x="1300" y="358"/>
                  </a:lnTo>
                  <a:lnTo>
                    <a:pt x="1283" y="316"/>
                  </a:lnTo>
                  <a:lnTo>
                    <a:pt x="1262" y="277"/>
                  </a:lnTo>
                  <a:lnTo>
                    <a:pt x="1236" y="242"/>
                  </a:lnTo>
                  <a:lnTo>
                    <a:pt x="1205" y="209"/>
                  </a:lnTo>
                  <a:lnTo>
                    <a:pt x="1169" y="181"/>
                  </a:lnTo>
                  <a:lnTo>
                    <a:pt x="1130" y="156"/>
                  </a:lnTo>
                  <a:lnTo>
                    <a:pt x="1088" y="137"/>
                  </a:lnTo>
                  <a:lnTo>
                    <a:pt x="1044" y="122"/>
                  </a:lnTo>
                  <a:lnTo>
                    <a:pt x="997" y="113"/>
                  </a:lnTo>
                  <a:lnTo>
                    <a:pt x="948" y="110"/>
                  </a:lnTo>
                  <a:close/>
                  <a:moveTo>
                    <a:pt x="948" y="0"/>
                  </a:moveTo>
                  <a:lnTo>
                    <a:pt x="1005" y="3"/>
                  </a:lnTo>
                  <a:lnTo>
                    <a:pt x="1060" y="12"/>
                  </a:lnTo>
                  <a:lnTo>
                    <a:pt x="1112" y="26"/>
                  </a:lnTo>
                  <a:lnTo>
                    <a:pt x="1163" y="46"/>
                  </a:lnTo>
                  <a:lnTo>
                    <a:pt x="1210" y="71"/>
                  </a:lnTo>
                  <a:lnTo>
                    <a:pt x="1254" y="101"/>
                  </a:lnTo>
                  <a:lnTo>
                    <a:pt x="1294" y="135"/>
                  </a:lnTo>
                  <a:lnTo>
                    <a:pt x="1330" y="172"/>
                  </a:lnTo>
                  <a:lnTo>
                    <a:pt x="1361" y="213"/>
                  </a:lnTo>
                  <a:lnTo>
                    <a:pt x="1388" y="257"/>
                  </a:lnTo>
                  <a:lnTo>
                    <a:pt x="1409" y="303"/>
                  </a:lnTo>
                  <a:lnTo>
                    <a:pt x="1424" y="352"/>
                  </a:lnTo>
                  <a:lnTo>
                    <a:pt x="1433" y="404"/>
                  </a:lnTo>
                  <a:lnTo>
                    <a:pt x="1475" y="419"/>
                  </a:lnTo>
                  <a:lnTo>
                    <a:pt x="1514" y="439"/>
                  </a:lnTo>
                  <a:lnTo>
                    <a:pt x="1549" y="464"/>
                  </a:lnTo>
                  <a:lnTo>
                    <a:pt x="1582" y="493"/>
                  </a:lnTo>
                  <a:lnTo>
                    <a:pt x="1609" y="524"/>
                  </a:lnTo>
                  <a:lnTo>
                    <a:pt x="1633" y="558"/>
                  </a:lnTo>
                  <a:lnTo>
                    <a:pt x="1651" y="595"/>
                  </a:lnTo>
                  <a:lnTo>
                    <a:pt x="1666" y="634"/>
                  </a:lnTo>
                  <a:lnTo>
                    <a:pt x="1674" y="675"/>
                  </a:lnTo>
                  <a:lnTo>
                    <a:pt x="1677" y="717"/>
                  </a:lnTo>
                  <a:lnTo>
                    <a:pt x="1674" y="762"/>
                  </a:lnTo>
                  <a:lnTo>
                    <a:pt x="1664" y="805"/>
                  </a:lnTo>
                  <a:lnTo>
                    <a:pt x="1649" y="845"/>
                  </a:lnTo>
                  <a:lnTo>
                    <a:pt x="1628" y="884"/>
                  </a:lnTo>
                  <a:lnTo>
                    <a:pt x="1603" y="919"/>
                  </a:lnTo>
                  <a:lnTo>
                    <a:pt x="1573" y="951"/>
                  </a:lnTo>
                  <a:lnTo>
                    <a:pt x="1538" y="979"/>
                  </a:lnTo>
                  <a:lnTo>
                    <a:pt x="1501" y="1002"/>
                  </a:lnTo>
                  <a:lnTo>
                    <a:pt x="1459" y="1022"/>
                  </a:lnTo>
                  <a:lnTo>
                    <a:pt x="1415" y="1036"/>
                  </a:lnTo>
                  <a:lnTo>
                    <a:pt x="1369" y="1044"/>
                  </a:lnTo>
                  <a:lnTo>
                    <a:pt x="1320" y="1048"/>
                  </a:lnTo>
                  <a:lnTo>
                    <a:pt x="1057" y="1048"/>
                  </a:lnTo>
                  <a:lnTo>
                    <a:pt x="1046" y="1047"/>
                  </a:lnTo>
                  <a:lnTo>
                    <a:pt x="1041" y="1047"/>
                  </a:lnTo>
                  <a:lnTo>
                    <a:pt x="1036" y="1048"/>
                  </a:lnTo>
                  <a:lnTo>
                    <a:pt x="378" y="1048"/>
                  </a:lnTo>
                  <a:lnTo>
                    <a:pt x="327" y="1044"/>
                  </a:lnTo>
                  <a:lnTo>
                    <a:pt x="277" y="1035"/>
                  </a:lnTo>
                  <a:lnTo>
                    <a:pt x="231" y="1020"/>
                  </a:lnTo>
                  <a:lnTo>
                    <a:pt x="187" y="1000"/>
                  </a:lnTo>
                  <a:lnTo>
                    <a:pt x="146" y="975"/>
                  </a:lnTo>
                  <a:lnTo>
                    <a:pt x="111" y="945"/>
                  </a:lnTo>
                  <a:lnTo>
                    <a:pt x="79" y="911"/>
                  </a:lnTo>
                  <a:lnTo>
                    <a:pt x="51" y="874"/>
                  </a:lnTo>
                  <a:lnTo>
                    <a:pt x="29" y="833"/>
                  </a:lnTo>
                  <a:lnTo>
                    <a:pt x="13" y="790"/>
                  </a:lnTo>
                  <a:lnTo>
                    <a:pt x="3" y="744"/>
                  </a:lnTo>
                  <a:lnTo>
                    <a:pt x="0" y="697"/>
                  </a:lnTo>
                  <a:lnTo>
                    <a:pt x="2" y="656"/>
                  </a:lnTo>
                  <a:lnTo>
                    <a:pt x="10" y="616"/>
                  </a:lnTo>
                  <a:lnTo>
                    <a:pt x="23" y="577"/>
                  </a:lnTo>
                  <a:lnTo>
                    <a:pt x="40" y="540"/>
                  </a:lnTo>
                  <a:lnTo>
                    <a:pt x="62" y="505"/>
                  </a:lnTo>
                  <a:lnTo>
                    <a:pt x="89" y="472"/>
                  </a:lnTo>
                  <a:lnTo>
                    <a:pt x="119" y="442"/>
                  </a:lnTo>
                  <a:lnTo>
                    <a:pt x="152" y="416"/>
                  </a:lnTo>
                  <a:lnTo>
                    <a:pt x="190" y="393"/>
                  </a:lnTo>
                  <a:lnTo>
                    <a:pt x="204" y="357"/>
                  </a:lnTo>
                  <a:lnTo>
                    <a:pt x="224" y="324"/>
                  </a:lnTo>
                  <a:lnTo>
                    <a:pt x="248" y="294"/>
                  </a:lnTo>
                  <a:lnTo>
                    <a:pt x="276" y="266"/>
                  </a:lnTo>
                  <a:lnTo>
                    <a:pt x="307" y="242"/>
                  </a:lnTo>
                  <a:lnTo>
                    <a:pt x="341" y="222"/>
                  </a:lnTo>
                  <a:lnTo>
                    <a:pt x="377" y="206"/>
                  </a:lnTo>
                  <a:lnTo>
                    <a:pt x="416" y="193"/>
                  </a:lnTo>
                  <a:lnTo>
                    <a:pt x="457" y="186"/>
                  </a:lnTo>
                  <a:lnTo>
                    <a:pt x="499" y="183"/>
                  </a:lnTo>
                  <a:lnTo>
                    <a:pt x="526" y="184"/>
                  </a:lnTo>
                  <a:lnTo>
                    <a:pt x="552" y="188"/>
                  </a:lnTo>
                  <a:lnTo>
                    <a:pt x="585" y="151"/>
                  </a:lnTo>
                  <a:lnTo>
                    <a:pt x="621" y="117"/>
                  </a:lnTo>
                  <a:lnTo>
                    <a:pt x="661" y="86"/>
                  </a:lnTo>
                  <a:lnTo>
                    <a:pt x="703" y="61"/>
                  </a:lnTo>
                  <a:lnTo>
                    <a:pt x="749" y="39"/>
                  </a:lnTo>
                  <a:lnTo>
                    <a:pt x="796" y="22"/>
                  </a:lnTo>
                  <a:lnTo>
                    <a:pt x="845" y="10"/>
                  </a:lnTo>
                  <a:lnTo>
                    <a:pt x="896" y="2"/>
                  </a:lnTo>
                  <a:lnTo>
                    <a:pt x="9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70"/>
            <p:cNvSpPr>
              <a:spLocks/>
            </p:cNvSpPr>
            <p:nvPr/>
          </p:nvSpPr>
          <p:spPr bwMode="auto">
            <a:xfrm>
              <a:off x="3462338" y="5014913"/>
              <a:ext cx="561975" cy="476250"/>
            </a:xfrm>
            <a:custGeom>
              <a:avLst/>
              <a:gdLst>
                <a:gd name="T0" fmla="*/ 61 w 3538"/>
                <a:gd name="T1" fmla="*/ 0 h 2702"/>
                <a:gd name="T2" fmla="*/ 3477 w 3538"/>
                <a:gd name="T3" fmla="*/ 0 h 2702"/>
                <a:gd name="T4" fmla="*/ 3496 w 3538"/>
                <a:gd name="T5" fmla="*/ 3 h 2702"/>
                <a:gd name="T6" fmla="*/ 3512 w 3538"/>
                <a:gd name="T7" fmla="*/ 11 h 2702"/>
                <a:gd name="T8" fmla="*/ 3526 w 3538"/>
                <a:gd name="T9" fmla="*/ 23 h 2702"/>
                <a:gd name="T10" fmla="*/ 3535 w 3538"/>
                <a:gd name="T11" fmla="*/ 38 h 2702"/>
                <a:gd name="T12" fmla="*/ 3538 w 3538"/>
                <a:gd name="T13" fmla="*/ 56 h 2702"/>
                <a:gd name="T14" fmla="*/ 3538 w 3538"/>
                <a:gd name="T15" fmla="*/ 1766 h 2702"/>
                <a:gd name="T16" fmla="*/ 3535 w 3538"/>
                <a:gd name="T17" fmla="*/ 1783 h 2702"/>
                <a:gd name="T18" fmla="*/ 3526 w 3538"/>
                <a:gd name="T19" fmla="*/ 1798 h 2702"/>
                <a:gd name="T20" fmla="*/ 3512 w 3538"/>
                <a:gd name="T21" fmla="*/ 1810 h 2702"/>
                <a:gd name="T22" fmla="*/ 3496 w 3538"/>
                <a:gd name="T23" fmla="*/ 1818 h 2702"/>
                <a:gd name="T24" fmla="*/ 3477 w 3538"/>
                <a:gd name="T25" fmla="*/ 1820 h 2702"/>
                <a:gd name="T26" fmla="*/ 3458 w 3538"/>
                <a:gd name="T27" fmla="*/ 1818 h 2702"/>
                <a:gd name="T28" fmla="*/ 3442 w 3538"/>
                <a:gd name="T29" fmla="*/ 1810 h 2702"/>
                <a:gd name="T30" fmla="*/ 3428 w 3538"/>
                <a:gd name="T31" fmla="*/ 1798 h 2702"/>
                <a:gd name="T32" fmla="*/ 3419 w 3538"/>
                <a:gd name="T33" fmla="*/ 1783 h 2702"/>
                <a:gd name="T34" fmla="*/ 3416 w 3538"/>
                <a:gd name="T35" fmla="*/ 1766 h 2702"/>
                <a:gd name="T36" fmla="*/ 3416 w 3538"/>
                <a:gd name="T37" fmla="*/ 111 h 2702"/>
                <a:gd name="T38" fmla="*/ 122 w 3538"/>
                <a:gd name="T39" fmla="*/ 111 h 2702"/>
                <a:gd name="T40" fmla="*/ 122 w 3538"/>
                <a:gd name="T41" fmla="*/ 2593 h 2702"/>
                <a:gd name="T42" fmla="*/ 1586 w 3538"/>
                <a:gd name="T43" fmla="*/ 2593 h 2702"/>
                <a:gd name="T44" fmla="*/ 1605 w 3538"/>
                <a:gd name="T45" fmla="*/ 2595 h 2702"/>
                <a:gd name="T46" fmla="*/ 1623 w 3538"/>
                <a:gd name="T47" fmla="*/ 2603 h 2702"/>
                <a:gd name="T48" fmla="*/ 1635 w 3538"/>
                <a:gd name="T49" fmla="*/ 2615 h 2702"/>
                <a:gd name="T50" fmla="*/ 1644 w 3538"/>
                <a:gd name="T51" fmla="*/ 2630 h 2702"/>
                <a:gd name="T52" fmla="*/ 1647 w 3538"/>
                <a:gd name="T53" fmla="*/ 2647 h 2702"/>
                <a:gd name="T54" fmla="*/ 1644 w 3538"/>
                <a:gd name="T55" fmla="*/ 2665 h 2702"/>
                <a:gd name="T56" fmla="*/ 1635 w 3538"/>
                <a:gd name="T57" fmla="*/ 2680 h 2702"/>
                <a:gd name="T58" fmla="*/ 1623 w 3538"/>
                <a:gd name="T59" fmla="*/ 2692 h 2702"/>
                <a:gd name="T60" fmla="*/ 1605 w 3538"/>
                <a:gd name="T61" fmla="*/ 2700 h 2702"/>
                <a:gd name="T62" fmla="*/ 1586 w 3538"/>
                <a:gd name="T63" fmla="*/ 2702 h 2702"/>
                <a:gd name="T64" fmla="*/ 61 w 3538"/>
                <a:gd name="T65" fmla="*/ 2702 h 2702"/>
                <a:gd name="T66" fmla="*/ 42 w 3538"/>
                <a:gd name="T67" fmla="*/ 2700 h 2702"/>
                <a:gd name="T68" fmla="*/ 26 w 3538"/>
                <a:gd name="T69" fmla="*/ 2692 h 2702"/>
                <a:gd name="T70" fmla="*/ 12 w 3538"/>
                <a:gd name="T71" fmla="*/ 2680 h 2702"/>
                <a:gd name="T72" fmla="*/ 3 w 3538"/>
                <a:gd name="T73" fmla="*/ 2665 h 2702"/>
                <a:gd name="T74" fmla="*/ 0 w 3538"/>
                <a:gd name="T75" fmla="*/ 2647 h 2702"/>
                <a:gd name="T76" fmla="*/ 0 w 3538"/>
                <a:gd name="T77" fmla="*/ 56 h 2702"/>
                <a:gd name="T78" fmla="*/ 3 w 3538"/>
                <a:gd name="T79" fmla="*/ 38 h 2702"/>
                <a:gd name="T80" fmla="*/ 12 w 3538"/>
                <a:gd name="T81" fmla="*/ 23 h 2702"/>
                <a:gd name="T82" fmla="*/ 26 w 3538"/>
                <a:gd name="T83" fmla="*/ 11 h 2702"/>
                <a:gd name="T84" fmla="*/ 42 w 3538"/>
                <a:gd name="T85" fmla="*/ 3 h 2702"/>
                <a:gd name="T86" fmla="*/ 61 w 3538"/>
                <a:gd name="T87" fmla="*/ 0 h 2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8" h="2702">
                  <a:moveTo>
                    <a:pt x="61" y="0"/>
                  </a:moveTo>
                  <a:lnTo>
                    <a:pt x="3477" y="0"/>
                  </a:lnTo>
                  <a:lnTo>
                    <a:pt x="3496" y="3"/>
                  </a:lnTo>
                  <a:lnTo>
                    <a:pt x="3512" y="11"/>
                  </a:lnTo>
                  <a:lnTo>
                    <a:pt x="3526" y="23"/>
                  </a:lnTo>
                  <a:lnTo>
                    <a:pt x="3535" y="38"/>
                  </a:lnTo>
                  <a:lnTo>
                    <a:pt x="3538" y="56"/>
                  </a:lnTo>
                  <a:lnTo>
                    <a:pt x="3538" y="1766"/>
                  </a:lnTo>
                  <a:lnTo>
                    <a:pt x="3535" y="1783"/>
                  </a:lnTo>
                  <a:lnTo>
                    <a:pt x="3526" y="1798"/>
                  </a:lnTo>
                  <a:lnTo>
                    <a:pt x="3512" y="1810"/>
                  </a:lnTo>
                  <a:lnTo>
                    <a:pt x="3496" y="1818"/>
                  </a:lnTo>
                  <a:lnTo>
                    <a:pt x="3477" y="1820"/>
                  </a:lnTo>
                  <a:lnTo>
                    <a:pt x="3458" y="1818"/>
                  </a:lnTo>
                  <a:lnTo>
                    <a:pt x="3442" y="1810"/>
                  </a:lnTo>
                  <a:lnTo>
                    <a:pt x="3428" y="1798"/>
                  </a:lnTo>
                  <a:lnTo>
                    <a:pt x="3419" y="1783"/>
                  </a:lnTo>
                  <a:lnTo>
                    <a:pt x="3416" y="1766"/>
                  </a:lnTo>
                  <a:lnTo>
                    <a:pt x="3416" y="111"/>
                  </a:lnTo>
                  <a:lnTo>
                    <a:pt x="122" y="111"/>
                  </a:lnTo>
                  <a:lnTo>
                    <a:pt x="122" y="2593"/>
                  </a:lnTo>
                  <a:lnTo>
                    <a:pt x="1586" y="2593"/>
                  </a:lnTo>
                  <a:lnTo>
                    <a:pt x="1605" y="2595"/>
                  </a:lnTo>
                  <a:lnTo>
                    <a:pt x="1623" y="2603"/>
                  </a:lnTo>
                  <a:lnTo>
                    <a:pt x="1635" y="2615"/>
                  </a:lnTo>
                  <a:lnTo>
                    <a:pt x="1644" y="2630"/>
                  </a:lnTo>
                  <a:lnTo>
                    <a:pt x="1647" y="2647"/>
                  </a:lnTo>
                  <a:lnTo>
                    <a:pt x="1644" y="2665"/>
                  </a:lnTo>
                  <a:lnTo>
                    <a:pt x="1635" y="2680"/>
                  </a:lnTo>
                  <a:lnTo>
                    <a:pt x="1623" y="2692"/>
                  </a:lnTo>
                  <a:lnTo>
                    <a:pt x="1605" y="2700"/>
                  </a:lnTo>
                  <a:lnTo>
                    <a:pt x="1586" y="2702"/>
                  </a:lnTo>
                  <a:lnTo>
                    <a:pt x="61" y="2702"/>
                  </a:lnTo>
                  <a:lnTo>
                    <a:pt x="42" y="2700"/>
                  </a:lnTo>
                  <a:lnTo>
                    <a:pt x="26" y="2692"/>
                  </a:lnTo>
                  <a:lnTo>
                    <a:pt x="12" y="2680"/>
                  </a:lnTo>
                  <a:lnTo>
                    <a:pt x="3" y="2665"/>
                  </a:lnTo>
                  <a:lnTo>
                    <a:pt x="0" y="2647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71"/>
            <p:cNvSpPr>
              <a:spLocks noEditPoints="1"/>
            </p:cNvSpPr>
            <p:nvPr/>
          </p:nvSpPr>
          <p:spPr bwMode="auto">
            <a:xfrm>
              <a:off x="3549651" y="5103813"/>
              <a:ext cx="300038" cy="319087"/>
            </a:xfrm>
            <a:custGeom>
              <a:avLst/>
              <a:gdLst>
                <a:gd name="T0" fmla="*/ 309 w 1891"/>
                <a:gd name="T1" fmla="*/ 1288 h 1816"/>
                <a:gd name="T2" fmla="*/ 203 w 1891"/>
                <a:gd name="T3" fmla="*/ 1339 h 1816"/>
                <a:gd name="T4" fmla="*/ 136 w 1891"/>
                <a:gd name="T5" fmla="*/ 1423 h 1816"/>
                <a:gd name="T6" fmla="*/ 125 w 1891"/>
                <a:gd name="T7" fmla="*/ 1525 h 1816"/>
                <a:gd name="T8" fmla="*/ 175 w 1891"/>
                <a:gd name="T9" fmla="*/ 1618 h 1816"/>
                <a:gd name="T10" fmla="*/ 271 w 1891"/>
                <a:gd name="T11" fmla="*/ 1682 h 1816"/>
                <a:gd name="T12" fmla="*/ 396 w 1891"/>
                <a:gd name="T13" fmla="*/ 1706 h 1816"/>
                <a:gd name="T14" fmla="*/ 522 w 1891"/>
                <a:gd name="T15" fmla="*/ 1682 h 1816"/>
                <a:gd name="T16" fmla="*/ 618 w 1891"/>
                <a:gd name="T17" fmla="*/ 1618 h 1816"/>
                <a:gd name="T18" fmla="*/ 668 w 1891"/>
                <a:gd name="T19" fmla="*/ 1525 h 1816"/>
                <a:gd name="T20" fmla="*/ 657 w 1891"/>
                <a:gd name="T21" fmla="*/ 1423 h 1816"/>
                <a:gd name="T22" fmla="*/ 590 w 1891"/>
                <a:gd name="T23" fmla="*/ 1339 h 1816"/>
                <a:gd name="T24" fmla="*/ 484 w 1891"/>
                <a:gd name="T25" fmla="*/ 1288 h 1816"/>
                <a:gd name="T26" fmla="*/ 1769 w 1891"/>
                <a:gd name="T27" fmla="*/ 118 h 1816"/>
                <a:gd name="T28" fmla="*/ 1769 w 1891"/>
                <a:gd name="T29" fmla="*/ 282 h 1816"/>
                <a:gd name="T30" fmla="*/ 1840 w 1891"/>
                <a:gd name="T31" fmla="*/ 0 h 1816"/>
                <a:gd name="T32" fmla="*/ 1881 w 1891"/>
                <a:gd name="T33" fmla="*/ 25 h 1816"/>
                <a:gd name="T34" fmla="*/ 1891 w 1891"/>
                <a:gd name="T35" fmla="*/ 992 h 1816"/>
                <a:gd name="T36" fmla="*/ 1890 w 1891"/>
                <a:gd name="T37" fmla="*/ 1012 h 1816"/>
                <a:gd name="T38" fmla="*/ 1864 w 1891"/>
                <a:gd name="T39" fmla="*/ 1050 h 1816"/>
                <a:gd name="T40" fmla="*/ 1820 w 1891"/>
                <a:gd name="T41" fmla="*/ 1059 h 1816"/>
                <a:gd name="T42" fmla="*/ 1759 w 1891"/>
                <a:gd name="T43" fmla="*/ 1026 h 1816"/>
                <a:gd name="T44" fmla="*/ 1647 w 1891"/>
                <a:gd name="T45" fmla="*/ 991 h 1816"/>
                <a:gd name="T46" fmla="*/ 1524 w 1891"/>
                <a:gd name="T47" fmla="*/ 999 h 1816"/>
                <a:gd name="T48" fmla="*/ 1421 w 1891"/>
                <a:gd name="T49" fmla="*/ 1048 h 1816"/>
                <a:gd name="T50" fmla="*/ 1356 w 1891"/>
                <a:gd name="T51" fmla="*/ 1129 h 1816"/>
                <a:gd name="T52" fmla="*/ 1346 w 1891"/>
                <a:gd name="T53" fmla="*/ 1226 h 1816"/>
                <a:gd name="T54" fmla="*/ 1392 w 1891"/>
                <a:gd name="T55" fmla="*/ 1313 h 1816"/>
                <a:gd name="T56" fmla="*/ 1435 w 1891"/>
                <a:gd name="T57" fmla="*/ 1361 h 1816"/>
                <a:gd name="T58" fmla="*/ 1432 w 1891"/>
                <a:gd name="T59" fmla="*/ 1403 h 1816"/>
                <a:gd name="T60" fmla="*/ 1394 w 1891"/>
                <a:gd name="T61" fmla="*/ 1431 h 1816"/>
                <a:gd name="T62" fmla="*/ 1349 w 1891"/>
                <a:gd name="T63" fmla="*/ 1427 h 1816"/>
                <a:gd name="T64" fmla="*/ 1281 w 1891"/>
                <a:gd name="T65" fmla="*/ 1364 h 1816"/>
                <a:gd name="T66" fmla="*/ 1231 w 1891"/>
                <a:gd name="T67" fmla="*/ 1266 h 1816"/>
                <a:gd name="T68" fmla="*/ 1224 w 1891"/>
                <a:gd name="T69" fmla="*/ 1151 h 1816"/>
                <a:gd name="T70" fmla="*/ 1274 w 1891"/>
                <a:gd name="T71" fmla="*/ 1034 h 1816"/>
                <a:gd name="T72" fmla="*/ 1371 w 1891"/>
                <a:gd name="T73" fmla="*/ 944 h 1816"/>
                <a:gd name="T74" fmla="*/ 1505 w 1891"/>
                <a:gd name="T75" fmla="*/ 889 h 1816"/>
                <a:gd name="T76" fmla="*/ 1649 w 1891"/>
                <a:gd name="T77" fmla="*/ 880 h 1816"/>
                <a:gd name="T78" fmla="*/ 1769 w 1891"/>
                <a:gd name="T79" fmla="*/ 909 h 1816"/>
                <a:gd name="T80" fmla="*/ 793 w 1891"/>
                <a:gd name="T81" fmla="*/ 1491 h 1816"/>
                <a:gd name="T82" fmla="*/ 766 w 1891"/>
                <a:gd name="T83" fmla="*/ 1609 h 1816"/>
                <a:gd name="T84" fmla="*/ 693 w 1891"/>
                <a:gd name="T85" fmla="*/ 1707 h 1816"/>
                <a:gd name="T86" fmla="*/ 582 w 1891"/>
                <a:gd name="T87" fmla="*/ 1778 h 1816"/>
                <a:gd name="T88" fmla="*/ 446 w 1891"/>
                <a:gd name="T89" fmla="*/ 1813 h 1816"/>
                <a:gd name="T90" fmla="*/ 298 w 1891"/>
                <a:gd name="T91" fmla="*/ 1806 h 1816"/>
                <a:gd name="T92" fmla="*/ 170 w 1891"/>
                <a:gd name="T93" fmla="*/ 1758 h 1816"/>
                <a:gd name="T94" fmla="*/ 71 w 1891"/>
                <a:gd name="T95" fmla="*/ 1677 h 1816"/>
                <a:gd name="T96" fmla="*/ 12 w 1891"/>
                <a:gd name="T97" fmla="*/ 1570 h 1816"/>
                <a:gd name="T98" fmla="*/ 3 w 1891"/>
                <a:gd name="T99" fmla="*/ 1450 h 1816"/>
                <a:gd name="T100" fmla="*/ 47 w 1891"/>
                <a:gd name="T101" fmla="*/ 1339 h 1816"/>
                <a:gd name="T102" fmla="*/ 133 w 1891"/>
                <a:gd name="T103" fmla="*/ 1249 h 1816"/>
                <a:gd name="T104" fmla="*/ 253 w 1891"/>
                <a:gd name="T105" fmla="*/ 1188 h 1816"/>
                <a:gd name="T106" fmla="*/ 396 w 1891"/>
                <a:gd name="T107" fmla="*/ 1166 h 1816"/>
                <a:gd name="T108" fmla="*/ 547 w 1891"/>
                <a:gd name="T109" fmla="*/ 1190 h 1816"/>
                <a:gd name="T110" fmla="*/ 671 w 1891"/>
                <a:gd name="T111" fmla="*/ 1257 h 1816"/>
                <a:gd name="T112" fmla="*/ 681 w 1891"/>
                <a:gd name="T113" fmla="*/ 155 h 1816"/>
                <a:gd name="T114" fmla="*/ 724 w 1891"/>
                <a:gd name="T115" fmla="*/ 131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1" h="1816">
                  <a:moveTo>
                    <a:pt x="396" y="1277"/>
                  </a:moveTo>
                  <a:lnTo>
                    <a:pt x="352" y="1279"/>
                  </a:lnTo>
                  <a:lnTo>
                    <a:pt x="309" y="1288"/>
                  </a:lnTo>
                  <a:lnTo>
                    <a:pt x="271" y="1301"/>
                  </a:lnTo>
                  <a:lnTo>
                    <a:pt x="234" y="1318"/>
                  </a:lnTo>
                  <a:lnTo>
                    <a:pt x="203" y="1339"/>
                  </a:lnTo>
                  <a:lnTo>
                    <a:pt x="175" y="1364"/>
                  </a:lnTo>
                  <a:lnTo>
                    <a:pt x="153" y="1392"/>
                  </a:lnTo>
                  <a:lnTo>
                    <a:pt x="136" y="1423"/>
                  </a:lnTo>
                  <a:lnTo>
                    <a:pt x="125" y="1456"/>
                  </a:lnTo>
                  <a:lnTo>
                    <a:pt x="122" y="1491"/>
                  </a:lnTo>
                  <a:lnTo>
                    <a:pt x="125" y="1525"/>
                  </a:lnTo>
                  <a:lnTo>
                    <a:pt x="136" y="1558"/>
                  </a:lnTo>
                  <a:lnTo>
                    <a:pt x="153" y="1590"/>
                  </a:lnTo>
                  <a:lnTo>
                    <a:pt x="175" y="1618"/>
                  </a:lnTo>
                  <a:lnTo>
                    <a:pt x="203" y="1643"/>
                  </a:lnTo>
                  <a:lnTo>
                    <a:pt x="234" y="1664"/>
                  </a:lnTo>
                  <a:lnTo>
                    <a:pt x="271" y="1682"/>
                  </a:lnTo>
                  <a:lnTo>
                    <a:pt x="309" y="1695"/>
                  </a:lnTo>
                  <a:lnTo>
                    <a:pt x="352" y="1703"/>
                  </a:lnTo>
                  <a:lnTo>
                    <a:pt x="396" y="1706"/>
                  </a:lnTo>
                  <a:lnTo>
                    <a:pt x="441" y="1703"/>
                  </a:lnTo>
                  <a:lnTo>
                    <a:pt x="484" y="1695"/>
                  </a:lnTo>
                  <a:lnTo>
                    <a:pt x="522" y="1682"/>
                  </a:lnTo>
                  <a:lnTo>
                    <a:pt x="559" y="1664"/>
                  </a:lnTo>
                  <a:lnTo>
                    <a:pt x="590" y="1643"/>
                  </a:lnTo>
                  <a:lnTo>
                    <a:pt x="618" y="1618"/>
                  </a:lnTo>
                  <a:lnTo>
                    <a:pt x="640" y="1590"/>
                  </a:lnTo>
                  <a:lnTo>
                    <a:pt x="657" y="1558"/>
                  </a:lnTo>
                  <a:lnTo>
                    <a:pt x="668" y="1525"/>
                  </a:lnTo>
                  <a:lnTo>
                    <a:pt x="671" y="1491"/>
                  </a:lnTo>
                  <a:lnTo>
                    <a:pt x="668" y="1456"/>
                  </a:lnTo>
                  <a:lnTo>
                    <a:pt x="657" y="1423"/>
                  </a:lnTo>
                  <a:lnTo>
                    <a:pt x="640" y="1392"/>
                  </a:lnTo>
                  <a:lnTo>
                    <a:pt x="618" y="1364"/>
                  </a:lnTo>
                  <a:lnTo>
                    <a:pt x="590" y="1339"/>
                  </a:lnTo>
                  <a:lnTo>
                    <a:pt x="559" y="1318"/>
                  </a:lnTo>
                  <a:lnTo>
                    <a:pt x="522" y="1301"/>
                  </a:lnTo>
                  <a:lnTo>
                    <a:pt x="484" y="1288"/>
                  </a:lnTo>
                  <a:lnTo>
                    <a:pt x="441" y="1279"/>
                  </a:lnTo>
                  <a:lnTo>
                    <a:pt x="396" y="1277"/>
                  </a:lnTo>
                  <a:close/>
                  <a:moveTo>
                    <a:pt x="1769" y="118"/>
                  </a:moveTo>
                  <a:lnTo>
                    <a:pt x="793" y="234"/>
                  </a:lnTo>
                  <a:lnTo>
                    <a:pt x="793" y="398"/>
                  </a:lnTo>
                  <a:lnTo>
                    <a:pt x="1769" y="282"/>
                  </a:lnTo>
                  <a:lnTo>
                    <a:pt x="1769" y="118"/>
                  </a:lnTo>
                  <a:close/>
                  <a:moveTo>
                    <a:pt x="1822" y="0"/>
                  </a:moveTo>
                  <a:lnTo>
                    <a:pt x="1840" y="0"/>
                  </a:lnTo>
                  <a:lnTo>
                    <a:pt x="1856" y="4"/>
                  </a:lnTo>
                  <a:lnTo>
                    <a:pt x="1870" y="13"/>
                  </a:lnTo>
                  <a:lnTo>
                    <a:pt x="1881" y="25"/>
                  </a:lnTo>
                  <a:lnTo>
                    <a:pt x="1889" y="39"/>
                  </a:lnTo>
                  <a:lnTo>
                    <a:pt x="1891" y="54"/>
                  </a:lnTo>
                  <a:lnTo>
                    <a:pt x="1891" y="992"/>
                  </a:lnTo>
                  <a:lnTo>
                    <a:pt x="1891" y="995"/>
                  </a:lnTo>
                  <a:lnTo>
                    <a:pt x="1890" y="997"/>
                  </a:lnTo>
                  <a:lnTo>
                    <a:pt x="1890" y="1012"/>
                  </a:lnTo>
                  <a:lnTo>
                    <a:pt x="1885" y="1027"/>
                  </a:lnTo>
                  <a:lnTo>
                    <a:pt x="1877" y="1040"/>
                  </a:lnTo>
                  <a:lnTo>
                    <a:pt x="1864" y="1050"/>
                  </a:lnTo>
                  <a:lnTo>
                    <a:pt x="1850" y="1057"/>
                  </a:lnTo>
                  <a:lnTo>
                    <a:pt x="1836" y="1060"/>
                  </a:lnTo>
                  <a:lnTo>
                    <a:pt x="1820" y="1059"/>
                  </a:lnTo>
                  <a:lnTo>
                    <a:pt x="1804" y="1055"/>
                  </a:lnTo>
                  <a:lnTo>
                    <a:pt x="1791" y="1047"/>
                  </a:lnTo>
                  <a:lnTo>
                    <a:pt x="1759" y="1026"/>
                  </a:lnTo>
                  <a:lnTo>
                    <a:pt x="1724" y="1010"/>
                  </a:lnTo>
                  <a:lnTo>
                    <a:pt x="1687" y="998"/>
                  </a:lnTo>
                  <a:lnTo>
                    <a:pt x="1647" y="991"/>
                  </a:lnTo>
                  <a:lnTo>
                    <a:pt x="1607" y="988"/>
                  </a:lnTo>
                  <a:lnTo>
                    <a:pt x="1564" y="991"/>
                  </a:lnTo>
                  <a:lnTo>
                    <a:pt x="1524" y="999"/>
                  </a:lnTo>
                  <a:lnTo>
                    <a:pt x="1486" y="1011"/>
                  </a:lnTo>
                  <a:lnTo>
                    <a:pt x="1451" y="1028"/>
                  </a:lnTo>
                  <a:lnTo>
                    <a:pt x="1421" y="1048"/>
                  </a:lnTo>
                  <a:lnTo>
                    <a:pt x="1394" y="1072"/>
                  </a:lnTo>
                  <a:lnTo>
                    <a:pt x="1372" y="1099"/>
                  </a:lnTo>
                  <a:lnTo>
                    <a:pt x="1356" y="1129"/>
                  </a:lnTo>
                  <a:lnTo>
                    <a:pt x="1346" y="1160"/>
                  </a:lnTo>
                  <a:lnTo>
                    <a:pt x="1343" y="1194"/>
                  </a:lnTo>
                  <a:lnTo>
                    <a:pt x="1346" y="1226"/>
                  </a:lnTo>
                  <a:lnTo>
                    <a:pt x="1355" y="1257"/>
                  </a:lnTo>
                  <a:lnTo>
                    <a:pt x="1371" y="1286"/>
                  </a:lnTo>
                  <a:lnTo>
                    <a:pt x="1392" y="1313"/>
                  </a:lnTo>
                  <a:lnTo>
                    <a:pt x="1417" y="1337"/>
                  </a:lnTo>
                  <a:lnTo>
                    <a:pt x="1429" y="1349"/>
                  </a:lnTo>
                  <a:lnTo>
                    <a:pt x="1435" y="1361"/>
                  </a:lnTo>
                  <a:lnTo>
                    <a:pt x="1438" y="1375"/>
                  </a:lnTo>
                  <a:lnTo>
                    <a:pt x="1437" y="1389"/>
                  </a:lnTo>
                  <a:lnTo>
                    <a:pt x="1432" y="1403"/>
                  </a:lnTo>
                  <a:lnTo>
                    <a:pt x="1423" y="1415"/>
                  </a:lnTo>
                  <a:lnTo>
                    <a:pt x="1410" y="1425"/>
                  </a:lnTo>
                  <a:lnTo>
                    <a:pt x="1394" y="1431"/>
                  </a:lnTo>
                  <a:lnTo>
                    <a:pt x="1377" y="1433"/>
                  </a:lnTo>
                  <a:lnTo>
                    <a:pt x="1363" y="1432"/>
                  </a:lnTo>
                  <a:lnTo>
                    <a:pt x="1349" y="1427"/>
                  </a:lnTo>
                  <a:lnTo>
                    <a:pt x="1336" y="1420"/>
                  </a:lnTo>
                  <a:lnTo>
                    <a:pt x="1307" y="1393"/>
                  </a:lnTo>
                  <a:lnTo>
                    <a:pt x="1281" y="1364"/>
                  </a:lnTo>
                  <a:lnTo>
                    <a:pt x="1260" y="1333"/>
                  </a:lnTo>
                  <a:lnTo>
                    <a:pt x="1243" y="1300"/>
                  </a:lnTo>
                  <a:lnTo>
                    <a:pt x="1231" y="1266"/>
                  </a:lnTo>
                  <a:lnTo>
                    <a:pt x="1223" y="1231"/>
                  </a:lnTo>
                  <a:lnTo>
                    <a:pt x="1221" y="1194"/>
                  </a:lnTo>
                  <a:lnTo>
                    <a:pt x="1224" y="1151"/>
                  </a:lnTo>
                  <a:lnTo>
                    <a:pt x="1234" y="1110"/>
                  </a:lnTo>
                  <a:lnTo>
                    <a:pt x="1251" y="1071"/>
                  </a:lnTo>
                  <a:lnTo>
                    <a:pt x="1274" y="1034"/>
                  </a:lnTo>
                  <a:lnTo>
                    <a:pt x="1302" y="1001"/>
                  </a:lnTo>
                  <a:lnTo>
                    <a:pt x="1334" y="970"/>
                  </a:lnTo>
                  <a:lnTo>
                    <a:pt x="1371" y="944"/>
                  </a:lnTo>
                  <a:lnTo>
                    <a:pt x="1412" y="921"/>
                  </a:lnTo>
                  <a:lnTo>
                    <a:pt x="1457" y="903"/>
                  </a:lnTo>
                  <a:lnTo>
                    <a:pt x="1505" y="889"/>
                  </a:lnTo>
                  <a:lnTo>
                    <a:pt x="1555" y="881"/>
                  </a:lnTo>
                  <a:lnTo>
                    <a:pt x="1607" y="878"/>
                  </a:lnTo>
                  <a:lnTo>
                    <a:pt x="1649" y="880"/>
                  </a:lnTo>
                  <a:lnTo>
                    <a:pt x="1690" y="886"/>
                  </a:lnTo>
                  <a:lnTo>
                    <a:pt x="1730" y="896"/>
                  </a:lnTo>
                  <a:lnTo>
                    <a:pt x="1769" y="909"/>
                  </a:lnTo>
                  <a:lnTo>
                    <a:pt x="1769" y="393"/>
                  </a:lnTo>
                  <a:lnTo>
                    <a:pt x="793" y="510"/>
                  </a:lnTo>
                  <a:lnTo>
                    <a:pt x="793" y="1491"/>
                  </a:lnTo>
                  <a:lnTo>
                    <a:pt x="790" y="1531"/>
                  </a:lnTo>
                  <a:lnTo>
                    <a:pt x="781" y="1570"/>
                  </a:lnTo>
                  <a:lnTo>
                    <a:pt x="766" y="1609"/>
                  </a:lnTo>
                  <a:lnTo>
                    <a:pt x="746" y="1644"/>
                  </a:lnTo>
                  <a:lnTo>
                    <a:pt x="722" y="1677"/>
                  </a:lnTo>
                  <a:lnTo>
                    <a:pt x="693" y="1707"/>
                  </a:lnTo>
                  <a:lnTo>
                    <a:pt x="660" y="1734"/>
                  </a:lnTo>
                  <a:lnTo>
                    <a:pt x="623" y="1758"/>
                  </a:lnTo>
                  <a:lnTo>
                    <a:pt x="582" y="1778"/>
                  </a:lnTo>
                  <a:lnTo>
                    <a:pt x="540" y="1794"/>
                  </a:lnTo>
                  <a:lnTo>
                    <a:pt x="494" y="1806"/>
                  </a:lnTo>
                  <a:lnTo>
                    <a:pt x="446" y="1813"/>
                  </a:lnTo>
                  <a:lnTo>
                    <a:pt x="396" y="1816"/>
                  </a:lnTo>
                  <a:lnTo>
                    <a:pt x="347" y="1813"/>
                  </a:lnTo>
                  <a:lnTo>
                    <a:pt x="298" y="1806"/>
                  </a:lnTo>
                  <a:lnTo>
                    <a:pt x="253" y="1794"/>
                  </a:lnTo>
                  <a:lnTo>
                    <a:pt x="210" y="1778"/>
                  </a:lnTo>
                  <a:lnTo>
                    <a:pt x="170" y="1758"/>
                  </a:lnTo>
                  <a:lnTo>
                    <a:pt x="133" y="1734"/>
                  </a:lnTo>
                  <a:lnTo>
                    <a:pt x="100" y="1707"/>
                  </a:lnTo>
                  <a:lnTo>
                    <a:pt x="71" y="1677"/>
                  </a:lnTo>
                  <a:lnTo>
                    <a:pt x="47" y="1644"/>
                  </a:lnTo>
                  <a:lnTo>
                    <a:pt x="27" y="1609"/>
                  </a:lnTo>
                  <a:lnTo>
                    <a:pt x="12" y="1570"/>
                  </a:lnTo>
                  <a:lnTo>
                    <a:pt x="3" y="1531"/>
                  </a:lnTo>
                  <a:lnTo>
                    <a:pt x="0" y="1491"/>
                  </a:lnTo>
                  <a:lnTo>
                    <a:pt x="3" y="1450"/>
                  </a:lnTo>
                  <a:lnTo>
                    <a:pt x="12" y="1411"/>
                  </a:lnTo>
                  <a:lnTo>
                    <a:pt x="27" y="1374"/>
                  </a:lnTo>
                  <a:lnTo>
                    <a:pt x="47" y="1339"/>
                  </a:lnTo>
                  <a:lnTo>
                    <a:pt x="71" y="1306"/>
                  </a:lnTo>
                  <a:lnTo>
                    <a:pt x="100" y="1276"/>
                  </a:lnTo>
                  <a:lnTo>
                    <a:pt x="133" y="1249"/>
                  </a:lnTo>
                  <a:lnTo>
                    <a:pt x="170" y="1225"/>
                  </a:lnTo>
                  <a:lnTo>
                    <a:pt x="210" y="1204"/>
                  </a:lnTo>
                  <a:lnTo>
                    <a:pt x="253" y="1188"/>
                  </a:lnTo>
                  <a:lnTo>
                    <a:pt x="298" y="1176"/>
                  </a:lnTo>
                  <a:lnTo>
                    <a:pt x="347" y="1168"/>
                  </a:lnTo>
                  <a:lnTo>
                    <a:pt x="396" y="1166"/>
                  </a:lnTo>
                  <a:lnTo>
                    <a:pt x="449" y="1169"/>
                  </a:lnTo>
                  <a:lnTo>
                    <a:pt x="499" y="1177"/>
                  </a:lnTo>
                  <a:lnTo>
                    <a:pt x="547" y="1190"/>
                  </a:lnTo>
                  <a:lnTo>
                    <a:pt x="592" y="1209"/>
                  </a:lnTo>
                  <a:lnTo>
                    <a:pt x="633" y="1231"/>
                  </a:lnTo>
                  <a:lnTo>
                    <a:pt x="671" y="1257"/>
                  </a:lnTo>
                  <a:lnTo>
                    <a:pt x="671" y="185"/>
                  </a:lnTo>
                  <a:lnTo>
                    <a:pt x="673" y="170"/>
                  </a:lnTo>
                  <a:lnTo>
                    <a:pt x="681" y="155"/>
                  </a:lnTo>
                  <a:lnTo>
                    <a:pt x="692" y="144"/>
                  </a:lnTo>
                  <a:lnTo>
                    <a:pt x="706" y="135"/>
                  </a:lnTo>
                  <a:lnTo>
                    <a:pt x="724" y="131"/>
                  </a:lnTo>
                  <a:lnTo>
                    <a:pt x="1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5" name="Group 854"/>
          <p:cNvGrpSpPr/>
          <p:nvPr/>
        </p:nvGrpSpPr>
        <p:grpSpPr>
          <a:xfrm>
            <a:off x="2535364" y="5000626"/>
            <a:ext cx="563563" cy="560387"/>
            <a:chOff x="2506663" y="5000626"/>
            <a:chExt cx="563563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2" name="Freeform 176"/>
            <p:cNvSpPr>
              <a:spLocks noEditPoints="1"/>
            </p:cNvSpPr>
            <p:nvPr/>
          </p:nvSpPr>
          <p:spPr bwMode="auto">
            <a:xfrm>
              <a:off x="2808288" y="5338763"/>
              <a:ext cx="252413" cy="222250"/>
            </a:xfrm>
            <a:custGeom>
              <a:avLst/>
              <a:gdLst>
                <a:gd name="T0" fmla="*/ 329 w 1434"/>
                <a:gd name="T1" fmla="*/ 133 h 1399"/>
                <a:gd name="T2" fmla="*/ 235 w 1434"/>
                <a:gd name="T3" fmla="*/ 185 h 1399"/>
                <a:gd name="T4" fmla="*/ 167 w 1434"/>
                <a:gd name="T5" fmla="*/ 268 h 1399"/>
                <a:gd name="T6" fmla="*/ 125 w 1434"/>
                <a:gd name="T7" fmla="*/ 370 h 1399"/>
                <a:gd name="T8" fmla="*/ 111 w 1434"/>
                <a:gd name="T9" fmla="*/ 450 h 1399"/>
                <a:gd name="T10" fmla="*/ 110 w 1434"/>
                <a:gd name="T11" fmla="*/ 472 h 1399"/>
                <a:gd name="T12" fmla="*/ 116 w 1434"/>
                <a:gd name="T13" fmla="*/ 537 h 1399"/>
                <a:gd name="T14" fmla="*/ 157 w 1434"/>
                <a:gd name="T15" fmla="*/ 672 h 1399"/>
                <a:gd name="T16" fmla="*/ 247 w 1434"/>
                <a:gd name="T17" fmla="*/ 814 h 1399"/>
                <a:gd name="T18" fmla="*/ 1147 w 1434"/>
                <a:gd name="T19" fmla="*/ 855 h 1399"/>
                <a:gd name="T20" fmla="*/ 1251 w 1434"/>
                <a:gd name="T21" fmla="*/ 722 h 1399"/>
                <a:gd name="T22" fmla="*/ 1312 w 1434"/>
                <a:gd name="T23" fmla="*/ 567 h 1399"/>
                <a:gd name="T24" fmla="*/ 1323 w 1434"/>
                <a:gd name="T25" fmla="*/ 489 h 1399"/>
                <a:gd name="T26" fmla="*/ 1323 w 1434"/>
                <a:gd name="T27" fmla="*/ 452 h 1399"/>
                <a:gd name="T28" fmla="*/ 1309 w 1434"/>
                <a:gd name="T29" fmla="*/ 374 h 1399"/>
                <a:gd name="T30" fmla="*/ 1267 w 1434"/>
                <a:gd name="T31" fmla="*/ 269 h 1399"/>
                <a:gd name="T32" fmla="*/ 1199 w 1434"/>
                <a:gd name="T33" fmla="*/ 185 h 1399"/>
                <a:gd name="T34" fmla="*/ 1106 w 1434"/>
                <a:gd name="T35" fmla="*/ 133 h 1399"/>
                <a:gd name="T36" fmla="*/ 996 w 1434"/>
                <a:gd name="T37" fmla="*/ 125 h 1399"/>
                <a:gd name="T38" fmla="*/ 898 w 1434"/>
                <a:gd name="T39" fmla="*/ 168 h 1399"/>
                <a:gd name="T40" fmla="*/ 821 w 1434"/>
                <a:gd name="T41" fmla="*/ 246 h 1399"/>
                <a:gd name="T42" fmla="*/ 768 w 1434"/>
                <a:gd name="T43" fmla="*/ 343 h 1399"/>
                <a:gd name="T44" fmla="*/ 652 w 1434"/>
                <a:gd name="T45" fmla="*/ 309 h 1399"/>
                <a:gd name="T46" fmla="*/ 590 w 1434"/>
                <a:gd name="T47" fmla="*/ 217 h 1399"/>
                <a:gd name="T48" fmla="*/ 505 w 1434"/>
                <a:gd name="T49" fmla="*/ 150 h 1399"/>
                <a:gd name="T50" fmla="*/ 404 w 1434"/>
                <a:gd name="T51" fmla="*/ 122 h 1399"/>
                <a:gd name="T52" fmla="*/ 488 w 1434"/>
                <a:gd name="T53" fmla="*/ 12 h 1399"/>
                <a:gd name="T54" fmla="*/ 601 w 1434"/>
                <a:gd name="T55" fmla="*/ 70 h 1399"/>
                <a:gd name="T56" fmla="*/ 692 w 1434"/>
                <a:gd name="T57" fmla="*/ 161 h 1399"/>
                <a:gd name="T58" fmla="*/ 770 w 1434"/>
                <a:gd name="T59" fmla="*/ 128 h 1399"/>
                <a:gd name="T60" fmla="*/ 869 w 1434"/>
                <a:gd name="T61" fmla="*/ 46 h 1399"/>
                <a:gd name="T62" fmla="*/ 987 w 1434"/>
                <a:gd name="T63" fmla="*/ 3 h 1399"/>
                <a:gd name="T64" fmla="*/ 1124 w 1434"/>
                <a:gd name="T65" fmla="*/ 13 h 1399"/>
                <a:gd name="T66" fmla="*/ 1249 w 1434"/>
                <a:gd name="T67" fmla="*/ 74 h 1399"/>
                <a:gd name="T68" fmla="*/ 1347 w 1434"/>
                <a:gd name="T69" fmla="*/ 179 h 1399"/>
                <a:gd name="T70" fmla="*/ 1412 w 1434"/>
                <a:gd name="T71" fmla="*/ 320 h 1399"/>
                <a:gd name="T72" fmla="*/ 1433 w 1434"/>
                <a:gd name="T73" fmla="*/ 440 h 1399"/>
                <a:gd name="T74" fmla="*/ 1434 w 1434"/>
                <a:gd name="T75" fmla="*/ 498 h 1399"/>
                <a:gd name="T76" fmla="*/ 1419 w 1434"/>
                <a:gd name="T77" fmla="*/ 595 h 1399"/>
                <a:gd name="T78" fmla="*/ 1360 w 1434"/>
                <a:gd name="T79" fmla="*/ 761 h 1399"/>
                <a:gd name="T80" fmla="*/ 1260 w 1434"/>
                <a:gd name="T81" fmla="*/ 905 h 1399"/>
                <a:gd name="T82" fmla="*/ 747 w 1434"/>
                <a:gd name="T83" fmla="*/ 1392 h 1399"/>
                <a:gd name="T84" fmla="*/ 702 w 1434"/>
                <a:gd name="T85" fmla="*/ 1397 h 1399"/>
                <a:gd name="T86" fmla="*/ 215 w 1434"/>
                <a:gd name="T87" fmla="*/ 948 h 1399"/>
                <a:gd name="T88" fmla="*/ 104 w 1434"/>
                <a:gd name="T89" fmla="*/ 811 h 1399"/>
                <a:gd name="T90" fmla="*/ 30 w 1434"/>
                <a:gd name="T91" fmla="*/ 652 h 1399"/>
                <a:gd name="T92" fmla="*/ 3 w 1434"/>
                <a:gd name="T93" fmla="*/ 526 h 1399"/>
                <a:gd name="T94" fmla="*/ 1 w 1434"/>
                <a:gd name="T95" fmla="*/ 455 h 1399"/>
                <a:gd name="T96" fmla="*/ 10 w 1434"/>
                <a:gd name="T97" fmla="*/ 374 h 1399"/>
                <a:gd name="T98" fmla="*/ 62 w 1434"/>
                <a:gd name="T99" fmla="*/ 223 h 1399"/>
                <a:gd name="T100" fmla="*/ 149 w 1434"/>
                <a:gd name="T101" fmla="*/ 105 h 1399"/>
                <a:gd name="T102" fmla="*/ 265 w 1434"/>
                <a:gd name="T103" fmla="*/ 28 h 1399"/>
                <a:gd name="T104" fmla="*/ 404 w 1434"/>
                <a:gd name="T105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4" h="1399">
                  <a:moveTo>
                    <a:pt x="404" y="122"/>
                  </a:moveTo>
                  <a:lnTo>
                    <a:pt x="365" y="125"/>
                  </a:lnTo>
                  <a:lnTo>
                    <a:pt x="329" y="133"/>
                  </a:lnTo>
                  <a:lnTo>
                    <a:pt x="295" y="146"/>
                  </a:lnTo>
                  <a:lnTo>
                    <a:pt x="263" y="164"/>
                  </a:lnTo>
                  <a:lnTo>
                    <a:pt x="235" y="185"/>
                  </a:lnTo>
                  <a:lnTo>
                    <a:pt x="209" y="209"/>
                  </a:lnTo>
                  <a:lnTo>
                    <a:pt x="187" y="237"/>
                  </a:lnTo>
                  <a:lnTo>
                    <a:pt x="167" y="268"/>
                  </a:lnTo>
                  <a:lnTo>
                    <a:pt x="150" y="300"/>
                  </a:lnTo>
                  <a:lnTo>
                    <a:pt x="136" y="335"/>
                  </a:lnTo>
                  <a:lnTo>
                    <a:pt x="125" y="370"/>
                  </a:lnTo>
                  <a:lnTo>
                    <a:pt x="117" y="407"/>
                  </a:lnTo>
                  <a:lnTo>
                    <a:pt x="112" y="443"/>
                  </a:lnTo>
                  <a:lnTo>
                    <a:pt x="111" y="450"/>
                  </a:lnTo>
                  <a:lnTo>
                    <a:pt x="111" y="453"/>
                  </a:lnTo>
                  <a:lnTo>
                    <a:pt x="111" y="460"/>
                  </a:lnTo>
                  <a:lnTo>
                    <a:pt x="110" y="472"/>
                  </a:lnTo>
                  <a:lnTo>
                    <a:pt x="111" y="490"/>
                  </a:lnTo>
                  <a:lnTo>
                    <a:pt x="113" y="511"/>
                  </a:lnTo>
                  <a:lnTo>
                    <a:pt x="116" y="537"/>
                  </a:lnTo>
                  <a:lnTo>
                    <a:pt x="122" y="567"/>
                  </a:lnTo>
                  <a:lnTo>
                    <a:pt x="137" y="620"/>
                  </a:lnTo>
                  <a:lnTo>
                    <a:pt x="157" y="672"/>
                  </a:lnTo>
                  <a:lnTo>
                    <a:pt x="182" y="722"/>
                  </a:lnTo>
                  <a:lnTo>
                    <a:pt x="212" y="770"/>
                  </a:lnTo>
                  <a:lnTo>
                    <a:pt x="247" y="814"/>
                  </a:lnTo>
                  <a:lnTo>
                    <a:pt x="288" y="855"/>
                  </a:lnTo>
                  <a:lnTo>
                    <a:pt x="717" y="1262"/>
                  </a:lnTo>
                  <a:lnTo>
                    <a:pt x="1147" y="855"/>
                  </a:lnTo>
                  <a:lnTo>
                    <a:pt x="1187" y="814"/>
                  </a:lnTo>
                  <a:lnTo>
                    <a:pt x="1221" y="770"/>
                  </a:lnTo>
                  <a:lnTo>
                    <a:pt x="1251" y="722"/>
                  </a:lnTo>
                  <a:lnTo>
                    <a:pt x="1277" y="672"/>
                  </a:lnTo>
                  <a:lnTo>
                    <a:pt x="1297" y="620"/>
                  </a:lnTo>
                  <a:lnTo>
                    <a:pt x="1312" y="567"/>
                  </a:lnTo>
                  <a:lnTo>
                    <a:pt x="1317" y="537"/>
                  </a:lnTo>
                  <a:lnTo>
                    <a:pt x="1321" y="511"/>
                  </a:lnTo>
                  <a:lnTo>
                    <a:pt x="1323" y="489"/>
                  </a:lnTo>
                  <a:lnTo>
                    <a:pt x="1323" y="472"/>
                  </a:lnTo>
                  <a:lnTo>
                    <a:pt x="1323" y="460"/>
                  </a:lnTo>
                  <a:lnTo>
                    <a:pt x="1323" y="452"/>
                  </a:lnTo>
                  <a:lnTo>
                    <a:pt x="1322" y="450"/>
                  </a:lnTo>
                  <a:lnTo>
                    <a:pt x="1317" y="411"/>
                  </a:lnTo>
                  <a:lnTo>
                    <a:pt x="1309" y="374"/>
                  </a:lnTo>
                  <a:lnTo>
                    <a:pt x="1298" y="337"/>
                  </a:lnTo>
                  <a:lnTo>
                    <a:pt x="1284" y="303"/>
                  </a:lnTo>
                  <a:lnTo>
                    <a:pt x="1267" y="269"/>
                  </a:lnTo>
                  <a:lnTo>
                    <a:pt x="1247" y="238"/>
                  </a:lnTo>
                  <a:lnTo>
                    <a:pt x="1224" y="211"/>
                  </a:lnTo>
                  <a:lnTo>
                    <a:pt x="1199" y="185"/>
                  </a:lnTo>
                  <a:lnTo>
                    <a:pt x="1170" y="164"/>
                  </a:lnTo>
                  <a:lnTo>
                    <a:pt x="1139" y="146"/>
                  </a:lnTo>
                  <a:lnTo>
                    <a:pt x="1106" y="133"/>
                  </a:lnTo>
                  <a:lnTo>
                    <a:pt x="1070" y="125"/>
                  </a:lnTo>
                  <a:lnTo>
                    <a:pt x="1031" y="122"/>
                  </a:lnTo>
                  <a:lnTo>
                    <a:pt x="996" y="125"/>
                  </a:lnTo>
                  <a:lnTo>
                    <a:pt x="961" y="135"/>
                  </a:lnTo>
                  <a:lnTo>
                    <a:pt x="928" y="150"/>
                  </a:lnTo>
                  <a:lnTo>
                    <a:pt x="898" y="168"/>
                  </a:lnTo>
                  <a:lnTo>
                    <a:pt x="870" y="191"/>
                  </a:lnTo>
                  <a:lnTo>
                    <a:pt x="844" y="217"/>
                  </a:lnTo>
                  <a:lnTo>
                    <a:pt x="821" y="246"/>
                  </a:lnTo>
                  <a:lnTo>
                    <a:pt x="800" y="277"/>
                  </a:lnTo>
                  <a:lnTo>
                    <a:pt x="782" y="309"/>
                  </a:lnTo>
                  <a:lnTo>
                    <a:pt x="768" y="343"/>
                  </a:lnTo>
                  <a:lnTo>
                    <a:pt x="717" y="468"/>
                  </a:lnTo>
                  <a:lnTo>
                    <a:pt x="667" y="343"/>
                  </a:lnTo>
                  <a:lnTo>
                    <a:pt x="652" y="309"/>
                  </a:lnTo>
                  <a:lnTo>
                    <a:pt x="635" y="277"/>
                  </a:lnTo>
                  <a:lnTo>
                    <a:pt x="613" y="246"/>
                  </a:lnTo>
                  <a:lnTo>
                    <a:pt x="590" y="217"/>
                  </a:lnTo>
                  <a:lnTo>
                    <a:pt x="564" y="192"/>
                  </a:lnTo>
                  <a:lnTo>
                    <a:pt x="536" y="168"/>
                  </a:lnTo>
                  <a:lnTo>
                    <a:pt x="505" y="150"/>
                  </a:lnTo>
                  <a:lnTo>
                    <a:pt x="473" y="135"/>
                  </a:lnTo>
                  <a:lnTo>
                    <a:pt x="439" y="125"/>
                  </a:lnTo>
                  <a:lnTo>
                    <a:pt x="404" y="122"/>
                  </a:lnTo>
                  <a:close/>
                  <a:moveTo>
                    <a:pt x="404" y="0"/>
                  </a:moveTo>
                  <a:lnTo>
                    <a:pt x="447" y="3"/>
                  </a:lnTo>
                  <a:lnTo>
                    <a:pt x="488" y="12"/>
                  </a:lnTo>
                  <a:lnTo>
                    <a:pt x="528" y="28"/>
                  </a:lnTo>
                  <a:lnTo>
                    <a:pt x="565" y="46"/>
                  </a:lnTo>
                  <a:lnTo>
                    <a:pt x="601" y="70"/>
                  </a:lnTo>
                  <a:lnTo>
                    <a:pt x="634" y="97"/>
                  </a:lnTo>
                  <a:lnTo>
                    <a:pt x="665" y="128"/>
                  </a:lnTo>
                  <a:lnTo>
                    <a:pt x="692" y="161"/>
                  </a:lnTo>
                  <a:lnTo>
                    <a:pt x="717" y="196"/>
                  </a:lnTo>
                  <a:lnTo>
                    <a:pt x="742" y="161"/>
                  </a:lnTo>
                  <a:lnTo>
                    <a:pt x="770" y="128"/>
                  </a:lnTo>
                  <a:lnTo>
                    <a:pt x="800" y="97"/>
                  </a:lnTo>
                  <a:lnTo>
                    <a:pt x="833" y="70"/>
                  </a:lnTo>
                  <a:lnTo>
                    <a:pt x="869" y="46"/>
                  </a:lnTo>
                  <a:lnTo>
                    <a:pt x="906" y="28"/>
                  </a:lnTo>
                  <a:lnTo>
                    <a:pt x="946" y="12"/>
                  </a:lnTo>
                  <a:lnTo>
                    <a:pt x="987" y="3"/>
                  </a:lnTo>
                  <a:lnTo>
                    <a:pt x="1031" y="0"/>
                  </a:lnTo>
                  <a:lnTo>
                    <a:pt x="1079" y="3"/>
                  </a:lnTo>
                  <a:lnTo>
                    <a:pt x="1124" y="13"/>
                  </a:lnTo>
                  <a:lnTo>
                    <a:pt x="1168" y="28"/>
                  </a:lnTo>
                  <a:lnTo>
                    <a:pt x="1210" y="49"/>
                  </a:lnTo>
                  <a:lnTo>
                    <a:pt x="1249" y="74"/>
                  </a:lnTo>
                  <a:lnTo>
                    <a:pt x="1285" y="105"/>
                  </a:lnTo>
                  <a:lnTo>
                    <a:pt x="1317" y="140"/>
                  </a:lnTo>
                  <a:lnTo>
                    <a:pt x="1347" y="179"/>
                  </a:lnTo>
                  <a:lnTo>
                    <a:pt x="1373" y="223"/>
                  </a:lnTo>
                  <a:lnTo>
                    <a:pt x="1395" y="270"/>
                  </a:lnTo>
                  <a:lnTo>
                    <a:pt x="1412" y="320"/>
                  </a:lnTo>
                  <a:lnTo>
                    <a:pt x="1424" y="374"/>
                  </a:lnTo>
                  <a:lnTo>
                    <a:pt x="1432" y="430"/>
                  </a:lnTo>
                  <a:lnTo>
                    <a:pt x="1433" y="440"/>
                  </a:lnTo>
                  <a:lnTo>
                    <a:pt x="1434" y="455"/>
                  </a:lnTo>
                  <a:lnTo>
                    <a:pt x="1434" y="473"/>
                  </a:lnTo>
                  <a:lnTo>
                    <a:pt x="1434" y="498"/>
                  </a:lnTo>
                  <a:lnTo>
                    <a:pt x="1431" y="526"/>
                  </a:lnTo>
                  <a:lnTo>
                    <a:pt x="1427" y="559"/>
                  </a:lnTo>
                  <a:lnTo>
                    <a:pt x="1419" y="595"/>
                  </a:lnTo>
                  <a:lnTo>
                    <a:pt x="1404" y="652"/>
                  </a:lnTo>
                  <a:lnTo>
                    <a:pt x="1384" y="707"/>
                  </a:lnTo>
                  <a:lnTo>
                    <a:pt x="1360" y="761"/>
                  </a:lnTo>
                  <a:lnTo>
                    <a:pt x="1330" y="811"/>
                  </a:lnTo>
                  <a:lnTo>
                    <a:pt x="1297" y="859"/>
                  </a:lnTo>
                  <a:lnTo>
                    <a:pt x="1260" y="905"/>
                  </a:lnTo>
                  <a:lnTo>
                    <a:pt x="1219" y="948"/>
                  </a:lnTo>
                  <a:lnTo>
                    <a:pt x="760" y="1383"/>
                  </a:lnTo>
                  <a:lnTo>
                    <a:pt x="747" y="1392"/>
                  </a:lnTo>
                  <a:lnTo>
                    <a:pt x="732" y="1397"/>
                  </a:lnTo>
                  <a:lnTo>
                    <a:pt x="717" y="1399"/>
                  </a:lnTo>
                  <a:lnTo>
                    <a:pt x="702" y="1397"/>
                  </a:lnTo>
                  <a:lnTo>
                    <a:pt x="688" y="1392"/>
                  </a:lnTo>
                  <a:lnTo>
                    <a:pt x="675" y="1382"/>
                  </a:lnTo>
                  <a:lnTo>
                    <a:pt x="215" y="948"/>
                  </a:lnTo>
                  <a:lnTo>
                    <a:pt x="174" y="905"/>
                  </a:lnTo>
                  <a:lnTo>
                    <a:pt x="137" y="859"/>
                  </a:lnTo>
                  <a:lnTo>
                    <a:pt x="104" y="811"/>
                  </a:lnTo>
                  <a:lnTo>
                    <a:pt x="75" y="760"/>
                  </a:lnTo>
                  <a:lnTo>
                    <a:pt x="50" y="707"/>
                  </a:lnTo>
                  <a:lnTo>
                    <a:pt x="30" y="652"/>
                  </a:lnTo>
                  <a:lnTo>
                    <a:pt x="15" y="595"/>
                  </a:lnTo>
                  <a:lnTo>
                    <a:pt x="8" y="559"/>
                  </a:lnTo>
                  <a:lnTo>
                    <a:pt x="3" y="526"/>
                  </a:lnTo>
                  <a:lnTo>
                    <a:pt x="1" y="498"/>
                  </a:lnTo>
                  <a:lnTo>
                    <a:pt x="0" y="473"/>
                  </a:lnTo>
                  <a:lnTo>
                    <a:pt x="1" y="455"/>
                  </a:lnTo>
                  <a:lnTo>
                    <a:pt x="2" y="440"/>
                  </a:lnTo>
                  <a:lnTo>
                    <a:pt x="3" y="430"/>
                  </a:lnTo>
                  <a:lnTo>
                    <a:pt x="10" y="374"/>
                  </a:lnTo>
                  <a:lnTo>
                    <a:pt x="23" y="320"/>
                  </a:lnTo>
                  <a:lnTo>
                    <a:pt x="40" y="270"/>
                  </a:lnTo>
                  <a:lnTo>
                    <a:pt x="62" y="223"/>
                  </a:lnTo>
                  <a:lnTo>
                    <a:pt x="87" y="179"/>
                  </a:lnTo>
                  <a:lnTo>
                    <a:pt x="116" y="140"/>
                  </a:lnTo>
                  <a:lnTo>
                    <a:pt x="149" y="105"/>
                  </a:lnTo>
                  <a:lnTo>
                    <a:pt x="185" y="74"/>
                  </a:lnTo>
                  <a:lnTo>
                    <a:pt x="224" y="49"/>
                  </a:lnTo>
                  <a:lnTo>
                    <a:pt x="265" y="28"/>
                  </a:lnTo>
                  <a:lnTo>
                    <a:pt x="310" y="13"/>
                  </a:lnTo>
                  <a:lnTo>
                    <a:pt x="356" y="3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77"/>
            <p:cNvSpPr>
              <a:spLocks/>
            </p:cNvSpPr>
            <p:nvPr/>
          </p:nvSpPr>
          <p:spPr bwMode="auto">
            <a:xfrm>
              <a:off x="2506663" y="5000626"/>
              <a:ext cx="563563" cy="474663"/>
            </a:xfrm>
            <a:custGeom>
              <a:avLst/>
              <a:gdLst>
                <a:gd name="T0" fmla="*/ 55 w 3199"/>
                <a:gd name="T1" fmla="*/ 0 h 2989"/>
                <a:gd name="T2" fmla="*/ 3145 w 3199"/>
                <a:gd name="T3" fmla="*/ 0 h 2989"/>
                <a:gd name="T4" fmla="*/ 3162 w 3199"/>
                <a:gd name="T5" fmla="*/ 3 h 2989"/>
                <a:gd name="T6" fmla="*/ 3177 w 3199"/>
                <a:gd name="T7" fmla="*/ 12 h 2989"/>
                <a:gd name="T8" fmla="*/ 3189 w 3199"/>
                <a:gd name="T9" fmla="*/ 25 h 2989"/>
                <a:gd name="T10" fmla="*/ 3196 w 3199"/>
                <a:gd name="T11" fmla="*/ 42 h 2989"/>
                <a:gd name="T12" fmla="*/ 3199 w 3199"/>
                <a:gd name="T13" fmla="*/ 61 h 2989"/>
                <a:gd name="T14" fmla="*/ 3199 w 3199"/>
                <a:gd name="T15" fmla="*/ 1891 h 2989"/>
                <a:gd name="T16" fmla="*/ 3196 w 3199"/>
                <a:gd name="T17" fmla="*/ 1911 h 2989"/>
                <a:gd name="T18" fmla="*/ 3189 w 3199"/>
                <a:gd name="T19" fmla="*/ 1927 h 2989"/>
                <a:gd name="T20" fmla="*/ 3177 w 3199"/>
                <a:gd name="T21" fmla="*/ 1941 h 2989"/>
                <a:gd name="T22" fmla="*/ 3162 w 3199"/>
                <a:gd name="T23" fmla="*/ 1950 h 2989"/>
                <a:gd name="T24" fmla="*/ 3145 w 3199"/>
                <a:gd name="T25" fmla="*/ 1952 h 2989"/>
                <a:gd name="T26" fmla="*/ 3127 w 3199"/>
                <a:gd name="T27" fmla="*/ 1950 h 2989"/>
                <a:gd name="T28" fmla="*/ 3112 w 3199"/>
                <a:gd name="T29" fmla="*/ 1941 h 2989"/>
                <a:gd name="T30" fmla="*/ 3100 w 3199"/>
                <a:gd name="T31" fmla="*/ 1927 h 2989"/>
                <a:gd name="T32" fmla="*/ 3092 w 3199"/>
                <a:gd name="T33" fmla="*/ 1911 h 2989"/>
                <a:gd name="T34" fmla="*/ 3089 w 3199"/>
                <a:gd name="T35" fmla="*/ 1891 h 2989"/>
                <a:gd name="T36" fmla="*/ 3089 w 3199"/>
                <a:gd name="T37" fmla="*/ 122 h 2989"/>
                <a:gd name="T38" fmla="*/ 111 w 3199"/>
                <a:gd name="T39" fmla="*/ 122 h 2989"/>
                <a:gd name="T40" fmla="*/ 111 w 3199"/>
                <a:gd name="T41" fmla="*/ 2867 h 2989"/>
                <a:gd name="T42" fmla="*/ 1379 w 3199"/>
                <a:gd name="T43" fmla="*/ 2867 h 2989"/>
                <a:gd name="T44" fmla="*/ 1397 w 3199"/>
                <a:gd name="T45" fmla="*/ 2870 h 2989"/>
                <a:gd name="T46" fmla="*/ 1412 w 3199"/>
                <a:gd name="T47" fmla="*/ 2879 h 2989"/>
                <a:gd name="T48" fmla="*/ 1424 w 3199"/>
                <a:gd name="T49" fmla="*/ 2892 h 2989"/>
                <a:gd name="T50" fmla="*/ 1432 w 3199"/>
                <a:gd name="T51" fmla="*/ 2909 h 2989"/>
                <a:gd name="T52" fmla="*/ 1434 w 3199"/>
                <a:gd name="T53" fmla="*/ 2928 h 2989"/>
                <a:gd name="T54" fmla="*/ 1432 w 3199"/>
                <a:gd name="T55" fmla="*/ 2948 h 2989"/>
                <a:gd name="T56" fmla="*/ 1424 w 3199"/>
                <a:gd name="T57" fmla="*/ 2964 h 2989"/>
                <a:gd name="T58" fmla="*/ 1412 w 3199"/>
                <a:gd name="T59" fmla="*/ 2978 h 2989"/>
                <a:gd name="T60" fmla="*/ 1397 w 3199"/>
                <a:gd name="T61" fmla="*/ 2985 h 2989"/>
                <a:gd name="T62" fmla="*/ 1379 w 3199"/>
                <a:gd name="T63" fmla="*/ 2989 h 2989"/>
                <a:gd name="T64" fmla="*/ 55 w 3199"/>
                <a:gd name="T65" fmla="*/ 2989 h 2989"/>
                <a:gd name="T66" fmla="*/ 38 w 3199"/>
                <a:gd name="T67" fmla="*/ 2985 h 2989"/>
                <a:gd name="T68" fmla="*/ 23 w 3199"/>
                <a:gd name="T69" fmla="*/ 2978 h 2989"/>
                <a:gd name="T70" fmla="*/ 11 w 3199"/>
                <a:gd name="T71" fmla="*/ 2964 h 2989"/>
                <a:gd name="T72" fmla="*/ 3 w 3199"/>
                <a:gd name="T73" fmla="*/ 2948 h 2989"/>
                <a:gd name="T74" fmla="*/ 0 w 3199"/>
                <a:gd name="T75" fmla="*/ 2928 h 2989"/>
                <a:gd name="T76" fmla="*/ 0 w 3199"/>
                <a:gd name="T77" fmla="*/ 61 h 2989"/>
                <a:gd name="T78" fmla="*/ 3 w 3199"/>
                <a:gd name="T79" fmla="*/ 42 h 2989"/>
                <a:gd name="T80" fmla="*/ 11 w 3199"/>
                <a:gd name="T81" fmla="*/ 25 h 2989"/>
                <a:gd name="T82" fmla="*/ 23 w 3199"/>
                <a:gd name="T83" fmla="*/ 12 h 2989"/>
                <a:gd name="T84" fmla="*/ 38 w 3199"/>
                <a:gd name="T85" fmla="*/ 3 h 2989"/>
                <a:gd name="T86" fmla="*/ 55 w 3199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99" h="2989">
                  <a:moveTo>
                    <a:pt x="55" y="0"/>
                  </a:moveTo>
                  <a:lnTo>
                    <a:pt x="3145" y="0"/>
                  </a:lnTo>
                  <a:lnTo>
                    <a:pt x="3162" y="3"/>
                  </a:lnTo>
                  <a:lnTo>
                    <a:pt x="3177" y="12"/>
                  </a:lnTo>
                  <a:lnTo>
                    <a:pt x="3189" y="25"/>
                  </a:lnTo>
                  <a:lnTo>
                    <a:pt x="3196" y="42"/>
                  </a:lnTo>
                  <a:lnTo>
                    <a:pt x="3199" y="61"/>
                  </a:lnTo>
                  <a:lnTo>
                    <a:pt x="3199" y="1891"/>
                  </a:lnTo>
                  <a:lnTo>
                    <a:pt x="3196" y="1911"/>
                  </a:lnTo>
                  <a:lnTo>
                    <a:pt x="3189" y="1927"/>
                  </a:lnTo>
                  <a:lnTo>
                    <a:pt x="3177" y="1941"/>
                  </a:lnTo>
                  <a:lnTo>
                    <a:pt x="3162" y="1950"/>
                  </a:lnTo>
                  <a:lnTo>
                    <a:pt x="3145" y="1952"/>
                  </a:lnTo>
                  <a:lnTo>
                    <a:pt x="3127" y="1950"/>
                  </a:lnTo>
                  <a:lnTo>
                    <a:pt x="3112" y="1941"/>
                  </a:lnTo>
                  <a:lnTo>
                    <a:pt x="3100" y="1927"/>
                  </a:lnTo>
                  <a:lnTo>
                    <a:pt x="3092" y="1911"/>
                  </a:lnTo>
                  <a:lnTo>
                    <a:pt x="3089" y="1891"/>
                  </a:lnTo>
                  <a:lnTo>
                    <a:pt x="3089" y="122"/>
                  </a:lnTo>
                  <a:lnTo>
                    <a:pt x="111" y="122"/>
                  </a:lnTo>
                  <a:lnTo>
                    <a:pt x="111" y="2867"/>
                  </a:lnTo>
                  <a:lnTo>
                    <a:pt x="1379" y="2867"/>
                  </a:lnTo>
                  <a:lnTo>
                    <a:pt x="1397" y="2870"/>
                  </a:lnTo>
                  <a:lnTo>
                    <a:pt x="1412" y="2879"/>
                  </a:lnTo>
                  <a:lnTo>
                    <a:pt x="1424" y="2892"/>
                  </a:lnTo>
                  <a:lnTo>
                    <a:pt x="1432" y="2909"/>
                  </a:lnTo>
                  <a:lnTo>
                    <a:pt x="1434" y="2928"/>
                  </a:lnTo>
                  <a:lnTo>
                    <a:pt x="1432" y="2948"/>
                  </a:lnTo>
                  <a:lnTo>
                    <a:pt x="1424" y="2964"/>
                  </a:lnTo>
                  <a:lnTo>
                    <a:pt x="1412" y="2978"/>
                  </a:lnTo>
                  <a:lnTo>
                    <a:pt x="1397" y="2985"/>
                  </a:lnTo>
                  <a:lnTo>
                    <a:pt x="1379" y="2989"/>
                  </a:lnTo>
                  <a:lnTo>
                    <a:pt x="55" y="2989"/>
                  </a:lnTo>
                  <a:lnTo>
                    <a:pt x="38" y="2985"/>
                  </a:lnTo>
                  <a:lnTo>
                    <a:pt x="23" y="2978"/>
                  </a:lnTo>
                  <a:lnTo>
                    <a:pt x="11" y="2964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78"/>
            <p:cNvSpPr>
              <a:spLocks noEditPoints="1"/>
            </p:cNvSpPr>
            <p:nvPr/>
          </p:nvSpPr>
          <p:spPr bwMode="auto">
            <a:xfrm>
              <a:off x="2593976" y="5087938"/>
              <a:ext cx="301625" cy="319088"/>
            </a:xfrm>
            <a:custGeom>
              <a:avLst/>
              <a:gdLst>
                <a:gd name="T0" fmla="*/ 281 w 1710"/>
                <a:gd name="T1" fmla="*/ 1423 h 2008"/>
                <a:gd name="T2" fmla="*/ 184 w 1710"/>
                <a:gd name="T3" fmla="*/ 1481 h 2008"/>
                <a:gd name="T4" fmla="*/ 124 w 1710"/>
                <a:gd name="T5" fmla="*/ 1574 h 2008"/>
                <a:gd name="T6" fmla="*/ 115 w 1710"/>
                <a:gd name="T7" fmla="*/ 1687 h 2008"/>
                <a:gd name="T8" fmla="*/ 159 w 1710"/>
                <a:gd name="T9" fmla="*/ 1789 h 2008"/>
                <a:gd name="T10" fmla="*/ 245 w 1710"/>
                <a:gd name="T11" fmla="*/ 1859 h 2008"/>
                <a:gd name="T12" fmla="*/ 359 w 1710"/>
                <a:gd name="T13" fmla="*/ 1886 h 2008"/>
                <a:gd name="T14" fmla="*/ 474 w 1710"/>
                <a:gd name="T15" fmla="*/ 1859 h 2008"/>
                <a:gd name="T16" fmla="*/ 560 w 1710"/>
                <a:gd name="T17" fmla="*/ 1789 h 2008"/>
                <a:gd name="T18" fmla="*/ 604 w 1710"/>
                <a:gd name="T19" fmla="*/ 1687 h 2008"/>
                <a:gd name="T20" fmla="*/ 595 w 1710"/>
                <a:gd name="T21" fmla="*/ 1574 h 2008"/>
                <a:gd name="T22" fmla="*/ 535 w 1710"/>
                <a:gd name="T23" fmla="*/ 1481 h 2008"/>
                <a:gd name="T24" fmla="*/ 438 w 1710"/>
                <a:gd name="T25" fmla="*/ 1423 h 2008"/>
                <a:gd name="T26" fmla="*/ 1600 w 1710"/>
                <a:gd name="T27" fmla="*/ 130 h 2008"/>
                <a:gd name="T28" fmla="*/ 1600 w 1710"/>
                <a:gd name="T29" fmla="*/ 312 h 2008"/>
                <a:gd name="T30" fmla="*/ 1664 w 1710"/>
                <a:gd name="T31" fmla="*/ 0 h 2008"/>
                <a:gd name="T32" fmla="*/ 1702 w 1710"/>
                <a:gd name="T33" fmla="*/ 28 h 2008"/>
                <a:gd name="T34" fmla="*/ 1710 w 1710"/>
                <a:gd name="T35" fmla="*/ 1097 h 2008"/>
                <a:gd name="T36" fmla="*/ 1710 w 1710"/>
                <a:gd name="T37" fmla="*/ 1119 h 2008"/>
                <a:gd name="T38" fmla="*/ 1687 w 1710"/>
                <a:gd name="T39" fmla="*/ 1162 h 2008"/>
                <a:gd name="T40" fmla="*/ 1646 w 1710"/>
                <a:gd name="T41" fmla="*/ 1172 h 2008"/>
                <a:gd name="T42" fmla="*/ 1591 w 1710"/>
                <a:gd name="T43" fmla="*/ 1135 h 2008"/>
                <a:gd name="T44" fmla="*/ 1491 w 1710"/>
                <a:gd name="T45" fmla="*/ 1095 h 2008"/>
                <a:gd name="T46" fmla="*/ 1378 w 1710"/>
                <a:gd name="T47" fmla="*/ 1104 h 2008"/>
                <a:gd name="T48" fmla="*/ 1285 w 1710"/>
                <a:gd name="T49" fmla="*/ 1159 h 2008"/>
                <a:gd name="T50" fmla="*/ 1227 w 1710"/>
                <a:gd name="T51" fmla="*/ 1248 h 2008"/>
                <a:gd name="T52" fmla="*/ 1218 w 1710"/>
                <a:gd name="T53" fmla="*/ 1356 h 2008"/>
                <a:gd name="T54" fmla="*/ 1259 w 1710"/>
                <a:gd name="T55" fmla="*/ 1452 h 2008"/>
                <a:gd name="T56" fmla="*/ 1298 w 1710"/>
                <a:gd name="T57" fmla="*/ 1505 h 2008"/>
                <a:gd name="T58" fmla="*/ 1295 w 1710"/>
                <a:gd name="T59" fmla="*/ 1552 h 2008"/>
                <a:gd name="T60" fmla="*/ 1261 w 1710"/>
                <a:gd name="T61" fmla="*/ 1583 h 2008"/>
                <a:gd name="T62" fmla="*/ 1221 w 1710"/>
                <a:gd name="T63" fmla="*/ 1579 h 2008"/>
                <a:gd name="T64" fmla="*/ 1160 w 1710"/>
                <a:gd name="T65" fmla="*/ 1509 h 2008"/>
                <a:gd name="T66" fmla="*/ 1113 w 1710"/>
                <a:gd name="T67" fmla="*/ 1400 h 2008"/>
                <a:gd name="T68" fmla="*/ 1108 w 1710"/>
                <a:gd name="T69" fmla="*/ 1274 h 2008"/>
                <a:gd name="T70" fmla="*/ 1153 w 1710"/>
                <a:gd name="T71" fmla="*/ 1144 h 2008"/>
                <a:gd name="T72" fmla="*/ 1241 w 1710"/>
                <a:gd name="T73" fmla="*/ 1044 h 2008"/>
                <a:gd name="T74" fmla="*/ 1361 w 1710"/>
                <a:gd name="T75" fmla="*/ 983 h 2008"/>
                <a:gd name="T76" fmla="*/ 1492 w 1710"/>
                <a:gd name="T77" fmla="*/ 973 h 2008"/>
                <a:gd name="T78" fmla="*/ 1600 w 1710"/>
                <a:gd name="T79" fmla="*/ 1005 h 2008"/>
                <a:gd name="T80" fmla="*/ 718 w 1710"/>
                <a:gd name="T81" fmla="*/ 1650 h 2008"/>
                <a:gd name="T82" fmla="*/ 693 w 1710"/>
                <a:gd name="T83" fmla="*/ 1778 h 2008"/>
                <a:gd name="T84" fmla="*/ 627 w 1710"/>
                <a:gd name="T85" fmla="*/ 1888 h 2008"/>
                <a:gd name="T86" fmla="*/ 528 w 1710"/>
                <a:gd name="T87" fmla="*/ 1966 h 2008"/>
                <a:gd name="T88" fmla="*/ 404 w 1710"/>
                <a:gd name="T89" fmla="*/ 2006 h 2008"/>
                <a:gd name="T90" fmla="*/ 271 w 1710"/>
                <a:gd name="T91" fmla="*/ 1998 h 2008"/>
                <a:gd name="T92" fmla="*/ 155 w 1710"/>
                <a:gd name="T93" fmla="*/ 1943 h 2008"/>
                <a:gd name="T94" fmla="*/ 65 w 1710"/>
                <a:gd name="T95" fmla="*/ 1854 h 2008"/>
                <a:gd name="T96" fmla="*/ 11 w 1710"/>
                <a:gd name="T97" fmla="*/ 1737 h 2008"/>
                <a:gd name="T98" fmla="*/ 3 w 1710"/>
                <a:gd name="T99" fmla="*/ 1604 h 2008"/>
                <a:gd name="T100" fmla="*/ 42 w 1710"/>
                <a:gd name="T101" fmla="*/ 1480 h 2008"/>
                <a:gd name="T102" fmla="*/ 121 w 1710"/>
                <a:gd name="T103" fmla="*/ 1381 h 2008"/>
                <a:gd name="T104" fmla="*/ 230 w 1710"/>
                <a:gd name="T105" fmla="*/ 1314 h 2008"/>
                <a:gd name="T106" fmla="*/ 359 w 1710"/>
                <a:gd name="T107" fmla="*/ 1290 h 2008"/>
                <a:gd name="T108" fmla="*/ 496 w 1710"/>
                <a:gd name="T109" fmla="*/ 1317 h 2008"/>
                <a:gd name="T110" fmla="*/ 607 w 1710"/>
                <a:gd name="T111" fmla="*/ 1390 h 2008"/>
                <a:gd name="T112" fmla="*/ 616 w 1710"/>
                <a:gd name="T113" fmla="*/ 171 h 2008"/>
                <a:gd name="T114" fmla="*/ 655 w 1710"/>
                <a:gd name="T115" fmla="*/ 14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10" h="2008">
                  <a:moveTo>
                    <a:pt x="359" y="1412"/>
                  </a:moveTo>
                  <a:lnTo>
                    <a:pt x="319" y="1414"/>
                  </a:lnTo>
                  <a:lnTo>
                    <a:pt x="281" y="1423"/>
                  </a:lnTo>
                  <a:lnTo>
                    <a:pt x="245" y="1438"/>
                  </a:lnTo>
                  <a:lnTo>
                    <a:pt x="213" y="1458"/>
                  </a:lnTo>
                  <a:lnTo>
                    <a:pt x="184" y="1481"/>
                  </a:lnTo>
                  <a:lnTo>
                    <a:pt x="159" y="1509"/>
                  </a:lnTo>
                  <a:lnTo>
                    <a:pt x="139" y="1540"/>
                  </a:lnTo>
                  <a:lnTo>
                    <a:pt x="124" y="1574"/>
                  </a:lnTo>
                  <a:lnTo>
                    <a:pt x="115" y="1611"/>
                  </a:lnTo>
                  <a:lnTo>
                    <a:pt x="111" y="1650"/>
                  </a:lnTo>
                  <a:lnTo>
                    <a:pt x="115" y="1687"/>
                  </a:lnTo>
                  <a:lnTo>
                    <a:pt x="124" y="1724"/>
                  </a:lnTo>
                  <a:lnTo>
                    <a:pt x="139" y="1758"/>
                  </a:lnTo>
                  <a:lnTo>
                    <a:pt x="159" y="1789"/>
                  </a:lnTo>
                  <a:lnTo>
                    <a:pt x="184" y="1817"/>
                  </a:lnTo>
                  <a:lnTo>
                    <a:pt x="213" y="1840"/>
                  </a:lnTo>
                  <a:lnTo>
                    <a:pt x="245" y="1859"/>
                  </a:lnTo>
                  <a:lnTo>
                    <a:pt x="281" y="1874"/>
                  </a:lnTo>
                  <a:lnTo>
                    <a:pt x="319" y="1884"/>
                  </a:lnTo>
                  <a:lnTo>
                    <a:pt x="359" y="1886"/>
                  </a:lnTo>
                  <a:lnTo>
                    <a:pt x="399" y="1884"/>
                  </a:lnTo>
                  <a:lnTo>
                    <a:pt x="438" y="1874"/>
                  </a:lnTo>
                  <a:lnTo>
                    <a:pt x="474" y="1859"/>
                  </a:lnTo>
                  <a:lnTo>
                    <a:pt x="506" y="1840"/>
                  </a:lnTo>
                  <a:lnTo>
                    <a:pt x="535" y="1817"/>
                  </a:lnTo>
                  <a:lnTo>
                    <a:pt x="560" y="1789"/>
                  </a:lnTo>
                  <a:lnTo>
                    <a:pt x="580" y="1758"/>
                  </a:lnTo>
                  <a:lnTo>
                    <a:pt x="595" y="1724"/>
                  </a:lnTo>
                  <a:lnTo>
                    <a:pt x="604" y="1687"/>
                  </a:lnTo>
                  <a:lnTo>
                    <a:pt x="607" y="1650"/>
                  </a:lnTo>
                  <a:lnTo>
                    <a:pt x="604" y="1611"/>
                  </a:lnTo>
                  <a:lnTo>
                    <a:pt x="595" y="1574"/>
                  </a:lnTo>
                  <a:lnTo>
                    <a:pt x="580" y="1540"/>
                  </a:lnTo>
                  <a:lnTo>
                    <a:pt x="560" y="1509"/>
                  </a:lnTo>
                  <a:lnTo>
                    <a:pt x="535" y="1481"/>
                  </a:lnTo>
                  <a:lnTo>
                    <a:pt x="506" y="1458"/>
                  </a:lnTo>
                  <a:lnTo>
                    <a:pt x="474" y="1438"/>
                  </a:lnTo>
                  <a:lnTo>
                    <a:pt x="438" y="1423"/>
                  </a:lnTo>
                  <a:lnTo>
                    <a:pt x="399" y="1414"/>
                  </a:lnTo>
                  <a:lnTo>
                    <a:pt x="359" y="1412"/>
                  </a:lnTo>
                  <a:close/>
                  <a:moveTo>
                    <a:pt x="1600" y="130"/>
                  </a:moveTo>
                  <a:lnTo>
                    <a:pt x="718" y="259"/>
                  </a:lnTo>
                  <a:lnTo>
                    <a:pt x="718" y="441"/>
                  </a:lnTo>
                  <a:lnTo>
                    <a:pt x="1600" y="312"/>
                  </a:lnTo>
                  <a:lnTo>
                    <a:pt x="1600" y="130"/>
                  </a:lnTo>
                  <a:close/>
                  <a:moveTo>
                    <a:pt x="1648" y="0"/>
                  </a:moveTo>
                  <a:lnTo>
                    <a:pt x="1664" y="0"/>
                  </a:lnTo>
                  <a:lnTo>
                    <a:pt x="1679" y="5"/>
                  </a:lnTo>
                  <a:lnTo>
                    <a:pt x="1692" y="15"/>
                  </a:lnTo>
                  <a:lnTo>
                    <a:pt x="1702" y="28"/>
                  </a:lnTo>
                  <a:lnTo>
                    <a:pt x="1708" y="44"/>
                  </a:lnTo>
                  <a:lnTo>
                    <a:pt x="1710" y="60"/>
                  </a:lnTo>
                  <a:lnTo>
                    <a:pt x="1710" y="1097"/>
                  </a:lnTo>
                  <a:lnTo>
                    <a:pt x="1710" y="1101"/>
                  </a:lnTo>
                  <a:lnTo>
                    <a:pt x="1709" y="1103"/>
                  </a:lnTo>
                  <a:lnTo>
                    <a:pt x="1710" y="1119"/>
                  </a:lnTo>
                  <a:lnTo>
                    <a:pt x="1706" y="1136"/>
                  </a:lnTo>
                  <a:lnTo>
                    <a:pt x="1697" y="1150"/>
                  </a:lnTo>
                  <a:lnTo>
                    <a:pt x="1687" y="1162"/>
                  </a:lnTo>
                  <a:lnTo>
                    <a:pt x="1674" y="1168"/>
                  </a:lnTo>
                  <a:lnTo>
                    <a:pt x="1660" y="1172"/>
                  </a:lnTo>
                  <a:lnTo>
                    <a:pt x="1646" y="1172"/>
                  </a:lnTo>
                  <a:lnTo>
                    <a:pt x="1632" y="1167"/>
                  </a:lnTo>
                  <a:lnTo>
                    <a:pt x="1620" y="1158"/>
                  </a:lnTo>
                  <a:lnTo>
                    <a:pt x="1591" y="1135"/>
                  </a:lnTo>
                  <a:lnTo>
                    <a:pt x="1560" y="1117"/>
                  </a:lnTo>
                  <a:lnTo>
                    <a:pt x="1526" y="1104"/>
                  </a:lnTo>
                  <a:lnTo>
                    <a:pt x="1491" y="1095"/>
                  </a:lnTo>
                  <a:lnTo>
                    <a:pt x="1453" y="1093"/>
                  </a:lnTo>
                  <a:lnTo>
                    <a:pt x="1415" y="1096"/>
                  </a:lnTo>
                  <a:lnTo>
                    <a:pt x="1378" y="1104"/>
                  </a:lnTo>
                  <a:lnTo>
                    <a:pt x="1344" y="1118"/>
                  </a:lnTo>
                  <a:lnTo>
                    <a:pt x="1313" y="1137"/>
                  </a:lnTo>
                  <a:lnTo>
                    <a:pt x="1285" y="1159"/>
                  </a:lnTo>
                  <a:lnTo>
                    <a:pt x="1261" y="1186"/>
                  </a:lnTo>
                  <a:lnTo>
                    <a:pt x="1242" y="1216"/>
                  </a:lnTo>
                  <a:lnTo>
                    <a:pt x="1227" y="1248"/>
                  </a:lnTo>
                  <a:lnTo>
                    <a:pt x="1218" y="1284"/>
                  </a:lnTo>
                  <a:lnTo>
                    <a:pt x="1215" y="1320"/>
                  </a:lnTo>
                  <a:lnTo>
                    <a:pt x="1218" y="1356"/>
                  </a:lnTo>
                  <a:lnTo>
                    <a:pt x="1226" y="1390"/>
                  </a:lnTo>
                  <a:lnTo>
                    <a:pt x="1240" y="1422"/>
                  </a:lnTo>
                  <a:lnTo>
                    <a:pt x="1259" y="1452"/>
                  </a:lnTo>
                  <a:lnTo>
                    <a:pt x="1283" y="1479"/>
                  </a:lnTo>
                  <a:lnTo>
                    <a:pt x="1292" y="1491"/>
                  </a:lnTo>
                  <a:lnTo>
                    <a:pt x="1298" y="1505"/>
                  </a:lnTo>
                  <a:lnTo>
                    <a:pt x="1301" y="1521"/>
                  </a:lnTo>
                  <a:lnTo>
                    <a:pt x="1300" y="1536"/>
                  </a:lnTo>
                  <a:lnTo>
                    <a:pt x="1295" y="1552"/>
                  </a:lnTo>
                  <a:lnTo>
                    <a:pt x="1287" y="1565"/>
                  </a:lnTo>
                  <a:lnTo>
                    <a:pt x="1275" y="1576"/>
                  </a:lnTo>
                  <a:lnTo>
                    <a:pt x="1261" y="1583"/>
                  </a:lnTo>
                  <a:lnTo>
                    <a:pt x="1246" y="1585"/>
                  </a:lnTo>
                  <a:lnTo>
                    <a:pt x="1233" y="1584"/>
                  </a:lnTo>
                  <a:lnTo>
                    <a:pt x="1221" y="1579"/>
                  </a:lnTo>
                  <a:lnTo>
                    <a:pt x="1210" y="1570"/>
                  </a:lnTo>
                  <a:lnTo>
                    <a:pt x="1183" y="1541"/>
                  </a:lnTo>
                  <a:lnTo>
                    <a:pt x="1160" y="1509"/>
                  </a:lnTo>
                  <a:lnTo>
                    <a:pt x="1140" y="1474"/>
                  </a:lnTo>
                  <a:lnTo>
                    <a:pt x="1124" y="1438"/>
                  </a:lnTo>
                  <a:lnTo>
                    <a:pt x="1113" y="1400"/>
                  </a:lnTo>
                  <a:lnTo>
                    <a:pt x="1107" y="1361"/>
                  </a:lnTo>
                  <a:lnTo>
                    <a:pt x="1104" y="1320"/>
                  </a:lnTo>
                  <a:lnTo>
                    <a:pt x="1108" y="1274"/>
                  </a:lnTo>
                  <a:lnTo>
                    <a:pt x="1117" y="1228"/>
                  </a:lnTo>
                  <a:lnTo>
                    <a:pt x="1133" y="1185"/>
                  </a:lnTo>
                  <a:lnTo>
                    <a:pt x="1153" y="1144"/>
                  </a:lnTo>
                  <a:lnTo>
                    <a:pt x="1178" y="1107"/>
                  </a:lnTo>
                  <a:lnTo>
                    <a:pt x="1207" y="1073"/>
                  </a:lnTo>
                  <a:lnTo>
                    <a:pt x="1241" y="1044"/>
                  </a:lnTo>
                  <a:lnTo>
                    <a:pt x="1278" y="1018"/>
                  </a:lnTo>
                  <a:lnTo>
                    <a:pt x="1318" y="999"/>
                  </a:lnTo>
                  <a:lnTo>
                    <a:pt x="1361" y="983"/>
                  </a:lnTo>
                  <a:lnTo>
                    <a:pt x="1406" y="974"/>
                  </a:lnTo>
                  <a:lnTo>
                    <a:pt x="1453" y="971"/>
                  </a:lnTo>
                  <a:lnTo>
                    <a:pt x="1492" y="973"/>
                  </a:lnTo>
                  <a:lnTo>
                    <a:pt x="1529" y="980"/>
                  </a:lnTo>
                  <a:lnTo>
                    <a:pt x="1565" y="991"/>
                  </a:lnTo>
                  <a:lnTo>
                    <a:pt x="1600" y="1005"/>
                  </a:lnTo>
                  <a:lnTo>
                    <a:pt x="1600" y="435"/>
                  </a:lnTo>
                  <a:lnTo>
                    <a:pt x="718" y="564"/>
                  </a:lnTo>
                  <a:lnTo>
                    <a:pt x="718" y="1650"/>
                  </a:lnTo>
                  <a:lnTo>
                    <a:pt x="715" y="1694"/>
                  </a:lnTo>
                  <a:lnTo>
                    <a:pt x="707" y="1737"/>
                  </a:lnTo>
                  <a:lnTo>
                    <a:pt x="693" y="1778"/>
                  </a:lnTo>
                  <a:lnTo>
                    <a:pt x="676" y="1818"/>
                  </a:lnTo>
                  <a:lnTo>
                    <a:pt x="653" y="1854"/>
                  </a:lnTo>
                  <a:lnTo>
                    <a:pt x="627" y="1888"/>
                  </a:lnTo>
                  <a:lnTo>
                    <a:pt x="597" y="1918"/>
                  </a:lnTo>
                  <a:lnTo>
                    <a:pt x="564" y="1943"/>
                  </a:lnTo>
                  <a:lnTo>
                    <a:pt x="528" y="1966"/>
                  </a:lnTo>
                  <a:lnTo>
                    <a:pt x="489" y="1985"/>
                  </a:lnTo>
                  <a:lnTo>
                    <a:pt x="448" y="1998"/>
                  </a:lnTo>
                  <a:lnTo>
                    <a:pt x="404" y="2006"/>
                  </a:lnTo>
                  <a:lnTo>
                    <a:pt x="359" y="2008"/>
                  </a:lnTo>
                  <a:lnTo>
                    <a:pt x="314" y="2006"/>
                  </a:lnTo>
                  <a:lnTo>
                    <a:pt x="271" y="1998"/>
                  </a:lnTo>
                  <a:lnTo>
                    <a:pt x="230" y="1985"/>
                  </a:lnTo>
                  <a:lnTo>
                    <a:pt x="191" y="1966"/>
                  </a:lnTo>
                  <a:lnTo>
                    <a:pt x="155" y="1943"/>
                  </a:lnTo>
                  <a:lnTo>
                    <a:pt x="121" y="1918"/>
                  </a:lnTo>
                  <a:lnTo>
                    <a:pt x="92" y="1888"/>
                  </a:lnTo>
                  <a:lnTo>
                    <a:pt x="65" y="1854"/>
                  </a:lnTo>
                  <a:lnTo>
                    <a:pt x="42" y="1818"/>
                  </a:lnTo>
                  <a:lnTo>
                    <a:pt x="24" y="1778"/>
                  </a:lnTo>
                  <a:lnTo>
                    <a:pt x="11" y="1737"/>
                  </a:lnTo>
                  <a:lnTo>
                    <a:pt x="3" y="1694"/>
                  </a:lnTo>
                  <a:lnTo>
                    <a:pt x="0" y="1650"/>
                  </a:lnTo>
                  <a:lnTo>
                    <a:pt x="3" y="1604"/>
                  </a:lnTo>
                  <a:lnTo>
                    <a:pt x="11" y="1561"/>
                  </a:lnTo>
                  <a:lnTo>
                    <a:pt x="24" y="1520"/>
                  </a:lnTo>
                  <a:lnTo>
                    <a:pt x="42" y="1480"/>
                  </a:lnTo>
                  <a:lnTo>
                    <a:pt x="65" y="1444"/>
                  </a:lnTo>
                  <a:lnTo>
                    <a:pt x="92" y="1411"/>
                  </a:lnTo>
                  <a:lnTo>
                    <a:pt x="121" y="1381"/>
                  </a:lnTo>
                  <a:lnTo>
                    <a:pt x="155" y="1355"/>
                  </a:lnTo>
                  <a:lnTo>
                    <a:pt x="191" y="1332"/>
                  </a:lnTo>
                  <a:lnTo>
                    <a:pt x="230" y="1314"/>
                  </a:lnTo>
                  <a:lnTo>
                    <a:pt x="271" y="1301"/>
                  </a:lnTo>
                  <a:lnTo>
                    <a:pt x="314" y="1292"/>
                  </a:lnTo>
                  <a:lnTo>
                    <a:pt x="359" y="1290"/>
                  </a:lnTo>
                  <a:lnTo>
                    <a:pt x="407" y="1292"/>
                  </a:lnTo>
                  <a:lnTo>
                    <a:pt x="452" y="1302"/>
                  </a:lnTo>
                  <a:lnTo>
                    <a:pt x="496" y="1317"/>
                  </a:lnTo>
                  <a:lnTo>
                    <a:pt x="536" y="1337"/>
                  </a:lnTo>
                  <a:lnTo>
                    <a:pt x="573" y="1361"/>
                  </a:lnTo>
                  <a:lnTo>
                    <a:pt x="607" y="1390"/>
                  </a:lnTo>
                  <a:lnTo>
                    <a:pt x="607" y="204"/>
                  </a:lnTo>
                  <a:lnTo>
                    <a:pt x="610" y="187"/>
                  </a:lnTo>
                  <a:lnTo>
                    <a:pt x="616" y="171"/>
                  </a:lnTo>
                  <a:lnTo>
                    <a:pt x="627" y="159"/>
                  </a:lnTo>
                  <a:lnTo>
                    <a:pt x="640" y="149"/>
                  </a:lnTo>
                  <a:lnTo>
                    <a:pt x="655" y="145"/>
                  </a:lnTo>
                  <a:lnTo>
                    <a:pt x="1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2" name="Group 861"/>
          <p:cNvGrpSpPr/>
          <p:nvPr/>
        </p:nvGrpSpPr>
        <p:grpSpPr>
          <a:xfrm>
            <a:off x="1596695" y="5000626"/>
            <a:ext cx="569913" cy="560387"/>
            <a:chOff x="1625600" y="5000626"/>
            <a:chExt cx="569913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9" name="Freeform 183"/>
            <p:cNvSpPr>
              <a:spLocks noEditPoints="1"/>
            </p:cNvSpPr>
            <p:nvPr/>
          </p:nvSpPr>
          <p:spPr bwMode="auto">
            <a:xfrm>
              <a:off x="1944688" y="5329238"/>
              <a:ext cx="250825" cy="231775"/>
            </a:xfrm>
            <a:custGeom>
              <a:avLst/>
              <a:gdLst>
                <a:gd name="T0" fmla="*/ 619 w 1581"/>
                <a:gd name="T1" fmla="*/ 528 h 1460"/>
                <a:gd name="T2" fmla="*/ 600 w 1581"/>
                <a:gd name="T3" fmla="*/ 549 h 1460"/>
                <a:gd name="T4" fmla="*/ 572 w 1581"/>
                <a:gd name="T5" fmla="*/ 560 h 1460"/>
                <a:gd name="T6" fmla="*/ 467 w 1581"/>
                <a:gd name="T7" fmla="*/ 869 h 1460"/>
                <a:gd name="T8" fmla="*/ 483 w 1581"/>
                <a:gd name="T9" fmla="*/ 895 h 1460"/>
                <a:gd name="T10" fmla="*/ 485 w 1581"/>
                <a:gd name="T11" fmla="*/ 925 h 1460"/>
                <a:gd name="T12" fmla="*/ 763 w 1581"/>
                <a:gd name="T13" fmla="*/ 1116 h 1460"/>
                <a:gd name="T14" fmla="*/ 790 w 1581"/>
                <a:gd name="T15" fmla="*/ 1109 h 1460"/>
                <a:gd name="T16" fmla="*/ 818 w 1581"/>
                <a:gd name="T17" fmla="*/ 1116 h 1460"/>
                <a:gd name="T18" fmla="*/ 1096 w 1581"/>
                <a:gd name="T19" fmla="*/ 925 h 1460"/>
                <a:gd name="T20" fmla="*/ 1098 w 1581"/>
                <a:gd name="T21" fmla="*/ 895 h 1460"/>
                <a:gd name="T22" fmla="*/ 1113 w 1581"/>
                <a:gd name="T23" fmla="*/ 869 h 1460"/>
                <a:gd name="T24" fmla="*/ 1007 w 1581"/>
                <a:gd name="T25" fmla="*/ 560 h 1460"/>
                <a:gd name="T26" fmla="*/ 981 w 1581"/>
                <a:gd name="T27" fmla="*/ 549 h 1460"/>
                <a:gd name="T28" fmla="*/ 962 w 1581"/>
                <a:gd name="T29" fmla="*/ 528 h 1460"/>
                <a:gd name="T30" fmla="*/ 790 w 1581"/>
                <a:gd name="T31" fmla="*/ 0 h 1460"/>
                <a:gd name="T32" fmla="*/ 821 w 1581"/>
                <a:gd name="T33" fmla="*/ 6 h 1460"/>
                <a:gd name="T34" fmla="*/ 845 w 1581"/>
                <a:gd name="T35" fmla="*/ 30 h 1460"/>
                <a:gd name="T36" fmla="*/ 1529 w 1581"/>
                <a:gd name="T37" fmla="*/ 510 h 1460"/>
                <a:gd name="T38" fmla="*/ 1560 w 1581"/>
                <a:gd name="T39" fmla="*/ 523 h 1460"/>
                <a:gd name="T40" fmla="*/ 1579 w 1581"/>
                <a:gd name="T41" fmla="*/ 552 h 1460"/>
                <a:gd name="T42" fmla="*/ 1579 w 1581"/>
                <a:gd name="T43" fmla="*/ 585 h 1460"/>
                <a:gd name="T44" fmla="*/ 1562 w 1581"/>
                <a:gd name="T45" fmla="*/ 614 h 1460"/>
                <a:gd name="T46" fmla="*/ 1301 w 1581"/>
                <a:gd name="T47" fmla="*/ 1389 h 1460"/>
                <a:gd name="T48" fmla="*/ 1298 w 1581"/>
                <a:gd name="T49" fmla="*/ 1423 h 1460"/>
                <a:gd name="T50" fmla="*/ 1278 w 1581"/>
                <a:gd name="T51" fmla="*/ 1448 h 1460"/>
                <a:gd name="T52" fmla="*/ 1254 w 1581"/>
                <a:gd name="T53" fmla="*/ 1459 h 1460"/>
                <a:gd name="T54" fmla="*/ 1227 w 1581"/>
                <a:gd name="T55" fmla="*/ 1459 h 1460"/>
                <a:gd name="T56" fmla="*/ 790 w 1581"/>
                <a:gd name="T57" fmla="*/ 1239 h 1460"/>
                <a:gd name="T58" fmla="*/ 351 w 1581"/>
                <a:gd name="T59" fmla="*/ 1459 h 1460"/>
                <a:gd name="T60" fmla="*/ 318 w 1581"/>
                <a:gd name="T61" fmla="*/ 1457 h 1460"/>
                <a:gd name="T62" fmla="*/ 290 w 1581"/>
                <a:gd name="T63" fmla="*/ 1437 h 1460"/>
                <a:gd name="T64" fmla="*/ 278 w 1581"/>
                <a:gd name="T65" fmla="*/ 1406 h 1460"/>
                <a:gd name="T66" fmla="*/ 360 w 1581"/>
                <a:gd name="T67" fmla="*/ 936 h 1460"/>
                <a:gd name="T68" fmla="*/ 8 w 1581"/>
                <a:gd name="T69" fmla="*/ 601 h 1460"/>
                <a:gd name="T70" fmla="*/ 0 w 1581"/>
                <a:gd name="T71" fmla="*/ 569 h 1460"/>
                <a:gd name="T72" fmla="*/ 9 w 1581"/>
                <a:gd name="T73" fmla="*/ 537 h 1460"/>
                <a:gd name="T74" fmla="*/ 35 w 1581"/>
                <a:gd name="T75" fmla="*/ 514 h 1460"/>
                <a:gd name="T76" fmla="*/ 525 w 1581"/>
                <a:gd name="T77" fmla="*/ 443 h 1460"/>
                <a:gd name="T78" fmla="*/ 746 w 1581"/>
                <a:gd name="T79" fmla="*/ 16 h 1460"/>
                <a:gd name="T80" fmla="*/ 774 w 1581"/>
                <a:gd name="T81" fmla="*/ 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1" h="1460">
                  <a:moveTo>
                    <a:pt x="790" y="192"/>
                  </a:moveTo>
                  <a:lnTo>
                    <a:pt x="619" y="528"/>
                  </a:lnTo>
                  <a:lnTo>
                    <a:pt x="610" y="540"/>
                  </a:lnTo>
                  <a:lnTo>
                    <a:pt x="600" y="549"/>
                  </a:lnTo>
                  <a:lnTo>
                    <a:pt x="587" y="557"/>
                  </a:lnTo>
                  <a:lnTo>
                    <a:pt x="572" y="560"/>
                  </a:lnTo>
                  <a:lnTo>
                    <a:pt x="194" y="613"/>
                  </a:lnTo>
                  <a:lnTo>
                    <a:pt x="467" y="869"/>
                  </a:lnTo>
                  <a:lnTo>
                    <a:pt x="476" y="882"/>
                  </a:lnTo>
                  <a:lnTo>
                    <a:pt x="483" y="895"/>
                  </a:lnTo>
                  <a:lnTo>
                    <a:pt x="486" y="909"/>
                  </a:lnTo>
                  <a:lnTo>
                    <a:pt x="485" y="925"/>
                  </a:lnTo>
                  <a:lnTo>
                    <a:pt x="420" y="1290"/>
                  </a:lnTo>
                  <a:lnTo>
                    <a:pt x="763" y="1116"/>
                  </a:lnTo>
                  <a:lnTo>
                    <a:pt x="776" y="1111"/>
                  </a:lnTo>
                  <a:lnTo>
                    <a:pt x="790" y="1109"/>
                  </a:lnTo>
                  <a:lnTo>
                    <a:pt x="805" y="1111"/>
                  </a:lnTo>
                  <a:lnTo>
                    <a:pt x="818" y="1116"/>
                  </a:lnTo>
                  <a:lnTo>
                    <a:pt x="1160" y="1290"/>
                  </a:lnTo>
                  <a:lnTo>
                    <a:pt x="1096" y="925"/>
                  </a:lnTo>
                  <a:lnTo>
                    <a:pt x="1095" y="909"/>
                  </a:lnTo>
                  <a:lnTo>
                    <a:pt x="1098" y="895"/>
                  </a:lnTo>
                  <a:lnTo>
                    <a:pt x="1104" y="882"/>
                  </a:lnTo>
                  <a:lnTo>
                    <a:pt x="1113" y="869"/>
                  </a:lnTo>
                  <a:lnTo>
                    <a:pt x="1387" y="613"/>
                  </a:lnTo>
                  <a:lnTo>
                    <a:pt x="1007" y="560"/>
                  </a:lnTo>
                  <a:lnTo>
                    <a:pt x="994" y="557"/>
                  </a:lnTo>
                  <a:lnTo>
                    <a:pt x="981" y="549"/>
                  </a:lnTo>
                  <a:lnTo>
                    <a:pt x="970" y="540"/>
                  </a:lnTo>
                  <a:lnTo>
                    <a:pt x="962" y="528"/>
                  </a:lnTo>
                  <a:lnTo>
                    <a:pt x="790" y="192"/>
                  </a:lnTo>
                  <a:close/>
                  <a:moveTo>
                    <a:pt x="790" y="0"/>
                  </a:moveTo>
                  <a:lnTo>
                    <a:pt x="807" y="1"/>
                  </a:lnTo>
                  <a:lnTo>
                    <a:pt x="821" y="6"/>
                  </a:lnTo>
                  <a:lnTo>
                    <a:pt x="835" y="16"/>
                  </a:lnTo>
                  <a:lnTo>
                    <a:pt x="845" y="30"/>
                  </a:lnTo>
                  <a:lnTo>
                    <a:pt x="1056" y="443"/>
                  </a:lnTo>
                  <a:lnTo>
                    <a:pt x="1529" y="510"/>
                  </a:lnTo>
                  <a:lnTo>
                    <a:pt x="1546" y="514"/>
                  </a:lnTo>
                  <a:lnTo>
                    <a:pt x="1560" y="523"/>
                  </a:lnTo>
                  <a:lnTo>
                    <a:pt x="1571" y="537"/>
                  </a:lnTo>
                  <a:lnTo>
                    <a:pt x="1579" y="552"/>
                  </a:lnTo>
                  <a:lnTo>
                    <a:pt x="1581" y="569"/>
                  </a:lnTo>
                  <a:lnTo>
                    <a:pt x="1579" y="585"/>
                  </a:lnTo>
                  <a:lnTo>
                    <a:pt x="1572" y="601"/>
                  </a:lnTo>
                  <a:lnTo>
                    <a:pt x="1562" y="614"/>
                  </a:lnTo>
                  <a:lnTo>
                    <a:pt x="1221" y="936"/>
                  </a:lnTo>
                  <a:lnTo>
                    <a:pt x="1301" y="1389"/>
                  </a:lnTo>
                  <a:lnTo>
                    <a:pt x="1302" y="1406"/>
                  </a:lnTo>
                  <a:lnTo>
                    <a:pt x="1298" y="1423"/>
                  </a:lnTo>
                  <a:lnTo>
                    <a:pt x="1290" y="1437"/>
                  </a:lnTo>
                  <a:lnTo>
                    <a:pt x="1278" y="1448"/>
                  </a:lnTo>
                  <a:lnTo>
                    <a:pt x="1267" y="1455"/>
                  </a:lnTo>
                  <a:lnTo>
                    <a:pt x="1254" y="1459"/>
                  </a:lnTo>
                  <a:lnTo>
                    <a:pt x="1242" y="1460"/>
                  </a:lnTo>
                  <a:lnTo>
                    <a:pt x="1227" y="1459"/>
                  </a:lnTo>
                  <a:lnTo>
                    <a:pt x="1214" y="1454"/>
                  </a:lnTo>
                  <a:lnTo>
                    <a:pt x="790" y="1239"/>
                  </a:lnTo>
                  <a:lnTo>
                    <a:pt x="367" y="1454"/>
                  </a:lnTo>
                  <a:lnTo>
                    <a:pt x="351" y="1459"/>
                  </a:lnTo>
                  <a:lnTo>
                    <a:pt x="335" y="1460"/>
                  </a:lnTo>
                  <a:lnTo>
                    <a:pt x="318" y="1457"/>
                  </a:lnTo>
                  <a:lnTo>
                    <a:pt x="303" y="1448"/>
                  </a:lnTo>
                  <a:lnTo>
                    <a:pt x="290" y="1437"/>
                  </a:lnTo>
                  <a:lnTo>
                    <a:pt x="283" y="1423"/>
                  </a:lnTo>
                  <a:lnTo>
                    <a:pt x="278" y="1406"/>
                  </a:lnTo>
                  <a:lnTo>
                    <a:pt x="279" y="1389"/>
                  </a:lnTo>
                  <a:lnTo>
                    <a:pt x="360" y="936"/>
                  </a:lnTo>
                  <a:lnTo>
                    <a:pt x="18" y="614"/>
                  </a:lnTo>
                  <a:lnTo>
                    <a:pt x="8" y="601"/>
                  </a:lnTo>
                  <a:lnTo>
                    <a:pt x="2" y="585"/>
                  </a:lnTo>
                  <a:lnTo>
                    <a:pt x="0" y="569"/>
                  </a:lnTo>
                  <a:lnTo>
                    <a:pt x="3" y="552"/>
                  </a:lnTo>
                  <a:lnTo>
                    <a:pt x="9" y="537"/>
                  </a:lnTo>
                  <a:lnTo>
                    <a:pt x="22" y="523"/>
                  </a:lnTo>
                  <a:lnTo>
                    <a:pt x="35" y="514"/>
                  </a:lnTo>
                  <a:lnTo>
                    <a:pt x="51" y="510"/>
                  </a:lnTo>
                  <a:lnTo>
                    <a:pt x="525" y="443"/>
                  </a:lnTo>
                  <a:lnTo>
                    <a:pt x="736" y="30"/>
                  </a:lnTo>
                  <a:lnTo>
                    <a:pt x="746" y="16"/>
                  </a:lnTo>
                  <a:lnTo>
                    <a:pt x="759" y="6"/>
                  </a:lnTo>
                  <a:lnTo>
                    <a:pt x="774" y="1"/>
                  </a:lnTo>
                  <a:lnTo>
                    <a:pt x="7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84"/>
            <p:cNvSpPr>
              <a:spLocks/>
            </p:cNvSpPr>
            <p:nvPr/>
          </p:nvSpPr>
          <p:spPr bwMode="auto">
            <a:xfrm>
              <a:off x="1625600" y="5000626"/>
              <a:ext cx="560388" cy="473075"/>
            </a:xfrm>
            <a:custGeom>
              <a:avLst/>
              <a:gdLst>
                <a:gd name="T0" fmla="*/ 61 w 3528"/>
                <a:gd name="T1" fmla="*/ 0 h 2989"/>
                <a:gd name="T2" fmla="*/ 3468 w 3528"/>
                <a:gd name="T3" fmla="*/ 0 h 2989"/>
                <a:gd name="T4" fmla="*/ 3486 w 3528"/>
                <a:gd name="T5" fmla="*/ 4 h 2989"/>
                <a:gd name="T6" fmla="*/ 3503 w 3528"/>
                <a:gd name="T7" fmla="*/ 13 h 2989"/>
                <a:gd name="T8" fmla="*/ 3516 w 3528"/>
                <a:gd name="T9" fmla="*/ 26 h 2989"/>
                <a:gd name="T10" fmla="*/ 3525 w 3528"/>
                <a:gd name="T11" fmla="*/ 43 h 2989"/>
                <a:gd name="T12" fmla="*/ 3528 w 3528"/>
                <a:gd name="T13" fmla="*/ 61 h 2989"/>
                <a:gd name="T14" fmla="*/ 3528 w 3528"/>
                <a:gd name="T15" fmla="*/ 2013 h 2989"/>
                <a:gd name="T16" fmla="*/ 3525 w 3528"/>
                <a:gd name="T17" fmla="*/ 2033 h 2989"/>
                <a:gd name="T18" fmla="*/ 3516 w 3528"/>
                <a:gd name="T19" fmla="*/ 2050 h 2989"/>
                <a:gd name="T20" fmla="*/ 3503 w 3528"/>
                <a:gd name="T21" fmla="*/ 2063 h 2989"/>
                <a:gd name="T22" fmla="*/ 3486 w 3528"/>
                <a:gd name="T23" fmla="*/ 2071 h 2989"/>
                <a:gd name="T24" fmla="*/ 3468 w 3528"/>
                <a:gd name="T25" fmla="*/ 2074 h 2989"/>
                <a:gd name="T26" fmla="*/ 3449 w 3528"/>
                <a:gd name="T27" fmla="*/ 2071 h 2989"/>
                <a:gd name="T28" fmla="*/ 3432 w 3528"/>
                <a:gd name="T29" fmla="*/ 2063 h 2989"/>
                <a:gd name="T30" fmla="*/ 3419 w 3528"/>
                <a:gd name="T31" fmla="*/ 2050 h 2989"/>
                <a:gd name="T32" fmla="*/ 3410 w 3528"/>
                <a:gd name="T33" fmla="*/ 2033 h 2989"/>
                <a:gd name="T34" fmla="*/ 3407 w 3528"/>
                <a:gd name="T35" fmla="*/ 2013 h 2989"/>
                <a:gd name="T36" fmla="*/ 3407 w 3528"/>
                <a:gd name="T37" fmla="*/ 122 h 2989"/>
                <a:gd name="T38" fmla="*/ 122 w 3528"/>
                <a:gd name="T39" fmla="*/ 122 h 2989"/>
                <a:gd name="T40" fmla="*/ 122 w 3528"/>
                <a:gd name="T41" fmla="*/ 2867 h 2989"/>
                <a:gd name="T42" fmla="*/ 1582 w 3528"/>
                <a:gd name="T43" fmla="*/ 2867 h 2989"/>
                <a:gd name="T44" fmla="*/ 1600 w 3528"/>
                <a:gd name="T45" fmla="*/ 2871 h 2989"/>
                <a:gd name="T46" fmla="*/ 1618 w 3528"/>
                <a:gd name="T47" fmla="*/ 2880 h 2989"/>
                <a:gd name="T48" fmla="*/ 1630 w 3528"/>
                <a:gd name="T49" fmla="*/ 2893 h 2989"/>
                <a:gd name="T50" fmla="*/ 1639 w 3528"/>
                <a:gd name="T51" fmla="*/ 2910 h 2989"/>
                <a:gd name="T52" fmla="*/ 1643 w 3528"/>
                <a:gd name="T53" fmla="*/ 2928 h 2989"/>
                <a:gd name="T54" fmla="*/ 1639 w 3528"/>
                <a:gd name="T55" fmla="*/ 2948 h 2989"/>
                <a:gd name="T56" fmla="*/ 1630 w 3528"/>
                <a:gd name="T57" fmla="*/ 2965 h 2989"/>
                <a:gd name="T58" fmla="*/ 1618 w 3528"/>
                <a:gd name="T59" fmla="*/ 2978 h 2989"/>
                <a:gd name="T60" fmla="*/ 1600 w 3528"/>
                <a:gd name="T61" fmla="*/ 2986 h 2989"/>
                <a:gd name="T62" fmla="*/ 1582 w 3528"/>
                <a:gd name="T63" fmla="*/ 2989 h 2989"/>
                <a:gd name="T64" fmla="*/ 61 w 3528"/>
                <a:gd name="T65" fmla="*/ 2989 h 2989"/>
                <a:gd name="T66" fmla="*/ 42 w 3528"/>
                <a:gd name="T67" fmla="*/ 2986 h 2989"/>
                <a:gd name="T68" fmla="*/ 25 w 3528"/>
                <a:gd name="T69" fmla="*/ 2978 h 2989"/>
                <a:gd name="T70" fmla="*/ 12 w 3528"/>
                <a:gd name="T71" fmla="*/ 2965 h 2989"/>
                <a:gd name="T72" fmla="*/ 3 w 3528"/>
                <a:gd name="T73" fmla="*/ 2948 h 2989"/>
                <a:gd name="T74" fmla="*/ 0 w 3528"/>
                <a:gd name="T75" fmla="*/ 2928 h 2989"/>
                <a:gd name="T76" fmla="*/ 0 w 3528"/>
                <a:gd name="T77" fmla="*/ 61 h 2989"/>
                <a:gd name="T78" fmla="*/ 3 w 3528"/>
                <a:gd name="T79" fmla="*/ 43 h 2989"/>
                <a:gd name="T80" fmla="*/ 12 w 3528"/>
                <a:gd name="T81" fmla="*/ 26 h 2989"/>
                <a:gd name="T82" fmla="*/ 25 w 3528"/>
                <a:gd name="T83" fmla="*/ 13 h 2989"/>
                <a:gd name="T84" fmla="*/ 42 w 3528"/>
                <a:gd name="T85" fmla="*/ 4 h 2989"/>
                <a:gd name="T86" fmla="*/ 61 w 352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8" h="2989">
                  <a:moveTo>
                    <a:pt x="61" y="0"/>
                  </a:moveTo>
                  <a:lnTo>
                    <a:pt x="3468" y="0"/>
                  </a:lnTo>
                  <a:lnTo>
                    <a:pt x="3486" y="4"/>
                  </a:lnTo>
                  <a:lnTo>
                    <a:pt x="3503" y="13"/>
                  </a:lnTo>
                  <a:lnTo>
                    <a:pt x="3516" y="26"/>
                  </a:lnTo>
                  <a:lnTo>
                    <a:pt x="3525" y="43"/>
                  </a:lnTo>
                  <a:lnTo>
                    <a:pt x="3528" y="61"/>
                  </a:lnTo>
                  <a:lnTo>
                    <a:pt x="3528" y="2013"/>
                  </a:lnTo>
                  <a:lnTo>
                    <a:pt x="3525" y="2033"/>
                  </a:lnTo>
                  <a:lnTo>
                    <a:pt x="3516" y="2050"/>
                  </a:lnTo>
                  <a:lnTo>
                    <a:pt x="3503" y="2063"/>
                  </a:lnTo>
                  <a:lnTo>
                    <a:pt x="3486" y="2071"/>
                  </a:lnTo>
                  <a:lnTo>
                    <a:pt x="3468" y="2074"/>
                  </a:lnTo>
                  <a:lnTo>
                    <a:pt x="3449" y="2071"/>
                  </a:lnTo>
                  <a:lnTo>
                    <a:pt x="3432" y="2063"/>
                  </a:lnTo>
                  <a:lnTo>
                    <a:pt x="3419" y="2050"/>
                  </a:lnTo>
                  <a:lnTo>
                    <a:pt x="3410" y="2033"/>
                  </a:lnTo>
                  <a:lnTo>
                    <a:pt x="3407" y="2013"/>
                  </a:lnTo>
                  <a:lnTo>
                    <a:pt x="3407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582" y="2867"/>
                  </a:lnTo>
                  <a:lnTo>
                    <a:pt x="1600" y="2871"/>
                  </a:lnTo>
                  <a:lnTo>
                    <a:pt x="1618" y="2880"/>
                  </a:lnTo>
                  <a:lnTo>
                    <a:pt x="1630" y="2893"/>
                  </a:lnTo>
                  <a:lnTo>
                    <a:pt x="1639" y="2910"/>
                  </a:lnTo>
                  <a:lnTo>
                    <a:pt x="1643" y="2928"/>
                  </a:lnTo>
                  <a:lnTo>
                    <a:pt x="1639" y="2948"/>
                  </a:lnTo>
                  <a:lnTo>
                    <a:pt x="1630" y="2965"/>
                  </a:lnTo>
                  <a:lnTo>
                    <a:pt x="1618" y="2978"/>
                  </a:lnTo>
                  <a:lnTo>
                    <a:pt x="1600" y="2986"/>
                  </a:lnTo>
                  <a:lnTo>
                    <a:pt x="1582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5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85"/>
            <p:cNvSpPr>
              <a:spLocks noEditPoints="1"/>
            </p:cNvSpPr>
            <p:nvPr/>
          </p:nvSpPr>
          <p:spPr bwMode="auto">
            <a:xfrm>
              <a:off x="1712913" y="5087938"/>
              <a:ext cx="298450" cy="319088"/>
            </a:xfrm>
            <a:custGeom>
              <a:avLst/>
              <a:gdLst>
                <a:gd name="T0" fmla="*/ 308 w 1885"/>
                <a:gd name="T1" fmla="*/ 1424 h 2008"/>
                <a:gd name="T2" fmla="*/ 202 w 1885"/>
                <a:gd name="T3" fmla="*/ 1482 h 2008"/>
                <a:gd name="T4" fmla="*/ 136 w 1885"/>
                <a:gd name="T5" fmla="*/ 1575 h 2008"/>
                <a:gd name="T6" fmla="*/ 124 w 1885"/>
                <a:gd name="T7" fmla="*/ 1688 h 2008"/>
                <a:gd name="T8" fmla="*/ 174 w 1885"/>
                <a:gd name="T9" fmla="*/ 1790 h 2008"/>
                <a:gd name="T10" fmla="*/ 269 w 1885"/>
                <a:gd name="T11" fmla="*/ 1860 h 2008"/>
                <a:gd name="T12" fmla="*/ 394 w 1885"/>
                <a:gd name="T13" fmla="*/ 1886 h 2008"/>
                <a:gd name="T14" fmla="*/ 520 w 1885"/>
                <a:gd name="T15" fmla="*/ 1860 h 2008"/>
                <a:gd name="T16" fmla="*/ 616 w 1885"/>
                <a:gd name="T17" fmla="*/ 1790 h 2008"/>
                <a:gd name="T18" fmla="*/ 665 w 1885"/>
                <a:gd name="T19" fmla="*/ 1688 h 2008"/>
                <a:gd name="T20" fmla="*/ 654 w 1885"/>
                <a:gd name="T21" fmla="*/ 1575 h 2008"/>
                <a:gd name="T22" fmla="*/ 588 w 1885"/>
                <a:gd name="T23" fmla="*/ 1482 h 2008"/>
                <a:gd name="T24" fmla="*/ 482 w 1885"/>
                <a:gd name="T25" fmla="*/ 1424 h 2008"/>
                <a:gd name="T26" fmla="*/ 1764 w 1885"/>
                <a:gd name="T27" fmla="*/ 131 h 2008"/>
                <a:gd name="T28" fmla="*/ 1764 w 1885"/>
                <a:gd name="T29" fmla="*/ 313 h 2008"/>
                <a:gd name="T30" fmla="*/ 1834 w 1885"/>
                <a:gd name="T31" fmla="*/ 1 h 2008"/>
                <a:gd name="T32" fmla="*/ 1875 w 1885"/>
                <a:gd name="T33" fmla="*/ 28 h 2008"/>
                <a:gd name="T34" fmla="*/ 1885 w 1885"/>
                <a:gd name="T35" fmla="*/ 1098 h 2008"/>
                <a:gd name="T36" fmla="*/ 1884 w 1885"/>
                <a:gd name="T37" fmla="*/ 1120 h 2008"/>
                <a:gd name="T38" fmla="*/ 1859 w 1885"/>
                <a:gd name="T39" fmla="*/ 1162 h 2008"/>
                <a:gd name="T40" fmla="*/ 1815 w 1885"/>
                <a:gd name="T41" fmla="*/ 1172 h 2008"/>
                <a:gd name="T42" fmla="*/ 1754 w 1885"/>
                <a:gd name="T43" fmla="*/ 1136 h 2008"/>
                <a:gd name="T44" fmla="*/ 1643 w 1885"/>
                <a:gd name="T45" fmla="*/ 1096 h 2008"/>
                <a:gd name="T46" fmla="*/ 1519 w 1885"/>
                <a:gd name="T47" fmla="*/ 1105 h 2008"/>
                <a:gd name="T48" fmla="*/ 1416 w 1885"/>
                <a:gd name="T49" fmla="*/ 1160 h 2008"/>
                <a:gd name="T50" fmla="*/ 1352 w 1885"/>
                <a:gd name="T51" fmla="*/ 1249 h 2008"/>
                <a:gd name="T52" fmla="*/ 1342 w 1885"/>
                <a:gd name="T53" fmla="*/ 1356 h 2008"/>
                <a:gd name="T54" fmla="*/ 1388 w 1885"/>
                <a:gd name="T55" fmla="*/ 1453 h 2008"/>
                <a:gd name="T56" fmla="*/ 1431 w 1885"/>
                <a:gd name="T57" fmla="*/ 1506 h 2008"/>
                <a:gd name="T58" fmla="*/ 1427 w 1885"/>
                <a:gd name="T59" fmla="*/ 1552 h 2008"/>
                <a:gd name="T60" fmla="*/ 1390 w 1885"/>
                <a:gd name="T61" fmla="*/ 1584 h 2008"/>
                <a:gd name="T62" fmla="*/ 1344 w 1885"/>
                <a:gd name="T63" fmla="*/ 1579 h 2008"/>
                <a:gd name="T64" fmla="*/ 1277 w 1885"/>
                <a:gd name="T65" fmla="*/ 1508 h 2008"/>
                <a:gd name="T66" fmla="*/ 1227 w 1885"/>
                <a:gd name="T67" fmla="*/ 1401 h 2008"/>
                <a:gd name="T68" fmla="*/ 1221 w 1885"/>
                <a:gd name="T69" fmla="*/ 1273 h 2008"/>
                <a:gd name="T70" fmla="*/ 1270 w 1885"/>
                <a:gd name="T71" fmla="*/ 1144 h 2008"/>
                <a:gd name="T72" fmla="*/ 1367 w 1885"/>
                <a:gd name="T73" fmla="*/ 1045 h 2008"/>
                <a:gd name="T74" fmla="*/ 1500 w 1885"/>
                <a:gd name="T75" fmla="*/ 984 h 2008"/>
                <a:gd name="T76" fmla="*/ 1644 w 1885"/>
                <a:gd name="T77" fmla="*/ 974 h 2008"/>
                <a:gd name="T78" fmla="*/ 1764 w 1885"/>
                <a:gd name="T79" fmla="*/ 1006 h 2008"/>
                <a:gd name="T80" fmla="*/ 790 w 1885"/>
                <a:gd name="T81" fmla="*/ 1649 h 2008"/>
                <a:gd name="T82" fmla="*/ 764 w 1885"/>
                <a:gd name="T83" fmla="*/ 1779 h 2008"/>
                <a:gd name="T84" fmla="*/ 691 w 1885"/>
                <a:gd name="T85" fmla="*/ 1888 h 2008"/>
                <a:gd name="T86" fmla="*/ 580 w 1885"/>
                <a:gd name="T87" fmla="*/ 1966 h 2008"/>
                <a:gd name="T88" fmla="*/ 444 w 1885"/>
                <a:gd name="T89" fmla="*/ 2006 h 2008"/>
                <a:gd name="T90" fmla="*/ 297 w 1885"/>
                <a:gd name="T91" fmla="*/ 1997 h 2008"/>
                <a:gd name="T92" fmla="*/ 169 w 1885"/>
                <a:gd name="T93" fmla="*/ 1944 h 2008"/>
                <a:gd name="T94" fmla="*/ 70 w 1885"/>
                <a:gd name="T95" fmla="*/ 1854 h 2008"/>
                <a:gd name="T96" fmla="*/ 12 w 1885"/>
                <a:gd name="T97" fmla="*/ 1738 h 2008"/>
                <a:gd name="T98" fmla="*/ 3 w 1885"/>
                <a:gd name="T99" fmla="*/ 1605 h 2008"/>
                <a:gd name="T100" fmla="*/ 46 w 1885"/>
                <a:gd name="T101" fmla="*/ 1481 h 2008"/>
                <a:gd name="T102" fmla="*/ 132 w 1885"/>
                <a:gd name="T103" fmla="*/ 1381 h 2008"/>
                <a:gd name="T104" fmla="*/ 252 w 1885"/>
                <a:gd name="T105" fmla="*/ 1314 h 2008"/>
                <a:gd name="T106" fmla="*/ 394 w 1885"/>
                <a:gd name="T107" fmla="*/ 1290 h 2008"/>
                <a:gd name="T108" fmla="*/ 545 w 1885"/>
                <a:gd name="T109" fmla="*/ 1318 h 2008"/>
                <a:gd name="T110" fmla="*/ 669 w 1885"/>
                <a:gd name="T111" fmla="*/ 1391 h 2008"/>
                <a:gd name="T112" fmla="*/ 679 w 1885"/>
                <a:gd name="T113" fmla="*/ 172 h 2008"/>
                <a:gd name="T114" fmla="*/ 722 w 1885"/>
                <a:gd name="T115" fmla="*/ 145 h 2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5" h="2008">
                  <a:moveTo>
                    <a:pt x="394" y="1412"/>
                  </a:moveTo>
                  <a:lnTo>
                    <a:pt x="350" y="1415"/>
                  </a:lnTo>
                  <a:lnTo>
                    <a:pt x="308" y="1424"/>
                  </a:lnTo>
                  <a:lnTo>
                    <a:pt x="269" y="1438"/>
                  </a:lnTo>
                  <a:lnTo>
                    <a:pt x="233" y="1458"/>
                  </a:lnTo>
                  <a:lnTo>
                    <a:pt x="202" y="1482"/>
                  </a:lnTo>
                  <a:lnTo>
                    <a:pt x="174" y="1509"/>
                  </a:lnTo>
                  <a:lnTo>
                    <a:pt x="152" y="1540"/>
                  </a:lnTo>
                  <a:lnTo>
                    <a:pt x="136" y="1575"/>
                  </a:lnTo>
                  <a:lnTo>
                    <a:pt x="124" y="1611"/>
                  </a:lnTo>
                  <a:lnTo>
                    <a:pt x="121" y="1649"/>
                  </a:lnTo>
                  <a:lnTo>
                    <a:pt x="124" y="1688"/>
                  </a:lnTo>
                  <a:lnTo>
                    <a:pt x="136" y="1725"/>
                  </a:lnTo>
                  <a:lnTo>
                    <a:pt x="152" y="1759"/>
                  </a:lnTo>
                  <a:lnTo>
                    <a:pt x="174" y="1790"/>
                  </a:lnTo>
                  <a:lnTo>
                    <a:pt x="202" y="1818"/>
                  </a:lnTo>
                  <a:lnTo>
                    <a:pt x="233" y="1841"/>
                  </a:lnTo>
                  <a:lnTo>
                    <a:pt x="269" y="1860"/>
                  </a:lnTo>
                  <a:lnTo>
                    <a:pt x="308" y="1874"/>
                  </a:lnTo>
                  <a:lnTo>
                    <a:pt x="350" y="1883"/>
                  </a:lnTo>
                  <a:lnTo>
                    <a:pt x="394" y="1886"/>
                  </a:lnTo>
                  <a:lnTo>
                    <a:pt x="440" y="1883"/>
                  </a:lnTo>
                  <a:lnTo>
                    <a:pt x="482" y="1874"/>
                  </a:lnTo>
                  <a:lnTo>
                    <a:pt x="520" y="1860"/>
                  </a:lnTo>
                  <a:lnTo>
                    <a:pt x="557" y="1841"/>
                  </a:lnTo>
                  <a:lnTo>
                    <a:pt x="588" y="1818"/>
                  </a:lnTo>
                  <a:lnTo>
                    <a:pt x="616" y="1790"/>
                  </a:lnTo>
                  <a:lnTo>
                    <a:pt x="638" y="1759"/>
                  </a:lnTo>
                  <a:lnTo>
                    <a:pt x="654" y="1725"/>
                  </a:lnTo>
                  <a:lnTo>
                    <a:pt x="665" y="1688"/>
                  </a:lnTo>
                  <a:lnTo>
                    <a:pt x="669" y="1649"/>
                  </a:lnTo>
                  <a:lnTo>
                    <a:pt x="665" y="1611"/>
                  </a:lnTo>
                  <a:lnTo>
                    <a:pt x="654" y="1575"/>
                  </a:lnTo>
                  <a:lnTo>
                    <a:pt x="638" y="1540"/>
                  </a:lnTo>
                  <a:lnTo>
                    <a:pt x="616" y="1509"/>
                  </a:lnTo>
                  <a:lnTo>
                    <a:pt x="588" y="1482"/>
                  </a:lnTo>
                  <a:lnTo>
                    <a:pt x="557" y="1458"/>
                  </a:lnTo>
                  <a:lnTo>
                    <a:pt x="520" y="1438"/>
                  </a:lnTo>
                  <a:lnTo>
                    <a:pt x="482" y="1424"/>
                  </a:lnTo>
                  <a:lnTo>
                    <a:pt x="440" y="1415"/>
                  </a:lnTo>
                  <a:lnTo>
                    <a:pt x="394" y="1412"/>
                  </a:lnTo>
                  <a:close/>
                  <a:moveTo>
                    <a:pt x="1764" y="131"/>
                  </a:moveTo>
                  <a:lnTo>
                    <a:pt x="790" y="259"/>
                  </a:lnTo>
                  <a:lnTo>
                    <a:pt x="790" y="441"/>
                  </a:lnTo>
                  <a:lnTo>
                    <a:pt x="1764" y="313"/>
                  </a:lnTo>
                  <a:lnTo>
                    <a:pt x="1764" y="131"/>
                  </a:lnTo>
                  <a:close/>
                  <a:moveTo>
                    <a:pt x="1817" y="0"/>
                  </a:moveTo>
                  <a:lnTo>
                    <a:pt x="1834" y="1"/>
                  </a:lnTo>
                  <a:lnTo>
                    <a:pt x="1850" y="5"/>
                  </a:lnTo>
                  <a:lnTo>
                    <a:pt x="1864" y="15"/>
                  </a:lnTo>
                  <a:lnTo>
                    <a:pt x="1875" y="28"/>
                  </a:lnTo>
                  <a:lnTo>
                    <a:pt x="1883" y="44"/>
                  </a:lnTo>
                  <a:lnTo>
                    <a:pt x="1885" y="61"/>
                  </a:lnTo>
                  <a:lnTo>
                    <a:pt x="1885" y="1098"/>
                  </a:lnTo>
                  <a:lnTo>
                    <a:pt x="1885" y="1100"/>
                  </a:lnTo>
                  <a:lnTo>
                    <a:pt x="1884" y="1103"/>
                  </a:lnTo>
                  <a:lnTo>
                    <a:pt x="1884" y="1120"/>
                  </a:lnTo>
                  <a:lnTo>
                    <a:pt x="1880" y="1137"/>
                  </a:lnTo>
                  <a:lnTo>
                    <a:pt x="1871" y="1151"/>
                  </a:lnTo>
                  <a:lnTo>
                    <a:pt x="1859" y="1162"/>
                  </a:lnTo>
                  <a:lnTo>
                    <a:pt x="1846" y="1169"/>
                  </a:lnTo>
                  <a:lnTo>
                    <a:pt x="1830" y="1172"/>
                  </a:lnTo>
                  <a:lnTo>
                    <a:pt x="1815" y="1172"/>
                  </a:lnTo>
                  <a:lnTo>
                    <a:pt x="1799" y="1168"/>
                  </a:lnTo>
                  <a:lnTo>
                    <a:pt x="1786" y="1159"/>
                  </a:lnTo>
                  <a:lnTo>
                    <a:pt x="1754" y="1136"/>
                  </a:lnTo>
                  <a:lnTo>
                    <a:pt x="1719" y="1118"/>
                  </a:lnTo>
                  <a:lnTo>
                    <a:pt x="1682" y="1105"/>
                  </a:lnTo>
                  <a:lnTo>
                    <a:pt x="1643" y="1096"/>
                  </a:lnTo>
                  <a:lnTo>
                    <a:pt x="1602" y="1093"/>
                  </a:lnTo>
                  <a:lnTo>
                    <a:pt x="1559" y="1096"/>
                  </a:lnTo>
                  <a:lnTo>
                    <a:pt x="1519" y="1105"/>
                  </a:lnTo>
                  <a:lnTo>
                    <a:pt x="1482" y="1119"/>
                  </a:lnTo>
                  <a:lnTo>
                    <a:pt x="1447" y="1137"/>
                  </a:lnTo>
                  <a:lnTo>
                    <a:pt x="1416" y="1160"/>
                  </a:lnTo>
                  <a:lnTo>
                    <a:pt x="1390" y="1187"/>
                  </a:lnTo>
                  <a:lnTo>
                    <a:pt x="1369" y="1217"/>
                  </a:lnTo>
                  <a:lnTo>
                    <a:pt x="1352" y="1249"/>
                  </a:lnTo>
                  <a:lnTo>
                    <a:pt x="1342" y="1284"/>
                  </a:lnTo>
                  <a:lnTo>
                    <a:pt x="1339" y="1321"/>
                  </a:lnTo>
                  <a:lnTo>
                    <a:pt x="1342" y="1356"/>
                  </a:lnTo>
                  <a:lnTo>
                    <a:pt x="1351" y="1390"/>
                  </a:lnTo>
                  <a:lnTo>
                    <a:pt x="1367" y="1422"/>
                  </a:lnTo>
                  <a:lnTo>
                    <a:pt x="1388" y="1453"/>
                  </a:lnTo>
                  <a:lnTo>
                    <a:pt x="1413" y="1479"/>
                  </a:lnTo>
                  <a:lnTo>
                    <a:pt x="1424" y="1492"/>
                  </a:lnTo>
                  <a:lnTo>
                    <a:pt x="1431" y="1506"/>
                  </a:lnTo>
                  <a:lnTo>
                    <a:pt x="1434" y="1522"/>
                  </a:lnTo>
                  <a:lnTo>
                    <a:pt x="1433" y="1537"/>
                  </a:lnTo>
                  <a:lnTo>
                    <a:pt x="1427" y="1552"/>
                  </a:lnTo>
                  <a:lnTo>
                    <a:pt x="1419" y="1566"/>
                  </a:lnTo>
                  <a:lnTo>
                    <a:pt x="1405" y="1577"/>
                  </a:lnTo>
                  <a:lnTo>
                    <a:pt x="1390" y="1584"/>
                  </a:lnTo>
                  <a:lnTo>
                    <a:pt x="1373" y="1586"/>
                  </a:lnTo>
                  <a:lnTo>
                    <a:pt x="1359" y="1584"/>
                  </a:lnTo>
                  <a:lnTo>
                    <a:pt x="1344" y="1579"/>
                  </a:lnTo>
                  <a:lnTo>
                    <a:pt x="1332" y="1570"/>
                  </a:lnTo>
                  <a:lnTo>
                    <a:pt x="1302" y="1540"/>
                  </a:lnTo>
                  <a:lnTo>
                    <a:pt x="1277" y="1508"/>
                  </a:lnTo>
                  <a:lnTo>
                    <a:pt x="1256" y="1474"/>
                  </a:lnTo>
                  <a:lnTo>
                    <a:pt x="1239" y="1438"/>
                  </a:lnTo>
                  <a:lnTo>
                    <a:pt x="1227" y="1401"/>
                  </a:lnTo>
                  <a:lnTo>
                    <a:pt x="1219" y="1361"/>
                  </a:lnTo>
                  <a:lnTo>
                    <a:pt x="1217" y="1321"/>
                  </a:lnTo>
                  <a:lnTo>
                    <a:pt x="1221" y="1273"/>
                  </a:lnTo>
                  <a:lnTo>
                    <a:pt x="1231" y="1228"/>
                  </a:lnTo>
                  <a:lnTo>
                    <a:pt x="1247" y="1184"/>
                  </a:lnTo>
                  <a:lnTo>
                    <a:pt x="1270" y="1144"/>
                  </a:lnTo>
                  <a:lnTo>
                    <a:pt x="1298" y="1108"/>
                  </a:lnTo>
                  <a:lnTo>
                    <a:pt x="1330" y="1074"/>
                  </a:lnTo>
                  <a:lnTo>
                    <a:pt x="1367" y="1045"/>
                  </a:lnTo>
                  <a:lnTo>
                    <a:pt x="1408" y="1019"/>
                  </a:lnTo>
                  <a:lnTo>
                    <a:pt x="1453" y="999"/>
                  </a:lnTo>
                  <a:lnTo>
                    <a:pt x="1500" y="984"/>
                  </a:lnTo>
                  <a:lnTo>
                    <a:pt x="1550" y="975"/>
                  </a:lnTo>
                  <a:lnTo>
                    <a:pt x="1602" y="971"/>
                  </a:lnTo>
                  <a:lnTo>
                    <a:pt x="1644" y="974"/>
                  </a:lnTo>
                  <a:lnTo>
                    <a:pt x="1685" y="980"/>
                  </a:lnTo>
                  <a:lnTo>
                    <a:pt x="1725" y="991"/>
                  </a:lnTo>
                  <a:lnTo>
                    <a:pt x="1764" y="1006"/>
                  </a:lnTo>
                  <a:lnTo>
                    <a:pt x="1764" y="436"/>
                  </a:lnTo>
                  <a:lnTo>
                    <a:pt x="790" y="564"/>
                  </a:lnTo>
                  <a:lnTo>
                    <a:pt x="790" y="1649"/>
                  </a:lnTo>
                  <a:lnTo>
                    <a:pt x="787" y="1695"/>
                  </a:lnTo>
                  <a:lnTo>
                    <a:pt x="778" y="1738"/>
                  </a:lnTo>
                  <a:lnTo>
                    <a:pt x="764" y="1779"/>
                  </a:lnTo>
                  <a:lnTo>
                    <a:pt x="744" y="1819"/>
                  </a:lnTo>
                  <a:lnTo>
                    <a:pt x="720" y="1854"/>
                  </a:lnTo>
                  <a:lnTo>
                    <a:pt x="691" y="1888"/>
                  </a:lnTo>
                  <a:lnTo>
                    <a:pt x="658" y="1918"/>
                  </a:lnTo>
                  <a:lnTo>
                    <a:pt x="621" y="1944"/>
                  </a:lnTo>
                  <a:lnTo>
                    <a:pt x="580" y="1966"/>
                  </a:lnTo>
                  <a:lnTo>
                    <a:pt x="538" y="1984"/>
                  </a:lnTo>
                  <a:lnTo>
                    <a:pt x="492" y="1997"/>
                  </a:lnTo>
                  <a:lnTo>
                    <a:pt x="444" y="2006"/>
                  </a:lnTo>
                  <a:lnTo>
                    <a:pt x="394" y="2008"/>
                  </a:lnTo>
                  <a:lnTo>
                    <a:pt x="346" y="2006"/>
                  </a:lnTo>
                  <a:lnTo>
                    <a:pt x="297" y="1997"/>
                  </a:lnTo>
                  <a:lnTo>
                    <a:pt x="252" y="1984"/>
                  </a:lnTo>
                  <a:lnTo>
                    <a:pt x="209" y="1966"/>
                  </a:lnTo>
                  <a:lnTo>
                    <a:pt x="169" y="1944"/>
                  </a:lnTo>
                  <a:lnTo>
                    <a:pt x="132" y="1918"/>
                  </a:lnTo>
                  <a:lnTo>
                    <a:pt x="99" y="1888"/>
                  </a:lnTo>
                  <a:lnTo>
                    <a:pt x="70" y="1854"/>
                  </a:lnTo>
                  <a:lnTo>
                    <a:pt x="46" y="1819"/>
                  </a:lnTo>
                  <a:lnTo>
                    <a:pt x="26" y="1779"/>
                  </a:lnTo>
                  <a:lnTo>
                    <a:pt x="12" y="1738"/>
                  </a:lnTo>
                  <a:lnTo>
                    <a:pt x="3" y="1695"/>
                  </a:lnTo>
                  <a:lnTo>
                    <a:pt x="0" y="1649"/>
                  </a:lnTo>
                  <a:lnTo>
                    <a:pt x="3" y="1605"/>
                  </a:lnTo>
                  <a:lnTo>
                    <a:pt x="12" y="1562"/>
                  </a:lnTo>
                  <a:lnTo>
                    <a:pt x="26" y="1519"/>
                  </a:lnTo>
                  <a:lnTo>
                    <a:pt x="46" y="1481"/>
                  </a:lnTo>
                  <a:lnTo>
                    <a:pt x="70" y="1444"/>
                  </a:lnTo>
                  <a:lnTo>
                    <a:pt x="99" y="1411"/>
                  </a:lnTo>
                  <a:lnTo>
                    <a:pt x="132" y="1381"/>
                  </a:lnTo>
                  <a:lnTo>
                    <a:pt x="169" y="1354"/>
                  </a:lnTo>
                  <a:lnTo>
                    <a:pt x="209" y="1332"/>
                  </a:lnTo>
                  <a:lnTo>
                    <a:pt x="252" y="1314"/>
                  </a:lnTo>
                  <a:lnTo>
                    <a:pt x="297" y="1301"/>
                  </a:lnTo>
                  <a:lnTo>
                    <a:pt x="346" y="1293"/>
                  </a:lnTo>
                  <a:lnTo>
                    <a:pt x="394" y="1290"/>
                  </a:lnTo>
                  <a:lnTo>
                    <a:pt x="447" y="1293"/>
                  </a:lnTo>
                  <a:lnTo>
                    <a:pt x="497" y="1302"/>
                  </a:lnTo>
                  <a:lnTo>
                    <a:pt x="545" y="1318"/>
                  </a:lnTo>
                  <a:lnTo>
                    <a:pt x="590" y="1337"/>
                  </a:lnTo>
                  <a:lnTo>
                    <a:pt x="631" y="1362"/>
                  </a:lnTo>
                  <a:lnTo>
                    <a:pt x="669" y="1391"/>
                  </a:lnTo>
                  <a:lnTo>
                    <a:pt x="669" y="205"/>
                  </a:lnTo>
                  <a:lnTo>
                    <a:pt x="671" y="187"/>
                  </a:lnTo>
                  <a:lnTo>
                    <a:pt x="679" y="172"/>
                  </a:lnTo>
                  <a:lnTo>
                    <a:pt x="690" y="160"/>
                  </a:lnTo>
                  <a:lnTo>
                    <a:pt x="704" y="150"/>
                  </a:lnTo>
                  <a:lnTo>
                    <a:pt x="722" y="145"/>
                  </a:lnTo>
                  <a:lnTo>
                    <a:pt x="1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1" name="Group 870"/>
          <p:cNvGrpSpPr/>
          <p:nvPr/>
        </p:nvGrpSpPr>
        <p:grpSpPr>
          <a:xfrm>
            <a:off x="656439" y="5000626"/>
            <a:ext cx="579437" cy="560388"/>
            <a:chOff x="687388" y="5000626"/>
            <a:chExt cx="579437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6" name="Freeform 190"/>
            <p:cNvSpPr>
              <a:spLocks noEditPoints="1"/>
            </p:cNvSpPr>
            <p:nvPr/>
          </p:nvSpPr>
          <p:spPr bwMode="auto">
            <a:xfrm>
              <a:off x="995363" y="5321301"/>
              <a:ext cx="271462" cy="239713"/>
            </a:xfrm>
            <a:custGeom>
              <a:avLst/>
              <a:gdLst>
                <a:gd name="T0" fmla="*/ 854 w 1712"/>
                <a:gd name="T1" fmla="*/ 123 h 1511"/>
                <a:gd name="T2" fmla="*/ 848 w 1712"/>
                <a:gd name="T3" fmla="*/ 124 h 1511"/>
                <a:gd name="T4" fmla="*/ 844 w 1712"/>
                <a:gd name="T5" fmla="*/ 130 h 1511"/>
                <a:gd name="T6" fmla="*/ 121 w 1712"/>
                <a:gd name="T7" fmla="*/ 1372 h 1511"/>
                <a:gd name="T8" fmla="*/ 121 w 1712"/>
                <a:gd name="T9" fmla="*/ 1377 h 1511"/>
                <a:gd name="T10" fmla="*/ 122 w 1712"/>
                <a:gd name="T11" fmla="*/ 1383 h 1511"/>
                <a:gd name="T12" fmla="*/ 126 w 1712"/>
                <a:gd name="T13" fmla="*/ 1386 h 1511"/>
                <a:gd name="T14" fmla="*/ 131 w 1712"/>
                <a:gd name="T15" fmla="*/ 1389 h 1511"/>
                <a:gd name="T16" fmla="*/ 1577 w 1712"/>
                <a:gd name="T17" fmla="*/ 1389 h 1511"/>
                <a:gd name="T18" fmla="*/ 1584 w 1712"/>
                <a:gd name="T19" fmla="*/ 1388 h 1511"/>
                <a:gd name="T20" fmla="*/ 1588 w 1712"/>
                <a:gd name="T21" fmla="*/ 1385 h 1511"/>
                <a:gd name="T22" fmla="*/ 1590 w 1712"/>
                <a:gd name="T23" fmla="*/ 1381 h 1511"/>
                <a:gd name="T24" fmla="*/ 1591 w 1712"/>
                <a:gd name="T25" fmla="*/ 1375 h 1511"/>
                <a:gd name="T26" fmla="*/ 1589 w 1712"/>
                <a:gd name="T27" fmla="*/ 1368 h 1511"/>
                <a:gd name="T28" fmla="*/ 867 w 1712"/>
                <a:gd name="T29" fmla="*/ 126 h 1511"/>
                <a:gd name="T30" fmla="*/ 861 w 1712"/>
                <a:gd name="T31" fmla="*/ 123 h 1511"/>
                <a:gd name="T32" fmla="*/ 856 w 1712"/>
                <a:gd name="T33" fmla="*/ 122 h 1511"/>
                <a:gd name="T34" fmla="*/ 880 w 1712"/>
                <a:gd name="T35" fmla="*/ 2 h 1511"/>
                <a:gd name="T36" fmla="*/ 924 w 1712"/>
                <a:gd name="T37" fmla="*/ 18 h 1511"/>
                <a:gd name="T38" fmla="*/ 960 w 1712"/>
                <a:gd name="T39" fmla="*/ 49 h 1511"/>
                <a:gd name="T40" fmla="*/ 1694 w 1712"/>
                <a:gd name="T41" fmla="*/ 1306 h 1511"/>
                <a:gd name="T42" fmla="*/ 1712 w 1712"/>
                <a:gd name="T43" fmla="*/ 1361 h 1511"/>
                <a:gd name="T44" fmla="*/ 1706 w 1712"/>
                <a:gd name="T45" fmla="*/ 1416 h 1511"/>
                <a:gd name="T46" fmla="*/ 1681 w 1712"/>
                <a:gd name="T47" fmla="*/ 1463 h 1511"/>
                <a:gd name="T48" fmla="*/ 1646 w 1712"/>
                <a:gd name="T49" fmla="*/ 1494 h 1511"/>
                <a:gd name="T50" fmla="*/ 1601 w 1712"/>
                <a:gd name="T51" fmla="*/ 1509 h 1511"/>
                <a:gd name="T52" fmla="*/ 136 w 1712"/>
                <a:gd name="T53" fmla="*/ 1511 h 1511"/>
                <a:gd name="T54" fmla="*/ 79 w 1712"/>
                <a:gd name="T55" fmla="*/ 1500 h 1511"/>
                <a:gd name="T56" fmla="*/ 34 w 1712"/>
                <a:gd name="T57" fmla="*/ 1467 h 1511"/>
                <a:gd name="T58" fmla="*/ 5 w 1712"/>
                <a:gd name="T59" fmla="*/ 1416 h 1511"/>
                <a:gd name="T60" fmla="*/ 0 w 1712"/>
                <a:gd name="T61" fmla="*/ 1361 h 1511"/>
                <a:gd name="T62" fmla="*/ 19 w 1712"/>
                <a:gd name="T63" fmla="*/ 1306 h 1511"/>
                <a:gd name="T64" fmla="*/ 756 w 1712"/>
                <a:gd name="T65" fmla="*/ 44 h 1511"/>
                <a:gd name="T66" fmla="*/ 801 w 1712"/>
                <a:gd name="T67" fmla="*/ 12 h 1511"/>
                <a:gd name="T68" fmla="*/ 856 w 1712"/>
                <a:gd name="T69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2" h="1511">
                  <a:moveTo>
                    <a:pt x="856" y="122"/>
                  </a:moveTo>
                  <a:lnTo>
                    <a:pt x="854" y="123"/>
                  </a:lnTo>
                  <a:lnTo>
                    <a:pt x="851" y="123"/>
                  </a:lnTo>
                  <a:lnTo>
                    <a:pt x="848" y="124"/>
                  </a:lnTo>
                  <a:lnTo>
                    <a:pt x="846" y="126"/>
                  </a:lnTo>
                  <a:lnTo>
                    <a:pt x="844" y="130"/>
                  </a:lnTo>
                  <a:lnTo>
                    <a:pt x="124" y="1368"/>
                  </a:lnTo>
                  <a:lnTo>
                    <a:pt x="121" y="1372"/>
                  </a:lnTo>
                  <a:lnTo>
                    <a:pt x="121" y="1375"/>
                  </a:lnTo>
                  <a:lnTo>
                    <a:pt x="121" y="1377"/>
                  </a:lnTo>
                  <a:lnTo>
                    <a:pt x="122" y="1381"/>
                  </a:lnTo>
                  <a:lnTo>
                    <a:pt x="122" y="1383"/>
                  </a:lnTo>
                  <a:lnTo>
                    <a:pt x="125" y="1385"/>
                  </a:lnTo>
                  <a:lnTo>
                    <a:pt x="126" y="1386"/>
                  </a:lnTo>
                  <a:lnTo>
                    <a:pt x="129" y="1388"/>
                  </a:lnTo>
                  <a:lnTo>
                    <a:pt x="131" y="1389"/>
                  </a:lnTo>
                  <a:lnTo>
                    <a:pt x="136" y="1389"/>
                  </a:lnTo>
                  <a:lnTo>
                    <a:pt x="1577" y="1389"/>
                  </a:lnTo>
                  <a:lnTo>
                    <a:pt x="1580" y="1389"/>
                  </a:lnTo>
                  <a:lnTo>
                    <a:pt x="1584" y="1388"/>
                  </a:lnTo>
                  <a:lnTo>
                    <a:pt x="1586" y="1386"/>
                  </a:lnTo>
                  <a:lnTo>
                    <a:pt x="1588" y="1385"/>
                  </a:lnTo>
                  <a:lnTo>
                    <a:pt x="1589" y="1383"/>
                  </a:lnTo>
                  <a:lnTo>
                    <a:pt x="1590" y="1381"/>
                  </a:lnTo>
                  <a:lnTo>
                    <a:pt x="1591" y="1377"/>
                  </a:lnTo>
                  <a:lnTo>
                    <a:pt x="1591" y="1375"/>
                  </a:lnTo>
                  <a:lnTo>
                    <a:pt x="1590" y="1372"/>
                  </a:lnTo>
                  <a:lnTo>
                    <a:pt x="1589" y="1368"/>
                  </a:lnTo>
                  <a:lnTo>
                    <a:pt x="869" y="130"/>
                  </a:lnTo>
                  <a:lnTo>
                    <a:pt x="867" y="126"/>
                  </a:lnTo>
                  <a:lnTo>
                    <a:pt x="864" y="124"/>
                  </a:lnTo>
                  <a:lnTo>
                    <a:pt x="861" y="123"/>
                  </a:lnTo>
                  <a:lnTo>
                    <a:pt x="858" y="123"/>
                  </a:lnTo>
                  <a:lnTo>
                    <a:pt x="856" y="122"/>
                  </a:lnTo>
                  <a:close/>
                  <a:moveTo>
                    <a:pt x="856" y="0"/>
                  </a:moveTo>
                  <a:lnTo>
                    <a:pt x="880" y="2"/>
                  </a:lnTo>
                  <a:lnTo>
                    <a:pt x="903" y="9"/>
                  </a:lnTo>
                  <a:lnTo>
                    <a:pt x="924" y="18"/>
                  </a:lnTo>
                  <a:lnTo>
                    <a:pt x="943" y="32"/>
                  </a:lnTo>
                  <a:lnTo>
                    <a:pt x="960" y="49"/>
                  </a:lnTo>
                  <a:lnTo>
                    <a:pt x="974" y="67"/>
                  </a:lnTo>
                  <a:lnTo>
                    <a:pt x="1694" y="1306"/>
                  </a:lnTo>
                  <a:lnTo>
                    <a:pt x="1706" y="1333"/>
                  </a:lnTo>
                  <a:lnTo>
                    <a:pt x="1712" y="1361"/>
                  </a:lnTo>
                  <a:lnTo>
                    <a:pt x="1712" y="1388"/>
                  </a:lnTo>
                  <a:lnTo>
                    <a:pt x="1706" y="1416"/>
                  </a:lnTo>
                  <a:lnTo>
                    <a:pt x="1694" y="1443"/>
                  </a:lnTo>
                  <a:lnTo>
                    <a:pt x="1681" y="1463"/>
                  </a:lnTo>
                  <a:lnTo>
                    <a:pt x="1664" y="1480"/>
                  </a:lnTo>
                  <a:lnTo>
                    <a:pt x="1646" y="1494"/>
                  </a:lnTo>
                  <a:lnTo>
                    <a:pt x="1623" y="1504"/>
                  </a:lnTo>
                  <a:lnTo>
                    <a:pt x="1601" y="1509"/>
                  </a:lnTo>
                  <a:lnTo>
                    <a:pt x="1577" y="1511"/>
                  </a:lnTo>
                  <a:lnTo>
                    <a:pt x="136" y="1511"/>
                  </a:lnTo>
                  <a:lnTo>
                    <a:pt x="107" y="1508"/>
                  </a:lnTo>
                  <a:lnTo>
                    <a:pt x="79" y="1500"/>
                  </a:lnTo>
                  <a:lnTo>
                    <a:pt x="55" y="1486"/>
                  </a:lnTo>
                  <a:lnTo>
                    <a:pt x="34" y="1467"/>
                  </a:lnTo>
                  <a:lnTo>
                    <a:pt x="17" y="1443"/>
                  </a:lnTo>
                  <a:lnTo>
                    <a:pt x="5" y="1416"/>
                  </a:lnTo>
                  <a:lnTo>
                    <a:pt x="0" y="1388"/>
                  </a:lnTo>
                  <a:lnTo>
                    <a:pt x="0" y="1361"/>
                  </a:lnTo>
                  <a:lnTo>
                    <a:pt x="6" y="1333"/>
                  </a:lnTo>
                  <a:lnTo>
                    <a:pt x="19" y="1306"/>
                  </a:lnTo>
                  <a:lnTo>
                    <a:pt x="739" y="67"/>
                  </a:lnTo>
                  <a:lnTo>
                    <a:pt x="756" y="44"/>
                  </a:lnTo>
                  <a:lnTo>
                    <a:pt x="776" y="25"/>
                  </a:lnTo>
                  <a:lnTo>
                    <a:pt x="801" y="12"/>
                  </a:lnTo>
                  <a:lnTo>
                    <a:pt x="827" y="3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91"/>
            <p:cNvSpPr>
              <a:spLocks/>
            </p:cNvSpPr>
            <p:nvPr/>
          </p:nvSpPr>
          <p:spPr bwMode="auto">
            <a:xfrm>
              <a:off x="1122363" y="5387976"/>
              <a:ext cx="19050" cy="96838"/>
            </a:xfrm>
            <a:custGeom>
              <a:avLst/>
              <a:gdLst>
                <a:gd name="T0" fmla="*/ 60 w 121"/>
                <a:gd name="T1" fmla="*/ 0 h 610"/>
                <a:gd name="T2" fmla="*/ 79 w 121"/>
                <a:gd name="T3" fmla="*/ 4 h 610"/>
                <a:gd name="T4" fmla="*/ 97 w 121"/>
                <a:gd name="T5" fmla="*/ 13 h 610"/>
                <a:gd name="T6" fmla="*/ 109 w 121"/>
                <a:gd name="T7" fmla="*/ 26 h 610"/>
                <a:gd name="T8" fmla="*/ 118 w 121"/>
                <a:gd name="T9" fmla="*/ 43 h 610"/>
                <a:gd name="T10" fmla="*/ 121 w 121"/>
                <a:gd name="T11" fmla="*/ 61 h 610"/>
                <a:gd name="T12" fmla="*/ 121 w 121"/>
                <a:gd name="T13" fmla="*/ 549 h 610"/>
                <a:gd name="T14" fmla="*/ 118 w 121"/>
                <a:gd name="T15" fmla="*/ 569 h 610"/>
                <a:gd name="T16" fmla="*/ 109 w 121"/>
                <a:gd name="T17" fmla="*/ 586 h 610"/>
                <a:gd name="T18" fmla="*/ 97 w 121"/>
                <a:gd name="T19" fmla="*/ 599 h 610"/>
                <a:gd name="T20" fmla="*/ 79 w 121"/>
                <a:gd name="T21" fmla="*/ 607 h 610"/>
                <a:gd name="T22" fmla="*/ 60 w 121"/>
                <a:gd name="T23" fmla="*/ 610 h 610"/>
                <a:gd name="T24" fmla="*/ 42 w 121"/>
                <a:gd name="T25" fmla="*/ 607 h 610"/>
                <a:gd name="T26" fmla="*/ 25 w 121"/>
                <a:gd name="T27" fmla="*/ 599 h 610"/>
                <a:gd name="T28" fmla="*/ 12 w 121"/>
                <a:gd name="T29" fmla="*/ 586 h 610"/>
                <a:gd name="T30" fmla="*/ 3 w 121"/>
                <a:gd name="T31" fmla="*/ 569 h 610"/>
                <a:gd name="T32" fmla="*/ 0 w 121"/>
                <a:gd name="T33" fmla="*/ 549 h 610"/>
                <a:gd name="T34" fmla="*/ 0 w 121"/>
                <a:gd name="T35" fmla="*/ 61 h 610"/>
                <a:gd name="T36" fmla="*/ 3 w 121"/>
                <a:gd name="T37" fmla="*/ 43 h 610"/>
                <a:gd name="T38" fmla="*/ 12 w 121"/>
                <a:gd name="T39" fmla="*/ 26 h 610"/>
                <a:gd name="T40" fmla="*/ 25 w 121"/>
                <a:gd name="T41" fmla="*/ 13 h 610"/>
                <a:gd name="T42" fmla="*/ 42 w 121"/>
                <a:gd name="T43" fmla="*/ 4 h 610"/>
                <a:gd name="T44" fmla="*/ 60 w 121"/>
                <a:gd name="T45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10">
                  <a:moveTo>
                    <a:pt x="60" y="0"/>
                  </a:moveTo>
                  <a:lnTo>
                    <a:pt x="79" y="4"/>
                  </a:lnTo>
                  <a:lnTo>
                    <a:pt x="97" y="13"/>
                  </a:lnTo>
                  <a:lnTo>
                    <a:pt x="109" y="26"/>
                  </a:lnTo>
                  <a:lnTo>
                    <a:pt x="118" y="43"/>
                  </a:lnTo>
                  <a:lnTo>
                    <a:pt x="121" y="61"/>
                  </a:lnTo>
                  <a:lnTo>
                    <a:pt x="121" y="549"/>
                  </a:lnTo>
                  <a:lnTo>
                    <a:pt x="118" y="569"/>
                  </a:lnTo>
                  <a:lnTo>
                    <a:pt x="109" y="586"/>
                  </a:lnTo>
                  <a:lnTo>
                    <a:pt x="97" y="599"/>
                  </a:lnTo>
                  <a:lnTo>
                    <a:pt x="79" y="607"/>
                  </a:lnTo>
                  <a:lnTo>
                    <a:pt x="60" y="610"/>
                  </a:lnTo>
                  <a:lnTo>
                    <a:pt x="42" y="607"/>
                  </a:lnTo>
                  <a:lnTo>
                    <a:pt x="25" y="599"/>
                  </a:lnTo>
                  <a:lnTo>
                    <a:pt x="12" y="586"/>
                  </a:lnTo>
                  <a:lnTo>
                    <a:pt x="3" y="569"/>
                  </a:lnTo>
                  <a:lnTo>
                    <a:pt x="0" y="549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92"/>
            <p:cNvSpPr>
              <a:spLocks/>
            </p:cNvSpPr>
            <p:nvPr/>
          </p:nvSpPr>
          <p:spPr bwMode="auto">
            <a:xfrm>
              <a:off x="1122363" y="5503863"/>
              <a:ext cx="19050" cy="19050"/>
            </a:xfrm>
            <a:custGeom>
              <a:avLst/>
              <a:gdLst>
                <a:gd name="T0" fmla="*/ 60 w 121"/>
                <a:gd name="T1" fmla="*/ 0 h 120"/>
                <a:gd name="T2" fmla="*/ 76 w 121"/>
                <a:gd name="T3" fmla="*/ 2 h 120"/>
                <a:gd name="T4" fmla="*/ 91 w 121"/>
                <a:gd name="T5" fmla="*/ 7 h 120"/>
                <a:gd name="T6" fmla="*/ 103 w 121"/>
                <a:gd name="T7" fmla="*/ 16 h 120"/>
                <a:gd name="T8" fmla="*/ 113 w 121"/>
                <a:gd name="T9" fmla="*/ 30 h 120"/>
                <a:gd name="T10" fmla="*/ 119 w 121"/>
                <a:gd name="T11" fmla="*/ 44 h 120"/>
                <a:gd name="T12" fmla="*/ 121 w 121"/>
                <a:gd name="T13" fmla="*/ 59 h 120"/>
                <a:gd name="T14" fmla="*/ 119 w 121"/>
                <a:gd name="T15" fmla="*/ 75 h 120"/>
                <a:gd name="T16" fmla="*/ 113 w 121"/>
                <a:gd name="T17" fmla="*/ 91 h 120"/>
                <a:gd name="T18" fmla="*/ 103 w 121"/>
                <a:gd name="T19" fmla="*/ 103 h 120"/>
                <a:gd name="T20" fmla="*/ 90 w 121"/>
                <a:gd name="T21" fmla="*/ 113 h 120"/>
                <a:gd name="T22" fmla="*/ 76 w 121"/>
                <a:gd name="T23" fmla="*/ 118 h 120"/>
                <a:gd name="T24" fmla="*/ 60 w 121"/>
                <a:gd name="T25" fmla="*/ 120 h 120"/>
                <a:gd name="T26" fmla="*/ 45 w 121"/>
                <a:gd name="T27" fmla="*/ 118 h 120"/>
                <a:gd name="T28" fmla="*/ 30 w 121"/>
                <a:gd name="T29" fmla="*/ 113 h 120"/>
                <a:gd name="T30" fmla="*/ 17 w 121"/>
                <a:gd name="T31" fmla="*/ 103 h 120"/>
                <a:gd name="T32" fmla="*/ 7 w 121"/>
                <a:gd name="T33" fmla="*/ 91 h 120"/>
                <a:gd name="T34" fmla="*/ 2 w 121"/>
                <a:gd name="T35" fmla="*/ 75 h 120"/>
                <a:gd name="T36" fmla="*/ 0 w 121"/>
                <a:gd name="T37" fmla="*/ 59 h 120"/>
                <a:gd name="T38" fmla="*/ 2 w 121"/>
                <a:gd name="T39" fmla="*/ 44 h 120"/>
                <a:gd name="T40" fmla="*/ 7 w 121"/>
                <a:gd name="T41" fmla="*/ 30 h 120"/>
                <a:gd name="T42" fmla="*/ 17 w 121"/>
                <a:gd name="T43" fmla="*/ 16 h 120"/>
                <a:gd name="T44" fmla="*/ 29 w 121"/>
                <a:gd name="T45" fmla="*/ 7 h 120"/>
                <a:gd name="T46" fmla="*/ 45 w 121"/>
                <a:gd name="T47" fmla="*/ 2 h 120"/>
                <a:gd name="T48" fmla="*/ 60 w 121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0">
                  <a:moveTo>
                    <a:pt x="60" y="0"/>
                  </a:moveTo>
                  <a:lnTo>
                    <a:pt x="76" y="2"/>
                  </a:lnTo>
                  <a:lnTo>
                    <a:pt x="91" y="7"/>
                  </a:lnTo>
                  <a:lnTo>
                    <a:pt x="103" y="16"/>
                  </a:lnTo>
                  <a:lnTo>
                    <a:pt x="113" y="30"/>
                  </a:lnTo>
                  <a:lnTo>
                    <a:pt x="119" y="44"/>
                  </a:lnTo>
                  <a:lnTo>
                    <a:pt x="121" y="59"/>
                  </a:lnTo>
                  <a:lnTo>
                    <a:pt x="119" y="75"/>
                  </a:lnTo>
                  <a:lnTo>
                    <a:pt x="113" y="91"/>
                  </a:lnTo>
                  <a:lnTo>
                    <a:pt x="103" y="103"/>
                  </a:lnTo>
                  <a:lnTo>
                    <a:pt x="90" y="113"/>
                  </a:lnTo>
                  <a:lnTo>
                    <a:pt x="76" y="118"/>
                  </a:lnTo>
                  <a:lnTo>
                    <a:pt x="60" y="120"/>
                  </a:lnTo>
                  <a:lnTo>
                    <a:pt x="45" y="118"/>
                  </a:lnTo>
                  <a:lnTo>
                    <a:pt x="30" y="113"/>
                  </a:lnTo>
                  <a:lnTo>
                    <a:pt x="17" y="103"/>
                  </a:lnTo>
                  <a:lnTo>
                    <a:pt x="7" y="91"/>
                  </a:lnTo>
                  <a:lnTo>
                    <a:pt x="2" y="75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7" y="30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93"/>
            <p:cNvSpPr>
              <a:spLocks/>
            </p:cNvSpPr>
            <p:nvPr/>
          </p:nvSpPr>
          <p:spPr bwMode="auto">
            <a:xfrm>
              <a:off x="687388" y="5000626"/>
              <a:ext cx="560387" cy="473075"/>
            </a:xfrm>
            <a:custGeom>
              <a:avLst/>
              <a:gdLst>
                <a:gd name="T0" fmla="*/ 61 w 3528"/>
                <a:gd name="T1" fmla="*/ 0 h 2989"/>
                <a:gd name="T2" fmla="*/ 3468 w 3528"/>
                <a:gd name="T3" fmla="*/ 0 h 2989"/>
                <a:gd name="T4" fmla="*/ 3486 w 3528"/>
                <a:gd name="T5" fmla="*/ 4 h 2989"/>
                <a:gd name="T6" fmla="*/ 3503 w 3528"/>
                <a:gd name="T7" fmla="*/ 13 h 2989"/>
                <a:gd name="T8" fmla="*/ 3516 w 3528"/>
                <a:gd name="T9" fmla="*/ 26 h 2989"/>
                <a:gd name="T10" fmla="*/ 3525 w 3528"/>
                <a:gd name="T11" fmla="*/ 43 h 2989"/>
                <a:gd name="T12" fmla="*/ 3528 w 3528"/>
                <a:gd name="T13" fmla="*/ 61 h 2989"/>
                <a:gd name="T14" fmla="*/ 3528 w 3528"/>
                <a:gd name="T15" fmla="*/ 2135 h 2989"/>
                <a:gd name="T16" fmla="*/ 3525 w 3528"/>
                <a:gd name="T17" fmla="*/ 2155 h 2989"/>
                <a:gd name="T18" fmla="*/ 3516 w 3528"/>
                <a:gd name="T19" fmla="*/ 2172 h 2989"/>
                <a:gd name="T20" fmla="*/ 3503 w 3528"/>
                <a:gd name="T21" fmla="*/ 2185 h 2989"/>
                <a:gd name="T22" fmla="*/ 3486 w 3528"/>
                <a:gd name="T23" fmla="*/ 2194 h 2989"/>
                <a:gd name="T24" fmla="*/ 3468 w 3528"/>
                <a:gd name="T25" fmla="*/ 2196 h 2989"/>
                <a:gd name="T26" fmla="*/ 3449 w 3528"/>
                <a:gd name="T27" fmla="*/ 2194 h 2989"/>
                <a:gd name="T28" fmla="*/ 3432 w 3528"/>
                <a:gd name="T29" fmla="*/ 2185 h 2989"/>
                <a:gd name="T30" fmla="*/ 3419 w 3528"/>
                <a:gd name="T31" fmla="*/ 2172 h 2989"/>
                <a:gd name="T32" fmla="*/ 3410 w 3528"/>
                <a:gd name="T33" fmla="*/ 2155 h 2989"/>
                <a:gd name="T34" fmla="*/ 3407 w 3528"/>
                <a:gd name="T35" fmla="*/ 2135 h 2989"/>
                <a:gd name="T36" fmla="*/ 3407 w 3528"/>
                <a:gd name="T37" fmla="*/ 122 h 2989"/>
                <a:gd name="T38" fmla="*/ 122 w 3528"/>
                <a:gd name="T39" fmla="*/ 122 h 2989"/>
                <a:gd name="T40" fmla="*/ 122 w 3528"/>
                <a:gd name="T41" fmla="*/ 2867 h 2989"/>
                <a:gd name="T42" fmla="*/ 1703 w 3528"/>
                <a:gd name="T43" fmla="*/ 2867 h 2989"/>
                <a:gd name="T44" fmla="*/ 1722 w 3528"/>
                <a:gd name="T45" fmla="*/ 2871 h 2989"/>
                <a:gd name="T46" fmla="*/ 1739 w 3528"/>
                <a:gd name="T47" fmla="*/ 2880 h 2989"/>
                <a:gd name="T48" fmla="*/ 1752 w 3528"/>
                <a:gd name="T49" fmla="*/ 2893 h 2989"/>
                <a:gd name="T50" fmla="*/ 1761 w 3528"/>
                <a:gd name="T51" fmla="*/ 2910 h 2989"/>
                <a:gd name="T52" fmla="*/ 1764 w 3528"/>
                <a:gd name="T53" fmla="*/ 2928 h 2989"/>
                <a:gd name="T54" fmla="*/ 1761 w 3528"/>
                <a:gd name="T55" fmla="*/ 2948 h 2989"/>
                <a:gd name="T56" fmla="*/ 1752 w 3528"/>
                <a:gd name="T57" fmla="*/ 2965 h 2989"/>
                <a:gd name="T58" fmla="*/ 1739 w 3528"/>
                <a:gd name="T59" fmla="*/ 2978 h 2989"/>
                <a:gd name="T60" fmla="*/ 1722 w 3528"/>
                <a:gd name="T61" fmla="*/ 2986 h 2989"/>
                <a:gd name="T62" fmla="*/ 1703 w 3528"/>
                <a:gd name="T63" fmla="*/ 2989 h 2989"/>
                <a:gd name="T64" fmla="*/ 61 w 3528"/>
                <a:gd name="T65" fmla="*/ 2989 h 2989"/>
                <a:gd name="T66" fmla="*/ 42 w 3528"/>
                <a:gd name="T67" fmla="*/ 2986 h 2989"/>
                <a:gd name="T68" fmla="*/ 25 w 3528"/>
                <a:gd name="T69" fmla="*/ 2978 h 2989"/>
                <a:gd name="T70" fmla="*/ 12 w 3528"/>
                <a:gd name="T71" fmla="*/ 2965 h 2989"/>
                <a:gd name="T72" fmla="*/ 3 w 3528"/>
                <a:gd name="T73" fmla="*/ 2948 h 2989"/>
                <a:gd name="T74" fmla="*/ 0 w 3528"/>
                <a:gd name="T75" fmla="*/ 2928 h 2989"/>
                <a:gd name="T76" fmla="*/ 0 w 3528"/>
                <a:gd name="T77" fmla="*/ 61 h 2989"/>
                <a:gd name="T78" fmla="*/ 3 w 3528"/>
                <a:gd name="T79" fmla="*/ 43 h 2989"/>
                <a:gd name="T80" fmla="*/ 12 w 3528"/>
                <a:gd name="T81" fmla="*/ 26 h 2989"/>
                <a:gd name="T82" fmla="*/ 25 w 3528"/>
                <a:gd name="T83" fmla="*/ 13 h 2989"/>
                <a:gd name="T84" fmla="*/ 42 w 3528"/>
                <a:gd name="T85" fmla="*/ 4 h 2989"/>
                <a:gd name="T86" fmla="*/ 61 w 3528"/>
                <a:gd name="T87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28" h="2989">
                  <a:moveTo>
                    <a:pt x="61" y="0"/>
                  </a:moveTo>
                  <a:lnTo>
                    <a:pt x="3468" y="0"/>
                  </a:lnTo>
                  <a:lnTo>
                    <a:pt x="3486" y="4"/>
                  </a:lnTo>
                  <a:lnTo>
                    <a:pt x="3503" y="13"/>
                  </a:lnTo>
                  <a:lnTo>
                    <a:pt x="3516" y="26"/>
                  </a:lnTo>
                  <a:lnTo>
                    <a:pt x="3525" y="43"/>
                  </a:lnTo>
                  <a:lnTo>
                    <a:pt x="3528" y="61"/>
                  </a:lnTo>
                  <a:lnTo>
                    <a:pt x="3528" y="2135"/>
                  </a:lnTo>
                  <a:lnTo>
                    <a:pt x="3525" y="2155"/>
                  </a:lnTo>
                  <a:lnTo>
                    <a:pt x="3516" y="2172"/>
                  </a:lnTo>
                  <a:lnTo>
                    <a:pt x="3503" y="2185"/>
                  </a:lnTo>
                  <a:lnTo>
                    <a:pt x="3486" y="2194"/>
                  </a:lnTo>
                  <a:lnTo>
                    <a:pt x="3468" y="2196"/>
                  </a:lnTo>
                  <a:lnTo>
                    <a:pt x="3449" y="2194"/>
                  </a:lnTo>
                  <a:lnTo>
                    <a:pt x="3432" y="2185"/>
                  </a:lnTo>
                  <a:lnTo>
                    <a:pt x="3419" y="2172"/>
                  </a:lnTo>
                  <a:lnTo>
                    <a:pt x="3410" y="2155"/>
                  </a:lnTo>
                  <a:lnTo>
                    <a:pt x="3407" y="2135"/>
                  </a:lnTo>
                  <a:lnTo>
                    <a:pt x="3407" y="122"/>
                  </a:lnTo>
                  <a:lnTo>
                    <a:pt x="122" y="122"/>
                  </a:lnTo>
                  <a:lnTo>
                    <a:pt x="122" y="2867"/>
                  </a:lnTo>
                  <a:lnTo>
                    <a:pt x="1703" y="2867"/>
                  </a:lnTo>
                  <a:lnTo>
                    <a:pt x="1722" y="2871"/>
                  </a:lnTo>
                  <a:lnTo>
                    <a:pt x="1739" y="2880"/>
                  </a:lnTo>
                  <a:lnTo>
                    <a:pt x="1752" y="2893"/>
                  </a:lnTo>
                  <a:lnTo>
                    <a:pt x="1761" y="2910"/>
                  </a:lnTo>
                  <a:lnTo>
                    <a:pt x="1764" y="2928"/>
                  </a:lnTo>
                  <a:lnTo>
                    <a:pt x="1761" y="2948"/>
                  </a:lnTo>
                  <a:lnTo>
                    <a:pt x="1752" y="2965"/>
                  </a:lnTo>
                  <a:lnTo>
                    <a:pt x="1739" y="2978"/>
                  </a:lnTo>
                  <a:lnTo>
                    <a:pt x="1722" y="2986"/>
                  </a:lnTo>
                  <a:lnTo>
                    <a:pt x="1703" y="2989"/>
                  </a:lnTo>
                  <a:lnTo>
                    <a:pt x="61" y="2989"/>
                  </a:lnTo>
                  <a:lnTo>
                    <a:pt x="42" y="2986"/>
                  </a:lnTo>
                  <a:lnTo>
                    <a:pt x="25" y="2978"/>
                  </a:lnTo>
                  <a:lnTo>
                    <a:pt x="12" y="2965"/>
                  </a:lnTo>
                  <a:lnTo>
                    <a:pt x="3" y="2948"/>
                  </a:lnTo>
                  <a:lnTo>
                    <a:pt x="0" y="2928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194"/>
            <p:cNvSpPr>
              <a:spLocks noEditPoints="1"/>
            </p:cNvSpPr>
            <p:nvPr/>
          </p:nvSpPr>
          <p:spPr bwMode="auto">
            <a:xfrm>
              <a:off x="774700" y="5087938"/>
              <a:ext cx="298450" cy="319088"/>
            </a:xfrm>
            <a:custGeom>
              <a:avLst/>
              <a:gdLst>
                <a:gd name="T0" fmla="*/ 308 w 1885"/>
                <a:gd name="T1" fmla="*/ 1423 h 2007"/>
                <a:gd name="T2" fmla="*/ 202 w 1885"/>
                <a:gd name="T3" fmla="*/ 1481 h 2007"/>
                <a:gd name="T4" fmla="*/ 136 w 1885"/>
                <a:gd name="T5" fmla="*/ 1574 h 2007"/>
                <a:gd name="T6" fmla="*/ 124 w 1885"/>
                <a:gd name="T7" fmla="*/ 1687 h 2007"/>
                <a:gd name="T8" fmla="*/ 174 w 1885"/>
                <a:gd name="T9" fmla="*/ 1789 h 2007"/>
                <a:gd name="T10" fmla="*/ 269 w 1885"/>
                <a:gd name="T11" fmla="*/ 1859 h 2007"/>
                <a:gd name="T12" fmla="*/ 394 w 1885"/>
                <a:gd name="T13" fmla="*/ 1885 h 2007"/>
                <a:gd name="T14" fmla="*/ 520 w 1885"/>
                <a:gd name="T15" fmla="*/ 1859 h 2007"/>
                <a:gd name="T16" fmla="*/ 616 w 1885"/>
                <a:gd name="T17" fmla="*/ 1789 h 2007"/>
                <a:gd name="T18" fmla="*/ 665 w 1885"/>
                <a:gd name="T19" fmla="*/ 1687 h 2007"/>
                <a:gd name="T20" fmla="*/ 654 w 1885"/>
                <a:gd name="T21" fmla="*/ 1574 h 2007"/>
                <a:gd name="T22" fmla="*/ 588 w 1885"/>
                <a:gd name="T23" fmla="*/ 1481 h 2007"/>
                <a:gd name="T24" fmla="*/ 482 w 1885"/>
                <a:gd name="T25" fmla="*/ 1423 h 2007"/>
                <a:gd name="T26" fmla="*/ 1764 w 1885"/>
                <a:gd name="T27" fmla="*/ 130 h 2007"/>
                <a:gd name="T28" fmla="*/ 1764 w 1885"/>
                <a:gd name="T29" fmla="*/ 312 h 2007"/>
                <a:gd name="T30" fmla="*/ 1833 w 1885"/>
                <a:gd name="T31" fmla="*/ 0 h 2007"/>
                <a:gd name="T32" fmla="*/ 1875 w 1885"/>
                <a:gd name="T33" fmla="*/ 27 h 2007"/>
                <a:gd name="T34" fmla="*/ 1885 w 1885"/>
                <a:gd name="T35" fmla="*/ 1097 h 2007"/>
                <a:gd name="T36" fmla="*/ 1884 w 1885"/>
                <a:gd name="T37" fmla="*/ 1119 h 2007"/>
                <a:gd name="T38" fmla="*/ 1859 w 1885"/>
                <a:gd name="T39" fmla="*/ 1161 h 2007"/>
                <a:gd name="T40" fmla="*/ 1815 w 1885"/>
                <a:gd name="T41" fmla="*/ 1171 h 2007"/>
                <a:gd name="T42" fmla="*/ 1754 w 1885"/>
                <a:gd name="T43" fmla="*/ 1135 h 2007"/>
                <a:gd name="T44" fmla="*/ 1643 w 1885"/>
                <a:gd name="T45" fmla="*/ 1095 h 2007"/>
                <a:gd name="T46" fmla="*/ 1519 w 1885"/>
                <a:gd name="T47" fmla="*/ 1104 h 2007"/>
                <a:gd name="T48" fmla="*/ 1416 w 1885"/>
                <a:gd name="T49" fmla="*/ 1159 h 2007"/>
                <a:gd name="T50" fmla="*/ 1352 w 1885"/>
                <a:gd name="T51" fmla="*/ 1248 h 2007"/>
                <a:gd name="T52" fmla="*/ 1342 w 1885"/>
                <a:gd name="T53" fmla="*/ 1355 h 2007"/>
                <a:gd name="T54" fmla="*/ 1388 w 1885"/>
                <a:gd name="T55" fmla="*/ 1452 h 2007"/>
                <a:gd name="T56" fmla="*/ 1431 w 1885"/>
                <a:gd name="T57" fmla="*/ 1505 h 2007"/>
                <a:gd name="T58" fmla="*/ 1427 w 1885"/>
                <a:gd name="T59" fmla="*/ 1551 h 2007"/>
                <a:gd name="T60" fmla="*/ 1390 w 1885"/>
                <a:gd name="T61" fmla="*/ 1583 h 2007"/>
                <a:gd name="T62" fmla="*/ 1344 w 1885"/>
                <a:gd name="T63" fmla="*/ 1578 h 2007"/>
                <a:gd name="T64" fmla="*/ 1277 w 1885"/>
                <a:gd name="T65" fmla="*/ 1507 h 2007"/>
                <a:gd name="T66" fmla="*/ 1227 w 1885"/>
                <a:gd name="T67" fmla="*/ 1400 h 2007"/>
                <a:gd name="T68" fmla="*/ 1221 w 1885"/>
                <a:gd name="T69" fmla="*/ 1273 h 2007"/>
                <a:gd name="T70" fmla="*/ 1270 w 1885"/>
                <a:gd name="T71" fmla="*/ 1143 h 2007"/>
                <a:gd name="T72" fmla="*/ 1367 w 1885"/>
                <a:gd name="T73" fmla="*/ 1044 h 2007"/>
                <a:gd name="T74" fmla="*/ 1500 w 1885"/>
                <a:gd name="T75" fmla="*/ 983 h 2007"/>
                <a:gd name="T76" fmla="*/ 1644 w 1885"/>
                <a:gd name="T77" fmla="*/ 973 h 2007"/>
                <a:gd name="T78" fmla="*/ 1764 w 1885"/>
                <a:gd name="T79" fmla="*/ 1005 h 2007"/>
                <a:gd name="T80" fmla="*/ 790 w 1885"/>
                <a:gd name="T81" fmla="*/ 1649 h 2007"/>
                <a:gd name="T82" fmla="*/ 764 w 1885"/>
                <a:gd name="T83" fmla="*/ 1778 h 2007"/>
                <a:gd name="T84" fmla="*/ 691 w 1885"/>
                <a:gd name="T85" fmla="*/ 1887 h 2007"/>
                <a:gd name="T86" fmla="*/ 580 w 1885"/>
                <a:gd name="T87" fmla="*/ 1965 h 2007"/>
                <a:gd name="T88" fmla="*/ 444 w 1885"/>
                <a:gd name="T89" fmla="*/ 2005 h 2007"/>
                <a:gd name="T90" fmla="*/ 297 w 1885"/>
                <a:gd name="T91" fmla="*/ 1996 h 2007"/>
                <a:gd name="T92" fmla="*/ 169 w 1885"/>
                <a:gd name="T93" fmla="*/ 1943 h 2007"/>
                <a:gd name="T94" fmla="*/ 70 w 1885"/>
                <a:gd name="T95" fmla="*/ 1853 h 2007"/>
                <a:gd name="T96" fmla="*/ 12 w 1885"/>
                <a:gd name="T97" fmla="*/ 1737 h 2007"/>
                <a:gd name="T98" fmla="*/ 3 w 1885"/>
                <a:gd name="T99" fmla="*/ 1604 h 2007"/>
                <a:gd name="T100" fmla="*/ 46 w 1885"/>
                <a:gd name="T101" fmla="*/ 1480 h 2007"/>
                <a:gd name="T102" fmla="*/ 132 w 1885"/>
                <a:gd name="T103" fmla="*/ 1380 h 2007"/>
                <a:gd name="T104" fmla="*/ 252 w 1885"/>
                <a:gd name="T105" fmla="*/ 1313 h 2007"/>
                <a:gd name="T106" fmla="*/ 394 w 1885"/>
                <a:gd name="T107" fmla="*/ 1289 h 2007"/>
                <a:gd name="T108" fmla="*/ 545 w 1885"/>
                <a:gd name="T109" fmla="*/ 1317 h 2007"/>
                <a:gd name="T110" fmla="*/ 669 w 1885"/>
                <a:gd name="T111" fmla="*/ 1390 h 2007"/>
                <a:gd name="T112" fmla="*/ 679 w 1885"/>
                <a:gd name="T113" fmla="*/ 171 h 2007"/>
                <a:gd name="T114" fmla="*/ 722 w 1885"/>
                <a:gd name="T115" fmla="*/ 144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5" h="2007">
                  <a:moveTo>
                    <a:pt x="394" y="1411"/>
                  </a:moveTo>
                  <a:lnTo>
                    <a:pt x="350" y="1414"/>
                  </a:lnTo>
                  <a:lnTo>
                    <a:pt x="308" y="1423"/>
                  </a:lnTo>
                  <a:lnTo>
                    <a:pt x="269" y="1437"/>
                  </a:lnTo>
                  <a:lnTo>
                    <a:pt x="233" y="1457"/>
                  </a:lnTo>
                  <a:lnTo>
                    <a:pt x="202" y="1481"/>
                  </a:lnTo>
                  <a:lnTo>
                    <a:pt x="174" y="1508"/>
                  </a:lnTo>
                  <a:lnTo>
                    <a:pt x="152" y="1539"/>
                  </a:lnTo>
                  <a:lnTo>
                    <a:pt x="136" y="1574"/>
                  </a:lnTo>
                  <a:lnTo>
                    <a:pt x="124" y="1610"/>
                  </a:lnTo>
                  <a:lnTo>
                    <a:pt x="121" y="1649"/>
                  </a:lnTo>
                  <a:lnTo>
                    <a:pt x="124" y="1687"/>
                  </a:lnTo>
                  <a:lnTo>
                    <a:pt x="136" y="1724"/>
                  </a:lnTo>
                  <a:lnTo>
                    <a:pt x="152" y="1758"/>
                  </a:lnTo>
                  <a:lnTo>
                    <a:pt x="174" y="1789"/>
                  </a:lnTo>
                  <a:lnTo>
                    <a:pt x="202" y="1817"/>
                  </a:lnTo>
                  <a:lnTo>
                    <a:pt x="233" y="1840"/>
                  </a:lnTo>
                  <a:lnTo>
                    <a:pt x="269" y="1859"/>
                  </a:lnTo>
                  <a:lnTo>
                    <a:pt x="308" y="1873"/>
                  </a:lnTo>
                  <a:lnTo>
                    <a:pt x="350" y="1882"/>
                  </a:lnTo>
                  <a:lnTo>
                    <a:pt x="394" y="1885"/>
                  </a:lnTo>
                  <a:lnTo>
                    <a:pt x="440" y="1882"/>
                  </a:lnTo>
                  <a:lnTo>
                    <a:pt x="482" y="1873"/>
                  </a:lnTo>
                  <a:lnTo>
                    <a:pt x="520" y="1859"/>
                  </a:lnTo>
                  <a:lnTo>
                    <a:pt x="557" y="1840"/>
                  </a:lnTo>
                  <a:lnTo>
                    <a:pt x="588" y="1817"/>
                  </a:lnTo>
                  <a:lnTo>
                    <a:pt x="616" y="1789"/>
                  </a:lnTo>
                  <a:lnTo>
                    <a:pt x="638" y="1758"/>
                  </a:lnTo>
                  <a:lnTo>
                    <a:pt x="654" y="1724"/>
                  </a:lnTo>
                  <a:lnTo>
                    <a:pt x="665" y="1687"/>
                  </a:lnTo>
                  <a:lnTo>
                    <a:pt x="669" y="1649"/>
                  </a:lnTo>
                  <a:lnTo>
                    <a:pt x="665" y="1610"/>
                  </a:lnTo>
                  <a:lnTo>
                    <a:pt x="654" y="1574"/>
                  </a:lnTo>
                  <a:lnTo>
                    <a:pt x="638" y="1539"/>
                  </a:lnTo>
                  <a:lnTo>
                    <a:pt x="616" y="1508"/>
                  </a:lnTo>
                  <a:lnTo>
                    <a:pt x="588" y="1481"/>
                  </a:lnTo>
                  <a:lnTo>
                    <a:pt x="557" y="1457"/>
                  </a:lnTo>
                  <a:lnTo>
                    <a:pt x="520" y="1437"/>
                  </a:lnTo>
                  <a:lnTo>
                    <a:pt x="482" y="1423"/>
                  </a:lnTo>
                  <a:lnTo>
                    <a:pt x="440" y="1414"/>
                  </a:lnTo>
                  <a:lnTo>
                    <a:pt x="394" y="1411"/>
                  </a:lnTo>
                  <a:close/>
                  <a:moveTo>
                    <a:pt x="1764" y="130"/>
                  </a:moveTo>
                  <a:lnTo>
                    <a:pt x="790" y="258"/>
                  </a:lnTo>
                  <a:lnTo>
                    <a:pt x="790" y="440"/>
                  </a:lnTo>
                  <a:lnTo>
                    <a:pt x="1764" y="312"/>
                  </a:lnTo>
                  <a:lnTo>
                    <a:pt x="1764" y="130"/>
                  </a:lnTo>
                  <a:close/>
                  <a:moveTo>
                    <a:pt x="1817" y="0"/>
                  </a:moveTo>
                  <a:lnTo>
                    <a:pt x="1833" y="0"/>
                  </a:lnTo>
                  <a:lnTo>
                    <a:pt x="1850" y="4"/>
                  </a:lnTo>
                  <a:lnTo>
                    <a:pt x="1864" y="14"/>
                  </a:lnTo>
                  <a:lnTo>
                    <a:pt x="1875" y="27"/>
                  </a:lnTo>
                  <a:lnTo>
                    <a:pt x="1883" y="43"/>
                  </a:lnTo>
                  <a:lnTo>
                    <a:pt x="1885" y="60"/>
                  </a:lnTo>
                  <a:lnTo>
                    <a:pt x="1885" y="1097"/>
                  </a:lnTo>
                  <a:lnTo>
                    <a:pt x="1885" y="1100"/>
                  </a:lnTo>
                  <a:lnTo>
                    <a:pt x="1884" y="1102"/>
                  </a:lnTo>
                  <a:lnTo>
                    <a:pt x="1884" y="1119"/>
                  </a:lnTo>
                  <a:lnTo>
                    <a:pt x="1880" y="1136"/>
                  </a:lnTo>
                  <a:lnTo>
                    <a:pt x="1871" y="1150"/>
                  </a:lnTo>
                  <a:lnTo>
                    <a:pt x="1859" y="1161"/>
                  </a:lnTo>
                  <a:lnTo>
                    <a:pt x="1844" y="1168"/>
                  </a:lnTo>
                  <a:lnTo>
                    <a:pt x="1830" y="1171"/>
                  </a:lnTo>
                  <a:lnTo>
                    <a:pt x="1815" y="1171"/>
                  </a:lnTo>
                  <a:lnTo>
                    <a:pt x="1799" y="1167"/>
                  </a:lnTo>
                  <a:lnTo>
                    <a:pt x="1786" y="1158"/>
                  </a:lnTo>
                  <a:lnTo>
                    <a:pt x="1754" y="1135"/>
                  </a:lnTo>
                  <a:lnTo>
                    <a:pt x="1718" y="1117"/>
                  </a:lnTo>
                  <a:lnTo>
                    <a:pt x="1682" y="1104"/>
                  </a:lnTo>
                  <a:lnTo>
                    <a:pt x="1643" y="1095"/>
                  </a:lnTo>
                  <a:lnTo>
                    <a:pt x="1602" y="1092"/>
                  </a:lnTo>
                  <a:lnTo>
                    <a:pt x="1559" y="1096"/>
                  </a:lnTo>
                  <a:lnTo>
                    <a:pt x="1519" y="1104"/>
                  </a:lnTo>
                  <a:lnTo>
                    <a:pt x="1482" y="1118"/>
                  </a:lnTo>
                  <a:lnTo>
                    <a:pt x="1447" y="1137"/>
                  </a:lnTo>
                  <a:lnTo>
                    <a:pt x="1416" y="1159"/>
                  </a:lnTo>
                  <a:lnTo>
                    <a:pt x="1390" y="1186"/>
                  </a:lnTo>
                  <a:lnTo>
                    <a:pt x="1369" y="1216"/>
                  </a:lnTo>
                  <a:lnTo>
                    <a:pt x="1352" y="1248"/>
                  </a:lnTo>
                  <a:lnTo>
                    <a:pt x="1342" y="1283"/>
                  </a:lnTo>
                  <a:lnTo>
                    <a:pt x="1339" y="1320"/>
                  </a:lnTo>
                  <a:lnTo>
                    <a:pt x="1342" y="1355"/>
                  </a:lnTo>
                  <a:lnTo>
                    <a:pt x="1351" y="1389"/>
                  </a:lnTo>
                  <a:lnTo>
                    <a:pt x="1367" y="1422"/>
                  </a:lnTo>
                  <a:lnTo>
                    <a:pt x="1388" y="1452"/>
                  </a:lnTo>
                  <a:lnTo>
                    <a:pt x="1413" y="1478"/>
                  </a:lnTo>
                  <a:lnTo>
                    <a:pt x="1424" y="1491"/>
                  </a:lnTo>
                  <a:lnTo>
                    <a:pt x="1431" y="1505"/>
                  </a:lnTo>
                  <a:lnTo>
                    <a:pt x="1434" y="1521"/>
                  </a:lnTo>
                  <a:lnTo>
                    <a:pt x="1433" y="1536"/>
                  </a:lnTo>
                  <a:lnTo>
                    <a:pt x="1427" y="1551"/>
                  </a:lnTo>
                  <a:lnTo>
                    <a:pt x="1419" y="1565"/>
                  </a:lnTo>
                  <a:lnTo>
                    <a:pt x="1405" y="1576"/>
                  </a:lnTo>
                  <a:lnTo>
                    <a:pt x="1390" y="1583"/>
                  </a:lnTo>
                  <a:lnTo>
                    <a:pt x="1373" y="1585"/>
                  </a:lnTo>
                  <a:lnTo>
                    <a:pt x="1359" y="1583"/>
                  </a:lnTo>
                  <a:lnTo>
                    <a:pt x="1344" y="1578"/>
                  </a:lnTo>
                  <a:lnTo>
                    <a:pt x="1332" y="1569"/>
                  </a:lnTo>
                  <a:lnTo>
                    <a:pt x="1302" y="1539"/>
                  </a:lnTo>
                  <a:lnTo>
                    <a:pt x="1277" y="1507"/>
                  </a:lnTo>
                  <a:lnTo>
                    <a:pt x="1256" y="1473"/>
                  </a:lnTo>
                  <a:lnTo>
                    <a:pt x="1239" y="1437"/>
                  </a:lnTo>
                  <a:lnTo>
                    <a:pt x="1227" y="1400"/>
                  </a:lnTo>
                  <a:lnTo>
                    <a:pt x="1219" y="1360"/>
                  </a:lnTo>
                  <a:lnTo>
                    <a:pt x="1217" y="1320"/>
                  </a:lnTo>
                  <a:lnTo>
                    <a:pt x="1221" y="1273"/>
                  </a:lnTo>
                  <a:lnTo>
                    <a:pt x="1231" y="1227"/>
                  </a:lnTo>
                  <a:lnTo>
                    <a:pt x="1247" y="1185"/>
                  </a:lnTo>
                  <a:lnTo>
                    <a:pt x="1270" y="1143"/>
                  </a:lnTo>
                  <a:lnTo>
                    <a:pt x="1298" y="1107"/>
                  </a:lnTo>
                  <a:lnTo>
                    <a:pt x="1330" y="1073"/>
                  </a:lnTo>
                  <a:lnTo>
                    <a:pt x="1367" y="1044"/>
                  </a:lnTo>
                  <a:lnTo>
                    <a:pt x="1408" y="1018"/>
                  </a:lnTo>
                  <a:lnTo>
                    <a:pt x="1453" y="998"/>
                  </a:lnTo>
                  <a:lnTo>
                    <a:pt x="1500" y="983"/>
                  </a:lnTo>
                  <a:lnTo>
                    <a:pt x="1550" y="974"/>
                  </a:lnTo>
                  <a:lnTo>
                    <a:pt x="1602" y="970"/>
                  </a:lnTo>
                  <a:lnTo>
                    <a:pt x="1644" y="973"/>
                  </a:lnTo>
                  <a:lnTo>
                    <a:pt x="1685" y="979"/>
                  </a:lnTo>
                  <a:lnTo>
                    <a:pt x="1725" y="989"/>
                  </a:lnTo>
                  <a:lnTo>
                    <a:pt x="1764" y="1005"/>
                  </a:lnTo>
                  <a:lnTo>
                    <a:pt x="1764" y="435"/>
                  </a:lnTo>
                  <a:lnTo>
                    <a:pt x="790" y="563"/>
                  </a:lnTo>
                  <a:lnTo>
                    <a:pt x="790" y="1649"/>
                  </a:lnTo>
                  <a:lnTo>
                    <a:pt x="787" y="1694"/>
                  </a:lnTo>
                  <a:lnTo>
                    <a:pt x="778" y="1737"/>
                  </a:lnTo>
                  <a:lnTo>
                    <a:pt x="764" y="1778"/>
                  </a:lnTo>
                  <a:lnTo>
                    <a:pt x="744" y="1818"/>
                  </a:lnTo>
                  <a:lnTo>
                    <a:pt x="720" y="1853"/>
                  </a:lnTo>
                  <a:lnTo>
                    <a:pt x="691" y="1887"/>
                  </a:lnTo>
                  <a:lnTo>
                    <a:pt x="658" y="1918"/>
                  </a:lnTo>
                  <a:lnTo>
                    <a:pt x="621" y="1943"/>
                  </a:lnTo>
                  <a:lnTo>
                    <a:pt x="580" y="1965"/>
                  </a:lnTo>
                  <a:lnTo>
                    <a:pt x="538" y="1984"/>
                  </a:lnTo>
                  <a:lnTo>
                    <a:pt x="492" y="1996"/>
                  </a:lnTo>
                  <a:lnTo>
                    <a:pt x="444" y="2005"/>
                  </a:lnTo>
                  <a:lnTo>
                    <a:pt x="394" y="2007"/>
                  </a:lnTo>
                  <a:lnTo>
                    <a:pt x="346" y="2005"/>
                  </a:lnTo>
                  <a:lnTo>
                    <a:pt x="297" y="1996"/>
                  </a:lnTo>
                  <a:lnTo>
                    <a:pt x="252" y="1984"/>
                  </a:lnTo>
                  <a:lnTo>
                    <a:pt x="209" y="1965"/>
                  </a:lnTo>
                  <a:lnTo>
                    <a:pt x="169" y="1943"/>
                  </a:lnTo>
                  <a:lnTo>
                    <a:pt x="132" y="1918"/>
                  </a:lnTo>
                  <a:lnTo>
                    <a:pt x="99" y="1887"/>
                  </a:lnTo>
                  <a:lnTo>
                    <a:pt x="70" y="1853"/>
                  </a:lnTo>
                  <a:lnTo>
                    <a:pt x="46" y="1818"/>
                  </a:lnTo>
                  <a:lnTo>
                    <a:pt x="26" y="1778"/>
                  </a:lnTo>
                  <a:lnTo>
                    <a:pt x="12" y="1737"/>
                  </a:lnTo>
                  <a:lnTo>
                    <a:pt x="3" y="1694"/>
                  </a:lnTo>
                  <a:lnTo>
                    <a:pt x="0" y="1649"/>
                  </a:lnTo>
                  <a:lnTo>
                    <a:pt x="3" y="1604"/>
                  </a:lnTo>
                  <a:lnTo>
                    <a:pt x="12" y="1561"/>
                  </a:lnTo>
                  <a:lnTo>
                    <a:pt x="26" y="1519"/>
                  </a:lnTo>
                  <a:lnTo>
                    <a:pt x="46" y="1480"/>
                  </a:lnTo>
                  <a:lnTo>
                    <a:pt x="70" y="1443"/>
                  </a:lnTo>
                  <a:lnTo>
                    <a:pt x="99" y="1410"/>
                  </a:lnTo>
                  <a:lnTo>
                    <a:pt x="132" y="1380"/>
                  </a:lnTo>
                  <a:lnTo>
                    <a:pt x="169" y="1354"/>
                  </a:lnTo>
                  <a:lnTo>
                    <a:pt x="209" y="1331"/>
                  </a:lnTo>
                  <a:lnTo>
                    <a:pt x="252" y="1313"/>
                  </a:lnTo>
                  <a:lnTo>
                    <a:pt x="297" y="1300"/>
                  </a:lnTo>
                  <a:lnTo>
                    <a:pt x="346" y="1292"/>
                  </a:lnTo>
                  <a:lnTo>
                    <a:pt x="394" y="1289"/>
                  </a:lnTo>
                  <a:lnTo>
                    <a:pt x="447" y="1292"/>
                  </a:lnTo>
                  <a:lnTo>
                    <a:pt x="497" y="1301"/>
                  </a:lnTo>
                  <a:lnTo>
                    <a:pt x="545" y="1317"/>
                  </a:lnTo>
                  <a:lnTo>
                    <a:pt x="590" y="1336"/>
                  </a:lnTo>
                  <a:lnTo>
                    <a:pt x="631" y="1361"/>
                  </a:lnTo>
                  <a:lnTo>
                    <a:pt x="669" y="1390"/>
                  </a:lnTo>
                  <a:lnTo>
                    <a:pt x="669" y="204"/>
                  </a:lnTo>
                  <a:lnTo>
                    <a:pt x="671" y="186"/>
                  </a:lnTo>
                  <a:lnTo>
                    <a:pt x="679" y="171"/>
                  </a:lnTo>
                  <a:lnTo>
                    <a:pt x="690" y="158"/>
                  </a:lnTo>
                  <a:lnTo>
                    <a:pt x="704" y="149"/>
                  </a:lnTo>
                  <a:lnTo>
                    <a:pt x="722" y="144"/>
                  </a:lnTo>
                  <a:lnTo>
                    <a:pt x="1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7" name="Group 876"/>
          <p:cNvGrpSpPr/>
          <p:nvPr/>
        </p:nvGrpSpPr>
        <p:grpSpPr>
          <a:xfrm>
            <a:off x="10946877" y="4230688"/>
            <a:ext cx="579438" cy="552450"/>
            <a:chOff x="10934700" y="4230688"/>
            <a:chExt cx="579438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5" name="Freeform 199"/>
            <p:cNvSpPr>
              <a:spLocks/>
            </p:cNvSpPr>
            <p:nvPr/>
          </p:nvSpPr>
          <p:spPr bwMode="auto">
            <a:xfrm>
              <a:off x="11329988" y="4598988"/>
              <a:ext cx="127000" cy="106363"/>
            </a:xfrm>
            <a:custGeom>
              <a:avLst/>
              <a:gdLst>
                <a:gd name="T0" fmla="*/ 735 w 791"/>
                <a:gd name="T1" fmla="*/ 0 h 668"/>
                <a:gd name="T2" fmla="*/ 750 w 791"/>
                <a:gd name="T3" fmla="*/ 4 h 668"/>
                <a:gd name="T4" fmla="*/ 764 w 791"/>
                <a:gd name="T5" fmla="*/ 11 h 668"/>
                <a:gd name="T6" fmla="*/ 777 w 791"/>
                <a:gd name="T7" fmla="*/ 22 h 668"/>
                <a:gd name="T8" fmla="*/ 785 w 791"/>
                <a:gd name="T9" fmla="*/ 36 h 668"/>
                <a:gd name="T10" fmla="*/ 790 w 791"/>
                <a:gd name="T11" fmla="*/ 50 h 668"/>
                <a:gd name="T12" fmla="*/ 791 w 791"/>
                <a:gd name="T13" fmla="*/ 66 h 668"/>
                <a:gd name="T14" fmla="*/ 788 w 791"/>
                <a:gd name="T15" fmla="*/ 81 h 668"/>
                <a:gd name="T16" fmla="*/ 780 w 791"/>
                <a:gd name="T17" fmla="*/ 96 h 668"/>
                <a:gd name="T18" fmla="*/ 402 w 791"/>
                <a:gd name="T19" fmla="*/ 641 h 668"/>
                <a:gd name="T20" fmla="*/ 391 w 791"/>
                <a:gd name="T21" fmla="*/ 655 h 668"/>
                <a:gd name="T22" fmla="*/ 376 w 791"/>
                <a:gd name="T23" fmla="*/ 662 h 668"/>
                <a:gd name="T24" fmla="*/ 361 w 791"/>
                <a:gd name="T25" fmla="*/ 668 h 668"/>
                <a:gd name="T26" fmla="*/ 352 w 791"/>
                <a:gd name="T27" fmla="*/ 668 h 668"/>
                <a:gd name="T28" fmla="*/ 339 w 791"/>
                <a:gd name="T29" fmla="*/ 667 h 668"/>
                <a:gd name="T30" fmla="*/ 325 w 791"/>
                <a:gd name="T31" fmla="*/ 661 h 668"/>
                <a:gd name="T32" fmla="*/ 313 w 791"/>
                <a:gd name="T33" fmla="*/ 654 h 668"/>
                <a:gd name="T34" fmla="*/ 22 w 791"/>
                <a:gd name="T35" fmla="*/ 415 h 668"/>
                <a:gd name="T36" fmla="*/ 11 w 791"/>
                <a:gd name="T37" fmla="*/ 402 h 668"/>
                <a:gd name="T38" fmla="*/ 3 w 791"/>
                <a:gd name="T39" fmla="*/ 388 h 668"/>
                <a:gd name="T40" fmla="*/ 0 w 791"/>
                <a:gd name="T41" fmla="*/ 372 h 668"/>
                <a:gd name="T42" fmla="*/ 1 w 791"/>
                <a:gd name="T43" fmla="*/ 357 h 668"/>
                <a:gd name="T44" fmla="*/ 6 w 791"/>
                <a:gd name="T45" fmla="*/ 342 h 668"/>
                <a:gd name="T46" fmla="*/ 13 w 791"/>
                <a:gd name="T47" fmla="*/ 328 h 668"/>
                <a:gd name="T48" fmla="*/ 26 w 791"/>
                <a:gd name="T49" fmla="*/ 317 h 668"/>
                <a:gd name="T50" fmla="*/ 40 w 791"/>
                <a:gd name="T51" fmla="*/ 309 h 668"/>
                <a:gd name="T52" fmla="*/ 55 w 791"/>
                <a:gd name="T53" fmla="*/ 306 h 668"/>
                <a:gd name="T54" fmla="*/ 71 w 791"/>
                <a:gd name="T55" fmla="*/ 307 h 668"/>
                <a:gd name="T56" fmla="*/ 85 w 791"/>
                <a:gd name="T57" fmla="*/ 311 h 668"/>
                <a:gd name="T58" fmla="*/ 100 w 791"/>
                <a:gd name="T59" fmla="*/ 319 h 668"/>
                <a:gd name="T60" fmla="*/ 340 w 791"/>
                <a:gd name="T61" fmla="*/ 518 h 668"/>
                <a:gd name="T62" fmla="*/ 680 w 791"/>
                <a:gd name="T63" fmla="*/ 26 h 668"/>
                <a:gd name="T64" fmla="*/ 691 w 791"/>
                <a:gd name="T65" fmla="*/ 14 h 668"/>
                <a:gd name="T66" fmla="*/ 705 w 791"/>
                <a:gd name="T67" fmla="*/ 6 h 668"/>
                <a:gd name="T68" fmla="*/ 719 w 791"/>
                <a:gd name="T69" fmla="*/ 1 h 668"/>
                <a:gd name="T70" fmla="*/ 735 w 791"/>
                <a:gd name="T71" fmla="*/ 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1" h="668">
                  <a:moveTo>
                    <a:pt x="735" y="0"/>
                  </a:moveTo>
                  <a:lnTo>
                    <a:pt x="750" y="4"/>
                  </a:lnTo>
                  <a:lnTo>
                    <a:pt x="764" y="11"/>
                  </a:lnTo>
                  <a:lnTo>
                    <a:pt x="777" y="22"/>
                  </a:lnTo>
                  <a:lnTo>
                    <a:pt x="785" y="36"/>
                  </a:lnTo>
                  <a:lnTo>
                    <a:pt x="790" y="50"/>
                  </a:lnTo>
                  <a:lnTo>
                    <a:pt x="791" y="66"/>
                  </a:lnTo>
                  <a:lnTo>
                    <a:pt x="788" y="81"/>
                  </a:lnTo>
                  <a:lnTo>
                    <a:pt x="780" y="96"/>
                  </a:lnTo>
                  <a:lnTo>
                    <a:pt x="402" y="641"/>
                  </a:lnTo>
                  <a:lnTo>
                    <a:pt x="391" y="655"/>
                  </a:lnTo>
                  <a:lnTo>
                    <a:pt x="376" y="662"/>
                  </a:lnTo>
                  <a:lnTo>
                    <a:pt x="361" y="668"/>
                  </a:lnTo>
                  <a:lnTo>
                    <a:pt x="352" y="668"/>
                  </a:lnTo>
                  <a:lnTo>
                    <a:pt x="339" y="667"/>
                  </a:lnTo>
                  <a:lnTo>
                    <a:pt x="325" y="661"/>
                  </a:lnTo>
                  <a:lnTo>
                    <a:pt x="313" y="654"/>
                  </a:lnTo>
                  <a:lnTo>
                    <a:pt x="22" y="415"/>
                  </a:lnTo>
                  <a:lnTo>
                    <a:pt x="11" y="402"/>
                  </a:lnTo>
                  <a:lnTo>
                    <a:pt x="3" y="388"/>
                  </a:lnTo>
                  <a:lnTo>
                    <a:pt x="0" y="372"/>
                  </a:lnTo>
                  <a:lnTo>
                    <a:pt x="1" y="357"/>
                  </a:lnTo>
                  <a:lnTo>
                    <a:pt x="6" y="342"/>
                  </a:lnTo>
                  <a:lnTo>
                    <a:pt x="13" y="328"/>
                  </a:lnTo>
                  <a:lnTo>
                    <a:pt x="26" y="317"/>
                  </a:lnTo>
                  <a:lnTo>
                    <a:pt x="40" y="309"/>
                  </a:lnTo>
                  <a:lnTo>
                    <a:pt x="55" y="306"/>
                  </a:lnTo>
                  <a:lnTo>
                    <a:pt x="71" y="307"/>
                  </a:lnTo>
                  <a:lnTo>
                    <a:pt x="85" y="311"/>
                  </a:lnTo>
                  <a:lnTo>
                    <a:pt x="100" y="319"/>
                  </a:lnTo>
                  <a:lnTo>
                    <a:pt x="340" y="518"/>
                  </a:lnTo>
                  <a:lnTo>
                    <a:pt x="680" y="26"/>
                  </a:lnTo>
                  <a:lnTo>
                    <a:pt x="691" y="14"/>
                  </a:lnTo>
                  <a:lnTo>
                    <a:pt x="705" y="6"/>
                  </a:lnTo>
                  <a:lnTo>
                    <a:pt x="719" y="1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200"/>
            <p:cNvSpPr>
              <a:spLocks noEditPoints="1"/>
            </p:cNvSpPr>
            <p:nvPr/>
          </p:nvSpPr>
          <p:spPr bwMode="auto">
            <a:xfrm>
              <a:off x="10934700" y="4230688"/>
              <a:ext cx="579438" cy="552450"/>
            </a:xfrm>
            <a:custGeom>
              <a:avLst/>
              <a:gdLst>
                <a:gd name="T0" fmla="*/ 811 w 3650"/>
                <a:gd name="T1" fmla="*/ 2096 h 3483"/>
                <a:gd name="T2" fmla="*/ 733 w 3650"/>
                <a:gd name="T3" fmla="*/ 2302 h 3483"/>
                <a:gd name="T4" fmla="*/ 878 w 3650"/>
                <a:gd name="T5" fmla="*/ 2474 h 3483"/>
                <a:gd name="T6" fmla="*/ 1129 w 3650"/>
                <a:gd name="T7" fmla="*/ 2474 h 3483"/>
                <a:gd name="T8" fmla="*/ 1274 w 3650"/>
                <a:gd name="T9" fmla="*/ 2302 h 3483"/>
                <a:gd name="T10" fmla="*/ 1197 w 3650"/>
                <a:gd name="T11" fmla="*/ 2096 h 3483"/>
                <a:gd name="T12" fmla="*/ 2859 w 3650"/>
                <a:gd name="T13" fmla="*/ 2017 h 3483"/>
                <a:gd name="T14" fmla="*/ 2485 w 3650"/>
                <a:gd name="T15" fmla="*/ 2131 h 3483"/>
                <a:gd name="T16" fmla="*/ 2243 w 3650"/>
                <a:gd name="T17" fmla="*/ 2428 h 3483"/>
                <a:gd name="T18" fmla="*/ 2193 w 3650"/>
                <a:gd name="T19" fmla="*/ 2750 h 3483"/>
                <a:gd name="T20" fmla="*/ 2252 w 3650"/>
                <a:gd name="T21" fmla="*/ 2970 h 3483"/>
                <a:gd name="T22" fmla="*/ 2495 w 3650"/>
                <a:gd name="T23" fmla="*/ 3252 h 3483"/>
                <a:gd name="T24" fmla="*/ 2859 w 3650"/>
                <a:gd name="T25" fmla="*/ 3361 h 3483"/>
                <a:gd name="T26" fmla="*/ 3233 w 3650"/>
                <a:gd name="T27" fmla="*/ 3246 h 3483"/>
                <a:gd name="T28" fmla="*/ 3475 w 3650"/>
                <a:gd name="T29" fmla="*/ 2950 h 3483"/>
                <a:gd name="T30" fmla="*/ 3515 w 3650"/>
                <a:gd name="T31" fmla="*/ 2554 h 3483"/>
                <a:gd name="T32" fmla="*/ 3370 w 3650"/>
                <a:gd name="T33" fmla="*/ 2256 h 3483"/>
                <a:gd name="T34" fmla="*/ 3239 w 3650"/>
                <a:gd name="T35" fmla="*/ 2136 h 3483"/>
                <a:gd name="T36" fmla="*/ 3037 w 3650"/>
                <a:gd name="T37" fmla="*/ 2041 h 3483"/>
                <a:gd name="T38" fmla="*/ 2109 w 3650"/>
                <a:gd name="T39" fmla="*/ 1710 h 3483"/>
                <a:gd name="T40" fmla="*/ 1897 w 3650"/>
                <a:gd name="T41" fmla="*/ 1803 h 3483"/>
                <a:gd name="T42" fmla="*/ 1859 w 3650"/>
                <a:gd name="T43" fmla="*/ 2010 h 3483"/>
                <a:gd name="T44" fmla="*/ 2026 w 3650"/>
                <a:gd name="T45" fmla="*/ 2154 h 3483"/>
                <a:gd name="T46" fmla="*/ 2264 w 3650"/>
                <a:gd name="T47" fmla="*/ 2122 h 3483"/>
                <a:gd name="T48" fmla="*/ 2373 w 3650"/>
                <a:gd name="T49" fmla="*/ 1938 h 3483"/>
                <a:gd name="T50" fmla="*/ 2264 w 3650"/>
                <a:gd name="T51" fmla="*/ 1753 h 3483"/>
                <a:gd name="T52" fmla="*/ 1399 w 3650"/>
                <a:gd name="T53" fmla="*/ 870 h 3483"/>
                <a:gd name="T54" fmla="*/ 2090 w 3650"/>
                <a:gd name="T55" fmla="*/ 2872 h 3483"/>
                <a:gd name="T56" fmla="*/ 2069 w 3650"/>
                <a:gd name="T57" fmla="*/ 2733 h 3483"/>
                <a:gd name="T58" fmla="*/ 2148 w 3650"/>
                <a:gd name="T59" fmla="*/ 2343 h 3483"/>
                <a:gd name="T60" fmla="*/ 1960 w 3650"/>
                <a:gd name="T61" fmla="*/ 2261 h 3483"/>
                <a:gd name="T62" fmla="*/ 1754 w 3650"/>
                <a:gd name="T63" fmla="*/ 2074 h 3483"/>
                <a:gd name="T64" fmla="*/ 1754 w 3650"/>
                <a:gd name="T65" fmla="*/ 1801 h 3483"/>
                <a:gd name="T66" fmla="*/ 1960 w 3650"/>
                <a:gd name="T67" fmla="*/ 1616 h 3483"/>
                <a:gd name="T68" fmla="*/ 2253 w 3650"/>
                <a:gd name="T69" fmla="*/ 1613 h 3483"/>
                <a:gd name="T70" fmla="*/ 1399 w 3650"/>
                <a:gd name="T71" fmla="*/ 2263 h 3483"/>
                <a:gd name="T72" fmla="*/ 1300 w 3650"/>
                <a:gd name="T73" fmla="*/ 2502 h 3483"/>
                <a:gd name="T74" fmla="*/ 1053 w 3650"/>
                <a:gd name="T75" fmla="*/ 2620 h 3483"/>
                <a:gd name="T76" fmla="*/ 778 w 3650"/>
                <a:gd name="T77" fmla="*/ 2559 h 3483"/>
                <a:gd name="T78" fmla="*/ 621 w 3650"/>
                <a:gd name="T79" fmla="*/ 2352 h 3483"/>
                <a:gd name="T80" fmla="*/ 655 w 3650"/>
                <a:gd name="T81" fmla="*/ 2094 h 3483"/>
                <a:gd name="T82" fmla="*/ 861 w 3650"/>
                <a:gd name="T83" fmla="*/ 1928 h 3483"/>
                <a:gd name="T84" fmla="*/ 1154 w 3650"/>
                <a:gd name="T85" fmla="*/ 1931 h 3483"/>
                <a:gd name="T86" fmla="*/ 1287 w 3650"/>
                <a:gd name="T87" fmla="*/ 783 h 3483"/>
                <a:gd name="T88" fmla="*/ 2459 w 3650"/>
                <a:gd name="T89" fmla="*/ 617 h 3483"/>
                <a:gd name="T90" fmla="*/ 2493 w 3650"/>
                <a:gd name="T91" fmla="*/ 1962 h 3483"/>
                <a:gd name="T92" fmla="*/ 2793 w 3650"/>
                <a:gd name="T93" fmla="*/ 1897 h 3483"/>
                <a:gd name="T94" fmla="*/ 3031 w 3650"/>
                <a:gd name="T95" fmla="*/ 1913 h 3483"/>
                <a:gd name="T96" fmla="*/ 3187 w 3650"/>
                <a:gd name="T97" fmla="*/ 1967 h 3483"/>
                <a:gd name="T98" fmla="*/ 3306 w 3650"/>
                <a:gd name="T99" fmla="*/ 2033 h 3483"/>
                <a:gd name="T100" fmla="*/ 3391 w 3650"/>
                <a:gd name="T101" fmla="*/ 2101 h 3483"/>
                <a:gd name="T102" fmla="*/ 3486 w 3650"/>
                <a:gd name="T103" fmla="*/ 3 h 3483"/>
                <a:gd name="T104" fmla="*/ 3559 w 3650"/>
                <a:gd name="T105" fmla="*/ 2321 h 3483"/>
                <a:gd name="T106" fmla="*/ 3650 w 3650"/>
                <a:gd name="T107" fmla="*/ 2689 h 3483"/>
                <a:gd name="T108" fmla="*/ 3542 w 3650"/>
                <a:gd name="T109" fmla="*/ 3089 h 3483"/>
                <a:gd name="T110" fmla="*/ 3258 w 3650"/>
                <a:gd name="T111" fmla="*/ 3374 h 3483"/>
                <a:gd name="T112" fmla="*/ 2859 w 3650"/>
                <a:gd name="T113" fmla="*/ 3483 h 3483"/>
                <a:gd name="T114" fmla="*/ 2446 w 3650"/>
                <a:gd name="T115" fmla="*/ 3366 h 3483"/>
                <a:gd name="T116" fmla="*/ 2160 w 3650"/>
                <a:gd name="T117" fmla="*/ 3059 h 3483"/>
                <a:gd name="T118" fmla="*/ 3 w 3650"/>
                <a:gd name="T119" fmla="*/ 2952 h 3483"/>
                <a:gd name="T120" fmla="*/ 42 w 3650"/>
                <a:gd name="T121" fmla="*/ 3 h 3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0" h="3483">
                  <a:moveTo>
                    <a:pt x="1003" y="2026"/>
                  </a:moveTo>
                  <a:lnTo>
                    <a:pt x="959" y="2029"/>
                  </a:lnTo>
                  <a:lnTo>
                    <a:pt x="917" y="2038"/>
                  </a:lnTo>
                  <a:lnTo>
                    <a:pt x="878" y="2052"/>
                  </a:lnTo>
                  <a:lnTo>
                    <a:pt x="842" y="2072"/>
                  </a:lnTo>
                  <a:lnTo>
                    <a:pt x="811" y="2096"/>
                  </a:lnTo>
                  <a:lnTo>
                    <a:pt x="783" y="2123"/>
                  </a:lnTo>
                  <a:lnTo>
                    <a:pt x="761" y="2154"/>
                  </a:lnTo>
                  <a:lnTo>
                    <a:pt x="744" y="2189"/>
                  </a:lnTo>
                  <a:lnTo>
                    <a:pt x="733" y="2226"/>
                  </a:lnTo>
                  <a:lnTo>
                    <a:pt x="730" y="2263"/>
                  </a:lnTo>
                  <a:lnTo>
                    <a:pt x="733" y="2302"/>
                  </a:lnTo>
                  <a:lnTo>
                    <a:pt x="744" y="2339"/>
                  </a:lnTo>
                  <a:lnTo>
                    <a:pt x="761" y="2372"/>
                  </a:lnTo>
                  <a:lnTo>
                    <a:pt x="783" y="2403"/>
                  </a:lnTo>
                  <a:lnTo>
                    <a:pt x="811" y="2431"/>
                  </a:lnTo>
                  <a:lnTo>
                    <a:pt x="842" y="2456"/>
                  </a:lnTo>
                  <a:lnTo>
                    <a:pt x="878" y="2474"/>
                  </a:lnTo>
                  <a:lnTo>
                    <a:pt x="917" y="2489"/>
                  </a:lnTo>
                  <a:lnTo>
                    <a:pt x="959" y="2498"/>
                  </a:lnTo>
                  <a:lnTo>
                    <a:pt x="1003" y="2501"/>
                  </a:lnTo>
                  <a:lnTo>
                    <a:pt x="1049" y="2498"/>
                  </a:lnTo>
                  <a:lnTo>
                    <a:pt x="1091" y="2489"/>
                  </a:lnTo>
                  <a:lnTo>
                    <a:pt x="1129" y="2474"/>
                  </a:lnTo>
                  <a:lnTo>
                    <a:pt x="1166" y="2456"/>
                  </a:lnTo>
                  <a:lnTo>
                    <a:pt x="1197" y="2431"/>
                  </a:lnTo>
                  <a:lnTo>
                    <a:pt x="1224" y="2403"/>
                  </a:lnTo>
                  <a:lnTo>
                    <a:pt x="1247" y="2372"/>
                  </a:lnTo>
                  <a:lnTo>
                    <a:pt x="1263" y="2339"/>
                  </a:lnTo>
                  <a:lnTo>
                    <a:pt x="1274" y="2302"/>
                  </a:lnTo>
                  <a:lnTo>
                    <a:pt x="1278" y="2263"/>
                  </a:lnTo>
                  <a:lnTo>
                    <a:pt x="1274" y="2226"/>
                  </a:lnTo>
                  <a:lnTo>
                    <a:pt x="1263" y="2189"/>
                  </a:lnTo>
                  <a:lnTo>
                    <a:pt x="1247" y="2154"/>
                  </a:lnTo>
                  <a:lnTo>
                    <a:pt x="1224" y="2123"/>
                  </a:lnTo>
                  <a:lnTo>
                    <a:pt x="1197" y="2096"/>
                  </a:lnTo>
                  <a:lnTo>
                    <a:pt x="1166" y="2072"/>
                  </a:lnTo>
                  <a:lnTo>
                    <a:pt x="1129" y="2052"/>
                  </a:lnTo>
                  <a:lnTo>
                    <a:pt x="1091" y="2038"/>
                  </a:lnTo>
                  <a:lnTo>
                    <a:pt x="1049" y="2029"/>
                  </a:lnTo>
                  <a:lnTo>
                    <a:pt x="1003" y="2026"/>
                  </a:lnTo>
                  <a:close/>
                  <a:moveTo>
                    <a:pt x="2859" y="2017"/>
                  </a:moveTo>
                  <a:lnTo>
                    <a:pt x="2791" y="2020"/>
                  </a:lnTo>
                  <a:lnTo>
                    <a:pt x="2724" y="2030"/>
                  </a:lnTo>
                  <a:lnTo>
                    <a:pt x="2660" y="2047"/>
                  </a:lnTo>
                  <a:lnTo>
                    <a:pt x="2599" y="2069"/>
                  </a:lnTo>
                  <a:lnTo>
                    <a:pt x="2541" y="2098"/>
                  </a:lnTo>
                  <a:lnTo>
                    <a:pt x="2485" y="2131"/>
                  </a:lnTo>
                  <a:lnTo>
                    <a:pt x="2433" y="2170"/>
                  </a:lnTo>
                  <a:lnTo>
                    <a:pt x="2386" y="2213"/>
                  </a:lnTo>
                  <a:lnTo>
                    <a:pt x="2343" y="2261"/>
                  </a:lnTo>
                  <a:lnTo>
                    <a:pt x="2304" y="2313"/>
                  </a:lnTo>
                  <a:lnTo>
                    <a:pt x="2271" y="2369"/>
                  </a:lnTo>
                  <a:lnTo>
                    <a:pt x="2243" y="2428"/>
                  </a:lnTo>
                  <a:lnTo>
                    <a:pt x="2220" y="2489"/>
                  </a:lnTo>
                  <a:lnTo>
                    <a:pt x="2203" y="2553"/>
                  </a:lnTo>
                  <a:lnTo>
                    <a:pt x="2193" y="2620"/>
                  </a:lnTo>
                  <a:lnTo>
                    <a:pt x="2190" y="2689"/>
                  </a:lnTo>
                  <a:lnTo>
                    <a:pt x="2191" y="2720"/>
                  </a:lnTo>
                  <a:lnTo>
                    <a:pt x="2193" y="2750"/>
                  </a:lnTo>
                  <a:lnTo>
                    <a:pt x="2198" y="2783"/>
                  </a:lnTo>
                  <a:lnTo>
                    <a:pt x="2201" y="2808"/>
                  </a:lnTo>
                  <a:lnTo>
                    <a:pt x="2211" y="2851"/>
                  </a:lnTo>
                  <a:lnTo>
                    <a:pt x="2213" y="2862"/>
                  </a:lnTo>
                  <a:lnTo>
                    <a:pt x="2229" y="2911"/>
                  </a:lnTo>
                  <a:lnTo>
                    <a:pt x="2252" y="2970"/>
                  </a:lnTo>
                  <a:lnTo>
                    <a:pt x="2282" y="3027"/>
                  </a:lnTo>
                  <a:lnTo>
                    <a:pt x="2315" y="3079"/>
                  </a:lnTo>
                  <a:lnTo>
                    <a:pt x="2354" y="3129"/>
                  </a:lnTo>
                  <a:lnTo>
                    <a:pt x="2397" y="3174"/>
                  </a:lnTo>
                  <a:lnTo>
                    <a:pt x="2444" y="3216"/>
                  </a:lnTo>
                  <a:lnTo>
                    <a:pt x="2495" y="3252"/>
                  </a:lnTo>
                  <a:lnTo>
                    <a:pt x="2548" y="3284"/>
                  </a:lnTo>
                  <a:lnTo>
                    <a:pt x="2606" y="3311"/>
                  </a:lnTo>
                  <a:lnTo>
                    <a:pt x="2666" y="3332"/>
                  </a:lnTo>
                  <a:lnTo>
                    <a:pt x="2729" y="3348"/>
                  </a:lnTo>
                  <a:lnTo>
                    <a:pt x="2793" y="3358"/>
                  </a:lnTo>
                  <a:lnTo>
                    <a:pt x="2859" y="3361"/>
                  </a:lnTo>
                  <a:lnTo>
                    <a:pt x="2928" y="3358"/>
                  </a:lnTo>
                  <a:lnTo>
                    <a:pt x="2994" y="3348"/>
                  </a:lnTo>
                  <a:lnTo>
                    <a:pt x="3058" y="3331"/>
                  </a:lnTo>
                  <a:lnTo>
                    <a:pt x="3119" y="3308"/>
                  </a:lnTo>
                  <a:lnTo>
                    <a:pt x="3178" y="3280"/>
                  </a:lnTo>
                  <a:lnTo>
                    <a:pt x="3233" y="3246"/>
                  </a:lnTo>
                  <a:lnTo>
                    <a:pt x="3285" y="3208"/>
                  </a:lnTo>
                  <a:lnTo>
                    <a:pt x="3333" y="3163"/>
                  </a:lnTo>
                  <a:lnTo>
                    <a:pt x="3376" y="3116"/>
                  </a:lnTo>
                  <a:lnTo>
                    <a:pt x="3413" y="3064"/>
                  </a:lnTo>
                  <a:lnTo>
                    <a:pt x="3448" y="3009"/>
                  </a:lnTo>
                  <a:lnTo>
                    <a:pt x="3475" y="2950"/>
                  </a:lnTo>
                  <a:lnTo>
                    <a:pt x="3498" y="2889"/>
                  </a:lnTo>
                  <a:lnTo>
                    <a:pt x="3515" y="2824"/>
                  </a:lnTo>
                  <a:lnTo>
                    <a:pt x="3525" y="2758"/>
                  </a:lnTo>
                  <a:lnTo>
                    <a:pt x="3528" y="2689"/>
                  </a:lnTo>
                  <a:lnTo>
                    <a:pt x="3525" y="2621"/>
                  </a:lnTo>
                  <a:lnTo>
                    <a:pt x="3515" y="2554"/>
                  </a:lnTo>
                  <a:lnTo>
                    <a:pt x="3498" y="2491"/>
                  </a:lnTo>
                  <a:lnTo>
                    <a:pt x="3476" y="2429"/>
                  </a:lnTo>
                  <a:lnTo>
                    <a:pt x="3449" y="2371"/>
                  </a:lnTo>
                  <a:lnTo>
                    <a:pt x="3416" y="2316"/>
                  </a:lnTo>
                  <a:lnTo>
                    <a:pt x="3393" y="2286"/>
                  </a:lnTo>
                  <a:lnTo>
                    <a:pt x="3370" y="2256"/>
                  </a:lnTo>
                  <a:lnTo>
                    <a:pt x="3354" y="2237"/>
                  </a:lnTo>
                  <a:lnTo>
                    <a:pt x="3319" y="2202"/>
                  </a:lnTo>
                  <a:lnTo>
                    <a:pt x="3297" y="2181"/>
                  </a:lnTo>
                  <a:lnTo>
                    <a:pt x="3261" y="2152"/>
                  </a:lnTo>
                  <a:lnTo>
                    <a:pt x="3250" y="2143"/>
                  </a:lnTo>
                  <a:lnTo>
                    <a:pt x="3239" y="2136"/>
                  </a:lnTo>
                  <a:lnTo>
                    <a:pt x="3209" y="2116"/>
                  </a:lnTo>
                  <a:lnTo>
                    <a:pt x="3178" y="2098"/>
                  </a:lnTo>
                  <a:lnTo>
                    <a:pt x="3162" y="2090"/>
                  </a:lnTo>
                  <a:lnTo>
                    <a:pt x="3110" y="2066"/>
                  </a:lnTo>
                  <a:lnTo>
                    <a:pt x="3085" y="2057"/>
                  </a:lnTo>
                  <a:lnTo>
                    <a:pt x="3037" y="2041"/>
                  </a:lnTo>
                  <a:lnTo>
                    <a:pt x="3012" y="2034"/>
                  </a:lnTo>
                  <a:lnTo>
                    <a:pt x="2959" y="2024"/>
                  </a:lnTo>
                  <a:lnTo>
                    <a:pt x="2937" y="2021"/>
                  </a:lnTo>
                  <a:lnTo>
                    <a:pt x="2898" y="2018"/>
                  </a:lnTo>
                  <a:lnTo>
                    <a:pt x="2859" y="2017"/>
                  </a:lnTo>
                  <a:close/>
                  <a:moveTo>
                    <a:pt x="2109" y="1710"/>
                  </a:moveTo>
                  <a:lnTo>
                    <a:pt x="2066" y="1712"/>
                  </a:lnTo>
                  <a:lnTo>
                    <a:pt x="2026" y="1721"/>
                  </a:lnTo>
                  <a:lnTo>
                    <a:pt x="1989" y="1736"/>
                  </a:lnTo>
                  <a:lnTo>
                    <a:pt x="1954" y="1753"/>
                  </a:lnTo>
                  <a:lnTo>
                    <a:pt x="1923" y="1777"/>
                  </a:lnTo>
                  <a:lnTo>
                    <a:pt x="1897" y="1803"/>
                  </a:lnTo>
                  <a:lnTo>
                    <a:pt x="1876" y="1833"/>
                  </a:lnTo>
                  <a:lnTo>
                    <a:pt x="1859" y="1866"/>
                  </a:lnTo>
                  <a:lnTo>
                    <a:pt x="1849" y="1901"/>
                  </a:lnTo>
                  <a:lnTo>
                    <a:pt x="1846" y="1938"/>
                  </a:lnTo>
                  <a:lnTo>
                    <a:pt x="1849" y="1974"/>
                  </a:lnTo>
                  <a:lnTo>
                    <a:pt x="1859" y="2010"/>
                  </a:lnTo>
                  <a:lnTo>
                    <a:pt x="1876" y="2042"/>
                  </a:lnTo>
                  <a:lnTo>
                    <a:pt x="1897" y="2072"/>
                  </a:lnTo>
                  <a:lnTo>
                    <a:pt x="1923" y="2099"/>
                  </a:lnTo>
                  <a:lnTo>
                    <a:pt x="1954" y="2122"/>
                  </a:lnTo>
                  <a:lnTo>
                    <a:pt x="1989" y="2141"/>
                  </a:lnTo>
                  <a:lnTo>
                    <a:pt x="2026" y="2154"/>
                  </a:lnTo>
                  <a:lnTo>
                    <a:pt x="2066" y="2163"/>
                  </a:lnTo>
                  <a:lnTo>
                    <a:pt x="2109" y="2167"/>
                  </a:lnTo>
                  <a:lnTo>
                    <a:pt x="2152" y="2163"/>
                  </a:lnTo>
                  <a:lnTo>
                    <a:pt x="2192" y="2154"/>
                  </a:lnTo>
                  <a:lnTo>
                    <a:pt x="2230" y="2141"/>
                  </a:lnTo>
                  <a:lnTo>
                    <a:pt x="2264" y="2122"/>
                  </a:lnTo>
                  <a:lnTo>
                    <a:pt x="2295" y="2099"/>
                  </a:lnTo>
                  <a:lnTo>
                    <a:pt x="2322" y="2072"/>
                  </a:lnTo>
                  <a:lnTo>
                    <a:pt x="2343" y="2042"/>
                  </a:lnTo>
                  <a:lnTo>
                    <a:pt x="2359" y="2010"/>
                  </a:lnTo>
                  <a:lnTo>
                    <a:pt x="2369" y="1974"/>
                  </a:lnTo>
                  <a:lnTo>
                    <a:pt x="2373" y="1938"/>
                  </a:lnTo>
                  <a:lnTo>
                    <a:pt x="2369" y="1901"/>
                  </a:lnTo>
                  <a:lnTo>
                    <a:pt x="2359" y="1866"/>
                  </a:lnTo>
                  <a:lnTo>
                    <a:pt x="2343" y="1833"/>
                  </a:lnTo>
                  <a:lnTo>
                    <a:pt x="2322" y="1803"/>
                  </a:lnTo>
                  <a:lnTo>
                    <a:pt x="2295" y="1777"/>
                  </a:lnTo>
                  <a:lnTo>
                    <a:pt x="2264" y="1753"/>
                  </a:lnTo>
                  <a:lnTo>
                    <a:pt x="2230" y="1736"/>
                  </a:lnTo>
                  <a:lnTo>
                    <a:pt x="2192" y="1721"/>
                  </a:lnTo>
                  <a:lnTo>
                    <a:pt x="2152" y="1712"/>
                  </a:lnTo>
                  <a:lnTo>
                    <a:pt x="2109" y="1710"/>
                  </a:lnTo>
                  <a:close/>
                  <a:moveTo>
                    <a:pt x="2373" y="742"/>
                  </a:moveTo>
                  <a:lnTo>
                    <a:pt x="1399" y="870"/>
                  </a:lnTo>
                  <a:lnTo>
                    <a:pt x="1399" y="1052"/>
                  </a:lnTo>
                  <a:lnTo>
                    <a:pt x="2373" y="924"/>
                  </a:lnTo>
                  <a:lnTo>
                    <a:pt x="2373" y="742"/>
                  </a:lnTo>
                  <a:close/>
                  <a:moveTo>
                    <a:pt x="122" y="122"/>
                  </a:moveTo>
                  <a:lnTo>
                    <a:pt x="122" y="2872"/>
                  </a:lnTo>
                  <a:lnTo>
                    <a:pt x="2090" y="2872"/>
                  </a:lnTo>
                  <a:lnTo>
                    <a:pt x="2089" y="2869"/>
                  </a:lnTo>
                  <a:lnTo>
                    <a:pt x="2082" y="2830"/>
                  </a:lnTo>
                  <a:lnTo>
                    <a:pt x="2076" y="2791"/>
                  </a:lnTo>
                  <a:lnTo>
                    <a:pt x="2075" y="2784"/>
                  </a:lnTo>
                  <a:lnTo>
                    <a:pt x="2074" y="2778"/>
                  </a:lnTo>
                  <a:lnTo>
                    <a:pt x="2069" y="2733"/>
                  </a:lnTo>
                  <a:lnTo>
                    <a:pt x="2068" y="2689"/>
                  </a:lnTo>
                  <a:lnTo>
                    <a:pt x="2072" y="2616"/>
                  </a:lnTo>
                  <a:lnTo>
                    <a:pt x="2082" y="2543"/>
                  </a:lnTo>
                  <a:lnTo>
                    <a:pt x="2098" y="2474"/>
                  </a:lnTo>
                  <a:lnTo>
                    <a:pt x="2120" y="2408"/>
                  </a:lnTo>
                  <a:lnTo>
                    <a:pt x="2148" y="2343"/>
                  </a:lnTo>
                  <a:lnTo>
                    <a:pt x="2181" y="2282"/>
                  </a:lnTo>
                  <a:lnTo>
                    <a:pt x="2146" y="2287"/>
                  </a:lnTo>
                  <a:lnTo>
                    <a:pt x="2109" y="2289"/>
                  </a:lnTo>
                  <a:lnTo>
                    <a:pt x="2057" y="2286"/>
                  </a:lnTo>
                  <a:lnTo>
                    <a:pt x="2008" y="2276"/>
                  </a:lnTo>
                  <a:lnTo>
                    <a:pt x="1960" y="2261"/>
                  </a:lnTo>
                  <a:lnTo>
                    <a:pt x="1916" y="2241"/>
                  </a:lnTo>
                  <a:lnTo>
                    <a:pt x="1875" y="2216"/>
                  </a:lnTo>
                  <a:lnTo>
                    <a:pt x="1837" y="2186"/>
                  </a:lnTo>
                  <a:lnTo>
                    <a:pt x="1805" y="2152"/>
                  </a:lnTo>
                  <a:lnTo>
                    <a:pt x="1777" y="2114"/>
                  </a:lnTo>
                  <a:lnTo>
                    <a:pt x="1754" y="2074"/>
                  </a:lnTo>
                  <a:lnTo>
                    <a:pt x="1738" y="2031"/>
                  </a:lnTo>
                  <a:lnTo>
                    <a:pt x="1728" y="1986"/>
                  </a:lnTo>
                  <a:lnTo>
                    <a:pt x="1724" y="1938"/>
                  </a:lnTo>
                  <a:lnTo>
                    <a:pt x="1728" y="1890"/>
                  </a:lnTo>
                  <a:lnTo>
                    <a:pt x="1738" y="1844"/>
                  </a:lnTo>
                  <a:lnTo>
                    <a:pt x="1754" y="1801"/>
                  </a:lnTo>
                  <a:lnTo>
                    <a:pt x="1777" y="1761"/>
                  </a:lnTo>
                  <a:lnTo>
                    <a:pt x="1805" y="1724"/>
                  </a:lnTo>
                  <a:lnTo>
                    <a:pt x="1837" y="1690"/>
                  </a:lnTo>
                  <a:lnTo>
                    <a:pt x="1875" y="1661"/>
                  </a:lnTo>
                  <a:lnTo>
                    <a:pt x="1916" y="1636"/>
                  </a:lnTo>
                  <a:lnTo>
                    <a:pt x="1960" y="1616"/>
                  </a:lnTo>
                  <a:lnTo>
                    <a:pt x="2008" y="1600"/>
                  </a:lnTo>
                  <a:lnTo>
                    <a:pt x="2057" y="1591"/>
                  </a:lnTo>
                  <a:lnTo>
                    <a:pt x="2109" y="1588"/>
                  </a:lnTo>
                  <a:lnTo>
                    <a:pt x="2159" y="1591"/>
                  </a:lnTo>
                  <a:lnTo>
                    <a:pt x="2208" y="1599"/>
                  </a:lnTo>
                  <a:lnTo>
                    <a:pt x="2253" y="1613"/>
                  </a:lnTo>
                  <a:lnTo>
                    <a:pt x="2296" y="1632"/>
                  </a:lnTo>
                  <a:lnTo>
                    <a:pt x="2336" y="1656"/>
                  </a:lnTo>
                  <a:lnTo>
                    <a:pt x="2373" y="1683"/>
                  </a:lnTo>
                  <a:lnTo>
                    <a:pt x="2373" y="1048"/>
                  </a:lnTo>
                  <a:lnTo>
                    <a:pt x="1399" y="1176"/>
                  </a:lnTo>
                  <a:lnTo>
                    <a:pt x="1399" y="2263"/>
                  </a:lnTo>
                  <a:lnTo>
                    <a:pt x="1396" y="2309"/>
                  </a:lnTo>
                  <a:lnTo>
                    <a:pt x="1387" y="2352"/>
                  </a:lnTo>
                  <a:lnTo>
                    <a:pt x="1373" y="2393"/>
                  </a:lnTo>
                  <a:lnTo>
                    <a:pt x="1353" y="2432"/>
                  </a:lnTo>
                  <a:lnTo>
                    <a:pt x="1328" y="2469"/>
                  </a:lnTo>
                  <a:lnTo>
                    <a:pt x="1300" y="2502"/>
                  </a:lnTo>
                  <a:lnTo>
                    <a:pt x="1266" y="2532"/>
                  </a:lnTo>
                  <a:lnTo>
                    <a:pt x="1230" y="2559"/>
                  </a:lnTo>
                  <a:lnTo>
                    <a:pt x="1189" y="2581"/>
                  </a:lnTo>
                  <a:lnTo>
                    <a:pt x="1146" y="2599"/>
                  </a:lnTo>
                  <a:lnTo>
                    <a:pt x="1101" y="2612"/>
                  </a:lnTo>
                  <a:lnTo>
                    <a:pt x="1053" y="2620"/>
                  </a:lnTo>
                  <a:lnTo>
                    <a:pt x="1003" y="2623"/>
                  </a:lnTo>
                  <a:lnTo>
                    <a:pt x="955" y="2620"/>
                  </a:lnTo>
                  <a:lnTo>
                    <a:pt x="907" y="2612"/>
                  </a:lnTo>
                  <a:lnTo>
                    <a:pt x="861" y="2599"/>
                  </a:lnTo>
                  <a:lnTo>
                    <a:pt x="818" y="2581"/>
                  </a:lnTo>
                  <a:lnTo>
                    <a:pt x="778" y="2559"/>
                  </a:lnTo>
                  <a:lnTo>
                    <a:pt x="741" y="2532"/>
                  </a:lnTo>
                  <a:lnTo>
                    <a:pt x="708" y="2502"/>
                  </a:lnTo>
                  <a:lnTo>
                    <a:pt x="679" y="2469"/>
                  </a:lnTo>
                  <a:lnTo>
                    <a:pt x="655" y="2432"/>
                  </a:lnTo>
                  <a:lnTo>
                    <a:pt x="635" y="2393"/>
                  </a:lnTo>
                  <a:lnTo>
                    <a:pt x="621" y="2352"/>
                  </a:lnTo>
                  <a:lnTo>
                    <a:pt x="612" y="2309"/>
                  </a:lnTo>
                  <a:lnTo>
                    <a:pt x="608" y="2263"/>
                  </a:lnTo>
                  <a:lnTo>
                    <a:pt x="612" y="2219"/>
                  </a:lnTo>
                  <a:lnTo>
                    <a:pt x="621" y="2174"/>
                  </a:lnTo>
                  <a:lnTo>
                    <a:pt x="635" y="2133"/>
                  </a:lnTo>
                  <a:lnTo>
                    <a:pt x="655" y="2094"/>
                  </a:lnTo>
                  <a:lnTo>
                    <a:pt x="679" y="2058"/>
                  </a:lnTo>
                  <a:lnTo>
                    <a:pt x="708" y="2024"/>
                  </a:lnTo>
                  <a:lnTo>
                    <a:pt x="741" y="1994"/>
                  </a:lnTo>
                  <a:lnTo>
                    <a:pt x="778" y="1968"/>
                  </a:lnTo>
                  <a:lnTo>
                    <a:pt x="818" y="1946"/>
                  </a:lnTo>
                  <a:lnTo>
                    <a:pt x="861" y="1928"/>
                  </a:lnTo>
                  <a:lnTo>
                    <a:pt x="907" y="1914"/>
                  </a:lnTo>
                  <a:lnTo>
                    <a:pt x="955" y="1907"/>
                  </a:lnTo>
                  <a:lnTo>
                    <a:pt x="1003" y="1903"/>
                  </a:lnTo>
                  <a:lnTo>
                    <a:pt x="1056" y="1907"/>
                  </a:lnTo>
                  <a:lnTo>
                    <a:pt x="1106" y="1916"/>
                  </a:lnTo>
                  <a:lnTo>
                    <a:pt x="1154" y="1931"/>
                  </a:lnTo>
                  <a:lnTo>
                    <a:pt x="1199" y="1951"/>
                  </a:lnTo>
                  <a:lnTo>
                    <a:pt x="1240" y="1976"/>
                  </a:lnTo>
                  <a:lnTo>
                    <a:pt x="1278" y="2004"/>
                  </a:lnTo>
                  <a:lnTo>
                    <a:pt x="1278" y="817"/>
                  </a:lnTo>
                  <a:lnTo>
                    <a:pt x="1280" y="799"/>
                  </a:lnTo>
                  <a:lnTo>
                    <a:pt x="1287" y="783"/>
                  </a:lnTo>
                  <a:lnTo>
                    <a:pt x="1299" y="770"/>
                  </a:lnTo>
                  <a:lnTo>
                    <a:pt x="1313" y="761"/>
                  </a:lnTo>
                  <a:lnTo>
                    <a:pt x="1331" y="757"/>
                  </a:lnTo>
                  <a:lnTo>
                    <a:pt x="2426" y="611"/>
                  </a:lnTo>
                  <a:lnTo>
                    <a:pt x="2442" y="612"/>
                  </a:lnTo>
                  <a:lnTo>
                    <a:pt x="2459" y="617"/>
                  </a:lnTo>
                  <a:lnTo>
                    <a:pt x="2473" y="627"/>
                  </a:lnTo>
                  <a:lnTo>
                    <a:pt x="2484" y="639"/>
                  </a:lnTo>
                  <a:lnTo>
                    <a:pt x="2492" y="654"/>
                  </a:lnTo>
                  <a:lnTo>
                    <a:pt x="2494" y="672"/>
                  </a:lnTo>
                  <a:lnTo>
                    <a:pt x="2494" y="1938"/>
                  </a:lnTo>
                  <a:lnTo>
                    <a:pt x="2493" y="1962"/>
                  </a:lnTo>
                  <a:lnTo>
                    <a:pt x="2490" y="1987"/>
                  </a:lnTo>
                  <a:lnTo>
                    <a:pt x="2546" y="1959"/>
                  </a:lnTo>
                  <a:lnTo>
                    <a:pt x="2605" y="1937"/>
                  </a:lnTo>
                  <a:lnTo>
                    <a:pt x="2666" y="1919"/>
                  </a:lnTo>
                  <a:lnTo>
                    <a:pt x="2729" y="1906"/>
                  </a:lnTo>
                  <a:lnTo>
                    <a:pt x="2793" y="1897"/>
                  </a:lnTo>
                  <a:lnTo>
                    <a:pt x="2859" y="1894"/>
                  </a:lnTo>
                  <a:lnTo>
                    <a:pt x="2899" y="1896"/>
                  </a:lnTo>
                  <a:lnTo>
                    <a:pt x="2938" y="1898"/>
                  </a:lnTo>
                  <a:lnTo>
                    <a:pt x="2968" y="1902"/>
                  </a:lnTo>
                  <a:lnTo>
                    <a:pt x="3015" y="1910"/>
                  </a:lnTo>
                  <a:lnTo>
                    <a:pt x="3031" y="1913"/>
                  </a:lnTo>
                  <a:lnTo>
                    <a:pt x="3047" y="1918"/>
                  </a:lnTo>
                  <a:lnTo>
                    <a:pt x="3068" y="1923"/>
                  </a:lnTo>
                  <a:lnTo>
                    <a:pt x="3090" y="1929"/>
                  </a:lnTo>
                  <a:lnTo>
                    <a:pt x="3119" y="1939"/>
                  </a:lnTo>
                  <a:lnTo>
                    <a:pt x="3162" y="1956"/>
                  </a:lnTo>
                  <a:lnTo>
                    <a:pt x="3187" y="1967"/>
                  </a:lnTo>
                  <a:lnTo>
                    <a:pt x="3210" y="1977"/>
                  </a:lnTo>
                  <a:lnTo>
                    <a:pt x="3232" y="1989"/>
                  </a:lnTo>
                  <a:lnTo>
                    <a:pt x="3252" y="2000"/>
                  </a:lnTo>
                  <a:lnTo>
                    <a:pt x="3275" y="2013"/>
                  </a:lnTo>
                  <a:lnTo>
                    <a:pt x="3297" y="2028"/>
                  </a:lnTo>
                  <a:lnTo>
                    <a:pt x="3306" y="2033"/>
                  </a:lnTo>
                  <a:lnTo>
                    <a:pt x="3314" y="2040"/>
                  </a:lnTo>
                  <a:lnTo>
                    <a:pt x="3337" y="2057"/>
                  </a:lnTo>
                  <a:lnTo>
                    <a:pt x="3358" y="2073"/>
                  </a:lnTo>
                  <a:lnTo>
                    <a:pt x="3367" y="2080"/>
                  </a:lnTo>
                  <a:lnTo>
                    <a:pt x="3375" y="2087"/>
                  </a:lnTo>
                  <a:lnTo>
                    <a:pt x="3391" y="2101"/>
                  </a:lnTo>
                  <a:lnTo>
                    <a:pt x="3407" y="2116"/>
                  </a:lnTo>
                  <a:lnTo>
                    <a:pt x="3407" y="122"/>
                  </a:lnTo>
                  <a:lnTo>
                    <a:pt x="122" y="122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86" y="3"/>
                  </a:lnTo>
                  <a:lnTo>
                    <a:pt x="3503" y="12"/>
                  </a:lnTo>
                  <a:lnTo>
                    <a:pt x="3516" y="24"/>
                  </a:lnTo>
                  <a:lnTo>
                    <a:pt x="3525" y="42"/>
                  </a:lnTo>
                  <a:lnTo>
                    <a:pt x="3528" y="61"/>
                  </a:lnTo>
                  <a:lnTo>
                    <a:pt x="3528" y="2268"/>
                  </a:lnTo>
                  <a:lnTo>
                    <a:pt x="3559" y="2321"/>
                  </a:lnTo>
                  <a:lnTo>
                    <a:pt x="3586" y="2378"/>
                  </a:lnTo>
                  <a:lnTo>
                    <a:pt x="3608" y="2436"/>
                  </a:lnTo>
                  <a:lnTo>
                    <a:pt x="3626" y="2497"/>
                  </a:lnTo>
                  <a:lnTo>
                    <a:pt x="3639" y="2559"/>
                  </a:lnTo>
                  <a:lnTo>
                    <a:pt x="3648" y="2623"/>
                  </a:lnTo>
                  <a:lnTo>
                    <a:pt x="3650" y="2689"/>
                  </a:lnTo>
                  <a:lnTo>
                    <a:pt x="3647" y="2761"/>
                  </a:lnTo>
                  <a:lnTo>
                    <a:pt x="3637" y="2831"/>
                  </a:lnTo>
                  <a:lnTo>
                    <a:pt x="3621" y="2900"/>
                  </a:lnTo>
                  <a:lnTo>
                    <a:pt x="3600" y="2966"/>
                  </a:lnTo>
                  <a:lnTo>
                    <a:pt x="3574" y="3029"/>
                  </a:lnTo>
                  <a:lnTo>
                    <a:pt x="3542" y="3089"/>
                  </a:lnTo>
                  <a:lnTo>
                    <a:pt x="3505" y="3147"/>
                  </a:lnTo>
                  <a:lnTo>
                    <a:pt x="3464" y="3200"/>
                  </a:lnTo>
                  <a:lnTo>
                    <a:pt x="3418" y="3250"/>
                  </a:lnTo>
                  <a:lnTo>
                    <a:pt x="3368" y="3297"/>
                  </a:lnTo>
                  <a:lnTo>
                    <a:pt x="3315" y="3338"/>
                  </a:lnTo>
                  <a:lnTo>
                    <a:pt x="3258" y="3374"/>
                  </a:lnTo>
                  <a:lnTo>
                    <a:pt x="3198" y="3407"/>
                  </a:lnTo>
                  <a:lnTo>
                    <a:pt x="3135" y="3433"/>
                  </a:lnTo>
                  <a:lnTo>
                    <a:pt x="3069" y="3454"/>
                  </a:lnTo>
                  <a:lnTo>
                    <a:pt x="3001" y="3470"/>
                  </a:lnTo>
                  <a:lnTo>
                    <a:pt x="2931" y="3480"/>
                  </a:lnTo>
                  <a:lnTo>
                    <a:pt x="2859" y="3483"/>
                  </a:lnTo>
                  <a:lnTo>
                    <a:pt x="2784" y="3480"/>
                  </a:lnTo>
                  <a:lnTo>
                    <a:pt x="2711" y="3469"/>
                  </a:lnTo>
                  <a:lnTo>
                    <a:pt x="2641" y="3452"/>
                  </a:lnTo>
                  <a:lnTo>
                    <a:pt x="2573" y="3429"/>
                  </a:lnTo>
                  <a:lnTo>
                    <a:pt x="2507" y="3400"/>
                  </a:lnTo>
                  <a:lnTo>
                    <a:pt x="2446" y="3366"/>
                  </a:lnTo>
                  <a:lnTo>
                    <a:pt x="2387" y="3326"/>
                  </a:lnTo>
                  <a:lnTo>
                    <a:pt x="2333" y="3281"/>
                  </a:lnTo>
                  <a:lnTo>
                    <a:pt x="2283" y="3231"/>
                  </a:lnTo>
                  <a:lnTo>
                    <a:pt x="2236" y="3178"/>
                  </a:lnTo>
                  <a:lnTo>
                    <a:pt x="2196" y="3120"/>
                  </a:lnTo>
                  <a:lnTo>
                    <a:pt x="2160" y="3059"/>
                  </a:lnTo>
                  <a:lnTo>
                    <a:pt x="2129" y="2994"/>
                  </a:lnTo>
                  <a:lnTo>
                    <a:pt x="61" y="2994"/>
                  </a:lnTo>
                  <a:lnTo>
                    <a:pt x="42" y="2991"/>
                  </a:lnTo>
                  <a:lnTo>
                    <a:pt x="25" y="2982"/>
                  </a:lnTo>
                  <a:lnTo>
                    <a:pt x="12" y="2969"/>
                  </a:lnTo>
                  <a:lnTo>
                    <a:pt x="3" y="2952"/>
                  </a:lnTo>
                  <a:lnTo>
                    <a:pt x="0" y="2933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3" name="Group 882"/>
          <p:cNvGrpSpPr/>
          <p:nvPr/>
        </p:nvGrpSpPr>
        <p:grpSpPr>
          <a:xfrm>
            <a:off x="10011379" y="4230688"/>
            <a:ext cx="579437" cy="552450"/>
            <a:chOff x="9993313" y="4230688"/>
            <a:chExt cx="579437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1" name="Freeform 205"/>
            <p:cNvSpPr>
              <a:spLocks noEditPoints="1"/>
            </p:cNvSpPr>
            <p:nvPr/>
          </p:nvSpPr>
          <p:spPr bwMode="auto">
            <a:xfrm>
              <a:off x="9993313" y="4230688"/>
              <a:ext cx="579437" cy="552450"/>
            </a:xfrm>
            <a:custGeom>
              <a:avLst/>
              <a:gdLst>
                <a:gd name="T0" fmla="*/ 811 w 3650"/>
                <a:gd name="T1" fmla="*/ 2096 h 3483"/>
                <a:gd name="T2" fmla="*/ 733 w 3650"/>
                <a:gd name="T3" fmla="*/ 2302 h 3483"/>
                <a:gd name="T4" fmla="*/ 878 w 3650"/>
                <a:gd name="T5" fmla="*/ 2474 h 3483"/>
                <a:gd name="T6" fmla="*/ 1129 w 3650"/>
                <a:gd name="T7" fmla="*/ 2474 h 3483"/>
                <a:gd name="T8" fmla="*/ 1274 w 3650"/>
                <a:gd name="T9" fmla="*/ 2302 h 3483"/>
                <a:gd name="T10" fmla="*/ 1197 w 3650"/>
                <a:gd name="T11" fmla="*/ 2096 h 3483"/>
                <a:gd name="T12" fmla="*/ 2859 w 3650"/>
                <a:gd name="T13" fmla="*/ 2017 h 3483"/>
                <a:gd name="T14" fmla="*/ 2485 w 3650"/>
                <a:gd name="T15" fmla="*/ 2131 h 3483"/>
                <a:gd name="T16" fmla="*/ 2243 w 3650"/>
                <a:gd name="T17" fmla="*/ 2428 h 3483"/>
                <a:gd name="T18" fmla="*/ 2193 w 3650"/>
                <a:gd name="T19" fmla="*/ 2750 h 3483"/>
                <a:gd name="T20" fmla="*/ 2252 w 3650"/>
                <a:gd name="T21" fmla="*/ 2970 h 3483"/>
                <a:gd name="T22" fmla="*/ 2495 w 3650"/>
                <a:gd name="T23" fmla="*/ 3252 h 3483"/>
                <a:gd name="T24" fmla="*/ 2859 w 3650"/>
                <a:gd name="T25" fmla="*/ 3361 h 3483"/>
                <a:gd name="T26" fmla="*/ 3233 w 3650"/>
                <a:gd name="T27" fmla="*/ 3246 h 3483"/>
                <a:gd name="T28" fmla="*/ 3475 w 3650"/>
                <a:gd name="T29" fmla="*/ 2950 h 3483"/>
                <a:gd name="T30" fmla="*/ 3515 w 3650"/>
                <a:gd name="T31" fmla="*/ 2554 h 3483"/>
                <a:gd name="T32" fmla="*/ 3370 w 3650"/>
                <a:gd name="T33" fmla="*/ 2256 h 3483"/>
                <a:gd name="T34" fmla="*/ 3239 w 3650"/>
                <a:gd name="T35" fmla="*/ 2136 h 3483"/>
                <a:gd name="T36" fmla="*/ 3037 w 3650"/>
                <a:gd name="T37" fmla="*/ 2041 h 3483"/>
                <a:gd name="T38" fmla="*/ 2109 w 3650"/>
                <a:gd name="T39" fmla="*/ 1710 h 3483"/>
                <a:gd name="T40" fmla="*/ 1897 w 3650"/>
                <a:gd name="T41" fmla="*/ 1803 h 3483"/>
                <a:gd name="T42" fmla="*/ 1859 w 3650"/>
                <a:gd name="T43" fmla="*/ 2010 h 3483"/>
                <a:gd name="T44" fmla="*/ 2026 w 3650"/>
                <a:gd name="T45" fmla="*/ 2154 h 3483"/>
                <a:gd name="T46" fmla="*/ 2264 w 3650"/>
                <a:gd name="T47" fmla="*/ 2122 h 3483"/>
                <a:gd name="T48" fmla="*/ 2373 w 3650"/>
                <a:gd name="T49" fmla="*/ 1938 h 3483"/>
                <a:gd name="T50" fmla="*/ 2264 w 3650"/>
                <a:gd name="T51" fmla="*/ 1753 h 3483"/>
                <a:gd name="T52" fmla="*/ 1399 w 3650"/>
                <a:gd name="T53" fmla="*/ 870 h 3483"/>
                <a:gd name="T54" fmla="*/ 2090 w 3650"/>
                <a:gd name="T55" fmla="*/ 2872 h 3483"/>
                <a:gd name="T56" fmla="*/ 2069 w 3650"/>
                <a:gd name="T57" fmla="*/ 2733 h 3483"/>
                <a:gd name="T58" fmla="*/ 2148 w 3650"/>
                <a:gd name="T59" fmla="*/ 2343 h 3483"/>
                <a:gd name="T60" fmla="*/ 1960 w 3650"/>
                <a:gd name="T61" fmla="*/ 2261 h 3483"/>
                <a:gd name="T62" fmla="*/ 1754 w 3650"/>
                <a:gd name="T63" fmla="*/ 2074 h 3483"/>
                <a:gd name="T64" fmla="*/ 1754 w 3650"/>
                <a:gd name="T65" fmla="*/ 1801 h 3483"/>
                <a:gd name="T66" fmla="*/ 1960 w 3650"/>
                <a:gd name="T67" fmla="*/ 1616 h 3483"/>
                <a:gd name="T68" fmla="*/ 2253 w 3650"/>
                <a:gd name="T69" fmla="*/ 1613 h 3483"/>
                <a:gd name="T70" fmla="*/ 1399 w 3650"/>
                <a:gd name="T71" fmla="*/ 2263 h 3483"/>
                <a:gd name="T72" fmla="*/ 1300 w 3650"/>
                <a:gd name="T73" fmla="*/ 2502 h 3483"/>
                <a:gd name="T74" fmla="*/ 1053 w 3650"/>
                <a:gd name="T75" fmla="*/ 2620 h 3483"/>
                <a:gd name="T76" fmla="*/ 778 w 3650"/>
                <a:gd name="T77" fmla="*/ 2559 h 3483"/>
                <a:gd name="T78" fmla="*/ 621 w 3650"/>
                <a:gd name="T79" fmla="*/ 2352 h 3483"/>
                <a:gd name="T80" fmla="*/ 655 w 3650"/>
                <a:gd name="T81" fmla="*/ 2094 h 3483"/>
                <a:gd name="T82" fmla="*/ 861 w 3650"/>
                <a:gd name="T83" fmla="*/ 1928 h 3483"/>
                <a:gd name="T84" fmla="*/ 1154 w 3650"/>
                <a:gd name="T85" fmla="*/ 1931 h 3483"/>
                <a:gd name="T86" fmla="*/ 1287 w 3650"/>
                <a:gd name="T87" fmla="*/ 783 h 3483"/>
                <a:gd name="T88" fmla="*/ 2459 w 3650"/>
                <a:gd name="T89" fmla="*/ 617 h 3483"/>
                <a:gd name="T90" fmla="*/ 2493 w 3650"/>
                <a:gd name="T91" fmla="*/ 1962 h 3483"/>
                <a:gd name="T92" fmla="*/ 2793 w 3650"/>
                <a:gd name="T93" fmla="*/ 1897 h 3483"/>
                <a:gd name="T94" fmla="*/ 3031 w 3650"/>
                <a:gd name="T95" fmla="*/ 1913 h 3483"/>
                <a:gd name="T96" fmla="*/ 3187 w 3650"/>
                <a:gd name="T97" fmla="*/ 1967 h 3483"/>
                <a:gd name="T98" fmla="*/ 3306 w 3650"/>
                <a:gd name="T99" fmla="*/ 2033 h 3483"/>
                <a:gd name="T100" fmla="*/ 3391 w 3650"/>
                <a:gd name="T101" fmla="*/ 2101 h 3483"/>
                <a:gd name="T102" fmla="*/ 3486 w 3650"/>
                <a:gd name="T103" fmla="*/ 3 h 3483"/>
                <a:gd name="T104" fmla="*/ 3559 w 3650"/>
                <a:gd name="T105" fmla="*/ 2321 h 3483"/>
                <a:gd name="T106" fmla="*/ 3650 w 3650"/>
                <a:gd name="T107" fmla="*/ 2689 h 3483"/>
                <a:gd name="T108" fmla="*/ 3542 w 3650"/>
                <a:gd name="T109" fmla="*/ 3089 h 3483"/>
                <a:gd name="T110" fmla="*/ 3258 w 3650"/>
                <a:gd name="T111" fmla="*/ 3374 h 3483"/>
                <a:gd name="T112" fmla="*/ 2859 w 3650"/>
                <a:gd name="T113" fmla="*/ 3483 h 3483"/>
                <a:gd name="T114" fmla="*/ 2446 w 3650"/>
                <a:gd name="T115" fmla="*/ 3366 h 3483"/>
                <a:gd name="T116" fmla="*/ 2160 w 3650"/>
                <a:gd name="T117" fmla="*/ 3059 h 3483"/>
                <a:gd name="T118" fmla="*/ 3 w 3650"/>
                <a:gd name="T119" fmla="*/ 2952 h 3483"/>
                <a:gd name="T120" fmla="*/ 42 w 3650"/>
                <a:gd name="T121" fmla="*/ 3 h 3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0" h="3483">
                  <a:moveTo>
                    <a:pt x="1003" y="2026"/>
                  </a:moveTo>
                  <a:lnTo>
                    <a:pt x="959" y="2029"/>
                  </a:lnTo>
                  <a:lnTo>
                    <a:pt x="917" y="2038"/>
                  </a:lnTo>
                  <a:lnTo>
                    <a:pt x="878" y="2052"/>
                  </a:lnTo>
                  <a:lnTo>
                    <a:pt x="842" y="2072"/>
                  </a:lnTo>
                  <a:lnTo>
                    <a:pt x="811" y="2096"/>
                  </a:lnTo>
                  <a:lnTo>
                    <a:pt x="783" y="2123"/>
                  </a:lnTo>
                  <a:lnTo>
                    <a:pt x="761" y="2154"/>
                  </a:lnTo>
                  <a:lnTo>
                    <a:pt x="744" y="2189"/>
                  </a:lnTo>
                  <a:lnTo>
                    <a:pt x="733" y="2226"/>
                  </a:lnTo>
                  <a:lnTo>
                    <a:pt x="730" y="2263"/>
                  </a:lnTo>
                  <a:lnTo>
                    <a:pt x="733" y="2302"/>
                  </a:lnTo>
                  <a:lnTo>
                    <a:pt x="744" y="2339"/>
                  </a:lnTo>
                  <a:lnTo>
                    <a:pt x="761" y="2372"/>
                  </a:lnTo>
                  <a:lnTo>
                    <a:pt x="783" y="2403"/>
                  </a:lnTo>
                  <a:lnTo>
                    <a:pt x="811" y="2431"/>
                  </a:lnTo>
                  <a:lnTo>
                    <a:pt x="842" y="2456"/>
                  </a:lnTo>
                  <a:lnTo>
                    <a:pt x="878" y="2474"/>
                  </a:lnTo>
                  <a:lnTo>
                    <a:pt x="917" y="2489"/>
                  </a:lnTo>
                  <a:lnTo>
                    <a:pt x="959" y="2498"/>
                  </a:lnTo>
                  <a:lnTo>
                    <a:pt x="1003" y="2501"/>
                  </a:lnTo>
                  <a:lnTo>
                    <a:pt x="1049" y="2498"/>
                  </a:lnTo>
                  <a:lnTo>
                    <a:pt x="1091" y="2489"/>
                  </a:lnTo>
                  <a:lnTo>
                    <a:pt x="1129" y="2474"/>
                  </a:lnTo>
                  <a:lnTo>
                    <a:pt x="1166" y="2456"/>
                  </a:lnTo>
                  <a:lnTo>
                    <a:pt x="1197" y="2431"/>
                  </a:lnTo>
                  <a:lnTo>
                    <a:pt x="1224" y="2403"/>
                  </a:lnTo>
                  <a:lnTo>
                    <a:pt x="1247" y="2372"/>
                  </a:lnTo>
                  <a:lnTo>
                    <a:pt x="1263" y="2339"/>
                  </a:lnTo>
                  <a:lnTo>
                    <a:pt x="1274" y="2302"/>
                  </a:lnTo>
                  <a:lnTo>
                    <a:pt x="1278" y="2263"/>
                  </a:lnTo>
                  <a:lnTo>
                    <a:pt x="1274" y="2226"/>
                  </a:lnTo>
                  <a:lnTo>
                    <a:pt x="1263" y="2189"/>
                  </a:lnTo>
                  <a:lnTo>
                    <a:pt x="1247" y="2154"/>
                  </a:lnTo>
                  <a:lnTo>
                    <a:pt x="1224" y="2123"/>
                  </a:lnTo>
                  <a:lnTo>
                    <a:pt x="1197" y="2096"/>
                  </a:lnTo>
                  <a:lnTo>
                    <a:pt x="1166" y="2072"/>
                  </a:lnTo>
                  <a:lnTo>
                    <a:pt x="1129" y="2052"/>
                  </a:lnTo>
                  <a:lnTo>
                    <a:pt x="1091" y="2038"/>
                  </a:lnTo>
                  <a:lnTo>
                    <a:pt x="1049" y="2029"/>
                  </a:lnTo>
                  <a:lnTo>
                    <a:pt x="1003" y="2026"/>
                  </a:lnTo>
                  <a:close/>
                  <a:moveTo>
                    <a:pt x="2859" y="2017"/>
                  </a:moveTo>
                  <a:lnTo>
                    <a:pt x="2791" y="2020"/>
                  </a:lnTo>
                  <a:lnTo>
                    <a:pt x="2724" y="2030"/>
                  </a:lnTo>
                  <a:lnTo>
                    <a:pt x="2660" y="2047"/>
                  </a:lnTo>
                  <a:lnTo>
                    <a:pt x="2599" y="2069"/>
                  </a:lnTo>
                  <a:lnTo>
                    <a:pt x="2541" y="2098"/>
                  </a:lnTo>
                  <a:lnTo>
                    <a:pt x="2485" y="2131"/>
                  </a:lnTo>
                  <a:lnTo>
                    <a:pt x="2433" y="2170"/>
                  </a:lnTo>
                  <a:lnTo>
                    <a:pt x="2386" y="2213"/>
                  </a:lnTo>
                  <a:lnTo>
                    <a:pt x="2343" y="2261"/>
                  </a:lnTo>
                  <a:lnTo>
                    <a:pt x="2304" y="2313"/>
                  </a:lnTo>
                  <a:lnTo>
                    <a:pt x="2271" y="2369"/>
                  </a:lnTo>
                  <a:lnTo>
                    <a:pt x="2243" y="2428"/>
                  </a:lnTo>
                  <a:lnTo>
                    <a:pt x="2220" y="2489"/>
                  </a:lnTo>
                  <a:lnTo>
                    <a:pt x="2203" y="2553"/>
                  </a:lnTo>
                  <a:lnTo>
                    <a:pt x="2193" y="2620"/>
                  </a:lnTo>
                  <a:lnTo>
                    <a:pt x="2190" y="2689"/>
                  </a:lnTo>
                  <a:lnTo>
                    <a:pt x="2191" y="2720"/>
                  </a:lnTo>
                  <a:lnTo>
                    <a:pt x="2193" y="2750"/>
                  </a:lnTo>
                  <a:lnTo>
                    <a:pt x="2198" y="2783"/>
                  </a:lnTo>
                  <a:lnTo>
                    <a:pt x="2201" y="2808"/>
                  </a:lnTo>
                  <a:lnTo>
                    <a:pt x="2211" y="2851"/>
                  </a:lnTo>
                  <a:lnTo>
                    <a:pt x="2213" y="2862"/>
                  </a:lnTo>
                  <a:lnTo>
                    <a:pt x="2229" y="2911"/>
                  </a:lnTo>
                  <a:lnTo>
                    <a:pt x="2252" y="2970"/>
                  </a:lnTo>
                  <a:lnTo>
                    <a:pt x="2282" y="3027"/>
                  </a:lnTo>
                  <a:lnTo>
                    <a:pt x="2315" y="3079"/>
                  </a:lnTo>
                  <a:lnTo>
                    <a:pt x="2354" y="3129"/>
                  </a:lnTo>
                  <a:lnTo>
                    <a:pt x="2397" y="3174"/>
                  </a:lnTo>
                  <a:lnTo>
                    <a:pt x="2444" y="3216"/>
                  </a:lnTo>
                  <a:lnTo>
                    <a:pt x="2495" y="3252"/>
                  </a:lnTo>
                  <a:lnTo>
                    <a:pt x="2548" y="3284"/>
                  </a:lnTo>
                  <a:lnTo>
                    <a:pt x="2606" y="3311"/>
                  </a:lnTo>
                  <a:lnTo>
                    <a:pt x="2666" y="3332"/>
                  </a:lnTo>
                  <a:lnTo>
                    <a:pt x="2729" y="3348"/>
                  </a:lnTo>
                  <a:lnTo>
                    <a:pt x="2793" y="3358"/>
                  </a:lnTo>
                  <a:lnTo>
                    <a:pt x="2859" y="3361"/>
                  </a:lnTo>
                  <a:lnTo>
                    <a:pt x="2928" y="3358"/>
                  </a:lnTo>
                  <a:lnTo>
                    <a:pt x="2994" y="3348"/>
                  </a:lnTo>
                  <a:lnTo>
                    <a:pt x="3058" y="3331"/>
                  </a:lnTo>
                  <a:lnTo>
                    <a:pt x="3119" y="3308"/>
                  </a:lnTo>
                  <a:lnTo>
                    <a:pt x="3178" y="3280"/>
                  </a:lnTo>
                  <a:lnTo>
                    <a:pt x="3233" y="3246"/>
                  </a:lnTo>
                  <a:lnTo>
                    <a:pt x="3285" y="3208"/>
                  </a:lnTo>
                  <a:lnTo>
                    <a:pt x="3333" y="3163"/>
                  </a:lnTo>
                  <a:lnTo>
                    <a:pt x="3376" y="3116"/>
                  </a:lnTo>
                  <a:lnTo>
                    <a:pt x="3413" y="3064"/>
                  </a:lnTo>
                  <a:lnTo>
                    <a:pt x="3448" y="3009"/>
                  </a:lnTo>
                  <a:lnTo>
                    <a:pt x="3475" y="2950"/>
                  </a:lnTo>
                  <a:lnTo>
                    <a:pt x="3498" y="2889"/>
                  </a:lnTo>
                  <a:lnTo>
                    <a:pt x="3515" y="2824"/>
                  </a:lnTo>
                  <a:lnTo>
                    <a:pt x="3525" y="2758"/>
                  </a:lnTo>
                  <a:lnTo>
                    <a:pt x="3528" y="2689"/>
                  </a:lnTo>
                  <a:lnTo>
                    <a:pt x="3525" y="2621"/>
                  </a:lnTo>
                  <a:lnTo>
                    <a:pt x="3515" y="2554"/>
                  </a:lnTo>
                  <a:lnTo>
                    <a:pt x="3498" y="2491"/>
                  </a:lnTo>
                  <a:lnTo>
                    <a:pt x="3476" y="2429"/>
                  </a:lnTo>
                  <a:lnTo>
                    <a:pt x="3449" y="2371"/>
                  </a:lnTo>
                  <a:lnTo>
                    <a:pt x="3416" y="2316"/>
                  </a:lnTo>
                  <a:lnTo>
                    <a:pt x="3393" y="2286"/>
                  </a:lnTo>
                  <a:lnTo>
                    <a:pt x="3370" y="2256"/>
                  </a:lnTo>
                  <a:lnTo>
                    <a:pt x="3354" y="2237"/>
                  </a:lnTo>
                  <a:lnTo>
                    <a:pt x="3319" y="2202"/>
                  </a:lnTo>
                  <a:lnTo>
                    <a:pt x="3297" y="2181"/>
                  </a:lnTo>
                  <a:lnTo>
                    <a:pt x="3261" y="2152"/>
                  </a:lnTo>
                  <a:lnTo>
                    <a:pt x="3250" y="2143"/>
                  </a:lnTo>
                  <a:lnTo>
                    <a:pt x="3239" y="2136"/>
                  </a:lnTo>
                  <a:lnTo>
                    <a:pt x="3209" y="2116"/>
                  </a:lnTo>
                  <a:lnTo>
                    <a:pt x="3178" y="2098"/>
                  </a:lnTo>
                  <a:lnTo>
                    <a:pt x="3162" y="2090"/>
                  </a:lnTo>
                  <a:lnTo>
                    <a:pt x="3110" y="2066"/>
                  </a:lnTo>
                  <a:lnTo>
                    <a:pt x="3085" y="2057"/>
                  </a:lnTo>
                  <a:lnTo>
                    <a:pt x="3037" y="2041"/>
                  </a:lnTo>
                  <a:lnTo>
                    <a:pt x="3012" y="2034"/>
                  </a:lnTo>
                  <a:lnTo>
                    <a:pt x="2959" y="2024"/>
                  </a:lnTo>
                  <a:lnTo>
                    <a:pt x="2937" y="2021"/>
                  </a:lnTo>
                  <a:lnTo>
                    <a:pt x="2898" y="2018"/>
                  </a:lnTo>
                  <a:lnTo>
                    <a:pt x="2859" y="2017"/>
                  </a:lnTo>
                  <a:close/>
                  <a:moveTo>
                    <a:pt x="2109" y="1710"/>
                  </a:moveTo>
                  <a:lnTo>
                    <a:pt x="2066" y="1712"/>
                  </a:lnTo>
                  <a:lnTo>
                    <a:pt x="2026" y="1721"/>
                  </a:lnTo>
                  <a:lnTo>
                    <a:pt x="1989" y="1736"/>
                  </a:lnTo>
                  <a:lnTo>
                    <a:pt x="1954" y="1753"/>
                  </a:lnTo>
                  <a:lnTo>
                    <a:pt x="1923" y="1777"/>
                  </a:lnTo>
                  <a:lnTo>
                    <a:pt x="1897" y="1803"/>
                  </a:lnTo>
                  <a:lnTo>
                    <a:pt x="1876" y="1833"/>
                  </a:lnTo>
                  <a:lnTo>
                    <a:pt x="1859" y="1866"/>
                  </a:lnTo>
                  <a:lnTo>
                    <a:pt x="1849" y="1901"/>
                  </a:lnTo>
                  <a:lnTo>
                    <a:pt x="1846" y="1938"/>
                  </a:lnTo>
                  <a:lnTo>
                    <a:pt x="1849" y="1974"/>
                  </a:lnTo>
                  <a:lnTo>
                    <a:pt x="1859" y="2010"/>
                  </a:lnTo>
                  <a:lnTo>
                    <a:pt x="1876" y="2042"/>
                  </a:lnTo>
                  <a:lnTo>
                    <a:pt x="1897" y="2072"/>
                  </a:lnTo>
                  <a:lnTo>
                    <a:pt x="1923" y="2099"/>
                  </a:lnTo>
                  <a:lnTo>
                    <a:pt x="1954" y="2122"/>
                  </a:lnTo>
                  <a:lnTo>
                    <a:pt x="1989" y="2141"/>
                  </a:lnTo>
                  <a:lnTo>
                    <a:pt x="2026" y="2154"/>
                  </a:lnTo>
                  <a:lnTo>
                    <a:pt x="2066" y="2163"/>
                  </a:lnTo>
                  <a:lnTo>
                    <a:pt x="2109" y="2167"/>
                  </a:lnTo>
                  <a:lnTo>
                    <a:pt x="2152" y="2163"/>
                  </a:lnTo>
                  <a:lnTo>
                    <a:pt x="2192" y="2154"/>
                  </a:lnTo>
                  <a:lnTo>
                    <a:pt x="2230" y="2141"/>
                  </a:lnTo>
                  <a:lnTo>
                    <a:pt x="2264" y="2122"/>
                  </a:lnTo>
                  <a:lnTo>
                    <a:pt x="2295" y="2099"/>
                  </a:lnTo>
                  <a:lnTo>
                    <a:pt x="2322" y="2072"/>
                  </a:lnTo>
                  <a:lnTo>
                    <a:pt x="2343" y="2042"/>
                  </a:lnTo>
                  <a:lnTo>
                    <a:pt x="2359" y="2010"/>
                  </a:lnTo>
                  <a:lnTo>
                    <a:pt x="2369" y="1974"/>
                  </a:lnTo>
                  <a:lnTo>
                    <a:pt x="2373" y="1938"/>
                  </a:lnTo>
                  <a:lnTo>
                    <a:pt x="2369" y="1901"/>
                  </a:lnTo>
                  <a:lnTo>
                    <a:pt x="2359" y="1866"/>
                  </a:lnTo>
                  <a:lnTo>
                    <a:pt x="2343" y="1833"/>
                  </a:lnTo>
                  <a:lnTo>
                    <a:pt x="2322" y="1803"/>
                  </a:lnTo>
                  <a:lnTo>
                    <a:pt x="2295" y="1777"/>
                  </a:lnTo>
                  <a:lnTo>
                    <a:pt x="2264" y="1753"/>
                  </a:lnTo>
                  <a:lnTo>
                    <a:pt x="2230" y="1736"/>
                  </a:lnTo>
                  <a:lnTo>
                    <a:pt x="2192" y="1721"/>
                  </a:lnTo>
                  <a:lnTo>
                    <a:pt x="2152" y="1712"/>
                  </a:lnTo>
                  <a:lnTo>
                    <a:pt x="2109" y="1710"/>
                  </a:lnTo>
                  <a:close/>
                  <a:moveTo>
                    <a:pt x="2373" y="742"/>
                  </a:moveTo>
                  <a:lnTo>
                    <a:pt x="1399" y="870"/>
                  </a:lnTo>
                  <a:lnTo>
                    <a:pt x="1399" y="1052"/>
                  </a:lnTo>
                  <a:lnTo>
                    <a:pt x="2373" y="924"/>
                  </a:lnTo>
                  <a:lnTo>
                    <a:pt x="2373" y="742"/>
                  </a:lnTo>
                  <a:close/>
                  <a:moveTo>
                    <a:pt x="122" y="122"/>
                  </a:moveTo>
                  <a:lnTo>
                    <a:pt x="122" y="2872"/>
                  </a:lnTo>
                  <a:lnTo>
                    <a:pt x="2090" y="2872"/>
                  </a:lnTo>
                  <a:lnTo>
                    <a:pt x="2089" y="2869"/>
                  </a:lnTo>
                  <a:lnTo>
                    <a:pt x="2082" y="2830"/>
                  </a:lnTo>
                  <a:lnTo>
                    <a:pt x="2076" y="2791"/>
                  </a:lnTo>
                  <a:lnTo>
                    <a:pt x="2075" y="2784"/>
                  </a:lnTo>
                  <a:lnTo>
                    <a:pt x="2074" y="2778"/>
                  </a:lnTo>
                  <a:lnTo>
                    <a:pt x="2069" y="2733"/>
                  </a:lnTo>
                  <a:lnTo>
                    <a:pt x="2068" y="2689"/>
                  </a:lnTo>
                  <a:lnTo>
                    <a:pt x="2072" y="2616"/>
                  </a:lnTo>
                  <a:lnTo>
                    <a:pt x="2082" y="2543"/>
                  </a:lnTo>
                  <a:lnTo>
                    <a:pt x="2098" y="2474"/>
                  </a:lnTo>
                  <a:lnTo>
                    <a:pt x="2120" y="2408"/>
                  </a:lnTo>
                  <a:lnTo>
                    <a:pt x="2148" y="2343"/>
                  </a:lnTo>
                  <a:lnTo>
                    <a:pt x="2181" y="2282"/>
                  </a:lnTo>
                  <a:lnTo>
                    <a:pt x="2146" y="2287"/>
                  </a:lnTo>
                  <a:lnTo>
                    <a:pt x="2109" y="2289"/>
                  </a:lnTo>
                  <a:lnTo>
                    <a:pt x="2057" y="2286"/>
                  </a:lnTo>
                  <a:lnTo>
                    <a:pt x="2008" y="2276"/>
                  </a:lnTo>
                  <a:lnTo>
                    <a:pt x="1960" y="2261"/>
                  </a:lnTo>
                  <a:lnTo>
                    <a:pt x="1916" y="2241"/>
                  </a:lnTo>
                  <a:lnTo>
                    <a:pt x="1875" y="2216"/>
                  </a:lnTo>
                  <a:lnTo>
                    <a:pt x="1837" y="2186"/>
                  </a:lnTo>
                  <a:lnTo>
                    <a:pt x="1805" y="2152"/>
                  </a:lnTo>
                  <a:lnTo>
                    <a:pt x="1777" y="2114"/>
                  </a:lnTo>
                  <a:lnTo>
                    <a:pt x="1754" y="2074"/>
                  </a:lnTo>
                  <a:lnTo>
                    <a:pt x="1738" y="2031"/>
                  </a:lnTo>
                  <a:lnTo>
                    <a:pt x="1728" y="1986"/>
                  </a:lnTo>
                  <a:lnTo>
                    <a:pt x="1724" y="1938"/>
                  </a:lnTo>
                  <a:lnTo>
                    <a:pt x="1728" y="1890"/>
                  </a:lnTo>
                  <a:lnTo>
                    <a:pt x="1738" y="1844"/>
                  </a:lnTo>
                  <a:lnTo>
                    <a:pt x="1754" y="1801"/>
                  </a:lnTo>
                  <a:lnTo>
                    <a:pt x="1777" y="1761"/>
                  </a:lnTo>
                  <a:lnTo>
                    <a:pt x="1805" y="1724"/>
                  </a:lnTo>
                  <a:lnTo>
                    <a:pt x="1837" y="1690"/>
                  </a:lnTo>
                  <a:lnTo>
                    <a:pt x="1875" y="1661"/>
                  </a:lnTo>
                  <a:lnTo>
                    <a:pt x="1916" y="1636"/>
                  </a:lnTo>
                  <a:lnTo>
                    <a:pt x="1960" y="1616"/>
                  </a:lnTo>
                  <a:lnTo>
                    <a:pt x="2008" y="1600"/>
                  </a:lnTo>
                  <a:lnTo>
                    <a:pt x="2057" y="1591"/>
                  </a:lnTo>
                  <a:lnTo>
                    <a:pt x="2109" y="1588"/>
                  </a:lnTo>
                  <a:lnTo>
                    <a:pt x="2159" y="1591"/>
                  </a:lnTo>
                  <a:lnTo>
                    <a:pt x="2208" y="1599"/>
                  </a:lnTo>
                  <a:lnTo>
                    <a:pt x="2253" y="1613"/>
                  </a:lnTo>
                  <a:lnTo>
                    <a:pt x="2296" y="1632"/>
                  </a:lnTo>
                  <a:lnTo>
                    <a:pt x="2336" y="1656"/>
                  </a:lnTo>
                  <a:lnTo>
                    <a:pt x="2373" y="1683"/>
                  </a:lnTo>
                  <a:lnTo>
                    <a:pt x="2373" y="1048"/>
                  </a:lnTo>
                  <a:lnTo>
                    <a:pt x="1399" y="1176"/>
                  </a:lnTo>
                  <a:lnTo>
                    <a:pt x="1399" y="2263"/>
                  </a:lnTo>
                  <a:lnTo>
                    <a:pt x="1396" y="2309"/>
                  </a:lnTo>
                  <a:lnTo>
                    <a:pt x="1387" y="2352"/>
                  </a:lnTo>
                  <a:lnTo>
                    <a:pt x="1373" y="2393"/>
                  </a:lnTo>
                  <a:lnTo>
                    <a:pt x="1353" y="2432"/>
                  </a:lnTo>
                  <a:lnTo>
                    <a:pt x="1328" y="2469"/>
                  </a:lnTo>
                  <a:lnTo>
                    <a:pt x="1300" y="2502"/>
                  </a:lnTo>
                  <a:lnTo>
                    <a:pt x="1266" y="2532"/>
                  </a:lnTo>
                  <a:lnTo>
                    <a:pt x="1230" y="2559"/>
                  </a:lnTo>
                  <a:lnTo>
                    <a:pt x="1189" y="2581"/>
                  </a:lnTo>
                  <a:lnTo>
                    <a:pt x="1146" y="2599"/>
                  </a:lnTo>
                  <a:lnTo>
                    <a:pt x="1101" y="2612"/>
                  </a:lnTo>
                  <a:lnTo>
                    <a:pt x="1053" y="2620"/>
                  </a:lnTo>
                  <a:lnTo>
                    <a:pt x="1003" y="2623"/>
                  </a:lnTo>
                  <a:lnTo>
                    <a:pt x="955" y="2620"/>
                  </a:lnTo>
                  <a:lnTo>
                    <a:pt x="907" y="2612"/>
                  </a:lnTo>
                  <a:lnTo>
                    <a:pt x="861" y="2599"/>
                  </a:lnTo>
                  <a:lnTo>
                    <a:pt x="818" y="2581"/>
                  </a:lnTo>
                  <a:lnTo>
                    <a:pt x="778" y="2559"/>
                  </a:lnTo>
                  <a:lnTo>
                    <a:pt x="741" y="2532"/>
                  </a:lnTo>
                  <a:lnTo>
                    <a:pt x="708" y="2502"/>
                  </a:lnTo>
                  <a:lnTo>
                    <a:pt x="679" y="2469"/>
                  </a:lnTo>
                  <a:lnTo>
                    <a:pt x="655" y="2432"/>
                  </a:lnTo>
                  <a:lnTo>
                    <a:pt x="635" y="2393"/>
                  </a:lnTo>
                  <a:lnTo>
                    <a:pt x="621" y="2352"/>
                  </a:lnTo>
                  <a:lnTo>
                    <a:pt x="612" y="2309"/>
                  </a:lnTo>
                  <a:lnTo>
                    <a:pt x="608" y="2263"/>
                  </a:lnTo>
                  <a:lnTo>
                    <a:pt x="612" y="2219"/>
                  </a:lnTo>
                  <a:lnTo>
                    <a:pt x="621" y="2174"/>
                  </a:lnTo>
                  <a:lnTo>
                    <a:pt x="635" y="2133"/>
                  </a:lnTo>
                  <a:lnTo>
                    <a:pt x="655" y="2094"/>
                  </a:lnTo>
                  <a:lnTo>
                    <a:pt x="679" y="2058"/>
                  </a:lnTo>
                  <a:lnTo>
                    <a:pt x="708" y="2024"/>
                  </a:lnTo>
                  <a:lnTo>
                    <a:pt x="741" y="1994"/>
                  </a:lnTo>
                  <a:lnTo>
                    <a:pt x="778" y="1968"/>
                  </a:lnTo>
                  <a:lnTo>
                    <a:pt x="818" y="1946"/>
                  </a:lnTo>
                  <a:lnTo>
                    <a:pt x="861" y="1928"/>
                  </a:lnTo>
                  <a:lnTo>
                    <a:pt x="907" y="1914"/>
                  </a:lnTo>
                  <a:lnTo>
                    <a:pt x="955" y="1907"/>
                  </a:lnTo>
                  <a:lnTo>
                    <a:pt x="1003" y="1903"/>
                  </a:lnTo>
                  <a:lnTo>
                    <a:pt x="1056" y="1907"/>
                  </a:lnTo>
                  <a:lnTo>
                    <a:pt x="1106" y="1916"/>
                  </a:lnTo>
                  <a:lnTo>
                    <a:pt x="1154" y="1931"/>
                  </a:lnTo>
                  <a:lnTo>
                    <a:pt x="1199" y="1951"/>
                  </a:lnTo>
                  <a:lnTo>
                    <a:pt x="1240" y="1976"/>
                  </a:lnTo>
                  <a:lnTo>
                    <a:pt x="1278" y="2004"/>
                  </a:lnTo>
                  <a:lnTo>
                    <a:pt x="1278" y="817"/>
                  </a:lnTo>
                  <a:lnTo>
                    <a:pt x="1280" y="799"/>
                  </a:lnTo>
                  <a:lnTo>
                    <a:pt x="1287" y="783"/>
                  </a:lnTo>
                  <a:lnTo>
                    <a:pt x="1299" y="770"/>
                  </a:lnTo>
                  <a:lnTo>
                    <a:pt x="1313" y="761"/>
                  </a:lnTo>
                  <a:lnTo>
                    <a:pt x="1331" y="757"/>
                  </a:lnTo>
                  <a:lnTo>
                    <a:pt x="2426" y="611"/>
                  </a:lnTo>
                  <a:lnTo>
                    <a:pt x="2442" y="612"/>
                  </a:lnTo>
                  <a:lnTo>
                    <a:pt x="2459" y="617"/>
                  </a:lnTo>
                  <a:lnTo>
                    <a:pt x="2473" y="627"/>
                  </a:lnTo>
                  <a:lnTo>
                    <a:pt x="2484" y="639"/>
                  </a:lnTo>
                  <a:lnTo>
                    <a:pt x="2492" y="654"/>
                  </a:lnTo>
                  <a:lnTo>
                    <a:pt x="2494" y="672"/>
                  </a:lnTo>
                  <a:lnTo>
                    <a:pt x="2494" y="1938"/>
                  </a:lnTo>
                  <a:lnTo>
                    <a:pt x="2493" y="1962"/>
                  </a:lnTo>
                  <a:lnTo>
                    <a:pt x="2490" y="1987"/>
                  </a:lnTo>
                  <a:lnTo>
                    <a:pt x="2546" y="1959"/>
                  </a:lnTo>
                  <a:lnTo>
                    <a:pt x="2605" y="1937"/>
                  </a:lnTo>
                  <a:lnTo>
                    <a:pt x="2666" y="1919"/>
                  </a:lnTo>
                  <a:lnTo>
                    <a:pt x="2729" y="1906"/>
                  </a:lnTo>
                  <a:lnTo>
                    <a:pt x="2793" y="1897"/>
                  </a:lnTo>
                  <a:lnTo>
                    <a:pt x="2859" y="1894"/>
                  </a:lnTo>
                  <a:lnTo>
                    <a:pt x="2899" y="1896"/>
                  </a:lnTo>
                  <a:lnTo>
                    <a:pt x="2938" y="1898"/>
                  </a:lnTo>
                  <a:lnTo>
                    <a:pt x="2968" y="1902"/>
                  </a:lnTo>
                  <a:lnTo>
                    <a:pt x="3015" y="1910"/>
                  </a:lnTo>
                  <a:lnTo>
                    <a:pt x="3031" y="1913"/>
                  </a:lnTo>
                  <a:lnTo>
                    <a:pt x="3047" y="1918"/>
                  </a:lnTo>
                  <a:lnTo>
                    <a:pt x="3068" y="1923"/>
                  </a:lnTo>
                  <a:lnTo>
                    <a:pt x="3090" y="1929"/>
                  </a:lnTo>
                  <a:lnTo>
                    <a:pt x="3119" y="1939"/>
                  </a:lnTo>
                  <a:lnTo>
                    <a:pt x="3162" y="1956"/>
                  </a:lnTo>
                  <a:lnTo>
                    <a:pt x="3187" y="1967"/>
                  </a:lnTo>
                  <a:lnTo>
                    <a:pt x="3210" y="1977"/>
                  </a:lnTo>
                  <a:lnTo>
                    <a:pt x="3232" y="1989"/>
                  </a:lnTo>
                  <a:lnTo>
                    <a:pt x="3252" y="2000"/>
                  </a:lnTo>
                  <a:lnTo>
                    <a:pt x="3275" y="2013"/>
                  </a:lnTo>
                  <a:lnTo>
                    <a:pt x="3297" y="2028"/>
                  </a:lnTo>
                  <a:lnTo>
                    <a:pt x="3306" y="2033"/>
                  </a:lnTo>
                  <a:lnTo>
                    <a:pt x="3314" y="2040"/>
                  </a:lnTo>
                  <a:lnTo>
                    <a:pt x="3337" y="2057"/>
                  </a:lnTo>
                  <a:lnTo>
                    <a:pt x="3358" y="2073"/>
                  </a:lnTo>
                  <a:lnTo>
                    <a:pt x="3367" y="2080"/>
                  </a:lnTo>
                  <a:lnTo>
                    <a:pt x="3375" y="2087"/>
                  </a:lnTo>
                  <a:lnTo>
                    <a:pt x="3391" y="2101"/>
                  </a:lnTo>
                  <a:lnTo>
                    <a:pt x="3407" y="2116"/>
                  </a:lnTo>
                  <a:lnTo>
                    <a:pt x="3407" y="122"/>
                  </a:lnTo>
                  <a:lnTo>
                    <a:pt x="122" y="122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86" y="3"/>
                  </a:lnTo>
                  <a:lnTo>
                    <a:pt x="3503" y="12"/>
                  </a:lnTo>
                  <a:lnTo>
                    <a:pt x="3516" y="24"/>
                  </a:lnTo>
                  <a:lnTo>
                    <a:pt x="3525" y="42"/>
                  </a:lnTo>
                  <a:lnTo>
                    <a:pt x="3528" y="61"/>
                  </a:lnTo>
                  <a:lnTo>
                    <a:pt x="3528" y="2268"/>
                  </a:lnTo>
                  <a:lnTo>
                    <a:pt x="3559" y="2321"/>
                  </a:lnTo>
                  <a:lnTo>
                    <a:pt x="3586" y="2378"/>
                  </a:lnTo>
                  <a:lnTo>
                    <a:pt x="3608" y="2436"/>
                  </a:lnTo>
                  <a:lnTo>
                    <a:pt x="3626" y="2497"/>
                  </a:lnTo>
                  <a:lnTo>
                    <a:pt x="3639" y="2559"/>
                  </a:lnTo>
                  <a:lnTo>
                    <a:pt x="3648" y="2623"/>
                  </a:lnTo>
                  <a:lnTo>
                    <a:pt x="3650" y="2689"/>
                  </a:lnTo>
                  <a:lnTo>
                    <a:pt x="3647" y="2761"/>
                  </a:lnTo>
                  <a:lnTo>
                    <a:pt x="3637" y="2831"/>
                  </a:lnTo>
                  <a:lnTo>
                    <a:pt x="3621" y="2900"/>
                  </a:lnTo>
                  <a:lnTo>
                    <a:pt x="3600" y="2966"/>
                  </a:lnTo>
                  <a:lnTo>
                    <a:pt x="3574" y="3029"/>
                  </a:lnTo>
                  <a:lnTo>
                    <a:pt x="3542" y="3089"/>
                  </a:lnTo>
                  <a:lnTo>
                    <a:pt x="3505" y="3147"/>
                  </a:lnTo>
                  <a:lnTo>
                    <a:pt x="3464" y="3200"/>
                  </a:lnTo>
                  <a:lnTo>
                    <a:pt x="3418" y="3250"/>
                  </a:lnTo>
                  <a:lnTo>
                    <a:pt x="3368" y="3297"/>
                  </a:lnTo>
                  <a:lnTo>
                    <a:pt x="3315" y="3338"/>
                  </a:lnTo>
                  <a:lnTo>
                    <a:pt x="3258" y="3374"/>
                  </a:lnTo>
                  <a:lnTo>
                    <a:pt x="3198" y="3407"/>
                  </a:lnTo>
                  <a:lnTo>
                    <a:pt x="3135" y="3433"/>
                  </a:lnTo>
                  <a:lnTo>
                    <a:pt x="3069" y="3454"/>
                  </a:lnTo>
                  <a:lnTo>
                    <a:pt x="3001" y="3470"/>
                  </a:lnTo>
                  <a:lnTo>
                    <a:pt x="2931" y="3480"/>
                  </a:lnTo>
                  <a:lnTo>
                    <a:pt x="2859" y="3483"/>
                  </a:lnTo>
                  <a:lnTo>
                    <a:pt x="2784" y="3480"/>
                  </a:lnTo>
                  <a:lnTo>
                    <a:pt x="2711" y="3469"/>
                  </a:lnTo>
                  <a:lnTo>
                    <a:pt x="2641" y="3452"/>
                  </a:lnTo>
                  <a:lnTo>
                    <a:pt x="2573" y="3429"/>
                  </a:lnTo>
                  <a:lnTo>
                    <a:pt x="2507" y="3400"/>
                  </a:lnTo>
                  <a:lnTo>
                    <a:pt x="2446" y="3366"/>
                  </a:lnTo>
                  <a:lnTo>
                    <a:pt x="2387" y="3326"/>
                  </a:lnTo>
                  <a:lnTo>
                    <a:pt x="2333" y="3281"/>
                  </a:lnTo>
                  <a:lnTo>
                    <a:pt x="2283" y="3231"/>
                  </a:lnTo>
                  <a:lnTo>
                    <a:pt x="2236" y="3178"/>
                  </a:lnTo>
                  <a:lnTo>
                    <a:pt x="2196" y="3120"/>
                  </a:lnTo>
                  <a:lnTo>
                    <a:pt x="2160" y="3059"/>
                  </a:lnTo>
                  <a:lnTo>
                    <a:pt x="2129" y="2994"/>
                  </a:lnTo>
                  <a:lnTo>
                    <a:pt x="61" y="2994"/>
                  </a:lnTo>
                  <a:lnTo>
                    <a:pt x="42" y="2991"/>
                  </a:lnTo>
                  <a:lnTo>
                    <a:pt x="25" y="2982"/>
                  </a:lnTo>
                  <a:lnTo>
                    <a:pt x="12" y="2969"/>
                  </a:lnTo>
                  <a:lnTo>
                    <a:pt x="3" y="2952"/>
                  </a:lnTo>
                  <a:lnTo>
                    <a:pt x="0" y="2933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206"/>
            <p:cNvSpPr>
              <a:spLocks/>
            </p:cNvSpPr>
            <p:nvPr/>
          </p:nvSpPr>
          <p:spPr bwMode="auto">
            <a:xfrm>
              <a:off x="10396538" y="4606925"/>
              <a:ext cx="101600" cy="101600"/>
            </a:xfrm>
            <a:custGeom>
              <a:avLst/>
              <a:gdLst>
                <a:gd name="T0" fmla="*/ 60 w 637"/>
                <a:gd name="T1" fmla="*/ 0 h 640"/>
                <a:gd name="T2" fmla="*/ 76 w 637"/>
                <a:gd name="T3" fmla="*/ 1 h 640"/>
                <a:gd name="T4" fmla="*/ 90 w 637"/>
                <a:gd name="T5" fmla="*/ 8 h 640"/>
                <a:gd name="T6" fmla="*/ 102 w 637"/>
                <a:gd name="T7" fmla="*/ 18 h 640"/>
                <a:gd name="T8" fmla="*/ 318 w 637"/>
                <a:gd name="T9" fmla="*/ 233 h 640"/>
                <a:gd name="T10" fmla="*/ 534 w 637"/>
                <a:gd name="T11" fmla="*/ 18 h 640"/>
                <a:gd name="T12" fmla="*/ 546 w 637"/>
                <a:gd name="T13" fmla="*/ 8 h 640"/>
                <a:gd name="T14" fmla="*/ 560 w 637"/>
                <a:gd name="T15" fmla="*/ 1 h 640"/>
                <a:gd name="T16" fmla="*/ 576 w 637"/>
                <a:gd name="T17" fmla="*/ 0 h 640"/>
                <a:gd name="T18" fmla="*/ 591 w 637"/>
                <a:gd name="T19" fmla="*/ 1 h 640"/>
                <a:gd name="T20" fmla="*/ 606 w 637"/>
                <a:gd name="T21" fmla="*/ 8 h 640"/>
                <a:gd name="T22" fmla="*/ 619 w 637"/>
                <a:gd name="T23" fmla="*/ 18 h 640"/>
                <a:gd name="T24" fmla="*/ 629 w 637"/>
                <a:gd name="T25" fmla="*/ 30 h 640"/>
                <a:gd name="T26" fmla="*/ 635 w 637"/>
                <a:gd name="T27" fmla="*/ 45 h 640"/>
                <a:gd name="T28" fmla="*/ 637 w 637"/>
                <a:gd name="T29" fmla="*/ 61 h 640"/>
                <a:gd name="T30" fmla="*/ 635 w 637"/>
                <a:gd name="T31" fmla="*/ 77 h 640"/>
                <a:gd name="T32" fmla="*/ 629 w 637"/>
                <a:gd name="T33" fmla="*/ 91 h 640"/>
                <a:gd name="T34" fmla="*/ 619 w 637"/>
                <a:gd name="T35" fmla="*/ 103 h 640"/>
                <a:gd name="T36" fmla="*/ 404 w 637"/>
                <a:gd name="T37" fmla="*/ 320 h 640"/>
                <a:gd name="T38" fmla="*/ 619 w 637"/>
                <a:gd name="T39" fmla="*/ 535 h 640"/>
                <a:gd name="T40" fmla="*/ 629 w 637"/>
                <a:gd name="T41" fmla="*/ 549 h 640"/>
                <a:gd name="T42" fmla="*/ 635 w 637"/>
                <a:gd name="T43" fmla="*/ 563 h 640"/>
                <a:gd name="T44" fmla="*/ 637 w 637"/>
                <a:gd name="T45" fmla="*/ 579 h 640"/>
                <a:gd name="T46" fmla="*/ 635 w 637"/>
                <a:gd name="T47" fmla="*/ 594 h 640"/>
                <a:gd name="T48" fmla="*/ 629 w 637"/>
                <a:gd name="T49" fmla="*/ 609 h 640"/>
                <a:gd name="T50" fmla="*/ 619 w 637"/>
                <a:gd name="T51" fmla="*/ 622 h 640"/>
                <a:gd name="T52" fmla="*/ 606 w 637"/>
                <a:gd name="T53" fmla="*/ 632 h 640"/>
                <a:gd name="T54" fmla="*/ 591 w 637"/>
                <a:gd name="T55" fmla="*/ 638 h 640"/>
                <a:gd name="T56" fmla="*/ 576 w 637"/>
                <a:gd name="T57" fmla="*/ 640 h 640"/>
                <a:gd name="T58" fmla="*/ 560 w 637"/>
                <a:gd name="T59" fmla="*/ 638 h 640"/>
                <a:gd name="T60" fmla="*/ 546 w 637"/>
                <a:gd name="T61" fmla="*/ 632 h 640"/>
                <a:gd name="T62" fmla="*/ 534 w 637"/>
                <a:gd name="T63" fmla="*/ 622 h 640"/>
                <a:gd name="T64" fmla="*/ 318 w 637"/>
                <a:gd name="T65" fmla="*/ 407 h 640"/>
                <a:gd name="T66" fmla="*/ 102 w 637"/>
                <a:gd name="T67" fmla="*/ 622 h 640"/>
                <a:gd name="T68" fmla="*/ 90 w 637"/>
                <a:gd name="T69" fmla="*/ 632 h 640"/>
                <a:gd name="T70" fmla="*/ 76 w 637"/>
                <a:gd name="T71" fmla="*/ 638 h 640"/>
                <a:gd name="T72" fmla="*/ 60 w 637"/>
                <a:gd name="T73" fmla="*/ 640 h 640"/>
                <a:gd name="T74" fmla="*/ 45 w 637"/>
                <a:gd name="T75" fmla="*/ 638 h 640"/>
                <a:gd name="T76" fmla="*/ 31 w 637"/>
                <a:gd name="T77" fmla="*/ 632 h 640"/>
                <a:gd name="T78" fmla="*/ 17 w 637"/>
                <a:gd name="T79" fmla="*/ 622 h 640"/>
                <a:gd name="T80" fmla="*/ 7 w 637"/>
                <a:gd name="T81" fmla="*/ 609 h 640"/>
                <a:gd name="T82" fmla="*/ 1 w 637"/>
                <a:gd name="T83" fmla="*/ 594 h 640"/>
                <a:gd name="T84" fmla="*/ 0 w 637"/>
                <a:gd name="T85" fmla="*/ 579 h 640"/>
                <a:gd name="T86" fmla="*/ 1 w 637"/>
                <a:gd name="T87" fmla="*/ 563 h 640"/>
                <a:gd name="T88" fmla="*/ 7 w 637"/>
                <a:gd name="T89" fmla="*/ 549 h 640"/>
                <a:gd name="T90" fmla="*/ 17 w 637"/>
                <a:gd name="T91" fmla="*/ 535 h 640"/>
                <a:gd name="T92" fmla="*/ 232 w 637"/>
                <a:gd name="T93" fmla="*/ 320 h 640"/>
                <a:gd name="T94" fmla="*/ 17 w 637"/>
                <a:gd name="T95" fmla="*/ 103 h 640"/>
                <a:gd name="T96" fmla="*/ 7 w 637"/>
                <a:gd name="T97" fmla="*/ 91 h 640"/>
                <a:gd name="T98" fmla="*/ 1 w 637"/>
                <a:gd name="T99" fmla="*/ 77 h 640"/>
                <a:gd name="T100" fmla="*/ 0 w 637"/>
                <a:gd name="T101" fmla="*/ 61 h 640"/>
                <a:gd name="T102" fmla="*/ 1 w 637"/>
                <a:gd name="T103" fmla="*/ 45 h 640"/>
                <a:gd name="T104" fmla="*/ 7 w 637"/>
                <a:gd name="T105" fmla="*/ 30 h 640"/>
                <a:gd name="T106" fmla="*/ 17 w 637"/>
                <a:gd name="T107" fmla="*/ 18 h 640"/>
                <a:gd name="T108" fmla="*/ 31 w 637"/>
                <a:gd name="T109" fmla="*/ 8 h 640"/>
                <a:gd name="T110" fmla="*/ 45 w 637"/>
                <a:gd name="T111" fmla="*/ 1 h 640"/>
                <a:gd name="T112" fmla="*/ 60 w 637"/>
                <a:gd name="T113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7" h="640">
                  <a:moveTo>
                    <a:pt x="60" y="0"/>
                  </a:moveTo>
                  <a:lnTo>
                    <a:pt x="76" y="1"/>
                  </a:lnTo>
                  <a:lnTo>
                    <a:pt x="90" y="8"/>
                  </a:lnTo>
                  <a:lnTo>
                    <a:pt x="102" y="18"/>
                  </a:lnTo>
                  <a:lnTo>
                    <a:pt x="318" y="233"/>
                  </a:lnTo>
                  <a:lnTo>
                    <a:pt x="534" y="18"/>
                  </a:lnTo>
                  <a:lnTo>
                    <a:pt x="546" y="8"/>
                  </a:lnTo>
                  <a:lnTo>
                    <a:pt x="560" y="1"/>
                  </a:lnTo>
                  <a:lnTo>
                    <a:pt x="576" y="0"/>
                  </a:lnTo>
                  <a:lnTo>
                    <a:pt x="591" y="1"/>
                  </a:lnTo>
                  <a:lnTo>
                    <a:pt x="606" y="8"/>
                  </a:lnTo>
                  <a:lnTo>
                    <a:pt x="619" y="18"/>
                  </a:lnTo>
                  <a:lnTo>
                    <a:pt x="629" y="30"/>
                  </a:lnTo>
                  <a:lnTo>
                    <a:pt x="635" y="45"/>
                  </a:lnTo>
                  <a:lnTo>
                    <a:pt x="637" y="61"/>
                  </a:lnTo>
                  <a:lnTo>
                    <a:pt x="635" y="77"/>
                  </a:lnTo>
                  <a:lnTo>
                    <a:pt x="629" y="91"/>
                  </a:lnTo>
                  <a:lnTo>
                    <a:pt x="619" y="103"/>
                  </a:lnTo>
                  <a:lnTo>
                    <a:pt x="404" y="320"/>
                  </a:lnTo>
                  <a:lnTo>
                    <a:pt x="619" y="535"/>
                  </a:lnTo>
                  <a:lnTo>
                    <a:pt x="629" y="549"/>
                  </a:lnTo>
                  <a:lnTo>
                    <a:pt x="635" y="563"/>
                  </a:lnTo>
                  <a:lnTo>
                    <a:pt x="637" y="579"/>
                  </a:lnTo>
                  <a:lnTo>
                    <a:pt x="635" y="594"/>
                  </a:lnTo>
                  <a:lnTo>
                    <a:pt x="629" y="609"/>
                  </a:lnTo>
                  <a:lnTo>
                    <a:pt x="619" y="622"/>
                  </a:lnTo>
                  <a:lnTo>
                    <a:pt x="606" y="632"/>
                  </a:lnTo>
                  <a:lnTo>
                    <a:pt x="591" y="638"/>
                  </a:lnTo>
                  <a:lnTo>
                    <a:pt x="576" y="640"/>
                  </a:lnTo>
                  <a:lnTo>
                    <a:pt x="560" y="638"/>
                  </a:lnTo>
                  <a:lnTo>
                    <a:pt x="546" y="632"/>
                  </a:lnTo>
                  <a:lnTo>
                    <a:pt x="534" y="622"/>
                  </a:lnTo>
                  <a:lnTo>
                    <a:pt x="318" y="407"/>
                  </a:lnTo>
                  <a:lnTo>
                    <a:pt x="102" y="622"/>
                  </a:lnTo>
                  <a:lnTo>
                    <a:pt x="90" y="632"/>
                  </a:lnTo>
                  <a:lnTo>
                    <a:pt x="76" y="638"/>
                  </a:lnTo>
                  <a:lnTo>
                    <a:pt x="60" y="640"/>
                  </a:lnTo>
                  <a:lnTo>
                    <a:pt x="45" y="638"/>
                  </a:lnTo>
                  <a:lnTo>
                    <a:pt x="31" y="632"/>
                  </a:lnTo>
                  <a:lnTo>
                    <a:pt x="17" y="622"/>
                  </a:lnTo>
                  <a:lnTo>
                    <a:pt x="7" y="609"/>
                  </a:lnTo>
                  <a:lnTo>
                    <a:pt x="1" y="594"/>
                  </a:lnTo>
                  <a:lnTo>
                    <a:pt x="0" y="579"/>
                  </a:lnTo>
                  <a:lnTo>
                    <a:pt x="1" y="563"/>
                  </a:lnTo>
                  <a:lnTo>
                    <a:pt x="7" y="549"/>
                  </a:lnTo>
                  <a:lnTo>
                    <a:pt x="17" y="535"/>
                  </a:lnTo>
                  <a:lnTo>
                    <a:pt x="232" y="320"/>
                  </a:lnTo>
                  <a:lnTo>
                    <a:pt x="17" y="103"/>
                  </a:lnTo>
                  <a:lnTo>
                    <a:pt x="7" y="91"/>
                  </a:lnTo>
                  <a:lnTo>
                    <a:pt x="1" y="77"/>
                  </a:lnTo>
                  <a:lnTo>
                    <a:pt x="0" y="61"/>
                  </a:lnTo>
                  <a:lnTo>
                    <a:pt x="1" y="45"/>
                  </a:lnTo>
                  <a:lnTo>
                    <a:pt x="7" y="30"/>
                  </a:lnTo>
                  <a:lnTo>
                    <a:pt x="17" y="18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9" name="Group 888"/>
          <p:cNvGrpSpPr/>
          <p:nvPr/>
        </p:nvGrpSpPr>
        <p:grpSpPr>
          <a:xfrm>
            <a:off x="9075885" y="4230688"/>
            <a:ext cx="579437" cy="552450"/>
            <a:chOff x="9043988" y="4230688"/>
            <a:chExt cx="579437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7" name="Freeform 211"/>
            <p:cNvSpPr>
              <a:spLocks noEditPoints="1"/>
            </p:cNvSpPr>
            <p:nvPr/>
          </p:nvSpPr>
          <p:spPr bwMode="auto">
            <a:xfrm>
              <a:off x="9043988" y="4230688"/>
              <a:ext cx="579437" cy="552450"/>
            </a:xfrm>
            <a:custGeom>
              <a:avLst/>
              <a:gdLst>
                <a:gd name="T0" fmla="*/ 811 w 3650"/>
                <a:gd name="T1" fmla="*/ 2096 h 3483"/>
                <a:gd name="T2" fmla="*/ 733 w 3650"/>
                <a:gd name="T3" fmla="*/ 2302 h 3483"/>
                <a:gd name="T4" fmla="*/ 878 w 3650"/>
                <a:gd name="T5" fmla="*/ 2474 h 3483"/>
                <a:gd name="T6" fmla="*/ 1129 w 3650"/>
                <a:gd name="T7" fmla="*/ 2474 h 3483"/>
                <a:gd name="T8" fmla="*/ 1274 w 3650"/>
                <a:gd name="T9" fmla="*/ 2302 h 3483"/>
                <a:gd name="T10" fmla="*/ 1197 w 3650"/>
                <a:gd name="T11" fmla="*/ 2096 h 3483"/>
                <a:gd name="T12" fmla="*/ 2859 w 3650"/>
                <a:gd name="T13" fmla="*/ 2017 h 3483"/>
                <a:gd name="T14" fmla="*/ 2485 w 3650"/>
                <a:gd name="T15" fmla="*/ 2131 h 3483"/>
                <a:gd name="T16" fmla="*/ 2243 w 3650"/>
                <a:gd name="T17" fmla="*/ 2428 h 3483"/>
                <a:gd name="T18" fmla="*/ 2193 w 3650"/>
                <a:gd name="T19" fmla="*/ 2750 h 3483"/>
                <a:gd name="T20" fmla="*/ 2252 w 3650"/>
                <a:gd name="T21" fmla="*/ 2970 h 3483"/>
                <a:gd name="T22" fmla="*/ 2495 w 3650"/>
                <a:gd name="T23" fmla="*/ 3252 h 3483"/>
                <a:gd name="T24" fmla="*/ 2859 w 3650"/>
                <a:gd name="T25" fmla="*/ 3361 h 3483"/>
                <a:gd name="T26" fmla="*/ 3233 w 3650"/>
                <a:gd name="T27" fmla="*/ 3246 h 3483"/>
                <a:gd name="T28" fmla="*/ 3475 w 3650"/>
                <a:gd name="T29" fmla="*/ 2950 h 3483"/>
                <a:gd name="T30" fmla="*/ 3515 w 3650"/>
                <a:gd name="T31" fmla="*/ 2554 h 3483"/>
                <a:gd name="T32" fmla="*/ 3370 w 3650"/>
                <a:gd name="T33" fmla="*/ 2256 h 3483"/>
                <a:gd name="T34" fmla="*/ 3239 w 3650"/>
                <a:gd name="T35" fmla="*/ 2136 h 3483"/>
                <a:gd name="T36" fmla="*/ 3037 w 3650"/>
                <a:gd name="T37" fmla="*/ 2041 h 3483"/>
                <a:gd name="T38" fmla="*/ 2109 w 3650"/>
                <a:gd name="T39" fmla="*/ 1710 h 3483"/>
                <a:gd name="T40" fmla="*/ 1897 w 3650"/>
                <a:gd name="T41" fmla="*/ 1803 h 3483"/>
                <a:gd name="T42" fmla="*/ 1859 w 3650"/>
                <a:gd name="T43" fmla="*/ 2010 h 3483"/>
                <a:gd name="T44" fmla="*/ 2026 w 3650"/>
                <a:gd name="T45" fmla="*/ 2154 h 3483"/>
                <a:gd name="T46" fmla="*/ 2264 w 3650"/>
                <a:gd name="T47" fmla="*/ 2122 h 3483"/>
                <a:gd name="T48" fmla="*/ 2373 w 3650"/>
                <a:gd name="T49" fmla="*/ 1938 h 3483"/>
                <a:gd name="T50" fmla="*/ 2264 w 3650"/>
                <a:gd name="T51" fmla="*/ 1753 h 3483"/>
                <a:gd name="T52" fmla="*/ 1399 w 3650"/>
                <a:gd name="T53" fmla="*/ 870 h 3483"/>
                <a:gd name="T54" fmla="*/ 2090 w 3650"/>
                <a:gd name="T55" fmla="*/ 2872 h 3483"/>
                <a:gd name="T56" fmla="*/ 2069 w 3650"/>
                <a:gd name="T57" fmla="*/ 2733 h 3483"/>
                <a:gd name="T58" fmla="*/ 2148 w 3650"/>
                <a:gd name="T59" fmla="*/ 2343 h 3483"/>
                <a:gd name="T60" fmla="*/ 1960 w 3650"/>
                <a:gd name="T61" fmla="*/ 2261 h 3483"/>
                <a:gd name="T62" fmla="*/ 1754 w 3650"/>
                <a:gd name="T63" fmla="*/ 2074 h 3483"/>
                <a:gd name="T64" fmla="*/ 1754 w 3650"/>
                <a:gd name="T65" fmla="*/ 1801 h 3483"/>
                <a:gd name="T66" fmla="*/ 1960 w 3650"/>
                <a:gd name="T67" fmla="*/ 1616 h 3483"/>
                <a:gd name="T68" fmla="*/ 2253 w 3650"/>
                <a:gd name="T69" fmla="*/ 1613 h 3483"/>
                <a:gd name="T70" fmla="*/ 1399 w 3650"/>
                <a:gd name="T71" fmla="*/ 2263 h 3483"/>
                <a:gd name="T72" fmla="*/ 1300 w 3650"/>
                <a:gd name="T73" fmla="*/ 2502 h 3483"/>
                <a:gd name="T74" fmla="*/ 1053 w 3650"/>
                <a:gd name="T75" fmla="*/ 2620 h 3483"/>
                <a:gd name="T76" fmla="*/ 778 w 3650"/>
                <a:gd name="T77" fmla="*/ 2559 h 3483"/>
                <a:gd name="T78" fmla="*/ 621 w 3650"/>
                <a:gd name="T79" fmla="*/ 2352 h 3483"/>
                <a:gd name="T80" fmla="*/ 655 w 3650"/>
                <a:gd name="T81" fmla="*/ 2094 h 3483"/>
                <a:gd name="T82" fmla="*/ 861 w 3650"/>
                <a:gd name="T83" fmla="*/ 1928 h 3483"/>
                <a:gd name="T84" fmla="*/ 1154 w 3650"/>
                <a:gd name="T85" fmla="*/ 1931 h 3483"/>
                <a:gd name="T86" fmla="*/ 1287 w 3650"/>
                <a:gd name="T87" fmla="*/ 783 h 3483"/>
                <a:gd name="T88" fmla="*/ 2459 w 3650"/>
                <a:gd name="T89" fmla="*/ 617 h 3483"/>
                <a:gd name="T90" fmla="*/ 2493 w 3650"/>
                <a:gd name="T91" fmla="*/ 1962 h 3483"/>
                <a:gd name="T92" fmla="*/ 2793 w 3650"/>
                <a:gd name="T93" fmla="*/ 1897 h 3483"/>
                <a:gd name="T94" fmla="*/ 3031 w 3650"/>
                <a:gd name="T95" fmla="*/ 1913 h 3483"/>
                <a:gd name="T96" fmla="*/ 3187 w 3650"/>
                <a:gd name="T97" fmla="*/ 1967 h 3483"/>
                <a:gd name="T98" fmla="*/ 3306 w 3650"/>
                <a:gd name="T99" fmla="*/ 2033 h 3483"/>
                <a:gd name="T100" fmla="*/ 3391 w 3650"/>
                <a:gd name="T101" fmla="*/ 2101 h 3483"/>
                <a:gd name="T102" fmla="*/ 3486 w 3650"/>
                <a:gd name="T103" fmla="*/ 3 h 3483"/>
                <a:gd name="T104" fmla="*/ 3559 w 3650"/>
                <a:gd name="T105" fmla="*/ 2321 h 3483"/>
                <a:gd name="T106" fmla="*/ 3650 w 3650"/>
                <a:gd name="T107" fmla="*/ 2689 h 3483"/>
                <a:gd name="T108" fmla="*/ 3542 w 3650"/>
                <a:gd name="T109" fmla="*/ 3089 h 3483"/>
                <a:gd name="T110" fmla="*/ 3258 w 3650"/>
                <a:gd name="T111" fmla="*/ 3374 h 3483"/>
                <a:gd name="T112" fmla="*/ 2859 w 3650"/>
                <a:gd name="T113" fmla="*/ 3483 h 3483"/>
                <a:gd name="T114" fmla="*/ 2446 w 3650"/>
                <a:gd name="T115" fmla="*/ 3366 h 3483"/>
                <a:gd name="T116" fmla="*/ 2160 w 3650"/>
                <a:gd name="T117" fmla="*/ 3059 h 3483"/>
                <a:gd name="T118" fmla="*/ 3 w 3650"/>
                <a:gd name="T119" fmla="*/ 2952 h 3483"/>
                <a:gd name="T120" fmla="*/ 42 w 3650"/>
                <a:gd name="T121" fmla="*/ 3 h 3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0" h="3483">
                  <a:moveTo>
                    <a:pt x="1003" y="2026"/>
                  </a:moveTo>
                  <a:lnTo>
                    <a:pt x="959" y="2029"/>
                  </a:lnTo>
                  <a:lnTo>
                    <a:pt x="917" y="2038"/>
                  </a:lnTo>
                  <a:lnTo>
                    <a:pt x="878" y="2052"/>
                  </a:lnTo>
                  <a:lnTo>
                    <a:pt x="842" y="2072"/>
                  </a:lnTo>
                  <a:lnTo>
                    <a:pt x="811" y="2096"/>
                  </a:lnTo>
                  <a:lnTo>
                    <a:pt x="783" y="2123"/>
                  </a:lnTo>
                  <a:lnTo>
                    <a:pt x="761" y="2154"/>
                  </a:lnTo>
                  <a:lnTo>
                    <a:pt x="744" y="2189"/>
                  </a:lnTo>
                  <a:lnTo>
                    <a:pt x="733" y="2226"/>
                  </a:lnTo>
                  <a:lnTo>
                    <a:pt x="730" y="2263"/>
                  </a:lnTo>
                  <a:lnTo>
                    <a:pt x="733" y="2302"/>
                  </a:lnTo>
                  <a:lnTo>
                    <a:pt x="744" y="2339"/>
                  </a:lnTo>
                  <a:lnTo>
                    <a:pt x="761" y="2372"/>
                  </a:lnTo>
                  <a:lnTo>
                    <a:pt x="783" y="2403"/>
                  </a:lnTo>
                  <a:lnTo>
                    <a:pt x="811" y="2431"/>
                  </a:lnTo>
                  <a:lnTo>
                    <a:pt x="842" y="2456"/>
                  </a:lnTo>
                  <a:lnTo>
                    <a:pt x="878" y="2474"/>
                  </a:lnTo>
                  <a:lnTo>
                    <a:pt x="917" y="2489"/>
                  </a:lnTo>
                  <a:lnTo>
                    <a:pt x="959" y="2498"/>
                  </a:lnTo>
                  <a:lnTo>
                    <a:pt x="1003" y="2501"/>
                  </a:lnTo>
                  <a:lnTo>
                    <a:pt x="1049" y="2498"/>
                  </a:lnTo>
                  <a:lnTo>
                    <a:pt x="1091" y="2489"/>
                  </a:lnTo>
                  <a:lnTo>
                    <a:pt x="1129" y="2474"/>
                  </a:lnTo>
                  <a:lnTo>
                    <a:pt x="1166" y="2456"/>
                  </a:lnTo>
                  <a:lnTo>
                    <a:pt x="1197" y="2431"/>
                  </a:lnTo>
                  <a:lnTo>
                    <a:pt x="1224" y="2403"/>
                  </a:lnTo>
                  <a:lnTo>
                    <a:pt x="1247" y="2372"/>
                  </a:lnTo>
                  <a:lnTo>
                    <a:pt x="1263" y="2339"/>
                  </a:lnTo>
                  <a:lnTo>
                    <a:pt x="1274" y="2302"/>
                  </a:lnTo>
                  <a:lnTo>
                    <a:pt x="1278" y="2263"/>
                  </a:lnTo>
                  <a:lnTo>
                    <a:pt x="1274" y="2226"/>
                  </a:lnTo>
                  <a:lnTo>
                    <a:pt x="1263" y="2189"/>
                  </a:lnTo>
                  <a:lnTo>
                    <a:pt x="1247" y="2154"/>
                  </a:lnTo>
                  <a:lnTo>
                    <a:pt x="1224" y="2123"/>
                  </a:lnTo>
                  <a:lnTo>
                    <a:pt x="1197" y="2096"/>
                  </a:lnTo>
                  <a:lnTo>
                    <a:pt x="1166" y="2072"/>
                  </a:lnTo>
                  <a:lnTo>
                    <a:pt x="1129" y="2052"/>
                  </a:lnTo>
                  <a:lnTo>
                    <a:pt x="1091" y="2038"/>
                  </a:lnTo>
                  <a:lnTo>
                    <a:pt x="1049" y="2029"/>
                  </a:lnTo>
                  <a:lnTo>
                    <a:pt x="1003" y="2026"/>
                  </a:lnTo>
                  <a:close/>
                  <a:moveTo>
                    <a:pt x="2859" y="2017"/>
                  </a:moveTo>
                  <a:lnTo>
                    <a:pt x="2791" y="2020"/>
                  </a:lnTo>
                  <a:lnTo>
                    <a:pt x="2724" y="2030"/>
                  </a:lnTo>
                  <a:lnTo>
                    <a:pt x="2660" y="2047"/>
                  </a:lnTo>
                  <a:lnTo>
                    <a:pt x="2599" y="2069"/>
                  </a:lnTo>
                  <a:lnTo>
                    <a:pt x="2541" y="2098"/>
                  </a:lnTo>
                  <a:lnTo>
                    <a:pt x="2485" y="2131"/>
                  </a:lnTo>
                  <a:lnTo>
                    <a:pt x="2433" y="2170"/>
                  </a:lnTo>
                  <a:lnTo>
                    <a:pt x="2386" y="2213"/>
                  </a:lnTo>
                  <a:lnTo>
                    <a:pt x="2343" y="2261"/>
                  </a:lnTo>
                  <a:lnTo>
                    <a:pt x="2304" y="2313"/>
                  </a:lnTo>
                  <a:lnTo>
                    <a:pt x="2271" y="2369"/>
                  </a:lnTo>
                  <a:lnTo>
                    <a:pt x="2243" y="2428"/>
                  </a:lnTo>
                  <a:lnTo>
                    <a:pt x="2220" y="2489"/>
                  </a:lnTo>
                  <a:lnTo>
                    <a:pt x="2203" y="2553"/>
                  </a:lnTo>
                  <a:lnTo>
                    <a:pt x="2193" y="2620"/>
                  </a:lnTo>
                  <a:lnTo>
                    <a:pt x="2190" y="2689"/>
                  </a:lnTo>
                  <a:lnTo>
                    <a:pt x="2191" y="2720"/>
                  </a:lnTo>
                  <a:lnTo>
                    <a:pt x="2193" y="2750"/>
                  </a:lnTo>
                  <a:lnTo>
                    <a:pt x="2198" y="2783"/>
                  </a:lnTo>
                  <a:lnTo>
                    <a:pt x="2201" y="2808"/>
                  </a:lnTo>
                  <a:lnTo>
                    <a:pt x="2211" y="2851"/>
                  </a:lnTo>
                  <a:lnTo>
                    <a:pt x="2213" y="2862"/>
                  </a:lnTo>
                  <a:lnTo>
                    <a:pt x="2229" y="2911"/>
                  </a:lnTo>
                  <a:lnTo>
                    <a:pt x="2252" y="2970"/>
                  </a:lnTo>
                  <a:lnTo>
                    <a:pt x="2282" y="3027"/>
                  </a:lnTo>
                  <a:lnTo>
                    <a:pt x="2315" y="3079"/>
                  </a:lnTo>
                  <a:lnTo>
                    <a:pt x="2354" y="3129"/>
                  </a:lnTo>
                  <a:lnTo>
                    <a:pt x="2397" y="3174"/>
                  </a:lnTo>
                  <a:lnTo>
                    <a:pt x="2444" y="3216"/>
                  </a:lnTo>
                  <a:lnTo>
                    <a:pt x="2495" y="3252"/>
                  </a:lnTo>
                  <a:lnTo>
                    <a:pt x="2548" y="3284"/>
                  </a:lnTo>
                  <a:lnTo>
                    <a:pt x="2606" y="3311"/>
                  </a:lnTo>
                  <a:lnTo>
                    <a:pt x="2666" y="3332"/>
                  </a:lnTo>
                  <a:lnTo>
                    <a:pt x="2729" y="3348"/>
                  </a:lnTo>
                  <a:lnTo>
                    <a:pt x="2793" y="3358"/>
                  </a:lnTo>
                  <a:lnTo>
                    <a:pt x="2859" y="3361"/>
                  </a:lnTo>
                  <a:lnTo>
                    <a:pt x="2928" y="3358"/>
                  </a:lnTo>
                  <a:lnTo>
                    <a:pt x="2994" y="3348"/>
                  </a:lnTo>
                  <a:lnTo>
                    <a:pt x="3058" y="3331"/>
                  </a:lnTo>
                  <a:lnTo>
                    <a:pt x="3119" y="3308"/>
                  </a:lnTo>
                  <a:lnTo>
                    <a:pt x="3178" y="3280"/>
                  </a:lnTo>
                  <a:lnTo>
                    <a:pt x="3233" y="3246"/>
                  </a:lnTo>
                  <a:lnTo>
                    <a:pt x="3285" y="3208"/>
                  </a:lnTo>
                  <a:lnTo>
                    <a:pt x="3333" y="3163"/>
                  </a:lnTo>
                  <a:lnTo>
                    <a:pt x="3376" y="3116"/>
                  </a:lnTo>
                  <a:lnTo>
                    <a:pt x="3413" y="3064"/>
                  </a:lnTo>
                  <a:lnTo>
                    <a:pt x="3448" y="3009"/>
                  </a:lnTo>
                  <a:lnTo>
                    <a:pt x="3475" y="2950"/>
                  </a:lnTo>
                  <a:lnTo>
                    <a:pt x="3498" y="2889"/>
                  </a:lnTo>
                  <a:lnTo>
                    <a:pt x="3515" y="2824"/>
                  </a:lnTo>
                  <a:lnTo>
                    <a:pt x="3525" y="2758"/>
                  </a:lnTo>
                  <a:lnTo>
                    <a:pt x="3528" y="2689"/>
                  </a:lnTo>
                  <a:lnTo>
                    <a:pt x="3525" y="2621"/>
                  </a:lnTo>
                  <a:lnTo>
                    <a:pt x="3515" y="2554"/>
                  </a:lnTo>
                  <a:lnTo>
                    <a:pt x="3498" y="2491"/>
                  </a:lnTo>
                  <a:lnTo>
                    <a:pt x="3476" y="2429"/>
                  </a:lnTo>
                  <a:lnTo>
                    <a:pt x="3449" y="2371"/>
                  </a:lnTo>
                  <a:lnTo>
                    <a:pt x="3416" y="2316"/>
                  </a:lnTo>
                  <a:lnTo>
                    <a:pt x="3393" y="2286"/>
                  </a:lnTo>
                  <a:lnTo>
                    <a:pt x="3370" y="2256"/>
                  </a:lnTo>
                  <a:lnTo>
                    <a:pt x="3354" y="2237"/>
                  </a:lnTo>
                  <a:lnTo>
                    <a:pt x="3319" y="2202"/>
                  </a:lnTo>
                  <a:lnTo>
                    <a:pt x="3297" y="2181"/>
                  </a:lnTo>
                  <a:lnTo>
                    <a:pt x="3261" y="2152"/>
                  </a:lnTo>
                  <a:lnTo>
                    <a:pt x="3250" y="2143"/>
                  </a:lnTo>
                  <a:lnTo>
                    <a:pt x="3239" y="2136"/>
                  </a:lnTo>
                  <a:lnTo>
                    <a:pt x="3209" y="2116"/>
                  </a:lnTo>
                  <a:lnTo>
                    <a:pt x="3178" y="2098"/>
                  </a:lnTo>
                  <a:lnTo>
                    <a:pt x="3162" y="2090"/>
                  </a:lnTo>
                  <a:lnTo>
                    <a:pt x="3110" y="2066"/>
                  </a:lnTo>
                  <a:lnTo>
                    <a:pt x="3085" y="2057"/>
                  </a:lnTo>
                  <a:lnTo>
                    <a:pt x="3037" y="2041"/>
                  </a:lnTo>
                  <a:lnTo>
                    <a:pt x="3012" y="2034"/>
                  </a:lnTo>
                  <a:lnTo>
                    <a:pt x="2959" y="2024"/>
                  </a:lnTo>
                  <a:lnTo>
                    <a:pt x="2937" y="2021"/>
                  </a:lnTo>
                  <a:lnTo>
                    <a:pt x="2898" y="2018"/>
                  </a:lnTo>
                  <a:lnTo>
                    <a:pt x="2859" y="2017"/>
                  </a:lnTo>
                  <a:close/>
                  <a:moveTo>
                    <a:pt x="2109" y="1710"/>
                  </a:moveTo>
                  <a:lnTo>
                    <a:pt x="2066" y="1712"/>
                  </a:lnTo>
                  <a:lnTo>
                    <a:pt x="2026" y="1721"/>
                  </a:lnTo>
                  <a:lnTo>
                    <a:pt x="1989" y="1736"/>
                  </a:lnTo>
                  <a:lnTo>
                    <a:pt x="1954" y="1753"/>
                  </a:lnTo>
                  <a:lnTo>
                    <a:pt x="1923" y="1777"/>
                  </a:lnTo>
                  <a:lnTo>
                    <a:pt x="1897" y="1803"/>
                  </a:lnTo>
                  <a:lnTo>
                    <a:pt x="1876" y="1833"/>
                  </a:lnTo>
                  <a:lnTo>
                    <a:pt x="1859" y="1866"/>
                  </a:lnTo>
                  <a:lnTo>
                    <a:pt x="1849" y="1901"/>
                  </a:lnTo>
                  <a:lnTo>
                    <a:pt x="1846" y="1938"/>
                  </a:lnTo>
                  <a:lnTo>
                    <a:pt x="1849" y="1974"/>
                  </a:lnTo>
                  <a:lnTo>
                    <a:pt x="1859" y="2010"/>
                  </a:lnTo>
                  <a:lnTo>
                    <a:pt x="1876" y="2042"/>
                  </a:lnTo>
                  <a:lnTo>
                    <a:pt x="1897" y="2072"/>
                  </a:lnTo>
                  <a:lnTo>
                    <a:pt x="1923" y="2099"/>
                  </a:lnTo>
                  <a:lnTo>
                    <a:pt x="1954" y="2122"/>
                  </a:lnTo>
                  <a:lnTo>
                    <a:pt x="1989" y="2141"/>
                  </a:lnTo>
                  <a:lnTo>
                    <a:pt x="2026" y="2154"/>
                  </a:lnTo>
                  <a:lnTo>
                    <a:pt x="2066" y="2163"/>
                  </a:lnTo>
                  <a:lnTo>
                    <a:pt x="2109" y="2167"/>
                  </a:lnTo>
                  <a:lnTo>
                    <a:pt x="2152" y="2163"/>
                  </a:lnTo>
                  <a:lnTo>
                    <a:pt x="2192" y="2154"/>
                  </a:lnTo>
                  <a:lnTo>
                    <a:pt x="2230" y="2141"/>
                  </a:lnTo>
                  <a:lnTo>
                    <a:pt x="2264" y="2122"/>
                  </a:lnTo>
                  <a:lnTo>
                    <a:pt x="2295" y="2099"/>
                  </a:lnTo>
                  <a:lnTo>
                    <a:pt x="2322" y="2072"/>
                  </a:lnTo>
                  <a:lnTo>
                    <a:pt x="2343" y="2042"/>
                  </a:lnTo>
                  <a:lnTo>
                    <a:pt x="2359" y="2010"/>
                  </a:lnTo>
                  <a:lnTo>
                    <a:pt x="2369" y="1974"/>
                  </a:lnTo>
                  <a:lnTo>
                    <a:pt x="2373" y="1938"/>
                  </a:lnTo>
                  <a:lnTo>
                    <a:pt x="2369" y="1901"/>
                  </a:lnTo>
                  <a:lnTo>
                    <a:pt x="2359" y="1866"/>
                  </a:lnTo>
                  <a:lnTo>
                    <a:pt x="2343" y="1833"/>
                  </a:lnTo>
                  <a:lnTo>
                    <a:pt x="2322" y="1803"/>
                  </a:lnTo>
                  <a:lnTo>
                    <a:pt x="2295" y="1777"/>
                  </a:lnTo>
                  <a:lnTo>
                    <a:pt x="2264" y="1753"/>
                  </a:lnTo>
                  <a:lnTo>
                    <a:pt x="2230" y="1736"/>
                  </a:lnTo>
                  <a:lnTo>
                    <a:pt x="2192" y="1721"/>
                  </a:lnTo>
                  <a:lnTo>
                    <a:pt x="2152" y="1712"/>
                  </a:lnTo>
                  <a:lnTo>
                    <a:pt x="2109" y="1710"/>
                  </a:lnTo>
                  <a:close/>
                  <a:moveTo>
                    <a:pt x="2373" y="742"/>
                  </a:moveTo>
                  <a:lnTo>
                    <a:pt x="1399" y="870"/>
                  </a:lnTo>
                  <a:lnTo>
                    <a:pt x="1399" y="1052"/>
                  </a:lnTo>
                  <a:lnTo>
                    <a:pt x="2373" y="924"/>
                  </a:lnTo>
                  <a:lnTo>
                    <a:pt x="2373" y="742"/>
                  </a:lnTo>
                  <a:close/>
                  <a:moveTo>
                    <a:pt x="122" y="122"/>
                  </a:moveTo>
                  <a:lnTo>
                    <a:pt x="122" y="2872"/>
                  </a:lnTo>
                  <a:lnTo>
                    <a:pt x="2090" y="2872"/>
                  </a:lnTo>
                  <a:lnTo>
                    <a:pt x="2089" y="2869"/>
                  </a:lnTo>
                  <a:lnTo>
                    <a:pt x="2082" y="2830"/>
                  </a:lnTo>
                  <a:lnTo>
                    <a:pt x="2076" y="2791"/>
                  </a:lnTo>
                  <a:lnTo>
                    <a:pt x="2075" y="2784"/>
                  </a:lnTo>
                  <a:lnTo>
                    <a:pt x="2074" y="2778"/>
                  </a:lnTo>
                  <a:lnTo>
                    <a:pt x="2069" y="2733"/>
                  </a:lnTo>
                  <a:lnTo>
                    <a:pt x="2068" y="2689"/>
                  </a:lnTo>
                  <a:lnTo>
                    <a:pt x="2072" y="2616"/>
                  </a:lnTo>
                  <a:lnTo>
                    <a:pt x="2082" y="2543"/>
                  </a:lnTo>
                  <a:lnTo>
                    <a:pt x="2098" y="2474"/>
                  </a:lnTo>
                  <a:lnTo>
                    <a:pt x="2120" y="2408"/>
                  </a:lnTo>
                  <a:lnTo>
                    <a:pt x="2148" y="2343"/>
                  </a:lnTo>
                  <a:lnTo>
                    <a:pt x="2181" y="2282"/>
                  </a:lnTo>
                  <a:lnTo>
                    <a:pt x="2146" y="2287"/>
                  </a:lnTo>
                  <a:lnTo>
                    <a:pt x="2109" y="2289"/>
                  </a:lnTo>
                  <a:lnTo>
                    <a:pt x="2057" y="2286"/>
                  </a:lnTo>
                  <a:lnTo>
                    <a:pt x="2008" y="2276"/>
                  </a:lnTo>
                  <a:lnTo>
                    <a:pt x="1960" y="2261"/>
                  </a:lnTo>
                  <a:lnTo>
                    <a:pt x="1916" y="2241"/>
                  </a:lnTo>
                  <a:lnTo>
                    <a:pt x="1875" y="2216"/>
                  </a:lnTo>
                  <a:lnTo>
                    <a:pt x="1837" y="2186"/>
                  </a:lnTo>
                  <a:lnTo>
                    <a:pt x="1805" y="2152"/>
                  </a:lnTo>
                  <a:lnTo>
                    <a:pt x="1777" y="2114"/>
                  </a:lnTo>
                  <a:lnTo>
                    <a:pt x="1754" y="2074"/>
                  </a:lnTo>
                  <a:lnTo>
                    <a:pt x="1738" y="2031"/>
                  </a:lnTo>
                  <a:lnTo>
                    <a:pt x="1728" y="1986"/>
                  </a:lnTo>
                  <a:lnTo>
                    <a:pt x="1724" y="1938"/>
                  </a:lnTo>
                  <a:lnTo>
                    <a:pt x="1728" y="1890"/>
                  </a:lnTo>
                  <a:lnTo>
                    <a:pt x="1738" y="1844"/>
                  </a:lnTo>
                  <a:lnTo>
                    <a:pt x="1754" y="1801"/>
                  </a:lnTo>
                  <a:lnTo>
                    <a:pt x="1777" y="1761"/>
                  </a:lnTo>
                  <a:lnTo>
                    <a:pt x="1805" y="1724"/>
                  </a:lnTo>
                  <a:lnTo>
                    <a:pt x="1837" y="1690"/>
                  </a:lnTo>
                  <a:lnTo>
                    <a:pt x="1875" y="1661"/>
                  </a:lnTo>
                  <a:lnTo>
                    <a:pt x="1916" y="1636"/>
                  </a:lnTo>
                  <a:lnTo>
                    <a:pt x="1960" y="1616"/>
                  </a:lnTo>
                  <a:lnTo>
                    <a:pt x="2008" y="1600"/>
                  </a:lnTo>
                  <a:lnTo>
                    <a:pt x="2057" y="1591"/>
                  </a:lnTo>
                  <a:lnTo>
                    <a:pt x="2109" y="1588"/>
                  </a:lnTo>
                  <a:lnTo>
                    <a:pt x="2159" y="1591"/>
                  </a:lnTo>
                  <a:lnTo>
                    <a:pt x="2208" y="1599"/>
                  </a:lnTo>
                  <a:lnTo>
                    <a:pt x="2253" y="1613"/>
                  </a:lnTo>
                  <a:lnTo>
                    <a:pt x="2296" y="1632"/>
                  </a:lnTo>
                  <a:lnTo>
                    <a:pt x="2336" y="1656"/>
                  </a:lnTo>
                  <a:lnTo>
                    <a:pt x="2373" y="1683"/>
                  </a:lnTo>
                  <a:lnTo>
                    <a:pt x="2373" y="1048"/>
                  </a:lnTo>
                  <a:lnTo>
                    <a:pt x="1399" y="1176"/>
                  </a:lnTo>
                  <a:lnTo>
                    <a:pt x="1399" y="2263"/>
                  </a:lnTo>
                  <a:lnTo>
                    <a:pt x="1396" y="2309"/>
                  </a:lnTo>
                  <a:lnTo>
                    <a:pt x="1387" y="2352"/>
                  </a:lnTo>
                  <a:lnTo>
                    <a:pt x="1373" y="2393"/>
                  </a:lnTo>
                  <a:lnTo>
                    <a:pt x="1353" y="2432"/>
                  </a:lnTo>
                  <a:lnTo>
                    <a:pt x="1328" y="2469"/>
                  </a:lnTo>
                  <a:lnTo>
                    <a:pt x="1300" y="2502"/>
                  </a:lnTo>
                  <a:lnTo>
                    <a:pt x="1266" y="2532"/>
                  </a:lnTo>
                  <a:lnTo>
                    <a:pt x="1230" y="2559"/>
                  </a:lnTo>
                  <a:lnTo>
                    <a:pt x="1189" y="2581"/>
                  </a:lnTo>
                  <a:lnTo>
                    <a:pt x="1146" y="2599"/>
                  </a:lnTo>
                  <a:lnTo>
                    <a:pt x="1101" y="2612"/>
                  </a:lnTo>
                  <a:lnTo>
                    <a:pt x="1053" y="2620"/>
                  </a:lnTo>
                  <a:lnTo>
                    <a:pt x="1003" y="2623"/>
                  </a:lnTo>
                  <a:lnTo>
                    <a:pt x="955" y="2620"/>
                  </a:lnTo>
                  <a:lnTo>
                    <a:pt x="907" y="2612"/>
                  </a:lnTo>
                  <a:lnTo>
                    <a:pt x="861" y="2599"/>
                  </a:lnTo>
                  <a:lnTo>
                    <a:pt x="818" y="2581"/>
                  </a:lnTo>
                  <a:lnTo>
                    <a:pt x="778" y="2559"/>
                  </a:lnTo>
                  <a:lnTo>
                    <a:pt x="741" y="2532"/>
                  </a:lnTo>
                  <a:lnTo>
                    <a:pt x="708" y="2502"/>
                  </a:lnTo>
                  <a:lnTo>
                    <a:pt x="679" y="2469"/>
                  </a:lnTo>
                  <a:lnTo>
                    <a:pt x="655" y="2432"/>
                  </a:lnTo>
                  <a:lnTo>
                    <a:pt x="635" y="2393"/>
                  </a:lnTo>
                  <a:lnTo>
                    <a:pt x="621" y="2352"/>
                  </a:lnTo>
                  <a:lnTo>
                    <a:pt x="612" y="2309"/>
                  </a:lnTo>
                  <a:lnTo>
                    <a:pt x="608" y="2263"/>
                  </a:lnTo>
                  <a:lnTo>
                    <a:pt x="612" y="2219"/>
                  </a:lnTo>
                  <a:lnTo>
                    <a:pt x="621" y="2174"/>
                  </a:lnTo>
                  <a:lnTo>
                    <a:pt x="635" y="2133"/>
                  </a:lnTo>
                  <a:lnTo>
                    <a:pt x="655" y="2094"/>
                  </a:lnTo>
                  <a:lnTo>
                    <a:pt x="679" y="2058"/>
                  </a:lnTo>
                  <a:lnTo>
                    <a:pt x="708" y="2024"/>
                  </a:lnTo>
                  <a:lnTo>
                    <a:pt x="741" y="1994"/>
                  </a:lnTo>
                  <a:lnTo>
                    <a:pt x="778" y="1968"/>
                  </a:lnTo>
                  <a:lnTo>
                    <a:pt x="818" y="1946"/>
                  </a:lnTo>
                  <a:lnTo>
                    <a:pt x="861" y="1928"/>
                  </a:lnTo>
                  <a:lnTo>
                    <a:pt x="907" y="1914"/>
                  </a:lnTo>
                  <a:lnTo>
                    <a:pt x="955" y="1907"/>
                  </a:lnTo>
                  <a:lnTo>
                    <a:pt x="1003" y="1903"/>
                  </a:lnTo>
                  <a:lnTo>
                    <a:pt x="1056" y="1907"/>
                  </a:lnTo>
                  <a:lnTo>
                    <a:pt x="1106" y="1916"/>
                  </a:lnTo>
                  <a:lnTo>
                    <a:pt x="1154" y="1931"/>
                  </a:lnTo>
                  <a:lnTo>
                    <a:pt x="1199" y="1951"/>
                  </a:lnTo>
                  <a:lnTo>
                    <a:pt x="1240" y="1976"/>
                  </a:lnTo>
                  <a:lnTo>
                    <a:pt x="1278" y="2004"/>
                  </a:lnTo>
                  <a:lnTo>
                    <a:pt x="1278" y="817"/>
                  </a:lnTo>
                  <a:lnTo>
                    <a:pt x="1280" y="799"/>
                  </a:lnTo>
                  <a:lnTo>
                    <a:pt x="1287" y="783"/>
                  </a:lnTo>
                  <a:lnTo>
                    <a:pt x="1299" y="770"/>
                  </a:lnTo>
                  <a:lnTo>
                    <a:pt x="1313" y="761"/>
                  </a:lnTo>
                  <a:lnTo>
                    <a:pt x="1331" y="757"/>
                  </a:lnTo>
                  <a:lnTo>
                    <a:pt x="2426" y="611"/>
                  </a:lnTo>
                  <a:lnTo>
                    <a:pt x="2442" y="612"/>
                  </a:lnTo>
                  <a:lnTo>
                    <a:pt x="2459" y="617"/>
                  </a:lnTo>
                  <a:lnTo>
                    <a:pt x="2473" y="627"/>
                  </a:lnTo>
                  <a:lnTo>
                    <a:pt x="2484" y="639"/>
                  </a:lnTo>
                  <a:lnTo>
                    <a:pt x="2492" y="654"/>
                  </a:lnTo>
                  <a:lnTo>
                    <a:pt x="2494" y="672"/>
                  </a:lnTo>
                  <a:lnTo>
                    <a:pt x="2494" y="1938"/>
                  </a:lnTo>
                  <a:lnTo>
                    <a:pt x="2493" y="1962"/>
                  </a:lnTo>
                  <a:lnTo>
                    <a:pt x="2490" y="1987"/>
                  </a:lnTo>
                  <a:lnTo>
                    <a:pt x="2546" y="1959"/>
                  </a:lnTo>
                  <a:lnTo>
                    <a:pt x="2605" y="1937"/>
                  </a:lnTo>
                  <a:lnTo>
                    <a:pt x="2666" y="1919"/>
                  </a:lnTo>
                  <a:lnTo>
                    <a:pt x="2729" y="1906"/>
                  </a:lnTo>
                  <a:lnTo>
                    <a:pt x="2793" y="1897"/>
                  </a:lnTo>
                  <a:lnTo>
                    <a:pt x="2859" y="1894"/>
                  </a:lnTo>
                  <a:lnTo>
                    <a:pt x="2899" y="1896"/>
                  </a:lnTo>
                  <a:lnTo>
                    <a:pt x="2938" y="1898"/>
                  </a:lnTo>
                  <a:lnTo>
                    <a:pt x="2968" y="1902"/>
                  </a:lnTo>
                  <a:lnTo>
                    <a:pt x="3015" y="1910"/>
                  </a:lnTo>
                  <a:lnTo>
                    <a:pt x="3031" y="1913"/>
                  </a:lnTo>
                  <a:lnTo>
                    <a:pt x="3047" y="1918"/>
                  </a:lnTo>
                  <a:lnTo>
                    <a:pt x="3068" y="1923"/>
                  </a:lnTo>
                  <a:lnTo>
                    <a:pt x="3090" y="1929"/>
                  </a:lnTo>
                  <a:lnTo>
                    <a:pt x="3119" y="1939"/>
                  </a:lnTo>
                  <a:lnTo>
                    <a:pt x="3162" y="1956"/>
                  </a:lnTo>
                  <a:lnTo>
                    <a:pt x="3187" y="1967"/>
                  </a:lnTo>
                  <a:lnTo>
                    <a:pt x="3210" y="1977"/>
                  </a:lnTo>
                  <a:lnTo>
                    <a:pt x="3232" y="1989"/>
                  </a:lnTo>
                  <a:lnTo>
                    <a:pt x="3252" y="2000"/>
                  </a:lnTo>
                  <a:lnTo>
                    <a:pt x="3275" y="2013"/>
                  </a:lnTo>
                  <a:lnTo>
                    <a:pt x="3297" y="2028"/>
                  </a:lnTo>
                  <a:lnTo>
                    <a:pt x="3306" y="2033"/>
                  </a:lnTo>
                  <a:lnTo>
                    <a:pt x="3314" y="2040"/>
                  </a:lnTo>
                  <a:lnTo>
                    <a:pt x="3337" y="2057"/>
                  </a:lnTo>
                  <a:lnTo>
                    <a:pt x="3358" y="2073"/>
                  </a:lnTo>
                  <a:lnTo>
                    <a:pt x="3367" y="2080"/>
                  </a:lnTo>
                  <a:lnTo>
                    <a:pt x="3375" y="2087"/>
                  </a:lnTo>
                  <a:lnTo>
                    <a:pt x="3391" y="2101"/>
                  </a:lnTo>
                  <a:lnTo>
                    <a:pt x="3407" y="2116"/>
                  </a:lnTo>
                  <a:lnTo>
                    <a:pt x="3407" y="122"/>
                  </a:lnTo>
                  <a:lnTo>
                    <a:pt x="122" y="122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86" y="3"/>
                  </a:lnTo>
                  <a:lnTo>
                    <a:pt x="3503" y="12"/>
                  </a:lnTo>
                  <a:lnTo>
                    <a:pt x="3516" y="24"/>
                  </a:lnTo>
                  <a:lnTo>
                    <a:pt x="3525" y="42"/>
                  </a:lnTo>
                  <a:lnTo>
                    <a:pt x="3528" y="61"/>
                  </a:lnTo>
                  <a:lnTo>
                    <a:pt x="3528" y="2268"/>
                  </a:lnTo>
                  <a:lnTo>
                    <a:pt x="3559" y="2321"/>
                  </a:lnTo>
                  <a:lnTo>
                    <a:pt x="3586" y="2378"/>
                  </a:lnTo>
                  <a:lnTo>
                    <a:pt x="3608" y="2436"/>
                  </a:lnTo>
                  <a:lnTo>
                    <a:pt x="3626" y="2497"/>
                  </a:lnTo>
                  <a:lnTo>
                    <a:pt x="3639" y="2559"/>
                  </a:lnTo>
                  <a:lnTo>
                    <a:pt x="3648" y="2623"/>
                  </a:lnTo>
                  <a:lnTo>
                    <a:pt x="3650" y="2689"/>
                  </a:lnTo>
                  <a:lnTo>
                    <a:pt x="3647" y="2761"/>
                  </a:lnTo>
                  <a:lnTo>
                    <a:pt x="3637" y="2831"/>
                  </a:lnTo>
                  <a:lnTo>
                    <a:pt x="3621" y="2900"/>
                  </a:lnTo>
                  <a:lnTo>
                    <a:pt x="3600" y="2966"/>
                  </a:lnTo>
                  <a:lnTo>
                    <a:pt x="3574" y="3029"/>
                  </a:lnTo>
                  <a:lnTo>
                    <a:pt x="3542" y="3089"/>
                  </a:lnTo>
                  <a:lnTo>
                    <a:pt x="3505" y="3147"/>
                  </a:lnTo>
                  <a:lnTo>
                    <a:pt x="3464" y="3200"/>
                  </a:lnTo>
                  <a:lnTo>
                    <a:pt x="3418" y="3250"/>
                  </a:lnTo>
                  <a:lnTo>
                    <a:pt x="3368" y="3297"/>
                  </a:lnTo>
                  <a:lnTo>
                    <a:pt x="3315" y="3338"/>
                  </a:lnTo>
                  <a:lnTo>
                    <a:pt x="3258" y="3374"/>
                  </a:lnTo>
                  <a:lnTo>
                    <a:pt x="3198" y="3407"/>
                  </a:lnTo>
                  <a:lnTo>
                    <a:pt x="3135" y="3433"/>
                  </a:lnTo>
                  <a:lnTo>
                    <a:pt x="3069" y="3454"/>
                  </a:lnTo>
                  <a:lnTo>
                    <a:pt x="3001" y="3470"/>
                  </a:lnTo>
                  <a:lnTo>
                    <a:pt x="2931" y="3480"/>
                  </a:lnTo>
                  <a:lnTo>
                    <a:pt x="2859" y="3483"/>
                  </a:lnTo>
                  <a:lnTo>
                    <a:pt x="2784" y="3480"/>
                  </a:lnTo>
                  <a:lnTo>
                    <a:pt x="2711" y="3469"/>
                  </a:lnTo>
                  <a:lnTo>
                    <a:pt x="2641" y="3452"/>
                  </a:lnTo>
                  <a:lnTo>
                    <a:pt x="2573" y="3429"/>
                  </a:lnTo>
                  <a:lnTo>
                    <a:pt x="2507" y="3400"/>
                  </a:lnTo>
                  <a:lnTo>
                    <a:pt x="2446" y="3366"/>
                  </a:lnTo>
                  <a:lnTo>
                    <a:pt x="2387" y="3326"/>
                  </a:lnTo>
                  <a:lnTo>
                    <a:pt x="2333" y="3281"/>
                  </a:lnTo>
                  <a:lnTo>
                    <a:pt x="2283" y="3231"/>
                  </a:lnTo>
                  <a:lnTo>
                    <a:pt x="2236" y="3178"/>
                  </a:lnTo>
                  <a:lnTo>
                    <a:pt x="2196" y="3120"/>
                  </a:lnTo>
                  <a:lnTo>
                    <a:pt x="2160" y="3059"/>
                  </a:lnTo>
                  <a:lnTo>
                    <a:pt x="2129" y="2994"/>
                  </a:lnTo>
                  <a:lnTo>
                    <a:pt x="61" y="2994"/>
                  </a:lnTo>
                  <a:lnTo>
                    <a:pt x="42" y="2991"/>
                  </a:lnTo>
                  <a:lnTo>
                    <a:pt x="25" y="2982"/>
                  </a:lnTo>
                  <a:lnTo>
                    <a:pt x="12" y="2969"/>
                  </a:lnTo>
                  <a:lnTo>
                    <a:pt x="3" y="2952"/>
                  </a:lnTo>
                  <a:lnTo>
                    <a:pt x="0" y="2933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212"/>
            <p:cNvSpPr>
              <a:spLocks/>
            </p:cNvSpPr>
            <p:nvPr/>
          </p:nvSpPr>
          <p:spPr bwMode="auto">
            <a:xfrm>
              <a:off x="9429750" y="4648200"/>
              <a:ext cx="136525" cy="19050"/>
            </a:xfrm>
            <a:custGeom>
              <a:avLst/>
              <a:gdLst>
                <a:gd name="T0" fmla="*/ 61 w 852"/>
                <a:gd name="T1" fmla="*/ 0 h 122"/>
                <a:gd name="T2" fmla="*/ 791 w 852"/>
                <a:gd name="T3" fmla="*/ 0 h 122"/>
                <a:gd name="T4" fmla="*/ 810 w 852"/>
                <a:gd name="T5" fmla="*/ 3 h 122"/>
                <a:gd name="T6" fmla="*/ 827 w 852"/>
                <a:gd name="T7" fmla="*/ 11 h 122"/>
                <a:gd name="T8" fmla="*/ 840 w 852"/>
                <a:gd name="T9" fmla="*/ 24 h 122"/>
                <a:gd name="T10" fmla="*/ 849 w 852"/>
                <a:gd name="T11" fmla="*/ 41 h 122"/>
                <a:gd name="T12" fmla="*/ 852 w 852"/>
                <a:gd name="T13" fmla="*/ 61 h 122"/>
                <a:gd name="T14" fmla="*/ 849 w 852"/>
                <a:gd name="T15" fmla="*/ 80 h 122"/>
                <a:gd name="T16" fmla="*/ 840 w 852"/>
                <a:gd name="T17" fmla="*/ 96 h 122"/>
                <a:gd name="T18" fmla="*/ 827 w 852"/>
                <a:gd name="T19" fmla="*/ 110 h 122"/>
                <a:gd name="T20" fmla="*/ 810 w 852"/>
                <a:gd name="T21" fmla="*/ 119 h 122"/>
                <a:gd name="T22" fmla="*/ 791 w 852"/>
                <a:gd name="T23" fmla="*/ 122 h 122"/>
                <a:gd name="T24" fmla="*/ 61 w 852"/>
                <a:gd name="T25" fmla="*/ 122 h 122"/>
                <a:gd name="T26" fmla="*/ 42 w 852"/>
                <a:gd name="T27" fmla="*/ 119 h 122"/>
                <a:gd name="T28" fmla="*/ 26 w 852"/>
                <a:gd name="T29" fmla="*/ 110 h 122"/>
                <a:gd name="T30" fmla="*/ 13 w 852"/>
                <a:gd name="T31" fmla="*/ 96 h 122"/>
                <a:gd name="T32" fmla="*/ 4 w 852"/>
                <a:gd name="T33" fmla="*/ 80 h 122"/>
                <a:gd name="T34" fmla="*/ 0 w 852"/>
                <a:gd name="T35" fmla="*/ 61 h 122"/>
                <a:gd name="T36" fmla="*/ 4 w 852"/>
                <a:gd name="T37" fmla="*/ 41 h 122"/>
                <a:gd name="T38" fmla="*/ 13 w 852"/>
                <a:gd name="T39" fmla="*/ 24 h 122"/>
                <a:gd name="T40" fmla="*/ 26 w 852"/>
                <a:gd name="T41" fmla="*/ 11 h 122"/>
                <a:gd name="T42" fmla="*/ 42 w 852"/>
                <a:gd name="T43" fmla="*/ 3 h 122"/>
                <a:gd name="T44" fmla="*/ 61 w 85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2" h="122">
                  <a:moveTo>
                    <a:pt x="61" y="0"/>
                  </a:moveTo>
                  <a:lnTo>
                    <a:pt x="791" y="0"/>
                  </a:lnTo>
                  <a:lnTo>
                    <a:pt x="810" y="3"/>
                  </a:lnTo>
                  <a:lnTo>
                    <a:pt x="827" y="11"/>
                  </a:lnTo>
                  <a:lnTo>
                    <a:pt x="840" y="24"/>
                  </a:lnTo>
                  <a:lnTo>
                    <a:pt x="849" y="41"/>
                  </a:lnTo>
                  <a:lnTo>
                    <a:pt x="852" y="61"/>
                  </a:lnTo>
                  <a:lnTo>
                    <a:pt x="849" y="80"/>
                  </a:lnTo>
                  <a:lnTo>
                    <a:pt x="840" y="96"/>
                  </a:lnTo>
                  <a:lnTo>
                    <a:pt x="827" y="110"/>
                  </a:lnTo>
                  <a:lnTo>
                    <a:pt x="810" y="119"/>
                  </a:lnTo>
                  <a:lnTo>
                    <a:pt x="791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1"/>
                  </a:lnTo>
                  <a:lnTo>
                    <a:pt x="13" y="24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5" name="Group 894"/>
          <p:cNvGrpSpPr/>
          <p:nvPr/>
        </p:nvGrpSpPr>
        <p:grpSpPr>
          <a:xfrm>
            <a:off x="8140390" y="4230688"/>
            <a:ext cx="579438" cy="552450"/>
            <a:chOff x="8156575" y="4230688"/>
            <a:chExt cx="579438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3" name="Freeform 217"/>
            <p:cNvSpPr>
              <a:spLocks noEditPoints="1"/>
            </p:cNvSpPr>
            <p:nvPr/>
          </p:nvSpPr>
          <p:spPr bwMode="auto">
            <a:xfrm>
              <a:off x="8156575" y="4230688"/>
              <a:ext cx="579438" cy="552450"/>
            </a:xfrm>
            <a:custGeom>
              <a:avLst/>
              <a:gdLst>
                <a:gd name="T0" fmla="*/ 811 w 3650"/>
                <a:gd name="T1" fmla="*/ 2096 h 3483"/>
                <a:gd name="T2" fmla="*/ 733 w 3650"/>
                <a:gd name="T3" fmla="*/ 2302 h 3483"/>
                <a:gd name="T4" fmla="*/ 878 w 3650"/>
                <a:gd name="T5" fmla="*/ 2474 h 3483"/>
                <a:gd name="T6" fmla="*/ 1129 w 3650"/>
                <a:gd name="T7" fmla="*/ 2474 h 3483"/>
                <a:gd name="T8" fmla="*/ 1274 w 3650"/>
                <a:gd name="T9" fmla="*/ 2302 h 3483"/>
                <a:gd name="T10" fmla="*/ 1197 w 3650"/>
                <a:gd name="T11" fmla="*/ 2096 h 3483"/>
                <a:gd name="T12" fmla="*/ 2859 w 3650"/>
                <a:gd name="T13" fmla="*/ 2017 h 3483"/>
                <a:gd name="T14" fmla="*/ 2485 w 3650"/>
                <a:gd name="T15" fmla="*/ 2131 h 3483"/>
                <a:gd name="T16" fmla="*/ 2243 w 3650"/>
                <a:gd name="T17" fmla="*/ 2428 h 3483"/>
                <a:gd name="T18" fmla="*/ 2193 w 3650"/>
                <a:gd name="T19" fmla="*/ 2750 h 3483"/>
                <a:gd name="T20" fmla="*/ 2252 w 3650"/>
                <a:gd name="T21" fmla="*/ 2970 h 3483"/>
                <a:gd name="T22" fmla="*/ 2495 w 3650"/>
                <a:gd name="T23" fmla="*/ 3252 h 3483"/>
                <a:gd name="T24" fmla="*/ 2859 w 3650"/>
                <a:gd name="T25" fmla="*/ 3361 h 3483"/>
                <a:gd name="T26" fmla="*/ 3233 w 3650"/>
                <a:gd name="T27" fmla="*/ 3246 h 3483"/>
                <a:gd name="T28" fmla="*/ 3475 w 3650"/>
                <a:gd name="T29" fmla="*/ 2950 h 3483"/>
                <a:gd name="T30" fmla="*/ 3515 w 3650"/>
                <a:gd name="T31" fmla="*/ 2554 h 3483"/>
                <a:gd name="T32" fmla="*/ 3370 w 3650"/>
                <a:gd name="T33" fmla="*/ 2256 h 3483"/>
                <a:gd name="T34" fmla="*/ 3239 w 3650"/>
                <a:gd name="T35" fmla="*/ 2136 h 3483"/>
                <a:gd name="T36" fmla="*/ 3037 w 3650"/>
                <a:gd name="T37" fmla="*/ 2041 h 3483"/>
                <a:gd name="T38" fmla="*/ 2109 w 3650"/>
                <a:gd name="T39" fmla="*/ 1710 h 3483"/>
                <a:gd name="T40" fmla="*/ 1897 w 3650"/>
                <a:gd name="T41" fmla="*/ 1803 h 3483"/>
                <a:gd name="T42" fmla="*/ 1859 w 3650"/>
                <a:gd name="T43" fmla="*/ 2010 h 3483"/>
                <a:gd name="T44" fmla="*/ 2026 w 3650"/>
                <a:gd name="T45" fmla="*/ 2154 h 3483"/>
                <a:gd name="T46" fmla="*/ 2264 w 3650"/>
                <a:gd name="T47" fmla="*/ 2122 h 3483"/>
                <a:gd name="T48" fmla="*/ 2373 w 3650"/>
                <a:gd name="T49" fmla="*/ 1938 h 3483"/>
                <a:gd name="T50" fmla="*/ 2264 w 3650"/>
                <a:gd name="T51" fmla="*/ 1753 h 3483"/>
                <a:gd name="T52" fmla="*/ 1399 w 3650"/>
                <a:gd name="T53" fmla="*/ 870 h 3483"/>
                <a:gd name="T54" fmla="*/ 2090 w 3650"/>
                <a:gd name="T55" fmla="*/ 2872 h 3483"/>
                <a:gd name="T56" fmla="*/ 2069 w 3650"/>
                <a:gd name="T57" fmla="*/ 2733 h 3483"/>
                <a:gd name="T58" fmla="*/ 2148 w 3650"/>
                <a:gd name="T59" fmla="*/ 2343 h 3483"/>
                <a:gd name="T60" fmla="*/ 1960 w 3650"/>
                <a:gd name="T61" fmla="*/ 2261 h 3483"/>
                <a:gd name="T62" fmla="*/ 1754 w 3650"/>
                <a:gd name="T63" fmla="*/ 2074 h 3483"/>
                <a:gd name="T64" fmla="*/ 1754 w 3650"/>
                <a:gd name="T65" fmla="*/ 1801 h 3483"/>
                <a:gd name="T66" fmla="*/ 1960 w 3650"/>
                <a:gd name="T67" fmla="*/ 1616 h 3483"/>
                <a:gd name="T68" fmla="*/ 2253 w 3650"/>
                <a:gd name="T69" fmla="*/ 1613 h 3483"/>
                <a:gd name="T70" fmla="*/ 1399 w 3650"/>
                <a:gd name="T71" fmla="*/ 2263 h 3483"/>
                <a:gd name="T72" fmla="*/ 1300 w 3650"/>
                <a:gd name="T73" fmla="*/ 2502 h 3483"/>
                <a:gd name="T74" fmla="*/ 1053 w 3650"/>
                <a:gd name="T75" fmla="*/ 2620 h 3483"/>
                <a:gd name="T76" fmla="*/ 778 w 3650"/>
                <a:gd name="T77" fmla="*/ 2559 h 3483"/>
                <a:gd name="T78" fmla="*/ 621 w 3650"/>
                <a:gd name="T79" fmla="*/ 2352 h 3483"/>
                <a:gd name="T80" fmla="*/ 655 w 3650"/>
                <a:gd name="T81" fmla="*/ 2094 h 3483"/>
                <a:gd name="T82" fmla="*/ 861 w 3650"/>
                <a:gd name="T83" fmla="*/ 1928 h 3483"/>
                <a:gd name="T84" fmla="*/ 1154 w 3650"/>
                <a:gd name="T85" fmla="*/ 1931 h 3483"/>
                <a:gd name="T86" fmla="*/ 1287 w 3650"/>
                <a:gd name="T87" fmla="*/ 783 h 3483"/>
                <a:gd name="T88" fmla="*/ 2459 w 3650"/>
                <a:gd name="T89" fmla="*/ 617 h 3483"/>
                <a:gd name="T90" fmla="*/ 2493 w 3650"/>
                <a:gd name="T91" fmla="*/ 1962 h 3483"/>
                <a:gd name="T92" fmla="*/ 2793 w 3650"/>
                <a:gd name="T93" fmla="*/ 1897 h 3483"/>
                <a:gd name="T94" fmla="*/ 3031 w 3650"/>
                <a:gd name="T95" fmla="*/ 1913 h 3483"/>
                <a:gd name="T96" fmla="*/ 3187 w 3650"/>
                <a:gd name="T97" fmla="*/ 1967 h 3483"/>
                <a:gd name="T98" fmla="*/ 3306 w 3650"/>
                <a:gd name="T99" fmla="*/ 2033 h 3483"/>
                <a:gd name="T100" fmla="*/ 3391 w 3650"/>
                <a:gd name="T101" fmla="*/ 2101 h 3483"/>
                <a:gd name="T102" fmla="*/ 3486 w 3650"/>
                <a:gd name="T103" fmla="*/ 3 h 3483"/>
                <a:gd name="T104" fmla="*/ 3559 w 3650"/>
                <a:gd name="T105" fmla="*/ 2321 h 3483"/>
                <a:gd name="T106" fmla="*/ 3650 w 3650"/>
                <a:gd name="T107" fmla="*/ 2689 h 3483"/>
                <a:gd name="T108" fmla="*/ 3542 w 3650"/>
                <a:gd name="T109" fmla="*/ 3089 h 3483"/>
                <a:gd name="T110" fmla="*/ 3258 w 3650"/>
                <a:gd name="T111" fmla="*/ 3374 h 3483"/>
                <a:gd name="T112" fmla="*/ 2859 w 3650"/>
                <a:gd name="T113" fmla="*/ 3483 h 3483"/>
                <a:gd name="T114" fmla="*/ 2446 w 3650"/>
                <a:gd name="T115" fmla="*/ 3366 h 3483"/>
                <a:gd name="T116" fmla="*/ 2160 w 3650"/>
                <a:gd name="T117" fmla="*/ 3059 h 3483"/>
                <a:gd name="T118" fmla="*/ 3 w 3650"/>
                <a:gd name="T119" fmla="*/ 2952 h 3483"/>
                <a:gd name="T120" fmla="*/ 42 w 3650"/>
                <a:gd name="T121" fmla="*/ 3 h 3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0" h="3483">
                  <a:moveTo>
                    <a:pt x="1003" y="2026"/>
                  </a:moveTo>
                  <a:lnTo>
                    <a:pt x="959" y="2029"/>
                  </a:lnTo>
                  <a:lnTo>
                    <a:pt x="917" y="2038"/>
                  </a:lnTo>
                  <a:lnTo>
                    <a:pt x="878" y="2052"/>
                  </a:lnTo>
                  <a:lnTo>
                    <a:pt x="842" y="2072"/>
                  </a:lnTo>
                  <a:lnTo>
                    <a:pt x="811" y="2096"/>
                  </a:lnTo>
                  <a:lnTo>
                    <a:pt x="783" y="2123"/>
                  </a:lnTo>
                  <a:lnTo>
                    <a:pt x="761" y="2154"/>
                  </a:lnTo>
                  <a:lnTo>
                    <a:pt x="744" y="2189"/>
                  </a:lnTo>
                  <a:lnTo>
                    <a:pt x="733" y="2226"/>
                  </a:lnTo>
                  <a:lnTo>
                    <a:pt x="730" y="2263"/>
                  </a:lnTo>
                  <a:lnTo>
                    <a:pt x="733" y="2302"/>
                  </a:lnTo>
                  <a:lnTo>
                    <a:pt x="744" y="2339"/>
                  </a:lnTo>
                  <a:lnTo>
                    <a:pt x="761" y="2372"/>
                  </a:lnTo>
                  <a:lnTo>
                    <a:pt x="783" y="2403"/>
                  </a:lnTo>
                  <a:lnTo>
                    <a:pt x="811" y="2431"/>
                  </a:lnTo>
                  <a:lnTo>
                    <a:pt x="842" y="2456"/>
                  </a:lnTo>
                  <a:lnTo>
                    <a:pt x="878" y="2474"/>
                  </a:lnTo>
                  <a:lnTo>
                    <a:pt x="917" y="2489"/>
                  </a:lnTo>
                  <a:lnTo>
                    <a:pt x="959" y="2498"/>
                  </a:lnTo>
                  <a:lnTo>
                    <a:pt x="1003" y="2501"/>
                  </a:lnTo>
                  <a:lnTo>
                    <a:pt x="1049" y="2498"/>
                  </a:lnTo>
                  <a:lnTo>
                    <a:pt x="1091" y="2489"/>
                  </a:lnTo>
                  <a:lnTo>
                    <a:pt x="1129" y="2474"/>
                  </a:lnTo>
                  <a:lnTo>
                    <a:pt x="1166" y="2456"/>
                  </a:lnTo>
                  <a:lnTo>
                    <a:pt x="1197" y="2431"/>
                  </a:lnTo>
                  <a:lnTo>
                    <a:pt x="1224" y="2403"/>
                  </a:lnTo>
                  <a:lnTo>
                    <a:pt x="1247" y="2372"/>
                  </a:lnTo>
                  <a:lnTo>
                    <a:pt x="1263" y="2339"/>
                  </a:lnTo>
                  <a:lnTo>
                    <a:pt x="1274" y="2302"/>
                  </a:lnTo>
                  <a:lnTo>
                    <a:pt x="1278" y="2263"/>
                  </a:lnTo>
                  <a:lnTo>
                    <a:pt x="1274" y="2226"/>
                  </a:lnTo>
                  <a:lnTo>
                    <a:pt x="1263" y="2189"/>
                  </a:lnTo>
                  <a:lnTo>
                    <a:pt x="1247" y="2154"/>
                  </a:lnTo>
                  <a:lnTo>
                    <a:pt x="1224" y="2123"/>
                  </a:lnTo>
                  <a:lnTo>
                    <a:pt x="1197" y="2096"/>
                  </a:lnTo>
                  <a:lnTo>
                    <a:pt x="1166" y="2072"/>
                  </a:lnTo>
                  <a:lnTo>
                    <a:pt x="1129" y="2052"/>
                  </a:lnTo>
                  <a:lnTo>
                    <a:pt x="1091" y="2038"/>
                  </a:lnTo>
                  <a:lnTo>
                    <a:pt x="1049" y="2029"/>
                  </a:lnTo>
                  <a:lnTo>
                    <a:pt x="1003" y="2026"/>
                  </a:lnTo>
                  <a:close/>
                  <a:moveTo>
                    <a:pt x="2859" y="2017"/>
                  </a:moveTo>
                  <a:lnTo>
                    <a:pt x="2791" y="2020"/>
                  </a:lnTo>
                  <a:lnTo>
                    <a:pt x="2724" y="2030"/>
                  </a:lnTo>
                  <a:lnTo>
                    <a:pt x="2660" y="2047"/>
                  </a:lnTo>
                  <a:lnTo>
                    <a:pt x="2599" y="2069"/>
                  </a:lnTo>
                  <a:lnTo>
                    <a:pt x="2541" y="2098"/>
                  </a:lnTo>
                  <a:lnTo>
                    <a:pt x="2485" y="2131"/>
                  </a:lnTo>
                  <a:lnTo>
                    <a:pt x="2433" y="2170"/>
                  </a:lnTo>
                  <a:lnTo>
                    <a:pt x="2386" y="2213"/>
                  </a:lnTo>
                  <a:lnTo>
                    <a:pt x="2343" y="2261"/>
                  </a:lnTo>
                  <a:lnTo>
                    <a:pt x="2304" y="2313"/>
                  </a:lnTo>
                  <a:lnTo>
                    <a:pt x="2271" y="2369"/>
                  </a:lnTo>
                  <a:lnTo>
                    <a:pt x="2243" y="2428"/>
                  </a:lnTo>
                  <a:lnTo>
                    <a:pt x="2220" y="2489"/>
                  </a:lnTo>
                  <a:lnTo>
                    <a:pt x="2203" y="2553"/>
                  </a:lnTo>
                  <a:lnTo>
                    <a:pt x="2193" y="2620"/>
                  </a:lnTo>
                  <a:lnTo>
                    <a:pt x="2190" y="2689"/>
                  </a:lnTo>
                  <a:lnTo>
                    <a:pt x="2191" y="2720"/>
                  </a:lnTo>
                  <a:lnTo>
                    <a:pt x="2193" y="2750"/>
                  </a:lnTo>
                  <a:lnTo>
                    <a:pt x="2198" y="2783"/>
                  </a:lnTo>
                  <a:lnTo>
                    <a:pt x="2201" y="2808"/>
                  </a:lnTo>
                  <a:lnTo>
                    <a:pt x="2211" y="2851"/>
                  </a:lnTo>
                  <a:lnTo>
                    <a:pt x="2213" y="2862"/>
                  </a:lnTo>
                  <a:lnTo>
                    <a:pt x="2229" y="2911"/>
                  </a:lnTo>
                  <a:lnTo>
                    <a:pt x="2252" y="2970"/>
                  </a:lnTo>
                  <a:lnTo>
                    <a:pt x="2282" y="3027"/>
                  </a:lnTo>
                  <a:lnTo>
                    <a:pt x="2315" y="3079"/>
                  </a:lnTo>
                  <a:lnTo>
                    <a:pt x="2354" y="3129"/>
                  </a:lnTo>
                  <a:lnTo>
                    <a:pt x="2397" y="3174"/>
                  </a:lnTo>
                  <a:lnTo>
                    <a:pt x="2444" y="3216"/>
                  </a:lnTo>
                  <a:lnTo>
                    <a:pt x="2495" y="3252"/>
                  </a:lnTo>
                  <a:lnTo>
                    <a:pt x="2548" y="3284"/>
                  </a:lnTo>
                  <a:lnTo>
                    <a:pt x="2606" y="3311"/>
                  </a:lnTo>
                  <a:lnTo>
                    <a:pt x="2666" y="3332"/>
                  </a:lnTo>
                  <a:lnTo>
                    <a:pt x="2729" y="3348"/>
                  </a:lnTo>
                  <a:lnTo>
                    <a:pt x="2793" y="3358"/>
                  </a:lnTo>
                  <a:lnTo>
                    <a:pt x="2859" y="3361"/>
                  </a:lnTo>
                  <a:lnTo>
                    <a:pt x="2928" y="3358"/>
                  </a:lnTo>
                  <a:lnTo>
                    <a:pt x="2994" y="3348"/>
                  </a:lnTo>
                  <a:lnTo>
                    <a:pt x="3058" y="3331"/>
                  </a:lnTo>
                  <a:lnTo>
                    <a:pt x="3119" y="3308"/>
                  </a:lnTo>
                  <a:lnTo>
                    <a:pt x="3178" y="3280"/>
                  </a:lnTo>
                  <a:lnTo>
                    <a:pt x="3233" y="3246"/>
                  </a:lnTo>
                  <a:lnTo>
                    <a:pt x="3285" y="3208"/>
                  </a:lnTo>
                  <a:lnTo>
                    <a:pt x="3333" y="3163"/>
                  </a:lnTo>
                  <a:lnTo>
                    <a:pt x="3376" y="3116"/>
                  </a:lnTo>
                  <a:lnTo>
                    <a:pt x="3413" y="3064"/>
                  </a:lnTo>
                  <a:lnTo>
                    <a:pt x="3448" y="3009"/>
                  </a:lnTo>
                  <a:lnTo>
                    <a:pt x="3475" y="2950"/>
                  </a:lnTo>
                  <a:lnTo>
                    <a:pt x="3498" y="2889"/>
                  </a:lnTo>
                  <a:lnTo>
                    <a:pt x="3515" y="2824"/>
                  </a:lnTo>
                  <a:lnTo>
                    <a:pt x="3525" y="2758"/>
                  </a:lnTo>
                  <a:lnTo>
                    <a:pt x="3528" y="2689"/>
                  </a:lnTo>
                  <a:lnTo>
                    <a:pt x="3525" y="2621"/>
                  </a:lnTo>
                  <a:lnTo>
                    <a:pt x="3515" y="2554"/>
                  </a:lnTo>
                  <a:lnTo>
                    <a:pt x="3498" y="2491"/>
                  </a:lnTo>
                  <a:lnTo>
                    <a:pt x="3476" y="2429"/>
                  </a:lnTo>
                  <a:lnTo>
                    <a:pt x="3449" y="2371"/>
                  </a:lnTo>
                  <a:lnTo>
                    <a:pt x="3416" y="2316"/>
                  </a:lnTo>
                  <a:lnTo>
                    <a:pt x="3393" y="2286"/>
                  </a:lnTo>
                  <a:lnTo>
                    <a:pt x="3370" y="2256"/>
                  </a:lnTo>
                  <a:lnTo>
                    <a:pt x="3354" y="2237"/>
                  </a:lnTo>
                  <a:lnTo>
                    <a:pt x="3319" y="2202"/>
                  </a:lnTo>
                  <a:lnTo>
                    <a:pt x="3297" y="2181"/>
                  </a:lnTo>
                  <a:lnTo>
                    <a:pt x="3261" y="2152"/>
                  </a:lnTo>
                  <a:lnTo>
                    <a:pt x="3250" y="2143"/>
                  </a:lnTo>
                  <a:lnTo>
                    <a:pt x="3239" y="2136"/>
                  </a:lnTo>
                  <a:lnTo>
                    <a:pt x="3209" y="2116"/>
                  </a:lnTo>
                  <a:lnTo>
                    <a:pt x="3178" y="2098"/>
                  </a:lnTo>
                  <a:lnTo>
                    <a:pt x="3162" y="2090"/>
                  </a:lnTo>
                  <a:lnTo>
                    <a:pt x="3110" y="2066"/>
                  </a:lnTo>
                  <a:lnTo>
                    <a:pt x="3085" y="2057"/>
                  </a:lnTo>
                  <a:lnTo>
                    <a:pt x="3037" y="2041"/>
                  </a:lnTo>
                  <a:lnTo>
                    <a:pt x="3012" y="2034"/>
                  </a:lnTo>
                  <a:lnTo>
                    <a:pt x="2959" y="2024"/>
                  </a:lnTo>
                  <a:lnTo>
                    <a:pt x="2937" y="2021"/>
                  </a:lnTo>
                  <a:lnTo>
                    <a:pt x="2898" y="2018"/>
                  </a:lnTo>
                  <a:lnTo>
                    <a:pt x="2859" y="2017"/>
                  </a:lnTo>
                  <a:close/>
                  <a:moveTo>
                    <a:pt x="2109" y="1710"/>
                  </a:moveTo>
                  <a:lnTo>
                    <a:pt x="2066" y="1712"/>
                  </a:lnTo>
                  <a:lnTo>
                    <a:pt x="2026" y="1721"/>
                  </a:lnTo>
                  <a:lnTo>
                    <a:pt x="1989" y="1736"/>
                  </a:lnTo>
                  <a:lnTo>
                    <a:pt x="1954" y="1753"/>
                  </a:lnTo>
                  <a:lnTo>
                    <a:pt x="1923" y="1777"/>
                  </a:lnTo>
                  <a:lnTo>
                    <a:pt x="1897" y="1803"/>
                  </a:lnTo>
                  <a:lnTo>
                    <a:pt x="1876" y="1833"/>
                  </a:lnTo>
                  <a:lnTo>
                    <a:pt x="1859" y="1866"/>
                  </a:lnTo>
                  <a:lnTo>
                    <a:pt x="1849" y="1901"/>
                  </a:lnTo>
                  <a:lnTo>
                    <a:pt x="1846" y="1938"/>
                  </a:lnTo>
                  <a:lnTo>
                    <a:pt x="1849" y="1974"/>
                  </a:lnTo>
                  <a:lnTo>
                    <a:pt x="1859" y="2010"/>
                  </a:lnTo>
                  <a:lnTo>
                    <a:pt x="1876" y="2042"/>
                  </a:lnTo>
                  <a:lnTo>
                    <a:pt x="1897" y="2072"/>
                  </a:lnTo>
                  <a:lnTo>
                    <a:pt x="1923" y="2099"/>
                  </a:lnTo>
                  <a:lnTo>
                    <a:pt x="1954" y="2122"/>
                  </a:lnTo>
                  <a:lnTo>
                    <a:pt x="1989" y="2141"/>
                  </a:lnTo>
                  <a:lnTo>
                    <a:pt x="2026" y="2154"/>
                  </a:lnTo>
                  <a:lnTo>
                    <a:pt x="2066" y="2163"/>
                  </a:lnTo>
                  <a:lnTo>
                    <a:pt x="2109" y="2167"/>
                  </a:lnTo>
                  <a:lnTo>
                    <a:pt x="2152" y="2163"/>
                  </a:lnTo>
                  <a:lnTo>
                    <a:pt x="2192" y="2154"/>
                  </a:lnTo>
                  <a:lnTo>
                    <a:pt x="2230" y="2141"/>
                  </a:lnTo>
                  <a:lnTo>
                    <a:pt x="2264" y="2122"/>
                  </a:lnTo>
                  <a:lnTo>
                    <a:pt x="2295" y="2099"/>
                  </a:lnTo>
                  <a:lnTo>
                    <a:pt x="2322" y="2072"/>
                  </a:lnTo>
                  <a:lnTo>
                    <a:pt x="2343" y="2042"/>
                  </a:lnTo>
                  <a:lnTo>
                    <a:pt x="2359" y="2010"/>
                  </a:lnTo>
                  <a:lnTo>
                    <a:pt x="2369" y="1974"/>
                  </a:lnTo>
                  <a:lnTo>
                    <a:pt x="2373" y="1938"/>
                  </a:lnTo>
                  <a:lnTo>
                    <a:pt x="2369" y="1901"/>
                  </a:lnTo>
                  <a:lnTo>
                    <a:pt x="2359" y="1866"/>
                  </a:lnTo>
                  <a:lnTo>
                    <a:pt x="2343" y="1833"/>
                  </a:lnTo>
                  <a:lnTo>
                    <a:pt x="2322" y="1803"/>
                  </a:lnTo>
                  <a:lnTo>
                    <a:pt x="2295" y="1777"/>
                  </a:lnTo>
                  <a:lnTo>
                    <a:pt x="2264" y="1753"/>
                  </a:lnTo>
                  <a:lnTo>
                    <a:pt x="2230" y="1736"/>
                  </a:lnTo>
                  <a:lnTo>
                    <a:pt x="2192" y="1721"/>
                  </a:lnTo>
                  <a:lnTo>
                    <a:pt x="2152" y="1712"/>
                  </a:lnTo>
                  <a:lnTo>
                    <a:pt x="2109" y="1710"/>
                  </a:lnTo>
                  <a:close/>
                  <a:moveTo>
                    <a:pt x="2373" y="742"/>
                  </a:moveTo>
                  <a:lnTo>
                    <a:pt x="1399" y="870"/>
                  </a:lnTo>
                  <a:lnTo>
                    <a:pt x="1399" y="1052"/>
                  </a:lnTo>
                  <a:lnTo>
                    <a:pt x="2373" y="924"/>
                  </a:lnTo>
                  <a:lnTo>
                    <a:pt x="2373" y="742"/>
                  </a:lnTo>
                  <a:close/>
                  <a:moveTo>
                    <a:pt x="122" y="122"/>
                  </a:moveTo>
                  <a:lnTo>
                    <a:pt x="122" y="2872"/>
                  </a:lnTo>
                  <a:lnTo>
                    <a:pt x="2090" y="2872"/>
                  </a:lnTo>
                  <a:lnTo>
                    <a:pt x="2089" y="2869"/>
                  </a:lnTo>
                  <a:lnTo>
                    <a:pt x="2082" y="2830"/>
                  </a:lnTo>
                  <a:lnTo>
                    <a:pt x="2076" y="2791"/>
                  </a:lnTo>
                  <a:lnTo>
                    <a:pt x="2075" y="2784"/>
                  </a:lnTo>
                  <a:lnTo>
                    <a:pt x="2074" y="2778"/>
                  </a:lnTo>
                  <a:lnTo>
                    <a:pt x="2069" y="2733"/>
                  </a:lnTo>
                  <a:lnTo>
                    <a:pt x="2068" y="2689"/>
                  </a:lnTo>
                  <a:lnTo>
                    <a:pt x="2072" y="2616"/>
                  </a:lnTo>
                  <a:lnTo>
                    <a:pt x="2082" y="2543"/>
                  </a:lnTo>
                  <a:lnTo>
                    <a:pt x="2098" y="2474"/>
                  </a:lnTo>
                  <a:lnTo>
                    <a:pt x="2120" y="2408"/>
                  </a:lnTo>
                  <a:lnTo>
                    <a:pt x="2148" y="2343"/>
                  </a:lnTo>
                  <a:lnTo>
                    <a:pt x="2181" y="2282"/>
                  </a:lnTo>
                  <a:lnTo>
                    <a:pt x="2146" y="2287"/>
                  </a:lnTo>
                  <a:lnTo>
                    <a:pt x="2109" y="2289"/>
                  </a:lnTo>
                  <a:lnTo>
                    <a:pt x="2057" y="2286"/>
                  </a:lnTo>
                  <a:lnTo>
                    <a:pt x="2008" y="2276"/>
                  </a:lnTo>
                  <a:lnTo>
                    <a:pt x="1960" y="2261"/>
                  </a:lnTo>
                  <a:lnTo>
                    <a:pt x="1916" y="2241"/>
                  </a:lnTo>
                  <a:lnTo>
                    <a:pt x="1875" y="2216"/>
                  </a:lnTo>
                  <a:lnTo>
                    <a:pt x="1837" y="2186"/>
                  </a:lnTo>
                  <a:lnTo>
                    <a:pt x="1805" y="2152"/>
                  </a:lnTo>
                  <a:lnTo>
                    <a:pt x="1777" y="2114"/>
                  </a:lnTo>
                  <a:lnTo>
                    <a:pt x="1754" y="2074"/>
                  </a:lnTo>
                  <a:lnTo>
                    <a:pt x="1738" y="2031"/>
                  </a:lnTo>
                  <a:lnTo>
                    <a:pt x="1728" y="1986"/>
                  </a:lnTo>
                  <a:lnTo>
                    <a:pt x="1724" y="1938"/>
                  </a:lnTo>
                  <a:lnTo>
                    <a:pt x="1728" y="1890"/>
                  </a:lnTo>
                  <a:lnTo>
                    <a:pt x="1738" y="1844"/>
                  </a:lnTo>
                  <a:lnTo>
                    <a:pt x="1754" y="1801"/>
                  </a:lnTo>
                  <a:lnTo>
                    <a:pt x="1777" y="1761"/>
                  </a:lnTo>
                  <a:lnTo>
                    <a:pt x="1805" y="1724"/>
                  </a:lnTo>
                  <a:lnTo>
                    <a:pt x="1837" y="1690"/>
                  </a:lnTo>
                  <a:lnTo>
                    <a:pt x="1875" y="1661"/>
                  </a:lnTo>
                  <a:lnTo>
                    <a:pt x="1916" y="1636"/>
                  </a:lnTo>
                  <a:lnTo>
                    <a:pt x="1960" y="1616"/>
                  </a:lnTo>
                  <a:lnTo>
                    <a:pt x="2008" y="1600"/>
                  </a:lnTo>
                  <a:lnTo>
                    <a:pt x="2057" y="1591"/>
                  </a:lnTo>
                  <a:lnTo>
                    <a:pt x="2109" y="1588"/>
                  </a:lnTo>
                  <a:lnTo>
                    <a:pt x="2159" y="1591"/>
                  </a:lnTo>
                  <a:lnTo>
                    <a:pt x="2208" y="1599"/>
                  </a:lnTo>
                  <a:lnTo>
                    <a:pt x="2253" y="1613"/>
                  </a:lnTo>
                  <a:lnTo>
                    <a:pt x="2296" y="1632"/>
                  </a:lnTo>
                  <a:lnTo>
                    <a:pt x="2336" y="1656"/>
                  </a:lnTo>
                  <a:lnTo>
                    <a:pt x="2373" y="1683"/>
                  </a:lnTo>
                  <a:lnTo>
                    <a:pt x="2373" y="1048"/>
                  </a:lnTo>
                  <a:lnTo>
                    <a:pt x="1399" y="1176"/>
                  </a:lnTo>
                  <a:lnTo>
                    <a:pt x="1399" y="2263"/>
                  </a:lnTo>
                  <a:lnTo>
                    <a:pt x="1396" y="2309"/>
                  </a:lnTo>
                  <a:lnTo>
                    <a:pt x="1387" y="2352"/>
                  </a:lnTo>
                  <a:lnTo>
                    <a:pt x="1373" y="2393"/>
                  </a:lnTo>
                  <a:lnTo>
                    <a:pt x="1353" y="2432"/>
                  </a:lnTo>
                  <a:lnTo>
                    <a:pt x="1328" y="2469"/>
                  </a:lnTo>
                  <a:lnTo>
                    <a:pt x="1300" y="2502"/>
                  </a:lnTo>
                  <a:lnTo>
                    <a:pt x="1266" y="2532"/>
                  </a:lnTo>
                  <a:lnTo>
                    <a:pt x="1230" y="2559"/>
                  </a:lnTo>
                  <a:lnTo>
                    <a:pt x="1189" y="2581"/>
                  </a:lnTo>
                  <a:lnTo>
                    <a:pt x="1146" y="2599"/>
                  </a:lnTo>
                  <a:lnTo>
                    <a:pt x="1101" y="2612"/>
                  </a:lnTo>
                  <a:lnTo>
                    <a:pt x="1053" y="2620"/>
                  </a:lnTo>
                  <a:lnTo>
                    <a:pt x="1003" y="2623"/>
                  </a:lnTo>
                  <a:lnTo>
                    <a:pt x="955" y="2620"/>
                  </a:lnTo>
                  <a:lnTo>
                    <a:pt x="907" y="2612"/>
                  </a:lnTo>
                  <a:lnTo>
                    <a:pt x="861" y="2599"/>
                  </a:lnTo>
                  <a:lnTo>
                    <a:pt x="818" y="2581"/>
                  </a:lnTo>
                  <a:lnTo>
                    <a:pt x="778" y="2559"/>
                  </a:lnTo>
                  <a:lnTo>
                    <a:pt x="741" y="2532"/>
                  </a:lnTo>
                  <a:lnTo>
                    <a:pt x="708" y="2502"/>
                  </a:lnTo>
                  <a:lnTo>
                    <a:pt x="679" y="2469"/>
                  </a:lnTo>
                  <a:lnTo>
                    <a:pt x="655" y="2432"/>
                  </a:lnTo>
                  <a:lnTo>
                    <a:pt x="635" y="2393"/>
                  </a:lnTo>
                  <a:lnTo>
                    <a:pt x="621" y="2352"/>
                  </a:lnTo>
                  <a:lnTo>
                    <a:pt x="612" y="2309"/>
                  </a:lnTo>
                  <a:lnTo>
                    <a:pt x="608" y="2263"/>
                  </a:lnTo>
                  <a:lnTo>
                    <a:pt x="612" y="2219"/>
                  </a:lnTo>
                  <a:lnTo>
                    <a:pt x="621" y="2174"/>
                  </a:lnTo>
                  <a:lnTo>
                    <a:pt x="635" y="2133"/>
                  </a:lnTo>
                  <a:lnTo>
                    <a:pt x="655" y="2094"/>
                  </a:lnTo>
                  <a:lnTo>
                    <a:pt x="679" y="2058"/>
                  </a:lnTo>
                  <a:lnTo>
                    <a:pt x="708" y="2024"/>
                  </a:lnTo>
                  <a:lnTo>
                    <a:pt x="741" y="1994"/>
                  </a:lnTo>
                  <a:lnTo>
                    <a:pt x="778" y="1968"/>
                  </a:lnTo>
                  <a:lnTo>
                    <a:pt x="818" y="1946"/>
                  </a:lnTo>
                  <a:lnTo>
                    <a:pt x="861" y="1928"/>
                  </a:lnTo>
                  <a:lnTo>
                    <a:pt x="907" y="1914"/>
                  </a:lnTo>
                  <a:lnTo>
                    <a:pt x="955" y="1907"/>
                  </a:lnTo>
                  <a:lnTo>
                    <a:pt x="1003" y="1903"/>
                  </a:lnTo>
                  <a:lnTo>
                    <a:pt x="1056" y="1907"/>
                  </a:lnTo>
                  <a:lnTo>
                    <a:pt x="1106" y="1916"/>
                  </a:lnTo>
                  <a:lnTo>
                    <a:pt x="1154" y="1931"/>
                  </a:lnTo>
                  <a:lnTo>
                    <a:pt x="1199" y="1951"/>
                  </a:lnTo>
                  <a:lnTo>
                    <a:pt x="1240" y="1976"/>
                  </a:lnTo>
                  <a:lnTo>
                    <a:pt x="1278" y="2004"/>
                  </a:lnTo>
                  <a:lnTo>
                    <a:pt x="1278" y="817"/>
                  </a:lnTo>
                  <a:lnTo>
                    <a:pt x="1280" y="799"/>
                  </a:lnTo>
                  <a:lnTo>
                    <a:pt x="1287" y="783"/>
                  </a:lnTo>
                  <a:lnTo>
                    <a:pt x="1299" y="770"/>
                  </a:lnTo>
                  <a:lnTo>
                    <a:pt x="1313" y="761"/>
                  </a:lnTo>
                  <a:lnTo>
                    <a:pt x="1331" y="757"/>
                  </a:lnTo>
                  <a:lnTo>
                    <a:pt x="2426" y="611"/>
                  </a:lnTo>
                  <a:lnTo>
                    <a:pt x="2442" y="612"/>
                  </a:lnTo>
                  <a:lnTo>
                    <a:pt x="2459" y="617"/>
                  </a:lnTo>
                  <a:lnTo>
                    <a:pt x="2473" y="627"/>
                  </a:lnTo>
                  <a:lnTo>
                    <a:pt x="2484" y="639"/>
                  </a:lnTo>
                  <a:lnTo>
                    <a:pt x="2492" y="654"/>
                  </a:lnTo>
                  <a:lnTo>
                    <a:pt x="2494" y="672"/>
                  </a:lnTo>
                  <a:lnTo>
                    <a:pt x="2494" y="1938"/>
                  </a:lnTo>
                  <a:lnTo>
                    <a:pt x="2493" y="1962"/>
                  </a:lnTo>
                  <a:lnTo>
                    <a:pt x="2490" y="1987"/>
                  </a:lnTo>
                  <a:lnTo>
                    <a:pt x="2546" y="1959"/>
                  </a:lnTo>
                  <a:lnTo>
                    <a:pt x="2605" y="1937"/>
                  </a:lnTo>
                  <a:lnTo>
                    <a:pt x="2666" y="1919"/>
                  </a:lnTo>
                  <a:lnTo>
                    <a:pt x="2729" y="1906"/>
                  </a:lnTo>
                  <a:lnTo>
                    <a:pt x="2793" y="1897"/>
                  </a:lnTo>
                  <a:lnTo>
                    <a:pt x="2859" y="1894"/>
                  </a:lnTo>
                  <a:lnTo>
                    <a:pt x="2899" y="1896"/>
                  </a:lnTo>
                  <a:lnTo>
                    <a:pt x="2938" y="1898"/>
                  </a:lnTo>
                  <a:lnTo>
                    <a:pt x="2968" y="1902"/>
                  </a:lnTo>
                  <a:lnTo>
                    <a:pt x="3015" y="1910"/>
                  </a:lnTo>
                  <a:lnTo>
                    <a:pt x="3031" y="1913"/>
                  </a:lnTo>
                  <a:lnTo>
                    <a:pt x="3047" y="1918"/>
                  </a:lnTo>
                  <a:lnTo>
                    <a:pt x="3068" y="1923"/>
                  </a:lnTo>
                  <a:lnTo>
                    <a:pt x="3090" y="1929"/>
                  </a:lnTo>
                  <a:lnTo>
                    <a:pt x="3119" y="1939"/>
                  </a:lnTo>
                  <a:lnTo>
                    <a:pt x="3162" y="1956"/>
                  </a:lnTo>
                  <a:lnTo>
                    <a:pt x="3187" y="1967"/>
                  </a:lnTo>
                  <a:lnTo>
                    <a:pt x="3210" y="1977"/>
                  </a:lnTo>
                  <a:lnTo>
                    <a:pt x="3232" y="1989"/>
                  </a:lnTo>
                  <a:lnTo>
                    <a:pt x="3252" y="2000"/>
                  </a:lnTo>
                  <a:lnTo>
                    <a:pt x="3275" y="2013"/>
                  </a:lnTo>
                  <a:lnTo>
                    <a:pt x="3297" y="2028"/>
                  </a:lnTo>
                  <a:lnTo>
                    <a:pt x="3306" y="2033"/>
                  </a:lnTo>
                  <a:lnTo>
                    <a:pt x="3314" y="2040"/>
                  </a:lnTo>
                  <a:lnTo>
                    <a:pt x="3337" y="2057"/>
                  </a:lnTo>
                  <a:lnTo>
                    <a:pt x="3358" y="2073"/>
                  </a:lnTo>
                  <a:lnTo>
                    <a:pt x="3367" y="2080"/>
                  </a:lnTo>
                  <a:lnTo>
                    <a:pt x="3375" y="2087"/>
                  </a:lnTo>
                  <a:lnTo>
                    <a:pt x="3391" y="2101"/>
                  </a:lnTo>
                  <a:lnTo>
                    <a:pt x="3407" y="2116"/>
                  </a:lnTo>
                  <a:lnTo>
                    <a:pt x="3407" y="122"/>
                  </a:lnTo>
                  <a:lnTo>
                    <a:pt x="122" y="122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86" y="3"/>
                  </a:lnTo>
                  <a:lnTo>
                    <a:pt x="3503" y="12"/>
                  </a:lnTo>
                  <a:lnTo>
                    <a:pt x="3516" y="24"/>
                  </a:lnTo>
                  <a:lnTo>
                    <a:pt x="3525" y="42"/>
                  </a:lnTo>
                  <a:lnTo>
                    <a:pt x="3528" y="61"/>
                  </a:lnTo>
                  <a:lnTo>
                    <a:pt x="3528" y="2268"/>
                  </a:lnTo>
                  <a:lnTo>
                    <a:pt x="3559" y="2321"/>
                  </a:lnTo>
                  <a:lnTo>
                    <a:pt x="3586" y="2378"/>
                  </a:lnTo>
                  <a:lnTo>
                    <a:pt x="3608" y="2436"/>
                  </a:lnTo>
                  <a:lnTo>
                    <a:pt x="3626" y="2497"/>
                  </a:lnTo>
                  <a:lnTo>
                    <a:pt x="3639" y="2559"/>
                  </a:lnTo>
                  <a:lnTo>
                    <a:pt x="3648" y="2623"/>
                  </a:lnTo>
                  <a:lnTo>
                    <a:pt x="3650" y="2689"/>
                  </a:lnTo>
                  <a:lnTo>
                    <a:pt x="3647" y="2761"/>
                  </a:lnTo>
                  <a:lnTo>
                    <a:pt x="3637" y="2831"/>
                  </a:lnTo>
                  <a:lnTo>
                    <a:pt x="3621" y="2900"/>
                  </a:lnTo>
                  <a:lnTo>
                    <a:pt x="3600" y="2966"/>
                  </a:lnTo>
                  <a:lnTo>
                    <a:pt x="3574" y="3029"/>
                  </a:lnTo>
                  <a:lnTo>
                    <a:pt x="3542" y="3089"/>
                  </a:lnTo>
                  <a:lnTo>
                    <a:pt x="3505" y="3147"/>
                  </a:lnTo>
                  <a:lnTo>
                    <a:pt x="3464" y="3200"/>
                  </a:lnTo>
                  <a:lnTo>
                    <a:pt x="3418" y="3250"/>
                  </a:lnTo>
                  <a:lnTo>
                    <a:pt x="3368" y="3297"/>
                  </a:lnTo>
                  <a:lnTo>
                    <a:pt x="3315" y="3338"/>
                  </a:lnTo>
                  <a:lnTo>
                    <a:pt x="3258" y="3374"/>
                  </a:lnTo>
                  <a:lnTo>
                    <a:pt x="3198" y="3407"/>
                  </a:lnTo>
                  <a:lnTo>
                    <a:pt x="3135" y="3433"/>
                  </a:lnTo>
                  <a:lnTo>
                    <a:pt x="3069" y="3454"/>
                  </a:lnTo>
                  <a:lnTo>
                    <a:pt x="3001" y="3470"/>
                  </a:lnTo>
                  <a:lnTo>
                    <a:pt x="2931" y="3480"/>
                  </a:lnTo>
                  <a:lnTo>
                    <a:pt x="2859" y="3483"/>
                  </a:lnTo>
                  <a:lnTo>
                    <a:pt x="2784" y="3480"/>
                  </a:lnTo>
                  <a:lnTo>
                    <a:pt x="2711" y="3469"/>
                  </a:lnTo>
                  <a:lnTo>
                    <a:pt x="2641" y="3452"/>
                  </a:lnTo>
                  <a:lnTo>
                    <a:pt x="2573" y="3429"/>
                  </a:lnTo>
                  <a:lnTo>
                    <a:pt x="2507" y="3400"/>
                  </a:lnTo>
                  <a:lnTo>
                    <a:pt x="2446" y="3366"/>
                  </a:lnTo>
                  <a:lnTo>
                    <a:pt x="2387" y="3326"/>
                  </a:lnTo>
                  <a:lnTo>
                    <a:pt x="2333" y="3281"/>
                  </a:lnTo>
                  <a:lnTo>
                    <a:pt x="2283" y="3231"/>
                  </a:lnTo>
                  <a:lnTo>
                    <a:pt x="2236" y="3178"/>
                  </a:lnTo>
                  <a:lnTo>
                    <a:pt x="2196" y="3120"/>
                  </a:lnTo>
                  <a:lnTo>
                    <a:pt x="2160" y="3059"/>
                  </a:lnTo>
                  <a:lnTo>
                    <a:pt x="2129" y="2994"/>
                  </a:lnTo>
                  <a:lnTo>
                    <a:pt x="61" y="2994"/>
                  </a:lnTo>
                  <a:lnTo>
                    <a:pt x="42" y="2991"/>
                  </a:lnTo>
                  <a:lnTo>
                    <a:pt x="25" y="2982"/>
                  </a:lnTo>
                  <a:lnTo>
                    <a:pt x="12" y="2969"/>
                  </a:lnTo>
                  <a:lnTo>
                    <a:pt x="3" y="2952"/>
                  </a:lnTo>
                  <a:lnTo>
                    <a:pt x="0" y="2933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218"/>
            <p:cNvSpPr>
              <a:spLocks/>
            </p:cNvSpPr>
            <p:nvPr/>
          </p:nvSpPr>
          <p:spPr bwMode="auto">
            <a:xfrm>
              <a:off x="8542338" y="4589463"/>
              <a:ext cx="136525" cy="136525"/>
            </a:xfrm>
            <a:custGeom>
              <a:avLst/>
              <a:gdLst>
                <a:gd name="T0" fmla="*/ 426 w 852"/>
                <a:gd name="T1" fmla="*/ 0 h 856"/>
                <a:gd name="T2" fmla="*/ 445 w 852"/>
                <a:gd name="T3" fmla="*/ 3 h 856"/>
                <a:gd name="T4" fmla="*/ 462 w 852"/>
                <a:gd name="T5" fmla="*/ 12 h 856"/>
                <a:gd name="T6" fmla="*/ 475 w 852"/>
                <a:gd name="T7" fmla="*/ 25 h 856"/>
                <a:gd name="T8" fmla="*/ 484 w 852"/>
                <a:gd name="T9" fmla="*/ 41 h 856"/>
                <a:gd name="T10" fmla="*/ 487 w 852"/>
                <a:gd name="T11" fmla="*/ 61 h 856"/>
                <a:gd name="T12" fmla="*/ 487 w 852"/>
                <a:gd name="T13" fmla="*/ 367 h 856"/>
                <a:gd name="T14" fmla="*/ 791 w 852"/>
                <a:gd name="T15" fmla="*/ 367 h 856"/>
                <a:gd name="T16" fmla="*/ 810 w 852"/>
                <a:gd name="T17" fmla="*/ 370 h 856"/>
                <a:gd name="T18" fmla="*/ 827 w 852"/>
                <a:gd name="T19" fmla="*/ 378 h 856"/>
                <a:gd name="T20" fmla="*/ 840 w 852"/>
                <a:gd name="T21" fmla="*/ 391 h 856"/>
                <a:gd name="T22" fmla="*/ 849 w 852"/>
                <a:gd name="T23" fmla="*/ 408 h 856"/>
                <a:gd name="T24" fmla="*/ 852 w 852"/>
                <a:gd name="T25" fmla="*/ 428 h 856"/>
                <a:gd name="T26" fmla="*/ 849 w 852"/>
                <a:gd name="T27" fmla="*/ 447 h 856"/>
                <a:gd name="T28" fmla="*/ 840 w 852"/>
                <a:gd name="T29" fmla="*/ 463 h 856"/>
                <a:gd name="T30" fmla="*/ 827 w 852"/>
                <a:gd name="T31" fmla="*/ 477 h 856"/>
                <a:gd name="T32" fmla="*/ 810 w 852"/>
                <a:gd name="T33" fmla="*/ 486 h 856"/>
                <a:gd name="T34" fmla="*/ 791 w 852"/>
                <a:gd name="T35" fmla="*/ 489 h 856"/>
                <a:gd name="T36" fmla="*/ 487 w 852"/>
                <a:gd name="T37" fmla="*/ 489 h 856"/>
                <a:gd name="T38" fmla="*/ 487 w 852"/>
                <a:gd name="T39" fmla="*/ 795 h 856"/>
                <a:gd name="T40" fmla="*/ 484 w 852"/>
                <a:gd name="T41" fmla="*/ 813 h 856"/>
                <a:gd name="T42" fmla="*/ 475 w 852"/>
                <a:gd name="T43" fmla="*/ 830 h 856"/>
                <a:gd name="T44" fmla="*/ 462 w 852"/>
                <a:gd name="T45" fmla="*/ 843 h 856"/>
                <a:gd name="T46" fmla="*/ 445 w 852"/>
                <a:gd name="T47" fmla="*/ 852 h 856"/>
                <a:gd name="T48" fmla="*/ 426 w 852"/>
                <a:gd name="T49" fmla="*/ 856 h 856"/>
                <a:gd name="T50" fmla="*/ 407 w 852"/>
                <a:gd name="T51" fmla="*/ 852 h 856"/>
                <a:gd name="T52" fmla="*/ 391 w 852"/>
                <a:gd name="T53" fmla="*/ 843 h 856"/>
                <a:gd name="T54" fmla="*/ 378 w 852"/>
                <a:gd name="T55" fmla="*/ 830 h 856"/>
                <a:gd name="T56" fmla="*/ 369 w 852"/>
                <a:gd name="T57" fmla="*/ 813 h 856"/>
                <a:gd name="T58" fmla="*/ 365 w 852"/>
                <a:gd name="T59" fmla="*/ 795 h 856"/>
                <a:gd name="T60" fmla="*/ 365 w 852"/>
                <a:gd name="T61" fmla="*/ 489 h 856"/>
                <a:gd name="T62" fmla="*/ 61 w 852"/>
                <a:gd name="T63" fmla="*/ 489 h 856"/>
                <a:gd name="T64" fmla="*/ 42 w 852"/>
                <a:gd name="T65" fmla="*/ 486 h 856"/>
                <a:gd name="T66" fmla="*/ 26 w 852"/>
                <a:gd name="T67" fmla="*/ 477 h 856"/>
                <a:gd name="T68" fmla="*/ 13 w 852"/>
                <a:gd name="T69" fmla="*/ 463 h 856"/>
                <a:gd name="T70" fmla="*/ 4 w 852"/>
                <a:gd name="T71" fmla="*/ 447 h 856"/>
                <a:gd name="T72" fmla="*/ 0 w 852"/>
                <a:gd name="T73" fmla="*/ 428 h 856"/>
                <a:gd name="T74" fmla="*/ 4 w 852"/>
                <a:gd name="T75" fmla="*/ 408 h 856"/>
                <a:gd name="T76" fmla="*/ 13 w 852"/>
                <a:gd name="T77" fmla="*/ 391 h 856"/>
                <a:gd name="T78" fmla="*/ 26 w 852"/>
                <a:gd name="T79" fmla="*/ 378 h 856"/>
                <a:gd name="T80" fmla="*/ 42 w 852"/>
                <a:gd name="T81" fmla="*/ 370 h 856"/>
                <a:gd name="T82" fmla="*/ 61 w 852"/>
                <a:gd name="T83" fmla="*/ 367 h 856"/>
                <a:gd name="T84" fmla="*/ 365 w 852"/>
                <a:gd name="T85" fmla="*/ 367 h 856"/>
                <a:gd name="T86" fmla="*/ 365 w 852"/>
                <a:gd name="T87" fmla="*/ 61 h 856"/>
                <a:gd name="T88" fmla="*/ 369 w 852"/>
                <a:gd name="T89" fmla="*/ 41 h 856"/>
                <a:gd name="T90" fmla="*/ 378 w 852"/>
                <a:gd name="T91" fmla="*/ 25 h 856"/>
                <a:gd name="T92" fmla="*/ 391 w 852"/>
                <a:gd name="T93" fmla="*/ 12 h 856"/>
                <a:gd name="T94" fmla="*/ 407 w 852"/>
                <a:gd name="T95" fmla="*/ 3 h 856"/>
                <a:gd name="T96" fmla="*/ 426 w 852"/>
                <a:gd name="T97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2" h="856">
                  <a:moveTo>
                    <a:pt x="426" y="0"/>
                  </a:moveTo>
                  <a:lnTo>
                    <a:pt x="445" y="3"/>
                  </a:lnTo>
                  <a:lnTo>
                    <a:pt x="462" y="12"/>
                  </a:lnTo>
                  <a:lnTo>
                    <a:pt x="475" y="25"/>
                  </a:lnTo>
                  <a:lnTo>
                    <a:pt x="484" y="41"/>
                  </a:lnTo>
                  <a:lnTo>
                    <a:pt x="487" y="61"/>
                  </a:lnTo>
                  <a:lnTo>
                    <a:pt x="487" y="367"/>
                  </a:lnTo>
                  <a:lnTo>
                    <a:pt x="791" y="367"/>
                  </a:lnTo>
                  <a:lnTo>
                    <a:pt x="810" y="370"/>
                  </a:lnTo>
                  <a:lnTo>
                    <a:pt x="827" y="378"/>
                  </a:lnTo>
                  <a:lnTo>
                    <a:pt x="840" y="391"/>
                  </a:lnTo>
                  <a:lnTo>
                    <a:pt x="849" y="408"/>
                  </a:lnTo>
                  <a:lnTo>
                    <a:pt x="852" y="428"/>
                  </a:lnTo>
                  <a:lnTo>
                    <a:pt x="849" y="447"/>
                  </a:lnTo>
                  <a:lnTo>
                    <a:pt x="840" y="463"/>
                  </a:lnTo>
                  <a:lnTo>
                    <a:pt x="827" y="477"/>
                  </a:lnTo>
                  <a:lnTo>
                    <a:pt x="810" y="486"/>
                  </a:lnTo>
                  <a:lnTo>
                    <a:pt x="791" y="489"/>
                  </a:lnTo>
                  <a:lnTo>
                    <a:pt x="487" y="489"/>
                  </a:lnTo>
                  <a:lnTo>
                    <a:pt x="487" y="795"/>
                  </a:lnTo>
                  <a:lnTo>
                    <a:pt x="484" y="813"/>
                  </a:lnTo>
                  <a:lnTo>
                    <a:pt x="475" y="830"/>
                  </a:lnTo>
                  <a:lnTo>
                    <a:pt x="462" y="843"/>
                  </a:lnTo>
                  <a:lnTo>
                    <a:pt x="445" y="852"/>
                  </a:lnTo>
                  <a:lnTo>
                    <a:pt x="426" y="856"/>
                  </a:lnTo>
                  <a:lnTo>
                    <a:pt x="407" y="852"/>
                  </a:lnTo>
                  <a:lnTo>
                    <a:pt x="391" y="843"/>
                  </a:lnTo>
                  <a:lnTo>
                    <a:pt x="378" y="830"/>
                  </a:lnTo>
                  <a:lnTo>
                    <a:pt x="369" y="813"/>
                  </a:lnTo>
                  <a:lnTo>
                    <a:pt x="365" y="795"/>
                  </a:lnTo>
                  <a:lnTo>
                    <a:pt x="365" y="489"/>
                  </a:lnTo>
                  <a:lnTo>
                    <a:pt x="61" y="489"/>
                  </a:lnTo>
                  <a:lnTo>
                    <a:pt x="42" y="486"/>
                  </a:lnTo>
                  <a:lnTo>
                    <a:pt x="26" y="477"/>
                  </a:lnTo>
                  <a:lnTo>
                    <a:pt x="13" y="463"/>
                  </a:lnTo>
                  <a:lnTo>
                    <a:pt x="4" y="447"/>
                  </a:lnTo>
                  <a:lnTo>
                    <a:pt x="0" y="428"/>
                  </a:lnTo>
                  <a:lnTo>
                    <a:pt x="4" y="408"/>
                  </a:lnTo>
                  <a:lnTo>
                    <a:pt x="13" y="391"/>
                  </a:lnTo>
                  <a:lnTo>
                    <a:pt x="26" y="378"/>
                  </a:lnTo>
                  <a:lnTo>
                    <a:pt x="42" y="370"/>
                  </a:lnTo>
                  <a:lnTo>
                    <a:pt x="61" y="367"/>
                  </a:lnTo>
                  <a:lnTo>
                    <a:pt x="365" y="367"/>
                  </a:lnTo>
                  <a:lnTo>
                    <a:pt x="365" y="61"/>
                  </a:lnTo>
                  <a:lnTo>
                    <a:pt x="369" y="41"/>
                  </a:lnTo>
                  <a:lnTo>
                    <a:pt x="378" y="25"/>
                  </a:lnTo>
                  <a:lnTo>
                    <a:pt x="391" y="12"/>
                  </a:lnTo>
                  <a:lnTo>
                    <a:pt x="407" y="3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/>
          <p:cNvGrpSpPr/>
          <p:nvPr/>
        </p:nvGrpSpPr>
        <p:grpSpPr>
          <a:xfrm>
            <a:off x="7231884" y="4257675"/>
            <a:ext cx="525462" cy="498475"/>
            <a:chOff x="7212013" y="4257675"/>
            <a:chExt cx="525462" cy="4984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9" name="Freeform 223"/>
            <p:cNvSpPr>
              <a:spLocks noEditPoints="1"/>
            </p:cNvSpPr>
            <p:nvPr/>
          </p:nvSpPr>
          <p:spPr bwMode="auto">
            <a:xfrm>
              <a:off x="7535863" y="4581525"/>
              <a:ext cx="177800" cy="174625"/>
            </a:xfrm>
            <a:custGeom>
              <a:avLst/>
              <a:gdLst>
                <a:gd name="T0" fmla="*/ 207 w 1118"/>
                <a:gd name="T1" fmla="*/ 203 h 1103"/>
                <a:gd name="T2" fmla="*/ 415 w 1118"/>
                <a:gd name="T3" fmla="*/ 762 h 1103"/>
                <a:gd name="T4" fmla="*/ 534 w 1118"/>
                <a:gd name="T5" fmla="*/ 527 h 1103"/>
                <a:gd name="T6" fmla="*/ 772 w 1118"/>
                <a:gd name="T7" fmla="*/ 409 h 1103"/>
                <a:gd name="T8" fmla="*/ 207 w 1118"/>
                <a:gd name="T9" fmla="*/ 203 h 1103"/>
                <a:gd name="T10" fmla="*/ 0 w 1118"/>
                <a:gd name="T11" fmla="*/ 0 h 1103"/>
                <a:gd name="T12" fmla="*/ 1081 w 1118"/>
                <a:gd name="T13" fmla="*/ 393 h 1103"/>
                <a:gd name="T14" fmla="*/ 684 w 1118"/>
                <a:gd name="T15" fmla="*/ 588 h 1103"/>
                <a:gd name="T16" fmla="*/ 1100 w 1118"/>
                <a:gd name="T17" fmla="*/ 1000 h 1103"/>
                <a:gd name="T18" fmla="*/ 1110 w 1118"/>
                <a:gd name="T19" fmla="*/ 1013 h 1103"/>
                <a:gd name="T20" fmla="*/ 1117 w 1118"/>
                <a:gd name="T21" fmla="*/ 1027 h 1103"/>
                <a:gd name="T22" fmla="*/ 1118 w 1118"/>
                <a:gd name="T23" fmla="*/ 1042 h 1103"/>
                <a:gd name="T24" fmla="*/ 1117 w 1118"/>
                <a:gd name="T25" fmla="*/ 1058 h 1103"/>
                <a:gd name="T26" fmla="*/ 1110 w 1118"/>
                <a:gd name="T27" fmla="*/ 1072 h 1103"/>
                <a:gd name="T28" fmla="*/ 1100 w 1118"/>
                <a:gd name="T29" fmla="*/ 1085 h 1103"/>
                <a:gd name="T30" fmla="*/ 1087 w 1118"/>
                <a:gd name="T31" fmla="*/ 1095 h 1103"/>
                <a:gd name="T32" fmla="*/ 1073 w 1118"/>
                <a:gd name="T33" fmla="*/ 1101 h 1103"/>
                <a:gd name="T34" fmla="*/ 1056 w 1118"/>
                <a:gd name="T35" fmla="*/ 1103 h 1103"/>
                <a:gd name="T36" fmla="*/ 1041 w 1118"/>
                <a:gd name="T37" fmla="*/ 1101 h 1103"/>
                <a:gd name="T38" fmla="*/ 1027 w 1118"/>
                <a:gd name="T39" fmla="*/ 1095 h 1103"/>
                <a:gd name="T40" fmla="*/ 1013 w 1118"/>
                <a:gd name="T41" fmla="*/ 1085 h 1103"/>
                <a:gd name="T42" fmla="*/ 597 w 1118"/>
                <a:gd name="T43" fmla="*/ 674 h 1103"/>
                <a:gd name="T44" fmla="*/ 399 w 1118"/>
                <a:gd name="T45" fmla="*/ 1066 h 1103"/>
                <a:gd name="T46" fmla="*/ 0 w 1118"/>
                <a:gd name="T47" fmla="*/ 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1103">
                  <a:moveTo>
                    <a:pt x="207" y="203"/>
                  </a:moveTo>
                  <a:lnTo>
                    <a:pt x="415" y="762"/>
                  </a:lnTo>
                  <a:lnTo>
                    <a:pt x="534" y="527"/>
                  </a:lnTo>
                  <a:lnTo>
                    <a:pt x="772" y="409"/>
                  </a:lnTo>
                  <a:lnTo>
                    <a:pt x="207" y="203"/>
                  </a:lnTo>
                  <a:close/>
                  <a:moveTo>
                    <a:pt x="0" y="0"/>
                  </a:moveTo>
                  <a:lnTo>
                    <a:pt x="1081" y="393"/>
                  </a:lnTo>
                  <a:lnTo>
                    <a:pt x="684" y="588"/>
                  </a:lnTo>
                  <a:lnTo>
                    <a:pt x="1100" y="1000"/>
                  </a:lnTo>
                  <a:lnTo>
                    <a:pt x="1110" y="1013"/>
                  </a:lnTo>
                  <a:lnTo>
                    <a:pt x="1117" y="1027"/>
                  </a:lnTo>
                  <a:lnTo>
                    <a:pt x="1118" y="1042"/>
                  </a:lnTo>
                  <a:lnTo>
                    <a:pt x="1117" y="1058"/>
                  </a:lnTo>
                  <a:lnTo>
                    <a:pt x="1110" y="1072"/>
                  </a:lnTo>
                  <a:lnTo>
                    <a:pt x="1100" y="1085"/>
                  </a:lnTo>
                  <a:lnTo>
                    <a:pt x="1087" y="1095"/>
                  </a:lnTo>
                  <a:lnTo>
                    <a:pt x="1073" y="1101"/>
                  </a:lnTo>
                  <a:lnTo>
                    <a:pt x="1056" y="1103"/>
                  </a:lnTo>
                  <a:lnTo>
                    <a:pt x="1041" y="1101"/>
                  </a:lnTo>
                  <a:lnTo>
                    <a:pt x="1027" y="1095"/>
                  </a:lnTo>
                  <a:lnTo>
                    <a:pt x="1013" y="1085"/>
                  </a:lnTo>
                  <a:lnTo>
                    <a:pt x="597" y="674"/>
                  </a:lnTo>
                  <a:lnTo>
                    <a:pt x="399" y="10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224"/>
            <p:cNvSpPr>
              <a:spLocks noEditPoints="1"/>
            </p:cNvSpPr>
            <p:nvPr/>
          </p:nvSpPr>
          <p:spPr bwMode="auto">
            <a:xfrm>
              <a:off x="7212013" y="4257675"/>
              <a:ext cx="525462" cy="488950"/>
            </a:xfrm>
            <a:custGeom>
              <a:avLst/>
              <a:gdLst>
                <a:gd name="T0" fmla="*/ 123 w 3309"/>
                <a:gd name="T1" fmla="*/ 467 h 3084"/>
                <a:gd name="T2" fmla="*/ 1103 w 3309"/>
                <a:gd name="T3" fmla="*/ 2616 h 3084"/>
                <a:gd name="T4" fmla="*/ 1161 w 3309"/>
                <a:gd name="T5" fmla="*/ 0 h 3084"/>
                <a:gd name="T6" fmla="*/ 1166 w 3309"/>
                <a:gd name="T7" fmla="*/ 0 h 3084"/>
                <a:gd name="T8" fmla="*/ 1176 w 3309"/>
                <a:gd name="T9" fmla="*/ 1 h 3084"/>
                <a:gd name="T10" fmla="*/ 1182 w 3309"/>
                <a:gd name="T11" fmla="*/ 2 h 3084"/>
                <a:gd name="T12" fmla="*/ 1191 w 3309"/>
                <a:gd name="T13" fmla="*/ 6 h 3084"/>
                <a:gd name="T14" fmla="*/ 2209 w 3309"/>
                <a:gd name="T15" fmla="*/ 537 h 3084"/>
                <a:gd name="T16" fmla="*/ 3238 w 3309"/>
                <a:gd name="T17" fmla="*/ 121 h 3084"/>
                <a:gd name="T18" fmla="*/ 3268 w 3309"/>
                <a:gd name="T19" fmla="*/ 124 h 3084"/>
                <a:gd name="T20" fmla="*/ 3292 w 3309"/>
                <a:gd name="T21" fmla="*/ 140 h 3084"/>
                <a:gd name="T22" fmla="*/ 3307 w 3309"/>
                <a:gd name="T23" fmla="*/ 167 h 3084"/>
                <a:gd name="T24" fmla="*/ 3309 w 3309"/>
                <a:gd name="T25" fmla="*/ 2177 h 3084"/>
                <a:gd name="T26" fmla="*/ 3301 w 3309"/>
                <a:gd name="T27" fmla="*/ 2207 h 3084"/>
                <a:gd name="T28" fmla="*/ 3278 w 3309"/>
                <a:gd name="T29" fmla="*/ 2228 h 3084"/>
                <a:gd name="T30" fmla="*/ 3247 w 3309"/>
                <a:gd name="T31" fmla="*/ 2236 h 3084"/>
                <a:gd name="T32" fmla="*/ 3212 w 3309"/>
                <a:gd name="T33" fmla="*/ 2225 h 3084"/>
                <a:gd name="T34" fmla="*/ 3189 w 3309"/>
                <a:gd name="T35" fmla="*/ 2195 h 3084"/>
                <a:gd name="T36" fmla="*/ 3186 w 3309"/>
                <a:gd name="T37" fmla="*/ 271 h 3084"/>
                <a:gd name="T38" fmla="*/ 2267 w 3309"/>
                <a:gd name="T39" fmla="*/ 1692 h 3084"/>
                <a:gd name="T40" fmla="*/ 2259 w 3309"/>
                <a:gd name="T41" fmla="*/ 1723 h 3084"/>
                <a:gd name="T42" fmla="*/ 2236 w 3309"/>
                <a:gd name="T43" fmla="*/ 1745 h 3084"/>
                <a:gd name="T44" fmla="*/ 2206 w 3309"/>
                <a:gd name="T45" fmla="*/ 1753 h 3084"/>
                <a:gd name="T46" fmla="*/ 2175 w 3309"/>
                <a:gd name="T47" fmla="*/ 1745 h 3084"/>
                <a:gd name="T48" fmla="*/ 2153 w 3309"/>
                <a:gd name="T49" fmla="*/ 1723 h 3084"/>
                <a:gd name="T50" fmla="*/ 2145 w 3309"/>
                <a:gd name="T51" fmla="*/ 1692 h 3084"/>
                <a:gd name="T52" fmla="*/ 1225 w 3309"/>
                <a:gd name="T53" fmla="*/ 160 h 3084"/>
                <a:gd name="T54" fmla="*/ 2106 w 3309"/>
                <a:gd name="T55" fmla="*/ 2967 h 3084"/>
                <a:gd name="T56" fmla="*/ 2131 w 3309"/>
                <a:gd name="T57" fmla="*/ 2986 h 3084"/>
                <a:gd name="T58" fmla="*/ 2144 w 3309"/>
                <a:gd name="T59" fmla="*/ 3014 h 3084"/>
                <a:gd name="T60" fmla="*/ 2140 w 3309"/>
                <a:gd name="T61" fmla="*/ 3046 h 3084"/>
                <a:gd name="T62" fmla="*/ 2123 w 3309"/>
                <a:gd name="T63" fmla="*/ 3069 h 3084"/>
                <a:gd name="T64" fmla="*/ 2098 w 3309"/>
                <a:gd name="T65" fmla="*/ 3082 h 3084"/>
                <a:gd name="T66" fmla="*/ 2072 w 3309"/>
                <a:gd name="T67" fmla="*/ 3082 h 3084"/>
                <a:gd name="T68" fmla="*/ 1162 w 3309"/>
                <a:gd name="T69" fmla="*/ 2724 h 3084"/>
                <a:gd name="T70" fmla="*/ 71 w 3309"/>
                <a:gd name="T71" fmla="*/ 3083 h 3084"/>
                <a:gd name="T72" fmla="*/ 49 w 3309"/>
                <a:gd name="T73" fmla="*/ 3082 h 3084"/>
                <a:gd name="T74" fmla="*/ 26 w 3309"/>
                <a:gd name="T75" fmla="*/ 3072 h 3084"/>
                <a:gd name="T76" fmla="*/ 7 w 3309"/>
                <a:gd name="T77" fmla="*/ 3051 h 3084"/>
                <a:gd name="T78" fmla="*/ 0 w 3309"/>
                <a:gd name="T79" fmla="*/ 3022 h 3084"/>
                <a:gd name="T80" fmla="*/ 2 w 3309"/>
                <a:gd name="T81" fmla="*/ 407 h 3084"/>
                <a:gd name="T82" fmla="*/ 16 w 3309"/>
                <a:gd name="T83" fmla="*/ 382 h 3084"/>
                <a:gd name="T84" fmla="*/ 42 w 3309"/>
                <a:gd name="T85" fmla="*/ 366 h 3084"/>
                <a:gd name="T86" fmla="*/ 1146 w 3309"/>
                <a:gd name="T87" fmla="*/ 2 h 3084"/>
                <a:gd name="T88" fmla="*/ 1152 w 3309"/>
                <a:gd name="T89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09" h="3084">
                  <a:moveTo>
                    <a:pt x="1103" y="144"/>
                  </a:moveTo>
                  <a:lnTo>
                    <a:pt x="123" y="467"/>
                  </a:lnTo>
                  <a:lnTo>
                    <a:pt x="123" y="2939"/>
                  </a:lnTo>
                  <a:lnTo>
                    <a:pt x="1103" y="2616"/>
                  </a:lnTo>
                  <a:lnTo>
                    <a:pt x="1103" y="144"/>
                  </a:lnTo>
                  <a:close/>
                  <a:moveTo>
                    <a:pt x="1161" y="0"/>
                  </a:moveTo>
                  <a:lnTo>
                    <a:pt x="1164" y="0"/>
                  </a:lnTo>
                  <a:lnTo>
                    <a:pt x="1166" y="0"/>
                  </a:lnTo>
                  <a:lnTo>
                    <a:pt x="1171" y="0"/>
                  </a:lnTo>
                  <a:lnTo>
                    <a:pt x="1176" y="1"/>
                  </a:lnTo>
                  <a:lnTo>
                    <a:pt x="1178" y="1"/>
                  </a:lnTo>
                  <a:lnTo>
                    <a:pt x="1182" y="2"/>
                  </a:lnTo>
                  <a:lnTo>
                    <a:pt x="1186" y="4"/>
                  </a:lnTo>
                  <a:lnTo>
                    <a:pt x="1191" y="6"/>
                  </a:lnTo>
                  <a:lnTo>
                    <a:pt x="1193" y="6"/>
                  </a:lnTo>
                  <a:lnTo>
                    <a:pt x="2209" y="537"/>
                  </a:lnTo>
                  <a:lnTo>
                    <a:pt x="3224" y="125"/>
                  </a:lnTo>
                  <a:lnTo>
                    <a:pt x="3238" y="121"/>
                  </a:lnTo>
                  <a:lnTo>
                    <a:pt x="3254" y="121"/>
                  </a:lnTo>
                  <a:lnTo>
                    <a:pt x="3268" y="124"/>
                  </a:lnTo>
                  <a:lnTo>
                    <a:pt x="3281" y="130"/>
                  </a:lnTo>
                  <a:lnTo>
                    <a:pt x="3292" y="140"/>
                  </a:lnTo>
                  <a:lnTo>
                    <a:pt x="3302" y="152"/>
                  </a:lnTo>
                  <a:lnTo>
                    <a:pt x="3307" y="167"/>
                  </a:lnTo>
                  <a:lnTo>
                    <a:pt x="3309" y="181"/>
                  </a:lnTo>
                  <a:lnTo>
                    <a:pt x="3309" y="2177"/>
                  </a:lnTo>
                  <a:lnTo>
                    <a:pt x="3307" y="2192"/>
                  </a:lnTo>
                  <a:lnTo>
                    <a:pt x="3301" y="2207"/>
                  </a:lnTo>
                  <a:lnTo>
                    <a:pt x="3290" y="2219"/>
                  </a:lnTo>
                  <a:lnTo>
                    <a:pt x="3278" y="2228"/>
                  </a:lnTo>
                  <a:lnTo>
                    <a:pt x="3264" y="2234"/>
                  </a:lnTo>
                  <a:lnTo>
                    <a:pt x="3247" y="2236"/>
                  </a:lnTo>
                  <a:lnTo>
                    <a:pt x="3228" y="2233"/>
                  </a:lnTo>
                  <a:lnTo>
                    <a:pt x="3212" y="2225"/>
                  </a:lnTo>
                  <a:lnTo>
                    <a:pt x="3198" y="2212"/>
                  </a:lnTo>
                  <a:lnTo>
                    <a:pt x="3189" y="2195"/>
                  </a:lnTo>
                  <a:lnTo>
                    <a:pt x="3186" y="2177"/>
                  </a:lnTo>
                  <a:lnTo>
                    <a:pt x="3186" y="271"/>
                  </a:lnTo>
                  <a:lnTo>
                    <a:pt x="2267" y="645"/>
                  </a:lnTo>
                  <a:lnTo>
                    <a:pt x="2267" y="1692"/>
                  </a:lnTo>
                  <a:lnTo>
                    <a:pt x="2265" y="1708"/>
                  </a:lnTo>
                  <a:lnTo>
                    <a:pt x="2259" y="1723"/>
                  </a:lnTo>
                  <a:lnTo>
                    <a:pt x="2250" y="1736"/>
                  </a:lnTo>
                  <a:lnTo>
                    <a:pt x="2236" y="1745"/>
                  </a:lnTo>
                  <a:lnTo>
                    <a:pt x="2222" y="1751"/>
                  </a:lnTo>
                  <a:lnTo>
                    <a:pt x="2206" y="1753"/>
                  </a:lnTo>
                  <a:lnTo>
                    <a:pt x="2189" y="1751"/>
                  </a:lnTo>
                  <a:lnTo>
                    <a:pt x="2175" y="1745"/>
                  </a:lnTo>
                  <a:lnTo>
                    <a:pt x="2163" y="1736"/>
                  </a:lnTo>
                  <a:lnTo>
                    <a:pt x="2153" y="1723"/>
                  </a:lnTo>
                  <a:lnTo>
                    <a:pt x="2147" y="1708"/>
                  </a:lnTo>
                  <a:lnTo>
                    <a:pt x="2145" y="1692"/>
                  </a:lnTo>
                  <a:lnTo>
                    <a:pt x="2145" y="640"/>
                  </a:lnTo>
                  <a:lnTo>
                    <a:pt x="1225" y="160"/>
                  </a:lnTo>
                  <a:lnTo>
                    <a:pt x="1225" y="2619"/>
                  </a:lnTo>
                  <a:lnTo>
                    <a:pt x="2106" y="2967"/>
                  </a:lnTo>
                  <a:lnTo>
                    <a:pt x="2120" y="2975"/>
                  </a:lnTo>
                  <a:lnTo>
                    <a:pt x="2131" y="2986"/>
                  </a:lnTo>
                  <a:lnTo>
                    <a:pt x="2139" y="2999"/>
                  </a:lnTo>
                  <a:lnTo>
                    <a:pt x="2144" y="3014"/>
                  </a:lnTo>
                  <a:lnTo>
                    <a:pt x="2145" y="3030"/>
                  </a:lnTo>
                  <a:lnTo>
                    <a:pt x="2140" y="3046"/>
                  </a:lnTo>
                  <a:lnTo>
                    <a:pt x="2132" y="3059"/>
                  </a:lnTo>
                  <a:lnTo>
                    <a:pt x="2123" y="3069"/>
                  </a:lnTo>
                  <a:lnTo>
                    <a:pt x="2111" y="3077"/>
                  </a:lnTo>
                  <a:lnTo>
                    <a:pt x="2098" y="3082"/>
                  </a:lnTo>
                  <a:lnTo>
                    <a:pt x="2083" y="3084"/>
                  </a:lnTo>
                  <a:lnTo>
                    <a:pt x="2072" y="3082"/>
                  </a:lnTo>
                  <a:lnTo>
                    <a:pt x="2061" y="3079"/>
                  </a:lnTo>
                  <a:lnTo>
                    <a:pt x="1162" y="2724"/>
                  </a:lnTo>
                  <a:lnTo>
                    <a:pt x="81" y="3080"/>
                  </a:lnTo>
                  <a:lnTo>
                    <a:pt x="71" y="3083"/>
                  </a:lnTo>
                  <a:lnTo>
                    <a:pt x="61" y="3084"/>
                  </a:lnTo>
                  <a:lnTo>
                    <a:pt x="49" y="3082"/>
                  </a:lnTo>
                  <a:lnTo>
                    <a:pt x="37" y="3078"/>
                  </a:lnTo>
                  <a:lnTo>
                    <a:pt x="26" y="3072"/>
                  </a:lnTo>
                  <a:lnTo>
                    <a:pt x="14" y="3062"/>
                  </a:lnTo>
                  <a:lnTo>
                    <a:pt x="7" y="3051"/>
                  </a:lnTo>
                  <a:lnTo>
                    <a:pt x="2" y="3038"/>
                  </a:lnTo>
                  <a:lnTo>
                    <a:pt x="0" y="3022"/>
                  </a:lnTo>
                  <a:lnTo>
                    <a:pt x="0" y="423"/>
                  </a:lnTo>
                  <a:lnTo>
                    <a:pt x="2" y="407"/>
                  </a:lnTo>
                  <a:lnTo>
                    <a:pt x="7" y="394"/>
                  </a:lnTo>
                  <a:lnTo>
                    <a:pt x="16" y="382"/>
                  </a:lnTo>
                  <a:lnTo>
                    <a:pt x="28" y="372"/>
                  </a:lnTo>
                  <a:lnTo>
                    <a:pt x="42" y="366"/>
                  </a:lnTo>
                  <a:lnTo>
                    <a:pt x="1145" y="3"/>
                  </a:lnTo>
                  <a:lnTo>
                    <a:pt x="1146" y="2"/>
                  </a:lnTo>
                  <a:lnTo>
                    <a:pt x="1149" y="2"/>
                  </a:lnTo>
                  <a:lnTo>
                    <a:pt x="1152" y="1"/>
                  </a:lnTo>
                  <a:lnTo>
                    <a:pt x="1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7" name="Group 906"/>
          <p:cNvGrpSpPr/>
          <p:nvPr/>
        </p:nvGrpSpPr>
        <p:grpSpPr>
          <a:xfrm>
            <a:off x="6297184" y="4235450"/>
            <a:ext cx="523875" cy="539750"/>
            <a:chOff x="6273800" y="4235450"/>
            <a:chExt cx="523875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5" name="Freeform 229"/>
            <p:cNvSpPr>
              <a:spLocks noEditPoints="1"/>
            </p:cNvSpPr>
            <p:nvPr/>
          </p:nvSpPr>
          <p:spPr bwMode="auto">
            <a:xfrm>
              <a:off x="6604000" y="4524375"/>
              <a:ext cx="193675" cy="250825"/>
            </a:xfrm>
            <a:custGeom>
              <a:avLst/>
              <a:gdLst>
                <a:gd name="T0" fmla="*/ 464 w 1222"/>
                <a:gd name="T1" fmla="*/ 903 h 1578"/>
                <a:gd name="T2" fmla="*/ 346 w 1222"/>
                <a:gd name="T3" fmla="*/ 1015 h 1578"/>
                <a:gd name="T4" fmla="*/ 271 w 1222"/>
                <a:gd name="T5" fmla="*/ 1155 h 1578"/>
                <a:gd name="T6" fmla="*/ 244 w 1222"/>
                <a:gd name="T7" fmla="*/ 1313 h 1578"/>
                <a:gd name="T8" fmla="*/ 977 w 1222"/>
                <a:gd name="T9" fmla="*/ 1313 h 1578"/>
                <a:gd name="T10" fmla="*/ 951 w 1222"/>
                <a:gd name="T11" fmla="*/ 1155 h 1578"/>
                <a:gd name="T12" fmla="*/ 876 w 1222"/>
                <a:gd name="T13" fmla="*/ 1015 h 1578"/>
                <a:gd name="T14" fmla="*/ 758 w 1222"/>
                <a:gd name="T15" fmla="*/ 903 h 1578"/>
                <a:gd name="T16" fmla="*/ 562 w 1222"/>
                <a:gd name="T17" fmla="*/ 849 h 1578"/>
                <a:gd name="T18" fmla="*/ 248 w 1222"/>
                <a:gd name="T19" fmla="*/ 319 h 1578"/>
                <a:gd name="T20" fmla="*/ 292 w 1222"/>
                <a:gd name="T21" fmla="*/ 473 h 1578"/>
                <a:gd name="T22" fmla="*/ 381 w 1222"/>
                <a:gd name="T23" fmla="*/ 604 h 1578"/>
                <a:gd name="T24" fmla="*/ 511 w 1222"/>
                <a:gd name="T25" fmla="*/ 703 h 1578"/>
                <a:gd name="T26" fmla="*/ 711 w 1222"/>
                <a:gd name="T27" fmla="*/ 703 h 1578"/>
                <a:gd name="T28" fmla="*/ 841 w 1222"/>
                <a:gd name="T29" fmla="*/ 604 h 1578"/>
                <a:gd name="T30" fmla="*/ 932 w 1222"/>
                <a:gd name="T31" fmla="*/ 473 h 1578"/>
                <a:gd name="T32" fmla="*/ 974 w 1222"/>
                <a:gd name="T33" fmla="*/ 319 h 1578"/>
                <a:gd name="T34" fmla="*/ 245 w 1222"/>
                <a:gd name="T35" fmla="*/ 122 h 1578"/>
                <a:gd name="T36" fmla="*/ 1181 w 1222"/>
                <a:gd name="T37" fmla="*/ 3 h 1578"/>
                <a:gd name="T38" fmla="*/ 1219 w 1222"/>
                <a:gd name="T39" fmla="*/ 41 h 1578"/>
                <a:gd name="T40" fmla="*/ 1211 w 1222"/>
                <a:gd name="T41" fmla="*/ 96 h 1578"/>
                <a:gd name="T42" fmla="*/ 1161 w 1222"/>
                <a:gd name="T43" fmla="*/ 122 h 1578"/>
                <a:gd name="T44" fmla="*/ 1098 w 1222"/>
                <a:gd name="T45" fmla="*/ 322 h 1578"/>
                <a:gd name="T46" fmla="*/ 1057 w 1222"/>
                <a:gd name="T47" fmla="*/ 487 h 1578"/>
                <a:gd name="T48" fmla="*/ 974 w 1222"/>
                <a:gd name="T49" fmla="*/ 634 h 1578"/>
                <a:gd name="T50" fmla="*/ 853 w 1222"/>
                <a:gd name="T51" fmla="*/ 756 h 1578"/>
                <a:gd name="T52" fmla="*/ 898 w 1222"/>
                <a:gd name="T53" fmla="*/ 860 h 1578"/>
                <a:gd name="T54" fmla="*/ 1006 w 1222"/>
                <a:gd name="T55" fmla="*/ 990 h 1578"/>
                <a:gd name="T56" fmla="*/ 1075 w 1222"/>
                <a:gd name="T57" fmla="*/ 1143 h 1578"/>
                <a:gd name="T58" fmla="*/ 1100 w 1222"/>
                <a:gd name="T59" fmla="*/ 1313 h 1578"/>
                <a:gd name="T60" fmla="*/ 1181 w 1222"/>
                <a:gd name="T61" fmla="*/ 1459 h 1578"/>
                <a:gd name="T62" fmla="*/ 1219 w 1222"/>
                <a:gd name="T63" fmla="*/ 1498 h 1578"/>
                <a:gd name="T64" fmla="*/ 1211 w 1222"/>
                <a:gd name="T65" fmla="*/ 1553 h 1578"/>
                <a:gd name="T66" fmla="*/ 1161 w 1222"/>
                <a:gd name="T67" fmla="*/ 1578 h 1578"/>
                <a:gd name="T68" fmla="*/ 26 w 1222"/>
                <a:gd name="T69" fmla="*/ 1566 h 1578"/>
                <a:gd name="T70" fmla="*/ 0 w 1222"/>
                <a:gd name="T71" fmla="*/ 1518 h 1578"/>
                <a:gd name="T72" fmla="*/ 26 w 1222"/>
                <a:gd name="T73" fmla="*/ 1469 h 1578"/>
                <a:gd name="T74" fmla="*/ 123 w 1222"/>
                <a:gd name="T75" fmla="*/ 1457 h 1578"/>
                <a:gd name="T76" fmla="*/ 133 w 1222"/>
                <a:gd name="T77" fmla="*/ 1198 h 1578"/>
                <a:gd name="T78" fmla="*/ 189 w 1222"/>
                <a:gd name="T79" fmla="*/ 1038 h 1578"/>
                <a:gd name="T80" fmla="*/ 284 w 1222"/>
                <a:gd name="T81" fmla="*/ 900 h 1578"/>
                <a:gd name="T82" fmla="*/ 417 w 1222"/>
                <a:gd name="T83" fmla="*/ 789 h 1578"/>
                <a:gd name="T84" fmla="*/ 284 w 1222"/>
                <a:gd name="T85" fmla="*/ 679 h 1578"/>
                <a:gd name="T86" fmla="*/ 189 w 1222"/>
                <a:gd name="T87" fmla="*/ 539 h 1578"/>
                <a:gd name="T88" fmla="*/ 133 w 1222"/>
                <a:gd name="T89" fmla="*/ 380 h 1578"/>
                <a:gd name="T90" fmla="*/ 123 w 1222"/>
                <a:gd name="T91" fmla="*/ 122 h 1578"/>
                <a:gd name="T92" fmla="*/ 26 w 1222"/>
                <a:gd name="T93" fmla="*/ 110 h 1578"/>
                <a:gd name="T94" fmla="*/ 0 w 1222"/>
                <a:gd name="T95" fmla="*/ 60 h 1578"/>
                <a:gd name="T96" fmla="*/ 26 w 1222"/>
                <a:gd name="T97" fmla="*/ 12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2" h="1578">
                  <a:moveTo>
                    <a:pt x="562" y="849"/>
                  </a:moveTo>
                  <a:lnTo>
                    <a:pt x="511" y="875"/>
                  </a:lnTo>
                  <a:lnTo>
                    <a:pt x="464" y="903"/>
                  </a:lnTo>
                  <a:lnTo>
                    <a:pt x="421" y="937"/>
                  </a:lnTo>
                  <a:lnTo>
                    <a:pt x="381" y="974"/>
                  </a:lnTo>
                  <a:lnTo>
                    <a:pt x="346" y="1015"/>
                  </a:lnTo>
                  <a:lnTo>
                    <a:pt x="316" y="1059"/>
                  </a:lnTo>
                  <a:lnTo>
                    <a:pt x="291" y="1105"/>
                  </a:lnTo>
                  <a:lnTo>
                    <a:pt x="271" y="1155"/>
                  </a:lnTo>
                  <a:lnTo>
                    <a:pt x="257" y="1206"/>
                  </a:lnTo>
                  <a:lnTo>
                    <a:pt x="247" y="1259"/>
                  </a:lnTo>
                  <a:lnTo>
                    <a:pt x="244" y="1313"/>
                  </a:lnTo>
                  <a:lnTo>
                    <a:pt x="244" y="1456"/>
                  </a:lnTo>
                  <a:lnTo>
                    <a:pt x="977" y="1456"/>
                  </a:lnTo>
                  <a:lnTo>
                    <a:pt x="977" y="1313"/>
                  </a:lnTo>
                  <a:lnTo>
                    <a:pt x="974" y="1259"/>
                  </a:lnTo>
                  <a:lnTo>
                    <a:pt x="966" y="1206"/>
                  </a:lnTo>
                  <a:lnTo>
                    <a:pt x="951" y="1155"/>
                  </a:lnTo>
                  <a:lnTo>
                    <a:pt x="932" y="1105"/>
                  </a:lnTo>
                  <a:lnTo>
                    <a:pt x="906" y="1059"/>
                  </a:lnTo>
                  <a:lnTo>
                    <a:pt x="876" y="1015"/>
                  </a:lnTo>
                  <a:lnTo>
                    <a:pt x="841" y="974"/>
                  </a:lnTo>
                  <a:lnTo>
                    <a:pt x="802" y="937"/>
                  </a:lnTo>
                  <a:lnTo>
                    <a:pt x="758" y="903"/>
                  </a:lnTo>
                  <a:lnTo>
                    <a:pt x="711" y="875"/>
                  </a:lnTo>
                  <a:lnTo>
                    <a:pt x="660" y="849"/>
                  </a:lnTo>
                  <a:lnTo>
                    <a:pt x="562" y="849"/>
                  </a:lnTo>
                  <a:close/>
                  <a:moveTo>
                    <a:pt x="245" y="122"/>
                  </a:moveTo>
                  <a:lnTo>
                    <a:pt x="245" y="264"/>
                  </a:lnTo>
                  <a:lnTo>
                    <a:pt x="248" y="319"/>
                  </a:lnTo>
                  <a:lnTo>
                    <a:pt x="257" y="372"/>
                  </a:lnTo>
                  <a:lnTo>
                    <a:pt x="272" y="423"/>
                  </a:lnTo>
                  <a:lnTo>
                    <a:pt x="292" y="473"/>
                  </a:lnTo>
                  <a:lnTo>
                    <a:pt x="316" y="519"/>
                  </a:lnTo>
                  <a:lnTo>
                    <a:pt x="346" y="563"/>
                  </a:lnTo>
                  <a:lnTo>
                    <a:pt x="381" y="604"/>
                  </a:lnTo>
                  <a:lnTo>
                    <a:pt x="421" y="641"/>
                  </a:lnTo>
                  <a:lnTo>
                    <a:pt x="464" y="675"/>
                  </a:lnTo>
                  <a:lnTo>
                    <a:pt x="511" y="703"/>
                  </a:lnTo>
                  <a:lnTo>
                    <a:pt x="562" y="729"/>
                  </a:lnTo>
                  <a:lnTo>
                    <a:pt x="660" y="729"/>
                  </a:lnTo>
                  <a:lnTo>
                    <a:pt x="711" y="703"/>
                  </a:lnTo>
                  <a:lnTo>
                    <a:pt x="758" y="675"/>
                  </a:lnTo>
                  <a:lnTo>
                    <a:pt x="802" y="641"/>
                  </a:lnTo>
                  <a:lnTo>
                    <a:pt x="841" y="604"/>
                  </a:lnTo>
                  <a:lnTo>
                    <a:pt x="876" y="563"/>
                  </a:lnTo>
                  <a:lnTo>
                    <a:pt x="906" y="519"/>
                  </a:lnTo>
                  <a:lnTo>
                    <a:pt x="932" y="473"/>
                  </a:lnTo>
                  <a:lnTo>
                    <a:pt x="951" y="423"/>
                  </a:lnTo>
                  <a:lnTo>
                    <a:pt x="966" y="372"/>
                  </a:lnTo>
                  <a:lnTo>
                    <a:pt x="974" y="319"/>
                  </a:lnTo>
                  <a:lnTo>
                    <a:pt x="977" y="264"/>
                  </a:lnTo>
                  <a:lnTo>
                    <a:pt x="977" y="122"/>
                  </a:lnTo>
                  <a:lnTo>
                    <a:pt x="245" y="122"/>
                  </a:lnTo>
                  <a:close/>
                  <a:moveTo>
                    <a:pt x="61" y="0"/>
                  </a:moveTo>
                  <a:lnTo>
                    <a:pt x="1161" y="0"/>
                  </a:lnTo>
                  <a:lnTo>
                    <a:pt x="1181" y="3"/>
                  </a:lnTo>
                  <a:lnTo>
                    <a:pt x="1197" y="12"/>
                  </a:lnTo>
                  <a:lnTo>
                    <a:pt x="1211" y="25"/>
                  </a:lnTo>
                  <a:lnTo>
                    <a:pt x="1219" y="41"/>
                  </a:lnTo>
                  <a:lnTo>
                    <a:pt x="1222" y="60"/>
                  </a:lnTo>
                  <a:lnTo>
                    <a:pt x="1219" y="80"/>
                  </a:lnTo>
                  <a:lnTo>
                    <a:pt x="1211" y="96"/>
                  </a:lnTo>
                  <a:lnTo>
                    <a:pt x="1197" y="110"/>
                  </a:lnTo>
                  <a:lnTo>
                    <a:pt x="1181" y="118"/>
                  </a:lnTo>
                  <a:lnTo>
                    <a:pt x="1161" y="122"/>
                  </a:lnTo>
                  <a:lnTo>
                    <a:pt x="1100" y="122"/>
                  </a:lnTo>
                  <a:lnTo>
                    <a:pt x="1100" y="264"/>
                  </a:lnTo>
                  <a:lnTo>
                    <a:pt x="1098" y="322"/>
                  </a:lnTo>
                  <a:lnTo>
                    <a:pt x="1089" y="380"/>
                  </a:lnTo>
                  <a:lnTo>
                    <a:pt x="1075" y="435"/>
                  </a:lnTo>
                  <a:lnTo>
                    <a:pt x="1057" y="487"/>
                  </a:lnTo>
                  <a:lnTo>
                    <a:pt x="1034" y="539"/>
                  </a:lnTo>
                  <a:lnTo>
                    <a:pt x="1006" y="588"/>
                  </a:lnTo>
                  <a:lnTo>
                    <a:pt x="974" y="634"/>
                  </a:lnTo>
                  <a:lnTo>
                    <a:pt x="938" y="679"/>
                  </a:lnTo>
                  <a:lnTo>
                    <a:pt x="898" y="719"/>
                  </a:lnTo>
                  <a:lnTo>
                    <a:pt x="853" y="756"/>
                  </a:lnTo>
                  <a:lnTo>
                    <a:pt x="805" y="789"/>
                  </a:lnTo>
                  <a:lnTo>
                    <a:pt x="853" y="823"/>
                  </a:lnTo>
                  <a:lnTo>
                    <a:pt x="898" y="860"/>
                  </a:lnTo>
                  <a:lnTo>
                    <a:pt x="938" y="900"/>
                  </a:lnTo>
                  <a:lnTo>
                    <a:pt x="974" y="943"/>
                  </a:lnTo>
                  <a:lnTo>
                    <a:pt x="1006" y="990"/>
                  </a:lnTo>
                  <a:lnTo>
                    <a:pt x="1034" y="1038"/>
                  </a:lnTo>
                  <a:lnTo>
                    <a:pt x="1057" y="1090"/>
                  </a:lnTo>
                  <a:lnTo>
                    <a:pt x="1075" y="1143"/>
                  </a:lnTo>
                  <a:lnTo>
                    <a:pt x="1089" y="1199"/>
                  </a:lnTo>
                  <a:lnTo>
                    <a:pt x="1098" y="1255"/>
                  </a:lnTo>
                  <a:lnTo>
                    <a:pt x="1100" y="1313"/>
                  </a:lnTo>
                  <a:lnTo>
                    <a:pt x="1100" y="1457"/>
                  </a:lnTo>
                  <a:lnTo>
                    <a:pt x="1161" y="1457"/>
                  </a:lnTo>
                  <a:lnTo>
                    <a:pt x="1181" y="1459"/>
                  </a:lnTo>
                  <a:lnTo>
                    <a:pt x="1197" y="1469"/>
                  </a:lnTo>
                  <a:lnTo>
                    <a:pt x="1211" y="1482"/>
                  </a:lnTo>
                  <a:lnTo>
                    <a:pt x="1219" y="1498"/>
                  </a:lnTo>
                  <a:lnTo>
                    <a:pt x="1222" y="1518"/>
                  </a:lnTo>
                  <a:lnTo>
                    <a:pt x="1219" y="1537"/>
                  </a:lnTo>
                  <a:lnTo>
                    <a:pt x="1211" y="1553"/>
                  </a:lnTo>
                  <a:lnTo>
                    <a:pt x="1197" y="1566"/>
                  </a:lnTo>
                  <a:lnTo>
                    <a:pt x="1181" y="1575"/>
                  </a:lnTo>
                  <a:lnTo>
                    <a:pt x="1161" y="1578"/>
                  </a:lnTo>
                  <a:lnTo>
                    <a:pt x="61" y="1578"/>
                  </a:lnTo>
                  <a:lnTo>
                    <a:pt x="42" y="1575"/>
                  </a:lnTo>
                  <a:lnTo>
                    <a:pt x="26" y="1566"/>
                  </a:lnTo>
                  <a:lnTo>
                    <a:pt x="12" y="1553"/>
                  </a:lnTo>
                  <a:lnTo>
                    <a:pt x="3" y="1537"/>
                  </a:lnTo>
                  <a:lnTo>
                    <a:pt x="0" y="1518"/>
                  </a:lnTo>
                  <a:lnTo>
                    <a:pt x="3" y="1498"/>
                  </a:lnTo>
                  <a:lnTo>
                    <a:pt x="12" y="1482"/>
                  </a:lnTo>
                  <a:lnTo>
                    <a:pt x="26" y="1469"/>
                  </a:lnTo>
                  <a:lnTo>
                    <a:pt x="42" y="1459"/>
                  </a:lnTo>
                  <a:lnTo>
                    <a:pt x="61" y="1457"/>
                  </a:lnTo>
                  <a:lnTo>
                    <a:pt x="123" y="1457"/>
                  </a:lnTo>
                  <a:lnTo>
                    <a:pt x="123" y="1313"/>
                  </a:lnTo>
                  <a:lnTo>
                    <a:pt x="125" y="1255"/>
                  </a:lnTo>
                  <a:lnTo>
                    <a:pt x="133" y="1198"/>
                  </a:lnTo>
                  <a:lnTo>
                    <a:pt x="147" y="1143"/>
                  </a:lnTo>
                  <a:lnTo>
                    <a:pt x="165" y="1090"/>
                  </a:lnTo>
                  <a:lnTo>
                    <a:pt x="189" y="1038"/>
                  </a:lnTo>
                  <a:lnTo>
                    <a:pt x="216" y="990"/>
                  </a:lnTo>
                  <a:lnTo>
                    <a:pt x="248" y="943"/>
                  </a:lnTo>
                  <a:lnTo>
                    <a:pt x="284" y="900"/>
                  </a:lnTo>
                  <a:lnTo>
                    <a:pt x="325" y="860"/>
                  </a:lnTo>
                  <a:lnTo>
                    <a:pt x="370" y="823"/>
                  </a:lnTo>
                  <a:lnTo>
                    <a:pt x="417" y="789"/>
                  </a:lnTo>
                  <a:lnTo>
                    <a:pt x="370" y="756"/>
                  </a:lnTo>
                  <a:lnTo>
                    <a:pt x="325" y="719"/>
                  </a:lnTo>
                  <a:lnTo>
                    <a:pt x="284" y="679"/>
                  </a:lnTo>
                  <a:lnTo>
                    <a:pt x="248" y="634"/>
                  </a:lnTo>
                  <a:lnTo>
                    <a:pt x="216" y="588"/>
                  </a:lnTo>
                  <a:lnTo>
                    <a:pt x="189" y="539"/>
                  </a:lnTo>
                  <a:lnTo>
                    <a:pt x="165" y="487"/>
                  </a:lnTo>
                  <a:lnTo>
                    <a:pt x="147" y="435"/>
                  </a:lnTo>
                  <a:lnTo>
                    <a:pt x="133" y="380"/>
                  </a:lnTo>
                  <a:lnTo>
                    <a:pt x="125" y="322"/>
                  </a:lnTo>
                  <a:lnTo>
                    <a:pt x="123" y="264"/>
                  </a:lnTo>
                  <a:lnTo>
                    <a:pt x="123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230"/>
            <p:cNvSpPr>
              <a:spLocks noEditPoints="1"/>
            </p:cNvSpPr>
            <p:nvPr/>
          </p:nvSpPr>
          <p:spPr bwMode="auto">
            <a:xfrm>
              <a:off x="6273800" y="4235450"/>
              <a:ext cx="523875" cy="492125"/>
            </a:xfrm>
            <a:custGeom>
              <a:avLst/>
              <a:gdLst>
                <a:gd name="T0" fmla="*/ 122 w 3299"/>
                <a:gd name="T1" fmla="*/ 468 h 3095"/>
                <a:gd name="T2" fmla="*/ 1100 w 3299"/>
                <a:gd name="T3" fmla="*/ 2627 h 3095"/>
                <a:gd name="T4" fmla="*/ 1157 w 3299"/>
                <a:gd name="T5" fmla="*/ 0 h 3095"/>
                <a:gd name="T6" fmla="*/ 1168 w 3299"/>
                <a:gd name="T7" fmla="*/ 1 h 3095"/>
                <a:gd name="T8" fmla="*/ 1175 w 3299"/>
                <a:gd name="T9" fmla="*/ 2 h 3095"/>
                <a:gd name="T10" fmla="*/ 1183 w 3299"/>
                <a:gd name="T11" fmla="*/ 4 h 3095"/>
                <a:gd name="T12" fmla="*/ 1189 w 3299"/>
                <a:gd name="T13" fmla="*/ 7 h 3095"/>
                <a:gd name="T14" fmla="*/ 3215 w 3299"/>
                <a:gd name="T15" fmla="*/ 126 h 3095"/>
                <a:gd name="T16" fmla="*/ 3244 w 3299"/>
                <a:gd name="T17" fmla="*/ 121 h 3095"/>
                <a:gd name="T18" fmla="*/ 3272 w 3299"/>
                <a:gd name="T19" fmla="*/ 132 h 3095"/>
                <a:gd name="T20" fmla="*/ 3292 w 3299"/>
                <a:gd name="T21" fmla="*/ 153 h 3095"/>
                <a:gd name="T22" fmla="*/ 3299 w 3299"/>
                <a:gd name="T23" fmla="*/ 183 h 3095"/>
                <a:gd name="T24" fmla="*/ 3296 w 3299"/>
                <a:gd name="T25" fmla="*/ 1598 h 3095"/>
                <a:gd name="T26" fmla="*/ 3274 w 3299"/>
                <a:gd name="T27" fmla="*/ 1627 h 3095"/>
                <a:gd name="T28" fmla="*/ 3238 w 3299"/>
                <a:gd name="T29" fmla="*/ 1639 h 3095"/>
                <a:gd name="T30" fmla="*/ 3202 w 3299"/>
                <a:gd name="T31" fmla="*/ 1627 h 3095"/>
                <a:gd name="T32" fmla="*/ 3180 w 3299"/>
                <a:gd name="T33" fmla="*/ 1598 h 3095"/>
                <a:gd name="T34" fmla="*/ 3177 w 3299"/>
                <a:gd name="T35" fmla="*/ 273 h 3095"/>
                <a:gd name="T36" fmla="*/ 2260 w 3299"/>
                <a:gd name="T37" fmla="*/ 1335 h 3095"/>
                <a:gd name="T38" fmla="*/ 2249 w 3299"/>
                <a:gd name="T39" fmla="*/ 1371 h 3095"/>
                <a:gd name="T40" fmla="*/ 2219 w 3299"/>
                <a:gd name="T41" fmla="*/ 1393 h 3095"/>
                <a:gd name="T42" fmla="*/ 2180 w 3299"/>
                <a:gd name="T43" fmla="*/ 1393 h 3095"/>
                <a:gd name="T44" fmla="*/ 2151 w 3299"/>
                <a:gd name="T45" fmla="*/ 1371 h 3095"/>
                <a:gd name="T46" fmla="*/ 2138 w 3299"/>
                <a:gd name="T47" fmla="*/ 1335 h 3095"/>
                <a:gd name="T48" fmla="*/ 1222 w 3299"/>
                <a:gd name="T49" fmla="*/ 162 h 3095"/>
                <a:gd name="T50" fmla="*/ 1917 w 3299"/>
                <a:gd name="T51" fmla="*/ 2918 h 3095"/>
                <a:gd name="T52" fmla="*/ 1943 w 3299"/>
                <a:gd name="T53" fmla="*/ 2938 h 3095"/>
                <a:gd name="T54" fmla="*/ 1955 w 3299"/>
                <a:gd name="T55" fmla="*/ 2966 h 3095"/>
                <a:gd name="T56" fmla="*/ 1950 w 3299"/>
                <a:gd name="T57" fmla="*/ 2997 h 3095"/>
                <a:gd name="T58" fmla="*/ 1927 w 3299"/>
                <a:gd name="T59" fmla="*/ 3024 h 3095"/>
                <a:gd name="T60" fmla="*/ 1894 w 3299"/>
                <a:gd name="T61" fmla="*/ 3035 h 3095"/>
                <a:gd name="T62" fmla="*/ 1871 w 3299"/>
                <a:gd name="T63" fmla="*/ 3030 h 3095"/>
                <a:gd name="T64" fmla="*/ 80 w 3299"/>
                <a:gd name="T65" fmla="*/ 3092 h 3095"/>
                <a:gd name="T66" fmla="*/ 61 w 3299"/>
                <a:gd name="T67" fmla="*/ 3095 h 3095"/>
                <a:gd name="T68" fmla="*/ 26 w 3299"/>
                <a:gd name="T69" fmla="*/ 3085 h 3095"/>
                <a:gd name="T70" fmla="*/ 6 w 3299"/>
                <a:gd name="T71" fmla="*/ 3062 h 3095"/>
                <a:gd name="T72" fmla="*/ 0 w 3299"/>
                <a:gd name="T73" fmla="*/ 3035 h 3095"/>
                <a:gd name="T74" fmla="*/ 3 w 3299"/>
                <a:gd name="T75" fmla="*/ 406 h 3095"/>
                <a:gd name="T76" fmla="*/ 24 w 3299"/>
                <a:gd name="T77" fmla="*/ 376 h 3095"/>
                <a:gd name="T78" fmla="*/ 1141 w 3299"/>
                <a:gd name="T79" fmla="*/ 3 h 3095"/>
                <a:gd name="T80" fmla="*/ 1142 w 3299"/>
                <a:gd name="T81" fmla="*/ 3 h 3095"/>
                <a:gd name="T82" fmla="*/ 1157 w 3299"/>
                <a:gd name="T83" fmla="*/ 0 h 3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9" h="3095">
                  <a:moveTo>
                    <a:pt x="1100" y="145"/>
                  </a:moveTo>
                  <a:lnTo>
                    <a:pt x="122" y="468"/>
                  </a:lnTo>
                  <a:lnTo>
                    <a:pt x="122" y="2950"/>
                  </a:lnTo>
                  <a:lnTo>
                    <a:pt x="1100" y="2627"/>
                  </a:lnTo>
                  <a:lnTo>
                    <a:pt x="1100" y="145"/>
                  </a:lnTo>
                  <a:close/>
                  <a:moveTo>
                    <a:pt x="1157" y="0"/>
                  </a:moveTo>
                  <a:lnTo>
                    <a:pt x="1163" y="1"/>
                  </a:lnTo>
                  <a:lnTo>
                    <a:pt x="1168" y="1"/>
                  </a:lnTo>
                  <a:lnTo>
                    <a:pt x="1172" y="2"/>
                  </a:lnTo>
                  <a:lnTo>
                    <a:pt x="1175" y="2"/>
                  </a:lnTo>
                  <a:lnTo>
                    <a:pt x="1179" y="3"/>
                  </a:lnTo>
                  <a:lnTo>
                    <a:pt x="1183" y="4"/>
                  </a:lnTo>
                  <a:lnTo>
                    <a:pt x="1186" y="6"/>
                  </a:lnTo>
                  <a:lnTo>
                    <a:pt x="1189" y="7"/>
                  </a:lnTo>
                  <a:lnTo>
                    <a:pt x="2203" y="540"/>
                  </a:lnTo>
                  <a:lnTo>
                    <a:pt x="3215" y="126"/>
                  </a:lnTo>
                  <a:lnTo>
                    <a:pt x="3229" y="122"/>
                  </a:lnTo>
                  <a:lnTo>
                    <a:pt x="3244" y="121"/>
                  </a:lnTo>
                  <a:lnTo>
                    <a:pt x="3259" y="125"/>
                  </a:lnTo>
                  <a:lnTo>
                    <a:pt x="3272" y="132"/>
                  </a:lnTo>
                  <a:lnTo>
                    <a:pt x="3283" y="141"/>
                  </a:lnTo>
                  <a:lnTo>
                    <a:pt x="3292" y="153"/>
                  </a:lnTo>
                  <a:lnTo>
                    <a:pt x="3297" y="167"/>
                  </a:lnTo>
                  <a:lnTo>
                    <a:pt x="3299" y="183"/>
                  </a:lnTo>
                  <a:lnTo>
                    <a:pt x="3299" y="1578"/>
                  </a:lnTo>
                  <a:lnTo>
                    <a:pt x="3296" y="1598"/>
                  </a:lnTo>
                  <a:lnTo>
                    <a:pt x="3288" y="1614"/>
                  </a:lnTo>
                  <a:lnTo>
                    <a:pt x="3274" y="1627"/>
                  </a:lnTo>
                  <a:lnTo>
                    <a:pt x="3258" y="1636"/>
                  </a:lnTo>
                  <a:lnTo>
                    <a:pt x="3238" y="1639"/>
                  </a:lnTo>
                  <a:lnTo>
                    <a:pt x="3218" y="1636"/>
                  </a:lnTo>
                  <a:lnTo>
                    <a:pt x="3202" y="1627"/>
                  </a:lnTo>
                  <a:lnTo>
                    <a:pt x="3189" y="1614"/>
                  </a:lnTo>
                  <a:lnTo>
                    <a:pt x="3180" y="1598"/>
                  </a:lnTo>
                  <a:lnTo>
                    <a:pt x="3177" y="1578"/>
                  </a:lnTo>
                  <a:lnTo>
                    <a:pt x="3177" y="273"/>
                  </a:lnTo>
                  <a:lnTo>
                    <a:pt x="2260" y="647"/>
                  </a:lnTo>
                  <a:lnTo>
                    <a:pt x="2260" y="1335"/>
                  </a:lnTo>
                  <a:lnTo>
                    <a:pt x="2257" y="1355"/>
                  </a:lnTo>
                  <a:lnTo>
                    <a:pt x="2249" y="1371"/>
                  </a:lnTo>
                  <a:lnTo>
                    <a:pt x="2236" y="1384"/>
                  </a:lnTo>
                  <a:lnTo>
                    <a:pt x="2219" y="1393"/>
                  </a:lnTo>
                  <a:lnTo>
                    <a:pt x="2200" y="1396"/>
                  </a:lnTo>
                  <a:lnTo>
                    <a:pt x="2180" y="1393"/>
                  </a:lnTo>
                  <a:lnTo>
                    <a:pt x="2163" y="1384"/>
                  </a:lnTo>
                  <a:lnTo>
                    <a:pt x="2151" y="1371"/>
                  </a:lnTo>
                  <a:lnTo>
                    <a:pt x="2141" y="1355"/>
                  </a:lnTo>
                  <a:lnTo>
                    <a:pt x="2138" y="1335"/>
                  </a:lnTo>
                  <a:lnTo>
                    <a:pt x="2138" y="644"/>
                  </a:lnTo>
                  <a:lnTo>
                    <a:pt x="1222" y="162"/>
                  </a:lnTo>
                  <a:lnTo>
                    <a:pt x="1222" y="2630"/>
                  </a:lnTo>
                  <a:lnTo>
                    <a:pt x="1917" y="2918"/>
                  </a:lnTo>
                  <a:lnTo>
                    <a:pt x="1931" y="2926"/>
                  </a:lnTo>
                  <a:lnTo>
                    <a:pt x="1943" y="2938"/>
                  </a:lnTo>
                  <a:lnTo>
                    <a:pt x="1950" y="2951"/>
                  </a:lnTo>
                  <a:lnTo>
                    <a:pt x="1955" y="2966"/>
                  </a:lnTo>
                  <a:lnTo>
                    <a:pt x="1955" y="2982"/>
                  </a:lnTo>
                  <a:lnTo>
                    <a:pt x="1950" y="2997"/>
                  </a:lnTo>
                  <a:lnTo>
                    <a:pt x="1941" y="3013"/>
                  </a:lnTo>
                  <a:lnTo>
                    <a:pt x="1927" y="3024"/>
                  </a:lnTo>
                  <a:lnTo>
                    <a:pt x="1911" y="3032"/>
                  </a:lnTo>
                  <a:lnTo>
                    <a:pt x="1894" y="3035"/>
                  </a:lnTo>
                  <a:lnTo>
                    <a:pt x="1882" y="3034"/>
                  </a:lnTo>
                  <a:lnTo>
                    <a:pt x="1871" y="3030"/>
                  </a:lnTo>
                  <a:lnTo>
                    <a:pt x="1158" y="2736"/>
                  </a:lnTo>
                  <a:lnTo>
                    <a:pt x="80" y="3092"/>
                  </a:lnTo>
                  <a:lnTo>
                    <a:pt x="70" y="3095"/>
                  </a:lnTo>
                  <a:lnTo>
                    <a:pt x="61" y="3095"/>
                  </a:lnTo>
                  <a:lnTo>
                    <a:pt x="43" y="3093"/>
                  </a:lnTo>
                  <a:lnTo>
                    <a:pt x="26" y="3085"/>
                  </a:lnTo>
                  <a:lnTo>
                    <a:pt x="15" y="3074"/>
                  </a:lnTo>
                  <a:lnTo>
                    <a:pt x="6" y="3062"/>
                  </a:lnTo>
                  <a:lnTo>
                    <a:pt x="1" y="3049"/>
                  </a:lnTo>
                  <a:lnTo>
                    <a:pt x="0" y="3035"/>
                  </a:lnTo>
                  <a:lnTo>
                    <a:pt x="0" y="425"/>
                  </a:lnTo>
                  <a:lnTo>
                    <a:pt x="3" y="406"/>
                  </a:lnTo>
                  <a:lnTo>
                    <a:pt x="12" y="390"/>
                  </a:lnTo>
                  <a:lnTo>
                    <a:pt x="24" y="376"/>
                  </a:lnTo>
                  <a:lnTo>
                    <a:pt x="42" y="368"/>
                  </a:lnTo>
                  <a:lnTo>
                    <a:pt x="1141" y="3"/>
                  </a:lnTo>
                  <a:lnTo>
                    <a:pt x="1142" y="3"/>
                  </a:lnTo>
                  <a:lnTo>
                    <a:pt x="1142" y="3"/>
                  </a:lnTo>
                  <a:lnTo>
                    <a:pt x="1149" y="2"/>
                  </a:lnTo>
                  <a:lnTo>
                    <a:pt x="1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3" name="Group 912"/>
          <p:cNvGrpSpPr/>
          <p:nvPr/>
        </p:nvGrpSpPr>
        <p:grpSpPr>
          <a:xfrm>
            <a:off x="5352958" y="4235450"/>
            <a:ext cx="541338" cy="539750"/>
            <a:chOff x="5343525" y="4235450"/>
            <a:chExt cx="541338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1" name="Freeform 235"/>
            <p:cNvSpPr>
              <a:spLocks/>
            </p:cNvSpPr>
            <p:nvPr/>
          </p:nvSpPr>
          <p:spPr bwMode="auto">
            <a:xfrm>
              <a:off x="5622925" y="4524375"/>
              <a:ext cx="261938" cy="250825"/>
            </a:xfrm>
            <a:custGeom>
              <a:avLst/>
              <a:gdLst>
                <a:gd name="T0" fmla="*/ 994 w 1642"/>
                <a:gd name="T1" fmla="*/ 13 h 1578"/>
                <a:gd name="T2" fmla="*/ 1190 w 1642"/>
                <a:gd name="T3" fmla="*/ 76 h 1578"/>
                <a:gd name="T4" fmla="*/ 1360 w 1642"/>
                <a:gd name="T5" fmla="*/ 186 h 1578"/>
                <a:gd name="T6" fmla="*/ 1497 w 1642"/>
                <a:gd name="T7" fmla="*/ 334 h 1578"/>
                <a:gd name="T8" fmla="*/ 1592 w 1642"/>
                <a:gd name="T9" fmla="*/ 514 h 1578"/>
                <a:gd name="T10" fmla="*/ 1639 w 1642"/>
                <a:gd name="T11" fmla="*/ 717 h 1578"/>
                <a:gd name="T12" fmla="*/ 1629 w 1642"/>
                <a:gd name="T13" fmla="*/ 931 h 1578"/>
                <a:gd name="T14" fmla="*/ 1566 w 1642"/>
                <a:gd name="T15" fmla="*/ 1127 h 1578"/>
                <a:gd name="T16" fmla="*/ 1456 w 1642"/>
                <a:gd name="T17" fmla="*/ 1298 h 1578"/>
                <a:gd name="T18" fmla="*/ 1307 w 1642"/>
                <a:gd name="T19" fmla="*/ 1434 h 1578"/>
                <a:gd name="T20" fmla="*/ 1127 w 1642"/>
                <a:gd name="T21" fmla="*/ 1529 h 1578"/>
                <a:gd name="T22" fmla="*/ 923 w 1642"/>
                <a:gd name="T23" fmla="*/ 1575 h 1578"/>
                <a:gd name="T24" fmla="*/ 717 w 1642"/>
                <a:gd name="T25" fmla="*/ 1567 h 1578"/>
                <a:gd name="T26" fmla="*/ 530 w 1642"/>
                <a:gd name="T27" fmla="*/ 1510 h 1578"/>
                <a:gd name="T28" fmla="*/ 362 w 1642"/>
                <a:gd name="T29" fmla="*/ 1412 h 1578"/>
                <a:gd name="T30" fmla="*/ 225 w 1642"/>
                <a:gd name="T31" fmla="*/ 1277 h 1578"/>
                <a:gd name="T32" fmla="*/ 122 w 1642"/>
                <a:gd name="T33" fmla="*/ 1114 h 1578"/>
                <a:gd name="T34" fmla="*/ 0 w 1642"/>
                <a:gd name="T35" fmla="*/ 849 h 1578"/>
                <a:gd name="T36" fmla="*/ 198 w 1642"/>
                <a:gd name="T37" fmla="*/ 971 h 1578"/>
                <a:gd name="T38" fmla="*/ 274 w 1642"/>
                <a:gd name="T39" fmla="*/ 1140 h 1578"/>
                <a:gd name="T40" fmla="*/ 394 w 1642"/>
                <a:gd name="T41" fmla="*/ 1281 h 1578"/>
                <a:gd name="T42" fmla="*/ 547 w 1642"/>
                <a:gd name="T43" fmla="*/ 1384 h 1578"/>
                <a:gd name="T44" fmla="*/ 724 w 1642"/>
                <a:gd name="T45" fmla="*/ 1445 h 1578"/>
                <a:gd name="T46" fmla="*/ 915 w 1642"/>
                <a:gd name="T47" fmla="*/ 1453 h 1578"/>
                <a:gd name="T48" fmla="*/ 1098 w 1642"/>
                <a:gd name="T49" fmla="*/ 1410 h 1578"/>
                <a:gd name="T50" fmla="*/ 1255 w 1642"/>
                <a:gd name="T51" fmla="*/ 1321 h 1578"/>
                <a:gd name="T52" fmla="*/ 1384 w 1642"/>
                <a:gd name="T53" fmla="*/ 1193 h 1578"/>
                <a:gd name="T54" fmla="*/ 1474 w 1642"/>
                <a:gd name="T55" fmla="*/ 1034 h 1578"/>
                <a:gd name="T56" fmla="*/ 1517 w 1642"/>
                <a:gd name="T57" fmla="*/ 853 h 1578"/>
                <a:gd name="T58" fmla="*/ 1509 w 1642"/>
                <a:gd name="T59" fmla="*/ 662 h 1578"/>
                <a:gd name="T60" fmla="*/ 1448 w 1642"/>
                <a:gd name="T61" fmla="*/ 488 h 1578"/>
                <a:gd name="T62" fmla="*/ 1346 w 1642"/>
                <a:gd name="T63" fmla="*/ 339 h 1578"/>
                <a:gd name="T64" fmla="*/ 1206 w 1642"/>
                <a:gd name="T65" fmla="*/ 223 h 1578"/>
                <a:gd name="T66" fmla="*/ 1039 w 1642"/>
                <a:gd name="T67" fmla="*/ 148 h 1578"/>
                <a:gd name="T68" fmla="*/ 852 w 1642"/>
                <a:gd name="T69" fmla="*/ 122 h 1578"/>
                <a:gd name="T70" fmla="*/ 681 w 1642"/>
                <a:gd name="T71" fmla="*/ 143 h 1578"/>
                <a:gd name="T72" fmla="*/ 524 w 1642"/>
                <a:gd name="T73" fmla="*/ 204 h 1578"/>
                <a:gd name="T74" fmla="*/ 389 w 1642"/>
                <a:gd name="T75" fmla="*/ 303 h 1578"/>
                <a:gd name="T76" fmla="*/ 323 w 1642"/>
                <a:gd name="T77" fmla="*/ 362 h 1578"/>
                <a:gd name="T78" fmla="*/ 278 w 1642"/>
                <a:gd name="T79" fmla="*/ 358 h 1578"/>
                <a:gd name="T80" fmla="*/ 247 w 1642"/>
                <a:gd name="T81" fmla="*/ 322 h 1578"/>
                <a:gd name="T82" fmla="*/ 250 w 1642"/>
                <a:gd name="T83" fmla="*/ 277 h 1578"/>
                <a:gd name="T84" fmla="*/ 355 w 1642"/>
                <a:gd name="T85" fmla="*/ 171 h 1578"/>
                <a:gd name="T86" fmla="*/ 524 w 1642"/>
                <a:gd name="T87" fmla="*/ 69 h 1578"/>
                <a:gd name="T88" fmla="*/ 716 w 1642"/>
                <a:gd name="T89" fmla="*/ 12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2" h="1578">
                  <a:moveTo>
                    <a:pt x="852" y="0"/>
                  </a:moveTo>
                  <a:lnTo>
                    <a:pt x="923" y="3"/>
                  </a:lnTo>
                  <a:lnTo>
                    <a:pt x="994" y="13"/>
                  </a:lnTo>
                  <a:lnTo>
                    <a:pt x="1062" y="28"/>
                  </a:lnTo>
                  <a:lnTo>
                    <a:pt x="1127" y="50"/>
                  </a:lnTo>
                  <a:lnTo>
                    <a:pt x="1190" y="76"/>
                  </a:lnTo>
                  <a:lnTo>
                    <a:pt x="1250" y="108"/>
                  </a:lnTo>
                  <a:lnTo>
                    <a:pt x="1307" y="145"/>
                  </a:lnTo>
                  <a:lnTo>
                    <a:pt x="1360" y="186"/>
                  </a:lnTo>
                  <a:lnTo>
                    <a:pt x="1410" y="232"/>
                  </a:lnTo>
                  <a:lnTo>
                    <a:pt x="1456" y="281"/>
                  </a:lnTo>
                  <a:lnTo>
                    <a:pt x="1497" y="334"/>
                  </a:lnTo>
                  <a:lnTo>
                    <a:pt x="1534" y="391"/>
                  </a:lnTo>
                  <a:lnTo>
                    <a:pt x="1566" y="451"/>
                  </a:lnTo>
                  <a:lnTo>
                    <a:pt x="1592" y="514"/>
                  </a:lnTo>
                  <a:lnTo>
                    <a:pt x="1614" y="579"/>
                  </a:lnTo>
                  <a:lnTo>
                    <a:pt x="1629" y="647"/>
                  </a:lnTo>
                  <a:lnTo>
                    <a:pt x="1639" y="717"/>
                  </a:lnTo>
                  <a:lnTo>
                    <a:pt x="1642" y="789"/>
                  </a:lnTo>
                  <a:lnTo>
                    <a:pt x="1639" y="861"/>
                  </a:lnTo>
                  <a:lnTo>
                    <a:pt x="1629" y="931"/>
                  </a:lnTo>
                  <a:lnTo>
                    <a:pt x="1614" y="998"/>
                  </a:lnTo>
                  <a:lnTo>
                    <a:pt x="1592" y="1064"/>
                  </a:lnTo>
                  <a:lnTo>
                    <a:pt x="1566" y="1127"/>
                  </a:lnTo>
                  <a:lnTo>
                    <a:pt x="1534" y="1188"/>
                  </a:lnTo>
                  <a:lnTo>
                    <a:pt x="1497" y="1244"/>
                  </a:lnTo>
                  <a:lnTo>
                    <a:pt x="1456" y="1298"/>
                  </a:lnTo>
                  <a:lnTo>
                    <a:pt x="1410" y="1347"/>
                  </a:lnTo>
                  <a:lnTo>
                    <a:pt x="1360" y="1393"/>
                  </a:lnTo>
                  <a:lnTo>
                    <a:pt x="1307" y="1434"/>
                  </a:lnTo>
                  <a:lnTo>
                    <a:pt x="1250" y="1470"/>
                  </a:lnTo>
                  <a:lnTo>
                    <a:pt x="1190" y="1502"/>
                  </a:lnTo>
                  <a:lnTo>
                    <a:pt x="1127" y="1529"/>
                  </a:lnTo>
                  <a:lnTo>
                    <a:pt x="1062" y="1550"/>
                  </a:lnTo>
                  <a:lnTo>
                    <a:pt x="994" y="1565"/>
                  </a:lnTo>
                  <a:lnTo>
                    <a:pt x="923" y="1575"/>
                  </a:lnTo>
                  <a:lnTo>
                    <a:pt x="852" y="1578"/>
                  </a:lnTo>
                  <a:lnTo>
                    <a:pt x="784" y="1576"/>
                  </a:lnTo>
                  <a:lnTo>
                    <a:pt x="717" y="1567"/>
                  </a:lnTo>
                  <a:lnTo>
                    <a:pt x="653" y="1552"/>
                  </a:lnTo>
                  <a:lnTo>
                    <a:pt x="590" y="1534"/>
                  </a:lnTo>
                  <a:lnTo>
                    <a:pt x="530" y="1510"/>
                  </a:lnTo>
                  <a:lnTo>
                    <a:pt x="471" y="1482"/>
                  </a:lnTo>
                  <a:lnTo>
                    <a:pt x="415" y="1449"/>
                  </a:lnTo>
                  <a:lnTo>
                    <a:pt x="362" y="1412"/>
                  </a:lnTo>
                  <a:lnTo>
                    <a:pt x="313" y="1371"/>
                  </a:lnTo>
                  <a:lnTo>
                    <a:pt x="267" y="1325"/>
                  </a:lnTo>
                  <a:lnTo>
                    <a:pt x="225" y="1277"/>
                  </a:lnTo>
                  <a:lnTo>
                    <a:pt x="185" y="1226"/>
                  </a:lnTo>
                  <a:lnTo>
                    <a:pt x="151" y="1171"/>
                  </a:lnTo>
                  <a:lnTo>
                    <a:pt x="122" y="1114"/>
                  </a:lnTo>
                  <a:lnTo>
                    <a:pt x="122" y="1336"/>
                  </a:lnTo>
                  <a:lnTo>
                    <a:pt x="0" y="1336"/>
                  </a:lnTo>
                  <a:lnTo>
                    <a:pt x="0" y="849"/>
                  </a:lnTo>
                  <a:lnTo>
                    <a:pt x="486" y="849"/>
                  </a:lnTo>
                  <a:lnTo>
                    <a:pt x="486" y="971"/>
                  </a:lnTo>
                  <a:lnTo>
                    <a:pt x="198" y="971"/>
                  </a:lnTo>
                  <a:lnTo>
                    <a:pt x="218" y="1030"/>
                  </a:lnTo>
                  <a:lnTo>
                    <a:pt x="245" y="1087"/>
                  </a:lnTo>
                  <a:lnTo>
                    <a:pt x="274" y="1140"/>
                  </a:lnTo>
                  <a:lnTo>
                    <a:pt x="310" y="1191"/>
                  </a:lnTo>
                  <a:lnTo>
                    <a:pt x="350" y="1237"/>
                  </a:lnTo>
                  <a:lnTo>
                    <a:pt x="394" y="1281"/>
                  </a:lnTo>
                  <a:lnTo>
                    <a:pt x="442" y="1320"/>
                  </a:lnTo>
                  <a:lnTo>
                    <a:pt x="493" y="1354"/>
                  </a:lnTo>
                  <a:lnTo>
                    <a:pt x="547" y="1384"/>
                  </a:lnTo>
                  <a:lnTo>
                    <a:pt x="604" y="1410"/>
                  </a:lnTo>
                  <a:lnTo>
                    <a:pt x="662" y="1430"/>
                  </a:lnTo>
                  <a:lnTo>
                    <a:pt x="724" y="1445"/>
                  </a:lnTo>
                  <a:lnTo>
                    <a:pt x="787" y="1453"/>
                  </a:lnTo>
                  <a:lnTo>
                    <a:pt x="852" y="1456"/>
                  </a:lnTo>
                  <a:lnTo>
                    <a:pt x="915" y="1453"/>
                  </a:lnTo>
                  <a:lnTo>
                    <a:pt x="978" y="1445"/>
                  </a:lnTo>
                  <a:lnTo>
                    <a:pt x="1039" y="1430"/>
                  </a:lnTo>
                  <a:lnTo>
                    <a:pt x="1098" y="1410"/>
                  </a:lnTo>
                  <a:lnTo>
                    <a:pt x="1153" y="1384"/>
                  </a:lnTo>
                  <a:lnTo>
                    <a:pt x="1206" y="1355"/>
                  </a:lnTo>
                  <a:lnTo>
                    <a:pt x="1255" y="1321"/>
                  </a:lnTo>
                  <a:lnTo>
                    <a:pt x="1302" y="1282"/>
                  </a:lnTo>
                  <a:lnTo>
                    <a:pt x="1346" y="1239"/>
                  </a:lnTo>
                  <a:lnTo>
                    <a:pt x="1384" y="1193"/>
                  </a:lnTo>
                  <a:lnTo>
                    <a:pt x="1419" y="1143"/>
                  </a:lnTo>
                  <a:lnTo>
                    <a:pt x="1448" y="1090"/>
                  </a:lnTo>
                  <a:lnTo>
                    <a:pt x="1474" y="1034"/>
                  </a:lnTo>
                  <a:lnTo>
                    <a:pt x="1494" y="976"/>
                  </a:lnTo>
                  <a:lnTo>
                    <a:pt x="1509" y="916"/>
                  </a:lnTo>
                  <a:lnTo>
                    <a:pt x="1517" y="853"/>
                  </a:lnTo>
                  <a:lnTo>
                    <a:pt x="1520" y="789"/>
                  </a:lnTo>
                  <a:lnTo>
                    <a:pt x="1517" y="725"/>
                  </a:lnTo>
                  <a:lnTo>
                    <a:pt x="1509" y="662"/>
                  </a:lnTo>
                  <a:lnTo>
                    <a:pt x="1494" y="602"/>
                  </a:lnTo>
                  <a:lnTo>
                    <a:pt x="1474" y="543"/>
                  </a:lnTo>
                  <a:lnTo>
                    <a:pt x="1448" y="488"/>
                  </a:lnTo>
                  <a:lnTo>
                    <a:pt x="1419" y="436"/>
                  </a:lnTo>
                  <a:lnTo>
                    <a:pt x="1384" y="386"/>
                  </a:lnTo>
                  <a:lnTo>
                    <a:pt x="1346" y="339"/>
                  </a:lnTo>
                  <a:lnTo>
                    <a:pt x="1302" y="296"/>
                  </a:lnTo>
                  <a:lnTo>
                    <a:pt x="1255" y="258"/>
                  </a:lnTo>
                  <a:lnTo>
                    <a:pt x="1206" y="223"/>
                  </a:lnTo>
                  <a:lnTo>
                    <a:pt x="1153" y="193"/>
                  </a:lnTo>
                  <a:lnTo>
                    <a:pt x="1098" y="168"/>
                  </a:lnTo>
                  <a:lnTo>
                    <a:pt x="1039" y="148"/>
                  </a:lnTo>
                  <a:lnTo>
                    <a:pt x="978" y="133"/>
                  </a:lnTo>
                  <a:lnTo>
                    <a:pt x="915" y="125"/>
                  </a:lnTo>
                  <a:lnTo>
                    <a:pt x="852" y="122"/>
                  </a:lnTo>
                  <a:lnTo>
                    <a:pt x="794" y="124"/>
                  </a:lnTo>
                  <a:lnTo>
                    <a:pt x="736" y="131"/>
                  </a:lnTo>
                  <a:lnTo>
                    <a:pt x="681" y="143"/>
                  </a:lnTo>
                  <a:lnTo>
                    <a:pt x="627" y="159"/>
                  </a:lnTo>
                  <a:lnTo>
                    <a:pt x="574" y="180"/>
                  </a:lnTo>
                  <a:lnTo>
                    <a:pt x="524" y="204"/>
                  </a:lnTo>
                  <a:lnTo>
                    <a:pt x="477" y="234"/>
                  </a:lnTo>
                  <a:lnTo>
                    <a:pt x="431" y="266"/>
                  </a:lnTo>
                  <a:lnTo>
                    <a:pt x="389" y="303"/>
                  </a:lnTo>
                  <a:lnTo>
                    <a:pt x="350" y="344"/>
                  </a:lnTo>
                  <a:lnTo>
                    <a:pt x="338" y="354"/>
                  </a:lnTo>
                  <a:lnTo>
                    <a:pt x="323" y="362"/>
                  </a:lnTo>
                  <a:lnTo>
                    <a:pt x="308" y="364"/>
                  </a:lnTo>
                  <a:lnTo>
                    <a:pt x="292" y="363"/>
                  </a:lnTo>
                  <a:lnTo>
                    <a:pt x="278" y="358"/>
                  </a:lnTo>
                  <a:lnTo>
                    <a:pt x="264" y="349"/>
                  </a:lnTo>
                  <a:lnTo>
                    <a:pt x="253" y="336"/>
                  </a:lnTo>
                  <a:lnTo>
                    <a:pt x="247" y="322"/>
                  </a:lnTo>
                  <a:lnTo>
                    <a:pt x="244" y="308"/>
                  </a:lnTo>
                  <a:lnTo>
                    <a:pt x="245" y="292"/>
                  </a:lnTo>
                  <a:lnTo>
                    <a:pt x="250" y="277"/>
                  </a:lnTo>
                  <a:lnTo>
                    <a:pt x="258" y="263"/>
                  </a:lnTo>
                  <a:lnTo>
                    <a:pt x="305" y="216"/>
                  </a:lnTo>
                  <a:lnTo>
                    <a:pt x="355" y="171"/>
                  </a:lnTo>
                  <a:lnTo>
                    <a:pt x="409" y="132"/>
                  </a:lnTo>
                  <a:lnTo>
                    <a:pt x="465" y="98"/>
                  </a:lnTo>
                  <a:lnTo>
                    <a:pt x="524" y="69"/>
                  </a:lnTo>
                  <a:lnTo>
                    <a:pt x="587" y="44"/>
                  </a:lnTo>
                  <a:lnTo>
                    <a:pt x="650" y="25"/>
                  </a:lnTo>
                  <a:lnTo>
                    <a:pt x="716" y="12"/>
                  </a:lnTo>
                  <a:lnTo>
                    <a:pt x="783" y="3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236"/>
            <p:cNvSpPr>
              <a:spLocks noEditPoints="1"/>
            </p:cNvSpPr>
            <p:nvPr/>
          </p:nvSpPr>
          <p:spPr bwMode="auto">
            <a:xfrm>
              <a:off x="5343525" y="4235450"/>
              <a:ext cx="520700" cy="492125"/>
            </a:xfrm>
            <a:custGeom>
              <a:avLst/>
              <a:gdLst>
                <a:gd name="T0" fmla="*/ 122 w 3283"/>
                <a:gd name="T1" fmla="*/ 468 h 3094"/>
                <a:gd name="T2" fmla="*/ 1094 w 3283"/>
                <a:gd name="T3" fmla="*/ 2626 h 3094"/>
                <a:gd name="T4" fmla="*/ 1152 w 3283"/>
                <a:gd name="T5" fmla="*/ 0 h 3094"/>
                <a:gd name="T6" fmla="*/ 1157 w 3283"/>
                <a:gd name="T7" fmla="*/ 0 h 3094"/>
                <a:gd name="T8" fmla="*/ 1166 w 3283"/>
                <a:gd name="T9" fmla="*/ 1 h 3094"/>
                <a:gd name="T10" fmla="*/ 1173 w 3283"/>
                <a:gd name="T11" fmla="*/ 2 h 3094"/>
                <a:gd name="T12" fmla="*/ 1182 w 3283"/>
                <a:gd name="T13" fmla="*/ 6 h 3094"/>
                <a:gd name="T14" fmla="*/ 2192 w 3283"/>
                <a:gd name="T15" fmla="*/ 539 h 3094"/>
                <a:gd name="T16" fmla="*/ 3213 w 3283"/>
                <a:gd name="T17" fmla="*/ 121 h 3094"/>
                <a:gd name="T18" fmla="*/ 3243 w 3283"/>
                <a:gd name="T19" fmla="*/ 124 h 3094"/>
                <a:gd name="T20" fmla="*/ 3267 w 3283"/>
                <a:gd name="T21" fmla="*/ 140 h 3094"/>
                <a:gd name="T22" fmla="*/ 3281 w 3283"/>
                <a:gd name="T23" fmla="*/ 166 h 3094"/>
                <a:gd name="T24" fmla="*/ 3283 w 3283"/>
                <a:gd name="T25" fmla="*/ 1760 h 3094"/>
                <a:gd name="T26" fmla="*/ 3272 w 3283"/>
                <a:gd name="T27" fmla="*/ 1796 h 3094"/>
                <a:gd name="T28" fmla="*/ 3242 w 3283"/>
                <a:gd name="T29" fmla="*/ 1817 h 3094"/>
                <a:gd name="T30" fmla="*/ 3203 w 3283"/>
                <a:gd name="T31" fmla="*/ 1817 h 3094"/>
                <a:gd name="T32" fmla="*/ 3173 w 3283"/>
                <a:gd name="T33" fmla="*/ 1796 h 3094"/>
                <a:gd name="T34" fmla="*/ 3161 w 3283"/>
                <a:gd name="T35" fmla="*/ 1760 h 3094"/>
                <a:gd name="T36" fmla="*/ 2249 w 3283"/>
                <a:gd name="T37" fmla="*/ 647 h 3094"/>
                <a:gd name="T38" fmla="*/ 2247 w 3283"/>
                <a:gd name="T39" fmla="*/ 1535 h 3094"/>
                <a:gd name="T40" fmla="*/ 2225 w 3283"/>
                <a:gd name="T41" fmla="*/ 1565 h 3094"/>
                <a:gd name="T42" fmla="*/ 2189 w 3283"/>
                <a:gd name="T43" fmla="*/ 1578 h 3094"/>
                <a:gd name="T44" fmla="*/ 2153 w 3283"/>
                <a:gd name="T45" fmla="*/ 1565 h 3094"/>
                <a:gd name="T46" fmla="*/ 2131 w 3283"/>
                <a:gd name="T47" fmla="*/ 1535 h 3094"/>
                <a:gd name="T48" fmla="*/ 2128 w 3283"/>
                <a:gd name="T49" fmla="*/ 643 h 3094"/>
                <a:gd name="T50" fmla="*/ 1216 w 3283"/>
                <a:gd name="T51" fmla="*/ 2629 h 3094"/>
                <a:gd name="T52" fmla="*/ 1496 w 3283"/>
                <a:gd name="T53" fmla="*/ 2743 h 3094"/>
                <a:gd name="T54" fmla="*/ 1515 w 3283"/>
                <a:gd name="T55" fmla="*/ 2767 h 3094"/>
                <a:gd name="T56" fmla="*/ 1519 w 3283"/>
                <a:gd name="T57" fmla="*/ 2798 h 3094"/>
                <a:gd name="T58" fmla="*/ 1507 w 3283"/>
                <a:gd name="T59" fmla="*/ 2830 h 3094"/>
                <a:gd name="T60" fmla="*/ 1477 w 3283"/>
                <a:gd name="T61" fmla="*/ 2849 h 3094"/>
                <a:gd name="T62" fmla="*/ 1448 w 3283"/>
                <a:gd name="T63" fmla="*/ 2851 h 3094"/>
                <a:gd name="T64" fmla="*/ 1154 w 3283"/>
                <a:gd name="T65" fmla="*/ 2735 h 3094"/>
                <a:gd name="T66" fmla="*/ 70 w 3283"/>
                <a:gd name="T67" fmla="*/ 3094 h 3094"/>
                <a:gd name="T68" fmla="*/ 42 w 3283"/>
                <a:gd name="T69" fmla="*/ 3092 h 3094"/>
                <a:gd name="T70" fmla="*/ 15 w 3283"/>
                <a:gd name="T71" fmla="*/ 3073 h 3094"/>
                <a:gd name="T72" fmla="*/ 2 w 3283"/>
                <a:gd name="T73" fmla="*/ 3048 h 3094"/>
                <a:gd name="T74" fmla="*/ 0 w 3283"/>
                <a:gd name="T75" fmla="*/ 424 h 3094"/>
                <a:gd name="T76" fmla="*/ 7 w 3283"/>
                <a:gd name="T77" fmla="*/ 395 h 3094"/>
                <a:gd name="T78" fmla="*/ 28 w 3283"/>
                <a:gd name="T79" fmla="*/ 373 h 3094"/>
                <a:gd name="T80" fmla="*/ 1136 w 3283"/>
                <a:gd name="T81" fmla="*/ 2 h 3094"/>
                <a:gd name="T82" fmla="*/ 1137 w 3283"/>
                <a:gd name="T83" fmla="*/ 2 h 3094"/>
                <a:gd name="T84" fmla="*/ 1143 w 3283"/>
                <a:gd name="T85" fmla="*/ 1 h 3094"/>
                <a:gd name="T86" fmla="*/ 1152 w 3283"/>
                <a:gd name="T87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3" h="3094">
                  <a:moveTo>
                    <a:pt x="1094" y="144"/>
                  </a:moveTo>
                  <a:lnTo>
                    <a:pt x="122" y="468"/>
                  </a:lnTo>
                  <a:lnTo>
                    <a:pt x="122" y="2949"/>
                  </a:lnTo>
                  <a:lnTo>
                    <a:pt x="1094" y="2626"/>
                  </a:lnTo>
                  <a:lnTo>
                    <a:pt x="1094" y="144"/>
                  </a:lnTo>
                  <a:close/>
                  <a:moveTo>
                    <a:pt x="1152" y="0"/>
                  </a:moveTo>
                  <a:lnTo>
                    <a:pt x="1155" y="0"/>
                  </a:lnTo>
                  <a:lnTo>
                    <a:pt x="1157" y="0"/>
                  </a:lnTo>
                  <a:lnTo>
                    <a:pt x="1162" y="0"/>
                  </a:lnTo>
                  <a:lnTo>
                    <a:pt x="1166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81" y="5"/>
                  </a:lnTo>
                  <a:lnTo>
                    <a:pt x="1182" y="6"/>
                  </a:lnTo>
                  <a:lnTo>
                    <a:pt x="1183" y="6"/>
                  </a:lnTo>
                  <a:lnTo>
                    <a:pt x="2192" y="539"/>
                  </a:lnTo>
                  <a:lnTo>
                    <a:pt x="3200" y="125"/>
                  </a:lnTo>
                  <a:lnTo>
                    <a:pt x="3213" y="121"/>
                  </a:lnTo>
                  <a:lnTo>
                    <a:pt x="3228" y="120"/>
                  </a:lnTo>
                  <a:lnTo>
                    <a:pt x="3243" y="124"/>
                  </a:lnTo>
                  <a:lnTo>
                    <a:pt x="3256" y="131"/>
                  </a:lnTo>
                  <a:lnTo>
                    <a:pt x="3267" y="140"/>
                  </a:lnTo>
                  <a:lnTo>
                    <a:pt x="3276" y="152"/>
                  </a:lnTo>
                  <a:lnTo>
                    <a:pt x="3281" y="166"/>
                  </a:lnTo>
                  <a:lnTo>
                    <a:pt x="3283" y="181"/>
                  </a:lnTo>
                  <a:lnTo>
                    <a:pt x="3283" y="1760"/>
                  </a:lnTo>
                  <a:lnTo>
                    <a:pt x="3280" y="1779"/>
                  </a:lnTo>
                  <a:lnTo>
                    <a:pt x="3272" y="1796"/>
                  </a:lnTo>
                  <a:lnTo>
                    <a:pt x="3259" y="1808"/>
                  </a:lnTo>
                  <a:lnTo>
                    <a:pt x="3242" y="1817"/>
                  </a:lnTo>
                  <a:lnTo>
                    <a:pt x="3222" y="1820"/>
                  </a:lnTo>
                  <a:lnTo>
                    <a:pt x="3203" y="1817"/>
                  </a:lnTo>
                  <a:lnTo>
                    <a:pt x="3187" y="1808"/>
                  </a:lnTo>
                  <a:lnTo>
                    <a:pt x="3173" y="1796"/>
                  </a:lnTo>
                  <a:lnTo>
                    <a:pt x="3165" y="1779"/>
                  </a:lnTo>
                  <a:lnTo>
                    <a:pt x="3161" y="1760"/>
                  </a:lnTo>
                  <a:lnTo>
                    <a:pt x="3161" y="272"/>
                  </a:lnTo>
                  <a:lnTo>
                    <a:pt x="2249" y="647"/>
                  </a:lnTo>
                  <a:lnTo>
                    <a:pt x="2249" y="1516"/>
                  </a:lnTo>
                  <a:lnTo>
                    <a:pt x="2247" y="1535"/>
                  </a:lnTo>
                  <a:lnTo>
                    <a:pt x="2238" y="1552"/>
                  </a:lnTo>
                  <a:lnTo>
                    <a:pt x="2225" y="1565"/>
                  </a:lnTo>
                  <a:lnTo>
                    <a:pt x="2208" y="1575"/>
                  </a:lnTo>
                  <a:lnTo>
                    <a:pt x="2189" y="1578"/>
                  </a:lnTo>
                  <a:lnTo>
                    <a:pt x="2170" y="1575"/>
                  </a:lnTo>
                  <a:lnTo>
                    <a:pt x="2153" y="1565"/>
                  </a:lnTo>
                  <a:lnTo>
                    <a:pt x="2140" y="1552"/>
                  </a:lnTo>
                  <a:lnTo>
                    <a:pt x="2131" y="1535"/>
                  </a:lnTo>
                  <a:lnTo>
                    <a:pt x="2128" y="1516"/>
                  </a:lnTo>
                  <a:lnTo>
                    <a:pt x="2128" y="643"/>
                  </a:lnTo>
                  <a:lnTo>
                    <a:pt x="1216" y="161"/>
                  </a:lnTo>
                  <a:lnTo>
                    <a:pt x="1216" y="2629"/>
                  </a:lnTo>
                  <a:lnTo>
                    <a:pt x="1481" y="2735"/>
                  </a:lnTo>
                  <a:lnTo>
                    <a:pt x="1496" y="2743"/>
                  </a:lnTo>
                  <a:lnTo>
                    <a:pt x="1507" y="2754"/>
                  </a:lnTo>
                  <a:lnTo>
                    <a:pt x="1515" y="2767"/>
                  </a:lnTo>
                  <a:lnTo>
                    <a:pt x="1519" y="2782"/>
                  </a:lnTo>
                  <a:lnTo>
                    <a:pt x="1519" y="2798"/>
                  </a:lnTo>
                  <a:lnTo>
                    <a:pt x="1515" y="2814"/>
                  </a:lnTo>
                  <a:lnTo>
                    <a:pt x="1507" y="2830"/>
                  </a:lnTo>
                  <a:lnTo>
                    <a:pt x="1493" y="2842"/>
                  </a:lnTo>
                  <a:lnTo>
                    <a:pt x="1477" y="2849"/>
                  </a:lnTo>
                  <a:lnTo>
                    <a:pt x="1459" y="2852"/>
                  </a:lnTo>
                  <a:lnTo>
                    <a:pt x="1448" y="2851"/>
                  </a:lnTo>
                  <a:lnTo>
                    <a:pt x="1437" y="2848"/>
                  </a:lnTo>
                  <a:lnTo>
                    <a:pt x="1154" y="2735"/>
                  </a:lnTo>
                  <a:lnTo>
                    <a:pt x="81" y="3091"/>
                  </a:lnTo>
                  <a:lnTo>
                    <a:pt x="70" y="3094"/>
                  </a:lnTo>
                  <a:lnTo>
                    <a:pt x="60" y="3094"/>
                  </a:lnTo>
                  <a:lnTo>
                    <a:pt x="42" y="3092"/>
                  </a:lnTo>
                  <a:lnTo>
                    <a:pt x="25" y="3084"/>
                  </a:lnTo>
                  <a:lnTo>
                    <a:pt x="15" y="3073"/>
                  </a:lnTo>
                  <a:lnTo>
                    <a:pt x="6" y="3061"/>
                  </a:lnTo>
                  <a:lnTo>
                    <a:pt x="2" y="3048"/>
                  </a:lnTo>
                  <a:lnTo>
                    <a:pt x="0" y="3034"/>
                  </a:lnTo>
                  <a:lnTo>
                    <a:pt x="0" y="424"/>
                  </a:lnTo>
                  <a:lnTo>
                    <a:pt x="2" y="409"/>
                  </a:lnTo>
                  <a:lnTo>
                    <a:pt x="7" y="395"/>
                  </a:lnTo>
                  <a:lnTo>
                    <a:pt x="16" y="383"/>
                  </a:lnTo>
                  <a:lnTo>
                    <a:pt x="28" y="373"/>
                  </a:lnTo>
                  <a:lnTo>
                    <a:pt x="41" y="367"/>
                  </a:lnTo>
                  <a:lnTo>
                    <a:pt x="1136" y="2"/>
                  </a:lnTo>
                  <a:lnTo>
                    <a:pt x="1137" y="2"/>
                  </a:lnTo>
                  <a:lnTo>
                    <a:pt x="1137" y="2"/>
                  </a:lnTo>
                  <a:lnTo>
                    <a:pt x="1140" y="1"/>
                  </a:lnTo>
                  <a:lnTo>
                    <a:pt x="1143" y="1"/>
                  </a:lnTo>
                  <a:lnTo>
                    <a:pt x="1147" y="0"/>
                  </a:lnTo>
                  <a:lnTo>
                    <a:pt x="1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0" name="Group 919"/>
          <p:cNvGrpSpPr/>
          <p:nvPr/>
        </p:nvGrpSpPr>
        <p:grpSpPr>
          <a:xfrm>
            <a:off x="4413496" y="4235450"/>
            <a:ext cx="549275" cy="539750"/>
            <a:chOff x="4441825" y="4235450"/>
            <a:chExt cx="549275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7" name="Freeform 241"/>
            <p:cNvSpPr>
              <a:spLocks/>
            </p:cNvSpPr>
            <p:nvPr/>
          </p:nvSpPr>
          <p:spPr bwMode="auto">
            <a:xfrm>
              <a:off x="4721225" y="4659313"/>
              <a:ext cx="260350" cy="115887"/>
            </a:xfrm>
            <a:custGeom>
              <a:avLst/>
              <a:gdLst>
                <a:gd name="T0" fmla="*/ 486 w 1639"/>
                <a:gd name="T1" fmla="*/ 0 h 729"/>
                <a:gd name="T2" fmla="*/ 201 w 1639"/>
                <a:gd name="T3" fmla="*/ 122 h 729"/>
                <a:gd name="T4" fmla="*/ 250 w 1639"/>
                <a:gd name="T5" fmla="*/ 239 h 729"/>
                <a:gd name="T6" fmla="*/ 319 w 1639"/>
                <a:gd name="T7" fmla="*/ 343 h 729"/>
                <a:gd name="T8" fmla="*/ 404 w 1639"/>
                <a:gd name="T9" fmla="*/ 433 h 729"/>
                <a:gd name="T10" fmla="*/ 504 w 1639"/>
                <a:gd name="T11" fmla="*/ 507 h 729"/>
                <a:gd name="T12" fmla="*/ 615 w 1639"/>
                <a:gd name="T13" fmla="*/ 562 h 729"/>
                <a:gd name="T14" fmla="*/ 737 w 1639"/>
                <a:gd name="T15" fmla="*/ 596 h 729"/>
                <a:gd name="T16" fmla="*/ 865 w 1639"/>
                <a:gd name="T17" fmla="*/ 607 h 729"/>
                <a:gd name="T18" fmla="*/ 991 w 1639"/>
                <a:gd name="T19" fmla="*/ 596 h 729"/>
                <a:gd name="T20" fmla="*/ 1108 w 1639"/>
                <a:gd name="T21" fmla="*/ 562 h 729"/>
                <a:gd name="T22" fmla="*/ 1215 w 1639"/>
                <a:gd name="T23" fmla="*/ 507 h 729"/>
                <a:gd name="T24" fmla="*/ 1310 w 1639"/>
                <a:gd name="T25" fmla="*/ 434 h 729"/>
                <a:gd name="T26" fmla="*/ 1391 w 1639"/>
                <a:gd name="T27" fmla="*/ 343 h 729"/>
                <a:gd name="T28" fmla="*/ 1456 w 1639"/>
                <a:gd name="T29" fmla="*/ 236 h 729"/>
                <a:gd name="T30" fmla="*/ 1503 w 1639"/>
                <a:gd name="T31" fmla="*/ 114 h 729"/>
                <a:gd name="T32" fmla="*/ 1524 w 1639"/>
                <a:gd name="T33" fmla="*/ 34 h 729"/>
                <a:gd name="T34" fmla="*/ 1545 w 1639"/>
                <a:gd name="T35" fmla="*/ 11 h 729"/>
                <a:gd name="T36" fmla="*/ 1573 w 1639"/>
                <a:gd name="T37" fmla="*/ 1 h 729"/>
                <a:gd name="T38" fmla="*/ 1606 w 1639"/>
                <a:gd name="T39" fmla="*/ 8 h 729"/>
                <a:gd name="T40" fmla="*/ 1628 w 1639"/>
                <a:gd name="T41" fmla="*/ 28 h 729"/>
                <a:gd name="T42" fmla="*/ 1639 w 1639"/>
                <a:gd name="T43" fmla="*/ 57 h 729"/>
                <a:gd name="T44" fmla="*/ 1620 w 1639"/>
                <a:gd name="T45" fmla="*/ 145 h 729"/>
                <a:gd name="T46" fmla="*/ 1569 w 1639"/>
                <a:gd name="T47" fmla="*/ 279 h 729"/>
                <a:gd name="T48" fmla="*/ 1501 w 1639"/>
                <a:gd name="T49" fmla="*/ 399 h 729"/>
                <a:gd name="T50" fmla="*/ 1414 w 1639"/>
                <a:gd name="T51" fmla="*/ 502 h 729"/>
                <a:gd name="T52" fmla="*/ 1312 w 1639"/>
                <a:gd name="T53" fmla="*/ 589 h 729"/>
                <a:gd name="T54" fmla="*/ 1198 w 1639"/>
                <a:gd name="T55" fmla="*/ 656 h 729"/>
                <a:gd name="T56" fmla="*/ 1071 w 1639"/>
                <a:gd name="T57" fmla="*/ 702 h 729"/>
                <a:gd name="T58" fmla="*/ 936 w 1639"/>
                <a:gd name="T59" fmla="*/ 726 h 729"/>
                <a:gd name="T60" fmla="*/ 796 w 1639"/>
                <a:gd name="T61" fmla="*/ 727 h 729"/>
                <a:gd name="T62" fmla="*/ 663 w 1639"/>
                <a:gd name="T63" fmla="*/ 703 h 729"/>
                <a:gd name="T64" fmla="*/ 537 w 1639"/>
                <a:gd name="T65" fmla="*/ 660 h 729"/>
                <a:gd name="T66" fmla="*/ 421 w 1639"/>
                <a:gd name="T67" fmla="*/ 598 h 729"/>
                <a:gd name="T68" fmla="*/ 317 w 1639"/>
                <a:gd name="T69" fmla="*/ 517 h 729"/>
                <a:gd name="T70" fmla="*/ 226 w 1639"/>
                <a:gd name="T71" fmla="*/ 422 h 729"/>
                <a:gd name="T72" fmla="*/ 152 w 1639"/>
                <a:gd name="T73" fmla="*/ 312 h 729"/>
                <a:gd name="T74" fmla="*/ 121 w 1639"/>
                <a:gd name="T75" fmla="*/ 487 h 729"/>
                <a:gd name="T76" fmla="*/ 0 w 1639"/>
                <a:gd name="T77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729">
                  <a:moveTo>
                    <a:pt x="0" y="0"/>
                  </a:moveTo>
                  <a:lnTo>
                    <a:pt x="486" y="0"/>
                  </a:lnTo>
                  <a:lnTo>
                    <a:pt x="486" y="122"/>
                  </a:lnTo>
                  <a:lnTo>
                    <a:pt x="201" y="122"/>
                  </a:lnTo>
                  <a:lnTo>
                    <a:pt x="223" y="182"/>
                  </a:lnTo>
                  <a:lnTo>
                    <a:pt x="250" y="239"/>
                  </a:lnTo>
                  <a:lnTo>
                    <a:pt x="282" y="293"/>
                  </a:lnTo>
                  <a:lnTo>
                    <a:pt x="319" y="343"/>
                  </a:lnTo>
                  <a:lnTo>
                    <a:pt x="359" y="390"/>
                  </a:lnTo>
                  <a:lnTo>
                    <a:pt x="404" y="433"/>
                  </a:lnTo>
                  <a:lnTo>
                    <a:pt x="452" y="472"/>
                  </a:lnTo>
                  <a:lnTo>
                    <a:pt x="504" y="507"/>
                  </a:lnTo>
                  <a:lnTo>
                    <a:pt x="558" y="536"/>
                  </a:lnTo>
                  <a:lnTo>
                    <a:pt x="615" y="562"/>
                  </a:lnTo>
                  <a:lnTo>
                    <a:pt x="676" y="581"/>
                  </a:lnTo>
                  <a:lnTo>
                    <a:pt x="737" y="596"/>
                  </a:lnTo>
                  <a:lnTo>
                    <a:pt x="800" y="604"/>
                  </a:lnTo>
                  <a:lnTo>
                    <a:pt x="865" y="607"/>
                  </a:lnTo>
                  <a:lnTo>
                    <a:pt x="928" y="605"/>
                  </a:lnTo>
                  <a:lnTo>
                    <a:pt x="991" y="596"/>
                  </a:lnTo>
                  <a:lnTo>
                    <a:pt x="1051" y="582"/>
                  </a:lnTo>
                  <a:lnTo>
                    <a:pt x="1108" y="562"/>
                  </a:lnTo>
                  <a:lnTo>
                    <a:pt x="1163" y="537"/>
                  </a:lnTo>
                  <a:lnTo>
                    <a:pt x="1215" y="507"/>
                  </a:lnTo>
                  <a:lnTo>
                    <a:pt x="1265" y="473"/>
                  </a:lnTo>
                  <a:lnTo>
                    <a:pt x="1310" y="434"/>
                  </a:lnTo>
                  <a:lnTo>
                    <a:pt x="1352" y="390"/>
                  </a:lnTo>
                  <a:lnTo>
                    <a:pt x="1391" y="343"/>
                  </a:lnTo>
                  <a:lnTo>
                    <a:pt x="1425" y="291"/>
                  </a:lnTo>
                  <a:lnTo>
                    <a:pt x="1456" y="236"/>
                  </a:lnTo>
                  <a:lnTo>
                    <a:pt x="1481" y="177"/>
                  </a:lnTo>
                  <a:lnTo>
                    <a:pt x="1503" y="114"/>
                  </a:lnTo>
                  <a:lnTo>
                    <a:pt x="1518" y="50"/>
                  </a:lnTo>
                  <a:lnTo>
                    <a:pt x="1524" y="34"/>
                  </a:lnTo>
                  <a:lnTo>
                    <a:pt x="1533" y="21"/>
                  </a:lnTo>
                  <a:lnTo>
                    <a:pt x="1545" y="11"/>
                  </a:lnTo>
                  <a:lnTo>
                    <a:pt x="1559" y="4"/>
                  </a:lnTo>
                  <a:lnTo>
                    <a:pt x="1573" y="1"/>
                  </a:lnTo>
                  <a:lnTo>
                    <a:pt x="1590" y="2"/>
                  </a:lnTo>
                  <a:lnTo>
                    <a:pt x="1606" y="8"/>
                  </a:lnTo>
                  <a:lnTo>
                    <a:pt x="1619" y="16"/>
                  </a:lnTo>
                  <a:lnTo>
                    <a:pt x="1628" y="28"/>
                  </a:lnTo>
                  <a:lnTo>
                    <a:pt x="1636" y="41"/>
                  </a:lnTo>
                  <a:lnTo>
                    <a:pt x="1639" y="57"/>
                  </a:lnTo>
                  <a:lnTo>
                    <a:pt x="1638" y="73"/>
                  </a:lnTo>
                  <a:lnTo>
                    <a:pt x="1620" y="145"/>
                  </a:lnTo>
                  <a:lnTo>
                    <a:pt x="1598" y="214"/>
                  </a:lnTo>
                  <a:lnTo>
                    <a:pt x="1569" y="279"/>
                  </a:lnTo>
                  <a:lnTo>
                    <a:pt x="1538" y="342"/>
                  </a:lnTo>
                  <a:lnTo>
                    <a:pt x="1501" y="399"/>
                  </a:lnTo>
                  <a:lnTo>
                    <a:pt x="1459" y="453"/>
                  </a:lnTo>
                  <a:lnTo>
                    <a:pt x="1414" y="502"/>
                  </a:lnTo>
                  <a:lnTo>
                    <a:pt x="1365" y="548"/>
                  </a:lnTo>
                  <a:lnTo>
                    <a:pt x="1312" y="589"/>
                  </a:lnTo>
                  <a:lnTo>
                    <a:pt x="1256" y="625"/>
                  </a:lnTo>
                  <a:lnTo>
                    <a:pt x="1198" y="656"/>
                  </a:lnTo>
                  <a:lnTo>
                    <a:pt x="1136" y="682"/>
                  </a:lnTo>
                  <a:lnTo>
                    <a:pt x="1071" y="702"/>
                  </a:lnTo>
                  <a:lnTo>
                    <a:pt x="1005" y="717"/>
                  </a:lnTo>
                  <a:lnTo>
                    <a:pt x="936" y="726"/>
                  </a:lnTo>
                  <a:lnTo>
                    <a:pt x="865" y="729"/>
                  </a:lnTo>
                  <a:lnTo>
                    <a:pt x="796" y="727"/>
                  </a:lnTo>
                  <a:lnTo>
                    <a:pt x="728" y="717"/>
                  </a:lnTo>
                  <a:lnTo>
                    <a:pt x="663" y="703"/>
                  </a:lnTo>
                  <a:lnTo>
                    <a:pt x="599" y="684"/>
                  </a:lnTo>
                  <a:lnTo>
                    <a:pt x="537" y="660"/>
                  </a:lnTo>
                  <a:lnTo>
                    <a:pt x="478" y="632"/>
                  </a:lnTo>
                  <a:lnTo>
                    <a:pt x="421" y="598"/>
                  </a:lnTo>
                  <a:lnTo>
                    <a:pt x="368" y="560"/>
                  </a:lnTo>
                  <a:lnTo>
                    <a:pt x="317" y="517"/>
                  </a:lnTo>
                  <a:lnTo>
                    <a:pt x="269" y="472"/>
                  </a:lnTo>
                  <a:lnTo>
                    <a:pt x="226" y="422"/>
                  </a:lnTo>
                  <a:lnTo>
                    <a:pt x="187" y="368"/>
                  </a:lnTo>
                  <a:lnTo>
                    <a:pt x="152" y="312"/>
                  </a:lnTo>
                  <a:lnTo>
                    <a:pt x="121" y="253"/>
                  </a:lnTo>
                  <a:lnTo>
                    <a:pt x="121" y="487"/>
                  </a:lnTo>
                  <a:lnTo>
                    <a:pt x="0" y="4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42"/>
            <p:cNvSpPr>
              <a:spLocks/>
            </p:cNvSpPr>
            <p:nvPr/>
          </p:nvSpPr>
          <p:spPr bwMode="auto">
            <a:xfrm>
              <a:off x="4730750" y="4514850"/>
              <a:ext cx="260350" cy="106362"/>
            </a:xfrm>
            <a:custGeom>
              <a:avLst/>
              <a:gdLst>
                <a:gd name="T0" fmla="*/ 874 w 1638"/>
                <a:gd name="T1" fmla="*/ 2 h 667"/>
                <a:gd name="T2" fmla="*/ 1009 w 1638"/>
                <a:gd name="T3" fmla="*/ 26 h 667"/>
                <a:gd name="T4" fmla="*/ 1136 w 1638"/>
                <a:gd name="T5" fmla="*/ 72 h 667"/>
                <a:gd name="T6" fmla="*/ 1252 w 1638"/>
                <a:gd name="T7" fmla="*/ 138 h 667"/>
                <a:gd name="T8" fmla="*/ 1356 w 1638"/>
                <a:gd name="T9" fmla="*/ 223 h 667"/>
                <a:gd name="T10" fmla="*/ 1445 w 1638"/>
                <a:gd name="T11" fmla="*/ 325 h 667"/>
                <a:gd name="T12" fmla="*/ 1518 w 1638"/>
                <a:gd name="T13" fmla="*/ 443 h 667"/>
                <a:gd name="T14" fmla="*/ 1638 w 1638"/>
                <a:gd name="T15" fmla="*/ 182 h 667"/>
                <a:gd name="T16" fmla="*/ 1153 w 1638"/>
                <a:gd name="T17" fmla="*/ 667 h 667"/>
                <a:gd name="T18" fmla="*/ 1431 w 1638"/>
                <a:gd name="T19" fmla="*/ 545 h 667"/>
                <a:gd name="T20" fmla="*/ 1372 w 1638"/>
                <a:gd name="T21" fmla="*/ 433 h 667"/>
                <a:gd name="T22" fmla="*/ 1297 w 1638"/>
                <a:gd name="T23" fmla="*/ 336 h 667"/>
                <a:gd name="T24" fmla="*/ 1206 w 1638"/>
                <a:gd name="T25" fmla="*/ 254 h 667"/>
                <a:gd name="T26" fmla="*/ 1102 w 1638"/>
                <a:gd name="T27" fmla="*/ 191 h 667"/>
                <a:gd name="T28" fmla="*/ 989 w 1638"/>
                <a:gd name="T29" fmla="*/ 147 h 667"/>
                <a:gd name="T30" fmla="*/ 867 w 1638"/>
                <a:gd name="T31" fmla="*/ 123 h 667"/>
                <a:gd name="T32" fmla="*/ 742 w 1638"/>
                <a:gd name="T33" fmla="*/ 123 h 667"/>
                <a:gd name="T34" fmla="*/ 621 w 1638"/>
                <a:gd name="T35" fmla="*/ 145 h 667"/>
                <a:gd name="T36" fmla="*/ 507 w 1638"/>
                <a:gd name="T37" fmla="*/ 186 h 667"/>
                <a:gd name="T38" fmla="*/ 401 w 1638"/>
                <a:gd name="T39" fmla="*/ 245 h 667"/>
                <a:gd name="T40" fmla="*/ 307 w 1638"/>
                <a:gd name="T41" fmla="*/ 320 h 667"/>
                <a:gd name="T42" fmla="*/ 226 w 1638"/>
                <a:gd name="T43" fmla="*/ 410 h 667"/>
                <a:gd name="T44" fmla="*/ 163 w 1638"/>
                <a:gd name="T45" fmla="*/ 511 h 667"/>
                <a:gd name="T46" fmla="*/ 119 w 1638"/>
                <a:gd name="T47" fmla="*/ 624 h 667"/>
                <a:gd name="T48" fmla="*/ 103 w 1638"/>
                <a:gd name="T49" fmla="*/ 650 h 667"/>
                <a:gd name="T50" fmla="*/ 75 w 1638"/>
                <a:gd name="T51" fmla="*/ 665 h 667"/>
                <a:gd name="T52" fmla="*/ 44 w 1638"/>
                <a:gd name="T53" fmla="*/ 665 h 667"/>
                <a:gd name="T54" fmla="*/ 17 w 1638"/>
                <a:gd name="T55" fmla="*/ 648 h 667"/>
                <a:gd name="T56" fmla="*/ 1 w 1638"/>
                <a:gd name="T57" fmla="*/ 621 h 667"/>
                <a:gd name="T58" fmla="*/ 2 w 1638"/>
                <a:gd name="T59" fmla="*/ 589 h 667"/>
                <a:gd name="T60" fmla="*/ 51 w 1638"/>
                <a:gd name="T61" fmla="*/ 464 h 667"/>
                <a:gd name="T62" fmla="*/ 119 w 1638"/>
                <a:gd name="T63" fmla="*/ 351 h 667"/>
                <a:gd name="T64" fmla="*/ 202 w 1638"/>
                <a:gd name="T65" fmla="*/ 250 h 667"/>
                <a:gd name="T66" fmla="*/ 302 w 1638"/>
                <a:gd name="T67" fmla="*/ 164 h 667"/>
                <a:gd name="T68" fmla="*/ 414 w 1638"/>
                <a:gd name="T69" fmla="*/ 94 h 667"/>
                <a:gd name="T70" fmla="*/ 536 w 1638"/>
                <a:gd name="T71" fmla="*/ 43 h 667"/>
                <a:gd name="T72" fmla="*/ 667 w 1638"/>
                <a:gd name="T73" fmla="*/ 10 h 667"/>
                <a:gd name="T74" fmla="*/ 804 w 1638"/>
                <a:gd name="T75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8" h="667">
                  <a:moveTo>
                    <a:pt x="804" y="0"/>
                  </a:moveTo>
                  <a:lnTo>
                    <a:pt x="874" y="2"/>
                  </a:lnTo>
                  <a:lnTo>
                    <a:pt x="942" y="11"/>
                  </a:lnTo>
                  <a:lnTo>
                    <a:pt x="1009" y="26"/>
                  </a:lnTo>
                  <a:lnTo>
                    <a:pt x="1074" y="46"/>
                  </a:lnTo>
                  <a:lnTo>
                    <a:pt x="1136" y="72"/>
                  </a:lnTo>
                  <a:lnTo>
                    <a:pt x="1195" y="102"/>
                  </a:lnTo>
                  <a:lnTo>
                    <a:pt x="1252" y="138"/>
                  </a:lnTo>
                  <a:lnTo>
                    <a:pt x="1306" y="178"/>
                  </a:lnTo>
                  <a:lnTo>
                    <a:pt x="1356" y="223"/>
                  </a:lnTo>
                  <a:lnTo>
                    <a:pt x="1402" y="272"/>
                  </a:lnTo>
                  <a:lnTo>
                    <a:pt x="1445" y="325"/>
                  </a:lnTo>
                  <a:lnTo>
                    <a:pt x="1484" y="382"/>
                  </a:lnTo>
                  <a:lnTo>
                    <a:pt x="1518" y="443"/>
                  </a:lnTo>
                  <a:lnTo>
                    <a:pt x="1518" y="182"/>
                  </a:lnTo>
                  <a:lnTo>
                    <a:pt x="1638" y="182"/>
                  </a:lnTo>
                  <a:lnTo>
                    <a:pt x="1638" y="667"/>
                  </a:lnTo>
                  <a:lnTo>
                    <a:pt x="1153" y="667"/>
                  </a:lnTo>
                  <a:lnTo>
                    <a:pt x="1153" y="545"/>
                  </a:lnTo>
                  <a:lnTo>
                    <a:pt x="1431" y="545"/>
                  </a:lnTo>
                  <a:lnTo>
                    <a:pt x="1404" y="488"/>
                  </a:lnTo>
                  <a:lnTo>
                    <a:pt x="1372" y="433"/>
                  </a:lnTo>
                  <a:lnTo>
                    <a:pt x="1336" y="382"/>
                  </a:lnTo>
                  <a:lnTo>
                    <a:pt x="1297" y="336"/>
                  </a:lnTo>
                  <a:lnTo>
                    <a:pt x="1253" y="294"/>
                  </a:lnTo>
                  <a:lnTo>
                    <a:pt x="1206" y="254"/>
                  </a:lnTo>
                  <a:lnTo>
                    <a:pt x="1156" y="221"/>
                  </a:lnTo>
                  <a:lnTo>
                    <a:pt x="1102" y="191"/>
                  </a:lnTo>
                  <a:lnTo>
                    <a:pt x="1047" y="166"/>
                  </a:lnTo>
                  <a:lnTo>
                    <a:pt x="989" y="147"/>
                  </a:lnTo>
                  <a:lnTo>
                    <a:pt x="929" y="132"/>
                  </a:lnTo>
                  <a:lnTo>
                    <a:pt x="867" y="123"/>
                  </a:lnTo>
                  <a:lnTo>
                    <a:pt x="804" y="120"/>
                  </a:lnTo>
                  <a:lnTo>
                    <a:pt x="742" y="123"/>
                  </a:lnTo>
                  <a:lnTo>
                    <a:pt x="681" y="132"/>
                  </a:lnTo>
                  <a:lnTo>
                    <a:pt x="621" y="145"/>
                  </a:lnTo>
                  <a:lnTo>
                    <a:pt x="563" y="164"/>
                  </a:lnTo>
                  <a:lnTo>
                    <a:pt x="507" y="186"/>
                  </a:lnTo>
                  <a:lnTo>
                    <a:pt x="453" y="213"/>
                  </a:lnTo>
                  <a:lnTo>
                    <a:pt x="401" y="245"/>
                  </a:lnTo>
                  <a:lnTo>
                    <a:pt x="352" y="281"/>
                  </a:lnTo>
                  <a:lnTo>
                    <a:pt x="307" y="320"/>
                  </a:lnTo>
                  <a:lnTo>
                    <a:pt x="265" y="363"/>
                  </a:lnTo>
                  <a:lnTo>
                    <a:pt x="226" y="410"/>
                  </a:lnTo>
                  <a:lnTo>
                    <a:pt x="193" y="460"/>
                  </a:lnTo>
                  <a:lnTo>
                    <a:pt x="163" y="511"/>
                  </a:lnTo>
                  <a:lnTo>
                    <a:pt x="139" y="566"/>
                  </a:lnTo>
                  <a:lnTo>
                    <a:pt x="119" y="624"/>
                  </a:lnTo>
                  <a:lnTo>
                    <a:pt x="112" y="638"/>
                  </a:lnTo>
                  <a:lnTo>
                    <a:pt x="103" y="650"/>
                  </a:lnTo>
                  <a:lnTo>
                    <a:pt x="90" y="660"/>
                  </a:lnTo>
                  <a:lnTo>
                    <a:pt x="75" y="665"/>
                  </a:lnTo>
                  <a:lnTo>
                    <a:pt x="59" y="667"/>
                  </a:lnTo>
                  <a:lnTo>
                    <a:pt x="44" y="665"/>
                  </a:lnTo>
                  <a:lnTo>
                    <a:pt x="29" y="658"/>
                  </a:lnTo>
                  <a:lnTo>
                    <a:pt x="17" y="648"/>
                  </a:lnTo>
                  <a:lnTo>
                    <a:pt x="8" y="635"/>
                  </a:lnTo>
                  <a:lnTo>
                    <a:pt x="1" y="621"/>
                  </a:lnTo>
                  <a:lnTo>
                    <a:pt x="0" y="606"/>
                  </a:lnTo>
                  <a:lnTo>
                    <a:pt x="2" y="589"/>
                  </a:lnTo>
                  <a:lnTo>
                    <a:pt x="23" y="525"/>
                  </a:lnTo>
                  <a:lnTo>
                    <a:pt x="51" y="464"/>
                  </a:lnTo>
                  <a:lnTo>
                    <a:pt x="82" y="406"/>
                  </a:lnTo>
                  <a:lnTo>
                    <a:pt x="119" y="351"/>
                  </a:lnTo>
                  <a:lnTo>
                    <a:pt x="159" y="299"/>
                  </a:lnTo>
                  <a:lnTo>
                    <a:pt x="202" y="250"/>
                  </a:lnTo>
                  <a:lnTo>
                    <a:pt x="251" y="205"/>
                  </a:lnTo>
                  <a:lnTo>
                    <a:pt x="302" y="164"/>
                  </a:lnTo>
                  <a:lnTo>
                    <a:pt x="357" y="127"/>
                  </a:lnTo>
                  <a:lnTo>
                    <a:pt x="414" y="94"/>
                  </a:lnTo>
                  <a:lnTo>
                    <a:pt x="474" y="66"/>
                  </a:lnTo>
                  <a:lnTo>
                    <a:pt x="536" y="43"/>
                  </a:lnTo>
                  <a:lnTo>
                    <a:pt x="601" y="24"/>
                  </a:lnTo>
                  <a:lnTo>
                    <a:pt x="667" y="10"/>
                  </a:lnTo>
                  <a:lnTo>
                    <a:pt x="735" y="2"/>
                  </a:lnTo>
                  <a:lnTo>
                    <a:pt x="8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43"/>
            <p:cNvSpPr>
              <a:spLocks noEditPoints="1"/>
            </p:cNvSpPr>
            <p:nvPr/>
          </p:nvSpPr>
          <p:spPr bwMode="auto">
            <a:xfrm>
              <a:off x="4441825" y="4235450"/>
              <a:ext cx="520700" cy="492125"/>
            </a:xfrm>
            <a:custGeom>
              <a:avLst/>
              <a:gdLst>
                <a:gd name="T0" fmla="*/ 122 w 3277"/>
                <a:gd name="T1" fmla="*/ 468 h 3094"/>
                <a:gd name="T2" fmla="*/ 1092 w 3277"/>
                <a:gd name="T3" fmla="*/ 2626 h 3094"/>
                <a:gd name="T4" fmla="*/ 1151 w 3277"/>
                <a:gd name="T5" fmla="*/ 0 h 3094"/>
                <a:gd name="T6" fmla="*/ 1156 w 3277"/>
                <a:gd name="T7" fmla="*/ 0 h 3094"/>
                <a:gd name="T8" fmla="*/ 1165 w 3277"/>
                <a:gd name="T9" fmla="*/ 1 h 3094"/>
                <a:gd name="T10" fmla="*/ 1171 w 3277"/>
                <a:gd name="T11" fmla="*/ 2 h 3094"/>
                <a:gd name="T12" fmla="*/ 1179 w 3277"/>
                <a:gd name="T13" fmla="*/ 5 h 3094"/>
                <a:gd name="T14" fmla="*/ 2188 w 3277"/>
                <a:gd name="T15" fmla="*/ 539 h 3094"/>
                <a:gd name="T16" fmla="*/ 3209 w 3277"/>
                <a:gd name="T17" fmla="*/ 121 h 3094"/>
                <a:gd name="T18" fmla="*/ 3237 w 3277"/>
                <a:gd name="T19" fmla="*/ 124 h 3094"/>
                <a:gd name="T20" fmla="*/ 3262 w 3277"/>
                <a:gd name="T21" fmla="*/ 140 h 3094"/>
                <a:gd name="T22" fmla="*/ 3275 w 3277"/>
                <a:gd name="T23" fmla="*/ 166 h 3094"/>
                <a:gd name="T24" fmla="*/ 3277 w 3277"/>
                <a:gd name="T25" fmla="*/ 1638 h 3094"/>
                <a:gd name="T26" fmla="*/ 3266 w 3277"/>
                <a:gd name="T27" fmla="*/ 1674 h 3094"/>
                <a:gd name="T28" fmla="*/ 3236 w 3277"/>
                <a:gd name="T29" fmla="*/ 1695 h 3094"/>
                <a:gd name="T30" fmla="*/ 3198 w 3277"/>
                <a:gd name="T31" fmla="*/ 1695 h 3094"/>
                <a:gd name="T32" fmla="*/ 3167 w 3277"/>
                <a:gd name="T33" fmla="*/ 1674 h 3094"/>
                <a:gd name="T34" fmla="*/ 3156 w 3277"/>
                <a:gd name="T35" fmla="*/ 1638 h 3094"/>
                <a:gd name="T36" fmla="*/ 2246 w 3277"/>
                <a:gd name="T37" fmla="*/ 647 h 3094"/>
                <a:gd name="T38" fmla="*/ 2243 w 3277"/>
                <a:gd name="T39" fmla="*/ 1535 h 3094"/>
                <a:gd name="T40" fmla="*/ 2221 w 3277"/>
                <a:gd name="T41" fmla="*/ 1565 h 3094"/>
                <a:gd name="T42" fmla="*/ 2185 w 3277"/>
                <a:gd name="T43" fmla="*/ 1578 h 3094"/>
                <a:gd name="T44" fmla="*/ 2149 w 3277"/>
                <a:gd name="T45" fmla="*/ 1565 h 3094"/>
                <a:gd name="T46" fmla="*/ 2128 w 3277"/>
                <a:gd name="T47" fmla="*/ 1535 h 3094"/>
                <a:gd name="T48" fmla="*/ 2125 w 3277"/>
                <a:gd name="T49" fmla="*/ 643 h 3094"/>
                <a:gd name="T50" fmla="*/ 1214 w 3277"/>
                <a:gd name="T51" fmla="*/ 2629 h 3094"/>
                <a:gd name="T52" fmla="*/ 1493 w 3277"/>
                <a:gd name="T53" fmla="*/ 2743 h 3094"/>
                <a:gd name="T54" fmla="*/ 1512 w 3277"/>
                <a:gd name="T55" fmla="*/ 2767 h 3094"/>
                <a:gd name="T56" fmla="*/ 1517 w 3277"/>
                <a:gd name="T57" fmla="*/ 2798 h 3094"/>
                <a:gd name="T58" fmla="*/ 1504 w 3277"/>
                <a:gd name="T59" fmla="*/ 2830 h 3094"/>
                <a:gd name="T60" fmla="*/ 1474 w 3277"/>
                <a:gd name="T61" fmla="*/ 2849 h 3094"/>
                <a:gd name="T62" fmla="*/ 1446 w 3277"/>
                <a:gd name="T63" fmla="*/ 2851 h 3094"/>
                <a:gd name="T64" fmla="*/ 1152 w 3277"/>
                <a:gd name="T65" fmla="*/ 2735 h 3094"/>
                <a:gd name="T66" fmla="*/ 71 w 3277"/>
                <a:gd name="T67" fmla="*/ 3094 h 3094"/>
                <a:gd name="T68" fmla="*/ 42 w 3277"/>
                <a:gd name="T69" fmla="*/ 3092 h 3094"/>
                <a:gd name="T70" fmla="*/ 15 w 3277"/>
                <a:gd name="T71" fmla="*/ 3073 h 3094"/>
                <a:gd name="T72" fmla="*/ 2 w 3277"/>
                <a:gd name="T73" fmla="*/ 3048 h 3094"/>
                <a:gd name="T74" fmla="*/ 0 w 3277"/>
                <a:gd name="T75" fmla="*/ 424 h 3094"/>
                <a:gd name="T76" fmla="*/ 7 w 3277"/>
                <a:gd name="T77" fmla="*/ 395 h 3094"/>
                <a:gd name="T78" fmla="*/ 27 w 3277"/>
                <a:gd name="T79" fmla="*/ 373 h 3094"/>
                <a:gd name="T80" fmla="*/ 1134 w 3277"/>
                <a:gd name="T81" fmla="*/ 2 h 3094"/>
                <a:gd name="T82" fmla="*/ 1138 w 3277"/>
                <a:gd name="T83" fmla="*/ 1 h 3094"/>
                <a:gd name="T84" fmla="*/ 1151 w 3277"/>
                <a:gd name="T85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7" h="3094">
                  <a:moveTo>
                    <a:pt x="1092" y="144"/>
                  </a:moveTo>
                  <a:lnTo>
                    <a:pt x="122" y="468"/>
                  </a:lnTo>
                  <a:lnTo>
                    <a:pt x="122" y="2949"/>
                  </a:lnTo>
                  <a:lnTo>
                    <a:pt x="1092" y="2626"/>
                  </a:lnTo>
                  <a:lnTo>
                    <a:pt x="1092" y="144"/>
                  </a:lnTo>
                  <a:close/>
                  <a:moveTo>
                    <a:pt x="1151" y="0"/>
                  </a:moveTo>
                  <a:lnTo>
                    <a:pt x="1153" y="0"/>
                  </a:lnTo>
                  <a:lnTo>
                    <a:pt x="1156" y="0"/>
                  </a:lnTo>
                  <a:lnTo>
                    <a:pt x="1160" y="0"/>
                  </a:lnTo>
                  <a:lnTo>
                    <a:pt x="1165" y="1"/>
                  </a:lnTo>
                  <a:lnTo>
                    <a:pt x="1168" y="1"/>
                  </a:lnTo>
                  <a:lnTo>
                    <a:pt x="1171" y="2"/>
                  </a:lnTo>
                  <a:lnTo>
                    <a:pt x="1175" y="3"/>
                  </a:lnTo>
                  <a:lnTo>
                    <a:pt x="1179" y="5"/>
                  </a:lnTo>
                  <a:lnTo>
                    <a:pt x="1181" y="6"/>
                  </a:lnTo>
                  <a:lnTo>
                    <a:pt x="2188" y="539"/>
                  </a:lnTo>
                  <a:lnTo>
                    <a:pt x="3194" y="125"/>
                  </a:lnTo>
                  <a:lnTo>
                    <a:pt x="3209" y="121"/>
                  </a:lnTo>
                  <a:lnTo>
                    <a:pt x="3223" y="120"/>
                  </a:lnTo>
                  <a:lnTo>
                    <a:pt x="3237" y="124"/>
                  </a:lnTo>
                  <a:lnTo>
                    <a:pt x="3251" y="131"/>
                  </a:lnTo>
                  <a:lnTo>
                    <a:pt x="3262" y="140"/>
                  </a:lnTo>
                  <a:lnTo>
                    <a:pt x="3270" y="152"/>
                  </a:lnTo>
                  <a:lnTo>
                    <a:pt x="3275" y="166"/>
                  </a:lnTo>
                  <a:lnTo>
                    <a:pt x="3277" y="181"/>
                  </a:lnTo>
                  <a:lnTo>
                    <a:pt x="3277" y="1638"/>
                  </a:lnTo>
                  <a:lnTo>
                    <a:pt x="3274" y="1657"/>
                  </a:lnTo>
                  <a:lnTo>
                    <a:pt x="3266" y="1674"/>
                  </a:lnTo>
                  <a:lnTo>
                    <a:pt x="3253" y="1687"/>
                  </a:lnTo>
                  <a:lnTo>
                    <a:pt x="3236" y="1695"/>
                  </a:lnTo>
                  <a:lnTo>
                    <a:pt x="3217" y="1698"/>
                  </a:lnTo>
                  <a:lnTo>
                    <a:pt x="3198" y="1695"/>
                  </a:lnTo>
                  <a:lnTo>
                    <a:pt x="3181" y="1687"/>
                  </a:lnTo>
                  <a:lnTo>
                    <a:pt x="3167" y="1674"/>
                  </a:lnTo>
                  <a:lnTo>
                    <a:pt x="3159" y="1657"/>
                  </a:lnTo>
                  <a:lnTo>
                    <a:pt x="3156" y="1638"/>
                  </a:lnTo>
                  <a:lnTo>
                    <a:pt x="3156" y="272"/>
                  </a:lnTo>
                  <a:lnTo>
                    <a:pt x="2246" y="647"/>
                  </a:lnTo>
                  <a:lnTo>
                    <a:pt x="2246" y="1516"/>
                  </a:lnTo>
                  <a:lnTo>
                    <a:pt x="2243" y="1535"/>
                  </a:lnTo>
                  <a:lnTo>
                    <a:pt x="2235" y="1552"/>
                  </a:lnTo>
                  <a:lnTo>
                    <a:pt x="2221" y="1565"/>
                  </a:lnTo>
                  <a:lnTo>
                    <a:pt x="2204" y="1575"/>
                  </a:lnTo>
                  <a:lnTo>
                    <a:pt x="2185" y="1578"/>
                  </a:lnTo>
                  <a:lnTo>
                    <a:pt x="2166" y="1575"/>
                  </a:lnTo>
                  <a:lnTo>
                    <a:pt x="2149" y="1565"/>
                  </a:lnTo>
                  <a:lnTo>
                    <a:pt x="2136" y="1552"/>
                  </a:lnTo>
                  <a:lnTo>
                    <a:pt x="2128" y="1535"/>
                  </a:lnTo>
                  <a:lnTo>
                    <a:pt x="2125" y="1516"/>
                  </a:lnTo>
                  <a:lnTo>
                    <a:pt x="2125" y="643"/>
                  </a:lnTo>
                  <a:lnTo>
                    <a:pt x="1214" y="161"/>
                  </a:lnTo>
                  <a:lnTo>
                    <a:pt x="1214" y="2629"/>
                  </a:lnTo>
                  <a:lnTo>
                    <a:pt x="1480" y="2735"/>
                  </a:lnTo>
                  <a:lnTo>
                    <a:pt x="1493" y="2743"/>
                  </a:lnTo>
                  <a:lnTo>
                    <a:pt x="1505" y="2754"/>
                  </a:lnTo>
                  <a:lnTo>
                    <a:pt x="1512" y="2767"/>
                  </a:lnTo>
                  <a:lnTo>
                    <a:pt x="1517" y="2782"/>
                  </a:lnTo>
                  <a:lnTo>
                    <a:pt x="1517" y="2798"/>
                  </a:lnTo>
                  <a:lnTo>
                    <a:pt x="1513" y="2814"/>
                  </a:lnTo>
                  <a:lnTo>
                    <a:pt x="1504" y="2830"/>
                  </a:lnTo>
                  <a:lnTo>
                    <a:pt x="1490" y="2842"/>
                  </a:lnTo>
                  <a:lnTo>
                    <a:pt x="1474" y="2849"/>
                  </a:lnTo>
                  <a:lnTo>
                    <a:pt x="1456" y="2852"/>
                  </a:lnTo>
                  <a:lnTo>
                    <a:pt x="1446" y="2851"/>
                  </a:lnTo>
                  <a:lnTo>
                    <a:pt x="1434" y="2848"/>
                  </a:lnTo>
                  <a:lnTo>
                    <a:pt x="1152" y="2735"/>
                  </a:lnTo>
                  <a:lnTo>
                    <a:pt x="80" y="3091"/>
                  </a:lnTo>
                  <a:lnTo>
                    <a:pt x="71" y="3094"/>
                  </a:lnTo>
                  <a:lnTo>
                    <a:pt x="60" y="3094"/>
                  </a:lnTo>
                  <a:lnTo>
                    <a:pt x="42" y="3092"/>
                  </a:lnTo>
                  <a:lnTo>
                    <a:pt x="25" y="3084"/>
                  </a:lnTo>
                  <a:lnTo>
                    <a:pt x="15" y="3073"/>
                  </a:lnTo>
                  <a:lnTo>
                    <a:pt x="6" y="3061"/>
                  </a:lnTo>
                  <a:lnTo>
                    <a:pt x="2" y="3048"/>
                  </a:lnTo>
                  <a:lnTo>
                    <a:pt x="0" y="3034"/>
                  </a:lnTo>
                  <a:lnTo>
                    <a:pt x="0" y="424"/>
                  </a:lnTo>
                  <a:lnTo>
                    <a:pt x="2" y="409"/>
                  </a:lnTo>
                  <a:lnTo>
                    <a:pt x="7" y="395"/>
                  </a:lnTo>
                  <a:lnTo>
                    <a:pt x="16" y="383"/>
                  </a:lnTo>
                  <a:lnTo>
                    <a:pt x="27" y="373"/>
                  </a:lnTo>
                  <a:lnTo>
                    <a:pt x="41" y="367"/>
                  </a:lnTo>
                  <a:lnTo>
                    <a:pt x="1134" y="2"/>
                  </a:lnTo>
                  <a:lnTo>
                    <a:pt x="1135" y="2"/>
                  </a:lnTo>
                  <a:lnTo>
                    <a:pt x="1138" y="1"/>
                  </a:lnTo>
                  <a:lnTo>
                    <a:pt x="1141" y="1"/>
                  </a:lnTo>
                  <a:lnTo>
                    <a:pt x="1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" name="Group 925"/>
          <p:cNvGrpSpPr/>
          <p:nvPr/>
        </p:nvGrpSpPr>
        <p:grpSpPr>
          <a:xfrm>
            <a:off x="3478795" y="4235450"/>
            <a:ext cx="547688" cy="539750"/>
            <a:chOff x="3459163" y="4235450"/>
            <a:chExt cx="547688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4" name="Freeform 248"/>
            <p:cNvSpPr>
              <a:spLocks noEditPoints="1"/>
            </p:cNvSpPr>
            <p:nvPr/>
          </p:nvSpPr>
          <p:spPr bwMode="auto">
            <a:xfrm>
              <a:off x="3776663" y="4545013"/>
              <a:ext cx="230188" cy="230187"/>
            </a:xfrm>
            <a:custGeom>
              <a:avLst/>
              <a:gdLst>
                <a:gd name="T0" fmla="*/ 122 w 1452"/>
                <a:gd name="T1" fmla="*/ 121 h 1456"/>
                <a:gd name="T2" fmla="*/ 122 w 1452"/>
                <a:gd name="T3" fmla="*/ 1334 h 1456"/>
                <a:gd name="T4" fmla="*/ 1332 w 1452"/>
                <a:gd name="T5" fmla="*/ 1334 h 1456"/>
                <a:gd name="T6" fmla="*/ 1332 w 1452"/>
                <a:gd name="T7" fmla="*/ 121 h 1456"/>
                <a:gd name="T8" fmla="*/ 787 w 1452"/>
                <a:gd name="T9" fmla="*/ 121 h 1456"/>
                <a:gd name="T10" fmla="*/ 787 w 1452"/>
                <a:gd name="T11" fmla="*/ 885 h 1456"/>
                <a:gd name="T12" fmla="*/ 1046 w 1452"/>
                <a:gd name="T13" fmla="*/ 625 h 1456"/>
                <a:gd name="T14" fmla="*/ 1133 w 1452"/>
                <a:gd name="T15" fmla="*/ 710 h 1456"/>
                <a:gd name="T16" fmla="*/ 727 w 1452"/>
                <a:gd name="T17" fmla="*/ 1117 h 1456"/>
                <a:gd name="T18" fmla="*/ 321 w 1452"/>
                <a:gd name="T19" fmla="*/ 710 h 1456"/>
                <a:gd name="T20" fmla="*/ 406 w 1452"/>
                <a:gd name="T21" fmla="*/ 625 h 1456"/>
                <a:gd name="T22" fmla="*/ 666 w 1452"/>
                <a:gd name="T23" fmla="*/ 885 h 1456"/>
                <a:gd name="T24" fmla="*/ 666 w 1452"/>
                <a:gd name="T25" fmla="*/ 121 h 1456"/>
                <a:gd name="T26" fmla="*/ 122 w 1452"/>
                <a:gd name="T27" fmla="*/ 121 h 1456"/>
                <a:gd name="T28" fmla="*/ 0 w 1452"/>
                <a:gd name="T29" fmla="*/ 0 h 1456"/>
                <a:gd name="T30" fmla="*/ 1452 w 1452"/>
                <a:gd name="T31" fmla="*/ 0 h 1456"/>
                <a:gd name="T32" fmla="*/ 1452 w 1452"/>
                <a:gd name="T33" fmla="*/ 1456 h 1456"/>
                <a:gd name="T34" fmla="*/ 0 w 1452"/>
                <a:gd name="T35" fmla="*/ 1456 h 1456"/>
                <a:gd name="T36" fmla="*/ 0 w 1452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2" h="1456">
                  <a:moveTo>
                    <a:pt x="122" y="121"/>
                  </a:moveTo>
                  <a:lnTo>
                    <a:pt x="122" y="1334"/>
                  </a:lnTo>
                  <a:lnTo>
                    <a:pt x="1332" y="1334"/>
                  </a:lnTo>
                  <a:lnTo>
                    <a:pt x="1332" y="121"/>
                  </a:lnTo>
                  <a:lnTo>
                    <a:pt x="787" y="121"/>
                  </a:lnTo>
                  <a:lnTo>
                    <a:pt x="787" y="885"/>
                  </a:lnTo>
                  <a:lnTo>
                    <a:pt x="1046" y="625"/>
                  </a:lnTo>
                  <a:lnTo>
                    <a:pt x="1133" y="710"/>
                  </a:lnTo>
                  <a:lnTo>
                    <a:pt x="727" y="1117"/>
                  </a:lnTo>
                  <a:lnTo>
                    <a:pt x="321" y="710"/>
                  </a:lnTo>
                  <a:lnTo>
                    <a:pt x="406" y="625"/>
                  </a:lnTo>
                  <a:lnTo>
                    <a:pt x="666" y="885"/>
                  </a:lnTo>
                  <a:lnTo>
                    <a:pt x="666" y="121"/>
                  </a:lnTo>
                  <a:lnTo>
                    <a:pt x="122" y="121"/>
                  </a:lnTo>
                  <a:close/>
                  <a:moveTo>
                    <a:pt x="0" y="0"/>
                  </a:moveTo>
                  <a:lnTo>
                    <a:pt x="1452" y="0"/>
                  </a:lnTo>
                  <a:lnTo>
                    <a:pt x="1452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249"/>
            <p:cNvSpPr>
              <a:spLocks noEditPoints="1"/>
            </p:cNvSpPr>
            <p:nvPr/>
          </p:nvSpPr>
          <p:spPr bwMode="auto">
            <a:xfrm>
              <a:off x="3459163" y="4235450"/>
              <a:ext cx="519113" cy="492125"/>
            </a:xfrm>
            <a:custGeom>
              <a:avLst/>
              <a:gdLst>
                <a:gd name="T0" fmla="*/ 121 w 3268"/>
                <a:gd name="T1" fmla="*/ 467 h 3094"/>
                <a:gd name="T2" fmla="*/ 1089 w 3268"/>
                <a:gd name="T3" fmla="*/ 2626 h 3094"/>
                <a:gd name="T4" fmla="*/ 1147 w 3268"/>
                <a:gd name="T5" fmla="*/ 0 h 3094"/>
                <a:gd name="T6" fmla="*/ 1152 w 3268"/>
                <a:gd name="T7" fmla="*/ 0 h 3094"/>
                <a:gd name="T8" fmla="*/ 1162 w 3268"/>
                <a:gd name="T9" fmla="*/ 1 h 3094"/>
                <a:gd name="T10" fmla="*/ 1167 w 3268"/>
                <a:gd name="T11" fmla="*/ 2 h 3094"/>
                <a:gd name="T12" fmla="*/ 1176 w 3268"/>
                <a:gd name="T13" fmla="*/ 5 h 3094"/>
                <a:gd name="T14" fmla="*/ 2182 w 3268"/>
                <a:gd name="T15" fmla="*/ 539 h 3094"/>
                <a:gd name="T16" fmla="*/ 3199 w 3268"/>
                <a:gd name="T17" fmla="*/ 121 h 3094"/>
                <a:gd name="T18" fmla="*/ 3228 w 3268"/>
                <a:gd name="T19" fmla="*/ 124 h 3094"/>
                <a:gd name="T20" fmla="*/ 3252 w 3268"/>
                <a:gd name="T21" fmla="*/ 140 h 3094"/>
                <a:gd name="T22" fmla="*/ 3266 w 3268"/>
                <a:gd name="T23" fmla="*/ 166 h 3094"/>
                <a:gd name="T24" fmla="*/ 3268 w 3268"/>
                <a:gd name="T25" fmla="*/ 1638 h 3094"/>
                <a:gd name="T26" fmla="*/ 3256 w 3268"/>
                <a:gd name="T27" fmla="*/ 1674 h 3094"/>
                <a:gd name="T28" fmla="*/ 3227 w 3268"/>
                <a:gd name="T29" fmla="*/ 1695 h 3094"/>
                <a:gd name="T30" fmla="*/ 3189 w 3268"/>
                <a:gd name="T31" fmla="*/ 1695 h 3094"/>
                <a:gd name="T32" fmla="*/ 3158 w 3268"/>
                <a:gd name="T33" fmla="*/ 1674 h 3094"/>
                <a:gd name="T34" fmla="*/ 3147 w 3268"/>
                <a:gd name="T35" fmla="*/ 1638 h 3094"/>
                <a:gd name="T36" fmla="*/ 2240 w 3268"/>
                <a:gd name="T37" fmla="*/ 647 h 3094"/>
                <a:gd name="T38" fmla="*/ 2237 w 3268"/>
                <a:gd name="T39" fmla="*/ 1475 h 3094"/>
                <a:gd name="T40" fmla="*/ 2215 w 3268"/>
                <a:gd name="T41" fmla="*/ 1505 h 3094"/>
                <a:gd name="T42" fmla="*/ 2179 w 3268"/>
                <a:gd name="T43" fmla="*/ 1516 h 3094"/>
                <a:gd name="T44" fmla="*/ 2143 w 3268"/>
                <a:gd name="T45" fmla="*/ 1505 h 3094"/>
                <a:gd name="T46" fmla="*/ 2122 w 3268"/>
                <a:gd name="T47" fmla="*/ 1475 h 3094"/>
                <a:gd name="T48" fmla="*/ 2119 w 3268"/>
                <a:gd name="T49" fmla="*/ 643 h 3094"/>
                <a:gd name="T50" fmla="*/ 1211 w 3268"/>
                <a:gd name="T51" fmla="*/ 2630 h 3094"/>
                <a:gd name="T52" fmla="*/ 1611 w 3268"/>
                <a:gd name="T53" fmla="*/ 2804 h 3094"/>
                <a:gd name="T54" fmla="*/ 1629 w 3268"/>
                <a:gd name="T55" fmla="*/ 2829 h 3094"/>
                <a:gd name="T56" fmla="*/ 1633 w 3268"/>
                <a:gd name="T57" fmla="*/ 2859 h 3094"/>
                <a:gd name="T58" fmla="*/ 1620 w 3268"/>
                <a:gd name="T59" fmla="*/ 2891 h 3094"/>
                <a:gd name="T60" fmla="*/ 1590 w 3268"/>
                <a:gd name="T61" fmla="*/ 2910 h 3094"/>
                <a:gd name="T62" fmla="*/ 1562 w 3268"/>
                <a:gd name="T63" fmla="*/ 2911 h 3094"/>
                <a:gd name="T64" fmla="*/ 1147 w 3268"/>
                <a:gd name="T65" fmla="*/ 2735 h 3094"/>
                <a:gd name="T66" fmla="*/ 71 w 3268"/>
                <a:gd name="T67" fmla="*/ 3094 h 3094"/>
                <a:gd name="T68" fmla="*/ 49 w 3268"/>
                <a:gd name="T69" fmla="*/ 3093 h 3094"/>
                <a:gd name="T70" fmla="*/ 25 w 3268"/>
                <a:gd name="T71" fmla="*/ 3083 h 3094"/>
                <a:gd name="T72" fmla="*/ 6 w 3268"/>
                <a:gd name="T73" fmla="*/ 3061 h 3094"/>
                <a:gd name="T74" fmla="*/ 0 w 3268"/>
                <a:gd name="T75" fmla="*/ 3034 h 3094"/>
                <a:gd name="T76" fmla="*/ 2 w 3268"/>
                <a:gd name="T77" fmla="*/ 409 h 3094"/>
                <a:gd name="T78" fmla="*/ 16 w 3268"/>
                <a:gd name="T79" fmla="*/ 383 h 3094"/>
                <a:gd name="T80" fmla="*/ 41 w 3268"/>
                <a:gd name="T81" fmla="*/ 367 h 3094"/>
                <a:gd name="T82" fmla="*/ 1132 w 3268"/>
                <a:gd name="T83" fmla="*/ 2 h 3094"/>
                <a:gd name="T84" fmla="*/ 1135 w 3268"/>
                <a:gd name="T85" fmla="*/ 1 h 3094"/>
                <a:gd name="T86" fmla="*/ 1142 w 3268"/>
                <a:gd name="T87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68" h="3094">
                  <a:moveTo>
                    <a:pt x="1089" y="144"/>
                  </a:moveTo>
                  <a:lnTo>
                    <a:pt x="121" y="467"/>
                  </a:lnTo>
                  <a:lnTo>
                    <a:pt x="121" y="2949"/>
                  </a:lnTo>
                  <a:lnTo>
                    <a:pt x="1089" y="2626"/>
                  </a:lnTo>
                  <a:lnTo>
                    <a:pt x="1089" y="144"/>
                  </a:lnTo>
                  <a:close/>
                  <a:moveTo>
                    <a:pt x="1147" y="0"/>
                  </a:moveTo>
                  <a:lnTo>
                    <a:pt x="1149" y="0"/>
                  </a:lnTo>
                  <a:lnTo>
                    <a:pt x="1152" y="0"/>
                  </a:lnTo>
                  <a:lnTo>
                    <a:pt x="1157" y="0"/>
                  </a:lnTo>
                  <a:lnTo>
                    <a:pt x="1162" y="1"/>
                  </a:lnTo>
                  <a:lnTo>
                    <a:pt x="1164" y="1"/>
                  </a:lnTo>
                  <a:lnTo>
                    <a:pt x="1167" y="2"/>
                  </a:lnTo>
                  <a:lnTo>
                    <a:pt x="1172" y="3"/>
                  </a:lnTo>
                  <a:lnTo>
                    <a:pt x="1176" y="5"/>
                  </a:lnTo>
                  <a:lnTo>
                    <a:pt x="1178" y="6"/>
                  </a:lnTo>
                  <a:lnTo>
                    <a:pt x="2182" y="539"/>
                  </a:lnTo>
                  <a:lnTo>
                    <a:pt x="3185" y="125"/>
                  </a:lnTo>
                  <a:lnTo>
                    <a:pt x="3199" y="121"/>
                  </a:lnTo>
                  <a:lnTo>
                    <a:pt x="3214" y="120"/>
                  </a:lnTo>
                  <a:lnTo>
                    <a:pt x="3228" y="124"/>
                  </a:lnTo>
                  <a:lnTo>
                    <a:pt x="3242" y="131"/>
                  </a:lnTo>
                  <a:lnTo>
                    <a:pt x="3252" y="140"/>
                  </a:lnTo>
                  <a:lnTo>
                    <a:pt x="3261" y="152"/>
                  </a:lnTo>
                  <a:lnTo>
                    <a:pt x="3266" y="166"/>
                  </a:lnTo>
                  <a:lnTo>
                    <a:pt x="3268" y="181"/>
                  </a:lnTo>
                  <a:lnTo>
                    <a:pt x="3268" y="1638"/>
                  </a:lnTo>
                  <a:lnTo>
                    <a:pt x="3265" y="1657"/>
                  </a:lnTo>
                  <a:lnTo>
                    <a:pt x="3256" y="1674"/>
                  </a:lnTo>
                  <a:lnTo>
                    <a:pt x="3244" y="1687"/>
                  </a:lnTo>
                  <a:lnTo>
                    <a:pt x="3227" y="1695"/>
                  </a:lnTo>
                  <a:lnTo>
                    <a:pt x="3208" y="1698"/>
                  </a:lnTo>
                  <a:lnTo>
                    <a:pt x="3189" y="1695"/>
                  </a:lnTo>
                  <a:lnTo>
                    <a:pt x="3172" y="1687"/>
                  </a:lnTo>
                  <a:lnTo>
                    <a:pt x="3158" y="1674"/>
                  </a:lnTo>
                  <a:lnTo>
                    <a:pt x="3150" y="1657"/>
                  </a:lnTo>
                  <a:lnTo>
                    <a:pt x="3147" y="1638"/>
                  </a:lnTo>
                  <a:lnTo>
                    <a:pt x="3147" y="272"/>
                  </a:lnTo>
                  <a:lnTo>
                    <a:pt x="2240" y="647"/>
                  </a:lnTo>
                  <a:lnTo>
                    <a:pt x="2240" y="1456"/>
                  </a:lnTo>
                  <a:lnTo>
                    <a:pt x="2237" y="1475"/>
                  </a:lnTo>
                  <a:lnTo>
                    <a:pt x="2228" y="1492"/>
                  </a:lnTo>
                  <a:lnTo>
                    <a:pt x="2215" y="1505"/>
                  </a:lnTo>
                  <a:lnTo>
                    <a:pt x="2198" y="1513"/>
                  </a:lnTo>
                  <a:lnTo>
                    <a:pt x="2179" y="1516"/>
                  </a:lnTo>
                  <a:lnTo>
                    <a:pt x="2160" y="1513"/>
                  </a:lnTo>
                  <a:lnTo>
                    <a:pt x="2143" y="1505"/>
                  </a:lnTo>
                  <a:lnTo>
                    <a:pt x="2130" y="1492"/>
                  </a:lnTo>
                  <a:lnTo>
                    <a:pt x="2122" y="1475"/>
                  </a:lnTo>
                  <a:lnTo>
                    <a:pt x="2119" y="1456"/>
                  </a:lnTo>
                  <a:lnTo>
                    <a:pt x="2119" y="643"/>
                  </a:lnTo>
                  <a:lnTo>
                    <a:pt x="1211" y="161"/>
                  </a:lnTo>
                  <a:lnTo>
                    <a:pt x="1211" y="2630"/>
                  </a:lnTo>
                  <a:lnTo>
                    <a:pt x="1598" y="2796"/>
                  </a:lnTo>
                  <a:lnTo>
                    <a:pt x="1611" y="2804"/>
                  </a:lnTo>
                  <a:lnTo>
                    <a:pt x="1622" y="2816"/>
                  </a:lnTo>
                  <a:lnTo>
                    <a:pt x="1629" y="2829"/>
                  </a:lnTo>
                  <a:lnTo>
                    <a:pt x="1633" y="2845"/>
                  </a:lnTo>
                  <a:lnTo>
                    <a:pt x="1633" y="2859"/>
                  </a:lnTo>
                  <a:lnTo>
                    <a:pt x="1629" y="2875"/>
                  </a:lnTo>
                  <a:lnTo>
                    <a:pt x="1620" y="2891"/>
                  </a:lnTo>
                  <a:lnTo>
                    <a:pt x="1606" y="2903"/>
                  </a:lnTo>
                  <a:lnTo>
                    <a:pt x="1590" y="2910"/>
                  </a:lnTo>
                  <a:lnTo>
                    <a:pt x="1573" y="2912"/>
                  </a:lnTo>
                  <a:lnTo>
                    <a:pt x="1562" y="2911"/>
                  </a:lnTo>
                  <a:lnTo>
                    <a:pt x="1550" y="2908"/>
                  </a:lnTo>
                  <a:lnTo>
                    <a:pt x="1147" y="2735"/>
                  </a:lnTo>
                  <a:lnTo>
                    <a:pt x="80" y="3091"/>
                  </a:lnTo>
                  <a:lnTo>
                    <a:pt x="71" y="3094"/>
                  </a:lnTo>
                  <a:lnTo>
                    <a:pt x="60" y="3094"/>
                  </a:lnTo>
                  <a:lnTo>
                    <a:pt x="49" y="3093"/>
                  </a:lnTo>
                  <a:lnTo>
                    <a:pt x="36" y="3089"/>
                  </a:lnTo>
                  <a:lnTo>
                    <a:pt x="25" y="3083"/>
                  </a:lnTo>
                  <a:lnTo>
                    <a:pt x="15" y="3073"/>
                  </a:lnTo>
                  <a:lnTo>
                    <a:pt x="6" y="3061"/>
                  </a:lnTo>
                  <a:lnTo>
                    <a:pt x="2" y="3048"/>
                  </a:lnTo>
                  <a:lnTo>
                    <a:pt x="0" y="3034"/>
                  </a:lnTo>
                  <a:lnTo>
                    <a:pt x="0" y="424"/>
                  </a:lnTo>
                  <a:lnTo>
                    <a:pt x="2" y="409"/>
                  </a:lnTo>
                  <a:lnTo>
                    <a:pt x="7" y="394"/>
                  </a:lnTo>
                  <a:lnTo>
                    <a:pt x="16" y="383"/>
                  </a:lnTo>
                  <a:lnTo>
                    <a:pt x="27" y="373"/>
                  </a:lnTo>
                  <a:lnTo>
                    <a:pt x="41" y="367"/>
                  </a:lnTo>
                  <a:lnTo>
                    <a:pt x="1130" y="2"/>
                  </a:lnTo>
                  <a:lnTo>
                    <a:pt x="1132" y="2"/>
                  </a:lnTo>
                  <a:lnTo>
                    <a:pt x="1132" y="2"/>
                  </a:lnTo>
                  <a:lnTo>
                    <a:pt x="1135" y="1"/>
                  </a:lnTo>
                  <a:lnTo>
                    <a:pt x="1138" y="1"/>
                  </a:lnTo>
                  <a:lnTo>
                    <a:pt x="1142" y="0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2" name="Group 931"/>
          <p:cNvGrpSpPr/>
          <p:nvPr/>
        </p:nvGrpSpPr>
        <p:grpSpPr>
          <a:xfrm>
            <a:off x="2542508" y="4235450"/>
            <a:ext cx="549275" cy="539750"/>
            <a:chOff x="2525713" y="4235450"/>
            <a:chExt cx="549275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0" name="Freeform 254"/>
            <p:cNvSpPr>
              <a:spLocks noEditPoints="1"/>
            </p:cNvSpPr>
            <p:nvPr/>
          </p:nvSpPr>
          <p:spPr bwMode="auto">
            <a:xfrm>
              <a:off x="2843213" y="4545013"/>
              <a:ext cx="231775" cy="230187"/>
            </a:xfrm>
            <a:custGeom>
              <a:avLst/>
              <a:gdLst>
                <a:gd name="T0" fmla="*/ 122 w 1456"/>
                <a:gd name="T1" fmla="*/ 121 h 1456"/>
                <a:gd name="T2" fmla="*/ 122 w 1456"/>
                <a:gd name="T3" fmla="*/ 1334 h 1456"/>
                <a:gd name="T4" fmla="*/ 667 w 1456"/>
                <a:gd name="T5" fmla="*/ 1334 h 1456"/>
                <a:gd name="T6" fmla="*/ 667 w 1456"/>
                <a:gd name="T7" fmla="*/ 571 h 1456"/>
                <a:gd name="T8" fmla="*/ 407 w 1456"/>
                <a:gd name="T9" fmla="*/ 832 h 1456"/>
                <a:gd name="T10" fmla="*/ 322 w 1456"/>
                <a:gd name="T11" fmla="*/ 745 h 1456"/>
                <a:gd name="T12" fmla="*/ 729 w 1456"/>
                <a:gd name="T13" fmla="*/ 339 h 1456"/>
                <a:gd name="T14" fmla="*/ 1136 w 1456"/>
                <a:gd name="T15" fmla="*/ 745 h 1456"/>
                <a:gd name="T16" fmla="*/ 1049 w 1456"/>
                <a:gd name="T17" fmla="*/ 832 h 1456"/>
                <a:gd name="T18" fmla="*/ 789 w 1456"/>
                <a:gd name="T19" fmla="*/ 571 h 1456"/>
                <a:gd name="T20" fmla="*/ 789 w 1456"/>
                <a:gd name="T21" fmla="*/ 1334 h 1456"/>
                <a:gd name="T22" fmla="*/ 1336 w 1456"/>
                <a:gd name="T23" fmla="*/ 1334 h 1456"/>
                <a:gd name="T24" fmla="*/ 1336 w 1456"/>
                <a:gd name="T25" fmla="*/ 121 h 1456"/>
                <a:gd name="T26" fmla="*/ 122 w 1456"/>
                <a:gd name="T27" fmla="*/ 121 h 1456"/>
                <a:gd name="T28" fmla="*/ 0 w 1456"/>
                <a:gd name="T29" fmla="*/ 0 h 1456"/>
                <a:gd name="T30" fmla="*/ 1456 w 1456"/>
                <a:gd name="T31" fmla="*/ 0 h 1456"/>
                <a:gd name="T32" fmla="*/ 1456 w 1456"/>
                <a:gd name="T33" fmla="*/ 1456 h 1456"/>
                <a:gd name="T34" fmla="*/ 0 w 1456"/>
                <a:gd name="T35" fmla="*/ 1456 h 1456"/>
                <a:gd name="T36" fmla="*/ 0 w 1456"/>
                <a:gd name="T37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6" h="1456">
                  <a:moveTo>
                    <a:pt x="122" y="121"/>
                  </a:moveTo>
                  <a:lnTo>
                    <a:pt x="122" y="1334"/>
                  </a:lnTo>
                  <a:lnTo>
                    <a:pt x="667" y="1334"/>
                  </a:lnTo>
                  <a:lnTo>
                    <a:pt x="667" y="571"/>
                  </a:lnTo>
                  <a:lnTo>
                    <a:pt x="407" y="832"/>
                  </a:lnTo>
                  <a:lnTo>
                    <a:pt x="322" y="745"/>
                  </a:lnTo>
                  <a:lnTo>
                    <a:pt x="729" y="339"/>
                  </a:lnTo>
                  <a:lnTo>
                    <a:pt x="1136" y="745"/>
                  </a:lnTo>
                  <a:lnTo>
                    <a:pt x="1049" y="832"/>
                  </a:lnTo>
                  <a:lnTo>
                    <a:pt x="789" y="571"/>
                  </a:lnTo>
                  <a:lnTo>
                    <a:pt x="789" y="1334"/>
                  </a:lnTo>
                  <a:lnTo>
                    <a:pt x="1336" y="1334"/>
                  </a:lnTo>
                  <a:lnTo>
                    <a:pt x="1336" y="121"/>
                  </a:lnTo>
                  <a:lnTo>
                    <a:pt x="122" y="121"/>
                  </a:lnTo>
                  <a:close/>
                  <a:moveTo>
                    <a:pt x="0" y="0"/>
                  </a:moveTo>
                  <a:lnTo>
                    <a:pt x="1456" y="0"/>
                  </a:lnTo>
                  <a:lnTo>
                    <a:pt x="1456" y="1456"/>
                  </a:lnTo>
                  <a:lnTo>
                    <a:pt x="0" y="14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255"/>
            <p:cNvSpPr>
              <a:spLocks noEditPoints="1"/>
            </p:cNvSpPr>
            <p:nvPr/>
          </p:nvSpPr>
          <p:spPr bwMode="auto">
            <a:xfrm>
              <a:off x="2525713" y="4235450"/>
              <a:ext cx="520700" cy="492125"/>
            </a:xfrm>
            <a:custGeom>
              <a:avLst/>
              <a:gdLst>
                <a:gd name="T0" fmla="*/ 122 w 3277"/>
                <a:gd name="T1" fmla="*/ 467 h 3094"/>
                <a:gd name="T2" fmla="*/ 1092 w 3277"/>
                <a:gd name="T3" fmla="*/ 2626 h 3094"/>
                <a:gd name="T4" fmla="*/ 1151 w 3277"/>
                <a:gd name="T5" fmla="*/ 0 h 3094"/>
                <a:gd name="T6" fmla="*/ 1155 w 3277"/>
                <a:gd name="T7" fmla="*/ 0 h 3094"/>
                <a:gd name="T8" fmla="*/ 1165 w 3277"/>
                <a:gd name="T9" fmla="*/ 1 h 3094"/>
                <a:gd name="T10" fmla="*/ 1171 w 3277"/>
                <a:gd name="T11" fmla="*/ 2 h 3094"/>
                <a:gd name="T12" fmla="*/ 1179 w 3277"/>
                <a:gd name="T13" fmla="*/ 5 h 3094"/>
                <a:gd name="T14" fmla="*/ 2188 w 3277"/>
                <a:gd name="T15" fmla="*/ 539 h 3094"/>
                <a:gd name="T16" fmla="*/ 3208 w 3277"/>
                <a:gd name="T17" fmla="*/ 121 h 3094"/>
                <a:gd name="T18" fmla="*/ 3237 w 3277"/>
                <a:gd name="T19" fmla="*/ 124 h 3094"/>
                <a:gd name="T20" fmla="*/ 3262 w 3277"/>
                <a:gd name="T21" fmla="*/ 140 h 3094"/>
                <a:gd name="T22" fmla="*/ 3275 w 3277"/>
                <a:gd name="T23" fmla="*/ 166 h 3094"/>
                <a:gd name="T24" fmla="*/ 3277 w 3277"/>
                <a:gd name="T25" fmla="*/ 1698 h 3094"/>
                <a:gd name="T26" fmla="*/ 3266 w 3277"/>
                <a:gd name="T27" fmla="*/ 1734 h 3094"/>
                <a:gd name="T28" fmla="*/ 3236 w 3277"/>
                <a:gd name="T29" fmla="*/ 1756 h 3094"/>
                <a:gd name="T30" fmla="*/ 3198 w 3277"/>
                <a:gd name="T31" fmla="*/ 1756 h 3094"/>
                <a:gd name="T32" fmla="*/ 3167 w 3277"/>
                <a:gd name="T33" fmla="*/ 1734 h 3094"/>
                <a:gd name="T34" fmla="*/ 3156 w 3277"/>
                <a:gd name="T35" fmla="*/ 1698 h 3094"/>
                <a:gd name="T36" fmla="*/ 2246 w 3277"/>
                <a:gd name="T37" fmla="*/ 647 h 3094"/>
                <a:gd name="T38" fmla="*/ 2243 w 3277"/>
                <a:gd name="T39" fmla="*/ 1597 h 3094"/>
                <a:gd name="T40" fmla="*/ 2221 w 3277"/>
                <a:gd name="T41" fmla="*/ 1626 h 3094"/>
                <a:gd name="T42" fmla="*/ 2185 w 3277"/>
                <a:gd name="T43" fmla="*/ 1638 h 3094"/>
                <a:gd name="T44" fmla="*/ 2149 w 3277"/>
                <a:gd name="T45" fmla="*/ 1626 h 3094"/>
                <a:gd name="T46" fmla="*/ 2128 w 3277"/>
                <a:gd name="T47" fmla="*/ 1597 h 3094"/>
                <a:gd name="T48" fmla="*/ 2125 w 3277"/>
                <a:gd name="T49" fmla="*/ 643 h 3094"/>
                <a:gd name="T50" fmla="*/ 1214 w 3277"/>
                <a:gd name="T51" fmla="*/ 2630 h 3094"/>
                <a:gd name="T52" fmla="*/ 1616 w 3277"/>
                <a:gd name="T53" fmla="*/ 2804 h 3094"/>
                <a:gd name="T54" fmla="*/ 1634 w 3277"/>
                <a:gd name="T55" fmla="*/ 2829 h 3094"/>
                <a:gd name="T56" fmla="*/ 1638 w 3277"/>
                <a:gd name="T57" fmla="*/ 2859 h 3094"/>
                <a:gd name="T58" fmla="*/ 1624 w 3277"/>
                <a:gd name="T59" fmla="*/ 2891 h 3094"/>
                <a:gd name="T60" fmla="*/ 1595 w 3277"/>
                <a:gd name="T61" fmla="*/ 2910 h 3094"/>
                <a:gd name="T62" fmla="*/ 1566 w 3277"/>
                <a:gd name="T63" fmla="*/ 2911 h 3094"/>
                <a:gd name="T64" fmla="*/ 1151 w 3277"/>
                <a:gd name="T65" fmla="*/ 2735 h 3094"/>
                <a:gd name="T66" fmla="*/ 71 w 3277"/>
                <a:gd name="T67" fmla="*/ 3094 h 3094"/>
                <a:gd name="T68" fmla="*/ 49 w 3277"/>
                <a:gd name="T69" fmla="*/ 3093 h 3094"/>
                <a:gd name="T70" fmla="*/ 25 w 3277"/>
                <a:gd name="T71" fmla="*/ 3083 h 3094"/>
                <a:gd name="T72" fmla="*/ 6 w 3277"/>
                <a:gd name="T73" fmla="*/ 3061 h 3094"/>
                <a:gd name="T74" fmla="*/ 0 w 3277"/>
                <a:gd name="T75" fmla="*/ 3034 h 3094"/>
                <a:gd name="T76" fmla="*/ 2 w 3277"/>
                <a:gd name="T77" fmla="*/ 409 h 3094"/>
                <a:gd name="T78" fmla="*/ 16 w 3277"/>
                <a:gd name="T79" fmla="*/ 383 h 3094"/>
                <a:gd name="T80" fmla="*/ 41 w 3277"/>
                <a:gd name="T81" fmla="*/ 367 h 3094"/>
                <a:gd name="T82" fmla="*/ 1135 w 3277"/>
                <a:gd name="T83" fmla="*/ 2 h 3094"/>
                <a:gd name="T84" fmla="*/ 1138 w 3277"/>
                <a:gd name="T85" fmla="*/ 1 h 3094"/>
                <a:gd name="T86" fmla="*/ 1145 w 3277"/>
                <a:gd name="T87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77" h="3094">
                  <a:moveTo>
                    <a:pt x="1092" y="144"/>
                  </a:moveTo>
                  <a:lnTo>
                    <a:pt x="122" y="467"/>
                  </a:lnTo>
                  <a:lnTo>
                    <a:pt x="122" y="2949"/>
                  </a:lnTo>
                  <a:lnTo>
                    <a:pt x="1092" y="2626"/>
                  </a:lnTo>
                  <a:lnTo>
                    <a:pt x="1092" y="144"/>
                  </a:lnTo>
                  <a:close/>
                  <a:moveTo>
                    <a:pt x="1151" y="0"/>
                  </a:moveTo>
                  <a:lnTo>
                    <a:pt x="1153" y="0"/>
                  </a:lnTo>
                  <a:lnTo>
                    <a:pt x="1155" y="0"/>
                  </a:lnTo>
                  <a:lnTo>
                    <a:pt x="1160" y="0"/>
                  </a:lnTo>
                  <a:lnTo>
                    <a:pt x="1165" y="1"/>
                  </a:lnTo>
                  <a:lnTo>
                    <a:pt x="1168" y="1"/>
                  </a:lnTo>
                  <a:lnTo>
                    <a:pt x="1171" y="2"/>
                  </a:lnTo>
                  <a:lnTo>
                    <a:pt x="1175" y="3"/>
                  </a:lnTo>
                  <a:lnTo>
                    <a:pt x="1179" y="5"/>
                  </a:lnTo>
                  <a:lnTo>
                    <a:pt x="1181" y="6"/>
                  </a:lnTo>
                  <a:lnTo>
                    <a:pt x="2188" y="539"/>
                  </a:lnTo>
                  <a:lnTo>
                    <a:pt x="3194" y="125"/>
                  </a:lnTo>
                  <a:lnTo>
                    <a:pt x="3208" y="121"/>
                  </a:lnTo>
                  <a:lnTo>
                    <a:pt x="3222" y="120"/>
                  </a:lnTo>
                  <a:lnTo>
                    <a:pt x="3237" y="124"/>
                  </a:lnTo>
                  <a:lnTo>
                    <a:pt x="3251" y="131"/>
                  </a:lnTo>
                  <a:lnTo>
                    <a:pt x="3262" y="140"/>
                  </a:lnTo>
                  <a:lnTo>
                    <a:pt x="3270" y="152"/>
                  </a:lnTo>
                  <a:lnTo>
                    <a:pt x="3275" y="166"/>
                  </a:lnTo>
                  <a:lnTo>
                    <a:pt x="3277" y="181"/>
                  </a:lnTo>
                  <a:lnTo>
                    <a:pt x="3277" y="1698"/>
                  </a:lnTo>
                  <a:lnTo>
                    <a:pt x="3274" y="1717"/>
                  </a:lnTo>
                  <a:lnTo>
                    <a:pt x="3266" y="1734"/>
                  </a:lnTo>
                  <a:lnTo>
                    <a:pt x="3253" y="1748"/>
                  </a:lnTo>
                  <a:lnTo>
                    <a:pt x="3236" y="1756"/>
                  </a:lnTo>
                  <a:lnTo>
                    <a:pt x="3217" y="1760"/>
                  </a:lnTo>
                  <a:lnTo>
                    <a:pt x="3198" y="1756"/>
                  </a:lnTo>
                  <a:lnTo>
                    <a:pt x="3181" y="1748"/>
                  </a:lnTo>
                  <a:lnTo>
                    <a:pt x="3167" y="1734"/>
                  </a:lnTo>
                  <a:lnTo>
                    <a:pt x="3159" y="1717"/>
                  </a:lnTo>
                  <a:lnTo>
                    <a:pt x="3156" y="1698"/>
                  </a:lnTo>
                  <a:lnTo>
                    <a:pt x="3156" y="272"/>
                  </a:lnTo>
                  <a:lnTo>
                    <a:pt x="2246" y="647"/>
                  </a:lnTo>
                  <a:lnTo>
                    <a:pt x="2246" y="1578"/>
                  </a:lnTo>
                  <a:lnTo>
                    <a:pt x="2243" y="1597"/>
                  </a:lnTo>
                  <a:lnTo>
                    <a:pt x="2235" y="1613"/>
                  </a:lnTo>
                  <a:lnTo>
                    <a:pt x="2221" y="1626"/>
                  </a:lnTo>
                  <a:lnTo>
                    <a:pt x="2204" y="1635"/>
                  </a:lnTo>
                  <a:lnTo>
                    <a:pt x="2185" y="1638"/>
                  </a:lnTo>
                  <a:lnTo>
                    <a:pt x="2166" y="1635"/>
                  </a:lnTo>
                  <a:lnTo>
                    <a:pt x="2149" y="1626"/>
                  </a:lnTo>
                  <a:lnTo>
                    <a:pt x="2136" y="1613"/>
                  </a:lnTo>
                  <a:lnTo>
                    <a:pt x="2128" y="1597"/>
                  </a:lnTo>
                  <a:lnTo>
                    <a:pt x="2125" y="1578"/>
                  </a:lnTo>
                  <a:lnTo>
                    <a:pt x="2125" y="643"/>
                  </a:lnTo>
                  <a:lnTo>
                    <a:pt x="1214" y="161"/>
                  </a:lnTo>
                  <a:lnTo>
                    <a:pt x="1214" y="2630"/>
                  </a:lnTo>
                  <a:lnTo>
                    <a:pt x="1602" y="2796"/>
                  </a:lnTo>
                  <a:lnTo>
                    <a:pt x="1616" y="2804"/>
                  </a:lnTo>
                  <a:lnTo>
                    <a:pt x="1627" y="2816"/>
                  </a:lnTo>
                  <a:lnTo>
                    <a:pt x="1634" y="2829"/>
                  </a:lnTo>
                  <a:lnTo>
                    <a:pt x="1638" y="2845"/>
                  </a:lnTo>
                  <a:lnTo>
                    <a:pt x="1638" y="2859"/>
                  </a:lnTo>
                  <a:lnTo>
                    <a:pt x="1634" y="2875"/>
                  </a:lnTo>
                  <a:lnTo>
                    <a:pt x="1624" y="2891"/>
                  </a:lnTo>
                  <a:lnTo>
                    <a:pt x="1611" y="2903"/>
                  </a:lnTo>
                  <a:lnTo>
                    <a:pt x="1595" y="2910"/>
                  </a:lnTo>
                  <a:lnTo>
                    <a:pt x="1578" y="2912"/>
                  </a:lnTo>
                  <a:lnTo>
                    <a:pt x="1566" y="2911"/>
                  </a:lnTo>
                  <a:lnTo>
                    <a:pt x="1555" y="2908"/>
                  </a:lnTo>
                  <a:lnTo>
                    <a:pt x="1151" y="2735"/>
                  </a:lnTo>
                  <a:lnTo>
                    <a:pt x="80" y="3091"/>
                  </a:lnTo>
                  <a:lnTo>
                    <a:pt x="71" y="3094"/>
                  </a:lnTo>
                  <a:lnTo>
                    <a:pt x="60" y="3094"/>
                  </a:lnTo>
                  <a:lnTo>
                    <a:pt x="49" y="3093"/>
                  </a:lnTo>
                  <a:lnTo>
                    <a:pt x="36" y="3089"/>
                  </a:lnTo>
                  <a:lnTo>
                    <a:pt x="25" y="3083"/>
                  </a:lnTo>
                  <a:lnTo>
                    <a:pt x="15" y="3073"/>
                  </a:lnTo>
                  <a:lnTo>
                    <a:pt x="6" y="3061"/>
                  </a:lnTo>
                  <a:lnTo>
                    <a:pt x="2" y="3048"/>
                  </a:lnTo>
                  <a:lnTo>
                    <a:pt x="0" y="3034"/>
                  </a:lnTo>
                  <a:lnTo>
                    <a:pt x="0" y="424"/>
                  </a:lnTo>
                  <a:lnTo>
                    <a:pt x="2" y="409"/>
                  </a:lnTo>
                  <a:lnTo>
                    <a:pt x="7" y="394"/>
                  </a:lnTo>
                  <a:lnTo>
                    <a:pt x="16" y="383"/>
                  </a:lnTo>
                  <a:lnTo>
                    <a:pt x="27" y="373"/>
                  </a:lnTo>
                  <a:lnTo>
                    <a:pt x="41" y="367"/>
                  </a:lnTo>
                  <a:lnTo>
                    <a:pt x="1134" y="2"/>
                  </a:lnTo>
                  <a:lnTo>
                    <a:pt x="1135" y="2"/>
                  </a:lnTo>
                  <a:lnTo>
                    <a:pt x="1135" y="2"/>
                  </a:lnTo>
                  <a:lnTo>
                    <a:pt x="1138" y="1"/>
                  </a:lnTo>
                  <a:lnTo>
                    <a:pt x="1141" y="1"/>
                  </a:lnTo>
                  <a:lnTo>
                    <a:pt x="1145" y="0"/>
                  </a:lnTo>
                  <a:lnTo>
                    <a:pt x="1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8" name="Group 937"/>
          <p:cNvGrpSpPr/>
          <p:nvPr/>
        </p:nvGrpSpPr>
        <p:grpSpPr>
          <a:xfrm>
            <a:off x="1612570" y="4243388"/>
            <a:ext cx="538162" cy="531812"/>
            <a:chOff x="1592263" y="4243388"/>
            <a:chExt cx="538162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6" name="Freeform 260"/>
            <p:cNvSpPr>
              <a:spLocks noEditPoints="1"/>
            </p:cNvSpPr>
            <p:nvPr/>
          </p:nvSpPr>
          <p:spPr bwMode="auto">
            <a:xfrm>
              <a:off x="1876425" y="4522788"/>
              <a:ext cx="254000" cy="252412"/>
            </a:xfrm>
            <a:custGeom>
              <a:avLst/>
              <a:gdLst>
                <a:gd name="T0" fmla="*/ 191 w 1601"/>
                <a:gd name="T1" fmla="*/ 1403 h 1594"/>
                <a:gd name="T2" fmla="*/ 265 w 1601"/>
                <a:gd name="T3" fmla="*/ 1135 h 1594"/>
                <a:gd name="T4" fmla="*/ 320 w 1601"/>
                <a:gd name="T5" fmla="*/ 1018 h 1594"/>
                <a:gd name="T6" fmla="*/ 1203 w 1601"/>
                <a:gd name="T7" fmla="*/ 654 h 1594"/>
                <a:gd name="T8" fmla="*/ 1247 w 1601"/>
                <a:gd name="T9" fmla="*/ 121 h 1594"/>
                <a:gd name="T10" fmla="*/ 1217 w 1601"/>
                <a:gd name="T11" fmla="*/ 129 h 1594"/>
                <a:gd name="T12" fmla="*/ 1031 w 1601"/>
                <a:gd name="T13" fmla="*/ 311 h 1594"/>
                <a:gd name="T14" fmla="*/ 1462 w 1601"/>
                <a:gd name="T15" fmla="*/ 396 h 1594"/>
                <a:gd name="T16" fmla="*/ 1478 w 1601"/>
                <a:gd name="T17" fmla="*/ 369 h 1594"/>
                <a:gd name="T18" fmla="*/ 1478 w 1601"/>
                <a:gd name="T19" fmla="*/ 338 h 1594"/>
                <a:gd name="T20" fmla="*/ 1462 w 1601"/>
                <a:gd name="T21" fmla="*/ 311 h 1594"/>
                <a:gd name="T22" fmla="*/ 1276 w 1601"/>
                <a:gd name="T23" fmla="*/ 129 h 1594"/>
                <a:gd name="T24" fmla="*/ 1247 w 1601"/>
                <a:gd name="T25" fmla="*/ 121 h 1594"/>
                <a:gd name="T26" fmla="*/ 1274 w 1601"/>
                <a:gd name="T27" fmla="*/ 2 h 1594"/>
                <a:gd name="T28" fmla="*/ 1327 w 1601"/>
                <a:gd name="T29" fmla="*/ 19 h 1594"/>
                <a:gd name="T30" fmla="*/ 1375 w 1601"/>
                <a:gd name="T31" fmla="*/ 53 h 1594"/>
                <a:gd name="T32" fmla="*/ 1567 w 1601"/>
                <a:gd name="T33" fmla="*/ 248 h 1594"/>
                <a:gd name="T34" fmla="*/ 1593 w 1601"/>
                <a:gd name="T35" fmla="*/ 298 h 1594"/>
                <a:gd name="T36" fmla="*/ 1601 w 1601"/>
                <a:gd name="T37" fmla="*/ 353 h 1594"/>
                <a:gd name="T38" fmla="*/ 1593 w 1601"/>
                <a:gd name="T39" fmla="*/ 408 h 1594"/>
                <a:gd name="T40" fmla="*/ 1567 w 1601"/>
                <a:gd name="T41" fmla="*/ 459 h 1594"/>
                <a:gd name="T42" fmla="*/ 610 w 1601"/>
                <a:gd name="T43" fmla="*/ 1416 h 1594"/>
                <a:gd name="T44" fmla="*/ 104 w 1601"/>
                <a:gd name="T45" fmla="*/ 1576 h 1594"/>
                <a:gd name="T46" fmla="*/ 77 w 1601"/>
                <a:gd name="T47" fmla="*/ 1592 h 1594"/>
                <a:gd name="T48" fmla="*/ 46 w 1601"/>
                <a:gd name="T49" fmla="*/ 1592 h 1594"/>
                <a:gd name="T50" fmla="*/ 18 w 1601"/>
                <a:gd name="T51" fmla="*/ 1577 h 1594"/>
                <a:gd name="T52" fmla="*/ 18 w 1601"/>
                <a:gd name="T53" fmla="*/ 1576 h 1594"/>
                <a:gd name="T54" fmla="*/ 2 w 1601"/>
                <a:gd name="T55" fmla="*/ 1548 h 1594"/>
                <a:gd name="T56" fmla="*/ 2 w 1601"/>
                <a:gd name="T57" fmla="*/ 1518 h 1594"/>
                <a:gd name="T58" fmla="*/ 18 w 1601"/>
                <a:gd name="T59" fmla="*/ 1490 h 1594"/>
                <a:gd name="T60" fmla="*/ 179 w 1601"/>
                <a:gd name="T61" fmla="*/ 987 h 1594"/>
                <a:gd name="T62" fmla="*/ 1140 w 1601"/>
                <a:gd name="T63" fmla="*/ 34 h 1594"/>
                <a:gd name="T64" fmla="*/ 1191 w 1601"/>
                <a:gd name="T65" fmla="*/ 8 h 1594"/>
                <a:gd name="T66" fmla="*/ 1247 w 1601"/>
                <a:gd name="T67" fmla="*/ 0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1" h="1594">
                  <a:moveTo>
                    <a:pt x="265" y="1135"/>
                  </a:moveTo>
                  <a:lnTo>
                    <a:pt x="191" y="1403"/>
                  </a:lnTo>
                  <a:lnTo>
                    <a:pt x="461" y="1330"/>
                  </a:lnTo>
                  <a:lnTo>
                    <a:pt x="265" y="1135"/>
                  </a:lnTo>
                  <a:close/>
                  <a:moveTo>
                    <a:pt x="945" y="397"/>
                  </a:moveTo>
                  <a:lnTo>
                    <a:pt x="320" y="1018"/>
                  </a:lnTo>
                  <a:lnTo>
                    <a:pt x="578" y="1275"/>
                  </a:lnTo>
                  <a:lnTo>
                    <a:pt x="1203" y="654"/>
                  </a:lnTo>
                  <a:lnTo>
                    <a:pt x="945" y="397"/>
                  </a:lnTo>
                  <a:close/>
                  <a:moveTo>
                    <a:pt x="1247" y="121"/>
                  </a:moveTo>
                  <a:lnTo>
                    <a:pt x="1231" y="123"/>
                  </a:lnTo>
                  <a:lnTo>
                    <a:pt x="1217" y="129"/>
                  </a:lnTo>
                  <a:lnTo>
                    <a:pt x="1204" y="139"/>
                  </a:lnTo>
                  <a:lnTo>
                    <a:pt x="1031" y="311"/>
                  </a:lnTo>
                  <a:lnTo>
                    <a:pt x="1289" y="568"/>
                  </a:lnTo>
                  <a:lnTo>
                    <a:pt x="1462" y="396"/>
                  </a:lnTo>
                  <a:lnTo>
                    <a:pt x="1473" y="383"/>
                  </a:lnTo>
                  <a:lnTo>
                    <a:pt x="1478" y="369"/>
                  </a:lnTo>
                  <a:lnTo>
                    <a:pt x="1480" y="353"/>
                  </a:lnTo>
                  <a:lnTo>
                    <a:pt x="1478" y="338"/>
                  </a:lnTo>
                  <a:lnTo>
                    <a:pt x="1473" y="324"/>
                  </a:lnTo>
                  <a:lnTo>
                    <a:pt x="1462" y="311"/>
                  </a:lnTo>
                  <a:lnTo>
                    <a:pt x="1289" y="139"/>
                  </a:lnTo>
                  <a:lnTo>
                    <a:pt x="1276" y="129"/>
                  </a:lnTo>
                  <a:lnTo>
                    <a:pt x="1261" y="123"/>
                  </a:lnTo>
                  <a:lnTo>
                    <a:pt x="1247" y="121"/>
                  </a:lnTo>
                  <a:close/>
                  <a:moveTo>
                    <a:pt x="1247" y="0"/>
                  </a:moveTo>
                  <a:lnTo>
                    <a:pt x="1274" y="2"/>
                  </a:lnTo>
                  <a:lnTo>
                    <a:pt x="1302" y="8"/>
                  </a:lnTo>
                  <a:lnTo>
                    <a:pt x="1327" y="19"/>
                  </a:lnTo>
                  <a:lnTo>
                    <a:pt x="1353" y="34"/>
                  </a:lnTo>
                  <a:lnTo>
                    <a:pt x="1375" y="53"/>
                  </a:lnTo>
                  <a:lnTo>
                    <a:pt x="1548" y="225"/>
                  </a:lnTo>
                  <a:lnTo>
                    <a:pt x="1567" y="248"/>
                  </a:lnTo>
                  <a:lnTo>
                    <a:pt x="1582" y="273"/>
                  </a:lnTo>
                  <a:lnTo>
                    <a:pt x="1593" y="298"/>
                  </a:lnTo>
                  <a:lnTo>
                    <a:pt x="1599" y="326"/>
                  </a:lnTo>
                  <a:lnTo>
                    <a:pt x="1601" y="353"/>
                  </a:lnTo>
                  <a:lnTo>
                    <a:pt x="1599" y="382"/>
                  </a:lnTo>
                  <a:lnTo>
                    <a:pt x="1593" y="408"/>
                  </a:lnTo>
                  <a:lnTo>
                    <a:pt x="1582" y="435"/>
                  </a:lnTo>
                  <a:lnTo>
                    <a:pt x="1567" y="459"/>
                  </a:lnTo>
                  <a:lnTo>
                    <a:pt x="1548" y="482"/>
                  </a:lnTo>
                  <a:lnTo>
                    <a:pt x="610" y="1416"/>
                  </a:lnTo>
                  <a:lnTo>
                    <a:pt x="136" y="1544"/>
                  </a:lnTo>
                  <a:lnTo>
                    <a:pt x="104" y="1576"/>
                  </a:lnTo>
                  <a:lnTo>
                    <a:pt x="92" y="1586"/>
                  </a:lnTo>
                  <a:lnTo>
                    <a:pt x="77" y="1592"/>
                  </a:lnTo>
                  <a:lnTo>
                    <a:pt x="61" y="1594"/>
                  </a:lnTo>
                  <a:lnTo>
                    <a:pt x="46" y="1592"/>
                  </a:lnTo>
                  <a:lnTo>
                    <a:pt x="31" y="1586"/>
                  </a:lnTo>
                  <a:lnTo>
                    <a:pt x="18" y="1577"/>
                  </a:lnTo>
                  <a:lnTo>
                    <a:pt x="17" y="1577"/>
                  </a:lnTo>
                  <a:lnTo>
                    <a:pt x="18" y="1576"/>
                  </a:lnTo>
                  <a:lnTo>
                    <a:pt x="8" y="1563"/>
                  </a:lnTo>
                  <a:lnTo>
                    <a:pt x="2" y="1548"/>
                  </a:lnTo>
                  <a:lnTo>
                    <a:pt x="0" y="1534"/>
                  </a:lnTo>
                  <a:lnTo>
                    <a:pt x="2" y="1518"/>
                  </a:lnTo>
                  <a:lnTo>
                    <a:pt x="9" y="1503"/>
                  </a:lnTo>
                  <a:lnTo>
                    <a:pt x="18" y="1490"/>
                  </a:lnTo>
                  <a:lnTo>
                    <a:pt x="50" y="1458"/>
                  </a:lnTo>
                  <a:lnTo>
                    <a:pt x="179" y="987"/>
                  </a:lnTo>
                  <a:lnTo>
                    <a:pt x="1118" y="53"/>
                  </a:lnTo>
                  <a:lnTo>
                    <a:pt x="1140" y="34"/>
                  </a:lnTo>
                  <a:lnTo>
                    <a:pt x="1165" y="19"/>
                  </a:lnTo>
                  <a:lnTo>
                    <a:pt x="1191" y="8"/>
                  </a:lnTo>
                  <a:lnTo>
                    <a:pt x="1219" y="2"/>
                  </a:lnTo>
                  <a:lnTo>
                    <a:pt x="1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261"/>
            <p:cNvSpPr>
              <a:spLocks noEditPoints="1"/>
            </p:cNvSpPr>
            <p:nvPr/>
          </p:nvSpPr>
          <p:spPr bwMode="auto">
            <a:xfrm>
              <a:off x="1592263" y="4243388"/>
              <a:ext cx="522287" cy="490537"/>
            </a:xfrm>
            <a:custGeom>
              <a:avLst/>
              <a:gdLst>
                <a:gd name="T0" fmla="*/ 122 w 3293"/>
                <a:gd name="T1" fmla="*/ 469 h 3096"/>
                <a:gd name="T2" fmla="*/ 1098 w 3293"/>
                <a:gd name="T3" fmla="*/ 2627 h 3096"/>
                <a:gd name="T4" fmla="*/ 1155 w 3293"/>
                <a:gd name="T5" fmla="*/ 0 h 3096"/>
                <a:gd name="T6" fmla="*/ 1160 w 3293"/>
                <a:gd name="T7" fmla="*/ 1 h 3096"/>
                <a:gd name="T8" fmla="*/ 1170 w 3293"/>
                <a:gd name="T9" fmla="*/ 1 h 3096"/>
                <a:gd name="T10" fmla="*/ 1176 w 3293"/>
                <a:gd name="T11" fmla="*/ 3 h 3096"/>
                <a:gd name="T12" fmla="*/ 1185 w 3293"/>
                <a:gd name="T13" fmla="*/ 7 h 3096"/>
                <a:gd name="T14" fmla="*/ 2198 w 3293"/>
                <a:gd name="T15" fmla="*/ 541 h 3096"/>
                <a:gd name="T16" fmla="*/ 3223 w 3293"/>
                <a:gd name="T17" fmla="*/ 122 h 3096"/>
                <a:gd name="T18" fmla="*/ 3253 w 3293"/>
                <a:gd name="T19" fmla="*/ 125 h 3096"/>
                <a:gd name="T20" fmla="*/ 3277 w 3293"/>
                <a:gd name="T21" fmla="*/ 142 h 3096"/>
                <a:gd name="T22" fmla="*/ 3291 w 3293"/>
                <a:gd name="T23" fmla="*/ 167 h 3096"/>
                <a:gd name="T24" fmla="*/ 3293 w 3293"/>
                <a:gd name="T25" fmla="*/ 1639 h 3096"/>
                <a:gd name="T26" fmla="*/ 3281 w 3293"/>
                <a:gd name="T27" fmla="*/ 1675 h 3096"/>
                <a:gd name="T28" fmla="*/ 3251 w 3293"/>
                <a:gd name="T29" fmla="*/ 1697 h 3096"/>
                <a:gd name="T30" fmla="*/ 3212 w 3293"/>
                <a:gd name="T31" fmla="*/ 1697 h 3096"/>
                <a:gd name="T32" fmla="*/ 3182 w 3293"/>
                <a:gd name="T33" fmla="*/ 1675 h 3096"/>
                <a:gd name="T34" fmla="*/ 3171 w 3293"/>
                <a:gd name="T35" fmla="*/ 1639 h 3096"/>
                <a:gd name="T36" fmla="*/ 2256 w 3293"/>
                <a:gd name="T37" fmla="*/ 647 h 3096"/>
                <a:gd name="T38" fmla="*/ 2254 w 3293"/>
                <a:gd name="T39" fmla="*/ 1537 h 3096"/>
                <a:gd name="T40" fmla="*/ 2231 w 3293"/>
                <a:gd name="T41" fmla="*/ 1566 h 3096"/>
                <a:gd name="T42" fmla="*/ 2195 w 3293"/>
                <a:gd name="T43" fmla="*/ 1578 h 3096"/>
                <a:gd name="T44" fmla="*/ 2159 w 3293"/>
                <a:gd name="T45" fmla="*/ 1566 h 3096"/>
                <a:gd name="T46" fmla="*/ 2137 w 3293"/>
                <a:gd name="T47" fmla="*/ 1537 h 3096"/>
                <a:gd name="T48" fmla="*/ 2135 w 3293"/>
                <a:gd name="T49" fmla="*/ 644 h 3096"/>
                <a:gd name="T50" fmla="*/ 1220 w 3293"/>
                <a:gd name="T51" fmla="*/ 2631 h 3096"/>
                <a:gd name="T52" fmla="*/ 1624 w 3293"/>
                <a:gd name="T53" fmla="*/ 2806 h 3096"/>
                <a:gd name="T54" fmla="*/ 1642 w 3293"/>
                <a:gd name="T55" fmla="*/ 2830 h 3096"/>
                <a:gd name="T56" fmla="*/ 1646 w 3293"/>
                <a:gd name="T57" fmla="*/ 2861 h 3096"/>
                <a:gd name="T58" fmla="*/ 1632 w 3293"/>
                <a:gd name="T59" fmla="*/ 2893 h 3096"/>
                <a:gd name="T60" fmla="*/ 1602 w 3293"/>
                <a:gd name="T61" fmla="*/ 2912 h 3096"/>
                <a:gd name="T62" fmla="*/ 1574 w 3293"/>
                <a:gd name="T63" fmla="*/ 2913 h 3096"/>
                <a:gd name="T64" fmla="*/ 1156 w 3293"/>
                <a:gd name="T65" fmla="*/ 2736 h 3096"/>
                <a:gd name="T66" fmla="*/ 70 w 3293"/>
                <a:gd name="T67" fmla="*/ 3095 h 3096"/>
                <a:gd name="T68" fmla="*/ 48 w 3293"/>
                <a:gd name="T69" fmla="*/ 3095 h 3096"/>
                <a:gd name="T70" fmla="*/ 26 w 3293"/>
                <a:gd name="T71" fmla="*/ 3084 h 3096"/>
                <a:gd name="T72" fmla="*/ 6 w 3293"/>
                <a:gd name="T73" fmla="*/ 3063 h 3096"/>
                <a:gd name="T74" fmla="*/ 0 w 3293"/>
                <a:gd name="T75" fmla="*/ 3035 h 3096"/>
                <a:gd name="T76" fmla="*/ 2 w 3293"/>
                <a:gd name="T77" fmla="*/ 411 h 3096"/>
                <a:gd name="T78" fmla="*/ 16 w 3293"/>
                <a:gd name="T79" fmla="*/ 384 h 3096"/>
                <a:gd name="T80" fmla="*/ 41 w 3293"/>
                <a:gd name="T81" fmla="*/ 368 h 3096"/>
                <a:gd name="T82" fmla="*/ 1140 w 3293"/>
                <a:gd name="T83" fmla="*/ 3 h 3096"/>
                <a:gd name="T84" fmla="*/ 1143 w 3293"/>
                <a:gd name="T85" fmla="*/ 2 h 3096"/>
                <a:gd name="T86" fmla="*/ 1151 w 3293"/>
                <a:gd name="T87" fmla="*/ 1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93" h="3096">
                  <a:moveTo>
                    <a:pt x="1098" y="145"/>
                  </a:moveTo>
                  <a:lnTo>
                    <a:pt x="122" y="469"/>
                  </a:lnTo>
                  <a:lnTo>
                    <a:pt x="122" y="2951"/>
                  </a:lnTo>
                  <a:lnTo>
                    <a:pt x="1098" y="2627"/>
                  </a:lnTo>
                  <a:lnTo>
                    <a:pt x="1098" y="145"/>
                  </a:lnTo>
                  <a:close/>
                  <a:moveTo>
                    <a:pt x="1155" y="0"/>
                  </a:moveTo>
                  <a:lnTo>
                    <a:pt x="1158" y="0"/>
                  </a:lnTo>
                  <a:lnTo>
                    <a:pt x="1160" y="1"/>
                  </a:lnTo>
                  <a:lnTo>
                    <a:pt x="1166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3"/>
                  </a:lnTo>
                  <a:lnTo>
                    <a:pt x="1181" y="4"/>
                  </a:lnTo>
                  <a:lnTo>
                    <a:pt x="1185" y="7"/>
                  </a:lnTo>
                  <a:lnTo>
                    <a:pt x="1187" y="8"/>
                  </a:lnTo>
                  <a:lnTo>
                    <a:pt x="2198" y="541"/>
                  </a:lnTo>
                  <a:lnTo>
                    <a:pt x="3209" y="126"/>
                  </a:lnTo>
                  <a:lnTo>
                    <a:pt x="3223" y="122"/>
                  </a:lnTo>
                  <a:lnTo>
                    <a:pt x="3238" y="122"/>
                  </a:lnTo>
                  <a:lnTo>
                    <a:pt x="3253" y="125"/>
                  </a:lnTo>
                  <a:lnTo>
                    <a:pt x="3265" y="131"/>
                  </a:lnTo>
                  <a:lnTo>
                    <a:pt x="3277" y="142"/>
                  </a:lnTo>
                  <a:lnTo>
                    <a:pt x="3285" y="154"/>
                  </a:lnTo>
                  <a:lnTo>
                    <a:pt x="3291" y="167"/>
                  </a:lnTo>
                  <a:lnTo>
                    <a:pt x="3293" y="182"/>
                  </a:lnTo>
                  <a:lnTo>
                    <a:pt x="3293" y="1639"/>
                  </a:lnTo>
                  <a:lnTo>
                    <a:pt x="3290" y="1658"/>
                  </a:lnTo>
                  <a:lnTo>
                    <a:pt x="3281" y="1675"/>
                  </a:lnTo>
                  <a:lnTo>
                    <a:pt x="3267" y="1688"/>
                  </a:lnTo>
                  <a:lnTo>
                    <a:pt x="3251" y="1697"/>
                  </a:lnTo>
                  <a:lnTo>
                    <a:pt x="3231" y="1700"/>
                  </a:lnTo>
                  <a:lnTo>
                    <a:pt x="3212" y="1697"/>
                  </a:lnTo>
                  <a:lnTo>
                    <a:pt x="3196" y="1688"/>
                  </a:lnTo>
                  <a:lnTo>
                    <a:pt x="3182" y="1675"/>
                  </a:lnTo>
                  <a:lnTo>
                    <a:pt x="3174" y="1658"/>
                  </a:lnTo>
                  <a:lnTo>
                    <a:pt x="3171" y="1639"/>
                  </a:lnTo>
                  <a:lnTo>
                    <a:pt x="3171" y="273"/>
                  </a:lnTo>
                  <a:lnTo>
                    <a:pt x="2256" y="647"/>
                  </a:lnTo>
                  <a:lnTo>
                    <a:pt x="2256" y="1518"/>
                  </a:lnTo>
                  <a:lnTo>
                    <a:pt x="2254" y="1537"/>
                  </a:lnTo>
                  <a:lnTo>
                    <a:pt x="2244" y="1554"/>
                  </a:lnTo>
                  <a:lnTo>
                    <a:pt x="2231" y="1566"/>
                  </a:lnTo>
                  <a:lnTo>
                    <a:pt x="2214" y="1575"/>
                  </a:lnTo>
                  <a:lnTo>
                    <a:pt x="2195" y="1578"/>
                  </a:lnTo>
                  <a:lnTo>
                    <a:pt x="2176" y="1575"/>
                  </a:lnTo>
                  <a:lnTo>
                    <a:pt x="2159" y="1566"/>
                  </a:lnTo>
                  <a:lnTo>
                    <a:pt x="2146" y="1554"/>
                  </a:lnTo>
                  <a:lnTo>
                    <a:pt x="2137" y="1537"/>
                  </a:lnTo>
                  <a:lnTo>
                    <a:pt x="2135" y="1518"/>
                  </a:lnTo>
                  <a:lnTo>
                    <a:pt x="2135" y="644"/>
                  </a:lnTo>
                  <a:lnTo>
                    <a:pt x="1220" y="162"/>
                  </a:lnTo>
                  <a:lnTo>
                    <a:pt x="1220" y="2631"/>
                  </a:lnTo>
                  <a:lnTo>
                    <a:pt x="1609" y="2797"/>
                  </a:lnTo>
                  <a:lnTo>
                    <a:pt x="1624" y="2806"/>
                  </a:lnTo>
                  <a:lnTo>
                    <a:pt x="1634" y="2816"/>
                  </a:lnTo>
                  <a:lnTo>
                    <a:pt x="1642" y="2830"/>
                  </a:lnTo>
                  <a:lnTo>
                    <a:pt x="1646" y="2846"/>
                  </a:lnTo>
                  <a:lnTo>
                    <a:pt x="1646" y="2861"/>
                  </a:lnTo>
                  <a:lnTo>
                    <a:pt x="1642" y="2877"/>
                  </a:lnTo>
                  <a:lnTo>
                    <a:pt x="1632" y="2893"/>
                  </a:lnTo>
                  <a:lnTo>
                    <a:pt x="1618" y="2904"/>
                  </a:lnTo>
                  <a:lnTo>
                    <a:pt x="1602" y="2912"/>
                  </a:lnTo>
                  <a:lnTo>
                    <a:pt x="1585" y="2914"/>
                  </a:lnTo>
                  <a:lnTo>
                    <a:pt x="1574" y="2913"/>
                  </a:lnTo>
                  <a:lnTo>
                    <a:pt x="1561" y="2909"/>
                  </a:lnTo>
                  <a:lnTo>
                    <a:pt x="1156" y="2736"/>
                  </a:lnTo>
                  <a:lnTo>
                    <a:pt x="81" y="3093"/>
                  </a:lnTo>
                  <a:lnTo>
                    <a:pt x="70" y="3095"/>
                  </a:lnTo>
                  <a:lnTo>
                    <a:pt x="61" y="3096"/>
                  </a:lnTo>
                  <a:lnTo>
                    <a:pt x="48" y="3095"/>
                  </a:lnTo>
                  <a:lnTo>
                    <a:pt x="36" y="3090"/>
                  </a:lnTo>
                  <a:lnTo>
                    <a:pt x="26" y="3084"/>
                  </a:lnTo>
                  <a:lnTo>
                    <a:pt x="15" y="3075"/>
                  </a:lnTo>
                  <a:lnTo>
                    <a:pt x="6" y="3063"/>
                  </a:lnTo>
                  <a:lnTo>
                    <a:pt x="2" y="3049"/>
                  </a:lnTo>
                  <a:lnTo>
                    <a:pt x="0" y="3035"/>
                  </a:lnTo>
                  <a:lnTo>
                    <a:pt x="0" y="425"/>
                  </a:lnTo>
                  <a:lnTo>
                    <a:pt x="2" y="411"/>
                  </a:lnTo>
                  <a:lnTo>
                    <a:pt x="7" y="396"/>
                  </a:lnTo>
                  <a:lnTo>
                    <a:pt x="16" y="384"/>
                  </a:lnTo>
                  <a:lnTo>
                    <a:pt x="28" y="375"/>
                  </a:lnTo>
                  <a:lnTo>
                    <a:pt x="41" y="368"/>
                  </a:lnTo>
                  <a:lnTo>
                    <a:pt x="1139" y="3"/>
                  </a:lnTo>
                  <a:lnTo>
                    <a:pt x="1140" y="3"/>
                  </a:lnTo>
                  <a:lnTo>
                    <a:pt x="1140" y="3"/>
                  </a:lnTo>
                  <a:lnTo>
                    <a:pt x="1143" y="2"/>
                  </a:lnTo>
                  <a:lnTo>
                    <a:pt x="1145" y="2"/>
                  </a:lnTo>
                  <a:lnTo>
                    <a:pt x="1151" y="1"/>
                  </a:lnTo>
                  <a:lnTo>
                    <a:pt x="1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5" name="Group 944"/>
          <p:cNvGrpSpPr/>
          <p:nvPr/>
        </p:nvGrpSpPr>
        <p:grpSpPr>
          <a:xfrm>
            <a:off x="679457" y="4235450"/>
            <a:ext cx="533400" cy="539750"/>
            <a:chOff x="679450" y="4235450"/>
            <a:chExt cx="533400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42" name="Freeform 266"/>
            <p:cNvSpPr>
              <a:spLocks noEditPoints="1"/>
            </p:cNvSpPr>
            <p:nvPr/>
          </p:nvSpPr>
          <p:spPr bwMode="auto">
            <a:xfrm>
              <a:off x="1000125" y="4524375"/>
              <a:ext cx="212725" cy="250825"/>
            </a:xfrm>
            <a:custGeom>
              <a:avLst/>
              <a:gdLst>
                <a:gd name="T0" fmla="*/ 122 w 1344"/>
                <a:gd name="T1" fmla="*/ 1456 h 1578"/>
                <a:gd name="T2" fmla="*/ 1222 w 1344"/>
                <a:gd name="T3" fmla="*/ 607 h 1578"/>
                <a:gd name="T4" fmla="*/ 672 w 1344"/>
                <a:gd name="T5" fmla="*/ 122 h 1578"/>
                <a:gd name="T6" fmla="*/ 584 w 1344"/>
                <a:gd name="T7" fmla="*/ 134 h 1578"/>
                <a:gd name="T8" fmla="*/ 506 w 1344"/>
                <a:gd name="T9" fmla="*/ 170 h 1578"/>
                <a:gd name="T10" fmla="*/ 441 w 1344"/>
                <a:gd name="T11" fmla="*/ 226 h 1578"/>
                <a:gd name="T12" fmla="*/ 395 w 1344"/>
                <a:gd name="T13" fmla="*/ 297 h 1578"/>
                <a:gd name="T14" fmla="*/ 370 w 1344"/>
                <a:gd name="T15" fmla="*/ 381 h 1578"/>
                <a:gd name="T16" fmla="*/ 367 w 1344"/>
                <a:gd name="T17" fmla="*/ 485 h 1578"/>
                <a:gd name="T18" fmla="*/ 978 w 1344"/>
                <a:gd name="T19" fmla="*/ 425 h 1578"/>
                <a:gd name="T20" fmla="*/ 965 w 1344"/>
                <a:gd name="T21" fmla="*/ 337 h 1578"/>
                <a:gd name="T22" fmla="*/ 929 w 1344"/>
                <a:gd name="T23" fmla="*/ 260 h 1578"/>
                <a:gd name="T24" fmla="*/ 872 w 1344"/>
                <a:gd name="T25" fmla="*/ 196 h 1578"/>
                <a:gd name="T26" fmla="*/ 801 w 1344"/>
                <a:gd name="T27" fmla="*/ 150 h 1578"/>
                <a:gd name="T28" fmla="*/ 717 w 1344"/>
                <a:gd name="T29" fmla="*/ 125 h 1578"/>
                <a:gd name="T30" fmla="*/ 672 w 1344"/>
                <a:gd name="T31" fmla="*/ 0 h 1578"/>
                <a:gd name="T32" fmla="*/ 778 w 1344"/>
                <a:gd name="T33" fmla="*/ 13 h 1578"/>
                <a:gd name="T34" fmla="*/ 873 w 1344"/>
                <a:gd name="T35" fmla="*/ 50 h 1578"/>
                <a:gd name="T36" fmla="*/ 956 w 1344"/>
                <a:gd name="T37" fmla="*/ 108 h 1578"/>
                <a:gd name="T38" fmla="*/ 1024 w 1344"/>
                <a:gd name="T39" fmla="*/ 182 h 1578"/>
                <a:gd name="T40" fmla="*/ 1071 w 1344"/>
                <a:gd name="T41" fmla="*/ 272 h 1578"/>
                <a:gd name="T42" fmla="*/ 1097 w 1344"/>
                <a:gd name="T43" fmla="*/ 372 h 1578"/>
                <a:gd name="T44" fmla="*/ 1100 w 1344"/>
                <a:gd name="T45" fmla="*/ 485 h 1578"/>
                <a:gd name="T46" fmla="*/ 1344 w 1344"/>
                <a:gd name="T47" fmla="*/ 1578 h 1578"/>
                <a:gd name="T48" fmla="*/ 0 w 1344"/>
                <a:gd name="T49" fmla="*/ 485 h 1578"/>
                <a:gd name="T50" fmla="*/ 244 w 1344"/>
                <a:gd name="T51" fmla="*/ 425 h 1578"/>
                <a:gd name="T52" fmla="*/ 258 w 1344"/>
                <a:gd name="T53" fmla="*/ 320 h 1578"/>
                <a:gd name="T54" fmla="*/ 294 w 1344"/>
                <a:gd name="T55" fmla="*/ 225 h 1578"/>
                <a:gd name="T56" fmla="*/ 353 w 1344"/>
                <a:gd name="T57" fmla="*/ 143 h 1578"/>
                <a:gd name="T58" fmla="*/ 428 w 1344"/>
                <a:gd name="T59" fmla="*/ 76 h 1578"/>
                <a:gd name="T60" fmla="*/ 518 w 1344"/>
                <a:gd name="T61" fmla="*/ 28 h 1578"/>
                <a:gd name="T62" fmla="*/ 619 w 1344"/>
                <a:gd name="T63" fmla="*/ 3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4" h="1578">
                  <a:moveTo>
                    <a:pt x="122" y="607"/>
                  </a:moveTo>
                  <a:lnTo>
                    <a:pt x="122" y="1456"/>
                  </a:lnTo>
                  <a:lnTo>
                    <a:pt x="1222" y="1456"/>
                  </a:lnTo>
                  <a:lnTo>
                    <a:pt x="1222" y="607"/>
                  </a:lnTo>
                  <a:lnTo>
                    <a:pt x="122" y="607"/>
                  </a:lnTo>
                  <a:close/>
                  <a:moveTo>
                    <a:pt x="672" y="122"/>
                  </a:moveTo>
                  <a:lnTo>
                    <a:pt x="627" y="125"/>
                  </a:lnTo>
                  <a:lnTo>
                    <a:pt x="584" y="134"/>
                  </a:lnTo>
                  <a:lnTo>
                    <a:pt x="543" y="150"/>
                  </a:lnTo>
                  <a:lnTo>
                    <a:pt x="506" y="170"/>
                  </a:lnTo>
                  <a:lnTo>
                    <a:pt x="472" y="196"/>
                  </a:lnTo>
                  <a:lnTo>
                    <a:pt x="441" y="226"/>
                  </a:lnTo>
                  <a:lnTo>
                    <a:pt x="416" y="260"/>
                  </a:lnTo>
                  <a:lnTo>
                    <a:pt x="395" y="297"/>
                  </a:lnTo>
                  <a:lnTo>
                    <a:pt x="379" y="337"/>
                  </a:lnTo>
                  <a:lnTo>
                    <a:pt x="370" y="381"/>
                  </a:lnTo>
                  <a:lnTo>
                    <a:pt x="367" y="425"/>
                  </a:lnTo>
                  <a:lnTo>
                    <a:pt x="367" y="485"/>
                  </a:lnTo>
                  <a:lnTo>
                    <a:pt x="978" y="485"/>
                  </a:lnTo>
                  <a:lnTo>
                    <a:pt x="978" y="425"/>
                  </a:lnTo>
                  <a:lnTo>
                    <a:pt x="975" y="381"/>
                  </a:lnTo>
                  <a:lnTo>
                    <a:pt x="965" y="337"/>
                  </a:lnTo>
                  <a:lnTo>
                    <a:pt x="949" y="297"/>
                  </a:lnTo>
                  <a:lnTo>
                    <a:pt x="929" y="260"/>
                  </a:lnTo>
                  <a:lnTo>
                    <a:pt x="902" y="226"/>
                  </a:lnTo>
                  <a:lnTo>
                    <a:pt x="872" y="196"/>
                  </a:lnTo>
                  <a:lnTo>
                    <a:pt x="838" y="170"/>
                  </a:lnTo>
                  <a:lnTo>
                    <a:pt x="801" y="150"/>
                  </a:lnTo>
                  <a:lnTo>
                    <a:pt x="761" y="134"/>
                  </a:lnTo>
                  <a:lnTo>
                    <a:pt x="717" y="125"/>
                  </a:lnTo>
                  <a:lnTo>
                    <a:pt x="672" y="122"/>
                  </a:lnTo>
                  <a:close/>
                  <a:moveTo>
                    <a:pt x="672" y="0"/>
                  </a:moveTo>
                  <a:lnTo>
                    <a:pt x="725" y="3"/>
                  </a:lnTo>
                  <a:lnTo>
                    <a:pt x="778" y="13"/>
                  </a:lnTo>
                  <a:lnTo>
                    <a:pt x="827" y="28"/>
                  </a:lnTo>
                  <a:lnTo>
                    <a:pt x="873" y="50"/>
                  </a:lnTo>
                  <a:lnTo>
                    <a:pt x="916" y="76"/>
                  </a:lnTo>
                  <a:lnTo>
                    <a:pt x="956" y="108"/>
                  </a:lnTo>
                  <a:lnTo>
                    <a:pt x="992" y="143"/>
                  </a:lnTo>
                  <a:lnTo>
                    <a:pt x="1024" y="182"/>
                  </a:lnTo>
                  <a:lnTo>
                    <a:pt x="1050" y="225"/>
                  </a:lnTo>
                  <a:lnTo>
                    <a:pt x="1071" y="272"/>
                  </a:lnTo>
                  <a:lnTo>
                    <a:pt x="1086" y="320"/>
                  </a:lnTo>
                  <a:lnTo>
                    <a:pt x="1097" y="372"/>
                  </a:lnTo>
                  <a:lnTo>
                    <a:pt x="1100" y="425"/>
                  </a:lnTo>
                  <a:lnTo>
                    <a:pt x="1100" y="485"/>
                  </a:lnTo>
                  <a:lnTo>
                    <a:pt x="1344" y="485"/>
                  </a:lnTo>
                  <a:lnTo>
                    <a:pt x="1344" y="1578"/>
                  </a:lnTo>
                  <a:lnTo>
                    <a:pt x="0" y="1578"/>
                  </a:lnTo>
                  <a:lnTo>
                    <a:pt x="0" y="485"/>
                  </a:lnTo>
                  <a:lnTo>
                    <a:pt x="244" y="485"/>
                  </a:lnTo>
                  <a:lnTo>
                    <a:pt x="244" y="425"/>
                  </a:lnTo>
                  <a:lnTo>
                    <a:pt x="247" y="372"/>
                  </a:lnTo>
                  <a:lnTo>
                    <a:pt x="258" y="320"/>
                  </a:lnTo>
                  <a:lnTo>
                    <a:pt x="273" y="272"/>
                  </a:lnTo>
                  <a:lnTo>
                    <a:pt x="294" y="225"/>
                  </a:lnTo>
                  <a:lnTo>
                    <a:pt x="321" y="182"/>
                  </a:lnTo>
                  <a:lnTo>
                    <a:pt x="353" y="143"/>
                  </a:lnTo>
                  <a:lnTo>
                    <a:pt x="388" y="108"/>
                  </a:lnTo>
                  <a:lnTo>
                    <a:pt x="428" y="76"/>
                  </a:lnTo>
                  <a:lnTo>
                    <a:pt x="471" y="50"/>
                  </a:lnTo>
                  <a:lnTo>
                    <a:pt x="518" y="28"/>
                  </a:lnTo>
                  <a:lnTo>
                    <a:pt x="567" y="13"/>
                  </a:lnTo>
                  <a:lnTo>
                    <a:pt x="619" y="3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267"/>
            <p:cNvSpPr>
              <a:spLocks noEditPoints="1"/>
            </p:cNvSpPr>
            <p:nvPr/>
          </p:nvSpPr>
          <p:spPr bwMode="auto">
            <a:xfrm>
              <a:off x="1066800" y="4640263"/>
              <a:ext cx="77788" cy="96837"/>
            </a:xfrm>
            <a:custGeom>
              <a:avLst/>
              <a:gdLst>
                <a:gd name="T0" fmla="*/ 218 w 489"/>
                <a:gd name="T1" fmla="*/ 123 h 607"/>
                <a:gd name="T2" fmla="*/ 169 w 489"/>
                <a:gd name="T3" fmla="*/ 148 h 607"/>
                <a:gd name="T4" fmla="*/ 136 w 489"/>
                <a:gd name="T5" fmla="*/ 189 h 607"/>
                <a:gd name="T6" fmla="*/ 123 w 489"/>
                <a:gd name="T7" fmla="*/ 242 h 607"/>
                <a:gd name="T8" fmla="*/ 136 w 489"/>
                <a:gd name="T9" fmla="*/ 296 h 607"/>
                <a:gd name="T10" fmla="*/ 169 w 489"/>
                <a:gd name="T11" fmla="*/ 337 h 607"/>
                <a:gd name="T12" fmla="*/ 218 w 489"/>
                <a:gd name="T13" fmla="*/ 360 h 607"/>
                <a:gd name="T14" fmla="*/ 273 w 489"/>
                <a:gd name="T15" fmla="*/ 360 h 607"/>
                <a:gd name="T16" fmla="*/ 322 w 489"/>
                <a:gd name="T17" fmla="*/ 337 h 607"/>
                <a:gd name="T18" fmla="*/ 355 w 489"/>
                <a:gd name="T19" fmla="*/ 296 h 607"/>
                <a:gd name="T20" fmla="*/ 368 w 489"/>
                <a:gd name="T21" fmla="*/ 242 h 607"/>
                <a:gd name="T22" fmla="*/ 355 w 489"/>
                <a:gd name="T23" fmla="*/ 189 h 607"/>
                <a:gd name="T24" fmla="*/ 322 w 489"/>
                <a:gd name="T25" fmla="*/ 148 h 607"/>
                <a:gd name="T26" fmla="*/ 273 w 489"/>
                <a:gd name="T27" fmla="*/ 123 h 607"/>
                <a:gd name="T28" fmla="*/ 245 w 489"/>
                <a:gd name="T29" fmla="*/ 0 h 607"/>
                <a:gd name="T30" fmla="*/ 322 w 489"/>
                <a:gd name="T31" fmla="*/ 12 h 607"/>
                <a:gd name="T32" fmla="*/ 389 w 489"/>
                <a:gd name="T33" fmla="*/ 46 h 607"/>
                <a:gd name="T34" fmla="*/ 442 w 489"/>
                <a:gd name="T35" fmla="*/ 99 h 607"/>
                <a:gd name="T36" fmla="*/ 477 w 489"/>
                <a:gd name="T37" fmla="*/ 166 h 607"/>
                <a:gd name="T38" fmla="*/ 489 w 489"/>
                <a:gd name="T39" fmla="*/ 242 h 607"/>
                <a:gd name="T40" fmla="*/ 478 w 489"/>
                <a:gd name="T41" fmla="*/ 314 h 607"/>
                <a:gd name="T42" fmla="*/ 447 w 489"/>
                <a:gd name="T43" fmla="*/ 377 h 607"/>
                <a:gd name="T44" fmla="*/ 401 w 489"/>
                <a:gd name="T45" fmla="*/ 429 h 607"/>
                <a:gd name="T46" fmla="*/ 340 w 489"/>
                <a:gd name="T47" fmla="*/ 465 h 607"/>
                <a:gd name="T48" fmla="*/ 306 w 489"/>
                <a:gd name="T49" fmla="*/ 545 h 607"/>
                <a:gd name="T50" fmla="*/ 294 w 489"/>
                <a:gd name="T51" fmla="*/ 581 h 607"/>
                <a:gd name="T52" fmla="*/ 264 w 489"/>
                <a:gd name="T53" fmla="*/ 603 h 607"/>
                <a:gd name="T54" fmla="*/ 226 w 489"/>
                <a:gd name="T55" fmla="*/ 603 h 607"/>
                <a:gd name="T56" fmla="*/ 196 w 489"/>
                <a:gd name="T57" fmla="*/ 581 h 607"/>
                <a:gd name="T58" fmla="*/ 183 w 489"/>
                <a:gd name="T59" fmla="*/ 545 h 607"/>
                <a:gd name="T60" fmla="*/ 150 w 489"/>
                <a:gd name="T61" fmla="*/ 465 h 607"/>
                <a:gd name="T62" fmla="*/ 90 w 489"/>
                <a:gd name="T63" fmla="*/ 429 h 607"/>
                <a:gd name="T64" fmla="*/ 43 w 489"/>
                <a:gd name="T65" fmla="*/ 377 h 607"/>
                <a:gd name="T66" fmla="*/ 12 w 489"/>
                <a:gd name="T67" fmla="*/ 314 h 607"/>
                <a:gd name="T68" fmla="*/ 0 w 489"/>
                <a:gd name="T69" fmla="*/ 242 h 607"/>
                <a:gd name="T70" fmla="*/ 13 w 489"/>
                <a:gd name="T71" fmla="*/ 166 h 607"/>
                <a:gd name="T72" fmla="*/ 48 w 489"/>
                <a:gd name="T73" fmla="*/ 99 h 607"/>
                <a:gd name="T74" fmla="*/ 100 w 489"/>
                <a:gd name="T75" fmla="*/ 46 h 607"/>
                <a:gd name="T76" fmla="*/ 167 w 489"/>
                <a:gd name="T77" fmla="*/ 12 h 607"/>
                <a:gd name="T78" fmla="*/ 245 w 489"/>
                <a:gd name="T7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607">
                  <a:moveTo>
                    <a:pt x="245" y="120"/>
                  </a:moveTo>
                  <a:lnTo>
                    <a:pt x="218" y="123"/>
                  </a:lnTo>
                  <a:lnTo>
                    <a:pt x="191" y="133"/>
                  </a:lnTo>
                  <a:lnTo>
                    <a:pt x="169" y="148"/>
                  </a:lnTo>
                  <a:lnTo>
                    <a:pt x="149" y="167"/>
                  </a:lnTo>
                  <a:lnTo>
                    <a:pt x="136" y="189"/>
                  </a:lnTo>
                  <a:lnTo>
                    <a:pt x="126" y="214"/>
                  </a:lnTo>
                  <a:lnTo>
                    <a:pt x="123" y="242"/>
                  </a:lnTo>
                  <a:lnTo>
                    <a:pt x="126" y="270"/>
                  </a:lnTo>
                  <a:lnTo>
                    <a:pt x="136" y="296"/>
                  </a:lnTo>
                  <a:lnTo>
                    <a:pt x="149" y="318"/>
                  </a:lnTo>
                  <a:lnTo>
                    <a:pt x="169" y="337"/>
                  </a:lnTo>
                  <a:lnTo>
                    <a:pt x="191" y="352"/>
                  </a:lnTo>
                  <a:lnTo>
                    <a:pt x="218" y="360"/>
                  </a:lnTo>
                  <a:lnTo>
                    <a:pt x="245" y="363"/>
                  </a:lnTo>
                  <a:lnTo>
                    <a:pt x="273" y="360"/>
                  </a:lnTo>
                  <a:lnTo>
                    <a:pt x="298" y="352"/>
                  </a:lnTo>
                  <a:lnTo>
                    <a:pt x="322" y="337"/>
                  </a:lnTo>
                  <a:lnTo>
                    <a:pt x="341" y="318"/>
                  </a:lnTo>
                  <a:lnTo>
                    <a:pt x="355" y="296"/>
                  </a:lnTo>
                  <a:lnTo>
                    <a:pt x="364" y="270"/>
                  </a:lnTo>
                  <a:lnTo>
                    <a:pt x="368" y="242"/>
                  </a:lnTo>
                  <a:lnTo>
                    <a:pt x="364" y="214"/>
                  </a:lnTo>
                  <a:lnTo>
                    <a:pt x="355" y="189"/>
                  </a:lnTo>
                  <a:lnTo>
                    <a:pt x="341" y="167"/>
                  </a:lnTo>
                  <a:lnTo>
                    <a:pt x="322" y="148"/>
                  </a:lnTo>
                  <a:lnTo>
                    <a:pt x="298" y="133"/>
                  </a:lnTo>
                  <a:lnTo>
                    <a:pt x="273" y="123"/>
                  </a:lnTo>
                  <a:lnTo>
                    <a:pt x="245" y="120"/>
                  </a:lnTo>
                  <a:close/>
                  <a:moveTo>
                    <a:pt x="245" y="0"/>
                  </a:moveTo>
                  <a:lnTo>
                    <a:pt x="285" y="3"/>
                  </a:lnTo>
                  <a:lnTo>
                    <a:pt x="322" y="12"/>
                  </a:lnTo>
                  <a:lnTo>
                    <a:pt x="357" y="26"/>
                  </a:lnTo>
                  <a:lnTo>
                    <a:pt x="389" y="46"/>
                  </a:lnTo>
                  <a:lnTo>
                    <a:pt x="418" y="70"/>
                  </a:lnTo>
                  <a:lnTo>
                    <a:pt x="442" y="99"/>
                  </a:lnTo>
                  <a:lnTo>
                    <a:pt x="462" y="131"/>
                  </a:lnTo>
                  <a:lnTo>
                    <a:pt x="477" y="166"/>
                  </a:lnTo>
                  <a:lnTo>
                    <a:pt x="486" y="203"/>
                  </a:lnTo>
                  <a:lnTo>
                    <a:pt x="489" y="242"/>
                  </a:lnTo>
                  <a:lnTo>
                    <a:pt x="487" y="279"/>
                  </a:lnTo>
                  <a:lnTo>
                    <a:pt x="478" y="314"/>
                  </a:lnTo>
                  <a:lnTo>
                    <a:pt x="466" y="348"/>
                  </a:lnTo>
                  <a:lnTo>
                    <a:pt x="447" y="377"/>
                  </a:lnTo>
                  <a:lnTo>
                    <a:pt x="426" y="405"/>
                  </a:lnTo>
                  <a:lnTo>
                    <a:pt x="401" y="429"/>
                  </a:lnTo>
                  <a:lnTo>
                    <a:pt x="372" y="449"/>
                  </a:lnTo>
                  <a:lnTo>
                    <a:pt x="340" y="465"/>
                  </a:lnTo>
                  <a:lnTo>
                    <a:pt x="306" y="477"/>
                  </a:lnTo>
                  <a:lnTo>
                    <a:pt x="306" y="545"/>
                  </a:lnTo>
                  <a:lnTo>
                    <a:pt x="303" y="564"/>
                  </a:lnTo>
                  <a:lnTo>
                    <a:pt x="294" y="581"/>
                  </a:lnTo>
                  <a:lnTo>
                    <a:pt x="281" y="595"/>
                  </a:lnTo>
                  <a:lnTo>
                    <a:pt x="264" y="603"/>
                  </a:lnTo>
                  <a:lnTo>
                    <a:pt x="245" y="607"/>
                  </a:lnTo>
                  <a:lnTo>
                    <a:pt x="226" y="603"/>
                  </a:lnTo>
                  <a:lnTo>
                    <a:pt x="209" y="595"/>
                  </a:lnTo>
                  <a:lnTo>
                    <a:pt x="196" y="581"/>
                  </a:lnTo>
                  <a:lnTo>
                    <a:pt x="187" y="564"/>
                  </a:lnTo>
                  <a:lnTo>
                    <a:pt x="183" y="545"/>
                  </a:lnTo>
                  <a:lnTo>
                    <a:pt x="183" y="477"/>
                  </a:lnTo>
                  <a:lnTo>
                    <a:pt x="150" y="465"/>
                  </a:lnTo>
                  <a:lnTo>
                    <a:pt x="119" y="449"/>
                  </a:lnTo>
                  <a:lnTo>
                    <a:pt x="90" y="429"/>
                  </a:lnTo>
                  <a:lnTo>
                    <a:pt x="64" y="405"/>
                  </a:lnTo>
                  <a:lnTo>
                    <a:pt x="43" y="377"/>
                  </a:lnTo>
                  <a:lnTo>
                    <a:pt x="25" y="348"/>
                  </a:lnTo>
                  <a:lnTo>
                    <a:pt x="12" y="314"/>
                  </a:lnTo>
                  <a:lnTo>
                    <a:pt x="4" y="279"/>
                  </a:lnTo>
                  <a:lnTo>
                    <a:pt x="0" y="242"/>
                  </a:lnTo>
                  <a:lnTo>
                    <a:pt x="4" y="203"/>
                  </a:lnTo>
                  <a:lnTo>
                    <a:pt x="13" y="166"/>
                  </a:lnTo>
                  <a:lnTo>
                    <a:pt x="28" y="131"/>
                  </a:lnTo>
                  <a:lnTo>
                    <a:pt x="48" y="99"/>
                  </a:lnTo>
                  <a:lnTo>
                    <a:pt x="73" y="70"/>
                  </a:lnTo>
                  <a:lnTo>
                    <a:pt x="100" y="46"/>
                  </a:lnTo>
                  <a:lnTo>
                    <a:pt x="132" y="26"/>
                  </a:lnTo>
                  <a:lnTo>
                    <a:pt x="167" y="12"/>
                  </a:lnTo>
                  <a:lnTo>
                    <a:pt x="206" y="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268"/>
            <p:cNvSpPr>
              <a:spLocks noEditPoints="1"/>
            </p:cNvSpPr>
            <p:nvPr/>
          </p:nvSpPr>
          <p:spPr bwMode="auto">
            <a:xfrm>
              <a:off x="679450" y="4235450"/>
              <a:ext cx="523875" cy="492125"/>
            </a:xfrm>
            <a:custGeom>
              <a:avLst/>
              <a:gdLst>
                <a:gd name="T0" fmla="*/ 122 w 3299"/>
                <a:gd name="T1" fmla="*/ 467 h 3094"/>
                <a:gd name="T2" fmla="*/ 1100 w 3299"/>
                <a:gd name="T3" fmla="*/ 2626 h 3094"/>
                <a:gd name="T4" fmla="*/ 1157 w 3299"/>
                <a:gd name="T5" fmla="*/ 0 h 3094"/>
                <a:gd name="T6" fmla="*/ 1163 w 3299"/>
                <a:gd name="T7" fmla="*/ 0 h 3094"/>
                <a:gd name="T8" fmla="*/ 1172 w 3299"/>
                <a:gd name="T9" fmla="*/ 1 h 3094"/>
                <a:gd name="T10" fmla="*/ 1183 w 3299"/>
                <a:gd name="T11" fmla="*/ 3 h 3094"/>
                <a:gd name="T12" fmla="*/ 1189 w 3299"/>
                <a:gd name="T13" fmla="*/ 6 h 3094"/>
                <a:gd name="T14" fmla="*/ 3215 w 3299"/>
                <a:gd name="T15" fmla="*/ 125 h 3094"/>
                <a:gd name="T16" fmla="*/ 3244 w 3299"/>
                <a:gd name="T17" fmla="*/ 120 h 3094"/>
                <a:gd name="T18" fmla="*/ 3272 w 3299"/>
                <a:gd name="T19" fmla="*/ 131 h 3094"/>
                <a:gd name="T20" fmla="*/ 3292 w 3299"/>
                <a:gd name="T21" fmla="*/ 152 h 3094"/>
                <a:gd name="T22" fmla="*/ 3299 w 3299"/>
                <a:gd name="T23" fmla="*/ 181 h 3094"/>
                <a:gd name="T24" fmla="*/ 3296 w 3299"/>
                <a:gd name="T25" fmla="*/ 1900 h 3094"/>
                <a:gd name="T26" fmla="*/ 3274 w 3299"/>
                <a:gd name="T27" fmla="*/ 1930 h 3094"/>
                <a:gd name="T28" fmla="*/ 3238 w 3299"/>
                <a:gd name="T29" fmla="*/ 1942 h 3094"/>
                <a:gd name="T30" fmla="*/ 3202 w 3299"/>
                <a:gd name="T31" fmla="*/ 1930 h 3094"/>
                <a:gd name="T32" fmla="*/ 3180 w 3299"/>
                <a:gd name="T33" fmla="*/ 1900 h 3094"/>
                <a:gd name="T34" fmla="*/ 3177 w 3299"/>
                <a:gd name="T35" fmla="*/ 272 h 3094"/>
                <a:gd name="T36" fmla="*/ 2260 w 3299"/>
                <a:gd name="T37" fmla="*/ 1638 h 3094"/>
                <a:gd name="T38" fmla="*/ 2249 w 3299"/>
                <a:gd name="T39" fmla="*/ 1674 h 3094"/>
                <a:gd name="T40" fmla="*/ 2219 w 3299"/>
                <a:gd name="T41" fmla="*/ 1695 h 3094"/>
                <a:gd name="T42" fmla="*/ 2180 w 3299"/>
                <a:gd name="T43" fmla="*/ 1695 h 3094"/>
                <a:gd name="T44" fmla="*/ 2151 w 3299"/>
                <a:gd name="T45" fmla="*/ 1674 h 3094"/>
                <a:gd name="T46" fmla="*/ 2138 w 3299"/>
                <a:gd name="T47" fmla="*/ 1638 h 3094"/>
                <a:gd name="T48" fmla="*/ 1222 w 3299"/>
                <a:gd name="T49" fmla="*/ 161 h 3094"/>
                <a:gd name="T50" fmla="*/ 1612 w 3299"/>
                <a:gd name="T51" fmla="*/ 2796 h 3094"/>
                <a:gd name="T52" fmla="*/ 1637 w 3299"/>
                <a:gd name="T53" fmla="*/ 2816 h 3094"/>
                <a:gd name="T54" fmla="*/ 1649 w 3299"/>
                <a:gd name="T55" fmla="*/ 2845 h 3094"/>
                <a:gd name="T56" fmla="*/ 1645 w 3299"/>
                <a:gd name="T57" fmla="*/ 2875 h 3094"/>
                <a:gd name="T58" fmla="*/ 1621 w 3299"/>
                <a:gd name="T59" fmla="*/ 2903 h 3094"/>
                <a:gd name="T60" fmla="*/ 1588 w 3299"/>
                <a:gd name="T61" fmla="*/ 2912 h 3094"/>
                <a:gd name="T62" fmla="*/ 1564 w 3299"/>
                <a:gd name="T63" fmla="*/ 2907 h 3094"/>
                <a:gd name="T64" fmla="*/ 80 w 3299"/>
                <a:gd name="T65" fmla="*/ 3091 h 3094"/>
                <a:gd name="T66" fmla="*/ 61 w 3299"/>
                <a:gd name="T67" fmla="*/ 3094 h 3094"/>
                <a:gd name="T68" fmla="*/ 26 w 3299"/>
                <a:gd name="T69" fmla="*/ 3084 h 3094"/>
                <a:gd name="T70" fmla="*/ 6 w 3299"/>
                <a:gd name="T71" fmla="*/ 3061 h 3094"/>
                <a:gd name="T72" fmla="*/ 0 w 3299"/>
                <a:gd name="T73" fmla="*/ 3034 h 3094"/>
                <a:gd name="T74" fmla="*/ 3 w 3299"/>
                <a:gd name="T75" fmla="*/ 405 h 3094"/>
                <a:gd name="T76" fmla="*/ 24 w 3299"/>
                <a:gd name="T77" fmla="*/ 375 h 3094"/>
                <a:gd name="T78" fmla="*/ 1141 w 3299"/>
                <a:gd name="T79" fmla="*/ 2 h 3094"/>
                <a:gd name="T80" fmla="*/ 1142 w 3299"/>
                <a:gd name="T81" fmla="*/ 2 h 3094"/>
                <a:gd name="T82" fmla="*/ 1149 w 3299"/>
                <a:gd name="T83" fmla="*/ 1 h 3094"/>
                <a:gd name="T84" fmla="*/ 1157 w 3299"/>
                <a:gd name="T85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99" h="3094">
                  <a:moveTo>
                    <a:pt x="1100" y="144"/>
                  </a:moveTo>
                  <a:lnTo>
                    <a:pt x="122" y="467"/>
                  </a:lnTo>
                  <a:lnTo>
                    <a:pt x="122" y="2949"/>
                  </a:lnTo>
                  <a:lnTo>
                    <a:pt x="1100" y="2626"/>
                  </a:lnTo>
                  <a:lnTo>
                    <a:pt x="1100" y="144"/>
                  </a:lnTo>
                  <a:close/>
                  <a:moveTo>
                    <a:pt x="1157" y="0"/>
                  </a:moveTo>
                  <a:lnTo>
                    <a:pt x="1160" y="0"/>
                  </a:lnTo>
                  <a:lnTo>
                    <a:pt x="1163" y="0"/>
                  </a:lnTo>
                  <a:lnTo>
                    <a:pt x="1168" y="0"/>
                  </a:lnTo>
                  <a:lnTo>
                    <a:pt x="1172" y="1"/>
                  </a:lnTo>
                  <a:lnTo>
                    <a:pt x="1177" y="2"/>
                  </a:lnTo>
                  <a:lnTo>
                    <a:pt x="1183" y="3"/>
                  </a:lnTo>
                  <a:lnTo>
                    <a:pt x="1186" y="5"/>
                  </a:lnTo>
                  <a:lnTo>
                    <a:pt x="1189" y="6"/>
                  </a:lnTo>
                  <a:lnTo>
                    <a:pt x="2203" y="539"/>
                  </a:lnTo>
                  <a:lnTo>
                    <a:pt x="3215" y="125"/>
                  </a:lnTo>
                  <a:lnTo>
                    <a:pt x="3229" y="121"/>
                  </a:lnTo>
                  <a:lnTo>
                    <a:pt x="3244" y="120"/>
                  </a:lnTo>
                  <a:lnTo>
                    <a:pt x="3259" y="124"/>
                  </a:lnTo>
                  <a:lnTo>
                    <a:pt x="3272" y="131"/>
                  </a:lnTo>
                  <a:lnTo>
                    <a:pt x="3283" y="140"/>
                  </a:lnTo>
                  <a:lnTo>
                    <a:pt x="3292" y="152"/>
                  </a:lnTo>
                  <a:lnTo>
                    <a:pt x="3297" y="166"/>
                  </a:lnTo>
                  <a:lnTo>
                    <a:pt x="3299" y="181"/>
                  </a:lnTo>
                  <a:lnTo>
                    <a:pt x="3299" y="1880"/>
                  </a:lnTo>
                  <a:lnTo>
                    <a:pt x="3296" y="1900"/>
                  </a:lnTo>
                  <a:lnTo>
                    <a:pt x="3288" y="1916"/>
                  </a:lnTo>
                  <a:lnTo>
                    <a:pt x="3274" y="1930"/>
                  </a:lnTo>
                  <a:lnTo>
                    <a:pt x="3257" y="1938"/>
                  </a:lnTo>
                  <a:lnTo>
                    <a:pt x="3238" y="1942"/>
                  </a:lnTo>
                  <a:lnTo>
                    <a:pt x="3218" y="1938"/>
                  </a:lnTo>
                  <a:lnTo>
                    <a:pt x="3202" y="1930"/>
                  </a:lnTo>
                  <a:lnTo>
                    <a:pt x="3189" y="1916"/>
                  </a:lnTo>
                  <a:lnTo>
                    <a:pt x="3180" y="1900"/>
                  </a:lnTo>
                  <a:lnTo>
                    <a:pt x="3177" y="1880"/>
                  </a:lnTo>
                  <a:lnTo>
                    <a:pt x="3177" y="272"/>
                  </a:lnTo>
                  <a:lnTo>
                    <a:pt x="2260" y="647"/>
                  </a:lnTo>
                  <a:lnTo>
                    <a:pt x="2260" y="1638"/>
                  </a:lnTo>
                  <a:lnTo>
                    <a:pt x="2257" y="1657"/>
                  </a:lnTo>
                  <a:lnTo>
                    <a:pt x="2249" y="1674"/>
                  </a:lnTo>
                  <a:lnTo>
                    <a:pt x="2236" y="1687"/>
                  </a:lnTo>
                  <a:lnTo>
                    <a:pt x="2219" y="1695"/>
                  </a:lnTo>
                  <a:lnTo>
                    <a:pt x="2200" y="1698"/>
                  </a:lnTo>
                  <a:lnTo>
                    <a:pt x="2180" y="1695"/>
                  </a:lnTo>
                  <a:lnTo>
                    <a:pt x="2163" y="1687"/>
                  </a:lnTo>
                  <a:lnTo>
                    <a:pt x="2151" y="1674"/>
                  </a:lnTo>
                  <a:lnTo>
                    <a:pt x="2141" y="1657"/>
                  </a:lnTo>
                  <a:lnTo>
                    <a:pt x="2138" y="1638"/>
                  </a:lnTo>
                  <a:lnTo>
                    <a:pt x="2138" y="643"/>
                  </a:lnTo>
                  <a:lnTo>
                    <a:pt x="1222" y="161"/>
                  </a:lnTo>
                  <a:lnTo>
                    <a:pt x="1222" y="2630"/>
                  </a:lnTo>
                  <a:lnTo>
                    <a:pt x="1612" y="2796"/>
                  </a:lnTo>
                  <a:lnTo>
                    <a:pt x="1627" y="2804"/>
                  </a:lnTo>
                  <a:lnTo>
                    <a:pt x="1637" y="2816"/>
                  </a:lnTo>
                  <a:lnTo>
                    <a:pt x="1645" y="2829"/>
                  </a:lnTo>
                  <a:lnTo>
                    <a:pt x="1649" y="2845"/>
                  </a:lnTo>
                  <a:lnTo>
                    <a:pt x="1649" y="2859"/>
                  </a:lnTo>
                  <a:lnTo>
                    <a:pt x="1645" y="2875"/>
                  </a:lnTo>
                  <a:lnTo>
                    <a:pt x="1635" y="2891"/>
                  </a:lnTo>
                  <a:lnTo>
                    <a:pt x="1621" y="2903"/>
                  </a:lnTo>
                  <a:lnTo>
                    <a:pt x="1605" y="2910"/>
                  </a:lnTo>
                  <a:lnTo>
                    <a:pt x="1588" y="2912"/>
                  </a:lnTo>
                  <a:lnTo>
                    <a:pt x="1577" y="2911"/>
                  </a:lnTo>
                  <a:lnTo>
                    <a:pt x="1564" y="2907"/>
                  </a:lnTo>
                  <a:lnTo>
                    <a:pt x="1158" y="2735"/>
                  </a:lnTo>
                  <a:lnTo>
                    <a:pt x="80" y="3091"/>
                  </a:lnTo>
                  <a:lnTo>
                    <a:pt x="70" y="3094"/>
                  </a:lnTo>
                  <a:lnTo>
                    <a:pt x="61" y="3094"/>
                  </a:lnTo>
                  <a:lnTo>
                    <a:pt x="43" y="3092"/>
                  </a:lnTo>
                  <a:lnTo>
                    <a:pt x="26" y="3084"/>
                  </a:lnTo>
                  <a:lnTo>
                    <a:pt x="15" y="3073"/>
                  </a:lnTo>
                  <a:lnTo>
                    <a:pt x="6" y="3061"/>
                  </a:lnTo>
                  <a:lnTo>
                    <a:pt x="1" y="3048"/>
                  </a:lnTo>
                  <a:lnTo>
                    <a:pt x="0" y="3034"/>
                  </a:lnTo>
                  <a:lnTo>
                    <a:pt x="0" y="424"/>
                  </a:lnTo>
                  <a:lnTo>
                    <a:pt x="3" y="405"/>
                  </a:lnTo>
                  <a:lnTo>
                    <a:pt x="12" y="389"/>
                  </a:lnTo>
                  <a:lnTo>
                    <a:pt x="24" y="375"/>
                  </a:lnTo>
                  <a:lnTo>
                    <a:pt x="42" y="367"/>
                  </a:lnTo>
                  <a:lnTo>
                    <a:pt x="1141" y="2"/>
                  </a:lnTo>
                  <a:lnTo>
                    <a:pt x="1142" y="2"/>
                  </a:lnTo>
                  <a:lnTo>
                    <a:pt x="1142" y="2"/>
                  </a:lnTo>
                  <a:lnTo>
                    <a:pt x="1146" y="1"/>
                  </a:lnTo>
                  <a:lnTo>
                    <a:pt x="1149" y="1"/>
                  </a:lnTo>
                  <a:lnTo>
                    <a:pt x="1153" y="0"/>
                  </a:lnTo>
                  <a:lnTo>
                    <a:pt x="1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1" name="Group 950"/>
          <p:cNvGrpSpPr/>
          <p:nvPr/>
        </p:nvGrpSpPr>
        <p:grpSpPr>
          <a:xfrm>
            <a:off x="10964340" y="3487738"/>
            <a:ext cx="544512" cy="492125"/>
            <a:chOff x="10939463" y="3487738"/>
            <a:chExt cx="544512" cy="4921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49" name="Freeform 273"/>
            <p:cNvSpPr>
              <a:spLocks noEditPoints="1"/>
            </p:cNvSpPr>
            <p:nvPr/>
          </p:nvSpPr>
          <p:spPr bwMode="auto">
            <a:xfrm>
              <a:off x="11209338" y="3802063"/>
              <a:ext cx="274637" cy="177800"/>
            </a:xfrm>
            <a:custGeom>
              <a:avLst/>
              <a:gdLst>
                <a:gd name="T0" fmla="*/ 1253 w 1732"/>
                <a:gd name="T1" fmla="*/ 293 h 1128"/>
                <a:gd name="T2" fmla="*/ 1272 w 1732"/>
                <a:gd name="T3" fmla="*/ 421 h 1128"/>
                <a:gd name="T4" fmla="*/ 1244 w 1732"/>
                <a:gd name="T5" fmla="*/ 572 h 1128"/>
                <a:gd name="T6" fmla="*/ 1166 w 1732"/>
                <a:gd name="T7" fmla="*/ 700 h 1128"/>
                <a:gd name="T8" fmla="*/ 1049 w 1732"/>
                <a:gd name="T9" fmla="*/ 793 h 1128"/>
                <a:gd name="T10" fmla="*/ 905 w 1732"/>
                <a:gd name="T11" fmla="*/ 838 h 1128"/>
                <a:gd name="T12" fmla="*/ 748 w 1732"/>
                <a:gd name="T13" fmla="*/ 829 h 1128"/>
                <a:gd name="T14" fmla="*/ 611 w 1732"/>
                <a:gd name="T15" fmla="*/ 767 h 1128"/>
                <a:gd name="T16" fmla="*/ 505 w 1732"/>
                <a:gd name="T17" fmla="*/ 661 h 1128"/>
                <a:gd name="T18" fmla="*/ 443 w 1732"/>
                <a:gd name="T19" fmla="*/ 525 h 1128"/>
                <a:gd name="T20" fmla="*/ 433 w 1732"/>
                <a:gd name="T21" fmla="*/ 375 h 1128"/>
                <a:gd name="T22" fmla="*/ 469 w 1732"/>
                <a:gd name="T23" fmla="*/ 246 h 1128"/>
                <a:gd name="T24" fmla="*/ 300 w 1732"/>
                <a:gd name="T25" fmla="*/ 384 h 1128"/>
                <a:gd name="T26" fmla="*/ 147 w 1732"/>
                <a:gd name="T27" fmla="*/ 569 h 1128"/>
                <a:gd name="T28" fmla="*/ 304 w 1732"/>
                <a:gd name="T29" fmla="*/ 756 h 1128"/>
                <a:gd name="T30" fmla="*/ 477 w 1732"/>
                <a:gd name="T31" fmla="*/ 893 h 1128"/>
                <a:gd name="T32" fmla="*/ 665 w 1732"/>
                <a:gd name="T33" fmla="*/ 978 h 1128"/>
                <a:gd name="T34" fmla="*/ 863 w 1732"/>
                <a:gd name="T35" fmla="*/ 1006 h 1128"/>
                <a:gd name="T36" fmla="*/ 1063 w 1732"/>
                <a:gd name="T37" fmla="*/ 976 h 1128"/>
                <a:gd name="T38" fmla="*/ 1252 w 1732"/>
                <a:gd name="T39" fmla="*/ 891 h 1128"/>
                <a:gd name="T40" fmla="*/ 1427 w 1732"/>
                <a:gd name="T41" fmla="*/ 751 h 1128"/>
                <a:gd name="T42" fmla="*/ 1585 w 1732"/>
                <a:gd name="T43" fmla="*/ 560 h 1128"/>
                <a:gd name="T44" fmla="*/ 1439 w 1732"/>
                <a:gd name="T45" fmla="*/ 383 h 1128"/>
                <a:gd name="T46" fmla="*/ 1277 w 1732"/>
                <a:gd name="T47" fmla="*/ 250 h 1128"/>
                <a:gd name="T48" fmla="*/ 829 w 1732"/>
                <a:gd name="T49" fmla="*/ 125 h 1128"/>
                <a:gd name="T50" fmla="*/ 711 w 1732"/>
                <a:gd name="T51" fmla="*/ 157 h 1128"/>
                <a:gd name="T52" fmla="*/ 620 w 1732"/>
                <a:gd name="T53" fmla="*/ 233 h 1128"/>
                <a:gd name="T54" fmla="*/ 564 w 1732"/>
                <a:gd name="T55" fmla="*/ 339 h 1128"/>
                <a:gd name="T56" fmla="*/ 555 w 1732"/>
                <a:gd name="T57" fmla="*/ 464 h 1128"/>
                <a:gd name="T58" fmla="*/ 601 w 1732"/>
                <a:gd name="T59" fmla="*/ 584 h 1128"/>
                <a:gd name="T60" fmla="*/ 688 w 1732"/>
                <a:gd name="T61" fmla="*/ 671 h 1128"/>
                <a:gd name="T62" fmla="*/ 808 w 1732"/>
                <a:gd name="T63" fmla="*/ 717 h 1128"/>
                <a:gd name="T64" fmla="*/ 938 w 1732"/>
                <a:gd name="T65" fmla="*/ 707 h 1128"/>
                <a:gd name="T66" fmla="*/ 1048 w 1732"/>
                <a:gd name="T67" fmla="*/ 646 h 1128"/>
                <a:gd name="T68" fmla="*/ 1123 w 1732"/>
                <a:gd name="T69" fmla="*/ 546 h 1128"/>
                <a:gd name="T70" fmla="*/ 1151 w 1732"/>
                <a:gd name="T71" fmla="*/ 421 h 1128"/>
                <a:gd name="T72" fmla="*/ 1126 w 1732"/>
                <a:gd name="T73" fmla="*/ 300 h 1128"/>
                <a:gd name="T74" fmla="*/ 1056 w 1732"/>
                <a:gd name="T75" fmla="*/ 203 h 1128"/>
                <a:gd name="T76" fmla="*/ 954 w 1732"/>
                <a:gd name="T77" fmla="*/ 141 h 1128"/>
                <a:gd name="T78" fmla="*/ 869 w 1732"/>
                <a:gd name="T79" fmla="*/ 123 h 1128"/>
                <a:gd name="T80" fmla="*/ 901 w 1732"/>
                <a:gd name="T81" fmla="*/ 3 h 1128"/>
                <a:gd name="T82" fmla="*/ 1110 w 1732"/>
                <a:gd name="T83" fmla="*/ 38 h 1128"/>
                <a:gd name="T84" fmla="*/ 1309 w 1732"/>
                <a:gd name="T85" fmla="*/ 127 h 1128"/>
                <a:gd name="T86" fmla="*/ 1493 w 1732"/>
                <a:gd name="T87" fmla="*/ 266 h 1128"/>
                <a:gd name="T88" fmla="*/ 1659 w 1732"/>
                <a:gd name="T89" fmla="*/ 454 h 1128"/>
                <a:gd name="T90" fmla="*/ 1704 w 1732"/>
                <a:gd name="T91" fmla="*/ 603 h 1128"/>
                <a:gd name="T92" fmla="*/ 1539 w 1732"/>
                <a:gd name="T93" fmla="*/ 812 h 1128"/>
                <a:gd name="T94" fmla="*/ 1353 w 1732"/>
                <a:gd name="T95" fmla="*/ 971 h 1128"/>
                <a:gd name="T96" fmla="*/ 1151 w 1732"/>
                <a:gd name="T97" fmla="*/ 1076 h 1128"/>
                <a:gd name="T98" fmla="*/ 937 w 1732"/>
                <a:gd name="T99" fmla="*/ 1124 h 1128"/>
                <a:gd name="T100" fmla="*/ 716 w 1732"/>
                <a:gd name="T101" fmla="*/ 1115 h 1128"/>
                <a:gd name="T102" fmla="*/ 506 w 1732"/>
                <a:gd name="T103" fmla="*/ 1047 h 1128"/>
                <a:gd name="T104" fmla="*/ 309 w 1732"/>
                <a:gd name="T105" fmla="*/ 925 h 1128"/>
                <a:gd name="T106" fmla="*/ 130 w 1732"/>
                <a:gd name="T107" fmla="*/ 748 h 1128"/>
                <a:gd name="T108" fmla="*/ 0 w 1732"/>
                <a:gd name="T109" fmla="*/ 570 h 1128"/>
                <a:gd name="T110" fmla="*/ 132 w 1732"/>
                <a:gd name="T111" fmla="*/ 386 h 1128"/>
                <a:gd name="T112" fmla="*/ 305 w 1732"/>
                <a:gd name="T113" fmla="*/ 215 h 1128"/>
                <a:gd name="T114" fmla="*/ 493 w 1732"/>
                <a:gd name="T115" fmla="*/ 92 h 1128"/>
                <a:gd name="T116" fmla="*/ 695 w 1732"/>
                <a:gd name="T117" fmla="*/ 21 h 1128"/>
                <a:gd name="T118" fmla="*/ 852 w 1732"/>
                <a:gd name="T119" fmla="*/ 0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2" h="1128">
                  <a:moveTo>
                    <a:pt x="1219" y="217"/>
                  </a:moveTo>
                  <a:lnTo>
                    <a:pt x="1238" y="253"/>
                  </a:lnTo>
                  <a:lnTo>
                    <a:pt x="1253" y="293"/>
                  </a:lnTo>
                  <a:lnTo>
                    <a:pt x="1264" y="334"/>
                  </a:lnTo>
                  <a:lnTo>
                    <a:pt x="1270" y="377"/>
                  </a:lnTo>
                  <a:lnTo>
                    <a:pt x="1272" y="421"/>
                  </a:lnTo>
                  <a:lnTo>
                    <a:pt x="1269" y="474"/>
                  </a:lnTo>
                  <a:lnTo>
                    <a:pt x="1260" y="525"/>
                  </a:lnTo>
                  <a:lnTo>
                    <a:pt x="1244" y="572"/>
                  </a:lnTo>
                  <a:lnTo>
                    <a:pt x="1224" y="618"/>
                  </a:lnTo>
                  <a:lnTo>
                    <a:pt x="1198" y="661"/>
                  </a:lnTo>
                  <a:lnTo>
                    <a:pt x="1166" y="700"/>
                  </a:lnTo>
                  <a:lnTo>
                    <a:pt x="1131" y="735"/>
                  </a:lnTo>
                  <a:lnTo>
                    <a:pt x="1092" y="767"/>
                  </a:lnTo>
                  <a:lnTo>
                    <a:pt x="1049" y="793"/>
                  </a:lnTo>
                  <a:lnTo>
                    <a:pt x="1003" y="813"/>
                  </a:lnTo>
                  <a:lnTo>
                    <a:pt x="955" y="829"/>
                  </a:lnTo>
                  <a:lnTo>
                    <a:pt x="905" y="838"/>
                  </a:lnTo>
                  <a:lnTo>
                    <a:pt x="852" y="841"/>
                  </a:lnTo>
                  <a:lnTo>
                    <a:pt x="799" y="838"/>
                  </a:lnTo>
                  <a:lnTo>
                    <a:pt x="748" y="829"/>
                  </a:lnTo>
                  <a:lnTo>
                    <a:pt x="700" y="813"/>
                  </a:lnTo>
                  <a:lnTo>
                    <a:pt x="654" y="793"/>
                  </a:lnTo>
                  <a:lnTo>
                    <a:pt x="611" y="767"/>
                  </a:lnTo>
                  <a:lnTo>
                    <a:pt x="572" y="735"/>
                  </a:lnTo>
                  <a:lnTo>
                    <a:pt x="537" y="700"/>
                  </a:lnTo>
                  <a:lnTo>
                    <a:pt x="505" y="661"/>
                  </a:lnTo>
                  <a:lnTo>
                    <a:pt x="479" y="618"/>
                  </a:lnTo>
                  <a:lnTo>
                    <a:pt x="459" y="572"/>
                  </a:lnTo>
                  <a:lnTo>
                    <a:pt x="443" y="525"/>
                  </a:lnTo>
                  <a:lnTo>
                    <a:pt x="434" y="474"/>
                  </a:lnTo>
                  <a:lnTo>
                    <a:pt x="431" y="421"/>
                  </a:lnTo>
                  <a:lnTo>
                    <a:pt x="433" y="375"/>
                  </a:lnTo>
                  <a:lnTo>
                    <a:pt x="440" y="330"/>
                  </a:lnTo>
                  <a:lnTo>
                    <a:pt x="452" y="288"/>
                  </a:lnTo>
                  <a:lnTo>
                    <a:pt x="469" y="246"/>
                  </a:lnTo>
                  <a:lnTo>
                    <a:pt x="411" y="287"/>
                  </a:lnTo>
                  <a:lnTo>
                    <a:pt x="354" y="332"/>
                  </a:lnTo>
                  <a:lnTo>
                    <a:pt x="300" y="384"/>
                  </a:lnTo>
                  <a:lnTo>
                    <a:pt x="247" y="440"/>
                  </a:lnTo>
                  <a:lnTo>
                    <a:pt x="196" y="503"/>
                  </a:lnTo>
                  <a:lnTo>
                    <a:pt x="147" y="569"/>
                  </a:lnTo>
                  <a:lnTo>
                    <a:pt x="197" y="637"/>
                  </a:lnTo>
                  <a:lnTo>
                    <a:pt x="249" y="700"/>
                  </a:lnTo>
                  <a:lnTo>
                    <a:pt x="304" y="756"/>
                  </a:lnTo>
                  <a:lnTo>
                    <a:pt x="360" y="808"/>
                  </a:lnTo>
                  <a:lnTo>
                    <a:pt x="418" y="854"/>
                  </a:lnTo>
                  <a:lnTo>
                    <a:pt x="477" y="893"/>
                  </a:lnTo>
                  <a:lnTo>
                    <a:pt x="539" y="928"/>
                  </a:lnTo>
                  <a:lnTo>
                    <a:pt x="602" y="956"/>
                  </a:lnTo>
                  <a:lnTo>
                    <a:pt x="665" y="978"/>
                  </a:lnTo>
                  <a:lnTo>
                    <a:pt x="731" y="993"/>
                  </a:lnTo>
                  <a:lnTo>
                    <a:pt x="796" y="1002"/>
                  </a:lnTo>
                  <a:lnTo>
                    <a:pt x="863" y="1006"/>
                  </a:lnTo>
                  <a:lnTo>
                    <a:pt x="931" y="1002"/>
                  </a:lnTo>
                  <a:lnTo>
                    <a:pt x="997" y="993"/>
                  </a:lnTo>
                  <a:lnTo>
                    <a:pt x="1063" y="976"/>
                  </a:lnTo>
                  <a:lnTo>
                    <a:pt x="1127" y="954"/>
                  </a:lnTo>
                  <a:lnTo>
                    <a:pt x="1190" y="926"/>
                  </a:lnTo>
                  <a:lnTo>
                    <a:pt x="1252" y="891"/>
                  </a:lnTo>
                  <a:lnTo>
                    <a:pt x="1312" y="850"/>
                  </a:lnTo>
                  <a:lnTo>
                    <a:pt x="1371" y="803"/>
                  </a:lnTo>
                  <a:lnTo>
                    <a:pt x="1427" y="751"/>
                  </a:lnTo>
                  <a:lnTo>
                    <a:pt x="1482" y="693"/>
                  </a:lnTo>
                  <a:lnTo>
                    <a:pt x="1535" y="629"/>
                  </a:lnTo>
                  <a:lnTo>
                    <a:pt x="1585" y="560"/>
                  </a:lnTo>
                  <a:lnTo>
                    <a:pt x="1539" y="496"/>
                  </a:lnTo>
                  <a:lnTo>
                    <a:pt x="1490" y="437"/>
                  </a:lnTo>
                  <a:lnTo>
                    <a:pt x="1439" y="383"/>
                  </a:lnTo>
                  <a:lnTo>
                    <a:pt x="1387" y="334"/>
                  </a:lnTo>
                  <a:lnTo>
                    <a:pt x="1333" y="290"/>
                  </a:lnTo>
                  <a:lnTo>
                    <a:pt x="1277" y="250"/>
                  </a:lnTo>
                  <a:lnTo>
                    <a:pt x="1219" y="217"/>
                  </a:lnTo>
                  <a:close/>
                  <a:moveTo>
                    <a:pt x="869" y="123"/>
                  </a:moveTo>
                  <a:lnTo>
                    <a:pt x="829" y="125"/>
                  </a:lnTo>
                  <a:lnTo>
                    <a:pt x="787" y="129"/>
                  </a:lnTo>
                  <a:lnTo>
                    <a:pt x="748" y="140"/>
                  </a:lnTo>
                  <a:lnTo>
                    <a:pt x="711" y="157"/>
                  </a:lnTo>
                  <a:lnTo>
                    <a:pt x="677" y="178"/>
                  </a:lnTo>
                  <a:lnTo>
                    <a:pt x="647" y="203"/>
                  </a:lnTo>
                  <a:lnTo>
                    <a:pt x="620" y="233"/>
                  </a:lnTo>
                  <a:lnTo>
                    <a:pt x="597" y="265"/>
                  </a:lnTo>
                  <a:lnTo>
                    <a:pt x="578" y="300"/>
                  </a:lnTo>
                  <a:lnTo>
                    <a:pt x="564" y="339"/>
                  </a:lnTo>
                  <a:lnTo>
                    <a:pt x="555" y="378"/>
                  </a:lnTo>
                  <a:lnTo>
                    <a:pt x="552" y="421"/>
                  </a:lnTo>
                  <a:lnTo>
                    <a:pt x="555" y="464"/>
                  </a:lnTo>
                  <a:lnTo>
                    <a:pt x="565" y="507"/>
                  </a:lnTo>
                  <a:lnTo>
                    <a:pt x="580" y="546"/>
                  </a:lnTo>
                  <a:lnTo>
                    <a:pt x="601" y="584"/>
                  </a:lnTo>
                  <a:lnTo>
                    <a:pt x="626" y="617"/>
                  </a:lnTo>
                  <a:lnTo>
                    <a:pt x="655" y="646"/>
                  </a:lnTo>
                  <a:lnTo>
                    <a:pt x="688" y="671"/>
                  </a:lnTo>
                  <a:lnTo>
                    <a:pt x="726" y="692"/>
                  </a:lnTo>
                  <a:lnTo>
                    <a:pt x="765" y="707"/>
                  </a:lnTo>
                  <a:lnTo>
                    <a:pt x="808" y="717"/>
                  </a:lnTo>
                  <a:lnTo>
                    <a:pt x="852" y="720"/>
                  </a:lnTo>
                  <a:lnTo>
                    <a:pt x="896" y="717"/>
                  </a:lnTo>
                  <a:lnTo>
                    <a:pt x="938" y="707"/>
                  </a:lnTo>
                  <a:lnTo>
                    <a:pt x="977" y="692"/>
                  </a:lnTo>
                  <a:lnTo>
                    <a:pt x="1015" y="671"/>
                  </a:lnTo>
                  <a:lnTo>
                    <a:pt x="1048" y="646"/>
                  </a:lnTo>
                  <a:lnTo>
                    <a:pt x="1078" y="617"/>
                  </a:lnTo>
                  <a:lnTo>
                    <a:pt x="1103" y="584"/>
                  </a:lnTo>
                  <a:lnTo>
                    <a:pt x="1123" y="546"/>
                  </a:lnTo>
                  <a:lnTo>
                    <a:pt x="1138" y="507"/>
                  </a:lnTo>
                  <a:lnTo>
                    <a:pt x="1148" y="464"/>
                  </a:lnTo>
                  <a:lnTo>
                    <a:pt x="1151" y="421"/>
                  </a:lnTo>
                  <a:lnTo>
                    <a:pt x="1148" y="378"/>
                  </a:lnTo>
                  <a:lnTo>
                    <a:pt x="1139" y="339"/>
                  </a:lnTo>
                  <a:lnTo>
                    <a:pt x="1126" y="300"/>
                  </a:lnTo>
                  <a:lnTo>
                    <a:pt x="1107" y="265"/>
                  </a:lnTo>
                  <a:lnTo>
                    <a:pt x="1083" y="233"/>
                  </a:lnTo>
                  <a:lnTo>
                    <a:pt x="1056" y="203"/>
                  </a:lnTo>
                  <a:lnTo>
                    <a:pt x="1025" y="179"/>
                  </a:lnTo>
                  <a:lnTo>
                    <a:pt x="992" y="158"/>
                  </a:lnTo>
                  <a:lnTo>
                    <a:pt x="954" y="141"/>
                  </a:lnTo>
                  <a:lnTo>
                    <a:pt x="915" y="130"/>
                  </a:lnTo>
                  <a:lnTo>
                    <a:pt x="874" y="123"/>
                  </a:lnTo>
                  <a:lnTo>
                    <a:pt x="869" y="123"/>
                  </a:lnTo>
                  <a:close/>
                  <a:moveTo>
                    <a:pt x="852" y="0"/>
                  </a:moveTo>
                  <a:lnTo>
                    <a:pt x="876" y="1"/>
                  </a:lnTo>
                  <a:lnTo>
                    <a:pt x="901" y="3"/>
                  </a:lnTo>
                  <a:lnTo>
                    <a:pt x="972" y="8"/>
                  </a:lnTo>
                  <a:lnTo>
                    <a:pt x="1042" y="21"/>
                  </a:lnTo>
                  <a:lnTo>
                    <a:pt x="1110" y="38"/>
                  </a:lnTo>
                  <a:lnTo>
                    <a:pt x="1178" y="62"/>
                  </a:lnTo>
                  <a:lnTo>
                    <a:pt x="1244" y="91"/>
                  </a:lnTo>
                  <a:lnTo>
                    <a:pt x="1309" y="127"/>
                  </a:lnTo>
                  <a:lnTo>
                    <a:pt x="1372" y="168"/>
                  </a:lnTo>
                  <a:lnTo>
                    <a:pt x="1434" y="214"/>
                  </a:lnTo>
                  <a:lnTo>
                    <a:pt x="1493" y="266"/>
                  </a:lnTo>
                  <a:lnTo>
                    <a:pt x="1551" y="323"/>
                  </a:lnTo>
                  <a:lnTo>
                    <a:pt x="1606" y="385"/>
                  </a:lnTo>
                  <a:lnTo>
                    <a:pt x="1659" y="454"/>
                  </a:lnTo>
                  <a:lnTo>
                    <a:pt x="1710" y="527"/>
                  </a:lnTo>
                  <a:lnTo>
                    <a:pt x="1732" y="560"/>
                  </a:lnTo>
                  <a:lnTo>
                    <a:pt x="1704" y="603"/>
                  </a:lnTo>
                  <a:lnTo>
                    <a:pt x="1651" y="678"/>
                  </a:lnTo>
                  <a:lnTo>
                    <a:pt x="1596" y="748"/>
                  </a:lnTo>
                  <a:lnTo>
                    <a:pt x="1539" y="812"/>
                  </a:lnTo>
                  <a:lnTo>
                    <a:pt x="1478" y="872"/>
                  </a:lnTo>
                  <a:lnTo>
                    <a:pt x="1417" y="925"/>
                  </a:lnTo>
                  <a:lnTo>
                    <a:pt x="1353" y="971"/>
                  </a:lnTo>
                  <a:lnTo>
                    <a:pt x="1287" y="1012"/>
                  </a:lnTo>
                  <a:lnTo>
                    <a:pt x="1219" y="1047"/>
                  </a:lnTo>
                  <a:lnTo>
                    <a:pt x="1151" y="1076"/>
                  </a:lnTo>
                  <a:lnTo>
                    <a:pt x="1080" y="1098"/>
                  </a:lnTo>
                  <a:lnTo>
                    <a:pt x="1010" y="1115"/>
                  </a:lnTo>
                  <a:lnTo>
                    <a:pt x="937" y="1124"/>
                  </a:lnTo>
                  <a:lnTo>
                    <a:pt x="863" y="1128"/>
                  </a:lnTo>
                  <a:lnTo>
                    <a:pt x="789" y="1124"/>
                  </a:lnTo>
                  <a:lnTo>
                    <a:pt x="716" y="1115"/>
                  </a:lnTo>
                  <a:lnTo>
                    <a:pt x="646" y="1098"/>
                  </a:lnTo>
                  <a:lnTo>
                    <a:pt x="575" y="1076"/>
                  </a:lnTo>
                  <a:lnTo>
                    <a:pt x="506" y="1047"/>
                  </a:lnTo>
                  <a:lnTo>
                    <a:pt x="439" y="1012"/>
                  </a:lnTo>
                  <a:lnTo>
                    <a:pt x="373" y="971"/>
                  </a:lnTo>
                  <a:lnTo>
                    <a:pt x="309" y="925"/>
                  </a:lnTo>
                  <a:lnTo>
                    <a:pt x="248" y="872"/>
                  </a:lnTo>
                  <a:lnTo>
                    <a:pt x="187" y="812"/>
                  </a:lnTo>
                  <a:lnTo>
                    <a:pt x="130" y="748"/>
                  </a:lnTo>
                  <a:lnTo>
                    <a:pt x="75" y="678"/>
                  </a:lnTo>
                  <a:lnTo>
                    <a:pt x="22" y="603"/>
                  </a:lnTo>
                  <a:lnTo>
                    <a:pt x="0" y="570"/>
                  </a:lnTo>
                  <a:lnTo>
                    <a:pt x="29" y="527"/>
                  </a:lnTo>
                  <a:lnTo>
                    <a:pt x="79" y="454"/>
                  </a:lnTo>
                  <a:lnTo>
                    <a:pt x="132" y="386"/>
                  </a:lnTo>
                  <a:lnTo>
                    <a:pt x="187" y="323"/>
                  </a:lnTo>
                  <a:lnTo>
                    <a:pt x="245" y="266"/>
                  </a:lnTo>
                  <a:lnTo>
                    <a:pt x="305" y="215"/>
                  </a:lnTo>
                  <a:lnTo>
                    <a:pt x="365" y="168"/>
                  </a:lnTo>
                  <a:lnTo>
                    <a:pt x="428" y="128"/>
                  </a:lnTo>
                  <a:lnTo>
                    <a:pt x="493" y="92"/>
                  </a:lnTo>
                  <a:lnTo>
                    <a:pt x="559" y="62"/>
                  </a:lnTo>
                  <a:lnTo>
                    <a:pt x="626" y="38"/>
                  </a:lnTo>
                  <a:lnTo>
                    <a:pt x="695" y="21"/>
                  </a:lnTo>
                  <a:lnTo>
                    <a:pt x="764" y="9"/>
                  </a:lnTo>
                  <a:lnTo>
                    <a:pt x="808" y="2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274"/>
            <p:cNvSpPr>
              <a:spLocks noEditPoints="1"/>
            </p:cNvSpPr>
            <p:nvPr/>
          </p:nvSpPr>
          <p:spPr bwMode="auto">
            <a:xfrm>
              <a:off x="10939463" y="3487738"/>
              <a:ext cx="522287" cy="492125"/>
            </a:xfrm>
            <a:custGeom>
              <a:avLst/>
              <a:gdLst>
                <a:gd name="T0" fmla="*/ 122 w 3293"/>
                <a:gd name="T1" fmla="*/ 469 h 3108"/>
                <a:gd name="T2" fmla="*/ 1098 w 3293"/>
                <a:gd name="T3" fmla="*/ 2638 h 3108"/>
                <a:gd name="T4" fmla="*/ 1156 w 3293"/>
                <a:gd name="T5" fmla="*/ 0 h 3108"/>
                <a:gd name="T6" fmla="*/ 1161 w 3293"/>
                <a:gd name="T7" fmla="*/ 0 h 3108"/>
                <a:gd name="T8" fmla="*/ 1170 w 3293"/>
                <a:gd name="T9" fmla="*/ 1 h 3108"/>
                <a:gd name="T10" fmla="*/ 1176 w 3293"/>
                <a:gd name="T11" fmla="*/ 2 h 3108"/>
                <a:gd name="T12" fmla="*/ 1185 w 3293"/>
                <a:gd name="T13" fmla="*/ 6 h 3108"/>
                <a:gd name="T14" fmla="*/ 1187 w 3293"/>
                <a:gd name="T15" fmla="*/ 6 h 3108"/>
                <a:gd name="T16" fmla="*/ 3209 w 3293"/>
                <a:gd name="T17" fmla="*/ 125 h 3108"/>
                <a:gd name="T18" fmla="*/ 3238 w 3293"/>
                <a:gd name="T19" fmla="*/ 121 h 3108"/>
                <a:gd name="T20" fmla="*/ 3266 w 3293"/>
                <a:gd name="T21" fmla="*/ 132 h 3108"/>
                <a:gd name="T22" fmla="*/ 3286 w 3293"/>
                <a:gd name="T23" fmla="*/ 153 h 3108"/>
                <a:gd name="T24" fmla="*/ 3293 w 3293"/>
                <a:gd name="T25" fmla="*/ 181 h 3108"/>
                <a:gd name="T26" fmla="*/ 3290 w 3293"/>
                <a:gd name="T27" fmla="*/ 1908 h 3108"/>
                <a:gd name="T28" fmla="*/ 3268 w 3293"/>
                <a:gd name="T29" fmla="*/ 1938 h 3108"/>
                <a:gd name="T30" fmla="*/ 3231 w 3293"/>
                <a:gd name="T31" fmla="*/ 1950 h 3108"/>
                <a:gd name="T32" fmla="*/ 3196 w 3293"/>
                <a:gd name="T33" fmla="*/ 1938 h 3108"/>
                <a:gd name="T34" fmla="*/ 3174 w 3293"/>
                <a:gd name="T35" fmla="*/ 1908 h 3108"/>
                <a:gd name="T36" fmla="*/ 3171 w 3293"/>
                <a:gd name="T37" fmla="*/ 273 h 3108"/>
                <a:gd name="T38" fmla="*/ 2257 w 3293"/>
                <a:gd name="T39" fmla="*/ 1706 h 3108"/>
                <a:gd name="T40" fmla="*/ 2244 w 3293"/>
                <a:gd name="T41" fmla="*/ 1742 h 3108"/>
                <a:gd name="T42" fmla="*/ 2215 w 3293"/>
                <a:gd name="T43" fmla="*/ 1764 h 3108"/>
                <a:gd name="T44" fmla="*/ 2176 w 3293"/>
                <a:gd name="T45" fmla="*/ 1764 h 3108"/>
                <a:gd name="T46" fmla="*/ 2146 w 3293"/>
                <a:gd name="T47" fmla="*/ 1742 h 3108"/>
                <a:gd name="T48" fmla="*/ 2134 w 3293"/>
                <a:gd name="T49" fmla="*/ 1706 h 3108"/>
                <a:gd name="T50" fmla="*/ 1219 w 3293"/>
                <a:gd name="T51" fmla="*/ 162 h 3108"/>
                <a:gd name="T52" fmla="*/ 1609 w 3293"/>
                <a:gd name="T53" fmla="*/ 2808 h 3108"/>
                <a:gd name="T54" fmla="*/ 1634 w 3293"/>
                <a:gd name="T55" fmla="*/ 2828 h 3108"/>
                <a:gd name="T56" fmla="*/ 1646 w 3293"/>
                <a:gd name="T57" fmla="*/ 2857 h 3108"/>
                <a:gd name="T58" fmla="*/ 1641 w 3293"/>
                <a:gd name="T59" fmla="*/ 2888 h 3108"/>
                <a:gd name="T60" fmla="*/ 1625 w 3293"/>
                <a:gd name="T61" fmla="*/ 2911 h 3108"/>
                <a:gd name="T62" fmla="*/ 1600 w 3293"/>
                <a:gd name="T63" fmla="*/ 2923 h 3108"/>
                <a:gd name="T64" fmla="*/ 1574 w 3293"/>
                <a:gd name="T65" fmla="*/ 2923 h 3108"/>
                <a:gd name="T66" fmla="*/ 1156 w 3293"/>
                <a:gd name="T67" fmla="*/ 2747 h 3108"/>
                <a:gd name="T68" fmla="*/ 71 w 3293"/>
                <a:gd name="T69" fmla="*/ 3107 h 3108"/>
                <a:gd name="T70" fmla="*/ 49 w 3293"/>
                <a:gd name="T71" fmla="*/ 3106 h 3108"/>
                <a:gd name="T72" fmla="*/ 25 w 3293"/>
                <a:gd name="T73" fmla="*/ 3097 h 3108"/>
                <a:gd name="T74" fmla="*/ 6 w 3293"/>
                <a:gd name="T75" fmla="*/ 3075 h 3108"/>
                <a:gd name="T76" fmla="*/ 0 w 3293"/>
                <a:gd name="T77" fmla="*/ 3047 h 3108"/>
                <a:gd name="T78" fmla="*/ 2 w 3293"/>
                <a:gd name="T79" fmla="*/ 411 h 3108"/>
                <a:gd name="T80" fmla="*/ 17 w 3293"/>
                <a:gd name="T81" fmla="*/ 384 h 3108"/>
                <a:gd name="T82" fmla="*/ 42 w 3293"/>
                <a:gd name="T83" fmla="*/ 368 h 3108"/>
                <a:gd name="T84" fmla="*/ 1140 w 3293"/>
                <a:gd name="T85" fmla="*/ 2 h 3108"/>
                <a:gd name="T86" fmla="*/ 1146 w 3293"/>
                <a:gd name="T87" fmla="*/ 1 h 3108"/>
                <a:gd name="T88" fmla="*/ 1156 w 3293"/>
                <a:gd name="T89" fmla="*/ 0 h 3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93" h="3108">
                  <a:moveTo>
                    <a:pt x="1098" y="145"/>
                  </a:moveTo>
                  <a:lnTo>
                    <a:pt x="122" y="469"/>
                  </a:lnTo>
                  <a:lnTo>
                    <a:pt x="122" y="2963"/>
                  </a:lnTo>
                  <a:lnTo>
                    <a:pt x="1098" y="2638"/>
                  </a:lnTo>
                  <a:lnTo>
                    <a:pt x="1098" y="145"/>
                  </a:lnTo>
                  <a:close/>
                  <a:moveTo>
                    <a:pt x="1156" y="0"/>
                  </a:moveTo>
                  <a:lnTo>
                    <a:pt x="1158" y="0"/>
                  </a:lnTo>
                  <a:lnTo>
                    <a:pt x="1161" y="0"/>
                  </a:lnTo>
                  <a:lnTo>
                    <a:pt x="1165" y="0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2"/>
                  </a:lnTo>
                  <a:lnTo>
                    <a:pt x="1180" y="4"/>
                  </a:lnTo>
                  <a:lnTo>
                    <a:pt x="1185" y="6"/>
                  </a:lnTo>
                  <a:lnTo>
                    <a:pt x="1186" y="6"/>
                  </a:lnTo>
                  <a:lnTo>
                    <a:pt x="1187" y="6"/>
                  </a:lnTo>
                  <a:lnTo>
                    <a:pt x="2198" y="542"/>
                  </a:lnTo>
                  <a:lnTo>
                    <a:pt x="3209" y="125"/>
                  </a:lnTo>
                  <a:lnTo>
                    <a:pt x="3223" y="121"/>
                  </a:lnTo>
                  <a:lnTo>
                    <a:pt x="3238" y="121"/>
                  </a:lnTo>
                  <a:lnTo>
                    <a:pt x="3252" y="124"/>
                  </a:lnTo>
                  <a:lnTo>
                    <a:pt x="3266" y="132"/>
                  </a:lnTo>
                  <a:lnTo>
                    <a:pt x="3277" y="141"/>
                  </a:lnTo>
                  <a:lnTo>
                    <a:pt x="3286" y="153"/>
                  </a:lnTo>
                  <a:lnTo>
                    <a:pt x="3291" y="167"/>
                  </a:lnTo>
                  <a:lnTo>
                    <a:pt x="3293" y="181"/>
                  </a:lnTo>
                  <a:lnTo>
                    <a:pt x="3293" y="1888"/>
                  </a:lnTo>
                  <a:lnTo>
                    <a:pt x="3290" y="1908"/>
                  </a:lnTo>
                  <a:lnTo>
                    <a:pt x="3281" y="1925"/>
                  </a:lnTo>
                  <a:lnTo>
                    <a:pt x="3268" y="1938"/>
                  </a:lnTo>
                  <a:lnTo>
                    <a:pt x="3251" y="1947"/>
                  </a:lnTo>
                  <a:lnTo>
                    <a:pt x="3231" y="1950"/>
                  </a:lnTo>
                  <a:lnTo>
                    <a:pt x="3213" y="1947"/>
                  </a:lnTo>
                  <a:lnTo>
                    <a:pt x="3196" y="1938"/>
                  </a:lnTo>
                  <a:lnTo>
                    <a:pt x="3183" y="1925"/>
                  </a:lnTo>
                  <a:lnTo>
                    <a:pt x="3174" y="1908"/>
                  </a:lnTo>
                  <a:lnTo>
                    <a:pt x="3171" y="1888"/>
                  </a:lnTo>
                  <a:lnTo>
                    <a:pt x="3171" y="273"/>
                  </a:lnTo>
                  <a:lnTo>
                    <a:pt x="2257" y="649"/>
                  </a:lnTo>
                  <a:lnTo>
                    <a:pt x="2257" y="1706"/>
                  </a:lnTo>
                  <a:lnTo>
                    <a:pt x="2253" y="1725"/>
                  </a:lnTo>
                  <a:lnTo>
                    <a:pt x="2244" y="1742"/>
                  </a:lnTo>
                  <a:lnTo>
                    <a:pt x="2232" y="1755"/>
                  </a:lnTo>
                  <a:lnTo>
                    <a:pt x="2215" y="1764"/>
                  </a:lnTo>
                  <a:lnTo>
                    <a:pt x="2195" y="1767"/>
                  </a:lnTo>
                  <a:lnTo>
                    <a:pt x="2176" y="1764"/>
                  </a:lnTo>
                  <a:lnTo>
                    <a:pt x="2159" y="1755"/>
                  </a:lnTo>
                  <a:lnTo>
                    <a:pt x="2146" y="1742"/>
                  </a:lnTo>
                  <a:lnTo>
                    <a:pt x="2137" y="1725"/>
                  </a:lnTo>
                  <a:lnTo>
                    <a:pt x="2134" y="1706"/>
                  </a:lnTo>
                  <a:lnTo>
                    <a:pt x="2134" y="646"/>
                  </a:lnTo>
                  <a:lnTo>
                    <a:pt x="1219" y="162"/>
                  </a:lnTo>
                  <a:lnTo>
                    <a:pt x="1219" y="2642"/>
                  </a:lnTo>
                  <a:lnTo>
                    <a:pt x="1609" y="2808"/>
                  </a:lnTo>
                  <a:lnTo>
                    <a:pt x="1624" y="2816"/>
                  </a:lnTo>
                  <a:lnTo>
                    <a:pt x="1634" y="2828"/>
                  </a:lnTo>
                  <a:lnTo>
                    <a:pt x="1642" y="2841"/>
                  </a:lnTo>
                  <a:lnTo>
                    <a:pt x="1646" y="2857"/>
                  </a:lnTo>
                  <a:lnTo>
                    <a:pt x="1645" y="2872"/>
                  </a:lnTo>
                  <a:lnTo>
                    <a:pt x="1641" y="2888"/>
                  </a:lnTo>
                  <a:lnTo>
                    <a:pt x="1634" y="2900"/>
                  </a:lnTo>
                  <a:lnTo>
                    <a:pt x="1625" y="2911"/>
                  </a:lnTo>
                  <a:lnTo>
                    <a:pt x="1612" y="2918"/>
                  </a:lnTo>
                  <a:lnTo>
                    <a:pt x="1600" y="2923"/>
                  </a:lnTo>
                  <a:lnTo>
                    <a:pt x="1585" y="2924"/>
                  </a:lnTo>
                  <a:lnTo>
                    <a:pt x="1574" y="2923"/>
                  </a:lnTo>
                  <a:lnTo>
                    <a:pt x="1561" y="2920"/>
                  </a:lnTo>
                  <a:lnTo>
                    <a:pt x="1156" y="2747"/>
                  </a:lnTo>
                  <a:lnTo>
                    <a:pt x="80" y="3105"/>
                  </a:lnTo>
                  <a:lnTo>
                    <a:pt x="71" y="3107"/>
                  </a:lnTo>
                  <a:lnTo>
                    <a:pt x="61" y="3108"/>
                  </a:lnTo>
                  <a:lnTo>
                    <a:pt x="49" y="3106"/>
                  </a:lnTo>
                  <a:lnTo>
                    <a:pt x="36" y="3103"/>
                  </a:lnTo>
                  <a:lnTo>
                    <a:pt x="25" y="3097"/>
                  </a:lnTo>
                  <a:lnTo>
                    <a:pt x="15" y="3086"/>
                  </a:lnTo>
                  <a:lnTo>
                    <a:pt x="6" y="3075"/>
                  </a:lnTo>
                  <a:lnTo>
                    <a:pt x="2" y="3061"/>
                  </a:lnTo>
                  <a:lnTo>
                    <a:pt x="0" y="3047"/>
                  </a:lnTo>
                  <a:lnTo>
                    <a:pt x="0" y="426"/>
                  </a:lnTo>
                  <a:lnTo>
                    <a:pt x="2" y="411"/>
                  </a:lnTo>
                  <a:lnTo>
                    <a:pt x="7" y="396"/>
                  </a:lnTo>
                  <a:lnTo>
                    <a:pt x="17" y="384"/>
                  </a:lnTo>
                  <a:lnTo>
                    <a:pt x="28" y="375"/>
                  </a:lnTo>
                  <a:lnTo>
                    <a:pt x="42" y="368"/>
                  </a:lnTo>
                  <a:lnTo>
                    <a:pt x="1139" y="3"/>
                  </a:lnTo>
                  <a:lnTo>
                    <a:pt x="1140" y="2"/>
                  </a:lnTo>
                  <a:lnTo>
                    <a:pt x="1143" y="2"/>
                  </a:lnTo>
                  <a:lnTo>
                    <a:pt x="1146" y="1"/>
                  </a:lnTo>
                  <a:lnTo>
                    <a:pt x="1151" y="0"/>
                  </a:lnTo>
                  <a:lnTo>
                    <a:pt x="1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8" name="Group 957"/>
          <p:cNvGrpSpPr/>
          <p:nvPr/>
        </p:nvGrpSpPr>
        <p:grpSpPr>
          <a:xfrm>
            <a:off x="10030428" y="3467100"/>
            <a:ext cx="541338" cy="530225"/>
            <a:chOff x="10001250" y="3467100"/>
            <a:chExt cx="541338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5" name="Freeform 279"/>
            <p:cNvSpPr>
              <a:spLocks noEditPoints="1"/>
            </p:cNvSpPr>
            <p:nvPr/>
          </p:nvSpPr>
          <p:spPr bwMode="auto">
            <a:xfrm>
              <a:off x="10291763" y="3746500"/>
              <a:ext cx="250825" cy="250825"/>
            </a:xfrm>
            <a:custGeom>
              <a:avLst/>
              <a:gdLst>
                <a:gd name="T0" fmla="*/ 700 w 1585"/>
                <a:gd name="T1" fmla="*/ 306 h 1581"/>
                <a:gd name="T2" fmla="*/ 516 w 1585"/>
                <a:gd name="T3" fmla="*/ 381 h 1581"/>
                <a:gd name="T4" fmla="*/ 286 w 1585"/>
                <a:gd name="T5" fmla="*/ 350 h 1581"/>
                <a:gd name="T6" fmla="*/ 357 w 1585"/>
                <a:gd name="T7" fmla="*/ 546 h 1581"/>
                <a:gd name="T8" fmla="*/ 256 w 1585"/>
                <a:gd name="T9" fmla="*/ 722 h 1581"/>
                <a:gd name="T10" fmla="*/ 162 w 1585"/>
                <a:gd name="T11" fmla="*/ 842 h 1581"/>
                <a:gd name="T12" fmla="*/ 332 w 1585"/>
                <a:gd name="T13" fmla="*/ 953 h 1581"/>
                <a:gd name="T14" fmla="*/ 357 w 1585"/>
                <a:gd name="T15" fmla="*/ 1154 h 1581"/>
                <a:gd name="T16" fmla="*/ 415 w 1585"/>
                <a:gd name="T17" fmla="*/ 1253 h 1581"/>
                <a:gd name="T18" fmla="*/ 617 w 1585"/>
                <a:gd name="T19" fmla="*/ 1241 h 1581"/>
                <a:gd name="T20" fmla="*/ 756 w 1585"/>
                <a:gd name="T21" fmla="*/ 1387 h 1581"/>
                <a:gd name="T22" fmla="*/ 862 w 1585"/>
                <a:gd name="T23" fmla="*/ 1378 h 1581"/>
                <a:gd name="T24" fmla="*/ 1022 w 1585"/>
                <a:gd name="T25" fmla="*/ 1249 h 1581"/>
                <a:gd name="T26" fmla="*/ 1224 w 1585"/>
                <a:gd name="T27" fmla="*/ 1288 h 1581"/>
                <a:gd name="T28" fmla="*/ 1221 w 1585"/>
                <a:gd name="T29" fmla="*/ 1121 h 1581"/>
                <a:gd name="T30" fmla="*/ 1275 w 1585"/>
                <a:gd name="T31" fmla="*/ 925 h 1581"/>
                <a:gd name="T32" fmla="*/ 1464 w 1585"/>
                <a:gd name="T33" fmla="*/ 836 h 1581"/>
                <a:gd name="T34" fmla="*/ 1303 w 1585"/>
                <a:gd name="T35" fmla="*/ 700 h 1581"/>
                <a:gd name="T36" fmla="*/ 1229 w 1585"/>
                <a:gd name="T37" fmla="*/ 512 h 1581"/>
                <a:gd name="T38" fmla="*/ 1253 w 1585"/>
                <a:gd name="T39" fmla="*/ 304 h 1581"/>
                <a:gd name="T40" fmla="*/ 1055 w 1585"/>
                <a:gd name="T41" fmla="*/ 366 h 1581"/>
                <a:gd name="T42" fmla="*/ 883 w 1585"/>
                <a:gd name="T43" fmla="*/ 259 h 1581"/>
                <a:gd name="T44" fmla="*/ 723 w 1585"/>
                <a:gd name="T45" fmla="*/ 0 h 1581"/>
                <a:gd name="T46" fmla="*/ 951 w 1585"/>
                <a:gd name="T47" fmla="*/ 52 h 1581"/>
                <a:gd name="T48" fmla="*/ 1037 w 1585"/>
                <a:gd name="T49" fmla="*/ 235 h 1581"/>
                <a:gd name="T50" fmla="*/ 1227 w 1585"/>
                <a:gd name="T51" fmla="*/ 175 h 1581"/>
                <a:gd name="T52" fmla="*/ 1423 w 1585"/>
                <a:gd name="T53" fmla="*/ 301 h 1581"/>
                <a:gd name="T54" fmla="*/ 1374 w 1585"/>
                <a:gd name="T55" fmla="*/ 456 h 1581"/>
                <a:gd name="T56" fmla="*/ 1370 w 1585"/>
                <a:gd name="T57" fmla="*/ 592 h 1581"/>
                <a:gd name="T58" fmla="*/ 1552 w 1585"/>
                <a:gd name="T59" fmla="*/ 666 h 1581"/>
                <a:gd name="T60" fmla="*/ 1583 w 1585"/>
                <a:gd name="T61" fmla="*/ 906 h 1581"/>
                <a:gd name="T62" fmla="*/ 1418 w 1585"/>
                <a:gd name="T63" fmla="*/ 969 h 1581"/>
                <a:gd name="T64" fmla="*/ 1339 w 1585"/>
                <a:gd name="T65" fmla="*/ 1081 h 1581"/>
                <a:gd name="T66" fmla="*/ 1421 w 1585"/>
                <a:gd name="T67" fmla="*/ 1254 h 1581"/>
                <a:gd name="T68" fmla="*/ 1254 w 1585"/>
                <a:gd name="T69" fmla="*/ 1435 h 1581"/>
                <a:gd name="T70" fmla="*/ 1107 w 1585"/>
                <a:gd name="T71" fmla="*/ 1366 h 1581"/>
                <a:gd name="T72" fmla="*/ 979 w 1585"/>
                <a:gd name="T73" fmla="*/ 1419 h 1581"/>
                <a:gd name="T74" fmla="*/ 924 w 1585"/>
                <a:gd name="T75" fmla="*/ 1571 h 1581"/>
                <a:gd name="T76" fmla="*/ 678 w 1585"/>
                <a:gd name="T77" fmla="*/ 1562 h 1581"/>
                <a:gd name="T78" fmla="*/ 613 w 1585"/>
                <a:gd name="T79" fmla="*/ 1381 h 1581"/>
                <a:gd name="T80" fmla="*/ 478 w 1585"/>
                <a:gd name="T81" fmla="*/ 1357 h 1581"/>
                <a:gd name="T82" fmla="*/ 316 w 1585"/>
                <a:gd name="T83" fmla="*/ 1429 h 1581"/>
                <a:gd name="T84" fmla="*/ 168 w 1585"/>
                <a:gd name="T85" fmla="*/ 1238 h 1581"/>
                <a:gd name="T86" fmla="*/ 244 w 1585"/>
                <a:gd name="T87" fmla="*/ 1057 h 1581"/>
                <a:gd name="T88" fmla="*/ 145 w 1585"/>
                <a:gd name="T89" fmla="*/ 963 h 1581"/>
                <a:gd name="T90" fmla="*/ 0 w 1585"/>
                <a:gd name="T91" fmla="*/ 889 h 1581"/>
                <a:gd name="T92" fmla="*/ 50 w 1585"/>
                <a:gd name="T93" fmla="*/ 660 h 1581"/>
                <a:gd name="T94" fmla="*/ 227 w 1585"/>
                <a:gd name="T95" fmla="*/ 570 h 1581"/>
                <a:gd name="T96" fmla="*/ 156 w 1585"/>
                <a:gd name="T97" fmla="*/ 380 h 1581"/>
                <a:gd name="T98" fmla="*/ 282 w 1585"/>
                <a:gd name="T99" fmla="*/ 182 h 1581"/>
                <a:gd name="T100" fmla="*/ 456 w 1585"/>
                <a:gd name="T101" fmla="*/ 239 h 1581"/>
                <a:gd name="T102" fmla="*/ 590 w 1585"/>
                <a:gd name="T103" fmla="*/ 239 h 1581"/>
                <a:gd name="T104" fmla="*/ 669 w 1585"/>
                <a:gd name="T105" fmla="*/ 33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581">
                  <a:moveTo>
                    <a:pt x="773" y="122"/>
                  </a:moveTo>
                  <a:lnTo>
                    <a:pt x="761" y="185"/>
                  </a:lnTo>
                  <a:lnTo>
                    <a:pt x="752" y="220"/>
                  </a:lnTo>
                  <a:lnTo>
                    <a:pt x="738" y="251"/>
                  </a:lnTo>
                  <a:lnTo>
                    <a:pt x="721" y="280"/>
                  </a:lnTo>
                  <a:lnTo>
                    <a:pt x="700" y="306"/>
                  </a:lnTo>
                  <a:lnTo>
                    <a:pt x="675" y="328"/>
                  </a:lnTo>
                  <a:lnTo>
                    <a:pt x="647" y="348"/>
                  </a:lnTo>
                  <a:lnTo>
                    <a:pt x="616" y="364"/>
                  </a:lnTo>
                  <a:lnTo>
                    <a:pt x="583" y="374"/>
                  </a:lnTo>
                  <a:lnTo>
                    <a:pt x="549" y="380"/>
                  </a:lnTo>
                  <a:lnTo>
                    <a:pt x="516" y="381"/>
                  </a:lnTo>
                  <a:lnTo>
                    <a:pt x="482" y="378"/>
                  </a:lnTo>
                  <a:lnTo>
                    <a:pt x="448" y="370"/>
                  </a:lnTo>
                  <a:lnTo>
                    <a:pt x="417" y="357"/>
                  </a:lnTo>
                  <a:lnTo>
                    <a:pt x="387" y="340"/>
                  </a:lnTo>
                  <a:lnTo>
                    <a:pt x="333" y="304"/>
                  </a:lnTo>
                  <a:lnTo>
                    <a:pt x="286" y="350"/>
                  </a:lnTo>
                  <a:lnTo>
                    <a:pt x="310" y="383"/>
                  </a:lnTo>
                  <a:lnTo>
                    <a:pt x="329" y="413"/>
                  </a:lnTo>
                  <a:lnTo>
                    <a:pt x="343" y="444"/>
                  </a:lnTo>
                  <a:lnTo>
                    <a:pt x="353" y="478"/>
                  </a:lnTo>
                  <a:lnTo>
                    <a:pt x="357" y="512"/>
                  </a:lnTo>
                  <a:lnTo>
                    <a:pt x="357" y="546"/>
                  </a:lnTo>
                  <a:lnTo>
                    <a:pt x="352" y="580"/>
                  </a:lnTo>
                  <a:lnTo>
                    <a:pt x="340" y="614"/>
                  </a:lnTo>
                  <a:lnTo>
                    <a:pt x="326" y="646"/>
                  </a:lnTo>
                  <a:lnTo>
                    <a:pt x="306" y="675"/>
                  </a:lnTo>
                  <a:lnTo>
                    <a:pt x="283" y="700"/>
                  </a:lnTo>
                  <a:lnTo>
                    <a:pt x="256" y="722"/>
                  </a:lnTo>
                  <a:lnTo>
                    <a:pt x="227" y="741"/>
                  </a:lnTo>
                  <a:lnTo>
                    <a:pt x="195" y="754"/>
                  </a:lnTo>
                  <a:lnTo>
                    <a:pt x="160" y="764"/>
                  </a:lnTo>
                  <a:lnTo>
                    <a:pt x="122" y="771"/>
                  </a:lnTo>
                  <a:lnTo>
                    <a:pt x="122" y="836"/>
                  </a:lnTo>
                  <a:lnTo>
                    <a:pt x="162" y="842"/>
                  </a:lnTo>
                  <a:lnTo>
                    <a:pt x="198" y="851"/>
                  </a:lnTo>
                  <a:lnTo>
                    <a:pt x="230" y="863"/>
                  </a:lnTo>
                  <a:lnTo>
                    <a:pt x="260" y="880"/>
                  </a:lnTo>
                  <a:lnTo>
                    <a:pt x="287" y="901"/>
                  </a:lnTo>
                  <a:lnTo>
                    <a:pt x="311" y="925"/>
                  </a:lnTo>
                  <a:lnTo>
                    <a:pt x="332" y="953"/>
                  </a:lnTo>
                  <a:lnTo>
                    <a:pt x="349" y="985"/>
                  </a:lnTo>
                  <a:lnTo>
                    <a:pt x="360" y="1019"/>
                  </a:lnTo>
                  <a:lnTo>
                    <a:pt x="366" y="1053"/>
                  </a:lnTo>
                  <a:lnTo>
                    <a:pt x="368" y="1087"/>
                  </a:lnTo>
                  <a:lnTo>
                    <a:pt x="365" y="1121"/>
                  </a:lnTo>
                  <a:lnTo>
                    <a:pt x="357" y="1154"/>
                  </a:lnTo>
                  <a:lnTo>
                    <a:pt x="344" y="1186"/>
                  </a:lnTo>
                  <a:lnTo>
                    <a:pt x="327" y="1217"/>
                  </a:lnTo>
                  <a:lnTo>
                    <a:pt x="305" y="1249"/>
                  </a:lnTo>
                  <a:lnTo>
                    <a:pt x="352" y="1296"/>
                  </a:lnTo>
                  <a:lnTo>
                    <a:pt x="385" y="1271"/>
                  </a:lnTo>
                  <a:lnTo>
                    <a:pt x="415" y="1253"/>
                  </a:lnTo>
                  <a:lnTo>
                    <a:pt x="446" y="1239"/>
                  </a:lnTo>
                  <a:lnTo>
                    <a:pt x="479" y="1230"/>
                  </a:lnTo>
                  <a:lnTo>
                    <a:pt x="514" y="1225"/>
                  </a:lnTo>
                  <a:lnTo>
                    <a:pt x="548" y="1226"/>
                  </a:lnTo>
                  <a:lnTo>
                    <a:pt x="582" y="1231"/>
                  </a:lnTo>
                  <a:lnTo>
                    <a:pt x="617" y="1241"/>
                  </a:lnTo>
                  <a:lnTo>
                    <a:pt x="648" y="1257"/>
                  </a:lnTo>
                  <a:lnTo>
                    <a:pt x="677" y="1276"/>
                  </a:lnTo>
                  <a:lnTo>
                    <a:pt x="703" y="1299"/>
                  </a:lnTo>
                  <a:lnTo>
                    <a:pt x="725" y="1325"/>
                  </a:lnTo>
                  <a:lnTo>
                    <a:pt x="742" y="1354"/>
                  </a:lnTo>
                  <a:lnTo>
                    <a:pt x="756" y="1387"/>
                  </a:lnTo>
                  <a:lnTo>
                    <a:pt x="765" y="1421"/>
                  </a:lnTo>
                  <a:lnTo>
                    <a:pt x="773" y="1459"/>
                  </a:lnTo>
                  <a:lnTo>
                    <a:pt x="839" y="1459"/>
                  </a:lnTo>
                  <a:lnTo>
                    <a:pt x="841" y="1446"/>
                  </a:lnTo>
                  <a:lnTo>
                    <a:pt x="850" y="1411"/>
                  </a:lnTo>
                  <a:lnTo>
                    <a:pt x="862" y="1378"/>
                  </a:lnTo>
                  <a:lnTo>
                    <a:pt x="880" y="1348"/>
                  </a:lnTo>
                  <a:lnTo>
                    <a:pt x="901" y="1320"/>
                  </a:lnTo>
                  <a:lnTo>
                    <a:pt x="926" y="1296"/>
                  </a:lnTo>
                  <a:lnTo>
                    <a:pt x="956" y="1276"/>
                  </a:lnTo>
                  <a:lnTo>
                    <a:pt x="988" y="1260"/>
                  </a:lnTo>
                  <a:lnTo>
                    <a:pt x="1022" y="1249"/>
                  </a:lnTo>
                  <a:lnTo>
                    <a:pt x="1057" y="1242"/>
                  </a:lnTo>
                  <a:lnTo>
                    <a:pt x="1092" y="1241"/>
                  </a:lnTo>
                  <a:lnTo>
                    <a:pt x="1127" y="1246"/>
                  </a:lnTo>
                  <a:lnTo>
                    <a:pt x="1160" y="1255"/>
                  </a:lnTo>
                  <a:lnTo>
                    <a:pt x="1194" y="1269"/>
                  </a:lnTo>
                  <a:lnTo>
                    <a:pt x="1224" y="1288"/>
                  </a:lnTo>
                  <a:lnTo>
                    <a:pt x="1235" y="1296"/>
                  </a:lnTo>
                  <a:lnTo>
                    <a:pt x="1282" y="1249"/>
                  </a:lnTo>
                  <a:lnTo>
                    <a:pt x="1259" y="1217"/>
                  </a:lnTo>
                  <a:lnTo>
                    <a:pt x="1241" y="1186"/>
                  </a:lnTo>
                  <a:lnTo>
                    <a:pt x="1229" y="1154"/>
                  </a:lnTo>
                  <a:lnTo>
                    <a:pt x="1221" y="1121"/>
                  </a:lnTo>
                  <a:lnTo>
                    <a:pt x="1217" y="1087"/>
                  </a:lnTo>
                  <a:lnTo>
                    <a:pt x="1220" y="1053"/>
                  </a:lnTo>
                  <a:lnTo>
                    <a:pt x="1226" y="1019"/>
                  </a:lnTo>
                  <a:lnTo>
                    <a:pt x="1238" y="985"/>
                  </a:lnTo>
                  <a:lnTo>
                    <a:pt x="1255" y="953"/>
                  </a:lnTo>
                  <a:lnTo>
                    <a:pt x="1275" y="925"/>
                  </a:lnTo>
                  <a:lnTo>
                    <a:pt x="1299" y="901"/>
                  </a:lnTo>
                  <a:lnTo>
                    <a:pt x="1327" y="880"/>
                  </a:lnTo>
                  <a:lnTo>
                    <a:pt x="1356" y="863"/>
                  </a:lnTo>
                  <a:lnTo>
                    <a:pt x="1389" y="851"/>
                  </a:lnTo>
                  <a:lnTo>
                    <a:pt x="1423" y="842"/>
                  </a:lnTo>
                  <a:lnTo>
                    <a:pt x="1464" y="836"/>
                  </a:lnTo>
                  <a:lnTo>
                    <a:pt x="1464" y="771"/>
                  </a:lnTo>
                  <a:lnTo>
                    <a:pt x="1425" y="764"/>
                  </a:lnTo>
                  <a:lnTo>
                    <a:pt x="1391" y="754"/>
                  </a:lnTo>
                  <a:lnTo>
                    <a:pt x="1359" y="741"/>
                  </a:lnTo>
                  <a:lnTo>
                    <a:pt x="1330" y="722"/>
                  </a:lnTo>
                  <a:lnTo>
                    <a:pt x="1303" y="700"/>
                  </a:lnTo>
                  <a:lnTo>
                    <a:pt x="1280" y="675"/>
                  </a:lnTo>
                  <a:lnTo>
                    <a:pt x="1261" y="646"/>
                  </a:lnTo>
                  <a:lnTo>
                    <a:pt x="1246" y="614"/>
                  </a:lnTo>
                  <a:lnTo>
                    <a:pt x="1235" y="580"/>
                  </a:lnTo>
                  <a:lnTo>
                    <a:pt x="1230" y="546"/>
                  </a:lnTo>
                  <a:lnTo>
                    <a:pt x="1229" y="512"/>
                  </a:lnTo>
                  <a:lnTo>
                    <a:pt x="1233" y="478"/>
                  </a:lnTo>
                  <a:lnTo>
                    <a:pt x="1242" y="444"/>
                  </a:lnTo>
                  <a:lnTo>
                    <a:pt x="1257" y="413"/>
                  </a:lnTo>
                  <a:lnTo>
                    <a:pt x="1276" y="383"/>
                  </a:lnTo>
                  <a:lnTo>
                    <a:pt x="1300" y="350"/>
                  </a:lnTo>
                  <a:lnTo>
                    <a:pt x="1253" y="304"/>
                  </a:lnTo>
                  <a:lnTo>
                    <a:pt x="1221" y="325"/>
                  </a:lnTo>
                  <a:lnTo>
                    <a:pt x="1190" y="343"/>
                  </a:lnTo>
                  <a:lnTo>
                    <a:pt x="1158" y="356"/>
                  </a:lnTo>
                  <a:lnTo>
                    <a:pt x="1124" y="364"/>
                  </a:lnTo>
                  <a:lnTo>
                    <a:pt x="1091" y="367"/>
                  </a:lnTo>
                  <a:lnTo>
                    <a:pt x="1055" y="366"/>
                  </a:lnTo>
                  <a:lnTo>
                    <a:pt x="1022" y="358"/>
                  </a:lnTo>
                  <a:lnTo>
                    <a:pt x="988" y="347"/>
                  </a:lnTo>
                  <a:lnTo>
                    <a:pt x="957" y="330"/>
                  </a:lnTo>
                  <a:lnTo>
                    <a:pt x="929" y="310"/>
                  </a:lnTo>
                  <a:lnTo>
                    <a:pt x="904" y="286"/>
                  </a:lnTo>
                  <a:lnTo>
                    <a:pt x="883" y="259"/>
                  </a:lnTo>
                  <a:lnTo>
                    <a:pt x="866" y="229"/>
                  </a:lnTo>
                  <a:lnTo>
                    <a:pt x="854" y="197"/>
                  </a:lnTo>
                  <a:lnTo>
                    <a:pt x="845" y="163"/>
                  </a:lnTo>
                  <a:lnTo>
                    <a:pt x="839" y="122"/>
                  </a:lnTo>
                  <a:lnTo>
                    <a:pt x="773" y="122"/>
                  </a:lnTo>
                  <a:close/>
                  <a:moveTo>
                    <a:pt x="723" y="0"/>
                  </a:moveTo>
                  <a:lnTo>
                    <a:pt x="891" y="0"/>
                  </a:lnTo>
                  <a:lnTo>
                    <a:pt x="909" y="3"/>
                  </a:lnTo>
                  <a:lnTo>
                    <a:pt x="924" y="9"/>
                  </a:lnTo>
                  <a:lnTo>
                    <a:pt x="937" y="21"/>
                  </a:lnTo>
                  <a:lnTo>
                    <a:pt x="946" y="35"/>
                  </a:lnTo>
                  <a:lnTo>
                    <a:pt x="951" y="52"/>
                  </a:lnTo>
                  <a:lnTo>
                    <a:pt x="966" y="144"/>
                  </a:lnTo>
                  <a:lnTo>
                    <a:pt x="972" y="168"/>
                  </a:lnTo>
                  <a:lnTo>
                    <a:pt x="983" y="190"/>
                  </a:lnTo>
                  <a:lnTo>
                    <a:pt x="997" y="208"/>
                  </a:lnTo>
                  <a:lnTo>
                    <a:pt x="1015" y="224"/>
                  </a:lnTo>
                  <a:lnTo>
                    <a:pt x="1037" y="235"/>
                  </a:lnTo>
                  <a:lnTo>
                    <a:pt x="1061" y="243"/>
                  </a:lnTo>
                  <a:lnTo>
                    <a:pt x="1084" y="245"/>
                  </a:lnTo>
                  <a:lnTo>
                    <a:pt x="1107" y="243"/>
                  </a:lnTo>
                  <a:lnTo>
                    <a:pt x="1130" y="236"/>
                  </a:lnTo>
                  <a:lnTo>
                    <a:pt x="1152" y="225"/>
                  </a:lnTo>
                  <a:lnTo>
                    <a:pt x="1227" y="175"/>
                  </a:lnTo>
                  <a:lnTo>
                    <a:pt x="1241" y="168"/>
                  </a:lnTo>
                  <a:lnTo>
                    <a:pt x="1258" y="165"/>
                  </a:lnTo>
                  <a:lnTo>
                    <a:pt x="1275" y="166"/>
                  </a:lnTo>
                  <a:lnTo>
                    <a:pt x="1290" y="172"/>
                  </a:lnTo>
                  <a:lnTo>
                    <a:pt x="1304" y="182"/>
                  </a:lnTo>
                  <a:lnTo>
                    <a:pt x="1423" y="301"/>
                  </a:lnTo>
                  <a:lnTo>
                    <a:pt x="1434" y="315"/>
                  </a:lnTo>
                  <a:lnTo>
                    <a:pt x="1440" y="331"/>
                  </a:lnTo>
                  <a:lnTo>
                    <a:pt x="1441" y="348"/>
                  </a:lnTo>
                  <a:lnTo>
                    <a:pt x="1438" y="365"/>
                  </a:lnTo>
                  <a:lnTo>
                    <a:pt x="1430" y="380"/>
                  </a:lnTo>
                  <a:lnTo>
                    <a:pt x="1374" y="456"/>
                  </a:lnTo>
                  <a:lnTo>
                    <a:pt x="1362" y="477"/>
                  </a:lnTo>
                  <a:lnTo>
                    <a:pt x="1354" y="499"/>
                  </a:lnTo>
                  <a:lnTo>
                    <a:pt x="1351" y="522"/>
                  </a:lnTo>
                  <a:lnTo>
                    <a:pt x="1353" y="546"/>
                  </a:lnTo>
                  <a:lnTo>
                    <a:pt x="1359" y="570"/>
                  </a:lnTo>
                  <a:lnTo>
                    <a:pt x="1370" y="592"/>
                  </a:lnTo>
                  <a:lnTo>
                    <a:pt x="1385" y="610"/>
                  </a:lnTo>
                  <a:lnTo>
                    <a:pt x="1404" y="626"/>
                  </a:lnTo>
                  <a:lnTo>
                    <a:pt x="1424" y="637"/>
                  </a:lnTo>
                  <a:lnTo>
                    <a:pt x="1448" y="643"/>
                  </a:lnTo>
                  <a:lnTo>
                    <a:pt x="1537" y="660"/>
                  </a:lnTo>
                  <a:lnTo>
                    <a:pt x="1552" y="666"/>
                  </a:lnTo>
                  <a:lnTo>
                    <a:pt x="1566" y="676"/>
                  </a:lnTo>
                  <a:lnTo>
                    <a:pt x="1577" y="688"/>
                  </a:lnTo>
                  <a:lnTo>
                    <a:pt x="1583" y="704"/>
                  </a:lnTo>
                  <a:lnTo>
                    <a:pt x="1585" y="720"/>
                  </a:lnTo>
                  <a:lnTo>
                    <a:pt x="1585" y="889"/>
                  </a:lnTo>
                  <a:lnTo>
                    <a:pt x="1583" y="906"/>
                  </a:lnTo>
                  <a:lnTo>
                    <a:pt x="1576" y="921"/>
                  </a:lnTo>
                  <a:lnTo>
                    <a:pt x="1565" y="935"/>
                  </a:lnTo>
                  <a:lnTo>
                    <a:pt x="1551" y="944"/>
                  </a:lnTo>
                  <a:lnTo>
                    <a:pt x="1534" y="949"/>
                  </a:lnTo>
                  <a:lnTo>
                    <a:pt x="1442" y="963"/>
                  </a:lnTo>
                  <a:lnTo>
                    <a:pt x="1418" y="969"/>
                  </a:lnTo>
                  <a:lnTo>
                    <a:pt x="1396" y="979"/>
                  </a:lnTo>
                  <a:lnTo>
                    <a:pt x="1378" y="994"/>
                  </a:lnTo>
                  <a:lnTo>
                    <a:pt x="1362" y="1012"/>
                  </a:lnTo>
                  <a:lnTo>
                    <a:pt x="1349" y="1034"/>
                  </a:lnTo>
                  <a:lnTo>
                    <a:pt x="1342" y="1057"/>
                  </a:lnTo>
                  <a:lnTo>
                    <a:pt x="1339" y="1081"/>
                  </a:lnTo>
                  <a:lnTo>
                    <a:pt x="1342" y="1105"/>
                  </a:lnTo>
                  <a:lnTo>
                    <a:pt x="1348" y="1127"/>
                  </a:lnTo>
                  <a:lnTo>
                    <a:pt x="1361" y="1149"/>
                  </a:lnTo>
                  <a:lnTo>
                    <a:pt x="1411" y="1223"/>
                  </a:lnTo>
                  <a:lnTo>
                    <a:pt x="1418" y="1238"/>
                  </a:lnTo>
                  <a:lnTo>
                    <a:pt x="1421" y="1254"/>
                  </a:lnTo>
                  <a:lnTo>
                    <a:pt x="1419" y="1270"/>
                  </a:lnTo>
                  <a:lnTo>
                    <a:pt x="1414" y="1286"/>
                  </a:lnTo>
                  <a:lnTo>
                    <a:pt x="1404" y="1299"/>
                  </a:lnTo>
                  <a:lnTo>
                    <a:pt x="1284" y="1419"/>
                  </a:lnTo>
                  <a:lnTo>
                    <a:pt x="1269" y="1429"/>
                  </a:lnTo>
                  <a:lnTo>
                    <a:pt x="1254" y="1435"/>
                  </a:lnTo>
                  <a:lnTo>
                    <a:pt x="1237" y="1436"/>
                  </a:lnTo>
                  <a:lnTo>
                    <a:pt x="1221" y="1433"/>
                  </a:lnTo>
                  <a:lnTo>
                    <a:pt x="1205" y="1425"/>
                  </a:lnTo>
                  <a:lnTo>
                    <a:pt x="1152" y="1387"/>
                  </a:lnTo>
                  <a:lnTo>
                    <a:pt x="1130" y="1374"/>
                  </a:lnTo>
                  <a:lnTo>
                    <a:pt x="1107" y="1366"/>
                  </a:lnTo>
                  <a:lnTo>
                    <a:pt x="1083" y="1363"/>
                  </a:lnTo>
                  <a:lnTo>
                    <a:pt x="1058" y="1365"/>
                  </a:lnTo>
                  <a:lnTo>
                    <a:pt x="1035" y="1372"/>
                  </a:lnTo>
                  <a:lnTo>
                    <a:pt x="1013" y="1384"/>
                  </a:lnTo>
                  <a:lnTo>
                    <a:pt x="994" y="1400"/>
                  </a:lnTo>
                  <a:lnTo>
                    <a:pt x="979" y="1419"/>
                  </a:lnTo>
                  <a:lnTo>
                    <a:pt x="968" y="1440"/>
                  </a:lnTo>
                  <a:lnTo>
                    <a:pt x="962" y="1464"/>
                  </a:lnTo>
                  <a:lnTo>
                    <a:pt x="951" y="1530"/>
                  </a:lnTo>
                  <a:lnTo>
                    <a:pt x="946" y="1546"/>
                  </a:lnTo>
                  <a:lnTo>
                    <a:pt x="937" y="1561"/>
                  </a:lnTo>
                  <a:lnTo>
                    <a:pt x="924" y="1571"/>
                  </a:lnTo>
                  <a:lnTo>
                    <a:pt x="909" y="1578"/>
                  </a:lnTo>
                  <a:lnTo>
                    <a:pt x="891" y="1581"/>
                  </a:lnTo>
                  <a:lnTo>
                    <a:pt x="723" y="1581"/>
                  </a:lnTo>
                  <a:lnTo>
                    <a:pt x="706" y="1578"/>
                  </a:lnTo>
                  <a:lnTo>
                    <a:pt x="690" y="1572"/>
                  </a:lnTo>
                  <a:lnTo>
                    <a:pt x="678" y="1562"/>
                  </a:lnTo>
                  <a:lnTo>
                    <a:pt x="669" y="1548"/>
                  </a:lnTo>
                  <a:lnTo>
                    <a:pt x="662" y="1532"/>
                  </a:lnTo>
                  <a:lnTo>
                    <a:pt x="646" y="1444"/>
                  </a:lnTo>
                  <a:lnTo>
                    <a:pt x="639" y="1421"/>
                  </a:lnTo>
                  <a:lnTo>
                    <a:pt x="628" y="1399"/>
                  </a:lnTo>
                  <a:lnTo>
                    <a:pt x="613" y="1381"/>
                  </a:lnTo>
                  <a:lnTo>
                    <a:pt x="594" y="1366"/>
                  </a:lnTo>
                  <a:lnTo>
                    <a:pt x="572" y="1355"/>
                  </a:lnTo>
                  <a:lnTo>
                    <a:pt x="548" y="1348"/>
                  </a:lnTo>
                  <a:lnTo>
                    <a:pt x="524" y="1346"/>
                  </a:lnTo>
                  <a:lnTo>
                    <a:pt x="500" y="1349"/>
                  </a:lnTo>
                  <a:lnTo>
                    <a:pt x="478" y="1357"/>
                  </a:lnTo>
                  <a:lnTo>
                    <a:pt x="457" y="1370"/>
                  </a:lnTo>
                  <a:lnTo>
                    <a:pt x="382" y="1425"/>
                  </a:lnTo>
                  <a:lnTo>
                    <a:pt x="366" y="1433"/>
                  </a:lnTo>
                  <a:lnTo>
                    <a:pt x="350" y="1436"/>
                  </a:lnTo>
                  <a:lnTo>
                    <a:pt x="332" y="1435"/>
                  </a:lnTo>
                  <a:lnTo>
                    <a:pt x="316" y="1429"/>
                  </a:lnTo>
                  <a:lnTo>
                    <a:pt x="302" y="1419"/>
                  </a:lnTo>
                  <a:lnTo>
                    <a:pt x="183" y="1299"/>
                  </a:lnTo>
                  <a:lnTo>
                    <a:pt x="173" y="1286"/>
                  </a:lnTo>
                  <a:lnTo>
                    <a:pt x="167" y="1270"/>
                  </a:lnTo>
                  <a:lnTo>
                    <a:pt x="165" y="1254"/>
                  </a:lnTo>
                  <a:lnTo>
                    <a:pt x="168" y="1238"/>
                  </a:lnTo>
                  <a:lnTo>
                    <a:pt x="175" y="1223"/>
                  </a:lnTo>
                  <a:lnTo>
                    <a:pt x="226" y="1149"/>
                  </a:lnTo>
                  <a:lnTo>
                    <a:pt x="237" y="1127"/>
                  </a:lnTo>
                  <a:lnTo>
                    <a:pt x="245" y="1105"/>
                  </a:lnTo>
                  <a:lnTo>
                    <a:pt x="247" y="1081"/>
                  </a:lnTo>
                  <a:lnTo>
                    <a:pt x="244" y="1057"/>
                  </a:lnTo>
                  <a:lnTo>
                    <a:pt x="236" y="1033"/>
                  </a:lnTo>
                  <a:lnTo>
                    <a:pt x="225" y="1012"/>
                  </a:lnTo>
                  <a:lnTo>
                    <a:pt x="209" y="994"/>
                  </a:lnTo>
                  <a:lnTo>
                    <a:pt x="190" y="979"/>
                  </a:lnTo>
                  <a:lnTo>
                    <a:pt x="169" y="969"/>
                  </a:lnTo>
                  <a:lnTo>
                    <a:pt x="145" y="963"/>
                  </a:lnTo>
                  <a:lnTo>
                    <a:pt x="52" y="949"/>
                  </a:lnTo>
                  <a:lnTo>
                    <a:pt x="36" y="944"/>
                  </a:lnTo>
                  <a:lnTo>
                    <a:pt x="21" y="935"/>
                  </a:lnTo>
                  <a:lnTo>
                    <a:pt x="10" y="921"/>
                  </a:lnTo>
                  <a:lnTo>
                    <a:pt x="2" y="906"/>
                  </a:lnTo>
                  <a:lnTo>
                    <a:pt x="0" y="889"/>
                  </a:lnTo>
                  <a:lnTo>
                    <a:pt x="0" y="720"/>
                  </a:lnTo>
                  <a:lnTo>
                    <a:pt x="2" y="704"/>
                  </a:lnTo>
                  <a:lnTo>
                    <a:pt x="10" y="688"/>
                  </a:lnTo>
                  <a:lnTo>
                    <a:pt x="20" y="676"/>
                  </a:lnTo>
                  <a:lnTo>
                    <a:pt x="34" y="666"/>
                  </a:lnTo>
                  <a:lnTo>
                    <a:pt x="50" y="660"/>
                  </a:lnTo>
                  <a:lnTo>
                    <a:pt x="138" y="643"/>
                  </a:lnTo>
                  <a:lnTo>
                    <a:pt x="161" y="637"/>
                  </a:lnTo>
                  <a:lnTo>
                    <a:pt x="182" y="626"/>
                  </a:lnTo>
                  <a:lnTo>
                    <a:pt x="201" y="610"/>
                  </a:lnTo>
                  <a:lnTo>
                    <a:pt x="215" y="592"/>
                  </a:lnTo>
                  <a:lnTo>
                    <a:pt x="227" y="570"/>
                  </a:lnTo>
                  <a:lnTo>
                    <a:pt x="234" y="546"/>
                  </a:lnTo>
                  <a:lnTo>
                    <a:pt x="235" y="522"/>
                  </a:lnTo>
                  <a:lnTo>
                    <a:pt x="232" y="499"/>
                  </a:lnTo>
                  <a:lnTo>
                    <a:pt x="225" y="477"/>
                  </a:lnTo>
                  <a:lnTo>
                    <a:pt x="212" y="456"/>
                  </a:lnTo>
                  <a:lnTo>
                    <a:pt x="156" y="380"/>
                  </a:lnTo>
                  <a:lnTo>
                    <a:pt x="148" y="365"/>
                  </a:lnTo>
                  <a:lnTo>
                    <a:pt x="145" y="348"/>
                  </a:lnTo>
                  <a:lnTo>
                    <a:pt x="146" y="331"/>
                  </a:lnTo>
                  <a:lnTo>
                    <a:pt x="152" y="315"/>
                  </a:lnTo>
                  <a:lnTo>
                    <a:pt x="162" y="301"/>
                  </a:lnTo>
                  <a:lnTo>
                    <a:pt x="282" y="182"/>
                  </a:lnTo>
                  <a:lnTo>
                    <a:pt x="296" y="172"/>
                  </a:lnTo>
                  <a:lnTo>
                    <a:pt x="311" y="166"/>
                  </a:lnTo>
                  <a:lnTo>
                    <a:pt x="328" y="165"/>
                  </a:lnTo>
                  <a:lnTo>
                    <a:pt x="344" y="168"/>
                  </a:lnTo>
                  <a:lnTo>
                    <a:pt x="359" y="175"/>
                  </a:lnTo>
                  <a:lnTo>
                    <a:pt x="456" y="239"/>
                  </a:lnTo>
                  <a:lnTo>
                    <a:pt x="476" y="251"/>
                  </a:lnTo>
                  <a:lnTo>
                    <a:pt x="499" y="258"/>
                  </a:lnTo>
                  <a:lnTo>
                    <a:pt x="522" y="260"/>
                  </a:lnTo>
                  <a:lnTo>
                    <a:pt x="546" y="258"/>
                  </a:lnTo>
                  <a:lnTo>
                    <a:pt x="569" y="251"/>
                  </a:lnTo>
                  <a:lnTo>
                    <a:pt x="590" y="239"/>
                  </a:lnTo>
                  <a:lnTo>
                    <a:pt x="608" y="225"/>
                  </a:lnTo>
                  <a:lnTo>
                    <a:pt x="623" y="207"/>
                  </a:lnTo>
                  <a:lnTo>
                    <a:pt x="634" y="186"/>
                  </a:lnTo>
                  <a:lnTo>
                    <a:pt x="641" y="163"/>
                  </a:lnTo>
                  <a:lnTo>
                    <a:pt x="662" y="50"/>
                  </a:lnTo>
                  <a:lnTo>
                    <a:pt x="669" y="33"/>
                  </a:lnTo>
                  <a:lnTo>
                    <a:pt x="678" y="20"/>
                  </a:lnTo>
                  <a:lnTo>
                    <a:pt x="690" y="9"/>
                  </a:lnTo>
                  <a:lnTo>
                    <a:pt x="706" y="2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80"/>
            <p:cNvSpPr>
              <a:spLocks noEditPoints="1"/>
            </p:cNvSpPr>
            <p:nvPr/>
          </p:nvSpPr>
          <p:spPr bwMode="auto">
            <a:xfrm>
              <a:off x="10369550" y="3824288"/>
              <a:ext cx="96838" cy="96838"/>
            </a:xfrm>
            <a:custGeom>
              <a:avLst/>
              <a:gdLst>
                <a:gd name="T0" fmla="*/ 272 w 610"/>
                <a:gd name="T1" fmla="*/ 124 h 607"/>
                <a:gd name="T2" fmla="*/ 213 w 610"/>
                <a:gd name="T3" fmla="*/ 146 h 607"/>
                <a:gd name="T4" fmla="*/ 165 w 610"/>
                <a:gd name="T5" fmla="*/ 186 h 607"/>
                <a:gd name="T6" fmla="*/ 134 w 610"/>
                <a:gd name="T7" fmla="*/ 240 h 607"/>
                <a:gd name="T8" fmla="*/ 122 w 610"/>
                <a:gd name="T9" fmla="*/ 304 h 607"/>
                <a:gd name="T10" fmla="*/ 134 w 610"/>
                <a:gd name="T11" fmla="*/ 367 h 607"/>
                <a:gd name="T12" fmla="*/ 165 w 610"/>
                <a:gd name="T13" fmla="*/ 421 h 607"/>
                <a:gd name="T14" fmla="*/ 213 w 610"/>
                <a:gd name="T15" fmla="*/ 461 h 607"/>
                <a:gd name="T16" fmla="*/ 272 w 610"/>
                <a:gd name="T17" fmla="*/ 483 h 607"/>
                <a:gd name="T18" fmla="*/ 338 w 610"/>
                <a:gd name="T19" fmla="*/ 483 h 607"/>
                <a:gd name="T20" fmla="*/ 397 w 610"/>
                <a:gd name="T21" fmla="*/ 461 h 607"/>
                <a:gd name="T22" fmla="*/ 445 w 610"/>
                <a:gd name="T23" fmla="*/ 421 h 607"/>
                <a:gd name="T24" fmla="*/ 477 w 610"/>
                <a:gd name="T25" fmla="*/ 367 h 607"/>
                <a:gd name="T26" fmla="*/ 488 w 610"/>
                <a:gd name="T27" fmla="*/ 304 h 607"/>
                <a:gd name="T28" fmla="*/ 477 w 610"/>
                <a:gd name="T29" fmla="*/ 240 h 607"/>
                <a:gd name="T30" fmla="*/ 445 w 610"/>
                <a:gd name="T31" fmla="*/ 186 h 607"/>
                <a:gd name="T32" fmla="*/ 397 w 610"/>
                <a:gd name="T33" fmla="*/ 146 h 607"/>
                <a:gd name="T34" fmla="*/ 338 w 610"/>
                <a:gd name="T35" fmla="*/ 124 h 607"/>
                <a:gd name="T36" fmla="*/ 305 w 610"/>
                <a:gd name="T37" fmla="*/ 0 h 607"/>
                <a:gd name="T38" fmla="*/ 385 w 610"/>
                <a:gd name="T39" fmla="*/ 10 h 607"/>
                <a:gd name="T40" fmla="*/ 459 w 610"/>
                <a:gd name="T41" fmla="*/ 41 h 607"/>
                <a:gd name="T42" fmla="*/ 521 w 610"/>
                <a:gd name="T43" fmla="*/ 89 h 607"/>
                <a:gd name="T44" fmla="*/ 568 w 610"/>
                <a:gd name="T45" fmla="*/ 150 h 607"/>
                <a:gd name="T46" fmla="*/ 599 w 610"/>
                <a:gd name="T47" fmla="*/ 223 h 607"/>
                <a:gd name="T48" fmla="*/ 610 w 610"/>
                <a:gd name="T49" fmla="*/ 304 h 607"/>
                <a:gd name="T50" fmla="*/ 599 w 610"/>
                <a:gd name="T51" fmla="*/ 384 h 607"/>
                <a:gd name="T52" fmla="*/ 568 w 610"/>
                <a:gd name="T53" fmla="*/ 457 h 607"/>
                <a:gd name="T54" fmla="*/ 521 w 610"/>
                <a:gd name="T55" fmla="*/ 518 h 607"/>
                <a:gd name="T56" fmla="*/ 459 w 610"/>
                <a:gd name="T57" fmla="*/ 566 h 607"/>
                <a:gd name="T58" fmla="*/ 385 w 610"/>
                <a:gd name="T59" fmla="*/ 597 h 607"/>
                <a:gd name="T60" fmla="*/ 305 w 610"/>
                <a:gd name="T61" fmla="*/ 607 h 607"/>
                <a:gd name="T62" fmla="*/ 224 w 610"/>
                <a:gd name="T63" fmla="*/ 597 h 607"/>
                <a:gd name="T64" fmla="*/ 152 w 610"/>
                <a:gd name="T65" fmla="*/ 566 h 607"/>
                <a:gd name="T66" fmla="*/ 89 w 610"/>
                <a:gd name="T67" fmla="*/ 518 h 607"/>
                <a:gd name="T68" fmla="*/ 41 w 610"/>
                <a:gd name="T69" fmla="*/ 457 h 607"/>
                <a:gd name="T70" fmla="*/ 11 w 610"/>
                <a:gd name="T71" fmla="*/ 384 h 607"/>
                <a:gd name="T72" fmla="*/ 0 w 610"/>
                <a:gd name="T73" fmla="*/ 304 h 607"/>
                <a:gd name="T74" fmla="*/ 11 w 610"/>
                <a:gd name="T75" fmla="*/ 223 h 607"/>
                <a:gd name="T76" fmla="*/ 41 w 610"/>
                <a:gd name="T77" fmla="*/ 150 h 607"/>
                <a:gd name="T78" fmla="*/ 89 w 610"/>
                <a:gd name="T79" fmla="*/ 89 h 607"/>
                <a:gd name="T80" fmla="*/ 152 w 610"/>
                <a:gd name="T81" fmla="*/ 41 h 607"/>
                <a:gd name="T82" fmla="*/ 224 w 610"/>
                <a:gd name="T83" fmla="*/ 10 h 607"/>
                <a:gd name="T84" fmla="*/ 305 w 610"/>
                <a:gd name="T8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10" h="607">
                  <a:moveTo>
                    <a:pt x="305" y="121"/>
                  </a:moveTo>
                  <a:lnTo>
                    <a:pt x="272" y="124"/>
                  </a:lnTo>
                  <a:lnTo>
                    <a:pt x="241" y="133"/>
                  </a:lnTo>
                  <a:lnTo>
                    <a:pt x="213" y="146"/>
                  </a:lnTo>
                  <a:lnTo>
                    <a:pt x="187" y="164"/>
                  </a:lnTo>
                  <a:lnTo>
                    <a:pt x="165" y="186"/>
                  </a:lnTo>
                  <a:lnTo>
                    <a:pt x="147" y="211"/>
                  </a:lnTo>
                  <a:lnTo>
                    <a:pt x="134" y="240"/>
                  </a:lnTo>
                  <a:lnTo>
                    <a:pt x="126" y="270"/>
                  </a:lnTo>
                  <a:lnTo>
                    <a:pt x="122" y="304"/>
                  </a:lnTo>
                  <a:lnTo>
                    <a:pt x="126" y="337"/>
                  </a:lnTo>
                  <a:lnTo>
                    <a:pt x="134" y="367"/>
                  </a:lnTo>
                  <a:lnTo>
                    <a:pt x="147" y="396"/>
                  </a:lnTo>
                  <a:lnTo>
                    <a:pt x="165" y="421"/>
                  </a:lnTo>
                  <a:lnTo>
                    <a:pt x="187" y="442"/>
                  </a:lnTo>
                  <a:lnTo>
                    <a:pt x="213" y="461"/>
                  </a:lnTo>
                  <a:lnTo>
                    <a:pt x="241" y="475"/>
                  </a:lnTo>
                  <a:lnTo>
                    <a:pt x="272" y="483"/>
                  </a:lnTo>
                  <a:lnTo>
                    <a:pt x="305" y="486"/>
                  </a:lnTo>
                  <a:lnTo>
                    <a:pt x="338" y="483"/>
                  </a:lnTo>
                  <a:lnTo>
                    <a:pt x="369" y="475"/>
                  </a:lnTo>
                  <a:lnTo>
                    <a:pt x="397" y="461"/>
                  </a:lnTo>
                  <a:lnTo>
                    <a:pt x="423" y="442"/>
                  </a:lnTo>
                  <a:lnTo>
                    <a:pt x="445" y="421"/>
                  </a:lnTo>
                  <a:lnTo>
                    <a:pt x="463" y="396"/>
                  </a:lnTo>
                  <a:lnTo>
                    <a:pt x="477" y="367"/>
                  </a:lnTo>
                  <a:lnTo>
                    <a:pt x="485" y="337"/>
                  </a:lnTo>
                  <a:lnTo>
                    <a:pt x="488" y="304"/>
                  </a:lnTo>
                  <a:lnTo>
                    <a:pt x="485" y="270"/>
                  </a:lnTo>
                  <a:lnTo>
                    <a:pt x="477" y="240"/>
                  </a:lnTo>
                  <a:lnTo>
                    <a:pt x="463" y="211"/>
                  </a:lnTo>
                  <a:lnTo>
                    <a:pt x="445" y="186"/>
                  </a:lnTo>
                  <a:lnTo>
                    <a:pt x="423" y="164"/>
                  </a:lnTo>
                  <a:lnTo>
                    <a:pt x="397" y="146"/>
                  </a:lnTo>
                  <a:lnTo>
                    <a:pt x="369" y="133"/>
                  </a:lnTo>
                  <a:lnTo>
                    <a:pt x="338" y="124"/>
                  </a:lnTo>
                  <a:lnTo>
                    <a:pt x="305" y="121"/>
                  </a:lnTo>
                  <a:close/>
                  <a:moveTo>
                    <a:pt x="305" y="0"/>
                  </a:moveTo>
                  <a:lnTo>
                    <a:pt x="346" y="2"/>
                  </a:lnTo>
                  <a:lnTo>
                    <a:pt x="385" y="10"/>
                  </a:lnTo>
                  <a:lnTo>
                    <a:pt x="424" y="24"/>
                  </a:lnTo>
                  <a:lnTo>
                    <a:pt x="459" y="41"/>
                  </a:lnTo>
                  <a:lnTo>
                    <a:pt x="491" y="63"/>
                  </a:lnTo>
                  <a:lnTo>
                    <a:pt x="521" y="89"/>
                  </a:lnTo>
                  <a:lnTo>
                    <a:pt x="547" y="118"/>
                  </a:lnTo>
                  <a:lnTo>
                    <a:pt x="568" y="150"/>
                  </a:lnTo>
                  <a:lnTo>
                    <a:pt x="586" y="185"/>
                  </a:lnTo>
                  <a:lnTo>
                    <a:pt x="599" y="223"/>
                  </a:lnTo>
                  <a:lnTo>
                    <a:pt x="607" y="262"/>
                  </a:lnTo>
                  <a:lnTo>
                    <a:pt x="610" y="304"/>
                  </a:lnTo>
                  <a:lnTo>
                    <a:pt x="607" y="345"/>
                  </a:lnTo>
                  <a:lnTo>
                    <a:pt x="599" y="384"/>
                  </a:lnTo>
                  <a:lnTo>
                    <a:pt x="586" y="422"/>
                  </a:lnTo>
                  <a:lnTo>
                    <a:pt x="568" y="457"/>
                  </a:lnTo>
                  <a:lnTo>
                    <a:pt x="547" y="489"/>
                  </a:lnTo>
                  <a:lnTo>
                    <a:pt x="521" y="518"/>
                  </a:lnTo>
                  <a:lnTo>
                    <a:pt x="491" y="544"/>
                  </a:lnTo>
                  <a:lnTo>
                    <a:pt x="459" y="566"/>
                  </a:lnTo>
                  <a:lnTo>
                    <a:pt x="424" y="583"/>
                  </a:lnTo>
                  <a:lnTo>
                    <a:pt x="385" y="597"/>
                  </a:lnTo>
                  <a:lnTo>
                    <a:pt x="346" y="605"/>
                  </a:lnTo>
                  <a:lnTo>
                    <a:pt x="305" y="607"/>
                  </a:lnTo>
                  <a:lnTo>
                    <a:pt x="264" y="605"/>
                  </a:lnTo>
                  <a:lnTo>
                    <a:pt x="224" y="597"/>
                  </a:lnTo>
                  <a:lnTo>
                    <a:pt x="187" y="583"/>
                  </a:lnTo>
                  <a:lnTo>
                    <a:pt x="152" y="566"/>
                  </a:lnTo>
                  <a:lnTo>
                    <a:pt x="118" y="544"/>
                  </a:lnTo>
                  <a:lnTo>
                    <a:pt x="89" y="518"/>
                  </a:lnTo>
                  <a:lnTo>
                    <a:pt x="63" y="489"/>
                  </a:lnTo>
                  <a:lnTo>
                    <a:pt x="41" y="457"/>
                  </a:lnTo>
                  <a:lnTo>
                    <a:pt x="24" y="422"/>
                  </a:lnTo>
                  <a:lnTo>
                    <a:pt x="11" y="384"/>
                  </a:lnTo>
                  <a:lnTo>
                    <a:pt x="3" y="345"/>
                  </a:lnTo>
                  <a:lnTo>
                    <a:pt x="0" y="304"/>
                  </a:lnTo>
                  <a:lnTo>
                    <a:pt x="3" y="262"/>
                  </a:lnTo>
                  <a:lnTo>
                    <a:pt x="11" y="223"/>
                  </a:lnTo>
                  <a:lnTo>
                    <a:pt x="24" y="185"/>
                  </a:lnTo>
                  <a:lnTo>
                    <a:pt x="41" y="150"/>
                  </a:lnTo>
                  <a:lnTo>
                    <a:pt x="63" y="118"/>
                  </a:lnTo>
                  <a:lnTo>
                    <a:pt x="89" y="89"/>
                  </a:lnTo>
                  <a:lnTo>
                    <a:pt x="118" y="63"/>
                  </a:lnTo>
                  <a:lnTo>
                    <a:pt x="152" y="41"/>
                  </a:lnTo>
                  <a:lnTo>
                    <a:pt x="187" y="24"/>
                  </a:lnTo>
                  <a:lnTo>
                    <a:pt x="224" y="10"/>
                  </a:lnTo>
                  <a:lnTo>
                    <a:pt x="264" y="2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281"/>
            <p:cNvSpPr>
              <a:spLocks noEditPoints="1"/>
            </p:cNvSpPr>
            <p:nvPr/>
          </p:nvSpPr>
          <p:spPr bwMode="auto">
            <a:xfrm>
              <a:off x="10001250" y="3467100"/>
              <a:ext cx="522288" cy="492125"/>
            </a:xfrm>
            <a:custGeom>
              <a:avLst/>
              <a:gdLst>
                <a:gd name="T0" fmla="*/ 122 w 3293"/>
                <a:gd name="T1" fmla="*/ 469 h 3101"/>
                <a:gd name="T2" fmla="*/ 1098 w 3293"/>
                <a:gd name="T3" fmla="*/ 2631 h 3101"/>
                <a:gd name="T4" fmla="*/ 1156 w 3293"/>
                <a:gd name="T5" fmla="*/ 0 h 3101"/>
                <a:gd name="T6" fmla="*/ 1161 w 3293"/>
                <a:gd name="T7" fmla="*/ 0 h 3101"/>
                <a:gd name="T8" fmla="*/ 1170 w 3293"/>
                <a:gd name="T9" fmla="*/ 1 h 3101"/>
                <a:gd name="T10" fmla="*/ 1176 w 3293"/>
                <a:gd name="T11" fmla="*/ 3 h 3101"/>
                <a:gd name="T12" fmla="*/ 1185 w 3293"/>
                <a:gd name="T13" fmla="*/ 6 h 3101"/>
                <a:gd name="T14" fmla="*/ 2198 w 3293"/>
                <a:gd name="T15" fmla="*/ 541 h 3101"/>
                <a:gd name="T16" fmla="*/ 3223 w 3293"/>
                <a:gd name="T17" fmla="*/ 122 h 3101"/>
                <a:gd name="T18" fmla="*/ 3252 w 3293"/>
                <a:gd name="T19" fmla="*/ 125 h 3101"/>
                <a:gd name="T20" fmla="*/ 3277 w 3293"/>
                <a:gd name="T21" fmla="*/ 141 h 3101"/>
                <a:gd name="T22" fmla="*/ 3291 w 3293"/>
                <a:gd name="T23" fmla="*/ 167 h 3101"/>
                <a:gd name="T24" fmla="*/ 3293 w 3293"/>
                <a:gd name="T25" fmla="*/ 1702 h 3101"/>
                <a:gd name="T26" fmla="*/ 3281 w 3293"/>
                <a:gd name="T27" fmla="*/ 1738 h 3101"/>
                <a:gd name="T28" fmla="*/ 3251 w 3293"/>
                <a:gd name="T29" fmla="*/ 1760 h 3101"/>
                <a:gd name="T30" fmla="*/ 3213 w 3293"/>
                <a:gd name="T31" fmla="*/ 1760 h 3101"/>
                <a:gd name="T32" fmla="*/ 3183 w 3293"/>
                <a:gd name="T33" fmla="*/ 1738 h 3101"/>
                <a:gd name="T34" fmla="*/ 3171 w 3293"/>
                <a:gd name="T35" fmla="*/ 1702 h 3101"/>
                <a:gd name="T36" fmla="*/ 2257 w 3293"/>
                <a:gd name="T37" fmla="*/ 649 h 3101"/>
                <a:gd name="T38" fmla="*/ 2253 w 3293"/>
                <a:gd name="T39" fmla="*/ 1539 h 3101"/>
                <a:gd name="T40" fmla="*/ 2232 w 3293"/>
                <a:gd name="T41" fmla="*/ 1569 h 3101"/>
                <a:gd name="T42" fmla="*/ 2195 w 3293"/>
                <a:gd name="T43" fmla="*/ 1580 h 3101"/>
                <a:gd name="T44" fmla="*/ 2159 w 3293"/>
                <a:gd name="T45" fmla="*/ 1569 h 3101"/>
                <a:gd name="T46" fmla="*/ 2137 w 3293"/>
                <a:gd name="T47" fmla="*/ 1539 h 3101"/>
                <a:gd name="T48" fmla="*/ 2134 w 3293"/>
                <a:gd name="T49" fmla="*/ 645 h 3101"/>
                <a:gd name="T50" fmla="*/ 1219 w 3293"/>
                <a:gd name="T51" fmla="*/ 2634 h 3101"/>
                <a:gd name="T52" fmla="*/ 1624 w 3293"/>
                <a:gd name="T53" fmla="*/ 2810 h 3101"/>
                <a:gd name="T54" fmla="*/ 1642 w 3293"/>
                <a:gd name="T55" fmla="*/ 2834 h 3101"/>
                <a:gd name="T56" fmla="*/ 1645 w 3293"/>
                <a:gd name="T57" fmla="*/ 2866 h 3101"/>
                <a:gd name="T58" fmla="*/ 1634 w 3293"/>
                <a:gd name="T59" fmla="*/ 2894 h 3101"/>
                <a:gd name="T60" fmla="*/ 1612 w 3293"/>
                <a:gd name="T61" fmla="*/ 2912 h 3101"/>
                <a:gd name="T62" fmla="*/ 1585 w 3293"/>
                <a:gd name="T63" fmla="*/ 2918 h 3101"/>
                <a:gd name="T64" fmla="*/ 1561 w 3293"/>
                <a:gd name="T65" fmla="*/ 2913 h 3101"/>
                <a:gd name="T66" fmla="*/ 80 w 3293"/>
                <a:gd name="T67" fmla="*/ 3098 h 3101"/>
                <a:gd name="T68" fmla="*/ 61 w 3293"/>
                <a:gd name="T69" fmla="*/ 3101 h 3101"/>
                <a:gd name="T70" fmla="*/ 36 w 3293"/>
                <a:gd name="T71" fmla="*/ 3096 h 3101"/>
                <a:gd name="T72" fmla="*/ 15 w 3293"/>
                <a:gd name="T73" fmla="*/ 3079 h 3101"/>
                <a:gd name="T74" fmla="*/ 2 w 3293"/>
                <a:gd name="T75" fmla="*/ 3054 h 3101"/>
                <a:gd name="T76" fmla="*/ 0 w 3293"/>
                <a:gd name="T77" fmla="*/ 426 h 3101"/>
                <a:gd name="T78" fmla="*/ 7 w 3293"/>
                <a:gd name="T79" fmla="*/ 396 h 3101"/>
                <a:gd name="T80" fmla="*/ 28 w 3293"/>
                <a:gd name="T81" fmla="*/ 374 h 3101"/>
                <a:gd name="T82" fmla="*/ 1139 w 3293"/>
                <a:gd name="T83" fmla="*/ 3 h 3101"/>
                <a:gd name="T84" fmla="*/ 1143 w 3293"/>
                <a:gd name="T85" fmla="*/ 2 h 3101"/>
                <a:gd name="T86" fmla="*/ 1156 w 3293"/>
                <a:gd name="T87" fmla="*/ 0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93" h="3101">
                  <a:moveTo>
                    <a:pt x="1098" y="145"/>
                  </a:moveTo>
                  <a:lnTo>
                    <a:pt x="122" y="469"/>
                  </a:lnTo>
                  <a:lnTo>
                    <a:pt x="122" y="2956"/>
                  </a:lnTo>
                  <a:lnTo>
                    <a:pt x="1098" y="2631"/>
                  </a:lnTo>
                  <a:lnTo>
                    <a:pt x="1098" y="145"/>
                  </a:lnTo>
                  <a:close/>
                  <a:moveTo>
                    <a:pt x="1156" y="0"/>
                  </a:moveTo>
                  <a:lnTo>
                    <a:pt x="1158" y="0"/>
                  </a:lnTo>
                  <a:lnTo>
                    <a:pt x="1161" y="0"/>
                  </a:lnTo>
                  <a:lnTo>
                    <a:pt x="1165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3"/>
                  </a:lnTo>
                  <a:lnTo>
                    <a:pt x="1180" y="4"/>
                  </a:lnTo>
                  <a:lnTo>
                    <a:pt x="1185" y="6"/>
                  </a:lnTo>
                  <a:lnTo>
                    <a:pt x="1187" y="7"/>
                  </a:lnTo>
                  <a:lnTo>
                    <a:pt x="2198" y="541"/>
                  </a:lnTo>
                  <a:lnTo>
                    <a:pt x="3209" y="126"/>
                  </a:lnTo>
                  <a:lnTo>
                    <a:pt x="3223" y="122"/>
                  </a:lnTo>
                  <a:lnTo>
                    <a:pt x="3238" y="121"/>
                  </a:lnTo>
                  <a:lnTo>
                    <a:pt x="3252" y="125"/>
                  </a:lnTo>
                  <a:lnTo>
                    <a:pt x="3266" y="132"/>
                  </a:lnTo>
                  <a:lnTo>
                    <a:pt x="3277" y="141"/>
                  </a:lnTo>
                  <a:lnTo>
                    <a:pt x="3286" y="153"/>
                  </a:lnTo>
                  <a:lnTo>
                    <a:pt x="3291" y="167"/>
                  </a:lnTo>
                  <a:lnTo>
                    <a:pt x="3293" y="182"/>
                  </a:lnTo>
                  <a:lnTo>
                    <a:pt x="3293" y="1702"/>
                  </a:lnTo>
                  <a:lnTo>
                    <a:pt x="3290" y="1721"/>
                  </a:lnTo>
                  <a:lnTo>
                    <a:pt x="3281" y="1738"/>
                  </a:lnTo>
                  <a:lnTo>
                    <a:pt x="3268" y="1751"/>
                  </a:lnTo>
                  <a:lnTo>
                    <a:pt x="3251" y="1760"/>
                  </a:lnTo>
                  <a:lnTo>
                    <a:pt x="3231" y="1763"/>
                  </a:lnTo>
                  <a:lnTo>
                    <a:pt x="3213" y="1760"/>
                  </a:lnTo>
                  <a:lnTo>
                    <a:pt x="3196" y="1751"/>
                  </a:lnTo>
                  <a:lnTo>
                    <a:pt x="3183" y="1738"/>
                  </a:lnTo>
                  <a:lnTo>
                    <a:pt x="3174" y="1721"/>
                  </a:lnTo>
                  <a:lnTo>
                    <a:pt x="3171" y="1702"/>
                  </a:lnTo>
                  <a:lnTo>
                    <a:pt x="3171" y="273"/>
                  </a:lnTo>
                  <a:lnTo>
                    <a:pt x="2257" y="649"/>
                  </a:lnTo>
                  <a:lnTo>
                    <a:pt x="2257" y="1520"/>
                  </a:lnTo>
                  <a:lnTo>
                    <a:pt x="2253" y="1539"/>
                  </a:lnTo>
                  <a:lnTo>
                    <a:pt x="2244" y="1556"/>
                  </a:lnTo>
                  <a:lnTo>
                    <a:pt x="2232" y="1569"/>
                  </a:lnTo>
                  <a:lnTo>
                    <a:pt x="2215" y="1577"/>
                  </a:lnTo>
                  <a:lnTo>
                    <a:pt x="2195" y="1580"/>
                  </a:lnTo>
                  <a:lnTo>
                    <a:pt x="2176" y="1577"/>
                  </a:lnTo>
                  <a:lnTo>
                    <a:pt x="2159" y="1569"/>
                  </a:lnTo>
                  <a:lnTo>
                    <a:pt x="2146" y="1556"/>
                  </a:lnTo>
                  <a:lnTo>
                    <a:pt x="2137" y="1539"/>
                  </a:lnTo>
                  <a:lnTo>
                    <a:pt x="2134" y="1520"/>
                  </a:lnTo>
                  <a:lnTo>
                    <a:pt x="2134" y="645"/>
                  </a:lnTo>
                  <a:lnTo>
                    <a:pt x="1219" y="162"/>
                  </a:lnTo>
                  <a:lnTo>
                    <a:pt x="1219" y="2634"/>
                  </a:lnTo>
                  <a:lnTo>
                    <a:pt x="1609" y="2801"/>
                  </a:lnTo>
                  <a:lnTo>
                    <a:pt x="1624" y="2810"/>
                  </a:lnTo>
                  <a:lnTo>
                    <a:pt x="1634" y="2821"/>
                  </a:lnTo>
                  <a:lnTo>
                    <a:pt x="1642" y="2834"/>
                  </a:lnTo>
                  <a:lnTo>
                    <a:pt x="1646" y="2850"/>
                  </a:lnTo>
                  <a:lnTo>
                    <a:pt x="1645" y="2866"/>
                  </a:lnTo>
                  <a:lnTo>
                    <a:pt x="1641" y="2881"/>
                  </a:lnTo>
                  <a:lnTo>
                    <a:pt x="1634" y="2894"/>
                  </a:lnTo>
                  <a:lnTo>
                    <a:pt x="1625" y="2904"/>
                  </a:lnTo>
                  <a:lnTo>
                    <a:pt x="1612" y="2912"/>
                  </a:lnTo>
                  <a:lnTo>
                    <a:pt x="1600" y="2916"/>
                  </a:lnTo>
                  <a:lnTo>
                    <a:pt x="1585" y="2918"/>
                  </a:lnTo>
                  <a:lnTo>
                    <a:pt x="1574" y="2917"/>
                  </a:lnTo>
                  <a:lnTo>
                    <a:pt x="1561" y="2913"/>
                  </a:lnTo>
                  <a:lnTo>
                    <a:pt x="1156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1" y="3101"/>
                  </a:lnTo>
                  <a:lnTo>
                    <a:pt x="49" y="3100"/>
                  </a:lnTo>
                  <a:lnTo>
                    <a:pt x="36" y="3096"/>
                  </a:lnTo>
                  <a:lnTo>
                    <a:pt x="25" y="3089"/>
                  </a:lnTo>
                  <a:lnTo>
                    <a:pt x="15" y="3079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7" y="384"/>
                  </a:lnTo>
                  <a:lnTo>
                    <a:pt x="28" y="374"/>
                  </a:lnTo>
                  <a:lnTo>
                    <a:pt x="42" y="368"/>
                  </a:lnTo>
                  <a:lnTo>
                    <a:pt x="1139" y="3"/>
                  </a:lnTo>
                  <a:lnTo>
                    <a:pt x="1140" y="3"/>
                  </a:lnTo>
                  <a:lnTo>
                    <a:pt x="1143" y="2"/>
                  </a:lnTo>
                  <a:lnTo>
                    <a:pt x="1146" y="2"/>
                  </a:lnTo>
                  <a:lnTo>
                    <a:pt x="1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4" name="Group 963"/>
          <p:cNvGrpSpPr/>
          <p:nvPr/>
        </p:nvGrpSpPr>
        <p:grpSpPr>
          <a:xfrm>
            <a:off x="9094140" y="3467100"/>
            <a:ext cx="542926" cy="530225"/>
            <a:chOff x="9083675" y="3467100"/>
            <a:chExt cx="542926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2" name="Freeform 286"/>
            <p:cNvSpPr>
              <a:spLocks noEditPoints="1"/>
            </p:cNvSpPr>
            <p:nvPr/>
          </p:nvSpPr>
          <p:spPr bwMode="auto">
            <a:xfrm>
              <a:off x="9383713" y="3746500"/>
              <a:ext cx="242888" cy="250825"/>
            </a:xfrm>
            <a:custGeom>
              <a:avLst/>
              <a:gdLst>
                <a:gd name="T0" fmla="*/ 543 w 1524"/>
                <a:gd name="T1" fmla="*/ 135 h 1580"/>
                <a:gd name="T2" fmla="*/ 387 w 1524"/>
                <a:gd name="T3" fmla="*/ 195 h 1580"/>
                <a:gd name="T4" fmla="*/ 260 w 1524"/>
                <a:gd name="T5" fmla="*/ 298 h 1580"/>
                <a:gd name="T6" fmla="*/ 169 w 1524"/>
                <a:gd name="T7" fmla="*/ 436 h 1580"/>
                <a:gd name="T8" fmla="*/ 124 w 1524"/>
                <a:gd name="T9" fmla="*/ 599 h 1580"/>
                <a:gd name="T10" fmla="*/ 134 w 1524"/>
                <a:gd name="T11" fmla="*/ 771 h 1580"/>
                <a:gd name="T12" fmla="*/ 194 w 1524"/>
                <a:gd name="T13" fmla="*/ 926 h 1580"/>
                <a:gd name="T14" fmla="*/ 298 w 1524"/>
                <a:gd name="T15" fmla="*/ 1054 h 1580"/>
                <a:gd name="T16" fmla="*/ 436 w 1524"/>
                <a:gd name="T17" fmla="*/ 1144 h 1580"/>
                <a:gd name="T18" fmla="*/ 599 w 1524"/>
                <a:gd name="T19" fmla="*/ 1189 h 1580"/>
                <a:gd name="T20" fmla="*/ 773 w 1524"/>
                <a:gd name="T21" fmla="*/ 1179 h 1580"/>
                <a:gd name="T22" fmla="*/ 928 w 1524"/>
                <a:gd name="T23" fmla="*/ 1118 h 1580"/>
                <a:gd name="T24" fmla="*/ 1056 w 1524"/>
                <a:gd name="T25" fmla="*/ 1014 h 1580"/>
                <a:gd name="T26" fmla="*/ 1146 w 1524"/>
                <a:gd name="T27" fmla="*/ 878 h 1580"/>
                <a:gd name="T28" fmla="*/ 1191 w 1524"/>
                <a:gd name="T29" fmla="*/ 715 h 1580"/>
                <a:gd name="T30" fmla="*/ 1181 w 1524"/>
                <a:gd name="T31" fmla="*/ 542 h 1580"/>
                <a:gd name="T32" fmla="*/ 1120 w 1524"/>
                <a:gd name="T33" fmla="*/ 387 h 1580"/>
                <a:gd name="T34" fmla="*/ 1017 w 1524"/>
                <a:gd name="T35" fmla="*/ 260 h 1580"/>
                <a:gd name="T36" fmla="*/ 879 w 1524"/>
                <a:gd name="T37" fmla="*/ 170 h 1580"/>
                <a:gd name="T38" fmla="*/ 716 w 1524"/>
                <a:gd name="T39" fmla="*/ 125 h 1580"/>
                <a:gd name="T40" fmla="*/ 721 w 1524"/>
                <a:gd name="T41" fmla="*/ 3 h 1580"/>
                <a:gd name="T42" fmla="*/ 900 w 1524"/>
                <a:gd name="T43" fmla="*/ 47 h 1580"/>
                <a:gd name="T44" fmla="*/ 1056 w 1524"/>
                <a:gd name="T45" fmla="*/ 135 h 1580"/>
                <a:gd name="T46" fmla="*/ 1181 w 1524"/>
                <a:gd name="T47" fmla="*/ 260 h 1580"/>
                <a:gd name="T48" fmla="*/ 1270 w 1524"/>
                <a:gd name="T49" fmla="*/ 415 h 1580"/>
                <a:gd name="T50" fmla="*/ 1313 w 1524"/>
                <a:gd name="T51" fmla="*/ 594 h 1580"/>
                <a:gd name="T52" fmla="*/ 1304 w 1524"/>
                <a:gd name="T53" fmla="*/ 781 h 1580"/>
                <a:gd name="T54" fmla="*/ 1245 w 1524"/>
                <a:gd name="T55" fmla="*/ 951 h 1580"/>
                <a:gd name="T56" fmla="*/ 1144 w 1524"/>
                <a:gd name="T57" fmla="*/ 1097 h 1580"/>
                <a:gd name="T58" fmla="*/ 1523 w 1524"/>
                <a:gd name="T59" fmla="*/ 1505 h 1580"/>
                <a:gd name="T60" fmla="*/ 1516 w 1524"/>
                <a:gd name="T61" fmla="*/ 1550 h 1580"/>
                <a:gd name="T62" fmla="*/ 1479 w 1524"/>
                <a:gd name="T63" fmla="*/ 1578 h 1580"/>
                <a:gd name="T64" fmla="*/ 1433 w 1524"/>
                <a:gd name="T65" fmla="*/ 1572 h 1580"/>
                <a:gd name="T66" fmla="*/ 1005 w 1524"/>
                <a:gd name="T67" fmla="*/ 1213 h 1580"/>
                <a:gd name="T68" fmla="*/ 842 w 1524"/>
                <a:gd name="T69" fmla="*/ 1287 h 1580"/>
                <a:gd name="T70" fmla="*/ 658 w 1524"/>
                <a:gd name="T71" fmla="*/ 1313 h 1580"/>
                <a:gd name="T72" fmla="*/ 474 w 1524"/>
                <a:gd name="T73" fmla="*/ 1287 h 1580"/>
                <a:gd name="T74" fmla="*/ 308 w 1524"/>
                <a:gd name="T75" fmla="*/ 1213 h 1580"/>
                <a:gd name="T76" fmla="*/ 172 w 1524"/>
                <a:gd name="T77" fmla="*/ 1099 h 1580"/>
                <a:gd name="T78" fmla="*/ 70 w 1524"/>
                <a:gd name="T79" fmla="*/ 952 h 1580"/>
                <a:gd name="T80" fmla="*/ 11 w 1524"/>
                <a:gd name="T81" fmla="*/ 781 h 1580"/>
                <a:gd name="T82" fmla="*/ 3 w 1524"/>
                <a:gd name="T83" fmla="*/ 594 h 1580"/>
                <a:gd name="T84" fmla="*/ 45 w 1524"/>
                <a:gd name="T85" fmla="*/ 415 h 1580"/>
                <a:gd name="T86" fmla="*/ 134 w 1524"/>
                <a:gd name="T87" fmla="*/ 260 h 1580"/>
                <a:gd name="T88" fmla="*/ 260 w 1524"/>
                <a:gd name="T89" fmla="*/ 135 h 1580"/>
                <a:gd name="T90" fmla="*/ 415 w 1524"/>
                <a:gd name="T91" fmla="*/ 47 h 1580"/>
                <a:gd name="T92" fmla="*/ 594 w 1524"/>
                <a:gd name="T93" fmla="*/ 3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4" h="1580">
                  <a:moveTo>
                    <a:pt x="658" y="122"/>
                  </a:moveTo>
                  <a:lnTo>
                    <a:pt x="599" y="125"/>
                  </a:lnTo>
                  <a:lnTo>
                    <a:pt x="543" y="135"/>
                  </a:lnTo>
                  <a:lnTo>
                    <a:pt x="488" y="149"/>
                  </a:lnTo>
                  <a:lnTo>
                    <a:pt x="436" y="170"/>
                  </a:lnTo>
                  <a:lnTo>
                    <a:pt x="387" y="195"/>
                  </a:lnTo>
                  <a:lnTo>
                    <a:pt x="342" y="225"/>
                  </a:lnTo>
                  <a:lnTo>
                    <a:pt x="298" y="260"/>
                  </a:lnTo>
                  <a:lnTo>
                    <a:pt x="260" y="298"/>
                  </a:lnTo>
                  <a:lnTo>
                    <a:pt x="225" y="341"/>
                  </a:lnTo>
                  <a:lnTo>
                    <a:pt x="194" y="387"/>
                  </a:lnTo>
                  <a:lnTo>
                    <a:pt x="169" y="436"/>
                  </a:lnTo>
                  <a:lnTo>
                    <a:pt x="148" y="488"/>
                  </a:lnTo>
                  <a:lnTo>
                    <a:pt x="134" y="542"/>
                  </a:lnTo>
                  <a:lnTo>
                    <a:pt x="124" y="599"/>
                  </a:lnTo>
                  <a:lnTo>
                    <a:pt x="121" y="657"/>
                  </a:lnTo>
                  <a:lnTo>
                    <a:pt x="124" y="715"/>
                  </a:lnTo>
                  <a:lnTo>
                    <a:pt x="134" y="771"/>
                  </a:lnTo>
                  <a:lnTo>
                    <a:pt x="148" y="826"/>
                  </a:lnTo>
                  <a:lnTo>
                    <a:pt x="169" y="878"/>
                  </a:lnTo>
                  <a:lnTo>
                    <a:pt x="194" y="926"/>
                  </a:lnTo>
                  <a:lnTo>
                    <a:pt x="225" y="972"/>
                  </a:lnTo>
                  <a:lnTo>
                    <a:pt x="260" y="1014"/>
                  </a:lnTo>
                  <a:lnTo>
                    <a:pt x="298" y="1054"/>
                  </a:lnTo>
                  <a:lnTo>
                    <a:pt x="342" y="1088"/>
                  </a:lnTo>
                  <a:lnTo>
                    <a:pt x="387" y="1118"/>
                  </a:lnTo>
                  <a:lnTo>
                    <a:pt x="436" y="1144"/>
                  </a:lnTo>
                  <a:lnTo>
                    <a:pt x="488" y="1164"/>
                  </a:lnTo>
                  <a:lnTo>
                    <a:pt x="543" y="1179"/>
                  </a:lnTo>
                  <a:lnTo>
                    <a:pt x="599" y="1189"/>
                  </a:lnTo>
                  <a:lnTo>
                    <a:pt x="658" y="1192"/>
                  </a:lnTo>
                  <a:lnTo>
                    <a:pt x="716" y="1189"/>
                  </a:lnTo>
                  <a:lnTo>
                    <a:pt x="773" y="1179"/>
                  </a:lnTo>
                  <a:lnTo>
                    <a:pt x="827" y="1164"/>
                  </a:lnTo>
                  <a:lnTo>
                    <a:pt x="879" y="1144"/>
                  </a:lnTo>
                  <a:lnTo>
                    <a:pt x="928" y="1118"/>
                  </a:lnTo>
                  <a:lnTo>
                    <a:pt x="975" y="1088"/>
                  </a:lnTo>
                  <a:lnTo>
                    <a:pt x="1017" y="1054"/>
                  </a:lnTo>
                  <a:lnTo>
                    <a:pt x="1056" y="1014"/>
                  </a:lnTo>
                  <a:lnTo>
                    <a:pt x="1090" y="972"/>
                  </a:lnTo>
                  <a:lnTo>
                    <a:pt x="1120" y="926"/>
                  </a:lnTo>
                  <a:lnTo>
                    <a:pt x="1146" y="878"/>
                  </a:lnTo>
                  <a:lnTo>
                    <a:pt x="1167" y="826"/>
                  </a:lnTo>
                  <a:lnTo>
                    <a:pt x="1181" y="771"/>
                  </a:lnTo>
                  <a:lnTo>
                    <a:pt x="1191" y="715"/>
                  </a:lnTo>
                  <a:lnTo>
                    <a:pt x="1194" y="657"/>
                  </a:lnTo>
                  <a:lnTo>
                    <a:pt x="1191" y="599"/>
                  </a:lnTo>
                  <a:lnTo>
                    <a:pt x="1181" y="542"/>
                  </a:lnTo>
                  <a:lnTo>
                    <a:pt x="1167" y="488"/>
                  </a:lnTo>
                  <a:lnTo>
                    <a:pt x="1146" y="436"/>
                  </a:lnTo>
                  <a:lnTo>
                    <a:pt x="1120" y="387"/>
                  </a:lnTo>
                  <a:lnTo>
                    <a:pt x="1090" y="341"/>
                  </a:lnTo>
                  <a:lnTo>
                    <a:pt x="1056" y="298"/>
                  </a:lnTo>
                  <a:lnTo>
                    <a:pt x="1017" y="260"/>
                  </a:lnTo>
                  <a:lnTo>
                    <a:pt x="975" y="225"/>
                  </a:lnTo>
                  <a:lnTo>
                    <a:pt x="928" y="195"/>
                  </a:lnTo>
                  <a:lnTo>
                    <a:pt x="879" y="170"/>
                  </a:lnTo>
                  <a:lnTo>
                    <a:pt x="827" y="149"/>
                  </a:lnTo>
                  <a:lnTo>
                    <a:pt x="773" y="135"/>
                  </a:lnTo>
                  <a:lnTo>
                    <a:pt x="716" y="125"/>
                  </a:lnTo>
                  <a:lnTo>
                    <a:pt x="658" y="122"/>
                  </a:lnTo>
                  <a:close/>
                  <a:moveTo>
                    <a:pt x="658" y="0"/>
                  </a:moveTo>
                  <a:lnTo>
                    <a:pt x="721" y="3"/>
                  </a:lnTo>
                  <a:lnTo>
                    <a:pt x="782" y="12"/>
                  </a:lnTo>
                  <a:lnTo>
                    <a:pt x="843" y="27"/>
                  </a:lnTo>
                  <a:lnTo>
                    <a:pt x="900" y="47"/>
                  </a:lnTo>
                  <a:lnTo>
                    <a:pt x="955" y="71"/>
                  </a:lnTo>
                  <a:lnTo>
                    <a:pt x="1007" y="100"/>
                  </a:lnTo>
                  <a:lnTo>
                    <a:pt x="1056" y="135"/>
                  </a:lnTo>
                  <a:lnTo>
                    <a:pt x="1101" y="172"/>
                  </a:lnTo>
                  <a:lnTo>
                    <a:pt x="1143" y="214"/>
                  </a:lnTo>
                  <a:lnTo>
                    <a:pt x="1181" y="260"/>
                  </a:lnTo>
                  <a:lnTo>
                    <a:pt x="1216" y="309"/>
                  </a:lnTo>
                  <a:lnTo>
                    <a:pt x="1245" y="361"/>
                  </a:lnTo>
                  <a:lnTo>
                    <a:pt x="1270" y="415"/>
                  </a:lnTo>
                  <a:lnTo>
                    <a:pt x="1290" y="472"/>
                  </a:lnTo>
                  <a:lnTo>
                    <a:pt x="1304" y="533"/>
                  </a:lnTo>
                  <a:lnTo>
                    <a:pt x="1313" y="594"/>
                  </a:lnTo>
                  <a:lnTo>
                    <a:pt x="1316" y="657"/>
                  </a:lnTo>
                  <a:lnTo>
                    <a:pt x="1313" y="720"/>
                  </a:lnTo>
                  <a:lnTo>
                    <a:pt x="1304" y="781"/>
                  </a:lnTo>
                  <a:lnTo>
                    <a:pt x="1290" y="840"/>
                  </a:lnTo>
                  <a:lnTo>
                    <a:pt x="1270" y="897"/>
                  </a:lnTo>
                  <a:lnTo>
                    <a:pt x="1245" y="951"/>
                  </a:lnTo>
                  <a:lnTo>
                    <a:pt x="1216" y="1003"/>
                  </a:lnTo>
                  <a:lnTo>
                    <a:pt x="1181" y="1052"/>
                  </a:lnTo>
                  <a:lnTo>
                    <a:pt x="1144" y="1097"/>
                  </a:lnTo>
                  <a:lnTo>
                    <a:pt x="1508" y="1477"/>
                  </a:lnTo>
                  <a:lnTo>
                    <a:pt x="1517" y="1490"/>
                  </a:lnTo>
                  <a:lnTo>
                    <a:pt x="1523" y="1505"/>
                  </a:lnTo>
                  <a:lnTo>
                    <a:pt x="1524" y="1520"/>
                  </a:lnTo>
                  <a:lnTo>
                    <a:pt x="1522" y="1536"/>
                  </a:lnTo>
                  <a:lnTo>
                    <a:pt x="1516" y="1550"/>
                  </a:lnTo>
                  <a:lnTo>
                    <a:pt x="1506" y="1563"/>
                  </a:lnTo>
                  <a:lnTo>
                    <a:pt x="1493" y="1572"/>
                  </a:lnTo>
                  <a:lnTo>
                    <a:pt x="1479" y="1578"/>
                  </a:lnTo>
                  <a:lnTo>
                    <a:pt x="1464" y="1580"/>
                  </a:lnTo>
                  <a:lnTo>
                    <a:pt x="1449" y="1578"/>
                  </a:lnTo>
                  <a:lnTo>
                    <a:pt x="1433" y="1572"/>
                  </a:lnTo>
                  <a:lnTo>
                    <a:pt x="1419" y="1562"/>
                  </a:lnTo>
                  <a:lnTo>
                    <a:pt x="1054" y="1179"/>
                  </a:lnTo>
                  <a:lnTo>
                    <a:pt x="1005" y="1213"/>
                  </a:lnTo>
                  <a:lnTo>
                    <a:pt x="953" y="1242"/>
                  </a:lnTo>
                  <a:lnTo>
                    <a:pt x="899" y="1267"/>
                  </a:lnTo>
                  <a:lnTo>
                    <a:pt x="842" y="1287"/>
                  </a:lnTo>
                  <a:lnTo>
                    <a:pt x="782" y="1302"/>
                  </a:lnTo>
                  <a:lnTo>
                    <a:pt x="721" y="1310"/>
                  </a:lnTo>
                  <a:lnTo>
                    <a:pt x="658" y="1313"/>
                  </a:lnTo>
                  <a:lnTo>
                    <a:pt x="594" y="1310"/>
                  </a:lnTo>
                  <a:lnTo>
                    <a:pt x="533" y="1302"/>
                  </a:lnTo>
                  <a:lnTo>
                    <a:pt x="474" y="1287"/>
                  </a:lnTo>
                  <a:lnTo>
                    <a:pt x="415" y="1267"/>
                  </a:lnTo>
                  <a:lnTo>
                    <a:pt x="360" y="1242"/>
                  </a:lnTo>
                  <a:lnTo>
                    <a:pt x="308" y="1213"/>
                  </a:lnTo>
                  <a:lnTo>
                    <a:pt x="260" y="1179"/>
                  </a:lnTo>
                  <a:lnTo>
                    <a:pt x="214" y="1141"/>
                  </a:lnTo>
                  <a:lnTo>
                    <a:pt x="172" y="1099"/>
                  </a:lnTo>
                  <a:lnTo>
                    <a:pt x="134" y="1054"/>
                  </a:lnTo>
                  <a:lnTo>
                    <a:pt x="99" y="1005"/>
                  </a:lnTo>
                  <a:lnTo>
                    <a:pt x="70" y="952"/>
                  </a:lnTo>
                  <a:lnTo>
                    <a:pt x="45" y="898"/>
                  </a:lnTo>
                  <a:lnTo>
                    <a:pt x="26" y="840"/>
                  </a:lnTo>
                  <a:lnTo>
                    <a:pt x="11" y="781"/>
                  </a:lnTo>
                  <a:lnTo>
                    <a:pt x="3" y="720"/>
                  </a:lnTo>
                  <a:lnTo>
                    <a:pt x="0" y="657"/>
                  </a:lnTo>
                  <a:lnTo>
                    <a:pt x="3" y="594"/>
                  </a:lnTo>
                  <a:lnTo>
                    <a:pt x="11" y="533"/>
                  </a:lnTo>
                  <a:lnTo>
                    <a:pt x="26" y="472"/>
                  </a:lnTo>
                  <a:lnTo>
                    <a:pt x="45" y="415"/>
                  </a:lnTo>
                  <a:lnTo>
                    <a:pt x="70" y="361"/>
                  </a:lnTo>
                  <a:lnTo>
                    <a:pt x="99" y="309"/>
                  </a:lnTo>
                  <a:lnTo>
                    <a:pt x="134" y="260"/>
                  </a:lnTo>
                  <a:lnTo>
                    <a:pt x="172" y="214"/>
                  </a:lnTo>
                  <a:lnTo>
                    <a:pt x="214" y="172"/>
                  </a:lnTo>
                  <a:lnTo>
                    <a:pt x="260" y="135"/>
                  </a:lnTo>
                  <a:lnTo>
                    <a:pt x="308" y="100"/>
                  </a:lnTo>
                  <a:lnTo>
                    <a:pt x="360" y="71"/>
                  </a:lnTo>
                  <a:lnTo>
                    <a:pt x="415" y="47"/>
                  </a:lnTo>
                  <a:lnTo>
                    <a:pt x="474" y="27"/>
                  </a:lnTo>
                  <a:lnTo>
                    <a:pt x="533" y="12"/>
                  </a:lnTo>
                  <a:lnTo>
                    <a:pt x="594" y="3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287"/>
            <p:cNvSpPr>
              <a:spLocks noEditPoints="1"/>
            </p:cNvSpPr>
            <p:nvPr/>
          </p:nvSpPr>
          <p:spPr bwMode="auto">
            <a:xfrm>
              <a:off x="9083675" y="3467100"/>
              <a:ext cx="522288" cy="492125"/>
            </a:xfrm>
            <a:custGeom>
              <a:avLst/>
              <a:gdLst>
                <a:gd name="T0" fmla="*/ 122 w 3293"/>
                <a:gd name="T1" fmla="*/ 470 h 3101"/>
                <a:gd name="T2" fmla="*/ 1098 w 3293"/>
                <a:gd name="T3" fmla="*/ 2631 h 3101"/>
                <a:gd name="T4" fmla="*/ 1156 w 3293"/>
                <a:gd name="T5" fmla="*/ 0 h 3101"/>
                <a:gd name="T6" fmla="*/ 1161 w 3293"/>
                <a:gd name="T7" fmla="*/ 0 h 3101"/>
                <a:gd name="T8" fmla="*/ 1170 w 3293"/>
                <a:gd name="T9" fmla="*/ 1 h 3101"/>
                <a:gd name="T10" fmla="*/ 1176 w 3293"/>
                <a:gd name="T11" fmla="*/ 3 h 3101"/>
                <a:gd name="T12" fmla="*/ 1185 w 3293"/>
                <a:gd name="T13" fmla="*/ 6 h 3101"/>
                <a:gd name="T14" fmla="*/ 1187 w 3293"/>
                <a:gd name="T15" fmla="*/ 7 h 3101"/>
                <a:gd name="T16" fmla="*/ 3209 w 3293"/>
                <a:gd name="T17" fmla="*/ 126 h 3101"/>
                <a:gd name="T18" fmla="*/ 3238 w 3293"/>
                <a:gd name="T19" fmla="*/ 122 h 3101"/>
                <a:gd name="T20" fmla="*/ 3266 w 3293"/>
                <a:gd name="T21" fmla="*/ 132 h 3101"/>
                <a:gd name="T22" fmla="*/ 3286 w 3293"/>
                <a:gd name="T23" fmla="*/ 153 h 3101"/>
                <a:gd name="T24" fmla="*/ 3293 w 3293"/>
                <a:gd name="T25" fmla="*/ 182 h 3101"/>
                <a:gd name="T26" fmla="*/ 3290 w 3293"/>
                <a:gd name="T27" fmla="*/ 1783 h 3101"/>
                <a:gd name="T28" fmla="*/ 3268 w 3293"/>
                <a:gd name="T29" fmla="*/ 1813 h 3101"/>
                <a:gd name="T30" fmla="*/ 3231 w 3293"/>
                <a:gd name="T31" fmla="*/ 1824 h 3101"/>
                <a:gd name="T32" fmla="*/ 3196 w 3293"/>
                <a:gd name="T33" fmla="*/ 1813 h 3101"/>
                <a:gd name="T34" fmla="*/ 3174 w 3293"/>
                <a:gd name="T35" fmla="*/ 1783 h 3101"/>
                <a:gd name="T36" fmla="*/ 3171 w 3293"/>
                <a:gd name="T37" fmla="*/ 274 h 3101"/>
                <a:gd name="T38" fmla="*/ 2257 w 3293"/>
                <a:gd name="T39" fmla="*/ 1520 h 3101"/>
                <a:gd name="T40" fmla="*/ 2244 w 3293"/>
                <a:gd name="T41" fmla="*/ 1556 h 3101"/>
                <a:gd name="T42" fmla="*/ 2215 w 3293"/>
                <a:gd name="T43" fmla="*/ 1577 h 3101"/>
                <a:gd name="T44" fmla="*/ 2176 w 3293"/>
                <a:gd name="T45" fmla="*/ 1577 h 3101"/>
                <a:gd name="T46" fmla="*/ 2146 w 3293"/>
                <a:gd name="T47" fmla="*/ 1556 h 3101"/>
                <a:gd name="T48" fmla="*/ 2134 w 3293"/>
                <a:gd name="T49" fmla="*/ 1520 h 3101"/>
                <a:gd name="T50" fmla="*/ 1219 w 3293"/>
                <a:gd name="T51" fmla="*/ 162 h 3101"/>
                <a:gd name="T52" fmla="*/ 1609 w 3293"/>
                <a:gd name="T53" fmla="*/ 2801 h 3101"/>
                <a:gd name="T54" fmla="*/ 1634 w 3293"/>
                <a:gd name="T55" fmla="*/ 2822 h 3101"/>
                <a:gd name="T56" fmla="*/ 1646 w 3293"/>
                <a:gd name="T57" fmla="*/ 2850 h 3101"/>
                <a:gd name="T58" fmla="*/ 1641 w 3293"/>
                <a:gd name="T59" fmla="*/ 2882 h 3101"/>
                <a:gd name="T60" fmla="*/ 1618 w 3293"/>
                <a:gd name="T61" fmla="*/ 2909 h 3101"/>
                <a:gd name="T62" fmla="*/ 1585 w 3293"/>
                <a:gd name="T63" fmla="*/ 2918 h 3101"/>
                <a:gd name="T64" fmla="*/ 1561 w 3293"/>
                <a:gd name="T65" fmla="*/ 2913 h 3101"/>
                <a:gd name="T66" fmla="*/ 80 w 3293"/>
                <a:gd name="T67" fmla="*/ 3098 h 3101"/>
                <a:gd name="T68" fmla="*/ 61 w 3293"/>
                <a:gd name="T69" fmla="*/ 3101 h 3101"/>
                <a:gd name="T70" fmla="*/ 36 w 3293"/>
                <a:gd name="T71" fmla="*/ 3096 h 3101"/>
                <a:gd name="T72" fmla="*/ 15 w 3293"/>
                <a:gd name="T73" fmla="*/ 3080 h 3101"/>
                <a:gd name="T74" fmla="*/ 2 w 3293"/>
                <a:gd name="T75" fmla="*/ 3054 h 3101"/>
                <a:gd name="T76" fmla="*/ 0 w 3293"/>
                <a:gd name="T77" fmla="*/ 426 h 3101"/>
                <a:gd name="T78" fmla="*/ 7 w 3293"/>
                <a:gd name="T79" fmla="*/ 397 h 3101"/>
                <a:gd name="T80" fmla="*/ 28 w 3293"/>
                <a:gd name="T81" fmla="*/ 375 h 3101"/>
                <a:gd name="T82" fmla="*/ 1139 w 3293"/>
                <a:gd name="T83" fmla="*/ 3 h 3101"/>
                <a:gd name="T84" fmla="*/ 1143 w 3293"/>
                <a:gd name="T85" fmla="*/ 2 h 3101"/>
                <a:gd name="T86" fmla="*/ 1156 w 3293"/>
                <a:gd name="T87" fmla="*/ 0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93" h="3101">
                  <a:moveTo>
                    <a:pt x="1098" y="145"/>
                  </a:moveTo>
                  <a:lnTo>
                    <a:pt x="122" y="470"/>
                  </a:lnTo>
                  <a:lnTo>
                    <a:pt x="122" y="2956"/>
                  </a:lnTo>
                  <a:lnTo>
                    <a:pt x="1098" y="2631"/>
                  </a:lnTo>
                  <a:lnTo>
                    <a:pt x="1098" y="145"/>
                  </a:lnTo>
                  <a:close/>
                  <a:moveTo>
                    <a:pt x="1156" y="0"/>
                  </a:moveTo>
                  <a:lnTo>
                    <a:pt x="1158" y="0"/>
                  </a:lnTo>
                  <a:lnTo>
                    <a:pt x="1161" y="0"/>
                  </a:lnTo>
                  <a:lnTo>
                    <a:pt x="1165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3"/>
                  </a:lnTo>
                  <a:lnTo>
                    <a:pt x="1180" y="4"/>
                  </a:lnTo>
                  <a:lnTo>
                    <a:pt x="1185" y="6"/>
                  </a:lnTo>
                  <a:lnTo>
                    <a:pt x="1186" y="6"/>
                  </a:lnTo>
                  <a:lnTo>
                    <a:pt x="1187" y="7"/>
                  </a:lnTo>
                  <a:lnTo>
                    <a:pt x="2198" y="541"/>
                  </a:lnTo>
                  <a:lnTo>
                    <a:pt x="3209" y="126"/>
                  </a:lnTo>
                  <a:lnTo>
                    <a:pt x="3223" y="122"/>
                  </a:lnTo>
                  <a:lnTo>
                    <a:pt x="3238" y="122"/>
                  </a:lnTo>
                  <a:lnTo>
                    <a:pt x="3252" y="125"/>
                  </a:lnTo>
                  <a:lnTo>
                    <a:pt x="3266" y="132"/>
                  </a:lnTo>
                  <a:lnTo>
                    <a:pt x="3277" y="142"/>
                  </a:lnTo>
                  <a:lnTo>
                    <a:pt x="3286" y="153"/>
                  </a:lnTo>
                  <a:lnTo>
                    <a:pt x="3291" y="168"/>
                  </a:lnTo>
                  <a:lnTo>
                    <a:pt x="3293" y="182"/>
                  </a:lnTo>
                  <a:lnTo>
                    <a:pt x="3293" y="1763"/>
                  </a:lnTo>
                  <a:lnTo>
                    <a:pt x="3290" y="1783"/>
                  </a:lnTo>
                  <a:lnTo>
                    <a:pt x="3281" y="1799"/>
                  </a:lnTo>
                  <a:lnTo>
                    <a:pt x="3268" y="1813"/>
                  </a:lnTo>
                  <a:lnTo>
                    <a:pt x="3251" y="1821"/>
                  </a:lnTo>
                  <a:lnTo>
                    <a:pt x="3231" y="1824"/>
                  </a:lnTo>
                  <a:lnTo>
                    <a:pt x="3213" y="1821"/>
                  </a:lnTo>
                  <a:lnTo>
                    <a:pt x="3196" y="1813"/>
                  </a:lnTo>
                  <a:lnTo>
                    <a:pt x="3183" y="1799"/>
                  </a:lnTo>
                  <a:lnTo>
                    <a:pt x="3174" y="1783"/>
                  </a:lnTo>
                  <a:lnTo>
                    <a:pt x="3171" y="1763"/>
                  </a:lnTo>
                  <a:lnTo>
                    <a:pt x="3171" y="274"/>
                  </a:lnTo>
                  <a:lnTo>
                    <a:pt x="2257" y="649"/>
                  </a:lnTo>
                  <a:lnTo>
                    <a:pt x="2257" y="1520"/>
                  </a:lnTo>
                  <a:lnTo>
                    <a:pt x="2253" y="1539"/>
                  </a:lnTo>
                  <a:lnTo>
                    <a:pt x="2244" y="1556"/>
                  </a:lnTo>
                  <a:lnTo>
                    <a:pt x="2232" y="1569"/>
                  </a:lnTo>
                  <a:lnTo>
                    <a:pt x="2215" y="1577"/>
                  </a:lnTo>
                  <a:lnTo>
                    <a:pt x="2195" y="1580"/>
                  </a:lnTo>
                  <a:lnTo>
                    <a:pt x="2176" y="1577"/>
                  </a:lnTo>
                  <a:lnTo>
                    <a:pt x="2159" y="1569"/>
                  </a:lnTo>
                  <a:lnTo>
                    <a:pt x="2146" y="1556"/>
                  </a:lnTo>
                  <a:lnTo>
                    <a:pt x="2137" y="1539"/>
                  </a:lnTo>
                  <a:lnTo>
                    <a:pt x="2134" y="1520"/>
                  </a:lnTo>
                  <a:lnTo>
                    <a:pt x="2134" y="645"/>
                  </a:lnTo>
                  <a:lnTo>
                    <a:pt x="1219" y="162"/>
                  </a:lnTo>
                  <a:lnTo>
                    <a:pt x="1219" y="2636"/>
                  </a:lnTo>
                  <a:lnTo>
                    <a:pt x="1609" y="2801"/>
                  </a:lnTo>
                  <a:lnTo>
                    <a:pt x="1624" y="2811"/>
                  </a:lnTo>
                  <a:lnTo>
                    <a:pt x="1634" y="2822"/>
                  </a:lnTo>
                  <a:lnTo>
                    <a:pt x="1642" y="2836"/>
                  </a:lnTo>
                  <a:lnTo>
                    <a:pt x="1646" y="2850"/>
                  </a:lnTo>
                  <a:lnTo>
                    <a:pt x="1645" y="2866"/>
                  </a:lnTo>
                  <a:lnTo>
                    <a:pt x="1641" y="2882"/>
                  </a:lnTo>
                  <a:lnTo>
                    <a:pt x="1632" y="2897"/>
                  </a:lnTo>
                  <a:lnTo>
                    <a:pt x="1618" y="2909"/>
                  </a:lnTo>
                  <a:lnTo>
                    <a:pt x="1603" y="2916"/>
                  </a:lnTo>
                  <a:lnTo>
                    <a:pt x="1585" y="2918"/>
                  </a:lnTo>
                  <a:lnTo>
                    <a:pt x="1574" y="2917"/>
                  </a:lnTo>
                  <a:lnTo>
                    <a:pt x="1561" y="2913"/>
                  </a:lnTo>
                  <a:lnTo>
                    <a:pt x="1156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1" y="3101"/>
                  </a:lnTo>
                  <a:lnTo>
                    <a:pt x="49" y="3100"/>
                  </a:lnTo>
                  <a:lnTo>
                    <a:pt x="36" y="3096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1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7"/>
                  </a:lnTo>
                  <a:lnTo>
                    <a:pt x="17" y="385"/>
                  </a:lnTo>
                  <a:lnTo>
                    <a:pt x="28" y="375"/>
                  </a:lnTo>
                  <a:lnTo>
                    <a:pt x="42" y="368"/>
                  </a:lnTo>
                  <a:lnTo>
                    <a:pt x="1139" y="3"/>
                  </a:lnTo>
                  <a:lnTo>
                    <a:pt x="1140" y="3"/>
                  </a:lnTo>
                  <a:lnTo>
                    <a:pt x="1143" y="2"/>
                  </a:lnTo>
                  <a:lnTo>
                    <a:pt x="1146" y="2"/>
                  </a:lnTo>
                  <a:lnTo>
                    <a:pt x="1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0" name="Group 969"/>
          <p:cNvGrpSpPr/>
          <p:nvPr/>
        </p:nvGrpSpPr>
        <p:grpSpPr>
          <a:xfrm>
            <a:off x="8156265" y="3484563"/>
            <a:ext cx="547688" cy="500063"/>
            <a:chOff x="8129588" y="3484563"/>
            <a:chExt cx="547688" cy="5000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8" name="Freeform 292"/>
            <p:cNvSpPr>
              <a:spLocks noEditPoints="1"/>
            </p:cNvSpPr>
            <p:nvPr/>
          </p:nvSpPr>
          <p:spPr bwMode="auto">
            <a:xfrm>
              <a:off x="8413751" y="3802063"/>
              <a:ext cx="263525" cy="182563"/>
            </a:xfrm>
            <a:custGeom>
              <a:avLst/>
              <a:gdLst>
                <a:gd name="T0" fmla="*/ 858 w 1664"/>
                <a:gd name="T1" fmla="*/ 132 h 1153"/>
                <a:gd name="T2" fmla="*/ 744 w 1664"/>
                <a:gd name="T3" fmla="*/ 182 h 1153"/>
                <a:gd name="T4" fmla="*/ 653 w 1664"/>
                <a:gd name="T5" fmla="*/ 269 h 1153"/>
                <a:gd name="T6" fmla="*/ 557 w 1664"/>
                <a:gd name="T7" fmla="*/ 333 h 1153"/>
                <a:gd name="T8" fmla="*/ 461 w 1664"/>
                <a:gd name="T9" fmla="*/ 326 h 1153"/>
                <a:gd name="T10" fmla="*/ 370 w 1664"/>
                <a:gd name="T11" fmla="*/ 370 h 1153"/>
                <a:gd name="T12" fmla="*/ 310 w 1664"/>
                <a:gd name="T13" fmla="*/ 452 h 1153"/>
                <a:gd name="T14" fmla="*/ 267 w 1664"/>
                <a:gd name="T15" fmla="*/ 528 h 1153"/>
                <a:gd name="T16" fmla="*/ 183 w 1664"/>
                <a:gd name="T17" fmla="*/ 596 h 1153"/>
                <a:gd name="T18" fmla="*/ 132 w 1664"/>
                <a:gd name="T19" fmla="*/ 693 h 1153"/>
                <a:gd name="T20" fmla="*/ 124 w 1664"/>
                <a:gd name="T21" fmla="*/ 806 h 1153"/>
                <a:gd name="T22" fmla="*/ 163 w 1664"/>
                <a:gd name="T23" fmla="*/ 911 h 1153"/>
                <a:gd name="T24" fmla="*/ 238 w 1664"/>
                <a:gd name="T25" fmla="*/ 989 h 1153"/>
                <a:gd name="T26" fmla="*/ 339 w 1664"/>
                <a:gd name="T27" fmla="*/ 1028 h 1153"/>
                <a:gd name="T28" fmla="*/ 1048 w 1664"/>
                <a:gd name="T29" fmla="*/ 1031 h 1153"/>
                <a:gd name="T30" fmla="*/ 1384 w 1664"/>
                <a:gd name="T31" fmla="*/ 1019 h 1153"/>
                <a:gd name="T32" fmla="*/ 1476 w 1664"/>
                <a:gd name="T33" fmla="*/ 961 h 1153"/>
                <a:gd name="T34" fmla="*/ 1532 w 1664"/>
                <a:gd name="T35" fmla="*/ 865 h 1153"/>
                <a:gd name="T36" fmla="*/ 1541 w 1664"/>
                <a:gd name="T37" fmla="*/ 751 h 1153"/>
                <a:gd name="T38" fmla="*/ 1501 w 1664"/>
                <a:gd name="T39" fmla="*/ 650 h 1153"/>
                <a:gd name="T40" fmla="*/ 1422 w 1664"/>
                <a:gd name="T41" fmla="*/ 577 h 1153"/>
                <a:gd name="T42" fmla="*/ 1305 w 1664"/>
                <a:gd name="T43" fmla="*/ 542 h 1153"/>
                <a:gd name="T44" fmla="*/ 1290 w 1664"/>
                <a:gd name="T45" fmla="*/ 394 h 1153"/>
                <a:gd name="T46" fmla="*/ 1227 w 1664"/>
                <a:gd name="T47" fmla="*/ 266 h 1153"/>
                <a:gd name="T48" fmla="*/ 1122 w 1664"/>
                <a:gd name="T49" fmla="*/ 172 h 1153"/>
                <a:gd name="T50" fmla="*/ 990 w 1664"/>
                <a:gd name="T51" fmla="*/ 124 h 1153"/>
                <a:gd name="T52" fmla="*/ 998 w 1664"/>
                <a:gd name="T53" fmla="*/ 3 h 1153"/>
                <a:gd name="T54" fmla="*/ 1154 w 1664"/>
                <a:gd name="T55" fmla="*/ 51 h 1153"/>
                <a:gd name="T56" fmla="*/ 1285 w 1664"/>
                <a:gd name="T57" fmla="*/ 148 h 1153"/>
                <a:gd name="T58" fmla="*/ 1378 w 1664"/>
                <a:gd name="T59" fmla="*/ 283 h 1153"/>
                <a:gd name="T60" fmla="*/ 1423 w 1664"/>
                <a:gd name="T61" fmla="*/ 445 h 1153"/>
                <a:gd name="T62" fmla="*/ 1538 w 1664"/>
                <a:gd name="T63" fmla="*/ 511 h 1153"/>
                <a:gd name="T64" fmla="*/ 1621 w 1664"/>
                <a:gd name="T65" fmla="*/ 614 h 1153"/>
                <a:gd name="T66" fmla="*/ 1662 w 1664"/>
                <a:gd name="T67" fmla="*/ 743 h 1153"/>
                <a:gd name="T68" fmla="*/ 1652 w 1664"/>
                <a:gd name="T69" fmla="*/ 886 h 1153"/>
                <a:gd name="T70" fmla="*/ 1591 w 1664"/>
                <a:gd name="T71" fmla="*/ 1011 h 1153"/>
                <a:gd name="T72" fmla="*/ 1489 w 1664"/>
                <a:gd name="T73" fmla="*/ 1103 h 1153"/>
                <a:gd name="T74" fmla="*/ 1359 w 1664"/>
                <a:gd name="T75" fmla="*/ 1149 h 1153"/>
                <a:gd name="T76" fmla="*/ 1044 w 1664"/>
                <a:gd name="T77" fmla="*/ 1152 h 1153"/>
                <a:gd name="T78" fmla="*/ 1029 w 1664"/>
                <a:gd name="T79" fmla="*/ 1153 h 1153"/>
                <a:gd name="T80" fmla="*/ 284 w 1664"/>
                <a:gd name="T81" fmla="*/ 1140 h 1153"/>
                <a:gd name="T82" fmla="*/ 162 w 1664"/>
                <a:gd name="T83" fmla="*/ 1083 h 1153"/>
                <a:gd name="T84" fmla="*/ 68 w 1664"/>
                <a:gd name="T85" fmla="*/ 987 h 1153"/>
                <a:gd name="T86" fmla="*/ 12 w 1664"/>
                <a:gd name="T87" fmla="*/ 861 h 1153"/>
                <a:gd name="T88" fmla="*/ 4 w 1664"/>
                <a:gd name="T89" fmla="*/ 722 h 1153"/>
                <a:gd name="T90" fmla="*/ 41 w 1664"/>
                <a:gd name="T91" fmla="*/ 594 h 1153"/>
                <a:gd name="T92" fmla="*/ 118 w 1664"/>
                <a:gd name="T93" fmla="*/ 487 h 1153"/>
                <a:gd name="T94" fmla="*/ 204 w 1664"/>
                <a:gd name="T95" fmla="*/ 394 h 1153"/>
                <a:gd name="T96" fmla="*/ 275 w 1664"/>
                <a:gd name="T97" fmla="*/ 292 h 1153"/>
                <a:gd name="T98" fmla="*/ 376 w 1664"/>
                <a:gd name="T99" fmla="*/ 226 h 1153"/>
                <a:gd name="T100" fmla="*/ 496 w 1664"/>
                <a:gd name="T101" fmla="*/ 202 h 1153"/>
                <a:gd name="T102" fmla="*/ 581 w 1664"/>
                <a:gd name="T103" fmla="*/ 166 h 1153"/>
                <a:gd name="T104" fmla="*/ 698 w 1664"/>
                <a:gd name="T105" fmla="*/ 67 h 1153"/>
                <a:gd name="T106" fmla="*/ 840 w 1664"/>
                <a:gd name="T107" fmla="*/ 11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4" h="1153">
                  <a:moveTo>
                    <a:pt x="941" y="121"/>
                  </a:moveTo>
                  <a:lnTo>
                    <a:pt x="899" y="123"/>
                  </a:lnTo>
                  <a:lnTo>
                    <a:pt x="858" y="132"/>
                  </a:lnTo>
                  <a:lnTo>
                    <a:pt x="818" y="143"/>
                  </a:lnTo>
                  <a:lnTo>
                    <a:pt x="780" y="160"/>
                  </a:lnTo>
                  <a:lnTo>
                    <a:pt x="744" y="182"/>
                  </a:lnTo>
                  <a:lnTo>
                    <a:pt x="711" y="207"/>
                  </a:lnTo>
                  <a:lnTo>
                    <a:pt x="681" y="236"/>
                  </a:lnTo>
                  <a:lnTo>
                    <a:pt x="653" y="269"/>
                  </a:lnTo>
                  <a:lnTo>
                    <a:pt x="629" y="306"/>
                  </a:lnTo>
                  <a:lnTo>
                    <a:pt x="605" y="350"/>
                  </a:lnTo>
                  <a:lnTo>
                    <a:pt x="557" y="333"/>
                  </a:lnTo>
                  <a:lnTo>
                    <a:pt x="527" y="325"/>
                  </a:lnTo>
                  <a:lnTo>
                    <a:pt x="496" y="323"/>
                  </a:lnTo>
                  <a:lnTo>
                    <a:pt x="461" y="326"/>
                  </a:lnTo>
                  <a:lnTo>
                    <a:pt x="428" y="336"/>
                  </a:lnTo>
                  <a:lnTo>
                    <a:pt x="398" y="350"/>
                  </a:lnTo>
                  <a:lnTo>
                    <a:pt x="370" y="370"/>
                  </a:lnTo>
                  <a:lnTo>
                    <a:pt x="346" y="393"/>
                  </a:lnTo>
                  <a:lnTo>
                    <a:pt x="326" y="421"/>
                  </a:lnTo>
                  <a:lnTo>
                    <a:pt x="310" y="452"/>
                  </a:lnTo>
                  <a:lnTo>
                    <a:pt x="300" y="486"/>
                  </a:lnTo>
                  <a:lnTo>
                    <a:pt x="294" y="516"/>
                  </a:lnTo>
                  <a:lnTo>
                    <a:pt x="267" y="528"/>
                  </a:lnTo>
                  <a:lnTo>
                    <a:pt x="236" y="547"/>
                  </a:lnTo>
                  <a:lnTo>
                    <a:pt x="207" y="569"/>
                  </a:lnTo>
                  <a:lnTo>
                    <a:pt x="183" y="596"/>
                  </a:lnTo>
                  <a:lnTo>
                    <a:pt x="161" y="627"/>
                  </a:lnTo>
                  <a:lnTo>
                    <a:pt x="144" y="658"/>
                  </a:lnTo>
                  <a:lnTo>
                    <a:pt x="132" y="693"/>
                  </a:lnTo>
                  <a:lnTo>
                    <a:pt x="124" y="729"/>
                  </a:lnTo>
                  <a:lnTo>
                    <a:pt x="122" y="767"/>
                  </a:lnTo>
                  <a:lnTo>
                    <a:pt x="124" y="806"/>
                  </a:lnTo>
                  <a:lnTo>
                    <a:pt x="132" y="843"/>
                  </a:lnTo>
                  <a:lnTo>
                    <a:pt x="145" y="878"/>
                  </a:lnTo>
                  <a:lnTo>
                    <a:pt x="163" y="911"/>
                  </a:lnTo>
                  <a:lnTo>
                    <a:pt x="184" y="940"/>
                  </a:lnTo>
                  <a:lnTo>
                    <a:pt x="209" y="966"/>
                  </a:lnTo>
                  <a:lnTo>
                    <a:pt x="238" y="989"/>
                  </a:lnTo>
                  <a:lnTo>
                    <a:pt x="269" y="1007"/>
                  </a:lnTo>
                  <a:lnTo>
                    <a:pt x="303" y="1020"/>
                  </a:lnTo>
                  <a:lnTo>
                    <a:pt x="339" y="1028"/>
                  </a:lnTo>
                  <a:lnTo>
                    <a:pt x="376" y="1031"/>
                  </a:lnTo>
                  <a:lnTo>
                    <a:pt x="1036" y="1030"/>
                  </a:lnTo>
                  <a:lnTo>
                    <a:pt x="1048" y="1031"/>
                  </a:lnTo>
                  <a:lnTo>
                    <a:pt x="1311" y="1031"/>
                  </a:lnTo>
                  <a:lnTo>
                    <a:pt x="1348" y="1028"/>
                  </a:lnTo>
                  <a:lnTo>
                    <a:pt x="1384" y="1019"/>
                  </a:lnTo>
                  <a:lnTo>
                    <a:pt x="1418" y="1004"/>
                  </a:lnTo>
                  <a:lnTo>
                    <a:pt x="1448" y="985"/>
                  </a:lnTo>
                  <a:lnTo>
                    <a:pt x="1476" y="961"/>
                  </a:lnTo>
                  <a:lnTo>
                    <a:pt x="1499" y="932"/>
                  </a:lnTo>
                  <a:lnTo>
                    <a:pt x="1518" y="900"/>
                  </a:lnTo>
                  <a:lnTo>
                    <a:pt x="1532" y="865"/>
                  </a:lnTo>
                  <a:lnTo>
                    <a:pt x="1541" y="828"/>
                  </a:lnTo>
                  <a:lnTo>
                    <a:pt x="1544" y="789"/>
                  </a:lnTo>
                  <a:lnTo>
                    <a:pt x="1541" y="751"/>
                  </a:lnTo>
                  <a:lnTo>
                    <a:pt x="1533" y="715"/>
                  </a:lnTo>
                  <a:lnTo>
                    <a:pt x="1519" y="680"/>
                  </a:lnTo>
                  <a:lnTo>
                    <a:pt x="1501" y="650"/>
                  </a:lnTo>
                  <a:lnTo>
                    <a:pt x="1478" y="621"/>
                  </a:lnTo>
                  <a:lnTo>
                    <a:pt x="1451" y="597"/>
                  </a:lnTo>
                  <a:lnTo>
                    <a:pt x="1422" y="577"/>
                  </a:lnTo>
                  <a:lnTo>
                    <a:pt x="1389" y="561"/>
                  </a:lnTo>
                  <a:lnTo>
                    <a:pt x="1353" y="551"/>
                  </a:lnTo>
                  <a:lnTo>
                    <a:pt x="1305" y="542"/>
                  </a:lnTo>
                  <a:lnTo>
                    <a:pt x="1305" y="493"/>
                  </a:lnTo>
                  <a:lnTo>
                    <a:pt x="1301" y="443"/>
                  </a:lnTo>
                  <a:lnTo>
                    <a:pt x="1290" y="394"/>
                  </a:lnTo>
                  <a:lnTo>
                    <a:pt x="1274" y="349"/>
                  </a:lnTo>
                  <a:lnTo>
                    <a:pt x="1253" y="305"/>
                  </a:lnTo>
                  <a:lnTo>
                    <a:pt x="1227" y="266"/>
                  </a:lnTo>
                  <a:lnTo>
                    <a:pt x="1196" y="230"/>
                  </a:lnTo>
                  <a:lnTo>
                    <a:pt x="1161" y="198"/>
                  </a:lnTo>
                  <a:lnTo>
                    <a:pt x="1122" y="172"/>
                  </a:lnTo>
                  <a:lnTo>
                    <a:pt x="1081" y="151"/>
                  </a:lnTo>
                  <a:lnTo>
                    <a:pt x="1037" y="135"/>
                  </a:lnTo>
                  <a:lnTo>
                    <a:pt x="990" y="124"/>
                  </a:lnTo>
                  <a:lnTo>
                    <a:pt x="941" y="121"/>
                  </a:lnTo>
                  <a:close/>
                  <a:moveTo>
                    <a:pt x="941" y="0"/>
                  </a:moveTo>
                  <a:lnTo>
                    <a:pt x="998" y="3"/>
                  </a:lnTo>
                  <a:lnTo>
                    <a:pt x="1053" y="13"/>
                  </a:lnTo>
                  <a:lnTo>
                    <a:pt x="1104" y="29"/>
                  </a:lnTo>
                  <a:lnTo>
                    <a:pt x="1154" y="51"/>
                  </a:lnTo>
                  <a:lnTo>
                    <a:pt x="1201" y="79"/>
                  </a:lnTo>
                  <a:lnTo>
                    <a:pt x="1245" y="111"/>
                  </a:lnTo>
                  <a:lnTo>
                    <a:pt x="1285" y="148"/>
                  </a:lnTo>
                  <a:lnTo>
                    <a:pt x="1320" y="189"/>
                  </a:lnTo>
                  <a:lnTo>
                    <a:pt x="1351" y="234"/>
                  </a:lnTo>
                  <a:lnTo>
                    <a:pt x="1378" y="283"/>
                  </a:lnTo>
                  <a:lnTo>
                    <a:pt x="1399" y="334"/>
                  </a:lnTo>
                  <a:lnTo>
                    <a:pt x="1413" y="389"/>
                  </a:lnTo>
                  <a:lnTo>
                    <a:pt x="1423" y="445"/>
                  </a:lnTo>
                  <a:lnTo>
                    <a:pt x="1464" y="462"/>
                  </a:lnTo>
                  <a:lnTo>
                    <a:pt x="1502" y="484"/>
                  </a:lnTo>
                  <a:lnTo>
                    <a:pt x="1538" y="511"/>
                  </a:lnTo>
                  <a:lnTo>
                    <a:pt x="1570" y="542"/>
                  </a:lnTo>
                  <a:lnTo>
                    <a:pt x="1597" y="576"/>
                  </a:lnTo>
                  <a:lnTo>
                    <a:pt x="1621" y="614"/>
                  </a:lnTo>
                  <a:lnTo>
                    <a:pt x="1639" y="655"/>
                  </a:lnTo>
                  <a:lnTo>
                    <a:pt x="1654" y="697"/>
                  </a:lnTo>
                  <a:lnTo>
                    <a:pt x="1662" y="743"/>
                  </a:lnTo>
                  <a:lnTo>
                    <a:pt x="1664" y="789"/>
                  </a:lnTo>
                  <a:lnTo>
                    <a:pt x="1661" y="839"/>
                  </a:lnTo>
                  <a:lnTo>
                    <a:pt x="1652" y="886"/>
                  </a:lnTo>
                  <a:lnTo>
                    <a:pt x="1637" y="931"/>
                  </a:lnTo>
                  <a:lnTo>
                    <a:pt x="1617" y="972"/>
                  </a:lnTo>
                  <a:lnTo>
                    <a:pt x="1591" y="1011"/>
                  </a:lnTo>
                  <a:lnTo>
                    <a:pt x="1561" y="1046"/>
                  </a:lnTo>
                  <a:lnTo>
                    <a:pt x="1527" y="1077"/>
                  </a:lnTo>
                  <a:lnTo>
                    <a:pt x="1489" y="1103"/>
                  </a:lnTo>
                  <a:lnTo>
                    <a:pt x="1448" y="1124"/>
                  </a:lnTo>
                  <a:lnTo>
                    <a:pt x="1405" y="1139"/>
                  </a:lnTo>
                  <a:lnTo>
                    <a:pt x="1359" y="1149"/>
                  </a:lnTo>
                  <a:lnTo>
                    <a:pt x="1311" y="1153"/>
                  </a:lnTo>
                  <a:lnTo>
                    <a:pt x="1050" y="1153"/>
                  </a:lnTo>
                  <a:lnTo>
                    <a:pt x="1044" y="1152"/>
                  </a:lnTo>
                  <a:lnTo>
                    <a:pt x="1039" y="1152"/>
                  </a:lnTo>
                  <a:lnTo>
                    <a:pt x="1034" y="1152"/>
                  </a:lnTo>
                  <a:lnTo>
                    <a:pt x="1029" y="1153"/>
                  </a:lnTo>
                  <a:lnTo>
                    <a:pt x="376" y="1153"/>
                  </a:lnTo>
                  <a:lnTo>
                    <a:pt x="329" y="1150"/>
                  </a:lnTo>
                  <a:lnTo>
                    <a:pt x="284" y="1140"/>
                  </a:lnTo>
                  <a:lnTo>
                    <a:pt x="241" y="1127"/>
                  </a:lnTo>
                  <a:lnTo>
                    <a:pt x="200" y="1107"/>
                  </a:lnTo>
                  <a:lnTo>
                    <a:pt x="162" y="1083"/>
                  </a:lnTo>
                  <a:lnTo>
                    <a:pt x="127" y="1055"/>
                  </a:lnTo>
                  <a:lnTo>
                    <a:pt x="95" y="1023"/>
                  </a:lnTo>
                  <a:lnTo>
                    <a:pt x="68" y="987"/>
                  </a:lnTo>
                  <a:lnTo>
                    <a:pt x="45" y="948"/>
                  </a:lnTo>
                  <a:lnTo>
                    <a:pt x="26" y="906"/>
                  </a:lnTo>
                  <a:lnTo>
                    <a:pt x="12" y="861"/>
                  </a:lnTo>
                  <a:lnTo>
                    <a:pt x="4" y="815"/>
                  </a:lnTo>
                  <a:lnTo>
                    <a:pt x="0" y="767"/>
                  </a:lnTo>
                  <a:lnTo>
                    <a:pt x="4" y="722"/>
                  </a:lnTo>
                  <a:lnTo>
                    <a:pt x="11" y="677"/>
                  </a:lnTo>
                  <a:lnTo>
                    <a:pt x="24" y="635"/>
                  </a:lnTo>
                  <a:lnTo>
                    <a:pt x="41" y="594"/>
                  </a:lnTo>
                  <a:lnTo>
                    <a:pt x="63" y="556"/>
                  </a:lnTo>
                  <a:lnTo>
                    <a:pt x="89" y="520"/>
                  </a:lnTo>
                  <a:lnTo>
                    <a:pt x="118" y="487"/>
                  </a:lnTo>
                  <a:lnTo>
                    <a:pt x="152" y="458"/>
                  </a:lnTo>
                  <a:lnTo>
                    <a:pt x="189" y="433"/>
                  </a:lnTo>
                  <a:lnTo>
                    <a:pt x="204" y="394"/>
                  </a:lnTo>
                  <a:lnTo>
                    <a:pt x="223" y="357"/>
                  </a:lnTo>
                  <a:lnTo>
                    <a:pt x="247" y="323"/>
                  </a:lnTo>
                  <a:lnTo>
                    <a:pt x="275" y="292"/>
                  </a:lnTo>
                  <a:lnTo>
                    <a:pt x="305" y="266"/>
                  </a:lnTo>
                  <a:lnTo>
                    <a:pt x="339" y="244"/>
                  </a:lnTo>
                  <a:lnTo>
                    <a:pt x="376" y="226"/>
                  </a:lnTo>
                  <a:lnTo>
                    <a:pt x="414" y="212"/>
                  </a:lnTo>
                  <a:lnTo>
                    <a:pt x="454" y="205"/>
                  </a:lnTo>
                  <a:lnTo>
                    <a:pt x="496" y="202"/>
                  </a:lnTo>
                  <a:lnTo>
                    <a:pt x="522" y="203"/>
                  </a:lnTo>
                  <a:lnTo>
                    <a:pt x="550" y="207"/>
                  </a:lnTo>
                  <a:lnTo>
                    <a:pt x="581" y="166"/>
                  </a:lnTo>
                  <a:lnTo>
                    <a:pt x="617" y="129"/>
                  </a:lnTo>
                  <a:lnTo>
                    <a:pt x="656" y="96"/>
                  </a:lnTo>
                  <a:lnTo>
                    <a:pt x="698" y="67"/>
                  </a:lnTo>
                  <a:lnTo>
                    <a:pt x="744" y="44"/>
                  </a:lnTo>
                  <a:lnTo>
                    <a:pt x="790" y="25"/>
                  </a:lnTo>
                  <a:lnTo>
                    <a:pt x="840" y="11"/>
                  </a:lnTo>
                  <a:lnTo>
                    <a:pt x="889" y="3"/>
                  </a:lnTo>
                  <a:lnTo>
                    <a:pt x="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293"/>
            <p:cNvSpPr>
              <a:spLocks noEditPoints="1"/>
            </p:cNvSpPr>
            <p:nvPr/>
          </p:nvSpPr>
          <p:spPr bwMode="auto">
            <a:xfrm>
              <a:off x="8129588" y="3484563"/>
              <a:ext cx="519113" cy="490538"/>
            </a:xfrm>
            <a:custGeom>
              <a:avLst/>
              <a:gdLst>
                <a:gd name="T0" fmla="*/ 121 w 3268"/>
                <a:gd name="T1" fmla="*/ 468 h 3094"/>
                <a:gd name="T2" fmla="*/ 1089 w 3268"/>
                <a:gd name="T3" fmla="*/ 2625 h 3094"/>
                <a:gd name="T4" fmla="*/ 1147 w 3268"/>
                <a:gd name="T5" fmla="*/ 0 h 3094"/>
                <a:gd name="T6" fmla="*/ 1152 w 3268"/>
                <a:gd name="T7" fmla="*/ 1 h 3094"/>
                <a:gd name="T8" fmla="*/ 1162 w 3268"/>
                <a:gd name="T9" fmla="*/ 2 h 3094"/>
                <a:gd name="T10" fmla="*/ 1167 w 3268"/>
                <a:gd name="T11" fmla="*/ 3 h 3094"/>
                <a:gd name="T12" fmla="*/ 1176 w 3268"/>
                <a:gd name="T13" fmla="*/ 6 h 3094"/>
                <a:gd name="T14" fmla="*/ 2182 w 3268"/>
                <a:gd name="T15" fmla="*/ 540 h 3094"/>
                <a:gd name="T16" fmla="*/ 3199 w 3268"/>
                <a:gd name="T17" fmla="*/ 122 h 3094"/>
                <a:gd name="T18" fmla="*/ 3228 w 3268"/>
                <a:gd name="T19" fmla="*/ 124 h 3094"/>
                <a:gd name="T20" fmla="*/ 3252 w 3268"/>
                <a:gd name="T21" fmla="*/ 141 h 3094"/>
                <a:gd name="T22" fmla="*/ 3266 w 3268"/>
                <a:gd name="T23" fmla="*/ 167 h 3094"/>
                <a:gd name="T24" fmla="*/ 3268 w 3268"/>
                <a:gd name="T25" fmla="*/ 1880 h 3094"/>
                <a:gd name="T26" fmla="*/ 3256 w 3268"/>
                <a:gd name="T27" fmla="*/ 1916 h 3094"/>
                <a:gd name="T28" fmla="*/ 3227 w 3268"/>
                <a:gd name="T29" fmla="*/ 1938 h 3094"/>
                <a:gd name="T30" fmla="*/ 3189 w 3268"/>
                <a:gd name="T31" fmla="*/ 1938 h 3094"/>
                <a:gd name="T32" fmla="*/ 3158 w 3268"/>
                <a:gd name="T33" fmla="*/ 1916 h 3094"/>
                <a:gd name="T34" fmla="*/ 3147 w 3268"/>
                <a:gd name="T35" fmla="*/ 1880 h 3094"/>
                <a:gd name="T36" fmla="*/ 2240 w 3268"/>
                <a:gd name="T37" fmla="*/ 648 h 3094"/>
                <a:gd name="T38" fmla="*/ 2237 w 3268"/>
                <a:gd name="T39" fmla="*/ 1717 h 3094"/>
                <a:gd name="T40" fmla="*/ 2215 w 3268"/>
                <a:gd name="T41" fmla="*/ 1748 h 3094"/>
                <a:gd name="T42" fmla="*/ 2179 w 3268"/>
                <a:gd name="T43" fmla="*/ 1760 h 3094"/>
                <a:gd name="T44" fmla="*/ 2143 w 3268"/>
                <a:gd name="T45" fmla="*/ 1748 h 3094"/>
                <a:gd name="T46" fmla="*/ 2122 w 3268"/>
                <a:gd name="T47" fmla="*/ 1717 h 3094"/>
                <a:gd name="T48" fmla="*/ 2119 w 3268"/>
                <a:gd name="T49" fmla="*/ 643 h 3094"/>
                <a:gd name="T50" fmla="*/ 1211 w 3268"/>
                <a:gd name="T51" fmla="*/ 2630 h 3094"/>
                <a:gd name="T52" fmla="*/ 1611 w 3268"/>
                <a:gd name="T53" fmla="*/ 2804 h 3094"/>
                <a:gd name="T54" fmla="*/ 1629 w 3268"/>
                <a:gd name="T55" fmla="*/ 2828 h 3094"/>
                <a:gd name="T56" fmla="*/ 1633 w 3268"/>
                <a:gd name="T57" fmla="*/ 2860 h 3094"/>
                <a:gd name="T58" fmla="*/ 1620 w 3268"/>
                <a:gd name="T59" fmla="*/ 2891 h 3094"/>
                <a:gd name="T60" fmla="*/ 1590 w 3268"/>
                <a:gd name="T61" fmla="*/ 2910 h 3094"/>
                <a:gd name="T62" fmla="*/ 1562 w 3268"/>
                <a:gd name="T63" fmla="*/ 2911 h 3094"/>
                <a:gd name="T64" fmla="*/ 1147 w 3268"/>
                <a:gd name="T65" fmla="*/ 2734 h 3094"/>
                <a:gd name="T66" fmla="*/ 71 w 3268"/>
                <a:gd name="T67" fmla="*/ 3093 h 3094"/>
                <a:gd name="T68" fmla="*/ 49 w 3268"/>
                <a:gd name="T69" fmla="*/ 3093 h 3094"/>
                <a:gd name="T70" fmla="*/ 25 w 3268"/>
                <a:gd name="T71" fmla="*/ 3082 h 3094"/>
                <a:gd name="T72" fmla="*/ 6 w 3268"/>
                <a:gd name="T73" fmla="*/ 3061 h 3094"/>
                <a:gd name="T74" fmla="*/ 0 w 3268"/>
                <a:gd name="T75" fmla="*/ 3033 h 3094"/>
                <a:gd name="T76" fmla="*/ 2 w 3268"/>
                <a:gd name="T77" fmla="*/ 410 h 3094"/>
                <a:gd name="T78" fmla="*/ 16 w 3268"/>
                <a:gd name="T79" fmla="*/ 383 h 3094"/>
                <a:gd name="T80" fmla="*/ 41 w 3268"/>
                <a:gd name="T81" fmla="*/ 367 h 3094"/>
                <a:gd name="T82" fmla="*/ 1132 w 3268"/>
                <a:gd name="T83" fmla="*/ 3 h 3094"/>
                <a:gd name="T84" fmla="*/ 1135 w 3268"/>
                <a:gd name="T85" fmla="*/ 2 h 3094"/>
                <a:gd name="T86" fmla="*/ 1147 w 3268"/>
                <a:gd name="T87" fmla="*/ 0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68" h="3094">
                  <a:moveTo>
                    <a:pt x="1089" y="144"/>
                  </a:moveTo>
                  <a:lnTo>
                    <a:pt x="121" y="468"/>
                  </a:lnTo>
                  <a:lnTo>
                    <a:pt x="121" y="2949"/>
                  </a:lnTo>
                  <a:lnTo>
                    <a:pt x="1089" y="2625"/>
                  </a:lnTo>
                  <a:lnTo>
                    <a:pt x="1089" y="144"/>
                  </a:lnTo>
                  <a:close/>
                  <a:moveTo>
                    <a:pt x="1147" y="0"/>
                  </a:moveTo>
                  <a:lnTo>
                    <a:pt x="1149" y="0"/>
                  </a:lnTo>
                  <a:lnTo>
                    <a:pt x="1152" y="1"/>
                  </a:lnTo>
                  <a:lnTo>
                    <a:pt x="1157" y="1"/>
                  </a:lnTo>
                  <a:lnTo>
                    <a:pt x="1162" y="2"/>
                  </a:lnTo>
                  <a:lnTo>
                    <a:pt x="1164" y="2"/>
                  </a:lnTo>
                  <a:lnTo>
                    <a:pt x="1167" y="3"/>
                  </a:lnTo>
                  <a:lnTo>
                    <a:pt x="1172" y="4"/>
                  </a:lnTo>
                  <a:lnTo>
                    <a:pt x="1176" y="6"/>
                  </a:lnTo>
                  <a:lnTo>
                    <a:pt x="1178" y="7"/>
                  </a:lnTo>
                  <a:lnTo>
                    <a:pt x="2182" y="540"/>
                  </a:lnTo>
                  <a:lnTo>
                    <a:pt x="3185" y="125"/>
                  </a:lnTo>
                  <a:lnTo>
                    <a:pt x="3199" y="122"/>
                  </a:lnTo>
                  <a:lnTo>
                    <a:pt x="3214" y="121"/>
                  </a:lnTo>
                  <a:lnTo>
                    <a:pt x="3228" y="124"/>
                  </a:lnTo>
                  <a:lnTo>
                    <a:pt x="3242" y="132"/>
                  </a:lnTo>
                  <a:lnTo>
                    <a:pt x="3252" y="141"/>
                  </a:lnTo>
                  <a:lnTo>
                    <a:pt x="3261" y="153"/>
                  </a:lnTo>
                  <a:lnTo>
                    <a:pt x="3266" y="167"/>
                  </a:lnTo>
                  <a:lnTo>
                    <a:pt x="3268" y="181"/>
                  </a:lnTo>
                  <a:lnTo>
                    <a:pt x="3268" y="1880"/>
                  </a:lnTo>
                  <a:lnTo>
                    <a:pt x="3265" y="1899"/>
                  </a:lnTo>
                  <a:lnTo>
                    <a:pt x="3256" y="1916"/>
                  </a:lnTo>
                  <a:lnTo>
                    <a:pt x="3244" y="1930"/>
                  </a:lnTo>
                  <a:lnTo>
                    <a:pt x="3227" y="1938"/>
                  </a:lnTo>
                  <a:lnTo>
                    <a:pt x="3208" y="1941"/>
                  </a:lnTo>
                  <a:lnTo>
                    <a:pt x="3189" y="1938"/>
                  </a:lnTo>
                  <a:lnTo>
                    <a:pt x="3172" y="1930"/>
                  </a:lnTo>
                  <a:lnTo>
                    <a:pt x="3158" y="1916"/>
                  </a:lnTo>
                  <a:lnTo>
                    <a:pt x="3150" y="1899"/>
                  </a:lnTo>
                  <a:lnTo>
                    <a:pt x="3147" y="1880"/>
                  </a:lnTo>
                  <a:lnTo>
                    <a:pt x="3147" y="272"/>
                  </a:lnTo>
                  <a:lnTo>
                    <a:pt x="2240" y="648"/>
                  </a:lnTo>
                  <a:lnTo>
                    <a:pt x="2240" y="1698"/>
                  </a:lnTo>
                  <a:lnTo>
                    <a:pt x="2237" y="1717"/>
                  </a:lnTo>
                  <a:lnTo>
                    <a:pt x="2228" y="1734"/>
                  </a:lnTo>
                  <a:lnTo>
                    <a:pt x="2215" y="1748"/>
                  </a:lnTo>
                  <a:lnTo>
                    <a:pt x="2198" y="1756"/>
                  </a:lnTo>
                  <a:lnTo>
                    <a:pt x="2179" y="1760"/>
                  </a:lnTo>
                  <a:lnTo>
                    <a:pt x="2160" y="1756"/>
                  </a:lnTo>
                  <a:lnTo>
                    <a:pt x="2143" y="1748"/>
                  </a:lnTo>
                  <a:lnTo>
                    <a:pt x="2130" y="1734"/>
                  </a:lnTo>
                  <a:lnTo>
                    <a:pt x="2122" y="1717"/>
                  </a:lnTo>
                  <a:lnTo>
                    <a:pt x="2119" y="1698"/>
                  </a:lnTo>
                  <a:lnTo>
                    <a:pt x="2119" y="643"/>
                  </a:lnTo>
                  <a:lnTo>
                    <a:pt x="1211" y="161"/>
                  </a:lnTo>
                  <a:lnTo>
                    <a:pt x="1211" y="2630"/>
                  </a:lnTo>
                  <a:lnTo>
                    <a:pt x="1598" y="2796"/>
                  </a:lnTo>
                  <a:lnTo>
                    <a:pt x="1611" y="2804"/>
                  </a:lnTo>
                  <a:lnTo>
                    <a:pt x="1622" y="2816"/>
                  </a:lnTo>
                  <a:lnTo>
                    <a:pt x="1629" y="2828"/>
                  </a:lnTo>
                  <a:lnTo>
                    <a:pt x="1633" y="2844"/>
                  </a:lnTo>
                  <a:lnTo>
                    <a:pt x="1633" y="2860"/>
                  </a:lnTo>
                  <a:lnTo>
                    <a:pt x="1629" y="2875"/>
                  </a:lnTo>
                  <a:lnTo>
                    <a:pt x="1620" y="2891"/>
                  </a:lnTo>
                  <a:lnTo>
                    <a:pt x="1606" y="2902"/>
                  </a:lnTo>
                  <a:lnTo>
                    <a:pt x="1590" y="2910"/>
                  </a:lnTo>
                  <a:lnTo>
                    <a:pt x="1573" y="2912"/>
                  </a:lnTo>
                  <a:lnTo>
                    <a:pt x="1562" y="2911"/>
                  </a:lnTo>
                  <a:lnTo>
                    <a:pt x="1550" y="2907"/>
                  </a:lnTo>
                  <a:lnTo>
                    <a:pt x="1147" y="2734"/>
                  </a:lnTo>
                  <a:lnTo>
                    <a:pt x="80" y="3090"/>
                  </a:lnTo>
                  <a:lnTo>
                    <a:pt x="71" y="3093"/>
                  </a:lnTo>
                  <a:lnTo>
                    <a:pt x="60" y="3094"/>
                  </a:lnTo>
                  <a:lnTo>
                    <a:pt x="49" y="3093"/>
                  </a:lnTo>
                  <a:lnTo>
                    <a:pt x="36" y="3088"/>
                  </a:lnTo>
                  <a:lnTo>
                    <a:pt x="25" y="3082"/>
                  </a:lnTo>
                  <a:lnTo>
                    <a:pt x="15" y="3072"/>
                  </a:lnTo>
                  <a:lnTo>
                    <a:pt x="6" y="3061"/>
                  </a:lnTo>
                  <a:lnTo>
                    <a:pt x="2" y="3047"/>
                  </a:lnTo>
                  <a:lnTo>
                    <a:pt x="0" y="3033"/>
                  </a:lnTo>
                  <a:lnTo>
                    <a:pt x="0" y="425"/>
                  </a:lnTo>
                  <a:lnTo>
                    <a:pt x="2" y="410"/>
                  </a:lnTo>
                  <a:lnTo>
                    <a:pt x="7" y="395"/>
                  </a:lnTo>
                  <a:lnTo>
                    <a:pt x="16" y="383"/>
                  </a:lnTo>
                  <a:lnTo>
                    <a:pt x="27" y="374"/>
                  </a:lnTo>
                  <a:lnTo>
                    <a:pt x="41" y="367"/>
                  </a:lnTo>
                  <a:lnTo>
                    <a:pt x="1130" y="3"/>
                  </a:lnTo>
                  <a:lnTo>
                    <a:pt x="1132" y="3"/>
                  </a:lnTo>
                  <a:lnTo>
                    <a:pt x="1132" y="3"/>
                  </a:lnTo>
                  <a:lnTo>
                    <a:pt x="1135" y="2"/>
                  </a:lnTo>
                  <a:lnTo>
                    <a:pt x="1138" y="2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6" name="Group 975"/>
          <p:cNvGrpSpPr/>
          <p:nvPr/>
        </p:nvGrpSpPr>
        <p:grpSpPr>
          <a:xfrm>
            <a:off x="7223947" y="3476626"/>
            <a:ext cx="541337" cy="515937"/>
            <a:chOff x="7269163" y="3476626"/>
            <a:chExt cx="541337" cy="5159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74" name="Freeform 298"/>
            <p:cNvSpPr>
              <a:spLocks noEditPoints="1"/>
            </p:cNvSpPr>
            <p:nvPr/>
          </p:nvSpPr>
          <p:spPr bwMode="auto">
            <a:xfrm>
              <a:off x="7559675" y="3767138"/>
              <a:ext cx="250825" cy="225425"/>
            </a:xfrm>
            <a:custGeom>
              <a:avLst/>
              <a:gdLst>
                <a:gd name="T0" fmla="*/ 369 w 1585"/>
                <a:gd name="T1" fmla="*/ 132 h 1425"/>
                <a:gd name="T2" fmla="*/ 272 w 1585"/>
                <a:gd name="T3" fmla="*/ 177 h 1425"/>
                <a:gd name="T4" fmla="*/ 197 w 1585"/>
                <a:gd name="T5" fmla="*/ 251 h 1425"/>
                <a:gd name="T6" fmla="*/ 148 w 1585"/>
                <a:gd name="T7" fmla="*/ 344 h 1425"/>
                <a:gd name="T8" fmla="*/ 124 w 1585"/>
                <a:gd name="T9" fmla="*/ 445 h 1425"/>
                <a:gd name="T10" fmla="*/ 122 w 1585"/>
                <a:gd name="T11" fmla="*/ 462 h 1425"/>
                <a:gd name="T12" fmla="*/ 125 w 1585"/>
                <a:gd name="T13" fmla="*/ 512 h 1425"/>
                <a:gd name="T14" fmla="*/ 152 w 1585"/>
                <a:gd name="T15" fmla="*/ 621 h 1425"/>
                <a:gd name="T16" fmla="*/ 235 w 1585"/>
                <a:gd name="T17" fmla="*/ 771 h 1425"/>
                <a:gd name="T18" fmla="*/ 793 w 1585"/>
                <a:gd name="T19" fmla="*/ 1264 h 1425"/>
                <a:gd name="T20" fmla="*/ 1340 w 1585"/>
                <a:gd name="T21" fmla="*/ 783 h 1425"/>
                <a:gd name="T22" fmla="*/ 1419 w 1585"/>
                <a:gd name="T23" fmla="*/ 658 h 1425"/>
                <a:gd name="T24" fmla="*/ 1458 w 1585"/>
                <a:gd name="T25" fmla="*/ 538 h 1425"/>
                <a:gd name="T26" fmla="*/ 1464 w 1585"/>
                <a:gd name="T27" fmla="*/ 473 h 1425"/>
                <a:gd name="T28" fmla="*/ 1463 w 1585"/>
                <a:gd name="T29" fmla="*/ 450 h 1425"/>
                <a:gd name="T30" fmla="*/ 1439 w 1585"/>
                <a:gd name="T31" fmla="*/ 346 h 1425"/>
                <a:gd name="T32" fmla="*/ 1389 w 1585"/>
                <a:gd name="T33" fmla="*/ 252 h 1425"/>
                <a:gd name="T34" fmla="*/ 1315 w 1585"/>
                <a:gd name="T35" fmla="*/ 177 h 1425"/>
                <a:gd name="T36" fmla="*/ 1217 w 1585"/>
                <a:gd name="T37" fmla="*/ 132 h 1425"/>
                <a:gd name="T38" fmla="*/ 1100 w 1585"/>
                <a:gd name="T39" fmla="*/ 126 h 1425"/>
                <a:gd name="T40" fmla="*/ 994 w 1585"/>
                <a:gd name="T41" fmla="*/ 169 h 1425"/>
                <a:gd name="T42" fmla="*/ 908 w 1585"/>
                <a:gd name="T43" fmla="*/ 247 h 1425"/>
                <a:gd name="T44" fmla="*/ 848 w 1585"/>
                <a:gd name="T45" fmla="*/ 343 h 1425"/>
                <a:gd name="T46" fmla="*/ 721 w 1585"/>
                <a:gd name="T47" fmla="*/ 311 h 1425"/>
                <a:gd name="T48" fmla="*/ 652 w 1585"/>
                <a:gd name="T49" fmla="*/ 218 h 1425"/>
                <a:gd name="T50" fmla="*/ 560 w 1585"/>
                <a:gd name="T51" fmla="*/ 149 h 1425"/>
                <a:gd name="T52" fmla="*/ 446 w 1585"/>
                <a:gd name="T53" fmla="*/ 122 h 1425"/>
                <a:gd name="T54" fmla="*/ 540 w 1585"/>
                <a:gd name="T55" fmla="*/ 13 h 1425"/>
                <a:gd name="T56" fmla="*/ 665 w 1585"/>
                <a:gd name="T57" fmla="*/ 70 h 1425"/>
                <a:gd name="T58" fmla="*/ 765 w 1585"/>
                <a:gd name="T59" fmla="*/ 162 h 1425"/>
                <a:gd name="T60" fmla="*/ 852 w 1585"/>
                <a:gd name="T61" fmla="*/ 128 h 1425"/>
                <a:gd name="T62" fmla="*/ 961 w 1585"/>
                <a:gd name="T63" fmla="*/ 47 h 1425"/>
                <a:gd name="T64" fmla="*/ 1092 w 1585"/>
                <a:gd name="T65" fmla="*/ 3 h 1425"/>
                <a:gd name="T66" fmla="*/ 1243 w 1585"/>
                <a:gd name="T67" fmla="*/ 13 h 1425"/>
                <a:gd name="T68" fmla="*/ 1381 w 1585"/>
                <a:gd name="T69" fmla="*/ 74 h 1425"/>
                <a:gd name="T70" fmla="*/ 1490 w 1585"/>
                <a:gd name="T71" fmla="*/ 179 h 1425"/>
                <a:gd name="T72" fmla="*/ 1560 w 1585"/>
                <a:gd name="T73" fmla="*/ 321 h 1425"/>
                <a:gd name="T74" fmla="*/ 1584 w 1585"/>
                <a:gd name="T75" fmla="*/ 441 h 1425"/>
                <a:gd name="T76" fmla="*/ 1584 w 1585"/>
                <a:gd name="T77" fmla="*/ 498 h 1425"/>
                <a:gd name="T78" fmla="*/ 1569 w 1585"/>
                <a:gd name="T79" fmla="*/ 597 h 1425"/>
                <a:gd name="T80" fmla="*/ 1503 w 1585"/>
                <a:gd name="T81" fmla="*/ 762 h 1425"/>
                <a:gd name="T82" fmla="*/ 1393 w 1585"/>
                <a:gd name="T83" fmla="*/ 906 h 1425"/>
                <a:gd name="T84" fmla="*/ 238 w 1585"/>
                <a:gd name="T85" fmla="*/ 949 h 1425"/>
                <a:gd name="T86" fmla="*/ 115 w 1585"/>
                <a:gd name="T87" fmla="*/ 813 h 1425"/>
                <a:gd name="T88" fmla="*/ 34 w 1585"/>
                <a:gd name="T89" fmla="*/ 653 h 1425"/>
                <a:gd name="T90" fmla="*/ 3 w 1585"/>
                <a:gd name="T91" fmla="*/ 527 h 1425"/>
                <a:gd name="T92" fmla="*/ 0 w 1585"/>
                <a:gd name="T93" fmla="*/ 455 h 1425"/>
                <a:gd name="T94" fmla="*/ 12 w 1585"/>
                <a:gd name="T95" fmla="*/ 375 h 1425"/>
                <a:gd name="T96" fmla="*/ 68 w 1585"/>
                <a:gd name="T97" fmla="*/ 223 h 1425"/>
                <a:gd name="T98" fmla="*/ 166 w 1585"/>
                <a:gd name="T99" fmla="*/ 105 h 1425"/>
                <a:gd name="T100" fmla="*/ 294 w 1585"/>
                <a:gd name="T101" fmla="*/ 27 h 1425"/>
                <a:gd name="T102" fmla="*/ 446 w 1585"/>
                <a:gd name="T103" fmla="*/ 0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5" h="1425">
                  <a:moveTo>
                    <a:pt x="446" y="122"/>
                  </a:moveTo>
                  <a:lnTo>
                    <a:pt x="407" y="125"/>
                  </a:lnTo>
                  <a:lnTo>
                    <a:pt x="369" y="132"/>
                  </a:lnTo>
                  <a:lnTo>
                    <a:pt x="334" y="143"/>
                  </a:lnTo>
                  <a:lnTo>
                    <a:pt x="302" y="158"/>
                  </a:lnTo>
                  <a:lnTo>
                    <a:pt x="272" y="177"/>
                  </a:lnTo>
                  <a:lnTo>
                    <a:pt x="244" y="199"/>
                  </a:lnTo>
                  <a:lnTo>
                    <a:pt x="220" y="224"/>
                  </a:lnTo>
                  <a:lnTo>
                    <a:pt x="197" y="251"/>
                  </a:lnTo>
                  <a:lnTo>
                    <a:pt x="178" y="280"/>
                  </a:lnTo>
                  <a:lnTo>
                    <a:pt x="161" y="311"/>
                  </a:lnTo>
                  <a:lnTo>
                    <a:pt x="148" y="344"/>
                  </a:lnTo>
                  <a:lnTo>
                    <a:pt x="136" y="377"/>
                  </a:lnTo>
                  <a:lnTo>
                    <a:pt x="129" y="411"/>
                  </a:lnTo>
                  <a:lnTo>
                    <a:pt x="124" y="445"/>
                  </a:lnTo>
                  <a:lnTo>
                    <a:pt x="123" y="451"/>
                  </a:lnTo>
                  <a:lnTo>
                    <a:pt x="123" y="454"/>
                  </a:lnTo>
                  <a:lnTo>
                    <a:pt x="122" y="462"/>
                  </a:lnTo>
                  <a:lnTo>
                    <a:pt x="122" y="474"/>
                  </a:lnTo>
                  <a:lnTo>
                    <a:pt x="123" y="491"/>
                  </a:lnTo>
                  <a:lnTo>
                    <a:pt x="125" y="512"/>
                  </a:lnTo>
                  <a:lnTo>
                    <a:pt x="129" y="538"/>
                  </a:lnTo>
                  <a:lnTo>
                    <a:pt x="135" y="568"/>
                  </a:lnTo>
                  <a:lnTo>
                    <a:pt x="152" y="621"/>
                  </a:lnTo>
                  <a:lnTo>
                    <a:pt x="174" y="673"/>
                  </a:lnTo>
                  <a:lnTo>
                    <a:pt x="202" y="723"/>
                  </a:lnTo>
                  <a:lnTo>
                    <a:pt x="235" y="771"/>
                  </a:lnTo>
                  <a:lnTo>
                    <a:pt x="274" y="815"/>
                  </a:lnTo>
                  <a:lnTo>
                    <a:pt x="317" y="856"/>
                  </a:lnTo>
                  <a:lnTo>
                    <a:pt x="793" y="1264"/>
                  </a:lnTo>
                  <a:lnTo>
                    <a:pt x="1268" y="856"/>
                  </a:lnTo>
                  <a:lnTo>
                    <a:pt x="1306" y="821"/>
                  </a:lnTo>
                  <a:lnTo>
                    <a:pt x="1340" y="783"/>
                  </a:lnTo>
                  <a:lnTo>
                    <a:pt x="1370" y="744"/>
                  </a:lnTo>
                  <a:lnTo>
                    <a:pt x="1396" y="702"/>
                  </a:lnTo>
                  <a:lnTo>
                    <a:pt x="1419" y="658"/>
                  </a:lnTo>
                  <a:lnTo>
                    <a:pt x="1437" y="614"/>
                  </a:lnTo>
                  <a:lnTo>
                    <a:pt x="1451" y="568"/>
                  </a:lnTo>
                  <a:lnTo>
                    <a:pt x="1458" y="538"/>
                  </a:lnTo>
                  <a:lnTo>
                    <a:pt x="1462" y="512"/>
                  </a:lnTo>
                  <a:lnTo>
                    <a:pt x="1463" y="490"/>
                  </a:lnTo>
                  <a:lnTo>
                    <a:pt x="1464" y="473"/>
                  </a:lnTo>
                  <a:lnTo>
                    <a:pt x="1464" y="461"/>
                  </a:lnTo>
                  <a:lnTo>
                    <a:pt x="1463" y="453"/>
                  </a:lnTo>
                  <a:lnTo>
                    <a:pt x="1463" y="450"/>
                  </a:lnTo>
                  <a:lnTo>
                    <a:pt x="1458" y="415"/>
                  </a:lnTo>
                  <a:lnTo>
                    <a:pt x="1450" y="380"/>
                  </a:lnTo>
                  <a:lnTo>
                    <a:pt x="1439" y="346"/>
                  </a:lnTo>
                  <a:lnTo>
                    <a:pt x="1425" y="313"/>
                  </a:lnTo>
                  <a:lnTo>
                    <a:pt x="1409" y="281"/>
                  </a:lnTo>
                  <a:lnTo>
                    <a:pt x="1389" y="252"/>
                  </a:lnTo>
                  <a:lnTo>
                    <a:pt x="1367" y="224"/>
                  </a:lnTo>
                  <a:lnTo>
                    <a:pt x="1342" y="199"/>
                  </a:lnTo>
                  <a:lnTo>
                    <a:pt x="1315" y="177"/>
                  </a:lnTo>
                  <a:lnTo>
                    <a:pt x="1285" y="158"/>
                  </a:lnTo>
                  <a:lnTo>
                    <a:pt x="1252" y="143"/>
                  </a:lnTo>
                  <a:lnTo>
                    <a:pt x="1217" y="132"/>
                  </a:lnTo>
                  <a:lnTo>
                    <a:pt x="1179" y="125"/>
                  </a:lnTo>
                  <a:lnTo>
                    <a:pt x="1140" y="122"/>
                  </a:lnTo>
                  <a:lnTo>
                    <a:pt x="1100" y="126"/>
                  </a:lnTo>
                  <a:lnTo>
                    <a:pt x="1063" y="135"/>
                  </a:lnTo>
                  <a:lnTo>
                    <a:pt x="1027" y="149"/>
                  </a:lnTo>
                  <a:lnTo>
                    <a:pt x="994" y="169"/>
                  </a:lnTo>
                  <a:lnTo>
                    <a:pt x="963" y="192"/>
                  </a:lnTo>
                  <a:lnTo>
                    <a:pt x="934" y="218"/>
                  </a:lnTo>
                  <a:lnTo>
                    <a:pt x="908" y="247"/>
                  </a:lnTo>
                  <a:lnTo>
                    <a:pt x="885" y="277"/>
                  </a:lnTo>
                  <a:lnTo>
                    <a:pt x="865" y="309"/>
                  </a:lnTo>
                  <a:lnTo>
                    <a:pt x="848" y="343"/>
                  </a:lnTo>
                  <a:lnTo>
                    <a:pt x="793" y="469"/>
                  </a:lnTo>
                  <a:lnTo>
                    <a:pt x="737" y="343"/>
                  </a:lnTo>
                  <a:lnTo>
                    <a:pt x="721" y="311"/>
                  </a:lnTo>
                  <a:lnTo>
                    <a:pt x="701" y="278"/>
                  </a:lnTo>
                  <a:lnTo>
                    <a:pt x="678" y="247"/>
                  </a:lnTo>
                  <a:lnTo>
                    <a:pt x="652" y="218"/>
                  </a:lnTo>
                  <a:lnTo>
                    <a:pt x="624" y="192"/>
                  </a:lnTo>
                  <a:lnTo>
                    <a:pt x="593" y="169"/>
                  </a:lnTo>
                  <a:lnTo>
                    <a:pt x="560" y="149"/>
                  </a:lnTo>
                  <a:lnTo>
                    <a:pt x="523" y="135"/>
                  </a:lnTo>
                  <a:lnTo>
                    <a:pt x="486" y="126"/>
                  </a:lnTo>
                  <a:lnTo>
                    <a:pt x="446" y="122"/>
                  </a:lnTo>
                  <a:close/>
                  <a:moveTo>
                    <a:pt x="446" y="0"/>
                  </a:moveTo>
                  <a:lnTo>
                    <a:pt x="494" y="3"/>
                  </a:lnTo>
                  <a:lnTo>
                    <a:pt x="540" y="13"/>
                  </a:lnTo>
                  <a:lnTo>
                    <a:pt x="583" y="27"/>
                  </a:lnTo>
                  <a:lnTo>
                    <a:pt x="625" y="47"/>
                  </a:lnTo>
                  <a:lnTo>
                    <a:pt x="665" y="70"/>
                  </a:lnTo>
                  <a:lnTo>
                    <a:pt x="701" y="98"/>
                  </a:lnTo>
                  <a:lnTo>
                    <a:pt x="735" y="128"/>
                  </a:lnTo>
                  <a:lnTo>
                    <a:pt x="765" y="162"/>
                  </a:lnTo>
                  <a:lnTo>
                    <a:pt x="793" y="197"/>
                  </a:lnTo>
                  <a:lnTo>
                    <a:pt x="820" y="162"/>
                  </a:lnTo>
                  <a:lnTo>
                    <a:pt x="852" y="128"/>
                  </a:lnTo>
                  <a:lnTo>
                    <a:pt x="885" y="98"/>
                  </a:lnTo>
                  <a:lnTo>
                    <a:pt x="921" y="70"/>
                  </a:lnTo>
                  <a:lnTo>
                    <a:pt x="961" y="47"/>
                  </a:lnTo>
                  <a:lnTo>
                    <a:pt x="1002" y="27"/>
                  </a:lnTo>
                  <a:lnTo>
                    <a:pt x="1046" y="13"/>
                  </a:lnTo>
                  <a:lnTo>
                    <a:pt x="1092" y="3"/>
                  </a:lnTo>
                  <a:lnTo>
                    <a:pt x="1140" y="0"/>
                  </a:lnTo>
                  <a:lnTo>
                    <a:pt x="1193" y="3"/>
                  </a:lnTo>
                  <a:lnTo>
                    <a:pt x="1243" y="13"/>
                  </a:lnTo>
                  <a:lnTo>
                    <a:pt x="1292" y="27"/>
                  </a:lnTo>
                  <a:lnTo>
                    <a:pt x="1338" y="48"/>
                  </a:lnTo>
                  <a:lnTo>
                    <a:pt x="1381" y="74"/>
                  </a:lnTo>
                  <a:lnTo>
                    <a:pt x="1421" y="105"/>
                  </a:lnTo>
                  <a:lnTo>
                    <a:pt x="1458" y="140"/>
                  </a:lnTo>
                  <a:lnTo>
                    <a:pt x="1490" y="179"/>
                  </a:lnTo>
                  <a:lnTo>
                    <a:pt x="1518" y="223"/>
                  </a:lnTo>
                  <a:lnTo>
                    <a:pt x="1542" y="271"/>
                  </a:lnTo>
                  <a:lnTo>
                    <a:pt x="1560" y="321"/>
                  </a:lnTo>
                  <a:lnTo>
                    <a:pt x="1574" y="375"/>
                  </a:lnTo>
                  <a:lnTo>
                    <a:pt x="1583" y="431"/>
                  </a:lnTo>
                  <a:lnTo>
                    <a:pt x="1584" y="441"/>
                  </a:lnTo>
                  <a:lnTo>
                    <a:pt x="1585" y="455"/>
                  </a:lnTo>
                  <a:lnTo>
                    <a:pt x="1585" y="474"/>
                  </a:lnTo>
                  <a:lnTo>
                    <a:pt x="1584" y="498"/>
                  </a:lnTo>
                  <a:lnTo>
                    <a:pt x="1582" y="527"/>
                  </a:lnTo>
                  <a:lnTo>
                    <a:pt x="1577" y="559"/>
                  </a:lnTo>
                  <a:lnTo>
                    <a:pt x="1569" y="597"/>
                  </a:lnTo>
                  <a:lnTo>
                    <a:pt x="1552" y="653"/>
                  </a:lnTo>
                  <a:lnTo>
                    <a:pt x="1530" y="708"/>
                  </a:lnTo>
                  <a:lnTo>
                    <a:pt x="1503" y="762"/>
                  </a:lnTo>
                  <a:lnTo>
                    <a:pt x="1471" y="813"/>
                  </a:lnTo>
                  <a:lnTo>
                    <a:pt x="1435" y="860"/>
                  </a:lnTo>
                  <a:lnTo>
                    <a:pt x="1393" y="906"/>
                  </a:lnTo>
                  <a:lnTo>
                    <a:pt x="1348" y="949"/>
                  </a:lnTo>
                  <a:lnTo>
                    <a:pt x="793" y="1425"/>
                  </a:lnTo>
                  <a:lnTo>
                    <a:pt x="238" y="949"/>
                  </a:lnTo>
                  <a:lnTo>
                    <a:pt x="193" y="906"/>
                  </a:lnTo>
                  <a:lnTo>
                    <a:pt x="151" y="860"/>
                  </a:lnTo>
                  <a:lnTo>
                    <a:pt x="115" y="813"/>
                  </a:lnTo>
                  <a:lnTo>
                    <a:pt x="82" y="762"/>
                  </a:lnTo>
                  <a:lnTo>
                    <a:pt x="55" y="708"/>
                  </a:lnTo>
                  <a:lnTo>
                    <a:pt x="34" y="653"/>
                  </a:lnTo>
                  <a:lnTo>
                    <a:pt x="17" y="597"/>
                  </a:lnTo>
                  <a:lnTo>
                    <a:pt x="9" y="559"/>
                  </a:lnTo>
                  <a:lnTo>
                    <a:pt x="3" y="527"/>
                  </a:lnTo>
                  <a:lnTo>
                    <a:pt x="1" y="498"/>
                  </a:lnTo>
                  <a:lnTo>
                    <a:pt x="0" y="474"/>
                  </a:lnTo>
                  <a:lnTo>
                    <a:pt x="0" y="455"/>
                  </a:lnTo>
                  <a:lnTo>
                    <a:pt x="1" y="441"/>
                  </a:lnTo>
                  <a:lnTo>
                    <a:pt x="3" y="431"/>
                  </a:lnTo>
                  <a:lnTo>
                    <a:pt x="12" y="375"/>
                  </a:lnTo>
                  <a:lnTo>
                    <a:pt x="25" y="321"/>
                  </a:lnTo>
                  <a:lnTo>
                    <a:pt x="44" y="271"/>
                  </a:lnTo>
                  <a:lnTo>
                    <a:pt x="68" y="223"/>
                  </a:lnTo>
                  <a:lnTo>
                    <a:pt x="96" y="179"/>
                  </a:lnTo>
                  <a:lnTo>
                    <a:pt x="129" y="140"/>
                  </a:lnTo>
                  <a:lnTo>
                    <a:pt x="166" y="105"/>
                  </a:lnTo>
                  <a:lnTo>
                    <a:pt x="205" y="74"/>
                  </a:lnTo>
                  <a:lnTo>
                    <a:pt x="248" y="48"/>
                  </a:lnTo>
                  <a:lnTo>
                    <a:pt x="294" y="27"/>
                  </a:lnTo>
                  <a:lnTo>
                    <a:pt x="342" y="13"/>
                  </a:lnTo>
                  <a:lnTo>
                    <a:pt x="393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299"/>
            <p:cNvSpPr>
              <a:spLocks noEditPoints="1"/>
            </p:cNvSpPr>
            <p:nvPr/>
          </p:nvSpPr>
          <p:spPr bwMode="auto">
            <a:xfrm>
              <a:off x="7269163" y="3476626"/>
              <a:ext cx="522287" cy="493713"/>
            </a:xfrm>
            <a:custGeom>
              <a:avLst/>
              <a:gdLst>
                <a:gd name="T0" fmla="*/ 122 w 3293"/>
                <a:gd name="T1" fmla="*/ 472 h 3116"/>
                <a:gd name="T2" fmla="*/ 1098 w 3293"/>
                <a:gd name="T3" fmla="*/ 2645 h 3116"/>
                <a:gd name="T4" fmla="*/ 1156 w 3293"/>
                <a:gd name="T5" fmla="*/ 0 h 3116"/>
                <a:gd name="T6" fmla="*/ 1161 w 3293"/>
                <a:gd name="T7" fmla="*/ 1 h 3116"/>
                <a:gd name="T8" fmla="*/ 1170 w 3293"/>
                <a:gd name="T9" fmla="*/ 1 h 3116"/>
                <a:gd name="T10" fmla="*/ 1176 w 3293"/>
                <a:gd name="T11" fmla="*/ 3 h 3116"/>
                <a:gd name="T12" fmla="*/ 1185 w 3293"/>
                <a:gd name="T13" fmla="*/ 6 h 3116"/>
                <a:gd name="T14" fmla="*/ 1187 w 3293"/>
                <a:gd name="T15" fmla="*/ 7 h 3116"/>
                <a:gd name="T16" fmla="*/ 3209 w 3293"/>
                <a:gd name="T17" fmla="*/ 127 h 3116"/>
                <a:gd name="T18" fmla="*/ 3238 w 3293"/>
                <a:gd name="T19" fmla="*/ 123 h 3116"/>
                <a:gd name="T20" fmla="*/ 3266 w 3293"/>
                <a:gd name="T21" fmla="*/ 132 h 3116"/>
                <a:gd name="T22" fmla="*/ 3286 w 3293"/>
                <a:gd name="T23" fmla="*/ 154 h 3116"/>
                <a:gd name="T24" fmla="*/ 3293 w 3293"/>
                <a:gd name="T25" fmla="*/ 183 h 3116"/>
                <a:gd name="T26" fmla="*/ 3290 w 3293"/>
                <a:gd name="T27" fmla="*/ 1670 h 3116"/>
                <a:gd name="T28" fmla="*/ 3268 w 3293"/>
                <a:gd name="T29" fmla="*/ 1700 h 3116"/>
                <a:gd name="T30" fmla="*/ 3231 w 3293"/>
                <a:gd name="T31" fmla="*/ 1711 h 3116"/>
                <a:gd name="T32" fmla="*/ 3196 w 3293"/>
                <a:gd name="T33" fmla="*/ 1700 h 3116"/>
                <a:gd name="T34" fmla="*/ 3174 w 3293"/>
                <a:gd name="T35" fmla="*/ 1670 h 3116"/>
                <a:gd name="T36" fmla="*/ 3171 w 3293"/>
                <a:gd name="T37" fmla="*/ 275 h 3116"/>
                <a:gd name="T38" fmla="*/ 2257 w 3293"/>
                <a:gd name="T39" fmla="*/ 1528 h 3116"/>
                <a:gd name="T40" fmla="*/ 2244 w 3293"/>
                <a:gd name="T41" fmla="*/ 1563 h 3116"/>
                <a:gd name="T42" fmla="*/ 2215 w 3293"/>
                <a:gd name="T43" fmla="*/ 1585 h 3116"/>
                <a:gd name="T44" fmla="*/ 2176 w 3293"/>
                <a:gd name="T45" fmla="*/ 1585 h 3116"/>
                <a:gd name="T46" fmla="*/ 2146 w 3293"/>
                <a:gd name="T47" fmla="*/ 1563 h 3116"/>
                <a:gd name="T48" fmla="*/ 2134 w 3293"/>
                <a:gd name="T49" fmla="*/ 1528 h 3116"/>
                <a:gd name="T50" fmla="*/ 1219 w 3293"/>
                <a:gd name="T51" fmla="*/ 163 h 3116"/>
                <a:gd name="T52" fmla="*/ 1609 w 3293"/>
                <a:gd name="T53" fmla="*/ 2816 h 3116"/>
                <a:gd name="T54" fmla="*/ 1634 w 3293"/>
                <a:gd name="T55" fmla="*/ 2836 h 3116"/>
                <a:gd name="T56" fmla="*/ 1646 w 3293"/>
                <a:gd name="T57" fmla="*/ 2864 h 3116"/>
                <a:gd name="T58" fmla="*/ 1641 w 3293"/>
                <a:gd name="T59" fmla="*/ 2897 h 3116"/>
                <a:gd name="T60" fmla="*/ 1618 w 3293"/>
                <a:gd name="T61" fmla="*/ 2924 h 3116"/>
                <a:gd name="T62" fmla="*/ 1585 w 3293"/>
                <a:gd name="T63" fmla="*/ 2933 h 3116"/>
                <a:gd name="T64" fmla="*/ 1561 w 3293"/>
                <a:gd name="T65" fmla="*/ 2928 h 3116"/>
                <a:gd name="T66" fmla="*/ 80 w 3293"/>
                <a:gd name="T67" fmla="*/ 3113 h 3116"/>
                <a:gd name="T68" fmla="*/ 61 w 3293"/>
                <a:gd name="T69" fmla="*/ 3116 h 3116"/>
                <a:gd name="T70" fmla="*/ 36 w 3293"/>
                <a:gd name="T71" fmla="*/ 3111 h 3116"/>
                <a:gd name="T72" fmla="*/ 15 w 3293"/>
                <a:gd name="T73" fmla="*/ 3095 h 3116"/>
                <a:gd name="T74" fmla="*/ 2 w 3293"/>
                <a:gd name="T75" fmla="*/ 3069 h 3116"/>
                <a:gd name="T76" fmla="*/ 0 w 3293"/>
                <a:gd name="T77" fmla="*/ 428 h 3116"/>
                <a:gd name="T78" fmla="*/ 7 w 3293"/>
                <a:gd name="T79" fmla="*/ 399 h 3116"/>
                <a:gd name="T80" fmla="*/ 28 w 3293"/>
                <a:gd name="T81" fmla="*/ 377 h 3116"/>
                <a:gd name="T82" fmla="*/ 1139 w 3293"/>
                <a:gd name="T83" fmla="*/ 3 h 3116"/>
                <a:gd name="T84" fmla="*/ 1143 w 3293"/>
                <a:gd name="T85" fmla="*/ 2 h 3116"/>
                <a:gd name="T86" fmla="*/ 1151 w 3293"/>
                <a:gd name="T87" fmla="*/ 1 h 3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93" h="3116">
                  <a:moveTo>
                    <a:pt x="1098" y="146"/>
                  </a:moveTo>
                  <a:lnTo>
                    <a:pt x="122" y="472"/>
                  </a:lnTo>
                  <a:lnTo>
                    <a:pt x="122" y="2971"/>
                  </a:lnTo>
                  <a:lnTo>
                    <a:pt x="1098" y="2645"/>
                  </a:lnTo>
                  <a:lnTo>
                    <a:pt x="1098" y="146"/>
                  </a:lnTo>
                  <a:close/>
                  <a:moveTo>
                    <a:pt x="1156" y="0"/>
                  </a:moveTo>
                  <a:lnTo>
                    <a:pt x="1158" y="0"/>
                  </a:lnTo>
                  <a:lnTo>
                    <a:pt x="1161" y="1"/>
                  </a:lnTo>
                  <a:lnTo>
                    <a:pt x="1165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3"/>
                  </a:lnTo>
                  <a:lnTo>
                    <a:pt x="1180" y="4"/>
                  </a:lnTo>
                  <a:lnTo>
                    <a:pt x="1185" y="6"/>
                  </a:lnTo>
                  <a:lnTo>
                    <a:pt x="1186" y="6"/>
                  </a:lnTo>
                  <a:lnTo>
                    <a:pt x="1187" y="7"/>
                  </a:lnTo>
                  <a:lnTo>
                    <a:pt x="2198" y="544"/>
                  </a:lnTo>
                  <a:lnTo>
                    <a:pt x="3209" y="127"/>
                  </a:lnTo>
                  <a:lnTo>
                    <a:pt x="3223" y="123"/>
                  </a:lnTo>
                  <a:lnTo>
                    <a:pt x="3238" y="123"/>
                  </a:lnTo>
                  <a:lnTo>
                    <a:pt x="3252" y="126"/>
                  </a:lnTo>
                  <a:lnTo>
                    <a:pt x="3266" y="132"/>
                  </a:lnTo>
                  <a:lnTo>
                    <a:pt x="3277" y="143"/>
                  </a:lnTo>
                  <a:lnTo>
                    <a:pt x="3286" y="154"/>
                  </a:lnTo>
                  <a:lnTo>
                    <a:pt x="3291" y="169"/>
                  </a:lnTo>
                  <a:lnTo>
                    <a:pt x="3293" y="183"/>
                  </a:lnTo>
                  <a:lnTo>
                    <a:pt x="3293" y="1650"/>
                  </a:lnTo>
                  <a:lnTo>
                    <a:pt x="3290" y="1670"/>
                  </a:lnTo>
                  <a:lnTo>
                    <a:pt x="3281" y="1686"/>
                  </a:lnTo>
                  <a:lnTo>
                    <a:pt x="3268" y="1700"/>
                  </a:lnTo>
                  <a:lnTo>
                    <a:pt x="3251" y="1708"/>
                  </a:lnTo>
                  <a:lnTo>
                    <a:pt x="3231" y="1711"/>
                  </a:lnTo>
                  <a:lnTo>
                    <a:pt x="3213" y="1708"/>
                  </a:lnTo>
                  <a:lnTo>
                    <a:pt x="3196" y="1700"/>
                  </a:lnTo>
                  <a:lnTo>
                    <a:pt x="3183" y="1686"/>
                  </a:lnTo>
                  <a:lnTo>
                    <a:pt x="3174" y="1670"/>
                  </a:lnTo>
                  <a:lnTo>
                    <a:pt x="3171" y="1650"/>
                  </a:lnTo>
                  <a:lnTo>
                    <a:pt x="3171" y="275"/>
                  </a:lnTo>
                  <a:lnTo>
                    <a:pt x="2257" y="652"/>
                  </a:lnTo>
                  <a:lnTo>
                    <a:pt x="2257" y="1528"/>
                  </a:lnTo>
                  <a:lnTo>
                    <a:pt x="2253" y="1547"/>
                  </a:lnTo>
                  <a:lnTo>
                    <a:pt x="2244" y="1563"/>
                  </a:lnTo>
                  <a:lnTo>
                    <a:pt x="2232" y="1577"/>
                  </a:lnTo>
                  <a:lnTo>
                    <a:pt x="2215" y="1585"/>
                  </a:lnTo>
                  <a:lnTo>
                    <a:pt x="2195" y="1588"/>
                  </a:lnTo>
                  <a:lnTo>
                    <a:pt x="2176" y="1585"/>
                  </a:lnTo>
                  <a:lnTo>
                    <a:pt x="2159" y="1577"/>
                  </a:lnTo>
                  <a:lnTo>
                    <a:pt x="2146" y="1563"/>
                  </a:lnTo>
                  <a:lnTo>
                    <a:pt x="2137" y="1547"/>
                  </a:lnTo>
                  <a:lnTo>
                    <a:pt x="2134" y="1528"/>
                  </a:lnTo>
                  <a:lnTo>
                    <a:pt x="2134" y="648"/>
                  </a:lnTo>
                  <a:lnTo>
                    <a:pt x="1219" y="163"/>
                  </a:lnTo>
                  <a:lnTo>
                    <a:pt x="1219" y="2649"/>
                  </a:lnTo>
                  <a:lnTo>
                    <a:pt x="1609" y="2816"/>
                  </a:lnTo>
                  <a:lnTo>
                    <a:pt x="1624" y="2825"/>
                  </a:lnTo>
                  <a:lnTo>
                    <a:pt x="1634" y="2836"/>
                  </a:lnTo>
                  <a:lnTo>
                    <a:pt x="1642" y="2850"/>
                  </a:lnTo>
                  <a:lnTo>
                    <a:pt x="1646" y="2864"/>
                  </a:lnTo>
                  <a:lnTo>
                    <a:pt x="1645" y="2880"/>
                  </a:lnTo>
                  <a:lnTo>
                    <a:pt x="1641" y="2897"/>
                  </a:lnTo>
                  <a:lnTo>
                    <a:pt x="1632" y="2912"/>
                  </a:lnTo>
                  <a:lnTo>
                    <a:pt x="1618" y="2924"/>
                  </a:lnTo>
                  <a:lnTo>
                    <a:pt x="1603" y="2931"/>
                  </a:lnTo>
                  <a:lnTo>
                    <a:pt x="1585" y="2933"/>
                  </a:lnTo>
                  <a:lnTo>
                    <a:pt x="1574" y="2932"/>
                  </a:lnTo>
                  <a:lnTo>
                    <a:pt x="1561" y="2928"/>
                  </a:lnTo>
                  <a:lnTo>
                    <a:pt x="1156" y="2754"/>
                  </a:lnTo>
                  <a:lnTo>
                    <a:pt x="80" y="3113"/>
                  </a:lnTo>
                  <a:lnTo>
                    <a:pt x="71" y="3115"/>
                  </a:lnTo>
                  <a:lnTo>
                    <a:pt x="61" y="3116"/>
                  </a:lnTo>
                  <a:lnTo>
                    <a:pt x="49" y="3115"/>
                  </a:lnTo>
                  <a:lnTo>
                    <a:pt x="36" y="3111"/>
                  </a:lnTo>
                  <a:lnTo>
                    <a:pt x="25" y="3105"/>
                  </a:lnTo>
                  <a:lnTo>
                    <a:pt x="15" y="3095"/>
                  </a:lnTo>
                  <a:lnTo>
                    <a:pt x="6" y="3083"/>
                  </a:lnTo>
                  <a:lnTo>
                    <a:pt x="2" y="3069"/>
                  </a:lnTo>
                  <a:lnTo>
                    <a:pt x="0" y="3055"/>
                  </a:lnTo>
                  <a:lnTo>
                    <a:pt x="0" y="428"/>
                  </a:lnTo>
                  <a:lnTo>
                    <a:pt x="2" y="412"/>
                  </a:lnTo>
                  <a:lnTo>
                    <a:pt x="7" y="399"/>
                  </a:lnTo>
                  <a:lnTo>
                    <a:pt x="17" y="386"/>
                  </a:lnTo>
                  <a:lnTo>
                    <a:pt x="28" y="377"/>
                  </a:lnTo>
                  <a:lnTo>
                    <a:pt x="42" y="370"/>
                  </a:lnTo>
                  <a:lnTo>
                    <a:pt x="1139" y="3"/>
                  </a:lnTo>
                  <a:lnTo>
                    <a:pt x="1140" y="3"/>
                  </a:lnTo>
                  <a:lnTo>
                    <a:pt x="1143" y="2"/>
                  </a:lnTo>
                  <a:lnTo>
                    <a:pt x="1146" y="2"/>
                  </a:lnTo>
                  <a:lnTo>
                    <a:pt x="1151" y="1"/>
                  </a:lnTo>
                  <a:lnTo>
                    <a:pt x="1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2" name="Group 981"/>
          <p:cNvGrpSpPr/>
          <p:nvPr/>
        </p:nvGrpSpPr>
        <p:grpSpPr>
          <a:xfrm>
            <a:off x="6288452" y="3467100"/>
            <a:ext cx="541338" cy="530226"/>
            <a:chOff x="6292850" y="3467100"/>
            <a:chExt cx="541338" cy="5302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0" name="Freeform 304"/>
            <p:cNvSpPr>
              <a:spLocks noEditPoints="1"/>
            </p:cNvSpPr>
            <p:nvPr/>
          </p:nvSpPr>
          <p:spPr bwMode="auto">
            <a:xfrm>
              <a:off x="6583363" y="3767138"/>
              <a:ext cx="250825" cy="230188"/>
            </a:xfrm>
            <a:custGeom>
              <a:avLst/>
              <a:gdLst>
                <a:gd name="T0" fmla="*/ 621 w 1585"/>
                <a:gd name="T1" fmla="*/ 527 h 1457"/>
                <a:gd name="T2" fmla="*/ 602 w 1585"/>
                <a:gd name="T3" fmla="*/ 548 h 1457"/>
                <a:gd name="T4" fmla="*/ 575 w 1585"/>
                <a:gd name="T5" fmla="*/ 559 h 1457"/>
                <a:gd name="T6" fmla="*/ 469 w 1585"/>
                <a:gd name="T7" fmla="*/ 868 h 1457"/>
                <a:gd name="T8" fmla="*/ 485 w 1585"/>
                <a:gd name="T9" fmla="*/ 894 h 1457"/>
                <a:gd name="T10" fmla="*/ 487 w 1585"/>
                <a:gd name="T11" fmla="*/ 923 h 1457"/>
                <a:gd name="T12" fmla="*/ 765 w 1585"/>
                <a:gd name="T13" fmla="*/ 1113 h 1457"/>
                <a:gd name="T14" fmla="*/ 793 w 1585"/>
                <a:gd name="T15" fmla="*/ 1107 h 1457"/>
                <a:gd name="T16" fmla="*/ 820 w 1585"/>
                <a:gd name="T17" fmla="*/ 1113 h 1457"/>
                <a:gd name="T18" fmla="*/ 1099 w 1585"/>
                <a:gd name="T19" fmla="*/ 923 h 1457"/>
                <a:gd name="T20" fmla="*/ 1101 w 1585"/>
                <a:gd name="T21" fmla="*/ 893 h 1457"/>
                <a:gd name="T22" fmla="*/ 1117 w 1585"/>
                <a:gd name="T23" fmla="*/ 868 h 1457"/>
                <a:gd name="T24" fmla="*/ 1011 w 1585"/>
                <a:gd name="T25" fmla="*/ 559 h 1457"/>
                <a:gd name="T26" fmla="*/ 984 w 1585"/>
                <a:gd name="T27" fmla="*/ 548 h 1457"/>
                <a:gd name="T28" fmla="*/ 965 w 1585"/>
                <a:gd name="T29" fmla="*/ 527 h 1457"/>
                <a:gd name="T30" fmla="*/ 793 w 1585"/>
                <a:gd name="T31" fmla="*/ 0 h 1457"/>
                <a:gd name="T32" fmla="*/ 825 w 1585"/>
                <a:gd name="T33" fmla="*/ 9 h 1457"/>
                <a:gd name="T34" fmla="*/ 847 w 1585"/>
                <a:gd name="T35" fmla="*/ 31 h 1457"/>
                <a:gd name="T36" fmla="*/ 1533 w 1585"/>
                <a:gd name="T37" fmla="*/ 509 h 1457"/>
                <a:gd name="T38" fmla="*/ 1564 w 1585"/>
                <a:gd name="T39" fmla="*/ 523 h 1457"/>
                <a:gd name="T40" fmla="*/ 1583 w 1585"/>
                <a:gd name="T41" fmla="*/ 552 h 1457"/>
                <a:gd name="T42" fmla="*/ 1583 w 1585"/>
                <a:gd name="T43" fmla="*/ 585 h 1457"/>
                <a:gd name="T44" fmla="*/ 1567 w 1585"/>
                <a:gd name="T45" fmla="*/ 614 h 1457"/>
                <a:gd name="T46" fmla="*/ 1306 w 1585"/>
                <a:gd name="T47" fmla="*/ 1385 h 1457"/>
                <a:gd name="T48" fmla="*/ 1302 w 1585"/>
                <a:gd name="T49" fmla="*/ 1418 h 1457"/>
                <a:gd name="T50" fmla="*/ 1282 w 1585"/>
                <a:gd name="T51" fmla="*/ 1445 h 1457"/>
                <a:gd name="T52" fmla="*/ 1258 w 1585"/>
                <a:gd name="T53" fmla="*/ 1455 h 1457"/>
                <a:gd name="T54" fmla="*/ 1231 w 1585"/>
                <a:gd name="T55" fmla="*/ 1455 h 1457"/>
                <a:gd name="T56" fmla="*/ 793 w 1585"/>
                <a:gd name="T57" fmla="*/ 1236 h 1457"/>
                <a:gd name="T58" fmla="*/ 353 w 1585"/>
                <a:gd name="T59" fmla="*/ 1456 h 1457"/>
                <a:gd name="T60" fmla="*/ 319 w 1585"/>
                <a:gd name="T61" fmla="*/ 1453 h 1457"/>
                <a:gd name="T62" fmla="*/ 292 w 1585"/>
                <a:gd name="T63" fmla="*/ 1434 h 1457"/>
                <a:gd name="T64" fmla="*/ 280 w 1585"/>
                <a:gd name="T65" fmla="*/ 1402 h 1457"/>
                <a:gd name="T66" fmla="*/ 361 w 1585"/>
                <a:gd name="T67" fmla="*/ 934 h 1457"/>
                <a:gd name="T68" fmla="*/ 9 w 1585"/>
                <a:gd name="T69" fmla="*/ 600 h 1457"/>
                <a:gd name="T70" fmla="*/ 0 w 1585"/>
                <a:gd name="T71" fmla="*/ 568 h 1457"/>
                <a:gd name="T72" fmla="*/ 11 w 1585"/>
                <a:gd name="T73" fmla="*/ 536 h 1457"/>
                <a:gd name="T74" fmla="*/ 37 w 1585"/>
                <a:gd name="T75" fmla="*/ 514 h 1457"/>
                <a:gd name="T76" fmla="*/ 527 w 1585"/>
                <a:gd name="T77" fmla="*/ 443 h 1457"/>
                <a:gd name="T78" fmla="*/ 749 w 1585"/>
                <a:gd name="T79" fmla="*/ 18 h 1457"/>
                <a:gd name="T80" fmla="*/ 777 w 1585"/>
                <a:gd name="T81" fmla="*/ 2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5" h="1457">
                  <a:moveTo>
                    <a:pt x="793" y="192"/>
                  </a:moveTo>
                  <a:lnTo>
                    <a:pt x="621" y="527"/>
                  </a:lnTo>
                  <a:lnTo>
                    <a:pt x="613" y="539"/>
                  </a:lnTo>
                  <a:lnTo>
                    <a:pt x="602" y="548"/>
                  </a:lnTo>
                  <a:lnTo>
                    <a:pt x="590" y="556"/>
                  </a:lnTo>
                  <a:lnTo>
                    <a:pt x="575" y="559"/>
                  </a:lnTo>
                  <a:lnTo>
                    <a:pt x="196" y="613"/>
                  </a:lnTo>
                  <a:lnTo>
                    <a:pt x="469" y="868"/>
                  </a:lnTo>
                  <a:lnTo>
                    <a:pt x="478" y="880"/>
                  </a:lnTo>
                  <a:lnTo>
                    <a:pt x="485" y="894"/>
                  </a:lnTo>
                  <a:lnTo>
                    <a:pt x="488" y="908"/>
                  </a:lnTo>
                  <a:lnTo>
                    <a:pt x="487" y="923"/>
                  </a:lnTo>
                  <a:lnTo>
                    <a:pt x="422" y="1286"/>
                  </a:lnTo>
                  <a:lnTo>
                    <a:pt x="765" y="1113"/>
                  </a:lnTo>
                  <a:lnTo>
                    <a:pt x="779" y="1108"/>
                  </a:lnTo>
                  <a:lnTo>
                    <a:pt x="793" y="1107"/>
                  </a:lnTo>
                  <a:lnTo>
                    <a:pt x="807" y="1108"/>
                  </a:lnTo>
                  <a:lnTo>
                    <a:pt x="820" y="1113"/>
                  </a:lnTo>
                  <a:lnTo>
                    <a:pt x="1164" y="1286"/>
                  </a:lnTo>
                  <a:lnTo>
                    <a:pt x="1099" y="923"/>
                  </a:lnTo>
                  <a:lnTo>
                    <a:pt x="1098" y="908"/>
                  </a:lnTo>
                  <a:lnTo>
                    <a:pt x="1101" y="893"/>
                  </a:lnTo>
                  <a:lnTo>
                    <a:pt x="1107" y="879"/>
                  </a:lnTo>
                  <a:lnTo>
                    <a:pt x="1117" y="868"/>
                  </a:lnTo>
                  <a:lnTo>
                    <a:pt x="1390" y="612"/>
                  </a:lnTo>
                  <a:lnTo>
                    <a:pt x="1011" y="559"/>
                  </a:lnTo>
                  <a:lnTo>
                    <a:pt x="996" y="556"/>
                  </a:lnTo>
                  <a:lnTo>
                    <a:pt x="984" y="548"/>
                  </a:lnTo>
                  <a:lnTo>
                    <a:pt x="973" y="539"/>
                  </a:lnTo>
                  <a:lnTo>
                    <a:pt x="965" y="527"/>
                  </a:lnTo>
                  <a:lnTo>
                    <a:pt x="793" y="192"/>
                  </a:lnTo>
                  <a:close/>
                  <a:moveTo>
                    <a:pt x="793" y="0"/>
                  </a:moveTo>
                  <a:lnTo>
                    <a:pt x="809" y="2"/>
                  </a:lnTo>
                  <a:lnTo>
                    <a:pt x="825" y="9"/>
                  </a:lnTo>
                  <a:lnTo>
                    <a:pt x="838" y="18"/>
                  </a:lnTo>
                  <a:lnTo>
                    <a:pt x="847" y="31"/>
                  </a:lnTo>
                  <a:lnTo>
                    <a:pt x="1059" y="443"/>
                  </a:lnTo>
                  <a:lnTo>
                    <a:pt x="1533" y="509"/>
                  </a:lnTo>
                  <a:lnTo>
                    <a:pt x="1550" y="514"/>
                  </a:lnTo>
                  <a:lnTo>
                    <a:pt x="1564" y="523"/>
                  </a:lnTo>
                  <a:lnTo>
                    <a:pt x="1575" y="536"/>
                  </a:lnTo>
                  <a:lnTo>
                    <a:pt x="1583" y="552"/>
                  </a:lnTo>
                  <a:lnTo>
                    <a:pt x="1585" y="568"/>
                  </a:lnTo>
                  <a:lnTo>
                    <a:pt x="1583" y="585"/>
                  </a:lnTo>
                  <a:lnTo>
                    <a:pt x="1577" y="600"/>
                  </a:lnTo>
                  <a:lnTo>
                    <a:pt x="1567" y="614"/>
                  </a:lnTo>
                  <a:lnTo>
                    <a:pt x="1225" y="934"/>
                  </a:lnTo>
                  <a:lnTo>
                    <a:pt x="1306" y="1385"/>
                  </a:lnTo>
                  <a:lnTo>
                    <a:pt x="1306" y="1402"/>
                  </a:lnTo>
                  <a:lnTo>
                    <a:pt x="1302" y="1418"/>
                  </a:lnTo>
                  <a:lnTo>
                    <a:pt x="1293" y="1432"/>
                  </a:lnTo>
                  <a:lnTo>
                    <a:pt x="1282" y="1445"/>
                  </a:lnTo>
                  <a:lnTo>
                    <a:pt x="1270" y="1451"/>
                  </a:lnTo>
                  <a:lnTo>
                    <a:pt x="1258" y="1455"/>
                  </a:lnTo>
                  <a:lnTo>
                    <a:pt x="1246" y="1457"/>
                  </a:lnTo>
                  <a:lnTo>
                    <a:pt x="1231" y="1455"/>
                  </a:lnTo>
                  <a:lnTo>
                    <a:pt x="1217" y="1450"/>
                  </a:lnTo>
                  <a:lnTo>
                    <a:pt x="793" y="1236"/>
                  </a:lnTo>
                  <a:lnTo>
                    <a:pt x="368" y="1450"/>
                  </a:lnTo>
                  <a:lnTo>
                    <a:pt x="353" y="1456"/>
                  </a:lnTo>
                  <a:lnTo>
                    <a:pt x="336" y="1456"/>
                  </a:lnTo>
                  <a:lnTo>
                    <a:pt x="319" y="1453"/>
                  </a:lnTo>
                  <a:lnTo>
                    <a:pt x="305" y="1445"/>
                  </a:lnTo>
                  <a:lnTo>
                    <a:pt x="292" y="1434"/>
                  </a:lnTo>
                  <a:lnTo>
                    <a:pt x="284" y="1419"/>
                  </a:lnTo>
                  <a:lnTo>
                    <a:pt x="280" y="1402"/>
                  </a:lnTo>
                  <a:lnTo>
                    <a:pt x="281" y="1386"/>
                  </a:lnTo>
                  <a:lnTo>
                    <a:pt x="361" y="934"/>
                  </a:lnTo>
                  <a:lnTo>
                    <a:pt x="20" y="614"/>
                  </a:lnTo>
                  <a:lnTo>
                    <a:pt x="9" y="600"/>
                  </a:lnTo>
                  <a:lnTo>
                    <a:pt x="2" y="585"/>
                  </a:lnTo>
                  <a:lnTo>
                    <a:pt x="0" y="568"/>
                  </a:lnTo>
                  <a:lnTo>
                    <a:pt x="3" y="552"/>
                  </a:lnTo>
                  <a:lnTo>
                    <a:pt x="11" y="536"/>
                  </a:lnTo>
                  <a:lnTo>
                    <a:pt x="22" y="523"/>
                  </a:lnTo>
                  <a:lnTo>
                    <a:pt x="37" y="514"/>
                  </a:lnTo>
                  <a:lnTo>
                    <a:pt x="53" y="509"/>
                  </a:lnTo>
                  <a:lnTo>
                    <a:pt x="527" y="443"/>
                  </a:lnTo>
                  <a:lnTo>
                    <a:pt x="738" y="31"/>
                  </a:lnTo>
                  <a:lnTo>
                    <a:pt x="749" y="18"/>
                  </a:lnTo>
                  <a:lnTo>
                    <a:pt x="761" y="9"/>
                  </a:lnTo>
                  <a:lnTo>
                    <a:pt x="777" y="2"/>
                  </a:lnTo>
                  <a:lnTo>
                    <a:pt x="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305"/>
            <p:cNvSpPr>
              <a:spLocks noEditPoints="1"/>
            </p:cNvSpPr>
            <p:nvPr/>
          </p:nvSpPr>
          <p:spPr bwMode="auto">
            <a:xfrm>
              <a:off x="6292850" y="3467100"/>
              <a:ext cx="522288" cy="492125"/>
            </a:xfrm>
            <a:custGeom>
              <a:avLst/>
              <a:gdLst>
                <a:gd name="T0" fmla="*/ 122 w 3293"/>
                <a:gd name="T1" fmla="*/ 469 h 3101"/>
                <a:gd name="T2" fmla="*/ 1098 w 3293"/>
                <a:gd name="T3" fmla="*/ 2631 h 3101"/>
                <a:gd name="T4" fmla="*/ 1156 w 3293"/>
                <a:gd name="T5" fmla="*/ 0 h 3101"/>
                <a:gd name="T6" fmla="*/ 1161 w 3293"/>
                <a:gd name="T7" fmla="*/ 0 h 3101"/>
                <a:gd name="T8" fmla="*/ 1170 w 3293"/>
                <a:gd name="T9" fmla="*/ 1 h 3101"/>
                <a:gd name="T10" fmla="*/ 1176 w 3293"/>
                <a:gd name="T11" fmla="*/ 3 h 3101"/>
                <a:gd name="T12" fmla="*/ 1185 w 3293"/>
                <a:gd name="T13" fmla="*/ 6 h 3101"/>
                <a:gd name="T14" fmla="*/ 2198 w 3293"/>
                <a:gd name="T15" fmla="*/ 541 h 3101"/>
                <a:gd name="T16" fmla="*/ 3223 w 3293"/>
                <a:gd name="T17" fmla="*/ 122 h 3101"/>
                <a:gd name="T18" fmla="*/ 3252 w 3293"/>
                <a:gd name="T19" fmla="*/ 125 h 3101"/>
                <a:gd name="T20" fmla="*/ 3277 w 3293"/>
                <a:gd name="T21" fmla="*/ 142 h 3101"/>
                <a:gd name="T22" fmla="*/ 3291 w 3293"/>
                <a:gd name="T23" fmla="*/ 168 h 3101"/>
                <a:gd name="T24" fmla="*/ 3293 w 3293"/>
                <a:gd name="T25" fmla="*/ 2072 h 3101"/>
                <a:gd name="T26" fmla="*/ 3281 w 3293"/>
                <a:gd name="T27" fmla="*/ 2108 h 3101"/>
                <a:gd name="T28" fmla="*/ 3251 w 3293"/>
                <a:gd name="T29" fmla="*/ 2130 h 3101"/>
                <a:gd name="T30" fmla="*/ 3213 w 3293"/>
                <a:gd name="T31" fmla="*/ 2130 h 3101"/>
                <a:gd name="T32" fmla="*/ 3183 w 3293"/>
                <a:gd name="T33" fmla="*/ 2108 h 3101"/>
                <a:gd name="T34" fmla="*/ 3171 w 3293"/>
                <a:gd name="T35" fmla="*/ 2072 h 3101"/>
                <a:gd name="T36" fmla="*/ 2257 w 3293"/>
                <a:gd name="T37" fmla="*/ 649 h 3101"/>
                <a:gd name="T38" fmla="*/ 2253 w 3293"/>
                <a:gd name="T39" fmla="*/ 1904 h 3101"/>
                <a:gd name="T40" fmla="*/ 2232 w 3293"/>
                <a:gd name="T41" fmla="*/ 1934 h 3101"/>
                <a:gd name="T42" fmla="*/ 2195 w 3293"/>
                <a:gd name="T43" fmla="*/ 1945 h 3101"/>
                <a:gd name="T44" fmla="*/ 2159 w 3293"/>
                <a:gd name="T45" fmla="*/ 1934 h 3101"/>
                <a:gd name="T46" fmla="*/ 2137 w 3293"/>
                <a:gd name="T47" fmla="*/ 1904 h 3101"/>
                <a:gd name="T48" fmla="*/ 2134 w 3293"/>
                <a:gd name="T49" fmla="*/ 645 h 3101"/>
                <a:gd name="T50" fmla="*/ 1219 w 3293"/>
                <a:gd name="T51" fmla="*/ 2635 h 3101"/>
                <a:gd name="T52" fmla="*/ 1624 w 3293"/>
                <a:gd name="T53" fmla="*/ 2810 h 3101"/>
                <a:gd name="T54" fmla="*/ 1642 w 3293"/>
                <a:gd name="T55" fmla="*/ 2834 h 3101"/>
                <a:gd name="T56" fmla="*/ 1645 w 3293"/>
                <a:gd name="T57" fmla="*/ 2866 h 3101"/>
                <a:gd name="T58" fmla="*/ 1632 w 3293"/>
                <a:gd name="T59" fmla="*/ 2897 h 3101"/>
                <a:gd name="T60" fmla="*/ 1603 w 3293"/>
                <a:gd name="T61" fmla="*/ 2916 h 3101"/>
                <a:gd name="T62" fmla="*/ 1574 w 3293"/>
                <a:gd name="T63" fmla="*/ 2917 h 3101"/>
                <a:gd name="T64" fmla="*/ 1156 w 3293"/>
                <a:gd name="T65" fmla="*/ 2740 h 3101"/>
                <a:gd name="T66" fmla="*/ 71 w 3293"/>
                <a:gd name="T67" fmla="*/ 3100 h 3101"/>
                <a:gd name="T68" fmla="*/ 49 w 3293"/>
                <a:gd name="T69" fmla="*/ 3100 h 3101"/>
                <a:gd name="T70" fmla="*/ 25 w 3293"/>
                <a:gd name="T71" fmla="*/ 3089 h 3101"/>
                <a:gd name="T72" fmla="*/ 6 w 3293"/>
                <a:gd name="T73" fmla="*/ 3068 h 3101"/>
                <a:gd name="T74" fmla="*/ 0 w 3293"/>
                <a:gd name="T75" fmla="*/ 3040 h 3101"/>
                <a:gd name="T76" fmla="*/ 2 w 3293"/>
                <a:gd name="T77" fmla="*/ 410 h 3101"/>
                <a:gd name="T78" fmla="*/ 17 w 3293"/>
                <a:gd name="T79" fmla="*/ 384 h 3101"/>
                <a:gd name="T80" fmla="*/ 42 w 3293"/>
                <a:gd name="T81" fmla="*/ 368 h 3101"/>
                <a:gd name="T82" fmla="*/ 1140 w 3293"/>
                <a:gd name="T83" fmla="*/ 3 h 3101"/>
                <a:gd name="T84" fmla="*/ 1143 w 3293"/>
                <a:gd name="T85" fmla="*/ 2 h 3101"/>
                <a:gd name="T86" fmla="*/ 1151 w 3293"/>
                <a:gd name="T87" fmla="*/ 1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93" h="3101">
                  <a:moveTo>
                    <a:pt x="1098" y="145"/>
                  </a:moveTo>
                  <a:lnTo>
                    <a:pt x="122" y="469"/>
                  </a:lnTo>
                  <a:lnTo>
                    <a:pt x="122" y="2956"/>
                  </a:lnTo>
                  <a:lnTo>
                    <a:pt x="1098" y="2631"/>
                  </a:lnTo>
                  <a:lnTo>
                    <a:pt x="1098" y="145"/>
                  </a:lnTo>
                  <a:close/>
                  <a:moveTo>
                    <a:pt x="1156" y="0"/>
                  </a:moveTo>
                  <a:lnTo>
                    <a:pt x="1158" y="0"/>
                  </a:lnTo>
                  <a:lnTo>
                    <a:pt x="1161" y="0"/>
                  </a:lnTo>
                  <a:lnTo>
                    <a:pt x="1165" y="1"/>
                  </a:lnTo>
                  <a:lnTo>
                    <a:pt x="1170" y="1"/>
                  </a:lnTo>
                  <a:lnTo>
                    <a:pt x="1173" y="2"/>
                  </a:lnTo>
                  <a:lnTo>
                    <a:pt x="1176" y="3"/>
                  </a:lnTo>
                  <a:lnTo>
                    <a:pt x="1180" y="4"/>
                  </a:lnTo>
                  <a:lnTo>
                    <a:pt x="1185" y="6"/>
                  </a:lnTo>
                  <a:lnTo>
                    <a:pt x="1187" y="7"/>
                  </a:lnTo>
                  <a:lnTo>
                    <a:pt x="2198" y="541"/>
                  </a:lnTo>
                  <a:lnTo>
                    <a:pt x="3209" y="126"/>
                  </a:lnTo>
                  <a:lnTo>
                    <a:pt x="3223" y="122"/>
                  </a:lnTo>
                  <a:lnTo>
                    <a:pt x="3238" y="122"/>
                  </a:lnTo>
                  <a:lnTo>
                    <a:pt x="3252" y="125"/>
                  </a:lnTo>
                  <a:lnTo>
                    <a:pt x="3266" y="132"/>
                  </a:lnTo>
                  <a:lnTo>
                    <a:pt x="3277" y="142"/>
                  </a:lnTo>
                  <a:lnTo>
                    <a:pt x="3286" y="153"/>
                  </a:lnTo>
                  <a:lnTo>
                    <a:pt x="3291" y="168"/>
                  </a:lnTo>
                  <a:lnTo>
                    <a:pt x="3293" y="182"/>
                  </a:lnTo>
                  <a:lnTo>
                    <a:pt x="3293" y="2072"/>
                  </a:lnTo>
                  <a:lnTo>
                    <a:pt x="3290" y="2091"/>
                  </a:lnTo>
                  <a:lnTo>
                    <a:pt x="3281" y="2108"/>
                  </a:lnTo>
                  <a:lnTo>
                    <a:pt x="3268" y="2121"/>
                  </a:lnTo>
                  <a:lnTo>
                    <a:pt x="3251" y="2130"/>
                  </a:lnTo>
                  <a:lnTo>
                    <a:pt x="3231" y="2133"/>
                  </a:lnTo>
                  <a:lnTo>
                    <a:pt x="3213" y="2130"/>
                  </a:lnTo>
                  <a:lnTo>
                    <a:pt x="3196" y="2121"/>
                  </a:lnTo>
                  <a:lnTo>
                    <a:pt x="3183" y="2108"/>
                  </a:lnTo>
                  <a:lnTo>
                    <a:pt x="3174" y="2091"/>
                  </a:lnTo>
                  <a:lnTo>
                    <a:pt x="3171" y="2072"/>
                  </a:lnTo>
                  <a:lnTo>
                    <a:pt x="3171" y="273"/>
                  </a:lnTo>
                  <a:lnTo>
                    <a:pt x="2257" y="649"/>
                  </a:lnTo>
                  <a:lnTo>
                    <a:pt x="2257" y="1885"/>
                  </a:lnTo>
                  <a:lnTo>
                    <a:pt x="2253" y="1904"/>
                  </a:lnTo>
                  <a:lnTo>
                    <a:pt x="2244" y="1920"/>
                  </a:lnTo>
                  <a:lnTo>
                    <a:pt x="2232" y="1934"/>
                  </a:lnTo>
                  <a:lnTo>
                    <a:pt x="2215" y="1942"/>
                  </a:lnTo>
                  <a:lnTo>
                    <a:pt x="2195" y="1945"/>
                  </a:lnTo>
                  <a:lnTo>
                    <a:pt x="2176" y="1942"/>
                  </a:lnTo>
                  <a:lnTo>
                    <a:pt x="2159" y="1934"/>
                  </a:lnTo>
                  <a:lnTo>
                    <a:pt x="2146" y="1920"/>
                  </a:lnTo>
                  <a:lnTo>
                    <a:pt x="2137" y="1904"/>
                  </a:lnTo>
                  <a:lnTo>
                    <a:pt x="2134" y="1885"/>
                  </a:lnTo>
                  <a:lnTo>
                    <a:pt x="2134" y="645"/>
                  </a:lnTo>
                  <a:lnTo>
                    <a:pt x="1219" y="162"/>
                  </a:lnTo>
                  <a:lnTo>
                    <a:pt x="1219" y="2635"/>
                  </a:lnTo>
                  <a:lnTo>
                    <a:pt x="1609" y="2801"/>
                  </a:lnTo>
                  <a:lnTo>
                    <a:pt x="1624" y="2810"/>
                  </a:lnTo>
                  <a:lnTo>
                    <a:pt x="1634" y="2821"/>
                  </a:lnTo>
                  <a:lnTo>
                    <a:pt x="1642" y="2834"/>
                  </a:lnTo>
                  <a:lnTo>
                    <a:pt x="1646" y="2850"/>
                  </a:lnTo>
                  <a:lnTo>
                    <a:pt x="1645" y="2866"/>
                  </a:lnTo>
                  <a:lnTo>
                    <a:pt x="1641" y="2881"/>
                  </a:lnTo>
                  <a:lnTo>
                    <a:pt x="1632" y="2897"/>
                  </a:lnTo>
                  <a:lnTo>
                    <a:pt x="1618" y="2908"/>
                  </a:lnTo>
                  <a:lnTo>
                    <a:pt x="1603" y="2916"/>
                  </a:lnTo>
                  <a:lnTo>
                    <a:pt x="1585" y="2918"/>
                  </a:lnTo>
                  <a:lnTo>
                    <a:pt x="1574" y="2917"/>
                  </a:lnTo>
                  <a:lnTo>
                    <a:pt x="1561" y="2913"/>
                  </a:lnTo>
                  <a:lnTo>
                    <a:pt x="1156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1" y="3101"/>
                  </a:lnTo>
                  <a:lnTo>
                    <a:pt x="49" y="3100"/>
                  </a:lnTo>
                  <a:lnTo>
                    <a:pt x="36" y="3096"/>
                  </a:lnTo>
                  <a:lnTo>
                    <a:pt x="25" y="3089"/>
                  </a:lnTo>
                  <a:lnTo>
                    <a:pt x="15" y="3079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7" y="384"/>
                  </a:lnTo>
                  <a:lnTo>
                    <a:pt x="28" y="374"/>
                  </a:lnTo>
                  <a:lnTo>
                    <a:pt x="42" y="368"/>
                  </a:lnTo>
                  <a:lnTo>
                    <a:pt x="1139" y="3"/>
                  </a:lnTo>
                  <a:lnTo>
                    <a:pt x="1140" y="3"/>
                  </a:lnTo>
                  <a:lnTo>
                    <a:pt x="1140" y="3"/>
                  </a:lnTo>
                  <a:lnTo>
                    <a:pt x="1143" y="2"/>
                  </a:lnTo>
                  <a:lnTo>
                    <a:pt x="1146" y="2"/>
                  </a:lnTo>
                  <a:lnTo>
                    <a:pt x="1151" y="1"/>
                  </a:lnTo>
                  <a:lnTo>
                    <a:pt x="1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0" name="Group 989"/>
          <p:cNvGrpSpPr/>
          <p:nvPr/>
        </p:nvGrpSpPr>
        <p:grpSpPr>
          <a:xfrm>
            <a:off x="5349783" y="3467100"/>
            <a:ext cx="547688" cy="530225"/>
            <a:chOff x="5346700" y="3467100"/>
            <a:chExt cx="547688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6" name="Freeform 310"/>
            <p:cNvSpPr>
              <a:spLocks noEditPoints="1"/>
            </p:cNvSpPr>
            <p:nvPr/>
          </p:nvSpPr>
          <p:spPr bwMode="auto">
            <a:xfrm>
              <a:off x="5624513" y="3759200"/>
              <a:ext cx="269875" cy="238125"/>
            </a:xfrm>
            <a:custGeom>
              <a:avLst/>
              <a:gdLst>
                <a:gd name="T0" fmla="*/ 850 w 1704"/>
                <a:gd name="T1" fmla="*/ 122 h 1507"/>
                <a:gd name="T2" fmla="*/ 845 w 1704"/>
                <a:gd name="T3" fmla="*/ 124 h 1507"/>
                <a:gd name="T4" fmla="*/ 840 w 1704"/>
                <a:gd name="T5" fmla="*/ 129 h 1507"/>
                <a:gd name="T6" fmla="*/ 122 w 1704"/>
                <a:gd name="T7" fmla="*/ 1367 h 1507"/>
                <a:gd name="T8" fmla="*/ 122 w 1704"/>
                <a:gd name="T9" fmla="*/ 1373 h 1507"/>
                <a:gd name="T10" fmla="*/ 123 w 1704"/>
                <a:gd name="T11" fmla="*/ 1379 h 1507"/>
                <a:gd name="T12" fmla="*/ 126 w 1704"/>
                <a:gd name="T13" fmla="*/ 1383 h 1507"/>
                <a:gd name="T14" fmla="*/ 132 w 1704"/>
                <a:gd name="T15" fmla="*/ 1385 h 1507"/>
                <a:gd name="T16" fmla="*/ 1569 w 1704"/>
                <a:gd name="T17" fmla="*/ 1386 h 1507"/>
                <a:gd name="T18" fmla="*/ 1576 w 1704"/>
                <a:gd name="T19" fmla="*/ 1384 h 1507"/>
                <a:gd name="T20" fmla="*/ 1580 w 1704"/>
                <a:gd name="T21" fmla="*/ 1381 h 1507"/>
                <a:gd name="T22" fmla="*/ 1583 w 1704"/>
                <a:gd name="T23" fmla="*/ 1376 h 1507"/>
                <a:gd name="T24" fmla="*/ 1584 w 1704"/>
                <a:gd name="T25" fmla="*/ 1371 h 1507"/>
                <a:gd name="T26" fmla="*/ 1582 w 1704"/>
                <a:gd name="T27" fmla="*/ 1364 h 1507"/>
                <a:gd name="T28" fmla="*/ 863 w 1704"/>
                <a:gd name="T29" fmla="*/ 126 h 1507"/>
                <a:gd name="T30" fmla="*/ 858 w 1704"/>
                <a:gd name="T31" fmla="*/ 123 h 1507"/>
                <a:gd name="T32" fmla="*/ 852 w 1704"/>
                <a:gd name="T33" fmla="*/ 122 h 1507"/>
                <a:gd name="T34" fmla="*/ 877 w 1704"/>
                <a:gd name="T35" fmla="*/ 2 h 1507"/>
                <a:gd name="T36" fmla="*/ 920 w 1704"/>
                <a:gd name="T37" fmla="*/ 18 h 1507"/>
                <a:gd name="T38" fmla="*/ 956 w 1704"/>
                <a:gd name="T39" fmla="*/ 48 h 1507"/>
                <a:gd name="T40" fmla="*/ 1686 w 1704"/>
                <a:gd name="T41" fmla="*/ 1302 h 1507"/>
                <a:gd name="T42" fmla="*/ 1704 w 1704"/>
                <a:gd name="T43" fmla="*/ 1356 h 1507"/>
                <a:gd name="T44" fmla="*/ 1698 w 1704"/>
                <a:gd name="T45" fmla="*/ 1412 h 1507"/>
                <a:gd name="T46" fmla="*/ 1673 w 1704"/>
                <a:gd name="T47" fmla="*/ 1459 h 1507"/>
                <a:gd name="T48" fmla="*/ 1637 w 1704"/>
                <a:gd name="T49" fmla="*/ 1489 h 1507"/>
                <a:gd name="T50" fmla="*/ 1594 w 1704"/>
                <a:gd name="T51" fmla="*/ 1505 h 1507"/>
                <a:gd name="T52" fmla="*/ 135 w 1704"/>
                <a:gd name="T53" fmla="*/ 1507 h 1507"/>
                <a:gd name="T54" fmla="*/ 89 w 1704"/>
                <a:gd name="T55" fmla="*/ 1499 h 1507"/>
                <a:gd name="T56" fmla="*/ 49 w 1704"/>
                <a:gd name="T57" fmla="*/ 1476 h 1507"/>
                <a:gd name="T58" fmla="*/ 18 w 1704"/>
                <a:gd name="T59" fmla="*/ 1439 h 1507"/>
                <a:gd name="T60" fmla="*/ 0 w 1704"/>
                <a:gd name="T61" fmla="*/ 1385 h 1507"/>
                <a:gd name="T62" fmla="*/ 7 w 1704"/>
                <a:gd name="T63" fmla="*/ 1329 h 1507"/>
                <a:gd name="T64" fmla="*/ 735 w 1704"/>
                <a:gd name="T65" fmla="*/ 68 h 1507"/>
                <a:gd name="T66" fmla="*/ 766 w 1704"/>
                <a:gd name="T67" fmla="*/ 32 h 1507"/>
                <a:gd name="T68" fmla="*/ 806 w 1704"/>
                <a:gd name="T69" fmla="*/ 9 h 1507"/>
                <a:gd name="T70" fmla="*/ 852 w 1704"/>
                <a:gd name="T71" fmla="*/ 0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4" h="1507">
                  <a:moveTo>
                    <a:pt x="852" y="122"/>
                  </a:moveTo>
                  <a:lnTo>
                    <a:pt x="850" y="122"/>
                  </a:lnTo>
                  <a:lnTo>
                    <a:pt x="847" y="123"/>
                  </a:lnTo>
                  <a:lnTo>
                    <a:pt x="845" y="124"/>
                  </a:lnTo>
                  <a:lnTo>
                    <a:pt x="842" y="126"/>
                  </a:lnTo>
                  <a:lnTo>
                    <a:pt x="840" y="129"/>
                  </a:lnTo>
                  <a:lnTo>
                    <a:pt x="123" y="1364"/>
                  </a:lnTo>
                  <a:lnTo>
                    <a:pt x="122" y="1367"/>
                  </a:lnTo>
                  <a:lnTo>
                    <a:pt x="120" y="1371"/>
                  </a:lnTo>
                  <a:lnTo>
                    <a:pt x="122" y="1373"/>
                  </a:lnTo>
                  <a:lnTo>
                    <a:pt x="122" y="1376"/>
                  </a:lnTo>
                  <a:lnTo>
                    <a:pt x="123" y="1379"/>
                  </a:lnTo>
                  <a:lnTo>
                    <a:pt x="125" y="1381"/>
                  </a:lnTo>
                  <a:lnTo>
                    <a:pt x="126" y="1383"/>
                  </a:lnTo>
                  <a:lnTo>
                    <a:pt x="129" y="1384"/>
                  </a:lnTo>
                  <a:lnTo>
                    <a:pt x="132" y="1385"/>
                  </a:lnTo>
                  <a:lnTo>
                    <a:pt x="135" y="1386"/>
                  </a:lnTo>
                  <a:lnTo>
                    <a:pt x="1569" y="1386"/>
                  </a:lnTo>
                  <a:lnTo>
                    <a:pt x="1573" y="1385"/>
                  </a:lnTo>
                  <a:lnTo>
                    <a:pt x="1576" y="1384"/>
                  </a:lnTo>
                  <a:lnTo>
                    <a:pt x="1579" y="1383"/>
                  </a:lnTo>
                  <a:lnTo>
                    <a:pt x="1580" y="1381"/>
                  </a:lnTo>
                  <a:lnTo>
                    <a:pt x="1582" y="1379"/>
                  </a:lnTo>
                  <a:lnTo>
                    <a:pt x="1583" y="1376"/>
                  </a:lnTo>
                  <a:lnTo>
                    <a:pt x="1583" y="1373"/>
                  </a:lnTo>
                  <a:lnTo>
                    <a:pt x="1584" y="1371"/>
                  </a:lnTo>
                  <a:lnTo>
                    <a:pt x="1583" y="1367"/>
                  </a:lnTo>
                  <a:lnTo>
                    <a:pt x="1582" y="1364"/>
                  </a:lnTo>
                  <a:lnTo>
                    <a:pt x="865" y="129"/>
                  </a:lnTo>
                  <a:lnTo>
                    <a:pt x="863" y="126"/>
                  </a:lnTo>
                  <a:lnTo>
                    <a:pt x="860" y="124"/>
                  </a:lnTo>
                  <a:lnTo>
                    <a:pt x="858" y="123"/>
                  </a:lnTo>
                  <a:lnTo>
                    <a:pt x="854" y="122"/>
                  </a:lnTo>
                  <a:lnTo>
                    <a:pt x="852" y="122"/>
                  </a:lnTo>
                  <a:close/>
                  <a:moveTo>
                    <a:pt x="852" y="0"/>
                  </a:moveTo>
                  <a:lnTo>
                    <a:pt x="877" y="2"/>
                  </a:lnTo>
                  <a:lnTo>
                    <a:pt x="899" y="9"/>
                  </a:lnTo>
                  <a:lnTo>
                    <a:pt x="920" y="18"/>
                  </a:lnTo>
                  <a:lnTo>
                    <a:pt x="939" y="32"/>
                  </a:lnTo>
                  <a:lnTo>
                    <a:pt x="956" y="48"/>
                  </a:lnTo>
                  <a:lnTo>
                    <a:pt x="969" y="68"/>
                  </a:lnTo>
                  <a:lnTo>
                    <a:pt x="1686" y="1302"/>
                  </a:lnTo>
                  <a:lnTo>
                    <a:pt x="1698" y="1329"/>
                  </a:lnTo>
                  <a:lnTo>
                    <a:pt x="1704" y="1356"/>
                  </a:lnTo>
                  <a:lnTo>
                    <a:pt x="1704" y="1385"/>
                  </a:lnTo>
                  <a:lnTo>
                    <a:pt x="1698" y="1412"/>
                  </a:lnTo>
                  <a:lnTo>
                    <a:pt x="1686" y="1439"/>
                  </a:lnTo>
                  <a:lnTo>
                    <a:pt x="1673" y="1459"/>
                  </a:lnTo>
                  <a:lnTo>
                    <a:pt x="1656" y="1476"/>
                  </a:lnTo>
                  <a:lnTo>
                    <a:pt x="1637" y="1489"/>
                  </a:lnTo>
                  <a:lnTo>
                    <a:pt x="1616" y="1499"/>
                  </a:lnTo>
                  <a:lnTo>
                    <a:pt x="1594" y="1505"/>
                  </a:lnTo>
                  <a:lnTo>
                    <a:pt x="1569" y="1507"/>
                  </a:lnTo>
                  <a:lnTo>
                    <a:pt x="135" y="1507"/>
                  </a:lnTo>
                  <a:lnTo>
                    <a:pt x="111" y="1505"/>
                  </a:lnTo>
                  <a:lnTo>
                    <a:pt x="89" y="1499"/>
                  </a:lnTo>
                  <a:lnTo>
                    <a:pt x="68" y="1489"/>
                  </a:lnTo>
                  <a:lnTo>
                    <a:pt x="49" y="1476"/>
                  </a:lnTo>
                  <a:lnTo>
                    <a:pt x="32" y="1459"/>
                  </a:lnTo>
                  <a:lnTo>
                    <a:pt x="18" y="1439"/>
                  </a:lnTo>
                  <a:lnTo>
                    <a:pt x="7" y="1412"/>
                  </a:lnTo>
                  <a:lnTo>
                    <a:pt x="0" y="1385"/>
                  </a:lnTo>
                  <a:lnTo>
                    <a:pt x="0" y="1356"/>
                  </a:lnTo>
                  <a:lnTo>
                    <a:pt x="7" y="1329"/>
                  </a:lnTo>
                  <a:lnTo>
                    <a:pt x="18" y="1302"/>
                  </a:lnTo>
                  <a:lnTo>
                    <a:pt x="735" y="68"/>
                  </a:lnTo>
                  <a:lnTo>
                    <a:pt x="749" y="48"/>
                  </a:lnTo>
                  <a:lnTo>
                    <a:pt x="766" y="32"/>
                  </a:lnTo>
                  <a:lnTo>
                    <a:pt x="785" y="18"/>
                  </a:lnTo>
                  <a:lnTo>
                    <a:pt x="806" y="9"/>
                  </a:lnTo>
                  <a:lnTo>
                    <a:pt x="828" y="2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311"/>
            <p:cNvSpPr>
              <a:spLocks/>
            </p:cNvSpPr>
            <p:nvPr/>
          </p:nvSpPr>
          <p:spPr bwMode="auto">
            <a:xfrm>
              <a:off x="5749925" y="3824288"/>
              <a:ext cx="19050" cy="96838"/>
            </a:xfrm>
            <a:custGeom>
              <a:avLst/>
              <a:gdLst>
                <a:gd name="T0" fmla="*/ 60 w 120"/>
                <a:gd name="T1" fmla="*/ 0 h 608"/>
                <a:gd name="T2" fmla="*/ 79 w 120"/>
                <a:gd name="T3" fmla="*/ 3 h 608"/>
                <a:gd name="T4" fmla="*/ 95 w 120"/>
                <a:gd name="T5" fmla="*/ 12 h 608"/>
                <a:gd name="T6" fmla="*/ 108 w 120"/>
                <a:gd name="T7" fmla="*/ 26 h 608"/>
                <a:gd name="T8" fmla="*/ 117 w 120"/>
                <a:gd name="T9" fmla="*/ 43 h 608"/>
                <a:gd name="T10" fmla="*/ 120 w 120"/>
                <a:gd name="T11" fmla="*/ 62 h 608"/>
                <a:gd name="T12" fmla="*/ 120 w 120"/>
                <a:gd name="T13" fmla="*/ 548 h 608"/>
                <a:gd name="T14" fmla="*/ 117 w 120"/>
                <a:gd name="T15" fmla="*/ 567 h 608"/>
                <a:gd name="T16" fmla="*/ 108 w 120"/>
                <a:gd name="T17" fmla="*/ 584 h 608"/>
                <a:gd name="T18" fmla="*/ 95 w 120"/>
                <a:gd name="T19" fmla="*/ 597 h 608"/>
                <a:gd name="T20" fmla="*/ 79 w 120"/>
                <a:gd name="T21" fmla="*/ 605 h 608"/>
                <a:gd name="T22" fmla="*/ 60 w 120"/>
                <a:gd name="T23" fmla="*/ 608 h 608"/>
                <a:gd name="T24" fmla="*/ 41 w 120"/>
                <a:gd name="T25" fmla="*/ 605 h 608"/>
                <a:gd name="T26" fmla="*/ 24 w 120"/>
                <a:gd name="T27" fmla="*/ 597 h 608"/>
                <a:gd name="T28" fmla="*/ 11 w 120"/>
                <a:gd name="T29" fmla="*/ 584 h 608"/>
                <a:gd name="T30" fmla="*/ 2 w 120"/>
                <a:gd name="T31" fmla="*/ 567 h 608"/>
                <a:gd name="T32" fmla="*/ 0 w 120"/>
                <a:gd name="T33" fmla="*/ 548 h 608"/>
                <a:gd name="T34" fmla="*/ 0 w 120"/>
                <a:gd name="T35" fmla="*/ 62 h 608"/>
                <a:gd name="T36" fmla="*/ 2 w 120"/>
                <a:gd name="T37" fmla="*/ 43 h 608"/>
                <a:gd name="T38" fmla="*/ 11 w 120"/>
                <a:gd name="T39" fmla="*/ 26 h 608"/>
                <a:gd name="T40" fmla="*/ 24 w 120"/>
                <a:gd name="T41" fmla="*/ 12 h 608"/>
                <a:gd name="T42" fmla="*/ 41 w 120"/>
                <a:gd name="T43" fmla="*/ 3 h 608"/>
                <a:gd name="T44" fmla="*/ 60 w 120"/>
                <a:gd name="T45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608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6"/>
                  </a:lnTo>
                  <a:lnTo>
                    <a:pt x="117" y="43"/>
                  </a:lnTo>
                  <a:lnTo>
                    <a:pt x="120" y="62"/>
                  </a:lnTo>
                  <a:lnTo>
                    <a:pt x="120" y="548"/>
                  </a:lnTo>
                  <a:lnTo>
                    <a:pt x="117" y="567"/>
                  </a:lnTo>
                  <a:lnTo>
                    <a:pt x="108" y="584"/>
                  </a:lnTo>
                  <a:lnTo>
                    <a:pt x="95" y="597"/>
                  </a:lnTo>
                  <a:lnTo>
                    <a:pt x="79" y="605"/>
                  </a:lnTo>
                  <a:lnTo>
                    <a:pt x="60" y="608"/>
                  </a:lnTo>
                  <a:lnTo>
                    <a:pt x="41" y="605"/>
                  </a:lnTo>
                  <a:lnTo>
                    <a:pt x="24" y="597"/>
                  </a:lnTo>
                  <a:lnTo>
                    <a:pt x="11" y="584"/>
                  </a:lnTo>
                  <a:lnTo>
                    <a:pt x="2" y="567"/>
                  </a:lnTo>
                  <a:lnTo>
                    <a:pt x="0" y="548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312"/>
            <p:cNvSpPr>
              <a:spLocks/>
            </p:cNvSpPr>
            <p:nvPr/>
          </p:nvSpPr>
          <p:spPr bwMode="auto">
            <a:xfrm>
              <a:off x="5749925" y="3940175"/>
              <a:ext cx="19050" cy="19050"/>
            </a:xfrm>
            <a:custGeom>
              <a:avLst/>
              <a:gdLst>
                <a:gd name="T0" fmla="*/ 60 w 120"/>
                <a:gd name="T1" fmla="*/ 0 h 121"/>
                <a:gd name="T2" fmla="*/ 75 w 120"/>
                <a:gd name="T3" fmla="*/ 2 h 121"/>
                <a:gd name="T4" fmla="*/ 90 w 120"/>
                <a:gd name="T5" fmla="*/ 8 h 121"/>
                <a:gd name="T6" fmla="*/ 103 w 120"/>
                <a:gd name="T7" fmla="*/ 17 h 121"/>
                <a:gd name="T8" fmla="*/ 112 w 120"/>
                <a:gd name="T9" fmla="*/ 30 h 121"/>
                <a:gd name="T10" fmla="*/ 118 w 120"/>
                <a:gd name="T11" fmla="*/ 45 h 121"/>
                <a:gd name="T12" fmla="*/ 120 w 120"/>
                <a:gd name="T13" fmla="*/ 60 h 121"/>
                <a:gd name="T14" fmla="*/ 118 w 120"/>
                <a:gd name="T15" fmla="*/ 76 h 121"/>
                <a:gd name="T16" fmla="*/ 112 w 120"/>
                <a:gd name="T17" fmla="*/ 90 h 121"/>
                <a:gd name="T18" fmla="*/ 103 w 120"/>
                <a:gd name="T19" fmla="*/ 103 h 121"/>
                <a:gd name="T20" fmla="*/ 90 w 120"/>
                <a:gd name="T21" fmla="*/ 113 h 121"/>
                <a:gd name="T22" fmla="*/ 75 w 120"/>
                <a:gd name="T23" fmla="*/ 119 h 121"/>
                <a:gd name="T24" fmla="*/ 60 w 120"/>
                <a:gd name="T25" fmla="*/ 121 h 121"/>
                <a:gd name="T26" fmla="*/ 44 w 120"/>
                <a:gd name="T27" fmla="*/ 119 h 121"/>
                <a:gd name="T28" fmla="*/ 29 w 120"/>
                <a:gd name="T29" fmla="*/ 113 h 121"/>
                <a:gd name="T30" fmla="*/ 16 w 120"/>
                <a:gd name="T31" fmla="*/ 103 h 121"/>
                <a:gd name="T32" fmla="*/ 7 w 120"/>
                <a:gd name="T33" fmla="*/ 90 h 121"/>
                <a:gd name="T34" fmla="*/ 2 w 120"/>
                <a:gd name="T35" fmla="*/ 76 h 121"/>
                <a:gd name="T36" fmla="*/ 0 w 120"/>
                <a:gd name="T37" fmla="*/ 60 h 121"/>
                <a:gd name="T38" fmla="*/ 2 w 120"/>
                <a:gd name="T39" fmla="*/ 45 h 121"/>
                <a:gd name="T40" fmla="*/ 7 w 120"/>
                <a:gd name="T41" fmla="*/ 30 h 121"/>
                <a:gd name="T42" fmla="*/ 16 w 120"/>
                <a:gd name="T43" fmla="*/ 17 h 121"/>
                <a:gd name="T44" fmla="*/ 29 w 120"/>
                <a:gd name="T45" fmla="*/ 8 h 121"/>
                <a:gd name="T46" fmla="*/ 44 w 120"/>
                <a:gd name="T47" fmla="*/ 2 h 121"/>
                <a:gd name="T48" fmla="*/ 60 w 120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75" y="2"/>
                  </a:lnTo>
                  <a:lnTo>
                    <a:pt x="90" y="8"/>
                  </a:lnTo>
                  <a:lnTo>
                    <a:pt x="103" y="17"/>
                  </a:lnTo>
                  <a:lnTo>
                    <a:pt x="112" y="30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18" y="76"/>
                  </a:lnTo>
                  <a:lnTo>
                    <a:pt x="112" y="90"/>
                  </a:lnTo>
                  <a:lnTo>
                    <a:pt x="103" y="103"/>
                  </a:lnTo>
                  <a:lnTo>
                    <a:pt x="90" y="113"/>
                  </a:lnTo>
                  <a:lnTo>
                    <a:pt x="75" y="119"/>
                  </a:lnTo>
                  <a:lnTo>
                    <a:pt x="60" y="121"/>
                  </a:lnTo>
                  <a:lnTo>
                    <a:pt x="44" y="119"/>
                  </a:lnTo>
                  <a:lnTo>
                    <a:pt x="29" y="113"/>
                  </a:lnTo>
                  <a:lnTo>
                    <a:pt x="16" y="103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6" y="17"/>
                  </a:lnTo>
                  <a:lnTo>
                    <a:pt x="29" y="8"/>
                  </a:lnTo>
                  <a:lnTo>
                    <a:pt x="44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313"/>
            <p:cNvSpPr>
              <a:spLocks noEditPoints="1"/>
            </p:cNvSpPr>
            <p:nvPr/>
          </p:nvSpPr>
          <p:spPr bwMode="auto">
            <a:xfrm>
              <a:off x="5346700" y="3467100"/>
              <a:ext cx="519113" cy="492125"/>
            </a:xfrm>
            <a:custGeom>
              <a:avLst/>
              <a:gdLst>
                <a:gd name="T0" fmla="*/ 121 w 3268"/>
                <a:gd name="T1" fmla="*/ 469 h 3101"/>
                <a:gd name="T2" fmla="*/ 1089 w 3268"/>
                <a:gd name="T3" fmla="*/ 2632 h 3101"/>
                <a:gd name="T4" fmla="*/ 1147 w 3268"/>
                <a:gd name="T5" fmla="*/ 0 h 3101"/>
                <a:gd name="T6" fmla="*/ 1157 w 3268"/>
                <a:gd name="T7" fmla="*/ 1 h 3101"/>
                <a:gd name="T8" fmla="*/ 1164 w 3268"/>
                <a:gd name="T9" fmla="*/ 2 h 3101"/>
                <a:gd name="T10" fmla="*/ 1172 w 3268"/>
                <a:gd name="T11" fmla="*/ 4 h 3101"/>
                <a:gd name="T12" fmla="*/ 1178 w 3268"/>
                <a:gd name="T13" fmla="*/ 7 h 3101"/>
                <a:gd name="T14" fmla="*/ 3185 w 3268"/>
                <a:gd name="T15" fmla="*/ 126 h 3101"/>
                <a:gd name="T16" fmla="*/ 3214 w 3268"/>
                <a:gd name="T17" fmla="*/ 122 h 3101"/>
                <a:gd name="T18" fmla="*/ 3242 w 3268"/>
                <a:gd name="T19" fmla="*/ 131 h 3101"/>
                <a:gd name="T20" fmla="*/ 3261 w 3268"/>
                <a:gd name="T21" fmla="*/ 154 h 3101"/>
                <a:gd name="T22" fmla="*/ 3268 w 3268"/>
                <a:gd name="T23" fmla="*/ 182 h 3101"/>
                <a:gd name="T24" fmla="*/ 3265 w 3268"/>
                <a:gd name="T25" fmla="*/ 2086 h 3101"/>
                <a:gd name="T26" fmla="*/ 3244 w 3268"/>
                <a:gd name="T27" fmla="*/ 2116 h 3101"/>
                <a:gd name="T28" fmla="*/ 3208 w 3268"/>
                <a:gd name="T29" fmla="*/ 2127 h 3101"/>
                <a:gd name="T30" fmla="*/ 3172 w 3268"/>
                <a:gd name="T31" fmla="*/ 2116 h 3101"/>
                <a:gd name="T32" fmla="*/ 3150 w 3268"/>
                <a:gd name="T33" fmla="*/ 2086 h 3101"/>
                <a:gd name="T34" fmla="*/ 3147 w 3268"/>
                <a:gd name="T35" fmla="*/ 273 h 3101"/>
                <a:gd name="T36" fmla="*/ 2240 w 3268"/>
                <a:gd name="T37" fmla="*/ 1703 h 3101"/>
                <a:gd name="T38" fmla="*/ 2228 w 3268"/>
                <a:gd name="T39" fmla="*/ 1739 h 3101"/>
                <a:gd name="T40" fmla="*/ 2198 w 3268"/>
                <a:gd name="T41" fmla="*/ 1760 h 3101"/>
                <a:gd name="T42" fmla="*/ 2160 w 3268"/>
                <a:gd name="T43" fmla="*/ 1760 h 3101"/>
                <a:gd name="T44" fmla="*/ 2130 w 3268"/>
                <a:gd name="T45" fmla="*/ 1739 h 3101"/>
                <a:gd name="T46" fmla="*/ 2119 w 3268"/>
                <a:gd name="T47" fmla="*/ 1703 h 3101"/>
                <a:gd name="T48" fmla="*/ 1211 w 3268"/>
                <a:gd name="T49" fmla="*/ 162 h 3101"/>
                <a:gd name="T50" fmla="*/ 1598 w 3268"/>
                <a:gd name="T51" fmla="*/ 2802 h 3101"/>
                <a:gd name="T52" fmla="*/ 1622 w 3268"/>
                <a:gd name="T53" fmla="*/ 2821 h 3101"/>
                <a:gd name="T54" fmla="*/ 1633 w 3268"/>
                <a:gd name="T55" fmla="*/ 2850 h 3101"/>
                <a:gd name="T56" fmla="*/ 1629 w 3268"/>
                <a:gd name="T57" fmla="*/ 2882 h 3101"/>
                <a:gd name="T58" fmla="*/ 1606 w 3268"/>
                <a:gd name="T59" fmla="*/ 2908 h 3101"/>
                <a:gd name="T60" fmla="*/ 1573 w 3268"/>
                <a:gd name="T61" fmla="*/ 2919 h 3101"/>
                <a:gd name="T62" fmla="*/ 1550 w 3268"/>
                <a:gd name="T63" fmla="*/ 2914 h 3101"/>
                <a:gd name="T64" fmla="*/ 80 w 3268"/>
                <a:gd name="T65" fmla="*/ 3098 h 3101"/>
                <a:gd name="T66" fmla="*/ 60 w 3268"/>
                <a:gd name="T67" fmla="*/ 3101 h 3101"/>
                <a:gd name="T68" fmla="*/ 25 w 3268"/>
                <a:gd name="T69" fmla="*/ 3089 h 3101"/>
                <a:gd name="T70" fmla="*/ 6 w 3268"/>
                <a:gd name="T71" fmla="*/ 3068 h 3101"/>
                <a:gd name="T72" fmla="*/ 0 w 3268"/>
                <a:gd name="T73" fmla="*/ 3040 h 3101"/>
                <a:gd name="T74" fmla="*/ 2 w 3268"/>
                <a:gd name="T75" fmla="*/ 410 h 3101"/>
                <a:gd name="T76" fmla="*/ 16 w 3268"/>
                <a:gd name="T77" fmla="*/ 385 h 3101"/>
                <a:gd name="T78" fmla="*/ 41 w 3268"/>
                <a:gd name="T79" fmla="*/ 368 h 3101"/>
                <a:gd name="T80" fmla="*/ 1132 w 3268"/>
                <a:gd name="T81" fmla="*/ 3 h 3101"/>
                <a:gd name="T82" fmla="*/ 1135 w 3268"/>
                <a:gd name="T83" fmla="*/ 2 h 3101"/>
                <a:gd name="T84" fmla="*/ 1142 w 3268"/>
                <a:gd name="T85" fmla="*/ 1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68" h="3101">
                  <a:moveTo>
                    <a:pt x="1089" y="145"/>
                  </a:moveTo>
                  <a:lnTo>
                    <a:pt x="121" y="469"/>
                  </a:lnTo>
                  <a:lnTo>
                    <a:pt x="121" y="2956"/>
                  </a:lnTo>
                  <a:lnTo>
                    <a:pt x="1089" y="2632"/>
                  </a:lnTo>
                  <a:lnTo>
                    <a:pt x="1089" y="145"/>
                  </a:lnTo>
                  <a:close/>
                  <a:moveTo>
                    <a:pt x="1147" y="0"/>
                  </a:moveTo>
                  <a:lnTo>
                    <a:pt x="1152" y="0"/>
                  </a:lnTo>
                  <a:lnTo>
                    <a:pt x="1157" y="1"/>
                  </a:lnTo>
                  <a:lnTo>
                    <a:pt x="1162" y="1"/>
                  </a:lnTo>
                  <a:lnTo>
                    <a:pt x="1164" y="2"/>
                  </a:lnTo>
                  <a:lnTo>
                    <a:pt x="1166" y="2"/>
                  </a:lnTo>
                  <a:lnTo>
                    <a:pt x="1172" y="4"/>
                  </a:lnTo>
                  <a:lnTo>
                    <a:pt x="1176" y="6"/>
                  </a:lnTo>
                  <a:lnTo>
                    <a:pt x="1178" y="7"/>
                  </a:lnTo>
                  <a:lnTo>
                    <a:pt x="2182" y="540"/>
                  </a:lnTo>
                  <a:lnTo>
                    <a:pt x="3185" y="126"/>
                  </a:lnTo>
                  <a:lnTo>
                    <a:pt x="3199" y="122"/>
                  </a:lnTo>
                  <a:lnTo>
                    <a:pt x="3214" y="122"/>
                  </a:lnTo>
                  <a:lnTo>
                    <a:pt x="3228" y="125"/>
                  </a:lnTo>
                  <a:lnTo>
                    <a:pt x="3242" y="131"/>
                  </a:lnTo>
                  <a:lnTo>
                    <a:pt x="3252" y="141"/>
                  </a:lnTo>
                  <a:lnTo>
                    <a:pt x="3261" y="154"/>
                  </a:lnTo>
                  <a:lnTo>
                    <a:pt x="3266" y="167"/>
                  </a:lnTo>
                  <a:lnTo>
                    <a:pt x="3268" y="182"/>
                  </a:lnTo>
                  <a:lnTo>
                    <a:pt x="3268" y="2067"/>
                  </a:lnTo>
                  <a:lnTo>
                    <a:pt x="3265" y="2086"/>
                  </a:lnTo>
                  <a:lnTo>
                    <a:pt x="3256" y="2103"/>
                  </a:lnTo>
                  <a:lnTo>
                    <a:pt x="3244" y="2116"/>
                  </a:lnTo>
                  <a:lnTo>
                    <a:pt x="3227" y="2125"/>
                  </a:lnTo>
                  <a:lnTo>
                    <a:pt x="3208" y="2127"/>
                  </a:lnTo>
                  <a:lnTo>
                    <a:pt x="3189" y="2125"/>
                  </a:lnTo>
                  <a:lnTo>
                    <a:pt x="3172" y="2116"/>
                  </a:lnTo>
                  <a:lnTo>
                    <a:pt x="3158" y="2103"/>
                  </a:lnTo>
                  <a:lnTo>
                    <a:pt x="3150" y="2086"/>
                  </a:lnTo>
                  <a:lnTo>
                    <a:pt x="3147" y="2067"/>
                  </a:lnTo>
                  <a:lnTo>
                    <a:pt x="3147" y="273"/>
                  </a:lnTo>
                  <a:lnTo>
                    <a:pt x="2240" y="648"/>
                  </a:lnTo>
                  <a:lnTo>
                    <a:pt x="2240" y="1703"/>
                  </a:lnTo>
                  <a:lnTo>
                    <a:pt x="2237" y="1722"/>
                  </a:lnTo>
                  <a:lnTo>
                    <a:pt x="2228" y="1739"/>
                  </a:lnTo>
                  <a:lnTo>
                    <a:pt x="2215" y="1751"/>
                  </a:lnTo>
                  <a:lnTo>
                    <a:pt x="2198" y="1760"/>
                  </a:lnTo>
                  <a:lnTo>
                    <a:pt x="2179" y="1763"/>
                  </a:lnTo>
                  <a:lnTo>
                    <a:pt x="2160" y="1760"/>
                  </a:lnTo>
                  <a:lnTo>
                    <a:pt x="2143" y="1751"/>
                  </a:lnTo>
                  <a:lnTo>
                    <a:pt x="2130" y="1739"/>
                  </a:lnTo>
                  <a:lnTo>
                    <a:pt x="2122" y="1722"/>
                  </a:lnTo>
                  <a:lnTo>
                    <a:pt x="2119" y="1703"/>
                  </a:lnTo>
                  <a:lnTo>
                    <a:pt x="2119" y="644"/>
                  </a:lnTo>
                  <a:lnTo>
                    <a:pt x="1211" y="162"/>
                  </a:lnTo>
                  <a:lnTo>
                    <a:pt x="1211" y="2635"/>
                  </a:lnTo>
                  <a:lnTo>
                    <a:pt x="1598" y="2802"/>
                  </a:lnTo>
                  <a:lnTo>
                    <a:pt x="1611" y="2810"/>
                  </a:lnTo>
                  <a:lnTo>
                    <a:pt x="1622" y="2821"/>
                  </a:lnTo>
                  <a:lnTo>
                    <a:pt x="1629" y="2835"/>
                  </a:lnTo>
                  <a:lnTo>
                    <a:pt x="1633" y="2850"/>
                  </a:lnTo>
                  <a:lnTo>
                    <a:pt x="1633" y="2866"/>
                  </a:lnTo>
                  <a:lnTo>
                    <a:pt x="1629" y="2882"/>
                  </a:lnTo>
                  <a:lnTo>
                    <a:pt x="1620" y="2897"/>
                  </a:lnTo>
                  <a:lnTo>
                    <a:pt x="1606" y="2908"/>
                  </a:lnTo>
                  <a:lnTo>
                    <a:pt x="1590" y="2916"/>
                  </a:lnTo>
                  <a:lnTo>
                    <a:pt x="1573" y="2919"/>
                  </a:lnTo>
                  <a:lnTo>
                    <a:pt x="1562" y="2917"/>
                  </a:lnTo>
                  <a:lnTo>
                    <a:pt x="1550" y="2914"/>
                  </a:lnTo>
                  <a:lnTo>
                    <a:pt x="1147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0" y="3101"/>
                  </a:lnTo>
                  <a:lnTo>
                    <a:pt x="42" y="3098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6" y="385"/>
                  </a:lnTo>
                  <a:lnTo>
                    <a:pt x="27" y="374"/>
                  </a:lnTo>
                  <a:lnTo>
                    <a:pt x="41" y="368"/>
                  </a:lnTo>
                  <a:lnTo>
                    <a:pt x="1130" y="3"/>
                  </a:lnTo>
                  <a:lnTo>
                    <a:pt x="1132" y="3"/>
                  </a:lnTo>
                  <a:lnTo>
                    <a:pt x="1132" y="3"/>
                  </a:lnTo>
                  <a:lnTo>
                    <a:pt x="1135" y="2"/>
                  </a:lnTo>
                  <a:lnTo>
                    <a:pt x="1137" y="2"/>
                  </a:lnTo>
                  <a:lnTo>
                    <a:pt x="1142" y="1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6" name="Group 995"/>
          <p:cNvGrpSpPr/>
          <p:nvPr/>
        </p:nvGrpSpPr>
        <p:grpSpPr>
          <a:xfrm>
            <a:off x="4413496" y="3467100"/>
            <a:ext cx="549275" cy="530225"/>
            <a:chOff x="4433888" y="3467100"/>
            <a:chExt cx="549275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4" name="Freeform 318"/>
            <p:cNvSpPr>
              <a:spLocks/>
            </p:cNvSpPr>
            <p:nvPr/>
          </p:nvSpPr>
          <p:spPr bwMode="auto">
            <a:xfrm>
              <a:off x="4800600" y="3814763"/>
              <a:ext cx="125412" cy="106363"/>
            </a:xfrm>
            <a:custGeom>
              <a:avLst/>
              <a:gdLst>
                <a:gd name="T0" fmla="*/ 732 w 789"/>
                <a:gd name="T1" fmla="*/ 0 h 664"/>
                <a:gd name="T2" fmla="*/ 748 w 789"/>
                <a:gd name="T3" fmla="*/ 3 h 664"/>
                <a:gd name="T4" fmla="*/ 762 w 789"/>
                <a:gd name="T5" fmla="*/ 11 h 664"/>
                <a:gd name="T6" fmla="*/ 775 w 789"/>
                <a:gd name="T7" fmla="*/ 22 h 664"/>
                <a:gd name="T8" fmla="*/ 783 w 789"/>
                <a:gd name="T9" fmla="*/ 35 h 664"/>
                <a:gd name="T10" fmla="*/ 787 w 789"/>
                <a:gd name="T11" fmla="*/ 50 h 664"/>
                <a:gd name="T12" fmla="*/ 789 w 789"/>
                <a:gd name="T13" fmla="*/ 66 h 664"/>
                <a:gd name="T14" fmla="*/ 785 w 789"/>
                <a:gd name="T15" fmla="*/ 82 h 664"/>
                <a:gd name="T16" fmla="*/ 778 w 789"/>
                <a:gd name="T17" fmla="*/ 95 h 664"/>
                <a:gd name="T18" fmla="*/ 400 w 789"/>
                <a:gd name="T19" fmla="*/ 639 h 664"/>
                <a:gd name="T20" fmla="*/ 389 w 789"/>
                <a:gd name="T21" fmla="*/ 651 h 664"/>
                <a:gd name="T22" fmla="*/ 375 w 789"/>
                <a:gd name="T23" fmla="*/ 659 h 664"/>
                <a:gd name="T24" fmla="*/ 359 w 789"/>
                <a:gd name="T25" fmla="*/ 664 h 664"/>
                <a:gd name="T26" fmla="*/ 355 w 789"/>
                <a:gd name="T27" fmla="*/ 664 h 664"/>
                <a:gd name="T28" fmla="*/ 351 w 789"/>
                <a:gd name="T29" fmla="*/ 664 h 664"/>
                <a:gd name="T30" fmla="*/ 337 w 789"/>
                <a:gd name="T31" fmla="*/ 663 h 664"/>
                <a:gd name="T32" fmla="*/ 324 w 789"/>
                <a:gd name="T33" fmla="*/ 658 h 664"/>
                <a:gd name="T34" fmla="*/ 313 w 789"/>
                <a:gd name="T35" fmla="*/ 651 h 664"/>
                <a:gd name="T36" fmla="*/ 22 w 789"/>
                <a:gd name="T37" fmla="*/ 412 h 664"/>
                <a:gd name="T38" fmla="*/ 10 w 789"/>
                <a:gd name="T39" fmla="*/ 401 h 664"/>
                <a:gd name="T40" fmla="*/ 3 w 789"/>
                <a:gd name="T41" fmla="*/ 386 h 664"/>
                <a:gd name="T42" fmla="*/ 0 w 789"/>
                <a:gd name="T43" fmla="*/ 371 h 664"/>
                <a:gd name="T44" fmla="*/ 1 w 789"/>
                <a:gd name="T45" fmla="*/ 355 h 664"/>
                <a:gd name="T46" fmla="*/ 5 w 789"/>
                <a:gd name="T47" fmla="*/ 340 h 664"/>
                <a:gd name="T48" fmla="*/ 13 w 789"/>
                <a:gd name="T49" fmla="*/ 326 h 664"/>
                <a:gd name="T50" fmla="*/ 25 w 789"/>
                <a:gd name="T51" fmla="*/ 316 h 664"/>
                <a:gd name="T52" fmla="*/ 39 w 789"/>
                <a:gd name="T53" fmla="*/ 308 h 664"/>
                <a:gd name="T54" fmla="*/ 55 w 789"/>
                <a:gd name="T55" fmla="*/ 304 h 664"/>
                <a:gd name="T56" fmla="*/ 69 w 789"/>
                <a:gd name="T57" fmla="*/ 305 h 664"/>
                <a:gd name="T58" fmla="*/ 85 w 789"/>
                <a:gd name="T59" fmla="*/ 309 h 664"/>
                <a:gd name="T60" fmla="*/ 99 w 789"/>
                <a:gd name="T61" fmla="*/ 318 h 664"/>
                <a:gd name="T62" fmla="*/ 338 w 789"/>
                <a:gd name="T63" fmla="*/ 515 h 664"/>
                <a:gd name="T64" fmla="*/ 679 w 789"/>
                <a:gd name="T65" fmla="*/ 27 h 664"/>
                <a:gd name="T66" fmla="*/ 689 w 789"/>
                <a:gd name="T67" fmla="*/ 14 h 664"/>
                <a:gd name="T68" fmla="*/ 703 w 789"/>
                <a:gd name="T69" fmla="*/ 5 h 664"/>
                <a:gd name="T70" fmla="*/ 717 w 789"/>
                <a:gd name="T71" fmla="*/ 1 h 664"/>
                <a:gd name="T72" fmla="*/ 732 w 789"/>
                <a:gd name="T73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9" h="664">
                  <a:moveTo>
                    <a:pt x="732" y="0"/>
                  </a:moveTo>
                  <a:lnTo>
                    <a:pt x="748" y="3"/>
                  </a:lnTo>
                  <a:lnTo>
                    <a:pt x="762" y="11"/>
                  </a:lnTo>
                  <a:lnTo>
                    <a:pt x="775" y="22"/>
                  </a:lnTo>
                  <a:lnTo>
                    <a:pt x="783" y="35"/>
                  </a:lnTo>
                  <a:lnTo>
                    <a:pt x="787" y="50"/>
                  </a:lnTo>
                  <a:lnTo>
                    <a:pt x="789" y="66"/>
                  </a:lnTo>
                  <a:lnTo>
                    <a:pt x="785" y="82"/>
                  </a:lnTo>
                  <a:lnTo>
                    <a:pt x="778" y="95"/>
                  </a:lnTo>
                  <a:lnTo>
                    <a:pt x="400" y="639"/>
                  </a:lnTo>
                  <a:lnTo>
                    <a:pt x="389" y="651"/>
                  </a:lnTo>
                  <a:lnTo>
                    <a:pt x="375" y="659"/>
                  </a:lnTo>
                  <a:lnTo>
                    <a:pt x="359" y="664"/>
                  </a:lnTo>
                  <a:lnTo>
                    <a:pt x="355" y="664"/>
                  </a:lnTo>
                  <a:lnTo>
                    <a:pt x="351" y="664"/>
                  </a:lnTo>
                  <a:lnTo>
                    <a:pt x="337" y="663"/>
                  </a:lnTo>
                  <a:lnTo>
                    <a:pt x="324" y="658"/>
                  </a:lnTo>
                  <a:lnTo>
                    <a:pt x="313" y="651"/>
                  </a:lnTo>
                  <a:lnTo>
                    <a:pt x="22" y="412"/>
                  </a:lnTo>
                  <a:lnTo>
                    <a:pt x="10" y="401"/>
                  </a:lnTo>
                  <a:lnTo>
                    <a:pt x="3" y="386"/>
                  </a:lnTo>
                  <a:lnTo>
                    <a:pt x="0" y="371"/>
                  </a:lnTo>
                  <a:lnTo>
                    <a:pt x="1" y="355"/>
                  </a:lnTo>
                  <a:lnTo>
                    <a:pt x="5" y="340"/>
                  </a:lnTo>
                  <a:lnTo>
                    <a:pt x="13" y="326"/>
                  </a:lnTo>
                  <a:lnTo>
                    <a:pt x="25" y="316"/>
                  </a:lnTo>
                  <a:lnTo>
                    <a:pt x="39" y="308"/>
                  </a:lnTo>
                  <a:lnTo>
                    <a:pt x="55" y="304"/>
                  </a:lnTo>
                  <a:lnTo>
                    <a:pt x="69" y="305"/>
                  </a:lnTo>
                  <a:lnTo>
                    <a:pt x="85" y="309"/>
                  </a:lnTo>
                  <a:lnTo>
                    <a:pt x="99" y="318"/>
                  </a:lnTo>
                  <a:lnTo>
                    <a:pt x="338" y="515"/>
                  </a:lnTo>
                  <a:lnTo>
                    <a:pt x="679" y="27"/>
                  </a:lnTo>
                  <a:lnTo>
                    <a:pt x="689" y="14"/>
                  </a:lnTo>
                  <a:lnTo>
                    <a:pt x="703" y="5"/>
                  </a:lnTo>
                  <a:lnTo>
                    <a:pt x="717" y="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19"/>
            <p:cNvSpPr>
              <a:spLocks noEditPoints="1"/>
            </p:cNvSpPr>
            <p:nvPr/>
          </p:nvSpPr>
          <p:spPr bwMode="auto">
            <a:xfrm>
              <a:off x="4433888" y="3467100"/>
              <a:ext cx="549275" cy="530225"/>
            </a:xfrm>
            <a:custGeom>
              <a:avLst/>
              <a:gdLst>
                <a:gd name="T0" fmla="*/ 2545 w 3459"/>
                <a:gd name="T1" fmla="*/ 1896 h 3344"/>
                <a:gd name="T2" fmla="*/ 2386 w 3459"/>
                <a:gd name="T3" fmla="*/ 1949 h 3344"/>
                <a:gd name="T4" fmla="*/ 2318 w 3459"/>
                <a:gd name="T5" fmla="*/ 1987 h 3344"/>
                <a:gd name="T6" fmla="*/ 2225 w 3459"/>
                <a:gd name="T7" fmla="*/ 2056 h 3344"/>
                <a:gd name="T8" fmla="*/ 2134 w 3459"/>
                <a:gd name="T9" fmla="*/ 2156 h 3344"/>
                <a:gd name="T10" fmla="*/ 2076 w 3459"/>
                <a:gd name="T11" fmla="*/ 2250 h 3344"/>
                <a:gd name="T12" fmla="*/ 2015 w 3459"/>
                <a:gd name="T13" fmla="*/ 2429 h 3344"/>
                <a:gd name="T14" fmla="*/ 2003 w 3459"/>
                <a:gd name="T15" fmla="*/ 2553 h 3344"/>
                <a:gd name="T16" fmla="*/ 2015 w 3459"/>
                <a:gd name="T17" fmla="*/ 2677 h 3344"/>
                <a:gd name="T18" fmla="*/ 2076 w 3459"/>
                <a:gd name="T19" fmla="*/ 2856 h 3344"/>
                <a:gd name="T20" fmla="*/ 2129 w 3459"/>
                <a:gd name="T21" fmla="*/ 2943 h 3344"/>
                <a:gd name="T22" fmla="*/ 2221 w 3459"/>
                <a:gd name="T23" fmla="*/ 3047 h 3344"/>
                <a:gd name="T24" fmla="*/ 2483 w 3459"/>
                <a:gd name="T25" fmla="*/ 3195 h 3344"/>
                <a:gd name="T26" fmla="*/ 2797 w 3459"/>
                <a:gd name="T27" fmla="*/ 3210 h 3344"/>
                <a:gd name="T28" fmla="*/ 3074 w 3459"/>
                <a:gd name="T29" fmla="*/ 3086 h 3344"/>
                <a:gd name="T30" fmla="*/ 3267 w 3459"/>
                <a:gd name="T31" fmla="*/ 2855 h 3344"/>
                <a:gd name="T32" fmla="*/ 3339 w 3459"/>
                <a:gd name="T33" fmla="*/ 2553 h 3344"/>
                <a:gd name="T34" fmla="*/ 3268 w 3459"/>
                <a:gd name="T35" fmla="*/ 2256 h 3344"/>
                <a:gd name="T36" fmla="*/ 3125 w 3459"/>
                <a:gd name="T37" fmla="*/ 2065 h 3344"/>
                <a:gd name="T38" fmla="*/ 3013 w 3459"/>
                <a:gd name="T39" fmla="*/ 1981 h 3344"/>
                <a:gd name="T40" fmla="*/ 2943 w 3459"/>
                <a:gd name="T41" fmla="*/ 1943 h 3344"/>
                <a:gd name="T42" fmla="*/ 2814 w 3459"/>
                <a:gd name="T43" fmla="*/ 1901 h 3344"/>
                <a:gd name="T44" fmla="*/ 2670 w 3459"/>
                <a:gd name="T45" fmla="*/ 1885 h 3344"/>
                <a:gd name="T46" fmla="*/ 2294 w 3459"/>
                <a:gd name="T47" fmla="*/ 1860 h 3344"/>
                <a:gd name="T48" fmla="*/ 2445 w 3459"/>
                <a:gd name="T49" fmla="*/ 1797 h 3344"/>
                <a:gd name="T50" fmla="*/ 2635 w 3459"/>
                <a:gd name="T51" fmla="*/ 1764 h 3344"/>
                <a:gd name="T52" fmla="*/ 2814 w 3459"/>
                <a:gd name="T53" fmla="*/ 1777 h 3344"/>
                <a:gd name="T54" fmla="*/ 2987 w 3459"/>
                <a:gd name="T55" fmla="*/ 1830 h 3344"/>
                <a:gd name="T56" fmla="*/ 3101 w 3459"/>
                <a:gd name="T57" fmla="*/ 1892 h 3344"/>
                <a:gd name="T58" fmla="*/ 3156 w 3459"/>
                <a:gd name="T59" fmla="*/ 273 h 3344"/>
                <a:gd name="T60" fmla="*/ 1988 w 3459"/>
                <a:gd name="T61" fmla="*/ 2949 h 3344"/>
                <a:gd name="T62" fmla="*/ 1913 w 3459"/>
                <a:gd name="T63" fmla="*/ 2773 h 3344"/>
                <a:gd name="T64" fmla="*/ 1882 w 3459"/>
                <a:gd name="T65" fmla="*/ 2589 h 3344"/>
                <a:gd name="T66" fmla="*/ 1932 w 3459"/>
                <a:gd name="T67" fmla="*/ 2277 h 3344"/>
                <a:gd name="T68" fmla="*/ 2070 w 3459"/>
                <a:gd name="T69" fmla="*/ 2043 h 3344"/>
                <a:gd name="T70" fmla="*/ 2125 w 3459"/>
                <a:gd name="T71" fmla="*/ 645 h 3344"/>
                <a:gd name="T72" fmla="*/ 1092 w 3459"/>
                <a:gd name="T73" fmla="*/ 2632 h 3344"/>
                <a:gd name="T74" fmla="*/ 1160 w 3459"/>
                <a:gd name="T75" fmla="*/ 1 h 3344"/>
                <a:gd name="T76" fmla="*/ 1179 w 3459"/>
                <a:gd name="T77" fmla="*/ 6 h 3344"/>
                <a:gd name="T78" fmla="*/ 3208 w 3459"/>
                <a:gd name="T79" fmla="*/ 122 h 3344"/>
                <a:gd name="T80" fmla="*/ 3270 w 3459"/>
                <a:gd name="T81" fmla="*/ 154 h 3344"/>
                <a:gd name="T82" fmla="*/ 3354 w 3459"/>
                <a:gd name="T83" fmla="*/ 2159 h 3344"/>
                <a:gd name="T84" fmla="*/ 3456 w 3459"/>
                <a:gd name="T85" fmla="*/ 2482 h 3344"/>
                <a:gd name="T86" fmla="*/ 3411 w 3459"/>
                <a:gd name="T87" fmla="*/ 2829 h 3344"/>
                <a:gd name="T88" fmla="*/ 3229 w 3459"/>
                <a:gd name="T89" fmla="*/ 3113 h 3344"/>
                <a:gd name="T90" fmla="*/ 2945 w 3459"/>
                <a:gd name="T91" fmla="*/ 3295 h 3344"/>
                <a:gd name="T92" fmla="*/ 2598 w 3459"/>
                <a:gd name="T93" fmla="*/ 3341 h 3344"/>
                <a:gd name="T94" fmla="*/ 2273 w 3459"/>
                <a:gd name="T95" fmla="*/ 3236 h 3344"/>
                <a:gd name="T96" fmla="*/ 1151 w 3459"/>
                <a:gd name="T97" fmla="*/ 2740 h 3344"/>
                <a:gd name="T98" fmla="*/ 25 w 3459"/>
                <a:gd name="T99" fmla="*/ 3089 h 3344"/>
                <a:gd name="T100" fmla="*/ 0 w 3459"/>
                <a:gd name="T101" fmla="*/ 426 h 3344"/>
                <a:gd name="T102" fmla="*/ 41 w 3459"/>
                <a:gd name="T103" fmla="*/ 368 h 3344"/>
                <a:gd name="T104" fmla="*/ 1140 w 3459"/>
                <a:gd name="T105" fmla="*/ 2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9" h="3344">
                  <a:moveTo>
                    <a:pt x="2670" y="1885"/>
                  </a:moveTo>
                  <a:lnTo>
                    <a:pt x="2639" y="1886"/>
                  </a:lnTo>
                  <a:lnTo>
                    <a:pt x="2607" y="1888"/>
                  </a:lnTo>
                  <a:lnTo>
                    <a:pt x="2577" y="1892"/>
                  </a:lnTo>
                  <a:lnTo>
                    <a:pt x="2545" y="1896"/>
                  </a:lnTo>
                  <a:lnTo>
                    <a:pt x="2509" y="1906"/>
                  </a:lnTo>
                  <a:lnTo>
                    <a:pt x="2484" y="1911"/>
                  </a:lnTo>
                  <a:lnTo>
                    <a:pt x="2445" y="1925"/>
                  </a:lnTo>
                  <a:lnTo>
                    <a:pt x="2427" y="1931"/>
                  </a:lnTo>
                  <a:lnTo>
                    <a:pt x="2386" y="1949"/>
                  </a:lnTo>
                  <a:lnTo>
                    <a:pt x="2378" y="1953"/>
                  </a:lnTo>
                  <a:lnTo>
                    <a:pt x="2371" y="1957"/>
                  </a:lnTo>
                  <a:lnTo>
                    <a:pt x="2331" y="1979"/>
                  </a:lnTo>
                  <a:lnTo>
                    <a:pt x="2325" y="1982"/>
                  </a:lnTo>
                  <a:lnTo>
                    <a:pt x="2318" y="1987"/>
                  </a:lnTo>
                  <a:lnTo>
                    <a:pt x="2278" y="2014"/>
                  </a:lnTo>
                  <a:lnTo>
                    <a:pt x="2273" y="2017"/>
                  </a:lnTo>
                  <a:lnTo>
                    <a:pt x="2269" y="2021"/>
                  </a:lnTo>
                  <a:lnTo>
                    <a:pt x="2229" y="2052"/>
                  </a:lnTo>
                  <a:lnTo>
                    <a:pt x="2225" y="2056"/>
                  </a:lnTo>
                  <a:lnTo>
                    <a:pt x="2221" y="2061"/>
                  </a:lnTo>
                  <a:lnTo>
                    <a:pt x="2180" y="2102"/>
                  </a:lnTo>
                  <a:lnTo>
                    <a:pt x="2172" y="2110"/>
                  </a:lnTo>
                  <a:lnTo>
                    <a:pt x="2153" y="2133"/>
                  </a:lnTo>
                  <a:lnTo>
                    <a:pt x="2134" y="2156"/>
                  </a:lnTo>
                  <a:lnTo>
                    <a:pt x="2129" y="2163"/>
                  </a:lnTo>
                  <a:lnTo>
                    <a:pt x="2112" y="2190"/>
                  </a:lnTo>
                  <a:lnTo>
                    <a:pt x="2095" y="2216"/>
                  </a:lnTo>
                  <a:lnTo>
                    <a:pt x="2092" y="2221"/>
                  </a:lnTo>
                  <a:lnTo>
                    <a:pt x="2076" y="2250"/>
                  </a:lnTo>
                  <a:lnTo>
                    <a:pt x="2061" y="2281"/>
                  </a:lnTo>
                  <a:lnTo>
                    <a:pt x="2061" y="2282"/>
                  </a:lnTo>
                  <a:lnTo>
                    <a:pt x="2042" y="2330"/>
                  </a:lnTo>
                  <a:lnTo>
                    <a:pt x="2026" y="2380"/>
                  </a:lnTo>
                  <a:lnTo>
                    <a:pt x="2015" y="2429"/>
                  </a:lnTo>
                  <a:lnTo>
                    <a:pt x="2007" y="2481"/>
                  </a:lnTo>
                  <a:lnTo>
                    <a:pt x="2007" y="2482"/>
                  </a:lnTo>
                  <a:lnTo>
                    <a:pt x="2006" y="2483"/>
                  </a:lnTo>
                  <a:lnTo>
                    <a:pt x="2004" y="2518"/>
                  </a:lnTo>
                  <a:lnTo>
                    <a:pt x="2003" y="2553"/>
                  </a:lnTo>
                  <a:lnTo>
                    <a:pt x="2004" y="2589"/>
                  </a:lnTo>
                  <a:lnTo>
                    <a:pt x="2006" y="2624"/>
                  </a:lnTo>
                  <a:lnTo>
                    <a:pt x="2007" y="2625"/>
                  </a:lnTo>
                  <a:lnTo>
                    <a:pt x="2007" y="2626"/>
                  </a:lnTo>
                  <a:lnTo>
                    <a:pt x="2015" y="2677"/>
                  </a:lnTo>
                  <a:lnTo>
                    <a:pt x="2026" y="2728"/>
                  </a:lnTo>
                  <a:lnTo>
                    <a:pt x="2042" y="2778"/>
                  </a:lnTo>
                  <a:lnTo>
                    <a:pt x="2061" y="2826"/>
                  </a:lnTo>
                  <a:lnTo>
                    <a:pt x="2061" y="2827"/>
                  </a:lnTo>
                  <a:lnTo>
                    <a:pt x="2076" y="2856"/>
                  </a:lnTo>
                  <a:lnTo>
                    <a:pt x="2092" y="2886"/>
                  </a:lnTo>
                  <a:lnTo>
                    <a:pt x="2094" y="2888"/>
                  </a:lnTo>
                  <a:lnTo>
                    <a:pt x="2095" y="2890"/>
                  </a:lnTo>
                  <a:lnTo>
                    <a:pt x="2112" y="2918"/>
                  </a:lnTo>
                  <a:lnTo>
                    <a:pt x="2129" y="2943"/>
                  </a:lnTo>
                  <a:lnTo>
                    <a:pt x="2134" y="2951"/>
                  </a:lnTo>
                  <a:lnTo>
                    <a:pt x="2153" y="2974"/>
                  </a:lnTo>
                  <a:lnTo>
                    <a:pt x="2172" y="2997"/>
                  </a:lnTo>
                  <a:lnTo>
                    <a:pt x="2180" y="3006"/>
                  </a:lnTo>
                  <a:lnTo>
                    <a:pt x="2221" y="3047"/>
                  </a:lnTo>
                  <a:lnTo>
                    <a:pt x="2267" y="3085"/>
                  </a:lnTo>
                  <a:lnTo>
                    <a:pt x="2317" y="3120"/>
                  </a:lnTo>
                  <a:lnTo>
                    <a:pt x="2370" y="3150"/>
                  </a:lnTo>
                  <a:lnTo>
                    <a:pt x="2426" y="3175"/>
                  </a:lnTo>
                  <a:lnTo>
                    <a:pt x="2483" y="3195"/>
                  </a:lnTo>
                  <a:lnTo>
                    <a:pt x="2545" y="3210"/>
                  </a:lnTo>
                  <a:lnTo>
                    <a:pt x="2607" y="3220"/>
                  </a:lnTo>
                  <a:lnTo>
                    <a:pt x="2670" y="3223"/>
                  </a:lnTo>
                  <a:lnTo>
                    <a:pt x="2735" y="3220"/>
                  </a:lnTo>
                  <a:lnTo>
                    <a:pt x="2797" y="3210"/>
                  </a:lnTo>
                  <a:lnTo>
                    <a:pt x="2858" y="3195"/>
                  </a:lnTo>
                  <a:lnTo>
                    <a:pt x="2916" y="3175"/>
                  </a:lnTo>
                  <a:lnTo>
                    <a:pt x="2972" y="3151"/>
                  </a:lnTo>
                  <a:lnTo>
                    <a:pt x="3025" y="3120"/>
                  </a:lnTo>
                  <a:lnTo>
                    <a:pt x="3074" y="3086"/>
                  </a:lnTo>
                  <a:lnTo>
                    <a:pt x="3121" y="3047"/>
                  </a:lnTo>
                  <a:lnTo>
                    <a:pt x="3163" y="3005"/>
                  </a:lnTo>
                  <a:lnTo>
                    <a:pt x="3202" y="2958"/>
                  </a:lnTo>
                  <a:lnTo>
                    <a:pt x="3236" y="2908"/>
                  </a:lnTo>
                  <a:lnTo>
                    <a:pt x="3267" y="2855"/>
                  </a:lnTo>
                  <a:lnTo>
                    <a:pt x="3291" y="2799"/>
                  </a:lnTo>
                  <a:lnTo>
                    <a:pt x="3311" y="2741"/>
                  </a:lnTo>
                  <a:lnTo>
                    <a:pt x="3326" y="2680"/>
                  </a:lnTo>
                  <a:lnTo>
                    <a:pt x="3336" y="2618"/>
                  </a:lnTo>
                  <a:lnTo>
                    <a:pt x="3339" y="2553"/>
                  </a:lnTo>
                  <a:lnTo>
                    <a:pt x="3336" y="2490"/>
                  </a:lnTo>
                  <a:lnTo>
                    <a:pt x="3326" y="2428"/>
                  </a:lnTo>
                  <a:lnTo>
                    <a:pt x="3312" y="2369"/>
                  </a:lnTo>
                  <a:lnTo>
                    <a:pt x="3292" y="2311"/>
                  </a:lnTo>
                  <a:lnTo>
                    <a:pt x="3268" y="2256"/>
                  </a:lnTo>
                  <a:lnTo>
                    <a:pt x="3238" y="2204"/>
                  </a:lnTo>
                  <a:lnTo>
                    <a:pt x="3204" y="2154"/>
                  </a:lnTo>
                  <a:lnTo>
                    <a:pt x="3167" y="2107"/>
                  </a:lnTo>
                  <a:lnTo>
                    <a:pt x="3146" y="2086"/>
                  </a:lnTo>
                  <a:lnTo>
                    <a:pt x="3125" y="2065"/>
                  </a:lnTo>
                  <a:lnTo>
                    <a:pt x="3116" y="2056"/>
                  </a:lnTo>
                  <a:lnTo>
                    <a:pt x="3072" y="2019"/>
                  </a:lnTo>
                  <a:lnTo>
                    <a:pt x="3062" y="2013"/>
                  </a:lnTo>
                  <a:lnTo>
                    <a:pt x="3038" y="1996"/>
                  </a:lnTo>
                  <a:lnTo>
                    <a:pt x="3013" y="1981"/>
                  </a:lnTo>
                  <a:lnTo>
                    <a:pt x="3009" y="1978"/>
                  </a:lnTo>
                  <a:lnTo>
                    <a:pt x="3004" y="1975"/>
                  </a:lnTo>
                  <a:lnTo>
                    <a:pt x="2951" y="1947"/>
                  </a:lnTo>
                  <a:lnTo>
                    <a:pt x="2946" y="1945"/>
                  </a:lnTo>
                  <a:lnTo>
                    <a:pt x="2943" y="1943"/>
                  </a:lnTo>
                  <a:lnTo>
                    <a:pt x="2885" y="1921"/>
                  </a:lnTo>
                  <a:lnTo>
                    <a:pt x="2878" y="1918"/>
                  </a:lnTo>
                  <a:lnTo>
                    <a:pt x="2848" y="1909"/>
                  </a:lnTo>
                  <a:lnTo>
                    <a:pt x="2817" y="1902"/>
                  </a:lnTo>
                  <a:lnTo>
                    <a:pt x="2814" y="1901"/>
                  </a:lnTo>
                  <a:lnTo>
                    <a:pt x="2811" y="1900"/>
                  </a:lnTo>
                  <a:lnTo>
                    <a:pt x="2749" y="1890"/>
                  </a:lnTo>
                  <a:lnTo>
                    <a:pt x="2741" y="1889"/>
                  </a:lnTo>
                  <a:lnTo>
                    <a:pt x="2706" y="1886"/>
                  </a:lnTo>
                  <a:lnTo>
                    <a:pt x="2670" y="1885"/>
                  </a:lnTo>
                  <a:close/>
                  <a:moveTo>
                    <a:pt x="3156" y="273"/>
                  </a:moveTo>
                  <a:lnTo>
                    <a:pt x="2246" y="648"/>
                  </a:lnTo>
                  <a:lnTo>
                    <a:pt x="2246" y="1889"/>
                  </a:lnTo>
                  <a:lnTo>
                    <a:pt x="2267" y="1875"/>
                  </a:lnTo>
                  <a:lnTo>
                    <a:pt x="2294" y="1860"/>
                  </a:lnTo>
                  <a:lnTo>
                    <a:pt x="2321" y="1847"/>
                  </a:lnTo>
                  <a:lnTo>
                    <a:pt x="2350" y="1832"/>
                  </a:lnTo>
                  <a:lnTo>
                    <a:pt x="2383" y="1819"/>
                  </a:lnTo>
                  <a:lnTo>
                    <a:pt x="2416" y="1806"/>
                  </a:lnTo>
                  <a:lnTo>
                    <a:pt x="2445" y="1797"/>
                  </a:lnTo>
                  <a:lnTo>
                    <a:pt x="2505" y="1781"/>
                  </a:lnTo>
                  <a:lnTo>
                    <a:pt x="2528" y="1777"/>
                  </a:lnTo>
                  <a:lnTo>
                    <a:pt x="2577" y="1769"/>
                  </a:lnTo>
                  <a:lnTo>
                    <a:pt x="2600" y="1767"/>
                  </a:lnTo>
                  <a:lnTo>
                    <a:pt x="2635" y="1764"/>
                  </a:lnTo>
                  <a:lnTo>
                    <a:pt x="2670" y="1763"/>
                  </a:lnTo>
                  <a:lnTo>
                    <a:pt x="2707" y="1764"/>
                  </a:lnTo>
                  <a:lnTo>
                    <a:pt x="2744" y="1767"/>
                  </a:lnTo>
                  <a:lnTo>
                    <a:pt x="2773" y="1770"/>
                  </a:lnTo>
                  <a:lnTo>
                    <a:pt x="2814" y="1777"/>
                  </a:lnTo>
                  <a:lnTo>
                    <a:pt x="2849" y="1785"/>
                  </a:lnTo>
                  <a:lnTo>
                    <a:pt x="2882" y="1793"/>
                  </a:lnTo>
                  <a:lnTo>
                    <a:pt x="2920" y="1804"/>
                  </a:lnTo>
                  <a:lnTo>
                    <a:pt x="2946" y="1814"/>
                  </a:lnTo>
                  <a:lnTo>
                    <a:pt x="2987" y="1830"/>
                  </a:lnTo>
                  <a:lnTo>
                    <a:pt x="2994" y="1834"/>
                  </a:lnTo>
                  <a:lnTo>
                    <a:pt x="3001" y="1837"/>
                  </a:lnTo>
                  <a:lnTo>
                    <a:pt x="3051" y="1863"/>
                  </a:lnTo>
                  <a:lnTo>
                    <a:pt x="3099" y="1891"/>
                  </a:lnTo>
                  <a:lnTo>
                    <a:pt x="3101" y="1892"/>
                  </a:lnTo>
                  <a:lnTo>
                    <a:pt x="3103" y="1893"/>
                  </a:lnTo>
                  <a:lnTo>
                    <a:pt x="3142" y="1921"/>
                  </a:lnTo>
                  <a:lnTo>
                    <a:pt x="3149" y="1926"/>
                  </a:lnTo>
                  <a:lnTo>
                    <a:pt x="3156" y="1931"/>
                  </a:lnTo>
                  <a:lnTo>
                    <a:pt x="3156" y="273"/>
                  </a:lnTo>
                  <a:close/>
                  <a:moveTo>
                    <a:pt x="1214" y="162"/>
                  </a:moveTo>
                  <a:lnTo>
                    <a:pt x="1214" y="2635"/>
                  </a:lnTo>
                  <a:lnTo>
                    <a:pt x="1991" y="2956"/>
                  </a:lnTo>
                  <a:lnTo>
                    <a:pt x="1990" y="2952"/>
                  </a:lnTo>
                  <a:lnTo>
                    <a:pt x="1988" y="2949"/>
                  </a:lnTo>
                  <a:lnTo>
                    <a:pt x="1969" y="2915"/>
                  </a:lnTo>
                  <a:lnTo>
                    <a:pt x="1959" y="2891"/>
                  </a:lnTo>
                  <a:lnTo>
                    <a:pt x="1933" y="2834"/>
                  </a:lnTo>
                  <a:lnTo>
                    <a:pt x="1923" y="2804"/>
                  </a:lnTo>
                  <a:lnTo>
                    <a:pt x="1913" y="2773"/>
                  </a:lnTo>
                  <a:lnTo>
                    <a:pt x="1903" y="2731"/>
                  </a:lnTo>
                  <a:lnTo>
                    <a:pt x="1896" y="2701"/>
                  </a:lnTo>
                  <a:lnTo>
                    <a:pt x="1888" y="2644"/>
                  </a:lnTo>
                  <a:lnTo>
                    <a:pt x="1886" y="2624"/>
                  </a:lnTo>
                  <a:lnTo>
                    <a:pt x="1882" y="2589"/>
                  </a:lnTo>
                  <a:lnTo>
                    <a:pt x="1881" y="2553"/>
                  </a:lnTo>
                  <a:lnTo>
                    <a:pt x="1885" y="2481"/>
                  </a:lnTo>
                  <a:lnTo>
                    <a:pt x="1894" y="2411"/>
                  </a:lnTo>
                  <a:lnTo>
                    <a:pt x="1910" y="2343"/>
                  </a:lnTo>
                  <a:lnTo>
                    <a:pt x="1932" y="2277"/>
                  </a:lnTo>
                  <a:lnTo>
                    <a:pt x="1959" y="2213"/>
                  </a:lnTo>
                  <a:lnTo>
                    <a:pt x="1990" y="2154"/>
                  </a:lnTo>
                  <a:lnTo>
                    <a:pt x="2027" y="2097"/>
                  </a:lnTo>
                  <a:lnTo>
                    <a:pt x="2070" y="2043"/>
                  </a:lnTo>
                  <a:lnTo>
                    <a:pt x="2070" y="2043"/>
                  </a:lnTo>
                  <a:lnTo>
                    <a:pt x="2096" y="2013"/>
                  </a:lnTo>
                  <a:lnTo>
                    <a:pt x="2124" y="1985"/>
                  </a:lnTo>
                  <a:lnTo>
                    <a:pt x="2124" y="1985"/>
                  </a:lnTo>
                  <a:lnTo>
                    <a:pt x="2125" y="1984"/>
                  </a:lnTo>
                  <a:lnTo>
                    <a:pt x="2125" y="645"/>
                  </a:lnTo>
                  <a:lnTo>
                    <a:pt x="1214" y="162"/>
                  </a:lnTo>
                  <a:close/>
                  <a:moveTo>
                    <a:pt x="1092" y="145"/>
                  </a:moveTo>
                  <a:lnTo>
                    <a:pt x="122" y="469"/>
                  </a:lnTo>
                  <a:lnTo>
                    <a:pt x="122" y="2956"/>
                  </a:lnTo>
                  <a:lnTo>
                    <a:pt x="1092" y="2632"/>
                  </a:lnTo>
                  <a:lnTo>
                    <a:pt x="1092" y="145"/>
                  </a:lnTo>
                  <a:close/>
                  <a:moveTo>
                    <a:pt x="1151" y="0"/>
                  </a:moveTo>
                  <a:lnTo>
                    <a:pt x="1153" y="0"/>
                  </a:lnTo>
                  <a:lnTo>
                    <a:pt x="1155" y="0"/>
                  </a:lnTo>
                  <a:lnTo>
                    <a:pt x="1160" y="1"/>
                  </a:lnTo>
                  <a:lnTo>
                    <a:pt x="1165" y="1"/>
                  </a:lnTo>
                  <a:lnTo>
                    <a:pt x="1168" y="2"/>
                  </a:lnTo>
                  <a:lnTo>
                    <a:pt x="1170" y="3"/>
                  </a:lnTo>
                  <a:lnTo>
                    <a:pt x="1175" y="4"/>
                  </a:lnTo>
                  <a:lnTo>
                    <a:pt x="1179" y="6"/>
                  </a:lnTo>
                  <a:lnTo>
                    <a:pt x="1180" y="6"/>
                  </a:lnTo>
                  <a:lnTo>
                    <a:pt x="1181" y="7"/>
                  </a:lnTo>
                  <a:lnTo>
                    <a:pt x="2188" y="540"/>
                  </a:lnTo>
                  <a:lnTo>
                    <a:pt x="3194" y="126"/>
                  </a:lnTo>
                  <a:lnTo>
                    <a:pt x="3208" y="122"/>
                  </a:lnTo>
                  <a:lnTo>
                    <a:pt x="3222" y="122"/>
                  </a:lnTo>
                  <a:lnTo>
                    <a:pt x="3237" y="125"/>
                  </a:lnTo>
                  <a:lnTo>
                    <a:pt x="3251" y="131"/>
                  </a:lnTo>
                  <a:lnTo>
                    <a:pt x="3262" y="142"/>
                  </a:lnTo>
                  <a:lnTo>
                    <a:pt x="3270" y="154"/>
                  </a:lnTo>
                  <a:lnTo>
                    <a:pt x="3275" y="167"/>
                  </a:lnTo>
                  <a:lnTo>
                    <a:pt x="3277" y="182"/>
                  </a:lnTo>
                  <a:lnTo>
                    <a:pt x="3277" y="2049"/>
                  </a:lnTo>
                  <a:lnTo>
                    <a:pt x="3318" y="2102"/>
                  </a:lnTo>
                  <a:lnTo>
                    <a:pt x="3354" y="2159"/>
                  </a:lnTo>
                  <a:lnTo>
                    <a:pt x="3385" y="2219"/>
                  </a:lnTo>
                  <a:lnTo>
                    <a:pt x="3412" y="2281"/>
                  </a:lnTo>
                  <a:lnTo>
                    <a:pt x="3432" y="2346"/>
                  </a:lnTo>
                  <a:lnTo>
                    <a:pt x="3448" y="2413"/>
                  </a:lnTo>
                  <a:lnTo>
                    <a:pt x="3456" y="2482"/>
                  </a:lnTo>
                  <a:lnTo>
                    <a:pt x="3459" y="2553"/>
                  </a:lnTo>
                  <a:lnTo>
                    <a:pt x="3456" y="2625"/>
                  </a:lnTo>
                  <a:lnTo>
                    <a:pt x="3447" y="2695"/>
                  </a:lnTo>
                  <a:lnTo>
                    <a:pt x="3432" y="2763"/>
                  </a:lnTo>
                  <a:lnTo>
                    <a:pt x="3411" y="2829"/>
                  </a:lnTo>
                  <a:lnTo>
                    <a:pt x="3383" y="2892"/>
                  </a:lnTo>
                  <a:lnTo>
                    <a:pt x="3351" y="2953"/>
                  </a:lnTo>
                  <a:lnTo>
                    <a:pt x="3316" y="3009"/>
                  </a:lnTo>
                  <a:lnTo>
                    <a:pt x="3274" y="3063"/>
                  </a:lnTo>
                  <a:lnTo>
                    <a:pt x="3229" y="3113"/>
                  </a:lnTo>
                  <a:lnTo>
                    <a:pt x="3179" y="3158"/>
                  </a:lnTo>
                  <a:lnTo>
                    <a:pt x="3125" y="3200"/>
                  </a:lnTo>
                  <a:lnTo>
                    <a:pt x="3068" y="3236"/>
                  </a:lnTo>
                  <a:lnTo>
                    <a:pt x="3009" y="3267"/>
                  </a:lnTo>
                  <a:lnTo>
                    <a:pt x="2945" y="3295"/>
                  </a:lnTo>
                  <a:lnTo>
                    <a:pt x="2880" y="3316"/>
                  </a:lnTo>
                  <a:lnTo>
                    <a:pt x="2812" y="3331"/>
                  </a:lnTo>
                  <a:lnTo>
                    <a:pt x="2742" y="3341"/>
                  </a:lnTo>
                  <a:lnTo>
                    <a:pt x="2670" y="3344"/>
                  </a:lnTo>
                  <a:lnTo>
                    <a:pt x="2598" y="3341"/>
                  </a:lnTo>
                  <a:lnTo>
                    <a:pt x="2529" y="3331"/>
                  </a:lnTo>
                  <a:lnTo>
                    <a:pt x="2461" y="3316"/>
                  </a:lnTo>
                  <a:lnTo>
                    <a:pt x="2395" y="3294"/>
                  </a:lnTo>
                  <a:lnTo>
                    <a:pt x="2332" y="3267"/>
                  </a:lnTo>
                  <a:lnTo>
                    <a:pt x="2273" y="3236"/>
                  </a:lnTo>
                  <a:lnTo>
                    <a:pt x="2216" y="3199"/>
                  </a:lnTo>
                  <a:lnTo>
                    <a:pt x="2163" y="3157"/>
                  </a:lnTo>
                  <a:lnTo>
                    <a:pt x="2162" y="3157"/>
                  </a:lnTo>
                  <a:lnTo>
                    <a:pt x="2162" y="3157"/>
                  </a:lnTo>
                  <a:lnTo>
                    <a:pt x="1151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0" y="3101"/>
                  </a:lnTo>
                  <a:lnTo>
                    <a:pt x="42" y="3098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6" y="385"/>
                  </a:lnTo>
                  <a:lnTo>
                    <a:pt x="27" y="375"/>
                  </a:lnTo>
                  <a:lnTo>
                    <a:pt x="41" y="368"/>
                  </a:lnTo>
                  <a:lnTo>
                    <a:pt x="1134" y="3"/>
                  </a:lnTo>
                  <a:lnTo>
                    <a:pt x="1135" y="3"/>
                  </a:lnTo>
                  <a:lnTo>
                    <a:pt x="1135" y="3"/>
                  </a:lnTo>
                  <a:lnTo>
                    <a:pt x="1138" y="2"/>
                  </a:lnTo>
                  <a:lnTo>
                    <a:pt x="1140" y="2"/>
                  </a:lnTo>
                  <a:lnTo>
                    <a:pt x="1145" y="1"/>
                  </a:lnTo>
                  <a:lnTo>
                    <a:pt x="1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2" name="Group 1001"/>
          <p:cNvGrpSpPr/>
          <p:nvPr/>
        </p:nvGrpSpPr>
        <p:grpSpPr>
          <a:xfrm>
            <a:off x="3478795" y="3467100"/>
            <a:ext cx="547688" cy="530225"/>
            <a:chOff x="3467100" y="3467100"/>
            <a:chExt cx="547688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0" name="Freeform 324"/>
            <p:cNvSpPr>
              <a:spLocks noEditPoints="1"/>
            </p:cNvSpPr>
            <p:nvPr/>
          </p:nvSpPr>
          <p:spPr bwMode="auto">
            <a:xfrm>
              <a:off x="3467100" y="3467100"/>
              <a:ext cx="547688" cy="530225"/>
            </a:xfrm>
            <a:custGeom>
              <a:avLst/>
              <a:gdLst>
                <a:gd name="T0" fmla="*/ 2537 w 3449"/>
                <a:gd name="T1" fmla="*/ 1896 h 3344"/>
                <a:gd name="T2" fmla="*/ 2379 w 3449"/>
                <a:gd name="T3" fmla="*/ 1949 h 3344"/>
                <a:gd name="T4" fmla="*/ 2312 w 3449"/>
                <a:gd name="T5" fmla="*/ 1987 h 3344"/>
                <a:gd name="T6" fmla="*/ 2219 w 3449"/>
                <a:gd name="T7" fmla="*/ 2056 h 3344"/>
                <a:gd name="T8" fmla="*/ 2128 w 3449"/>
                <a:gd name="T9" fmla="*/ 2156 h 3344"/>
                <a:gd name="T10" fmla="*/ 2070 w 3449"/>
                <a:gd name="T11" fmla="*/ 2250 h 3344"/>
                <a:gd name="T12" fmla="*/ 2009 w 3449"/>
                <a:gd name="T13" fmla="*/ 2429 h 3344"/>
                <a:gd name="T14" fmla="*/ 1997 w 3449"/>
                <a:gd name="T15" fmla="*/ 2553 h 3344"/>
                <a:gd name="T16" fmla="*/ 2009 w 3449"/>
                <a:gd name="T17" fmla="*/ 2677 h 3344"/>
                <a:gd name="T18" fmla="*/ 2070 w 3449"/>
                <a:gd name="T19" fmla="*/ 2856 h 3344"/>
                <a:gd name="T20" fmla="*/ 2123 w 3449"/>
                <a:gd name="T21" fmla="*/ 2943 h 3344"/>
                <a:gd name="T22" fmla="*/ 2215 w 3449"/>
                <a:gd name="T23" fmla="*/ 3047 h 3344"/>
                <a:gd name="T24" fmla="*/ 2476 w 3449"/>
                <a:gd name="T25" fmla="*/ 3195 h 3344"/>
                <a:gd name="T26" fmla="*/ 2789 w 3449"/>
                <a:gd name="T27" fmla="*/ 3210 h 3344"/>
                <a:gd name="T28" fmla="*/ 3066 w 3449"/>
                <a:gd name="T29" fmla="*/ 3086 h 3344"/>
                <a:gd name="T30" fmla="*/ 3257 w 3449"/>
                <a:gd name="T31" fmla="*/ 2855 h 3344"/>
                <a:gd name="T32" fmla="*/ 3329 w 3449"/>
                <a:gd name="T33" fmla="*/ 2553 h 3344"/>
                <a:gd name="T34" fmla="*/ 3259 w 3449"/>
                <a:gd name="T35" fmla="*/ 2256 h 3344"/>
                <a:gd name="T36" fmla="*/ 3116 w 3449"/>
                <a:gd name="T37" fmla="*/ 2065 h 3344"/>
                <a:gd name="T38" fmla="*/ 3004 w 3449"/>
                <a:gd name="T39" fmla="*/ 1981 h 3344"/>
                <a:gd name="T40" fmla="*/ 2935 w 3449"/>
                <a:gd name="T41" fmla="*/ 1943 h 3344"/>
                <a:gd name="T42" fmla="*/ 2806 w 3449"/>
                <a:gd name="T43" fmla="*/ 1901 h 3344"/>
                <a:gd name="T44" fmla="*/ 2663 w 3449"/>
                <a:gd name="T45" fmla="*/ 1885 h 3344"/>
                <a:gd name="T46" fmla="*/ 2287 w 3449"/>
                <a:gd name="T47" fmla="*/ 1860 h 3344"/>
                <a:gd name="T48" fmla="*/ 2438 w 3449"/>
                <a:gd name="T49" fmla="*/ 1797 h 3344"/>
                <a:gd name="T50" fmla="*/ 2628 w 3449"/>
                <a:gd name="T51" fmla="*/ 1764 h 3344"/>
                <a:gd name="T52" fmla="*/ 2806 w 3449"/>
                <a:gd name="T53" fmla="*/ 1777 h 3344"/>
                <a:gd name="T54" fmla="*/ 2978 w 3449"/>
                <a:gd name="T55" fmla="*/ 1830 h 3344"/>
                <a:gd name="T56" fmla="*/ 3092 w 3449"/>
                <a:gd name="T57" fmla="*/ 1892 h 3344"/>
                <a:gd name="T58" fmla="*/ 3147 w 3449"/>
                <a:gd name="T59" fmla="*/ 273 h 3344"/>
                <a:gd name="T60" fmla="*/ 1983 w 3449"/>
                <a:gd name="T61" fmla="*/ 2949 h 3344"/>
                <a:gd name="T62" fmla="*/ 1908 w 3449"/>
                <a:gd name="T63" fmla="*/ 2773 h 3344"/>
                <a:gd name="T64" fmla="*/ 1877 w 3449"/>
                <a:gd name="T65" fmla="*/ 2589 h 3344"/>
                <a:gd name="T66" fmla="*/ 1927 w 3449"/>
                <a:gd name="T67" fmla="*/ 2277 h 3344"/>
                <a:gd name="T68" fmla="*/ 2064 w 3449"/>
                <a:gd name="T69" fmla="*/ 2043 h 3344"/>
                <a:gd name="T70" fmla="*/ 2119 w 3449"/>
                <a:gd name="T71" fmla="*/ 645 h 3344"/>
                <a:gd name="T72" fmla="*/ 1089 w 3449"/>
                <a:gd name="T73" fmla="*/ 2632 h 3344"/>
                <a:gd name="T74" fmla="*/ 1157 w 3449"/>
                <a:gd name="T75" fmla="*/ 1 h 3344"/>
                <a:gd name="T76" fmla="*/ 1176 w 3449"/>
                <a:gd name="T77" fmla="*/ 6 h 3344"/>
                <a:gd name="T78" fmla="*/ 3199 w 3449"/>
                <a:gd name="T79" fmla="*/ 122 h 3344"/>
                <a:gd name="T80" fmla="*/ 3261 w 3449"/>
                <a:gd name="T81" fmla="*/ 154 h 3344"/>
                <a:gd name="T82" fmla="*/ 3344 w 3449"/>
                <a:gd name="T83" fmla="*/ 2159 h 3344"/>
                <a:gd name="T84" fmla="*/ 3446 w 3449"/>
                <a:gd name="T85" fmla="*/ 2482 h 3344"/>
                <a:gd name="T86" fmla="*/ 3401 w 3449"/>
                <a:gd name="T87" fmla="*/ 2829 h 3344"/>
                <a:gd name="T88" fmla="*/ 3220 w 3449"/>
                <a:gd name="T89" fmla="*/ 3113 h 3344"/>
                <a:gd name="T90" fmla="*/ 2937 w 3449"/>
                <a:gd name="T91" fmla="*/ 3295 h 3344"/>
                <a:gd name="T92" fmla="*/ 2591 w 3449"/>
                <a:gd name="T93" fmla="*/ 3341 h 3344"/>
                <a:gd name="T94" fmla="*/ 2266 w 3449"/>
                <a:gd name="T95" fmla="*/ 3236 h 3344"/>
                <a:gd name="T96" fmla="*/ 1147 w 3449"/>
                <a:gd name="T97" fmla="*/ 2740 h 3344"/>
                <a:gd name="T98" fmla="*/ 25 w 3449"/>
                <a:gd name="T99" fmla="*/ 3089 h 3344"/>
                <a:gd name="T100" fmla="*/ 0 w 3449"/>
                <a:gd name="T101" fmla="*/ 426 h 3344"/>
                <a:gd name="T102" fmla="*/ 41 w 3449"/>
                <a:gd name="T103" fmla="*/ 368 h 3344"/>
                <a:gd name="T104" fmla="*/ 1137 w 3449"/>
                <a:gd name="T105" fmla="*/ 2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9" h="3344">
                  <a:moveTo>
                    <a:pt x="2663" y="1885"/>
                  </a:moveTo>
                  <a:lnTo>
                    <a:pt x="2631" y="1886"/>
                  </a:lnTo>
                  <a:lnTo>
                    <a:pt x="2599" y="1888"/>
                  </a:lnTo>
                  <a:lnTo>
                    <a:pt x="2570" y="1892"/>
                  </a:lnTo>
                  <a:lnTo>
                    <a:pt x="2537" y="1896"/>
                  </a:lnTo>
                  <a:lnTo>
                    <a:pt x="2501" y="1906"/>
                  </a:lnTo>
                  <a:lnTo>
                    <a:pt x="2477" y="1911"/>
                  </a:lnTo>
                  <a:lnTo>
                    <a:pt x="2438" y="1925"/>
                  </a:lnTo>
                  <a:lnTo>
                    <a:pt x="2420" y="1931"/>
                  </a:lnTo>
                  <a:lnTo>
                    <a:pt x="2379" y="1949"/>
                  </a:lnTo>
                  <a:lnTo>
                    <a:pt x="2372" y="1953"/>
                  </a:lnTo>
                  <a:lnTo>
                    <a:pt x="2364" y="1957"/>
                  </a:lnTo>
                  <a:lnTo>
                    <a:pt x="2324" y="1979"/>
                  </a:lnTo>
                  <a:lnTo>
                    <a:pt x="2318" y="1982"/>
                  </a:lnTo>
                  <a:lnTo>
                    <a:pt x="2312" y="1987"/>
                  </a:lnTo>
                  <a:lnTo>
                    <a:pt x="2271" y="2014"/>
                  </a:lnTo>
                  <a:lnTo>
                    <a:pt x="2266" y="2017"/>
                  </a:lnTo>
                  <a:lnTo>
                    <a:pt x="2262" y="2021"/>
                  </a:lnTo>
                  <a:lnTo>
                    <a:pt x="2223" y="2052"/>
                  </a:lnTo>
                  <a:lnTo>
                    <a:pt x="2219" y="2056"/>
                  </a:lnTo>
                  <a:lnTo>
                    <a:pt x="2215" y="2061"/>
                  </a:lnTo>
                  <a:lnTo>
                    <a:pt x="2173" y="2102"/>
                  </a:lnTo>
                  <a:lnTo>
                    <a:pt x="2166" y="2110"/>
                  </a:lnTo>
                  <a:lnTo>
                    <a:pt x="2147" y="2133"/>
                  </a:lnTo>
                  <a:lnTo>
                    <a:pt x="2128" y="2156"/>
                  </a:lnTo>
                  <a:lnTo>
                    <a:pt x="2123" y="2163"/>
                  </a:lnTo>
                  <a:lnTo>
                    <a:pt x="2106" y="2190"/>
                  </a:lnTo>
                  <a:lnTo>
                    <a:pt x="2089" y="2216"/>
                  </a:lnTo>
                  <a:lnTo>
                    <a:pt x="2086" y="2221"/>
                  </a:lnTo>
                  <a:lnTo>
                    <a:pt x="2070" y="2250"/>
                  </a:lnTo>
                  <a:lnTo>
                    <a:pt x="2055" y="2281"/>
                  </a:lnTo>
                  <a:lnTo>
                    <a:pt x="2055" y="2282"/>
                  </a:lnTo>
                  <a:lnTo>
                    <a:pt x="2036" y="2330"/>
                  </a:lnTo>
                  <a:lnTo>
                    <a:pt x="2021" y="2380"/>
                  </a:lnTo>
                  <a:lnTo>
                    <a:pt x="2009" y="2429"/>
                  </a:lnTo>
                  <a:lnTo>
                    <a:pt x="2002" y="2481"/>
                  </a:lnTo>
                  <a:lnTo>
                    <a:pt x="2002" y="2482"/>
                  </a:lnTo>
                  <a:lnTo>
                    <a:pt x="2000" y="2483"/>
                  </a:lnTo>
                  <a:lnTo>
                    <a:pt x="1998" y="2518"/>
                  </a:lnTo>
                  <a:lnTo>
                    <a:pt x="1997" y="2553"/>
                  </a:lnTo>
                  <a:lnTo>
                    <a:pt x="1998" y="2589"/>
                  </a:lnTo>
                  <a:lnTo>
                    <a:pt x="2000" y="2624"/>
                  </a:lnTo>
                  <a:lnTo>
                    <a:pt x="2002" y="2625"/>
                  </a:lnTo>
                  <a:lnTo>
                    <a:pt x="2002" y="2626"/>
                  </a:lnTo>
                  <a:lnTo>
                    <a:pt x="2009" y="2677"/>
                  </a:lnTo>
                  <a:lnTo>
                    <a:pt x="2021" y="2728"/>
                  </a:lnTo>
                  <a:lnTo>
                    <a:pt x="2036" y="2778"/>
                  </a:lnTo>
                  <a:lnTo>
                    <a:pt x="2055" y="2826"/>
                  </a:lnTo>
                  <a:lnTo>
                    <a:pt x="2055" y="2827"/>
                  </a:lnTo>
                  <a:lnTo>
                    <a:pt x="2070" y="2856"/>
                  </a:lnTo>
                  <a:lnTo>
                    <a:pt x="2086" y="2886"/>
                  </a:lnTo>
                  <a:lnTo>
                    <a:pt x="2088" y="2888"/>
                  </a:lnTo>
                  <a:lnTo>
                    <a:pt x="2089" y="2890"/>
                  </a:lnTo>
                  <a:lnTo>
                    <a:pt x="2106" y="2918"/>
                  </a:lnTo>
                  <a:lnTo>
                    <a:pt x="2123" y="2943"/>
                  </a:lnTo>
                  <a:lnTo>
                    <a:pt x="2128" y="2951"/>
                  </a:lnTo>
                  <a:lnTo>
                    <a:pt x="2147" y="2974"/>
                  </a:lnTo>
                  <a:lnTo>
                    <a:pt x="2166" y="2997"/>
                  </a:lnTo>
                  <a:lnTo>
                    <a:pt x="2173" y="3006"/>
                  </a:lnTo>
                  <a:lnTo>
                    <a:pt x="2215" y="3047"/>
                  </a:lnTo>
                  <a:lnTo>
                    <a:pt x="2261" y="3085"/>
                  </a:lnTo>
                  <a:lnTo>
                    <a:pt x="2311" y="3120"/>
                  </a:lnTo>
                  <a:lnTo>
                    <a:pt x="2363" y="3150"/>
                  </a:lnTo>
                  <a:lnTo>
                    <a:pt x="2419" y="3175"/>
                  </a:lnTo>
                  <a:lnTo>
                    <a:pt x="2476" y="3195"/>
                  </a:lnTo>
                  <a:lnTo>
                    <a:pt x="2537" y="3210"/>
                  </a:lnTo>
                  <a:lnTo>
                    <a:pt x="2599" y="3220"/>
                  </a:lnTo>
                  <a:lnTo>
                    <a:pt x="2663" y="3223"/>
                  </a:lnTo>
                  <a:lnTo>
                    <a:pt x="2727" y="3220"/>
                  </a:lnTo>
                  <a:lnTo>
                    <a:pt x="2789" y="3210"/>
                  </a:lnTo>
                  <a:lnTo>
                    <a:pt x="2849" y="3195"/>
                  </a:lnTo>
                  <a:lnTo>
                    <a:pt x="2907" y="3175"/>
                  </a:lnTo>
                  <a:lnTo>
                    <a:pt x="2963" y="3151"/>
                  </a:lnTo>
                  <a:lnTo>
                    <a:pt x="3016" y="3120"/>
                  </a:lnTo>
                  <a:lnTo>
                    <a:pt x="3066" y="3086"/>
                  </a:lnTo>
                  <a:lnTo>
                    <a:pt x="3112" y="3047"/>
                  </a:lnTo>
                  <a:lnTo>
                    <a:pt x="3154" y="3005"/>
                  </a:lnTo>
                  <a:lnTo>
                    <a:pt x="3193" y="2958"/>
                  </a:lnTo>
                  <a:lnTo>
                    <a:pt x="3227" y="2908"/>
                  </a:lnTo>
                  <a:lnTo>
                    <a:pt x="3257" y="2855"/>
                  </a:lnTo>
                  <a:lnTo>
                    <a:pt x="3282" y="2799"/>
                  </a:lnTo>
                  <a:lnTo>
                    <a:pt x="3302" y="2741"/>
                  </a:lnTo>
                  <a:lnTo>
                    <a:pt x="3317" y="2680"/>
                  </a:lnTo>
                  <a:lnTo>
                    <a:pt x="3326" y="2618"/>
                  </a:lnTo>
                  <a:lnTo>
                    <a:pt x="3329" y="2553"/>
                  </a:lnTo>
                  <a:lnTo>
                    <a:pt x="3326" y="2490"/>
                  </a:lnTo>
                  <a:lnTo>
                    <a:pt x="3317" y="2428"/>
                  </a:lnTo>
                  <a:lnTo>
                    <a:pt x="3303" y="2369"/>
                  </a:lnTo>
                  <a:lnTo>
                    <a:pt x="3283" y="2311"/>
                  </a:lnTo>
                  <a:lnTo>
                    <a:pt x="3259" y="2256"/>
                  </a:lnTo>
                  <a:lnTo>
                    <a:pt x="3229" y="2204"/>
                  </a:lnTo>
                  <a:lnTo>
                    <a:pt x="3195" y="2154"/>
                  </a:lnTo>
                  <a:lnTo>
                    <a:pt x="3158" y="2107"/>
                  </a:lnTo>
                  <a:lnTo>
                    <a:pt x="3137" y="2086"/>
                  </a:lnTo>
                  <a:lnTo>
                    <a:pt x="3116" y="2065"/>
                  </a:lnTo>
                  <a:lnTo>
                    <a:pt x="3107" y="2056"/>
                  </a:lnTo>
                  <a:lnTo>
                    <a:pt x="3063" y="2019"/>
                  </a:lnTo>
                  <a:lnTo>
                    <a:pt x="3053" y="2013"/>
                  </a:lnTo>
                  <a:lnTo>
                    <a:pt x="3030" y="1996"/>
                  </a:lnTo>
                  <a:lnTo>
                    <a:pt x="3004" y="1981"/>
                  </a:lnTo>
                  <a:lnTo>
                    <a:pt x="3000" y="1978"/>
                  </a:lnTo>
                  <a:lnTo>
                    <a:pt x="2995" y="1975"/>
                  </a:lnTo>
                  <a:lnTo>
                    <a:pt x="2942" y="1947"/>
                  </a:lnTo>
                  <a:lnTo>
                    <a:pt x="2938" y="1945"/>
                  </a:lnTo>
                  <a:lnTo>
                    <a:pt x="2935" y="1943"/>
                  </a:lnTo>
                  <a:lnTo>
                    <a:pt x="2877" y="1921"/>
                  </a:lnTo>
                  <a:lnTo>
                    <a:pt x="2869" y="1918"/>
                  </a:lnTo>
                  <a:lnTo>
                    <a:pt x="2840" y="1909"/>
                  </a:lnTo>
                  <a:lnTo>
                    <a:pt x="2809" y="1902"/>
                  </a:lnTo>
                  <a:lnTo>
                    <a:pt x="2806" y="1901"/>
                  </a:lnTo>
                  <a:lnTo>
                    <a:pt x="2803" y="1900"/>
                  </a:lnTo>
                  <a:lnTo>
                    <a:pt x="2741" y="1890"/>
                  </a:lnTo>
                  <a:lnTo>
                    <a:pt x="2733" y="1889"/>
                  </a:lnTo>
                  <a:lnTo>
                    <a:pt x="2699" y="1886"/>
                  </a:lnTo>
                  <a:lnTo>
                    <a:pt x="2663" y="1885"/>
                  </a:lnTo>
                  <a:close/>
                  <a:moveTo>
                    <a:pt x="3147" y="273"/>
                  </a:moveTo>
                  <a:lnTo>
                    <a:pt x="2240" y="648"/>
                  </a:lnTo>
                  <a:lnTo>
                    <a:pt x="2240" y="1889"/>
                  </a:lnTo>
                  <a:lnTo>
                    <a:pt x="2261" y="1875"/>
                  </a:lnTo>
                  <a:lnTo>
                    <a:pt x="2287" y="1860"/>
                  </a:lnTo>
                  <a:lnTo>
                    <a:pt x="2315" y="1847"/>
                  </a:lnTo>
                  <a:lnTo>
                    <a:pt x="2343" y="1832"/>
                  </a:lnTo>
                  <a:lnTo>
                    <a:pt x="2376" y="1819"/>
                  </a:lnTo>
                  <a:lnTo>
                    <a:pt x="2409" y="1806"/>
                  </a:lnTo>
                  <a:lnTo>
                    <a:pt x="2438" y="1797"/>
                  </a:lnTo>
                  <a:lnTo>
                    <a:pt x="2498" y="1781"/>
                  </a:lnTo>
                  <a:lnTo>
                    <a:pt x="2520" y="1777"/>
                  </a:lnTo>
                  <a:lnTo>
                    <a:pt x="2570" y="1769"/>
                  </a:lnTo>
                  <a:lnTo>
                    <a:pt x="2592" y="1767"/>
                  </a:lnTo>
                  <a:lnTo>
                    <a:pt x="2628" y="1764"/>
                  </a:lnTo>
                  <a:lnTo>
                    <a:pt x="2663" y="1763"/>
                  </a:lnTo>
                  <a:lnTo>
                    <a:pt x="2700" y="1764"/>
                  </a:lnTo>
                  <a:lnTo>
                    <a:pt x="2737" y="1767"/>
                  </a:lnTo>
                  <a:lnTo>
                    <a:pt x="2765" y="1770"/>
                  </a:lnTo>
                  <a:lnTo>
                    <a:pt x="2806" y="1777"/>
                  </a:lnTo>
                  <a:lnTo>
                    <a:pt x="2841" y="1785"/>
                  </a:lnTo>
                  <a:lnTo>
                    <a:pt x="2874" y="1793"/>
                  </a:lnTo>
                  <a:lnTo>
                    <a:pt x="2912" y="1804"/>
                  </a:lnTo>
                  <a:lnTo>
                    <a:pt x="2938" y="1814"/>
                  </a:lnTo>
                  <a:lnTo>
                    <a:pt x="2978" y="1830"/>
                  </a:lnTo>
                  <a:lnTo>
                    <a:pt x="2985" y="1834"/>
                  </a:lnTo>
                  <a:lnTo>
                    <a:pt x="2993" y="1837"/>
                  </a:lnTo>
                  <a:lnTo>
                    <a:pt x="3042" y="1863"/>
                  </a:lnTo>
                  <a:lnTo>
                    <a:pt x="3090" y="1891"/>
                  </a:lnTo>
                  <a:lnTo>
                    <a:pt x="3092" y="1892"/>
                  </a:lnTo>
                  <a:lnTo>
                    <a:pt x="3094" y="1893"/>
                  </a:lnTo>
                  <a:lnTo>
                    <a:pt x="3133" y="1921"/>
                  </a:lnTo>
                  <a:lnTo>
                    <a:pt x="3140" y="1926"/>
                  </a:lnTo>
                  <a:lnTo>
                    <a:pt x="3147" y="1931"/>
                  </a:lnTo>
                  <a:lnTo>
                    <a:pt x="3147" y="273"/>
                  </a:lnTo>
                  <a:close/>
                  <a:moveTo>
                    <a:pt x="1211" y="162"/>
                  </a:moveTo>
                  <a:lnTo>
                    <a:pt x="1211" y="2635"/>
                  </a:lnTo>
                  <a:lnTo>
                    <a:pt x="1986" y="2956"/>
                  </a:lnTo>
                  <a:lnTo>
                    <a:pt x="1985" y="2952"/>
                  </a:lnTo>
                  <a:lnTo>
                    <a:pt x="1983" y="2949"/>
                  </a:lnTo>
                  <a:lnTo>
                    <a:pt x="1964" y="2915"/>
                  </a:lnTo>
                  <a:lnTo>
                    <a:pt x="1953" y="2891"/>
                  </a:lnTo>
                  <a:lnTo>
                    <a:pt x="1928" y="2834"/>
                  </a:lnTo>
                  <a:lnTo>
                    <a:pt x="1917" y="2804"/>
                  </a:lnTo>
                  <a:lnTo>
                    <a:pt x="1908" y="2773"/>
                  </a:lnTo>
                  <a:lnTo>
                    <a:pt x="1897" y="2731"/>
                  </a:lnTo>
                  <a:lnTo>
                    <a:pt x="1891" y="2701"/>
                  </a:lnTo>
                  <a:lnTo>
                    <a:pt x="1882" y="2644"/>
                  </a:lnTo>
                  <a:lnTo>
                    <a:pt x="1880" y="2624"/>
                  </a:lnTo>
                  <a:lnTo>
                    <a:pt x="1877" y="2589"/>
                  </a:lnTo>
                  <a:lnTo>
                    <a:pt x="1876" y="2553"/>
                  </a:lnTo>
                  <a:lnTo>
                    <a:pt x="1879" y="2481"/>
                  </a:lnTo>
                  <a:lnTo>
                    <a:pt x="1889" y="2411"/>
                  </a:lnTo>
                  <a:lnTo>
                    <a:pt x="1905" y="2343"/>
                  </a:lnTo>
                  <a:lnTo>
                    <a:pt x="1927" y="2277"/>
                  </a:lnTo>
                  <a:lnTo>
                    <a:pt x="1953" y="2213"/>
                  </a:lnTo>
                  <a:lnTo>
                    <a:pt x="1985" y="2154"/>
                  </a:lnTo>
                  <a:lnTo>
                    <a:pt x="2022" y="2097"/>
                  </a:lnTo>
                  <a:lnTo>
                    <a:pt x="2064" y="2043"/>
                  </a:lnTo>
                  <a:lnTo>
                    <a:pt x="2064" y="2043"/>
                  </a:lnTo>
                  <a:lnTo>
                    <a:pt x="2090" y="2013"/>
                  </a:lnTo>
                  <a:lnTo>
                    <a:pt x="2118" y="1985"/>
                  </a:lnTo>
                  <a:lnTo>
                    <a:pt x="2118" y="1985"/>
                  </a:lnTo>
                  <a:lnTo>
                    <a:pt x="2119" y="1984"/>
                  </a:lnTo>
                  <a:lnTo>
                    <a:pt x="2119" y="645"/>
                  </a:lnTo>
                  <a:lnTo>
                    <a:pt x="1211" y="162"/>
                  </a:lnTo>
                  <a:close/>
                  <a:moveTo>
                    <a:pt x="1089" y="145"/>
                  </a:moveTo>
                  <a:lnTo>
                    <a:pt x="121" y="469"/>
                  </a:lnTo>
                  <a:lnTo>
                    <a:pt x="121" y="2956"/>
                  </a:lnTo>
                  <a:lnTo>
                    <a:pt x="1089" y="2632"/>
                  </a:lnTo>
                  <a:lnTo>
                    <a:pt x="1089" y="145"/>
                  </a:lnTo>
                  <a:close/>
                  <a:moveTo>
                    <a:pt x="1147" y="0"/>
                  </a:moveTo>
                  <a:lnTo>
                    <a:pt x="1149" y="0"/>
                  </a:lnTo>
                  <a:lnTo>
                    <a:pt x="1152" y="0"/>
                  </a:lnTo>
                  <a:lnTo>
                    <a:pt x="1157" y="1"/>
                  </a:lnTo>
                  <a:lnTo>
                    <a:pt x="1162" y="1"/>
                  </a:lnTo>
                  <a:lnTo>
                    <a:pt x="1164" y="2"/>
                  </a:lnTo>
                  <a:lnTo>
                    <a:pt x="1166" y="3"/>
                  </a:lnTo>
                  <a:lnTo>
                    <a:pt x="1172" y="4"/>
                  </a:lnTo>
                  <a:lnTo>
                    <a:pt x="1176" y="6"/>
                  </a:lnTo>
                  <a:lnTo>
                    <a:pt x="1177" y="6"/>
                  </a:lnTo>
                  <a:lnTo>
                    <a:pt x="1178" y="7"/>
                  </a:lnTo>
                  <a:lnTo>
                    <a:pt x="2182" y="540"/>
                  </a:lnTo>
                  <a:lnTo>
                    <a:pt x="3185" y="126"/>
                  </a:lnTo>
                  <a:lnTo>
                    <a:pt x="3199" y="122"/>
                  </a:lnTo>
                  <a:lnTo>
                    <a:pt x="3214" y="122"/>
                  </a:lnTo>
                  <a:lnTo>
                    <a:pt x="3228" y="125"/>
                  </a:lnTo>
                  <a:lnTo>
                    <a:pt x="3242" y="131"/>
                  </a:lnTo>
                  <a:lnTo>
                    <a:pt x="3252" y="142"/>
                  </a:lnTo>
                  <a:lnTo>
                    <a:pt x="3261" y="154"/>
                  </a:lnTo>
                  <a:lnTo>
                    <a:pt x="3266" y="167"/>
                  </a:lnTo>
                  <a:lnTo>
                    <a:pt x="3268" y="182"/>
                  </a:lnTo>
                  <a:lnTo>
                    <a:pt x="3268" y="2049"/>
                  </a:lnTo>
                  <a:lnTo>
                    <a:pt x="3308" y="2102"/>
                  </a:lnTo>
                  <a:lnTo>
                    <a:pt x="3344" y="2159"/>
                  </a:lnTo>
                  <a:lnTo>
                    <a:pt x="3376" y="2219"/>
                  </a:lnTo>
                  <a:lnTo>
                    <a:pt x="3402" y="2281"/>
                  </a:lnTo>
                  <a:lnTo>
                    <a:pt x="3422" y="2346"/>
                  </a:lnTo>
                  <a:lnTo>
                    <a:pt x="3438" y="2413"/>
                  </a:lnTo>
                  <a:lnTo>
                    <a:pt x="3446" y="2482"/>
                  </a:lnTo>
                  <a:lnTo>
                    <a:pt x="3449" y="2553"/>
                  </a:lnTo>
                  <a:lnTo>
                    <a:pt x="3446" y="2625"/>
                  </a:lnTo>
                  <a:lnTo>
                    <a:pt x="3437" y="2695"/>
                  </a:lnTo>
                  <a:lnTo>
                    <a:pt x="3422" y="2763"/>
                  </a:lnTo>
                  <a:lnTo>
                    <a:pt x="3401" y="2829"/>
                  </a:lnTo>
                  <a:lnTo>
                    <a:pt x="3373" y="2892"/>
                  </a:lnTo>
                  <a:lnTo>
                    <a:pt x="3342" y="2953"/>
                  </a:lnTo>
                  <a:lnTo>
                    <a:pt x="3306" y="3009"/>
                  </a:lnTo>
                  <a:lnTo>
                    <a:pt x="3265" y="3063"/>
                  </a:lnTo>
                  <a:lnTo>
                    <a:pt x="3220" y="3113"/>
                  </a:lnTo>
                  <a:lnTo>
                    <a:pt x="3170" y="3158"/>
                  </a:lnTo>
                  <a:lnTo>
                    <a:pt x="3116" y="3200"/>
                  </a:lnTo>
                  <a:lnTo>
                    <a:pt x="3059" y="3236"/>
                  </a:lnTo>
                  <a:lnTo>
                    <a:pt x="3000" y="3267"/>
                  </a:lnTo>
                  <a:lnTo>
                    <a:pt x="2937" y="3295"/>
                  </a:lnTo>
                  <a:lnTo>
                    <a:pt x="2872" y="3316"/>
                  </a:lnTo>
                  <a:lnTo>
                    <a:pt x="2804" y="3331"/>
                  </a:lnTo>
                  <a:lnTo>
                    <a:pt x="2734" y="3341"/>
                  </a:lnTo>
                  <a:lnTo>
                    <a:pt x="2663" y="3344"/>
                  </a:lnTo>
                  <a:lnTo>
                    <a:pt x="2591" y="3341"/>
                  </a:lnTo>
                  <a:lnTo>
                    <a:pt x="2521" y="3331"/>
                  </a:lnTo>
                  <a:lnTo>
                    <a:pt x="2454" y="3316"/>
                  </a:lnTo>
                  <a:lnTo>
                    <a:pt x="2389" y="3294"/>
                  </a:lnTo>
                  <a:lnTo>
                    <a:pt x="2325" y="3267"/>
                  </a:lnTo>
                  <a:lnTo>
                    <a:pt x="2266" y="3236"/>
                  </a:lnTo>
                  <a:lnTo>
                    <a:pt x="2209" y="3199"/>
                  </a:lnTo>
                  <a:lnTo>
                    <a:pt x="2157" y="3157"/>
                  </a:lnTo>
                  <a:lnTo>
                    <a:pt x="2155" y="3157"/>
                  </a:lnTo>
                  <a:lnTo>
                    <a:pt x="2155" y="3157"/>
                  </a:lnTo>
                  <a:lnTo>
                    <a:pt x="1147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0" y="3101"/>
                  </a:lnTo>
                  <a:lnTo>
                    <a:pt x="42" y="3098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6" y="385"/>
                  </a:lnTo>
                  <a:lnTo>
                    <a:pt x="27" y="375"/>
                  </a:lnTo>
                  <a:lnTo>
                    <a:pt x="41" y="368"/>
                  </a:lnTo>
                  <a:lnTo>
                    <a:pt x="1130" y="3"/>
                  </a:lnTo>
                  <a:lnTo>
                    <a:pt x="1132" y="3"/>
                  </a:lnTo>
                  <a:lnTo>
                    <a:pt x="1133" y="3"/>
                  </a:lnTo>
                  <a:lnTo>
                    <a:pt x="1135" y="2"/>
                  </a:lnTo>
                  <a:lnTo>
                    <a:pt x="1137" y="2"/>
                  </a:lnTo>
                  <a:lnTo>
                    <a:pt x="1142" y="1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325"/>
            <p:cNvSpPr>
              <a:spLocks/>
            </p:cNvSpPr>
            <p:nvPr/>
          </p:nvSpPr>
          <p:spPr bwMode="auto">
            <a:xfrm>
              <a:off x="3840163" y="3821113"/>
              <a:ext cx="100013" cy="101600"/>
            </a:xfrm>
            <a:custGeom>
              <a:avLst/>
              <a:gdLst>
                <a:gd name="T0" fmla="*/ 61 w 635"/>
                <a:gd name="T1" fmla="*/ 0 h 638"/>
                <a:gd name="T2" fmla="*/ 76 w 635"/>
                <a:gd name="T3" fmla="*/ 3 h 638"/>
                <a:gd name="T4" fmla="*/ 91 w 635"/>
                <a:gd name="T5" fmla="*/ 9 h 638"/>
                <a:gd name="T6" fmla="*/ 104 w 635"/>
                <a:gd name="T7" fmla="*/ 18 h 638"/>
                <a:gd name="T8" fmla="*/ 318 w 635"/>
                <a:gd name="T9" fmla="*/ 234 h 638"/>
                <a:gd name="T10" fmla="*/ 532 w 635"/>
                <a:gd name="T11" fmla="*/ 18 h 638"/>
                <a:gd name="T12" fmla="*/ 544 w 635"/>
                <a:gd name="T13" fmla="*/ 9 h 638"/>
                <a:gd name="T14" fmla="*/ 559 w 635"/>
                <a:gd name="T15" fmla="*/ 3 h 638"/>
                <a:gd name="T16" fmla="*/ 575 w 635"/>
                <a:gd name="T17" fmla="*/ 0 h 638"/>
                <a:gd name="T18" fmla="*/ 590 w 635"/>
                <a:gd name="T19" fmla="*/ 3 h 638"/>
                <a:gd name="T20" fmla="*/ 605 w 635"/>
                <a:gd name="T21" fmla="*/ 9 h 638"/>
                <a:gd name="T22" fmla="*/ 617 w 635"/>
                <a:gd name="T23" fmla="*/ 18 h 638"/>
                <a:gd name="T24" fmla="*/ 628 w 635"/>
                <a:gd name="T25" fmla="*/ 31 h 638"/>
                <a:gd name="T26" fmla="*/ 633 w 635"/>
                <a:gd name="T27" fmla="*/ 46 h 638"/>
                <a:gd name="T28" fmla="*/ 635 w 635"/>
                <a:gd name="T29" fmla="*/ 62 h 638"/>
                <a:gd name="T30" fmla="*/ 633 w 635"/>
                <a:gd name="T31" fmla="*/ 77 h 638"/>
                <a:gd name="T32" fmla="*/ 628 w 635"/>
                <a:gd name="T33" fmla="*/ 92 h 638"/>
                <a:gd name="T34" fmla="*/ 617 w 635"/>
                <a:gd name="T35" fmla="*/ 104 h 638"/>
                <a:gd name="T36" fmla="*/ 403 w 635"/>
                <a:gd name="T37" fmla="*/ 319 h 638"/>
                <a:gd name="T38" fmla="*/ 617 w 635"/>
                <a:gd name="T39" fmla="*/ 534 h 638"/>
                <a:gd name="T40" fmla="*/ 628 w 635"/>
                <a:gd name="T41" fmla="*/ 547 h 638"/>
                <a:gd name="T42" fmla="*/ 633 w 635"/>
                <a:gd name="T43" fmla="*/ 562 h 638"/>
                <a:gd name="T44" fmla="*/ 635 w 635"/>
                <a:gd name="T45" fmla="*/ 578 h 638"/>
                <a:gd name="T46" fmla="*/ 633 w 635"/>
                <a:gd name="T47" fmla="*/ 593 h 638"/>
                <a:gd name="T48" fmla="*/ 628 w 635"/>
                <a:gd name="T49" fmla="*/ 608 h 638"/>
                <a:gd name="T50" fmla="*/ 617 w 635"/>
                <a:gd name="T51" fmla="*/ 620 h 638"/>
                <a:gd name="T52" fmla="*/ 605 w 635"/>
                <a:gd name="T53" fmla="*/ 631 h 638"/>
                <a:gd name="T54" fmla="*/ 590 w 635"/>
                <a:gd name="T55" fmla="*/ 636 h 638"/>
                <a:gd name="T56" fmla="*/ 575 w 635"/>
                <a:gd name="T57" fmla="*/ 638 h 638"/>
                <a:gd name="T58" fmla="*/ 559 w 635"/>
                <a:gd name="T59" fmla="*/ 636 h 638"/>
                <a:gd name="T60" fmla="*/ 544 w 635"/>
                <a:gd name="T61" fmla="*/ 631 h 638"/>
                <a:gd name="T62" fmla="*/ 532 w 635"/>
                <a:gd name="T63" fmla="*/ 620 h 638"/>
                <a:gd name="T64" fmla="*/ 318 w 635"/>
                <a:gd name="T65" fmla="*/ 405 h 638"/>
                <a:gd name="T66" fmla="*/ 104 w 635"/>
                <a:gd name="T67" fmla="*/ 620 h 638"/>
                <a:gd name="T68" fmla="*/ 91 w 635"/>
                <a:gd name="T69" fmla="*/ 631 h 638"/>
                <a:gd name="T70" fmla="*/ 76 w 635"/>
                <a:gd name="T71" fmla="*/ 636 h 638"/>
                <a:gd name="T72" fmla="*/ 61 w 635"/>
                <a:gd name="T73" fmla="*/ 638 h 638"/>
                <a:gd name="T74" fmla="*/ 46 w 635"/>
                <a:gd name="T75" fmla="*/ 636 h 638"/>
                <a:gd name="T76" fmla="*/ 31 w 635"/>
                <a:gd name="T77" fmla="*/ 631 h 638"/>
                <a:gd name="T78" fmla="*/ 18 w 635"/>
                <a:gd name="T79" fmla="*/ 620 h 638"/>
                <a:gd name="T80" fmla="*/ 9 w 635"/>
                <a:gd name="T81" fmla="*/ 608 h 638"/>
                <a:gd name="T82" fmla="*/ 2 w 635"/>
                <a:gd name="T83" fmla="*/ 593 h 638"/>
                <a:gd name="T84" fmla="*/ 0 w 635"/>
                <a:gd name="T85" fmla="*/ 578 h 638"/>
                <a:gd name="T86" fmla="*/ 2 w 635"/>
                <a:gd name="T87" fmla="*/ 562 h 638"/>
                <a:gd name="T88" fmla="*/ 9 w 635"/>
                <a:gd name="T89" fmla="*/ 547 h 638"/>
                <a:gd name="T90" fmla="*/ 18 w 635"/>
                <a:gd name="T91" fmla="*/ 534 h 638"/>
                <a:gd name="T92" fmla="*/ 232 w 635"/>
                <a:gd name="T93" fmla="*/ 319 h 638"/>
                <a:gd name="T94" fmla="*/ 18 w 635"/>
                <a:gd name="T95" fmla="*/ 104 h 638"/>
                <a:gd name="T96" fmla="*/ 9 w 635"/>
                <a:gd name="T97" fmla="*/ 92 h 638"/>
                <a:gd name="T98" fmla="*/ 2 w 635"/>
                <a:gd name="T99" fmla="*/ 77 h 638"/>
                <a:gd name="T100" fmla="*/ 0 w 635"/>
                <a:gd name="T101" fmla="*/ 62 h 638"/>
                <a:gd name="T102" fmla="*/ 2 w 635"/>
                <a:gd name="T103" fmla="*/ 46 h 638"/>
                <a:gd name="T104" fmla="*/ 9 w 635"/>
                <a:gd name="T105" fmla="*/ 31 h 638"/>
                <a:gd name="T106" fmla="*/ 18 w 635"/>
                <a:gd name="T107" fmla="*/ 18 h 638"/>
                <a:gd name="T108" fmla="*/ 31 w 635"/>
                <a:gd name="T109" fmla="*/ 9 h 638"/>
                <a:gd name="T110" fmla="*/ 46 w 635"/>
                <a:gd name="T111" fmla="*/ 3 h 638"/>
                <a:gd name="T112" fmla="*/ 61 w 635"/>
                <a:gd name="T113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5" h="638">
                  <a:moveTo>
                    <a:pt x="61" y="0"/>
                  </a:moveTo>
                  <a:lnTo>
                    <a:pt x="76" y="3"/>
                  </a:lnTo>
                  <a:lnTo>
                    <a:pt x="91" y="9"/>
                  </a:lnTo>
                  <a:lnTo>
                    <a:pt x="104" y="18"/>
                  </a:lnTo>
                  <a:lnTo>
                    <a:pt x="318" y="234"/>
                  </a:lnTo>
                  <a:lnTo>
                    <a:pt x="532" y="18"/>
                  </a:lnTo>
                  <a:lnTo>
                    <a:pt x="544" y="9"/>
                  </a:lnTo>
                  <a:lnTo>
                    <a:pt x="559" y="3"/>
                  </a:lnTo>
                  <a:lnTo>
                    <a:pt x="575" y="0"/>
                  </a:lnTo>
                  <a:lnTo>
                    <a:pt x="590" y="3"/>
                  </a:lnTo>
                  <a:lnTo>
                    <a:pt x="605" y="9"/>
                  </a:lnTo>
                  <a:lnTo>
                    <a:pt x="617" y="18"/>
                  </a:lnTo>
                  <a:lnTo>
                    <a:pt x="628" y="31"/>
                  </a:lnTo>
                  <a:lnTo>
                    <a:pt x="633" y="46"/>
                  </a:lnTo>
                  <a:lnTo>
                    <a:pt x="635" y="62"/>
                  </a:lnTo>
                  <a:lnTo>
                    <a:pt x="633" y="77"/>
                  </a:lnTo>
                  <a:lnTo>
                    <a:pt x="628" y="92"/>
                  </a:lnTo>
                  <a:lnTo>
                    <a:pt x="617" y="104"/>
                  </a:lnTo>
                  <a:lnTo>
                    <a:pt x="403" y="319"/>
                  </a:lnTo>
                  <a:lnTo>
                    <a:pt x="617" y="534"/>
                  </a:lnTo>
                  <a:lnTo>
                    <a:pt x="628" y="547"/>
                  </a:lnTo>
                  <a:lnTo>
                    <a:pt x="633" y="562"/>
                  </a:lnTo>
                  <a:lnTo>
                    <a:pt x="635" y="578"/>
                  </a:lnTo>
                  <a:lnTo>
                    <a:pt x="633" y="593"/>
                  </a:lnTo>
                  <a:lnTo>
                    <a:pt x="628" y="608"/>
                  </a:lnTo>
                  <a:lnTo>
                    <a:pt x="617" y="620"/>
                  </a:lnTo>
                  <a:lnTo>
                    <a:pt x="605" y="631"/>
                  </a:lnTo>
                  <a:lnTo>
                    <a:pt x="590" y="636"/>
                  </a:lnTo>
                  <a:lnTo>
                    <a:pt x="575" y="638"/>
                  </a:lnTo>
                  <a:lnTo>
                    <a:pt x="559" y="636"/>
                  </a:lnTo>
                  <a:lnTo>
                    <a:pt x="544" y="631"/>
                  </a:lnTo>
                  <a:lnTo>
                    <a:pt x="532" y="620"/>
                  </a:lnTo>
                  <a:lnTo>
                    <a:pt x="318" y="405"/>
                  </a:lnTo>
                  <a:lnTo>
                    <a:pt x="104" y="620"/>
                  </a:lnTo>
                  <a:lnTo>
                    <a:pt x="91" y="631"/>
                  </a:lnTo>
                  <a:lnTo>
                    <a:pt x="76" y="636"/>
                  </a:lnTo>
                  <a:lnTo>
                    <a:pt x="61" y="638"/>
                  </a:lnTo>
                  <a:lnTo>
                    <a:pt x="46" y="636"/>
                  </a:lnTo>
                  <a:lnTo>
                    <a:pt x="31" y="631"/>
                  </a:lnTo>
                  <a:lnTo>
                    <a:pt x="18" y="620"/>
                  </a:lnTo>
                  <a:lnTo>
                    <a:pt x="9" y="608"/>
                  </a:lnTo>
                  <a:lnTo>
                    <a:pt x="2" y="593"/>
                  </a:lnTo>
                  <a:lnTo>
                    <a:pt x="0" y="578"/>
                  </a:lnTo>
                  <a:lnTo>
                    <a:pt x="2" y="562"/>
                  </a:lnTo>
                  <a:lnTo>
                    <a:pt x="9" y="547"/>
                  </a:lnTo>
                  <a:lnTo>
                    <a:pt x="18" y="534"/>
                  </a:lnTo>
                  <a:lnTo>
                    <a:pt x="232" y="319"/>
                  </a:lnTo>
                  <a:lnTo>
                    <a:pt x="18" y="104"/>
                  </a:lnTo>
                  <a:lnTo>
                    <a:pt x="9" y="92"/>
                  </a:lnTo>
                  <a:lnTo>
                    <a:pt x="2" y="77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9" y="31"/>
                  </a:lnTo>
                  <a:lnTo>
                    <a:pt x="18" y="18"/>
                  </a:lnTo>
                  <a:lnTo>
                    <a:pt x="31" y="9"/>
                  </a:lnTo>
                  <a:lnTo>
                    <a:pt x="46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8" name="Group 1007"/>
          <p:cNvGrpSpPr/>
          <p:nvPr/>
        </p:nvGrpSpPr>
        <p:grpSpPr>
          <a:xfrm>
            <a:off x="2543301" y="3467100"/>
            <a:ext cx="547688" cy="530225"/>
            <a:chOff x="2517775" y="3467100"/>
            <a:chExt cx="547688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6" name="Freeform 330"/>
            <p:cNvSpPr>
              <a:spLocks noEditPoints="1"/>
            </p:cNvSpPr>
            <p:nvPr/>
          </p:nvSpPr>
          <p:spPr bwMode="auto">
            <a:xfrm>
              <a:off x="2517775" y="3467100"/>
              <a:ext cx="547688" cy="530225"/>
            </a:xfrm>
            <a:custGeom>
              <a:avLst/>
              <a:gdLst>
                <a:gd name="T0" fmla="*/ 2537 w 3449"/>
                <a:gd name="T1" fmla="*/ 1896 h 3344"/>
                <a:gd name="T2" fmla="*/ 2379 w 3449"/>
                <a:gd name="T3" fmla="*/ 1949 h 3344"/>
                <a:gd name="T4" fmla="*/ 2312 w 3449"/>
                <a:gd name="T5" fmla="*/ 1987 h 3344"/>
                <a:gd name="T6" fmla="*/ 2219 w 3449"/>
                <a:gd name="T7" fmla="*/ 2056 h 3344"/>
                <a:gd name="T8" fmla="*/ 2128 w 3449"/>
                <a:gd name="T9" fmla="*/ 2156 h 3344"/>
                <a:gd name="T10" fmla="*/ 2070 w 3449"/>
                <a:gd name="T11" fmla="*/ 2250 h 3344"/>
                <a:gd name="T12" fmla="*/ 2009 w 3449"/>
                <a:gd name="T13" fmla="*/ 2429 h 3344"/>
                <a:gd name="T14" fmla="*/ 1997 w 3449"/>
                <a:gd name="T15" fmla="*/ 2553 h 3344"/>
                <a:gd name="T16" fmla="*/ 2009 w 3449"/>
                <a:gd name="T17" fmla="*/ 2677 h 3344"/>
                <a:gd name="T18" fmla="*/ 2070 w 3449"/>
                <a:gd name="T19" fmla="*/ 2856 h 3344"/>
                <a:gd name="T20" fmla="*/ 2123 w 3449"/>
                <a:gd name="T21" fmla="*/ 2943 h 3344"/>
                <a:gd name="T22" fmla="*/ 2215 w 3449"/>
                <a:gd name="T23" fmla="*/ 3047 h 3344"/>
                <a:gd name="T24" fmla="*/ 2476 w 3449"/>
                <a:gd name="T25" fmla="*/ 3195 h 3344"/>
                <a:gd name="T26" fmla="*/ 2789 w 3449"/>
                <a:gd name="T27" fmla="*/ 3210 h 3344"/>
                <a:gd name="T28" fmla="*/ 3066 w 3449"/>
                <a:gd name="T29" fmla="*/ 3086 h 3344"/>
                <a:gd name="T30" fmla="*/ 3257 w 3449"/>
                <a:gd name="T31" fmla="*/ 2855 h 3344"/>
                <a:gd name="T32" fmla="*/ 3329 w 3449"/>
                <a:gd name="T33" fmla="*/ 2553 h 3344"/>
                <a:gd name="T34" fmla="*/ 3259 w 3449"/>
                <a:gd name="T35" fmla="*/ 2256 h 3344"/>
                <a:gd name="T36" fmla="*/ 3116 w 3449"/>
                <a:gd name="T37" fmla="*/ 2065 h 3344"/>
                <a:gd name="T38" fmla="*/ 3004 w 3449"/>
                <a:gd name="T39" fmla="*/ 1981 h 3344"/>
                <a:gd name="T40" fmla="*/ 2935 w 3449"/>
                <a:gd name="T41" fmla="*/ 1943 h 3344"/>
                <a:gd name="T42" fmla="*/ 2806 w 3449"/>
                <a:gd name="T43" fmla="*/ 1901 h 3344"/>
                <a:gd name="T44" fmla="*/ 2663 w 3449"/>
                <a:gd name="T45" fmla="*/ 1885 h 3344"/>
                <a:gd name="T46" fmla="*/ 2287 w 3449"/>
                <a:gd name="T47" fmla="*/ 1860 h 3344"/>
                <a:gd name="T48" fmla="*/ 2438 w 3449"/>
                <a:gd name="T49" fmla="*/ 1797 h 3344"/>
                <a:gd name="T50" fmla="*/ 2628 w 3449"/>
                <a:gd name="T51" fmla="*/ 1764 h 3344"/>
                <a:gd name="T52" fmla="*/ 2806 w 3449"/>
                <a:gd name="T53" fmla="*/ 1777 h 3344"/>
                <a:gd name="T54" fmla="*/ 2978 w 3449"/>
                <a:gd name="T55" fmla="*/ 1830 h 3344"/>
                <a:gd name="T56" fmla="*/ 3092 w 3449"/>
                <a:gd name="T57" fmla="*/ 1892 h 3344"/>
                <a:gd name="T58" fmla="*/ 3147 w 3449"/>
                <a:gd name="T59" fmla="*/ 273 h 3344"/>
                <a:gd name="T60" fmla="*/ 1983 w 3449"/>
                <a:gd name="T61" fmla="*/ 2949 h 3344"/>
                <a:gd name="T62" fmla="*/ 1908 w 3449"/>
                <a:gd name="T63" fmla="*/ 2773 h 3344"/>
                <a:gd name="T64" fmla="*/ 1877 w 3449"/>
                <a:gd name="T65" fmla="*/ 2589 h 3344"/>
                <a:gd name="T66" fmla="*/ 1927 w 3449"/>
                <a:gd name="T67" fmla="*/ 2277 h 3344"/>
                <a:gd name="T68" fmla="*/ 2064 w 3449"/>
                <a:gd name="T69" fmla="*/ 2043 h 3344"/>
                <a:gd name="T70" fmla="*/ 2119 w 3449"/>
                <a:gd name="T71" fmla="*/ 645 h 3344"/>
                <a:gd name="T72" fmla="*/ 1089 w 3449"/>
                <a:gd name="T73" fmla="*/ 2632 h 3344"/>
                <a:gd name="T74" fmla="*/ 1157 w 3449"/>
                <a:gd name="T75" fmla="*/ 1 h 3344"/>
                <a:gd name="T76" fmla="*/ 1176 w 3449"/>
                <a:gd name="T77" fmla="*/ 6 h 3344"/>
                <a:gd name="T78" fmla="*/ 3214 w 3449"/>
                <a:gd name="T79" fmla="*/ 122 h 3344"/>
                <a:gd name="T80" fmla="*/ 3266 w 3449"/>
                <a:gd name="T81" fmla="*/ 167 h 3344"/>
                <a:gd name="T82" fmla="*/ 3376 w 3449"/>
                <a:gd name="T83" fmla="*/ 2219 h 3344"/>
                <a:gd name="T84" fmla="*/ 3449 w 3449"/>
                <a:gd name="T85" fmla="*/ 2553 h 3344"/>
                <a:gd name="T86" fmla="*/ 3373 w 3449"/>
                <a:gd name="T87" fmla="*/ 2892 h 3344"/>
                <a:gd name="T88" fmla="*/ 3170 w 3449"/>
                <a:gd name="T89" fmla="*/ 3158 h 3344"/>
                <a:gd name="T90" fmla="*/ 2872 w 3449"/>
                <a:gd name="T91" fmla="*/ 3316 h 3344"/>
                <a:gd name="T92" fmla="*/ 2521 w 3449"/>
                <a:gd name="T93" fmla="*/ 3331 h 3344"/>
                <a:gd name="T94" fmla="*/ 2209 w 3449"/>
                <a:gd name="T95" fmla="*/ 3199 h 3344"/>
                <a:gd name="T96" fmla="*/ 80 w 3449"/>
                <a:gd name="T97" fmla="*/ 3098 h 3344"/>
                <a:gd name="T98" fmla="*/ 15 w 3449"/>
                <a:gd name="T99" fmla="*/ 3080 h 3344"/>
                <a:gd name="T100" fmla="*/ 2 w 3449"/>
                <a:gd name="T101" fmla="*/ 410 h 3344"/>
                <a:gd name="T102" fmla="*/ 1130 w 3449"/>
                <a:gd name="T103" fmla="*/ 3 h 3344"/>
                <a:gd name="T104" fmla="*/ 1142 w 3449"/>
                <a:gd name="T105" fmla="*/ 1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9" h="3344">
                  <a:moveTo>
                    <a:pt x="2663" y="1885"/>
                  </a:moveTo>
                  <a:lnTo>
                    <a:pt x="2631" y="1886"/>
                  </a:lnTo>
                  <a:lnTo>
                    <a:pt x="2599" y="1888"/>
                  </a:lnTo>
                  <a:lnTo>
                    <a:pt x="2570" y="1892"/>
                  </a:lnTo>
                  <a:lnTo>
                    <a:pt x="2537" y="1896"/>
                  </a:lnTo>
                  <a:lnTo>
                    <a:pt x="2501" y="1906"/>
                  </a:lnTo>
                  <a:lnTo>
                    <a:pt x="2477" y="1911"/>
                  </a:lnTo>
                  <a:lnTo>
                    <a:pt x="2438" y="1925"/>
                  </a:lnTo>
                  <a:lnTo>
                    <a:pt x="2420" y="1931"/>
                  </a:lnTo>
                  <a:lnTo>
                    <a:pt x="2379" y="1949"/>
                  </a:lnTo>
                  <a:lnTo>
                    <a:pt x="2372" y="1953"/>
                  </a:lnTo>
                  <a:lnTo>
                    <a:pt x="2364" y="1957"/>
                  </a:lnTo>
                  <a:lnTo>
                    <a:pt x="2324" y="1979"/>
                  </a:lnTo>
                  <a:lnTo>
                    <a:pt x="2318" y="1982"/>
                  </a:lnTo>
                  <a:lnTo>
                    <a:pt x="2312" y="1987"/>
                  </a:lnTo>
                  <a:lnTo>
                    <a:pt x="2271" y="2014"/>
                  </a:lnTo>
                  <a:lnTo>
                    <a:pt x="2266" y="2017"/>
                  </a:lnTo>
                  <a:lnTo>
                    <a:pt x="2262" y="2021"/>
                  </a:lnTo>
                  <a:lnTo>
                    <a:pt x="2223" y="2052"/>
                  </a:lnTo>
                  <a:lnTo>
                    <a:pt x="2219" y="2056"/>
                  </a:lnTo>
                  <a:lnTo>
                    <a:pt x="2215" y="2061"/>
                  </a:lnTo>
                  <a:lnTo>
                    <a:pt x="2173" y="2102"/>
                  </a:lnTo>
                  <a:lnTo>
                    <a:pt x="2166" y="2110"/>
                  </a:lnTo>
                  <a:lnTo>
                    <a:pt x="2147" y="2133"/>
                  </a:lnTo>
                  <a:lnTo>
                    <a:pt x="2128" y="2156"/>
                  </a:lnTo>
                  <a:lnTo>
                    <a:pt x="2123" y="2163"/>
                  </a:lnTo>
                  <a:lnTo>
                    <a:pt x="2106" y="2190"/>
                  </a:lnTo>
                  <a:lnTo>
                    <a:pt x="2089" y="2216"/>
                  </a:lnTo>
                  <a:lnTo>
                    <a:pt x="2086" y="2221"/>
                  </a:lnTo>
                  <a:lnTo>
                    <a:pt x="2070" y="2250"/>
                  </a:lnTo>
                  <a:lnTo>
                    <a:pt x="2055" y="2281"/>
                  </a:lnTo>
                  <a:lnTo>
                    <a:pt x="2055" y="2282"/>
                  </a:lnTo>
                  <a:lnTo>
                    <a:pt x="2036" y="2330"/>
                  </a:lnTo>
                  <a:lnTo>
                    <a:pt x="2021" y="2380"/>
                  </a:lnTo>
                  <a:lnTo>
                    <a:pt x="2009" y="2429"/>
                  </a:lnTo>
                  <a:lnTo>
                    <a:pt x="2002" y="2481"/>
                  </a:lnTo>
                  <a:lnTo>
                    <a:pt x="2002" y="2482"/>
                  </a:lnTo>
                  <a:lnTo>
                    <a:pt x="2000" y="2483"/>
                  </a:lnTo>
                  <a:lnTo>
                    <a:pt x="1998" y="2518"/>
                  </a:lnTo>
                  <a:lnTo>
                    <a:pt x="1997" y="2553"/>
                  </a:lnTo>
                  <a:lnTo>
                    <a:pt x="1998" y="2589"/>
                  </a:lnTo>
                  <a:lnTo>
                    <a:pt x="2000" y="2624"/>
                  </a:lnTo>
                  <a:lnTo>
                    <a:pt x="2002" y="2625"/>
                  </a:lnTo>
                  <a:lnTo>
                    <a:pt x="2002" y="2626"/>
                  </a:lnTo>
                  <a:lnTo>
                    <a:pt x="2009" y="2677"/>
                  </a:lnTo>
                  <a:lnTo>
                    <a:pt x="2021" y="2728"/>
                  </a:lnTo>
                  <a:lnTo>
                    <a:pt x="2036" y="2778"/>
                  </a:lnTo>
                  <a:lnTo>
                    <a:pt x="2055" y="2826"/>
                  </a:lnTo>
                  <a:lnTo>
                    <a:pt x="2055" y="2827"/>
                  </a:lnTo>
                  <a:lnTo>
                    <a:pt x="2070" y="2856"/>
                  </a:lnTo>
                  <a:lnTo>
                    <a:pt x="2086" y="2886"/>
                  </a:lnTo>
                  <a:lnTo>
                    <a:pt x="2088" y="2888"/>
                  </a:lnTo>
                  <a:lnTo>
                    <a:pt x="2089" y="2890"/>
                  </a:lnTo>
                  <a:lnTo>
                    <a:pt x="2106" y="2918"/>
                  </a:lnTo>
                  <a:lnTo>
                    <a:pt x="2123" y="2943"/>
                  </a:lnTo>
                  <a:lnTo>
                    <a:pt x="2128" y="2951"/>
                  </a:lnTo>
                  <a:lnTo>
                    <a:pt x="2147" y="2974"/>
                  </a:lnTo>
                  <a:lnTo>
                    <a:pt x="2166" y="2997"/>
                  </a:lnTo>
                  <a:lnTo>
                    <a:pt x="2173" y="3006"/>
                  </a:lnTo>
                  <a:lnTo>
                    <a:pt x="2215" y="3047"/>
                  </a:lnTo>
                  <a:lnTo>
                    <a:pt x="2261" y="3085"/>
                  </a:lnTo>
                  <a:lnTo>
                    <a:pt x="2311" y="3120"/>
                  </a:lnTo>
                  <a:lnTo>
                    <a:pt x="2363" y="3150"/>
                  </a:lnTo>
                  <a:lnTo>
                    <a:pt x="2419" y="3175"/>
                  </a:lnTo>
                  <a:lnTo>
                    <a:pt x="2476" y="3195"/>
                  </a:lnTo>
                  <a:lnTo>
                    <a:pt x="2537" y="3210"/>
                  </a:lnTo>
                  <a:lnTo>
                    <a:pt x="2599" y="3220"/>
                  </a:lnTo>
                  <a:lnTo>
                    <a:pt x="2663" y="3223"/>
                  </a:lnTo>
                  <a:lnTo>
                    <a:pt x="2727" y="3220"/>
                  </a:lnTo>
                  <a:lnTo>
                    <a:pt x="2789" y="3210"/>
                  </a:lnTo>
                  <a:lnTo>
                    <a:pt x="2849" y="3195"/>
                  </a:lnTo>
                  <a:lnTo>
                    <a:pt x="2907" y="3175"/>
                  </a:lnTo>
                  <a:lnTo>
                    <a:pt x="2963" y="3151"/>
                  </a:lnTo>
                  <a:lnTo>
                    <a:pt x="3016" y="3120"/>
                  </a:lnTo>
                  <a:lnTo>
                    <a:pt x="3066" y="3086"/>
                  </a:lnTo>
                  <a:lnTo>
                    <a:pt x="3112" y="3047"/>
                  </a:lnTo>
                  <a:lnTo>
                    <a:pt x="3154" y="3005"/>
                  </a:lnTo>
                  <a:lnTo>
                    <a:pt x="3193" y="2958"/>
                  </a:lnTo>
                  <a:lnTo>
                    <a:pt x="3227" y="2908"/>
                  </a:lnTo>
                  <a:lnTo>
                    <a:pt x="3257" y="2855"/>
                  </a:lnTo>
                  <a:lnTo>
                    <a:pt x="3282" y="2799"/>
                  </a:lnTo>
                  <a:lnTo>
                    <a:pt x="3302" y="2741"/>
                  </a:lnTo>
                  <a:lnTo>
                    <a:pt x="3317" y="2680"/>
                  </a:lnTo>
                  <a:lnTo>
                    <a:pt x="3326" y="2618"/>
                  </a:lnTo>
                  <a:lnTo>
                    <a:pt x="3329" y="2553"/>
                  </a:lnTo>
                  <a:lnTo>
                    <a:pt x="3326" y="2490"/>
                  </a:lnTo>
                  <a:lnTo>
                    <a:pt x="3317" y="2428"/>
                  </a:lnTo>
                  <a:lnTo>
                    <a:pt x="3303" y="2369"/>
                  </a:lnTo>
                  <a:lnTo>
                    <a:pt x="3283" y="2311"/>
                  </a:lnTo>
                  <a:lnTo>
                    <a:pt x="3259" y="2256"/>
                  </a:lnTo>
                  <a:lnTo>
                    <a:pt x="3229" y="2204"/>
                  </a:lnTo>
                  <a:lnTo>
                    <a:pt x="3195" y="2154"/>
                  </a:lnTo>
                  <a:lnTo>
                    <a:pt x="3158" y="2107"/>
                  </a:lnTo>
                  <a:lnTo>
                    <a:pt x="3137" y="2086"/>
                  </a:lnTo>
                  <a:lnTo>
                    <a:pt x="3116" y="2065"/>
                  </a:lnTo>
                  <a:lnTo>
                    <a:pt x="3107" y="2056"/>
                  </a:lnTo>
                  <a:lnTo>
                    <a:pt x="3063" y="2019"/>
                  </a:lnTo>
                  <a:lnTo>
                    <a:pt x="3053" y="2013"/>
                  </a:lnTo>
                  <a:lnTo>
                    <a:pt x="3030" y="1996"/>
                  </a:lnTo>
                  <a:lnTo>
                    <a:pt x="3004" y="1981"/>
                  </a:lnTo>
                  <a:lnTo>
                    <a:pt x="3000" y="1978"/>
                  </a:lnTo>
                  <a:lnTo>
                    <a:pt x="2995" y="1975"/>
                  </a:lnTo>
                  <a:lnTo>
                    <a:pt x="2942" y="1947"/>
                  </a:lnTo>
                  <a:lnTo>
                    <a:pt x="2938" y="1945"/>
                  </a:lnTo>
                  <a:lnTo>
                    <a:pt x="2935" y="1943"/>
                  </a:lnTo>
                  <a:lnTo>
                    <a:pt x="2877" y="1921"/>
                  </a:lnTo>
                  <a:lnTo>
                    <a:pt x="2869" y="1918"/>
                  </a:lnTo>
                  <a:lnTo>
                    <a:pt x="2840" y="1909"/>
                  </a:lnTo>
                  <a:lnTo>
                    <a:pt x="2809" y="1902"/>
                  </a:lnTo>
                  <a:lnTo>
                    <a:pt x="2806" y="1901"/>
                  </a:lnTo>
                  <a:lnTo>
                    <a:pt x="2803" y="1900"/>
                  </a:lnTo>
                  <a:lnTo>
                    <a:pt x="2741" y="1890"/>
                  </a:lnTo>
                  <a:lnTo>
                    <a:pt x="2733" y="1889"/>
                  </a:lnTo>
                  <a:lnTo>
                    <a:pt x="2699" y="1886"/>
                  </a:lnTo>
                  <a:lnTo>
                    <a:pt x="2663" y="1885"/>
                  </a:lnTo>
                  <a:close/>
                  <a:moveTo>
                    <a:pt x="3147" y="273"/>
                  </a:moveTo>
                  <a:lnTo>
                    <a:pt x="2240" y="648"/>
                  </a:lnTo>
                  <a:lnTo>
                    <a:pt x="2240" y="1889"/>
                  </a:lnTo>
                  <a:lnTo>
                    <a:pt x="2261" y="1875"/>
                  </a:lnTo>
                  <a:lnTo>
                    <a:pt x="2287" y="1860"/>
                  </a:lnTo>
                  <a:lnTo>
                    <a:pt x="2315" y="1847"/>
                  </a:lnTo>
                  <a:lnTo>
                    <a:pt x="2343" y="1832"/>
                  </a:lnTo>
                  <a:lnTo>
                    <a:pt x="2376" y="1819"/>
                  </a:lnTo>
                  <a:lnTo>
                    <a:pt x="2409" y="1806"/>
                  </a:lnTo>
                  <a:lnTo>
                    <a:pt x="2438" y="1797"/>
                  </a:lnTo>
                  <a:lnTo>
                    <a:pt x="2498" y="1781"/>
                  </a:lnTo>
                  <a:lnTo>
                    <a:pt x="2520" y="1777"/>
                  </a:lnTo>
                  <a:lnTo>
                    <a:pt x="2570" y="1769"/>
                  </a:lnTo>
                  <a:lnTo>
                    <a:pt x="2592" y="1767"/>
                  </a:lnTo>
                  <a:lnTo>
                    <a:pt x="2628" y="1764"/>
                  </a:lnTo>
                  <a:lnTo>
                    <a:pt x="2663" y="1763"/>
                  </a:lnTo>
                  <a:lnTo>
                    <a:pt x="2700" y="1764"/>
                  </a:lnTo>
                  <a:lnTo>
                    <a:pt x="2737" y="1767"/>
                  </a:lnTo>
                  <a:lnTo>
                    <a:pt x="2765" y="1770"/>
                  </a:lnTo>
                  <a:lnTo>
                    <a:pt x="2806" y="1777"/>
                  </a:lnTo>
                  <a:lnTo>
                    <a:pt x="2841" y="1785"/>
                  </a:lnTo>
                  <a:lnTo>
                    <a:pt x="2874" y="1793"/>
                  </a:lnTo>
                  <a:lnTo>
                    <a:pt x="2912" y="1804"/>
                  </a:lnTo>
                  <a:lnTo>
                    <a:pt x="2938" y="1814"/>
                  </a:lnTo>
                  <a:lnTo>
                    <a:pt x="2978" y="1830"/>
                  </a:lnTo>
                  <a:lnTo>
                    <a:pt x="2985" y="1834"/>
                  </a:lnTo>
                  <a:lnTo>
                    <a:pt x="2993" y="1837"/>
                  </a:lnTo>
                  <a:lnTo>
                    <a:pt x="3042" y="1863"/>
                  </a:lnTo>
                  <a:lnTo>
                    <a:pt x="3090" y="1891"/>
                  </a:lnTo>
                  <a:lnTo>
                    <a:pt x="3092" y="1892"/>
                  </a:lnTo>
                  <a:lnTo>
                    <a:pt x="3094" y="1893"/>
                  </a:lnTo>
                  <a:lnTo>
                    <a:pt x="3133" y="1921"/>
                  </a:lnTo>
                  <a:lnTo>
                    <a:pt x="3140" y="1926"/>
                  </a:lnTo>
                  <a:lnTo>
                    <a:pt x="3147" y="1931"/>
                  </a:lnTo>
                  <a:lnTo>
                    <a:pt x="3147" y="273"/>
                  </a:lnTo>
                  <a:close/>
                  <a:moveTo>
                    <a:pt x="1211" y="162"/>
                  </a:moveTo>
                  <a:lnTo>
                    <a:pt x="1211" y="2635"/>
                  </a:lnTo>
                  <a:lnTo>
                    <a:pt x="1986" y="2956"/>
                  </a:lnTo>
                  <a:lnTo>
                    <a:pt x="1985" y="2952"/>
                  </a:lnTo>
                  <a:lnTo>
                    <a:pt x="1983" y="2949"/>
                  </a:lnTo>
                  <a:lnTo>
                    <a:pt x="1964" y="2915"/>
                  </a:lnTo>
                  <a:lnTo>
                    <a:pt x="1953" y="2891"/>
                  </a:lnTo>
                  <a:lnTo>
                    <a:pt x="1928" y="2834"/>
                  </a:lnTo>
                  <a:lnTo>
                    <a:pt x="1917" y="2804"/>
                  </a:lnTo>
                  <a:lnTo>
                    <a:pt x="1908" y="2773"/>
                  </a:lnTo>
                  <a:lnTo>
                    <a:pt x="1897" y="2731"/>
                  </a:lnTo>
                  <a:lnTo>
                    <a:pt x="1891" y="2701"/>
                  </a:lnTo>
                  <a:lnTo>
                    <a:pt x="1882" y="2644"/>
                  </a:lnTo>
                  <a:lnTo>
                    <a:pt x="1880" y="2624"/>
                  </a:lnTo>
                  <a:lnTo>
                    <a:pt x="1877" y="2589"/>
                  </a:lnTo>
                  <a:lnTo>
                    <a:pt x="1876" y="2553"/>
                  </a:lnTo>
                  <a:lnTo>
                    <a:pt x="1879" y="2481"/>
                  </a:lnTo>
                  <a:lnTo>
                    <a:pt x="1889" y="2411"/>
                  </a:lnTo>
                  <a:lnTo>
                    <a:pt x="1905" y="2343"/>
                  </a:lnTo>
                  <a:lnTo>
                    <a:pt x="1927" y="2277"/>
                  </a:lnTo>
                  <a:lnTo>
                    <a:pt x="1953" y="2213"/>
                  </a:lnTo>
                  <a:lnTo>
                    <a:pt x="1985" y="2154"/>
                  </a:lnTo>
                  <a:lnTo>
                    <a:pt x="2022" y="2097"/>
                  </a:lnTo>
                  <a:lnTo>
                    <a:pt x="2064" y="2043"/>
                  </a:lnTo>
                  <a:lnTo>
                    <a:pt x="2064" y="2043"/>
                  </a:lnTo>
                  <a:lnTo>
                    <a:pt x="2090" y="2013"/>
                  </a:lnTo>
                  <a:lnTo>
                    <a:pt x="2118" y="1985"/>
                  </a:lnTo>
                  <a:lnTo>
                    <a:pt x="2118" y="1985"/>
                  </a:lnTo>
                  <a:lnTo>
                    <a:pt x="2119" y="1984"/>
                  </a:lnTo>
                  <a:lnTo>
                    <a:pt x="2119" y="645"/>
                  </a:lnTo>
                  <a:lnTo>
                    <a:pt x="1211" y="162"/>
                  </a:lnTo>
                  <a:close/>
                  <a:moveTo>
                    <a:pt x="1089" y="145"/>
                  </a:moveTo>
                  <a:lnTo>
                    <a:pt x="121" y="469"/>
                  </a:lnTo>
                  <a:lnTo>
                    <a:pt x="121" y="2956"/>
                  </a:lnTo>
                  <a:lnTo>
                    <a:pt x="1089" y="2632"/>
                  </a:lnTo>
                  <a:lnTo>
                    <a:pt x="1089" y="145"/>
                  </a:lnTo>
                  <a:close/>
                  <a:moveTo>
                    <a:pt x="1147" y="0"/>
                  </a:moveTo>
                  <a:lnTo>
                    <a:pt x="1149" y="0"/>
                  </a:lnTo>
                  <a:lnTo>
                    <a:pt x="1152" y="0"/>
                  </a:lnTo>
                  <a:lnTo>
                    <a:pt x="1157" y="1"/>
                  </a:lnTo>
                  <a:lnTo>
                    <a:pt x="1162" y="1"/>
                  </a:lnTo>
                  <a:lnTo>
                    <a:pt x="1164" y="2"/>
                  </a:lnTo>
                  <a:lnTo>
                    <a:pt x="1166" y="3"/>
                  </a:lnTo>
                  <a:lnTo>
                    <a:pt x="1172" y="4"/>
                  </a:lnTo>
                  <a:lnTo>
                    <a:pt x="1176" y="6"/>
                  </a:lnTo>
                  <a:lnTo>
                    <a:pt x="1178" y="7"/>
                  </a:lnTo>
                  <a:lnTo>
                    <a:pt x="2182" y="540"/>
                  </a:lnTo>
                  <a:lnTo>
                    <a:pt x="3185" y="126"/>
                  </a:lnTo>
                  <a:lnTo>
                    <a:pt x="3199" y="122"/>
                  </a:lnTo>
                  <a:lnTo>
                    <a:pt x="3214" y="122"/>
                  </a:lnTo>
                  <a:lnTo>
                    <a:pt x="3228" y="125"/>
                  </a:lnTo>
                  <a:lnTo>
                    <a:pt x="3242" y="131"/>
                  </a:lnTo>
                  <a:lnTo>
                    <a:pt x="3252" y="142"/>
                  </a:lnTo>
                  <a:lnTo>
                    <a:pt x="3261" y="154"/>
                  </a:lnTo>
                  <a:lnTo>
                    <a:pt x="3266" y="167"/>
                  </a:lnTo>
                  <a:lnTo>
                    <a:pt x="3268" y="182"/>
                  </a:lnTo>
                  <a:lnTo>
                    <a:pt x="3268" y="2049"/>
                  </a:lnTo>
                  <a:lnTo>
                    <a:pt x="3308" y="2102"/>
                  </a:lnTo>
                  <a:lnTo>
                    <a:pt x="3344" y="2159"/>
                  </a:lnTo>
                  <a:lnTo>
                    <a:pt x="3376" y="2219"/>
                  </a:lnTo>
                  <a:lnTo>
                    <a:pt x="3402" y="2281"/>
                  </a:lnTo>
                  <a:lnTo>
                    <a:pt x="3422" y="2346"/>
                  </a:lnTo>
                  <a:lnTo>
                    <a:pt x="3438" y="2413"/>
                  </a:lnTo>
                  <a:lnTo>
                    <a:pt x="3446" y="2482"/>
                  </a:lnTo>
                  <a:lnTo>
                    <a:pt x="3449" y="2553"/>
                  </a:lnTo>
                  <a:lnTo>
                    <a:pt x="3446" y="2625"/>
                  </a:lnTo>
                  <a:lnTo>
                    <a:pt x="3437" y="2695"/>
                  </a:lnTo>
                  <a:lnTo>
                    <a:pt x="3422" y="2763"/>
                  </a:lnTo>
                  <a:lnTo>
                    <a:pt x="3401" y="2829"/>
                  </a:lnTo>
                  <a:lnTo>
                    <a:pt x="3373" y="2892"/>
                  </a:lnTo>
                  <a:lnTo>
                    <a:pt x="3342" y="2953"/>
                  </a:lnTo>
                  <a:lnTo>
                    <a:pt x="3306" y="3009"/>
                  </a:lnTo>
                  <a:lnTo>
                    <a:pt x="3265" y="3063"/>
                  </a:lnTo>
                  <a:lnTo>
                    <a:pt x="3220" y="3113"/>
                  </a:lnTo>
                  <a:lnTo>
                    <a:pt x="3170" y="3158"/>
                  </a:lnTo>
                  <a:lnTo>
                    <a:pt x="3116" y="3200"/>
                  </a:lnTo>
                  <a:lnTo>
                    <a:pt x="3059" y="3236"/>
                  </a:lnTo>
                  <a:lnTo>
                    <a:pt x="3000" y="3267"/>
                  </a:lnTo>
                  <a:lnTo>
                    <a:pt x="2937" y="3295"/>
                  </a:lnTo>
                  <a:lnTo>
                    <a:pt x="2872" y="3316"/>
                  </a:lnTo>
                  <a:lnTo>
                    <a:pt x="2804" y="3331"/>
                  </a:lnTo>
                  <a:lnTo>
                    <a:pt x="2734" y="3341"/>
                  </a:lnTo>
                  <a:lnTo>
                    <a:pt x="2663" y="3344"/>
                  </a:lnTo>
                  <a:lnTo>
                    <a:pt x="2591" y="3341"/>
                  </a:lnTo>
                  <a:lnTo>
                    <a:pt x="2521" y="3331"/>
                  </a:lnTo>
                  <a:lnTo>
                    <a:pt x="2454" y="3316"/>
                  </a:lnTo>
                  <a:lnTo>
                    <a:pt x="2389" y="3294"/>
                  </a:lnTo>
                  <a:lnTo>
                    <a:pt x="2325" y="3267"/>
                  </a:lnTo>
                  <a:lnTo>
                    <a:pt x="2266" y="3236"/>
                  </a:lnTo>
                  <a:lnTo>
                    <a:pt x="2209" y="3199"/>
                  </a:lnTo>
                  <a:lnTo>
                    <a:pt x="2157" y="3157"/>
                  </a:lnTo>
                  <a:lnTo>
                    <a:pt x="2155" y="3157"/>
                  </a:lnTo>
                  <a:lnTo>
                    <a:pt x="2155" y="3157"/>
                  </a:lnTo>
                  <a:lnTo>
                    <a:pt x="1147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0" y="3101"/>
                  </a:lnTo>
                  <a:lnTo>
                    <a:pt x="42" y="3098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6" y="385"/>
                  </a:lnTo>
                  <a:lnTo>
                    <a:pt x="27" y="375"/>
                  </a:lnTo>
                  <a:lnTo>
                    <a:pt x="41" y="368"/>
                  </a:lnTo>
                  <a:lnTo>
                    <a:pt x="1130" y="3"/>
                  </a:lnTo>
                  <a:lnTo>
                    <a:pt x="1132" y="3"/>
                  </a:lnTo>
                  <a:lnTo>
                    <a:pt x="1133" y="3"/>
                  </a:lnTo>
                  <a:lnTo>
                    <a:pt x="1135" y="2"/>
                  </a:lnTo>
                  <a:lnTo>
                    <a:pt x="1137" y="2"/>
                  </a:lnTo>
                  <a:lnTo>
                    <a:pt x="1142" y="1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331"/>
            <p:cNvSpPr>
              <a:spLocks/>
            </p:cNvSpPr>
            <p:nvPr/>
          </p:nvSpPr>
          <p:spPr bwMode="auto">
            <a:xfrm>
              <a:off x="2873375" y="3862388"/>
              <a:ext cx="134938" cy="19050"/>
            </a:xfrm>
            <a:custGeom>
              <a:avLst/>
              <a:gdLst>
                <a:gd name="T0" fmla="*/ 60 w 847"/>
                <a:gd name="T1" fmla="*/ 0 h 122"/>
                <a:gd name="T2" fmla="*/ 787 w 847"/>
                <a:gd name="T3" fmla="*/ 0 h 122"/>
                <a:gd name="T4" fmla="*/ 806 w 847"/>
                <a:gd name="T5" fmla="*/ 3 h 122"/>
                <a:gd name="T6" fmla="*/ 821 w 847"/>
                <a:gd name="T7" fmla="*/ 12 h 122"/>
                <a:gd name="T8" fmla="*/ 835 w 847"/>
                <a:gd name="T9" fmla="*/ 24 h 122"/>
                <a:gd name="T10" fmla="*/ 843 w 847"/>
                <a:gd name="T11" fmla="*/ 41 h 122"/>
                <a:gd name="T12" fmla="*/ 847 w 847"/>
                <a:gd name="T13" fmla="*/ 60 h 122"/>
                <a:gd name="T14" fmla="*/ 843 w 847"/>
                <a:gd name="T15" fmla="*/ 79 h 122"/>
                <a:gd name="T16" fmla="*/ 835 w 847"/>
                <a:gd name="T17" fmla="*/ 96 h 122"/>
                <a:gd name="T18" fmla="*/ 821 w 847"/>
                <a:gd name="T19" fmla="*/ 110 h 122"/>
                <a:gd name="T20" fmla="*/ 806 w 847"/>
                <a:gd name="T21" fmla="*/ 119 h 122"/>
                <a:gd name="T22" fmla="*/ 787 w 847"/>
                <a:gd name="T23" fmla="*/ 122 h 122"/>
                <a:gd name="T24" fmla="*/ 60 w 847"/>
                <a:gd name="T25" fmla="*/ 122 h 122"/>
                <a:gd name="T26" fmla="*/ 41 w 847"/>
                <a:gd name="T27" fmla="*/ 119 h 122"/>
                <a:gd name="T28" fmla="*/ 24 w 847"/>
                <a:gd name="T29" fmla="*/ 110 h 122"/>
                <a:gd name="T30" fmla="*/ 11 w 847"/>
                <a:gd name="T31" fmla="*/ 96 h 122"/>
                <a:gd name="T32" fmla="*/ 3 w 847"/>
                <a:gd name="T33" fmla="*/ 79 h 122"/>
                <a:gd name="T34" fmla="*/ 0 w 847"/>
                <a:gd name="T35" fmla="*/ 60 h 122"/>
                <a:gd name="T36" fmla="*/ 3 w 847"/>
                <a:gd name="T37" fmla="*/ 41 h 122"/>
                <a:gd name="T38" fmla="*/ 11 w 847"/>
                <a:gd name="T39" fmla="*/ 24 h 122"/>
                <a:gd name="T40" fmla="*/ 24 w 847"/>
                <a:gd name="T41" fmla="*/ 12 h 122"/>
                <a:gd name="T42" fmla="*/ 41 w 847"/>
                <a:gd name="T43" fmla="*/ 3 h 122"/>
                <a:gd name="T44" fmla="*/ 60 w 84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7" h="122">
                  <a:moveTo>
                    <a:pt x="60" y="0"/>
                  </a:moveTo>
                  <a:lnTo>
                    <a:pt x="787" y="0"/>
                  </a:lnTo>
                  <a:lnTo>
                    <a:pt x="806" y="3"/>
                  </a:lnTo>
                  <a:lnTo>
                    <a:pt x="821" y="12"/>
                  </a:lnTo>
                  <a:lnTo>
                    <a:pt x="835" y="24"/>
                  </a:lnTo>
                  <a:lnTo>
                    <a:pt x="843" y="41"/>
                  </a:lnTo>
                  <a:lnTo>
                    <a:pt x="847" y="60"/>
                  </a:lnTo>
                  <a:lnTo>
                    <a:pt x="843" y="79"/>
                  </a:lnTo>
                  <a:lnTo>
                    <a:pt x="835" y="96"/>
                  </a:lnTo>
                  <a:lnTo>
                    <a:pt x="821" y="110"/>
                  </a:lnTo>
                  <a:lnTo>
                    <a:pt x="806" y="119"/>
                  </a:lnTo>
                  <a:lnTo>
                    <a:pt x="787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4" name="Group 1013"/>
          <p:cNvGrpSpPr/>
          <p:nvPr/>
        </p:nvGrpSpPr>
        <p:grpSpPr>
          <a:xfrm>
            <a:off x="1607014" y="3467100"/>
            <a:ext cx="549275" cy="530225"/>
            <a:chOff x="1601788" y="3467100"/>
            <a:chExt cx="549275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2" name="Freeform 336"/>
            <p:cNvSpPr>
              <a:spLocks noEditPoints="1"/>
            </p:cNvSpPr>
            <p:nvPr/>
          </p:nvSpPr>
          <p:spPr bwMode="auto">
            <a:xfrm>
              <a:off x="1601788" y="3467100"/>
              <a:ext cx="549275" cy="530225"/>
            </a:xfrm>
            <a:custGeom>
              <a:avLst/>
              <a:gdLst>
                <a:gd name="T0" fmla="*/ 2545 w 3459"/>
                <a:gd name="T1" fmla="*/ 1896 h 3344"/>
                <a:gd name="T2" fmla="*/ 2386 w 3459"/>
                <a:gd name="T3" fmla="*/ 1949 h 3344"/>
                <a:gd name="T4" fmla="*/ 2318 w 3459"/>
                <a:gd name="T5" fmla="*/ 1987 h 3344"/>
                <a:gd name="T6" fmla="*/ 2225 w 3459"/>
                <a:gd name="T7" fmla="*/ 2056 h 3344"/>
                <a:gd name="T8" fmla="*/ 2134 w 3459"/>
                <a:gd name="T9" fmla="*/ 2156 h 3344"/>
                <a:gd name="T10" fmla="*/ 2076 w 3459"/>
                <a:gd name="T11" fmla="*/ 2250 h 3344"/>
                <a:gd name="T12" fmla="*/ 2015 w 3459"/>
                <a:gd name="T13" fmla="*/ 2429 h 3344"/>
                <a:gd name="T14" fmla="*/ 2003 w 3459"/>
                <a:gd name="T15" fmla="*/ 2553 h 3344"/>
                <a:gd name="T16" fmla="*/ 2015 w 3459"/>
                <a:gd name="T17" fmla="*/ 2677 h 3344"/>
                <a:gd name="T18" fmla="*/ 2076 w 3459"/>
                <a:gd name="T19" fmla="*/ 2856 h 3344"/>
                <a:gd name="T20" fmla="*/ 2129 w 3459"/>
                <a:gd name="T21" fmla="*/ 2943 h 3344"/>
                <a:gd name="T22" fmla="*/ 2221 w 3459"/>
                <a:gd name="T23" fmla="*/ 3047 h 3344"/>
                <a:gd name="T24" fmla="*/ 2483 w 3459"/>
                <a:gd name="T25" fmla="*/ 3195 h 3344"/>
                <a:gd name="T26" fmla="*/ 2797 w 3459"/>
                <a:gd name="T27" fmla="*/ 3210 h 3344"/>
                <a:gd name="T28" fmla="*/ 3074 w 3459"/>
                <a:gd name="T29" fmla="*/ 3086 h 3344"/>
                <a:gd name="T30" fmla="*/ 3267 w 3459"/>
                <a:gd name="T31" fmla="*/ 2855 h 3344"/>
                <a:gd name="T32" fmla="*/ 3339 w 3459"/>
                <a:gd name="T33" fmla="*/ 2553 h 3344"/>
                <a:gd name="T34" fmla="*/ 3268 w 3459"/>
                <a:gd name="T35" fmla="*/ 2256 h 3344"/>
                <a:gd name="T36" fmla="*/ 3125 w 3459"/>
                <a:gd name="T37" fmla="*/ 2065 h 3344"/>
                <a:gd name="T38" fmla="*/ 3013 w 3459"/>
                <a:gd name="T39" fmla="*/ 1981 h 3344"/>
                <a:gd name="T40" fmla="*/ 2943 w 3459"/>
                <a:gd name="T41" fmla="*/ 1943 h 3344"/>
                <a:gd name="T42" fmla="*/ 2814 w 3459"/>
                <a:gd name="T43" fmla="*/ 1901 h 3344"/>
                <a:gd name="T44" fmla="*/ 2670 w 3459"/>
                <a:gd name="T45" fmla="*/ 1885 h 3344"/>
                <a:gd name="T46" fmla="*/ 2294 w 3459"/>
                <a:gd name="T47" fmla="*/ 1860 h 3344"/>
                <a:gd name="T48" fmla="*/ 2445 w 3459"/>
                <a:gd name="T49" fmla="*/ 1797 h 3344"/>
                <a:gd name="T50" fmla="*/ 2635 w 3459"/>
                <a:gd name="T51" fmla="*/ 1764 h 3344"/>
                <a:gd name="T52" fmla="*/ 2814 w 3459"/>
                <a:gd name="T53" fmla="*/ 1777 h 3344"/>
                <a:gd name="T54" fmla="*/ 2987 w 3459"/>
                <a:gd name="T55" fmla="*/ 1830 h 3344"/>
                <a:gd name="T56" fmla="*/ 3101 w 3459"/>
                <a:gd name="T57" fmla="*/ 1892 h 3344"/>
                <a:gd name="T58" fmla="*/ 3156 w 3459"/>
                <a:gd name="T59" fmla="*/ 273 h 3344"/>
                <a:gd name="T60" fmla="*/ 1988 w 3459"/>
                <a:gd name="T61" fmla="*/ 2949 h 3344"/>
                <a:gd name="T62" fmla="*/ 1913 w 3459"/>
                <a:gd name="T63" fmla="*/ 2773 h 3344"/>
                <a:gd name="T64" fmla="*/ 1882 w 3459"/>
                <a:gd name="T65" fmla="*/ 2589 h 3344"/>
                <a:gd name="T66" fmla="*/ 1932 w 3459"/>
                <a:gd name="T67" fmla="*/ 2277 h 3344"/>
                <a:gd name="T68" fmla="*/ 2070 w 3459"/>
                <a:gd name="T69" fmla="*/ 2043 h 3344"/>
                <a:gd name="T70" fmla="*/ 2125 w 3459"/>
                <a:gd name="T71" fmla="*/ 645 h 3344"/>
                <a:gd name="T72" fmla="*/ 1092 w 3459"/>
                <a:gd name="T73" fmla="*/ 2632 h 3344"/>
                <a:gd name="T74" fmla="*/ 1160 w 3459"/>
                <a:gd name="T75" fmla="*/ 1 h 3344"/>
                <a:gd name="T76" fmla="*/ 1179 w 3459"/>
                <a:gd name="T77" fmla="*/ 6 h 3344"/>
                <a:gd name="T78" fmla="*/ 3209 w 3459"/>
                <a:gd name="T79" fmla="*/ 122 h 3344"/>
                <a:gd name="T80" fmla="*/ 3270 w 3459"/>
                <a:gd name="T81" fmla="*/ 154 h 3344"/>
                <a:gd name="T82" fmla="*/ 3354 w 3459"/>
                <a:gd name="T83" fmla="*/ 2159 h 3344"/>
                <a:gd name="T84" fmla="*/ 3456 w 3459"/>
                <a:gd name="T85" fmla="*/ 2482 h 3344"/>
                <a:gd name="T86" fmla="*/ 3411 w 3459"/>
                <a:gd name="T87" fmla="*/ 2829 h 3344"/>
                <a:gd name="T88" fmla="*/ 3229 w 3459"/>
                <a:gd name="T89" fmla="*/ 3113 h 3344"/>
                <a:gd name="T90" fmla="*/ 2945 w 3459"/>
                <a:gd name="T91" fmla="*/ 3295 h 3344"/>
                <a:gd name="T92" fmla="*/ 2598 w 3459"/>
                <a:gd name="T93" fmla="*/ 3341 h 3344"/>
                <a:gd name="T94" fmla="*/ 2273 w 3459"/>
                <a:gd name="T95" fmla="*/ 3236 h 3344"/>
                <a:gd name="T96" fmla="*/ 1151 w 3459"/>
                <a:gd name="T97" fmla="*/ 2740 h 3344"/>
                <a:gd name="T98" fmla="*/ 25 w 3459"/>
                <a:gd name="T99" fmla="*/ 3089 h 3344"/>
                <a:gd name="T100" fmla="*/ 0 w 3459"/>
                <a:gd name="T101" fmla="*/ 426 h 3344"/>
                <a:gd name="T102" fmla="*/ 41 w 3459"/>
                <a:gd name="T103" fmla="*/ 368 h 3344"/>
                <a:gd name="T104" fmla="*/ 1140 w 3459"/>
                <a:gd name="T105" fmla="*/ 2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9" h="3344">
                  <a:moveTo>
                    <a:pt x="2670" y="1885"/>
                  </a:moveTo>
                  <a:lnTo>
                    <a:pt x="2639" y="1886"/>
                  </a:lnTo>
                  <a:lnTo>
                    <a:pt x="2607" y="1888"/>
                  </a:lnTo>
                  <a:lnTo>
                    <a:pt x="2577" y="1892"/>
                  </a:lnTo>
                  <a:lnTo>
                    <a:pt x="2545" y="1896"/>
                  </a:lnTo>
                  <a:lnTo>
                    <a:pt x="2509" y="1906"/>
                  </a:lnTo>
                  <a:lnTo>
                    <a:pt x="2484" y="1911"/>
                  </a:lnTo>
                  <a:lnTo>
                    <a:pt x="2445" y="1925"/>
                  </a:lnTo>
                  <a:lnTo>
                    <a:pt x="2427" y="1931"/>
                  </a:lnTo>
                  <a:lnTo>
                    <a:pt x="2386" y="1949"/>
                  </a:lnTo>
                  <a:lnTo>
                    <a:pt x="2378" y="1953"/>
                  </a:lnTo>
                  <a:lnTo>
                    <a:pt x="2371" y="1957"/>
                  </a:lnTo>
                  <a:lnTo>
                    <a:pt x="2331" y="1979"/>
                  </a:lnTo>
                  <a:lnTo>
                    <a:pt x="2325" y="1982"/>
                  </a:lnTo>
                  <a:lnTo>
                    <a:pt x="2318" y="1987"/>
                  </a:lnTo>
                  <a:lnTo>
                    <a:pt x="2278" y="2014"/>
                  </a:lnTo>
                  <a:lnTo>
                    <a:pt x="2273" y="2017"/>
                  </a:lnTo>
                  <a:lnTo>
                    <a:pt x="2269" y="2021"/>
                  </a:lnTo>
                  <a:lnTo>
                    <a:pt x="2229" y="2052"/>
                  </a:lnTo>
                  <a:lnTo>
                    <a:pt x="2225" y="2056"/>
                  </a:lnTo>
                  <a:lnTo>
                    <a:pt x="2221" y="2061"/>
                  </a:lnTo>
                  <a:lnTo>
                    <a:pt x="2180" y="2102"/>
                  </a:lnTo>
                  <a:lnTo>
                    <a:pt x="2172" y="2110"/>
                  </a:lnTo>
                  <a:lnTo>
                    <a:pt x="2153" y="2133"/>
                  </a:lnTo>
                  <a:lnTo>
                    <a:pt x="2134" y="2156"/>
                  </a:lnTo>
                  <a:lnTo>
                    <a:pt x="2129" y="2163"/>
                  </a:lnTo>
                  <a:lnTo>
                    <a:pt x="2112" y="2190"/>
                  </a:lnTo>
                  <a:lnTo>
                    <a:pt x="2095" y="2216"/>
                  </a:lnTo>
                  <a:lnTo>
                    <a:pt x="2092" y="2221"/>
                  </a:lnTo>
                  <a:lnTo>
                    <a:pt x="2076" y="2250"/>
                  </a:lnTo>
                  <a:lnTo>
                    <a:pt x="2061" y="2281"/>
                  </a:lnTo>
                  <a:lnTo>
                    <a:pt x="2061" y="2282"/>
                  </a:lnTo>
                  <a:lnTo>
                    <a:pt x="2042" y="2330"/>
                  </a:lnTo>
                  <a:lnTo>
                    <a:pt x="2026" y="2380"/>
                  </a:lnTo>
                  <a:lnTo>
                    <a:pt x="2015" y="2429"/>
                  </a:lnTo>
                  <a:lnTo>
                    <a:pt x="2007" y="2481"/>
                  </a:lnTo>
                  <a:lnTo>
                    <a:pt x="2007" y="2482"/>
                  </a:lnTo>
                  <a:lnTo>
                    <a:pt x="2006" y="2483"/>
                  </a:lnTo>
                  <a:lnTo>
                    <a:pt x="2004" y="2518"/>
                  </a:lnTo>
                  <a:lnTo>
                    <a:pt x="2003" y="2553"/>
                  </a:lnTo>
                  <a:lnTo>
                    <a:pt x="2004" y="2589"/>
                  </a:lnTo>
                  <a:lnTo>
                    <a:pt x="2006" y="2624"/>
                  </a:lnTo>
                  <a:lnTo>
                    <a:pt x="2007" y="2625"/>
                  </a:lnTo>
                  <a:lnTo>
                    <a:pt x="2007" y="2626"/>
                  </a:lnTo>
                  <a:lnTo>
                    <a:pt x="2015" y="2677"/>
                  </a:lnTo>
                  <a:lnTo>
                    <a:pt x="2026" y="2728"/>
                  </a:lnTo>
                  <a:lnTo>
                    <a:pt x="2042" y="2778"/>
                  </a:lnTo>
                  <a:lnTo>
                    <a:pt x="2061" y="2826"/>
                  </a:lnTo>
                  <a:lnTo>
                    <a:pt x="2061" y="2827"/>
                  </a:lnTo>
                  <a:lnTo>
                    <a:pt x="2076" y="2856"/>
                  </a:lnTo>
                  <a:lnTo>
                    <a:pt x="2092" y="2886"/>
                  </a:lnTo>
                  <a:lnTo>
                    <a:pt x="2094" y="2888"/>
                  </a:lnTo>
                  <a:lnTo>
                    <a:pt x="2095" y="2890"/>
                  </a:lnTo>
                  <a:lnTo>
                    <a:pt x="2112" y="2918"/>
                  </a:lnTo>
                  <a:lnTo>
                    <a:pt x="2129" y="2943"/>
                  </a:lnTo>
                  <a:lnTo>
                    <a:pt x="2134" y="2951"/>
                  </a:lnTo>
                  <a:lnTo>
                    <a:pt x="2153" y="2974"/>
                  </a:lnTo>
                  <a:lnTo>
                    <a:pt x="2172" y="2997"/>
                  </a:lnTo>
                  <a:lnTo>
                    <a:pt x="2180" y="3006"/>
                  </a:lnTo>
                  <a:lnTo>
                    <a:pt x="2221" y="3047"/>
                  </a:lnTo>
                  <a:lnTo>
                    <a:pt x="2267" y="3085"/>
                  </a:lnTo>
                  <a:lnTo>
                    <a:pt x="2317" y="3120"/>
                  </a:lnTo>
                  <a:lnTo>
                    <a:pt x="2370" y="3150"/>
                  </a:lnTo>
                  <a:lnTo>
                    <a:pt x="2426" y="3175"/>
                  </a:lnTo>
                  <a:lnTo>
                    <a:pt x="2483" y="3195"/>
                  </a:lnTo>
                  <a:lnTo>
                    <a:pt x="2545" y="3210"/>
                  </a:lnTo>
                  <a:lnTo>
                    <a:pt x="2607" y="3220"/>
                  </a:lnTo>
                  <a:lnTo>
                    <a:pt x="2670" y="3223"/>
                  </a:lnTo>
                  <a:lnTo>
                    <a:pt x="2735" y="3220"/>
                  </a:lnTo>
                  <a:lnTo>
                    <a:pt x="2797" y="3210"/>
                  </a:lnTo>
                  <a:lnTo>
                    <a:pt x="2858" y="3195"/>
                  </a:lnTo>
                  <a:lnTo>
                    <a:pt x="2916" y="3175"/>
                  </a:lnTo>
                  <a:lnTo>
                    <a:pt x="2972" y="3151"/>
                  </a:lnTo>
                  <a:lnTo>
                    <a:pt x="3025" y="3120"/>
                  </a:lnTo>
                  <a:lnTo>
                    <a:pt x="3074" y="3086"/>
                  </a:lnTo>
                  <a:lnTo>
                    <a:pt x="3121" y="3047"/>
                  </a:lnTo>
                  <a:lnTo>
                    <a:pt x="3163" y="3005"/>
                  </a:lnTo>
                  <a:lnTo>
                    <a:pt x="3202" y="2958"/>
                  </a:lnTo>
                  <a:lnTo>
                    <a:pt x="3236" y="2908"/>
                  </a:lnTo>
                  <a:lnTo>
                    <a:pt x="3267" y="2855"/>
                  </a:lnTo>
                  <a:lnTo>
                    <a:pt x="3291" y="2799"/>
                  </a:lnTo>
                  <a:lnTo>
                    <a:pt x="3311" y="2741"/>
                  </a:lnTo>
                  <a:lnTo>
                    <a:pt x="3326" y="2680"/>
                  </a:lnTo>
                  <a:lnTo>
                    <a:pt x="3336" y="2618"/>
                  </a:lnTo>
                  <a:lnTo>
                    <a:pt x="3339" y="2553"/>
                  </a:lnTo>
                  <a:lnTo>
                    <a:pt x="3336" y="2490"/>
                  </a:lnTo>
                  <a:lnTo>
                    <a:pt x="3326" y="2428"/>
                  </a:lnTo>
                  <a:lnTo>
                    <a:pt x="3312" y="2369"/>
                  </a:lnTo>
                  <a:lnTo>
                    <a:pt x="3292" y="2311"/>
                  </a:lnTo>
                  <a:lnTo>
                    <a:pt x="3268" y="2256"/>
                  </a:lnTo>
                  <a:lnTo>
                    <a:pt x="3238" y="2204"/>
                  </a:lnTo>
                  <a:lnTo>
                    <a:pt x="3204" y="2154"/>
                  </a:lnTo>
                  <a:lnTo>
                    <a:pt x="3167" y="2107"/>
                  </a:lnTo>
                  <a:lnTo>
                    <a:pt x="3146" y="2086"/>
                  </a:lnTo>
                  <a:lnTo>
                    <a:pt x="3125" y="2065"/>
                  </a:lnTo>
                  <a:lnTo>
                    <a:pt x="3116" y="2056"/>
                  </a:lnTo>
                  <a:lnTo>
                    <a:pt x="3072" y="2019"/>
                  </a:lnTo>
                  <a:lnTo>
                    <a:pt x="3062" y="2013"/>
                  </a:lnTo>
                  <a:lnTo>
                    <a:pt x="3038" y="1996"/>
                  </a:lnTo>
                  <a:lnTo>
                    <a:pt x="3013" y="1981"/>
                  </a:lnTo>
                  <a:lnTo>
                    <a:pt x="3009" y="1978"/>
                  </a:lnTo>
                  <a:lnTo>
                    <a:pt x="3004" y="1975"/>
                  </a:lnTo>
                  <a:lnTo>
                    <a:pt x="2951" y="1947"/>
                  </a:lnTo>
                  <a:lnTo>
                    <a:pt x="2946" y="1945"/>
                  </a:lnTo>
                  <a:lnTo>
                    <a:pt x="2943" y="1943"/>
                  </a:lnTo>
                  <a:lnTo>
                    <a:pt x="2885" y="1921"/>
                  </a:lnTo>
                  <a:lnTo>
                    <a:pt x="2878" y="1918"/>
                  </a:lnTo>
                  <a:lnTo>
                    <a:pt x="2848" y="1909"/>
                  </a:lnTo>
                  <a:lnTo>
                    <a:pt x="2817" y="1902"/>
                  </a:lnTo>
                  <a:lnTo>
                    <a:pt x="2814" y="1901"/>
                  </a:lnTo>
                  <a:lnTo>
                    <a:pt x="2811" y="1900"/>
                  </a:lnTo>
                  <a:lnTo>
                    <a:pt x="2749" y="1890"/>
                  </a:lnTo>
                  <a:lnTo>
                    <a:pt x="2741" y="1889"/>
                  </a:lnTo>
                  <a:lnTo>
                    <a:pt x="2706" y="1886"/>
                  </a:lnTo>
                  <a:lnTo>
                    <a:pt x="2670" y="1885"/>
                  </a:lnTo>
                  <a:close/>
                  <a:moveTo>
                    <a:pt x="3156" y="273"/>
                  </a:moveTo>
                  <a:lnTo>
                    <a:pt x="2246" y="648"/>
                  </a:lnTo>
                  <a:lnTo>
                    <a:pt x="2246" y="1889"/>
                  </a:lnTo>
                  <a:lnTo>
                    <a:pt x="2267" y="1875"/>
                  </a:lnTo>
                  <a:lnTo>
                    <a:pt x="2294" y="1860"/>
                  </a:lnTo>
                  <a:lnTo>
                    <a:pt x="2321" y="1847"/>
                  </a:lnTo>
                  <a:lnTo>
                    <a:pt x="2350" y="1832"/>
                  </a:lnTo>
                  <a:lnTo>
                    <a:pt x="2383" y="1819"/>
                  </a:lnTo>
                  <a:lnTo>
                    <a:pt x="2416" y="1806"/>
                  </a:lnTo>
                  <a:lnTo>
                    <a:pt x="2445" y="1797"/>
                  </a:lnTo>
                  <a:lnTo>
                    <a:pt x="2505" y="1781"/>
                  </a:lnTo>
                  <a:lnTo>
                    <a:pt x="2528" y="1777"/>
                  </a:lnTo>
                  <a:lnTo>
                    <a:pt x="2577" y="1769"/>
                  </a:lnTo>
                  <a:lnTo>
                    <a:pt x="2600" y="1767"/>
                  </a:lnTo>
                  <a:lnTo>
                    <a:pt x="2635" y="1764"/>
                  </a:lnTo>
                  <a:lnTo>
                    <a:pt x="2670" y="1763"/>
                  </a:lnTo>
                  <a:lnTo>
                    <a:pt x="2707" y="1764"/>
                  </a:lnTo>
                  <a:lnTo>
                    <a:pt x="2744" y="1767"/>
                  </a:lnTo>
                  <a:lnTo>
                    <a:pt x="2773" y="1770"/>
                  </a:lnTo>
                  <a:lnTo>
                    <a:pt x="2814" y="1777"/>
                  </a:lnTo>
                  <a:lnTo>
                    <a:pt x="2849" y="1785"/>
                  </a:lnTo>
                  <a:lnTo>
                    <a:pt x="2882" y="1793"/>
                  </a:lnTo>
                  <a:lnTo>
                    <a:pt x="2920" y="1804"/>
                  </a:lnTo>
                  <a:lnTo>
                    <a:pt x="2946" y="1814"/>
                  </a:lnTo>
                  <a:lnTo>
                    <a:pt x="2987" y="1830"/>
                  </a:lnTo>
                  <a:lnTo>
                    <a:pt x="2994" y="1834"/>
                  </a:lnTo>
                  <a:lnTo>
                    <a:pt x="3001" y="1837"/>
                  </a:lnTo>
                  <a:lnTo>
                    <a:pt x="3051" y="1863"/>
                  </a:lnTo>
                  <a:lnTo>
                    <a:pt x="3099" y="1891"/>
                  </a:lnTo>
                  <a:lnTo>
                    <a:pt x="3101" y="1892"/>
                  </a:lnTo>
                  <a:lnTo>
                    <a:pt x="3103" y="1893"/>
                  </a:lnTo>
                  <a:lnTo>
                    <a:pt x="3142" y="1921"/>
                  </a:lnTo>
                  <a:lnTo>
                    <a:pt x="3149" y="1926"/>
                  </a:lnTo>
                  <a:lnTo>
                    <a:pt x="3156" y="1931"/>
                  </a:lnTo>
                  <a:lnTo>
                    <a:pt x="3156" y="273"/>
                  </a:lnTo>
                  <a:close/>
                  <a:moveTo>
                    <a:pt x="1214" y="162"/>
                  </a:moveTo>
                  <a:lnTo>
                    <a:pt x="1214" y="2635"/>
                  </a:lnTo>
                  <a:lnTo>
                    <a:pt x="1991" y="2956"/>
                  </a:lnTo>
                  <a:lnTo>
                    <a:pt x="1990" y="2952"/>
                  </a:lnTo>
                  <a:lnTo>
                    <a:pt x="1988" y="2949"/>
                  </a:lnTo>
                  <a:lnTo>
                    <a:pt x="1969" y="2915"/>
                  </a:lnTo>
                  <a:lnTo>
                    <a:pt x="1959" y="2891"/>
                  </a:lnTo>
                  <a:lnTo>
                    <a:pt x="1933" y="2834"/>
                  </a:lnTo>
                  <a:lnTo>
                    <a:pt x="1923" y="2804"/>
                  </a:lnTo>
                  <a:lnTo>
                    <a:pt x="1913" y="2773"/>
                  </a:lnTo>
                  <a:lnTo>
                    <a:pt x="1903" y="2731"/>
                  </a:lnTo>
                  <a:lnTo>
                    <a:pt x="1896" y="2701"/>
                  </a:lnTo>
                  <a:lnTo>
                    <a:pt x="1888" y="2644"/>
                  </a:lnTo>
                  <a:lnTo>
                    <a:pt x="1886" y="2624"/>
                  </a:lnTo>
                  <a:lnTo>
                    <a:pt x="1882" y="2589"/>
                  </a:lnTo>
                  <a:lnTo>
                    <a:pt x="1881" y="2553"/>
                  </a:lnTo>
                  <a:lnTo>
                    <a:pt x="1885" y="2481"/>
                  </a:lnTo>
                  <a:lnTo>
                    <a:pt x="1894" y="2411"/>
                  </a:lnTo>
                  <a:lnTo>
                    <a:pt x="1910" y="2343"/>
                  </a:lnTo>
                  <a:lnTo>
                    <a:pt x="1932" y="2277"/>
                  </a:lnTo>
                  <a:lnTo>
                    <a:pt x="1959" y="2213"/>
                  </a:lnTo>
                  <a:lnTo>
                    <a:pt x="1990" y="2154"/>
                  </a:lnTo>
                  <a:lnTo>
                    <a:pt x="2027" y="2097"/>
                  </a:lnTo>
                  <a:lnTo>
                    <a:pt x="2070" y="2043"/>
                  </a:lnTo>
                  <a:lnTo>
                    <a:pt x="2070" y="2043"/>
                  </a:lnTo>
                  <a:lnTo>
                    <a:pt x="2096" y="2013"/>
                  </a:lnTo>
                  <a:lnTo>
                    <a:pt x="2124" y="1985"/>
                  </a:lnTo>
                  <a:lnTo>
                    <a:pt x="2124" y="1985"/>
                  </a:lnTo>
                  <a:lnTo>
                    <a:pt x="2125" y="1984"/>
                  </a:lnTo>
                  <a:lnTo>
                    <a:pt x="2125" y="645"/>
                  </a:lnTo>
                  <a:lnTo>
                    <a:pt x="1214" y="162"/>
                  </a:lnTo>
                  <a:close/>
                  <a:moveTo>
                    <a:pt x="1092" y="145"/>
                  </a:moveTo>
                  <a:lnTo>
                    <a:pt x="122" y="469"/>
                  </a:lnTo>
                  <a:lnTo>
                    <a:pt x="122" y="2956"/>
                  </a:lnTo>
                  <a:lnTo>
                    <a:pt x="1092" y="2632"/>
                  </a:lnTo>
                  <a:lnTo>
                    <a:pt x="1092" y="145"/>
                  </a:lnTo>
                  <a:close/>
                  <a:moveTo>
                    <a:pt x="1151" y="0"/>
                  </a:moveTo>
                  <a:lnTo>
                    <a:pt x="1153" y="0"/>
                  </a:lnTo>
                  <a:lnTo>
                    <a:pt x="1155" y="0"/>
                  </a:lnTo>
                  <a:lnTo>
                    <a:pt x="1160" y="1"/>
                  </a:lnTo>
                  <a:lnTo>
                    <a:pt x="1165" y="1"/>
                  </a:lnTo>
                  <a:lnTo>
                    <a:pt x="1168" y="2"/>
                  </a:lnTo>
                  <a:lnTo>
                    <a:pt x="1170" y="3"/>
                  </a:lnTo>
                  <a:lnTo>
                    <a:pt x="1175" y="4"/>
                  </a:lnTo>
                  <a:lnTo>
                    <a:pt x="1179" y="6"/>
                  </a:lnTo>
                  <a:lnTo>
                    <a:pt x="1180" y="6"/>
                  </a:lnTo>
                  <a:lnTo>
                    <a:pt x="1181" y="7"/>
                  </a:lnTo>
                  <a:lnTo>
                    <a:pt x="2188" y="540"/>
                  </a:lnTo>
                  <a:lnTo>
                    <a:pt x="3194" y="126"/>
                  </a:lnTo>
                  <a:lnTo>
                    <a:pt x="3209" y="122"/>
                  </a:lnTo>
                  <a:lnTo>
                    <a:pt x="3223" y="122"/>
                  </a:lnTo>
                  <a:lnTo>
                    <a:pt x="3237" y="125"/>
                  </a:lnTo>
                  <a:lnTo>
                    <a:pt x="3251" y="131"/>
                  </a:lnTo>
                  <a:lnTo>
                    <a:pt x="3262" y="142"/>
                  </a:lnTo>
                  <a:lnTo>
                    <a:pt x="3270" y="154"/>
                  </a:lnTo>
                  <a:lnTo>
                    <a:pt x="3275" y="167"/>
                  </a:lnTo>
                  <a:lnTo>
                    <a:pt x="3277" y="182"/>
                  </a:lnTo>
                  <a:lnTo>
                    <a:pt x="3277" y="2049"/>
                  </a:lnTo>
                  <a:lnTo>
                    <a:pt x="3318" y="2102"/>
                  </a:lnTo>
                  <a:lnTo>
                    <a:pt x="3354" y="2159"/>
                  </a:lnTo>
                  <a:lnTo>
                    <a:pt x="3385" y="2219"/>
                  </a:lnTo>
                  <a:lnTo>
                    <a:pt x="3412" y="2281"/>
                  </a:lnTo>
                  <a:lnTo>
                    <a:pt x="3432" y="2346"/>
                  </a:lnTo>
                  <a:lnTo>
                    <a:pt x="3448" y="2413"/>
                  </a:lnTo>
                  <a:lnTo>
                    <a:pt x="3456" y="2482"/>
                  </a:lnTo>
                  <a:lnTo>
                    <a:pt x="3459" y="2553"/>
                  </a:lnTo>
                  <a:lnTo>
                    <a:pt x="3456" y="2625"/>
                  </a:lnTo>
                  <a:lnTo>
                    <a:pt x="3447" y="2695"/>
                  </a:lnTo>
                  <a:lnTo>
                    <a:pt x="3432" y="2763"/>
                  </a:lnTo>
                  <a:lnTo>
                    <a:pt x="3411" y="2829"/>
                  </a:lnTo>
                  <a:lnTo>
                    <a:pt x="3383" y="2892"/>
                  </a:lnTo>
                  <a:lnTo>
                    <a:pt x="3351" y="2953"/>
                  </a:lnTo>
                  <a:lnTo>
                    <a:pt x="3316" y="3009"/>
                  </a:lnTo>
                  <a:lnTo>
                    <a:pt x="3274" y="3063"/>
                  </a:lnTo>
                  <a:lnTo>
                    <a:pt x="3229" y="3113"/>
                  </a:lnTo>
                  <a:lnTo>
                    <a:pt x="3179" y="3158"/>
                  </a:lnTo>
                  <a:lnTo>
                    <a:pt x="3125" y="3200"/>
                  </a:lnTo>
                  <a:lnTo>
                    <a:pt x="3068" y="3236"/>
                  </a:lnTo>
                  <a:lnTo>
                    <a:pt x="3009" y="3267"/>
                  </a:lnTo>
                  <a:lnTo>
                    <a:pt x="2945" y="3295"/>
                  </a:lnTo>
                  <a:lnTo>
                    <a:pt x="2880" y="3316"/>
                  </a:lnTo>
                  <a:lnTo>
                    <a:pt x="2812" y="3331"/>
                  </a:lnTo>
                  <a:lnTo>
                    <a:pt x="2742" y="3341"/>
                  </a:lnTo>
                  <a:lnTo>
                    <a:pt x="2670" y="3344"/>
                  </a:lnTo>
                  <a:lnTo>
                    <a:pt x="2598" y="3341"/>
                  </a:lnTo>
                  <a:lnTo>
                    <a:pt x="2529" y="3331"/>
                  </a:lnTo>
                  <a:lnTo>
                    <a:pt x="2461" y="3316"/>
                  </a:lnTo>
                  <a:lnTo>
                    <a:pt x="2395" y="3294"/>
                  </a:lnTo>
                  <a:lnTo>
                    <a:pt x="2332" y="3267"/>
                  </a:lnTo>
                  <a:lnTo>
                    <a:pt x="2273" y="3236"/>
                  </a:lnTo>
                  <a:lnTo>
                    <a:pt x="2216" y="3199"/>
                  </a:lnTo>
                  <a:lnTo>
                    <a:pt x="2163" y="3157"/>
                  </a:lnTo>
                  <a:lnTo>
                    <a:pt x="2162" y="3157"/>
                  </a:lnTo>
                  <a:lnTo>
                    <a:pt x="2162" y="3157"/>
                  </a:lnTo>
                  <a:lnTo>
                    <a:pt x="1151" y="2740"/>
                  </a:lnTo>
                  <a:lnTo>
                    <a:pt x="80" y="3098"/>
                  </a:lnTo>
                  <a:lnTo>
                    <a:pt x="71" y="3100"/>
                  </a:lnTo>
                  <a:lnTo>
                    <a:pt x="60" y="3101"/>
                  </a:lnTo>
                  <a:lnTo>
                    <a:pt x="42" y="3098"/>
                  </a:lnTo>
                  <a:lnTo>
                    <a:pt x="25" y="3089"/>
                  </a:lnTo>
                  <a:lnTo>
                    <a:pt x="15" y="3080"/>
                  </a:lnTo>
                  <a:lnTo>
                    <a:pt x="6" y="3068"/>
                  </a:lnTo>
                  <a:lnTo>
                    <a:pt x="2" y="3054"/>
                  </a:lnTo>
                  <a:lnTo>
                    <a:pt x="0" y="3040"/>
                  </a:lnTo>
                  <a:lnTo>
                    <a:pt x="0" y="426"/>
                  </a:lnTo>
                  <a:lnTo>
                    <a:pt x="2" y="410"/>
                  </a:lnTo>
                  <a:lnTo>
                    <a:pt x="7" y="396"/>
                  </a:lnTo>
                  <a:lnTo>
                    <a:pt x="16" y="385"/>
                  </a:lnTo>
                  <a:lnTo>
                    <a:pt x="27" y="375"/>
                  </a:lnTo>
                  <a:lnTo>
                    <a:pt x="41" y="368"/>
                  </a:lnTo>
                  <a:lnTo>
                    <a:pt x="1134" y="3"/>
                  </a:lnTo>
                  <a:lnTo>
                    <a:pt x="1135" y="3"/>
                  </a:lnTo>
                  <a:lnTo>
                    <a:pt x="1135" y="3"/>
                  </a:lnTo>
                  <a:lnTo>
                    <a:pt x="1138" y="2"/>
                  </a:lnTo>
                  <a:lnTo>
                    <a:pt x="1140" y="2"/>
                  </a:lnTo>
                  <a:lnTo>
                    <a:pt x="1145" y="1"/>
                  </a:lnTo>
                  <a:lnTo>
                    <a:pt x="1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337"/>
            <p:cNvSpPr>
              <a:spLocks/>
            </p:cNvSpPr>
            <p:nvPr/>
          </p:nvSpPr>
          <p:spPr bwMode="auto">
            <a:xfrm>
              <a:off x="1958975" y="3805238"/>
              <a:ext cx="134937" cy="134938"/>
            </a:xfrm>
            <a:custGeom>
              <a:avLst/>
              <a:gdLst>
                <a:gd name="T0" fmla="*/ 424 w 850"/>
                <a:gd name="T1" fmla="*/ 0 h 852"/>
                <a:gd name="T2" fmla="*/ 443 w 850"/>
                <a:gd name="T3" fmla="*/ 4 h 852"/>
                <a:gd name="T4" fmla="*/ 460 w 850"/>
                <a:gd name="T5" fmla="*/ 13 h 852"/>
                <a:gd name="T6" fmla="*/ 474 w 850"/>
                <a:gd name="T7" fmla="*/ 26 h 852"/>
                <a:gd name="T8" fmla="*/ 483 w 850"/>
                <a:gd name="T9" fmla="*/ 43 h 852"/>
                <a:gd name="T10" fmla="*/ 486 w 850"/>
                <a:gd name="T11" fmla="*/ 62 h 852"/>
                <a:gd name="T12" fmla="*/ 486 w 850"/>
                <a:gd name="T13" fmla="*/ 366 h 852"/>
                <a:gd name="T14" fmla="*/ 789 w 850"/>
                <a:gd name="T15" fmla="*/ 366 h 852"/>
                <a:gd name="T16" fmla="*/ 808 w 850"/>
                <a:gd name="T17" fmla="*/ 369 h 852"/>
                <a:gd name="T18" fmla="*/ 824 w 850"/>
                <a:gd name="T19" fmla="*/ 378 h 852"/>
                <a:gd name="T20" fmla="*/ 838 w 850"/>
                <a:gd name="T21" fmla="*/ 390 h 852"/>
                <a:gd name="T22" fmla="*/ 846 w 850"/>
                <a:gd name="T23" fmla="*/ 407 h 852"/>
                <a:gd name="T24" fmla="*/ 850 w 850"/>
                <a:gd name="T25" fmla="*/ 426 h 852"/>
                <a:gd name="T26" fmla="*/ 846 w 850"/>
                <a:gd name="T27" fmla="*/ 445 h 852"/>
                <a:gd name="T28" fmla="*/ 838 w 850"/>
                <a:gd name="T29" fmla="*/ 462 h 852"/>
                <a:gd name="T30" fmla="*/ 824 w 850"/>
                <a:gd name="T31" fmla="*/ 476 h 852"/>
                <a:gd name="T32" fmla="*/ 808 w 850"/>
                <a:gd name="T33" fmla="*/ 485 h 852"/>
                <a:gd name="T34" fmla="*/ 789 w 850"/>
                <a:gd name="T35" fmla="*/ 488 h 852"/>
                <a:gd name="T36" fmla="*/ 486 w 850"/>
                <a:gd name="T37" fmla="*/ 488 h 852"/>
                <a:gd name="T38" fmla="*/ 486 w 850"/>
                <a:gd name="T39" fmla="*/ 792 h 852"/>
                <a:gd name="T40" fmla="*/ 483 w 850"/>
                <a:gd name="T41" fmla="*/ 811 h 852"/>
                <a:gd name="T42" fmla="*/ 474 w 850"/>
                <a:gd name="T43" fmla="*/ 828 h 852"/>
                <a:gd name="T44" fmla="*/ 460 w 850"/>
                <a:gd name="T45" fmla="*/ 841 h 852"/>
                <a:gd name="T46" fmla="*/ 443 w 850"/>
                <a:gd name="T47" fmla="*/ 849 h 852"/>
                <a:gd name="T48" fmla="*/ 424 w 850"/>
                <a:gd name="T49" fmla="*/ 852 h 852"/>
                <a:gd name="T50" fmla="*/ 405 w 850"/>
                <a:gd name="T51" fmla="*/ 849 h 852"/>
                <a:gd name="T52" fmla="*/ 388 w 850"/>
                <a:gd name="T53" fmla="*/ 841 h 852"/>
                <a:gd name="T54" fmla="*/ 376 w 850"/>
                <a:gd name="T55" fmla="*/ 828 h 852"/>
                <a:gd name="T56" fmla="*/ 367 w 850"/>
                <a:gd name="T57" fmla="*/ 811 h 852"/>
                <a:gd name="T58" fmla="*/ 364 w 850"/>
                <a:gd name="T59" fmla="*/ 792 h 852"/>
                <a:gd name="T60" fmla="*/ 364 w 850"/>
                <a:gd name="T61" fmla="*/ 488 h 852"/>
                <a:gd name="T62" fmla="*/ 61 w 850"/>
                <a:gd name="T63" fmla="*/ 488 h 852"/>
                <a:gd name="T64" fmla="*/ 42 w 850"/>
                <a:gd name="T65" fmla="*/ 485 h 852"/>
                <a:gd name="T66" fmla="*/ 25 w 850"/>
                <a:gd name="T67" fmla="*/ 476 h 852"/>
                <a:gd name="T68" fmla="*/ 12 w 850"/>
                <a:gd name="T69" fmla="*/ 462 h 852"/>
                <a:gd name="T70" fmla="*/ 3 w 850"/>
                <a:gd name="T71" fmla="*/ 445 h 852"/>
                <a:gd name="T72" fmla="*/ 0 w 850"/>
                <a:gd name="T73" fmla="*/ 426 h 852"/>
                <a:gd name="T74" fmla="*/ 3 w 850"/>
                <a:gd name="T75" fmla="*/ 407 h 852"/>
                <a:gd name="T76" fmla="*/ 12 w 850"/>
                <a:gd name="T77" fmla="*/ 390 h 852"/>
                <a:gd name="T78" fmla="*/ 25 w 850"/>
                <a:gd name="T79" fmla="*/ 378 h 852"/>
                <a:gd name="T80" fmla="*/ 42 w 850"/>
                <a:gd name="T81" fmla="*/ 369 h 852"/>
                <a:gd name="T82" fmla="*/ 61 w 850"/>
                <a:gd name="T83" fmla="*/ 366 h 852"/>
                <a:gd name="T84" fmla="*/ 364 w 850"/>
                <a:gd name="T85" fmla="*/ 366 h 852"/>
                <a:gd name="T86" fmla="*/ 364 w 850"/>
                <a:gd name="T87" fmla="*/ 62 h 852"/>
                <a:gd name="T88" fmla="*/ 367 w 850"/>
                <a:gd name="T89" fmla="*/ 43 h 852"/>
                <a:gd name="T90" fmla="*/ 376 w 850"/>
                <a:gd name="T91" fmla="*/ 26 h 852"/>
                <a:gd name="T92" fmla="*/ 388 w 850"/>
                <a:gd name="T93" fmla="*/ 13 h 852"/>
                <a:gd name="T94" fmla="*/ 405 w 850"/>
                <a:gd name="T95" fmla="*/ 4 h 852"/>
                <a:gd name="T96" fmla="*/ 424 w 850"/>
                <a:gd name="T97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0" h="852">
                  <a:moveTo>
                    <a:pt x="424" y="0"/>
                  </a:moveTo>
                  <a:lnTo>
                    <a:pt x="443" y="4"/>
                  </a:lnTo>
                  <a:lnTo>
                    <a:pt x="460" y="13"/>
                  </a:lnTo>
                  <a:lnTo>
                    <a:pt x="474" y="26"/>
                  </a:lnTo>
                  <a:lnTo>
                    <a:pt x="483" y="43"/>
                  </a:lnTo>
                  <a:lnTo>
                    <a:pt x="486" y="62"/>
                  </a:lnTo>
                  <a:lnTo>
                    <a:pt x="486" y="366"/>
                  </a:lnTo>
                  <a:lnTo>
                    <a:pt x="789" y="366"/>
                  </a:lnTo>
                  <a:lnTo>
                    <a:pt x="808" y="369"/>
                  </a:lnTo>
                  <a:lnTo>
                    <a:pt x="824" y="378"/>
                  </a:lnTo>
                  <a:lnTo>
                    <a:pt x="838" y="390"/>
                  </a:lnTo>
                  <a:lnTo>
                    <a:pt x="846" y="407"/>
                  </a:lnTo>
                  <a:lnTo>
                    <a:pt x="850" y="426"/>
                  </a:lnTo>
                  <a:lnTo>
                    <a:pt x="846" y="445"/>
                  </a:lnTo>
                  <a:lnTo>
                    <a:pt x="838" y="462"/>
                  </a:lnTo>
                  <a:lnTo>
                    <a:pt x="824" y="476"/>
                  </a:lnTo>
                  <a:lnTo>
                    <a:pt x="808" y="485"/>
                  </a:lnTo>
                  <a:lnTo>
                    <a:pt x="789" y="488"/>
                  </a:lnTo>
                  <a:lnTo>
                    <a:pt x="486" y="488"/>
                  </a:lnTo>
                  <a:lnTo>
                    <a:pt x="486" y="792"/>
                  </a:lnTo>
                  <a:lnTo>
                    <a:pt x="483" y="811"/>
                  </a:lnTo>
                  <a:lnTo>
                    <a:pt x="474" y="828"/>
                  </a:lnTo>
                  <a:lnTo>
                    <a:pt x="460" y="841"/>
                  </a:lnTo>
                  <a:lnTo>
                    <a:pt x="443" y="849"/>
                  </a:lnTo>
                  <a:lnTo>
                    <a:pt x="424" y="852"/>
                  </a:lnTo>
                  <a:lnTo>
                    <a:pt x="405" y="849"/>
                  </a:lnTo>
                  <a:lnTo>
                    <a:pt x="388" y="841"/>
                  </a:lnTo>
                  <a:lnTo>
                    <a:pt x="376" y="828"/>
                  </a:lnTo>
                  <a:lnTo>
                    <a:pt x="367" y="811"/>
                  </a:lnTo>
                  <a:lnTo>
                    <a:pt x="364" y="792"/>
                  </a:lnTo>
                  <a:lnTo>
                    <a:pt x="364" y="488"/>
                  </a:lnTo>
                  <a:lnTo>
                    <a:pt x="61" y="488"/>
                  </a:lnTo>
                  <a:lnTo>
                    <a:pt x="42" y="485"/>
                  </a:lnTo>
                  <a:lnTo>
                    <a:pt x="25" y="476"/>
                  </a:lnTo>
                  <a:lnTo>
                    <a:pt x="12" y="462"/>
                  </a:lnTo>
                  <a:lnTo>
                    <a:pt x="3" y="445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2" y="390"/>
                  </a:lnTo>
                  <a:lnTo>
                    <a:pt x="25" y="378"/>
                  </a:lnTo>
                  <a:lnTo>
                    <a:pt x="42" y="369"/>
                  </a:lnTo>
                  <a:lnTo>
                    <a:pt x="61" y="366"/>
                  </a:lnTo>
                  <a:lnTo>
                    <a:pt x="364" y="366"/>
                  </a:lnTo>
                  <a:lnTo>
                    <a:pt x="364" y="62"/>
                  </a:lnTo>
                  <a:lnTo>
                    <a:pt x="367" y="43"/>
                  </a:lnTo>
                  <a:lnTo>
                    <a:pt x="376" y="26"/>
                  </a:lnTo>
                  <a:lnTo>
                    <a:pt x="388" y="13"/>
                  </a:lnTo>
                  <a:lnTo>
                    <a:pt x="405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1" name="Group 1020"/>
          <p:cNvGrpSpPr/>
          <p:nvPr/>
        </p:nvGrpSpPr>
        <p:grpSpPr>
          <a:xfrm>
            <a:off x="684219" y="3463926"/>
            <a:ext cx="523876" cy="538163"/>
            <a:chOff x="684213" y="3463926"/>
            <a:chExt cx="523876" cy="5381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8" name="Freeform 342"/>
            <p:cNvSpPr>
              <a:spLocks noEditPoints="1"/>
            </p:cNvSpPr>
            <p:nvPr/>
          </p:nvSpPr>
          <p:spPr bwMode="auto">
            <a:xfrm>
              <a:off x="974726" y="3771901"/>
              <a:ext cx="233363" cy="230188"/>
            </a:xfrm>
            <a:custGeom>
              <a:avLst/>
              <a:gdLst>
                <a:gd name="T0" fmla="*/ 611 w 1467"/>
                <a:gd name="T1" fmla="*/ 133 h 1452"/>
                <a:gd name="T2" fmla="*/ 443 w 1467"/>
                <a:gd name="T3" fmla="*/ 194 h 1452"/>
                <a:gd name="T4" fmla="*/ 303 w 1467"/>
                <a:gd name="T5" fmla="*/ 298 h 1452"/>
                <a:gd name="T6" fmla="*/ 197 w 1467"/>
                <a:gd name="T7" fmla="*/ 438 h 1452"/>
                <a:gd name="T8" fmla="*/ 135 w 1467"/>
                <a:gd name="T9" fmla="*/ 604 h 1452"/>
                <a:gd name="T10" fmla="*/ 126 w 1467"/>
                <a:gd name="T11" fmla="*/ 788 h 1452"/>
                <a:gd name="T12" fmla="*/ 172 w 1467"/>
                <a:gd name="T13" fmla="*/ 962 h 1452"/>
                <a:gd name="T14" fmla="*/ 263 w 1467"/>
                <a:gd name="T15" fmla="*/ 1110 h 1452"/>
                <a:gd name="T16" fmla="*/ 393 w 1467"/>
                <a:gd name="T17" fmla="*/ 1227 h 1452"/>
                <a:gd name="T18" fmla="*/ 553 w 1467"/>
                <a:gd name="T19" fmla="*/ 1304 h 1452"/>
                <a:gd name="T20" fmla="*/ 734 w 1467"/>
                <a:gd name="T21" fmla="*/ 1331 h 1452"/>
                <a:gd name="T22" fmla="*/ 916 w 1467"/>
                <a:gd name="T23" fmla="*/ 1304 h 1452"/>
                <a:gd name="T24" fmla="*/ 1076 w 1467"/>
                <a:gd name="T25" fmla="*/ 1227 h 1452"/>
                <a:gd name="T26" fmla="*/ 1205 w 1467"/>
                <a:gd name="T27" fmla="*/ 1110 h 1452"/>
                <a:gd name="T28" fmla="*/ 1297 w 1467"/>
                <a:gd name="T29" fmla="*/ 962 h 1452"/>
                <a:gd name="T30" fmla="*/ 1342 w 1467"/>
                <a:gd name="T31" fmla="*/ 788 h 1452"/>
                <a:gd name="T32" fmla="*/ 1333 w 1467"/>
                <a:gd name="T33" fmla="*/ 604 h 1452"/>
                <a:gd name="T34" fmla="*/ 1271 w 1467"/>
                <a:gd name="T35" fmla="*/ 438 h 1452"/>
                <a:gd name="T36" fmla="*/ 1166 w 1467"/>
                <a:gd name="T37" fmla="*/ 298 h 1452"/>
                <a:gd name="T38" fmla="*/ 1025 w 1467"/>
                <a:gd name="T39" fmla="*/ 194 h 1452"/>
                <a:gd name="T40" fmla="*/ 857 w 1467"/>
                <a:gd name="T41" fmla="*/ 133 h 1452"/>
                <a:gd name="T42" fmla="*/ 734 w 1467"/>
                <a:gd name="T43" fmla="*/ 0 h 1452"/>
                <a:gd name="T44" fmla="*/ 939 w 1467"/>
                <a:gd name="T45" fmla="*/ 28 h 1452"/>
                <a:gd name="T46" fmla="*/ 1122 w 1467"/>
                <a:gd name="T47" fmla="*/ 111 h 1452"/>
                <a:gd name="T48" fmla="*/ 1275 w 1467"/>
                <a:gd name="T49" fmla="*/ 236 h 1452"/>
                <a:gd name="T50" fmla="*/ 1389 w 1467"/>
                <a:gd name="T51" fmla="*/ 399 h 1452"/>
                <a:gd name="T52" fmla="*/ 1453 w 1467"/>
                <a:gd name="T53" fmla="*/ 588 h 1452"/>
                <a:gd name="T54" fmla="*/ 1464 w 1467"/>
                <a:gd name="T55" fmla="*/ 796 h 1452"/>
                <a:gd name="T56" fmla="*/ 1416 w 1467"/>
                <a:gd name="T57" fmla="*/ 993 h 1452"/>
                <a:gd name="T58" fmla="*/ 1317 w 1467"/>
                <a:gd name="T59" fmla="*/ 1165 h 1452"/>
                <a:gd name="T60" fmla="*/ 1178 w 1467"/>
                <a:gd name="T61" fmla="*/ 1304 h 1452"/>
                <a:gd name="T62" fmla="*/ 1003 w 1467"/>
                <a:gd name="T63" fmla="*/ 1401 h 1452"/>
                <a:gd name="T64" fmla="*/ 805 w 1467"/>
                <a:gd name="T65" fmla="*/ 1449 h 1452"/>
                <a:gd name="T66" fmla="*/ 595 w 1467"/>
                <a:gd name="T67" fmla="*/ 1439 h 1452"/>
                <a:gd name="T68" fmla="*/ 404 w 1467"/>
                <a:gd name="T69" fmla="*/ 1374 h 1452"/>
                <a:gd name="T70" fmla="*/ 240 w 1467"/>
                <a:gd name="T71" fmla="*/ 1262 h 1452"/>
                <a:gd name="T72" fmla="*/ 112 w 1467"/>
                <a:gd name="T73" fmla="*/ 1111 h 1452"/>
                <a:gd name="T74" fmla="*/ 30 w 1467"/>
                <a:gd name="T75" fmla="*/ 930 h 1452"/>
                <a:gd name="T76" fmla="*/ 0 w 1467"/>
                <a:gd name="T77" fmla="*/ 725 h 1452"/>
                <a:gd name="T78" fmla="*/ 30 w 1467"/>
                <a:gd name="T79" fmla="*/ 522 h 1452"/>
                <a:gd name="T80" fmla="*/ 112 w 1467"/>
                <a:gd name="T81" fmla="*/ 341 h 1452"/>
                <a:gd name="T82" fmla="*/ 240 w 1467"/>
                <a:gd name="T83" fmla="*/ 190 h 1452"/>
                <a:gd name="T84" fmla="*/ 404 w 1467"/>
                <a:gd name="T85" fmla="*/ 78 h 1452"/>
                <a:gd name="T86" fmla="*/ 595 w 1467"/>
                <a:gd name="T87" fmla="*/ 13 h 1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7" h="1452">
                  <a:moveTo>
                    <a:pt x="734" y="121"/>
                  </a:moveTo>
                  <a:lnTo>
                    <a:pt x="672" y="123"/>
                  </a:lnTo>
                  <a:lnTo>
                    <a:pt x="611" y="133"/>
                  </a:lnTo>
                  <a:lnTo>
                    <a:pt x="553" y="148"/>
                  </a:lnTo>
                  <a:lnTo>
                    <a:pt x="496" y="169"/>
                  </a:lnTo>
                  <a:lnTo>
                    <a:pt x="443" y="194"/>
                  </a:lnTo>
                  <a:lnTo>
                    <a:pt x="393" y="225"/>
                  </a:lnTo>
                  <a:lnTo>
                    <a:pt x="345" y="259"/>
                  </a:lnTo>
                  <a:lnTo>
                    <a:pt x="303" y="298"/>
                  </a:lnTo>
                  <a:lnTo>
                    <a:pt x="263" y="342"/>
                  </a:lnTo>
                  <a:lnTo>
                    <a:pt x="228" y="388"/>
                  </a:lnTo>
                  <a:lnTo>
                    <a:pt x="197" y="438"/>
                  </a:lnTo>
                  <a:lnTo>
                    <a:pt x="172" y="490"/>
                  </a:lnTo>
                  <a:lnTo>
                    <a:pt x="150" y="546"/>
                  </a:lnTo>
                  <a:lnTo>
                    <a:pt x="135" y="604"/>
                  </a:lnTo>
                  <a:lnTo>
                    <a:pt x="126" y="664"/>
                  </a:lnTo>
                  <a:lnTo>
                    <a:pt x="123" y="725"/>
                  </a:lnTo>
                  <a:lnTo>
                    <a:pt x="126" y="788"/>
                  </a:lnTo>
                  <a:lnTo>
                    <a:pt x="135" y="848"/>
                  </a:lnTo>
                  <a:lnTo>
                    <a:pt x="150" y="906"/>
                  </a:lnTo>
                  <a:lnTo>
                    <a:pt x="172" y="962"/>
                  </a:lnTo>
                  <a:lnTo>
                    <a:pt x="197" y="1014"/>
                  </a:lnTo>
                  <a:lnTo>
                    <a:pt x="228" y="1064"/>
                  </a:lnTo>
                  <a:lnTo>
                    <a:pt x="263" y="1110"/>
                  </a:lnTo>
                  <a:lnTo>
                    <a:pt x="303" y="1154"/>
                  </a:lnTo>
                  <a:lnTo>
                    <a:pt x="345" y="1193"/>
                  </a:lnTo>
                  <a:lnTo>
                    <a:pt x="393" y="1227"/>
                  </a:lnTo>
                  <a:lnTo>
                    <a:pt x="443" y="1258"/>
                  </a:lnTo>
                  <a:lnTo>
                    <a:pt x="496" y="1283"/>
                  </a:lnTo>
                  <a:lnTo>
                    <a:pt x="553" y="1304"/>
                  </a:lnTo>
                  <a:lnTo>
                    <a:pt x="611" y="1319"/>
                  </a:lnTo>
                  <a:lnTo>
                    <a:pt x="672" y="1328"/>
                  </a:lnTo>
                  <a:lnTo>
                    <a:pt x="734" y="1331"/>
                  </a:lnTo>
                  <a:lnTo>
                    <a:pt x="797" y="1328"/>
                  </a:lnTo>
                  <a:lnTo>
                    <a:pt x="857" y="1319"/>
                  </a:lnTo>
                  <a:lnTo>
                    <a:pt x="916" y="1304"/>
                  </a:lnTo>
                  <a:lnTo>
                    <a:pt x="971" y="1283"/>
                  </a:lnTo>
                  <a:lnTo>
                    <a:pt x="1025" y="1258"/>
                  </a:lnTo>
                  <a:lnTo>
                    <a:pt x="1076" y="1227"/>
                  </a:lnTo>
                  <a:lnTo>
                    <a:pt x="1122" y="1193"/>
                  </a:lnTo>
                  <a:lnTo>
                    <a:pt x="1166" y="1154"/>
                  </a:lnTo>
                  <a:lnTo>
                    <a:pt x="1205" y="1110"/>
                  </a:lnTo>
                  <a:lnTo>
                    <a:pt x="1241" y="1064"/>
                  </a:lnTo>
                  <a:lnTo>
                    <a:pt x="1271" y="1014"/>
                  </a:lnTo>
                  <a:lnTo>
                    <a:pt x="1297" y="962"/>
                  </a:lnTo>
                  <a:lnTo>
                    <a:pt x="1317" y="906"/>
                  </a:lnTo>
                  <a:lnTo>
                    <a:pt x="1333" y="848"/>
                  </a:lnTo>
                  <a:lnTo>
                    <a:pt x="1342" y="788"/>
                  </a:lnTo>
                  <a:lnTo>
                    <a:pt x="1345" y="725"/>
                  </a:lnTo>
                  <a:lnTo>
                    <a:pt x="1342" y="664"/>
                  </a:lnTo>
                  <a:lnTo>
                    <a:pt x="1333" y="604"/>
                  </a:lnTo>
                  <a:lnTo>
                    <a:pt x="1317" y="546"/>
                  </a:lnTo>
                  <a:lnTo>
                    <a:pt x="1297" y="490"/>
                  </a:lnTo>
                  <a:lnTo>
                    <a:pt x="1271" y="438"/>
                  </a:lnTo>
                  <a:lnTo>
                    <a:pt x="1241" y="388"/>
                  </a:lnTo>
                  <a:lnTo>
                    <a:pt x="1205" y="342"/>
                  </a:lnTo>
                  <a:lnTo>
                    <a:pt x="1166" y="298"/>
                  </a:lnTo>
                  <a:lnTo>
                    <a:pt x="1122" y="259"/>
                  </a:lnTo>
                  <a:lnTo>
                    <a:pt x="1076" y="225"/>
                  </a:lnTo>
                  <a:lnTo>
                    <a:pt x="1025" y="194"/>
                  </a:lnTo>
                  <a:lnTo>
                    <a:pt x="971" y="169"/>
                  </a:lnTo>
                  <a:lnTo>
                    <a:pt x="916" y="148"/>
                  </a:lnTo>
                  <a:lnTo>
                    <a:pt x="857" y="133"/>
                  </a:lnTo>
                  <a:lnTo>
                    <a:pt x="797" y="123"/>
                  </a:lnTo>
                  <a:lnTo>
                    <a:pt x="734" y="121"/>
                  </a:lnTo>
                  <a:close/>
                  <a:moveTo>
                    <a:pt x="734" y="0"/>
                  </a:moveTo>
                  <a:lnTo>
                    <a:pt x="805" y="3"/>
                  </a:lnTo>
                  <a:lnTo>
                    <a:pt x="873" y="13"/>
                  </a:lnTo>
                  <a:lnTo>
                    <a:pt x="939" y="28"/>
                  </a:lnTo>
                  <a:lnTo>
                    <a:pt x="1003" y="51"/>
                  </a:lnTo>
                  <a:lnTo>
                    <a:pt x="1065" y="78"/>
                  </a:lnTo>
                  <a:lnTo>
                    <a:pt x="1122" y="111"/>
                  </a:lnTo>
                  <a:lnTo>
                    <a:pt x="1178" y="148"/>
                  </a:lnTo>
                  <a:lnTo>
                    <a:pt x="1228" y="190"/>
                  </a:lnTo>
                  <a:lnTo>
                    <a:pt x="1275" y="236"/>
                  </a:lnTo>
                  <a:lnTo>
                    <a:pt x="1317" y="287"/>
                  </a:lnTo>
                  <a:lnTo>
                    <a:pt x="1356" y="341"/>
                  </a:lnTo>
                  <a:lnTo>
                    <a:pt x="1389" y="399"/>
                  </a:lnTo>
                  <a:lnTo>
                    <a:pt x="1416" y="459"/>
                  </a:lnTo>
                  <a:lnTo>
                    <a:pt x="1438" y="522"/>
                  </a:lnTo>
                  <a:lnTo>
                    <a:pt x="1453" y="588"/>
                  </a:lnTo>
                  <a:lnTo>
                    <a:pt x="1464" y="656"/>
                  </a:lnTo>
                  <a:lnTo>
                    <a:pt x="1467" y="725"/>
                  </a:lnTo>
                  <a:lnTo>
                    <a:pt x="1464" y="796"/>
                  </a:lnTo>
                  <a:lnTo>
                    <a:pt x="1453" y="864"/>
                  </a:lnTo>
                  <a:lnTo>
                    <a:pt x="1438" y="930"/>
                  </a:lnTo>
                  <a:lnTo>
                    <a:pt x="1416" y="993"/>
                  </a:lnTo>
                  <a:lnTo>
                    <a:pt x="1389" y="1053"/>
                  </a:lnTo>
                  <a:lnTo>
                    <a:pt x="1356" y="1111"/>
                  </a:lnTo>
                  <a:lnTo>
                    <a:pt x="1317" y="1165"/>
                  </a:lnTo>
                  <a:lnTo>
                    <a:pt x="1275" y="1216"/>
                  </a:lnTo>
                  <a:lnTo>
                    <a:pt x="1228" y="1262"/>
                  </a:lnTo>
                  <a:lnTo>
                    <a:pt x="1178" y="1304"/>
                  </a:lnTo>
                  <a:lnTo>
                    <a:pt x="1122" y="1341"/>
                  </a:lnTo>
                  <a:lnTo>
                    <a:pt x="1065" y="1374"/>
                  </a:lnTo>
                  <a:lnTo>
                    <a:pt x="1003" y="1401"/>
                  </a:lnTo>
                  <a:lnTo>
                    <a:pt x="939" y="1424"/>
                  </a:lnTo>
                  <a:lnTo>
                    <a:pt x="873" y="1439"/>
                  </a:lnTo>
                  <a:lnTo>
                    <a:pt x="805" y="1449"/>
                  </a:lnTo>
                  <a:lnTo>
                    <a:pt x="734" y="1452"/>
                  </a:lnTo>
                  <a:lnTo>
                    <a:pt x="664" y="1449"/>
                  </a:lnTo>
                  <a:lnTo>
                    <a:pt x="595" y="1439"/>
                  </a:lnTo>
                  <a:lnTo>
                    <a:pt x="528" y="1424"/>
                  </a:lnTo>
                  <a:lnTo>
                    <a:pt x="464" y="1401"/>
                  </a:lnTo>
                  <a:lnTo>
                    <a:pt x="404" y="1374"/>
                  </a:lnTo>
                  <a:lnTo>
                    <a:pt x="345" y="1341"/>
                  </a:lnTo>
                  <a:lnTo>
                    <a:pt x="291" y="1304"/>
                  </a:lnTo>
                  <a:lnTo>
                    <a:pt x="240" y="1262"/>
                  </a:lnTo>
                  <a:lnTo>
                    <a:pt x="193" y="1216"/>
                  </a:lnTo>
                  <a:lnTo>
                    <a:pt x="150" y="1165"/>
                  </a:lnTo>
                  <a:lnTo>
                    <a:pt x="112" y="1111"/>
                  </a:lnTo>
                  <a:lnTo>
                    <a:pt x="80" y="1053"/>
                  </a:lnTo>
                  <a:lnTo>
                    <a:pt x="52" y="993"/>
                  </a:lnTo>
                  <a:lnTo>
                    <a:pt x="30" y="930"/>
                  </a:lnTo>
                  <a:lnTo>
                    <a:pt x="14" y="864"/>
                  </a:lnTo>
                  <a:lnTo>
                    <a:pt x="5" y="796"/>
                  </a:lnTo>
                  <a:lnTo>
                    <a:pt x="0" y="725"/>
                  </a:lnTo>
                  <a:lnTo>
                    <a:pt x="5" y="656"/>
                  </a:lnTo>
                  <a:lnTo>
                    <a:pt x="14" y="588"/>
                  </a:lnTo>
                  <a:lnTo>
                    <a:pt x="30" y="522"/>
                  </a:lnTo>
                  <a:lnTo>
                    <a:pt x="52" y="459"/>
                  </a:lnTo>
                  <a:lnTo>
                    <a:pt x="80" y="399"/>
                  </a:lnTo>
                  <a:lnTo>
                    <a:pt x="112" y="341"/>
                  </a:lnTo>
                  <a:lnTo>
                    <a:pt x="150" y="287"/>
                  </a:lnTo>
                  <a:lnTo>
                    <a:pt x="193" y="236"/>
                  </a:lnTo>
                  <a:lnTo>
                    <a:pt x="240" y="190"/>
                  </a:lnTo>
                  <a:lnTo>
                    <a:pt x="291" y="148"/>
                  </a:lnTo>
                  <a:lnTo>
                    <a:pt x="345" y="111"/>
                  </a:lnTo>
                  <a:lnTo>
                    <a:pt x="404" y="78"/>
                  </a:lnTo>
                  <a:lnTo>
                    <a:pt x="464" y="51"/>
                  </a:lnTo>
                  <a:lnTo>
                    <a:pt x="528" y="28"/>
                  </a:lnTo>
                  <a:lnTo>
                    <a:pt x="595" y="13"/>
                  </a:lnTo>
                  <a:lnTo>
                    <a:pt x="664" y="3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343"/>
            <p:cNvSpPr>
              <a:spLocks/>
            </p:cNvSpPr>
            <p:nvPr/>
          </p:nvSpPr>
          <p:spPr bwMode="auto">
            <a:xfrm>
              <a:off x="1082676" y="3819526"/>
              <a:ext cx="76200" cy="77788"/>
            </a:xfrm>
            <a:custGeom>
              <a:avLst/>
              <a:gdLst>
                <a:gd name="T0" fmla="*/ 61 w 489"/>
                <a:gd name="T1" fmla="*/ 0 h 484"/>
                <a:gd name="T2" fmla="*/ 80 w 489"/>
                <a:gd name="T3" fmla="*/ 3 h 484"/>
                <a:gd name="T4" fmla="*/ 97 w 489"/>
                <a:gd name="T5" fmla="*/ 11 h 484"/>
                <a:gd name="T6" fmla="*/ 110 w 489"/>
                <a:gd name="T7" fmla="*/ 24 h 484"/>
                <a:gd name="T8" fmla="*/ 119 w 489"/>
                <a:gd name="T9" fmla="*/ 41 h 484"/>
                <a:gd name="T10" fmla="*/ 121 w 489"/>
                <a:gd name="T11" fmla="*/ 60 h 484"/>
                <a:gd name="T12" fmla="*/ 121 w 489"/>
                <a:gd name="T13" fmla="*/ 362 h 484"/>
                <a:gd name="T14" fmla="*/ 427 w 489"/>
                <a:gd name="T15" fmla="*/ 362 h 484"/>
                <a:gd name="T16" fmla="*/ 447 w 489"/>
                <a:gd name="T17" fmla="*/ 365 h 484"/>
                <a:gd name="T18" fmla="*/ 463 w 489"/>
                <a:gd name="T19" fmla="*/ 374 h 484"/>
                <a:gd name="T20" fmla="*/ 477 w 489"/>
                <a:gd name="T21" fmla="*/ 388 h 484"/>
                <a:gd name="T22" fmla="*/ 486 w 489"/>
                <a:gd name="T23" fmla="*/ 403 h 484"/>
                <a:gd name="T24" fmla="*/ 489 w 489"/>
                <a:gd name="T25" fmla="*/ 422 h 484"/>
                <a:gd name="T26" fmla="*/ 486 w 489"/>
                <a:gd name="T27" fmla="*/ 442 h 484"/>
                <a:gd name="T28" fmla="*/ 477 w 489"/>
                <a:gd name="T29" fmla="*/ 458 h 484"/>
                <a:gd name="T30" fmla="*/ 463 w 489"/>
                <a:gd name="T31" fmla="*/ 472 h 484"/>
                <a:gd name="T32" fmla="*/ 447 w 489"/>
                <a:gd name="T33" fmla="*/ 480 h 484"/>
                <a:gd name="T34" fmla="*/ 427 w 489"/>
                <a:gd name="T35" fmla="*/ 484 h 484"/>
                <a:gd name="T36" fmla="*/ 61 w 489"/>
                <a:gd name="T37" fmla="*/ 484 h 484"/>
                <a:gd name="T38" fmla="*/ 42 w 489"/>
                <a:gd name="T39" fmla="*/ 480 h 484"/>
                <a:gd name="T40" fmla="*/ 25 w 489"/>
                <a:gd name="T41" fmla="*/ 472 h 484"/>
                <a:gd name="T42" fmla="*/ 12 w 489"/>
                <a:gd name="T43" fmla="*/ 458 h 484"/>
                <a:gd name="T44" fmla="*/ 3 w 489"/>
                <a:gd name="T45" fmla="*/ 442 h 484"/>
                <a:gd name="T46" fmla="*/ 0 w 489"/>
                <a:gd name="T47" fmla="*/ 422 h 484"/>
                <a:gd name="T48" fmla="*/ 0 w 489"/>
                <a:gd name="T49" fmla="*/ 60 h 484"/>
                <a:gd name="T50" fmla="*/ 3 w 489"/>
                <a:gd name="T51" fmla="*/ 41 h 484"/>
                <a:gd name="T52" fmla="*/ 12 w 489"/>
                <a:gd name="T53" fmla="*/ 24 h 484"/>
                <a:gd name="T54" fmla="*/ 25 w 489"/>
                <a:gd name="T55" fmla="*/ 11 h 484"/>
                <a:gd name="T56" fmla="*/ 42 w 489"/>
                <a:gd name="T57" fmla="*/ 3 h 484"/>
                <a:gd name="T58" fmla="*/ 61 w 489"/>
                <a:gd name="T5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9" h="484">
                  <a:moveTo>
                    <a:pt x="61" y="0"/>
                  </a:moveTo>
                  <a:lnTo>
                    <a:pt x="80" y="3"/>
                  </a:lnTo>
                  <a:lnTo>
                    <a:pt x="97" y="11"/>
                  </a:lnTo>
                  <a:lnTo>
                    <a:pt x="110" y="24"/>
                  </a:lnTo>
                  <a:lnTo>
                    <a:pt x="119" y="41"/>
                  </a:lnTo>
                  <a:lnTo>
                    <a:pt x="121" y="60"/>
                  </a:lnTo>
                  <a:lnTo>
                    <a:pt x="121" y="362"/>
                  </a:lnTo>
                  <a:lnTo>
                    <a:pt x="427" y="362"/>
                  </a:lnTo>
                  <a:lnTo>
                    <a:pt x="447" y="365"/>
                  </a:lnTo>
                  <a:lnTo>
                    <a:pt x="463" y="374"/>
                  </a:lnTo>
                  <a:lnTo>
                    <a:pt x="477" y="388"/>
                  </a:lnTo>
                  <a:lnTo>
                    <a:pt x="486" y="403"/>
                  </a:lnTo>
                  <a:lnTo>
                    <a:pt x="489" y="422"/>
                  </a:lnTo>
                  <a:lnTo>
                    <a:pt x="486" y="442"/>
                  </a:lnTo>
                  <a:lnTo>
                    <a:pt x="477" y="458"/>
                  </a:lnTo>
                  <a:lnTo>
                    <a:pt x="463" y="472"/>
                  </a:lnTo>
                  <a:lnTo>
                    <a:pt x="447" y="480"/>
                  </a:lnTo>
                  <a:lnTo>
                    <a:pt x="427" y="484"/>
                  </a:lnTo>
                  <a:lnTo>
                    <a:pt x="61" y="484"/>
                  </a:lnTo>
                  <a:lnTo>
                    <a:pt x="42" y="480"/>
                  </a:lnTo>
                  <a:lnTo>
                    <a:pt x="25" y="472"/>
                  </a:lnTo>
                  <a:lnTo>
                    <a:pt x="12" y="458"/>
                  </a:lnTo>
                  <a:lnTo>
                    <a:pt x="3" y="442"/>
                  </a:lnTo>
                  <a:lnTo>
                    <a:pt x="0" y="422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344"/>
            <p:cNvSpPr>
              <a:spLocks noEditPoints="1"/>
            </p:cNvSpPr>
            <p:nvPr/>
          </p:nvSpPr>
          <p:spPr bwMode="auto">
            <a:xfrm>
              <a:off x="684213" y="3463926"/>
              <a:ext cx="523875" cy="490538"/>
            </a:xfrm>
            <a:custGeom>
              <a:avLst/>
              <a:gdLst>
                <a:gd name="T0" fmla="*/ 122 w 3299"/>
                <a:gd name="T1" fmla="*/ 466 h 3085"/>
                <a:gd name="T2" fmla="*/ 1100 w 3299"/>
                <a:gd name="T3" fmla="*/ 2618 h 3085"/>
                <a:gd name="T4" fmla="*/ 1157 w 3299"/>
                <a:gd name="T5" fmla="*/ 0 h 3085"/>
                <a:gd name="T6" fmla="*/ 1168 w 3299"/>
                <a:gd name="T7" fmla="*/ 0 h 3085"/>
                <a:gd name="T8" fmla="*/ 1177 w 3299"/>
                <a:gd name="T9" fmla="*/ 2 h 3085"/>
                <a:gd name="T10" fmla="*/ 1186 w 3299"/>
                <a:gd name="T11" fmla="*/ 5 h 3085"/>
                <a:gd name="T12" fmla="*/ 2203 w 3299"/>
                <a:gd name="T13" fmla="*/ 538 h 3085"/>
                <a:gd name="T14" fmla="*/ 3229 w 3299"/>
                <a:gd name="T15" fmla="*/ 121 h 3085"/>
                <a:gd name="T16" fmla="*/ 3259 w 3299"/>
                <a:gd name="T17" fmla="*/ 123 h 3085"/>
                <a:gd name="T18" fmla="*/ 3283 w 3299"/>
                <a:gd name="T19" fmla="*/ 140 h 3085"/>
                <a:gd name="T20" fmla="*/ 3297 w 3299"/>
                <a:gd name="T21" fmla="*/ 166 h 3085"/>
                <a:gd name="T22" fmla="*/ 3299 w 3299"/>
                <a:gd name="T23" fmla="*/ 1936 h 3085"/>
                <a:gd name="T24" fmla="*/ 3288 w 3299"/>
                <a:gd name="T25" fmla="*/ 1972 h 3085"/>
                <a:gd name="T26" fmla="*/ 3258 w 3299"/>
                <a:gd name="T27" fmla="*/ 1993 h 3085"/>
                <a:gd name="T28" fmla="*/ 3218 w 3299"/>
                <a:gd name="T29" fmla="*/ 1993 h 3085"/>
                <a:gd name="T30" fmla="*/ 3189 w 3299"/>
                <a:gd name="T31" fmla="*/ 1972 h 3085"/>
                <a:gd name="T32" fmla="*/ 3177 w 3299"/>
                <a:gd name="T33" fmla="*/ 1936 h 3085"/>
                <a:gd name="T34" fmla="*/ 2260 w 3299"/>
                <a:gd name="T35" fmla="*/ 645 h 3085"/>
                <a:gd name="T36" fmla="*/ 2257 w 3299"/>
                <a:gd name="T37" fmla="*/ 1712 h 3085"/>
                <a:gd name="T38" fmla="*/ 2236 w 3299"/>
                <a:gd name="T39" fmla="*/ 1743 h 3085"/>
                <a:gd name="T40" fmla="*/ 2200 w 3299"/>
                <a:gd name="T41" fmla="*/ 1755 h 3085"/>
                <a:gd name="T42" fmla="*/ 2163 w 3299"/>
                <a:gd name="T43" fmla="*/ 1743 h 3085"/>
                <a:gd name="T44" fmla="*/ 2141 w 3299"/>
                <a:gd name="T45" fmla="*/ 1712 h 3085"/>
                <a:gd name="T46" fmla="*/ 2138 w 3299"/>
                <a:gd name="T47" fmla="*/ 641 h 3085"/>
                <a:gd name="T48" fmla="*/ 1222 w 3299"/>
                <a:gd name="T49" fmla="*/ 2620 h 3085"/>
                <a:gd name="T50" fmla="*/ 1685 w 3299"/>
                <a:gd name="T51" fmla="*/ 2794 h 3085"/>
                <a:gd name="T52" fmla="*/ 1706 w 3299"/>
                <a:gd name="T53" fmla="*/ 2819 h 3085"/>
                <a:gd name="T54" fmla="*/ 1710 w 3299"/>
                <a:gd name="T55" fmla="*/ 2849 h 3085"/>
                <a:gd name="T56" fmla="*/ 1699 w 3299"/>
                <a:gd name="T57" fmla="*/ 2879 h 3085"/>
                <a:gd name="T58" fmla="*/ 1678 w 3299"/>
                <a:gd name="T59" fmla="*/ 2898 h 3085"/>
                <a:gd name="T60" fmla="*/ 1649 w 3299"/>
                <a:gd name="T61" fmla="*/ 2904 h 3085"/>
                <a:gd name="T62" fmla="*/ 1628 w 3299"/>
                <a:gd name="T63" fmla="*/ 2901 h 3085"/>
                <a:gd name="T64" fmla="*/ 80 w 3299"/>
                <a:gd name="T65" fmla="*/ 3082 h 3085"/>
                <a:gd name="T66" fmla="*/ 61 w 3299"/>
                <a:gd name="T67" fmla="*/ 3085 h 3085"/>
                <a:gd name="T68" fmla="*/ 26 w 3299"/>
                <a:gd name="T69" fmla="*/ 3075 h 3085"/>
                <a:gd name="T70" fmla="*/ 6 w 3299"/>
                <a:gd name="T71" fmla="*/ 3053 h 3085"/>
                <a:gd name="T72" fmla="*/ 0 w 3299"/>
                <a:gd name="T73" fmla="*/ 3025 h 3085"/>
                <a:gd name="T74" fmla="*/ 3 w 3299"/>
                <a:gd name="T75" fmla="*/ 404 h 3085"/>
                <a:gd name="T76" fmla="*/ 24 w 3299"/>
                <a:gd name="T77" fmla="*/ 374 h 3085"/>
                <a:gd name="T78" fmla="*/ 1141 w 3299"/>
                <a:gd name="T79" fmla="*/ 2 h 3085"/>
                <a:gd name="T80" fmla="*/ 1142 w 3299"/>
                <a:gd name="T81" fmla="*/ 2 h 3085"/>
                <a:gd name="T82" fmla="*/ 1149 w 3299"/>
                <a:gd name="T83" fmla="*/ 1 h 3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9" h="3085">
                  <a:moveTo>
                    <a:pt x="1100" y="143"/>
                  </a:moveTo>
                  <a:lnTo>
                    <a:pt x="122" y="466"/>
                  </a:lnTo>
                  <a:lnTo>
                    <a:pt x="122" y="2941"/>
                  </a:lnTo>
                  <a:lnTo>
                    <a:pt x="1100" y="2618"/>
                  </a:lnTo>
                  <a:lnTo>
                    <a:pt x="1100" y="143"/>
                  </a:lnTo>
                  <a:close/>
                  <a:moveTo>
                    <a:pt x="1157" y="0"/>
                  </a:moveTo>
                  <a:lnTo>
                    <a:pt x="1163" y="0"/>
                  </a:lnTo>
                  <a:lnTo>
                    <a:pt x="1168" y="0"/>
                  </a:lnTo>
                  <a:lnTo>
                    <a:pt x="1172" y="1"/>
                  </a:lnTo>
                  <a:lnTo>
                    <a:pt x="1177" y="2"/>
                  </a:lnTo>
                  <a:lnTo>
                    <a:pt x="1183" y="3"/>
                  </a:lnTo>
                  <a:lnTo>
                    <a:pt x="1186" y="5"/>
                  </a:lnTo>
                  <a:lnTo>
                    <a:pt x="1189" y="6"/>
                  </a:lnTo>
                  <a:lnTo>
                    <a:pt x="2203" y="538"/>
                  </a:lnTo>
                  <a:lnTo>
                    <a:pt x="3215" y="124"/>
                  </a:lnTo>
                  <a:lnTo>
                    <a:pt x="3229" y="121"/>
                  </a:lnTo>
                  <a:lnTo>
                    <a:pt x="3244" y="120"/>
                  </a:lnTo>
                  <a:lnTo>
                    <a:pt x="3259" y="123"/>
                  </a:lnTo>
                  <a:lnTo>
                    <a:pt x="3272" y="131"/>
                  </a:lnTo>
                  <a:lnTo>
                    <a:pt x="3283" y="140"/>
                  </a:lnTo>
                  <a:lnTo>
                    <a:pt x="3292" y="153"/>
                  </a:lnTo>
                  <a:lnTo>
                    <a:pt x="3297" y="166"/>
                  </a:lnTo>
                  <a:lnTo>
                    <a:pt x="3299" y="181"/>
                  </a:lnTo>
                  <a:lnTo>
                    <a:pt x="3299" y="1936"/>
                  </a:lnTo>
                  <a:lnTo>
                    <a:pt x="3296" y="1955"/>
                  </a:lnTo>
                  <a:lnTo>
                    <a:pt x="3288" y="1972"/>
                  </a:lnTo>
                  <a:lnTo>
                    <a:pt x="3274" y="1984"/>
                  </a:lnTo>
                  <a:lnTo>
                    <a:pt x="3258" y="1993"/>
                  </a:lnTo>
                  <a:lnTo>
                    <a:pt x="3238" y="1996"/>
                  </a:lnTo>
                  <a:lnTo>
                    <a:pt x="3218" y="1993"/>
                  </a:lnTo>
                  <a:lnTo>
                    <a:pt x="3202" y="1984"/>
                  </a:lnTo>
                  <a:lnTo>
                    <a:pt x="3189" y="1972"/>
                  </a:lnTo>
                  <a:lnTo>
                    <a:pt x="3180" y="1955"/>
                  </a:lnTo>
                  <a:lnTo>
                    <a:pt x="3177" y="1936"/>
                  </a:lnTo>
                  <a:lnTo>
                    <a:pt x="3177" y="271"/>
                  </a:lnTo>
                  <a:lnTo>
                    <a:pt x="2260" y="645"/>
                  </a:lnTo>
                  <a:lnTo>
                    <a:pt x="2260" y="1693"/>
                  </a:lnTo>
                  <a:lnTo>
                    <a:pt x="2257" y="1712"/>
                  </a:lnTo>
                  <a:lnTo>
                    <a:pt x="2249" y="1729"/>
                  </a:lnTo>
                  <a:lnTo>
                    <a:pt x="2236" y="1743"/>
                  </a:lnTo>
                  <a:lnTo>
                    <a:pt x="2219" y="1751"/>
                  </a:lnTo>
                  <a:lnTo>
                    <a:pt x="2200" y="1755"/>
                  </a:lnTo>
                  <a:lnTo>
                    <a:pt x="2180" y="1751"/>
                  </a:lnTo>
                  <a:lnTo>
                    <a:pt x="2163" y="1743"/>
                  </a:lnTo>
                  <a:lnTo>
                    <a:pt x="2151" y="1729"/>
                  </a:lnTo>
                  <a:lnTo>
                    <a:pt x="2141" y="1712"/>
                  </a:lnTo>
                  <a:lnTo>
                    <a:pt x="2138" y="1693"/>
                  </a:lnTo>
                  <a:lnTo>
                    <a:pt x="2138" y="641"/>
                  </a:lnTo>
                  <a:lnTo>
                    <a:pt x="1222" y="160"/>
                  </a:lnTo>
                  <a:lnTo>
                    <a:pt x="1222" y="2620"/>
                  </a:lnTo>
                  <a:lnTo>
                    <a:pt x="1671" y="2787"/>
                  </a:lnTo>
                  <a:lnTo>
                    <a:pt x="1685" y="2794"/>
                  </a:lnTo>
                  <a:lnTo>
                    <a:pt x="1697" y="2806"/>
                  </a:lnTo>
                  <a:lnTo>
                    <a:pt x="1706" y="2819"/>
                  </a:lnTo>
                  <a:lnTo>
                    <a:pt x="1710" y="2833"/>
                  </a:lnTo>
                  <a:lnTo>
                    <a:pt x="1710" y="2849"/>
                  </a:lnTo>
                  <a:lnTo>
                    <a:pt x="1707" y="2865"/>
                  </a:lnTo>
                  <a:lnTo>
                    <a:pt x="1699" y="2879"/>
                  </a:lnTo>
                  <a:lnTo>
                    <a:pt x="1690" y="2889"/>
                  </a:lnTo>
                  <a:lnTo>
                    <a:pt x="1678" y="2898"/>
                  </a:lnTo>
                  <a:lnTo>
                    <a:pt x="1664" y="2902"/>
                  </a:lnTo>
                  <a:lnTo>
                    <a:pt x="1649" y="2904"/>
                  </a:lnTo>
                  <a:lnTo>
                    <a:pt x="1638" y="2903"/>
                  </a:lnTo>
                  <a:lnTo>
                    <a:pt x="1628" y="2901"/>
                  </a:lnTo>
                  <a:lnTo>
                    <a:pt x="1159" y="2727"/>
                  </a:lnTo>
                  <a:lnTo>
                    <a:pt x="80" y="3082"/>
                  </a:lnTo>
                  <a:lnTo>
                    <a:pt x="70" y="3085"/>
                  </a:lnTo>
                  <a:lnTo>
                    <a:pt x="61" y="3085"/>
                  </a:lnTo>
                  <a:lnTo>
                    <a:pt x="43" y="3083"/>
                  </a:lnTo>
                  <a:lnTo>
                    <a:pt x="26" y="3075"/>
                  </a:lnTo>
                  <a:lnTo>
                    <a:pt x="15" y="3064"/>
                  </a:lnTo>
                  <a:lnTo>
                    <a:pt x="6" y="3053"/>
                  </a:lnTo>
                  <a:lnTo>
                    <a:pt x="1" y="3039"/>
                  </a:lnTo>
                  <a:lnTo>
                    <a:pt x="0" y="3025"/>
                  </a:lnTo>
                  <a:lnTo>
                    <a:pt x="0" y="423"/>
                  </a:lnTo>
                  <a:lnTo>
                    <a:pt x="3" y="404"/>
                  </a:lnTo>
                  <a:lnTo>
                    <a:pt x="12" y="388"/>
                  </a:lnTo>
                  <a:lnTo>
                    <a:pt x="24" y="374"/>
                  </a:lnTo>
                  <a:lnTo>
                    <a:pt x="42" y="366"/>
                  </a:lnTo>
                  <a:lnTo>
                    <a:pt x="1141" y="2"/>
                  </a:lnTo>
                  <a:lnTo>
                    <a:pt x="1142" y="2"/>
                  </a:lnTo>
                  <a:lnTo>
                    <a:pt x="1142" y="2"/>
                  </a:lnTo>
                  <a:lnTo>
                    <a:pt x="1146" y="1"/>
                  </a:lnTo>
                  <a:lnTo>
                    <a:pt x="1149" y="1"/>
                  </a:lnTo>
                  <a:lnTo>
                    <a:pt x="1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661201" y="2717800"/>
            <a:ext cx="569912" cy="485776"/>
            <a:chOff x="661988" y="2717800"/>
            <a:chExt cx="569912" cy="4857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5" name="Freeform 349"/>
            <p:cNvSpPr>
              <a:spLocks noEditPoints="1"/>
            </p:cNvSpPr>
            <p:nvPr/>
          </p:nvSpPr>
          <p:spPr bwMode="auto">
            <a:xfrm>
              <a:off x="990600" y="2951163"/>
              <a:ext cx="241300" cy="252413"/>
            </a:xfrm>
            <a:custGeom>
              <a:avLst/>
              <a:gdLst>
                <a:gd name="T0" fmla="*/ 542 w 1522"/>
                <a:gd name="T1" fmla="*/ 121 h 1433"/>
                <a:gd name="T2" fmla="*/ 387 w 1522"/>
                <a:gd name="T3" fmla="*/ 176 h 1433"/>
                <a:gd name="T4" fmla="*/ 260 w 1522"/>
                <a:gd name="T5" fmla="*/ 271 h 1433"/>
                <a:gd name="T6" fmla="*/ 170 w 1522"/>
                <a:gd name="T7" fmla="*/ 395 h 1433"/>
                <a:gd name="T8" fmla="*/ 125 w 1522"/>
                <a:gd name="T9" fmla="*/ 542 h 1433"/>
                <a:gd name="T10" fmla="*/ 134 w 1522"/>
                <a:gd name="T11" fmla="*/ 699 h 1433"/>
                <a:gd name="T12" fmla="*/ 195 w 1522"/>
                <a:gd name="T13" fmla="*/ 839 h 1433"/>
                <a:gd name="T14" fmla="*/ 299 w 1522"/>
                <a:gd name="T15" fmla="*/ 955 h 1433"/>
                <a:gd name="T16" fmla="*/ 436 w 1522"/>
                <a:gd name="T17" fmla="*/ 1037 h 1433"/>
                <a:gd name="T18" fmla="*/ 599 w 1522"/>
                <a:gd name="T19" fmla="*/ 1077 h 1433"/>
                <a:gd name="T20" fmla="*/ 771 w 1522"/>
                <a:gd name="T21" fmla="*/ 1069 h 1433"/>
                <a:gd name="T22" fmla="*/ 927 w 1522"/>
                <a:gd name="T23" fmla="*/ 1014 h 1433"/>
                <a:gd name="T24" fmla="*/ 1054 w 1522"/>
                <a:gd name="T25" fmla="*/ 919 h 1433"/>
                <a:gd name="T26" fmla="*/ 1145 w 1522"/>
                <a:gd name="T27" fmla="*/ 795 h 1433"/>
                <a:gd name="T28" fmla="*/ 1189 w 1522"/>
                <a:gd name="T29" fmla="*/ 648 h 1433"/>
                <a:gd name="T30" fmla="*/ 1179 w 1522"/>
                <a:gd name="T31" fmla="*/ 491 h 1433"/>
                <a:gd name="T32" fmla="*/ 1120 w 1522"/>
                <a:gd name="T33" fmla="*/ 350 h 1433"/>
                <a:gd name="T34" fmla="*/ 1016 w 1522"/>
                <a:gd name="T35" fmla="*/ 234 h 1433"/>
                <a:gd name="T36" fmla="*/ 877 w 1522"/>
                <a:gd name="T37" fmla="*/ 153 h 1433"/>
                <a:gd name="T38" fmla="*/ 715 w 1522"/>
                <a:gd name="T39" fmla="*/ 113 h 1433"/>
                <a:gd name="T40" fmla="*/ 724 w 1522"/>
                <a:gd name="T41" fmla="*/ 3 h 1433"/>
                <a:gd name="T42" fmla="*/ 913 w 1522"/>
                <a:gd name="T43" fmla="*/ 46 h 1433"/>
                <a:gd name="T44" fmla="*/ 1074 w 1522"/>
                <a:gd name="T45" fmla="*/ 135 h 1433"/>
                <a:gd name="T46" fmla="*/ 1202 w 1522"/>
                <a:gd name="T47" fmla="*/ 262 h 1433"/>
                <a:gd name="T48" fmla="*/ 1284 w 1522"/>
                <a:gd name="T49" fmla="*/ 418 h 1433"/>
                <a:gd name="T50" fmla="*/ 1314 w 1522"/>
                <a:gd name="T51" fmla="*/ 594 h 1433"/>
                <a:gd name="T52" fmla="*/ 1288 w 1522"/>
                <a:gd name="T53" fmla="*/ 761 h 1433"/>
                <a:gd name="T54" fmla="*/ 1214 w 1522"/>
                <a:gd name="T55" fmla="*/ 909 h 1433"/>
                <a:gd name="T56" fmla="*/ 1506 w 1522"/>
                <a:gd name="T57" fmla="*/ 1340 h 1433"/>
                <a:gd name="T58" fmla="*/ 1522 w 1522"/>
                <a:gd name="T59" fmla="*/ 1379 h 1433"/>
                <a:gd name="T60" fmla="*/ 1503 w 1522"/>
                <a:gd name="T61" fmla="*/ 1417 h 1433"/>
                <a:gd name="T62" fmla="*/ 1461 w 1522"/>
                <a:gd name="T63" fmla="*/ 1433 h 1433"/>
                <a:gd name="T64" fmla="*/ 1417 w 1522"/>
                <a:gd name="T65" fmla="*/ 1416 h 1433"/>
                <a:gd name="T66" fmla="*/ 952 w 1522"/>
                <a:gd name="T67" fmla="*/ 1126 h 1433"/>
                <a:gd name="T68" fmla="*/ 781 w 1522"/>
                <a:gd name="T69" fmla="*/ 1179 h 1433"/>
                <a:gd name="T70" fmla="*/ 590 w 1522"/>
                <a:gd name="T71" fmla="*/ 1187 h 1433"/>
                <a:gd name="T72" fmla="*/ 402 w 1522"/>
                <a:gd name="T73" fmla="*/ 1143 h 1433"/>
                <a:gd name="T74" fmla="*/ 239 w 1522"/>
                <a:gd name="T75" fmla="*/ 1054 h 1433"/>
                <a:gd name="T76" fmla="*/ 112 w 1522"/>
                <a:gd name="T77" fmla="*/ 927 h 1433"/>
                <a:gd name="T78" fmla="*/ 30 w 1522"/>
                <a:gd name="T79" fmla="*/ 772 h 1433"/>
                <a:gd name="T80" fmla="*/ 0 w 1522"/>
                <a:gd name="T81" fmla="*/ 594 h 1433"/>
                <a:gd name="T82" fmla="*/ 30 w 1522"/>
                <a:gd name="T83" fmla="*/ 418 h 1433"/>
                <a:gd name="T84" fmla="*/ 112 w 1522"/>
                <a:gd name="T85" fmla="*/ 262 h 1433"/>
                <a:gd name="T86" fmla="*/ 239 w 1522"/>
                <a:gd name="T87" fmla="*/ 135 h 1433"/>
                <a:gd name="T88" fmla="*/ 402 w 1522"/>
                <a:gd name="T89" fmla="*/ 46 h 1433"/>
                <a:gd name="T90" fmla="*/ 590 w 1522"/>
                <a:gd name="T91" fmla="*/ 3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2" h="1433">
                  <a:moveTo>
                    <a:pt x="657" y="110"/>
                  </a:moveTo>
                  <a:lnTo>
                    <a:pt x="599" y="113"/>
                  </a:lnTo>
                  <a:lnTo>
                    <a:pt x="542" y="121"/>
                  </a:lnTo>
                  <a:lnTo>
                    <a:pt x="488" y="134"/>
                  </a:lnTo>
                  <a:lnTo>
                    <a:pt x="436" y="153"/>
                  </a:lnTo>
                  <a:lnTo>
                    <a:pt x="387" y="176"/>
                  </a:lnTo>
                  <a:lnTo>
                    <a:pt x="341" y="203"/>
                  </a:lnTo>
                  <a:lnTo>
                    <a:pt x="299" y="234"/>
                  </a:lnTo>
                  <a:lnTo>
                    <a:pt x="260" y="271"/>
                  </a:lnTo>
                  <a:lnTo>
                    <a:pt x="226" y="309"/>
                  </a:lnTo>
                  <a:lnTo>
                    <a:pt x="195" y="350"/>
                  </a:lnTo>
                  <a:lnTo>
                    <a:pt x="170" y="395"/>
                  </a:lnTo>
                  <a:lnTo>
                    <a:pt x="150" y="442"/>
                  </a:lnTo>
                  <a:lnTo>
                    <a:pt x="134" y="491"/>
                  </a:lnTo>
                  <a:lnTo>
                    <a:pt x="125" y="542"/>
                  </a:lnTo>
                  <a:lnTo>
                    <a:pt x="122" y="594"/>
                  </a:lnTo>
                  <a:lnTo>
                    <a:pt x="125" y="648"/>
                  </a:lnTo>
                  <a:lnTo>
                    <a:pt x="134" y="699"/>
                  </a:lnTo>
                  <a:lnTo>
                    <a:pt x="150" y="748"/>
                  </a:lnTo>
                  <a:lnTo>
                    <a:pt x="170" y="795"/>
                  </a:lnTo>
                  <a:lnTo>
                    <a:pt x="195" y="839"/>
                  </a:lnTo>
                  <a:lnTo>
                    <a:pt x="226" y="881"/>
                  </a:lnTo>
                  <a:lnTo>
                    <a:pt x="260" y="919"/>
                  </a:lnTo>
                  <a:lnTo>
                    <a:pt x="299" y="955"/>
                  </a:lnTo>
                  <a:lnTo>
                    <a:pt x="341" y="987"/>
                  </a:lnTo>
                  <a:lnTo>
                    <a:pt x="387" y="1014"/>
                  </a:lnTo>
                  <a:lnTo>
                    <a:pt x="436" y="1037"/>
                  </a:lnTo>
                  <a:lnTo>
                    <a:pt x="488" y="1056"/>
                  </a:lnTo>
                  <a:lnTo>
                    <a:pt x="542" y="1069"/>
                  </a:lnTo>
                  <a:lnTo>
                    <a:pt x="599" y="1077"/>
                  </a:lnTo>
                  <a:lnTo>
                    <a:pt x="657" y="1080"/>
                  </a:lnTo>
                  <a:lnTo>
                    <a:pt x="715" y="1077"/>
                  </a:lnTo>
                  <a:lnTo>
                    <a:pt x="771" y="1069"/>
                  </a:lnTo>
                  <a:lnTo>
                    <a:pt x="827" y="1056"/>
                  </a:lnTo>
                  <a:lnTo>
                    <a:pt x="877" y="1037"/>
                  </a:lnTo>
                  <a:lnTo>
                    <a:pt x="927" y="1014"/>
                  </a:lnTo>
                  <a:lnTo>
                    <a:pt x="973" y="987"/>
                  </a:lnTo>
                  <a:lnTo>
                    <a:pt x="1016" y="955"/>
                  </a:lnTo>
                  <a:lnTo>
                    <a:pt x="1054" y="919"/>
                  </a:lnTo>
                  <a:lnTo>
                    <a:pt x="1089" y="881"/>
                  </a:lnTo>
                  <a:lnTo>
                    <a:pt x="1120" y="839"/>
                  </a:lnTo>
                  <a:lnTo>
                    <a:pt x="1145" y="795"/>
                  </a:lnTo>
                  <a:lnTo>
                    <a:pt x="1165" y="748"/>
                  </a:lnTo>
                  <a:lnTo>
                    <a:pt x="1179" y="699"/>
                  </a:lnTo>
                  <a:lnTo>
                    <a:pt x="1189" y="648"/>
                  </a:lnTo>
                  <a:lnTo>
                    <a:pt x="1193" y="594"/>
                  </a:lnTo>
                  <a:lnTo>
                    <a:pt x="1189" y="542"/>
                  </a:lnTo>
                  <a:lnTo>
                    <a:pt x="1179" y="491"/>
                  </a:lnTo>
                  <a:lnTo>
                    <a:pt x="1165" y="442"/>
                  </a:lnTo>
                  <a:lnTo>
                    <a:pt x="1145" y="395"/>
                  </a:lnTo>
                  <a:lnTo>
                    <a:pt x="1120" y="350"/>
                  </a:lnTo>
                  <a:lnTo>
                    <a:pt x="1089" y="309"/>
                  </a:lnTo>
                  <a:lnTo>
                    <a:pt x="1054" y="271"/>
                  </a:lnTo>
                  <a:lnTo>
                    <a:pt x="1016" y="234"/>
                  </a:lnTo>
                  <a:lnTo>
                    <a:pt x="973" y="203"/>
                  </a:lnTo>
                  <a:lnTo>
                    <a:pt x="927" y="176"/>
                  </a:lnTo>
                  <a:lnTo>
                    <a:pt x="877" y="153"/>
                  </a:lnTo>
                  <a:lnTo>
                    <a:pt x="827" y="134"/>
                  </a:lnTo>
                  <a:lnTo>
                    <a:pt x="771" y="121"/>
                  </a:lnTo>
                  <a:lnTo>
                    <a:pt x="715" y="113"/>
                  </a:lnTo>
                  <a:lnTo>
                    <a:pt x="657" y="110"/>
                  </a:lnTo>
                  <a:close/>
                  <a:moveTo>
                    <a:pt x="657" y="0"/>
                  </a:moveTo>
                  <a:lnTo>
                    <a:pt x="724" y="3"/>
                  </a:lnTo>
                  <a:lnTo>
                    <a:pt x="789" y="12"/>
                  </a:lnTo>
                  <a:lnTo>
                    <a:pt x="852" y="26"/>
                  </a:lnTo>
                  <a:lnTo>
                    <a:pt x="913" y="46"/>
                  </a:lnTo>
                  <a:lnTo>
                    <a:pt x="970" y="71"/>
                  </a:lnTo>
                  <a:lnTo>
                    <a:pt x="1023" y="101"/>
                  </a:lnTo>
                  <a:lnTo>
                    <a:pt x="1074" y="135"/>
                  </a:lnTo>
                  <a:lnTo>
                    <a:pt x="1121" y="174"/>
                  </a:lnTo>
                  <a:lnTo>
                    <a:pt x="1164" y="216"/>
                  </a:lnTo>
                  <a:lnTo>
                    <a:pt x="1202" y="262"/>
                  </a:lnTo>
                  <a:lnTo>
                    <a:pt x="1235" y="312"/>
                  </a:lnTo>
                  <a:lnTo>
                    <a:pt x="1262" y="363"/>
                  </a:lnTo>
                  <a:lnTo>
                    <a:pt x="1284" y="418"/>
                  </a:lnTo>
                  <a:lnTo>
                    <a:pt x="1300" y="475"/>
                  </a:lnTo>
                  <a:lnTo>
                    <a:pt x="1310" y="534"/>
                  </a:lnTo>
                  <a:lnTo>
                    <a:pt x="1314" y="594"/>
                  </a:lnTo>
                  <a:lnTo>
                    <a:pt x="1311" y="652"/>
                  </a:lnTo>
                  <a:lnTo>
                    <a:pt x="1302" y="708"/>
                  </a:lnTo>
                  <a:lnTo>
                    <a:pt x="1288" y="761"/>
                  </a:lnTo>
                  <a:lnTo>
                    <a:pt x="1268" y="813"/>
                  </a:lnTo>
                  <a:lnTo>
                    <a:pt x="1244" y="862"/>
                  </a:lnTo>
                  <a:lnTo>
                    <a:pt x="1214" y="909"/>
                  </a:lnTo>
                  <a:lnTo>
                    <a:pt x="1181" y="953"/>
                  </a:lnTo>
                  <a:lnTo>
                    <a:pt x="1143" y="995"/>
                  </a:lnTo>
                  <a:lnTo>
                    <a:pt x="1506" y="1340"/>
                  </a:lnTo>
                  <a:lnTo>
                    <a:pt x="1515" y="1352"/>
                  </a:lnTo>
                  <a:lnTo>
                    <a:pt x="1520" y="1365"/>
                  </a:lnTo>
                  <a:lnTo>
                    <a:pt x="1522" y="1379"/>
                  </a:lnTo>
                  <a:lnTo>
                    <a:pt x="1520" y="1393"/>
                  </a:lnTo>
                  <a:lnTo>
                    <a:pt x="1513" y="1406"/>
                  </a:lnTo>
                  <a:lnTo>
                    <a:pt x="1503" y="1417"/>
                  </a:lnTo>
                  <a:lnTo>
                    <a:pt x="1490" y="1426"/>
                  </a:lnTo>
                  <a:lnTo>
                    <a:pt x="1477" y="1431"/>
                  </a:lnTo>
                  <a:lnTo>
                    <a:pt x="1461" y="1433"/>
                  </a:lnTo>
                  <a:lnTo>
                    <a:pt x="1446" y="1431"/>
                  </a:lnTo>
                  <a:lnTo>
                    <a:pt x="1430" y="1425"/>
                  </a:lnTo>
                  <a:lnTo>
                    <a:pt x="1417" y="1416"/>
                  </a:lnTo>
                  <a:lnTo>
                    <a:pt x="1052" y="1070"/>
                  </a:lnTo>
                  <a:lnTo>
                    <a:pt x="1004" y="1100"/>
                  </a:lnTo>
                  <a:lnTo>
                    <a:pt x="952" y="1126"/>
                  </a:lnTo>
                  <a:lnTo>
                    <a:pt x="897" y="1149"/>
                  </a:lnTo>
                  <a:lnTo>
                    <a:pt x="840" y="1166"/>
                  </a:lnTo>
                  <a:lnTo>
                    <a:pt x="781" y="1179"/>
                  </a:lnTo>
                  <a:lnTo>
                    <a:pt x="720" y="1187"/>
                  </a:lnTo>
                  <a:lnTo>
                    <a:pt x="657" y="1190"/>
                  </a:lnTo>
                  <a:lnTo>
                    <a:pt x="590" y="1187"/>
                  </a:lnTo>
                  <a:lnTo>
                    <a:pt x="525" y="1178"/>
                  </a:lnTo>
                  <a:lnTo>
                    <a:pt x="462" y="1163"/>
                  </a:lnTo>
                  <a:lnTo>
                    <a:pt x="402" y="1143"/>
                  </a:lnTo>
                  <a:lnTo>
                    <a:pt x="344" y="1118"/>
                  </a:lnTo>
                  <a:lnTo>
                    <a:pt x="290" y="1089"/>
                  </a:lnTo>
                  <a:lnTo>
                    <a:pt x="239" y="1054"/>
                  </a:lnTo>
                  <a:lnTo>
                    <a:pt x="193" y="1016"/>
                  </a:lnTo>
                  <a:lnTo>
                    <a:pt x="151" y="974"/>
                  </a:lnTo>
                  <a:lnTo>
                    <a:pt x="112" y="927"/>
                  </a:lnTo>
                  <a:lnTo>
                    <a:pt x="80" y="878"/>
                  </a:lnTo>
                  <a:lnTo>
                    <a:pt x="52" y="826"/>
                  </a:lnTo>
                  <a:lnTo>
                    <a:pt x="30" y="772"/>
                  </a:lnTo>
                  <a:lnTo>
                    <a:pt x="14" y="715"/>
                  </a:lnTo>
                  <a:lnTo>
                    <a:pt x="4" y="656"/>
                  </a:lnTo>
                  <a:lnTo>
                    <a:pt x="0" y="594"/>
                  </a:lnTo>
                  <a:lnTo>
                    <a:pt x="4" y="534"/>
                  </a:lnTo>
                  <a:lnTo>
                    <a:pt x="14" y="475"/>
                  </a:lnTo>
                  <a:lnTo>
                    <a:pt x="30" y="418"/>
                  </a:lnTo>
                  <a:lnTo>
                    <a:pt x="52" y="363"/>
                  </a:lnTo>
                  <a:lnTo>
                    <a:pt x="80" y="312"/>
                  </a:lnTo>
                  <a:lnTo>
                    <a:pt x="112" y="262"/>
                  </a:lnTo>
                  <a:lnTo>
                    <a:pt x="151" y="216"/>
                  </a:lnTo>
                  <a:lnTo>
                    <a:pt x="193" y="174"/>
                  </a:lnTo>
                  <a:lnTo>
                    <a:pt x="239" y="135"/>
                  </a:lnTo>
                  <a:lnTo>
                    <a:pt x="290" y="101"/>
                  </a:lnTo>
                  <a:lnTo>
                    <a:pt x="344" y="71"/>
                  </a:lnTo>
                  <a:lnTo>
                    <a:pt x="402" y="46"/>
                  </a:lnTo>
                  <a:lnTo>
                    <a:pt x="462" y="26"/>
                  </a:lnTo>
                  <a:lnTo>
                    <a:pt x="525" y="12"/>
                  </a:lnTo>
                  <a:lnTo>
                    <a:pt x="590" y="3"/>
                  </a:lnTo>
                  <a:lnTo>
                    <a:pt x="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50"/>
            <p:cNvSpPr>
              <a:spLocks noEditPoints="1"/>
            </p:cNvSpPr>
            <p:nvPr/>
          </p:nvSpPr>
          <p:spPr bwMode="auto">
            <a:xfrm>
              <a:off x="661988" y="2717800"/>
              <a:ext cx="560387" cy="398463"/>
            </a:xfrm>
            <a:custGeom>
              <a:avLst/>
              <a:gdLst>
                <a:gd name="T0" fmla="*/ 156 w 3528"/>
                <a:gd name="T1" fmla="*/ 2067 h 2261"/>
                <a:gd name="T2" fmla="*/ 284 w 3528"/>
                <a:gd name="T3" fmla="*/ 1975 h 2261"/>
                <a:gd name="T4" fmla="*/ 441 w 3528"/>
                <a:gd name="T5" fmla="*/ 1861 h 2261"/>
                <a:gd name="T6" fmla="*/ 617 w 3528"/>
                <a:gd name="T7" fmla="*/ 1733 h 2261"/>
                <a:gd name="T8" fmla="*/ 803 w 3528"/>
                <a:gd name="T9" fmla="*/ 1598 h 2261"/>
                <a:gd name="T10" fmla="*/ 988 w 3528"/>
                <a:gd name="T11" fmla="*/ 1460 h 2261"/>
                <a:gd name="T12" fmla="*/ 1164 w 3528"/>
                <a:gd name="T13" fmla="*/ 1329 h 2261"/>
                <a:gd name="T14" fmla="*/ 1320 w 3528"/>
                <a:gd name="T15" fmla="*/ 1208 h 2261"/>
                <a:gd name="T16" fmla="*/ 221 w 3528"/>
                <a:gd name="T17" fmla="*/ 110 h 2261"/>
                <a:gd name="T18" fmla="*/ 1501 w 3528"/>
                <a:gd name="T19" fmla="*/ 1134 h 2261"/>
                <a:gd name="T20" fmla="*/ 1504 w 3528"/>
                <a:gd name="T21" fmla="*/ 1136 h 2261"/>
                <a:gd name="T22" fmla="*/ 1682 w 3528"/>
                <a:gd name="T23" fmla="*/ 1266 h 2261"/>
                <a:gd name="T24" fmla="*/ 1781 w 3528"/>
                <a:gd name="T25" fmla="*/ 1280 h 2261"/>
                <a:gd name="T26" fmla="*/ 1877 w 3528"/>
                <a:gd name="T27" fmla="*/ 1252 h 2261"/>
                <a:gd name="T28" fmla="*/ 221 w 3528"/>
                <a:gd name="T29" fmla="*/ 110 h 2261"/>
                <a:gd name="T30" fmla="*/ 3479 w 3528"/>
                <a:gd name="T31" fmla="*/ 1 h 2261"/>
                <a:gd name="T32" fmla="*/ 3495 w 3528"/>
                <a:gd name="T33" fmla="*/ 6 h 2261"/>
                <a:gd name="T34" fmla="*/ 3512 w 3528"/>
                <a:gd name="T35" fmla="*/ 18 h 2261"/>
                <a:gd name="T36" fmla="*/ 3523 w 3528"/>
                <a:gd name="T37" fmla="*/ 32 h 2261"/>
                <a:gd name="T38" fmla="*/ 3527 w 3528"/>
                <a:gd name="T39" fmla="*/ 44 h 2261"/>
                <a:gd name="T40" fmla="*/ 3528 w 3528"/>
                <a:gd name="T41" fmla="*/ 1324 h 2261"/>
                <a:gd name="T42" fmla="*/ 3503 w 3528"/>
                <a:gd name="T43" fmla="*/ 1368 h 2261"/>
                <a:gd name="T44" fmla="*/ 3449 w 3528"/>
                <a:gd name="T45" fmla="*/ 1376 h 2261"/>
                <a:gd name="T46" fmla="*/ 3410 w 3528"/>
                <a:gd name="T47" fmla="*/ 1341 h 2261"/>
                <a:gd name="T48" fmla="*/ 1985 w 3528"/>
                <a:gd name="T49" fmla="*/ 1316 h 2261"/>
                <a:gd name="T50" fmla="*/ 1881 w 3528"/>
                <a:gd name="T51" fmla="*/ 1371 h 2261"/>
                <a:gd name="T52" fmla="*/ 1764 w 3528"/>
                <a:gd name="T53" fmla="*/ 1389 h 2261"/>
                <a:gd name="T54" fmla="*/ 1647 w 3528"/>
                <a:gd name="T55" fmla="*/ 1371 h 2261"/>
                <a:gd name="T56" fmla="*/ 1543 w 3528"/>
                <a:gd name="T57" fmla="*/ 1316 h 2261"/>
                <a:gd name="T58" fmla="*/ 1358 w 3528"/>
                <a:gd name="T59" fmla="*/ 1324 h 2261"/>
                <a:gd name="T60" fmla="*/ 1186 w 3528"/>
                <a:gd name="T61" fmla="*/ 1455 h 2261"/>
                <a:gd name="T62" fmla="*/ 994 w 3528"/>
                <a:gd name="T63" fmla="*/ 1599 h 2261"/>
                <a:gd name="T64" fmla="*/ 797 w 3528"/>
                <a:gd name="T65" fmla="*/ 1744 h 2261"/>
                <a:gd name="T66" fmla="*/ 604 w 3528"/>
                <a:gd name="T67" fmla="*/ 1884 h 2261"/>
                <a:gd name="T68" fmla="*/ 427 w 3528"/>
                <a:gd name="T69" fmla="*/ 2013 h 2261"/>
                <a:gd name="T70" fmla="*/ 278 w 3528"/>
                <a:gd name="T71" fmla="*/ 2121 h 2261"/>
                <a:gd name="T72" fmla="*/ 1905 w 3528"/>
                <a:gd name="T73" fmla="*/ 2153 h 2261"/>
                <a:gd name="T74" fmla="*/ 1943 w 3528"/>
                <a:gd name="T75" fmla="*/ 2188 h 2261"/>
                <a:gd name="T76" fmla="*/ 1935 w 3528"/>
                <a:gd name="T77" fmla="*/ 2238 h 2261"/>
                <a:gd name="T78" fmla="*/ 1886 w 3528"/>
                <a:gd name="T79" fmla="*/ 2261 h 2261"/>
                <a:gd name="T80" fmla="*/ 40 w 3528"/>
                <a:gd name="T81" fmla="*/ 2257 h 2261"/>
                <a:gd name="T82" fmla="*/ 27 w 3528"/>
                <a:gd name="T83" fmla="*/ 2251 h 2261"/>
                <a:gd name="T84" fmla="*/ 15 w 3528"/>
                <a:gd name="T85" fmla="*/ 2242 h 2261"/>
                <a:gd name="T86" fmla="*/ 6 w 3528"/>
                <a:gd name="T87" fmla="*/ 2228 h 2261"/>
                <a:gd name="T88" fmla="*/ 3 w 3528"/>
                <a:gd name="T89" fmla="*/ 2224 h 2261"/>
                <a:gd name="T90" fmla="*/ 0 w 3528"/>
                <a:gd name="T91" fmla="*/ 54 h 2261"/>
                <a:gd name="T92" fmla="*/ 4 w 3528"/>
                <a:gd name="T93" fmla="*/ 35 h 2261"/>
                <a:gd name="T94" fmla="*/ 11 w 3528"/>
                <a:gd name="T95" fmla="*/ 24 h 2261"/>
                <a:gd name="T96" fmla="*/ 21 w 3528"/>
                <a:gd name="T97" fmla="*/ 14 h 2261"/>
                <a:gd name="T98" fmla="*/ 37 w 3528"/>
                <a:gd name="T99" fmla="*/ 5 h 2261"/>
                <a:gd name="T100" fmla="*/ 61 w 3528"/>
                <a:gd name="T101" fmla="*/ 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261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4" y="1975"/>
                  </a:lnTo>
                  <a:lnTo>
                    <a:pt x="334" y="1939"/>
                  </a:lnTo>
                  <a:lnTo>
                    <a:pt x="387" y="1901"/>
                  </a:lnTo>
                  <a:lnTo>
                    <a:pt x="441" y="1861"/>
                  </a:lnTo>
                  <a:lnTo>
                    <a:pt x="499" y="1820"/>
                  </a:lnTo>
                  <a:lnTo>
                    <a:pt x="557" y="1777"/>
                  </a:lnTo>
                  <a:lnTo>
                    <a:pt x="617" y="1733"/>
                  </a:lnTo>
                  <a:lnTo>
                    <a:pt x="679" y="1689"/>
                  </a:lnTo>
                  <a:lnTo>
                    <a:pt x="741" y="1643"/>
                  </a:lnTo>
                  <a:lnTo>
                    <a:pt x="803" y="1598"/>
                  </a:lnTo>
                  <a:lnTo>
                    <a:pt x="865" y="1551"/>
                  </a:lnTo>
                  <a:lnTo>
                    <a:pt x="927" y="1505"/>
                  </a:lnTo>
                  <a:lnTo>
                    <a:pt x="988" y="1460"/>
                  </a:lnTo>
                  <a:lnTo>
                    <a:pt x="1049" y="1415"/>
                  </a:lnTo>
                  <a:lnTo>
                    <a:pt x="1107" y="1371"/>
                  </a:lnTo>
                  <a:lnTo>
                    <a:pt x="1164" y="1329"/>
                  </a:lnTo>
                  <a:lnTo>
                    <a:pt x="1218" y="1287"/>
                  </a:lnTo>
                  <a:lnTo>
                    <a:pt x="1270" y="1247"/>
                  </a:lnTo>
                  <a:lnTo>
                    <a:pt x="1320" y="1208"/>
                  </a:lnTo>
                  <a:lnTo>
                    <a:pt x="1365" y="1172"/>
                  </a:lnTo>
                  <a:lnTo>
                    <a:pt x="122" y="178"/>
                  </a:lnTo>
                  <a:close/>
                  <a:moveTo>
                    <a:pt x="221" y="110"/>
                  </a:moveTo>
                  <a:lnTo>
                    <a:pt x="1498" y="1132"/>
                  </a:lnTo>
                  <a:lnTo>
                    <a:pt x="1500" y="1133"/>
                  </a:lnTo>
                  <a:lnTo>
                    <a:pt x="1501" y="1134"/>
                  </a:lnTo>
                  <a:lnTo>
                    <a:pt x="1503" y="1135"/>
                  </a:lnTo>
                  <a:lnTo>
                    <a:pt x="1503" y="1136"/>
                  </a:lnTo>
                  <a:lnTo>
                    <a:pt x="1504" y="1136"/>
                  </a:lnTo>
                  <a:lnTo>
                    <a:pt x="1624" y="1232"/>
                  </a:lnTo>
                  <a:lnTo>
                    <a:pt x="1651" y="1252"/>
                  </a:lnTo>
                  <a:lnTo>
                    <a:pt x="1682" y="1266"/>
                  </a:lnTo>
                  <a:lnTo>
                    <a:pt x="1714" y="1275"/>
                  </a:lnTo>
                  <a:lnTo>
                    <a:pt x="1748" y="1280"/>
                  </a:lnTo>
                  <a:lnTo>
                    <a:pt x="1781" y="1280"/>
                  </a:lnTo>
                  <a:lnTo>
                    <a:pt x="1814" y="1275"/>
                  </a:lnTo>
                  <a:lnTo>
                    <a:pt x="1846" y="1266"/>
                  </a:lnTo>
                  <a:lnTo>
                    <a:pt x="1877" y="1252"/>
                  </a:lnTo>
                  <a:lnTo>
                    <a:pt x="1904" y="1233"/>
                  </a:lnTo>
                  <a:lnTo>
                    <a:pt x="3307" y="110"/>
                  </a:lnTo>
                  <a:lnTo>
                    <a:pt x="221" y="110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6"/>
                  </a:lnTo>
                  <a:lnTo>
                    <a:pt x="3501" y="10"/>
                  </a:lnTo>
                  <a:lnTo>
                    <a:pt x="3507" y="14"/>
                  </a:lnTo>
                  <a:lnTo>
                    <a:pt x="3512" y="18"/>
                  </a:lnTo>
                  <a:lnTo>
                    <a:pt x="3517" y="24"/>
                  </a:lnTo>
                  <a:lnTo>
                    <a:pt x="3522" y="30"/>
                  </a:lnTo>
                  <a:lnTo>
                    <a:pt x="3523" y="32"/>
                  </a:lnTo>
                  <a:lnTo>
                    <a:pt x="3524" y="34"/>
                  </a:lnTo>
                  <a:lnTo>
                    <a:pt x="3524" y="35"/>
                  </a:lnTo>
                  <a:lnTo>
                    <a:pt x="3527" y="44"/>
                  </a:lnTo>
                  <a:lnTo>
                    <a:pt x="3528" y="53"/>
                  </a:lnTo>
                  <a:lnTo>
                    <a:pt x="3528" y="55"/>
                  </a:lnTo>
                  <a:lnTo>
                    <a:pt x="3528" y="1324"/>
                  </a:lnTo>
                  <a:lnTo>
                    <a:pt x="3525" y="1341"/>
                  </a:lnTo>
                  <a:lnTo>
                    <a:pt x="3516" y="1356"/>
                  </a:lnTo>
                  <a:lnTo>
                    <a:pt x="3503" y="1368"/>
                  </a:lnTo>
                  <a:lnTo>
                    <a:pt x="3486" y="1376"/>
                  </a:lnTo>
                  <a:lnTo>
                    <a:pt x="3468" y="1379"/>
                  </a:lnTo>
                  <a:lnTo>
                    <a:pt x="3449" y="1376"/>
                  </a:lnTo>
                  <a:lnTo>
                    <a:pt x="3432" y="1368"/>
                  </a:lnTo>
                  <a:lnTo>
                    <a:pt x="3419" y="1356"/>
                  </a:lnTo>
                  <a:lnTo>
                    <a:pt x="3410" y="1341"/>
                  </a:lnTo>
                  <a:lnTo>
                    <a:pt x="3407" y="1324"/>
                  </a:lnTo>
                  <a:lnTo>
                    <a:pt x="3407" y="178"/>
                  </a:lnTo>
                  <a:lnTo>
                    <a:pt x="1985" y="1316"/>
                  </a:lnTo>
                  <a:lnTo>
                    <a:pt x="1953" y="1338"/>
                  </a:lnTo>
                  <a:lnTo>
                    <a:pt x="1918" y="1357"/>
                  </a:lnTo>
                  <a:lnTo>
                    <a:pt x="1881" y="1371"/>
                  </a:lnTo>
                  <a:lnTo>
                    <a:pt x="1844" y="1381"/>
                  </a:lnTo>
                  <a:lnTo>
                    <a:pt x="1804" y="1387"/>
                  </a:lnTo>
                  <a:lnTo>
                    <a:pt x="1764" y="1389"/>
                  </a:lnTo>
                  <a:lnTo>
                    <a:pt x="1724" y="1387"/>
                  </a:lnTo>
                  <a:lnTo>
                    <a:pt x="1685" y="1381"/>
                  </a:lnTo>
                  <a:lnTo>
                    <a:pt x="1647" y="1371"/>
                  </a:lnTo>
                  <a:lnTo>
                    <a:pt x="1610" y="1357"/>
                  </a:lnTo>
                  <a:lnTo>
                    <a:pt x="1575" y="1338"/>
                  </a:lnTo>
                  <a:lnTo>
                    <a:pt x="1543" y="1316"/>
                  </a:lnTo>
                  <a:lnTo>
                    <a:pt x="1457" y="1247"/>
                  </a:lnTo>
                  <a:lnTo>
                    <a:pt x="1409" y="1284"/>
                  </a:lnTo>
                  <a:lnTo>
                    <a:pt x="1358" y="1324"/>
                  </a:lnTo>
                  <a:lnTo>
                    <a:pt x="1303" y="1366"/>
                  </a:lnTo>
                  <a:lnTo>
                    <a:pt x="1245" y="1410"/>
                  </a:lnTo>
                  <a:lnTo>
                    <a:pt x="1186" y="1455"/>
                  </a:lnTo>
                  <a:lnTo>
                    <a:pt x="1123" y="1502"/>
                  </a:lnTo>
                  <a:lnTo>
                    <a:pt x="1060" y="1549"/>
                  </a:lnTo>
                  <a:lnTo>
                    <a:pt x="994" y="1599"/>
                  </a:lnTo>
                  <a:lnTo>
                    <a:pt x="929" y="1647"/>
                  </a:lnTo>
                  <a:lnTo>
                    <a:pt x="863" y="1695"/>
                  </a:lnTo>
                  <a:lnTo>
                    <a:pt x="797" y="1744"/>
                  </a:lnTo>
                  <a:lnTo>
                    <a:pt x="732" y="1791"/>
                  </a:lnTo>
                  <a:lnTo>
                    <a:pt x="667" y="1838"/>
                  </a:lnTo>
                  <a:lnTo>
                    <a:pt x="604" y="1884"/>
                  </a:lnTo>
                  <a:lnTo>
                    <a:pt x="543" y="1929"/>
                  </a:lnTo>
                  <a:lnTo>
                    <a:pt x="483" y="1972"/>
                  </a:lnTo>
                  <a:lnTo>
                    <a:pt x="427" y="2013"/>
                  </a:lnTo>
                  <a:lnTo>
                    <a:pt x="374" y="2052"/>
                  </a:lnTo>
                  <a:lnTo>
                    <a:pt x="324" y="2088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886" y="2151"/>
                  </a:lnTo>
                  <a:lnTo>
                    <a:pt x="1905" y="2153"/>
                  </a:lnTo>
                  <a:lnTo>
                    <a:pt x="1922" y="2161"/>
                  </a:lnTo>
                  <a:lnTo>
                    <a:pt x="1935" y="2173"/>
                  </a:lnTo>
                  <a:lnTo>
                    <a:pt x="1943" y="2188"/>
                  </a:lnTo>
                  <a:lnTo>
                    <a:pt x="1947" y="2206"/>
                  </a:lnTo>
                  <a:lnTo>
                    <a:pt x="1943" y="2223"/>
                  </a:lnTo>
                  <a:lnTo>
                    <a:pt x="1935" y="2238"/>
                  </a:lnTo>
                  <a:lnTo>
                    <a:pt x="1922" y="2250"/>
                  </a:lnTo>
                  <a:lnTo>
                    <a:pt x="1905" y="2258"/>
                  </a:lnTo>
                  <a:lnTo>
                    <a:pt x="1886" y="2261"/>
                  </a:lnTo>
                  <a:lnTo>
                    <a:pt x="61" y="2261"/>
                  </a:lnTo>
                  <a:lnTo>
                    <a:pt x="50" y="2260"/>
                  </a:lnTo>
                  <a:lnTo>
                    <a:pt x="40" y="2257"/>
                  </a:lnTo>
                  <a:lnTo>
                    <a:pt x="37" y="2256"/>
                  </a:lnTo>
                  <a:lnTo>
                    <a:pt x="33" y="2254"/>
                  </a:lnTo>
                  <a:lnTo>
                    <a:pt x="27" y="2251"/>
                  </a:lnTo>
                  <a:lnTo>
                    <a:pt x="21" y="2246"/>
                  </a:lnTo>
                  <a:lnTo>
                    <a:pt x="19" y="2244"/>
                  </a:lnTo>
                  <a:lnTo>
                    <a:pt x="15" y="2242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6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4" name="Group 1033"/>
          <p:cNvGrpSpPr/>
          <p:nvPr/>
        </p:nvGrpSpPr>
        <p:grpSpPr>
          <a:xfrm>
            <a:off x="1596695" y="2725738"/>
            <a:ext cx="569913" cy="481012"/>
            <a:chOff x="1587500" y="2725738"/>
            <a:chExt cx="569913" cy="4810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1" name="Freeform 355"/>
            <p:cNvSpPr>
              <a:spLocks noEditPoints="1"/>
            </p:cNvSpPr>
            <p:nvPr/>
          </p:nvSpPr>
          <p:spPr bwMode="auto">
            <a:xfrm>
              <a:off x="1906588" y="2955925"/>
              <a:ext cx="250825" cy="250825"/>
            </a:xfrm>
            <a:custGeom>
              <a:avLst/>
              <a:gdLst>
                <a:gd name="T0" fmla="*/ 697 w 1581"/>
                <a:gd name="T1" fmla="*/ 305 h 1576"/>
                <a:gd name="T2" fmla="*/ 513 w 1581"/>
                <a:gd name="T3" fmla="*/ 381 h 1576"/>
                <a:gd name="T4" fmla="*/ 285 w 1581"/>
                <a:gd name="T5" fmla="*/ 350 h 1576"/>
                <a:gd name="T6" fmla="*/ 355 w 1581"/>
                <a:gd name="T7" fmla="*/ 545 h 1576"/>
                <a:gd name="T8" fmla="*/ 255 w 1581"/>
                <a:gd name="T9" fmla="*/ 720 h 1576"/>
                <a:gd name="T10" fmla="*/ 162 w 1581"/>
                <a:gd name="T11" fmla="*/ 840 h 1576"/>
                <a:gd name="T12" fmla="*/ 330 w 1581"/>
                <a:gd name="T13" fmla="*/ 950 h 1576"/>
                <a:gd name="T14" fmla="*/ 356 w 1581"/>
                <a:gd name="T15" fmla="*/ 1151 h 1576"/>
                <a:gd name="T16" fmla="*/ 413 w 1581"/>
                <a:gd name="T17" fmla="*/ 1249 h 1576"/>
                <a:gd name="T18" fmla="*/ 614 w 1581"/>
                <a:gd name="T19" fmla="*/ 1238 h 1576"/>
                <a:gd name="T20" fmla="*/ 754 w 1581"/>
                <a:gd name="T21" fmla="*/ 1382 h 1576"/>
                <a:gd name="T22" fmla="*/ 859 w 1581"/>
                <a:gd name="T23" fmla="*/ 1374 h 1576"/>
                <a:gd name="T24" fmla="*/ 1019 w 1581"/>
                <a:gd name="T25" fmla="*/ 1244 h 1576"/>
                <a:gd name="T26" fmla="*/ 1221 w 1581"/>
                <a:gd name="T27" fmla="*/ 1284 h 1576"/>
                <a:gd name="T28" fmla="*/ 1217 w 1581"/>
                <a:gd name="T29" fmla="*/ 1118 h 1576"/>
                <a:gd name="T30" fmla="*/ 1271 w 1581"/>
                <a:gd name="T31" fmla="*/ 923 h 1576"/>
                <a:gd name="T32" fmla="*/ 1460 w 1581"/>
                <a:gd name="T33" fmla="*/ 834 h 1576"/>
                <a:gd name="T34" fmla="*/ 1299 w 1581"/>
                <a:gd name="T35" fmla="*/ 698 h 1576"/>
                <a:gd name="T36" fmla="*/ 1225 w 1581"/>
                <a:gd name="T37" fmla="*/ 511 h 1576"/>
                <a:gd name="T38" fmla="*/ 1249 w 1581"/>
                <a:gd name="T39" fmla="*/ 302 h 1576"/>
                <a:gd name="T40" fmla="*/ 1052 w 1581"/>
                <a:gd name="T41" fmla="*/ 364 h 1576"/>
                <a:gd name="T42" fmla="*/ 880 w 1581"/>
                <a:gd name="T43" fmla="*/ 258 h 1576"/>
                <a:gd name="T44" fmla="*/ 720 w 1581"/>
                <a:gd name="T45" fmla="*/ 0 h 1576"/>
                <a:gd name="T46" fmla="*/ 949 w 1581"/>
                <a:gd name="T47" fmla="*/ 52 h 1576"/>
                <a:gd name="T48" fmla="*/ 1034 w 1581"/>
                <a:gd name="T49" fmla="*/ 235 h 1576"/>
                <a:gd name="T50" fmla="*/ 1223 w 1581"/>
                <a:gd name="T51" fmla="*/ 174 h 1576"/>
                <a:gd name="T52" fmla="*/ 1419 w 1581"/>
                <a:gd name="T53" fmla="*/ 300 h 1576"/>
                <a:gd name="T54" fmla="*/ 1370 w 1581"/>
                <a:gd name="T55" fmla="*/ 454 h 1576"/>
                <a:gd name="T56" fmla="*/ 1367 w 1581"/>
                <a:gd name="T57" fmla="*/ 590 h 1576"/>
                <a:gd name="T58" fmla="*/ 1548 w 1581"/>
                <a:gd name="T59" fmla="*/ 665 h 1576"/>
                <a:gd name="T60" fmla="*/ 1579 w 1581"/>
                <a:gd name="T61" fmla="*/ 904 h 1576"/>
                <a:gd name="T62" fmla="*/ 1413 w 1581"/>
                <a:gd name="T63" fmla="*/ 967 h 1576"/>
                <a:gd name="T64" fmla="*/ 1336 w 1581"/>
                <a:gd name="T65" fmla="*/ 1077 h 1576"/>
                <a:gd name="T66" fmla="*/ 1416 w 1581"/>
                <a:gd name="T67" fmla="*/ 1251 h 1576"/>
                <a:gd name="T68" fmla="*/ 1250 w 1581"/>
                <a:gd name="T69" fmla="*/ 1431 h 1576"/>
                <a:gd name="T70" fmla="*/ 1103 w 1581"/>
                <a:gd name="T71" fmla="*/ 1361 h 1576"/>
                <a:gd name="T72" fmla="*/ 976 w 1581"/>
                <a:gd name="T73" fmla="*/ 1414 h 1576"/>
                <a:gd name="T74" fmla="*/ 922 w 1581"/>
                <a:gd name="T75" fmla="*/ 1566 h 1576"/>
                <a:gd name="T76" fmla="*/ 675 w 1581"/>
                <a:gd name="T77" fmla="*/ 1556 h 1576"/>
                <a:gd name="T78" fmla="*/ 610 w 1581"/>
                <a:gd name="T79" fmla="*/ 1377 h 1576"/>
                <a:gd name="T80" fmla="*/ 476 w 1581"/>
                <a:gd name="T81" fmla="*/ 1353 h 1576"/>
                <a:gd name="T82" fmla="*/ 315 w 1581"/>
                <a:gd name="T83" fmla="*/ 1425 h 1576"/>
                <a:gd name="T84" fmla="*/ 167 w 1581"/>
                <a:gd name="T85" fmla="*/ 1234 h 1576"/>
                <a:gd name="T86" fmla="*/ 243 w 1581"/>
                <a:gd name="T87" fmla="*/ 1054 h 1576"/>
                <a:gd name="T88" fmla="*/ 143 w 1581"/>
                <a:gd name="T89" fmla="*/ 960 h 1576"/>
                <a:gd name="T90" fmla="*/ 0 w 1581"/>
                <a:gd name="T91" fmla="*/ 886 h 1576"/>
                <a:gd name="T92" fmla="*/ 48 w 1581"/>
                <a:gd name="T93" fmla="*/ 659 h 1576"/>
                <a:gd name="T94" fmla="*/ 225 w 1581"/>
                <a:gd name="T95" fmla="*/ 569 h 1576"/>
                <a:gd name="T96" fmla="*/ 155 w 1581"/>
                <a:gd name="T97" fmla="*/ 379 h 1576"/>
                <a:gd name="T98" fmla="*/ 280 w 1581"/>
                <a:gd name="T99" fmla="*/ 182 h 1576"/>
                <a:gd name="T100" fmla="*/ 454 w 1581"/>
                <a:gd name="T101" fmla="*/ 238 h 1576"/>
                <a:gd name="T102" fmla="*/ 588 w 1581"/>
                <a:gd name="T103" fmla="*/ 239 h 1576"/>
                <a:gd name="T104" fmla="*/ 665 w 1581"/>
                <a:gd name="T105" fmla="*/ 33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1" h="1576">
                  <a:moveTo>
                    <a:pt x="770" y="122"/>
                  </a:moveTo>
                  <a:lnTo>
                    <a:pt x="758" y="186"/>
                  </a:lnTo>
                  <a:lnTo>
                    <a:pt x="749" y="219"/>
                  </a:lnTo>
                  <a:lnTo>
                    <a:pt x="736" y="251"/>
                  </a:lnTo>
                  <a:lnTo>
                    <a:pt x="718" y="279"/>
                  </a:lnTo>
                  <a:lnTo>
                    <a:pt x="697" y="305"/>
                  </a:lnTo>
                  <a:lnTo>
                    <a:pt x="672" y="328"/>
                  </a:lnTo>
                  <a:lnTo>
                    <a:pt x="644" y="346"/>
                  </a:lnTo>
                  <a:lnTo>
                    <a:pt x="613" y="362"/>
                  </a:lnTo>
                  <a:lnTo>
                    <a:pt x="580" y="373"/>
                  </a:lnTo>
                  <a:lnTo>
                    <a:pt x="547" y="379"/>
                  </a:lnTo>
                  <a:lnTo>
                    <a:pt x="513" y="381"/>
                  </a:lnTo>
                  <a:lnTo>
                    <a:pt x="480" y="377"/>
                  </a:lnTo>
                  <a:lnTo>
                    <a:pt x="447" y="370"/>
                  </a:lnTo>
                  <a:lnTo>
                    <a:pt x="415" y="356"/>
                  </a:lnTo>
                  <a:lnTo>
                    <a:pt x="386" y="339"/>
                  </a:lnTo>
                  <a:lnTo>
                    <a:pt x="331" y="302"/>
                  </a:lnTo>
                  <a:lnTo>
                    <a:pt x="285" y="350"/>
                  </a:lnTo>
                  <a:lnTo>
                    <a:pt x="309" y="383"/>
                  </a:lnTo>
                  <a:lnTo>
                    <a:pt x="328" y="412"/>
                  </a:lnTo>
                  <a:lnTo>
                    <a:pt x="341" y="443"/>
                  </a:lnTo>
                  <a:lnTo>
                    <a:pt x="351" y="476"/>
                  </a:lnTo>
                  <a:lnTo>
                    <a:pt x="356" y="511"/>
                  </a:lnTo>
                  <a:lnTo>
                    <a:pt x="355" y="545"/>
                  </a:lnTo>
                  <a:lnTo>
                    <a:pt x="349" y="579"/>
                  </a:lnTo>
                  <a:lnTo>
                    <a:pt x="339" y="613"/>
                  </a:lnTo>
                  <a:lnTo>
                    <a:pt x="324" y="644"/>
                  </a:lnTo>
                  <a:lnTo>
                    <a:pt x="305" y="673"/>
                  </a:lnTo>
                  <a:lnTo>
                    <a:pt x="282" y="698"/>
                  </a:lnTo>
                  <a:lnTo>
                    <a:pt x="255" y="720"/>
                  </a:lnTo>
                  <a:lnTo>
                    <a:pt x="226" y="738"/>
                  </a:lnTo>
                  <a:lnTo>
                    <a:pt x="194" y="752"/>
                  </a:lnTo>
                  <a:lnTo>
                    <a:pt x="160" y="761"/>
                  </a:lnTo>
                  <a:lnTo>
                    <a:pt x="121" y="768"/>
                  </a:lnTo>
                  <a:lnTo>
                    <a:pt x="121" y="834"/>
                  </a:lnTo>
                  <a:lnTo>
                    <a:pt x="162" y="840"/>
                  </a:lnTo>
                  <a:lnTo>
                    <a:pt x="196" y="848"/>
                  </a:lnTo>
                  <a:lnTo>
                    <a:pt x="228" y="861"/>
                  </a:lnTo>
                  <a:lnTo>
                    <a:pt x="258" y="877"/>
                  </a:lnTo>
                  <a:lnTo>
                    <a:pt x="286" y="898"/>
                  </a:lnTo>
                  <a:lnTo>
                    <a:pt x="309" y="923"/>
                  </a:lnTo>
                  <a:lnTo>
                    <a:pt x="330" y="950"/>
                  </a:lnTo>
                  <a:lnTo>
                    <a:pt x="347" y="982"/>
                  </a:lnTo>
                  <a:lnTo>
                    <a:pt x="358" y="1015"/>
                  </a:lnTo>
                  <a:lnTo>
                    <a:pt x="365" y="1049"/>
                  </a:lnTo>
                  <a:lnTo>
                    <a:pt x="367" y="1083"/>
                  </a:lnTo>
                  <a:lnTo>
                    <a:pt x="363" y="1118"/>
                  </a:lnTo>
                  <a:lnTo>
                    <a:pt x="356" y="1151"/>
                  </a:lnTo>
                  <a:lnTo>
                    <a:pt x="342" y="1183"/>
                  </a:lnTo>
                  <a:lnTo>
                    <a:pt x="325" y="1214"/>
                  </a:lnTo>
                  <a:lnTo>
                    <a:pt x="303" y="1245"/>
                  </a:lnTo>
                  <a:lnTo>
                    <a:pt x="350" y="1292"/>
                  </a:lnTo>
                  <a:lnTo>
                    <a:pt x="383" y="1267"/>
                  </a:lnTo>
                  <a:lnTo>
                    <a:pt x="413" y="1249"/>
                  </a:lnTo>
                  <a:lnTo>
                    <a:pt x="444" y="1236"/>
                  </a:lnTo>
                  <a:lnTo>
                    <a:pt x="477" y="1226"/>
                  </a:lnTo>
                  <a:lnTo>
                    <a:pt x="512" y="1221"/>
                  </a:lnTo>
                  <a:lnTo>
                    <a:pt x="546" y="1222"/>
                  </a:lnTo>
                  <a:lnTo>
                    <a:pt x="580" y="1228"/>
                  </a:lnTo>
                  <a:lnTo>
                    <a:pt x="614" y="1238"/>
                  </a:lnTo>
                  <a:lnTo>
                    <a:pt x="645" y="1253"/>
                  </a:lnTo>
                  <a:lnTo>
                    <a:pt x="674" y="1272"/>
                  </a:lnTo>
                  <a:lnTo>
                    <a:pt x="701" y="1295"/>
                  </a:lnTo>
                  <a:lnTo>
                    <a:pt x="722" y="1321"/>
                  </a:lnTo>
                  <a:lnTo>
                    <a:pt x="741" y="1351"/>
                  </a:lnTo>
                  <a:lnTo>
                    <a:pt x="754" y="1382"/>
                  </a:lnTo>
                  <a:lnTo>
                    <a:pt x="763" y="1416"/>
                  </a:lnTo>
                  <a:lnTo>
                    <a:pt x="770" y="1455"/>
                  </a:lnTo>
                  <a:lnTo>
                    <a:pt x="837" y="1455"/>
                  </a:lnTo>
                  <a:lnTo>
                    <a:pt x="839" y="1442"/>
                  </a:lnTo>
                  <a:lnTo>
                    <a:pt x="847" y="1406"/>
                  </a:lnTo>
                  <a:lnTo>
                    <a:pt x="859" y="1374"/>
                  </a:lnTo>
                  <a:lnTo>
                    <a:pt x="877" y="1344"/>
                  </a:lnTo>
                  <a:lnTo>
                    <a:pt x="898" y="1316"/>
                  </a:lnTo>
                  <a:lnTo>
                    <a:pt x="923" y="1292"/>
                  </a:lnTo>
                  <a:lnTo>
                    <a:pt x="953" y="1272"/>
                  </a:lnTo>
                  <a:lnTo>
                    <a:pt x="985" y="1255"/>
                  </a:lnTo>
                  <a:lnTo>
                    <a:pt x="1019" y="1244"/>
                  </a:lnTo>
                  <a:lnTo>
                    <a:pt x="1054" y="1239"/>
                  </a:lnTo>
                  <a:lnTo>
                    <a:pt x="1089" y="1238"/>
                  </a:lnTo>
                  <a:lnTo>
                    <a:pt x="1123" y="1242"/>
                  </a:lnTo>
                  <a:lnTo>
                    <a:pt x="1158" y="1251"/>
                  </a:lnTo>
                  <a:lnTo>
                    <a:pt x="1190" y="1265"/>
                  </a:lnTo>
                  <a:lnTo>
                    <a:pt x="1221" y="1284"/>
                  </a:lnTo>
                  <a:lnTo>
                    <a:pt x="1231" y="1292"/>
                  </a:lnTo>
                  <a:lnTo>
                    <a:pt x="1277" y="1245"/>
                  </a:lnTo>
                  <a:lnTo>
                    <a:pt x="1256" y="1214"/>
                  </a:lnTo>
                  <a:lnTo>
                    <a:pt x="1238" y="1183"/>
                  </a:lnTo>
                  <a:lnTo>
                    <a:pt x="1225" y="1151"/>
                  </a:lnTo>
                  <a:lnTo>
                    <a:pt x="1217" y="1118"/>
                  </a:lnTo>
                  <a:lnTo>
                    <a:pt x="1214" y="1083"/>
                  </a:lnTo>
                  <a:lnTo>
                    <a:pt x="1216" y="1049"/>
                  </a:lnTo>
                  <a:lnTo>
                    <a:pt x="1223" y="1015"/>
                  </a:lnTo>
                  <a:lnTo>
                    <a:pt x="1234" y="982"/>
                  </a:lnTo>
                  <a:lnTo>
                    <a:pt x="1250" y="950"/>
                  </a:lnTo>
                  <a:lnTo>
                    <a:pt x="1271" y="923"/>
                  </a:lnTo>
                  <a:lnTo>
                    <a:pt x="1295" y="898"/>
                  </a:lnTo>
                  <a:lnTo>
                    <a:pt x="1322" y="877"/>
                  </a:lnTo>
                  <a:lnTo>
                    <a:pt x="1352" y="861"/>
                  </a:lnTo>
                  <a:lnTo>
                    <a:pt x="1384" y="848"/>
                  </a:lnTo>
                  <a:lnTo>
                    <a:pt x="1419" y="840"/>
                  </a:lnTo>
                  <a:lnTo>
                    <a:pt x="1460" y="834"/>
                  </a:lnTo>
                  <a:lnTo>
                    <a:pt x="1460" y="768"/>
                  </a:lnTo>
                  <a:lnTo>
                    <a:pt x="1421" y="761"/>
                  </a:lnTo>
                  <a:lnTo>
                    <a:pt x="1387" y="752"/>
                  </a:lnTo>
                  <a:lnTo>
                    <a:pt x="1356" y="738"/>
                  </a:lnTo>
                  <a:lnTo>
                    <a:pt x="1326" y="720"/>
                  </a:lnTo>
                  <a:lnTo>
                    <a:pt x="1299" y="698"/>
                  </a:lnTo>
                  <a:lnTo>
                    <a:pt x="1276" y="673"/>
                  </a:lnTo>
                  <a:lnTo>
                    <a:pt x="1257" y="644"/>
                  </a:lnTo>
                  <a:lnTo>
                    <a:pt x="1242" y="613"/>
                  </a:lnTo>
                  <a:lnTo>
                    <a:pt x="1232" y="579"/>
                  </a:lnTo>
                  <a:lnTo>
                    <a:pt x="1226" y="545"/>
                  </a:lnTo>
                  <a:lnTo>
                    <a:pt x="1225" y="511"/>
                  </a:lnTo>
                  <a:lnTo>
                    <a:pt x="1229" y="476"/>
                  </a:lnTo>
                  <a:lnTo>
                    <a:pt x="1239" y="443"/>
                  </a:lnTo>
                  <a:lnTo>
                    <a:pt x="1253" y="412"/>
                  </a:lnTo>
                  <a:lnTo>
                    <a:pt x="1271" y="383"/>
                  </a:lnTo>
                  <a:lnTo>
                    <a:pt x="1296" y="350"/>
                  </a:lnTo>
                  <a:lnTo>
                    <a:pt x="1249" y="302"/>
                  </a:lnTo>
                  <a:lnTo>
                    <a:pt x="1217" y="324"/>
                  </a:lnTo>
                  <a:lnTo>
                    <a:pt x="1186" y="342"/>
                  </a:lnTo>
                  <a:lnTo>
                    <a:pt x="1154" y="355"/>
                  </a:lnTo>
                  <a:lnTo>
                    <a:pt x="1121" y="363"/>
                  </a:lnTo>
                  <a:lnTo>
                    <a:pt x="1087" y="366"/>
                  </a:lnTo>
                  <a:lnTo>
                    <a:pt x="1052" y="364"/>
                  </a:lnTo>
                  <a:lnTo>
                    <a:pt x="1018" y="357"/>
                  </a:lnTo>
                  <a:lnTo>
                    <a:pt x="985" y="346"/>
                  </a:lnTo>
                  <a:lnTo>
                    <a:pt x="954" y="330"/>
                  </a:lnTo>
                  <a:lnTo>
                    <a:pt x="925" y="309"/>
                  </a:lnTo>
                  <a:lnTo>
                    <a:pt x="901" y="286"/>
                  </a:lnTo>
                  <a:lnTo>
                    <a:pt x="880" y="258"/>
                  </a:lnTo>
                  <a:lnTo>
                    <a:pt x="863" y="228"/>
                  </a:lnTo>
                  <a:lnTo>
                    <a:pt x="850" y="197"/>
                  </a:lnTo>
                  <a:lnTo>
                    <a:pt x="842" y="162"/>
                  </a:lnTo>
                  <a:lnTo>
                    <a:pt x="837" y="122"/>
                  </a:lnTo>
                  <a:lnTo>
                    <a:pt x="770" y="122"/>
                  </a:lnTo>
                  <a:close/>
                  <a:moveTo>
                    <a:pt x="720" y="0"/>
                  </a:moveTo>
                  <a:lnTo>
                    <a:pt x="889" y="0"/>
                  </a:lnTo>
                  <a:lnTo>
                    <a:pt x="905" y="3"/>
                  </a:lnTo>
                  <a:lnTo>
                    <a:pt x="921" y="10"/>
                  </a:lnTo>
                  <a:lnTo>
                    <a:pt x="934" y="21"/>
                  </a:lnTo>
                  <a:lnTo>
                    <a:pt x="943" y="35"/>
                  </a:lnTo>
                  <a:lnTo>
                    <a:pt x="949" y="52"/>
                  </a:lnTo>
                  <a:lnTo>
                    <a:pt x="963" y="144"/>
                  </a:lnTo>
                  <a:lnTo>
                    <a:pt x="968" y="168"/>
                  </a:lnTo>
                  <a:lnTo>
                    <a:pt x="979" y="189"/>
                  </a:lnTo>
                  <a:lnTo>
                    <a:pt x="994" y="208"/>
                  </a:lnTo>
                  <a:lnTo>
                    <a:pt x="1012" y="223"/>
                  </a:lnTo>
                  <a:lnTo>
                    <a:pt x="1034" y="235"/>
                  </a:lnTo>
                  <a:lnTo>
                    <a:pt x="1057" y="243"/>
                  </a:lnTo>
                  <a:lnTo>
                    <a:pt x="1080" y="245"/>
                  </a:lnTo>
                  <a:lnTo>
                    <a:pt x="1104" y="243"/>
                  </a:lnTo>
                  <a:lnTo>
                    <a:pt x="1127" y="236"/>
                  </a:lnTo>
                  <a:lnTo>
                    <a:pt x="1149" y="224"/>
                  </a:lnTo>
                  <a:lnTo>
                    <a:pt x="1223" y="174"/>
                  </a:lnTo>
                  <a:lnTo>
                    <a:pt x="1238" y="167"/>
                  </a:lnTo>
                  <a:lnTo>
                    <a:pt x="1255" y="163"/>
                  </a:lnTo>
                  <a:lnTo>
                    <a:pt x="1270" y="166"/>
                  </a:lnTo>
                  <a:lnTo>
                    <a:pt x="1286" y="171"/>
                  </a:lnTo>
                  <a:lnTo>
                    <a:pt x="1300" y="182"/>
                  </a:lnTo>
                  <a:lnTo>
                    <a:pt x="1419" y="300"/>
                  </a:lnTo>
                  <a:lnTo>
                    <a:pt x="1430" y="314"/>
                  </a:lnTo>
                  <a:lnTo>
                    <a:pt x="1435" y="330"/>
                  </a:lnTo>
                  <a:lnTo>
                    <a:pt x="1436" y="347"/>
                  </a:lnTo>
                  <a:lnTo>
                    <a:pt x="1433" y="364"/>
                  </a:lnTo>
                  <a:lnTo>
                    <a:pt x="1425" y="379"/>
                  </a:lnTo>
                  <a:lnTo>
                    <a:pt x="1370" y="454"/>
                  </a:lnTo>
                  <a:lnTo>
                    <a:pt x="1358" y="475"/>
                  </a:lnTo>
                  <a:lnTo>
                    <a:pt x="1350" y="497"/>
                  </a:lnTo>
                  <a:lnTo>
                    <a:pt x="1347" y="520"/>
                  </a:lnTo>
                  <a:lnTo>
                    <a:pt x="1348" y="545"/>
                  </a:lnTo>
                  <a:lnTo>
                    <a:pt x="1356" y="568"/>
                  </a:lnTo>
                  <a:lnTo>
                    <a:pt x="1367" y="590"/>
                  </a:lnTo>
                  <a:lnTo>
                    <a:pt x="1381" y="609"/>
                  </a:lnTo>
                  <a:lnTo>
                    <a:pt x="1400" y="624"/>
                  </a:lnTo>
                  <a:lnTo>
                    <a:pt x="1421" y="635"/>
                  </a:lnTo>
                  <a:lnTo>
                    <a:pt x="1444" y="642"/>
                  </a:lnTo>
                  <a:lnTo>
                    <a:pt x="1531" y="659"/>
                  </a:lnTo>
                  <a:lnTo>
                    <a:pt x="1548" y="665"/>
                  </a:lnTo>
                  <a:lnTo>
                    <a:pt x="1561" y="674"/>
                  </a:lnTo>
                  <a:lnTo>
                    <a:pt x="1572" y="687"/>
                  </a:lnTo>
                  <a:lnTo>
                    <a:pt x="1579" y="701"/>
                  </a:lnTo>
                  <a:lnTo>
                    <a:pt x="1581" y="718"/>
                  </a:lnTo>
                  <a:lnTo>
                    <a:pt x="1581" y="886"/>
                  </a:lnTo>
                  <a:lnTo>
                    <a:pt x="1579" y="904"/>
                  </a:lnTo>
                  <a:lnTo>
                    <a:pt x="1571" y="919"/>
                  </a:lnTo>
                  <a:lnTo>
                    <a:pt x="1560" y="931"/>
                  </a:lnTo>
                  <a:lnTo>
                    <a:pt x="1547" y="941"/>
                  </a:lnTo>
                  <a:lnTo>
                    <a:pt x="1529" y="946"/>
                  </a:lnTo>
                  <a:lnTo>
                    <a:pt x="1437" y="960"/>
                  </a:lnTo>
                  <a:lnTo>
                    <a:pt x="1413" y="967"/>
                  </a:lnTo>
                  <a:lnTo>
                    <a:pt x="1392" y="977"/>
                  </a:lnTo>
                  <a:lnTo>
                    <a:pt x="1373" y="991"/>
                  </a:lnTo>
                  <a:lnTo>
                    <a:pt x="1358" y="1009"/>
                  </a:lnTo>
                  <a:lnTo>
                    <a:pt x="1346" y="1031"/>
                  </a:lnTo>
                  <a:lnTo>
                    <a:pt x="1338" y="1054"/>
                  </a:lnTo>
                  <a:lnTo>
                    <a:pt x="1336" y="1077"/>
                  </a:lnTo>
                  <a:lnTo>
                    <a:pt x="1338" y="1101"/>
                  </a:lnTo>
                  <a:lnTo>
                    <a:pt x="1344" y="1123"/>
                  </a:lnTo>
                  <a:lnTo>
                    <a:pt x="1357" y="1145"/>
                  </a:lnTo>
                  <a:lnTo>
                    <a:pt x="1406" y="1219"/>
                  </a:lnTo>
                  <a:lnTo>
                    <a:pt x="1414" y="1234"/>
                  </a:lnTo>
                  <a:lnTo>
                    <a:pt x="1416" y="1251"/>
                  </a:lnTo>
                  <a:lnTo>
                    <a:pt x="1415" y="1266"/>
                  </a:lnTo>
                  <a:lnTo>
                    <a:pt x="1410" y="1282"/>
                  </a:lnTo>
                  <a:lnTo>
                    <a:pt x="1399" y="1296"/>
                  </a:lnTo>
                  <a:lnTo>
                    <a:pt x="1280" y="1414"/>
                  </a:lnTo>
                  <a:lnTo>
                    <a:pt x="1266" y="1425"/>
                  </a:lnTo>
                  <a:lnTo>
                    <a:pt x="1250" y="1431"/>
                  </a:lnTo>
                  <a:lnTo>
                    <a:pt x="1233" y="1432"/>
                  </a:lnTo>
                  <a:lnTo>
                    <a:pt x="1216" y="1428"/>
                  </a:lnTo>
                  <a:lnTo>
                    <a:pt x="1201" y="1421"/>
                  </a:lnTo>
                  <a:lnTo>
                    <a:pt x="1148" y="1382"/>
                  </a:lnTo>
                  <a:lnTo>
                    <a:pt x="1127" y="1369"/>
                  </a:lnTo>
                  <a:lnTo>
                    <a:pt x="1103" y="1361"/>
                  </a:lnTo>
                  <a:lnTo>
                    <a:pt x="1080" y="1359"/>
                  </a:lnTo>
                  <a:lnTo>
                    <a:pt x="1056" y="1361"/>
                  </a:lnTo>
                  <a:lnTo>
                    <a:pt x="1031" y="1368"/>
                  </a:lnTo>
                  <a:lnTo>
                    <a:pt x="1009" y="1380"/>
                  </a:lnTo>
                  <a:lnTo>
                    <a:pt x="991" y="1395"/>
                  </a:lnTo>
                  <a:lnTo>
                    <a:pt x="976" y="1414"/>
                  </a:lnTo>
                  <a:lnTo>
                    <a:pt x="965" y="1436"/>
                  </a:lnTo>
                  <a:lnTo>
                    <a:pt x="958" y="1460"/>
                  </a:lnTo>
                  <a:lnTo>
                    <a:pt x="949" y="1524"/>
                  </a:lnTo>
                  <a:lnTo>
                    <a:pt x="944" y="1541"/>
                  </a:lnTo>
                  <a:lnTo>
                    <a:pt x="934" y="1555"/>
                  </a:lnTo>
                  <a:lnTo>
                    <a:pt x="922" y="1566"/>
                  </a:lnTo>
                  <a:lnTo>
                    <a:pt x="906" y="1574"/>
                  </a:lnTo>
                  <a:lnTo>
                    <a:pt x="889" y="1576"/>
                  </a:lnTo>
                  <a:lnTo>
                    <a:pt x="720" y="1576"/>
                  </a:lnTo>
                  <a:lnTo>
                    <a:pt x="703" y="1574"/>
                  </a:lnTo>
                  <a:lnTo>
                    <a:pt x="687" y="1567"/>
                  </a:lnTo>
                  <a:lnTo>
                    <a:pt x="675" y="1556"/>
                  </a:lnTo>
                  <a:lnTo>
                    <a:pt x="665" y="1543"/>
                  </a:lnTo>
                  <a:lnTo>
                    <a:pt x="660" y="1526"/>
                  </a:lnTo>
                  <a:lnTo>
                    <a:pt x="643" y="1439"/>
                  </a:lnTo>
                  <a:lnTo>
                    <a:pt x="637" y="1416"/>
                  </a:lnTo>
                  <a:lnTo>
                    <a:pt x="626" y="1394"/>
                  </a:lnTo>
                  <a:lnTo>
                    <a:pt x="610" y="1377"/>
                  </a:lnTo>
                  <a:lnTo>
                    <a:pt x="591" y="1362"/>
                  </a:lnTo>
                  <a:lnTo>
                    <a:pt x="569" y="1350"/>
                  </a:lnTo>
                  <a:lnTo>
                    <a:pt x="546" y="1344"/>
                  </a:lnTo>
                  <a:lnTo>
                    <a:pt x="522" y="1342"/>
                  </a:lnTo>
                  <a:lnTo>
                    <a:pt x="498" y="1346"/>
                  </a:lnTo>
                  <a:lnTo>
                    <a:pt x="476" y="1353"/>
                  </a:lnTo>
                  <a:lnTo>
                    <a:pt x="455" y="1366"/>
                  </a:lnTo>
                  <a:lnTo>
                    <a:pt x="380" y="1421"/>
                  </a:lnTo>
                  <a:lnTo>
                    <a:pt x="365" y="1428"/>
                  </a:lnTo>
                  <a:lnTo>
                    <a:pt x="348" y="1432"/>
                  </a:lnTo>
                  <a:lnTo>
                    <a:pt x="330" y="1431"/>
                  </a:lnTo>
                  <a:lnTo>
                    <a:pt x="315" y="1425"/>
                  </a:lnTo>
                  <a:lnTo>
                    <a:pt x="300" y="1414"/>
                  </a:lnTo>
                  <a:lnTo>
                    <a:pt x="182" y="1296"/>
                  </a:lnTo>
                  <a:lnTo>
                    <a:pt x="171" y="1282"/>
                  </a:lnTo>
                  <a:lnTo>
                    <a:pt x="165" y="1266"/>
                  </a:lnTo>
                  <a:lnTo>
                    <a:pt x="163" y="1251"/>
                  </a:lnTo>
                  <a:lnTo>
                    <a:pt x="167" y="1234"/>
                  </a:lnTo>
                  <a:lnTo>
                    <a:pt x="174" y="1219"/>
                  </a:lnTo>
                  <a:lnTo>
                    <a:pt x="224" y="1145"/>
                  </a:lnTo>
                  <a:lnTo>
                    <a:pt x="236" y="1123"/>
                  </a:lnTo>
                  <a:lnTo>
                    <a:pt x="243" y="1101"/>
                  </a:lnTo>
                  <a:lnTo>
                    <a:pt x="245" y="1077"/>
                  </a:lnTo>
                  <a:lnTo>
                    <a:pt x="243" y="1054"/>
                  </a:lnTo>
                  <a:lnTo>
                    <a:pt x="235" y="1031"/>
                  </a:lnTo>
                  <a:lnTo>
                    <a:pt x="223" y="1009"/>
                  </a:lnTo>
                  <a:lnTo>
                    <a:pt x="207" y="991"/>
                  </a:lnTo>
                  <a:lnTo>
                    <a:pt x="189" y="977"/>
                  </a:lnTo>
                  <a:lnTo>
                    <a:pt x="167" y="966"/>
                  </a:lnTo>
                  <a:lnTo>
                    <a:pt x="143" y="960"/>
                  </a:lnTo>
                  <a:lnTo>
                    <a:pt x="51" y="946"/>
                  </a:lnTo>
                  <a:lnTo>
                    <a:pt x="34" y="941"/>
                  </a:lnTo>
                  <a:lnTo>
                    <a:pt x="21" y="931"/>
                  </a:lnTo>
                  <a:lnTo>
                    <a:pt x="9" y="919"/>
                  </a:lnTo>
                  <a:lnTo>
                    <a:pt x="2" y="904"/>
                  </a:lnTo>
                  <a:lnTo>
                    <a:pt x="0" y="886"/>
                  </a:lnTo>
                  <a:lnTo>
                    <a:pt x="0" y="718"/>
                  </a:lnTo>
                  <a:lnTo>
                    <a:pt x="2" y="701"/>
                  </a:lnTo>
                  <a:lnTo>
                    <a:pt x="8" y="687"/>
                  </a:lnTo>
                  <a:lnTo>
                    <a:pt x="19" y="674"/>
                  </a:lnTo>
                  <a:lnTo>
                    <a:pt x="33" y="665"/>
                  </a:lnTo>
                  <a:lnTo>
                    <a:pt x="48" y="659"/>
                  </a:lnTo>
                  <a:lnTo>
                    <a:pt x="137" y="642"/>
                  </a:lnTo>
                  <a:lnTo>
                    <a:pt x="160" y="635"/>
                  </a:lnTo>
                  <a:lnTo>
                    <a:pt x="181" y="624"/>
                  </a:lnTo>
                  <a:lnTo>
                    <a:pt x="200" y="609"/>
                  </a:lnTo>
                  <a:lnTo>
                    <a:pt x="214" y="590"/>
                  </a:lnTo>
                  <a:lnTo>
                    <a:pt x="225" y="569"/>
                  </a:lnTo>
                  <a:lnTo>
                    <a:pt x="232" y="545"/>
                  </a:lnTo>
                  <a:lnTo>
                    <a:pt x="234" y="522"/>
                  </a:lnTo>
                  <a:lnTo>
                    <a:pt x="231" y="497"/>
                  </a:lnTo>
                  <a:lnTo>
                    <a:pt x="223" y="475"/>
                  </a:lnTo>
                  <a:lnTo>
                    <a:pt x="211" y="454"/>
                  </a:lnTo>
                  <a:lnTo>
                    <a:pt x="155" y="379"/>
                  </a:lnTo>
                  <a:lnTo>
                    <a:pt x="148" y="364"/>
                  </a:lnTo>
                  <a:lnTo>
                    <a:pt x="144" y="347"/>
                  </a:lnTo>
                  <a:lnTo>
                    <a:pt x="146" y="330"/>
                  </a:lnTo>
                  <a:lnTo>
                    <a:pt x="151" y="314"/>
                  </a:lnTo>
                  <a:lnTo>
                    <a:pt x="162" y="300"/>
                  </a:lnTo>
                  <a:lnTo>
                    <a:pt x="280" y="182"/>
                  </a:lnTo>
                  <a:lnTo>
                    <a:pt x="295" y="171"/>
                  </a:lnTo>
                  <a:lnTo>
                    <a:pt x="310" y="166"/>
                  </a:lnTo>
                  <a:lnTo>
                    <a:pt x="326" y="165"/>
                  </a:lnTo>
                  <a:lnTo>
                    <a:pt x="342" y="167"/>
                  </a:lnTo>
                  <a:lnTo>
                    <a:pt x="358" y="174"/>
                  </a:lnTo>
                  <a:lnTo>
                    <a:pt x="454" y="238"/>
                  </a:lnTo>
                  <a:lnTo>
                    <a:pt x="475" y="251"/>
                  </a:lnTo>
                  <a:lnTo>
                    <a:pt x="497" y="257"/>
                  </a:lnTo>
                  <a:lnTo>
                    <a:pt x="520" y="259"/>
                  </a:lnTo>
                  <a:lnTo>
                    <a:pt x="544" y="257"/>
                  </a:lnTo>
                  <a:lnTo>
                    <a:pt x="567" y="251"/>
                  </a:lnTo>
                  <a:lnTo>
                    <a:pt x="588" y="239"/>
                  </a:lnTo>
                  <a:lnTo>
                    <a:pt x="606" y="224"/>
                  </a:lnTo>
                  <a:lnTo>
                    <a:pt x="621" y="206"/>
                  </a:lnTo>
                  <a:lnTo>
                    <a:pt x="632" y="186"/>
                  </a:lnTo>
                  <a:lnTo>
                    <a:pt x="639" y="162"/>
                  </a:lnTo>
                  <a:lnTo>
                    <a:pt x="660" y="50"/>
                  </a:lnTo>
                  <a:lnTo>
                    <a:pt x="665" y="33"/>
                  </a:lnTo>
                  <a:lnTo>
                    <a:pt x="675" y="20"/>
                  </a:lnTo>
                  <a:lnTo>
                    <a:pt x="687" y="9"/>
                  </a:lnTo>
                  <a:lnTo>
                    <a:pt x="703" y="3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356"/>
            <p:cNvSpPr>
              <a:spLocks noEditPoints="1"/>
            </p:cNvSpPr>
            <p:nvPr/>
          </p:nvSpPr>
          <p:spPr bwMode="auto">
            <a:xfrm>
              <a:off x="1982788" y="3033713"/>
              <a:ext cx="96838" cy="96837"/>
            </a:xfrm>
            <a:custGeom>
              <a:avLst/>
              <a:gdLst>
                <a:gd name="T0" fmla="*/ 271 w 609"/>
                <a:gd name="T1" fmla="*/ 125 h 606"/>
                <a:gd name="T2" fmla="*/ 213 w 609"/>
                <a:gd name="T3" fmla="*/ 147 h 606"/>
                <a:gd name="T4" fmla="*/ 165 w 609"/>
                <a:gd name="T5" fmla="*/ 186 h 606"/>
                <a:gd name="T6" fmla="*/ 133 w 609"/>
                <a:gd name="T7" fmla="*/ 240 h 606"/>
                <a:gd name="T8" fmla="*/ 122 w 609"/>
                <a:gd name="T9" fmla="*/ 303 h 606"/>
                <a:gd name="T10" fmla="*/ 133 w 609"/>
                <a:gd name="T11" fmla="*/ 367 h 606"/>
                <a:gd name="T12" fmla="*/ 165 w 609"/>
                <a:gd name="T13" fmla="*/ 420 h 606"/>
                <a:gd name="T14" fmla="*/ 213 w 609"/>
                <a:gd name="T15" fmla="*/ 460 h 606"/>
                <a:gd name="T16" fmla="*/ 271 w 609"/>
                <a:gd name="T17" fmla="*/ 482 h 606"/>
                <a:gd name="T18" fmla="*/ 338 w 609"/>
                <a:gd name="T19" fmla="*/ 482 h 606"/>
                <a:gd name="T20" fmla="*/ 396 w 609"/>
                <a:gd name="T21" fmla="*/ 460 h 606"/>
                <a:gd name="T22" fmla="*/ 444 w 609"/>
                <a:gd name="T23" fmla="*/ 420 h 606"/>
                <a:gd name="T24" fmla="*/ 476 w 609"/>
                <a:gd name="T25" fmla="*/ 367 h 606"/>
                <a:gd name="T26" fmla="*/ 487 w 609"/>
                <a:gd name="T27" fmla="*/ 303 h 606"/>
                <a:gd name="T28" fmla="*/ 476 w 609"/>
                <a:gd name="T29" fmla="*/ 240 h 606"/>
                <a:gd name="T30" fmla="*/ 444 w 609"/>
                <a:gd name="T31" fmla="*/ 186 h 606"/>
                <a:gd name="T32" fmla="*/ 396 w 609"/>
                <a:gd name="T33" fmla="*/ 147 h 606"/>
                <a:gd name="T34" fmla="*/ 338 w 609"/>
                <a:gd name="T35" fmla="*/ 125 h 606"/>
                <a:gd name="T36" fmla="*/ 304 w 609"/>
                <a:gd name="T37" fmla="*/ 0 h 606"/>
                <a:gd name="T38" fmla="*/ 392 w 609"/>
                <a:gd name="T39" fmla="*/ 13 h 606"/>
                <a:gd name="T40" fmla="*/ 470 w 609"/>
                <a:gd name="T41" fmla="*/ 49 h 606"/>
                <a:gd name="T42" fmla="*/ 533 w 609"/>
                <a:gd name="T43" fmla="*/ 105 h 606"/>
                <a:gd name="T44" fmla="*/ 580 w 609"/>
                <a:gd name="T45" fmla="*/ 175 h 606"/>
                <a:gd name="T46" fmla="*/ 605 w 609"/>
                <a:gd name="T47" fmla="*/ 259 h 606"/>
                <a:gd name="T48" fmla="*/ 605 w 609"/>
                <a:gd name="T49" fmla="*/ 348 h 606"/>
                <a:gd name="T50" fmla="*/ 580 w 609"/>
                <a:gd name="T51" fmla="*/ 431 h 606"/>
                <a:gd name="T52" fmla="*/ 533 w 609"/>
                <a:gd name="T53" fmla="*/ 502 h 606"/>
                <a:gd name="T54" fmla="*/ 470 w 609"/>
                <a:gd name="T55" fmla="*/ 558 h 606"/>
                <a:gd name="T56" fmla="*/ 392 w 609"/>
                <a:gd name="T57" fmla="*/ 593 h 606"/>
                <a:gd name="T58" fmla="*/ 304 w 609"/>
                <a:gd name="T59" fmla="*/ 606 h 606"/>
                <a:gd name="T60" fmla="*/ 217 w 609"/>
                <a:gd name="T61" fmla="*/ 593 h 606"/>
                <a:gd name="T62" fmla="*/ 138 w 609"/>
                <a:gd name="T63" fmla="*/ 558 h 606"/>
                <a:gd name="T64" fmla="*/ 75 w 609"/>
                <a:gd name="T65" fmla="*/ 502 h 606"/>
                <a:gd name="T66" fmla="*/ 29 w 609"/>
                <a:gd name="T67" fmla="*/ 431 h 606"/>
                <a:gd name="T68" fmla="*/ 3 w 609"/>
                <a:gd name="T69" fmla="*/ 348 h 606"/>
                <a:gd name="T70" fmla="*/ 3 w 609"/>
                <a:gd name="T71" fmla="*/ 259 h 606"/>
                <a:gd name="T72" fmla="*/ 29 w 609"/>
                <a:gd name="T73" fmla="*/ 175 h 606"/>
                <a:gd name="T74" fmla="*/ 75 w 609"/>
                <a:gd name="T75" fmla="*/ 105 h 606"/>
                <a:gd name="T76" fmla="*/ 138 w 609"/>
                <a:gd name="T77" fmla="*/ 49 h 606"/>
                <a:gd name="T78" fmla="*/ 217 w 609"/>
                <a:gd name="T79" fmla="*/ 13 h 606"/>
                <a:gd name="T80" fmla="*/ 304 w 609"/>
                <a:gd name="T81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9" h="606">
                  <a:moveTo>
                    <a:pt x="304" y="121"/>
                  </a:moveTo>
                  <a:lnTo>
                    <a:pt x="271" y="125"/>
                  </a:lnTo>
                  <a:lnTo>
                    <a:pt x="241" y="132"/>
                  </a:lnTo>
                  <a:lnTo>
                    <a:pt x="213" y="147"/>
                  </a:lnTo>
                  <a:lnTo>
                    <a:pt x="187" y="164"/>
                  </a:lnTo>
                  <a:lnTo>
                    <a:pt x="165" y="186"/>
                  </a:lnTo>
                  <a:lnTo>
                    <a:pt x="146" y="212"/>
                  </a:lnTo>
                  <a:lnTo>
                    <a:pt x="133" y="240"/>
                  </a:lnTo>
                  <a:lnTo>
                    <a:pt x="125" y="270"/>
                  </a:lnTo>
                  <a:lnTo>
                    <a:pt x="122" y="303"/>
                  </a:lnTo>
                  <a:lnTo>
                    <a:pt x="125" y="336"/>
                  </a:lnTo>
                  <a:lnTo>
                    <a:pt x="133" y="367"/>
                  </a:lnTo>
                  <a:lnTo>
                    <a:pt x="146" y="395"/>
                  </a:lnTo>
                  <a:lnTo>
                    <a:pt x="165" y="420"/>
                  </a:lnTo>
                  <a:lnTo>
                    <a:pt x="187" y="442"/>
                  </a:lnTo>
                  <a:lnTo>
                    <a:pt x="213" y="460"/>
                  </a:lnTo>
                  <a:lnTo>
                    <a:pt x="241" y="474"/>
                  </a:lnTo>
                  <a:lnTo>
                    <a:pt x="271" y="482"/>
                  </a:lnTo>
                  <a:lnTo>
                    <a:pt x="304" y="485"/>
                  </a:lnTo>
                  <a:lnTo>
                    <a:pt x="338" y="482"/>
                  </a:lnTo>
                  <a:lnTo>
                    <a:pt x="368" y="474"/>
                  </a:lnTo>
                  <a:lnTo>
                    <a:pt x="396" y="460"/>
                  </a:lnTo>
                  <a:lnTo>
                    <a:pt x="422" y="442"/>
                  </a:lnTo>
                  <a:lnTo>
                    <a:pt x="444" y="420"/>
                  </a:lnTo>
                  <a:lnTo>
                    <a:pt x="461" y="395"/>
                  </a:lnTo>
                  <a:lnTo>
                    <a:pt x="476" y="367"/>
                  </a:lnTo>
                  <a:lnTo>
                    <a:pt x="484" y="336"/>
                  </a:lnTo>
                  <a:lnTo>
                    <a:pt x="487" y="303"/>
                  </a:lnTo>
                  <a:lnTo>
                    <a:pt x="484" y="270"/>
                  </a:lnTo>
                  <a:lnTo>
                    <a:pt x="476" y="240"/>
                  </a:lnTo>
                  <a:lnTo>
                    <a:pt x="461" y="212"/>
                  </a:lnTo>
                  <a:lnTo>
                    <a:pt x="444" y="186"/>
                  </a:lnTo>
                  <a:lnTo>
                    <a:pt x="422" y="164"/>
                  </a:lnTo>
                  <a:lnTo>
                    <a:pt x="396" y="147"/>
                  </a:lnTo>
                  <a:lnTo>
                    <a:pt x="368" y="132"/>
                  </a:lnTo>
                  <a:lnTo>
                    <a:pt x="338" y="125"/>
                  </a:lnTo>
                  <a:lnTo>
                    <a:pt x="304" y="121"/>
                  </a:lnTo>
                  <a:close/>
                  <a:moveTo>
                    <a:pt x="304" y="0"/>
                  </a:moveTo>
                  <a:lnTo>
                    <a:pt x="350" y="4"/>
                  </a:lnTo>
                  <a:lnTo>
                    <a:pt x="392" y="13"/>
                  </a:lnTo>
                  <a:lnTo>
                    <a:pt x="433" y="29"/>
                  </a:lnTo>
                  <a:lnTo>
                    <a:pt x="470" y="49"/>
                  </a:lnTo>
                  <a:lnTo>
                    <a:pt x="503" y="75"/>
                  </a:lnTo>
                  <a:lnTo>
                    <a:pt x="533" y="105"/>
                  </a:lnTo>
                  <a:lnTo>
                    <a:pt x="560" y="138"/>
                  </a:lnTo>
                  <a:lnTo>
                    <a:pt x="580" y="175"/>
                  </a:lnTo>
                  <a:lnTo>
                    <a:pt x="595" y="216"/>
                  </a:lnTo>
                  <a:lnTo>
                    <a:pt x="605" y="259"/>
                  </a:lnTo>
                  <a:lnTo>
                    <a:pt x="609" y="303"/>
                  </a:lnTo>
                  <a:lnTo>
                    <a:pt x="605" y="348"/>
                  </a:lnTo>
                  <a:lnTo>
                    <a:pt x="595" y="390"/>
                  </a:lnTo>
                  <a:lnTo>
                    <a:pt x="580" y="431"/>
                  </a:lnTo>
                  <a:lnTo>
                    <a:pt x="560" y="468"/>
                  </a:lnTo>
                  <a:lnTo>
                    <a:pt x="533" y="502"/>
                  </a:lnTo>
                  <a:lnTo>
                    <a:pt x="503" y="532"/>
                  </a:lnTo>
                  <a:lnTo>
                    <a:pt x="470" y="558"/>
                  </a:lnTo>
                  <a:lnTo>
                    <a:pt x="433" y="579"/>
                  </a:lnTo>
                  <a:lnTo>
                    <a:pt x="392" y="593"/>
                  </a:lnTo>
                  <a:lnTo>
                    <a:pt x="350" y="603"/>
                  </a:lnTo>
                  <a:lnTo>
                    <a:pt x="304" y="606"/>
                  </a:lnTo>
                  <a:lnTo>
                    <a:pt x="259" y="603"/>
                  </a:lnTo>
                  <a:lnTo>
                    <a:pt x="217" y="593"/>
                  </a:lnTo>
                  <a:lnTo>
                    <a:pt x="176" y="579"/>
                  </a:lnTo>
                  <a:lnTo>
                    <a:pt x="138" y="558"/>
                  </a:lnTo>
                  <a:lnTo>
                    <a:pt x="105" y="532"/>
                  </a:lnTo>
                  <a:lnTo>
                    <a:pt x="75" y="502"/>
                  </a:lnTo>
                  <a:lnTo>
                    <a:pt x="49" y="468"/>
                  </a:lnTo>
                  <a:lnTo>
                    <a:pt x="29" y="431"/>
                  </a:lnTo>
                  <a:lnTo>
                    <a:pt x="13" y="390"/>
                  </a:lnTo>
                  <a:lnTo>
                    <a:pt x="3" y="348"/>
                  </a:lnTo>
                  <a:lnTo>
                    <a:pt x="0" y="303"/>
                  </a:lnTo>
                  <a:lnTo>
                    <a:pt x="3" y="259"/>
                  </a:lnTo>
                  <a:lnTo>
                    <a:pt x="13" y="216"/>
                  </a:lnTo>
                  <a:lnTo>
                    <a:pt x="29" y="175"/>
                  </a:lnTo>
                  <a:lnTo>
                    <a:pt x="49" y="138"/>
                  </a:lnTo>
                  <a:lnTo>
                    <a:pt x="75" y="105"/>
                  </a:lnTo>
                  <a:lnTo>
                    <a:pt x="105" y="75"/>
                  </a:lnTo>
                  <a:lnTo>
                    <a:pt x="138" y="49"/>
                  </a:lnTo>
                  <a:lnTo>
                    <a:pt x="176" y="29"/>
                  </a:lnTo>
                  <a:lnTo>
                    <a:pt x="217" y="13"/>
                  </a:lnTo>
                  <a:lnTo>
                    <a:pt x="259" y="4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357"/>
            <p:cNvSpPr>
              <a:spLocks noEditPoints="1"/>
            </p:cNvSpPr>
            <p:nvPr/>
          </p:nvSpPr>
          <p:spPr bwMode="auto">
            <a:xfrm>
              <a:off x="1587500" y="2725738"/>
              <a:ext cx="560388" cy="393700"/>
            </a:xfrm>
            <a:custGeom>
              <a:avLst/>
              <a:gdLst>
                <a:gd name="T0" fmla="*/ 156 w 3528"/>
                <a:gd name="T1" fmla="*/ 2272 h 2485"/>
                <a:gd name="T2" fmla="*/ 284 w 3528"/>
                <a:gd name="T3" fmla="*/ 2171 h 2485"/>
                <a:gd name="T4" fmla="*/ 441 w 3528"/>
                <a:gd name="T5" fmla="*/ 2045 h 2485"/>
                <a:gd name="T6" fmla="*/ 617 w 3528"/>
                <a:gd name="T7" fmla="*/ 1905 h 2485"/>
                <a:gd name="T8" fmla="*/ 803 w 3528"/>
                <a:gd name="T9" fmla="*/ 1755 h 2485"/>
                <a:gd name="T10" fmla="*/ 988 w 3528"/>
                <a:gd name="T11" fmla="*/ 1604 h 2485"/>
                <a:gd name="T12" fmla="*/ 1164 w 3528"/>
                <a:gd name="T13" fmla="*/ 1460 h 2485"/>
                <a:gd name="T14" fmla="*/ 1320 w 3528"/>
                <a:gd name="T15" fmla="*/ 1329 h 2485"/>
                <a:gd name="T16" fmla="*/ 221 w 3528"/>
                <a:gd name="T17" fmla="*/ 121 h 2485"/>
                <a:gd name="T18" fmla="*/ 1501 w 3528"/>
                <a:gd name="T19" fmla="*/ 1246 h 2485"/>
                <a:gd name="T20" fmla="*/ 1503 w 3528"/>
                <a:gd name="T21" fmla="*/ 1249 h 2485"/>
                <a:gd name="T22" fmla="*/ 1682 w 3528"/>
                <a:gd name="T23" fmla="*/ 1390 h 2485"/>
                <a:gd name="T24" fmla="*/ 1781 w 3528"/>
                <a:gd name="T25" fmla="*/ 1406 h 2485"/>
                <a:gd name="T26" fmla="*/ 1877 w 3528"/>
                <a:gd name="T27" fmla="*/ 1375 h 2485"/>
                <a:gd name="T28" fmla="*/ 221 w 3528"/>
                <a:gd name="T29" fmla="*/ 121 h 2485"/>
                <a:gd name="T30" fmla="*/ 3479 w 3528"/>
                <a:gd name="T31" fmla="*/ 1 h 2485"/>
                <a:gd name="T32" fmla="*/ 3495 w 3528"/>
                <a:gd name="T33" fmla="*/ 7 h 2485"/>
                <a:gd name="T34" fmla="*/ 3510 w 3528"/>
                <a:gd name="T35" fmla="*/ 18 h 2485"/>
                <a:gd name="T36" fmla="*/ 3522 w 3528"/>
                <a:gd name="T37" fmla="*/ 34 h 2485"/>
                <a:gd name="T38" fmla="*/ 3524 w 3528"/>
                <a:gd name="T39" fmla="*/ 39 h 2485"/>
                <a:gd name="T40" fmla="*/ 3528 w 3528"/>
                <a:gd name="T41" fmla="*/ 59 h 2485"/>
                <a:gd name="T42" fmla="*/ 3525 w 3528"/>
                <a:gd name="T43" fmla="*/ 1473 h 2485"/>
                <a:gd name="T44" fmla="*/ 3486 w 3528"/>
                <a:gd name="T45" fmla="*/ 1512 h 2485"/>
                <a:gd name="T46" fmla="*/ 3432 w 3528"/>
                <a:gd name="T47" fmla="*/ 1503 h 2485"/>
                <a:gd name="T48" fmla="*/ 3407 w 3528"/>
                <a:gd name="T49" fmla="*/ 1454 h 2485"/>
                <a:gd name="T50" fmla="*/ 1953 w 3528"/>
                <a:gd name="T51" fmla="*/ 1471 h 2485"/>
                <a:gd name="T52" fmla="*/ 1844 w 3528"/>
                <a:gd name="T53" fmla="*/ 1518 h 2485"/>
                <a:gd name="T54" fmla="*/ 1724 w 3528"/>
                <a:gd name="T55" fmla="*/ 1525 h 2485"/>
                <a:gd name="T56" fmla="*/ 1610 w 3528"/>
                <a:gd name="T57" fmla="*/ 1491 h 2485"/>
                <a:gd name="T58" fmla="*/ 1457 w 3528"/>
                <a:gd name="T59" fmla="*/ 1370 h 2485"/>
                <a:gd name="T60" fmla="*/ 1303 w 3528"/>
                <a:gd name="T61" fmla="*/ 1502 h 2485"/>
                <a:gd name="T62" fmla="*/ 1123 w 3528"/>
                <a:gd name="T63" fmla="*/ 1651 h 2485"/>
                <a:gd name="T64" fmla="*/ 929 w 3528"/>
                <a:gd name="T65" fmla="*/ 1809 h 2485"/>
                <a:gd name="T66" fmla="*/ 732 w 3528"/>
                <a:gd name="T67" fmla="*/ 1969 h 2485"/>
                <a:gd name="T68" fmla="*/ 543 w 3528"/>
                <a:gd name="T69" fmla="*/ 2120 h 2485"/>
                <a:gd name="T70" fmla="*/ 374 w 3528"/>
                <a:gd name="T71" fmla="*/ 2254 h 2485"/>
                <a:gd name="T72" fmla="*/ 236 w 3528"/>
                <a:gd name="T73" fmla="*/ 2363 h 2485"/>
                <a:gd name="T74" fmla="*/ 1800 w 3528"/>
                <a:gd name="T75" fmla="*/ 2376 h 2485"/>
                <a:gd name="T76" fmla="*/ 1825 w 3528"/>
                <a:gd name="T77" fmla="*/ 2424 h 2485"/>
                <a:gd name="T78" fmla="*/ 1800 w 3528"/>
                <a:gd name="T79" fmla="*/ 2472 h 2485"/>
                <a:gd name="T80" fmla="*/ 61 w 3528"/>
                <a:gd name="T81" fmla="*/ 2485 h 2485"/>
                <a:gd name="T82" fmla="*/ 37 w 3528"/>
                <a:gd name="T83" fmla="*/ 2479 h 2485"/>
                <a:gd name="T84" fmla="*/ 21 w 3528"/>
                <a:gd name="T85" fmla="*/ 2469 h 2485"/>
                <a:gd name="T86" fmla="*/ 11 w 3528"/>
                <a:gd name="T87" fmla="*/ 2458 h 2485"/>
                <a:gd name="T88" fmla="*/ 4 w 3528"/>
                <a:gd name="T89" fmla="*/ 2446 h 2485"/>
                <a:gd name="T90" fmla="*/ 0 w 3528"/>
                <a:gd name="T91" fmla="*/ 2425 h 2485"/>
                <a:gd name="T92" fmla="*/ 0 w 3528"/>
                <a:gd name="T93" fmla="*/ 59 h 2485"/>
                <a:gd name="T94" fmla="*/ 4 w 3528"/>
                <a:gd name="T95" fmla="*/ 37 h 2485"/>
                <a:gd name="T96" fmla="*/ 11 w 3528"/>
                <a:gd name="T97" fmla="*/ 26 h 2485"/>
                <a:gd name="T98" fmla="*/ 21 w 3528"/>
                <a:gd name="T99" fmla="*/ 15 h 2485"/>
                <a:gd name="T100" fmla="*/ 37 w 3528"/>
                <a:gd name="T101" fmla="*/ 6 h 2485"/>
                <a:gd name="T102" fmla="*/ 61 w 3528"/>
                <a:gd name="T103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28" h="2485">
                  <a:moveTo>
                    <a:pt x="122" y="195"/>
                  </a:moveTo>
                  <a:lnTo>
                    <a:pt x="122" y="2298"/>
                  </a:lnTo>
                  <a:lnTo>
                    <a:pt x="156" y="2272"/>
                  </a:lnTo>
                  <a:lnTo>
                    <a:pt x="196" y="2241"/>
                  </a:lnTo>
                  <a:lnTo>
                    <a:pt x="238" y="2207"/>
                  </a:lnTo>
                  <a:lnTo>
                    <a:pt x="284" y="2171"/>
                  </a:lnTo>
                  <a:lnTo>
                    <a:pt x="334" y="2131"/>
                  </a:lnTo>
                  <a:lnTo>
                    <a:pt x="387" y="2089"/>
                  </a:lnTo>
                  <a:lnTo>
                    <a:pt x="441" y="2045"/>
                  </a:lnTo>
                  <a:lnTo>
                    <a:pt x="499" y="2000"/>
                  </a:lnTo>
                  <a:lnTo>
                    <a:pt x="557" y="1952"/>
                  </a:lnTo>
                  <a:lnTo>
                    <a:pt x="617" y="1905"/>
                  </a:lnTo>
                  <a:lnTo>
                    <a:pt x="679" y="1855"/>
                  </a:lnTo>
                  <a:lnTo>
                    <a:pt x="741" y="1806"/>
                  </a:lnTo>
                  <a:lnTo>
                    <a:pt x="803" y="1755"/>
                  </a:lnTo>
                  <a:lnTo>
                    <a:pt x="865" y="1705"/>
                  </a:lnTo>
                  <a:lnTo>
                    <a:pt x="927" y="1655"/>
                  </a:lnTo>
                  <a:lnTo>
                    <a:pt x="988" y="1604"/>
                  </a:lnTo>
                  <a:lnTo>
                    <a:pt x="1049" y="1556"/>
                  </a:lnTo>
                  <a:lnTo>
                    <a:pt x="1107" y="1507"/>
                  </a:lnTo>
                  <a:lnTo>
                    <a:pt x="1164" y="1460"/>
                  </a:lnTo>
                  <a:lnTo>
                    <a:pt x="1218" y="1414"/>
                  </a:lnTo>
                  <a:lnTo>
                    <a:pt x="1270" y="1371"/>
                  </a:lnTo>
                  <a:lnTo>
                    <a:pt x="1320" y="1329"/>
                  </a:lnTo>
                  <a:lnTo>
                    <a:pt x="1365" y="1289"/>
                  </a:lnTo>
                  <a:lnTo>
                    <a:pt x="122" y="195"/>
                  </a:lnTo>
                  <a:close/>
                  <a:moveTo>
                    <a:pt x="221" y="121"/>
                  </a:moveTo>
                  <a:lnTo>
                    <a:pt x="1498" y="1244"/>
                  </a:lnTo>
                  <a:lnTo>
                    <a:pt x="1500" y="1245"/>
                  </a:lnTo>
                  <a:lnTo>
                    <a:pt x="1501" y="1246"/>
                  </a:lnTo>
                  <a:lnTo>
                    <a:pt x="1503" y="1248"/>
                  </a:lnTo>
                  <a:lnTo>
                    <a:pt x="1503" y="1248"/>
                  </a:lnTo>
                  <a:lnTo>
                    <a:pt x="1503" y="1249"/>
                  </a:lnTo>
                  <a:lnTo>
                    <a:pt x="1624" y="1355"/>
                  </a:lnTo>
                  <a:lnTo>
                    <a:pt x="1651" y="1375"/>
                  </a:lnTo>
                  <a:lnTo>
                    <a:pt x="1682" y="1390"/>
                  </a:lnTo>
                  <a:lnTo>
                    <a:pt x="1714" y="1400"/>
                  </a:lnTo>
                  <a:lnTo>
                    <a:pt x="1748" y="1406"/>
                  </a:lnTo>
                  <a:lnTo>
                    <a:pt x="1781" y="1406"/>
                  </a:lnTo>
                  <a:lnTo>
                    <a:pt x="1814" y="1400"/>
                  </a:lnTo>
                  <a:lnTo>
                    <a:pt x="1846" y="1390"/>
                  </a:lnTo>
                  <a:lnTo>
                    <a:pt x="1877" y="1375"/>
                  </a:lnTo>
                  <a:lnTo>
                    <a:pt x="1904" y="1355"/>
                  </a:lnTo>
                  <a:lnTo>
                    <a:pt x="3307" y="121"/>
                  </a:lnTo>
                  <a:lnTo>
                    <a:pt x="221" y="121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6"/>
                  </a:lnTo>
                  <a:lnTo>
                    <a:pt x="3495" y="7"/>
                  </a:lnTo>
                  <a:lnTo>
                    <a:pt x="3501" y="11"/>
                  </a:lnTo>
                  <a:lnTo>
                    <a:pt x="3507" y="15"/>
                  </a:lnTo>
                  <a:lnTo>
                    <a:pt x="3510" y="18"/>
                  </a:lnTo>
                  <a:lnTo>
                    <a:pt x="3512" y="20"/>
                  </a:lnTo>
                  <a:lnTo>
                    <a:pt x="3517" y="26"/>
                  </a:lnTo>
                  <a:lnTo>
                    <a:pt x="3522" y="34"/>
                  </a:lnTo>
                  <a:lnTo>
                    <a:pt x="3523" y="35"/>
                  </a:lnTo>
                  <a:lnTo>
                    <a:pt x="3524" y="37"/>
                  </a:lnTo>
                  <a:lnTo>
                    <a:pt x="3524" y="39"/>
                  </a:lnTo>
                  <a:lnTo>
                    <a:pt x="3524" y="39"/>
                  </a:lnTo>
                  <a:lnTo>
                    <a:pt x="3528" y="59"/>
                  </a:lnTo>
                  <a:lnTo>
                    <a:pt x="3528" y="59"/>
                  </a:lnTo>
                  <a:lnTo>
                    <a:pt x="3528" y="61"/>
                  </a:lnTo>
                  <a:lnTo>
                    <a:pt x="3528" y="1454"/>
                  </a:lnTo>
                  <a:lnTo>
                    <a:pt x="3525" y="1473"/>
                  </a:lnTo>
                  <a:lnTo>
                    <a:pt x="3516" y="1490"/>
                  </a:lnTo>
                  <a:lnTo>
                    <a:pt x="3503" y="1503"/>
                  </a:lnTo>
                  <a:lnTo>
                    <a:pt x="3486" y="1512"/>
                  </a:lnTo>
                  <a:lnTo>
                    <a:pt x="3468" y="1515"/>
                  </a:lnTo>
                  <a:lnTo>
                    <a:pt x="3449" y="1512"/>
                  </a:lnTo>
                  <a:lnTo>
                    <a:pt x="3432" y="1503"/>
                  </a:lnTo>
                  <a:lnTo>
                    <a:pt x="3419" y="1490"/>
                  </a:lnTo>
                  <a:lnTo>
                    <a:pt x="3410" y="1473"/>
                  </a:lnTo>
                  <a:lnTo>
                    <a:pt x="3407" y="1454"/>
                  </a:lnTo>
                  <a:lnTo>
                    <a:pt x="3407" y="195"/>
                  </a:lnTo>
                  <a:lnTo>
                    <a:pt x="1985" y="1446"/>
                  </a:lnTo>
                  <a:lnTo>
                    <a:pt x="1953" y="1471"/>
                  </a:lnTo>
                  <a:lnTo>
                    <a:pt x="1918" y="1491"/>
                  </a:lnTo>
                  <a:lnTo>
                    <a:pt x="1881" y="1506"/>
                  </a:lnTo>
                  <a:lnTo>
                    <a:pt x="1844" y="1518"/>
                  </a:lnTo>
                  <a:lnTo>
                    <a:pt x="1804" y="1525"/>
                  </a:lnTo>
                  <a:lnTo>
                    <a:pt x="1764" y="1527"/>
                  </a:lnTo>
                  <a:lnTo>
                    <a:pt x="1724" y="1525"/>
                  </a:lnTo>
                  <a:lnTo>
                    <a:pt x="1685" y="1518"/>
                  </a:lnTo>
                  <a:lnTo>
                    <a:pt x="1647" y="1506"/>
                  </a:lnTo>
                  <a:lnTo>
                    <a:pt x="1610" y="1491"/>
                  </a:lnTo>
                  <a:lnTo>
                    <a:pt x="1575" y="1470"/>
                  </a:lnTo>
                  <a:lnTo>
                    <a:pt x="1543" y="1446"/>
                  </a:lnTo>
                  <a:lnTo>
                    <a:pt x="1457" y="1370"/>
                  </a:lnTo>
                  <a:lnTo>
                    <a:pt x="1409" y="1410"/>
                  </a:lnTo>
                  <a:lnTo>
                    <a:pt x="1358" y="1454"/>
                  </a:lnTo>
                  <a:lnTo>
                    <a:pt x="1303" y="1502"/>
                  </a:lnTo>
                  <a:lnTo>
                    <a:pt x="1245" y="1549"/>
                  </a:lnTo>
                  <a:lnTo>
                    <a:pt x="1186" y="1600"/>
                  </a:lnTo>
                  <a:lnTo>
                    <a:pt x="1123" y="1651"/>
                  </a:lnTo>
                  <a:lnTo>
                    <a:pt x="1060" y="1703"/>
                  </a:lnTo>
                  <a:lnTo>
                    <a:pt x="994" y="1756"/>
                  </a:lnTo>
                  <a:lnTo>
                    <a:pt x="929" y="1809"/>
                  </a:lnTo>
                  <a:lnTo>
                    <a:pt x="863" y="1863"/>
                  </a:lnTo>
                  <a:lnTo>
                    <a:pt x="797" y="1916"/>
                  </a:lnTo>
                  <a:lnTo>
                    <a:pt x="732" y="1969"/>
                  </a:lnTo>
                  <a:lnTo>
                    <a:pt x="667" y="2021"/>
                  </a:lnTo>
                  <a:lnTo>
                    <a:pt x="604" y="2070"/>
                  </a:lnTo>
                  <a:lnTo>
                    <a:pt x="543" y="2120"/>
                  </a:lnTo>
                  <a:lnTo>
                    <a:pt x="483" y="2167"/>
                  </a:lnTo>
                  <a:lnTo>
                    <a:pt x="427" y="2211"/>
                  </a:lnTo>
                  <a:lnTo>
                    <a:pt x="374" y="2254"/>
                  </a:lnTo>
                  <a:lnTo>
                    <a:pt x="324" y="2294"/>
                  </a:lnTo>
                  <a:lnTo>
                    <a:pt x="278" y="2330"/>
                  </a:lnTo>
                  <a:lnTo>
                    <a:pt x="236" y="2363"/>
                  </a:lnTo>
                  <a:lnTo>
                    <a:pt x="1764" y="2363"/>
                  </a:lnTo>
                  <a:lnTo>
                    <a:pt x="1783" y="2367"/>
                  </a:lnTo>
                  <a:lnTo>
                    <a:pt x="1800" y="2376"/>
                  </a:lnTo>
                  <a:lnTo>
                    <a:pt x="1813" y="2389"/>
                  </a:lnTo>
                  <a:lnTo>
                    <a:pt x="1822" y="2405"/>
                  </a:lnTo>
                  <a:lnTo>
                    <a:pt x="1825" y="2424"/>
                  </a:lnTo>
                  <a:lnTo>
                    <a:pt x="1822" y="2443"/>
                  </a:lnTo>
                  <a:lnTo>
                    <a:pt x="1813" y="2459"/>
                  </a:lnTo>
                  <a:lnTo>
                    <a:pt x="1800" y="2472"/>
                  </a:lnTo>
                  <a:lnTo>
                    <a:pt x="1783" y="2481"/>
                  </a:lnTo>
                  <a:lnTo>
                    <a:pt x="1764" y="2485"/>
                  </a:lnTo>
                  <a:lnTo>
                    <a:pt x="61" y="2485"/>
                  </a:lnTo>
                  <a:lnTo>
                    <a:pt x="50" y="2483"/>
                  </a:lnTo>
                  <a:lnTo>
                    <a:pt x="40" y="2480"/>
                  </a:lnTo>
                  <a:lnTo>
                    <a:pt x="37" y="2479"/>
                  </a:lnTo>
                  <a:lnTo>
                    <a:pt x="33" y="2477"/>
                  </a:lnTo>
                  <a:lnTo>
                    <a:pt x="27" y="2474"/>
                  </a:lnTo>
                  <a:lnTo>
                    <a:pt x="21" y="2469"/>
                  </a:lnTo>
                  <a:lnTo>
                    <a:pt x="19" y="2467"/>
                  </a:lnTo>
                  <a:lnTo>
                    <a:pt x="15" y="2464"/>
                  </a:lnTo>
                  <a:lnTo>
                    <a:pt x="11" y="2458"/>
                  </a:lnTo>
                  <a:lnTo>
                    <a:pt x="8" y="2452"/>
                  </a:lnTo>
                  <a:lnTo>
                    <a:pt x="6" y="2449"/>
                  </a:lnTo>
                  <a:lnTo>
                    <a:pt x="4" y="2446"/>
                  </a:lnTo>
                  <a:lnTo>
                    <a:pt x="4" y="2445"/>
                  </a:lnTo>
                  <a:lnTo>
                    <a:pt x="3" y="2444"/>
                  </a:lnTo>
                  <a:lnTo>
                    <a:pt x="0" y="2425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11" y="26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7" y="6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0" name="Group 1039"/>
          <p:cNvGrpSpPr/>
          <p:nvPr/>
        </p:nvGrpSpPr>
        <p:grpSpPr>
          <a:xfrm>
            <a:off x="2531395" y="2727325"/>
            <a:ext cx="571501" cy="476251"/>
            <a:chOff x="2527300" y="2727325"/>
            <a:chExt cx="571501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8" name="Freeform 362"/>
            <p:cNvSpPr>
              <a:spLocks noEditPoints="1"/>
            </p:cNvSpPr>
            <p:nvPr/>
          </p:nvSpPr>
          <p:spPr bwMode="auto">
            <a:xfrm>
              <a:off x="2824163" y="3024188"/>
              <a:ext cx="274638" cy="179388"/>
            </a:xfrm>
            <a:custGeom>
              <a:avLst/>
              <a:gdLst>
                <a:gd name="T0" fmla="*/ 1250 w 1727"/>
                <a:gd name="T1" fmla="*/ 266 h 1021"/>
                <a:gd name="T2" fmla="*/ 1269 w 1727"/>
                <a:gd name="T3" fmla="*/ 381 h 1021"/>
                <a:gd name="T4" fmla="*/ 1241 w 1727"/>
                <a:gd name="T5" fmla="*/ 518 h 1021"/>
                <a:gd name="T6" fmla="*/ 1163 w 1727"/>
                <a:gd name="T7" fmla="*/ 634 h 1021"/>
                <a:gd name="T8" fmla="*/ 1046 w 1727"/>
                <a:gd name="T9" fmla="*/ 717 h 1021"/>
                <a:gd name="T10" fmla="*/ 901 w 1727"/>
                <a:gd name="T11" fmla="*/ 759 h 1021"/>
                <a:gd name="T12" fmla="*/ 745 w 1727"/>
                <a:gd name="T13" fmla="*/ 750 h 1021"/>
                <a:gd name="T14" fmla="*/ 609 w 1727"/>
                <a:gd name="T15" fmla="*/ 693 h 1021"/>
                <a:gd name="T16" fmla="*/ 504 w 1727"/>
                <a:gd name="T17" fmla="*/ 599 h 1021"/>
                <a:gd name="T18" fmla="*/ 441 w 1727"/>
                <a:gd name="T19" fmla="*/ 474 h 1021"/>
                <a:gd name="T20" fmla="*/ 431 w 1727"/>
                <a:gd name="T21" fmla="*/ 339 h 1021"/>
                <a:gd name="T22" fmla="*/ 466 w 1727"/>
                <a:gd name="T23" fmla="*/ 223 h 1021"/>
                <a:gd name="T24" fmla="*/ 298 w 1727"/>
                <a:gd name="T25" fmla="*/ 347 h 1021"/>
                <a:gd name="T26" fmla="*/ 146 w 1727"/>
                <a:gd name="T27" fmla="*/ 515 h 1021"/>
                <a:gd name="T28" fmla="*/ 303 w 1727"/>
                <a:gd name="T29" fmla="*/ 685 h 1021"/>
                <a:gd name="T30" fmla="*/ 476 w 1727"/>
                <a:gd name="T31" fmla="*/ 808 h 1021"/>
                <a:gd name="T32" fmla="*/ 663 w 1727"/>
                <a:gd name="T33" fmla="*/ 884 h 1021"/>
                <a:gd name="T34" fmla="*/ 860 w 1727"/>
                <a:gd name="T35" fmla="*/ 910 h 1021"/>
                <a:gd name="T36" fmla="*/ 1059 w 1727"/>
                <a:gd name="T37" fmla="*/ 883 h 1021"/>
                <a:gd name="T38" fmla="*/ 1248 w 1727"/>
                <a:gd name="T39" fmla="*/ 806 h 1021"/>
                <a:gd name="T40" fmla="*/ 1424 w 1727"/>
                <a:gd name="T41" fmla="*/ 680 h 1021"/>
                <a:gd name="T42" fmla="*/ 1581 w 1727"/>
                <a:gd name="T43" fmla="*/ 506 h 1021"/>
                <a:gd name="T44" fmla="*/ 1435 w 1727"/>
                <a:gd name="T45" fmla="*/ 347 h 1021"/>
                <a:gd name="T46" fmla="*/ 1273 w 1727"/>
                <a:gd name="T47" fmla="*/ 227 h 1021"/>
                <a:gd name="T48" fmla="*/ 826 w 1727"/>
                <a:gd name="T49" fmla="*/ 113 h 1021"/>
                <a:gd name="T50" fmla="*/ 709 w 1727"/>
                <a:gd name="T51" fmla="*/ 141 h 1021"/>
                <a:gd name="T52" fmla="*/ 618 w 1727"/>
                <a:gd name="T53" fmla="*/ 211 h 1021"/>
                <a:gd name="T54" fmla="*/ 562 w 1727"/>
                <a:gd name="T55" fmla="*/ 306 h 1021"/>
                <a:gd name="T56" fmla="*/ 554 w 1727"/>
                <a:gd name="T57" fmla="*/ 420 h 1021"/>
                <a:gd name="T58" fmla="*/ 599 w 1727"/>
                <a:gd name="T59" fmla="*/ 527 h 1021"/>
                <a:gd name="T60" fmla="*/ 687 w 1727"/>
                <a:gd name="T61" fmla="*/ 608 h 1021"/>
                <a:gd name="T62" fmla="*/ 805 w 1727"/>
                <a:gd name="T63" fmla="*/ 649 h 1021"/>
                <a:gd name="T64" fmla="*/ 935 w 1727"/>
                <a:gd name="T65" fmla="*/ 640 h 1021"/>
                <a:gd name="T66" fmla="*/ 1045 w 1727"/>
                <a:gd name="T67" fmla="*/ 585 h 1021"/>
                <a:gd name="T68" fmla="*/ 1120 w 1727"/>
                <a:gd name="T69" fmla="*/ 494 h 1021"/>
                <a:gd name="T70" fmla="*/ 1148 w 1727"/>
                <a:gd name="T71" fmla="*/ 381 h 1021"/>
                <a:gd name="T72" fmla="*/ 1122 w 1727"/>
                <a:gd name="T73" fmla="*/ 272 h 1021"/>
                <a:gd name="T74" fmla="*/ 1054 w 1727"/>
                <a:gd name="T75" fmla="*/ 184 h 1021"/>
                <a:gd name="T76" fmla="*/ 952 w 1727"/>
                <a:gd name="T77" fmla="*/ 127 h 1021"/>
                <a:gd name="T78" fmla="*/ 867 w 1727"/>
                <a:gd name="T79" fmla="*/ 112 h 1021"/>
                <a:gd name="T80" fmla="*/ 899 w 1727"/>
                <a:gd name="T81" fmla="*/ 3 h 1021"/>
                <a:gd name="T82" fmla="*/ 1108 w 1727"/>
                <a:gd name="T83" fmla="*/ 35 h 1021"/>
                <a:gd name="T84" fmla="*/ 1306 w 1727"/>
                <a:gd name="T85" fmla="*/ 114 h 1021"/>
                <a:gd name="T86" fmla="*/ 1490 w 1727"/>
                <a:gd name="T87" fmla="*/ 241 h 1021"/>
                <a:gd name="T88" fmla="*/ 1654 w 1727"/>
                <a:gd name="T89" fmla="*/ 410 h 1021"/>
                <a:gd name="T90" fmla="*/ 1699 w 1727"/>
                <a:gd name="T91" fmla="*/ 545 h 1021"/>
                <a:gd name="T92" fmla="*/ 1534 w 1727"/>
                <a:gd name="T93" fmla="*/ 735 h 1021"/>
                <a:gd name="T94" fmla="*/ 1349 w 1727"/>
                <a:gd name="T95" fmla="*/ 878 h 1021"/>
                <a:gd name="T96" fmla="*/ 1148 w 1727"/>
                <a:gd name="T97" fmla="*/ 974 h 1021"/>
                <a:gd name="T98" fmla="*/ 933 w 1727"/>
                <a:gd name="T99" fmla="*/ 1018 h 1021"/>
                <a:gd name="T100" fmla="*/ 714 w 1727"/>
                <a:gd name="T101" fmla="*/ 1009 h 1021"/>
                <a:gd name="T102" fmla="*/ 504 w 1727"/>
                <a:gd name="T103" fmla="*/ 948 h 1021"/>
                <a:gd name="T104" fmla="*/ 308 w 1727"/>
                <a:gd name="T105" fmla="*/ 836 h 1021"/>
                <a:gd name="T106" fmla="*/ 129 w 1727"/>
                <a:gd name="T107" fmla="*/ 677 h 1021"/>
                <a:gd name="T108" fmla="*/ 0 w 1727"/>
                <a:gd name="T109" fmla="*/ 515 h 1021"/>
                <a:gd name="T110" fmla="*/ 131 w 1727"/>
                <a:gd name="T111" fmla="*/ 349 h 1021"/>
                <a:gd name="T112" fmla="*/ 303 w 1727"/>
                <a:gd name="T113" fmla="*/ 194 h 1021"/>
                <a:gd name="T114" fmla="*/ 492 w 1727"/>
                <a:gd name="T115" fmla="*/ 83 h 1021"/>
                <a:gd name="T116" fmla="*/ 693 w 1727"/>
                <a:gd name="T117" fmla="*/ 19 h 1021"/>
                <a:gd name="T118" fmla="*/ 849 w 1727"/>
                <a:gd name="T119" fmla="*/ 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7" h="1021">
                  <a:moveTo>
                    <a:pt x="1216" y="195"/>
                  </a:moveTo>
                  <a:lnTo>
                    <a:pt x="1235" y="230"/>
                  </a:lnTo>
                  <a:lnTo>
                    <a:pt x="1250" y="266"/>
                  </a:lnTo>
                  <a:lnTo>
                    <a:pt x="1261" y="303"/>
                  </a:lnTo>
                  <a:lnTo>
                    <a:pt x="1267" y="341"/>
                  </a:lnTo>
                  <a:lnTo>
                    <a:pt x="1269" y="381"/>
                  </a:lnTo>
                  <a:lnTo>
                    <a:pt x="1266" y="428"/>
                  </a:lnTo>
                  <a:lnTo>
                    <a:pt x="1256" y="474"/>
                  </a:lnTo>
                  <a:lnTo>
                    <a:pt x="1241" y="518"/>
                  </a:lnTo>
                  <a:lnTo>
                    <a:pt x="1220" y="560"/>
                  </a:lnTo>
                  <a:lnTo>
                    <a:pt x="1194" y="599"/>
                  </a:lnTo>
                  <a:lnTo>
                    <a:pt x="1163" y="634"/>
                  </a:lnTo>
                  <a:lnTo>
                    <a:pt x="1128" y="666"/>
                  </a:lnTo>
                  <a:lnTo>
                    <a:pt x="1089" y="693"/>
                  </a:lnTo>
                  <a:lnTo>
                    <a:pt x="1046" y="717"/>
                  </a:lnTo>
                  <a:lnTo>
                    <a:pt x="1001" y="736"/>
                  </a:lnTo>
                  <a:lnTo>
                    <a:pt x="952" y="750"/>
                  </a:lnTo>
                  <a:lnTo>
                    <a:pt x="901" y="759"/>
                  </a:lnTo>
                  <a:lnTo>
                    <a:pt x="849" y="762"/>
                  </a:lnTo>
                  <a:lnTo>
                    <a:pt x="796" y="759"/>
                  </a:lnTo>
                  <a:lnTo>
                    <a:pt x="745" y="750"/>
                  </a:lnTo>
                  <a:lnTo>
                    <a:pt x="698" y="736"/>
                  </a:lnTo>
                  <a:lnTo>
                    <a:pt x="651" y="717"/>
                  </a:lnTo>
                  <a:lnTo>
                    <a:pt x="609" y="693"/>
                  </a:lnTo>
                  <a:lnTo>
                    <a:pt x="570" y="666"/>
                  </a:lnTo>
                  <a:lnTo>
                    <a:pt x="535" y="634"/>
                  </a:lnTo>
                  <a:lnTo>
                    <a:pt x="504" y="599"/>
                  </a:lnTo>
                  <a:lnTo>
                    <a:pt x="477" y="560"/>
                  </a:lnTo>
                  <a:lnTo>
                    <a:pt x="456" y="518"/>
                  </a:lnTo>
                  <a:lnTo>
                    <a:pt x="441" y="474"/>
                  </a:lnTo>
                  <a:lnTo>
                    <a:pt x="432" y="428"/>
                  </a:lnTo>
                  <a:lnTo>
                    <a:pt x="429" y="381"/>
                  </a:lnTo>
                  <a:lnTo>
                    <a:pt x="431" y="339"/>
                  </a:lnTo>
                  <a:lnTo>
                    <a:pt x="439" y="299"/>
                  </a:lnTo>
                  <a:lnTo>
                    <a:pt x="451" y="260"/>
                  </a:lnTo>
                  <a:lnTo>
                    <a:pt x="466" y="223"/>
                  </a:lnTo>
                  <a:lnTo>
                    <a:pt x="409" y="260"/>
                  </a:lnTo>
                  <a:lnTo>
                    <a:pt x="353" y="301"/>
                  </a:lnTo>
                  <a:lnTo>
                    <a:pt x="298" y="347"/>
                  </a:lnTo>
                  <a:lnTo>
                    <a:pt x="245" y="399"/>
                  </a:lnTo>
                  <a:lnTo>
                    <a:pt x="194" y="454"/>
                  </a:lnTo>
                  <a:lnTo>
                    <a:pt x="146" y="515"/>
                  </a:lnTo>
                  <a:lnTo>
                    <a:pt x="195" y="577"/>
                  </a:lnTo>
                  <a:lnTo>
                    <a:pt x="247" y="633"/>
                  </a:lnTo>
                  <a:lnTo>
                    <a:pt x="303" y="685"/>
                  </a:lnTo>
                  <a:lnTo>
                    <a:pt x="358" y="731"/>
                  </a:lnTo>
                  <a:lnTo>
                    <a:pt x="417" y="772"/>
                  </a:lnTo>
                  <a:lnTo>
                    <a:pt x="476" y="808"/>
                  </a:lnTo>
                  <a:lnTo>
                    <a:pt x="537" y="839"/>
                  </a:lnTo>
                  <a:lnTo>
                    <a:pt x="599" y="864"/>
                  </a:lnTo>
                  <a:lnTo>
                    <a:pt x="663" y="884"/>
                  </a:lnTo>
                  <a:lnTo>
                    <a:pt x="729" y="898"/>
                  </a:lnTo>
                  <a:lnTo>
                    <a:pt x="794" y="907"/>
                  </a:lnTo>
                  <a:lnTo>
                    <a:pt x="860" y="910"/>
                  </a:lnTo>
                  <a:lnTo>
                    <a:pt x="928" y="907"/>
                  </a:lnTo>
                  <a:lnTo>
                    <a:pt x="994" y="898"/>
                  </a:lnTo>
                  <a:lnTo>
                    <a:pt x="1059" y="883"/>
                  </a:lnTo>
                  <a:lnTo>
                    <a:pt x="1123" y="863"/>
                  </a:lnTo>
                  <a:lnTo>
                    <a:pt x="1186" y="837"/>
                  </a:lnTo>
                  <a:lnTo>
                    <a:pt x="1248" y="806"/>
                  </a:lnTo>
                  <a:lnTo>
                    <a:pt x="1309" y="769"/>
                  </a:lnTo>
                  <a:lnTo>
                    <a:pt x="1367" y="727"/>
                  </a:lnTo>
                  <a:lnTo>
                    <a:pt x="1424" y="680"/>
                  </a:lnTo>
                  <a:lnTo>
                    <a:pt x="1478" y="627"/>
                  </a:lnTo>
                  <a:lnTo>
                    <a:pt x="1532" y="570"/>
                  </a:lnTo>
                  <a:lnTo>
                    <a:pt x="1581" y="506"/>
                  </a:lnTo>
                  <a:lnTo>
                    <a:pt x="1535" y="449"/>
                  </a:lnTo>
                  <a:lnTo>
                    <a:pt x="1485" y="396"/>
                  </a:lnTo>
                  <a:lnTo>
                    <a:pt x="1435" y="347"/>
                  </a:lnTo>
                  <a:lnTo>
                    <a:pt x="1382" y="302"/>
                  </a:lnTo>
                  <a:lnTo>
                    <a:pt x="1329" y="262"/>
                  </a:lnTo>
                  <a:lnTo>
                    <a:pt x="1273" y="227"/>
                  </a:lnTo>
                  <a:lnTo>
                    <a:pt x="1216" y="195"/>
                  </a:lnTo>
                  <a:close/>
                  <a:moveTo>
                    <a:pt x="867" y="112"/>
                  </a:moveTo>
                  <a:lnTo>
                    <a:pt x="826" y="113"/>
                  </a:lnTo>
                  <a:lnTo>
                    <a:pt x="785" y="116"/>
                  </a:lnTo>
                  <a:lnTo>
                    <a:pt x="746" y="127"/>
                  </a:lnTo>
                  <a:lnTo>
                    <a:pt x="709" y="141"/>
                  </a:lnTo>
                  <a:lnTo>
                    <a:pt x="675" y="161"/>
                  </a:lnTo>
                  <a:lnTo>
                    <a:pt x="645" y="183"/>
                  </a:lnTo>
                  <a:lnTo>
                    <a:pt x="618" y="211"/>
                  </a:lnTo>
                  <a:lnTo>
                    <a:pt x="595" y="240"/>
                  </a:lnTo>
                  <a:lnTo>
                    <a:pt x="576" y="272"/>
                  </a:lnTo>
                  <a:lnTo>
                    <a:pt x="562" y="306"/>
                  </a:lnTo>
                  <a:lnTo>
                    <a:pt x="554" y="343"/>
                  </a:lnTo>
                  <a:lnTo>
                    <a:pt x="550" y="381"/>
                  </a:lnTo>
                  <a:lnTo>
                    <a:pt x="554" y="420"/>
                  </a:lnTo>
                  <a:lnTo>
                    <a:pt x="563" y="458"/>
                  </a:lnTo>
                  <a:lnTo>
                    <a:pt x="578" y="494"/>
                  </a:lnTo>
                  <a:lnTo>
                    <a:pt x="599" y="527"/>
                  </a:lnTo>
                  <a:lnTo>
                    <a:pt x="623" y="558"/>
                  </a:lnTo>
                  <a:lnTo>
                    <a:pt x="653" y="585"/>
                  </a:lnTo>
                  <a:lnTo>
                    <a:pt x="687" y="608"/>
                  </a:lnTo>
                  <a:lnTo>
                    <a:pt x="723" y="626"/>
                  </a:lnTo>
                  <a:lnTo>
                    <a:pt x="763" y="640"/>
                  </a:lnTo>
                  <a:lnTo>
                    <a:pt x="805" y="649"/>
                  </a:lnTo>
                  <a:lnTo>
                    <a:pt x="849" y="651"/>
                  </a:lnTo>
                  <a:lnTo>
                    <a:pt x="893" y="649"/>
                  </a:lnTo>
                  <a:lnTo>
                    <a:pt x="935" y="640"/>
                  </a:lnTo>
                  <a:lnTo>
                    <a:pt x="975" y="626"/>
                  </a:lnTo>
                  <a:lnTo>
                    <a:pt x="1012" y="608"/>
                  </a:lnTo>
                  <a:lnTo>
                    <a:pt x="1045" y="585"/>
                  </a:lnTo>
                  <a:lnTo>
                    <a:pt x="1075" y="558"/>
                  </a:lnTo>
                  <a:lnTo>
                    <a:pt x="1099" y="527"/>
                  </a:lnTo>
                  <a:lnTo>
                    <a:pt x="1120" y="494"/>
                  </a:lnTo>
                  <a:lnTo>
                    <a:pt x="1136" y="458"/>
                  </a:lnTo>
                  <a:lnTo>
                    <a:pt x="1144" y="420"/>
                  </a:lnTo>
                  <a:lnTo>
                    <a:pt x="1148" y="381"/>
                  </a:lnTo>
                  <a:lnTo>
                    <a:pt x="1144" y="343"/>
                  </a:lnTo>
                  <a:lnTo>
                    <a:pt x="1137" y="306"/>
                  </a:lnTo>
                  <a:lnTo>
                    <a:pt x="1122" y="272"/>
                  </a:lnTo>
                  <a:lnTo>
                    <a:pt x="1104" y="240"/>
                  </a:lnTo>
                  <a:lnTo>
                    <a:pt x="1080" y="211"/>
                  </a:lnTo>
                  <a:lnTo>
                    <a:pt x="1054" y="184"/>
                  </a:lnTo>
                  <a:lnTo>
                    <a:pt x="1023" y="161"/>
                  </a:lnTo>
                  <a:lnTo>
                    <a:pt x="988" y="142"/>
                  </a:lnTo>
                  <a:lnTo>
                    <a:pt x="952" y="127"/>
                  </a:lnTo>
                  <a:lnTo>
                    <a:pt x="912" y="117"/>
                  </a:lnTo>
                  <a:lnTo>
                    <a:pt x="871" y="112"/>
                  </a:lnTo>
                  <a:lnTo>
                    <a:pt x="867" y="112"/>
                  </a:lnTo>
                  <a:close/>
                  <a:moveTo>
                    <a:pt x="849" y="0"/>
                  </a:moveTo>
                  <a:lnTo>
                    <a:pt x="875" y="0"/>
                  </a:lnTo>
                  <a:lnTo>
                    <a:pt x="899" y="3"/>
                  </a:lnTo>
                  <a:lnTo>
                    <a:pt x="970" y="8"/>
                  </a:lnTo>
                  <a:lnTo>
                    <a:pt x="1039" y="19"/>
                  </a:lnTo>
                  <a:lnTo>
                    <a:pt x="1108" y="35"/>
                  </a:lnTo>
                  <a:lnTo>
                    <a:pt x="1175" y="56"/>
                  </a:lnTo>
                  <a:lnTo>
                    <a:pt x="1241" y="83"/>
                  </a:lnTo>
                  <a:lnTo>
                    <a:pt x="1306" y="114"/>
                  </a:lnTo>
                  <a:lnTo>
                    <a:pt x="1369" y="151"/>
                  </a:lnTo>
                  <a:lnTo>
                    <a:pt x="1430" y="193"/>
                  </a:lnTo>
                  <a:lnTo>
                    <a:pt x="1490" y="241"/>
                  </a:lnTo>
                  <a:lnTo>
                    <a:pt x="1546" y="293"/>
                  </a:lnTo>
                  <a:lnTo>
                    <a:pt x="1601" y="349"/>
                  </a:lnTo>
                  <a:lnTo>
                    <a:pt x="1654" y="410"/>
                  </a:lnTo>
                  <a:lnTo>
                    <a:pt x="1705" y="476"/>
                  </a:lnTo>
                  <a:lnTo>
                    <a:pt x="1727" y="506"/>
                  </a:lnTo>
                  <a:lnTo>
                    <a:pt x="1699" y="545"/>
                  </a:lnTo>
                  <a:lnTo>
                    <a:pt x="1647" y="614"/>
                  </a:lnTo>
                  <a:lnTo>
                    <a:pt x="1591" y="677"/>
                  </a:lnTo>
                  <a:lnTo>
                    <a:pt x="1534" y="735"/>
                  </a:lnTo>
                  <a:lnTo>
                    <a:pt x="1474" y="788"/>
                  </a:lnTo>
                  <a:lnTo>
                    <a:pt x="1412" y="836"/>
                  </a:lnTo>
                  <a:lnTo>
                    <a:pt x="1349" y="878"/>
                  </a:lnTo>
                  <a:lnTo>
                    <a:pt x="1284" y="916"/>
                  </a:lnTo>
                  <a:lnTo>
                    <a:pt x="1216" y="948"/>
                  </a:lnTo>
                  <a:lnTo>
                    <a:pt x="1148" y="974"/>
                  </a:lnTo>
                  <a:lnTo>
                    <a:pt x="1077" y="994"/>
                  </a:lnTo>
                  <a:lnTo>
                    <a:pt x="1006" y="1009"/>
                  </a:lnTo>
                  <a:lnTo>
                    <a:pt x="933" y="1018"/>
                  </a:lnTo>
                  <a:lnTo>
                    <a:pt x="860" y="1021"/>
                  </a:lnTo>
                  <a:lnTo>
                    <a:pt x="787" y="1018"/>
                  </a:lnTo>
                  <a:lnTo>
                    <a:pt x="714" y="1009"/>
                  </a:lnTo>
                  <a:lnTo>
                    <a:pt x="643" y="994"/>
                  </a:lnTo>
                  <a:lnTo>
                    <a:pt x="573" y="974"/>
                  </a:lnTo>
                  <a:lnTo>
                    <a:pt x="504" y="948"/>
                  </a:lnTo>
                  <a:lnTo>
                    <a:pt x="437" y="916"/>
                  </a:lnTo>
                  <a:lnTo>
                    <a:pt x="371" y="878"/>
                  </a:lnTo>
                  <a:lnTo>
                    <a:pt x="308" y="836"/>
                  </a:lnTo>
                  <a:lnTo>
                    <a:pt x="246" y="788"/>
                  </a:lnTo>
                  <a:lnTo>
                    <a:pt x="187" y="735"/>
                  </a:lnTo>
                  <a:lnTo>
                    <a:pt x="129" y="677"/>
                  </a:lnTo>
                  <a:lnTo>
                    <a:pt x="74" y="614"/>
                  </a:lnTo>
                  <a:lnTo>
                    <a:pt x="22" y="545"/>
                  </a:lnTo>
                  <a:lnTo>
                    <a:pt x="0" y="515"/>
                  </a:lnTo>
                  <a:lnTo>
                    <a:pt x="28" y="476"/>
                  </a:lnTo>
                  <a:lnTo>
                    <a:pt x="78" y="410"/>
                  </a:lnTo>
                  <a:lnTo>
                    <a:pt x="131" y="349"/>
                  </a:lnTo>
                  <a:lnTo>
                    <a:pt x="187" y="293"/>
                  </a:lnTo>
                  <a:lnTo>
                    <a:pt x="244" y="241"/>
                  </a:lnTo>
                  <a:lnTo>
                    <a:pt x="303" y="194"/>
                  </a:lnTo>
                  <a:lnTo>
                    <a:pt x="365" y="152"/>
                  </a:lnTo>
                  <a:lnTo>
                    <a:pt x="427" y="115"/>
                  </a:lnTo>
                  <a:lnTo>
                    <a:pt x="492" y="83"/>
                  </a:lnTo>
                  <a:lnTo>
                    <a:pt x="557" y="56"/>
                  </a:lnTo>
                  <a:lnTo>
                    <a:pt x="625" y="35"/>
                  </a:lnTo>
                  <a:lnTo>
                    <a:pt x="693" y="19"/>
                  </a:lnTo>
                  <a:lnTo>
                    <a:pt x="762" y="8"/>
                  </a:lnTo>
                  <a:lnTo>
                    <a:pt x="805" y="2"/>
                  </a:lnTo>
                  <a:lnTo>
                    <a:pt x="8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363"/>
            <p:cNvSpPr>
              <a:spLocks noEditPoints="1"/>
            </p:cNvSpPr>
            <p:nvPr/>
          </p:nvSpPr>
          <p:spPr bwMode="auto">
            <a:xfrm>
              <a:off x="2527300" y="2727325"/>
              <a:ext cx="560388" cy="398463"/>
            </a:xfrm>
            <a:custGeom>
              <a:avLst/>
              <a:gdLst>
                <a:gd name="T0" fmla="*/ 156 w 3528"/>
                <a:gd name="T1" fmla="*/ 2067 h 2262"/>
                <a:gd name="T2" fmla="*/ 284 w 3528"/>
                <a:gd name="T3" fmla="*/ 1975 h 2262"/>
                <a:gd name="T4" fmla="*/ 441 w 3528"/>
                <a:gd name="T5" fmla="*/ 1861 h 2262"/>
                <a:gd name="T6" fmla="*/ 617 w 3528"/>
                <a:gd name="T7" fmla="*/ 1733 h 2262"/>
                <a:gd name="T8" fmla="*/ 803 w 3528"/>
                <a:gd name="T9" fmla="*/ 1598 h 2262"/>
                <a:gd name="T10" fmla="*/ 988 w 3528"/>
                <a:gd name="T11" fmla="*/ 1460 h 2262"/>
                <a:gd name="T12" fmla="*/ 1164 w 3528"/>
                <a:gd name="T13" fmla="*/ 1329 h 2262"/>
                <a:gd name="T14" fmla="*/ 1320 w 3528"/>
                <a:gd name="T15" fmla="*/ 1209 h 2262"/>
                <a:gd name="T16" fmla="*/ 221 w 3528"/>
                <a:gd name="T17" fmla="*/ 110 h 2262"/>
                <a:gd name="T18" fmla="*/ 1503 w 3528"/>
                <a:gd name="T19" fmla="*/ 1135 h 2262"/>
                <a:gd name="T20" fmla="*/ 1624 w 3528"/>
                <a:gd name="T21" fmla="*/ 1233 h 2262"/>
                <a:gd name="T22" fmla="*/ 1714 w 3528"/>
                <a:gd name="T23" fmla="*/ 1275 h 2262"/>
                <a:gd name="T24" fmla="*/ 1814 w 3528"/>
                <a:gd name="T25" fmla="*/ 1275 h 2262"/>
                <a:gd name="T26" fmla="*/ 1904 w 3528"/>
                <a:gd name="T27" fmla="*/ 1233 h 2262"/>
                <a:gd name="T28" fmla="*/ 61 w 3528"/>
                <a:gd name="T29" fmla="*/ 0 h 2262"/>
                <a:gd name="T30" fmla="*/ 3489 w 3528"/>
                <a:gd name="T31" fmla="*/ 4 h 2262"/>
                <a:gd name="T32" fmla="*/ 3501 w 3528"/>
                <a:gd name="T33" fmla="*/ 10 h 2262"/>
                <a:gd name="T34" fmla="*/ 3512 w 3528"/>
                <a:gd name="T35" fmla="*/ 18 h 2262"/>
                <a:gd name="T36" fmla="*/ 3523 w 3528"/>
                <a:gd name="T37" fmla="*/ 32 h 2262"/>
                <a:gd name="T38" fmla="*/ 3524 w 3528"/>
                <a:gd name="T39" fmla="*/ 35 h 2262"/>
                <a:gd name="T40" fmla="*/ 3528 w 3528"/>
                <a:gd name="T41" fmla="*/ 54 h 2262"/>
                <a:gd name="T42" fmla="*/ 3525 w 3528"/>
                <a:gd name="T43" fmla="*/ 1693 h 2262"/>
                <a:gd name="T44" fmla="*/ 3486 w 3528"/>
                <a:gd name="T45" fmla="*/ 1727 h 2262"/>
                <a:gd name="T46" fmla="*/ 3432 w 3528"/>
                <a:gd name="T47" fmla="*/ 1720 h 2262"/>
                <a:gd name="T48" fmla="*/ 3407 w 3528"/>
                <a:gd name="T49" fmla="*/ 1675 h 2262"/>
                <a:gd name="T50" fmla="*/ 1953 w 3528"/>
                <a:gd name="T51" fmla="*/ 1338 h 2262"/>
                <a:gd name="T52" fmla="*/ 1844 w 3528"/>
                <a:gd name="T53" fmla="*/ 1381 h 2262"/>
                <a:gd name="T54" fmla="*/ 1724 w 3528"/>
                <a:gd name="T55" fmla="*/ 1387 h 2262"/>
                <a:gd name="T56" fmla="*/ 1610 w 3528"/>
                <a:gd name="T57" fmla="*/ 1357 h 2262"/>
                <a:gd name="T58" fmla="*/ 1457 w 3528"/>
                <a:gd name="T59" fmla="*/ 1247 h 2262"/>
                <a:gd name="T60" fmla="*/ 1303 w 3528"/>
                <a:gd name="T61" fmla="*/ 1366 h 2262"/>
                <a:gd name="T62" fmla="*/ 1123 w 3528"/>
                <a:gd name="T63" fmla="*/ 1502 h 2262"/>
                <a:gd name="T64" fmla="*/ 929 w 3528"/>
                <a:gd name="T65" fmla="*/ 1647 h 2262"/>
                <a:gd name="T66" fmla="*/ 732 w 3528"/>
                <a:gd name="T67" fmla="*/ 1791 h 2262"/>
                <a:gd name="T68" fmla="*/ 543 w 3528"/>
                <a:gd name="T69" fmla="*/ 1930 h 2262"/>
                <a:gd name="T70" fmla="*/ 374 w 3528"/>
                <a:gd name="T71" fmla="*/ 2052 h 2262"/>
                <a:gd name="T72" fmla="*/ 236 w 3528"/>
                <a:gd name="T73" fmla="*/ 2151 h 2262"/>
                <a:gd name="T74" fmla="*/ 1618 w 3528"/>
                <a:gd name="T75" fmla="*/ 2161 h 2262"/>
                <a:gd name="T76" fmla="*/ 1643 w 3528"/>
                <a:gd name="T77" fmla="*/ 2206 h 2262"/>
                <a:gd name="T78" fmla="*/ 1618 w 3528"/>
                <a:gd name="T79" fmla="*/ 2251 h 2262"/>
                <a:gd name="T80" fmla="*/ 61 w 3528"/>
                <a:gd name="T81" fmla="*/ 2262 h 2262"/>
                <a:gd name="T82" fmla="*/ 37 w 3528"/>
                <a:gd name="T83" fmla="*/ 2257 h 2262"/>
                <a:gd name="T84" fmla="*/ 21 w 3528"/>
                <a:gd name="T85" fmla="*/ 2248 h 2262"/>
                <a:gd name="T86" fmla="*/ 11 w 3528"/>
                <a:gd name="T87" fmla="*/ 2237 h 2262"/>
                <a:gd name="T88" fmla="*/ 4 w 3528"/>
                <a:gd name="T89" fmla="*/ 2226 h 2262"/>
                <a:gd name="T90" fmla="*/ 0 w 3528"/>
                <a:gd name="T91" fmla="*/ 2206 h 2262"/>
                <a:gd name="T92" fmla="*/ 0 w 3528"/>
                <a:gd name="T93" fmla="*/ 53 h 2262"/>
                <a:gd name="T94" fmla="*/ 4 w 3528"/>
                <a:gd name="T95" fmla="*/ 34 h 2262"/>
                <a:gd name="T96" fmla="*/ 11 w 3528"/>
                <a:gd name="T97" fmla="*/ 24 h 2262"/>
                <a:gd name="T98" fmla="*/ 21 w 3528"/>
                <a:gd name="T99" fmla="*/ 14 h 2262"/>
                <a:gd name="T100" fmla="*/ 37 w 3528"/>
                <a:gd name="T101" fmla="*/ 5 h 2262"/>
                <a:gd name="T102" fmla="*/ 61 w 3528"/>
                <a:gd name="T103" fmla="*/ 0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2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4" y="1975"/>
                  </a:lnTo>
                  <a:lnTo>
                    <a:pt x="334" y="1940"/>
                  </a:lnTo>
                  <a:lnTo>
                    <a:pt x="387" y="1902"/>
                  </a:lnTo>
                  <a:lnTo>
                    <a:pt x="441" y="1861"/>
                  </a:lnTo>
                  <a:lnTo>
                    <a:pt x="499" y="1820"/>
                  </a:lnTo>
                  <a:lnTo>
                    <a:pt x="557" y="1777"/>
                  </a:lnTo>
                  <a:lnTo>
                    <a:pt x="617" y="1733"/>
                  </a:lnTo>
                  <a:lnTo>
                    <a:pt x="679" y="1689"/>
                  </a:lnTo>
                  <a:lnTo>
                    <a:pt x="741" y="1643"/>
                  </a:lnTo>
                  <a:lnTo>
                    <a:pt x="803" y="1598"/>
                  </a:lnTo>
                  <a:lnTo>
                    <a:pt x="865" y="1552"/>
                  </a:lnTo>
                  <a:lnTo>
                    <a:pt x="927" y="1505"/>
                  </a:lnTo>
                  <a:lnTo>
                    <a:pt x="988" y="1460"/>
                  </a:lnTo>
                  <a:lnTo>
                    <a:pt x="1049" y="1415"/>
                  </a:lnTo>
                  <a:lnTo>
                    <a:pt x="1107" y="1371"/>
                  </a:lnTo>
                  <a:lnTo>
                    <a:pt x="1164" y="1329"/>
                  </a:lnTo>
                  <a:lnTo>
                    <a:pt x="1218" y="1287"/>
                  </a:lnTo>
                  <a:lnTo>
                    <a:pt x="1270" y="1247"/>
                  </a:lnTo>
                  <a:lnTo>
                    <a:pt x="1320" y="1209"/>
                  </a:lnTo>
                  <a:lnTo>
                    <a:pt x="1365" y="1172"/>
                  </a:lnTo>
                  <a:lnTo>
                    <a:pt x="122" y="178"/>
                  </a:lnTo>
                  <a:close/>
                  <a:moveTo>
                    <a:pt x="221" y="110"/>
                  </a:moveTo>
                  <a:lnTo>
                    <a:pt x="1499" y="1132"/>
                  </a:lnTo>
                  <a:lnTo>
                    <a:pt x="1501" y="1133"/>
                  </a:lnTo>
                  <a:lnTo>
                    <a:pt x="1503" y="1135"/>
                  </a:lnTo>
                  <a:lnTo>
                    <a:pt x="1503" y="1136"/>
                  </a:lnTo>
                  <a:lnTo>
                    <a:pt x="1503" y="1136"/>
                  </a:lnTo>
                  <a:lnTo>
                    <a:pt x="1624" y="1233"/>
                  </a:lnTo>
                  <a:lnTo>
                    <a:pt x="1651" y="1252"/>
                  </a:lnTo>
                  <a:lnTo>
                    <a:pt x="1681" y="1266"/>
                  </a:lnTo>
                  <a:lnTo>
                    <a:pt x="1714" y="1275"/>
                  </a:lnTo>
                  <a:lnTo>
                    <a:pt x="1748" y="1280"/>
                  </a:lnTo>
                  <a:lnTo>
                    <a:pt x="1781" y="1280"/>
                  </a:lnTo>
                  <a:lnTo>
                    <a:pt x="1814" y="1275"/>
                  </a:lnTo>
                  <a:lnTo>
                    <a:pt x="1846" y="1266"/>
                  </a:lnTo>
                  <a:lnTo>
                    <a:pt x="1877" y="1252"/>
                  </a:lnTo>
                  <a:lnTo>
                    <a:pt x="1904" y="1233"/>
                  </a:lnTo>
                  <a:lnTo>
                    <a:pt x="3307" y="110"/>
                  </a:lnTo>
                  <a:lnTo>
                    <a:pt x="221" y="110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6"/>
                  </a:lnTo>
                  <a:lnTo>
                    <a:pt x="3501" y="10"/>
                  </a:lnTo>
                  <a:lnTo>
                    <a:pt x="3507" y="14"/>
                  </a:lnTo>
                  <a:lnTo>
                    <a:pt x="3510" y="16"/>
                  </a:lnTo>
                  <a:lnTo>
                    <a:pt x="3512" y="18"/>
                  </a:lnTo>
                  <a:lnTo>
                    <a:pt x="3517" y="24"/>
                  </a:lnTo>
                  <a:lnTo>
                    <a:pt x="3521" y="30"/>
                  </a:lnTo>
                  <a:lnTo>
                    <a:pt x="3523" y="32"/>
                  </a:lnTo>
                  <a:lnTo>
                    <a:pt x="3524" y="34"/>
                  </a:lnTo>
                  <a:lnTo>
                    <a:pt x="3524" y="35"/>
                  </a:lnTo>
                  <a:lnTo>
                    <a:pt x="3524" y="35"/>
                  </a:lnTo>
                  <a:lnTo>
                    <a:pt x="3527" y="44"/>
                  </a:lnTo>
                  <a:lnTo>
                    <a:pt x="3528" y="53"/>
                  </a:lnTo>
                  <a:lnTo>
                    <a:pt x="3528" y="54"/>
                  </a:lnTo>
                  <a:lnTo>
                    <a:pt x="3528" y="55"/>
                  </a:lnTo>
                  <a:lnTo>
                    <a:pt x="3528" y="1675"/>
                  </a:lnTo>
                  <a:lnTo>
                    <a:pt x="3525" y="1693"/>
                  </a:lnTo>
                  <a:lnTo>
                    <a:pt x="3516" y="1708"/>
                  </a:lnTo>
                  <a:lnTo>
                    <a:pt x="3503" y="1720"/>
                  </a:lnTo>
                  <a:lnTo>
                    <a:pt x="3486" y="1727"/>
                  </a:lnTo>
                  <a:lnTo>
                    <a:pt x="3468" y="1730"/>
                  </a:lnTo>
                  <a:lnTo>
                    <a:pt x="3449" y="1727"/>
                  </a:lnTo>
                  <a:lnTo>
                    <a:pt x="3432" y="1720"/>
                  </a:lnTo>
                  <a:lnTo>
                    <a:pt x="3419" y="1708"/>
                  </a:lnTo>
                  <a:lnTo>
                    <a:pt x="3410" y="1693"/>
                  </a:lnTo>
                  <a:lnTo>
                    <a:pt x="3407" y="1675"/>
                  </a:lnTo>
                  <a:lnTo>
                    <a:pt x="3407" y="178"/>
                  </a:lnTo>
                  <a:lnTo>
                    <a:pt x="1985" y="1316"/>
                  </a:lnTo>
                  <a:lnTo>
                    <a:pt x="1953" y="1338"/>
                  </a:lnTo>
                  <a:lnTo>
                    <a:pt x="1918" y="1357"/>
                  </a:lnTo>
                  <a:lnTo>
                    <a:pt x="1881" y="1371"/>
                  </a:lnTo>
                  <a:lnTo>
                    <a:pt x="1844" y="1381"/>
                  </a:lnTo>
                  <a:lnTo>
                    <a:pt x="1804" y="1387"/>
                  </a:lnTo>
                  <a:lnTo>
                    <a:pt x="1764" y="1389"/>
                  </a:lnTo>
                  <a:lnTo>
                    <a:pt x="1724" y="1387"/>
                  </a:lnTo>
                  <a:lnTo>
                    <a:pt x="1685" y="1381"/>
                  </a:lnTo>
                  <a:lnTo>
                    <a:pt x="1647" y="1371"/>
                  </a:lnTo>
                  <a:lnTo>
                    <a:pt x="1610" y="1357"/>
                  </a:lnTo>
                  <a:lnTo>
                    <a:pt x="1575" y="1338"/>
                  </a:lnTo>
                  <a:lnTo>
                    <a:pt x="1543" y="1316"/>
                  </a:lnTo>
                  <a:lnTo>
                    <a:pt x="1457" y="1247"/>
                  </a:lnTo>
                  <a:lnTo>
                    <a:pt x="1409" y="1284"/>
                  </a:lnTo>
                  <a:lnTo>
                    <a:pt x="1358" y="1324"/>
                  </a:lnTo>
                  <a:lnTo>
                    <a:pt x="1303" y="1366"/>
                  </a:lnTo>
                  <a:lnTo>
                    <a:pt x="1245" y="1410"/>
                  </a:lnTo>
                  <a:lnTo>
                    <a:pt x="1186" y="1455"/>
                  </a:lnTo>
                  <a:lnTo>
                    <a:pt x="1123" y="1502"/>
                  </a:lnTo>
                  <a:lnTo>
                    <a:pt x="1060" y="1550"/>
                  </a:lnTo>
                  <a:lnTo>
                    <a:pt x="994" y="1598"/>
                  </a:lnTo>
                  <a:lnTo>
                    <a:pt x="929" y="1647"/>
                  </a:lnTo>
                  <a:lnTo>
                    <a:pt x="863" y="1695"/>
                  </a:lnTo>
                  <a:lnTo>
                    <a:pt x="797" y="1744"/>
                  </a:lnTo>
                  <a:lnTo>
                    <a:pt x="732" y="1791"/>
                  </a:lnTo>
                  <a:lnTo>
                    <a:pt x="667" y="1838"/>
                  </a:lnTo>
                  <a:lnTo>
                    <a:pt x="604" y="1884"/>
                  </a:lnTo>
                  <a:lnTo>
                    <a:pt x="543" y="1930"/>
                  </a:lnTo>
                  <a:lnTo>
                    <a:pt x="483" y="1972"/>
                  </a:lnTo>
                  <a:lnTo>
                    <a:pt x="427" y="2013"/>
                  </a:lnTo>
                  <a:lnTo>
                    <a:pt x="374" y="2052"/>
                  </a:lnTo>
                  <a:lnTo>
                    <a:pt x="324" y="2088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582" y="2151"/>
                  </a:lnTo>
                  <a:lnTo>
                    <a:pt x="1600" y="2154"/>
                  </a:lnTo>
                  <a:lnTo>
                    <a:pt x="1618" y="2161"/>
                  </a:lnTo>
                  <a:lnTo>
                    <a:pt x="1630" y="2173"/>
                  </a:lnTo>
                  <a:lnTo>
                    <a:pt x="1639" y="2188"/>
                  </a:lnTo>
                  <a:lnTo>
                    <a:pt x="1643" y="2206"/>
                  </a:lnTo>
                  <a:lnTo>
                    <a:pt x="1639" y="2223"/>
                  </a:lnTo>
                  <a:lnTo>
                    <a:pt x="1630" y="2238"/>
                  </a:lnTo>
                  <a:lnTo>
                    <a:pt x="1618" y="2251"/>
                  </a:lnTo>
                  <a:lnTo>
                    <a:pt x="1600" y="2259"/>
                  </a:lnTo>
                  <a:lnTo>
                    <a:pt x="1582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7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6"/>
                  </a:lnTo>
                  <a:lnTo>
                    <a:pt x="15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6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7" name="Group 1046"/>
          <p:cNvGrpSpPr/>
          <p:nvPr/>
        </p:nvGrpSpPr>
        <p:grpSpPr>
          <a:xfrm>
            <a:off x="3470858" y="2727325"/>
            <a:ext cx="563563" cy="476251"/>
            <a:chOff x="3443288" y="2727325"/>
            <a:chExt cx="563563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4" name="Freeform 368"/>
            <p:cNvSpPr>
              <a:spLocks noEditPoints="1"/>
            </p:cNvSpPr>
            <p:nvPr/>
          </p:nvSpPr>
          <p:spPr bwMode="auto">
            <a:xfrm>
              <a:off x="3794126" y="2951163"/>
              <a:ext cx="212725" cy="252413"/>
            </a:xfrm>
            <a:custGeom>
              <a:avLst/>
              <a:gdLst>
                <a:gd name="T0" fmla="*/ 122 w 1348"/>
                <a:gd name="T1" fmla="*/ 1470 h 1593"/>
                <a:gd name="T2" fmla="*/ 1226 w 1348"/>
                <a:gd name="T3" fmla="*/ 612 h 1593"/>
                <a:gd name="T4" fmla="*/ 674 w 1348"/>
                <a:gd name="T5" fmla="*/ 122 h 1593"/>
                <a:gd name="T6" fmla="*/ 586 w 1348"/>
                <a:gd name="T7" fmla="*/ 135 h 1593"/>
                <a:gd name="T8" fmla="*/ 507 w 1348"/>
                <a:gd name="T9" fmla="*/ 171 h 1593"/>
                <a:gd name="T10" fmla="*/ 443 w 1348"/>
                <a:gd name="T11" fmla="*/ 228 h 1593"/>
                <a:gd name="T12" fmla="*/ 396 w 1348"/>
                <a:gd name="T13" fmla="*/ 300 h 1593"/>
                <a:gd name="T14" fmla="*/ 371 w 1348"/>
                <a:gd name="T15" fmla="*/ 383 h 1593"/>
                <a:gd name="T16" fmla="*/ 367 w 1348"/>
                <a:gd name="T17" fmla="*/ 490 h 1593"/>
                <a:gd name="T18" fmla="*/ 981 w 1348"/>
                <a:gd name="T19" fmla="*/ 428 h 1593"/>
                <a:gd name="T20" fmla="*/ 967 w 1348"/>
                <a:gd name="T21" fmla="*/ 340 h 1593"/>
                <a:gd name="T22" fmla="*/ 931 w 1348"/>
                <a:gd name="T23" fmla="*/ 262 h 1593"/>
                <a:gd name="T24" fmla="*/ 875 w 1348"/>
                <a:gd name="T25" fmla="*/ 197 h 1593"/>
                <a:gd name="T26" fmla="*/ 803 w 1348"/>
                <a:gd name="T27" fmla="*/ 150 h 1593"/>
                <a:gd name="T28" fmla="*/ 720 w 1348"/>
                <a:gd name="T29" fmla="*/ 125 h 1593"/>
                <a:gd name="T30" fmla="*/ 674 w 1348"/>
                <a:gd name="T31" fmla="*/ 0 h 1593"/>
                <a:gd name="T32" fmla="*/ 780 w 1348"/>
                <a:gd name="T33" fmla="*/ 13 h 1593"/>
                <a:gd name="T34" fmla="*/ 876 w 1348"/>
                <a:gd name="T35" fmla="*/ 50 h 1593"/>
                <a:gd name="T36" fmla="*/ 959 w 1348"/>
                <a:gd name="T37" fmla="*/ 108 h 1593"/>
                <a:gd name="T38" fmla="*/ 1026 w 1348"/>
                <a:gd name="T39" fmla="*/ 183 h 1593"/>
                <a:gd name="T40" fmla="*/ 1074 w 1348"/>
                <a:gd name="T41" fmla="*/ 274 h 1593"/>
                <a:gd name="T42" fmla="*/ 1099 w 1348"/>
                <a:gd name="T43" fmla="*/ 375 h 1593"/>
                <a:gd name="T44" fmla="*/ 1103 w 1348"/>
                <a:gd name="T45" fmla="*/ 490 h 1593"/>
                <a:gd name="T46" fmla="*/ 1348 w 1348"/>
                <a:gd name="T47" fmla="*/ 1593 h 1593"/>
                <a:gd name="T48" fmla="*/ 0 w 1348"/>
                <a:gd name="T49" fmla="*/ 490 h 1593"/>
                <a:gd name="T50" fmla="*/ 245 w 1348"/>
                <a:gd name="T51" fmla="*/ 428 h 1593"/>
                <a:gd name="T52" fmla="*/ 258 w 1348"/>
                <a:gd name="T53" fmla="*/ 323 h 1593"/>
                <a:gd name="T54" fmla="*/ 295 w 1348"/>
                <a:gd name="T55" fmla="*/ 227 h 1593"/>
                <a:gd name="T56" fmla="*/ 353 w 1348"/>
                <a:gd name="T57" fmla="*/ 144 h 1593"/>
                <a:gd name="T58" fmla="*/ 430 w 1348"/>
                <a:gd name="T59" fmla="*/ 76 h 1593"/>
                <a:gd name="T60" fmla="*/ 519 w 1348"/>
                <a:gd name="T61" fmla="*/ 28 h 1593"/>
                <a:gd name="T62" fmla="*/ 621 w 1348"/>
                <a:gd name="T63" fmla="*/ 3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8" h="1593">
                  <a:moveTo>
                    <a:pt x="122" y="612"/>
                  </a:moveTo>
                  <a:lnTo>
                    <a:pt x="122" y="1470"/>
                  </a:lnTo>
                  <a:lnTo>
                    <a:pt x="1226" y="1470"/>
                  </a:lnTo>
                  <a:lnTo>
                    <a:pt x="1226" y="612"/>
                  </a:lnTo>
                  <a:lnTo>
                    <a:pt x="122" y="612"/>
                  </a:lnTo>
                  <a:close/>
                  <a:moveTo>
                    <a:pt x="674" y="122"/>
                  </a:moveTo>
                  <a:lnTo>
                    <a:pt x="629" y="125"/>
                  </a:lnTo>
                  <a:lnTo>
                    <a:pt x="586" y="135"/>
                  </a:lnTo>
                  <a:lnTo>
                    <a:pt x="545" y="150"/>
                  </a:lnTo>
                  <a:lnTo>
                    <a:pt x="507" y="171"/>
                  </a:lnTo>
                  <a:lnTo>
                    <a:pt x="473" y="197"/>
                  </a:lnTo>
                  <a:lnTo>
                    <a:pt x="443" y="228"/>
                  </a:lnTo>
                  <a:lnTo>
                    <a:pt x="418" y="262"/>
                  </a:lnTo>
                  <a:lnTo>
                    <a:pt x="396" y="300"/>
                  </a:lnTo>
                  <a:lnTo>
                    <a:pt x="381" y="340"/>
                  </a:lnTo>
                  <a:lnTo>
                    <a:pt x="371" y="383"/>
                  </a:lnTo>
                  <a:lnTo>
                    <a:pt x="367" y="428"/>
                  </a:lnTo>
                  <a:lnTo>
                    <a:pt x="367" y="490"/>
                  </a:lnTo>
                  <a:lnTo>
                    <a:pt x="981" y="490"/>
                  </a:lnTo>
                  <a:lnTo>
                    <a:pt x="981" y="428"/>
                  </a:lnTo>
                  <a:lnTo>
                    <a:pt x="977" y="383"/>
                  </a:lnTo>
                  <a:lnTo>
                    <a:pt x="967" y="340"/>
                  </a:lnTo>
                  <a:lnTo>
                    <a:pt x="952" y="300"/>
                  </a:lnTo>
                  <a:lnTo>
                    <a:pt x="931" y="262"/>
                  </a:lnTo>
                  <a:lnTo>
                    <a:pt x="905" y="228"/>
                  </a:lnTo>
                  <a:lnTo>
                    <a:pt x="875" y="197"/>
                  </a:lnTo>
                  <a:lnTo>
                    <a:pt x="841" y="171"/>
                  </a:lnTo>
                  <a:lnTo>
                    <a:pt x="803" y="150"/>
                  </a:lnTo>
                  <a:lnTo>
                    <a:pt x="762" y="135"/>
                  </a:lnTo>
                  <a:lnTo>
                    <a:pt x="720" y="125"/>
                  </a:lnTo>
                  <a:lnTo>
                    <a:pt x="674" y="122"/>
                  </a:lnTo>
                  <a:close/>
                  <a:moveTo>
                    <a:pt x="674" y="0"/>
                  </a:moveTo>
                  <a:lnTo>
                    <a:pt x="727" y="3"/>
                  </a:lnTo>
                  <a:lnTo>
                    <a:pt x="780" y="13"/>
                  </a:lnTo>
                  <a:lnTo>
                    <a:pt x="829" y="28"/>
                  </a:lnTo>
                  <a:lnTo>
                    <a:pt x="876" y="50"/>
                  </a:lnTo>
                  <a:lnTo>
                    <a:pt x="919" y="76"/>
                  </a:lnTo>
                  <a:lnTo>
                    <a:pt x="959" y="108"/>
                  </a:lnTo>
                  <a:lnTo>
                    <a:pt x="995" y="144"/>
                  </a:lnTo>
                  <a:lnTo>
                    <a:pt x="1026" y="183"/>
                  </a:lnTo>
                  <a:lnTo>
                    <a:pt x="1053" y="227"/>
                  </a:lnTo>
                  <a:lnTo>
                    <a:pt x="1074" y="274"/>
                  </a:lnTo>
                  <a:lnTo>
                    <a:pt x="1090" y="323"/>
                  </a:lnTo>
                  <a:lnTo>
                    <a:pt x="1099" y="375"/>
                  </a:lnTo>
                  <a:lnTo>
                    <a:pt x="1103" y="428"/>
                  </a:lnTo>
                  <a:lnTo>
                    <a:pt x="1103" y="490"/>
                  </a:lnTo>
                  <a:lnTo>
                    <a:pt x="1348" y="490"/>
                  </a:lnTo>
                  <a:lnTo>
                    <a:pt x="1348" y="1593"/>
                  </a:lnTo>
                  <a:lnTo>
                    <a:pt x="0" y="1593"/>
                  </a:lnTo>
                  <a:lnTo>
                    <a:pt x="0" y="490"/>
                  </a:lnTo>
                  <a:lnTo>
                    <a:pt x="245" y="490"/>
                  </a:lnTo>
                  <a:lnTo>
                    <a:pt x="245" y="428"/>
                  </a:lnTo>
                  <a:lnTo>
                    <a:pt x="249" y="375"/>
                  </a:lnTo>
                  <a:lnTo>
                    <a:pt x="258" y="323"/>
                  </a:lnTo>
                  <a:lnTo>
                    <a:pt x="274" y="274"/>
                  </a:lnTo>
                  <a:lnTo>
                    <a:pt x="295" y="227"/>
                  </a:lnTo>
                  <a:lnTo>
                    <a:pt x="322" y="183"/>
                  </a:lnTo>
                  <a:lnTo>
                    <a:pt x="353" y="144"/>
                  </a:lnTo>
                  <a:lnTo>
                    <a:pt x="389" y="108"/>
                  </a:lnTo>
                  <a:lnTo>
                    <a:pt x="430" y="76"/>
                  </a:lnTo>
                  <a:lnTo>
                    <a:pt x="472" y="50"/>
                  </a:lnTo>
                  <a:lnTo>
                    <a:pt x="519" y="28"/>
                  </a:lnTo>
                  <a:lnTo>
                    <a:pt x="568" y="13"/>
                  </a:lnTo>
                  <a:lnTo>
                    <a:pt x="621" y="3"/>
                  </a:lnTo>
                  <a:lnTo>
                    <a:pt x="6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369"/>
            <p:cNvSpPr>
              <a:spLocks noEditPoints="1"/>
            </p:cNvSpPr>
            <p:nvPr/>
          </p:nvSpPr>
          <p:spPr bwMode="auto">
            <a:xfrm>
              <a:off x="3860801" y="3068638"/>
              <a:ext cx="79375" cy="96838"/>
            </a:xfrm>
            <a:custGeom>
              <a:avLst/>
              <a:gdLst>
                <a:gd name="T0" fmla="*/ 217 w 490"/>
                <a:gd name="T1" fmla="*/ 126 h 612"/>
                <a:gd name="T2" fmla="*/ 169 w 490"/>
                <a:gd name="T3" fmla="*/ 150 h 612"/>
                <a:gd name="T4" fmla="*/ 135 w 490"/>
                <a:gd name="T5" fmla="*/ 191 h 612"/>
                <a:gd name="T6" fmla="*/ 123 w 490"/>
                <a:gd name="T7" fmla="*/ 244 h 612"/>
                <a:gd name="T8" fmla="*/ 135 w 490"/>
                <a:gd name="T9" fmla="*/ 299 h 612"/>
                <a:gd name="T10" fmla="*/ 169 w 490"/>
                <a:gd name="T11" fmla="*/ 340 h 612"/>
                <a:gd name="T12" fmla="*/ 217 w 490"/>
                <a:gd name="T13" fmla="*/ 364 h 612"/>
                <a:gd name="T14" fmla="*/ 273 w 490"/>
                <a:gd name="T15" fmla="*/ 364 h 612"/>
                <a:gd name="T16" fmla="*/ 321 w 490"/>
                <a:gd name="T17" fmla="*/ 340 h 612"/>
                <a:gd name="T18" fmla="*/ 355 w 490"/>
                <a:gd name="T19" fmla="*/ 299 h 612"/>
                <a:gd name="T20" fmla="*/ 367 w 490"/>
                <a:gd name="T21" fmla="*/ 244 h 612"/>
                <a:gd name="T22" fmla="*/ 355 w 490"/>
                <a:gd name="T23" fmla="*/ 191 h 612"/>
                <a:gd name="T24" fmla="*/ 321 w 490"/>
                <a:gd name="T25" fmla="*/ 150 h 612"/>
                <a:gd name="T26" fmla="*/ 273 w 490"/>
                <a:gd name="T27" fmla="*/ 126 h 612"/>
                <a:gd name="T28" fmla="*/ 245 w 490"/>
                <a:gd name="T29" fmla="*/ 0 h 612"/>
                <a:gd name="T30" fmla="*/ 322 w 490"/>
                <a:gd name="T31" fmla="*/ 12 h 612"/>
                <a:gd name="T32" fmla="*/ 390 w 490"/>
                <a:gd name="T33" fmla="*/ 47 h 612"/>
                <a:gd name="T34" fmla="*/ 442 w 490"/>
                <a:gd name="T35" fmla="*/ 100 h 612"/>
                <a:gd name="T36" fmla="*/ 477 w 490"/>
                <a:gd name="T37" fmla="*/ 167 h 612"/>
                <a:gd name="T38" fmla="*/ 490 w 490"/>
                <a:gd name="T39" fmla="*/ 244 h 612"/>
                <a:gd name="T40" fmla="*/ 480 w 490"/>
                <a:gd name="T41" fmla="*/ 318 h 612"/>
                <a:gd name="T42" fmla="*/ 448 w 490"/>
                <a:gd name="T43" fmla="*/ 382 h 612"/>
                <a:gd name="T44" fmla="*/ 401 w 490"/>
                <a:gd name="T45" fmla="*/ 433 h 612"/>
                <a:gd name="T46" fmla="*/ 340 w 490"/>
                <a:gd name="T47" fmla="*/ 469 h 612"/>
                <a:gd name="T48" fmla="*/ 306 w 490"/>
                <a:gd name="T49" fmla="*/ 551 h 612"/>
                <a:gd name="T50" fmla="*/ 294 w 490"/>
                <a:gd name="T51" fmla="*/ 587 h 612"/>
                <a:gd name="T52" fmla="*/ 265 w 490"/>
                <a:gd name="T53" fmla="*/ 610 h 612"/>
                <a:gd name="T54" fmla="*/ 225 w 490"/>
                <a:gd name="T55" fmla="*/ 610 h 612"/>
                <a:gd name="T56" fmla="*/ 196 w 490"/>
                <a:gd name="T57" fmla="*/ 587 h 612"/>
                <a:gd name="T58" fmla="*/ 184 w 490"/>
                <a:gd name="T59" fmla="*/ 551 h 612"/>
                <a:gd name="T60" fmla="*/ 150 w 490"/>
                <a:gd name="T61" fmla="*/ 469 h 612"/>
                <a:gd name="T62" fmla="*/ 89 w 490"/>
                <a:gd name="T63" fmla="*/ 433 h 612"/>
                <a:gd name="T64" fmla="*/ 42 w 490"/>
                <a:gd name="T65" fmla="*/ 382 h 612"/>
                <a:gd name="T66" fmla="*/ 10 w 490"/>
                <a:gd name="T67" fmla="*/ 318 h 612"/>
                <a:gd name="T68" fmla="*/ 0 w 490"/>
                <a:gd name="T69" fmla="*/ 244 h 612"/>
                <a:gd name="T70" fmla="*/ 13 w 490"/>
                <a:gd name="T71" fmla="*/ 167 h 612"/>
                <a:gd name="T72" fmla="*/ 48 w 490"/>
                <a:gd name="T73" fmla="*/ 100 h 612"/>
                <a:gd name="T74" fmla="*/ 100 w 490"/>
                <a:gd name="T75" fmla="*/ 47 h 612"/>
                <a:gd name="T76" fmla="*/ 168 w 490"/>
                <a:gd name="T77" fmla="*/ 12 h 612"/>
                <a:gd name="T78" fmla="*/ 245 w 490"/>
                <a:gd name="T79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612">
                  <a:moveTo>
                    <a:pt x="245" y="122"/>
                  </a:moveTo>
                  <a:lnTo>
                    <a:pt x="217" y="126"/>
                  </a:lnTo>
                  <a:lnTo>
                    <a:pt x="192" y="135"/>
                  </a:lnTo>
                  <a:lnTo>
                    <a:pt x="169" y="150"/>
                  </a:lnTo>
                  <a:lnTo>
                    <a:pt x="149" y="168"/>
                  </a:lnTo>
                  <a:lnTo>
                    <a:pt x="135" y="191"/>
                  </a:lnTo>
                  <a:lnTo>
                    <a:pt x="126" y="217"/>
                  </a:lnTo>
                  <a:lnTo>
                    <a:pt x="123" y="244"/>
                  </a:lnTo>
                  <a:lnTo>
                    <a:pt x="126" y="273"/>
                  </a:lnTo>
                  <a:lnTo>
                    <a:pt x="135" y="299"/>
                  </a:lnTo>
                  <a:lnTo>
                    <a:pt x="149" y="322"/>
                  </a:lnTo>
                  <a:lnTo>
                    <a:pt x="169" y="340"/>
                  </a:lnTo>
                  <a:lnTo>
                    <a:pt x="192" y="355"/>
                  </a:lnTo>
                  <a:lnTo>
                    <a:pt x="217" y="364"/>
                  </a:lnTo>
                  <a:lnTo>
                    <a:pt x="245" y="368"/>
                  </a:lnTo>
                  <a:lnTo>
                    <a:pt x="273" y="364"/>
                  </a:lnTo>
                  <a:lnTo>
                    <a:pt x="298" y="355"/>
                  </a:lnTo>
                  <a:lnTo>
                    <a:pt x="321" y="340"/>
                  </a:lnTo>
                  <a:lnTo>
                    <a:pt x="341" y="322"/>
                  </a:lnTo>
                  <a:lnTo>
                    <a:pt x="355" y="299"/>
                  </a:lnTo>
                  <a:lnTo>
                    <a:pt x="364" y="273"/>
                  </a:lnTo>
                  <a:lnTo>
                    <a:pt x="367" y="244"/>
                  </a:lnTo>
                  <a:lnTo>
                    <a:pt x="364" y="217"/>
                  </a:lnTo>
                  <a:lnTo>
                    <a:pt x="355" y="191"/>
                  </a:lnTo>
                  <a:lnTo>
                    <a:pt x="341" y="168"/>
                  </a:lnTo>
                  <a:lnTo>
                    <a:pt x="321" y="150"/>
                  </a:lnTo>
                  <a:lnTo>
                    <a:pt x="298" y="135"/>
                  </a:lnTo>
                  <a:lnTo>
                    <a:pt x="273" y="126"/>
                  </a:lnTo>
                  <a:lnTo>
                    <a:pt x="245" y="122"/>
                  </a:lnTo>
                  <a:close/>
                  <a:moveTo>
                    <a:pt x="245" y="0"/>
                  </a:moveTo>
                  <a:lnTo>
                    <a:pt x="284" y="3"/>
                  </a:lnTo>
                  <a:lnTo>
                    <a:pt x="322" y="12"/>
                  </a:lnTo>
                  <a:lnTo>
                    <a:pt x="357" y="27"/>
                  </a:lnTo>
                  <a:lnTo>
                    <a:pt x="390" y="47"/>
                  </a:lnTo>
                  <a:lnTo>
                    <a:pt x="418" y="72"/>
                  </a:lnTo>
                  <a:lnTo>
                    <a:pt x="442" y="100"/>
                  </a:lnTo>
                  <a:lnTo>
                    <a:pt x="463" y="132"/>
                  </a:lnTo>
                  <a:lnTo>
                    <a:pt x="477" y="167"/>
                  </a:lnTo>
                  <a:lnTo>
                    <a:pt x="487" y="205"/>
                  </a:lnTo>
                  <a:lnTo>
                    <a:pt x="490" y="244"/>
                  </a:lnTo>
                  <a:lnTo>
                    <a:pt x="487" y="283"/>
                  </a:lnTo>
                  <a:lnTo>
                    <a:pt x="480" y="318"/>
                  </a:lnTo>
                  <a:lnTo>
                    <a:pt x="466" y="350"/>
                  </a:lnTo>
                  <a:lnTo>
                    <a:pt x="448" y="382"/>
                  </a:lnTo>
                  <a:lnTo>
                    <a:pt x="426" y="409"/>
                  </a:lnTo>
                  <a:lnTo>
                    <a:pt x="401" y="433"/>
                  </a:lnTo>
                  <a:lnTo>
                    <a:pt x="372" y="454"/>
                  </a:lnTo>
                  <a:lnTo>
                    <a:pt x="340" y="469"/>
                  </a:lnTo>
                  <a:lnTo>
                    <a:pt x="306" y="481"/>
                  </a:lnTo>
                  <a:lnTo>
                    <a:pt x="306" y="551"/>
                  </a:lnTo>
                  <a:lnTo>
                    <a:pt x="303" y="571"/>
                  </a:lnTo>
                  <a:lnTo>
                    <a:pt x="294" y="587"/>
                  </a:lnTo>
                  <a:lnTo>
                    <a:pt x="281" y="601"/>
                  </a:lnTo>
                  <a:lnTo>
                    <a:pt x="265" y="610"/>
                  </a:lnTo>
                  <a:lnTo>
                    <a:pt x="245" y="612"/>
                  </a:lnTo>
                  <a:lnTo>
                    <a:pt x="225" y="610"/>
                  </a:lnTo>
                  <a:lnTo>
                    <a:pt x="209" y="601"/>
                  </a:lnTo>
                  <a:lnTo>
                    <a:pt x="196" y="587"/>
                  </a:lnTo>
                  <a:lnTo>
                    <a:pt x="187" y="571"/>
                  </a:lnTo>
                  <a:lnTo>
                    <a:pt x="184" y="551"/>
                  </a:lnTo>
                  <a:lnTo>
                    <a:pt x="184" y="481"/>
                  </a:lnTo>
                  <a:lnTo>
                    <a:pt x="150" y="469"/>
                  </a:lnTo>
                  <a:lnTo>
                    <a:pt x="118" y="454"/>
                  </a:lnTo>
                  <a:lnTo>
                    <a:pt x="89" y="433"/>
                  </a:lnTo>
                  <a:lnTo>
                    <a:pt x="64" y="409"/>
                  </a:lnTo>
                  <a:lnTo>
                    <a:pt x="42" y="382"/>
                  </a:lnTo>
                  <a:lnTo>
                    <a:pt x="24" y="350"/>
                  </a:lnTo>
                  <a:lnTo>
                    <a:pt x="10" y="318"/>
                  </a:lnTo>
                  <a:lnTo>
                    <a:pt x="3" y="283"/>
                  </a:lnTo>
                  <a:lnTo>
                    <a:pt x="0" y="244"/>
                  </a:lnTo>
                  <a:lnTo>
                    <a:pt x="3" y="205"/>
                  </a:lnTo>
                  <a:lnTo>
                    <a:pt x="13" y="167"/>
                  </a:lnTo>
                  <a:lnTo>
                    <a:pt x="27" y="132"/>
                  </a:lnTo>
                  <a:lnTo>
                    <a:pt x="48" y="100"/>
                  </a:lnTo>
                  <a:lnTo>
                    <a:pt x="72" y="72"/>
                  </a:lnTo>
                  <a:lnTo>
                    <a:pt x="100" y="47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6" y="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370"/>
            <p:cNvSpPr>
              <a:spLocks noEditPoints="1"/>
            </p:cNvSpPr>
            <p:nvPr/>
          </p:nvSpPr>
          <p:spPr bwMode="auto">
            <a:xfrm>
              <a:off x="3443288" y="2727325"/>
              <a:ext cx="563563" cy="398463"/>
            </a:xfrm>
            <a:custGeom>
              <a:avLst/>
              <a:gdLst>
                <a:gd name="T0" fmla="*/ 157 w 3554"/>
                <a:gd name="T1" fmla="*/ 2297 h 2513"/>
                <a:gd name="T2" fmla="*/ 287 w 3554"/>
                <a:gd name="T3" fmla="*/ 2194 h 2513"/>
                <a:gd name="T4" fmla="*/ 445 w 3554"/>
                <a:gd name="T5" fmla="*/ 2069 h 2513"/>
                <a:gd name="T6" fmla="*/ 622 w 3554"/>
                <a:gd name="T7" fmla="*/ 1926 h 2513"/>
                <a:gd name="T8" fmla="*/ 808 w 3554"/>
                <a:gd name="T9" fmla="*/ 1775 h 2513"/>
                <a:gd name="T10" fmla="*/ 995 w 3554"/>
                <a:gd name="T11" fmla="*/ 1622 h 2513"/>
                <a:gd name="T12" fmla="*/ 1172 w 3554"/>
                <a:gd name="T13" fmla="*/ 1476 h 2513"/>
                <a:gd name="T14" fmla="*/ 1329 w 3554"/>
                <a:gd name="T15" fmla="*/ 1343 h 2513"/>
                <a:gd name="T16" fmla="*/ 224 w 3554"/>
                <a:gd name="T17" fmla="*/ 122 h 2513"/>
                <a:gd name="T18" fmla="*/ 1514 w 3554"/>
                <a:gd name="T19" fmla="*/ 1261 h 2513"/>
                <a:gd name="T20" fmla="*/ 1636 w 3554"/>
                <a:gd name="T21" fmla="*/ 1370 h 2513"/>
                <a:gd name="T22" fmla="*/ 1727 w 3554"/>
                <a:gd name="T23" fmla="*/ 1416 h 2513"/>
                <a:gd name="T24" fmla="*/ 1827 w 3554"/>
                <a:gd name="T25" fmla="*/ 1416 h 2513"/>
                <a:gd name="T26" fmla="*/ 1918 w 3554"/>
                <a:gd name="T27" fmla="*/ 1370 h 2513"/>
                <a:gd name="T28" fmla="*/ 61 w 3554"/>
                <a:gd name="T29" fmla="*/ 0 h 2513"/>
                <a:gd name="T30" fmla="*/ 3514 w 3554"/>
                <a:gd name="T31" fmla="*/ 4 h 2513"/>
                <a:gd name="T32" fmla="*/ 3527 w 3554"/>
                <a:gd name="T33" fmla="*/ 11 h 2513"/>
                <a:gd name="T34" fmla="*/ 3538 w 3554"/>
                <a:gd name="T35" fmla="*/ 20 h 2513"/>
                <a:gd name="T36" fmla="*/ 3549 w 3554"/>
                <a:gd name="T37" fmla="*/ 36 h 2513"/>
                <a:gd name="T38" fmla="*/ 3553 w 3554"/>
                <a:gd name="T39" fmla="*/ 49 h 2513"/>
                <a:gd name="T40" fmla="*/ 3554 w 3554"/>
                <a:gd name="T41" fmla="*/ 61 h 2513"/>
                <a:gd name="T42" fmla="*/ 3542 w 3554"/>
                <a:gd name="T43" fmla="*/ 1507 h 2513"/>
                <a:gd name="T44" fmla="*/ 3493 w 3554"/>
                <a:gd name="T45" fmla="*/ 1532 h 2513"/>
                <a:gd name="T46" fmla="*/ 3443 w 3554"/>
                <a:gd name="T47" fmla="*/ 1507 h 2513"/>
                <a:gd name="T48" fmla="*/ 3432 w 3554"/>
                <a:gd name="T49" fmla="*/ 198 h 2513"/>
                <a:gd name="T50" fmla="*/ 1932 w 3554"/>
                <a:gd name="T51" fmla="*/ 1508 h 2513"/>
                <a:gd name="T52" fmla="*/ 1817 w 3554"/>
                <a:gd name="T53" fmla="*/ 1542 h 2513"/>
                <a:gd name="T54" fmla="*/ 1697 w 3554"/>
                <a:gd name="T55" fmla="*/ 1535 h 2513"/>
                <a:gd name="T56" fmla="*/ 1587 w 3554"/>
                <a:gd name="T57" fmla="*/ 1487 h 2513"/>
                <a:gd name="T58" fmla="*/ 1419 w 3554"/>
                <a:gd name="T59" fmla="*/ 1426 h 2513"/>
                <a:gd name="T60" fmla="*/ 1255 w 3554"/>
                <a:gd name="T61" fmla="*/ 1567 h 2513"/>
                <a:gd name="T62" fmla="*/ 1067 w 3554"/>
                <a:gd name="T63" fmla="*/ 1722 h 2513"/>
                <a:gd name="T64" fmla="*/ 869 w 3554"/>
                <a:gd name="T65" fmla="*/ 1883 h 2513"/>
                <a:gd name="T66" fmla="*/ 672 w 3554"/>
                <a:gd name="T67" fmla="*/ 2043 h 2513"/>
                <a:gd name="T68" fmla="*/ 488 w 3554"/>
                <a:gd name="T69" fmla="*/ 2191 h 2513"/>
                <a:gd name="T70" fmla="*/ 326 w 3554"/>
                <a:gd name="T71" fmla="*/ 2320 h 2513"/>
                <a:gd name="T72" fmla="*/ 1899 w 3554"/>
                <a:gd name="T73" fmla="*/ 2389 h 2513"/>
                <a:gd name="T74" fmla="*/ 1949 w 3554"/>
                <a:gd name="T75" fmla="*/ 2415 h 2513"/>
                <a:gd name="T76" fmla="*/ 1958 w 3554"/>
                <a:gd name="T77" fmla="*/ 2470 h 2513"/>
                <a:gd name="T78" fmla="*/ 1919 w 3554"/>
                <a:gd name="T79" fmla="*/ 2509 h 2513"/>
                <a:gd name="T80" fmla="*/ 50 w 3554"/>
                <a:gd name="T81" fmla="*/ 2512 h 2513"/>
                <a:gd name="T82" fmla="*/ 34 w 3554"/>
                <a:gd name="T83" fmla="*/ 2505 h 2513"/>
                <a:gd name="T84" fmla="*/ 19 w 3554"/>
                <a:gd name="T85" fmla="*/ 2494 h 2513"/>
                <a:gd name="T86" fmla="*/ 8 w 3554"/>
                <a:gd name="T87" fmla="*/ 2479 h 2513"/>
                <a:gd name="T88" fmla="*/ 4 w 3554"/>
                <a:gd name="T89" fmla="*/ 2472 h 2513"/>
                <a:gd name="T90" fmla="*/ 0 w 3554"/>
                <a:gd name="T91" fmla="*/ 2452 h 2513"/>
                <a:gd name="T92" fmla="*/ 0 w 3554"/>
                <a:gd name="T93" fmla="*/ 60 h 2513"/>
                <a:gd name="T94" fmla="*/ 4 w 3554"/>
                <a:gd name="T95" fmla="*/ 38 h 2513"/>
                <a:gd name="T96" fmla="*/ 11 w 3554"/>
                <a:gd name="T97" fmla="*/ 26 h 2513"/>
                <a:gd name="T98" fmla="*/ 21 w 3554"/>
                <a:gd name="T99" fmla="*/ 15 h 2513"/>
                <a:gd name="T100" fmla="*/ 37 w 3554"/>
                <a:gd name="T101" fmla="*/ 6 h 2513"/>
                <a:gd name="T102" fmla="*/ 61 w 3554"/>
                <a:gd name="T103" fmla="*/ 0 h 2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54" h="2513">
                  <a:moveTo>
                    <a:pt x="122" y="198"/>
                  </a:moveTo>
                  <a:lnTo>
                    <a:pt x="122" y="2325"/>
                  </a:lnTo>
                  <a:lnTo>
                    <a:pt x="157" y="2297"/>
                  </a:lnTo>
                  <a:lnTo>
                    <a:pt x="196" y="2266"/>
                  </a:lnTo>
                  <a:lnTo>
                    <a:pt x="240" y="2231"/>
                  </a:lnTo>
                  <a:lnTo>
                    <a:pt x="287" y="2194"/>
                  </a:lnTo>
                  <a:lnTo>
                    <a:pt x="337" y="2155"/>
                  </a:lnTo>
                  <a:lnTo>
                    <a:pt x="389" y="2112"/>
                  </a:lnTo>
                  <a:lnTo>
                    <a:pt x="445" y="2069"/>
                  </a:lnTo>
                  <a:lnTo>
                    <a:pt x="502" y="2023"/>
                  </a:lnTo>
                  <a:lnTo>
                    <a:pt x="562" y="1975"/>
                  </a:lnTo>
                  <a:lnTo>
                    <a:pt x="622" y="1926"/>
                  </a:lnTo>
                  <a:lnTo>
                    <a:pt x="684" y="1877"/>
                  </a:lnTo>
                  <a:lnTo>
                    <a:pt x="746" y="1825"/>
                  </a:lnTo>
                  <a:lnTo>
                    <a:pt x="808" y="1775"/>
                  </a:lnTo>
                  <a:lnTo>
                    <a:pt x="872" y="1724"/>
                  </a:lnTo>
                  <a:lnTo>
                    <a:pt x="934" y="1673"/>
                  </a:lnTo>
                  <a:lnTo>
                    <a:pt x="995" y="1622"/>
                  </a:lnTo>
                  <a:lnTo>
                    <a:pt x="1056" y="1572"/>
                  </a:lnTo>
                  <a:lnTo>
                    <a:pt x="1115" y="1524"/>
                  </a:lnTo>
                  <a:lnTo>
                    <a:pt x="1172" y="1476"/>
                  </a:lnTo>
                  <a:lnTo>
                    <a:pt x="1227" y="1430"/>
                  </a:lnTo>
                  <a:lnTo>
                    <a:pt x="1280" y="1386"/>
                  </a:lnTo>
                  <a:lnTo>
                    <a:pt x="1329" y="1343"/>
                  </a:lnTo>
                  <a:lnTo>
                    <a:pt x="1375" y="1303"/>
                  </a:lnTo>
                  <a:lnTo>
                    <a:pt x="122" y="198"/>
                  </a:lnTo>
                  <a:close/>
                  <a:moveTo>
                    <a:pt x="224" y="122"/>
                  </a:moveTo>
                  <a:lnTo>
                    <a:pt x="1509" y="1258"/>
                  </a:lnTo>
                  <a:lnTo>
                    <a:pt x="1512" y="1260"/>
                  </a:lnTo>
                  <a:lnTo>
                    <a:pt x="1514" y="1261"/>
                  </a:lnTo>
                  <a:lnTo>
                    <a:pt x="1514" y="1262"/>
                  </a:lnTo>
                  <a:lnTo>
                    <a:pt x="1514" y="1262"/>
                  </a:lnTo>
                  <a:lnTo>
                    <a:pt x="1636" y="1370"/>
                  </a:lnTo>
                  <a:lnTo>
                    <a:pt x="1664" y="1391"/>
                  </a:lnTo>
                  <a:lnTo>
                    <a:pt x="1694" y="1406"/>
                  </a:lnTo>
                  <a:lnTo>
                    <a:pt x="1727" y="1416"/>
                  </a:lnTo>
                  <a:lnTo>
                    <a:pt x="1760" y="1422"/>
                  </a:lnTo>
                  <a:lnTo>
                    <a:pt x="1793" y="1422"/>
                  </a:lnTo>
                  <a:lnTo>
                    <a:pt x="1827" y="1416"/>
                  </a:lnTo>
                  <a:lnTo>
                    <a:pt x="1860" y="1406"/>
                  </a:lnTo>
                  <a:lnTo>
                    <a:pt x="1891" y="1391"/>
                  </a:lnTo>
                  <a:lnTo>
                    <a:pt x="1918" y="1370"/>
                  </a:lnTo>
                  <a:lnTo>
                    <a:pt x="3331" y="122"/>
                  </a:lnTo>
                  <a:lnTo>
                    <a:pt x="224" y="122"/>
                  </a:lnTo>
                  <a:close/>
                  <a:moveTo>
                    <a:pt x="61" y="0"/>
                  </a:moveTo>
                  <a:lnTo>
                    <a:pt x="3493" y="0"/>
                  </a:lnTo>
                  <a:lnTo>
                    <a:pt x="3504" y="1"/>
                  </a:lnTo>
                  <a:lnTo>
                    <a:pt x="3514" y="4"/>
                  </a:lnTo>
                  <a:lnTo>
                    <a:pt x="3517" y="6"/>
                  </a:lnTo>
                  <a:lnTo>
                    <a:pt x="3520" y="7"/>
                  </a:lnTo>
                  <a:lnTo>
                    <a:pt x="3527" y="11"/>
                  </a:lnTo>
                  <a:lnTo>
                    <a:pt x="3532" y="15"/>
                  </a:lnTo>
                  <a:lnTo>
                    <a:pt x="3536" y="18"/>
                  </a:lnTo>
                  <a:lnTo>
                    <a:pt x="3538" y="20"/>
                  </a:lnTo>
                  <a:lnTo>
                    <a:pt x="3542" y="26"/>
                  </a:lnTo>
                  <a:lnTo>
                    <a:pt x="3547" y="34"/>
                  </a:lnTo>
                  <a:lnTo>
                    <a:pt x="3549" y="36"/>
                  </a:lnTo>
                  <a:lnTo>
                    <a:pt x="3550" y="38"/>
                  </a:lnTo>
                  <a:lnTo>
                    <a:pt x="3550" y="39"/>
                  </a:lnTo>
                  <a:lnTo>
                    <a:pt x="3553" y="49"/>
                  </a:lnTo>
                  <a:lnTo>
                    <a:pt x="3554" y="60"/>
                  </a:lnTo>
                  <a:lnTo>
                    <a:pt x="3554" y="60"/>
                  </a:lnTo>
                  <a:lnTo>
                    <a:pt x="3554" y="61"/>
                  </a:lnTo>
                  <a:lnTo>
                    <a:pt x="3554" y="1471"/>
                  </a:lnTo>
                  <a:lnTo>
                    <a:pt x="3551" y="1490"/>
                  </a:lnTo>
                  <a:lnTo>
                    <a:pt x="3542" y="1507"/>
                  </a:lnTo>
                  <a:lnTo>
                    <a:pt x="3529" y="1520"/>
                  </a:lnTo>
                  <a:lnTo>
                    <a:pt x="3513" y="1529"/>
                  </a:lnTo>
                  <a:lnTo>
                    <a:pt x="3493" y="1532"/>
                  </a:lnTo>
                  <a:lnTo>
                    <a:pt x="3473" y="1529"/>
                  </a:lnTo>
                  <a:lnTo>
                    <a:pt x="3457" y="1520"/>
                  </a:lnTo>
                  <a:lnTo>
                    <a:pt x="3443" y="1507"/>
                  </a:lnTo>
                  <a:lnTo>
                    <a:pt x="3434" y="1490"/>
                  </a:lnTo>
                  <a:lnTo>
                    <a:pt x="3432" y="1471"/>
                  </a:lnTo>
                  <a:lnTo>
                    <a:pt x="3432" y="198"/>
                  </a:lnTo>
                  <a:lnTo>
                    <a:pt x="2000" y="1462"/>
                  </a:lnTo>
                  <a:lnTo>
                    <a:pt x="1967" y="1487"/>
                  </a:lnTo>
                  <a:lnTo>
                    <a:pt x="1932" y="1508"/>
                  </a:lnTo>
                  <a:lnTo>
                    <a:pt x="1895" y="1523"/>
                  </a:lnTo>
                  <a:lnTo>
                    <a:pt x="1857" y="1535"/>
                  </a:lnTo>
                  <a:lnTo>
                    <a:pt x="1817" y="1542"/>
                  </a:lnTo>
                  <a:lnTo>
                    <a:pt x="1777" y="1544"/>
                  </a:lnTo>
                  <a:lnTo>
                    <a:pt x="1737" y="1542"/>
                  </a:lnTo>
                  <a:lnTo>
                    <a:pt x="1697" y="1535"/>
                  </a:lnTo>
                  <a:lnTo>
                    <a:pt x="1658" y="1523"/>
                  </a:lnTo>
                  <a:lnTo>
                    <a:pt x="1622" y="1507"/>
                  </a:lnTo>
                  <a:lnTo>
                    <a:pt x="1587" y="1487"/>
                  </a:lnTo>
                  <a:lnTo>
                    <a:pt x="1555" y="1462"/>
                  </a:lnTo>
                  <a:lnTo>
                    <a:pt x="1467" y="1385"/>
                  </a:lnTo>
                  <a:lnTo>
                    <a:pt x="1419" y="1426"/>
                  </a:lnTo>
                  <a:lnTo>
                    <a:pt x="1368" y="1471"/>
                  </a:lnTo>
                  <a:lnTo>
                    <a:pt x="1312" y="1518"/>
                  </a:lnTo>
                  <a:lnTo>
                    <a:pt x="1255" y="1567"/>
                  </a:lnTo>
                  <a:lnTo>
                    <a:pt x="1193" y="1617"/>
                  </a:lnTo>
                  <a:lnTo>
                    <a:pt x="1131" y="1669"/>
                  </a:lnTo>
                  <a:lnTo>
                    <a:pt x="1067" y="1722"/>
                  </a:lnTo>
                  <a:lnTo>
                    <a:pt x="1001" y="1775"/>
                  </a:lnTo>
                  <a:lnTo>
                    <a:pt x="936" y="1830"/>
                  </a:lnTo>
                  <a:lnTo>
                    <a:pt x="869" y="1883"/>
                  </a:lnTo>
                  <a:lnTo>
                    <a:pt x="803" y="1938"/>
                  </a:lnTo>
                  <a:lnTo>
                    <a:pt x="737" y="1990"/>
                  </a:lnTo>
                  <a:lnTo>
                    <a:pt x="672" y="2043"/>
                  </a:lnTo>
                  <a:lnTo>
                    <a:pt x="609" y="2094"/>
                  </a:lnTo>
                  <a:lnTo>
                    <a:pt x="547" y="2144"/>
                  </a:lnTo>
                  <a:lnTo>
                    <a:pt x="488" y="2191"/>
                  </a:lnTo>
                  <a:lnTo>
                    <a:pt x="431" y="2237"/>
                  </a:lnTo>
                  <a:lnTo>
                    <a:pt x="376" y="2279"/>
                  </a:lnTo>
                  <a:lnTo>
                    <a:pt x="326" y="2320"/>
                  </a:lnTo>
                  <a:lnTo>
                    <a:pt x="279" y="2357"/>
                  </a:lnTo>
                  <a:lnTo>
                    <a:pt x="238" y="2389"/>
                  </a:lnTo>
                  <a:lnTo>
                    <a:pt x="1899" y="2389"/>
                  </a:lnTo>
                  <a:lnTo>
                    <a:pt x="1919" y="2393"/>
                  </a:lnTo>
                  <a:lnTo>
                    <a:pt x="1936" y="2401"/>
                  </a:lnTo>
                  <a:lnTo>
                    <a:pt x="1949" y="2415"/>
                  </a:lnTo>
                  <a:lnTo>
                    <a:pt x="1958" y="2432"/>
                  </a:lnTo>
                  <a:lnTo>
                    <a:pt x="1961" y="2452"/>
                  </a:lnTo>
                  <a:lnTo>
                    <a:pt x="1958" y="2470"/>
                  </a:lnTo>
                  <a:lnTo>
                    <a:pt x="1949" y="2488"/>
                  </a:lnTo>
                  <a:lnTo>
                    <a:pt x="1936" y="2501"/>
                  </a:lnTo>
                  <a:lnTo>
                    <a:pt x="1919" y="2509"/>
                  </a:lnTo>
                  <a:lnTo>
                    <a:pt x="1899" y="2513"/>
                  </a:lnTo>
                  <a:lnTo>
                    <a:pt x="61" y="2513"/>
                  </a:lnTo>
                  <a:lnTo>
                    <a:pt x="50" y="2512"/>
                  </a:lnTo>
                  <a:lnTo>
                    <a:pt x="40" y="2508"/>
                  </a:lnTo>
                  <a:lnTo>
                    <a:pt x="37" y="2507"/>
                  </a:lnTo>
                  <a:lnTo>
                    <a:pt x="34" y="2505"/>
                  </a:lnTo>
                  <a:lnTo>
                    <a:pt x="27" y="2502"/>
                  </a:lnTo>
                  <a:lnTo>
                    <a:pt x="21" y="2497"/>
                  </a:lnTo>
                  <a:lnTo>
                    <a:pt x="19" y="2494"/>
                  </a:lnTo>
                  <a:lnTo>
                    <a:pt x="16" y="2492"/>
                  </a:lnTo>
                  <a:lnTo>
                    <a:pt x="11" y="2485"/>
                  </a:lnTo>
                  <a:lnTo>
                    <a:pt x="8" y="2479"/>
                  </a:lnTo>
                  <a:lnTo>
                    <a:pt x="7" y="2477"/>
                  </a:lnTo>
                  <a:lnTo>
                    <a:pt x="4" y="2473"/>
                  </a:lnTo>
                  <a:lnTo>
                    <a:pt x="4" y="2472"/>
                  </a:lnTo>
                  <a:lnTo>
                    <a:pt x="3" y="2471"/>
                  </a:lnTo>
                  <a:lnTo>
                    <a:pt x="1" y="2461"/>
                  </a:lnTo>
                  <a:lnTo>
                    <a:pt x="0" y="245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6"/>
                  </a:lnTo>
                  <a:lnTo>
                    <a:pt x="8" y="34"/>
                  </a:lnTo>
                  <a:lnTo>
                    <a:pt x="11" y="26"/>
                  </a:lnTo>
                  <a:lnTo>
                    <a:pt x="16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34" y="7"/>
                  </a:lnTo>
                  <a:lnTo>
                    <a:pt x="37" y="6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3" name="Group 1052"/>
          <p:cNvGrpSpPr/>
          <p:nvPr/>
        </p:nvGrpSpPr>
        <p:grpSpPr>
          <a:xfrm>
            <a:off x="4403177" y="2732088"/>
            <a:ext cx="569913" cy="457200"/>
            <a:chOff x="4422775" y="2732088"/>
            <a:chExt cx="569913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1" name="Freeform 375"/>
            <p:cNvSpPr>
              <a:spLocks noEditPoints="1"/>
            </p:cNvSpPr>
            <p:nvPr/>
          </p:nvSpPr>
          <p:spPr bwMode="auto">
            <a:xfrm>
              <a:off x="4737100" y="2935288"/>
              <a:ext cx="255588" cy="254000"/>
            </a:xfrm>
            <a:custGeom>
              <a:avLst/>
              <a:gdLst>
                <a:gd name="T0" fmla="*/ 192 w 1609"/>
                <a:gd name="T1" fmla="*/ 1409 h 1600"/>
                <a:gd name="T2" fmla="*/ 266 w 1609"/>
                <a:gd name="T3" fmla="*/ 1139 h 1600"/>
                <a:gd name="T4" fmla="*/ 321 w 1609"/>
                <a:gd name="T5" fmla="*/ 1022 h 1600"/>
                <a:gd name="T6" fmla="*/ 1209 w 1609"/>
                <a:gd name="T7" fmla="*/ 656 h 1600"/>
                <a:gd name="T8" fmla="*/ 1252 w 1609"/>
                <a:gd name="T9" fmla="*/ 122 h 1600"/>
                <a:gd name="T10" fmla="*/ 1222 w 1609"/>
                <a:gd name="T11" fmla="*/ 129 h 1600"/>
                <a:gd name="T12" fmla="*/ 1035 w 1609"/>
                <a:gd name="T13" fmla="*/ 311 h 1600"/>
                <a:gd name="T14" fmla="*/ 1469 w 1609"/>
                <a:gd name="T15" fmla="*/ 397 h 1600"/>
                <a:gd name="T16" fmla="*/ 1485 w 1609"/>
                <a:gd name="T17" fmla="*/ 370 h 1600"/>
                <a:gd name="T18" fmla="*/ 1485 w 1609"/>
                <a:gd name="T19" fmla="*/ 340 h 1600"/>
                <a:gd name="T20" fmla="*/ 1469 w 1609"/>
                <a:gd name="T21" fmla="*/ 312 h 1600"/>
                <a:gd name="T22" fmla="*/ 1282 w 1609"/>
                <a:gd name="T23" fmla="*/ 129 h 1600"/>
                <a:gd name="T24" fmla="*/ 1252 w 1609"/>
                <a:gd name="T25" fmla="*/ 122 h 1600"/>
                <a:gd name="T26" fmla="*/ 1298 w 1609"/>
                <a:gd name="T27" fmla="*/ 6 h 1600"/>
                <a:gd name="T28" fmla="*/ 1356 w 1609"/>
                <a:gd name="T29" fmla="*/ 32 h 1600"/>
                <a:gd name="T30" fmla="*/ 1556 w 1609"/>
                <a:gd name="T31" fmla="*/ 226 h 1600"/>
                <a:gd name="T32" fmla="*/ 1593 w 1609"/>
                <a:gd name="T33" fmla="*/ 279 h 1600"/>
                <a:gd name="T34" fmla="*/ 1609 w 1609"/>
                <a:gd name="T35" fmla="*/ 340 h 1600"/>
                <a:gd name="T36" fmla="*/ 1604 w 1609"/>
                <a:gd name="T37" fmla="*/ 401 h 1600"/>
                <a:gd name="T38" fmla="*/ 1577 w 1609"/>
                <a:gd name="T39" fmla="*/ 458 h 1600"/>
                <a:gd name="T40" fmla="*/ 613 w 1609"/>
                <a:gd name="T41" fmla="*/ 1421 h 1600"/>
                <a:gd name="T42" fmla="*/ 105 w 1609"/>
                <a:gd name="T43" fmla="*/ 1583 h 1600"/>
                <a:gd name="T44" fmla="*/ 76 w 1609"/>
                <a:gd name="T45" fmla="*/ 1598 h 1600"/>
                <a:gd name="T46" fmla="*/ 46 w 1609"/>
                <a:gd name="T47" fmla="*/ 1598 h 1600"/>
                <a:gd name="T48" fmla="*/ 18 w 1609"/>
                <a:gd name="T49" fmla="*/ 1583 h 1600"/>
                <a:gd name="T50" fmla="*/ 17 w 1609"/>
                <a:gd name="T51" fmla="*/ 1582 h 1600"/>
                <a:gd name="T52" fmla="*/ 2 w 1609"/>
                <a:gd name="T53" fmla="*/ 1555 h 1600"/>
                <a:gd name="T54" fmla="*/ 2 w 1609"/>
                <a:gd name="T55" fmla="*/ 1523 h 1600"/>
                <a:gd name="T56" fmla="*/ 17 w 1609"/>
                <a:gd name="T57" fmla="*/ 1496 h 1600"/>
                <a:gd name="T58" fmla="*/ 180 w 1609"/>
                <a:gd name="T59" fmla="*/ 990 h 1600"/>
                <a:gd name="T60" fmla="*/ 1148 w 1609"/>
                <a:gd name="T61" fmla="*/ 32 h 1600"/>
                <a:gd name="T62" fmla="*/ 1205 w 1609"/>
                <a:gd name="T63" fmla="*/ 6 h 1600"/>
                <a:gd name="T64" fmla="*/ 1268 w 1609"/>
                <a:gd name="T65" fmla="*/ 0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9" h="1600">
                  <a:moveTo>
                    <a:pt x="266" y="1139"/>
                  </a:moveTo>
                  <a:lnTo>
                    <a:pt x="192" y="1409"/>
                  </a:lnTo>
                  <a:lnTo>
                    <a:pt x="464" y="1335"/>
                  </a:lnTo>
                  <a:lnTo>
                    <a:pt x="266" y="1139"/>
                  </a:lnTo>
                  <a:close/>
                  <a:moveTo>
                    <a:pt x="949" y="398"/>
                  </a:moveTo>
                  <a:lnTo>
                    <a:pt x="321" y="1022"/>
                  </a:lnTo>
                  <a:lnTo>
                    <a:pt x="581" y="1280"/>
                  </a:lnTo>
                  <a:lnTo>
                    <a:pt x="1209" y="656"/>
                  </a:lnTo>
                  <a:lnTo>
                    <a:pt x="949" y="398"/>
                  </a:lnTo>
                  <a:close/>
                  <a:moveTo>
                    <a:pt x="1252" y="122"/>
                  </a:moveTo>
                  <a:lnTo>
                    <a:pt x="1237" y="124"/>
                  </a:lnTo>
                  <a:lnTo>
                    <a:pt x="1222" y="129"/>
                  </a:lnTo>
                  <a:lnTo>
                    <a:pt x="1210" y="139"/>
                  </a:lnTo>
                  <a:lnTo>
                    <a:pt x="1035" y="311"/>
                  </a:lnTo>
                  <a:lnTo>
                    <a:pt x="1295" y="571"/>
                  </a:lnTo>
                  <a:lnTo>
                    <a:pt x="1469" y="397"/>
                  </a:lnTo>
                  <a:lnTo>
                    <a:pt x="1479" y="384"/>
                  </a:lnTo>
                  <a:lnTo>
                    <a:pt x="1485" y="370"/>
                  </a:lnTo>
                  <a:lnTo>
                    <a:pt x="1487" y="355"/>
                  </a:lnTo>
                  <a:lnTo>
                    <a:pt x="1485" y="340"/>
                  </a:lnTo>
                  <a:lnTo>
                    <a:pt x="1479" y="326"/>
                  </a:lnTo>
                  <a:lnTo>
                    <a:pt x="1469" y="312"/>
                  </a:lnTo>
                  <a:lnTo>
                    <a:pt x="1295" y="139"/>
                  </a:lnTo>
                  <a:lnTo>
                    <a:pt x="1282" y="129"/>
                  </a:lnTo>
                  <a:lnTo>
                    <a:pt x="1268" y="123"/>
                  </a:lnTo>
                  <a:lnTo>
                    <a:pt x="1252" y="122"/>
                  </a:lnTo>
                  <a:close/>
                  <a:moveTo>
                    <a:pt x="1268" y="0"/>
                  </a:moveTo>
                  <a:lnTo>
                    <a:pt x="1298" y="6"/>
                  </a:lnTo>
                  <a:lnTo>
                    <a:pt x="1329" y="16"/>
                  </a:lnTo>
                  <a:lnTo>
                    <a:pt x="1356" y="32"/>
                  </a:lnTo>
                  <a:lnTo>
                    <a:pt x="1381" y="52"/>
                  </a:lnTo>
                  <a:lnTo>
                    <a:pt x="1556" y="226"/>
                  </a:lnTo>
                  <a:lnTo>
                    <a:pt x="1577" y="252"/>
                  </a:lnTo>
                  <a:lnTo>
                    <a:pt x="1593" y="279"/>
                  </a:lnTo>
                  <a:lnTo>
                    <a:pt x="1604" y="309"/>
                  </a:lnTo>
                  <a:lnTo>
                    <a:pt x="1609" y="340"/>
                  </a:lnTo>
                  <a:lnTo>
                    <a:pt x="1609" y="370"/>
                  </a:lnTo>
                  <a:lnTo>
                    <a:pt x="1604" y="401"/>
                  </a:lnTo>
                  <a:lnTo>
                    <a:pt x="1593" y="431"/>
                  </a:lnTo>
                  <a:lnTo>
                    <a:pt x="1577" y="458"/>
                  </a:lnTo>
                  <a:lnTo>
                    <a:pt x="1556" y="484"/>
                  </a:lnTo>
                  <a:lnTo>
                    <a:pt x="613" y="1421"/>
                  </a:lnTo>
                  <a:lnTo>
                    <a:pt x="136" y="1550"/>
                  </a:lnTo>
                  <a:lnTo>
                    <a:pt x="105" y="1583"/>
                  </a:lnTo>
                  <a:lnTo>
                    <a:pt x="92" y="1592"/>
                  </a:lnTo>
                  <a:lnTo>
                    <a:pt x="76" y="1598"/>
                  </a:lnTo>
                  <a:lnTo>
                    <a:pt x="61" y="1600"/>
                  </a:lnTo>
                  <a:lnTo>
                    <a:pt x="46" y="1598"/>
                  </a:lnTo>
                  <a:lnTo>
                    <a:pt x="32" y="1592"/>
                  </a:lnTo>
                  <a:lnTo>
                    <a:pt x="18" y="1583"/>
                  </a:lnTo>
                  <a:lnTo>
                    <a:pt x="17" y="1583"/>
                  </a:lnTo>
                  <a:lnTo>
                    <a:pt x="17" y="1582"/>
                  </a:lnTo>
                  <a:lnTo>
                    <a:pt x="8" y="1569"/>
                  </a:lnTo>
                  <a:lnTo>
                    <a:pt x="2" y="1555"/>
                  </a:lnTo>
                  <a:lnTo>
                    <a:pt x="0" y="1538"/>
                  </a:lnTo>
                  <a:lnTo>
                    <a:pt x="2" y="1523"/>
                  </a:lnTo>
                  <a:lnTo>
                    <a:pt x="8" y="1509"/>
                  </a:lnTo>
                  <a:lnTo>
                    <a:pt x="17" y="1496"/>
                  </a:lnTo>
                  <a:lnTo>
                    <a:pt x="50" y="1464"/>
                  </a:lnTo>
                  <a:lnTo>
                    <a:pt x="180" y="990"/>
                  </a:lnTo>
                  <a:lnTo>
                    <a:pt x="1122" y="52"/>
                  </a:lnTo>
                  <a:lnTo>
                    <a:pt x="1148" y="32"/>
                  </a:lnTo>
                  <a:lnTo>
                    <a:pt x="1176" y="16"/>
                  </a:lnTo>
                  <a:lnTo>
                    <a:pt x="1205" y="6"/>
                  </a:lnTo>
                  <a:lnTo>
                    <a:pt x="1236" y="0"/>
                  </a:lnTo>
                  <a:lnTo>
                    <a:pt x="1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376"/>
            <p:cNvSpPr>
              <a:spLocks noEditPoints="1"/>
            </p:cNvSpPr>
            <p:nvPr/>
          </p:nvSpPr>
          <p:spPr bwMode="auto">
            <a:xfrm>
              <a:off x="4422775" y="2732088"/>
              <a:ext cx="563563" cy="396875"/>
            </a:xfrm>
            <a:custGeom>
              <a:avLst/>
              <a:gdLst>
                <a:gd name="T0" fmla="*/ 157 w 3554"/>
                <a:gd name="T1" fmla="*/ 2283 h 2498"/>
                <a:gd name="T2" fmla="*/ 287 w 3554"/>
                <a:gd name="T3" fmla="*/ 2182 h 2498"/>
                <a:gd name="T4" fmla="*/ 445 w 3554"/>
                <a:gd name="T5" fmla="*/ 2057 h 2498"/>
                <a:gd name="T6" fmla="*/ 622 w 3554"/>
                <a:gd name="T7" fmla="*/ 1915 h 2498"/>
                <a:gd name="T8" fmla="*/ 808 w 3554"/>
                <a:gd name="T9" fmla="*/ 1765 h 2498"/>
                <a:gd name="T10" fmla="*/ 995 w 3554"/>
                <a:gd name="T11" fmla="*/ 1613 h 2498"/>
                <a:gd name="T12" fmla="*/ 1172 w 3554"/>
                <a:gd name="T13" fmla="*/ 1468 h 2498"/>
                <a:gd name="T14" fmla="*/ 1329 w 3554"/>
                <a:gd name="T15" fmla="*/ 1335 h 2498"/>
                <a:gd name="T16" fmla="*/ 224 w 3554"/>
                <a:gd name="T17" fmla="*/ 122 h 2498"/>
                <a:gd name="T18" fmla="*/ 1514 w 3554"/>
                <a:gd name="T19" fmla="*/ 1254 h 2498"/>
                <a:gd name="T20" fmla="*/ 1636 w 3554"/>
                <a:gd name="T21" fmla="*/ 1363 h 2498"/>
                <a:gd name="T22" fmla="*/ 1717 w 3554"/>
                <a:gd name="T23" fmla="*/ 1406 h 2498"/>
                <a:gd name="T24" fmla="*/ 1808 w 3554"/>
                <a:gd name="T25" fmla="*/ 1411 h 2498"/>
                <a:gd name="T26" fmla="*/ 1893 w 3554"/>
                <a:gd name="T27" fmla="*/ 1381 h 2498"/>
                <a:gd name="T28" fmla="*/ 224 w 3554"/>
                <a:gd name="T29" fmla="*/ 122 h 2498"/>
                <a:gd name="T30" fmla="*/ 3504 w 3554"/>
                <a:gd name="T31" fmla="*/ 1 h 2498"/>
                <a:gd name="T32" fmla="*/ 3520 w 3554"/>
                <a:gd name="T33" fmla="*/ 7 h 2498"/>
                <a:gd name="T34" fmla="*/ 3536 w 3554"/>
                <a:gd name="T35" fmla="*/ 17 h 2498"/>
                <a:gd name="T36" fmla="*/ 3547 w 3554"/>
                <a:gd name="T37" fmla="*/ 34 h 2498"/>
                <a:gd name="T38" fmla="*/ 3550 w 3554"/>
                <a:gd name="T39" fmla="*/ 39 h 2498"/>
                <a:gd name="T40" fmla="*/ 3554 w 3554"/>
                <a:gd name="T41" fmla="*/ 60 h 2498"/>
                <a:gd name="T42" fmla="*/ 3551 w 3554"/>
                <a:gd name="T43" fmla="*/ 1177 h 2498"/>
                <a:gd name="T44" fmla="*/ 3513 w 3554"/>
                <a:gd name="T45" fmla="*/ 1215 h 2498"/>
                <a:gd name="T46" fmla="*/ 3457 w 3554"/>
                <a:gd name="T47" fmla="*/ 1206 h 2498"/>
                <a:gd name="T48" fmla="*/ 3432 w 3554"/>
                <a:gd name="T49" fmla="*/ 1158 h 2498"/>
                <a:gd name="T50" fmla="*/ 1967 w 3554"/>
                <a:gd name="T51" fmla="*/ 1479 h 2498"/>
                <a:gd name="T52" fmla="*/ 1857 w 3554"/>
                <a:gd name="T53" fmla="*/ 1526 h 2498"/>
                <a:gd name="T54" fmla="*/ 1737 w 3554"/>
                <a:gd name="T55" fmla="*/ 1533 h 2498"/>
                <a:gd name="T56" fmla="*/ 1622 w 3554"/>
                <a:gd name="T57" fmla="*/ 1498 h 2498"/>
                <a:gd name="T58" fmla="*/ 1467 w 3554"/>
                <a:gd name="T59" fmla="*/ 1377 h 2498"/>
                <a:gd name="T60" fmla="*/ 1312 w 3554"/>
                <a:gd name="T61" fmla="*/ 1509 h 2498"/>
                <a:gd name="T62" fmla="*/ 1131 w 3554"/>
                <a:gd name="T63" fmla="*/ 1660 h 2498"/>
                <a:gd name="T64" fmla="*/ 936 w 3554"/>
                <a:gd name="T65" fmla="*/ 1819 h 2498"/>
                <a:gd name="T66" fmla="*/ 737 w 3554"/>
                <a:gd name="T67" fmla="*/ 1979 h 2498"/>
                <a:gd name="T68" fmla="*/ 547 w 3554"/>
                <a:gd name="T69" fmla="*/ 2132 h 2498"/>
                <a:gd name="T70" fmla="*/ 376 w 3554"/>
                <a:gd name="T71" fmla="*/ 2266 h 2498"/>
                <a:gd name="T72" fmla="*/ 238 w 3554"/>
                <a:gd name="T73" fmla="*/ 2376 h 2498"/>
                <a:gd name="T74" fmla="*/ 1813 w 3554"/>
                <a:gd name="T75" fmla="*/ 2388 h 2498"/>
                <a:gd name="T76" fmla="*/ 1838 w 3554"/>
                <a:gd name="T77" fmla="*/ 2437 h 2498"/>
                <a:gd name="T78" fmla="*/ 1813 w 3554"/>
                <a:gd name="T79" fmla="*/ 2486 h 2498"/>
                <a:gd name="T80" fmla="*/ 61 w 3554"/>
                <a:gd name="T81" fmla="*/ 2498 h 2498"/>
                <a:gd name="T82" fmla="*/ 37 w 3554"/>
                <a:gd name="T83" fmla="*/ 2493 h 2498"/>
                <a:gd name="T84" fmla="*/ 21 w 3554"/>
                <a:gd name="T85" fmla="*/ 2483 h 2498"/>
                <a:gd name="T86" fmla="*/ 11 w 3554"/>
                <a:gd name="T87" fmla="*/ 2471 h 2498"/>
                <a:gd name="T88" fmla="*/ 4 w 3554"/>
                <a:gd name="T89" fmla="*/ 2459 h 2498"/>
                <a:gd name="T90" fmla="*/ 1 w 3554"/>
                <a:gd name="T91" fmla="*/ 2447 h 2498"/>
                <a:gd name="T92" fmla="*/ 0 w 3554"/>
                <a:gd name="T93" fmla="*/ 60 h 2498"/>
                <a:gd name="T94" fmla="*/ 4 w 3554"/>
                <a:gd name="T95" fmla="*/ 39 h 2498"/>
                <a:gd name="T96" fmla="*/ 8 w 3554"/>
                <a:gd name="T97" fmla="*/ 34 h 2498"/>
                <a:gd name="T98" fmla="*/ 19 w 3554"/>
                <a:gd name="T99" fmla="*/ 17 h 2498"/>
                <a:gd name="T100" fmla="*/ 34 w 3554"/>
                <a:gd name="T101" fmla="*/ 7 h 2498"/>
                <a:gd name="T102" fmla="*/ 50 w 3554"/>
                <a:gd name="T103" fmla="*/ 1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54" h="2498">
                  <a:moveTo>
                    <a:pt x="122" y="195"/>
                  </a:moveTo>
                  <a:lnTo>
                    <a:pt x="122" y="2312"/>
                  </a:lnTo>
                  <a:lnTo>
                    <a:pt x="157" y="2283"/>
                  </a:lnTo>
                  <a:lnTo>
                    <a:pt x="196" y="2253"/>
                  </a:lnTo>
                  <a:lnTo>
                    <a:pt x="240" y="2218"/>
                  </a:lnTo>
                  <a:lnTo>
                    <a:pt x="287" y="2182"/>
                  </a:lnTo>
                  <a:lnTo>
                    <a:pt x="337" y="2142"/>
                  </a:lnTo>
                  <a:lnTo>
                    <a:pt x="389" y="2100"/>
                  </a:lnTo>
                  <a:lnTo>
                    <a:pt x="445" y="2057"/>
                  </a:lnTo>
                  <a:lnTo>
                    <a:pt x="502" y="2010"/>
                  </a:lnTo>
                  <a:lnTo>
                    <a:pt x="562" y="1963"/>
                  </a:lnTo>
                  <a:lnTo>
                    <a:pt x="622" y="1915"/>
                  </a:lnTo>
                  <a:lnTo>
                    <a:pt x="684" y="1866"/>
                  </a:lnTo>
                  <a:lnTo>
                    <a:pt x="746" y="1815"/>
                  </a:lnTo>
                  <a:lnTo>
                    <a:pt x="808" y="1765"/>
                  </a:lnTo>
                  <a:lnTo>
                    <a:pt x="872" y="1714"/>
                  </a:lnTo>
                  <a:lnTo>
                    <a:pt x="934" y="1663"/>
                  </a:lnTo>
                  <a:lnTo>
                    <a:pt x="995" y="1613"/>
                  </a:lnTo>
                  <a:lnTo>
                    <a:pt x="1056" y="1563"/>
                  </a:lnTo>
                  <a:lnTo>
                    <a:pt x="1115" y="1514"/>
                  </a:lnTo>
                  <a:lnTo>
                    <a:pt x="1172" y="1468"/>
                  </a:lnTo>
                  <a:lnTo>
                    <a:pt x="1227" y="1421"/>
                  </a:lnTo>
                  <a:lnTo>
                    <a:pt x="1280" y="1378"/>
                  </a:lnTo>
                  <a:lnTo>
                    <a:pt x="1329" y="1335"/>
                  </a:lnTo>
                  <a:lnTo>
                    <a:pt x="1375" y="1295"/>
                  </a:lnTo>
                  <a:lnTo>
                    <a:pt x="122" y="195"/>
                  </a:lnTo>
                  <a:close/>
                  <a:moveTo>
                    <a:pt x="224" y="122"/>
                  </a:moveTo>
                  <a:lnTo>
                    <a:pt x="1509" y="1251"/>
                  </a:lnTo>
                  <a:lnTo>
                    <a:pt x="1512" y="1252"/>
                  </a:lnTo>
                  <a:lnTo>
                    <a:pt x="1514" y="1254"/>
                  </a:lnTo>
                  <a:lnTo>
                    <a:pt x="1514" y="1255"/>
                  </a:lnTo>
                  <a:lnTo>
                    <a:pt x="1514" y="1255"/>
                  </a:lnTo>
                  <a:lnTo>
                    <a:pt x="1636" y="1363"/>
                  </a:lnTo>
                  <a:lnTo>
                    <a:pt x="1660" y="1381"/>
                  </a:lnTo>
                  <a:lnTo>
                    <a:pt x="1688" y="1395"/>
                  </a:lnTo>
                  <a:lnTo>
                    <a:pt x="1717" y="1406"/>
                  </a:lnTo>
                  <a:lnTo>
                    <a:pt x="1747" y="1411"/>
                  </a:lnTo>
                  <a:lnTo>
                    <a:pt x="1777" y="1414"/>
                  </a:lnTo>
                  <a:lnTo>
                    <a:pt x="1808" y="1411"/>
                  </a:lnTo>
                  <a:lnTo>
                    <a:pt x="1837" y="1406"/>
                  </a:lnTo>
                  <a:lnTo>
                    <a:pt x="1867" y="1395"/>
                  </a:lnTo>
                  <a:lnTo>
                    <a:pt x="1893" y="1381"/>
                  </a:lnTo>
                  <a:lnTo>
                    <a:pt x="1918" y="1363"/>
                  </a:lnTo>
                  <a:lnTo>
                    <a:pt x="3331" y="122"/>
                  </a:lnTo>
                  <a:lnTo>
                    <a:pt x="224" y="122"/>
                  </a:lnTo>
                  <a:close/>
                  <a:moveTo>
                    <a:pt x="61" y="0"/>
                  </a:moveTo>
                  <a:lnTo>
                    <a:pt x="3493" y="0"/>
                  </a:lnTo>
                  <a:lnTo>
                    <a:pt x="3504" y="1"/>
                  </a:lnTo>
                  <a:lnTo>
                    <a:pt x="3514" y="4"/>
                  </a:lnTo>
                  <a:lnTo>
                    <a:pt x="3517" y="6"/>
                  </a:lnTo>
                  <a:lnTo>
                    <a:pt x="3520" y="7"/>
                  </a:lnTo>
                  <a:lnTo>
                    <a:pt x="3527" y="11"/>
                  </a:lnTo>
                  <a:lnTo>
                    <a:pt x="3532" y="15"/>
                  </a:lnTo>
                  <a:lnTo>
                    <a:pt x="3536" y="17"/>
                  </a:lnTo>
                  <a:lnTo>
                    <a:pt x="3538" y="20"/>
                  </a:lnTo>
                  <a:lnTo>
                    <a:pt x="3542" y="26"/>
                  </a:lnTo>
                  <a:lnTo>
                    <a:pt x="3547" y="34"/>
                  </a:lnTo>
                  <a:lnTo>
                    <a:pt x="3549" y="36"/>
                  </a:lnTo>
                  <a:lnTo>
                    <a:pt x="3550" y="38"/>
                  </a:lnTo>
                  <a:lnTo>
                    <a:pt x="3550" y="39"/>
                  </a:lnTo>
                  <a:lnTo>
                    <a:pt x="3550" y="39"/>
                  </a:lnTo>
                  <a:lnTo>
                    <a:pt x="3554" y="60"/>
                  </a:lnTo>
                  <a:lnTo>
                    <a:pt x="3554" y="60"/>
                  </a:lnTo>
                  <a:lnTo>
                    <a:pt x="3554" y="61"/>
                  </a:lnTo>
                  <a:lnTo>
                    <a:pt x="3554" y="1158"/>
                  </a:lnTo>
                  <a:lnTo>
                    <a:pt x="3551" y="1177"/>
                  </a:lnTo>
                  <a:lnTo>
                    <a:pt x="3542" y="1193"/>
                  </a:lnTo>
                  <a:lnTo>
                    <a:pt x="3529" y="1206"/>
                  </a:lnTo>
                  <a:lnTo>
                    <a:pt x="3513" y="1215"/>
                  </a:lnTo>
                  <a:lnTo>
                    <a:pt x="3493" y="1218"/>
                  </a:lnTo>
                  <a:lnTo>
                    <a:pt x="3473" y="1215"/>
                  </a:lnTo>
                  <a:lnTo>
                    <a:pt x="3457" y="1206"/>
                  </a:lnTo>
                  <a:lnTo>
                    <a:pt x="3443" y="1193"/>
                  </a:lnTo>
                  <a:lnTo>
                    <a:pt x="3434" y="1177"/>
                  </a:lnTo>
                  <a:lnTo>
                    <a:pt x="3432" y="1158"/>
                  </a:lnTo>
                  <a:lnTo>
                    <a:pt x="3432" y="195"/>
                  </a:lnTo>
                  <a:lnTo>
                    <a:pt x="2000" y="1454"/>
                  </a:lnTo>
                  <a:lnTo>
                    <a:pt x="1967" y="1479"/>
                  </a:lnTo>
                  <a:lnTo>
                    <a:pt x="1932" y="1499"/>
                  </a:lnTo>
                  <a:lnTo>
                    <a:pt x="1895" y="1514"/>
                  </a:lnTo>
                  <a:lnTo>
                    <a:pt x="1857" y="1526"/>
                  </a:lnTo>
                  <a:lnTo>
                    <a:pt x="1817" y="1533"/>
                  </a:lnTo>
                  <a:lnTo>
                    <a:pt x="1777" y="1535"/>
                  </a:lnTo>
                  <a:lnTo>
                    <a:pt x="1737" y="1533"/>
                  </a:lnTo>
                  <a:lnTo>
                    <a:pt x="1697" y="1526"/>
                  </a:lnTo>
                  <a:lnTo>
                    <a:pt x="1658" y="1514"/>
                  </a:lnTo>
                  <a:lnTo>
                    <a:pt x="1622" y="1498"/>
                  </a:lnTo>
                  <a:lnTo>
                    <a:pt x="1587" y="1479"/>
                  </a:lnTo>
                  <a:lnTo>
                    <a:pt x="1555" y="1454"/>
                  </a:lnTo>
                  <a:lnTo>
                    <a:pt x="1467" y="1377"/>
                  </a:lnTo>
                  <a:lnTo>
                    <a:pt x="1419" y="1418"/>
                  </a:lnTo>
                  <a:lnTo>
                    <a:pt x="1368" y="1462"/>
                  </a:lnTo>
                  <a:lnTo>
                    <a:pt x="1312" y="1509"/>
                  </a:lnTo>
                  <a:lnTo>
                    <a:pt x="1255" y="1558"/>
                  </a:lnTo>
                  <a:lnTo>
                    <a:pt x="1193" y="1608"/>
                  </a:lnTo>
                  <a:lnTo>
                    <a:pt x="1131" y="1660"/>
                  </a:lnTo>
                  <a:lnTo>
                    <a:pt x="1067" y="1712"/>
                  </a:lnTo>
                  <a:lnTo>
                    <a:pt x="1001" y="1765"/>
                  </a:lnTo>
                  <a:lnTo>
                    <a:pt x="936" y="1819"/>
                  </a:lnTo>
                  <a:lnTo>
                    <a:pt x="869" y="1872"/>
                  </a:lnTo>
                  <a:lnTo>
                    <a:pt x="803" y="1927"/>
                  </a:lnTo>
                  <a:lnTo>
                    <a:pt x="737" y="1979"/>
                  </a:lnTo>
                  <a:lnTo>
                    <a:pt x="672" y="2031"/>
                  </a:lnTo>
                  <a:lnTo>
                    <a:pt x="609" y="2082"/>
                  </a:lnTo>
                  <a:lnTo>
                    <a:pt x="547" y="2132"/>
                  </a:lnTo>
                  <a:lnTo>
                    <a:pt x="488" y="2178"/>
                  </a:lnTo>
                  <a:lnTo>
                    <a:pt x="431" y="2224"/>
                  </a:lnTo>
                  <a:lnTo>
                    <a:pt x="376" y="2266"/>
                  </a:lnTo>
                  <a:lnTo>
                    <a:pt x="326" y="2306"/>
                  </a:lnTo>
                  <a:lnTo>
                    <a:pt x="279" y="2343"/>
                  </a:lnTo>
                  <a:lnTo>
                    <a:pt x="238" y="2376"/>
                  </a:lnTo>
                  <a:lnTo>
                    <a:pt x="1777" y="2376"/>
                  </a:lnTo>
                  <a:lnTo>
                    <a:pt x="1797" y="2379"/>
                  </a:lnTo>
                  <a:lnTo>
                    <a:pt x="1813" y="2388"/>
                  </a:lnTo>
                  <a:lnTo>
                    <a:pt x="1826" y="2401"/>
                  </a:lnTo>
                  <a:lnTo>
                    <a:pt x="1835" y="2418"/>
                  </a:lnTo>
                  <a:lnTo>
                    <a:pt x="1838" y="2437"/>
                  </a:lnTo>
                  <a:lnTo>
                    <a:pt x="1835" y="2456"/>
                  </a:lnTo>
                  <a:lnTo>
                    <a:pt x="1826" y="2473"/>
                  </a:lnTo>
                  <a:lnTo>
                    <a:pt x="1813" y="2486"/>
                  </a:lnTo>
                  <a:lnTo>
                    <a:pt x="1797" y="2495"/>
                  </a:lnTo>
                  <a:lnTo>
                    <a:pt x="1777" y="2498"/>
                  </a:lnTo>
                  <a:lnTo>
                    <a:pt x="61" y="2498"/>
                  </a:lnTo>
                  <a:lnTo>
                    <a:pt x="50" y="2497"/>
                  </a:lnTo>
                  <a:lnTo>
                    <a:pt x="40" y="2494"/>
                  </a:lnTo>
                  <a:lnTo>
                    <a:pt x="37" y="2493"/>
                  </a:lnTo>
                  <a:lnTo>
                    <a:pt x="34" y="2491"/>
                  </a:lnTo>
                  <a:lnTo>
                    <a:pt x="27" y="2486"/>
                  </a:lnTo>
                  <a:lnTo>
                    <a:pt x="21" y="2483"/>
                  </a:lnTo>
                  <a:lnTo>
                    <a:pt x="19" y="2480"/>
                  </a:lnTo>
                  <a:lnTo>
                    <a:pt x="16" y="2478"/>
                  </a:lnTo>
                  <a:lnTo>
                    <a:pt x="11" y="2471"/>
                  </a:lnTo>
                  <a:lnTo>
                    <a:pt x="8" y="2465"/>
                  </a:lnTo>
                  <a:lnTo>
                    <a:pt x="7" y="2462"/>
                  </a:lnTo>
                  <a:lnTo>
                    <a:pt x="4" y="2459"/>
                  </a:lnTo>
                  <a:lnTo>
                    <a:pt x="4" y="2458"/>
                  </a:lnTo>
                  <a:lnTo>
                    <a:pt x="3" y="2457"/>
                  </a:lnTo>
                  <a:lnTo>
                    <a:pt x="1" y="2447"/>
                  </a:lnTo>
                  <a:lnTo>
                    <a:pt x="0" y="2437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6"/>
                  </a:lnTo>
                  <a:lnTo>
                    <a:pt x="8" y="34"/>
                  </a:lnTo>
                  <a:lnTo>
                    <a:pt x="11" y="26"/>
                  </a:lnTo>
                  <a:lnTo>
                    <a:pt x="16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34" y="7"/>
                  </a:lnTo>
                  <a:lnTo>
                    <a:pt x="37" y="6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9" name="Group 1058"/>
          <p:cNvGrpSpPr/>
          <p:nvPr/>
        </p:nvGrpSpPr>
        <p:grpSpPr>
          <a:xfrm>
            <a:off x="5333909" y="2727325"/>
            <a:ext cx="579437" cy="476251"/>
            <a:chOff x="5345113" y="2727325"/>
            <a:chExt cx="579437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7" name="Freeform 381"/>
            <p:cNvSpPr>
              <a:spLocks noEditPoints="1"/>
            </p:cNvSpPr>
            <p:nvPr/>
          </p:nvSpPr>
          <p:spPr bwMode="auto">
            <a:xfrm>
              <a:off x="5692775" y="2970213"/>
              <a:ext cx="231775" cy="233363"/>
            </a:xfrm>
            <a:custGeom>
              <a:avLst/>
              <a:gdLst>
                <a:gd name="T0" fmla="*/ 122 w 1460"/>
                <a:gd name="T1" fmla="*/ 110 h 1324"/>
                <a:gd name="T2" fmla="*/ 122 w 1460"/>
                <a:gd name="T3" fmla="*/ 1213 h 1324"/>
                <a:gd name="T4" fmla="*/ 669 w 1460"/>
                <a:gd name="T5" fmla="*/ 1213 h 1324"/>
                <a:gd name="T6" fmla="*/ 669 w 1460"/>
                <a:gd name="T7" fmla="*/ 519 h 1324"/>
                <a:gd name="T8" fmla="*/ 408 w 1460"/>
                <a:gd name="T9" fmla="*/ 755 h 1324"/>
                <a:gd name="T10" fmla="*/ 322 w 1460"/>
                <a:gd name="T11" fmla="*/ 678 h 1324"/>
                <a:gd name="T12" fmla="*/ 730 w 1460"/>
                <a:gd name="T13" fmla="*/ 308 h 1324"/>
                <a:gd name="T14" fmla="*/ 1138 w 1460"/>
                <a:gd name="T15" fmla="*/ 678 h 1324"/>
                <a:gd name="T16" fmla="*/ 1052 w 1460"/>
                <a:gd name="T17" fmla="*/ 755 h 1324"/>
                <a:gd name="T18" fmla="*/ 791 w 1460"/>
                <a:gd name="T19" fmla="*/ 519 h 1324"/>
                <a:gd name="T20" fmla="*/ 791 w 1460"/>
                <a:gd name="T21" fmla="*/ 1213 h 1324"/>
                <a:gd name="T22" fmla="*/ 1338 w 1460"/>
                <a:gd name="T23" fmla="*/ 1213 h 1324"/>
                <a:gd name="T24" fmla="*/ 1338 w 1460"/>
                <a:gd name="T25" fmla="*/ 110 h 1324"/>
                <a:gd name="T26" fmla="*/ 122 w 1460"/>
                <a:gd name="T27" fmla="*/ 110 h 1324"/>
                <a:gd name="T28" fmla="*/ 0 w 1460"/>
                <a:gd name="T29" fmla="*/ 0 h 1324"/>
                <a:gd name="T30" fmla="*/ 1460 w 1460"/>
                <a:gd name="T31" fmla="*/ 0 h 1324"/>
                <a:gd name="T32" fmla="*/ 1460 w 1460"/>
                <a:gd name="T33" fmla="*/ 1324 h 1324"/>
                <a:gd name="T34" fmla="*/ 0 w 1460"/>
                <a:gd name="T35" fmla="*/ 1324 h 1324"/>
                <a:gd name="T36" fmla="*/ 0 w 1460"/>
                <a:gd name="T37" fmla="*/ 0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0" h="1324">
                  <a:moveTo>
                    <a:pt x="122" y="110"/>
                  </a:moveTo>
                  <a:lnTo>
                    <a:pt x="122" y="1213"/>
                  </a:lnTo>
                  <a:lnTo>
                    <a:pt x="669" y="1213"/>
                  </a:lnTo>
                  <a:lnTo>
                    <a:pt x="669" y="519"/>
                  </a:lnTo>
                  <a:lnTo>
                    <a:pt x="408" y="755"/>
                  </a:lnTo>
                  <a:lnTo>
                    <a:pt x="322" y="678"/>
                  </a:lnTo>
                  <a:lnTo>
                    <a:pt x="730" y="308"/>
                  </a:lnTo>
                  <a:lnTo>
                    <a:pt x="1138" y="678"/>
                  </a:lnTo>
                  <a:lnTo>
                    <a:pt x="1052" y="755"/>
                  </a:lnTo>
                  <a:lnTo>
                    <a:pt x="791" y="519"/>
                  </a:lnTo>
                  <a:lnTo>
                    <a:pt x="791" y="1213"/>
                  </a:lnTo>
                  <a:lnTo>
                    <a:pt x="1338" y="1213"/>
                  </a:lnTo>
                  <a:lnTo>
                    <a:pt x="1338" y="110"/>
                  </a:lnTo>
                  <a:lnTo>
                    <a:pt x="122" y="110"/>
                  </a:lnTo>
                  <a:close/>
                  <a:moveTo>
                    <a:pt x="0" y="0"/>
                  </a:moveTo>
                  <a:lnTo>
                    <a:pt x="1460" y="0"/>
                  </a:lnTo>
                  <a:lnTo>
                    <a:pt x="1460" y="1324"/>
                  </a:lnTo>
                  <a:lnTo>
                    <a:pt x="0" y="13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82"/>
            <p:cNvSpPr>
              <a:spLocks noEditPoints="1"/>
            </p:cNvSpPr>
            <p:nvPr/>
          </p:nvSpPr>
          <p:spPr bwMode="auto">
            <a:xfrm>
              <a:off x="5345113" y="2727325"/>
              <a:ext cx="560387" cy="398463"/>
            </a:xfrm>
            <a:custGeom>
              <a:avLst/>
              <a:gdLst>
                <a:gd name="T0" fmla="*/ 156 w 3528"/>
                <a:gd name="T1" fmla="*/ 2067 h 2262"/>
                <a:gd name="T2" fmla="*/ 284 w 3528"/>
                <a:gd name="T3" fmla="*/ 1975 h 2262"/>
                <a:gd name="T4" fmla="*/ 441 w 3528"/>
                <a:gd name="T5" fmla="*/ 1861 h 2262"/>
                <a:gd name="T6" fmla="*/ 617 w 3528"/>
                <a:gd name="T7" fmla="*/ 1733 h 2262"/>
                <a:gd name="T8" fmla="*/ 803 w 3528"/>
                <a:gd name="T9" fmla="*/ 1598 h 2262"/>
                <a:gd name="T10" fmla="*/ 988 w 3528"/>
                <a:gd name="T11" fmla="*/ 1460 h 2262"/>
                <a:gd name="T12" fmla="*/ 1164 w 3528"/>
                <a:gd name="T13" fmla="*/ 1328 h 2262"/>
                <a:gd name="T14" fmla="*/ 1320 w 3528"/>
                <a:gd name="T15" fmla="*/ 1209 h 2262"/>
                <a:gd name="T16" fmla="*/ 221 w 3528"/>
                <a:gd name="T17" fmla="*/ 110 h 2262"/>
                <a:gd name="T18" fmla="*/ 1503 w 3528"/>
                <a:gd name="T19" fmla="*/ 1135 h 2262"/>
                <a:gd name="T20" fmla="*/ 1624 w 3528"/>
                <a:gd name="T21" fmla="*/ 1233 h 2262"/>
                <a:gd name="T22" fmla="*/ 1714 w 3528"/>
                <a:gd name="T23" fmla="*/ 1275 h 2262"/>
                <a:gd name="T24" fmla="*/ 1814 w 3528"/>
                <a:gd name="T25" fmla="*/ 1275 h 2262"/>
                <a:gd name="T26" fmla="*/ 1904 w 3528"/>
                <a:gd name="T27" fmla="*/ 1233 h 2262"/>
                <a:gd name="T28" fmla="*/ 61 w 3528"/>
                <a:gd name="T29" fmla="*/ 0 h 2262"/>
                <a:gd name="T30" fmla="*/ 3489 w 3528"/>
                <a:gd name="T31" fmla="*/ 4 h 2262"/>
                <a:gd name="T32" fmla="*/ 3501 w 3528"/>
                <a:gd name="T33" fmla="*/ 10 h 2262"/>
                <a:gd name="T34" fmla="*/ 3517 w 3528"/>
                <a:gd name="T35" fmla="*/ 24 h 2262"/>
                <a:gd name="T36" fmla="*/ 3524 w 3528"/>
                <a:gd name="T37" fmla="*/ 34 h 2262"/>
                <a:gd name="T38" fmla="*/ 3528 w 3528"/>
                <a:gd name="T39" fmla="*/ 53 h 2262"/>
                <a:gd name="T40" fmla="*/ 3528 w 3528"/>
                <a:gd name="T41" fmla="*/ 1158 h 2262"/>
                <a:gd name="T42" fmla="*/ 3503 w 3528"/>
                <a:gd name="T43" fmla="*/ 1203 h 2262"/>
                <a:gd name="T44" fmla="*/ 3449 w 3528"/>
                <a:gd name="T45" fmla="*/ 1211 h 2262"/>
                <a:gd name="T46" fmla="*/ 3410 w 3528"/>
                <a:gd name="T47" fmla="*/ 1175 h 2262"/>
                <a:gd name="T48" fmla="*/ 1985 w 3528"/>
                <a:gd name="T49" fmla="*/ 1316 h 2262"/>
                <a:gd name="T50" fmla="*/ 1881 w 3528"/>
                <a:gd name="T51" fmla="*/ 1371 h 2262"/>
                <a:gd name="T52" fmla="*/ 1764 w 3528"/>
                <a:gd name="T53" fmla="*/ 1389 h 2262"/>
                <a:gd name="T54" fmla="*/ 1647 w 3528"/>
                <a:gd name="T55" fmla="*/ 1371 h 2262"/>
                <a:gd name="T56" fmla="*/ 1543 w 3528"/>
                <a:gd name="T57" fmla="*/ 1316 h 2262"/>
                <a:gd name="T58" fmla="*/ 1358 w 3528"/>
                <a:gd name="T59" fmla="*/ 1324 h 2262"/>
                <a:gd name="T60" fmla="*/ 1186 w 3528"/>
                <a:gd name="T61" fmla="*/ 1455 h 2262"/>
                <a:gd name="T62" fmla="*/ 994 w 3528"/>
                <a:gd name="T63" fmla="*/ 1598 h 2262"/>
                <a:gd name="T64" fmla="*/ 797 w 3528"/>
                <a:gd name="T65" fmla="*/ 1744 h 2262"/>
                <a:gd name="T66" fmla="*/ 604 w 3528"/>
                <a:gd name="T67" fmla="*/ 1884 h 2262"/>
                <a:gd name="T68" fmla="*/ 427 w 3528"/>
                <a:gd name="T69" fmla="*/ 2013 h 2262"/>
                <a:gd name="T70" fmla="*/ 278 w 3528"/>
                <a:gd name="T71" fmla="*/ 2121 h 2262"/>
                <a:gd name="T72" fmla="*/ 1905 w 3528"/>
                <a:gd name="T73" fmla="*/ 2153 h 2262"/>
                <a:gd name="T74" fmla="*/ 1943 w 3528"/>
                <a:gd name="T75" fmla="*/ 2188 h 2262"/>
                <a:gd name="T76" fmla="*/ 1935 w 3528"/>
                <a:gd name="T77" fmla="*/ 2238 h 2262"/>
                <a:gd name="T78" fmla="*/ 1886 w 3528"/>
                <a:gd name="T79" fmla="*/ 2262 h 2262"/>
                <a:gd name="T80" fmla="*/ 40 w 3528"/>
                <a:gd name="T81" fmla="*/ 2258 h 2262"/>
                <a:gd name="T82" fmla="*/ 27 w 3528"/>
                <a:gd name="T83" fmla="*/ 2252 h 2262"/>
                <a:gd name="T84" fmla="*/ 15 w 3528"/>
                <a:gd name="T85" fmla="*/ 2243 h 2262"/>
                <a:gd name="T86" fmla="*/ 6 w 3528"/>
                <a:gd name="T87" fmla="*/ 2228 h 2262"/>
                <a:gd name="T88" fmla="*/ 3 w 3528"/>
                <a:gd name="T89" fmla="*/ 2224 h 2262"/>
                <a:gd name="T90" fmla="*/ 0 w 3528"/>
                <a:gd name="T91" fmla="*/ 54 h 2262"/>
                <a:gd name="T92" fmla="*/ 4 w 3528"/>
                <a:gd name="T93" fmla="*/ 35 h 2262"/>
                <a:gd name="T94" fmla="*/ 7 w 3528"/>
                <a:gd name="T95" fmla="*/ 30 h 2262"/>
                <a:gd name="T96" fmla="*/ 19 w 3528"/>
                <a:gd name="T97" fmla="*/ 16 h 2262"/>
                <a:gd name="T98" fmla="*/ 33 w 3528"/>
                <a:gd name="T99" fmla="*/ 6 h 2262"/>
                <a:gd name="T100" fmla="*/ 50 w 3528"/>
                <a:gd name="T101" fmla="*/ 1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4" y="1975"/>
                  </a:lnTo>
                  <a:lnTo>
                    <a:pt x="334" y="1940"/>
                  </a:lnTo>
                  <a:lnTo>
                    <a:pt x="387" y="1902"/>
                  </a:lnTo>
                  <a:lnTo>
                    <a:pt x="441" y="1861"/>
                  </a:lnTo>
                  <a:lnTo>
                    <a:pt x="499" y="1820"/>
                  </a:lnTo>
                  <a:lnTo>
                    <a:pt x="557" y="1777"/>
                  </a:lnTo>
                  <a:lnTo>
                    <a:pt x="617" y="1733"/>
                  </a:lnTo>
                  <a:lnTo>
                    <a:pt x="679" y="1689"/>
                  </a:lnTo>
                  <a:lnTo>
                    <a:pt x="741" y="1643"/>
                  </a:lnTo>
                  <a:lnTo>
                    <a:pt x="803" y="1598"/>
                  </a:lnTo>
                  <a:lnTo>
                    <a:pt x="865" y="1552"/>
                  </a:lnTo>
                  <a:lnTo>
                    <a:pt x="927" y="1505"/>
                  </a:lnTo>
                  <a:lnTo>
                    <a:pt x="988" y="1460"/>
                  </a:lnTo>
                  <a:lnTo>
                    <a:pt x="1049" y="1415"/>
                  </a:lnTo>
                  <a:lnTo>
                    <a:pt x="1107" y="1371"/>
                  </a:lnTo>
                  <a:lnTo>
                    <a:pt x="1164" y="1328"/>
                  </a:lnTo>
                  <a:lnTo>
                    <a:pt x="1218" y="1287"/>
                  </a:lnTo>
                  <a:lnTo>
                    <a:pt x="1270" y="1247"/>
                  </a:lnTo>
                  <a:lnTo>
                    <a:pt x="1320" y="1209"/>
                  </a:lnTo>
                  <a:lnTo>
                    <a:pt x="1365" y="1172"/>
                  </a:lnTo>
                  <a:lnTo>
                    <a:pt x="122" y="178"/>
                  </a:lnTo>
                  <a:close/>
                  <a:moveTo>
                    <a:pt x="221" y="110"/>
                  </a:moveTo>
                  <a:lnTo>
                    <a:pt x="1499" y="1132"/>
                  </a:lnTo>
                  <a:lnTo>
                    <a:pt x="1501" y="1133"/>
                  </a:lnTo>
                  <a:lnTo>
                    <a:pt x="1503" y="1135"/>
                  </a:lnTo>
                  <a:lnTo>
                    <a:pt x="1503" y="1136"/>
                  </a:lnTo>
                  <a:lnTo>
                    <a:pt x="1503" y="1136"/>
                  </a:lnTo>
                  <a:lnTo>
                    <a:pt x="1624" y="1233"/>
                  </a:lnTo>
                  <a:lnTo>
                    <a:pt x="1651" y="1252"/>
                  </a:lnTo>
                  <a:lnTo>
                    <a:pt x="1682" y="1266"/>
                  </a:lnTo>
                  <a:lnTo>
                    <a:pt x="1714" y="1275"/>
                  </a:lnTo>
                  <a:lnTo>
                    <a:pt x="1748" y="1279"/>
                  </a:lnTo>
                  <a:lnTo>
                    <a:pt x="1781" y="1279"/>
                  </a:lnTo>
                  <a:lnTo>
                    <a:pt x="1814" y="1275"/>
                  </a:lnTo>
                  <a:lnTo>
                    <a:pt x="1846" y="1266"/>
                  </a:lnTo>
                  <a:lnTo>
                    <a:pt x="1877" y="1252"/>
                  </a:lnTo>
                  <a:lnTo>
                    <a:pt x="1904" y="1233"/>
                  </a:lnTo>
                  <a:lnTo>
                    <a:pt x="3307" y="110"/>
                  </a:lnTo>
                  <a:lnTo>
                    <a:pt x="221" y="110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6"/>
                  </a:lnTo>
                  <a:lnTo>
                    <a:pt x="3501" y="10"/>
                  </a:lnTo>
                  <a:lnTo>
                    <a:pt x="3507" y="14"/>
                  </a:lnTo>
                  <a:lnTo>
                    <a:pt x="3512" y="18"/>
                  </a:lnTo>
                  <a:lnTo>
                    <a:pt x="3517" y="24"/>
                  </a:lnTo>
                  <a:lnTo>
                    <a:pt x="3521" y="30"/>
                  </a:lnTo>
                  <a:lnTo>
                    <a:pt x="3523" y="32"/>
                  </a:lnTo>
                  <a:lnTo>
                    <a:pt x="3524" y="34"/>
                  </a:lnTo>
                  <a:lnTo>
                    <a:pt x="3524" y="35"/>
                  </a:lnTo>
                  <a:lnTo>
                    <a:pt x="3527" y="44"/>
                  </a:lnTo>
                  <a:lnTo>
                    <a:pt x="3528" y="53"/>
                  </a:lnTo>
                  <a:lnTo>
                    <a:pt x="3528" y="54"/>
                  </a:lnTo>
                  <a:lnTo>
                    <a:pt x="3528" y="55"/>
                  </a:lnTo>
                  <a:lnTo>
                    <a:pt x="3528" y="1158"/>
                  </a:lnTo>
                  <a:lnTo>
                    <a:pt x="3525" y="1175"/>
                  </a:lnTo>
                  <a:lnTo>
                    <a:pt x="3516" y="1191"/>
                  </a:lnTo>
                  <a:lnTo>
                    <a:pt x="3503" y="1203"/>
                  </a:lnTo>
                  <a:lnTo>
                    <a:pt x="3486" y="1211"/>
                  </a:lnTo>
                  <a:lnTo>
                    <a:pt x="3468" y="1214"/>
                  </a:lnTo>
                  <a:lnTo>
                    <a:pt x="3449" y="1211"/>
                  </a:lnTo>
                  <a:lnTo>
                    <a:pt x="3432" y="1203"/>
                  </a:lnTo>
                  <a:lnTo>
                    <a:pt x="3419" y="1191"/>
                  </a:lnTo>
                  <a:lnTo>
                    <a:pt x="3410" y="1175"/>
                  </a:lnTo>
                  <a:lnTo>
                    <a:pt x="3407" y="1158"/>
                  </a:lnTo>
                  <a:lnTo>
                    <a:pt x="3407" y="178"/>
                  </a:lnTo>
                  <a:lnTo>
                    <a:pt x="1985" y="1316"/>
                  </a:lnTo>
                  <a:lnTo>
                    <a:pt x="1953" y="1338"/>
                  </a:lnTo>
                  <a:lnTo>
                    <a:pt x="1918" y="1357"/>
                  </a:lnTo>
                  <a:lnTo>
                    <a:pt x="1881" y="1371"/>
                  </a:lnTo>
                  <a:lnTo>
                    <a:pt x="1844" y="1381"/>
                  </a:lnTo>
                  <a:lnTo>
                    <a:pt x="1804" y="1387"/>
                  </a:lnTo>
                  <a:lnTo>
                    <a:pt x="1764" y="1389"/>
                  </a:lnTo>
                  <a:lnTo>
                    <a:pt x="1724" y="1387"/>
                  </a:lnTo>
                  <a:lnTo>
                    <a:pt x="1685" y="1381"/>
                  </a:lnTo>
                  <a:lnTo>
                    <a:pt x="1647" y="1371"/>
                  </a:lnTo>
                  <a:lnTo>
                    <a:pt x="1610" y="1357"/>
                  </a:lnTo>
                  <a:lnTo>
                    <a:pt x="1575" y="1338"/>
                  </a:lnTo>
                  <a:lnTo>
                    <a:pt x="1543" y="1316"/>
                  </a:lnTo>
                  <a:lnTo>
                    <a:pt x="1457" y="1246"/>
                  </a:lnTo>
                  <a:lnTo>
                    <a:pt x="1409" y="1284"/>
                  </a:lnTo>
                  <a:lnTo>
                    <a:pt x="1358" y="1324"/>
                  </a:lnTo>
                  <a:lnTo>
                    <a:pt x="1303" y="1366"/>
                  </a:lnTo>
                  <a:lnTo>
                    <a:pt x="1245" y="1410"/>
                  </a:lnTo>
                  <a:lnTo>
                    <a:pt x="1186" y="1455"/>
                  </a:lnTo>
                  <a:lnTo>
                    <a:pt x="1123" y="1502"/>
                  </a:lnTo>
                  <a:lnTo>
                    <a:pt x="1060" y="1550"/>
                  </a:lnTo>
                  <a:lnTo>
                    <a:pt x="994" y="1598"/>
                  </a:lnTo>
                  <a:lnTo>
                    <a:pt x="929" y="1647"/>
                  </a:lnTo>
                  <a:lnTo>
                    <a:pt x="863" y="1695"/>
                  </a:lnTo>
                  <a:lnTo>
                    <a:pt x="797" y="1744"/>
                  </a:lnTo>
                  <a:lnTo>
                    <a:pt x="732" y="1791"/>
                  </a:lnTo>
                  <a:lnTo>
                    <a:pt x="667" y="1838"/>
                  </a:lnTo>
                  <a:lnTo>
                    <a:pt x="604" y="1884"/>
                  </a:lnTo>
                  <a:lnTo>
                    <a:pt x="543" y="1929"/>
                  </a:lnTo>
                  <a:lnTo>
                    <a:pt x="483" y="1972"/>
                  </a:lnTo>
                  <a:lnTo>
                    <a:pt x="427" y="2013"/>
                  </a:lnTo>
                  <a:lnTo>
                    <a:pt x="374" y="2052"/>
                  </a:lnTo>
                  <a:lnTo>
                    <a:pt x="324" y="2087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886" y="2151"/>
                  </a:lnTo>
                  <a:lnTo>
                    <a:pt x="1905" y="2153"/>
                  </a:lnTo>
                  <a:lnTo>
                    <a:pt x="1922" y="2161"/>
                  </a:lnTo>
                  <a:lnTo>
                    <a:pt x="1935" y="2173"/>
                  </a:lnTo>
                  <a:lnTo>
                    <a:pt x="1943" y="2188"/>
                  </a:lnTo>
                  <a:lnTo>
                    <a:pt x="1947" y="2206"/>
                  </a:lnTo>
                  <a:lnTo>
                    <a:pt x="1943" y="2223"/>
                  </a:lnTo>
                  <a:lnTo>
                    <a:pt x="1935" y="2238"/>
                  </a:lnTo>
                  <a:lnTo>
                    <a:pt x="1922" y="2251"/>
                  </a:lnTo>
                  <a:lnTo>
                    <a:pt x="1905" y="2259"/>
                  </a:lnTo>
                  <a:lnTo>
                    <a:pt x="1886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7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5"/>
                  </a:lnTo>
                  <a:lnTo>
                    <a:pt x="15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5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5" name="Group 1064"/>
          <p:cNvGrpSpPr/>
          <p:nvPr/>
        </p:nvGrpSpPr>
        <p:grpSpPr>
          <a:xfrm>
            <a:off x="6269403" y="2727325"/>
            <a:ext cx="579437" cy="476251"/>
            <a:chOff x="6262688" y="2727325"/>
            <a:chExt cx="579437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3" name="Freeform 387"/>
            <p:cNvSpPr>
              <a:spLocks noEditPoints="1"/>
            </p:cNvSpPr>
            <p:nvPr/>
          </p:nvSpPr>
          <p:spPr bwMode="auto">
            <a:xfrm>
              <a:off x="6610350" y="2970213"/>
              <a:ext cx="231775" cy="233363"/>
            </a:xfrm>
            <a:custGeom>
              <a:avLst/>
              <a:gdLst>
                <a:gd name="T0" fmla="*/ 122 w 1460"/>
                <a:gd name="T1" fmla="*/ 110 h 1324"/>
                <a:gd name="T2" fmla="*/ 122 w 1460"/>
                <a:gd name="T3" fmla="*/ 1213 h 1324"/>
                <a:gd name="T4" fmla="*/ 1338 w 1460"/>
                <a:gd name="T5" fmla="*/ 1213 h 1324"/>
                <a:gd name="T6" fmla="*/ 1338 w 1460"/>
                <a:gd name="T7" fmla="*/ 110 h 1324"/>
                <a:gd name="T8" fmla="*/ 791 w 1460"/>
                <a:gd name="T9" fmla="*/ 110 h 1324"/>
                <a:gd name="T10" fmla="*/ 791 w 1460"/>
                <a:gd name="T11" fmla="*/ 804 h 1324"/>
                <a:gd name="T12" fmla="*/ 1052 w 1460"/>
                <a:gd name="T13" fmla="*/ 568 h 1324"/>
                <a:gd name="T14" fmla="*/ 1138 w 1460"/>
                <a:gd name="T15" fmla="*/ 646 h 1324"/>
                <a:gd name="T16" fmla="*/ 730 w 1460"/>
                <a:gd name="T17" fmla="*/ 1015 h 1324"/>
                <a:gd name="T18" fmla="*/ 322 w 1460"/>
                <a:gd name="T19" fmla="*/ 646 h 1324"/>
                <a:gd name="T20" fmla="*/ 408 w 1460"/>
                <a:gd name="T21" fmla="*/ 568 h 1324"/>
                <a:gd name="T22" fmla="*/ 669 w 1460"/>
                <a:gd name="T23" fmla="*/ 804 h 1324"/>
                <a:gd name="T24" fmla="*/ 669 w 1460"/>
                <a:gd name="T25" fmla="*/ 110 h 1324"/>
                <a:gd name="T26" fmla="*/ 122 w 1460"/>
                <a:gd name="T27" fmla="*/ 110 h 1324"/>
                <a:gd name="T28" fmla="*/ 0 w 1460"/>
                <a:gd name="T29" fmla="*/ 0 h 1324"/>
                <a:gd name="T30" fmla="*/ 1460 w 1460"/>
                <a:gd name="T31" fmla="*/ 0 h 1324"/>
                <a:gd name="T32" fmla="*/ 1460 w 1460"/>
                <a:gd name="T33" fmla="*/ 1324 h 1324"/>
                <a:gd name="T34" fmla="*/ 0 w 1460"/>
                <a:gd name="T35" fmla="*/ 1324 h 1324"/>
                <a:gd name="T36" fmla="*/ 0 w 1460"/>
                <a:gd name="T37" fmla="*/ 0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0" h="1324">
                  <a:moveTo>
                    <a:pt x="122" y="110"/>
                  </a:moveTo>
                  <a:lnTo>
                    <a:pt x="122" y="1213"/>
                  </a:lnTo>
                  <a:lnTo>
                    <a:pt x="1338" y="1213"/>
                  </a:lnTo>
                  <a:lnTo>
                    <a:pt x="1338" y="110"/>
                  </a:lnTo>
                  <a:lnTo>
                    <a:pt x="791" y="110"/>
                  </a:lnTo>
                  <a:lnTo>
                    <a:pt x="791" y="804"/>
                  </a:lnTo>
                  <a:lnTo>
                    <a:pt x="1052" y="568"/>
                  </a:lnTo>
                  <a:lnTo>
                    <a:pt x="1138" y="646"/>
                  </a:lnTo>
                  <a:lnTo>
                    <a:pt x="730" y="1015"/>
                  </a:lnTo>
                  <a:lnTo>
                    <a:pt x="322" y="646"/>
                  </a:lnTo>
                  <a:lnTo>
                    <a:pt x="408" y="568"/>
                  </a:lnTo>
                  <a:lnTo>
                    <a:pt x="669" y="804"/>
                  </a:lnTo>
                  <a:lnTo>
                    <a:pt x="669" y="110"/>
                  </a:lnTo>
                  <a:lnTo>
                    <a:pt x="122" y="110"/>
                  </a:lnTo>
                  <a:close/>
                  <a:moveTo>
                    <a:pt x="0" y="0"/>
                  </a:moveTo>
                  <a:lnTo>
                    <a:pt x="1460" y="0"/>
                  </a:lnTo>
                  <a:lnTo>
                    <a:pt x="1460" y="1324"/>
                  </a:lnTo>
                  <a:lnTo>
                    <a:pt x="0" y="13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388"/>
            <p:cNvSpPr>
              <a:spLocks noEditPoints="1"/>
            </p:cNvSpPr>
            <p:nvPr/>
          </p:nvSpPr>
          <p:spPr bwMode="auto">
            <a:xfrm>
              <a:off x="6262688" y="2727325"/>
              <a:ext cx="560387" cy="398463"/>
            </a:xfrm>
            <a:custGeom>
              <a:avLst/>
              <a:gdLst>
                <a:gd name="T0" fmla="*/ 156 w 3528"/>
                <a:gd name="T1" fmla="*/ 2067 h 2262"/>
                <a:gd name="T2" fmla="*/ 284 w 3528"/>
                <a:gd name="T3" fmla="*/ 1975 h 2262"/>
                <a:gd name="T4" fmla="*/ 441 w 3528"/>
                <a:gd name="T5" fmla="*/ 1861 h 2262"/>
                <a:gd name="T6" fmla="*/ 617 w 3528"/>
                <a:gd name="T7" fmla="*/ 1733 h 2262"/>
                <a:gd name="T8" fmla="*/ 803 w 3528"/>
                <a:gd name="T9" fmla="*/ 1598 h 2262"/>
                <a:gd name="T10" fmla="*/ 988 w 3528"/>
                <a:gd name="T11" fmla="*/ 1460 h 2262"/>
                <a:gd name="T12" fmla="*/ 1164 w 3528"/>
                <a:gd name="T13" fmla="*/ 1328 h 2262"/>
                <a:gd name="T14" fmla="*/ 1320 w 3528"/>
                <a:gd name="T15" fmla="*/ 1209 h 2262"/>
                <a:gd name="T16" fmla="*/ 221 w 3528"/>
                <a:gd name="T17" fmla="*/ 110 h 2262"/>
                <a:gd name="T18" fmla="*/ 1503 w 3528"/>
                <a:gd name="T19" fmla="*/ 1135 h 2262"/>
                <a:gd name="T20" fmla="*/ 1624 w 3528"/>
                <a:gd name="T21" fmla="*/ 1233 h 2262"/>
                <a:gd name="T22" fmla="*/ 1714 w 3528"/>
                <a:gd name="T23" fmla="*/ 1275 h 2262"/>
                <a:gd name="T24" fmla="*/ 1814 w 3528"/>
                <a:gd name="T25" fmla="*/ 1275 h 2262"/>
                <a:gd name="T26" fmla="*/ 1904 w 3528"/>
                <a:gd name="T27" fmla="*/ 1233 h 2262"/>
                <a:gd name="T28" fmla="*/ 61 w 3528"/>
                <a:gd name="T29" fmla="*/ 0 h 2262"/>
                <a:gd name="T30" fmla="*/ 3489 w 3528"/>
                <a:gd name="T31" fmla="*/ 4 h 2262"/>
                <a:gd name="T32" fmla="*/ 3502 w 3528"/>
                <a:gd name="T33" fmla="*/ 10 h 2262"/>
                <a:gd name="T34" fmla="*/ 3512 w 3528"/>
                <a:gd name="T35" fmla="*/ 18 h 2262"/>
                <a:gd name="T36" fmla="*/ 3523 w 3528"/>
                <a:gd name="T37" fmla="*/ 32 h 2262"/>
                <a:gd name="T38" fmla="*/ 3527 w 3528"/>
                <a:gd name="T39" fmla="*/ 44 h 2262"/>
                <a:gd name="T40" fmla="*/ 3528 w 3528"/>
                <a:gd name="T41" fmla="*/ 55 h 2262"/>
                <a:gd name="T42" fmla="*/ 3516 w 3528"/>
                <a:gd name="T43" fmla="*/ 1191 h 2262"/>
                <a:gd name="T44" fmla="*/ 3468 w 3528"/>
                <a:gd name="T45" fmla="*/ 1214 h 2262"/>
                <a:gd name="T46" fmla="*/ 3419 w 3528"/>
                <a:gd name="T47" fmla="*/ 1191 h 2262"/>
                <a:gd name="T48" fmla="*/ 3407 w 3528"/>
                <a:gd name="T49" fmla="*/ 178 h 2262"/>
                <a:gd name="T50" fmla="*/ 1918 w 3528"/>
                <a:gd name="T51" fmla="*/ 1357 h 2262"/>
                <a:gd name="T52" fmla="*/ 1804 w 3528"/>
                <a:gd name="T53" fmla="*/ 1387 h 2262"/>
                <a:gd name="T54" fmla="*/ 1685 w 3528"/>
                <a:gd name="T55" fmla="*/ 1381 h 2262"/>
                <a:gd name="T56" fmla="*/ 1575 w 3528"/>
                <a:gd name="T57" fmla="*/ 1338 h 2262"/>
                <a:gd name="T58" fmla="*/ 1409 w 3528"/>
                <a:gd name="T59" fmla="*/ 1284 h 2262"/>
                <a:gd name="T60" fmla="*/ 1245 w 3528"/>
                <a:gd name="T61" fmla="*/ 1410 h 2262"/>
                <a:gd name="T62" fmla="*/ 1060 w 3528"/>
                <a:gd name="T63" fmla="*/ 1550 h 2262"/>
                <a:gd name="T64" fmla="*/ 863 w 3528"/>
                <a:gd name="T65" fmla="*/ 1695 h 2262"/>
                <a:gd name="T66" fmla="*/ 667 w 3528"/>
                <a:gd name="T67" fmla="*/ 1838 h 2262"/>
                <a:gd name="T68" fmla="*/ 483 w 3528"/>
                <a:gd name="T69" fmla="*/ 1972 h 2262"/>
                <a:gd name="T70" fmla="*/ 324 w 3528"/>
                <a:gd name="T71" fmla="*/ 2087 h 2262"/>
                <a:gd name="T72" fmla="*/ 1825 w 3528"/>
                <a:gd name="T73" fmla="*/ 2151 h 2262"/>
                <a:gd name="T74" fmla="*/ 1874 w 3528"/>
                <a:gd name="T75" fmla="*/ 2173 h 2262"/>
                <a:gd name="T76" fmla="*/ 1883 w 3528"/>
                <a:gd name="T77" fmla="*/ 2223 h 2262"/>
                <a:gd name="T78" fmla="*/ 1844 w 3528"/>
                <a:gd name="T79" fmla="*/ 2259 h 2262"/>
                <a:gd name="T80" fmla="*/ 50 w 3528"/>
                <a:gd name="T81" fmla="*/ 2261 h 2262"/>
                <a:gd name="T82" fmla="*/ 33 w 3528"/>
                <a:gd name="T83" fmla="*/ 2255 h 2262"/>
                <a:gd name="T84" fmla="*/ 19 w 3528"/>
                <a:gd name="T85" fmla="*/ 2245 h 2262"/>
                <a:gd name="T86" fmla="*/ 8 w 3528"/>
                <a:gd name="T87" fmla="*/ 2231 h 2262"/>
                <a:gd name="T88" fmla="*/ 4 w 3528"/>
                <a:gd name="T89" fmla="*/ 2225 h 2262"/>
                <a:gd name="T90" fmla="*/ 0 w 3528"/>
                <a:gd name="T91" fmla="*/ 55 h 2262"/>
                <a:gd name="T92" fmla="*/ 4 w 3528"/>
                <a:gd name="T93" fmla="*/ 35 h 2262"/>
                <a:gd name="T94" fmla="*/ 6 w 3528"/>
                <a:gd name="T95" fmla="*/ 32 h 2262"/>
                <a:gd name="T96" fmla="*/ 17 w 3528"/>
                <a:gd name="T97" fmla="*/ 18 h 2262"/>
                <a:gd name="T98" fmla="*/ 28 w 3528"/>
                <a:gd name="T99" fmla="*/ 10 h 2262"/>
                <a:gd name="T100" fmla="*/ 40 w 3528"/>
                <a:gd name="T101" fmla="*/ 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4" y="1975"/>
                  </a:lnTo>
                  <a:lnTo>
                    <a:pt x="334" y="1940"/>
                  </a:lnTo>
                  <a:lnTo>
                    <a:pt x="387" y="1902"/>
                  </a:lnTo>
                  <a:lnTo>
                    <a:pt x="441" y="1861"/>
                  </a:lnTo>
                  <a:lnTo>
                    <a:pt x="499" y="1820"/>
                  </a:lnTo>
                  <a:lnTo>
                    <a:pt x="557" y="1777"/>
                  </a:lnTo>
                  <a:lnTo>
                    <a:pt x="617" y="1733"/>
                  </a:lnTo>
                  <a:lnTo>
                    <a:pt x="679" y="1689"/>
                  </a:lnTo>
                  <a:lnTo>
                    <a:pt x="741" y="1643"/>
                  </a:lnTo>
                  <a:lnTo>
                    <a:pt x="803" y="1598"/>
                  </a:lnTo>
                  <a:lnTo>
                    <a:pt x="865" y="1552"/>
                  </a:lnTo>
                  <a:lnTo>
                    <a:pt x="927" y="1505"/>
                  </a:lnTo>
                  <a:lnTo>
                    <a:pt x="988" y="1460"/>
                  </a:lnTo>
                  <a:lnTo>
                    <a:pt x="1049" y="1415"/>
                  </a:lnTo>
                  <a:lnTo>
                    <a:pt x="1107" y="1371"/>
                  </a:lnTo>
                  <a:lnTo>
                    <a:pt x="1164" y="1328"/>
                  </a:lnTo>
                  <a:lnTo>
                    <a:pt x="1218" y="1287"/>
                  </a:lnTo>
                  <a:lnTo>
                    <a:pt x="1270" y="1247"/>
                  </a:lnTo>
                  <a:lnTo>
                    <a:pt x="1320" y="1209"/>
                  </a:lnTo>
                  <a:lnTo>
                    <a:pt x="1365" y="1172"/>
                  </a:lnTo>
                  <a:lnTo>
                    <a:pt x="122" y="178"/>
                  </a:lnTo>
                  <a:close/>
                  <a:moveTo>
                    <a:pt x="221" y="110"/>
                  </a:moveTo>
                  <a:lnTo>
                    <a:pt x="1499" y="1132"/>
                  </a:lnTo>
                  <a:lnTo>
                    <a:pt x="1501" y="1133"/>
                  </a:lnTo>
                  <a:lnTo>
                    <a:pt x="1503" y="1135"/>
                  </a:lnTo>
                  <a:lnTo>
                    <a:pt x="1503" y="1136"/>
                  </a:lnTo>
                  <a:lnTo>
                    <a:pt x="1503" y="1136"/>
                  </a:lnTo>
                  <a:lnTo>
                    <a:pt x="1624" y="1233"/>
                  </a:lnTo>
                  <a:lnTo>
                    <a:pt x="1651" y="1252"/>
                  </a:lnTo>
                  <a:lnTo>
                    <a:pt x="1682" y="1266"/>
                  </a:lnTo>
                  <a:lnTo>
                    <a:pt x="1714" y="1275"/>
                  </a:lnTo>
                  <a:lnTo>
                    <a:pt x="1748" y="1279"/>
                  </a:lnTo>
                  <a:lnTo>
                    <a:pt x="1781" y="1279"/>
                  </a:lnTo>
                  <a:lnTo>
                    <a:pt x="1814" y="1275"/>
                  </a:lnTo>
                  <a:lnTo>
                    <a:pt x="1846" y="1266"/>
                  </a:lnTo>
                  <a:lnTo>
                    <a:pt x="1877" y="1252"/>
                  </a:lnTo>
                  <a:lnTo>
                    <a:pt x="1904" y="1233"/>
                  </a:lnTo>
                  <a:lnTo>
                    <a:pt x="3307" y="110"/>
                  </a:lnTo>
                  <a:lnTo>
                    <a:pt x="221" y="110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6"/>
                  </a:lnTo>
                  <a:lnTo>
                    <a:pt x="3502" y="10"/>
                  </a:lnTo>
                  <a:lnTo>
                    <a:pt x="3507" y="14"/>
                  </a:lnTo>
                  <a:lnTo>
                    <a:pt x="3510" y="16"/>
                  </a:lnTo>
                  <a:lnTo>
                    <a:pt x="3512" y="18"/>
                  </a:lnTo>
                  <a:lnTo>
                    <a:pt x="3517" y="24"/>
                  </a:lnTo>
                  <a:lnTo>
                    <a:pt x="3521" y="30"/>
                  </a:lnTo>
                  <a:lnTo>
                    <a:pt x="3523" y="32"/>
                  </a:lnTo>
                  <a:lnTo>
                    <a:pt x="3524" y="34"/>
                  </a:lnTo>
                  <a:lnTo>
                    <a:pt x="3524" y="35"/>
                  </a:lnTo>
                  <a:lnTo>
                    <a:pt x="3527" y="44"/>
                  </a:lnTo>
                  <a:lnTo>
                    <a:pt x="3528" y="53"/>
                  </a:lnTo>
                  <a:lnTo>
                    <a:pt x="3528" y="54"/>
                  </a:lnTo>
                  <a:lnTo>
                    <a:pt x="3528" y="55"/>
                  </a:lnTo>
                  <a:lnTo>
                    <a:pt x="3528" y="1158"/>
                  </a:lnTo>
                  <a:lnTo>
                    <a:pt x="3525" y="1175"/>
                  </a:lnTo>
                  <a:lnTo>
                    <a:pt x="3516" y="1191"/>
                  </a:lnTo>
                  <a:lnTo>
                    <a:pt x="3503" y="1203"/>
                  </a:lnTo>
                  <a:lnTo>
                    <a:pt x="3486" y="1211"/>
                  </a:lnTo>
                  <a:lnTo>
                    <a:pt x="3468" y="1214"/>
                  </a:lnTo>
                  <a:lnTo>
                    <a:pt x="3449" y="1211"/>
                  </a:lnTo>
                  <a:lnTo>
                    <a:pt x="3432" y="1203"/>
                  </a:lnTo>
                  <a:lnTo>
                    <a:pt x="3419" y="1191"/>
                  </a:lnTo>
                  <a:lnTo>
                    <a:pt x="3410" y="1175"/>
                  </a:lnTo>
                  <a:lnTo>
                    <a:pt x="3407" y="1158"/>
                  </a:lnTo>
                  <a:lnTo>
                    <a:pt x="3407" y="178"/>
                  </a:lnTo>
                  <a:lnTo>
                    <a:pt x="1985" y="1316"/>
                  </a:lnTo>
                  <a:lnTo>
                    <a:pt x="1953" y="1338"/>
                  </a:lnTo>
                  <a:lnTo>
                    <a:pt x="1918" y="1357"/>
                  </a:lnTo>
                  <a:lnTo>
                    <a:pt x="1881" y="1371"/>
                  </a:lnTo>
                  <a:lnTo>
                    <a:pt x="1844" y="1381"/>
                  </a:lnTo>
                  <a:lnTo>
                    <a:pt x="1804" y="1387"/>
                  </a:lnTo>
                  <a:lnTo>
                    <a:pt x="1764" y="1389"/>
                  </a:lnTo>
                  <a:lnTo>
                    <a:pt x="1724" y="1387"/>
                  </a:lnTo>
                  <a:lnTo>
                    <a:pt x="1685" y="1381"/>
                  </a:lnTo>
                  <a:lnTo>
                    <a:pt x="1647" y="1371"/>
                  </a:lnTo>
                  <a:lnTo>
                    <a:pt x="1610" y="1357"/>
                  </a:lnTo>
                  <a:lnTo>
                    <a:pt x="1575" y="1338"/>
                  </a:lnTo>
                  <a:lnTo>
                    <a:pt x="1543" y="1316"/>
                  </a:lnTo>
                  <a:lnTo>
                    <a:pt x="1457" y="1246"/>
                  </a:lnTo>
                  <a:lnTo>
                    <a:pt x="1409" y="1284"/>
                  </a:lnTo>
                  <a:lnTo>
                    <a:pt x="1358" y="1324"/>
                  </a:lnTo>
                  <a:lnTo>
                    <a:pt x="1303" y="1366"/>
                  </a:lnTo>
                  <a:lnTo>
                    <a:pt x="1245" y="1410"/>
                  </a:lnTo>
                  <a:lnTo>
                    <a:pt x="1186" y="1455"/>
                  </a:lnTo>
                  <a:lnTo>
                    <a:pt x="1123" y="1502"/>
                  </a:lnTo>
                  <a:lnTo>
                    <a:pt x="1060" y="1550"/>
                  </a:lnTo>
                  <a:lnTo>
                    <a:pt x="994" y="1598"/>
                  </a:lnTo>
                  <a:lnTo>
                    <a:pt x="929" y="1647"/>
                  </a:lnTo>
                  <a:lnTo>
                    <a:pt x="863" y="1695"/>
                  </a:lnTo>
                  <a:lnTo>
                    <a:pt x="797" y="1744"/>
                  </a:lnTo>
                  <a:lnTo>
                    <a:pt x="732" y="1791"/>
                  </a:lnTo>
                  <a:lnTo>
                    <a:pt x="667" y="1838"/>
                  </a:lnTo>
                  <a:lnTo>
                    <a:pt x="604" y="1884"/>
                  </a:lnTo>
                  <a:lnTo>
                    <a:pt x="543" y="1929"/>
                  </a:lnTo>
                  <a:lnTo>
                    <a:pt x="483" y="1972"/>
                  </a:lnTo>
                  <a:lnTo>
                    <a:pt x="427" y="2013"/>
                  </a:lnTo>
                  <a:lnTo>
                    <a:pt x="374" y="2052"/>
                  </a:lnTo>
                  <a:lnTo>
                    <a:pt x="324" y="2087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825" y="2151"/>
                  </a:lnTo>
                  <a:lnTo>
                    <a:pt x="1844" y="2153"/>
                  </a:lnTo>
                  <a:lnTo>
                    <a:pt x="1860" y="2161"/>
                  </a:lnTo>
                  <a:lnTo>
                    <a:pt x="1874" y="2173"/>
                  </a:lnTo>
                  <a:lnTo>
                    <a:pt x="1883" y="2188"/>
                  </a:lnTo>
                  <a:lnTo>
                    <a:pt x="1886" y="2206"/>
                  </a:lnTo>
                  <a:lnTo>
                    <a:pt x="1883" y="2223"/>
                  </a:lnTo>
                  <a:lnTo>
                    <a:pt x="1874" y="2238"/>
                  </a:lnTo>
                  <a:lnTo>
                    <a:pt x="1860" y="2251"/>
                  </a:lnTo>
                  <a:lnTo>
                    <a:pt x="1844" y="2259"/>
                  </a:lnTo>
                  <a:lnTo>
                    <a:pt x="1825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7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5"/>
                  </a:lnTo>
                  <a:lnTo>
                    <a:pt x="15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5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2" name="Group 1071"/>
          <p:cNvGrpSpPr/>
          <p:nvPr/>
        </p:nvGrpSpPr>
        <p:grpSpPr>
          <a:xfrm>
            <a:off x="7204102" y="2727325"/>
            <a:ext cx="581026" cy="476251"/>
            <a:chOff x="7227888" y="2727325"/>
            <a:chExt cx="581026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9" name="Freeform 393"/>
            <p:cNvSpPr>
              <a:spLocks/>
            </p:cNvSpPr>
            <p:nvPr/>
          </p:nvSpPr>
          <p:spPr bwMode="auto">
            <a:xfrm>
              <a:off x="7537451" y="3087688"/>
              <a:ext cx="261938" cy="115888"/>
            </a:xfrm>
            <a:custGeom>
              <a:avLst/>
              <a:gdLst>
                <a:gd name="T0" fmla="*/ 488 w 1647"/>
                <a:gd name="T1" fmla="*/ 0 h 662"/>
                <a:gd name="T2" fmla="*/ 201 w 1647"/>
                <a:gd name="T3" fmla="*/ 110 h 662"/>
                <a:gd name="T4" fmla="*/ 251 w 1647"/>
                <a:gd name="T5" fmla="*/ 216 h 662"/>
                <a:gd name="T6" fmla="*/ 321 w 1647"/>
                <a:gd name="T7" fmla="*/ 311 h 662"/>
                <a:gd name="T8" fmla="*/ 406 w 1647"/>
                <a:gd name="T9" fmla="*/ 392 h 662"/>
                <a:gd name="T10" fmla="*/ 507 w 1647"/>
                <a:gd name="T11" fmla="*/ 459 h 662"/>
                <a:gd name="T12" fmla="*/ 619 w 1647"/>
                <a:gd name="T13" fmla="*/ 509 h 662"/>
                <a:gd name="T14" fmla="*/ 741 w 1647"/>
                <a:gd name="T15" fmla="*/ 540 h 662"/>
                <a:gd name="T16" fmla="*/ 870 w 1647"/>
                <a:gd name="T17" fmla="*/ 551 h 662"/>
                <a:gd name="T18" fmla="*/ 996 w 1647"/>
                <a:gd name="T19" fmla="*/ 540 h 662"/>
                <a:gd name="T20" fmla="*/ 1114 w 1647"/>
                <a:gd name="T21" fmla="*/ 509 h 662"/>
                <a:gd name="T22" fmla="*/ 1221 w 1647"/>
                <a:gd name="T23" fmla="*/ 460 h 662"/>
                <a:gd name="T24" fmla="*/ 1316 w 1647"/>
                <a:gd name="T25" fmla="*/ 393 h 662"/>
                <a:gd name="T26" fmla="*/ 1397 w 1647"/>
                <a:gd name="T27" fmla="*/ 310 h 662"/>
                <a:gd name="T28" fmla="*/ 1463 w 1647"/>
                <a:gd name="T29" fmla="*/ 214 h 662"/>
                <a:gd name="T30" fmla="*/ 1509 w 1647"/>
                <a:gd name="T31" fmla="*/ 103 h 662"/>
                <a:gd name="T32" fmla="*/ 1533 w 1647"/>
                <a:gd name="T33" fmla="*/ 27 h 662"/>
                <a:gd name="T34" fmla="*/ 1560 w 1647"/>
                <a:gd name="T35" fmla="*/ 5 h 662"/>
                <a:gd name="T36" fmla="*/ 1598 w 1647"/>
                <a:gd name="T37" fmla="*/ 1 h 662"/>
                <a:gd name="T38" fmla="*/ 1627 w 1647"/>
                <a:gd name="T39" fmla="*/ 14 h 662"/>
                <a:gd name="T40" fmla="*/ 1644 w 1647"/>
                <a:gd name="T41" fmla="*/ 37 h 662"/>
                <a:gd name="T42" fmla="*/ 1646 w 1647"/>
                <a:gd name="T43" fmla="*/ 66 h 662"/>
                <a:gd name="T44" fmla="*/ 1605 w 1647"/>
                <a:gd name="T45" fmla="*/ 193 h 662"/>
                <a:gd name="T46" fmla="*/ 1545 w 1647"/>
                <a:gd name="T47" fmla="*/ 309 h 662"/>
                <a:gd name="T48" fmla="*/ 1466 w 1647"/>
                <a:gd name="T49" fmla="*/ 411 h 662"/>
                <a:gd name="T50" fmla="*/ 1372 w 1647"/>
                <a:gd name="T51" fmla="*/ 497 h 662"/>
                <a:gd name="T52" fmla="*/ 1263 w 1647"/>
                <a:gd name="T53" fmla="*/ 567 h 662"/>
                <a:gd name="T54" fmla="*/ 1141 w 1647"/>
                <a:gd name="T55" fmla="*/ 619 h 662"/>
                <a:gd name="T56" fmla="*/ 1009 w 1647"/>
                <a:gd name="T57" fmla="*/ 651 h 662"/>
                <a:gd name="T58" fmla="*/ 870 w 1647"/>
                <a:gd name="T59" fmla="*/ 662 h 662"/>
                <a:gd name="T60" fmla="*/ 722 w 1647"/>
                <a:gd name="T61" fmla="*/ 650 h 662"/>
                <a:gd name="T62" fmla="*/ 582 w 1647"/>
                <a:gd name="T63" fmla="*/ 615 h 662"/>
                <a:gd name="T64" fmla="*/ 454 w 1647"/>
                <a:gd name="T65" fmla="*/ 559 h 662"/>
                <a:gd name="T66" fmla="*/ 337 w 1647"/>
                <a:gd name="T67" fmla="*/ 484 h 662"/>
                <a:gd name="T68" fmla="*/ 237 w 1647"/>
                <a:gd name="T69" fmla="*/ 393 h 662"/>
                <a:gd name="T70" fmla="*/ 155 w 1647"/>
                <a:gd name="T71" fmla="*/ 287 h 662"/>
                <a:gd name="T72" fmla="*/ 122 w 1647"/>
                <a:gd name="T73" fmla="*/ 441 h 662"/>
                <a:gd name="T74" fmla="*/ 0 w 1647"/>
                <a:gd name="T75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7" h="662">
                  <a:moveTo>
                    <a:pt x="0" y="0"/>
                  </a:moveTo>
                  <a:lnTo>
                    <a:pt x="488" y="0"/>
                  </a:lnTo>
                  <a:lnTo>
                    <a:pt x="488" y="110"/>
                  </a:lnTo>
                  <a:lnTo>
                    <a:pt x="201" y="110"/>
                  </a:lnTo>
                  <a:lnTo>
                    <a:pt x="223" y="164"/>
                  </a:lnTo>
                  <a:lnTo>
                    <a:pt x="251" y="216"/>
                  </a:lnTo>
                  <a:lnTo>
                    <a:pt x="283" y="265"/>
                  </a:lnTo>
                  <a:lnTo>
                    <a:pt x="321" y="311"/>
                  </a:lnTo>
                  <a:lnTo>
                    <a:pt x="362" y="353"/>
                  </a:lnTo>
                  <a:lnTo>
                    <a:pt x="406" y="392"/>
                  </a:lnTo>
                  <a:lnTo>
                    <a:pt x="455" y="428"/>
                  </a:lnTo>
                  <a:lnTo>
                    <a:pt x="507" y="459"/>
                  </a:lnTo>
                  <a:lnTo>
                    <a:pt x="561" y="486"/>
                  </a:lnTo>
                  <a:lnTo>
                    <a:pt x="619" y="509"/>
                  </a:lnTo>
                  <a:lnTo>
                    <a:pt x="679" y="527"/>
                  </a:lnTo>
                  <a:lnTo>
                    <a:pt x="741" y="540"/>
                  </a:lnTo>
                  <a:lnTo>
                    <a:pt x="804" y="548"/>
                  </a:lnTo>
                  <a:lnTo>
                    <a:pt x="870" y="551"/>
                  </a:lnTo>
                  <a:lnTo>
                    <a:pt x="934" y="548"/>
                  </a:lnTo>
                  <a:lnTo>
                    <a:pt x="996" y="540"/>
                  </a:lnTo>
                  <a:lnTo>
                    <a:pt x="1056" y="527"/>
                  </a:lnTo>
                  <a:lnTo>
                    <a:pt x="1114" y="509"/>
                  </a:lnTo>
                  <a:lnTo>
                    <a:pt x="1169" y="487"/>
                  </a:lnTo>
                  <a:lnTo>
                    <a:pt x="1221" y="460"/>
                  </a:lnTo>
                  <a:lnTo>
                    <a:pt x="1271" y="428"/>
                  </a:lnTo>
                  <a:lnTo>
                    <a:pt x="1316" y="393"/>
                  </a:lnTo>
                  <a:lnTo>
                    <a:pt x="1359" y="354"/>
                  </a:lnTo>
                  <a:lnTo>
                    <a:pt x="1397" y="310"/>
                  </a:lnTo>
                  <a:lnTo>
                    <a:pt x="1433" y="264"/>
                  </a:lnTo>
                  <a:lnTo>
                    <a:pt x="1463" y="214"/>
                  </a:lnTo>
                  <a:lnTo>
                    <a:pt x="1488" y="159"/>
                  </a:lnTo>
                  <a:lnTo>
                    <a:pt x="1509" y="103"/>
                  </a:lnTo>
                  <a:lnTo>
                    <a:pt x="1526" y="44"/>
                  </a:lnTo>
                  <a:lnTo>
                    <a:pt x="1533" y="27"/>
                  </a:lnTo>
                  <a:lnTo>
                    <a:pt x="1545" y="14"/>
                  </a:lnTo>
                  <a:lnTo>
                    <a:pt x="1560" y="5"/>
                  </a:lnTo>
                  <a:lnTo>
                    <a:pt x="1578" y="0"/>
                  </a:lnTo>
                  <a:lnTo>
                    <a:pt x="1598" y="1"/>
                  </a:lnTo>
                  <a:lnTo>
                    <a:pt x="1614" y="6"/>
                  </a:lnTo>
                  <a:lnTo>
                    <a:pt x="1627" y="14"/>
                  </a:lnTo>
                  <a:lnTo>
                    <a:pt x="1637" y="24"/>
                  </a:lnTo>
                  <a:lnTo>
                    <a:pt x="1644" y="37"/>
                  </a:lnTo>
                  <a:lnTo>
                    <a:pt x="1647" y="51"/>
                  </a:lnTo>
                  <a:lnTo>
                    <a:pt x="1646" y="66"/>
                  </a:lnTo>
                  <a:lnTo>
                    <a:pt x="1628" y="131"/>
                  </a:lnTo>
                  <a:lnTo>
                    <a:pt x="1605" y="193"/>
                  </a:lnTo>
                  <a:lnTo>
                    <a:pt x="1577" y="253"/>
                  </a:lnTo>
                  <a:lnTo>
                    <a:pt x="1545" y="309"/>
                  </a:lnTo>
                  <a:lnTo>
                    <a:pt x="1507" y="362"/>
                  </a:lnTo>
                  <a:lnTo>
                    <a:pt x="1466" y="411"/>
                  </a:lnTo>
                  <a:lnTo>
                    <a:pt x="1421" y="456"/>
                  </a:lnTo>
                  <a:lnTo>
                    <a:pt x="1372" y="497"/>
                  </a:lnTo>
                  <a:lnTo>
                    <a:pt x="1319" y="534"/>
                  </a:lnTo>
                  <a:lnTo>
                    <a:pt x="1263" y="567"/>
                  </a:lnTo>
                  <a:lnTo>
                    <a:pt x="1203" y="595"/>
                  </a:lnTo>
                  <a:lnTo>
                    <a:pt x="1141" y="619"/>
                  </a:lnTo>
                  <a:lnTo>
                    <a:pt x="1077" y="637"/>
                  </a:lnTo>
                  <a:lnTo>
                    <a:pt x="1009" y="651"/>
                  </a:lnTo>
                  <a:lnTo>
                    <a:pt x="941" y="659"/>
                  </a:lnTo>
                  <a:lnTo>
                    <a:pt x="870" y="662"/>
                  </a:lnTo>
                  <a:lnTo>
                    <a:pt x="795" y="659"/>
                  </a:lnTo>
                  <a:lnTo>
                    <a:pt x="722" y="650"/>
                  </a:lnTo>
                  <a:lnTo>
                    <a:pt x="651" y="635"/>
                  </a:lnTo>
                  <a:lnTo>
                    <a:pt x="582" y="615"/>
                  </a:lnTo>
                  <a:lnTo>
                    <a:pt x="517" y="589"/>
                  </a:lnTo>
                  <a:lnTo>
                    <a:pt x="454" y="559"/>
                  </a:lnTo>
                  <a:lnTo>
                    <a:pt x="394" y="523"/>
                  </a:lnTo>
                  <a:lnTo>
                    <a:pt x="337" y="484"/>
                  </a:lnTo>
                  <a:lnTo>
                    <a:pt x="285" y="440"/>
                  </a:lnTo>
                  <a:lnTo>
                    <a:pt x="237" y="393"/>
                  </a:lnTo>
                  <a:lnTo>
                    <a:pt x="194" y="342"/>
                  </a:lnTo>
                  <a:lnTo>
                    <a:pt x="155" y="287"/>
                  </a:lnTo>
                  <a:lnTo>
                    <a:pt x="122" y="229"/>
                  </a:lnTo>
                  <a:lnTo>
                    <a:pt x="122" y="441"/>
                  </a:lnTo>
                  <a:lnTo>
                    <a:pt x="0" y="4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394"/>
            <p:cNvSpPr>
              <a:spLocks/>
            </p:cNvSpPr>
            <p:nvPr/>
          </p:nvSpPr>
          <p:spPr bwMode="auto">
            <a:xfrm>
              <a:off x="7546976" y="2941638"/>
              <a:ext cx="261938" cy="106363"/>
            </a:xfrm>
            <a:custGeom>
              <a:avLst/>
              <a:gdLst>
                <a:gd name="T0" fmla="*/ 878 w 1647"/>
                <a:gd name="T1" fmla="*/ 3 h 606"/>
                <a:gd name="T2" fmla="*/ 1015 w 1647"/>
                <a:gd name="T3" fmla="*/ 24 h 606"/>
                <a:gd name="T4" fmla="*/ 1141 w 1647"/>
                <a:gd name="T5" fmla="*/ 65 h 606"/>
                <a:gd name="T6" fmla="*/ 1259 w 1647"/>
                <a:gd name="T7" fmla="*/ 125 h 606"/>
                <a:gd name="T8" fmla="*/ 1363 w 1647"/>
                <a:gd name="T9" fmla="*/ 202 h 606"/>
                <a:gd name="T10" fmla="*/ 1453 w 1647"/>
                <a:gd name="T11" fmla="*/ 295 h 606"/>
                <a:gd name="T12" fmla="*/ 1525 w 1647"/>
                <a:gd name="T13" fmla="*/ 402 h 606"/>
                <a:gd name="T14" fmla="*/ 1647 w 1647"/>
                <a:gd name="T15" fmla="*/ 165 h 606"/>
                <a:gd name="T16" fmla="*/ 1159 w 1647"/>
                <a:gd name="T17" fmla="*/ 605 h 606"/>
                <a:gd name="T18" fmla="*/ 1438 w 1647"/>
                <a:gd name="T19" fmla="*/ 496 h 606"/>
                <a:gd name="T20" fmla="*/ 1380 w 1647"/>
                <a:gd name="T21" fmla="*/ 394 h 606"/>
                <a:gd name="T22" fmla="*/ 1303 w 1647"/>
                <a:gd name="T23" fmla="*/ 305 h 606"/>
                <a:gd name="T24" fmla="*/ 1212 w 1647"/>
                <a:gd name="T25" fmla="*/ 231 h 606"/>
                <a:gd name="T26" fmla="*/ 1108 w 1647"/>
                <a:gd name="T27" fmla="*/ 173 h 606"/>
                <a:gd name="T28" fmla="*/ 994 w 1647"/>
                <a:gd name="T29" fmla="*/ 133 h 606"/>
                <a:gd name="T30" fmla="*/ 872 w 1647"/>
                <a:gd name="T31" fmla="*/ 112 h 606"/>
                <a:gd name="T32" fmla="*/ 742 w 1647"/>
                <a:gd name="T33" fmla="*/ 112 h 606"/>
                <a:gd name="T34" fmla="*/ 612 w 1647"/>
                <a:gd name="T35" fmla="*/ 135 h 606"/>
                <a:gd name="T36" fmla="*/ 489 w 1647"/>
                <a:gd name="T37" fmla="*/ 177 h 606"/>
                <a:gd name="T38" fmla="*/ 378 w 1647"/>
                <a:gd name="T39" fmla="*/ 238 h 606"/>
                <a:gd name="T40" fmla="*/ 281 w 1647"/>
                <a:gd name="T41" fmla="*/ 315 h 606"/>
                <a:gd name="T42" fmla="*/ 201 w 1647"/>
                <a:gd name="T43" fmla="*/ 407 h 606"/>
                <a:gd name="T44" fmla="*/ 141 w 1647"/>
                <a:gd name="T45" fmla="*/ 511 h 606"/>
                <a:gd name="T46" fmla="*/ 113 w 1647"/>
                <a:gd name="T47" fmla="*/ 579 h 606"/>
                <a:gd name="T48" fmla="*/ 91 w 1647"/>
                <a:gd name="T49" fmla="*/ 599 h 606"/>
                <a:gd name="T50" fmla="*/ 60 w 1647"/>
                <a:gd name="T51" fmla="*/ 606 h 606"/>
                <a:gd name="T52" fmla="*/ 29 w 1647"/>
                <a:gd name="T53" fmla="*/ 597 h 606"/>
                <a:gd name="T54" fmla="*/ 8 w 1647"/>
                <a:gd name="T55" fmla="*/ 577 h 606"/>
                <a:gd name="T56" fmla="*/ 0 w 1647"/>
                <a:gd name="T57" fmla="*/ 550 h 606"/>
                <a:gd name="T58" fmla="*/ 24 w 1647"/>
                <a:gd name="T59" fmla="*/ 477 h 606"/>
                <a:gd name="T60" fmla="*/ 83 w 1647"/>
                <a:gd name="T61" fmla="*/ 369 h 606"/>
                <a:gd name="T62" fmla="*/ 160 w 1647"/>
                <a:gd name="T63" fmla="*/ 271 h 606"/>
                <a:gd name="T64" fmla="*/ 252 w 1647"/>
                <a:gd name="T65" fmla="*/ 186 h 606"/>
                <a:gd name="T66" fmla="*/ 358 w 1647"/>
                <a:gd name="T67" fmla="*/ 115 h 606"/>
                <a:gd name="T68" fmla="*/ 477 w 1647"/>
                <a:gd name="T69" fmla="*/ 60 h 606"/>
                <a:gd name="T70" fmla="*/ 604 w 1647"/>
                <a:gd name="T71" fmla="*/ 22 h 606"/>
                <a:gd name="T72" fmla="*/ 739 w 1647"/>
                <a:gd name="T73" fmla="*/ 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606">
                  <a:moveTo>
                    <a:pt x="809" y="0"/>
                  </a:moveTo>
                  <a:lnTo>
                    <a:pt x="878" y="3"/>
                  </a:lnTo>
                  <a:lnTo>
                    <a:pt x="947" y="11"/>
                  </a:lnTo>
                  <a:lnTo>
                    <a:pt x="1015" y="24"/>
                  </a:lnTo>
                  <a:lnTo>
                    <a:pt x="1079" y="42"/>
                  </a:lnTo>
                  <a:lnTo>
                    <a:pt x="1141" y="65"/>
                  </a:lnTo>
                  <a:lnTo>
                    <a:pt x="1201" y="93"/>
                  </a:lnTo>
                  <a:lnTo>
                    <a:pt x="1259" y="125"/>
                  </a:lnTo>
                  <a:lnTo>
                    <a:pt x="1312" y="162"/>
                  </a:lnTo>
                  <a:lnTo>
                    <a:pt x="1363" y="202"/>
                  </a:lnTo>
                  <a:lnTo>
                    <a:pt x="1410" y="247"/>
                  </a:lnTo>
                  <a:lnTo>
                    <a:pt x="1453" y="295"/>
                  </a:lnTo>
                  <a:lnTo>
                    <a:pt x="1491" y="348"/>
                  </a:lnTo>
                  <a:lnTo>
                    <a:pt x="1525" y="402"/>
                  </a:lnTo>
                  <a:lnTo>
                    <a:pt x="1525" y="165"/>
                  </a:lnTo>
                  <a:lnTo>
                    <a:pt x="1647" y="165"/>
                  </a:lnTo>
                  <a:lnTo>
                    <a:pt x="1647" y="605"/>
                  </a:lnTo>
                  <a:lnTo>
                    <a:pt x="1159" y="605"/>
                  </a:lnTo>
                  <a:lnTo>
                    <a:pt x="1159" y="496"/>
                  </a:lnTo>
                  <a:lnTo>
                    <a:pt x="1438" y="496"/>
                  </a:lnTo>
                  <a:lnTo>
                    <a:pt x="1411" y="443"/>
                  </a:lnTo>
                  <a:lnTo>
                    <a:pt x="1380" y="394"/>
                  </a:lnTo>
                  <a:lnTo>
                    <a:pt x="1343" y="348"/>
                  </a:lnTo>
                  <a:lnTo>
                    <a:pt x="1303" y="305"/>
                  </a:lnTo>
                  <a:lnTo>
                    <a:pt x="1259" y="266"/>
                  </a:lnTo>
                  <a:lnTo>
                    <a:pt x="1212" y="231"/>
                  </a:lnTo>
                  <a:lnTo>
                    <a:pt x="1161" y="200"/>
                  </a:lnTo>
                  <a:lnTo>
                    <a:pt x="1108" y="173"/>
                  </a:lnTo>
                  <a:lnTo>
                    <a:pt x="1053" y="151"/>
                  </a:lnTo>
                  <a:lnTo>
                    <a:pt x="994" y="133"/>
                  </a:lnTo>
                  <a:lnTo>
                    <a:pt x="934" y="120"/>
                  </a:lnTo>
                  <a:lnTo>
                    <a:pt x="872" y="112"/>
                  </a:lnTo>
                  <a:lnTo>
                    <a:pt x="809" y="110"/>
                  </a:lnTo>
                  <a:lnTo>
                    <a:pt x="742" y="112"/>
                  </a:lnTo>
                  <a:lnTo>
                    <a:pt x="675" y="121"/>
                  </a:lnTo>
                  <a:lnTo>
                    <a:pt x="612" y="135"/>
                  </a:lnTo>
                  <a:lnTo>
                    <a:pt x="549" y="154"/>
                  </a:lnTo>
                  <a:lnTo>
                    <a:pt x="489" y="177"/>
                  </a:lnTo>
                  <a:lnTo>
                    <a:pt x="433" y="206"/>
                  </a:lnTo>
                  <a:lnTo>
                    <a:pt x="378" y="238"/>
                  </a:lnTo>
                  <a:lnTo>
                    <a:pt x="327" y="275"/>
                  </a:lnTo>
                  <a:lnTo>
                    <a:pt x="281" y="315"/>
                  </a:lnTo>
                  <a:lnTo>
                    <a:pt x="238" y="360"/>
                  </a:lnTo>
                  <a:lnTo>
                    <a:pt x="201" y="407"/>
                  </a:lnTo>
                  <a:lnTo>
                    <a:pt x="169" y="458"/>
                  </a:lnTo>
                  <a:lnTo>
                    <a:pt x="141" y="511"/>
                  </a:lnTo>
                  <a:lnTo>
                    <a:pt x="120" y="566"/>
                  </a:lnTo>
                  <a:lnTo>
                    <a:pt x="113" y="579"/>
                  </a:lnTo>
                  <a:lnTo>
                    <a:pt x="103" y="591"/>
                  </a:lnTo>
                  <a:lnTo>
                    <a:pt x="91" y="599"/>
                  </a:lnTo>
                  <a:lnTo>
                    <a:pt x="75" y="604"/>
                  </a:lnTo>
                  <a:lnTo>
                    <a:pt x="60" y="606"/>
                  </a:lnTo>
                  <a:lnTo>
                    <a:pt x="44" y="603"/>
                  </a:lnTo>
                  <a:lnTo>
                    <a:pt x="29" y="597"/>
                  </a:lnTo>
                  <a:lnTo>
                    <a:pt x="17" y="588"/>
                  </a:lnTo>
                  <a:lnTo>
                    <a:pt x="8" y="577"/>
                  </a:lnTo>
                  <a:lnTo>
                    <a:pt x="2" y="564"/>
                  </a:lnTo>
                  <a:lnTo>
                    <a:pt x="0" y="550"/>
                  </a:lnTo>
                  <a:lnTo>
                    <a:pt x="2" y="535"/>
                  </a:lnTo>
                  <a:lnTo>
                    <a:pt x="24" y="477"/>
                  </a:lnTo>
                  <a:lnTo>
                    <a:pt x="51" y="422"/>
                  </a:lnTo>
                  <a:lnTo>
                    <a:pt x="83" y="369"/>
                  </a:lnTo>
                  <a:lnTo>
                    <a:pt x="119" y="318"/>
                  </a:lnTo>
                  <a:lnTo>
                    <a:pt x="160" y="271"/>
                  </a:lnTo>
                  <a:lnTo>
                    <a:pt x="204" y="227"/>
                  </a:lnTo>
                  <a:lnTo>
                    <a:pt x="252" y="186"/>
                  </a:lnTo>
                  <a:lnTo>
                    <a:pt x="304" y="149"/>
                  </a:lnTo>
                  <a:lnTo>
                    <a:pt x="358" y="115"/>
                  </a:lnTo>
                  <a:lnTo>
                    <a:pt x="416" y="86"/>
                  </a:lnTo>
                  <a:lnTo>
                    <a:pt x="477" y="60"/>
                  </a:lnTo>
                  <a:lnTo>
                    <a:pt x="539" y="39"/>
                  </a:lnTo>
                  <a:lnTo>
                    <a:pt x="604" y="22"/>
                  </a:lnTo>
                  <a:lnTo>
                    <a:pt x="671" y="10"/>
                  </a:lnTo>
                  <a:lnTo>
                    <a:pt x="739" y="2"/>
                  </a:lnTo>
                  <a:lnTo>
                    <a:pt x="8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395"/>
            <p:cNvSpPr>
              <a:spLocks noEditPoints="1"/>
            </p:cNvSpPr>
            <p:nvPr/>
          </p:nvSpPr>
          <p:spPr bwMode="auto">
            <a:xfrm>
              <a:off x="7227888" y="2727325"/>
              <a:ext cx="561975" cy="398463"/>
            </a:xfrm>
            <a:custGeom>
              <a:avLst/>
              <a:gdLst>
                <a:gd name="T0" fmla="*/ 156 w 3538"/>
                <a:gd name="T1" fmla="*/ 2067 h 2262"/>
                <a:gd name="T2" fmla="*/ 285 w 3538"/>
                <a:gd name="T3" fmla="*/ 1975 h 2262"/>
                <a:gd name="T4" fmla="*/ 443 w 3538"/>
                <a:gd name="T5" fmla="*/ 1861 h 2262"/>
                <a:gd name="T6" fmla="*/ 619 w 3538"/>
                <a:gd name="T7" fmla="*/ 1733 h 2262"/>
                <a:gd name="T8" fmla="*/ 805 w 3538"/>
                <a:gd name="T9" fmla="*/ 1598 h 2262"/>
                <a:gd name="T10" fmla="*/ 990 w 3538"/>
                <a:gd name="T11" fmla="*/ 1460 h 2262"/>
                <a:gd name="T12" fmla="*/ 1167 w 3538"/>
                <a:gd name="T13" fmla="*/ 1328 h 2262"/>
                <a:gd name="T14" fmla="*/ 1323 w 3538"/>
                <a:gd name="T15" fmla="*/ 1209 h 2262"/>
                <a:gd name="T16" fmla="*/ 222 w 3538"/>
                <a:gd name="T17" fmla="*/ 110 h 2262"/>
                <a:gd name="T18" fmla="*/ 1507 w 3538"/>
                <a:gd name="T19" fmla="*/ 1135 h 2262"/>
                <a:gd name="T20" fmla="*/ 1628 w 3538"/>
                <a:gd name="T21" fmla="*/ 1233 h 2262"/>
                <a:gd name="T22" fmla="*/ 1719 w 3538"/>
                <a:gd name="T23" fmla="*/ 1275 h 2262"/>
                <a:gd name="T24" fmla="*/ 1819 w 3538"/>
                <a:gd name="T25" fmla="*/ 1275 h 2262"/>
                <a:gd name="T26" fmla="*/ 1909 w 3538"/>
                <a:gd name="T27" fmla="*/ 1233 h 2262"/>
                <a:gd name="T28" fmla="*/ 61 w 3538"/>
                <a:gd name="T29" fmla="*/ 0 h 2262"/>
                <a:gd name="T30" fmla="*/ 3498 w 3538"/>
                <a:gd name="T31" fmla="*/ 4 h 2262"/>
                <a:gd name="T32" fmla="*/ 3511 w 3538"/>
                <a:gd name="T33" fmla="*/ 10 h 2262"/>
                <a:gd name="T34" fmla="*/ 3521 w 3538"/>
                <a:gd name="T35" fmla="*/ 18 h 2262"/>
                <a:gd name="T36" fmla="*/ 3532 w 3538"/>
                <a:gd name="T37" fmla="*/ 32 h 2262"/>
                <a:gd name="T38" fmla="*/ 3537 w 3538"/>
                <a:gd name="T39" fmla="*/ 44 h 2262"/>
                <a:gd name="T40" fmla="*/ 3538 w 3538"/>
                <a:gd name="T41" fmla="*/ 55 h 2262"/>
                <a:gd name="T42" fmla="*/ 3526 w 3538"/>
                <a:gd name="T43" fmla="*/ 1191 h 2262"/>
                <a:gd name="T44" fmla="*/ 3477 w 3538"/>
                <a:gd name="T45" fmla="*/ 1214 h 2262"/>
                <a:gd name="T46" fmla="*/ 3428 w 3538"/>
                <a:gd name="T47" fmla="*/ 1191 h 2262"/>
                <a:gd name="T48" fmla="*/ 3416 w 3538"/>
                <a:gd name="T49" fmla="*/ 178 h 2262"/>
                <a:gd name="T50" fmla="*/ 1923 w 3538"/>
                <a:gd name="T51" fmla="*/ 1357 h 2262"/>
                <a:gd name="T52" fmla="*/ 1809 w 3538"/>
                <a:gd name="T53" fmla="*/ 1387 h 2262"/>
                <a:gd name="T54" fmla="*/ 1689 w 3538"/>
                <a:gd name="T55" fmla="*/ 1381 h 2262"/>
                <a:gd name="T56" fmla="*/ 1579 w 3538"/>
                <a:gd name="T57" fmla="*/ 1338 h 2262"/>
                <a:gd name="T58" fmla="*/ 1413 w 3538"/>
                <a:gd name="T59" fmla="*/ 1284 h 2262"/>
                <a:gd name="T60" fmla="*/ 1249 w 3538"/>
                <a:gd name="T61" fmla="*/ 1410 h 2262"/>
                <a:gd name="T62" fmla="*/ 1063 w 3538"/>
                <a:gd name="T63" fmla="*/ 1550 h 2262"/>
                <a:gd name="T64" fmla="*/ 865 w 3538"/>
                <a:gd name="T65" fmla="*/ 1695 h 2262"/>
                <a:gd name="T66" fmla="*/ 669 w 3538"/>
                <a:gd name="T67" fmla="*/ 1838 h 2262"/>
                <a:gd name="T68" fmla="*/ 485 w 3538"/>
                <a:gd name="T69" fmla="*/ 1972 h 2262"/>
                <a:gd name="T70" fmla="*/ 325 w 3538"/>
                <a:gd name="T71" fmla="*/ 2087 h 2262"/>
                <a:gd name="T72" fmla="*/ 1708 w 3538"/>
                <a:gd name="T73" fmla="*/ 2151 h 2262"/>
                <a:gd name="T74" fmla="*/ 1757 w 3538"/>
                <a:gd name="T75" fmla="*/ 2173 h 2262"/>
                <a:gd name="T76" fmla="*/ 1766 w 3538"/>
                <a:gd name="T77" fmla="*/ 2223 h 2262"/>
                <a:gd name="T78" fmla="*/ 1727 w 3538"/>
                <a:gd name="T79" fmla="*/ 2259 h 2262"/>
                <a:gd name="T80" fmla="*/ 50 w 3538"/>
                <a:gd name="T81" fmla="*/ 2261 h 2262"/>
                <a:gd name="T82" fmla="*/ 33 w 3538"/>
                <a:gd name="T83" fmla="*/ 2255 h 2262"/>
                <a:gd name="T84" fmla="*/ 19 w 3538"/>
                <a:gd name="T85" fmla="*/ 2245 h 2262"/>
                <a:gd name="T86" fmla="*/ 8 w 3538"/>
                <a:gd name="T87" fmla="*/ 2231 h 2262"/>
                <a:gd name="T88" fmla="*/ 4 w 3538"/>
                <a:gd name="T89" fmla="*/ 2225 h 2262"/>
                <a:gd name="T90" fmla="*/ 0 w 3538"/>
                <a:gd name="T91" fmla="*/ 55 h 2262"/>
                <a:gd name="T92" fmla="*/ 4 w 3538"/>
                <a:gd name="T93" fmla="*/ 35 h 2262"/>
                <a:gd name="T94" fmla="*/ 7 w 3538"/>
                <a:gd name="T95" fmla="*/ 30 h 2262"/>
                <a:gd name="T96" fmla="*/ 19 w 3538"/>
                <a:gd name="T97" fmla="*/ 16 h 2262"/>
                <a:gd name="T98" fmla="*/ 33 w 3538"/>
                <a:gd name="T99" fmla="*/ 6 h 2262"/>
                <a:gd name="T100" fmla="*/ 50 w 3538"/>
                <a:gd name="T101" fmla="*/ 1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5" y="1975"/>
                  </a:lnTo>
                  <a:lnTo>
                    <a:pt x="335" y="1940"/>
                  </a:lnTo>
                  <a:lnTo>
                    <a:pt x="388" y="1902"/>
                  </a:lnTo>
                  <a:lnTo>
                    <a:pt x="443" y="1861"/>
                  </a:lnTo>
                  <a:lnTo>
                    <a:pt x="500" y="1820"/>
                  </a:lnTo>
                  <a:lnTo>
                    <a:pt x="559" y="1777"/>
                  </a:lnTo>
                  <a:lnTo>
                    <a:pt x="619" y="1733"/>
                  </a:lnTo>
                  <a:lnTo>
                    <a:pt x="681" y="1689"/>
                  </a:lnTo>
                  <a:lnTo>
                    <a:pt x="743" y="1643"/>
                  </a:lnTo>
                  <a:lnTo>
                    <a:pt x="805" y="1598"/>
                  </a:lnTo>
                  <a:lnTo>
                    <a:pt x="867" y="1552"/>
                  </a:lnTo>
                  <a:lnTo>
                    <a:pt x="929" y="1505"/>
                  </a:lnTo>
                  <a:lnTo>
                    <a:pt x="990" y="1460"/>
                  </a:lnTo>
                  <a:lnTo>
                    <a:pt x="1051" y="1415"/>
                  </a:lnTo>
                  <a:lnTo>
                    <a:pt x="1110" y="1371"/>
                  </a:lnTo>
                  <a:lnTo>
                    <a:pt x="1167" y="1328"/>
                  </a:lnTo>
                  <a:lnTo>
                    <a:pt x="1221" y="1287"/>
                  </a:lnTo>
                  <a:lnTo>
                    <a:pt x="1273" y="1247"/>
                  </a:lnTo>
                  <a:lnTo>
                    <a:pt x="1323" y="1209"/>
                  </a:lnTo>
                  <a:lnTo>
                    <a:pt x="1369" y="1172"/>
                  </a:lnTo>
                  <a:lnTo>
                    <a:pt x="122" y="178"/>
                  </a:lnTo>
                  <a:close/>
                  <a:moveTo>
                    <a:pt x="222" y="110"/>
                  </a:moveTo>
                  <a:lnTo>
                    <a:pt x="1503" y="1132"/>
                  </a:lnTo>
                  <a:lnTo>
                    <a:pt x="1505" y="1133"/>
                  </a:lnTo>
                  <a:lnTo>
                    <a:pt x="1507" y="1135"/>
                  </a:lnTo>
                  <a:lnTo>
                    <a:pt x="1507" y="1136"/>
                  </a:lnTo>
                  <a:lnTo>
                    <a:pt x="1507" y="1136"/>
                  </a:lnTo>
                  <a:lnTo>
                    <a:pt x="1628" y="1233"/>
                  </a:lnTo>
                  <a:lnTo>
                    <a:pt x="1656" y="1252"/>
                  </a:lnTo>
                  <a:lnTo>
                    <a:pt x="1687" y="1266"/>
                  </a:lnTo>
                  <a:lnTo>
                    <a:pt x="1719" y="1275"/>
                  </a:lnTo>
                  <a:lnTo>
                    <a:pt x="1752" y="1279"/>
                  </a:lnTo>
                  <a:lnTo>
                    <a:pt x="1786" y="1279"/>
                  </a:lnTo>
                  <a:lnTo>
                    <a:pt x="1819" y="1275"/>
                  </a:lnTo>
                  <a:lnTo>
                    <a:pt x="1851" y="1266"/>
                  </a:lnTo>
                  <a:lnTo>
                    <a:pt x="1882" y="1252"/>
                  </a:lnTo>
                  <a:lnTo>
                    <a:pt x="1909" y="1233"/>
                  </a:lnTo>
                  <a:lnTo>
                    <a:pt x="3316" y="110"/>
                  </a:lnTo>
                  <a:lnTo>
                    <a:pt x="222" y="110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4"/>
                  </a:lnTo>
                  <a:lnTo>
                    <a:pt x="3501" y="5"/>
                  </a:lnTo>
                  <a:lnTo>
                    <a:pt x="3505" y="6"/>
                  </a:lnTo>
                  <a:lnTo>
                    <a:pt x="3511" y="10"/>
                  </a:lnTo>
                  <a:lnTo>
                    <a:pt x="3517" y="14"/>
                  </a:lnTo>
                  <a:lnTo>
                    <a:pt x="3519" y="16"/>
                  </a:lnTo>
                  <a:lnTo>
                    <a:pt x="3521" y="18"/>
                  </a:lnTo>
                  <a:lnTo>
                    <a:pt x="3527" y="24"/>
                  </a:lnTo>
                  <a:lnTo>
                    <a:pt x="3530" y="30"/>
                  </a:lnTo>
                  <a:lnTo>
                    <a:pt x="3532" y="32"/>
                  </a:lnTo>
                  <a:lnTo>
                    <a:pt x="3534" y="34"/>
                  </a:lnTo>
                  <a:lnTo>
                    <a:pt x="3534" y="35"/>
                  </a:lnTo>
                  <a:lnTo>
                    <a:pt x="3537" y="44"/>
                  </a:lnTo>
                  <a:lnTo>
                    <a:pt x="3538" y="53"/>
                  </a:lnTo>
                  <a:lnTo>
                    <a:pt x="3538" y="54"/>
                  </a:lnTo>
                  <a:lnTo>
                    <a:pt x="3538" y="55"/>
                  </a:lnTo>
                  <a:lnTo>
                    <a:pt x="3538" y="1158"/>
                  </a:lnTo>
                  <a:lnTo>
                    <a:pt x="3535" y="1175"/>
                  </a:lnTo>
                  <a:lnTo>
                    <a:pt x="3526" y="1191"/>
                  </a:lnTo>
                  <a:lnTo>
                    <a:pt x="3512" y="1203"/>
                  </a:lnTo>
                  <a:lnTo>
                    <a:pt x="3496" y="1211"/>
                  </a:lnTo>
                  <a:lnTo>
                    <a:pt x="3477" y="1214"/>
                  </a:lnTo>
                  <a:lnTo>
                    <a:pt x="3458" y="1211"/>
                  </a:lnTo>
                  <a:lnTo>
                    <a:pt x="3442" y="1203"/>
                  </a:lnTo>
                  <a:lnTo>
                    <a:pt x="3428" y="1191"/>
                  </a:lnTo>
                  <a:lnTo>
                    <a:pt x="3419" y="1175"/>
                  </a:lnTo>
                  <a:lnTo>
                    <a:pt x="3416" y="1158"/>
                  </a:lnTo>
                  <a:lnTo>
                    <a:pt x="3416" y="178"/>
                  </a:lnTo>
                  <a:lnTo>
                    <a:pt x="1991" y="1316"/>
                  </a:lnTo>
                  <a:lnTo>
                    <a:pt x="1959" y="1338"/>
                  </a:lnTo>
                  <a:lnTo>
                    <a:pt x="1923" y="1357"/>
                  </a:lnTo>
                  <a:lnTo>
                    <a:pt x="1887" y="1371"/>
                  </a:lnTo>
                  <a:lnTo>
                    <a:pt x="1849" y="1381"/>
                  </a:lnTo>
                  <a:lnTo>
                    <a:pt x="1809" y="1387"/>
                  </a:lnTo>
                  <a:lnTo>
                    <a:pt x="1769" y="1389"/>
                  </a:lnTo>
                  <a:lnTo>
                    <a:pt x="1729" y="1387"/>
                  </a:lnTo>
                  <a:lnTo>
                    <a:pt x="1689" y="1381"/>
                  </a:lnTo>
                  <a:lnTo>
                    <a:pt x="1651" y="1371"/>
                  </a:lnTo>
                  <a:lnTo>
                    <a:pt x="1615" y="1357"/>
                  </a:lnTo>
                  <a:lnTo>
                    <a:pt x="1579" y="1338"/>
                  </a:lnTo>
                  <a:lnTo>
                    <a:pt x="1547" y="1316"/>
                  </a:lnTo>
                  <a:lnTo>
                    <a:pt x="1461" y="1246"/>
                  </a:lnTo>
                  <a:lnTo>
                    <a:pt x="1413" y="1284"/>
                  </a:lnTo>
                  <a:lnTo>
                    <a:pt x="1362" y="1324"/>
                  </a:lnTo>
                  <a:lnTo>
                    <a:pt x="1307" y="1366"/>
                  </a:lnTo>
                  <a:lnTo>
                    <a:pt x="1249" y="1410"/>
                  </a:lnTo>
                  <a:lnTo>
                    <a:pt x="1189" y="1455"/>
                  </a:lnTo>
                  <a:lnTo>
                    <a:pt x="1126" y="1502"/>
                  </a:lnTo>
                  <a:lnTo>
                    <a:pt x="1063" y="1550"/>
                  </a:lnTo>
                  <a:lnTo>
                    <a:pt x="997" y="1598"/>
                  </a:lnTo>
                  <a:lnTo>
                    <a:pt x="932" y="1647"/>
                  </a:lnTo>
                  <a:lnTo>
                    <a:pt x="865" y="1695"/>
                  </a:lnTo>
                  <a:lnTo>
                    <a:pt x="800" y="1744"/>
                  </a:lnTo>
                  <a:lnTo>
                    <a:pt x="734" y="1791"/>
                  </a:lnTo>
                  <a:lnTo>
                    <a:pt x="669" y="1838"/>
                  </a:lnTo>
                  <a:lnTo>
                    <a:pt x="606" y="1884"/>
                  </a:lnTo>
                  <a:lnTo>
                    <a:pt x="545" y="1929"/>
                  </a:lnTo>
                  <a:lnTo>
                    <a:pt x="485" y="1972"/>
                  </a:lnTo>
                  <a:lnTo>
                    <a:pt x="428" y="2013"/>
                  </a:lnTo>
                  <a:lnTo>
                    <a:pt x="375" y="2052"/>
                  </a:lnTo>
                  <a:lnTo>
                    <a:pt x="325" y="2087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708" y="2151"/>
                  </a:lnTo>
                  <a:lnTo>
                    <a:pt x="1727" y="2153"/>
                  </a:lnTo>
                  <a:lnTo>
                    <a:pt x="1743" y="2161"/>
                  </a:lnTo>
                  <a:lnTo>
                    <a:pt x="1757" y="2173"/>
                  </a:lnTo>
                  <a:lnTo>
                    <a:pt x="1766" y="2188"/>
                  </a:lnTo>
                  <a:lnTo>
                    <a:pt x="1769" y="2206"/>
                  </a:lnTo>
                  <a:lnTo>
                    <a:pt x="1766" y="2223"/>
                  </a:lnTo>
                  <a:lnTo>
                    <a:pt x="1757" y="2238"/>
                  </a:lnTo>
                  <a:lnTo>
                    <a:pt x="1743" y="2251"/>
                  </a:lnTo>
                  <a:lnTo>
                    <a:pt x="1727" y="2259"/>
                  </a:lnTo>
                  <a:lnTo>
                    <a:pt x="1708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6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5"/>
                  </a:lnTo>
                  <a:lnTo>
                    <a:pt x="16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5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8" name="Group 1077"/>
          <p:cNvGrpSpPr/>
          <p:nvPr/>
        </p:nvGrpSpPr>
        <p:grpSpPr>
          <a:xfrm>
            <a:off x="8145153" y="2733675"/>
            <a:ext cx="569912" cy="460375"/>
            <a:chOff x="8129588" y="2733675"/>
            <a:chExt cx="569912" cy="460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6" name="Freeform 400"/>
            <p:cNvSpPr>
              <a:spLocks/>
            </p:cNvSpPr>
            <p:nvPr/>
          </p:nvSpPr>
          <p:spPr bwMode="auto">
            <a:xfrm>
              <a:off x="8439150" y="2944813"/>
              <a:ext cx="260350" cy="249237"/>
            </a:xfrm>
            <a:custGeom>
              <a:avLst/>
              <a:gdLst>
                <a:gd name="T0" fmla="*/ 993 w 1642"/>
                <a:gd name="T1" fmla="*/ 14 h 1576"/>
                <a:gd name="T2" fmla="*/ 1190 w 1642"/>
                <a:gd name="T3" fmla="*/ 76 h 1576"/>
                <a:gd name="T4" fmla="*/ 1360 w 1642"/>
                <a:gd name="T5" fmla="*/ 187 h 1576"/>
                <a:gd name="T6" fmla="*/ 1497 w 1642"/>
                <a:gd name="T7" fmla="*/ 334 h 1576"/>
                <a:gd name="T8" fmla="*/ 1592 w 1642"/>
                <a:gd name="T9" fmla="*/ 514 h 1576"/>
                <a:gd name="T10" fmla="*/ 1639 w 1642"/>
                <a:gd name="T11" fmla="*/ 717 h 1576"/>
                <a:gd name="T12" fmla="*/ 1629 w 1642"/>
                <a:gd name="T13" fmla="*/ 930 h 1576"/>
                <a:gd name="T14" fmla="*/ 1566 w 1642"/>
                <a:gd name="T15" fmla="*/ 1125 h 1576"/>
                <a:gd name="T16" fmla="*/ 1456 w 1642"/>
                <a:gd name="T17" fmla="*/ 1296 h 1576"/>
                <a:gd name="T18" fmla="*/ 1307 w 1642"/>
                <a:gd name="T19" fmla="*/ 1432 h 1576"/>
                <a:gd name="T20" fmla="*/ 1127 w 1642"/>
                <a:gd name="T21" fmla="*/ 1526 h 1576"/>
                <a:gd name="T22" fmla="*/ 923 w 1642"/>
                <a:gd name="T23" fmla="*/ 1573 h 1576"/>
                <a:gd name="T24" fmla="*/ 708 w 1642"/>
                <a:gd name="T25" fmla="*/ 1563 h 1576"/>
                <a:gd name="T26" fmla="*/ 506 w 1642"/>
                <a:gd name="T27" fmla="*/ 1498 h 1576"/>
                <a:gd name="T28" fmla="*/ 331 w 1642"/>
                <a:gd name="T29" fmla="*/ 1385 h 1576"/>
                <a:gd name="T30" fmla="*/ 191 w 1642"/>
                <a:gd name="T31" fmla="*/ 1232 h 1576"/>
                <a:gd name="T32" fmla="*/ 121 w 1642"/>
                <a:gd name="T33" fmla="*/ 1334 h 1576"/>
                <a:gd name="T34" fmla="*/ 486 w 1642"/>
                <a:gd name="T35" fmla="*/ 849 h 1576"/>
                <a:gd name="T36" fmla="*/ 218 w 1642"/>
                <a:gd name="T37" fmla="*/ 1029 h 1576"/>
                <a:gd name="T38" fmla="*/ 309 w 1642"/>
                <a:gd name="T39" fmla="*/ 1189 h 1576"/>
                <a:gd name="T40" fmla="*/ 441 w 1642"/>
                <a:gd name="T41" fmla="*/ 1318 h 1576"/>
                <a:gd name="T42" fmla="*/ 604 w 1642"/>
                <a:gd name="T43" fmla="*/ 1408 h 1576"/>
                <a:gd name="T44" fmla="*/ 787 w 1642"/>
                <a:gd name="T45" fmla="*/ 1453 h 1576"/>
                <a:gd name="T46" fmla="*/ 986 w 1642"/>
                <a:gd name="T47" fmla="*/ 1442 h 1576"/>
                <a:gd name="T48" fmla="*/ 1170 w 1642"/>
                <a:gd name="T49" fmla="*/ 1374 h 1576"/>
                <a:gd name="T50" fmla="*/ 1325 w 1642"/>
                <a:gd name="T51" fmla="*/ 1260 h 1576"/>
                <a:gd name="T52" fmla="*/ 1440 w 1642"/>
                <a:gd name="T53" fmla="*/ 1105 h 1576"/>
                <a:gd name="T54" fmla="*/ 1507 w 1642"/>
                <a:gd name="T55" fmla="*/ 923 h 1576"/>
                <a:gd name="T56" fmla="*/ 1517 w 1642"/>
                <a:gd name="T57" fmla="*/ 720 h 1576"/>
                <a:gd name="T58" fmla="*/ 1467 w 1642"/>
                <a:gd name="T59" fmla="*/ 529 h 1576"/>
                <a:gd name="T60" fmla="*/ 1368 w 1642"/>
                <a:gd name="T61" fmla="*/ 365 h 1576"/>
                <a:gd name="T62" fmla="*/ 1225 w 1642"/>
                <a:gd name="T63" fmla="*/ 236 h 1576"/>
                <a:gd name="T64" fmla="*/ 1050 w 1642"/>
                <a:gd name="T65" fmla="*/ 151 h 1576"/>
                <a:gd name="T66" fmla="*/ 851 w 1642"/>
                <a:gd name="T67" fmla="*/ 122 h 1576"/>
                <a:gd name="T68" fmla="*/ 663 w 1642"/>
                <a:gd name="T69" fmla="*/ 148 h 1576"/>
                <a:gd name="T70" fmla="*/ 492 w 1642"/>
                <a:gd name="T71" fmla="*/ 224 h 1576"/>
                <a:gd name="T72" fmla="*/ 349 w 1642"/>
                <a:gd name="T73" fmla="*/ 344 h 1576"/>
                <a:gd name="T74" fmla="*/ 307 w 1642"/>
                <a:gd name="T75" fmla="*/ 364 h 1576"/>
                <a:gd name="T76" fmla="*/ 264 w 1642"/>
                <a:gd name="T77" fmla="*/ 349 h 1576"/>
                <a:gd name="T78" fmla="*/ 243 w 1642"/>
                <a:gd name="T79" fmla="*/ 308 h 1576"/>
                <a:gd name="T80" fmla="*/ 258 w 1642"/>
                <a:gd name="T81" fmla="*/ 264 h 1576"/>
                <a:gd name="T82" fmla="*/ 408 w 1642"/>
                <a:gd name="T83" fmla="*/ 133 h 1576"/>
                <a:gd name="T84" fmla="*/ 586 w 1642"/>
                <a:gd name="T85" fmla="*/ 46 h 1576"/>
                <a:gd name="T86" fmla="*/ 783 w 1642"/>
                <a:gd name="T87" fmla="*/ 4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2" h="1576">
                  <a:moveTo>
                    <a:pt x="851" y="0"/>
                  </a:moveTo>
                  <a:lnTo>
                    <a:pt x="923" y="4"/>
                  </a:lnTo>
                  <a:lnTo>
                    <a:pt x="993" y="14"/>
                  </a:lnTo>
                  <a:lnTo>
                    <a:pt x="1061" y="29"/>
                  </a:lnTo>
                  <a:lnTo>
                    <a:pt x="1127" y="50"/>
                  </a:lnTo>
                  <a:lnTo>
                    <a:pt x="1190" y="76"/>
                  </a:lnTo>
                  <a:lnTo>
                    <a:pt x="1251" y="108"/>
                  </a:lnTo>
                  <a:lnTo>
                    <a:pt x="1307" y="145"/>
                  </a:lnTo>
                  <a:lnTo>
                    <a:pt x="1360" y="187"/>
                  </a:lnTo>
                  <a:lnTo>
                    <a:pt x="1410" y="232"/>
                  </a:lnTo>
                  <a:lnTo>
                    <a:pt x="1456" y="281"/>
                  </a:lnTo>
                  <a:lnTo>
                    <a:pt x="1497" y="334"/>
                  </a:lnTo>
                  <a:lnTo>
                    <a:pt x="1534" y="392"/>
                  </a:lnTo>
                  <a:lnTo>
                    <a:pt x="1566" y="451"/>
                  </a:lnTo>
                  <a:lnTo>
                    <a:pt x="1592" y="514"/>
                  </a:lnTo>
                  <a:lnTo>
                    <a:pt x="1613" y="579"/>
                  </a:lnTo>
                  <a:lnTo>
                    <a:pt x="1629" y="647"/>
                  </a:lnTo>
                  <a:lnTo>
                    <a:pt x="1639" y="717"/>
                  </a:lnTo>
                  <a:lnTo>
                    <a:pt x="1642" y="788"/>
                  </a:lnTo>
                  <a:lnTo>
                    <a:pt x="1639" y="860"/>
                  </a:lnTo>
                  <a:lnTo>
                    <a:pt x="1629" y="930"/>
                  </a:lnTo>
                  <a:lnTo>
                    <a:pt x="1613" y="998"/>
                  </a:lnTo>
                  <a:lnTo>
                    <a:pt x="1592" y="1063"/>
                  </a:lnTo>
                  <a:lnTo>
                    <a:pt x="1566" y="1125"/>
                  </a:lnTo>
                  <a:lnTo>
                    <a:pt x="1534" y="1186"/>
                  </a:lnTo>
                  <a:lnTo>
                    <a:pt x="1497" y="1242"/>
                  </a:lnTo>
                  <a:lnTo>
                    <a:pt x="1456" y="1296"/>
                  </a:lnTo>
                  <a:lnTo>
                    <a:pt x="1410" y="1346"/>
                  </a:lnTo>
                  <a:lnTo>
                    <a:pt x="1360" y="1391"/>
                  </a:lnTo>
                  <a:lnTo>
                    <a:pt x="1307" y="1432"/>
                  </a:lnTo>
                  <a:lnTo>
                    <a:pt x="1251" y="1468"/>
                  </a:lnTo>
                  <a:lnTo>
                    <a:pt x="1190" y="1500"/>
                  </a:lnTo>
                  <a:lnTo>
                    <a:pt x="1127" y="1526"/>
                  </a:lnTo>
                  <a:lnTo>
                    <a:pt x="1061" y="1548"/>
                  </a:lnTo>
                  <a:lnTo>
                    <a:pt x="993" y="1564"/>
                  </a:lnTo>
                  <a:lnTo>
                    <a:pt x="923" y="1573"/>
                  </a:lnTo>
                  <a:lnTo>
                    <a:pt x="851" y="1576"/>
                  </a:lnTo>
                  <a:lnTo>
                    <a:pt x="778" y="1573"/>
                  </a:lnTo>
                  <a:lnTo>
                    <a:pt x="708" y="1563"/>
                  </a:lnTo>
                  <a:lnTo>
                    <a:pt x="638" y="1547"/>
                  </a:lnTo>
                  <a:lnTo>
                    <a:pt x="572" y="1525"/>
                  </a:lnTo>
                  <a:lnTo>
                    <a:pt x="506" y="1498"/>
                  </a:lnTo>
                  <a:lnTo>
                    <a:pt x="444" y="1465"/>
                  </a:lnTo>
                  <a:lnTo>
                    <a:pt x="386" y="1427"/>
                  </a:lnTo>
                  <a:lnTo>
                    <a:pt x="331" y="1385"/>
                  </a:lnTo>
                  <a:lnTo>
                    <a:pt x="280" y="1338"/>
                  </a:lnTo>
                  <a:lnTo>
                    <a:pt x="233" y="1287"/>
                  </a:lnTo>
                  <a:lnTo>
                    <a:pt x="191" y="1232"/>
                  </a:lnTo>
                  <a:lnTo>
                    <a:pt x="153" y="1174"/>
                  </a:lnTo>
                  <a:lnTo>
                    <a:pt x="121" y="1112"/>
                  </a:lnTo>
                  <a:lnTo>
                    <a:pt x="121" y="1334"/>
                  </a:lnTo>
                  <a:lnTo>
                    <a:pt x="0" y="1334"/>
                  </a:lnTo>
                  <a:lnTo>
                    <a:pt x="0" y="849"/>
                  </a:lnTo>
                  <a:lnTo>
                    <a:pt x="486" y="849"/>
                  </a:lnTo>
                  <a:lnTo>
                    <a:pt x="486" y="970"/>
                  </a:lnTo>
                  <a:lnTo>
                    <a:pt x="198" y="970"/>
                  </a:lnTo>
                  <a:lnTo>
                    <a:pt x="218" y="1029"/>
                  </a:lnTo>
                  <a:lnTo>
                    <a:pt x="244" y="1086"/>
                  </a:lnTo>
                  <a:lnTo>
                    <a:pt x="274" y="1139"/>
                  </a:lnTo>
                  <a:lnTo>
                    <a:pt x="309" y="1189"/>
                  </a:lnTo>
                  <a:lnTo>
                    <a:pt x="349" y="1236"/>
                  </a:lnTo>
                  <a:lnTo>
                    <a:pt x="393" y="1278"/>
                  </a:lnTo>
                  <a:lnTo>
                    <a:pt x="441" y="1318"/>
                  </a:lnTo>
                  <a:lnTo>
                    <a:pt x="492" y="1352"/>
                  </a:lnTo>
                  <a:lnTo>
                    <a:pt x="546" y="1383"/>
                  </a:lnTo>
                  <a:lnTo>
                    <a:pt x="604" y="1408"/>
                  </a:lnTo>
                  <a:lnTo>
                    <a:pt x="662" y="1428"/>
                  </a:lnTo>
                  <a:lnTo>
                    <a:pt x="724" y="1443"/>
                  </a:lnTo>
                  <a:lnTo>
                    <a:pt x="787" y="1453"/>
                  </a:lnTo>
                  <a:lnTo>
                    <a:pt x="851" y="1455"/>
                  </a:lnTo>
                  <a:lnTo>
                    <a:pt x="920" y="1451"/>
                  </a:lnTo>
                  <a:lnTo>
                    <a:pt x="986" y="1442"/>
                  </a:lnTo>
                  <a:lnTo>
                    <a:pt x="1050" y="1425"/>
                  </a:lnTo>
                  <a:lnTo>
                    <a:pt x="1111" y="1403"/>
                  </a:lnTo>
                  <a:lnTo>
                    <a:pt x="1170" y="1374"/>
                  </a:lnTo>
                  <a:lnTo>
                    <a:pt x="1225" y="1341"/>
                  </a:lnTo>
                  <a:lnTo>
                    <a:pt x="1277" y="1303"/>
                  </a:lnTo>
                  <a:lnTo>
                    <a:pt x="1325" y="1260"/>
                  </a:lnTo>
                  <a:lnTo>
                    <a:pt x="1368" y="1212"/>
                  </a:lnTo>
                  <a:lnTo>
                    <a:pt x="1407" y="1161"/>
                  </a:lnTo>
                  <a:lnTo>
                    <a:pt x="1440" y="1105"/>
                  </a:lnTo>
                  <a:lnTo>
                    <a:pt x="1467" y="1048"/>
                  </a:lnTo>
                  <a:lnTo>
                    <a:pt x="1491" y="987"/>
                  </a:lnTo>
                  <a:lnTo>
                    <a:pt x="1507" y="923"/>
                  </a:lnTo>
                  <a:lnTo>
                    <a:pt x="1517" y="856"/>
                  </a:lnTo>
                  <a:lnTo>
                    <a:pt x="1521" y="788"/>
                  </a:lnTo>
                  <a:lnTo>
                    <a:pt x="1517" y="720"/>
                  </a:lnTo>
                  <a:lnTo>
                    <a:pt x="1507" y="654"/>
                  </a:lnTo>
                  <a:lnTo>
                    <a:pt x="1491" y="591"/>
                  </a:lnTo>
                  <a:lnTo>
                    <a:pt x="1467" y="529"/>
                  </a:lnTo>
                  <a:lnTo>
                    <a:pt x="1440" y="471"/>
                  </a:lnTo>
                  <a:lnTo>
                    <a:pt x="1407" y="416"/>
                  </a:lnTo>
                  <a:lnTo>
                    <a:pt x="1368" y="365"/>
                  </a:lnTo>
                  <a:lnTo>
                    <a:pt x="1325" y="318"/>
                  </a:lnTo>
                  <a:lnTo>
                    <a:pt x="1277" y="275"/>
                  </a:lnTo>
                  <a:lnTo>
                    <a:pt x="1225" y="236"/>
                  </a:lnTo>
                  <a:lnTo>
                    <a:pt x="1170" y="202"/>
                  </a:lnTo>
                  <a:lnTo>
                    <a:pt x="1111" y="174"/>
                  </a:lnTo>
                  <a:lnTo>
                    <a:pt x="1050" y="151"/>
                  </a:lnTo>
                  <a:lnTo>
                    <a:pt x="986" y="135"/>
                  </a:lnTo>
                  <a:lnTo>
                    <a:pt x="920" y="125"/>
                  </a:lnTo>
                  <a:lnTo>
                    <a:pt x="851" y="122"/>
                  </a:lnTo>
                  <a:lnTo>
                    <a:pt x="787" y="125"/>
                  </a:lnTo>
                  <a:lnTo>
                    <a:pt x="724" y="134"/>
                  </a:lnTo>
                  <a:lnTo>
                    <a:pt x="663" y="148"/>
                  </a:lnTo>
                  <a:lnTo>
                    <a:pt x="604" y="168"/>
                  </a:lnTo>
                  <a:lnTo>
                    <a:pt x="546" y="193"/>
                  </a:lnTo>
                  <a:lnTo>
                    <a:pt x="492" y="224"/>
                  </a:lnTo>
                  <a:lnTo>
                    <a:pt x="441" y="259"/>
                  </a:lnTo>
                  <a:lnTo>
                    <a:pt x="393" y="299"/>
                  </a:lnTo>
                  <a:lnTo>
                    <a:pt x="349" y="344"/>
                  </a:lnTo>
                  <a:lnTo>
                    <a:pt x="337" y="354"/>
                  </a:lnTo>
                  <a:lnTo>
                    <a:pt x="323" y="361"/>
                  </a:lnTo>
                  <a:lnTo>
                    <a:pt x="307" y="364"/>
                  </a:lnTo>
                  <a:lnTo>
                    <a:pt x="292" y="363"/>
                  </a:lnTo>
                  <a:lnTo>
                    <a:pt x="277" y="358"/>
                  </a:lnTo>
                  <a:lnTo>
                    <a:pt x="264" y="349"/>
                  </a:lnTo>
                  <a:lnTo>
                    <a:pt x="253" y="336"/>
                  </a:lnTo>
                  <a:lnTo>
                    <a:pt x="246" y="322"/>
                  </a:lnTo>
                  <a:lnTo>
                    <a:pt x="243" y="308"/>
                  </a:lnTo>
                  <a:lnTo>
                    <a:pt x="244" y="292"/>
                  </a:lnTo>
                  <a:lnTo>
                    <a:pt x="250" y="277"/>
                  </a:lnTo>
                  <a:lnTo>
                    <a:pt x="258" y="264"/>
                  </a:lnTo>
                  <a:lnTo>
                    <a:pt x="305" y="215"/>
                  </a:lnTo>
                  <a:lnTo>
                    <a:pt x="355" y="172"/>
                  </a:lnTo>
                  <a:lnTo>
                    <a:pt x="408" y="133"/>
                  </a:lnTo>
                  <a:lnTo>
                    <a:pt x="465" y="98"/>
                  </a:lnTo>
                  <a:lnTo>
                    <a:pt x="524" y="70"/>
                  </a:lnTo>
                  <a:lnTo>
                    <a:pt x="586" y="46"/>
                  </a:lnTo>
                  <a:lnTo>
                    <a:pt x="650" y="26"/>
                  </a:lnTo>
                  <a:lnTo>
                    <a:pt x="716" y="12"/>
                  </a:lnTo>
                  <a:lnTo>
                    <a:pt x="783" y="4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401"/>
            <p:cNvSpPr>
              <a:spLocks noEditPoints="1"/>
            </p:cNvSpPr>
            <p:nvPr/>
          </p:nvSpPr>
          <p:spPr bwMode="auto">
            <a:xfrm>
              <a:off x="8129588" y="2733675"/>
              <a:ext cx="560387" cy="393700"/>
            </a:xfrm>
            <a:custGeom>
              <a:avLst/>
              <a:gdLst>
                <a:gd name="T0" fmla="*/ 156 w 3528"/>
                <a:gd name="T1" fmla="*/ 2272 h 2485"/>
                <a:gd name="T2" fmla="*/ 284 w 3528"/>
                <a:gd name="T3" fmla="*/ 2171 h 2485"/>
                <a:gd name="T4" fmla="*/ 441 w 3528"/>
                <a:gd name="T5" fmla="*/ 2046 h 2485"/>
                <a:gd name="T6" fmla="*/ 617 w 3528"/>
                <a:gd name="T7" fmla="*/ 1905 h 2485"/>
                <a:gd name="T8" fmla="*/ 803 w 3528"/>
                <a:gd name="T9" fmla="*/ 1755 h 2485"/>
                <a:gd name="T10" fmla="*/ 988 w 3528"/>
                <a:gd name="T11" fmla="*/ 1604 h 2485"/>
                <a:gd name="T12" fmla="*/ 1164 w 3528"/>
                <a:gd name="T13" fmla="*/ 1460 h 2485"/>
                <a:gd name="T14" fmla="*/ 1320 w 3528"/>
                <a:gd name="T15" fmla="*/ 1329 h 2485"/>
                <a:gd name="T16" fmla="*/ 221 w 3528"/>
                <a:gd name="T17" fmla="*/ 121 h 2485"/>
                <a:gd name="T18" fmla="*/ 1503 w 3528"/>
                <a:gd name="T19" fmla="*/ 1247 h 2485"/>
                <a:gd name="T20" fmla="*/ 1624 w 3528"/>
                <a:gd name="T21" fmla="*/ 1355 h 2485"/>
                <a:gd name="T22" fmla="*/ 1714 w 3528"/>
                <a:gd name="T23" fmla="*/ 1402 h 2485"/>
                <a:gd name="T24" fmla="*/ 1814 w 3528"/>
                <a:gd name="T25" fmla="*/ 1402 h 2485"/>
                <a:gd name="T26" fmla="*/ 1904 w 3528"/>
                <a:gd name="T27" fmla="*/ 1355 h 2485"/>
                <a:gd name="T28" fmla="*/ 61 w 3528"/>
                <a:gd name="T29" fmla="*/ 0 h 2485"/>
                <a:gd name="T30" fmla="*/ 3489 w 3528"/>
                <a:gd name="T31" fmla="*/ 5 h 2485"/>
                <a:gd name="T32" fmla="*/ 3502 w 3528"/>
                <a:gd name="T33" fmla="*/ 11 h 2485"/>
                <a:gd name="T34" fmla="*/ 3512 w 3528"/>
                <a:gd name="T35" fmla="*/ 21 h 2485"/>
                <a:gd name="T36" fmla="*/ 3523 w 3528"/>
                <a:gd name="T37" fmla="*/ 37 h 2485"/>
                <a:gd name="T38" fmla="*/ 3527 w 3528"/>
                <a:gd name="T39" fmla="*/ 50 h 2485"/>
                <a:gd name="T40" fmla="*/ 3528 w 3528"/>
                <a:gd name="T41" fmla="*/ 61 h 2485"/>
                <a:gd name="T42" fmla="*/ 3516 w 3528"/>
                <a:gd name="T43" fmla="*/ 1370 h 2485"/>
                <a:gd name="T44" fmla="*/ 3468 w 3528"/>
                <a:gd name="T45" fmla="*/ 1394 h 2485"/>
                <a:gd name="T46" fmla="*/ 3419 w 3528"/>
                <a:gd name="T47" fmla="*/ 1370 h 2485"/>
                <a:gd name="T48" fmla="*/ 3407 w 3528"/>
                <a:gd name="T49" fmla="*/ 195 h 2485"/>
                <a:gd name="T50" fmla="*/ 1918 w 3528"/>
                <a:gd name="T51" fmla="*/ 1491 h 2485"/>
                <a:gd name="T52" fmla="*/ 1804 w 3528"/>
                <a:gd name="T53" fmla="*/ 1525 h 2485"/>
                <a:gd name="T54" fmla="*/ 1685 w 3528"/>
                <a:gd name="T55" fmla="*/ 1518 h 2485"/>
                <a:gd name="T56" fmla="*/ 1575 w 3528"/>
                <a:gd name="T57" fmla="*/ 1471 h 2485"/>
                <a:gd name="T58" fmla="*/ 1409 w 3528"/>
                <a:gd name="T59" fmla="*/ 1412 h 2485"/>
                <a:gd name="T60" fmla="*/ 1245 w 3528"/>
                <a:gd name="T61" fmla="*/ 1549 h 2485"/>
                <a:gd name="T62" fmla="*/ 1060 w 3528"/>
                <a:gd name="T63" fmla="*/ 1704 h 2485"/>
                <a:gd name="T64" fmla="*/ 863 w 3528"/>
                <a:gd name="T65" fmla="*/ 1863 h 2485"/>
                <a:gd name="T66" fmla="*/ 667 w 3528"/>
                <a:gd name="T67" fmla="*/ 2021 h 2485"/>
                <a:gd name="T68" fmla="*/ 483 w 3528"/>
                <a:gd name="T69" fmla="*/ 2167 h 2485"/>
                <a:gd name="T70" fmla="*/ 324 w 3528"/>
                <a:gd name="T71" fmla="*/ 2294 h 2485"/>
                <a:gd name="T72" fmla="*/ 1643 w 3528"/>
                <a:gd name="T73" fmla="*/ 2364 h 2485"/>
                <a:gd name="T74" fmla="*/ 1691 w 3528"/>
                <a:gd name="T75" fmla="*/ 2389 h 2485"/>
                <a:gd name="T76" fmla="*/ 1700 w 3528"/>
                <a:gd name="T77" fmla="*/ 2444 h 2485"/>
                <a:gd name="T78" fmla="*/ 1661 w 3528"/>
                <a:gd name="T79" fmla="*/ 2483 h 2485"/>
                <a:gd name="T80" fmla="*/ 50 w 3528"/>
                <a:gd name="T81" fmla="*/ 2484 h 2485"/>
                <a:gd name="T82" fmla="*/ 33 w 3528"/>
                <a:gd name="T83" fmla="*/ 2478 h 2485"/>
                <a:gd name="T84" fmla="*/ 19 w 3528"/>
                <a:gd name="T85" fmla="*/ 2467 h 2485"/>
                <a:gd name="T86" fmla="*/ 8 w 3528"/>
                <a:gd name="T87" fmla="*/ 2452 h 2485"/>
                <a:gd name="T88" fmla="*/ 4 w 3528"/>
                <a:gd name="T89" fmla="*/ 2445 h 2485"/>
                <a:gd name="T90" fmla="*/ 0 w 3528"/>
                <a:gd name="T91" fmla="*/ 61 h 2485"/>
                <a:gd name="T92" fmla="*/ 4 w 3528"/>
                <a:gd name="T93" fmla="*/ 40 h 2485"/>
                <a:gd name="T94" fmla="*/ 7 w 3528"/>
                <a:gd name="T95" fmla="*/ 34 h 2485"/>
                <a:gd name="T96" fmla="*/ 19 w 3528"/>
                <a:gd name="T97" fmla="*/ 18 h 2485"/>
                <a:gd name="T98" fmla="*/ 33 w 3528"/>
                <a:gd name="T99" fmla="*/ 8 h 2485"/>
                <a:gd name="T100" fmla="*/ 50 w 3528"/>
                <a:gd name="T101" fmla="*/ 1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485">
                  <a:moveTo>
                    <a:pt x="122" y="195"/>
                  </a:moveTo>
                  <a:lnTo>
                    <a:pt x="122" y="2300"/>
                  </a:lnTo>
                  <a:lnTo>
                    <a:pt x="156" y="2272"/>
                  </a:lnTo>
                  <a:lnTo>
                    <a:pt x="196" y="2241"/>
                  </a:lnTo>
                  <a:lnTo>
                    <a:pt x="238" y="2207"/>
                  </a:lnTo>
                  <a:lnTo>
                    <a:pt x="284" y="2171"/>
                  </a:lnTo>
                  <a:lnTo>
                    <a:pt x="334" y="2131"/>
                  </a:lnTo>
                  <a:lnTo>
                    <a:pt x="387" y="2089"/>
                  </a:lnTo>
                  <a:lnTo>
                    <a:pt x="441" y="2046"/>
                  </a:lnTo>
                  <a:lnTo>
                    <a:pt x="499" y="2000"/>
                  </a:lnTo>
                  <a:lnTo>
                    <a:pt x="557" y="1954"/>
                  </a:lnTo>
                  <a:lnTo>
                    <a:pt x="617" y="1905"/>
                  </a:lnTo>
                  <a:lnTo>
                    <a:pt x="679" y="1856"/>
                  </a:lnTo>
                  <a:lnTo>
                    <a:pt x="741" y="1806"/>
                  </a:lnTo>
                  <a:lnTo>
                    <a:pt x="803" y="1755"/>
                  </a:lnTo>
                  <a:lnTo>
                    <a:pt x="865" y="1706"/>
                  </a:lnTo>
                  <a:lnTo>
                    <a:pt x="927" y="1655"/>
                  </a:lnTo>
                  <a:lnTo>
                    <a:pt x="988" y="1604"/>
                  </a:lnTo>
                  <a:lnTo>
                    <a:pt x="1049" y="1556"/>
                  </a:lnTo>
                  <a:lnTo>
                    <a:pt x="1107" y="1507"/>
                  </a:lnTo>
                  <a:lnTo>
                    <a:pt x="1164" y="1460"/>
                  </a:lnTo>
                  <a:lnTo>
                    <a:pt x="1218" y="1415"/>
                  </a:lnTo>
                  <a:lnTo>
                    <a:pt x="1270" y="1371"/>
                  </a:lnTo>
                  <a:lnTo>
                    <a:pt x="1320" y="1329"/>
                  </a:lnTo>
                  <a:lnTo>
                    <a:pt x="1365" y="1289"/>
                  </a:lnTo>
                  <a:lnTo>
                    <a:pt x="122" y="195"/>
                  </a:lnTo>
                  <a:close/>
                  <a:moveTo>
                    <a:pt x="221" y="121"/>
                  </a:moveTo>
                  <a:lnTo>
                    <a:pt x="1499" y="1245"/>
                  </a:lnTo>
                  <a:lnTo>
                    <a:pt x="1501" y="1246"/>
                  </a:lnTo>
                  <a:lnTo>
                    <a:pt x="1503" y="1247"/>
                  </a:lnTo>
                  <a:lnTo>
                    <a:pt x="1503" y="1249"/>
                  </a:lnTo>
                  <a:lnTo>
                    <a:pt x="1503" y="1250"/>
                  </a:lnTo>
                  <a:lnTo>
                    <a:pt x="1624" y="1355"/>
                  </a:lnTo>
                  <a:lnTo>
                    <a:pt x="1651" y="1375"/>
                  </a:lnTo>
                  <a:lnTo>
                    <a:pt x="1682" y="1391"/>
                  </a:lnTo>
                  <a:lnTo>
                    <a:pt x="1714" y="1402"/>
                  </a:lnTo>
                  <a:lnTo>
                    <a:pt x="1748" y="1406"/>
                  </a:lnTo>
                  <a:lnTo>
                    <a:pt x="1781" y="1406"/>
                  </a:lnTo>
                  <a:lnTo>
                    <a:pt x="1814" y="1402"/>
                  </a:lnTo>
                  <a:lnTo>
                    <a:pt x="1846" y="1391"/>
                  </a:lnTo>
                  <a:lnTo>
                    <a:pt x="1877" y="1375"/>
                  </a:lnTo>
                  <a:lnTo>
                    <a:pt x="1904" y="1355"/>
                  </a:lnTo>
                  <a:lnTo>
                    <a:pt x="3307" y="121"/>
                  </a:lnTo>
                  <a:lnTo>
                    <a:pt x="221" y="121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5"/>
                  </a:lnTo>
                  <a:lnTo>
                    <a:pt x="3492" y="6"/>
                  </a:lnTo>
                  <a:lnTo>
                    <a:pt x="3495" y="8"/>
                  </a:lnTo>
                  <a:lnTo>
                    <a:pt x="3502" y="11"/>
                  </a:lnTo>
                  <a:lnTo>
                    <a:pt x="3507" y="16"/>
                  </a:lnTo>
                  <a:lnTo>
                    <a:pt x="3510" y="18"/>
                  </a:lnTo>
                  <a:lnTo>
                    <a:pt x="3512" y="21"/>
                  </a:lnTo>
                  <a:lnTo>
                    <a:pt x="3517" y="27"/>
                  </a:lnTo>
                  <a:lnTo>
                    <a:pt x="3521" y="34"/>
                  </a:lnTo>
                  <a:lnTo>
                    <a:pt x="3523" y="37"/>
                  </a:lnTo>
                  <a:lnTo>
                    <a:pt x="3524" y="39"/>
                  </a:lnTo>
                  <a:lnTo>
                    <a:pt x="3524" y="40"/>
                  </a:lnTo>
                  <a:lnTo>
                    <a:pt x="3527" y="50"/>
                  </a:lnTo>
                  <a:lnTo>
                    <a:pt x="3528" y="60"/>
                  </a:lnTo>
                  <a:lnTo>
                    <a:pt x="3528" y="61"/>
                  </a:lnTo>
                  <a:lnTo>
                    <a:pt x="3528" y="61"/>
                  </a:lnTo>
                  <a:lnTo>
                    <a:pt x="3528" y="1333"/>
                  </a:lnTo>
                  <a:lnTo>
                    <a:pt x="3525" y="1353"/>
                  </a:lnTo>
                  <a:lnTo>
                    <a:pt x="3516" y="1370"/>
                  </a:lnTo>
                  <a:lnTo>
                    <a:pt x="3503" y="1383"/>
                  </a:lnTo>
                  <a:lnTo>
                    <a:pt x="3486" y="1391"/>
                  </a:lnTo>
                  <a:lnTo>
                    <a:pt x="3468" y="1394"/>
                  </a:lnTo>
                  <a:lnTo>
                    <a:pt x="3449" y="1391"/>
                  </a:lnTo>
                  <a:lnTo>
                    <a:pt x="3432" y="1383"/>
                  </a:lnTo>
                  <a:lnTo>
                    <a:pt x="3419" y="1370"/>
                  </a:lnTo>
                  <a:lnTo>
                    <a:pt x="3410" y="1353"/>
                  </a:lnTo>
                  <a:lnTo>
                    <a:pt x="3407" y="1333"/>
                  </a:lnTo>
                  <a:lnTo>
                    <a:pt x="3407" y="195"/>
                  </a:lnTo>
                  <a:lnTo>
                    <a:pt x="1985" y="1446"/>
                  </a:lnTo>
                  <a:lnTo>
                    <a:pt x="1953" y="1471"/>
                  </a:lnTo>
                  <a:lnTo>
                    <a:pt x="1918" y="1491"/>
                  </a:lnTo>
                  <a:lnTo>
                    <a:pt x="1881" y="1507"/>
                  </a:lnTo>
                  <a:lnTo>
                    <a:pt x="1844" y="1518"/>
                  </a:lnTo>
                  <a:lnTo>
                    <a:pt x="1804" y="1525"/>
                  </a:lnTo>
                  <a:lnTo>
                    <a:pt x="1764" y="1527"/>
                  </a:lnTo>
                  <a:lnTo>
                    <a:pt x="1724" y="1525"/>
                  </a:lnTo>
                  <a:lnTo>
                    <a:pt x="1685" y="1518"/>
                  </a:lnTo>
                  <a:lnTo>
                    <a:pt x="1647" y="1506"/>
                  </a:lnTo>
                  <a:lnTo>
                    <a:pt x="1610" y="1491"/>
                  </a:lnTo>
                  <a:lnTo>
                    <a:pt x="1575" y="1471"/>
                  </a:lnTo>
                  <a:lnTo>
                    <a:pt x="1543" y="1446"/>
                  </a:lnTo>
                  <a:lnTo>
                    <a:pt x="1457" y="1370"/>
                  </a:lnTo>
                  <a:lnTo>
                    <a:pt x="1409" y="1412"/>
                  </a:lnTo>
                  <a:lnTo>
                    <a:pt x="1358" y="1456"/>
                  </a:lnTo>
                  <a:lnTo>
                    <a:pt x="1303" y="1502"/>
                  </a:lnTo>
                  <a:lnTo>
                    <a:pt x="1245" y="1549"/>
                  </a:lnTo>
                  <a:lnTo>
                    <a:pt x="1186" y="1600"/>
                  </a:lnTo>
                  <a:lnTo>
                    <a:pt x="1123" y="1651"/>
                  </a:lnTo>
                  <a:lnTo>
                    <a:pt x="1060" y="1704"/>
                  </a:lnTo>
                  <a:lnTo>
                    <a:pt x="994" y="1756"/>
                  </a:lnTo>
                  <a:lnTo>
                    <a:pt x="929" y="1809"/>
                  </a:lnTo>
                  <a:lnTo>
                    <a:pt x="863" y="1863"/>
                  </a:lnTo>
                  <a:lnTo>
                    <a:pt x="797" y="1916"/>
                  </a:lnTo>
                  <a:lnTo>
                    <a:pt x="732" y="1969"/>
                  </a:lnTo>
                  <a:lnTo>
                    <a:pt x="667" y="2021"/>
                  </a:lnTo>
                  <a:lnTo>
                    <a:pt x="604" y="2072"/>
                  </a:lnTo>
                  <a:lnTo>
                    <a:pt x="543" y="2120"/>
                  </a:lnTo>
                  <a:lnTo>
                    <a:pt x="483" y="2167"/>
                  </a:lnTo>
                  <a:lnTo>
                    <a:pt x="427" y="2213"/>
                  </a:lnTo>
                  <a:lnTo>
                    <a:pt x="374" y="2254"/>
                  </a:lnTo>
                  <a:lnTo>
                    <a:pt x="324" y="2294"/>
                  </a:lnTo>
                  <a:lnTo>
                    <a:pt x="278" y="2331"/>
                  </a:lnTo>
                  <a:lnTo>
                    <a:pt x="236" y="2364"/>
                  </a:lnTo>
                  <a:lnTo>
                    <a:pt x="1643" y="2364"/>
                  </a:lnTo>
                  <a:lnTo>
                    <a:pt x="1661" y="2367"/>
                  </a:lnTo>
                  <a:lnTo>
                    <a:pt x="1678" y="2376"/>
                  </a:lnTo>
                  <a:lnTo>
                    <a:pt x="1691" y="2389"/>
                  </a:lnTo>
                  <a:lnTo>
                    <a:pt x="1700" y="2405"/>
                  </a:lnTo>
                  <a:lnTo>
                    <a:pt x="1703" y="2424"/>
                  </a:lnTo>
                  <a:lnTo>
                    <a:pt x="1700" y="2444"/>
                  </a:lnTo>
                  <a:lnTo>
                    <a:pt x="1691" y="2461"/>
                  </a:lnTo>
                  <a:lnTo>
                    <a:pt x="1678" y="2474"/>
                  </a:lnTo>
                  <a:lnTo>
                    <a:pt x="1661" y="2483"/>
                  </a:lnTo>
                  <a:lnTo>
                    <a:pt x="1643" y="2485"/>
                  </a:lnTo>
                  <a:lnTo>
                    <a:pt x="61" y="2485"/>
                  </a:lnTo>
                  <a:lnTo>
                    <a:pt x="50" y="2484"/>
                  </a:lnTo>
                  <a:lnTo>
                    <a:pt x="40" y="2480"/>
                  </a:lnTo>
                  <a:lnTo>
                    <a:pt x="37" y="2479"/>
                  </a:lnTo>
                  <a:lnTo>
                    <a:pt x="33" y="2478"/>
                  </a:lnTo>
                  <a:lnTo>
                    <a:pt x="27" y="2474"/>
                  </a:lnTo>
                  <a:lnTo>
                    <a:pt x="21" y="2469"/>
                  </a:lnTo>
                  <a:lnTo>
                    <a:pt x="19" y="2467"/>
                  </a:lnTo>
                  <a:lnTo>
                    <a:pt x="15" y="2464"/>
                  </a:lnTo>
                  <a:lnTo>
                    <a:pt x="11" y="2458"/>
                  </a:lnTo>
                  <a:lnTo>
                    <a:pt x="8" y="2452"/>
                  </a:lnTo>
                  <a:lnTo>
                    <a:pt x="6" y="2450"/>
                  </a:lnTo>
                  <a:lnTo>
                    <a:pt x="4" y="2446"/>
                  </a:lnTo>
                  <a:lnTo>
                    <a:pt x="4" y="2445"/>
                  </a:lnTo>
                  <a:lnTo>
                    <a:pt x="3" y="2444"/>
                  </a:lnTo>
                  <a:lnTo>
                    <a:pt x="0" y="2425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7" y="34"/>
                  </a:lnTo>
                  <a:lnTo>
                    <a:pt x="11" y="27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7" y="6"/>
                  </a:lnTo>
                  <a:lnTo>
                    <a:pt x="40" y="5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4" name="Group 1083"/>
          <p:cNvGrpSpPr/>
          <p:nvPr/>
        </p:nvGrpSpPr>
        <p:grpSpPr>
          <a:xfrm>
            <a:off x="9075091" y="2727325"/>
            <a:ext cx="581025" cy="476251"/>
            <a:chOff x="9093200" y="2727325"/>
            <a:chExt cx="581025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2" name="Freeform 406"/>
            <p:cNvSpPr>
              <a:spLocks noEditPoints="1"/>
            </p:cNvSpPr>
            <p:nvPr/>
          </p:nvSpPr>
          <p:spPr bwMode="auto">
            <a:xfrm>
              <a:off x="9471025" y="2951163"/>
              <a:ext cx="203200" cy="252413"/>
            </a:xfrm>
            <a:custGeom>
              <a:avLst/>
              <a:gdLst>
                <a:gd name="T0" fmla="*/ 523 w 1281"/>
                <a:gd name="T1" fmla="*/ 821 h 1435"/>
                <a:gd name="T2" fmla="*/ 407 w 1281"/>
                <a:gd name="T3" fmla="*/ 922 h 1435"/>
                <a:gd name="T4" fmla="*/ 332 w 1281"/>
                <a:gd name="T5" fmla="*/ 1050 h 1435"/>
                <a:gd name="T6" fmla="*/ 305 w 1281"/>
                <a:gd name="T7" fmla="*/ 1194 h 1435"/>
                <a:gd name="T8" fmla="*/ 1037 w 1281"/>
                <a:gd name="T9" fmla="*/ 1194 h 1435"/>
                <a:gd name="T10" fmla="*/ 1010 w 1281"/>
                <a:gd name="T11" fmla="*/ 1050 h 1435"/>
                <a:gd name="T12" fmla="*/ 935 w 1281"/>
                <a:gd name="T13" fmla="*/ 922 h 1435"/>
                <a:gd name="T14" fmla="*/ 819 w 1281"/>
                <a:gd name="T15" fmla="*/ 821 h 1435"/>
                <a:gd name="T16" fmla="*/ 622 w 1281"/>
                <a:gd name="T17" fmla="*/ 773 h 1435"/>
                <a:gd name="T18" fmla="*/ 308 w 1281"/>
                <a:gd name="T19" fmla="*/ 291 h 1435"/>
                <a:gd name="T20" fmla="*/ 352 w 1281"/>
                <a:gd name="T21" fmla="*/ 430 h 1435"/>
                <a:gd name="T22" fmla="*/ 441 w 1281"/>
                <a:gd name="T23" fmla="*/ 549 h 1435"/>
                <a:gd name="T24" fmla="*/ 571 w 1281"/>
                <a:gd name="T25" fmla="*/ 640 h 1435"/>
                <a:gd name="T26" fmla="*/ 771 w 1281"/>
                <a:gd name="T27" fmla="*/ 640 h 1435"/>
                <a:gd name="T28" fmla="*/ 901 w 1281"/>
                <a:gd name="T29" fmla="*/ 549 h 1435"/>
                <a:gd name="T30" fmla="*/ 990 w 1281"/>
                <a:gd name="T31" fmla="*/ 430 h 1435"/>
                <a:gd name="T32" fmla="*/ 1034 w 1281"/>
                <a:gd name="T33" fmla="*/ 291 h 1435"/>
                <a:gd name="T34" fmla="*/ 305 w 1281"/>
                <a:gd name="T35" fmla="*/ 111 h 1435"/>
                <a:gd name="T36" fmla="*/ 1239 w 1281"/>
                <a:gd name="T37" fmla="*/ 3 h 1435"/>
                <a:gd name="T38" fmla="*/ 1278 w 1281"/>
                <a:gd name="T39" fmla="*/ 38 h 1435"/>
                <a:gd name="T40" fmla="*/ 1269 w 1281"/>
                <a:gd name="T41" fmla="*/ 88 h 1435"/>
                <a:gd name="T42" fmla="*/ 1220 w 1281"/>
                <a:gd name="T43" fmla="*/ 111 h 1435"/>
                <a:gd name="T44" fmla="*/ 1156 w 1281"/>
                <a:gd name="T45" fmla="*/ 294 h 1435"/>
                <a:gd name="T46" fmla="*/ 1117 w 1281"/>
                <a:gd name="T47" fmla="*/ 444 h 1435"/>
                <a:gd name="T48" fmla="*/ 1034 w 1281"/>
                <a:gd name="T49" fmla="*/ 577 h 1435"/>
                <a:gd name="T50" fmla="*/ 913 w 1281"/>
                <a:gd name="T51" fmla="*/ 688 h 1435"/>
                <a:gd name="T52" fmla="*/ 957 w 1281"/>
                <a:gd name="T53" fmla="*/ 781 h 1435"/>
                <a:gd name="T54" fmla="*/ 1066 w 1281"/>
                <a:gd name="T55" fmla="*/ 899 h 1435"/>
                <a:gd name="T56" fmla="*/ 1135 w 1281"/>
                <a:gd name="T57" fmla="*/ 1040 h 1435"/>
                <a:gd name="T58" fmla="*/ 1159 w 1281"/>
                <a:gd name="T59" fmla="*/ 1194 h 1435"/>
                <a:gd name="T60" fmla="*/ 1239 w 1281"/>
                <a:gd name="T61" fmla="*/ 1328 h 1435"/>
                <a:gd name="T62" fmla="*/ 1278 w 1281"/>
                <a:gd name="T63" fmla="*/ 1362 h 1435"/>
                <a:gd name="T64" fmla="*/ 1269 w 1281"/>
                <a:gd name="T65" fmla="*/ 1412 h 1435"/>
                <a:gd name="T66" fmla="*/ 1220 w 1281"/>
                <a:gd name="T67" fmla="*/ 1435 h 1435"/>
                <a:gd name="T68" fmla="*/ 26 w 1281"/>
                <a:gd name="T69" fmla="*/ 1424 h 1435"/>
                <a:gd name="T70" fmla="*/ 0 w 1281"/>
                <a:gd name="T71" fmla="*/ 1379 h 1435"/>
                <a:gd name="T72" fmla="*/ 26 w 1281"/>
                <a:gd name="T73" fmla="*/ 1335 h 1435"/>
                <a:gd name="T74" fmla="*/ 183 w 1281"/>
                <a:gd name="T75" fmla="*/ 1324 h 1435"/>
                <a:gd name="T76" fmla="*/ 194 w 1281"/>
                <a:gd name="T77" fmla="*/ 1090 h 1435"/>
                <a:gd name="T78" fmla="*/ 248 w 1281"/>
                <a:gd name="T79" fmla="*/ 944 h 1435"/>
                <a:gd name="T80" fmla="*/ 345 w 1281"/>
                <a:gd name="T81" fmla="*/ 818 h 1435"/>
                <a:gd name="T82" fmla="*/ 477 w 1281"/>
                <a:gd name="T83" fmla="*/ 718 h 1435"/>
                <a:gd name="T84" fmla="*/ 345 w 1281"/>
                <a:gd name="T85" fmla="*/ 616 h 1435"/>
                <a:gd name="T86" fmla="*/ 248 w 1281"/>
                <a:gd name="T87" fmla="*/ 490 h 1435"/>
                <a:gd name="T88" fmla="*/ 194 w 1281"/>
                <a:gd name="T89" fmla="*/ 345 h 1435"/>
                <a:gd name="T90" fmla="*/ 183 w 1281"/>
                <a:gd name="T91" fmla="*/ 111 h 1435"/>
                <a:gd name="T92" fmla="*/ 87 w 1281"/>
                <a:gd name="T93" fmla="*/ 100 h 1435"/>
                <a:gd name="T94" fmla="*/ 61 w 1281"/>
                <a:gd name="T95" fmla="*/ 56 h 1435"/>
                <a:gd name="T96" fmla="*/ 87 w 1281"/>
                <a:gd name="T97" fmla="*/ 1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1" h="1435">
                  <a:moveTo>
                    <a:pt x="622" y="773"/>
                  </a:moveTo>
                  <a:lnTo>
                    <a:pt x="571" y="795"/>
                  </a:lnTo>
                  <a:lnTo>
                    <a:pt x="523" y="821"/>
                  </a:lnTo>
                  <a:lnTo>
                    <a:pt x="480" y="852"/>
                  </a:lnTo>
                  <a:lnTo>
                    <a:pt x="441" y="885"/>
                  </a:lnTo>
                  <a:lnTo>
                    <a:pt x="407" y="922"/>
                  </a:lnTo>
                  <a:lnTo>
                    <a:pt x="377" y="962"/>
                  </a:lnTo>
                  <a:lnTo>
                    <a:pt x="352" y="1006"/>
                  </a:lnTo>
                  <a:lnTo>
                    <a:pt x="332" y="1050"/>
                  </a:lnTo>
                  <a:lnTo>
                    <a:pt x="317" y="1097"/>
                  </a:lnTo>
                  <a:lnTo>
                    <a:pt x="308" y="1145"/>
                  </a:lnTo>
                  <a:lnTo>
                    <a:pt x="305" y="1194"/>
                  </a:lnTo>
                  <a:lnTo>
                    <a:pt x="305" y="1324"/>
                  </a:lnTo>
                  <a:lnTo>
                    <a:pt x="1037" y="1324"/>
                  </a:lnTo>
                  <a:lnTo>
                    <a:pt x="1037" y="1194"/>
                  </a:lnTo>
                  <a:lnTo>
                    <a:pt x="1034" y="1144"/>
                  </a:lnTo>
                  <a:lnTo>
                    <a:pt x="1025" y="1096"/>
                  </a:lnTo>
                  <a:lnTo>
                    <a:pt x="1010" y="1050"/>
                  </a:lnTo>
                  <a:lnTo>
                    <a:pt x="990" y="1005"/>
                  </a:lnTo>
                  <a:lnTo>
                    <a:pt x="965" y="962"/>
                  </a:lnTo>
                  <a:lnTo>
                    <a:pt x="935" y="922"/>
                  </a:lnTo>
                  <a:lnTo>
                    <a:pt x="901" y="885"/>
                  </a:lnTo>
                  <a:lnTo>
                    <a:pt x="862" y="852"/>
                  </a:lnTo>
                  <a:lnTo>
                    <a:pt x="819" y="821"/>
                  </a:lnTo>
                  <a:lnTo>
                    <a:pt x="771" y="795"/>
                  </a:lnTo>
                  <a:lnTo>
                    <a:pt x="720" y="773"/>
                  </a:lnTo>
                  <a:lnTo>
                    <a:pt x="622" y="773"/>
                  </a:lnTo>
                  <a:close/>
                  <a:moveTo>
                    <a:pt x="305" y="111"/>
                  </a:moveTo>
                  <a:lnTo>
                    <a:pt x="305" y="240"/>
                  </a:lnTo>
                  <a:lnTo>
                    <a:pt x="308" y="291"/>
                  </a:lnTo>
                  <a:lnTo>
                    <a:pt x="317" y="339"/>
                  </a:lnTo>
                  <a:lnTo>
                    <a:pt x="332" y="385"/>
                  </a:lnTo>
                  <a:lnTo>
                    <a:pt x="352" y="430"/>
                  </a:lnTo>
                  <a:lnTo>
                    <a:pt x="377" y="472"/>
                  </a:lnTo>
                  <a:lnTo>
                    <a:pt x="407" y="512"/>
                  </a:lnTo>
                  <a:lnTo>
                    <a:pt x="441" y="549"/>
                  </a:lnTo>
                  <a:lnTo>
                    <a:pt x="480" y="583"/>
                  </a:lnTo>
                  <a:lnTo>
                    <a:pt x="523" y="613"/>
                  </a:lnTo>
                  <a:lnTo>
                    <a:pt x="571" y="640"/>
                  </a:lnTo>
                  <a:lnTo>
                    <a:pt x="622" y="663"/>
                  </a:lnTo>
                  <a:lnTo>
                    <a:pt x="720" y="663"/>
                  </a:lnTo>
                  <a:lnTo>
                    <a:pt x="771" y="640"/>
                  </a:lnTo>
                  <a:lnTo>
                    <a:pt x="819" y="613"/>
                  </a:lnTo>
                  <a:lnTo>
                    <a:pt x="862" y="583"/>
                  </a:lnTo>
                  <a:lnTo>
                    <a:pt x="901" y="549"/>
                  </a:lnTo>
                  <a:lnTo>
                    <a:pt x="935" y="512"/>
                  </a:lnTo>
                  <a:lnTo>
                    <a:pt x="965" y="472"/>
                  </a:lnTo>
                  <a:lnTo>
                    <a:pt x="990" y="430"/>
                  </a:lnTo>
                  <a:lnTo>
                    <a:pt x="1010" y="385"/>
                  </a:lnTo>
                  <a:lnTo>
                    <a:pt x="1025" y="339"/>
                  </a:lnTo>
                  <a:lnTo>
                    <a:pt x="1034" y="291"/>
                  </a:lnTo>
                  <a:lnTo>
                    <a:pt x="1037" y="240"/>
                  </a:lnTo>
                  <a:lnTo>
                    <a:pt x="1037" y="111"/>
                  </a:lnTo>
                  <a:lnTo>
                    <a:pt x="305" y="111"/>
                  </a:lnTo>
                  <a:close/>
                  <a:moveTo>
                    <a:pt x="122" y="0"/>
                  </a:moveTo>
                  <a:lnTo>
                    <a:pt x="1220" y="0"/>
                  </a:lnTo>
                  <a:lnTo>
                    <a:pt x="1239" y="3"/>
                  </a:lnTo>
                  <a:lnTo>
                    <a:pt x="1255" y="11"/>
                  </a:lnTo>
                  <a:lnTo>
                    <a:pt x="1269" y="23"/>
                  </a:lnTo>
                  <a:lnTo>
                    <a:pt x="1278" y="38"/>
                  </a:lnTo>
                  <a:lnTo>
                    <a:pt x="1281" y="56"/>
                  </a:lnTo>
                  <a:lnTo>
                    <a:pt x="1278" y="73"/>
                  </a:lnTo>
                  <a:lnTo>
                    <a:pt x="1269" y="88"/>
                  </a:lnTo>
                  <a:lnTo>
                    <a:pt x="1255" y="100"/>
                  </a:lnTo>
                  <a:lnTo>
                    <a:pt x="1239" y="108"/>
                  </a:lnTo>
                  <a:lnTo>
                    <a:pt x="1220" y="111"/>
                  </a:lnTo>
                  <a:lnTo>
                    <a:pt x="1159" y="111"/>
                  </a:lnTo>
                  <a:lnTo>
                    <a:pt x="1159" y="240"/>
                  </a:lnTo>
                  <a:lnTo>
                    <a:pt x="1156" y="294"/>
                  </a:lnTo>
                  <a:lnTo>
                    <a:pt x="1148" y="345"/>
                  </a:lnTo>
                  <a:lnTo>
                    <a:pt x="1135" y="395"/>
                  </a:lnTo>
                  <a:lnTo>
                    <a:pt x="1117" y="444"/>
                  </a:lnTo>
                  <a:lnTo>
                    <a:pt x="1094" y="490"/>
                  </a:lnTo>
                  <a:lnTo>
                    <a:pt x="1066" y="535"/>
                  </a:lnTo>
                  <a:lnTo>
                    <a:pt x="1034" y="577"/>
                  </a:lnTo>
                  <a:lnTo>
                    <a:pt x="997" y="616"/>
                  </a:lnTo>
                  <a:lnTo>
                    <a:pt x="957" y="654"/>
                  </a:lnTo>
                  <a:lnTo>
                    <a:pt x="913" y="688"/>
                  </a:lnTo>
                  <a:lnTo>
                    <a:pt x="865" y="718"/>
                  </a:lnTo>
                  <a:lnTo>
                    <a:pt x="913" y="748"/>
                  </a:lnTo>
                  <a:lnTo>
                    <a:pt x="957" y="781"/>
                  </a:lnTo>
                  <a:lnTo>
                    <a:pt x="997" y="818"/>
                  </a:lnTo>
                  <a:lnTo>
                    <a:pt x="1034" y="857"/>
                  </a:lnTo>
                  <a:lnTo>
                    <a:pt x="1066" y="899"/>
                  </a:lnTo>
                  <a:lnTo>
                    <a:pt x="1094" y="944"/>
                  </a:lnTo>
                  <a:lnTo>
                    <a:pt x="1117" y="991"/>
                  </a:lnTo>
                  <a:lnTo>
                    <a:pt x="1135" y="1040"/>
                  </a:lnTo>
                  <a:lnTo>
                    <a:pt x="1148" y="1090"/>
                  </a:lnTo>
                  <a:lnTo>
                    <a:pt x="1156" y="1141"/>
                  </a:lnTo>
                  <a:lnTo>
                    <a:pt x="1159" y="1194"/>
                  </a:lnTo>
                  <a:lnTo>
                    <a:pt x="1159" y="1324"/>
                  </a:lnTo>
                  <a:lnTo>
                    <a:pt x="1220" y="1324"/>
                  </a:lnTo>
                  <a:lnTo>
                    <a:pt x="1239" y="1328"/>
                  </a:lnTo>
                  <a:lnTo>
                    <a:pt x="1255" y="1335"/>
                  </a:lnTo>
                  <a:lnTo>
                    <a:pt x="1269" y="1347"/>
                  </a:lnTo>
                  <a:lnTo>
                    <a:pt x="1278" y="1362"/>
                  </a:lnTo>
                  <a:lnTo>
                    <a:pt x="1281" y="1379"/>
                  </a:lnTo>
                  <a:lnTo>
                    <a:pt x="1278" y="1397"/>
                  </a:lnTo>
                  <a:lnTo>
                    <a:pt x="1269" y="1412"/>
                  </a:lnTo>
                  <a:lnTo>
                    <a:pt x="1255" y="1424"/>
                  </a:lnTo>
                  <a:lnTo>
                    <a:pt x="1239" y="1432"/>
                  </a:lnTo>
                  <a:lnTo>
                    <a:pt x="1220" y="1435"/>
                  </a:lnTo>
                  <a:lnTo>
                    <a:pt x="61" y="1435"/>
                  </a:lnTo>
                  <a:lnTo>
                    <a:pt x="42" y="1432"/>
                  </a:lnTo>
                  <a:lnTo>
                    <a:pt x="26" y="1424"/>
                  </a:lnTo>
                  <a:lnTo>
                    <a:pt x="12" y="1412"/>
                  </a:lnTo>
                  <a:lnTo>
                    <a:pt x="3" y="1397"/>
                  </a:lnTo>
                  <a:lnTo>
                    <a:pt x="0" y="1379"/>
                  </a:lnTo>
                  <a:lnTo>
                    <a:pt x="3" y="1362"/>
                  </a:lnTo>
                  <a:lnTo>
                    <a:pt x="12" y="1347"/>
                  </a:lnTo>
                  <a:lnTo>
                    <a:pt x="26" y="1335"/>
                  </a:lnTo>
                  <a:lnTo>
                    <a:pt x="42" y="1328"/>
                  </a:lnTo>
                  <a:lnTo>
                    <a:pt x="61" y="1324"/>
                  </a:lnTo>
                  <a:lnTo>
                    <a:pt x="183" y="1324"/>
                  </a:lnTo>
                  <a:lnTo>
                    <a:pt x="183" y="1194"/>
                  </a:lnTo>
                  <a:lnTo>
                    <a:pt x="186" y="1141"/>
                  </a:lnTo>
                  <a:lnTo>
                    <a:pt x="194" y="1090"/>
                  </a:lnTo>
                  <a:lnTo>
                    <a:pt x="207" y="1040"/>
                  </a:lnTo>
                  <a:lnTo>
                    <a:pt x="225" y="991"/>
                  </a:lnTo>
                  <a:lnTo>
                    <a:pt x="248" y="944"/>
                  </a:lnTo>
                  <a:lnTo>
                    <a:pt x="276" y="899"/>
                  </a:lnTo>
                  <a:lnTo>
                    <a:pt x="308" y="857"/>
                  </a:lnTo>
                  <a:lnTo>
                    <a:pt x="345" y="818"/>
                  </a:lnTo>
                  <a:lnTo>
                    <a:pt x="385" y="781"/>
                  </a:lnTo>
                  <a:lnTo>
                    <a:pt x="429" y="748"/>
                  </a:lnTo>
                  <a:lnTo>
                    <a:pt x="477" y="718"/>
                  </a:lnTo>
                  <a:lnTo>
                    <a:pt x="429" y="688"/>
                  </a:lnTo>
                  <a:lnTo>
                    <a:pt x="385" y="654"/>
                  </a:lnTo>
                  <a:lnTo>
                    <a:pt x="345" y="616"/>
                  </a:lnTo>
                  <a:lnTo>
                    <a:pt x="308" y="577"/>
                  </a:lnTo>
                  <a:lnTo>
                    <a:pt x="276" y="535"/>
                  </a:lnTo>
                  <a:lnTo>
                    <a:pt x="248" y="490"/>
                  </a:lnTo>
                  <a:lnTo>
                    <a:pt x="225" y="444"/>
                  </a:lnTo>
                  <a:lnTo>
                    <a:pt x="207" y="395"/>
                  </a:lnTo>
                  <a:lnTo>
                    <a:pt x="194" y="345"/>
                  </a:lnTo>
                  <a:lnTo>
                    <a:pt x="186" y="294"/>
                  </a:lnTo>
                  <a:lnTo>
                    <a:pt x="183" y="240"/>
                  </a:lnTo>
                  <a:lnTo>
                    <a:pt x="183" y="111"/>
                  </a:lnTo>
                  <a:lnTo>
                    <a:pt x="122" y="111"/>
                  </a:lnTo>
                  <a:lnTo>
                    <a:pt x="103" y="108"/>
                  </a:lnTo>
                  <a:lnTo>
                    <a:pt x="87" y="100"/>
                  </a:lnTo>
                  <a:lnTo>
                    <a:pt x="73" y="88"/>
                  </a:lnTo>
                  <a:lnTo>
                    <a:pt x="64" y="73"/>
                  </a:lnTo>
                  <a:lnTo>
                    <a:pt x="61" y="56"/>
                  </a:lnTo>
                  <a:lnTo>
                    <a:pt x="64" y="38"/>
                  </a:lnTo>
                  <a:lnTo>
                    <a:pt x="73" y="23"/>
                  </a:lnTo>
                  <a:lnTo>
                    <a:pt x="87" y="11"/>
                  </a:lnTo>
                  <a:lnTo>
                    <a:pt x="103" y="3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407"/>
            <p:cNvSpPr>
              <a:spLocks noEditPoints="1"/>
            </p:cNvSpPr>
            <p:nvPr/>
          </p:nvSpPr>
          <p:spPr bwMode="auto">
            <a:xfrm>
              <a:off x="9093200" y="2727325"/>
              <a:ext cx="561975" cy="398463"/>
            </a:xfrm>
            <a:custGeom>
              <a:avLst/>
              <a:gdLst>
                <a:gd name="T0" fmla="*/ 156 w 3538"/>
                <a:gd name="T1" fmla="*/ 2067 h 2262"/>
                <a:gd name="T2" fmla="*/ 285 w 3538"/>
                <a:gd name="T3" fmla="*/ 1975 h 2262"/>
                <a:gd name="T4" fmla="*/ 443 w 3538"/>
                <a:gd name="T5" fmla="*/ 1861 h 2262"/>
                <a:gd name="T6" fmla="*/ 619 w 3538"/>
                <a:gd name="T7" fmla="*/ 1733 h 2262"/>
                <a:gd name="T8" fmla="*/ 805 w 3538"/>
                <a:gd name="T9" fmla="*/ 1598 h 2262"/>
                <a:gd name="T10" fmla="*/ 990 w 3538"/>
                <a:gd name="T11" fmla="*/ 1460 h 2262"/>
                <a:gd name="T12" fmla="*/ 1167 w 3538"/>
                <a:gd name="T13" fmla="*/ 1328 h 2262"/>
                <a:gd name="T14" fmla="*/ 1323 w 3538"/>
                <a:gd name="T15" fmla="*/ 1209 h 2262"/>
                <a:gd name="T16" fmla="*/ 222 w 3538"/>
                <a:gd name="T17" fmla="*/ 110 h 2262"/>
                <a:gd name="T18" fmla="*/ 1507 w 3538"/>
                <a:gd name="T19" fmla="*/ 1135 h 2262"/>
                <a:gd name="T20" fmla="*/ 1628 w 3538"/>
                <a:gd name="T21" fmla="*/ 1233 h 2262"/>
                <a:gd name="T22" fmla="*/ 1719 w 3538"/>
                <a:gd name="T23" fmla="*/ 1275 h 2262"/>
                <a:gd name="T24" fmla="*/ 1819 w 3538"/>
                <a:gd name="T25" fmla="*/ 1275 h 2262"/>
                <a:gd name="T26" fmla="*/ 1909 w 3538"/>
                <a:gd name="T27" fmla="*/ 1233 h 2262"/>
                <a:gd name="T28" fmla="*/ 61 w 3538"/>
                <a:gd name="T29" fmla="*/ 0 h 2262"/>
                <a:gd name="T30" fmla="*/ 3498 w 3538"/>
                <a:gd name="T31" fmla="*/ 4 h 2262"/>
                <a:gd name="T32" fmla="*/ 3511 w 3538"/>
                <a:gd name="T33" fmla="*/ 10 h 2262"/>
                <a:gd name="T34" fmla="*/ 3521 w 3538"/>
                <a:gd name="T35" fmla="*/ 18 h 2262"/>
                <a:gd name="T36" fmla="*/ 3532 w 3538"/>
                <a:gd name="T37" fmla="*/ 32 h 2262"/>
                <a:gd name="T38" fmla="*/ 3537 w 3538"/>
                <a:gd name="T39" fmla="*/ 44 h 2262"/>
                <a:gd name="T40" fmla="*/ 3538 w 3538"/>
                <a:gd name="T41" fmla="*/ 55 h 2262"/>
                <a:gd name="T42" fmla="*/ 3526 w 3538"/>
                <a:gd name="T43" fmla="*/ 1080 h 2262"/>
                <a:gd name="T44" fmla="*/ 3477 w 3538"/>
                <a:gd name="T45" fmla="*/ 1103 h 2262"/>
                <a:gd name="T46" fmla="*/ 3428 w 3538"/>
                <a:gd name="T47" fmla="*/ 1080 h 2262"/>
                <a:gd name="T48" fmla="*/ 3416 w 3538"/>
                <a:gd name="T49" fmla="*/ 178 h 2262"/>
                <a:gd name="T50" fmla="*/ 1923 w 3538"/>
                <a:gd name="T51" fmla="*/ 1357 h 2262"/>
                <a:gd name="T52" fmla="*/ 1809 w 3538"/>
                <a:gd name="T53" fmla="*/ 1387 h 2262"/>
                <a:gd name="T54" fmla="*/ 1689 w 3538"/>
                <a:gd name="T55" fmla="*/ 1381 h 2262"/>
                <a:gd name="T56" fmla="*/ 1579 w 3538"/>
                <a:gd name="T57" fmla="*/ 1338 h 2262"/>
                <a:gd name="T58" fmla="*/ 1413 w 3538"/>
                <a:gd name="T59" fmla="*/ 1284 h 2262"/>
                <a:gd name="T60" fmla="*/ 1249 w 3538"/>
                <a:gd name="T61" fmla="*/ 1410 h 2262"/>
                <a:gd name="T62" fmla="*/ 1063 w 3538"/>
                <a:gd name="T63" fmla="*/ 1550 h 2262"/>
                <a:gd name="T64" fmla="*/ 865 w 3538"/>
                <a:gd name="T65" fmla="*/ 1695 h 2262"/>
                <a:gd name="T66" fmla="*/ 669 w 3538"/>
                <a:gd name="T67" fmla="*/ 1838 h 2262"/>
                <a:gd name="T68" fmla="*/ 485 w 3538"/>
                <a:gd name="T69" fmla="*/ 1972 h 2262"/>
                <a:gd name="T70" fmla="*/ 325 w 3538"/>
                <a:gd name="T71" fmla="*/ 2087 h 2262"/>
                <a:gd name="T72" fmla="*/ 2257 w 3538"/>
                <a:gd name="T73" fmla="*/ 2151 h 2262"/>
                <a:gd name="T74" fmla="*/ 2306 w 3538"/>
                <a:gd name="T75" fmla="*/ 2173 h 2262"/>
                <a:gd name="T76" fmla="*/ 2315 w 3538"/>
                <a:gd name="T77" fmla="*/ 2223 h 2262"/>
                <a:gd name="T78" fmla="*/ 2276 w 3538"/>
                <a:gd name="T79" fmla="*/ 2259 h 2262"/>
                <a:gd name="T80" fmla="*/ 50 w 3538"/>
                <a:gd name="T81" fmla="*/ 2261 h 2262"/>
                <a:gd name="T82" fmla="*/ 33 w 3538"/>
                <a:gd name="T83" fmla="*/ 2255 h 2262"/>
                <a:gd name="T84" fmla="*/ 19 w 3538"/>
                <a:gd name="T85" fmla="*/ 2245 h 2262"/>
                <a:gd name="T86" fmla="*/ 8 w 3538"/>
                <a:gd name="T87" fmla="*/ 2231 h 2262"/>
                <a:gd name="T88" fmla="*/ 4 w 3538"/>
                <a:gd name="T89" fmla="*/ 2225 h 2262"/>
                <a:gd name="T90" fmla="*/ 0 w 3538"/>
                <a:gd name="T91" fmla="*/ 55 h 2262"/>
                <a:gd name="T92" fmla="*/ 4 w 3538"/>
                <a:gd name="T93" fmla="*/ 35 h 2262"/>
                <a:gd name="T94" fmla="*/ 7 w 3538"/>
                <a:gd name="T95" fmla="*/ 30 h 2262"/>
                <a:gd name="T96" fmla="*/ 19 w 3538"/>
                <a:gd name="T97" fmla="*/ 16 h 2262"/>
                <a:gd name="T98" fmla="*/ 33 w 3538"/>
                <a:gd name="T99" fmla="*/ 6 h 2262"/>
                <a:gd name="T100" fmla="*/ 50 w 3538"/>
                <a:gd name="T101" fmla="*/ 1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5" y="1975"/>
                  </a:lnTo>
                  <a:lnTo>
                    <a:pt x="335" y="1940"/>
                  </a:lnTo>
                  <a:lnTo>
                    <a:pt x="388" y="1902"/>
                  </a:lnTo>
                  <a:lnTo>
                    <a:pt x="443" y="1861"/>
                  </a:lnTo>
                  <a:lnTo>
                    <a:pt x="500" y="1820"/>
                  </a:lnTo>
                  <a:lnTo>
                    <a:pt x="559" y="1777"/>
                  </a:lnTo>
                  <a:lnTo>
                    <a:pt x="619" y="1733"/>
                  </a:lnTo>
                  <a:lnTo>
                    <a:pt x="681" y="1689"/>
                  </a:lnTo>
                  <a:lnTo>
                    <a:pt x="743" y="1643"/>
                  </a:lnTo>
                  <a:lnTo>
                    <a:pt x="805" y="1598"/>
                  </a:lnTo>
                  <a:lnTo>
                    <a:pt x="867" y="1552"/>
                  </a:lnTo>
                  <a:lnTo>
                    <a:pt x="929" y="1505"/>
                  </a:lnTo>
                  <a:lnTo>
                    <a:pt x="990" y="1460"/>
                  </a:lnTo>
                  <a:lnTo>
                    <a:pt x="1051" y="1415"/>
                  </a:lnTo>
                  <a:lnTo>
                    <a:pt x="1110" y="1371"/>
                  </a:lnTo>
                  <a:lnTo>
                    <a:pt x="1167" y="1328"/>
                  </a:lnTo>
                  <a:lnTo>
                    <a:pt x="1221" y="1287"/>
                  </a:lnTo>
                  <a:lnTo>
                    <a:pt x="1273" y="1247"/>
                  </a:lnTo>
                  <a:lnTo>
                    <a:pt x="1323" y="1209"/>
                  </a:lnTo>
                  <a:lnTo>
                    <a:pt x="1369" y="1172"/>
                  </a:lnTo>
                  <a:lnTo>
                    <a:pt x="122" y="178"/>
                  </a:lnTo>
                  <a:close/>
                  <a:moveTo>
                    <a:pt x="222" y="110"/>
                  </a:moveTo>
                  <a:lnTo>
                    <a:pt x="1503" y="1132"/>
                  </a:lnTo>
                  <a:lnTo>
                    <a:pt x="1505" y="1133"/>
                  </a:lnTo>
                  <a:lnTo>
                    <a:pt x="1507" y="1135"/>
                  </a:lnTo>
                  <a:lnTo>
                    <a:pt x="1507" y="1136"/>
                  </a:lnTo>
                  <a:lnTo>
                    <a:pt x="1507" y="1136"/>
                  </a:lnTo>
                  <a:lnTo>
                    <a:pt x="1628" y="1233"/>
                  </a:lnTo>
                  <a:lnTo>
                    <a:pt x="1656" y="1252"/>
                  </a:lnTo>
                  <a:lnTo>
                    <a:pt x="1687" y="1266"/>
                  </a:lnTo>
                  <a:lnTo>
                    <a:pt x="1719" y="1275"/>
                  </a:lnTo>
                  <a:lnTo>
                    <a:pt x="1752" y="1279"/>
                  </a:lnTo>
                  <a:lnTo>
                    <a:pt x="1786" y="1279"/>
                  </a:lnTo>
                  <a:lnTo>
                    <a:pt x="1819" y="1275"/>
                  </a:lnTo>
                  <a:lnTo>
                    <a:pt x="1851" y="1266"/>
                  </a:lnTo>
                  <a:lnTo>
                    <a:pt x="1882" y="1252"/>
                  </a:lnTo>
                  <a:lnTo>
                    <a:pt x="1909" y="1233"/>
                  </a:lnTo>
                  <a:lnTo>
                    <a:pt x="3316" y="110"/>
                  </a:lnTo>
                  <a:lnTo>
                    <a:pt x="222" y="110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4"/>
                  </a:lnTo>
                  <a:lnTo>
                    <a:pt x="3501" y="5"/>
                  </a:lnTo>
                  <a:lnTo>
                    <a:pt x="3505" y="6"/>
                  </a:lnTo>
                  <a:lnTo>
                    <a:pt x="3511" y="10"/>
                  </a:lnTo>
                  <a:lnTo>
                    <a:pt x="3517" y="14"/>
                  </a:lnTo>
                  <a:lnTo>
                    <a:pt x="3519" y="16"/>
                  </a:lnTo>
                  <a:lnTo>
                    <a:pt x="3521" y="18"/>
                  </a:lnTo>
                  <a:lnTo>
                    <a:pt x="3527" y="24"/>
                  </a:lnTo>
                  <a:lnTo>
                    <a:pt x="3530" y="30"/>
                  </a:lnTo>
                  <a:lnTo>
                    <a:pt x="3532" y="32"/>
                  </a:lnTo>
                  <a:lnTo>
                    <a:pt x="3534" y="34"/>
                  </a:lnTo>
                  <a:lnTo>
                    <a:pt x="3534" y="35"/>
                  </a:lnTo>
                  <a:lnTo>
                    <a:pt x="3537" y="44"/>
                  </a:lnTo>
                  <a:lnTo>
                    <a:pt x="3538" y="53"/>
                  </a:lnTo>
                  <a:lnTo>
                    <a:pt x="3538" y="54"/>
                  </a:lnTo>
                  <a:lnTo>
                    <a:pt x="3538" y="55"/>
                  </a:lnTo>
                  <a:lnTo>
                    <a:pt x="3538" y="1048"/>
                  </a:lnTo>
                  <a:lnTo>
                    <a:pt x="3535" y="1065"/>
                  </a:lnTo>
                  <a:lnTo>
                    <a:pt x="3526" y="1080"/>
                  </a:lnTo>
                  <a:lnTo>
                    <a:pt x="3512" y="1092"/>
                  </a:lnTo>
                  <a:lnTo>
                    <a:pt x="3496" y="1100"/>
                  </a:lnTo>
                  <a:lnTo>
                    <a:pt x="3477" y="1103"/>
                  </a:lnTo>
                  <a:lnTo>
                    <a:pt x="3458" y="1100"/>
                  </a:lnTo>
                  <a:lnTo>
                    <a:pt x="3442" y="1092"/>
                  </a:lnTo>
                  <a:lnTo>
                    <a:pt x="3428" y="1080"/>
                  </a:lnTo>
                  <a:lnTo>
                    <a:pt x="3419" y="1065"/>
                  </a:lnTo>
                  <a:lnTo>
                    <a:pt x="3416" y="1048"/>
                  </a:lnTo>
                  <a:lnTo>
                    <a:pt x="3416" y="178"/>
                  </a:lnTo>
                  <a:lnTo>
                    <a:pt x="1991" y="1316"/>
                  </a:lnTo>
                  <a:lnTo>
                    <a:pt x="1959" y="1338"/>
                  </a:lnTo>
                  <a:lnTo>
                    <a:pt x="1923" y="1357"/>
                  </a:lnTo>
                  <a:lnTo>
                    <a:pt x="1887" y="1371"/>
                  </a:lnTo>
                  <a:lnTo>
                    <a:pt x="1849" y="1381"/>
                  </a:lnTo>
                  <a:lnTo>
                    <a:pt x="1809" y="1387"/>
                  </a:lnTo>
                  <a:lnTo>
                    <a:pt x="1769" y="1389"/>
                  </a:lnTo>
                  <a:lnTo>
                    <a:pt x="1729" y="1387"/>
                  </a:lnTo>
                  <a:lnTo>
                    <a:pt x="1689" y="1381"/>
                  </a:lnTo>
                  <a:lnTo>
                    <a:pt x="1651" y="1371"/>
                  </a:lnTo>
                  <a:lnTo>
                    <a:pt x="1615" y="1357"/>
                  </a:lnTo>
                  <a:lnTo>
                    <a:pt x="1579" y="1338"/>
                  </a:lnTo>
                  <a:lnTo>
                    <a:pt x="1547" y="1316"/>
                  </a:lnTo>
                  <a:lnTo>
                    <a:pt x="1461" y="1246"/>
                  </a:lnTo>
                  <a:lnTo>
                    <a:pt x="1413" y="1284"/>
                  </a:lnTo>
                  <a:lnTo>
                    <a:pt x="1362" y="1324"/>
                  </a:lnTo>
                  <a:lnTo>
                    <a:pt x="1307" y="1366"/>
                  </a:lnTo>
                  <a:lnTo>
                    <a:pt x="1249" y="1410"/>
                  </a:lnTo>
                  <a:lnTo>
                    <a:pt x="1189" y="1455"/>
                  </a:lnTo>
                  <a:lnTo>
                    <a:pt x="1126" y="1502"/>
                  </a:lnTo>
                  <a:lnTo>
                    <a:pt x="1063" y="1550"/>
                  </a:lnTo>
                  <a:lnTo>
                    <a:pt x="997" y="1598"/>
                  </a:lnTo>
                  <a:lnTo>
                    <a:pt x="932" y="1647"/>
                  </a:lnTo>
                  <a:lnTo>
                    <a:pt x="865" y="1695"/>
                  </a:lnTo>
                  <a:lnTo>
                    <a:pt x="800" y="1744"/>
                  </a:lnTo>
                  <a:lnTo>
                    <a:pt x="734" y="1791"/>
                  </a:lnTo>
                  <a:lnTo>
                    <a:pt x="669" y="1838"/>
                  </a:lnTo>
                  <a:lnTo>
                    <a:pt x="606" y="1884"/>
                  </a:lnTo>
                  <a:lnTo>
                    <a:pt x="545" y="1929"/>
                  </a:lnTo>
                  <a:lnTo>
                    <a:pt x="485" y="1972"/>
                  </a:lnTo>
                  <a:lnTo>
                    <a:pt x="428" y="2013"/>
                  </a:lnTo>
                  <a:lnTo>
                    <a:pt x="375" y="2052"/>
                  </a:lnTo>
                  <a:lnTo>
                    <a:pt x="325" y="2087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2257" y="2151"/>
                  </a:lnTo>
                  <a:lnTo>
                    <a:pt x="2276" y="2153"/>
                  </a:lnTo>
                  <a:lnTo>
                    <a:pt x="2292" y="2161"/>
                  </a:lnTo>
                  <a:lnTo>
                    <a:pt x="2306" y="2173"/>
                  </a:lnTo>
                  <a:lnTo>
                    <a:pt x="2315" y="2188"/>
                  </a:lnTo>
                  <a:lnTo>
                    <a:pt x="2318" y="2206"/>
                  </a:lnTo>
                  <a:lnTo>
                    <a:pt x="2315" y="2223"/>
                  </a:lnTo>
                  <a:lnTo>
                    <a:pt x="2306" y="2238"/>
                  </a:lnTo>
                  <a:lnTo>
                    <a:pt x="2292" y="2251"/>
                  </a:lnTo>
                  <a:lnTo>
                    <a:pt x="2276" y="2259"/>
                  </a:lnTo>
                  <a:lnTo>
                    <a:pt x="2257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6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5"/>
                  </a:lnTo>
                  <a:lnTo>
                    <a:pt x="16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5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0" name="Group 1089"/>
          <p:cNvGrpSpPr/>
          <p:nvPr/>
        </p:nvGrpSpPr>
        <p:grpSpPr>
          <a:xfrm>
            <a:off x="10019316" y="2735263"/>
            <a:ext cx="563563" cy="454025"/>
            <a:chOff x="10037763" y="2735263"/>
            <a:chExt cx="563563" cy="454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8" name="Freeform 412"/>
            <p:cNvSpPr>
              <a:spLocks noEditPoints="1"/>
            </p:cNvSpPr>
            <p:nvPr/>
          </p:nvSpPr>
          <p:spPr bwMode="auto">
            <a:xfrm>
              <a:off x="10420351" y="3013075"/>
              <a:ext cx="177800" cy="176213"/>
            </a:xfrm>
            <a:custGeom>
              <a:avLst/>
              <a:gdLst>
                <a:gd name="T0" fmla="*/ 207 w 1118"/>
                <a:gd name="T1" fmla="*/ 206 h 1112"/>
                <a:gd name="T2" fmla="*/ 415 w 1118"/>
                <a:gd name="T3" fmla="*/ 768 h 1112"/>
                <a:gd name="T4" fmla="*/ 534 w 1118"/>
                <a:gd name="T5" fmla="*/ 532 h 1112"/>
                <a:gd name="T6" fmla="*/ 772 w 1118"/>
                <a:gd name="T7" fmla="*/ 414 h 1112"/>
                <a:gd name="T8" fmla="*/ 207 w 1118"/>
                <a:gd name="T9" fmla="*/ 206 h 1112"/>
                <a:gd name="T10" fmla="*/ 0 w 1118"/>
                <a:gd name="T11" fmla="*/ 0 h 1112"/>
                <a:gd name="T12" fmla="*/ 1081 w 1118"/>
                <a:gd name="T13" fmla="*/ 396 h 1112"/>
                <a:gd name="T14" fmla="*/ 684 w 1118"/>
                <a:gd name="T15" fmla="*/ 594 h 1112"/>
                <a:gd name="T16" fmla="*/ 1099 w 1118"/>
                <a:gd name="T17" fmla="*/ 1008 h 1112"/>
                <a:gd name="T18" fmla="*/ 1110 w 1118"/>
                <a:gd name="T19" fmla="*/ 1021 h 1112"/>
                <a:gd name="T20" fmla="*/ 1116 w 1118"/>
                <a:gd name="T21" fmla="*/ 1036 h 1112"/>
                <a:gd name="T22" fmla="*/ 1118 w 1118"/>
                <a:gd name="T23" fmla="*/ 1051 h 1112"/>
                <a:gd name="T24" fmla="*/ 1116 w 1118"/>
                <a:gd name="T25" fmla="*/ 1067 h 1112"/>
                <a:gd name="T26" fmla="*/ 1110 w 1118"/>
                <a:gd name="T27" fmla="*/ 1081 h 1112"/>
                <a:gd name="T28" fmla="*/ 1099 w 1118"/>
                <a:gd name="T29" fmla="*/ 1094 h 1112"/>
                <a:gd name="T30" fmla="*/ 1087 w 1118"/>
                <a:gd name="T31" fmla="*/ 1103 h 1112"/>
                <a:gd name="T32" fmla="*/ 1072 w 1118"/>
                <a:gd name="T33" fmla="*/ 1110 h 1112"/>
                <a:gd name="T34" fmla="*/ 1057 w 1118"/>
                <a:gd name="T35" fmla="*/ 1112 h 1112"/>
                <a:gd name="T36" fmla="*/ 1042 w 1118"/>
                <a:gd name="T37" fmla="*/ 1110 h 1112"/>
                <a:gd name="T38" fmla="*/ 1026 w 1118"/>
                <a:gd name="T39" fmla="*/ 1103 h 1112"/>
                <a:gd name="T40" fmla="*/ 1013 w 1118"/>
                <a:gd name="T41" fmla="*/ 1094 h 1112"/>
                <a:gd name="T42" fmla="*/ 596 w 1118"/>
                <a:gd name="T43" fmla="*/ 680 h 1112"/>
                <a:gd name="T44" fmla="*/ 398 w 1118"/>
                <a:gd name="T45" fmla="*/ 1075 h 1112"/>
                <a:gd name="T46" fmla="*/ 0 w 1118"/>
                <a:gd name="T47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1112">
                  <a:moveTo>
                    <a:pt x="207" y="206"/>
                  </a:moveTo>
                  <a:lnTo>
                    <a:pt x="415" y="768"/>
                  </a:lnTo>
                  <a:lnTo>
                    <a:pt x="534" y="532"/>
                  </a:lnTo>
                  <a:lnTo>
                    <a:pt x="772" y="414"/>
                  </a:lnTo>
                  <a:lnTo>
                    <a:pt x="207" y="206"/>
                  </a:lnTo>
                  <a:close/>
                  <a:moveTo>
                    <a:pt x="0" y="0"/>
                  </a:moveTo>
                  <a:lnTo>
                    <a:pt x="1081" y="396"/>
                  </a:lnTo>
                  <a:lnTo>
                    <a:pt x="684" y="594"/>
                  </a:lnTo>
                  <a:lnTo>
                    <a:pt x="1099" y="1008"/>
                  </a:lnTo>
                  <a:lnTo>
                    <a:pt x="1110" y="1021"/>
                  </a:lnTo>
                  <a:lnTo>
                    <a:pt x="1116" y="1036"/>
                  </a:lnTo>
                  <a:lnTo>
                    <a:pt x="1118" y="1051"/>
                  </a:lnTo>
                  <a:lnTo>
                    <a:pt x="1116" y="1067"/>
                  </a:lnTo>
                  <a:lnTo>
                    <a:pt x="1110" y="1081"/>
                  </a:lnTo>
                  <a:lnTo>
                    <a:pt x="1099" y="1094"/>
                  </a:lnTo>
                  <a:lnTo>
                    <a:pt x="1087" y="1103"/>
                  </a:lnTo>
                  <a:lnTo>
                    <a:pt x="1072" y="1110"/>
                  </a:lnTo>
                  <a:lnTo>
                    <a:pt x="1057" y="1112"/>
                  </a:lnTo>
                  <a:lnTo>
                    <a:pt x="1042" y="1110"/>
                  </a:lnTo>
                  <a:lnTo>
                    <a:pt x="1026" y="1103"/>
                  </a:lnTo>
                  <a:lnTo>
                    <a:pt x="1013" y="1094"/>
                  </a:lnTo>
                  <a:lnTo>
                    <a:pt x="596" y="680"/>
                  </a:lnTo>
                  <a:lnTo>
                    <a:pt x="398" y="10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413"/>
            <p:cNvSpPr>
              <a:spLocks noEditPoints="1"/>
            </p:cNvSpPr>
            <p:nvPr/>
          </p:nvSpPr>
          <p:spPr bwMode="auto">
            <a:xfrm>
              <a:off x="10037763" y="2735263"/>
              <a:ext cx="563563" cy="396875"/>
            </a:xfrm>
            <a:custGeom>
              <a:avLst/>
              <a:gdLst>
                <a:gd name="T0" fmla="*/ 157 w 3554"/>
                <a:gd name="T1" fmla="*/ 2284 h 2499"/>
                <a:gd name="T2" fmla="*/ 287 w 3554"/>
                <a:gd name="T3" fmla="*/ 2182 h 2499"/>
                <a:gd name="T4" fmla="*/ 445 w 3554"/>
                <a:gd name="T5" fmla="*/ 2057 h 2499"/>
                <a:gd name="T6" fmla="*/ 622 w 3554"/>
                <a:gd name="T7" fmla="*/ 1915 h 2499"/>
                <a:gd name="T8" fmla="*/ 808 w 3554"/>
                <a:gd name="T9" fmla="*/ 1765 h 2499"/>
                <a:gd name="T10" fmla="*/ 995 w 3554"/>
                <a:gd name="T11" fmla="*/ 1613 h 2499"/>
                <a:gd name="T12" fmla="*/ 1172 w 3554"/>
                <a:gd name="T13" fmla="*/ 1468 h 2499"/>
                <a:gd name="T14" fmla="*/ 1329 w 3554"/>
                <a:gd name="T15" fmla="*/ 1336 h 2499"/>
                <a:gd name="T16" fmla="*/ 224 w 3554"/>
                <a:gd name="T17" fmla="*/ 122 h 2499"/>
                <a:gd name="T18" fmla="*/ 1514 w 3554"/>
                <a:gd name="T19" fmla="*/ 1254 h 2499"/>
                <a:gd name="T20" fmla="*/ 1636 w 3554"/>
                <a:gd name="T21" fmla="*/ 1363 h 2499"/>
                <a:gd name="T22" fmla="*/ 1717 w 3554"/>
                <a:gd name="T23" fmla="*/ 1406 h 2499"/>
                <a:gd name="T24" fmla="*/ 1808 w 3554"/>
                <a:gd name="T25" fmla="*/ 1413 h 2499"/>
                <a:gd name="T26" fmla="*/ 1893 w 3554"/>
                <a:gd name="T27" fmla="*/ 1381 h 2499"/>
                <a:gd name="T28" fmla="*/ 224 w 3554"/>
                <a:gd name="T29" fmla="*/ 122 h 2499"/>
                <a:gd name="T30" fmla="*/ 3504 w 3554"/>
                <a:gd name="T31" fmla="*/ 1 h 2499"/>
                <a:gd name="T32" fmla="*/ 3520 w 3554"/>
                <a:gd name="T33" fmla="*/ 8 h 2499"/>
                <a:gd name="T34" fmla="*/ 3536 w 3554"/>
                <a:gd name="T35" fmla="*/ 18 h 2499"/>
                <a:gd name="T36" fmla="*/ 3547 w 3554"/>
                <a:gd name="T37" fmla="*/ 34 h 2499"/>
                <a:gd name="T38" fmla="*/ 3550 w 3554"/>
                <a:gd name="T39" fmla="*/ 39 h 2499"/>
                <a:gd name="T40" fmla="*/ 3554 w 3554"/>
                <a:gd name="T41" fmla="*/ 61 h 2499"/>
                <a:gd name="T42" fmla="*/ 3551 w 3554"/>
                <a:gd name="T43" fmla="*/ 1908 h 2499"/>
                <a:gd name="T44" fmla="*/ 3513 w 3554"/>
                <a:gd name="T45" fmla="*/ 1947 h 2499"/>
                <a:gd name="T46" fmla="*/ 3457 w 3554"/>
                <a:gd name="T47" fmla="*/ 1939 h 2499"/>
                <a:gd name="T48" fmla="*/ 3432 w 3554"/>
                <a:gd name="T49" fmla="*/ 1889 h 2499"/>
                <a:gd name="T50" fmla="*/ 1967 w 3554"/>
                <a:gd name="T51" fmla="*/ 1479 h 2499"/>
                <a:gd name="T52" fmla="*/ 1857 w 3554"/>
                <a:gd name="T53" fmla="*/ 1527 h 2499"/>
                <a:gd name="T54" fmla="*/ 1737 w 3554"/>
                <a:gd name="T55" fmla="*/ 1533 h 2499"/>
                <a:gd name="T56" fmla="*/ 1622 w 3554"/>
                <a:gd name="T57" fmla="*/ 1499 h 2499"/>
                <a:gd name="T58" fmla="*/ 1467 w 3554"/>
                <a:gd name="T59" fmla="*/ 1377 h 2499"/>
                <a:gd name="T60" fmla="*/ 1312 w 3554"/>
                <a:gd name="T61" fmla="*/ 1509 h 2499"/>
                <a:gd name="T62" fmla="*/ 1131 w 3554"/>
                <a:gd name="T63" fmla="*/ 1660 h 2499"/>
                <a:gd name="T64" fmla="*/ 936 w 3554"/>
                <a:gd name="T65" fmla="*/ 1819 h 2499"/>
                <a:gd name="T66" fmla="*/ 737 w 3554"/>
                <a:gd name="T67" fmla="*/ 1980 h 2499"/>
                <a:gd name="T68" fmla="*/ 547 w 3554"/>
                <a:gd name="T69" fmla="*/ 2132 h 2499"/>
                <a:gd name="T70" fmla="*/ 376 w 3554"/>
                <a:gd name="T71" fmla="*/ 2266 h 2499"/>
                <a:gd name="T72" fmla="*/ 238 w 3554"/>
                <a:gd name="T73" fmla="*/ 2377 h 2499"/>
                <a:gd name="T74" fmla="*/ 2242 w 3554"/>
                <a:gd name="T75" fmla="*/ 2388 h 2499"/>
                <a:gd name="T76" fmla="*/ 2267 w 3554"/>
                <a:gd name="T77" fmla="*/ 2438 h 2499"/>
                <a:gd name="T78" fmla="*/ 2242 w 3554"/>
                <a:gd name="T79" fmla="*/ 2487 h 2499"/>
                <a:gd name="T80" fmla="*/ 61 w 3554"/>
                <a:gd name="T81" fmla="*/ 2499 h 2499"/>
                <a:gd name="T82" fmla="*/ 37 w 3554"/>
                <a:gd name="T83" fmla="*/ 2493 h 2499"/>
                <a:gd name="T84" fmla="*/ 21 w 3554"/>
                <a:gd name="T85" fmla="*/ 2483 h 2499"/>
                <a:gd name="T86" fmla="*/ 11 w 3554"/>
                <a:gd name="T87" fmla="*/ 2472 h 2499"/>
                <a:gd name="T88" fmla="*/ 4 w 3554"/>
                <a:gd name="T89" fmla="*/ 2459 h 2499"/>
                <a:gd name="T90" fmla="*/ 0 w 3554"/>
                <a:gd name="T91" fmla="*/ 2438 h 2499"/>
                <a:gd name="T92" fmla="*/ 0 w 3554"/>
                <a:gd name="T93" fmla="*/ 60 h 2499"/>
                <a:gd name="T94" fmla="*/ 4 w 3554"/>
                <a:gd name="T95" fmla="*/ 38 h 2499"/>
                <a:gd name="T96" fmla="*/ 11 w 3554"/>
                <a:gd name="T97" fmla="*/ 27 h 2499"/>
                <a:gd name="T98" fmla="*/ 21 w 3554"/>
                <a:gd name="T99" fmla="*/ 16 h 2499"/>
                <a:gd name="T100" fmla="*/ 37 w 3554"/>
                <a:gd name="T101" fmla="*/ 6 h 2499"/>
                <a:gd name="T102" fmla="*/ 61 w 3554"/>
                <a:gd name="T103" fmla="*/ 0 h 2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54" h="2499">
                  <a:moveTo>
                    <a:pt x="122" y="197"/>
                  </a:moveTo>
                  <a:lnTo>
                    <a:pt x="122" y="2312"/>
                  </a:lnTo>
                  <a:lnTo>
                    <a:pt x="157" y="2284"/>
                  </a:lnTo>
                  <a:lnTo>
                    <a:pt x="196" y="2253"/>
                  </a:lnTo>
                  <a:lnTo>
                    <a:pt x="240" y="2220"/>
                  </a:lnTo>
                  <a:lnTo>
                    <a:pt x="287" y="2182"/>
                  </a:lnTo>
                  <a:lnTo>
                    <a:pt x="337" y="2143"/>
                  </a:lnTo>
                  <a:lnTo>
                    <a:pt x="389" y="2100"/>
                  </a:lnTo>
                  <a:lnTo>
                    <a:pt x="445" y="2057"/>
                  </a:lnTo>
                  <a:lnTo>
                    <a:pt x="502" y="2011"/>
                  </a:lnTo>
                  <a:lnTo>
                    <a:pt x="562" y="1964"/>
                  </a:lnTo>
                  <a:lnTo>
                    <a:pt x="622" y="1915"/>
                  </a:lnTo>
                  <a:lnTo>
                    <a:pt x="684" y="1866"/>
                  </a:lnTo>
                  <a:lnTo>
                    <a:pt x="746" y="1816"/>
                  </a:lnTo>
                  <a:lnTo>
                    <a:pt x="808" y="1765"/>
                  </a:lnTo>
                  <a:lnTo>
                    <a:pt x="872" y="1714"/>
                  </a:lnTo>
                  <a:lnTo>
                    <a:pt x="934" y="1663"/>
                  </a:lnTo>
                  <a:lnTo>
                    <a:pt x="995" y="1613"/>
                  </a:lnTo>
                  <a:lnTo>
                    <a:pt x="1056" y="1565"/>
                  </a:lnTo>
                  <a:lnTo>
                    <a:pt x="1115" y="1516"/>
                  </a:lnTo>
                  <a:lnTo>
                    <a:pt x="1172" y="1468"/>
                  </a:lnTo>
                  <a:lnTo>
                    <a:pt x="1227" y="1422"/>
                  </a:lnTo>
                  <a:lnTo>
                    <a:pt x="1280" y="1378"/>
                  </a:lnTo>
                  <a:lnTo>
                    <a:pt x="1329" y="1336"/>
                  </a:lnTo>
                  <a:lnTo>
                    <a:pt x="1375" y="1296"/>
                  </a:lnTo>
                  <a:lnTo>
                    <a:pt x="122" y="197"/>
                  </a:lnTo>
                  <a:close/>
                  <a:moveTo>
                    <a:pt x="224" y="122"/>
                  </a:moveTo>
                  <a:lnTo>
                    <a:pt x="1509" y="1251"/>
                  </a:lnTo>
                  <a:lnTo>
                    <a:pt x="1512" y="1253"/>
                  </a:lnTo>
                  <a:lnTo>
                    <a:pt x="1514" y="1254"/>
                  </a:lnTo>
                  <a:lnTo>
                    <a:pt x="1514" y="1255"/>
                  </a:lnTo>
                  <a:lnTo>
                    <a:pt x="1514" y="1256"/>
                  </a:lnTo>
                  <a:lnTo>
                    <a:pt x="1636" y="1363"/>
                  </a:lnTo>
                  <a:lnTo>
                    <a:pt x="1660" y="1381"/>
                  </a:lnTo>
                  <a:lnTo>
                    <a:pt x="1688" y="1395"/>
                  </a:lnTo>
                  <a:lnTo>
                    <a:pt x="1717" y="1406"/>
                  </a:lnTo>
                  <a:lnTo>
                    <a:pt x="1747" y="1413"/>
                  </a:lnTo>
                  <a:lnTo>
                    <a:pt x="1777" y="1415"/>
                  </a:lnTo>
                  <a:lnTo>
                    <a:pt x="1808" y="1413"/>
                  </a:lnTo>
                  <a:lnTo>
                    <a:pt x="1837" y="1406"/>
                  </a:lnTo>
                  <a:lnTo>
                    <a:pt x="1867" y="1395"/>
                  </a:lnTo>
                  <a:lnTo>
                    <a:pt x="1893" y="1381"/>
                  </a:lnTo>
                  <a:lnTo>
                    <a:pt x="1918" y="1363"/>
                  </a:lnTo>
                  <a:lnTo>
                    <a:pt x="3331" y="122"/>
                  </a:lnTo>
                  <a:lnTo>
                    <a:pt x="224" y="122"/>
                  </a:lnTo>
                  <a:close/>
                  <a:moveTo>
                    <a:pt x="61" y="0"/>
                  </a:moveTo>
                  <a:lnTo>
                    <a:pt x="3493" y="0"/>
                  </a:lnTo>
                  <a:lnTo>
                    <a:pt x="3504" y="1"/>
                  </a:lnTo>
                  <a:lnTo>
                    <a:pt x="3515" y="5"/>
                  </a:lnTo>
                  <a:lnTo>
                    <a:pt x="3517" y="6"/>
                  </a:lnTo>
                  <a:lnTo>
                    <a:pt x="3520" y="8"/>
                  </a:lnTo>
                  <a:lnTo>
                    <a:pt x="3527" y="11"/>
                  </a:lnTo>
                  <a:lnTo>
                    <a:pt x="3532" y="16"/>
                  </a:lnTo>
                  <a:lnTo>
                    <a:pt x="3536" y="18"/>
                  </a:lnTo>
                  <a:lnTo>
                    <a:pt x="3538" y="21"/>
                  </a:lnTo>
                  <a:lnTo>
                    <a:pt x="3542" y="27"/>
                  </a:lnTo>
                  <a:lnTo>
                    <a:pt x="3547" y="34"/>
                  </a:lnTo>
                  <a:lnTo>
                    <a:pt x="3549" y="36"/>
                  </a:lnTo>
                  <a:lnTo>
                    <a:pt x="3550" y="38"/>
                  </a:lnTo>
                  <a:lnTo>
                    <a:pt x="3550" y="39"/>
                  </a:lnTo>
                  <a:lnTo>
                    <a:pt x="3553" y="50"/>
                  </a:lnTo>
                  <a:lnTo>
                    <a:pt x="3554" y="60"/>
                  </a:lnTo>
                  <a:lnTo>
                    <a:pt x="3554" y="61"/>
                  </a:lnTo>
                  <a:lnTo>
                    <a:pt x="3554" y="61"/>
                  </a:lnTo>
                  <a:lnTo>
                    <a:pt x="3554" y="1889"/>
                  </a:lnTo>
                  <a:lnTo>
                    <a:pt x="3551" y="1908"/>
                  </a:lnTo>
                  <a:lnTo>
                    <a:pt x="3542" y="1926"/>
                  </a:lnTo>
                  <a:lnTo>
                    <a:pt x="3529" y="1939"/>
                  </a:lnTo>
                  <a:lnTo>
                    <a:pt x="3513" y="1947"/>
                  </a:lnTo>
                  <a:lnTo>
                    <a:pt x="3493" y="1951"/>
                  </a:lnTo>
                  <a:lnTo>
                    <a:pt x="3473" y="1947"/>
                  </a:lnTo>
                  <a:lnTo>
                    <a:pt x="3457" y="1939"/>
                  </a:lnTo>
                  <a:lnTo>
                    <a:pt x="3443" y="1926"/>
                  </a:lnTo>
                  <a:lnTo>
                    <a:pt x="3434" y="1908"/>
                  </a:lnTo>
                  <a:lnTo>
                    <a:pt x="3432" y="1889"/>
                  </a:lnTo>
                  <a:lnTo>
                    <a:pt x="3432" y="197"/>
                  </a:lnTo>
                  <a:lnTo>
                    <a:pt x="2000" y="1454"/>
                  </a:lnTo>
                  <a:lnTo>
                    <a:pt x="1967" y="1479"/>
                  </a:lnTo>
                  <a:lnTo>
                    <a:pt x="1932" y="1499"/>
                  </a:lnTo>
                  <a:lnTo>
                    <a:pt x="1896" y="1515"/>
                  </a:lnTo>
                  <a:lnTo>
                    <a:pt x="1857" y="1527"/>
                  </a:lnTo>
                  <a:lnTo>
                    <a:pt x="1817" y="1533"/>
                  </a:lnTo>
                  <a:lnTo>
                    <a:pt x="1777" y="1535"/>
                  </a:lnTo>
                  <a:lnTo>
                    <a:pt x="1737" y="1533"/>
                  </a:lnTo>
                  <a:lnTo>
                    <a:pt x="1697" y="1527"/>
                  </a:lnTo>
                  <a:lnTo>
                    <a:pt x="1658" y="1515"/>
                  </a:lnTo>
                  <a:lnTo>
                    <a:pt x="1622" y="1499"/>
                  </a:lnTo>
                  <a:lnTo>
                    <a:pt x="1587" y="1479"/>
                  </a:lnTo>
                  <a:lnTo>
                    <a:pt x="1555" y="1454"/>
                  </a:lnTo>
                  <a:lnTo>
                    <a:pt x="1467" y="1377"/>
                  </a:lnTo>
                  <a:lnTo>
                    <a:pt x="1419" y="1419"/>
                  </a:lnTo>
                  <a:lnTo>
                    <a:pt x="1368" y="1463"/>
                  </a:lnTo>
                  <a:lnTo>
                    <a:pt x="1312" y="1509"/>
                  </a:lnTo>
                  <a:lnTo>
                    <a:pt x="1255" y="1558"/>
                  </a:lnTo>
                  <a:lnTo>
                    <a:pt x="1193" y="1608"/>
                  </a:lnTo>
                  <a:lnTo>
                    <a:pt x="1131" y="1660"/>
                  </a:lnTo>
                  <a:lnTo>
                    <a:pt x="1067" y="1712"/>
                  </a:lnTo>
                  <a:lnTo>
                    <a:pt x="1001" y="1766"/>
                  </a:lnTo>
                  <a:lnTo>
                    <a:pt x="936" y="1819"/>
                  </a:lnTo>
                  <a:lnTo>
                    <a:pt x="869" y="1874"/>
                  </a:lnTo>
                  <a:lnTo>
                    <a:pt x="803" y="1927"/>
                  </a:lnTo>
                  <a:lnTo>
                    <a:pt x="737" y="1980"/>
                  </a:lnTo>
                  <a:lnTo>
                    <a:pt x="672" y="2032"/>
                  </a:lnTo>
                  <a:lnTo>
                    <a:pt x="609" y="2082"/>
                  </a:lnTo>
                  <a:lnTo>
                    <a:pt x="547" y="2132"/>
                  </a:lnTo>
                  <a:lnTo>
                    <a:pt x="488" y="2179"/>
                  </a:lnTo>
                  <a:lnTo>
                    <a:pt x="431" y="2224"/>
                  </a:lnTo>
                  <a:lnTo>
                    <a:pt x="376" y="2266"/>
                  </a:lnTo>
                  <a:lnTo>
                    <a:pt x="326" y="2307"/>
                  </a:lnTo>
                  <a:lnTo>
                    <a:pt x="279" y="2343"/>
                  </a:lnTo>
                  <a:lnTo>
                    <a:pt x="238" y="2377"/>
                  </a:lnTo>
                  <a:lnTo>
                    <a:pt x="2206" y="2377"/>
                  </a:lnTo>
                  <a:lnTo>
                    <a:pt x="2225" y="2379"/>
                  </a:lnTo>
                  <a:lnTo>
                    <a:pt x="2242" y="2388"/>
                  </a:lnTo>
                  <a:lnTo>
                    <a:pt x="2256" y="2402"/>
                  </a:lnTo>
                  <a:lnTo>
                    <a:pt x="2265" y="2418"/>
                  </a:lnTo>
                  <a:lnTo>
                    <a:pt x="2267" y="2438"/>
                  </a:lnTo>
                  <a:lnTo>
                    <a:pt x="2265" y="2457"/>
                  </a:lnTo>
                  <a:lnTo>
                    <a:pt x="2256" y="2474"/>
                  </a:lnTo>
                  <a:lnTo>
                    <a:pt x="2242" y="2487"/>
                  </a:lnTo>
                  <a:lnTo>
                    <a:pt x="2225" y="2495"/>
                  </a:lnTo>
                  <a:lnTo>
                    <a:pt x="2206" y="2499"/>
                  </a:lnTo>
                  <a:lnTo>
                    <a:pt x="61" y="2499"/>
                  </a:lnTo>
                  <a:lnTo>
                    <a:pt x="50" y="2497"/>
                  </a:lnTo>
                  <a:lnTo>
                    <a:pt x="40" y="2494"/>
                  </a:lnTo>
                  <a:lnTo>
                    <a:pt x="37" y="2493"/>
                  </a:lnTo>
                  <a:lnTo>
                    <a:pt x="34" y="2491"/>
                  </a:lnTo>
                  <a:lnTo>
                    <a:pt x="27" y="2488"/>
                  </a:lnTo>
                  <a:lnTo>
                    <a:pt x="21" y="2483"/>
                  </a:lnTo>
                  <a:lnTo>
                    <a:pt x="19" y="2480"/>
                  </a:lnTo>
                  <a:lnTo>
                    <a:pt x="16" y="2478"/>
                  </a:lnTo>
                  <a:lnTo>
                    <a:pt x="11" y="2472"/>
                  </a:lnTo>
                  <a:lnTo>
                    <a:pt x="8" y="2466"/>
                  </a:lnTo>
                  <a:lnTo>
                    <a:pt x="5" y="2463"/>
                  </a:lnTo>
                  <a:lnTo>
                    <a:pt x="4" y="2459"/>
                  </a:lnTo>
                  <a:lnTo>
                    <a:pt x="4" y="2458"/>
                  </a:lnTo>
                  <a:lnTo>
                    <a:pt x="3" y="2457"/>
                  </a:lnTo>
                  <a:lnTo>
                    <a:pt x="0" y="2438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4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6"/>
                  </a:lnTo>
                  <a:lnTo>
                    <a:pt x="8" y="34"/>
                  </a:lnTo>
                  <a:lnTo>
                    <a:pt x="11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7" y="11"/>
                  </a:lnTo>
                  <a:lnTo>
                    <a:pt x="34" y="8"/>
                  </a:lnTo>
                  <a:lnTo>
                    <a:pt x="37" y="6"/>
                  </a:lnTo>
                  <a:lnTo>
                    <a:pt x="40" y="5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7" name="Group 1096"/>
          <p:cNvGrpSpPr/>
          <p:nvPr/>
        </p:nvGrpSpPr>
        <p:grpSpPr>
          <a:xfrm>
            <a:off x="10951640" y="2727325"/>
            <a:ext cx="569913" cy="476251"/>
            <a:chOff x="10950575" y="2727325"/>
            <a:chExt cx="569913" cy="4762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4" name="Freeform 418"/>
            <p:cNvSpPr>
              <a:spLocks noEditPoints="1"/>
            </p:cNvSpPr>
            <p:nvPr/>
          </p:nvSpPr>
          <p:spPr bwMode="auto">
            <a:xfrm>
              <a:off x="11288713" y="2970213"/>
              <a:ext cx="231775" cy="233363"/>
            </a:xfrm>
            <a:custGeom>
              <a:avLst/>
              <a:gdLst>
                <a:gd name="T0" fmla="*/ 607 w 1460"/>
                <a:gd name="T1" fmla="*/ 121 h 1324"/>
                <a:gd name="T2" fmla="*/ 440 w 1460"/>
                <a:gd name="T3" fmla="*/ 177 h 1324"/>
                <a:gd name="T4" fmla="*/ 300 w 1460"/>
                <a:gd name="T5" fmla="*/ 272 h 1324"/>
                <a:gd name="T6" fmla="*/ 196 w 1460"/>
                <a:gd name="T7" fmla="*/ 399 h 1324"/>
                <a:gd name="T8" fmla="*/ 134 w 1460"/>
                <a:gd name="T9" fmla="*/ 551 h 1324"/>
                <a:gd name="T10" fmla="*/ 125 w 1460"/>
                <a:gd name="T11" fmla="*/ 718 h 1324"/>
                <a:gd name="T12" fmla="*/ 169 w 1460"/>
                <a:gd name="T13" fmla="*/ 877 h 1324"/>
                <a:gd name="T14" fmla="*/ 261 w 1460"/>
                <a:gd name="T15" fmla="*/ 1012 h 1324"/>
                <a:gd name="T16" fmla="*/ 391 w 1460"/>
                <a:gd name="T17" fmla="*/ 1119 h 1324"/>
                <a:gd name="T18" fmla="*/ 550 w 1460"/>
                <a:gd name="T19" fmla="*/ 1188 h 1324"/>
                <a:gd name="T20" fmla="*/ 730 w 1460"/>
                <a:gd name="T21" fmla="*/ 1213 h 1324"/>
                <a:gd name="T22" fmla="*/ 910 w 1460"/>
                <a:gd name="T23" fmla="*/ 1188 h 1324"/>
                <a:gd name="T24" fmla="*/ 1070 w 1460"/>
                <a:gd name="T25" fmla="*/ 1119 h 1324"/>
                <a:gd name="T26" fmla="*/ 1199 w 1460"/>
                <a:gd name="T27" fmla="*/ 1012 h 1324"/>
                <a:gd name="T28" fmla="*/ 1291 w 1460"/>
                <a:gd name="T29" fmla="*/ 877 h 1324"/>
                <a:gd name="T30" fmla="*/ 1335 w 1460"/>
                <a:gd name="T31" fmla="*/ 718 h 1324"/>
                <a:gd name="T32" fmla="*/ 1326 w 1460"/>
                <a:gd name="T33" fmla="*/ 551 h 1324"/>
                <a:gd name="T34" fmla="*/ 1266 w 1460"/>
                <a:gd name="T35" fmla="*/ 399 h 1324"/>
                <a:gd name="T36" fmla="*/ 1160 w 1460"/>
                <a:gd name="T37" fmla="*/ 272 h 1324"/>
                <a:gd name="T38" fmla="*/ 1020 w 1460"/>
                <a:gd name="T39" fmla="*/ 177 h 1324"/>
                <a:gd name="T40" fmla="*/ 853 w 1460"/>
                <a:gd name="T41" fmla="*/ 121 h 1324"/>
                <a:gd name="T42" fmla="*/ 730 w 1460"/>
                <a:gd name="T43" fmla="*/ 0 h 1324"/>
                <a:gd name="T44" fmla="*/ 935 w 1460"/>
                <a:gd name="T45" fmla="*/ 26 h 1324"/>
                <a:gd name="T46" fmla="*/ 1117 w 1460"/>
                <a:gd name="T47" fmla="*/ 100 h 1324"/>
                <a:gd name="T48" fmla="*/ 1269 w 1460"/>
                <a:gd name="T49" fmla="*/ 216 h 1324"/>
                <a:gd name="T50" fmla="*/ 1382 w 1460"/>
                <a:gd name="T51" fmla="*/ 363 h 1324"/>
                <a:gd name="T52" fmla="*/ 1447 w 1460"/>
                <a:gd name="T53" fmla="*/ 536 h 1324"/>
                <a:gd name="T54" fmla="*/ 1457 w 1460"/>
                <a:gd name="T55" fmla="*/ 725 h 1324"/>
                <a:gd name="T56" fmla="*/ 1409 w 1460"/>
                <a:gd name="T57" fmla="*/ 905 h 1324"/>
                <a:gd name="T58" fmla="*/ 1311 w 1460"/>
                <a:gd name="T59" fmla="*/ 1062 h 1324"/>
                <a:gd name="T60" fmla="*/ 1171 w 1460"/>
                <a:gd name="T61" fmla="*/ 1188 h 1324"/>
                <a:gd name="T62" fmla="*/ 999 w 1460"/>
                <a:gd name="T63" fmla="*/ 1277 h 1324"/>
                <a:gd name="T64" fmla="*/ 801 w 1460"/>
                <a:gd name="T65" fmla="*/ 1321 h 1324"/>
                <a:gd name="T66" fmla="*/ 592 w 1460"/>
                <a:gd name="T67" fmla="*/ 1312 h 1324"/>
                <a:gd name="T68" fmla="*/ 401 w 1460"/>
                <a:gd name="T69" fmla="*/ 1253 h 1324"/>
                <a:gd name="T70" fmla="*/ 238 w 1460"/>
                <a:gd name="T71" fmla="*/ 1150 h 1324"/>
                <a:gd name="T72" fmla="*/ 112 w 1460"/>
                <a:gd name="T73" fmla="*/ 1013 h 1324"/>
                <a:gd name="T74" fmla="*/ 29 w 1460"/>
                <a:gd name="T75" fmla="*/ 847 h 1324"/>
                <a:gd name="T76" fmla="*/ 0 w 1460"/>
                <a:gd name="T77" fmla="*/ 662 h 1324"/>
                <a:gd name="T78" fmla="*/ 29 w 1460"/>
                <a:gd name="T79" fmla="*/ 476 h 1324"/>
                <a:gd name="T80" fmla="*/ 112 w 1460"/>
                <a:gd name="T81" fmla="*/ 311 h 1324"/>
                <a:gd name="T82" fmla="*/ 238 w 1460"/>
                <a:gd name="T83" fmla="*/ 174 h 1324"/>
                <a:gd name="T84" fmla="*/ 401 w 1460"/>
                <a:gd name="T85" fmla="*/ 71 h 1324"/>
                <a:gd name="T86" fmla="*/ 592 w 1460"/>
                <a:gd name="T87" fmla="*/ 12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0" h="1324">
                  <a:moveTo>
                    <a:pt x="730" y="110"/>
                  </a:moveTo>
                  <a:lnTo>
                    <a:pt x="668" y="113"/>
                  </a:lnTo>
                  <a:lnTo>
                    <a:pt x="607" y="121"/>
                  </a:lnTo>
                  <a:lnTo>
                    <a:pt x="550" y="135"/>
                  </a:lnTo>
                  <a:lnTo>
                    <a:pt x="493" y="153"/>
                  </a:lnTo>
                  <a:lnTo>
                    <a:pt x="440" y="177"/>
                  </a:lnTo>
                  <a:lnTo>
                    <a:pt x="391" y="205"/>
                  </a:lnTo>
                  <a:lnTo>
                    <a:pt x="343" y="236"/>
                  </a:lnTo>
                  <a:lnTo>
                    <a:pt x="300" y="272"/>
                  </a:lnTo>
                  <a:lnTo>
                    <a:pt x="261" y="311"/>
                  </a:lnTo>
                  <a:lnTo>
                    <a:pt x="226" y="353"/>
                  </a:lnTo>
                  <a:lnTo>
                    <a:pt x="196" y="399"/>
                  </a:lnTo>
                  <a:lnTo>
                    <a:pt x="169" y="447"/>
                  </a:lnTo>
                  <a:lnTo>
                    <a:pt x="149" y="497"/>
                  </a:lnTo>
                  <a:lnTo>
                    <a:pt x="134" y="551"/>
                  </a:lnTo>
                  <a:lnTo>
                    <a:pt x="125" y="606"/>
                  </a:lnTo>
                  <a:lnTo>
                    <a:pt x="122" y="662"/>
                  </a:lnTo>
                  <a:lnTo>
                    <a:pt x="125" y="718"/>
                  </a:lnTo>
                  <a:lnTo>
                    <a:pt x="134" y="772"/>
                  </a:lnTo>
                  <a:lnTo>
                    <a:pt x="149" y="825"/>
                  </a:lnTo>
                  <a:lnTo>
                    <a:pt x="169" y="877"/>
                  </a:lnTo>
                  <a:lnTo>
                    <a:pt x="196" y="925"/>
                  </a:lnTo>
                  <a:lnTo>
                    <a:pt x="226" y="970"/>
                  </a:lnTo>
                  <a:lnTo>
                    <a:pt x="261" y="1012"/>
                  </a:lnTo>
                  <a:lnTo>
                    <a:pt x="300" y="1051"/>
                  </a:lnTo>
                  <a:lnTo>
                    <a:pt x="343" y="1087"/>
                  </a:lnTo>
                  <a:lnTo>
                    <a:pt x="391" y="1119"/>
                  </a:lnTo>
                  <a:lnTo>
                    <a:pt x="440" y="1146"/>
                  </a:lnTo>
                  <a:lnTo>
                    <a:pt x="493" y="1169"/>
                  </a:lnTo>
                  <a:lnTo>
                    <a:pt x="550" y="1188"/>
                  </a:lnTo>
                  <a:lnTo>
                    <a:pt x="607" y="1202"/>
                  </a:lnTo>
                  <a:lnTo>
                    <a:pt x="668" y="1210"/>
                  </a:lnTo>
                  <a:lnTo>
                    <a:pt x="730" y="1213"/>
                  </a:lnTo>
                  <a:lnTo>
                    <a:pt x="792" y="1210"/>
                  </a:lnTo>
                  <a:lnTo>
                    <a:pt x="853" y="1202"/>
                  </a:lnTo>
                  <a:lnTo>
                    <a:pt x="910" y="1188"/>
                  </a:lnTo>
                  <a:lnTo>
                    <a:pt x="967" y="1169"/>
                  </a:lnTo>
                  <a:lnTo>
                    <a:pt x="1020" y="1146"/>
                  </a:lnTo>
                  <a:lnTo>
                    <a:pt x="1070" y="1119"/>
                  </a:lnTo>
                  <a:lnTo>
                    <a:pt x="1117" y="1087"/>
                  </a:lnTo>
                  <a:lnTo>
                    <a:pt x="1160" y="1051"/>
                  </a:lnTo>
                  <a:lnTo>
                    <a:pt x="1199" y="1012"/>
                  </a:lnTo>
                  <a:lnTo>
                    <a:pt x="1235" y="970"/>
                  </a:lnTo>
                  <a:lnTo>
                    <a:pt x="1266" y="925"/>
                  </a:lnTo>
                  <a:lnTo>
                    <a:pt x="1291" y="877"/>
                  </a:lnTo>
                  <a:lnTo>
                    <a:pt x="1311" y="825"/>
                  </a:lnTo>
                  <a:lnTo>
                    <a:pt x="1326" y="772"/>
                  </a:lnTo>
                  <a:lnTo>
                    <a:pt x="1335" y="718"/>
                  </a:lnTo>
                  <a:lnTo>
                    <a:pt x="1339" y="662"/>
                  </a:lnTo>
                  <a:lnTo>
                    <a:pt x="1335" y="606"/>
                  </a:lnTo>
                  <a:lnTo>
                    <a:pt x="1326" y="551"/>
                  </a:lnTo>
                  <a:lnTo>
                    <a:pt x="1311" y="497"/>
                  </a:lnTo>
                  <a:lnTo>
                    <a:pt x="1291" y="447"/>
                  </a:lnTo>
                  <a:lnTo>
                    <a:pt x="1266" y="399"/>
                  </a:lnTo>
                  <a:lnTo>
                    <a:pt x="1235" y="353"/>
                  </a:lnTo>
                  <a:lnTo>
                    <a:pt x="1199" y="311"/>
                  </a:lnTo>
                  <a:lnTo>
                    <a:pt x="1160" y="272"/>
                  </a:lnTo>
                  <a:lnTo>
                    <a:pt x="1117" y="236"/>
                  </a:lnTo>
                  <a:lnTo>
                    <a:pt x="1070" y="205"/>
                  </a:lnTo>
                  <a:lnTo>
                    <a:pt x="1020" y="177"/>
                  </a:lnTo>
                  <a:lnTo>
                    <a:pt x="967" y="153"/>
                  </a:lnTo>
                  <a:lnTo>
                    <a:pt x="910" y="135"/>
                  </a:lnTo>
                  <a:lnTo>
                    <a:pt x="853" y="121"/>
                  </a:lnTo>
                  <a:lnTo>
                    <a:pt x="792" y="113"/>
                  </a:lnTo>
                  <a:lnTo>
                    <a:pt x="730" y="110"/>
                  </a:lnTo>
                  <a:close/>
                  <a:moveTo>
                    <a:pt x="730" y="0"/>
                  </a:moveTo>
                  <a:lnTo>
                    <a:pt x="801" y="3"/>
                  </a:lnTo>
                  <a:lnTo>
                    <a:pt x="868" y="12"/>
                  </a:lnTo>
                  <a:lnTo>
                    <a:pt x="935" y="26"/>
                  </a:lnTo>
                  <a:lnTo>
                    <a:pt x="999" y="46"/>
                  </a:lnTo>
                  <a:lnTo>
                    <a:pt x="1060" y="71"/>
                  </a:lnTo>
                  <a:lnTo>
                    <a:pt x="1117" y="100"/>
                  </a:lnTo>
                  <a:lnTo>
                    <a:pt x="1171" y="134"/>
                  </a:lnTo>
                  <a:lnTo>
                    <a:pt x="1222" y="174"/>
                  </a:lnTo>
                  <a:lnTo>
                    <a:pt x="1269" y="216"/>
                  </a:lnTo>
                  <a:lnTo>
                    <a:pt x="1311" y="261"/>
                  </a:lnTo>
                  <a:lnTo>
                    <a:pt x="1348" y="311"/>
                  </a:lnTo>
                  <a:lnTo>
                    <a:pt x="1382" y="363"/>
                  </a:lnTo>
                  <a:lnTo>
                    <a:pt x="1409" y="418"/>
                  </a:lnTo>
                  <a:lnTo>
                    <a:pt x="1431" y="476"/>
                  </a:lnTo>
                  <a:lnTo>
                    <a:pt x="1447" y="536"/>
                  </a:lnTo>
                  <a:lnTo>
                    <a:pt x="1457" y="598"/>
                  </a:lnTo>
                  <a:lnTo>
                    <a:pt x="1460" y="662"/>
                  </a:lnTo>
                  <a:lnTo>
                    <a:pt x="1457" y="725"/>
                  </a:lnTo>
                  <a:lnTo>
                    <a:pt x="1447" y="787"/>
                  </a:lnTo>
                  <a:lnTo>
                    <a:pt x="1431" y="847"/>
                  </a:lnTo>
                  <a:lnTo>
                    <a:pt x="1409" y="905"/>
                  </a:lnTo>
                  <a:lnTo>
                    <a:pt x="1382" y="960"/>
                  </a:lnTo>
                  <a:lnTo>
                    <a:pt x="1348" y="1013"/>
                  </a:lnTo>
                  <a:lnTo>
                    <a:pt x="1311" y="1062"/>
                  </a:lnTo>
                  <a:lnTo>
                    <a:pt x="1269" y="1108"/>
                  </a:lnTo>
                  <a:lnTo>
                    <a:pt x="1222" y="1150"/>
                  </a:lnTo>
                  <a:lnTo>
                    <a:pt x="1171" y="1188"/>
                  </a:lnTo>
                  <a:lnTo>
                    <a:pt x="1117" y="1223"/>
                  </a:lnTo>
                  <a:lnTo>
                    <a:pt x="1060" y="1253"/>
                  </a:lnTo>
                  <a:lnTo>
                    <a:pt x="999" y="1277"/>
                  </a:lnTo>
                  <a:lnTo>
                    <a:pt x="935" y="1297"/>
                  </a:lnTo>
                  <a:lnTo>
                    <a:pt x="868" y="1312"/>
                  </a:lnTo>
                  <a:lnTo>
                    <a:pt x="801" y="1321"/>
                  </a:lnTo>
                  <a:lnTo>
                    <a:pt x="730" y="1324"/>
                  </a:lnTo>
                  <a:lnTo>
                    <a:pt x="660" y="1321"/>
                  </a:lnTo>
                  <a:lnTo>
                    <a:pt x="592" y="1312"/>
                  </a:lnTo>
                  <a:lnTo>
                    <a:pt x="526" y="1297"/>
                  </a:lnTo>
                  <a:lnTo>
                    <a:pt x="461" y="1277"/>
                  </a:lnTo>
                  <a:lnTo>
                    <a:pt x="401" y="1253"/>
                  </a:lnTo>
                  <a:lnTo>
                    <a:pt x="343" y="1223"/>
                  </a:lnTo>
                  <a:lnTo>
                    <a:pt x="289" y="1188"/>
                  </a:lnTo>
                  <a:lnTo>
                    <a:pt x="238" y="1150"/>
                  </a:lnTo>
                  <a:lnTo>
                    <a:pt x="192" y="1108"/>
                  </a:lnTo>
                  <a:lnTo>
                    <a:pt x="149" y="1062"/>
                  </a:lnTo>
                  <a:lnTo>
                    <a:pt x="112" y="1013"/>
                  </a:lnTo>
                  <a:lnTo>
                    <a:pt x="79" y="960"/>
                  </a:lnTo>
                  <a:lnTo>
                    <a:pt x="51" y="905"/>
                  </a:lnTo>
                  <a:lnTo>
                    <a:pt x="29" y="847"/>
                  </a:lnTo>
                  <a:lnTo>
                    <a:pt x="13" y="787"/>
                  </a:lnTo>
                  <a:lnTo>
                    <a:pt x="3" y="725"/>
                  </a:lnTo>
                  <a:lnTo>
                    <a:pt x="0" y="662"/>
                  </a:lnTo>
                  <a:lnTo>
                    <a:pt x="3" y="598"/>
                  </a:lnTo>
                  <a:lnTo>
                    <a:pt x="13" y="536"/>
                  </a:lnTo>
                  <a:lnTo>
                    <a:pt x="29" y="476"/>
                  </a:lnTo>
                  <a:lnTo>
                    <a:pt x="51" y="418"/>
                  </a:lnTo>
                  <a:lnTo>
                    <a:pt x="79" y="363"/>
                  </a:lnTo>
                  <a:lnTo>
                    <a:pt x="112" y="311"/>
                  </a:lnTo>
                  <a:lnTo>
                    <a:pt x="149" y="261"/>
                  </a:lnTo>
                  <a:lnTo>
                    <a:pt x="192" y="216"/>
                  </a:lnTo>
                  <a:lnTo>
                    <a:pt x="238" y="174"/>
                  </a:lnTo>
                  <a:lnTo>
                    <a:pt x="289" y="134"/>
                  </a:lnTo>
                  <a:lnTo>
                    <a:pt x="343" y="100"/>
                  </a:lnTo>
                  <a:lnTo>
                    <a:pt x="401" y="71"/>
                  </a:lnTo>
                  <a:lnTo>
                    <a:pt x="461" y="46"/>
                  </a:lnTo>
                  <a:lnTo>
                    <a:pt x="526" y="26"/>
                  </a:lnTo>
                  <a:lnTo>
                    <a:pt x="592" y="12"/>
                  </a:lnTo>
                  <a:lnTo>
                    <a:pt x="660" y="3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419"/>
            <p:cNvSpPr>
              <a:spLocks/>
            </p:cNvSpPr>
            <p:nvPr/>
          </p:nvSpPr>
          <p:spPr bwMode="auto">
            <a:xfrm>
              <a:off x="11395075" y="3019425"/>
              <a:ext cx="77788" cy="77788"/>
            </a:xfrm>
            <a:custGeom>
              <a:avLst/>
              <a:gdLst>
                <a:gd name="T0" fmla="*/ 61 w 487"/>
                <a:gd name="T1" fmla="*/ 0 h 440"/>
                <a:gd name="T2" fmla="*/ 80 w 487"/>
                <a:gd name="T3" fmla="*/ 2 h 440"/>
                <a:gd name="T4" fmla="*/ 97 w 487"/>
                <a:gd name="T5" fmla="*/ 10 h 440"/>
                <a:gd name="T6" fmla="*/ 110 w 487"/>
                <a:gd name="T7" fmla="*/ 22 h 440"/>
                <a:gd name="T8" fmla="*/ 119 w 487"/>
                <a:gd name="T9" fmla="*/ 37 h 440"/>
                <a:gd name="T10" fmla="*/ 122 w 487"/>
                <a:gd name="T11" fmla="*/ 55 h 440"/>
                <a:gd name="T12" fmla="*/ 122 w 487"/>
                <a:gd name="T13" fmla="*/ 331 h 440"/>
                <a:gd name="T14" fmla="*/ 426 w 487"/>
                <a:gd name="T15" fmla="*/ 331 h 440"/>
                <a:gd name="T16" fmla="*/ 445 w 487"/>
                <a:gd name="T17" fmla="*/ 333 h 440"/>
                <a:gd name="T18" fmla="*/ 462 w 487"/>
                <a:gd name="T19" fmla="*/ 341 h 440"/>
                <a:gd name="T20" fmla="*/ 475 w 487"/>
                <a:gd name="T21" fmla="*/ 353 h 440"/>
                <a:gd name="T22" fmla="*/ 484 w 487"/>
                <a:gd name="T23" fmla="*/ 368 h 440"/>
                <a:gd name="T24" fmla="*/ 487 w 487"/>
                <a:gd name="T25" fmla="*/ 386 h 440"/>
                <a:gd name="T26" fmla="*/ 484 w 487"/>
                <a:gd name="T27" fmla="*/ 403 h 440"/>
                <a:gd name="T28" fmla="*/ 475 w 487"/>
                <a:gd name="T29" fmla="*/ 418 h 440"/>
                <a:gd name="T30" fmla="*/ 462 w 487"/>
                <a:gd name="T31" fmla="*/ 430 h 440"/>
                <a:gd name="T32" fmla="*/ 445 w 487"/>
                <a:gd name="T33" fmla="*/ 438 h 440"/>
                <a:gd name="T34" fmla="*/ 426 w 487"/>
                <a:gd name="T35" fmla="*/ 440 h 440"/>
                <a:gd name="T36" fmla="*/ 61 w 487"/>
                <a:gd name="T37" fmla="*/ 440 h 440"/>
                <a:gd name="T38" fmla="*/ 42 w 487"/>
                <a:gd name="T39" fmla="*/ 438 h 440"/>
                <a:gd name="T40" fmla="*/ 26 w 487"/>
                <a:gd name="T41" fmla="*/ 430 h 440"/>
                <a:gd name="T42" fmla="*/ 13 w 487"/>
                <a:gd name="T43" fmla="*/ 418 h 440"/>
                <a:gd name="T44" fmla="*/ 4 w 487"/>
                <a:gd name="T45" fmla="*/ 403 h 440"/>
                <a:gd name="T46" fmla="*/ 0 w 487"/>
                <a:gd name="T47" fmla="*/ 386 h 440"/>
                <a:gd name="T48" fmla="*/ 0 w 487"/>
                <a:gd name="T49" fmla="*/ 55 h 440"/>
                <a:gd name="T50" fmla="*/ 4 w 487"/>
                <a:gd name="T51" fmla="*/ 37 h 440"/>
                <a:gd name="T52" fmla="*/ 13 w 487"/>
                <a:gd name="T53" fmla="*/ 22 h 440"/>
                <a:gd name="T54" fmla="*/ 26 w 487"/>
                <a:gd name="T55" fmla="*/ 10 h 440"/>
                <a:gd name="T56" fmla="*/ 42 w 487"/>
                <a:gd name="T57" fmla="*/ 2 h 440"/>
                <a:gd name="T58" fmla="*/ 61 w 487"/>
                <a:gd name="T5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7" h="440">
                  <a:moveTo>
                    <a:pt x="61" y="0"/>
                  </a:moveTo>
                  <a:lnTo>
                    <a:pt x="80" y="2"/>
                  </a:lnTo>
                  <a:lnTo>
                    <a:pt x="97" y="10"/>
                  </a:lnTo>
                  <a:lnTo>
                    <a:pt x="110" y="22"/>
                  </a:lnTo>
                  <a:lnTo>
                    <a:pt x="119" y="37"/>
                  </a:lnTo>
                  <a:lnTo>
                    <a:pt x="122" y="55"/>
                  </a:lnTo>
                  <a:lnTo>
                    <a:pt x="122" y="331"/>
                  </a:lnTo>
                  <a:lnTo>
                    <a:pt x="426" y="331"/>
                  </a:lnTo>
                  <a:lnTo>
                    <a:pt x="445" y="333"/>
                  </a:lnTo>
                  <a:lnTo>
                    <a:pt x="462" y="341"/>
                  </a:lnTo>
                  <a:lnTo>
                    <a:pt x="475" y="353"/>
                  </a:lnTo>
                  <a:lnTo>
                    <a:pt x="484" y="368"/>
                  </a:lnTo>
                  <a:lnTo>
                    <a:pt x="487" y="386"/>
                  </a:lnTo>
                  <a:lnTo>
                    <a:pt x="484" y="403"/>
                  </a:lnTo>
                  <a:lnTo>
                    <a:pt x="475" y="418"/>
                  </a:lnTo>
                  <a:lnTo>
                    <a:pt x="462" y="430"/>
                  </a:lnTo>
                  <a:lnTo>
                    <a:pt x="445" y="438"/>
                  </a:lnTo>
                  <a:lnTo>
                    <a:pt x="426" y="440"/>
                  </a:lnTo>
                  <a:lnTo>
                    <a:pt x="61" y="440"/>
                  </a:lnTo>
                  <a:lnTo>
                    <a:pt x="42" y="438"/>
                  </a:lnTo>
                  <a:lnTo>
                    <a:pt x="26" y="430"/>
                  </a:lnTo>
                  <a:lnTo>
                    <a:pt x="13" y="418"/>
                  </a:lnTo>
                  <a:lnTo>
                    <a:pt x="4" y="403"/>
                  </a:lnTo>
                  <a:lnTo>
                    <a:pt x="0" y="386"/>
                  </a:lnTo>
                  <a:lnTo>
                    <a:pt x="0" y="55"/>
                  </a:lnTo>
                  <a:lnTo>
                    <a:pt x="4" y="37"/>
                  </a:lnTo>
                  <a:lnTo>
                    <a:pt x="13" y="22"/>
                  </a:lnTo>
                  <a:lnTo>
                    <a:pt x="26" y="10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420"/>
            <p:cNvSpPr>
              <a:spLocks noEditPoints="1"/>
            </p:cNvSpPr>
            <p:nvPr/>
          </p:nvSpPr>
          <p:spPr bwMode="auto">
            <a:xfrm>
              <a:off x="10950575" y="2727325"/>
              <a:ext cx="560388" cy="398463"/>
            </a:xfrm>
            <a:custGeom>
              <a:avLst/>
              <a:gdLst>
                <a:gd name="T0" fmla="*/ 156 w 3528"/>
                <a:gd name="T1" fmla="*/ 2067 h 2262"/>
                <a:gd name="T2" fmla="*/ 284 w 3528"/>
                <a:gd name="T3" fmla="*/ 1975 h 2262"/>
                <a:gd name="T4" fmla="*/ 441 w 3528"/>
                <a:gd name="T5" fmla="*/ 1861 h 2262"/>
                <a:gd name="T6" fmla="*/ 617 w 3528"/>
                <a:gd name="T7" fmla="*/ 1733 h 2262"/>
                <a:gd name="T8" fmla="*/ 803 w 3528"/>
                <a:gd name="T9" fmla="*/ 1598 h 2262"/>
                <a:gd name="T10" fmla="*/ 988 w 3528"/>
                <a:gd name="T11" fmla="*/ 1460 h 2262"/>
                <a:gd name="T12" fmla="*/ 1164 w 3528"/>
                <a:gd name="T13" fmla="*/ 1328 h 2262"/>
                <a:gd name="T14" fmla="*/ 1320 w 3528"/>
                <a:gd name="T15" fmla="*/ 1209 h 2262"/>
                <a:gd name="T16" fmla="*/ 221 w 3528"/>
                <a:gd name="T17" fmla="*/ 110 h 2262"/>
                <a:gd name="T18" fmla="*/ 1503 w 3528"/>
                <a:gd name="T19" fmla="*/ 1135 h 2262"/>
                <a:gd name="T20" fmla="*/ 1624 w 3528"/>
                <a:gd name="T21" fmla="*/ 1233 h 2262"/>
                <a:gd name="T22" fmla="*/ 1714 w 3528"/>
                <a:gd name="T23" fmla="*/ 1275 h 2262"/>
                <a:gd name="T24" fmla="*/ 1814 w 3528"/>
                <a:gd name="T25" fmla="*/ 1275 h 2262"/>
                <a:gd name="T26" fmla="*/ 1904 w 3528"/>
                <a:gd name="T27" fmla="*/ 1233 h 2262"/>
                <a:gd name="T28" fmla="*/ 61 w 3528"/>
                <a:gd name="T29" fmla="*/ 0 h 2262"/>
                <a:gd name="T30" fmla="*/ 3489 w 3528"/>
                <a:gd name="T31" fmla="*/ 4 h 2262"/>
                <a:gd name="T32" fmla="*/ 3502 w 3528"/>
                <a:gd name="T33" fmla="*/ 10 h 2262"/>
                <a:gd name="T34" fmla="*/ 3512 w 3528"/>
                <a:gd name="T35" fmla="*/ 18 h 2262"/>
                <a:gd name="T36" fmla="*/ 3523 w 3528"/>
                <a:gd name="T37" fmla="*/ 32 h 2262"/>
                <a:gd name="T38" fmla="*/ 3527 w 3528"/>
                <a:gd name="T39" fmla="*/ 44 h 2262"/>
                <a:gd name="T40" fmla="*/ 3528 w 3528"/>
                <a:gd name="T41" fmla="*/ 55 h 2262"/>
                <a:gd name="T42" fmla="*/ 3516 w 3528"/>
                <a:gd name="T43" fmla="*/ 1356 h 2262"/>
                <a:gd name="T44" fmla="*/ 3468 w 3528"/>
                <a:gd name="T45" fmla="*/ 1379 h 2262"/>
                <a:gd name="T46" fmla="*/ 3419 w 3528"/>
                <a:gd name="T47" fmla="*/ 1356 h 2262"/>
                <a:gd name="T48" fmla="*/ 3407 w 3528"/>
                <a:gd name="T49" fmla="*/ 178 h 2262"/>
                <a:gd name="T50" fmla="*/ 1918 w 3528"/>
                <a:gd name="T51" fmla="*/ 1357 h 2262"/>
                <a:gd name="T52" fmla="*/ 1804 w 3528"/>
                <a:gd name="T53" fmla="*/ 1387 h 2262"/>
                <a:gd name="T54" fmla="*/ 1685 w 3528"/>
                <a:gd name="T55" fmla="*/ 1381 h 2262"/>
                <a:gd name="T56" fmla="*/ 1575 w 3528"/>
                <a:gd name="T57" fmla="*/ 1338 h 2262"/>
                <a:gd name="T58" fmla="*/ 1409 w 3528"/>
                <a:gd name="T59" fmla="*/ 1284 h 2262"/>
                <a:gd name="T60" fmla="*/ 1245 w 3528"/>
                <a:gd name="T61" fmla="*/ 1410 h 2262"/>
                <a:gd name="T62" fmla="*/ 1060 w 3528"/>
                <a:gd name="T63" fmla="*/ 1550 h 2262"/>
                <a:gd name="T64" fmla="*/ 863 w 3528"/>
                <a:gd name="T65" fmla="*/ 1695 h 2262"/>
                <a:gd name="T66" fmla="*/ 667 w 3528"/>
                <a:gd name="T67" fmla="*/ 1838 h 2262"/>
                <a:gd name="T68" fmla="*/ 483 w 3528"/>
                <a:gd name="T69" fmla="*/ 1972 h 2262"/>
                <a:gd name="T70" fmla="*/ 324 w 3528"/>
                <a:gd name="T71" fmla="*/ 2087 h 2262"/>
                <a:gd name="T72" fmla="*/ 1886 w 3528"/>
                <a:gd name="T73" fmla="*/ 2151 h 2262"/>
                <a:gd name="T74" fmla="*/ 1935 w 3528"/>
                <a:gd name="T75" fmla="*/ 2173 h 2262"/>
                <a:gd name="T76" fmla="*/ 1943 w 3528"/>
                <a:gd name="T77" fmla="*/ 2223 h 2262"/>
                <a:gd name="T78" fmla="*/ 1905 w 3528"/>
                <a:gd name="T79" fmla="*/ 2259 h 2262"/>
                <a:gd name="T80" fmla="*/ 50 w 3528"/>
                <a:gd name="T81" fmla="*/ 2261 h 2262"/>
                <a:gd name="T82" fmla="*/ 33 w 3528"/>
                <a:gd name="T83" fmla="*/ 2255 h 2262"/>
                <a:gd name="T84" fmla="*/ 19 w 3528"/>
                <a:gd name="T85" fmla="*/ 2245 h 2262"/>
                <a:gd name="T86" fmla="*/ 8 w 3528"/>
                <a:gd name="T87" fmla="*/ 2231 h 2262"/>
                <a:gd name="T88" fmla="*/ 4 w 3528"/>
                <a:gd name="T89" fmla="*/ 2225 h 2262"/>
                <a:gd name="T90" fmla="*/ 0 w 3528"/>
                <a:gd name="T91" fmla="*/ 55 h 2262"/>
                <a:gd name="T92" fmla="*/ 4 w 3528"/>
                <a:gd name="T93" fmla="*/ 35 h 2262"/>
                <a:gd name="T94" fmla="*/ 7 w 3528"/>
                <a:gd name="T95" fmla="*/ 30 h 2262"/>
                <a:gd name="T96" fmla="*/ 19 w 3528"/>
                <a:gd name="T97" fmla="*/ 16 h 2262"/>
                <a:gd name="T98" fmla="*/ 33 w 3528"/>
                <a:gd name="T99" fmla="*/ 6 h 2262"/>
                <a:gd name="T100" fmla="*/ 50 w 3528"/>
                <a:gd name="T101" fmla="*/ 1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262">
                  <a:moveTo>
                    <a:pt x="122" y="178"/>
                  </a:moveTo>
                  <a:lnTo>
                    <a:pt x="122" y="2092"/>
                  </a:lnTo>
                  <a:lnTo>
                    <a:pt x="156" y="2067"/>
                  </a:lnTo>
                  <a:lnTo>
                    <a:pt x="196" y="2039"/>
                  </a:lnTo>
                  <a:lnTo>
                    <a:pt x="238" y="2009"/>
                  </a:lnTo>
                  <a:lnTo>
                    <a:pt x="284" y="1975"/>
                  </a:lnTo>
                  <a:lnTo>
                    <a:pt x="334" y="1940"/>
                  </a:lnTo>
                  <a:lnTo>
                    <a:pt x="387" y="1902"/>
                  </a:lnTo>
                  <a:lnTo>
                    <a:pt x="441" y="1861"/>
                  </a:lnTo>
                  <a:lnTo>
                    <a:pt x="499" y="1820"/>
                  </a:lnTo>
                  <a:lnTo>
                    <a:pt x="557" y="1777"/>
                  </a:lnTo>
                  <a:lnTo>
                    <a:pt x="617" y="1733"/>
                  </a:lnTo>
                  <a:lnTo>
                    <a:pt x="679" y="1689"/>
                  </a:lnTo>
                  <a:lnTo>
                    <a:pt x="741" y="1643"/>
                  </a:lnTo>
                  <a:lnTo>
                    <a:pt x="803" y="1598"/>
                  </a:lnTo>
                  <a:lnTo>
                    <a:pt x="865" y="1552"/>
                  </a:lnTo>
                  <a:lnTo>
                    <a:pt x="927" y="1505"/>
                  </a:lnTo>
                  <a:lnTo>
                    <a:pt x="988" y="1460"/>
                  </a:lnTo>
                  <a:lnTo>
                    <a:pt x="1049" y="1415"/>
                  </a:lnTo>
                  <a:lnTo>
                    <a:pt x="1107" y="1371"/>
                  </a:lnTo>
                  <a:lnTo>
                    <a:pt x="1164" y="1328"/>
                  </a:lnTo>
                  <a:lnTo>
                    <a:pt x="1218" y="1287"/>
                  </a:lnTo>
                  <a:lnTo>
                    <a:pt x="1270" y="1247"/>
                  </a:lnTo>
                  <a:lnTo>
                    <a:pt x="1320" y="1209"/>
                  </a:lnTo>
                  <a:lnTo>
                    <a:pt x="1365" y="1172"/>
                  </a:lnTo>
                  <a:lnTo>
                    <a:pt x="122" y="178"/>
                  </a:lnTo>
                  <a:close/>
                  <a:moveTo>
                    <a:pt x="221" y="110"/>
                  </a:moveTo>
                  <a:lnTo>
                    <a:pt x="1499" y="1132"/>
                  </a:lnTo>
                  <a:lnTo>
                    <a:pt x="1501" y="1133"/>
                  </a:lnTo>
                  <a:lnTo>
                    <a:pt x="1503" y="1135"/>
                  </a:lnTo>
                  <a:lnTo>
                    <a:pt x="1503" y="1136"/>
                  </a:lnTo>
                  <a:lnTo>
                    <a:pt x="1503" y="1136"/>
                  </a:lnTo>
                  <a:lnTo>
                    <a:pt x="1624" y="1233"/>
                  </a:lnTo>
                  <a:lnTo>
                    <a:pt x="1651" y="1252"/>
                  </a:lnTo>
                  <a:lnTo>
                    <a:pt x="1682" y="1266"/>
                  </a:lnTo>
                  <a:lnTo>
                    <a:pt x="1714" y="1275"/>
                  </a:lnTo>
                  <a:lnTo>
                    <a:pt x="1748" y="1279"/>
                  </a:lnTo>
                  <a:lnTo>
                    <a:pt x="1781" y="1279"/>
                  </a:lnTo>
                  <a:lnTo>
                    <a:pt x="1814" y="1275"/>
                  </a:lnTo>
                  <a:lnTo>
                    <a:pt x="1846" y="1266"/>
                  </a:lnTo>
                  <a:lnTo>
                    <a:pt x="1877" y="1252"/>
                  </a:lnTo>
                  <a:lnTo>
                    <a:pt x="1904" y="1233"/>
                  </a:lnTo>
                  <a:lnTo>
                    <a:pt x="3307" y="110"/>
                  </a:lnTo>
                  <a:lnTo>
                    <a:pt x="221" y="110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6"/>
                  </a:lnTo>
                  <a:lnTo>
                    <a:pt x="3502" y="10"/>
                  </a:lnTo>
                  <a:lnTo>
                    <a:pt x="3507" y="14"/>
                  </a:lnTo>
                  <a:lnTo>
                    <a:pt x="3510" y="16"/>
                  </a:lnTo>
                  <a:lnTo>
                    <a:pt x="3512" y="18"/>
                  </a:lnTo>
                  <a:lnTo>
                    <a:pt x="3517" y="24"/>
                  </a:lnTo>
                  <a:lnTo>
                    <a:pt x="3521" y="30"/>
                  </a:lnTo>
                  <a:lnTo>
                    <a:pt x="3523" y="32"/>
                  </a:lnTo>
                  <a:lnTo>
                    <a:pt x="3524" y="34"/>
                  </a:lnTo>
                  <a:lnTo>
                    <a:pt x="3524" y="35"/>
                  </a:lnTo>
                  <a:lnTo>
                    <a:pt x="3527" y="44"/>
                  </a:lnTo>
                  <a:lnTo>
                    <a:pt x="3528" y="53"/>
                  </a:lnTo>
                  <a:lnTo>
                    <a:pt x="3528" y="54"/>
                  </a:lnTo>
                  <a:lnTo>
                    <a:pt x="3528" y="55"/>
                  </a:lnTo>
                  <a:lnTo>
                    <a:pt x="3528" y="1324"/>
                  </a:lnTo>
                  <a:lnTo>
                    <a:pt x="3525" y="1341"/>
                  </a:lnTo>
                  <a:lnTo>
                    <a:pt x="3516" y="1356"/>
                  </a:lnTo>
                  <a:lnTo>
                    <a:pt x="3503" y="1368"/>
                  </a:lnTo>
                  <a:lnTo>
                    <a:pt x="3486" y="1376"/>
                  </a:lnTo>
                  <a:lnTo>
                    <a:pt x="3468" y="1379"/>
                  </a:lnTo>
                  <a:lnTo>
                    <a:pt x="3449" y="1376"/>
                  </a:lnTo>
                  <a:lnTo>
                    <a:pt x="3432" y="1368"/>
                  </a:lnTo>
                  <a:lnTo>
                    <a:pt x="3419" y="1356"/>
                  </a:lnTo>
                  <a:lnTo>
                    <a:pt x="3410" y="1341"/>
                  </a:lnTo>
                  <a:lnTo>
                    <a:pt x="3407" y="1324"/>
                  </a:lnTo>
                  <a:lnTo>
                    <a:pt x="3407" y="178"/>
                  </a:lnTo>
                  <a:lnTo>
                    <a:pt x="1985" y="1316"/>
                  </a:lnTo>
                  <a:lnTo>
                    <a:pt x="1953" y="1338"/>
                  </a:lnTo>
                  <a:lnTo>
                    <a:pt x="1918" y="1357"/>
                  </a:lnTo>
                  <a:lnTo>
                    <a:pt x="1881" y="1371"/>
                  </a:lnTo>
                  <a:lnTo>
                    <a:pt x="1844" y="1381"/>
                  </a:lnTo>
                  <a:lnTo>
                    <a:pt x="1804" y="1387"/>
                  </a:lnTo>
                  <a:lnTo>
                    <a:pt x="1764" y="1389"/>
                  </a:lnTo>
                  <a:lnTo>
                    <a:pt x="1724" y="1387"/>
                  </a:lnTo>
                  <a:lnTo>
                    <a:pt x="1685" y="1381"/>
                  </a:lnTo>
                  <a:lnTo>
                    <a:pt x="1647" y="1371"/>
                  </a:lnTo>
                  <a:lnTo>
                    <a:pt x="1610" y="1357"/>
                  </a:lnTo>
                  <a:lnTo>
                    <a:pt x="1575" y="1338"/>
                  </a:lnTo>
                  <a:lnTo>
                    <a:pt x="1543" y="1316"/>
                  </a:lnTo>
                  <a:lnTo>
                    <a:pt x="1457" y="1246"/>
                  </a:lnTo>
                  <a:lnTo>
                    <a:pt x="1409" y="1284"/>
                  </a:lnTo>
                  <a:lnTo>
                    <a:pt x="1358" y="1324"/>
                  </a:lnTo>
                  <a:lnTo>
                    <a:pt x="1303" y="1366"/>
                  </a:lnTo>
                  <a:lnTo>
                    <a:pt x="1245" y="1410"/>
                  </a:lnTo>
                  <a:lnTo>
                    <a:pt x="1186" y="1455"/>
                  </a:lnTo>
                  <a:lnTo>
                    <a:pt x="1123" y="1502"/>
                  </a:lnTo>
                  <a:lnTo>
                    <a:pt x="1060" y="1550"/>
                  </a:lnTo>
                  <a:lnTo>
                    <a:pt x="994" y="1598"/>
                  </a:lnTo>
                  <a:lnTo>
                    <a:pt x="929" y="1647"/>
                  </a:lnTo>
                  <a:lnTo>
                    <a:pt x="863" y="1695"/>
                  </a:lnTo>
                  <a:lnTo>
                    <a:pt x="797" y="1744"/>
                  </a:lnTo>
                  <a:lnTo>
                    <a:pt x="732" y="1791"/>
                  </a:lnTo>
                  <a:lnTo>
                    <a:pt x="667" y="1838"/>
                  </a:lnTo>
                  <a:lnTo>
                    <a:pt x="604" y="1884"/>
                  </a:lnTo>
                  <a:lnTo>
                    <a:pt x="543" y="1929"/>
                  </a:lnTo>
                  <a:lnTo>
                    <a:pt x="483" y="1972"/>
                  </a:lnTo>
                  <a:lnTo>
                    <a:pt x="427" y="2013"/>
                  </a:lnTo>
                  <a:lnTo>
                    <a:pt x="374" y="2052"/>
                  </a:lnTo>
                  <a:lnTo>
                    <a:pt x="324" y="2087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886" y="2151"/>
                  </a:lnTo>
                  <a:lnTo>
                    <a:pt x="1905" y="2153"/>
                  </a:lnTo>
                  <a:lnTo>
                    <a:pt x="1922" y="2161"/>
                  </a:lnTo>
                  <a:lnTo>
                    <a:pt x="1935" y="2173"/>
                  </a:lnTo>
                  <a:lnTo>
                    <a:pt x="1943" y="2188"/>
                  </a:lnTo>
                  <a:lnTo>
                    <a:pt x="1947" y="2206"/>
                  </a:lnTo>
                  <a:lnTo>
                    <a:pt x="1943" y="2223"/>
                  </a:lnTo>
                  <a:lnTo>
                    <a:pt x="1935" y="2238"/>
                  </a:lnTo>
                  <a:lnTo>
                    <a:pt x="1922" y="2251"/>
                  </a:lnTo>
                  <a:lnTo>
                    <a:pt x="1905" y="2259"/>
                  </a:lnTo>
                  <a:lnTo>
                    <a:pt x="1886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6"/>
                  </a:lnTo>
                  <a:lnTo>
                    <a:pt x="33" y="2255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5"/>
                  </a:lnTo>
                  <a:lnTo>
                    <a:pt x="15" y="2243"/>
                  </a:lnTo>
                  <a:lnTo>
                    <a:pt x="11" y="2237"/>
                  </a:lnTo>
                  <a:lnTo>
                    <a:pt x="8" y="2231"/>
                  </a:lnTo>
                  <a:lnTo>
                    <a:pt x="6" y="2228"/>
                  </a:lnTo>
                  <a:lnTo>
                    <a:pt x="4" y="2225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3" name="Group 1102"/>
          <p:cNvGrpSpPr/>
          <p:nvPr/>
        </p:nvGrpSpPr>
        <p:grpSpPr>
          <a:xfrm>
            <a:off x="10946084" y="1963738"/>
            <a:ext cx="581025" cy="454025"/>
            <a:chOff x="10958513" y="1963738"/>
            <a:chExt cx="581025" cy="454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1" name="Freeform 425"/>
            <p:cNvSpPr>
              <a:spLocks noEditPoints="1"/>
            </p:cNvSpPr>
            <p:nvPr/>
          </p:nvSpPr>
          <p:spPr bwMode="auto">
            <a:xfrm>
              <a:off x="11272838" y="2235200"/>
              <a:ext cx="266700" cy="182563"/>
            </a:xfrm>
            <a:custGeom>
              <a:avLst/>
              <a:gdLst>
                <a:gd name="T0" fmla="*/ 863 w 1677"/>
                <a:gd name="T1" fmla="*/ 132 h 1158"/>
                <a:gd name="T2" fmla="*/ 749 w 1677"/>
                <a:gd name="T3" fmla="*/ 182 h 1158"/>
                <a:gd name="T4" fmla="*/ 658 w 1677"/>
                <a:gd name="T5" fmla="*/ 270 h 1158"/>
                <a:gd name="T6" fmla="*/ 561 w 1677"/>
                <a:gd name="T7" fmla="*/ 334 h 1158"/>
                <a:gd name="T8" fmla="*/ 464 w 1677"/>
                <a:gd name="T9" fmla="*/ 328 h 1158"/>
                <a:gd name="T10" fmla="*/ 373 w 1677"/>
                <a:gd name="T11" fmla="*/ 371 h 1158"/>
                <a:gd name="T12" fmla="*/ 312 w 1677"/>
                <a:gd name="T13" fmla="*/ 454 h 1158"/>
                <a:gd name="T14" fmla="*/ 270 w 1677"/>
                <a:gd name="T15" fmla="*/ 531 h 1158"/>
                <a:gd name="T16" fmla="*/ 183 w 1677"/>
                <a:gd name="T17" fmla="*/ 599 h 1158"/>
                <a:gd name="T18" fmla="*/ 132 w 1677"/>
                <a:gd name="T19" fmla="*/ 696 h 1158"/>
                <a:gd name="T20" fmla="*/ 125 w 1677"/>
                <a:gd name="T21" fmla="*/ 813 h 1158"/>
                <a:gd name="T22" fmla="*/ 171 w 1677"/>
                <a:gd name="T23" fmla="*/ 927 h 1158"/>
                <a:gd name="T24" fmla="*/ 261 w 1677"/>
                <a:gd name="T25" fmla="*/ 1006 h 1158"/>
                <a:gd name="T26" fmla="*/ 378 w 1677"/>
                <a:gd name="T27" fmla="*/ 1036 h 1158"/>
                <a:gd name="T28" fmla="*/ 1320 w 1677"/>
                <a:gd name="T29" fmla="*/ 1036 h 1158"/>
                <a:gd name="T30" fmla="*/ 1429 w 1677"/>
                <a:gd name="T31" fmla="*/ 1008 h 1158"/>
                <a:gd name="T32" fmla="*/ 1510 w 1677"/>
                <a:gd name="T33" fmla="*/ 936 h 1158"/>
                <a:gd name="T34" fmla="*/ 1552 w 1677"/>
                <a:gd name="T35" fmla="*/ 832 h 1158"/>
                <a:gd name="T36" fmla="*/ 1544 w 1677"/>
                <a:gd name="T37" fmla="*/ 718 h 1158"/>
                <a:gd name="T38" fmla="*/ 1488 w 1677"/>
                <a:gd name="T39" fmla="*/ 624 h 1158"/>
                <a:gd name="T40" fmla="*/ 1399 w 1677"/>
                <a:gd name="T41" fmla="*/ 564 h 1158"/>
                <a:gd name="T42" fmla="*/ 1313 w 1677"/>
                <a:gd name="T43" fmla="*/ 495 h 1158"/>
                <a:gd name="T44" fmla="*/ 1283 w 1677"/>
                <a:gd name="T45" fmla="*/ 350 h 1158"/>
                <a:gd name="T46" fmla="*/ 1205 w 1677"/>
                <a:gd name="T47" fmla="*/ 231 h 1158"/>
                <a:gd name="T48" fmla="*/ 1088 w 1677"/>
                <a:gd name="T49" fmla="*/ 151 h 1158"/>
                <a:gd name="T50" fmla="*/ 948 w 1677"/>
                <a:gd name="T51" fmla="*/ 122 h 1158"/>
                <a:gd name="T52" fmla="*/ 1060 w 1677"/>
                <a:gd name="T53" fmla="*/ 13 h 1158"/>
                <a:gd name="T54" fmla="*/ 1210 w 1677"/>
                <a:gd name="T55" fmla="*/ 79 h 1158"/>
                <a:gd name="T56" fmla="*/ 1330 w 1677"/>
                <a:gd name="T57" fmla="*/ 189 h 1158"/>
                <a:gd name="T58" fmla="*/ 1409 w 1677"/>
                <a:gd name="T59" fmla="*/ 336 h 1158"/>
                <a:gd name="T60" fmla="*/ 1475 w 1677"/>
                <a:gd name="T61" fmla="*/ 464 h 1158"/>
                <a:gd name="T62" fmla="*/ 1582 w 1677"/>
                <a:gd name="T63" fmla="*/ 544 h 1158"/>
                <a:gd name="T64" fmla="*/ 1651 w 1677"/>
                <a:gd name="T65" fmla="*/ 657 h 1158"/>
                <a:gd name="T66" fmla="*/ 1677 w 1677"/>
                <a:gd name="T67" fmla="*/ 792 h 1158"/>
                <a:gd name="T68" fmla="*/ 1649 w 1677"/>
                <a:gd name="T69" fmla="*/ 935 h 1158"/>
                <a:gd name="T70" fmla="*/ 1573 w 1677"/>
                <a:gd name="T71" fmla="*/ 1050 h 1158"/>
                <a:gd name="T72" fmla="*/ 1460 w 1677"/>
                <a:gd name="T73" fmla="*/ 1129 h 1158"/>
                <a:gd name="T74" fmla="*/ 1321 w 1677"/>
                <a:gd name="T75" fmla="*/ 1158 h 1158"/>
                <a:gd name="T76" fmla="*/ 1040 w 1677"/>
                <a:gd name="T77" fmla="*/ 1158 h 1158"/>
                <a:gd name="T78" fmla="*/ 331 w 1677"/>
                <a:gd name="T79" fmla="*/ 1154 h 1158"/>
                <a:gd name="T80" fmla="*/ 201 w 1677"/>
                <a:gd name="T81" fmla="*/ 1112 h 1158"/>
                <a:gd name="T82" fmla="*/ 95 w 1677"/>
                <a:gd name="T83" fmla="*/ 1027 h 1158"/>
                <a:gd name="T84" fmla="*/ 26 w 1677"/>
                <a:gd name="T85" fmla="*/ 909 h 1158"/>
                <a:gd name="T86" fmla="*/ 0 w 1677"/>
                <a:gd name="T87" fmla="*/ 770 h 1158"/>
                <a:gd name="T88" fmla="*/ 23 w 1677"/>
                <a:gd name="T89" fmla="*/ 637 h 1158"/>
                <a:gd name="T90" fmla="*/ 89 w 1677"/>
                <a:gd name="T91" fmla="*/ 522 h 1158"/>
                <a:gd name="T92" fmla="*/ 190 w 1677"/>
                <a:gd name="T93" fmla="*/ 434 h 1158"/>
                <a:gd name="T94" fmla="*/ 248 w 1677"/>
                <a:gd name="T95" fmla="*/ 324 h 1158"/>
                <a:gd name="T96" fmla="*/ 341 w 1677"/>
                <a:gd name="T97" fmla="*/ 245 h 1158"/>
                <a:gd name="T98" fmla="*/ 457 w 1677"/>
                <a:gd name="T99" fmla="*/ 206 h 1158"/>
                <a:gd name="T100" fmla="*/ 552 w 1677"/>
                <a:gd name="T101" fmla="*/ 207 h 1158"/>
                <a:gd name="T102" fmla="*/ 661 w 1677"/>
                <a:gd name="T103" fmla="*/ 96 h 1158"/>
                <a:gd name="T104" fmla="*/ 796 w 1677"/>
                <a:gd name="T105" fmla="*/ 24 h 1158"/>
                <a:gd name="T106" fmla="*/ 948 w 1677"/>
                <a:gd name="T107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7" h="1158">
                  <a:moveTo>
                    <a:pt x="948" y="122"/>
                  </a:moveTo>
                  <a:lnTo>
                    <a:pt x="905" y="124"/>
                  </a:lnTo>
                  <a:lnTo>
                    <a:pt x="863" y="132"/>
                  </a:lnTo>
                  <a:lnTo>
                    <a:pt x="823" y="144"/>
                  </a:lnTo>
                  <a:lnTo>
                    <a:pt x="785" y="161"/>
                  </a:lnTo>
                  <a:lnTo>
                    <a:pt x="749" y="182"/>
                  </a:lnTo>
                  <a:lnTo>
                    <a:pt x="715" y="207"/>
                  </a:lnTo>
                  <a:lnTo>
                    <a:pt x="684" y="237"/>
                  </a:lnTo>
                  <a:lnTo>
                    <a:pt x="658" y="270"/>
                  </a:lnTo>
                  <a:lnTo>
                    <a:pt x="633" y="307"/>
                  </a:lnTo>
                  <a:lnTo>
                    <a:pt x="608" y="350"/>
                  </a:lnTo>
                  <a:lnTo>
                    <a:pt x="561" y="334"/>
                  </a:lnTo>
                  <a:lnTo>
                    <a:pt x="530" y="327"/>
                  </a:lnTo>
                  <a:lnTo>
                    <a:pt x="499" y="324"/>
                  </a:lnTo>
                  <a:lnTo>
                    <a:pt x="464" y="328"/>
                  </a:lnTo>
                  <a:lnTo>
                    <a:pt x="431" y="337"/>
                  </a:lnTo>
                  <a:lnTo>
                    <a:pt x="400" y="351"/>
                  </a:lnTo>
                  <a:lnTo>
                    <a:pt x="373" y="371"/>
                  </a:lnTo>
                  <a:lnTo>
                    <a:pt x="348" y="394"/>
                  </a:lnTo>
                  <a:lnTo>
                    <a:pt x="327" y="422"/>
                  </a:lnTo>
                  <a:lnTo>
                    <a:pt x="312" y="454"/>
                  </a:lnTo>
                  <a:lnTo>
                    <a:pt x="302" y="488"/>
                  </a:lnTo>
                  <a:lnTo>
                    <a:pt x="295" y="517"/>
                  </a:lnTo>
                  <a:lnTo>
                    <a:pt x="270" y="531"/>
                  </a:lnTo>
                  <a:lnTo>
                    <a:pt x="237" y="549"/>
                  </a:lnTo>
                  <a:lnTo>
                    <a:pt x="209" y="572"/>
                  </a:lnTo>
                  <a:lnTo>
                    <a:pt x="183" y="599"/>
                  </a:lnTo>
                  <a:lnTo>
                    <a:pt x="162" y="628"/>
                  </a:lnTo>
                  <a:lnTo>
                    <a:pt x="144" y="661"/>
                  </a:lnTo>
                  <a:lnTo>
                    <a:pt x="132" y="696"/>
                  </a:lnTo>
                  <a:lnTo>
                    <a:pt x="124" y="732"/>
                  </a:lnTo>
                  <a:lnTo>
                    <a:pt x="122" y="770"/>
                  </a:lnTo>
                  <a:lnTo>
                    <a:pt x="125" y="813"/>
                  </a:lnTo>
                  <a:lnTo>
                    <a:pt x="134" y="854"/>
                  </a:lnTo>
                  <a:lnTo>
                    <a:pt x="150" y="892"/>
                  </a:lnTo>
                  <a:lnTo>
                    <a:pt x="171" y="927"/>
                  </a:lnTo>
                  <a:lnTo>
                    <a:pt x="196" y="958"/>
                  </a:lnTo>
                  <a:lnTo>
                    <a:pt x="226" y="985"/>
                  </a:lnTo>
                  <a:lnTo>
                    <a:pt x="261" y="1006"/>
                  </a:lnTo>
                  <a:lnTo>
                    <a:pt x="297" y="1022"/>
                  </a:lnTo>
                  <a:lnTo>
                    <a:pt x="336" y="1032"/>
                  </a:lnTo>
                  <a:lnTo>
                    <a:pt x="378" y="1036"/>
                  </a:lnTo>
                  <a:lnTo>
                    <a:pt x="1045" y="1035"/>
                  </a:lnTo>
                  <a:lnTo>
                    <a:pt x="1055" y="1036"/>
                  </a:lnTo>
                  <a:lnTo>
                    <a:pt x="1320" y="1036"/>
                  </a:lnTo>
                  <a:lnTo>
                    <a:pt x="1359" y="1032"/>
                  </a:lnTo>
                  <a:lnTo>
                    <a:pt x="1394" y="1024"/>
                  </a:lnTo>
                  <a:lnTo>
                    <a:pt x="1429" y="1008"/>
                  </a:lnTo>
                  <a:lnTo>
                    <a:pt x="1459" y="988"/>
                  </a:lnTo>
                  <a:lnTo>
                    <a:pt x="1486" y="964"/>
                  </a:lnTo>
                  <a:lnTo>
                    <a:pt x="1510" y="936"/>
                  </a:lnTo>
                  <a:lnTo>
                    <a:pt x="1528" y="904"/>
                  </a:lnTo>
                  <a:lnTo>
                    <a:pt x="1543" y="870"/>
                  </a:lnTo>
                  <a:lnTo>
                    <a:pt x="1552" y="832"/>
                  </a:lnTo>
                  <a:lnTo>
                    <a:pt x="1555" y="792"/>
                  </a:lnTo>
                  <a:lnTo>
                    <a:pt x="1552" y="754"/>
                  </a:lnTo>
                  <a:lnTo>
                    <a:pt x="1544" y="718"/>
                  </a:lnTo>
                  <a:lnTo>
                    <a:pt x="1529" y="683"/>
                  </a:lnTo>
                  <a:lnTo>
                    <a:pt x="1512" y="652"/>
                  </a:lnTo>
                  <a:lnTo>
                    <a:pt x="1488" y="624"/>
                  </a:lnTo>
                  <a:lnTo>
                    <a:pt x="1462" y="599"/>
                  </a:lnTo>
                  <a:lnTo>
                    <a:pt x="1432" y="579"/>
                  </a:lnTo>
                  <a:lnTo>
                    <a:pt x="1399" y="564"/>
                  </a:lnTo>
                  <a:lnTo>
                    <a:pt x="1363" y="554"/>
                  </a:lnTo>
                  <a:lnTo>
                    <a:pt x="1314" y="545"/>
                  </a:lnTo>
                  <a:lnTo>
                    <a:pt x="1313" y="495"/>
                  </a:lnTo>
                  <a:lnTo>
                    <a:pt x="1310" y="444"/>
                  </a:lnTo>
                  <a:lnTo>
                    <a:pt x="1300" y="395"/>
                  </a:lnTo>
                  <a:lnTo>
                    <a:pt x="1283" y="350"/>
                  </a:lnTo>
                  <a:lnTo>
                    <a:pt x="1262" y="307"/>
                  </a:lnTo>
                  <a:lnTo>
                    <a:pt x="1236" y="267"/>
                  </a:lnTo>
                  <a:lnTo>
                    <a:pt x="1205" y="231"/>
                  </a:lnTo>
                  <a:lnTo>
                    <a:pt x="1169" y="199"/>
                  </a:lnTo>
                  <a:lnTo>
                    <a:pt x="1130" y="173"/>
                  </a:lnTo>
                  <a:lnTo>
                    <a:pt x="1088" y="151"/>
                  </a:lnTo>
                  <a:lnTo>
                    <a:pt x="1044" y="135"/>
                  </a:lnTo>
                  <a:lnTo>
                    <a:pt x="997" y="125"/>
                  </a:lnTo>
                  <a:lnTo>
                    <a:pt x="948" y="122"/>
                  </a:lnTo>
                  <a:close/>
                  <a:moveTo>
                    <a:pt x="948" y="0"/>
                  </a:moveTo>
                  <a:lnTo>
                    <a:pt x="1005" y="3"/>
                  </a:lnTo>
                  <a:lnTo>
                    <a:pt x="1060" y="13"/>
                  </a:lnTo>
                  <a:lnTo>
                    <a:pt x="1112" y="30"/>
                  </a:lnTo>
                  <a:lnTo>
                    <a:pt x="1163" y="51"/>
                  </a:lnTo>
                  <a:lnTo>
                    <a:pt x="1210" y="79"/>
                  </a:lnTo>
                  <a:lnTo>
                    <a:pt x="1254" y="111"/>
                  </a:lnTo>
                  <a:lnTo>
                    <a:pt x="1294" y="148"/>
                  </a:lnTo>
                  <a:lnTo>
                    <a:pt x="1330" y="189"/>
                  </a:lnTo>
                  <a:lnTo>
                    <a:pt x="1361" y="235"/>
                  </a:lnTo>
                  <a:lnTo>
                    <a:pt x="1388" y="284"/>
                  </a:lnTo>
                  <a:lnTo>
                    <a:pt x="1409" y="336"/>
                  </a:lnTo>
                  <a:lnTo>
                    <a:pt x="1424" y="390"/>
                  </a:lnTo>
                  <a:lnTo>
                    <a:pt x="1433" y="446"/>
                  </a:lnTo>
                  <a:lnTo>
                    <a:pt x="1475" y="464"/>
                  </a:lnTo>
                  <a:lnTo>
                    <a:pt x="1514" y="486"/>
                  </a:lnTo>
                  <a:lnTo>
                    <a:pt x="1549" y="513"/>
                  </a:lnTo>
                  <a:lnTo>
                    <a:pt x="1582" y="544"/>
                  </a:lnTo>
                  <a:lnTo>
                    <a:pt x="1609" y="578"/>
                  </a:lnTo>
                  <a:lnTo>
                    <a:pt x="1633" y="617"/>
                  </a:lnTo>
                  <a:lnTo>
                    <a:pt x="1651" y="657"/>
                  </a:lnTo>
                  <a:lnTo>
                    <a:pt x="1666" y="700"/>
                  </a:lnTo>
                  <a:lnTo>
                    <a:pt x="1674" y="745"/>
                  </a:lnTo>
                  <a:lnTo>
                    <a:pt x="1677" y="792"/>
                  </a:lnTo>
                  <a:lnTo>
                    <a:pt x="1674" y="842"/>
                  </a:lnTo>
                  <a:lnTo>
                    <a:pt x="1664" y="889"/>
                  </a:lnTo>
                  <a:lnTo>
                    <a:pt x="1649" y="935"/>
                  </a:lnTo>
                  <a:lnTo>
                    <a:pt x="1628" y="977"/>
                  </a:lnTo>
                  <a:lnTo>
                    <a:pt x="1603" y="1016"/>
                  </a:lnTo>
                  <a:lnTo>
                    <a:pt x="1573" y="1050"/>
                  </a:lnTo>
                  <a:lnTo>
                    <a:pt x="1538" y="1081"/>
                  </a:lnTo>
                  <a:lnTo>
                    <a:pt x="1501" y="1108"/>
                  </a:lnTo>
                  <a:lnTo>
                    <a:pt x="1460" y="1129"/>
                  </a:lnTo>
                  <a:lnTo>
                    <a:pt x="1415" y="1144"/>
                  </a:lnTo>
                  <a:lnTo>
                    <a:pt x="1369" y="1154"/>
                  </a:lnTo>
                  <a:lnTo>
                    <a:pt x="1321" y="1158"/>
                  </a:lnTo>
                  <a:lnTo>
                    <a:pt x="1057" y="1158"/>
                  </a:lnTo>
                  <a:lnTo>
                    <a:pt x="1047" y="1156"/>
                  </a:lnTo>
                  <a:lnTo>
                    <a:pt x="1040" y="1158"/>
                  </a:lnTo>
                  <a:lnTo>
                    <a:pt x="1036" y="1158"/>
                  </a:lnTo>
                  <a:lnTo>
                    <a:pt x="378" y="1158"/>
                  </a:lnTo>
                  <a:lnTo>
                    <a:pt x="331" y="1154"/>
                  </a:lnTo>
                  <a:lnTo>
                    <a:pt x="285" y="1145"/>
                  </a:lnTo>
                  <a:lnTo>
                    <a:pt x="242" y="1131"/>
                  </a:lnTo>
                  <a:lnTo>
                    <a:pt x="201" y="1112"/>
                  </a:lnTo>
                  <a:lnTo>
                    <a:pt x="162" y="1088"/>
                  </a:lnTo>
                  <a:lnTo>
                    <a:pt x="126" y="1060"/>
                  </a:lnTo>
                  <a:lnTo>
                    <a:pt x="95" y="1027"/>
                  </a:lnTo>
                  <a:lnTo>
                    <a:pt x="68" y="991"/>
                  </a:lnTo>
                  <a:lnTo>
                    <a:pt x="44" y="952"/>
                  </a:lnTo>
                  <a:lnTo>
                    <a:pt x="26" y="909"/>
                  </a:lnTo>
                  <a:lnTo>
                    <a:pt x="11" y="865"/>
                  </a:lnTo>
                  <a:lnTo>
                    <a:pt x="2" y="819"/>
                  </a:lnTo>
                  <a:lnTo>
                    <a:pt x="0" y="770"/>
                  </a:lnTo>
                  <a:lnTo>
                    <a:pt x="2" y="724"/>
                  </a:lnTo>
                  <a:lnTo>
                    <a:pt x="10" y="680"/>
                  </a:lnTo>
                  <a:lnTo>
                    <a:pt x="23" y="637"/>
                  </a:lnTo>
                  <a:lnTo>
                    <a:pt x="40" y="596"/>
                  </a:lnTo>
                  <a:lnTo>
                    <a:pt x="62" y="557"/>
                  </a:lnTo>
                  <a:lnTo>
                    <a:pt x="89" y="522"/>
                  </a:lnTo>
                  <a:lnTo>
                    <a:pt x="119" y="488"/>
                  </a:lnTo>
                  <a:lnTo>
                    <a:pt x="152" y="460"/>
                  </a:lnTo>
                  <a:lnTo>
                    <a:pt x="190" y="434"/>
                  </a:lnTo>
                  <a:lnTo>
                    <a:pt x="204" y="395"/>
                  </a:lnTo>
                  <a:lnTo>
                    <a:pt x="224" y="358"/>
                  </a:lnTo>
                  <a:lnTo>
                    <a:pt x="248" y="324"/>
                  </a:lnTo>
                  <a:lnTo>
                    <a:pt x="276" y="295"/>
                  </a:lnTo>
                  <a:lnTo>
                    <a:pt x="307" y="268"/>
                  </a:lnTo>
                  <a:lnTo>
                    <a:pt x="341" y="245"/>
                  </a:lnTo>
                  <a:lnTo>
                    <a:pt x="377" y="227"/>
                  </a:lnTo>
                  <a:lnTo>
                    <a:pt x="416" y="214"/>
                  </a:lnTo>
                  <a:lnTo>
                    <a:pt x="457" y="206"/>
                  </a:lnTo>
                  <a:lnTo>
                    <a:pt x="499" y="203"/>
                  </a:lnTo>
                  <a:lnTo>
                    <a:pt x="526" y="204"/>
                  </a:lnTo>
                  <a:lnTo>
                    <a:pt x="552" y="207"/>
                  </a:lnTo>
                  <a:lnTo>
                    <a:pt x="585" y="166"/>
                  </a:lnTo>
                  <a:lnTo>
                    <a:pt x="621" y="128"/>
                  </a:lnTo>
                  <a:lnTo>
                    <a:pt x="661" y="96"/>
                  </a:lnTo>
                  <a:lnTo>
                    <a:pt x="703" y="67"/>
                  </a:lnTo>
                  <a:lnTo>
                    <a:pt x="749" y="44"/>
                  </a:lnTo>
                  <a:lnTo>
                    <a:pt x="796" y="24"/>
                  </a:lnTo>
                  <a:lnTo>
                    <a:pt x="845" y="11"/>
                  </a:lnTo>
                  <a:lnTo>
                    <a:pt x="896" y="2"/>
                  </a:lnTo>
                  <a:lnTo>
                    <a:pt x="9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426"/>
            <p:cNvSpPr>
              <a:spLocks noEditPoints="1"/>
            </p:cNvSpPr>
            <p:nvPr/>
          </p:nvSpPr>
          <p:spPr bwMode="auto">
            <a:xfrm>
              <a:off x="10958513" y="1963738"/>
              <a:ext cx="561975" cy="396875"/>
            </a:xfrm>
            <a:custGeom>
              <a:avLst/>
              <a:gdLst>
                <a:gd name="T0" fmla="*/ 156 w 3538"/>
                <a:gd name="T1" fmla="*/ 2283 h 2498"/>
                <a:gd name="T2" fmla="*/ 285 w 3538"/>
                <a:gd name="T3" fmla="*/ 2181 h 2498"/>
                <a:gd name="T4" fmla="*/ 443 w 3538"/>
                <a:gd name="T5" fmla="*/ 2056 h 2498"/>
                <a:gd name="T6" fmla="*/ 619 w 3538"/>
                <a:gd name="T7" fmla="*/ 1915 h 2498"/>
                <a:gd name="T8" fmla="*/ 805 w 3538"/>
                <a:gd name="T9" fmla="*/ 1765 h 2498"/>
                <a:gd name="T10" fmla="*/ 990 w 3538"/>
                <a:gd name="T11" fmla="*/ 1613 h 2498"/>
                <a:gd name="T12" fmla="*/ 1167 w 3538"/>
                <a:gd name="T13" fmla="*/ 1468 h 2498"/>
                <a:gd name="T14" fmla="*/ 1323 w 3538"/>
                <a:gd name="T15" fmla="*/ 1335 h 2498"/>
                <a:gd name="T16" fmla="*/ 222 w 3538"/>
                <a:gd name="T17" fmla="*/ 122 h 2498"/>
                <a:gd name="T18" fmla="*/ 1505 w 3538"/>
                <a:gd name="T19" fmla="*/ 1253 h 2498"/>
                <a:gd name="T20" fmla="*/ 1507 w 3538"/>
                <a:gd name="T21" fmla="*/ 1255 h 2498"/>
                <a:gd name="T22" fmla="*/ 1687 w 3538"/>
                <a:gd name="T23" fmla="*/ 1398 h 2498"/>
                <a:gd name="T24" fmla="*/ 1786 w 3538"/>
                <a:gd name="T25" fmla="*/ 1413 h 2498"/>
                <a:gd name="T26" fmla="*/ 1882 w 3538"/>
                <a:gd name="T27" fmla="*/ 1382 h 2498"/>
                <a:gd name="T28" fmla="*/ 222 w 3538"/>
                <a:gd name="T29" fmla="*/ 122 h 2498"/>
                <a:gd name="T30" fmla="*/ 3488 w 3538"/>
                <a:gd name="T31" fmla="*/ 1 h 2498"/>
                <a:gd name="T32" fmla="*/ 3505 w 3538"/>
                <a:gd name="T33" fmla="*/ 7 h 2498"/>
                <a:gd name="T34" fmla="*/ 3519 w 3538"/>
                <a:gd name="T35" fmla="*/ 18 h 2498"/>
                <a:gd name="T36" fmla="*/ 3531 w 3538"/>
                <a:gd name="T37" fmla="*/ 33 h 2498"/>
                <a:gd name="T38" fmla="*/ 3534 w 3538"/>
                <a:gd name="T39" fmla="*/ 39 h 2498"/>
                <a:gd name="T40" fmla="*/ 3538 w 3538"/>
                <a:gd name="T41" fmla="*/ 60 h 2498"/>
                <a:gd name="T42" fmla="*/ 3535 w 3538"/>
                <a:gd name="T43" fmla="*/ 1664 h 2498"/>
                <a:gd name="T44" fmla="*/ 3496 w 3538"/>
                <a:gd name="T45" fmla="*/ 1703 h 2498"/>
                <a:gd name="T46" fmla="*/ 3442 w 3538"/>
                <a:gd name="T47" fmla="*/ 1694 h 2498"/>
                <a:gd name="T48" fmla="*/ 3416 w 3538"/>
                <a:gd name="T49" fmla="*/ 1645 h 2498"/>
                <a:gd name="T50" fmla="*/ 1959 w 3538"/>
                <a:gd name="T51" fmla="*/ 1478 h 2498"/>
                <a:gd name="T52" fmla="*/ 1849 w 3538"/>
                <a:gd name="T53" fmla="*/ 1525 h 2498"/>
                <a:gd name="T54" fmla="*/ 1729 w 3538"/>
                <a:gd name="T55" fmla="*/ 1533 h 2498"/>
                <a:gd name="T56" fmla="*/ 1615 w 3538"/>
                <a:gd name="T57" fmla="*/ 1499 h 2498"/>
                <a:gd name="T58" fmla="*/ 1461 w 3538"/>
                <a:gd name="T59" fmla="*/ 1377 h 2498"/>
                <a:gd name="T60" fmla="*/ 1307 w 3538"/>
                <a:gd name="T61" fmla="*/ 1509 h 2498"/>
                <a:gd name="T62" fmla="*/ 1126 w 3538"/>
                <a:gd name="T63" fmla="*/ 1659 h 2498"/>
                <a:gd name="T64" fmla="*/ 932 w 3538"/>
                <a:gd name="T65" fmla="*/ 1819 h 2498"/>
                <a:gd name="T66" fmla="*/ 734 w 3538"/>
                <a:gd name="T67" fmla="*/ 1980 h 2498"/>
                <a:gd name="T68" fmla="*/ 545 w 3538"/>
                <a:gd name="T69" fmla="*/ 2131 h 2498"/>
                <a:gd name="T70" fmla="*/ 375 w 3538"/>
                <a:gd name="T71" fmla="*/ 2266 h 2498"/>
                <a:gd name="T72" fmla="*/ 236 w 3538"/>
                <a:gd name="T73" fmla="*/ 2376 h 2498"/>
                <a:gd name="T74" fmla="*/ 1743 w 3538"/>
                <a:gd name="T75" fmla="*/ 2387 h 2498"/>
                <a:gd name="T76" fmla="*/ 1769 w 3538"/>
                <a:gd name="T77" fmla="*/ 2437 h 2498"/>
                <a:gd name="T78" fmla="*/ 1743 w 3538"/>
                <a:gd name="T79" fmla="*/ 2486 h 2498"/>
                <a:gd name="T80" fmla="*/ 61 w 3538"/>
                <a:gd name="T81" fmla="*/ 2498 h 2498"/>
                <a:gd name="T82" fmla="*/ 37 w 3538"/>
                <a:gd name="T83" fmla="*/ 2492 h 2498"/>
                <a:gd name="T84" fmla="*/ 21 w 3538"/>
                <a:gd name="T85" fmla="*/ 2482 h 2498"/>
                <a:gd name="T86" fmla="*/ 11 w 3538"/>
                <a:gd name="T87" fmla="*/ 2471 h 2498"/>
                <a:gd name="T88" fmla="*/ 4 w 3538"/>
                <a:gd name="T89" fmla="*/ 2459 h 2498"/>
                <a:gd name="T90" fmla="*/ 0 w 3538"/>
                <a:gd name="T91" fmla="*/ 2437 h 2498"/>
                <a:gd name="T92" fmla="*/ 0 w 3538"/>
                <a:gd name="T93" fmla="*/ 60 h 2498"/>
                <a:gd name="T94" fmla="*/ 4 w 3538"/>
                <a:gd name="T95" fmla="*/ 38 h 2498"/>
                <a:gd name="T96" fmla="*/ 11 w 3538"/>
                <a:gd name="T97" fmla="*/ 26 h 2498"/>
                <a:gd name="T98" fmla="*/ 21 w 3538"/>
                <a:gd name="T99" fmla="*/ 15 h 2498"/>
                <a:gd name="T100" fmla="*/ 37 w 3538"/>
                <a:gd name="T101" fmla="*/ 5 h 2498"/>
                <a:gd name="T102" fmla="*/ 61 w 3538"/>
                <a:gd name="T103" fmla="*/ 0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38" h="2498">
                  <a:moveTo>
                    <a:pt x="122" y="196"/>
                  </a:moveTo>
                  <a:lnTo>
                    <a:pt x="122" y="2311"/>
                  </a:lnTo>
                  <a:lnTo>
                    <a:pt x="156" y="2283"/>
                  </a:lnTo>
                  <a:lnTo>
                    <a:pt x="196" y="2253"/>
                  </a:lnTo>
                  <a:lnTo>
                    <a:pt x="238" y="2219"/>
                  </a:lnTo>
                  <a:lnTo>
                    <a:pt x="285" y="2181"/>
                  </a:lnTo>
                  <a:lnTo>
                    <a:pt x="335" y="2142"/>
                  </a:lnTo>
                  <a:lnTo>
                    <a:pt x="388" y="2100"/>
                  </a:lnTo>
                  <a:lnTo>
                    <a:pt x="443" y="2056"/>
                  </a:lnTo>
                  <a:lnTo>
                    <a:pt x="500" y="2011"/>
                  </a:lnTo>
                  <a:lnTo>
                    <a:pt x="559" y="1963"/>
                  </a:lnTo>
                  <a:lnTo>
                    <a:pt x="619" y="1915"/>
                  </a:lnTo>
                  <a:lnTo>
                    <a:pt x="681" y="1865"/>
                  </a:lnTo>
                  <a:lnTo>
                    <a:pt x="743" y="1816"/>
                  </a:lnTo>
                  <a:lnTo>
                    <a:pt x="805" y="1765"/>
                  </a:lnTo>
                  <a:lnTo>
                    <a:pt x="867" y="1714"/>
                  </a:lnTo>
                  <a:lnTo>
                    <a:pt x="929" y="1663"/>
                  </a:lnTo>
                  <a:lnTo>
                    <a:pt x="990" y="1613"/>
                  </a:lnTo>
                  <a:lnTo>
                    <a:pt x="1051" y="1563"/>
                  </a:lnTo>
                  <a:lnTo>
                    <a:pt x="1110" y="1515"/>
                  </a:lnTo>
                  <a:lnTo>
                    <a:pt x="1167" y="1468"/>
                  </a:lnTo>
                  <a:lnTo>
                    <a:pt x="1221" y="1421"/>
                  </a:lnTo>
                  <a:lnTo>
                    <a:pt x="1273" y="1377"/>
                  </a:lnTo>
                  <a:lnTo>
                    <a:pt x="1323" y="1335"/>
                  </a:lnTo>
                  <a:lnTo>
                    <a:pt x="1369" y="1295"/>
                  </a:lnTo>
                  <a:lnTo>
                    <a:pt x="122" y="196"/>
                  </a:lnTo>
                  <a:close/>
                  <a:moveTo>
                    <a:pt x="222" y="122"/>
                  </a:moveTo>
                  <a:lnTo>
                    <a:pt x="1502" y="1251"/>
                  </a:lnTo>
                  <a:lnTo>
                    <a:pt x="1504" y="1252"/>
                  </a:lnTo>
                  <a:lnTo>
                    <a:pt x="1505" y="1253"/>
                  </a:lnTo>
                  <a:lnTo>
                    <a:pt x="1507" y="1254"/>
                  </a:lnTo>
                  <a:lnTo>
                    <a:pt x="1507" y="1255"/>
                  </a:lnTo>
                  <a:lnTo>
                    <a:pt x="1507" y="1255"/>
                  </a:lnTo>
                  <a:lnTo>
                    <a:pt x="1628" y="1362"/>
                  </a:lnTo>
                  <a:lnTo>
                    <a:pt x="1656" y="1382"/>
                  </a:lnTo>
                  <a:lnTo>
                    <a:pt x="1687" y="1398"/>
                  </a:lnTo>
                  <a:lnTo>
                    <a:pt x="1719" y="1408"/>
                  </a:lnTo>
                  <a:lnTo>
                    <a:pt x="1752" y="1413"/>
                  </a:lnTo>
                  <a:lnTo>
                    <a:pt x="1786" y="1413"/>
                  </a:lnTo>
                  <a:lnTo>
                    <a:pt x="1819" y="1408"/>
                  </a:lnTo>
                  <a:lnTo>
                    <a:pt x="1851" y="1398"/>
                  </a:lnTo>
                  <a:lnTo>
                    <a:pt x="1882" y="1382"/>
                  </a:lnTo>
                  <a:lnTo>
                    <a:pt x="1909" y="1362"/>
                  </a:lnTo>
                  <a:lnTo>
                    <a:pt x="3316" y="122"/>
                  </a:lnTo>
                  <a:lnTo>
                    <a:pt x="222" y="122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4"/>
                  </a:lnTo>
                  <a:lnTo>
                    <a:pt x="3501" y="5"/>
                  </a:lnTo>
                  <a:lnTo>
                    <a:pt x="3505" y="7"/>
                  </a:lnTo>
                  <a:lnTo>
                    <a:pt x="3510" y="11"/>
                  </a:lnTo>
                  <a:lnTo>
                    <a:pt x="3517" y="15"/>
                  </a:lnTo>
                  <a:lnTo>
                    <a:pt x="3519" y="18"/>
                  </a:lnTo>
                  <a:lnTo>
                    <a:pt x="3521" y="20"/>
                  </a:lnTo>
                  <a:lnTo>
                    <a:pt x="3527" y="26"/>
                  </a:lnTo>
                  <a:lnTo>
                    <a:pt x="3531" y="33"/>
                  </a:lnTo>
                  <a:lnTo>
                    <a:pt x="3532" y="35"/>
                  </a:lnTo>
                  <a:lnTo>
                    <a:pt x="3534" y="38"/>
                  </a:lnTo>
                  <a:lnTo>
                    <a:pt x="3534" y="39"/>
                  </a:lnTo>
                  <a:lnTo>
                    <a:pt x="3534" y="39"/>
                  </a:lnTo>
                  <a:lnTo>
                    <a:pt x="3538" y="60"/>
                  </a:lnTo>
                  <a:lnTo>
                    <a:pt x="3538" y="60"/>
                  </a:lnTo>
                  <a:lnTo>
                    <a:pt x="3538" y="61"/>
                  </a:lnTo>
                  <a:lnTo>
                    <a:pt x="3538" y="1645"/>
                  </a:lnTo>
                  <a:lnTo>
                    <a:pt x="3535" y="1664"/>
                  </a:lnTo>
                  <a:lnTo>
                    <a:pt x="3526" y="1680"/>
                  </a:lnTo>
                  <a:lnTo>
                    <a:pt x="3512" y="1694"/>
                  </a:lnTo>
                  <a:lnTo>
                    <a:pt x="3496" y="1703"/>
                  </a:lnTo>
                  <a:lnTo>
                    <a:pt x="3477" y="1706"/>
                  </a:lnTo>
                  <a:lnTo>
                    <a:pt x="3458" y="1703"/>
                  </a:lnTo>
                  <a:lnTo>
                    <a:pt x="3442" y="1694"/>
                  </a:lnTo>
                  <a:lnTo>
                    <a:pt x="3428" y="1680"/>
                  </a:lnTo>
                  <a:lnTo>
                    <a:pt x="3419" y="1664"/>
                  </a:lnTo>
                  <a:lnTo>
                    <a:pt x="3416" y="1645"/>
                  </a:lnTo>
                  <a:lnTo>
                    <a:pt x="3416" y="196"/>
                  </a:lnTo>
                  <a:lnTo>
                    <a:pt x="1991" y="1453"/>
                  </a:lnTo>
                  <a:lnTo>
                    <a:pt x="1959" y="1478"/>
                  </a:lnTo>
                  <a:lnTo>
                    <a:pt x="1923" y="1499"/>
                  </a:lnTo>
                  <a:lnTo>
                    <a:pt x="1887" y="1514"/>
                  </a:lnTo>
                  <a:lnTo>
                    <a:pt x="1849" y="1525"/>
                  </a:lnTo>
                  <a:lnTo>
                    <a:pt x="1809" y="1533"/>
                  </a:lnTo>
                  <a:lnTo>
                    <a:pt x="1769" y="1535"/>
                  </a:lnTo>
                  <a:lnTo>
                    <a:pt x="1729" y="1533"/>
                  </a:lnTo>
                  <a:lnTo>
                    <a:pt x="1689" y="1525"/>
                  </a:lnTo>
                  <a:lnTo>
                    <a:pt x="1651" y="1514"/>
                  </a:lnTo>
                  <a:lnTo>
                    <a:pt x="1615" y="1499"/>
                  </a:lnTo>
                  <a:lnTo>
                    <a:pt x="1579" y="1478"/>
                  </a:lnTo>
                  <a:lnTo>
                    <a:pt x="1547" y="1453"/>
                  </a:lnTo>
                  <a:lnTo>
                    <a:pt x="1461" y="1377"/>
                  </a:lnTo>
                  <a:lnTo>
                    <a:pt x="1413" y="1418"/>
                  </a:lnTo>
                  <a:lnTo>
                    <a:pt x="1362" y="1462"/>
                  </a:lnTo>
                  <a:lnTo>
                    <a:pt x="1307" y="1509"/>
                  </a:lnTo>
                  <a:lnTo>
                    <a:pt x="1249" y="1557"/>
                  </a:lnTo>
                  <a:lnTo>
                    <a:pt x="1189" y="1608"/>
                  </a:lnTo>
                  <a:lnTo>
                    <a:pt x="1126" y="1659"/>
                  </a:lnTo>
                  <a:lnTo>
                    <a:pt x="1063" y="1713"/>
                  </a:lnTo>
                  <a:lnTo>
                    <a:pt x="997" y="1766"/>
                  </a:lnTo>
                  <a:lnTo>
                    <a:pt x="932" y="1819"/>
                  </a:lnTo>
                  <a:lnTo>
                    <a:pt x="865" y="1873"/>
                  </a:lnTo>
                  <a:lnTo>
                    <a:pt x="800" y="1926"/>
                  </a:lnTo>
                  <a:lnTo>
                    <a:pt x="734" y="1980"/>
                  </a:lnTo>
                  <a:lnTo>
                    <a:pt x="669" y="2032"/>
                  </a:lnTo>
                  <a:lnTo>
                    <a:pt x="606" y="2081"/>
                  </a:lnTo>
                  <a:lnTo>
                    <a:pt x="545" y="2131"/>
                  </a:lnTo>
                  <a:lnTo>
                    <a:pt x="485" y="2179"/>
                  </a:lnTo>
                  <a:lnTo>
                    <a:pt x="428" y="2223"/>
                  </a:lnTo>
                  <a:lnTo>
                    <a:pt x="375" y="2266"/>
                  </a:lnTo>
                  <a:lnTo>
                    <a:pt x="325" y="2306"/>
                  </a:lnTo>
                  <a:lnTo>
                    <a:pt x="278" y="2343"/>
                  </a:lnTo>
                  <a:lnTo>
                    <a:pt x="236" y="2376"/>
                  </a:lnTo>
                  <a:lnTo>
                    <a:pt x="1708" y="2376"/>
                  </a:lnTo>
                  <a:lnTo>
                    <a:pt x="1727" y="2379"/>
                  </a:lnTo>
                  <a:lnTo>
                    <a:pt x="1743" y="2387"/>
                  </a:lnTo>
                  <a:lnTo>
                    <a:pt x="1757" y="2401"/>
                  </a:lnTo>
                  <a:lnTo>
                    <a:pt x="1766" y="2418"/>
                  </a:lnTo>
                  <a:lnTo>
                    <a:pt x="1769" y="2437"/>
                  </a:lnTo>
                  <a:lnTo>
                    <a:pt x="1766" y="2456"/>
                  </a:lnTo>
                  <a:lnTo>
                    <a:pt x="1757" y="2473"/>
                  </a:lnTo>
                  <a:lnTo>
                    <a:pt x="1743" y="2486"/>
                  </a:lnTo>
                  <a:lnTo>
                    <a:pt x="1727" y="2495"/>
                  </a:lnTo>
                  <a:lnTo>
                    <a:pt x="1708" y="2498"/>
                  </a:lnTo>
                  <a:lnTo>
                    <a:pt x="61" y="2498"/>
                  </a:lnTo>
                  <a:lnTo>
                    <a:pt x="50" y="2497"/>
                  </a:lnTo>
                  <a:lnTo>
                    <a:pt x="40" y="2494"/>
                  </a:lnTo>
                  <a:lnTo>
                    <a:pt x="37" y="2492"/>
                  </a:lnTo>
                  <a:lnTo>
                    <a:pt x="33" y="2490"/>
                  </a:lnTo>
                  <a:lnTo>
                    <a:pt x="27" y="2487"/>
                  </a:lnTo>
                  <a:lnTo>
                    <a:pt x="21" y="2482"/>
                  </a:lnTo>
                  <a:lnTo>
                    <a:pt x="19" y="2480"/>
                  </a:lnTo>
                  <a:lnTo>
                    <a:pt x="16" y="2477"/>
                  </a:lnTo>
                  <a:lnTo>
                    <a:pt x="11" y="2471"/>
                  </a:lnTo>
                  <a:lnTo>
                    <a:pt x="8" y="2465"/>
                  </a:lnTo>
                  <a:lnTo>
                    <a:pt x="6" y="2461"/>
                  </a:lnTo>
                  <a:lnTo>
                    <a:pt x="4" y="2459"/>
                  </a:lnTo>
                  <a:lnTo>
                    <a:pt x="4" y="2458"/>
                  </a:lnTo>
                  <a:lnTo>
                    <a:pt x="3" y="2457"/>
                  </a:lnTo>
                  <a:lnTo>
                    <a:pt x="0" y="2437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7" y="33"/>
                  </a:lnTo>
                  <a:lnTo>
                    <a:pt x="11" y="26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9" name="Group 1108"/>
          <p:cNvGrpSpPr/>
          <p:nvPr/>
        </p:nvGrpSpPr>
        <p:grpSpPr>
          <a:xfrm>
            <a:off x="10015347" y="1958976"/>
            <a:ext cx="571501" cy="461962"/>
            <a:chOff x="10010775" y="1958976"/>
            <a:chExt cx="571501" cy="4619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7" name="Freeform 431"/>
            <p:cNvSpPr>
              <a:spLocks noEditPoints="1"/>
            </p:cNvSpPr>
            <p:nvPr/>
          </p:nvSpPr>
          <p:spPr bwMode="auto">
            <a:xfrm>
              <a:off x="10329863" y="2198688"/>
              <a:ext cx="252413" cy="222250"/>
            </a:xfrm>
            <a:custGeom>
              <a:avLst/>
              <a:gdLst>
                <a:gd name="T0" fmla="*/ 364 w 1586"/>
                <a:gd name="T1" fmla="*/ 132 h 1408"/>
                <a:gd name="T2" fmla="*/ 261 w 1586"/>
                <a:gd name="T3" fmla="*/ 183 h 1408"/>
                <a:gd name="T4" fmla="*/ 184 w 1586"/>
                <a:gd name="T5" fmla="*/ 265 h 1408"/>
                <a:gd name="T6" fmla="*/ 138 w 1586"/>
                <a:gd name="T7" fmla="*/ 367 h 1408"/>
                <a:gd name="T8" fmla="*/ 123 w 1586"/>
                <a:gd name="T9" fmla="*/ 446 h 1408"/>
                <a:gd name="T10" fmla="*/ 122 w 1586"/>
                <a:gd name="T11" fmla="*/ 468 h 1408"/>
                <a:gd name="T12" fmla="*/ 129 w 1586"/>
                <a:gd name="T13" fmla="*/ 531 h 1408"/>
                <a:gd name="T14" fmla="*/ 174 w 1586"/>
                <a:gd name="T15" fmla="*/ 666 h 1408"/>
                <a:gd name="T16" fmla="*/ 274 w 1586"/>
                <a:gd name="T17" fmla="*/ 805 h 1408"/>
                <a:gd name="T18" fmla="*/ 1269 w 1586"/>
                <a:gd name="T19" fmla="*/ 847 h 1408"/>
                <a:gd name="T20" fmla="*/ 1384 w 1586"/>
                <a:gd name="T21" fmla="*/ 715 h 1408"/>
                <a:gd name="T22" fmla="*/ 1451 w 1586"/>
                <a:gd name="T23" fmla="*/ 560 h 1408"/>
                <a:gd name="T24" fmla="*/ 1463 w 1586"/>
                <a:gd name="T25" fmla="*/ 485 h 1408"/>
                <a:gd name="T26" fmla="*/ 1463 w 1586"/>
                <a:gd name="T27" fmla="*/ 447 h 1408"/>
                <a:gd name="T28" fmla="*/ 1448 w 1586"/>
                <a:gd name="T29" fmla="*/ 370 h 1408"/>
                <a:gd name="T30" fmla="*/ 1402 w 1586"/>
                <a:gd name="T31" fmla="*/ 266 h 1408"/>
                <a:gd name="T32" fmla="*/ 1325 w 1586"/>
                <a:gd name="T33" fmla="*/ 184 h 1408"/>
                <a:gd name="T34" fmla="*/ 1223 w 1586"/>
                <a:gd name="T35" fmla="*/ 132 h 1408"/>
                <a:gd name="T36" fmla="*/ 1100 w 1586"/>
                <a:gd name="T37" fmla="*/ 124 h 1408"/>
                <a:gd name="T38" fmla="*/ 994 w 1586"/>
                <a:gd name="T39" fmla="*/ 166 h 1408"/>
                <a:gd name="T40" fmla="*/ 907 w 1586"/>
                <a:gd name="T41" fmla="*/ 244 h 1408"/>
                <a:gd name="T42" fmla="*/ 848 w 1586"/>
                <a:gd name="T43" fmla="*/ 339 h 1408"/>
                <a:gd name="T44" fmla="*/ 721 w 1586"/>
                <a:gd name="T45" fmla="*/ 307 h 1408"/>
                <a:gd name="T46" fmla="*/ 652 w 1586"/>
                <a:gd name="T47" fmla="*/ 216 h 1408"/>
                <a:gd name="T48" fmla="*/ 559 w 1586"/>
                <a:gd name="T49" fmla="*/ 148 h 1408"/>
                <a:gd name="T50" fmla="*/ 446 w 1586"/>
                <a:gd name="T51" fmla="*/ 121 h 1408"/>
                <a:gd name="T52" fmla="*/ 540 w 1586"/>
                <a:gd name="T53" fmla="*/ 12 h 1408"/>
                <a:gd name="T54" fmla="*/ 664 w 1586"/>
                <a:gd name="T55" fmla="*/ 70 h 1408"/>
                <a:gd name="T56" fmla="*/ 765 w 1586"/>
                <a:gd name="T57" fmla="*/ 160 h 1408"/>
                <a:gd name="T58" fmla="*/ 852 w 1586"/>
                <a:gd name="T59" fmla="*/ 127 h 1408"/>
                <a:gd name="T60" fmla="*/ 960 w 1586"/>
                <a:gd name="T61" fmla="*/ 46 h 1408"/>
                <a:gd name="T62" fmla="*/ 1092 w 1586"/>
                <a:gd name="T63" fmla="*/ 4 h 1408"/>
                <a:gd name="T64" fmla="*/ 1243 w 1586"/>
                <a:gd name="T65" fmla="*/ 12 h 1408"/>
                <a:gd name="T66" fmla="*/ 1381 w 1586"/>
                <a:gd name="T67" fmla="*/ 73 h 1408"/>
                <a:gd name="T68" fmla="*/ 1490 w 1586"/>
                <a:gd name="T69" fmla="*/ 177 h 1408"/>
                <a:gd name="T70" fmla="*/ 1560 w 1586"/>
                <a:gd name="T71" fmla="*/ 318 h 1408"/>
                <a:gd name="T72" fmla="*/ 1585 w 1586"/>
                <a:gd name="T73" fmla="*/ 435 h 1408"/>
                <a:gd name="T74" fmla="*/ 1585 w 1586"/>
                <a:gd name="T75" fmla="*/ 492 h 1408"/>
                <a:gd name="T76" fmla="*/ 1569 w 1586"/>
                <a:gd name="T77" fmla="*/ 590 h 1408"/>
                <a:gd name="T78" fmla="*/ 1504 w 1586"/>
                <a:gd name="T79" fmla="*/ 753 h 1408"/>
                <a:gd name="T80" fmla="*/ 1394 w 1586"/>
                <a:gd name="T81" fmla="*/ 895 h 1408"/>
                <a:gd name="T82" fmla="*/ 237 w 1586"/>
                <a:gd name="T83" fmla="*/ 938 h 1408"/>
                <a:gd name="T84" fmla="*/ 114 w 1586"/>
                <a:gd name="T85" fmla="*/ 803 h 1408"/>
                <a:gd name="T86" fmla="*/ 33 w 1586"/>
                <a:gd name="T87" fmla="*/ 646 h 1408"/>
                <a:gd name="T88" fmla="*/ 3 w 1586"/>
                <a:gd name="T89" fmla="*/ 521 h 1408"/>
                <a:gd name="T90" fmla="*/ 0 w 1586"/>
                <a:gd name="T91" fmla="*/ 450 h 1408"/>
                <a:gd name="T92" fmla="*/ 11 w 1586"/>
                <a:gd name="T93" fmla="*/ 370 h 1408"/>
                <a:gd name="T94" fmla="*/ 68 w 1586"/>
                <a:gd name="T95" fmla="*/ 221 h 1408"/>
                <a:gd name="T96" fmla="*/ 165 w 1586"/>
                <a:gd name="T97" fmla="*/ 104 h 1408"/>
                <a:gd name="T98" fmla="*/ 294 w 1586"/>
                <a:gd name="T99" fmla="*/ 28 h 1408"/>
                <a:gd name="T100" fmla="*/ 446 w 1586"/>
                <a:gd name="T101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6" h="1408">
                  <a:moveTo>
                    <a:pt x="446" y="121"/>
                  </a:moveTo>
                  <a:lnTo>
                    <a:pt x="404" y="123"/>
                  </a:lnTo>
                  <a:lnTo>
                    <a:pt x="364" y="132"/>
                  </a:lnTo>
                  <a:lnTo>
                    <a:pt x="326" y="144"/>
                  </a:lnTo>
                  <a:lnTo>
                    <a:pt x="292" y="162"/>
                  </a:lnTo>
                  <a:lnTo>
                    <a:pt x="261" y="183"/>
                  </a:lnTo>
                  <a:lnTo>
                    <a:pt x="232" y="208"/>
                  </a:lnTo>
                  <a:lnTo>
                    <a:pt x="206" y="235"/>
                  </a:lnTo>
                  <a:lnTo>
                    <a:pt x="184" y="265"/>
                  </a:lnTo>
                  <a:lnTo>
                    <a:pt x="165" y="298"/>
                  </a:lnTo>
                  <a:lnTo>
                    <a:pt x="150" y="332"/>
                  </a:lnTo>
                  <a:lnTo>
                    <a:pt x="138" y="367"/>
                  </a:lnTo>
                  <a:lnTo>
                    <a:pt x="130" y="403"/>
                  </a:lnTo>
                  <a:lnTo>
                    <a:pt x="124" y="440"/>
                  </a:lnTo>
                  <a:lnTo>
                    <a:pt x="123" y="446"/>
                  </a:lnTo>
                  <a:lnTo>
                    <a:pt x="123" y="448"/>
                  </a:lnTo>
                  <a:lnTo>
                    <a:pt x="122" y="456"/>
                  </a:lnTo>
                  <a:lnTo>
                    <a:pt x="122" y="468"/>
                  </a:lnTo>
                  <a:lnTo>
                    <a:pt x="123" y="485"/>
                  </a:lnTo>
                  <a:lnTo>
                    <a:pt x="124" y="506"/>
                  </a:lnTo>
                  <a:lnTo>
                    <a:pt x="129" y="531"/>
                  </a:lnTo>
                  <a:lnTo>
                    <a:pt x="135" y="560"/>
                  </a:lnTo>
                  <a:lnTo>
                    <a:pt x="152" y="614"/>
                  </a:lnTo>
                  <a:lnTo>
                    <a:pt x="174" y="666"/>
                  </a:lnTo>
                  <a:lnTo>
                    <a:pt x="202" y="714"/>
                  </a:lnTo>
                  <a:lnTo>
                    <a:pt x="235" y="761"/>
                  </a:lnTo>
                  <a:lnTo>
                    <a:pt x="274" y="805"/>
                  </a:lnTo>
                  <a:lnTo>
                    <a:pt x="317" y="847"/>
                  </a:lnTo>
                  <a:lnTo>
                    <a:pt x="793" y="1249"/>
                  </a:lnTo>
                  <a:lnTo>
                    <a:pt x="1269" y="847"/>
                  </a:lnTo>
                  <a:lnTo>
                    <a:pt x="1312" y="805"/>
                  </a:lnTo>
                  <a:lnTo>
                    <a:pt x="1351" y="761"/>
                  </a:lnTo>
                  <a:lnTo>
                    <a:pt x="1384" y="715"/>
                  </a:lnTo>
                  <a:lnTo>
                    <a:pt x="1412" y="666"/>
                  </a:lnTo>
                  <a:lnTo>
                    <a:pt x="1434" y="614"/>
                  </a:lnTo>
                  <a:lnTo>
                    <a:pt x="1451" y="560"/>
                  </a:lnTo>
                  <a:lnTo>
                    <a:pt x="1457" y="531"/>
                  </a:lnTo>
                  <a:lnTo>
                    <a:pt x="1462" y="506"/>
                  </a:lnTo>
                  <a:lnTo>
                    <a:pt x="1463" y="485"/>
                  </a:lnTo>
                  <a:lnTo>
                    <a:pt x="1464" y="467"/>
                  </a:lnTo>
                  <a:lnTo>
                    <a:pt x="1464" y="455"/>
                  </a:lnTo>
                  <a:lnTo>
                    <a:pt x="1463" y="447"/>
                  </a:lnTo>
                  <a:lnTo>
                    <a:pt x="1463" y="445"/>
                  </a:lnTo>
                  <a:lnTo>
                    <a:pt x="1457" y="408"/>
                  </a:lnTo>
                  <a:lnTo>
                    <a:pt x="1448" y="370"/>
                  </a:lnTo>
                  <a:lnTo>
                    <a:pt x="1436" y="334"/>
                  </a:lnTo>
                  <a:lnTo>
                    <a:pt x="1421" y="299"/>
                  </a:lnTo>
                  <a:lnTo>
                    <a:pt x="1402" y="266"/>
                  </a:lnTo>
                  <a:lnTo>
                    <a:pt x="1380" y="236"/>
                  </a:lnTo>
                  <a:lnTo>
                    <a:pt x="1354" y="208"/>
                  </a:lnTo>
                  <a:lnTo>
                    <a:pt x="1325" y="184"/>
                  </a:lnTo>
                  <a:lnTo>
                    <a:pt x="1294" y="162"/>
                  </a:lnTo>
                  <a:lnTo>
                    <a:pt x="1260" y="144"/>
                  </a:lnTo>
                  <a:lnTo>
                    <a:pt x="1223" y="132"/>
                  </a:lnTo>
                  <a:lnTo>
                    <a:pt x="1182" y="123"/>
                  </a:lnTo>
                  <a:lnTo>
                    <a:pt x="1140" y="121"/>
                  </a:lnTo>
                  <a:lnTo>
                    <a:pt x="1100" y="124"/>
                  </a:lnTo>
                  <a:lnTo>
                    <a:pt x="1063" y="133"/>
                  </a:lnTo>
                  <a:lnTo>
                    <a:pt x="1027" y="148"/>
                  </a:lnTo>
                  <a:lnTo>
                    <a:pt x="994" y="166"/>
                  </a:lnTo>
                  <a:lnTo>
                    <a:pt x="963" y="189"/>
                  </a:lnTo>
                  <a:lnTo>
                    <a:pt x="934" y="216"/>
                  </a:lnTo>
                  <a:lnTo>
                    <a:pt x="907" y="244"/>
                  </a:lnTo>
                  <a:lnTo>
                    <a:pt x="885" y="275"/>
                  </a:lnTo>
                  <a:lnTo>
                    <a:pt x="865" y="307"/>
                  </a:lnTo>
                  <a:lnTo>
                    <a:pt x="848" y="339"/>
                  </a:lnTo>
                  <a:lnTo>
                    <a:pt x="793" y="463"/>
                  </a:lnTo>
                  <a:lnTo>
                    <a:pt x="738" y="339"/>
                  </a:lnTo>
                  <a:lnTo>
                    <a:pt x="721" y="307"/>
                  </a:lnTo>
                  <a:lnTo>
                    <a:pt x="701" y="275"/>
                  </a:lnTo>
                  <a:lnTo>
                    <a:pt x="679" y="244"/>
                  </a:lnTo>
                  <a:lnTo>
                    <a:pt x="652" y="216"/>
                  </a:lnTo>
                  <a:lnTo>
                    <a:pt x="623" y="189"/>
                  </a:lnTo>
                  <a:lnTo>
                    <a:pt x="592" y="166"/>
                  </a:lnTo>
                  <a:lnTo>
                    <a:pt x="559" y="148"/>
                  </a:lnTo>
                  <a:lnTo>
                    <a:pt x="523" y="133"/>
                  </a:lnTo>
                  <a:lnTo>
                    <a:pt x="486" y="124"/>
                  </a:lnTo>
                  <a:lnTo>
                    <a:pt x="446" y="121"/>
                  </a:lnTo>
                  <a:close/>
                  <a:moveTo>
                    <a:pt x="446" y="0"/>
                  </a:moveTo>
                  <a:lnTo>
                    <a:pt x="495" y="4"/>
                  </a:lnTo>
                  <a:lnTo>
                    <a:pt x="540" y="12"/>
                  </a:lnTo>
                  <a:lnTo>
                    <a:pt x="583" y="27"/>
                  </a:lnTo>
                  <a:lnTo>
                    <a:pt x="626" y="46"/>
                  </a:lnTo>
                  <a:lnTo>
                    <a:pt x="664" y="70"/>
                  </a:lnTo>
                  <a:lnTo>
                    <a:pt x="701" y="97"/>
                  </a:lnTo>
                  <a:lnTo>
                    <a:pt x="734" y="127"/>
                  </a:lnTo>
                  <a:lnTo>
                    <a:pt x="765" y="160"/>
                  </a:lnTo>
                  <a:lnTo>
                    <a:pt x="793" y="195"/>
                  </a:lnTo>
                  <a:lnTo>
                    <a:pt x="821" y="160"/>
                  </a:lnTo>
                  <a:lnTo>
                    <a:pt x="852" y="127"/>
                  </a:lnTo>
                  <a:lnTo>
                    <a:pt x="885" y="97"/>
                  </a:lnTo>
                  <a:lnTo>
                    <a:pt x="922" y="70"/>
                  </a:lnTo>
                  <a:lnTo>
                    <a:pt x="960" y="46"/>
                  </a:lnTo>
                  <a:lnTo>
                    <a:pt x="1003" y="27"/>
                  </a:lnTo>
                  <a:lnTo>
                    <a:pt x="1046" y="12"/>
                  </a:lnTo>
                  <a:lnTo>
                    <a:pt x="1092" y="4"/>
                  </a:lnTo>
                  <a:lnTo>
                    <a:pt x="1140" y="0"/>
                  </a:lnTo>
                  <a:lnTo>
                    <a:pt x="1192" y="4"/>
                  </a:lnTo>
                  <a:lnTo>
                    <a:pt x="1243" y="12"/>
                  </a:lnTo>
                  <a:lnTo>
                    <a:pt x="1292" y="28"/>
                  </a:lnTo>
                  <a:lnTo>
                    <a:pt x="1339" y="48"/>
                  </a:lnTo>
                  <a:lnTo>
                    <a:pt x="1381" y="73"/>
                  </a:lnTo>
                  <a:lnTo>
                    <a:pt x="1421" y="104"/>
                  </a:lnTo>
                  <a:lnTo>
                    <a:pt x="1457" y="139"/>
                  </a:lnTo>
                  <a:lnTo>
                    <a:pt x="1490" y="177"/>
                  </a:lnTo>
                  <a:lnTo>
                    <a:pt x="1518" y="221"/>
                  </a:lnTo>
                  <a:lnTo>
                    <a:pt x="1542" y="267"/>
                  </a:lnTo>
                  <a:lnTo>
                    <a:pt x="1560" y="318"/>
                  </a:lnTo>
                  <a:lnTo>
                    <a:pt x="1575" y="370"/>
                  </a:lnTo>
                  <a:lnTo>
                    <a:pt x="1584" y="426"/>
                  </a:lnTo>
                  <a:lnTo>
                    <a:pt x="1585" y="435"/>
                  </a:lnTo>
                  <a:lnTo>
                    <a:pt x="1586" y="450"/>
                  </a:lnTo>
                  <a:lnTo>
                    <a:pt x="1586" y="469"/>
                  </a:lnTo>
                  <a:lnTo>
                    <a:pt x="1585" y="492"/>
                  </a:lnTo>
                  <a:lnTo>
                    <a:pt x="1583" y="521"/>
                  </a:lnTo>
                  <a:lnTo>
                    <a:pt x="1577" y="553"/>
                  </a:lnTo>
                  <a:lnTo>
                    <a:pt x="1569" y="590"/>
                  </a:lnTo>
                  <a:lnTo>
                    <a:pt x="1553" y="646"/>
                  </a:lnTo>
                  <a:lnTo>
                    <a:pt x="1531" y="700"/>
                  </a:lnTo>
                  <a:lnTo>
                    <a:pt x="1504" y="753"/>
                  </a:lnTo>
                  <a:lnTo>
                    <a:pt x="1472" y="803"/>
                  </a:lnTo>
                  <a:lnTo>
                    <a:pt x="1435" y="850"/>
                  </a:lnTo>
                  <a:lnTo>
                    <a:pt x="1394" y="895"/>
                  </a:lnTo>
                  <a:lnTo>
                    <a:pt x="1348" y="938"/>
                  </a:lnTo>
                  <a:lnTo>
                    <a:pt x="793" y="1408"/>
                  </a:lnTo>
                  <a:lnTo>
                    <a:pt x="237" y="938"/>
                  </a:lnTo>
                  <a:lnTo>
                    <a:pt x="192" y="896"/>
                  </a:lnTo>
                  <a:lnTo>
                    <a:pt x="151" y="850"/>
                  </a:lnTo>
                  <a:lnTo>
                    <a:pt x="114" y="803"/>
                  </a:lnTo>
                  <a:lnTo>
                    <a:pt x="82" y="753"/>
                  </a:lnTo>
                  <a:lnTo>
                    <a:pt x="55" y="700"/>
                  </a:lnTo>
                  <a:lnTo>
                    <a:pt x="33" y="646"/>
                  </a:lnTo>
                  <a:lnTo>
                    <a:pt x="17" y="590"/>
                  </a:lnTo>
                  <a:lnTo>
                    <a:pt x="9" y="553"/>
                  </a:lnTo>
                  <a:lnTo>
                    <a:pt x="3" y="521"/>
                  </a:lnTo>
                  <a:lnTo>
                    <a:pt x="1" y="492"/>
                  </a:lnTo>
                  <a:lnTo>
                    <a:pt x="0" y="469"/>
                  </a:lnTo>
                  <a:lnTo>
                    <a:pt x="0" y="450"/>
                  </a:lnTo>
                  <a:lnTo>
                    <a:pt x="1" y="435"/>
                  </a:lnTo>
                  <a:lnTo>
                    <a:pt x="2" y="426"/>
                  </a:lnTo>
                  <a:lnTo>
                    <a:pt x="11" y="370"/>
                  </a:lnTo>
                  <a:lnTo>
                    <a:pt x="24" y="318"/>
                  </a:lnTo>
                  <a:lnTo>
                    <a:pt x="44" y="267"/>
                  </a:lnTo>
                  <a:lnTo>
                    <a:pt x="68" y="221"/>
                  </a:lnTo>
                  <a:lnTo>
                    <a:pt x="96" y="177"/>
                  </a:lnTo>
                  <a:lnTo>
                    <a:pt x="129" y="139"/>
                  </a:lnTo>
                  <a:lnTo>
                    <a:pt x="165" y="104"/>
                  </a:lnTo>
                  <a:lnTo>
                    <a:pt x="205" y="73"/>
                  </a:lnTo>
                  <a:lnTo>
                    <a:pt x="247" y="48"/>
                  </a:lnTo>
                  <a:lnTo>
                    <a:pt x="294" y="28"/>
                  </a:lnTo>
                  <a:lnTo>
                    <a:pt x="343" y="12"/>
                  </a:lnTo>
                  <a:lnTo>
                    <a:pt x="394" y="4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432"/>
            <p:cNvSpPr>
              <a:spLocks noEditPoints="1"/>
            </p:cNvSpPr>
            <p:nvPr/>
          </p:nvSpPr>
          <p:spPr bwMode="auto">
            <a:xfrm>
              <a:off x="10010775" y="1958976"/>
              <a:ext cx="561975" cy="392113"/>
            </a:xfrm>
            <a:custGeom>
              <a:avLst/>
              <a:gdLst>
                <a:gd name="T0" fmla="*/ 156 w 3538"/>
                <a:gd name="T1" fmla="*/ 2264 h 2477"/>
                <a:gd name="T2" fmla="*/ 285 w 3538"/>
                <a:gd name="T3" fmla="*/ 2163 h 2477"/>
                <a:gd name="T4" fmla="*/ 443 w 3538"/>
                <a:gd name="T5" fmla="*/ 2039 h 2477"/>
                <a:gd name="T6" fmla="*/ 619 w 3538"/>
                <a:gd name="T7" fmla="*/ 1898 h 2477"/>
                <a:gd name="T8" fmla="*/ 805 w 3538"/>
                <a:gd name="T9" fmla="*/ 1750 h 2477"/>
                <a:gd name="T10" fmla="*/ 990 w 3538"/>
                <a:gd name="T11" fmla="*/ 1599 h 2477"/>
                <a:gd name="T12" fmla="*/ 1167 w 3538"/>
                <a:gd name="T13" fmla="*/ 1455 h 2477"/>
                <a:gd name="T14" fmla="*/ 1323 w 3538"/>
                <a:gd name="T15" fmla="*/ 1324 h 2477"/>
                <a:gd name="T16" fmla="*/ 222 w 3538"/>
                <a:gd name="T17" fmla="*/ 121 h 2477"/>
                <a:gd name="T18" fmla="*/ 1505 w 3538"/>
                <a:gd name="T19" fmla="*/ 1242 h 2477"/>
                <a:gd name="T20" fmla="*/ 1507 w 3538"/>
                <a:gd name="T21" fmla="*/ 1245 h 2477"/>
                <a:gd name="T22" fmla="*/ 1687 w 3538"/>
                <a:gd name="T23" fmla="*/ 1386 h 2477"/>
                <a:gd name="T24" fmla="*/ 1786 w 3538"/>
                <a:gd name="T25" fmla="*/ 1402 h 2477"/>
                <a:gd name="T26" fmla="*/ 1882 w 3538"/>
                <a:gd name="T27" fmla="*/ 1371 h 2477"/>
                <a:gd name="T28" fmla="*/ 222 w 3538"/>
                <a:gd name="T29" fmla="*/ 121 h 2477"/>
                <a:gd name="T30" fmla="*/ 3488 w 3538"/>
                <a:gd name="T31" fmla="*/ 1 h 2477"/>
                <a:gd name="T32" fmla="*/ 3505 w 3538"/>
                <a:gd name="T33" fmla="*/ 7 h 2477"/>
                <a:gd name="T34" fmla="*/ 3519 w 3538"/>
                <a:gd name="T35" fmla="*/ 18 h 2477"/>
                <a:gd name="T36" fmla="*/ 3531 w 3538"/>
                <a:gd name="T37" fmla="*/ 33 h 2477"/>
                <a:gd name="T38" fmla="*/ 3534 w 3538"/>
                <a:gd name="T39" fmla="*/ 40 h 2477"/>
                <a:gd name="T40" fmla="*/ 3538 w 3538"/>
                <a:gd name="T41" fmla="*/ 60 h 2477"/>
                <a:gd name="T42" fmla="*/ 3535 w 3538"/>
                <a:gd name="T43" fmla="*/ 1287 h 2477"/>
                <a:gd name="T44" fmla="*/ 3496 w 3538"/>
                <a:gd name="T45" fmla="*/ 1326 h 2477"/>
                <a:gd name="T46" fmla="*/ 3442 w 3538"/>
                <a:gd name="T47" fmla="*/ 1317 h 2477"/>
                <a:gd name="T48" fmla="*/ 3416 w 3538"/>
                <a:gd name="T49" fmla="*/ 1269 h 2477"/>
                <a:gd name="T50" fmla="*/ 1959 w 3538"/>
                <a:gd name="T51" fmla="*/ 1465 h 2477"/>
                <a:gd name="T52" fmla="*/ 1849 w 3538"/>
                <a:gd name="T53" fmla="*/ 1513 h 2477"/>
                <a:gd name="T54" fmla="*/ 1729 w 3538"/>
                <a:gd name="T55" fmla="*/ 1520 h 2477"/>
                <a:gd name="T56" fmla="*/ 1615 w 3538"/>
                <a:gd name="T57" fmla="*/ 1486 h 2477"/>
                <a:gd name="T58" fmla="*/ 1461 w 3538"/>
                <a:gd name="T59" fmla="*/ 1365 h 2477"/>
                <a:gd name="T60" fmla="*/ 1307 w 3538"/>
                <a:gd name="T61" fmla="*/ 1496 h 2477"/>
                <a:gd name="T62" fmla="*/ 1126 w 3538"/>
                <a:gd name="T63" fmla="*/ 1645 h 2477"/>
                <a:gd name="T64" fmla="*/ 932 w 3538"/>
                <a:gd name="T65" fmla="*/ 1804 h 2477"/>
                <a:gd name="T66" fmla="*/ 734 w 3538"/>
                <a:gd name="T67" fmla="*/ 1963 h 2477"/>
                <a:gd name="T68" fmla="*/ 545 w 3538"/>
                <a:gd name="T69" fmla="*/ 2113 h 2477"/>
                <a:gd name="T70" fmla="*/ 375 w 3538"/>
                <a:gd name="T71" fmla="*/ 2247 h 2477"/>
                <a:gd name="T72" fmla="*/ 236 w 3538"/>
                <a:gd name="T73" fmla="*/ 2356 h 2477"/>
                <a:gd name="T74" fmla="*/ 1928 w 3538"/>
                <a:gd name="T75" fmla="*/ 2367 h 2477"/>
                <a:gd name="T76" fmla="*/ 1952 w 3538"/>
                <a:gd name="T77" fmla="*/ 2416 h 2477"/>
                <a:gd name="T78" fmla="*/ 1928 w 3538"/>
                <a:gd name="T79" fmla="*/ 2465 h 2477"/>
                <a:gd name="T80" fmla="*/ 61 w 3538"/>
                <a:gd name="T81" fmla="*/ 2477 h 2477"/>
                <a:gd name="T82" fmla="*/ 37 w 3538"/>
                <a:gd name="T83" fmla="*/ 2471 h 2477"/>
                <a:gd name="T84" fmla="*/ 21 w 3538"/>
                <a:gd name="T85" fmla="*/ 2461 h 2477"/>
                <a:gd name="T86" fmla="*/ 11 w 3538"/>
                <a:gd name="T87" fmla="*/ 2450 h 2477"/>
                <a:gd name="T88" fmla="*/ 4 w 3538"/>
                <a:gd name="T89" fmla="*/ 2438 h 2477"/>
                <a:gd name="T90" fmla="*/ 0 w 3538"/>
                <a:gd name="T91" fmla="*/ 2416 h 2477"/>
                <a:gd name="T92" fmla="*/ 0 w 3538"/>
                <a:gd name="T93" fmla="*/ 60 h 2477"/>
                <a:gd name="T94" fmla="*/ 4 w 3538"/>
                <a:gd name="T95" fmla="*/ 38 h 2477"/>
                <a:gd name="T96" fmla="*/ 17 w 3538"/>
                <a:gd name="T97" fmla="*/ 20 h 2477"/>
                <a:gd name="T98" fmla="*/ 28 w 3538"/>
                <a:gd name="T99" fmla="*/ 11 h 2477"/>
                <a:gd name="T100" fmla="*/ 40 w 3538"/>
                <a:gd name="T101" fmla="*/ 5 h 2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8" h="2477">
                  <a:moveTo>
                    <a:pt x="122" y="195"/>
                  </a:moveTo>
                  <a:lnTo>
                    <a:pt x="122" y="2291"/>
                  </a:lnTo>
                  <a:lnTo>
                    <a:pt x="156" y="2264"/>
                  </a:lnTo>
                  <a:lnTo>
                    <a:pt x="196" y="2233"/>
                  </a:lnTo>
                  <a:lnTo>
                    <a:pt x="238" y="2200"/>
                  </a:lnTo>
                  <a:lnTo>
                    <a:pt x="285" y="2163"/>
                  </a:lnTo>
                  <a:lnTo>
                    <a:pt x="335" y="2124"/>
                  </a:lnTo>
                  <a:lnTo>
                    <a:pt x="388" y="2083"/>
                  </a:lnTo>
                  <a:lnTo>
                    <a:pt x="443" y="2039"/>
                  </a:lnTo>
                  <a:lnTo>
                    <a:pt x="500" y="1994"/>
                  </a:lnTo>
                  <a:lnTo>
                    <a:pt x="559" y="1946"/>
                  </a:lnTo>
                  <a:lnTo>
                    <a:pt x="619" y="1898"/>
                  </a:lnTo>
                  <a:lnTo>
                    <a:pt x="681" y="1850"/>
                  </a:lnTo>
                  <a:lnTo>
                    <a:pt x="743" y="1800"/>
                  </a:lnTo>
                  <a:lnTo>
                    <a:pt x="805" y="1750"/>
                  </a:lnTo>
                  <a:lnTo>
                    <a:pt x="867" y="1699"/>
                  </a:lnTo>
                  <a:lnTo>
                    <a:pt x="929" y="1649"/>
                  </a:lnTo>
                  <a:lnTo>
                    <a:pt x="990" y="1599"/>
                  </a:lnTo>
                  <a:lnTo>
                    <a:pt x="1051" y="1550"/>
                  </a:lnTo>
                  <a:lnTo>
                    <a:pt x="1110" y="1502"/>
                  </a:lnTo>
                  <a:lnTo>
                    <a:pt x="1167" y="1455"/>
                  </a:lnTo>
                  <a:lnTo>
                    <a:pt x="1221" y="1409"/>
                  </a:lnTo>
                  <a:lnTo>
                    <a:pt x="1273" y="1365"/>
                  </a:lnTo>
                  <a:lnTo>
                    <a:pt x="1323" y="1324"/>
                  </a:lnTo>
                  <a:lnTo>
                    <a:pt x="1369" y="1284"/>
                  </a:lnTo>
                  <a:lnTo>
                    <a:pt x="122" y="195"/>
                  </a:lnTo>
                  <a:close/>
                  <a:moveTo>
                    <a:pt x="222" y="121"/>
                  </a:moveTo>
                  <a:lnTo>
                    <a:pt x="1502" y="1240"/>
                  </a:lnTo>
                  <a:lnTo>
                    <a:pt x="1504" y="1241"/>
                  </a:lnTo>
                  <a:lnTo>
                    <a:pt x="1505" y="1242"/>
                  </a:lnTo>
                  <a:lnTo>
                    <a:pt x="1507" y="1243"/>
                  </a:lnTo>
                  <a:lnTo>
                    <a:pt x="1507" y="1245"/>
                  </a:lnTo>
                  <a:lnTo>
                    <a:pt x="1507" y="1245"/>
                  </a:lnTo>
                  <a:lnTo>
                    <a:pt x="1628" y="1351"/>
                  </a:lnTo>
                  <a:lnTo>
                    <a:pt x="1656" y="1371"/>
                  </a:lnTo>
                  <a:lnTo>
                    <a:pt x="1687" y="1386"/>
                  </a:lnTo>
                  <a:lnTo>
                    <a:pt x="1719" y="1396"/>
                  </a:lnTo>
                  <a:lnTo>
                    <a:pt x="1752" y="1402"/>
                  </a:lnTo>
                  <a:lnTo>
                    <a:pt x="1786" y="1402"/>
                  </a:lnTo>
                  <a:lnTo>
                    <a:pt x="1819" y="1396"/>
                  </a:lnTo>
                  <a:lnTo>
                    <a:pt x="1851" y="1386"/>
                  </a:lnTo>
                  <a:lnTo>
                    <a:pt x="1882" y="1371"/>
                  </a:lnTo>
                  <a:lnTo>
                    <a:pt x="1909" y="1351"/>
                  </a:lnTo>
                  <a:lnTo>
                    <a:pt x="3316" y="121"/>
                  </a:lnTo>
                  <a:lnTo>
                    <a:pt x="222" y="121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5"/>
                  </a:lnTo>
                  <a:lnTo>
                    <a:pt x="3501" y="6"/>
                  </a:lnTo>
                  <a:lnTo>
                    <a:pt x="3505" y="7"/>
                  </a:lnTo>
                  <a:lnTo>
                    <a:pt x="3510" y="11"/>
                  </a:lnTo>
                  <a:lnTo>
                    <a:pt x="3517" y="16"/>
                  </a:lnTo>
                  <a:lnTo>
                    <a:pt x="3519" y="18"/>
                  </a:lnTo>
                  <a:lnTo>
                    <a:pt x="3521" y="20"/>
                  </a:lnTo>
                  <a:lnTo>
                    <a:pt x="3527" y="27"/>
                  </a:lnTo>
                  <a:lnTo>
                    <a:pt x="3531" y="33"/>
                  </a:lnTo>
                  <a:lnTo>
                    <a:pt x="3532" y="35"/>
                  </a:lnTo>
                  <a:lnTo>
                    <a:pt x="3534" y="38"/>
                  </a:lnTo>
                  <a:lnTo>
                    <a:pt x="3534" y="40"/>
                  </a:lnTo>
                  <a:lnTo>
                    <a:pt x="3537" y="50"/>
                  </a:lnTo>
                  <a:lnTo>
                    <a:pt x="3538" y="60"/>
                  </a:lnTo>
                  <a:lnTo>
                    <a:pt x="3538" y="60"/>
                  </a:lnTo>
                  <a:lnTo>
                    <a:pt x="3538" y="61"/>
                  </a:lnTo>
                  <a:lnTo>
                    <a:pt x="3538" y="1269"/>
                  </a:lnTo>
                  <a:lnTo>
                    <a:pt x="3535" y="1287"/>
                  </a:lnTo>
                  <a:lnTo>
                    <a:pt x="3526" y="1304"/>
                  </a:lnTo>
                  <a:lnTo>
                    <a:pt x="3512" y="1317"/>
                  </a:lnTo>
                  <a:lnTo>
                    <a:pt x="3496" y="1326"/>
                  </a:lnTo>
                  <a:lnTo>
                    <a:pt x="3477" y="1329"/>
                  </a:lnTo>
                  <a:lnTo>
                    <a:pt x="3458" y="1326"/>
                  </a:lnTo>
                  <a:lnTo>
                    <a:pt x="3442" y="1317"/>
                  </a:lnTo>
                  <a:lnTo>
                    <a:pt x="3428" y="1304"/>
                  </a:lnTo>
                  <a:lnTo>
                    <a:pt x="3419" y="1287"/>
                  </a:lnTo>
                  <a:lnTo>
                    <a:pt x="3416" y="1269"/>
                  </a:lnTo>
                  <a:lnTo>
                    <a:pt x="3416" y="195"/>
                  </a:lnTo>
                  <a:lnTo>
                    <a:pt x="1991" y="1441"/>
                  </a:lnTo>
                  <a:lnTo>
                    <a:pt x="1959" y="1465"/>
                  </a:lnTo>
                  <a:lnTo>
                    <a:pt x="1923" y="1486"/>
                  </a:lnTo>
                  <a:lnTo>
                    <a:pt x="1887" y="1502"/>
                  </a:lnTo>
                  <a:lnTo>
                    <a:pt x="1849" y="1513"/>
                  </a:lnTo>
                  <a:lnTo>
                    <a:pt x="1809" y="1520"/>
                  </a:lnTo>
                  <a:lnTo>
                    <a:pt x="1769" y="1522"/>
                  </a:lnTo>
                  <a:lnTo>
                    <a:pt x="1729" y="1520"/>
                  </a:lnTo>
                  <a:lnTo>
                    <a:pt x="1689" y="1513"/>
                  </a:lnTo>
                  <a:lnTo>
                    <a:pt x="1651" y="1502"/>
                  </a:lnTo>
                  <a:lnTo>
                    <a:pt x="1615" y="1486"/>
                  </a:lnTo>
                  <a:lnTo>
                    <a:pt x="1579" y="1465"/>
                  </a:lnTo>
                  <a:lnTo>
                    <a:pt x="1547" y="1441"/>
                  </a:lnTo>
                  <a:lnTo>
                    <a:pt x="1461" y="1365"/>
                  </a:lnTo>
                  <a:lnTo>
                    <a:pt x="1413" y="1406"/>
                  </a:lnTo>
                  <a:lnTo>
                    <a:pt x="1362" y="1450"/>
                  </a:lnTo>
                  <a:lnTo>
                    <a:pt x="1307" y="1496"/>
                  </a:lnTo>
                  <a:lnTo>
                    <a:pt x="1249" y="1544"/>
                  </a:lnTo>
                  <a:lnTo>
                    <a:pt x="1189" y="1595"/>
                  </a:lnTo>
                  <a:lnTo>
                    <a:pt x="1126" y="1645"/>
                  </a:lnTo>
                  <a:lnTo>
                    <a:pt x="1063" y="1698"/>
                  </a:lnTo>
                  <a:lnTo>
                    <a:pt x="997" y="1751"/>
                  </a:lnTo>
                  <a:lnTo>
                    <a:pt x="932" y="1804"/>
                  </a:lnTo>
                  <a:lnTo>
                    <a:pt x="865" y="1857"/>
                  </a:lnTo>
                  <a:lnTo>
                    <a:pt x="800" y="1910"/>
                  </a:lnTo>
                  <a:lnTo>
                    <a:pt x="734" y="1963"/>
                  </a:lnTo>
                  <a:lnTo>
                    <a:pt x="669" y="2014"/>
                  </a:lnTo>
                  <a:lnTo>
                    <a:pt x="606" y="2064"/>
                  </a:lnTo>
                  <a:lnTo>
                    <a:pt x="545" y="2113"/>
                  </a:lnTo>
                  <a:lnTo>
                    <a:pt x="485" y="2159"/>
                  </a:lnTo>
                  <a:lnTo>
                    <a:pt x="428" y="2204"/>
                  </a:lnTo>
                  <a:lnTo>
                    <a:pt x="375" y="2247"/>
                  </a:lnTo>
                  <a:lnTo>
                    <a:pt x="325" y="2287"/>
                  </a:lnTo>
                  <a:lnTo>
                    <a:pt x="278" y="2323"/>
                  </a:lnTo>
                  <a:lnTo>
                    <a:pt x="236" y="2356"/>
                  </a:lnTo>
                  <a:lnTo>
                    <a:pt x="1891" y="2356"/>
                  </a:lnTo>
                  <a:lnTo>
                    <a:pt x="1910" y="2359"/>
                  </a:lnTo>
                  <a:lnTo>
                    <a:pt x="1928" y="2367"/>
                  </a:lnTo>
                  <a:lnTo>
                    <a:pt x="1940" y="2380"/>
                  </a:lnTo>
                  <a:lnTo>
                    <a:pt x="1949" y="2397"/>
                  </a:lnTo>
                  <a:lnTo>
                    <a:pt x="1952" y="2416"/>
                  </a:lnTo>
                  <a:lnTo>
                    <a:pt x="1949" y="2435"/>
                  </a:lnTo>
                  <a:lnTo>
                    <a:pt x="1940" y="2451"/>
                  </a:lnTo>
                  <a:lnTo>
                    <a:pt x="1928" y="2465"/>
                  </a:lnTo>
                  <a:lnTo>
                    <a:pt x="1910" y="2473"/>
                  </a:lnTo>
                  <a:lnTo>
                    <a:pt x="1891" y="2477"/>
                  </a:lnTo>
                  <a:lnTo>
                    <a:pt x="61" y="2477"/>
                  </a:lnTo>
                  <a:lnTo>
                    <a:pt x="50" y="2476"/>
                  </a:lnTo>
                  <a:lnTo>
                    <a:pt x="40" y="2472"/>
                  </a:lnTo>
                  <a:lnTo>
                    <a:pt x="37" y="2471"/>
                  </a:lnTo>
                  <a:lnTo>
                    <a:pt x="33" y="2469"/>
                  </a:lnTo>
                  <a:lnTo>
                    <a:pt x="27" y="2466"/>
                  </a:lnTo>
                  <a:lnTo>
                    <a:pt x="21" y="2461"/>
                  </a:lnTo>
                  <a:lnTo>
                    <a:pt x="19" y="2459"/>
                  </a:lnTo>
                  <a:lnTo>
                    <a:pt x="16" y="2456"/>
                  </a:lnTo>
                  <a:lnTo>
                    <a:pt x="11" y="2450"/>
                  </a:lnTo>
                  <a:lnTo>
                    <a:pt x="8" y="2444"/>
                  </a:lnTo>
                  <a:lnTo>
                    <a:pt x="6" y="2441"/>
                  </a:lnTo>
                  <a:lnTo>
                    <a:pt x="4" y="2438"/>
                  </a:lnTo>
                  <a:lnTo>
                    <a:pt x="4" y="2437"/>
                  </a:lnTo>
                  <a:lnTo>
                    <a:pt x="3" y="2436"/>
                  </a:lnTo>
                  <a:lnTo>
                    <a:pt x="0" y="2416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27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7" y="6"/>
                  </a:lnTo>
                  <a:lnTo>
                    <a:pt x="40" y="5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5" name="Group 1114"/>
          <p:cNvGrpSpPr/>
          <p:nvPr/>
        </p:nvGrpSpPr>
        <p:grpSpPr>
          <a:xfrm>
            <a:off x="9079853" y="1957388"/>
            <a:ext cx="571501" cy="485776"/>
            <a:chOff x="9070975" y="1957388"/>
            <a:chExt cx="571501" cy="4857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3" name="Freeform 437"/>
            <p:cNvSpPr>
              <a:spLocks noEditPoints="1"/>
            </p:cNvSpPr>
            <p:nvPr/>
          </p:nvSpPr>
          <p:spPr bwMode="auto">
            <a:xfrm>
              <a:off x="9390063" y="2209801"/>
              <a:ext cx="252413" cy="233363"/>
            </a:xfrm>
            <a:custGeom>
              <a:avLst/>
              <a:gdLst>
                <a:gd name="T0" fmla="*/ 621 w 1586"/>
                <a:gd name="T1" fmla="*/ 478 h 1321"/>
                <a:gd name="T2" fmla="*/ 602 w 1586"/>
                <a:gd name="T3" fmla="*/ 497 h 1321"/>
                <a:gd name="T4" fmla="*/ 575 w 1586"/>
                <a:gd name="T5" fmla="*/ 507 h 1321"/>
                <a:gd name="T6" fmla="*/ 469 w 1586"/>
                <a:gd name="T7" fmla="*/ 787 h 1321"/>
                <a:gd name="T8" fmla="*/ 485 w 1586"/>
                <a:gd name="T9" fmla="*/ 810 h 1321"/>
                <a:gd name="T10" fmla="*/ 487 w 1586"/>
                <a:gd name="T11" fmla="*/ 837 h 1321"/>
                <a:gd name="T12" fmla="*/ 765 w 1586"/>
                <a:gd name="T13" fmla="*/ 1010 h 1321"/>
                <a:gd name="T14" fmla="*/ 793 w 1586"/>
                <a:gd name="T15" fmla="*/ 1004 h 1321"/>
                <a:gd name="T16" fmla="*/ 821 w 1586"/>
                <a:gd name="T17" fmla="*/ 1010 h 1321"/>
                <a:gd name="T18" fmla="*/ 1099 w 1586"/>
                <a:gd name="T19" fmla="*/ 837 h 1321"/>
                <a:gd name="T20" fmla="*/ 1101 w 1586"/>
                <a:gd name="T21" fmla="*/ 810 h 1321"/>
                <a:gd name="T22" fmla="*/ 1117 w 1586"/>
                <a:gd name="T23" fmla="*/ 787 h 1321"/>
                <a:gd name="T24" fmla="*/ 1010 w 1586"/>
                <a:gd name="T25" fmla="*/ 507 h 1321"/>
                <a:gd name="T26" fmla="*/ 984 w 1586"/>
                <a:gd name="T27" fmla="*/ 497 h 1321"/>
                <a:gd name="T28" fmla="*/ 965 w 1586"/>
                <a:gd name="T29" fmla="*/ 478 h 1321"/>
                <a:gd name="T30" fmla="*/ 793 w 1586"/>
                <a:gd name="T31" fmla="*/ 0 h 1321"/>
                <a:gd name="T32" fmla="*/ 824 w 1586"/>
                <a:gd name="T33" fmla="*/ 7 h 1321"/>
                <a:gd name="T34" fmla="*/ 847 w 1586"/>
                <a:gd name="T35" fmla="*/ 27 h 1321"/>
                <a:gd name="T36" fmla="*/ 1534 w 1586"/>
                <a:gd name="T37" fmla="*/ 462 h 1321"/>
                <a:gd name="T38" fmla="*/ 1565 w 1586"/>
                <a:gd name="T39" fmla="*/ 475 h 1321"/>
                <a:gd name="T40" fmla="*/ 1584 w 1586"/>
                <a:gd name="T41" fmla="*/ 500 h 1321"/>
                <a:gd name="T42" fmla="*/ 1584 w 1586"/>
                <a:gd name="T43" fmla="*/ 530 h 1321"/>
                <a:gd name="T44" fmla="*/ 1567 w 1586"/>
                <a:gd name="T45" fmla="*/ 557 h 1321"/>
                <a:gd name="T46" fmla="*/ 1305 w 1586"/>
                <a:gd name="T47" fmla="*/ 1257 h 1321"/>
                <a:gd name="T48" fmla="*/ 1302 w 1586"/>
                <a:gd name="T49" fmla="*/ 1287 h 1321"/>
                <a:gd name="T50" fmla="*/ 1282 w 1586"/>
                <a:gd name="T51" fmla="*/ 1311 h 1321"/>
                <a:gd name="T52" fmla="*/ 1246 w 1586"/>
                <a:gd name="T53" fmla="*/ 1321 h 1321"/>
                <a:gd name="T54" fmla="*/ 1218 w 1586"/>
                <a:gd name="T55" fmla="*/ 1315 h 1321"/>
                <a:gd name="T56" fmla="*/ 368 w 1586"/>
                <a:gd name="T57" fmla="*/ 1315 h 1321"/>
                <a:gd name="T58" fmla="*/ 336 w 1586"/>
                <a:gd name="T59" fmla="*/ 1321 h 1321"/>
                <a:gd name="T60" fmla="*/ 304 w 1586"/>
                <a:gd name="T61" fmla="*/ 1311 h 1321"/>
                <a:gd name="T62" fmla="*/ 284 w 1586"/>
                <a:gd name="T63" fmla="*/ 1287 h 1321"/>
                <a:gd name="T64" fmla="*/ 281 w 1586"/>
                <a:gd name="T65" fmla="*/ 1257 h 1321"/>
                <a:gd name="T66" fmla="*/ 19 w 1586"/>
                <a:gd name="T67" fmla="*/ 557 h 1321"/>
                <a:gd name="T68" fmla="*/ 2 w 1586"/>
                <a:gd name="T69" fmla="*/ 530 h 1321"/>
                <a:gd name="T70" fmla="*/ 3 w 1586"/>
                <a:gd name="T71" fmla="*/ 500 h 1321"/>
                <a:gd name="T72" fmla="*/ 22 w 1586"/>
                <a:gd name="T73" fmla="*/ 475 h 1321"/>
                <a:gd name="T74" fmla="*/ 52 w 1586"/>
                <a:gd name="T75" fmla="*/ 462 h 1321"/>
                <a:gd name="T76" fmla="*/ 739 w 1586"/>
                <a:gd name="T77" fmla="*/ 27 h 1321"/>
                <a:gd name="T78" fmla="*/ 762 w 1586"/>
                <a:gd name="T79" fmla="*/ 7 h 1321"/>
                <a:gd name="T80" fmla="*/ 793 w 1586"/>
                <a:gd name="T81" fmla="*/ 0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6" h="1321">
                  <a:moveTo>
                    <a:pt x="793" y="174"/>
                  </a:moveTo>
                  <a:lnTo>
                    <a:pt x="621" y="478"/>
                  </a:lnTo>
                  <a:lnTo>
                    <a:pt x="612" y="489"/>
                  </a:lnTo>
                  <a:lnTo>
                    <a:pt x="602" y="497"/>
                  </a:lnTo>
                  <a:lnTo>
                    <a:pt x="589" y="504"/>
                  </a:lnTo>
                  <a:lnTo>
                    <a:pt x="575" y="507"/>
                  </a:lnTo>
                  <a:lnTo>
                    <a:pt x="195" y="555"/>
                  </a:lnTo>
                  <a:lnTo>
                    <a:pt x="469" y="787"/>
                  </a:lnTo>
                  <a:lnTo>
                    <a:pt x="478" y="798"/>
                  </a:lnTo>
                  <a:lnTo>
                    <a:pt x="485" y="810"/>
                  </a:lnTo>
                  <a:lnTo>
                    <a:pt x="488" y="824"/>
                  </a:lnTo>
                  <a:lnTo>
                    <a:pt x="487" y="837"/>
                  </a:lnTo>
                  <a:lnTo>
                    <a:pt x="421" y="1167"/>
                  </a:lnTo>
                  <a:lnTo>
                    <a:pt x="765" y="1010"/>
                  </a:lnTo>
                  <a:lnTo>
                    <a:pt x="779" y="1005"/>
                  </a:lnTo>
                  <a:lnTo>
                    <a:pt x="793" y="1004"/>
                  </a:lnTo>
                  <a:lnTo>
                    <a:pt x="807" y="1005"/>
                  </a:lnTo>
                  <a:lnTo>
                    <a:pt x="821" y="1010"/>
                  </a:lnTo>
                  <a:lnTo>
                    <a:pt x="1163" y="1167"/>
                  </a:lnTo>
                  <a:lnTo>
                    <a:pt x="1099" y="837"/>
                  </a:lnTo>
                  <a:lnTo>
                    <a:pt x="1098" y="824"/>
                  </a:lnTo>
                  <a:lnTo>
                    <a:pt x="1101" y="810"/>
                  </a:lnTo>
                  <a:lnTo>
                    <a:pt x="1108" y="798"/>
                  </a:lnTo>
                  <a:lnTo>
                    <a:pt x="1117" y="787"/>
                  </a:lnTo>
                  <a:lnTo>
                    <a:pt x="1391" y="555"/>
                  </a:lnTo>
                  <a:lnTo>
                    <a:pt x="1010" y="507"/>
                  </a:lnTo>
                  <a:lnTo>
                    <a:pt x="997" y="504"/>
                  </a:lnTo>
                  <a:lnTo>
                    <a:pt x="984" y="497"/>
                  </a:lnTo>
                  <a:lnTo>
                    <a:pt x="973" y="489"/>
                  </a:lnTo>
                  <a:lnTo>
                    <a:pt x="965" y="478"/>
                  </a:lnTo>
                  <a:lnTo>
                    <a:pt x="793" y="174"/>
                  </a:lnTo>
                  <a:close/>
                  <a:moveTo>
                    <a:pt x="793" y="0"/>
                  </a:moveTo>
                  <a:lnTo>
                    <a:pt x="810" y="1"/>
                  </a:lnTo>
                  <a:lnTo>
                    <a:pt x="824" y="7"/>
                  </a:lnTo>
                  <a:lnTo>
                    <a:pt x="837" y="15"/>
                  </a:lnTo>
                  <a:lnTo>
                    <a:pt x="847" y="27"/>
                  </a:lnTo>
                  <a:lnTo>
                    <a:pt x="1059" y="401"/>
                  </a:lnTo>
                  <a:lnTo>
                    <a:pt x="1534" y="462"/>
                  </a:lnTo>
                  <a:lnTo>
                    <a:pt x="1551" y="466"/>
                  </a:lnTo>
                  <a:lnTo>
                    <a:pt x="1565" y="475"/>
                  </a:lnTo>
                  <a:lnTo>
                    <a:pt x="1576" y="486"/>
                  </a:lnTo>
                  <a:lnTo>
                    <a:pt x="1584" y="500"/>
                  </a:lnTo>
                  <a:lnTo>
                    <a:pt x="1586" y="515"/>
                  </a:lnTo>
                  <a:lnTo>
                    <a:pt x="1584" y="530"/>
                  </a:lnTo>
                  <a:lnTo>
                    <a:pt x="1577" y="545"/>
                  </a:lnTo>
                  <a:lnTo>
                    <a:pt x="1567" y="557"/>
                  </a:lnTo>
                  <a:lnTo>
                    <a:pt x="1224" y="847"/>
                  </a:lnTo>
                  <a:lnTo>
                    <a:pt x="1305" y="1257"/>
                  </a:lnTo>
                  <a:lnTo>
                    <a:pt x="1307" y="1272"/>
                  </a:lnTo>
                  <a:lnTo>
                    <a:pt x="1302" y="1287"/>
                  </a:lnTo>
                  <a:lnTo>
                    <a:pt x="1294" y="1300"/>
                  </a:lnTo>
                  <a:lnTo>
                    <a:pt x="1282" y="1311"/>
                  </a:lnTo>
                  <a:lnTo>
                    <a:pt x="1264" y="1319"/>
                  </a:lnTo>
                  <a:lnTo>
                    <a:pt x="1246" y="1321"/>
                  </a:lnTo>
                  <a:lnTo>
                    <a:pt x="1231" y="1320"/>
                  </a:lnTo>
                  <a:lnTo>
                    <a:pt x="1218" y="1315"/>
                  </a:lnTo>
                  <a:lnTo>
                    <a:pt x="793" y="1120"/>
                  </a:lnTo>
                  <a:lnTo>
                    <a:pt x="368" y="1315"/>
                  </a:lnTo>
                  <a:lnTo>
                    <a:pt x="353" y="1320"/>
                  </a:lnTo>
                  <a:lnTo>
                    <a:pt x="336" y="1321"/>
                  </a:lnTo>
                  <a:lnTo>
                    <a:pt x="319" y="1318"/>
                  </a:lnTo>
                  <a:lnTo>
                    <a:pt x="304" y="1311"/>
                  </a:lnTo>
                  <a:lnTo>
                    <a:pt x="292" y="1300"/>
                  </a:lnTo>
                  <a:lnTo>
                    <a:pt x="284" y="1287"/>
                  </a:lnTo>
                  <a:lnTo>
                    <a:pt x="279" y="1272"/>
                  </a:lnTo>
                  <a:lnTo>
                    <a:pt x="281" y="1257"/>
                  </a:lnTo>
                  <a:lnTo>
                    <a:pt x="362" y="847"/>
                  </a:lnTo>
                  <a:lnTo>
                    <a:pt x="19" y="557"/>
                  </a:lnTo>
                  <a:lnTo>
                    <a:pt x="9" y="545"/>
                  </a:lnTo>
                  <a:lnTo>
                    <a:pt x="2" y="530"/>
                  </a:lnTo>
                  <a:lnTo>
                    <a:pt x="0" y="515"/>
                  </a:lnTo>
                  <a:lnTo>
                    <a:pt x="3" y="500"/>
                  </a:lnTo>
                  <a:lnTo>
                    <a:pt x="10" y="486"/>
                  </a:lnTo>
                  <a:lnTo>
                    <a:pt x="22" y="475"/>
                  </a:lnTo>
                  <a:lnTo>
                    <a:pt x="35" y="466"/>
                  </a:lnTo>
                  <a:lnTo>
                    <a:pt x="52" y="462"/>
                  </a:lnTo>
                  <a:lnTo>
                    <a:pt x="527" y="401"/>
                  </a:lnTo>
                  <a:lnTo>
                    <a:pt x="739" y="27"/>
                  </a:lnTo>
                  <a:lnTo>
                    <a:pt x="749" y="15"/>
                  </a:lnTo>
                  <a:lnTo>
                    <a:pt x="762" y="7"/>
                  </a:lnTo>
                  <a:lnTo>
                    <a:pt x="776" y="1"/>
                  </a:lnTo>
                  <a:lnTo>
                    <a:pt x="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438"/>
            <p:cNvSpPr>
              <a:spLocks noEditPoints="1"/>
            </p:cNvSpPr>
            <p:nvPr/>
          </p:nvSpPr>
          <p:spPr bwMode="auto">
            <a:xfrm>
              <a:off x="9070975" y="1957388"/>
              <a:ext cx="561975" cy="398463"/>
            </a:xfrm>
            <a:custGeom>
              <a:avLst/>
              <a:gdLst>
                <a:gd name="T0" fmla="*/ 156 w 3538"/>
                <a:gd name="T1" fmla="*/ 2068 h 2262"/>
                <a:gd name="T2" fmla="*/ 285 w 3538"/>
                <a:gd name="T3" fmla="*/ 1976 h 2262"/>
                <a:gd name="T4" fmla="*/ 443 w 3538"/>
                <a:gd name="T5" fmla="*/ 1862 h 2262"/>
                <a:gd name="T6" fmla="*/ 619 w 3538"/>
                <a:gd name="T7" fmla="*/ 1734 h 2262"/>
                <a:gd name="T8" fmla="*/ 805 w 3538"/>
                <a:gd name="T9" fmla="*/ 1598 h 2262"/>
                <a:gd name="T10" fmla="*/ 990 w 3538"/>
                <a:gd name="T11" fmla="*/ 1461 h 2262"/>
                <a:gd name="T12" fmla="*/ 1167 w 3538"/>
                <a:gd name="T13" fmla="*/ 1329 h 2262"/>
                <a:gd name="T14" fmla="*/ 1323 w 3538"/>
                <a:gd name="T15" fmla="*/ 1210 h 2262"/>
                <a:gd name="T16" fmla="*/ 222 w 3538"/>
                <a:gd name="T17" fmla="*/ 111 h 2262"/>
                <a:gd name="T18" fmla="*/ 1505 w 3538"/>
                <a:gd name="T19" fmla="*/ 1135 h 2262"/>
                <a:gd name="T20" fmla="*/ 1507 w 3538"/>
                <a:gd name="T21" fmla="*/ 1137 h 2262"/>
                <a:gd name="T22" fmla="*/ 1687 w 3538"/>
                <a:gd name="T23" fmla="*/ 1266 h 2262"/>
                <a:gd name="T24" fmla="*/ 1786 w 3538"/>
                <a:gd name="T25" fmla="*/ 1280 h 2262"/>
                <a:gd name="T26" fmla="*/ 1882 w 3538"/>
                <a:gd name="T27" fmla="*/ 1253 h 2262"/>
                <a:gd name="T28" fmla="*/ 222 w 3538"/>
                <a:gd name="T29" fmla="*/ 111 h 2262"/>
                <a:gd name="T30" fmla="*/ 3488 w 3538"/>
                <a:gd name="T31" fmla="*/ 1 h 2262"/>
                <a:gd name="T32" fmla="*/ 3505 w 3538"/>
                <a:gd name="T33" fmla="*/ 7 h 2262"/>
                <a:gd name="T34" fmla="*/ 3519 w 3538"/>
                <a:gd name="T35" fmla="*/ 16 h 2262"/>
                <a:gd name="T36" fmla="*/ 3531 w 3538"/>
                <a:gd name="T37" fmla="*/ 31 h 2262"/>
                <a:gd name="T38" fmla="*/ 3534 w 3538"/>
                <a:gd name="T39" fmla="*/ 35 h 2262"/>
                <a:gd name="T40" fmla="*/ 3538 w 3538"/>
                <a:gd name="T41" fmla="*/ 55 h 2262"/>
                <a:gd name="T42" fmla="*/ 3535 w 3538"/>
                <a:gd name="T43" fmla="*/ 1673 h 2262"/>
                <a:gd name="T44" fmla="*/ 3496 w 3538"/>
                <a:gd name="T45" fmla="*/ 1708 h 2262"/>
                <a:gd name="T46" fmla="*/ 3442 w 3538"/>
                <a:gd name="T47" fmla="*/ 1700 h 2262"/>
                <a:gd name="T48" fmla="*/ 3416 w 3538"/>
                <a:gd name="T49" fmla="*/ 1655 h 2262"/>
                <a:gd name="T50" fmla="*/ 1959 w 3538"/>
                <a:gd name="T51" fmla="*/ 1339 h 2262"/>
                <a:gd name="T52" fmla="*/ 1849 w 3538"/>
                <a:gd name="T53" fmla="*/ 1382 h 2262"/>
                <a:gd name="T54" fmla="*/ 1729 w 3538"/>
                <a:gd name="T55" fmla="*/ 1388 h 2262"/>
                <a:gd name="T56" fmla="*/ 1615 w 3538"/>
                <a:gd name="T57" fmla="*/ 1357 h 2262"/>
                <a:gd name="T58" fmla="*/ 1461 w 3538"/>
                <a:gd name="T59" fmla="*/ 1247 h 2262"/>
                <a:gd name="T60" fmla="*/ 1307 w 3538"/>
                <a:gd name="T61" fmla="*/ 1367 h 2262"/>
                <a:gd name="T62" fmla="*/ 1126 w 3538"/>
                <a:gd name="T63" fmla="*/ 1503 h 2262"/>
                <a:gd name="T64" fmla="*/ 932 w 3538"/>
                <a:gd name="T65" fmla="*/ 1648 h 2262"/>
                <a:gd name="T66" fmla="*/ 734 w 3538"/>
                <a:gd name="T67" fmla="*/ 1792 h 2262"/>
                <a:gd name="T68" fmla="*/ 545 w 3538"/>
                <a:gd name="T69" fmla="*/ 1930 h 2262"/>
                <a:gd name="T70" fmla="*/ 375 w 3538"/>
                <a:gd name="T71" fmla="*/ 2052 h 2262"/>
                <a:gd name="T72" fmla="*/ 236 w 3538"/>
                <a:gd name="T73" fmla="*/ 2151 h 2262"/>
                <a:gd name="T74" fmla="*/ 1865 w 3538"/>
                <a:gd name="T75" fmla="*/ 2162 h 2262"/>
                <a:gd name="T76" fmla="*/ 1891 w 3538"/>
                <a:gd name="T77" fmla="*/ 2206 h 2262"/>
                <a:gd name="T78" fmla="*/ 1865 w 3538"/>
                <a:gd name="T79" fmla="*/ 2252 h 2262"/>
                <a:gd name="T80" fmla="*/ 61 w 3538"/>
                <a:gd name="T81" fmla="*/ 2262 h 2262"/>
                <a:gd name="T82" fmla="*/ 37 w 3538"/>
                <a:gd name="T83" fmla="*/ 2257 h 2262"/>
                <a:gd name="T84" fmla="*/ 21 w 3538"/>
                <a:gd name="T85" fmla="*/ 2248 h 2262"/>
                <a:gd name="T86" fmla="*/ 11 w 3538"/>
                <a:gd name="T87" fmla="*/ 2238 h 2262"/>
                <a:gd name="T88" fmla="*/ 4 w 3538"/>
                <a:gd name="T89" fmla="*/ 2226 h 2262"/>
                <a:gd name="T90" fmla="*/ 0 w 3538"/>
                <a:gd name="T91" fmla="*/ 2207 h 2262"/>
                <a:gd name="T92" fmla="*/ 0 w 3538"/>
                <a:gd name="T93" fmla="*/ 54 h 2262"/>
                <a:gd name="T94" fmla="*/ 4 w 3538"/>
                <a:gd name="T95" fmla="*/ 35 h 2262"/>
                <a:gd name="T96" fmla="*/ 11 w 3538"/>
                <a:gd name="T97" fmla="*/ 24 h 2262"/>
                <a:gd name="T98" fmla="*/ 21 w 3538"/>
                <a:gd name="T99" fmla="*/ 14 h 2262"/>
                <a:gd name="T100" fmla="*/ 37 w 3538"/>
                <a:gd name="T101" fmla="*/ 5 h 2262"/>
                <a:gd name="T102" fmla="*/ 61 w 3538"/>
                <a:gd name="T103" fmla="*/ 0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38" h="2262">
                  <a:moveTo>
                    <a:pt x="122" y="178"/>
                  </a:moveTo>
                  <a:lnTo>
                    <a:pt x="122" y="2093"/>
                  </a:lnTo>
                  <a:lnTo>
                    <a:pt x="156" y="2068"/>
                  </a:lnTo>
                  <a:lnTo>
                    <a:pt x="196" y="2040"/>
                  </a:lnTo>
                  <a:lnTo>
                    <a:pt x="238" y="2009"/>
                  </a:lnTo>
                  <a:lnTo>
                    <a:pt x="285" y="1976"/>
                  </a:lnTo>
                  <a:lnTo>
                    <a:pt x="335" y="1940"/>
                  </a:lnTo>
                  <a:lnTo>
                    <a:pt x="388" y="1902"/>
                  </a:lnTo>
                  <a:lnTo>
                    <a:pt x="443" y="1862"/>
                  </a:lnTo>
                  <a:lnTo>
                    <a:pt x="500" y="1820"/>
                  </a:lnTo>
                  <a:lnTo>
                    <a:pt x="559" y="1778"/>
                  </a:lnTo>
                  <a:lnTo>
                    <a:pt x="619" y="1734"/>
                  </a:lnTo>
                  <a:lnTo>
                    <a:pt x="681" y="1689"/>
                  </a:lnTo>
                  <a:lnTo>
                    <a:pt x="743" y="1644"/>
                  </a:lnTo>
                  <a:lnTo>
                    <a:pt x="805" y="1598"/>
                  </a:lnTo>
                  <a:lnTo>
                    <a:pt x="867" y="1553"/>
                  </a:lnTo>
                  <a:lnTo>
                    <a:pt x="929" y="1506"/>
                  </a:lnTo>
                  <a:lnTo>
                    <a:pt x="990" y="1461"/>
                  </a:lnTo>
                  <a:lnTo>
                    <a:pt x="1051" y="1416"/>
                  </a:lnTo>
                  <a:lnTo>
                    <a:pt x="1110" y="1372"/>
                  </a:lnTo>
                  <a:lnTo>
                    <a:pt x="1167" y="1329"/>
                  </a:lnTo>
                  <a:lnTo>
                    <a:pt x="1221" y="1288"/>
                  </a:lnTo>
                  <a:lnTo>
                    <a:pt x="1273" y="1248"/>
                  </a:lnTo>
                  <a:lnTo>
                    <a:pt x="1323" y="1210"/>
                  </a:lnTo>
                  <a:lnTo>
                    <a:pt x="1369" y="1174"/>
                  </a:lnTo>
                  <a:lnTo>
                    <a:pt x="122" y="178"/>
                  </a:lnTo>
                  <a:close/>
                  <a:moveTo>
                    <a:pt x="222" y="111"/>
                  </a:moveTo>
                  <a:lnTo>
                    <a:pt x="1502" y="1132"/>
                  </a:lnTo>
                  <a:lnTo>
                    <a:pt x="1504" y="1134"/>
                  </a:lnTo>
                  <a:lnTo>
                    <a:pt x="1505" y="1135"/>
                  </a:lnTo>
                  <a:lnTo>
                    <a:pt x="1507" y="1136"/>
                  </a:lnTo>
                  <a:lnTo>
                    <a:pt x="1507" y="1136"/>
                  </a:lnTo>
                  <a:lnTo>
                    <a:pt x="1507" y="1137"/>
                  </a:lnTo>
                  <a:lnTo>
                    <a:pt x="1628" y="1234"/>
                  </a:lnTo>
                  <a:lnTo>
                    <a:pt x="1656" y="1253"/>
                  </a:lnTo>
                  <a:lnTo>
                    <a:pt x="1687" y="1266"/>
                  </a:lnTo>
                  <a:lnTo>
                    <a:pt x="1719" y="1276"/>
                  </a:lnTo>
                  <a:lnTo>
                    <a:pt x="1752" y="1280"/>
                  </a:lnTo>
                  <a:lnTo>
                    <a:pt x="1786" y="1280"/>
                  </a:lnTo>
                  <a:lnTo>
                    <a:pt x="1819" y="1276"/>
                  </a:lnTo>
                  <a:lnTo>
                    <a:pt x="1851" y="1266"/>
                  </a:lnTo>
                  <a:lnTo>
                    <a:pt x="1882" y="1253"/>
                  </a:lnTo>
                  <a:lnTo>
                    <a:pt x="1909" y="1234"/>
                  </a:lnTo>
                  <a:lnTo>
                    <a:pt x="3316" y="111"/>
                  </a:lnTo>
                  <a:lnTo>
                    <a:pt x="222" y="111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4"/>
                  </a:lnTo>
                  <a:lnTo>
                    <a:pt x="3501" y="5"/>
                  </a:lnTo>
                  <a:lnTo>
                    <a:pt x="3505" y="7"/>
                  </a:lnTo>
                  <a:lnTo>
                    <a:pt x="3510" y="10"/>
                  </a:lnTo>
                  <a:lnTo>
                    <a:pt x="3517" y="14"/>
                  </a:lnTo>
                  <a:lnTo>
                    <a:pt x="3519" y="16"/>
                  </a:lnTo>
                  <a:lnTo>
                    <a:pt x="3521" y="19"/>
                  </a:lnTo>
                  <a:lnTo>
                    <a:pt x="3527" y="24"/>
                  </a:lnTo>
                  <a:lnTo>
                    <a:pt x="3531" y="31"/>
                  </a:lnTo>
                  <a:lnTo>
                    <a:pt x="3532" y="33"/>
                  </a:lnTo>
                  <a:lnTo>
                    <a:pt x="3534" y="35"/>
                  </a:lnTo>
                  <a:lnTo>
                    <a:pt x="3534" y="35"/>
                  </a:lnTo>
                  <a:lnTo>
                    <a:pt x="3534" y="36"/>
                  </a:lnTo>
                  <a:lnTo>
                    <a:pt x="3538" y="54"/>
                  </a:lnTo>
                  <a:lnTo>
                    <a:pt x="3538" y="55"/>
                  </a:lnTo>
                  <a:lnTo>
                    <a:pt x="3538" y="55"/>
                  </a:lnTo>
                  <a:lnTo>
                    <a:pt x="3538" y="1655"/>
                  </a:lnTo>
                  <a:lnTo>
                    <a:pt x="3535" y="1673"/>
                  </a:lnTo>
                  <a:lnTo>
                    <a:pt x="3526" y="1688"/>
                  </a:lnTo>
                  <a:lnTo>
                    <a:pt x="3512" y="1700"/>
                  </a:lnTo>
                  <a:lnTo>
                    <a:pt x="3496" y="1708"/>
                  </a:lnTo>
                  <a:lnTo>
                    <a:pt x="3477" y="1710"/>
                  </a:lnTo>
                  <a:lnTo>
                    <a:pt x="3458" y="1708"/>
                  </a:lnTo>
                  <a:lnTo>
                    <a:pt x="3442" y="1700"/>
                  </a:lnTo>
                  <a:lnTo>
                    <a:pt x="3428" y="1688"/>
                  </a:lnTo>
                  <a:lnTo>
                    <a:pt x="3419" y="1673"/>
                  </a:lnTo>
                  <a:lnTo>
                    <a:pt x="3416" y="1655"/>
                  </a:lnTo>
                  <a:lnTo>
                    <a:pt x="3416" y="178"/>
                  </a:lnTo>
                  <a:lnTo>
                    <a:pt x="1991" y="1317"/>
                  </a:lnTo>
                  <a:lnTo>
                    <a:pt x="1959" y="1339"/>
                  </a:lnTo>
                  <a:lnTo>
                    <a:pt x="1923" y="1357"/>
                  </a:lnTo>
                  <a:lnTo>
                    <a:pt x="1887" y="1372"/>
                  </a:lnTo>
                  <a:lnTo>
                    <a:pt x="1849" y="1382"/>
                  </a:lnTo>
                  <a:lnTo>
                    <a:pt x="1809" y="1388"/>
                  </a:lnTo>
                  <a:lnTo>
                    <a:pt x="1769" y="1390"/>
                  </a:lnTo>
                  <a:lnTo>
                    <a:pt x="1729" y="1388"/>
                  </a:lnTo>
                  <a:lnTo>
                    <a:pt x="1689" y="1382"/>
                  </a:lnTo>
                  <a:lnTo>
                    <a:pt x="1651" y="1372"/>
                  </a:lnTo>
                  <a:lnTo>
                    <a:pt x="1615" y="1357"/>
                  </a:lnTo>
                  <a:lnTo>
                    <a:pt x="1579" y="1339"/>
                  </a:lnTo>
                  <a:lnTo>
                    <a:pt x="1547" y="1316"/>
                  </a:lnTo>
                  <a:lnTo>
                    <a:pt x="1461" y="1247"/>
                  </a:lnTo>
                  <a:lnTo>
                    <a:pt x="1413" y="1285"/>
                  </a:lnTo>
                  <a:lnTo>
                    <a:pt x="1362" y="1325"/>
                  </a:lnTo>
                  <a:lnTo>
                    <a:pt x="1307" y="1367"/>
                  </a:lnTo>
                  <a:lnTo>
                    <a:pt x="1249" y="1411"/>
                  </a:lnTo>
                  <a:lnTo>
                    <a:pt x="1189" y="1456"/>
                  </a:lnTo>
                  <a:lnTo>
                    <a:pt x="1126" y="1503"/>
                  </a:lnTo>
                  <a:lnTo>
                    <a:pt x="1063" y="1551"/>
                  </a:lnTo>
                  <a:lnTo>
                    <a:pt x="997" y="1599"/>
                  </a:lnTo>
                  <a:lnTo>
                    <a:pt x="932" y="1648"/>
                  </a:lnTo>
                  <a:lnTo>
                    <a:pt x="865" y="1696"/>
                  </a:lnTo>
                  <a:lnTo>
                    <a:pt x="800" y="1744"/>
                  </a:lnTo>
                  <a:lnTo>
                    <a:pt x="734" y="1792"/>
                  </a:lnTo>
                  <a:lnTo>
                    <a:pt x="669" y="1839"/>
                  </a:lnTo>
                  <a:lnTo>
                    <a:pt x="606" y="1886"/>
                  </a:lnTo>
                  <a:lnTo>
                    <a:pt x="545" y="1930"/>
                  </a:lnTo>
                  <a:lnTo>
                    <a:pt x="485" y="1973"/>
                  </a:lnTo>
                  <a:lnTo>
                    <a:pt x="428" y="2014"/>
                  </a:lnTo>
                  <a:lnTo>
                    <a:pt x="375" y="2052"/>
                  </a:lnTo>
                  <a:lnTo>
                    <a:pt x="325" y="2088"/>
                  </a:lnTo>
                  <a:lnTo>
                    <a:pt x="278" y="2121"/>
                  </a:lnTo>
                  <a:lnTo>
                    <a:pt x="236" y="2151"/>
                  </a:lnTo>
                  <a:lnTo>
                    <a:pt x="1830" y="2151"/>
                  </a:lnTo>
                  <a:lnTo>
                    <a:pt x="1849" y="2154"/>
                  </a:lnTo>
                  <a:lnTo>
                    <a:pt x="1865" y="2162"/>
                  </a:lnTo>
                  <a:lnTo>
                    <a:pt x="1879" y="2174"/>
                  </a:lnTo>
                  <a:lnTo>
                    <a:pt x="1888" y="2189"/>
                  </a:lnTo>
                  <a:lnTo>
                    <a:pt x="1891" y="2206"/>
                  </a:lnTo>
                  <a:lnTo>
                    <a:pt x="1888" y="2224"/>
                  </a:lnTo>
                  <a:lnTo>
                    <a:pt x="1879" y="2240"/>
                  </a:lnTo>
                  <a:lnTo>
                    <a:pt x="1865" y="2252"/>
                  </a:lnTo>
                  <a:lnTo>
                    <a:pt x="1849" y="2260"/>
                  </a:lnTo>
                  <a:lnTo>
                    <a:pt x="1830" y="2262"/>
                  </a:lnTo>
                  <a:lnTo>
                    <a:pt x="61" y="2262"/>
                  </a:lnTo>
                  <a:lnTo>
                    <a:pt x="50" y="2261"/>
                  </a:lnTo>
                  <a:lnTo>
                    <a:pt x="40" y="2258"/>
                  </a:lnTo>
                  <a:lnTo>
                    <a:pt x="37" y="2257"/>
                  </a:lnTo>
                  <a:lnTo>
                    <a:pt x="33" y="2256"/>
                  </a:lnTo>
                  <a:lnTo>
                    <a:pt x="27" y="2252"/>
                  </a:lnTo>
                  <a:lnTo>
                    <a:pt x="21" y="2248"/>
                  </a:lnTo>
                  <a:lnTo>
                    <a:pt x="19" y="2246"/>
                  </a:lnTo>
                  <a:lnTo>
                    <a:pt x="16" y="2244"/>
                  </a:lnTo>
                  <a:lnTo>
                    <a:pt x="11" y="2238"/>
                  </a:lnTo>
                  <a:lnTo>
                    <a:pt x="8" y="2232"/>
                  </a:lnTo>
                  <a:lnTo>
                    <a:pt x="6" y="2230"/>
                  </a:lnTo>
                  <a:lnTo>
                    <a:pt x="4" y="2226"/>
                  </a:lnTo>
                  <a:lnTo>
                    <a:pt x="4" y="2225"/>
                  </a:lnTo>
                  <a:lnTo>
                    <a:pt x="3" y="2224"/>
                  </a:lnTo>
                  <a:lnTo>
                    <a:pt x="0" y="220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7" y="19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8" y="10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3" name="Group 1122"/>
          <p:cNvGrpSpPr/>
          <p:nvPr/>
        </p:nvGrpSpPr>
        <p:grpSpPr>
          <a:xfrm>
            <a:off x="8140390" y="1954213"/>
            <a:ext cx="579438" cy="479425"/>
            <a:chOff x="8181975" y="1954213"/>
            <a:chExt cx="579438" cy="4794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9" name="Freeform 443"/>
            <p:cNvSpPr>
              <a:spLocks noEditPoints="1"/>
            </p:cNvSpPr>
            <p:nvPr/>
          </p:nvSpPr>
          <p:spPr bwMode="auto">
            <a:xfrm>
              <a:off x="8489950" y="2195513"/>
              <a:ext cx="271463" cy="238125"/>
            </a:xfrm>
            <a:custGeom>
              <a:avLst/>
              <a:gdLst>
                <a:gd name="T0" fmla="*/ 854 w 1712"/>
                <a:gd name="T1" fmla="*/ 121 h 1497"/>
                <a:gd name="T2" fmla="*/ 848 w 1712"/>
                <a:gd name="T3" fmla="*/ 123 h 1497"/>
                <a:gd name="T4" fmla="*/ 844 w 1712"/>
                <a:gd name="T5" fmla="*/ 128 h 1497"/>
                <a:gd name="T6" fmla="*/ 121 w 1712"/>
                <a:gd name="T7" fmla="*/ 1359 h 1497"/>
                <a:gd name="T8" fmla="*/ 121 w 1712"/>
                <a:gd name="T9" fmla="*/ 1366 h 1497"/>
                <a:gd name="T10" fmla="*/ 125 w 1712"/>
                <a:gd name="T11" fmla="*/ 1371 h 1497"/>
                <a:gd name="T12" fmla="*/ 129 w 1712"/>
                <a:gd name="T13" fmla="*/ 1374 h 1497"/>
                <a:gd name="T14" fmla="*/ 136 w 1712"/>
                <a:gd name="T15" fmla="*/ 1376 h 1497"/>
                <a:gd name="T16" fmla="*/ 1580 w 1712"/>
                <a:gd name="T17" fmla="*/ 1375 h 1497"/>
                <a:gd name="T18" fmla="*/ 1586 w 1712"/>
                <a:gd name="T19" fmla="*/ 1373 h 1497"/>
                <a:gd name="T20" fmla="*/ 1589 w 1712"/>
                <a:gd name="T21" fmla="*/ 1369 h 1497"/>
                <a:gd name="T22" fmla="*/ 1591 w 1712"/>
                <a:gd name="T23" fmla="*/ 1363 h 1497"/>
                <a:gd name="T24" fmla="*/ 1589 w 1712"/>
                <a:gd name="T25" fmla="*/ 1354 h 1497"/>
                <a:gd name="T26" fmla="*/ 867 w 1712"/>
                <a:gd name="T27" fmla="*/ 125 h 1497"/>
                <a:gd name="T28" fmla="*/ 861 w 1712"/>
                <a:gd name="T29" fmla="*/ 122 h 1497"/>
                <a:gd name="T30" fmla="*/ 856 w 1712"/>
                <a:gd name="T31" fmla="*/ 121 h 1497"/>
                <a:gd name="T32" fmla="*/ 885 w 1712"/>
                <a:gd name="T33" fmla="*/ 3 h 1497"/>
                <a:gd name="T34" fmla="*/ 935 w 1712"/>
                <a:gd name="T35" fmla="*/ 25 h 1497"/>
                <a:gd name="T36" fmla="*/ 974 w 1712"/>
                <a:gd name="T37" fmla="*/ 67 h 1497"/>
                <a:gd name="T38" fmla="*/ 1706 w 1712"/>
                <a:gd name="T39" fmla="*/ 1320 h 1497"/>
                <a:gd name="T40" fmla="*/ 1712 w 1712"/>
                <a:gd name="T41" fmla="*/ 1375 h 1497"/>
                <a:gd name="T42" fmla="*/ 1694 w 1712"/>
                <a:gd name="T43" fmla="*/ 1429 h 1497"/>
                <a:gd name="T44" fmla="*/ 1664 w 1712"/>
                <a:gd name="T45" fmla="*/ 1465 h 1497"/>
                <a:gd name="T46" fmla="*/ 1623 w 1712"/>
                <a:gd name="T47" fmla="*/ 1489 h 1497"/>
                <a:gd name="T48" fmla="*/ 1577 w 1712"/>
                <a:gd name="T49" fmla="*/ 1497 h 1497"/>
                <a:gd name="T50" fmla="*/ 107 w 1712"/>
                <a:gd name="T51" fmla="*/ 1494 h 1497"/>
                <a:gd name="T52" fmla="*/ 55 w 1712"/>
                <a:gd name="T53" fmla="*/ 1472 h 1497"/>
                <a:gd name="T54" fmla="*/ 17 w 1712"/>
                <a:gd name="T55" fmla="*/ 1429 h 1497"/>
                <a:gd name="T56" fmla="*/ 0 w 1712"/>
                <a:gd name="T57" fmla="*/ 1375 h 1497"/>
                <a:gd name="T58" fmla="*/ 6 w 1712"/>
                <a:gd name="T59" fmla="*/ 1320 h 1497"/>
                <a:gd name="T60" fmla="*/ 739 w 1712"/>
                <a:gd name="T61" fmla="*/ 67 h 1497"/>
                <a:gd name="T62" fmla="*/ 776 w 1712"/>
                <a:gd name="T63" fmla="*/ 25 h 1497"/>
                <a:gd name="T64" fmla="*/ 827 w 1712"/>
                <a:gd name="T65" fmla="*/ 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2" h="1497">
                  <a:moveTo>
                    <a:pt x="856" y="121"/>
                  </a:moveTo>
                  <a:lnTo>
                    <a:pt x="854" y="121"/>
                  </a:lnTo>
                  <a:lnTo>
                    <a:pt x="851" y="122"/>
                  </a:lnTo>
                  <a:lnTo>
                    <a:pt x="848" y="123"/>
                  </a:lnTo>
                  <a:lnTo>
                    <a:pt x="846" y="125"/>
                  </a:lnTo>
                  <a:lnTo>
                    <a:pt x="844" y="128"/>
                  </a:lnTo>
                  <a:lnTo>
                    <a:pt x="124" y="1354"/>
                  </a:lnTo>
                  <a:lnTo>
                    <a:pt x="121" y="1359"/>
                  </a:lnTo>
                  <a:lnTo>
                    <a:pt x="121" y="1363"/>
                  </a:lnTo>
                  <a:lnTo>
                    <a:pt x="121" y="1366"/>
                  </a:lnTo>
                  <a:lnTo>
                    <a:pt x="122" y="1369"/>
                  </a:lnTo>
                  <a:lnTo>
                    <a:pt x="125" y="1371"/>
                  </a:lnTo>
                  <a:lnTo>
                    <a:pt x="126" y="1373"/>
                  </a:lnTo>
                  <a:lnTo>
                    <a:pt x="129" y="1374"/>
                  </a:lnTo>
                  <a:lnTo>
                    <a:pt x="131" y="1375"/>
                  </a:lnTo>
                  <a:lnTo>
                    <a:pt x="136" y="1376"/>
                  </a:lnTo>
                  <a:lnTo>
                    <a:pt x="1577" y="1376"/>
                  </a:lnTo>
                  <a:lnTo>
                    <a:pt x="1580" y="1375"/>
                  </a:lnTo>
                  <a:lnTo>
                    <a:pt x="1584" y="1374"/>
                  </a:lnTo>
                  <a:lnTo>
                    <a:pt x="1586" y="1373"/>
                  </a:lnTo>
                  <a:lnTo>
                    <a:pt x="1588" y="1371"/>
                  </a:lnTo>
                  <a:lnTo>
                    <a:pt x="1589" y="1369"/>
                  </a:lnTo>
                  <a:lnTo>
                    <a:pt x="1590" y="1366"/>
                  </a:lnTo>
                  <a:lnTo>
                    <a:pt x="1591" y="1363"/>
                  </a:lnTo>
                  <a:lnTo>
                    <a:pt x="1591" y="1359"/>
                  </a:lnTo>
                  <a:lnTo>
                    <a:pt x="1589" y="1354"/>
                  </a:lnTo>
                  <a:lnTo>
                    <a:pt x="869" y="128"/>
                  </a:lnTo>
                  <a:lnTo>
                    <a:pt x="867" y="125"/>
                  </a:lnTo>
                  <a:lnTo>
                    <a:pt x="864" y="123"/>
                  </a:lnTo>
                  <a:lnTo>
                    <a:pt x="861" y="122"/>
                  </a:lnTo>
                  <a:lnTo>
                    <a:pt x="858" y="121"/>
                  </a:lnTo>
                  <a:lnTo>
                    <a:pt x="856" y="121"/>
                  </a:lnTo>
                  <a:close/>
                  <a:moveTo>
                    <a:pt x="856" y="0"/>
                  </a:moveTo>
                  <a:lnTo>
                    <a:pt x="885" y="3"/>
                  </a:lnTo>
                  <a:lnTo>
                    <a:pt x="911" y="12"/>
                  </a:lnTo>
                  <a:lnTo>
                    <a:pt x="935" y="25"/>
                  </a:lnTo>
                  <a:lnTo>
                    <a:pt x="956" y="44"/>
                  </a:lnTo>
                  <a:lnTo>
                    <a:pt x="974" y="67"/>
                  </a:lnTo>
                  <a:lnTo>
                    <a:pt x="1694" y="1294"/>
                  </a:lnTo>
                  <a:lnTo>
                    <a:pt x="1706" y="1320"/>
                  </a:lnTo>
                  <a:lnTo>
                    <a:pt x="1712" y="1348"/>
                  </a:lnTo>
                  <a:lnTo>
                    <a:pt x="1712" y="1375"/>
                  </a:lnTo>
                  <a:lnTo>
                    <a:pt x="1706" y="1403"/>
                  </a:lnTo>
                  <a:lnTo>
                    <a:pt x="1694" y="1429"/>
                  </a:lnTo>
                  <a:lnTo>
                    <a:pt x="1681" y="1449"/>
                  </a:lnTo>
                  <a:lnTo>
                    <a:pt x="1664" y="1465"/>
                  </a:lnTo>
                  <a:lnTo>
                    <a:pt x="1646" y="1479"/>
                  </a:lnTo>
                  <a:lnTo>
                    <a:pt x="1623" y="1489"/>
                  </a:lnTo>
                  <a:lnTo>
                    <a:pt x="1601" y="1495"/>
                  </a:lnTo>
                  <a:lnTo>
                    <a:pt x="1577" y="1497"/>
                  </a:lnTo>
                  <a:lnTo>
                    <a:pt x="136" y="1497"/>
                  </a:lnTo>
                  <a:lnTo>
                    <a:pt x="107" y="1494"/>
                  </a:lnTo>
                  <a:lnTo>
                    <a:pt x="79" y="1485"/>
                  </a:lnTo>
                  <a:lnTo>
                    <a:pt x="55" y="1472"/>
                  </a:lnTo>
                  <a:lnTo>
                    <a:pt x="34" y="1453"/>
                  </a:lnTo>
                  <a:lnTo>
                    <a:pt x="17" y="1429"/>
                  </a:lnTo>
                  <a:lnTo>
                    <a:pt x="5" y="1403"/>
                  </a:lnTo>
                  <a:lnTo>
                    <a:pt x="0" y="1375"/>
                  </a:lnTo>
                  <a:lnTo>
                    <a:pt x="0" y="1348"/>
                  </a:lnTo>
                  <a:lnTo>
                    <a:pt x="6" y="1320"/>
                  </a:lnTo>
                  <a:lnTo>
                    <a:pt x="19" y="1294"/>
                  </a:lnTo>
                  <a:lnTo>
                    <a:pt x="739" y="67"/>
                  </a:lnTo>
                  <a:lnTo>
                    <a:pt x="756" y="44"/>
                  </a:lnTo>
                  <a:lnTo>
                    <a:pt x="776" y="25"/>
                  </a:lnTo>
                  <a:lnTo>
                    <a:pt x="801" y="12"/>
                  </a:lnTo>
                  <a:lnTo>
                    <a:pt x="827" y="3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444"/>
            <p:cNvSpPr>
              <a:spLocks/>
            </p:cNvSpPr>
            <p:nvPr/>
          </p:nvSpPr>
          <p:spPr bwMode="auto">
            <a:xfrm>
              <a:off x="8616950" y="2260601"/>
              <a:ext cx="19050" cy="96838"/>
            </a:xfrm>
            <a:custGeom>
              <a:avLst/>
              <a:gdLst>
                <a:gd name="T0" fmla="*/ 60 w 121"/>
                <a:gd name="T1" fmla="*/ 0 h 604"/>
                <a:gd name="T2" fmla="*/ 79 w 121"/>
                <a:gd name="T3" fmla="*/ 3 h 604"/>
                <a:gd name="T4" fmla="*/ 97 w 121"/>
                <a:gd name="T5" fmla="*/ 12 h 604"/>
                <a:gd name="T6" fmla="*/ 109 w 121"/>
                <a:gd name="T7" fmla="*/ 25 h 604"/>
                <a:gd name="T8" fmla="*/ 118 w 121"/>
                <a:gd name="T9" fmla="*/ 42 h 604"/>
                <a:gd name="T10" fmla="*/ 121 w 121"/>
                <a:gd name="T11" fmla="*/ 60 h 604"/>
                <a:gd name="T12" fmla="*/ 121 w 121"/>
                <a:gd name="T13" fmla="*/ 543 h 604"/>
                <a:gd name="T14" fmla="*/ 118 w 121"/>
                <a:gd name="T15" fmla="*/ 562 h 604"/>
                <a:gd name="T16" fmla="*/ 109 w 121"/>
                <a:gd name="T17" fmla="*/ 580 h 604"/>
                <a:gd name="T18" fmla="*/ 97 w 121"/>
                <a:gd name="T19" fmla="*/ 592 h 604"/>
                <a:gd name="T20" fmla="*/ 79 w 121"/>
                <a:gd name="T21" fmla="*/ 601 h 604"/>
                <a:gd name="T22" fmla="*/ 60 w 121"/>
                <a:gd name="T23" fmla="*/ 604 h 604"/>
                <a:gd name="T24" fmla="*/ 42 w 121"/>
                <a:gd name="T25" fmla="*/ 601 h 604"/>
                <a:gd name="T26" fmla="*/ 25 w 121"/>
                <a:gd name="T27" fmla="*/ 592 h 604"/>
                <a:gd name="T28" fmla="*/ 12 w 121"/>
                <a:gd name="T29" fmla="*/ 580 h 604"/>
                <a:gd name="T30" fmla="*/ 3 w 121"/>
                <a:gd name="T31" fmla="*/ 562 h 604"/>
                <a:gd name="T32" fmla="*/ 0 w 121"/>
                <a:gd name="T33" fmla="*/ 543 h 604"/>
                <a:gd name="T34" fmla="*/ 0 w 121"/>
                <a:gd name="T35" fmla="*/ 60 h 604"/>
                <a:gd name="T36" fmla="*/ 3 w 121"/>
                <a:gd name="T37" fmla="*/ 42 h 604"/>
                <a:gd name="T38" fmla="*/ 12 w 121"/>
                <a:gd name="T39" fmla="*/ 25 h 604"/>
                <a:gd name="T40" fmla="*/ 25 w 121"/>
                <a:gd name="T41" fmla="*/ 12 h 604"/>
                <a:gd name="T42" fmla="*/ 42 w 121"/>
                <a:gd name="T43" fmla="*/ 3 h 604"/>
                <a:gd name="T44" fmla="*/ 60 w 121"/>
                <a:gd name="T4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604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21" y="543"/>
                  </a:lnTo>
                  <a:lnTo>
                    <a:pt x="118" y="562"/>
                  </a:lnTo>
                  <a:lnTo>
                    <a:pt x="109" y="580"/>
                  </a:lnTo>
                  <a:lnTo>
                    <a:pt x="97" y="592"/>
                  </a:lnTo>
                  <a:lnTo>
                    <a:pt x="79" y="601"/>
                  </a:lnTo>
                  <a:lnTo>
                    <a:pt x="60" y="604"/>
                  </a:lnTo>
                  <a:lnTo>
                    <a:pt x="42" y="601"/>
                  </a:lnTo>
                  <a:lnTo>
                    <a:pt x="25" y="592"/>
                  </a:lnTo>
                  <a:lnTo>
                    <a:pt x="12" y="580"/>
                  </a:lnTo>
                  <a:lnTo>
                    <a:pt x="3" y="562"/>
                  </a:lnTo>
                  <a:lnTo>
                    <a:pt x="0" y="543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445"/>
            <p:cNvSpPr>
              <a:spLocks/>
            </p:cNvSpPr>
            <p:nvPr/>
          </p:nvSpPr>
          <p:spPr bwMode="auto">
            <a:xfrm>
              <a:off x="8616950" y="2376488"/>
              <a:ext cx="19050" cy="19050"/>
            </a:xfrm>
            <a:custGeom>
              <a:avLst/>
              <a:gdLst>
                <a:gd name="T0" fmla="*/ 60 w 121"/>
                <a:gd name="T1" fmla="*/ 0 h 119"/>
                <a:gd name="T2" fmla="*/ 76 w 121"/>
                <a:gd name="T3" fmla="*/ 1 h 119"/>
                <a:gd name="T4" fmla="*/ 91 w 121"/>
                <a:gd name="T5" fmla="*/ 7 h 119"/>
                <a:gd name="T6" fmla="*/ 103 w 121"/>
                <a:gd name="T7" fmla="*/ 16 h 119"/>
                <a:gd name="T8" fmla="*/ 113 w 121"/>
                <a:gd name="T9" fmla="*/ 29 h 119"/>
                <a:gd name="T10" fmla="*/ 119 w 121"/>
                <a:gd name="T11" fmla="*/ 44 h 119"/>
                <a:gd name="T12" fmla="*/ 121 w 121"/>
                <a:gd name="T13" fmla="*/ 59 h 119"/>
                <a:gd name="T14" fmla="*/ 119 w 121"/>
                <a:gd name="T15" fmla="*/ 74 h 119"/>
                <a:gd name="T16" fmla="*/ 113 w 121"/>
                <a:gd name="T17" fmla="*/ 89 h 119"/>
                <a:gd name="T18" fmla="*/ 103 w 121"/>
                <a:gd name="T19" fmla="*/ 102 h 119"/>
                <a:gd name="T20" fmla="*/ 90 w 121"/>
                <a:gd name="T21" fmla="*/ 112 h 119"/>
                <a:gd name="T22" fmla="*/ 76 w 121"/>
                <a:gd name="T23" fmla="*/ 117 h 119"/>
                <a:gd name="T24" fmla="*/ 60 w 121"/>
                <a:gd name="T25" fmla="*/ 119 h 119"/>
                <a:gd name="T26" fmla="*/ 45 w 121"/>
                <a:gd name="T27" fmla="*/ 117 h 119"/>
                <a:gd name="T28" fmla="*/ 30 w 121"/>
                <a:gd name="T29" fmla="*/ 112 h 119"/>
                <a:gd name="T30" fmla="*/ 17 w 121"/>
                <a:gd name="T31" fmla="*/ 102 h 119"/>
                <a:gd name="T32" fmla="*/ 7 w 121"/>
                <a:gd name="T33" fmla="*/ 89 h 119"/>
                <a:gd name="T34" fmla="*/ 2 w 121"/>
                <a:gd name="T35" fmla="*/ 74 h 119"/>
                <a:gd name="T36" fmla="*/ 0 w 121"/>
                <a:gd name="T37" fmla="*/ 59 h 119"/>
                <a:gd name="T38" fmla="*/ 2 w 121"/>
                <a:gd name="T39" fmla="*/ 44 h 119"/>
                <a:gd name="T40" fmla="*/ 7 w 121"/>
                <a:gd name="T41" fmla="*/ 29 h 119"/>
                <a:gd name="T42" fmla="*/ 17 w 121"/>
                <a:gd name="T43" fmla="*/ 16 h 119"/>
                <a:gd name="T44" fmla="*/ 29 w 121"/>
                <a:gd name="T45" fmla="*/ 7 h 119"/>
                <a:gd name="T46" fmla="*/ 45 w 121"/>
                <a:gd name="T47" fmla="*/ 1 h 119"/>
                <a:gd name="T48" fmla="*/ 60 w 121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76" y="1"/>
                  </a:lnTo>
                  <a:lnTo>
                    <a:pt x="91" y="7"/>
                  </a:lnTo>
                  <a:lnTo>
                    <a:pt x="103" y="16"/>
                  </a:lnTo>
                  <a:lnTo>
                    <a:pt x="113" y="29"/>
                  </a:lnTo>
                  <a:lnTo>
                    <a:pt x="119" y="44"/>
                  </a:lnTo>
                  <a:lnTo>
                    <a:pt x="121" y="59"/>
                  </a:lnTo>
                  <a:lnTo>
                    <a:pt x="119" y="74"/>
                  </a:lnTo>
                  <a:lnTo>
                    <a:pt x="113" y="89"/>
                  </a:lnTo>
                  <a:lnTo>
                    <a:pt x="103" y="102"/>
                  </a:lnTo>
                  <a:lnTo>
                    <a:pt x="90" y="112"/>
                  </a:lnTo>
                  <a:lnTo>
                    <a:pt x="76" y="117"/>
                  </a:lnTo>
                  <a:lnTo>
                    <a:pt x="60" y="119"/>
                  </a:lnTo>
                  <a:lnTo>
                    <a:pt x="45" y="117"/>
                  </a:lnTo>
                  <a:lnTo>
                    <a:pt x="30" y="112"/>
                  </a:lnTo>
                  <a:lnTo>
                    <a:pt x="17" y="102"/>
                  </a:lnTo>
                  <a:lnTo>
                    <a:pt x="7" y="89"/>
                  </a:lnTo>
                  <a:lnTo>
                    <a:pt x="2" y="74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7" y="29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46"/>
            <p:cNvSpPr>
              <a:spLocks noEditPoints="1"/>
            </p:cNvSpPr>
            <p:nvPr/>
          </p:nvSpPr>
          <p:spPr bwMode="auto">
            <a:xfrm>
              <a:off x="8181975" y="1954213"/>
              <a:ext cx="560388" cy="393700"/>
            </a:xfrm>
            <a:custGeom>
              <a:avLst/>
              <a:gdLst>
                <a:gd name="T0" fmla="*/ 156 w 3528"/>
                <a:gd name="T1" fmla="*/ 2264 h 2476"/>
                <a:gd name="T2" fmla="*/ 284 w 3528"/>
                <a:gd name="T3" fmla="*/ 2163 h 2476"/>
                <a:gd name="T4" fmla="*/ 441 w 3528"/>
                <a:gd name="T5" fmla="*/ 2038 h 2476"/>
                <a:gd name="T6" fmla="*/ 617 w 3528"/>
                <a:gd name="T7" fmla="*/ 1899 h 2476"/>
                <a:gd name="T8" fmla="*/ 803 w 3528"/>
                <a:gd name="T9" fmla="*/ 1749 h 2476"/>
                <a:gd name="T10" fmla="*/ 988 w 3528"/>
                <a:gd name="T11" fmla="*/ 1599 h 2476"/>
                <a:gd name="T12" fmla="*/ 1164 w 3528"/>
                <a:gd name="T13" fmla="*/ 1455 h 2476"/>
                <a:gd name="T14" fmla="*/ 1320 w 3528"/>
                <a:gd name="T15" fmla="*/ 1324 h 2476"/>
                <a:gd name="T16" fmla="*/ 221 w 3528"/>
                <a:gd name="T17" fmla="*/ 121 h 2476"/>
                <a:gd name="T18" fmla="*/ 1501 w 3528"/>
                <a:gd name="T19" fmla="*/ 1242 h 2476"/>
                <a:gd name="T20" fmla="*/ 1503 w 3528"/>
                <a:gd name="T21" fmla="*/ 1245 h 2476"/>
                <a:gd name="T22" fmla="*/ 1682 w 3528"/>
                <a:gd name="T23" fmla="*/ 1386 h 2476"/>
                <a:gd name="T24" fmla="*/ 1781 w 3528"/>
                <a:gd name="T25" fmla="*/ 1401 h 2476"/>
                <a:gd name="T26" fmla="*/ 1877 w 3528"/>
                <a:gd name="T27" fmla="*/ 1371 h 2476"/>
                <a:gd name="T28" fmla="*/ 221 w 3528"/>
                <a:gd name="T29" fmla="*/ 121 h 2476"/>
                <a:gd name="T30" fmla="*/ 3479 w 3528"/>
                <a:gd name="T31" fmla="*/ 1 h 2476"/>
                <a:gd name="T32" fmla="*/ 3495 w 3528"/>
                <a:gd name="T33" fmla="*/ 7 h 2476"/>
                <a:gd name="T34" fmla="*/ 3510 w 3528"/>
                <a:gd name="T35" fmla="*/ 18 h 2476"/>
                <a:gd name="T36" fmla="*/ 3522 w 3528"/>
                <a:gd name="T37" fmla="*/ 34 h 2476"/>
                <a:gd name="T38" fmla="*/ 3524 w 3528"/>
                <a:gd name="T39" fmla="*/ 38 h 2476"/>
                <a:gd name="T40" fmla="*/ 3528 w 3528"/>
                <a:gd name="T41" fmla="*/ 59 h 2476"/>
                <a:gd name="T42" fmla="*/ 3525 w 3528"/>
                <a:gd name="T43" fmla="*/ 1854 h 2476"/>
                <a:gd name="T44" fmla="*/ 3486 w 3528"/>
                <a:gd name="T45" fmla="*/ 1892 h 2476"/>
                <a:gd name="T46" fmla="*/ 3432 w 3528"/>
                <a:gd name="T47" fmla="*/ 1883 h 2476"/>
                <a:gd name="T48" fmla="*/ 3407 w 3528"/>
                <a:gd name="T49" fmla="*/ 1834 h 2476"/>
                <a:gd name="T50" fmla="*/ 1953 w 3528"/>
                <a:gd name="T51" fmla="*/ 1466 h 2476"/>
                <a:gd name="T52" fmla="*/ 1844 w 3528"/>
                <a:gd name="T53" fmla="*/ 1513 h 2476"/>
                <a:gd name="T54" fmla="*/ 1724 w 3528"/>
                <a:gd name="T55" fmla="*/ 1520 h 2476"/>
                <a:gd name="T56" fmla="*/ 1610 w 3528"/>
                <a:gd name="T57" fmla="*/ 1486 h 2476"/>
                <a:gd name="T58" fmla="*/ 1457 w 3528"/>
                <a:gd name="T59" fmla="*/ 1365 h 2476"/>
                <a:gd name="T60" fmla="*/ 1303 w 3528"/>
                <a:gd name="T61" fmla="*/ 1497 h 2476"/>
                <a:gd name="T62" fmla="*/ 1123 w 3528"/>
                <a:gd name="T63" fmla="*/ 1645 h 2476"/>
                <a:gd name="T64" fmla="*/ 929 w 3528"/>
                <a:gd name="T65" fmla="*/ 1803 h 2476"/>
                <a:gd name="T66" fmla="*/ 732 w 3528"/>
                <a:gd name="T67" fmla="*/ 1962 h 2476"/>
                <a:gd name="T68" fmla="*/ 543 w 3528"/>
                <a:gd name="T69" fmla="*/ 2113 h 2476"/>
                <a:gd name="T70" fmla="*/ 374 w 3528"/>
                <a:gd name="T71" fmla="*/ 2247 h 2476"/>
                <a:gd name="T72" fmla="*/ 236 w 3528"/>
                <a:gd name="T73" fmla="*/ 2356 h 2476"/>
                <a:gd name="T74" fmla="*/ 1922 w 3528"/>
                <a:gd name="T75" fmla="*/ 2368 h 2476"/>
                <a:gd name="T76" fmla="*/ 1947 w 3528"/>
                <a:gd name="T77" fmla="*/ 2416 h 2476"/>
                <a:gd name="T78" fmla="*/ 1922 w 3528"/>
                <a:gd name="T79" fmla="*/ 2464 h 2476"/>
                <a:gd name="T80" fmla="*/ 61 w 3528"/>
                <a:gd name="T81" fmla="*/ 2476 h 2476"/>
                <a:gd name="T82" fmla="*/ 37 w 3528"/>
                <a:gd name="T83" fmla="*/ 2471 h 2476"/>
                <a:gd name="T84" fmla="*/ 21 w 3528"/>
                <a:gd name="T85" fmla="*/ 2461 h 2476"/>
                <a:gd name="T86" fmla="*/ 11 w 3528"/>
                <a:gd name="T87" fmla="*/ 2450 h 2476"/>
                <a:gd name="T88" fmla="*/ 4 w 3528"/>
                <a:gd name="T89" fmla="*/ 2438 h 2476"/>
                <a:gd name="T90" fmla="*/ 0 w 3528"/>
                <a:gd name="T91" fmla="*/ 2417 h 2476"/>
                <a:gd name="T92" fmla="*/ 0 w 3528"/>
                <a:gd name="T93" fmla="*/ 59 h 2476"/>
                <a:gd name="T94" fmla="*/ 6 w 3528"/>
                <a:gd name="T95" fmla="*/ 35 h 2476"/>
                <a:gd name="T96" fmla="*/ 17 w 3528"/>
                <a:gd name="T97" fmla="*/ 20 h 2476"/>
                <a:gd name="T98" fmla="*/ 28 w 3528"/>
                <a:gd name="T99" fmla="*/ 11 h 2476"/>
                <a:gd name="T100" fmla="*/ 40 w 3528"/>
                <a:gd name="T101" fmla="*/ 4 h 2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8" h="2476">
                  <a:moveTo>
                    <a:pt x="122" y="194"/>
                  </a:moveTo>
                  <a:lnTo>
                    <a:pt x="122" y="2291"/>
                  </a:lnTo>
                  <a:lnTo>
                    <a:pt x="156" y="2264"/>
                  </a:lnTo>
                  <a:lnTo>
                    <a:pt x="196" y="2234"/>
                  </a:lnTo>
                  <a:lnTo>
                    <a:pt x="238" y="2200"/>
                  </a:lnTo>
                  <a:lnTo>
                    <a:pt x="284" y="2163"/>
                  </a:lnTo>
                  <a:lnTo>
                    <a:pt x="334" y="2124"/>
                  </a:lnTo>
                  <a:lnTo>
                    <a:pt x="387" y="2082"/>
                  </a:lnTo>
                  <a:lnTo>
                    <a:pt x="441" y="2038"/>
                  </a:lnTo>
                  <a:lnTo>
                    <a:pt x="499" y="1993"/>
                  </a:lnTo>
                  <a:lnTo>
                    <a:pt x="557" y="1946"/>
                  </a:lnTo>
                  <a:lnTo>
                    <a:pt x="617" y="1899"/>
                  </a:lnTo>
                  <a:lnTo>
                    <a:pt x="679" y="1849"/>
                  </a:lnTo>
                  <a:lnTo>
                    <a:pt x="741" y="1800"/>
                  </a:lnTo>
                  <a:lnTo>
                    <a:pt x="803" y="1749"/>
                  </a:lnTo>
                  <a:lnTo>
                    <a:pt x="865" y="1699"/>
                  </a:lnTo>
                  <a:lnTo>
                    <a:pt x="927" y="1649"/>
                  </a:lnTo>
                  <a:lnTo>
                    <a:pt x="988" y="1599"/>
                  </a:lnTo>
                  <a:lnTo>
                    <a:pt x="1049" y="1551"/>
                  </a:lnTo>
                  <a:lnTo>
                    <a:pt x="1107" y="1502"/>
                  </a:lnTo>
                  <a:lnTo>
                    <a:pt x="1164" y="1455"/>
                  </a:lnTo>
                  <a:lnTo>
                    <a:pt x="1218" y="1409"/>
                  </a:lnTo>
                  <a:lnTo>
                    <a:pt x="1270" y="1366"/>
                  </a:lnTo>
                  <a:lnTo>
                    <a:pt x="1320" y="1324"/>
                  </a:lnTo>
                  <a:lnTo>
                    <a:pt x="1365" y="1285"/>
                  </a:lnTo>
                  <a:lnTo>
                    <a:pt x="122" y="194"/>
                  </a:lnTo>
                  <a:close/>
                  <a:moveTo>
                    <a:pt x="221" y="121"/>
                  </a:moveTo>
                  <a:lnTo>
                    <a:pt x="1498" y="1240"/>
                  </a:lnTo>
                  <a:lnTo>
                    <a:pt x="1500" y="1241"/>
                  </a:lnTo>
                  <a:lnTo>
                    <a:pt x="1501" y="1242"/>
                  </a:lnTo>
                  <a:lnTo>
                    <a:pt x="1503" y="1244"/>
                  </a:lnTo>
                  <a:lnTo>
                    <a:pt x="1503" y="1244"/>
                  </a:lnTo>
                  <a:lnTo>
                    <a:pt x="1503" y="1245"/>
                  </a:lnTo>
                  <a:lnTo>
                    <a:pt x="1624" y="1351"/>
                  </a:lnTo>
                  <a:lnTo>
                    <a:pt x="1651" y="1371"/>
                  </a:lnTo>
                  <a:lnTo>
                    <a:pt x="1682" y="1386"/>
                  </a:lnTo>
                  <a:lnTo>
                    <a:pt x="1714" y="1396"/>
                  </a:lnTo>
                  <a:lnTo>
                    <a:pt x="1748" y="1401"/>
                  </a:lnTo>
                  <a:lnTo>
                    <a:pt x="1781" y="1401"/>
                  </a:lnTo>
                  <a:lnTo>
                    <a:pt x="1814" y="1396"/>
                  </a:lnTo>
                  <a:lnTo>
                    <a:pt x="1846" y="1386"/>
                  </a:lnTo>
                  <a:lnTo>
                    <a:pt x="1877" y="1371"/>
                  </a:lnTo>
                  <a:lnTo>
                    <a:pt x="1904" y="1351"/>
                  </a:lnTo>
                  <a:lnTo>
                    <a:pt x="3307" y="121"/>
                  </a:lnTo>
                  <a:lnTo>
                    <a:pt x="221" y="121"/>
                  </a:lnTo>
                  <a:close/>
                  <a:moveTo>
                    <a:pt x="61" y="0"/>
                  </a:moveTo>
                  <a:lnTo>
                    <a:pt x="3468" y="0"/>
                  </a:lnTo>
                  <a:lnTo>
                    <a:pt x="3479" y="1"/>
                  </a:lnTo>
                  <a:lnTo>
                    <a:pt x="3489" y="4"/>
                  </a:lnTo>
                  <a:lnTo>
                    <a:pt x="3492" y="5"/>
                  </a:lnTo>
                  <a:lnTo>
                    <a:pt x="3495" y="7"/>
                  </a:lnTo>
                  <a:lnTo>
                    <a:pt x="3501" y="11"/>
                  </a:lnTo>
                  <a:lnTo>
                    <a:pt x="3507" y="15"/>
                  </a:lnTo>
                  <a:lnTo>
                    <a:pt x="3510" y="18"/>
                  </a:lnTo>
                  <a:lnTo>
                    <a:pt x="3512" y="20"/>
                  </a:lnTo>
                  <a:lnTo>
                    <a:pt x="3517" y="26"/>
                  </a:lnTo>
                  <a:lnTo>
                    <a:pt x="3522" y="34"/>
                  </a:lnTo>
                  <a:lnTo>
                    <a:pt x="3523" y="35"/>
                  </a:lnTo>
                  <a:lnTo>
                    <a:pt x="3524" y="37"/>
                  </a:lnTo>
                  <a:lnTo>
                    <a:pt x="3524" y="38"/>
                  </a:lnTo>
                  <a:lnTo>
                    <a:pt x="3524" y="38"/>
                  </a:lnTo>
                  <a:lnTo>
                    <a:pt x="3528" y="59"/>
                  </a:lnTo>
                  <a:lnTo>
                    <a:pt x="3528" y="59"/>
                  </a:lnTo>
                  <a:lnTo>
                    <a:pt x="3528" y="60"/>
                  </a:lnTo>
                  <a:lnTo>
                    <a:pt x="3528" y="1834"/>
                  </a:lnTo>
                  <a:lnTo>
                    <a:pt x="3525" y="1854"/>
                  </a:lnTo>
                  <a:lnTo>
                    <a:pt x="3516" y="1870"/>
                  </a:lnTo>
                  <a:lnTo>
                    <a:pt x="3503" y="1883"/>
                  </a:lnTo>
                  <a:lnTo>
                    <a:pt x="3486" y="1892"/>
                  </a:lnTo>
                  <a:lnTo>
                    <a:pt x="3468" y="1894"/>
                  </a:lnTo>
                  <a:lnTo>
                    <a:pt x="3449" y="1892"/>
                  </a:lnTo>
                  <a:lnTo>
                    <a:pt x="3432" y="1883"/>
                  </a:lnTo>
                  <a:lnTo>
                    <a:pt x="3419" y="1870"/>
                  </a:lnTo>
                  <a:lnTo>
                    <a:pt x="3410" y="1854"/>
                  </a:lnTo>
                  <a:lnTo>
                    <a:pt x="3407" y="1834"/>
                  </a:lnTo>
                  <a:lnTo>
                    <a:pt x="3407" y="194"/>
                  </a:lnTo>
                  <a:lnTo>
                    <a:pt x="1985" y="1441"/>
                  </a:lnTo>
                  <a:lnTo>
                    <a:pt x="1953" y="1466"/>
                  </a:lnTo>
                  <a:lnTo>
                    <a:pt x="1919" y="1486"/>
                  </a:lnTo>
                  <a:lnTo>
                    <a:pt x="1881" y="1501"/>
                  </a:lnTo>
                  <a:lnTo>
                    <a:pt x="1844" y="1513"/>
                  </a:lnTo>
                  <a:lnTo>
                    <a:pt x="1804" y="1520"/>
                  </a:lnTo>
                  <a:lnTo>
                    <a:pt x="1764" y="1522"/>
                  </a:lnTo>
                  <a:lnTo>
                    <a:pt x="1724" y="1520"/>
                  </a:lnTo>
                  <a:lnTo>
                    <a:pt x="1685" y="1513"/>
                  </a:lnTo>
                  <a:lnTo>
                    <a:pt x="1647" y="1501"/>
                  </a:lnTo>
                  <a:lnTo>
                    <a:pt x="1610" y="1486"/>
                  </a:lnTo>
                  <a:lnTo>
                    <a:pt x="1575" y="1465"/>
                  </a:lnTo>
                  <a:lnTo>
                    <a:pt x="1543" y="1441"/>
                  </a:lnTo>
                  <a:lnTo>
                    <a:pt x="1457" y="1365"/>
                  </a:lnTo>
                  <a:lnTo>
                    <a:pt x="1409" y="1406"/>
                  </a:lnTo>
                  <a:lnTo>
                    <a:pt x="1358" y="1450"/>
                  </a:lnTo>
                  <a:lnTo>
                    <a:pt x="1303" y="1497"/>
                  </a:lnTo>
                  <a:lnTo>
                    <a:pt x="1245" y="1544"/>
                  </a:lnTo>
                  <a:lnTo>
                    <a:pt x="1186" y="1595"/>
                  </a:lnTo>
                  <a:lnTo>
                    <a:pt x="1123" y="1645"/>
                  </a:lnTo>
                  <a:lnTo>
                    <a:pt x="1060" y="1698"/>
                  </a:lnTo>
                  <a:lnTo>
                    <a:pt x="994" y="1751"/>
                  </a:lnTo>
                  <a:lnTo>
                    <a:pt x="929" y="1803"/>
                  </a:lnTo>
                  <a:lnTo>
                    <a:pt x="863" y="1857"/>
                  </a:lnTo>
                  <a:lnTo>
                    <a:pt x="797" y="1910"/>
                  </a:lnTo>
                  <a:lnTo>
                    <a:pt x="732" y="1962"/>
                  </a:lnTo>
                  <a:lnTo>
                    <a:pt x="667" y="2014"/>
                  </a:lnTo>
                  <a:lnTo>
                    <a:pt x="604" y="2063"/>
                  </a:lnTo>
                  <a:lnTo>
                    <a:pt x="543" y="2113"/>
                  </a:lnTo>
                  <a:lnTo>
                    <a:pt x="483" y="2160"/>
                  </a:lnTo>
                  <a:lnTo>
                    <a:pt x="427" y="2204"/>
                  </a:lnTo>
                  <a:lnTo>
                    <a:pt x="374" y="2247"/>
                  </a:lnTo>
                  <a:lnTo>
                    <a:pt x="324" y="2286"/>
                  </a:lnTo>
                  <a:lnTo>
                    <a:pt x="278" y="2323"/>
                  </a:lnTo>
                  <a:lnTo>
                    <a:pt x="236" y="2356"/>
                  </a:lnTo>
                  <a:lnTo>
                    <a:pt x="1886" y="2356"/>
                  </a:lnTo>
                  <a:lnTo>
                    <a:pt x="1905" y="2359"/>
                  </a:lnTo>
                  <a:lnTo>
                    <a:pt x="1922" y="2368"/>
                  </a:lnTo>
                  <a:lnTo>
                    <a:pt x="1935" y="2381"/>
                  </a:lnTo>
                  <a:lnTo>
                    <a:pt x="1943" y="2397"/>
                  </a:lnTo>
                  <a:lnTo>
                    <a:pt x="1947" y="2416"/>
                  </a:lnTo>
                  <a:lnTo>
                    <a:pt x="1943" y="2435"/>
                  </a:lnTo>
                  <a:lnTo>
                    <a:pt x="1935" y="2451"/>
                  </a:lnTo>
                  <a:lnTo>
                    <a:pt x="1922" y="2464"/>
                  </a:lnTo>
                  <a:lnTo>
                    <a:pt x="1905" y="2473"/>
                  </a:lnTo>
                  <a:lnTo>
                    <a:pt x="1886" y="2476"/>
                  </a:lnTo>
                  <a:lnTo>
                    <a:pt x="61" y="2476"/>
                  </a:lnTo>
                  <a:lnTo>
                    <a:pt x="50" y="2475"/>
                  </a:lnTo>
                  <a:lnTo>
                    <a:pt x="40" y="2472"/>
                  </a:lnTo>
                  <a:lnTo>
                    <a:pt x="37" y="2471"/>
                  </a:lnTo>
                  <a:lnTo>
                    <a:pt x="33" y="2469"/>
                  </a:lnTo>
                  <a:lnTo>
                    <a:pt x="27" y="2465"/>
                  </a:lnTo>
                  <a:lnTo>
                    <a:pt x="21" y="2461"/>
                  </a:lnTo>
                  <a:lnTo>
                    <a:pt x="19" y="2459"/>
                  </a:lnTo>
                  <a:lnTo>
                    <a:pt x="17" y="2457"/>
                  </a:lnTo>
                  <a:lnTo>
                    <a:pt x="11" y="2450"/>
                  </a:lnTo>
                  <a:lnTo>
                    <a:pt x="8" y="2443"/>
                  </a:lnTo>
                  <a:lnTo>
                    <a:pt x="6" y="2441"/>
                  </a:lnTo>
                  <a:lnTo>
                    <a:pt x="4" y="2438"/>
                  </a:lnTo>
                  <a:lnTo>
                    <a:pt x="4" y="2437"/>
                  </a:lnTo>
                  <a:lnTo>
                    <a:pt x="3" y="2436"/>
                  </a:lnTo>
                  <a:lnTo>
                    <a:pt x="0" y="2417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7" y="33"/>
                  </a:lnTo>
                  <a:lnTo>
                    <a:pt x="11" y="26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9" name="Group 1128"/>
          <p:cNvGrpSpPr/>
          <p:nvPr/>
        </p:nvGrpSpPr>
        <p:grpSpPr>
          <a:xfrm>
            <a:off x="7204103" y="1954213"/>
            <a:ext cx="581025" cy="479425"/>
            <a:chOff x="7226300" y="1954213"/>
            <a:chExt cx="581025" cy="4794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7" name="Freeform 451"/>
            <p:cNvSpPr>
              <a:spLocks/>
            </p:cNvSpPr>
            <p:nvPr/>
          </p:nvSpPr>
          <p:spPr bwMode="auto">
            <a:xfrm>
              <a:off x="7623175" y="2252663"/>
              <a:ext cx="125413" cy="104775"/>
            </a:xfrm>
            <a:custGeom>
              <a:avLst/>
              <a:gdLst>
                <a:gd name="T0" fmla="*/ 736 w 793"/>
                <a:gd name="T1" fmla="*/ 0 h 660"/>
                <a:gd name="T2" fmla="*/ 752 w 793"/>
                <a:gd name="T3" fmla="*/ 3 h 660"/>
                <a:gd name="T4" fmla="*/ 766 w 793"/>
                <a:gd name="T5" fmla="*/ 11 h 660"/>
                <a:gd name="T6" fmla="*/ 779 w 793"/>
                <a:gd name="T7" fmla="*/ 22 h 660"/>
                <a:gd name="T8" fmla="*/ 787 w 793"/>
                <a:gd name="T9" fmla="*/ 35 h 660"/>
                <a:gd name="T10" fmla="*/ 792 w 793"/>
                <a:gd name="T11" fmla="*/ 49 h 660"/>
                <a:gd name="T12" fmla="*/ 793 w 793"/>
                <a:gd name="T13" fmla="*/ 65 h 660"/>
                <a:gd name="T14" fmla="*/ 790 w 793"/>
                <a:gd name="T15" fmla="*/ 80 h 660"/>
                <a:gd name="T16" fmla="*/ 782 w 793"/>
                <a:gd name="T17" fmla="*/ 94 h 660"/>
                <a:gd name="T18" fmla="*/ 403 w 793"/>
                <a:gd name="T19" fmla="*/ 633 h 660"/>
                <a:gd name="T20" fmla="*/ 392 w 793"/>
                <a:gd name="T21" fmla="*/ 647 h 660"/>
                <a:gd name="T22" fmla="*/ 377 w 793"/>
                <a:gd name="T23" fmla="*/ 654 h 660"/>
                <a:gd name="T24" fmla="*/ 362 w 793"/>
                <a:gd name="T25" fmla="*/ 660 h 660"/>
                <a:gd name="T26" fmla="*/ 353 w 793"/>
                <a:gd name="T27" fmla="*/ 660 h 660"/>
                <a:gd name="T28" fmla="*/ 339 w 793"/>
                <a:gd name="T29" fmla="*/ 659 h 660"/>
                <a:gd name="T30" fmla="*/ 326 w 793"/>
                <a:gd name="T31" fmla="*/ 653 h 660"/>
                <a:gd name="T32" fmla="*/ 314 w 793"/>
                <a:gd name="T33" fmla="*/ 646 h 660"/>
                <a:gd name="T34" fmla="*/ 22 w 793"/>
                <a:gd name="T35" fmla="*/ 408 h 660"/>
                <a:gd name="T36" fmla="*/ 11 w 793"/>
                <a:gd name="T37" fmla="*/ 397 h 660"/>
                <a:gd name="T38" fmla="*/ 3 w 793"/>
                <a:gd name="T39" fmla="*/ 383 h 660"/>
                <a:gd name="T40" fmla="*/ 0 w 793"/>
                <a:gd name="T41" fmla="*/ 368 h 660"/>
                <a:gd name="T42" fmla="*/ 1 w 793"/>
                <a:gd name="T43" fmla="*/ 352 h 660"/>
                <a:gd name="T44" fmla="*/ 6 w 793"/>
                <a:gd name="T45" fmla="*/ 338 h 660"/>
                <a:gd name="T46" fmla="*/ 13 w 793"/>
                <a:gd name="T47" fmla="*/ 324 h 660"/>
                <a:gd name="T48" fmla="*/ 26 w 793"/>
                <a:gd name="T49" fmla="*/ 313 h 660"/>
                <a:gd name="T50" fmla="*/ 40 w 793"/>
                <a:gd name="T51" fmla="*/ 305 h 660"/>
                <a:gd name="T52" fmla="*/ 55 w 793"/>
                <a:gd name="T53" fmla="*/ 302 h 660"/>
                <a:gd name="T54" fmla="*/ 71 w 793"/>
                <a:gd name="T55" fmla="*/ 303 h 660"/>
                <a:gd name="T56" fmla="*/ 85 w 793"/>
                <a:gd name="T57" fmla="*/ 307 h 660"/>
                <a:gd name="T58" fmla="*/ 100 w 793"/>
                <a:gd name="T59" fmla="*/ 315 h 660"/>
                <a:gd name="T60" fmla="*/ 340 w 793"/>
                <a:gd name="T61" fmla="*/ 512 h 660"/>
                <a:gd name="T62" fmla="*/ 682 w 793"/>
                <a:gd name="T63" fmla="*/ 25 h 660"/>
                <a:gd name="T64" fmla="*/ 693 w 793"/>
                <a:gd name="T65" fmla="*/ 14 h 660"/>
                <a:gd name="T66" fmla="*/ 706 w 793"/>
                <a:gd name="T67" fmla="*/ 5 h 660"/>
                <a:gd name="T68" fmla="*/ 721 w 793"/>
                <a:gd name="T69" fmla="*/ 1 h 660"/>
                <a:gd name="T70" fmla="*/ 736 w 793"/>
                <a:gd name="T71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3" h="660">
                  <a:moveTo>
                    <a:pt x="736" y="0"/>
                  </a:moveTo>
                  <a:lnTo>
                    <a:pt x="752" y="3"/>
                  </a:lnTo>
                  <a:lnTo>
                    <a:pt x="766" y="11"/>
                  </a:lnTo>
                  <a:lnTo>
                    <a:pt x="779" y="22"/>
                  </a:lnTo>
                  <a:lnTo>
                    <a:pt x="787" y="35"/>
                  </a:lnTo>
                  <a:lnTo>
                    <a:pt x="792" y="49"/>
                  </a:lnTo>
                  <a:lnTo>
                    <a:pt x="793" y="65"/>
                  </a:lnTo>
                  <a:lnTo>
                    <a:pt x="790" y="80"/>
                  </a:lnTo>
                  <a:lnTo>
                    <a:pt x="782" y="94"/>
                  </a:lnTo>
                  <a:lnTo>
                    <a:pt x="403" y="633"/>
                  </a:lnTo>
                  <a:lnTo>
                    <a:pt x="392" y="647"/>
                  </a:lnTo>
                  <a:lnTo>
                    <a:pt x="377" y="654"/>
                  </a:lnTo>
                  <a:lnTo>
                    <a:pt x="362" y="660"/>
                  </a:lnTo>
                  <a:lnTo>
                    <a:pt x="353" y="660"/>
                  </a:lnTo>
                  <a:lnTo>
                    <a:pt x="339" y="659"/>
                  </a:lnTo>
                  <a:lnTo>
                    <a:pt x="326" y="653"/>
                  </a:lnTo>
                  <a:lnTo>
                    <a:pt x="314" y="646"/>
                  </a:lnTo>
                  <a:lnTo>
                    <a:pt x="22" y="408"/>
                  </a:lnTo>
                  <a:lnTo>
                    <a:pt x="11" y="397"/>
                  </a:lnTo>
                  <a:lnTo>
                    <a:pt x="3" y="383"/>
                  </a:lnTo>
                  <a:lnTo>
                    <a:pt x="0" y="368"/>
                  </a:lnTo>
                  <a:lnTo>
                    <a:pt x="1" y="352"/>
                  </a:lnTo>
                  <a:lnTo>
                    <a:pt x="6" y="338"/>
                  </a:lnTo>
                  <a:lnTo>
                    <a:pt x="13" y="324"/>
                  </a:lnTo>
                  <a:lnTo>
                    <a:pt x="26" y="313"/>
                  </a:lnTo>
                  <a:lnTo>
                    <a:pt x="40" y="305"/>
                  </a:lnTo>
                  <a:lnTo>
                    <a:pt x="55" y="302"/>
                  </a:lnTo>
                  <a:lnTo>
                    <a:pt x="71" y="303"/>
                  </a:lnTo>
                  <a:lnTo>
                    <a:pt x="85" y="307"/>
                  </a:lnTo>
                  <a:lnTo>
                    <a:pt x="100" y="315"/>
                  </a:lnTo>
                  <a:lnTo>
                    <a:pt x="340" y="512"/>
                  </a:lnTo>
                  <a:lnTo>
                    <a:pt x="682" y="25"/>
                  </a:lnTo>
                  <a:lnTo>
                    <a:pt x="693" y="14"/>
                  </a:lnTo>
                  <a:lnTo>
                    <a:pt x="706" y="5"/>
                  </a:lnTo>
                  <a:lnTo>
                    <a:pt x="721" y="1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452"/>
            <p:cNvSpPr>
              <a:spLocks noEditPoints="1"/>
            </p:cNvSpPr>
            <p:nvPr/>
          </p:nvSpPr>
          <p:spPr bwMode="auto">
            <a:xfrm>
              <a:off x="7226300" y="1954213"/>
              <a:ext cx="581025" cy="479425"/>
            </a:xfrm>
            <a:custGeom>
              <a:avLst/>
              <a:gdLst>
                <a:gd name="T0" fmla="*/ 2569 w 3660"/>
                <a:gd name="T1" fmla="*/ 1641 h 3020"/>
                <a:gd name="T2" fmla="*/ 2380 w 3660"/>
                <a:gd name="T3" fmla="*/ 1779 h 3020"/>
                <a:gd name="T4" fmla="*/ 2278 w 3660"/>
                <a:gd name="T5" fmla="*/ 1916 h 3020"/>
                <a:gd name="T6" fmla="*/ 2205 w 3660"/>
                <a:gd name="T7" fmla="*/ 2130 h 3020"/>
                <a:gd name="T8" fmla="*/ 2203 w 3660"/>
                <a:gd name="T9" fmla="*/ 2320 h 3020"/>
                <a:gd name="T10" fmla="*/ 2325 w 3660"/>
                <a:gd name="T11" fmla="*/ 2625 h 3020"/>
                <a:gd name="T12" fmla="*/ 2615 w 3660"/>
                <a:gd name="T13" fmla="*/ 2851 h 3020"/>
                <a:gd name="T14" fmla="*/ 3002 w 3660"/>
                <a:gd name="T15" fmla="*/ 2886 h 3020"/>
                <a:gd name="T16" fmla="*/ 3342 w 3660"/>
                <a:gd name="T17" fmla="*/ 2705 h 3020"/>
                <a:gd name="T18" fmla="*/ 3525 w 3660"/>
                <a:gd name="T19" fmla="*/ 2369 h 3020"/>
                <a:gd name="T20" fmla="*/ 3486 w 3660"/>
                <a:gd name="T21" fmla="*/ 1978 h 3020"/>
                <a:gd name="T22" fmla="*/ 3363 w 3660"/>
                <a:gd name="T23" fmla="*/ 1789 h 3020"/>
                <a:gd name="T24" fmla="*/ 3186 w 3660"/>
                <a:gd name="T25" fmla="*/ 1651 h 3020"/>
                <a:gd name="T26" fmla="*/ 3046 w 3660"/>
                <a:gd name="T27" fmla="*/ 1595 h 3020"/>
                <a:gd name="T28" fmla="*/ 2078 w 3660"/>
                <a:gd name="T29" fmla="*/ 1364 h 3020"/>
                <a:gd name="T30" fmla="*/ 1809 w 3660"/>
                <a:gd name="T31" fmla="*/ 1520 h 3020"/>
                <a:gd name="T32" fmla="*/ 1579 w 3660"/>
                <a:gd name="T33" fmla="*/ 1465 h 3020"/>
                <a:gd name="T34" fmla="*/ 1249 w 3660"/>
                <a:gd name="T35" fmla="*/ 1544 h 3020"/>
                <a:gd name="T36" fmla="*/ 865 w 3660"/>
                <a:gd name="T37" fmla="*/ 1857 h 3020"/>
                <a:gd name="T38" fmla="*/ 485 w 3660"/>
                <a:gd name="T39" fmla="*/ 2160 h 3020"/>
                <a:gd name="T40" fmla="*/ 2084 w 3660"/>
                <a:gd name="T41" fmla="*/ 2356 h 3020"/>
                <a:gd name="T42" fmla="*/ 2075 w 3660"/>
                <a:gd name="T43" fmla="*/ 2192 h 3020"/>
                <a:gd name="T44" fmla="*/ 2131 w 3660"/>
                <a:gd name="T45" fmla="*/ 1945 h 3020"/>
                <a:gd name="T46" fmla="*/ 2218 w 3660"/>
                <a:gd name="T47" fmla="*/ 1786 h 3020"/>
                <a:gd name="T48" fmla="*/ 2329 w 3660"/>
                <a:gd name="T49" fmla="*/ 1660 h 3020"/>
                <a:gd name="T50" fmla="*/ 2172 w 3660"/>
                <a:gd name="T51" fmla="*/ 1283 h 3020"/>
                <a:gd name="T52" fmla="*/ 2800 w 3660"/>
                <a:gd name="T53" fmla="*/ 1452 h 3020"/>
                <a:gd name="T54" fmla="*/ 3056 w 3660"/>
                <a:gd name="T55" fmla="*/ 1473 h 3020"/>
                <a:gd name="T56" fmla="*/ 3241 w 3660"/>
                <a:gd name="T57" fmla="*/ 1543 h 3020"/>
                <a:gd name="T58" fmla="*/ 3367 w 3660"/>
                <a:gd name="T59" fmla="*/ 1626 h 3020"/>
                <a:gd name="T60" fmla="*/ 156 w 3660"/>
                <a:gd name="T61" fmla="*/ 2264 h 3020"/>
                <a:gd name="T62" fmla="*/ 443 w 3660"/>
                <a:gd name="T63" fmla="*/ 2038 h 3020"/>
                <a:gd name="T64" fmla="*/ 805 w 3660"/>
                <a:gd name="T65" fmla="*/ 1749 h 3020"/>
                <a:gd name="T66" fmla="*/ 1167 w 3660"/>
                <a:gd name="T67" fmla="*/ 1455 h 3020"/>
                <a:gd name="T68" fmla="*/ 222 w 3660"/>
                <a:gd name="T69" fmla="*/ 121 h 3020"/>
                <a:gd name="T70" fmla="*/ 1507 w 3660"/>
                <a:gd name="T71" fmla="*/ 1245 h 3020"/>
                <a:gd name="T72" fmla="*/ 1786 w 3660"/>
                <a:gd name="T73" fmla="*/ 1401 h 3020"/>
                <a:gd name="T74" fmla="*/ 2030 w 3660"/>
                <a:gd name="T75" fmla="*/ 1245 h 3020"/>
                <a:gd name="T76" fmla="*/ 3477 w 3660"/>
                <a:gd name="T77" fmla="*/ 0 h 3020"/>
                <a:gd name="T78" fmla="*/ 3517 w 3660"/>
                <a:gd name="T79" fmla="*/ 15 h 3020"/>
                <a:gd name="T80" fmla="*/ 3534 w 3660"/>
                <a:gd name="T81" fmla="*/ 38 h 3020"/>
                <a:gd name="T82" fmla="*/ 3569 w 3660"/>
                <a:gd name="T83" fmla="*/ 1871 h 3020"/>
                <a:gd name="T84" fmla="*/ 3660 w 3660"/>
                <a:gd name="T85" fmla="*/ 2235 h 3020"/>
                <a:gd name="T86" fmla="*/ 3551 w 3660"/>
                <a:gd name="T87" fmla="*/ 2631 h 3020"/>
                <a:gd name="T88" fmla="*/ 3267 w 3660"/>
                <a:gd name="T89" fmla="*/ 2912 h 3020"/>
                <a:gd name="T90" fmla="*/ 2867 w 3660"/>
                <a:gd name="T91" fmla="*/ 3020 h 3020"/>
                <a:gd name="T92" fmla="*/ 2454 w 3660"/>
                <a:gd name="T93" fmla="*/ 2906 h 3020"/>
                <a:gd name="T94" fmla="*/ 2168 w 3660"/>
                <a:gd name="T95" fmla="*/ 2606 h 3020"/>
                <a:gd name="T96" fmla="*/ 37 w 3660"/>
                <a:gd name="T97" fmla="*/ 2471 h 3020"/>
                <a:gd name="T98" fmla="*/ 11 w 3660"/>
                <a:gd name="T99" fmla="*/ 2450 h 3020"/>
                <a:gd name="T100" fmla="*/ 0 w 3660"/>
                <a:gd name="T101" fmla="*/ 2417 h 3020"/>
                <a:gd name="T102" fmla="*/ 6 w 3660"/>
                <a:gd name="T103" fmla="*/ 35 h 3020"/>
                <a:gd name="T104" fmla="*/ 28 w 3660"/>
                <a:gd name="T105" fmla="*/ 11 h 3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60" h="3020">
                  <a:moveTo>
                    <a:pt x="2867" y="1570"/>
                  </a:moveTo>
                  <a:lnTo>
                    <a:pt x="2804" y="1574"/>
                  </a:lnTo>
                  <a:lnTo>
                    <a:pt x="2742" y="1582"/>
                  </a:lnTo>
                  <a:lnTo>
                    <a:pt x="2682" y="1597"/>
                  </a:lnTo>
                  <a:lnTo>
                    <a:pt x="2624" y="1617"/>
                  </a:lnTo>
                  <a:lnTo>
                    <a:pt x="2569" y="1641"/>
                  </a:lnTo>
                  <a:lnTo>
                    <a:pt x="2517" y="1669"/>
                  </a:lnTo>
                  <a:lnTo>
                    <a:pt x="2481" y="1692"/>
                  </a:lnTo>
                  <a:lnTo>
                    <a:pt x="2447" y="1718"/>
                  </a:lnTo>
                  <a:lnTo>
                    <a:pt x="2417" y="1744"/>
                  </a:lnTo>
                  <a:lnTo>
                    <a:pt x="2387" y="1771"/>
                  </a:lnTo>
                  <a:lnTo>
                    <a:pt x="2380" y="1779"/>
                  </a:lnTo>
                  <a:lnTo>
                    <a:pt x="2373" y="1787"/>
                  </a:lnTo>
                  <a:lnTo>
                    <a:pt x="2356" y="1807"/>
                  </a:lnTo>
                  <a:lnTo>
                    <a:pt x="2339" y="1826"/>
                  </a:lnTo>
                  <a:lnTo>
                    <a:pt x="2319" y="1853"/>
                  </a:lnTo>
                  <a:lnTo>
                    <a:pt x="2296" y="1889"/>
                  </a:lnTo>
                  <a:lnTo>
                    <a:pt x="2278" y="1916"/>
                  </a:lnTo>
                  <a:lnTo>
                    <a:pt x="2263" y="1947"/>
                  </a:lnTo>
                  <a:lnTo>
                    <a:pt x="2248" y="1978"/>
                  </a:lnTo>
                  <a:lnTo>
                    <a:pt x="2237" y="2007"/>
                  </a:lnTo>
                  <a:lnTo>
                    <a:pt x="2223" y="2051"/>
                  </a:lnTo>
                  <a:lnTo>
                    <a:pt x="2215" y="2081"/>
                  </a:lnTo>
                  <a:lnTo>
                    <a:pt x="2205" y="2130"/>
                  </a:lnTo>
                  <a:lnTo>
                    <a:pt x="2202" y="2157"/>
                  </a:lnTo>
                  <a:lnTo>
                    <a:pt x="2197" y="2195"/>
                  </a:lnTo>
                  <a:lnTo>
                    <a:pt x="2196" y="2235"/>
                  </a:lnTo>
                  <a:lnTo>
                    <a:pt x="2197" y="2274"/>
                  </a:lnTo>
                  <a:lnTo>
                    <a:pt x="2202" y="2315"/>
                  </a:lnTo>
                  <a:lnTo>
                    <a:pt x="2203" y="2320"/>
                  </a:lnTo>
                  <a:lnTo>
                    <a:pt x="2209" y="2361"/>
                  </a:lnTo>
                  <a:lnTo>
                    <a:pt x="2218" y="2401"/>
                  </a:lnTo>
                  <a:lnTo>
                    <a:pt x="2237" y="2461"/>
                  </a:lnTo>
                  <a:lnTo>
                    <a:pt x="2261" y="2518"/>
                  </a:lnTo>
                  <a:lnTo>
                    <a:pt x="2290" y="2573"/>
                  </a:lnTo>
                  <a:lnTo>
                    <a:pt x="2325" y="2625"/>
                  </a:lnTo>
                  <a:lnTo>
                    <a:pt x="2363" y="2673"/>
                  </a:lnTo>
                  <a:lnTo>
                    <a:pt x="2407" y="2717"/>
                  </a:lnTo>
                  <a:lnTo>
                    <a:pt x="2453" y="2758"/>
                  </a:lnTo>
                  <a:lnTo>
                    <a:pt x="2504" y="2793"/>
                  </a:lnTo>
                  <a:lnTo>
                    <a:pt x="2558" y="2825"/>
                  </a:lnTo>
                  <a:lnTo>
                    <a:pt x="2615" y="2851"/>
                  </a:lnTo>
                  <a:lnTo>
                    <a:pt x="2675" y="2872"/>
                  </a:lnTo>
                  <a:lnTo>
                    <a:pt x="2737" y="2886"/>
                  </a:lnTo>
                  <a:lnTo>
                    <a:pt x="2802" y="2896"/>
                  </a:lnTo>
                  <a:lnTo>
                    <a:pt x="2867" y="2899"/>
                  </a:lnTo>
                  <a:lnTo>
                    <a:pt x="2936" y="2896"/>
                  </a:lnTo>
                  <a:lnTo>
                    <a:pt x="3002" y="2886"/>
                  </a:lnTo>
                  <a:lnTo>
                    <a:pt x="3067" y="2870"/>
                  </a:lnTo>
                  <a:lnTo>
                    <a:pt x="3128" y="2846"/>
                  </a:lnTo>
                  <a:lnTo>
                    <a:pt x="3186" y="2819"/>
                  </a:lnTo>
                  <a:lnTo>
                    <a:pt x="3242" y="2785"/>
                  </a:lnTo>
                  <a:lnTo>
                    <a:pt x="3294" y="2748"/>
                  </a:lnTo>
                  <a:lnTo>
                    <a:pt x="3342" y="2705"/>
                  </a:lnTo>
                  <a:lnTo>
                    <a:pt x="3385" y="2658"/>
                  </a:lnTo>
                  <a:lnTo>
                    <a:pt x="3423" y="2606"/>
                  </a:lnTo>
                  <a:lnTo>
                    <a:pt x="3457" y="2551"/>
                  </a:lnTo>
                  <a:lnTo>
                    <a:pt x="3485" y="2493"/>
                  </a:lnTo>
                  <a:lnTo>
                    <a:pt x="3508" y="2432"/>
                  </a:lnTo>
                  <a:lnTo>
                    <a:pt x="3525" y="2369"/>
                  </a:lnTo>
                  <a:lnTo>
                    <a:pt x="3535" y="2303"/>
                  </a:lnTo>
                  <a:lnTo>
                    <a:pt x="3538" y="2235"/>
                  </a:lnTo>
                  <a:lnTo>
                    <a:pt x="3535" y="2168"/>
                  </a:lnTo>
                  <a:lnTo>
                    <a:pt x="3525" y="2102"/>
                  </a:lnTo>
                  <a:lnTo>
                    <a:pt x="3508" y="2039"/>
                  </a:lnTo>
                  <a:lnTo>
                    <a:pt x="3486" y="1978"/>
                  </a:lnTo>
                  <a:lnTo>
                    <a:pt x="3458" y="1921"/>
                  </a:lnTo>
                  <a:lnTo>
                    <a:pt x="3425" y="1866"/>
                  </a:lnTo>
                  <a:lnTo>
                    <a:pt x="3403" y="1836"/>
                  </a:lnTo>
                  <a:lnTo>
                    <a:pt x="3379" y="1807"/>
                  </a:lnTo>
                  <a:lnTo>
                    <a:pt x="3372" y="1798"/>
                  </a:lnTo>
                  <a:lnTo>
                    <a:pt x="3363" y="1789"/>
                  </a:lnTo>
                  <a:lnTo>
                    <a:pt x="3328" y="1754"/>
                  </a:lnTo>
                  <a:lnTo>
                    <a:pt x="3306" y="1733"/>
                  </a:lnTo>
                  <a:lnTo>
                    <a:pt x="3270" y="1704"/>
                  </a:lnTo>
                  <a:lnTo>
                    <a:pt x="3247" y="1688"/>
                  </a:lnTo>
                  <a:lnTo>
                    <a:pt x="3217" y="1668"/>
                  </a:lnTo>
                  <a:lnTo>
                    <a:pt x="3186" y="1651"/>
                  </a:lnTo>
                  <a:lnTo>
                    <a:pt x="3179" y="1647"/>
                  </a:lnTo>
                  <a:lnTo>
                    <a:pt x="3171" y="1643"/>
                  </a:lnTo>
                  <a:lnTo>
                    <a:pt x="3145" y="1631"/>
                  </a:lnTo>
                  <a:lnTo>
                    <a:pt x="3118" y="1619"/>
                  </a:lnTo>
                  <a:lnTo>
                    <a:pt x="3093" y="1610"/>
                  </a:lnTo>
                  <a:lnTo>
                    <a:pt x="3046" y="1595"/>
                  </a:lnTo>
                  <a:lnTo>
                    <a:pt x="3020" y="1588"/>
                  </a:lnTo>
                  <a:lnTo>
                    <a:pt x="2967" y="1579"/>
                  </a:lnTo>
                  <a:lnTo>
                    <a:pt x="2945" y="1575"/>
                  </a:lnTo>
                  <a:lnTo>
                    <a:pt x="2906" y="1571"/>
                  </a:lnTo>
                  <a:lnTo>
                    <a:pt x="2867" y="1570"/>
                  </a:lnTo>
                  <a:close/>
                  <a:moveTo>
                    <a:pt x="2078" y="1364"/>
                  </a:moveTo>
                  <a:lnTo>
                    <a:pt x="1991" y="1441"/>
                  </a:lnTo>
                  <a:lnTo>
                    <a:pt x="1959" y="1466"/>
                  </a:lnTo>
                  <a:lnTo>
                    <a:pt x="1924" y="1486"/>
                  </a:lnTo>
                  <a:lnTo>
                    <a:pt x="1887" y="1501"/>
                  </a:lnTo>
                  <a:lnTo>
                    <a:pt x="1849" y="1513"/>
                  </a:lnTo>
                  <a:lnTo>
                    <a:pt x="1809" y="1520"/>
                  </a:lnTo>
                  <a:lnTo>
                    <a:pt x="1769" y="1522"/>
                  </a:lnTo>
                  <a:lnTo>
                    <a:pt x="1729" y="1520"/>
                  </a:lnTo>
                  <a:lnTo>
                    <a:pt x="1689" y="1513"/>
                  </a:lnTo>
                  <a:lnTo>
                    <a:pt x="1651" y="1501"/>
                  </a:lnTo>
                  <a:lnTo>
                    <a:pt x="1615" y="1486"/>
                  </a:lnTo>
                  <a:lnTo>
                    <a:pt x="1579" y="1465"/>
                  </a:lnTo>
                  <a:lnTo>
                    <a:pt x="1547" y="1441"/>
                  </a:lnTo>
                  <a:lnTo>
                    <a:pt x="1461" y="1365"/>
                  </a:lnTo>
                  <a:lnTo>
                    <a:pt x="1413" y="1406"/>
                  </a:lnTo>
                  <a:lnTo>
                    <a:pt x="1362" y="1450"/>
                  </a:lnTo>
                  <a:lnTo>
                    <a:pt x="1307" y="1497"/>
                  </a:lnTo>
                  <a:lnTo>
                    <a:pt x="1249" y="1544"/>
                  </a:lnTo>
                  <a:lnTo>
                    <a:pt x="1189" y="1595"/>
                  </a:lnTo>
                  <a:lnTo>
                    <a:pt x="1126" y="1645"/>
                  </a:lnTo>
                  <a:lnTo>
                    <a:pt x="1063" y="1698"/>
                  </a:lnTo>
                  <a:lnTo>
                    <a:pt x="997" y="1751"/>
                  </a:lnTo>
                  <a:lnTo>
                    <a:pt x="932" y="1803"/>
                  </a:lnTo>
                  <a:lnTo>
                    <a:pt x="865" y="1857"/>
                  </a:lnTo>
                  <a:lnTo>
                    <a:pt x="800" y="1910"/>
                  </a:lnTo>
                  <a:lnTo>
                    <a:pt x="734" y="1962"/>
                  </a:lnTo>
                  <a:lnTo>
                    <a:pt x="669" y="2014"/>
                  </a:lnTo>
                  <a:lnTo>
                    <a:pt x="606" y="2063"/>
                  </a:lnTo>
                  <a:lnTo>
                    <a:pt x="545" y="2113"/>
                  </a:lnTo>
                  <a:lnTo>
                    <a:pt x="485" y="2160"/>
                  </a:lnTo>
                  <a:lnTo>
                    <a:pt x="428" y="2204"/>
                  </a:lnTo>
                  <a:lnTo>
                    <a:pt x="375" y="2247"/>
                  </a:lnTo>
                  <a:lnTo>
                    <a:pt x="325" y="2286"/>
                  </a:lnTo>
                  <a:lnTo>
                    <a:pt x="278" y="2323"/>
                  </a:lnTo>
                  <a:lnTo>
                    <a:pt x="236" y="2356"/>
                  </a:lnTo>
                  <a:lnTo>
                    <a:pt x="2084" y="2356"/>
                  </a:lnTo>
                  <a:lnTo>
                    <a:pt x="2083" y="2349"/>
                  </a:lnTo>
                  <a:lnTo>
                    <a:pt x="2082" y="2342"/>
                  </a:lnTo>
                  <a:lnTo>
                    <a:pt x="2077" y="2303"/>
                  </a:lnTo>
                  <a:lnTo>
                    <a:pt x="2075" y="2269"/>
                  </a:lnTo>
                  <a:lnTo>
                    <a:pt x="2074" y="2235"/>
                  </a:lnTo>
                  <a:lnTo>
                    <a:pt x="2075" y="2192"/>
                  </a:lnTo>
                  <a:lnTo>
                    <a:pt x="2080" y="2149"/>
                  </a:lnTo>
                  <a:lnTo>
                    <a:pt x="2084" y="2117"/>
                  </a:lnTo>
                  <a:lnTo>
                    <a:pt x="2093" y="2067"/>
                  </a:lnTo>
                  <a:lnTo>
                    <a:pt x="2103" y="2027"/>
                  </a:lnTo>
                  <a:lnTo>
                    <a:pt x="2115" y="1988"/>
                  </a:lnTo>
                  <a:lnTo>
                    <a:pt x="2131" y="1945"/>
                  </a:lnTo>
                  <a:lnTo>
                    <a:pt x="2145" y="1913"/>
                  </a:lnTo>
                  <a:lnTo>
                    <a:pt x="2166" y="1869"/>
                  </a:lnTo>
                  <a:lnTo>
                    <a:pt x="2182" y="1842"/>
                  </a:lnTo>
                  <a:lnTo>
                    <a:pt x="2195" y="1821"/>
                  </a:lnTo>
                  <a:lnTo>
                    <a:pt x="2208" y="1799"/>
                  </a:lnTo>
                  <a:lnTo>
                    <a:pt x="2218" y="1786"/>
                  </a:lnTo>
                  <a:lnTo>
                    <a:pt x="2228" y="1771"/>
                  </a:lnTo>
                  <a:lnTo>
                    <a:pt x="2248" y="1746"/>
                  </a:lnTo>
                  <a:lnTo>
                    <a:pt x="2269" y="1721"/>
                  </a:lnTo>
                  <a:lnTo>
                    <a:pt x="2290" y="1698"/>
                  </a:lnTo>
                  <a:lnTo>
                    <a:pt x="2311" y="1675"/>
                  </a:lnTo>
                  <a:lnTo>
                    <a:pt x="2329" y="1660"/>
                  </a:lnTo>
                  <a:lnTo>
                    <a:pt x="2380" y="1617"/>
                  </a:lnTo>
                  <a:lnTo>
                    <a:pt x="2382" y="1614"/>
                  </a:lnTo>
                  <a:lnTo>
                    <a:pt x="2386" y="1612"/>
                  </a:lnTo>
                  <a:lnTo>
                    <a:pt x="2078" y="1364"/>
                  </a:lnTo>
                  <a:close/>
                  <a:moveTo>
                    <a:pt x="3416" y="194"/>
                  </a:moveTo>
                  <a:lnTo>
                    <a:pt x="2172" y="1283"/>
                  </a:lnTo>
                  <a:lnTo>
                    <a:pt x="2493" y="1543"/>
                  </a:lnTo>
                  <a:lnTo>
                    <a:pt x="2550" y="1515"/>
                  </a:lnTo>
                  <a:lnTo>
                    <a:pt x="2610" y="1492"/>
                  </a:lnTo>
                  <a:lnTo>
                    <a:pt x="2671" y="1474"/>
                  </a:lnTo>
                  <a:lnTo>
                    <a:pt x="2735" y="1461"/>
                  </a:lnTo>
                  <a:lnTo>
                    <a:pt x="2800" y="1452"/>
                  </a:lnTo>
                  <a:lnTo>
                    <a:pt x="2867" y="1450"/>
                  </a:lnTo>
                  <a:lnTo>
                    <a:pt x="2907" y="1451"/>
                  </a:lnTo>
                  <a:lnTo>
                    <a:pt x="2946" y="1454"/>
                  </a:lnTo>
                  <a:lnTo>
                    <a:pt x="2976" y="1457"/>
                  </a:lnTo>
                  <a:lnTo>
                    <a:pt x="3023" y="1465"/>
                  </a:lnTo>
                  <a:lnTo>
                    <a:pt x="3056" y="1473"/>
                  </a:lnTo>
                  <a:lnTo>
                    <a:pt x="3098" y="1484"/>
                  </a:lnTo>
                  <a:lnTo>
                    <a:pt x="3113" y="1489"/>
                  </a:lnTo>
                  <a:lnTo>
                    <a:pt x="3128" y="1494"/>
                  </a:lnTo>
                  <a:lnTo>
                    <a:pt x="3171" y="1509"/>
                  </a:lnTo>
                  <a:lnTo>
                    <a:pt x="3195" y="1521"/>
                  </a:lnTo>
                  <a:lnTo>
                    <a:pt x="3241" y="1543"/>
                  </a:lnTo>
                  <a:lnTo>
                    <a:pt x="3261" y="1554"/>
                  </a:lnTo>
                  <a:lnTo>
                    <a:pt x="3306" y="1581"/>
                  </a:lnTo>
                  <a:lnTo>
                    <a:pt x="3315" y="1588"/>
                  </a:lnTo>
                  <a:lnTo>
                    <a:pt x="3324" y="1593"/>
                  </a:lnTo>
                  <a:lnTo>
                    <a:pt x="3346" y="1610"/>
                  </a:lnTo>
                  <a:lnTo>
                    <a:pt x="3367" y="1626"/>
                  </a:lnTo>
                  <a:lnTo>
                    <a:pt x="3384" y="1641"/>
                  </a:lnTo>
                  <a:lnTo>
                    <a:pt x="3416" y="1668"/>
                  </a:lnTo>
                  <a:lnTo>
                    <a:pt x="3416" y="194"/>
                  </a:lnTo>
                  <a:close/>
                  <a:moveTo>
                    <a:pt x="122" y="194"/>
                  </a:moveTo>
                  <a:lnTo>
                    <a:pt x="122" y="2291"/>
                  </a:lnTo>
                  <a:lnTo>
                    <a:pt x="156" y="2264"/>
                  </a:lnTo>
                  <a:lnTo>
                    <a:pt x="196" y="2234"/>
                  </a:lnTo>
                  <a:lnTo>
                    <a:pt x="238" y="2200"/>
                  </a:lnTo>
                  <a:lnTo>
                    <a:pt x="285" y="2163"/>
                  </a:lnTo>
                  <a:lnTo>
                    <a:pt x="335" y="2124"/>
                  </a:lnTo>
                  <a:lnTo>
                    <a:pt x="388" y="2082"/>
                  </a:lnTo>
                  <a:lnTo>
                    <a:pt x="443" y="2038"/>
                  </a:lnTo>
                  <a:lnTo>
                    <a:pt x="500" y="1993"/>
                  </a:lnTo>
                  <a:lnTo>
                    <a:pt x="559" y="1946"/>
                  </a:lnTo>
                  <a:lnTo>
                    <a:pt x="619" y="1899"/>
                  </a:lnTo>
                  <a:lnTo>
                    <a:pt x="681" y="1849"/>
                  </a:lnTo>
                  <a:lnTo>
                    <a:pt x="743" y="1800"/>
                  </a:lnTo>
                  <a:lnTo>
                    <a:pt x="805" y="1749"/>
                  </a:lnTo>
                  <a:lnTo>
                    <a:pt x="867" y="1699"/>
                  </a:lnTo>
                  <a:lnTo>
                    <a:pt x="929" y="1649"/>
                  </a:lnTo>
                  <a:lnTo>
                    <a:pt x="990" y="1599"/>
                  </a:lnTo>
                  <a:lnTo>
                    <a:pt x="1051" y="1551"/>
                  </a:lnTo>
                  <a:lnTo>
                    <a:pt x="1110" y="1502"/>
                  </a:lnTo>
                  <a:lnTo>
                    <a:pt x="1167" y="1455"/>
                  </a:lnTo>
                  <a:lnTo>
                    <a:pt x="1221" y="1409"/>
                  </a:lnTo>
                  <a:lnTo>
                    <a:pt x="1273" y="1366"/>
                  </a:lnTo>
                  <a:lnTo>
                    <a:pt x="1323" y="1324"/>
                  </a:lnTo>
                  <a:lnTo>
                    <a:pt x="1369" y="1285"/>
                  </a:lnTo>
                  <a:lnTo>
                    <a:pt x="122" y="194"/>
                  </a:lnTo>
                  <a:close/>
                  <a:moveTo>
                    <a:pt x="222" y="121"/>
                  </a:moveTo>
                  <a:lnTo>
                    <a:pt x="1502" y="1240"/>
                  </a:lnTo>
                  <a:lnTo>
                    <a:pt x="1504" y="1241"/>
                  </a:lnTo>
                  <a:lnTo>
                    <a:pt x="1505" y="1242"/>
                  </a:lnTo>
                  <a:lnTo>
                    <a:pt x="1507" y="1244"/>
                  </a:lnTo>
                  <a:lnTo>
                    <a:pt x="1507" y="1244"/>
                  </a:lnTo>
                  <a:lnTo>
                    <a:pt x="1507" y="1245"/>
                  </a:lnTo>
                  <a:lnTo>
                    <a:pt x="1628" y="1351"/>
                  </a:lnTo>
                  <a:lnTo>
                    <a:pt x="1656" y="1371"/>
                  </a:lnTo>
                  <a:lnTo>
                    <a:pt x="1687" y="1386"/>
                  </a:lnTo>
                  <a:lnTo>
                    <a:pt x="1719" y="1396"/>
                  </a:lnTo>
                  <a:lnTo>
                    <a:pt x="1752" y="1401"/>
                  </a:lnTo>
                  <a:lnTo>
                    <a:pt x="1786" y="1401"/>
                  </a:lnTo>
                  <a:lnTo>
                    <a:pt x="1819" y="1396"/>
                  </a:lnTo>
                  <a:lnTo>
                    <a:pt x="1851" y="1386"/>
                  </a:lnTo>
                  <a:lnTo>
                    <a:pt x="1882" y="1371"/>
                  </a:lnTo>
                  <a:lnTo>
                    <a:pt x="1909" y="1351"/>
                  </a:lnTo>
                  <a:lnTo>
                    <a:pt x="2029" y="1245"/>
                  </a:lnTo>
                  <a:lnTo>
                    <a:pt x="2030" y="1245"/>
                  </a:lnTo>
                  <a:lnTo>
                    <a:pt x="2031" y="1244"/>
                  </a:lnTo>
                  <a:lnTo>
                    <a:pt x="2032" y="1243"/>
                  </a:lnTo>
                  <a:lnTo>
                    <a:pt x="3316" y="121"/>
                  </a:lnTo>
                  <a:lnTo>
                    <a:pt x="222" y="121"/>
                  </a:lnTo>
                  <a:close/>
                  <a:moveTo>
                    <a:pt x="61" y="0"/>
                  </a:moveTo>
                  <a:lnTo>
                    <a:pt x="3477" y="0"/>
                  </a:lnTo>
                  <a:lnTo>
                    <a:pt x="3488" y="1"/>
                  </a:lnTo>
                  <a:lnTo>
                    <a:pt x="3498" y="4"/>
                  </a:lnTo>
                  <a:lnTo>
                    <a:pt x="3501" y="5"/>
                  </a:lnTo>
                  <a:lnTo>
                    <a:pt x="3505" y="7"/>
                  </a:lnTo>
                  <a:lnTo>
                    <a:pt x="3510" y="11"/>
                  </a:lnTo>
                  <a:lnTo>
                    <a:pt x="3517" y="15"/>
                  </a:lnTo>
                  <a:lnTo>
                    <a:pt x="3519" y="18"/>
                  </a:lnTo>
                  <a:lnTo>
                    <a:pt x="3521" y="20"/>
                  </a:lnTo>
                  <a:lnTo>
                    <a:pt x="3527" y="26"/>
                  </a:lnTo>
                  <a:lnTo>
                    <a:pt x="3530" y="33"/>
                  </a:lnTo>
                  <a:lnTo>
                    <a:pt x="3532" y="35"/>
                  </a:lnTo>
                  <a:lnTo>
                    <a:pt x="3534" y="38"/>
                  </a:lnTo>
                  <a:lnTo>
                    <a:pt x="3534" y="38"/>
                  </a:lnTo>
                  <a:lnTo>
                    <a:pt x="3538" y="59"/>
                  </a:lnTo>
                  <a:lnTo>
                    <a:pt x="3538" y="59"/>
                  </a:lnTo>
                  <a:lnTo>
                    <a:pt x="3538" y="60"/>
                  </a:lnTo>
                  <a:lnTo>
                    <a:pt x="3538" y="1819"/>
                  </a:lnTo>
                  <a:lnTo>
                    <a:pt x="3569" y="1871"/>
                  </a:lnTo>
                  <a:lnTo>
                    <a:pt x="3596" y="1927"/>
                  </a:lnTo>
                  <a:lnTo>
                    <a:pt x="3618" y="1984"/>
                  </a:lnTo>
                  <a:lnTo>
                    <a:pt x="3636" y="2045"/>
                  </a:lnTo>
                  <a:lnTo>
                    <a:pt x="3649" y="2106"/>
                  </a:lnTo>
                  <a:lnTo>
                    <a:pt x="3658" y="2170"/>
                  </a:lnTo>
                  <a:lnTo>
                    <a:pt x="3660" y="2235"/>
                  </a:lnTo>
                  <a:lnTo>
                    <a:pt x="3657" y="2306"/>
                  </a:lnTo>
                  <a:lnTo>
                    <a:pt x="3647" y="2375"/>
                  </a:lnTo>
                  <a:lnTo>
                    <a:pt x="3631" y="2443"/>
                  </a:lnTo>
                  <a:lnTo>
                    <a:pt x="3610" y="2508"/>
                  </a:lnTo>
                  <a:lnTo>
                    <a:pt x="3583" y="2571"/>
                  </a:lnTo>
                  <a:lnTo>
                    <a:pt x="3551" y="2631"/>
                  </a:lnTo>
                  <a:lnTo>
                    <a:pt x="3515" y="2687"/>
                  </a:lnTo>
                  <a:lnTo>
                    <a:pt x="3474" y="2740"/>
                  </a:lnTo>
                  <a:lnTo>
                    <a:pt x="3427" y="2789"/>
                  </a:lnTo>
                  <a:lnTo>
                    <a:pt x="3377" y="2836"/>
                  </a:lnTo>
                  <a:lnTo>
                    <a:pt x="3324" y="2876"/>
                  </a:lnTo>
                  <a:lnTo>
                    <a:pt x="3267" y="2912"/>
                  </a:lnTo>
                  <a:lnTo>
                    <a:pt x="3206" y="2944"/>
                  </a:lnTo>
                  <a:lnTo>
                    <a:pt x="3143" y="2971"/>
                  </a:lnTo>
                  <a:lnTo>
                    <a:pt x="3078" y="2991"/>
                  </a:lnTo>
                  <a:lnTo>
                    <a:pt x="3009" y="3007"/>
                  </a:lnTo>
                  <a:lnTo>
                    <a:pt x="2939" y="3017"/>
                  </a:lnTo>
                  <a:lnTo>
                    <a:pt x="2867" y="3020"/>
                  </a:lnTo>
                  <a:lnTo>
                    <a:pt x="2793" y="3017"/>
                  </a:lnTo>
                  <a:lnTo>
                    <a:pt x="2719" y="3007"/>
                  </a:lnTo>
                  <a:lnTo>
                    <a:pt x="2650" y="2990"/>
                  </a:lnTo>
                  <a:lnTo>
                    <a:pt x="2582" y="2967"/>
                  </a:lnTo>
                  <a:lnTo>
                    <a:pt x="2517" y="2939"/>
                  </a:lnTo>
                  <a:lnTo>
                    <a:pt x="2454" y="2906"/>
                  </a:lnTo>
                  <a:lnTo>
                    <a:pt x="2397" y="2866"/>
                  </a:lnTo>
                  <a:lnTo>
                    <a:pt x="2342" y="2822"/>
                  </a:lnTo>
                  <a:lnTo>
                    <a:pt x="2291" y="2774"/>
                  </a:lnTo>
                  <a:lnTo>
                    <a:pt x="2246" y="2722"/>
                  </a:lnTo>
                  <a:lnTo>
                    <a:pt x="2205" y="2665"/>
                  </a:lnTo>
                  <a:lnTo>
                    <a:pt x="2168" y="2606"/>
                  </a:lnTo>
                  <a:lnTo>
                    <a:pt x="2137" y="2542"/>
                  </a:lnTo>
                  <a:lnTo>
                    <a:pt x="2113" y="2476"/>
                  </a:lnTo>
                  <a:lnTo>
                    <a:pt x="61" y="2476"/>
                  </a:lnTo>
                  <a:lnTo>
                    <a:pt x="50" y="2475"/>
                  </a:lnTo>
                  <a:lnTo>
                    <a:pt x="40" y="2472"/>
                  </a:lnTo>
                  <a:lnTo>
                    <a:pt x="37" y="2471"/>
                  </a:lnTo>
                  <a:lnTo>
                    <a:pt x="33" y="2469"/>
                  </a:lnTo>
                  <a:lnTo>
                    <a:pt x="27" y="2465"/>
                  </a:lnTo>
                  <a:lnTo>
                    <a:pt x="21" y="2461"/>
                  </a:lnTo>
                  <a:lnTo>
                    <a:pt x="19" y="2459"/>
                  </a:lnTo>
                  <a:lnTo>
                    <a:pt x="17" y="2457"/>
                  </a:lnTo>
                  <a:lnTo>
                    <a:pt x="11" y="2450"/>
                  </a:lnTo>
                  <a:lnTo>
                    <a:pt x="8" y="2443"/>
                  </a:lnTo>
                  <a:lnTo>
                    <a:pt x="6" y="2441"/>
                  </a:lnTo>
                  <a:lnTo>
                    <a:pt x="4" y="2438"/>
                  </a:lnTo>
                  <a:lnTo>
                    <a:pt x="4" y="2437"/>
                  </a:lnTo>
                  <a:lnTo>
                    <a:pt x="3" y="2436"/>
                  </a:lnTo>
                  <a:lnTo>
                    <a:pt x="0" y="2417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7" y="33"/>
                  </a:lnTo>
                  <a:lnTo>
                    <a:pt x="11" y="26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8" y="11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0" y="4"/>
                  </a:lnTo>
                  <a:lnTo>
                    <a:pt x="50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1" name="Group 1140"/>
          <p:cNvGrpSpPr/>
          <p:nvPr/>
        </p:nvGrpSpPr>
        <p:grpSpPr>
          <a:xfrm>
            <a:off x="6296390" y="1927225"/>
            <a:ext cx="525462" cy="534988"/>
            <a:chOff x="6284913" y="1927225"/>
            <a:chExt cx="525462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3" name="Freeform 457"/>
            <p:cNvSpPr>
              <a:spLocks noEditPoints="1"/>
            </p:cNvSpPr>
            <p:nvPr/>
          </p:nvSpPr>
          <p:spPr bwMode="auto">
            <a:xfrm>
              <a:off x="6577013" y="2228850"/>
              <a:ext cx="233362" cy="233363"/>
            </a:xfrm>
            <a:custGeom>
              <a:avLst/>
              <a:gdLst>
                <a:gd name="T0" fmla="*/ 612 w 1471"/>
                <a:gd name="T1" fmla="*/ 135 h 1471"/>
                <a:gd name="T2" fmla="*/ 443 w 1471"/>
                <a:gd name="T3" fmla="*/ 197 h 1471"/>
                <a:gd name="T4" fmla="*/ 302 w 1471"/>
                <a:gd name="T5" fmla="*/ 303 h 1471"/>
                <a:gd name="T6" fmla="*/ 197 w 1471"/>
                <a:gd name="T7" fmla="*/ 444 h 1471"/>
                <a:gd name="T8" fmla="*/ 135 w 1471"/>
                <a:gd name="T9" fmla="*/ 612 h 1471"/>
                <a:gd name="T10" fmla="*/ 126 w 1471"/>
                <a:gd name="T11" fmla="*/ 798 h 1471"/>
                <a:gd name="T12" fmla="*/ 171 w 1471"/>
                <a:gd name="T13" fmla="*/ 974 h 1471"/>
                <a:gd name="T14" fmla="*/ 263 w 1471"/>
                <a:gd name="T15" fmla="*/ 1125 h 1471"/>
                <a:gd name="T16" fmla="*/ 393 w 1471"/>
                <a:gd name="T17" fmla="*/ 1243 h 1471"/>
                <a:gd name="T18" fmla="*/ 554 w 1471"/>
                <a:gd name="T19" fmla="*/ 1321 h 1471"/>
                <a:gd name="T20" fmla="*/ 735 w 1471"/>
                <a:gd name="T21" fmla="*/ 1348 h 1471"/>
                <a:gd name="T22" fmla="*/ 917 w 1471"/>
                <a:gd name="T23" fmla="*/ 1321 h 1471"/>
                <a:gd name="T24" fmla="*/ 1078 w 1471"/>
                <a:gd name="T25" fmla="*/ 1243 h 1471"/>
                <a:gd name="T26" fmla="*/ 1208 w 1471"/>
                <a:gd name="T27" fmla="*/ 1125 h 1471"/>
                <a:gd name="T28" fmla="*/ 1300 w 1471"/>
                <a:gd name="T29" fmla="*/ 974 h 1471"/>
                <a:gd name="T30" fmla="*/ 1345 w 1471"/>
                <a:gd name="T31" fmla="*/ 798 h 1471"/>
                <a:gd name="T32" fmla="*/ 1336 w 1471"/>
                <a:gd name="T33" fmla="*/ 612 h 1471"/>
                <a:gd name="T34" fmla="*/ 1275 w 1471"/>
                <a:gd name="T35" fmla="*/ 444 h 1471"/>
                <a:gd name="T36" fmla="*/ 1168 w 1471"/>
                <a:gd name="T37" fmla="*/ 303 h 1471"/>
                <a:gd name="T38" fmla="*/ 1028 w 1471"/>
                <a:gd name="T39" fmla="*/ 197 h 1471"/>
                <a:gd name="T40" fmla="*/ 859 w 1471"/>
                <a:gd name="T41" fmla="*/ 135 h 1471"/>
                <a:gd name="T42" fmla="*/ 735 w 1471"/>
                <a:gd name="T43" fmla="*/ 0 h 1471"/>
                <a:gd name="T44" fmla="*/ 931 w 1471"/>
                <a:gd name="T45" fmla="*/ 27 h 1471"/>
                <a:gd name="T46" fmla="*/ 1106 w 1471"/>
                <a:gd name="T47" fmla="*/ 101 h 1471"/>
                <a:gd name="T48" fmla="*/ 1255 w 1471"/>
                <a:gd name="T49" fmla="*/ 216 h 1471"/>
                <a:gd name="T50" fmla="*/ 1371 w 1471"/>
                <a:gd name="T51" fmla="*/ 365 h 1471"/>
                <a:gd name="T52" fmla="*/ 1444 w 1471"/>
                <a:gd name="T53" fmla="*/ 541 h 1471"/>
                <a:gd name="T54" fmla="*/ 1471 w 1471"/>
                <a:gd name="T55" fmla="*/ 736 h 1471"/>
                <a:gd name="T56" fmla="*/ 1444 w 1471"/>
                <a:gd name="T57" fmla="*/ 931 h 1471"/>
                <a:gd name="T58" fmla="*/ 1371 w 1471"/>
                <a:gd name="T59" fmla="*/ 1106 h 1471"/>
                <a:gd name="T60" fmla="*/ 1255 w 1471"/>
                <a:gd name="T61" fmla="*/ 1256 h 1471"/>
                <a:gd name="T62" fmla="*/ 1106 w 1471"/>
                <a:gd name="T63" fmla="*/ 1371 h 1471"/>
                <a:gd name="T64" fmla="*/ 931 w 1471"/>
                <a:gd name="T65" fmla="*/ 1444 h 1471"/>
                <a:gd name="T66" fmla="*/ 735 w 1471"/>
                <a:gd name="T67" fmla="*/ 1471 h 1471"/>
                <a:gd name="T68" fmla="*/ 540 w 1471"/>
                <a:gd name="T69" fmla="*/ 1444 h 1471"/>
                <a:gd name="T70" fmla="*/ 365 w 1471"/>
                <a:gd name="T71" fmla="*/ 1371 h 1471"/>
                <a:gd name="T72" fmla="*/ 216 w 1471"/>
                <a:gd name="T73" fmla="*/ 1256 h 1471"/>
                <a:gd name="T74" fmla="*/ 100 w 1471"/>
                <a:gd name="T75" fmla="*/ 1106 h 1471"/>
                <a:gd name="T76" fmla="*/ 27 w 1471"/>
                <a:gd name="T77" fmla="*/ 931 h 1471"/>
                <a:gd name="T78" fmla="*/ 0 w 1471"/>
                <a:gd name="T79" fmla="*/ 736 h 1471"/>
                <a:gd name="T80" fmla="*/ 27 w 1471"/>
                <a:gd name="T81" fmla="*/ 541 h 1471"/>
                <a:gd name="T82" fmla="*/ 100 w 1471"/>
                <a:gd name="T83" fmla="*/ 365 h 1471"/>
                <a:gd name="T84" fmla="*/ 216 w 1471"/>
                <a:gd name="T85" fmla="*/ 216 h 1471"/>
                <a:gd name="T86" fmla="*/ 365 w 1471"/>
                <a:gd name="T87" fmla="*/ 101 h 1471"/>
                <a:gd name="T88" fmla="*/ 540 w 1471"/>
                <a:gd name="T89" fmla="*/ 27 h 1471"/>
                <a:gd name="T90" fmla="*/ 735 w 1471"/>
                <a:gd name="T91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71" h="1471">
                  <a:moveTo>
                    <a:pt x="735" y="123"/>
                  </a:moveTo>
                  <a:lnTo>
                    <a:pt x="673" y="126"/>
                  </a:lnTo>
                  <a:lnTo>
                    <a:pt x="612" y="135"/>
                  </a:lnTo>
                  <a:lnTo>
                    <a:pt x="554" y="151"/>
                  </a:lnTo>
                  <a:lnTo>
                    <a:pt x="498" y="171"/>
                  </a:lnTo>
                  <a:lnTo>
                    <a:pt x="443" y="197"/>
                  </a:lnTo>
                  <a:lnTo>
                    <a:pt x="393" y="227"/>
                  </a:lnTo>
                  <a:lnTo>
                    <a:pt x="346" y="263"/>
                  </a:lnTo>
                  <a:lnTo>
                    <a:pt x="302" y="303"/>
                  </a:lnTo>
                  <a:lnTo>
                    <a:pt x="263" y="346"/>
                  </a:lnTo>
                  <a:lnTo>
                    <a:pt x="228" y="394"/>
                  </a:lnTo>
                  <a:lnTo>
                    <a:pt x="197" y="444"/>
                  </a:lnTo>
                  <a:lnTo>
                    <a:pt x="171" y="498"/>
                  </a:lnTo>
                  <a:lnTo>
                    <a:pt x="150" y="554"/>
                  </a:lnTo>
                  <a:lnTo>
                    <a:pt x="135" y="612"/>
                  </a:lnTo>
                  <a:lnTo>
                    <a:pt x="126" y="673"/>
                  </a:lnTo>
                  <a:lnTo>
                    <a:pt x="123" y="736"/>
                  </a:lnTo>
                  <a:lnTo>
                    <a:pt x="126" y="798"/>
                  </a:lnTo>
                  <a:lnTo>
                    <a:pt x="135" y="859"/>
                  </a:lnTo>
                  <a:lnTo>
                    <a:pt x="150" y="918"/>
                  </a:lnTo>
                  <a:lnTo>
                    <a:pt x="171" y="974"/>
                  </a:lnTo>
                  <a:lnTo>
                    <a:pt x="197" y="1028"/>
                  </a:lnTo>
                  <a:lnTo>
                    <a:pt x="228" y="1078"/>
                  </a:lnTo>
                  <a:lnTo>
                    <a:pt x="263" y="1125"/>
                  </a:lnTo>
                  <a:lnTo>
                    <a:pt x="302" y="1169"/>
                  </a:lnTo>
                  <a:lnTo>
                    <a:pt x="346" y="1209"/>
                  </a:lnTo>
                  <a:lnTo>
                    <a:pt x="393" y="1243"/>
                  </a:lnTo>
                  <a:lnTo>
                    <a:pt x="443" y="1274"/>
                  </a:lnTo>
                  <a:lnTo>
                    <a:pt x="498" y="1300"/>
                  </a:lnTo>
                  <a:lnTo>
                    <a:pt x="554" y="1321"/>
                  </a:lnTo>
                  <a:lnTo>
                    <a:pt x="612" y="1336"/>
                  </a:lnTo>
                  <a:lnTo>
                    <a:pt x="673" y="1345"/>
                  </a:lnTo>
                  <a:lnTo>
                    <a:pt x="735" y="1348"/>
                  </a:lnTo>
                  <a:lnTo>
                    <a:pt x="798" y="1345"/>
                  </a:lnTo>
                  <a:lnTo>
                    <a:pt x="859" y="1336"/>
                  </a:lnTo>
                  <a:lnTo>
                    <a:pt x="917" y="1321"/>
                  </a:lnTo>
                  <a:lnTo>
                    <a:pt x="973" y="1300"/>
                  </a:lnTo>
                  <a:lnTo>
                    <a:pt x="1028" y="1274"/>
                  </a:lnTo>
                  <a:lnTo>
                    <a:pt x="1078" y="1243"/>
                  </a:lnTo>
                  <a:lnTo>
                    <a:pt x="1126" y="1209"/>
                  </a:lnTo>
                  <a:lnTo>
                    <a:pt x="1168" y="1169"/>
                  </a:lnTo>
                  <a:lnTo>
                    <a:pt x="1208" y="1125"/>
                  </a:lnTo>
                  <a:lnTo>
                    <a:pt x="1244" y="1078"/>
                  </a:lnTo>
                  <a:lnTo>
                    <a:pt x="1275" y="1028"/>
                  </a:lnTo>
                  <a:lnTo>
                    <a:pt x="1300" y="974"/>
                  </a:lnTo>
                  <a:lnTo>
                    <a:pt x="1321" y="918"/>
                  </a:lnTo>
                  <a:lnTo>
                    <a:pt x="1336" y="859"/>
                  </a:lnTo>
                  <a:lnTo>
                    <a:pt x="1345" y="798"/>
                  </a:lnTo>
                  <a:lnTo>
                    <a:pt x="1348" y="736"/>
                  </a:lnTo>
                  <a:lnTo>
                    <a:pt x="1345" y="673"/>
                  </a:lnTo>
                  <a:lnTo>
                    <a:pt x="1336" y="612"/>
                  </a:lnTo>
                  <a:lnTo>
                    <a:pt x="1321" y="554"/>
                  </a:lnTo>
                  <a:lnTo>
                    <a:pt x="1300" y="498"/>
                  </a:lnTo>
                  <a:lnTo>
                    <a:pt x="1275" y="444"/>
                  </a:lnTo>
                  <a:lnTo>
                    <a:pt x="1244" y="394"/>
                  </a:lnTo>
                  <a:lnTo>
                    <a:pt x="1208" y="346"/>
                  </a:lnTo>
                  <a:lnTo>
                    <a:pt x="1168" y="303"/>
                  </a:lnTo>
                  <a:lnTo>
                    <a:pt x="1126" y="263"/>
                  </a:lnTo>
                  <a:lnTo>
                    <a:pt x="1078" y="227"/>
                  </a:lnTo>
                  <a:lnTo>
                    <a:pt x="1028" y="197"/>
                  </a:lnTo>
                  <a:lnTo>
                    <a:pt x="973" y="171"/>
                  </a:lnTo>
                  <a:lnTo>
                    <a:pt x="917" y="151"/>
                  </a:lnTo>
                  <a:lnTo>
                    <a:pt x="859" y="135"/>
                  </a:lnTo>
                  <a:lnTo>
                    <a:pt x="798" y="126"/>
                  </a:lnTo>
                  <a:lnTo>
                    <a:pt x="735" y="123"/>
                  </a:lnTo>
                  <a:close/>
                  <a:moveTo>
                    <a:pt x="735" y="0"/>
                  </a:moveTo>
                  <a:lnTo>
                    <a:pt x="803" y="4"/>
                  </a:lnTo>
                  <a:lnTo>
                    <a:pt x="867" y="13"/>
                  </a:lnTo>
                  <a:lnTo>
                    <a:pt x="931" y="27"/>
                  </a:lnTo>
                  <a:lnTo>
                    <a:pt x="992" y="46"/>
                  </a:lnTo>
                  <a:lnTo>
                    <a:pt x="1050" y="71"/>
                  </a:lnTo>
                  <a:lnTo>
                    <a:pt x="1106" y="101"/>
                  </a:lnTo>
                  <a:lnTo>
                    <a:pt x="1159" y="135"/>
                  </a:lnTo>
                  <a:lnTo>
                    <a:pt x="1209" y="174"/>
                  </a:lnTo>
                  <a:lnTo>
                    <a:pt x="1255" y="216"/>
                  </a:lnTo>
                  <a:lnTo>
                    <a:pt x="1297" y="262"/>
                  </a:lnTo>
                  <a:lnTo>
                    <a:pt x="1336" y="312"/>
                  </a:lnTo>
                  <a:lnTo>
                    <a:pt x="1371" y="365"/>
                  </a:lnTo>
                  <a:lnTo>
                    <a:pt x="1400" y="421"/>
                  </a:lnTo>
                  <a:lnTo>
                    <a:pt x="1425" y="479"/>
                  </a:lnTo>
                  <a:lnTo>
                    <a:pt x="1444" y="541"/>
                  </a:lnTo>
                  <a:lnTo>
                    <a:pt x="1458" y="604"/>
                  </a:lnTo>
                  <a:lnTo>
                    <a:pt x="1468" y="668"/>
                  </a:lnTo>
                  <a:lnTo>
                    <a:pt x="1471" y="736"/>
                  </a:lnTo>
                  <a:lnTo>
                    <a:pt x="1468" y="802"/>
                  </a:lnTo>
                  <a:lnTo>
                    <a:pt x="1458" y="867"/>
                  </a:lnTo>
                  <a:lnTo>
                    <a:pt x="1444" y="931"/>
                  </a:lnTo>
                  <a:lnTo>
                    <a:pt x="1425" y="992"/>
                  </a:lnTo>
                  <a:lnTo>
                    <a:pt x="1400" y="1050"/>
                  </a:lnTo>
                  <a:lnTo>
                    <a:pt x="1371" y="1106"/>
                  </a:lnTo>
                  <a:lnTo>
                    <a:pt x="1336" y="1160"/>
                  </a:lnTo>
                  <a:lnTo>
                    <a:pt x="1297" y="1210"/>
                  </a:lnTo>
                  <a:lnTo>
                    <a:pt x="1255" y="1256"/>
                  </a:lnTo>
                  <a:lnTo>
                    <a:pt x="1209" y="1297"/>
                  </a:lnTo>
                  <a:lnTo>
                    <a:pt x="1159" y="1336"/>
                  </a:lnTo>
                  <a:lnTo>
                    <a:pt x="1106" y="1371"/>
                  </a:lnTo>
                  <a:lnTo>
                    <a:pt x="1050" y="1401"/>
                  </a:lnTo>
                  <a:lnTo>
                    <a:pt x="992" y="1425"/>
                  </a:lnTo>
                  <a:lnTo>
                    <a:pt x="931" y="1444"/>
                  </a:lnTo>
                  <a:lnTo>
                    <a:pt x="867" y="1459"/>
                  </a:lnTo>
                  <a:lnTo>
                    <a:pt x="803" y="1468"/>
                  </a:lnTo>
                  <a:lnTo>
                    <a:pt x="735" y="1471"/>
                  </a:lnTo>
                  <a:lnTo>
                    <a:pt x="669" y="1468"/>
                  </a:lnTo>
                  <a:lnTo>
                    <a:pt x="604" y="1459"/>
                  </a:lnTo>
                  <a:lnTo>
                    <a:pt x="540" y="1444"/>
                  </a:lnTo>
                  <a:lnTo>
                    <a:pt x="479" y="1425"/>
                  </a:lnTo>
                  <a:lnTo>
                    <a:pt x="421" y="1401"/>
                  </a:lnTo>
                  <a:lnTo>
                    <a:pt x="365" y="1371"/>
                  </a:lnTo>
                  <a:lnTo>
                    <a:pt x="312" y="1336"/>
                  </a:lnTo>
                  <a:lnTo>
                    <a:pt x="262" y="1297"/>
                  </a:lnTo>
                  <a:lnTo>
                    <a:pt x="216" y="1256"/>
                  </a:lnTo>
                  <a:lnTo>
                    <a:pt x="174" y="1210"/>
                  </a:lnTo>
                  <a:lnTo>
                    <a:pt x="135" y="1160"/>
                  </a:lnTo>
                  <a:lnTo>
                    <a:pt x="100" y="1106"/>
                  </a:lnTo>
                  <a:lnTo>
                    <a:pt x="71" y="1050"/>
                  </a:lnTo>
                  <a:lnTo>
                    <a:pt x="46" y="992"/>
                  </a:lnTo>
                  <a:lnTo>
                    <a:pt x="27" y="931"/>
                  </a:lnTo>
                  <a:lnTo>
                    <a:pt x="12" y="867"/>
                  </a:lnTo>
                  <a:lnTo>
                    <a:pt x="3" y="802"/>
                  </a:lnTo>
                  <a:lnTo>
                    <a:pt x="0" y="736"/>
                  </a:lnTo>
                  <a:lnTo>
                    <a:pt x="3" y="668"/>
                  </a:lnTo>
                  <a:lnTo>
                    <a:pt x="12" y="604"/>
                  </a:lnTo>
                  <a:lnTo>
                    <a:pt x="27" y="541"/>
                  </a:lnTo>
                  <a:lnTo>
                    <a:pt x="46" y="479"/>
                  </a:lnTo>
                  <a:lnTo>
                    <a:pt x="71" y="421"/>
                  </a:lnTo>
                  <a:lnTo>
                    <a:pt x="100" y="365"/>
                  </a:lnTo>
                  <a:lnTo>
                    <a:pt x="135" y="312"/>
                  </a:lnTo>
                  <a:lnTo>
                    <a:pt x="174" y="262"/>
                  </a:lnTo>
                  <a:lnTo>
                    <a:pt x="216" y="216"/>
                  </a:lnTo>
                  <a:lnTo>
                    <a:pt x="262" y="174"/>
                  </a:lnTo>
                  <a:lnTo>
                    <a:pt x="312" y="135"/>
                  </a:lnTo>
                  <a:lnTo>
                    <a:pt x="365" y="101"/>
                  </a:lnTo>
                  <a:lnTo>
                    <a:pt x="421" y="71"/>
                  </a:lnTo>
                  <a:lnTo>
                    <a:pt x="479" y="46"/>
                  </a:lnTo>
                  <a:lnTo>
                    <a:pt x="540" y="27"/>
                  </a:lnTo>
                  <a:lnTo>
                    <a:pt x="604" y="13"/>
                  </a:lnTo>
                  <a:lnTo>
                    <a:pt x="669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458"/>
            <p:cNvSpPr>
              <a:spLocks/>
            </p:cNvSpPr>
            <p:nvPr/>
          </p:nvSpPr>
          <p:spPr bwMode="auto">
            <a:xfrm>
              <a:off x="6683375" y="2278063"/>
              <a:ext cx="77787" cy="77788"/>
            </a:xfrm>
            <a:custGeom>
              <a:avLst/>
              <a:gdLst>
                <a:gd name="T0" fmla="*/ 61 w 490"/>
                <a:gd name="T1" fmla="*/ 0 h 490"/>
                <a:gd name="T2" fmla="*/ 78 w 490"/>
                <a:gd name="T3" fmla="*/ 2 h 490"/>
                <a:gd name="T4" fmla="*/ 92 w 490"/>
                <a:gd name="T5" fmla="*/ 8 h 490"/>
                <a:gd name="T6" fmla="*/ 104 w 490"/>
                <a:gd name="T7" fmla="*/ 18 h 490"/>
                <a:gd name="T8" fmla="*/ 115 w 490"/>
                <a:gd name="T9" fmla="*/ 30 h 490"/>
                <a:gd name="T10" fmla="*/ 121 w 490"/>
                <a:gd name="T11" fmla="*/ 45 h 490"/>
                <a:gd name="T12" fmla="*/ 123 w 490"/>
                <a:gd name="T13" fmla="*/ 61 h 490"/>
                <a:gd name="T14" fmla="*/ 123 w 490"/>
                <a:gd name="T15" fmla="*/ 367 h 490"/>
                <a:gd name="T16" fmla="*/ 429 w 490"/>
                <a:gd name="T17" fmla="*/ 367 h 490"/>
                <a:gd name="T18" fmla="*/ 445 w 490"/>
                <a:gd name="T19" fmla="*/ 369 h 490"/>
                <a:gd name="T20" fmla="*/ 460 w 490"/>
                <a:gd name="T21" fmla="*/ 376 h 490"/>
                <a:gd name="T22" fmla="*/ 472 w 490"/>
                <a:gd name="T23" fmla="*/ 386 h 490"/>
                <a:gd name="T24" fmla="*/ 482 w 490"/>
                <a:gd name="T25" fmla="*/ 398 h 490"/>
                <a:gd name="T26" fmla="*/ 488 w 490"/>
                <a:gd name="T27" fmla="*/ 412 h 490"/>
                <a:gd name="T28" fmla="*/ 490 w 490"/>
                <a:gd name="T29" fmla="*/ 429 h 490"/>
                <a:gd name="T30" fmla="*/ 488 w 490"/>
                <a:gd name="T31" fmla="*/ 445 h 490"/>
                <a:gd name="T32" fmla="*/ 482 w 490"/>
                <a:gd name="T33" fmla="*/ 459 h 490"/>
                <a:gd name="T34" fmla="*/ 472 w 490"/>
                <a:gd name="T35" fmla="*/ 472 h 490"/>
                <a:gd name="T36" fmla="*/ 460 w 490"/>
                <a:gd name="T37" fmla="*/ 482 h 490"/>
                <a:gd name="T38" fmla="*/ 445 w 490"/>
                <a:gd name="T39" fmla="*/ 488 h 490"/>
                <a:gd name="T40" fmla="*/ 429 w 490"/>
                <a:gd name="T41" fmla="*/ 490 h 490"/>
                <a:gd name="T42" fmla="*/ 61 w 490"/>
                <a:gd name="T43" fmla="*/ 490 h 490"/>
                <a:gd name="T44" fmla="*/ 45 w 490"/>
                <a:gd name="T45" fmla="*/ 488 h 490"/>
                <a:gd name="T46" fmla="*/ 31 w 490"/>
                <a:gd name="T47" fmla="*/ 482 h 490"/>
                <a:gd name="T48" fmla="*/ 19 w 490"/>
                <a:gd name="T49" fmla="*/ 472 h 490"/>
                <a:gd name="T50" fmla="*/ 8 w 490"/>
                <a:gd name="T51" fmla="*/ 459 h 490"/>
                <a:gd name="T52" fmla="*/ 2 w 490"/>
                <a:gd name="T53" fmla="*/ 445 h 490"/>
                <a:gd name="T54" fmla="*/ 0 w 490"/>
                <a:gd name="T55" fmla="*/ 429 h 490"/>
                <a:gd name="T56" fmla="*/ 0 w 490"/>
                <a:gd name="T57" fmla="*/ 61 h 490"/>
                <a:gd name="T58" fmla="*/ 2 w 490"/>
                <a:gd name="T59" fmla="*/ 45 h 490"/>
                <a:gd name="T60" fmla="*/ 8 w 490"/>
                <a:gd name="T61" fmla="*/ 30 h 490"/>
                <a:gd name="T62" fmla="*/ 19 w 490"/>
                <a:gd name="T63" fmla="*/ 18 h 490"/>
                <a:gd name="T64" fmla="*/ 31 w 490"/>
                <a:gd name="T65" fmla="*/ 8 h 490"/>
                <a:gd name="T66" fmla="*/ 45 w 490"/>
                <a:gd name="T67" fmla="*/ 2 h 490"/>
                <a:gd name="T68" fmla="*/ 61 w 490"/>
                <a:gd name="T69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0" h="490">
                  <a:moveTo>
                    <a:pt x="61" y="0"/>
                  </a:moveTo>
                  <a:lnTo>
                    <a:pt x="78" y="2"/>
                  </a:lnTo>
                  <a:lnTo>
                    <a:pt x="92" y="8"/>
                  </a:lnTo>
                  <a:lnTo>
                    <a:pt x="104" y="18"/>
                  </a:lnTo>
                  <a:lnTo>
                    <a:pt x="115" y="30"/>
                  </a:lnTo>
                  <a:lnTo>
                    <a:pt x="121" y="45"/>
                  </a:lnTo>
                  <a:lnTo>
                    <a:pt x="123" y="61"/>
                  </a:lnTo>
                  <a:lnTo>
                    <a:pt x="123" y="367"/>
                  </a:lnTo>
                  <a:lnTo>
                    <a:pt x="429" y="367"/>
                  </a:lnTo>
                  <a:lnTo>
                    <a:pt x="445" y="369"/>
                  </a:lnTo>
                  <a:lnTo>
                    <a:pt x="460" y="376"/>
                  </a:lnTo>
                  <a:lnTo>
                    <a:pt x="472" y="386"/>
                  </a:lnTo>
                  <a:lnTo>
                    <a:pt x="482" y="398"/>
                  </a:lnTo>
                  <a:lnTo>
                    <a:pt x="488" y="412"/>
                  </a:lnTo>
                  <a:lnTo>
                    <a:pt x="490" y="429"/>
                  </a:lnTo>
                  <a:lnTo>
                    <a:pt x="488" y="445"/>
                  </a:lnTo>
                  <a:lnTo>
                    <a:pt x="482" y="459"/>
                  </a:lnTo>
                  <a:lnTo>
                    <a:pt x="472" y="472"/>
                  </a:lnTo>
                  <a:lnTo>
                    <a:pt x="460" y="482"/>
                  </a:lnTo>
                  <a:lnTo>
                    <a:pt x="445" y="488"/>
                  </a:lnTo>
                  <a:lnTo>
                    <a:pt x="429" y="490"/>
                  </a:lnTo>
                  <a:lnTo>
                    <a:pt x="61" y="490"/>
                  </a:lnTo>
                  <a:lnTo>
                    <a:pt x="45" y="488"/>
                  </a:lnTo>
                  <a:lnTo>
                    <a:pt x="31" y="482"/>
                  </a:lnTo>
                  <a:lnTo>
                    <a:pt x="19" y="472"/>
                  </a:lnTo>
                  <a:lnTo>
                    <a:pt x="8" y="459"/>
                  </a:lnTo>
                  <a:lnTo>
                    <a:pt x="2" y="445"/>
                  </a:lnTo>
                  <a:lnTo>
                    <a:pt x="0" y="429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459"/>
            <p:cNvSpPr>
              <a:spLocks/>
            </p:cNvSpPr>
            <p:nvPr/>
          </p:nvSpPr>
          <p:spPr bwMode="auto">
            <a:xfrm>
              <a:off x="6537325" y="2044700"/>
              <a:ext cx="195262" cy="19050"/>
            </a:xfrm>
            <a:custGeom>
              <a:avLst/>
              <a:gdLst>
                <a:gd name="T0" fmla="*/ 61 w 1226"/>
                <a:gd name="T1" fmla="*/ 0 h 123"/>
                <a:gd name="T2" fmla="*/ 1164 w 1226"/>
                <a:gd name="T3" fmla="*/ 0 h 123"/>
                <a:gd name="T4" fmla="*/ 1181 w 1226"/>
                <a:gd name="T5" fmla="*/ 2 h 123"/>
                <a:gd name="T6" fmla="*/ 1195 w 1226"/>
                <a:gd name="T7" fmla="*/ 8 h 123"/>
                <a:gd name="T8" fmla="*/ 1207 w 1226"/>
                <a:gd name="T9" fmla="*/ 19 h 123"/>
                <a:gd name="T10" fmla="*/ 1217 w 1226"/>
                <a:gd name="T11" fmla="*/ 31 h 123"/>
                <a:gd name="T12" fmla="*/ 1224 w 1226"/>
                <a:gd name="T13" fmla="*/ 45 h 123"/>
                <a:gd name="T14" fmla="*/ 1226 w 1226"/>
                <a:gd name="T15" fmla="*/ 62 h 123"/>
                <a:gd name="T16" fmla="*/ 1224 w 1226"/>
                <a:gd name="T17" fmla="*/ 78 h 123"/>
                <a:gd name="T18" fmla="*/ 1217 w 1226"/>
                <a:gd name="T19" fmla="*/ 92 h 123"/>
                <a:gd name="T20" fmla="*/ 1207 w 1226"/>
                <a:gd name="T21" fmla="*/ 104 h 123"/>
                <a:gd name="T22" fmla="*/ 1195 w 1226"/>
                <a:gd name="T23" fmla="*/ 115 h 123"/>
                <a:gd name="T24" fmla="*/ 1181 w 1226"/>
                <a:gd name="T25" fmla="*/ 121 h 123"/>
                <a:gd name="T26" fmla="*/ 1164 w 1226"/>
                <a:gd name="T27" fmla="*/ 123 h 123"/>
                <a:gd name="T28" fmla="*/ 61 w 1226"/>
                <a:gd name="T29" fmla="*/ 123 h 123"/>
                <a:gd name="T30" fmla="*/ 45 w 1226"/>
                <a:gd name="T31" fmla="*/ 121 h 123"/>
                <a:gd name="T32" fmla="*/ 31 w 1226"/>
                <a:gd name="T33" fmla="*/ 115 h 123"/>
                <a:gd name="T34" fmla="*/ 18 w 1226"/>
                <a:gd name="T35" fmla="*/ 104 h 123"/>
                <a:gd name="T36" fmla="*/ 8 w 1226"/>
                <a:gd name="T37" fmla="*/ 92 h 123"/>
                <a:gd name="T38" fmla="*/ 2 w 1226"/>
                <a:gd name="T39" fmla="*/ 78 h 123"/>
                <a:gd name="T40" fmla="*/ 0 w 1226"/>
                <a:gd name="T41" fmla="*/ 62 h 123"/>
                <a:gd name="T42" fmla="*/ 2 w 1226"/>
                <a:gd name="T43" fmla="*/ 45 h 123"/>
                <a:gd name="T44" fmla="*/ 8 w 1226"/>
                <a:gd name="T45" fmla="*/ 31 h 123"/>
                <a:gd name="T46" fmla="*/ 18 w 1226"/>
                <a:gd name="T47" fmla="*/ 19 h 123"/>
                <a:gd name="T48" fmla="*/ 31 w 1226"/>
                <a:gd name="T49" fmla="*/ 8 h 123"/>
                <a:gd name="T50" fmla="*/ 45 w 1226"/>
                <a:gd name="T51" fmla="*/ 2 h 123"/>
                <a:gd name="T52" fmla="*/ 61 w 1226"/>
                <a:gd name="T5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6" h="123">
                  <a:moveTo>
                    <a:pt x="61" y="0"/>
                  </a:moveTo>
                  <a:lnTo>
                    <a:pt x="1164" y="0"/>
                  </a:lnTo>
                  <a:lnTo>
                    <a:pt x="1181" y="2"/>
                  </a:lnTo>
                  <a:lnTo>
                    <a:pt x="1195" y="8"/>
                  </a:lnTo>
                  <a:lnTo>
                    <a:pt x="1207" y="19"/>
                  </a:lnTo>
                  <a:lnTo>
                    <a:pt x="1217" y="31"/>
                  </a:lnTo>
                  <a:lnTo>
                    <a:pt x="1224" y="45"/>
                  </a:lnTo>
                  <a:lnTo>
                    <a:pt x="1226" y="62"/>
                  </a:lnTo>
                  <a:lnTo>
                    <a:pt x="1224" y="78"/>
                  </a:lnTo>
                  <a:lnTo>
                    <a:pt x="1217" y="92"/>
                  </a:lnTo>
                  <a:lnTo>
                    <a:pt x="1207" y="104"/>
                  </a:lnTo>
                  <a:lnTo>
                    <a:pt x="1195" y="115"/>
                  </a:lnTo>
                  <a:lnTo>
                    <a:pt x="1181" y="121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1" y="115"/>
                  </a:lnTo>
                  <a:lnTo>
                    <a:pt x="18" y="104"/>
                  </a:lnTo>
                  <a:lnTo>
                    <a:pt x="8" y="92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1"/>
                  </a:lnTo>
                  <a:lnTo>
                    <a:pt x="18" y="19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460"/>
            <p:cNvSpPr>
              <a:spLocks/>
            </p:cNvSpPr>
            <p:nvPr/>
          </p:nvSpPr>
          <p:spPr bwMode="auto">
            <a:xfrm>
              <a:off x="6537325" y="2179638"/>
              <a:ext cx="195262" cy="20638"/>
            </a:xfrm>
            <a:custGeom>
              <a:avLst/>
              <a:gdLst>
                <a:gd name="T0" fmla="*/ 61 w 1226"/>
                <a:gd name="T1" fmla="*/ 0 h 123"/>
                <a:gd name="T2" fmla="*/ 1164 w 1226"/>
                <a:gd name="T3" fmla="*/ 0 h 123"/>
                <a:gd name="T4" fmla="*/ 1181 w 1226"/>
                <a:gd name="T5" fmla="*/ 2 h 123"/>
                <a:gd name="T6" fmla="*/ 1195 w 1226"/>
                <a:gd name="T7" fmla="*/ 8 h 123"/>
                <a:gd name="T8" fmla="*/ 1207 w 1226"/>
                <a:gd name="T9" fmla="*/ 18 h 123"/>
                <a:gd name="T10" fmla="*/ 1217 w 1226"/>
                <a:gd name="T11" fmla="*/ 31 h 123"/>
                <a:gd name="T12" fmla="*/ 1224 w 1226"/>
                <a:gd name="T13" fmla="*/ 45 h 123"/>
                <a:gd name="T14" fmla="*/ 1226 w 1226"/>
                <a:gd name="T15" fmla="*/ 61 h 123"/>
                <a:gd name="T16" fmla="*/ 1224 w 1226"/>
                <a:gd name="T17" fmla="*/ 78 h 123"/>
                <a:gd name="T18" fmla="*/ 1217 w 1226"/>
                <a:gd name="T19" fmla="*/ 92 h 123"/>
                <a:gd name="T20" fmla="*/ 1207 w 1226"/>
                <a:gd name="T21" fmla="*/ 104 h 123"/>
                <a:gd name="T22" fmla="*/ 1195 w 1226"/>
                <a:gd name="T23" fmla="*/ 114 h 123"/>
                <a:gd name="T24" fmla="*/ 1181 w 1226"/>
                <a:gd name="T25" fmla="*/ 121 h 123"/>
                <a:gd name="T26" fmla="*/ 1164 w 1226"/>
                <a:gd name="T27" fmla="*/ 123 h 123"/>
                <a:gd name="T28" fmla="*/ 61 w 1226"/>
                <a:gd name="T29" fmla="*/ 123 h 123"/>
                <a:gd name="T30" fmla="*/ 45 w 1226"/>
                <a:gd name="T31" fmla="*/ 121 h 123"/>
                <a:gd name="T32" fmla="*/ 31 w 1226"/>
                <a:gd name="T33" fmla="*/ 114 h 123"/>
                <a:gd name="T34" fmla="*/ 18 w 1226"/>
                <a:gd name="T35" fmla="*/ 104 h 123"/>
                <a:gd name="T36" fmla="*/ 8 w 1226"/>
                <a:gd name="T37" fmla="*/ 92 h 123"/>
                <a:gd name="T38" fmla="*/ 2 w 1226"/>
                <a:gd name="T39" fmla="*/ 78 h 123"/>
                <a:gd name="T40" fmla="*/ 0 w 1226"/>
                <a:gd name="T41" fmla="*/ 61 h 123"/>
                <a:gd name="T42" fmla="*/ 2 w 1226"/>
                <a:gd name="T43" fmla="*/ 45 h 123"/>
                <a:gd name="T44" fmla="*/ 8 w 1226"/>
                <a:gd name="T45" fmla="*/ 31 h 123"/>
                <a:gd name="T46" fmla="*/ 18 w 1226"/>
                <a:gd name="T47" fmla="*/ 18 h 123"/>
                <a:gd name="T48" fmla="*/ 31 w 1226"/>
                <a:gd name="T49" fmla="*/ 8 h 123"/>
                <a:gd name="T50" fmla="*/ 45 w 1226"/>
                <a:gd name="T51" fmla="*/ 2 h 123"/>
                <a:gd name="T52" fmla="*/ 61 w 1226"/>
                <a:gd name="T5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6" h="123">
                  <a:moveTo>
                    <a:pt x="61" y="0"/>
                  </a:moveTo>
                  <a:lnTo>
                    <a:pt x="1164" y="0"/>
                  </a:lnTo>
                  <a:lnTo>
                    <a:pt x="1181" y="2"/>
                  </a:lnTo>
                  <a:lnTo>
                    <a:pt x="1195" y="8"/>
                  </a:lnTo>
                  <a:lnTo>
                    <a:pt x="1207" y="18"/>
                  </a:lnTo>
                  <a:lnTo>
                    <a:pt x="1217" y="31"/>
                  </a:lnTo>
                  <a:lnTo>
                    <a:pt x="1224" y="45"/>
                  </a:lnTo>
                  <a:lnTo>
                    <a:pt x="1226" y="61"/>
                  </a:lnTo>
                  <a:lnTo>
                    <a:pt x="1224" y="78"/>
                  </a:lnTo>
                  <a:lnTo>
                    <a:pt x="1217" y="92"/>
                  </a:lnTo>
                  <a:lnTo>
                    <a:pt x="1207" y="104"/>
                  </a:lnTo>
                  <a:lnTo>
                    <a:pt x="1195" y="114"/>
                  </a:lnTo>
                  <a:lnTo>
                    <a:pt x="1181" y="121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1" y="114"/>
                  </a:lnTo>
                  <a:lnTo>
                    <a:pt x="18" y="104"/>
                  </a:lnTo>
                  <a:lnTo>
                    <a:pt x="8" y="92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1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461"/>
            <p:cNvSpPr>
              <a:spLocks/>
            </p:cNvSpPr>
            <p:nvPr/>
          </p:nvSpPr>
          <p:spPr bwMode="auto">
            <a:xfrm>
              <a:off x="6357938" y="1995488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7 w 823"/>
                <a:gd name="T5" fmla="*/ 6 h 613"/>
                <a:gd name="T6" fmla="*/ 801 w 823"/>
                <a:gd name="T7" fmla="*/ 14 h 613"/>
                <a:gd name="T8" fmla="*/ 812 w 823"/>
                <a:gd name="T9" fmla="*/ 27 h 613"/>
                <a:gd name="T10" fmla="*/ 820 w 823"/>
                <a:gd name="T11" fmla="*/ 41 h 613"/>
                <a:gd name="T12" fmla="*/ 823 w 823"/>
                <a:gd name="T13" fmla="*/ 56 h 613"/>
                <a:gd name="T14" fmla="*/ 822 w 823"/>
                <a:gd name="T15" fmla="*/ 72 h 613"/>
                <a:gd name="T16" fmla="*/ 817 w 823"/>
                <a:gd name="T17" fmla="*/ 87 h 613"/>
                <a:gd name="T18" fmla="*/ 807 w 823"/>
                <a:gd name="T19" fmla="*/ 101 h 613"/>
                <a:gd name="T20" fmla="*/ 388 w 823"/>
                <a:gd name="T21" fmla="*/ 591 h 613"/>
                <a:gd name="T22" fmla="*/ 374 w 823"/>
                <a:gd name="T23" fmla="*/ 603 h 613"/>
                <a:gd name="T24" fmla="*/ 358 w 823"/>
                <a:gd name="T25" fmla="*/ 611 h 613"/>
                <a:gd name="T26" fmla="*/ 341 w 823"/>
                <a:gd name="T27" fmla="*/ 613 h 613"/>
                <a:gd name="T28" fmla="*/ 328 w 823"/>
                <a:gd name="T29" fmla="*/ 612 h 613"/>
                <a:gd name="T30" fmla="*/ 316 w 823"/>
                <a:gd name="T31" fmla="*/ 608 h 613"/>
                <a:gd name="T32" fmla="*/ 304 w 823"/>
                <a:gd name="T33" fmla="*/ 600 h 613"/>
                <a:gd name="T34" fmla="*/ 24 w 823"/>
                <a:gd name="T35" fmla="*/ 390 h 613"/>
                <a:gd name="T36" fmla="*/ 13 w 823"/>
                <a:gd name="T37" fmla="*/ 379 h 613"/>
                <a:gd name="T38" fmla="*/ 5 w 823"/>
                <a:gd name="T39" fmla="*/ 364 h 613"/>
                <a:gd name="T40" fmla="*/ 1 w 823"/>
                <a:gd name="T41" fmla="*/ 350 h 613"/>
                <a:gd name="T42" fmla="*/ 0 w 823"/>
                <a:gd name="T43" fmla="*/ 334 h 613"/>
                <a:gd name="T44" fmla="*/ 4 w 823"/>
                <a:gd name="T45" fmla="*/ 319 h 613"/>
                <a:gd name="T46" fmla="*/ 12 w 823"/>
                <a:gd name="T47" fmla="*/ 304 h 613"/>
                <a:gd name="T48" fmla="*/ 23 w 823"/>
                <a:gd name="T49" fmla="*/ 293 h 613"/>
                <a:gd name="T50" fmla="*/ 37 w 823"/>
                <a:gd name="T51" fmla="*/ 285 h 613"/>
                <a:gd name="T52" fmla="*/ 53 w 823"/>
                <a:gd name="T53" fmla="*/ 281 h 613"/>
                <a:gd name="T54" fmla="*/ 68 w 823"/>
                <a:gd name="T55" fmla="*/ 281 h 613"/>
                <a:gd name="T56" fmla="*/ 83 w 823"/>
                <a:gd name="T57" fmla="*/ 284 h 613"/>
                <a:gd name="T58" fmla="*/ 98 w 823"/>
                <a:gd name="T59" fmla="*/ 292 h 613"/>
                <a:gd name="T60" fmla="*/ 331 w 823"/>
                <a:gd name="T61" fmla="*/ 468 h 613"/>
                <a:gd name="T62" fmla="*/ 714 w 823"/>
                <a:gd name="T63" fmla="*/ 21 h 613"/>
                <a:gd name="T64" fmla="*/ 727 w 823"/>
                <a:gd name="T65" fmla="*/ 10 h 613"/>
                <a:gd name="T66" fmla="*/ 741 w 823"/>
                <a:gd name="T67" fmla="*/ 3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7"/>
                  </a:lnTo>
                  <a:lnTo>
                    <a:pt x="820" y="41"/>
                  </a:lnTo>
                  <a:lnTo>
                    <a:pt x="823" y="56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7" y="101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1"/>
                  </a:lnTo>
                  <a:lnTo>
                    <a:pt x="341" y="613"/>
                  </a:lnTo>
                  <a:lnTo>
                    <a:pt x="328" y="612"/>
                  </a:lnTo>
                  <a:lnTo>
                    <a:pt x="316" y="608"/>
                  </a:lnTo>
                  <a:lnTo>
                    <a:pt x="304" y="600"/>
                  </a:lnTo>
                  <a:lnTo>
                    <a:pt x="24" y="390"/>
                  </a:lnTo>
                  <a:lnTo>
                    <a:pt x="13" y="379"/>
                  </a:lnTo>
                  <a:lnTo>
                    <a:pt x="5" y="364"/>
                  </a:lnTo>
                  <a:lnTo>
                    <a:pt x="1" y="350"/>
                  </a:lnTo>
                  <a:lnTo>
                    <a:pt x="0" y="334"/>
                  </a:lnTo>
                  <a:lnTo>
                    <a:pt x="4" y="319"/>
                  </a:lnTo>
                  <a:lnTo>
                    <a:pt x="12" y="304"/>
                  </a:lnTo>
                  <a:lnTo>
                    <a:pt x="23" y="293"/>
                  </a:lnTo>
                  <a:lnTo>
                    <a:pt x="37" y="285"/>
                  </a:lnTo>
                  <a:lnTo>
                    <a:pt x="53" y="281"/>
                  </a:lnTo>
                  <a:lnTo>
                    <a:pt x="68" y="281"/>
                  </a:lnTo>
                  <a:lnTo>
                    <a:pt x="83" y="284"/>
                  </a:lnTo>
                  <a:lnTo>
                    <a:pt x="98" y="292"/>
                  </a:lnTo>
                  <a:lnTo>
                    <a:pt x="331" y="468"/>
                  </a:lnTo>
                  <a:lnTo>
                    <a:pt x="714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462"/>
            <p:cNvSpPr>
              <a:spLocks/>
            </p:cNvSpPr>
            <p:nvPr/>
          </p:nvSpPr>
          <p:spPr bwMode="auto">
            <a:xfrm>
              <a:off x="6357938" y="2132013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1 h 612"/>
                <a:gd name="T4" fmla="*/ 787 w 823"/>
                <a:gd name="T5" fmla="*/ 6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1 h 612"/>
                <a:gd name="T12" fmla="*/ 823 w 823"/>
                <a:gd name="T13" fmla="*/ 56 h 612"/>
                <a:gd name="T14" fmla="*/ 822 w 823"/>
                <a:gd name="T15" fmla="*/ 72 h 612"/>
                <a:gd name="T16" fmla="*/ 817 w 823"/>
                <a:gd name="T17" fmla="*/ 88 h 612"/>
                <a:gd name="T18" fmla="*/ 807 w 823"/>
                <a:gd name="T19" fmla="*/ 101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1 w 823"/>
                <a:gd name="T27" fmla="*/ 612 h 612"/>
                <a:gd name="T28" fmla="*/ 328 w 823"/>
                <a:gd name="T29" fmla="*/ 611 h 612"/>
                <a:gd name="T30" fmla="*/ 316 w 823"/>
                <a:gd name="T31" fmla="*/ 607 h 612"/>
                <a:gd name="T32" fmla="*/ 304 w 823"/>
                <a:gd name="T33" fmla="*/ 600 h 612"/>
                <a:gd name="T34" fmla="*/ 24 w 823"/>
                <a:gd name="T35" fmla="*/ 390 h 612"/>
                <a:gd name="T36" fmla="*/ 13 w 823"/>
                <a:gd name="T37" fmla="*/ 379 h 612"/>
                <a:gd name="T38" fmla="*/ 5 w 823"/>
                <a:gd name="T39" fmla="*/ 365 h 612"/>
                <a:gd name="T40" fmla="*/ 1 w 823"/>
                <a:gd name="T41" fmla="*/ 350 h 612"/>
                <a:gd name="T42" fmla="*/ 0 w 823"/>
                <a:gd name="T43" fmla="*/ 334 h 612"/>
                <a:gd name="T44" fmla="*/ 4 w 823"/>
                <a:gd name="T45" fmla="*/ 318 h 612"/>
                <a:gd name="T46" fmla="*/ 12 w 823"/>
                <a:gd name="T47" fmla="*/ 304 h 612"/>
                <a:gd name="T48" fmla="*/ 23 w 823"/>
                <a:gd name="T49" fmla="*/ 293 h 612"/>
                <a:gd name="T50" fmla="*/ 37 w 823"/>
                <a:gd name="T51" fmla="*/ 285 h 612"/>
                <a:gd name="T52" fmla="*/ 53 w 823"/>
                <a:gd name="T53" fmla="*/ 281 h 612"/>
                <a:gd name="T54" fmla="*/ 68 w 823"/>
                <a:gd name="T55" fmla="*/ 281 h 612"/>
                <a:gd name="T56" fmla="*/ 83 w 823"/>
                <a:gd name="T57" fmla="*/ 284 h 612"/>
                <a:gd name="T58" fmla="*/ 98 w 823"/>
                <a:gd name="T59" fmla="*/ 292 h 612"/>
                <a:gd name="T60" fmla="*/ 331 w 823"/>
                <a:gd name="T61" fmla="*/ 467 h 612"/>
                <a:gd name="T62" fmla="*/ 714 w 823"/>
                <a:gd name="T63" fmla="*/ 21 h 612"/>
                <a:gd name="T64" fmla="*/ 727 w 823"/>
                <a:gd name="T65" fmla="*/ 10 h 612"/>
                <a:gd name="T66" fmla="*/ 741 w 823"/>
                <a:gd name="T67" fmla="*/ 3 h 612"/>
                <a:gd name="T68" fmla="*/ 756 w 823"/>
                <a:gd name="T69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1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1"/>
                  </a:lnTo>
                  <a:lnTo>
                    <a:pt x="823" y="56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7" y="101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1" y="612"/>
                  </a:lnTo>
                  <a:lnTo>
                    <a:pt x="328" y="611"/>
                  </a:lnTo>
                  <a:lnTo>
                    <a:pt x="316" y="607"/>
                  </a:lnTo>
                  <a:lnTo>
                    <a:pt x="304" y="600"/>
                  </a:lnTo>
                  <a:lnTo>
                    <a:pt x="24" y="390"/>
                  </a:lnTo>
                  <a:lnTo>
                    <a:pt x="13" y="379"/>
                  </a:lnTo>
                  <a:lnTo>
                    <a:pt x="5" y="365"/>
                  </a:lnTo>
                  <a:lnTo>
                    <a:pt x="1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3"/>
                  </a:lnTo>
                  <a:lnTo>
                    <a:pt x="37" y="285"/>
                  </a:lnTo>
                  <a:lnTo>
                    <a:pt x="53" y="281"/>
                  </a:lnTo>
                  <a:lnTo>
                    <a:pt x="68" y="281"/>
                  </a:lnTo>
                  <a:lnTo>
                    <a:pt x="83" y="284"/>
                  </a:lnTo>
                  <a:lnTo>
                    <a:pt x="98" y="292"/>
                  </a:lnTo>
                  <a:lnTo>
                    <a:pt x="331" y="467"/>
                  </a:lnTo>
                  <a:lnTo>
                    <a:pt x="714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63"/>
            <p:cNvSpPr>
              <a:spLocks/>
            </p:cNvSpPr>
            <p:nvPr/>
          </p:nvSpPr>
          <p:spPr bwMode="auto">
            <a:xfrm>
              <a:off x="6357938" y="2278063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7 w 823"/>
                <a:gd name="T5" fmla="*/ 6 h 613"/>
                <a:gd name="T6" fmla="*/ 801 w 823"/>
                <a:gd name="T7" fmla="*/ 14 h 613"/>
                <a:gd name="T8" fmla="*/ 812 w 823"/>
                <a:gd name="T9" fmla="*/ 26 h 613"/>
                <a:gd name="T10" fmla="*/ 820 w 823"/>
                <a:gd name="T11" fmla="*/ 41 h 613"/>
                <a:gd name="T12" fmla="*/ 823 w 823"/>
                <a:gd name="T13" fmla="*/ 56 h 613"/>
                <a:gd name="T14" fmla="*/ 822 w 823"/>
                <a:gd name="T15" fmla="*/ 72 h 613"/>
                <a:gd name="T16" fmla="*/ 817 w 823"/>
                <a:gd name="T17" fmla="*/ 88 h 613"/>
                <a:gd name="T18" fmla="*/ 807 w 823"/>
                <a:gd name="T19" fmla="*/ 101 h 613"/>
                <a:gd name="T20" fmla="*/ 388 w 823"/>
                <a:gd name="T21" fmla="*/ 591 h 613"/>
                <a:gd name="T22" fmla="*/ 374 w 823"/>
                <a:gd name="T23" fmla="*/ 603 h 613"/>
                <a:gd name="T24" fmla="*/ 358 w 823"/>
                <a:gd name="T25" fmla="*/ 611 h 613"/>
                <a:gd name="T26" fmla="*/ 341 w 823"/>
                <a:gd name="T27" fmla="*/ 613 h 613"/>
                <a:gd name="T28" fmla="*/ 328 w 823"/>
                <a:gd name="T29" fmla="*/ 612 h 613"/>
                <a:gd name="T30" fmla="*/ 316 w 823"/>
                <a:gd name="T31" fmla="*/ 607 h 613"/>
                <a:gd name="T32" fmla="*/ 304 w 823"/>
                <a:gd name="T33" fmla="*/ 600 h 613"/>
                <a:gd name="T34" fmla="*/ 24 w 823"/>
                <a:gd name="T35" fmla="*/ 390 h 613"/>
                <a:gd name="T36" fmla="*/ 13 w 823"/>
                <a:gd name="T37" fmla="*/ 379 h 613"/>
                <a:gd name="T38" fmla="*/ 5 w 823"/>
                <a:gd name="T39" fmla="*/ 365 h 613"/>
                <a:gd name="T40" fmla="*/ 1 w 823"/>
                <a:gd name="T41" fmla="*/ 350 h 613"/>
                <a:gd name="T42" fmla="*/ 0 w 823"/>
                <a:gd name="T43" fmla="*/ 334 h 613"/>
                <a:gd name="T44" fmla="*/ 4 w 823"/>
                <a:gd name="T45" fmla="*/ 318 h 613"/>
                <a:gd name="T46" fmla="*/ 12 w 823"/>
                <a:gd name="T47" fmla="*/ 304 h 613"/>
                <a:gd name="T48" fmla="*/ 23 w 823"/>
                <a:gd name="T49" fmla="*/ 293 h 613"/>
                <a:gd name="T50" fmla="*/ 37 w 823"/>
                <a:gd name="T51" fmla="*/ 285 h 613"/>
                <a:gd name="T52" fmla="*/ 53 w 823"/>
                <a:gd name="T53" fmla="*/ 281 h 613"/>
                <a:gd name="T54" fmla="*/ 68 w 823"/>
                <a:gd name="T55" fmla="*/ 281 h 613"/>
                <a:gd name="T56" fmla="*/ 83 w 823"/>
                <a:gd name="T57" fmla="*/ 284 h 613"/>
                <a:gd name="T58" fmla="*/ 98 w 823"/>
                <a:gd name="T59" fmla="*/ 292 h 613"/>
                <a:gd name="T60" fmla="*/ 331 w 823"/>
                <a:gd name="T61" fmla="*/ 468 h 613"/>
                <a:gd name="T62" fmla="*/ 714 w 823"/>
                <a:gd name="T63" fmla="*/ 21 h 613"/>
                <a:gd name="T64" fmla="*/ 727 w 823"/>
                <a:gd name="T65" fmla="*/ 10 h 613"/>
                <a:gd name="T66" fmla="*/ 741 w 823"/>
                <a:gd name="T67" fmla="*/ 3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1"/>
                  </a:lnTo>
                  <a:lnTo>
                    <a:pt x="823" y="56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7" y="101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1"/>
                  </a:lnTo>
                  <a:lnTo>
                    <a:pt x="341" y="613"/>
                  </a:lnTo>
                  <a:lnTo>
                    <a:pt x="328" y="612"/>
                  </a:lnTo>
                  <a:lnTo>
                    <a:pt x="316" y="607"/>
                  </a:lnTo>
                  <a:lnTo>
                    <a:pt x="304" y="600"/>
                  </a:lnTo>
                  <a:lnTo>
                    <a:pt x="24" y="390"/>
                  </a:lnTo>
                  <a:lnTo>
                    <a:pt x="13" y="379"/>
                  </a:lnTo>
                  <a:lnTo>
                    <a:pt x="5" y="365"/>
                  </a:lnTo>
                  <a:lnTo>
                    <a:pt x="1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3"/>
                  </a:lnTo>
                  <a:lnTo>
                    <a:pt x="37" y="285"/>
                  </a:lnTo>
                  <a:lnTo>
                    <a:pt x="53" y="281"/>
                  </a:lnTo>
                  <a:lnTo>
                    <a:pt x="68" y="281"/>
                  </a:lnTo>
                  <a:lnTo>
                    <a:pt x="83" y="284"/>
                  </a:lnTo>
                  <a:lnTo>
                    <a:pt x="98" y="292"/>
                  </a:lnTo>
                  <a:lnTo>
                    <a:pt x="331" y="468"/>
                  </a:lnTo>
                  <a:lnTo>
                    <a:pt x="714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464"/>
            <p:cNvSpPr>
              <a:spLocks/>
            </p:cNvSpPr>
            <p:nvPr/>
          </p:nvSpPr>
          <p:spPr bwMode="auto">
            <a:xfrm>
              <a:off x="6284913" y="1927225"/>
              <a:ext cx="525462" cy="525463"/>
            </a:xfrm>
            <a:custGeom>
              <a:avLst/>
              <a:gdLst>
                <a:gd name="T0" fmla="*/ 2631 w 3309"/>
                <a:gd name="T1" fmla="*/ 3 h 3309"/>
                <a:gd name="T2" fmla="*/ 2823 w 3309"/>
                <a:gd name="T3" fmla="*/ 47 h 3309"/>
                <a:gd name="T4" fmla="*/ 2993 w 3309"/>
                <a:gd name="T5" fmla="*/ 137 h 3309"/>
                <a:gd name="T6" fmla="*/ 3133 w 3309"/>
                <a:gd name="T7" fmla="*/ 266 h 3309"/>
                <a:gd name="T8" fmla="*/ 3237 w 3309"/>
                <a:gd name="T9" fmla="*/ 427 h 3309"/>
                <a:gd name="T10" fmla="*/ 3296 w 3309"/>
                <a:gd name="T11" fmla="*/ 612 h 3309"/>
                <a:gd name="T12" fmla="*/ 3309 w 3309"/>
                <a:gd name="T13" fmla="*/ 1654 h 3309"/>
                <a:gd name="T14" fmla="*/ 3290 w 3309"/>
                <a:gd name="T15" fmla="*/ 1697 h 3309"/>
                <a:gd name="T16" fmla="*/ 3247 w 3309"/>
                <a:gd name="T17" fmla="*/ 1716 h 3309"/>
                <a:gd name="T18" fmla="*/ 3198 w 3309"/>
                <a:gd name="T19" fmla="*/ 1690 h 3309"/>
                <a:gd name="T20" fmla="*/ 3186 w 3309"/>
                <a:gd name="T21" fmla="*/ 747 h 3309"/>
                <a:gd name="T22" fmla="*/ 3159 w 3309"/>
                <a:gd name="T23" fmla="*/ 561 h 3309"/>
                <a:gd name="T24" fmla="*/ 3080 w 3309"/>
                <a:gd name="T25" fmla="*/ 397 h 3309"/>
                <a:gd name="T26" fmla="*/ 2959 w 3309"/>
                <a:gd name="T27" fmla="*/ 266 h 3309"/>
                <a:gd name="T28" fmla="*/ 2805 w 3309"/>
                <a:gd name="T29" fmla="*/ 172 h 3309"/>
                <a:gd name="T30" fmla="*/ 2627 w 3309"/>
                <a:gd name="T31" fmla="*/ 126 h 3309"/>
                <a:gd name="T32" fmla="*/ 682 w 3309"/>
                <a:gd name="T33" fmla="*/ 126 h 3309"/>
                <a:gd name="T34" fmla="*/ 503 w 3309"/>
                <a:gd name="T35" fmla="*/ 172 h 3309"/>
                <a:gd name="T36" fmla="*/ 349 w 3309"/>
                <a:gd name="T37" fmla="*/ 266 h 3309"/>
                <a:gd name="T38" fmla="*/ 229 w 3309"/>
                <a:gd name="T39" fmla="*/ 397 h 3309"/>
                <a:gd name="T40" fmla="*/ 151 w 3309"/>
                <a:gd name="T41" fmla="*/ 561 h 3309"/>
                <a:gd name="T42" fmla="*/ 123 w 3309"/>
                <a:gd name="T43" fmla="*/ 747 h 3309"/>
                <a:gd name="T44" fmla="*/ 136 w 3309"/>
                <a:gd name="T45" fmla="*/ 2688 h 3309"/>
                <a:gd name="T46" fmla="*/ 198 w 3309"/>
                <a:gd name="T47" fmla="*/ 2859 h 3309"/>
                <a:gd name="T48" fmla="*/ 305 w 3309"/>
                <a:gd name="T49" fmla="*/ 3003 h 3309"/>
                <a:gd name="T50" fmla="*/ 449 w 3309"/>
                <a:gd name="T51" fmla="*/ 3111 h 3309"/>
                <a:gd name="T52" fmla="*/ 621 w 3309"/>
                <a:gd name="T53" fmla="*/ 3174 h 3309"/>
                <a:gd name="T54" fmla="*/ 1654 w 3309"/>
                <a:gd name="T55" fmla="*/ 3186 h 3309"/>
                <a:gd name="T56" fmla="*/ 1703 w 3309"/>
                <a:gd name="T57" fmla="*/ 3212 h 3309"/>
                <a:gd name="T58" fmla="*/ 1714 w 3309"/>
                <a:gd name="T59" fmla="*/ 3264 h 3309"/>
                <a:gd name="T60" fmla="*/ 1685 w 3309"/>
                <a:gd name="T61" fmla="*/ 3301 h 3309"/>
                <a:gd name="T62" fmla="*/ 747 w 3309"/>
                <a:gd name="T63" fmla="*/ 3309 h 3309"/>
                <a:gd name="T64" fmla="*/ 548 w 3309"/>
                <a:gd name="T65" fmla="*/ 3282 h 3309"/>
                <a:gd name="T66" fmla="*/ 370 w 3309"/>
                <a:gd name="T67" fmla="*/ 3207 h 3309"/>
                <a:gd name="T68" fmla="*/ 219 w 3309"/>
                <a:gd name="T69" fmla="*/ 3090 h 3309"/>
                <a:gd name="T70" fmla="*/ 102 w 3309"/>
                <a:gd name="T71" fmla="*/ 2939 h 3309"/>
                <a:gd name="T72" fmla="*/ 27 w 3309"/>
                <a:gd name="T73" fmla="*/ 2761 h 3309"/>
                <a:gd name="T74" fmla="*/ 0 w 3309"/>
                <a:gd name="T75" fmla="*/ 2563 h 3309"/>
                <a:gd name="T76" fmla="*/ 12 w 3309"/>
                <a:gd name="T77" fmla="*/ 612 h 3309"/>
                <a:gd name="T78" fmla="*/ 71 w 3309"/>
                <a:gd name="T79" fmla="*/ 427 h 3309"/>
                <a:gd name="T80" fmla="*/ 176 w 3309"/>
                <a:gd name="T81" fmla="*/ 266 h 3309"/>
                <a:gd name="T82" fmla="*/ 317 w 3309"/>
                <a:gd name="T83" fmla="*/ 137 h 3309"/>
                <a:gd name="T84" fmla="*/ 486 w 3309"/>
                <a:gd name="T85" fmla="*/ 47 h 3309"/>
                <a:gd name="T86" fmla="*/ 678 w 3309"/>
                <a:gd name="T87" fmla="*/ 3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09" h="3309">
                  <a:moveTo>
                    <a:pt x="747" y="0"/>
                  </a:moveTo>
                  <a:lnTo>
                    <a:pt x="2563" y="0"/>
                  </a:lnTo>
                  <a:lnTo>
                    <a:pt x="2631" y="3"/>
                  </a:lnTo>
                  <a:lnTo>
                    <a:pt x="2697" y="12"/>
                  </a:lnTo>
                  <a:lnTo>
                    <a:pt x="2761" y="27"/>
                  </a:lnTo>
                  <a:lnTo>
                    <a:pt x="2823" y="47"/>
                  </a:lnTo>
                  <a:lnTo>
                    <a:pt x="2882" y="71"/>
                  </a:lnTo>
                  <a:lnTo>
                    <a:pt x="2939" y="102"/>
                  </a:lnTo>
                  <a:lnTo>
                    <a:pt x="2993" y="137"/>
                  </a:lnTo>
                  <a:lnTo>
                    <a:pt x="3043" y="176"/>
                  </a:lnTo>
                  <a:lnTo>
                    <a:pt x="3090" y="219"/>
                  </a:lnTo>
                  <a:lnTo>
                    <a:pt x="3133" y="266"/>
                  </a:lnTo>
                  <a:lnTo>
                    <a:pt x="3172" y="317"/>
                  </a:lnTo>
                  <a:lnTo>
                    <a:pt x="3207" y="370"/>
                  </a:lnTo>
                  <a:lnTo>
                    <a:pt x="3237" y="427"/>
                  </a:lnTo>
                  <a:lnTo>
                    <a:pt x="3262" y="486"/>
                  </a:lnTo>
                  <a:lnTo>
                    <a:pt x="3282" y="548"/>
                  </a:lnTo>
                  <a:lnTo>
                    <a:pt x="3296" y="612"/>
                  </a:lnTo>
                  <a:lnTo>
                    <a:pt x="3306" y="678"/>
                  </a:lnTo>
                  <a:lnTo>
                    <a:pt x="3309" y="747"/>
                  </a:lnTo>
                  <a:lnTo>
                    <a:pt x="3309" y="1654"/>
                  </a:lnTo>
                  <a:lnTo>
                    <a:pt x="3307" y="1671"/>
                  </a:lnTo>
                  <a:lnTo>
                    <a:pt x="3301" y="1685"/>
                  </a:lnTo>
                  <a:lnTo>
                    <a:pt x="3290" y="1697"/>
                  </a:lnTo>
                  <a:lnTo>
                    <a:pt x="3278" y="1707"/>
                  </a:lnTo>
                  <a:lnTo>
                    <a:pt x="3264" y="1714"/>
                  </a:lnTo>
                  <a:lnTo>
                    <a:pt x="3247" y="1716"/>
                  </a:lnTo>
                  <a:lnTo>
                    <a:pt x="3228" y="1713"/>
                  </a:lnTo>
                  <a:lnTo>
                    <a:pt x="3212" y="1703"/>
                  </a:lnTo>
                  <a:lnTo>
                    <a:pt x="3198" y="1690"/>
                  </a:lnTo>
                  <a:lnTo>
                    <a:pt x="3189" y="1674"/>
                  </a:lnTo>
                  <a:lnTo>
                    <a:pt x="3186" y="1654"/>
                  </a:lnTo>
                  <a:lnTo>
                    <a:pt x="3186" y="747"/>
                  </a:lnTo>
                  <a:lnTo>
                    <a:pt x="3183" y="682"/>
                  </a:lnTo>
                  <a:lnTo>
                    <a:pt x="3174" y="621"/>
                  </a:lnTo>
                  <a:lnTo>
                    <a:pt x="3159" y="561"/>
                  </a:lnTo>
                  <a:lnTo>
                    <a:pt x="3137" y="503"/>
                  </a:lnTo>
                  <a:lnTo>
                    <a:pt x="3111" y="449"/>
                  </a:lnTo>
                  <a:lnTo>
                    <a:pt x="3080" y="397"/>
                  </a:lnTo>
                  <a:lnTo>
                    <a:pt x="3044" y="349"/>
                  </a:lnTo>
                  <a:lnTo>
                    <a:pt x="3003" y="305"/>
                  </a:lnTo>
                  <a:lnTo>
                    <a:pt x="2959" y="266"/>
                  </a:lnTo>
                  <a:lnTo>
                    <a:pt x="2911" y="229"/>
                  </a:lnTo>
                  <a:lnTo>
                    <a:pt x="2859" y="198"/>
                  </a:lnTo>
                  <a:lnTo>
                    <a:pt x="2805" y="172"/>
                  </a:lnTo>
                  <a:lnTo>
                    <a:pt x="2748" y="151"/>
                  </a:lnTo>
                  <a:lnTo>
                    <a:pt x="2688" y="136"/>
                  </a:lnTo>
                  <a:lnTo>
                    <a:pt x="2627" y="126"/>
                  </a:lnTo>
                  <a:lnTo>
                    <a:pt x="2563" y="123"/>
                  </a:lnTo>
                  <a:lnTo>
                    <a:pt x="747" y="123"/>
                  </a:lnTo>
                  <a:lnTo>
                    <a:pt x="682" y="126"/>
                  </a:lnTo>
                  <a:lnTo>
                    <a:pt x="621" y="136"/>
                  </a:lnTo>
                  <a:lnTo>
                    <a:pt x="561" y="151"/>
                  </a:lnTo>
                  <a:lnTo>
                    <a:pt x="503" y="172"/>
                  </a:lnTo>
                  <a:lnTo>
                    <a:pt x="449" y="198"/>
                  </a:lnTo>
                  <a:lnTo>
                    <a:pt x="397" y="229"/>
                  </a:lnTo>
                  <a:lnTo>
                    <a:pt x="349" y="266"/>
                  </a:lnTo>
                  <a:lnTo>
                    <a:pt x="305" y="305"/>
                  </a:lnTo>
                  <a:lnTo>
                    <a:pt x="266" y="349"/>
                  </a:lnTo>
                  <a:lnTo>
                    <a:pt x="229" y="397"/>
                  </a:lnTo>
                  <a:lnTo>
                    <a:pt x="198" y="449"/>
                  </a:lnTo>
                  <a:lnTo>
                    <a:pt x="172" y="503"/>
                  </a:lnTo>
                  <a:lnTo>
                    <a:pt x="151" y="561"/>
                  </a:lnTo>
                  <a:lnTo>
                    <a:pt x="136" y="621"/>
                  </a:lnTo>
                  <a:lnTo>
                    <a:pt x="126" y="682"/>
                  </a:lnTo>
                  <a:lnTo>
                    <a:pt x="123" y="747"/>
                  </a:lnTo>
                  <a:lnTo>
                    <a:pt x="123" y="2563"/>
                  </a:lnTo>
                  <a:lnTo>
                    <a:pt x="126" y="2627"/>
                  </a:lnTo>
                  <a:lnTo>
                    <a:pt x="136" y="2688"/>
                  </a:lnTo>
                  <a:lnTo>
                    <a:pt x="151" y="2748"/>
                  </a:lnTo>
                  <a:lnTo>
                    <a:pt x="172" y="2805"/>
                  </a:lnTo>
                  <a:lnTo>
                    <a:pt x="198" y="2859"/>
                  </a:lnTo>
                  <a:lnTo>
                    <a:pt x="229" y="2911"/>
                  </a:lnTo>
                  <a:lnTo>
                    <a:pt x="266" y="2959"/>
                  </a:lnTo>
                  <a:lnTo>
                    <a:pt x="305" y="3003"/>
                  </a:lnTo>
                  <a:lnTo>
                    <a:pt x="349" y="3044"/>
                  </a:lnTo>
                  <a:lnTo>
                    <a:pt x="397" y="3080"/>
                  </a:lnTo>
                  <a:lnTo>
                    <a:pt x="449" y="3111"/>
                  </a:lnTo>
                  <a:lnTo>
                    <a:pt x="503" y="3137"/>
                  </a:lnTo>
                  <a:lnTo>
                    <a:pt x="561" y="3159"/>
                  </a:lnTo>
                  <a:lnTo>
                    <a:pt x="621" y="3174"/>
                  </a:lnTo>
                  <a:lnTo>
                    <a:pt x="682" y="3183"/>
                  </a:lnTo>
                  <a:lnTo>
                    <a:pt x="747" y="3186"/>
                  </a:lnTo>
                  <a:lnTo>
                    <a:pt x="1654" y="3186"/>
                  </a:lnTo>
                  <a:lnTo>
                    <a:pt x="1674" y="3189"/>
                  </a:lnTo>
                  <a:lnTo>
                    <a:pt x="1690" y="3198"/>
                  </a:lnTo>
                  <a:lnTo>
                    <a:pt x="1703" y="3212"/>
                  </a:lnTo>
                  <a:lnTo>
                    <a:pt x="1713" y="3228"/>
                  </a:lnTo>
                  <a:lnTo>
                    <a:pt x="1716" y="3247"/>
                  </a:lnTo>
                  <a:lnTo>
                    <a:pt x="1714" y="3264"/>
                  </a:lnTo>
                  <a:lnTo>
                    <a:pt x="1707" y="3278"/>
                  </a:lnTo>
                  <a:lnTo>
                    <a:pt x="1697" y="3290"/>
                  </a:lnTo>
                  <a:lnTo>
                    <a:pt x="1685" y="3301"/>
                  </a:lnTo>
                  <a:lnTo>
                    <a:pt x="1671" y="3307"/>
                  </a:lnTo>
                  <a:lnTo>
                    <a:pt x="1654" y="3309"/>
                  </a:lnTo>
                  <a:lnTo>
                    <a:pt x="747" y="3309"/>
                  </a:lnTo>
                  <a:lnTo>
                    <a:pt x="678" y="3306"/>
                  </a:lnTo>
                  <a:lnTo>
                    <a:pt x="612" y="3296"/>
                  </a:lnTo>
                  <a:lnTo>
                    <a:pt x="548" y="3282"/>
                  </a:lnTo>
                  <a:lnTo>
                    <a:pt x="486" y="3262"/>
                  </a:lnTo>
                  <a:lnTo>
                    <a:pt x="427" y="3237"/>
                  </a:lnTo>
                  <a:lnTo>
                    <a:pt x="370" y="3207"/>
                  </a:lnTo>
                  <a:lnTo>
                    <a:pt x="317" y="3172"/>
                  </a:lnTo>
                  <a:lnTo>
                    <a:pt x="266" y="3133"/>
                  </a:lnTo>
                  <a:lnTo>
                    <a:pt x="219" y="3090"/>
                  </a:lnTo>
                  <a:lnTo>
                    <a:pt x="176" y="3043"/>
                  </a:lnTo>
                  <a:lnTo>
                    <a:pt x="137" y="2993"/>
                  </a:lnTo>
                  <a:lnTo>
                    <a:pt x="102" y="2939"/>
                  </a:lnTo>
                  <a:lnTo>
                    <a:pt x="71" y="2882"/>
                  </a:lnTo>
                  <a:lnTo>
                    <a:pt x="47" y="2823"/>
                  </a:lnTo>
                  <a:lnTo>
                    <a:pt x="27" y="2761"/>
                  </a:lnTo>
                  <a:lnTo>
                    <a:pt x="12" y="2697"/>
                  </a:lnTo>
                  <a:lnTo>
                    <a:pt x="3" y="2631"/>
                  </a:lnTo>
                  <a:lnTo>
                    <a:pt x="0" y="2563"/>
                  </a:lnTo>
                  <a:lnTo>
                    <a:pt x="0" y="747"/>
                  </a:lnTo>
                  <a:lnTo>
                    <a:pt x="3" y="678"/>
                  </a:lnTo>
                  <a:lnTo>
                    <a:pt x="12" y="612"/>
                  </a:lnTo>
                  <a:lnTo>
                    <a:pt x="27" y="548"/>
                  </a:lnTo>
                  <a:lnTo>
                    <a:pt x="47" y="486"/>
                  </a:lnTo>
                  <a:lnTo>
                    <a:pt x="71" y="427"/>
                  </a:lnTo>
                  <a:lnTo>
                    <a:pt x="102" y="370"/>
                  </a:lnTo>
                  <a:lnTo>
                    <a:pt x="137" y="317"/>
                  </a:lnTo>
                  <a:lnTo>
                    <a:pt x="176" y="266"/>
                  </a:lnTo>
                  <a:lnTo>
                    <a:pt x="219" y="219"/>
                  </a:lnTo>
                  <a:lnTo>
                    <a:pt x="266" y="176"/>
                  </a:lnTo>
                  <a:lnTo>
                    <a:pt x="317" y="137"/>
                  </a:lnTo>
                  <a:lnTo>
                    <a:pt x="370" y="102"/>
                  </a:lnTo>
                  <a:lnTo>
                    <a:pt x="427" y="71"/>
                  </a:lnTo>
                  <a:lnTo>
                    <a:pt x="486" y="47"/>
                  </a:lnTo>
                  <a:lnTo>
                    <a:pt x="548" y="27"/>
                  </a:lnTo>
                  <a:lnTo>
                    <a:pt x="612" y="12"/>
                  </a:lnTo>
                  <a:lnTo>
                    <a:pt x="678" y="3"/>
                  </a:lnTo>
                  <a:lnTo>
                    <a:pt x="7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2" name="Group 1151"/>
          <p:cNvGrpSpPr/>
          <p:nvPr/>
        </p:nvGrpSpPr>
        <p:grpSpPr>
          <a:xfrm>
            <a:off x="5360896" y="1919288"/>
            <a:ext cx="525462" cy="538162"/>
            <a:chOff x="5354638" y="1919288"/>
            <a:chExt cx="525462" cy="5381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5" name="Freeform 469"/>
            <p:cNvSpPr>
              <a:spLocks noEditPoints="1"/>
            </p:cNvSpPr>
            <p:nvPr/>
          </p:nvSpPr>
          <p:spPr bwMode="auto">
            <a:xfrm>
              <a:off x="5702300" y="2282825"/>
              <a:ext cx="177800" cy="174625"/>
            </a:xfrm>
            <a:custGeom>
              <a:avLst/>
              <a:gdLst>
                <a:gd name="T0" fmla="*/ 207 w 1118"/>
                <a:gd name="T1" fmla="*/ 204 h 1104"/>
                <a:gd name="T2" fmla="*/ 416 w 1118"/>
                <a:gd name="T3" fmla="*/ 763 h 1104"/>
                <a:gd name="T4" fmla="*/ 534 w 1118"/>
                <a:gd name="T5" fmla="*/ 528 h 1104"/>
                <a:gd name="T6" fmla="*/ 772 w 1118"/>
                <a:gd name="T7" fmla="*/ 410 h 1104"/>
                <a:gd name="T8" fmla="*/ 207 w 1118"/>
                <a:gd name="T9" fmla="*/ 204 h 1104"/>
                <a:gd name="T10" fmla="*/ 0 w 1118"/>
                <a:gd name="T11" fmla="*/ 0 h 1104"/>
                <a:gd name="T12" fmla="*/ 1081 w 1118"/>
                <a:gd name="T13" fmla="*/ 393 h 1104"/>
                <a:gd name="T14" fmla="*/ 684 w 1118"/>
                <a:gd name="T15" fmla="*/ 589 h 1104"/>
                <a:gd name="T16" fmla="*/ 1100 w 1118"/>
                <a:gd name="T17" fmla="*/ 1001 h 1104"/>
                <a:gd name="T18" fmla="*/ 1110 w 1118"/>
                <a:gd name="T19" fmla="*/ 1013 h 1104"/>
                <a:gd name="T20" fmla="*/ 1116 w 1118"/>
                <a:gd name="T21" fmla="*/ 1028 h 1104"/>
                <a:gd name="T22" fmla="*/ 1118 w 1118"/>
                <a:gd name="T23" fmla="*/ 1044 h 1104"/>
                <a:gd name="T24" fmla="*/ 1116 w 1118"/>
                <a:gd name="T25" fmla="*/ 1059 h 1104"/>
                <a:gd name="T26" fmla="*/ 1110 w 1118"/>
                <a:gd name="T27" fmla="*/ 1073 h 1104"/>
                <a:gd name="T28" fmla="*/ 1100 w 1118"/>
                <a:gd name="T29" fmla="*/ 1086 h 1104"/>
                <a:gd name="T30" fmla="*/ 1087 w 1118"/>
                <a:gd name="T31" fmla="*/ 1097 h 1104"/>
                <a:gd name="T32" fmla="*/ 1072 w 1118"/>
                <a:gd name="T33" fmla="*/ 1102 h 1104"/>
                <a:gd name="T34" fmla="*/ 1056 w 1118"/>
                <a:gd name="T35" fmla="*/ 1104 h 1104"/>
                <a:gd name="T36" fmla="*/ 1041 w 1118"/>
                <a:gd name="T37" fmla="*/ 1102 h 1104"/>
                <a:gd name="T38" fmla="*/ 1026 w 1118"/>
                <a:gd name="T39" fmla="*/ 1097 h 1104"/>
                <a:gd name="T40" fmla="*/ 1013 w 1118"/>
                <a:gd name="T41" fmla="*/ 1086 h 1104"/>
                <a:gd name="T42" fmla="*/ 597 w 1118"/>
                <a:gd name="T43" fmla="*/ 675 h 1104"/>
                <a:gd name="T44" fmla="*/ 398 w 1118"/>
                <a:gd name="T45" fmla="*/ 1068 h 1104"/>
                <a:gd name="T46" fmla="*/ 0 w 1118"/>
                <a:gd name="T47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1104">
                  <a:moveTo>
                    <a:pt x="207" y="204"/>
                  </a:moveTo>
                  <a:lnTo>
                    <a:pt x="416" y="763"/>
                  </a:lnTo>
                  <a:lnTo>
                    <a:pt x="534" y="528"/>
                  </a:lnTo>
                  <a:lnTo>
                    <a:pt x="772" y="410"/>
                  </a:lnTo>
                  <a:lnTo>
                    <a:pt x="207" y="204"/>
                  </a:lnTo>
                  <a:close/>
                  <a:moveTo>
                    <a:pt x="0" y="0"/>
                  </a:moveTo>
                  <a:lnTo>
                    <a:pt x="1081" y="393"/>
                  </a:lnTo>
                  <a:lnTo>
                    <a:pt x="684" y="589"/>
                  </a:lnTo>
                  <a:lnTo>
                    <a:pt x="1100" y="1001"/>
                  </a:lnTo>
                  <a:lnTo>
                    <a:pt x="1110" y="1013"/>
                  </a:lnTo>
                  <a:lnTo>
                    <a:pt x="1116" y="1028"/>
                  </a:lnTo>
                  <a:lnTo>
                    <a:pt x="1118" y="1044"/>
                  </a:lnTo>
                  <a:lnTo>
                    <a:pt x="1116" y="1059"/>
                  </a:lnTo>
                  <a:lnTo>
                    <a:pt x="1110" y="1073"/>
                  </a:lnTo>
                  <a:lnTo>
                    <a:pt x="1100" y="1086"/>
                  </a:lnTo>
                  <a:lnTo>
                    <a:pt x="1087" y="1097"/>
                  </a:lnTo>
                  <a:lnTo>
                    <a:pt x="1072" y="1102"/>
                  </a:lnTo>
                  <a:lnTo>
                    <a:pt x="1056" y="1104"/>
                  </a:lnTo>
                  <a:lnTo>
                    <a:pt x="1041" y="1102"/>
                  </a:lnTo>
                  <a:lnTo>
                    <a:pt x="1026" y="1097"/>
                  </a:lnTo>
                  <a:lnTo>
                    <a:pt x="1013" y="1086"/>
                  </a:lnTo>
                  <a:lnTo>
                    <a:pt x="597" y="675"/>
                  </a:lnTo>
                  <a:lnTo>
                    <a:pt x="398" y="10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470"/>
            <p:cNvSpPr>
              <a:spLocks/>
            </p:cNvSpPr>
            <p:nvPr/>
          </p:nvSpPr>
          <p:spPr bwMode="auto">
            <a:xfrm>
              <a:off x="5607050" y="2035175"/>
              <a:ext cx="195262" cy="19050"/>
            </a:xfrm>
            <a:custGeom>
              <a:avLst/>
              <a:gdLst>
                <a:gd name="T0" fmla="*/ 61 w 1226"/>
                <a:gd name="T1" fmla="*/ 0 h 122"/>
                <a:gd name="T2" fmla="*/ 1164 w 1226"/>
                <a:gd name="T3" fmla="*/ 0 h 122"/>
                <a:gd name="T4" fmla="*/ 1183 w 1226"/>
                <a:gd name="T5" fmla="*/ 3 h 122"/>
                <a:gd name="T6" fmla="*/ 1200 w 1226"/>
                <a:gd name="T7" fmla="*/ 12 h 122"/>
                <a:gd name="T8" fmla="*/ 1214 w 1226"/>
                <a:gd name="T9" fmla="*/ 26 h 122"/>
                <a:gd name="T10" fmla="*/ 1223 w 1226"/>
                <a:gd name="T11" fmla="*/ 41 h 122"/>
                <a:gd name="T12" fmla="*/ 1226 w 1226"/>
                <a:gd name="T13" fmla="*/ 60 h 122"/>
                <a:gd name="T14" fmla="*/ 1223 w 1226"/>
                <a:gd name="T15" fmla="*/ 80 h 122"/>
                <a:gd name="T16" fmla="*/ 1214 w 1226"/>
                <a:gd name="T17" fmla="*/ 96 h 122"/>
                <a:gd name="T18" fmla="*/ 1200 w 1226"/>
                <a:gd name="T19" fmla="*/ 110 h 122"/>
                <a:gd name="T20" fmla="*/ 1183 w 1226"/>
                <a:gd name="T21" fmla="*/ 118 h 122"/>
                <a:gd name="T22" fmla="*/ 1164 w 1226"/>
                <a:gd name="T23" fmla="*/ 122 h 122"/>
                <a:gd name="T24" fmla="*/ 61 w 1226"/>
                <a:gd name="T25" fmla="*/ 122 h 122"/>
                <a:gd name="T26" fmla="*/ 42 w 1226"/>
                <a:gd name="T27" fmla="*/ 118 h 122"/>
                <a:gd name="T28" fmla="*/ 25 w 1226"/>
                <a:gd name="T29" fmla="*/ 110 h 122"/>
                <a:gd name="T30" fmla="*/ 12 w 1226"/>
                <a:gd name="T31" fmla="*/ 96 h 122"/>
                <a:gd name="T32" fmla="*/ 3 w 1226"/>
                <a:gd name="T33" fmla="*/ 80 h 122"/>
                <a:gd name="T34" fmla="*/ 0 w 1226"/>
                <a:gd name="T35" fmla="*/ 60 h 122"/>
                <a:gd name="T36" fmla="*/ 3 w 1226"/>
                <a:gd name="T37" fmla="*/ 41 h 122"/>
                <a:gd name="T38" fmla="*/ 12 w 1226"/>
                <a:gd name="T39" fmla="*/ 26 h 122"/>
                <a:gd name="T40" fmla="*/ 25 w 1226"/>
                <a:gd name="T41" fmla="*/ 12 h 122"/>
                <a:gd name="T42" fmla="*/ 42 w 1226"/>
                <a:gd name="T43" fmla="*/ 3 h 122"/>
                <a:gd name="T44" fmla="*/ 61 w 122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6" h="122">
                  <a:moveTo>
                    <a:pt x="61" y="0"/>
                  </a:moveTo>
                  <a:lnTo>
                    <a:pt x="1164" y="0"/>
                  </a:lnTo>
                  <a:lnTo>
                    <a:pt x="1183" y="3"/>
                  </a:lnTo>
                  <a:lnTo>
                    <a:pt x="1200" y="12"/>
                  </a:lnTo>
                  <a:lnTo>
                    <a:pt x="1214" y="26"/>
                  </a:lnTo>
                  <a:lnTo>
                    <a:pt x="1223" y="41"/>
                  </a:lnTo>
                  <a:lnTo>
                    <a:pt x="1226" y="60"/>
                  </a:lnTo>
                  <a:lnTo>
                    <a:pt x="1223" y="80"/>
                  </a:lnTo>
                  <a:lnTo>
                    <a:pt x="1214" y="96"/>
                  </a:lnTo>
                  <a:lnTo>
                    <a:pt x="1200" y="110"/>
                  </a:lnTo>
                  <a:lnTo>
                    <a:pt x="1183" y="118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471"/>
            <p:cNvSpPr>
              <a:spLocks/>
            </p:cNvSpPr>
            <p:nvPr/>
          </p:nvSpPr>
          <p:spPr bwMode="auto">
            <a:xfrm>
              <a:off x="5607050" y="2170113"/>
              <a:ext cx="195262" cy="19050"/>
            </a:xfrm>
            <a:custGeom>
              <a:avLst/>
              <a:gdLst>
                <a:gd name="T0" fmla="*/ 61 w 1226"/>
                <a:gd name="T1" fmla="*/ 0 h 120"/>
                <a:gd name="T2" fmla="*/ 1164 w 1226"/>
                <a:gd name="T3" fmla="*/ 0 h 120"/>
                <a:gd name="T4" fmla="*/ 1183 w 1226"/>
                <a:gd name="T5" fmla="*/ 2 h 120"/>
                <a:gd name="T6" fmla="*/ 1200 w 1226"/>
                <a:gd name="T7" fmla="*/ 12 h 120"/>
                <a:gd name="T8" fmla="*/ 1214 w 1226"/>
                <a:gd name="T9" fmla="*/ 24 h 120"/>
                <a:gd name="T10" fmla="*/ 1223 w 1226"/>
                <a:gd name="T11" fmla="*/ 41 h 120"/>
                <a:gd name="T12" fmla="*/ 1226 w 1226"/>
                <a:gd name="T13" fmla="*/ 60 h 120"/>
                <a:gd name="T14" fmla="*/ 1223 w 1226"/>
                <a:gd name="T15" fmla="*/ 79 h 120"/>
                <a:gd name="T16" fmla="*/ 1214 w 1226"/>
                <a:gd name="T17" fmla="*/ 96 h 120"/>
                <a:gd name="T18" fmla="*/ 1200 w 1226"/>
                <a:gd name="T19" fmla="*/ 109 h 120"/>
                <a:gd name="T20" fmla="*/ 1183 w 1226"/>
                <a:gd name="T21" fmla="*/ 117 h 120"/>
                <a:gd name="T22" fmla="*/ 1164 w 1226"/>
                <a:gd name="T23" fmla="*/ 120 h 120"/>
                <a:gd name="T24" fmla="*/ 61 w 1226"/>
                <a:gd name="T25" fmla="*/ 120 h 120"/>
                <a:gd name="T26" fmla="*/ 42 w 1226"/>
                <a:gd name="T27" fmla="*/ 117 h 120"/>
                <a:gd name="T28" fmla="*/ 25 w 1226"/>
                <a:gd name="T29" fmla="*/ 109 h 120"/>
                <a:gd name="T30" fmla="*/ 12 w 1226"/>
                <a:gd name="T31" fmla="*/ 96 h 120"/>
                <a:gd name="T32" fmla="*/ 3 w 1226"/>
                <a:gd name="T33" fmla="*/ 79 h 120"/>
                <a:gd name="T34" fmla="*/ 0 w 1226"/>
                <a:gd name="T35" fmla="*/ 60 h 120"/>
                <a:gd name="T36" fmla="*/ 3 w 1226"/>
                <a:gd name="T37" fmla="*/ 41 h 120"/>
                <a:gd name="T38" fmla="*/ 12 w 1226"/>
                <a:gd name="T39" fmla="*/ 24 h 120"/>
                <a:gd name="T40" fmla="*/ 25 w 1226"/>
                <a:gd name="T41" fmla="*/ 12 h 120"/>
                <a:gd name="T42" fmla="*/ 42 w 1226"/>
                <a:gd name="T43" fmla="*/ 2 h 120"/>
                <a:gd name="T44" fmla="*/ 61 w 1226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6" h="120">
                  <a:moveTo>
                    <a:pt x="61" y="0"/>
                  </a:moveTo>
                  <a:lnTo>
                    <a:pt x="1164" y="0"/>
                  </a:lnTo>
                  <a:lnTo>
                    <a:pt x="1183" y="2"/>
                  </a:lnTo>
                  <a:lnTo>
                    <a:pt x="1200" y="12"/>
                  </a:lnTo>
                  <a:lnTo>
                    <a:pt x="1214" y="24"/>
                  </a:lnTo>
                  <a:lnTo>
                    <a:pt x="1223" y="41"/>
                  </a:lnTo>
                  <a:lnTo>
                    <a:pt x="1226" y="60"/>
                  </a:lnTo>
                  <a:lnTo>
                    <a:pt x="1223" y="79"/>
                  </a:lnTo>
                  <a:lnTo>
                    <a:pt x="1214" y="96"/>
                  </a:lnTo>
                  <a:lnTo>
                    <a:pt x="1200" y="109"/>
                  </a:lnTo>
                  <a:lnTo>
                    <a:pt x="1183" y="117"/>
                  </a:lnTo>
                  <a:lnTo>
                    <a:pt x="1164" y="120"/>
                  </a:lnTo>
                  <a:lnTo>
                    <a:pt x="61" y="120"/>
                  </a:lnTo>
                  <a:lnTo>
                    <a:pt x="42" y="117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472"/>
            <p:cNvSpPr>
              <a:spLocks/>
            </p:cNvSpPr>
            <p:nvPr/>
          </p:nvSpPr>
          <p:spPr bwMode="auto">
            <a:xfrm>
              <a:off x="5427663" y="1987550"/>
              <a:ext cx="130175" cy="95250"/>
            </a:xfrm>
            <a:custGeom>
              <a:avLst/>
              <a:gdLst>
                <a:gd name="T0" fmla="*/ 756 w 822"/>
                <a:gd name="T1" fmla="*/ 0 h 605"/>
                <a:gd name="T2" fmla="*/ 772 w 822"/>
                <a:gd name="T3" fmla="*/ 1 h 605"/>
                <a:gd name="T4" fmla="*/ 787 w 822"/>
                <a:gd name="T5" fmla="*/ 6 h 605"/>
                <a:gd name="T6" fmla="*/ 801 w 822"/>
                <a:gd name="T7" fmla="*/ 14 h 605"/>
                <a:gd name="T8" fmla="*/ 812 w 822"/>
                <a:gd name="T9" fmla="*/ 26 h 605"/>
                <a:gd name="T10" fmla="*/ 819 w 822"/>
                <a:gd name="T11" fmla="*/ 41 h 605"/>
                <a:gd name="T12" fmla="*/ 822 w 822"/>
                <a:gd name="T13" fmla="*/ 56 h 605"/>
                <a:gd name="T14" fmla="*/ 821 w 822"/>
                <a:gd name="T15" fmla="*/ 71 h 605"/>
                <a:gd name="T16" fmla="*/ 817 w 822"/>
                <a:gd name="T17" fmla="*/ 86 h 605"/>
                <a:gd name="T18" fmla="*/ 807 w 822"/>
                <a:gd name="T19" fmla="*/ 100 h 605"/>
                <a:gd name="T20" fmla="*/ 388 w 822"/>
                <a:gd name="T21" fmla="*/ 584 h 605"/>
                <a:gd name="T22" fmla="*/ 374 w 822"/>
                <a:gd name="T23" fmla="*/ 595 h 605"/>
                <a:gd name="T24" fmla="*/ 358 w 822"/>
                <a:gd name="T25" fmla="*/ 603 h 605"/>
                <a:gd name="T26" fmla="*/ 341 w 822"/>
                <a:gd name="T27" fmla="*/ 605 h 605"/>
                <a:gd name="T28" fmla="*/ 328 w 822"/>
                <a:gd name="T29" fmla="*/ 604 h 605"/>
                <a:gd name="T30" fmla="*/ 315 w 822"/>
                <a:gd name="T31" fmla="*/ 600 h 605"/>
                <a:gd name="T32" fmla="*/ 303 w 822"/>
                <a:gd name="T33" fmla="*/ 592 h 605"/>
                <a:gd name="T34" fmla="*/ 24 w 822"/>
                <a:gd name="T35" fmla="*/ 386 h 605"/>
                <a:gd name="T36" fmla="*/ 12 w 822"/>
                <a:gd name="T37" fmla="*/ 374 h 605"/>
                <a:gd name="T38" fmla="*/ 4 w 822"/>
                <a:gd name="T39" fmla="*/ 360 h 605"/>
                <a:gd name="T40" fmla="*/ 0 w 822"/>
                <a:gd name="T41" fmla="*/ 346 h 605"/>
                <a:gd name="T42" fmla="*/ 0 w 822"/>
                <a:gd name="T43" fmla="*/ 330 h 605"/>
                <a:gd name="T44" fmla="*/ 3 w 822"/>
                <a:gd name="T45" fmla="*/ 315 h 605"/>
                <a:gd name="T46" fmla="*/ 12 w 822"/>
                <a:gd name="T47" fmla="*/ 300 h 605"/>
                <a:gd name="T48" fmla="*/ 23 w 822"/>
                <a:gd name="T49" fmla="*/ 289 h 605"/>
                <a:gd name="T50" fmla="*/ 37 w 822"/>
                <a:gd name="T51" fmla="*/ 281 h 605"/>
                <a:gd name="T52" fmla="*/ 53 w 822"/>
                <a:gd name="T53" fmla="*/ 277 h 605"/>
                <a:gd name="T54" fmla="*/ 67 w 822"/>
                <a:gd name="T55" fmla="*/ 277 h 605"/>
                <a:gd name="T56" fmla="*/ 84 w 822"/>
                <a:gd name="T57" fmla="*/ 280 h 605"/>
                <a:gd name="T58" fmla="*/ 97 w 822"/>
                <a:gd name="T59" fmla="*/ 289 h 605"/>
                <a:gd name="T60" fmla="*/ 331 w 822"/>
                <a:gd name="T61" fmla="*/ 462 h 605"/>
                <a:gd name="T62" fmla="*/ 715 w 822"/>
                <a:gd name="T63" fmla="*/ 21 h 605"/>
                <a:gd name="T64" fmla="*/ 726 w 822"/>
                <a:gd name="T65" fmla="*/ 10 h 605"/>
                <a:gd name="T66" fmla="*/ 741 w 822"/>
                <a:gd name="T67" fmla="*/ 3 h 605"/>
                <a:gd name="T68" fmla="*/ 756 w 822"/>
                <a:gd name="T69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2" h="605">
                  <a:moveTo>
                    <a:pt x="756" y="0"/>
                  </a:moveTo>
                  <a:lnTo>
                    <a:pt x="772" y="1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19" y="41"/>
                  </a:lnTo>
                  <a:lnTo>
                    <a:pt x="822" y="56"/>
                  </a:lnTo>
                  <a:lnTo>
                    <a:pt x="821" y="71"/>
                  </a:lnTo>
                  <a:lnTo>
                    <a:pt x="817" y="86"/>
                  </a:lnTo>
                  <a:lnTo>
                    <a:pt x="807" y="100"/>
                  </a:lnTo>
                  <a:lnTo>
                    <a:pt x="388" y="584"/>
                  </a:lnTo>
                  <a:lnTo>
                    <a:pt x="374" y="595"/>
                  </a:lnTo>
                  <a:lnTo>
                    <a:pt x="358" y="603"/>
                  </a:lnTo>
                  <a:lnTo>
                    <a:pt x="341" y="605"/>
                  </a:lnTo>
                  <a:lnTo>
                    <a:pt x="328" y="604"/>
                  </a:lnTo>
                  <a:lnTo>
                    <a:pt x="315" y="600"/>
                  </a:lnTo>
                  <a:lnTo>
                    <a:pt x="303" y="592"/>
                  </a:lnTo>
                  <a:lnTo>
                    <a:pt x="24" y="386"/>
                  </a:lnTo>
                  <a:lnTo>
                    <a:pt x="12" y="374"/>
                  </a:lnTo>
                  <a:lnTo>
                    <a:pt x="4" y="360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3" y="315"/>
                  </a:lnTo>
                  <a:lnTo>
                    <a:pt x="12" y="300"/>
                  </a:lnTo>
                  <a:lnTo>
                    <a:pt x="23" y="289"/>
                  </a:lnTo>
                  <a:lnTo>
                    <a:pt x="37" y="281"/>
                  </a:lnTo>
                  <a:lnTo>
                    <a:pt x="53" y="277"/>
                  </a:lnTo>
                  <a:lnTo>
                    <a:pt x="67" y="277"/>
                  </a:lnTo>
                  <a:lnTo>
                    <a:pt x="84" y="280"/>
                  </a:lnTo>
                  <a:lnTo>
                    <a:pt x="97" y="289"/>
                  </a:lnTo>
                  <a:lnTo>
                    <a:pt x="331" y="462"/>
                  </a:lnTo>
                  <a:lnTo>
                    <a:pt x="715" y="21"/>
                  </a:lnTo>
                  <a:lnTo>
                    <a:pt x="726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473"/>
            <p:cNvSpPr>
              <a:spLocks/>
            </p:cNvSpPr>
            <p:nvPr/>
          </p:nvSpPr>
          <p:spPr bwMode="auto">
            <a:xfrm>
              <a:off x="5427663" y="2122488"/>
              <a:ext cx="130175" cy="95250"/>
            </a:xfrm>
            <a:custGeom>
              <a:avLst/>
              <a:gdLst>
                <a:gd name="T0" fmla="*/ 756 w 822"/>
                <a:gd name="T1" fmla="*/ 0 h 606"/>
                <a:gd name="T2" fmla="*/ 772 w 822"/>
                <a:gd name="T3" fmla="*/ 0 h 606"/>
                <a:gd name="T4" fmla="*/ 787 w 822"/>
                <a:gd name="T5" fmla="*/ 6 h 606"/>
                <a:gd name="T6" fmla="*/ 801 w 822"/>
                <a:gd name="T7" fmla="*/ 14 h 606"/>
                <a:gd name="T8" fmla="*/ 812 w 822"/>
                <a:gd name="T9" fmla="*/ 27 h 606"/>
                <a:gd name="T10" fmla="*/ 819 w 822"/>
                <a:gd name="T11" fmla="*/ 41 h 606"/>
                <a:gd name="T12" fmla="*/ 822 w 822"/>
                <a:gd name="T13" fmla="*/ 56 h 606"/>
                <a:gd name="T14" fmla="*/ 821 w 822"/>
                <a:gd name="T15" fmla="*/ 71 h 606"/>
                <a:gd name="T16" fmla="*/ 817 w 822"/>
                <a:gd name="T17" fmla="*/ 86 h 606"/>
                <a:gd name="T18" fmla="*/ 807 w 822"/>
                <a:gd name="T19" fmla="*/ 100 h 606"/>
                <a:gd name="T20" fmla="*/ 388 w 822"/>
                <a:gd name="T21" fmla="*/ 584 h 606"/>
                <a:gd name="T22" fmla="*/ 374 w 822"/>
                <a:gd name="T23" fmla="*/ 595 h 606"/>
                <a:gd name="T24" fmla="*/ 358 w 822"/>
                <a:gd name="T25" fmla="*/ 603 h 606"/>
                <a:gd name="T26" fmla="*/ 341 w 822"/>
                <a:gd name="T27" fmla="*/ 606 h 606"/>
                <a:gd name="T28" fmla="*/ 322 w 822"/>
                <a:gd name="T29" fmla="*/ 603 h 606"/>
                <a:gd name="T30" fmla="*/ 303 w 822"/>
                <a:gd name="T31" fmla="*/ 593 h 606"/>
                <a:gd name="T32" fmla="*/ 24 w 822"/>
                <a:gd name="T33" fmla="*/ 385 h 606"/>
                <a:gd name="T34" fmla="*/ 12 w 822"/>
                <a:gd name="T35" fmla="*/ 374 h 606"/>
                <a:gd name="T36" fmla="*/ 4 w 822"/>
                <a:gd name="T37" fmla="*/ 361 h 606"/>
                <a:gd name="T38" fmla="*/ 0 w 822"/>
                <a:gd name="T39" fmla="*/ 345 h 606"/>
                <a:gd name="T40" fmla="*/ 0 w 822"/>
                <a:gd name="T41" fmla="*/ 331 h 606"/>
                <a:gd name="T42" fmla="*/ 3 w 822"/>
                <a:gd name="T43" fmla="*/ 315 h 606"/>
                <a:gd name="T44" fmla="*/ 12 w 822"/>
                <a:gd name="T45" fmla="*/ 301 h 606"/>
                <a:gd name="T46" fmla="*/ 23 w 822"/>
                <a:gd name="T47" fmla="*/ 289 h 606"/>
                <a:gd name="T48" fmla="*/ 37 w 822"/>
                <a:gd name="T49" fmla="*/ 281 h 606"/>
                <a:gd name="T50" fmla="*/ 53 w 822"/>
                <a:gd name="T51" fmla="*/ 277 h 606"/>
                <a:gd name="T52" fmla="*/ 67 w 822"/>
                <a:gd name="T53" fmla="*/ 277 h 606"/>
                <a:gd name="T54" fmla="*/ 84 w 822"/>
                <a:gd name="T55" fmla="*/ 281 h 606"/>
                <a:gd name="T56" fmla="*/ 97 w 822"/>
                <a:gd name="T57" fmla="*/ 288 h 606"/>
                <a:gd name="T58" fmla="*/ 331 w 822"/>
                <a:gd name="T59" fmla="*/ 462 h 606"/>
                <a:gd name="T60" fmla="*/ 715 w 822"/>
                <a:gd name="T61" fmla="*/ 22 h 606"/>
                <a:gd name="T62" fmla="*/ 726 w 822"/>
                <a:gd name="T63" fmla="*/ 10 h 606"/>
                <a:gd name="T64" fmla="*/ 741 w 822"/>
                <a:gd name="T65" fmla="*/ 4 h 606"/>
                <a:gd name="T66" fmla="*/ 756 w 822"/>
                <a:gd name="T67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2" h="606">
                  <a:moveTo>
                    <a:pt x="756" y="0"/>
                  </a:moveTo>
                  <a:lnTo>
                    <a:pt x="772" y="0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7"/>
                  </a:lnTo>
                  <a:lnTo>
                    <a:pt x="819" y="41"/>
                  </a:lnTo>
                  <a:lnTo>
                    <a:pt x="822" y="56"/>
                  </a:lnTo>
                  <a:lnTo>
                    <a:pt x="821" y="71"/>
                  </a:lnTo>
                  <a:lnTo>
                    <a:pt x="817" y="86"/>
                  </a:lnTo>
                  <a:lnTo>
                    <a:pt x="807" y="100"/>
                  </a:lnTo>
                  <a:lnTo>
                    <a:pt x="388" y="584"/>
                  </a:lnTo>
                  <a:lnTo>
                    <a:pt x="374" y="595"/>
                  </a:lnTo>
                  <a:lnTo>
                    <a:pt x="358" y="603"/>
                  </a:lnTo>
                  <a:lnTo>
                    <a:pt x="341" y="606"/>
                  </a:lnTo>
                  <a:lnTo>
                    <a:pt x="322" y="603"/>
                  </a:lnTo>
                  <a:lnTo>
                    <a:pt x="303" y="593"/>
                  </a:lnTo>
                  <a:lnTo>
                    <a:pt x="24" y="385"/>
                  </a:lnTo>
                  <a:lnTo>
                    <a:pt x="12" y="374"/>
                  </a:lnTo>
                  <a:lnTo>
                    <a:pt x="4" y="361"/>
                  </a:lnTo>
                  <a:lnTo>
                    <a:pt x="0" y="345"/>
                  </a:lnTo>
                  <a:lnTo>
                    <a:pt x="0" y="331"/>
                  </a:lnTo>
                  <a:lnTo>
                    <a:pt x="3" y="315"/>
                  </a:lnTo>
                  <a:lnTo>
                    <a:pt x="12" y="301"/>
                  </a:lnTo>
                  <a:lnTo>
                    <a:pt x="23" y="289"/>
                  </a:lnTo>
                  <a:lnTo>
                    <a:pt x="37" y="281"/>
                  </a:lnTo>
                  <a:lnTo>
                    <a:pt x="53" y="277"/>
                  </a:lnTo>
                  <a:lnTo>
                    <a:pt x="67" y="277"/>
                  </a:lnTo>
                  <a:lnTo>
                    <a:pt x="84" y="281"/>
                  </a:lnTo>
                  <a:lnTo>
                    <a:pt x="97" y="288"/>
                  </a:lnTo>
                  <a:lnTo>
                    <a:pt x="331" y="462"/>
                  </a:lnTo>
                  <a:lnTo>
                    <a:pt x="715" y="22"/>
                  </a:lnTo>
                  <a:lnTo>
                    <a:pt x="726" y="10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474"/>
            <p:cNvSpPr>
              <a:spLocks/>
            </p:cNvSpPr>
            <p:nvPr/>
          </p:nvSpPr>
          <p:spPr bwMode="auto">
            <a:xfrm>
              <a:off x="5427663" y="2265363"/>
              <a:ext cx="130175" cy="96838"/>
            </a:xfrm>
            <a:custGeom>
              <a:avLst/>
              <a:gdLst>
                <a:gd name="T0" fmla="*/ 756 w 822"/>
                <a:gd name="T1" fmla="*/ 0 h 605"/>
                <a:gd name="T2" fmla="*/ 772 w 822"/>
                <a:gd name="T3" fmla="*/ 0 h 605"/>
                <a:gd name="T4" fmla="*/ 787 w 822"/>
                <a:gd name="T5" fmla="*/ 6 h 605"/>
                <a:gd name="T6" fmla="*/ 801 w 822"/>
                <a:gd name="T7" fmla="*/ 14 h 605"/>
                <a:gd name="T8" fmla="*/ 812 w 822"/>
                <a:gd name="T9" fmla="*/ 27 h 605"/>
                <a:gd name="T10" fmla="*/ 819 w 822"/>
                <a:gd name="T11" fmla="*/ 41 h 605"/>
                <a:gd name="T12" fmla="*/ 822 w 822"/>
                <a:gd name="T13" fmla="*/ 55 h 605"/>
                <a:gd name="T14" fmla="*/ 821 w 822"/>
                <a:gd name="T15" fmla="*/ 71 h 605"/>
                <a:gd name="T16" fmla="*/ 817 w 822"/>
                <a:gd name="T17" fmla="*/ 86 h 605"/>
                <a:gd name="T18" fmla="*/ 807 w 822"/>
                <a:gd name="T19" fmla="*/ 100 h 605"/>
                <a:gd name="T20" fmla="*/ 388 w 822"/>
                <a:gd name="T21" fmla="*/ 584 h 605"/>
                <a:gd name="T22" fmla="*/ 374 w 822"/>
                <a:gd name="T23" fmla="*/ 595 h 605"/>
                <a:gd name="T24" fmla="*/ 358 w 822"/>
                <a:gd name="T25" fmla="*/ 603 h 605"/>
                <a:gd name="T26" fmla="*/ 341 w 822"/>
                <a:gd name="T27" fmla="*/ 605 h 605"/>
                <a:gd name="T28" fmla="*/ 322 w 822"/>
                <a:gd name="T29" fmla="*/ 603 h 605"/>
                <a:gd name="T30" fmla="*/ 303 w 822"/>
                <a:gd name="T31" fmla="*/ 593 h 605"/>
                <a:gd name="T32" fmla="*/ 24 w 822"/>
                <a:gd name="T33" fmla="*/ 385 h 605"/>
                <a:gd name="T34" fmla="*/ 12 w 822"/>
                <a:gd name="T35" fmla="*/ 374 h 605"/>
                <a:gd name="T36" fmla="*/ 4 w 822"/>
                <a:gd name="T37" fmla="*/ 360 h 605"/>
                <a:gd name="T38" fmla="*/ 0 w 822"/>
                <a:gd name="T39" fmla="*/ 345 h 605"/>
                <a:gd name="T40" fmla="*/ 0 w 822"/>
                <a:gd name="T41" fmla="*/ 331 h 605"/>
                <a:gd name="T42" fmla="*/ 3 w 822"/>
                <a:gd name="T43" fmla="*/ 315 h 605"/>
                <a:gd name="T44" fmla="*/ 12 w 822"/>
                <a:gd name="T45" fmla="*/ 301 h 605"/>
                <a:gd name="T46" fmla="*/ 23 w 822"/>
                <a:gd name="T47" fmla="*/ 289 h 605"/>
                <a:gd name="T48" fmla="*/ 37 w 822"/>
                <a:gd name="T49" fmla="*/ 281 h 605"/>
                <a:gd name="T50" fmla="*/ 53 w 822"/>
                <a:gd name="T51" fmla="*/ 277 h 605"/>
                <a:gd name="T52" fmla="*/ 67 w 822"/>
                <a:gd name="T53" fmla="*/ 277 h 605"/>
                <a:gd name="T54" fmla="*/ 84 w 822"/>
                <a:gd name="T55" fmla="*/ 281 h 605"/>
                <a:gd name="T56" fmla="*/ 97 w 822"/>
                <a:gd name="T57" fmla="*/ 288 h 605"/>
                <a:gd name="T58" fmla="*/ 331 w 822"/>
                <a:gd name="T59" fmla="*/ 462 h 605"/>
                <a:gd name="T60" fmla="*/ 715 w 822"/>
                <a:gd name="T61" fmla="*/ 20 h 605"/>
                <a:gd name="T62" fmla="*/ 726 w 822"/>
                <a:gd name="T63" fmla="*/ 10 h 605"/>
                <a:gd name="T64" fmla="*/ 741 w 822"/>
                <a:gd name="T65" fmla="*/ 4 h 605"/>
                <a:gd name="T66" fmla="*/ 756 w 822"/>
                <a:gd name="T67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2" h="605">
                  <a:moveTo>
                    <a:pt x="756" y="0"/>
                  </a:moveTo>
                  <a:lnTo>
                    <a:pt x="772" y="0"/>
                  </a:lnTo>
                  <a:lnTo>
                    <a:pt x="787" y="6"/>
                  </a:lnTo>
                  <a:lnTo>
                    <a:pt x="801" y="14"/>
                  </a:lnTo>
                  <a:lnTo>
                    <a:pt x="812" y="27"/>
                  </a:lnTo>
                  <a:lnTo>
                    <a:pt x="819" y="41"/>
                  </a:lnTo>
                  <a:lnTo>
                    <a:pt x="822" y="55"/>
                  </a:lnTo>
                  <a:lnTo>
                    <a:pt x="821" y="71"/>
                  </a:lnTo>
                  <a:lnTo>
                    <a:pt x="817" y="86"/>
                  </a:lnTo>
                  <a:lnTo>
                    <a:pt x="807" y="100"/>
                  </a:lnTo>
                  <a:lnTo>
                    <a:pt x="388" y="584"/>
                  </a:lnTo>
                  <a:lnTo>
                    <a:pt x="374" y="595"/>
                  </a:lnTo>
                  <a:lnTo>
                    <a:pt x="358" y="603"/>
                  </a:lnTo>
                  <a:lnTo>
                    <a:pt x="341" y="605"/>
                  </a:lnTo>
                  <a:lnTo>
                    <a:pt x="322" y="603"/>
                  </a:lnTo>
                  <a:lnTo>
                    <a:pt x="303" y="593"/>
                  </a:lnTo>
                  <a:lnTo>
                    <a:pt x="24" y="385"/>
                  </a:lnTo>
                  <a:lnTo>
                    <a:pt x="12" y="374"/>
                  </a:lnTo>
                  <a:lnTo>
                    <a:pt x="4" y="360"/>
                  </a:lnTo>
                  <a:lnTo>
                    <a:pt x="0" y="345"/>
                  </a:lnTo>
                  <a:lnTo>
                    <a:pt x="0" y="331"/>
                  </a:lnTo>
                  <a:lnTo>
                    <a:pt x="3" y="315"/>
                  </a:lnTo>
                  <a:lnTo>
                    <a:pt x="12" y="301"/>
                  </a:lnTo>
                  <a:lnTo>
                    <a:pt x="23" y="289"/>
                  </a:lnTo>
                  <a:lnTo>
                    <a:pt x="37" y="281"/>
                  </a:lnTo>
                  <a:lnTo>
                    <a:pt x="53" y="277"/>
                  </a:lnTo>
                  <a:lnTo>
                    <a:pt x="67" y="277"/>
                  </a:lnTo>
                  <a:lnTo>
                    <a:pt x="84" y="281"/>
                  </a:lnTo>
                  <a:lnTo>
                    <a:pt x="97" y="288"/>
                  </a:lnTo>
                  <a:lnTo>
                    <a:pt x="331" y="462"/>
                  </a:lnTo>
                  <a:lnTo>
                    <a:pt x="715" y="20"/>
                  </a:lnTo>
                  <a:lnTo>
                    <a:pt x="726" y="10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475"/>
            <p:cNvSpPr>
              <a:spLocks/>
            </p:cNvSpPr>
            <p:nvPr/>
          </p:nvSpPr>
          <p:spPr bwMode="auto">
            <a:xfrm>
              <a:off x="5354638" y="1919288"/>
              <a:ext cx="525462" cy="519113"/>
            </a:xfrm>
            <a:custGeom>
              <a:avLst/>
              <a:gdLst>
                <a:gd name="T0" fmla="*/ 2631 w 3309"/>
                <a:gd name="T1" fmla="*/ 3 h 3268"/>
                <a:gd name="T2" fmla="*/ 2823 w 3309"/>
                <a:gd name="T3" fmla="*/ 46 h 3268"/>
                <a:gd name="T4" fmla="*/ 2993 w 3309"/>
                <a:gd name="T5" fmla="*/ 135 h 3268"/>
                <a:gd name="T6" fmla="*/ 3133 w 3309"/>
                <a:gd name="T7" fmla="*/ 262 h 3268"/>
                <a:gd name="T8" fmla="*/ 3237 w 3309"/>
                <a:gd name="T9" fmla="*/ 422 h 3268"/>
                <a:gd name="T10" fmla="*/ 3297 w 3309"/>
                <a:gd name="T11" fmla="*/ 605 h 3268"/>
                <a:gd name="T12" fmla="*/ 3309 w 3309"/>
                <a:gd name="T13" fmla="*/ 2240 h 3268"/>
                <a:gd name="T14" fmla="*/ 3284 w 3309"/>
                <a:gd name="T15" fmla="*/ 2288 h 3268"/>
                <a:gd name="T16" fmla="*/ 3228 w 3309"/>
                <a:gd name="T17" fmla="*/ 2297 h 3268"/>
                <a:gd name="T18" fmla="*/ 3190 w 3309"/>
                <a:gd name="T19" fmla="*/ 2259 h 3268"/>
                <a:gd name="T20" fmla="*/ 3183 w 3309"/>
                <a:gd name="T21" fmla="*/ 675 h 3268"/>
                <a:gd name="T22" fmla="*/ 3137 w 3309"/>
                <a:gd name="T23" fmla="*/ 497 h 3268"/>
                <a:gd name="T24" fmla="*/ 3044 w 3309"/>
                <a:gd name="T25" fmla="*/ 346 h 3268"/>
                <a:gd name="T26" fmla="*/ 2911 w 3309"/>
                <a:gd name="T27" fmla="*/ 226 h 3268"/>
                <a:gd name="T28" fmla="*/ 2749 w 3309"/>
                <a:gd name="T29" fmla="*/ 149 h 3268"/>
                <a:gd name="T30" fmla="*/ 2563 w 3309"/>
                <a:gd name="T31" fmla="*/ 121 h 3268"/>
                <a:gd name="T32" fmla="*/ 620 w 3309"/>
                <a:gd name="T33" fmla="*/ 134 h 3268"/>
                <a:gd name="T34" fmla="*/ 448 w 3309"/>
                <a:gd name="T35" fmla="*/ 196 h 3268"/>
                <a:gd name="T36" fmla="*/ 305 w 3309"/>
                <a:gd name="T37" fmla="*/ 301 h 3268"/>
                <a:gd name="T38" fmla="*/ 198 w 3309"/>
                <a:gd name="T39" fmla="*/ 444 h 3268"/>
                <a:gd name="T40" fmla="*/ 136 w 3309"/>
                <a:gd name="T41" fmla="*/ 613 h 3268"/>
                <a:gd name="T42" fmla="*/ 123 w 3309"/>
                <a:gd name="T43" fmla="*/ 2532 h 3268"/>
                <a:gd name="T44" fmla="*/ 151 w 3309"/>
                <a:gd name="T45" fmla="*/ 2714 h 3268"/>
                <a:gd name="T46" fmla="*/ 229 w 3309"/>
                <a:gd name="T47" fmla="*/ 2875 h 3268"/>
                <a:gd name="T48" fmla="*/ 349 w 3309"/>
                <a:gd name="T49" fmla="*/ 3006 h 3268"/>
                <a:gd name="T50" fmla="*/ 503 w 3309"/>
                <a:gd name="T51" fmla="*/ 3099 h 3268"/>
                <a:gd name="T52" fmla="*/ 682 w 3309"/>
                <a:gd name="T53" fmla="*/ 3144 h 3268"/>
                <a:gd name="T54" fmla="*/ 1980 w 3309"/>
                <a:gd name="T55" fmla="*/ 3151 h 3268"/>
                <a:gd name="T56" fmla="*/ 2019 w 3309"/>
                <a:gd name="T57" fmla="*/ 3189 h 3268"/>
                <a:gd name="T58" fmla="*/ 2011 w 3309"/>
                <a:gd name="T59" fmla="*/ 3243 h 3268"/>
                <a:gd name="T60" fmla="*/ 1960 w 3309"/>
                <a:gd name="T61" fmla="*/ 3268 h 3268"/>
                <a:gd name="T62" fmla="*/ 612 w 3309"/>
                <a:gd name="T63" fmla="*/ 3256 h 3268"/>
                <a:gd name="T64" fmla="*/ 426 w 3309"/>
                <a:gd name="T65" fmla="*/ 3197 h 3268"/>
                <a:gd name="T66" fmla="*/ 266 w 3309"/>
                <a:gd name="T67" fmla="*/ 3095 h 3268"/>
                <a:gd name="T68" fmla="*/ 137 w 3309"/>
                <a:gd name="T69" fmla="*/ 2956 h 3268"/>
                <a:gd name="T70" fmla="*/ 47 w 3309"/>
                <a:gd name="T71" fmla="*/ 2788 h 3268"/>
                <a:gd name="T72" fmla="*/ 3 w 3309"/>
                <a:gd name="T73" fmla="*/ 2598 h 3268"/>
                <a:gd name="T74" fmla="*/ 3 w 3309"/>
                <a:gd name="T75" fmla="*/ 666 h 3268"/>
                <a:gd name="T76" fmla="*/ 52 w 3309"/>
                <a:gd name="T77" fmla="*/ 466 h 3268"/>
                <a:gd name="T78" fmla="*/ 152 w 3309"/>
                <a:gd name="T79" fmla="*/ 292 h 3268"/>
                <a:gd name="T80" fmla="*/ 295 w 3309"/>
                <a:gd name="T81" fmla="*/ 151 h 3268"/>
                <a:gd name="T82" fmla="*/ 472 w 3309"/>
                <a:gd name="T83" fmla="*/ 51 h 3268"/>
                <a:gd name="T84" fmla="*/ 674 w 3309"/>
                <a:gd name="T85" fmla="*/ 4 h 3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9" h="3268">
                  <a:moveTo>
                    <a:pt x="746" y="0"/>
                  </a:moveTo>
                  <a:lnTo>
                    <a:pt x="2563" y="0"/>
                  </a:lnTo>
                  <a:lnTo>
                    <a:pt x="2631" y="3"/>
                  </a:lnTo>
                  <a:lnTo>
                    <a:pt x="2697" y="12"/>
                  </a:lnTo>
                  <a:lnTo>
                    <a:pt x="2761" y="26"/>
                  </a:lnTo>
                  <a:lnTo>
                    <a:pt x="2823" y="46"/>
                  </a:lnTo>
                  <a:lnTo>
                    <a:pt x="2882" y="71"/>
                  </a:lnTo>
                  <a:lnTo>
                    <a:pt x="2940" y="101"/>
                  </a:lnTo>
                  <a:lnTo>
                    <a:pt x="2993" y="135"/>
                  </a:lnTo>
                  <a:lnTo>
                    <a:pt x="3043" y="174"/>
                  </a:lnTo>
                  <a:lnTo>
                    <a:pt x="3090" y="216"/>
                  </a:lnTo>
                  <a:lnTo>
                    <a:pt x="3133" y="262"/>
                  </a:lnTo>
                  <a:lnTo>
                    <a:pt x="3172" y="312"/>
                  </a:lnTo>
                  <a:lnTo>
                    <a:pt x="3207" y="366"/>
                  </a:lnTo>
                  <a:lnTo>
                    <a:pt x="3237" y="422"/>
                  </a:lnTo>
                  <a:lnTo>
                    <a:pt x="3262" y="481"/>
                  </a:lnTo>
                  <a:lnTo>
                    <a:pt x="3282" y="542"/>
                  </a:lnTo>
                  <a:lnTo>
                    <a:pt x="3297" y="605"/>
                  </a:lnTo>
                  <a:lnTo>
                    <a:pt x="3306" y="670"/>
                  </a:lnTo>
                  <a:lnTo>
                    <a:pt x="3309" y="737"/>
                  </a:lnTo>
                  <a:lnTo>
                    <a:pt x="3309" y="2240"/>
                  </a:lnTo>
                  <a:lnTo>
                    <a:pt x="3306" y="2259"/>
                  </a:lnTo>
                  <a:lnTo>
                    <a:pt x="3297" y="2275"/>
                  </a:lnTo>
                  <a:lnTo>
                    <a:pt x="3284" y="2288"/>
                  </a:lnTo>
                  <a:lnTo>
                    <a:pt x="3267" y="2297"/>
                  </a:lnTo>
                  <a:lnTo>
                    <a:pt x="3247" y="2300"/>
                  </a:lnTo>
                  <a:lnTo>
                    <a:pt x="3228" y="2297"/>
                  </a:lnTo>
                  <a:lnTo>
                    <a:pt x="3212" y="2288"/>
                  </a:lnTo>
                  <a:lnTo>
                    <a:pt x="3198" y="2275"/>
                  </a:lnTo>
                  <a:lnTo>
                    <a:pt x="3190" y="2259"/>
                  </a:lnTo>
                  <a:lnTo>
                    <a:pt x="3186" y="2240"/>
                  </a:lnTo>
                  <a:lnTo>
                    <a:pt x="3186" y="737"/>
                  </a:lnTo>
                  <a:lnTo>
                    <a:pt x="3183" y="675"/>
                  </a:lnTo>
                  <a:lnTo>
                    <a:pt x="3174" y="613"/>
                  </a:lnTo>
                  <a:lnTo>
                    <a:pt x="3159" y="554"/>
                  </a:lnTo>
                  <a:lnTo>
                    <a:pt x="3137" y="497"/>
                  </a:lnTo>
                  <a:lnTo>
                    <a:pt x="3112" y="444"/>
                  </a:lnTo>
                  <a:lnTo>
                    <a:pt x="3080" y="393"/>
                  </a:lnTo>
                  <a:lnTo>
                    <a:pt x="3044" y="346"/>
                  </a:lnTo>
                  <a:lnTo>
                    <a:pt x="3004" y="301"/>
                  </a:lnTo>
                  <a:lnTo>
                    <a:pt x="2959" y="262"/>
                  </a:lnTo>
                  <a:lnTo>
                    <a:pt x="2911" y="226"/>
                  </a:lnTo>
                  <a:lnTo>
                    <a:pt x="2860" y="196"/>
                  </a:lnTo>
                  <a:lnTo>
                    <a:pt x="2805" y="169"/>
                  </a:lnTo>
                  <a:lnTo>
                    <a:pt x="2749" y="149"/>
                  </a:lnTo>
                  <a:lnTo>
                    <a:pt x="2689" y="134"/>
                  </a:lnTo>
                  <a:lnTo>
                    <a:pt x="2627" y="124"/>
                  </a:lnTo>
                  <a:lnTo>
                    <a:pt x="2563" y="121"/>
                  </a:lnTo>
                  <a:lnTo>
                    <a:pt x="746" y="121"/>
                  </a:lnTo>
                  <a:lnTo>
                    <a:pt x="682" y="124"/>
                  </a:lnTo>
                  <a:lnTo>
                    <a:pt x="620" y="134"/>
                  </a:lnTo>
                  <a:lnTo>
                    <a:pt x="561" y="149"/>
                  </a:lnTo>
                  <a:lnTo>
                    <a:pt x="503" y="169"/>
                  </a:lnTo>
                  <a:lnTo>
                    <a:pt x="448" y="196"/>
                  </a:lnTo>
                  <a:lnTo>
                    <a:pt x="397" y="226"/>
                  </a:lnTo>
                  <a:lnTo>
                    <a:pt x="349" y="262"/>
                  </a:lnTo>
                  <a:lnTo>
                    <a:pt x="305" y="301"/>
                  </a:lnTo>
                  <a:lnTo>
                    <a:pt x="265" y="346"/>
                  </a:lnTo>
                  <a:lnTo>
                    <a:pt x="229" y="393"/>
                  </a:lnTo>
                  <a:lnTo>
                    <a:pt x="198" y="444"/>
                  </a:lnTo>
                  <a:lnTo>
                    <a:pt x="172" y="497"/>
                  </a:lnTo>
                  <a:lnTo>
                    <a:pt x="151" y="554"/>
                  </a:lnTo>
                  <a:lnTo>
                    <a:pt x="136" y="613"/>
                  </a:lnTo>
                  <a:lnTo>
                    <a:pt x="126" y="675"/>
                  </a:lnTo>
                  <a:lnTo>
                    <a:pt x="123" y="737"/>
                  </a:lnTo>
                  <a:lnTo>
                    <a:pt x="123" y="2532"/>
                  </a:lnTo>
                  <a:lnTo>
                    <a:pt x="126" y="2594"/>
                  </a:lnTo>
                  <a:lnTo>
                    <a:pt x="136" y="2655"/>
                  </a:lnTo>
                  <a:lnTo>
                    <a:pt x="151" y="2714"/>
                  </a:lnTo>
                  <a:lnTo>
                    <a:pt x="172" y="2771"/>
                  </a:lnTo>
                  <a:lnTo>
                    <a:pt x="198" y="2825"/>
                  </a:lnTo>
                  <a:lnTo>
                    <a:pt x="229" y="2875"/>
                  </a:lnTo>
                  <a:lnTo>
                    <a:pt x="265" y="2923"/>
                  </a:lnTo>
                  <a:lnTo>
                    <a:pt x="305" y="2967"/>
                  </a:lnTo>
                  <a:lnTo>
                    <a:pt x="349" y="3006"/>
                  </a:lnTo>
                  <a:lnTo>
                    <a:pt x="397" y="3042"/>
                  </a:lnTo>
                  <a:lnTo>
                    <a:pt x="448" y="3073"/>
                  </a:lnTo>
                  <a:lnTo>
                    <a:pt x="503" y="3099"/>
                  </a:lnTo>
                  <a:lnTo>
                    <a:pt x="561" y="3120"/>
                  </a:lnTo>
                  <a:lnTo>
                    <a:pt x="620" y="3135"/>
                  </a:lnTo>
                  <a:lnTo>
                    <a:pt x="682" y="3144"/>
                  </a:lnTo>
                  <a:lnTo>
                    <a:pt x="746" y="3148"/>
                  </a:lnTo>
                  <a:lnTo>
                    <a:pt x="1960" y="3148"/>
                  </a:lnTo>
                  <a:lnTo>
                    <a:pt x="1980" y="3151"/>
                  </a:lnTo>
                  <a:lnTo>
                    <a:pt x="1997" y="3159"/>
                  </a:lnTo>
                  <a:lnTo>
                    <a:pt x="2011" y="3172"/>
                  </a:lnTo>
                  <a:lnTo>
                    <a:pt x="2019" y="3189"/>
                  </a:lnTo>
                  <a:lnTo>
                    <a:pt x="2022" y="3208"/>
                  </a:lnTo>
                  <a:lnTo>
                    <a:pt x="2019" y="3227"/>
                  </a:lnTo>
                  <a:lnTo>
                    <a:pt x="2011" y="3243"/>
                  </a:lnTo>
                  <a:lnTo>
                    <a:pt x="1997" y="3256"/>
                  </a:lnTo>
                  <a:lnTo>
                    <a:pt x="1980" y="3266"/>
                  </a:lnTo>
                  <a:lnTo>
                    <a:pt x="1960" y="3268"/>
                  </a:lnTo>
                  <a:lnTo>
                    <a:pt x="746" y="3268"/>
                  </a:lnTo>
                  <a:lnTo>
                    <a:pt x="678" y="3266"/>
                  </a:lnTo>
                  <a:lnTo>
                    <a:pt x="612" y="3256"/>
                  </a:lnTo>
                  <a:lnTo>
                    <a:pt x="548" y="3241"/>
                  </a:lnTo>
                  <a:lnTo>
                    <a:pt x="486" y="3222"/>
                  </a:lnTo>
                  <a:lnTo>
                    <a:pt x="426" y="3197"/>
                  </a:lnTo>
                  <a:lnTo>
                    <a:pt x="369" y="3168"/>
                  </a:lnTo>
                  <a:lnTo>
                    <a:pt x="316" y="3133"/>
                  </a:lnTo>
                  <a:lnTo>
                    <a:pt x="266" y="3095"/>
                  </a:lnTo>
                  <a:lnTo>
                    <a:pt x="219" y="3053"/>
                  </a:lnTo>
                  <a:lnTo>
                    <a:pt x="175" y="3006"/>
                  </a:lnTo>
                  <a:lnTo>
                    <a:pt x="137" y="2956"/>
                  </a:lnTo>
                  <a:lnTo>
                    <a:pt x="101" y="2903"/>
                  </a:lnTo>
                  <a:lnTo>
                    <a:pt x="72" y="2847"/>
                  </a:lnTo>
                  <a:lnTo>
                    <a:pt x="47" y="2788"/>
                  </a:lnTo>
                  <a:lnTo>
                    <a:pt x="27" y="2727"/>
                  </a:lnTo>
                  <a:lnTo>
                    <a:pt x="12" y="2663"/>
                  </a:lnTo>
                  <a:lnTo>
                    <a:pt x="3" y="2598"/>
                  </a:lnTo>
                  <a:lnTo>
                    <a:pt x="0" y="2532"/>
                  </a:lnTo>
                  <a:lnTo>
                    <a:pt x="0" y="737"/>
                  </a:lnTo>
                  <a:lnTo>
                    <a:pt x="3" y="666"/>
                  </a:lnTo>
                  <a:lnTo>
                    <a:pt x="13" y="598"/>
                  </a:lnTo>
                  <a:lnTo>
                    <a:pt x="30" y="530"/>
                  </a:lnTo>
                  <a:lnTo>
                    <a:pt x="52" y="466"/>
                  </a:lnTo>
                  <a:lnTo>
                    <a:pt x="80" y="405"/>
                  </a:lnTo>
                  <a:lnTo>
                    <a:pt x="113" y="347"/>
                  </a:lnTo>
                  <a:lnTo>
                    <a:pt x="152" y="292"/>
                  </a:lnTo>
                  <a:lnTo>
                    <a:pt x="195" y="240"/>
                  </a:lnTo>
                  <a:lnTo>
                    <a:pt x="243" y="193"/>
                  </a:lnTo>
                  <a:lnTo>
                    <a:pt x="295" y="151"/>
                  </a:lnTo>
                  <a:lnTo>
                    <a:pt x="350" y="113"/>
                  </a:lnTo>
                  <a:lnTo>
                    <a:pt x="409" y="80"/>
                  </a:lnTo>
                  <a:lnTo>
                    <a:pt x="472" y="51"/>
                  </a:lnTo>
                  <a:lnTo>
                    <a:pt x="537" y="29"/>
                  </a:lnTo>
                  <a:lnTo>
                    <a:pt x="604" y="13"/>
                  </a:lnTo>
                  <a:lnTo>
                    <a:pt x="674" y="4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3" name="Group 1162"/>
          <p:cNvGrpSpPr/>
          <p:nvPr/>
        </p:nvGrpSpPr>
        <p:grpSpPr>
          <a:xfrm>
            <a:off x="4425402" y="1912938"/>
            <a:ext cx="525463" cy="554038"/>
            <a:chOff x="4429125" y="1912938"/>
            <a:chExt cx="525463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6" name="Freeform 480"/>
            <p:cNvSpPr>
              <a:spLocks noEditPoints="1"/>
            </p:cNvSpPr>
            <p:nvPr/>
          </p:nvSpPr>
          <p:spPr bwMode="auto">
            <a:xfrm>
              <a:off x="4730750" y="2214563"/>
              <a:ext cx="193675" cy="252413"/>
            </a:xfrm>
            <a:custGeom>
              <a:avLst/>
              <a:gdLst>
                <a:gd name="T0" fmla="*/ 465 w 1226"/>
                <a:gd name="T1" fmla="*/ 913 h 1594"/>
                <a:gd name="T2" fmla="*/ 347 w 1226"/>
                <a:gd name="T3" fmla="*/ 1025 h 1594"/>
                <a:gd name="T4" fmla="*/ 272 w 1226"/>
                <a:gd name="T5" fmla="*/ 1166 h 1594"/>
                <a:gd name="T6" fmla="*/ 245 w 1226"/>
                <a:gd name="T7" fmla="*/ 1326 h 1594"/>
                <a:gd name="T8" fmla="*/ 980 w 1226"/>
                <a:gd name="T9" fmla="*/ 1326 h 1594"/>
                <a:gd name="T10" fmla="*/ 954 w 1226"/>
                <a:gd name="T11" fmla="*/ 1166 h 1594"/>
                <a:gd name="T12" fmla="*/ 879 w 1226"/>
                <a:gd name="T13" fmla="*/ 1025 h 1594"/>
                <a:gd name="T14" fmla="*/ 761 w 1226"/>
                <a:gd name="T15" fmla="*/ 913 h 1594"/>
                <a:gd name="T16" fmla="*/ 563 w 1226"/>
                <a:gd name="T17" fmla="*/ 858 h 1594"/>
                <a:gd name="T18" fmla="*/ 248 w 1226"/>
                <a:gd name="T19" fmla="*/ 323 h 1594"/>
                <a:gd name="T20" fmla="*/ 292 w 1226"/>
                <a:gd name="T21" fmla="*/ 478 h 1594"/>
                <a:gd name="T22" fmla="*/ 382 w 1226"/>
                <a:gd name="T23" fmla="*/ 610 h 1594"/>
                <a:gd name="T24" fmla="*/ 513 w 1226"/>
                <a:gd name="T25" fmla="*/ 711 h 1594"/>
                <a:gd name="T26" fmla="*/ 713 w 1226"/>
                <a:gd name="T27" fmla="*/ 711 h 1594"/>
                <a:gd name="T28" fmla="*/ 844 w 1226"/>
                <a:gd name="T29" fmla="*/ 610 h 1594"/>
                <a:gd name="T30" fmla="*/ 934 w 1226"/>
                <a:gd name="T31" fmla="*/ 478 h 1594"/>
                <a:gd name="T32" fmla="*/ 978 w 1226"/>
                <a:gd name="T33" fmla="*/ 323 h 1594"/>
                <a:gd name="T34" fmla="*/ 245 w 1226"/>
                <a:gd name="T35" fmla="*/ 123 h 1594"/>
                <a:gd name="T36" fmla="*/ 1184 w 1226"/>
                <a:gd name="T37" fmla="*/ 3 h 1594"/>
                <a:gd name="T38" fmla="*/ 1222 w 1226"/>
                <a:gd name="T39" fmla="*/ 42 h 1594"/>
                <a:gd name="T40" fmla="*/ 1214 w 1226"/>
                <a:gd name="T41" fmla="*/ 98 h 1594"/>
                <a:gd name="T42" fmla="*/ 1164 w 1226"/>
                <a:gd name="T43" fmla="*/ 123 h 1594"/>
                <a:gd name="T44" fmla="*/ 1100 w 1226"/>
                <a:gd name="T45" fmla="*/ 326 h 1594"/>
                <a:gd name="T46" fmla="*/ 1060 w 1226"/>
                <a:gd name="T47" fmla="*/ 493 h 1594"/>
                <a:gd name="T48" fmla="*/ 977 w 1226"/>
                <a:gd name="T49" fmla="*/ 641 h 1594"/>
                <a:gd name="T50" fmla="*/ 856 w 1226"/>
                <a:gd name="T51" fmla="*/ 763 h 1594"/>
                <a:gd name="T52" fmla="*/ 899 w 1226"/>
                <a:gd name="T53" fmla="*/ 868 h 1594"/>
                <a:gd name="T54" fmla="*/ 1010 w 1226"/>
                <a:gd name="T55" fmla="*/ 999 h 1594"/>
                <a:gd name="T56" fmla="*/ 1078 w 1226"/>
                <a:gd name="T57" fmla="*/ 1155 h 1594"/>
                <a:gd name="T58" fmla="*/ 1103 w 1226"/>
                <a:gd name="T59" fmla="*/ 1326 h 1594"/>
                <a:gd name="T60" fmla="*/ 1184 w 1226"/>
                <a:gd name="T61" fmla="*/ 1474 h 1594"/>
                <a:gd name="T62" fmla="*/ 1222 w 1226"/>
                <a:gd name="T63" fmla="*/ 1513 h 1594"/>
                <a:gd name="T64" fmla="*/ 1214 w 1226"/>
                <a:gd name="T65" fmla="*/ 1569 h 1594"/>
                <a:gd name="T66" fmla="*/ 1164 w 1226"/>
                <a:gd name="T67" fmla="*/ 1594 h 1594"/>
                <a:gd name="T68" fmla="*/ 25 w 1226"/>
                <a:gd name="T69" fmla="*/ 1582 h 1594"/>
                <a:gd name="T70" fmla="*/ 0 w 1226"/>
                <a:gd name="T71" fmla="*/ 1533 h 1594"/>
                <a:gd name="T72" fmla="*/ 25 w 1226"/>
                <a:gd name="T73" fmla="*/ 1482 h 1594"/>
                <a:gd name="T74" fmla="*/ 123 w 1226"/>
                <a:gd name="T75" fmla="*/ 1470 h 1594"/>
                <a:gd name="T76" fmla="*/ 133 w 1226"/>
                <a:gd name="T77" fmla="*/ 1211 h 1594"/>
                <a:gd name="T78" fmla="*/ 188 w 1226"/>
                <a:gd name="T79" fmla="*/ 1049 h 1594"/>
                <a:gd name="T80" fmla="*/ 285 w 1226"/>
                <a:gd name="T81" fmla="*/ 909 h 1594"/>
                <a:gd name="T82" fmla="*/ 418 w 1226"/>
                <a:gd name="T83" fmla="*/ 797 h 1594"/>
                <a:gd name="T84" fmla="*/ 285 w 1226"/>
                <a:gd name="T85" fmla="*/ 685 h 1594"/>
                <a:gd name="T86" fmla="*/ 188 w 1226"/>
                <a:gd name="T87" fmla="*/ 545 h 1594"/>
                <a:gd name="T88" fmla="*/ 133 w 1226"/>
                <a:gd name="T89" fmla="*/ 384 h 1594"/>
                <a:gd name="T90" fmla="*/ 123 w 1226"/>
                <a:gd name="T91" fmla="*/ 123 h 1594"/>
                <a:gd name="T92" fmla="*/ 25 w 1226"/>
                <a:gd name="T93" fmla="*/ 111 h 1594"/>
                <a:gd name="T94" fmla="*/ 0 w 1226"/>
                <a:gd name="T95" fmla="*/ 62 h 1594"/>
                <a:gd name="T96" fmla="*/ 25 w 1226"/>
                <a:gd name="T97" fmla="*/ 12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6" h="1594">
                  <a:moveTo>
                    <a:pt x="563" y="858"/>
                  </a:moveTo>
                  <a:lnTo>
                    <a:pt x="512" y="883"/>
                  </a:lnTo>
                  <a:lnTo>
                    <a:pt x="465" y="913"/>
                  </a:lnTo>
                  <a:lnTo>
                    <a:pt x="421" y="946"/>
                  </a:lnTo>
                  <a:lnTo>
                    <a:pt x="382" y="984"/>
                  </a:lnTo>
                  <a:lnTo>
                    <a:pt x="347" y="1025"/>
                  </a:lnTo>
                  <a:lnTo>
                    <a:pt x="317" y="1069"/>
                  </a:lnTo>
                  <a:lnTo>
                    <a:pt x="292" y="1117"/>
                  </a:lnTo>
                  <a:lnTo>
                    <a:pt x="272" y="1166"/>
                  </a:lnTo>
                  <a:lnTo>
                    <a:pt x="257" y="1218"/>
                  </a:lnTo>
                  <a:lnTo>
                    <a:pt x="248" y="1272"/>
                  </a:lnTo>
                  <a:lnTo>
                    <a:pt x="245" y="1326"/>
                  </a:lnTo>
                  <a:lnTo>
                    <a:pt x="245" y="1470"/>
                  </a:lnTo>
                  <a:lnTo>
                    <a:pt x="980" y="1470"/>
                  </a:lnTo>
                  <a:lnTo>
                    <a:pt x="980" y="1326"/>
                  </a:lnTo>
                  <a:lnTo>
                    <a:pt x="978" y="1272"/>
                  </a:lnTo>
                  <a:lnTo>
                    <a:pt x="968" y="1218"/>
                  </a:lnTo>
                  <a:lnTo>
                    <a:pt x="954" y="1166"/>
                  </a:lnTo>
                  <a:lnTo>
                    <a:pt x="934" y="1117"/>
                  </a:lnTo>
                  <a:lnTo>
                    <a:pt x="908" y="1069"/>
                  </a:lnTo>
                  <a:lnTo>
                    <a:pt x="879" y="1025"/>
                  </a:lnTo>
                  <a:lnTo>
                    <a:pt x="844" y="984"/>
                  </a:lnTo>
                  <a:lnTo>
                    <a:pt x="804" y="946"/>
                  </a:lnTo>
                  <a:lnTo>
                    <a:pt x="761" y="913"/>
                  </a:lnTo>
                  <a:lnTo>
                    <a:pt x="713" y="883"/>
                  </a:lnTo>
                  <a:lnTo>
                    <a:pt x="662" y="858"/>
                  </a:lnTo>
                  <a:lnTo>
                    <a:pt x="563" y="858"/>
                  </a:lnTo>
                  <a:close/>
                  <a:moveTo>
                    <a:pt x="245" y="123"/>
                  </a:moveTo>
                  <a:lnTo>
                    <a:pt x="245" y="267"/>
                  </a:lnTo>
                  <a:lnTo>
                    <a:pt x="248" y="323"/>
                  </a:lnTo>
                  <a:lnTo>
                    <a:pt x="257" y="376"/>
                  </a:lnTo>
                  <a:lnTo>
                    <a:pt x="272" y="427"/>
                  </a:lnTo>
                  <a:lnTo>
                    <a:pt x="292" y="478"/>
                  </a:lnTo>
                  <a:lnTo>
                    <a:pt x="317" y="525"/>
                  </a:lnTo>
                  <a:lnTo>
                    <a:pt x="347" y="569"/>
                  </a:lnTo>
                  <a:lnTo>
                    <a:pt x="382" y="610"/>
                  </a:lnTo>
                  <a:lnTo>
                    <a:pt x="421" y="648"/>
                  </a:lnTo>
                  <a:lnTo>
                    <a:pt x="465" y="682"/>
                  </a:lnTo>
                  <a:lnTo>
                    <a:pt x="513" y="711"/>
                  </a:lnTo>
                  <a:lnTo>
                    <a:pt x="563" y="735"/>
                  </a:lnTo>
                  <a:lnTo>
                    <a:pt x="662" y="735"/>
                  </a:lnTo>
                  <a:lnTo>
                    <a:pt x="713" y="711"/>
                  </a:lnTo>
                  <a:lnTo>
                    <a:pt x="761" y="682"/>
                  </a:lnTo>
                  <a:lnTo>
                    <a:pt x="804" y="648"/>
                  </a:lnTo>
                  <a:lnTo>
                    <a:pt x="844" y="610"/>
                  </a:lnTo>
                  <a:lnTo>
                    <a:pt x="879" y="569"/>
                  </a:lnTo>
                  <a:lnTo>
                    <a:pt x="908" y="525"/>
                  </a:lnTo>
                  <a:lnTo>
                    <a:pt x="934" y="478"/>
                  </a:lnTo>
                  <a:lnTo>
                    <a:pt x="954" y="427"/>
                  </a:lnTo>
                  <a:lnTo>
                    <a:pt x="968" y="376"/>
                  </a:lnTo>
                  <a:lnTo>
                    <a:pt x="978" y="323"/>
                  </a:lnTo>
                  <a:lnTo>
                    <a:pt x="980" y="267"/>
                  </a:lnTo>
                  <a:lnTo>
                    <a:pt x="980" y="123"/>
                  </a:lnTo>
                  <a:lnTo>
                    <a:pt x="245" y="123"/>
                  </a:lnTo>
                  <a:close/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4" y="25"/>
                  </a:lnTo>
                  <a:lnTo>
                    <a:pt x="1222" y="42"/>
                  </a:lnTo>
                  <a:lnTo>
                    <a:pt x="1226" y="62"/>
                  </a:lnTo>
                  <a:lnTo>
                    <a:pt x="1222" y="81"/>
                  </a:lnTo>
                  <a:lnTo>
                    <a:pt x="1214" y="98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3"/>
                  </a:lnTo>
                  <a:lnTo>
                    <a:pt x="1103" y="123"/>
                  </a:lnTo>
                  <a:lnTo>
                    <a:pt x="1103" y="267"/>
                  </a:lnTo>
                  <a:lnTo>
                    <a:pt x="1100" y="326"/>
                  </a:lnTo>
                  <a:lnTo>
                    <a:pt x="1092" y="384"/>
                  </a:lnTo>
                  <a:lnTo>
                    <a:pt x="1078" y="439"/>
                  </a:lnTo>
                  <a:lnTo>
                    <a:pt x="1060" y="493"/>
                  </a:lnTo>
                  <a:lnTo>
                    <a:pt x="1037" y="545"/>
                  </a:lnTo>
                  <a:lnTo>
                    <a:pt x="1010" y="594"/>
                  </a:lnTo>
                  <a:lnTo>
                    <a:pt x="977" y="641"/>
                  </a:lnTo>
                  <a:lnTo>
                    <a:pt x="941" y="685"/>
                  </a:lnTo>
                  <a:lnTo>
                    <a:pt x="899" y="726"/>
                  </a:lnTo>
                  <a:lnTo>
                    <a:pt x="856" y="763"/>
                  </a:lnTo>
                  <a:lnTo>
                    <a:pt x="808" y="797"/>
                  </a:lnTo>
                  <a:lnTo>
                    <a:pt x="856" y="830"/>
                  </a:lnTo>
                  <a:lnTo>
                    <a:pt x="899" y="868"/>
                  </a:lnTo>
                  <a:lnTo>
                    <a:pt x="941" y="909"/>
                  </a:lnTo>
                  <a:lnTo>
                    <a:pt x="977" y="952"/>
                  </a:lnTo>
                  <a:lnTo>
                    <a:pt x="1010" y="999"/>
                  </a:lnTo>
                  <a:lnTo>
                    <a:pt x="1037" y="1049"/>
                  </a:lnTo>
                  <a:lnTo>
                    <a:pt x="1060" y="1101"/>
                  </a:lnTo>
                  <a:lnTo>
                    <a:pt x="1078" y="1155"/>
                  </a:lnTo>
                  <a:lnTo>
                    <a:pt x="1092" y="1211"/>
                  </a:lnTo>
                  <a:lnTo>
                    <a:pt x="1100" y="1267"/>
                  </a:lnTo>
                  <a:lnTo>
                    <a:pt x="1103" y="1326"/>
                  </a:lnTo>
                  <a:lnTo>
                    <a:pt x="1103" y="1470"/>
                  </a:lnTo>
                  <a:lnTo>
                    <a:pt x="1164" y="1470"/>
                  </a:lnTo>
                  <a:lnTo>
                    <a:pt x="1184" y="1474"/>
                  </a:lnTo>
                  <a:lnTo>
                    <a:pt x="1200" y="1482"/>
                  </a:lnTo>
                  <a:lnTo>
                    <a:pt x="1214" y="1495"/>
                  </a:lnTo>
                  <a:lnTo>
                    <a:pt x="1222" y="1513"/>
                  </a:lnTo>
                  <a:lnTo>
                    <a:pt x="1226" y="1533"/>
                  </a:lnTo>
                  <a:lnTo>
                    <a:pt x="1222" y="1551"/>
                  </a:lnTo>
                  <a:lnTo>
                    <a:pt x="1214" y="1569"/>
                  </a:lnTo>
                  <a:lnTo>
                    <a:pt x="1200" y="1582"/>
                  </a:lnTo>
                  <a:lnTo>
                    <a:pt x="1184" y="1590"/>
                  </a:lnTo>
                  <a:lnTo>
                    <a:pt x="1164" y="1594"/>
                  </a:lnTo>
                  <a:lnTo>
                    <a:pt x="61" y="1594"/>
                  </a:lnTo>
                  <a:lnTo>
                    <a:pt x="42" y="1590"/>
                  </a:lnTo>
                  <a:lnTo>
                    <a:pt x="25" y="1582"/>
                  </a:lnTo>
                  <a:lnTo>
                    <a:pt x="11" y="1569"/>
                  </a:lnTo>
                  <a:lnTo>
                    <a:pt x="4" y="1551"/>
                  </a:lnTo>
                  <a:lnTo>
                    <a:pt x="0" y="1533"/>
                  </a:lnTo>
                  <a:lnTo>
                    <a:pt x="4" y="1513"/>
                  </a:lnTo>
                  <a:lnTo>
                    <a:pt x="11" y="1495"/>
                  </a:lnTo>
                  <a:lnTo>
                    <a:pt x="25" y="1482"/>
                  </a:lnTo>
                  <a:lnTo>
                    <a:pt x="42" y="1474"/>
                  </a:lnTo>
                  <a:lnTo>
                    <a:pt x="61" y="1470"/>
                  </a:lnTo>
                  <a:lnTo>
                    <a:pt x="123" y="1470"/>
                  </a:lnTo>
                  <a:lnTo>
                    <a:pt x="123" y="1326"/>
                  </a:lnTo>
                  <a:lnTo>
                    <a:pt x="125" y="1267"/>
                  </a:lnTo>
                  <a:lnTo>
                    <a:pt x="133" y="1211"/>
                  </a:lnTo>
                  <a:lnTo>
                    <a:pt x="147" y="1155"/>
                  </a:lnTo>
                  <a:lnTo>
                    <a:pt x="165" y="1101"/>
                  </a:lnTo>
                  <a:lnTo>
                    <a:pt x="188" y="1049"/>
                  </a:lnTo>
                  <a:lnTo>
                    <a:pt x="216" y="999"/>
                  </a:lnTo>
                  <a:lnTo>
                    <a:pt x="249" y="952"/>
                  </a:lnTo>
                  <a:lnTo>
                    <a:pt x="285" y="909"/>
                  </a:lnTo>
                  <a:lnTo>
                    <a:pt x="325" y="868"/>
                  </a:lnTo>
                  <a:lnTo>
                    <a:pt x="370" y="830"/>
                  </a:lnTo>
                  <a:lnTo>
                    <a:pt x="418" y="797"/>
                  </a:lnTo>
                  <a:lnTo>
                    <a:pt x="370" y="763"/>
                  </a:lnTo>
                  <a:lnTo>
                    <a:pt x="325" y="726"/>
                  </a:lnTo>
                  <a:lnTo>
                    <a:pt x="285" y="685"/>
                  </a:lnTo>
                  <a:lnTo>
                    <a:pt x="249" y="641"/>
                  </a:lnTo>
                  <a:lnTo>
                    <a:pt x="216" y="594"/>
                  </a:lnTo>
                  <a:lnTo>
                    <a:pt x="188" y="545"/>
                  </a:lnTo>
                  <a:lnTo>
                    <a:pt x="165" y="493"/>
                  </a:lnTo>
                  <a:lnTo>
                    <a:pt x="147" y="439"/>
                  </a:lnTo>
                  <a:lnTo>
                    <a:pt x="133" y="384"/>
                  </a:lnTo>
                  <a:lnTo>
                    <a:pt x="125" y="326"/>
                  </a:lnTo>
                  <a:lnTo>
                    <a:pt x="123" y="267"/>
                  </a:lnTo>
                  <a:lnTo>
                    <a:pt x="123" y="123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1" y="98"/>
                  </a:lnTo>
                  <a:lnTo>
                    <a:pt x="4" y="81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1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481"/>
            <p:cNvSpPr>
              <a:spLocks/>
            </p:cNvSpPr>
            <p:nvPr/>
          </p:nvSpPr>
          <p:spPr bwMode="auto">
            <a:xfrm>
              <a:off x="4681538" y="2030413"/>
              <a:ext cx="195263" cy="19050"/>
            </a:xfrm>
            <a:custGeom>
              <a:avLst/>
              <a:gdLst>
                <a:gd name="T0" fmla="*/ 61 w 1225"/>
                <a:gd name="T1" fmla="*/ 0 h 122"/>
                <a:gd name="T2" fmla="*/ 1164 w 1225"/>
                <a:gd name="T3" fmla="*/ 0 h 122"/>
                <a:gd name="T4" fmla="*/ 1184 w 1225"/>
                <a:gd name="T5" fmla="*/ 3 h 122"/>
                <a:gd name="T6" fmla="*/ 1200 w 1225"/>
                <a:gd name="T7" fmla="*/ 12 h 122"/>
                <a:gd name="T8" fmla="*/ 1213 w 1225"/>
                <a:gd name="T9" fmla="*/ 25 h 122"/>
                <a:gd name="T10" fmla="*/ 1222 w 1225"/>
                <a:gd name="T11" fmla="*/ 41 h 122"/>
                <a:gd name="T12" fmla="*/ 1225 w 1225"/>
                <a:gd name="T13" fmla="*/ 61 h 122"/>
                <a:gd name="T14" fmla="*/ 1222 w 1225"/>
                <a:gd name="T15" fmla="*/ 81 h 122"/>
                <a:gd name="T16" fmla="*/ 1213 w 1225"/>
                <a:gd name="T17" fmla="*/ 97 h 122"/>
                <a:gd name="T18" fmla="*/ 1200 w 1225"/>
                <a:gd name="T19" fmla="*/ 111 h 122"/>
                <a:gd name="T20" fmla="*/ 1184 w 1225"/>
                <a:gd name="T21" fmla="*/ 120 h 122"/>
                <a:gd name="T22" fmla="*/ 1164 w 1225"/>
                <a:gd name="T23" fmla="*/ 122 h 122"/>
                <a:gd name="T24" fmla="*/ 61 w 1225"/>
                <a:gd name="T25" fmla="*/ 122 h 122"/>
                <a:gd name="T26" fmla="*/ 41 w 1225"/>
                <a:gd name="T27" fmla="*/ 120 h 122"/>
                <a:gd name="T28" fmla="*/ 25 w 1225"/>
                <a:gd name="T29" fmla="*/ 111 h 122"/>
                <a:gd name="T30" fmla="*/ 12 w 1225"/>
                <a:gd name="T31" fmla="*/ 97 h 122"/>
                <a:gd name="T32" fmla="*/ 3 w 1225"/>
                <a:gd name="T33" fmla="*/ 81 h 122"/>
                <a:gd name="T34" fmla="*/ 0 w 1225"/>
                <a:gd name="T35" fmla="*/ 61 h 122"/>
                <a:gd name="T36" fmla="*/ 3 w 1225"/>
                <a:gd name="T37" fmla="*/ 41 h 122"/>
                <a:gd name="T38" fmla="*/ 12 w 1225"/>
                <a:gd name="T39" fmla="*/ 25 h 122"/>
                <a:gd name="T40" fmla="*/ 25 w 1225"/>
                <a:gd name="T41" fmla="*/ 12 h 122"/>
                <a:gd name="T42" fmla="*/ 41 w 1225"/>
                <a:gd name="T43" fmla="*/ 3 h 122"/>
                <a:gd name="T44" fmla="*/ 61 w 122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2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3" y="25"/>
                  </a:lnTo>
                  <a:lnTo>
                    <a:pt x="1222" y="41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482"/>
            <p:cNvSpPr>
              <a:spLocks/>
            </p:cNvSpPr>
            <p:nvPr/>
          </p:nvSpPr>
          <p:spPr bwMode="auto">
            <a:xfrm>
              <a:off x="4681538" y="2165350"/>
              <a:ext cx="195263" cy="20638"/>
            </a:xfrm>
            <a:custGeom>
              <a:avLst/>
              <a:gdLst>
                <a:gd name="T0" fmla="*/ 61 w 1225"/>
                <a:gd name="T1" fmla="*/ 0 h 123"/>
                <a:gd name="T2" fmla="*/ 1164 w 1225"/>
                <a:gd name="T3" fmla="*/ 0 h 123"/>
                <a:gd name="T4" fmla="*/ 1184 w 1225"/>
                <a:gd name="T5" fmla="*/ 3 h 123"/>
                <a:gd name="T6" fmla="*/ 1200 w 1225"/>
                <a:gd name="T7" fmla="*/ 11 h 123"/>
                <a:gd name="T8" fmla="*/ 1213 w 1225"/>
                <a:gd name="T9" fmla="*/ 24 h 123"/>
                <a:gd name="T10" fmla="*/ 1222 w 1225"/>
                <a:gd name="T11" fmla="*/ 42 h 123"/>
                <a:gd name="T12" fmla="*/ 1225 w 1225"/>
                <a:gd name="T13" fmla="*/ 61 h 123"/>
                <a:gd name="T14" fmla="*/ 1222 w 1225"/>
                <a:gd name="T15" fmla="*/ 81 h 123"/>
                <a:gd name="T16" fmla="*/ 1213 w 1225"/>
                <a:gd name="T17" fmla="*/ 97 h 123"/>
                <a:gd name="T18" fmla="*/ 1200 w 1225"/>
                <a:gd name="T19" fmla="*/ 111 h 123"/>
                <a:gd name="T20" fmla="*/ 1184 w 1225"/>
                <a:gd name="T21" fmla="*/ 119 h 123"/>
                <a:gd name="T22" fmla="*/ 1164 w 1225"/>
                <a:gd name="T23" fmla="*/ 123 h 123"/>
                <a:gd name="T24" fmla="*/ 61 w 1225"/>
                <a:gd name="T25" fmla="*/ 123 h 123"/>
                <a:gd name="T26" fmla="*/ 41 w 1225"/>
                <a:gd name="T27" fmla="*/ 119 h 123"/>
                <a:gd name="T28" fmla="*/ 25 w 1225"/>
                <a:gd name="T29" fmla="*/ 111 h 123"/>
                <a:gd name="T30" fmla="*/ 12 w 1225"/>
                <a:gd name="T31" fmla="*/ 97 h 123"/>
                <a:gd name="T32" fmla="*/ 3 w 1225"/>
                <a:gd name="T33" fmla="*/ 81 h 123"/>
                <a:gd name="T34" fmla="*/ 0 w 1225"/>
                <a:gd name="T35" fmla="*/ 61 h 123"/>
                <a:gd name="T36" fmla="*/ 3 w 1225"/>
                <a:gd name="T37" fmla="*/ 42 h 123"/>
                <a:gd name="T38" fmla="*/ 12 w 1225"/>
                <a:gd name="T39" fmla="*/ 24 h 123"/>
                <a:gd name="T40" fmla="*/ 25 w 1225"/>
                <a:gd name="T41" fmla="*/ 11 h 123"/>
                <a:gd name="T42" fmla="*/ 41 w 1225"/>
                <a:gd name="T43" fmla="*/ 3 h 123"/>
                <a:gd name="T44" fmla="*/ 61 w 122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3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1"/>
                  </a:lnTo>
                  <a:lnTo>
                    <a:pt x="1213" y="24"/>
                  </a:lnTo>
                  <a:lnTo>
                    <a:pt x="1222" y="42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19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1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483"/>
            <p:cNvSpPr>
              <a:spLocks/>
            </p:cNvSpPr>
            <p:nvPr/>
          </p:nvSpPr>
          <p:spPr bwMode="auto">
            <a:xfrm>
              <a:off x="4502150" y="1981200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9 w 823"/>
                <a:gd name="T29" fmla="*/ 612 h 613"/>
                <a:gd name="T30" fmla="*/ 316 w 823"/>
                <a:gd name="T31" fmla="*/ 608 h 613"/>
                <a:gd name="T32" fmla="*/ 305 w 823"/>
                <a:gd name="T33" fmla="*/ 601 h 613"/>
                <a:gd name="T34" fmla="*/ 24 w 823"/>
                <a:gd name="T35" fmla="*/ 391 h 613"/>
                <a:gd name="T36" fmla="*/ 12 w 823"/>
                <a:gd name="T37" fmla="*/ 379 h 613"/>
                <a:gd name="T38" fmla="*/ 5 w 823"/>
                <a:gd name="T39" fmla="*/ 366 h 613"/>
                <a:gd name="T40" fmla="*/ 0 w 823"/>
                <a:gd name="T41" fmla="*/ 350 h 613"/>
                <a:gd name="T42" fmla="*/ 0 w 823"/>
                <a:gd name="T43" fmla="*/ 335 h 613"/>
                <a:gd name="T44" fmla="*/ 4 w 823"/>
                <a:gd name="T45" fmla="*/ 320 h 613"/>
                <a:gd name="T46" fmla="*/ 12 w 823"/>
                <a:gd name="T47" fmla="*/ 306 h 613"/>
                <a:gd name="T48" fmla="*/ 23 w 823"/>
                <a:gd name="T49" fmla="*/ 294 h 613"/>
                <a:gd name="T50" fmla="*/ 37 w 823"/>
                <a:gd name="T51" fmla="*/ 285 h 613"/>
                <a:gd name="T52" fmla="*/ 53 w 823"/>
                <a:gd name="T53" fmla="*/ 282 h 613"/>
                <a:gd name="T54" fmla="*/ 68 w 823"/>
                <a:gd name="T55" fmla="*/ 281 h 613"/>
                <a:gd name="T56" fmla="*/ 83 w 823"/>
                <a:gd name="T57" fmla="*/ 285 h 613"/>
                <a:gd name="T58" fmla="*/ 98 w 823"/>
                <a:gd name="T59" fmla="*/ 293 h 613"/>
                <a:gd name="T60" fmla="*/ 332 w 823"/>
                <a:gd name="T61" fmla="*/ 468 h 613"/>
                <a:gd name="T62" fmla="*/ 715 w 823"/>
                <a:gd name="T63" fmla="*/ 22 h 613"/>
                <a:gd name="T64" fmla="*/ 727 w 823"/>
                <a:gd name="T65" fmla="*/ 11 h 613"/>
                <a:gd name="T66" fmla="*/ 741 w 823"/>
                <a:gd name="T67" fmla="*/ 4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9" y="612"/>
                  </a:lnTo>
                  <a:lnTo>
                    <a:pt x="316" y="608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0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6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484"/>
            <p:cNvSpPr>
              <a:spLocks/>
            </p:cNvSpPr>
            <p:nvPr/>
          </p:nvSpPr>
          <p:spPr bwMode="auto">
            <a:xfrm>
              <a:off x="4502150" y="2117725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1 h 612"/>
                <a:gd name="T4" fmla="*/ 788 w 823"/>
                <a:gd name="T5" fmla="*/ 5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0 h 612"/>
                <a:gd name="T12" fmla="*/ 823 w 823"/>
                <a:gd name="T13" fmla="*/ 57 h 612"/>
                <a:gd name="T14" fmla="*/ 822 w 823"/>
                <a:gd name="T15" fmla="*/ 72 h 612"/>
                <a:gd name="T16" fmla="*/ 817 w 823"/>
                <a:gd name="T17" fmla="*/ 87 h 612"/>
                <a:gd name="T18" fmla="*/ 808 w 823"/>
                <a:gd name="T19" fmla="*/ 100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2 w 823"/>
                <a:gd name="T27" fmla="*/ 612 h 612"/>
                <a:gd name="T28" fmla="*/ 322 w 823"/>
                <a:gd name="T29" fmla="*/ 610 h 612"/>
                <a:gd name="T30" fmla="*/ 305 w 823"/>
                <a:gd name="T31" fmla="*/ 600 h 612"/>
                <a:gd name="T32" fmla="*/ 24 w 823"/>
                <a:gd name="T33" fmla="*/ 389 h 612"/>
                <a:gd name="T34" fmla="*/ 12 w 823"/>
                <a:gd name="T35" fmla="*/ 378 h 612"/>
                <a:gd name="T36" fmla="*/ 5 w 823"/>
                <a:gd name="T37" fmla="*/ 364 h 612"/>
                <a:gd name="T38" fmla="*/ 0 w 823"/>
                <a:gd name="T39" fmla="*/ 350 h 612"/>
                <a:gd name="T40" fmla="*/ 0 w 823"/>
                <a:gd name="T41" fmla="*/ 334 h 612"/>
                <a:gd name="T42" fmla="*/ 4 w 823"/>
                <a:gd name="T43" fmla="*/ 318 h 612"/>
                <a:gd name="T44" fmla="*/ 12 w 823"/>
                <a:gd name="T45" fmla="*/ 304 h 612"/>
                <a:gd name="T46" fmla="*/ 23 w 823"/>
                <a:gd name="T47" fmla="*/ 292 h 612"/>
                <a:gd name="T48" fmla="*/ 37 w 823"/>
                <a:gd name="T49" fmla="*/ 285 h 612"/>
                <a:gd name="T50" fmla="*/ 53 w 823"/>
                <a:gd name="T51" fmla="*/ 280 h 612"/>
                <a:gd name="T52" fmla="*/ 68 w 823"/>
                <a:gd name="T53" fmla="*/ 280 h 612"/>
                <a:gd name="T54" fmla="*/ 83 w 823"/>
                <a:gd name="T55" fmla="*/ 283 h 612"/>
                <a:gd name="T56" fmla="*/ 98 w 823"/>
                <a:gd name="T57" fmla="*/ 292 h 612"/>
                <a:gd name="T58" fmla="*/ 332 w 823"/>
                <a:gd name="T59" fmla="*/ 468 h 612"/>
                <a:gd name="T60" fmla="*/ 715 w 823"/>
                <a:gd name="T61" fmla="*/ 21 h 612"/>
                <a:gd name="T62" fmla="*/ 727 w 823"/>
                <a:gd name="T63" fmla="*/ 10 h 612"/>
                <a:gd name="T64" fmla="*/ 741 w 823"/>
                <a:gd name="T65" fmla="*/ 3 h 612"/>
                <a:gd name="T66" fmla="*/ 756 w 823"/>
                <a:gd name="T6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1"/>
                  </a:lnTo>
                  <a:lnTo>
                    <a:pt x="788" y="5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0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8" y="100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2" y="612"/>
                  </a:lnTo>
                  <a:lnTo>
                    <a:pt x="322" y="610"/>
                  </a:lnTo>
                  <a:lnTo>
                    <a:pt x="305" y="600"/>
                  </a:lnTo>
                  <a:lnTo>
                    <a:pt x="24" y="389"/>
                  </a:lnTo>
                  <a:lnTo>
                    <a:pt x="12" y="378"/>
                  </a:lnTo>
                  <a:lnTo>
                    <a:pt x="5" y="364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2"/>
                  </a:lnTo>
                  <a:lnTo>
                    <a:pt x="37" y="285"/>
                  </a:lnTo>
                  <a:lnTo>
                    <a:pt x="53" y="280"/>
                  </a:lnTo>
                  <a:lnTo>
                    <a:pt x="68" y="280"/>
                  </a:lnTo>
                  <a:lnTo>
                    <a:pt x="83" y="283"/>
                  </a:lnTo>
                  <a:lnTo>
                    <a:pt x="98" y="292"/>
                  </a:lnTo>
                  <a:lnTo>
                    <a:pt x="332" y="468"/>
                  </a:lnTo>
                  <a:lnTo>
                    <a:pt x="715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485"/>
            <p:cNvSpPr>
              <a:spLocks/>
            </p:cNvSpPr>
            <p:nvPr/>
          </p:nvSpPr>
          <p:spPr bwMode="auto">
            <a:xfrm>
              <a:off x="4502150" y="2263775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2 w 823"/>
                <a:gd name="T29" fmla="*/ 610 h 613"/>
                <a:gd name="T30" fmla="*/ 305 w 823"/>
                <a:gd name="T31" fmla="*/ 601 h 613"/>
                <a:gd name="T32" fmla="*/ 24 w 823"/>
                <a:gd name="T33" fmla="*/ 391 h 613"/>
                <a:gd name="T34" fmla="*/ 12 w 823"/>
                <a:gd name="T35" fmla="*/ 379 h 613"/>
                <a:gd name="T36" fmla="*/ 5 w 823"/>
                <a:gd name="T37" fmla="*/ 366 h 613"/>
                <a:gd name="T38" fmla="*/ 0 w 823"/>
                <a:gd name="T39" fmla="*/ 351 h 613"/>
                <a:gd name="T40" fmla="*/ 0 w 823"/>
                <a:gd name="T41" fmla="*/ 335 h 613"/>
                <a:gd name="T42" fmla="*/ 4 w 823"/>
                <a:gd name="T43" fmla="*/ 320 h 613"/>
                <a:gd name="T44" fmla="*/ 12 w 823"/>
                <a:gd name="T45" fmla="*/ 305 h 613"/>
                <a:gd name="T46" fmla="*/ 23 w 823"/>
                <a:gd name="T47" fmla="*/ 294 h 613"/>
                <a:gd name="T48" fmla="*/ 37 w 823"/>
                <a:gd name="T49" fmla="*/ 285 h 613"/>
                <a:gd name="T50" fmla="*/ 53 w 823"/>
                <a:gd name="T51" fmla="*/ 282 h 613"/>
                <a:gd name="T52" fmla="*/ 68 w 823"/>
                <a:gd name="T53" fmla="*/ 281 h 613"/>
                <a:gd name="T54" fmla="*/ 83 w 823"/>
                <a:gd name="T55" fmla="*/ 285 h 613"/>
                <a:gd name="T56" fmla="*/ 98 w 823"/>
                <a:gd name="T57" fmla="*/ 293 h 613"/>
                <a:gd name="T58" fmla="*/ 332 w 823"/>
                <a:gd name="T59" fmla="*/ 468 h 613"/>
                <a:gd name="T60" fmla="*/ 715 w 823"/>
                <a:gd name="T61" fmla="*/ 22 h 613"/>
                <a:gd name="T62" fmla="*/ 727 w 823"/>
                <a:gd name="T63" fmla="*/ 11 h 613"/>
                <a:gd name="T64" fmla="*/ 741 w 823"/>
                <a:gd name="T65" fmla="*/ 4 h 613"/>
                <a:gd name="T66" fmla="*/ 756 w 823"/>
                <a:gd name="T6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2" y="610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1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5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486"/>
            <p:cNvSpPr>
              <a:spLocks/>
            </p:cNvSpPr>
            <p:nvPr/>
          </p:nvSpPr>
          <p:spPr bwMode="auto">
            <a:xfrm>
              <a:off x="4429125" y="1912938"/>
              <a:ext cx="525463" cy="525463"/>
            </a:xfrm>
            <a:custGeom>
              <a:avLst/>
              <a:gdLst>
                <a:gd name="T0" fmla="*/ 2635 w 3309"/>
                <a:gd name="T1" fmla="*/ 3 h 3308"/>
                <a:gd name="T2" fmla="*/ 2838 w 3309"/>
                <a:gd name="T3" fmla="*/ 52 h 3308"/>
                <a:gd name="T4" fmla="*/ 3014 w 3309"/>
                <a:gd name="T5" fmla="*/ 152 h 3308"/>
                <a:gd name="T6" fmla="*/ 3157 w 3309"/>
                <a:gd name="T7" fmla="*/ 294 h 3308"/>
                <a:gd name="T8" fmla="*/ 3258 w 3309"/>
                <a:gd name="T9" fmla="*/ 472 h 3308"/>
                <a:gd name="T10" fmla="*/ 3306 w 3309"/>
                <a:gd name="T11" fmla="*/ 674 h 3308"/>
                <a:gd name="T12" fmla="*/ 3307 w 3309"/>
                <a:gd name="T13" fmla="*/ 1674 h 3308"/>
                <a:gd name="T14" fmla="*/ 3267 w 3309"/>
                <a:gd name="T15" fmla="*/ 1712 h 3308"/>
                <a:gd name="T16" fmla="*/ 3212 w 3309"/>
                <a:gd name="T17" fmla="*/ 1704 h 3308"/>
                <a:gd name="T18" fmla="*/ 3187 w 3309"/>
                <a:gd name="T19" fmla="*/ 1654 h 3308"/>
                <a:gd name="T20" fmla="*/ 3175 w 3309"/>
                <a:gd name="T21" fmla="*/ 620 h 3308"/>
                <a:gd name="T22" fmla="*/ 3111 w 3309"/>
                <a:gd name="T23" fmla="*/ 449 h 3308"/>
                <a:gd name="T24" fmla="*/ 3004 w 3309"/>
                <a:gd name="T25" fmla="*/ 305 h 3308"/>
                <a:gd name="T26" fmla="*/ 2860 w 3309"/>
                <a:gd name="T27" fmla="*/ 198 h 3308"/>
                <a:gd name="T28" fmla="*/ 2689 w 3309"/>
                <a:gd name="T29" fmla="*/ 135 h 3308"/>
                <a:gd name="T30" fmla="*/ 746 w 3309"/>
                <a:gd name="T31" fmla="*/ 123 h 3308"/>
                <a:gd name="T32" fmla="*/ 561 w 3309"/>
                <a:gd name="T33" fmla="*/ 150 h 3308"/>
                <a:gd name="T34" fmla="*/ 398 w 3309"/>
                <a:gd name="T35" fmla="*/ 229 h 3308"/>
                <a:gd name="T36" fmla="*/ 265 w 3309"/>
                <a:gd name="T37" fmla="*/ 350 h 3308"/>
                <a:gd name="T38" fmla="*/ 172 w 3309"/>
                <a:gd name="T39" fmla="*/ 504 h 3308"/>
                <a:gd name="T40" fmla="*/ 126 w 3309"/>
                <a:gd name="T41" fmla="*/ 682 h 3308"/>
                <a:gd name="T42" fmla="*/ 126 w 3309"/>
                <a:gd name="T43" fmla="*/ 2626 h 3308"/>
                <a:gd name="T44" fmla="*/ 172 w 3309"/>
                <a:gd name="T45" fmla="*/ 2805 h 3308"/>
                <a:gd name="T46" fmla="*/ 265 w 3309"/>
                <a:gd name="T47" fmla="*/ 2959 h 3308"/>
                <a:gd name="T48" fmla="*/ 398 w 3309"/>
                <a:gd name="T49" fmla="*/ 3079 h 3308"/>
                <a:gd name="T50" fmla="*/ 561 w 3309"/>
                <a:gd name="T51" fmla="*/ 3158 h 3308"/>
                <a:gd name="T52" fmla="*/ 746 w 3309"/>
                <a:gd name="T53" fmla="*/ 3186 h 3308"/>
                <a:gd name="T54" fmla="*/ 1630 w 3309"/>
                <a:gd name="T55" fmla="*/ 3198 h 3308"/>
                <a:gd name="T56" fmla="*/ 1655 w 3309"/>
                <a:gd name="T57" fmla="*/ 3247 h 3308"/>
                <a:gd name="T58" fmla="*/ 1630 w 3309"/>
                <a:gd name="T59" fmla="*/ 3296 h 3308"/>
                <a:gd name="T60" fmla="*/ 746 w 3309"/>
                <a:gd name="T61" fmla="*/ 3308 h 3308"/>
                <a:gd name="T62" fmla="*/ 538 w 3309"/>
                <a:gd name="T63" fmla="*/ 3279 h 3308"/>
                <a:gd name="T64" fmla="*/ 351 w 3309"/>
                <a:gd name="T65" fmla="*/ 3195 h 3308"/>
                <a:gd name="T66" fmla="*/ 196 w 3309"/>
                <a:gd name="T67" fmla="*/ 3065 h 3308"/>
                <a:gd name="T68" fmla="*/ 81 w 3309"/>
                <a:gd name="T69" fmla="*/ 2899 h 3308"/>
                <a:gd name="T70" fmla="*/ 14 w 3309"/>
                <a:gd name="T71" fmla="*/ 2704 h 3308"/>
                <a:gd name="T72" fmla="*/ 0 w 3309"/>
                <a:gd name="T73" fmla="*/ 746 h 3308"/>
                <a:gd name="T74" fmla="*/ 30 w 3309"/>
                <a:gd name="T75" fmla="*/ 536 h 3308"/>
                <a:gd name="T76" fmla="*/ 114 w 3309"/>
                <a:gd name="T77" fmla="*/ 350 h 3308"/>
                <a:gd name="T78" fmla="*/ 243 w 3309"/>
                <a:gd name="T79" fmla="*/ 195 h 3308"/>
                <a:gd name="T80" fmla="*/ 410 w 3309"/>
                <a:gd name="T81" fmla="*/ 80 h 3308"/>
                <a:gd name="T82" fmla="*/ 605 w 3309"/>
                <a:gd name="T83" fmla="*/ 1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9" h="3308">
                  <a:moveTo>
                    <a:pt x="746" y="0"/>
                  </a:moveTo>
                  <a:lnTo>
                    <a:pt x="2564" y="0"/>
                  </a:lnTo>
                  <a:lnTo>
                    <a:pt x="2635" y="3"/>
                  </a:lnTo>
                  <a:lnTo>
                    <a:pt x="2704" y="13"/>
                  </a:lnTo>
                  <a:lnTo>
                    <a:pt x="2772" y="29"/>
                  </a:lnTo>
                  <a:lnTo>
                    <a:pt x="2838" y="52"/>
                  </a:lnTo>
                  <a:lnTo>
                    <a:pt x="2900" y="80"/>
                  </a:lnTo>
                  <a:lnTo>
                    <a:pt x="2959" y="113"/>
                  </a:lnTo>
                  <a:lnTo>
                    <a:pt x="3014" y="152"/>
                  </a:lnTo>
                  <a:lnTo>
                    <a:pt x="3067" y="195"/>
                  </a:lnTo>
                  <a:lnTo>
                    <a:pt x="3114" y="243"/>
                  </a:lnTo>
                  <a:lnTo>
                    <a:pt x="3157" y="294"/>
                  </a:lnTo>
                  <a:lnTo>
                    <a:pt x="3195" y="350"/>
                  </a:lnTo>
                  <a:lnTo>
                    <a:pt x="3229" y="410"/>
                  </a:lnTo>
                  <a:lnTo>
                    <a:pt x="3258" y="472"/>
                  </a:lnTo>
                  <a:lnTo>
                    <a:pt x="3279" y="536"/>
                  </a:lnTo>
                  <a:lnTo>
                    <a:pt x="3296" y="604"/>
                  </a:lnTo>
                  <a:lnTo>
                    <a:pt x="3306" y="674"/>
                  </a:lnTo>
                  <a:lnTo>
                    <a:pt x="3309" y="746"/>
                  </a:lnTo>
                  <a:lnTo>
                    <a:pt x="3309" y="1654"/>
                  </a:lnTo>
                  <a:lnTo>
                    <a:pt x="3307" y="1674"/>
                  </a:lnTo>
                  <a:lnTo>
                    <a:pt x="3298" y="1690"/>
                  </a:lnTo>
                  <a:lnTo>
                    <a:pt x="3285" y="1704"/>
                  </a:lnTo>
                  <a:lnTo>
                    <a:pt x="3267" y="1712"/>
                  </a:lnTo>
                  <a:lnTo>
                    <a:pt x="3248" y="1716"/>
                  </a:lnTo>
                  <a:lnTo>
                    <a:pt x="3228" y="1712"/>
                  </a:lnTo>
                  <a:lnTo>
                    <a:pt x="3212" y="1704"/>
                  </a:lnTo>
                  <a:lnTo>
                    <a:pt x="3199" y="1690"/>
                  </a:lnTo>
                  <a:lnTo>
                    <a:pt x="3190" y="1674"/>
                  </a:lnTo>
                  <a:lnTo>
                    <a:pt x="3187" y="1654"/>
                  </a:lnTo>
                  <a:lnTo>
                    <a:pt x="3187" y="746"/>
                  </a:lnTo>
                  <a:lnTo>
                    <a:pt x="3183" y="682"/>
                  </a:lnTo>
                  <a:lnTo>
                    <a:pt x="3175" y="620"/>
                  </a:lnTo>
                  <a:lnTo>
                    <a:pt x="3159" y="560"/>
                  </a:lnTo>
                  <a:lnTo>
                    <a:pt x="3138" y="504"/>
                  </a:lnTo>
                  <a:lnTo>
                    <a:pt x="3111" y="449"/>
                  </a:lnTo>
                  <a:lnTo>
                    <a:pt x="3081" y="398"/>
                  </a:lnTo>
                  <a:lnTo>
                    <a:pt x="3045" y="350"/>
                  </a:lnTo>
                  <a:lnTo>
                    <a:pt x="3004" y="305"/>
                  </a:lnTo>
                  <a:lnTo>
                    <a:pt x="2960" y="265"/>
                  </a:lnTo>
                  <a:lnTo>
                    <a:pt x="2912" y="229"/>
                  </a:lnTo>
                  <a:lnTo>
                    <a:pt x="2860" y="198"/>
                  </a:lnTo>
                  <a:lnTo>
                    <a:pt x="2806" y="172"/>
                  </a:lnTo>
                  <a:lnTo>
                    <a:pt x="2748" y="150"/>
                  </a:lnTo>
                  <a:lnTo>
                    <a:pt x="2689" y="135"/>
                  </a:lnTo>
                  <a:lnTo>
                    <a:pt x="2627" y="126"/>
                  </a:lnTo>
                  <a:lnTo>
                    <a:pt x="2564" y="123"/>
                  </a:lnTo>
                  <a:lnTo>
                    <a:pt x="746" y="123"/>
                  </a:lnTo>
                  <a:lnTo>
                    <a:pt x="683" y="126"/>
                  </a:lnTo>
                  <a:lnTo>
                    <a:pt x="621" y="135"/>
                  </a:lnTo>
                  <a:lnTo>
                    <a:pt x="561" y="150"/>
                  </a:lnTo>
                  <a:lnTo>
                    <a:pt x="504" y="172"/>
                  </a:lnTo>
                  <a:lnTo>
                    <a:pt x="449" y="198"/>
                  </a:lnTo>
                  <a:lnTo>
                    <a:pt x="398" y="229"/>
                  </a:lnTo>
                  <a:lnTo>
                    <a:pt x="350" y="265"/>
                  </a:lnTo>
                  <a:lnTo>
                    <a:pt x="305" y="305"/>
                  </a:lnTo>
                  <a:lnTo>
                    <a:pt x="265" y="350"/>
                  </a:lnTo>
                  <a:lnTo>
                    <a:pt x="229" y="398"/>
                  </a:lnTo>
                  <a:lnTo>
                    <a:pt x="198" y="449"/>
                  </a:lnTo>
                  <a:lnTo>
                    <a:pt x="172" y="504"/>
                  </a:lnTo>
                  <a:lnTo>
                    <a:pt x="152" y="560"/>
                  </a:lnTo>
                  <a:lnTo>
                    <a:pt x="135" y="620"/>
                  </a:lnTo>
                  <a:lnTo>
                    <a:pt x="126" y="682"/>
                  </a:lnTo>
                  <a:lnTo>
                    <a:pt x="123" y="746"/>
                  </a:lnTo>
                  <a:lnTo>
                    <a:pt x="123" y="2562"/>
                  </a:lnTo>
                  <a:lnTo>
                    <a:pt x="126" y="2626"/>
                  </a:lnTo>
                  <a:lnTo>
                    <a:pt x="135" y="2689"/>
                  </a:lnTo>
                  <a:lnTo>
                    <a:pt x="152" y="2748"/>
                  </a:lnTo>
                  <a:lnTo>
                    <a:pt x="172" y="2805"/>
                  </a:lnTo>
                  <a:lnTo>
                    <a:pt x="198" y="2860"/>
                  </a:lnTo>
                  <a:lnTo>
                    <a:pt x="229" y="2911"/>
                  </a:lnTo>
                  <a:lnTo>
                    <a:pt x="265" y="2959"/>
                  </a:lnTo>
                  <a:lnTo>
                    <a:pt x="305" y="3003"/>
                  </a:lnTo>
                  <a:lnTo>
                    <a:pt x="350" y="3043"/>
                  </a:lnTo>
                  <a:lnTo>
                    <a:pt x="398" y="3079"/>
                  </a:lnTo>
                  <a:lnTo>
                    <a:pt x="449" y="3111"/>
                  </a:lnTo>
                  <a:lnTo>
                    <a:pt x="504" y="3137"/>
                  </a:lnTo>
                  <a:lnTo>
                    <a:pt x="561" y="3158"/>
                  </a:lnTo>
                  <a:lnTo>
                    <a:pt x="621" y="3173"/>
                  </a:lnTo>
                  <a:lnTo>
                    <a:pt x="683" y="3183"/>
                  </a:lnTo>
                  <a:lnTo>
                    <a:pt x="746" y="3186"/>
                  </a:lnTo>
                  <a:lnTo>
                    <a:pt x="1594" y="3186"/>
                  </a:lnTo>
                  <a:lnTo>
                    <a:pt x="1613" y="3189"/>
                  </a:lnTo>
                  <a:lnTo>
                    <a:pt x="1630" y="3198"/>
                  </a:lnTo>
                  <a:lnTo>
                    <a:pt x="1643" y="3211"/>
                  </a:lnTo>
                  <a:lnTo>
                    <a:pt x="1652" y="3228"/>
                  </a:lnTo>
                  <a:lnTo>
                    <a:pt x="1655" y="3247"/>
                  </a:lnTo>
                  <a:lnTo>
                    <a:pt x="1652" y="3267"/>
                  </a:lnTo>
                  <a:lnTo>
                    <a:pt x="1643" y="3283"/>
                  </a:lnTo>
                  <a:lnTo>
                    <a:pt x="1630" y="3296"/>
                  </a:lnTo>
                  <a:lnTo>
                    <a:pt x="1613" y="3305"/>
                  </a:lnTo>
                  <a:lnTo>
                    <a:pt x="1594" y="3308"/>
                  </a:lnTo>
                  <a:lnTo>
                    <a:pt x="746" y="3308"/>
                  </a:lnTo>
                  <a:lnTo>
                    <a:pt x="675" y="3305"/>
                  </a:lnTo>
                  <a:lnTo>
                    <a:pt x="605" y="3295"/>
                  </a:lnTo>
                  <a:lnTo>
                    <a:pt x="538" y="3279"/>
                  </a:lnTo>
                  <a:lnTo>
                    <a:pt x="472" y="3256"/>
                  </a:lnTo>
                  <a:lnTo>
                    <a:pt x="410" y="3229"/>
                  </a:lnTo>
                  <a:lnTo>
                    <a:pt x="351" y="3195"/>
                  </a:lnTo>
                  <a:lnTo>
                    <a:pt x="296" y="3157"/>
                  </a:lnTo>
                  <a:lnTo>
                    <a:pt x="243" y="3113"/>
                  </a:lnTo>
                  <a:lnTo>
                    <a:pt x="196" y="3065"/>
                  </a:lnTo>
                  <a:lnTo>
                    <a:pt x="153" y="3014"/>
                  </a:lnTo>
                  <a:lnTo>
                    <a:pt x="114" y="2958"/>
                  </a:lnTo>
                  <a:lnTo>
                    <a:pt x="81" y="2899"/>
                  </a:lnTo>
                  <a:lnTo>
                    <a:pt x="52" y="2837"/>
                  </a:lnTo>
                  <a:lnTo>
                    <a:pt x="30" y="2772"/>
                  </a:lnTo>
                  <a:lnTo>
                    <a:pt x="14" y="2704"/>
                  </a:lnTo>
                  <a:lnTo>
                    <a:pt x="3" y="2634"/>
                  </a:lnTo>
                  <a:lnTo>
                    <a:pt x="0" y="2562"/>
                  </a:lnTo>
                  <a:lnTo>
                    <a:pt x="0" y="746"/>
                  </a:lnTo>
                  <a:lnTo>
                    <a:pt x="3" y="674"/>
                  </a:lnTo>
                  <a:lnTo>
                    <a:pt x="14" y="604"/>
                  </a:lnTo>
                  <a:lnTo>
                    <a:pt x="30" y="536"/>
                  </a:lnTo>
                  <a:lnTo>
                    <a:pt x="52" y="472"/>
                  </a:lnTo>
                  <a:lnTo>
                    <a:pt x="81" y="410"/>
                  </a:lnTo>
                  <a:lnTo>
                    <a:pt x="114" y="350"/>
                  </a:lnTo>
                  <a:lnTo>
                    <a:pt x="153" y="294"/>
                  </a:lnTo>
                  <a:lnTo>
                    <a:pt x="196" y="243"/>
                  </a:lnTo>
                  <a:lnTo>
                    <a:pt x="243" y="195"/>
                  </a:lnTo>
                  <a:lnTo>
                    <a:pt x="296" y="152"/>
                  </a:lnTo>
                  <a:lnTo>
                    <a:pt x="351" y="113"/>
                  </a:lnTo>
                  <a:lnTo>
                    <a:pt x="410" y="80"/>
                  </a:lnTo>
                  <a:lnTo>
                    <a:pt x="472" y="52"/>
                  </a:lnTo>
                  <a:lnTo>
                    <a:pt x="538" y="29"/>
                  </a:lnTo>
                  <a:lnTo>
                    <a:pt x="605" y="13"/>
                  </a:lnTo>
                  <a:lnTo>
                    <a:pt x="675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4" name="Group 1173"/>
          <p:cNvGrpSpPr/>
          <p:nvPr/>
        </p:nvGrpSpPr>
        <p:grpSpPr>
          <a:xfrm>
            <a:off x="3489908" y="1912938"/>
            <a:ext cx="525463" cy="554038"/>
            <a:chOff x="3463925" y="1912938"/>
            <a:chExt cx="525463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7" name="Freeform 491"/>
            <p:cNvSpPr>
              <a:spLocks/>
            </p:cNvSpPr>
            <p:nvPr/>
          </p:nvSpPr>
          <p:spPr bwMode="auto">
            <a:xfrm>
              <a:off x="3725863" y="2214563"/>
              <a:ext cx="263525" cy="252413"/>
            </a:xfrm>
            <a:custGeom>
              <a:avLst/>
              <a:gdLst>
                <a:gd name="T0" fmla="*/ 1000 w 1654"/>
                <a:gd name="T1" fmla="*/ 13 h 1594"/>
                <a:gd name="T2" fmla="*/ 1199 w 1654"/>
                <a:gd name="T3" fmla="*/ 77 h 1594"/>
                <a:gd name="T4" fmla="*/ 1370 w 1654"/>
                <a:gd name="T5" fmla="*/ 187 h 1594"/>
                <a:gd name="T6" fmla="*/ 1509 w 1654"/>
                <a:gd name="T7" fmla="*/ 338 h 1594"/>
                <a:gd name="T8" fmla="*/ 1605 w 1654"/>
                <a:gd name="T9" fmla="*/ 519 h 1594"/>
                <a:gd name="T10" fmla="*/ 1651 w 1654"/>
                <a:gd name="T11" fmla="*/ 724 h 1594"/>
                <a:gd name="T12" fmla="*/ 1642 w 1654"/>
                <a:gd name="T13" fmla="*/ 940 h 1594"/>
                <a:gd name="T14" fmla="*/ 1577 w 1654"/>
                <a:gd name="T15" fmla="*/ 1138 h 1594"/>
                <a:gd name="T16" fmla="*/ 1467 w 1654"/>
                <a:gd name="T17" fmla="*/ 1310 h 1594"/>
                <a:gd name="T18" fmla="*/ 1317 w 1654"/>
                <a:gd name="T19" fmla="*/ 1447 h 1594"/>
                <a:gd name="T20" fmla="*/ 1136 w 1654"/>
                <a:gd name="T21" fmla="*/ 1543 h 1594"/>
                <a:gd name="T22" fmla="*/ 931 w 1654"/>
                <a:gd name="T23" fmla="*/ 1590 h 1594"/>
                <a:gd name="T24" fmla="*/ 713 w 1654"/>
                <a:gd name="T25" fmla="*/ 1581 h 1594"/>
                <a:gd name="T26" fmla="*/ 510 w 1654"/>
                <a:gd name="T27" fmla="*/ 1514 h 1594"/>
                <a:gd name="T28" fmla="*/ 334 w 1654"/>
                <a:gd name="T29" fmla="*/ 1401 h 1594"/>
                <a:gd name="T30" fmla="*/ 192 w 1654"/>
                <a:gd name="T31" fmla="*/ 1246 h 1594"/>
                <a:gd name="T32" fmla="*/ 122 w 1654"/>
                <a:gd name="T33" fmla="*/ 1348 h 1594"/>
                <a:gd name="T34" fmla="*/ 490 w 1654"/>
                <a:gd name="T35" fmla="*/ 858 h 1594"/>
                <a:gd name="T36" fmla="*/ 220 w 1654"/>
                <a:gd name="T37" fmla="*/ 1041 h 1594"/>
                <a:gd name="T38" fmla="*/ 312 w 1654"/>
                <a:gd name="T39" fmla="*/ 1202 h 1594"/>
                <a:gd name="T40" fmla="*/ 445 w 1654"/>
                <a:gd name="T41" fmla="*/ 1332 h 1594"/>
                <a:gd name="T42" fmla="*/ 608 w 1654"/>
                <a:gd name="T43" fmla="*/ 1423 h 1594"/>
                <a:gd name="T44" fmla="*/ 793 w 1654"/>
                <a:gd name="T45" fmla="*/ 1468 h 1594"/>
                <a:gd name="T46" fmla="*/ 994 w 1654"/>
                <a:gd name="T47" fmla="*/ 1457 h 1594"/>
                <a:gd name="T48" fmla="*/ 1179 w 1654"/>
                <a:gd name="T49" fmla="*/ 1390 h 1594"/>
                <a:gd name="T50" fmla="*/ 1334 w 1654"/>
                <a:gd name="T51" fmla="*/ 1273 h 1594"/>
                <a:gd name="T52" fmla="*/ 1451 w 1654"/>
                <a:gd name="T53" fmla="*/ 1118 h 1594"/>
                <a:gd name="T54" fmla="*/ 1519 w 1654"/>
                <a:gd name="T55" fmla="*/ 933 h 1594"/>
                <a:gd name="T56" fmla="*/ 1528 w 1654"/>
                <a:gd name="T57" fmla="*/ 727 h 1594"/>
                <a:gd name="T58" fmla="*/ 1479 w 1654"/>
                <a:gd name="T59" fmla="*/ 534 h 1594"/>
                <a:gd name="T60" fmla="*/ 1378 w 1654"/>
                <a:gd name="T61" fmla="*/ 369 h 1594"/>
                <a:gd name="T62" fmla="*/ 1235 w 1654"/>
                <a:gd name="T63" fmla="*/ 238 h 1594"/>
                <a:gd name="T64" fmla="*/ 1058 w 1654"/>
                <a:gd name="T65" fmla="*/ 153 h 1594"/>
                <a:gd name="T66" fmla="*/ 857 w 1654"/>
                <a:gd name="T67" fmla="*/ 123 h 1594"/>
                <a:gd name="T68" fmla="*/ 686 w 1654"/>
                <a:gd name="T69" fmla="*/ 144 h 1594"/>
                <a:gd name="T70" fmla="*/ 528 w 1654"/>
                <a:gd name="T71" fmla="*/ 206 h 1594"/>
                <a:gd name="T72" fmla="*/ 392 w 1654"/>
                <a:gd name="T73" fmla="*/ 306 h 1594"/>
                <a:gd name="T74" fmla="*/ 325 w 1654"/>
                <a:gd name="T75" fmla="*/ 364 h 1594"/>
                <a:gd name="T76" fmla="*/ 279 w 1654"/>
                <a:gd name="T77" fmla="*/ 362 h 1594"/>
                <a:gd name="T78" fmla="*/ 248 w 1654"/>
                <a:gd name="T79" fmla="*/ 326 h 1594"/>
                <a:gd name="T80" fmla="*/ 251 w 1654"/>
                <a:gd name="T81" fmla="*/ 280 h 1594"/>
                <a:gd name="T82" fmla="*/ 358 w 1654"/>
                <a:gd name="T83" fmla="*/ 173 h 1594"/>
                <a:gd name="T84" fmla="*/ 528 w 1654"/>
                <a:gd name="T85" fmla="*/ 70 h 1594"/>
                <a:gd name="T86" fmla="*/ 721 w 1654"/>
                <a:gd name="T87" fmla="*/ 12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4" h="1594">
                  <a:moveTo>
                    <a:pt x="857" y="0"/>
                  </a:moveTo>
                  <a:lnTo>
                    <a:pt x="931" y="3"/>
                  </a:lnTo>
                  <a:lnTo>
                    <a:pt x="1000" y="13"/>
                  </a:lnTo>
                  <a:lnTo>
                    <a:pt x="1069" y="29"/>
                  </a:lnTo>
                  <a:lnTo>
                    <a:pt x="1136" y="50"/>
                  </a:lnTo>
                  <a:lnTo>
                    <a:pt x="1199" y="77"/>
                  </a:lnTo>
                  <a:lnTo>
                    <a:pt x="1260" y="109"/>
                  </a:lnTo>
                  <a:lnTo>
                    <a:pt x="1317" y="146"/>
                  </a:lnTo>
                  <a:lnTo>
                    <a:pt x="1370" y="187"/>
                  </a:lnTo>
                  <a:lnTo>
                    <a:pt x="1420" y="233"/>
                  </a:lnTo>
                  <a:lnTo>
                    <a:pt x="1467" y="283"/>
                  </a:lnTo>
                  <a:lnTo>
                    <a:pt x="1509" y="338"/>
                  </a:lnTo>
                  <a:lnTo>
                    <a:pt x="1546" y="395"/>
                  </a:lnTo>
                  <a:lnTo>
                    <a:pt x="1577" y="456"/>
                  </a:lnTo>
                  <a:lnTo>
                    <a:pt x="1605" y="519"/>
                  </a:lnTo>
                  <a:lnTo>
                    <a:pt x="1625" y="586"/>
                  </a:lnTo>
                  <a:lnTo>
                    <a:pt x="1642" y="653"/>
                  </a:lnTo>
                  <a:lnTo>
                    <a:pt x="1651" y="724"/>
                  </a:lnTo>
                  <a:lnTo>
                    <a:pt x="1654" y="797"/>
                  </a:lnTo>
                  <a:lnTo>
                    <a:pt x="1651" y="869"/>
                  </a:lnTo>
                  <a:lnTo>
                    <a:pt x="1642" y="940"/>
                  </a:lnTo>
                  <a:lnTo>
                    <a:pt x="1625" y="1008"/>
                  </a:lnTo>
                  <a:lnTo>
                    <a:pt x="1605" y="1074"/>
                  </a:lnTo>
                  <a:lnTo>
                    <a:pt x="1577" y="1138"/>
                  </a:lnTo>
                  <a:lnTo>
                    <a:pt x="1546" y="1199"/>
                  </a:lnTo>
                  <a:lnTo>
                    <a:pt x="1509" y="1255"/>
                  </a:lnTo>
                  <a:lnTo>
                    <a:pt x="1467" y="1310"/>
                  </a:lnTo>
                  <a:lnTo>
                    <a:pt x="1420" y="1360"/>
                  </a:lnTo>
                  <a:lnTo>
                    <a:pt x="1370" y="1406"/>
                  </a:lnTo>
                  <a:lnTo>
                    <a:pt x="1317" y="1447"/>
                  </a:lnTo>
                  <a:lnTo>
                    <a:pt x="1260" y="1485"/>
                  </a:lnTo>
                  <a:lnTo>
                    <a:pt x="1199" y="1516"/>
                  </a:lnTo>
                  <a:lnTo>
                    <a:pt x="1136" y="1543"/>
                  </a:lnTo>
                  <a:lnTo>
                    <a:pt x="1069" y="1565"/>
                  </a:lnTo>
                  <a:lnTo>
                    <a:pt x="1000" y="1581"/>
                  </a:lnTo>
                  <a:lnTo>
                    <a:pt x="931" y="1590"/>
                  </a:lnTo>
                  <a:lnTo>
                    <a:pt x="857" y="1594"/>
                  </a:lnTo>
                  <a:lnTo>
                    <a:pt x="784" y="1590"/>
                  </a:lnTo>
                  <a:lnTo>
                    <a:pt x="713" y="1581"/>
                  </a:lnTo>
                  <a:lnTo>
                    <a:pt x="644" y="1564"/>
                  </a:lnTo>
                  <a:lnTo>
                    <a:pt x="576" y="1542"/>
                  </a:lnTo>
                  <a:lnTo>
                    <a:pt x="510" y="1514"/>
                  </a:lnTo>
                  <a:lnTo>
                    <a:pt x="448" y="1481"/>
                  </a:lnTo>
                  <a:lnTo>
                    <a:pt x="389" y="1443"/>
                  </a:lnTo>
                  <a:lnTo>
                    <a:pt x="334" y="1401"/>
                  </a:lnTo>
                  <a:lnTo>
                    <a:pt x="282" y="1353"/>
                  </a:lnTo>
                  <a:lnTo>
                    <a:pt x="234" y="1301"/>
                  </a:lnTo>
                  <a:lnTo>
                    <a:pt x="192" y="1246"/>
                  </a:lnTo>
                  <a:lnTo>
                    <a:pt x="155" y="1187"/>
                  </a:lnTo>
                  <a:lnTo>
                    <a:pt x="122" y="1123"/>
                  </a:lnTo>
                  <a:lnTo>
                    <a:pt x="122" y="1348"/>
                  </a:lnTo>
                  <a:lnTo>
                    <a:pt x="0" y="1348"/>
                  </a:lnTo>
                  <a:lnTo>
                    <a:pt x="0" y="858"/>
                  </a:lnTo>
                  <a:lnTo>
                    <a:pt x="490" y="858"/>
                  </a:lnTo>
                  <a:lnTo>
                    <a:pt x="490" y="981"/>
                  </a:lnTo>
                  <a:lnTo>
                    <a:pt x="200" y="981"/>
                  </a:lnTo>
                  <a:lnTo>
                    <a:pt x="220" y="1041"/>
                  </a:lnTo>
                  <a:lnTo>
                    <a:pt x="245" y="1097"/>
                  </a:lnTo>
                  <a:lnTo>
                    <a:pt x="277" y="1151"/>
                  </a:lnTo>
                  <a:lnTo>
                    <a:pt x="312" y="1202"/>
                  </a:lnTo>
                  <a:lnTo>
                    <a:pt x="352" y="1249"/>
                  </a:lnTo>
                  <a:lnTo>
                    <a:pt x="397" y="1293"/>
                  </a:lnTo>
                  <a:lnTo>
                    <a:pt x="445" y="1332"/>
                  </a:lnTo>
                  <a:lnTo>
                    <a:pt x="496" y="1368"/>
                  </a:lnTo>
                  <a:lnTo>
                    <a:pt x="551" y="1397"/>
                  </a:lnTo>
                  <a:lnTo>
                    <a:pt x="608" y="1423"/>
                  </a:lnTo>
                  <a:lnTo>
                    <a:pt x="668" y="1444"/>
                  </a:lnTo>
                  <a:lnTo>
                    <a:pt x="730" y="1458"/>
                  </a:lnTo>
                  <a:lnTo>
                    <a:pt x="793" y="1468"/>
                  </a:lnTo>
                  <a:lnTo>
                    <a:pt x="857" y="1470"/>
                  </a:lnTo>
                  <a:lnTo>
                    <a:pt x="926" y="1467"/>
                  </a:lnTo>
                  <a:lnTo>
                    <a:pt x="994" y="1457"/>
                  </a:lnTo>
                  <a:lnTo>
                    <a:pt x="1058" y="1441"/>
                  </a:lnTo>
                  <a:lnTo>
                    <a:pt x="1120" y="1418"/>
                  </a:lnTo>
                  <a:lnTo>
                    <a:pt x="1179" y="1390"/>
                  </a:lnTo>
                  <a:lnTo>
                    <a:pt x="1235" y="1356"/>
                  </a:lnTo>
                  <a:lnTo>
                    <a:pt x="1286" y="1317"/>
                  </a:lnTo>
                  <a:lnTo>
                    <a:pt x="1334" y="1273"/>
                  </a:lnTo>
                  <a:lnTo>
                    <a:pt x="1378" y="1225"/>
                  </a:lnTo>
                  <a:lnTo>
                    <a:pt x="1417" y="1174"/>
                  </a:lnTo>
                  <a:lnTo>
                    <a:pt x="1451" y="1118"/>
                  </a:lnTo>
                  <a:lnTo>
                    <a:pt x="1479" y="1059"/>
                  </a:lnTo>
                  <a:lnTo>
                    <a:pt x="1501" y="997"/>
                  </a:lnTo>
                  <a:lnTo>
                    <a:pt x="1519" y="933"/>
                  </a:lnTo>
                  <a:lnTo>
                    <a:pt x="1528" y="866"/>
                  </a:lnTo>
                  <a:lnTo>
                    <a:pt x="1532" y="797"/>
                  </a:lnTo>
                  <a:lnTo>
                    <a:pt x="1528" y="727"/>
                  </a:lnTo>
                  <a:lnTo>
                    <a:pt x="1519" y="661"/>
                  </a:lnTo>
                  <a:lnTo>
                    <a:pt x="1501" y="597"/>
                  </a:lnTo>
                  <a:lnTo>
                    <a:pt x="1479" y="534"/>
                  </a:lnTo>
                  <a:lnTo>
                    <a:pt x="1451" y="475"/>
                  </a:lnTo>
                  <a:lnTo>
                    <a:pt x="1417" y="420"/>
                  </a:lnTo>
                  <a:lnTo>
                    <a:pt x="1378" y="369"/>
                  </a:lnTo>
                  <a:lnTo>
                    <a:pt x="1334" y="321"/>
                  </a:lnTo>
                  <a:lnTo>
                    <a:pt x="1286" y="277"/>
                  </a:lnTo>
                  <a:lnTo>
                    <a:pt x="1235" y="238"/>
                  </a:lnTo>
                  <a:lnTo>
                    <a:pt x="1179" y="204"/>
                  </a:lnTo>
                  <a:lnTo>
                    <a:pt x="1120" y="175"/>
                  </a:lnTo>
                  <a:lnTo>
                    <a:pt x="1058" y="153"/>
                  </a:lnTo>
                  <a:lnTo>
                    <a:pt x="994" y="136"/>
                  </a:lnTo>
                  <a:lnTo>
                    <a:pt x="926" y="126"/>
                  </a:lnTo>
                  <a:lnTo>
                    <a:pt x="857" y="123"/>
                  </a:lnTo>
                  <a:lnTo>
                    <a:pt x="800" y="125"/>
                  </a:lnTo>
                  <a:lnTo>
                    <a:pt x="742" y="132"/>
                  </a:lnTo>
                  <a:lnTo>
                    <a:pt x="686" y="144"/>
                  </a:lnTo>
                  <a:lnTo>
                    <a:pt x="632" y="160"/>
                  </a:lnTo>
                  <a:lnTo>
                    <a:pt x="579" y="181"/>
                  </a:lnTo>
                  <a:lnTo>
                    <a:pt x="528" y="206"/>
                  </a:lnTo>
                  <a:lnTo>
                    <a:pt x="480" y="235"/>
                  </a:lnTo>
                  <a:lnTo>
                    <a:pt x="434" y="269"/>
                  </a:lnTo>
                  <a:lnTo>
                    <a:pt x="392" y="306"/>
                  </a:lnTo>
                  <a:lnTo>
                    <a:pt x="352" y="347"/>
                  </a:lnTo>
                  <a:lnTo>
                    <a:pt x="339" y="358"/>
                  </a:lnTo>
                  <a:lnTo>
                    <a:pt x="325" y="364"/>
                  </a:lnTo>
                  <a:lnTo>
                    <a:pt x="310" y="367"/>
                  </a:lnTo>
                  <a:lnTo>
                    <a:pt x="294" y="366"/>
                  </a:lnTo>
                  <a:lnTo>
                    <a:pt x="279" y="362"/>
                  </a:lnTo>
                  <a:lnTo>
                    <a:pt x="266" y="352"/>
                  </a:lnTo>
                  <a:lnTo>
                    <a:pt x="255" y="340"/>
                  </a:lnTo>
                  <a:lnTo>
                    <a:pt x="248" y="326"/>
                  </a:lnTo>
                  <a:lnTo>
                    <a:pt x="245" y="311"/>
                  </a:lnTo>
                  <a:lnTo>
                    <a:pt x="246" y="294"/>
                  </a:lnTo>
                  <a:lnTo>
                    <a:pt x="251" y="280"/>
                  </a:lnTo>
                  <a:lnTo>
                    <a:pt x="261" y="266"/>
                  </a:lnTo>
                  <a:lnTo>
                    <a:pt x="306" y="218"/>
                  </a:lnTo>
                  <a:lnTo>
                    <a:pt x="358" y="173"/>
                  </a:lnTo>
                  <a:lnTo>
                    <a:pt x="411" y="134"/>
                  </a:lnTo>
                  <a:lnTo>
                    <a:pt x="469" y="99"/>
                  </a:lnTo>
                  <a:lnTo>
                    <a:pt x="528" y="70"/>
                  </a:lnTo>
                  <a:lnTo>
                    <a:pt x="591" y="46"/>
                  </a:lnTo>
                  <a:lnTo>
                    <a:pt x="656" y="26"/>
                  </a:lnTo>
                  <a:lnTo>
                    <a:pt x="721" y="12"/>
                  </a:lnTo>
                  <a:lnTo>
                    <a:pt x="789" y="3"/>
                  </a:lnTo>
                  <a:lnTo>
                    <a:pt x="8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492"/>
            <p:cNvSpPr>
              <a:spLocks/>
            </p:cNvSpPr>
            <p:nvPr/>
          </p:nvSpPr>
          <p:spPr bwMode="auto">
            <a:xfrm>
              <a:off x="3716338" y="2030413"/>
              <a:ext cx="195263" cy="19050"/>
            </a:xfrm>
            <a:custGeom>
              <a:avLst/>
              <a:gdLst>
                <a:gd name="T0" fmla="*/ 61 w 1225"/>
                <a:gd name="T1" fmla="*/ 0 h 122"/>
                <a:gd name="T2" fmla="*/ 1164 w 1225"/>
                <a:gd name="T3" fmla="*/ 0 h 122"/>
                <a:gd name="T4" fmla="*/ 1184 w 1225"/>
                <a:gd name="T5" fmla="*/ 3 h 122"/>
                <a:gd name="T6" fmla="*/ 1200 w 1225"/>
                <a:gd name="T7" fmla="*/ 12 h 122"/>
                <a:gd name="T8" fmla="*/ 1213 w 1225"/>
                <a:gd name="T9" fmla="*/ 25 h 122"/>
                <a:gd name="T10" fmla="*/ 1222 w 1225"/>
                <a:gd name="T11" fmla="*/ 41 h 122"/>
                <a:gd name="T12" fmla="*/ 1225 w 1225"/>
                <a:gd name="T13" fmla="*/ 61 h 122"/>
                <a:gd name="T14" fmla="*/ 1222 w 1225"/>
                <a:gd name="T15" fmla="*/ 81 h 122"/>
                <a:gd name="T16" fmla="*/ 1213 w 1225"/>
                <a:gd name="T17" fmla="*/ 97 h 122"/>
                <a:gd name="T18" fmla="*/ 1200 w 1225"/>
                <a:gd name="T19" fmla="*/ 111 h 122"/>
                <a:gd name="T20" fmla="*/ 1184 w 1225"/>
                <a:gd name="T21" fmla="*/ 120 h 122"/>
                <a:gd name="T22" fmla="*/ 1164 w 1225"/>
                <a:gd name="T23" fmla="*/ 122 h 122"/>
                <a:gd name="T24" fmla="*/ 61 w 1225"/>
                <a:gd name="T25" fmla="*/ 122 h 122"/>
                <a:gd name="T26" fmla="*/ 41 w 1225"/>
                <a:gd name="T27" fmla="*/ 120 h 122"/>
                <a:gd name="T28" fmla="*/ 25 w 1225"/>
                <a:gd name="T29" fmla="*/ 111 h 122"/>
                <a:gd name="T30" fmla="*/ 12 w 1225"/>
                <a:gd name="T31" fmla="*/ 97 h 122"/>
                <a:gd name="T32" fmla="*/ 3 w 1225"/>
                <a:gd name="T33" fmla="*/ 81 h 122"/>
                <a:gd name="T34" fmla="*/ 0 w 1225"/>
                <a:gd name="T35" fmla="*/ 61 h 122"/>
                <a:gd name="T36" fmla="*/ 3 w 1225"/>
                <a:gd name="T37" fmla="*/ 41 h 122"/>
                <a:gd name="T38" fmla="*/ 12 w 1225"/>
                <a:gd name="T39" fmla="*/ 25 h 122"/>
                <a:gd name="T40" fmla="*/ 25 w 1225"/>
                <a:gd name="T41" fmla="*/ 12 h 122"/>
                <a:gd name="T42" fmla="*/ 41 w 1225"/>
                <a:gd name="T43" fmla="*/ 3 h 122"/>
                <a:gd name="T44" fmla="*/ 61 w 122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2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3" y="25"/>
                  </a:lnTo>
                  <a:lnTo>
                    <a:pt x="1222" y="41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493"/>
            <p:cNvSpPr>
              <a:spLocks/>
            </p:cNvSpPr>
            <p:nvPr/>
          </p:nvSpPr>
          <p:spPr bwMode="auto">
            <a:xfrm>
              <a:off x="3716338" y="2165350"/>
              <a:ext cx="195263" cy="20638"/>
            </a:xfrm>
            <a:custGeom>
              <a:avLst/>
              <a:gdLst>
                <a:gd name="T0" fmla="*/ 61 w 1225"/>
                <a:gd name="T1" fmla="*/ 0 h 123"/>
                <a:gd name="T2" fmla="*/ 1164 w 1225"/>
                <a:gd name="T3" fmla="*/ 0 h 123"/>
                <a:gd name="T4" fmla="*/ 1184 w 1225"/>
                <a:gd name="T5" fmla="*/ 3 h 123"/>
                <a:gd name="T6" fmla="*/ 1200 w 1225"/>
                <a:gd name="T7" fmla="*/ 11 h 123"/>
                <a:gd name="T8" fmla="*/ 1213 w 1225"/>
                <a:gd name="T9" fmla="*/ 24 h 123"/>
                <a:gd name="T10" fmla="*/ 1222 w 1225"/>
                <a:gd name="T11" fmla="*/ 42 h 123"/>
                <a:gd name="T12" fmla="*/ 1225 w 1225"/>
                <a:gd name="T13" fmla="*/ 61 h 123"/>
                <a:gd name="T14" fmla="*/ 1222 w 1225"/>
                <a:gd name="T15" fmla="*/ 81 h 123"/>
                <a:gd name="T16" fmla="*/ 1213 w 1225"/>
                <a:gd name="T17" fmla="*/ 97 h 123"/>
                <a:gd name="T18" fmla="*/ 1200 w 1225"/>
                <a:gd name="T19" fmla="*/ 111 h 123"/>
                <a:gd name="T20" fmla="*/ 1184 w 1225"/>
                <a:gd name="T21" fmla="*/ 119 h 123"/>
                <a:gd name="T22" fmla="*/ 1164 w 1225"/>
                <a:gd name="T23" fmla="*/ 123 h 123"/>
                <a:gd name="T24" fmla="*/ 61 w 1225"/>
                <a:gd name="T25" fmla="*/ 123 h 123"/>
                <a:gd name="T26" fmla="*/ 41 w 1225"/>
                <a:gd name="T27" fmla="*/ 119 h 123"/>
                <a:gd name="T28" fmla="*/ 25 w 1225"/>
                <a:gd name="T29" fmla="*/ 111 h 123"/>
                <a:gd name="T30" fmla="*/ 12 w 1225"/>
                <a:gd name="T31" fmla="*/ 97 h 123"/>
                <a:gd name="T32" fmla="*/ 3 w 1225"/>
                <a:gd name="T33" fmla="*/ 81 h 123"/>
                <a:gd name="T34" fmla="*/ 0 w 1225"/>
                <a:gd name="T35" fmla="*/ 61 h 123"/>
                <a:gd name="T36" fmla="*/ 3 w 1225"/>
                <a:gd name="T37" fmla="*/ 42 h 123"/>
                <a:gd name="T38" fmla="*/ 12 w 1225"/>
                <a:gd name="T39" fmla="*/ 24 h 123"/>
                <a:gd name="T40" fmla="*/ 25 w 1225"/>
                <a:gd name="T41" fmla="*/ 11 h 123"/>
                <a:gd name="T42" fmla="*/ 41 w 1225"/>
                <a:gd name="T43" fmla="*/ 3 h 123"/>
                <a:gd name="T44" fmla="*/ 61 w 122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3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1"/>
                  </a:lnTo>
                  <a:lnTo>
                    <a:pt x="1213" y="24"/>
                  </a:lnTo>
                  <a:lnTo>
                    <a:pt x="1222" y="42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19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1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494"/>
            <p:cNvSpPr>
              <a:spLocks/>
            </p:cNvSpPr>
            <p:nvPr/>
          </p:nvSpPr>
          <p:spPr bwMode="auto">
            <a:xfrm>
              <a:off x="3536950" y="1981200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9 w 823"/>
                <a:gd name="T29" fmla="*/ 612 h 613"/>
                <a:gd name="T30" fmla="*/ 316 w 823"/>
                <a:gd name="T31" fmla="*/ 608 h 613"/>
                <a:gd name="T32" fmla="*/ 305 w 823"/>
                <a:gd name="T33" fmla="*/ 601 h 613"/>
                <a:gd name="T34" fmla="*/ 24 w 823"/>
                <a:gd name="T35" fmla="*/ 391 h 613"/>
                <a:gd name="T36" fmla="*/ 12 w 823"/>
                <a:gd name="T37" fmla="*/ 379 h 613"/>
                <a:gd name="T38" fmla="*/ 5 w 823"/>
                <a:gd name="T39" fmla="*/ 366 h 613"/>
                <a:gd name="T40" fmla="*/ 0 w 823"/>
                <a:gd name="T41" fmla="*/ 350 h 613"/>
                <a:gd name="T42" fmla="*/ 0 w 823"/>
                <a:gd name="T43" fmla="*/ 335 h 613"/>
                <a:gd name="T44" fmla="*/ 4 w 823"/>
                <a:gd name="T45" fmla="*/ 320 h 613"/>
                <a:gd name="T46" fmla="*/ 12 w 823"/>
                <a:gd name="T47" fmla="*/ 306 h 613"/>
                <a:gd name="T48" fmla="*/ 23 w 823"/>
                <a:gd name="T49" fmla="*/ 294 h 613"/>
                <a:gd name="T50" fmla="*/ 37 w 823"/>
                <a:gd name="T51" fmla="*/ 285 h 613"/>
                <a:gd name="T52" fmla="*/ 53 w 823"/>
                <a:gd name="T53" fmla="*/ 282 h 613"/>
                <a:gd name="T54" fmla="*/ 68 w 823"/>
                <a:gd name="T55" fmla="*/ 281 h 613"/>
                <a:gd name="T56" fmla="*/ 83 w 823"/>
                <a:gd name="T57" fmla="*/ 285 h 613"/>
                <a:gd name="T58" fmla="*/ 98 w 823"/>
                <a:gd name="T59" fmla="*/ 293 h 613"/>
                <a:gd name="T60" fmla="*/ 332 w 823"/>
                <a:gd name="T61" fmla="*/ 468 h 613"/>
                <a:gd name="T62" fmla="*/ 715 w 823"/>
                <a:gd name="T63" fmla="*/ 22 h 613"/>
                <a:gd name="T64" fmla="*/ 727 w 823"/>
                <a:gd name="T65" fmla="*/ 11 h 613"/>
                <a:gd name="T66" fmla="*/ 741 w 823"/>
                <a:gd name="T67" fmla="*/ 4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9" y="612"/>
                  </a:lnTo>
                  <a:lnTo>
                    <a:pt x="316" y="608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0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6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495"/>
            <p:cNvSpPr>
              <a:spLocks/>
            </p:cNvSpPr>
            <p:nvPr/>
          </p:nvSpPr>
          <p:spPr bwMode="auto">
            <a:xfrm>
              <a:off x="3536950" y="2117725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1 h 612"/>
                <a:gd name="T4" fmla="*/ 788 w 823"/>
                <a:gd name="T5" fmla="*/ 5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0 h 612"/>
                <a:gd name="T12" fmla="*/ 823 w 823"/>
                <a:gd name="T13" fmla="*/ 57 h 612"/>
                <a:gd name="T14" fmla="*/ 822 w 823"/>
                <a:gd name="T15" fmla="*/ 72 h 612"/>
                <a:gd name="T16" fmla="*/ 817 w 823"/>
                <a:gd name="T17" fmla="*/ 87 h 612"/>
                <a:gd name="T18" fmla="*/ 808 w 823"/>
                <a:gd name="T19" fmla="*/ 100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2 w 823"/>
                <a:gd name="T27" fmla="*/ 612 h 612"/>
                <a:gd name="T28" fmla="*/ 322 w 823"/>
                <a:gd name="T29" fmla="*/ 610 h 612"/>
                <a:gd name="T30" fmla="*/ 305 w 823"/>
                <a:gd name="T31" fmla="*/ 600 h 612"/>
                <a:gd name="T32" fmla="*/ 24 w 823"/>
                <a:gd name="T33" fmla="*/ 389 h 612"/>
                <a:gd name="T34" fmla="*/ 12 w 823"/>
                <a:gd name="T35" fmla="*/ 378 h 612"/>
                <a:gd name="T36" fmla="*/ 5 w 823"/>
                <a:gd name="T37" fmla="*/ 364 h 612"/>
                <a:gd name="T38" fmla="*/ 0 w 823"/>
                <a:gd name="T39" fmla="*/ 350 h 612"/>
                <a:gd name="T40" fmla="*/ 0 w 823"/>
                <a:gd name="T41" fmla="*/ 334 h 612"/>
                <a:gd name="T42" fmla="*/ 4 w 823"/>
                <a:gd name="T43" fmla="*/ 318 h 612"/>
                <a:gd name="T44" fmla="*/ 12 w 823"/>
                <a:gd name="T45" fmla="*/ 304 h 612"/>
                <a:gd name="T46" fmla="*/ 23 w 823"/>
                <a:gd name="T47" fmla="*/ 292 h 612"/>
                <a:gd name="T48" fmla="*/ 37 w 823"/>
                <a:gd name="T49" fmla="*/ 285 h 612"/>
                <a:gd name="T50" fmla="*/ 53 w 823"/>
                <a:gd name="T51" fmla="*/ 280 h 612"/>
                <a:gd name="T52" fmla="*/ 68 w 823"/>
                <a:gd name="T53" fmla="*/ 280 h 612"/>
                <a:gd name="T54" fmla="*/ 83 w 823"/>
                <a:gd name="T55" fmla="*/ 283 h 612"/>
                <a:gd name="T56" fmla="*/ 98 w 823"/>
                <a:gd name="T57" fmla="*/ 292 h 612"/>
                <a:gd name="T58" fmla="*/ 332 w 823"/>
                <a:gd name="T59" fmla="*/ 468 h 612"/>
                <a:gd name="T60" fmla="*/ 715 w 823"/>
                <a:gd name="T61" fmla="*/ 21 h 612"/>
                <a:gd name="T62" fmla="*/ 727 w 823"/>
                <a:gd name="T63" fmla="*/ 10 h 612"/>
                <a:gd name="T64" fmla="*/ 741 w 823"/>
                <a:gd name="T65" fmla="*/ 3 h 612"/>
                <a:gd name="T66" fmla="*/ 756 w 823"/>
                <a:gd name="T6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1"/>
                  </a:lnTo>
                  <a:lnTo>
                    <a:pt x="788" y="5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0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8" y="100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2" y="612"/>
                  </a:lnTo>
                  <a:lnTo>
                    <a:pt x="322" y="610"/>
                  </a:lnTo>
                  <a:lnTo>
                    <a:pt x="305" y="600"/>
                  </a:lnTo>
                  <a:lnTo>
                    <a:pt x="24" y="389"/>
                  </a:lnTo>
                  <a:lnTo>
                    <a:pt x="12" y="378"/>
                  </a:lnTo>
                  <a:lnTo>
                    <a:pt x="5" y="364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2"/>
                  </a:lnTo>
                  <a:lnTo>
                    <a:pt x="37" y="285"/>
                  </a:lnTo>
                  <a:lnTo>
                    <a:pt x="53" y="280"/>
                  </a:lnTo>
                  <a:lnTo>
                    <a:pt x="68" y="280"/>
                  </a:lnTo>
                  <a:lnTo>
                    <a:pt x="83" y="283"/>
                  </a:lnTo>
                  <a:lnTo>
                    <a:pt x="98" y="292"/>
                  </a:lnTo>
                  <a:lnTo>
                    <a:pt x="332" y="468"/>
                  </a:lnTo>
                  <a:lnTo>
                    <a:pt x="715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496"/>
            <p:cNvSpPr>
              <a:spLocks/>
            </p:cNvSpPr>
            <p:nvPr/>
          </p:nvSpPr>
          <p:spPr bwMode="auto">
            <a:xfrm>
              <a:off x="3536950" y="2263775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2 w 823"/>
                <a:gd name="T29" fmla="*/ 610 h 613"/>
                <a:gd name="T30" fmla="*/ 305 w 823"/>
                <a:gd name="T31" fmla="*/ 601 h 613"/>
                <a:gd name="T32" fmla="*/ 24 w 823"/>
                <a:gd name="T33" fmla="*/ 391 h 613"/>
                <a:gd name="T34" fmla="*/ 12 w 823"/>
                <a:gd name="T35" fmla="*/ 379 h 613"/>
                <a:gd name="T36" fmla="*/ 5 w 823"/>
                <a:gd name="T37" fmla="*/ 366 h 613"/>
                <a:gd name="T38" fmla="*/ 0 w 823"/>
                <a:gd name="T39" fmla="*/ 351 h 613"/>
                <a:gd name="T40" fmla="*/ 0 w 823"/>
                <a:gd name="T41" fmla="*/ 335 h 613"/>
                <a:gd name="T42" fmla="*/ 4 w 823"/>
                <a:gd name="T43" fmla="*/ 320 h 613"/>
                <a:gd name="T44" fmla="*/ 12 w 823"/>
                <a:gd name="T45" fmla="*/ 305 h 613"/>
                <a:gd name="T46" fmla="*/ 23 w 823"/>
                <a:gd name="T47" fmla="*/ 294 h 613"/>
                <a:gd name="T48" fmla="*/ 37 w 823"/>
                <a:gd name="T49" fmla="*/ 285 h 613"/>
                <a:gd name="T50" fmla="*/ 53 w 823"/>
                <a:gd name="T51" fmla="*/ 282 h 613"/>
                <a:gd name="T52" fmla="*/ 68 w 823"/>
                <a:gd name="T53" fmla="*/ 281 h 613"/>
                <a:gd name="T54" fmla="*/ 83 w 823"/>
                <a:gd name="T55" fmla="*/ 285 h 613"/>
                <a:gd name="T56" fmla="*/ 98 w 823"/>
                <a:gd name="T57" fmla="*/ 293 h 613"/>
                <a:gd name="T58" fmla="*/ 332 w 823"/>
                <a:gd name="T59" fmla="*/ 468 h 613"/>
                <a:gd name="T60" fmla="*/ 715 w 823"/>
                <a:gd name="T61" fmla="*/ 22 h 613"/>
                <a:gd name="T62" fmla="*/ 727 w 823"/>
                <a:gd name="T63" fmla="*/ 11 h 613"/>
                <a:gd name="T64" fmla="*/ 741 w 823"/>
                <a:gd name="T65" fmla="*/ 4 h 613"/>
                <a:gd name="T66" fmla="*/ 756 w 823"/>
                <a:gd name="T6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2" y="610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1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5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497"/>
            <p:cNvSpPr>
              <a:spLocks/>
            </p:cNvSpPr>
            <p:nvPr/>
          </p:nvSpPr>
          <p:spPr bwMode="auto">
            <a:xfrm>
              <a:off x="3463925" y="1912938"/>
              <a:ext cx="525463" cy="525463"/>
            </a:xfrm>
            <a:custGeom>
              <a:avLst/>
              <a:gdLst>
                <a:gd name="T0" fmla="*/ 2635 w 3309"/>
                <a:gd name="T1" fmla="*/ 3 h 3308"/>
                <a:gd name="T2" fmla="*/ 2838 w 3309"/>
                <a:gd name="T3" fmla="*/ 52 h 3308"/>
                <a:gd name="T4" fmla="*/ 3014 w 3309"/>
                <a:gd name="T5" fmla="*/ 152 h 3308"/>
                <a:gd name="T6" fmla="*/ 3157 w 3309"/>
                <a:gd name="T7" fmla="*/ 294 h 3308"/>
                <a:gd name="T8" fmla="*/ 3258 w 3309"/>
                <a:gd name="T9" fmla="*/ 472 h 3308"/>
                <a:gd name="T10" fmla="*/ 3306 w 3309"/>
                <a:gd name="T11" fmla="*/ 674 h 3308"/>
                <a:gd name="T12" fmla="*/ 3307 w 3309"/>
                <a:gd name="T13" fmla="*/ 1674 h 3308"/>
                <a:gd name="T14" fmla="*/ 3267 w 3309"/>
                <a:gd name="T15" fmla="*/ 1712 h 3308"/>
                <a:gd name="T16" fmla="*/ 3212 w 3309"/>
                <a:gd name="T17" fmla="*/ 1704 h 3308"/>
                <a:gd name="T18" fmla="*/ 3187 w 3309"/>
                <a:gd name="T19" fmla="*/ 1654 h 3308"/>
                <a:gd name="T20" fmla="*/ 3175 w 3309"/>
                <a:gd name="T21" fmla="*/ 620 h 3308"/>
                <a:gd name="T22" fmla="*/ 3111 w 3309"/>
                <a:gd name="T23" fmla="*/ 449 h 3308"/>
                <a:gd name="T24" fmla="*/ 3004 w 3309"/>
                <a:gd name="T25" fmla="*/ 305 h 3308"/>
                <a:gd name="T26" fmla="*/ 2860 w 3309"/>
                <a:gd name="T27" fmla="*/ 198 h 3308"/>
                <a:gd name="T28" fmla="*/ 2689 w 3309"/>
                <a:gd name="T29" fmla="*/ 135 h 3308"/>
                <a:gd name="T30" fmla="*/ 746 w 3309"/>
                <a:gd name="T31" fmla="*/ 123 h 3308"/>
                <a:gd name="T32" fmla="*/ 561 w 3309"/>
                <a:gd name="T33" fmla="*/ 150 h 3308"/>
                <a:gd name="T34" fmla="*/ 398 w 3309"/>
                <a:gd name="T35" fmla="*/ 229 h 3308"/>
                <a:gd name="T36" fmla="*/ 265 w 3309"/>
                <a:gd name="T37" fmla="*/ 350 h 3308"/>
                <a:gd name="T38" fmla="*/ 172 w 3309"/>
                <a:gd name="T39" fmla="*/ 504 h 3308"/>
                <a:gd name="T40" fmla="*/ 126 w 3309"/>
                <a:gd name="T41" fmla="*/ 682 h 3308"/>
                <a:gd name="T42" fmla="*/ 126 w 3309"/>
                <a:gd name="T43" fmla="*/ 2626 h 3308"/>
                <a:gd name="T44" fmla="*/ 172 w 3309"/>
                <a:gd name="T45" fmla="*/ 2805 h 3308"/>
                <a:gd name="T46" fmla="*/ 265 w 3309"/>
                <a:gd name="T47" fmla="*/ 2959 h 3308"/>
                <a:gd name="T48" fmla="*/ 398 w 3309"/>
                <a:gd name="T49" fmla="*/ 3079 h 3308"/>
                <a:gd name="T50" fmla="*/ 561 w 3309"/>
                <a:gd name="T51" fmla="*/ 3158 h 3308"/>
                <a:gd name="T52" fmla="*/ 746 w 3309"/>
                <a:gd name="T53" fmla="*/ 3186 h 3308"/>
                <a:gd name="T54" fmla="*/ 1323 w 3309"/>
                <a:gd name="T55" fmla="*/ 3198 h 3308"/>
                <a:gd name="T56" fmla="*/ 1348 w 3309"/>
                <a:gd name="T57" fmla="*/ 3247 h 3308"/>
                <a:gd name="T58" fmla="*/ 1323 w 3309"/>
                <a:gd name="T59" fmla="*/ 3296 h 3308"/>
                <a:gd name="T60" fmla="*/ 746 w 3309"/>
                <a:gd name="T61" fmla="*/ 3308 h 3308"/>
                <a:gd name="T62" fmla="*/ 538 w 3309"/>
                <a:gd name="T63" fmla="*/ 3279 h 3308"/>
                <a:gd name="T64" fmla="*/ 351 w 3309"/>
                <a:gd name="T65" fmla="*/ 3195 h 3308"/>
                <a:gd name="T66" fmla="*/ 196 w 3309"/>
                <a:gd name="T67" fmla="*/ 3065 h 3308"/>
                <a:gd name="T68" fmla="*/ 81 w 3309"/>
                <a:gd name="T69" fmla="*/ 2899 h 3308"/>
                <a:gd name="T70" fmla="*/ 14 w 3309"/>
                <a:gd name="T71" fmla="*/ 2704 h 3308"/>
                <a:gd name="T72" fmla="*/ 0 w 3309"/>
                <a:gd name="T73" fmla="*/ 746 h 3308"/>
                <a:gd name="T74" fmla="*/ 30 w 3309"/>
                <a:gd name="T75" fmla="*/ 536 h 3308"/>
                <a:gd name="T76" fmla="*/ 114 w 3309"/>
                <a:gd name="T77" fmla="*/ 350 h 3308"/>
                <a:gd name="T78" fmla="*/ 243 w 3309"/>
                <a:gd name="T79" fmla="*/ 195 h 3308"/>
                <a:gd name="T80" fmla="*/ 410 w 3309"/>
                <a:gd name="T81" fmla="*/ 80 h 3308"/>
                <a:gd name="T82" fmla="*/ 605 w 3309"/>
                <a:gd name="T83" fmla="*/ 1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9" h="3308">
                  <a:moveTo>
                    <a:pt x="746" y="0"/>
                  </a:moveTo>
                  <a:lnTo>
                    <a:pt x="2564" y="0"/>
                  </a:lnTo>
                  <a:lnTo>
                    <a:pt x="2635" y="3"/>
                  </a:lnTo>
                  <a:lnTo>
                    <a:pt x="2704" y="13"/>
                  </a:lnTo>
                  <a:lnTo>
                    <a:pt x="2772" y="29"/>
                  </a:lnTo>
                  <a:lnTo>
                    <a:pt x="2838" y="52"/>
                  </a:lnTo>
                  <a:lnTo>
                    <a:pt x="2900" y="80"/>
                  </a:lnTo>
                  <a:lnTo>
                    <a:pt x="2959" y="113"/>
                  </a:lnTo>
                  <a:lnTo>
                    <a:pt x="3014" y="152"/>
                  </a:lnTo>
                  <a:lnTo>
                    <a:pt x="3067" y="195"/>
                  </a:lnTo>
                  <a:lnTo>
                    <a:pt x="3114" y="243"/>
                  </a:lnTo>
                  <a:lnTo>
                    <a:pt x="3157" y="294"/>
                  </a:lnTo>
                  <a:lnTo>
                    <a:pt x="3195" y="350"/>
                  </a:lnTo>
                  <a:lnTo>
                    <a:pt x="3229" y="410"/>
                  </a:lnTo>
                  <a:lnTo>
                    <a:pt x="3258" y="472"/>
                  </a:lnTo>
                  <a:lnTo>
                    <a:pt x="3279" y="536"/>
                  </a:lnTo>
                  <a:lnTo>
                    <a:pt x="3296" y="604"/>
                  </a:lnTo>
                  <a:lnTo>
                    <a:pt x="3306" y="674"/>
                  </a:lnTo>
                  <a:lnTo>
                    <a:pt x="3309" y="746"/>
                  </a:lnTo>
                  <a:lnTo>
                    <a:pt x="3309" y="1654"/>
                  </a:lnTo>
                  <a:lnTo>
                    <a:pt x="3307" y="1674"/>
                  </a:lnTo>
                  <a:lnTo>
                    <a:pt x="3298" y="1690"/>
                  </a:lnTo>
                  <a:lnTo>
                    <a:pt x="3285" y="1704"/>
                  </a:lnTo>
                  <a:lnTo>
                    <a:pt x="3267" y="1712"/>
                  </a:lnTo>
                  <a:lnTo>
                    <a:pt x="3248" y="1716"/>
                  </a:lnTo>
                  <a:lnTo>
                    <a:pt x="3228" y="1712"/>
                  </a:lnTo>
                  <a:lnTo>
                    <a:pt x="3212" y="1704"/>
                  </a:lnTo>
                  <a:lnTo>
                    <a:pt x="3199" y="1690"/>
                  </a:lnTo>
                  <a:lnTo>
                    <a:pt x="3190" y="1674"/>
                  </a:lnTo>
                  <a:lnTo>
                    <a:pt x="3187" y="1654"/>
                  </a:lnTo>
                  <a:lnTo>
                    <a:pt x="3187" y="746"/>
                  </a:lnTo>
                  <a:lnTo>
                    <a:pt x="3183" y="682"/>
                  </a:lnTo>
                  <a:lnTo>
                    <a:pt x="3175" y="620"/>
                  </a:lnTo>
                  <a:lnTo>
                    <a:pt x="3159" y="560"/>
                  </a:lnTo>
                  <a:lnTo>
                    <a:pt x="3138" y="504"/>
                  </a:lnTo>
                  <a:lnTo>
                    <a:pt x="3111" y="449"/>
                  </a:lnTo>
                  <a:lnTo>
                    <a:pt x="3081" y="398"/>
                  </a:lnTo>
                  <a:lnTo>
                    <a:pt x="3045" y="350"/>
                  </a:lnTo>
                  <a:lnTo>
                    <a:pt x="3004" y="305"/>
                  </a:lnTo>
                  <a:lnTo>
                    <a:pt x="2960" y="265"/>
                  </a:lnTo>
                  <a:lnTo>
                    <a:pt x="2912" y="229"/>
                  </a:lnTo>
                  <a:lnTo>
                    <a:pt x="2860" y="198"/>
                  </a:lnTo>
                  <a:lnTo>
                    <a:pt x="2806" y="172"/>
                  </a:lnTo>
                  <a:lnTo>
                    <a:pt x="2748" y="150"/>
                  </a:lnTo>
                  <a:lnTo>
                    <a:pt x="2689" y="135"/>
                  </a:lnTo>
                  <a:lnTo>
                    <a:pt x="2627" y="126"/>
                  </a:lnTo>
                  <a:lnTo>
                    <a:pt x="2564" y="123"/>
                  </a:lnTo>
                  <a:lnTo>
                    <a:pt x="746" y="123"/>
                  </a:lnTo>
                  <a:lnTo>
                    <a:pt x="683" y="126"/>
                  </a:lnTo>
                  <a:lnTo>
                    <a:pt x="621" y="135"/>
                  </a:lnTo>
                  <a:lnTo>
                    <a:pt x="561" y="150"/>
                  </a:lnTo>
                  <a:lnTo>
                    <a:pt x="504" y="172"/>
                  </a:lnTo>
                  <a:lnTo>
                    <a:pt x="449" y="198"/>
                  </a:lnTo>
                  <a:lnTo>
                    <a:pt x="398" y="229"/>
                  </a:lnTo>
                  <a:lnTo>
                    <a:pt x="350" y="265"/>
                  </a:lnTo>
                  <a:lnTo>
                    <a:pt x="305" y="305"/>
                  </a:lnTo>
                  <a:lnTo>
                    <a:pt x="265" y="350"/>
                  </a:lnTo>
                  <a:lnTo>
                    <a:pt x="229" y="398"/>
                  </a:lnTo>
                  <a:lnTo>
                    <a:pt x="198" y="449"/>
                  </a:lnTo>
                  <a:lnTo>
                    <a:pt x="172" y="504"/>
                  </a:lnTo>
                  <a:lnTo>
                    <a:pt x="152" y="560"/>
                  </a:lnTo>
                  <a:lnTo>
                    <a:pt x="135" y="620"/>
                  </a:lnTo>
                  <a:lnTo>
                    <a:pt x="126" y="682"/>
                  </a:lnTo>
                  <a:lnTo>
                    <a:pt x="123" y="746"/>
                  </a:lnTo>
                  <a:lnTo>
                    <a:pt x="123" y="2562"/>
                  </a:lnTo>
                  <a:lnTo>
                    <a:pt x="126" y="2626"/>
                  </a:lnTo>
                  <a:lnTo>
                    <a:pt x="135" y="2689"/>
                  </a:lnTo>
                  <a:lnTo>
                    <a:pt x="152" y="2748"/>
                  </a:lnTo>
                  <a:lnTo>
                    <a:pt x="172" y="2805"/>
                  </a:lnTo>
                  <a:lnTo>
                    <a:pt x="198" y="2860"/>
                  </a:lnTo>
                  <a:lnTo>
                    <a:pt x="229" y="2911"/>
                  </a:lnTo>
                  <a:lnTo>
                    <a:pt x="265" y="2959"/>
                  </a:lnTo>
                  <a:lnTo>
                    <a:pt x="305" y="3003"/>
                  </a:lnTo>
                  <a:lnTo>
                    <a:pt x="350" y="3043"/>
                  </a:lnTo>
                  <a:lnTo>
                    <a:pt x="398" y="3079"/>
                  </a:lnTo>
                  <a:lnTo>
                    <a:pt x="449" y="3111"/>
                  </a:lnTo>
                  <a:lnTo>
                    <a:pt x="504" y="3137"/>
                  </a:lnTo>
                  <a:lnTo>
                    <a:pt x="561" y="3158"/>
                  </a:lnTo>
                  <a:lnTo>
                    <a:pt x="621" y="3173"/>
                  </a:lnTo>
                  <a:lnTo>
                    <a:pt x="683" y="3183"/>
                  </a:lnTo>
                  <a:lnTo>
                    <a:pt x="746" y="3186"/>
                  </a:lnTo>
                  <a:lnTo>
                    <a:pt x="1287" y="3186"/>
                  </a:lnTo>
                  <a:lnTo>
                    <a:pt x="1307" y="3189"/>
                  </a:lnTo>
                  <a:lnTo>
                    <a:pt x="1323" y="3198"/>
                  </a:lnTo>
                  <a:lnTo>
                    <a:pt x="1336" y="3211"/>
                  </a:lnTo>
                  <a:lnTo>
                    <a:pt x="1345" y="3228"/>
                  </a:lnTo>
                  <a:lnTo>
                    <a:pt x="1348" y="3247"/>
                  </a:lnTo>
                  <a:lnTo>
                    <a:pt x="1345" y="3267"/>
                  </a:lnTo>
                  <a:lnTo>
                    <a:pt x="1336" y="3283"/>
                  </a:lnTo>
                  <a:lnTo>
                    <a:pt x="1323" y="3296"/>
                  </a:lnTo>
                  <a:lnTo>
                    <a:pt x="1307" y="3305"/>
                  </a:lnTo>
                  <a:lnTo>
                    <a:pt x="1287" y="3308"/>
                  </a:lnTo>
                  <a:lnTo>
                    <a:pt x="746" y="3308"/>
                  </a:lnTo>
                  <a:lnTo>
                    <a:pt x="675" y="3305"/>
                  </a:lnTo>
                  <a:lnTo>
                    <a:pt x="605" y="3295"/>
                  </a:lnTo>
                  <a:lnTo>
                    <a:pt x="538" y="3279"/>
                  </a:lnTo>
                  <a:lnTo>
                    <a:pt x="472" y="3256"/>
                  </a:lnTo>
                  <a:lnTo>
                    <a:pt x="410" y="3229"/>
                  </a:lnTo>
                  <a:lnTo>
                    <a:pt x="351" y="3195"/>
                  </a:lnTo>
                  <a:lnTo>
                    <a:pt x="296" y="3157"/>
                  </a:lnTo>
                  <a:lnTo>
                    <a:pt x="243" y="3113"/>
                  </a:lnTo>
                  <a:lnTo>
                    <a:pt x="196" y="3065"/>
                  </a:lnTo>
                  <a:lnTo>
                    <a:pt x="153" y="3014"/>
                  </a:lnTo>
                  <a:lnTo>
                    <a:pt x="114" y="2958"/>
                  </a:lnTo>
                  <a:lnTo>
                    <a:pt x="81" y="2899"/>
                  </a:lnTo>
                  <a:lnTo>
                    <a:pt x="52" y="2837"/>
                  </a:lnTo>
                  <a:lnTo>
                    <a:pt x="30" y="2772"/>
                  </a:lnTo>
                  <a:lnTo>
                    <a:pt x="14" y="2704"/>
                  </a:lnTo>
                  <a:lnTo>
                    <a:pt x="3" y="2634"/>
                  </a:lnTo>
                  <a:lnTo>
                    <a:pt x="0" y="2562"/>
                  </a:lnTo>
                  <a:lnTo>
                    <a:pt x="0" y="746"/>
                  </a:lnTo>
                  <a:lnTo>
                    <a:pt x="3" y="674"/>
                  </a:lnTo>
                  <a:lnTo>
                    <a:pt x="14" y="604"/>
                  </a:lnTo>
                  <a:lnTo>
                    <a:pt x="30" y="536"/>
                  </a:lnTo>
                  <a:lnTo>
                    <a:pt x="52" y="472"/>
                  </a:lnTo>
                  <a:lnTo>
                    <a:pt x="81" y="410"/>
                  </a:lnTo>
                  <a:lnTo>
                    <a:pt x="114" y="350"/>
                  </a:lnTo>
                  <a:lnTo>
                    <a:pt x="153" y="294"/>
                  </a:lnTo>
                  <a:lnTo>
                    <a:pt x="196" y="243"/>
                  </a:lnTo>
                  <a:lnTo>
                    <a:pt x="243" y="195"/>
                  </a:lnTo>
                  <a:lnTo>
                    <a:pt x="296" y="152"/>
                  </a:lnTo>
                  <a:lnTo>
                    <a:pt x="351" y="113"/>
                  </a:lnTo>
                  <a:lnTo>
                    <a:pt x="410" y="80"/>
                  </a:lnTo>
                  <a:lnTo>
                    <a:pt x="472" y="52"/>
                  </a:lnTo>
                  <a:lnTo>
                    <a:pt x="538" y="29"/>
                  </a:lnTo>
                  <a:lnTo>
                    <a:pt x="605" y="13"/>
                  </a:lnTo>
                  <a:lnTo>
                    <a:pt x="675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6" name="Group 1185"/>
          <p:cNvGrpSpPr/>
          <p:nvPr/>
        </p:nvGrpSpPr>
        <p:grpSpPr>
          <a:xfrm>
            <a:off x="2554414" y="1912938"/>
            <a:ext cx="525463" cy="554038"/>
            <a:chOff x="2536825" y="1912938"/>
            <a:chExt cx="525463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78" name="Freeform 502"/>
            <p:cNvSpPr>
              <a:spLocks/>
            </p:cNvSpPr>
            <p:nvPr/>
          </p:nvSpPr>
          <p:spPr bwMode="auto">
            <a:xfrm>
              <a:off x="2779713" y="2351088"/>
              <a:ext cx="263525" cy="115888"/>
            </a:xfrm>
            <a:custGeom>
              <a:avLst/>
              <a:gdLst>
                <a:gd name="T0" fmla="*/ 490 w 1654"/>
                <a:gd name="T1" fmla="*/ 0 h 736"/>
                <a:gd name="T2" fmla="*/ 202 w 1654"/>
                <a:gd name="T3" fmla="*/ 123 h 736"/>
                <a:gd name="T4" fmla="*/ 252 w 1654"/>
                <a:gd name="T5" fmla="*/ 240 h 736"/>
                <a:gd name="T6" fmla="*/ 320 w 1654"/>
                <a:gd name="T7" fmla="*/ 346 h 736"/>
                <a:gd name="T8" fmla="*/ 408 w 1654"/>
                <a:gd name="T9" fmla="*/ 437 h 736"/>
                <a:gd name="T10" fmla="*/ 508 w 1654"/>
                <a:gd name="T11" fmla="*/ 511 h 736"/>
                <a:gd name="T12" fmla="*/ 620 w 1654"/>
                <a:gd name="T13" fmla="*/ 567 h 736"/>
                <a:gd name="T14" fmla="*/ 743 w 1654"/>
                <a:gd name="T15" fmla="*/ 600 h 736"/>
                <a:gd name="T16" fmla="*/ 872 w 1654"/>
                <a:gd name="T17" fmla="*/ 612 h 736"/>
                <a:gd name="T18" fmla="*/ 999 w 1654"/>
                <a:gd name="T19" fmla="*/ 601 h 736"/>
                <a:gd name="T20" fmla="*/ 1118 w 1654"/>
                <a:gd name="T21" fmla="*/ 567 h 736"/>
                <a:gd name="T22" fmla="*/ 1226 w 1654"/>
                <a:gd name="T23" fmla="*/ 512 h 736"/>
                <a:gd name="T24" fmla="*/ 1322 w 1654"/>
                <a:gd name="T25" fmla="*/ 437 h 736"/>
                <a:gd name="T26" fmla="*/ 1404 w 1654"/>
                <a:gd name="T27" fmla="*/ 345 h 736"/>
                <a:gd name="T28" fmla="*/ 1469 w 1654"/>
                <a:gd name="T29" fmla="*/ 237 h 736"/>
                <a:gd name="T30" fmla="*/ 1516 w 1654"/>
                <a:gd name="T31" fmla="*/ 115 h 736"/>
                <a:gd name="T32" fmla="*/ 1538 w 1654"/>
                <a:gd name="T33" fmla="*/ 34 h 736"/>
                <a:gd name="T34" fmla="*/ 1559 w 1654"/>
                <a:gd name="T35" fmla="*/ 10 h 736"/>
                <a:gd name="T36" fmla="*/ 1588 w 1654"/>
                <a:gd name="T37" fmla="*/ 0 h 736"/>
                <a:gd name="T38" fmla="*/ 1620 w 1654"/>
                <a:gd name="T39" fmla="*/ 7 h 736"/>
                <a:gd name="T40" fmla="*/ 1644 w 1654"/>
                <a:gd name="T41" fmla="*/ 28 h 736"/>
                <a:gd name="T42" fmla="*/ 1654 w 1654"/>
                <a:gd name="T43" fmla="*/ 57 h 736"/>
                <a:gd name="T44" fmla="*/ 1635 w 1654"/>
                <a:gd name="T45" fmla="*/ 147 h 736"/>
                <a:gd name="T46" fmla="*/ 1584 w 1654"/>
                <a:gd name="T47" fmla="*/ 282 h 736"/>
                <a:gd name="T48" fmla="*/ 1514 w 1654"/>
                <a:gd name="T49" fmla="*/ 403 h 736"/>
                <a:gd name="T50" fmla="*/ 1427 w 1654"/>
                <a:gd name="T51" fmla="*/ 508 h 736"/>
                <a:gd name="T52" fmla="*/ 1324 w 1654"/>
                <a:gd name="T53" fmla="*/ 594 h 736"/>
                <a:gd name="T54" fmla="*/ 1209 w 1654"/>
                <a:gd name="T55" fmla="*/ 661 h 736"/>
                <a:gd name="T56" fmla="*/ 1081 w 1654"/>
                <a:gd name="T57" fmla="*/ 708 h 736"/>
                <a:gd name="T58" fmla="*/ 943 w 1654"/>
                <a:gd name="T59" fmla="*/ 732 h 736"/>
                <a:gd name="T60" fmla="*/ 803 w 1654"/>
                <a:gd name="T61" fmla="*/ 732 h 736"/>
                <a:gd name="T62" fmla="*/ 668 w 1654"/>
                <a:gd name="T63" fmla="*/ 709 h 736"/>
                <a:gd name="T64" fmla="*/ 542 w 1654"/>
                <a:gd name="T65" fmla="*/ 666 h 736"/>
                <a:gd name="T66" fmla="*/ 424 w 1654"/>
                <a:gd name="T67" fmla="*/ 603 h 736"/>
                <a:gd name="T68" fmla="*/ 319 w 1654"/>
                <a:gd name="T69" fmla="*/ 522 h 736"/>
                <a:gd name="T70" fmla="*/ 228 w 1654"/>
                <a:gd name="T71" fmla="*/ 425 h 736"/>
                <a:gd name="T72" fmla="*/ 152 w 1654"/>
                <a:gd name="T73" fmla="*/ 315 h 736"/>
                <a:gd name="T74" fmla="*/ 122 w 1654"/>
                <a:gd name="T75" fmla="*/ 490 h 736"/>
                <a:gd name="T76" fmla="*/ 0 w 1654"/>
                <a:gd name="T77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4" h="736">
                  <a:moveTo>
                    <a:pt x="0" y="0"/>
                  </a:moveTo>
                  <a:lnTo>
                    <a:pt x="490" y="0"/>
                  </a:lnTo>
                  <a:lnTo>
                    <a:pt x="490" y="123"/>
                  </a:lnTo>
                  <a:lnTo>
                    <a:pt x="202" y="123"/>
                  </a:lnTo>
                  <a:lnTo>
                    <a:pt x="224" y="184"/>
                  </a:lnTo>
                  <a:lnTo>
                    <a:pt x="252" y="240"/>
                  </a:lnTo>
                  <a:lnTo>
                    <a:pt x="284" y="295"/>
                  </a:lnTo>
                  <a:lnTo>
                    <a:pt x="320" y="346"/>
                  </a:lnTo>
                  <a:lnTo>
                    <a:pt x="362" y="393"/>
                  </a:lnTo>
                  <a:lnTo>
                    <a:pt x="408" y="437"/>
                  </a:lnTo>
                  <a:lnTo>
                    <a:pt x="456" y="476"/>
                  </a:lnTo>
                  <a:lnTo>
                    <a:pt x="508" y="511"/>
                  </a:lnTo>
                  <a:lnTo>
                    <a:pt x="563" y="540"/>
                  </a:lnTo>
                  <a:lnTo>
                    <a:pt x="620" y="567"/>
                  </a:lnTo>
                  <a:lnTo>
                    <a:pt x="680" y="586"/>
                  </a:lnTo>
                  <a:lnTo>
                    <a:pt x="743" y="600"/>
                  </a:lnTo>
                  <a:lnTo>
                    <a:pt x="807" y="610"/>
                  </a:lnTo>
                  <a:lnTo>
                    <a:pt x="872" y="612"/>
                  </a:lnTo>
                  <a:lnTo>
                    <a:pt x="937" y="610"/>
                  </a:lnTo>
                  <a:lnTo>
                    <a:pt x="999" y="601"/>
                  </a:lnTo>
                  <a:lnTo>
                    <a:pt x="1060" y="586"/>
                  </a:lnTo>
                  <a:lnTo>
                    <a:pt x="1118" y="567"/>
                  </a:lnTo>
                  <a:lnTo>
                    <a:pt x="1174" y="541"/>
                  </a:lnTo>
                  <a:lnTo>
                    <a:pt x="1226" y="512"/>
                  </a:lnTo>
                  <a:lnTo>
                    <a:pt x="1275" y="477"/>
                  </a:lnTo>
                  <a:lnTo>
                    <a:pt x="1322" y="437"/>
                  </a:lnTo>
                  <a:lnTo>
                    <a:pt x="1365" y="393"/>
                  </a:lnTo>
                  <a:lnTo>
                    <a:pt x="1404" y="345"/>
                  </a:lnTo>
                  <a:lnTo>
                    <a:pt x="1439" y="293"/>
                  </a:lnTo>
                  <a:lnTo>
                    <a:pt x="1469" y="237"/>
                  </a:lnTo>
                  <a:lnTo>
                    <a:pt x="1495" y="178"/>
                  </a:lnTo>
                  <a:lnTo>
                    <a:pt x="1516" y="115"/>
                  </a:lnTo>
                  <a:lnTo>
                    <a:pt x="1533" y="49"/>
                  </a:lnTo>
                  <a:lnTo>
                    <a:pt x="1538" y="34"/>
                  </a:lnTo>
                  <a:lnTo>
                    <a:pt x="1547" y="21"/>
                  </a:lnTo>
                  <a:lnTo>
                    <a:pt x="1559" y="10"/>
                  </a:lnTo>
                  <a:lnTo>
                    <a:pt x="1573" y="4"/>
                  </a:lnTo>
                  <a:lnTo>
                    <a:pt x="1588" y="0"/>
                  </a:lnTo>
                  <a:lnTo>
                    <a:pt x="1605" y="1"/>
                  </a:lnTo>
                  <a:lnTo>
                    <a:pt x="1620" y="7"/>
                  </a:lnTo>
                  <a:lnTo>
                    <a:pt x="1633" y="16"/>
                  </a:lnTo>
                  <a:lnTo>
                    <a:pt x="1644" y="28"/>
                  </a:lnTo>
                  <a:lnTo>
                    <a:pt x="1650" y="42"/>
                  </a:lnTo>
                  <a:lnTo>
                    <a:pt x="1654" y="57"/>
                  </a:lnTo>
                  <a:lnTo>
                    <a:pt x="1653" y="73"/>
                  </a:lnTo>
                  <a:lnTo>
                    <a:pt x="1635" y="147"/>
                  </a:lnTo>
                  <a:lnTo>
                    <a:pt x="1612" y="215"/>
                  </a:lnTo>
                  <a:lnTo>
                    <a:pt x="1584" y="282"/>
                  </a:lnTo>
                  <a:lnTo>
                    <a:pt x="1551" y="344"/>
                  </a:lnTo>
                  <a:lnTo>
                    <a:pt x="1514" y="403"/>
                  </a:lnTo>
                  <a:lnTo>
                    <a:pt x="1473" y="457"/>
                  </a:lnTo>
                  <a:lnTo>
                    <a:pt x="1427" y="508"/>
                  </a:lnTo>
                  <a:lnTo>
                    <a:pt x="1378" y="553"/>
                  </a:lnTo>
                  <a:lnTo>
                    <a:pt x="1324" y="594"/>
                  </a:lnTo>
                  <a:lnTo>
                    <a:pt x="1267" y="631"/>
                  </a:lnTo>
                  <a:lnTo>
                    <a:pt x="1209" y="661"/>
                  </a:lnTo>
                  <a:lnTo>
                    <a:pt x="1146" y="688"/>
                  </a:lnTo>
                  <a:lnTo>
                    <a:pt x="1081" y="708"/>
                  </a:lnTo>
                  <a:lnTo>
                    <a:pt x="1013" y="724"/>
                  </a:lnTo>
                  <a:lnTo>
                    <a:pt x="943" y="732"/>
                  </a:lnTo>
                  <a:lnTo>
                    <a:pt x="872" y="736"/>
                  </a:lnTo>
                  <a:lnTo>
                    <a:pt x="803" y="732"/>
                  </a:lnTo>
                  <a:lnTo>
                    <a:pt x="735" y="724"/>
                  </a:lnTo>
                  <a:lnTo>
                    <a:pt x="668" y="709"/>
                  </a:lnTo>
                  <a:lnTo>
                    <a:pt x="604" y="690"/>
                  </a:lnTo>
                  <a:lnTo>
                    <a:pt x="542" y="666"/>
                  </a:lnTo>
                  <a:lnTo>
                    <a:pt x="482" y="636"/>
                  </a:lnTo>
                  <a:lnTo>
                    <a:pt x="424" y="603"/>
                  </a:lnTo>
                  <a:lnTo>
                    <a:pt x="371" y="564"/>
                  </a:lnTo>
                  <a:lnTo>
                    <a:pt x="319" y="522"/>
                  </a:lnTo>
                  <a:lnTo>
                    <a:pt x="271" y="475"/>
                  </a:lnTo>
                  <a:lnTo>
                    <a:pt x="228" y="425"/>
                  </a:lnTo>
                  <a:lnTo>
                    <a:pt x="188" y="371"/>
                  </a:lnTo>
                  <a:lnTo>
                    <a:pt x="152" y="315"/>
                  </a:lnTo>
                  <a:lnTo>
                    <a:pt x="122" y="255"/>
                  </a:lnTo>
                  <a:lnTo>
                    <a:pt x="122" y="490"/>
                  </a:lnTo>
                  <a:lnTo>
                    <a:pt x="0" y="4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503"/>
            <p:cNvSpPr>
              <a:spLocks/>
            </p:cNvSpPr>
            <p:nvPr/>
          </p:nvSpPr>
          <p:spPr bwMode="auto">
            <a:xfrm>
              <a:off x="2789238" y="2205038"/>
              <a:ext cx="263525" cy="106363"/>
            </a:xfrm>
            <a:custGeom>
              <a:avLst/>
              <a:gdLst>
                <a:gd name="T0" fmla="*/ 882 w 1654"/>
                <a:gd name="T1" fmla="*/ 3 h 674"/>
                <a:gd name="T2" fmla="*/ 1019 w 1654"/>
                <a:gd name="T3" fmla="*/ 27 h 674"/>
                <a:gd name="T4" fmla="*/ 1146 w 1654"/>
                <a:gd name="T5" fmla="*/ 73 h 674"/>
                <a:gd name="T6" fmla="*/ 1264 w 1654"/>
                <a:gd name="T7" fmla="*/ 140 h 674"/>
                <a:gd name="T8" fmla="*/ 1369 w 1654"/>
                <a:gd name="T9" fmla="*/ 226 h 674"/>
                <a:gd name="T10" fmla="*/ 1458 w 1654"/>
                <a:gd name="T11" fmla="*/ 329 h 674"/>
                <a:gd name="T12" fmla="*/ 1532 w 1654"/>
                <a:gd name="T13" fmla="*/ 448 h 674"/>
                <a:gd name="T14" fmla="*/ 1654 w 1654"/>
                <a:gd name="T15" fmla="*/ 184 h 674"/>
                <a:gd name="T16" fmla="*/ 1164 w 1654"/>
                <a:gd name="T17" fmla="*/ 674 h 674"/>
                <a:gd name="T18" fmla="*/ 1444 w 1654"/>
                <a:gd name="T19" fmla="*/ 552 h 674"/>
                <a:gd name="T20" fmla="*/ 1385 w 1654"/>
                <a:gd name="T21" fmla="*/ 438 h 674"/>
                <a:gd name="T22" fmla="*/ 1309 w 1654"/>
                <a:gd name="T23" fmla="*/ 340 h 674"/>
                <a:gd name="T24" fmla="*/ 1217 w 1654"/>
                <a:gd name="T25" fmla="*/ 257 h 674"/>
                <a:gd name="T26" fmla="*/ 1113 w 1654"/>
                <a:gd name="T27" fmla="*/ 193 h 674"/>
                <a:gd name="T28" fmla="*/ 998 w 1654"/>
                <a:gd name="T29" fmla="*/ 149 h 674"/>
                <a:gd name="T30" fmla="*/ 875 w 1654"/>
                <a:gd name="T31" fmla="*/ 125 h 674"/>
                <a:gd name="T32" fmla="*/ 748 w 1654"/>
                <a:gd name="T33" fmla="*/ 125 h 674"/>
                <a:gd name="T34" fmla="*/ 627 w 1654"/>
                <a:gd name="T35" fmla="*/ 147 h 674"/>
                <a:gd name="T36" fmla="*/ 511 w 1654"/>
                <a:gd name="T37" fmla="*/ 188 h 674"/>
                <a:gd name="T38" fmla="*/ 405 w 1654"/>
                <a:gd name="T39" fmla="*/ 248 h 674"/>
                <a:gd name="T40" fmla="*/ 310 w 1654"/>
                <a:gd name="T41" fmla="*/ 325 h 674"/>
                <a:gd name="T42" fmla="*/ 229 w 1654"/>
                <a:gd name="T43" fmla="*/ 414 h 674"/>
                <a:gd name="T44" fmla="*/ 165 w 1654"/>
                <a:gd name="T45" fmla="*/ 517 h 674"/>
                <a:gd name="T46" fmla="*/ 120 w 1654"/>
                <a:gd name="T47" fmla="*/ 630 h 674"/>
                <a:gd name="T48" fmla="*/ 103 w 1654"/>
                <a:gd name="T49" fmla="*/ 658 h 674"/>
                <a:gd name="T50" fmla="*/ 76 w 1654"/>
                <a:gd name="T51" fmla="*/ 673 h 674"/>
                <a:gd name="T52" fmla="*/ 43 w 1654"/>
                <a:gd name="T53" fmla="*/ 672 h 674"/>
                <a:gd name="T54" fmla="*/ 16 w 1654"/>
                <a:gd name="T55" fmla="*/ 655 h 674"/>
                <a:gd name="T56" fmla="*/ 1 w 1654"/>
                <a:gd name="T57" fmla="*/ 628 h 674"/>
                <a:gd name="T58" fmla="*/ 2 w 1654"/>
                <a:gd name="T59" fmla="*/ 595 h 674"/>
                <a:gd name="T60" fmla="*/ 51 w 1654"/>
                <a:gd name="T61" fmla="*/ 469 h 674"/>
                <a:gd name="T62" fmla="*/ 119 w 1654"/>
                <a:gd name="T63" fmla="*/ 354 h 674"/>
                <a:gd name="T64" fmla="*/ 204 w 1654"/>
                <a:gd name="T65" fmla="*/ 253 h 674"/>
                <a:gd name="T66" fmla="*/ 304 w 1654"/>
                <a:gd name="T67" fmla="*/ 167 h 674"/>
                <a:gd name="T68" fmla="*/ 418 w 1654"/>
                <a:gd name="T69" fmla="*/ 96 h 674"/>
                <a:gd name="T70" fmla="*/ 541 w 1654"/>
                <a:gd name="T71" fmla="*/ 43 h 674"/>
                <a:gd name="T72" fmla="*/ 673 w 1654"/>
                <a:gd name="T73" fmla="*/ 11 h 674"/>
                <a:gd name="T74" fmla="*/ 811 w 1654"/>
                <a:gd name="T75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4" h="674">
                  <a:moveTo>
                    <a:pt x="811" y="0"/>
                  </a:moveTo>
                  <a:lnTo>
                    <a:pt x="882" y="3"/>
                  </a:lnTo>
                  <a:lnTo>
                    <a:pt x="951" y="12"/>
                  </a:lnTo>
                  <a:lnTo>
                    <a:pt x="1019" y="27"/>
                  </a:lnTo>
                  <a:lnTo>
                    <a:pt x="1084" y="48"/>
                  </a:lnTo>
                  <a:lnTo>
                    <a:pt x="1146" y="73"/>
                  </a:lnTo>
                  <a:lnTo>
                    <a:pt x="1206" y="104"/>
                  </a:lnTo>
                  <a:lnTo>
                    <a:pt x="1264" y="140"/>
                  </a:lnTo>
                  <a:lnTo>
                    <a:pt x="1318" y="181"/>
                  </a:lnTo>
                  <a:lnTo>
                    <a:pt x="1369" y="226"/>
                  </a:lnTo>
                  <a:lnTo>
                    <a:pt x="1416" y="276"/>
                  </a:lnTo>
                  <a:lnTo>
                    <a:pt x="1458" y="329"/>
                  </a:lnTo>
                  <a:lnTo>
                    <a:pt x="1498" y="387"/>
                  </a:lnTo>
                  <a:lnTo>
                    <a:pt x="1532" y="448"/>
                  </a:lnTo>
                  <a:lnTo>
                    <a:pt x="1532" y="184"/>
                  </a:lnTo>
                  <a:lnTo>
                    <a:pt x="1654" y="184"/>
                  </a:lnTo>
                  <a:lnTo>
                    <a:pt x="1654" y="674"/>
                  </a:lnTo>
                  <a:lnTo>
                    <a:pt x="1164" y="674"/>
                  </a:lnTo>
                  <a:lnTo>
                    <a:pt x="1164" y="552"/>
                  </a:lnTo>
                  <a:lnTo>
                    <a:pt x="1444" y="552"/>
                  </a:lnTo>
                  <a:lnTo>
                    <a:pt x="1417" y="493"/>
                  </a:lnTo>
                  <a:lnTo>
                    <a:pt x="1385" y="438"/>
                  </a:lnTo>
                  <a:lnTo>
                    <a:pt x="1349" y="387"/>
                  </a:lnTo>
                  <a:lnTo>
                    <a:pt x="1309" y="340"/>
                  </a:lnTo>
                  <a:lnTo>
                    <a:pt x="1264" y="296"/>
                  </a:lnTo>
                  <a:lnTo>
                    <a:pt x="1217" y="257"/>
                  </a:lnTo>
                  <a:lnTo>
                    <a:pt x="1166" y="223"/>
                  </a:lnTo>
                  <a:lnTo>
                    <a:pt x="1113" y="193"/>
                  </a:lnTo>
                  <a:lnTo>
                    <a:pt x="1057" y="169"/>
                  </a:lnTo>
                  <a:lnTo>
                    <a:pt x="998" y="149"/>
                  </a:lnTo>
                  <a:lnTo>
                    <a:pt x="938" y="134"/>
                  </a:lnTo>
                  <a:lnTo>
                    <a:pt x="875" y="125"/>
                  </a:lnTo>
                  <a:lnTo>
                    <a:pt x="811" y="123"/>
                  </a:lnTo>
                  <a:lnTo>
                    <a:pt x="748" y="125"/>
                  </a:lnTo>
                  <a:lnTo>
                    <a:pt x="687" y="134"/>
                  </a:lnTo>
                  <a:lnTo>
                    <a:pt x="627" y="147"/>
                  </a:lnTo>
                  <a:lnTo>
                    <a:pt x="568" y="166"/>
                  </a:lnTo>
                  <a:lnTo>
                    <a:pt x="511" y="188"/>
                  </a:lnTo>
                  <a:lnTo>
                    <a:pt x="457" y="217"/>
                  </a:lnTo>
                  <a:lnTo>
                    <a:pt x="405" y="248"/>
                  </a:lnTo>
                  <a:lnTo>
                    <a:pt x="355" y="284"/>
                  </a:lnTo>
                  <a:lnTo>
                    <a:pt x="310" y="325"/>
                  </a:lnTo>
                  <a:lnTo>
                    <a:pt x="267" y="367"/>
                  </a:lnTo>
                  <a:lnTo>
                    <a:pt x="229" y="414"/>
                  </a:lnTo>
                  <a:lnTo>
                    <a:pt x="194" y="464"/>
                  </a:lnTo>
                  <a:lnTo>
                    <a:pt x="165" y="517"/>
                  </a:lnTo>
                  <a:lnTo>
                    <a:pt x="139" y="572"/>
                  </a:lnTo>
                  <a:lnTo>
                    <a:pt x="120" y="630"/>
                  </a:lnTo>
                  <a:lnTo>
                    <a:pt x="113" y="644"/>
                  </a:lnTo>
                  <a:lnTo>
                    <a:pt x="103" y="658"/>
                  </a:lnTo>
                  <a:lnTo>
                    <a:pt x="90" y="666"/>
                  </a:lnTo>
                  <a:lnTo>
                    <a:pt x="76" y="673"/>
                  </a:lnTo>
                  <a:lnTo>
                    <a:pt x="60" y="674"/>
                  </a:lnTo>
                  <a:lnTo>
                    <a:pt x="43" y="672"/>
                  </a:lnTo>
                  <a:lnTo>
                    <a:pt x="28" y="665"/>
                  </a:lnTo>
                  <a:lnTo>
                    <a:pt x="16" y="655"/>
                  </a:lnTo>
                  <a:lnTo>
                    <a:pt x="7" y="642"/>
                  </a:lnTo>
                  <a:lnTo>
                    <a:pt x="1" y="628"/>
                  </a:lnTo>
                  <a:lnTo>
                    <a:pt x="0" y="612"/>
                  </a:lnTo>
                  <a:lnTo>
                    <a:pt x="2" y="595"/>
                  </a:lnTo>
                  <a:lnTo>
                    <a:pt x="24" y="531"/>
                  </a:lnTo>
                  <a:lnTo>
                    <a:pt x="51" y="469"/>
                  </a:lnTo>
                  <a:lnTo>
                    <a:pt x="83" y="410"/>
                  </a:lnTo>
                  <a:lnTo>
                    <a:pt x="119" y="354"/>
                  </a:lnTo>
                  <a:lnTo>
                    <a:pt x="160" y="302"/>
                  </a:lnTo>
                  <a:lnTo>
                    <a:pt x="204" y="253"/>
                  </a:lnTo>
                  <a:lnTo>
                    <a:pt x="253" y="208"/>
                  </a:lnTo>
                  <a:lnTo>
                    <a:pt x="304" y="167"/>
                  </a:lnTo>
                  <a:lnTo>
                    <a:pt x="360" y="128"/>
                  </a:lnTo>
                  <a:lnTo>
                    <a:pt x="418" y="96"/>
                  </a:lnTo>
                  <a:lnTo>
                    <a:pt x="479" y="67"/>
                  </a:lnTo>
                  <a:lnTo>
                    <a:pt x="541" y="43"/>
                  </a:lnTo>
                  <a:lnTo>
                    <a:pt x="606" y="25"/>
                  </a:lnTo>
                  <a:lnTo>
                    <a:pt x="673" y="11"/>
                  </a:lnTo>
                  <a:lnTo>
                    <a:pt x="742" y="3"/>
                  </a:lnTo>
                  <a:lnTo>
                    <a:pt x="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504"/>
            <p:cNvSpPr>
              <a:spLocks/>
            </p:cNvSpPr>
            <p:nvPr/>
          </p:nvSpPr>
          <p:spPr bwMode="auto">
            <a:xfrm>
              <a:off x="2789238" y="2030413"/>
              <a:ext cx="195263" cy="19050"/>
            </a:xfrm>
            <a:custGeom>
              <a:avLst/>
              <a:gdLst>
                <a:gd name="T0" fmla="*/ 61 w 1225"/>
                <a:gd name="T1" fmla="*/ 0 h 122"/>
                <a:gd name="T2" fmla="*/ 1164 w 1225"/>
                <a:gd name="T3" fmla="*/ 0 h 122"/>
                <a:gd name="T4" fmla="*/ 1184 w 1225"/>
                <a:gd name="T5" fmla="*/ 3 h 122"/>
                <a:gd name="T6" fmla="*/ 1200 w 1225"/>
                <a:gd name="T7" fmla="*/ 12 h 122"/>
                <a:gd name="T8" fmla="*/ 1213 w 1225"/>
                <a:gd name="T9" fmla="*/ 25 h 122"/>
                <a:gd name="T10" fmla="*/ 1222 w 1225"/>
                <a:gd name="T11" fmla="*/ 41 h 122"/>
                <a:gd name="T12" fmla="*/ 1225 w 1225"/>
                <a:gd name="T13" fmla="*/ 61 h 122"/>
                <a:gd name="T14" fmla="*/ 1222 w 1225"/>
                <a:gd name="T15" fmla="*/ 81 h 122"/>
                <a:gd name="T16" fmla="*/ 1213 w 1225"/>
                <a:gd name="T17" fmla="*/ 97 h 122"/>
                <a:gd name="T18" fmla="*/ 1200 w 1225"/>
                <a:gd name="T19" fmla="*/ 111 h 122"/>
                <a:gd name="T20" fmla="*/ 1184 w 1225"/>
                <a:gd name="T21" fmla="*/ 120 h 122"/>
                <a:gd name="T22" fmla="*/ 1164 w 1225"/>
                <a:gd name="T23" fmla="*/ 122 h 122"/>
                <a:gd name="T24" fmla="*/ 61 w 1225"/>
                <a:gd name="T25" fmla="*/ 122 h 122"/>
                <a:gd name="T26" fmla="*/ 41 w 1225"/>
                <a:gd name="T27" fmla="*/ 120 h 122"/>
                <a:gd name="T28" fmla="*/ 25 w 1225"/>
                <a:gd name="T29" fmla="*/ 111 h 122"/>
                <a:gd name="T30" fmla="*/ 12 w 1225"/>
                <a:gd name="T31" fmla="*/ 97 h 122"/>
                <a:gd name="T32" fmla="*/ 3 w 1225"/>
                <a:gd name="T33" fmla="*/ 81 h 122"/>
                <a:gd name="T34" fmla="*/ 0 w 1225"/>
                <a:gd name="T35" fmla="*/ 61 h 122"/>
                <a:gd name="T36" fmla="*/ 3 w 1225"/>
                <a:gd name="T37" fmla="*/ 41 h 122"/>
                <a:gd name="T38" fmla="*/ 12 w 1225"/>
                <a:gd name="T39" fmla="*/ 25 h 122"/>
                <a:gd name="T40" fmla="*/ 25 w 1225"/>
                <a:gd name="T41" fmla="*/ 12 h 122"/>
                <a:gd name="T42" fmla="*/ 41 w 1225"/>
                <a:gd name="T43" fmla="*/ 3 h 122"/>
                <a:gd name="T44" fmla="*/ 61 w 122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2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3" y="25"/>
                  </a:lnTo>
                  <a:lnTo>
                    <a:pt x="1222" y="41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505"/>
            <p:cNvSpPr>
              <a:spLocks/>
            </p:cNvSpPr>
            <p:nvPr/>
          </p:nvSpPr>
          <p:spPr bwMode="auto">
            <a:xfrm>
              <a:off x="2789238" y="2165350"/>
              <a:ext cx="195263" cy="20638"/>
            </a:xfrm>
            <a:custGeom>
              <a:avLst/>
              <a:gdLst>
                <a:gd name="T0" fmla="*/ 61 w 1225"/>
                <a:gd name="T1" fmla="*/ 0 h 123"/>
                <a:gd name="T2" fmla="*/ 1164 w 1225"/>
                <a:gd name="T3" fmla="*/ 0 h 123"/>
                <a:gd name="T4" fmla="*/ 1184 w 1225"/>
                <a:gd name="T5" fmla="*/ 3 h 123"/>
                <a:gd name="T6" fmla="*/ 1200 w 1225"/>
                <a:gd name="T7" fmla="*/ 11 h 123"/>
                <a:gd name="T8" fmla="*/ 1213 w 1225"/>
                <a:gd name="T9" fmla="*/ 24 h 123"/>
                <a:gd name="T10" fmla="*/ 1222 w 1225"/>
                <a:gd name="T11" fmla="*/ 42 h 123"/>
                <a:gd name="T12" fmla="*/ 1225 w 1225"/>
                <a:gd name="T13" fmla="*/ 61 h 123"/>
                <a:gd name="T14" fmla="*/ 1222 w 1225"/>
                <a:gd name="T15" fmla="*/ 81 h 123"/>
                <a:gd name="T16" fmla="*/ 1213 w 1225"/>
                <a:gd name="T17" fmla="*/ 97 h 123"/>
                <a:gd name="T18" fmla="*/ 1200 w 1225"/>
                <a:gd name="T19" fmla="*/ 111 h 123"/>
                <a:gd name="T20" fmla="*/ 1184 w 1225"/>
                <a:gd name="T21" fmla="*/ 119 h 123"/>
                <a:gd name="T22" fmla="*/ 1164 w 1225"/>
                <a:gd name="T23" fmla="*/ 123 h 123"/>
                <a:gd name="T24" fmla="*/ 61 w 1225"/>
                <a:gd name="T25" fmla="*/ 123 h 123"/>
                <a:gd name="T26" fmla="*/ 41 w 1225"/>
                <a:gd name="T27" fmla="*/ 119 h 123"/>
                <a:gd name="T28" fmla="*/ 25 w 1225"/>
                <a:gd name="T29" fmla="*/ 111 h 123"/>
                <a:gd name="T30" fmla="*/ 12 w 1225"/>
                <a:gd name="T31" fmla="*/ 97 h 123"/>
                <a:gd name="T32" fmla="*/ 3 w 1225"/>
                <a:gd name="T33" fmla="*/ 81 h 123"/>
                <a:gd name="T34" fmla="*/ 0 w 1225"/>
                <a:gd name="T35" fmla="*/ 61 h 123"/>
                <a:gd name="T36" fmla="*/ 3 w 1225"/>
                <a:gd name="T37" fmla="*/ 42 h 123"/>
                <a:gd name="T38" fmla="*/ 12 w 1225"/>
                <a:gd name="T39" fmla="*/ 24 h 123"/>
                <a:gd name="T40" fmla="*/ 25 w 1225"/>
                <a:gd name="T41" fmla="*/ 11 h 123"/>
                <a:gd name="T42" fmla="*/ 41 w 1225"/>
                <a:gd name="T43" fmla="*/ 3 h 123"/>
                <a:gd name="T44" fmla="*/ 61 w 122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3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1"/>
                  </a:lnTo>
                  <a:lnTo>
                    <a:pt x="1213" y="24"/>
                  </a:lnTo>
                  <a:lnTo>
                    <a:pt x="1222" y="42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19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1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506"/>
            <p:cNvSpPr>
              <a:spLocks/>
            </p:cNvSpPr>
            <p:nvPr/>
          </p:nvSpPr>
          <p:spPr bwMode="auto">
            <a:xfrm>
              <a:off x="2609850" y="1981200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9 w 823"/>
                <a:gd name="T29" fmla="*/ 612 h 613"/>
                <a:gd name="T30" fmla="*/ 316 w 823"/>
                <a:gd name="T31" fmla="*/ 608 h 613"/>
                <a:gd name="T32" fmla="*/ 305 w 823"/>
                <a:gd name="T33" fmla="*/ 601 h 613"/>
                <a:gd name="T34" fmla="*/ 24 w 823"/>
                <a:gd name="T35" fmla="*/ 391 h 613"/>
                <a:gd name="T36" fmla="*/ 12 w 823"/>
                <a:gd name="T37" fmla="*/ 379 h 613"/>
                <a:gd name="T38" fmla="*/ 5 w 823"/>
                <a:gd name="T39" fmla="*/ 366 h 613"/>
                <a:gd name="T40" fmla="*/ 0 w 823"/>
                <a:gd name="T41" fmla="*/ 350 h 613"/>
                <a:gd name="T42" fmla="*/ 0 w 823"/>
                <a:gd name="T43" fmla="*/ 335 h 613"/>
                <a:gd name="T44" fmla="*/ 4 w 823"/>
                <a:gd name="T45" fmla="*/ 320 h 613"/>
                <a:gd name="T46" fmla="*/ 12 w 823"/>
                <a:gd name="T47" fmla="*/ 306 h 613"/>
                <a:gd name="T48" fmla="*/ 23 w 823"/>
                <a:gd name="T49" fmla="*/ 294 h 613"/>
                <a:gd name="T50" fmla="*/ 37 w 823"/>
                <a:gd name="T51" fmla="*/ 285 h 613"/>
                <a:gd name="T52" fmla="*/ 53 w 823"/>
                <a:gd name="T53" fmla="*/ 282 h 613"/>
                <a:gd name="T54" fmla="*/ 68 w 823"/>
                <a:gd name="T55" fmla="*/ 281 h 613"/>
                <a:gd name="T56" fmla="*/ 83 w 823"/>
                <a:gd name="T57" fmla="*/ 285 h 613"/>
                <a:gd name="T58" fmla="*/ 98 w 823"/>
                <a:gd name="T59" fmla="*/ 293 h 613"/>
                <a:gd name="T60" fmla="*/ 332 w 823"/>
                <a:gd name="T61" fmla="*/ 468 h 613"/>
                <a:gd name="T62" fmla="*/ 715 w 823"/>
                <a:gd name="T63" fmla="*/ 22 h 613"/>
                <a:gd name="T64" fmla="*/ 727 w 823"/>
                <a:gd name="T65" fmla="*/ 11 h 613"/>
                <a:gd name="T66" fmla="*/ 741 w 823"/>
                <a:gd name="T67" fmla="*/ 4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9" y="612"/>
                  </a:lnTo>
                  <a:lnTo>
                    <a:pt x="316" y="608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0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6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507"/>
            <p:cNvSpPr>
              <a:spLocks/>
            </p:cNvSpPr>
            <p:nvPr/>
          </p:nvSpPr>
          <p:spPr bwMode="auto">
            <a:xfrm>
              <a:off x="2609850" y="2117725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1 h 612"/>
                <a:gd name="T4" fmla="*/ 788 w 823"/>
                <a:gd name="T5" fmla="*/ 5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0 h 612"/>
                <a:gd name="T12" fmla="*/ 823 w 823"/>
                <a:gd name="T13" fmla="*/ 57 h 612"/>
                <a:gd name="T14" fmla="*/ 822 w 823"/>
                <a:gd name="T15" fmla="*/ 72 h 612"/>
                <a:gd name="T16" fmla="*/ 817 w 823"/>
                <a:gd name="T17" fmla="*/ 87 h 612"/>
                <a:gd name="T18" fmla="*/ 808 w 823"/>
                <a:gd name="T19" fmla="*/ 100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2 w 823"/>
                <a:gd name="T27" fmla="*/ 612 h 612"/>
                <a:gd name="T28" fmla="*/ 322 w 823"/>
                <a:gd name="T29" fmla="*/ 610 h 612"/>
                <a:gd name="T30" fmla="*/ 305 w 823"/>
                <a:gd name="T31" fmla="*/ 600 h 612"/>
                <a:gd name="T32" fmla="*/ 24 w 823"/>
                <a:gd name="T33" fmla="*/ 389 h 612"/>
                <a:gd name="T34" fmla="*/ 12 w 823"/>
                <a:gd name="T35" fmla="*/ 378 h 612"/>
                <a:gd name="T36" fmla="*/ 5 w 823"/>
                <a:gd name="T37" fmla="*/ 364 h 612"/>
                <a:gd name="T38" fmla="*/ 0 w 823"/>
                <a:gd name="T39" fmla="*/ 350 h 612"/>
                <a:gd name="T40" fmla="*/ 0 w 823"/>
                <a:gd name="T41" fmla="*/ 334 h 612"/>
                <a:gd name="T42" fmla="*/ 4 w 823"/>
                <a:gd name="T43" fmla="*/ 318 h 612"/>
                <a:gd name="T44" fmla="*/ 12 w 823"/>
                <a:gd name="T45" fmla="*/ 304 h 612"/>
                <a:gd name="T46" fmla="*/ 23 w 823"/>
                <a:gd name="T47" fmla="*/ 292 h 612"/>
                <a:gd name="T48" fmla="*/ 37 w 823"/>
                <a:gd name="T49" fmla="*/ 285 h 612"/>
                <a:gd name="T50" fmla="*/ 53 w 823"/>
                <a:gd name="T51" fmla="*/ 280 h 612"/>
                <a:gd name="T52" fmla="*/ 68 w 823"/>
                <a:gd name="T53" fmla="*/ 280 h 612"/>
                <a:gd name="T54" fmla="*/ 83 w 823"/>
                <a:gd name="T55" fmla="*/ 283 h 612"/>
                <a:gd name="T56" fmla="*/ 98 w 823"/>
                <a:gd name="T57" fmla="*/ 292 h 612"/>
                <a:gd name="T58" fmla="*/ 332 w 823"/>
                <a:gd name="T59" fmla="*/ 468 h 612"/>
                <a:gd name="T60" fmla="*/ 715 w 823"/>
                <a:gd name="T61" fmla="*/ 21 h 612"/>
                <a:gd name="T62" fmla="*/ 727 w 823"/>
                <a:gd name="T63" fmla="*/ 10 h 612"/>
                <a:gd name="T64" fmla="*/ 741 w 823"/>
                <a:gd name="T65" fmla="*/ 3 h 612"/>
                <a:gd name="T66" fmla="*/ 756 w 823"/>
                <a:gd name="T6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1"/>
                  </a:lnTo>
                  <a:lnTo>
                    <a:pt x="788" y="5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0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8" y="100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2" y="612"/>
                  </a:lnTo>
                  <a:lnTo>
                    <a:pt x="322" y="610"/>
                  </a:lnTo>
                  <a:lnTo>
                    <a:pt x="305" y="600"/>
                  </a:lnTo>
                  <a:lnTo>
                    <a:pt x="24" y="389"/>
                  </a:lnTo>
                  <a:lnTo>
                    <a:pt x="12" y="378"/>
                  </a:lnTo>
                  <a:lnTo>
                    <a:pt x="5" y="364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2"/>
                  </a:lnTo>
                  <a:lnTo>
                    <a:pt x="37" y="285"/>
                  </a:lnTo>
                  <a:lnTo>
                    <a:pt x="53" y="280"/>
                  </a:lnTo>
                  <a:lnTo>
                    <a:pt x="68" y="280"/>
                  </a:lnTo>
                  <a:lnTo>
                    <a:pt x="83" y="283"/>
                  </a:lnTo>
                  <a:lnTo>
                    <a:pt x="98" y="292"/>
                  </a:lnTo>
                  <a:lnTo>
                    <a:pt x="332" y="468"/>
                  </a:lnTo>
                  <a:lnTo>
                    <a:pt x="715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508"/>
            <p:cNvSpPr>
              <a:spLocks/>
            </p:cNvSpPr>
            <p:nvPr/>
          </p:nvSpPr>
          <p:spPr bwMode="auto">
            <a:xfrm>
              <a:off x="2609850" y="2263775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2 w 823"/>
                <a:gd name="T29" fmla="*/ 610 h 613"/>
                <a:gd name="T30" fmla="*/ 305 w 823"/>
                <a:gd name="T31" fmla="*/ 601 h 613"/>
                <a:gd name="T32" fmla="*/ 24 w 823"/>
                <a:gd name="T33" fmla="*/ 391 h 613"/>
                <a:gd name="T34" fmla="*/ 12 w 823"/>
                <a:gd name="T35" fmla="*/ 379 h 613"/>
                <a:gd name="T36" fmla="*/ 5 w 823"/>
                <a:gd name="T37" fmla="*/ 366 h 613"/>
                <a:gd name="T38" fmla="*/ 0 w 823"/>
                <a:gd name="T39" fmla="*/ 351 h 613"/>
                <a:gd name="T40" fmla="*/ 0 w 823"/>
                <a:gd name="T41" fmla="*/ 335 h 613"/>
                <a:gd name="T42" fmla="*/ 4 w 823"/>
                <a:gd name="T43" fmla="*/ 320 h 613"/>
                <a:gd name="T44" fmla="*/ 12 w 823"/>
                <a:gd name="T45" fmla="*/ 305 h 613"/>
                <a:gd name="T46" fmla="*/ 23 w 823"/>
                <a:gd name="T47" fmla="*/ 294 h 613"/>
                <a:gd name="T48" fmla="*/ 37 w 823"/>
                <a:gd name="T49" fmla="*/ 285 h 613"/>
                <a:gd name="T50" fmla="*/ 53 w 823"/>
                <a:gd name="T51" fmla="*/ 282 h 613"/>
                <a:gd name="T52" fmla="*/ 68 w 823"/>
                <a:gd name="T53" fmla="*/ 281 h 613"/>
                <a:gd name="T54" fmla="*/ 83 w 823"/>
                <a:gd name="T55" fmla="*/ 285 h 613"/>
                <a:gd name="T56" fmla="*/ 98 w 823"/>
                <a:gd name="T57" fmla="*/ 293 h 613"/>
                <a:gd name="T58" fmla="*/ 332 w 823"/>
                <a:gd name="T59" fmla="*/ 468 h 613"/>
                <a:gd name="T60" fmla="*/ 715 w 823"/>
                <a:gd name="T61" fmla="*/ 22 h 613"/>
                <a:gd name="T62" fmla="*/ 727 w 823"/>
                <a:gd name="T63" fmla="*/ 11 h 613"/>
                <a:gd name="T64" fmla="*/ 741 w 823"/>
                <a:gd name="T65" fmla="*/ 4 h 613"/>
                <a:gd name="T66" fmla="*/ 756 w 823"/>
                <a:gd name="T6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2" y="610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1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5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509"/>
            <p:cNvSpPr>
              <a:spLocks/>
            </p:cNvSpPr>
            <p:nvPr/>
          </p:nvSpPr>
          <p:spPr bwMode="auto">
            <a:xfrm>
              <a:off x="2536825" y="1912938"/>
              <a:ext cx="525463" cy="525463"/>
            </a:xfrm>
            <a:custGeom>
              <a:avLst/>
              <a:gdLst>
                <a:gd name="T0" fmla="*/ 2635 w 3309"/>
                <a:gd name="T1" fmla="*/ 3 h 3308"/>
                <a:gd name="T2" fmla="*/ 2838 w 3309"/>
                <a:gd name="T3" fmla="*/ 52 h 3308"/>
                <a:gd name="T4" fmla="*/ 3014 w 3309"/>
                <a:gd name="T5" fmla="*/ 152 h 3308"/>
                <a:gd name="T6" fmla="*/ 3157 w 3309"/>
                <a:gd name="T7" fmla="*/ 294 h 3308"/>
                <a:gd name="T8" fmla="*/ 3258 w 3309"/>
                <a:gd name="T9" fmla="*/ 472 h 3308"/>
                <a:gd name="T10" fmla="*/ 3306 w 3309"/>
                <a:gd name="T11" fmla="*/ 674 h 3308"/>
                <a:gd name="T12" fmla="*/ 3307 w 3309"/>
                <a:gd name="T13" fmla="*/ 1674 h 3308"/>
                <a:gd name="T14" fmla="*/ 3267 w 3309"/>
                <a:gd name="T15" fmla="*/ 1712 h 3308"/>
                <a:gd name="T16" fmla="*/ 3212 w 3309"/>
                <a:gd name="T17" fmla="*/ 1704 h 3308"/>
                <a:gd name="T18" fmla="*/ 3187 w 3309"/>
                <a:gd name="T19" fmla="*/ 1654 h 3308"/>
                <a:gd name="T20" fmla="*/ 3175 w 3309"/>
                <a:gd name="T21" fmla="*/ 620 h 3308"/>
                <a:gd name="T22" fmla="*/ 3111 w 3309"/>
                <a:gd name="T23" fmla="*/ 449 h 3308"/>
                <a:gd name="T24" fmla="*/ 3004 w 3309"/>
                <a:gd name="T25" fmla="*/ 305 h 3308"/>
                <a:gd name="T26" fmla="*/ 2860 w 3309"/>
                <a:gd name="T27" fmla="*/ 198 h 3308"/>
                <a:gd name="T28" fmla="*/ 2689 w 3309"/>
                <a:gd name="T29" fmla="*/ 135 h 3308"/>
                <a:gd name="T30" fmla="*/ 746 w 3309"/>
                <a:gd name="T31" fmla="*/ 123 h 3308"/>
                <a:gd name="T32" fmla="*/ 561 w 3309"/>
                <a:gd name="T33" fmla="*/ 150 h 3308"/>
                <a:gd name="T34" fmla="*/ 398 w 3309"/>
                <a:gd name="T35" fmla="*/ 229 h 3308"/>
                <a:gd name="T36" fmla="*/ 265 w 3309"/>
                <a:gd name="T37" fmla="*/ 350 h 3308"/>
                <a:gd name="T38" fmla="*/ 172 w 3309"/>
                <a:gd name="T39" fmla="*/ 504 h 3308"/>
                <a:gd name="T40" fmla="*/ 126 w 3309"/>
                <a:gd name="T41" fmla="*/ 682 h 3308"/>
                <a:gd name="T42" fmla="*/ 126 w 3309"/>
                <a:gd name="T43" fmla="*/ 2626 h 3308"/>
                <a:gd name="T44" fmla="*/ 172 w 3309"/>
                <a:gd name="T45" fmla="*/ 2805 h 3308"/>
                <a:gd name="T46" fmla="*/ 265 w 3309"/>
                <a:gd name="T47" fmla="*/ 2959 h 3308"/>
                <a:gd name="T48" fmla="*/ 398 w 3309"/>
                <a:gd name="T49" fmla="*/ 3079 h 3308"/>
                <a:gd name="T50" fmla="*/ 561 w 3309"/>
                <a:gd name="T51" fmla="*/ 3158 h 3308"/>
                <a:gd name="T52" fmla="*/ 746 w 3309"/>
                <a:gd name="T53" fmla="*/ 3186 h 3308"/>
                <a:gd name="T54" fmla="*/ 1323 w 3309"/>
                <a:gd name="T55" fmla="*/ 3198 h 3308"/>
                <a:gd name="T56" fmla="*/ 1348 w 3309"/>
                <a:gd name="T57" fmla="*/ 3247 h 3308"/>
                <a:gd name="T58" fmla="*/ 1323 w 3309"/>
                <a:gd name="T59" fmla="*/ 3296 h 3308"/>
                <a:gd name="T60" fmla="*/ 746 w 3309"/>
                <a:gd name="T61" fmla="*/ 3308 h 3308"/>
                <a:gd name="T62" fmla="*/ 538 w 3309"/>
                <a:gd name="T63" fmla="*/ 3279 h 3308"/>
                <a:gd name="T64" fmla="*/ 351 w 3309"/>
                <a:gd name="T65" fmla="*/ 3195 h 3308"/>
                <a:gd name="T66" fmla="*/ 196 w 3309"/>
                <a:gd name="T67" fmla="*/ 3065 h 3308"/>
                <a:gd name="T68" fmla="*/ 81 w 3309"/>
                <a:gd name="T69" fmla="*/ 2899 h 3308"/>
                <a:gd name="T70" fmla="*/ 14 w 3309"/>
                <a:gd name="T71" fmla="*/ 2704 h 3308"/>
                <a:gd name="T72" fmla="*/ 0 w 3309"/>
                <a:gd name="T73" fmla="*/ 746 h 3308"/>
                <a:gd name="T74" fmla="*/ 30 w 3309"/>
                <a:gd name="T75" fmla="*/ 536 h 3308"/>
                <a:gd name="T76" fmla="*/ 114 w 3309"/>
                <a:gd name="T77" fmla="*/ 350 h 3308"/>
                <a:gd name="T78" fmla="*/ 243 w 3309"/>
                <a:gd name="T79" fmla="*/ 195 h 3308"/>
                <a:gd name="T80" fmla="*/ 410 w 3309"/>
                <a:gd name="T81" fmla="*/ 80 h 3308"/>
                <a:gd name="T82" fmla="*/ 605 w 3309"/>
                <a:gd name="T83" fmla="*/ 1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9" h="3308">
                  <a:moveTo>
                    <a:pt x="746" y="0"/>
                  </a:moveTo>
                  <a:lnTo>
                    <a:pt x="2564" y="0"/>
                  </a:lnTo>
                  <a:lnTo>
                    <a:pt x="2635" y="3"/>
                  </a:lnTo>
                  <a:lnTo>
                    <a:pt x="2704" y="13"/>
                  </a:lnTo>
                  <a:lnTo>
                    <a:pt x="2772" y="29"/>
                  </a:lnTo>
                  <a:lnTo>
                    <a:pt x="2838" y="52"/>
                  </a:lnTo>
                  <a:lnTo>
                    <a:pt x="2900" y="80"/>
                  </a:lnTo>
                  <a:lnTo>
                    <a:pt x="2959" y="113"/>
                  </a:lnTo>
                  <a:lnTo>
                    <a:pt x="3014" y="152"/>
                  </a:lnTo>
                  <a:lnTo>
                    <a:pt x="3067" y="195"/>
                  </a:lnTo>
                  <a:lnTo>
                    <a:pt x="3114" y="243"/>
                  </a:lnTo>
                  <a:lnTo>
                    <a:pt x="3157" y="294"/>
                  </a:lnTo>
                  <a:lnTo>
                    <a:pt x="3195" y="350"/>
                  </a:lnTo>
                  <a:lnTo>
                    <a:pt x="3229" y="410"/>
                  </a:lnTo>
                  <a:lnTo>
                    <a:pt x="3258" y="472"/>
                  </a:lnTo>
                  <a:lnTo>
                    <a:pt x="3279" y="536"/>
                  </a:lnTo>
                  <a:lnTo>
                    <a:pt x="3296" y="604"/>
                  </a:lnTo>
                  <a:lnTo>
                    <a:pt x="3306" y="674"/>
                  </a:lnTo>
                  <a:lnTo>
                    <a:pt x="3309" y="746"/>
                  </a:lnTo>
                  <a:lnTo>
                    <a:pt x="3309" y="1654"/>
                  </a:lnTo>
                  <a:lnTo>
                    <a:pt x="3307" y="1674"/>
                  </a:lnTo>
                  <a:lnTo>
                    <a:pt x="3298" y="1690"/>
                  </a:lnTo>
                  <a:lnTo>
                    <a:pt x="3285" y="1704"/>
                  </a:lnTo>
                  <a:lnTo>
                    <a:pt x="3267" y="1712"/>
                  </a:lnTo>
                  <a:lnTo>
                    <a:pt x="3248" y="1716"/>
                  </a:lnTo>
                  <a:lnTo>
                    <a:pt x="3228" y="1712"/>
                  </a:lnTo>
                  <a:lnTo>
                    <a:pt x="3212" y="1704"/>
                  </a:lnTo>
                  <a:lnTo>
                    <a:pt x="3199" y="1690"/>
                  </a:lnTo>
                  <a:lnTo>
                    <a:pt x="3190" y="1674"/>
                  </a:lnTo>
                  <a:lnTo>
                    <a:pt x="3187" y="1654"/>
                  </a:lnTo>
                  <a:lnTo>
                    <a:pt x="3187" y="746"/>
                  </a:lnTo>
                  <a:lnTo>
                    <a:pt x="3183" y="682"/>
                  </a:lnTo>
                  <a:lnTo>
                    <a:pt x="3175" y="620"/>
                  </a:lnTo>
                  <a:lnTo>
                    <a:pt x="3159" y="560"/>
                  </a:lnTo>
                  <a:lnTo>
                    <a:pt x="3138" y="504"/>
                  </a:lnTo>
                  <a:lnTo>
                    <a:pt x="3111" y="449"/>
                  </a:lnTo>
                  <a:lnTo>
                    <a:pt x="3081" y="398"/>
                  </a:lnTo>
                  <a:lnTo>
                    <a:pt x="3045" y="350"/>
                  </a:lnTo>
                  <a:lnTo>
                    <a:pt x="3004" y="305"/>
                  </a:lnTo>
                  <a:lnTo>
                    <a:pt x="2960" y="265"/>
                  </a:lnTo>
                  <a:lnTo>
                    <a:pt x="2912" y="229"/>
                  </a:lnTo>
                  <a:lnTo>
                    <a:pt x="2860" y="198"/>
                  </a:lnTo>
                  <a:lnTo>
                    <a:pt x="2806" y="172"/>
                  </a:lnTo>
                  <a:lnTo>
                    <a:pt x="2748" y="150"/>
                  </a:lnTo>
                  <a:lnTo>
                    <a:pt x="2689" y="135"/>
                  </a:lnTo>
                  <a:lnTo>
                    <a:pt x="2627" y="126"/>
                  </a:lnTo>
                  <a:lnTo>
                    <a:pt x="2564" y="123"/>
                  </a:lnTo>
                  <a:lnTo>
                    <a:pt x="746" y="123"/>
                  </a:lnTo>
                  <a:lnTo>
                    <a:pt x="683" y="126"/>
                  </a:lnTo>
                  <a:lnTo>
                    <a:pt x="621" y="135"/>
                  </a:lnTo>
                  <a:lnTo>
                    <a:pt x="561" y="150"/>
                  </a:lnTo>
                  <a:lnTo>
                    <a:pt x="504" y="172"/>
                  </a:lnTo>
                  <a:lnTo>
                    <a:pt x="449" y="198"/>
                  </a:lnTo>
                  <a:lnTo>
                    <a:pt x="398" y="229"/>
                  </a:lnTo>
                  <a:lnTo>
                    <a:pt x="350" y="265"/>
                  </a:lnTo>
                  <a:lnTo>
                    <a:pt x="305" y="305"/>
                  </a:lnTo>
                  <a:lnTo>
                    <a:pt x="265" y="350"/>
                  </a:lnTo>
                  <a:lnTo>
                    <a:pt x="229" y="398"/>
                  </a:lnTo>
                  <a:lnTo>
                    <a:pt x="198" y="449"/>
                  </a:lnTo>
                  <a:lnTo>
                    <a:pt x="172" y="504"/>
                  </a:lnTo>
                  <a:lnTo>
                    <a:pt x="152" y="560"/>
                  </a:lnTo>
                  <a:lnTo>
                    <a:pt x="135" y="620"/>
                  </a:lnTo>
                  <a:lnTo>
                    <a:pt x="126" y="682"/>
                  </a:lnTo>
                  <a:lnTo>
                    <a:pt x="123" y="746"/>
                  </a:lnTo>
                  <a:lnTo>
                    <a:pt x="123" y="2562"/>
                  </a:lnTo>
                  <a:lnTo>
                    <a:pt x="126" y="2626"/>
                  </a:lnTo>
                  <a:lnTo>
                    <a:pt x="135" y="2689"/>
                  </a:lnTo>
                  <a:lnTo>
                    <a:pt x="152" y="2748"/>
                  </a:lnTo>
                  <a:lnTo>
                    <a:pt x="172" y="2805"/>
                  </a:lnTo>
                  <a:lnTo>
                    <a:pt x="198" y="2860"/>
                  </a:lnTo>
                  <a:lnTo>
                    <a:pt x="229" y="2911"/>
                  </a:lnTo>
                  <a:lnTo>
                    <a:pt x="265" y="2959"/>
                  </a:lnTo>
                  <a:lnTo>
                    <a:pt x="305" y="3003"/>
                  </a:lnTo>
                  <a:lnTo>
                    <a:pt x="350" y="3043"/>
                  </a:lnTo>
                  <a:lnTo>
                    <a:pt x="398" y="3079"/>
                  </a:lnTo>
                  <a:lnTo>
                    <a:pt x="449" y="3111"/>
                  </a:lnTo>
                  <a:lnTo>
                    <a:pt x="504" y="3137"/>
                  </a:lnTo>
                  <a:lnTo>
                    <a:pt x="561" y="3158"/>
                  </a:lnTo>
                  <a:lnTo>
                    <a:pt x="621" y="3173"/>
                  </a:lnTo>
                  <a:lnTo>
                    <a:pt x="683" y="3183"/>
                  </a:lnTo>
                  <a:lnTo>
                    <a:pt x="746" y="3186"/>
                  </a:lnTo>
                  <a:lnTo>
                    <a:pt x="1287" y="3186"/>
                  </a:lnTo>
                  <a:lnTo>
                    <a:pt x="1307" y="3189"/>
                  </a:lnTo>
                  <a:lnTo>
                    <a:pt x="1323" y="3198"/>
                  </a:lnTo>
                  <a:lnTo>
                    <a:pt x="1336" y="3211"/>
                  </a:lnTo>
                  <a:lnTo>
                    <a:pt x="1345" y="3228"/>
                  </a:lnTo>
                  <a:lnTo>
                    <a:pt x="1348" y="3247"/>
                  </a:lnTo>
                  <a:lnTo>
                    <a:pt x="1345" y="3267"/>
                  </a:lnTo>
                  <a:lnTo>
                    <a:pt x="1336" y="3283"/>
                  </a:lnTo>
                  <a:lnTo>
                    <a:pt x="1323" y="3296"/>
                  </a:lnTo>
                  <a:lnTo>
                    <a:pt x="1307" y="3305"/>
                  </a:lnTo>
                  <a:lnTo>
                    <a:pt x="1287" y="3308"/>
                  </a:lnTo>
                  <a:lnTo>
                    <a:pt x="746" y="3308"/>
                  </a:lnTo>
                  <a:lnTo>
                    <a:pt x="675" y="3305"/>
                  </a:lnTo>
                  <a:lnTo>
                    <a:pt x="605" y="3295"/>
                  </a:lnTo>
                  <a:lnTo>
                    <a:pt x="538" y="3279"/>
                  </a:lnTo>
                  <a:lnTo>
                    <a:pt x="472" y="3256"/>
                  </a:lnTo>
                  <a:lnTo>
                    <a:pt x="410" y="3229"/>
                  </a:lnTo>
                  <a:lnTo>
                    <a:pt x="351" y="3195"/>
                  </a:lnTo>
                  <a:lnTo>
                    <a:pt x="296" y="3157"/>
                  </a:lnTo>
                  <a:lnTo>
                    <a:pt x="243" y="3113"/>
                  </a:lnTo>
                  <a:lnTo>
                    <a:pt x="196" y="3065"/>
                  </a:lnTo>
                  <a:lnTo>
                    <a:pt x="153" y="3014"/>
                  </a:lnTo>
                  <a:lnTo>
                    <a:pt x="114" y="2958"/>
                  </a:lnTo>
                  <a:lnTo>
                    <a:pt x="81" y="2899"/>
                  </a:lnTo>
                  <a:lnTo>
                    <a:pt x="52" y="2837"/>
                  </a:lnTo>
                  <a:lnTo>
                    <a:pt x="30" y="2772"/>
                  </a:lnTo>
                  <a:lnTo>
                    <a:pt x="14" y="2704"/>
                  </a:lnTo>
                  <a:lnTo>
                    <a:pt x="3" y="2634"/>
                  </a:lnTo>
                  <a:lnTo>
                    <a:pt x="0" y="2562"/>
                  </a:lnTo>
                  <a:lnTo>
                    <a:pt x="0" y="746"/>
                  </a:lnTo>
                  <a:lnTo>
                    <a:pt x="3" y="674"/>
                  </a:lnTo>
                  <a:lnTo>
                    <a:pt x="14" y="604"/>
                  </a:lnTo>
                  <a:lnTo>
                    <a:pt x="30" y="536"/>
                  </a:lnTo>
                  <a:lnTo>
                    <a:pt x="52" y="472"/>
                  </a:lnTo>
                  <a:lnTo>
                    <a:pt x="81" y="410"/>
                  </a:lnTo>
                  <a:lnTo>
                    <a:pt x="114" y="350"/>
                  </a:lnTo>
                  <a:lnTo>
                    <a:pt x="153" y="294"/>
                  </a:lnTo>
                  <a:lnTo>
                    <a:pt x="196" y="243"/>
                  </a:lnTo>
                  <a:lnTo>
                    <a:pt x="243" y="195"/>
                  </a:lnTo>
                  <a:lnTo>
                    <a:pt x="296" y="152"/>
                  </a:lnTo>
                  <a:lnTo>
                    <a:pt x="351" y="113"/>
                  </a:lnTo>
                  <a:lnTo>
                    <a:pt x="410" y="80"/>
                  </a:lnTo>
                  <a:lnTo>
                    <a:pt x="472" y="52"/>
                  </a:lnTo>
                  <a:lnTo>
                    <a:pt x="538" y="29"/>
                  </a:lnTo>
                  <a:lnTo>
                    <a:pt x="605" y="13"/>
                  </a:lnTo>
                  <a:lnTo>
                    <a:pt x="675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7" name="Group 1196"/>
          <p:cNvGrpSpPr/>
          <p:nvPr/>
        </p:nvGrpSpPr>
        <p:grpSpPr>
          <a:xfrm>
            <a:off x="1618920" y="1912938"/>
            <a:ext cx="525462" cy="554038"/>
            <a:chOff x="1620838" y="1912938"/>
            <a:chExt cx="525462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0" name="Freeform 514"/>
            <p:cNvSpPr>
              <a:spLocks noEditPoints="1"/>
            </p:cNvSpPr>
            <p:nvPr/>
          </p:nvSpPr>
          <p:spPr bwMode="auto">
            <a:xfrm>
              <a:off x="1912938" y="2233613"/>
              <a:ext cx="233362" cy="233363"/>
            </a:xfrm>
            <a:custGeom>
              <a:avLst/>
              <a:gdLst>
                <a:gd name="T0" fmla="*/ 123 w 1471"/>
                <a:gd name="T1" fmla="*/ 122 h 1471"/>
                <a:gd name="T2" fmla="*/ 123 w 1471"/>
                <a:gd name="T3" fmla="*/ 1347 h 1471"/>
                <a:gd name="T4" fmla="*/ 1349 w 1471"/>
                <a:gd name="T5" fmla="*/ 1347 h 1471"/>
                <a:gd name="T6" fmla="*/ 1349 w 1471"/>
                <a:gd name="T7" fmla="*/ 122 h 1471"/>
                <a:gd name="T8" fmla="*/ 797 w 1471"/>
                <a:gd name="T9" fmla="*/ 122 h 1471"/>
                <a:gd name="T10" fmla="*/ 797 w 1471"/>
                <a:gd name="T11" fmla="*/ 894 h 1471"/>
                <a:gd name="T12" fmla="*/ 1061 w 1471"/>
                <a:gd name="T13" fmla="*/ 631 h 1471"/>
                <a:gd name="T14" fmla="*/ 1147 w 1471"/>
                <a:gd name="T15" fmla="*/ 717 h 1471"/>
                <a:gd name="T16" fmla="*/ 737 w 1471"/>
                <a:gd name="T17" fmla="*/ 1128 h 1471"/>
                <a:gd name="T18" fmla="*/ 325 w 1471"/>
                <a:gd name="T19" fmla="*/ 717 h 1471"/>
                <a:gd name="T20" fmla="*/ 411 w 1471"/>
                <a:gd name="T21" fmla="*/ 631 h 1471"/>
                <a:gd name="T22" fmla="*/ 674 w 1471"/>
                <a:gd name="T23" fmla="*/ 894 h 1471"/>
                <a:gd name="T24" fmla="*/ 674 w 1471"/>
                <a:gd name="T25" fmla="*/ 122 h 1471"/>
                <a:gd name="T26" fmla="*/ 123 w 1471"/>
                <a:gd name="T27" fmla="*/ 122 h 1471"/>
                <a:gd name="T28" fmla="*/ 0 w 1471"/>
                <a:gd name="T29" fmla="*/ 0 h 1471"/>
                <a:gd name="T30" fmla="*/ 1471 w 1471"/>
                <a:gd name="T31" fmla="*/ 0 h 1471"/>
                <a:gd name="T32" fmla="*/ 1471 w 1471"/>
                <a:gd name="T33" fmla="*/ 1471 h 1471"/>
                <a:gd name="T34" fmla="*/ 0 w 1471"/>
                <a:gd name="T35" fmla="*/ 1471 h 1471"/>
                <a:gd name="T36" fmla="*/ 0 w 1471"/>
                <a:gd name="T37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471">
                  <a:moveTo>
                    <a:pt x="123" y="122"/>
                  </a:moveTo>
                  <a:lnTo>
                    <a:pt x="123" y="1347"/>
                  </a:lnTo>
                  <a:lnTo>
                    <a:pt x="1349" y="1347"/>
                  </a:lnTo>
                  <a:lnTo>
                    <a:pt x="1349" y="122"/>
                  </a:lnTo>
                  <a:lnTo>
                    <a:pt x="797" y="122"/>
                  </a:lnTo>
                  <a:lnTo>
                    <a:pt x="797" y="894"/>
                  </a:lnTo>
                  <a:lnTo>
                    <a:pt x="1061" y="631"/>
                  </a:lnTo>
                  <a:lnTo>
                    <a:pt x="1147" y="717"/>
                  </a:lnTo>
                  <a:lnTo>
                    <a:pt x="737" y="1128"/>
                  </a:lnTo>
                  <a:lnTo>
                    <a:pt x="325" y="717"/>
                  </a:lnTo>
                  <a:lnTo>
                    <a:pt x="411" y="631"/>
                  </a:lnTo>
                  <a:lnTo>
                    <a:pt x="674" y="894"/>
                  </a:lnTo>
                  <a:lnTo>
                    <a:pt x="674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1471" y="0"/>
                  </a:lnTo>
                  <a:lnTo>
                    <a:pt x="1471" y="1471"/>
                  </a:lnTo>
                  <a:lnTo>
                    <a:pt x="0" y="14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515"/>
            <p:cNvSpPr>
              <a:spLocks/>
            </p:cNvSpPr>
            <p:nvPr/>
          </p:nvSpPr>
          <p:spPr bwMode="auto">
            <a:xfrm>
              <a:off x="1873250" y="2030413"/>
              <a:ext cx="195262" cy="19050"/>
            </a:xfrm>
            <a:custGeom>
              <a:avLst/>
              <a:gdLst>
                <a:gd name="T0" fmla="*/ 61 w 1225"/>
                <a:gd name="T1" fmla="*/ 0 h 122"/>
                <a:gd name="T2" fmla="*/ 1164 w 1225"/>
                <a:gd name="T3" fmla="*/ 0 h 122"/>
                <a:gd name="T4" fmla="*/ 1184 w 1225"/>
                <a:gd name="T5" fmla="*/ 3 h 122"/>
                <a:gd name="T6" fmla="*/ 1200 w 1225"/>
                <a:gd name="T7" fmla="*/ 12 h 122"/>
                <a:gd name="T8" fmla="*/ 1213 w 1225"/>
                <a:gd name="T9" fmla="*/ 25 h 122"/>
                <a:gd name="T10" fmla="*/ 1222 w 1225"/>
                <a:gd name="T11" fmla="*/ 41 h 122"/>
                <a:gd name="T12" fmla="*/ 1225 w 1225"/>
                <a:gd name="T13" fmla="*/ 61 h 122"/>
                <a:gd name="T14" fmla="*/ 1222 w 1225"/>
                <a:gd name="T15" fmla="*/ 81 h 122"/>
                <a:gd name="T16" fmla="*/ 1213 w 1225"/>
                <a:gd name="T17" fmla="*/ 97 h 122"/>
                <a:gd name="T18" fmla="*/ 1200 w 1225"/>
                <a:gd name="T19" fmla="*/ 111 h 122"/>
                <a:gd name="T20" fmla="*/ 1184 w 1225"/>
                <a:gd name="T21" fmla="*/ 120 h 122"/>
                <a:gd name="T22" fmla="*/ 1164 w 1225"/>
                <a:gd name="T23" fmla="*/ 122 h 122"/>
                <a:gd name="T24" fmla="*/ 61 w 1225"/>
                <a:gd name="T25" fmla="*/ 122 h 122"/>
                <a:gd name="T26" fmla="*/ 41 w 1225"/>
                <a:gd name="T27" fmla="*/ 120 h 122"/>
                <a:gd name="T28" fmla="*/ 25 w 1225"/>
                <a:gd name="T29" fmla="*/ 111 h 122"/>
                <a:gd name="T30" fmla="*/ 12 w 1225"/>
                <a:gd name="T31" fmla="*/ 97 h 122"/>
                <a:gd name="T32" fmla="*/ 3 w 1225"/>
                <a:gd name="T33" fmla="*/ 81 h 122"/>
                <a:gd name="T34" fmla="*/ 0 w 1225"/>
                <a:gd name="T35" fmla="*/ 61 h 122"/>
                <a:gd name="T36" fmla="*/ 3 w 1225"/>
                <a:gd name="T37" fmla="*/ 41 h 122"/>
                <a:gd name="T38" fmla="*/ 12 w 1225"/>
                <a:gd name="T39" fmla="*/ 25 h 122"/>
                <a:gd name="T40" fmla="*/ 25 w 1225"/>
                <a:gd name="T41" fmla="*/ 12 h 122"/>
                <a:gd name="T42" fmla="*/ 41 w 1225"/>
                <a:gd name="T43" fmla="*/ 3 h 122"/>
                <a:gd name="T44" fmla="*/ 61 w 122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2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3" y="25"/>
                  </a:lnTo>
                  <a:lnTo>
                    <a:pt x="1222" y="41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516"/>
            <p:cNvSpPr>
              <a:spLocks/>
            </p:cNvSpPr>
            <p:nvPr/>
          </p:nvSpPr>
          <p:spPr bwMode="auto">
            <a:xfrm>
              <a:off x="1873250" y="2165350"/>
              <a:ext cx="195262" cy="20638"/>
            </a:xfrm>
            <a:custGeom>
              <a:avLst/>
              <a:gdLst>
                <a:gd name="T0" fmla="*/ 61 w 1225"/>
                <a:gd name="T1" fmla="*/ 0 h 123"/>
                <a:gd name="T2" fmla="*/ 1164 w 1225"/>
                <a:gd name="T3" fmla="*/ 0 h 123"/>
                <a:gd name="T4" fmla="*/ 1184 w 1225"/>
                <a:gd name="T5" fmla="*/ 3 h 123"/>
                <a:gd name="T6" fmla="*/ 1200 w 1225"/>
                <a:gd name="T7" fmla="*/ 11 h 123"/>
                <a:gd name="T8" fmla="*/ 1213 w 1225"/>
                <a:gd name="T9" fmla="*/ 24 h 123"/>
                <a:gd name="T10" fmla="*/ 1222 w 1225"/>
                <a:gd name="T11" fmla="*/ 42 h 123"/>
                <a:gd name="T12" fmla="*/ 1225 w 1225"/>
                <a:gd name="T13" fmla="*/ 61 h 123"/>
                <a:gd name="T14" fmla="*/ 1222 w 1225"/>
                <a:gd name="T15" fmla="*/ 81 h 123"/>
                <a:gd name="T16" fmla="*/ 1213 w 1225"/>
                <a:gd name="T17" fmla="*/ 97 h 123"/>
                <a:gd name="T18" fmla="*/ 1200 w 1225"/>
                <a:gd name="T19" fmla="*/ 111 h 123"/>
                <a:gd name="T20" fmla="*/ 1184 w 1225"/>
                <a:gd name="T21" fmla="*/ 119 h 123"/>
                <a:gd name="T22" fmla="*/ 1164 w 1225"/>
                <a:gd name="T23" fmla="*/ 123 h 123"/>
                <a:gd name="T24" fmla="*/ 61 w 1225"/>
                <a:gd name="T25" fmla="*/ 123 h 123"/>
                <a:gd name="T26" fmla="*/ 41 w 1225"/>
                <a:gd name="T27" fmla="*/ 119 h 123"/>
                <a:gd name="T28" fmla="*/ 25 w 1225"/>
                <a:gd name="T29" fmla="*/ 111 h 123"/>
                <a:gd name="T30" fmla="*/ 12 w 1225"/>
                <a:gd name="T31" fmla="*/ 97 h 123"/>
                <a:gd name="T32" fmla="*/ 3 w 1225"/>
                <a:gd name="T33" fmla="*/ 81 h 123"/>
                <a:gd name="T34" fmla="*/ 0 w 1225"/>
                <a:gd name="T35" fmla="*/ 61 h 123"/>
                <a:gd name="T36" fmla="*/ 3 w 1225"/>
                <a:gd name="T37" fmla="*/ 42 h 123"/>
                <a:gd name="T38" fmla="*/ 12 w 1225"/>
                <a:gd name="T39" fmla="*/ 24 h 123"/>
                <a:gd name="T40" fmla="*/ 25 w 1225"/>
                <a:gd name="T41" fmla="*/ 11 h 123"/>
                <a:gd name="T42" fmla="*/ 41 w 1225"/>
                <a:gd name="T43" fmla="*/ 3 h 123"/>
                <a:gd name="T44" fmla="*/ 61 w 122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3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1"/>
                  </a:lnTo>
                  <a:lnTo>
                    <a:pt x="1213" y="24"/>
                  </a:lnTo>
                  <a:lnTo>
                    <a:pt x="1222" y="42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19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1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517"/>
            <p:cNvSpPr>
              <a:spLocks/>
            </p:cNvSpPr>
            <p:nvPr/>
          </p:nvSpPr>
          <p:spPr bwMode="auto">
            <a:xfrm>
              <a:off x="1693863" y="1981200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9 w 823"/>
                <a:gd name="T29" fmla="*/ 612 h 613"/>
                <a:gd name="T30" fmla="*/ 316 w 823"/>
                <a:gd name="T31" fmla="*/ 608 h 613"/>
                <a:gd name="T32" fmla="*/ 305 w 823"/>
                <a:gd name="T33" fmla="*/ 601 h 613"/>
                <a:gd name="T34" fmla="*/ 24 w 823"/>
                <a:gd name="T35" fmla="*/ 391 h 613"/>
                <a:gd name="T36" fmla="*/ 12 w 823"/>
                <a:gd name="T37" fmla="*/ 379 h 613"/>
                <a:gd name="T38" fmla="*/ 5 w 823"/>
                <a:gd name="T39" fmla="*/ 366 h 613"/>
                <a:gd name="T40" fmla="*/ 0 w 823"/>
                <a:gd name="T41" fmla="*/ 350 h 613"/>
                <a:gd name="T42" fmla="*/ 0 w 823"/>
                <a:gd name="T43" fmla="*/ 335 h 613"/>
                <a:gd name="T44" fmla="*/ 4 w 823"/>
                <a:gd name="T45" fmla="*/ 320 h 613"/>
                <a:gd name="T46" fmla="*/ 12 w 823"/>
                <a:gd name="T47" fmla="*/ 306 h 613"/>
                <a:gd name="T48" fmla="*/ 23 w 823"/>
                <a:gd name="T49" fmla="*/ 294 h 613"/>
                <a:gd name="T50" fmla="*/ 37 w 823"/>
                <a:gd name="T51" fmla="*/ 285 h 613"/>
                <a:gd name="T52" fmla="*/ 53 w 823"/>
                <a:gd name="T53" fmla="*/ 282 h 613"/>
                <a:gd name="T54" fmla="*/ 68 w 823"/>
                <a:gd name="T55" fmla="*/ 281 h 613"/>
                <a:gd name="T56" fmla="*/ 83 w 823"/>
                <a:gd name="T57" fmla="*/ 285 h 613"/>
                <a:gd name="T58" fmla="*/ 98 w 823"/>
                <a:gd name="T59" fmla="*/ 293 h 613"/>
                <a:gd name="T60" fmla="*/ 332 w 823"/>
                <a:gd name="T61" fmla="*/ 468 h 613"/>
                <a:gd name="T62" fmla="*/ 715 w 823"/>
                <a:gd name="T63" fmla="*/ 22 h 613"/>
                <a:gd name="T64" fmla="*/ 727 w 823"/>
                <a:gd name="T65" fmla="*/ 11 h 613"/>
                <a:gd name="T66" fmla="*/ 741 w 823"/>
                <a:gd name="T67" fmla="*/ 4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9" y="612"/>
                  </a:lnTo>
                  <a:lnTo>
                    <a:pt x="316" y="608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0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6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518"/>
            <p:cNvSpPr>
              <a:spLocks/>
            </p:cNvSpPr>
            <p:nvPr/>
          </p:nvSpPr>
          <p:spPr bwMode="auto">
            <a:xfrm>
              <a:off x="1693863" y="2117725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0 h 612"/>
                <a:gd name="T4" fmla="*/ 788 w 823"/>
                <a:gd name="T5" fmla="*/ 5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0 h 612"/>
                <a:gd name="T12" fmla="*/ 823 w 823"/>
                <a:gd name="T13" fmla="*/ 57 h 612"/>
                <a:gd name="T14" fmla="*/ 822 w 823"/>
                <a:gd name="T15" fmla="*/ 72 h 612"/>
                <a:gd name="T16" fmla="*/ 817 w 823"/>
                <a:gd name="T17" fmla="*/ 87 h 612"/>
                <a:gd name="T18" fmla="*/ 808 w 823"/>
                <a:gd name="T19" fmla="*/ 100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2 w 823"/>
                <a:gd name="T27" fmla="*/ 612 h 612"/>
                <a:gd name="T28" fmla="*/ 322 w 823"/>
                <a:gd name="T29" fmla="*/ 610 h 612"/>
                <a:gd name="T30" fmla="*/ 305 w 823"/>
                <a:gd name="T31" fmla="*/ 600 h 612"/>
                <a:gd name="T32" fmla="*/ 24 w 823"/>
                <a:gd name="T33" fmla="*/ 389 h 612"/>
                <a:gd name="T34" fmla="*/ 12 w 823"/>
                <a:gd name="T35" fmla="*/ 378 h 612"/>
                <a:gd name="T36" fmla="*/ 5 w 823"/>
                <a:gd name="T37" fmla="*/ 364 h 612"/>
                <a:gd name="T38" fmla="*/ 0 w 823"/>
                <a:gd name="T39" fmla="*/ 350 h 612"/>
                <a:gd name="T40" fmla="*/ 0 w 823"/>
                <a:gd name="T41" fmla="*/ 334 h 612"/>
                <a:gd name="T42" fmla="*/ 4 w 823"/>
                <a:gd name="T43" fmla="*/ 318 h 612"/>
                <a:gd name="T44" fmla="*/ 12 w 823"/>
                <a:gd name="T45" fmla="*/ 304 h 612"/>
                <a:gd name="T46" fmla="*/ 23 w 823"/>
                <a:gd name="T47" fmla="*/ 292 h 612"/>
                <a:gd name="T48" fmla="*/ 37 w 823"/>
                <a:gd name="T49" fmla="*/ 285 h 612"/>
                <a:gd name="T50" fmla="*/ 53 w 823"/>
                <a:gd name="T51" fmla="*/ 280 h 612"/>
                <a:gd name="T52" fmla="*/ 68 w 823"/>
                <a:gd name="T53" fmla="*/ 280 h 612"/>
                <a:gd name="T54" fmla="*/ 83 w 823"/>
                <a:gd name="T55" fmla="*/ 283 h 612"/>
                <a:gd name="T56" fmla="*/ 98 w 823"/>
                <a:gd name="T57" fmla="*/ 292 h 612"/>
                <a:gd name="T58" fmla="*/ 332 w 823"/>
                <a:gd name="T59" fmla="*/ 468 h 612"/>
                <a:gd name="T60" fmla="*/ 715 w 823"/>
                <a:gd name="T61" fmla="*/ 21 h 612"/>
                <a:gd name="T62" fmla="*/ 727 w 823"/>
                <a:gd name="T63" fmla="*/ 10 h 612"/>
                <a:gd name="T64" fmla="*/ 741 w 823"/>
                <a:gd name="T65" fmla="*/ 3 h 612"/>
                <a:gd name="T66" fmla="*/ 756 w 823"/>
                <a:gd name="T6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0"/>
                  </a:lnTo>
                  <a:lnTo>
                    <a:pt x="788" y="5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0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8" y="100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2" y="612"/>
                  </a:lnTo>
                  <a:lnTo>
                    <a:pt x="322" y="610"/>
                  </a:lnTo>
                  <a:lnTo>
                    <a:pt x="305" y="600"/>
                  </a:lnTo>
                  <a:lnTo>
                    <a:pt x="24" y="389"/>
                  </a:lnTo>
                  <a:lnTo>
                    <a:pt x="12" y="378"/>
                  </a:lnTo>
                  <a:lnTo>
                    <a:pt x="5" y="364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2"/>
                  </a:lnTo>
                  <a:lnTo>
                    <a:pt x="37" y="285"/>
                  </a:lnTo>
                  <a:lnTo>
                    <a:pt x="53" y="280"/>
                  </a:lnTo>
                  <a:lnTo>
                    <a:pt x="68" y="280"/>
                  </a:lnTo>
                  <a:lnTo>
                    <a:pt x="83" y="283"/>
                  </a:lnTo>
                  <a:lnTo>
                    <a:pt x="98" y="292"/>
                  </a:lnTo>
                  <a:lnTo>
                    <a:pt x="332" y="468"/>
                  </a:lnTo>
                  <a:lnTo>
                    <a:pt x="715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519"/>
            <p:cNvSpPr>
              <a:spLocks/>
            </p:cNvSpPr>
            <p:nvPr/>
          </p:nvSpPr>
          <p:spPr bwMode="auto">
            <a:xfrm>
              <a:off x="1693863" y="2263775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2 w 823"/>
                <a:gd name="T29" fmla="*/ 610 h 613"/>
                <a:gd name="T30" fmla="*/ 305 w 823"/>
                <a:gd name="T31" fmla="*/ 601 h 613"/>
                <a:gd name="T32" fmla="*/ 24 w 823"/>
                <a:gd name="T33" fmla="*/ 391 h 613"/>
                <a:gd name="T34" fmla="*/ 12 w 823"/>
                <a:gd name="T35" fmla="*/ 379 h 613"/>
                <a:gd name="T36" fmla="*/ 5 w 823"/>
                <a:gd name="T37" fmla="*/ 366 h 613"/>
                <a:gd name="T38" fmla="*/ 0 w 823"/>
                <a:gd name="T39" fmla="*/ 351 h 613"/>
                <a:gd name="T40" fmla="*/ 0 w 823"/>
                <a:gd name="T41" fmla="*/ 335 h 613"/>
                <a:gd name="T42" fmla="*/ 4 w 823"/>
                <a:gd name="T43" fmla="*/ 320 h 613"/>
                <a:gd name="T44" fmla="*/ 12 w 823"/>
                <a:gd name="T45" fmla="*/ 305 h 613"/>
                <a:gd name="T46" fmla="*/ 23 w 823"/>
                <a:gd name="T47" fmla="*/ 294 h 613"/>
                <a:gd name="T48" fmla="*/ 37 w 823"/>
                <a:gd name="T49" fmla="*/ 285 h 613"/>
                <a:gd name="T50" fmla="*/ 53 w 823"/>
                <a:gd name="T51" fmla="*/ 282 h 613"/>
                <a:gd name="T52" fmla="*/ 68 w 823"/>
                <a:gd name="T53" fmla="*/ 281 h 613"/>
                <a:gd name="T54" fmla="*/ 83 w 823"/>
                <a:gd name="T55" fmla="*/ 285 h 613"/>
                <a:gd name="T56" fmla="*/ 98 w 823"/>
                <a:gd name="T57" fmla="*/ 293 h 613"/>
                <a:gd name="T58" fmla="*/ 332 w 823"/>
                <a:gd name="T59" fmla="*/ 468 h 613"/>
                <a:gd name="T60" fmla="*/ 715 w 823"/>
                <a:gd name="T61" fmla="*/ 22 h 613"/>
                <a:gd name="T62" fmla="*/ 727 w 823"/>
                <a:gd name="T63" fmla="*/ 11 h 613"/>
                <a:gd name="T64" fmla="*/ 741 w 823"/>
                <a:gd name="T65" fmla="*/ 4 h 613"/>
                <a:gd name="T66" fmla="*/ 756 w 823"/>
                <a:gd name="T6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2" y="610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1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5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520"/>
            <p:cNvSpPr>
              <a:spLocks/>
            </p:cNvSpPr>
            <p:nvPr/>
          </p:nvSpPr>
          <p:spPr bwMode="auto">
            <a:xfrm>
              <a:off x="1620838" y="1912938"/>
              <a:ext cx="525462" cy="525463"/>
            </a:xfrm>
            <a:custGeom>
              <a:avLst/>
              <a:gdLst>
                <a:gd name="T0" fmla="*/ 2635 w 3309"/>
                <a:gd name="T1" fmla="*/ 3 h 3308"/>
                <a:gd name="T2" fmla="*/ 2838 w 3309"/>
                <a:gd name="T3" fmla="*/ 52 h 3308"/>
                <a:gd name="T4" fmla="*/ 3014 w 3309"/>
                <a:gd name="T5" fmla="*/ 152 h 3308"/>
                <a:gd name="T6" fmla="*/ 3157 w 3309"/>
                <a:gd name="T7" fmla="*/ 294 h 3308"/>
                <a:gd name="T8" fmla="*/ 3258 w 3309"/>
                <a:gd name="T9" fmla="*/ 472 h 3308"/>
                <a:gd name="T10" fmla="*/ 3306 w 3309"/>
                <a:gd name="T11" fmla="*/ 674 h 3308"/>
                <a:gd name="T12" fmla="*/ 3307 w 3309"/>
                <a:gd name="T13" fmla="*/ 1796 h 3308"/>
                <a:gd name="T14" fmla="*/ 3267 w 3309"/>
                <a:gd name="T15" fmla="*/ 1834 h 3308"/>
                <a:gd name="T16" fmla="*/ 3212 w 3309"/>
                <a:gd name="T17" fmla="*/ 1826 h 3308"/>
                <a:gd name="T18" fmla="*/ 3187 w 3309"/>
                <a:gd name="T19" fmla="*/ 1777 h 3308"/>
                <a:gd name="T20" fmla="*/ 3175 w 3309"/>
                <a:gd name="T21" fmla="*/ 620 h 3308"/>
                <a:gd name="T22" fmla="*/ 3111 w 3309"/>
                <a:gd name="T23" fmla="*/ 449 h 3308"/>
                <a:gd name="T24" fmla="*/ 3004 w 3309"/>
                <a:gd name="T25" fmla="*/ 305 h 3308"/>
                <a:gd name="T26" fmla="*/ 2860 w 3309"/>
                <a:gd name="T27" fmla="*/ 198 h 3308"/>
                <a:gd name="T28" fmla="*/ 2689 w 3309"/>
                <a:gd name="T29" fmla="*/ 135 h 3308"/>
                <a:gd name="T30" fmla="*/ 746 w 3309"/>
                <a:gd name="T31" fmla="*/ 123 h 3308"/>
                <a:gd name="T32" fmla="*/ 562 w 3309"/>
                <a:gd name="T33" fmla="*/ 150 h 3308"/>
                <a:gd name="T34" fmla="*/ 398 w 3309"/>
                <a:gd name="T35" fmla="*/ 229 h 3308"/>
                <a:gd name="T36" fmla="*/ 265 w 3309"/>
                <a:gd name="T37" fmla="*/ 350 h 3308"/>
                <a:gd name="T38" fmla="*/ 172 w 3309"/>
                <a:gd name="T39" fmla="*/ 504 h 3308"/>
                <a:gd name="T40" fmla="*/ 126 w 3309"/>
                <a:gd name="T41" fmla="*/ 682 h 3308"/>
                <a:gd name="T42" fmla="*/ 126 w 3309"/>
                <a:gd name="T43" fmla="*/ 2626 h 3308"/>
                <a:gd name="T44" fmla="*/ 172 w 3309"/>
                <a:gd name="T45" fmla="*/ 2805 h 3308"/>
                <a:gd name="T46" fmla="*/ 265 w 3309"/>
                <a:gd name="T47" fmla="*/ 2959 h 3308"/>
                <a:gd name="T48" fmla="*/ 398 w 3309"/>
                <a:gd name="T49" fmla="*/ 3079 h 3308"/>
                <a:gd name="T50" fmla="*/ 562 w 3309"/>
                <a:gd name="T51" fmla="*/ 3158 h 3308"/>
                <a:gd name="T52" fmla="*/ 746 w 3309"/>
                <a:gd name="T53" fmla="*/ 3186 h 3308"/>
                <a:gd name="T54" fmla="*/ 1262 w 3309"/>
                <a:gd name="T55" fmla="*/ 3198 h 3308"/>
                <a:gd name="T56" fmla="*/ 1287 w 3309"/>
                <a:gd name="T57" fmla="*/ 3247 h 3308"/>
                <a:gd name="T58" fmla="*/ 1262 w 3309"/>
                <a:gd name="T59" fmla="*/ 3296 h 3308"/>
                <a:gd name="T60" fmla="*/ 746 w 3309"/>
                <a:gd name="T61" fmla="*/ 3308 h 3308"/>
                <a:gd name="T62" fmla="*/ 538 w 3309"/>
                <a:gd name="T63" fmla="*/ 3279 h 3308"/>
                <a:gd name="T64" fmla="*/ 351 w 3309"/>
                <a:gd name="T65" fmla="*/ 3195 h 3308"/>
                <a:gd name="T66" fmla="*/ 196 w 3309"/>
                <a:gd name="T67" fmla="*/ 3065 h 3308"/>
                <a:gd name="T68" fmla="*/ 81 w 3309"/>
                <a:gd name="T69" fmla="*/ 2899 h 3308"/>
                <a:gd name="T70" fmla="*/ 14 w 3309"/>
                <a:gd name="T71" fmla="*/ 2704 h 3308"/>
                <a:gd name="T72" fmla="*/ 0 w 3309"/>
                <a:gd name="T73" fmla="*/ 746 h 3308"/>
                <a:gd name="T74" fmla="*/ 30 w 3309"/>
                <a:gd name="T75" fmla="*/ 536 h 3308"/>
                <a:gd name="T76" fmla="*/ 114 w 3309"/>
                <a:gd name="T77" fmla="*/ 350 h 3308"/>
                <a:gd name="T78" fmla="*/ 243 w 3309"/>
                <a:gd name="T79" fmla="*/ 195 h 3308"/>
                <a:gd name="T80" fmla="*/ 410 w 3309"/>
                <a:gd name="T81" fmla="*/ 80 h 3308"/>
                <a:gd name="T82" fmla="*/ 605 w 3309"/>
                <a:gd name="T83" fmla="*/ 1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9" h="3308">
                  <a:moveTo>
                    <a:pt x="746" y="0"/>
                  </a:moveTo>
                  <a:lnTo>
                    <a:pt x="2564" y="0"/>
                  </a:lnTo>
                  <a:lnTo>
                    <a:pt x="2635" y="3"/>
                  </a:lnTo>
                  <a:lnTo>
                    <a:pt x="2704" y="13"/>
                  </a:lnTo>
                  <a:lnTo>
                    <a:pt x="2772" y="29"/>
                  </a:lnTo>
                  <a:lnTo>
                    <a:pt x="2838" y="52"/>
                  </a:lnTo>
                  <a:lnTo>
                    <a:pt x="2900" y="80"/>
                  </a:lnTo>
                  <a:lnTo>
                    <a:pt x="2959" y="113"/>
                  </a:lnTo>
                  <a:lnTo>
                    <a:pt x="3014" y="152"/>
                  </a:lnTo>
                  <a:lnTo>
                    <a:pt x="3067" y="195"/>
                  </a:lnTo>
                  <a:lnTo>
                    <a:pt x="3114" y="243"/>
                  </a:lnTo>
                  <a:lnTo>
                    <a:pt x="3157" y="294"/>
                  </a:lnTo>
                  <a:lnTo>
                    <a:pt x="3195" y="350"/>
                  </a:lnTo>
                  <a:lnTo>
                    <a:pt x="3229" y="410"/>
                  </a:lnTo>
                  <a:lnTo>
                    <a:pt x="3258" y="472"/>
                  </a:lnTo>
                  <a:lnTo>
                    <a:pt x="3279" y="536"/>
                  </a:lnTo>
                  <a:lnTo>
                    <a:pt x="3296" y="604"/>
                  </a:lnTo>
                  <a:lnTo>
                    <a:pt x="3306" y="674"/>
                  </a:lnTo>
                  <a:lnTo>
                    <a:pt x="3309" y="746"/>
                  </a:lnTo>
                  <a:lnTo>
                    <a:pt x="3309" y="1777"/>
                  </a:lnTo>
                  <a:lnTo>
                    <a:pt x="3307" y="1796"/>
                  </a:lnTo>
                  <a:lnTo>
                    <a:pt x="3298" y="1813"/>
                  </a:lnTo>
                  <a:lnTo>
                    <a:pt x="3285" y="1826"/>
                  </a:lnTo>
                  <a:lnTo>
                    <a:pt x="3267" y="1834"/>
                  </a:lnTo>
                  <a:lnTo>
                    <a:pt x="3248" y="1838"/>
                  </a:lnTo>
                  <a:lnTo>
                    <a:pt x="3228" y="1834"/>
                  </a:lnTo>
                  <a:lnTo>
                    <a:pt x="3212" y="1826"/>
                  </a:lnTo>
                  <a:lnTo>
                    <a:pt x="3199" y="1813"/>
                  </a:lnTo>
                  <a:lnTo>
                    <a:pt x="3190" y="1796"/>
                  </a:lnTo>
                  <a:lnTo>
                    <a:pt x="3187" y="1777"/>
                  </a:lnTo>
                  <a:lnTo>
                    <a:pt x="3187" y="746"/>
                  </a:lnTo>
                  <a:lnTo>
                    <a:pt x="3183" y="682"/>
                  </a:lnTo>
                  <a:lnTo>
                    <a:pt x="3175" y="620"/>
                  </a:lnTo>
                  <a:lnTo>
                    <a:pt x="3159" y="560"/>
                  </a:lnTo>
                  <a:lnTo>
                    <a:pt x="3138" y="504"/>
                  </a:lnTo>
                  <a:lnTo>
                    <a:pt x="3111" y="449"/>
                  </a:lnTo>
                  <a:lnTo>
                    <a:pt x="3081" y="398"/>
                  </a:lnTo>
                  <a:lnTo>
                    <a:pt x="3045" y="350"/>
                  </a:lnTo>
                  <a:lnTo>
                    <a:pt x="3004" y="305"/>
                  </a:lnTo>
                  <a:lnTo>
                    <a:pt x="2960" y="265"/>
                  </a:lnTo>
                  <a:lnTo>
                    <a:pt x="2912" y="229"/>
                  </a:lnTo>
                  <a:lnTo>
                    <a:pt x="2860" y="198"/>
                  </a:lnTo>
                  <a:lnTo>
                    <a:pt x="2806" y="172"/>
                  </a:lnTo>
                  <a:lnTo>
                    <a:pt x="2748" y="150"/>
                  </a:lnTo>
                  <a:lnTo>
                    <a:pt x="2689" y="135"/>
                  </a:lnTo>
                  <a:lnTo>
                    <a:pt x="2627" y="126"/>
                  </a:lnTo>
                  <a:lnTo>
                    <a:pt x="2564" y="123"/>
                  </a:lnTo>
                  <a:lnTo>
                    <a:pt x="746" y="123"/>
                  </a:lnTo>
                  <a:lnTo>
                    <a:pt x="683" y="126"/>
                  </a:lnTo>
                  <a:lnTo>
                    <a:pt x="621" y="135"/>
                  </a:lnTo>
                  <a:lnTo>
                    <a:pt x="562" y="150"/>
                  </a:lnTo>
                  <a:lnTo>
                    <a:pt x="504" y="172"/>
                  </a:lnTo>
                  <a:lnTo>
                    <a:pt x="449" y="198"/>
                  </a:lnTo>
                  <a:lnTo>
                    <a:pt x="398" y="229"/>
                  </a:lnTo>
                  <a:lnTo>
                    <a:pt x="350" y="265"/>
                  </a:lnTo>
                  <a:lnTo>
                    <a:pt x="305" y="305"/>
                  </a:lnTo>
                  <a:lnTo>
                    <a:pt x="265" y="350"/>
                  </a:lnTo>
                  <a:lnTo>
                    <a:pt x="230" y="398"/>
                  </a:lnTo>
                  <a:lnTo>
                    <a:pt x="198" y="449"/>
                  </a:lnTo>
                  <a:lnTo>
                    <a:pt x="172" y="504"/>
                  </a:lnTo>
                  <a:lnTo>
                    <a:pt x="152" y="560"/>
                  </a:lnTo>
                  <a:lnTo>
                    <a:pt x="135" y="620"/>
                  </a:lnTo>
                  <a:lnTo>
                    <a:pt x="126" y="682"/>
                  </a:lnTo>
                  <a:lnTo>
                    <a:pt x="123" y="746"/>
                  </a:lnTo>
                  <a:lnTo>
                    <a:pt x="123" y="2562"/>
                  </a:lnTo>
                  <a:lnTo>
                    <a:pt x="126" y="2626"/>
                  </a:lnTo>
                  <a:lnTo>
                    <a:pt x="135" y="2689"/>
                  </a:lnTo>
                  <a:lnTo>
                    <a:pt x="152" y="2748"/>
                  </a:lnTo>
                  <a:lnTo>
                    <a:pt x="172" y="2805"/>
                  </a:lnTo>
                  <a:lnTo>
                    <a:pt x="198" y="2860"/>
                  </a:lnTo>
                  <a:lnTo>
                    <a:pt x="230" y="2911"/>
                  </a:lnTo>
                  <a:lnTo>
                    <a:pt x="265" y="2959"/>
                  </a:lnTo>
                  <a:lnTo>
                    <a:pt x="305" y="3003"/>
                  </a:lnTo>
                  <a:lnTo>
                    <a:pt x="350" y="3043"/>
                  </a:lnTo>
                  <a:lnTo>
                    <a:pt x="398" y="3079"/>
                  </a:lnTo>
                  <a:lnTo>
                    <a:pt x="449" y="3111"/>
                  </a:lnTo>
                  <a:lnTo>
                    <a:pt x="504" y="3137"/>
                  </a:lnTo>
                  <a:lnTo>
                    <a:pt x="562" y="3158"/>
                  </a:lnTo>
                  <a:lnTo>
                    <a:pt x="621" y="3173"/>
                  </a:lnTo>
                  <a:lnTo>
                    <a:pt x="683" y="3183"/>
                  </a:lnTo>
                  <a:lnTo>
                    <a:pt x="746" y="3186"/>
                  </a:lnTo>
                  <a:lnTo>
                    <a:pt x="1226" y="3186"/>
                  </a:lnTo>
                  <a:lnTo>
                    <a:pt x="1245" y="3189"/>
                  </a:lnTo>
                  <a:lnTo>
                    <a:pt x="1262" y="3198"/>
                  </a:lnTo>
                  <a:lnTo>
                    <a:pt x="1275" y="3211"/>
                  </a:lnTo>
                  <a:lnTo>
                    <a:pt x="1284" y="3228"/>
                  </a:lnTo>
                  <a:lnTo>
                    <a:pt x="1287" y="3247"/>
                  </a:lnTo>
                  <a:lnTo>
                    <a:pt x="1284" y="3267"/>
                  </a:lnTo>
                  <a:lnTo>
                    <a:pt x="1275" y="3283"/>
                  </a:lnTo>
                  <a:lnTo>
                    <a:pt x="1262" y="3296"/>
                  </a:lnTo>
                  <a:lnTo>
                    <a:pt x="1245" y="3305"/>
                  </a:lnTo>
                  <a:lnTo>
                    <a:pt x="1226" y="3308"/>
                  </a:lnTo>
                  <a:lnTo>
                    <a:pt x="746" y="3308"/>
                  </a:lnTo>
                  <a:lnTo>
                    <a:pt x="675" y="3305"/>
                  </a:lnTo>
                  <a:lnTo>
                    <a:pt x="605" y="3295"/>
                  </a:lnTo>
                  <a:lnTo>
                    <a:pt x="538" y="3279"/>
                  </a:lnTo>
                  <a:lnTo>
                    <a:pt x="472" y="3256"/>
                  </a:lnTo>
                  <a:lnTo>
                    <a:pt x="410" y="3229"/>
                  </a:lnTo>
                  <a:lnTo>
                    <a:pt x="351" y="3195"/>
                  </a:lnTo>
                  <a:lnTo>
                    <a:pt x="296" y="3157"/>
                  </a:lnTo>
                  <a:lnTo>
                    <a:pt x="243" y="3113"/>
                  </a:lnTo>
                  <a:lnTo>
                    <a:pt x="196" y="3065"/>
                  </a:lnTo>
                  <a:lnTo>
                    <a:pt x="153" y="3014"/>
                  </a:lnTo>
                  <a:lnTo>
                    <a:pt x="114" y="2958"/>
                  </a:lnTo>
                  <a:lnTo>
                    <a:pt x="81" y="2899"/>
                  </a:lnTo>
                  <a:lnTo>
                    <a:pt x="52" y="2837"/>
                  </a:lnTo>
                  <a:lnTo>
                    <a:pt x="30" y="2772"/>
                  </a:lnTo>
                  <a:lnTo>
                    <a:pt x="14" y="2704"/>
                  </a:lnTo>
                  <a:lnTo>
                    <a:pt x="3" y="2634"/>
                  </a:lnTo>
                  <a:lnTo>
                    <a:pt x="0" y="2562"/>
                  </a:lnTo>
                  <a:lnTo>
                    <a:pt x="0" y="746"/>
                  </a:lnTo>
                  <a:lnTo>
                    <a:pt x="3" y="674"/>
                  </a:lnTo>
                  <a:lnTo>
                    <a:pt x="14" y="604"/>
                  </a:lnTo>
                  <a:lnTo>
                    <a:pt x="30" y="536"/>
                  </a:lnTo>
                  <a:lnTo>
                    <a:pt x="52" y="472"/>
                  </a:lnTo>
                  <a:lnTo>
                    <a:pt x="81" y="410"/>
                  </a:lnTo>
                  <a:lnTo>
                    <a:pt x="114" y="350"/>
                  </a:lnTo>
                  <a:lnTo>
                    <a:pt x="153" y="294"/>
                  </a:lnTo>
                  <a:lnTo>
                    <a:pt x="196" y="243"/>
                  </a:lnTo>
                  <a:lnTo>
                    <a:pt x="243" y="195"/>
                  </a:lnTo>
                  <a:lnTo>
                    <a:pt x="296" y="152"/>
                  </a:lnTo>
                  <a:lnTo>
                    <a:pt x="351" y="113"/>
                  </a:lnTo>
                  <a:lnTo>
                    <a:pt x="410" y="80"/>
                  </a:lnTo>
                  <a:lnTo>
                    <a:pt x="472" y="52"/>
                  </a:lnTo>
                  <a:lnTo>
                    <a:pt x="538" y="29"/>
                  </a:lnTo>
                  <a:lnTo>
                    <a:pt x="605" y="13"/>
                  </a:lnTo>
                  <a:lnTo>
                    <a:pt x="675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8" name="Group 1207"/>
          <p:cNvGrpSpPr/>
          <p:nvPr/>
        </p:nvGrpSpPr>
        <p:grpSpPr>
          <a:xfrm>
            <a:off x="683426" y="1912938"/>
            <a:ext cx="525463" cy="554038"/>
            <a:chOff x="12138025" y="1912938"/>
            <a:chExt cx="525463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1" name="Freeform 525"/>
            <p:cNvSpPr>
              <a:spLocks noEditPoints="1"/>
            </p:cNvSpPr>
            <p:nvPr/>
          </p:nvSpPr>
          <p:spPr bwMode="auto">
            <a:xfrm>
              <a:off x="12420600" y="2233613"/>
              <a:ext cx="233363" cy="233363"/>
            </a:xfrm>
            <a:custGeom>
              <a:avLst/>
              <a:gdLst>
                <a:gd name="T0" fmla="*/ 123 w 1471"/>
                <a:gd name="T1" fmla="*/ 122 h 1471"/>
                <a:gd name="T2" fmla="*/ 123 w 1471"/>
                <a:gd name="T3" fmla="*/ 1347 h 1471"/>
                <a:gd name="T4" fmla="*/ 674 w 1471"/>
                <a:gd name="T5" fmla="*/ 1347 h 1471"/>
                <a:gd name="T6" fmla="*/ 674 w 1471"/>
                <a:gd name="T7" fmla="*/ 576 h 1471"/>
                <a:gd name="T8" fmla="*/ 411 w 1471"/>
                <a:gd name="T9" fmla="*/ 840 h 1471"/>
                <a:gd name="T10" fmla="*/ 325 w 1471"/>
                <a:gd name="T11" fmla="*/ 753 h 1471"/>
                <a:gd name="T12" fmla="*/ 735 w 1471"/>
                <a:gd name="T13" fmla="*/ 342 h 1471"/>
                <a:gd name="T14" fmla="*/ 1147 w 1471"/>
                <a:gd name="T15" fmla="*/ 753 h 1471"/>
                <a:gd name="T16" fmla="*/ 1061 w 1471"/>
                <a:gd name="T17" fmla="*/ 840 h 1471"/>
                <a:gd name="T18" fmla="*/ 798 w 1471"/>
                <a:gd name="T19" fmla="*/ 576 h 1471"/>
                <a:gd name="T20" fmla="*/ 798 w 1471"/>
                <a:gd name="T21" fmla="*/ 1347 h 1471"/>
                <a:gd name="T22" fmla="*/ 1349 w 1471"/>
                <a:gd name="T23" fmla="*/ 1347 h 1471"/>
                <a:gd name="T24" fmla="*/ 1349 w 1471"/>
                <a:gd name="T25" fmla="*/ 122 h 1471"/>
                <a:gd name="T26" fmla="*/ 123 w 1471"/>
                <a:gd name="T27" fmla="*/ 122 h 1471"/>
                <a:gd name="T28" fmla="*/ 0 w 1471"/>
                <a:gd name="T29" fmla="*/ 0 h 1471"/>
                <a:gd name="T30" fmla="*/ 1471 w 1471"/>
                <a:gd name="T31" fmla="*/ 0 h 1471"/>
                <a:gd name="T32" fmla="*/ 1471 w 1471"/>
                <a:gd name="T33" fmla="*/ 1471 h 1471"/>
                <a:gd name="T34" fmla="*/ 0 w 1471"/>
                <a:gd name="T35" fmla="*/ 1471 h 1471"/>
                <a:gd name="T36" fmla="*/ 0 w 1471"/>
                <a:gd name="T37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471">
                  <a:moveTo>
                    <a:pt x="123" y="122"/>
                  </a:moveTo>
                  <a:lnTo>
                    <a:pt x="123" y="1347"/>
                  </a:lnTo>
                  <a:lnTo>
                    <a:pt x="674" y="1347"/>
                  </a:lnTo>
                  <a:lnTo>
                    <a:pt x="674" y="576"/>
                  </a:lnTo>
                  <a:lnTo>
                    <a:pt x="411" y="840"/>
                  </a:lnTo>
                  <a:lnTo>
                    <a:pt x="325" y="753"/>
                  </a:lnTo>
                  <a:lnTo>
                    <a:pt x="735" y="342"/>
                  </a:lnTo>
                  <a:lnTo>
                    <a:pt x="1147" y="753"/>
                  </a:lnTo>
                  <a:lnTo>
                    <a:pt x="1061" y="840"/>
                  </a:lnTo>
                  <a:lnTo>
                    <a:pt x="798" y="576"/>
                  </a:lnTo>
                  <a:lnTo>
                    <a:pt x="798" y="1347"/>
                  </a:lnTo>
                  <a:lnTo>
                    <a:pt x="1349" y="1347"/>
                  </a:lnTo>
                  <a:lnTo>
                    <a:pt x="1349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1471" y="0"/>
                  </a:lnTo>
                  <a:lnTo>
                    <a:pt x="1471" y="1471"/>
                  </a:lnTo>
                  <a:lnTo>
                    <a:pt x="0" y="14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526"/>
            <p:cNvSpPr>
              <a:spLocks/>
            </p:cNvSpPr>
            <p:nvPr/>
          </p:nvSpPr>
          <p:spPr bwMode="auto">
            <a:xfrm>
              <a:off x="12390438" y="2030413"/>
              <a:ext cx="195263" cy="19050"/>
            </a:xfrm>
            <a:custGeom>
              <a:avLst/>
              <a:gdLst>
                <a:gd name="T0" fmla="*/ 61 w 1225"/>
                <a:gd name="T1" fmla="*/ 0 h 122"/>
                <a:gd name="T2" fmla="*/ 1164 w 1225"/>
                <a:gd name="T3" fmla="*/ 0 h 122"/>
                <a:gd name="T4" fmla="*/ 1184 w 1225"/>
                <a:gd name="T5" fmla="*/ 3 h 122"/>
                <a:gd name="T6" fmla="*/ 1200 w 1225"/>
                <a:gd name="T7" fmla="*/ 12 h 122"/>
                <a:gd name="T8" fmla="*/ 1213 w 1225"/>
                <a:gd name="T9" fmla="*/ 25 h 122"/>
                <a:gd name="T10" fmla="*/ 1222 w 1225"/>
                <a:gd name="T11" fmla="*/ 41 h 122"/>
                <a:gd name="T12" fmla="*/ 1225 w 1225"/>
                <a:gd name="T13" fmla="*/ 61 h 122"/>
                <a:gd name="T14" fmla="*/ 1222 w 1225"/>
                <a:gd name="T15" fmla="*/ 81 h 122"/>
                <a:gd name="T16" fmla="*/ 1213 w 1225"/>
                <a:gd name="T17" fmla="*/ 97 h 122"/>
                <a:gd name="T18" fmla="*/ 1200 w 1225"/>
                <a:gd name="T19" fmla="*/ 111 h 122"/>
                <a:gd name="T20" fmla="*/ 1184 w 1225"/>
                <a:gd name="T21" fmla="*/ 120 h 122"/>
                <a:gd name="T22" fmla="*/ 1164 w 1225"/>
                <a:gd name="T23" fmla="*/ 122 h 122"/>
                <a:gd name="T24" fmla="*/ 61 w 1225"/>
                <a:gd name="T25" fmla="*/ 122 h 122"/>
                <a:gd name="T26" fmla="*/ 41 w 1225"/>
                <a:gd name="T27" fmla="*/ 120 h 122"/>
                <a:gd name="T28" fmla="*/ 25 w 1225"/>
                <a:gd name="T29" fmla="*/ 111 h 122"/>
                <a:gd name="T30" fmla="*/ 12 w 1225"/>
                <a:gd name="T31" fmla="*/ 97 h 122"/>
                <a:gd name="T32" fmla="*/ 3 w 1225"/>
                <a:gd name="T33" fmla="*/ 81 h 122"/>
                <a:gd name="T34" fmla="*/ 0 w 1225"/>
                <a:gd name="T35" fmla="*/ 61 h 122"/>
                <a:gd name="T36" fmla="*/ 3 w 1225"/>
                <a:gd name="T37" fmla="*/ 41 h 122"/>
                <a:gd name="T38" fmla="*/ 12 w 1225"/>
                <a:gd name="T39" fmla="*/ 25 h 122"/>
                <a:gd name="T40" fmla="*/ 25 w 1225"/>
                <a:gd name="T41" fmla="*/ 12 h 122"/>
                <a:gd name="T42" fmla="*/ 41 w 1225"/>
                <a:gd name="T43" fmla="*/ 3 h 122"/>
                <a:gd name="T44" fmla="*/ 61 w 122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2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2"/>
                  </a:lnTo>
                  <a:lnTo>
                    <a:pt x="1213" y="25"/>
                  </a:lnTo>
                  <a:lnTo>
                    <a:pt x="1222" y="41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20"/>
                  </a:lnTo>
                  <a:lnTo>
                    <a:pt x="1164" y="122"/>
                  </a:lnTo>
                  <a:lnTo>
                    <a:pt x="61" y="122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527"/>
            <p:cNvSpPr>
              <a:spLocks/>
            </p:cNvSpPr>
            <p:nvPr/>
          </p:nvSpPr>
          <p:spPr bwMode="auto">
            <a:xfrm>
              <a:off x="12390438" y="2165350"/>
              <a:ext cx="195263" cy="20638"/>
            </a:xfrm>
            <a:custGeom>
              <a:avLst/>
              <a:gdLst>
                <a:gd name="T0" fmla="*/ 61 w 1225"/>
                <a:gd name="T1" fmla="*/ 0 h 123"/>
                <a:gd name="T2" fmla="*/ 1164 w 1225"/>
                <a:gd name="T3" fmla="*/ 0 h 123"/>
                <a:gd name="T4" fmla="*/ 1184 w 1225"/>
                <a:gd name="T5" fmla="*/ 3 h 123"/>
                <a:gd name="T6" fmla="*/ 1200 w 1225"/>
                <a:gd name="T7" fmla="*/ 11 h 123"/>
                <a:gd name="T8" fmla="*/ 1213 w 1225"/>
                <a:gd name="T9" fmla="*/ 24 h 123"/>
                <a:gd name="T10" fmla="*/ 1222 w 1225"/>
                <a:gd name="T11" fmla="*/ 42 h 123"/>
                <a:gd name="T12" fmla="*/ 1225 w 1225"/>
                <a:gd name="T13" fmla="*/ 61 h 123"/>
                <a:gd name="T14" fmla="*/ 1222 w 1225"/>
                <a:gd name="T15" fmla="*/ 81 h 123"/>
                <a:gd name="T16" fmla="*/ 1213 w 1225"/>
                <a:gd name="T17" fmla="*/ 97 h 123"/>
                <a:gd name="T18" fmla="*/ 1200 w 1225"/>
                <a:gd name="T19" fmla="*/ 111 h 123"/>
                <a:gd name="T20" fmla="*/ 1184 w 1225"/>
                <a:gd name="T21" fmla="*/ 119 h 123"/>
                <a:gd name="T22" fmla="*/ 1164 w 1225"/>
                <a:gd name="T23" fmla="*/ 123 h 123"/>
                <a:gd name="T24" fmla="*/ 61 w 1225"/>
                <a:gd name="T25" fmla="*/ 123 h 123"/>
                <a:gd name="T26" fmla="*/ 41 w 1225"/>
                <a:gd name="T27" fmla="*/ 119 h 123"/>
                <a:gd name="T28" fmla="*/ 25 w 1225"/>
                <a:gd name="T29" fmla="*/ 111 h 123"/>
                <a:gd name="T30" fmla="*/ 12 w 1225"/>
                <a:gd name="T31" fmla="*/ 97 h 123"/>
                <a:gd name="T32" fmla="*/ 3 w 1225"/>
                <a:gd name="T33" fmla="*/ 81 h 123"/>
                <a:gd name="T34" fmla="*/ 0 w 1225"/>
                <a:gd name="T35" fmla="*/ 61 h 123"/>
                <a:gd name="T36" fmla="*/ 3 w 1225"/>
                <a:gd name="T37" fmla="*/ 42 h 123"/>
                <a:gd name="T38" fmla="*/ 12 w 1225"/>
                <a:gd name="T39" fmla="*/ 24 h 123"/>
                <a:gd name="T40" fmla="*/ 25 w 1225"/>
                <a:gd name="T41" fmla="*/ 11 h 123"/>
                <a:gd name="T42" fmla="*/ 41 w 1225"/>
                <a:gd name="T43" fmla="*/ 3 h 123"/>
                <a:gd name="T44" fmla="*/ 61 w 1225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5" h="123"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0" y="11"/>
                  </a:lnTo>
                  <a:lnTo>
                    <a:pt x="1213" y="24"/>
                  </a:lnTo>
                  <a:lnTo>
                    <a:pt x="1222" y="42"/>
                  </a:lnTo>
                  <a:lnTo>
                    <a:pt x="1225" y="61"/>
                  </a:lnTo>
                  <a:lnTo>
                    <a:pt x="1222" y="81"/>
                  </a:lnTo>
                  <a:lnTo>
                    <a:pt x="1213" y="97"/>
                  </a:lnTo>
                  <a:lnTo>
                    <a:pt x="1200" y="111"/>
                  </a:lnTo>
                  <a:lnTo>
                    <a:pt x="1184" y="119"/>
                  </a:lnTo>
                  <a:lnTo>
                    <a:pt x="1164" y="123"/>
                  </a:lnTo>
                  <a:lnTo>
                    <a:pt x="61" y="123"/>
                  </a:lnTo>
                  <a:lnTo>
                    <a:pt x="41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528"/>
            <p:cNvSpPr>
              <a:spLocks/>
            </p:cNvSpPr>
            <p:nvPr/>
          </p:nvSpPr>
          <p:spPr bwMode="auto">
            <a:xfrm>
              <a:off x="12211050" y="1981200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9 w 823"/>
                <a:gd name="T29" fmla="*/ 612 h 613"/>
                <a:gd name="T30" fmla="*/ 316 w 823"/>
                <a:gd name="T31" fmla="*/ 608 h 613"/>
                <a:gd name="T32" fmla="*/ 305 w 823"/>
                <a:gd name="T33" fmla="*/ 601 h 613"/>
                <a:gd name="T34" fmla="*/ 24 w 823"/>
                <a:gd name="T35" fmla="*/ 391 h 613"/>
                <a:gd name="T36" fmla="*/ 12 w 823"/>
                <a:gd name="T37" fmla="*/ 379 h 613"/>
                <a:gd name="T38" fmla="*/ 5 w 823"/>
                <a:gd name="T39" fmla="*/ 366 h 613"/>
                <a:gd name="T40" fmla="*/ 0 w 823"/>
                <a:gd name="T41" fmla="*/ 350 h 613"/>
                <a:gd name="T42" fmla="*/ 0 w 823"/>
                <a:gd name="T43" fmla="*/ 335 h 613"/>
                <a:gd name="T44" fmla="*/ 4 w 823"/>
                <a:gd name="T45" fmla="*/ 320 h 613"/>
                <a:gd name="T46" fmla="*/ 12 w 823"/>
                <a:gd name="T47" fmla="*/ 306 h 613"/>
                <a:gd name="T48" fmla="*/ 23 w 823"/>
                <a:gd name="T49" fmla="*/ 294 h 613"/>
                <a:gd name="T50" fmla="*/ 37 w 823"/>
                <a:gd name="T51" fmla="*/ 285 h 613"/>
                <a:gd name="T52" fmla="*/ 53 w 823"/>
                <a:gd name="T53" fmla="*/ 282 h 613"/>
                <a:gd name="T54" fmla="*/ 68 w 823"/>
                <a:gd name="T55" fmla="*/ 281 h 613"/>
                <a:gd name="T56" fmla="*/ 83 w 823"/>
                <a:gd name="T57" fmla="*/ 285 h 613"/>
                <a:gd name="T58" fmla="*/ 98 w 823"/>
                <a:gd name="T59" fmla="*/ 293 h 613"/>
                <a:gd name="T60" fmla="*/ 332 w 823"/>
                <a:gd name="T61" fmla="*/ 468 h 613"/>
                <a:gd name="T62" fmla="*/ 715 w 823"/>
                <a:gd name="T63" fmla="*/ 22 h 613"/>
                <a:gd name="T64" fmla="*/ 727 w 823"/>
                <a:gd name="T65" fmla="*/ 11 h 613"/>
                <a:gd name="T66" fmla="*/ 741 w 823"/>
                <a:gd name="T67" fmla="*/ 4 h 613"/>
                <a:gd name="T68" fmla="*/ 756 w 823"/>
                <a:gd name="T6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9" y="612"/>
                  </a:lnTo>
                  <a:lnTo>
                    <a:pt x="316" y="608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0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6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529"/>
            <p:cNvSpPr>
              <a:spLocks/>
            </p:cNvSpPr>
            <p:nvPr/>
          </p:nvSpPr>
          <p:spPr bwMode="auto">
            <a:xfrm>
              <a:off x="12211050" y="2117725"/>
              <a:ext cx="130175" cy="96838"/>
            </a:xfrm>
            <a:custGeom>
              <a:avLst/>
              <a:gdLst>
                <a:gd name="T0" fmla="*/ 756 w 823"/>
                <a:gd name="T1" fmla="*/ 0 h 612"/>
                <a:gd name="T2" fmla="*/ 773 w 823"/>
                <a:gd name="T3" fmla="*/ 0 h 612"/>
                <a:gd name="T4" fmla="*/ 788 w 823"/>
                <a:gd name="T5" fmla="*/ 5 h 612"/>
                <a:gd name="T6" fmla="*/ 801 w 823"/>
                <a:gd name="T7" fmla="*/ 14 h 612"/>
                <a:gd name="T8" fmla="*/ 812 w 823"/>
                <a:gd name="T9" fmla="*/ 26 h 612"/>
                <a:gd name="T10" fmla="*/ 820 w 823"/>
                <a:gd name="T11" fmla="*/ 40 h 612"/>
                <a:gd name="T12" fmla="*/ 823 w 823"/>
                <a:gd name="T13" fmla="*/ 57 h 612"/>
                <a:gd name="T14" fmla="*/ 822 w 823"/>
                <a:gd name="T15" fmla="*/ 72 h 612"/>
                <a:gd name="T16" fmla="*/ 817 w 823"/>
                <a:gd name="T17" fmla="*/ 87 h 612"/>
                <a:gd name="T18" fmla="*/ 808 w 823"/>
                <a:gd name="T19" fmla="*/ 100 h 612"/>
                <a:gd name="T20" fmla="*/ 388 w 823"/>
                <a:gd name="T21" fmla="*/ 591 h 612"/>
                <a:gd name="T22" fmla="*/ 374 w 823"/>
                <a:gd name="T23" fmla="*/ 603 h 612"/>
                <a:gd name="T24" fmla="*/ 358 w 823"/>
                <a:gd name="T25" fmla="*/ 610 h 612"/>
                <a:gd name="T26" fmla="*/ 342 w 823"/>
                <a:gd name="T27" fmla="*/ 612 h 612"/>
                <a:gd name="T28" fmla="*/ 322 w 823"/>
                <a:gd name="T29" fmla="*/ 610 h 612"/>
                <a:gd name="T30" fmla="*/ 305 w 823"/>
                <a:gd name="T31" fmla="*/ 600 h 612"/>
                <a:gd name="T32" fmla="*/ 24 w 823"/>
                <a:gd name="T33" fmla="*/ 389 h 612"/>
                <a:gd name="T34" fmla="*/ 12 w 823"/>
                <a:gd name="T35" fmla="*/ 378 h 612"/>
                <a:gd name="T36" fmla="*/ 5 w 823"/>
                <a:gd name="T37" fmla="*/ 364 h 612"/>
                <a:gd name="T38" fmla="*/ 0 w 823"/>
                <a:gd name="T39" fmla="*/ 350 h 612"/>
                <a:gd name="T40" fmla="*/ 0 w 823"/>
                <a:gd name="T41" fmla="*/ 334 h 612"/>
                <a:gd name="T42" fmla="*/ 4 w 823"/>
                <a:gd name="T43" fmla="*/ 318 h 612"/>
                <a:gd name="T44" fmla="*/ 12 w 823"/>
                <a:gd name="T45" fmla="*/ 304 h 612"/>
                <a:gd name="T46" fmla="*/ 23 w 823"/>
                <a:gd name="T47" fmla="*/ 292 h 612"/>
                <a:gd name="T48" fmla="*/ 37 w 823"/>
                <a:gd name="T49" fmla="*/ 285 h 612"/>
                <a:gd name="T50" fmla="*/ 53 w 823"/>
                <a:gd name="T51" fmla="*/ 280 h 612"/>
                <a:gd name="T52" fmla="*/ 68 w 823"/>
                <a:gd name="T53" fmla="*/ 280 h 612"/>
                <a:gd name="T54" fmla="*/ 83 w 823"/>
                <a:gd name="T55" fmla="*/ 283 h 612"/>
                <a:gd name="T56" fmla="*/ 98 w 823"/>
                <a:gd name="T57" fmla="*/ 292 h 612"/>
                <a:gd name="T58" fmla="*/ 332 w 823"/>
                <a:gd name="T59" fmla="*/ 468 h 612"/>
                <a:gd name="T60" fmla="*/ 715 w 823"/>
                <a:gd name="T61" fmla="*/ 21 h 612"/>
                <a:gd name="T62" fmla="*/ 727 w 823"/>
                <a:gd name="T63" fmla="*/ 10 h 612"/>
                <a:gd name="T64" fmla="*/ 741 w 823"/>
                <a:gd name="T65" fmla="*/ 3 h 612"/>
                <a:gd name="T66" fmla="*/ 756 w 823"/>
                <a:gd name="T67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2">
                  <a:moveTo>
                    <a:pt x="756" y="0"/>
                  </a:moveTo>
                  <a:lnTo>
                    <a:pt x="773" y="0"/>
                  </a:lnTo>
                  <a:lnTo>
                    <a:pt x="788" y="5"/>
                  </a:lnTo>
                  <a:lnTo>
                    <a:pt x="801" y="14"/>
                  </a:lnTo>
                  <a:lnTo>
                    <a:pt x="812" y="26"/>
                  </a:lnTo>
                  <a:lnTo>
                    <a:pt x="820" y="40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7"/>
                  </a:lnTo>
                  <a:lnTo>
                    <a:pt x="808" y="100"/>
                  </a:lnTo>
                  <a:lnTo>
                    <a:pt x="388" y="591"/>
                  </a:lnTo>
                  <a:lnTo>
                    <a:pt x="374" y="603"/>
                  </a:lnTo>
                  <a:lnTo>
                    <a:pt x="358" y="610"/>
                  </a:lnTo>
                  <a:lnTo>
                    <a:pt x="342" y="612"/>
                  </a:lnTo>
                  <a:lnTo>
                    <a:pt x="322" y="610"/>
                  </a:lnTo>
                  <a:lnTo>
                    <a:pt x="305" y="600"/>
                  </a:lnTo>
                  <a:lnTo>
                    <a:pt x="24" y="389"/>
                  </a:lnTo>
                  <a:lnTo>
                    <a:pt x="12" y="378"/>
                  </a:lnTo>
                  <a:lnTo>
                    <a:pt x="5" y="364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4" y="318"/>
                  </a:lnTo>
                  <a:lnTo>
                    <a:pt x="12" y="304"/>
                  </a:lnTo>
                  <a:lnTo>
                    <a:pt x="23" y="292"/>
                  </a:lnTo>
                  <a:lnTo>
                    <a:pt x="37" y="285"/>
                  </a:lnTo>
                  <a:lnTo>
                    <a:pt x="53" y="280"/>
                  </a:lnTo>
                  <a:lnTo>
                    <a:pt x="68" y="280"/>
                  </a:lnTo>
                  <a:lnTo>
                    <a:pt x="83" y="283"/>
                  </a:lnTo>
                  <a:lnTo>
                    <a:pt x="98" y="292"/>
                  </a:lnTo>
                  <a:lnTo>
                    <a:pt x="332" y="468"/>
                  </a:lnTo>
                  <a:lnTo>
                    <a:pt x="715" y="21"/>
                  </a:lnTo>
                  <a:lnTo>
                    <a:pt x="727" y="10"/>
                  </a:lnTo>
                  <a:lnTo>
                    <a:pt x="741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530"/>
            <p:cNvSpPr>
              <a:spLocks/>
            </p:cNvSpPr>
            <p:nvPr/>
          </p:nvSpPr>
          <p:spPr bwMode="auto">
            <a:xfrm>
              <a:off x="12211050" y="2263775"/>
              <a:ext cx="130175" cy="96838"/>
            </a:xfrm>
            <a:custGeom>
              <a:avLst/>
              <a:gdLst>
                <a:gd name="T0" fmla="*/ 756 w 823"/>
                <a:gd name="T1" fmla="*/ 0 h 613"/>
                <a:gd name="T2" fmla="*/ 773 w 823"/>
                <a:gd name="T3" fmla="*/ 1 h 613"/>
                <a:gd name="T4" fmla="*/ 788 w 823"/>
                <a:gd name="T5" fmla="*/ 7 h 613"/>
                <a:gd name="T6" fmla="*/ 801 w 823"/>
                <a:gd name="T7" fmla="*/ 16 h 613"/>
                <a:gd name="T8" fmla="*/ 812 w 823"/>
                <a:gd name="T9" fmla="*/ 28 h 613"/>
                <a:gd name="T10" fmla="*/ 820 w 823"/>
                <a:gd name="T11" fmla="*/ 42 h 613"/>
                <a:gd name="T12" fmla="*/ 823 w 823"/>
                <a:gd name="T13" fmla="*/ 57 h 613"/>
                <a:gd name="T14" fmla="*/ 822 w 823"/>
                <a:gd name="T15" fmla="*/ 72 h 613"/>
                <a:gd name="T16" fmla="*/ 817 w 823"/>
                <a:gd name="T17" fmla="*/ 88 h 613"/>
                <a:gd name="T18" fmla="*/ 808 w 823"/>
                <a:gd name="T19" fmla="*/ 102 h 613"/>
                <a:gd name="T20" fmla="*/ 388 w 823"/>
                <a:gd name="T21" fmla="*/ 592 h 613"/>
                <a:gd name="T22" fmla="*/ 374 w 823"/>
                <a:gd name="T23" fmla="*/ 604 h 613"/>
                <a:gd name="T24" fmla="*/ 358 w 823"/>
                <a:gd name="T25" fmla="*/ 611 h 613"/>
                <a:gd name="T26" fmla="*/ 342 w 823"/>
                <a:gd name="T27" fmla="*/ 613 h 613"/>
                <a:gd name="T28" fmla="*/ 322 w 823"/>
                <a:gd name="T29" fmla="*/ 610 h 613"/>
                <a:gd name="T30" fmla="*/ 305 w 823"/>
                <a:gd name="T31" fmla="*/ 601 h 613"/>
                <a:gd name="T32" fmla="*/ 24 w 823"/>
                <a:gd name="T33" fmla="*/ 391 h 613"/>
                <a:gd name="T34" fmla="*/ 12 w 823"/>
                <a:gd name="T35" fmla="*/ 379 h 613"/>
                <a:gd name="T36" fmla="*/ 5 w 823"/>
                <a:gd name="T37" fmla="*/ 366 h 613"/>
                <a:gd name="T38" fmla="*/ 0 w 823"/>
                <a:gd name="T39" fmla="*/ 351 h 613"/>
                <a:gd name="T40" fmla="*/ 0 w 823"/>
                <a:gd name="T41" fmla="*/ 335 h 613"/>
                <a:gd name="T42" fmla="*/ 4 w 823"/>
                <a:gd name="T43" fmla="*/ 320 h 613"/>
                <a:gd name="T44" fmla="*/ 12 w 823"/>
                <a:gd name="T45" fmla="*/ 305 h 613"/>
                <a:gd name="T46" fmla="*/ 23 w 823"/>
                <a:gd name="T47" fmla="*/ 294 h 613"/>
                <a:gd name="T48" fmla="*/ 37 w 823"/>
                <a:gd name="T49" fmla="*/ 285 h 613"/>
                <a:gd name="T50" fmla="*/ 53 w 823"/>
                <a:gd name="T51" fmla="*/ 282 h 613"/>
                <a:gd name="T52" fmla="*/ 68 w 823"/>
                <a:gd name="T53" fmla="*/ 281 h 613"/>
                <a:gd name="T54" fmla="*/ 83 w 823"/>
                <a:gd name="T55" fmla="*/ 285 h 613"/>
                <a:gd name="T56" fmla="*/ 98 w 823"/>
                <a:gd name="T57" fmla="*/ 293 h 613"/>
                <a:gd name="T58" fmla="*/ 332 w 823"/>
                <a:gd name="T59" fmla="*/ 468 h 613"/>
                <a:gd name="T60" fmla="*/ 715 w 823"/>
                <a:gd name="T61" fmla="*/ 22 h 613"/>
                <a:gd name="T62" fmla="*/ 727 w 823"/>
                <a:gd name="T63" fmla="*/ 11 h 613"/>
                <a:gd name="T64" fmla="*/ 741 w 823"/>
                <a:gd name="T65" fmla="*/ 4 h 613"/>
                <a:gd name="T66" fmla="*/ 756 w 823"/>
                <a:gd name="T6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3" h="613">
                  <a:moveTo>
                    <a:pt x="756" y="0"/>
                  </a:moveTo>
                  <a:lnTo>
                    <a:pt x="773" y="1"/>
                  </a:lnTo>
                  <a:lnTo>
                    <a:pt x="788" y="7"/>
                  </a:lnTo>
                  <a:lnTo>
                    <a:pt x="801" y="16"/>
                  </a:lnTo>
                  <a:lnTo>
                    <a:pt x="812" y="28"/>
                  </a:lnTo>
                  <a:lnTo>
                    <a:pt x="820" y="42"/>
                  </a:lnTo>
                  <a:lnTo>
                    <a:pt x="823" y="57"/>
                  </a:lnTo>
                  <a:lnTo>
                    <a:pt x="822" y="72"/>
                  </a:lnTo>
                  <a:lnTo>
                    <a:pt x="817" y="88"/>
                  </a:lnTo>
                  <a:lnTo>
                    <a:pt x="808" y="102"/>
                  </a:lnTo>
                  <a:lnTo>
                    <a:pt x="388" y="592"/>
                  </a:lnTo>
                  <a:lnTo>
                    <a:pt x="374" y="604"/>
                  </a:lnTo>
                  <a:lnTo>
                    <a:pt x="358" y="611"/>
                  </a:lnTo>
                  <a:lnTo>
                    <a:pt x="342" y="613"/>
                  </a:lnTo>
                  <a:lnTo>
                    <a:pt x="322" y="610"/>
                  </a:lnTo>
                  <a:lnTo>
                    <a:pt x="305" y="601"/>
                  </a:lnTo>
                  <a:lnTo>
                    <a:pt x="24" y="391"/>
                  </a:lnTo>
                  <a:lnTo>
                    <a:pt x="12" y="379"/>
                  </a:lnTo>
                  <a:lnTo>
                    <a:pt x="5" y="366"/>
                  </a:lnTo>
                  <a:lnTo>
                    <a:pt x="0" y="351"/>
                  </a:lnTo>
                  <a:lnTo>
                    <a:pt x="0" y="335"/>
                  </a:lnTo>
                  <a:lnTo>
                    <a:pt x="4" y="320"/>
                  </a:lnTo>
                  <a:lnTo>
                    <a:pt x="12" y="305"/>
                  </a:lnTo>
                  <a:lnTo>
                    <a:pt x="23" y="294"/>
                  </a:lnTo>
                  <a:lnTo>
                    <a:pt x="37" y="285"/>
                  </a:lnTo>
                  <a:lnTo>
                    <a:pt x="53" y="282"/>
                  </a:lnTo>
                  <a:lnTo>
                    <a:pt x="68" y="281"/>
                  </a:lnTo>
                  <a:lnTo>
                    <a:pt x="83" y="285"/>
                  </a:lnTo>
                  <a:lnTo>
                    <a:pt x="98" y="293"/>
                  </a:lnTo>
                  <a:lnTo>
                    <a:pt x="332" y="468"/>
                  </a:lnTo>
                  <a:lnTo>
                    <a:pt x="715" y="22"/>
                  </a:lnTo>
                  <a:lnTo>
                    <a:pt x="727" y="11"/>
                  </a:lnTo>
                  <a:lnTo>
                    <a:pt x="741" y="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531"/>
            <p:cNvSpPr>
              <a:spLocks/>
            </p:cNvSpPr>
            <p:nvPr/>
          </p:nvSpPr>
          <p:spPr bwMode="auto">
            <a:xfrm>
              <a:off x="12138025" y="1912938"/>
              <a:ext cx="525463" cy="525463"/>
            </a:xfrm>
            <a:custGeom>
              <a:avLst/>
              <a:gdLst>
                <a:gd name="T0" fmla="*/ 2635 w 3309"/>
                <a:gd name="T1" fmla="*/ 3 h 3308"/>
                <a:gd name="T2" fmla="*/ 2838 w 3309"/>
                <a:gd name="T3" fmla="*/ 52 h 3308"/>
                <a:gd name="T4" fmla="*/ 3014 w 3309"/>
                <a:gd name="T5" fmla="*/ 152 h 3308"/>
                <a:gd name="T6" fmla="*/ 3157 w 3309"/>
                <a:gd name="T7" fmla="*/ 294 h 3308"/>
                <a:gd name="T8" fmla="*/ 3258 w 3309"/>
                <a:gd name="T9" fmla="*/ 472 h 3308"/>
                <a:gd name="T10" fmla="*/ 3306 w 3309"/>
                <a:gd name="T11" fmla="*/ 674 h 3308"/>
                <a:gd name="T12" fmla="*/ 3307 w 3309"/>
                <a:gd name="T13" fmla="*/ 1857 h 3308"/>
                <a:gd name="T14" fmla="*/ 3267 w 3309"/>
                <a:gd name="T15" fmla="*/ 1897 h 3308"/>
                <a:gd name="T16" fmla="*/ 3212 w 3309"/>
                <a:gd name="T17" fmla="*/ 1888 h 3308"/>
                <a:gd name="T18" fmla="*/ 3187 w 3309"/>
                <a:gd name="T19" fmla="*/ 1838 h 3308"/>
                <a:gd name="T20" fmla="*/ 3175 w 3309"/>
                <a:gd name="T21" fmla="*/ 620 h 3308"/>
                <a:gd name="T22" fmla="*/ 3111 w 3309"/>
                <a:gd name="T23" fmla="*/ 449 h 3308"/>
                <a:gd name="T24" fmla="*/ 3004 w 3309"/>
                <a:gd name="T25" fmla="*/ 305 h 3308"/>
                <a:gd name="T26" fmla="*/ 2860 w 3309"/>
                <a:gd name="T27" fmla="*/ 198 h 3308"/>
                <a:gd name="T28" fmla="*/ 2689 w 3309"/>
                <a:gd name="T29" fmla="*/ 135 h 3308"/>
                <a:gd name="T30" fmla="*/ 746 w 3309"/>
                <a:gd name="T31" fmla="*/ 123 h 3308"/>
                <a:gd name="T32" fmla="*/ 562 w 3309"/>
                <a:gd name="T33" fmla="*/ 150 h 3308"/>
                <a:gd name="T34" fmla="*/ 398 w 3309"/>
                <a:gd name="T35" fmla="*/ 229 h 3308"/>
                <a:gd name="T36" fmla="*/ 265 w 3309"/>
                <a:gd name="T37" fmla="*/ 350 h 3308"/>
                <a:gd name="T38" fmla="*/ 172 w 3309"/>
                <a:gd name="T39" fmla="*/ 504 h 3308"/>
                <a:gd name="T40" fmla="*/ 126 w 3309"/>
                <a:gd name="T41" fmla="*/ 682 h 3308"/>
                <a:gd name="T42" fmla="*/ 126 w 3309"/>
                <a:gd name="T43" fmla="*/ 2626 h 3308"/>
                <a:gd name="T44" fmla="*/ 172 w 3309"/>
                <a:gd name="T45" fmla="*/ 2805 h 3308"/>
                <a:gd name="T46" fmla="*/ 265 w 3309"/>
                <a:gd name="T47" fmla="*/ 2959 h 3308"/>
                <a:gd name="T48" fmla="*/ 398 w 3309"/>
                <a:gd name="T49" fmla="*/ 3079 h 3308"/>
                <a:gd name="T50" fmla="*/ 562 w 3309"/>
                <a:gd name="T51" fmla="*/ 3158 h 3308"/>
                <a:gd name="T52" fmla="*/ 746 w 3309"/>
                <a:gd name="T53" fmla="*/ 3186 h 3308"/>
                <a:gd name="T54" fmla="*/ 1323 w 3309"/>
                <a:gd name="T55" fmla="*/ 3198 h 3308"/>
                <a:gd name="T56" fmla="*/ 1348 w 3309"/>
                <a:gd name="T57" fmla="*/ 3247 h 3308"/>
                <a:gd name="T58" fmla="*/ 1323 w 3309"/>
                <a:gd name="T59" fmla="*/ 3296 h 3308"/>
                <a:gd name="T60" fmla="*/ 746 w 3309"/>
                <a:gd name="T61" fmla="*/ 3308 h 3308"/>
                <a:gd name="T62" fmla="*/ 538 w 3309"/>
                <a:gd name="T63" fmla="*/ 3279 h 3308"/>
                <a:gd name="T64" fmla="*/ 351 w 3309"/>
                <a:gd name="T65" fmla="*/ 3195 h 3308"/>
                <a:gd name="T66" fmla="*/ 196 w 3309"/>
                <a:gd name="T67" fmla="*/ 3065 h 3308"/>
                <a:gd name="T68" fmla="*/ 81 w 3309"/>
                <a:gd name="T69" fmla="*/ 2899 h 3308"/>
                <a:gd name="T70" fmla="*/ 14 w 3309"/>
                <a:gd name="T71" fmla="*/ 2704 h 3308"/>
                <a:gd name="T72" fmla="*/ 0 w 3309"/>
                <a:gd name="T73" fmla="*/ 746 h 3308"/>
                <a:gd name="T74" fmla="*/ 30 w 3309"/>
                <a:gd name="T75" fmla="*/ 536 h 3308"/>
                <a:gd name="T76" fmla="*/ 114 w 3309"/>
                <a:gd name="T77" fmla="*/ 350 h 3308"/>
                <a:gd name="T78" fmla="*/ 243 w 3309"/>
                <a:gd name="T79" fmla="*/ 195 h 3308"/>
                <a:gd name="T80" fmla="*/ 410 w 3309"/>
                <a:gd name="T81" fmla="*/ 80 h 3308"/>
                <a:gd name="T82" fmla="*/ 605 w 3309"/>
                <a:gd name="T83" fmla="*/ 1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09" h="3308">
                  <a:moveTo>
                    <a:pt x="746" y="0"/>
                  </a:moveTo>
                  <a:lnTo>
                    <a:pt x="2564" y="0"/>
                  </a:lnTo>
                  <a:lnTo>
                    <a:pt x="2635" y="3"/>
                  </a:lnTo>
                  <a:lnTo>
                    <a:pt x="2704" y="13"/>
                  </a:lnTo>
                  <a:lnTo>
                    <a:pt x="2772" y="29"/>
                  </a:lnTo>
                  <a:lnTo>
                    <a:pt x="2838" y="52"/>
                  </a:lnTo>
                  <a:lnTo>
                    <a:pt x="2900" y="80"/>
                  </a:lnTo>
                  <a:lnTo>
                    <a:pt x="2959" y="113"/>
                  </a:lnTo>
                  <a:lnTo>
                    <a:pt x="3014" y="152"/>
                  </a:lnTo>
                  <a:lnTo>
                    <a:pt x="3067" y="195"/>
                  </a:lnTo>
                  <a:lnTo>
                    <a:pt x="3114" y="243"/>
                  </a:lnTo>
                  <a:lnTo>
                    <a:pt x="3157" y="294"/>
                  </a:lnTo>
                  <a:lnTo>
                    <a:pt x="3195" y="350"/>
                  </a:lnTo>
                  <a:lnTo>
                    <a:pt x="3229" y="410"/>
                  </a:lnTo>
                  <a:lnTo>
                    <a:pt x="3258" y="472"/>
                  </a:lnTo>
                  <a:lnTo>
                    <a:pt x="3279" y="536"/>
                  </a:lnTo>
                  <a:lnTo>
                    <a:pt x="3296" y="604"/>
                  </a:lnTo>
                  <a:lnTo>
                    <a:pt x="3306" y="674"/>
                  </a:lnTo>
                  <a:lnTo>
                    <a:pt x="3309" y="746"/>
                  </a:lnTo>
                  <a:lnTo>
                    <a:pt x="3309" y="1838"/>
                  </a:lnTo>
                  <a:lnTo>
                    <a:pt x="3307" y="1857"/>
                  </a:lnTo>
                  <a:lnTo>
                    <a:pt x="3298" y="1874"/>
                  </a:lnTo>
                  <a:lnTo>
                    <a:pt x="3284" y="1888"/>
                  </a:lnTo>
                  <a:lnTo>
                    <a:pt x="3267" y="1897"/>
                  </a:lnTo>
                  <a:lnTo>
                    <a:pt x="3248" y="1899"/>
                  </a:lnTo>
                  <a:lnTo>
                    <a:pt x="3228" y="1897"/>
                  </a:lnTo>
                  <a:lnTo>
                    <a:pt x="3212" y="1888"/>
                  </a:lnTo>
                  <a:lnTo>
                    <a:pt x="3199" y="1874"/>
                  </a:lnTo>
                  <a:lnTo>
                    <a:pt x="3190" y="1857"/>
                  </a:lnTo>
                  <a:lnTo>
                    <a:pt x="3187" y="1838"/>
                  </a:lnTo>
                  <a:lnTo>
                    <a:pt x="3187" y="746"/>
                  </a:lnTo>
                  <a:lnTo>
                    <a:pt x="3183" y="682"/>
                  </a:lnTo>
                  <a:lnTo>
                    <a:pt x="3175" y="620"/>
                  </a:lnTo>
                  <a:lnTo>
                    <a:pt x="3159" y="560"/>
                  </a:lnTo>
                  <a:lnTo>
                    <a:pt x="3138" y="504"/>
                  </a:lnTo>
                  <a:lnTo>
                    <a:pt x="3111" y="449"/>
                  </a:lnTo>
                  <a:lnTo>
                    <a:pt x="3081" y="398"/>
                  </a:lnTo>
                  <a:lnTo>
                    <a:pt x="3045" y="350"/>
                  </a:lnTo>
                  <a:lnTo>
                    <a:pt x="3004" y="305"/>
                  </a:lnTo>
                  <a:lnTo>
                    <a:pt x="2960" y="265"/>
                  </a:lnTo>
                  <a:lnTo>
                    <a:pt x="2912" y="229"/>
                  </a:lnTo>
                  <a:lnTo>
                    <a:pt x="2860" y="198"/>
                  </a:lnTo>
                  <a:lnTo>
                    <a:pt x="2806" y="172"/>
                  </a:lnTo>
                  <a:lnTo>
                    <a:pt x="2748" y="150"/>
                  </a:lnTo>
                  <a:lnTo>
                    <a:pt x="2689" y="135"/>
                  </a:lnTo>
                  <a:lnTo>
                    <a:pt x="2627" y="126"/>
                  </a:lnTo>
                  <a:lnTo>
                    <a:pt x="2564" y="123"/>
                  </a:lnTo>
                  <a:lnTo>
                    <a:pt x="746" y="123"/>
                  </a:lnTo>
                  <a:lnTo>
                    <a:pt x="683" y="126"/>
                  </a:lnTo>
                  <a:lnTo>
                    <a:pt x="621" y="135"/>
                  </a:lnTo>
                  <a:lnTo>
                    <a:pt x="562" y="150"/>
                  </a:lnTo>
                  <a:lnTo>
                    <a:pt x="504" y="172"/>
                  </a:lnTo>
                  <a:lnTo>
                    <a:pt x="449" y="198"/>
                  </a:lnTo>
                  <a:lnTo>
                    <a:pt x="398" y="229"/>
                  </a:lnTo>
                  <a:lnTo>
                    <a:pt x="350" y="265"/>
                  </a:lnTo>
                  <a:lnTo>
                    <a:pt x="305" y="305"/>
                  </a:lnTo>
                  <a:lnTo>
                    <a:pt x="265" y="350"/>
                  </a:lnTo>
                  <a:lnTo>
                    <a:pt x="230" y="398"/>
                  </a:lnTo>
                  <a:lnTo>
                    <a:pt x="198" y="449"/>
                  </a:lnTo>
                  <a:lnTo>
                    <a:pt x="172" y="504"/>
                  </a:lnTo>
                  <a:lnTo>
                    <a:pt x="152" y="560"/>
                  </a:lnTo>
                  <a:lnTo>
                    <a:pt x="135" y="620"/>
                  </a:lnTo>
                  <a:lnTo>
                    <a:pt x="126" y="682"/>
                  </a:lnTo>
                  <a:lnTo>
                    <a:pt x="123" y="746"/>
                  </a:lnTo>
                  <a:lnTo>
                    <a:pt x="123" y="2562"/>
                  </a:lnTo>
                  <a:lnTo>
                    <a:pt x="126" y="2626"/>
                  </a:lnTo>
                  <a:lnTo>
                    <a:pt x="135" y="2689"/>
                  </a:lnTo>
                  <a:lnTo>
                    <a:pt x="152" y="2748"/>
                  </a:lnTo>
                  <a:lnTo>
                    <a:pt x="172" y="2805"/>
                  </a:lnTo>
                  <a:lnTo>
                    <a:pt x="198" y="2860"/>
                  </a:lnTo>
                  <a:lnTo>
                    <a:pt x="230" y="2911"/>
                  </a:lnTo>
                  <a:lnTo>
                    <a:pt x="265" y="2959"/>
                  </a:lnTo>
                  <a:lnTo>
                    <a:pt x="305" y="3003"/>
                  </a:lnTo>
                  <a:lnTo>
                    <a:pt x="350" y="3043"/>
                  </a:lnTo>
                  <a:lnTo>
                    <a:pt x="398" y="3079"/>
                  </a:lnTo>
                  <a:lnTo>
                    <a:pt x="449" y="3111"/>
                  </a:lnTo>
                  <a:lnTo>
                    <a:pt x="504" y="3137"/>
                  </a:lnTo>
                  <a:lnTo>
                    <a:pt x="562" y="3158"/>
                  </a:lnTo>
                  <a:lnTo>
                    <a:pt x="621" y="3173"/>
                  </a:lnTo>
                  <a:lnTo>
                    <a:pt x="683" y="3183"/>
                  </a:lnTo>
                  <a:lnTo>
                    <a:pt x="746" y="3186"/>
                  </a:lnTo>
                  <a:lnTo>
                    <a:pt x="1287" y="3186"/>
                  </a:lnTo>
                  <a:lnTo>
                    <a:pt x="1307" y="3189"/>
                  </a:lnTo>
                  <a:lnTo>
                    <a:pt x="1323" y="3198"/>
                  </a:lnTo>
                  <a:lnTo>
                    <a:pt x="1336" y="3211"/>
                  </a:lnTo>
                  <a:lnTo>
                    <a:pt x="1345" y="3228"/>
                  </a:lnTo>
                  <a:lnTo>
                    <a:pt x="1348" y="3247"/>
                  </a:lnTo>
                  <a:lnTo>
                    <a:pt x="1345" y="3267"/>
                  </a:lnTo>
                  <a:lnTo>
                    <a:pt x="1336" y="3283"/>
                  </a:lnTo>
                  <a:lnTo>
                    <a:pt x="1323" y="3296"/>
                  </a:lnTo>
                  <a:lnTo>
                    <a:pt x="1307" y="3305"/>
                  </a:lnTo>
                  <a:lnTo>
                    <a:pt x="1287" y="3308"/>
                  </a:lnTo>
                  <a:lnTo>
                    <a:pt x="746" y="3308"/>
                  </a:lnTo>
                  <a:lnTo>
                    <a:pt x="675" y="3305"/>
                  </a:lnTo>
                  <a:lnTo>
                    <a:pt x="605" y="3295"/>
                  </a:lnTo>
                  <a:lnTo>
                    <a:pt x="538" y="3279"/>
                  </a:lnTo>
                  <a:lnTo>
                    <a:pt x="472" y="3256"/>
                  </a:lnTo>
                  <a:lnTo>
                    <a:pt x="410" y="3229"/>
                  </a:lnTo>
                  <a:lnTo>
                    <a:pt x="351" y="3195"/>
                  </a:lnTo>
                  <a:lnTo>
                    <a:pt x="296" y="3157"/>
                  </a:lnTo>
                  <a:lnTo>
                    <a:pt x="243" y="3113"/>
                  </a:lnTo>
                  <a:lnTo>
                    <a:pt x="196" y="3065"/>
                  </a:lnTo>
                  <a:lnTo>
                    <a:pt x="153" y="3014"/>
                  </a:lnTo>
                  <a:lnTo>
                    <a:pt x="114" y="2958"/>
                  </a:lnTo>
                  <a:lnTo>
                    <a:pt x="81" y="2899"/>
                  </a:lnTo>
                  <a:lnTo>
                    <a:pt x="52" y="2837"/>
                  </a:lnTo>
                  <a:lnTo>
                    <a:pt x="30" y="2772"/>
                  </a:lnTo>
                  <a:lnTo>
                    <a:pt x="14" y="2704"/>
                  </a:lnTo>
                  <a:lnTo>
                    <a:pt x="3" y="2634"/>
                  </a:lnTo>
                  <a:lnTo>
                    <a:pt x="0" y="2562"/>
                  </a:lnTo>
                  <a:lnTo>
                    <a:pt x="0" y="746"/>
                  </a:lnTo>
                  <a:lnTo>
                    <a:pt x="3" y="674"/>
                  </a:lnTo>
                  <a:lnTo>
                    <a:pt x="14" y="604"/>
                  </a:lnTo>
                  <a:lnTo>
                    <a:pt x="30" y="536"/>
                  </a:lnTo>
                  <a:lnTo>
                    <a:pt x="52" y="472"/>
                  </a:lnTo>
                  <a:lnTo>
                    <a:pt x="81" y="410"/>
                  </a:lnTo>
                  <a:lnTo>
                    <a:pt x="114" y="350"/>
                  </a:lnTo>
                  <a:lnTo>
                    <a:pt x="153" y="294"/>
                  </a:lnTo>
                  <a:lnTo>
                    <a:pt x="196" y="243"/>
                  </a:lnTo>
                  <a:lnTo>
                    <a:pt x="243" y="195"/>
                  </a:lnTo>
                  <a:lnTo>
                    <a:pt x="296" y="152"/>
                  </a:lnTo>
                  <a:lnTo>
                    <a:pt x="351" y="113"/>
                  </a:lnTo>
                  <a:lnTo>
                    <a:pt x="410" y="80"/>
                  </a:lnTo>
                  <a:lnTo>
                    <a:pt x="472" y="52"/>
                  </a:lnTo>
                  <a:lnTo>
                    <a:pt x="538" y="29"/>
                  </a:lnTo>
                  <a:lnTo>
                    <a:pt x="605" y="13"/>
                  </a:lnTo>
                  <a:lnTo>
                    <a:pt x="675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2662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692157" y="5772151"/>
            <a:ext cx="508001" cy="560387"/>
            <a:chOff x="758825" y="5772151"/>
            <a:chExt cx="508001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5" name="Freeform 7"/>
            <p:cNvSpPr>
              <a:spLocks noEditPoints="1"/>
            </p:cNvSpPr>
            <p:nvPr/>
          </p:nvSpPr>
          <p:spPr bwMode="auto">
            <a:xfrm>
              <a:off x="1027113" y="6081713"/>
              <a:ext cx="239713" cy="250825"/>
            </a:xfrm>
            <a:custGeom>
              <a:avLst/>
              <a:gdLst>
                <a:gd name="T0" fmla="*/ 539 w 1513"/>
                <a:gd name="T1" fmla="*/ 134 h 1584"/>
                <a:gd name="T2" fmla="*/ 385 w 1513"/>
                <a:gd name="T3" fmla="*/ 195 h 1584"/>
                <a:gd name="T4" fmla="*/ 258 w 1513"/>
                <a:gd name="T5" fmla="*/ 299 h 1584"/>
                <a:gd name="T6" fmla="*/ 168 w 1513"/>
                <a:gd name="T7" fmla="*/ 437 h 1584"/>
                <a:gd name="T8" fmla="*/ 124 w 1513"/>
                <a:gd name="T9" fmla="*/ 600 h 1584"/>
                <a:gd name="T10" fmla="*/ 133 w 1513"/>
                <a:gd name="T11" fmla="*/ 774 h 1584"/>
                <a:gd name="T12" fmla="*/ 194 w 1513"/>
                <a:gd name="T13" fmla="*/ 929 h 1584"/>
                <a:gd name="T14" fmla="*/ 297 w 1513"/>
                <a:gd name="T15" fmla="*/ 1057 h 1584"/>
                <a:gd name="T16" fmla="*/ 433 w 1513"/>
                <a:gd name="T17" fmla="*/ 1147 h 1584"/>
                <a:gd name="T18" fmla="*/ 595 w 1513"/>
                <a:gd name="T19" fmla="*/ 1192 h 1584"/>
                <a:gd name="T20" fmla="*/ 766 w 1513"/>
                <a:gd name="T21" fmla="*/ 1183 h 1584"/>
                <a:gd name="T22" fmla="*/ 921 w 1513"/>
                <a:gd name="T23" fmla="*/ 1122 h 1584"/>
                <a:gd name="T24" fmla="*/ 1048 w 1513"/>
                <a:gd name="T25" fmla="*/ 1018 h 1584"/>
                <a:gd name="T26" fmla="*/ 1137 w 1513"/>
                <a:gd name="T27" fmla="*/ 880 h 1584"/>
                <a:gd name="T28" fmla="*/ 1182 w 1513"/>
                <a:gd name="T29" fmla="*/ 717 h 1584"/>
                <a:gd name="T30" fmla="*/ 1172 w 1513"/>
                <a:gd name="T31" fmla="*/ 543 h 1584"/>
                <a:gd name="T32" fmla="*/ 1112 w 1513"/>
                <a:gd name="T33" fmla="*/ 388 h 1584"/>
                <a:gd name="T34" fmla="*/ 1009 w 1513"/>
                <a:gd name="T35" fmla="*/ 260 h 1584"/>
                <a:gd name="T36" fmla="*/ 872 w 1513"/>
                <a:gd name="T37" fmla="*/ 169 h 1584"/>
                <a:gd name="T38" fmla="*/ 710 w 1513"/>
                <a:gd name="T39" fmla="*/ 125 h 1584"/>
                <a:gd name="T40" fmla="*/ 719 w 1513"/>
                <a:gd name="T41" fmla="*/ 3 h 1584"/>
                <a:gd name="T42" fmla="*/ 907 w 1513"/>
                <a:gd name="T43" fmla="*/ 52 h 1584"/>
                <a:gd name="T44" fmla="*/ 1068 w 1513"/>
                <a:gd name="T45" fmla="*/ 150 h 1584"/>
                <a:gd name="T46" fmla="*/ 1194 w 1513"/>
                <a:gd name="T47" fmla="*/ 290 h 1584"/>
                <a:gd name="T48" fmla="*/ 1277 w 1513"/>
                <a:gd name="T49" fmla="*/ 463 h 1584"/>
                <a:gd name="T50" fmla="*/ 1306 w 1513"/>
                <a:gd name="T51" fmla="*/ 658 h 1584"/>
                <a:gd name="T52" fmla="*/ 1280 w 1513"/>
                <a:gd name="T53" fmla="*/ 842 h 1584"/>
                <a:gd name="T54" fmla="*/ 1206 w 1513"/>
                <a:gd name="T55" fmla="*/ 1006 h 1584"/>
                <a:gd name="T56" fmla="*/ 1496 w 1513"/>
                <a:gd name="T57" fmla="*/ 1481 h 1584"/>
                <a:gd name="T58" fmla="*/ 1513 w 1513"/>
                <a:gd name="T59" fmla="*/ 1525 h 1584"/>
                <a:gd name="T60" fmla="*/ 1494 w 1513"/>
                <a:gd name="T61" fmla="*/ 1568 h 1584"/>
                <a:gd name="T62" fmla="*/ 1452 w 1513"/>
                <a:gd name="T63" fmla="*/ 1584 h 1584"/>
                <a:gd name="T64" fmla="*/ 1408 w 1513"/>
                <a:gd name="T65" fmla="*/ 1566 h 1584"/>
                <a:gd name="T66" fmla="*/ 946 w 1513"/>
                <a:gd name="T67" fmla="*/ 1246 h 1584"/>
                <a:gd name="T68" fmla="*/ 776 w 1513"/>
                <a:gd name="T69" fmla="*/ 1305 h 1584"/>
                <a:gd name="T70" fmla="*/ 586 w 1513"/>
                <a:gd name="T71" fmla="*/ 1314 h 1584"/>
                <a:gd name="T72" fmla="*/ 399 w 1513"/>
                <a:gd name="T73" fmla="*/ 1265 h 1584"/>
                <a:gd name="T74" fmla="*/ 238 w 1513"/>
                <a:gd name="T75" fmla="*/ 1166 h 1584"/>
                <a:gd name="T76" fmla="*/ 111 w 1513"/>
                <a:gd name="T77" fmla="*/ 1027 h 1584"/>
                <a:gd name="T78" fmla="*/ 30 w 1513"/>
                <a:gd name="T79" fmla="*/ 854 h 1584"/>
                <a:gd name="T80" fmla="*/ 0 w 1513"/>
                <a:gd name="T81" fmla="*/ 658 h 1584"/>
                <a:gd name="T82" fmla="*/ 30 w 1513"/>
                <a:gd name="T83" fmla="*/ 463 h 1584"/>
                <a:gd name="T84" fmla="*/ 111 w 1513"/>
                <a:gd name="T85" fmla="*/ 290 h 1584"/>
                <a:gd name="T86" fmla="*/ 238 w 1513"/>
                <a:gd name="T87" fmla="*/ 150 h 1584"/>
                <a:gd name="T88" fmla="*/ 399 w 1513"/>
                <a:gd name="T89" fmla="*/ 52 h 1584"/>
                <a:gd name="T90" fmla="*/ 586 w 1513"/>
                <a:gd name="T91" fmla="*/ 3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3" h="1584">
                  <a:moveTo>
                    <a:pt x="653" y="122"/>
                  </a:moveTo>
                  <a:lnTo>
                    <a:pt x="595" y="125"/>
                  </a:lnTo>
                  <a:lnTo>
                    <a:pt x="539" y="134"/>
                  </a:lnTo>
                  <a:lnTo>
                    <a:pt x="485" y="149"/>
                  </a:lnTo>
                  <a:lnTo>
                    <a:pt x="433" y="169"/>
                  </a:lnTo>
                  <a:lnTo>
                    <a:pt x="385" y="195"/>
                  </a:lnTo>
                  <a:lnTo>
                    <a:pt x="339" y="226"/>
                  </a:lnTo>
                  <a:lnTo>
                    <a:pt x="297" y="260"/>
                  </a:lnTo>
                  <a:lnTo>
                    <a:pt x="258" y="299"/>
                  </a:lnTo>
                  <a:lnTo>
                    <a:pt x="223" y="341"/>
                  </a:lnTo>
                  <a:lnTo>
                    <a:pt x="194" y="388"/>
                  </a:lnTo>
                  <a:lnTo>
                    <a:pt x="168" y="437"/>
                  </a:lnTo>
                  <a:lnTo>
                    <a:pt x="147" y="489"/>
                  </a:lnTo>
                  <a:lnTo>
                    <a:pt x="133" y="543"/>
                  </a:lnTo>
                  <a:lnTo>
                    <a:pt x="124" y="600"/>
                  </a:lnTo>
                  <a:lnTo>
                    <a:pt x="121" y="658"/>
                  </a:lnTo>
                  <a:lnTo>
                    <a:pt x="124" y="717"/>
                  </a:lnTo>
                  <a:lnTo>
                    <a:pt x="133" y="774"/>
                  </a:lnTo>
                  <a:lnTo>
                    <a:pt x="147" y="828"/>
                  </a:lnTo>
                  <a:lnTo>
                    <a:pt x="168" y="880"/>
                  </a:lnTo>
                  <a:lnTo>
                    <a:pt x="194" y="929"/>
                  </a:lnTo>
                  <a:lnTo>
                    <a:pt x="223" y="976"/>
                  </a:lnTo>
                  <a:lnTo>
                    <a:pt x="258" y="1018"/>
                  </a:lnTo>
                  <a:lnTo>
                    <a:pt x="297" y="1057"/>
                  </a:lnTo>
                  <a:lnTo>
                    <a:pt x="339" y="1091"/>
                  </a:lnTo>
                  <a:lnTo>
                    <a:pt x="385" y="1122"/>
                  </a:lnTo>
                  <a:lnTo>
                    <a:pt x="433" y="1147"/>
                  </a:lnTo>
                  <a:lnTo>
                    <a:pt x="485" y="1167"/>
                  </a:lnTo>
                  <a:lnTo>
                    <a:pt x="539" y="1183"/>
                  </a:lnTo>
                  <a:lnTo>
                    <a:pt x="595" y="1192"/>
                  </a:lnTo>
                  <a:lnTo>
                    <a:pt x="653" y="1195"/>
                  </a:lnTo>
                  <a:lnTo>
                    <a:pt x="710" y="1192"/>
                  </a:lnTo>
                  <a:lnTo>
                    <a:pt x="766" y="1183"/>
                  </a:lnTo>
                  <a:lnTo>
                    <a:pt x="820" y="1167"/>
                  </a:lnTo>
                  <a:lnTo>
                    <a:pt x="872" y="1147"/>
                  </a:lnTo>
                  <a:lnTo>
                    <a:pt x="921" y="1122"/>
                  </a:lnTo>
                  <a:lnTo>
                    <a:pt x="966" y="1091"/>
                  </a:lnTo>
                  <a:lnTo>
                    <a:pt x="1009" y="1057"/>
                  </a:lnTo>
                  <a:lnTo>
                    <a:pt x="1048" y="1018"/>
                  </a:lnTo>
                  <a:lnTo>
                    <a:pt x="1082" y="976"/>
                  </a:lnTo>
                  <a:lnTo>
                    <a:pt x="1112" y="929"/>
                  </a:lnTo>
                  <a:lnTo>
                    <a:pt x="1137" y="880"/>
                  </a:lnTo>
                  <a:lnTo>
                    <a:pt x="1158" y="828"/>
                  </a:lnTo>
                  <a:lnTo>
                    <a:pt x="1172" y="774"/>
                  </a:lnTo>
                  <a:lnTo>
                    <a:pt x="1182" y="717"/>
                  </a:lnTo>
                  <a:lnTo>
                    <a:pt x="1184" y="658"/>
                  </a:lnTo>
                  <a:lnTo>
                    <a:pt x="1182" y="600"/>
                  </a:lnTo>
                  <a:lnTo>
                    <a:pt x="1172" y="543"/>
                  </a:lnTo>
                  <a:lnTo>
                    <a:pt x="1158" y="489"/>
                  </a:lnTo>
                  <a:lnTo>
                    <a:pt x="1137" y="437"/>
                  </a:lnTo>
                  <a:lnTo>
                    <a:pt x="1112" y="388"/>
                  </a:lnTo>
                  <a:lnTo>
                    <a:pt x="1082" y="341"/>
                  </a:lnTo>
                  <a:lnTo>
                    <a:pt x="1048" y="299"/>
                  </a:lnTo>
                  <a:lnTo>
                    <a:pt x="1009" y="260"/>
                  </a:lnTo>
                  <a:lnTo>
                    <a:pt x="966" y="226"/>
                  </a:lnTo>
                  <a:lnTo>
                    <a:pt x="921" y="195"/>
                  </a:lnTo>
                  <a:lnTo>
                    <a:pt x="872" y="169"/>
                  </a:lnTo>
                  <a:lnTo>
                    <a:pt x="820" y="149"/>
                  </a:lnTo>
                  <a:lnTo>
                    <a:pt x="766" y="134"/>
                  </a:lnTo>
                  <a:lnTo>
                    <a:pt x="710" y="125"/>
                  </a:lnTo>
                  <a:lnTo>
                    <a:pt x="653" y="122"/>
                  </a:lnTo>
                  <a:close/>
                  <a:moveTo>
                    <a:pt x="653" y="0"/>
                  </a:moveTo>
                  <a:lnTo>
                    <a:pt x="719" y="3"/>
                  </a:lnTo>
                  <a:lnTo>
                    <a:pt x="784" y="13"/>
                  </a:lnTo>
                  <a:lnTo>
                    <a:pt x="847" y="30"/>
                  </a:lnTo>
                  <a:lnTo>
                    <a:pt x="907" y="52"/>
                  </a:lnTo>
                  <a:lnTo>
                    <a:pt x="963" y="79"/>
                  </a:lnTo>
                  <a:lnTo>
                    <a:pt x="1017" y="113"/>
                  </a:lnTo>
                  <a:lnTo>
                    <a:pt x="1068" y="150"/>
                  </a:lnTo>
                  <a:lnTo>
                    <a:pt x="1114" y="193"/>
                  </a:lnTo>
                  <a:lnTo>
                    <a:pt x="1157" y="240"/>
                  </a:lnTo>
                  <a:lnTo>
                    <a:pt x="1194" y="290"/>
                  </a:lnTo>
                  <a:lnTo>
                    <a:pt x="1227" y="345"/>
                  </a:lnTo>
                  <a:lnTo>
                    <a:pt x="1255" y="402"/>
                  </a:lnTo>
                  <a:lnTo>
                    <a:pt x="1277" y="463"/>
                  </a:lnTo>
                  <a:lnTo>
                    <a:pt x="1292" y="526"/>
                  </a:lnTo>
                  <a:lnTo>
                    <a:pt x="1302" y="591"/>
                  </a:lnTo>
                  <a:lnTo>
                    <a:pt x="1306" y="658"/>
                  </a:lnTo>
                  <a:lnTo>
                    <a:pt x="1303" y="722"/>
                  </a:lnTo>
                  <a:lnTo>
                    <a:pt x="1294" y="783"/>
                  </a:lnTo>
                  <a:lnTo>
                    <a:pt x="1280" y="842"/>
                  </a:lnTo>
                  <a:lnTo>
                    <a:pt x="1260" y="899"/>
                  </a:lnTo>
                  <a:lnTo>
                    <a:pt x="1236" y="955"/>
                  </a:lnTo>
                  <a:lnTo>
                    <a:pt x="1206" y="1006"/>
                  </a:lnTo>
                  <a:lnTo>
                    <a:pt x="1173" y="1055"/>
                  </a:lnTo>
                  <a:lnTo>
                    <a:pt x="1135" y="1101"/>
                  </a:lnTo>
                  <a:lnTo>
                    <a:pt x="1496" y="1481"/>
                  </a:lnTo>
                  <a:lnTo>
                    <a:pt x="1505" y="1495"/>
                  </a:lnTo>
                  <a:lnTo>
                    <a:pt x="1511" y="1509"/>
                  </a:lnTo>
                  <a:lnTo>
                    <a:pt x="1513" y="1525"/>
                  </a:lnTo>
                  <a:lnTo>
                    <a:pt x="1511" y="1540"/>
                  </a:lnTo>
                  <a:lnTo>
                    <a:pt x="1504" y="1555"/>
                  </a:lnTo>
                  <a:lnTo>
                    <a:pt x="1494" y="1568"/>
                  </a:lnTo>
                  <a:lnTo>
                    <a:pt x="1481" y="1578"/>
                  </a:lnTo>
                  <a:lnTo>
                    <a:pt x="1468" y="1583"/>
                  </a:lnTo>
                  <a:lnTo>
                    <a:pt x="1452" y="1584"/>
                  </a:lnTo>
                  <a:lnTo>
                    <a:pt x="1437" y="1582"/>
                  </a:lnTo>
                  <a:lnTo>
                    <a:pt x="1422" y="1577"/>
                  </a:lnTo>
                  <a:lnTo>
                    <a:pt x="1408" y="1566"/>
                  </a:lnTo>
                  <a:lnTo>
                    <a:pt x="1046" y="1183"/>
                  </a:lnTo>
                  <a:lnTo>
                    <a:pt x="997" y="1217"/>
                  </a:lnTo>
                  <a:lnTo>
                    <a:pt x="946" y="1246"/>
                  </a:lnTo>
                  <a:lnTo>
                    <a:pt x="892" y="1271"/>
                  </a:lnTo>
                  <a:lnTo>
                    <a:pt x="835" y="1291"/>
                  </a:lnTo>
                  <a:lnTo>
                    <a:pt x="776" y="1305"/>
                  </a:lnTo>
                  <a:lnTo>
                    <a:pt x="716" y="1314"/>
                  </a:lnTo>
                  <a:lnTo>
                    <a:pt x="653" y="1317"/>
                  </a:lnTo>
                  <a:lnTo>
                    <a:pt x="586" y="1314"/>
                  </a:lnTo>
                  <a:lnTo>
                    <a:pt x="521" y="1304"/>
                  </a:lnTo>
                  <a:lnTo>
                    <a:pt x="459" y="1287"/>
                  </a:lnTo>
                  <a:lnTo>
                    <a:pt x="399" y="1265"/>
                  </a:lnTo>
                  <a:lnTo>
                    <a:pt x="342" y="1237"/>
                  </a:lnTo>
                  <a:lnTo>
                    <a:pt x="288" y="1204"/>
                  </a:lnTo>
                  <a:lnTo>
                    <a:pt x="238" y="1166"/>
                  </a:lnTo>
                  <a:lnTo>
                    <a:pt x="191" y="1124"/>
                  </a:lnTo>
                  <a:lnTo>
                    <a:pt x="150" y="1078"/>
                  </a:lnTo>
                  <a:lnTo>
                    <a:pt x="111" y="1027"/>
                  </a:lnTo>
                  <a:lnTo>
                    <a:pt x="79" y="972"/>
                  </a:lnTo>
                  <a:lnTo>
                    <a:pt x="52" y="915"/>
                  </a:lnTo>
                  <a:lnTo>
                    <a:pt x="30" y="854"/>
                  </a:lnTo>
                  <a:lnTo>
                    <a:pt x="13" y="791"/>
                  </a:lnTo>
                  <a:lnTo>
                    <a:pt x="3" y="726"/>
                  </a:lnTo>
                  <a:lnTo>
                    <a:pt x="0" y="658"/>
                  </a:lnTo>
                  <a:lnTo>
                    <a:pt x="3" y="591"/>
                  </a:lnTo>
                  <a:lnTo>
                    <a:pt x="13" y="526"/>
                  </a:lnTo>
                  <a:lnTo>
                    <a:pt x="30" y="463"/>
                  </a:lnTo>
                  <a:lnTo>
                    <a:pt x="52" y="402"/>
                  </a:lnTo>
                  <a:lnTo>
                    <a:pt x="79" y="345"/>
                  </a:lnTo>
                  <a:lnTo>
                    <a:pt x="111" y="290"/>
                  </a:lnTo>
                  <a:lnTo>
                    <a:pt x="150" y="240"/>
                  </a:lnTo>
                  <a:lnTo>
                    <a:pt x="191" y="193"/>
                  </a:lnTo>
                  <a:lnTo>
                    <a:pt x="238" y="150"/>
                  </a:lnTo>
                  <a:lnTo>
                    <a:pt x="288" y="113"/>
                  </a:lnTo>
                  <a:lnTo>
                    <a:pt x="342" y="79"/>
                  </a:lnTo>
                  <a:lnTo>
                    <a:pt x="399" y="52"/>
                  </a:lnTo>
                  <a:lnTo>
                    <a:pt x="459" y="30"/>
                  </a:lnTo>
                  <a:lnTo>
                    <a:pt x="521" y="13"/>
                  </a:lnTo>
                  <a:lnTo>
                    <a:pt x="586" y="3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"/>
            <p:cNvSpPr>
              <a:spLocks noEditPoints="1"/>
            </p:cNvSpPr>
            <p:nvPr/>
          </p:nvSpPr>
          <p:spPr bwMode="auto">
            <a:xfrm>
              <a:off x="877888" y="5888038"/>
              <a:ext cx="133350" cy="134938"/>
            </a:xfrm>
            <a:custGeom>
              <a:avLst/>
              <a:gdLst>
                <a:gd name="T0" fmla="*/ 379 w 846"/>
                <a:gd name="T1" fmla="*/ 125 h 854"/>
                <a:gd name="T2" fmla="*/ 296 w 846"/>
                <a:gd name="T3" fmla="*/ 150 h 854"/>
                <a:gd name="T4" fmla="*/ 225 w 846"/>
                <a:gd name="T5" fmla="*/ 197 h 854"/>
                <a:gd name="T6" fmla="*/ 170 w 846"/>
                <a:gd name="T7" fmla="*/ 261 h 854"/>
                <a:gd name="T8" fmla="*/ 134 w 846"/>
                <a:gd name="T9" fmla="*/ 339 h 854"/>
                <a:gd name="T10" fmla="*/ 120 w 846"/>
                <a:gd name="T11" fmla="*/ 427 h 854"/>
                <a:gd name="T12" fmla="*/ 134 w 846"/>
                <a:gd name="T13" fmla="*/ 515 h 854"/>
                <a:gd name="T14" fmla="*/ 170 w 846"/>
                <a:gd name="T15" fmla="*/ 593 h 854"/>
                <a:gd name="T16" fmla="*/ 225 w 846"/>
                <a:gd name="T17" fmla="*/ 657 h 854"/>
                <a:gd name="T18" fmla="*/ 296 w 846"/>
                <a:gd name="T19" fmla="*/ 704 h 854"/>
                <a:gd name="T20" fmla="*/ 379 w 846"/>
                <a:gd name="T21" fmla="*/ 728 h 854"/>
                <a:gd name="T22" fmla="*/ 468 w 846"/>
                <a:gd name="T23" fmla="*/ 728 h 854"/>
                <a:gd name="T24" fmla="*/ 550 w 846"/>
                <a:gd name="T25" fmla="*/ 704 h 854"/>
                <a:gd name="T26" fmla="*/ 622 w 846"/>
                <a:gd name="T27" fmla="*/ 657 h 854"/>
                <a:gd name="T28" fmla="*/ 677 w 846"/>
                <a:gd name="T29" fmla="*/ 593 h 854"/>
                <a:gd name="T30" fmla="*/ 713 w 846"/>
                <a:gd name="T31" fmla="*/ 515 h 854"/>
                <a:gd name="T32" fmla="*/ 725 w 846"/>
                <a:gd name="T33" fmla="*/ 427 h 854"/>
                <a:gd name="T34" fmla="*/ 713 w 846"/>
                <a:gd name="T35" fmla="*/ 339 h 854"/>
                <a:gd name="T36" fmla="*/ 677 w 846"/>
                <a:gd name="T37" fmla="*/ 261 h 854"/>
                <a:gd name="T38" fmla="*/ 622 w 846"/>
                <a:gd name="T39" fmla="*/ 197 h 854"/>
                <a:gd name="T40" fmla="*/ 550 w 846"/>
                <a:gd name="T41" fmla="*/ 150 h 854"/>
                <a:gd name="T42" fmla="*/ 468 w 846"/>
                <a:gd name="T43" fmla="*/ 125 h 854"/>
                <a:gd name="T44" fmla="*/ 423 w 846"/>
                <a:gd name="T45" fmla="*/ 0 h 854"/>
                <a:gd name="T46" fmla="*/ 527 w 846"/>
                <a:gd name="T47" fmla="*/ 13 h 854"/>
                <a:gd name="T48" fmla="*/ 622 w 846"/>
                <a:gd name="T49" fmla="*/ 51 h 854"/>
                <a:gd name="T50" fmla="*/ 704 w 846"/>
                <a:gd name="T51" fmla="*/ 108 h 854"/>
                <a:gd name="T52" fmla="*/ 770 w 846"/>
                <a:gd name="T53" fmla="*/ 184 h 854"/>
                <a:gd name="T54" fmla="*/ 818 w 846"/>
                <a:gd name="T55" fmla="*/ 272 h 854"/>
                <a:gd name="T56" fmla="*/ 843 w 846"/>
                <a:gd name="T57" fmla="*/ 373 h 854"/>
                <a:gd name="T58" fmla="*/ 843 w 846"/>
                <a:gd name="T59" fmla="*/ 480 h 854"/>
                <a:gd name="T60" fmla="*/ 818 w 846"/>
                <a:gd name="T61" fmla="*/ 581 h 854"/>
                <a:gd name="T62" fmla="*/ 770 w 846"/>
                <a:gd name="T63" fmla="*/ 671 h 854"/>
                <a:gd name="T64" fmla="*/ 704 w 846"/>
                <a:gd name="T65" fmla="*/ 746 h 854"/>
                <a:gd name="T66" fmla="*/ 622 w 846"/>
                <a:gd name="T67" fmla="*/ 804 h 854"/>
                <a:gd name="T68" fmla="*/ 527 w 846"/>
                <a:gd name="T69" fmla="*/ 841 h 854"/>
                <a:gd name="T70" fmla="*/ 423 w 846"/>
                <a:gd name="T71" fmla="*/ 854 h 854"/>
                <a:gd name="T72" fmla="*/ 319 w 846"/>
                <a:gd name="T73" fmla="*/ 841 h 854"/>
                <a:gd name="T74" fmla="*/ 225 w 846"/>
                <a:gd name="T75" fmla="*/ 804 h 854"/>
                <a:gd name="T76" fmla="*/ 142 w 846"/>
                <a:gd name="T77" fmla="*/ 746 h 854"/>
                <a:gd name="T78" fmla="*/ 75 w 846"/>
                <a:gd name="T79" fmla="*/ 671 h 854"/>
                <a:gd name="T80" fmla="*/ 28 w 846"/>
                <a:gd name="T81" fmla="*/ 581 h 854"/>
                <a:gd name="T82" fmla="*/ 3 w 846"/>
                <a:gd name="T83" fmla="*/ 480 h 854"/>
                <a:gd name="T84" fmla="*/ 3 w 846"/>
                <a:gd name="T85" fmla="*/ 373 h 854"/>
                <a:gd name="T86" fmla="*/ 28 w 846"/>
                <a:gd name="T87" fmla="*/ 272 h 854"/>
                <a:gd name="T88" fmla="*/ 75 w 846"/>
                <a:gd name="T89" fmla="*/ 184 h 854"/>
                <a:gd name="T90" fmla="*/ 142 w 846"/>
                <a:gd name="T91" fmla="*/ 108 h 854"/>
                <a:gd name="T92" fmla="*/ 225 w 846"/>
                <a:gd name="T93" fmla="*/ 51 h 854"/>
                <a:gd name="T94" fmla="*/ 319 w 846"/>
                <a:gd name="T95" fmla="*/ 13 h 854"/>
                <a:gd name="T96" fmla="*/ 423 w 846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6" h="854">
                  <a:moveTo>
                    <a:pt x="423" y="122"/>
                  </a:moveTo>
                  <a:lnTo>
                    <a:pt x="379" y="125"/>
                  </a:lnTo>
                  <a:lnTo>
                    <a:pt x="336" y="135"/>
                  </a:lnTo>
                  <a:lnTo>
                    <a:pt x="296" y="150"/>
                  </a:lnTo>
                  <a:lnTo>
                    <a:pt x="259" y="171"/>
                  </a:lnTo>
                  <a:lnTo>
                    <a:pt x="225" y="197"/>
                  </a:lnTo>
                  <a:lnTo>
                    <a:pt x="195" y="227"/>
                  </a:lnTo>
                  <a:lnTo>
                    <a:pt x="170" y="261"/>
                  </a:lnTo>
                  <a:lnTo>
                    <a:pt x="149" y="298"/>
                  </a:lnTo>
                  <a:lnTo>
                    <a:pt x="134" y="339"/>
                  </a:lnTo>
                  <a:lnTo>
                    <a:pt x="124" y="382"/>
                  </a:lnTo>
                  <a:lnTo>
                    <a:pt x="120" y="427"/>
                  </a:lnTo>
                  <a:lnTo>
                    <a:pt x="124" y="472"/>
                  </a:lnTo>
                  <a:lnTo>
                    <a:pt x="134" y="515"/>
                  </a:lnTo>
                  <a:lnTo>
                    <a:pt x="149" y="555"/>
                  </a:lnTo>
                  <a:lnTo>
                    <a:pt x="170" y="593"/>
                  </a:lnTo>
                  <a:lnTo>
                    <a:pt x="195" y="627"/>
                  </a:lnTo>
                  <a:lnTo>
                    <a:pt x="225" y="657"/>
                  </a:lnTo>
                  <a:lnTo>
                    <a:pt x="259" y="683"/>
                  </a:lnTo>
                  <a:lnTo>
                    <a:pt x="296" y="704"/>
                  </a:lnTo>
                  <a:lnTo>
                    <a:pt x="336" y="719"/>
                  </a:lnTo>
                  <a:lnTo>
                    <a:pt x="379" y="728"/>
                  </a:lnTo>
                  <a:lnTo>
                    <a:pt x="423" y="732"/>
                  </a:lnTo>
                  <a:lnTo>
                    <a:pt x="468" y="728"/>
                  </a:lnTo>
                  <a:lnTo>
                    <a:pt x="511" y="719"/>
                  </a:lnTo>
                  <a:lnTo>
                    <a:pt x="550" y="704"/>
                  </a:lnTo>
                  <a:lnTo>
                    <a:pt x="588" y="683"/>
                  </a:lnTo>
                  <a:lnTo>
                    <a:pt x="622" y="657"/>
                  </a:lnTo>
                  <a:lnTo>
                    <a:pt x="652" y="627"/>
                  </a:lnTo>
                  <a:lnTo>
                    <a:pt x="677" y="593"/>
                  </a:lnTo>
                  <a:lnTo>
                    <a:pt x="698" y="555"/>
                  </a:lnTo>
                  <a:lnTo>
                    <a:pt x="713" y="515"/>
                  </a:lnTo>
                  <a:lnTo>
                    <a:pt x="722" y="472"/>
                  </a:lnTo>
                  <a:lnTo>
                    <a:pt x="725" y="427"/>
                  </a:lnTo>
                  <a:lnTo>
                    <a:pt x="722" y="382"/>
                  </a:lnTo>
                  <a:lnTo>
                    <a:pt x="713" y="339"/>
                  </a:lnTo>
                  <a:lnTo>
                    <a:pt x="698" y="298"/>
                  </a:lnTo>
                  <a:lnTo>
                    <a:pt x="677" y="261"/>
                  </a:lnTo>
                  <a:lnTo>
                    <a:pt x="652" y="227"/>
                  </a:lnTo>
                  <a:lnTo>
                    <a:pt x="622" y="197"/>
                  </a:lnTo>
                  <a:lnTo>
                    <a:pt x="588" y="171"/>
                  </a:lnTo>
                  <a:lnTo>
                    <a:pt x="550" y="150"/>
                  </a:lnTo>
                  <a:lnTo>
                    <a:pt x="511" y="135"/>
                  </a:lnTo>
                  <a:lnTo>
                    <a:pt x="468" y="125"/>
                  </a:lnTo>
                  <a:lnTo>
                    <a:pt x="423" y="122"/>
                  </a:lnTo>
                  <a:close/>
                  <a:moveTo>
                    <a:pt x="423" y="0"/>
                  </a:moveTo>
                  <a:lnTo>
                    <a:pt x="477" y="3"/>
                  </a:lnTo>
                  <a:lnTo>
                    <a:pt x="527" y="13"/>
                  </a:lnTo>
                  <a:lnTo>
                    <a:pt x="576" y="28"/>
                  </a:lnTo>
                  <a:lnTo>
                    <a:pt x="622" y="51"/>
                  </a:lnTo>
                  <a:lnTo>
                    <a:pt x="665" y="76"/>
                  </a:lnTo>
                  <a:lnTo>
                    <a:pt x="704" y="108"/>
                  </a:lnTo>
                  <a:lnTo>
                    <a:pt x="739" y="144"/>
                  </a:lnTo>
                  <a:lnTo>
                    <a:pt x="770" y="184"/>
                  </a:lnTo>
                  <a:lnTo>
                    <a:pt x="797" y="226"/>
                  </a:lnTo>
                  <a:lnTo>
                    <a:pt x="818" y="272"/>
                  </a:lnTo>
                  <a:lnTo>
                    <a:pt x="833" y="322"/>
                  </a:lnTo>
                  <a:lnTo>
                    <a:pt x="843" y="373"/>
                  </a:lnTo>
                  <a:lnTo>
                    <a:pt x="846" y="427"/>
                  </a:lnTo>
                  <a:lnTo>
                    <a:pt x="843" y="480"/>
                  </a:lnTo>
                  <a:lnTo>
                    <a:pt x="833" y="532"/>
                  </a:lnTo>
                  <a:lnTo>
                    <a:pt x="818" y="581"/>
                  </a:lnTo>
                  <a:lnTo>
                    <a:pt x="797" y="627"/>
                  </a:lnTo>
                  <a:lnTo>
                    <a:pt x="770" y="671"/>
                  </a:lnTo>
                  <a:lnTo>
                    <a:pt x="739" y="711"/>
                  </a:lnTo>
                  <a:lnTo>
                    <a:pt x="704" y="746"/>
                  </a:lnTo>
                  <a:lnTo>
                    <a:pt x="665" y="777"/>
                  </a:lnTo>
                  <a:lnTo>
                    <a:pt x="622" y="804"/>
                  </a:lnTo>
                  <a:lnTo>
                    <a:pt x="576" y="825"/>
                  </a:lnTo>
                  <a:lnTo>
                    <a:pt x="527" y="841"/>
                  </a:lnTo>
                  <a:lnTo>
                    <a:pt x="477" y="850"/>
                  </a:lnTo>
                  <a:lnTo>
                    <a:pt x="423" y="854"/>
                  </a:lnTo>
                  <a:lnTo>
                    <a:pt x="370" y="850"/>
                  </a:lnTo>
                  <a:lnTo>
                    <a:pt x="319" y="841"/>
                  </a:lnTo>
                  <a:lnTo>
                    <a:pt x="270" y="825"/>
                  </a:lnTo>
                  <a:lnTo>
                    <a:pt x="225" y="804"/>
                  </a:lnTo>
                  <a:lnTo>
                    <a:pt x="182" y="777"/>
                  </a:lnTo>
                  <a:lnTo>
                    <a:pt x="142" y="746"/>
                  </a:lnTo>
                  <a:lnTo>
                    <a:pt x="107" y="711"/>
                  </a:lnTo>
                  <a:lnTo>
                    <a:pt x="75" y="671"/>
                  </a:lnTo>
                  <a:lnTo>
                    <a:pt x="50" y="627"/>
                  </a:lnTo>
                  <a:lnTo>
                    <a:pt x="28" y="581"/>
                  </a:lnTo>
                  <a:lnTo>
                    <a:pt x="13" y="532"/>
                  </a:lnTo>
                  <a:lnTo>
                    <a:pt x="3" y="480"/>
                  </a:lnTo>
                  <a:lnTo>
                    <a:pt x="0" y="427"/>
                  </a:lnTo>
                  <a:lnTo>
                    <a:pt x="3" y="373"/>
                  </a:lnTo>
                  <a:lnTo>
                    <a:pt x="13" y="322"/>
                  </a:lnTo>
                  <a:lnTo>
                    <a:pt x="28" y="272"/>
                  </a:lnTo>
                  <a:lnTo>
                    <a:pt x="50" y="226"/>
                  </a:lnTo>
                  <a:lnTo>
                    <a:pt x="75" y="184"/>
                  </a:lnTo>
                  <a:lnTo>
                    <a:pt x="107" y="144"/>
                  </a:lnTo>
                  <a:lnTo>
                    <a:pt x="142" y="108"/>
                  </a:lnTo>
                  <a:lnTo>
                    <a:pt x="182" y="76"/>
                  </a:lnTo>
                  <a:lnTo>
                    <a:pt x="225" y="51"/>
                  </a:lnTo>
                  <a:lnTo>
                    <a:pt x="270" y="28"/>
                  </a:lnTo>
                  <a:lnTo>
                    <a:pt x="319" y="13"/>
                  </a:lnTo>
                  <a:lnTo>
                    <a:pt x="370" y="3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9"/>
            <p:cNvSpPr>
              <a:spLocks/>
            </p:cNvSpPr>
            <p:nvPr/>
          </p:nvSpPr>
          <p:spPr bwMode="auto">
            <a:xfrm>
              <a:off x="758825" y="5772151"/>
              <a:ext cx="368300" cy="528638"/>
            </a:xfrm>
            <a:custGeom>
              <a:avLst/>
              <a:gdLst>
                <a:gd name="T0" fmla="*/ 1326 w 2320"/>
                <a:gd name="T1" fmla="*/ 12 h 3337"/>
                <a:gd name="T2" fmla="*/ 1566 w 2320"/>
                <a:gd name="T3" fmla="*/ 73 h 3337"/>
                <a:gd name="T4" fmla="*/ 1786 w 2320"/>
                <a:gd name="T5" fmla="*/ 185 h 3337"/>
                <a:gd name="T6" fmla="*/ 1980 w 2320"/>
                <a:gd name="T7" fmla="*/ 342 h 3337"/>
                <a:gd name="T8" fmla="*/ 2125 w 2320"/>
                <a:gd name="T9" fmla="*/ 528 h 3337"/>
                <a:gd name="T10" fmla="*/ 2231 w 2320"/>
                <a:gd name="T11" fmla="*/ 743 h 3337"/>
                <a:gd name="T12" fmla="*/ 2297 w 2320"/>
                <a:gd name="T13" fmla="*/ 978 h 3337"/>
                <a:gd name="T14" fmla="*/ 2320 w 2320"/>
                <a:gd name="T15" fmla="*/ 1224 h 3337"/>
                <a:gd name="T16" fmla="*/ 2300 w 2320"/>
                <a:gd name="T17" fmla="*/ 1472 h 3337"/>
                <a:gd name="T18" fmla="*/ 2235 w 2320"/>
                <a:gd name="T19" fmla="*/ 1711 h 3337"/>
                <a:gd name="T20" fmla="*/ 2158 w 2320"/>
                <a:gd name="T21" fmla="*/ 1874 h 3337"/>
                <a:gd name="T22" fmla="*/ 2116 w 2320"/>
                <a:gd name="T23" fmla="*/ 1892 h 3337"/>
                <a:gd name="T24" fmla="*/ 2072 w 2320"/>
                <a:gd name="T25" fmla="*/ 1875 h 3337"/>
                <a:gd name="T26" fmla="*/ 2054 w 2320"/>
                <a:gd name="T27" fmla="*/ 1833 h 3337"/>
                <a:gd name="T28" fmla="*/ 2094 w 2320"/>
                <a:gd name="T29" fmla="*/ 1736 h 3337"/>
                <a:gd name="T30" fmla="*/ 2165 w 2320"/>
                <a:gd name="T31" fmla="*/ 1526 h 3337"/>
                <a:gd name="T32" fmla="*/ 2196 w 2320"/>
                <a:gd name="T33" fmla="*/ 1303 h 3337"/>
                <a:gd name="T34" fmla="*/ 2187 w 2320"/>
                <a:gd name="T35" fmla="*/ 1078 h 3337"/>
                <a:gd name="T36" fmla="*/ 2141 w 2320"/>
                <a:gd name="T37" fmla="*/ 858 h 3337"/>
                <a:gd name="T38" fmla="*/ 2058 w 2320"/>
                <a:gd name="T39" fmla="*/ 656 h 3337"/>
                <a:gd name="T40" fmla="*/ 1941 w 2320"/>
                <a:gd name="T41" fmla="*/ 480 h 3337"/>
                <a:gd name="T42" fmla="*/ 1781 w 2320"/>
                <a:gd name="T43" fmla="*/ 330 h 3337"/>
                <a:gd name="T44" fmla="*/ 1591 w 2320"/>
                <a:gd name="T45" fmla="*/ 216 h 3337"/>
                <a:gd name="T46" fmla="*/ 1382 w 2320"/>
                <a:gd name="T47" fmla="*/ 146 h 3337"/>
                <a:gd name="T48" fmla="*/ 1160 w 2320"/>
                <a:gd name="T49" fmla="*/ 122 h 3337"/>
                <a:gd name="T50" fmla="*/ 937 w 2320"/>
                <a:gd name="T51" fmla="*/ 146 h 3337"/>
                <a:gd name="T52" fmla="*/ 728 w 2320"/>
                <a:gd name="T53" fmla="*/ 216 h 3337"/>
                <a:gd name="T54" fmla="*/ 538 w 2320"/>
                <a:gd name="T55" fmla="*/ 330 h 3337"/>
                <a:gd name="T56" fmla="*/ 375 w 2320"/>
                <a:gd name="T57" fmla="*/ 483 h 3337"/>
                <a:gd name="T58" fmla="*/ 251 w 2320"/>
                <a:gd name="T59" fmla="*/ 671 h 3337"/>
                <a:gd name="T60" fmla="*/ 167 w 2320"/>
                <a:gd name="T61" fmla="*/ 885 h 3337"/>
                <a:gd name="T62" fmla="*/ 124 w 2320"/>
                <a:gd name="T63" fmla="*/ 1113 h 3337"/>
                <a:gd name="T64" fmla="*/ 123 w 2320"/>
                <a:gd name="T65" fmla="*/ 1347 h 3337"/>
                <a:gd name="T66" fmla="*/ 165 w 2320"/>
                <a:gd name="T67" fmla="*/ 1576 h 3337"/>
                <a:gd name="T68" fmla="*/ 248 w 2320"/>
                <a:gd name="T69" fmla="*/ 1787 h 3337"/>
                <a:gd name="T70" fmla="*/ 1162 w 2320"/>
                <a:gd name="T71" fmla="*/ 3129 h 3337"/>
                <a:gd name="T72" fmla="*/ 1368 w 2320"/>
                <a:gd name="T73" fmla="*/ 2871 h 3337"/>
                <a:gd name="T74" fmla="*/ 1414 w 2320"/>
                <a:gd name="T75" fmla="*/ 2871 h 3337"/>
                <a:gd name="T76" fmla="*/ 1447 w 2320"/>
                <a:gd name="T77" fmla="*/ 2904 h 3337"/>
                <a:gd name="T78" fmla="*/ 1447 w 2320"/>
                <a:gd name="T79" fmla="*/ 2951 h 3337"/>
                <a:gd name="T80" fmla="*/ 231 w 2320"/>
                <a:gd name="T81" fmla="*/ 1986 h 3337"/>
                <a:gd name="T82" fmla="*/ 115 w 2320"/>
                <a:gd name="T83" fmla="*/ 1790 h 3337"/>
                <a:gd name="T84" fmla="*/ 40 w 2320"/>
                <a:gd name="T85" fmla="*/ 1571 h 3337"/>
                <a:gd name="T86" fmla="*/ 3 w 2320"/>
                <a:gd name="T87" fmla="*/ 1339 h 3337"/>
                <a:gd name="T88" fmla="*/ 7 w 2320"/>
                <a:gd name="T89" fmla="*/ 1104 h 3337"/>
                <a:gd name="T90" fmla="*/ 47 w 2320"/>
                <a:gd name="T91" fmla="*/ 872 h 3337"/>
                <a:gd name="T92" fmla="*/ 126 w 2320"/>
                <a:gd name="T93" fmla="*/ 653 h 3337"/>
                <a:gd name="T94" fmla="*/ 242 w 2320"/>
                <a:gd name="T95" fmla="*/ 457 h 3337"/>
                <a:gd name="T96" fmla="*/ 401 w 2320"/>
                <a:gd name="T97" fmla="*/ 285 h 3337"/>
                <a:gd name="T98" fmla="*/ 605 w 2320"/>
                <a:gd name="T99" fmla="*/ 142 h 3337"/>
                <a:gd name="T100" fmla="*/ 831 w 2320"/>
                <a:gd name="T101" fmla="*/ 47 h 3337"/>
                <a:gd name="T102" fmla="*/ 1075 w 2320"/>
                <a:gd name="T103" fmla="*/ 3 h 3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0" h="3337">
                  <a:moveTo>
                    <a:pt x="1160" y="0"/>
                  </a:moveTo>
                  <a:lnTo>
                    <a:pt x="1243" y="3"/>
                  </a:lnTo>
                  <a:lnTo>
                    <a:pt x="1326" y="12"/>
                  </a:lnTo>
                  <a:lnTo>
                    <a:pt x="1407" y="26"/>
                  </a:lnTo>
                  <a:lnTo>
                    <a:pt x="1488" y="47"/>
                  </a:lnTo>
                  <a:lnTo>
                    <a:pt x="1566" y="73"/>
                  </a:lnTo>
                  <a:lnTo>
                    <a:pt x="1641" y="105"/>
                  </a:lnTo>
                  <a:lnTo>
                    <a:pt x="1714" y="142"/>
                  </a:lnTo>
                  <a:lnTo>
                    <a:pt x="1786" y="185"/>
                  </a:lnTo>
                  <a:lnTo>
                    <a:pt x="1854" y="232"/>
                  </a:lnTo>
                  <a:lnTo>
                    <a:pt x="1919" y="285"/>
                  </a:lnTo>
                  <a:lnTo>
                    <a:pt x="1980" y="342"/>
                  </a:lnTo>
                  <a:lnTo>
                    <a:pt x="2033" y="400"/>
                  </a:lnTo>
                  <a:lnTo>
                    <a:pt x="2081" y="462"/>
                  </a:lnTo>
                  <a:lnTo>
                    <a:pt x="2125" y="528"/>
                  </a:lnTo>
                  <a:lnTo>
                    <a:pt x="2165" y="596"/>
                  </a:lnTo>
                  <a:lnTo>
                    <a:pt x="2200" y="668"/>
                  </a:lnTo>
                  <a:lnTo>
                    <a:pt x="2231" y="743"/>
                  </a:lnTo>
                  <a:lnTo>
                    <a:pt x="2257" y="819"/>
                  </a:lnTo>
                  <a:lnTo>
                    <a:pt x="2279" y="898"/>
                  </a:lnTo>
                  <a:lnTo>
                    <a:pt x="2297" y="978"/>
                  </a:lnTo>
                  <a:lnTo>
                    <a:pt x="2309" y="1060"/>
                  </a:lnTo>
                  <a:lnTo>
                    <a:pt x="2317" y="1142"/>
                  </a:lnTo>
                  <a:lnTo>
                    <a:pt x="2320" y="1224"/>
                  </a:lnTo>
                  <a:lnTo>
                    <a:pt x="2318" y="1307"/>
                  </a:lnTo>
                  <a:lnTo>
                    <a:pt x="2311" y="1390"/>
                  </a:lnTo>
                  <a:lnTo>
                    <a:pt x="2300" y="1472"/>
                  </a:lnTo>
                  <a:lnTo>
                    <a:pt x="2284" y="1553"/>
                  </a:lnTo>
                  <a:lnTo>
                    <a:pt x="2262" y="1633"/>
                  </a:lnTo>
                  <a:lnTo>
                    <a:pt x="2235" y="1711"/>
                  </a:lnTo>
                  <a:lnTo>
                    <a:pt x="2204" y="1786"/>
                  </a:lnTo>
                  <a:lnTo>
                    <a:pt x="2167" y="1861"/>
                  </a:lnTo>
                  <a:lnTo>
                    <a:pt x="2158" y="1874"/>
                  </a:lnTo>
                  <a:lnTo>
                    <a:pt x="2145" y="1883"/>
                  </a:lnTo>
                  <a:lnTo>
                    <a:pt x="2132" y="1889"/>
                  </a:lnTo>
                  <a:lnTo>
                    <a:pt x="2116" y="1892"/>
                  </a:lnTo>
                  <a:lnTo>
                    <a:pt x="2100" y="1891"/>
                  </a:lnTo>
                  <a:lnTo>
                    <a:pt x="2086" y="1885"/>
                  </a:lnTo>
                  <a:lnTo>
                    <a:pt x="2072" y="1875"/>
                  </a:lnTo>
                  <a:lnTo>
                    <a:pt x="2063" y="1863"/>
                  </a:lnTo>
                  <a:lnTo>
                    <a:pt x="2056" y="1848"/>
                  </a:lnTo>
                  <a:lnTo>
                    <a:pt x="2054" y="1833"/>
                  </a:lnTo>
                  <a:lnTo>
                    <a:pt x="2056" y="1817"/>
                  </a:lnTo>
                  <a:lnTo>
                    <a:pt x="2061" y="1802"/>
                  </a:lnTo>
                  <a:lnTo>
                    <a:pt x="2094" y="1736"/>
                  </a:lnTo>
                  <a:lnTo>
                    <a:pt x="2122" y="1668"/>
                  </a:lnTo>
                  <a:lnTo>
                    <a:pt x="2145" y="1598"/>
                  </a:lnTo>
                  <a:lnTo>
                    <a:pt x="2165" y="1526"/>
                  </a:lnTo>
                  <a:lnTo>
                    <a:pt x="2179" y="1452"/>
                  </a:lnTo>
                  <a:lnTo>
                    <a:pt x="2189" y="1378"/>
                  </a:lnTo>
                  <a:lnTo>
                    <a:pt x="2196" y="1303"/>
                  </a:lnTo>
                  <a:lnTo>
                    <a:pt x="2197" y="1227"/>
                  </a:lnTo>
                  <a:lnTo>
                    <a:pt x="2193" y="1152"/>
                  </a:lnTo>
                  <a:lnTo>
                    <a:pt x="2187" y="1078"/>
                  </a:lnTo>
                  <a:lnTo>
                    <a:pt x="2176" y="1003"/>
                  </a:lnTo>
                  <a:lnTo>
                    <a:pt x="2160" y="930"/>
                  </a:lnTo>
                  <a:lnTo>
                    <a:pt x="2141" y="858"/>
                  </a:lnTo>
                  <a:lnTo>
                    <a:pt x="2118" y="789"/>
                  </a:lnTo>
                  <a:lnTo>
                    <a:pt x="2090" y="722"/>
                  </a:lnTo>
                  <a:lnTo>
                    <a:pt x="2058" y="656"/>
                  </a:lnTo>
                  <a:lnTo>
                    <a:pt x="2023" y="594"/>
                  </a:lnTo>
                  <a:lnTo>
                    <a:pt x="1985" y="535"/>
                  </a:lnTo>
                  <a:lnTo>
                    <a:pt x="1941" y="480"/>
                  </a:lnTo>
                  <a:lnTo>
                    <a:pt x="1894" y="429"/>
                  </a:lnTo>
                  <a:lnTo>
                    <a:pt x="1839" y="377"/>
                  </a:lnTo>
                  <a:lnTo>
                    <a:pt x="1781" y="330"/>
                  </a:lnTo>
                  <a:lnTo>
                    <a:pt x="1720" y="287"/>
                  </a:lnTo>
                  <a:lnTo>
                    <a:pt x="1657" y="249"/>
                  </a:lnTo>
                  <a:lnTo>
                    <a:pt x="1591" y="216"/>
                  </a:lnTo>
                  <a:lnTo>
                    <a:pt x="1523" y="188"/>
                  </a:lnTo>
                  <a:lnTo>
                    <a:pt x="1453" y="164"/>
                  </a:lnTo>
                  <a:lnTo>
                    <a:pt x="1382" y="146"/>
                  </a:lnTo>
                  <a:lnTo>
                    <a:pt x="1309" y="133"/>
                  </a:lnTo>
                  <a:lnTo>
                    <a:pt x="1235" y="125"/>
                  </a:lnTo>
                  <a:lnTo>
                    <a:pt x="1160" y="122"/>
                  </a:lnTo>
                  <a:lnTo>
                    <a:pt x="1084" y="125"/>
                  </a:lnTo>
                  <a:lnTo>
                    <a:pt x="1010" y="133"/>
                  </a:lnTo>
                  <a:lnTo>
                    <a:pt x="937" y="146"/>
                  </a:lnTo>
                  <a:lnTo>
                    <a:pt x="865" y="164"/>
                  </a:lnTo>
                  <a:lnTo>
                    <a:pt x="796" y="188"/>
                  </a:lnTo>
                  <a:lnTo>
                    <a:pt x="728" y="216"/>
                  </a:lnTo>
                  <a:lnTo>
                    <a:pt x="662" y="249"/>
                  </a:lnTo>
                  <a:lnTo>
                    <a:pt x="599" y="287"/>
                  </a:lnTo>
                  <a:lnTo>
                    <a:pt x="538" y="330"/>
                  </a:lnTo>
                  <a:lnTo>
                    <a:pt x="480" y="377"/>
                  </a:lnTo>
                  <a:lnTo>
                    <a:pt x="425" y="429"/>
                  </a:lnTo>
                  <a:lnTo>
                    <a:pt x="375" y="483"/>
                  </a:lnTo>
                  <a:lnTo>
                    <a:pt x="329" y="543"/>
                  </a:lnTo>
                  <a:lnTo>
                    <a:pt x="288" y="605"/>
                  </a:lnTo>
                  <a:lnTo>
                    <a:pt x="251" y="671"/>
                  </a:lnTo>
                  <a:lnTo>
                    <a:pt x="219" y="739"/>
                  </a:lnTo>
                  <a:lnTo>
                    <a:pt x="191" y="810"/>
                  </a:lnTo>
                  <a:lnTo>
                    <a:pt x="167" y="885"/>
                  </a:lnTo>
                  <a:lnTo>
                    <a:pt x="148" y="959"/>
                  </a:lnTo>
                  <a:lnTo>
                    <a:pt x="134" y="1035"/>
                  </a:lnTo>
                  <a:lnTo>
                    <a:pt x="124" y="1113"/>
                  </a:lnTo>
                  <a:lnTo>
                    <a:pt x="120" y="1191"/>
                  </a:lnTo>
                  <a:lnTo>
                    <a:pt x="120" y="1268"/>
                  </a:lnTo>
                  <a:lnTo>
                    <a:pt x="123" y="1347"/>
                  </a:lnTo>
                  <a:lnTo>
                    <a:pt x="133" y="1424"/>
                  </a:lnTo>
                  <a:lnTo>
                    <a:pt x="146" y="1500"/>
                  </a:lnTo>
                  <a:lnTo>
                    <a:pt x="165" y="1576"/>
                  </a:lnTo>
                  <a:lnTo>
                    <a:pt x="188" y="1648"/>
                  </a:lnTo>
                  <a:lnTo>
                    <a:pt x="215" y="1719"/>
                  </a:lnTo>
                  <a:lnTo>
                    <a:pt x="248" y="1787"/>
                  </a:lnTo>
                  <a:lnTo>
                    <a:pt x="286" y="1853"/>
                  </a:lnTo>
                  <a:lnTo>
                    <a:pt x="329" y="1915"/>
                  </a:lnTo>
                  <a:lnTo>
                    <a:pt x="1162" y="3129"/>
                  </a:lnTo>
                  <a:lnTo>
                    <a:pt x="1342" y="2891"/>
                  </a:lnTo>
                  <a:lnTo>
                    <a:pt x="1355" y="2879"/>
                  </a:lnTo>
                  <a:lnTo>
                    <a:pt x="1368" y="2871"/>
                  </a:lnTo>
                  <a:lnTo>
                    <a:pt x="1383" y="2868"/>
                  </a:lnTo>
                  <a:lnTo>
                    <a:pt x="1399" y="2868"/>
                  </a:lnTo>
                  <a:lnTo>
                    <a:pt x="1414" y="2871"/>
                  </a:lnTo>
                  <a:lnTo>
                    <a:pt x="1427" y="2880"/>
                  </a:lnTo>
                  <a:lnTo>
                    <a:pt x="1439" y="2891"/>
                  </a:lnTo>
                  <a:lnTo>
                    <a:pt x="1447" y="2904"/>
                  </a:lnTo>
                  <a:lnTo>
                    <a:pt x="1450" y="2920"/>
                  </a:lnTo>
                  <a:lnTo>
                    <a:pt x="1451" y="2935"/>
                  </a:lnTo>
                  <a:lnTo>
                    <a:pt x="1447" y="2951"/>
                  </a:lnTo>
                  <a:lnTo>
                    <a:pt x="1439" y="2965"/>
                  </a:lnTo>
                  <a:lnTo>
                    <a:pt x="1157" y="3337"/>
                  </a:lnTo>
                  <a:lnTo>
                    <a:pt x="231" y="1986"/>
                  </a:lnTo>
                  <a:lnTo>
                    <a:pt x="188" y="1924"/>
                  </a:lnTo>
                  <a:lnTo>
                    <a:pt x="150" y="1858"/>
                  </a:lnTo>
                  <a:lnTo>
                    <a:pt x="115" y="1790"/>
                  </a:lnTo>
                  <a:lnTo>
                    <a:pt x="86" y="1720"/>
                  </a:lnTo>
                  <a:lnTo>
                    <a:pt x="60" y="1647"/>
                  </a:lnTo>
                  <a:lnTo>
                    <a:pt x="40" y="1571"/>
                  </a:lnTo>
                  <a:lnTo>
                    <a:pt x="23" y="1496"/>
                  </a:lnTo>
                  <a:lnTo>
                    <a:pt x="11" y="1418"/>
                  </a:lnTo>
                  <a:lnTo>
                    <a:pt x="3" y="1339"/>
                  </a:lnTo>
                  <a:lnTo>
                    <a:pt x="0" y="1262"/>
                  </a:lnTo>
                  <a:lnTo>
                    <a:pt x="1" y="1182"/>
                  </a:lnTo>
                  <a:lnTo>
                    <a:pt x="7" y="1104"/>
                  </a:lnTo>
                  <a:lnTo>
                    <a:pt x="15" y="1025"/>
                  </a:lnTo>
                  <a:lnTo>
                    <a:pt x="30" y="948"/>
                  </a:lnTo>
                  <a:lnTo>
                    <a:pt x="47" y="872"/>
                  </a:lnTo>
                  <a:lnTo>
                    <a:pt x="69" y="797"/>
                  </a:lnTo>
                  <a:lnTo>
                    <a:pt x="96" y="724"/>
                  </a:lnTo>
                  <a:lnTo>
                    <a:pt x="126" y="653"/>
                  </a:lnTo>
                  <a:lnTo>
                    <a:pt x="161" y="585"/>
                  </a:lnTo>
                  <a:lnTo>
                    <a:pt x="199" y="520"/>
                  </a:lnTo>
                  <a:lnTo>
                    <a:pt x="242" y="457"/>
                  </a:lnTo>
                  <a:lnTo>
                    <a:pt x="288" y="398"/>
                  </a:lnTo>
                  <a:lnTo>
                    <a:pt x="340" y="342"/>
                  </a:lnTo>
                  <a:lnTo>
                    <a:pt x="401" y="285"/>
                  </a:lnTo>
                  <a:lnTo>
                    <a:pt x="466" y="232"/>
                  </a:lnTo>
                  <a:lnTo>
                    <a:pt x="533" y="185"/>
                  </a:lnTo>
                  <a:lnTo>
                    <a:pt x="605" y="142"/>
                  </a:lnTo>
                  <a:lnTo>
                    <a:pt x="678" y="105"/>
                  </a:lnTo>
                  <a:lnTo>
                    <a:pt x="754" y="73"/>
                  </a:lnTo>
                  <a:lnTo>
                    <a:pt x="831" y="47"/>
                  </a:lnTo>
                  <a:lnTo>
                    <a:pt x="911" y="26"/>
                  </a:lnTo>
                  <a:lnTo>
                    <a:pt x="993" y="12"/>
                  </a:lnTo>
                  <a:lnTo>
                    <a:pt x="1075" y="3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1637176" y="5786438"/>
            <a:ext cx="488950" cy="528637"/>
            <a:chOff x="1633538" y="5786438"/>
            <a:chExt cx="488950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2" name="Freeform 14"/>
            <p:cNvSpPr>
              <a:spLocks noEditPoints="1"/>
            </p:cNvSpPr>
            <p:nvPr/>
          </p:nvSpPr>
          <p:spPr bwMode="auto">
            <a:xfrm>
              <a:off x="1846263" y="6081713"/>
              <a:ext cx="276225" cy="179387"/>
            </a:xfrm>
            <a:custGeom>
              <a:avLst/>
              <a:gdLst>
                <a:gd name="T0" fmla="*/ 1259 w 1739"/>
                <a:gd name="T1" fmla="*/ 294 h 1129"/>
                <a:gd name="T2" fmla="*/ 1279 w 1739"/>
                <a:gd name="T3" fmla="*/ 422 h 1129"/>
                <a:gd name="T4" fmla="*/ 1250 w 1739"/>
                <a:gd name="T5" fmla="*/ 574 h 1129"/>
                <a:gd name="T6" fmla="*/ 1172 w 1739"/>
                <a:gd name="T7" fmla="*/ 702 h 1129"/>
                <a:gd name="T8" fmla="*/ 1054 w 1739"/>
                <a:gd name="T9" fmla="*/ 793 h 1129"/>
                <a:gd name="T10" fmla="*/ 909 w 1739"/>
                <a:gd name="T11" fmla="*/ 840 h 1129"/>
                <a:gd name="T12" fmla="*/ 751 w 1739"/>
                <a:gd name="T13" fmla="*/ 831 h 1129"/>
                <a:gd name="T14" fmla="*/ 613 w 1739"/>
                <a:gd name="T15" fmla="*/ 767 h 1129"/>
                <a:gd name="T16" fmla="*/ 508 w 1739"/>
                <a:gd name="T17" fmla="*/ 662 h 1129"/>
                <a:gd name="T18" fmla="*/ 445 w 1739"/>
                <a:gd name="T19" fmla="*/ 525 h 1129"/>
                <a:gd name="T20" fmla="*/ 435 w 1739"/>
                <a:gd name="T21" fmla="*/ 375 h 1129"/>
                <a:gd name="T22" fmla="*/ 470 w 1739"/>
                <a:gd name="T23" fmla="*/ 248 h 1129"/>
                <a:gd name="T24" fmla="*/ 300 w 1739"/>
                <a:gd name="T25" fmla="*/ 385 h 1129"/>
                <a:gd name="T26" fmla="*/ 147 w 1739"/>
                <a:gd name="T27" fmla="*/ 571 h 1129"/>
                <a:gd name="T28" fmla="*/ 305 w 1739"/>
                <a:gd name="T29" fmla="*/ 758 h 1129"/>
                <a:gd name="T30" fmla="*/ 479 w 1739"/>
                <a:gd name="T31" fmla="*/ 895 h 1129"/>
                <a:gd name="T32" fmla="*/ 669 w 1739"/>
                <a:gd name="T33" fmla="*/ 979 h 1129"/>
                <a:gd name="T34" fmla="*/ 867 w 1739"/>
                <a:gd name="T35" fmla="*/ 1007 h 1129"/>
                <a:gd name="T36" fmla="*/ 1067 w 1739"/>
                <a:gd name="T37" fmla="*/ 978 h 1129"/>
                <a:gd name="T38" fmla="*/ 1258 w 1739"/>
                <a:gd name="T39" fmla="*/ 892 h 1129"/>
                <a:gd name="T40" fmla="*/ 1434 w 1739"/>
                <a:gd name="T41" fmla="*/ 753 h 1129"/>
                <a:gd name="T42" fmla="*/ 1593 w 1739"/>
                <a:gd name="T43" fmla="*/ 561 h 1129"/>
                <a:gd name="T44" fmla="*/ 1446 w 1739"/>
                <a:gd name="T45" fmla="*/ 385 h 1129"/>
                <a:gd name="T46" fmla="*/ 1283 w 1739"/>
                <a:gd name="T47" fmla="*/ 252 h 1129"/>
                <a:gd name="T48" fmla="*/ 831 w 1739"/>
                <a:gd name="T49" fmla="*/ 126 h 1129"/>
                <a:gd name="T50" fmla="*/ 715 w 1739"/>
                <a:gd name="T51" fmla="*/ 158 h 1129"/>
                <a:gd name="T52" fmla="*/ 622 w 1739"/>
                <a:gd name="T53" fmla="*/ 233 h 1129"/>
                <a:gd name="T54" fmla="*/ 566 w 1739"/>
                <a:gd name="T55" fmla="*/ 339 h 1129"/>
                <a:gd name="T56" fmla="*/ 558 w 1739"/>
                <a:gd name="T57" fmla="*/ 466 h 1129"/>
                <a:gd name="T58" fmla="*/ 603 w 1739"/>
                <a:gd name="T59" fmla="*/ 584 h 1129"/>
                <a:gd name="T60" fmla="*/ 692 w 1739"/>
                <a:gd name="T61" fmla="*/ 673 h 1129"/>
                <a:gd name="T62" fmla="*/ 811 w 1739"/>
                <a:gd name="T63" fmla="*/ 717 h 1129"/>
                <a:gd name="T64" fmla="*/ 942 w 1739"/>
                <a:gd name="T65" fmla="*/ 708 h 1129"/>
                <a:gd name="T66" fmla="*/ 1053 w 1739"/>
                <a:gd name="T67" fmla="*/ 648 h 1129"/>
                <a:gd name="T68" fmla="*/ 1128 w 1739"/>
                <a:gd name="T69" fmla="*/ 548 h 1129"/>
                <a:gd name="T70" fmla="*/ 1156 w 1739"/>
                <a:gd name="T71" fmla="*/ 422 h 1129"/>
                <a:gd name="T72" fmla="*/ 1130 w 1739"/>
                <a:gd name="T73" fmla="*/ 302 h 1129"/>
                <a:gd name="T74" fmla="*/ 1061 w 1739"/>
                <a:gd name="T75" fmla="*/ 205 h 1129"/>
                <a:gd name="T76" fmla="*/ 959 w 1739"/>
                <a:gd name="T77" fmla="*/ 142 h 1129"/>
                <a:gd name="T78" fmla="*/ 873 w 1739"/>
                <a:gd name="T79" fmla="*/ 125 h 1129"/>
                <a:gd name="T80" fmla="*/ 906 w 1739"/>
                <a:gd name="T81" fmla="*/ 4 h 1129"/>
                <a:gd name="T82" fmla="*/ 1116 w 1739"/>
                <a:gd name="T83" fmla="*/ 40 h 1129"/>
                <a:gd name="T84" fmla="*/ 1315 w 1739"/>
                <a:gd name="T85" fmla="*/ 128 h 1129"/>
                <a:gd name="T86" fmla="*/ 1500 w 1739"/>
                <a:gd name="T87" fmla="*/ 267 h 1129"/>
                <a:gd name="T88" fmla="*/ 1667 w 1739"/>
                <a:gd name="T89" fmla="*/ 454 h 1129"/>
                <a:gd name="T90" fmla="*/ 1711 w 1739"/>
                <a:gd name="T91" fmla="*/ 604 h 1129"/>
                <a:gd name="T92" fmla="*/ 1545 w 1739"/>
                <a:gd name="T93" fmla="*/ 814 h 1129"/>
                <a:gd name="T94" fmla="*/ 1359 w 1739"/>
                <a:gd name="T95" fmla="*/ 973 h 1129"/>
                <a:gd name="T96" fmla="*/ 1156 w 1739"/>
                <a:gd name="T97" fmla="*/ 1077 h 1129"/>
                <a:gd name="T98" fmla="*/ 940 w 1739"/>
                <a:gd name="T99" fmla="*/ 1126 h 1129"/>
                <a:gd name="T100" fmla="*/ 720 w 1739"/>
                <a:gd name="T101" fmla="*/ 1116 h 1129"/>
                <a:gd name="T102" fmla="*/ 508 w 1739"/>
                <a:gd name="T103" fmla="*/ 1049 h 1129"/>
                <a:gd name="T104" fmla="*/ 310 w 1739"/>
                <a:gd name="T105" fmla="*/ 925 h 1129"/>
                <a:gd name="T106" fmla="*/ 130 w 1739"/>
                <a:gd name="T107" fmla="*/ 750 h 1129"/>
                <a:gd name="T108" fmla="*/ 0 w 1739"/>
                <a:gd name="T109" fmla="*/ 571 h 1129"/>
                <a:gd name="T110" fmla="*/ 133 w 1739"/>
                <a:gd name="T111" fmla="*/ 387 h 1129"/>
                <a:gd name="T112" fmla="*/ 305 w 1739"/>
                <a:gd name="T113" fmla="*/ 215 h 1129"/>
                <a:gd name="T114" fmla="*/ 495 w 1739"/>
                <a:gd name="T115" fmla="*/ 93 h 1129"/>
                <a:gd name="T116" fmla="*/ 698 w 1739"/>
                <a:gd name="T117" fmla="*/ 22 h 1129"/>
                <a:gd name="T118" fmla="*/ 856 w 1739"/>
                <a:gd name="T119" fmla="*/ 0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9" h="1129">
                  <a:moveTo>
                    <a:pt x="1225" y="217"/>
                  </a:moveTo>
                  <a:lnTo>
                    <a:pt x="1244" y="255"/>
                  </a:lnTo>
                  <a:lnTo>
                    <a:pt x="1259" y="294"/>
                  </a:lnTo>
                  <a:lnTo>
                    <a:pt x="1270" y="335"/>
                  </a:lnTo>
                  <a:lnTo>
                    <a:pt x="1276" y="377"/>
                  </a:lnTo>
                  <a:lnTo>
                    <a:pt x="1279" y="422"/>
                  </a:lnTo>
                  <a:lnTo>
                    <a:pt x="1275" y="474"/>
                  </a:lnTo>
                  <a:lnTo>
                    <a:pt x="1266" y="525"/>
                  </a:lnTo>
                  <a:lnTo>
                    <a:pt x="1250" y="574"/>
                  </a:lnTo>
                  <a:lnTo>
                    <a:pt x="1229" y="620"/>
                  </a:lnTo>
                  <a:lnTo>
                    <a:pt x="1203" y="662"/>
                  </a:lnTo>
                  <a:lnTo>
                    <a:pt x="1172" y="702"/>
                  </a:lnTo>
                  <a:lnTo>
                    <a:pt x="1137" y="737"/>
                  </a:lnTo>
                  <a:lnTo>
                    <a:pt x="1097" y="767"/>
                  </a:lnTo>
                  <a:lnTo>
                    <a:pt x="1054" y="793"/>
                  </a:lnTo>
                  <a:lnTo>
                    <a:pt x="1008" y="815"/>
                  </a:lnTo>
                  <a:lnTo>
                    <a:pt x="960" y="831"/>
                  </a:lnTo>
                  <a:lnTo>
                    <a:pt x="909" y="840"/>
                  </a:lnTo>
                  <a:lnTo>
                    <a:pt x="856" y="843"/>
                  </a:lnTo>
                  <a:lnTo>
                    <a:pt x="802" y="840"/>
                  </a:lnTo>
                  <a:lnTo>
                    <a:pt x="751" y="831"/>
                  </a:lnTo>
                  <a:lnTo>
                    <a:pt x="703" y="815"/>
                  </a:lnTo>
                  <a:lnTo>
                    <a:pt x="656" y="793"/>
                  </a:lnTo>
                  <a:lnTo>
                    <a:pt x="613" y="767"/>
                  </a:lnTo>
                  <a:lnTo>
                    <a:pt x="575" y="737"/>
                  </a:lnTo>
                  <a:lnTo>
                    <a:pt x="539" y="702"/>
                  </a:lnTo>
                  <a:lnTo>
                    <a:pt x="508" y="662"/>
                  </a:lnTo>
                  <a:lnTo>
                    <a:pt x="482" y="620"/>
                  </a:lnTo>
                  <a:lnTo>
                    <a:pt x="461" y="574"/>
                  </a:lnTo>
                  <a:lnTo>
                    <a:pt x="445" y="525"/>
                  </a:lnTo>
                  <a:lnTo>
                    <a:pt x="436" y="474"/>
                  </a:lnTo>
                  <a:lnTo>
                    <a:pt x="432" y="422"/>
                  </a:lnTo>
                  <a:lnTo>
                    <a:pt x="435" y="375"/>
                  </a:lnTo>
                  <a:lnTo>
                    <a:pt x="442" y="332"/>
                  </a:lnTo>
                  <a:lnTo>
                    <a:pt x="454" y="288"/>
                  </a:lnTo>
                  <a:lnTo>
                    <a:pt x="470" y="248"/>
                  </a:lnTo>
                  <a:lnTo>
                    <a:pt x="412" y="288"/>
                  </a:lnTo>
                  <a:lnTo>
                    <a:pt x="355" y="334"/>
                  </a:lnTo>
                  <a:lnTo>
                    <a:pt x="300" y="385"/>
                  </a:lnTo>
                  <a:lnTo>
                    <a:pt x="247" y="442"/>
                  </a:lnTo>
                  <a:lnTo>
                    <a:pt x="195" y="503"/>
                  </a:lnTo>
                  <a:lnTo>
                    <a:pt x="147" y="571"/>
                  </a:lnTo>
                  <a:lnTo>
                    <a:pt x="197" y="638"/>
                  </a:lnTo>
                  <a:lnTo>
                    <a:pt x="250" y="701"/>
                  </a:lnTo>
                  <a:lnTo>
                    <a:pt x="305" y="758"/>
                  </a:lnTo>
                  <a:lnTo>
                    <a:pt x="361" y="809"/>
                  </a:lnTo>
                  <a:lnTo>
                    <a:pt x="420" y="855"/>
                  </a:lnTo>
                  <a:lnTo>
                    <a:pt x="479" y="895"/>
                  </a:lnTo>
                  <a:lnTo>
                    <a:pt x="541" y="929"/>
                  </a:lnTo>
                  <a:lnTo>
                    <a:pt x="604" y="956"/>
                  </a:lnTo>
                  <a:lnTo>
                    <a:pt x="669" y="979"/>
                  </a:lnTo>
                  <a:lnTo>
                    <a:pt x="733" y="995"/>
                  </a:lnTo>
                  <a:lnTo>
                    <a:pt x="800" y="1004"/>
                  </a:lnTo>
                  <a:lnTo>
                    <a:pt x="867" y="1007"/>
                  </a:lnTo>
                  <a:lnTo>
                    <a:pt x="934" y="1004"/>
                  </a:lnTo>
                  <a:lnTo>
                    <a:pt x="1001" y="995"/>
                  </a:lnTo>
                  <a:lnTo>
                    <a:pt x="1067" y="978"/>
                  </a:lnTo>
                  <a:lnTo>
                    <a:pt x="1132" y="955"/>
                  </a:lnTo>
                  <a:lnTo>
                    <a:pt x="1195" y="927"/>
                  </a:lnTo>
                  <a:lnTo>
                    <a:pt x="1258" y="892"/>
                  </a:lnTo>
                  <a:lnTo>
                    <a:pt x="1318" y="851"/>
                  </a:lnTo>
                  <a:lnTo>
                    <a:pt x="1377" y="805"/>
                  </a:lnTo>
                  <a:lnTo>
                    <a:pt x="1434" y="753"/>
                  </a:lnTo>
                  <a:lnTo>
                    <a:pt x="1490" y="694"/>
                  </a:lnTo>
                  <a:lnTo>
                    <a:pt x="1542" y="630"/>
                  </a:lnTo>
                  <a:lnTo>
                    <a:pt x="1593" y="561"/>
                  </a:lnTo>
                  <a:lnTo>
                    <a:pt x="1546" y="497"/>
                  </a:lnTo>
                  <a:lnTo>
                    <a:pt x="1497" y="439"/>
                  </a:lnTo>
                  <a:lnTo>
                    <a:pt x="1446" y="385"/>
                  </a:lnTo>
                  <a:lnTo>
                    <a:pt x="1392" y="335"/>
                  </a:lnTo>
                  <a:lnTo>
                    <a:pt x="1338" y="291"/>
                  </a:lnTo>
                  <a:lnTo>
                    <a:pt x="1283" y="252"/>
                  </a:lnTo>
                  <a:lnTo>
                    <a:pt x="1225" y="217"/>
                  </a:lnTo>
                  <a:close/>
                  <a:moveTo>
                    <a:pt x="873" y="125"/>
                  </a:moveTo>
                  <a:lnTo>
                    <a:pt x="831" y="126"/>
                  </a:lnTo>
                  <a:lnTo>
                    <a:pt x="791" y="130"/>
                  </a:lnTo>
                  <a:lnTo>
                    <a:pt x="751" y="142"/>
                  </a:lnTo>
                  <a:lnTo>
                    <a:pt x="715" y="158"/>
                  </a:lnTo>
                  <a:lnTo>
                    <a:pt x="680" y="179"/>
                  </a:lnTo>
                  <a:lnTo>
                    <a:pt x="650" y="204"/>
                  </a:lnTo>
                  <a:lnTo>
                    <a:pt x="622" y="233"/>
                  </a:lnTo>
                  <a:lnTo>
                    <a:pt x="599" y="266"/>
                  </a:lnTo>
                  <a:lnTo>
                    <a:pt x="580" y="302"/>
                  </a:lnTo>
                  <a:lnTo>
                    <a:pt x="566" y="339"/>
                  </a:lnTo>
                  <a:lnTo>
                    <a:pt x="558" y="380"/>
                  </a:lnTo>
                  <a:lnTo>
                    <a:pt x="555" y="422"/>
                  </a:lnTo>
                  <a:lnTo>
                    <a:pt x="558" y="466"/>
                  </a:lnTo>
                  <a:lnTo>
                    <a:pt x="567" y="508"/>
                  </a:lnTo>
                  <a:lnTo>
                    <a:pt x="583" y="548"/>
                  </a:lnTo>
                  <a:lnTo>
                    <a:pt x="603" y="584"/>
                  </a:lnTo>
                  <a:lnTo>
                    <a:pt x="629" y="618"/>
                  </a:lnTo>
                  <a:lnTo>
                    <a:pt x="658" y="648"/>
                  </a:lnTo>
                  <a:lnTo>
                    <a:pt x="692" y="673"/>
                  </a:lnTo>
                  <a:lnTo>
                    <a:pt x="729" y="693"/>
                  </a:lnTo>
                  <a:lnTo>
                    <a:pt x="769" y="708"/>
                  </a:lnTo>
                  <a:lnTo>
                    <a:pt x="811" y="717"/>
                  </a:lnTo>
                  <a:lnTo>
                    <a:pt x="856" y="721"/>
                  </a:lnTo>
                  <a:lnTo>
                    <a:pt x="899" y="717"/>
                  </a:lnTo>
                  <a:lnTo>
                    <a:pt x="942" y="708"/>
                  </a:lnTo>
                  <a:lnTo>
                    <a:pt x="982" y="693"/>
                  </a:lnTo>
                  <a:lnTo>
                    <a:pt x="1020" y="673"/>
                  </a:lnTo>
                  <a:lnTo>
                    <a:pt x="1053" y="648"/>
                  </a:lnTo>
                  <a:lnTo>
                    <a:pt x="1082" y="618"/>
                  </a:lnTo>
                  <a:lnTo>
                    <a:pt x="1107" y="584"/>
                  </a:lnTo>
                  <a:lnTo>
                    <a:pt x="1128" y="548"/>
                  </a:lnTo>
                  <a:lnTo>
                    <a:pt x="1144" y="508"/>
                  </a:lnTo>
                  <a:lnTo>
                    <a:pt x="1153" y="466"/>
                  </a:lnTo>
                  <a:lnTo>
                    <a:pt x="1156" y="422"/>
                  </a:lnTo>
                  <a:lnTo>
                    <a:pt x="1153" y="380"/>
                  </a:lnTo>
                  <a:lnTo>
                    <a:pt x="1145" y="339"/>
                  </a:lnTo>
                  <a:lnTo>
                    <a:pt x="1130" y="302"/>
                  </a:lnTo>
                  <a:lnTo>
                    <a:pt x="1111" y="266"/>
                  </a:lnTo>
                  <a:lnTo>
                    <a:pt x="1088" y="233"/>
                  </a:lnTo>
                  <a:lnTo>
                    <a:pt x="1061" y="205"/>
                  </a:lnTo>
                  <a:lnTo>
                    <a:pt x="1030" y="179"/>
                  </a:lnTo>
                  <a:lnTo>
                    <a:pt x="995" y="158"/>
                  </a:lnTo>
                  <a:lnTo>
                    <a:pt x="959" y="142"/>
                  </a:lnTo>
                  <a:lnTo>
                    <a:pt x="919" y="131"/>
                  </a:lnTo>
                  <a:lnTo>
                    <a:pt x="877" y="125"/>
                  </a:lnTo>
                  <a:lnTo>
                    <a:pt x="873" y="125"/>
                  </a:lnTo>
                  <a:close/>
                  <a:moveTo>
                    <a:pt x="856" y="0"/>
                  </a:moveTo>
                  <a:lnTo>
                    <a:pt x="881" y="1"/>
                  </a:lnTo>
                  <a:lnTo>
                    <a:pt x="906" y="4"/>
                  </a:lnTo>
                  <a:lnTo>
                    <a:pt x="977" y="10"/>
                  </a:lnTo>
                  <a:lnTo>
                    <a:pt x="1047" y="22"/>
                  </a:lnTo>
                  <a:lnTo>
                    <a:pt x="1116" y="40"/>
                  </a:lnTo>
                  <a:lnTo>
                    <a:pt x="1184" y="64"/>
                  </a:lnTo>
                  <a:lnTo>
                    <a:pt x="1250" y="93"/>
                  </a:lnTo>
                  <a:lnTo>
                    <a:pt x="1315" y="128"/>
                  </a:lnTo>
                  <a:lnTo>
                    <a:pt x="1379" y="169"/>
                  </a:lnTo>
                  <a:lnTo>
                    <a:pt x="1440" y="215"/>
                  </a:lnTo>
                  <a:lnTo>
                    <a:pt x="1500" y="267"/>
                  </a:lnTo>
                  <a:lnTo>
                    <a:pt x="1557" y="324"/>
                  </a:lnTo>
                  <a:lnTo>
                    <a:pt x="1614" y="387"/>
                  </a:lnTo>
                  <a:lnTo>
                    <a:pt x="1667" y="454"/>
                  </a:lnTo>
                  <a:lnTo>
                    <a:pt x="1718" y="527"/>
                  </a:lnTo>
                  <a:lnTo>
                    <a:pt x="1739" y="560"/>
                  </a:lnTo>
                  <a:lnTo>
                    <a:pt x="1711" y="604"/>
                  </a:lnTo>
                  <a:lnTo>
                    <a:pt x="1659" y="680"/>
                  </a:lnTo>
                  <a:lnTo>
                    <a:pt x="1603" y="750"/>
                  </a:lnTo>
                  <a:lnTo>
                    <a:pt x="1545" y="814"/>
                  </a:lnTo>
                  <a:lnTo>
                    <a:pt x="1485" y="872"/>
                  </a:lnTo>
                  <a:lnTo>
                    <a:pt x="1423" y="925"/>
                  </a:lnTo>
                  <a:lnTo>
                    <a:pt x="1359" y="973"/>
                  </a:lnTo>
                  <a:lnTo>
                    <a:pt x="1293" y="1014"/>
                  </a:lnTo>
                  <a:lnTo>
                    <a:pt x="1225" y="1049"/>
                  </a:lnTo>
                  <a:lnTo>
                    <a:pt x="1156" y="1077"/>
                  </a:lnTo>
                  <a:lnTo>
                    <a:pt x="1085" y="1100"/>
                  </a:lnTo>
                  <a:lnTo>
                    <a:pt x="1013" y="1116"/>
                  </a:lnTo>
                  <a:lnTo>
                    <a:pt x="940" y="1126"/>
                  </a:lnTo>
                  <a:lnTo>
                    <a:pt x="867" y="1129"/>
                  </a:lnTo>
                  <a:lnTo>
                    <a:pt x="793" y="1126"/>
                  </a:lnTo>
                  <a:lnTo>
                    <a:pt x="720" y="1116"/>
                  </a:lnTo>
                  <a:lnTo>
                    <a:pt x="648" y="1100"/>
                  </a:lnTo>
                  <a:lnTo>
                    <a:pt x="578" y="1077"/>
                  </a:lnTo>
                  <a:lnTo>
                    <a:pt x="508" y="1049"/>
                  </a:lnTo>
                  <a:lnTo>
                    <a:pt x="441" y="1014"/>
                  </a:lnTo>
                  <a:lnTo>
                    <a:pt x="374" y="973"/>
                  </a:lnTo>
                  <a:lnTo>
                    <a:pt x="310" y="925"/>
                  </a:lnTo>
                  <a:lnTo>
                    <a:pt x="248" y="872"/>
                  </a:lnTo>
                  <a:lnTo>
                    <a:pt x="188" y="814"/>
                  </a:lnTo>
                  <a:lnTo>
                    <a:pt x="130" y="750"/>
                  </a:lnTo>
                  <a:lnTo>
                    <a:pt x="74" y="680"/>
                  </a:lnTo>
                  <a:lnTo>
                    <a:pt x="22" y="604"/>
                  </a:lnTo>
                  <a:lnTo>
                    <a:pt x="0" y="571"/>
                  </a:lnTo>
                  <a:lnTo>
                    <a:pt x="28" y="527"/>
                  </a:lnTo>
                  <a:lnTo>
                    <a:pt x="79" y="454"/>
                  </a:lnTo>
                  <a:lnTo>
                    <a:pt x="133" y="387"/>
                  </a:lnTo>
                  <a:lnTo>
                    <a:pt x="188" y="324"/>
                  </a:lnTo>
                  <a:lnTo>
                    <a:pt x="245" y="267"/>
                  </a:lnTo>
                  <a:lnTo>
                    <a:pt x="305" y="215"/>
                  </a:lnTo>
                  <a:lnTo>
                    <a:pt x="367" y="170"/>
                  </a:lnTo>
                  <a:lnTo>
                    <a:pt x="430" y="128"/>
                  </a:lnTo>
                  <a:lnTo>
                    <a:pt x="495" y="93"/>
                  </a:lnTo>
                  <a:lnTo>
                    <a:pt x="561" y="64"/>
                  </a:lnTo>
                  <a:lnTo>
                    <a:pt x="629" y="40"/>
                  </a:lnTo>
                  <a:lnTo>
                    <a:pt x="698" y="22"/>
                  </a:lnTo>
                  <a:lnTo>
                    <a:pt x="768" y="10"/>
                  </a:lnTo>
                  <a:lnTo>
                    <a:pt x="811" y="3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"/>
            <p:cNvSpPr>
              <a:spLocks noEditPoints="1"/>
            </p:cNvSpPr>
            <p:nvPr/>
          </p:nvSpPr>
          <p:spPr bwMode="auto">
            <a:xfrm>
              <a:off x="1754188" y="5902325"/>
              <a:ext cx="134938" cy="134937"/>
            </a:xfrm>
            <a:custGeom>
              <a:avLst/>
              <a:gdLst>
                <a:gd name="T0" fmla="*/ 388 w 859"/>
                <a:gd name="T1" fmla="*/ 125 h 854"/>
                <a:gd name="T2" fmla="*/ 311 w 859"/>
                <a:gd name="T3" fmla="*/ 146 h 854"/>
                <a:gd name="T4" fmla="*/ 243 w 859"/>
                <a:gd name="T5" fmla="*/ 185 h 854"/>
                <a:gd name="T6" fmla="*/ 187 w 859"/>
                <a:gd name="T7" fmla="*/ 241 h 854"/>
                <a:gd name="T8" fmla="*/ 148 w 859"/>
                <a:gd name="T9" fmla="*/ 308 h 854"/>
                <a:gd name="T10" fmla="*/ 127 w 859"/>
                <a:gd name="T11" fmla="*/ 386 h 854"/>
                <a:gd name="T12" fmla="*/ 127 w 859"/>
                <a:gd name="T13" fmla="*/ 468 h 854"/>
                <a:gd name="T14" fmla="*/ 148 w 859"/>
                <a:gd name="T15" fmla="*/ 545 h 854"/>
                <a:gd name="T16" fmla="*/ 187 w 859"/>
                <a:gd name="T17" fmla="*/ 614 h 854"/>
                <a:gd name="T18" fmla="*/ 243 w 859"/>
                <a:gd name="T19" fmla="*/ 669 h 854"/>
                <a:gd name="T20" fmla="*/ 311 w 859"/>
                <a:gd name="T21" fmla="*/ 708 h 854"/>
                <a:gd name="T22" fmla="*/ 388 w 859"/>
                <a:gd name="T23" fmla="*/ 729 h 854"/>
                <a:gd name="T24" fmla="*/ 471 w 859"/>
                <a:gd name="T25" fmla="*/ 729 h 854"/>
                <a:gd name="T26" fmla="*/ 549 w 859"/>
                <a:gd name="T27" fmla="*/ 708 h 854"/>
                <a:gd name="T28" fmla="*/ 617 w 859"/>
                <a:gd name="T29" fmla="*/ 669 h 854"/>
                <a:gd name="T30" fmla="*/ 672 w 859"/>
                <a:gd name="T31" fmla="*/ 614 h 854"/>
                <a:gd name="T32" fmla="*/ 712 w 859"/>
                <a:gd name="T33" fmla="*/ 545 h 854"/>
                <a:gd name="T34" fmla="*/ 734 w 859"/>
                <a:gd name="T35" fmla="*/ 468 h 854"/>
                <a:gd name="T36" fmla="*/ 734 w 859"/>
                <a:gd name="T37" fmla="*/ 386 h 854"/>
                <a:gd name="T38" fmla="*/ 712 w 859"/>
                <a:gd name="T39" fmla="*/ 308 h 854"/>
                <a:gd name="T40" fmla="*/ 672 w 859"/>
                <a:gd name="T41" fmla="*/ 241 h 854"/>
                <a:gd name="T42" fmla="*/ 617 w 859"/>
                <a:gd name="T43" fmla="*/ 185 h 854"/>
                <a:gd name="T44" fmla="*/ 549 w 859"/>
                <a:gd name="T45" fmla="*/ 146 h 854"/>
                <a:gd name="T46" fmla="*/ 471 w 859"/>
                <a:gd name="T47" fmla="*/ 125 h 854"/>
                <a:gd name="T48" fmla="*/ 430 w 859"/>
                <a:gd name="T49" fmla="*/ 0 h 854"/>
                <a:gd name="T50" fmla="*/ 528 w 859"/>
                <a:gd name="T51" fmla="*/ 12 h 854"/>
                <a:gd name="T52" fmla="*/ 619 w 859"/>
                <a:gd name="T53" fmla="*/ 44 h 854"/>
                <a:gd name="T54" fmla="*/ 698 w 859"/>
                <a:gd name="T55" fmla="*/ 94 h 854"/>
                <a:gd name="T56" fmla="*/ 764 w 859"/>
                <a:gd name="T57" fmla="*/ 161 h 854"/>
                <a:gd name="T58" fmla="*/ 815 w 859"/>
                <a:gd name="T59" fmla="*/ 240 h 854"/>
                <a:gd name="T60" fmla="*/ 847 w 859"/>
                <a:gd name="T61" fmla="*/ 329 h 854"/>
                <a:gd name="T62" fmla="*/ 859 w 859"/>
                <a:gd name="T63" fmla="*/ 427 h 854"/>
                <a:gd name="T64" fmla="*/ 847 w 859"/>
                <a:gd name="T65" fmla="*/ 524 h 854"/>
                <a:gd name="T66" fmla="*/ 815 w 859"/>
                <a:gd name="T67" fmla="*/ 615 h 854"/>
                <a:gd name="T68" fmla="*/ 764 w 859"/>
                <a:gd name="T69" fmla="*/ 694 h 854"/>
                <a:gd name="T70" fmla="*/ 698 w 859"/>
                <a:gd name="T71" fmla="*/ 760 h 854"/>
                <a:gd name="T72" fmla="*/ 619 w 859"/>
                <a:gd name="T73" fmla="*/ 810 h 854"/>
                <a:gd name="T74" fmla="*/ 528 w 859"/>
                <a:gd name="T75" fmla="*/ 842 h 854"/>
                <a:gd name="T76" fmla="*/ 430 w 859"/>
                <a:gd name="T77" fmla="*/ 854 h 854"/>
                <a:gd name="T78" fmla="*/ 331 w 859"/>
                <a:gd name="T79" fmla="*/ 842 h 854"/>
                <a:gd name="T80" fmla="*/ 242 w 859"/>
                <a:gd name="T81" fmla="*/ 810 h 854"/>
                <a:gd name="T82" fmla="*/ 161 w 859"/>
                <a:gd name="T83" fmla="*/ 760 h 854"/>
                <a:gd name="T84" fmla="*/ 95 w 859"/>
                <a:gd name="T85" fmla="*/ 694 h 854"/>
                <a:gd name="T86" fmla="*/ 44 w 859"/>
                <a:gd name="T87" fmla="*/ 615 h 854"/>
                <a:gd name="T88" fmla="*/ 12 w 859"/>
                <a:gd name="T89" fmla="*/ 524 h 854"/>
                <a:gd name="T90" fmla="*/ 0 w 859"/>
                <a:gd name="T91" fmla="*/ 427 h 854"/>
                <a:gd name="T92" fmla="*/ 12 w 859"/>
                <a:gd name="T93" fmla="*/ 329 h 854"/>
                <a:gd name="T94" fmla="*/ 44 w 859"/>
                <a:gd name="T95" fmla="*/ 240 h 854"/>
                <a:gd name="T96" fmla="*/ 95 w 859"/>
                <a:gd name="T97" fmla="*/ 161 h 854"/>
                <a:gd name="T98" fmla="*/ 161 w 859"/>
                <a:gd name="T99" fmla="*/ 94 h 854"/>
                <a:gd name="T100" fmla="*/ 242 w 859"/>
                <a:gd name="T101" fmla="*/ 44 h 854"/>
                <a:gd name="T102" fmla="*/ 331 w 859"/>
                <a:gd name="T103" fmla="*/ 12 h 854"/>
                <a:gd name="T104" fmla="*/ 430 w 859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9" h="854">
                  <a:moveTo>
                    <a:pt x="430" y="122"/>
                  </a:moveTo>
                  <a:lnTo>
                    <a:pt x="388" y="125"/>
                  </a:lnTo>
                  <a:lnTo>
                    <a:pt x="348" y="133"/>
                  </a:lnTo>
                  <a:lnTo>
                    <a:pt x="311" y="146"/>
                  </a:lnTo>
                  <a:lnTo>
                    <a:pt x="275" y="164"/>
                  </a:lnTo>
                  <a:lnTo>
                    <a:pt x="243" y="185"/>
                  </a:lnTo>
                  <a:lnTo>
                    <a:pt x="213" y="211"/>
                  </a:lnTo>
                  <a:lnTo>
                    <a:pt x="187" y="241"/>
                  </a:lnTo>
                  <a:lnTo>
                    <a:pt x="165" y="273"/>
                  </a:lnTo>
                  <a:lnTo>
                    <a:pt x="148" y="308"/>
                  </a:lnTo>
                  <a:lnTo>
                    <a:pt x="134" y="347"/>
                  </a:lnTo>
                  <a:lnTo>
                    <a:pt x="127" y="386"/>
                  </a:lnTo>
                  <a:lnTo>
                    <a:pt x="124" y="427"/>
                  </a:lnTo>
                  <a:lnTo>
                    <a:pt x="127" y="468"/>
                  </a:lnTo>
                  <a:lnTo>
                    <a:pt x="134" y="508"/>
                  </a:lnTo>
                  <a:lnTo>
                    <a:pt x="148" y="545"/>
                  </a:lnTo>
                  <a:lnTo>
                    <a:pt x="165" y="580"/>
                  </a:lnTo>
                  <a:lnTo>
                    <a:pt x="187" y="614"/>
                  </a:lnTo>
                  <a:lnTo>
                    <a:pt x="213" y="643"/>
                  </a:lnTo>
                  <a:lnTo>
                    <a:pt x="243" y="669"/>
                  </a:lnTo>
                  <a:lnTo>
                    <a:pt x="275" y="691"/>
                  </a:lnTo>
                  <a:lnTo>
                    <a:pt x="311" y="708"/>
                  </a:lnTo>
                  <a:lnTo>
                    <a:pt x="348" y="721"/>
                  </a:lnTo>
                  <a:lnTo>
                    <a:pt x="388" y="729"/>
                  </a:lnTo>
                  <a:lnTo>
                    <a:pt x="430" y="732"/>
                  </a:lnTo>
                  <a:lnTo>
                    <a:pt x="471" y="729"/>
                  </a:lnTo>
                  <a:lnTo>
                    <a:pt x="511" y="721"/>
                  </a:lnTo>
                  <a:lnTo>
                    <a:pt x="549" y="708"/>
                  </a:lnTo>
                  <a:lnTo>
                    <a:pt x="584" y="691"/>
                  </a:lnTo>
                  <a:lnTo>
                    <a:pt x="617" y="669"/>
                  </a:lnTo>
                  <a:lnTo>
                    <a:pt x="646" y="643"/>
                  </a:lnTo>
                  <a:lnTo>
                    <a:pt x="672" y="614"/>
                  </a:lnTo>
                  <a:lnTo>
                    <a:pt x="694" y="580"/>
                  </a:lnTo>
                  <a:lnTo>
                    <a:pt x="712" y="545"/>
                  </a:lnTo>
                  <a:lnTo>
                    <a:pt x="725" y="508"/>
                  </a:lnTo>
                  <a:lnTo>
                    <a:pt x="734" y="468"/>
                  </a:lnTo>
                  <a:lnTo>
                    <a:pt x="736" y="427"/>
                  </a:lnTo>
                  <a:lnTo>
                    <a:pt x="734" y="386"/>
                  </a:lnTo>
                  <a:lnTo>
                    <a:pt x="725" y="347"/>
                  </a:lnTo>
                  <a:lnTo>
                    <a:pt x="712" y="308"/>
                  </a:lnTo>
                  <a:lnTo>
                    <a:pt x="694" y="273"/>
                  </a:lnTo>
                  <a:lnTo>
                    <a:pt x="672" y="241"/>
                  </a:lnTo>
                  <a:lnTo>
                    <a:pt x="646" y="211"/>
                  </a:lnTo>
                  <a:lnTo>
                    <a:pt x="617" y="185"/>
                  </a:lnTo>
                  <a:lnTo>
                    <a:pt x="584" y="164"/>
                  </a:lnTo>
                  <a:lnTo>
                    <a:pt x="549" y="146"/>
                  </a:lnTo>
                  <a:lnTo>
                    <a:pt x="511" y="133"/>
                  </a:lnTo>
                  <a:lnTo>
                    <a:pt x="471" y="125"/>
                  </a:lnTo>
                  <a:lnTo>
                    <a:pt x="430" y="122"/>
                  </a:lnTo>
                  <a:close/>
                  <a:moveTo>
                    <a:pt x="430" y="0"/>
                  </a:moveTo>
                  <a:lnTo>
                    <a:pt x="480" y="4"/>
                  </a:lnTo>
                  <a:lnTo>
                    <a:pt x="528" y="12"/>
                  </a:lnTo>
                  <a:lnTo>
                    <a:pt x="574" y="25"/>
                  </a:lnTo>
                  <a:lnTo>
                    <a:pt x="619" y="44"/>
                  </a:lnTo>
                  <a:lnTo>
                    <a:pt x="659" y="67"/>
                  </a:lnTo>
                  <a:lnTo>
                    <a:pt x="698" y="94"/>
                  </a:lnTo>
                  <a:lnTo>
                    <a:pt x="733" y="125"/>
                  </a:lnTo>
                  <a:lnTo>
                    <a:pt x="764" y="161"/>
                  </a:lnTo>
                  <a:lnTo>
                    <a:pt x="792" y="198"/>
                  </a:lnTo>
                  <a:lnTo>
                    <a:pt x="815" y="240"/>
                  </a:lnTo>
                  <a:lnTo>
                    <a:pt x="834" y="283"/>
                  </a:lnTo>
                  <a:lnTo>
                    <a:pt x="847" y="329"/>
                  </a:lnTo>
                  <a:lnTo>
                    <a:pt x="856" y="378"/>
                  </a:lnTo>
                  <a:lnTo>
                    <a:pt x="859" y="427"/>
                  </a:lnTo>
                  <a:lnTo>
                    <a:pt x="856" y="476"/>
                  </a:lnTo>
                  <a:lnTo>
                    <a:pt x="847" y="524"/>
                  </a:lnTo>
                  <a:lnTo>
                    <a:pt x="834" y="571"/>
                  </a:lnTo>
                  <a:lnTo>
                    <a:pt x="815" y="615"/>
                  </a:lnTo>
                  <a:lnTo>
                    <a:pt x="792" y="655"/>
                  </a:lnTo>
                  <a:lnTo>
                    <a:pt x="764" y="694"/>
                  </a:lnTo>
                  <a:lnTo>
                    <a:pt x="733" y="729"/>
                  </a:lnTo>
                  <a:lnTo>
                    <a:pt x="698" y="760"/>
                  </a:lnTo>
                  <a:lnTo>
                    <a:pt x="659" y="787"/>
                  </a:lnTo>
                  <a:lnTo>
                    <a:pt x="619" y="810"/>
                  </a:lnTo>
                  <a:lnTo>
                    <a:pt x="574" y="829"/>
                  </a:lnTo>
                  <a:lnTo>
                    <a:pt x="528" y="842"/>
                  </a:lnTo>
                  <a:lnTo>
                    <a:pt x="480" y="851"/>
                  </a:lnTo>
                  <a:lnTo>
                    <a:pt x="430" y="854"/>
                  </a:lnTo>
                  <a:lnTo>
                    <a:pt x="379" y="851"/>
                  </a:lnTo>
                  <a:lnTo>
                    <a:pt x="331" y="842"/>
                  </a:lnTo>
                  <a:lnTo>
                    <a:pt x="285" y="829"/>
                  </a:lnTo>
                  <a:lnTo>
                    <a:pt x="242" y="810"/>
                  </a:lnTo>
                  <a:lnTo>
                    <a:pt x="200" y="787"/>
                  </a:lnTo>
                  <a:lnTo>
                    <a:pt x="161" y="760"/>
                  </a:lnTo>
                  <a:lnTo>
                    <a:pt x="127" y="729"/>
                  </a:lnTo>
                  <a:lnTo>
                    <a:pt x="95" y="694"/>
                  </a:lnTo>
                  <a:lnTo>
                    <a:pt x="67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2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2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7" y="198"/>
                  </a:lnTo>
                  <a:lnTo>
                    <a:pt x="95" y="161"/>
                  </a:lnTo>
                  <a:lnTo>
                    <a:pt x="127" y="125"/>
                  </a:lnTo>
                  <a:lnTo>
                    <a:pt x="161" y="94"/>
                  </a:lnTo>
                  <a:lnTo>
                    <a:pt x="200" y="67"/>
                  </a:lnTo>
                  <a:lnTo>
                    <a:pt x="242" y="44"/>
                  </a:lnTo>
                  <a:lnTo>
                    <a:pt x="285" y="25"/>
                  </a:lnTo>
                  <a:lnTo>
                    <a:pt x="331" y="12"/>
                  </a:lnTo>
                  <a:lnTo>
                    <a:pt x="379" y="4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6"/>
            <p:cNvSpPr>
              <a:spLocks/>
            </p:cNvSpPr>
            <p:nvPr/>
          </p:nvSpPr>
          <p:spPr bwMode="auto">
            <a:xfrm>
              <a:off x="1633538" y="5786438"/>
              <a:ext cx="373063" cy="528637"/>
            </a:xfrm>
            <a:custGeom>
              <a:avLst/>
              <a:gdLst>
                <a:gd name="T0" fmla="*/ 1330 w 2349"/>
                <a:gd name="T1" fmla="*/ 9 h 3335"/>
                <a:gd name="T2" fmla="*/ 1553 w 2349"/>
                <a:gd name="T3" fmla="*/ 61 h 3335"/>
                <a:gd name="T4" fmla="*/ 1761 w 2349"/>
                <a:gd name="T5" fmla="*/ 155 h 3335"/>
                <a:gd name="T6" fmla="*/ 1949 w 2349"/>
                <a:gd name="T7" fmla="*/ 289 h 3335"/>
                <a:gd name="T8" fmla="*/ 2105 w 2349"/>
                <a:gd name="T9" fmla="*/ 456 h 3335"/>
                <a:gd name="T10" fmla="*/ 2223 w 2349"/>
                <a:gd name="T11" fmla="*/ 653 h 3335"/>
                <a:gd name="T12" fmla="*/ 2303 w 2349"/>
                <a:gd name="T13" fmla="*/ 875 h 3335"/>
                <a:gd name="T14" fmla="*/ 2345 w 2349"/>
                <a:gd name="T15" fmla="*/ 1113 h 3335"/>
                <a:gd name="T16" fmla="*/ 2344 w 2349"/>
                <a:gd name="T17" fmla="*/ 1357 h 3335"/>
                <a:gd name="T18" fmla="*/ 2300 w 2349"/>
                <a:gd name="T19" fmla="*/ 1601 h 3335"/>
                <a:gd name="T20" fmla="*/ 2272 w 2349"/>
                <a:gd name="T21" fmla="*/ 1638 h 3335"/>
                <a:gd name="T22" fmla="*/ 2225 w 2349"/>
                <a:gd name="T23" fmla="*/ 1644 h 3335"/>
                <a:gd name="T24" fmla="*/ 2188 w 2349"/>
                <a:gd name="T25" fmla="*/ 1615 h 3335"/>
                <a:gd name="T26" fmla="*/ 2182 w 2349"/>
                <a:gd name="T27" fmla="*/ 1569 h 3335"/>
                <a:gd name="T28" fmla="*/ 2224 w 2349"/>
                <a:gd name="T29" fmla="*/ 1333 h 3335"/>
                <a:gd name="T30" fmla="*/ 2221 w 2349"/>
                <a:gd name="T31" fmla="*/ 1098 h 3335"/>
                <a:gd name="T32" fmla="*/ 2176 w 2349"/>
                <a:gd name="T33" fmla="*/ 871 h 3335"/>
                <a:gd name="T34" fmla="*/ 2091 w 2349"/>
                <a:gd name="T35" fmla="*/ 663 h 3335"/>
                <a:gd name="T36" fmla="*/ 1968 w 2349"/>
                <a:gd name="T37" fmla="*/ 481 h 3335"/>
                <a:gd name="T38" fmla="*/ 1804 w 2349"/>
                <a:gd name="T39" fmla="*/ 329 h 3335"/>
                <a:gd name="T40" fmla="*/ 1612 w 2349"/>
                <a:gd name="T41" fmla="*/ 216 h 3335"/>
                <a:gd name="T42" fmla="*/ 1400 w 2349"/>
                <a:gd name="T43" fmla="*/ 145 h 3335"/>
                <a:gd name="T44" fmla="*/ 1175 w 2349"/>
                <a:gd name="T45" fmla="*/ 121 h 3335"/>
                <a:gd name="T46" fmla="*/ 950 w 2349"/>
                <a:gd name="T47" fmla="*/ 145 h 3335"/>
                <a:gd name="T48" fmla="*/ 737 w 2349"/>
                <a:gd name="T49" fmla="*/ 216 h 3335"/>
                <a:gd name="T50" fmla="*/ 545 w 2349"/>
                <a:gd name="T51" fmla="*/ 329 h 3335"/>
                <a:gd name="T52" fmla="*/ 382 w 2349"/>
                <a:gd name="T53" fmla="*/ 481 h 3335"/>
                <a:gd name="T54" fmla="*/ 261 w 2349"/>
                <a:gd name="T55" fmla="*/ 658 h 3335"/>
                <a:gd name="T56" fmla="*/ 177 w 2349"/>
                <a:gd name="T57" fmla="*/ 860 h 3335"/>
                <a:gd name="T58" fmla="*/ 131 w 2349"/>
                <a:gd name="T59" fmla="*/ 1077 h 3335"/>
                <a:gd name="T60" fmla="*/ 122 w 2349"/>
                <a:gd name="T61" fmla="*/ 1300 h 3335"/>
                <a:gd name="T62" fmla="*/ 153 w 2349"/>
                <a:gd name="T63" fmla="*/ 1519 h 3335"/>
                <a:gd name="T64" fmla="*/ 222 w 2349"/>
                <a:gd name="T65" fmla="*/ 1727 h 3335"/>
                <a:gd name="T66" fmla="*/ 333 w 2349"/>
                <a:gd name="T67" fmla="*/ 1914 h 3335"/>
                <a:gd name="T68" fmla="*/ 1373 w 2349"/>
                <a:gd name="T69" fmla="*/ 2878 h 3335"/>
                <a:gd name="T70" fmla="*/ 1416 w 2349"/>
                <a:gd name="T71" fmla="*/ 2866 h 3335"/>
                <a:gd name="T72" fmla="*/ 1458 w 2349"/>
                <a:gd name="T73" fmla="*/ 2889 h 3335"/>
                <a:gd name="T74" fmla="*/ 1470 w 2349"/>
                <a:gd name="T75" fmla="*/ 2934 h 3335"/>
                <a:gd name="T76" fmla="*/ 1172 w 2349"/>
                <a:gd name="T77" fmla="*/ 3335 h 3335"/>
                <a:gd name="T78" fmla="*/ 150 w 2349"/>
                <a:gd name="T79" fmla="*/ 1857 h 3335"/>
                <a:gd name="T80" fmla="*/ 61 w 2349"/>
                <a:gd name="T81" fmla="*/ 1645 h 3335"/>
                <a:gd name="T82" fmla="*/ 11 w 2349"/>
                <a:gd name="T83" fmla="*/ 1417 h 3335"/>
                <a:gd name="T84" fmla="*/ 1 w 2349"/>
                <a:gd name="T85" fmla="*/ 1182 h 3335"/>
                <a:gd name="T86" fmla="*/ 29 w 2349"/>
                <a:gd name="T87" fmla="*/ 948 h 3335"/>
                <a:gd name="T88" fmla="*/ 96 w 2349"/>
                <a:gd name="T89" fmla="*/ 723 h 3335"/>
                <a:gd name="T90" fmla="*/ 202 w 2349"/>
                <a:gd name="T91" fmla="*/ 518 h 3335"/>
                <a:gd name="T92" fmla="*/ 344 w 2349"/>
                <a:gd name="T93" fmla="*/ 342 h 3335"/>
                <a:gd name="T94" fmla="*/ 523 w 2349"/>
                <a:gd name="T95" fmla="*/ 195 h 3335"/>
                <a:gd name="T96" fmla="*/ 725 w 2349"/>
                <a:gd name="T97" fmla="*/ 88 h 3335"/>
                <a:gd name="T98" fmla="*/ 944 w 2349"/>
                <a:gd name="T99" fmla="*/ 22 h 3335"/>
                <a:gd name="T100" fmla="*/ 1175 w 2349"/>
                <a:gd name="T101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9" h="3335">
                  <a:moveTo>
                    <a:pt x="1175" y="0"/>
                  </a:moveTo>
                  <a:lnTo>
                    <a:pt x="1253" y="2"/>
                  </a:lnTo>
                  <a:lnTo>
                    <a:pt x="1330" y="9"/>
                  </a:lnTo>
                  <a:lnTo>
                    <a:pt x="1406" y="22"/>
                  </a:lnTo>
                  <a:lnTo>
                    <a:pt x="1480" y="39"/>
                  </a:lnTo>
                  <a:lnTo>
                    <a:pt x="1553" y="61"/>
                  </a:lnTo>
                  <a:lnTo>
                    <a:pt x="1625" y="88"/>
                  </a:lnTo>
                  <a:lnTo>
                    <a:pt x="1694" y="119"/>
                  </a:lnTo>
                  <a:lnTo>
                    <a:pt x="1761" y="155"/>
                  </a:lnTo>
                  <a:lnTo>
                    <a:pt x="1827" y="195"/>
                  </a:lnTo>
                  <a:lnTo>
                    <a:pt x="1889" y="240"/>
                  </a:lnTo>
                  <a:lnTo>
                    <a:pt x="1949" y="289"/>
                  </a:lnTo>
                  <a:lnTo>
                    <a:pt x="2006" y="342"/>
                  </a:lnTo>
                  <a:lnTo>
                    <a:pt x="2057" y="397"/>
                  </a:lnTo>
                  <a:lnTo>
                    <a:pt x="2105" y="456"/>
                  </a:lnTo>
                  <a:lnTo>
                    <a:pt x="2148" y="518"/>
                  </a:lnTo>
                  <a:lnTo>
                    <a:pt x="2187" y="585"/>
                  </a:lnTo>
                  <a:lnTo>
                    <a:pt x="2223" y="653"/>
                  </a:lnTo>
                  <a:lnTo>
                    <a:pt x="2254" y="725"/>
                  </a:lnTo>
                  <a:lnTo>
                    <a:pt x="2281" y="799"/>
                  </a:lnTo>
                  <a:lnTo>
                    <a:pt x="2303" y="875"/>
                  </a:lnTo>
                  <a:lnTo>
                    <a:pt x="2322" y="953"/>
                  </a:lnTo>
                  <a:lnTo>
                    <a:pt x="2336" y="1033"/>
                  </a:lnTo>
                  <a:lnTo>
                    <a:pt x="2345" y="1113"/>
                  </a:lnTo>
                  <a:lnTo>
                    <a:pt x="2349" y="1194"/>
                  </a:lnTo>
                  <a:lnTo>
                    <a:pt x="2349" y="1276"/>
                  </a:lnTo>
                  <a:lnTo>
                    <a:pt x="2344" y="1357"/>
                  </a:lnTo>
                  <a:lnTo>
                    <a:pt x="2335" y="1439"/>
                  </a:lnTo>
                  <a:lnTo>
                    <a:pt x="2320" y="1520"/>
                  </a:lnTo>
                  <a:lnTo>
                    <a:pt x="2300" y="1601"/>
                  </a:lnTo>
                  <a:lnTo>
                    <a:pt x="2294" y="1616"/>
                  </a:lnTo>
                  <a:lnTo>
                    <a:pt x="2284" y="1628"/>
                  </a:lnTo>
                  <a:lnTo>
                    <a:pt x="2272" y="1638"/>
                  </a:lnTo>
                  <a:lnTo>
                    <a:pt x="2257" y="1644"/>
                  </a:lnTo>
                  <a:lnTo>
                    <a:pt x="2242" y="1646"/>
                  </a:lnTo>
                  <a:lnTo>
                    <a:pt x="2225" y="1644"/>
                  </a:lnTo>
                  <a:lnTo>
                    <a:pt x="2210" y="1637"/>
                  </a:lnTo>
                  <a:lnTo>
                    <a:pt x="2198" y="1627"/>
                  </a:lnTo>
                  <a:lnTo>
                    <a:pt x="2188" y="1615"/>
                  </a:lnTo>
                  <a:lnTo>
                    <a:pt x="2182" y="1600"/>
                  </a:lnTo>
                  <a:lnTo>
                    <a:pt x="2180" y="1585"/>
                  </a:lnTo>
                  <a:lnTo>
                    <a:pt x="2182" y="1569"/>
                  </a:lnTo>
                  <a:lnTo>
                    <a:pt x="2201" y="1491"/>
                  </a:lnTo>
                  <a:lnTo>
                    <a:pt x="2215" y="1412"/>
                  </a:lnTo>
                  <a:lnTo>
                    <a:pt x="2224" y="1333"/>
                  </a:lnTo>
                  <a:lnTo>
                    <a:pt x="2227" y="1254"/>
                  </a:lnTo>
                  <a:lnTo>
                    <a:pt x="2227" y="1176"/>
                  </a:lnTo>
                  <a:lnTo>
                    <a:pt x="2221" y="1098"/>
                  </a:lnTo>
                  <a:lnTo>
                    <a:pt x="2210" y="1021"/>
                  </a:lnTo>
                  <a:lnTo>
                    <a:pt x="2196" y="946"/>
                  </a:lnTo>
                  <a:lnTo>
                    <a:pt x="2176" y="871"/>
                  </a:lnTo>
                  <a:lnTo>
                    <a:pt x="2152" y="799"/>
                  </a:lnTo>
                  <a:lnTo>
                    <a:pt x="2124" y="729"/>
                  </a:lnTo>
                  <a:lnTo>
                    <a:pt x="2091" y="663"/>
                  </a:lnTo>
                  <a:lnTo>
                    <a:pt x="2054" y="598"/>
                  </a:lnTo>
                  <a:lnTo>
                    <a:pt x="2013" y="538"/>
                  </a:lnTo>
                  <a:lnTo>
                    <a:pt x="1968" y="481"/>
                  </a:lnTo>
                  <a:lnTo>
                    <a:pt x="1919" y="428"/>
                  </a:lnTo>
                  <a:lnTo>
                    <a:pt x="1864" y="376"/>
                  </a:lnTo>
                  <a:lnTo>
                    <a:pt x="1804" y="329"/>
                  </a:lnTo>
                  <a:lnTo>
                    <a:pt x="1742" y="287"/>
                  </a:lnTo>
                  <a:lnTo>
                    <a:pt x="1679" y="249"/>
                  </a:lnTo>
                  <a:lnTo>
                    <a:pt x="1612" y="216"/>
                  </a:lnTo>
                  <a:lnTo>
                    <a:pt x="1543" y="187"/>
                  </a:lnTo>
                  <a:lnTo>
                    <a:pt x="1473" y="164"/>
                  </a:lnTo>
                  <a:lnTo>
                    <a:pt x="1400" y="145"/>
                  </a:lnTo>
                  <a:lnTo>
                    <a:pt x="1327" y="132"/>
                  </a:lnTo>
                  <a:lnTo>
                    <a:pt x="1251" y="124"/>
                  </a:lnTo>
                  <a:lnTo>
                    <a:pt x="1175" y="121"/>
                  </a:lnTo>
                  <a:lnTo>
                    <a:pt x="1099" y="124"/>
                  </a:lnTo>
                  <a:lnTo>
                    <a:pt x="1024" y="132"/>
                  </a:lnTo>
                  <a:lnTo>
                    <a:pt x="950" y="145"/>
                  </a:lnTo>
                  <a:lnTo>
                    <a:pt x="877" y="164"/>
                  </a:lnTo>
                  <a:lnTo>
                    <a:pt x="806" y="187"/>
                  </a:lnTo>
                  <a:lnTo>
                    <a:pt x="737" y="216"/>
                  </a:lnTo>
                  <a:lnTo>
                    <a:pt x="672" y="249"/>
                  </a:lnTo>
                  <a:lnTo>
                    <a:pt x="607" y="287"/>
                  </a:lnTo>
                  <a:lnTo>
                    <a:pt x="545" y="329"/>
                  </a:lnTo>
                  <a:lnTo>
                    <a:pt x="487" y="376"/>
                  </a:lnTo>
                  <a:lnTo>
                    <a:pt x="430" y="428"/>
                  </a:lnTo>
                  <a:lnTo>
                    <a:pt x="382" y="481"/>
                  </a:lnTo>
                  <a:lnTo>
                    <a:pt x="337" y="536"/>
                  </a:lnTo>
                  <a:lnTo>
                    <a:pt x="297" y="595"/>
                  </a:lnTo>
                  <a:lnTo>
                    <a:pt x="261" y="658"/>
                  </a:lnTo>
                  <a:lnTo>
                    <a:pt x="229" y="723"/>
                  </a:lnTo>
                  <a:lnTo>
                    <a:pt x="201" y="791"/>
                  </a:lnTo>
                  <a:lnTo>
                    <a:pt x="177" y="860"/>
                  </a:lnTo>
                  <a:lnTo>
                    <a:pt x="157" y="931"/>
                  </a:lnTo>
                  <a:lnTo>
                    <a:pt x="141" y="1004"/>
                  </a:lnTo>
                  <a:lnTo>
                    <a:pt x="131" y="1077"/>
                  </a:lnTo>
                  <a:lnTo>
                    <a:pt x="123" y="1151"/>
                  </a:lnTo>
                  <a:lnTo>
                    <a:pt x="120" y="1225"/>
                  </a:lnTo>
                  <a:lnTo>
                    <a:pt x="122" y="1300"/>
                  </a:lnTo>
                  <a:lnTo>
                    <a:pt x="127" y="1374"/>
                  </a:lnTo>
                  <a:lnTo>
                    <a:pt x="138" y="1448"/>
                  </a:lnTo>
                  <a:lnTo>
                    <a:pt x="153" y="1519"/>
                  </a:lnTo>
                  <a:lnTo>
                    <a:pt x="171" y="1591"/>
                  </a:lnTo>
                  <a:lnTo>
                    <a:pt x="194" y="1661"/>
                  </a:lnTo>
                  <a:lnTo>
                    <a:pt x="222" y="1727"/>
                  </a:lnTo>
                  <a:lnTo>
                    <a:pt x="255" y="1793"/>
                  </a:lnTo>
                  <a:lnTo>
                    <a:pt x="291" y="1855"/>
                  </a:lnTo>
                  <a:lnTo>
                    <a:pt x="333" y="1914"/>
                  </a:lnTo>
                  <a:lnTo>
                    <a:pt x="1177" y="3128"/>
                  </a:lnTo>
                  <a:lnTo>
                    <a:pt x="1361" y="2889"/>
                  </a:lnTo>
                  <a:lnTo>
                    <a:pt x="1373" y="2878"/>
                  </a:lnTo>
                  <a:lnTo>
                    <a:pt x="1386" y="2869"/>
                  </a:lnTo>
                  <a:lnTo>
                    <a:pt x="1401" y="2866"/>
                  </a:lnTo>
                  <a:lnTo>
                    <a:pt x="1416" y="2866"/>
                  </a:lnTo>
                  <a:lnTo>
                    <a:pt x="1432" y="2869"/>
                  </a:lnTo>
                  <a:lnTo>
                    <a:pt x="1447" y="2878"/>
                  </a:lnTo>
                  <a:lnTo>
                    <a:pt x="1458" y="2889"/>
                  </a:lnTo>
                  <a:lnTo>
                    <a:pt x="1466" y="2903"/>
                  </a:lnTo>
                  <a:lnTo>
                    <a:pt x="1470" y="2918"/>
                  </a:lnTo>
                  <a:lnTo>
                    <a:pt x="1470" y="2934"/>
                  </a:lnTo>
                  <a:lnTo>
                    <a:pt x="1466" y="2950"/>
                  </a:lnTo>
                  <a:lnTo>
                    <a:pt x="1458" y="2963"/>
                  </a:lnTo>
                  <a:lnTo>
                    <a:pt x="1172" y="3335"/>
                  </a:lnTo>
                  <a:lnTo>
                    <a:pt x="233" y="1985"/>
                  </a:lnTo>
                  <a:lnTo>
                    <a:pt x="190" y="1923"/>
                  </a:lnTo>
                  <a:lnTo>
                    <a:pt x="150" y="1857"/>
                  </a:lnTo>
                  <a:lnTo>
                    <a:pt x="116" y="1790"/>
                  </a:lnTo>
                  <a:lnTo>
                    <a:pt x="87" y="1718"/>
                  </a:lnTo>
                  <a:lnTo>
                    <a:pt x="61" y="1645"/>
                  </a:lnTo>
                  <a:lnTo>
                    <a:pt x="40" y="1570"/>
                  </a:lnTo>
                  <a:lnTo>
                    <a:pt x="23" y="1494"/>
                  </a:lnTo>
                  <a:lnTo>
                    <a:pt x="11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1" y="1182"/>
                  </a:lnTo>
                  <a:lnTo>
                    <a:pt x="6" y="1103"/>
                  </a:lnTo>
                  <a:lnTo>
                    <a:pt x="16" y="1025"/>
                  </a:lnTo>
                  <a:lnTo>
                    <a:pt x="29" y="948"/>
                  </a:lnTo>
                  <a:lnTo>
                    <a:pt x="48" y="871"/>
                  </a:lnTo>
                  <a:lnTo>
                    <a:pt x="70" y="797"/>
                  </a:lnTo>
                  <a:lnTo>
                    <a:pt x="96" y="723"/>
                  </a:lnTo>
                  <a:lnTo>
                    <a:pt x="127" y="652"/>
                  </a:lnTo>
                  <a:lnTo>
                    <a:pt x="162" y="584"/>
                  </a:lnTo>
                  <a:lnTo>
                    <a:pt x="202" y="518"/>
                  </a:lnTo>
                  <a:lnTo>
                    <a:pt x="244" y="456"/>
                  </a:lnTo>
                  <a:lnTo>
                    <a:pt x="292" y="397"/>
                  </a:lnTo>
                  <a:lnTo>
                    <a:pt x="344" y="342"/>
                  </a:lnTo>
                  <a:lnTo>
                    <a:pt x="401" y="289"/>
                  </a:lnTo>
                  <a:lnTo>
                    <a:pt x="461" y="240"/>
                  </a:lnTo>
                  <a:lnTo>
                    <a:pt x="523" y="195"/>
                  </a:lnTo>
                  <a:lnTo>
                    <a:pt x="588" y="155"/>
                  </a:lnTo>
                  <a:lnTo>
                    <a:pt x="656" y="119"/>
                  </a:lnTo>
                  <a:lnTo>
                    <a:pt x="725" y="88"/>
                  </a:lnTo>
                  <a:lnTo>
                    <a:pt x="796" y="61"/>
                  </a:lnTo>
                  <a:lnTo>
                    <a:pt x="869" y="39"/>
                  </a:lnTo>
                  <a:lnTo>
                    <a:pt x="944" y="22"/>
                  </a:lnTo>
                  <a:lnTo>
                    <a:pt x="1020" y="9"/>
                  </a:lnTo>
                  <a:lnTo>
                    <a:pt x="1097" y="2"/>
                  </a:lnTo>
                  <a:lnTo>
                    <a:pt x="1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2582989" y="5788025"/>
            <a:ext cx="468313" cy="534988"/>
            <a:chOff x="2590800" y="5788025"/>
            <a:chExt cx="468313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9" name="Freeform 21"/>
            <p:cNvSpPr>
              <a:spLocks noEditPoints="1"/>
            </p:cNvSpPr>
            <p:nvPr/>
          </p:nvSpPr>
          <p:spPr bwMode="auto">
            <a:xfrm>
              <a:off x="2846388" y="6070600"/>
              <a:ext cx="212725" cy="252413"/>
            </a:xfrm>
            <a:custGeom>
              <a:avLst/>
              <a:gdLst>
                <a:gd name="T0" fmla="*/ 122 w 1341"/>
                <a:gd name="T1" fmla="*/ 1470 h 1593"/>
                <a:gd name="T2" fmla="*/ 1219 w 1341"/>
                <a:gd name="T3" fmla="*/ 613 h 1593"/>
                <a:gd name="T4" fmla="*/ 670 w 1341"/>
                <a:gd name="T5" fmla="*/ 122 h 1593"/>
                <a:gd name="T6" fmla="*/ 589 w 1341"/>
                <a:gd name="T7" fmla="*/ 134 h 1593"/>
                <a:gd name="T8" fmla="*/ 516 w 1341"/>
                <a:gd name="T9" fmla="*/ 164 h 1593"/>
                <a:gd name="T10" fmla="*/ 455 w 1341"/>
                <a:gd name="T11" fmla="*/ 212 h 1593"/>
                <a:gd name="T12" fmla="*/ 407 w 1341"/>
                <a:gd name="T13" fmla="*/ 275 h 1593"/>
                <a:gd name="T14" fmla="*/ 376 w 1341"/>
                <a:gd name="T15" fmla="*/ 347 h 1593"/>
                <a:gd name="T16" fmla="*/ 366 w 1341"/>
                <a:gd name="T17" fmla="*/ 429 h 1593"/>
                <a:gd name="T18" fmla="*/ 975 w 1341"/>
                <a:gd name="T19" fmla="*/ 490 h 1593"/>
                <a:gd name="T20" fmla="*/ 972 w 1341"/>
                <a:gd name="T21" fmla="*/ 387 h 1593"/>
                <a:gd name="T22" fmla="*/ 951 w 1341"/>
                <a:gd name="T23" fmla="*/ 309 h 1593"/>
                <a:gd name="T24" fmla="*/ 911 w 1341"/>
                <a:gd name="T25" fmla="*/ 242 h 1593"/>
                <a:gd name="T26" fmla="*/ 856 w 1341"/>
                <a:gd name="T27" fmla="*/ 187 h 1593"/>
                <a:gd name="T28" fmla="*/ 788 w 1341"/>
                <a:gd name="T29" fmla="*/ 147 h 1593"/>
                <a:gd name="T30" fmla="*/ 711 w 1341"/>
                <a:gd name="T31" fmla="*/ 126 h 1593"/>
                <a:gd name="T32" fmla="*/ 670 w 1341"/>
                <a:gd name="T33" fmla="*/ 0 h 1593"/>
                <a:gd name="T34" fmla="*/ 768 w 1341"/>
                <a:gd name="T35" fmla="*/ 11 h 1593"/>
                <a:gd name="T36" fmla="*/ 857 w 1341"/>
                <a:gd name="T37" fmla="*/ 44 h 1593"/>
                <a:gd name="T38" fmla="*/ 937 w 1341"/>
                <a:gd name="T39" fmla="*/ 94 h 1593"/>
                <a:gd name="T40" fmla="*/ 1003 w 1341"/>
                <a:gd name="T41" fmla="*/ 160 h 1593"/>
                <a:gd name="T42" fmla="*/ 1053 w 1341"/>
                <a:gd name="T43" fmla="*/ 240 h 1593"/>
                <a:gd name="T44" fmla="*/ 1086 w 1341"/>
                <a:gd name="T45" fmla="*/ 331 h 1593"/>
                <a:gd name="T46" fmla="*/ 1097 w 1341"/>
                <a:gd name="T47" fmla="*/ 429 h 1593"/>
                <a:gd name="T48" fmla="*/ 1341 w 1341"/>
                <a:gd name="T49" fmla="*/ 490 h 1593"/>
                <a:gd name="T50" fmla="*/ 0 w 1341"/>
                <a:gd name="T51" fmla="*/ 1593 h 1593"/>
                <a:gd name="T52" fmla="*/ 244 w 1341"/>
                <a:gd name="T53" fmla="*/ 490 h 1593"/>
                <a:gd name="T54" fmla="*/ 247 w 1341"/>
                <a:gd name="T55" fmla="*/ 379 h 1593"/>
                <a:gd name="T56" fmla="*/ 268 w 1341"/>
                <a:gd name="T57" fmla="*/ 284 h 1593"/>
                <a:gd name="T58" fmla="*/ 310 w 1341"/>
                <a:gd name="T59" fmla="*/ 199 h 1593"/>
                <a:gd name="T60" fmla="*/ 369 w 1341"/>
                <a:gd name="T61" fmla="*/ 126 h 1593"/>
                <a:gd name="T62" fmla="*/ 442 w 1341"/>
                <a:gd name="T63" fmla="*/ 66 h 1593"/>
                <a:gd name="T64" fmla="*/ 526 w 1341"/>
                <a:gd name="T65" fmla="*/ 24 h 1593"/>
                <a:gd name="T66" fmla="*/ 621 w 1341"/>
                <a:gd name="T67" fmla="*/ 3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41" h="1593">
                  <a:moveTo>
                    <a:pt x="122" y="613"/>
                  </a:moveTo>
                  <a:lnTo>
                    <a:pt x="122" y="1470"/>
                  </a:lnTo>
                  <a:lnTo>
                    <a:pt x="1219" y="1470"/>
                  </a:lnTo>
                  <a:lnTo>
                    <a:pt x="1219" y="613"/>
                  </a:lnTo>
                  <a:lnTo>
                    <a:pt x="122" y="613"/>
                  </a:lnTo>
                  <a:close/>
                  <a:moveTo>
                    <a:pt x="670" y="122"/>
                  </a:moveTo>
                  <a:lnTo>
                    <a:pt x="629" y="126"/>
                  </a:lnTo>
                  <a:lnTo>
                    <a:pt x="589" y="134"/>
                  </a:lnTo>
                  <a:lnTo>
                    <a:pt x="552" y="147"/>
                  </a:lnTo>
                  <a:lnTo>
                    <a:pt x="516" y="164"/>
                  </a:lnTo>
                  <a:lnTo>
                    <a:pt x="484" y="187"/>
                  </a:lnTo>
                  <a:lnTo>
                    <a:pt x="455" y="212"/>
                  </a:lnTo>
                  <a:lnTo>
                    <a:pt x="429" y="242"/>
                  </a:lnTo>
                  <a:lnTo>
                    <a:pt x="407" y="275"/>
                  </a:lnTo>
                  <a:lnTo>
                    <a:pt x="389" y="309"/>
                  </a:lnTo>
                  <a:lnTo>
                    <a:pt x="376" y="347"/>
                  </a:lnTo>
                  <a:lnTo>
                    <a:pt x="368" y="387"/>
                  </a:lnTo>
                  <a:lnTo>
                    <a:pt x="366" y="429"/>
                  </a:lnTo>
                  <a:lnTo>
                    <a:pt x="366" y="490"/>
                  </a:lnTo>
                  <a:lnTo>
                    <a:pt x="975" y="490"/>
                  </a:lnTo>
                  <a:lnTo>
                    <a:pt x="975" y="429"/>
                  </a:lnTo>
                  <a:lnTo>
                    <a:pt x="972" y="387"/>
                  </a:lnTo>
                  <a:lnTo>
                    <a:pt x="964" y="347"/>
                  </a:lnTo>
                  <a:lnTo>
                    <a:pt x="951" y="309"/>
                  </a:lnTo>
                  <a:lnTo>
                    <a:pt x="933" y="275"/>
                  </a:lnTo>
                  <a:lnTo>
                    <a:pt x="911" y="242"/>
                  </a:lnTo>
                  <a:lnTo>
                    <a:pt x="886" y="212"/>
                  </a:lnTo>
                  <a:lnTo>
                    <a:pt x="856" y="187"/>
                  </a:lnTo>
                  <a:lnTo>
                    <a:pt x="824" y="164"/>
                  </a:lnTo>
                  <a:lnTo>
                    <a:pt x="788" y="147"/>
                  </a:lnTo>
                  <a:lnTo>
                    <a:pt x="751" y="134"/>
                  </a:lnTo>
                  <a:lnTo>
                    <a:pt x="711" y="126"/>
                  </a:lnTo>
                  <a:lnTo>
                    <a:pt x="670" y="122"/>
                  </a:lnTo>
                  <a:close/>
                  <a:moveTo>
                    <a:pt x="670" y="0"/>
                  </a:moveTo>
                  <a:lnTo>
                    <a:pt x="720" y="3"/>
                  </a:lnTo>
                  <a:lnTo>
                    <a:pt x="768" y="11"/>
                  </a:lnTo>
                  <a:lnTo>
                    <a:pt x="814" y="24"/>
                  </a:lnTo>
                  <a:lnTo>
                    <a:pt x="857" y="44"/>
                  </a:lnTo>
                  <a:lnTo>
                    <a:pt x="899" y="66"/>
                  </a:lnTo>
                  <a:lnTo>
                    <a:pt x="937" y="94"/>
                  </a:lnTo>
                  <a:lnTo>
                    <a:pt x="972" y="126"/>
                  </a:lnTo>
                  <a:lnTo>
                    <a:pt x="1003" y="160"/>
                  </a:lnTo>
                  <a:lnTo>
                    <a:pt x="1030" y="199"/>
                  </a:lnTo>
                  <a:lnTo>
                    <a:pt x="1053" y="240"/>
                  </a:lnTo>
                  <a:lnTo>
                    <a:pt x="1072" y="284"/>
                  </a:lnTo>
                  <a:lnTo>
                    <a:pt x="1086" y="331"/>
                  </a:lnTo>
                  <a:lnTo>
                    <a:pt x="1094" y="379"/>
                  </a:lnTo>
                  <a:lnTo>
                    <a:pt x="1097" y="429"/>
                  </a:lnTo>
                  <a:lnTo>
                    <a:pt x="1097" y="490"/>
                  </a:lnTo>
                  <a:lnTo>
                    <a:pt x="1341" y="490"/>
                  </a:lnTo>
                  <a:lnTo>
                    <a:pt x="1341" y="1593"/>
                  </a:lnTo>
                  <a:lnTo>
                    <a:pt x="0" y="1593"/>
                  </a:lnTo>
                  <a:lnTo>
                    <a:pt x="0" y="490"/>
                  </a:lnTo>
                  <a:lnTo>
                    <a:pt x="244" y="490"/>
                  </a:lnTo>
                  <a:lnTo>
                    <a:pt x="244" y="429"/>
                  </a:lnTo>
                  <a:lnTo>
                    <a:pt x="247" y="379"/>
                  </a:lnTo>
                  <a:lnTo>
                    <a:pt x="255" y="331"/>
                  </a:lnTo>
                  <a:lnTo>
                    <a:pt x="268" y="284"/>
                  </a:lnTo>
                  <a:lnTo>
                    <a:pt x="288" y="240"/>
                  </a:lnTo>
                  <a:lnTo>
                    <a:pt x="310" y="199"/>
                  </a:lnTo>
                  <a:lnTo>
                    <a:pt x="337" y="160"/>
                  </a:lnTo>
                  <a:lnTo>
                    <a:pt x="369" y="126"/>
                  </a:lnTo>
                  <a:lnTo>
                    <a:pt x="403" y="94"/>
                  </a:lnTo>
                  <a:lnTo>
                    <a:pt x="442" y="66"/>
                  </a:lnTo>
                  <a:lnTo>
                    <a:pt x="483" y="44"/>
                  </a:lnTo>
                  <a:lnTo>
                    <a:pt x="526" y="24"/>
                  </a:lnTo>
                  <a:lnTo>
                    <a:pt x="573" y="11"/>
                  </a:lnTo>
                  <a:lnTo>
                    <a:pt x="621" y="3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2"/>
            <p:cNvSpPr>
              <a:spLocks noEditPoints="1"/>
            </p:cNvSpPr>
            <p:nvPr/>
          </p:nvSpPr>
          <p:spPr bwMode="auto">
            <a:xfrm>
              <a:off x="2913063" y="6186488"/>
              <a:ext cx="77788" cy="96838"/>
            </a:xfrm>
            <a:custGeom>
              <a:avLst/>
              <a:gdLst>
                <a:gd name="T0" fmla="*/ 219 w 487"/>
                <a:gd name="T1" fmla="*/ 125 h 613"/>
                <a:gd name="T2" fmla="*/ 175 w 487"/>
                <a:gd name="T3" fmla="*/ 143 h 613"/>
                <a:gd name="T4" fmla="*/ 142 w 487"/>
                <a:gd name="T5" fmla="*/ 177 h 613"/>
                <a:gd name="T6" fmla="*/ 124 w 487"/>
                <a:gd name="T7" fmla="*/ 221 h 613"/>
                <a:gd name="T8" fmla="*/ 124 w 487"/>
                <a:gd name="T9" fmla="*/ 270 h 613"/>
                <a:gd name="T10" fmla="*/ 142 w 487"/>
                <a:gd name="T11" fmla="*/ 314 h 613"/>
                <a:gd name="T12" fmla="*/ 175 w 487"/>
                <a:gd name="T13" fmla="*/ 347 h 613"/>
                <a:gd name="T14" fmla="*/ 219 w 487"/>
                <a:gd name="T15" fmla="*/ 366 h 613"/>
                <a:gd name="T16" fmla="*/ 268 w 487"/>
                <a:gd name="T17" fmla="*/ 366 h 613"/>
                <a:gd name="T18" fmla="*/ 312 w 487"/>
                <a:gd name="T19" fmla="*/ 347 h 613"/>
                <a:gd name="T20" fmla="*/ 344 w 487"/>
                <a:gd name="T21" fmla="*/ 314 h 613"/>
                <a:gd name="T22" fmla="*/ 362 w 487"/>
                <a:gd name="T23" fmla="*/ 270 h 613"/>
                <a:gd name="T24" fmla="*/ 362 w 487"/>
                <a:gd name="T25" fmla="*/ 221 h 613"/>
                <a:gd name="T26" fmla="*/ 344 w 487"/>
                <a:gd name="T27" fmla="*/ 177 h 613"/>
                <a:gd name="T28" fmla="*/ 312 w 487"/>
                <a:gd name="T29" fmla="*/ 143 h 613"/>
                <a:gd name="T30" fmla="*/ 268 w 487"/>
                <a:gd name="T31" fmla="*/ 125 h 613"/>
                <a:gd name="T32" fmla="*/ 243 w 487"/>
                <a:gd name="T33" fmla="*/ 0 h 613"/>
                <a:gd name="T34" fmla="*/ 321 w 487"/>
                <a:gd name="T35" fmla="*/ 12 h 613"/>
                <a:gd name="T36" fmla="*/ 387 w 487"/>
                <a:gd name="T37" fmla="*/ 47 h 613"/>
                <a:gd name="T38" fmla="*/ 439 w 487"/>
                <a:gd name="T39" fmla="*/ 100 h 613"/>
                <a:gd name="T40" fmla="*/ 474 w 487"/>
                <a:gd name="T41" fmla="*/ 168 h 613"/>
                <a:gd name="T42" fmla="*/ 487 w 487"/>
                <a:gd name="T43" fmla="*/ 245 h 613"/>
                <a:gd name="T44" fmla="*/ 476 w 487"/>
                <a:gd name="T45" fmla="*/ 318 h 613"/>
                <a:gd name="T46" fmla="*/ 446 w 487"/>
                <a:gd name="T47" fmla="*/ 382 h 613"/>
                <a:gd name="T48" fmla="*/ 398 w 487"/>
                <a:gd name="T49" fmla="*/ 433 h 613"/>
                <a:gd name="T50" fmla="*/ 338 w 487"/>
                <a:gd name="T51" fmla="*/ 470 h 613"/>
                <a:gd name="T52" fmla="*/ 304 w 487"/>
                <a:gd name="T53" fmla="*/ 552 h 613"/>
                <a:gd name="T54" fmla="*/ 292 w 487"/>
                <a:gd name="T55" fmla="*/ 587 h 613"/>
                <a:gd name="T56" fmla="*/ 263 w 487"/>
                <a:gd name="T57" fmla="*/ 610 h 613"/>
                <a:gd name="T58" fmla="*/ 224 w 487"/>
                <a:gd name="T59" fmla="*/ 610 h 613"/>
                <a:gd name="T60" fmla="*/ 194 w 487"/>
                <a:gd name="T61" fmla="*/ 587 h 613"/>
                <a:gd name="T62" fmla="*/ 183 w 487"/>
                <a:gd name="T63" fmla="*/ 552 h 613"/>
                <a:gd name="T64" fmla="*/ 148 w 487"/>
                <a:gd name="T65" fmla="*/ 470 h 613"/>
                <a:gd name="T66" fmla="*/ 88 w 487"/>
                <a:gd name="T67" fmla="*/ 433 h 613"/>
                <a:gd name="T68" fmla="*/ 41 w 487"/>
                <a:gd name="T69" fmla="*/ 382 h 613"/>
                <a:gd name="T70" fmla="*/ 11 w 487"/>
                <a:gd name="T71" fmla="*/ 318 h 613"/>
                <a:gd name="T72" fmla="*/ 0 w 487"/>
                <a:gd name="T73" fmla="*/ 245 h 613"/>
                <a:gd name="T74" fmla="*/ 12 w 487"/>
                <a:gd name="T75" fmla="*/ 168 h 613"/>
                <a:gd name="T76" fmla="*/ 46 w 487"/>
                <a:gd name="T77" fmla="*/ 100 h 613"/>
                <a:gd name="T78" fmla="*/ 99 w 487"/>
                <a:gd name="T79" fmla="*/ 47 h 613"/>
                <a:gd name="T80" fmla="*/ 166 w 487"/>
                <a:gd name="T81" fmla="*/ 12 h 613"/>
                <a:gd name="T82" fmla="*/ 243 w 487"/>
                <a:gd name="T83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7" h="613">
                  <a:moveTo>
                    <a:pt x="243" y="123"/>
                  </a:moveTo>
                  <a:lnTo>
                    <a:pt x="219" y="125"/>
                  </a:lnTo>
                  <a:lnTo>
                    <a:pt x="196" y="132"/>
                  </a:lnTo>
                  <a:lnTo>
                    <a:pt x="175" y="143"/>
                  </a:lnTo>
                  <a:lnTo>
                    <a:pt x="157" y="158"/>
                  </a:lnTo>
                  <a:lnTo>
                    <a:pt x="142" y="177"/>
                  </a:lnTo>
                  <a:lnTo>
                    <a:pt x="131" y="197"/>
                  </a:lnTo>
                  <a:lnTo>
                    <a:pt x="124" y="221"/>
                  </a:lnTo>
                  <a:lnTo>
                    <a:pt x="122" y="245"/>
                  </a:lnTo>
                  <a:lnTo>
                    <a:pt x="124" y="270"/>
                  </a:lnTo>
                  <a:lnTo>
                    <a:pt x="131" y="293"/>
                  </a:lnTo>
                  <a:lnTo>
                    <a:pt x="142" y="314"/>
                  </a:lnTo>
                  <a:lnTo>
                    <a:pt x="157" y="332"/>
                  </a:lnTo>
                  <a:lnTo>
                    <a:pt x="175" y="347"/>
                  </a:lnTo>
                  <a:lnTo>
                    <a:pt x="196" y="359"/>
                  </a:lnTo>
                  <a:lnTo>
                    <a:pt x="219" y="366"/>
                  </a:lnTo>
                  <a:lnTo>
                    <a:pt x="243" y="368"/>
                  </a:lnTo>
                  <a:lnTo>
                    <a:pt x="268" y="366"/>
                  </a:lnTo>
                  <a:lnTo>
                    <a:pt x="290" y="359"/>
                  </a:lnTo>
                  <a:lnTo>
                    <a:pt x="312" y="347"/>
                  </a:lnTo>
                  <a:lnTo>
                    <a:pt x="330" y="332"/>
                  </a:lnTo>
                  <a:lnTo>
                    <a:pt x="344" y="314"/>
                  </a:lnTo>
                  <a:lnTo>
                    <a:pt x="355" y="293"/>
                  </a:lnTo>
                  <a:lnTo>
                    <a:pt x="362" y="270"/>
                  </a:lnTo>
                  <a:lnTo>
                    <a:pt x="365" y="245"/>
                  </a:lnTo>
                  <a:lnTo>
                    <a:pt x="362" y="221"/>
                  </a:lnTo>
                  <a:lnTo>
                    <a:pt x="355" y="197"/>
                  </a:lnTo>
                  <a:lnTo>
                    <a:pt x="344" y="177"/>
                  </a:lnTo>
                  <a:lnTo>
                    <a:pt x="330" y="158"/>
                  </a:lnTo>
                  <a:lnTo>
                    <a:pt x="312" y="143"/>
                  </a:lnTo>
                  <a:lnTo>
                    <a:pt x="290" y="132"/>
                  </a:lnTo>
                  <a:lnTo>
                    <a:pt x="268" y="125"/>
                  </a:lnTo>
                  <a:lnTo>
                    <a:pt x="243" y="123"/>
                  </a:lnTo>
                  <a:close/>
                  <a:moveTo>
                    <a:pt x="243" y="0"/>
                  </a:moveTo>
                  <a:lnTo>
                    <a:pt x="283" y="3"/>
                  </a:lnTo>
                  <a:lnTo>
                    <a:pt x="321" y="12"/>
                  </a:lnTo>
                  <a:lnTo>
                    <a:pt x="355" y="28"/>
                  </a:lnTo>
                  <a:lnTo>
                    <a:pt x="387" y="47"/>
                  </a:lnTo>
                  <a:lnTo>
                    <a:pt x="415" y="72"/>
                  </a:lnTo>
                  <a:lnTo>
                    <a:pt x="439" y="100"/>
                  </a:lnTo>
                  <a:lnTo>
                    <a:pt x="460" y="133"/>
                  </a:lnTo>
                  <a:lnTo>
                    <a:pt x="474" y="168"/>
                  </a:lnTo>
                  <a:lnTo>
                    <a:pt x="484" y="205"/>
                  </a:lnTo>
                  <a:lnTo>
                    <a:pt x="487" y="245"/>
                  </a:lnTo>
                  <a:lnTo>
                    <a:pt x="484" y="282"/>
                  </a:lnTo>
                  <a:lnTo>
                    <a:pt x="476" y="318"/>
                  </a:lnTo>
                  <a:lnTo>
                    <a:pt x="463" y="351"/>
                  </a:lnTo>
                  <a:lnTo>
                    <a:pt x="446" y="382"/>
                  </a:lnTo>
                  <a:lnTo>
                    <a:pt x="423" y="410"/>
                  </a:lnTo>
                  <a:lnTo>
                    <a:pt x="398" y="433"/>
                  </a:lnTo>
                  <a:lnTo>
                    <a:pt x="369" y="454"/>
                  </a:lnTo>
                  <a:lnTo>
                    <a:pt x="338" y="470"/>
                  </a:lnTo>
                  <a:lnTo>
                    <a:pt x="304" y="481"/>
                  </a:lnTo>
                  <a:lnTo>
                    <a:pt x="304" y="552"/>
                  </a:lnTo>
                  <a:lnTo>
                    <a:pt x="301" y="571"/>
                  </a:lnTo>
                  <a:lnTo>
                    <a:pt x="292" y="587"/>
                  </a:lnTo>
                  <a:lnTo>
                    <a:pt x="279" y="601"/>
                  </a:lnTo>
                  <a:lnTo>
                    <a:pt x="263" y="610"/>
                  </a:lnTo>
                  <a:lnTo>
                    <a:pt x="243" y="613"/>
                  </a:lnTo>
                  <a:lnTo>
                    <a:pt x="224" y="610"/>
                  </a:lnTo>
                  <a:lnTo>
                    <a:pt x="207" y="601"/>
                  </a:lnTo>
                  <a:lnTo>
                    <a:pt x="194" y="587"/>
                  </a:lnTo>
                  <a:lnTo>
                    <a:pt x="186" y="571"/>
                  </a:lnTo>
                  <a:lnTo>
                    <a:pt x="183" y="552"/>
                  </a:lnTo>
                  <a:lnTo>
                    <a:pt x="183" y="481"/>
                  </a:lnTo>
                  <a:lnTo>
                    <a:pt x="148" y="470"/>
                  </a:lnTo>
                  <a:lnTo>
                    <a:pt x="117" y="454"/>
                  </a:lnTo>
                  <a:lnTo>
                    <a:pt x="88" y="433"/>
                  </a:lnTo>
                  <a:lnTo>
                    <a:pt x="63" y="410"/>
                  </a:lnTo>
                  <a:lnTo>
                    <a:pt x="41" y="382"/>
                  </a:lnTo>
                  <a:lnTo>
                    <a:pt x="24" y="351"/>
                  </a:lnTo>
                  <a:lnTo>
                    <a:pt x="11" y="318"/>
                  </a:lnTo>
                  <a:lnTo>
                    <a:pt x="3" y="282"/>
                  </a:lnTo>
                  <a:lnTo>
                    <a:pt x="0" y="245"/>
                  </a:lnTo>
                  <a:lnTo>
                    <a:pt x="3" y="205"/>
                  </a:lnTo>
                  <a:lnTo>
                    <a:pt x="12" y="168"/>
                  </a:lnTo>
                  <a:lnTo>
                    <a:pt x="27" y="133"/>
                  </a:lnTo>
                  <a:lnTo>
                    <a:pt x="46" y="100"/>
                  </a:lnTo>
                  <a:lnTo>
                    <a:pt x="71" y="72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4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3"/>
            <p:cNvSpPr>
              <a:spLocks noEditPoints="1"/>
            </p:cNvSpPr>
            <p:nvPr/>
          </p:nvSpPr>
          <p:spPr bwMode="auto">
            <a:xfrm>
              <a:off x="2713038" y="5905500"/>
              <a:ext cx="136525" cy="134938"/>
            </a:xfrm>
            <a:custGeom>
              <a:avLst/>
              <a:gdLst>
                <a:gd name="T0" fmla="*/ 385 w 853"/>
                <a:gd name="T1" fmla="*/ 126 h 858"/>
                <a:gd name="T2" fmla="*/ 307 w 853"/>
                <a:gd name="T3" fmla="*/ 147 h 858"/>
                <a:gd name="T4" fmla="*/ 240 w 853"/>
                <a:gd name="T5" fmla="*/ 187 h 858"/>
                <a:gd name="T6" fmla="*/ 186 w 853"/>
                <a:gd name="T7" fmla="*/ 242 h 858"/>
                <a:gd name="T8" fmla="*/ 146 w 853"/>
                <a:gd name="T9" fmla="*/ 310 h 858"/>
                <a:gd name="T10" fmla="*/ 125 w 853"/>
                <a:gd name="T11" fmla="*/ 387 h 858"/>
                <a:gd name="T12" fmla="*/ 125 w 853"/>
                <a:gd name="T13" fmla="*/ 471 h 858"/>
                <a:gd name="T14" fmla="*/ 146 w 853"/>
                <a:gd name="T15" fmla="*/ 549 h 858"/>
                <a:gd name="T16" fmla="*/ 186 w 853"/>
                <a:gd name="T17" fmla="*/ 616 h 858"/>
                <a:gd name="T18" fmla="*/ 240 w 853"/>
                <a:gd name="T19" fmla="*/ 671 h 858"/>
                <a:gd name="T20" fmla="*/ 307 w 853"/>
                <a:gd name="T21" fmla="*/ 711 h 858"/>
                <a:gd name="T22" fmla="*/ 385 w 853"/>
                <a:gd name="T23" fmla="*/ 732 h 858"/>
                <a:gd name="T24" fmla="*/ 468 w 853"/>
                <a:gd name="T25" fmla="*/ 732 h 858"/>
                <a:gd name="T26" fmla="*/ 545 w 853"/>
                <a:gd name="T27" fmla="*/ 711 h 858"/>
                <a:gd name="T28" fmla="*/ 612 w 853"/>
                <a:gd name="T29" fmla="*/ 671 h 858"/>
                <a:gd name="T30" fmla="*/ 667 w 853"/>
                <a:gd name="T31" fmla="*/ 616 h 858"/>
                <a:gd name="T32" fmla="*/ 706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6 w 853"/>
                <a:gd name="T39" fmla="*/ 310 h 858"/>
                <a:gd name="T40" fmla="*/ 667 w 853"/>
                <a:gd name="T41" fmla="*/ 242 h 858"/>
                <a:gd name="T42" fmla="*/ 612 w 853"/>
                <a:gd name="T43" fmla="*/ 187 h 858"/>
                <a:gd name="T44" fmla="*/ 545 w 853"/>
                <a:gd name="T45" fmla="*/ 147 h 858"/>
                <a:gd name="T46" fmla="*/ 468 w 853"/>
                <a:gd name="T47" fmla="*/ 126 h 858"/>
                <a:gd name="T48" fmla="*/ 426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09 w 853"/>
                <a:gd name="T59" fmla="*/ 240 h 858"/>
                <a:gd name="T60" fmla="*/ 841 w 853"/>
                <a:gd name="T61" fmla="*/ 331 h 858"/>
                <a:gd name="T62" fmla="*/ 853 w 853"/>
                <a:gd name="T63" fmla="*/ 429 h 858"/>
                <a:gd name="T64" fmla="*/ 841 w 853"/>
                <a:gd name="T65" fmla="*/ 527 h 858"/>
                <a:gd name="T66" fmla="*/ 809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6 w 853"/>
                <a:gd name="T77" fmla="*/ 858 h 858"/>
                <a:gd name="T78" fmla="*/ 329 w 853"/>
                <a:gd name="T79" fmla="*/ 847 h 858"/>
                <a:gd name="T80" fmla="*/ 238 w 853"/>
                <a:gd name="T81" fmla="*/ 814 h 858"/>
                <a:gd name="T82" fmla="*/ 159 w 853"/>
                <a:gd name="T83" fmla="*/ 764 h 858"/>
                <a:gd name="T84" fmla="*/ 93 w 853"/>
                <a:gd name="T85" fmla="*/ 698 h 858"/>
                <a:gd name="T86" fmla="*/ 43 w 853"/>
                <a:gd name="T87" fmla="*/ 618 h 858"/>
                <a:gd name="T88" fmla="*/ 11 w 853"/>
                <a:gd name="T89" fmla="*/ 527 h 858"/>
                <a:gd name="T90" fmla="*/ 0 w 853"/>
                <a:gd name="T91" fmla="*/ 429 h 858"/>
                <a:gd name="T92" fmla="*/ 11 w 853"/>
                <a:gd name="T93" fmla="*/ 331 h 858"/>
                <a:gd name="T94" fmla="*/ 43 w 853"/>
                <a:gd name="T95" fmla="*/ 240 h 858"/>
                <a:gd name="T96" fmla="*/ 93 w 853"/>
                <a:gd name="T97" fmla="*/ 162 h 858"/>
                <a:gd name="T98" fmla="*/ 159 w 853"/>
                <a:gd name="T99" fmla="*/ 94 h 858"/>
                <a:gd name="T100" fmla="*/ 238 w 853"/>
                <a:gd name="T101" fmla="*/ 44 h 858"/>
                <a:gd name="T102" fmla="*/ 329 w 853"/>
                <a:gd name="T103" fmla="*/ 12 h 858"/>
                <a:gd name="T104" fmla="*/ 426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6" y="123"/>
                  </a:moveTo>
                  <a:lnTo>
                    <a:pt x="385" y="126"/>
                  </a:lnTo>
                  <a:lnTo>
                    <a:pt x="345" y="134"/>
                  </a:lnTo>
                  <a:lnTo>
                    <a:pt x="307" y="147"/>
                  </a:lnTo>
                  <a:lnTo>
                    <a:pt x="273" y="165"/>
                  </a:lnTo>
                  <a:lnTo>
                    <a:pt x="240" y="187"/>
                  </a:lnTo>
                  <a:lnTo>
                    <a:pt x="211" y="213"/>
                  </a:lnTo>
                  <a:lnTo>
                    <a:pt x="186" y="242"/>
                  </a:lnTo>
                  <a:lnTo>
                    <a:pt x="163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3" y="583"/>
                  </a:lnTo>
                  <a:lnTo>
                    <a:pt x="186" y="616"/>
                  </a:lnTo>
                  <a:lnTo>
                    <a:pt x="211" y="646"/>
                  </a:lnTo>
                  <a:lnTo>
                    <a:pt x="240" y="671"/>
                  </a:lnTo>
                  <a:lnTo>
                    <a:pt x="273" y="694"/>
                  </a:lnTo>
                  <a:lnTo>
                    <a:pt x="307" y="711"/>
                  </a:lnTo>
                  <a:lnTo>
                    <a:pt x="345" y="724"/>
                  </a:lnTo>
                  <a:lnTo>
                    <a:pt x="385" y="732"/>
                  </a:lnTo>
                  <a:lnTo>
                    <a:pt x="426" y="736"/>
                  </a:lnTo>
                  <a:lnTo>
                    <a:pt x="468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2" y="671"/>
                  </a:lnTo>
                  <a:lnTo>
                    <a:pt x="641" y="646"/>
                  </a:lnTo>
                  <a:lnTo>
                    <a:pt x="667" y="616"/>
                  </a:lnTo>
                  <a:lnTo>
                    <a:pt x="689" y="583"/>
                  </a:lnTo>
                  <a:lnTo>
                    <a:pt x="706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6" y="310"/>
                  </a:lnTo>
                  <a:lnTo>
                    <a:pt x="689" y="275"/>
                  </a:lnTo>
                  <a:lnTo>
                    <a:pt x="667" y="242"/>
                  </a:lnTo>
                  <a:lnTo>
                    <a:pt x="641" y="213"/>
                  </a:lnTo>
                  <a:lnTo>
                    <a:pt x="612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8" y="126"/>
                  </a:lnTo>
                  <a:lnTo>
                    <a:pt x="426" y="123"/>
                  </a:lnTo>
                  <a:close/>
                  <a:moveTo>
                    <a:pt x="426" y="0"/>
                  </a:moveTo>
                  <a:lnTo>
                    <a:pt x="476" y="3"/>
                  </a:lnTo>
                  <a:lnTo>
                    <a:pt x="524" y="12"/>
                  </a:lnTo>
                  <a:lnTo>
                    <a:pt x="569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8" y="126"/>
                  </a:lnTo>
                  <a:lnTo>
                    <a:pt x="759" y="162"/>
                  </a:lnTo>
                  <a:lnTo>
                    <a:pt x="787" y="199"/>
                  </a:lnTo>
                  <a:lnTo>
                    <a:pt x="809" y="240"/>
                  </a:lnTo>
                  <a:lnTo>
                    <a:pt x="827" y="285"/>
                  </a:lnTo>
                  <a:lnTo>
                    <a:pt x="841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1" y="527"/>
                  </a:lnTo>
                  <a:lnTo>
                    <a:pt x="827" y="574"/>
                  </a:lnTo>
                  <a:lnTo>
                    <a:pt x="809" y="618"/>
                  </a:lnTo>
                  <a:lnTo>
                    <a:pt x="787" y="659"/>
                  </a:lnTo>
                  <a:lnTo>
                    <a:pt x="759" y="698"/>
                  </a:lnTo>
                  <a:lnTo>
                    <a:pt x="728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69" y="834"/>
                  </a:lnTo>
                  <a:lnTo>
                    <a:pt x="524" y="847"/>
                  </a:lnTo>
                  <a:lnTo>
                    <a:pt x="476" y="855"/>
                  </a:lnTo>
                  <a:lnTo>
                    <a:pt x="426" y="858"/>
                  </a:lnTo>
                  <a:lnTo>
                    <a:pt x="376" y="855"/>
                  </a:lnTo>
                  <a:lnTo>
                    <a:pt x="329" y="847"/>
                  </a:lnTo>
                  <a:lnTo>
                    <a:pt x="282" y="834"/>
                  </a:lnTo>
                  <a:lnTo>
                    <a:pt x="238" y="814"/>
                  </a:lnTo>
                  <a:lnTo>
                    <a:pt x="198" y="792"/>
                  </a:lnTo>
                  <a:lnTo>
                    <a:pt x="159" y="764"/>
                  </a:lnTo>
                  <a:lnTo>
                    <a:pt x="125" y="732"/>
                  </a:lnTo>
                  <a:lnTo>
                    <a:pt x="93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4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4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3" y="162"/>
                  </a:lnTo>
                  <a:lnTo>
                    <a:pt x="125" y="126"/>
                  </a:lnTo>
                  <a:lnTo>
                    <a:pt x="159" y="94"/>
                  </a:lnTo>
                  <a:lnTo>
                    <a:pt x="198" y="68"/>
                  </a:lnTo>
                  <a:lnTo>
                    <a:pt x="238" y="44"/>
                  </a:lnTo>
                  <a:lnTo>
                    <a:pt x="282" y="26"/>
                  </a:lnTo>
                  <a:lnTo>
                    <a:pt x="329" y="12"/>
                  </a:lnTo>
                  <a:lnTo>
                    <a:pt x="376" y="3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"/>
            <p:cNvSpPr>
              <a:spLocks/>
            </p:cNvSpPr>
            <p:nvPr/>
          </p:nvSpPr>
          <p:spPr bwMode="auto">
            <a:xfrm>
              <a:off x="2590800" y="5788025"/>
              <a:ext cx="371475" cy="531813"/>
            </a:xfrm>
            <a:custGeom>
              <a:avLst/>
              <a:gdLst>
                <a:gd name="T0" fmla="*/ 1322 w 2335"/>
                <a:gd name="T1" fmla="*/ 10 h 3352"/>
                <a:gd name="T2" fmla="*/ 1544 w 2335"/>
                <a:gd name="T3" fmla="*/ 62 h 3352"/>
                <a:gd name="T4" fmla="*/ 1751 w 2335"/>
                <a:gd name="T5" fmla="*/ 156 h 3352"/>
                <a:gd name="T6" fmla="*/ 1937 w 2335"/>
                <a:gd name="T7" fmla="*/ 291 h 3352"/>
                <a:gd name="T8" fmla="*/ 2092 w 2335"/>
                <a:gd name="T9" fmla="*/ 459 h 3352"/>
                <a:gd name="T10" fmla="*/ 2209 w 2335"/>
                <a:gd name="T11" fmla="*/ 658 h 3352"/>
                <a:gd name="T12" fmla="*/ 2290 w 2335"/>
                <a:gd name="T13" fmla="*/ 880 h 3352"/>
                <a:gd name="T14" fmla="*/ 2331 w 2335"/>
                <a:gd name="T15" fmla="*/ 1119 h 3352"/>
                <a:gd name="T16" fmla="*/ 2330 w 2335"/>
                <a:gd name="T17" fmla="*/ 1364 h 3352"/>
                <a:gd name="T18" fmla="*/ 2287 w 2335"/>
                <a:gd name="T19" fmla="*/ 1609 h 3352"/>
                <a:gd name="T20" fmla="*/ 2258 w 2335"/>
                <a:gd name="T21" fmla="*/ 1646 h 3352"/>
                <a:gd name="T22" fmla="*/ 2212 w 2335"/>
                <a:gd name="T23" fmla="*/ 1652 h 3352"/>
                <a:gd name="T24" fmla="*/ 2175 w 2335"/>
                <a:gd name="T25" fmla="*/ 1624 h 3352"/>
                <a:gd name="T26" fmla="*/ 2169 w 2335"/>
                <a:gd name="T27" fmla="*/ 1577 h 3352"/>
                <a:gd name="T28" fmla="*/ 2209 w 2335"/>
                <a:gd name="T29" fmla="*/ 1354 h 3352"/>
                <a:gd name="T30" fmla="*/ 2210 w 2335"/>
                <a:gd name="T31" fmla="*/ 1132 h 3352"/>
                <a:gd name="T32" fmla="*/ 2174 w 2335"/>
                <a:gd name="T33" fmla="*/ 915 h 3352"/>
                <a:gd name="T34" fmla="*/ 2102 w 2335"/>
                <a:gd name="T35" fmla="*/ 714 h 3352"/>
                <a:gd name="T36" fmla="*/ 1996 w 2335"/>
                <a:gd name="T37" fmla="*/ 534 h 3352"/>
                <a:gd name="T38" fmla="*/ 1852 w 2335"/>
                <a:gd name="T39" fmla="*/ 379 h 3352"/>
                <a:gd name="T40" fmla="*/ 1668 w 2335"/>
                <a:gd name="T41" fmla="*/ 250 h 3352"/>
                <a:gd name="T42" fmla="*/ 1464 w 2335"/>
                <a:gd name="T43" fmla="*/ 165 h 3352"/>
                <a:gd name="T44" fmla="*/ 1244 w 2335"/>
                <a:gd name="T45" fmla="*/ 126 h 3352"/>
                <a:gd name="T46" fmla="*/ 1017 w 2335"/>
                <a:gd name="T47" fmla="*/ 134 h 3352"/>
                <a:gd name="T48" fmla="*/ 801 w 2335"/>
                <a:gd name="T49" fmla="*/ 189 h 3352"/>
                <a:gd name="T50" fmla="*/ 603 w 2335"/>
                <a:gd name="T51" fmla="*/ 289 h 3352"/>
                <a:gd name="T52" fmla="*/ 427 w 2335"/>
                <a:gd name="T53" fmla="*/ 431 h 3352"/>
                <a:gd name="T54" fmla="*/ 295 w 2335"/>
                <a:gd name="T55" fmla="*/ 599 h 3352"/>
                <a:gd name="T56" fmla="*/ 199 w 2335"/>
                <a:gd name="T57" fmla="*/ 795 h 3352"/>
                <a:gd name="T58" fmla="*/ 140 w 2335"/>
                <a:gd name="T59" fmla="*/ 1009 h 3352"/>
                <a:gd name="T60" fmla="*/ 120 w 2335"/>
                <a:gd name="T61" fmla="*/ 1232 h 3352"/>
                <a:gd name="T62" fmla="*/ 137 w 2335"/>
                <a:gd name="T63" fmla="*/ 1455 h 3352"/>
                <a:gd name="T64" fmla="*/ 194 w 2335"/>
                <a:gd name="T65" fmla="*/ 1669 h 3352"/>
                <a:gd name="T66" fmla="*/ 289 w 2335"/>
                <a:gd name="T67" fmla="*/ 1865 h 3352"/>
                <a:gd name="T68" fmla="*/ 1352 w 2335"/>
                <a:gd name="T69" fmla="*/ 2904 h 3352"/>
                <a:gd name="T70" fmla="*/ 1393 w 2335"/>
                <a:gd name="T71" fmla="*/ 2881 h 3352"/>
                <a:gd name="T72" fmla="*/ 1438 w 2335"/>
                <a:gd name="T73" fmla="*/ 2892 h 3352"/>
                <a:gd name="T74" fmla="*/ 1461 w 2335"/>
                <a:gd name="T75" fmla="*/ 2933 h 3352"/>
                <a:gd name="T76" fmla="*/ 1449 w 2335"/>
                <a:gd name="T77" fmla="*/ 2979 h 3352"/>
                <a:gd name="T78" fmla="*/ 190 w 2335"/>
                <a:gd name="T79" fmla="*/ 1935 h 3352"/>
                <a:gd name="T80" fmla="*/ 90 w 2335"/>
                <a:gd name="T81" fmla="*/ 1739 h 3352"/>
                <a:gd name="T82" fmla="*/ 27 w 2335"/>
                <a:gd name="T83" fmla="*/ 1525 h 3352"/>
                <a:gd name="T84" fmla="*/ 1 w 2335"/>
                <a:gd name="T85" fmla="*/ 1300 h 3352"/>
                <a:gd name="T86" fmla="*/ 10 w 2335"/>
                <a:gd name="T87" fmla="*/ 1072 h 3352"/>
                <a:gd name="T88" fmla="*/ 54 w 2335"/>
                <a:gd name="T89" fmla="*/ 851 h 3352"/>
                <a:gd name="T90" fmla="*/ 133 w 2335"/>
                <a:gd name="T91" fmla="*/ 642 h 3352"/>
                <a:gd name="T92" fmla="*/ 247 w 2335"/>
                <a:gd name="T93" fmla="*/ 453 h 3352"/>
                <a:gd name="T94" fmla="*/ 398 w 2335"/>
                <a:gd name="T95" fmla="*/ 291 h 3352"/>
                <a:gd name="T96" fmla="*/ 585 w 2335"/>
                <a:gd name="T97" fmla="*/ 156 h 3352"/>
                <a:gd name="T98" fmla="*/ 791 w 2335"/>
                <a:gd name="T99" fmla="*/ 62 h 3352"/>
                <a:gd name="T100" fmla="*/ 1013 w 2335"/>
                <a:gd name="T101" fmla="*/ 1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5" h="3352">
                  <a:moveTo>
                    <a:pt x="1168" y="0"/>
                  </a:moveTo>
                  <a:lnTo>
                    <a:pt x="1245" y="2"/>
                  </a:lnTo>
                  <a:lnTo>
                    <a:pt x="1322" y="10"/>
                  </a:lnTo>
                  <a:lnTo>
                    <a:pt x="1397" y="22"/>
                  </a:lnTo>
                  <a:lnTo>
                    <a:pt x="1471" y="40"/>
                  </a:lnTo>
                  <a:lnTo>
                    <a:pt x="1544" y="62"/>
                  </a:lnTo>
                  <a:lnTo>
                    <a:pt x="1615" y="89"/>
                  </a:lnTo>
                  <a:lnTo>
                    <a:pt x="1685" y="121"/>
                  </a:lnTo>
                  <a:lnTo>
                    <a:pt x="1751" y="156"/>
                  </a:lnTo>
                  <a:lnTo>
                    <a:pt x="1816" y="197"/>
                  </a:lnTo>
                  <a:lnTo>
                    <a:pt x="1877" y="242"/>
                  </a:lnTo>
                  <a:lnTo>
                    <a:pt x="1937" y="291"/>
                  </a:lnTo>
                  <a:lnTo>
                    <a:pt x="1994" y="344"/>
                  </a:lnTo>
                  <a:lnTo>
                    <a:pt x="2045" y="399"/>
                  </a:lnTo>
                  <a:lnTo>
                    <a:pt x="2092" y="459"/>
                  </a:lnTo>
                  <a:lnTo>
                    <a:pt x="2135" y="522"/>
                  </a:lnTo>
                  <a:lnTo>
                    <a:pt x="2174" y="588"/>
                  </a:lnTo>
                  <a:lnTo>
                    <a:pt x="2209" y="658"/>
                  </a:lnTo>
                  <a:lnTo>
                    <a:pt x="2241" y="729"/>
                  </a:lnTo>
                  <a:lnTo>
                    <a:pt x="2267" y="804"/>
                  </a:lnTo>
                  <a:lnTo>
                    <a:pt x="2290" y="880"/>
                  </a:lnTo>
                  <a:lnTo>
                    <a:pt x="2308" y="959"/>
                  </a:lnTo>
                  <a:lnTo>
                    <a:pt x="2321" y="1039"/>
                  </a:lnTo>
                  <a:lnTo>
                    <a:pt x="2331" y="1119"/>
                  </a:lnTo>
                  <a:lnTo>
                    <a:pt x="2335" y="1201"/>
                  </a:lnTo>
                  <a:lnTo>
                    <a:pt x="2335" y="1283"/>
                  </a:lnTo>
                  <a:lnTo>
                    <a:pt x="2330" y="1364"/>
                  </a:lnTo>
                  <a:lnTo>
                    <a:pt x="2321" y="1447"/>
                  </a:lnTo>
                  <a:lnTo>
                    <a:pt x="2306" y="1529"/>
                  </a:lnTo>
                  <a:lnTo>
                    <a:pt x="2287" y="1609"/>
                  </a:lnTo>
                  <a:lnTo>
                    <a:pt x="2281" y="1625"/>
                  </a:lnTo>
                  <a:lnTo>
                    <a:pt x="2270" y="1637"/>
                  </a:lnTo>
                  <a:lnTo>
                    <a:pt x="2258" y="1646"/>
                  </a:lnTo>
                  <a:lnTo>
                    <a:pt x="2244" y="1652"/>
                  </a:lnTo>
                  <a:lnTo>
                    <a:pt x="2228" y="1654"/>
                  </a:lnTo>
                  <a:lnTo>
                    <a:pt x="2212" y="1652"/>
                  </a:lnTo>
                  <a:lnTo>
                    <a:pt x="2197" y="1645"/>
                  </a:lnTo>
                  <a:lnTo>
                    <a:pt x="2184" y="1636"/>
                  </a:lnTo>
                  <a:lnTo>
                    <a:pt x="2175" y="1624"/>
                  </a:lnTo>
                  <a:lnTo>
                    <a:pt x="2169" y="1608"/>
                  </a:lnTo>
                  <a:lnTo>
                    <a:pt x="2167" y="1593"/>
                  </a:lnTo>
                  <a:lnTo>
                    <a:pt x="2169" y="1577"/>
                  </a:lnTo>
                  <a:lnTo>
                    <a:pt x="2187" y="1503"/>
                  </a:lnTo>
                  <a:lnTo>
                    <a:pt x="2200" y="1430"/>
                  </a:lnTo>
                  <a:lnTo>
                    <a:pt x="2209" y="1354"/>
                  </a:lnTo>
                  <a:lnTo>
                    <a:pt x="2214" y="1280"/>
                  </a:lnTo>
                  <a:lnTo>
                    <a:pt x="2215" y="1205"/>
                  </a:lnTo>
                  <a:lnTo>
                    <a:pt x="2210" y="1132"/>
                  </a:lnTo>
                  <a:lnTo>
                    <a:pt x="2202" y="1058"/>
                  </a:lnTo>
                  <a:lnTo>
                    <a:pt x="2190" y="985"/>
                  </a:lnTo>
                  <a:lnTo>
                    <a:pt x="2174" y="915"/>
                  </a:lnTo>
                  <a:lnTo>
                    <a:pt x="2154" y="846"/>
                  </a:lnTo>
                  <a:lnTo>
                    <a:pt x="2129" y="778"/>
                  </a:lnTo>
                  <a:lnTo>
                    <a:pt x="2102" y="714"/>
                  </a:lnTo>
                  <a:lnTo>
                    <a:pt x="2070" y="651"/>
                  </a:lnTo>
                  <a:lnTo>
                    <a:pt x="2035" y="591"/>
                  </a:lnTo>
                  <a:lnTo>
                    <a:pt x="1996" y="534"/>
                  </a:lnTo>
                  <a:lnTo>
                    <a:pt x="1954" y="481"/>
                  </a:lnTo>
                  <a:lnTo>
                    <a:pt x="1908" y="431"/>
                  </a:lnTo>
                  <a:lnTo>
                    <a:pt x="1852" y="379"/>
                  </a:lnTo>
                  <a:lnTo>
                    <a:pt x="1794" y="332"/>
                  </a:lnTo>
                  <a:lnTo>
                    <a:pt x="1732" y="289"/>
                  </a:lnTo>
                  <a:lnTo>
                    <a:pt x="1668" y="250"/>
                  </a:lnTo>
                  <a:lnTo>
                    <a:pt x="1602" y="218"/>
                  </a:lnTo>
                  <a:lnTo>
                    <a:pt x="1534" y="189"/>
                  </a:lnTo>
                  <a:lnTo>
                    <a:pt x="1464" y="165"/>
                  </a:lnTo>
                  <a:lnTo>
                    <a:pt x="1392" y="147"/>
                  </a:lnTo>
                  <a:lnTo>
                    <a:pt x="1318" y="134"/>
                  </a:lnTo>
                  <a:lnTo>
                    <a:pt x="1244" y="126"/>
                  </a:lnTo>
                  <a:lnTo>
                    <a:pt x="1168" y="123"/>
                  </a:lnTo>
                  <a:lnTo>
                    <a:pt x="1092" y="126"/>
                  </a:lnTo>
                  <a:lnTo>
                    <a:pt x="1017" y="134"/>
                  </a:lnTo>
                  <a:lnTo>
                    <a:pt x="944" y="147"/>
                  </a:lnTo>
                  <a:lnTo>
                    <a:pt x="872" y="165"/>
                  </a:lnTo>
                  <a:lnTo>
                    <a:pt x="801" y="189"/>
                  </a:lnTo>
                  <a:lnTo>
                    <a:pt x="733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3" y="379"/>
                  </a:lnTo>
                  <a:lnTo>
                    <a:pt x="427" y="431"/>
                  </a:lnTo>
                  <a:lnTo>
                    <a:pt x="380" y="483"/>
                  </a:lnTo>
                  <a:lnTo>
                    <a:pt x="335" y="539"/>
                  </a:lnTo>
                  <a:lnTo>
                    <a:pt x="295" y="599"/>
                  </a:lnTo>
                  <a:lnTo>
                    <a:pt x="259" y="662"/>
                  </a:lnTo>
                  <a:lnTo>
                    <a:pt x="227" y="727"/>
                  </a:lnTo>
                  <a:lnTo>
                    <a:pt x="199" y="795"/>
                  </a:lnTo>
                  <a:lnTo>
                    <a:pt x="176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20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1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3" y="1801"/>
                  </a:lnTo>
                  <a:lnTo>
                    <a:pt x="289" y="1865"/>
                  </a:lnTo>
                  <a:lnTo>
                    <a:pt x="331" y="1924"/>
                  </a:lnTo>
                  <a:lnTo>
                    <a:pt x="1171" y="3143"/>
                  </a:lnTo>
                  <a:lnTo>
                    <a:pt x="1352" y="2904"/>
                  </a:lnTo>
                  <a:lnTo>
                    <a:pt x="1364" y="2892"/>
                  </a:lnTo>
                  <a:lnTo>
                    <a:pt x="1378" y="2884"/>
                  </a:lnTo>
                  <a:lnTo>
                    <a:pt x="1393" y="2881"/>
                  </a:lnTo>
                  <a:lnTo>
                    <a:pt x="1408" y="2880"/>
                  </a:lnTo>
                  <a:lnTo>
                    <a:pt x="1424" y="2884"/>
                  </a:lnTo>
                  <a:lnTo>
                    <a:pt x="1438" y="2892"/>
                  </a:lnTo>
                  <a:lnTo>
                    <a:pt x="1449" y="2904"/>
                  </a:lnTo>
                  <a:lnTo>
                    <a:pt x="1457" y="2918"/>
                  </a:lnTo>
                  <a:lnTo>
                    <a:pt x="1461" y="2933"/>
                  </a:lnTo>
                  <a:lnTo>
                    <a:pt x="1461" y="2948"/>
                  </a:lnTo>
                  <a:lnTo>
                    <a:pt x="1457" y="2965"/>
                  </a:lnTo>
                  <a:lnTo>
                    <a:pt x="1449" y="2979"/>
                  </a:lnTo>
                  <a:lnTo>
                    <a:pt x="1166" y="3352"/>
                  </a:lnTo>
                  <a:lnTo>
                    <a:pt x="232" y="1995"/>
                  </a:lnTo>
                  <a:lnTo>
                    <a:pt x="190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3" y="642"/>
                  </a:lnTo>
                  <a:lnTo>
                    <a:pt x="168" y="577"/>
                  </a:lnTo>
                  <a:lnTo>
                    <a:pt x="205" y="514"/>
                  </a:lnTo>
                  <a:lnTo>
                    <a:pt x="247" y="453"/>
                  </a:lnTo>
                  <a:lnTo>
                    <a:pt x="292" y="397"/>
                  </a:lnTo>
                  <a:lnTo>
                    <a:pt x="341" y="344"/>
                  </a:lnTo>
                  <a:lnTo>
                    <a:pt x="398" y="291"/>
                  </a:lnTo>
                  <a:lnTo>
                    <a:pt x="458" y="242"/>
                  </a:lnTo>
                  <a:lnTo>
                    <a:pt x="520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0" y="89"/>
                  </a:lnTo>
                  <a:lnTo>
                    <a:pt x="791" y="62"/>
                  </a:lnTo>
                  <a:lnTo>
                    <a:pt x="864" y="40"/>
                  </a:lnTo>
                  <a:lnTo>
                    <a:pt x="938" y="22"/>
                  </a:lnTo>
                  <a:lnTo>
                    <a:pt x="1013" y="10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3495464" y="5772151"/>
            <a:ext cx="514350" cy="560387"/>
            <a:chOff x="3494088" y="5772151"/>
            <a:chExt cx="514350" cy="5603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7" name="Freeform 29"/>
            <p:cNvSpPr>
              <a:spLocks noEditPoints="1"/>
            </p:cNvSpPr>
            <p:nvPr/>
          </p:nvSpPr>
          <p:spPr bwMode="auto">
            <a:xfrm>
              <a:off x="3757613" y="6081713"/>
              <a:ext cx="250825" cy="250825"/>
            </a:xfrm>
            <a:custGeom>
              <a:avLst/>
              <a:gdLst>
                <a:gd name="T0" fmla="*/ 694 w 1577"/>
                <a:gd name="T1" fmla="*/ 308 h 1586"/>
                <a:gd name="T2" fmla="*/ 511 w 1577"/>
                <a:gd name="T3" fmla="*/ 383 h 1586"/>
                <a:gd name="T4" fmla="*/ 284 w 1577"/>
                <a:gd name="T5" fmla="*/ 352 h 1586"/>
                <a:gd name="T6" fmla="*/ 354 w 1577"/>
                <a:gd name="T7" fmla="*/ 548 h 1586"/>
                <a:gd name="T8" fmla="*/ 254 w 1577"/>
                <a:gd name="T9" fmla="*/ 726 h 1586"/>
                <a:gd name="T10" fmla="*/ 161 w 1577"/>
                <a:gd name="T11" fmla="*/ 846 h 1586"/>
                <a:gd name="T12" fmla="*/ 329 w 1577"/>
                <a:gd name="T13" fmla="*/ 958 h 1586"/>
                <a:gd name="T14" fmla="*/ 355 w 1577"/>
                <a:gd name="T15" fmla="*/ 1158 h 1586"/>
                <a:gd name="T16" fmla="*/ 411 w 1577"/>
                <a:gd name="T17" fmla="*/ 1258 h 1586"/>
                <a:gd name="T18" fmla="*/ 612 w 1577"/>
                <a:gd name="T19" fmla="*/ 1246 h 1586"/>
                <a:gd name="T20" fmla="*/ 752 w 1577"/>
                <a:gd name="T21" fmla="*/ 1392 h 1586"/>
                <a:gd name="T22" fmla="*/ 857 w 1577"/>
                <a:gd name="T23" fmla="*/ 1384 h 1586"/>
                <a:gd name="T24" fmla="*/ 1016 w 1577"/>
                <a:gd name="T25" fmla="*/ 1253 h 1586"/>
                <a:gd name="T26" fmla="*/ 1216 w 1577"/>
                <a:gd name="T27" fmla="*/ 1293 h 1586"/>
                <a:gd name="T28" fmla="*/ 1214 w 1577"/>
                <a:gd name="T29" fmla="*/ 1125 h 1586"/>
                <a:gd name="T30" fmla="*/ 1267 w 1577"/>
                <a:gd name="T31" fmla="*/ 930 h 1586"/>
                <a:gd name="T32" fmla="*/ 1455 w 1577"/>
                <a:gd name="T33" fmla="*/ 840 h 1586"/>
                <a:gd name="T34" fmla="*/ 1296 w 1577"/>
                <a:gd name="T35" fmla="*/ 704 h 1586"/>
                <a:gd name="T36" fmla="*/ 1222 w 1577"/>
                <a:gd name="T37" fmla="*/ 514 h 1586"/>
                <a:gd name="T38" fmla="*/ 1246 w 1577"/>
                <a:gd name="T39" fmla="*/ 305 h 1586"/>
                <a:gd name="T40" fmla="*/ 1048 w 1577"/>
                <a:gd name="T41" fmla="*/ 368 h 1586"/>
                <a:gd name="T42" fmla="*/ 878 w 1577"/>
                <a:gd name="T43" fmla="*/ 260 h 1586"/>
                <a:gd name="T44" fmla="*/ 718 w 1577"/>
                <a:gd name="T45" fmla="*/ 0 h 1586"/>
                <a:gd name="T46" fmla="*/ 946 w 1577"/>
                <a:gd name="T47" fmla="*/ 53 h 1586"/>
                <a:gd name="T48" fmla="*/ 1031 w 1577"/>
                <a:gd name="T49" fmla="*/ 237 h 1586"/>
                <a:gd name="T50" fmla="*/ 1219 w 1577"/>
                <a:gd name="T51" fmla="*/ 176 h 1586"/>
                <a:gd name="T52" fmla="*/ 1415 w 1577"/>
                <a:gd name="T53" fmla="*/ 302 h 1586"/>
                <a:gd name="T54" fmla="*/ 1366 w 1577"/>
                <a:gd name="T55" fmla="*/ 457 h 1586"/>
                <a:gd name="T56" fmla="*/ 1362 w 1577"/>
                <a:gd name="T57" fmla="*/ 594 h 1586"/>
                <a:gd name="T58" fmla="*/ 1544 w 1577"/>
                <a:gd name="T59" fmla="*/ 669 h 1586"/>
                <a:gd name="T60" fmla="*/ 1575 w 1577"/>
                <a:gd name="T61" fmla="*/ 910 h 1586"/>
                <a:gd name="T62" fmla="*/ 1409 w 1577"/>
                <a:gd name="T63" fmla="*/ 973 h 1586"/>
                <a:gd name="T64" fmla="*/ 1332 w 1577"/>
                <a:gd name="T65" fmla="*/ 1085 h 1586"/>
                <a:gd name="T66" fmla="*/ 1412 w 1577"/>
                <a:gd name="T67" fmla="*/ 1259 h 1586"/>
                <a:gd name="T68" fmla="*/ 1246 w 1577"/>
                <a:gd name="T69" fmla="*/ 1441 h 1586"/>
                <a:gd name="T70" fmla="*/ 1100 w 1577"/>
                <a:gd name="T71" fmla="*/ 1371 h 1586"/>
                <a:gd name="T72" fmla="*/ 972 w 1577"/>
                <a:gd name="T73" fmla="*/ 1423 h 1586"/>
                <a:gd name="T74" fmla="*/ 918 w 1577"/>
                <a:gd name="T75" fmla="*/ 1576 h 1586"/>
                <a:gd name="T76" fmla="*/ 674 w 1577"/>
                <a:gd name="T77" fmla="*/ 1568 h 1586"/>
                <a:gd name="T78" fmla="*/ 608 w 1577"/>
                <a:gd name="T79" fmla="*/ 1386 h 1586"/>
                <a:gd name="T80" fmla="*/ 475 w 1577"/>
                <a:gd name="T81" fmla="*/ 1362 h 1586"/>
                <a:gd name="T82" fmla="*/ 314 w 1577"/>
                <a:gd name="T83" fmla="*/ 1435 h 1586"/>
                <a:gd name="T84" fmla="*/ 166 w 1577"/>
                <a:gd name="T85" fmla="*/ 1243 h 1586"/>
                <a:gd name="T86" fmla="*/ 242 w 1577"/>
                <a:gd name="T87" fmla="*/ 1061 h 1586"/>
                <a:gd name="T88" fmla="*/ 143 w 1577"/>
                <a:gd name="T89" fmla="*/ 966 h 1586"/>
                <a:gd name="T90" fmla="*/ 0 w 1577"/>
                <a:gd name="T91" fmla="*/ 892 h 1586"/>
                <a:gd name="T92" fmla="*/ 48 w 1577"/>
                <a:gd name="T93" fmla="*/ 664 h 1586"/>
                <a:gd name="T94" fmla="*/ 225 w 1577"/>
                <a:gd name="T95" fmla="*/ 573 h 1586"/>
                <a:gd name="T96" fmla="*/ 155 w 1577"/>
                <a:gd name="T97" fmla="*/ 382 h 1586"/>
                <a:gd name="T98" fmla="*/ 280 w 1577"/>
                <a:gd name="T99" fmla="*/ 183 h 1586"/>
                <a:gd name="T100" fmla="*/ 452 w 1577"/>
                <a:gd name="T101" fmla="*/ 241 h 1586"/>
                <a:gd name="T102" fmla="*/ 586 w 1577"/>
                <a:gd name="T103" fmla="*/ 241 h 1586"/>
                <a:gd name="T104" fmla="*/ 664 w 1577"/>
                <a:gd name="T105" fmla="*/ 34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586">
                  <a:moveTo>
                    <a:pt x="768" y="122"/>
                  </a:moveTo>
                  <a:lnTo>
                    <a:pt x="756" y="187"/>
                  </a:lnTo>
                  <a:lnTo>
                    <a:pt x="747" y="220"/>
                  </a:lnTo>
                  <a:lnTo>
                    <a:pt x="734" y="252"/>
                  </a:lnTo>
                  <a:lnTo>
                    <a:pt x="717" y="281"/>
                  </a:lnTo>
                  <a:lnTo>
                    <a:pt x="694" y="308"/>
                  </a:lnTo>
                  <a:lnTo>
                    <a:pt x="670" y="330"/>
                  </a:lnTo>
                  <a:lnTo>
                    <a:pt x="643" y="350"/>
                  </a:lnTo>
                  <a:lnTo>
                    <a:pt x="612" y="365"/>
                  </a:lnTo>
                  <a:lnTo>
                    <a:pt x="579" y="376"/>
                  </a:lnTo>
                  <a:lnTo>
                    <a:pt x="546" y="382"/>
                  </a:lnTo>
                  <a:lnTo>
                    <a:pt x="511" y="383"/>
                  </a:lnTo>
                  <a:lnTo>
                    <a:pt x="478" y="380"/>
                  </a:lnTo>
                  <a:lnTo>
                    <a:pt x="445" y="372"/>
                  </a:lnTo>
                  <a:lnTo>
                    <a:pt x="414" y="359"/>
                  </a:lnTo>
                  <a:lnTo>
                    <a:pt x="385" y="342"/>
                  </a:lnTo>
                  <a:lnTo>
                    <a:pt x="331" y="305"/>
                  </a:lnTo>
                  <a:lnTo>
                    <a:pt x="284" y="352"/>
                  </a:lnTo>
                  <a:lnTo>
                    <a:pt x="307" y="385"/>
                  </a:lnTo>
                  <a:lnTo>
                    <a:pt x="326" y="415"/>
                  </a:lnTo>
                  <a:lnTo>
                    <a:pt x="340" y="446"/>
                  </a:lnTo>
                  <a:lnTo>
                    <a:pt x="349" y="480"/>
                  </a:lnTo>
                  <a:lnTo>
                    <a:pt x="354" y="514"/>
                  </a:lnTo>
                  <a:lnTo>
                    <a:pt x="354" y="548"/>
                  </a:lnTo>
                  <a:lnTo>
                    <a:pt x="348" y="583"/>
                  </a:lnTo>
                  <a:lnTo>
                    <a:pt x="338" y="617"/>
                  </a:lnTo>
                  <a:lnTo>
                    <a:pt x="323" y="649"/>
                  </a:lnTo>
                  <a:lnTo>
                    <a:pt x="303" y="678"/>
                  </a:lnTo>
                  <a:lnTo>
                    <a:pt x="281" y="704"/>
                  </a:lnTo>
                  <a:lnTo>
                    <a:pt x="254" y="726"/>
                  </a:lnTo>
                  <a:lnTo>
                    <a:pt x="225" y="744"/>
                  </a:lnTo>
                  <a:lnTo>
                    <a:pt x="193" y="757"/>
                  </a:lnTo>
                  <a:lnTo>
                    <a:pt x="160" y="767"/>
                  </a:lnTo>
                  <a:lnTo>
                    <a:pt x="121" y="774"/>
                  </a:lnTo>
                  <a:lnTo>
                    <a:pt x="121" y="840"/>
                  </a:lnTo>
                  <a:lnTo>
                    <a:pt x="161" y="846"/>
                  </a:lnTo>
                  <a:lnTo>
                    <a:pt x="196" y="854"/>
                  </a:lnTo>
                  <a:lnTo>
                    <a:pt x="228" y="867"/>
                  </a:lnTo>
                  <a:lnTo>
                    <a:pt x="258" y="883"/>
                  </a:lnTo>
                  <a:lnTo>
                    <a:pt x="285" y="904"/>
                  </a:lnTo>
                  <a:lnTo>
                    <a:pt x="308" y="930"/>
                  </a:lnTo>
                  <a:lnTo>
                    <a:pt x="329" y="958"/>
                  </a:lnTo>
                  <a:lnTo>
                    <a:pt x="345" y="989"/>
                  </a:lnTo>
                  <a:lnTo>
                    <a:pt x="357" y="1022"/>
                  </a:lnTo>
                  <a:lnTo>
                    <a:pt x="364" y="1056"/>
                  </a:lnTo>
                  <a:lnTo>
                    <a:pt x="366" y="1091"/>
                  </a:lnTo>
                  <a:lnTo>
                    <a:pt x="363" y="1125"/>
                  </a:lnTo>
                  <a:lnTo>
                    <a:pt x="355" y="1158"/>
                  </a:lnTo>
                  <a:lnTo>
                    <a:pt x="342" y="1191"/>
                  </a:lnTo>
                  <a:lnTo>
                    <a:pt x="324" y="1222"/>
                  </a:lnTo>
                  <a:lnTo>
                    <a:pt x="302" y="1254"/>
                  </a:lnTo>
                  <a:lnTo>
                    <a:pt x="348" y="1301"/>
                  </a:lnTo>
                  <a:lnTo>
                    <a:pt x="381" y="1277"/>
                  </a:lnTo>
                  <a:lnTo>
                    <a:pt x="411" y="1258"/>
                  </a:lnTo>
                  <a:lnTo>
                    <a:pt x="443" y="1244"/>
                  </a:lnTo>
                  <a:lnTo>
                    <a:pt x="476" y="1234"/>
                  </a:lnTo>
                  <a:lnTo>
                    <a:pt x="510" y="1229"/>
                  </a:lnTo>
                  <a:lnTo>
                    <a:pt x="544" y="1230"/>
                  </a:lnTo>
                  <a:lnTo>
                    <a:pt x="579" y="1236"/>
                  </a:lnTo>
                  <a:lnTo>
                    <a:pt x="612" y="1246"/>
                  </a:lnTo>
                  <a:lnTo>
                    <a:pt x="644" y="1262"/>
                  </a:lnTo>
                  <a:lnTo>
                    <a:pt x="672" y="1281"/>
                  </a:lnTo>
                  <a:lnTo>
                    <a:pt x="698" y="1304"/>
                  </a:lnTo>
                  <a:lnTo>
                    <a:pt x="720" y="1330"/>
                  </a:lnTo>
                  <a:lnTo>
                    <a:pt x="737" y="1360"/>
                  </a:lnTo>
                  <a:lnTo>
                    <a:pt x="752" y="1392"/>
                  </a:lnTo>
                  <a:lnTo>
                    <a:pt x="761" y="1426"/>
                  </a:lnTo>
                  <a:lnTo>
                    <a:pt x="768" y="1464"/>
                  </a:lnTo>
                  <a:lnTo>
                    <a:pt x="833" y="1464"/>
                  </a:lnTo>
                  <a:lnTo>
                    <a:pt x="836" y="1451"/>
                  </a:lnTo>
                  <a:lnTo>
                    <a:pt x="843" y="1417"/>
                  </a:lnTo>
                  <a:lnTo>
                    <a:pt x="857" y="1384"/>
                  </a:lnTo>
                  <a:lnTo>
                    <a:pt x="874" y="1352"/>
                  </a:lnTo>
                  <a:lnTo>
                    <a:pt x="895" y="1325"/>
                  </a:lnTo>
                  <a:lnTo>
                    <a:pt x="921" y="1301"/>
                  </a:lnTo>
                  <a:lnTo>
                    <a:pt x="949" y="1280"/>
                  </a:lnTo>
                  <a:lnTo>
                    <a:pt x="982" y="1265"/>
                  </a:lnTo>
                  <a:lnTo>
                    <a:pt x="1016" y="1253"/>
                  </a:lnTo>
                  <a:lnTo>
                    <a:pt x="1051" y="1247"/>
                  </a:lnTo>
                  <a:lnTo>
                    <a:pt x="1086" y="1246"/>
                  </a:lnTo>
                  <a:lnTo>
                    <a:pt x="1120" y="1250"/>
                  </a:lnTo>
                  <a:lnTo>
                    <a:pt x="1153" y="1259"/>
                  </a:lnTo>
                  <a:lnTo>
                    <a:pt x="1186" y="1274"/>
                  </a:lnTo>
                  <a:lnTo>
                    <a:pt x="1216" y="1293"/>
                  </a:lnTo>
                  <a:lnTo>
                    <a:pt x="1227" y="1301"/>
                  </a:lnTo>
                  <a:lnTo>
                    <a:pt x="1273" y="1254"/>
                  </a:lnTo>
                  <a:lnTo>
                    <a:pt x="1253" y="1222"/>
                  </a:lnTo>
                  <a:lnTo>
                    <a:pt x="1235" y="1191"/>
                  </a:lnTo>
                  <a:lnTo>
                    <a:pt x="1222" y="1158"/>
                  </a:lnTo>
                  <a:lnTo>
                    <a:pt x="1214" y="1125"/>
                  </a:lnTo>
                  <a:lnTo>
                    <a:pt x="1211" y="1091"/>
                  </a:lnTo>
                  <a:lnTo>
                    <a:pt x="1212" y="1056"/>
                  </a:lnTo>
                  <a:lnTo>
                    <a:pt x="1219" y="1022"/>
                  </a:lnTo>
                  <a:lnTo>
                    <a:pt x="1230" y="989"/>
                  </a:lnTo>
                  <a:lnTo>
                    <a:pt x="1247" y="958"/>
                  </a:lnTo>
                  <a:lnTo>
                    <a:pt x="1267" y="930"/>
                  </a:lnTo>
                  <a:lnTo>
                    <a:pt x="1291" y="904"/>
                  </a:lnTo>
                  <a:lnTo>
                    <a:pt x="1319" y="883"/>
                  </a:lnTo>
                  <a:lnTo>
                    <a:pt x="1348" y="867"/>
                  </a:lnTo>
                  <a:lnTo>
                    <a:pt x="1380" y="854"/>
                  </a:lnTo>
                  <a:lnTo>
                    <a:pt x="1415" y="846"/>
                  </a:lnTo>
                  <a:lnTo>
                    <a:pt x="1455" y="840"/>
                  </a:lnTo>
                  <a:lnTo>
                    <a:pt x="1455" y="774"/>
                  </a:lnTo>
                  <a:lnTo>
                    <a:pt x="1417" y="767"/>
                  </a:lnTo>
                  <a:lnTo>
                    <a:pt x="1383" y="757"/>
                  </a:lnTo>
                  <a:lnTo>
                    <a:pt x="1351" y="744"/>
                  </a:lnTo>
                  <a:lnTo>
                    <a:pt x="1322" y="726"/>
                  </a:lnTo>
                  <a:lnTo>
                    <a:pt x="1296" y="704"/>
                  </a:lnTo>
                  <a:lnTo>
                    <a:pt x="1272" y="678"/>
                  </a:lnTo>
                  <a:lnTo>
                    <a:pt x="1254" y="649"/>
                  </a:lnTo>
                  <a:lnTo>
                    <a:pt x="1238" y="617"/>
                  </a:lnTo>
                  <a:lnTo>
                    <a:pt x="1227" y="583"/>
                  </a:lnTo>
                  <a:lnTo>
                    <a:pt x="1222" y="548"/>
                  </a:lnTo>
                  <a:lnTo>
                    <a:pt x="1222" y="514"/>
                  </a:lnTo>
                  <a:lnTo>
                    <a:pt x="1226" y="480"/>
                  </a:lnTo>
                  <a:lnTo>
                    <a:pt x="1235" y="446"/>
                  </a:lnTo>
                  <a:lnTo>
                    <a:pt x="1249" y="415"/>
                  </a:lnTo>
                  <a:lnTo>
                    <a:pt x="1268" y="385"/>
                  </a:lnTo>
                  <a:lnTo>
                    <a:pt x="1292" y="352"/>
                  </a:lnTo>
                  <a:lnTo>
                    <a:pt x="1246" y="305"/>
                  </a:lnTo>
                  <a:lnTo>
                    <a:pt x="1213" y="327"/>
                  </a:lnTo>
                  <a:lnTo>
                    <a:pt x="1183" y="344"/>
                  </a:lnTo>
                  <a:lnTo>
                    <a:pt x="1151" y="358"/>
                  </a:lnTo>
                  <a:lnTo>
                    <a:pt x="1117" y="365"/>
                  </a:lnTo>
                  <a:lnTo>
                    <a:pt x="1083" y="369"/>
                  </a:lnTo>
                  <a:lnTo>
                    <a:pt x="1048" y="368"/>
                  </a:lnTo>
                  <a:lnTo>
                    <a:pt x="1015" y="361"/>
                  </a:lnTo>
                  <a:lnTo>
                    <a:pt x="982" y="349"/>
                  </a:lnTo>
                  <a:lnTo>
                    <a:pt x="950" y="332"/>
                  </a:lnTo>
                  <a:lnTo>
                    <a:pt x="923" y="312"/>
                  </a:lnTo>
                  <a:lnTo>
                    <a:pt x="898" y="288"/>
                  </a:lnTo>
                  <a:lnTo>
                    <a:pt x="878" y="260"/>
                  </a:lnTo>
                  <a:lnTo>
                    <a:pt x="860" y="230"/>
                  </a:lnTo>
                  <a:lnTo>
                    <a:pt x="848" y="198"/>
                  </a:lnTo>
                  <a:lnTo>
                    <a:pt x="840" y="164"/>
                  </a:lnTo>
                  <a:lnTo>
                    <a:pt x="833" y="122"/>
                  </a:lnTo>
                  <a:lnTo>
                    <a:pt x="768" y="122"/>
                  </a:lnTo>
                  <a:close/>
                  <a:moveTo>
                    <a:pt x="718" y="0"/>
                  </a:moveTo>
                  <a:lnTo>
                    <a:pt x="886" y="0"/>
                  </a:lnTo>
                  <a:lnTo>
                    <a:pt x="903" y="4"/>
                  </a:lnTo>
                  <a:lnTo>
                    <a:pt x="918" y="10"/>
                  </a:lnTo>
                  <a:lnTo>
                    <a:pt x="932" y="22"/>
                  </a:lnTo>
                  <a:lnTo>
                    <a:pt x="940" y="36"/>
                  </a:lnTo>
                  <a:lnTo>
                    <a:pt x="946" y="53"/>
                  </a:lnTo>
                  <a:lnTo>
                    <a:pt x="960" y="145"/>
                  </a:lnTo>
                  <a:lnTo>
                    <a:pt x="966" y="169"/>
                  </a:lnTo>
                  <a:lnTo>
                    <a:pt x="977" y="190"/>
                  </a:lnTo>
                  <a:lnTo>
                    <a:pt x="991" y="209"/>
                  </a:lnTo>
                  <a:lnTo>
                    <a:pt x="1009" y="225"/>
                  </a:lnTo>
                  <a:lnTo>
                    <a:pt x="1031" y="237"/>
                  </a:lnTo>
                  <a:lnTo>
                    <a:pt x="1054" y="244"/>
                  </a:lnTo>
                  <a:lnTo>
                    <a:pt x="1077" y="247"/>
                  </a:lnTo>
                  <a:lnTo>
                    <a:pt x="1101" y="244"/>
                  </a:lnTo>
                  <a:lnTo>
                    <a:pt x="1123" y="238"/>
                  </a:lnTo>
                  <a:lnTo>
                    <a:pt x="1146" y="226"/>
                  </a:lnTo>
                  <a:lnTo>
                    <a:pt x="1219" y="176"/>
                  </a:lnTo>
                  <a:lnTo>
                    <a:pt x="1234" y="168"/>
                  </a:lnTo>
                  <a:lnTo>
                    <a:pt x="1250" y="166"/>
                  </a:lnTo>
                  <a:lnTo>
                    <a:pt x="1267" y="167"/>
                  </a:lnTo>
                  <a:lnTo>
                    <a:pt x="1282" y="173"/>
                  </a:lnTo>
                  <a:lnTo>
                    <a:pt x="1297" y="183"/>
                  </a:lnTo>
                  <a:lnTo>
                    <a:pt x="1415" y="302"/>
                  </a:lnTo>
                  <a:lnTo>
                    <a:pt x="1426" y="317"/>
                  </a:lnTo>
                  <a:lnTo>
                    <a:pt x="1431" y="333"/>
                  </a:lnTo>
                  <a:lnTo>
                    <a:pt x="1432" y="350"/>
                  </a:lnTo>
                  <a:lnTo>
                    <a:pt x="1429" y="366"/>
                  </a:lnTo>
                  <a:lnTo>
                    <a:pt x="1421" y="382"/>
                  </a:lnTo>
                  <a:lnTo>
                    <a:pt x="1366" y="457"/>
                  </a:lnTo>
                  <a:lnTo>
                    <a:pt x="1353" y="478"/>
                  </a:lnTo>
                  <a:lnTo>
                    <a:pt x="1345" y="501"/>
                  </a:lnTo>
                  <a:lnTo>
                    <a:pt x="1342" y="525"/>
                  </a:lnTo>
                  <a:lnTo>
                    <a:pt x="1344" y="548"/>
                  </a:lnTo>
                  <a:lnTo>
                    <a:pt x="1351" y="573"/>
                  </a:lnTo>
                  <a:lnTo>
                    <a:pt x="1362" y="594"/>
                  </a:lnTo>
                  <a:lnTo>
                    <a:pt x="1377" y="613"/>
                  </a:lnTo>
                  <a:lnTo>
                    <a:pt x="1395" y="628"/>
                  </a:lnTo>
                  <a:lnTo>
                    <a:pt x="1416" y="639"/>
                  </a:lnTo>
                  <a:lnTo>
                    <a:pt x="1440" y="647"/>
                  </a:lnTo>
                  <a:lnTo>
                    <a:pt x="1527" y="664"/>
                  </a:lnTo>
                  <a:lnTo>
                    <a:pt x="1544" y="669"/>
                  </a:lnTo>
                  <a:lnTo>
                    <a:pt x="1557" y="678"/>
                  </a:lnTo>
                  <a:lnTo>
                    <a:pt x="1568" y="691"/>
                  </a:lnTo>
                  <a:lnTo>
                    <a:pt x="1575" y="706"/>
                  </a:lnTo>
                  <a:lnTo>
                    <a:pt x="1577" y="724"/>
                  </a:lnTo>
                  <a:lnTo>
                    <a:pt x="1577" y="892"/>
                  </a:lnTo>
                  <a:lnTo>
                    <a:pt x="1575" y="910"/>
                  </a:lnTo>
                  <a:lnTo>
                    <a:pt x="1567" y="925"/>
                  </a:lnTo>
                  <a:lnTo>
                    <a:pt x="1556" y="938"/>
                  </a:lnTo>
                  <a:lnTo>
                    <a:pt x="1541" y="948"/>
                  </a:lnTo>
                  <a:lnTo>
                    <a:pt x="1525" y="952"/>
                  </a:lnTo>
                  <a:lnTo>
                    <a:pt x="1433" y="966"/>
                  </a:lnTo>
                  <a:lnTo>
                    <a:pt x="1409" y="973"/>
                  </a:lnTo>
                  <a:lnTo>
                    <a:pt x="1388" y="983"/>
                  </a:lnTo>
                  <a:lnTo>
                    <a:pt x="1369" y="998"/>
                  </a:lnTo>
                  <a:lnTo>
                    <a:pt x="1354" y="1016"/>
                  </a:lnTo>
                  <a:lnTo>
                    <a:pt x="1342" y="1037"/>
                  </a:lnTo>
                  <a:lnTo>
                    <a:pt x="1334" y="1061"/>
                  </a:lnTo>
                  <a:lnTo>
                    <a:pt x="1332" y="1085"/>
                  </a:lnTo>
                  <a:lnTo>
                    <a:pt x="1334" y="1108"/>
                  </a:lnTo>
                  <a:lnTo>
                    <a:pt x="1341" y="1132"/>
                  </a:lnTo>
                  <a:lnTo>
                    <a:pt x="1353" y="1153"/>
                  </a:lnTo>
                  <a:lnTo>
                    <a:pt x="1402" y="1227"/>
                  </a:lnTo>
                  <a:lnTo>
                    <a:pt x="1410" y="1243"/>
                  </a:lnTo>
                  <a:lnTo>
                    <a:pt x="1412" y="1259"/>
                  </a:lnTo>
                  <a:lnTo>
                    <a:pt x="1411" y="1276"/>
                  </a:lnTo>
                  <a:lnTo>
                    <a:pt x="1405" y="1291"/>
                  </a:lnTo>
                  <a:lnTo>
                    <a:pt x="1395" y="1305"/>
                  </a:lnTo>
                  <a:lnTo>
                    <a:pt x="1277" y="1425"/>
                  </a:lnTo>
                  <a:lnTo>
                    <a:pt x="1262" y="1435"/>
                  </a:lnTo>
                  <a:lnTo>
                    <a:pt x="1246" y="1441"/>
                  </a:lnTo>
                  <a:lnTo>
                    <a:pt x="1229" y="1442"/>
                  </a:lnTo>
                  <a:lnTo>
                    <a:pt x="1213" y="1439"/>
                  </a:lnTo>
                  <a:lnTo>
                    <a:pt x="1197" y="1430"/>
                  </a:lnTo>
                  <a:lnTo>
                    <a:pt x="1144" y="1391"/>
                  </a:lnTo>
                  <a:lnTo>
                    <a:pt x="1123" y="1379"/>
                  </a:lnTo>
                  <a:lnTo>
                    <a:pt x="1100" y="1371"/>
                  </a:lnTo>
                  <a:lnTo>
                    <a:pt x="1076" y="1368"/>
                  </a:lnTo>
                  <a:lnTo>
                    <a:pt x="1052" y="1370"/>
                  </a:lnTo>
                  <a:lnTo>
                    <a:pt x="1028" y="1377"/>
                  </a:lnTo>
                  <a:lnTo>
                    <a:pt x="1007" y="1389"/>
                  </a:lnTo>
                  <a:lnTo>
                    <a:pt x="988" y="1405"/>
                  </a:lnTo>
                  <a:lnTo>
                    <a:pt x="972" y="1423"/>
                  </a:lnTo>
                  <a:lnTo>
                    <a:pt x="962" y="1446"/>
                  </a:lnTo>
                  <a:lnTo>
                    <a:pt x="956" y="1470"/>
                  </a:lnTo>
                  <a:lnTo>
                    <a:pt x="946" y="1535"/>
                  </a:lnTo>
                  <a:lnTo>
                    <a:pt x="940" y="1552"/>
                  </a:lnTo>
                  <a:lnTo>
                    <a:pt x="932" y="1567"/>
                  </a:lnTo>
                  <a:lnTo>
                    <a:pt x="918" y="1576"/>
                  </a:lnTo>
                  <a:lnTo>
                    <a:pt x="903" y="1584"/>
                  </a:lnTo>
                  <a:lnTo>
                    <a:pt x="886" y="1586"/>
                  </a:lnTo>
                  <a:lnTo>
                    <a:pt x="718" y="1586"/>
                  </a:lnTo>
                  <a:lnTo>
                    <a:pt x="701" y="1584"/>
                  </a:lnTo>
                  <a:lnTo>
                    <a:pt x="686" y="1578"/>
                  </a:lnTo>
                  <a:lnTo>
                    <a:pt x="674" y="1568"/>
                  </a:lnTo>
                  <a:lnTo>
                    <a:pt x="664" y="1553"/>
                  </a:lnTo>
                  <a:lnTo>
                    <a:pt x="658" y="1538"/>
                  </a:lnTo>
                  <a:lnTo>
                    <a:pt x="642" y="1449"/>
                  </a:lnTo>
                  <a:lnTo>
                    <a:pt x="635" y="1426"/>
                  </a:lnTo>
                  <a:lnTo>
                    <a:pt x="624" y="1405"/>
                  </a:lnTo>
                  <a:lnTo>
                    <a:pt x="608" y="1386"/>
                  </a:lnTo>
                  <a:lnTo>
                    <a:pt x="590" y="1371"/>
                  </a:lnTo>
                  <a:lnTo>
                    <a:pt x="568" y="1360"/>
                  </a:lnTo>
                  <a:lnTo>
                    <a:pt x="544" y="1354"/>
                  </a:lnTo>
                  <a:lnTo>
                    <a:pt x="520" y="1351"/>
                  </a:lnTo>
                  <a:lnTo>
                    <a:pt x="497" y="1355"/>
                  </a:lnTo>
                  <a:lnTo>
                    <a:pt x="475" y="1362"/>
                  </a:lnTo>
                  <a:lnTo>
                    <a:pt x="453" y="1375"/>
                  </a:lnTo>
                  <a:lnTo>
                    <a:pt x="379" y="1430"/>
                  </a:lnTo>
                  <a:lnTo>
                    <a:pt x="363" y="1439"/>
                  </a:lnTo>
                  <a:lnTo>
                    <a:pt x="346" y="1442"/>
                  </a:lnTo>
                  <a:lnTo>
                    <a:pt x="329" y="1441"/>
                  </a:lnTo>
                  <a:lnTo>
                    <a:pt x="314" y="1435"/>
                  </a:lnTo>
                  <a:lnTo>
                    <a:pt x="300" y="1425"/>
                  </a:lnTo>
                  <a:lnTo>
                    <a:pt x="181" y="1305"/>
                  </a:lnTo>
                  <a:lnTo>
                    <a:pt x="171" y="1291"/>
                  </a:lnTo>
                  <a:lnTo>
                    <a:pt x="165" y="1276"/>
                  </a:lnTo>
                  <a:lnTo>
                    <a:pt x="163" y="1259"/>
                  </a:lnTo>
                  <a:lnTo>
                    <a:pt x="166" y="1243"/>
                  </a:lnTo>
                  <a:lnTo>
                    <a:pt x="174" y="1227"/>
                  </a:lnTo>
                  <a:lnTo>
                    <a:pt x="224" y="1153"/>
                  </a:lnTo>
                  <a:lnTo>
                    <a:pt x="236" y="1132"/>
                  </a:lnTo>
                  <a:lnTo>
                    <a:pt x="242" y="1108"/>
                  </a:lnTo>
                  <a:lnTo>
                    <a:pt x="245" y="1085"/>
                  </a:lnTo>
                  <a:lnTo>
                    <a:pt x="242" y="1061"/>
                  </a:lnTo>
                  <a:lnTo>
                    <a:pt x="235" y="1037"/>
                  </a:lnTo>
                  <a:lnTo>
                    <a:pt x="222" y="1016"/>
                  </a:lnTo>
                  <a:lnTo>
                    <a:pt x="207" y="998"/>
                  </a:lnTo>
                  <a:lnTo>
                    <a:pt x="188" y="983"/>
                  </a:lnTo>
                  <a:lnTo>
                    <a:pt x="166" y="973"/>
                  </a:lnTo>
                  <a:lnTo>
                    <a:pt x="143" y="966"/>
                  </a:lnTo>
                  <a:lnTo>
                    <a:pt x="50" y="952"/>
                  </a:lnTo>
                  <a:lnTo>
                    <a:pt x="34" y="948"/>
                  </a:lnTo>
                  <a:lnTo>
                    <a:pt x="20" y="938"/>
                  </a:lnTo>
                  <a:lnTo>
                    <a:pt x="8" y="925"/>
                  </a:lnTo>
                  <a:lnTo>
                    <a:pt x="2" y="910"/>
                  </a:lnTo>
                  <a:lnTo>
                    <a:pt x="0" y="892"/>
                  </a:lnTo>
                  <a:lnTo>
                    <a:pt x="0" y="724"/>
                  </a:lnTo>
                  <a:lnTo>
                    <a:pt x="2" y="707"/>
                  </a:lnTo>
                  <a:lnTo>
                    <a:pt x="8" y="691"/>
                  </a:lnTo>
                  <a:lnTo>
                    <a:pt x="20" y="678"/>
                  </a:lnTo>
                  <a:lnTo>
                    <a:pt x="33" y="669"/>
                  </a:lnTo>
                  <a:lnTo>
                    <a:pt x="48" y="664"/>
                  </a:lnTo>
                  <a:lnTo>
                    <a:pt x="136" y="647"/>
                  </a:lnTo>
                  <a:lnTo>
                    <a:pt x="160" y="639"/>
                  </a:lnTo>
                  <a:lnTo>
                    <a:pt x="181" y="628"/>
                  </a:lnTo>
                  <a:lnTo>
                    <a:pt x="199" y="613"/>
                  </a:lnTo>
                  <a:lnTo>
                    <a:pt x="214" y="594"/>
                  </a:lnTo>
                  <a:lnTo>
                    <a:pt x="225" y="573"/>
                  </a:lnTo>
                  <a:lnTo>
                    <a:pt x="231" y="548"/>
                  </a:lnTo>
                  <a:lnTo>
                    <a:pt x="233" y="525"/>
                  </a:lnTo>
                  <a:lnTo>
                    <a:pt x="230" y="502"/>
                  </a:lnTo>
                  <a:lnTo>
                    <a:pt x="222" y="478"/>
                  </a:lnTo>
                  <a:lnTo>
                    <a:pt x="210" y="457"/>
                  </a:lnTo>
                  <a:lnTo>
                    <a:pt x="155" y="382"/>
                  </a:lnTo>
                  <a:lnTo>
                    <a:pt x="146" y="366"/>
                  </a:lnTo>
                  <a:lnTo>
                    <a:pt x="143" y="350"/>
                  </a:lnTo>
                  <a:lnTo>
                    <a:pt x="144" y="333"/>
                  </a:lnTo>
                  <a:lnTo>
                    <a:pt x="151" y="317"/>
                  </a:lnTo>
                  <a:lnTo>
                    <a:pt x="161" y="303"/>
                  </a:lnTo>
                  <a:lnTo>
                    <a:pt x="280" y="183"/>
                  </a:lnTo>
                  <a:lnTo>
                    <a:pt x="293" y="173"/>
                  </a:lnTo>
                  <a:lnTo>
                    <a:pt x="308" y="167"/>
                  </a:lnTo>
                  <a:lnTo>
                    <a:pt x="325" y="166"/>
                  </a:lnTo>
                  <a:lnTo>
                    <a:pt x="342" y="168"/>
                  </a:lnTo>
                  <a:lnTo>
                    <a:pt x="357" y="176"/>
                  </a:lnTo>
                  <a:lnTo>
                    <a:pt x="452" y="241"/>
                  </a:lnTo>
                  <a:lnTo>
                    <a:pt x="474" y="252"/>
                  </a:lnTo>
                  <a:lnTo>
                    <a:pt x="496" y="260"/>
                  </a:lnTo>
                  <a:lnTo>
                    <a:pt x="519" y="262"/>
                  </a:lnTo>
                  <a:lnTo>
                    <a:pt x="542" y="259"/>
                  </a:lnTo>
                  <a:lnTo>
                    <a:pt x="564" y="252"/>
                  </a:lnTo>
                  <a:lnTo>
                    <a:pt x="586" y="241"/>
                  </a:lnTo>
                  <a:lnTo>
                    <a:pt x="604" y="226"/>
                  </a:lnTo>
                  <a:lnTo>
                    <a:pt x="618" y="208"/>
                  </a:lnTo>
                  <a:lnTo>
                    <a:pt x="629" y="187"/>
                  </a:lnTo>
                  <a:lnTo>
                    <a:pt x="636" y="165"/>
                  </a:lnTo>
                  <a:lnTo>
                    <a:pt x="658" y="50"/>
                  </a:lnTo>
                  <a:lnTo>
                    <a:pt x="664" y="34"/>
                  </a:lnTo>
                  <a:lnTo>
                    <a:pt x="674" y="20"/>
                  </a:lnTo>
                  <a:lnTo>
                    <a:pt x="686" y="10"/>
                  </a:lnTo>
                  <a:lnTo>
                    <a:pt x="701" y="4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0"/>
            <p:cNvSpPr>
              <a:spLocks noEditPoints="1"/>
            </p:cNvSpPr>
            <p:nvPr/>
          </p:nvSpPr>
          <p:spPr bwMode="auto">
            <a:xfrm>
              <a:off x="3833813" y="6159501"/>
              <a:ext cx="96838" cy="96838"/>
            </a:xfrm>
            <a:custGeom>
              <a:avLst/>
              <a:gdLst>
                <a:gd name="T0" fmla="*/ 270 w 606"/>
                <a:gd name="T1" fmla="*/ 126 h 610"/>
                <a:gd name="T2" fmla="*/ 212 w 606"/>
                <a:gd name="T3" fmla="*/ 148 h 610"/>
                <a:gd name="T4" fmla="*/ 164 w 606"/>
                <a:gd name="T5" fmla="*/ 188 h 610"/>
                <a:gd name="T6" fmla="*/ 132 w 606"/>
                <a:gd name="T7" fmla="*/ 242 h 610"/>
                <a:gd name="T8" fmla="*/ 121 w 606"/>
                <a:gd name="T9" fmla="*/ 305 h 610"/>
                <a:gd name="T10" fmla="*/ 132 w 606"/>
                <a:gd name="T11" fmla="*/ 370 h 610"/>
                <a:gd name="T12" fmla="*/ 164 w 606"/>
                <a:gd name="T13" fmla="*/ 423 h 610"/>
                <a:gd name="T14" fmla="*/ 212 w 606"/>
                <a:gd name="T15" fmla="*/ 464 h 610"/>
                <a:gd name="T16" fmla="*/ 270 w 606"/>
                <a:gd name="T17" fmla="*/ 485 h 610"/>
                <a:gd name="T18" fmla="*/ 335 w 606"/>
                <a:gd name="T19" fmla="*/ 485 h 610"/>
                <a:gd name="T20" fmla="*/ 395 w 606"/>
                <a:gd name="T21" fmla="*/ 464 h 610"/>
                <a:gd name="T22" fmla="*/ 442 w 606"/>
                <a:gd name="T23" fmla="*/ 423 h 610"/>
                <a:gd name="T24" fmla="*/ 473 w 606"/>
                <a:gd name="T25" fmla="*/ 370 h 610"/>
                <a:gd name="T26" fmla="*/ 485 w 606"/>
                <a:gd name="T27" fmla="*/ 305 h 610"/>
                <a:gd name="T28" fmla="*/ 473 w 606"/>
                <a:gd name="T29" fmla="*/ 242 h 610"/>
                <a:gd name="T30" fmla="*/ 442 w 606"/>
                <a:gd name="T31" fmla="*/ 188 h 610"/>
                <a:gd name="T32" fmla="*/ 395 w 606"/>
                <a:gd name="T33" fmla="*/ 148 h 610"/>
                <a:gd name="T34" fmla="*/ 335 w 606"/>
                <a:gd name="T35" fmla="*/ 126 h 610"/>
                <a:gd name="T36" fmla="*/ 303 w 606"/>
                <a:gd name="T37" fmla="*/ 0 h 610"/>
                <a:gd name="T38" fmla="*/ 390 w 606"/>
                <a:gd name="T39" fmla="*/ 14 h 610"/>
                <a:gd name="T40" fmla="*/ 468 w 606"/>
                <a:gd name="T41" fmla="*/ 50 h 610"/>
                <a:gd name="T42" fmla="*/ 531 w 606"/>
                <a:gd name="T43" fmla="*/ 106 h 610"/>
                <a:gd name="T44" fmla="*/ 578 w 606"/>
                <a:gd name="T45" fmla="*/ 177 h 610"/>
                <a:gd name="T46" fmla="*/ 603 w 606"/>
                <a:gd name="T47" fmla="*/ 261 h 610"/>
                <a:gd name="T48" fmla="*/ 603 w 606"/>
                <a:gd name="T49" fmla="*/ 351 h 610"/>
                <a:gd name="T50" fmla="*/ 578 w 606"/>
                <a:gd name="T51" fmla="*/ 434 h 610"/>
                <a:gd name="T52" fmla="*/ 531 w 606"/>
                <a:gd name="T53" fmla="*/ 506 h 610"/>
                <a:gd name="T54" fmla="*/ 468 w 606"/>
                <a:gd name="T55" fmla="*/ 562 h 610"/>
                <a:gd name="T56" fmla="*/ 390 w 606"/>
                <a:gd name="T57" fmla="*/ 598 h 610"/>
                <a:gd name="T58" fmla="*/ 303 w 606"/>
                <a:gd name="T59" fmla="*/ 610 h 610"/>
                <a:gd name="T60" fmla="*/ 215 w 606"/>
                <a:gd name="T61" fmla="*/ 598 h 610"/>
                <a:gd name="T62" fmla="*/ 138 w 606"/>
                <a:gd name="T63" fmla="*/ 562 h 610"/>
                <a:gd name="T64" fmla="*/ 74 w 606"/>
                <a:gd name="T65" fmla="*/ 506 h 610"/>
                <a:gd name="T66" fmla="*/ 27 w 606"/>
                <a:gd name="T67" fmla="*/ 434 h 610"/>
                <a:gd name="T68" fmla="*/ 3 w 606"/>
                <a:gd name="T69" fmla="*/ 351 h 610"/>
                <a:gd name="T70" fmla="*/ 3 w 606"/>
                <a:gd name="T71" fmla="*/ 261 h 610"/>
                <a:gd name="T72" fmla="*/ 27 w 606"/>
                <a:gd name="T73" fmla="*/ 177 h 610"/>
                <a:gd name="T74" fmla="*/ 74 w 606"/>
                <a:gd name="T75" fmla="*/ 106 h 610"/>
                <a:gd name="T76" fmla="*/ 138 w 606"/>
                <a:gd name="T77" fmla="*/ 50 h 610"/>
                <a:gd name="T78" fmla="*/ 215 w 606"/>
                <a:gd name="T79" fmla="*/ 14 h 610"/>
                <a:gd name="T80" fmla="*/ 303 w 606"/>
                <a:gd name="T8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6" h="610">
                  <a:moveTo>
                    <a:pt x="303" y="122"/>
                  </a:moveTo>
                  <a:lnTo>
                    <a:pt x="270" y="126"/>
                  </a:lnTo>
                  <a:lnTo>
                    <a:pt x="239" y="135"/>
                  </a:lnTo>
                  <a:lnTo>
                    <a:pt x="212" y="148"/>
                  </a:lnTo>
                  <a:lnTo>
                    <a:pt x="186" y="166"/>
                  </a:lnTo>
                  <a:lnTo>
                    <a:pt x="164" y="188"/>
                  </a:lnTo>
                  <a:lnTo>
                    <a:pt x="145" y="213"/>
                  </a:lnTo>
                  <a:lnTo>
                    <a:pt x="132" y="242"/>
                  </a:lnTo>
                  <a:lnTo>
                    <a:pt x="123" y="273"/>
                  </a:lnTo>
                  <a:lnTo>
                    <a:pt x="121" y="305"/>
                  </a:lnTo>
                  <a:lnTo>
                    <a:pt x="123" y="339"/>
                  </a:lnTo>
                  <a:lnTo>
                    <a:pt x="132" y="370"/>
                  </a:lnTo>
                  <a:lnTo>
                    <a:pt x="145" y="398"/>
                  </a:lnTo>
                  <a:lnTo>
                    <a:pt x="164" y="423"/>
                  </a:lnTo>
                  <a:lnTo>
                    <a:pt x="186" y="445"/>
                  </a:lnTo>
                  <a:lnTo>
                    <a:pt x="212" y="464"/>
                  </a:lnTo>
                  <a:lnTo>
                    <a:pt x="239" y="477"/>
                  </a:lnTo>
                  <a:lnTo>
                    <a:pt x="270" y="485"/>
                  </a:lnTo>
                  <a:lnTo>
                    <a:pt x="303" y="488"/>
                  </a:lnTo>
                  <a:lnTo>
                    <a:pt x="335" y="485"/>
                  </a:lnTo>
                  <a:lnTo>
                    <a:pt x="366" y="477"/>
                  </a:lnTo>
                  <a:lnTo>
                    <a:pt x="395" y="464"/>
                  </a:lnTo>
                  <a:lnTo>
                    <a:pt x="420" y="445"/>
                  </a:lnTo>
                  <a:lnTo>
                    <a:pt x="442" y="423"/>
                  </a:lnTo>
                  <a:lnTo>
                    <a:pt x="460" y="398"/>
                  </a:lnTo>
                  <a:lnTo>
                    <a:pt x="473" y="370"/>
                  </a:lnTo>
                  <a:lnTo>
                    <a:pt x="482" y="339"/>
                  </a:lnTo>
                  <a:lnTo>
                    <a:pt x="485" y="305"/>
                  </a:lnTo>
                  <a:lnTo>
                    <a:pt x="482" y="273"/>
                  </a:lnTo>
                  <a:lnTo>
                    <a:pt x="473" y="242"/>
                  </a:lnTo>
                  <a:lnTo>
                    <a:pt x="460" y="213"/>
                  </a:lnTo>
                  <a:lnTo>
                    <a:pt x="442" y="188"/>
                  </a:lnTo>
                  <a:lnTo>
                    <a:pt x="420" y="166"/>
                  </a:lnTo>
                  <a:lnTo>
                    <a:pt x="395" y="148"/>
                  </a:lnTo>
                  <a:lnTo>
                    <a:pt x="366" y="135"/>
                  </a:lnTo>
                  <a:lnTo>
                    <a:pt x="335" y="126"/>
                  </a:lnTo>
                  <a:lnTo>
                    <a:pt x="303" y="122"/>
                  </a:lnTo>
                  <a:close/>
                  <a:moveTo>
                    <a:pt x="303" y="0"/>
                  </a:moveTo>
                  <a:lnTo>
                    <a:pt x="347" y="4"/>
                  </a:lnTo>
                  <a:lnTo>
                    <a:pt x="390" y="14"/>
                  </a:lnTo>
                  <a:lnTo>
                    <a:pt x="431" y="29"/>
                  </a:lnTo>
                  <a:lnTo>
                    <a:pt x="468" y="50"/>
                  </a:lnTo>
                  <a:lnTo>
                    <a:pt x="502" y="76"/>
                  </a:lnTo>
                  <a:lnTo>
                    <a:pt x="531" y="106"/>
                  </a:lnTo>
                  <a:lnTo>
                    <a:pt x="557" y="140"/>
                  </a:lnTo>
                  <a:lnTo>
                    <a:pt x="578" y="177"/>
                  </a:lnTo>
                  <a:lnTo>
                    <a:pt x="593" y="218"/>
                  </a:lnTo>
                  <a:lnTo>
                    <a:pt x="603" y="261"/>
                  </a:lnTo>
                  <a:lnTo>
                    <a:pt x="606" y="305"/>
                  </a:lnTo>
                  <a:lnTo>
                    <a:pt x="603" y="351"/>
                  </a:lnTo>
                  <a:lnTo>
                    <a:pt x="593" y="394"/>
                  </a:lnTo>
                  <a:lnTo>
                    <a:pt x="578" y="434"/>
                  </a:lnTo>
                  <a:lnTo>
                    <a:pt x="557" y="472"/>
                  </a:lnTo>
                  <a:lnTo>
                    <a:pt x="531" y="506"/>
                  </a:lnTo>
                  <a:lnTo>
                    <a:pt x="502" y="536"/>
                  </a:lnTo>
                  <a:lnTo>
                    <a:pt x="468" y="562"/>
                  </a:lnTo>
                  <a:lnTo>
                    <a:pt x="431" y="583"/>
                  </a:lnTo>
                  <a:lnTo>
                    <a:pt x="390" y="598"/>
                  </a:lnTo>
                  <a:lnTo>
                    <a:pt x="347" y="607"/>
                  </a:lnTo>
                  <a:lnTo>
                    <a:pt x="303" y="610"/>
                  </a:lnTo>
                  <a:lnTo>
                    <a:pt x="258" y="607"/>
                  </a:lnTo>
                  <a:lnTo>
                    <a:pt x="215" y="598"/>
                  </a:lnTo>
                  <a:lnTo>
                    <a:pt x="175" y="583"/>
                  </a:lnTo>
                  <a:lnTo>
                    <a:pt x="138" y="562"/>
                  </a:lnTo>
                  <a:lnTo>
                    <a:pt x="104" y="536"/>
                  </a:lnTo>
                  <a:lnTo>
                    <a:pt x="74" y="506"/>
                  </a:lnTo>
                  <a:lnTo>
                    <a:pt x="48" y="472"/>
                  </a:lnTo>
                  <a:lnTo>
                    <a:pt x="27" y="434"/>
                  </a:lnTo>
                  <a:lnTo>
                    <a:pt x="12" y="394"/>
                  </a:lnTo>
                  <a:lnTo>
                    <a:pt x="3" y="351"/>
                  </a:lnTo>
                  <a:lnTo>
                    <a:pt x="0" y="305"/>
                  </a:lnTo>
                  <a:lnTo>
                    <a:pt x="3" y="261"/>
                  </a:lnTo>
                  <a:lnTo>
                    <a:pt x="12" y="218"/>
                  </a:lnTo>
                  <a:lnTo>
                    <a:pt x="27" y="177"/>
                  </a:lnTo>
                  <a:lnTo>
                    <a:pt x="48" y="140"/>
                  </a:lnTo>
                  <a:lnTo>
                    <a:pt x="74" y="106"/>
                  </a:lnTo>
                  <a:lnTo>
                    <a:pt x="104" y="76"/>
                  </a:lnTo>
                  <a:lnTo>
                    <a:pt x="138" y="50"/>
                  </a:lnTo>
                  <a:lnTo>
                    <a:pt x="175" y="29"/>
                  </a:lnTo>
                  <a:lnTo>
                    <a:pt x="215" y="14"/>
                  </a:lnTo>
                  <a:lnTo>
                    <a:pt x="258" y="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1"/>
            <p:cNvSpPr>
              <a:spLocks noEditPoints="1"/>
            </p:cNvSpPr>
            <p:nvPr/>
          </p:nvSpPr>
          <p:spPr bwMode="auto">
            <a:xfrm>
              <a:off x="3613151" y="5888038"/>
              <a:ext cx="134938" cy="134938"/>
            </a:xfrm>
            <a:custGeom>
              <a:avLst/>
              <a:gdLst>
                <a:gd name="T0" fmla="*/ 380 w 849"/>
                <a:gd name="T1" fmla="*/ 126 h 854"/>
                <a:gd name="T2" fmla="*/ 298 w 849"/>
                <a:gd name="T3" fmla="*/ 151 h 854"/>
                <a:gd name="T4" fmla="*/ 226 w 849"/>
                <a:gd name="T5" fmla="*/ 198 h 854"/>
                <a:gd name="T6" fmla="*/ 171 w 849"/>
                <a:gd name="T7" fmla="*/ 262 h 854"/>
                <a:gd name="T8" fmla="*/ 134 w 849"/>
                <a:gd name="T9" fmla="*/ 340 h 854"/>
                <a:gd name="T10" fmla="*/ 121 w 849"/>
                <a:gd name="T11" fmla="*/ 427 h 854"/>
                <a:gd name="T12" fmla="*/ 134 w 849"/>
                <a:gd name="T13" fmla="*/ 516 h 854"/>
                <a:gd name="T14" fmla="*/ 171 w 849"/>
                <a:gd name="T15" fmla="*/ 594 h 854"/>
                <a:gd name="T16" fmla="*/ 226 w 849"/>
                <a:gd name="T17" fmla="*/ 658 h 854"/>
                <a:gd name="T18" fmla="*/ 298 w 849"/>
                <a:gd name="T19" fmla="*/ 705 h 854"/>
                <a:gd name="T20" fmla="*/ 380 w 849"/>
                <a:gd name="T21" fmla="*/ 729 h 854"/>
                <a:gd name="T22" fmla="*/ 470 w 849"/>
                <a:gd name="T23" fmla="*/ 729 h 854"/>
                <a:gd name="T24" fmla="*/ 552 w 849"/>
                <a:gd name="T25" fmla="*/ 705 h 854"/>
                <a:gd name="T26" fmla="*/ 624 w 849"/>
                <a:gd name="T27" fmla="*/ 658 h 854"/>
                <a:gd name="T28" fmla="*/ 679 w 849"/>
                <a:gd name="T29" fmla="*/ 594 h 854"/>
                <a:gd name="T30" fmla="*/ 716 w 849"/>
                <a:gd name="T31" fmla="*/ 516 h 854"/>
                <a:gd name="T32" fmla="*/ 728 w 849"/>
                <a:gd name="T33" fmla="*/ 427 h 854"/>
                <a:gd name="T34" fmla="*/ 716 w 849"/>
                <a:gd name="T35" fmla="*/ 340 h 854"/>
                <a:gd name="T36" fmla="*/ 679 w 849"/>
                <a:gd name="T37" fmla="*/ 262 h 854"/>
                <a:gd name="T38" fmla="*/ 624 w 849"/>
                <a:gd name="T39" fmla="*/ 198 h 854"/>
                <a:gd name="T40" fmla="*/ 552 w 849"/>
                <a:gd name="T41" fmla="*/ 151 h 854"/>
                <a:gd name="T42" fmla="*/ 470 w 849"/>
                <a:gd name="T43" fmla="*/ 126 h 854"/>
                <a:gd name="T44" fmla="*/ 424 w 849"/>
                <a:gd name="T45" fmla="*/ 0 h 854"/>
                <a:gd name="T46" fmla="*/ 529 w 849"/>
                <a:gd name="T47" fmla="*/ 14 h 854"/>
                <a:gd name="T48" fmla="*/ 624 w 849"/>
                <a:gd name="T49" fmla="*/ 51 h 854"/>
                <a:gd name="T50" fmla="*/ 707 w 849"/>
                <a:gd name="T51" fmla="*/ 109 h 854"/>
                <a:gd name="T52" fmla="*/ 773 w 849"/>
                <a:gd name="T53" fmla="*/ 183 h 854"/>
                <a:gd name="T54" fmla="*/ 820 w 849"/>
                <a:gd name="T55" fmla="*/ 273 h 854"/>
                <a:gd name="T56" fmla="*/ 846 w 849"/>
                <a:gd name="T57" fmla="*/ 374 h 854"/>
                <a:gd name="T58" fmla="*/ 846 w 849"/>
                <a:gd name="T59" fmla="*/ 481 h 854"/>
                <a:gd name="T60" fmla="*/ 820 w 849"/>
                <a:gd name="T61" fmla="*/ 582 h 854"/>
                <a:gd name="T62" fmla="*/ 773 w 849"/>
                <a:gd name="T63" fmla="*/ 671 h 854"/>
                <a:gd name="T64" fmla="*/ 707 w 849"/>
                <a:gd name="T65" fmla="*/ 747 h 854"/>
                <a:gd name="T66" fmla="*/ 624 w 849"/>
                <a:gd name="T67" fmla="*/ 805 h 854"/>
                <a:gd name="T68" fmla="*/ 529 w 849"/>
                <a:gd name="T69" fmla="*/ 842 h 854"/>
                <a:gd name="T70" fmla="*/ 424 w 849"/>
                <a:gd name="T71" fmla="*/ 854 h 854"/>
                <a:gd name="T72" fmla="*/ 321 w 849"/>
                <a:gd name="T73" fmla="*/ 842 h 854"/>
                <a:gd name="T74" fmla="*/ 226 w 849"/>
                <a:gd name="T75" fmla="*/ 805 h 854"/>
                <a:gd name="T76" fmla="*/ 143 w 849"/>
                <a:gd name="T77" fmla="*/ 747 h 854"/>
                <a:gd name="T78" fmla="*/ 76 w 849"/>
                <a:gd name="T79" fmla="*/ 671 h 854"/>
                <a:gd name="T80" fmla="*/ 29 w 849"/>
                <a:gd name="T81" fmla="*/ 582 h 854"/>
                <a:gd name="T82" fmla="*/ 3 w 849"/>
                <a:gd name="T83" fmla="*/ 481 h 854"/>
                <a:gd name="T84" fmla="*/ 3 w 849"/>
                <a:gd name="T85" fmla="*/ 374 h 854"/>
                <a:gd name="T86" fmla="*/ 29 w 849"/>
                <a:gd name="T87" fmla="*/ 273 h 854"/>
                <a:gd name="T88" fmla="*/ 76 w 849"/>
                <a:gd name="T89" fmla="*/ 183 h 854"/>
                <a:gd name="T90" fmla="*/ 143 w 849"/>
                <a:gd name="T91" fmla="*/ 109 h 854"/>
                <a:gd name="T92" fmla="*/ 226 w 849"/>
                <a:gd name="T93" fmla="*/ 51 h 854"/>
                <a:gd name="T94" fmla="*/ 321 w 849"/>
                <a:gd name="T95" fmla="*/ 14 h 854"/>
                <a:gd name="T96" fmla="*/ 424 w 849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9" h="854">
                  <a:moveTo>
                    <a:pt x="424" y="122"/>
                  </a:moveTo>
                  <a:lnTo>
                    <a:pt x="380" y="126"/>
                  </a:lnTo>
                  <a:lnTo>
                    <a:pt x="337" y="136"/>
                  </a:lnTo>
                  <a:lnTo>
                    <a:pt x="298" y="151"/>
                  </a:lnTo>
                  <a:lnTo>
                    <a:pt x="260" y="172"/>
                  </a:lnTo>
                  <a:lnTo>
                    <a:pt x="226" y="198"/>
                  </a:lnTo>
                  <a:lnTo>
                    <a:pt x="196" y="228"/>
                  </a:lnTo>
                  <a:lnTo>
                    <a:pt x="171" y="262"/>
                  </a:lnTo>
                  <a:lnTo>
                    <a:pt x="150" y="299"/>
                  </a:lnTo>
                  <a:lnTo>
                    <a:pt x="134" y="340"/>
                  </a:lnTo>
                  <a:lnTo>
                    <a:pt x="124" y="383"/>
                  </a:lnTo>
                  <a:lnTo>
                    <a:pt x="121" y="427"/>
                  </a:lnTo>
                  <a:lnTo>
                    <a:pt x="124" y="473"/>
                  </a:lnTo>
                  <a:lnTo>
                    <a:pt x="134" y="516"/>
                  </a:lnTo>
                  <a:lnTo>
                    <a:pt x="150" y="556"/>
                  </a:lnTo>
                  <a:lnTo>
                    <a:pt x="171" y="594"/>
                  </a:lnTo>
                  <a:lnTo>
                    <a:pt x="196" y="628"/>
                  </a:lnTo>
                  <a:lnTo>
                    <a:pt x="226" y="658"/>
                  </a:lnTo>
                  <a:lnTo>
                    <a:pt x="260" y="684"/>
                  </a:lnTo>
                  <a:lnTo>
                    <a:pt x="298" y="705"/>
                  </a:lnTo>
                  <a:lnTo>
                    <a:pt x="337" y="720"/>
                  </a:lnTo>
                  <a:lnTo>
                    <a:pt x="380" y="729"/>
                  </a:lnTo>
                  <a:lnTo>
                    <a:pt x="424" y="732"/>
                  </a:lnTo>
                  <a:lnTo>
                    <a:pt x="470" y="729"/>
                  </a:lnTo>
                  <a:lnTo>
                    <a:pt x="513" y="720"/>
                  </a:lnTo>
                  <a:lnTo>
                    <a:pt x="552" y="705"/>
                  </a:lnTo>
                  <a:lnTo>
                    <a:pt x="590" y="684"/>
                  </a:lnTo>
                  <a:lnTo>
                    <a:pt x="624" y="658"/>
                  </a:lnTo>
                  <a:lnTo>
                    <a:pt x="654" y="628"/>
                  </a:lnTo>
                  <a:lnTo>
                    <a:pt x="679" y="594"/>
                  </a:lnTo>
                  <a:lnTo>
                    <a:pt x="700" y="556"/>
                  </a:lnTo>
                  <a:lnTo>
                    <a:pt x="716" y="516"/>
                  </a:lnTo>
                  <a:lnTo>
                    <a:pt x="724" y="473"/>
                  </a:lnTo>
                  <a:lnTo>
                    <a:pt x="728" y="427"/>
                  </a:lnTo>
                  <a:lnTo>
                    <a:pt x="724" y="383"/>
                  </a:lnTo>
                  <a:lnTo>
                    <a:pt x="716" y="340"/>
                  </a:lnTo>
                  <a:lnTo>
                    <a:pt x="700" y="299"/>
                  </a:lnTo>
                  <a:lnTo>
                    <a:pt x="679" y="262"/>
                  </a:lnTo>
                  <a:lnTo>
                    <a:pt x="654" y="228"/>
                  </a:lnTo>
                  <a:lnTo>
                    <a:pt x="624" y="198"/>
                  </a:lnTo>
                  <a:lnTo>
                    <a:pt x="590" y="172"/>
                  </a:lnTo>
                  <a:lnTo>
                    <a:pt x="552" y="151"/>
                  </a:lnTo>
                  <a:lnTo>
                    <a:pt x="513" y="136"/>
                  </a:lnTo>
                  <a:lnTo>
                    <a:pt x="470" y="126"/>
                  </a:lnTo>
                  <a:lnTo>
                    <a:pt x="424" y="122"/>
                  </a:lnTo>
                  <a:close/>
                  <a:moveTo>
                    <a:pt x="424" y="0"/>
                  </a:moveTo>
                  <a:lnTo>
                    <a:pt x="478" y="4"/>
                  </a:lnTo>
                  <a:lnTo>
                    <a:pt x="529" y="14"/>
                  </a:lnTo>
                  <a:lnTo>
                    <a:pt x="578" y="29"/>
                  </a:lnTo>
                  <a:lnTo>
                    <a:pt x="624" y="51"/>
                  </a:lnTo>
                  <a:lnTo>
                    <a:pt x="667" y="77"/>
                  </a:lnTo>
                  <a:lnTo>
                    <a:pt x="707" y="109"/>
                  </a:lnTo>
                  <a:lnTo>
                    <a:pt x="742" y="145"/>
                  </a:lnTo>
                  <a:lnTo>
                    <a:pt x="773" y="183"/>
                  </a:lnTo>
                  <a:lnTo>
                    <a:pt x="799" y="227"/>
                  </a:lnTo>
                  <a:lnTo>
                    <a:pt x="820" y="273"/>
                  </a:lnTo>
                  <a:lnTo>
                    <a:pt x="836" y="323"/>
                  </a:lnTo>
                  <a:lnTo>
                    <a:pt x="846" y="374"/>
                  </a:lnTo>
                  <a:lnTo>
                    <a:pt x="849" y="427"/>
                  </a:lnTo>
                  <a:lnTo>
                    <a:pt x="846" y="481"/>
                  </a:lnTo>
                  <a:lnTo>
                    <a:pt x="836" y="533"/>
                  </a:lnTo>
                  <a:lnTo>
                    <a:pt x="820" y="582"/>
                  </a:lnTo>
                  <a:lnTo>
                    <a:pt x="799" y="628"/>
                  </a:lnTo>
                  <a:lnTo>
                    <a:pt x="773" y="671"/>
                  </a:lnTo>
                  <a:lnTo>
                    <a:pt x="742" y="711"/>
                  </a:lnTo>
                  <a:lnTo>
                    <a:pt x="707" y="747"/>
                  </a:lnTo>
                  <a:lnTo>
                    <a:pt x="667" y="778"/>
                  </a:lnTo>
                  <a:lnTo>
                    <a:pt x="624" y="805"/>
                  </a:lnTo>
                  <a:lnTo>
                    <a:pt x="578" y="826"/>
                  </a:lnTo>
                  <a:lnTo>
                    <a:pt x="529" y="842"/>
                  </a:lnTo>
                  <a:lnTo>
                    <a:pt x="478" y="851"/>
                  </a:lnTo>
                  <a:lnTo>
                    <a:pt x="424" y="854"/>
                  </a:lnTo>
                  <a:lnTo>
                    <a:pt x="371" y="851"/>
                  </a:lnTo>
                  <a:lnTo>
                    <a:pt x="321" y="842"/>
                  </a:lnTo>
                  <a:lnTo>
                    <a:pt x="271" y="826"/>
                  </a:lnTo>
                  <a:lnTo>
                    <a:pt x="226" y="805"/>
                  </a:lnTo>
                  <a:lnTo>
                    <a:pt x="183" y="778"/>
                  </a:lnTo>
                  <a:lnTo>
                    <a:pt x="143" y="747"/>
                  </a:lnTo>
                  <a:lnTo>
                    <a:pt x="108" y="711"/>
                  </a:lnTo>
                  <a:lnTo>
                    <a:pt x="76" y="671"/>
                  </a:lnTo>
                  <a:lnTo>
                    <a:pt x="51" y="628"/>
                  </a:lnTo>
                  <a:lnTo>
                    <a:pt x="29" y="582"/>
                  </a:lnTo>
                  <a:lnTo>
                    <a:pt x="13" y="533"/>
                  </a:lnTo>
                  <a:lnTo>
                    <a:pt x="3" y="481"/>
                  </a:lnTo>
                  <a:lnTo>
                    <a:pt x="0" y="427"/>
                  </a:lnTo>
                  <a:lnTo>
                    <a:pt x="3" y="374"/>
                  </a:lnTo>
                  <a:lnTo>
                    <a:pt x="13" y="323"/>
                  </a:lnTo>
                  <a:lnTo>
                    <a:pt x="29" y="273"/>
                  </a:lnTo>
                  <a:lnTo>
                    <a:pt x="51" y="227"/>
                  </a:lnTo>
                  <a:lnTo>
                    <a:pt x="76" y="183"/>
                  </a:lnTo>
                  <a:lnTo>
                    <a:pt x="108" y="145"/>
                  </a:lnTo>
                  <a:lnTo>
                    <a:pt x="143" y="109"/>
                  </a:lnTo>
                  <a:lnTo>
                    <a:pt x="183" y="77"/>
                  </a:lnTo>
                  <a:lnTo>
                    <a:pt x="226" y="51"/>
                  </a:lnTo>
                  <a:lnTo>
                    <a:pt x="271" y="29"/>
                  </a:lnTo>
                  <a:lnTo>
                    <a:pt x="321" y="14"/>
                  </a:lnTo>
                  <a:lnTo>
                    <a:pt x="371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2"/>
            <p:cNvSpPr>
              <a:spLocks/>
            </p:cNvSpPr>
            <p:nvPr/>
          </p:nvSpPr>
          <p:spPr bwMode="auto">
            <a:xfrm>
              <a:off x="3494088" y="5772151"/>
              <a:ext cx="369888" cy="528638"/>
            </a:xfrm>
            <a:custGeom>
              <a:avLst/>
              <a:gdLst>
                <a:gd name="T0" fmla="*/ 1330 w 2327"/>
                <a:gd name="T1" fmla="*/ 13 h 3338"/>
                <a:gd name="T2" fmla="*/ 1570 w 2327"/>
                <a:gd name="T3" fmla="*/ 74 h 3338"/>
                <a:gd name="T4" fmla="*/ 1791 w 2327"/>
                <a:gd name="T5" fmla="*/ 186 h 3338"/>
                <a:gd name="T6" fmla="*/ 1986 w 2327"/>
                <a:gd name="T7" fmla="*/ 343 h 3338"/>
                <a:gd name="T8" fmla="*/ 2132 w 2327"/>
                <a:gd name="T9" fmla="*/ 528 h 3338"/>
                <a:gd name="T10" fmla="*/ 2238 w 2327"/>
                <a:gd name="T11" fmla="*/ 744 h 3338"/>
                <a:gd name="T12" fmla="*/ 2304 w 2327"/>
                <a:gd name="T13" fmla="*/ 979 h 3338"/>
                <a:gd name="T14" fmla="*/ 2327 w 2327"/>
                <a:gd name="T15" fmla="*/ 1225 h 3338"/>
                <a:gd name="T16" fmla="*/ 2307 w 2327"/>
                <a:gd name="T17" fmla="*/ 1473 h 3338"/>
                <a:gd name="T18" fmla="*/ 2242 w 2327"/>
                <a:gd name="T19" fmla="*/ 1712 h 3338"/>
                <a:gd name="T20" fmla="*/ 2165 w 2327"/>
                <a:gd name="T21" fmla="*/ 1875 h 3338"/>
                <a:gd name="T22" fmla="*/ 2123 w 2327"/>
                <a:gd name="T23" fmla="*/ 1893 h 3338"/>
                <a:gd name="T24" fmla="*/ 2079 w 2327"/>
                <a:gd name="T25" fmla="*/ 1876 h 3338"/>
                <a:gd name="T26" fmla="*/ 2060 w 2327"/>
                <a:gd name="T27" fmla="*/ 1834 h 3338"/>
                <a:gd name="T28" fmla="*/ 2101 w 2327"/>
                <a:gd name="T29" fmla="*/ 1737 h 3338"/>
                <a:gd name="T30" fmla="*/ 2171 w 2327"/>
                <a:gd name="T31" fmla="*/ 1527 h 3338"/>
                <a:gd name="T32" fmla="*/ 2202 w 2327"/>
                <a:gd name="T33" fmla="*/ 1304 h 3338"/>
                <a:gd name="T34" fmla="*/ 2194 w 2327"/>
                <a:gd name="T35" fmla="*/ 1079 h 3338"/>
                <a:gd name="T36" fmla="*/ 2147 w 2327"/>
                <a:gd name="T37" fmla="*/ 860 h 3338"/>
                <a:gd name="T38" fmla="*/ 2065 w 2327"/>
                <a:gd name="T39" fmla="*/ 657 h 3338"/>
                <a:gd name="T40" fmla="*/ 1947 w 2327"/>
                <a:gd name="T41" fmla="*/ 481 h 3338"/>
                <a:gd name="T42" fmla="*/ 1787 w 2327"/>
                <a:gd name="T43" fmla="*/ 331 h 3338"/>
                <a:gd name="T44" fmla="*/ 1596 w 2327"/>
                <a:gd name="T45" fmla="*/ 217 h 3338"/>
                <a:gd name="T46" fmla="*/ 1386 w 2327"/>
                <a:gd name="T47" fmla="*/ 147 h 3338"/>
                <a:gd name="T48" fmla="*/ 1163 w 2327"/>
                <a:gd name="T49" fmla="*/ 122 h 3338"/>
                <a:gd name="T50" fmla="*/ 940 w 2327"/>
                <a:gd name="T51" fmla="*/ 147 h 3338"/>
                <a:gd name="T52" fmla="*/ 730 w 2327"/>
                <a:gd name="T53" fmla="*/ 217 h 3338"/>
                <a:gd name="T54" fmla="*/ 539 w 2327"/>
                <a:gd name="T55" fmla="*/ 331 h 3338"/>
                <a:gd name="T56" fmla="*/ 376 w 2327"/>
                <a:gd name="T57" fmla="*/ 484 h 3338"/>
                <a:gd name="T58" fmla="*/ 251 w 2327"/>
                <a:gd name="T59" fmla="*/ 671 h 3338"/>
                <a:gd name="T60" fmla="*/ 168 w 2327"/>
                <a:gd name="T61" fmla="*/ 886 h 3338"/>
                <a:gd name="T62" fmla="*/ 125 w 2327"/>
                <a:gd name="T63" fmla="*/ 1114 h 3338"/>
                <a:gd name="T64" fmla="*/ 124 w 2327"/>
                <a:gd name="T65" fmla="*/ 1348 h 3338"/>
                <a:gd name="T66" fmla="*/ 165 w 2327"/>
                <a:gd name="T67" fmla="*/ 1576 h 3338"/>
                <a:gd name="T68" fmla="*/ 249 w 2327"/>
                <a:gd name="T69" fmla="*/ 1788 h 3338"/>
                <a:gd name="T70" fmla="*/ 1166 w 2327"/>
                <a:gd name="T71" fmla="*/ 3130 h 3338"/>
                <a:gd name="T72" fmla="*/ 1372 w 2327"/>
                <a:gd name="T73" fmla="*/ 2872 h 3338"/>
                <a:gd name="T74" fmla="*/ 1418 w 2327"/>
                <a:gd name="T75" fmla="*/ 2872 h 3338"/>
                <a:gd name="T76" fmla="*/ 1451 w 2327"/>
                <a:gd name="T77" fmla="*/ 2905 h 3338"/>
                <a:gd name="T78" fmla="*/ 1451 w 2327"/>
                <a:gd name="T79" fmla="*/ 2952 h 3338"/>
                <a:gd name="T80" fmla="*/ 232 w 2327"/>
                <a:gd name="T81" fmla="*/ 1988 h 3338"/>
                <a:gd name="T82" fmla="*/ 116 w 2327"/>
                <a:gd name="T83" fmla="*/ 1791 h 3338"/>
                <a:gd name="T84" fmla="*/ 40 w 2327"/>
                <a:gd name="T85" fmla="*/ 1572 h 3338"/>
                <a:gd name="T86" fmla="*/ 3 w 2327"/>
                <a:gd name="T87" fmla="*/ 1340 h 3338"/>
                <a:gd name="T88" fmla="*/ 7 w 2327"/>
                <a:gd name="T89" fmla="*/ 1105 h 3338"/>
                <a:gd name="T90" fmla="*/ 47 w 2327"/>
                <a:gd name="T91" fmla="*/ 873 h 3338"/>
                <a:gd name="T92" fmla="*/ 127 w 2327"/>
                <a:gd name="T93" fmla="*/ 654 h 3338"/>
                <a:gd name="T94" fmla="*/ 243 w 2327"/>
                <a:gd name="T95" fmla="*/ 457 h 3338"/>
                <a:gd name="T96" fmla="*/ 403 w 2327"/>
                <a:gd name="T97" fmla="*/ 286 h 3338"/>
                <a:gd name="T98" fmla="*/ 607 w 2327"/>
                <a:gd name="T99" fmla="*/ 142 h 3338"/>
                <a:gd name="T100" fmla="*/ 834 w 2327"/>
                <a:gd name="T101" fmla="*/ 48 h 3338"/>
                <a:gd name="T102" fmla="*/ 1079 w 2327"/>
                <a:gd name="T103" fmla="*/ 4 h 3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7" h="3338">
                  <a:moveTo>
                    <a:pt x="1163" y="0"/>
                  </a:moveTo>
                  <a:lnTo>
                    <a:pt x="1247" y="4"/>
                  </a:lnTo>
                  <a:lnTo>
                    <a:pt x="1330" y="13"/>
                  </a:lnTo>
                  <a:lnTo>
                    <a:pt x="1412" y="27"/>
                  </a:lnTo>
                  <a:lnTo>
                    <a:pt x="1492" y="48"/>
                  </a:lnTo>
                  <a:lnTo>
                    <a:pt x="1570" y="74"/>
                  </a:lnTo>
                  <a:lnTo>
                    <a:pt x="1647" y="106"/>
                  </a:lnTo>
                  <a:lnTo>
                    <a:pt x="1719" y="142"/>
                  </a:lnTo>
                  <a:lnTo>
                    <a:pt x="1791" y="186"/>
                  </a:lnTo>
                  <a:lnTo>
                    <a:pt x="1859" y="233"/>
                  </a:lnTo>
                  <a:lnTo>
                    <a:pt x="1924" y="286"/>
                  </a:lnTo>
                  <a:lnTo>
                    <a:pt x="1986" y="343"/>
                  </a:lnTo>
                  <a:lnTo>
                    <a:pt x="2039" y="401"/>
                  </a:lnTo>
                  <a:lnTo>
                    <a:pt x="2088" y="463"/>
                  </a:lnTo>
                  <a:lnTo>
                    <a:pt x="2132" y="528"/>
                  </a:lnTo>
                  <a:lnTo>
                    <a:pt x="2171" y="597"/>
                  </a:lnTo>
                  <a:lnTo>
                    <a:pt x="2207" y="669"/>
                  </a:lnTo>
                  <a:lnTo>
                    <a:pt x="2238" y="744"/>
                  </a:lnTo>
                  <a:lnTo>
                    <a:pt x="2264" y="820"/>
                  </a:lnTo>
                  <a:lnTo>
                    <a:pt x="2286" y="899"/>
                  </a:lnTo>
                  <a:lnTo>
                    <a:pt x="2304" y="979"/>
                  </a:lnTo>
                  <a:lnTo>
                    <a:pt x="2316" y="1061"/>
                  </a:lnTo>
                  <a:lnTo>
                    <a:pt x="2324" y="1143"/>
                  </a:lnTo>
                  <a:lnTo>
                    <a:pt x="2327" y="1225"/>
                  </a:lnTo>
                  <a:lnTo>
                    <a:pt x="2325" y="1308"/>
                  </a:lnTo>
                  <a:lnTo>
                    <a:pt x="2318" y="1391"/>
                  </a:lnTo>
                  <a:lnTo>
                    <a:pt x="2307" y="1473"/>
                  </a:lnTo>
                  <a:lnTo>
                    <a:pt x="2291" y="1554"/>
                  </a:lnTo>
                  <a:lnTo>
                    <a:pt x="2269" y="1634"/>
                  </a:lnTo>
                  <a:lnTo>
                    <a:pt x="2242" y="1712"/>
                  </a:lnTo>
                  <a:lnTo>
                    <a:pt x="2211" y="1787"/>
                  </a:lnTo>
                  <a:lnTo>
                    <a:pt x="2174" y="1862"/>
                  </a:lnTo>
                  <a:lnTo>
                    <a:pt x="2165" y="1875"/>
                  </a:lnTo>
                  <a:lnTo>
                    <a:pt x="2152" y="1885"/>
                  </a:lnTo>
                  <a:lnTo>
                    <a:pt x="2138" y="1890"/>
                  </a:lnTo>
                  <a:lnTo>
                    <a:pt x="2123" y="1893"/>
                  </a:lnTo>
                  <a:lnTo>
                    <a:pt x="2106" y="1891"/>
                  </a:lnTo>
                  <a:lnTo>
                    <a:pt x="2092" y="1886"/>
                  </a:lnTo>
                  <a:lnTo>
                    <a:pt x="2079" y="1876"/>
                  </a:lnTo>
                  <a:lnTo>
                    <a:pt x="2069" y="1864"/>
                  </a:lnTo>
                  <a:lnTo>
                    <a:pt x="2062" y="1849"/>
                  </a:lnTo>
                  <a:lnTo>
                    <a:pt x="2060" y="1834"/>
                  </a:lnTo>
                  <a:lnTo>
                    <a:pt x="2062" y="1818"/>
                  </a:lnTo>
                  <a:lnTo>
                    <a:pt x="2068" y="1803"/>
                  </a:lnTo>
                  <a:lnTo>
                    <a:pt x="2101" y="1737"/>
                  </a:lnTo>
                  <a:lnTo>
                    <a:pt x="2128" y="1669"/>
                  </a:lnTo>
                  <a:lnTo>
                    <a:pt x="2152" y="1599"/>
                  </a:lnTo>
                  <a:lnTo>
                    <a:pt x="2171" y="1527"/>
                  </a:lnTo>
                  <a:lnTo>
                    <a:pt x="2186" y="1453"/>
                  </a:lnTo>
                  <a:lnTo>
                    <a:pt x="2196" y="1379"/>
                  </a:lnTo>
                  <a:lnTo>
                    <a:pt x="2202" y="1304"/>
                  </a:lnTo>
                  <a:lnTo>
                    <a:pt x="2203" y="1228"/>
                  </a:lnTo>
                  <a:lnTo>
                    <a:pt x="2200" y="1153"/>
                  </a:lnTo>
                  <a:lnTo>
                    <a:pt x="2194" y="1079"/>
                  </a:lnTo>
                  <a:lnTo>
                    <a:pt x="2183" y="1004"/>
                  </a:lnTo>
                  <a:lnTo>
                    <a:pt x="2167" y="931"/>
                  </a:lnTo>
                  <a:lnTo>
                    <a:pt x="2147" y="860"/>
                  </a:lnTo>
                  <a:lnTo>
                    <a:pt x="2124" y="790"/>
                  </a:lnTo>
                  <a:lnTo>
                    <a:pt x="2097" y="722"/>
                  </a:lnTo>
                  <a:lnTo>
                    <a:pt x="2065" y="657"/>
                  </a:lnTo>
                  <a:lnTo>
                    <a:pt x="2029" y="595"/>
                  </a:lnTo>
                  <a:lnTo>
                    <a:pt x="1991" y="536"/>
                  </a:lnTo>
                  <a:lnTo>
                    <a:pt x="1947" y="481"/>
                  </a:lnTo>
                  <a:lnTo>
                    <a:pt x="1900" y="430"/>
                  </a:lnTo>
                  <a:lnTo>
                    <a:pt x="1845" y="378"/>
                  </a:lnTo>
                  <a:lnTo>
                    <a:pt x="1787" y="331"/>
                  </a:lnTo>
                  <a:lnTo>
                    <a:pt x="1725" y="288"/>
                  </a:lnTo>
                  <a:lnTo>
                    <a:pt x="1662" y="250"/>
                  </a:lnTo>
                  <a:lnTo>
                    <a:pt x="1596" y="217"/>
                  </a:lnTo>
                  <a:lnTo>
                    <a:pt x="1527" y="189"/>
                  </a:lnTo>
                  <a:lnTo>
                    <a:pt x="1458" y="165"/>
                  </a:lnTo>
                  <a:lnTo>
                    <a:pt x="1386" y="147"/>
                  </a:lnTo>
                  <a:lnTo>
                    <a:pt x="1313" y="134"/>
                  </a:lnTo>
                  <a:lnTo>
                    <a:pt x="1238" y="126"/>
                  </a:lnTo>
                  <a:lnTo>
                    <a:pt x="1163" y="122"/>
                  </a:lnTo>
                  <a:lnTo>
                    <a:pt x="1087" y="126"/>
                  </a:lnTo>
                  <a:lnTo>
                    <a:pt x="1014" y="134"/>
                  </a:lnTo>
                  <a:lnTo>
                    <a:pt x="940" y="147"/>
                  </a:lnTo>
                  <a:lnTo>
                    <a:pt x="868" y="165"/>
                  </a:lnTo>
                  <a:lnTo>
                    <a:pt x="798" y="189"/>
                  </a:lnTo>
                  <a:lnTo>
                    <a:pt x="730" y="217"/>
                  </a:lnTo>
                  <a:lnTo>
                    <a:pt x="664" y="250"/>
                  </a:lnTo>
                  <a:lnTo>
                    <a:pt x="601" y="288"/>
                  </a:lnTo>
                  <a:lnTo>
                    <a:pt x="539" y="331"/>
                  </a:lnTo>
                  <a:lnTo>
                    <a:pt x="482" y="378"/>
                  </a:lnTo>
                  <a:lnTo>
                    <a:pt x="427" y="430"/>
                  </a:lnTo>
                  <a:lnTo>
                    <a:pt x="376" y="484"/>
                  </a:lnTo>
                  <a:lnTo>
                    <a:pt x="330" y="544"/>
                  </a:lnTo>
                  <a:lnTo>
                    <a:pt x="289" y="606"/>
                  </a:lnTo>
                  <a:lnTo>
                    <a:pt x="251" y="671"/>
                  </a:lnTo>
                  <a:lnTo>
                    <a:pt x="219" y="740"/>
                  </a:lnTo>
                  <a:lnTo>
                    <a:pt x="192" y="812"/>
                  </a:lnTo>
                  <a:lnTo>
                    <a:pt x="168" y="886"/>
                  </a:lnTo>
                  <a:lnTo>
                    <a:pt x="149" y="960"/>
                  </a:lnTo>
                  <a:lnTo>
                    <a:pt x="135" y="1036"/>
                  </a:lnTo>
                  <a:lnTo>
                    <a:pt x="125" y="1114"/>
                  </a:lnTo>
                  <a:lnTo>
                    <a:pt x="120" y="1192"/>
                  </a:lnTo>
                  <a:lnTo>
                    <a:pt x="120" y="1269"/>
                  </a:lnTo>
                  <a:lnTo>
                    <a:pt x="124" y="1348"/>
                  </a:lnTo>
                  <a:lnTo>
                    <a:pt x="133" y="1425"/>
                  </a:lnTo>
                  <a:lnTo>
                    <a:pt x="147" y="1501"/>
                  </a:lnTo>
                  <a:lnTo>
                    <a:pt x="165" y="1576"/>
                  </a:lnTo>
                  <a:lnTo>
                    <a:pt x="189" y="1649"/>
                  </a:lnTo>
                  <a:lnTo>
                    <a:pt x="216" y="1720"/>
                  </a:lnTo>
                  <a:lnTo>
                    <a:pt x="249" y="1788"/>
                  </a:lnTo>
                  <a:lnTo>
                    <a:pt x="287" y="1854"/>
                  </a:lnTo>
                  <a:lnTo>
                    <a:pt x="330" y="1916"/>
                  </a:lnTo>
                  <a:lnTo>
                    <a:pt x="1166" y="3130"/>
                  </a:lnTo>
                  <a:lnTo>
                    <a:pt x="1347" y="2892"/>
                  </a:lnTo>
                  <a:lnTo>
                    <a:pt x="1359" y="2880"/>
                  </a:lnTo>
                  <a:lnTo>
                    <a:pt x="1372" y="2872"/>
                  </a:lnTo>
                  <a:lnTo>
                    <a:pt x="1387" y="2869"/>
                  </a:lnTo>
                  <a:lnTo>
                    <a:pt x="1403" y="2869"/>
                  </a:lnTo>
                  <a:lnTo>
                    <a:pt x="1418" y="2872"/>
                  </a:lnTo>
                  <a:lnTo>
                    <a:pt x="1431" y="2881"/>
                  </a:lnTo>
                  <a:lnTo>
                    <a:pt x="1444" y="2892"/>
                  </a:lnTo>
                  <a:lnTo>
                    <a:pt x="1451" y="2905"/>
                  </a:lnTo>
                  <a:lnTo>
                    <a:pt x="1455" y="2921"/>
                  </a:lnTo>
                  <a:lnTo>
                    <a:pt x="1456" y="2936"/>
                  </a:lnTo>
                  <a:lnTo>
                    <a:pt x="1451" y="2952"/>
                  </a:lnTo>
                  <a:lnTo>
                    <a:pt x="1444" y="2966"/>
                  </a:lnTo>
                  <a:lnTo>
                    <a:pt x="1160" y="3338"/>
                  </a:lnTo>
                  <a:lnTo>
                    <a:pt x="232" y="1988"/>
                  </a:lnTo>
                  <a:lnTo>
                    <a:pt x="189" y="1925"/>
                  </a:lnTo>
                  <a:lnTo>
                    <a:pt x="150" y="1859"/>
                  </a:lnTo>
                  <a:lnTo>
                    <a:pt x="116" y="1791"/>
                  </a:lnTo>
                  <a:lnTo>
                    <a:pt x="86" y="1721"/>
                  </a:lnTo>
                  <a:lnTo>
                    <a:pt x="61" y="1647"/>
                  </a:lnTo>
                  <a:lnTo>
                    <a:pt x="40" y="1572"/>
                  </a:lnTo>
                  <a:lnTo>
                    <a:pt x="23" y="1497"/>
                  </a:lnTo>
                  <a:lnTo>
                    <a:pt x="11" y="1419"/>
                  </a:lnTo>
                  <a:lnTo>
                    <a:pt x="3" y="1340"/>
                  </a:lnTo>
                  <a:lnTo>
                    <a:pt x="0" y="1263"/>
                  </a:lnTo>
                  <a:lnTo>
                    <a:pt x="1" y="1183"/>
                  </a:lnTo>
                  <a:lnTo>
                    <a:pt x="7" y="1105"/>
                  </a:lnTo>
                  <a:lnTo>
                    <a:pt x="15" y="1026"/>
                  </a:lnTo>
                  <a:lnTo>
                    <a:pt x="30" y="949"/>
                  </a:lnTo>
                  <a:lnTo>
                    <a:pt x="47" y="873"/>
                  </a:lnTo>
                  <a:lnTo>
                    <a:pt x="69" y="798"/>
                  </a:lnTo>
                  <a:lnTo>
                    <a:pt x="96" y="725"/>
                  </a:lnTo>
                  <a:lnTo>
                    <a:pt x="127" y="654"/>
                  </a:lnTo>
                  <a:lnTo>
                    <a:pt x="161" y="586"/>
                  </a:lnTo>
                  <a:lnTo>
                    <a:pt x="200" y="521"/>
                  </a:lnTo>
                  <a:lnTo>
                    <a:pt x="243" y="457"/>
                  </a:lnTo>
                  <a:lnTo>
                    <a:pt x="289" y="399"/>
                  </a:lnTo>
                  <a:lnTo>
                    <a:pt x="341" y="343"/>
                  </a:lnTo>
                  <a:lnTo>
                    <a:pt x="403" y="286"/>
                  </a:lnTo>
                  <a:lnTo>
                    <a:pt x="468" y="233"/>
                  </a:lnTo>
                  <a:lnTo>
                    <a:pt x="535" y="186"/>
                  </a:lnTo>
                  <a:lnTo>
                    <a:pt x="607" y="142"/>
                  </a:lnTo>
                  <a:lnTo>
                    <a:pt x="680" y="106"/>
                  </a:lnTo>
                  <a:lnTo>
                    <a:pt x="757" y="74"/>
                  </a:lnTo>
                  <a:lnTo>
                    <a:pt x="834" y="48"/>
                  </a:lnTo>
                  <a:lnTo>
                    <a:pt x="914" y="27"/>
                  </a:lnTo>
                  <a:lnTo>
                    <a:pt x="996" y="13"/>
                  </a:lnTo>
                  <a:lnTo>
                    <a:pt x="1079" y="4"/>
                  </a:lnTo>
                  <a:lnTo>
                    <a:pt x="1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4430958" y="5786438"/>
            <a:ext cx="514351" cy="528637"/>
            <a:chOff x="4476750" y="5786438"/>
            <a:chExt cx="514351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5" name="Freeform 37"/>
            <p:cNvSpPr>
              <a:spLocks noEditPoints="1"/>
            </p:cNvSpPr>
            <p:nvPr/>
          </p:nvSpPr>
          <p:spPr bwMode="auto">
            <a:xfrm>
              <a:off x="4738688" y="6035675"/>
              <a:ext cx="252413" cy="254000"/>
            </a:xfrm>
            <a:custGeom>
              <a:avLst/>
              <a:gdLst>
                <a:gd name="T0" fmla="*/ 189 w 1589"/>
                <a:gd name="T1" fmla="*/ 1410 h 1600"/>
                <a:gd name="T2" fmla="*/ 262 w 1589"/>
                <a:gd name="T3" fmla="*/ 1139 h 1600"/>
                <a:gd name="T4" fmla="*/ 317 w 1589"/>
                <a:gd name="T5" fmla="*/ 1022 h 1600"/>
                <a:gd name="T6" fmla="*/ 1193 w 1589"/>
                <a:gd name="T7" fmla="*/ 656 h 1600"/>
                <a:gd name="T8" fmla="*/ 1235 w 1589"/>
                <a:gd name="T9" fmla="*/ 121 h 1600"/>
                <a:gd name="T10" fmla="*/ 1206 w 1589"/>
                <a:gd name="T11" fmla="*/ 128 h 1600"/>
                <a:gd name="T12" fmla="*/ 1022 w 1589"/>
                <a:gd name="T13" fmla="*/ 311 h 1600"/>
                <a:gd name="T14" fmla="*/ 1450 w 1589"/>
                <a:gd name="T15" fmla="*/ 396 h 1600"/>
                <a:gd name="T16" fmla="*/ 1466 w 1589"/>
                <a:gd name="T17" fmla="*/ 369 h 1600"/>
                <a:gd name="T18" fmla="*/ 1466 w 1589"/>
                <a:gd name="T19" fmla="*/ 339 h 1600"/>
                <a:gd name="T20" fmla="*/ 1450 w 1589"/>
                <a:gd name="T21" fmla="*/ 312 h 1600"/>
                <a:gd name="T22" fmla="*/ 1265 w 1589"/>
                <a:gd name="T23" fmla="*/ 128 h 1600"/>
                <a:gd name="T24" fmla="*/ 1235 w 1589"/>
                <a:gd name="T25" fmla="*/ 121 h 1600"/>
                <a:gd name="T26" fmla="*/ 1264 w 1589"/>
                <a:gd name="T27" fmla="*/ 2 h 1600"/>
                <a:gd name="T28" fmla="*/ 1317 w 1589"/>
                <a:gd name="T29" fmla="*/ 19 h 1600"/>
                <a:gd name="T30" fmla="*/ 1363 w 1589"/>
                <a:gd name="T31" fmla="*/ 51 h 1600"/>
                <a:gd name="T32" fmla="*/ 1555 w 1589"/>
                <a:gd name="T33" fmla="*/ 248 h 1600"/>
                <a:gd name="T34" fmla="*/ 1579 w 1589"/>
                <a:gd name="T35" fmla="*/ 299 h 1600"/>
                <a:gd name="T36" fmla="*/ 1589 w 1589"/>
                <a:gd name="T37" fmla="*/ 355 h 1600"/>
                <a:gd name="T38" fmla="*/ 1579 w 1589"/>
                <a:gd name="T39" fmla="*/ 410 h 1600"/>
                <a:gd name="T40" fmla="*/ 1555 w 1589"/>
                <a:gd name="T41" fmla="*/ 461 h 1600"/>
                <a:gd name="T42" fmla="*/ 605 w 1589"/>
                <a:gd name="T43" fmla="*/ 1421 h 1600"/>
                <a:gd name="T44" fmla="*/ 103 w 1589"/>
                <a:gd name="T45" fmla="*/ 1582 h 1600"/>
                <a:gd name="T46" fmla="*/ 75 w 1589"/>
                <a:gd name="T47" fmla="*/ 1599 h 1600"/>
                <a:gd name="T48" fmla="*/ 46 w 1589"/>
                <a:gd name="T49" fmla="*/ 1599 h 1600"/>
                <a:gd name="T50" fmla="*/ 18 w 1589"/>
                <a:gd name="T51" fmla="*/ 1583 h 1600"/>
                <a:gd name="T52" fmla="*/ 18 w 1589"/>
                <a:gd name="T53" fmla="*/ 1582 h 1600"/>
                <a:gd name="T54" fmla="*/ 1 w 1589"/>
                <a:gd name="T55" fmla="*/ 1554 h 1600"/>
                <a:gd name="T56" fmla="*/ 2 w 1589"/>
                <a:gd name="T57" fmla="*/ 1524 h 1600"/>
                <a:gd name="T58" fmla="*/ 18 w 1589"/>
                <a:gd name="T59" fmla="*/ 1496 h 1600"/>
                <a:gd name="T60" fmla="*/ 178 w 1589"/>
                <a:gd name="T61" fmla="*/ 991 h 1600"/>
                <a:gd name="T62" fmla="*/ 1130 w 1589"/>
                <a:gd name="T63" fmla="*/ 33 h 1600"/>
                <a:gd name="T64" fmla="*/ 1180 w 1589"/>
                <a:gd name="T65" fmla="*/ 9 h 1600"/>
                <a:gd name="T66" fmla="*/ 1235 w 1589"/>
                <a:gd name="T67" fmla="*/ 0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9" h="1600">
                  <a:moveTo>
                    <a:pt x="262" y="1139"/>
                  </a:moveTo>
                  <a:lnTo>
                    <a:pt x="189" y="1410"/>
                  </a:lnTo>
                  <a:lnTo>
                    <a:pt x="457" y="1336"/>
                  </a:lnTo>
                  <a:lnTo>
                    <a:pt x="262" y="1139"/>
                  </a:lnTo>
                  <a:close/>
                  <a:moveTo>
                    <a:pt x="936" y="397"/>
                  </a:moveTo>
                  <a:lnTo>
                    <a:pt x="317" y="1022"/>
                  </a:lnTo>
                  <a:lnTo>
                    <a:pt x="573" y="1281"/>
                  </a:lnTo>
                  <a:lnTo>
                    <a:pt x="1193" y="656"/>
                  </a:lnTo>
                  <a:lnTo>
                    <a:pt x="936" y="397"/>
                  </a:lnTo>
                  <a:close/>
                  <a:moveTo>
                    <a:pt x="1235" y="121"/>
                  </a:moveTo>
                  <a:lnTo>
                    <a:pt x="1221" y="123"/>
                  </a:lnTo>
                  <a:lnTo>
                    <a:pt x="1206" y="128"/>
                  </a:lnTo>
                  <a:lnTo>
                    <a:pt x="1194" y="137"/>
                  </a:lnTo>
                  <a:lnTo>
                    <a:pt x="1022" y="311"/>
                  </a:lnTo>
                  <a:lnTo>
                    <a:pt x="1278" y="570"/>
                  </a:lnTo>
                  <a:lnTo>
                    <a:pt x="1450" y="396"/>
                  </a:lnTo>
                  <a:lnTo>
                    <a:pt x="1460" y="384"/>
                  </a:lnTo>
                  <a:lnTo>
                    <a:pt x="1466" y="369"/>
                  </a:lnTo>
                  <a:lnTo>
                    <a:pt x="1467" y="355"/>
                  </a:lnTo>
                  <a:lnTo>
                    <a:pt x="1466" y="339"/>
                  </a:lnTo>
                  <a:lnTo>
                    <a:pt x="1460" y="325"/>
                  </a:lnTo>
                  <a:lnTo>
                    <a:pt x="1450" y="312"/>
                  </a:lnTo>
                  <a:lnTo>
                    <a:pt x="1277" y="137"/>
                  </a:lnTo>
                  <a:lnTo>
                    <a:pt x="1265" y="128"/>
                  </a:lnTo>
                  <a:lnTo>
                    <a:pt x="1251" y="123"/>
                  </a:lnTo>
                  <a:lnTo>
                    <a:pt x="1235" y="121"/>
                  </a:lnTo>
                  <a:close/>
                  <a:moveTo>
                    <a:pt x="1235" y="0"/>
                  </a:moveTo>
                  <a:lnTo>
                    <a:pt x="1264" y="2"/>
                  </a:lnTo>
                  <a:lnTo>
                    <a:pt x="1291" y="9"/>
                  </a:lnTo>
                  <a:lnTo>
                    <a:pt x="1317" y="19"/>
                  </a:lnTo>
                  <a:lnTo>
                    <a:pt x="1341" y="33"/>
                  </a:lnTo>
                  <a:lnTo>
                    <a:pt x="1363" y="51"/>
                  </a:lnTo>
                  <a:lnTo>
                    <a:pt x="1535" y="226"/>
                  </a:lnTo>
                  <a:lnTo>
                    <a:pt x="1555" y="248"/>
                  </a:lnTo>
                  <a:lnTo>
                    <a:pt x="1569" y="273"/>
                  </a:lnTo>
                  <a:lnTo>
                    <a:pt x="1579" y="299"/>
                  </a:lnTo>
                  <a:lnTo>
                    <a:pt x="1587" y="327"/>
                  </a:lnTo>
                  <a:lnTo>
                    <a:pt x="1589" y="355"/>
                  </a:lnTo>
                  <a:lnTo>
                    <a:pt x="1587" y="382"/>
                  </a:lnTo>
                  <a:lnTo>
                    <a:pt x="1579" y="410"/>
                  </a:lnTo>
                  <a:lnTo>
                    <a:pt x="1569" y="436"/>
                  </a:lnTo>
                  <a:lnTo>
                    <a:pt x="1555" y="461"/>
                  </a:lnTo>
                  <a:lnTo>
                    <a:pt x="1535" y="483"/>
                  </a:lnTo>
                  <a:lnTo>
                    <a:pt x="605" y="1421"/>
                  </a:lnTo>
                  <a:lnTo>
                    <a:pt x="134" y="1551"/>
                  </a:lnTo>
                  <a:lnTo>
                    <a:pt x="103" y="1582"/>
                  </a:lnTo>
                  <a:lnTo>
                    <a:pt x="90" y="1593"/>
                  </a:lnTo>
                  <a:lnTo>
                    <a:pt x="75" y="1599"/>
                  </a:lnTo>
                  <a:lnTo>
                    <a:pt x="60" y="1600"/>
                  </a:lnTo>
                  <a:lnTo>
                    <a:pt x="46" y="1599"/>
                  </a:lnTo>
                  <a:lnTo>
                    <a:pt x="31" y="1593"/>
                  </a:lnTo>
                  <a:lnTo>
                    <a:pt x="18" y="1583"/>
                  </a:lnTo>
                  <a:lnTo>
                    <a:pt x="17" y="1583"/>
                  </a:lnTo>
                  <a:lnTo>
                    <a:pt x="18" y="1582"/>
                  </a:lnTo>
                  <a:lnTo>
                    <a:pt x="7" y="1569"/>
                  </a:lnTo>
                  <a:lnTo>
                    <a:pt x="1" y="1554"/>
                  </a:lnTo>
                  <a:lnTo>
                    <a:pt x="0" y="1539"/>
                  </a:lnTo>
                  <a:lnTo>
                    <a:pt x="2" y="1524"/>
                  </a:lnTo>
                  <a:lnTo>
                    <a:pt x="7" y="1509"/>
                  </a:lnTo>
                  <a:lnTo>
                    <a:pt x="18" y="1496"/>
                  </a:lnTo>
                  <a:lnTo>
                    <a:pt x="49" y="1465"/>
                  </a:lnTo>
                  <a:lnTo>
                    <a:pt x="178" y="991"/>
                  </a:lnTo>
                  <a:lnTo>
                    <a:pt x="1108" y="51"/>
                  </a:lnTo>
                  <a:lnTo>
                    <a:pt x="1130" y="33"/>
                  </a:lnTo>
                  <a:lnTo>
                    <a:pt x="1154" y="19"/>
                  </a:lnTo>
                  <a:lnTo>
                    <a:pt x="1180" y="9"/>
                  </a:lnTo>
                  <a:lnTo>
                    <a:pt x="1207" y="2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8"/>
            <p:cNvSpPr>
              <a:spLocks noEditPoints="1"/>
            </p:cNvSpPr>
            <p:nvPr/>
          </p:nvSpPr>
          <p:spPr bwMode="auto">
            <a:xfrm>
              <a:off x="4595813" y="5902325"/>
              <a:ext cx="133350" cy="134937"/>
            </a:xfrm>
            <a:custGeom>
              <a:avLst/>
              <a:gdLst>
                <a:gd name="T0" fmla="*/ 383 w 847"/>
                <a:gd name="T1" fmla="*/ 125 h 854"/>
                <a:gd name="T2" fmla="*/ 306 w 847"/>
                <a:gd name="T3" fmla="*/ 146 h 854"/>
                <a:gd name="T4" fmla="*/ 239 w 847"/>
                <a:gd name="T5" fmla="*/ 185 h 854"/>
                <a:gd name="T6" fmla="*/ 185 w 847"/>
                <a:gd name="T7" fmla="*/ 241 h 854"/>
                <a:gd name="T8" fmla="*/ 146 w 847"/>
                <a:gd name="T9" fmla="*/ 308 h 854"/>
                <a:gd name="T10" fmla="*/ 124 w 847"/>
                <a:gd name="T11" fmla="*/ 386 h 854"/>
                <a:gd name="T12" fmla="*/ 124 w 847"/>
                <a:gd name="T13" fmla="*/ 468 h 854"/>
                <a:gd name="T14" fmla="*/ 146 w 847"/>
                <a:gd name="T15" fmla="*/ 545 h 854"/>
                <a:gd name="T16" fmla="*/ 185 w 847"/>
                <a:gd name="T17" fmla="*/ 614 h 854"/>
                <a:gd name="T18" fmla="*/ 239 w 847"/>
                <a:gd name="T19" fmla="*/ 669 h 854"/>
                <a:gd name="T20" fmla="*/ 306 w 847"/>
                <a:gd name="T21" fmla="*/ 708 h 854"/>
                <a:gd name="T22" fmla="*/ 383 w 847"/>
                <a:gd name="T23" fmla="*/ 729 h 854"/>
                <a:gd name="T24" fmla="*/ 465 w 847"/>
                <a:gd name="T25" fmla="*/ 729 h 854"/>
                <a:gd name="T26" fmla="*/ 541 w 847"/>
                <a:gd name="T27" fmla="*/ 708 h 854"/>
                <a:gd name="T28" fmla="*/ 608 w 847"/>
                <a:gd name="T29" fmla="*/ 669 h 854"/>
                <a:gd name="T30" fmla="*/ 663 w 847"/>
                <a:gd name="T31" fmla="*/ 614 h 854"/>
                <a:gd name="T32" fmla="*/ 702 w 847"/>
                <a:gd name="T33" fmla="*/ 545 h 854"/>
                <a:gd name="T34" fmla="*/ 723 w 847"/>
                <a:gd name="T35" fmla="*/ 468 h 854"/>
                <a:gd name="T36" fmla="*/ 723 w 847"/>
                <a:gd name="T37" fmla="*/ 386 h 854"/>
                <a:gd name="T38" fmla="*/ 702 w 847"/>
                <a:gd name="T39" fmla="*/ 308 h 854"/>
                <a:gd name="T40" fmla="*/ 663 w 847"/>
                <a:gd name="T41" fmla="*/ 241 h 854"/>
                <a:gd name="T42" fmla="*/ 608 w 847"/>
                <a:gd name="T43" fmla="*/ 185 h 854"/>
                <a:gd name="T44" fmla="*/ 541 w 847"/>
                <a:gd name="T45" fmla="*/ 146 h 854"/>
                <a:gd name="T46" fmla="*/ 465 w 847"/>
                <a:gd name="T47" fmla="*/ 125 h 854"/>
                <a:gd name="T48" fmla="*/ 424 w 847"/>
                <a:gd name="T49" fmla="*/ 0 h 854"/>
                <a:gd name="T50" fmla="*/ 521 w 847"/>
                <a:gd name="T51" fmla="*/ 12 h 854"/>
                <a:gd name="T52" fmla="*/ 609 w 847"/>
                <a:gd name="T53" fmla="*/ 44 h 854"/>
                <a:gd name="T54" fmla="*/ 688 w 847"/>
                <a:gd name="T55" fmla="*/ 94 h 854"/>
                <a:gd name="T56" fmla="*/ 754 w 847"/>
                <a:gd name="T57" fmla="*/ 161 h 854"/>
                <a:gd name="T58" fmla="*/ 804 w 847"/>
                <a:gd name="T59" fmla="*/ 240 h 854"/>
                <a:gd name="T60" fmla="*/ 835 w 847"/>
                <a:gd name="T61" fmla="*/ 329 h 854"/>
                <a:gd name="T62" fmla="*/ 847 w 847"/>
                <a:gd name="T63" fmla="*/ 427 h 854"/>
                <a:gd name="T64" fmla="*/ 835 w 847"/>
                <a:gd name="T65" fmla="*/ 524 h 854"/>
                <a:gd name="T66" fmla="*/ 804 w 847"/>
                <a:gd name="T67" fmla="*/ 615 h 854"/>
                <a:gd name="T68" fmla="*/ 754 w 847"/>
                <a:gd name="T69" fmla="*/ 694 h 854"/>
                <a:gd name="T70" fmla="*/ 688 w 847"/>
                <a:gd name="T71" fmla="*/ 760 h 854"/>
                <a:gd name="T72" fmla="*/ 609 w 847"/>
                <a:gd name="T73" fmla="*/ 810 h 854"/>
                <a:gd name="T74" fmla="*/ 521 w 847"/>
                <a:gd name="T75" fmla="*/ 842 h 854"/>
                <a:gd name="T76" fmla="*/ 424 w 847"/>
                <a:gd name="T77" fmla="*/ 854 h 854"/>
                <a:gd name="T78" fmla="*/ 327 w 847"/>
                <a:gd name="T79" fmla="*/ 842 h 854"/>
                <a:gd name="T80" fmla="*/ 237 w 847"/>
                <a:gd name="T81" fmla="*/ 810 h 854"/>
                <a:gd name="T82" fmla="*/ 159 w 847"/>
                <a:gd name="T83" fmla="*/ 760 h 854"/>
                <a:gd name="T84" fmla="*/ 93 w 847"/>
                <a:gd name="T85" fmla="*/ 694 h 854"/>
                <a:gd name="T86" fmla="*/ 44 w 847"/>
                <a:gd name="T87" fmla="*/ 615 h 854"/>
                <a:gd name="T88" fmla="*/ 12 w 847"/>
                <a:gd name="T89" fmla="*/ 524 h 854"/>
                <a:gd name="T90" fmla="*/ 0 w 847"/>
                <a:gd name="T91" fmla="*/ 427 h 854"/>
                <a:gd name="T92" fmla="*/ 12 w 847"/>
                <a:gd name="T93" fmla="*/ 329 h 854"/>
                <a:gd name="T94" fmla="*/ 44 w 847"/>
                <a:gd name="T95" fmla="*/ 240 h 854"/>
                <a:gd name="T96" fmla="*/ 93 w 847"/>
                <a:gd name="T97" fmla="*/ 161 h 854"/>
                <a:gd name="T98" fmla="*/ 159 w 847"/>
                <a:gd name="T99" fmla="*/ 94 h 854"/>
                <a:gd name="T100" fmla="*/ 237 w 847"/>
                <a:gd name="T101" fmla="*/ 44 h 854"/>
                <a:gd name="T102" fmla="*/ 327 w 847"/>
                <a:gd name="T103" fmla="*/ 12 h 854"/>
                <a:gd name="T104" fmla="*/ 424 w 847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7" h="854">
                  <a:moveTo>
                    <a:pt x="424" y="122"/>
                  </a:moveTo>
                  <a:lnTo>
                    <a:pt x="383" y="125"/>
                  </a:lnTo>
                  <a:lnTo>
                    <a:pt x="344" y="133"/>
                  </a:lnTo>
                  <a:lnTo>
                    <a:pt x="306" y="146"/>
                  </a:lnTo>
                  <a:lnTo>
                    <a:pt x="271" y="164"/>
                  </a:lnTo>
                  <a:lnTo>
                    <a:pt x="239" y="185"/>
                  </a:lnTo>
                  <a:lnTo>
                    <a:pt x="210" y="211"/>
                  </a:lnTo>
                  <a:lnTo>
                    <a:pt x="185" y="241"/>
                  </a:lnTo>
                  <a:lnTo>
                    <a:pt x="163" y="273"/>
                  </a:lnTo>
                  <a:lnTo>
                    <a:pt x="146" y="308"/>
                  </a:lnTo>
                  <a:lnTo>
                    <a:pt x="132" y="347"/>
                  </a:lnTo>
                  <a:lnTo>
                    <a:pt x="124" y="386"/>
                  </a:lnTo>
                  <a:lnTo>
                    <a:pt x="121" y="427"/>
                  </a:lnTo>
                  <a:lnTo>
                    <a:pt x="124" y="468"/>
                  </a:lnTo>
                  <a:lnTo>
                    <a:pt x="132" y="508"/>
                  </a:lnTo>
                  <a:lnTo>
                    <a:pt x="146" y="545"/>
                  </a:lnTo>
                  <a:lnTo>
                    <a:pt x="163" y="580"/>
                  </a:lnTo>
                  <a:lnTo>
                    <a:pt x="185" y="614"/>
                  </a:lnTo>
                  <a:lnTo>
                    <a:pt x="210" y="643"/>
                  </a:lnTo>
                  <a:lnTo>
                    <a:pt x="239" y="669"/>
                  </a:lnTo>
                  <a:lnTo>
                    <a:pt x="271" y="691"/>
                  </a:lnTo>
                  <a:lnTo>
                    <a:pt x="306" y="708"/>
                  </a:lnTo>
                  <a:lnTo>
                    <a:pt x="344" y="721"/>
                  </a:lnTo>
                  <a:lnTo>
                    <a:pt x="383" y="729"/>
                  </a:lnTo>
                  <a:lnTo>
                    <a:pt x="424" y="732"/>
                  </a:lnTo>
                  <a:lnTo>
                    <a:pt x="465" y="729"/>
                  </a:lnTo>
                  <a:lnTo>
                    <a:pt x="504" y="721"/>
                  </a:lnTo>
                  <a:lnTo>
                    <a:pt x="541" y="708"/>
                  </a:lnTo>
                  <a:lnTo>
                    <a:pt x="576" y="691"/>
                  </a:lnTo>
                  <a:lnTo>
                    <a:pt x="608" y="669"/>
                  </a:lnTo>
                  <a:lnTo>
                    <a:pt x="637" y="643"/>
                  </a:lnTo>
                  <a:lnTo>
                    <a:pt x="663" y="614"/>
                  </a:lnTo>
                  <a:lnTo>
                    <a:pt x="685" y="580"/>
                  </a:lnTo>
                  <a:lnTo>
                    <a:pt x="702" y="545"/>
                  </a:lnTo>
                  <a:lnTo>
                    <a:pt x="716" y="508"/>
                  </a:lnTo>
                  <a:lnTo>
                    <a:pt x="723" y="468"/>
                  </a:lnTo>
                  <a:lnTo>
                    <a:pt x="726" y="427"/>
                  </a:lnTo>
                  <a:lnTo>
                    <a:pt x="723" y="386"/>
                  </a:lnTo>
                  <a:lnTo>
                    <a:pt x="716" y="347"/>
                  </a:lnTo>
                  <a:lnTo>
                    <a:pt x="702" y="308"/>
                  </a:lnTo>
                  <a:lnTo>
                    <a:pt x="685" y="273"/>
                  </a:lnTo>
                  <a:lnTo>
                    <a:pt x="663" y="241"/>
                  </a:lnTo>
                  <a:lnTo>
                    <a:pt x="637" y="211"/>
                  </a:lnTo>
                  <a:lnTo>
                    <a:pt x="608" y="185"/>
                  </a:lnTo>
                  <a:lnTo>
                    <a:pt x="576" y="164"/>
                  </a:lnTo>
                  <a:lnTo>
                    <a:pt x="541" y="146"/>
                  </a:lnTo>
                  <a:lnTo>
                    <a:pt x="504" y="133"/>
                  </a:lnTo>
                  <a:lnTo>
                    <a:pt x="465" y="125"/>
                  </a:lnTo>
                  <a:lnTo>
                    <a:pt x="424" y="122"/>
                  </a:lnTo>
                  <a:close/>
                  <a:moveTo>
                    <a:pt x="424" y="0"/>
                  </a:moveTo>
                  <a:lnTo>
                    <a:pt x="473" y="4"/>
                  </a:lnTo>
                  <a:lnTo>
                    <a:pt x="521" y="12"/>
                  </a:lnTo>
                  <a:lnTo>
                    <a:pt x="566" y="25"/>
                  </a:lnTo>
                  <a:lnTo>
                    <a:pt x="609" y="44"/>
                  </a:lnTo>
                  <a:lnTo>
                    <a:pt x="651" y="67"/>
                  </a:lnTo>
                  <a:lnTo>
                    <a:pt x="688" y="94"/>
                  </a:lnTo>
                  <a:lnTo>
                    <a:pt x="723" y="125"/>
                  </a:lnTo>
                  <a:lnTo>
                    <a:pt x="754" y="161"/>
                  </a:lnTo>
                  <a:lnTo>
                    <a:pt x="781" y="198"/>
                  </a:lnTo>
                  <a:lnTo>
                    <a:pt x="804" y="240"/>
                  </a:lnTo>
                  <a:lnTo>
                    <a:pt x="822" y="283"/>
                  </a:lnTo>
                  <a:lnTo>
                    <a:pt x="835" y="329"/>
                  </a:lnTo>
                  <a:lnTo>
                    <a:pt x="844" y="378"/>
                  </a:lnTo>
                  <a:lnTo>
                    <a:pt x="847" y="427"/>
                  </a:lnTo>
                  <a:lnTo>
                    <a:pt x="844" y="476"/>
                  </a:lnTo>
                  <a:lnTo>
                    <a:pt x="835" y="524"/>
                  </a:lnTo>
                  <a:lnTo>
                    <a:pt x="822" y="571"/>
                  </a:lnTo>
                  <a:lnTo>
                    <a:pt x="804" y="615"/>
                  </a:lnTo>
                  <a:lnTo>
                    <a:pt x="781" y="655"/>
                  </a:lnTo>
                  <a:lnTo>
                    <a:pt x="754" y="694"/>
                  </a:lnTo>
                  <a:lnTo>
                    <a:pt x="723" y="729"/>
                  </a:lnTo>
                  <a:lnTo>
                    <a:pt x="688" y="760"/>
                  </a:lnTo>
                  <a:lnTo>
                    <a:pt x="651" y="787"/>
                  </a:lnTo>
                  <a:lnTo>
                    <a:pt x="609" y="810"/>
                  </a:lnTo>
                  <a:lnTo>
                    <a:pt x="566" y="829"/>
                  </a:lnTo>
                  <a:lnTo>
                    <a:pt x="521" y="842"/>
                  </a:lnTo>
                  <a:lnTo>
                    <a:pt x="473" y="851"/>
                  </a:lnTo>
                  <a:lnTo>
                    <a:pt x="424" y="854"/>
                  </a:lnTo>
                  <a:lnTo>
                    <a:pt x="374" y="851"/>
                  </a:lnTo>
                  <a:lnTo>
                    <a:pt x="327" y="842"/>
                  </a:lnTo>
                  <a:lnTo>
                    <a:pt x="281" y="829"/>
                  </a:lnTo>
                  <a:lnTo>
                    <a:pt x="237" y="810"/>
                  </a:lnTo>
                  <a:lnTo>
                    <a:pt x="197" y="787"/>
                  </a:lnTo>
                  <a:lnTo>
                    <a:pt x="159" y="760"/>
                  </a:lnTo>
                  <a:lnTo>
                    <a:pt x="125" y="729"/>
                  </a:lnTo>
                  <a:lnTo>
                    <a:pt x="93" y="694"/>
                  </a:lnTo>
                  <a:lnTo>
                    <a:pt x="66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2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2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6" y="198"/>
                  </a:lnTo>
                  <a:lnTo>
                    <a:pt x="93" y="161"/>
                  </a:lnTo>
                  <a:lnTo>
                    <a:pt x="125" y="125"/>
                  </a:lnTo>
                  <a:lnTo>
                    <a:pt x="159" y="94"/>
                  </a:lnTo>
                  <a:lnTo>
                    <a:pt x="197" y="67"/>
                  </a:lnTo>
                  <a:lnTo>
                    <a:pt x="237" y="44"/>
                  </a:lnTo>
                  <a:lnTo>
                    <a:pt x="281" y="25"/>
                  </a:lnTo>
                  <a:lnTo>
                    <a:pt x="327" y="12"/>
                  </a:lnTo>
                  <a:lnTo>
                    <a:pt x="374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9"/>
            <p:cNvSpPr>
              <a:spLocks/>
            </p:cNvSpPr>
            <p:nvPr/>
          </p:nvSpPr>
          <p:spPr bwMode="auto">
            <a:xfrm>
              <a:off x="4476750" y="5786438"/>
              <a:ext cx="368300" cy="528637"/>
            </a:xfrm>
            <a:custGeom>
              <a:avLst/>
              <a:gdLst>
                <a:gd name="T0" fmla="*/ 1312 w 2318"/>
                <a:gd name="T1" fmla="*/ 9 h 3335"/>
                <a:gd name="T2" fmla="*/ 1533 w 2318"/>
                <a:gd name="T3" fmla="*/ 61 h 3335"/>
                <a:gd name="T4" fmla="*/ 1738 w 2318"/>
                <a:gd name="T5" fmla="*/ 155 h 3335"/>
                <a:gd name="T6" fmla="*/ 1922 w 2318"/>
                <a:gd name="T7" fmla="*/ 289 h 3335"/>
                <a:gd name="T8" fmla="*/ 2076 w 2318"/>
                <a:gd name="T9" fmla="*/ 456 h 3335"/>
                <a:gd name="T10" fmla="*/ 2193 w 2318"/>
                <a:gd name="T11" fmla="*/ 653 h 3335"/>
                <a:gd name="T12" fmla="*/ 2273 w 2318"/>
                <a:gd name="T13" fmla="*/ 875 h 3335"/>
                <a:gd name="T14" fmla="*/ 2313 w 2318"/>
                <a:gd name="T15" fmla="*/ 1113 h 3335"/>
                <a:gd name="T16" fmla="*/ 2313 w 2318"/>
                <a:gd name="T17" fmla="*/ 1357 h 3335"/>
                <a:gd name="T18" fmla="*/ 2270 w 2318"/>
                <a:gd name="T19" fmla="*/ 1601 h 3335"/>
                <a:gd name="T20" fmla="*/ 2241 w 2318"/>
                <a:gd name="T21" fmla="*/ 1638 h 3335"/>
                <a:gd name="T22" fmla="*/ 2196 w 2318"/>
                <a:gd name="T23" fmla="*/ 1644 h 3335"/>
                <a:gd name="T24" fmla="*/ 2158 w 2318"/>
                <a:gd name="T25" fmla="*/ 1615 h 3335"/>
                <a:gd name="T26" fmla="*/ 2153 w 2318"/>
                <a:gd name="T27" fmla="*/ 1569 h 3335"/>
                <a:gd name="T28" fmla="*/ 2193 w 2318"/>
                <a:gd name="T29" fmla="*/ 1333 h 3335"/>
                <a:gd name="T30" fmla="*/ 2191 w 2318"/>
                <a:gd name="T31" fmla="*/ 1098 h 3335"/>
                <a:gd name="T32" fmla="*/ 2147 w 2318"/>
                <a:gd name="T33" fmla="*/ 871 h 3335"/>
                <a:gd name="T34" fmla="*/ 2063 w 2318"/>
                <a:gd name="T35" fmla="*/ 663 h 3335"/>
                <a:gd name="T36" fmla="*/ 1942 w 2318"/>
                <a:gd name="T37" fmla="*/ 481 h 3335"/>
                <a:gd name="T38" fmla="*/ 1780 w 2318"/>
                <a:gd name="T39" fmla="*/ 329 h 3335"/>
                <a:gd name="T40" fmla="*/ 1590 w 2318"/>
                <a:gd name="T41" fmla="*/ 216 h 3335"/>
                <a:gd name="T42" fmla="*/ 1381 w 2318"/>
                <a:gd name="T43" fmla="*/ 145 h 3335"/>
                <a:gd name="T44" fmla="*/ 1160 w 2318"/>
                <a:gd name="T45" fmla="*/ 121 h 3335"/>
                <a:gd name="T46" fmla="*/ 937 w 2318"/>
                <a:gd name="T47" fmla="*/ 145 h 3335"/>
                <a:gd name="T48" fmla="*/ 728 w 2318"/>
                <a:gd name="T49" fmla="*/ 216 h 3335"/>
                <a:gd name="T50" fmla="*/ 538 w 2318"/>
                <a:gd name="T51" fmla="*/ 329 h 3335"/>
                <a:gd name="T52" fmla="*/ 376 w 2318"/>
                <a:gd name="T53" fmla="*/ 481 h 3335"/>
                <a:gd name="T54" fmla="*/ 257 w 2318"/>
                <a:gd name="T55" fmla="*/ 658 h 3335"/>
                <a:gd name="T56" fmla="*/ 174 w 2318"/>
                <a:gd name="T57" fmla="*/ 860 h 3335"/>
                <a:gd name="T58" fmla="*/ 128 w 2318"/>
                <a:gd name="T59" fmla="*/ 1077 h 3335"/>
                <a:gd name="T60" fmla="*/ 120 w 2318"/>
                <a:gd name="T61" fmla="*/ 1300 h 3335"/>
                <a:gd name="T62" fmla="*/ 150 w 2318"/>
                <a:gd name="T63" fmla="*/ 1519 h 3335"/>
                <a:gd name="T64" fmla="*/ 220 w 2318"/>
                <a:gd name="T65" fmla="*/ 1727 h 3335"/>
                <a:gd name="T66" fmla="*/ 328 w 2318"/>
                <a:gd name="T67" fmla="*/ 1914 h 3335"/>
                <a:gd name="T68" fmla="*/ 1353 w 2318"/>
                <a:gd name="T69" fmla="*/ 2878 h 3335"/>
                <a:gd name="T70" fmla="*/ 1398 w 2318"/>
                <a:gd name="T71" fmla="*/ 2866 h 3335"/>
                <a:gd name="T72" fmla="*/ 1438 w 2318"/>
                <a:gd name="T73" fmla="*/ 2889 h 3335"/>
                <a:gd name="T74" fmla="*/ 1450 w 2318"/>
                <a:gd name="T75" fmla="*/ 2934 h 3335"/>
                <a:gd name="T76" fmla="*/ 1157 w 2318"/>
                <a:gd name="T77" fmla="*/ 3335 h 3335"/>
                <a:gd name="T78" fmla="*/ 148 w 2318"/>
                <a:gd name="T79" fmla="*/ 1857 h 3335"/>
                <a:gd name="T80" fmla="*/ 60 w 2318"/>
                <a:gd name="T81" fmla="*/ 1645 h 3335"/>
                <a:gd name="T82" fmla="*/ 10 w 2318"/>
                <a:gd name="T83" fmla="*/ 1417 h 3335"/>
                <a:gd name="T84" fmla="*/ 0 w 2318"/>
                <a:gd name="T85" fmla="*/ 1182 h 3335"/>
                <a:gd name="T86" fmla="*/ 29 w 2318"/>
                <a:gd name="T87" fmla="*/ 948 h 3335"/>
                <a:gd name="T88" fmla="*/ 95 w 2318"/>
                <a:gd name="T89" fmla="*/ 723 h 3335"/>
                <a:gd name="T90" fmla="*/ 199 w 2318"/>
                <a:gd name="T91" fmla="*/ 518 h 3335"/>
                <a:gd name="T92" fmla="*/ 339 w 2318"/>
                <a:gd name="T93" fmla="*/ 342 h 3335"/>
                <a:gd name="T94" fmla="*/ 516 w 2318"/>
                <a:gd name="T95" fmla="*/ 195 h 3335"/>
                <a:gd name="T96" fmla="*/ 715 w 2318"/>
                <a:gd name="T97" fmla="*/ 88 h 3335"/>
                <a:gd name="T98" fmla="*/ 931 w 2318"/>
                <a:gd name="T99" fmla="*/ 22 h 3335"/>
                <a:gd name="T100" fmla="*/ 1160 w 2318"/>
                <a:gd name="T101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18" h="3335">
                  <a:moveTo>
                    <a:pt x="1160" y="0"/>
                  </a:moveTo>
                  <a:lnTo>
                    <a:pt x="1236" y="2"/>
                  </a:lnTo>
                  <a:lnTo>
                    <a:pt x="1312" y="9"/>
                  </a:lnTo>
                  <a:lnTo>
                    <a:pt x="1387" y="22"/>
                  </a:lnTo>
                  <a:lnTo>
                    <a:pt x="1461" y="39"/>
                  </a:lnTo>
                  <a:lnTo>
                    <a:pt x="1533" y="61"/>
                  </a:lnTo>
                  <a:lnTo>
                    <a:pt x="1603" y="88"/>
                  </a:lnTo>
                  <a:lnTo>
                    <a:pt x="1672" y="119"/>
                  </a:lnTo>
                  <a:lnTo>
                    <a:pt x="1738" y="155"/>
                  </a:lnTo>
                  <a:lnTo>
                    <a:pt x="1802" y="195"/>
                  </a:lnTo>
                  <a:lnTo>
                    <a:pt x="1864" y="240"/>
                  </a:lnTo>
                  <a:lnTo>
                    <a:pt x="1922" y="289"/>
                  </a:lnTo>
                  <a:lnTo>
                    <a:pt x="1979" y="342"/>
                  </a:lnTo>
                  <a:lnTo>
                    <a:pt x="2030" y="397"/>
                  </a:lnTo>
                  <a:lnTo>
                    <a:pt x="2076" y="456"/>
                  </a:lnTo>
                  <a:lnTo>
                    <a:pt x="2119" y="518"/>
                  </a:lnTo>
                  <a:lnTo>
                    <a:pt x="2158" y="585"/>
                  </a:lnTo>
                  <a:lnTo>
                    <a:pt x="2193" y="653"/>
                  </a:lnTo>
                  <a:lnTo>
                    <a:pt x="2224" y="725"/>
                  </a:lnTo>
                  <a:lnTo>
                    <a:pt x="2250" y="799"/>
                  </a:lnTo>
                  <a:lnTo>
                    <a:pt x="2273" y="875"/>
                  </a:lnTo>
                  <a:lnTo>
                    <a:pt x="2290" y="953"/>
                  </a:lnTo>
                  <a:lnTo>
                    <a:pt x="2305" y="1033"/>
                  </a:lnTo>
                  <a:lnTo>
                    <a:pt x="2313" y="1113"/>
                  </a:lnTo>
                  <a:lnTo>
                    <a:pt x="2318" y="1194"/>
                  </a:lnTo>
                  <a:lnTo>
                    <a:pt x="2318" y="1276"/>
                  </a:lnTo>
                  <a:lnTo>
                    <a:pt x="2313" y="1357"/>
                  </a:lnTo>
                  <a:lnTo>
                    <a:pt x="2304" y="1439"/>
                  </a:lnTo>
                  <a:lnTo>
                    <a:pt x="2289" y="1520"/>
                  </a:lnTo>
                  <a:lnTo>
                    <a:pt x="2270" y="1601"/>
                  </a:lnTo>
                  <a:lnTo>
                    <a:pt x="2264" y="1616"/>
                  </a:lnTo>
                  <a:lnTo>
                    <a:pt x="2253" y="1628"/>
                  </a:lnTo>
                  <a:lnTo>
                    <a:pt x="2241" y="1638"/>
                  </a:lnTo>
                  <a:lnTo>
                    <a:pt x="2227" y="1644"/>
                  </a:lnTo>
                  <a:lnTo>
                    <a:pt x="2211" y="1646"/>
                  </a:lnTo>
                  <a:lnTo>
                    <a:pt x="2196" y="1644"/>
                  </a:lnTo>
                  <a:lnTo>
                    <a:pt x="2180" y="1637"/>
                  </a:lnTo>
                  <a:lnTo>
                    <a:pt x="2168" y="1627"/>
                  </a:lnTo>
                  <a:lnTo>
                    <a:pt x="2158" y="1615"/>
                  </a:lnTo>
                  <a:lnTo>
                    <a:pt x="2153" y="1600"/>
                  </a:lnTo>
                  <a:lnTo>
                    <a:pt x="2151" y="1585"/>
                  </a:lnTo>
                  <a:lnTo>
                    <a:pt x="2153" y="1569"/>
                  </a:lnTo>
                  <a:lnTo>
                    <a:pt x="2172" y="1491"/>
                  </a:lnTo>
                  <a:lnTo>
                    <a:pt x="2185" y="1412"/>
                  </a:lnTo>
                  <a:lnTo>
                    <a:pt x="2193" y="1333"/>
                  </a:lnTo>
                  <a:lnTo>
                    <a:pt x="2198" y="1254"/>
                  </a:lnTo>
                  <a:lnTo>
                    <a:pt x="2197" y="1176"/>
                  </a:lnTo>
                  <a:lnTo>
                    <a:pt x="2191" y="1098"/>
                  </a:lnTo>
                  <a:lnTo>
                    <a:pt x="2181" y="1021"/>
                  </a:lnTo>
                  <a:lnTo>
                    <a:pt x="2166" y="946"/>
                  </a:lnTo>
                  <a:lnTo>
                    <a:pt x="2147" y="871"/>
                  </a:lnTo>
                  <a:lnTo>
                    <a:pt x="2123" y="799"/>
                  </a:lnTo>
                  <a:lnTo>
                    <a:pt x="2096" y="729"/>
                  </a:lnTo>
                  <a:lnTo>
                    <a:pt x="2063" y="663"/>
                  </a:lnTo>
                  <a:lnTo>
                    <a:pt x="2026" y="598"/>
                  </a:lnTo>
                  <a:lnTo>
                    <a:pt x="1986" y="538"/>
                  </a:lnTo>
                  <a:lnTo>
                    <a:pt x="1942" y="481"/>
                  </a:lnTo>
                  <a:lnTo>
                    <a:pt x="1894" y="428"/>
                  </a:lnTo>
                  <a:lnTo>
                    <a:pt x="1839" y="376"/>
                  </a:lnTo>
                  <a:lnTo>
                    <a:pt x="1780" y="329"/>
                  </a:lnTo>
                  <a:lnTo>
                    <a:pt x="1719" y="287"/>
                  </a:lnTo>
                  <a:lnTo>
                    <a:pt x="1656" y="249"/>
                  </a:lnTo>
                  <a:lnTo>
                    <a:pt x="1590" y="216"/>
                  </a:lnTo>
                  <a:lnTo>
                    <a:pt x="1522" y="187"/>
                  </a:lnTo>
                  <a:lnTo>
                    <a:pt x="1452" y="164"/>
                  </a:lnTo>
                  <a:lnTo>
                    <a:pt x="1381" y="145"/>
                  </a:lnTo>
                  <a:lnTo>
                    <a:pt x="1308" y="132"/>
                  </a:lnTo>
                  <a:lnTo>
                    <a:pt x="1234" y="124"/>
                  </a:lnTo>
                  <a:lnTo>
                    <a:pt x="1160" y="121"/>
                  </a:lnTo>
                  <a:lnTo>
                    <a:pt x="1084" y="124"/>
                  </a:lnTo>
                  <a:lnTo>
                    <a:pt x="1010" y="132"/>
                  </a:lnTo>
                  <a:lnTo>
                    <a:pt x="937" y="145"/>
                  </a:lnTo>
                  <a:lnTo>
                    <a:pt x="866" y="164"/>
                  </a:lnTo>
                  <a:lnTo>
                    <a:pt x="796" y="187"/>
                  </a:lnTo>
                  <a:lnTo>
                    <a:pt x="728" y="216"/>
                  </a:lnTo>
                  <a:lnTo>
                    <a:pt x="662" y="249"/>
                  </a:lnTo>
                  <a:lnTo>
                    <a:pt x="599" y="287"/>
                  </a:lnTo>
                  <a:lnTo>
                    <a:pt x="538" y="329"/>
                  </a:lnTo>
                  <a:lnTo>
                    <a:pt x="479" y="376"/>
                  </a:lnTo>
                  <a:lnTo>
                    <a:pt x="425" y="428"/>
                  </a:lnTo>
                  <a:lnTo>
                    <a:pt x="376" y="481"/>
                  </a:lnTo>
                  <a:lnTo>
                    <a:pt x="333" y="536"/>
                  </a:lnTo>
                  <a:lnTo>
                    <a:pt x="293" y="595"/>
                  </a:lnTo>
                  <a:lnTo>
                    <a:pt x="257" y="658"/>
                  </a:lnTo>
                  <a:lnTo>
                    <a:pt x="225" y="723"/>
                  </a:lnTo>
                  <a:lnTo>
                    <a:pt x="198" y="791"/>
                  </a:lnTo>
                  <a:lnTo>
                    <a:pt x="174" y="860"/>
                  </a:lnTo>
                  <a:lnTo>
                    <a:pt x="155" y="931"/>
                  </a:lnTo>
                  <a:lnTo>
                    <a:pt x="139" y="1004"/>
                  </a:lnTo>
                  <a:lnTo>
                    <a:pt x="128" y="1077"/>
                  </a:lnTo>
                  <a:lnTo>
                    <a:pt x="122" y="1151"/>
                  </a:lnTo>
                  <a:lnTo>
                    <a:pt x="119" y="1225"/>
                  </a:lnTo>
                  <a:lnTo>
                    <a:pt x="120" y="1300"/>
                  </a:lnTo>
                  <a:lnTo>
                    <a:pt x="126" y="1374"/>
                  </a:lnTo>
                  <a:lnTo>
                    <a:pt x="136" y="1448"/>
                  </a:lnTo>
                  <a:lnTo>
                    <a:pt x="150" y="1519"/>
                  </a:lnTo>
                  <a:lnTo>
                    <a:pt x="169" y="1591"/>
                  </a:lnTo>
                  <a:lnTo>
                    <a:pt x="192" y="1661"/>
                  </a:lnTo>
                  <a:lnTo>
                    <a:pt x="220" y="1727"/>
                  </a:lnTo>
                  <a:lnTo>
                    <a:pt x="252" y="1793"/>
                  </a:lnTo>
                  <a:lnTo>
                    <a:pt x="288" y="1855"/>
                  </a:lnTo>
                  <a:lnTo>
                    <a:pt x="328" y="1914"/>
                  </a:lnTo>
                  <a:lnTo>
                    <a:pt x="1162" y="3128"/>
                  </a:lnTo>
                  <a:lnTo>
                    <a:pt x="1342" y="2889"/>
                  </a:lnTo>
                  <a:lnTo>
                    <a:pt x="1353" y="2878"/>
                  </a:lnTo>
                  <a:lnTo>
                    <a:pt x="1368" y="2869"/>
                  </a:lnTo>
                  <a:lnTo>
                    <a:pt x="1382" y="2866"/>
                  </a:lnTo>
                  <a:lnTo>
                    <a:pt x="1398" y="2866"/>
                  </a:lnTo>
                  <a:lnTo>
                    <a:pt x="1413" y="2869"/>
                  </a:lnTo>
                  <a:lnTo>
                    <a:pt x="1427" y="2878"/>
                  </a:lnTo>
                  <a:lnTo>
                    <a:pt x="1438" y="2889"/>
                  </a:lnTo>
                  <a:lnTo>
                    <a:pt x="1446" y="2903"/>
                  </a:lnTo>
                  <a:lnTo>
                    <a:pt x="1450" y="2918"/>
                  </a:lnTo>
                  <a:lnTo>
                    <a:pt x="1450" y="2934"/>
                  </a:lnTo>
                  <a:lnTo>
                    <a:pt x="1446" y="2950"/>
                  </a:lnTo>
                  <a:lnTo>
                    <a:pt x="1438" y="2963"/>
                  </a:lnTo>
                  <a:lnTo>
                    <a:pt x="1157" y="3335"/>
                  </a:lnTo>
                  <a:lnTo>
                    <a:pt x="230" y="1985"/>
                  </a:lnTo>
                  <a:lnTo>
                    <a:pt x="187" y="1923"/>
                  </a:lnTo>
                  <a:lnTo>
                    <a:pt x="148" y="1857"/>
                  </a:lnTo>
                  <a:lnTo>
                    <a:pt x="114" y="1790"/>
                  </a:lnTo>
                  <a:lnTo>
                    <a:pt x="85" y="1718"/>
                  </a:lnTo>
                  <a:lnTo>
                    <a:pt x="60" y="1645"/>
                  </a:lnTo>
                  <a:lnTo>
                    <a:pt x="39" y="1570"/>
                  </a:lnTo>
                  <a:lnTo>
                    <a:pt x="23" y="1494"/>
                  </a:lnTo>
                  <a:lnTo>
                    <a:pt x="10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0" y="1182"/>
                  </a:lnTo>
                  <a:lnTo>
                    <a:pt x="5" y="1103"/>
                  </a:lnTo>
                  <a:lnTo>
                    <a:pt x="15" y="1025"/>
                  </a:lnTo>
                  <a:lnTo>
                    <a:pt x="29" y="948"/>
                  </a:lnTo>
                  <a:lnTo>
                    <a:pt x="46" y="871"/>
                  </a:lnTo>
                  <a:lnTo>
                    <a:pt x="69" y="797"/>
                  </a:lnTo>
                  <a:lnTo>
                    <a:pt x="95" y="723"/>
                  </a:lnTo>
                  <a:lnTo>
                    <a:pt x="126" y="652"/>
                  </a:lnTo>
                  <a:lnTo>
                    <a:pt x="160" y="584"/>
                  </a:lnTo>
                  <a:lnTo>
                    <a:pt x="199" y="518"/>
                  </a:lnTo>
                  <a:lnTo>
                    <a:pt x="241" y="456"/>
                  </a:lnTo>
                  <a:lnTo>
                    <a:pt x="288" y="397"/>
                  </a:lnTo>
                  <a:lnTo>
                    <a:pt x="339" y="342"/>
                  </a:lnTo>
                  <a:lnTo>
                    <a:pt x="395" y="289"/>
                  </a:lnTo>
                  <a:lnTo>
                    <a:pt x="455" y="240"/>
                  </a:lnTo>
                  <a:lnTo>
                    <a:pt x="516" y="195"/>
                  </a:lnTo>
                  <a:lnTo>
                    <a:pt x="580" y="155"/>
                  </a:lnTo>
                  <a:lnTo>
                    <a:pt x="646" y="119"/>
                  </a:lnTo>
                  <a:lnTo>
                    <a:pt x="715" y="88"/>
                  </a:lnTo>
                  <a:lnTo>
                    <a:pt x="785" y="61"/>
                  </a:lnTo>
                  <a:lnTo>
                    <a:pt x="858" y="39"/>
                  </a:lnTo>
                  <a:lnTo>
                    <a:pt x="931" y="22"/>
                  </a:lnTo>
                  <a:lnTo>
                    <a:pt x="1006" y="9"/>
                  </a:lnTo>
                  <a:lnTo>
                    <a:pt x="1082" y="2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5375183" y="5788025"/>
            <a:ext cx="496888" cy="534988"/>
            <a:chOff x="5424488" y="5788025"/>
            <a:chExt cx="496888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2" name="Freeform 44"/>
            <p:cNvSpPr>
              <a:spLocks noEditPoints="1"/>
            </p:cNvSpPr>
            <p:nvPr/>
          </p:nvSpPr>
          <p:spPr bwMode="auto">
            <a:xfrm>
              <a:off x="5689601" y="6089650"/>
              <a:ext cx="231775" cy="233363"/>
            </a:xfrm>
            <a:custGeom>
              <a:avLst/>
              <a:gdLst>
                <a:gd name="T0" fmla="*/ 121 w 1463"/>
                <a:gd name="T1" fmla="*/ 123 h 1471"/>
                <a:gd name="T2" fmla="*/ 121 w 1463"/>
                <a:gd name="T3" fmla="*/ 1348 h 1471"/>
                <a:gd name="T4" fmla="*/ 671 w 1463"/>
                <a:gd name="T5" fmla="*/ 1348 h 1471"/>
                <a:gd name="T6" fmla="*/ 671 w 1463"/>
                <a:gd name="T7" fmla="*/ 577 h 1471"/>
                <a:gd name="T8" fmla="*/ 408 w 1463"/>
                <a:gd name="T9" fmla="*/ 840 h 1471"/>
                <a:gd name="T10" fmla="*/ 322 w 1463"/>
                <a:gd name="T11" fmla="*/ 753 h 1471"/>
                <a:gd name="T12" fmla="*/ 730 w 1463"/>
                <a:gd name="T13" fmla="*/ 343 h 1471"/>
                <a:gd name="T14" fmla="*/ 1140 w 1463"/>
                <a:gd name="T15" fmla="*/ 753 h 1471"/>
                <a:gd name="T16" fmla="*/ 1054 w 1463"/>
                <a:gd name="T17" fmla="*/ 840 h 1471"/>
                <a:gd name="T18" fmla="*/ 791 w 1463"/>
                <a:gd name="T19" fmla="*/ 577 h 1471"/>
                <a:gd name="T20" fmla="*/ 791 w 1463"/>
                <a:gd name="T21" fmla="*/ 1348 h 1471"/>
                <a:gd name="T22" fmla="*/ 1340 w 1463"/>
                <a:gd name="T23" fmla="*/ 1348 h 1471"/>
                <a:gd name="T24" fmla="*/ 1340 w 1463"/>
                <a:gd name="T25" fmla="*/ 123 h 1471"/>
                <a:gd name="T26" fmla="*/ 121 w 1463"/>
                <a:gd name="T27" fmla="*/ 123 h 1471"/>
                <a:gd name="T28" fmla="*/ 0 w 1463"/>
                <a:gd name="T29" fmla="*/ 0 h 1471"/>
                <a:gd name="T30" fmla="*/ 1463 w 1463"/>
                <a:gd name="T31" fmla="*/ 0 h 1471"/>
                <a:gd name="T32" fmla="*/ 1463 w 1463"/>
                <a:gd name="T33" fmla="*/ 1471 h 1471"/>
                <a:gd name="T34" fmla="*/ 0 w 1463"/>
                <a:gd name="T35" fmla="*/ 1471 h 1471"/>
                <a:gd name="T36" fmla="*/ 0 w 1463"/>
                <a:gd name="T37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3" h="1471">
                  <a:moveTo>
                    <a:pt x="121" y="123"/>
                  </a:moveTo>
                  <a:lnTo>
                    <a:pt x="121" y="1348"/>
                  </a:lnTo>
                  <a:lnTo>
                    <a:pt x="671" y="1348"/>
                  </a:lnTo>
                  <a:lnTo>
                    <a:pt x="671" y="577"/>
                  </a:lnTo>
                  <a:lnTo>
                    <a:pt x="408" y="840"/>
                  </a:lnTo>
                  <a:lnTo>
                    <a:pt x="322" y="753"/>
                  </a:lnTo>
                  <a:lnTo>
                    <a:pt x="730" y="343"/>
                  </a:lnTo>
                  <a:lnTo>
                    <a:pt x="1140" y="753"/>
                  </a:lnTo>
                  <a:lnTo>
                    <a:pt x="1054" y="840"/>
                  </a:lnTo>
                  <a:lnTo>
                    <a:pt x="791" y="577"/>
                  </a:lnTo>
                  <a:lnTo>
                    <a:pt x="791" y="1348"/>
                  </a:lnTo>
                  <a:lnTo>
                    <a:pt x="1340" y="1348"/>
                  </a:lnTo>
                  <a:lnTo>
                    <a:pt x="1340" y="123"/>
                  </a:lnTo>
                  <a:lnTo>
                    <a:pt x="121" y="123"/>
                  </a:lnTo>
                  <a:close/>
                  <a:moveTo>
                    <a:pt x="0" y="0"/>
                  </a:moveTo>
                  <a:lnTo>
                    <a:pt x="1463" y="0"/>
                  </a:lnTo>
                  <a:lnTo>
                    <a:pt x="1463" y="1471"/>
                  </a:lnTo>
                  <a:lnTo>
                    <a:pt x="0" y="14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5"/>
            <p:cNvSpPr>
              <a:spLocks noEditPoints="1"/>
            </p:cNvSpPr>
            <p:nvPr/>
          </p:nvSpPr>
          <p:spPr bwMode="auto">
            <a:xfrm>
              <a:off x="5548313" y="5905500"/>
              <a:ext cx="134938" cy="134938"/>
            </a:xfrm>
            <a:custGeom>
              <a:avLst/>
              <a:gdLst>
                <a:gd name="T0" fmla="*/ 385 w 853"/>
                <a:gd name="T1" fmla="*/ 126 h 858"/>
                <a:gd name="T2" fmla="*/ 308 w 853"/>
                <a:gd name="T3" fmla="*/ 147 h 858"/>
                <a:gd name="T4" fmla="*/ 240 w 853"/>
                <a:gd name="T5" fmla="*/ 187 h 858"/>
                <a:gd name="T6" fmla="*/ 185 w 853"/>
                <a:gd name="T7" fmla="*/ 242 h 858"/>
                <a:gd name="T8" fmla="*/ 145 w 853"/>
                <a:gd name="T9" fmla="*/ 310 h 858"/>
                <a:gd name="T10" fmla="*/ 124 w 853"/>
                <a:gd name="T11" fmla="*/ 387 h 858"/>
                <a:gd name="T12" fmla="*/ 124 w 853"/>
                <a:gd name="T13" fmla="*/ 471 h 858"/>
                <a:gd name="T14" fmla="*/ 145 w 853"/>
                <a:gd name="T15" fmla="*/ 549 h 858"/>
                <a:gd name="T16" fmla="*/ 185 w 853"/>
                <a:gd name="T17" fmla="*/ 616 h 858"/>
                <a:gd name="T18" fmla="*/ 240 w 853"/>
                <a:gd name="T19" fmla="*/ 671 h 858"/>
                <a:gd name="T20" fmla="*/ 308 w 853"/>
                <a:gd name="T21" fmla="*/ 711 h 858"/>
                <a:gd name="T22" fmla="*/ 385 w 853"/>
                <a:gd name="T23" fmla="*/ 732 h 858"/>
                <a:gd name="T24" fmla="*/ 467 w 853"/>
                <a:gd name="T25" fmla="*/ 732 h 858"/>
                <a:gd name="T26" fmla="*/ 545 w 853"/>
                <a:gd name="T27" fmla="*/ 711 h 858"/>
                <a:gd name="T28" fmla="*/ 613 w 853"/>
                <a:gd name="T29" fmla="*/ 671 h 858"/>
                <a:gd name="T30" fmla="*/ 668 w 853"/>
                <a:gd name="T31" fmla="*/ 616 h 858"/>
                <a:gd name="T32" fmla="*/ 707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7 w 853"/>
                <a:gd name="T39" fmla="*/ 310 h 858"/>
                <a:gd name="T40" fmla="*/ 668 w 853"/>
                <a:gd name="T41" fmla="*/ 242 h 858"/>
                <a:gd name="T42" fmla="*/ 613 w 853"/>
                <a:gd name="T43" fmla="*/ 187 h 858"/>
                <a:gd name="T44" fmla="*/ 545 w 853"/>
                <a:gd name="T45" fmla="*/ 147 h 858"/>
                <a:gd name="T46" fmla="*/ 467 w 853"/>
                <a:gd name="T47" fmla="*/ 126 h 858"/>
                <a:gd name="T48" fmla="*/ 426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10 w 853"/>
                <a:gd name="T59" fmla="*/ 240 h 858"/>
                <a:gd name="T60" fmla="*/ 841 w 853"/>
                <a:gd name="T61" fmla="*/ 331 h 858"/>
                <a:gd name="T62" fmla="*/ 853 w 853"/>
                <a:gd name="T63" fmla="*/ 429 h 858"/>
                <a:gd name="T64" fmla="*/ 841 w 853"/>
                <a:gd name="T65" fmla="*/ 527 h 858"/>
                <a:gd name="T66" fmla="*/ 810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6 w 853"/>
                <a:gd name="T77" fmla="*/ 858 h 858"/>
                <a:gd name="T78" fmla="*/ 328 w 853"/>
                <a:gd name="T79" fmla="*/ 847 h 858"/>
                <a:gd name="T80" fmla="*/ 239 w 853"/>
                <a:gd name="T81" fmla="*/ 814 h 858"/>
                <a:gd name="T82" fmla="*/ 160 w 853"/>
                <a:gd name="T83" fmla="*/ 764 h 858"/>
                <a:gd name="T84" fmla="*/ 94 w 853"/>
                <a:gd name="T85" fmla="*/ 698 h 858"/>
                <a:gd name="T86" fmla="*/ 43 w 853"/>
                <a:gd name="T87" fmla="*/ 618 h 858"/>
                <a:gd name="T88" fmla="*/ 11 w 853"/>
                <a:gd name="T89" fmla="*/ 527 h 858"/>
                <a:gd name="T90" fmla="*/ 0 w 853"/>
                <a:gd name="T91" fmla="*/ 429 h 858"/>
                <a:gd name="T92" fmla="*/ 11 w 853"/>
                <a:gd name="T93" fmla="*/ 331 h 858"/>
                <a:gd name="T94" fmla="*/ 43 w 853"/>
                <a:gd name="T95" fmla="*/ 240 h 858"/>
                <a:gd name="T96" fmla="*/ 94 w 853"/>
                <a:gd name="T97" fmla="*/ 162 h 858"/>
                <a:gd name="T98" fmla="*/ 160 w 853"/>
                <a:gd name="T99" fmla="*/ 94 h 858"/>
                <a:gd name="T100" fmla="*/ 239 w 853"/>
                <a:gd name="T101" fmla="*/ 44 h 858"/>
                <a:gd name="T102" fmla="*/ 328 w 853"/>
                <a:gd name="T103" fmla="*/ 12 h 858"/>
                <a:gd name="T104" fmla="*/ 426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6" y="123"/>
                  </a:moveTo>
                  <a:lnTo>
                    <a:pt x="385" y="126"/>
                  </a:lnTo>
                  <a:lnTo>
                    <a:pt x="346" y="134"/>
                  </a:lnTo>
                  <a:lnTo>
                    <a:pt x="308" y="147"/>
                  </a:lnTo>
                  <a:lnTo>
                    <a:pt x="272" y="165"/>
                  </a:lnTo>
                  <a:lnTo>
                    <a:pt x="240" y="187"/>
                  </a:lnTo>
                  <a:lnTo>
                    <a:pt x="210" y="213"/>
                  </a:lnTo>
                  <a:lnTo>
                    <a:pt x="185" y="242"/>
                  </a:lnTo>
                  <a:lnTo>
                    <a:pt x="163" y="275"/>
                  </a:lnTo>
                  <a:lnTo>
                    <a:pt x="145" y="310"/>
                  </a:lnTo>
                  <a:lnTo>
                    <a:pt x="132" y="347"/>
                  </a:lnTo>
                  <a:lnTo>
                    <a:pt x="124" y="387"/>
                  </a:lnTo>
                  <a:lnTo>
                    <a:pt x="121" y="429"/>
                  </a:lnTo>
                  <a:lnTo>
                    <a:pt x="124" y="471"/>
                  </a:lnTo>
                  <a:lnTo>
                    <a:pt x="132" y="511"/>
                  </a:lnTo>
                  <a:lnTo>
                    <a:pt x="145" y="549"/>
                  </a:lnTo>
                  <a:lnTo>
                    <a:pt x="163" y="583"/>
                  </a:lnTo>
                  <a:lnTo>
                    <a:pt x="185" y="616"/>
                  </a:lnTo>
                  <a:lnTo>
                    <a:pt x="210" y="646"/>
                  </a:lnTo>
                  <a:lnTo>
                    <a:pt x="240" y="671"/>
                  </a:lnTo>
                  <a:lnTo>
                    <a:pt x="272" y="694"/>
                  </a:lnTo>
                  <a:lnTo>
                    <a:pt x="308" y="711"/>
                  </a:lnTo>
                  <a:lnTo>
                    <a:pt x="346" y="724"/>
                  </a:lnTo>
                  <a:lnTo>
                    <a:pt x="385" y="732"/>
                  </a:lnTo>
                  <a:lnTo>
                    <a:pt x="426" y="736"/>
                  </a:lnTo>
                  <a:lnTo>
                    <a:pt x="467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3" y="671"/>
                  </a:lnTo>
                  <a:lnTo>
                    <a:pt x="642" y="646"/>
                  </a:lnTo>
                  <a:lnTo>
                    <a:pt x="668" y="616"/>
                  </a:lnTo>
                  <a:lnTo>
                    <a:pt x="689" y="583"/>
                  </a:lnTo>
                  <a:lnTo>
                    <a:pt x="707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7" y="310"/>
                  </a:lnTo>
                  <a:lnTo>
                    <a:pt x="689" y="275"/>
                  </a:lnTo>
                  <a:lnTo>
                    <a:pt x="668" y="242"/>
                  </a:lnTo>
                  <a:lnTo>
                    <a:pt x="642" y="213"/>
                  </a:lnTo>
                  <a:lnTo>
                    <a:pt x="613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7" y="126"/>
                  </a:lnTo>
                  <a:lnTo>
                    <a:pt x="426" y="123"/>
                  </a:lnTo>
                  <a:close/>
                  <a:moveTo>
                    <a:pt x="426" y="0"/>
                  </a:moveTo>
                  <a:lnTo>
                    <a:pt x="476" y="3"/>
                  </a:lnTo>
                  <a:lnTo>
                    <a:pt x="524" y="12"/>
                  </a:lnTo>
                  <a:lnTo>
                    <a:pt x="570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7" y="126"/>
                  </a:lnTo>
                  <a:lnTo>
                    <a:pt x="759" y="162"/>
                  </a:lnTo>
                  <a:lnTo>
                    <a:pt x="786" y="199"/>
                  </a:lnTo>
                  <a:lnTo>
                    <a:pt x="810" y="240"/>
                  </a:lnTo>
                  <a:lnTo>
                    <a:pt x="828" y="285"/>
                  </a:lnTo>
                  <a:lnTo>
                    <a:pt x="841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1" y="527"/>
                  </a:lnTo>
                  <a:lnTo>
                    <a:pt x="828" y="574"/>
                  </a:lnTo>
                  <a:lnTo>
                    <a:pt x="810" y="618"/>
                  </a:lnTo>
                  <a:lnTo>
                    <a:pt x="786" y="659"/>
                  </a:lnTo>
                  <a:lnTo>
                    <a:pt x="759" y="698"/>
                  </a:lnTo>
                  <a:lnTo>
                    <a:pt x="727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70" y="834"/>
                  </a:lnTo>
                  <a:lnTo>
                    <a:pt x="524" y="847"/>
                  </a:lnTo>
                  <a:lnTo>
                    <a:pt x="476" y="855"/>
                  </a:lnTo>
                  <a:lnTo>
                    <a:pt x="426" y="858"/>
                  </a:lnTo>
                  <a:lnTo>
                    <a:pt x="377" y="855"/>
                  </a:lnTo>
                  <a:lnTo>
                    <a:pt x="328" y="847"/>
                  </a:lnTo>
                  <a:lnTo>
                    <a:pt x="283" y="834"/>
                  </a:lnTo>
                  <a:lnTo>
                    <a:pt x="239" y="814"/>
                  </a:lnTo>
                  <a:lnTo>
                    <a:pt x="198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4" y="574"/>
                  </a:lnTo>
                  <a:lnTo>
                    <a:pt x="11" y="527"/>
                  </a:lnTo>
                  <a:lnTo>
                    <a:pt x="2" y="479"/>
                  </a:lnTo>
                  <a:lnTo>
                    <a:pt x="0" y="429"/>
                  </a:lnTo>
                  <a:lnTo>
                    <a:pt x="2" y="379"/>
                  </a:lnTo>
                  <a:lnTo>
                    <a:pt x="11" y="331"/>
                  </a:lnTo>
                  <a:lnTo>
                    <a:pt x="24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8" y="68"/>
                  </a:lnTo>
                  <a:lnTo>
                    <a:pt x="239" y="44"/>
                  </a:lnTo>
                  <a:lnTo>
                    <a:pt x="283" y="26"/>
                  </a:lnTo>
                  <a:lnTo>
                    <a:pt x="328" y="12"/>
                  </a:lnTo>
                  <a:lnTo>
                    <a:pt x="377" y="3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6"/>
            <p:cNvSpPr>
              <a:spLocks/>
            </p:cNvSpPr>
            <p:nvPr/>
          </p:nvSpPr>
          <p:spPr bwMode="auto">
            <a:xfrm>
              <a:off x="5424488" y="5788025"/>
              <a:ext cx="371475" cy="531813"/>
            </a:xfrm>
            <a:custGeom>
              <a:avLst/>
              <a:gdLst>
                <a:gd name="T0" fmla="*/ 1323 w 2337"/>
                <a:gd name="T1" fmla="*/ 10 h 3352"/>
                <a:gd name="T2" fmla="*/ 1545 w 2337"/>
                <a:gd name="T3" fmla="*/ 62 h 3352"/>
                <a:gd name="T4" fmla="*/ 1752 w 2337"/>
                <a:gd name="T5" fmla="*/ 156 h 3352"/>
                <a:gd name="T6" fmla="*/ 1938 w 2337"/>
                <a:gd name="T7" fmla="*/ 291 h 3352"/>
                <a:gd name="T8" fmla="*/ 2094 w 2337"/>
                <a:gd name="T9" fmla="*/ 459 h 3352"/>
                <a:gd name="T10" fmla="*/ 2212 w 2337"/>
                <a:gd name="T11" fmla="*/ 658 h 3352"/>
                <a:gd name="T12" fmla="*/ 2292 w 2337"/>
                <a:gd name="T13" fmla="*/ 880 h 3352"/>
                <a:gd name="T14" fmla="*/ 2332 w 2337"/>
                <a:gd name="T15" fmla="*/ 1119 h 3352"/>
                <a:gd name="T16" fmla="*/ 2332 w 2337"/>
                <a:gd name="T17" fmla="*/ 1364 h 3352"/>
                <a:gd name="T18" fmla="*/ 2289 w 2337"/>
                <a:gd name="T19" fmla="*/ 1609 h 3352"/>
                <a:gd name="T20" fmla="*/ 2259 w 2337"/>
                <a:gd name="T21" fmla="*/ 1646 h 3352"/>
                <a:gd name="T22" fmla="*/ 2214 w 2337"/>
                <a:gd name="T23" fmla="*/ 1652 h 3352"/>
                <a:gd name="T24" fmla="*/ 2177 w 2337"/>
                <a:gd name="T25" fmla="*/ 1624 h 3352"/>
                <a:gd name="T26" fmla="*/ 2171 w 2337"/>
                <a:gd name="T27" fmla="*/ 1577 h 3352"/>
                <a:gd name="T28" fmla="*/ 2211 w 2337"/>
                <a:gd name="T29" fmla="*/ 1355 h 3352"/>
                <a:gd name="T30" fmla="*/ 2212 w 2337"/>
                <a:gd name="T31" fmla="*/ 1132 h 3352"/>
                <a:gd name="T32" fmla="*/ 2175 w 2337"/>
                <a:gd name="T33" fmla="*/ 915 h 3352"/>
                <a:gd name="T34" fmla="*/ 2103 w 2337"/>
                <a:gd name="T35" fmla="*/ 714 h 3352"/>
                <a:gd name="T36" fmla="*/ 1997 w 2337"/>
                <a:gd name="T37" fmla="*/ 534 h 3352"/>
                <a:gd name="T38" fmla="*/ 1854 w 2337"/>
                <a:gd name="T39" fmla="*/ 379 h 3352"/>
                <a:gd name="T40" fmla="*/ 1670 w 2337"/>
                <a:gd name="T41" fmla="*/ 250 h 3352"/>
                <a:gd name="T42" fmla="*/ 1465 w 2337"/>
                <a:gd name="T43" fmla="*/ 165 h 3352"/>
                <a:gd name="T44" fmla="*/ 1244 w 2337"/>
                <a:gd name="T45" fmla="*/ 126 h 3352"/>
                <a:gd name="T46" fmla="*/ 1018 w 2337"/>
                <a:gd name="T47" fmla="*/ 134 h 3352"/>
                <a:gd name="T48" fmla="*/ 803 w 2337"/>
                <a:gd name="T49" fmla="*/ 189 h 3352"/>
                <a:gd name="T50" fmla="*/ 603 w 2337"/>
                <a:gd name="T51" fmla="*/ 289 h 3352"/>
                <a:gd name="T52" fmla="*/ 429 w 2337"/>
                <a:gd name="T53" fmla="*/ 431 h 3352"/>
                <a:gd name="T54" fmla="*/ 296 w 2337"/>
                <a:gd name="T55" fmla="*/ 599 h 3352"/>
                <a:gd name="T56" fmla="*/ 200 w 2337"/>
                <a:gd name="T57" fmla="*/ 795 h 3352"/>
                <a:gd name="T58" fmla="*/ 141 w 2337"/>
                <a:gd name="T59" fmla="*/ 1009 h 3352"/>
                <a:gd name="T60" fmla="*/ 120 w 2337"/>
                <a:gd name="T61" fmla="*/ 1232 h 3352"/>
                <a:gd name="T62" fmla="*/ 137 w 2337"/>
                <a:gd name="T63" fmla="*/ 1455 h 3352"/>
                <a:gd name="T64" fmla="*/ 194 w 2337"/>
                <a:gd name="T65" fmla="*/ 1669 h 3352"/>
                <a:gd name="T66" fmla="*/ 291 w 2337"/>
                <a:gd name="T67" fmla="*/ 1865 h 3352"/>
                <a:gd name="T68" fmla="*/ 1353 w 2337"/>
                <a:gd name="T69" fmla="*/ 2904 h 3352"/>
                <a:gd name="T70" fmla="*/ 1394 w 2337"/>
                <a:gd name="T71" fmla="*/ 2881 h 3352"/>
                <a:gd name="T72" fmla="*/ 1439 w 2337"/>
                <a:gd name="T73" fmla="*/ 2892 h 3352"/>
                <a:gd name="T74" fmla="*/ 1463 w 2337"/>
                <a:gd name="T75" fmla="*/ 2933 h 3352"/>
                <a:gd name="T76" fmla="*/ 1451 w 2337"/>
                <a:gd name="T77" fmla="*/ 2979 h 3352"/>
                <a:gd name="T78" fmla="*/ 191 w 2337"/>
                <a:gd name="T79" fmla="*/ 1935 h 3352"/>
                <a:gd name="T80" fmla="*/ 90 w 2337"/>
                <a:gd name="T81" fmla="*/ 1739 h 3352"/>
                <a:gd name="T82" fmla="*/ 27 w 2337"/>
                <a:gd name="T83" fmla="*/ 1525 h 3352"/>
                <a:gd name="T84" fmla="*/ 1 w 2337"/>
                <a:gd name="T85" fmla="*/ 1300 h 3352"/>
                <a:gd name="T86" fmla="*/ 10 w 2337"/>
                <a:gd name="T87" fmla="*/ 1072 h 3352"/>
                <a:gd name="T88" fmla="*/ 55 w 2337"/>
                <a:gd name="T89" fmla="*/ 851 h 3352"/>
                <a:gd name="T90" fmla="*/ 134 w 2337"/>
                <a:gd name="T91" fmla="*/ 642 h 3352"/>
                <a:gd name="T92" fmla="*/ 248 w 2337"/>
                <a:gd name="T93" fmla="*/ 453 h 3352"/>
                <a:gd name="T94" fmla="*/ 399 w 2337"/>
                <a:gd name="T95" fmla="*/ 291 h 3352"/>
                <a:gd name="T96" fmla="*/ 585 w 2337"/>
                <a:gd name="T97" fmla="*/ 156 h 3352"/>
                <a:gd name="T98" fmla="*/ 792 w 2337"/>
                <a:gd name="T99" fmla="*/ 62 h 3352"/>
                <a:gd name="T100" fmla="*/ 1015 w 2337"/>
                <a:gd name="T101" fmla="*/ 1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7" h="3352">
                  <a:moveTo>
                    <a:pt x="1169" y="0"/>
                  </a:moveTo>
                  <a:lnTo>
                    <a:pt x="1246" y="2"/>
                  </a:lnTo>
                  <a:lnTo>
                    <a:pt x="1323" y="10"/>
                  </a:lnTo>
                  <a:lnTo>
                    <a:pt x="1399" y="22"/>
                  </a:lnTo>
                  <a:lnTo>
                    <a:pt x="1473" y="40"/>
                  </a:lnTo>
                  <a:lnTo>
                    <a:pt x="1545" y="62"/>
                  </a:lnTo>
                  <a:lnTo>
                    <a:pt x="1616" y="89"/>
                  </a:lnTo>
                  <a:lnTo>
                    <a:pt x="1685" y="121"/>
                  </a:lnTo>
                  <a:lnTo>
                    <a:pt x="1752" y="156"/>
                  </a:lnTo>
                  <a:lnTo>
                    <a:pt x="1817" y="197"/>
                  </a:lnTo>
                  <a:lnTo>
                    <a:pt x="1879" y="242"/>
                  </a:lnTo>
                  <a:lnTo>
                    <a:pt x="1938" y="291"/>
                  </a:lnTo>
                  <a:lnTo>
                    <a:pt x="1995" y="344"/>
                  </a:lnTo>
                  <a:lnTo>
                    <a:pt x="2046" y="399"/>
                  </a:lnTo>
                  <a:lnTo>
                    <a:pt x="2094" y="459"/>
                  </a:lnTo>
                  <a:lnTo>
                    <a:pt x="2136" y="522"/>
                  </a:lnTo>
                  <a:lnTo>
                    <a:pt x="2176" y="588"/>
                  </a:lnTo>
                  <a:lnTo>
                    <a:pt x="2212" y="658"/>
                  </a:lnTo>
                  <a:lnTo>
                    <a:pt x="2242" y="729"/>
                  </a:lnTo>
                  <a:lnTo>
                    <a:pt x="2269" y="804"/>
                  </a:lnTo>
                  <a:lnTo>
                    <a:pt x="2292" y="880"/>
                  </a:lnTo>
                  <a:lnTo>
                    <a:pt x="2310" y="959"/>
                  </a:lnTo>
                  <a:lnTo>
                    <a:pt x="2323" y="1039"/>
                  </a:lnTo>
                  <a:lnTo>
                    <a:pt x="2332" y="1119"/>
                  </a:lnTo>
                  <a:lnTo>
                    <a:pt x="2337" y="1201"/>
                  </a:lnTo>
                  <a:lnTo>
                    <a:pt x="2337" y="1283"/>
                  </a:lnTo>
                  <a:lnTo>
                    <a:pt x="2332" y="1364"/>
                  </a:lnTo>
                  <a:lnTo>
                    <a:pt x="2322" y="1447"/>
                  </a:lnTo>
                  <a:lnTo>
                    <a:pt x="2308" y="1529"/>
                  </a:lnTo>
                  <a:lnTo>
                    <a:pt x="2289" y="1609"/>
                  </a:lnTo>
                  <a:lnTo>
                    <a:pt x="2282" y="1625"/>
                  </a:lnTo>
                  <a:lnTo>
                    <a:pt x="2273" y="1637"/>
                  </a:lnTo>
                  <a:lnTo>
                    <a:pt x="2259" y="1646"/>
                  </a:lnTo>
                  <a:lnTo>
                    <a:pt x="2245" y="1652"/>
                  </a:lnTo>
                  <a:lnTo>
                    <a:pt x="2230" y="1654"/>
                  </a:lnTo>
                  <a:lnTo>
                    <a:pt x="2214" y="1652"/>
                  </a:lnTo>
                  <a:lnTo>
                    <a:pt x="2198" y="1645"/>
                  </a:lnTo>
                  <a:lnTo>
                    <a:pt x="2186" y="1636"/>
                  </a:lnTo>
                  <a:lnTo>
                    <a:pt x="2177" y="1624"/>
                  </a:lnTo>
                  <a:lnTo>
                    <a:pt x="2171" y="1608"/>
                  </a:lnTo>
                  <a:lnTo>
                    <a:pt x="2169" y="1593"/>
                  </a:lnTo>
                  <a:lnTo>
                    <a:pt x="2171" y="1577"/>
                  </a:lnTo>
                  <a:lnTo>
                    <a:pt x="2188" y="1503"/>
                  </a:lnTo>
                  <a:lnTo>
                    <a:pt x="2202" y="1430"/>
                  </a:lnTo>
                  <a:lnTo>
                    <a:pt x="2211" y="1355"/>
                  </a:lnTo>
                  <a:lnTo>
                    <a:pt x="2216" y="1280"/>
                  </a:lnTo>
                  <a:lnTo>
                    <a:pt x="2216" y="1206"/>
                  </a:lnTo>
                  <a:lnTo>
                    <a:pt x="2212" y="1132"/>
                  </a:lnTo>
                  <a:lnTo>
                    <a:pt x="2203" y="1058"/>
                  </a:lnTo>
                  <a:lnTo>
                    <a:pt x="2191" y="986"/>
                  </a:lnTo>
                  <a:lnTo>
                    <a:pt x="2175" y="915"/>
                  </a:lnTo>
                  <a:lnTo>
                    <a:pt x="2156" y="846"/>
                  </a:lnTo>
                  <a:lnTo>
                    <a:pt x="2131" y="778"/>
                  </a:lnTo>
                  <a:lnTo>
                    <a:pt x="2103" y="714"/>
                  </a:lnTo>
                  <a:lnTo>
                    <a:pt x="2071" y="651"/>
                  </a:lnTo>
                  <a:lnTo>
                    <a:pt x="2037" y="591"/>
                  </a:lnTo>
                  <a:lnTo>
                    <a:pt x="1997" y="534"/>
                  </a:lnTo>
                  <a:lnTo>
                    <a:pt x="1956" y="481"/>
                  </a:lnTo>
                  <a:lnTo>
                    <a:pt x="1909" y="431"/>
                  </a:lnTo>
                  <a:lnTo>
                    <a:pt x="1854" y="379"/>
                  </a:lnTo>
                  <a:lnTo>
                    <a:pt x="1795" y="332"/>
                  </a:lnTo>
                  <a:lnTo>
                    <a:pt x="1734" y="289"/>
                  </a:lnTo>
                  <a:lnTo>
                    <a:pt x="1670" y="250"/>
                  </a:lnTo>
                  <a:lnTo>
                    <a:pt x="1604" y="218"/>
                  </a:lnTo>
                  <a:lnTo>
                    <a:pt x="1535" y="189"/>
                  </a:lnTo>
                  <a:lnTo>
                    <a:pt x="1465" y="165"/>
                  </a:lnTo>
                  <a:lnTo>
                    <a:pt x="1393" y="147"/>
                  </a:lnTo>
                  <a:lnTo>
                    <a:pt x="1320" y="134"/>
                  </a:lnTo>
                  <a:lnTo>
                    <a:pt x="1244" y="126"/>
                  </a:lnTo>
                  <a:lnTo>
                    <a:pt x="1169" y="123"/>
                  </a:lnTo>
                  <a:lnTo>
                    <a:pt x="1093" y="126"/>
                  </a:lnTo>
                  <a:lnTo>
                    <a:pt x="1018" y="134"/>
                  </a:lnTo>
                  <a:lnTo>
                    <a:pt x="945" y="147"/>
                  </a:lnTo>
                  <a:lnTo>
                    <a:pt x="873" y="165"/>
                  </a:lnTo>
                  <a:lnTo>
                    <a:pt x="803" y="189"/>
                  </a:lnTo>
                  <a:lnTo>
                    <a:pt x="734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4" y="379"/>
                  </a:lnTo>
                  <a:lnTo>
                    <a:pt x="429" y="431"/>
                  </a:lnTo>
                  <a:lnTo>
                    <a:pt x="380" y="483"/>
                  </a:lnTo>
                  <a:lnTo>
                    <a:pt x="336" y="539"/>
                  </a:lnTo>
                  <a:lnTo>
                    <a:pt x="296" y="599"/>
                  </a:lnTo>
                  <a:lnTo>
                    <a:pt x="260" y="662"/>
                  </a:lnTo>
                  <a:lnTo>
                    <a:pt x="228" y="727"/>
                  </a:lnTo>
                  <a:lnTo>
                    <a:pt x="200" y="795"/>
                  </a:lnTo>
                  <a:lnTo>
                    <a:pt x="176" y="865"/>
                  </a:lnTo>
                  <a:lnTo>
                    <a:pt x="156" y="936"/>
                  </a:lnTo>
                  <a:lnTo>
                    <a:pt x="141" y="1009"/>
                  </a:lnTo>
                  <a:lnTo>
                    <a:pt x="130" y="1082"/>
                  </a:lnTo>
                  <a:lnTo>
                    <a:pt x="123" y="1157"/>
                  </a:lnTo>
                  <a:lnTo>
                    <a:pt x="120" y="1232"/>
                  </a:lnTo>
                  <a:lnTo>
                    <a:pt x="122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2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4" y="1801"/>
                  </a:lnTo>
                  <a:lnTo>
                    <a:pt x="291" y="1865"/>
                  </a:lnTo>
                  <a:lnTo>
                    <a:pt x="331" y="1924"/>
                  </a:lnTo>
                  <a:lnTo>
                    <a:pt x="1171" y="3143"/>
                  </a:lnTo>
                  <a:lnTo>
                    <a:pt x="1353" y="2904"/>
                  </a:lnTo>
                  <a:lnTo>
                    <a:pt x="1365" y="2892"/>
                  </a:lnTo>
                  <a:lnTo>
                    <a:pt x="1379" y="2884"/>
                  </a:lnTo>
                  <a:lnTo>
                    <a:pt x="1394" y="2881"/>
                  </a:lnTo>
                  <a:lnTo>
                    <a:pt x="1409" y="2880"/>
                  </a:lnTo>
                  <a:lnTo>
                    <a:pt x="1425" y="2884"/>
                  </a:lnTo>
                  <a:lnTo>
                    <a:pt x="1439" y="2892"/>
                  </a:lnTo>
                  <a:lnTo>
                    <a:pt x="1451" y="2904"/>
                  </a:lnTo>
                  <a:lnTo>
                    <a:pt x="1459" y="2918"/>
                  </a:lnTo>
                  <a:lnTo>
                    <a:pt x="1463" y="2933"/>
                  </a:lnTo>
                  <a:lnTo>
                    <a:pt x="1463" y="2948"/>
                  </a:lnTo>
                  <a:lnTo>
                    <a:pt x="1459" y="2965"/>
                  </a:lnTo>
                  <a:lnTo>
                    <a:pt x="1451" y="2979"/>
                  </a:lnTo>
                  <a:lnTo>
                    <a:pt x="1166" y="3352"/>
                  </a:lnTo>
                  <a:lnTo>
                    <a:pt x="233" y="1995"/>
                  </a:lnTo>
                  <a:lnTo>
                    <a:pt x="191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6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5" y="1450"/>
                  </a:lnTo>
                  <a:lnTo>
                    <a:pt x="6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1" y="998"/>
                  </a:lnTo>
                  <a:lnTo>
                    <a:pt x="36" y="923"/>
                  </a:lnTo>
                  <a:lnTo>
                    <a:pt x="55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4" y="642"/>
                  </a:lnTo>
                  <a:lnTo>
                    <a:pt x="168" y="577"/>
                  </a:lnTo>
                  <a:lnTo>
                    <a:pt x="206" y="514"/>
                  </a:lnTo>
                  <a:lnTo>
                    <a:pt x="248" y="453"/>
                  </a:lnTo>
                  <a:lnTo>
                    <a:pt x="293" y="397"/>
                  </a:lnTo>
                  <a:lnTo>
                    <a:pt x="342" y="344"/>
                  </a:lnTo>
                  <a:lnTo>
                    <a:pt x="399" y="291"/>
                  </a:lnTo>
                  <a:lnTo>
                    <a:pt x="458" y="242"/>
                  </a:lnTo>
                  <a:lnTo>
                    <a:pt x="521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1" y="89"/>
                  </a:lnTo>
                  <a:lnTo>
                    <a:pt x="792" y="62"/>
                  </a:lnTo>
                  <a:lnTo>
                    <a:pt x="865" y="40"/>
                  </a:lnTo>
                  <a:lnTo>
                    <a:pt x="939" y="22"/>
                  </a:lnTo>
                  <a:lnTo>
                    <a:pt x="1015" y="10"/>
                  </a:lnTo>
                  <a:lnTo>
                    <a:pt x="1091" y="2"/>
                  </a:lnTo>
                  <a:lnTo>
                    <a:pt x="1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6314646" y="5788025"/>
            <a:ext cx="488951" cy="534988"/>
            <a:chOff x="6345238" y="5788025"/>
            <a:chExt cx="488951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0" name="Freeform 51"/>
            <p:cNvSpPr>
              <a:spLocks noEditPoints="1"/>
            </p:cNvSpPr>
            <p:nvPr/>
          </p:nvSpPr>
          <p:spPr bwMode="auto">
            <a:xfrm>
              <a:off x="6600826" y="6089650"/>
              <a:ext cx="233363" cy="233363"/>
            </a:xfrm>
            <a:custGeom>
              <a:avLst/>
              <a:gdLst>
                <a:gd name="T0" fmla="*/ 123 w 1471"/>
                <a:gd name="T1" fmla="*/ 123 h 1471"/>
                <a:gd name="T2" fmla="*/ 123 w 1471"/>
                <a:gd name="T3" fmla="*/ 1348 h 1471"/>
                <a:gd name="T4" fmla="*/ 1348 w 1471"/>
                <a:gd name="T5" fmla="*/ 1348 h 1471"/>
                <a:gd name="T6" fmla="*/ 1348 w 1471"/>
                <a:gd name="T7" fmla="*/ 123 h 1471"/>
                <a:gd name="T8" fmla="*/ 797 w 1471"/>
                <a:gd name="T9" fmla="*/ 123 h 1471"/>
                <a:gd name="T10" fmla="*/ 797 w 1471"/>
                <a:gd name="T11" fmla="*/ 894 h 1471"/>
                <a:gd name="T12" fmla="*/ 1060 w 1471"/>
                <a:gd name="T13" fmla="*/ 632 h 1471"/>
                <a:gd name="T14" fmla="*/ 1146 w 1471"/>
                <a:gd name="T15" fmla="*/ 717 h 1471"/>
                <a:gd name="T16" fmla="*/ 736 w 1471"/>
                <a:gd name="T17" fmla="*/ 1129 h 1471"/>
                <a:gd name="T18" fmla="*/ 325 w 1471"/>
                <a:gd name="T19" fmla="*/ 717 h 1471"/>
                <a:gd name="T20" fmla="*/ 412 w 1471"/>
                <a:gd name="T21" fmla="*/ 632 h 1471"/>
                <a:gd name="T22" fmla="*/ 674 w 1471"/>
                <a:gd name="T23" fmla="*/ 894 h 1471"/>
                <a:gd name="T24" fmla="*/ 674 w 1471"/>
                <a:gd name="T25" fmla="*/ 123 h 1471"/>
                <a:gd name="T26" fmla="*/ 123 w 1471"/>
                <a:gd name="T27" fmla="*/ 123 h 1471"/>
                <a:gd name="T28" fmla="*/ 0 w 1471"/>
                <a:gd name="T29" fmla="*/ 0 h 1471"/>
                <a:gd name="T30" fmla="*/ 1471 w 1471"/>
                <a:gd name="T31" fmla="*/ 0 h 1471"/>
                <a:gd name="T32" fmla="*/ 1471 w 1471"/>
                <a:gd name="T33" fmla="*/ 1471 h 1471"/>
                <a:gd name="T34" fmla="*/ 0 w 1471"/>
                <a:gd name="T35" fmla="*/ 1471 h 1471"/>
                <a:gd name="T36" fmla="*/ 0 w 1471"/>
                <a:gd name="T37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471">
                  <a:moveTo>
                    <a:pt x="123" y="123"/>
                  </a:moveTo>
                  <a:lnTo>
                    <a:pt x="123" y="1348"/>
                  </a:lnTo>
                  <a:lnTo>
                    <a:pt x="1348" y="1348"/>
                  </a:lnTo>
                  <a:lnTo>
                    <a:pt x="1348" y="123"/>
                  </a:lnTo>
                  <a:lnTo>
                    <a:pt x="797" y="123"/>
                  </a:lnTo>
                  <a:lnTo>
                    <a:pt x="797" y="894"/>
                  </a:lnTo>
                  <a:lnTo>
                    <a:pt x="1060" y="632"/>
                  </a:lnTo>
                  <a:lnTo>
                    <a:pt x="1146" y="717"/>
                  </a:lnTo>
                  <a:lnTo>
                    <a:pt x="736" y="1129"/>
                  </a:lnTo>
                  <a:lnTo>
                    <a:pt x="325" y="717"/>
                  </a:lnTo>
                  <a:lnTo>
                    <a:pt x="412" y="632"/>
                  </a:lnTo>
                  <a:lnTo>
                    <a:pt x="674" y="894"/>
                  </a:lnTo>
                  <a:lnTo>
                    <a:pt x="674" y="123"/>
                  </a:lnTo>
                  <a:lnTo>
                    <a:pt x="123" y="123"/>
                  </a:lnTo>
                  <a:close/>
                  <a:moveTo>
                    <a:pt x="0" y="0"/>
                  </a:moveTo>
                  <a:lnTo>
                    <a:pt x="1471" y="0"/>
                  </a:lnTo>
                  <a:lnTo>
                    <a:pt x="1471" y="1471"/>
                  </a:lnTo>
                  <a:lnTo>
                    <a:pt x="0" y="14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2"/>
            <p:cNvSpPr>
              <a:spLocks noEditPoints="1"/>
            </p:cNvSpPr>
            <p:nvPr/>
          </p:nvSpPr>
          <p:spPr bwMode="auto">
            <a:xfrm>
              <a:off x="6465888" y="5905500"/>
              <a:ext cx="134938" cy="134938"/>
            </a:xfrm>
            <a:custGeom>
              <a:avLst/>
              <a:gdLst>
                <a:gd name="T0" fmla="*/ 387 w 857"/>
                <a:gd name="T1" fmla="*/ 126 h 858"/>
                <a:gd name="T2" fmla="*/ 309 w 857"/>
                <a:gd name="T3" fmla="*/ 147 h 858"/>
                <a:gd name="T4" fmla="*/ 242 w 857"/>
                <a:gd name="T5" fmla="*/ 187 h 858"/>
                <a:gd name="T6" fmla="*/ 186 w 857"/>
                <a:gd name="T7" fmla="*/ 242 h 858"/>
                <a:gd name="T8" fmla="*/ 146 w 857"/>
                <a:gd name="T9" fmla="*/ 310 h 858"/>
                <a:gd name="T10" fmla="*/ 125 w 857"/>
                <a:gd name="T11" fmla="*/ 387 h 858"/>
                <a:gd name="T12" fmla="*/ 125 w 857"/>
                <a:gd name="T13" fmla="*/ 471 h 858"/>
                <a:gd name="T14" fmla="*/ 146 w 857"/>
                <a:gd name="T15" fmla="*/ 549 h 858"/>
                <a:gd name="T16" fmla="*/ 186 w 857"/>
                <a:gd name="T17" fmla="*/ 616 h 858"/>
                <a:gd name="T18" fmla="*/ 242 w 857"/>
                <a:gd name="T19" fmla="*/ 671 h 858"/>
                <a:gd name="T20" fmla="*/ 309 w 857"/>
                <a:gd name="T21" fmla="*/ 711 h 858"/>
                <a:gd name="T22" fmla="*/ 387 w 857"/>
                <a:gd name="T23" fmla="*/ 732 h 858"/>
                <a:gd name="T24" fmla="*/ 469 w 857"/>
                <a:gd name="T25" fmla="*/ 732 h 858"/>
                <a:gd name="T26" fmla="*/ 547 w 857"/>
                <a:gd name="T27" fmla="*/ 711 h 858"/>
                <a:gd name="T28" fmla="*/ 615 w 857"/>
                <a:gd name="T29" fmla="*/ 671 h 858"/>
                <a:gd name="T30" fmla="*/ 671 w 857"/>
                <a:gd name="T31" fmla="*/ 616 h 858"/>
                <a:gd name="T32" fmla="*/ 710 w 857"/>
                <a:gd name="T33" fmla="*/ 549 h 858"/>
                <a:gd name="T34" fmla="*/ 732 w 857"/>
                <a:gd name="T35" fmla="*/ 471 h 858"/>
                <a:gd name="T36" fmla="*/ 732 w 857"/>
                <a:gd name="T37" fmla="*/ 387 h 858"/>
                <a:gd name="T38" fmla="*/ 710 w 857"/>
                <a:gd name="T39" fmla="*/ 310 h 858"/>
                <a:gd name="T40" fmla="*/ 671 w 857"/>
                <a:gd name="T41" fmla="*/ 242 h 858"/>
                <a:gd name="T42" fmla="*/ 615 w 857"/>
                <a:gd name="T43" fmla="*/ 187 h 858"/>
                <a:gd name="T44" fmla="*/ 547 w 857"/>
                <a:gd name="T45" fmla="*/ 147 h 858"/>
                <a:gd name="T46" fmla="*/ 469 w 857"/>
                <a:gd name="T47" fmla="*/ 126 h 858"/>
                <a:gd name="T48" fmla="*/ 429 w 857"/>
                <a:gd name="T49" fmla="*/ 0 h 858"/>
                <a:gd name="T50" fmla="*/ 527 w 857"/>
                <a:gd name="T51" fmla="*/ 12 h 858"/>
                <a:gd name="T52" fmla="*/ 616 w 857"/>
                <a:gd name="T53" fmla="*/ 44 h 858"/>
                <a:gd name="T54" fmla="*/ 696 w 857"/>
                <a:gd name="T55" fmla="*/ 94 h 858"/>
                <a:gd name="T56" fmla="*/ 762 w 857"/>
                <a:gd name="T57" fmla="*/ 162 h 858"/>
                <a:gd name="T58" fmla="*/ 814 w 857"/>
                <a:gd name="T59" fmla="*/ 240 h 858"/>
                <a:gd name="T60" fmla="*/ 846 w 857"/>
                <a:gd name="T61" fmla="*/ 331 h 858"/>
                <a:gd name="T62" fmla="*/ 857 w 857"/>
                <a:gd name="T63" fmla="*/ 429 h 858"/>
                <a:gd name="T64" fmla="*/ 846 w 857"/>
                <a:gd name="T65" fmla="*/ 527 h 858"/>
                <a:gd name="T66" fmla="*/ 814 w 857"/>
                <a:gd name="T67" fmla="*/ 618 h 858"/>
                <a:gd name="T68" fmla="*/ 762 w 857"/>
                <a:gd name="T69" fmla="*/ 698 h 858"/>
                <a:gd name="T70" fmla="*/ 696 w 857"/>
                <a:gd name="T71" fmla="*/ 764 h 858"/>
                <a:gd name="T72" fmla="*/ 616 w 857"/>
                <a:gd name="T73" fmla="*/ 814 h 858"/>
                <a:gd name="T74" fmla="*/ 527 w 857"/>
                <a:gd name="T75" fmla="*/ 847 h 858"/>
                <a:gd name="T76" fmla="*/ 429 w 857"/>
                <a:gd name="T77" fmla="*/ 858 h 858"/>
                <a:gd name="T78" fmla="*/ 331 w 857"/>
                <a:gd name="T79" fmla="*/ 847 h 858"/>
                <a:gd name="T80" fmla="*/ 240 w 857"/>
                <a:gd name="T81" fmla="*/ 814 h 858"/>
                <a:gd name="T82" fmla="*/ 160 w 857"/>
                <a:gd name="T83" fmla="*/ 764 h 858"/>
                <a:gd name="T84" fmla="*/ 94 w 857"/>
                <a:gd name="T85" fmla="*/ 698 h 858"/>
                <a:gd name="T86" fmla="*/ 43 w 857"/>
                <a:gd name="T87" fmla="*/ 618 h 858"/>
                <a:gd name="T88" fmla="*/ 11 w 857"/>
                <a:gd name="T89" fmla="*/ 527 h 858"/>
                <a:gd name="T90" fmla="*/ 0 w 857"/>
                <a:gd name="T91" fmla="*/ 429 h 858"/>
                <a:gd name="T92" fmla="*/ 11 w 857"/>
                <a:gd name="T93" fmla="*/ 331 h 858"/>
                <a:gd name="T94" fmla="*/ 43 w 857"/>
                <a:gd name="T95" fmla="*/ 240 h 858"/>
                <a:gd name="T96" fmla="*/ 94 w 857"/>
                <a:gd name="T97" fmla="*/ 162 h 858"/>
                <a:gd name="T98" fmla="*/ 160 w 857"/>
                <a:gd name="T99" fmla="*/ 94 h 858"/>
                <a:gd name="T100" fmla="*/ 240 w 857"/>
                <a:gd name="T101" fmla="*/ 44 h 858"/>
                <a:gd name="T102" fmla="*/ 331 w 857"/>
                <a:gd name="T103" fmla="*/ 12 h 858"/>
                <a:gd name="T104" fmla="*/ 429 w 857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7" h="858">
                  <a:moveTo>
                    <a:pt x="429" y="123"/>
                  </a:moveTo>
                  <a:lnTo>
                    <a:pt x="387" y="126"/>
                  </a:lnTo>
                  <a:lnTo>
                    <a:pt x="347" y="134"/>
                  </a:lnTo>
                  <a:lnTo>
                    <a:pt x="309" y="147"/>
                  </a:lnTo>
                  <a:lnTo>
                    <a:pt x="273" y="165"/>
                  </a:lnTo>
                  <a:lnTo>
                    <a:pt x="242" y="187"/>
                  </a:lnTo>
                  <a:lnTo>
                    <a:pt x="212" y="213"/>
                  </a:lnTo>
                  <a:lnTo>
                    <a:pt x="186" y="242"/>
                  </a:lnTo>
                  <a:lnTo>
                    <a:pt x="164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4" y="583"/>
                  </a:lnTo>
                  <a:lnTo>
                    <a:pt x="186" y="616"/>
                  </a:lnTo>
                  <a:lnTo>
                    <a:pt x="212" y="646"/>
                  </a:lnTo>
                  <a:lnTo>
                    <a:pt x="242" y="671"/>
                  </a:lnTo>
                  <a:lnTo>
                    <a:pt x="273" y="694"/>
                  </a:lnTo>
                  <a:lnTo>
                    <a:pt x="309" y="711"/>
                  </a:lnTo>
                  <a:lnTo>
                    <a:pt x="347" y="724"/>
                  </a:lnTo>
                  <a:lnTo>
                    <a:pt x="387" y="732"/>
                  </a:lnTo>
                  <a:lnTo>
                    <a:pt x="429" y="736"/>
                  </a:lnTo>
                  <a:lnTo>
                    <a:pt x="469" y="732"/>
                  </a:lnTo>
                  <a:lnTo>
                    <a:pt x="509" y="724"/>
                  </a:lnTo>
                  <a:lnTo>
                    <a:pt x="547" y="711"/>
                  </a:lnTo>
                  <a:lnTo>
                    <a:pt x="583" y="694"/>
                  </a:lnTo>
                  <a:lnTo>
                    <a:pt x="615" y="671"/>
                  </a:lnTo>
                  <a:lnTo>
                    <a:pt x="645" y="646"/>
                  </a:lnTo>
                  <a:lnTo>
                    <a:pt x="671" y="616"/>
                  </a:lnTo>
                  <a:lnTo>
                    <a:pt x="693" y="583"/>
                  </a:lnTo>
                  <a:lnTo>
                    <a:pt x="710" y="549"/>
                  </a:lnTo>
                  <a:lnTo>
                    <a:pt x="724" y="511"/>
                  </a:lnTo>
                  <a:lnTo>
                    <a:pt x="732" y="471"/>
                  </a:lnTo>
                  <a:lnTo>
                    <a:pt x="735" y="429"/>
                  </a:lnTo>
                  <a:lnTo>
                    <a:pt x="732" y="387"/>
                  </a:lnTo>
                  <a:lnTo>
                    <a:pt x="724" y="347"/>
                  </a:lnTo>
                  <a:lnTo>
                    <a:pt x="710" y="310"/>
                  </a:lnTo>
                  <a:lnTo>
                    <a:pt x="693" y="275"/>
                  </a:lnTo>
                  <a:lnTo>
                    <a:pt x="671" y="242"/>
                  </a:lnTo>
                  <a:lnTo>
                    <a:pt x="645" y="213"/>
                  </a:lnTo>
                  <a:lnTo>
                    <a:pt x="615" y="187"/>
                  </a:lnTo>
                  <a:lnTo>
                    <a:pt x="583" y="165"/>
                  </a:lnTo>
                  <a:lnTo>
                    <a:pt x="547" y="147"/>
                  </a:lnTo>
                  <a:lnTo>
                    <a:pt x="509" y="134"/>
                  </a:lnTo>
                  <a:lnTo>
                    <a:pt x="469" y="126"/>
                  </a:lnTo>
                  <a:lnTo>
                    <a:pt x="429" y="123"/>
                  </a:lnTo>
                  <a:close/>
                  <a:moveTo>
                    <a:pt x="429" y="0"/>
                  </a:moveTo>
                  <a:lnTo>
                    <a:pt x="479" y="3"/>
                  </a:lnTo>
                  <a:lnTo>
                    <a:pt x="527" y="12"/>
                  </a:lnTo>
                  <a:lnTo>
                    <a:pt x="573" y="26"/>
                  </a:lnTo>
                  <a:lnTo>
                    <a:pt x="616" y="44"/>
                  </a:lnTo>
                  <a:lnTo>
                    <a:pt x="658" y="68"/>
                  </a:lnTo>
                  <a:lnTo>
                    <a:pt x="696" y="94"/>
                  </a:lnTo>
                  <a:lnTo>
                    <a:pt x="732" y="126"/>
                  </a:lnTo>
                  <a:lnTo>
                    <a:pt x="762" y="162"/>
                  </a:lnTo>
                  <a:lnTo>
                    <a:pt x="790" y="199"/>
                  </a:lnTo>
                  <a:lnTo>
                    <a:pt x="814" y="240"/>
                  </a:lnTo>
                  <a:lnTo>
                    <a:pt x="832" y="285"/>
                  </a:lnTo>
                  <a:lnTo>
                    <a:pt x="846" y="331"/>
                  </a:lnTo>
                  <a:lnTo>
                    <a:pt x="854" y="379"/>
                  </a:lnTo>
                  <a:lnTo>
                    <a:pt x="857" y="429"/>
                  </a:lnTo>
                  <a:lnTo>
                    <a:pt x="854" y="479"/>
                  </a:lnTo>
                  <a:lnTo>
                    <a:pt x="846" y="527"/>
                  </a:lnTo>
                  <a:lnTo>
                    <a:pt x="832" y="574"/>
                  </a:lnTo>
                  <a:lnTo>
                    <a:pt x="814" y="618"/>
                  </a:lnTo>
                  <a:lnTo>
                    <a:pt x="790" y="659"/>
                  </a:lnTo>
                  <a:lnTo>
                    <a:pt x="762" y="698"/>
                  </a:lnTo>
                  <a:lnTo>
                    <a:pt x="732" y="732"/>
                  </a:lnTo>
                  <a:lnTo>
                    <a:pt x="696" y="764"/>
                  </a:lnTo>
                  <a:lnTo>
                    <a:pt x="658" y="792"/>
                  </a:lnTo>
                  <a:lnTo>
                    <a:pt x="616" y="814"/>
                  </a:lnTo>
                  <a:lnTo>
                    <a:pt x="573" y="834"/>
                  </a:lnTo>
                  <a:lnTo>
                    <a:pt x="527" y="847"/>
                  </a:lnTo>
                  <a:lnTo>
                    <a:pt x="479" y="855"/>
                  </a:lnTo>
                  <a:lnTo>
                    <a:pt x="429" y="858"/>
                  </a:lnTo>
                  <a:lnTo>
                    <a:pt x="379" y="855"/>
                  </a:lnTo>
                  <a:lnTo>
                    <a:pt x="331" y="847"/>
                  </a:lnTo>
                  <a:lnTo>
                    <a:pt x="284" y="834"/>
                  </a:lnTo>
                  <a:lnTo>
                    <a:pt x="240" y="814"/>
                  </a:lnTo>
                  <a:lnTo>
                    <a:pt x="199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4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4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9" y="68"/>
                  </a:lnTo>
                  <a:lnTo>
                    <a:pt x="240" y="44"/>
                  </a:lnTo>
                  <a:lnTo>
                    <a:pt x="284" y="26"/>
                  </a:lnTo>
                  <a:lnTo>
                    <a:pt x="331" y="12"/>
                  </a:lnTo>
                  <a:lnTo>
                    <a:pt x="379" y="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3"/>
            <p:cNvSpPr>
              <a:spLocks/>
            </p:cNvSpPr>
            <p:nvPr/>
          </p:nvSpPr>
          <p:spPr bwMode="auto">
            <a:xfrm>
              <a:off x="6345238" y="5788025"/>
              <a:ext cx="373063" cy="531813"/>
            </a:xfrm>
            <a:custGeom>
              <a:avLst/>
              <a:gdLst>
                <a:gd name="T0" fmla="*/ 1330 w 2349"/>
                <a:gd name="T1" fmla="*/ 10 h 3352"/>
                <a:gd name="T2" fmla="*/ 1553 w 2349"/>
                <a:gd name="T3" fmla="*/ 62 h 3352"/>
                <a:gd name="T4" fmla="*/ 1761 w 2349"/>
                <a:gd name="T5" fmla="*/ 156 h 3352"/>
                <a:gd name="T6" fmla="*/ 1948 w 2349"/>
                <a:gd name="T7" fmla="*/ 291 h 3352"/>
                <a:gd name="T8" fmla="*/ 2104 w 2349"/>
                <a:gd name="T9" fmla="*/ 459 h 3352"/>
                <a:gd name="T10" fmla="*/ 2222 w 2349"/>
                <a:gd name="T11" fmla="*/ 658 h 3352"/>
                <a:gd name="T12" fmla="*/ 2303 w 2349"/>
                <a:gd name="T13" fmla="*/ 880 h 3352"/>
                <a:gd name="T14" fmla="*/ 2345 w 2349"/>
                <a:gd name="T15" fmla="*/ 1119 h 3352"/>
                <a:gd name="T16" fmla="*/ 2344 w 2349"/>
                <a:gd name="T17" fmla="*/ 1364 h 3352"/>
                <a:gd name="T18" fmla="*/ 2300 w 2349"/>
                <a:gd name="T19" fmla="*/ 1609 h 3352"/>
                <a:gd name="T20" fmla="*/ 2271 w 2349"/>
                <a:gd name="T21" fmla="*/ 1646 h 3352"/>
                <a:gd name="T22" fmla="*/ 2224 w 2349"/>
                <a:gd name="T23" fmla="*/ 1652 h 3352"/>
                <a:gd name="T24" fmla="*/ 2187 w 2349"/>
                <a:gd name="T25" fmla="*/ 1624 h 3352"/>
                <a:gd name="T26" fmla="*/ 2181 w 2349"/>
                <a:gd name="T27" fmla="*/ 1577 h 3352"/>
                <a:gd name="T28" fmla="*/ 2222 w 2349"/>
                <a:gd name="T29" fmla="*/ 1355 h 3352"/>
                <a:gd name="T30" fmla="*/ 2223 w 2349"/>
                <a:gd name="T31" fmla="*/ 1132 h 3352"/>
                <a:gd name="T32" fmla="*/ 2186 w 2349"/>
                <a:gd name="T33" fmla="*/ 915 h 3352"/>
                <a:gd name="T34" fmla="*/ 2114 w 2349"/>
                <a:gd name="T35" fmla="*/ 714 h 3352"/>
                <a:gd name="T36" fmla="*/ 2008 w 2349"/>
                <a:gd name="T37" fmla="*/ 534 h 3352"/>
                <a:gd name="T38" fmla="*/ 1863 w 2349"/>
                <a:gd name="T39" fmla="*/ 379 h 3352"/>
                <a:gd name="T40" fmla="*/ 1678 w 2349"/>
                <a:gd name="T41" fmla="*/ 250 h 3352"/>
                <a:gd name="T42" fmla="*/ 1472 w 2349"/>
                <a:gd name="T43" fmla="*/ 165 h 3352"/>
                <a:gd name="T44" fmla="*/ 1251 w 2349"/>
                <a:gd name="T45" fmla="*/ 126 h 3352"/>
                <a:gd name="T46" fmla="*/ 1023 w 2349"/>
                <a:gd name="T47" fmla="*/ 134 h 3352"/>
                <a:gd name="T48" fmla="*/ 806 w 2349"/>
                <a:gd name="T49" fmla="*/ 189 h 3352"/>
                <a:gd name="T50" fmla="*/ 607 w 2349"/>
                <a:gd name="T51" fmla="*/ 289 h 3352"/>
                <a:gd name="T52" fmla="*/ 430 w 2349"/>
                <a:gd name="T53" fmla="*/ 431 h 3352"/>
                <a:gd name="T54" fmla="*/ 297 w 2349"/>
                <a:gd name="T55" fmla="*/ 599 h 3352"/>
                <a:gd name="T56" fmla="*/ 200 w 2349"/>
                <a:gd name="T57" fmla="*/ 795 h 3352"/>
                <a:gd name="T58" fmla="*/ 141 w 2349"/>
                <a:gd name="T59" fmla="*/ 1009 h 3352"/>
                <a:gd name="T60" fmla="*/ 120 w 2349"/>
                <a:gd name="T61" fmla="*/ 1232 h 3352"/>
                <a:gd name="T62" fmla="*/ 138 w 2349"/>
                <a:gd name="T63" fmla="*/ 1455 h 3352"/>
                <a:gd name="T64" fmla="*/ 195 w 2349"/>
                <a:gd name="T65" fmla="*/ 1669 h 3352"/>
                <a:gd name="T66" fmla="*/ 291 w 2349"/>
                <a:gd name="T67" fmla="*/ 1865 h 3352"/>
                <a:gd name="T68" fmla="*/ 1360 w 2349"/>
                <a:gd name="T69" fmla="*/ 2904 h 3352"/>
                <a:gd name="T70" fmla="*/ 1401 w 2349"/>
                <a:gd name="T71" fmla="*/ 2881 h 3352"/>
                <a:gd name="T72" fmla="*/ 1446 w 2349"/>
                <a:gd name="T73" fmla="*/ 2892 h 3352"/>
                <a:gd name="T74" fmla="*/ 1469 w 2349"/>
                <a:gd name="T75" fmla="*/ 2933 h 3352"/>
                <a:gd name="T76" fmla="*/ 1457 w 2349"/>
                <a:gd name="T77" fmla="*/ 2979 h 3352"/>
                <a:gd name="T78" fmla="*/ 191 w 2349"/>
                <a:gd name="T79" fmla="*/ 1935 h 3352"/>
                <a:gd name="T80" fmla="*/ 91 w 2349"/>
                <a:gd name="T81" fmla="*/ 1739 h 3352"/>
                <a:gd name="T82" fmla="*/ 28 w 2349"/>
                <a:gd name="T83" fmla="*/ 1525 h 3352"/>
                <a:gd name="T84" fmla="*/ 1 w 2349"/>
                <a:gd name="T85" fmla="*/ 1300 h 3352"/>
                <a:gd name="T86" fmla="*/ 10 w 2349"/>
                <a:gd name="T87" fmla="*/ 1072 h 3352"/>
                <a:gd name="T88" fmla="*/ 54 w 2349"/>
                <a:gd name="T89" fmla="*/ 851 h 3352"/>
                <a:gd name="T90" fmla="*/ 134 w 2349"/>
                <a:gd name="T91" fmla="*/ 642 h 3352"/>
                <a:gd name="T92" fmla="*/ 248 w 2349"/>
                <a:gd name="T93" fmla="*/ 453 h 3352"/>
                <a:gd name="T94" fmla="*/ 400 w 2349"/>
                <a:gd name="T95" fmla="*/ 291 h 3352"/>
                <a:gd name="T96" fmla="*/ 588 w 2349"/>
                <a:gd name="T97" fmla="*/ 156 h 3352"/>
                <a:gd name="T98" fmla="*/ 795 w 2349"/>
                <a:gd name="T99" fmla="*/ 62 h 3352"/>
                <a:gd name="T100" fmla="*/ 1019 w 2349"/>
                <a:gd name="T101" fmla="*/ 1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9" h="3352">
                  <a:moveTo>
                    <a:pt x="1174" y="0"/>
                  </a:moveTo>
                  <a:lnTo>
                    <a:pt x="1252" y="2"/>
                  </a:lnTo>
                  <a:lnTo>
                    <a:pt x="1330" y="10"/>
                  </a:lnTo>
                  <a:lnTo>
                    <a:pt x="1405" y="22"/>
                  </a:lnTo>
                  <a:lnTo>
                    <a:pt x="1480" y="40"/>
                  </a:lnTo>
                  <a:lnTo>
                    <a:pt x="1553" y="62"/>
                  </a:lnTo>
                  <a:lnTo>
                    <a:pt x="1625" y="89"/>
                  </a:lnTo>
                  <a:lnTo>
                    <a:pt x="1694" y="121"/>
                  </a:lnTo>
                  <a:lnTo>
                    <a:pt x="1761" y="156"/>
                  </a:lnTo>
                  <a:lnTo>
                    <a:pt x="1826" y="197"/>
                  </a:lnTo>
                  <a:lnTo>
                    <a:pt x="1888" y="242"/>
                  </a:lnTo>
                  <a:lnTo>
                    <a:pt x="1948" y="291"/>
                  </a:lnTo>
                  <a:lnTo>
                    <a:pt x="2006" y="344"/>
                  </a:lnTo>
                  <a:lnTo>
                    <a:pt x="2057" y="399"/>
                  </a:lnTo>
                  <a:lnTo>
                    <a:pt x="2104" y="459"/>
                  </a:lnTo>
                  <a:lnTo>
                    <a:pt x="2147" y="522"/>
                  </a:lnTo>
                  <a:lnTo>
                    <a:pt x="2186" y="588"/>
                  </a:lnTo>
                  <a:lnTo>
                    <a:pt x="2222" y="658"/>
                  </a:lnTo>
                  <a:lnTo>
                    <a:pt x="2254" y="729"/>
                  </a:lnTo>
                  <a:lnTo>
                    <a:pt x="2280" y="804"/>
                  </a:lnTo>
                  <a:lnTo>
                    <a:pt x="2303" y="880"/>
                  </a:lnTo>
                  <a:lnTo>
                    <a:pt x="2321" y="959"/>
                  </a:lnTo>
                  <a:lnTo>
                    <a:pt x="2334" y="1039"/>
                  </a:lnTo>
                  <a:lnTo>
                    <a:pt x="2345" y="1119"/>
                  </a:lnTo>
                  <a:lnTo>
                    <a:pt x="2349" y="1201"/>
                  </a:lnTo>
                  <a:lnTo>
                    <a:pt x="2349" y="1283"/>
                  </a:lnTo>
                  <a:lnTo>
                    <a:pt x="2344" y="1364"/>
                  </a:lnTo>
                  <a:lnTo>
                    <a:pt x="2334" y="1447"/>
                  </a:lnTo>
                  <a:lnTo>
                    <a:pt x="2319" y="1529"/>
                  </a:lnTo>
                  <a:lnTo>
                    <a:pt x="2300" y="1609"/>
                  </a:lnTo>
                  <a:lnTo>
                    <a:pt x="2293" y="1625"/>
                  </a:lnTo>
                  <a:lnTo>
                    <a:pt x="2283" y="1637"/>
                  </a:lnTo>
                  <a:lnTo>
                    <a:pt x="2271" y="1646"/>
                  </a:lnTo>
                  <a:lnTo>
                    <a:pt x="2257" y="1652"/>
                  </a:lnTo>
                  <a:lnTo>
                    <a:pt x="2240" y="1654"/>
                  </a:lnTo>
                  <a:lnTo>
                    <a:pt x="2224" y="1652"/>
                  </a:lnTo>
                  <a:lnTo>
                    <a:pt x="2210" y="1645"/>
                  </a:lnTo>
                  <a:lnTo>
                    <a:pt x="2196" y="1636"/>
                  </a:lnTo>
                  <a:lnTo>
                    <a:pt x="2187" y="1624"/>
                  </a:lnTo>
                  <a:lnTo>
                    <a:pt x="2181" y="1608"/>
                  </a:lnTo>
                  <a:lnTo>
                    <a:pt x="2179" y="1593"/>
                  </a:lnTo>
                  <a:lnTo>
                    <a:pt x="2181" y="1577"/>
                  </a:lnTo>
                  <a:lnTo>
                    <a:pt x="2200" y="1503"/>
                  </a:lnTo>
                  <a:lnTo>
                    <a:pt x="2213" y="1430"/>
                  </a:lnTo>
                  <a:lnTo>
                    <a:pt x="2222" y="1355"/>
                  </a:lnTo>
                  <a:lnTo>
                    <a:pt x="2226" y="1280"/>
                  </a:lnTo>
                  <a:lnTo>
                    <a:pt x="2227" y="1206"/>
                  </a:lnTo>
                  <a:lnTo>
                    <a:pt x="2223" y="1132"/>
                  </a:lnTo>
                  <a:lnTo>
                    <a:pt x="2215" y="1058"/>
                  </a:lnTo>
                  <a:lnTo>
                    <a:pt x="2203" y="986"/>
                  </a:lnTo>
                  <a:lnTo>
                    <a:pt x="2186" y="915"/>
                  </a:lnTo>
                  <a:lnTo>
                    <a:pt x="2166" y="846"/>
                  </a:lnTo>
                  <a:lnTo>
                    <a:pt x="2141" y="778"/>
                  </a:lnTo>
                  <a:lnTo>
                    <a:pt x="2114" y="714"/>
                  </a:lnTo>
                  <a:lnTo>
                    <a:pt x="2082" y="651"/>
                  </a:lnTo>
                  <a:lnTo>
                    <a:pt x="2046" y="591"/>
                  </a:lnTo>
                  <a:lnTo>
                    <a:pt x="2008" y="534"/>
                  </a:lnTo>
                  <a:lnTo>
                    <a:pt x="1965" y="481"/>
                  </a:lnTo>
                  <a:lnTo>
                    <a:pt x="1919" y="431"/>
                  </a:lnTo>
                  <a:lnTo>
                    <a:pt x="1863" y="379"/>
                  </a:lnTo>
                  <a:lnTo>
                    <a:pt x="1804" y="332"/>
                  </a:lnTo>
                  <a:lnTo>
                    <a:pt x="1742" y="289"/>
                  </a:lnTo>
                  <a:lnTo>
                    <a:pt x="1678" y="250"/>
                  </a:lnTo>
                  <a:lnTo>
                    <a:pt x="1611" y="218"/>
                  </a:lnTo>
                  <a:lnTo>
                    <a:pt x="1543" y="189"/>
                  </a:lnTo>
                  <a:lnTo>
                    <a:pt x="1472" y="165"/>
                  </a:lnTo>
                  <a:lnTo>
                    <a:pt x="1400" y="147"/>
                  </a:lnTo>
                  <a:lnTo>
                    <a:pt x="1325" y="134"/>
                  </a:lnTo>
                  <a:lnTo>
                    <a:pt x="1251" y="126"/>
                  </a:lnTo>
                  <a:lnTo>
                    <a:pt x="1174" y="123"/>
                  </a:lnTo>
                  <a:lnTo>
                    <a:pt x="1098" y="126"/>
                  </a:lnTo>
                  <a:lnTo>
                    <a:pt x="1023" y="134"/>
                  </a:lnTo>
                  <a:lnTo>
                    <a:pt x="949" y="147"/>
                  </a:lnTo>
                  <a:lnTo>
                    <a:pt x="877" y="165"/>
                  </a:lnTo>
                  <a:lnTo>
                    <a:pt x="806" y="189"/>
                  </a:lnTo>
                  <a:lnTo>
                    <a:pt x="737" y="218"/>
                  </a:lnTo>
                  <a:lnTo>
                    <a:pt x="671" y="250"/>
                  </a:lnTo>
                  <a:lnTo>
                    <a:pt x="607" y="289"/>
                  </a:lnTo>
                  <a:lnTo>
                    <a:pt x="545" y="332"/>
                  </a:lnTo>
                  <a:lnTo>
                    <a:pt x="486" y="379"/>
                  </a:lnTo>
                  <a:lnTo>
                    <a:pt x="430" y="431"/>
                  </a:lnTo>
                  <a:lnTo>
                    <a:pt x="382" y="483"/>
                  </a:lnTo>
                  <a:lnTo>
                    <a:pt x="337" y="539"/>
                  </a:lnTo>
                  <a:lnTo>
                    <a:pt x="297" y="599"/>
                  </a:lnTo>
                  <a:lnTo>
                    <a:pt x="260" y="662"/>
                  </a:lnTo>
                  <a:lnTo>
                    <a:pt x="229" y="727"/>
                  </a:lnTo>
                  <a:lnTo>
                    <a:pt x="200" y="795"/>
                  </a:lnTo>
                  <a:lnTo>
                    <a:pt x="177" y="865"/>
                  </a:lnTo>
                  <a:lnTo>
                    <a:pt x="156" y="936"/>
                  </a:lnTo>
                  <a:lnTo>
                    <a:pt x="141" y="1009"/>
                  </a:lnTo>
                  <a:lnTo>
                    <a:pt x="130" y="1082"/>
                  </a:lnTo>
                  <a:lnTo>
                    <a:pt x="123" y="1157"/>
                  </a:lnTo>
                  <a:lnTo>
                    <a:pt x="120" y="1232"/>
                  </a:lnTo>
                  <a:lnTo>
                    <a:pt x="122" y="1307"/>
                  </a:lnTo>
                  <a:lnTo>
                    <a:pt x="128" y="1381"/>
                  </a:lnTo>
                  <a:lnTo>
                    <a:pt x="138" y="1455"/>
                  </a:lnTo>
                  <a:lnTo>
                    <a:pt x="152" y="1528"/>
                  </a:lnTo>
                  <a:lnTo>
                    <a:pt x="172" y="1599"/>
                  </a:lnTo>
                  <a:lnTo>
                    <a:pt x="195" y="1669"/>
                  </a:lnTo>
                  <a:lnTo>
                    <a:pt x="223" y="1736"/>
                  </a:lnTo>
                  <a:lnTo>
                    <a:pt x="254" y="1801"/>
                  </a:lnTo>
                  <a:lnTo>
                    <a:pt x="291" y="1865"/>
                  </a:lnTo>
                  <a:lnTo>
                    <a:pt x="333" y="1924"/>
                  </a:lnTo>
                  <a:lnTo>
                    <a:pt x="1177" y="3143"/>
                  </a:lnTo>
                  <a:lnTo>
                    <a:pt x="1360" y="2904"/>
                  </a:lnTo>
                  <a:lnTo>
                    <a:pt x="1371" y="2892"/>
                  </a:lnTo>
                  <a:lnTo>
                    <a:pt x="1386" y="2884"/>
                  </a:lnTo>
                  <a:lnTo>
                    <a:pt x="1401" y="2881"/>
                  </a:lnTo>
                  <a:lnTo>
                    <a:pt x="1416" y="2880"/>
                  </a:lnTo>
                  <a:lnTo>
                    <a:pt x="1432" y="2884"/>
                  </a:lnTo>
                  <a:lnTo>
                    <a:pt x="1446" y="2892"/>
                  </a:lnTo>
                  <a:lnTo>
                    <a:pt x="1457" y="2904"/>
                  </a:lnTo>
                  <a:lnTo>
                    <a:pt x="1465" y="2918"/>
                  </a:lnTo>
                  <a:lnTo>
                    <a:pt x="1469" y="2933"/>
                  </a:lnTo>
                  <a:lnTo>
                    <a:pt x="1469" y="2948"/>
                  </a:lnTo>
                  <a:lnTo>
                    <a:pt x="1465" y="2965"/>
                  </a:lnTo>
                  <a:lnTo>
                    <a:pt x="1457" y="2979"/>
                  </a:lnTo>
                  <a:lnTo>
                    <a:pt x="1172" y="3352"/>
                  </a:lnTo>
                  <a:lnTo>
                    <a:pt x="233" y="1995"/>
                  </a:lnTo>
                  <a:lnTo>
                    <a:pt x="191" y="1935"/>
                  </a:lnTo>
                  <a:lnTo>
                    <a:pt x="154" y="1873"/>
                  </a:lnTo>
                  <a:lnTo>
                    <a:pt x="120" y="1807"/>
                  </a:lnTo>
                  <a:lnTo>
                    <a:pt x="91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8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8" y="779"/>
                  </a:lnTo>
                  <a:lnTo>
                    <a:pt x="104" y="710"/>
                  </a:lnTo>
                  <a:lnTo>
                    <a:pt x="134" y="642"/>
                  </a:lnTo>
                  <a:lnTo>
                    <a:pt x="168" y="577"/>
                  </a:lnTo>
                  <a:lnTo>
                    <a:pt x="206" y="514"/>
                  </a:lnTo>
                  <a:lnTo>
                    <a:pt x="248" y="453"/>
                  </a:lnTo>
                  <a:lnTo>
                    <a:pt x="294" y="397"/>
                  </a:lnTo>
                  <a:lnTo>
                    <a:pt x="343" y="344"/>
                  </a:lnTo>
                  <a:lnTo>
                    <a:pt x="400" y="291"/>
                  </a:lnTo>
                  <a:lnTo>
                    <a:pt x="461" y="242"/>
                  </a:lnTo>
                  <a:lnTo>
                    <a:pt x="523" y="197"/>
                  </a:lnTo>
                  <a:lnTo>
                    <a:pt x="588" y="156"/>
                  </a:lnTo>
                  <a:lnTo>
                    <a:pt x="656" y="121"/>
                  </a:lnTo>
                  <a:lnTo>
                    <a:pt x="724" y="89"/>
                  </a:lnTo>
                  <a:lnTo>
                    <a:pt x="795" y="62"/>
                  </a:lnTo>
                  <a:lnTo>
                    <a:pt x="869" y="40"/>
                  </a:lnTo>
                  <a:lnTo>
                    <a:pt x="944" y="22"/>
                  </a:lnTo>
                  <a:lnTo>
                    <a:pt x="1019" y="10"/>
                  </a:lnTo>
                  <a:lnTo>
                    <a:pt x="1097" y="2"/>
                  </a:lnTo>
                  <a:lnTo>
                    <a:pt x="11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/>
          <p:cNvGrpSpPr/>
          <p:nvPr/>
        </p:nvGrpSpPr>
        <p:grpSpPr>
          <a:xfrm>
            <a:off x="7227122" y="5788025"/>
            <a:ext cx="534987" cy="534988"/>
            <a:chOff x="7285038" y="5788025"/>
            <a:chExt cx="534987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7" name="Freeform 58"/>
            <p:cNvSpPr>
              <a:spLocks/>
            </p:cNvSpPr>
            <p:nvPr/>
          </p:nvSpPr>
          <p:spPr bwMode="auto">
            <a:xfrm>
              <a:off x="7546975" y="6205538"/>
              <a:ext cx="263525" cy="117475"/>
            </a:xfrm>
            <a:custGeom>
              <a:avLst/>
              <a:gdLst>
                <a:gd name="T0" fmla="*/ 491 w 1655"/>
                <a:gd name="T1" fmla="*/ 0 h 735"/>
                <a:gd name="T2" fmla="*/ 203 w 1655"/>
                <a:gd name="T3" fmla="*/ 122 h 735"/>
                <a:gd name="T4" fmla="*/ 253 w 1655"/>
                <a:gd name="T5" fmla="*/ 240 h 735"/>
                <a:gd name="T6" fmla="*/ 322 w 1655"/>
                <a:gd name="T7" fmla="*/ 346 h 735"/>
                <a:gd name="T8" fmla="*/ 408 w 1655"/>
                <a:gd name="T9" fmla="*/ 436 h 735"/>
                <a:gd name="T10" fmla="*/ 509 w 1655"/>
                <a:gd name="T11" fmla="*/ 510 h 735"/>
                <a:gd name="T12" fmla="*/ 622 w 1655"/>
                <a:gd name="T13" fmla="*/ 565 h 735"/>
                <a:gd name="T14" fmla="*/ 744 w 1655"/>
                <a:gd name="T15" fmla="*/ 600 h 735"/>
                <a:gd name="T16" fmla="*/ 874 w 1655"/>
                <a:gd name="T17" fmla="*/ 612 h 735"/>
                <a:gd name="T18" fmla="*/ 993 w 1655"/>
                <a:gd name="T19" fmla="*/ 602 h 735"/>
                <a:gd name="T20" fmla="*/ 1104 w 1655"/>
                <a:gd name="T21" fmla="*/ 572 h 735"/>
                <a:gd name="T22" fmla="*/ 1207 w 1655"/>
                <a:gd name="T23" fmla="*/ 523 h 735"/>
                <a:gd name="T24" fmla="*/ 1300 w 1655"/>
                <a:gd name="T25" fmla="*/ 457 h 735"/>
                <a:gd name="T26" fmla="*/ 1381 w 1655"/>
                <a:gd name="T27" fmla="*/ 376 h 735"/>
                <a:gd name="T28" fmla="*/ 1447 w 1655"/>
                <a:gd name="T29" fmla="*/ 279 h 735"/>
                <a:gd name="T30" fmla="*/ 1498 w 1655"/>
                <a:gd name="T31" fmla="*/ 169 h 735"/>
                <a:gd name="T32" fmla="*/ 1533 w 1655"/>
                <a:gd name="T33" fmla="*/ 49 h 735"/>
                <a:gd name="T34" fmla="*/ 1548 w 1655"/>
                <a:gd name="T35" fmla="*/ 20 h 735"/>
                <a:gd name="T36" fmla="*/ 1574 w 1655"/>
                <a:gd name="T37" fmla="*/ 3 h 735"/>
                <a:gd name="T38" fmla="*/ 1606 w 1655"/>
                <a:gd name="T39" fmla="*/ 1 h 735"/>
                <a:gd name="T40" fmla="*/ 1634 w 1655"/>
                <a:gd name="T41" fmla="*/ 15 h 735"/>
                <a:gd name="T42" fmla="*/ 1652 w 1655"/>
                <a:gd name="T43" fmla="*/ 42 h 735"/>
                <a:gd name="T44" fmla="*/ 1654 w 1655"/>
                <a:gd name="T45" fmla="*/ 73 h 735"/>
                <a:gd name="T46" fmla="*/ 1616 w 1655"/>
                <a:gd name="T47" fmla="*/ 207 h 735"/>
                <a:gd name="T48" fmla="*/ 1560 w 1655"/>
                <a:gd name="T49" fmla="*/ 330 h 735"/>
                <a:gd name="T50" fmla="*/ 1488 w 1655"/>
                <a:gd name="T51" fmla="*/ 438 h 735"/>
                <a:gd name="T52" fmla="*/ 1402 w 1655"/>
                <a:gd name="T53" fmla="*/ 532 h 735"/>
                <a:gd name="T54" fmla="*/ 1302 w 1655"/>
                <a:gd name="T55" fmla="*/ 609 h 735"/>
                <a:gd name="T56" fmla="*/ 1191 w 1655"/>
                <a:gd name="T57" fmla="*/ 670 h 735"/>
                <a:gd name="T58" fmla="*/ 1071 w 1655"/>
                <a:gd name="T59" fmla="*/ 710 h 735"/>
                <a:gd name="T60" fmla="*/ 941 w 1655"/>
                <a:gd name="T61" fmla="*/ 732 h 735"/>
                <a:gd name="T62" fmla="*/ 804 w 1655"/>
                <a:gd name="T63" fmla="*/ 732 h 735"/>
                <a:gd name="T64" fmla="*/ 669 w 1655"/>
                <a:gd name="T65" fmla="*/ 709 h 735"/>
                <a:gd name="T66" fmla="*/ 543 w 1655"/>
                <a:gd name="T67" fmla="*/ 666 h 735"/>
                <a:gd name="T68" fmla="*/ 425 w 1655"/>
                <a:gd name="T69" fmla="*/ 602 h 735"/>
                <a:gd name="T70" fmla="*/ 320 w 1655"/>
                <a:gd name="T71" fmla="*/ 522 h 735"/>
                <a:gd name="T72" fmla="*/ 229 w 1655"/>
                <a:gd name="T73" fmla="*/ 425 h 735"/>
                <a:gd name="T74" fmla="*/ 154 w 1655"/>
                <a:gd name="T75" fmla="*/ 314 h 735"/>
                <a:gd name="T76" fmla="*/ 123 w 1655"/>
                <a:gd name="T77" fmla="*/ 490 h 735"/>
                <a:gd name="T78" fmla="*/ 0 w 1655"/>
                <a:gd name="T79" fmla="*/ 0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55" h="735">
                  <a:moveTo>
                    <a:pt x="0" y="0"/>
                  </a:moveTo>
                  <a:lnTo>
                    <a:pt x="491" y="0"/>
                  </a:lnTo>
                  <a:lnTo>
                    <a:pt x="491" y="122"/>
                  </a:lnTo>
                  <a:lnTo>
                    <a:pt x="203" y="122"/>
                  </a:lnTo>
                  <a:lnTo>
                    <a:pt x="225" y="183"/>
                  </a:lnTo>
                  <a:lnTo>
                    <a:pt x="253" y="240"/>
                  </a:lnTo>
                  <a:lnTo>
                    <a:pt x="285" y="295"/>
                  </a:lnTo>
                  <a:lnTo>
                    <a:pt x="322" y="346"/>
                  </a:lnTo>
                  <a:lnTo>
                    <a:pt x="363" y="393"/>
                  </a:lnTo>
                  <a:lnTo>
                    <a:pt x="408" y="436"/>
                  </a:lnTo>
                  <a:lnTo>
                    <a:pt x="457" y="476"/>
                  </a:lnTo>
                  <a:lnTo>
                    <a:pt x="509" y="510"/>
                  </a:lnTo>
                  <a:lnTo>
                    <a:pt x="564" y="540"/>
                  </a:lnTo>
                  <a:lnTo>
                    <a:pt x="622" y="565"/>
                  </a:lnTo>
                  <a:lnTo>
                    <a:pt x="682" y="586"/>
                  </a:lnTo>
                  <a:lnTo>
                    <a:pt x="744" y="600"/>
                  </a:lnTo>
                  <a:lnTo>
                    <a:pt x="808" y="609"/>
                  </a:lnTo>
                  <a:lnTo>
                    <a:pt x="874" y="612"/>
                  </a:lnTo>
                  <a:lnTo>
                    <a:pt x="934" y="609"/>
                  </a:lnTo>
                  <a:lnTo>
                    <a:pt x="993" y="602"/>
                  </a:lnTo>
                  <a:lnTo>
                    <a:pt x="1050" y="589"/>
                  </a:lnTo>
                  <a:lnTo>
                    <a:pt x="1104" y="572"/>
                  </a:lnTo>
                  <a:lnTo>
                    <a:pt x="1157" y="549"/>
                  </a:lnTo>
                  <a:lnTo>
                    <a:pt x="1207" y="523"/>
                  </a:lnTo>
                  <a:lnTo>
                    <a:pt x="1255" y="492"/>
                  </a:lnTo>
                  <a:lnTo>
                    <a:pt x="1300" y="457"/>
                  </a:lnTo>
                  <a:lnTo>
                    <a:pt x="1342" y="418"/>
                  </a:lnTo>
                  <a:lnTo>
                    <a:pt x="1381" y="376"/>
                  </a:lnTo>
                  <a:lnTo>
                    <a:pt x="1416" y="329"/>
                  </a:lnTo>
                  <a:lnTo>
                    <a:pt x="1447" y="279"/>
                  </a:lnTo>
                  <a:lnTo>
                    <a:pt x="1475" y="225"/>
                  </a:lnTo>
                  <a:lnTo>
                    <a:pt x="1498" y="169"/>
                  </a:lnTo>
                  <a:lnTo>
                    <a:pt x="1518" y="111"/>
                  </a:lnTo>
                  <a:lnTo>
                    <a:pt x="1533" y="49"/>
                  </a:lnTo>
                  <a:lnTo>
                    <a:pt x="1539" y="33"/>
                  </a:lnTo>
                  <a:lnTo>
                    <a:pt x="1548" y="20"/>
                  </a:lnTo>
                  <a:lnTo>
                    <a:pt x="1560" y="10"/>
                  </a:lnTo>
                  <a:lnTo>
                    <a:pt x="1574" y="3"/>
                  </a:lnTo>
                  <a:lnTo>
                    <a:pt x="1589" y="0"/>
                  </a:lnTo>
                  <a:lnTo>
                    <a:pt x="1606" y="1"/>
                  </a:lnTo>
                  <a:lnTo>
                    <a:pt x="1621" y="6"/>
                  </a:lnTo>
                  <a:lnTo>
                    <a:pt x="1634" y="15"/>
                  </a:lnTo>
                  <a:lnTo>
                    <a:pt x="1645" y="27"/>
                  </a:lnTo>
                  <a:lnTo>
                    <a:pt x="1652" y="42"/>
                  </a:lnTo>
                  <a:lnTo>
                    <a:pt x="1655" y="57"/>
                  </a:lnTo>
                  <a:lnTo>
                    <a:pt x="1654" y="73"/>
                  </a:lnTo>
                  <a:lnTo>
                    <a:pt x="1637" y="142"/>
                  </a:lnTo>
                  <a:lnTo>
                    <a:pt x="1616" y="207"/>
                  </a:lnTo>
                  <a:lnTo>
                    <a:pt x="1590" y="270"/>
                  </a:lnTo>
                  <a:lnTo>
                    <a:pt x="1560" y="330"/>
                  </a:lnTo>
                  <a:lnTo>
                    <a:pt x="1526" y="386"/>
                  </a:lnTo>
                  <a:lnTo>
                    <a:pt x="1488" y="438"/>
                  </a:lnTo>
                  <a:lnTo>
                    <a:pt x="1447" y="487"/>
                  </a:lnTo>
                  <a:lnTo>
                    <a:pt x="1402" y="532"/>
                  </a:lnTo>
                  <a:lnTo>
                    <a:pt x="1353" y="573"/>
                  </a:lnTo>
                  <a:lnTo>
                    <a:pt x="1302" y="609"/>
                  </a:lnTo>
                  <a:lnTo>
                    <a:pt x="1248" y="642"/>
                  </a:lnTo>
                  <a:lnTo>
                    <a:pt x="1191" y="670"/>
                  </a:lnTo>
                  <a:lnTo>
                    <a:pt x="1132" y="692"/>
                  </a:lnTo>
                  <a:lnTo>
                    <a:pt x="1071" y="710"/>
                  </a:lnTo>
                  <a:lnTo>
                    <a:pt x="1006" y="724"/>
                  </a:lnTo>
                  <a:lnTo>
                    <a:pt x="941" y="732"/>
                  </a:lnTo>
                  <a:lnTo>
                    <a:pt x="874" y="735"/>
                  </a:lnTo>
                  <a:lnTo>
                    <a:pt x="804" y="732"/>
                  </a:lnTo>
                  <a:lnTo>
                    <a:pt x="736" y="724"/>
                  </a:lnTo>
                  <a:lnTo>
                    <a:pt x="669" y="709"/>
                  </a:lnTo>
                  <a:lnTo>
                    <a:pt x="605" y="690"/>
                  </a:lnTo>
                  <a:lnTo>
                    <a:pt x="543" y="666"/>
                  </a:lnTo>
                  <a:lnTo>
                    <a:pt x="482" y="636"/>
                  </a:lnTo>
                  <a:lnTo>
                    <a:pt x="425" y="602"/>
                  </a:lnTo>
                  <a:lnTo>
                    <a:pt x="371" y="563"/>
                  </a:lnTo>
                  <a:lnTo>
                    <a:pt x="320" y="522"/>
                  </a:lnTo>
                  <a:lnTo>
                    <a:pt x="273" y="475"/>
                  </a:lnTo>
                  <a:lnTo>
                    <a:pt x="229" y="425"/>
                  </a:lnTo>
                  <a:lnTo>
                    <a:pt x="189" y="371"/>
                  </a:lnTo>
                  <a:lnTo>
                    <a:pt x="154" y="314"/>
                  </a:lnTo>
                  <a:lnTo>
                    <a:pt x="123" y="254"/>
                  </a:lnTo>
                  <a:lnTo>
                    <a:pt x="123" y="490"/>
                  </a:lnTo>
                  <a:lnTo>
                    <a:pt x="0" y="4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59"/>
            <p:cNvSpPr>
              <a:spLocks/>
            </p:cNvSpPr>
            <p:nvPr/>
          </p:nvSpPr>
          <p:spPr bwMode="auto">
            <a:xfrm>
              <a:off x="7558088" y="6061075"/>
              <a:ext cx="261937" cy="106363"/>
            </a:xfrm>
            <a:custGeom>
              <a:avLst/>
              <a:gdLst>
                <a:gd name="T0" fmla="*/ 877 w 1654"/>
                <a:gd name="T1" fmla="*/ 2 h 674"/>
                <a:gd name="T2" fmla="*/ 1005 w 1654"/>
                <a:gd name="T3" fmla="*/ 23 h 674"/>
                <a:gd name="T4" fmla="*/ 1124 w 1654"/>
                <a:gd name="T5" fmla="*/ 63 h 674"/>
                <a:gd name="T6" fmla="*/ 1236 w 1654"/>
                <a:gd name="T7" fmla="*/ 121 h 674"/>
                <a:gd name="T8" fmla="*/ 1336 w 1654"/>
                <a:gd name="T9" fmla="*/ 196 h 674"/>
                <a:gd name="T10" fmla="*/ 1425 w 1654"/>
                <a:gd name="T11" fmla="*/ 287 h 674"/>
                <a:gd name="T12" fmla="*/ 1500 w 1654"/>
                <a:gd name="T13" fmla="*/ 391 h 674"/>
                <a:gd name="T14" fmla="*/ 1531 w 1654"/>
                <a:gd name="T15" fmla="*/ 183 h 674"/>
                <a:gd name="T16" fmla="*/ 1654 w 1654"/>
                <a:gd name="T17" fmla="*/ 674 h 674"/>
                <a:gd name="T18" fmla="*/ 1164 w 1654"/>
                <a:gd name="T19" fmla="*/ 551 h 674"/>
                <a:gd name="T20" fmla="*/ 1417 w 1654"/>
                <a:gd name="T21" fmla="*/ 493 h 674"/>
                <a:gd name="T22" fmla="*/ 1349 w 1654"/>
                <a:gd name="T23" fmla="*/ 387 h 674"/>
                <a:gd name="T24" fmla="*/ 1265 w 1654"/>
                <a:gd name="T25" fmla="*/ 296 h 674"/>
                <a:gd name="T26" fmla="*/ 1167 w 1654"/>
                <a:gd name="T27" fmla="*/ 222 h 674"/>
                <a:gd name="T28" fmla="*/ 1057 w 1654"/>
                <a:gd name="T29" fmla="*/ 168 h 674"/>
                <a:gd name="T30" fmla="*/ 938 w 1654"/>
                <a:gd name="T31" fmla="*/ 133 h 674"/>
                <a:gd name="T32" fmla="*/ 812 w 1654"/>
                <a:gd name="T33" fmla="*/ 122 h 674"/>
                <a:gd name="T34" fmla="*/ 687 w 1654"/>
                <a:gd name="T35" fmla="*/ 133 h 674"/>
                <a:gd name="T36" fmla="*/ 568 w 1654"/>
                <a:gd name="T37" fmla="*/ 165 h 674"/>
                <a:gd name="T38" fmla="*/ 456 w 1654"/>
                <a:gd name="T39" fmla="*/ 216 h 674"/>
                <a:gd name="T40" fmla="*/ 355 w 1654"/>
                <a:gd name="T41" fmla="*/ 285 h 674"/>
                <a:gd name="T42" fmla="*/ 267 w 1654"/>
                <a:gd name="T43" fmla="*/ 367 h 674"/>
                <a:gd name="T44" fmla="*/ 195 w 1654"/>
                <a:gd name="T45" fmla="*/ 464 h 674"/>
                <a:gd name="T46" fmla="*/ 140 w 1654"/>
                <a:gd name="T47" fmla="*/ 572 h 674"/>
                <a:gd name="T48" fmla="*/ 113 w 1654"/>
                <a:gd name="T49" fmla="*/ 645 h 674"/>
                <a:gd name="T50" fmla="*/ 91 w 1654"/>
                <a:gd name="T51" fmla="*/ 666 h 674"/>
                <a:gd name="T52" fmla="*/ 60 w 1654"/>
                <a:gd name="T53" fmla="*/ 674 h 674"/>
                <a:gd name="T54" fmla="*/ 29 w 1654"/>
                <a:gd name="T55" fmla="*/ 664 h 674"/>
                <a:gd name="T56" fmla="*/ 7 w 1654"/>
                <a:gd name="T57" fmla="*/ 642 h 674"/>
                <a:gd name="T58" fmla="*/ 0 w 1654"/>
                <a:gd name="T59" fmla="*/ 611 h 674"/>
                <a:gd name="T60" fmla="*/ 24 w 1654"/>
                <a:gd name="T61" fmla="*/ 531 h 674"/>
                <a:gd name="T62" fmla="*/ 82 w 1654"/>
                <a:gd name="T63" fmla="*/ 410 h 674"/>
                <a:gd name="T64" fmla="*/ 160 w 1654"/>
                <a:gd name="T65" fmla="*/ 302 h 674"/>
                <a:gd name="T66" fmla="*/ 253 w 1654"/>
                <a:gd name="T67" fmla="*/ 207 h 674"/>
                <a:gd name="T68" fmla="*/ 360 w 1654"/>
                <a:gd name="T69" fmla="*/ 128 h 674"/>
                <a:gd name="T70" fmla="*/ 479 w 1654"/>
                <a:gd name="T71" fmla="*/ 67 h 674"/>
                <a:gd name="T72" fmla="*/ 606 w 1654"/>
                <a:gd name="T73" fmla="*/ 24 h 674"/>
                <a:gd name="T74" fmla="*/ 742 w 1654"/>
                <a:gd name="T75" fmla="*/ 3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4" h="674">
                  <a:moveTo>
                    <a:pt x="812" y="0"/>
                  </a:moveTo>
                  <a:lnTo>
                    <a:pt x="877" y="2"/>
                  </a:lnTo>
                  <a:lnTo>
                    <a:pt x="941" y="10"/>
                  </a:lnTo>
                  <a:lnTo>
                    <a:pt x="1005" y="23"/>
                  </a:lnTo>
                  <a:lnTo>
                    <a:pt x="1066" y="40"/>
                  </a:lnTo>
                  <a:lnTo>
                    <a:pt x="1124" y="63"/>
                  </a:lnTo>
                  <a:lnTo>
                    <a:pt x="1181" y="90"/>
                  </a:lnTo>
                  <a:lnTo>
                    <a:pt x="1236" y="121"/>
                  </a:lnTo>
                  <a:lnTo>
                    <a:pt x="1287" y="157"/>
                  </a:lnTo>
                  <a:lnTo>
                    <a:pt x="1336" y="196"/>
                  </a:lnTo>
                  <a:lnTo>
                    <a:pt x="1382" y="240"/>
                  </a:lnTo>
                  <a:lnTo>
                    <a:pt x="1425" y="287"/>
                  </a:lnTo>
                  <a:lnTo>
                    <a:pt x="1464" y="337"/>
                  </a:lnTo>
                  <a:lnTo>
                    <a:pt x="1500" y="391"/>
                  </a:lnTo>
                  <a:lnTo>
                    <a:pt x="1531" y="447"/>
                  </a:lnTo>
                  <a:lnTo>
                    <a:pt x="1531" y="183"/>
                  </a:lnTo>
                  <a:lnTo>
                    <a:pt x="1654" y="183"/>
                  </a:lnTo>
                  <a:lnTo>
                    <a:pt x="1654" y="674"/>
                  </a:lnTo>
                  <a:lnTo>
                    <a:pt x="1164" y="674"/>
                  </a:lnTo>
                  <a:lnTo>
                    <a:pt x="1164" y="551"/>
                  </a:lnTo>
                  <a:lnTo>
                    <a:pt x="1445" y="551"/>
                  </a:lnTo>
                  <a:lnTo>
                    <a:pt x="1417" y="493"/>
                  </a:lnTo>
                  <a:lnTo>
                    <a:pt x="1385" y="438"/>
                  </a:lnTo>
                  <a:lnTo>
                    <a:pt x="1349" y="387"/>
                  </a:lnTo>
                  <a:lnTo>
                    <a:pt x="1309" y="340"/>
                  </a:lnTo>
                  <a:lnTo>
                    <a:pt x="1265" y="296"/>
                  </a:lnTo>
                  <a:lnTo>
                    <a:pt x="1217" y="257"/>
                  </a:lnTo>
                  <a:lnTo>
                    <a:pt x="1167" y="222"/>
                  </a:lnTo>
                  <a:lnTo>
                    <a:pt x="1113" y="193"/>
                  </a:lnTo>
                  <a:lnTo>
                    <a:pt x="1057" y="168"/>
                  </a:lnTo>
                  <a:lnTo>
                    <a:pt x="998" y="149"/>
                  </a:lnTo>
                  <a:lnTo>
                    <a:pt x="938" y="133"/>
                  </a:lnTo>
                  <a:lnTo>
                    <a:pt x="876" y="125"/>
                  </a:lnTo>
                  <a:lnTo>
                    <a:pt x="812" y="122"/>
                  </a:lnTo>
                  <a:lnTo>
                    <a:pt x="749" y="125"/>
                  </a:lnTo>
                  <a:lnTo>
                    <a:pt x="687" y="133"/>
                  </a:lnTo>
                  <a:lnTo>
                    <a:pt x="627" y="147"/>
                  </a:lnTo>
                  <a:lnTo>
                    <a:pt x="568" y="165"/>
                  </a:lnTo>
                  <a:lnTo>
                    <a:pt x="511" y="189"/>
                  </a:lnTo>
                  <a:lnTo>
                    <a:pt x="456" y="216"/>
                  </a:lnTo>
                  <a:lnTo>
                    <a:pt x="405" y="248"/>
                  </a:lnTo>
                  <a:lnTo>
                    <a:pt x="355" y="285"/>
                  </a:lnTo>
                  <a:lnTo>
                    <a:pt x="309" y="324"/>
                  </a:lnTo>
                  <a:lnTo>
                    <a:pt x="267" y="367"/>
                  </a:lnTo>
                  <a:lnTo>
                    <a:pt x="228" y="414"/>
                  </a:lnTo>
                  <a:lnTo>
                    <a:pt x="195" y="464"/>
                  </a:lnTo>
                  <a:lnTo>
                    <a:pt x="164" y="516"/>
                  </a:lnTo>
                  <a:lnTo>
                    <a:pt x="140" y="572"/>
                  </a:lnTo>
                  <a:lnTo>
                    <a:pt x="120" y="630"/>
                  </a:lnTo>
                  <a:lnTo>
                    <a:pt x="113" y="645"/>
                  </a:lnTo>
                  <a:lnTo>
                    <a:pt x="103" y="657"/>
                  </a:lnTo>
                  <a:lnTo>
                    <a:pt x="91" y="666"/>
                  </a:lnTo>
                  <a:lnTo>
                    <a:pt x="76" y="672"/>
                  </a:lnTo>
                  <a:lnTo>
                    <a:pt x="60" y="674"/>
                  </a:lnTo>
                  <a:lnTo>
                    <a:pt x="44" y="672"/>
                  </a:lnTo>
                  <a:lnTo>
                    <a:pt x="29" y="664"/>
                  </a:lnTo>
                  <a:lnTo>
                    <a:pt x="16" y="654"/>
                  </a:lnTo>
                  <a:lnTo>
                    <a:pt x="7" y="642"/>
                  </a:lnTo>
                  <a:lnTo>
                    <a:pt x="2" y="628"/>
                  </a:lnTo>
                  <a:lnTo>
                    <a:pt x="0" y="611"/>
                  </a:lnTo>
                  <a:lnTo>
                    <a:pt x="3" y="595"/>
                  </a:lnTo>
                  <a:lnTo>
                    <a:pt x="24" y="531"/>
                  </a:lnTo>
                  <a:lnTo>
                    <a:pt x="51" y="469"/>
                  </a:lnTo>
                  <a:lnTo>
                    <a:pt x="82" y="410"/>
                  </a:lnTo>
                  <a:lnTo>
                    <a:pt x="119" y="354"/>
                  </a:lnTo>
                  <a:lnTo>
                    <a:pt x="160" y="302"/>
                  </a:lnTo>
                  <a:lnTo>
                    <a:pt x="205" y="253"/>
                  </a:lnTo>
                  <a:lnTo>
                    <a:pt x="253" y="207"/>
                  </a:lnTo>
                  <a:lnTo>
                    <a:pt x="305" y="166"/>
                  </a:lnTo>
                  <a:lnTo>
                    <a:pt x="360" y="128"/>
                  </a:lnTo>
                  <a:lnTo>
                    <a:pt x="418" y="96"/>
                  </a:lnTo>
                  <a:lnTo>
                    <a:pt x="479" y="67"/>
                  </a:lnTo>
                  <a:lnTo>
                    <a:pt x="542" y="44"/>
                  </a:lnTo>
                  <a:lnTo>
                    <a:pt x="606" y="24"/>
                  </a:lnTo>
                  <a:lnTo>
                    <a:pt x="674" y="11"/>
                  </a:lnTo>
                  <a:lnTo>
                    <a:pt x="742" y="3"/>
                  </a:lnTo>
                  <a:lnTo>
                    <a:pt x="8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60"/>
            <p:cNvSpPr>
              <a:spLocks noEditPoints="1"/>
            </p:cNvSpPr>
            <p:nvPr/>
          </p:nvSpPr>
          <p:spPr bwMode="auto">
            <a:xfrm>
              <a:off x="7408863" y="5905500"/>
              <a:ext cx="136525" cy="134938"/>
            </a:xfrm>
            <a:custGeom>
              <a:avLst/>
              <a:gdLst>
                <a:gd name="T0" fmla="*/ 388 w 859"/>
                <a:gd name="T1" fmla="*/ 126 h 858"/>
                <a:gd name="T2" fmla="*/ 311 w 859"/>
                <a:gd name="T3" fmla="*/ 147 h 858"/>
                <a:gd name="T4" fmla="*/ 242 w 859"/>
                <a:gd name="T5" fmla="*/ 187 h 858"/>
                <a:gd name="T6" fmla="*/ 187 w 859"/>
                <a:gd name="T7" fmla="*/ 242 h 858"/>
                <a:gd name="T8" fmla="*/ 147 w 859"/>
                <a:gd name="T9" fmla="*/ 310 h 858"/>
                <a:gd name="T10" fmla="*/ 126 w 859"/>
                <a:gd name="T11" fmla="*/ 387 h 858"/>
                <a:gd name="T12" fmla="*/ 126 w 859"/>
                <a:gd name="T13" fmla="*/ 471 h 858"/>
                <a:gd name="T14" fmla="*/ 147 w 859"/>
                <a:gd name="T15" fmla="*/ 549 h 858"/>
                <a:gd name="T16" fmla="*/ 187 w 859"/>
                <a:gd name="T17" fmla="*/ 616 h 858"/>
                <a:gd name="T18" fmla="*/ 242 w 859"/>
                <a:gd name="T19" fmla="*/ 671 h 858"/>
                <a:gd name="T20" fmla="*/ 311 w 859"/>
                <a:gd name="T21" fmla="*/ 711 h 858"/>
                <a:gd name="T22" fmla="*/ 388 w 859"/>
                <a:gd name="T23" fmla="*/ 732 h 858"/>
                <a:gd name="T24" fmla="*/ 471 w 859"/>
                <a:gd name="T25" fmla="*/ 732 h 858"/>
                <a:gd name="T26" fmla="*/ 549 w 859"/>
                <a:gd name="T27" fmla="*/ 711 h 858"/>
                <a:gd name="T28" fmla="*/ 617 w 859"/>
                <a:gd name="T29" fmla="*/ 671 h 858"/>
                <a:gd name="T30" fmla="*/ 672 w 859"/>
                <a:gd name="T31" fmla="*/ 616 h 858"/>
                <a:gd name="T32" fmla="*/ 712 w 859"/>
                <a:gd name="T33" fmla="*/ 549 h 858"/>
                <a:gd name="T34" fmla="*/ 733 w 859"/>
                <a:gd name="T35" fmla="*/ 471 h 858"/>
                <a:gd name="T36" fmla="*/ 733 w 859"/>
                <a:gd name="T37" fmla="*/ 387 h 858"/>
                <a:gd name="T38" fmla="*/ 712 w 859"/>
                <a:gd name="T39" fmla="*/ 310 h 858"/>
                <a:gd name="T40" fmla="*/ 672 w 859"/>
                <a:gd name="T41" fmla="*/ 242 h 858"/>
                <a:gd name="T42" fmla="*/ 617 w 859"/>
                <a:gd name="T43" fmla="*/ 187 h 858"/>
                <a:gd name="T44" fmla="*/ 549 w 859"/>
                <a:gd name="T45" fmla="*/ 147 h 858"/>
                <a:gd name="T46" fmla="*/ 471 w 859"/>
                <a:gd name="T47" fmla="*/ 126 h 858"/>
                <a:gd name="T48" fmla="*/ 429 w 859"/>
                <a:gd name="T49" fmla="*/ 0 h 858"/>
                <a:gd name="T50" fmla="*/ 528 w 859"/>
                <a:gd name="T51" fmla="*/ 12 h 858"/>
                <a:gd name="T52" fmla="*/ 618 w 859"/>
                <a:gd name="T53" fmla="*/ 44 h 858"/>
                <a:gd name="T54" fmla="*/ 698 w 859"/>
                <a:gd name="T55" fmla="*/ 94 h 858"/>
                <a:gd name="T56" fmla="*/ 764 w 859"/>
                <a:gd name="T57" fmla="*/ 162 h 858"/>
                <a:gd name="T58" fmla="*/ 815 w 859"/>
                <a:gd name="T59" fmla="*/ 240 h 858"/>
                <a:gd name="T60" fmla="*/ 847 w 859"/>
                <a:gd name="T61" fmla="*/ 331 h 858"/>
                <a:gd name="T62" fmla="*/ 859 w 859"/>
                <a:gd name="T63" fmla="*/ 429 h 858"/>
                <a:gd name="T64" fmla="*/ 847 w 859"/>
                <a:gd name="T65" fmla="*/ 527 h 858"/>
                <a:gd name="T66" fmla="*/ 815 w 859"/>
                <a:gd name="T67" fmla="*/ 618 h 858"/>
                <a:gd name="T68" fmla="*/ 764 w 859"/>
                <a:gd name="T69" fmla="*/ 698 h 858"/>
                <a:gd name="T70" fmla="*/ 698 w 859"/>
                <a:gd name="T71" fmla="*/ 764 h 858"/>
                <a:gd name="T72" fmla="*/ 618 w 859"/>
                <a:gd name="T73" fmla="*/ 814 h 858"/>
                <a:gd name="T74" fmla="*/ 528 w 859"/>
                <a:gd name="T75" fmla="*/ 847 h 858"/>
                <a:gd name="T76" fmla="*/ 429 w 859"/>
                <a:gd name="T77" fmla="*/ 858 h 858"/>
                <a:gd name="T78" fmla="*/ 331 w 859"/>
                <a:gd name="T79" fmla="*/ 847 h 858"/>
                <a:gd name="T80" fmla="*/ 241 w 859"/>
                <a:gd name="T81" fmla="*/ 814 h 858"/>
                <a:gd name="T82" fmla="*/ 162 w 859"/>
                <a:gd name="T83" fmla="*/ 764 h 858"/>
                <a:gd name="T84" fmla="*/ 95 w 859"/>
                <a:gd name="T85" fmla="*/ 698 h 858"/>
                <a:gd name="T86" fmla="*/ 44 w 859"/>
                <a:gd name="T87" fmla="*/ 618 h 858"/>
                <a:gd name="T88" fmla="*/ 11 w 859"/>
                <a:gd name="T89" fmla="*/ 527 h 858"/>
                <a:gd name="T90" fmla="*/ 0 w 859"/>
                <a:gd name="T91" fmla="*/ 429 h 858"/>
                <a:gd name="T92" fmla="*/ 11 w 859"/>
                <a:gd name="T93" fmla="*/ 331 h 858"/>
                <a:gd name="T94" fmla="*/ 44 w 859"/>
                <a:gd name="T95" fmla="*/ 240 h 858"/>
                <a:gd name="T96" fmla="*/ 95 w 859"/>
                <a:gd name="T97" fmla="*/ 162 h 858"/>
                <a:gd name="T98" fmla="*/ 162 w 859"/>
                <a:gd name="T99" fmla="*/ 94 h 858"/>
                <a:gd name="T100" fmla="*/ 241 w 859"/>
                <a:gd name="T101" fmla="*/ 44 h 858"/>
                <a:gd name="T102" fmla="*/ 331 w 859"/>
                <a:gd name="T103" fmla="*/ 12 h 858"/>
                <a:gd name="T104" fmla="*/ 429 w 859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9" h="858">
                  <a:moveTo>
                    <a:pt x="429" y="123"/>
                  </a:moveTo>
                  <a:lnTo>
                    <a:pt x="388" y="126"/>
                  </a:lnTo>
                  <a:lnTo>
                    <a:pt x="348" y="134"/>
                  </a:lnTo>
                  <a:lnTo>
                    <a:pt x="311" y="147"/>
                  </a:lnTo>
                  <a:lnTo>
                    <a:pt x="275" y="165"/>
                  </a:lnTo>
                  <a:lnTo>
                    <a:pt x="242" y="187"/>
                  </a:lnTo>
                  <a:lnTo>
                    <a:pt x="213" y="213"/>
                  </a:lnTo>
                  <a:lnTo>
                    <a:pt x="187" y="242"/>
                  </a:lnTo>
                  <a:lnTo>
                    <a:pt x="165" y="275"/>
                  </a:lnTo>
                  <a:lnTo>
                    <a:pt x="147" y="310"/>
                  </a:lnTo>
                  <a:lnTo>
                    <a:pt x="134" y="347"/>
                  </a:lnTo>
                  <a:lnTo>
                    <a:pt x="126" y="387"/>
                  </a:lnTo>
                  <a:lnTo>
                    <a:pt x="123" y="429"/>
                  </a:lnTo>
                  <a:lnTo>
                    <a:pt x="126" y="471"/>
                  </a:lnTo>
                  <a:lnTo>
                    <a:pt x="134" y="511"/>
                  </a:lnTo>
                  <a:lnTo>
                    <a:pt x="147" y="549"/>
                  </a:lnTo>
                  <a:lnTo>
                    <a:pt x="165" y="583"/>
                  </a:lnTo>
                  <a:lnTo>
                    <a:pt x="187" y="616"/>
                  </a:lnTo>
                  <a:lnTo>
                    <a:pt x="213" y="646"/>
                  </a:lnTo>
                  <a:lnTo>
                    <a:pt x="242" y="671"/>
                  </a:lnTo>
                  <a:lnTo>
                    <a:pt x="275" y="694"/>
                  </a:lnTo>
                  <a:lnTo>
                    <a:pt x="311" y="711"/>
                  </a:lnTo>
                  <a:lnTo>
                    <a:pt x="348" y="724"/>
                  </a:lnTo>
                  <a:lnTo>
                    <a:pt x="388" y="732"/>
                  </a:lnTo>
                  <a:lnTo>
                    <a:pt x="429" y="736"/>
                  </a:lnTo>
                  <a:lnTo>
                    <a:pt x="471" y="732"/>
                  </a:lnTo>
                  <a:lnTo>
                    <a:pt x="511" y="724"/>
                  </a:lnTo>
                  <a:lnTo>
                    <a:pt x="549" y="711"/>
                  </a:lnTo>
                  <a:lnTo>
                    <a:pt x="584" y="694"/>
                  </a:lnTo>
                  <a:lnTo>
                    <a:pt x="617" y="671"/>
                  </a:lnTo>
                  <a:lnTo>
                    <a:pt x="647" y="646"/>
                  </a:lnTo>
                  <a:lnTo>
                    <a:pt x="672" y="616"/>
                  </a:lnTo>
                  <a:lnTo>
                    <a:pt x="694" y="583"/>
                  </a:lnTo>
                  <a:lnTo>
                    <a:pt x="712" y="549"/>
                  </a:lnTo>
                  <a:lnTo>
                    <a:pt x="725" y="511"/>
                  </a:lnTo>
                  <a:lnTo>
                    <a:pt x="733" y="471"/>
                  </a:lnTo>
                  <a:lnTo>
                    <a:pt x="735" y="429"/>
                  </a:lnTo>
                  <a:lnTo>
                    <a:pt x="733" y="387"/>
                  </a:lnTo>
                  <a:lnTo>
                    <a:pt x="725" y="347"/>
                  </a:lnTo>
                  <a:lnTo>
                    <a:pt x="712" y="310"/>
                  </a:lnTo>
                  <a:lnTo>
                    <a:pt x="694" y="275"/>
                  </a:lnTo>
                  <a:lnTo>
                    <a:pt x="672" y="242"/>
                  </a:lnTo>
                  <a:lnTo>
                    <a:pt x="647" y="213"/>
                  </a:lnTo>
                  <a:lnTo>
                    <a:pt x="617" y="187"/>
                  </a:lnTo>
                  <a:lnTo>
                    <a:pt x="584" y="165"/>
                  </a:lnTo>
                  <a:lnTo>
                    <a:pt x="549" y="147"/>
                  </a:lnTo>
                  <a:lnTo>
                    <a:pt x="511" y="134"/>
                  </a:lnTo>
                  <a:lnTo>
                    <a:pt x="471" y="126"/>
                  </a:lnTo>
                  <a:lnTo>
                    <a:pt x="429" y="123"/>
                  </a:lnTo>
                  <a:close/>
                  <a:moveTo>
                    <a:pt x="429" y="0"/>
                  </a:moveTo>
                  <a:lnTo>
                    <a:pt x="479" y="3"/>
                  </a:lnTo>
                  <a:lnTo>
                    <a:pt x="528" y="12"/>
                  </a:lnTo>
                  <a:lnTo>
                    <a:pt x="574" y="26"/>
                  </a:lnTo>
                  <a:lnTo>
                    <a:pt x="618" y="44"/>
                  </a:lnTo>
                  <a:lnTo>
                    <a:pt x="660" y="68"/>
                  </a:lnTo>
                  <a:lnTo>
                    <a:pt x="698" y="94"/>
                  </a:lnTo>
                  <a:lnTo>
                    <a:pt x="732" y="126"/>
                  </a:lnTo>
                  <a:lnTo>
                    <a:pt x="764" y="162"/>
                  </a:lnTo>
                  <a:lnTo>
                    <a:pt x="792" y="199"/>
                  </a:lnTo>
                  <a:lnTo>
                    <a:pt x="815" y="240"/>
                  </a:lnTo>
                  <a:lnTo>
                    <a:pt x="833" y="285"/>
                  </a:lnTo>
                  <a:lnTo>
                    <a:pt x="847" y="331"/>
                  </a:lnTo>
                  <a:lnTo>
                    <a:pt x="856" y="379"/>
                  </a:lnTo>
                  <a:lnTo>
                    <a:pt x="859" y="429"/>
                  </a:lnTo>
                  <a:lnTo>
                    <a:pt x="856" y="479"/>
                  </a:lnTo>
                  <a:lnTo>
                    <a:pt x="847" y="527"/>
                  </a:lnTo>
                  <a:lnTo>
                    <a:pt x="833" y="574"/>
                  </a:lnTo>
                  <a:lnTo>
                    <a:pt x="815" y="618"/>
                  </a:lnTo>
                  <a:lnTo>
                    <a:pt x="792" y="659"/>
                  </a:lnTo>
                  <a:lnTo>
                    <a:pt x="764" y="698"/>
                  </a:lnTo>
                  <a:lnTo>
                    <a:pt x="732" y="732"/>
                  </a:lnTo>
                  <a:lnTo>
                    <a:pt x="698" y="764"/>
                  </a:lnTo>
                  <a:lnTo>
                    <a:pt x="659" y="792"/>
                  </a:lnTo>
                  <a:lnTo>
                    <a:pt x="618" y="814"/>
                  </a:lnTo>
                  <a:lnTo>
                    <a:pt x="574" y="834"/>
                  </a:lnTo>
                  <a:lnTo>
                    <a:pt x="528" y="847"/>
                  </a:lnTo>
                  <a:lnTo>
                    <a:pt x="479" y="855"/>
                  </a:lnTo>
                  <a:lnTo>
                    <a:pt x="429" y="858"/>
                  </a:lnTo>
                  <a:lnTo>
                    <a:pt x="380" y="855"/>
                  </a:lnTo>
                  <a:lnTo>
                    <a:pt x="331" y="847"/>
                  </a:lnTo>
                  <a:lnTo>
                    <a:pt x="285" y="834"/>
                  </a:lnTo>
                  <a:lnTo>
                    <a:pt x="241" y="814"/>
                  </a:lnTo>
                  <a:lnTo>
                    <a:pt x="199" y="792"/>
                  </a:lnTo>
                  <a:lnTo>
                    <a:pt x="162" y="764"/>
                  </a:lnTo>
                  <a:lnTo>
                    <a:pt x="127" y="732"/>
                  </a:lnTo>
                  <a:lnTo>
                    <a:pt x="95" y="698"/>
                  </a:lnTo>
                  <a:lnTo>
                    <a:pt x="68" y="659"/>
                  </a:lnTo>
                  <a:lnTo>
                    <a:pt x="44" y="618"/>
                  </a:lnTo>
                  <a:lnTo>
                    <a:pt x="26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6" y="285"/>
                  </a:lnTo>
                  <a:lnTo>
                    <a:pt x="44" y="240"/>
                  </a:lnTo>
                  <a:lnTo>
                    <a:pt x="68" y="199"/>
                  </a:lnTo>
                  <a:lnTo>
                    <a:pt x="95" y="162"/>
                  </a:lnTo>
                  <a:lnTo>
                    <a:pt x="127" y="126"/>
                  </a:lnTo>
                  <a:lnTo>
                    <a:pt x="162" y="94"/>
                  </a:lnTo>
                  <a:lnTo>
                    <a:pt x="199" y="68"/>
                  </a:lnTo>
                  <a:lnTo>
                    <a:pt x="241" y="44"/>
                  </a:lnTo>
                  <a:lnTo>
                    <a:pt x="285" y="26"/>
                  </a:lnTo>
                  <a:lnTo>
                    <a:pt x="331" y="12"/>
                  </a:lnTo>
                  <a:lnTo>
                    <a:pt x="380" y="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61"/>
            <p:cNvSpPr>
              <a:spLocks/>
            </p:cNvSpPr>
            <p:nvPr/>
          </p:nvSpPr>
          <p:spPr bwMode="auto">
            <a:xfrm>
              <a:off x="7285038" y="5788025"/>
              <a:ext cx="373062" cy="531813"/>
            </a:xfrm>
            <a:custGeom>
              <a:avLst/>
              <a:gdLst>
                <a:gd name="T0" fmla="*/ 1331 w 2350"/>
                <a:gd name="T1" fmla="*/ 10 h 3352"/>
                <a:gd name="T2" fmla="*/ 1553 w 2350"/>
                <a:gd name="T3" fmla="*/ 62 h 3352"/>
                <a:gd name="T4" fmla="*/ 1762 w 2350"/>
                <a:gd name="T5" fmla="*/ 156 h 3352"/>
                <a:gd name="T6" fmla="*/ 1948 w 2350"/>
                <a:gd name="T7" fmla="*/ 291 h 3352"/>
                <a:gd name="T8" fmla="*/ 2105 w 2350"/>
                <a:gd name="T9" fmla="*/ 459 h 3352"/>
                <a:gd name="T10" fmla="*/ 2223 w 2350"/>
                <a:gd name="T11" fmla="*/ 658 h 3352"/>
                <a:gd name="T12" fmla="*/ 2304 w 2350"/>
                <a:gd name="T13" fmla="*/ 880 h 3352"/>
                <a:gd name="T14" fmla="*/ 2345 w 2350"/>
                <a:gd name="T15" fmla="*/ 1119 h 3352"/>
                <a:gd name="T16" fmla="*/ 2345 w 2350"/>
                <a:gd name="T17" fmla="*/ 1364 h 3352"/>
                <a:gd name="T18" fmla="*/ 2301 w 2350"/>
                <a:gd name="T19" fmla="*/ 1609 h 3352"/>
                <a:gd name="T20" fmla="*/ 2271 w 2350"/>
                <a:gd name="T21" fmla="*/ 1646 h 3352"/>
                <a:gd name="T22" fmla="*/ 2225 w 2350"/>
                <a:gd name="T23" fmla="*/ 1652 h 3352"/>
                <a:gd name="T24" fmla="*/ 2188 w 2350"/>
                <a:gd name="T25" fmla="*/ 1624 h 3352"/>
                <a:gd name="T26" fmla="*/ 2182 w 2350"/>
                <a:gd name="T27" fmla="*/ 1577 h 3352"/>
                <a:gd name="T28" fmla="*/ 2222 w 2350"/>
                <a:gd name="T29" fmla="*/ 1355 h 3352"/>
                <a:gd name="T30" fmla="*/ 2223 w 2350"/>
                <a:gd name="T31" fmla="*/ 1132 h 3352"/>
                <a:gd name="T32" fmla="*/ 2186 w 2350"/>
                <a:gd name="T33" fmla="*/ 915 h 3352"/>
                <a:gd name="T34" fmla="*/ 2115 w 2350"/>
                <a:gd name="T35" fmla="*/ 714 h 3352"/>
                <a:gd name="T36" fmla="*/ 2008 w 2350"/>
                <a:gd name="T37" fmla="*/ 534 h 3352"/>
                <a:gd name="T38" fmla="*/ 1864 w 2350"/>
                <a:gd name="T39" fmla="*/ 379 h 3352"/>
                <a:gd name="T40" fmla="*/ 1679 w 2350"/>
                <a:gd name="T41" fmla="*/ 250 h 3352"/>
                <a:gd name="T42" fmla="*/ 1473 w 2350"/>
                <a:gd name="T43" fmla="*/ 165 h 3352"/>
                <a:gd name="T44" fmla="*/ 1251 w 2350"/>
                <a:gd name="T45" fmla="*/ 126 h 3352"/>
                <a:gd name="T46" fmla="*/ 1024 w 2350"/>
                <a:gd name="T47" fmla="*/ 134 h 3352"/>
                <a:gd name="T48" fmla="*/ 807 w 2350"/>
                <a:gd name="T49" fmla="*/ 189 h 3352"/>
                <a:gd name="T50" fmla="*/ 608 w 2350"/>
                <a:gd name="T51" fmla="*/ 289 h 3352"/>
                <a:gd name="T52" fmla="*/ 431 w 2350"/>
                <a:gd name="T53" fmla="*/ 431 h 3352"/>
                <a:gd name="T54" fmla="*/ 297 w 2350"/>
                <a:gd name="T55" fmla="*/ 599 h 3352"/>
                <a:gd name="T56" fmla="*/ 201 w 2350"/>
                <a:gd name="T57" fmla="*/ 795 h 3352"/>
                <a:gd name="T58" fmla="*/ 142 w 2350"/>
                <a:gd name="T59" fmla="*/ 1009 h 3352"/>
                <a:gd name="T60" fmla="*/ 121 w 2350"/>
                <a:gd name="T61" fmla="*/ 1232 h 3352"/>
                <a:gd name="T62" fmla="*/ 138 w 2350"/>
                <a:gd name="T63" fmla="*/ 1455 h 3352"/>
                <a:gd name="T64" fmla="*/ 195 w 2350"/>
                <a:gd name="T65" fmla="*/ 1669 h 3352"/>
                <a:gd name="T66" fmla="*/ 292 w 2350"/>
                <a:gd name="T67" fmla="*/ 1865 h 3352"/>
                <a:gd name="T68" fmla="*/ 1360 w 2350"/>
                <a:gd name="T69" fmla="*/ 2904 h 3352"/>
                <a:gd name="T70" fmla="*/ 1401 w 2350"/>
                <a:gd name="T71" fmla="*/ 2881 h 3352"/>
                <a:gd name="T72" fmla="*/ 1447 w 2350"/>
                <a:gd name="T73" fmla="*/ 2892 h 3352"/>
                <a:gd name="T74" fmla="*/ 1471 w 2350"/>
                <a:gd name="T75" fmla="*/ 2933 h 3352"/>
                <a:gd name="T76" fmla="*/ 1458 w 2350"/>
                <a:gd name="T77" fmla="*/ 2979 h 3352"/>
                <a:gd name="T78" fmla="*/ 192 w 2350"/>
                <a:gd name="T79" fmla="*/ 1935 h 3352"/>
                <a:gd name="T80" fmla="*/ 91 w 2350"/>
                <a:gd name="T81" fmla="*/ 1739 h 3352"/>
                <a:gd name="T82" fmla="*/ 28 w 2350"/>
                <a:gd name="T83" fmla="*/ 1525 h 3352"/>
                <a:gd name="T84" fmla="*/ 1 w 2350"/>
                <a:gd name="T85" fmla="*/ 1300 h 3352"/>
                <a:gd name="T86" fmla="*/ 10 w 2350"/>
                <a:gd name="T87" fmla="*/ 1072 h 3352"/>
                <a:gd name="T88" fmla="*/ 55 w 2350"/>
                <a:gd name="T89" fmla="*/ 851 h 3352"/>
                <a:gd name="T90" fmla="*/ 135 w 2350"/>
                <a:gd name="T91" fmla="*/ 642 h 3352"/>
                <a:gd name="T92" fmla="*/ 249 w 2350"/>
                <a:gd name="T93" fmla="*/ 453 h 3352"/>
                <a:gd name="T94" fmla="*/ 401 w 2350"/>
                <a:gd name="T95" fmla="*/ 291 h 3352"/>
                <a:gd name="T96" fmla="*/ 588 w 2350"/>
                <a:gd name="T97" fmla="*/ 156 h 3352"/>
                <a:gd name="T98" fmla="*/ 797 w 2350"/>
                <a:gd name="T99" fmla="*/ 62 h 3352"/>
                <a:gd name="T100" fmla="*/ 1020 w 2350"/>
                <a:gd name="T101" fmla="*/ 1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50" h="3352">
                  <a:moveTo>
                    <a:pt x="1175" y="0"/>
                  </a:moveTo>
                  <a:lnTo>
                    <a:pt x="1253" y="2"/>
                  </a:lnTo>
                  <a:lnTo>
                    <a:pt x="1331" y="10"/>
                  </a:lnTo>
                  <a:lnTo>
                    <a:pt x="1406" y="22"/>
                  </a:lnTo>
                  <a:lnTo>
                    <a:pt x="1481" y="40"/>
                  </a:lnTo>
                  <a:lnTo>
                    <a:pt x="1553" y="62"/>
                  </a:lnTo>
                  <a:lnTo>
                    <a:pt x="1625" y="89"/>
                  </a:lnTo>
                  <a:lnTo>
                    <a:pt x="1694" y="121"/>
                  </a:lnTo>
                  <a:lnTo>
                    <a:pt x="1762" y="156"/>
                  </a:lnTo>
                  <a:lnTo>
                    <a:pt x="1827" y="197"/>
                  </a:lnTo>
                  <a:lnTo>
                    <a:pt x="1889" y="242"/>
                  </a:lnTo>
                  <a:lnTo>
                    <a:pt x="1948" y="291"/>
                  </a:lnTo>
                  <a:lnTo>
                    <a:pt x="2006" y="344"/>
                  </a:lnTo>
                  <a:lnTo>
                    <a:pt x="2057" y="399"/>
                  </a:lnTo>
                  <a:lnTo>
                    <a:pt x="2105" y="459"/>
                  </a:lnTo>
                  <a:lnTo>
                    <a:pt x="2148" y="522"/>
                  </a:lnTo>
                  <a:lnTo>
                    <a:pt x="2187" y="588"/>
                  </a:lnTo>
                  <a:lnTo>
                    <a:pt x="2223" y="658"/>
                  </a:lnTo>
                  <a:lnTo>
                    <a:pt x="2254" y="729"/>
                  </a:lnTo>
                  <a:lnTo>
                    <a:pt x="2281" y="804"/>
                  </a:lnTo>
                  <a:lnTo>
                    <a:pt x="2304" y="880"/>
                  </a:lnTo>
                  <a:lnTo>
                    <a:pt x="2322" y="959"/>
                  </a:lnTo>
                  <a:lnTo>
                    <a:pt x="2336" y="1039"/>
                  </a:lnTo>
                  <a:lnTo>
                    <a:pt x="2345" y="1119"/>
                  </a:lnTo>
                  <a:lnTo>
                    <a:pt x="2350" y="1201"/>
                  </a:lnTo>
                  <a:lnTo>
                    <a:pt x="2350" y="1283"/>
                  </a:lnTo>
                  <a:lnTo>
                    <a:pt x="2345" y="1364"/>
                  </a:lnTo>
                  <a:lnTo>
                    <a:pt x="2334" y="1447"/>
                  </a:lnTo>
                  <a:lnTo>
                    <a:pt x="2320" y="1529"/>
                  </a:lnTo>
                  <a:lnTo>
                    <a:pt x="2301" y="1609"/>
                  </a:lnTo>
                  <a:lnTo>
                    <a:pt x="2294" y="1625"/>
                  </a:lnTo>
                  <a:lnTo>
                    <a:pt x="2284" y="1637"/>
                  </a:lnTo>
                  <a:lnTo>
                    <a:pt x="2271" y="1646"/>
                  </a:lnTo>
                  <a:lnTo>
                    <a:pt x="2257" y="1652"/>
                  </a:lnTo>
                  <a:lnTo>
                    <a:pt x="2242" y="1654"/>
                  </a:lnTo>
                  <a:lnTo>
                    <a:pt x="2225" y="1652"/>
                  </a:lnTo>
                  <a:lnTo>
                    <a:pt x="2210" y="1645"/>
                  </a:lnTo>
                  <a:lnTo>
                    <a:pt x="2198" y="1636"/>
                  </a:lnTo>
                  <a:lnTo>
                    <a:pt x="2188" y="1624"/>
                  </a:lnTo>
                  <a:lnTo>
                    <a:pt x="2182" y="1608"/>
                  </a:lnTo>
                  <a:lnTo>
                    <a:pt x="2180" y="1593"/>
                  </a:lnTo>
                  <a:lnTo>
                    <a:pt x="2182" y="1577"/>
                  </a:lnTo>
                  <a:lnTo>
                    <a:pt x="2200" y="1503"/>
                  </a:lnTo>
                  <a:lnTo>
                    <a:pt x="2214" y="1430"/>
                  </a:lnTo>
                  <a:lnTo>
                    <a:pt x="2222" y="1355"/>
                  </a:lnTo>
                  <a:lnTo>
                    <a:pt x="2227" y="1280"/>
                  </a:lnTo>
                  <a:lnTo>
                    <a:pt x="2227" y="1206"/>
                  </a:lnTo>
                  <a:lnTo>
                    <a:pt x="2223" y="1132"/>
                  </a:lnTo>
                  <a:lnTo>
                    <a:pt x="2215" y="1058"/>
                  </a:lnTo>
                  <a:lnTo>
                    <a:pt x="2203" y="986"/>
                  </a:lnTo>
                  <a:lnTo>
                    <a:pt x="2186" y="915"/>
                  </a:lnTo>
                  <a:lnTo>
                    <a:pt x="2167" y="846"/>
                  </a:lnTo>
                  <a:lnTo>
                    <a:pt x="2143" y="778"/>
                  </a:lnTo>
                  <a:lnTo>
                    <a:pt x="2115" y="714"/>
                  </a:lnTo>
                  <a:lnTo>
                    <a:pt x="2082" y="651"/>
                  </a:lnTo>
                  <a:lnTo>
                    <a:pt x="2048" y="591"/>
                  </a:lnTo>
                  <a:lnTo>
                    <a:pt x="2008" y="534"/>
                  </a:lnTo>
                  <a:lnTo>
                    <a:pt x="1966" y="481"/>
                  </a:lnTo>
                  <a:lnTo>
                    <a:pt x="1919" y="431"/>
                  </a:lnTo>
                  <a:lnTo>
                    <a:pt x="1864" y="379"/>
                  </a:lnTo>
                  <a:lnTo>
                    <a:pt x="1804" y="332"/>
                  </a:lnTo>
                  <a:lnTo>
                    <a:pt x="1743" y="289"/>
                  </a:lnTo>
                  <a:lnTo>
                    <a:pt x="1679" y="250"/>
                  </a:lnTo>
                  <a:lnTo>
                    <a:pt x="1612" y="218"/>
                  </a:lnTo>
                  <a:lnTo>
                    <a:pt x="1543" y="189"/>
                  </a:lnTo>
                  <a:lnTo>
                    <a:pt x="1473" y="165"/>
                  </a:lnTo>
                  <a:lnTo>
                    <a:pt x="1400" y="147"/>
                  </a:lnTo>
                  <a:lnTo>
                    <a:pt x="1327" y="134"/>
                  </a:lnTo>
                  <a:lnTo>
                    <a:pt x="1251" y="126"/>
                  </a:lnTo>
                  <a:lnTo>
                    <a:pt x="1175" y="123"/>
                  </a:lnTo>
                  <a:lnTo>
                    <a:pt x="1099" y="126"/>
                  </a:lnTo>
                  <a:lnTo>
                    <a:pt x="1024" y="134"/>
                  </a:lnTo>
                  <a:lnTo>
                    <a:pt x="950" y="147"/>
                  </a:lnTo>
                  <a:lnTo>
                    <a:pt x="877" y="165"/>
                  </a:lnTo>
                  <a:lnTo>
                    <a:pt x="807" y="189"/>
                  </a:lnTo>
                  <a:lnTo>
                    <a:pt x="738" y="218"/>
                  </a:lnTo>
                  <a:lnTo>
                    <a:pt x="671" y="250"/>
                  </a:lnTo>
                  <a:lnTo>
                    <a:pt x="608" y="289"/>
                  </a:lnTo>
                  <a:lnTo>
                    <a:pt x="545" y="332"/>
                  </a:lnTo>
                  <a:lnTo>
                    <a:pt x="487" y="379"/>
                  </a:lnTo>
                  <a:lnTo>
                    <a:pt x="431" y="431"/>
                  </a:lnTo>
                  <a:lnTo>
                    <a:pt x="382" y="483"/>
                  </a:lnTo>
                  <a:lnTo>
                    <a:pt x="338" y="539"/>
                  </a:lnTo>
                  <a:lnTo>
                    <a:pt x="297" y="599"/>
                  </a:lnTo>
                  <a:lnTo>
                    <a:pt x="261" y="662"/>
                  </a:lnTo>
                  <a:lnTo>
                    <a:pt x="229" y="727"/>
                  </a:lnTo>
                  <a:lnTo>
                    <a:pt x="201" y="795"/>
                  </a:lnTo>
                  <a:lnTo>
                    <a:pt x="177" y="865"/>
                  </a:lnTo>
                  <a:lnTo>
                    <a:pt x="157" y="936"/>
                  </a:lnTo>
                  <a:lnTo>
                    <a:pt x="142" y="1009"/>
                  </a:lnTo>
                  <a:lnTo>
                    <a:pt x="131" y="1082"/>
                  </a:lnTo>
                  <a:lnTo>
                    <a:pt x="124" y="1157"/>
                  </a:lnTo>
                  <a:lnTo>
                    <a:pt x="121" y="1232"/>
                  </a:lnTo>
                  <a:lnTo>
                    <a:pt x="123" y="1307"/>
                  </a:lnTo>
                  <a:lnTo>
                    <a:pt x="129" y="1381"/>
                  </a:lnTo>
                  <a:lnTo>
                    <a:pt x="138" y="1455"/>
                  </a:lnTo>
                  <a:lnTo>
                    <a:pt x="153" y="1528"/>
                  </a:lnTo>
                  <a:lnTo>
                    <a:pt x="172" y="1599"/>
                  </a:lnTo>
                  <a:lnTo>
                    <a:pt x="195" y="1669"/>
                  </a:lnTo>
                  <a:lnTo>
                    <a:pt x="223" y="1736"/>
                  </a:lnTo>
                  <a:lnTo>
                    <a:pt x="255" y="1801"/>
                  </a:lnTo>
                  <a:lnTo>
                    <a:pt x="292" y="1865"/>
                  </a:lnTo>
                  <a:lnTo>
                    <a:pt x="333" y="1924"/>
                  </a:lnTo>
                  <a:lnTo>
                    <a:pt x="1177" y="3143"/>
                  </a:lnTo>
                  <a:lnTo>
                    <a:pt x="1360" y="2904"/>
                  </a:lnTo>
                  <a:lnTo>
                    <a:pt x="1373" y="2892"/>
                  </a:lnTo>
                  <a:lnTo>
                    <a:pt x="1386" y="2884"/>
                  </a:lnTo>
                  <a:lnTo>
                    <a:pt x="1401" y="2881"/>
                  </a:lnTo>
                  <a:lnTo>
                    <a:pt x="1416" y="2880"/>
                  </a:lnTo>
                  <a:lnTo>
                    <a:pt x="1433" y="2884"/>
                  </a:lnTo>
                  <a:lnTo>
                    <a:pt x="1447" y="2892"/>
                  </a:lnTo>
                  <a:lnTo>
                    <a:pt x="1458" y="2904"/>
                  </a:lnTo>
                  <a:lnTo>
                    <a:pt x="1466" y="2918"/>
                  </a:lnTo>
                  <a:lnTo>
                    <a:pt x="1471" y="2933"/>
                  </a:lnTo>
                  <a:lnTo>
                    <a:pt x="1471" y="2948"/>
                  </a:lnTo>
                  <a:lnTo>
                    <a:pt x="1466" y="2965"/>
                  </a:lnTo>
                  <a:lnTo>
                    <a:pt x="1458" y="2979"/>
                  </a:lnTo>
                  <a:lnTo>
                    <a:pt x="1172" y="3352"/>
                  </a:lnTo>
                  <a:lnTo>
                    <a:pt x="234" y="1995"/>
                  </a:lnTo>
                  <a:lnTo>
                    <a:pt x="192" y="1935"/>
                  </a:lnTo>
                  <a:lnTo>
                    <a:pt x="154" y="1873"/>
                  </a:lnTo>
                  <a:lnTo>
                    <a:pt x="121" y="1807"/>
                  </a:lnTo>
                  <a:lnTo>
                    <a:pt x="91" y="1739"/>
                  </a:lnTo>
                  <a:lnTo>
                    <a:pt x="66" y="1670"/>
                  </a:lnTo>
                  <a:lnTo>
                    <a:pt x="45" y="1598"/>
                  </a:lnTo>
                  <a:lnTo>
                    <a:pt x="28" y="1525"/>
                  </a:lnTo>
                  <a:lnTo>
                    <a:pt x="15" y="1450"/>
                  </a:lnTo>
                  <a:lnTo>
                    <a:pt x="6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1" y="998"/>
                  </a:lnTo>
                  <a:lnTo>
                    <a:pt x="36" y="923"/>
                  </a:lnTo>
                  <a:lnTo>
                    <a:pt x="55" y="851"/>
                  </a:lnTo>
                  <a:lnTo>
                    <a:pt x="78" y="779"/>
                  </a:lnTo>
                  <a:lnTo>
                    <a:pt x="104" y="710"/>
                  </a:lnTo>
                  <a:lnTo>
                    <a:pt x="135" y="642"/>
                  </a:lnTo>
                  <a:lnTo>
                    <a:pt x="169" y="577"/>
                  </a:lnTo>
                  <a:lnTo>
                    <a:pt x="207" y="514"/>
                  </a:lnTo>
                  <a:lnTo>
                    <a:pt x="249" y="453"/>
                  </a:lnTo>
                  <a:lnTo>
                    <a:pt x="294" y="397"/>
                  </a:lnTo>
                  <a:lnTo>
                    <a:pt x="344" y="344"/>
                  </a:lnTo>
                  <a:lnTo>
                    <a:pt x="401" y="291"/>
                  </a:lnTo>
                  <a:lnTo>
                    <a:pt x="461" y="242"/>
                  </a:lnTo>
                  <a:lnTo>
                    <a:pt x="524" y="197"/>
                  </a:lnTo>
                  <a:lnTo>
                    <a:pt x="588" y="156"/>
                  </a:lnTo>
                  <a:lnTo>
                    <a:pt x="656" y="121"/>
                  </a:lnTo>
                  <a:lnTo>
                    <a:pt x="725" y="89"/>
                  </a:lnTo>
                  <a:lnTo>
                    <a:pt x="797" y="62"/>
                  </a:lnTo>
                  <a:lnTo>
                    <a:pt x="870" y="40"/>
                  </a:lnTo>
                  <a:lnTo>
                    <a:pt x="945" y="22"/>
                  </a:lnTo>
                  <a:lnTo>
                    <a:pt x="1020" y="10"/>
                  </a:lnTo>
                  <a:lnTo>
                    <a:pt x="1097" y="2"/>
                  </a:lnTo>
                  <a:lnTo>
                    <a:pt x="1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8176109" y="5786438"/>
            <a:ext cx="508001" cy="528637"/>
            <a:chOff x="8178800" y="5786438"/>
            <a:chExt cx="508001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5" name="Freeform 66"/>
            <p:cNvSpPr>
              <a:spLocks/>
            </p:cNvSpPr>
            <p:nvPr/>
          </p:nvSpPr>
          <p:spPr bwMode="auto">
            <a:xfrm>
              <a:off x="8428038" y="6057900"/>
              <a:ext cx="258763" cy="250825"/>
            </a:xfrm>
            <a:custGeom>
              <a:avLst/>
              <a:gdLst>
                <a:gd name="T0" fmla="*/ 987 w 1633"/>
                <a:gd name="T1" fmla="*/ 14 h 1587"/>
                <a:gd name="T2" fmla="*/ 1183 w 1633"/>
                <a:gd name="T3" fmla="*/ 77 h 1587"/>
                <a:gd name="T4" fmla="*/ 1352 w 1633"/>
                <a:gd name="T5" fmla="*/ 187 h 1587"/>
                <a:gd name="T6" fmla="*/ 1488 w 1633"/>
                <a:gd name="T7" fmla="*/ 337 h 1587"/>
                <a:gd name="T8" fmla="*/ 1583 w 1633"/>
                <a:gd name="T9" fmla="*/ 517 h 1587"/>
                <a:gd name="T10" fmla="*/ 1629 w 1633"/>
                <a:gd name="T11" fmla="*/ 722 h 1587"/>
                <a:gd name="T12" fmla="*/ 1619 w 1633"/>
                <a:gd name="T13" fmla="*/ 936 h 1587"/>
                <a:gd name="T14" fmla="*/ 1556 w 1633"/>
                <a:gd name="T15" fmla="*/ 1133 h 1587"/>
                <a:gd name="T16" fmla="*/ 1447 w 1633"/>
                <a:gd name="T17" fmla="*/ 1304 h 1587"/>
                <a:gd name="T18" fmla="*/ 1299 w 1633"/>
                <a:gd name="T19" fmla="*/ 1441 h 1587"/>
                <a:gd name="T20" fmla="*/ 1120 w 1633"/>
                <a:gd name="T21" fmla="*/ 1537 h 1587"/>
                <a:gd name="T22" fmla="*/ 917 w 1633"/>
                <a:gd name="T23" fmla="*/ 1583 h 1587"/>
                <a:gd name="T24" fmla="*/ 713 w 1633"/>
                <a:gd name="T25" fmla="*/ 1575 h 1587"/>
                <a:gd name="T26" fmla="*/ 526 w 1633"/>
                <a:gd name="T27" fmla="*/ 1518 h 1587"/>
                <a:gd name="T28" fmla="*/ 360 w 1633"/>
                <a:gd name="T29" fmla="*/ 1419 h 1587"/>
                <a:gd name="T30" fmla="*/ 223 w 1633"/>
                <a:gd name="T31" fmla="*/ 1284 h 1587"/>
                <a:gd name="T32" fmla="*/ 121 w 1633"/>
                <a:gd name="T33" fmla="*/ 1119 h 1587"/>
                <a:gd name="T34" fmla="*/ 0 w 1633"/>
                <a:gd name="T35" fmla="*/ 855 h 1587"/>
                <a:gd name="T36" fmla="*/ 197 w 1633"/>
                <a:gd name="T37" fmla="*/ 976 h 1587"/>
                <a:gd name="T38" fmla="*/ 273 w 1633"/>
                <a:gd name="T39" fmla="*/ 1146 h 1587"/>
                <a:gd name="T40" fmla="*/ 392 w 1633"/>
                <a:gd name="T41" fmla="*/ 1287 h 1587"/>
                <a:gd name="T42" fmla="*/ 543 w 1633"/>
                <a:gd name="T43" fmla="*/ 1391 h 1587"/>
                <a:gd name="T44" fmla="*/ 719 w 1633"/>
                <a:gd name="T45" fmla="*/ 1452 h 1587"/>
                <a:gd name="T46" fmla="*/ 910 w 1633"/>
                <a:gd name="T47" fmla="*/ 1462 h 1587"/>
                <a:gd name="T48" fmla="*/ 1090 w 1633"/>
                <a:gd name="T49" fmla="*/ 1417 h 1587"/>
                <a:gd name="T50" fmla="*/ 1248 w 1633"/>
                <a:gd name="T51" fmla="*/ 1328 h 1587"/>
                <a:gd name="T52" fmla="*/ 1376 w 1633"/>
                <a:gd name="T53" fmla="*/ 1199 h 1587"/>
                <a:gd name="T54" fmla="*/ 1465 w 1633"/>
                <a:gd name="T55" fmla="*/ 1040 h 1587"/>
                <a:gd name="T56" fmla="*/ 1508 w 1633"/>
                <a:gd name="T57" fmla="*/ 858 h 1587"/>
                <a:gd name="T58" fmla="*/ 1500 w 1633"/>
                <a:gd name="T59" fmla="*/ 667 h 1587"/>
                <a:gd name="T60" fmla="*/ 1440 w 1633"/>
                <a:gd name="T61" fmla="*/ 491 h 1587"/>
                <a:gd name="T62" fmla="*/ 1337 w 1633"/>
                <a:gd name="T63" fmla="*/ 341 h 1587"/>
                <a:gd name="T64" fmla="*/ 1199 w 1633"/>
                <a:gd name="T65" fmla="*/ 225 h 1587"/>
                <a:gd name="T66" fmla="*/ 1033 w 1633"/>
                <a:gd name="T67" fmla="*/ 150 h 1587"/>
                <a:gd name="T68" fmla="*/ 846 w 1633"/>
                <a:gd name="T69" fmla="*/ 123 h 1587"/>
                <a:gd name="T70" fmla="*/ 677 w 1633"/>
                <a:gd name="T71" fmla="*/ 144 h 1587"/>
                <a:gd name="T72" fmla="*/ 521 w 1633"/>
                <a:gd name="T73" fmla="*/ 206 h 1587"/>
                <a:gd name="T74" fmla="*/ 386 w 1633"/>
                <a:gd name="T75" fmla="*/ 305 h 1587"/>
                <a:gd name="T76" fmla="*/ 320 w 1633"/>
                <a:gd name="T77" fmla="*/ 363 h 1587"/>
                <a:gd name="T78" fmla="*/ 275 w 1633"/>
                <a:gd name="T79" fmla="*/ 361 h 1587"/>
                <a:gd name="T80" fmla="*/ 244 w 1633"/>
                <a:gd name="T81" fmla="*/ 325 h 1587"/>
                <a:gd name="T82" fmla="*/ 247 w 1633"/>
                <a:gd name="T83" fmla="*/ 279 h 1587"/>
                <a:gd name="T84" fmla="*/ 343 w 1633"/>
                <a:gd name="T85" fmla="*/ 181 h 1587"/>
                <a:gd name="T86" fmla="*/ 494 w 1633"/>
                <a:gd name="T87" fmla="*/ 83 h 1587"/>
                <a:gd name="T88" fmla="*/ 664 w 1633"/>
                <a:gd name="T89" fmla="*/ 21 h 1587"/>
                <a:gd name="T90" fmla="*/ 846 w 1633"/>
                <a:gd name="T91" fmla="*/ 0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3" h="1587">
                  <a:moveTo>
                    <a:pt x="846" y="0"/>
                  </a:moveTo>
                  <a:lnTo>
                    <a:pt x="917" y="4"/>
                  </a:lnTo>
                  <a:lnTo>
                    <a:pt x="987" y="14"/>
                  </a:lnTo>
                  <a:lnTo>
                    <a:pt x="1054" y="29"/>
                  </a:lnTo>
                  <a:lnTo>
                    <a:pt x="1120" y="50"/>
                  </a:lnTo>
                  <a:lnTo>
                    <a:pt x="1183" y="77"/>
                  </a:lnTo>
                  <a:lnTo>
                    <a:pt x="1243" y="110"/>
                  </a:lnTo>
                  <a:lnTo>
                    <a:pt x="1299" y="146"/>
                  </a:lnTo>
                  <a:lnTo>
                    <a:pt x="1352" y="187"/>
                  </a:lnTo>
                  <a:lnTo>
                    <a:pt x="1402" y="233"/>
                  </a:lnTo>
                  <a:lnTo>
                    <a:pt x="1447" y="283"/>
                  </a:lnTo>
                  <a:lnTo>
                    <a:pt x="1488" y="337"/>
                  </a:lnTo>
                  <a:lnTo>
                    <a:pt x="1524" y="393"/>
                  </a:lnTo>
                  <a:lnTo>
                    <a:pt x="1556" y="454"/>
                  </a:lnTo>
                  <a:lnTo>
                    <a:pt x="1583" y="517"/>
                  </a:lnTo>
                  <a:lnTo>
                    <a:pt x="1604" y="583"/>
                  </a:lnTo>
                  <a:lnTo>
                    <a:pt x="1619" y="651"/>
                  </a:lnTo>
                  <a:lnTo>
                    <a:pt x="1629" y="722"/>
                  </a:lnTo>
                  <a:lnTo>
                    <a:pt x="1633" y="793"/>
                  </a:lnTo>
                  <a:lnTo>
                    <a:pt x="1629" y="865"/>
                  </a:lnTo>
                  <a:lnTo>
                    <a:pt x="1619" y="936"/>
                  </a:lnTo>
                  <a:lnTo>
                    <a:pt x="1604" y="1004"/>
                  </a:lnTo>
                  <a:lnTo>
                    <a:pt x="1583" y="1070"/>
                  </a:lnTo>
                  <a:lnTo>
                    <a:pt x="1556" y="1133"/>
                  </a:lnTo>
                  <a:lnTo>
                    <a:pt x="1524" y="1194"/>
                  </a:lnTo>
                  <a:lnTo>
                    <a:pt x="1488" y="1251"/>
                  </a:lnTo>
                  <a:lnTo>
                    <a:pt x="1447" y="1304"/>
                  </a:lnTo>
                  <a:lnTo>
                    <a:pt x="1402" y="1354"/>
                  </a:lnTo>
                  <a:lnTo>
                    <a:pt x="1352" y="1399"/>
                  </a:lnTo>
                  <a:lnTo>
                    <a:pt x="1299" y="1441"/>
                  </a:lnTo>
                  <a:lnTo>
                    <a:pt x="1243" y="1477"/>
                  </a:lnTo>
                  <a:lnTo>
                    <a:pt x="1183" y="1510"/>
                  </a:lnTo>
                  <a:lnTo>
                    <a:pt x="1120" y="1537"/>
                  </a:lnTo>
                  <a:lnTo>
                    <a:pt x="1054" y="1557"/>
                  </a:lnTo>
                  <a:lnTo>
                    <a:pt x="987" y="1573"/>
                  </a:lnTo>
                  <a:lnTo>
                    <a:pt x="917" y="1583"/>
                  </a:lnTo>
                  <a:lnTo>
                    <a:pt x="846" y="1587"/>
                  </a:lnTo>
                  <a:lnTo>
                    <a:pt x="779" y="1583"/>
                  </a:lnTo>
                  <a:lnTo>
                    <a:pt x="713" y="1575"/>
                  </a:lnTo>
                  <a:lnTo>
                    <a:pt x="649" y="1561"/>
                  </a:lnTo>
                  <a:lnTo>
                    <a:pt x="586" y="1542"/>
                  </a:lnTo>
                  <a:lnTo>
                    <a:pt x="526" y="1518"/>
                  </a:lnTo>
                  <a:lnTo>
                    <a:pt x="468" y="1489"/>
                  </a:lnTo>
                  <a:lnTo>
                    <a:pt x="412" y="1457"/>
                  </a:lnTo>
                  <a:lnTo>
                    <a:pt x="360" y="1419"/>
                  </a:lnTo>
                  <a:lnTo>
                    <a:pt x="310" y="1378"/>
                  </a:lnTo>
                  <a:lnTo>
                    <a:pt x="265" y="1333"/>
                  </a:lnTo>
                  <a:lnTo>
                    <a:pt x="223" y="1284"/>
                  </a:lnTo>
                  <a:lnTo>
                    <a:pt x="183" y="1232"/>
                  </a:lnTo>
                  <a:lnTo>
                    <a:pt x="149" y="1177"/>
                  </a:lnTo>
                  <a:lnTo>
                    <a:pt x="121" y="1119"/>
                  </a:lnTo>
                  <a:lnTo>
                    <a:pt x="121" y="1342"/>
                  </a:lnTo>
                  <a:lnTo>
                    <a:pt x="0" y="1342"/>
                  </a:lnTo>
                  <a:lnTo>
                    <a:pt x="0" y="855"/>
                  </a:lnTo>
                  <a:lnTo>
                    <a:pt x="483" y="855"/>
                  </a:lnTo>
                  <a:lnTo>
                    <a:pt x="483" y="976"/>
                  </a:lnTo>
                  <a:lnTo>
                    <a:pt x="197" y="976"/>
                  </a:lnTo>
                  <a:lnTo>
                    <a:pt x="216" y="1036"/>
                  </a:lnTo>
                  <a:lnTo>
                    <a:pt x="242" y="1093"/>
                  </a:lnTo>
                  <a:lnTo>
                    <a:pt x="273" y="1146"/>
                  </a:lnTo>
                  <a:lnTo>
                    <a:pt x="308" y="1197"/>
                  </a:lnTo>
                  <a:lnTo>
                    <a:pt x="347" y="1244"/>
                  </a:lnTo>
                  <a:lnTo>
                    <a:pt x="392" y="1287"/>
                  </a:lnTo>
                  <a:lnTo>
                    <a:pt x="439" y="1327"/>
                  </a:lnTo>
                  <a:lnTo>
                    <a:pt x="490" y="1361"/>
                  </a:lnTo>
                  <a:lnTo>
                    <a:pt x="543" y="1391"/>
                  </a:lnTo>
                  <a:lnTo>
                    <a:pt x="600" y="1417"/>
                  </a:lnTo>
                  <a:lnTo>
                    <a:pt x="659" y="1437"/>
                  </a:lnTo>
                  <a:lnTo>
                    <a:pt x="719" y="1452"/>
                  </a:lnTo>
                  <a:lnTo>
                    <a:pt x="782" y="1462"/>
                  </a:lnTo>
                  <a:lnTo>
                    <a:pt x="846" y="1464"/>
                  </a:lnTo>
                  <a:lnTo>
                    <a:pt x="910" y="1462"/>
                  </a:lnTo>
                  <a:lnTo>
                    <a:pt x="972" y="1452"/>
                  </a:lnTo>
                  <a:lnTo>
                    <a:pt x="1033" y="1438"/>
                  </a:lnTo>
                  <a:lnTo>
                    <a:pt x="1090" y="1417"/>
                  </a:lnTo>
                  <a:lnTo>
                    <a:pt x="1146" y="1392"/>
                  </a:lnTo>
                  <a:lnTo>
                    <a:pt x="1199" y="1362"/>
                  </a:lnTo>
                  <a:lnTo>
                    <a:pt x="1248" y="1328"/>
                  </a:lnTo>
                  <a:lnTo>
                    <a:pt x="1295" y="1288"/>
                  </a:lnTo>
                  <a:lnTo>
                    <a:pt x="1337" y="1246"/>
                  </a:lnTo>
                  <a:lnTo>
                    <a:pt x="1376" y="1199"/>
                  </a:lnTo>
                  <a:lnTo>
                    <a:pt x="1410" y="1149"/>
                  </a:lnTo>
                  <a:lnTo>
                    <a:pt x="1440" y="1096"/>
                  </a:lnTo>
                  <a:lnTo>
                    <a:pt x="1465" y="1040"/>
                  </a:lnTo>
                  <a:lnTo>
                    <a:pt x="1485" y="982"/>
                  </a:lnTo>
                  <a:lnTo>
                    <a:pt x="1500" y="921"/>
                  </a:lnTo>
                  <a:lnTo>
                    <a:pt x="1508" y="858"/>
                  </a:lnTo>
                  <a:lnTo>
                    <a:pt x="1511" y="793"/>
                  </a:lnTo>
                  <a:lnTo>
                    <a:pt x="1508" y="729"/>
                  </a:lnTo>
                  <a:lnTo>
                    <a:pt x="1500" y="667"/>
                  </a:lnTo>
                  <a:lnTo>
                    <a:pt x="1485" y="605"/>
                  </a:lnTo>
                  <a:lnTo>
                    <a:pt x="1465" y="547"/>
                  </a:lnTo>
                  <a:lnTo>
                    <a:pt x="1440" y="491"/>
                  </a:lnTo>
                  <a:lnTo>
                    <a:pt x="1410" y="438"/>
                  </a:lnTo>
                  <a:lnTo>
                    <a:pt x="1376" y="388"/>
                  </a:lnTo>
                  <a:lnTo>
                    <a:pt x="1337" y="341"/>
                  </a:lnTo>
                  <a:lnTo>
                    <a:pt x="1295" y="299"/>
                  </a:lnTo>
                  <a:lnTo>
                    <a:pt x="1248" y="259"/>
                  </a:lnTo>
                  <a:lnTo>
                    <a:pt x="1199" y="225"/>
                  </a:lnTo>
                  <a:lnTo>
                    <a:pt x="1146" y="195"/>
                  </a:lnTo>
                  <a:lnTo>
                    <a:pt x="1090" y="170"/>
                  </a:lnTo>
                  <a:lnTo>
                    <a:pt x="1033" y="150"/>
                  </a:lnTo>
                  <a:lnTo>
                    <a:pt x="972" y="134"/>
                  </a:lnTo>
                  <a:lnTo>
                    <a:pt x="910" y="126"/>
                  </a:lnTo>
                  <a:lnTo>
                    <a:pt x="846" y="123"/>
                  </a:lnTo>
                  <a:lnTo>
                    <a:pt x="788" y="125"/>
                  </a:lnTo>
                  <a:lnTo>
                    <a:pt x="732" y="132"/>
                  </a:lnTo>
                  <a:lnTo>
                    <a:pt x="677" y="144"/>
                  </a:lnTo>
                  <a:lnTo>
                    <a:pt x="624" y="160"/>
                  </a:lnTo>
                  <a:lnTo>
                    <a:pt x="571" y="181"/>
                  </a:lnTo>
                  <a:lnTo>
                    <a:pt x="521" y="206"/>
                  </a:lnTo>
                  <a:lnTo>
                    <a:pt x="473" y="235"/>
                  </a:lnTo>
                  <a:lnTo>
                    <a:pt x="429" y="269"/>
                  </a:lnTo>
                  <a:lnTo>
                    <a:pt x="386" y="305"/>
                  </a:lnTo>
                  <a:lnTo>
                    <a:pt x="347" y="347"/>
                  </a:lnTo>
                  <a:lnTo>
                    <a:pt x="335" y="357"/>
                  </a:lnTo>
                  <a:lnTo>
                    <a:pt x="320" y="363"/>
                  </a:lnTo>
                  <a:lnTo>
                    <a:pt x="306" y="366"/>
                  </a:lnTo>
                  <a:lnTo>
                    <a:pt x="291" y="365"/>
                  </a:lnTo>
                  <a:lnTo>
                    <a:pt x="275" y="361"/>
                  </a:lnTo>
                  <a:lnTo>
                    <a:pt x="262" y="352"/>
                  </a:lnTo>
                  <a:lnTo>
                    <a:pt x="251" y="339"/>
                  </a:lnTo>
                  <a:lnTo>
                    <a:pt x="244" y="325"/>
                  </a:lnTo>
                  <a:lnTo>
                    <a:pt x="242" y="309"/>
                  </a:lnTo>
                  <a:lnTo>
                    <a:pt x="242" y="294"/>
                  </a:lnTo>
                  <a:lnTo>
                    <a:pt x="247" y="279"/>
                  </a:lnTo>
                  <a:lnTo>
                    <a:pt x="257" y="265"/>
                  </a:lnTo>
                  <a:lnTo>
                    <a:pt x="298" y="222"/>
                  </a:lnTo>
                  <a:lnTo>
                    <a:pt x="343" y="181"/>
                  </a:lnTo>
                  <a:lnTo>
                    <a:pt x="391" y="144"/>
                  </a:lnTo>
                  <a:lnTo>
                    <a:pt x="441" y="112"/>
                  </a:lnTo>
                  <a:lnTo>
                    <a:pt x="494" y="83"/>
                  </a:lnTo>
                  <a:lnTo>
                    <a:pt x="549" y="59"/>
                  </a:lnTo>
                  <a:lnTo>
                    <a:pt x="606" y="38"/>
                  </a:lnTo>
                  <a:lnTo>
                    <a:pt x="664" y="21"/>
                  </a:lnTo>
                  <a:lnTo>
                    <a:pt x="724" y="10"/>
                  </a:lnTo>
                  <a:lnTo>
                    <a:pt x="784" y="4"/>
                  </a:lnTo>
                  <a:lnTo>
                    <a:pt x="8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67"/>
            <p:cNvSpPr>
              <a:spLocks noEditPoints="1"/>
            </p:cNvSpPr>
            <p:nvPr/>
          </p:nvSpPr>
          <p:spPr bwMode="auto">
            <a:xfrm>
              <a:off x="8297863" y="5902325"/>
              <a:ext cx="133350" cy="134937"/>
            </a:xfrm>
            <a:custGeom>
              <a:avLst/>
              <a:gdLst>
                <a:gd name="T0" fmla="*/ 383 w 847"/>
                <a:gd name="T1" fmla="*/ 125 h 854"/>
                <a:gd name="T2" fmla="*/ 306 w 847"/>
                <a:gd name="T3" fmla="*/ 146 h 854"/>
                <a:gd name="T4" fmla="*/ 239 w 847"/>
                <a:gd name="T5" fmla="*/ 185 h 854"/>
                <a:gd name="T6" fmla="*/ 185 w 847"/>
                <a:gd name="T7" fmla="*/ 241 h 854"/>
                <a:gd name="T8" fmla="*/ 146 w 847"/>
                <a:gd name="T9" fmla="*/ 308 h 854"/>
                <a:gd name="T10" fmla="*/ 124 w 847"/>
                <a:gd name="T11" fmla="*/ 386 h 854"/>
                <a:gd name="T12" fmla="*/ 124 w 847"/>
                <a:gd name="T13" fmla="*/ 468 h 854"/>
                <a:gd name="T14" fmla="*/ 146 w 847"/>
                <a:gd name="T15" fmla="*/ 545 h 854"/>
                <a:gd name="T16" fmla="*/ 185 w 847"/>
                <a:gd name="T17" fmla="*/ 614 h 854"/>
                <a:gd name="T18" fmla="*/ 239 w 847"/>
                <a:gd name="T19" fmla="*/ 669 h 854"/>
                <a:gd name="T20" fmla="*/ 306 w 847"/>
                <a:gd name="T21" fmla="*/ 708 h 854"/>
                <a:gd name="T22" fmla="*/ 383 w 847"/>
                <a:gd name="T23" fmla="*/ 729 h 854"/>
                <a:gd name="T24" fmla="*/ 465 w 847"/>
                <a:gd name="T25" fmla="*/ 729 h 854"/>
                <a:gd name="T26" fmla="*/ 541 w 847"/>
                <a:gd name="T27" fmla="*/ 708 h 854"/>
                <a:gd name="T28" fmla="*/ 608 w 847"/>
                <a:gd name="T29" fmla="*/ 669 h 854"/>
                <a:gd name="T30" fmla="*/ 663 w 847"/>
                <a:gd name="T31" fmla="*/ 614 h 854"/>
                <a:gd name="T32" fmla="*/ 702 w 847"/>
                <a:gd name="T33" fmla="*/ 545 h 854"/>
                <a:gd name="T34" fmla="*/ 723 w 847"/>
                <a:gd name="T35" fmla="*/ 468 h 854"/>
                <a:gd name="T36" fmla="*/ 723 w 847"/>
                <a:gd name="T37" fmla="*/ 386 h 854"/>
                <a:gd name="T38" fmla="*/ 702 w 847"/>
                <a:gd name="T39" fmla="*/ 308 h 854"/>
                <a:gd name="T40" fmla="*/ 663 w 847"/>
                <a:gd name="T41" fmla="*/ 241 h 854"/>
                <a:gd name="T42" fmla="*/ 608 w 847"/>
                <a:gd name="T43" fmla="*/ 185 h 854"/>
                <a:gd name="T44" fmla="*/ 541 w 847"/>
                <a:gd name="T45" fmla="*/ 146 h 854"/>
                <a:gd name="T46" fmla="*/ 465 w 847"/>
                <a:gd name="T47" fmla="*/ 125 h 854"/>
                <a:gd name="T48" fmla="*/ 424 w 847"/>
                <a:gd name="T49" fmla="*/ 0 h 854"/>
                <a:gd name="T50" fmla="*/ 521 w 847"/>
                <a:gd name="T51" fmla="*/ 12 h 854"/>
                <a:gd name="T52" fmla="*/ 609 w 847"/>
                <a:gd name="T53" fmla="*/ 44 h 854"/>
                <a:gd name="T54" fmla="*/ 688 w 847"/>
                <a:gd name="T55" fmla="*/ 94 h 854"/>
                <a:gd name="T56" fmla="*/ 754 w 847"/>
                <a:gd name="T57" fmla="*/ 161 h 854"/>
                <a:gd name="T58" fmla="*/ 804 w 847"/>
                <a:gd name="T59" fmla="*/ 240 h 854"/>
                <a:gd name="T60" fmla="*/ 835 w 847"/>
                <a:gd name="T61" fmla="*/ 329 h 854"/>
                <a:gd name="T62" fmla="*/ 847 w 847"/>
                <a:gd name="T63" fmla="*/ 427 h 854"/>
                <a:gd name="T64" fmla="*/ 835 w 847"/>
                <a:gd name="T65" fmla="*/ 524 h 854"/>
                <a:gd name="T66" fmla="*/ 804 w 847"/>
                <a:gd name="T67" fmla="*/ 615 h 854"/>
                <a:gd name="T68" fmla="*/ 754 w 847"/>
                <a:gd name="T69" fmla="*/ 694 h 854"/>
                <a:gd name="T70" fmla="*/ 688 w 847"/>
                <a:gd name="T71" fmla="*/ 760 h 854"/>
                <a:gd name="T72" fmla="*/ 609 w 847"/>
                <a:gd name="T73" fmla="*/ 810 h 854"/>
                <a:gd name="T74" fmla="*/ 521 w 847"/>
                <a:gd name="T75" fmla="*/ 842 h 854"/>
                <a:gd name="T76" fmla="*/ 424 w 847"/>
                <a:gd name="T77" fmla="*/ 854 h 854"/>
                <a:gd name="T78" fmla="*/ 327 w 847"/>
                <a:gd name="T79" fmla="*/ 842 h 854"/>
                <a:gd name="T80" fmla="*/ 237 w 847"/>
                <a:gd name="T81" fmla="*/ 810 h 854"/>
                <a:gd name="T82" fmla="*/ 159 w 847"/>
                <a:gd name="T83" fmla="*/ 760 h 854"/>
                <a:gd name="T84" fmla="*/ 93 w 847"/>
                <a:gd name="T85" fmla="*/ 694 h 854"/>
                <a:gd name="T86" fmla="*/ 44 w 847"/>
                <a:gd name="T87" fmla="*/ 615 h 854"/>
                <a:gd name="T88" fmla="*/ 12 w 847"/>
                <a:gd name="T89" fmla="*/ 524 h 854"/>
                <a:gd name="T90" fmla="*/ 0 w 847"/>
                <a:gd name="T91" fmla="*/ 427 h 854"/>
                <a:gd name="T92" fmla="*/ 12 w 847"/>
                <a:gd name="T93" fmla="*/ 329 h 854"/>
                <a:gd name="T94" fmla="*/ 44 w 847"/>
                <a:gd name="T95" fmla="*/ 240 h 854"/>
                <a:gd name="T96" fmla="*/ 93 w 847"/>
                <a:gd name="T97" fmla="*/ 161 h 854"/>
                <a:gd name="T98" fmla="*/ 159 w 847"/>
                <a:gd name="T99" fmla="*/ 94 h 854"/>
                <a:gd name="T100" fmla="*/ 237 w 847"/>
                <a:gd name="T101" fmla="*/ 44 h 854"/>
                <a:gd name="T102" fmla="*/ 327 w 847"/>
                <a:gd name="T103" fmla="*/ 12 h 854"/>
                <a:gd name="T104" fmla="*/ 424 w 847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7" h="854">
                  <a:moveTo>
                    <a:pt x="424" y="122"/>
                  </a:moveTo>
                  <a:lnTo>
                    <a:pt x="383" y="125"/>
                  </a:lnTo>
                  <a:lnTo>
                    <a:pt x="344" y="133"/>
                  </a:lnTo>
                  <a:lnTo>
                    <a:pt x="306" y="146"/>
                  </a:lnTo>
                  <a:lnTo>
                    <a:pt x="271" y="164"/>
                  </a:lnTo>
                  <a:lnTo>
                    <a:pt x="239" y="185"/>
                  </a:lnTo>
                  <a:lnTo>
                    <a:pt x="210" y="211"/>
                  </a:lnTo>
                  <a:lnTo>
                    <a:pt x="185" y="241"/>
                  </a:lnTo>
                  <a:lnTo>
                    <a:pt x="163" y="273"/>
                  </a:lnTo>
                  <a:lnTo>
                    <a:pt x="146" y="308"/>
                  </a:lnTo>
                  <a:lnTo>
                    <a:pt x="132" y="347"/>
                  </a:lnTo>
                  <a:lnTo>
                    <a:pt x="124" y="386"/>
                  </a:lnTo>
                  <a:lnTo>
                    <a:pt x="121" y="427"/>
                  </a:lnTo>
                  <a:lnTo>
                    <a:pt x="124" y="468"/>
                  </a:lnTo>
                  <a:lnTo>
                    <a:pt x="132" y="508"/>
                  </a:lnTo>
                  <a:lnTo>
                    <a:pt x="146" y="545"/>
                  </a:lnTo>
                  <a:lnTo>
                    <a:pt x="163" y="580"/>
                  </a:lnTo>
                  <a:lnTo>
                    <a:pt x="185" y="614"/>
                  </a:lnTo>
                  <a:lnTo>
                    <a:pt x="210" y="643"/>
                  </a:lnTo>
                  <a:lnTo>
                    <a:pt x="239" y="669"/>
                  </a:lnTo>
                  <a:lnTo>
                    <a:pt x="271" y="691"/>
                  </a:lnTo>
                  <a:lnTo>
                    <a:pt x="306" y="708"/>
                  </a:lnTo>
                  <a:lnTo>
                    <a:pt x="344" y="721"/>
                  </a:lnTo>
                  <a:lnTo>
                    <a:pt x="383" y="729"/>
                  </a:lnTo>
                  <a:lnTo>
                    <a:pt x="424" y="732"/>
                  </a:lnTo>
                  <a:lnTo>
                    <a:pt x="465" y="729"/>
                  </a:lnTo>
                  <a:lnTo>
                    <a:pt x="504" y="721"/>
                  </a:lnTo>
                  <a:lnTo>
                    <a:pt x="541" y="708"/>
                  </a:lnTo>
                  <a:lnTo>
                    <a:pt x="576" y="691"/>
                  </a:lnTo>
                  <a:lnTo>
                    <a:pt x="608" y="669"/>
                  </a:lnTo>
                  <a:lnTo>
                    <a:pt x="637" y="643"/>
                  </a:lnTo>
                  <a:lnTo>
                    <a:pt x="663" y="614"/>
                  </a:lnTo>
                  <a:lnTo>
                    <a:pt x="685" y="580"/>
                  </a:lnTo>
                  <a:lnTo>
                    <a:pt x="702" y="545"/>
                  </a:lnTo>
                  <a:lnTo>
                    <a:pt x="716" y="508"/>
                  </a:lnTo>
                  <a:lnTo>
                    <a:pt x="723" y="468"/>
                  </a:lnTo>
                  <a:lnTo>
                    <a:pt x="726" y="427"/>
                  </a:lnTo>
                  <a:lnTo>
                    <a:pt x="723" y="386"/>
                  </a:lnTo>
                  <a:lnTo>
                    <a:pt x="716" y="347"/>
                  </a:lnTo>
                  <a:lnTo>
                    <a:pt x="702" y="308"/>
                  </a:lnTo>
                  <a:lnTo>
                    <a:pt x="685" y="273"/>
                  </a:lnTo>
                  <a:lnTo>
                    <a:pt x="663" y="241"/>
                  </a:lnTo>
                  <a:lnTo>
                    <a:pt x="637" y="211"/>
                  </a:lnTo>
                  <a:lnTo>
                    <a:pt x="608" y="185"/>
                  </a:lnTo>
                  <a:lnTo>
                    <a:pt x="576" y="164"/>
                  </a:lnTo>
                  <a:lnTo>
                    <a:pt x="541" y="146"/>
                  </a:lnTo>
                  <a:lnTo>
                    <a:pt x="504" y="133"/>
                  </a:lnTo>
                  <a:lnTo>
                    <a:pt x="465" y="125"/>
                  </a:lnTo>
                  <a:lnTo>
                    <a:pt x="424" y="122"/>
                  </a:lnTo>
                  <a:close/>
                  <a:moveTo>
                    <a:pt x="424" y="0"/>
                  </a:moveTo>
                  <a:lnTo>
                    <a:pt x="473" y="4"/>
                  </a:lnTo>
                  <a:lnTo>
                    <a:pt x="521" y="12"/>
                  </a:lnTo>
                  <a:lnTo>
                    <a:pt x="566" y="25"/>
                  </a:lnTo>
                  <a:lnTo>
                    <a:pt x="609" y="44"/>
                  </a:lnTo>
                  <a:lnTo>
                    <a:pt x="651" y="67"/>
                  </a:lnTo>
                  <a:lnTo>
                    <a:pt x="688" y="94"/>
                  </a:lnTo>
                  <a:lnTo>
                    <a:pt x="723" y="125"/>
                  </a:lnTo>
                  <a:lnTo>
                    <a:pt x="754" y="161"/>
                  </a:lnTo>
                  <a:lnTo>
                    <a:pt x="781" y="198"/>
                  </a:lnTo>
                  <a:lnTo>
                    <a:pt x="804" y="240"/>
                  </a:lnTo>
                  <a:lnTo>
                    <a:pt x="822" y="283"/>
                  </a:lnTo>
                  <a:lnTo>
                    <a:pt x="835" y="329"/>
                  </a:lnTo>
                  <a:lnTo>
                    <a:pt x="844" y="378"/>
                  </a:lnTo>
                  <a:lnTo>
                    <a:pt x="847" y="427"/>
                  </a:lnTo>
                  <a:lnTo>
                    <a:pt x="844" y="476"/>
                  </a:lnTo>
                  <a:lnTo>
                    <a:pt x="835" y="524"/>
                  </a:lnTo>
                  <a:lnTo>
                    <a:pt x="822" y="571"/>
                  </a:lnTo>
                  <a:lnTo>
                    <a:pt x="804" y="615"/>
                  </a:lnTo>
                  <a:lnTo>
                    <a:pt x="781" y="655"/>
                  </a:lnTo>
                  <a:lnTo>
                    <a:pt x="754" y="694"/>
                  </a:lnTo>
                  <a:lnTo>
                    <a:pt x="723" y="729"/>
                  </a:lnTo>
                  <a:lnTo>
                    <a:pt x="688" y="760"/>
                  </a:lnTo>
                  <a:lnTo>
                    <a:pt x="651" y="787"/>
                  </a:lnTo>
                  <a:lnTo>
                    <a:pt x="609" y="810"/>
                  </a:lnTo>
                  <a:lnTo>
                    <a:pt x="566" y="829"/>
                  </a:lnTo>
                  <a:lnTo>
                    <a:pt x="521" y="842"/>
                  </a:lnTo>
                  <a:lnTo>
                    <a:pt x="473" y="851"/>
                  </a:lnTo>
                  <a:lnTo>
                    <a:pt x="424" y="854"/>
                  </a:lnTo>
                  <a:lnTo>
                    <a:pt x="374" y="851"/>
                  </a:lnTo>
                  <a:lnTo>
                    <a:pt x="327" y="842"/>
                  </a:lnTo>
                  <a:lnTo>
                    <a:pt x="281" y="829"/>
                  </a:lnTo>
                  <a:lnTo>
                    <a:pt x="237" y="810"/>
                  </a:lnTo>
                  <a:lnTo>
                    <a:pt x="197" y="787"/>
                  </a:lnTo>
                  <a:lnTo>
                    <a:pt x="159" y="760"/>
                  </a:lnTo>
                  <a:lnTo>
                    <a:pt x="125" y="729"/>
                  </a:lnTo>
                  <a:lnTo>
                    <a:pt x="93" y="694"/>
                  </a:lnTo>
                  <a:lnTo>
                    <a:pt x="66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2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2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6" y="198"/>
                  </a:lnTo>
                  <a:lnTo>
                    <a:pt x="93" y="161"/>
                  </a:lnTo>
                  <a:lnTo>
                    <a:pt x="125" y="125"/>
                  </a:lnTo>
                  <a:lnTo>
                    <a:pt x="159" y="94"/>
                  </a:lnTo>
                  <a:lnTo>
                    <a:pt x="197" y="67"/>
                  </a:lnTo>
                  <a:lnTo>
                    <a:pt x="237" y="44"/>
                  </a:lnTo>
                  <a:lnTo>
                    <a:pt x="281" y="25"/>
                  </a:lnTo>
                  <a:lnTo>
                    <a:pt x="327" y="12"/>
                  </a:lnTo>
                  <a:lnTo>
                    <a:pt x="374" y="4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68"/>
            <p:cNvSpPr>
              <a:spLocks/>
            </p:cNvSpPr>
            <p:nvPr/>
          </p:nvSpPr>
          <p:spPr bwMode="auto">
            <a:xfrm>
              <a:off x="8178800" y="5786438"/>
              <a:ext cx="368300" cy="528637"/>
            </a:xfrm>
            <a:custGeom>
              <a:avLst/>
              <a:gdLst>
                <a:gd name="T0" fmla="*/ 1312 w 2318"/>
                <a:gd name="T1" fmla="*/ 9 h 3335"/>
                <a:gd name="T2" fmla="*/ 1533 w 2318"/>
                <a:gd name="T3" fmla="*/ 61 h 3335"/>
                <a:gd name="T4" fmla="*/ 1738 w 2318"/>
                <a:gd name="T5" fmla="*/ 155 h 3335"/>
                <a:gd name="T6" fmla="*/ 1922 w 2318"/>
                <a:gd name="T7" fmla="*/ 289 h 3335"/>
                <a:gd name="T8" fmla="*/ 2076 w 2318"/>
                <a:gd name="T9" fmla="*/ 456 h 3335"/>
                <a:gd name="T10" fmla="*/ 2193 w 2318"/>
                <a:gd name="T11" fmla="*/ 653 h 3335"/>
                <a:gd name="T12" fmla="*/ 2273 w 2318"/>
                <a:gd name="T13" fmla="*/ 875 h 3335"/>
                <a:gd name="T14" fmla="*/ 2314 w 2318"/>
                <a:gd name="T15" fmla="*/ 1113 h 3335"/>
                <a:gd name="T16" fmla="*/ 2313 w 2318"/>
                <a:gd name="T17" fmla="*/ 1357 h 3335"/>
                <a:gd name="T18" fmla="*/ 2270 w 2318"/>
                <a:gd name="T19" fmla="*/ 1601 h 3335"/>
                <a:gd name="T20" fmla="*/ 2241 w 2318"/>
                <a:gd name="T21" fmla="*/ 1638 h 3335"/>
                <a:gd name="T22" fmla="*/ 2196 w 2318"/>
                <a:gd name="T23" fmla="*/ 1644 h 3335"/>
                <a:gd name="T24" fmla="*/ 2158 w 2318"/>
                <a:gd name="T25" fmla="*/ 1615 h 3335"/>
                <a:gd name="T26" fmla="*/ 2153 w 2318"/>
                <a:gd name="T27" fmla="*/ 1569 h 3335"/>
                <a:gd name="T28" fmla="*/ 2193 w 2318"/>
                <a:gd name="T29" fmla="*/ 1333 h 3335"/>
                <a:gd name="T30" fmla="*/ 2191 w 2318"/>
                <a:gd name="T31" fmla="*/ 1098 h 3335"/>
                <a:gd name="T32" fmla="*/ 2147 w 2318"/>
                <a:gd name="T33" fmla="*/ 871 h 3335"/>
                <a:gd name="T34" fmla="*/ 2063 w 2318"/>
                <a:gd name="T35" fmla="*/ 663 h 3335"/>
                <a:gd name="T36" fmla="*/ 1942 w 2318"/>
                <a:gd name="T37" fmla="*/ 481 h 3335"/>
                <a:gd name="T38" fmla="*/ 1780 w 2318"/>
                <a:gd name="T39" fmla="*/ 329 h 3335"/>
                <a:gd name="T40" fmla="*/ 1590 w 2318"/>
                <a:gd name="T41" fmla="*/ 216 h 3335"/>
                <a:gd name="T42" fmla="*/ 1381 w 2318"/>
                <a:gd name="T43" fmla="*/ 145 h 3335"/>
                <a:gd name="T44" fmla="*/ 1160 w 2318"/>
                <a:gd name="T45" fmla="*/ 121 h 3335"/>
                <a:gd name="T46" fmla="*/ 937 w 2318"/>
                <a:gd name="T47" fmla="*/ 145 h 3335"/>
                <a:gd name="T48" fmla="*/ 728 w 2318"/>
                <a:gd name="T49" fmla="*/ 216 h 3335"/>
                <a:gd name="T50" fmla="*/ 538 w 2318"/>
                <a:gd name="T51" fmla="*/ 329 h 3335"/>
                <a:gd name="T52" fmla="*/ 376 w 2318"/>
                <a:gd name="T53" fmla="*/ 481 h 3335"/>
                <a:gd name="T54" fmla="*/ 257 w 2318"/>
                <a:gd name="T55" fmla="*/ 658 h 3335"/>
                <a:gd name="T56" fmla="*/ 174 w 2318"/>
                <a:gd name="T57" fmla="*/ 860 h 3335"/>
                <a:gd name="T58" fmla="*/ 128 w 2318"/>
                <a:gd name="T59" fmla="*/ 1077 h 3335"/>
                <a:gd name="T60" fmla="*/ 120 w 2318"/>
                <a:gd name="T61" fmla="*/ 1300 h 3335"/>
                <a:gd name="T62" fmla="*/ 150 w 2318"/>
                <a:gd name="T63" fmla="*/ 1519 h 3335"/>
                <a:gd name="T64" fmla="*/ 220 w 2318"/>
                <a:gd name="T65" fmla="*/ 1727 h 3335"/>
                <a:gd name="T66" fmla="*/ 328 w 2318"/>
                <a:gd name="T67" fmla="*/ 1914 h 3335"/>
                <a:gd name="T68" fmla="*/ 1353 w 2318"/>
                <a:gd name="T69" fmla="*/ 2878 h 3335"/>
                <a:gd name="T70" fmla="*/ 1398 w 2318"/>
                <a:gd name="T71" fmla="*/ 2866 h 3335"/>
                <a:gd name="T72" fmla="*/ 1438 w 2318"/>
                <a:gd name="T73" fmla="*/ 2889 h 3335"/>
                <a:gd name="T74" fmla="*/ 1450 w 2318"/>
                <a:gd name="T75" fmla="*/ 2934 h 3335"/>
                <a:gd name="T76" fmla="*/ 1157 w 2318"/>
                <a:gd name="T77" fmla="*/ 3335 h 3335"/>
                <a:gd name="T78" fmla="*/ 148 w 2318"/>
                <a:gd name="T79" fmla="*/ 1857 h 3335"/>
                <a:gd name="T80" fmla="*/ 60 w 2318"/>
                <a:gd name="T81" fmla="*/ 1645 h 3335"/>
                <a:gd name="T82" fmla="*/ 10 w 2318"/>
                <a:gd name="T83" fmla="*/ 1417 h 3335"/>
                <a:gd name="T84" fmla="*/ 0 w 2318"/>
                <a:gd name="T85" fmla="*/ 1182 h 3335"/>
                <a:gd name="T86" fmla="*/ 29 w 2318"/>
                <a:gd name="T87" fmla="*/ 948 h 3335"/>
                <a:gd name="T88" fmla="*/ 95 w 2318"/>
                <a:gd name="T89" fmla="*/ 723 h 3335"/>
                <a:gd name="T90" fmla="*/ 199 w 2318"/>
                <a:gd name="T91" fmla="*/ 518 h 3335"/>
                <a:gd name="T92" fmla="*/ 339 w 2318"/>
                <a:gd name="T93" fmla="*/ 342 h 3335"/>
                <a:gd name="T94" fmla="*/ 516 w 2318"/>
                <a:gd name="T95" fmla="*/ 195 h 3335"/>
                <a:gd name="T96" fmla="*/ 715 w 2318"/>
                <a:gd name="T97" fmla="*/ 88 h 3335"/>
                <a:gd name="T98" fmla="*/ 931 w 2318"/>
                <a:gd name="T99" fmla="*/ 22 h 3335"/>
                <a:gd name="T100" fmla="*/ 1160 w 2318"/>
                <a:gd name="T101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18" h="3335">
                  <a:moveTo>
                    <a:pt x="1160" y="0"/>
                  </a:moveTo>
                  <a:lnTo>
                    <a:pt x="1236" y="2"/>
                  </a:lnTo>
                  <a:lnTo>
                    <a:pt x="1312" y="9"/>
                  </a:lnTo>
                  <a:lnTo>
                    <a:pt x="1387" y="22"/>
                  </a:lnTo>
                  <a:lnTo>
                    <a:pt x="1461" y="39"/>
                  </a:lnTo>
                  <a:lnTo>
                    <a:pt x="1533" y="61"/>
                  </a:lnTo>
                  <a:lnTo>
                    <a:pt x="1603" y="88"/>
                  </a:lnTo>
                  <a:lnTo>
                    <a:pt x="1672" y="119"/>
                  </a:lnTo>
                  <a:lnTo>
                    <a:pt x="1738" y="155"/>
                  </a:lnTo>
                  <a:lnTo>
                    <a:pt x="1802" y="195"/>
                  </a:lnTo>
                  <a:lnTo>
                    <a:pt x="1864" y="240"/>
                  </a:lnTo>
                  <a:lnTo>
                    <a:pt x="1922" y="289"/>
                  </a:lnTo>
                  <a:lnTo>
                    <a:pt x="1979" y="342"/>
                  </a:lnTo>
                  <a:lnTo>
                    <a:pt x="2030" y="397"/>
                  </a:lnTo>
                  <a:lnTo>
                    <a:pt x="2076" y="456"/>
                  </a:lnTo>
                  <a:lnTo>
                    <a:pt x="2119" y="518"/>
                  </a:lnTo>
                  <a:lnTo>
                    <a:pt x="2158" y="585"/>
                  </a:lnTo>
                  <a:lnTo>
                    <a:pt x="2193" y="653"/>
                  </a:lnTo>
                  <a:lnTo>
                    <a:pt x="2224" y="725"/>
                  </a:lnTo>
                  <a:lnTo>
                    <a:pt x="2250" y="799"/>
                  </a:lnTo>
                  <a:lnTo>
                    <a:pt x="2273" y="875"/>
                  </a:lnTo>
                  <a:lnTo>
                    <a:pt x="2291" y="953"/>
                  </a:lnTo>
                  <a:lnTo>
                    <a:pt x="2305" y="1033"/>
                  </a:lnTo>
                  <a:lnTo>
                    <a:pt x="2314" y="1113"/>
                  </a:lnTo>
                  <a:lnTo>
                    <a:pt x="2318" y="1194"/>
                  </a:lnTo>
                  <a:lnTo>
                    <a:pt x="2318" y="1276"/>
                  </a:lnTo>
                  <a:lnTo>
                    <a:pt x="2313" y="1357"/>
                  </a:lnTo>
                  <a:lnTo>
                    <a:pt x="2304" y="1439"/>
                  </a:lnTo>
                  <a:lnTo>
                    <a:pt x="2289" y="1520"/>
                  </a:lnTo>
                  <a:lnTo>
                    <a:pt x="2270" y="1601"/>
                  </a:lnTo>
                  <a:lnTo>
                    <a:pt x="2264" y="1616"/>
                  </a:lnTo>
                  <a:lnTo>
                    <a:pt x="2253" y="1628"/>
                  </a:lnTo>
                  <a:lnTo>
                    <a:pt x="2241" y="1638"/>
                  </a:lnTo>
                  <a:lnTo>
                    <a:pt x="2226" y="1644"/>
                  </a:lnTo>
                  <a:lnTo>
                    <a:pt x="2211" y="1646"/>
                  </a:lnTo>
                  <a:lnTo>
                    <a:pt x="2196" y="1644"/>
                  </a:lnTo>
                  <a:lnTo>
                    <a:pt x="2180" y="1637"/>
                  </a:lnTo>
                  <a:lnTo>
                    <a:pt x="2168" y="1627"/>
                  </a:lnTo>
                  <a:lnTo>
                    <a:pt x="2158" y="1615"/>
                  </a:lnTo>
                  <a:lnTo>
                    <a:pt x="2153" y="1600"/>
                  </a:lnTo>
                  <a:lnTo>
                    <a:pt x="2151" y="1585"/>
                  </a:lnTo>
                  <a:lnTo>
                    <a:pt x="2153" y="1569"/>
                  </a:lnTo>
                  <a:lnTo>
                    <a:pt x="2172" y="1491"/>
                  </a:lnTo>
                  <a:lnTo>
                    <a:pt x="2185" y="1412"/>
                  </a:lnTo>
                  <a:lnTo>
                    <a:pt x="2193" y="1333"/>
                  </a:lnTo>
                  <a:lnTo>
                    <a:pt x="2198" y="1254"/>
                  </a:lnTo>
                  <a:lnTo>
                    <a:pt x="2197" y="1176"/>
                  </a:lnTo>
                  <a:lnTo>
                    <a:pt x="2191" y="1098"/>
                  </a:lnTo>
                  <a:lnTo>
                    <a:pt x="2181" y="1021"/>
                  </a:lnTo>
                  <a:lnTo>
                    <a:pt x="2166" y="946"/>
                  </a:lnTo>
                  <a:lnTo>
                    <a:pt x="2147" y="871"/>
                  </a:lnTo>
                  <a:lnTo>
                    <a:pt x="2123" y="799"/>
                  </a:lnTo>
                  <a:lnTo>
                    <a:pt x="2096" y="729"/>
                  </a:lnTo>
                  <a:lnTo>
                    <a:pt x="2063" y="663"/>
                  </a:lnTo>
                  <a:lnTo>
                    <a:pt x="2026" y="598"/>
                  </a:lnTo>
                  <a:lnTo>
                    <a:pt x="1986" y="538"/>
                  </a:lnTo>
                  <a:lnTo>
                    <a:pt x="1942" y="481"/>
                  </a:lnTo>
                  <a:lnTo>
                    <a:pt x="1894" y="428"/>
                  </a:lnTo>
                  <a:lnTo>
                    <a:pt x="1839" y="376"/>
                  </a:lnTo>
                  <a:lnTo>
                    <a:pt x="1780" y="329"/>
                  </a:lnTo>
                  <a:lnTo>
                    <a:pt x="1719" y="287"/>
                  </a:lnTo>
                  <a:lnTo>
                    <a:pt x="1656" y="249"/>
                  </a:lnTo>
                  <a:lnTo>
                    <a:pt x="1590" y="216"/>
                  </a:lnTo>
                  <a:lnTo>
                    <a:pt x="1522" y="187"/>
                  </a:lnTo>
                  <a:lnTo>
                    <a:pt x="1452" y="164"/>
                  </a:lnTo>
                  <a:lnTo>
                    <a:pt x="1381" y="145"/>
                  </a:lnTo>
                  <a:lnTo>
                    <a:pt x="1308" y="132"/>
                  </a:lnTo>
                  <a:lnTo>
                    <a:pt x="1234" y="124"/>
                  </a:lnTo>
                  <a:lnTo>
                    <a:pt x="1160" y="121"/>
                  </a:lnTo>
                  <a:lnTo>
                    <a:pt x="1084" y="124"/>
                  </a:lnTo>
                  <a:lnTo>
                    <a:pt x="1010" y="132"/>
                  </a:lnTo>
                  <a:lnTo>
                    <a:pt x="937" y="145"/>
                  </a:lnTo>
                  <a:lnTo>
                    <a:pt x="866" y="164"/>
                  </a:lnTo>
                  <a:lnTo>
                    <a:pt x="796" y="187"/>
                  </a:lnTo>
                  <a:lnTo>
                    <a:pt x="728" y="216"/>
                  </a:lnTo>
                  <a:lnTo>
                    <a:pt x="662" y="249"/>
                  </a:lnTo>
                  <a:lnTo>
                    <a:pt x="599" y="287"/>
                  </a:lnTo>
                  <a:lnTo>
                    <a:pt x="538" y="329"/>
                  </a:lnTo>
                  <a:lnTo>
                    <a:pt x="479" y="376"/>
                  </a:lnTo>
                  <a:lnTo>
                    <a:pt x="425" y="428"/>
                  </a:lnTo>
                  <a:lnTo>
                    <a:pt x="376" y="481"/>
                  </a:lnTo>
                  <a:lnTo>
                    <a:pt x="333" y="536"/>
                  </a:lnTo>
                  <a:lnTo>
                    <a:pt x="293" y="595"/>
                  </a:lnTo>
                  <a:lnTo>
                    <a:pt x="257" y="658"/>
                  </a:lnTo>
                  <a:lnTo>
                    <a:pt x="226" y="723"/>
                  </a:lnTo>
                  <a:lnTo>
                    <a:pt x="198" y="791"/>
                  </a:lnTo>
                  <a:lnTo>
                    <a:pt x="174" y="860"/>
                  </a:lnTo>
                  <a:lnTo>
                    <a:pt x="155" y="931"/>
                  </a:lnTo>
                  <a:lnTo>
                    <a:pt x="139" y="1004"/>
                  </a:lnTo>
                  <a:lnTo>
                    <a:pt x="128" y="1077"/>
                  </a:lnTo>
                  <a:lnTo>
                    <a:pt x="122" y="1151"/>
                  </a:lnTo>
                  <a:lnTo>
                    <a:pt x="119" y="1225"/>
                  </a:lnTo>
                  <a:lnTo>
                    <a:pt x="120" y="1300"/>
                  </a:lnTo>
                  <a:lnTo>
                    <a:pt x="126" y="1374"/>
                  </a:lnTo>
                  <a:lnTo>
                    <a:pt x="136" y="1448"/>
                  </a:lnTo>
                  <a:lnTo>
                    <a:pt x="150" y="1519"/>
                  </a:lnTo>
                  <a:lnTo>
                    <a:pt x="169" y="1591"/>
                  </a:lnTo>
                  <a:lnTo>
                    <a:pt x="192" y="1661"/>
                  </a:lnTo>
                  <a:lnTo>
                    <a:pt x="220" y="1727"/>
                  </a:lnTo>
                  <a:lnTo>
                    <a:pt x="252" y="1793"/>
                  </a:lnTo>
                  <a:lnTo>
                    <a:pt x="288" y="1855"/>
                  </a:lnTo>
                  <a:lnTo>
                    <a:pt x="328" y="1914"/>
                  </a:lnTo>
                  <a:lnTo>
                    <a:pt x="1162" y="3128"/>
                  </a:lnTo>
                  <a:lnTo>
                    <a:pt x="1342" y="2889"/>
                  </a:lnTo>
                  <a:lnTo>
                    <a:pt x="1353" y="2878"/>
                  </a:lnTo>
                  <a:lnTo>
                    <a:pt x="1367" y="2869"/>
                  </a:lnTo>
                  <a:lnTo>
                    <a:pt x="1382" y="2866"/>
                  </a:lnTo>
                  <a:lnTo>
                    <a:pt x="1398" y="2866"/>
                  </a:lnTo>
                  <a:lnTo>
                    <a:pt x="1413" y="2869"/>
                  </a:lnTo>
                  <a:lnTo>
                    <a:pt x="1427" y="2878"/>
                  </a:lnTo>
                  <a:lnTo>
                    <a:pt x="1438" y="2889"/>
                  </a:lnTo>
                  <a:lnTo>
                    <a:pt x="1446" y="2903"/>
                  </a:lnTo>
                  <a:lnTo>
                    <a:pt x="1450" y="2918"/>
                  </a:lnTo>
                  <a:lnTo>
                    <a:pt x="1450" y="2934"/>
                  </a:lnTo>
                  <a:lnTo>
                    <a:pt x="1446" y="2950"/>
                  </a:lnTo>
                  <a:lnTo>
                    <a:pt x="1438" y="2963"/>
                  </a:lnTo>
                  <a:lnTo>
                    <a:pt x="1157" y="3335"/>
                  </a:lnTo>
                  <a:lnTo>
                    <a:pt x="230" y="1985"/>
                  </a:lnTo>
                  <a:lnTo>
                    <a:pt x="187" y="1923"/>
                  </a:lnTo>
                  <a:lnTo>
                    <a:pt x="148" y="1857"/>
                  </a:lnTo>
                  <a:lnTo>
                    <a:pt x="114" y="1790"/>
                  </a:lnTo>
                  <a:lnTo>
                    <a:pt x="85" y="1718"/>
                  </a:lnTo>
                  <a:lnTo>
                    <a:pt x="60" y="1645"/>
                  </a:lnTo>
                  <a:lnTo>
                    <a:pt x="39" y="1570"/>
                  </a:lnTo>
                  <a:lnTo>
                    <a:pt x="23" y="1494"/>
                  </a:lnTo>
                  <a:lnTo>
                    <a:pt x="10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0" y="1182"/>
                  </a:lnTo>
                  <a:lnTo>
                    <a:pt x="5" y="1103"/>
                  </a:lnTo>
                  <a:lnTo>
                    <a:pt x="15" y="1025"/>
                  </a:lnTo>
                  <a:lnTo>
                    <a:pt x="29" y="948"/>
                  </a:lnTo>
                  <a:lnTo>
                    <a:pt x="46" y="871"/>
                  </a:lnTo>
                  <a:lnTo>
                    <a:pt x="69" y="797"/>
                  </a:lnTo>
                  <a:lnTo>
                    <a:pt x="95" y="723"/>
                  </a:lnTo>
                  <a:lnTo>
                    <a:pt x="126" y="652"/>
                  </a:lnTo>
                  <a:lnTo>
                    <a:pt x="160" y="584"/>
                  </a:lnTo>
                  <a:lnTo>
                    <a:pt x="199" y="518"/>
                  </a:lnTo>
                  <a:lnTo>
                    <a:pt x="241" y="456"/>
                  </a:lnTo>
                  <a:lnTo>
                    <a:pt x="288" y="397"/>
                  </a:lnTo>
                  <a:lnTo>
                    <a:pt x="339" y="342"/>
                  </a:lnTo>
                  <a:lnTo>
                    <a:pt x="395" y="289"/>
                  </a:lnTo>
                  <a:lnTo>
                    <a:pt x="455" y="240"/>
                  </a:lnTo>
                  <a:lnTo>
                    <a:pt x="516" y="195"/>
                  </a:lnTo>
                  <a:lnTo>
                    <a:pt x="580" y="155"/>
                  </a:lnTo>
                  <a:lnTo>
                    <a:pt x="646" y="119"/>
                  </a:lnTo>
                  <a:lnTo>
                    <a:pt x="715" y="88"/>
                  </a:lnTo>
                  <a:lnTo>
                    <a:pt x="785" y="61"/>
                  </a:lnTo>
                  <a:lnTo>
                    <a:pt x="858" y="39"/>
                  </a:lnTo>
                  <a:lnTo>
                    <a:pt x="931" y="22"/>
                  </a:lnTo>
                  <a:lnTo>
                    <a:pt x="1006" y="9"/>
                  </a:lnTo>
                  <a:lnTo>
                    <a:pt x="1082" y="2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9130653" y="5788025"/>
            <a:ext cx="469901" cy="534988"/>
            <a:chOff x="9155113" y="5788025"/>
            <a:chExt cx="469901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2" name="Freeform 73"/>
            <p:cNvSpPr>
              <a:spLocks noEditPoints="1"/>
            </p:cNvSpPr>
            <p:nvPr/>
          </p:nvSpPr>
          <p:spPr bwMode="auto">
            <a:xfrm>
              <a:off x="9432926" y="6070600"/>
              <a:ext cx="192088" cy="252413"/>
            </a:xfrm>
            <a:custGeom>
              <a:avLst/>
              <a:gdLst>
                <a:gd name="T0" fmla="*/ 466 w 1208"/>
                <a:gd name="T1" fmla="*/ 907 h 1593"/>
                <a:gd name="T2" fmla="*/ 356 w 1208"/>
                <a:gd name="T3" fmla="*/ 1007 h 1593"/>
                <a:gd name="T4" fmla="*/ 280 w 1208"/>
                <a:gd name="T5" fmla="*/ 1132 h 1593"/>
                <a:gd name="T6" fmla="*/ 243 w 1208"/>
                <a:gd name="T7" fmla="*/ 1275 h 1593"/>
                <a:gd name="T8" fmla="*/ 966 w 1208"/>
                <a:gd name="T9" fmla="*/ 1470 h 1593"/>
                <a:gd name="T10" fmla="*/ 956 w 1208"/>
                <a:gd name="T11" fmla="*/ 1226 h 1593"/>
                <a:gd name="T12" fmla="*/ 906 w 1208"/>
                <a:gd name="T13" fmla="*/ 1089 h 1593"/>
                <a:gd name="T14" fmla="*/ 818 w 1208"/>
                <a:gd name="T15" fmla="*/ 970 h 1593"/>
                <a:gd name="T16" fmla="*/ 698 w 1208"/>
                <a:gd name="T17" fmla="*/ 880 h 1593"/>
                <a:gd name="T18" fmla="*/ 241 w 1208"/>
                <a:gd name="T19" fmla="*/ 122 h 1593"/>
                <a:gd name="T20" fmla="*/ 251 w 1208"/>
                <a:gd name="T21" fmla="*/ 367 h 1593"/>
                <a:gd name="T22" fmla="*/ 302 w 1208"/>
                <a:gd name="T23" fmla="*/ 504 h 1593"/>
                <a:gd name="T24" fmla="*/ 389 w 1208"/>
                <a:gd name="T25" fmla="*/ 623 h 1593"/>
                <a:gd name="T26" fmla="*/ 509 w 1208"/>
                <a:gd name="T27" fmla="*/ 713 h 1593"/>
                <a:gd name="T28" fmla="*/ 698 w 1208"/>
                <a:gd name="T29" fmla="*/ 713 h 1593"/>
                <a:gd name="T30" fmla="*/ 818 w 1208"/>
                <a:gd name="T31" fmla="*/ 623 h 1593"/>
                <a:gd name="T32" fmla="*/ 906 w 1208"/>
                <a:gd name="T33" fmla="*/ 504 h 1593"/>
                <a:gd name="T34" fmla="*/ 956 w 1208"/>
                <a:gd name="T35" fmla="*/ 367 h 1593"/>
                <a:gd name="T36" fmla="*/ 966 w 1208"/>
                <a:gd name="T37" fmla="*/ 122 h 1593"/>
                <a:gd name="T38" fmla="*/ 1147 w 1208"/>
                <a:gd name="T39" fmla="*/ 0 h 1593"/>
                <a:gd name="T40" fmla="*/ 1189 w 1208"/>
                <a:gd name="T41" fmla="*/ 18 h 1593"/>
                <a:gd name="T42" fmla="*/ 1208 w 1208"/>
                <a:gd name="T43" fmla="*/ 61 h 1593"/>
                <a:gd name="T44" fmla="*/ 1189 w 1208"/>
                <a:gd name="T45" fmla="*/ 104 h 1593"/>
                <a:gd name="T46" fmla="*/ 1147 w 1208"/>
                <a:gd name="T47" fmla="*/ 122 h 1593"/>
                <a:gd name="T48" fmla="*/ 1084 w 1208"/>
                <a:gd name="T49" fmla="*/ 326 h 1593"/>
                <a:gd name="T50" fmla="*/ 1045 w 1208"/>
                <a:gd name="T51" fmla="*/ 492 h 1593"/>
                <a:gd name="T52" fmla="*/ 963 w 1208"/>
                <a:gd name="T53" fmla="*/ 641 h 1593"/>
                <a:gd name="T54" fmla="*/ 842 w 1208"/>
                <a:gd name="T55" fmla="*/ 763 h 1593"/>
                <a:gd name="T56" fmla="*/ 886 w 1208"/>
                <a:gd name="T57" fmla="*/ 867 h 1593"/>
                <a:gd name="T58" fmla="*/ 994 w 1208"/>
                <a:gd name="T59" fmla="*/ 999 h 1593"/>
                <a:gd name="T60" fmla="*/ 1063 w 1208"/>
                <a:gd name="T61" fmla="*/ 1154 h 1593"/>
                <a:gd name="T62" fmla="*/ 1087 w 1208"/>
                <a:gd name="T63" fmla="*/ 1325 h 1593"/>
                <a:gd name="T64" fmla="*/ 1163 w 1208"/>
                <a:gd name="T65" fmla="*/ 1472 h 1593"/>
                <a:gd name="T66" fmla="*/ 1200 w 1208"/>
                <a:gd name="T67" fmla="*/ 1501 h 1593"/>
                <a:gd name="T68" fmla="*/ 1206 w 1208"/>
                <a:gd name="T69" fmla="*/ 1548 h 1593"/>
                <a:gd name="T70" fmla="*/ 1177 w 1208"/>
                <a:gd name="T71" fmla="*/ 1585 h 1593"/>
                <a:gd name="T72" fmla="*/ 60 w 1208"/>
                <a:gd name="T73" fmla="*/ 1593 h 1593"/>
                <a:gd name="T74" fmla="*/ 12 w 1208"/>
                <a:gd name="T75" fmla="*/ 1567 h 1593"/>
                <a:gd name="T76" fmla="*/ 3 w 1208"/>
                <a:gd name="T77" fmla="*/ 1512 h 1593"/>
                <a:gd name="T78" fmla="*/ 41 w 1208"/>
                <a:gd name="T79" fmla="*/ 1474 h 1593"/>
                <a:gd name="T80" fmla="*/ 120 w 1208"/>
                <a:gd name="T81" fmla="*/ 1325 h 1593"/>
                <a:gd name="T82" fmla="*/ 145 w 1208"/>
                <a:gd name="T83" fmla="*/ 1154 h 1593"/>
                <a:gd name="T84" fmla="*/ 213 w 1208"/>
                <a:gd name="T85" fmla="*/ 999 h 1593"/>
                <a:gd name="T86" fmla="*/ 321 w 1208"/>
                <a:gd name="T87" fmla="*/ 867 h 1593"/>
                <a:gd name="T88" fmla="*/ 364 w 1208"/>
                <a:gd name="T89" fmla="*/ 763 h 1593"/>
                <a:gd name="T90" fmla="*/ 245 w 1208"/>
                <a:gd name="T91" fmla="*/ 641 h 1593"/>
                <a:gd name="T92" fmla="*/ 163 w 1208"/>
                <a:gd name="T93" fmla="*/ 492 h 1593"/>
                <a:gd name="T94" fmla="*/ 123 w 1208"/>
                <a:gd name="T95" fmla="*/ 326 h 1593"/>
                <a:gd name="T96" fmla="*/ 60 w 1208"/>
                <a:gd name="T97" fmla="*/ 122 h 1593"/>
                <a:gd name="T98" fmla="*/ 12 w 1208"/>
                <a:gd name="T99" fmla="*/ 97 h 1593"/>
                <a:gd name="T100" fmla="*/ 3 w 1208"/>
                <a:gd name="T101" fmla="*/ 42 h 1593"/>
                <a:gd name="T102" fmla="*/ 41 w 1208"/>
                <a:gd name="T103" fmla="*/ 3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8" h="1593">
                  <a:moveTo>
                    <a:pt x="555" y="858"/>
                  </a:moveTo>
                  <a:lnTo>
                    <a:pt x="509" y="880"/>
                  </a:lnTo>
                  <a:lnTo>
                    <a:pt x="466" y="907"/>
                  </a:lnTo>
                  <a:lnTo>
                    <a:pt x="425" y="936"/>
                  </a:lnTo>
                  <a:lnTo>
                    <a:pt x="389" y="970"/>
                  </a:lnTo>
                  <a:lnTo>
                    <a:pt x="356" y="1007"/>
                  </a:lnTo>
                  <a:lnTo>
                    <a:pt x="327" y="1047"/>
                  </a:lnTo>
                  <a:lnTo>
                    <a:pt x="302" y="1089"/>
                  </a:lnTo>
                  <a:lnTo>
                    <a:pt x="280" y="1132"/>
                  </a:lnTo>
                  <a:lnTo>
                    <a:pt x="263" y="1178"/>
                  </a:lnTo>
                  <a:lnTo>
                    <a:pt x="251" y="1226"/>
                  </a:lnTo>
                  <a:lnTo>
                    <a:pt x="243" y="1275"/>
                  </a:lnTo>
                  <a:lnTo>
                    <a:pt x="241" y="1325"/>
                  </a:lnTo>
                  <a:lnTo>
                    <a:pt x="241" y="1470"/>
                  </a:lnTo>
                  <a:lnTo>
                    <a:pt x="966" y="1470"/>
                  </a:lnTo>
                  <a:lnTo>
                    <a:pt x="966" y="1325"/>
                  </a:lnTo>
                  <a:lnTo>
                    <a:pt x="963" y="1275"/>
                  </a:lnTo>
                  <a:lnTo>
                    <a:pt x="956" y="1226"/>
                  </a:lnTo>
                  <a:lnTo>
                    <a:pt x="944" y="1178"/>
                  </a:lnTo>
                  <a:lnTo>
                    <a:pt x="927" y="1132"/>
                  </a:lnTo>
                  <a:lnTo>
                    <a:pt x="906" y="1089"/>
                  </a:lnTo>
                  <a:lnTo>
                    <a:pt x="880" y="1047"/>
                  </a:lnTo>
                  <a:lnTo>
                    <a:pt x="851" y="1007"/>
                  </a:lnTo>
                  <a:lnTo>
                    <a:pt x="818" y="970"/>
                  </a:lnTo>
                  <a:lnTo>
                    <a:pt x="782" y="936"/>
                  </a:lnTo>
                  <a:lnTo>
                    <a:pt x="742" y="907"/>
                  </a:lnTo>
                  <a:lnTo>
                    <a:pt x="698" y="880"/>
                  </a:lnTo>
                  <a:lnTo>
                    <a:pt x="652" y="858"/>
                  </a:lnTo>
                  <a:lnTo>
                    <a:pt x="555" y="858"/>
                  </a:lnTo>
                  <a:close/>
                  <a:moveTo>
                    <a:pt x="241" y="122"/>
                  </a:moveTo>
                  <a:lnTo>
                    <a:pt x="241" y="267"/>
                  </a:lnTo>
                  <a:lnTo>
                    <a:pt x="243" y="318"/>
                  </a:lnTo>
                  <a:lnTo>
                    <a:pt x="251" y="367"/>
                  </a:lnTo>
                  <a:lnTo>
                    <a:pt x="263" y="415"/>
                  </a:lnTo>
                  <a:lnTo>
                    <a:pt x="280" y="460"/>
                  </a:lnTo>
                  <a:lnTo>
                    <a:pt x="302" y="504"/>
                  </a:lnTo>
                  <a:lnTo>
                    <a:pt x="327" y="546"/>
                  </a:lnTo>
                  <a:lnTo>
                    <a:pt x="356" y="586"/>
                  </a:lnTo>
                  <a:lnTo>
                    <a:pt x="389" y="623"/>
                  </a:lnTo>
                  <a:lnTo>
                    <a:pt x="425" y="656"/>
                  </a:lnTo>
                  <a:lnTo>
                    <a:pt x="466" y="686"/>
                  </a:lnTo>
                  <a:lnTo>
                    <a:pt x="509" y="713"/>
                  </a:lnTo>
                  <a:lnTo>
                    <a:pt x="555" y="735"/>
                  </a:lnTo>
                  <a:lnTo>
                    <a:pt x="652" y="735"/>
                  </a:lnTo>
                  <a:lnTo>
                    <a:pt x="698" y="713"/>
                  </a:lnTo>
                  <a:lnTo>
                    <a:pt x="742" y="686"/>
                  </a:lnTo>
                  <a:lnTo>
                    <a:pt x="782" y="656"/>
                  </a:lnTo>
                  <a:lnTo>
                    <a:pt x="818" y="623"/>
                  </a:lnTo>
                  <a:lnTo>
                    <a:pt x="851" y="586"/>
                  </a:lnTo>
                  <a:lnTo>
                    <a:pt x="880" y="546"/>
                  </a:lnTo>
                  <a:lnTo>
                    <a:pt x="906" y="504"/>
                  </a:lnTo>
                  <a:lnTo>
                    <a:pt x="927" y="460"/>
                  </a:lnTo>
                  <a:lnTo>
                    <a:pt x="944" y="415"/>
                  </a:lnTo>
                  <a:lnTo>
                    <a:pt x="956" y="367"/>
                  </a:lnTo>
                  <a:lnTo>
                    <a:pt x="963" y="318"/>
                  </a:lnTo>
                  <a:lnTo>
                    <a:pt x="966" y="267"/>
                  </a:lnTo>
                  <a:lnTo>
                    <a:pt x="966" y="122"/>
                  </a:lnTo>
                  <a:lnTo>
                    <a:pt x="241" y="122"/>
                  </a:lnTo>
                  <a:close/>
                  <a:moveTo>
                    <a:pt x="60" y="0"/>
                  </a:moveTo>
                  <a:lnTo>
                    <a:pt x="1147" y="0"/>
                  </a:lnTo>
                  <a:lnTo>
                    <a:pt x="1163" y="2"/>
                  </a:lnTo>
                  <a:lnTo>
                    <a:pt x="1177" y="8"/>
                  </a:lnTo>
                  <a:lnTo>
                    <a:pt x="1189" y="18"/>
                  </a:lnTo>
                  <a:lnTo>
                    <a:pt x="1200" y="31"/>
                  </a:lnTo>
                  <a:lnTo>
                    <a:pt x="1206" y="45"/>
                  </a:lnTo>
                  <a:lnTo>
                    <a:pt x="1208" y="61"/>
                  </a:lnTo>
                  <a:lnTo>
                    <a:pt x="1206" y="78"/>
                  </a:lnTo>
                  <a:lnTo>
                    <a:pt x="1200" y="92"/>
                  </a:lnTo>
                  <a:lnTo>
                    <a:pt x="1189" y="104"/>
                  </a:lnTo>
                  <a:lnTo>
                    <a:pt x="1177" y="114"/>
                  </a:lnTo>
                  <a:lnTo>
                    <a:pt x="1163" y="120"/>
                  </a:lnTo>
                  <a:lnTo>
                    <a:pt x="1147" y="122"/>
                  </a:lnTo>
                  <a:lnTo>
                    <a:pt x="1087" y="122"/>
                  </a:lnTo>
                  <a:lnTo>
                    <a:pt x="1087" y="267"/>
                  </a:lnTo>
                  <a:lnTo>
                    <a:pt x="1084" y="326"/>
                  </a:lnTo>
                  <a:lnTo>
                    <a:pt x="1076" y="383"/>
                  </a:lnTo>
                  <a:lnTo>
                    <a:pt x="1063" y="439"/>
                  </a:lnTo>
                  <a:lnTo>
                    <a:pt x="1045" y="492"/>
                  </a:lnTo>
                  <a:lnTo>
                    <a:pt x="1021" y="544"/>
                  </a:lnTo>
                  <a:lnTo>
                    <a:pt x="994" y="594"/>
                  </a:lnTo>
                  <a:lnTo>
                    <a:pt x="963" y="641"/>
                  </a:lnTo>
                  <a:lnTo>
                    <a:pt x="927" y="685"/>
                  </a:lnTo>
                  <a:lnTo>
                    <a:pt x="886" y="726"/>
                  </a:lnTo>
                  <a:lnTo>
                    <a:pt x="842" y="763"/>
                  </a:lnTo>
                  <a:lnTo>
                    <a:pt x="795" y="796"/>
                  </a:lnTo>
                  <a:lnTo>
                    <a:pt x="842" y="830"/>
                  </a:lnTo>
                  <a:lnTo>
                    <a:pt x="886" y="867"/>
                  </a:lnTo>
                  <a:lnTo>
                    <a:pt x="927" y="908"/>
                  </a:lnTo>
                  <a:lnTo>
                    <a:pt x="963" y="952"/>
                  </a:lnTo>
                  <a:lnTo>
                    <a:pt x="994" y="999"/>
                  </a:lnTo>
                  <a:lnTo>
                    <a:pt x="1021" y="1049"/>
                  </a:lnTo>
                  <a:lnTo>
                    <a:pt x="1045" y="1101"/>
                  </a:lnTo>
                  <a:lnTo>
                    <a:pt x="1063" y="1154"/>
                  </a:lnTo>
                  <a:lnTo>
                    <a:pt x="1076" y="1210"/>
                  </a:lnTo>
                  <a:lnTo>
                    <a:pt x="1084" y="1267"/>
                  </a:lnTo>
                  <a:lnTo>
                    <a:pt x="1087" y="1325"/>
                  </a:lnTo>
                  <a:lnTo>
                    <a:pt x="1087" y="1470"/>
                  </a:lnTo>
                  <a:lnTo>
                    <a:pt x="1147" y="1470"/>
                  </a:lnTo>
                  <a:lnTo>
                    <a:pt x="1163" y="1472"/>
                  </a:lnTo>
                  <a:lnTo>
                    <a:pt x="1177" y="1479"/>
                  </a:lnTo>
                  <a:lnTo>
                    <a:pt x="1189" y="1488"/>
                  </a:lnTo>
                  <a:lnTo>
                    <a:pt x="1200" y="1501"/>
                  </a:lnTo>
                  <a:lnTo>
                    <a:pt x="1206" y="1515"/>
                  </a:lnTo>
                  <a:lnTo>
                    <a:pt x="1208" y="1532"/>
                  </a:lnTo>
                  <a:lnTo>
                    <a:pt x="1206" y="1548"/>
                  </a:lnTo>
                  <a:lnTo>
                    <a:pt x="1200" y="1562"/>
                  </a:lnTo>
                  <a:lnTo>
                    <a:pt x="1189" y="1575"/>
                  </a:lnTo>
                  <a:lnTo>
                    <a:pt x="1177" y="1585"/>
                  </a:lnTo>
                  <a:lnTo>
                    <a:pt x="1163" y="1591"/>
                  </a:lnTo>
                  <a:lnTo>
                    <a:pt x="1147" y="1593"/>
                  </a:lnTo>
                  <a:lnTo>
                    <a:pt x="60" y="1593"/>
                  </a:lnTo>
                  <a:lnTo>
                    <a:pt x="41" y="1590"/>
                  </a:lnTo>
                  <a:lnTo>
                    <a:pt x="25" y="1581"/>
                  </a:lnTo>
                  <a:lnTo>
                    <a:pt x="12" y="1567"/>
                  </a:lnTo>
                  <a:lnTo>
                    <a:pt x="3" y="1551"/>
                  </a:lnTo>
                  <a:lnTo>
                    <a:pt x="0" y="1532"/>
                  </a:lnTo>
                  <a:lnTo>
                    <a:pt x="3" y="1512"/>
                  </a:lnTo>
                  <a:lnTo>
                    <a:pt x="12" y="1495"/>
                  </a:lnTo>
                  <a:lnTo>
                    <a:pt x="25" y="1482"/>
                  </a:lnTo>
                  <a:lnTo>
                    <a:pt x="41" y="1474"/>
                  </a:lnTo>
                  <a:lnTo>
                    <a:pt x="60" y="1470"/>
                  </a:lnTo>
                  <a:lnTo>
                    <a:pt x="120" y="1470"/>
                  </a:lnTo>
                  <a:lnTo>
                    <a:pt x="120" y="1325"/>
                  </a:lnTo>
                  <a:lnTo>
                    <a:pt x="123" y="1267"/>
                  </a:lnTo>
                  <a:lnTo>
                    <a:pt x="131" y="1210"/>
                  </a:lnTo>
                  <a:lnTo>
                    <a:pt x="145" y="1154"/>
                  </a:lnTo>
                  <a:lnTo>
                    <a:pt x="163" y="1101"/>
                  </a:lnTo>
                  <a:lnTo>
                    <a:pt x="186" y="1049"/>
                  </a:lnTo>
                  <a:lnTo>
                    <a:pt x="213" y="999"/>
                  </a:lnTo>
                  <a:lnTo>
                    <a:pt x="245" y="952"/>
                  </a:lnTo>
                  <a:lnTo>
                    <a:pt x="280" y="908"/>
                  </a:lnTo>
                  <a:lnTo>
                    <a:pt x="321" y="867"/>
                  </a:lnTo>
                  <a:lnTo>
                    <a:pt x="364" y="830"/>
                  </a:lnTo>
                  <a:lnTo>
                    <a:pt x="412" y="796"/>
                  </a:lnTo>
                  <a:lnTo>
                    <a:pt x="364" y="763"/>
                  </a:lnTo>
                  <a:lnTo>
                    <a:pt x="321" y="726"/>
                  </a:lnTo>
                  <a:lnTo>
                    <a:pt x="280" y="685"/>
                  </a:lnTo>
                  <a:lnTo>
                    <a:pt x="245" y="641"/>
                  </a:lnTo>
                  <a:lnTo>
                    <a:pt x="213" y="594"/>
                  </a:lnTo>
                  <a:lnTo>
                    <a:pt x="186" y="544"/>
                  </a:lnTo>
                  <a:lnTo>
                    <a:pt x="163" y="492"/>
                  </a:lnTo>
                  <a:lnTo>
                    <a:pt x="145" y="439"/>
                  </a:lnTo>
                  <a:lnTo>
                    <a:pt x="131" y="383"/>
                  </a:lnTo>
                  <a:lnTo>
                    <a:pt x="123" y="326"/>
                  </a:lnTo>
                  <a:lnTo>
                    <a:pt x="120" y="267"/>
                  </a:lnTo>
                  <a:lnTo>
                    <a:pt x="120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4"/>
            <p:cNvSpPr>
              <a:spLocks noEditPoints="1"/>
            </p:cNvSpPr>
            <p:nvPr/>
          </p:nvSpPr>
          <p:spPr bwMode="auto">
            <a:xfrm>
              <a:off x="9277351" y="5905500"/>
              <a:ext cx="133350" cy="134938"/>
            </a:xfrm>
            <a:custGeom>
              <a:avLst/>
              <a:gdLst>
                <a:gd name="T0" fmla="*/ 383 w 847"/>
                <a:gd name="T1" fmla="*/ 126 h 858"/>
                <a:gd name="T2" fmla="*/ 306 w 847"/>
                <a:gd name="T3" fmla="*/ 147 h 858"/>
                <a:gd name="T4" fmla="*/ 239 w 847"/>
                <a:gd name="T5" fmla="*/ 187 h 858"/>
                <a:gd name="T6" fmla="*/ 184 w 847"/>
                <a:gd name="T7" fmla="*/ 242 h 858"/>
                <a:gd name="T8" fmla="*/ 145 w 847"/>
                <a:gd name="T9" fmla="*/ 310 h 858"/>
                <a:gd name="T10" fmla="*/ 124 w 847"/>
                <a:gd name="T11" fmla="*/ 387 h 858"/>
                <a:gd name="T12" fmla="*/ 124 w 847"/>
                <a:gd name="T13" fmla="*/ 471 h 858"/>
                <a:gd name="T14" fmla="*/ 145 w 847"/>
                <a:gd name="T15" fmla="*/ 549 h 858"/>
                <a:gd name="T16" fmla="*/ 184 w 847"/>
                <a:gd name="T17" fmla="*/ 616 h 858"/>
                <a:gd name="T18" fmla="*/ 239 w 847"/>
                <a:gd name="T19" fmla="*/ 671 h 858"/>
                <a:gd name="T20" fmla="*/ 306 w 847"/>
                <a:gd name="T21" fmla="*/ 711 h 858"/>
                <a:gd name="T22" fmla="*/ 383 w 847"/>
                <a:gd name="T23" fmla="*/ 732 h 858"/>
                <a:gd name="T24" fmla="*/ 464 w 847"/>
                <a:gd name="T25" fmla="*/ 732 h 858"/>
                <a:gd name="T26" fmla="*/ 541 w 847"/>
                <a:gd name="T27" fmla="*/ 711 h 858"/>
                <a:gd name="T28" fmla="*/ 608 w 847"/>
                <a:gd name="T29" fmla="*/ 671 h 858"/>
                <a:gd name="T30" fmla="*/ 662 w 847"/>
                <a:gd name="T31" fmla="*/ 616 h 858"/>
                <a:gd name="T32" fmla="*/ 702 w 847"/>
                <a:gd name="T33" fmla="*/ 549 h 858"/>
                <a:gd name="T34" fmla="*/ 723 w 847"/>
                <a:gd name="T35" fmla="*/ 471 h 858"/>
                <a:gd name="T36" fmla="*/ 723 w 847"/>
                <a:gd name="T37" fmla="*/ 387 h 858"/>
                <a:gd name="T38" fmla="*/ 702 w 847"/>
                <a:gd name="T39" fmla="*/ 310 h 858"/>
                <a:gd name="T40" fmla="*/ 662 w 847"/>
                <a:gd name="T41" fmla="*/ 242 h 858"/>
                <a:gd name="T42" fmla="*/ 608 w 847"/>
                <a:gd name="T43" fmla="*/ 187 h 858"/>
                <a:gd name="T44" fmla="*/ 541 w 847"/>
                <a:gd name="T45" fmla="*/ 147 h 858"/>
                <a:gd name="T46" fmla="*/ 464 w 847"/>
                <a:gd name="T47" fmla="*/ 126 h 858"/>
                <a:gd name="T48" fmla="*/ 423 w 847"/>
                <a:gd name="T49" fmla="*/ 0 h 858"/>
                <a:gd name="T50" fmla="*/ 521 w 847"/>
                <a:gd name="T51" fmla="*/ 12 h 858"/>
                <a:gd name="T52" fmla="*/ 609 w 847"/>
                <a:gd name="T53" fmla="*/ 44 h 858"/>
                <a:gd name="T54" fmla="*/ 688 w 847"/>
                <a:gd name="T55" fmla="*/ 94 h 858"/>
                <a:gd name="T56" fmla="*/ 753 w 847"/>
                <a:gd name="T57" fmla="*/ 162 h 858"/>
                <a:gd name="T58" fmla="*/ 803 w 847"/>
                <a:gd name="T59" fmla="*/ 240 h 858"/>
                <a:gd name="T60" fmla="*/ 835 w 847"/>
                <a:gd name="T61" fmla="*/ 331 h 858"/>
                <a:gd name="T62" fmla="*/ 847 w 847"/>
                <a:gd name="T63" fmla="*/ 429 h 858"/>
                <a:gd name="T64" fmla="*/ 835 w 847"/>
                <a:gd name="T65" fmla="*/ 527 h 858"/>
                <a:gd name="T66" fmla="*/ 803 w 847"/>
                <a:gd name="T67" fmla="*/ 618 h 858"/>
                <a:gd name="T68" fmla="*/ 753 w 847"/>
                <a:gd name="T69" fmla="*/ 698 h 858"/>
                <a:gd name="T70" fmla="*/ 688 w 847"/>
                <a:gd name="T71" fmla="*/ 764 h 858"/>
                <a:gd name="T72" fmla="*/ 609 w 847"/>
                <a:gd name="T73" fmla="*/ 814 h 858"/>
                <a:gd name="T74" fmla="*/ 521 w 847"/>
                <a:gd name="T75" fmla="*/ 847 h 858"/>
                <a:gd name="T76" fmla="*/ 423 w 847"/>
                <a:gd name="T77" fmla="*/ 858 h 858"/>
                <a:gd name="T78" fmla="*/ 326 w 847"/>
                <a:gd name="T79" fmla="*/ 847 h 858"/>
                <a:gd name="T80" fmla="*/ 238 w 847"/>
                <a:gd name="T81" fmla="*/ 814 h 858"/>
                <a:gd name="T82" fmla="*/ 159 w 847"/>
                <a:gd name="T83" fmla="*/ 764 h 858"/>
                <a:gd name="T84" fmla="*/ 94 w 847"/>
                <a:gd name="T85" fmla="*/ 698 h 858"/>
                <a:gd name="T86" fmla="*/ 43 w 847"/>
                <a:gd name="T87" fmla="*/ 618 h 858"/>
                <a:gd name="T88" fmla="*/ 11 w 847"/>
                <a:gd name="T89" fmla="*/ 527 h 858"/>
                <a:gd name="T90" fmla="*/ 0 w 847"/>
                <a:gd name="T91" fmla="*/ 429 h 858"/>
                <a:gd name="T92" fmla="*/ 11 w 847"/>
                <a:gd name="T93" fmla="*/ 331 h 858"/>
                <a:gd name="T94" fmla="*/ 43 w 847"/>
                <a:gd name="T95" fmla="*/ 240 h 858"/>
                <a:gd name="T96" fmla="*/ 94 w 847"/>
                <a:gd name="T97" fmla="*/ 162 h 858"/>
                <a:gd name="T98" fmla="*/ 159 w 847"/>
                <a:gd name="T99" fmla="*/ 94 h 858"/>
                <a:gd name="T100" fmla="*/ 238 w 847"/>
                <a:gd name="T101" fmla="*/ 44 h 858"/>
                <a:gd name="T102" fmla="*/ 326 w 847"/>
                <a:gd name="T103" fmla="*/ 12 h 858"/>
                <a:gd name="T104" fmla="*/ 423 w 847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7" h="858">
                  <a:moveTo>
                    <a:pt x="423" y="123"/>
                  </a:moveTo>
                  <a:lnTo>
                    <a:pt x="383" y="126"/>
                  </a:lnTo>
                  <a:lnTo>
                    <a:pt x="343" y="134"/>
                  </a:lnTo>
                  <a:lnTo>
                    <a:pt x="306" y="147"/>
                  </a:lnTo>
                  <a:lnTo>
                    <a:pt x="271" y="165"/>
                  </a:lnTo>
                  <a:lnTo>
                    <a:pt x="239" y="187"/>
                  </a:lnTo>
                  <a:lnTo>
                    <a:pt x="209" y="213"/>
                  </a:lnTo>
                  <a:lnTo>
                    <a:pt x="184" y="242"/>
                  </a:lnTo>
                  <a:lnTo>
                    <a:pt x="162" y="275"/>
                  </a:lnTo>
                  <a:lnTo>
                    <a:pt x="145" y="310"/>
                  </a:lnTo>
                  <a:lnTo>
                    <a:pt x="132" y="347"/>
                  </a:lnTo>
                  <a:lnTo>
                    <a:pt x="124" y="387"/>
                  </a:lnTo>
                  <a:lnTo>
                    <a:pt x="121" y="429"/>
                  </a:lnTo>
                  <a:lnTo>
                    <a:pt x="124" y="471"/>
                  </a:lnTo>
                  <a:lnTo>
                    <a:pt x="132" y="511"/>
                  </a:lnTo>
                  <a:lnTo>
                    <a:pt x="145" y="549"/>
                  </a:lnTo>
                  <a:lnTo>
                    <a:pt x="162" y="583"/>
                  </a:lnTo>
                  <a:lnTo>
                    <a:pt x="184" y="616"/>
                  </a:lnTo>
                  <a:lnTo>
                    <a:pt x="209" y="646"/>
                  </a:lnTo>
                  <a:lnTo>
                    <a:pt x="239" y="671"/>
                  </a:lnTo>
                  <a:lnTo>
                    <a:pt x="271" y="694"/>
                  </a:lnTo>
                  <a:lnTo>
                    <a:pt x="306" y="711"/>
                  </a:lnTo>
                  <a:lnTo>
                    <a:pt x="343" y="724"/>
                  </a:lnTo>
                  <a:lnTo>
                    <a:pt x="383" y="732"/>
                  </a:lnTo>
                  <a:lnTo>
                    <a:pt x="423" y="736"/>
                  </a:lnTo>
                  <a:lnTo>
                    <a:pt x="464" y="732"/>
                  </a:lnTo>
                  <a:lnTo>
                    <a:pt x="503" y="724"/>
                  </a:lnTo>
                  <a:lnTo>
                    <a:pt x="541" y="711"/>
                  </a:lnTo>
                  <a:lnTo>
                    <a:pt x="576" y="694"/>
                  </a:lnTo>
                  <a:lnTo>
                    <a:pt x="608" y="671"/>
                  </a:lnTo>
                  <a:lnTo>
                    <a:pt x="637" y="646"/>
                  </a:lnTo>
                  <a:lnTo>
                    <a:pt x="662" y="616"/>
                  </a:lnTo>
                  <a:lnTo>
                    <a:pt x="684" y="583"/>
                  </a:lnTo>
                  <a:lnTo>
                    <a:pt x="702" y="549"/>
                  </a:lnTo>
                  <a:lnTo>
                    <a:pt x="715" y="511"/>
                  </a:lnTo>
                  <a:lnTo>
                    <a:pt x="723" y="471"/>
                  </a:lnTo>
                  <a:lnTo>
                    <a:pt x="725" y="429"/>
                  </a:lnTo>
                  <a:lnTo>
                    <a:pt x="723" y="387"/>
                  </a:lnTo>
                  <a:lnTo>
                    <a:pt x="715" y="347"/>
                  </a:lnTo>
                  <a:lnTo>
                    <a:pt x="702" y="310"/>
                  </a:lnTo>
                  <a:lnTo>
                    <a:pt x="684" y="275"/>
                  </a:lnTo>
                  <a:lnTo>
                    <a:pt x="662" y="242"/>
                  </a:lnTo>
                  <a:lnTo>
                    <a:pt x="637" y="213"/>
                  </a:lnTo>
                  <a:lnTo>
                    <a:pt x="608" y="187"/>
                  </a:lnTo>
                  <a:lnTo>
                    <a:pt x="576" y="165"/>
                  </a:lnTo>
                  <a:lnTo>
                    <a:pt x="541" y="147"/>
                  </a:lnTo>
                  <a:lnTo>
                    <a:pt x="503" y="134"/>
                  </a:lnTo>
                  <a:lnTo>
                    <a:pt x="464" y="126"/>
                  </a:lnTo>
                  <a:lnTo>
                    <a:pt x="423" y="123"/>
                  </a:lnTo>
                  <a:close/>
                  <a:moveTo>
                    <a:pt x="423" y="0"/>
                  </a:moveTo>
                  <a:lnTo>
                    <a:pt x="472" y="3"/>
                  </a:lnTo>
                  <a:lnTo>
                    <a:pt x="521" y="12"/>
                  </a:lnTo>
                  <a:lnTo>
                    <a:pt x="566" y="26"/>
                  </a:lnTo>
                  <a:lnTo>
                    <a:pt x="609" y="44"/>
                  </a:lnTo>
                  <a:lnTo>
                    <a:pt x="650" y="68"/>
                  </a:lnTo>
                  <a:lnTo>
                    <a:pt x="688" y="94"/>
                  </a:lnTo>
                  <a:lnTo>
                    <a:pt x="722" y="126"/>
                  </a:lnTo>
                  <a:lnTo>
                    <a:pt x="753" y="162"/>
                  </a:lnTo>
                  <a:lnTo>
                    <a:pt x="780" y="199"/>
                  </a:lnTo>
                  <a:lnTo>
                    <a:pt x="803" y="240"/>
                  </a:lnTo>
                  <a:lnTo>
                    <a:pt x="822" y="285"/>
                  </a:lnTo>
                  <a:lnTo>
                    <a:pt x="835" y="331"/>
                  </a:lnTo>
                  <a:lnTo>
                    <a:pt x="844" y="379"/>
                  </a:lnTo>
                  <a:lnTo>
                    <a:pt x="847" y="429"/>
                  </a:lnTo>
                  <a:lnTo>
                    <a:pt x="844" y="479"/>
                  </a:lnTo>
                  <a:lnTo>
                    <a:pt x="835" y="527"/>
                  </a:lnTo>
                  <a:lnTo>
                    <a:pt x="822" y="574"/>
                  </a:lnTo>
                  <a:lnTo>
                    <a:pt x="803" y="618"/>
                  </a:lnTo>
                  <a:lnTo>
                    <a:pt x="780" y="659"/>
                  </a:lnTo>
                  <a:lnTo>
                    <a:pt x="753" y="698"/>
                  </a:lnTo>
                  <a:lnTo>
                    <a:pt x="722" y="732"/>
                  </a:lnTo>
                  <a:lnTo>
                    <a:pt x="688" y="764"/>
                  </a:lnTo>
                  <a:lnTo>
                    <a:pt x="649" y="792"/>
                  </a:lnTo>
                  <a:lnTo>
                    <a:pt x="609" y="814"/>
                  </a:lnTo>
                  <a:lnTo>
                    <a:pt x="566" y="834"/>
                  </a:lnTo>
                  <a:lnTo>
                    <a:pt x="521" y="847"/>
                  </a:lnTo>
                  <a:lnTo>
                    <a:pt x="472" y="855"/>
                  </a:lnTo>
                  <a:lnTo>
                    <a:pt x="423" y="858"/>
                  </a:lnTo>
                  <a:lnTo>
                    <a:pt x="375" y="855"/>
                  </a:lnTo>
                  <a:lnTo>
                    <a:pt x="326" y="847"/>
                  </a:lnTo>
                  <a:lnTo>
                    <a:pt x="281" y="834"/>
                  </a:lnTo>
                  <a:lnTo>
                    <a:pt x="238" y="814"/>
                  </a:lnTo>
                  <a:lnTo>
                    <a:pt x="196" y="792"/>
                  </a:lnTo>
                  <a:lnTo>
                    <a:pt x="159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7" y="659"/>
                  </a:lnTo>
                  <a:lnTo>
                    <a:pt x="43" y="618"/>
                  </a:lnTo>
                  <a:lnTo>
                    <a:pt x="25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5" y="285"/>
                  </a:lnTo>
                  <a:lnTo>
                    <a:pt x="43" y="240"/>
                  </a:lnTo>
                  <a:lnTo>
                    <a:pt x="67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59" y="94"/>
                  </a:lnTo>
                  <a:lnTo>
                    <a:pt x="196" y="68"/>
                  </a:lnTo>
                  <a:lnTo>
                    <a:pt x="238" y="44"/>
                  </a:lnTo>
                  <a:lnTo>
                    <a:pt x="281" y="26"/>
                  </a:lnTo>
                  <a:lnTo>
                    <a:pt x="326" y="12"/>
                  </a:lnTo>
                  <a:lnTo>
                    <a:pt x="375" y="3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5"/>
            <p:cNvSpPr>
              <a:spLocks/>
            </p:cNvSpPr>
            <p:nvPr/>
          </p:nvSpPr>
          <p:spPr bwMode="auto">
            <a:xfrm>
              <a:off x="9155113" y="5788025"/>
              <a:ext cx="368300" cy="531813"/>
            </a:xfrm>
            <a:custGeom>
              <a:avLst/>
              <a:gdLst>
                <a:gd name="T0" fmla="*/ 1312 w 2316"/>
                <a:gd name="T1" fmla="*/ 10 h 3352"/>
                <a:gd name="T2" fmla="*/ 1531 w 2316"/>
                <a:gd name="T3" fmla="*/ 62 h 3352"/>
                <a:gd name="T4" fmla="*/ 1737 w 2316"/>
                <a:gd name="T5" fmla="*/ 156 h 3352"/>
                <a:gd name="T6" fmla="*/ 1921 w 2316"/>
                <a:gd name="T7" fmla="*/ 291 h 3352"/>
                <a:gd name="T8" fmla="*/ 2075 w 2316"/>
                <a:gd name="T9" fmla="*/ 459 h 3352"/>
                <a:gd name="T10" fmla="*/ 2192 w 2316"/>
                <a:gd name="T11" fmla="*/ 658 h 3352"/>
                <a:gd name="T12" fmla="*/ 2271 w 2316"/>
                <a:gd name="T13" fmla="*/ 880 h 3352"/>
                <a:gd name="T14" fmla="*/ 2311 w 2316"/>
                <a:gd name="T15" fmla="*/ 1119 h 3352"/>
                <a:gd name="T16" fmla="*/ 2311 w 2316"/>
                <a:gd name="T17" fmla="*/ 1364 h 3352"/>
                <a:gd name="T18" fmla="*/ 2268 w 2316"/>
                <a:gd name="T19" fmla="*/ 1609 h 3352"/>
                <a:gd name="T20" fmla="*/ 2239 w 2316"/>
                <a:gd name="T21" fmla="*/ 1646 h 3352"/>
                <a:gd name="T22" fmla="*/ 2194 w 2316"/>
                <a:gd name="T23" fmla="*/ 1652 h 3352"/>
                <a:gd name="T24" fmla="*/ 2157 w 2316"/>
                <a:gd name="T25" fmla="*/ 1624 h 3352"/>
                <a:gd name="T26" fmla="*/ 2151 w 2316"/>
                <a:gd name="T27" fmla="*/ 1577 h 3352"/>
                <a:gd name="T28" fmla="*/ 2191 w 2316"/>
                <a:gd name="T29" fmla="*/ 1355 h 3352"/>
                <a:gd name="T30" fmla="*/ 2192 w 2316"/>
                <a:gd name="T31" fmla="*/ 1132 h 3352"/>
                <a:gd name="T32" fmla="*/ 2155 w 2316"/>
                <a:gd name="T33" fmla="*/ 915 h 3352"/>
                <a:gd name="T34" fmla="*/ 2085 w 2316"/>
                <a:gd name="T35" fmla="*/ 714 h 3352"/>
                <a:gd name="T36" fmla="*/ 1979 w 2316"/>
                <a:gd name="T37" fmla="*/ 534 h 3352"/>
                <a:gd name="T38" fmla="*/ 1837 w 2316"/>
                <a:gd name="T39" fmla="*/ 379 h 3352"/>
                <a:gd name="T40" fmla="*/ 1655 w 2316"/>
                <a:gd name="T41" fmla="*/ 250 h 3352"/>
                <a:gd name="T42" fmla="*/ 1452 w 2316"/>
                <a:gd name="T43" fmla="*/ 165 h 3352"/>
                <a:gd name="T44" fmla="*/ 1233 w 2316"/>
                <a:gd name="T45" fmla="*/ 126 h 3352"/>
                <a:gd name="T46" fmla="*/ 1010 w 2316"/>
                <a:gd name="T47" fmla="*/ 134 h 3352"/>
                <a:gd name="T48" fmla="*/ 795 w 2316"/>
                <a:gd name="T49" fmla="*/ 189 h 3352"/>
                <a:gd name="T50" fmla="*/ 599 w 2316"/>
                <a:gd name="T51" fmla="*/ 289 h 3352"/>
                <a:gd name="T52" fmla="*/ 425 w 2316"/>
                <a:gd name="T53" fmla="*/ 431 h 3352"/>
                <a:gd name="T54" fmla="*/ 293 w 2316"/>
                <a:gd name="T55" fmla="*/ 599 h 3352"/>
                <a:gd name="T56" fmla="*/ 198 w 2316"/>
                <a:gd name="T57" fmla="*/ 795 h 3352"/>
                <a:gd name="T58" fmla="*/ 140 w 2316"/>
                <a:gd name="T59" fmla="*/ 1009 h 3352"/>
                <a:gd name="T60" fmla="*/ 119 w 2316"/>
                <a:gd name="T61" fmla="*/ 1232 h 3352"/>
                <a:gd name="T62" fmla="*/ 136 w 2316"/>
                <a:gd name="T63" fmla="*/ 1455 h 3352"/>
                <a:gd name="T64" fmla="*/ 192 w 2316"/>
                <a:gd name="T65" fmla="*/ 1669 h 3352"/>
                <a:gd name="T66" fmla="*/ 288 w 2316"/>
                <a:gd name="T67" fmla="*/ 1865 h 3352"/>
                <a:gd name="T68" fmla="*/ 1341 w 2316"/>
                <a:gd name="T69" fmla="*/ 2904 h 3352"/>
                <a:gd name="T70" fmla="*/ 1381 w 2316"/>
                <a:gd name="T71" fmla="*/ 2881 h 3352"/>
                <a:gd name="T72" fmla="*/ 1426 w 2316"/>
                <a:gd name="T73" fmla="*/ 2892 h 3352"/>
                <a:gd name="T74" fmla="*/ 1450 w 2316"/>
                <a:gd name="T75" fmla="*/ 2933 h 3352"/>
                <a:gd name="T76" fmla="*/ 1438 w 2316"/>
                <a:gd name="T77" fmla="*/ 2979 h 3352"/>
                <a:gd name="T78" fmla="*/ 189 w 2316"/>
                <a:gd name="T79" fmla="*/ 1935 h 3352"/>
                <a:gd name="T80" fmla="*/ 90 w 2316"/>
                <a:gd name="T81" fmla="*/ 1739 h 3352"/>
                <a:gd name="T82" fmla="*/ 27 w 2316"/>
                <a:gd name="T83" fmla="*/ 1525 h 3352"/>
                <a:gd name="T84" fmla="*/ 1 w 2316"/>
                <a:gd name="T85" fmla="*/ 1300 h 3352"/>
                <a:gd name="T86" fmla="*/ 10 w 2316"/>
                <a:gd name="T87" fmla="*/ 1072 h 3352"/>
                <a:gd name="T88" fmla="*/ 54 w 2316"/>
                <a:gd name="T89" fmla="*/ 851 h 3352"/>
                <a:gd name="T90" fmla="*/ 133 w 2316"/>
                <a:gd name="T91" fmla="*/ 642 h 3352"/>
                <a:gd name="T92" fmla="*/ 246 w 2316"/>
                <a:gd name="T93" fmla="*/ 453 h 3352"/>
                <a:gd name="T94" fmla="*/ 396 w 2316"/>
                <a:gd name="T95" fmla="*/ 291 h 3352"/>
                <a:gd name="T96" fmla="*/ 580 w 2316"/>
                <a:gd name="T97" fmla="*/ 156 h 3352"/>
                <a:gd name="T98" fmla="*/ 785 w 2316"/>
                <a:gd name="T99" fmla="*/ 62 h 3352"/>
                <a:gd name="T100" fmla="*/ 1006 w 2316"/>
                <a:gd name="T101" fmla="*/ 1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16" h="3352">
                  <a:moveTo>
                    <a:pt x="1159" y="0"/>
                  </a:moveTo>
                  <a:lnTo>
                    <a:pt x="1235" y="2"/>
                  </a:lnTo>
                  <a:lnTo>
                    <a:pt x="1312" y="10"/>
                  </a:lnTo>
                  <a:lnTo>
                    <a:pt x="1386" y="22"/>
                  </a:lnTo>
                  <a:lnTo>
                    <a:pt x="1460" y="40"/>
                  </a:lnTo>
                  <a:lnTo>
                    <a:pt x="1531" y="62"/>
                  </a:lnTo>
                  <a:lnTo>
                    <a:pt x="1602" y="89"/>
                  </a:lnTo>
                  <a:lnTo>
                    <a:pt x="1670" y="121"/>
                  </a:lnTo>
                  <a:lnTo>
                    <a:pt x="1737" y="156"/>
                  </a:lnTo>
                  <a:lnTo>
                    <a:pt x="1801" y="197"/>
                  </a:lnTo>
                  <a:lnTo>
                    <a:pt x="1862" y="242"/>
                  </a:lnTo>
                  <a:lnTo>
                    <a:pt x="1921" y="291"/>
                  </a:lnTo>
                  <a:lnTo>
                    <a:pt x="1977" y="344"/>
                  </a:lnTo>
                  <a:lnTo>
                    <a:pt x="2027" y="399"/>
                  </a:lnTo>
                  <a:lnTo>
                    <a:pt x="2075" y="459"/>
                  </a:lnTo>
                  <a:lnTo>
                    <a:pt x="2117" y="522"/>
                  </a:lnTo>
                  <a:lnTo>
                    <a:pt x="2156" y="588"/>
                  </a:lnTo>
                  <a:lnTo>
                    <a:pt x="2192" y="658"/>
                  </a:lnTo>
                  <a:lnTo>
                    <a:pt x="2222" y="729"/>
                  </a:lnTo>
                  <a:lnTo>
                    <a:pt x="2249" y="804"/>
                  </a:lnTo>
                  <a:lnTo>
                    <a:pt x="2271" y="880"/>
                  </a:lnTo>
                  <a:lnTo>
                    <a:pt x="2289" y="959"/>
                  </a:lnTo>
                  <a:lnTo>
                    <a:pt x="2302" y="1039"/>
                  </a:lnTo>
                  <a:lnTo>
                    <a:pt x="2311" y="1119"/>
                  </a:lnTo>
                  <a:lnTo>
                    <a:pt x="2316" y="1201"/>
                  </a:lnTo>
                  <a:lnTo>
                    <a:pt x="2316" y="1283"/>
                  </a:lnTo>
                  <a:lnTo>
                    <a:pt x="2311" y="1364"/>
                  </a:lnTo>
                  <a:lnTo>
                    <a:pt x="2301" y="1447"/>
                  </a:lnTo>
                  <a:lnTo>
                    <a:pt x="2287" y="1529"/>
                  </a:lnTo>
                  <a:lnTo>
                    <a:pt x="2268" y="1609"/>
                  </a:lnTo>
                  <a:lnTo>
                    <a:pt x="2261" y="1625"/>
                  </a:lnTo>
                  <a:lnTo>
                    <a:pt x="2252" y="1637"/>
                  </a:lnTo>
                  <a:lnTo>
                    <a:pt x="2239" y="1646"/>
                  </a:lnTo>
                  <a:lnTo>
                    <a:pt x="2225" y="1652"/>
                  </a:lnTo>
                  <a:lnTo>
                    <a:pt x="2210" y="1654"/>
                  </a:lnTo>
                  <a:lnTo>
                    <a:pt x="2194" y="1652"/>
                  </a:lnTo>
                  <a:lnTo>
                    <a:pt x="2178" y="1645"/>
                  </a:lnTo>
                  <a:lnTo>
                    <a:pt x="2166" y="1636"/>
                  </a:lnTo>
                  <a:lnTo>
                    <a:pt x="2157" y="1624"/>
                  </a:lnTo>
                  <a:lnTo>
                    <a:pt x="2151" y="1608"/>
                  </a:lnTo>
                  <a:lnTo>
                    <a:pt x="2149" y="1593"/>
                  </a:lnTo>
                  <a:lnTo>
                    <a:pt x="2151" y="1577"/>
                  </a:lnTo>
                  <a:lnTo>
                    <a:pt x="2168" y="1503"/>
                  </a:lnTo>
                  <a:lnTo>
                    <a:pt x="2182" y="1430"/>
                  </a:lnTo>
                  <a:lnTo>
                    <a:pt x="2191" y="1355"/>
                  </a:lnTo>
                  <a:lnTo>
                    <a:pt x="2196" y="1280"/>
                  </a:lnTo>
                  <a:lnTo>
                    <a:pt x="2196" y="1206"/>
                  </a:lnTo>
                  <a:lnTo>
                    <a:pt x="2192" y="1132"/>
                  </a:lnTo>
                  <a:lnTo>
                    <a:pt x="2183" y="1058"/>
                  </a:lnTo>
                  <a:lnTo>
                    <a:pt x="2171" y="986"/>
                  </a:lnTo>
                  <a:lnTo>
                    <a:pt x="2155" y="915"/>
                  </a:lnTo>
                  <a:lnTo>
                    <a:pt x="2136" y="846"/>
                  </a:lnTo>
                  <a:lnTo>
                    <a:pt x="2112" y="778"/>
                  </a:lnTo>
                  <a:lnTo>
                    <a:pt x="2085" y="714"/>
                  </a:lnTo>
                  <a:lnTo>
                    <a:pt x="2053" y="651"/>
                  </a:lnTo>
                  <a:lnTo>
                    <a:pt x="2018" y="591"/>
                  </a:lnTo>
                  <a:lnTo>
                    <a:pt x="1979" y="534"/>
                  </a:lnTo>
                  <a:lnTo>
                    <a:pt x="1938" y="481"/>
                  </a:lnTo>
                  <a:lnTo>
                    <a:pt x="1892" y="431"/>
                  </a:lnTo>
                  <a:lnTo>
                    <a:pt x="1837" y="379"/>
                  </a:lnTo>
                  <a:lnTo>
                    <a:pt x="1779" y="332"/>
                  </a:lnTo>
                  <a:lnTo>
                    <a:pt x="1718" y="289"/>
                  </a:lnTo>
                  <a:lnTo>
                    <a:pt x="1655" y="250"/>
                  </a:lnTo>
                  <a:lnTo>
                    <a:pt x="1590" y="218"/>
                  </a:lnTo>
                  <a:lnTo>
                    <a:pt x="1521" y="189"/>
                  </a:lnTo>
                  <a:lnTo>
                    <a:pt x="1452" y="165"/>
                  </a:lnTo>
                  <a:lnTo>
                    <a:pt x="1380" y="147"/>
                  </a:lnTo>
                  <a:lnTo>
                    <a:pt x="1308" y="134"/>
                  </a:lnTo>
                  <a:lnTo>
                    <a:pt x="1233" y="126"/>
                  </a:lnTo>
                  <a:lnTo>
                    <a:pt x="1159" y="123"/>
                  </a:lnTo>
                  <a:lnTo>
                    <a:pt x="1083" y="126"/>
                  </a:lnTo>
                  <a:lnTo>
                    <a:pt x="1010" y="134"/>
                  </a:lnTo>
                  <a:lnTo>
                    <a:pt x="936" y="147"/>
                  </a:lnTo>
                  <a:lnTo>
                    <a:pt x="865" y="165"/>
                  </a:lnTo>
                  <a:lnTo>
                    <a:pt x="795" y="189"/>
                  </a:lnTo>
                  <a:lnTo>
                    <a:pt x="728" y="218"/>
                  </a:lnTo>
                  <a:lnTo>
                    <a:pt x="661" y="250"/>
                  </a:lnTo>
                  <a:lnTo>
                    <a:pt x="599" y="289"/>
                  </a:lnTo>
                  <a:lnTo>
                    <a:pt x="538" y="332"/>
                  </a:lnTo>
                  <a:lnTo>
                    <a:pt x="480" y="379"/>
                  </a:lnTo>
                  <a:lnTo>
                    <a:pt x="425" y="431"/>
                  </a:lnTo>
                  <a:lnTo>
                    <a:pt x="376" y="483"/>
                  </a:lnTo>
                  <a:lnTo>
                    <a:pt x="333" y="539"/>
                  </a:lnTo>
                  <a:lnTo>
                    <a:pt x="293" y="599"/>
                  </a:lnTo>
                  <a:lnTo>
                    <a:pt x="258" y="662"/>
                  </a:lnTo>
                  <a:lnTo>
                    <a:pt x="225" y="727"/>
                  </a:lnTo>
                  <a:lnTo>
                    <a:pt x="198" y="795"/>
                  </a:lnTo>
                  <a:lnTo>
                    <a:pt x="174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19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6" y="1455"/>
                  </a:lnTo>
                  <a:lnTo>
                    <a:pt x="151" y="1528"/>
                  </a:lnTo>
                  <a:lnTo>
                    <a:pt x="169" y="1599"/>
                  </a:lnTo>
                  <a:lnTo>
                    <a:pt x="192" y="1669"/>
                  </a:lnTo>
                  <a:lnTo>
                    <a:pt x="219" y="1736"/>
                  </a:lnTo>
                  <a:lnTo>
                    <a:pt x="252" y="1801"/>
                  </a:lnTo>
                  <a:lnTo>
                    <a:pt x="288" y="1865"/>
                  </a:lnTo>
                  <a:lnTo>
                    <a:pt x="328" y="1924"/>
                  </a:lnTo>
                  <a:lnTo>
                    <a:pt x="1161" y="3143"/>
                  </a:lnTo>
                  <a:lnTo>
                    <a:pt x="1341" y="2904"/>
                  </a:lnTo>
                  <a:lnTo>
                    <a:pt x="1353" y="2892"/>
                  </a:lnTo>
                  <a:lnTo>
                    <a:pt x="1366" y="2884"/>
                  </a:lnTo>
                  <a:lnTo>
                    <a:pt x="1381" y="2881"/>
                  </a:lnTo>
                  <a:lnTo>
                    <a:pt x="1396" y="2880"/>
                  </a:lnTo>
                  <a:lnTo>
                    <a:pt x="1412" y="2884"/>
                  </a:lnTo>
                  <a:lnTo>
                    <a:pt x="1426" y="2892"/>
                  </a:lnTo>
                  <a:lnTo>
                    <a:pt x="1438" y="2904"/>
                  </a:lnTo>
                  <a:lnTo>
                    <a:pt x="1446" y="2918"/>
                  </a:lnTo>
                  <a:lnTo>
                    <a:pt x="1450" y="2933"/>
                  </a:lnTo>
                  <a:lnTo>
                    <a:pt x="1450" y="2948"/>
                  </a:lnTo>
                  <a:lnTo>
                    <a:pt x="1446" y="2965"/>
                  </a:lnTo>
                  <a:lnTo>
                    <a:pt x="1438" y="2979"/>
                  </a:lnTo>
                  <a:lnTo>
                    <a:pt x="1156" y="3352"/>
                  </a:lnTo>
                  <a:lnTo>
                    <a:pt x="231" y="1995"/>
                  </a:lnTo>
                  <a:lnTo>
                    <a:pt x="189" y="1935"/>
                  </a:lnTo>
                  <a:lnTo>
                    <a:pt x="152" y="1873"/>
                  </a:lnTo>
                  <a:lnTo>
                    <a:pt x="119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4" y="1598"/>
                  </a:lnTo>
                  <a:lnTo>
                    <a:pt x="27" y="1525"/>
                  </a:lnTo>
                  <a:lnTo>
                    <a:pt x="15" y="1450"/>
                  </a:lnTo>
                  <a:lnTo>
                    <a:pt x="6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1" y="998"/>
                  </a:lnTo>
                  <a:lnTo>
                    <a:pt x="35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3" y="710"/>
                  </a:lnTo>
                  <a:lnTo>
                    <a:pt x="133" y="642"/>
                  </a:lnTo>
                  <a:lnTo>
                    <a:pt x="166" y="577"/>
                  </a:lnTo>
                  <a:lnTo>
                    <a:pt x="204" y="514"/>
                  </a:lnTo>
                  <a:lnTo>
                    <a:pt x="246" y="453"/>
                  </a:lnTo>
                  <a:lnTo>
                    <a:pt x="290" y="397"/>
                  </a:lnTo>
                  <a:lnTo>
                    <a:pt x="339" y="344"/>
                  </a:lnTo>
                  <a:lnTo>
                    <a:pt x="396" y="291"/>
                  </a:lnTo>
                  <a:lnTo>
                    <a:pt x="454" y="242"/>
                  </a:lnTo>
                  <a:lnTo>
                    <a:pt x="516" y="197"/>
                  </a:lnTo>
                  <a:lnTo>
                    <a:pt x="580" y="156"/>
                  </a:lnTo>
                  <a:lnTo>
                    <a:pt x="646" y="121"/>
                  </a:lnTo>
                  <a:lnTo>
                    <a:pt x="715" y="89"/>
                  </a:lnTo>
                  <a:lnTo>
                    <a:pt x="785" y="62"/>
                  </a:lnTo>
                  <a:lnTo>
                    <a:pt x="858" y="40"/>
                  </a:lnTo>
                  <a:lnTo>
                    <a:pt x="931" y="22"/>
                  </a:lnTo>
                  <a:lnTo>
                    <a:pt x="1006" y="10"/>
                  </a:lnTo>
                  <a:lnTo>
                    <a:pt x="1081" y="2"/>
                  </a:lnTo>
                  <a:lnTo>
                    <a:pt x="11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>
            <a:off x="10108216" y="5786438"/>
            <a:ext cx="385763" cy="528637"/>
            <a:chOff x="10112375" y="5786438"/>
            <a:chExt cx="385763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9" name="Freeform 80"/>
            <p:cNvSpPr>
              <a:spLocks noEditPoints="1"/>
            </p:cNvSpPr>
            <p:nvPr/>
          </p:nvSpPr>
          <p:spPr bwMode="auto">
            <a:xfrm>
              <a:off x="10320338" y="6094413"/>
              <a:ext cx="177800" cy="176212"/>
            </a:xfrm>
            <a:custGeom>
              <a:avLst/>
              <a:gdLst>
                <a:gd name="T0" fmla="*/ 207 w 1122"/>
                <a:gd name="T1" fmla="*/ 206 h 1112"/>
                <a:gd name="T2" fmla="*/ 417 w 1122"/>
                <a:gd name="T3" fmla="*/ 768 h 1112"/>
                <a:gd name="T4" fmla="*/ 537 w 1122"/>
                <a:gd name="T5" fmla="*/ 531 h 1112"/>
                <a:gd name="T6" fmla="*/ 776 w 1122"/>
                <a:gd name="T7" fmla="*/ 413 h 1112"/>
                <a:gd name="T8" fmla="*/ 207 w 1122"/>
                <a:gd name="T9" fmla="*/ 206 h 1112"/>
                <a:gd name="T10" fmla="*/ 0 w 1122"/>
                <a:gd name="T11" fmla="*/ 0 h 1112"/>
                <a:gd name="T12" fmla="*/ 1085 w 1122"/>
                <a:gd name="T13" fmla="*/ 396 h 1112"/>
                <a:gd name="T14" fmla="*/ 686 w 1122"/>
                <a:gd name="T15" fmla="*/ 594 h 1112"/>
                <a:gd name="T16" fmla="*/ 1104 w 1122"/>
                <a:gd name="T17" fmla="*/ 1008 h 1112"/>
                <a:gd name="T18" fmla="*/ 1114 w 1122"/>
                <a:gd name="T19" fmla="*/ 1021 h 1112"/>
                <a:gd name="T20" fmla="*/ 1120 w 1122"/>
                <a:gd name="T21" fmla="*/ 1035 h 1112"/>
                <a:gd name="T22" fmla="*/ 1122 w 1122"/>
                <a:gd name="T23" fmla="*/ 1051 h 1112"/>
                <a:gd name="T24" fmla="*/ 1120 w 1122"/>
                <a:gd name="T25" fmla="*/ 1067 h 1112"/>
                <a:gd name="T26" fmla="*/ 1114 w 1122"/>
                <a:gd name="T27" fmla="*/ 1081 h 1112"/>
                <a:gd name="T28" fmla="*/ 1104 w 1122"/>
                <a:gd name="T29" fmla="*/ 1095 h 1112"/>
                <a:gd name="T30" fmla="*/ 1091 w 1122"/>
                <a:gd name="T31" fmla="*/ 1104 h 1112"/>
                <a:gd name="T32" fmla="*/ 1077 w 1122"/>
                <a:gd name="T33" fmla="*/ 1110 h 1112"/>
                <a:gd name="T34" fmla="*/ 1061 w 1122"/>
                <a:gd name="T35" fmla="*/ 1112 h 1112"/>
                <a:gd name="T36" fmla="*/ 1045 w 1122"/>
                <a:gd name="T37" fmla="*/ 1110 h 1112"/>
                <a:gd name="T38" fmla="*/ 1031 w 1122"/>
                <a:gd name="T39" fmla="*/ 1104 h 1112"/>
                <a:gd name="T40" fmla="*/ 1017 w 1122"/>
                <a:gd name="T41" fmla="*/ 1095 h 1112"/>
                <a:gd name="T42" fmla="*/ 600 w 1122"/>
                <a:gd name="T43" fmla="*/ 680 h 1112"/>
                <a:gd name="T44" fmla="*/ 399 w 1122"/>
                <a:gd name="T45" fmla="*/ 1076 h 1112"/>
                <a:gd name="T46" fmla="*/ 0 w 1122"/>
                <a:gd name="T47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2" h="1112">
                  <a:moveTo>
                    <a:pt x="207" y="206"/>
                  </a:moveTo>
                  <a:lnTo>
                    <a:pt x="417" y="768"/>
                  </a:lnTo>
                  <a:lnTo>
                    <a:pt x="537" y="531"/>
                  </a:lnTo>
                  <a:lnTo>
                    <a:pt x="776" y="413"/>
                  </a:lnTo>
                  <a:lnTo>
                    <a:pt x="207" y="206"/>
                  </a:lnTo>
                  <a:close/>
                  <a:moveTo>
                    <a:pt x="0" y="0"/>
                  </a:moveTo>
                  <a:lnTo>
                    <a:pt x="1085" y="396"/>
                  </a:lnTo>
                  <a:lnTo>
                    <a:pt x="686" y="594"/>
                  </a:lnTo>
                  <a:lnTo>
                    <a:pt x="1104" y="1008"/>
                  </a:lnTo>
                  <a:lnTo>
                    <a:pt x="1114" y="1021"/>
                  </a:lnTo>
                  <a:lnTo>
                    <a:pt x="1120" y="1035"/>
                  </a:lnTo>
                  <a:lnTo>
                    <a:pt x="1122" y="1051"/>
                  </a:lnTo>
                  <a:lnTo>
                    <a:pt x="1120" y="1067"/>
                  </a:lnTo>
                  <a:lnTo>
                    <a:pt x="1114" y="1081"/>
                  </a:lnTo>
                  <a:lnTo>
                    <a:pt x="1104" y="1095"/>
                  </a:lnTo>
                  <a:lnTo>
                    <a:pt x="1091" y="1104"/>
                  </a:lnTo>
                  <a:lnTo>
                    <a:pt x="1077" y="1110"/>
                  </a:lnTo>
                  <a:lnTo>
                    <a:pt x="1061" y="1112"/>
                  </a:lnTo>
                  <a:lnTo>
                    <a:pt x="1045" y="1110"/>
                  </a:lnTo>
                  <a:lnTo>
                    <a:pt x="1031" y="1104"/>
                  </a:lnTo>
                  <a:lnTo>
                    <a:pt x="1017" y="1095"/>
                  </a:lnTo>
                  <a:lnTo>
                    <a:pt x="600" y="680"/>
                  </a:lnTo>
                  <a:lnTo>
                    <a:pt x="399" y="10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81"/>
            <p:cNvSpPr>
              <a:spLocks noEditPoints="1"/>
            </p:cNvSpPr>
            <p:nvPr/>
          </p:nvSpPr>
          <p:spPr bwMode="auto">
            <a:xfrm>
              <a:off x="10233025" y="5902325"/>
              <a:ext cx="136525" cy="134937"/>
            </a:xfrm>
            <a:custGeom>
              <a:avLst/>
              <a:gdLst>
                <a:gd name="T0" fmla="*/ 389 w 862"/>
                <a:gd name="T1" fmla="*/ 125 h 854"/>
                <a:gd name="T2" fmla="*/ 312 w 862"/>
                <a:gd name="T3" fmla="*/ 146 h 854"/>
                <a:gd name="T4" fmla="*/ 243 w 862"/>
                <a:gd name="T5" fmla="*/ 185 h 854"/>
                <a:gd name="T6" fmla="*/ 188 w 862"/>
                <a:gd name="T7" fmla="*/ 241 h 854"/>
                <a:gd name="T8" fmla="*/ 148 w 862"/>
                <a:gd name="T9" fmla="*/ 308 h 854"/>
                <a:gd name="T10" fmla="*/ 127 w 862"/>
                <a:gd name="T11" fmla="*/ 386 h 854"/>
                <a:gd name="T12" fmla="*/ 127 w 862"/>
                <a:gd name="T13" fmla="*/ 468 h 854"/>
                <a:gd name="T14" fmla="*/ 148 w 862"/>
                <a:gd name="T15" fmla="*/ 545 h 854"/>
                <a:gd name="T16" fmla="*/ 188 w 862"/>
                <a:gd name="T17" fmla="*/ 614 h 854"/>
                <a:gd name="T18" fmla="*/ 243 w 862"/>
                <a:gd name="T19" fmla="*/ 669 h 854"/>
                <a:gd name="T20" fmla="*/ 312 w 862"/>
                <a:gd name="T21" fmla="*/ 708 h 854"/>
                <a:gd name="T22" fmla="*/ 389 w 862"/>
                <a:gd name="T23" fmla="*/ 729 h 854"/>
                <a:gd name="T24" fmla="*/ 473 w 862"/>
                <a:gd name="T25" fmla="*/ 729 h 854"/>
                <a:gd name="T26" fmla="*/ 551 w 862"/>
                <a:gd name="T27" fmla="*/ 708 h 854"/>
                <a:gd name="T28" fmla="*/ 619 w 862"/>
                <a:gd name="T29" fmla="*/ 669 h 854"/>
                <a:gd name="T30" fmla="*/ 674 w 862"/>
                <a:gd name="T31" fmla="*/ 614 h 854"/>
                <a:gd name="T32" fmla="*/ 714 w 862"/>
                <a:gd name="T33" fmla="*/ 545 h 854"/>
                <a:gd name="T34" fmla="*/ 736 w 862"/>
                <a:gd name="T35" fmla="*/ 468 h 854"/>
                <a:gd name="T36" fmla="*/ 736 w 862"/>
                <a:gd name="T37" fmla="*/ 386 h 854"/>
                <a:gd name="T38" fmla="*/ 714 w 862"/>
                <a:gd name="T39" fmla="*/ 308 h 854"/>
                <a:gd name="T40" fmla="*/ 674 w 862"/>
                <a:gd name="T41" fmla="*/ 241 h 854"/>
                <a:gd name="T42" fmla="*/ 619 w 862"/>
                <a:gd name="T43" fmla="*/ 185 h 854"/>
                <a:gd name="T44" fmla="*/ 551 w 862"/>
                <a:gd name="T45" fmla="*/ 146 h 854"/>
                <a:gd name="T46" fmla="*/ 473 w 862"/>
                <a:gd name="T47" fmla="*/ 125 h 854"/>
                <a:gd name="T48" fmla="*/ 431 w 862"/>
                <a:gd name="T49" fmla="*/ 0 h 854"/>
                <a:gd name="T50" fmla="*/ 530 w 862"/>
                <a:gd name="T51" fmla="*/ 12 h 854"/>
                <a:gd name="T52" fmla="*/ 621 w 862"/>
                <a:gd name="T53" fmla="*/ 44 h 854"/>
                <a:gd name="T54" fmla="*/ 701 w 862"/>
                <a:gd name="T55" fmla="*/ 94 h 854"/>
                <a:gd name="T56" fmla="*/ 767 w 862"/>
                <a:gd name="T57" fmla="*/ 161 h 854"/>
                <a:gd name="T58" fmla="*/ 818 w 862"/>
                <a:gd name="T59" fmla="*/ 240 h 854"/>
                <a:gd name="T60" fmla="*/ 851 w 862"/>
                <a:gd name="T61" fmla="*/ 329 h 854"/>
                <a:gd name="T62" fmla="*/ 862 w 862"/>
                <a:gd name="T63" fmla="*/ 427 h 854"/>
                <a:gd name="T64" fmla="*/ 851 w 862"/>
                <a:gd name="T65" fmla="*/ 524 h 854"/>
                <a:gd name="T66" fmla="*/ 818 w 862"/>
                <a:gd name="T67" fmla="*/ 615 h 854"/>
                <a:gd name="T68" fmla="*/ 767 w 862"/>
                <a:gd name="T69" fmla="*/ 694 h 854"/>
                <a:gd name="T70" fmla="*/ 701 w 862"/>
                <a:gd name="T71" fmla="*/ 760 h 854"/>
                <a:gd name="T72" fmla="*/ 621 w 862"/>
                <a:gd name="T73" fmla="*/ 810 h 854"/>
                <a:gd name="T74" fmla="*/ 530 w 862"/>
                <a:gd name="T75" fmla="*/ 842 h 854"/>
                <a:gd name="T76" fmla="*/ 431 w 862"/>
                <a:gd name="T77" fmla="*/ 854 h 854"/>
                <a:gd name="T78" fmla="*/ 333 w 862"/>
                <a:gd name="T79" fmla="*/ 842 h 854"/>
                <a:gd name="T80" fmla="*/ 242 w 862"/>
                <a:gd name="T81" fmla="*/ 810 h 854"/>
                <a:gd name="T82" fmla="*/ 162 w 862"/>
                <a:gd name="T83" fmla="*/ 760 h 854"/>
                <a:gd name="T84" fmla="*/ 96 w 862"/>
                <a:gd name="T85" fmla="*/ 694 h 854"/>
                <a:gd name="T86" fmla="*/ 44 w 862"/>
                <a:gd name="T87" fmla="*/ 615 h 854"/>
                <a:gd name="T88" fmla="*/ 12 w 862"/>
                <a:gd name="T89" fmla="*/ 524 h 854"/>
                <a:gd name="T90" fmla="*/ 0 w 862"/>
                <a:gd name="T91" fmla="*/ 427 h 854"/>
                <a:gd name="T92" fmla="*/ 12 w 862"/>
                <a:gd name="T93" fmla="*/ 329 h 854"/>
                <a:gd name="T94" fmla="*/ 44 w 862"/>
                <a:gd name="T95" fmla="*/ 240 h 854"/>
                <a:gd name="T96" fmla="*/ 96 w 862"/>
                <a:gd name="T97" fmla="*/ 161 h 854"/>
                <a:gd name="T98" fmla="*/ 162 w 862"/>
                <a:gd name="T99" fmla="*/ 94 h 854"/>
                <a:gd name="T100" fmla="*/ 242 w 862"/>
                <a:gd name="T101" fmla="*/ 44 h 854"/>
                <a:gd name="T102" fmla="*/ 333 w 862"/>
                <a:gd name="T103" fmla="*/ 12 h 854"/>
                <a:gd name="T104" fmla="*/ 431 w 862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2" h="854">
                  <a:moveTo>
                    <a:pt x="431" y="122"/>
                  </a:moveTo>
                  <a:lnTo>
                    <a:pt x="389" y="125"/>
                  </a:lnTo>
                  <a:lnTo>
                    <a:pt x="349" y="133"/>
                  </a:lnTo>
                  <a:lnTo>
                    <a:pt x="312" y="146"/>
                  </a:lnTo>
                  <a:lnTo>
                    <a:pt x="276" y="164"/>
                  </a:lnTo>
                  <a:lnTo>
                    <a:pt x="243" y="185"/>
                  </a:lnTo>
                  <a:lnTo>
                    <a:pt x="214" y="211"/>
                  </a:lnTo>
                  <a:lnTo>
                    <a:pt x="188" y="241"/>
                  </a:lnTo>
                  <a:lnTo>
                    <a:pt x="166" y="273"/>
                  </a:lnTo>
                  <a:lnTo>
                    <a:pt x="148" y="308"/>
                  </a:lnTo>
                  <a:lnTo>
                    <a:pt x="134" y="347"/>
                  </a:lnTo>
                  <a:lnTo>
                    <a:pt x="127" y="386"/>
                  </a:lnTo>
                  <a:lnTo>
                    <a:pt x="124" y="427"/>
                  </a:lnTo>
                  <a:lnTo>
                    <a:pt x="127" y="468"/>
                  </a:lnTo>
                  <a:lnTo>
                    <a:pt x="134" y="508"/>
                  </a:lnTo>
                  <a:lnTo>
                    <a:pt x="148" y="545"/>
                  </a:lnTo>
                  <a:lnTo>
                    <a:pt x="166" y="580"/>
                  </a:lnTo>
                  <a:lnTo>
                    <a:pt x="188" y="614"/>
                  </a:lnTo>
                  <a:lnTo>
                    <a:pt x="214" y="643"/>
                  </a:lnTo>
                  <a:lnTo>
                    <a:pt x="243" y="669"/>
                  </a:lnTo>
                  <a:lnTo>
                    <a:pt x="276" y="691"/>
                  </a:lnTo>
                  <a:lnTo>
                    <a:pt x="312" y="708"/>
                  </a:lnTo>
                  <a:lnTo>
                    <a:pt x="349" y="721"/>
                  </a:lnTo>
                  <a:lnTo>
                    <a:pt x="389" y="729"/>
                  </a:lnTo>
                  <a:lnTo>
                    <a:pt x="431" y="732"/>
                  </a:lnTo>
                  <a:lnTo>
                    <a:pt x="473" y="729"/>
                  </a:lnTo>
                  <a:lnTo>
                    <a:pt x="513" y="721"/>
                  </a:lnTo>
                  <a:lnTo>
                    <a:pt x="551" y="708"/>
                  </a:lnTo>
                  <a:lnTo>
                    <a:pt x="586" y="691"/>
                  </a:lnTo>
                  <a:lnTo>
                    <a:pt x="619" y="669"/>
                  </a:lnTo>
                  <a:lnTo>
                    <a:pt x="648" y="643"/>
                  </a:lnTo>
                  <a:lnTo>
                    <a:pt x="674" y="614"/>
                  </a:lnTo>
                  <a:lnTo>
                    <a:pt x="696" y="580"/>
                  </a:lnTo>
                  <a:lnTo>
                    <a:pt x="714" y="545"/>
                  </a:lnTo>
                  <a:lnTo>
                    <a:pt x="728" y="508"/>
                  </a:lnTo>
                  <a:lnTo>
                    <a:pt x="736" y="468"/>
                  </a:lnTo>
                  <a:lnTo>
                    <a:pt x="738" y="427"/>
                  </a:lnTo>
                  <a:lnTo>
                    <a:pt x="736" y="386"/>
                  </a:lnTo>
                  <a:lnTo>
                    <a:pt x="728" y="347"/>
                  </a:lnTo>
                  <a:lnTo>
                    <a:pt x="714" y="308"/>
                  </a:lnTo>
                  <a:lnTo>
                    <a:pt x="696" y="273"/>
                  </a:lnTo>
                  <a:lnTo>
                    <a:pt x="674" y="241"/>
                  </a:lnTo>
                  <a:lnTo>
                    <a:pt x="648" y="211"/>
                  </a:lnTo>
                  <a:lnTo>
                    <a:pt x="619" y="185"/>
                  </a:lnTo>
                  <a:lnTo>
                    <a:pt x="586" y="164"/>
                  </a:lnTo>
                  <a:lnTo>
                    <a:pt x="551" y="146"/>
                  </a:lnTo>
                  <a:lnTo>
                    <a:pt x="513" y="133"/>
                  </a:lnTo>
                  <a:lnTo>
                    <a:pt x="473" y="125"/>
                  </a:lnTo>
                  <a:lnTo>
                    <a:pt x="431" y="122"/>
                  </a:lnTo>
                  <a:close/>
                  <a:moveTo>
                    <a:pt x="431" y="0"/>
                  </a:moveTo>
                  <a:lnTo>
                    <a:pt x="481" y="4"/>
                  </a:lnTo>
                  <a:lnTo>
                    <a:pt x="530" y="12"/>
                  </a:lnTo>
                  <a:lnTo>
                    <a:pt x="576" y="25"/>
                  </a:lnTo>
                  <a:lnTo>
                    <a:pt x="621" y="44"/>
                  </a:lnTo>
                  <a:lnTo>
                    <a:pt x="662" y="67"/>
                  </a:lnTo>
                  <a:lnTo>
                    <a:pt x="701" y="94"/>
                  </a:lnTo>
                  <a:lnTo>
                    <a:pt x="735" y="125"/>
                  </a:lnTo>
                  <a:lnTo>
                    <a:pt x="767" y="161"/>
                  </a:lnTo>
                  <a:lnTo>
                    <a:pt x="795" y="198"/>
                  </a:lnTo>
                  <a:lnTo>
                    <a:pt x="818" y="240"/>
                  </a:lnTo>
                  <a:lnTo>
                    <a:pt x="837" y="283"/>
                  </a:lnTo>
                  <a:lnTo>
                    <a:pt x="851" y="329"/>
                  </a:lnTo>
                  <a:lnTo>
                    <a:pt x="859" y="378"/>
                  </a:lnTo>
                  <a:lnTo>
                    <a:pt x="862" y="427"/>
                  </a:lnTo>
                  <a:lnTo>
                    <a:pt x="859" y="476"/>
                  </a:lnTo>
                  <a:lnTo>
                    <a:pt x="851" y="524"/>
                  </a:lnTo>
                  <a:lnTo>
                    <a:pt x="837" y="571"/>
                  </a:lnTo>
                  <a:lnTo>
                    <a:pt x="818" y="615"/>
                  </a:lnTo>
                  <a:lnTo>
                    <a:pt x="795" y="655"/>
                  </a:lnTo>
                  <a:lnTo>
                    <a:pt x="767" y="694"/>
                  </a:lnTo>
                  <a:lnTo>
                    <a:pt x="735" y="729"/>
                  </a:lnTo>
                  <a:lnTo>
                    <a:pt x="701" y="760"/>
                  </a:lnTo>
                  <a:lnTo>
                    <a:pt x="662" y="787"/>
                  </a:lnTo>
                  <a:lnTo>
                    <a:pt x="621" y="810"/>
                  </a:lnTo>
                  <a:lnTo>
                    <a:pt x="576" y="829"/>
                  </a:lnTo>
                  <a:lnTo>
                    <a:pt x="530" y="842"/>
                  </a:lnTo>
                  <a:lnTo>
                    <a:pt x="481" y="851"/>
                  </a:lnTo>
                  <a:lnTo>
                    <a:pt x="431" y="854"/>
                  </a:lnTo>
                  <a:lnTo>
                    <a:pt x="381" y="851"/>
                  </a:lnTo>
                  <a:lnTo>
                    <a:pt x="333" y="842"/>
                  </a:lnTo>
                  <a:lnTo>
                    <a:pt x="286" y="829"/>
                  </a:lnTo>
                  <a:lnTo>
                    <a:pt x="242" y="810"/>
                  </a:lnTo>
                  <a:lnTo>
                    <a:pt x="200" y="787"/>
                  </a:lnTo>
                  <a:lnTo>
                    <a:pt x="162" y="760"/>
                  </a:lnTo>
                  <a:lnTo>
                    <a:pt x="127" y="729"/>
                  </a:lnTo>
                  <a:lnTo>
                    <a:pt x="96" y="694"/>
                  </a:lnTo>
                  <a:lnTo>
                    <a:pt x="67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2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2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7" y="198"/>
                  </a:lnTo>
                  <a:lnTo>
                    <a:pt x="96" y="161"/>
                  </a:lnTo>
                  <a:lnTo>
                    <a:pt x="127" y="125"/>
                  </a:lnTo>
                  <a:lnTo>
                    <a:pt x="162" y="94"/>
                  </a:lnTo>
                  <a:lnTo>
                    <a:pt x="200" y="67"/>
                  </a:lnTo>
                  <a:lnTo>
                    <a:pt x="242" y="44"/>
                  </a:lnTo>
                  <a:lnTo>
                    <a:pt x="286" y="25"/>
                  </a:lnTo>
                  <a:lnTo>
                    <a:pt x="333" y="12"/>
                  </a:lnTo>
                  <a:lnTo>
                    <a:pt x="381" y="4"/>
                  </a:lnTo>
                  <a:lnTo>
                    <a:pt x="4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82"/>
            <p:cNvSpPr>
              <a:spLocks/>
            </p:cNvSpPr>
            <p:nvPr/>
          </p:nvSpPr>
          <p:spPr bwMode="auto">
            <a:xfrm>
              <a:off x="10112375" y="5786438"/>
              <a:ext cx="374650" cy="528637"/>
            </a:xfrm>
            <a:custGeom>
              <a:avLst/>
              <a:gdLst>
                <a:gd name="T0" fmla="*/ 1335 w 2359"/>
                <a:gd name="T1" fmla="*/ 9 h 3335"/>
                <a:gd name="T2" fmla="*/ 1559 w 2359"/>
                <a:gd name="T3" fmla="*/ 61 h 3335"/>
                <a:gd name="T4" fmla="*/ 1768 w 2359"/>
                <a:gd name="T5" fmla="*/ 155 h 3335"/>
                <a:gd name="T6" fmla="*/ 1957 w 2359"/>
                <a:gd name="T7" fmla="*/ 289 h 3335"/>
                <a:gd name="T8" fmla="*/ 2112 w 2359"/>
                <a:gd name="T9" fmla="*/ 455 h 3335"/>
                <a:gd name="T10" fmla="*/ 2230 w 2359"/>
                <a:gd name="T11" fmla="*/ 650 h 3335"/>
                <a:gd name="T12" fmla="*/ 2311 w 2359"/>
                <a:gd name="T13" fmla="*/ 867 h 3335"/>
                <a:gd name="T14" fmla="*/ 2353 w 2359"/>
                <a:gd name="T15" fmla="*/ 1097 h 3335"/>
                <a:gd name="T16" fmla="*/ 2356 w 2359"/>
                <a:gd name="T17" fmla="*/ 1334 h 3335"/>
                <a:gd name="T18" fmla="*/ 2319 w 2359"/>
                <a:gd name="T19" fmla="*/ 1567 h 3335"/>
                <a:gd name="T20" fmla="*/ 2241 w 2359"/>
                <a:gd name="T21" fmla="*/ 1790 h 3335"/>
                <a:gd name="T22" fmla="*/ 2182 w 2359"/>
                <a:gd name="T23" fmla="*/ 1882 h 3335"/>
                <a:gd name="T24" fmla="*/ 2137 w 2359"/>
                <a:gd name="T25" fmla="*/ 1889 h 3335"/>
                <a:gd name="T26" fmla="*/ 2098 w 2359"/>
                <a:gd name="T27" fmla="*/ 1861 h 3335"/>
                <a:gd name="T28" fmla="*/ 2091 w 2359"/>
                <a:gd name="T29" fmla="*/ 1816 h 3335"/>
                <a:gd name="T30" fmla="*/ 2159 w 2359"/>
                <a:gd name="T31" fmla="*/ 1667 h 3335"/>
                <a:gd name="T32" fmla="*/ 2217 w 2359"/>
                <a:gd name="T33" fmla="*/ 1452 h 3335"/>
                <a:gd name="T34" fmla="*/ 2235 w 2359"/>
                <a:gd name="T35" fmla="*/ 1226 h 3335"/>
                <a:gd name="T36" fmla="*/ 2214 w 2359"/>
                <a:gd name="T37" fmla="*/ 1003 h 3335"/>
                <a:gd name="T38" fmla="*/ 2154 w 2359"/>
                <a:gd name="T39" fmla="*/ 789 h 3335"/>
                <a:gd name="T40" fmla="*/ 2058 w 2359"/>
                <a:gd name="T41" fmla="*/ 593 h 3335"/>
                <a:gd name="T42" fmla="*/ 1926 w 2359"/>
                <a:gd name="T43" fmla="*/ 428 h 3335"/>
                <a:gd name="T44" fmla="*/ 1749 w 2359"/>
                <a:gd name="T45" fmla="*/ 287 h 3335"/>
                <a:gd name="T46" fmla="*/ 1549 w 2359"/>
                <a:gd name="T47" fmla="*/ 187 h 3335"/>
                <a:gd name="T48" fmla="*/ 1332 w 2359"/>
                <a:gd name="T49" fmla="*/ 132 h 3335"/>
                <a:gd name="T50" fmla="*/ 1103 w 2359"/>
                <a:gd name="T51" fmla="*/ 124 h 3335"/>
                <a:gd name="T52" fmla="*/ 881 w 2359"/>
                <a:gd name="T53" fmla="*/ 164 h 3335"/>
                <a:gd name="T54" fmla="*/ 673 w 2359"/>
                <a:gd name="T55" fmla="*/ 249 h 3335"/>
                <a:gd name="T56" fmla="*/ 489 w 2359"/>
                <a:gd name="T57" fmla="*/ 376 h 3335"/>
                <a:gd name="T58" fmla="*/ 339 w 2359"/>
                <a:gd name="T59" fmla="*/ 536 h 3335"/>
                <a:gd name="T60" fmla="*/ 230 w 2359"/>
                <a:gd name="T61" fmla="*/ 723 h 3335"/>
                <a:gd name="T62" fmla="*/ 157 w 2359"/>
                <a:gd name="T63" fmla="*/ 931 h 3335"/>
                <a:gd name="T64" fmla="*/ 124 w 2359"/>
                <a:gd name="T65" fmla="*/ 1151 h 3335"/>
                <a:gd name="T66" fmla="*/ 128 w 2359"/>
                <a:gd name="T67" fmla="*/ 1374 h 3335"/>
                <a:gd name="T68" fmla="*/ 172 w 2359"/>
                <a:gd name="T69" fmla="*/ 1591 h 3335"/>
                <a:gd name="T70" fmla="*/ 256 w 2359"/>
                <a:gd name="T71" fmla="*/ 1793 h 3335"/>
                <a:gd name="T72" fmla="*/ 1182 w 2359"/>
                <a:gd name="T73" fmla="*/ 3128 h 3335"/>
                <a:gd name="T74" fmla="*/ 1391 w 2359"/>
                <a:gd name="T75" fmla="*/ 2869 h 3335"/>
                <a:gd name="T76" fmla="*/ 1438 w 2359"/>
                <a:gd name="T77" fmla="*/ 2869 h 3335"/>
                <a:gd name="T78" fmla="*/ 1471 w 2359"/>
                <a:gd name="T79" fmla="*/ 2903 h 3335"/>
                <a:gd name="T80" fmla="*/ 1471 w 2359"/>
                <a:gd name="T81" fmla="*/ 2950 h 3335"/>
                <a:gd name="T82" fmla="*/ 234 w 2359"/>
                <a:gd name="T83" fmla="*/ 1985 h 3335"/>
                <a:gd name="T84" fmla="*/ 116 w 2359"/>
                <a:gd name="T85" fmla="*/ 1790 h 3335"/>
                <a:gd name="T86" fmla="*/ 40 w 2359"/>
                <a:gd name="T87" fmla="*/ 1570 h 3335"/>
                <a:gd name="T88" fmla="*/ 3 w 2359"/>
                <a:gd name="T89" fmla="*/ 1338 h 3335"/>
                <a:gd name="T90" fmla="*/ 6 w 2359"/>
                <a:gd name="T91" fmla="*/ 1103 h 3335"/>
                <a:gd name="T92" fmla="*/ 48 w 2359"/>
                <a:gd name="T93" fmla="*/ 871 h 3335"/>
                <a:gd name="T94" fmla="*/ 128 w 2359"/>
                <a:gd name="T95" fmla="*/ 652 h 3335"/>
                <a:gd name="T96" fmla="*/ 245 w 2359"/>
                <a:gd name="T97" fmla="*/ 456 h 3335"/>
                <a:gd name="T98" fmla="*/ 403 w 2359"/>
                <a:gd name="T99" fmla="*/ 289 h 3335"/>
                <a:gd name="T100" fmla="*/ 590 w 2359"/>
                <a:gd name="T101" fmla="*/ 155 h 3335"/>
                <a:gd name="T102" fmla="*/ 799 w 2359"/>
                <a:gd name="T103" fmla="*/ 61 h 3335"/>
                <a:gd name="T104" fmla="*/ 1023 w 2359"/>
                <a:gd name="T105" fmla="*/ 9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59" h="3335">
                  <a:moveTo>
                    <a:pt x="1180" y="0"/>
                  </a:moveTo>
                  <a:lnTo>
                    <a:pt x="1258" y="2"/>
                  </a:lnTo>
                  <a:lnTo>
                    <a:pt x="1335" y="9"/>
                  </a:lnTo>
                  <a:lnTo>
                    <a:pt x="1411" y="22"/>
                  </a:lnTo>
                  <a:lnTo>
                    <a:pt x="1486" y="39"/>
                  </a:lnTo>
                  <a:lnTo>
                    <a:pt x="1559" y="61"/>
                  </a:lnTo>
                  <a:lnTo>
                    <a:pt x="1632" y="88"/>
                  </a:lnTo>
                  <a:lnTo>
                    <a:pt x="1701" y="119"/>
                  </a:lnTo>
                  <a:lnTo>
                    <a:pt x="1768" y="155"/>
                  </a:lnTo>
                  <a:lnTo>
                    <a:pt x="1834" y="195"/>
                  </a:lnTo>
                  <a:lnTo>
                    <a:pt x="1896" y="240"/>
                  </a:lnTo>
                  <a:lnTo>
                    <a:pt x="1957" y="289"/>
                  </a:lnTo>
                  <a:lnTo>
                    <a:pt x="2013" y="342"/>
                  </a:lnTo>
                  <a:lnTo>
                    <a:pt x="2065" y="397"/>
                  </a:lnTo>
                  <a:lnTo>
                    <a:pt x="2112" y="455"/>
                  </a:lnTo>
                  <a:lnTo>
                    <a:pt x="2156" y="517"/>
                  </a:lnTo>
                  <a:lnTo>
                    <a:pt x="2195" y="582"/>
                  </a:lnTo>
                  <a:lnTo>
                    <a:pt x="2230" y="650"/>
                  </a:lnTo>
                  <a:lnTo>
                    <a:pt x="2261" y="720"/>
                  </a:lnTo>
                  <a:lnTo>
                    <a:pt x="2288" y="793"/>
                  </a:lnTo>
                  <a:lnTo>
                    <a:pt x="2311" y="867"/>
                  </a:lnTo>
                  <a:lnTo>
                    <a:pt x="2329" y="942"/>
                  </a:lnTo>
                  <a:lnTo>
                    <a:pt x="2344" y="1019"/>
                  </a:lnTo>
                  <a:lnTo>
                    <a:pt x="2353" y="1097"/>
                  </a:lnTo>
                  <a:lnTo>
                    <a:pt x="2358" y="1176"/>
                  </a:lnTo>
                  <a:lnTo>
                    <a:pt x="2359" y="1255"/>
                  </a:lnTo>
                  <a:lnTo>
                    <a:pt x="2356" y="1334"/>
                  </a:lnTo>
                  <a:lnTo>
                    <a:pt x="2349" y="1412"/>
                  </a:lnTo>
                  <a:lnTo>
                    <a:pt x="2336" y="1490"/>
                  </a:lnTo>
                  <a:lnTo>
                    <a:pt x="2319" y="1567"/>
                  </a:lnTo>
                  <a:lnTo>
                    <a:pt x="2297" y="1643"/>
                  </a:lnTo>
                  <a:lnTo>
                    <a:pt x="2271" y="1717"/>
                  </a:lnTo>
                  <a:lnTo>
                    <a:pt x="2241" y="1790"/>
                  </a:lnTo>
                  <a:lnTo>
                    <a:pt x="2205" y="1859"/>
                  </a:lnTo>
                  <a:lnTo>
                    <a:pt x="2195" y="1873"/>
                  </a:lnTo>
                  <a:lnTo>
                    <a:pt x="2182" y="1882"/>
                  </a:lnTo>
                  <a:lnTo>
                    <a:pt x="2168" y="1888"/>
                  </a:lnTo>
                  <a:lnTo>
                    <a:pt x="2153" y="1891"/>
                  </a:lnTo>
                  <a:lnTo>
                    <a:pt x="2137" y="1889"/>
                  </a:lnTo>
                  <a:lnTo>
                    <a:pt x="2121" y="1883"/>
                  </a:lnTo>
                  <a:lnTo>
                    <a:pt x="2108" y="1874"/>
                  </a:lnTo>
                  <a:lnTo>
                    <a:pt x="2098" y="1861"/>
                  </a:lnTo>
                  <a:lnTo>
                    <a:pt x="2092" y="1847"/>
                  </a:lnTo>
                  <a:lnTo>
                    <a:pt x="2089" y="1832"/>
                  </a:lnTo>
                  <a:lnTo>
                    <a:pt x="2091" y="1816"/>
                  </a:lnTo>
                  <a:lnTo>
                    <a:pt x="2097" y="1801"/>
                  </a:lnTo>
                  <a:lnTo>
                    <a:pt x="2130" y="1735"/>
                  </a:lnTo>
                  <a:lnTo>
                    <a:pt x="2159" y="1667"/>
                  </a:lnTo>
                  <a:lnTo>
                    <a:pt x="2182" y="1596"/>
                  </a:lnTo>
                  <a:lnTo>
                    <a:pt x="2202" y="1525"/>
                  </a:lnTo>
                  <a:lnTo>
                    <a:pt x="2217" y="1452"/>
                  </a:lnTo>
                  <a:lnTo>
                    <a:pt x="2227" y="1377"/>
                  </a:lnTo>
                  <a:lnTo>
                    <a:pt x="2234" y="1302"/>
                  </a:lnTo>
                  <a:lnTo>
                    <a:pt x="2235" y="1226"/>
                  </a:lnTo>
                  <a:lnTo>
                    <a:pt x="2231" y="1151"/>
                  </a:lnTo>
                  <a:lnTo>
                    <a:pt x="2225" y="1077"/>
                  </a:lnTo>
                  <a:lnTo>
                    <a:pt x="2214" y="1003"/>
                  </a:lnTo>
                  <a:lnTo>
                    <a:pt x="2198" y="929"/>
                  </a:lnTo>
                  <a:lnTo>
                    <a:pt x="2178" y="858"/>
                  </a:lnTo>
                  <a:lnTo>
                    <a:pt x="2154" y="789"/>
                  </a:lnTo>
                  <a:lnTo>
                    <a:pt x="2127" y="721"/>
                  </a:lnTo>
                  <a:lnTo>
                    <a:pt x="2094" y="656"/>
                  </a:lnTo>
                  <a:lnTo>
                    <a:pt x="2058" y="593"/>
                  </a:lnTo>
                  <a:lnTo>
                    <a:pt x="2019" y="535"/>
                  </a:lnTo>
                  <a:lnTo>
                    <a:pt x="1975" y="480"/>
                  </a:lnTo>
                  <a:lnTo>
                    <a:pt x="1926" y="428"/>
                  </a:lnTo>
                  <a:lnTo>
                    <a:pt x="1871" y="376"/>
                  </a:lnTo>
                  <a:lnTo>
                    <a:pt x="1811" y="329"/>
                  </a:lnTo>
                  <a:lnTo>
                    <a:pt x="1749" y="287"/>
                  </a:lnTo>
                  <a:lnTo>
                    <a:pt x="1685" y="249"/>
                  </a:lnTo>
                  <a:lnTo>
                    <a:pt x="1618" y="216"/>
                  </a:lnTo>
                  <a:lnTo>
                    <a:pt x="1549" y="187"/>
                  </a:lnTo>
                  <a:lnTo>
                    <a:pt x="1479" y="164"/>
                  </a:lnTo>
                  <a:lnTo>
                    <a:pt x="1405" y="145"/>
                  </a:lnTo>
                  <a:lnTo>
                    <a:pt x="1332" y="132"/>
                  </a:lnTo>
                  <a:lnTo>
                    <a:pt x="1256" y="124"/>
                  </a:lnTo>
                  <a:lnTo>
                    <a:pt x="1180" y="121"/>
                  </a:lnTo>
                  <a:lnTo>
                    <a:pt x="1103" y="124"/>
                  </a:lnTo>
                  <a:lnTo>
                    <a:pt x="1028" y="132"/>
                  </a:lnTo>
                  <a:lnTo>
                    <a:pt x="953" y="145"/>
                  </a:lnTo>
                  <a:lnTo>
                    <a:pt x="881" y="164"/>
                  </a:lnTo>
                  <a:lnTo>
                    <a:pt x="810" y="187"/>
                  </a:lnTo>
                  <a:lnTo>
                    <a:pt x="740" y="216"/>
                  </a:lnTo>
                  <a:lnTo>
                    <a:pt x="673" y="249"/>
                  </a:lnTo>
                  <a:lnTo>
                    <a:pt x="609" y="287"/>
                  </a:lnTo>
                  <a:lnTo>
                    <a:pt x="547" y="329"/>
                  </a:lnTo>
                  <a:lnTo>
                    <a:pt x="489" y="376"/>
                  </a:lnTo>
                  <a:lnTo>
                    <a:pt x="432" y="428"/>
                  </a:lnTo>
                  <a:lnTo>
                    <a:pt x="384" y="481"/>
                  </a:lnTo>
                  <a:lnTo>
                    <a:pt x="339" y="536"/>
                  </a:lnTo>
                  <a:lnTo>
                    <a:pt x="298" y="595"/>
                  </a:lnTo>
                  <a:lnTo>
                    <a:pt x="262" y="658"/>
                  </a:lnTo>
                  <a:lnTo>
                    <a:pt x="230" y="723"/>
                  </a:lnTo>
                  <a:lnTo>
                    <a:pt x="201" y="791"/>
                  </a:lnTo>
                  <a:lnTo>
                    <a:pt x="177" y="860"/>
                  </a:lnTo>
                  <a:lnTo>
                    <a:pt x="157" y="931"/>
                  </a:lnTo>
                  <a:lnTo>
                    <a:pt x="142" y="1004"/>
                  </a:lnTo>
                  <a:lnTo>
                    <a:pt x="131" y="1077"/>
                  </a:lnTo>
                  <a:lnTo>
                    <a:pt x="124" y="1151"/>
                  </a:lnTo>
                  <a:lnTo>
                    <a:pt x="121" y="1225"/>
                  </a:lnTo>
                  <a:lnTo>
                    <a:pt x="123" y="1300"/>
                  </a:lnTo>
                  <a:lnTo>
                    <a:pt x="128" y="1374"/>
                  </a:lnTo>
                  <a:lnTo>
                    <a:pt x="138" y="1448"/>
                  </a:lnTo>
                  <a:lnTo>
                    <a:pt x="153" y="1519"/>
                  </a:lnTo>
                  <a:lnTo>
                    <a:pt x="172" y="1591"/>
                  </a:lnTo>
                  <a:lnTo>
                    <a:pt x="196" y="1661"/>
                  </a:lnTo>
                  <a:lnTo>
                    <a:pt x="223" y="1727"/>
                  </a:lnTo>
                  <a:lnTo>
                    <a:pt x="256" y="1793"/>
                  </a:lnTo>
                  <a:lnTo>
                    <a:pt x="293" y="1855"/>
                  </a:lnTo>
                  <a:lnTo>
                    <a:pt x="335" y="1914"/>
                  </a:lnTo>
                  <a:lnTo>
                    <a:pt x="1182" y="3128"/>
                  </a:lnTo>
                  <a:lnTo>
                    <a:pt x="1366" y="2889"/>
                  </a:lnTo>
                  <a:lnTo>
                    <a:pt x="1378" y="2878"/>
                  </a:lnTo>
                  <a:lnTo>
                    <a:pt x="1391" y="2869"/>
                  </a:lnTo>
                  <a:lnTo>
                    <a:pt x="1406" y="2866"/>
                  </a:lnTo>
                  <a:lnTo>
                    <a:pt x="1422" y="2866"/>
                  </a:lnTo>
                  <a:lnTo>
                    <a:pt x="1438" y="2869"/>
                  </a:lnTo>
                  <a:lnTo>
                    <a:pt x="1452" y="2878"/>
                  </a:lnTo>
                  <a:lnTo>
                    <a:pt x="1464" y="2889"/>
                  </a:lnTo>
                  <a:lnTo>
                    <a:pt x="1471" y="2903"/>
                  </a:lnTo>
                  <a:lnTo>
                    <a:pt x="1475" y="2918"/>
                  </a:lnTo>
                  <a:lnTo>
                    <a:pt x="1475" y="2934"/>
                  </a:lnTo>
                  <a:lnTo>
                    <a:pt x="1471" y="2950"/>
                  </a:lnTo>
                  <a:lnTo>
                    <a:pt x="1464" y="2963"/>
                  </a:lnTo>
                  <a:lnTo>
                    <a:pt x="1177" y="3335"/>
                  </a:lnTo>
                  <a:lnTo>
                    <a:pt x="234" y="1985"/>
                  </a:lnTo>
                  <a:lnTo>
                    <a:pt x="191" y="1923"/>
                  </a:lnTo>
                  <a:lnTo>
                    <a:pt x="151" y="1857"/>
                  </a:lnTo>
                  <a:lnTo>
                    <a:pt x="116" y="1790"/>
                  </a:lnTo>
                  <a:lnTo>
                    <a:pt x="87" y="1718"/>
                  </a:lnTo>
                  <a:lnTo>
                    <a:pt x="61" y="1645"/>
                  </a:lnTo>
                  <a:lnTo>
                    <a:pt x="40" y="1570"/>
                  </a:lnTo>
                  <a:lnTo>
                    <a:pt x="23" y="1494"/>
                  </a:lnTo>
                  <a:lnTo>
                    <a:pt x="12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1" y="1182"/>
                  </a:lnTo>
                  <a:lnTo>
                    <a:pt x="6" y="1103"/>
                  </a:lnTo>
                  <a:lnTo>
                    <a:pt x="16" y="1025"/>
                  </a:lnTo>
                  <a:lnTo>
                    <a:pt x="29" y="948"/>
                  </a:lnTo>
                  <a:lnTo>
                    <a:pt x="48" y="871"/>
                  </a:lnTo>
                  <a:lnTo>
                    <a:pt x="70" y="797"/>
                  </a:lnTo>
                  <a:lnTo>
                    <a:pt x="96" y="723"/>
                  </a:lnTo>
                  <a:lnTo>
                    <a:pt x="128" y="652"/>
                  </a:lnTo>
                  <a:lnTo>
                    <a:pt x="163" y="584"/>
                  </a:lnTo>
                  <a:lnTo>
                    <a:pt x="202" y="518"/>
                  </a:lnTo>
                  <a:lnTo>
                    <a:pt x="245" y="456"/>
                  </a:lnTo>
                  <a:lnTo>
                    <a:pt x="294" y="397"/>
                  </a:lnTo>
                  <a:lnTo>
                    <a:pt x="345" y="342"/>
                  </a:lnTo>
                  <a:lnTo>
                    <a:pt x="403" y="289"/>
                  </a:lnTo>
                  <a:lnTo>
                    <a:pt x="462" y="240"/>
                  </a:lnTo>
                  <a:lnTo>
                    <a:pt x="525" y="195"/>
                  </a:lnTo>
                  <a:lnTo>
                    <a:pt x="590" y="155"/>
                  </a:lnTo>
                  <a:lnTo>
                    <a:pt x="659" y="119"/>
                  </a:lnTo>
                  <a:lnTo>
                    <a:pt x="728" y="88"/>
                  </a:lnTo>
                  <a:lnTo>
                    <a:pt x="799" y="61"/>
                  </a:lnTo>
                  <a:lnTo>
                    <a:pt x="872" y="39"/>
                  </a:lnTo>
                  <a:lnTo>
                    <a:pt x="948" y="22"/>
                  </a:lnTo>
                  <a:lnTo>
                    <a:pt x="1023" y="9"/>
                  </a:lnTo>
                  <a:lnTo>
                    <a:pt x="1101" y="2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10981802" y="5788025"/>
            <a:ext cx="509588" cy="534988"/>
            <a:chOff x="10977563" y="5788025"/>
            <a:chExt cx="509588" cy="5349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6" name="Freeform 87"/>
            <p:cNvSpPr>
              <a:spLocks noEditPoints="1"/>
            </p:cNvSpPr>
            <p:nvPr/>
          </p:nvSpPr>
          <p:spPr bwMode="auto">
            <a:xfrm>
              <a:off x="11256963" y="6089650"/>
              <a:ext cx="230188" cy="233363"/>
            </a:xfrm>
            <a:custGeom>
              <a:avLst/>
              <a:gdLst>
                <a:gd name="T0" fmla="*/ 606 w 1456"/>
                <a:gd name="T1" fmla="*/ 135 h 1471"/>
                <a:gd name="T2" fmla="*/ 440 w 1456"/>
                <a:gd name="T3" fmla="*/ 197 h 1471"/>
                <a:gd name="T4" fmla="*/ 300 w 1456"/>
                <a:gd name="T5" fmla="*/ 303 h 1471"/>
                <a:gd name="T6" fmla="*/ 195 w 1456"/>
                <a:gd name="T7" fmla="*/ 444 h 1471"/>
                <a:gd name="T8" fmla="*/ 134 w 1456"/>
                <a:gd name="T9" fmla="*/ 612 h 1471"/>
                <a:gd name="T10" fmla="*/ 125 w 1456"/>
                <a:gd name="T11" fmla="*/ 798 h 1471"/>
                <a:gd name="T12" fmla="*/ 170 w 1456"/>
                <a:gd name="T13" fmla="*/ 974 h 1471"/>
                <a:gd name="T14" fmla="*/ 261 w 1456"/>
                <a:gd name="T15" fmla="*/ 1125 h 1471"/>
                <a:gd name="T16" fmla="*/ 389 w 1456"/>
                <a:gd name="T17" fmla="*/ 1243 h 1471"/>
                <a:gd name="T18" fmla="*/ 548 w 1456"/>
                <a:gd name="T19" fmla="*/ 1321 h 1471"/>
                <a:gd name="T20" fmla="*/ 729 w 1456"/>
                <a:gd name="T21" fmla="*/ 1348 h 1471"/>
                <a:gd name="T22" fmla="*/ 909 w 1456"/>
                <a:gd name="T23" fmla="*/ 1321 h 1471"/>
                <a:gd name="T24" fmla="*/ 1067 w 1456"/>
                <a:gd name="T25" fmla="*/ 1243 h 1471"/>
                <a:gd name="T26" fmla="*/ 1196 w 1456"/>
                <a:gd name="T27" fmla="*/ 1125 h 1471"/>
                <a:gd name="T28" fmla="*/ 1287 w 1456"/>
                <a:gd name="T29" fmla="*/ 974 h 1471"/>
                <a:gd name="T30" fmla="*/ 1331 w 1456"/>
                <a:gd name="T31" fmla="*/ 798 h 1471"/>
                <a:gd name="T32" fmla="*/ 1322 w 1456"/>
                <a:gd name="T33" fmla="*/ 612 h 1471"/>
                <a:gd name="T34" fmla="*/ 1261 w 1456"/>
                <a:gd name="T35" fmla="*/ 444 h 1471"/>
                <a:gd name="T36" fmla="*/ 1157 w 1456"/>
                <a:gd name="T37" fmla="*/ 303 h 1471"/>
                <a:gd name="T38" fmla="*/ 1017 w 1456"/>
                <a:gd name="T39" fmla="*/ 197 h 1471"/>
                <a:gd name="T40" fmla="*/ 850 w 1456"/>
                <a:gd name="T41" fmla="*/ 135 h 1471"/>
                <a:gd name="T42" fmla="*/ 729 w 1456"/>
                <a:gd name="T43" fmla="*/ 0 h 1471"/>
                <a:gd name="T44" fmla="*/ 922 w 1456"/>
                <a:gd name="T45" fmla="*/ 27 h 1471"/>
                <a:gd name="T46" fmla="*/ 1096 w 1456"/>
                <a:gd name="T47" fmla="*/ 101 h 1471"/>
                <a:gd name="T48" fmla="*/ 1242 w 1456"/>
                <a:gd name="T49" fmla="*/ 216 h 1471"/>
                <a:gd name="T50" fmla="*/ 1356 w 1456"/>
                <a:gd name="T51" fmla="*/ 365 h 1471"/>
                <a:gd name="T52" fmla="*/ 1430 w 1456"/>
                <a:gd name="T53" fmla="*/ 541 h 1471"/>
                <a:gd name="T54" fmla="*/ 1456 w 1456"/>
                <a:gd name="T55" fmla="*/ 736 h 1471"/>
                <a:gd name="T56" fmla="*/ 1430 w 1456"/>
                <a:gd name="T57" fmla="*/ 931 h 1471"/>
                <a:gd name="T58" fmla="*/ 1356 w 1456"/>
                <a:gd name="T59" fmla="*/ 1106 h 1471"/>
                <a:gd name="T60" fmla="*/ 1242 w 1456"/>
                <a:gd name="T61" fmla="*/ 1256 h 1471"/>
                <a:gd name="T62" fmla="*/ 1096 w 1456"/>
                <a:gd name="T63" fmla="*/ 1371 h 1471"/>
                <a:gd name="T64" fmla="*/ 922 w 1456"/>
                <a:gd name="T65" fmla="*/ 1444 h 1471"/>
                <a:gd name="T66" fmla="*/ 729 w 1456"/>
                <a:gd name="T67" fmla="*/ 1471 h 1471"/>
                <a:gd name="T68" fmla="*/ 535 w 1456"/>
                <a:gd name="T69" fmla="*/ 1444 h 1471"/>
                <a:gd name="T70" fmla="*/ 361 w 1456"/>
                <a:gd name="T71" fmla="*/ 1371 h 1471"/>
                <a:gd name="T72" fmla="*/ 214 w 1456"/>
                <a:gd name="T73" fmla="*/ 1256 h 1471"/>
                <a:gd name="T74" fmla="*/ 100 w 1456"/>
                <a:gd name="T75" fmla="*/ 1106 h 1471"/>
                <a:gd name="T76" fmla="*/ 26 w 1456"/>
                <a:gd name="T77" fmla="*/ 931 h 1471"/>
                <a:gd name="T78" fmla="*/ 0 w 1456"/>
                <a:gd name="T79" fmla="*/ 736 h 1471"/>
                <a:gd name="T80" fmla="*/ 26 w 1456"/>
                <a:gd name="T81" fmla="*/ 541 h 1471"/>
                <a:gd name="T82" fmla="*/ 100 w 1456"/>
                <a:gd name="T83" fmla="*/ 365 h 1471"/>
                <a:gd name="T84" fmla="*/ 214 w 1456"/>
                <a:gd name="T85" fmla="*/ 216 h 1471"/>
                <a:gd name="T86" fmla="*/ 361 w 1456"/>
                <a:gd name="T87" fmla="*/ 101 h 1471"/>
                <a:gd name="T88" fmla="*/ 535 w 1456"/>
                <a:gd name="T89" fmla="*/ 27 h 1471"/>
                <a:gd name="T90" fmla="*/ 729 w 1456"/>
                <a:gd name="T91" fmla="*/ 0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471">
                  <a:moveTo>
                    <a:pt x="729" y="123"/>
                  </a:moveTo>
                  <a:lnTo>
                    <a:pt x="666" y="126"/>
                  </a:lnTo>
                  <a:lnTo>
                    <a:pt x="606" y="135"/>
                  </a:lnTo>
                  <a:lnTo>
                    <a:pt x="548" y="151"/>
                  </a:lnTo>
                  <a:lnTo>
                    <a:pt x="492" y="171"/>
                  </a:lnTo>
                  <a:lnTo>
                    <a:pt x="440" y="197"/>
                  </a:lnTo>
                  <a:lnTo>
                    <a:pt x="389" y="227"/>
                  </a:lnTo>
                  <a:lnTo>
                    <a:pt x="343" y="263"/>
                  </a:lnTo>
                  <a:lnTo>
                    <a:pt x="300" y="303"/>
                  </a:lnTo>
                  <a:lnTo>
                    <a:pt x="261" y="346"/>
                  </a:lnTo>
                  <a:lnTo>
                    <a:pt x="225" y="394"/>
                  </a:lnTo>
                  <a:lnTo>
                    <a:pt x="195" y="444"/>
                  </a:lnTo>
                  <a:lnTo>
                    <a:pt x="170" y="498"/>
                  </a:lnTo>
                  <a:lnTo>
                    <a:pt x="149" y="554"/>
                  </a:lnTo>
                  <a:lnTo>
                    <a:pt x="134" y="612"/>
                  </a:lnTo>
                  <a:lnTo>
                    <a:pt x="125" y="673"/>
                  </a:lnTo>
                  <a:lnTo>
                    <a:pt x="122" y="736"/>
                  </a:lnTo>
                  <a:lnTo>
                    <a:pt x="125" y="798"/>
                  </a:lnTo>
                  <a:lnTo>
                    <a:pt x="134" y="859"/>
                  </a:lnTo>
                  <a:lnTo>
                    <a:pt x="149" y="918"/>
                  </a:lnTo>
                  <a:lnTo>
                    <a:pt x="170" y="974"/>
                  </a:lnTo>
                  <a:lnTo>
                    <a:pt x="195" y="1028"/>
                  </a:lnTo>
                  <a:lnTo>
                    <a:pt x="225" y="1078"/>
                  </a:lnTo>
                  <a:lnTo>
                    <a:pt x="261" y="1125"/>
                  </a:lnTo>
                  <a:lnTo>
                    <a:pt x="300" y="1169"/>
                  </a:lnTo>
                  <a:lnTo>
                    <a:pt x="343" y="1209"/>
                  </a:lnTo>
                  <a:lnTo>
                    <a:pt x="389" y="1243"/>
                  </a:lnTo>
                  <a:lnTo>
                    <a:pt x="440" y="1274"/>
                  </a:lnTo>
                  <a:lnTo>
                    <a:pt x="492" y="1300"/>
                  </a:lnTo>
                  <a:lnTo>
                    <a:pt x="548" y="1321"/>
                  </a:lnTo>
                  <a:lnTo>
                    <a:pt x="606" y="1336"/>
                  </a:lnTo>
                  <a:lnTo>
                    <a:pt x="666" y="1345"/>
                  </a:lnTo>
                  <a:lnTo>
                    <a:pt x="729" y="1348"/>
                  </a:lnTo>
                  <a:lnTo>
                    <a:pt x="790" y="1345"/>
                  </a:lnTo>
                  <a:lnTo>
                    <a:pt x="850" y="1336"/>
                  </a:lnTo>
                  <a:lnTo>
                    <a:pt x="909" y="1321"/>
                  </a:lnTo>
                  <a:lnTo>
                    <a:pt x="964" y="1300"/>
                  </a:lnTo>
                  <a:lnTo>
                    <a:pt x="1017" y="1274"/>
                  </a:lnTo>
                  <a:lnTo>
                    <a:pt x="1067" y="1243"/>
                  </a:lnTo>
                  <a:lnTo>
                    <a:pt x="1114" y="1209"/>
                  </a:lnTo>
                  <a:lnTo>
                    <a:pt x="1157" y="1169"/>
                  </a:lnTo>
                  <a:lnTo>
                    <a:pt x="1196" y="1125"/>
                  </a:lnTo>
                  <a:lnTo>
                    <a:pt x="1231" y="1078"/>
                  </a:lnTo>
                  <a:lnTo>
                    <a:pt x="1261" y="1028"/>
                  </a:lnTo>
                  <a:lnTo>
                    <a:pt x="1287" y="974"/>
                  </a:lnTo>
                  <a:lnTo>
                    <a:pt x="1308" y="918"/>
                  </a:lnTo>
                  <a:lnTo>
                    <a:pt x="1322" y="859"/>
                  </a:lnTo>
                  <a:lnTo>
                    <a:pt x="1331" y="798"/>
                  </a:lnTo>
                  <a:lnTo>
                    <a:pt x="1335" y="736"/>
                  </a:lnTo>
                  <a:lnTo>
                    <a:pt x="1331" y="673"/>
                  </a:lnTo>
                  <a:lnTo>
                    <a:pt x="1322" y="612"/>
                  </a:lnTo>
                  <a:lnTo>
                    <a:pt x="1308" y="554"/>
                  </a:lnTo>
                  <a:lnTo>
                    <a:pt x="1287" y="498"/>
                  </a:lnTo>
                  <a:lnTo>
                    <a:pt x="1261" y="444"/>
                  </a:lnTo>
                  <a:lnTo>
                    <a:pt x="1231" y="394"/>
                  </a:lnTo>
                  <a:lnTo>
                    <a:pt x="1196" y="346"/>
                  </a:lnTo>
                  <a:lnTo>
                    <a:pt x="1157" y="303"/>
                  </a:lnTo>
                  <a:lnTo>
                    <a:pt x="1114" y="263"/>
                  </a:lnTo>
                  <a:lnTo>
                    <a:pt x="1067" y="227"/>
                  </a:lnTo>
                  <a:lnTo>
                    <a:pt x="1017" y="197"/>
                  </a:lnTo>
                  <a:lnTo>
                    <a:pt x="964" y="171"/>
                  </a:lnTo>
                  <a:lnTo>
                    <a:pt x="909" y="151"/>
                  </a:lnTo>
                  <a:lnTo>
                    <a:pt x="850" y="135"/>
                  </a:lnTo>
                  <a:lnTo>
                    <a:pt x="790" y="126"/>
                  </a:lnTo>
                  <a:lnTo>
                    <a:pt x="729" y="123"/>
                  </a:lnTo>
                  <a:close/>
                  <a:moveTo>
                    <a:pt x="729" y="0"/>
                  </a:moveTo>
                  <a:lnTo>
                    <a:pt x="794" y="4"/>
                  </a:lnTo>
                  <a:lnTo>
                    <a:pt x="859" y="13"/>
                  </a:lnTo>
                  <a:lnTo>
                    <a:pt x="922" y="27"/>
                  </a:lnTo>
                  <a:lnTo>
                    <a:pt x="982" y="46"/>
                  </a:lnTo>
                  <a:lnTo>
                    <a:pt x="1040" y="71"/>
                  </a:lnTo>
                  <a:lnTo>
                    <a:pt x="1096" y="101"/>
                  </a:lnTo>
                  <a:lnTo>
                    <a:pt x="1147" y="135"/>
                  </a:lnTo>
                  <a:lnTo>
                    <a:pt x="1197" y="174"/>
                  </a:lnTo>
                  <a:lnTo>
                    <a:pt x="1242" y="216"/>
                  </a:lnTo>
                  <a:lnTo>
                    <a:pt x="1285" y="262"/>
                  </a:lnTo>
                  <a:lnTo>
                    <a:pt x="1323" y="312"/>
                  </a:lnTo>
                  <a:lnTo>
                    <a:pt x="1356" y="365"/>
                  </a:lnTo>
                  <a:lnTo>
                    <a:pt x="1386" y="421"/>
                  </a:lnTo>
                  <a:lnTo>
                    <a:pt x="1410" y="479"/>
                  </a:lnTo>
                  <a:lnTo>
                    <a:pt x="1430" y="541"/>
                  </a:lnTo>
                  <a:lnTo>
                    <a:pt x="1444" y="604"/>
                  </a:lnTo>
                  <a:lnTo>
                    <a:pt x="1452" y="668"/>
                  </a:lnTo>
                  <a:lnTo>
                    <a:pt x="1456" y="736"/>
                  </a:lnTo>
                  <a:lnTo>
                    <a:pt x="1452" y="802"/>
                  </a:lnTo>
                  <a:lnTo>
                    <a:pt x="1444" y="867"/>
                  </a:lnTo>
                  <a:lnTo>
                    <a:pt x="1430" y="931"/>
                  </a:lnTo>
                  <a:lnTo>
                    <a:pt x="1410" y="992"/>
                  </a:lnTo>
                  <a:lnTo>
                    <a:pt x="1386" y="1050"/>
                  </a:lnTo>
                  <a:lnTo>
                    <a:pt x="1356" y="1106"/>
                  </a:lnTo>
                  <a:lnTo>
                    <a:pt x="1323" y="1160"/>
                  </a:lnTo>
                  <a:lnTo>
                    <a:pt x="1285" y="1210"/>
                  </a:lnTo>
                  <a:lnTo>
                    <a:pt x="1242" y="1256"/>
                  </a:lnTo>
                  <a:lnTo>
                    <a:pt x="1197" y="1297"/>
                  </a:lnTo>
                  <a:lnTo>
                    <a:pt x="1147" y="1336"/>
                  </a:lnTo>
                  <a:lnTo>
                    <a:pt x="1096" y="1371"/>
                  </a:lnTo>
                  <a:lnTo>
                    <a:pt x="1040" y="1401"/>
                  </a:lnTo>
                  <a:lnTo>
                    <a:pt x="982" y="1425"/>
                  </a:lnTo>
                  <a:lnTo>
                    <a:pt x="922" y="1444"/>
                  </a:lnTo>
                  <a:lnTo>
                    <a:pt x="859" y="1459"/>
                  </a:lnTo>
                  <a:lnTo>
                    <a:pt x="794" y="1468"/>
                  </a:lnTo>
                  <a:lnTo>
                    <a:pt x="729" y="1471"/>
                  </a:lnTo>
                  <a:lnTo>
                    <a:pt x="662" y="1468"/>
                  </a:lnTo>
                  <a:lnTo>
                    <a:pt x="597" y="1459"/>
                  </a:lnTo>
                  <a:lnTo>
                    <a:pt x="535" y="1444"/>
                  </a:lnTo>
                  <a:lnTo>
                    <a:pt x="475" y="1425"/>
                  </a:lnTo>
                  <a:lnTo>
                    <a:pt x="416" y="1401"/>
                  </a:lnTo>
                  <a:lnTo>
                    <a:pt x="361" y="1371"/>
                  </a:lnTo>
                  <a:lnTo>
                    <a:pt x="309" y="1336"/>
                  </a:lnTo>
                  <a:lnTo>
                    <a:pt x="260" y="1297"/>
                  </a:lnTo>
                  <a:lnTo>
                    <a:pt x="214" y="1256"/>
                  </a:lnTo>
                  <a:lnTo>
                    <a:pt x="172" y="1210"/>
                  </a:lnTo>
                  <a:lnTo>
                    <a:pt x="133" y="1160"/>
                  </a:lnTo>
                  <a:lnTo>
                    <a:pt x="100" y="1106"/>
                  </a:lnTo>
                  <a:lnTo>
                    <a:pt x="71" y="1050"/>
                  </a:lnTo>
                  <a:lnTo>
                    <a:pt x="46" y="992"/>
                  </a:lnTo>
                  <a:lnTo>
                    <a:pt x="26" y="931"/>
                  </a:lnTo>
                  <a:lnTo>
                    <a:pt x="12" y="867"/>
                  </a:lnTo>
                  <a:lnTo>
                    <a:pt x="3" y="802"/>
                  </a:lnTo>
                  <a:lnTo>
                    <a:pt x="0" y="736"/>
                  </a:lnTo>
                  <a:lnTo>
                    <a:pt x="3" y="668"/>
                  </a:lnTo>
                  <a:lnTo>
                    <a:pt x="12" y="604"/>
                  </a:lnTo>
                  <a:lnTo>
                    <a:pt x="26" y="541"/>
                  </a:lnTo>
                  <a:lnTo>
                    <a:pt x="46" y="479"/>
                  </a:lnTo>
                  <a:lnTo>
                    <a:pt x="71" y="421"/>
                  </a:lnTo>
                  <a:lnTo>
                    <a:pt x="100" y="365"/>
                  </a:lnTo>
                  <a:lnTo>
                    <a:pt x="133" y="312"/>
                  </a:lnTo>
                  <a:lnTo>
                    <a:pt x="172" y="262"/>
                  </a:lnTo>
                  <a:lnTo>
                    <a:pt x="214" y="216"/>
                  </a:lnTo>
                  <a:lnTo>
                    <a:pt x="260" y="174"/>
                  </a:lnTo>
                  <a:lnTo>
                    <a:pt x="309" y="135"/>
                  </a:lnTo>
                  <a:lnTo>
                    <a:pt x="361" y="101"/>
                  </a:lnTo>
                  <a:lnTo>
                    <a:pt x="416" y="71"/>
                  </a:lnTo>
                  <a:lnTo>
                    <a:pt x="475" y="46"/>
                  </a:lnTo>
                  <a:lnTo>
                    <a:pt x="535" y="27"/>
                  </a:lnTo>
                  <a:lnTo>
                    <a:pt x="597" y="13"/>
                  </a:lnTo>
                  <a:lnTo>
                    <a:pt x="662" y="4"/>
                  </a:lnTo>
                  <a:lnTo>
                    <a:pt x="7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88"/>
            <p:cNvSpPr>
              <a:spLocks/>
            </p:cNvSpPr>
            <p:nvPr/>
          </p:nvSpPr>
          <p:spPr bwMode="auto">
            <a:xfrm>
              <a:off x="11363326" y="6138863"/>
              <a:ext cx="76200" cy="77788"/>
            </a:xfrm>
            <a:custGeom>
              <a:avLst/>
              <a:gdLst>
                <a:gd name="T0" fmla="*/ 61 w 484"/>
                <a:gd name="T1" fmla="*/ 0 h 490"/>
                <a:gd name="T2" fmla="*/ 77 w 484"/>
                <a:gd name="T3" fmla="*/ 2 h 490"/>
                <a:gd name="T4" fmla="*/ 91 w 484"/>
                <a:gd name="T5" fmla="*/ 8 h 490"/>
                <a:gd name="T6" fmla="*/ 103 w 484"/>
                <a:gd name="T7" fmla="*/ 18 h 490"/>
                <a:gd name="T8" fmla="*/ 112 w 484"/>
                <a:gd name="T9" fmla="*/ 30 h 490"/>
                <a:gd name="T10" fmla="*/ 118 w 484"/>
                <a:gd name="T11" fmla="*/ 45 h 490"/>
                <a:gd name="T12" fmla="*/ 121 w 484"/>
                <a:gd name="T13" fmla="*/ 61 h 490"/>
                <a:gd name="T14" fmla="*/ 121 w 484"/>
                <a:gd name="T15" fmla="*/ 367 h 490"/>
                <a:gd name="T16" fmla="*/ 425 w 484"/>
                <a:gd name="T17" fmla="*/ 367 h 490"/>
                <a:gd name="T18" fmla="*/ 444 w 484"/>
                <a:gd name="T19" fmla="*/ 371 h 490"/>
                <a:gd name="T20" fmla="*/ 460 w 484"/>
                <a:gd name="T21" fmla="*/ 380 h 490"/>
                <a:gd name="T22" fmla="*/ 473 w 484"/>
                <a:gd name="T23" fmla="*/ 393 h 490"/>
                <a:gd name="T24" fmla="*/ 481 w 484"/>
                <a:gd name="T25" fmla="*/ 409 h 490"/>
                <a:gd name="T26" fmla="*/ 484 w 484"/>
                <a:gd name="T27" fmla="*/ 429 h 490"/>
                <a:gd name="T28" fmla="*/ 482 w 484"/>
                <a:gd name="T29" fmla="*/ 445 h 490"/>
                <a:gd name="T30" fmla="*/ 476 w 484"/>
                <a:gd name="T31" fmla="*/ 459 h 490"/>
                <a:gd name="T32" fmla="*/ 467 w 484"/>
                <a:gd name="T33" fmla="*/ 472 h 490"/>
                <a:gd name="T34" fmla="*/ 455 w 484"/>
                <a:gd name="T35" fmla="*/ 482 h 490"/>
                <a:gd name="T36" fmla="*/ 441 w 484"/>
                <a:gd name="T37" fmla="*/ 488 h 490"/>
                <a:gd name="T38" fmla="*/ 425 w 484"/>
                <a:gd name="T39" fmla="*/ 490 h 490"/>
                <a:gd name="T40" fmla="*/ 61 w 484"/>
                <a:gd name="T41" fmla="*/ 490 h 490"/>
                <a:gd name="T42" fmla="*/ 45 w 484"/>
                <a:gd name="T43" fmla="*/ 488 h 490"/>
                <a:gd name="T44" fmla="*/ 29 w 484"/>
                <a:gd name="T45" fmla="*/ 482 h 490"/>
                <a:gd name="T46" fmla="*/ 17 w 484"/>
                <a:gd name="T47" fmla="*/ 472 h 490"/>
                <a:gd name="T48" fmla="*/ 8 w 484"/>
                <a:gd name="T49" fmla="*/ 459 h 490"/>
                <a:gd name="T50" fmla="*/ 2 w 484"/>
                <a:gd name="T51" fmla="*/ 445 h 490"/>
                <a:gd name="T52" fmla="*/ 0 w 484"/>
                <a:gd name="T53" fmla="*/ 429 h 490"/>
                <a:gd name="T54" fmla="*/ 0 w 484"/>
                <a:gd name="T55" fmla="*/ 61 h 490"/>
                <a:gd name="T56" fmla="*/ 2 w 484"/>
                <a:gd name="T57" fmla="*/ 45 h 490"/>
                <a:gd name="T58" fmla="*/ 8 w 484"/>
                <a:gd name="T59" fmla="*/ 30 h 490"/>
                <a:gd name="T60" fmla="*/ 17 w 484"/>
                <a:gd name="T61" fmla="*/ 18 h 490"/>
                <a:gd name="T62" fmla="*/ 29 w 484"/>
                <a:gd name="T63" fmla="*/ 8 h 490"/>
                <a:gd name="T64" fmla="*/ 45 w 484"/>
                <a:gd name="T65" fmla="*/ 2 h 490"/>
                <a:gd name="T66" fmla="*/ 61 w 484"/>
                <a:gd name="T6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490">
                  <a:moveTo>
                    <a:pt x="61" y="0"/>
                  </a:moveTo>
                  <a:lnTo>
                    <a:pt x="77" y="2"/>
                  </a:lnTo>
                  <a:lnTo>
                    <a:pt x="91" y="8"/>
                  </a:lnTo>
                  <a:lnTo>
                    <a:pt x="103" y="18"/>
                  </a:lnTo>
                  <a:lnTo>
                    <a:pt x="112" y="30"/>
                  </a:lnTo>
                  <a:lnTo>
                    <a:pt x="118" y="45"/>
                  </a:lnTo>
                  <a:lnTo>
                    <a:pt x="121" y="61"/>
                  </a:lnTo>
                  <a:lnTo>
                    <a:pt x="121" y="367"/>
                  </a:lnTo>
                  <a:lnTo>
                    <a:pt x="425" y="367"/>
                  </a:lnTo>
                  <a:lnTo>
                    <a:pt x="444" y="371"/>
                  </a:lnTo>
                  <a:lnTo>
                    <a:pt x="460" y="380"/>
                  </a:lnTo>
                  <a:lnTo>
                    <a:pt x="473" y="393"/>
                  </a:lnTo>
                  <a:lnTo>
                    <a:pt x="481" y="409"/>
                  </a:lnTo>
                  <a:lnTo>
                    <a:pt x="484" y="429"/>
                  </a:lnTo>
                  <a:lnTo>
                    <a:pt x="482" y="445"/>
                  </a:lnTo>
                  <a:lnTo>
                    <a:pt x="476" y="459"/>
                  </a:lnTo>
                  <a:lnTo>
                    <a:pt x="467" y="472"/>
                  </a:lnTo>
                  <a:lnTo>
                    <a:pt x="455" y="482"/>
                  </a:lnTo>
                  <a:lnTo>
                    <a:pt x="441" y="488"/>
                  </a:lnTo>
                  <a:lnTo>
                    <a:pt x="425" y="490"/>
                  </a:lnTo>
                  <a:lnTo>
                    <a:pt x="61" y="490"/>
                  </a:lnTo>
                  <a:lnTo>
                    <a:pt x="45" y="488"/>
                  </a:lnTo>
                  <a:lnTo>
                    <a:pt x="29" y="482"/>
                  </a:lnTo>
                  <a:lnTo>
                    <a:pt x="17" y="472"/>
                  </a:lnTo>
                  <a:lnTo>
                    <a:pt x="8" y="459"/>
                  </a:lnTo>
                  <a:lnTo>
                    <a:pt x="2" y="445"/>
                  </a:lnTo>
                  <a:lnTo>
                    <a:pt x="0" y="429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89"/>
            <p:cNvSpPr>
              <a:spLocks noEditPoints="1"/>
            </p:cNvSpPr>
            <p:nvPr/>
          </p:nvSpPr>
          <p:spPr bwMode="auto">
            <a:xfrm>
              <a:off x="11096626" y="5905500"/>
              <a:ext cx="134938" cy="134938"/>
            </a:xfrm>
            <a:custGeom>
              <a:avLst/>
              <a:gdLst>
                <a:gd name="T0" fmla="*/ 383 w 849"/>
                <a:gd name="T1" fmla="*/ 126 h 858"/>
                <a:gd name="T2" fmla="*/ 306 w 849"/>
                <a:gd name="T3" fmla="*/ 147 h 858"/>
                <a:gd name="T4" fmla="*/ 240 w 849"/>
                <a:gd name="T5" fmla="*/ 187 h 858"/>
                <a:gd name="T6" fmla="*/ 184 w 849"/>
                <a:gd name="T7" fmla="*/ 242 h 858"/>
                <a:gd name="T8" fmla="*/ 145 w 849"/>
                <a:gd name="T9" fmla="*/ 310 h 858"/>
                <a:gd name="T10" fmla="*/ 124 w 849"/>
                <a:gd name="T11" fmla="*/ 387 h 858"/>
                <a:gd name="T12" fmla="*/ 124 w 849"/>
                <a:gd name="T13" fmla="*/ 471 h 858"/>
                <a:gd name="T14" fmla="*/ 145 w 849"/>
                <a:gd name="T15" fmla="*/ 549 h 858"/>
                <a:gd name="T16" fmla="*/ 184 w 849"/>
                <a:gd name="T17" fmla="*/ 616 h 858"/>
                <a:gd name="T18" fmla="*/ 240 w 849"/>
                <a:gd name="T19" fmla="*/ 671 h 858"/>
                <a:gd name="T20" fmla="*/ 306 w 849"/>
                <a:gd name="T21" fmla="*/ 711 h 858"/>
                <a:gd name="T22" fmla="*/ 383 w 849"/>
                <a:gd name="T23" fmla="*/ 732 h 858"/>
                <a:gd name="T24" fmla="*/ 465 w 849"/>
                <a:gd name="T25" fmla="*/ 732 h 858"/>
                <a:gd name="T26" fmla="*/ 542 w 849"/>
                <a:gd name="T27" fmla="*/ 711 h 858"/>
                <a:gd name="T28" fmla="*/ 610 w 849"/>
                <a:gd name="T29" fmla="*/ 671 h 858"/>
                <a:gd name="T30" fmla="*/ 664 w 849"/>
                <a:gd name="T31" fmla="*/ 616 h 858"/>
                <a:gd name="T32" fmla="*/ 704 w 849"/>
                <a:gd name="T33" fmla="*/ 549 h 858"/>
                <a:gd name="T34" fmla="*/ 725 w 849"/>
                <a:gd name="T35" fmla="*/ 471 h 858"/>
                <a:gd name="T36" fmla="*/ 725 w 849"/>
                <a:gd name="T37" fmla="*/ 387 h 858"/>
                <a:gd name="T38" fmla="*/ 704 w 849"/>
                <a:gd name="T39" fmla="*/ 310 h 858"/>
                <a:gd name="T40" fmla="*/ 664 w 849"/>
                <a:gd name="T41" fmla="*/ 242 h 858"/>
                <a:gd name="T42" fmla="*/ 610 w 849"/>
                <a:gd name="T43" fmla="*/ 187 h 858"/>
                <a:gd name="T44" fmla="*/ 542 w 849"/>
                <a:gd name="T45" fmla="*/ 147 h 858"/>
                <a:gd name="T46" fmla="*/ 465 w 849"/>
                <a:gd name="T47" fmla="*/ 126 h 858"/>
                <a:gd name="T48" fmla="*/ 425 w 849"/>
                <a:gd name="T49" fmla="*/ 0 h 858"/>
                <a:gd name="T50" fmla="*/ 522 w 849"/>
                <a:gd name="T51" fmla="*/ 12 h 858"/>
                <a:gd name="T52" fmla="*/ 611 w 849"/>
                <a:gd name="T53" fmla="*/ 44 h 858"/>
                <a:gd name="T54" fmla="*/ 689 w 849"/>
                <a:gd name="T55" fmla="*/ 94 h 858"/>
                <a:gd name="T56" fmla="*/ 755 w 849"/>
                <a:gd name="T57" fmla="*/ 162 h 858"/>
                <a:gd name="T58" fmla="*/ 806 w 849"/>
                <a:gd name="T59" fmla="*/ 240 h 858"/>
                <a:gd name="T60" fmla="*/ 838 w 849"/>
                <a:gd name="T61" fmla="*/ 331 h 858"/>
                <a:gd name="T62" fmla="*/ 849 w 849"/>
                <a:gd name="T63" fmla="*/ 429 h 858"/>
                <a:gd name="T64" fmla="*/ 838 w 849"/>
                <a:gd name="T65" fmla="*/ 527 h 858"/>
                <a:gd name="T66" fmla="*/ 806 w 849"/>
                <a:gd name="T67" fmla="*/ 618 h 858"/>
                <a:gd name="T68" fmla="*/ 755 w 849"/>
                <a:gd name="T69" fmla="*/ 698 h 858"/>
                <a:gd name="T70" fmla="*/ 689 w 849"/>
                <a:gd name="T71" fmla="*/ 764 h 858"/>
                <a:gd name="T72" fmla="*/ 611 w 849"/>
                <a:gd name="T73" fmla="*/ 814 h 858"/>
                <a:gd name="T74" fmla="*/ 522 w 849"/>
                <a:gd name="T75" fmla="*/ 847 h 858"/>
                <a:gd name="T76" fmla="*/ 425 w 849"/>
                <a:gd name="T77" fmla="*/ 858 h 858"/>
                <a:gd name="T78" fmla="*/ 328 w 849"/>
                <a:gd name="T79" fmla="*/ 847 h 858"/>
                <a:gd name="T80" fmla="*/ 238 w 849"/>
                <a:gd name="T81" fmla="*/ 814 h 858"/>
                <a:gd name="T82" fmla="*/ 159 w 849"/>
                <a:gd name="T83" fmla="*/ 764 h 858"/>
                <a:gd name="T84" fmla="*/ 93 w 849"/>
                <a:gd name="T85" fmla="*/ 698 h 858"/>
                <a:gd name="T86" fmla="*/ 42 w 849"/>
                <a:gd name="T87" fmla="*/ 618 h 858"/>
                <a:gd name="T88" fmla="*/ 11 w 849"/>
                <a:gd name="T89" fmla="*/ 527 h 858"/>
                <a:gd name="T90" fmla="*/ 0 w 849"/>
                <a:gd name="T91" fmla="*/ 429 h 858"/>
                <a:gd name="T92" fmla="*/ 11 w 849"/>
                <a:gd name="T93" fmla="*/ 331 h 858"/>
                <a:gd name="T94" fmla="*/ 42 w 849"/>
                <a:gd name="T95" fmla="*/ 240 h 858"/>
                <a:gd name="T96" fmla="*/ 93 w 849"/>
                <a:gd name="T97" fmla="*/ 162 h 858"/>
                <a:gd name="T98" fmla="*/ 159 w 849"/>
                <a:gd name="T99" fmla="*/ 94 h 858"/>
                <a:gd name="T100" fmla="*/ 238 w 849"/>
                <a:gd name="T101" fmla="*/ 44 h 858"/>
                <a:gd name="T102" fmla="*/ 328 w 849"/>
                <a:gd name="T103" fmla="*/ 12 h 858"/>
                <a:gd name="T104" fmla="*/ 425 w 849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9" h="858">
                  <a:moveTo>
                    <a:pt x="425" y="123"/>
                  </a:moveTo>
                  <a:lnTo>
                    <a:pt x="383" y="126"/>
                  </a:lnTo>
                  <a:lnTo>
                    <a:pt x="344" y="134"/>
                  </a:lnTo>
                  <a:lnTo>
                    <a:pt x="306" y="147"/>
                  </a:lnTo>
                  <a:lnTo>
                    <a:pt x="271" y="165"/>
                  </a:lnTo>
                  <a:lnTo>
                    <a:pt x="240" y="187"/>
                  </a:lnTo>
                  <a:lnTo>
                    <a:pt x="210" y="213"/>
                  </a:lnTo>
                  <a:lnTo>
                    <a:pt x="184" y="242"/>
                  </a:lnTo>
                  <a:lnTo>
                    <a:pt x="163" y="275"/>
                  </a:lnTo>
                  <a:lnTo>
                    <a:pt x="145" y="310"/>
                  </a:lnTo>
                  <a:lnTo>
                    <a:pt x="132" y="347"/>
                  </a:lnTo>
                  <a:lnTo>
                    <a:pt x="124" y="387"/>
                  </a:lnTo>
                  <a:lnTo>
                    <a:pt x="121" y="429"/>
                  </a:lnTo>
                  <a:lnTo>
                    <a:pt x="124" y="471"/>
                  </a:lnTo>
                  <a:lnTo>
                    <a:pt x="132" y="511"/>
                  </a:lnTo>
                  <a:lnTo>
                    <a:pt x="145" y="549"/>
                  </a:lnTo>
                  <a:lnTo>
                    <a:pt x="163" y="583"/>
                  </a:lnTo>
                  <a:lnTo>
                    <a:pt x="184" y="616"/>
                  </a:lnTo>
                  <a:lnTo>
                    <a:pt x="210" y="646"/>
                  </a:lnTo>
                  <a:lnTo>
                    <a:pt x="240" y="671"/>
                  </a:lnTo>
                  <a:lnTo>
                    <a:pt x="271" y="694"/>
                  </a:lnTo>
                  <a:lnTo>
                    <a:pt x="306" y="711"/>
                  </a:lnTo>
                  <a:lnTo>
                    <a:pt x="344" y="724"/>
                  </a:lnTo>
                  <a:lnTo>
                    <a:pt x="383" y="732"/>
                  </a:lnTo>
                  <a:lnTo>
                    <a:pt x="425" y="736"/>
                  </a:lnTo>
                  <a:lnTo>
                    <a:pt x="465" y="732"/>
                  </a:lnTo>
                  <a:lnTo>
                    <a:pt x="504" y="724"/>
                  </a:lnTo>
                  <a:lnTo>
                    <a:pt x="542" y="711"/>
                  </a:lnTo>
                  <a:lnTo>
                    <a:pt x="577" y="694"/>
                  </a:lnTo>
                  <a:lnTo>
                    <a:pt x="610" y="671"/>
                  </a:lnTo>
                  <a:lnTo>
                    <a:pt x="639" y="646"/>
                  </a:lnTo>
                  <a:lnTo>
                    <a:pt x="664" y="616"/>
                  </a:lnTo>
                  <a:lnTo>
                    <a:pt x="686" y="583"/>
                  </a:lnTo>
                  <a:lnTo>
                    <a:pt x="704" y="549"/>
                  </a:lnTo>
                  <a:lnTo>
                    <a:pt x="717" y="511"/>
                  </a:lnTo>
                  <a:lnTo>
                    <a:pt x="725" y="471"/>
                  </a:lnTo>
                  <a:lnTo>
                    <a:pt x="728" y="429"/>
                  </a:lnTo>
                  <a:lnTo>
                    <a:pt x="725" y="387"/>
                  </a:lnTo>
                  <a:lnTo>
                    <a:pt x="717" y="347"/>
                  </a:lnTo>
                  <a:lnTo>
                    <a:pt x="704" y="310"/>
                  </a:lnTo>
                  <a:lnTo>
                    <a:pt x="686" y="275"/>
                  </a:lnTo>
                  <a:lnTo>
                    <a:pt x="664" y="242"/>
                  </a:lnTo>
                  <a:lnTo>
                    <a:pt x="639" y="213"/>
                  </a:lnTo>
                  <a:lnTo>
                    <a:pt x="610" y="187"/>
                  </a:lnTo>
                  <a:lnTo>
                    <a:pt x="577" y="165"/>
                  </a:lnTo>
                  <a:lnTo>
                    <a:pt x="542" y="147"/>
                  </a:lnTo>
                  <a:lnTo>
                    <a:pt x="504" y="134"/>
                  </a:lnTo>
                  <a:lnTo>
                    <a:pt x="465" y="126"/>
                  </a:lnTo>
                  <a:lnTo>
                    <a:pt x="425" y="123"/>
                  </a:lnTo>
                  <a:close/>
                  <a:moveTo>
                    <a:pt x="425" y="0"/>
                  </a:moveTo>
                  <a:lnTo>
                    <a:pt x="474" y="3"/>
                  </a:lnTo>
                  <a:lnTo>
                    <a:pt x="522" y="12"/>
                  </a:lnTo>
                  <a:lnTo>
                    <a:pt x="567" y="26"/>
                  </a:lnTo>
                  <a:lnTo>
                    <a:pt x="611" y="44"/>
                  </a:lnTo>
                  <a:lnTo>
                    <a:pt x="652" y="68"/>
                  </a:lnTo>
                  <a:lnTo>
                    <a:pt x="689" y="94"/>
                  </a:lnTo>
                  <a:lnTo>
                    <a:pt x="725" y="126"/>
                  </a:lnTo>
                  <a:lnTo>
                    <a:pt x="755" y="162"/>
                  </a:lnTo>
                  <a:lnTo>
                    <a:pt x="782" y="199"/>
                  </a:lnTo>
                  <a:lnTo>
                    <a:pt x="806" y="240"/>
                  </a:lnTo>
                  <a:lnTo>
                    <a:pt x="824" y="285"/>
                  </a:lnTo>
                  <a:lnTo>
                    <a:pt x="838" y="331"/>
                  </a:lnTo>
                  <a:lnTo>
                    <a:pt x="846" y="379"/>
                  </a:lnTo>
                  <a:lnTo>
                    <a:pt x="849" y="429"/>
                  </a:lnTo>
                  <a:lnTo>
                    <a:pt x="846" y="479"/>
                  </a:lnTo>
                  <a:lnTo>
                    <a:pt x="838" y="527"/>
                  </a:lnTo>
                  <a:lnTo>
                    <a:pt x="824" y="574"/>
                  </a:lnTo>
                  <a:lnTo>
                    <a:pt x="806" y="618"/>
                  </a:lnTo>
                  <a:lnTo>
                    <a:pt x="782" y="659"/>
                  </a:lnTo>
                  <a:lnTo>
                    <a:pt x="755" y="698"/>
                  </a:lnTo>
                  <a:lnTo>
                    <a:pt x="725" y="732"/>
                  </a:lnTo>
                  <a:lnTo>
                    <a:pt x="689" y="764"/>
                  </a:lnTo>
                  <a:lnTo>
                    <a:pt x="652" y="792"/>
                  </a:lnTo>
                  <a:lnTo>
                    <a:pt x="611" y="814"/>
                  </a:lnTo>
                  <a:lnTo>
                    <a:pt x="567" y="834"/>
                  </a:lnTo>
                  <a:lnTo>
                    <a:pt x="522" y="847"/>
                  </a:lnTo>
                  <a:lnTo>
                    <a:pt x="474" y="855"/>
                  </a:lnTo>
                  <a:lnTo>
                    <a:pt x="425" y="858"/>
                  </a:lnTo>
                  <a:lnTo>
                    <a:pt x="375" y="855"/>
                  </a:lnTo>
                  <a:lnTo>
                    <a:pt x="328" y="847"/>
                  </a:lnTo>
                  <a:lnTo>
                    <a:pt x="281" y="834"/>
                  </a:lnTo>
                  <a:lnTo>
                    <a:pt x="238" y="814"/>
                  </a:lnTo>
                  <a:lnTo>
                    <a:pt x="197" y="792"/>
                  </a:lnTo>
                  <a:lnTo>
                    <a:pt x="159" y="764"/>
                  </a:lnTo>
                  <a:lnTo>
                    <a:pt x="124" y="732"/>
                  </a:lnTo>
                  <a:lnTo>
                    <a:pt x="93" y="698"/>
                  </a:lnTo>
                  <a:lnTo>
                    <a:pt x="66" y="659"/>
                  </a:lnTo>
                  <a:lnTo>
                    <a:pt x="42" y="618"/>
                  </a:lnTo>
                  <a:lnTo>
                    <a:pt x="24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4" y="285"/>
                  </a:lnTo>
                  <a:lnTo>
                    <a:pt x="42" y="240"/>
                  </a:lnTo>
                  <a:lnTo>
                    <a:pt x="66" y="199"/>
                  </a:lnTo>
                  <a:lnTo>
                    <a:pt x="93" y="162"/>
                  </a:lnTo>
                  <a:lnTo>
                    <a:pt x="124" y="126"/>
                  </a:lnTo>
                  <a:lnTo>
                    <a:pt x="159" y="94"/>
                  </a:lnTo>
                  <a:lnTo>
                    <a:pt x="197" y="68"/>
                  </a:lnTo>
                  <a:lnTo>
                    <a:pt x="238" y="44"/>
                  </a:lnTo>
                  <a:lnTo>
                    <a:pt x="281" y="26"/>
                  </a:lnTo>
                  <a:lnTo>
                    <a:pt x="328" y="12"/>
                  </a:lnTo>
                  <a:lnTo>
                    <a:pt x="375" y="3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90"/>
            <p:cNvSpPr>
              <a:spLocks/>
            </p:cNvSpPr>
            <p:nvPr/>
          </p:nvSpPr>
          <p:spPr bwMode="auto">
            <a:xfrm>
              <a:off x="10977563" y="5788025"/>
              <a:ext cx="369888" cy="531813"/>
            </a:xfrm>
            <a:custGeom>
              <a:avLst/>
              <a:gdLst>
                <a:gd name="T0" fmla="*/ 1316 w 2326"/>
                <a:gd name="T1" fmla="*/ 10 h 3352"/>
                <a:gd name="T2" fmla="*/ 1538 w 2326"/>
                <a:gd name="T3" fmla="*/ 62 h 3352"/>
                <a:gd name="T4" fmla="*/ 1744 w 2326"/>
                <a:gd name="T5" fmla="*/ 156 h 3352"/>
                <a:gd name="T6" fmla="*/ 1929 w 2326"/>
                <a:gd name="T7" fmla="*/ 291 h 3352"/>
                <a:gd name="T8" fmla="*/ 2082 w 2326"/>
                <a:gd name="T9" fmla="*/ 458 h 3352"/>
                <a:gd name="T10" fmla="*/ 2199 w 2326"/>
                <a:gd name="T11" fmla="*/ 654 h 3352"/>
                <a:gd name="T12" fmla="*/ 2277 w 2326"/>
                <a:gd name="T13" fmla="*/ 872 h 3352"/>
                <a:gd name="T14" fmla="*/ 2320 w 2326"/>
                <a:gd name="T15" fmla="*/ 1104 h 3352"/>
                <a:gd name="T16" fmla="*/ 2323 w 2326"/>
                <a:gd name="T17" fmla="*/ 1341 h 3352"/>
                <a:gd name="T18" fmla="*/ 2287 w 2326"/>
                <a:gd name="T19" fmla="*/ 1576 h 3352"/>
                <a:gd name="T20" fmla="*/ 2209 w 2326"/>
                <a:gd name="T21" fmla="*/ 1798 h 3352"/>
                <a:gd name="T22" fmla="*/ 2152 w 2326"/>
                <a:gd name="T23" fmla="*/ 1892 h 3352"/>
                <a:gd name="T24" fmla="*/ 2107 w 2326"/>
                <a:gd name="T25" fmla="*/ 1899 h 3352"/>
                <a:gd name="T26" fmla="*/ 2068 w 2326"/>
                <a:gd name="T27" fmla="*/ 1871 h 3352"/>
                <a:gd name="T28" fmla="*/ 2061 w 2326"/>
                <a:gd name="T29" fmla="*/ 1825 h 3352"/>
                <a:gd name="T30" fmla="*/ 2128 w 2326"/>
                <a:gd name="T31" fmla="*/ 1676 h 3352"/>
                <a:gd name="T32" fmla="*/ 2185 w 2326"/>
                <a:gd name="T33" fmla="*/ 1459 h 3352"/>
                <a:gd name="T34" fmla="*/ 2203 w 2326"/>
                <a:gd name="T35" fmla="*/ 1234 h 3352"/>
                <a:gd name="T36" fmla="*/ 2181 w 2326"/>
                <a:gd name="T37" fmla="*/ 1008 h 3352"/>
                <a:gd name="T38" fmla="*/ 2124 w 2326"/>
                <a:gd name="T39" fmla="*/ 792 h 3352"/>
                <a:gd name="T40" fmla="*/ 2029 w 2326"/>
                <a:gd name="T41" fmla="*/ 597 h 3352"/>
                <a:gd name="T42" fmla="*/ 1899 w 2326"/>
                <a:gd name="T43" fmla="*/ 431 h 3352"/>
                <a:gd name="T44" fmla="*/ 1725 w 2326"/>
                <a:gd name="T45" fmla="*/ 289 h 3352"/>
                <a:gd name="T46" fmla="*/ 1527 w 2326"/>
                <a:gd name="T47" fmla="*/ 189 h 3352"/>
                <a:gd name="T48" fmla="*/ 1312 w 2326"/>
                <a:gd name="T49" fmla="*/ 134 h 3352"/>
                <a:gd name="T50" fmla="*/ 1088 w 2326"/>
                <a:gd name="T51" fmla="*/ 126 h 3352"/>
                <a:gd name="T52" fmla="*/ 868 w 2326"/>
                <a:gd name="T53" fmla="*/ 165 h 3352"/>
                <a:gd name="T54" fmla="*/ 664 w 2326"/>
                <a:gd name="T55" fmla="*/ 250 h 3352"/>
                <a:gd name="T56" fmla="*/ 481 w 2326"/>
                <a:gd name="T57" fmla="*/ 379 h 3352"/>
                <a:gd name="T58" fmla="*/ 334 w 2326"/>
                <a:gd name="T59" fmla="*/ 539 h 3352"/>
                <a:gd name="T60" fmla="*/ 226 w 2326"/>
                <a:gd name="T61" fmla="*/ 727 h 3352"/>
                <a:gd name="T62" fmla="*/ 155 w 2326"/>
                <a:gd name="T63" fmla="*/ 936 h 3352"/>
                <a:gd name="T64" fmla="*/ 121 w 2326"/>
                <a:gd name="T65" fmla="*/ 1157 h 3352"/>
                <a:gd name="T66" fmla="*/ 126 w 2326"/>
                <a:gd name="T67" fmla="*/ 1381 h 3352"/>
                <a:gd name="T68" fmla="*/ 170 w 2326"/>
                <a:gd name="T69" fmla="*/ 1599 h 3352"/>
                <a:gd name="T70" fmla="*/ 252 w 2326"/>
                <a:gd name="T71" fmla="*/ 1801 h 3352"/>
                <a:gd name="T72" fmla="*/ 1166 w 2326"/>
                <a:gd name="T73" fmla="*/ 3143 h 3352"/>
                <a:gd name="T74" fmla="*/ 1372 w 2326"/>
                <a:gd name="T75" fmla="*/ 2884 h 3352"/>
                <a:gd name="T76" fmla="*/ 1417 w 2326"/>
                <a:gd name="T77" fmla="*/ 2884 h 3352"/>
                <a:gd name="T78" fmla="*/ 1451 w 2326"/>
                <a:gd name="T79" fmla="*/ 2918 h 3352"/>
                <a:gd name="T80" fmla="*/ 1451 w 2326"/>
                <a:gd name="T81" fmla="*/ 2965 h 3352"/>
                <a:gd name="T82" fmla="*/ 230 w 2326"/>
                <a:gd name="T83" fmla="*/ 1995 h 3352"/>
                <a:gd name="T84" fmla="*/ 119 w 2326"/>
                <a:gd name="T85" fmla="*/ 1807 h 3352"/>
                <a:gd name="T86" fmla="*/ 44 w 2326"/>
                <a:gd name="T87" fmla="*/ 1598 h 3352"/>
                <a:gd name="T88" fmla="*/ 5 w 2326"/>
                <a:gd name="T89" fmla="*/ 1376 h 3352"/>
                <a:gd name="T90" fmla="*/ 3 w 2326"/>
                <a:gd name="T91" fmla="*/ 1148 h 3352"/>
                <a:gd name="T92" fmla="*/ 35 w 2326"/>
                <a:gd name="T93" fmla="*/ 923 h 3352"/>
                <a:gd name="T94" fmla="*/ 103 w 2326"/>
                <a:gd name="T95" fmla="*/ 710 h 3352"/>
                <a:gd name="T96" fmla="*/ 204 w 2326"/>
                <a:gd name="T97" fmla="*/ 514 h 3352"/>
                <a:gd name="T98" fmla="*/ 340 w 2326"/>
                <a:gd name="T99" fmla="*/ 344 h 3352"/>
                <a:gd name="T100" fmla="*/ 518 w 2326"/>
                <a:gd name="T101" fmla="*/ 197 h 3352"/>
                <a:gd name="T102" fmla="*/ 718 w 2326"/>
                <a:gd name="T103" fmla="*/ 89 h 3352"/>
                <a:gd name="T104" fmla="*/ 934 w 2326"/>
                <a:gd name="T105" fmla="*/ 22 h 3352"/>
                <a:gd name="T106" fmla="*/ 1162 w 2326"/>
                <a:gd name="T107" fmla="*/ 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26" h="3352">
                  <a:moveTo>
                    <a:pt x="1162" y="0"/>
                  </a:moveTo>
                  <a:lnTo>
                    <a:pt x="1240" y="2"/>
                  </a:lnTo>
                  <a:lnTo>
                    <a:pt x="1316" y="10"/>
                  </a:lnTo>
                  <a:lnTo>
                    <a:pt x="1391" y="22"/>
                  </a:lnTo>
                  <a:lnTo>
                    <a:pt x="1465" y="40"/>
                  </a:lnTo>
                  <a:lnTo>
                    <a:pt x="1538" y="62"/>
                  </a:lnTo>
                  <a:lnTo>
                    <a:pt x="1608" y="89"/>
                  </a:lnTo>
                  <a:lnTo>
                    <a:pt x="1677" y="121"/>
                  </a:lnTo>
                  <a:lnTo>
                    <a:pt x="1744" y="156"/>
                  </a:lnTo>
                  <a:lnTo>
                    <a:pt x="1807" y="197"/>
                  </a:lnTo>
                  <a:lnTo>
                    <a:pt x="1869" y="242"/>
                  </a:lnTo>
                  <a:lnTo>
                    <a:pt x="1929" y="291"/>
                  </a:lnTo>
                  <a:lnTo>
                    <a:pt x="1985" y="344"/>
                  </a:lnTo>
                  <a:lnTo>
                    <a:pt x="2036" y="399"/>
                  </a:lnTo>
                  <a:lnTo>
                    <a:pt x="2082" y="458"/>
                  </a:lnTo>
                  <a:lnTo>
                    <a:pt x="2125" y="520"/>
                  </a:lnTo>
                  <a:lnTo>
                    <a:pt x="2164" y="585"/>
                  </a:lnTo>
                  <a:lnTo>
                    <a:pt x="2199" y="654"/>
                  </a:lnTo>
                  <a:lnTo>
                    <a:pt x="2229" y="724"/>
                  </a:lnTo>
                  <a:lnTo>
                    <a:pt x="2255" y="797"/>
                  </a:lnTo>
                  <a:lnTo>
                    <a:pt x="2277" y="872"/>
                  </a:lnTo>
                  <a:lnTo>
                    <a:pt x="2296" y="948"/>
                  </a:lnTo>
                  <a:lnTo>
                    <a:pt x="2310" y="1025"/>
                  </a:lnTo>
                  <a:lnTo>
                    <a:pt x="2320" y="1104"/>
                  </a:lnTo>
                  <a:lnTo>
                    <a:pt x="2325" y="1183"/>
                  </a:lnTo>
                  <a:lnTo>
                    <a:pt x="2326" y="1262"/>
                  </a:lnTo>
                  <a:lnTo>
                    <a:pt x="2323" y="1341"/>
                  </a:lnTo>
                  <a:lnTo>
                    <a:pt x="2315" y="1421"/>
                  </a:lnTo>
                  <a:lnTo>
                    <a:pt x="2303" y="1498"/>
                  </a:lnTo>
                  <a:lnTo>
                    <a:pt x="2287" y="1576"/>
                  </a:lnTo>
                  <a:lnTo>
                    <a:pt x="2265" y="1651"/>
                  </a:lnTo>
                  <a:lnTo>
                    <a:pt x="2239" y="1726"/>
                  </a:lnTo>
                  <a:lnTo>
                    <a:pt x="2209" y="1798"/>
                  </a:lnTo>
                  <a:lnTo>
                    <a:pt x="2173" y="1869"/>
                  </a:lnTo>
                  <a:lnTo>
                    <a:pt x="2164" y="1882"/>
                  </a:lnTo>
                  <a:lnTo>
                    <a:pt x="2152" y="1892"/>
                  </a:lnTo>
                  <a:lnTo>
                    <a:pt x="2137" y="1898"/>
                  </a:lnTo>
                  <a:lnTo>
                    <a:pt x="2122" y="1900"/>
                  </a:lnTo>
                  <a:lnTo>
                    <a:pt x="2107" y="1899"/>
                  </a:lnTo>
                  <a:lnTo>
                    <a:pt x="2091" y="1893"/>
                  </a:lnTo>
                  <a:lnTo>
                    <a:pt x="2078" y="1883"/>
                  </a:lnTo>
                  <a:lnTo>
                    <a:pt x="2068" y="1871"/>
                  </a:lnTo>
                  <a:lnTo>
                    <a:pt x="2062" y="1857"/>
                  </a:lnTo>
                  <a:lnTo>
                    <a:pt x="2060" y="1841"/>
                  </a:lnTo>
                  <a:lnTo>
                    <a:pt x="2061" y="1825"/>
                  </a:lnTo>
                  <a:lnTo>
                    <a:pt x="2067" y="1810"/>
                  </a:lnTo>
                  <a:lnTo>
                    <a:pt x="2100" y="1744"/>
                  </a:lnTo>
                  <a:lnTo>
                    <a:pt x="2128" y="1676"/>
                  </a:lnTo>
                  <a:lnTo>
                    <a:pt x="2152" y="1605"/>
                  </a:lnTo>
                  <a:lnTo>
                    <a:pt x="2170" y="1533"/>
                  </a:lnTo>
                  <a:lnTo>
                    <a:pt x="2185" y="1459"/>
                  </a:lnTo>
                  <a:lnTo>
                    <a:pt x="2196" y="1385"/>
                  </a:lnTo>
                  <a:lnTo>
                    <a:pt x="2202" y="1309"/>
                  </a:lnTo>
                  <a:lnTo>
                    <a:pt x="2203" y="1234"/>
                  </a:lnTo>
                  <a:lnTo>
                    <a:pt x="2201" y="1158"/>
                  </a:lnTo>
                  <a:lnTo>
                    <a:pt x="2194" y="1082"/>
                  </a:lnTo>
                  <a:lnTo>
                    <a:pt x="2181" y="1008"/>
                  </a:lnTo>
                  <a:lnTo>
                    <a:pt x="2166" y="934"/>
                  </a:lnTo>
                  <a:lnTo>
                    <a:pt x="2147" y="863"/>
                  </a:lnTo>
                  <a:lnTo>
                    <a:pt x="2124" y="792"/>
                  </a:lnTo>
                  <a:lnTo>
                    <a:pt x="2095" y="725"/>
                  </a:lnTo>
                  <a:lnTo>
                    <a:pt x="2064" y="660"/>
                  </a:lnTo>
                  <a:lnTo>
                    <a:pt x="2029" y="597"/>
                  </a:lnTo>
                  <a:lnTo>
                    <a:pt x="1989" y="538"/>
                  </a:lnTo>
                  <a:lnTo>
                    <a:pt x="1946" y="482"/>
                  </a:lnTo>
                  <a:lnTo>
                    <a:pt x="1899" y="431"/>
                  </a:lnTo>
                  <a:lnTo>
                    <a:pt x="1844" y="379"/>
                  </a:lnTo>
                  <a:lnTo>
                    <a:pt x="1786" y="332"/>
                  </a:lnTo>
                  <a:lnTo>
                    <a:pt x="1725" y="289"/>
                  </a:lnTo>
                  <a:lnTo>
                    <a:pt x="1661" y="250"/>
                  </a:lnTo>
                  <a:lnTo>
                    <a:pt x="1595" y="218"/>
                  </a:lnTo>
                  <a:lnTo>
                    <a:pt x="1527" y="189"/>
                  </a:lnTo>
                  <a:lnTo>
                    <a:pt x="1458" y="165"/>
                  </a:lnTo>
                  <a:lnTo>
                    <a:pt x="1386" y="147"/>
                  </a:lnTo>
                  <a:lnTo>
                    <a:pt x="1312" y="134"/>
                  </a:lnTo>
                  <a:lnTo>
                    <a:pt x="1238" y="126"/>
                  </a:lnTo>
                  <a:lnTo>
                    <a:pt x="1162" y="123"/>
                  </a:lnTo>
                  <a:lnTo>
                    <a:pt x="1088" y="126"/>
                  </a:lnTo>
                  <a:lnTo>
                    <a:pt x="1013" y="134"/>
                  </a:lnTo>
                  <a:lnTo>
                    <a:pt x="940" y="147"/>
                  </a:lnTo>
                  <a:lnTo>
                    <a:pt x="868" y="165"/>
                  </a:lnTo>
                  <a:lnTo>
                    <a:pt x="799" y="189"/>
                  </a:lnTo>
                  <a:lnTo>
                    <a:pt x="730" y="218"/>
                  </a:lnTo>
                  <a:lnTo>
                    <a:pt x="664" y="250"/>
                  </a:lnTo>
                  <a:lnTo>
                    <a:pt x="600" y="289"/>
                  </a:lnTo>
                  <a:lnTo>
                    <a:pt x="540" y="332"/>
                  </a:lnTo>
                  <a:lnTo>
                    <a:pt x="481" y="379"/>
                  </a:lnTo>
                  <a:lnTo>
                    <a:pt x="426" y="431"/>
                  </a:lnTo>
                  <a:lnTo>
                    <a:pt x="378" y="483"/>
                  </a:lnTo>
                  <a:lnTo>
                    <a:pt x="334" y="539"/>
                  </a:lnTo>
                  <a:lnTo>
                    <a:pt x="294" y="599"/>
                  </a:lnTo>
                  <a:lnTo>
                    <a:pt x="258" y="662"/>
                  </a:lnTo>
                  <a:lnTo>
                    <a:pt x="226" y="727"/>
                  </a:lnTo>
                  <a:lnTo>
                    <a:pt x="198" y="795"/>
                  </a:lnTo>
                  <a:lnTo>
                    <a:pt x="175" y="865"/>
                  </a:lnTo>
                  <a:lnTo>
                    <a:pt x="155" y="936"/>
                  </a:lnTo>
                  <a:lnTo>
                    <a:pt x="139" y="1009"/>
                  </a:lnTo>
                  <a:lnTo>
                    <a:pt x="128" y="1082"/>
                  </a:lnTo>
                  <a:lnTo>
                    <a:pt x="121" y="1157"/>
                  </a:lnTo>
                  <a:lnTo>
                    <a:pt x="119" y="1232"/>
                  </a:lnTo>
                  <a:lnTo>
                    <a:pt x="120" y="1307"/>
                  </a:lnTo>
                  <a:lnTo>
                    <a:pt x="126" y="1381"/>
                  </a:lnTo>
                  <a:lnTo>
                    <a:pt x="136" y="1455"/>
                  </a:lnTo>
                  <a:lnTo>
                    <a:pt x="151" y="1528"/>
                  </a:lnTo>
                  <a:lnTo>
                    <a:pt x="170" y="1599"/>
                  </a:lnTo>
                  <a:lnTo>
                    <a:pt x="193" y="1669"/>
                  </a:lnTo>
                  <a:lnTo>
                    <a:pt x="220" y="1736"/>
                  </a:lnTo>
                  <a:lnTo>
                    <a:pt x="252" y="1801"/>
                  </a:lnTo>
                  <a:lnTo>
                    <a:pt x="288" y="1865"/>
                  </a:lnTo>
                  <a:lnTo>
                    <a:pt x="330" y="1924"/>
                  </a:lnTo>
                  <a:lnTo>
                    <a:pt x="1166" y="3143"/>
                  </a:lnTo>
                  <a:lnTo>
                    <a:pt x="1346" y="2904"/>
                  </a:lnTo>
                  <a:lnTo>
                    <a:pt x="1358" y="2892"/>
                  </a:lnTo>
                  <a:lnTo>
                    <a:pt x="1372" y="2884"/>
                  </a:lnTo>
                  <a:lnTo>
                    <a:pt x="1387" y="2881"/>
                  </a:lnTo>
                  <a:lnTo>
                    <a:pt x="1402" y="2880"/>
                  </a:lnTo>
                  <a:lnTo>
                    <a:pt x="1417" y="2884"/>
                  </a:lnTo>
                  <a:lnTo>
                    <a:pt x="1431" y="2892"/>
                  </a:lnTo>
                  <a:lnTo>
                    <a:pt x="1442" y="2904"/>
                  </a:lnTo>
                  <a:lnTo>
                    <a:pt x="1451" y="2918"/>
                  </a:lnTo>
                  <a:lnTo>
                    <a:pt x="1455" y="2933"/>
                  </a:lnTo>
                  <a:lnTo>
                    <a:pt x="1455" y="2948"/>
                  </a:lnTo>
                  <a:lnTo>
                    <a:pt x="1451" y="2965"/>
                  </a:lnTo>
                  <a:lnTo>
                    <a:pt x="1442" y="2979"/>
                  </a:lnTo>
                  <a:lnTo>
                    <a:pt x="1160" y="3352"/>
                  </a:lnTo>
                  <a:lnTo>
                    <a:pt x="230" y="1995"/>
                  </a:lnTo>
                  <a:lnTo>
                    <a:pt x="189" y="1935"/>
                  </a:lnTo>
                  <a:lnTo>
                    <a:pt x="153" y="1873"/>
                  </a:lnTo>
                  <a:lnTo>
                    <a:pt x="119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4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5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3" y="710"/>
                  </a:lnTo>
                  <a:lnTo>
                    <a:pt x="132" y="642"/>
                  </a:lnTo>
                  <a:lnTo>
                    <a:pt x="167" y="577"/>
                  </a:lnTo>
                  <a:lnTo>
                    <a:pt x="204" y="514"/>
                  </a:lnTo>
                  <a:lnTo>
                    <a:pt x="246" y="453"/>
                  </a:lnTo>
                  <a:lnTo>
                    <a:pt x="291" y="397"/>
                  </a:lnTo>
                  <a:lnTo>
                    <a:pt x="340" y="344"/>
                  </a:lnTo>
                  <a:lnTo>
                    <a:pt x="396" y="291"/>
                  </a:lnTo>
                  <a:lnTo>
                    <a:pt x="456" y="242"/>
                  </a:lnTo>
                  <a:lnTo>
                    <a:pt x="518" y="197"/>
                  </a:lnTo>
                  <a:lnTo>
                    <a:pt x="582" y="156"/>
                  </a:lnTo>
                  <a:lnTo>
                    <a:pt x="649" y="121"/>
                  </a:lnTo>
                  <a:lnTo>
                    <a:pt x="718" y="89"/>
                  </a:lnTo>
                  <a:lnTo>
                    <a:pt x="787" y="62"/>
                  </a:lnTo>
                  <a:lnTo>
                    <a:pt x="860" y="40"/>
                  </a:lnTo>
                  <a:lnTo>
                    <a:pt x="934" y="22"/>
                  </a:lnTo>
                  <a:lnTo>
                    <a:pt x="1009" y="10"/>
                  </a:lnTo>
                  <a:lnTo>
                    <a:pt x="1086" y="2"/>
                  </a:lnTo>
                  <a:lnTo>
                    <a:pt x="1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664376" y="5019675"/>
            <a:ext cx="563563" cy="522288"/>
            <a:chOff x="717550" y="5019675"/>
            <a:chExt cx="563563" cy="5222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4" name="Freeform 95"/>
            <p:cNvSpPr>
              <a:spLocks/>
            </p:cNvSpPr>
            <p:nvPr/>
          </p:nvSpPr>
          <p:spPr bwMode="auto">
            <a:xfrm>
              <a:off x="717550" y="5291138"/>
              <a:ext cx="261938" cy="250825"/>
            </a:xfrm>
            <a:custGeom>
              <a:avLst/>
              <a:gdLst>
                <a:gd name="T0" fmla="*/ 1000 w 1655"/>
                <a:gd name="T1" fmla="*/ 13 h 1585"/>
                <a:gd name="T2" fmla="*/ 1199 w 1655"/>
                <a:gd name="T3" fmla="*/ 76 h 1585"/>
                <a:gd name="T4" fmla="*/ 1371 w 1655"/>
                <a:gd name="T5" fmla="*/ 186 h 1585"/>
                <a:gd name="T6" fmla="*/ 1509 w 1655"/>
                <a:gd name="T7" fmla="*/ 335 h 1585"/>
                <a:gd name="T8" fmla="*/ 1605 w 1655"/>
                <a:gd name="T9" fmla="*/ 516 h 1585"/>
                <a:gd name="T10" fmla="*/ 1652 w 1655"/>
                <a:gd name="T11" fmla="*/ 721 h 1585"/>
                <a:gd name="T12" fmla="*/ 1642 w 1655"/>
                <a:gd name="T13" fmla="*/ 935 h 1585"/>
                <a:gd name="T14" fmla="*/ 1577 w 1655"/>
                <a:gd name="T15" fmla="*/ 1132 h 1585"/>
                <a:gd name="T16" fmla="*/ 1467 w 1655"/>
                <a:gd name="T17" fmla="*/ 1303 h 1585"/>
                <a:gd name="T18" fmla="*/ 1317 w 1655"/>
                <a:gd name="T19" fmla="*/ 1440 h 1585"/>
                <a:gd name="T20" fmla="*/ 1136 w 1655"/>
                <a:gd name="T21" fmla="*/ 1536 h 1585"/>
                <a:gd name="T22" fmla="*/ 931 w 1655"/>
                <a:gd name="T23" fmla="*/ 1582 h 1585"/>
                <a:gd name="T24" fmla="*/ 713 w 1655"/>
                <a:gd name="T25" fmla="*/ 1572 h 1585"/>
                <a:gd name="T26" fmla="*/ 511 w 1655"/>
                <a:gd name="T27" fmla="*/ 1507 h 1585"/>
                <a:gd name="T28" fmla="*/ 334 w 1655"/>
                <a:gd name="T29" fmla="*/ 1393 h 1585"/>
                <a:gd name="T30" fmla="*/ 193 w 1655"/>
                <a:gd name="T31" fmla="*/ 1240 h 1585"/>
                <a:gd name="T32" fmla="*/ 122 w 1655"/>
                <a:gd name="T33" fmla="*/ 1342 h 1585"/>
                <a:gd name="T34" fmla="*/ 490 w 1655"/>
                <a:gd name="T35" fmla="*/ 854 h 1585"/>
                <a:gd name="T36" fmla="*/ 220 w 1655"/>
                <a:gd name="T37" fmla="*/ 1034 h 1585"/>
                <a:gd name="T38" fmla="*/ 312 w 1655"/>
                <a:gd name="T39" fmla="*/ 1196 h 1585"/>
                <a:gd name="T40" fmla="*/ 445 w 1655"/>
                <a:gd name="T41" fmla="*/ 1325 h 1585"/>
                <a:gd name="T42" fmla="*/ 608 w 1655"/>
                <a:gd name="T43" fmla="*/ 1417 h 1585"/>
                <a:gd name="T44" fmla="*/ 793 w 1655"/>
                <a:gd name="T45" fmla="*/ 1460 h 1585"/>
                <a:gd name="T46" fmla="*/ 994 w 1655"/>
                <a:gd name="T47" fmla="*/ 1450 h 1585"/>
                <a:gd name="T48" fmla="*/ 1179 w 1655"/>
                <a:gd name="T49" fmla="*/ 1383 h 1585"/>
                <a:gd name="T50" fmla="*/ 1334 w 1655"/>
                <a:gd name="T51" fmla="*/ 1267 h 1585"/>
                <a:gd name="T52" fmla="*/ 1451 w 1655"/>
                <a:gd name="T53" fmla="*/ 1113 h 1585"/>
                <a:gd name="T54" fmla="*/ 1519 w 1655"/>
                <a:gd name="T55" fmla="*/ 928 h 1585"/>
                <a:gd name="T56" fmla="*/ 1528 w 1655"/>
                <a:gd name="T57" fmla="*/ 724 h 1585"/>
                <a:gd name="T58" fmla="*/ 1479 w 1655"/>
                <a:gd name="T59" fmla="*/ 532 h 1585"/>
                <a:gd name="T60" fmla="*/ 1378 w 1655"/>
                <a:gd name="T61" fmla="*/ 367 h 1585"/>
                <a:gd name="T62" fmla="*/ 1235 w 1655"/>
                <a:gd name="T63" fmla="*/ 236 h 1585"/>
                <a:gd name="T64" fmla="*/ 1058 w 1655"/>
                <a:gd name="T65" fmla="*/ 152 h 1585"/>
                <a:gd name="T66" fmla="*/ 857 w 1655"/>
                <a:gd name="T67" fmla="*/ 121 h 1585"/>
                <a:gd name="T68" fmla="*/ 686 w 1655"/>
                <a:gd name="T69" fmla="*/ 143 h 1585"/>
                <a:gd name="T70" fmla="*/ 528 w 1655"/>
                <a:gd name="T71" fmla="*/ 205 h 1585"/>
                <a:gd name="T72" fmla="*/ 392 w 1655"/>
                <a:gd name="T73" fmla="*/ 305 h 1585"/>
                <a:gd name="T74" fmla="*/ 325 w 1655"/>
                <a:gd name="T75" fmla="*/ 362 h 1585"/>
                <a:gd name="T76" fmla="*/ 279 w 1655"/>
                <a:gd name="T77" fmla="*/ 359 h 1585"/>
                <a:gd name="T78" fmla="*/ 249 w 1655"/>
                <a:gd name="T79" fmla="*/ 324 h 1585"/>
                <a:gd name="T80" fmla="*/ 251 w 1655"/>
                <a:gd name="T81" fmla="*/ 278 h 1585"/>
                <a:gd name="T82" fmla="*/ 358 w 1655"/>
                <a:gd name="T83" fmla="*/ 172 h 1585"/>
                <a:gd name="T84" fmla="*/ 529 w 1655"/>
                <a:gd name="T85" fmla="*/ 69 h 1585"/>
                <a:gd name="T86" fmla="*/ 721 w 1655"/>
                <a:gd name="T87" fmla="*/ 11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55" h="1585">
                  <a:moveTo>
                    <a:pt x="857" y="0"/>
                  </a:moveTo>
                  <a:lnTo>
                    <a:pt x="931" y="3"/>
                  </a:lnTo>
                  <a:lnTo>
                    <a:pt x="1000" y="13"/>
                  </a:lnTo>
                  <a:lnTo>
                    <a:pt x="1069" y="28"/>
                  </a:lnTo>
                  <a:lnTo>
                    <a:pt x="1136" y="50"/>
                  </a:lnTo>
                  <a:lnTo>
                    <a:pt x="1199" y="76"/>
                  </a:lnTo>
                  <a:lnTo>
                    <a:pt x="1260" y="108"/>
                  </a:lnTo>
                  <a:lnTo>
                    <a:pt x="1317" y="145"/>
                  </a:lnTo>
                  <a:lnTo>
                    <a:pt x="1371" y="186"/>
                  </a:lnTo>
                  <a:lnTo>
                    <a:pt x="1421" y="232"/>
                  </a:lnTo>
                  <a:lnTo>
                    <a:pt x="1467" y="282"/>
                  </a:lnTo>
                  <a:lnTo>
                    <a:pt x="1509" y="335"/>
                  </a:lnTo>
                  <a:lnTo>
                    <a:pt x="1546" y="393"/>
                  </a:lnTo>
                  <a:lnTo>
                    <a:pt x="1577" y="454"/>
                  </a:lnTo>
                  <a:lnTo>
                    <a:pt x="1605" y="516"/>
                  </a:lnTo>
                  <a:lnTo>
                    <a:pt x="1627" y="582"/>
                  </a:lnTo>
                  <a:lnTo>
                    <a:pt x="1642" y="650"/>
                  </a:lnTo>
                  <a:lnTo>
                    <a:pt x="1652" y="721"/>
                  </a:lnTo>
                  <a:lnTo>
                    <a:pt x="1655" y="792"/>
                  </a:lnTo>
                  <a:lnTo>
                    <a:pt x="1652" y="865"/>
                  </a:lnTo>
                  <a:lnTo>
                    <a:pt x="1642" y="935"/>
                  </a:lnTo>
                  <a:lnTo>
                    <a:pt x="1627" y="1003"/>
                  </a:lnTo>
                  <a:lnTo>
                    <a:pt x="1605" y="1069"/>
                  </a:lnTo>
                  <a:lnTo>
                    <a:pt x="1577" y="1132"/>
                  </a:lnTo>
                  <a:lnTo>
                    <a:pt x="1546" y="1193"/>
                  </a:lnTo>
                  <a:lnTo>
                    <a:pt x="1509" y="1249"/>
                  </a:lnTo>
                  <a:lnTo>
                    <a:pt x="1467" y="1303"/>
                  </a:lnTo>
                  <a:lnTo>
                    <a:pt x="1421" y="1353"/>
                  </a:lnTo>
                  <a:lnTo>
                    <a:pt x="1371" y="1399"/>
                  </a:lnTo>
                  <a:lnTo>
                    <a:pt x="1317" y="1440"/>
                  </a:lnTo>
                  <a:lnTo>
                    <a:pt x="1260" y="1477"/>
                  </a:lnTo>
                  <a:lnTo>
                    <a:pt x="1199" y="1509"/>
                  </a:lnTo>
                  <a:lnTo>
                    <a:pt x="1136" y="1536"/>
                  </a:lnTo>
                  <a:lnTo>
                    <a:pt x="1069" y="1557"/>
                  </a:lnTo>
                  <a:lnTo>
                    <a:pt x="1000" y="1573"/>
                  </a:lnTo>
                  <a:lnTo>
                    <a:pt x="931" y="1582"/>
                  </a:lnTo>
                  <a:lnTo>
                    <a:pt x="857" y="1585"/>
                  </a:lnTo>
                  <a:lnTo>
                    <a:pt x="784" y="1582"/>
                  </a:lnTo>
                  <a:lnTo>
                    <a:pt x="713" y="1572"/>
                  </a:lnTo>
                  <a:lnTo>
                    <a:pt x="644" y="1557"/>
                  </a:lnTo>
                  <a:lnTo>
                    <a:pt x="576" y="1534"/>
                  </a:lnTo>
                  <a:lnTo>
                    <a:pt x="511" y="1507"/>
                  </a:lnTo>
                  <a:lnTo>
                    <a:pt x="448" y="1474"/>
                  </a:lnTo>
                  <a:lnTo>
                    <a:pt x="389" y="1436"/>
                  </a:lnTo>
                  <a:lnTo>
                    <a:pt x="334" y="1393"/>
                  </a:lnTo>
                  <a:lnTo>
                    <a:pt x="283" y="1346"/>
                  </a:lnTo>
                  <a:lnTo>
                    <a:pt x="236" y="1295"/>
                  </a:lnTo>
                  <a:lnTo>
                    <a:pt x="193" y="1240"/>
                  </a:lnTo>
                  <a:lnTo>
                    <a:pt x="155" y="1180"/>
                  </a:lnTo>
                  <a:lnTo>
                    <a:pt x="122" y="1118"/>
                  </a:lnTo>
                  <a:lnTo>
                    <a:pt x="122" y="1342"/>
                  </a:lnTo>
                  <a:lnTo>
                    <a:pt x="0" y="1342"/>
                  </a:lnTo>
                  <a:lnTo>
                    <a:pt x="0" y="854"/>
                  </a:lnTo>
                  <a:lnTo>
                    <a:pt x="490" y="854"/>
                  </a:lnTo>
                  <a:lnTo>
                    <a:pt x="490" y="976"/>
                  </a:lnTo>
                  <a:lnTo>
                    <a:pt x="200" y="976"/>
                  </a:lnTo>
                  <a:lnTo>
                    <a:pt x="220" y="1034"/>
                  </a:lnTo>
                  <a:lnTo>
                    <a:pt x="245" y="1092"/>
                  </a:lnTo>
                  <a:lnTo>
                    <a:pt x="277" y="1145"/>
                  </a:lnTo>
                  <a:lnTo>
                    <a:pt x="312" y="1196"/>
                  </a:lnTo>
                  <a:lnTo>
                    <a:pt x="352" y="1243"/>
                  </a:lnTo>
                  <a:lnTo>
                    <a:pt x="397" y="1286"/>
                  </a:lnTo>
                  <a:lnTo>
                    <a:pt x="445" y="1325"/>
                  </a:lnTo>
                  <a:lnTo>
                    <a:pt x="496" y="1360"/>
                  </a:lnTo>
                  <a:lnTo>
                    <a:pt x="551" y="1391"/>
                  </a:lnTo>
                  <a:lnTo>
                    <a:pt x="608" y="1417"/>
                  </a:lnTo>
                  <a:lnTo>
                    <a:pt x="668" y="1436"/>
                  </a:lnTo>
                  <a:lnTo>
                    <a:pt x="730" y="1451"/>
                  </a:lnTo>
                  <a:lnTo>
                    <a:pt x="793" y="1460"/>
                  </a:lnTo>
                  <a:lnTo>
                    <a:pt x="857" y="1463"/>
                  </a:lnTo>
                  <a:lnTo>
                    <a:pt x="926" y="1460"/>
                  </a:lnTo>
                  <a:lnTo>
                    <a:pt x="994" y="1450"/>
                  </a:lnTo>
                  <a:lnTo>
                    <a:pt x="1058" y="1433"/>
                  </a:lnTo>
                  <a:lnTo>
                    <a:pt x="1120" y="1411"/>
                  </a:lnTo>
                  <a:lnTo>
                    <a:pt x="1179" y="1383"/>
                  </a:lnTo>
                  <a:lnTo>
                    <a:pt x="1235" y="1349"/>
                  </a:lnTo>
                  <a:lnTo>
                    <a:pt x="1286" y="1310"/>
                  </a:lnTo>
                  <a:lnTo>
                    <a:pt x="1334" y="1267"/>
                  </a:lnTo>
                  <a:lnTo>
                    <a:pt x="1378" y="1219"/>
                  </a:lnTo>
                  <a:lnTo>
                    <a:pt x="1417" y="1168"/>
                  </a:lnTo>
                  <a:lnTo>
                    <a:pt x="1451" y="1113"/>
                  </a:lnTo>
                  <a:lnTo>
                    <a:pt x="1479" y="1054"/>
                  </a:lnTo>
                  <a:lnTo>
                    <a:pt x="1501" y="992"/>
                  </a:lnTo>
                  <a:lnTo>
                    <a:pt x="1519" y="928"/>
                  </a:lnTo>
                  <a:lnTo>
                    <a:pt x="1528" y="861"/>
                  </a:lnTo>
                  <a:lnTo>
                    <a:pt x="1532" y="792"/>
                  </a:lnTo>
                  <a:lnTo>
                    <a:pt x="1528" y="724"/>
                  </a:lnTo>
                  <a:lnTo>
                    <a:pt x="1519" y="658"/>
                  </a:lnTo>
                  <a:lnTo>
                    <a:pt x="1501" y="594"/>
                  </a:lnTo>
                  <a:lnTo>
                    <a:pt x="1479" y="532"/>
                  </a:lnTo>
                  <a:lnTo>
                    <a:pt x="1451" y="473"/>
                  </a:lnTo>
                  <a:lnTo>
                    <a:pt x="1417" y="418"/>
                  </a:lnTo>
                  <a:lnTo>
                    <a:pt x="1378" y="367"/>
                  </a:lnTo>
                  <a:lnTo>
                    <a:pt x="1334" y="319"/>
                  </a:lnTo>
                  <a:lnTo>
                    <a:pt x="1286" y="275"/>
                  </a:lnTo>
                  <a:lnTo>
                    <a:pt x="1235" y="236"/>
                  </a:lnTo>
                  <a:lnTo>
                    <a:pt x="1179" y="203"/>
                  </a:lnTo>
                  <a:lnTo>
                    <a:pt x="1120" y="174"/>
                  </a:lnTo>
                  <a:lnTo>
                    <a:pt x="1058" y="152"/>
                  </a:lnTo>
                  <a:lnTo>
                    <a:pt x="994" y="135"/>
                  </a:lnTo>
                  <a:lnTo>
                    <a:pt x="926" y="126"/>
                  </a:lnTo>
                  <a:lnTo>
                    <a:pt x="857" y="121"/>
                  </a:lnTo>
                  <a:lnTo>
                    <a:pt x="800" y="125"/>
                  </a:lnTo>
                  <a:lnTo>
                    <a:pt x="742" y="131"/>
                  </a:lnTo>
                  <a:lnTo>
                    <a:pt x="686" y="143"/>
                  </a:lnTo>
                  <a:lnTo>
                    <a:pt x="632" y="159"/>
                  </a:lnTo>
                  <a:lnTo>
                    <a:pt x="579" y="180"/>
                  </a:lnTo>
                  <a:lnTo>
                    <a:pt x="528" y="205"/>
                  </a:lnTo>
                  <a:lnTo>
                    <a:pt x="480" y="234"/>
                  </a:lnTo>
                  <a:lnTo>
                    <a:pt x="434" y="267"/>
                  </a:lnTo>
                  <a:lnTo>
                    <a:pt x="392" y="305"/>
                  </a:lnTo>
                  <a:lnTo>
                    <a:pt x="352" y="345"/>
                  </a:lnTo>
                  <a:lnTo>
                    <a:pt x="340" y="356"/>
                  </a:lnTo>
                  <a:lnTo>
                    <a:pt x="325" y="362"/>
                  </a:lnTo>
                  <a:lnTo>
                    <a:pt x="310" y="366"/>
                  </a:lnTo>
                  <a:lnTo>
                    <a:pt x="295" y="364"/>
                  </a:lnTo>
                  <a:lnTo>
                    <a:pt x="279" y="359"/>
                  </a:lnTo>
                  <a:lnTo>
                    <a:pt x="266" y="350"/>
                  </a:lnTo>
                  <a:lnTo>
                    <a:pt x="255" y="338"/>
                  </a:lnTo>
                  <a:lnTo>
                    <a:pt x="249" y="324"/>
                  </a:lnTo>
                  <a:lnTo>
                    <a:pt x="245" y="308"/>
                  </a:lnTo>
                  <a:lnTo>
                    <a:pt x="247" y="293"/>
                  </a:lnTo>
                  <a:lnTo>
                    <a:pt x="251" y="278"/>
                  </a:lnTo>
                  <a:lnTo>
                    <a:pt x="261" y="265"/>
                  </a:lnTo>
                  <a:lnTo>
                    <a:pt x="307" y="216"/>
                  </a:lnTo>
                  <a:lnTo>
                    <a:pt x="358" y="172"/>
                  </a:lnTo>
                  <a:lnTo>
                    <a:pt x="411" y="133"/>
                  </a:lnTo>
                  <a:lnTo>
                    <a:pt x="469" y="98"/>
                  </a:lnTo>
                  <a:lnTo>
                    <a:pt x="529" y="69"/>
                  </a:lnTo>
                  <a:lnTo>
                    <a:pt x="591" y="44"/>
                  </a:lnTo>
                  <a:lnTo>
                    <a:pt x="656" y="25"/>
                  </a:lnTo>
                  <a:lnTo>
                    <a:pt x="721" y="11"/>
                  </a:lnTo>
                  <a:lnTo>
                    <a:pt x="789" y="3"/>
                  </a:lnTo>
                  <a:lnTo>
                    <a:pt x="8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96"/>
            <p:cNvSpPr>
              <a:spLocks/>
            </p:cNvSpPr>
            <p:nvPr/>
          </p:nvSpPr>
          <p:spPr bwMode="auto">
            <a:xfrm>
              <a:off x="757238" y="5019675"/>
              <a:ext cx="523875" cy="522288"/>
            </a:xfrm>
            <a:custGeom>
              <a:avLst/>
              <a:gdLst>
                <a:gd name="T0" fmla="*/ 860 w 3304"/>
                <a:gd name="T1" fmla="*/ 76 h 3289"/>
                <a:gd name="T2" fmla="*/ 1074 w 3304"/>
                <a:gd name="T3" fmla="*/ 289 h 3289"/>
                <a:gd name="T4" fmla="*/ 1234 w 3304"/>
                <a:gd name="T5" fmla="*/ 510 h 3289"/>
                <a:gd name="T6" fmla="*/ 1312 w 3304"/>
                <a:gd name="T7" fmla="*/ 640 h 3289"/>
                <a:gd name="T8" fmla="*/ 1306 w 3304"/>
                <a:gd name="T9" fmla="*/ 886 h 3289"/>
                <a:gd name="T10" fmla="*/ 1147 w 3304"/>
                <a:gd name="T11" fmla="*/ 1027 h 3289"/>
                <a:gd name="T12" fmla="*/ 1035 w 3304"/>
                <a:gd name="T13" fmla="*/ 1151 h 3289"/>
                <a:gd name="T14" fmla="*/ 1039 w 3304"/>
                <a:gd name="T15" fmla="*/ 1418 h 3289"/>
                <a:gd name="T16" fmla="*/ 1952 w 3304"/>
                <a:gd name="T17" fmla="*/ 2289 h 3289"/>
                <a:gd name="T18" fmla="*/ 2197 w 3304"/>
                <a:gd name="T19" fmla="*/ 2224 h 3289"/>
                <a:gd name="T20" fmla="*/ 2310 w 3304"/>
                <a:gd name="T21" fmla="*/ 2102 h 3289"/>
                <a:gd name="T22" fmla="*/ 2470 w 3304"/>
                <a:gd name="T23" fmla="*/ 1962 h 3289"/>
                <a:gd name="T24" fmla="*/ 2704 w 3304"/>
                <a:gd name="T25" fmla="*/ 2004 h 3289"/>
                <a:gd name="T26" fmla="*/ 2847 w 3304"/>
                <a:gd name="T27" fmla="*/ 2096 h 3289"/>
                <a:gd name="T28" fmla="*/ 3081 w 3304"/>
                <a:gd name="T29" fmla="*/ 2277 h 3289"/>
                <a:gd name="T30" fmla="*/ 3268 w 3304"/>
                <a:gd name="T31" fmla="*/ 2495 h 3289"/>
                <a:gd name="T32" fmla="*/ 3280 w 3304"/>
                <a:gd name="T33" fmla="*/ 2752 h 3289"/>
                <a:gd name="T34" fmla="*/ 2861 w 3304"/>
                <a:gd name="T35" fmla="*/ 3162 h 3289"/>
                <a:gd name="T36" fmla="*/ 2354 w 3304"/>
                <a:gd name="T37" fmla="*/ 3285 h 3289"/>
                <a:gd name="T38" fmla="*/ 1815 w 3304"/>
                <a:gd name="T39" fmla="*/ 3080 h 3289"/>
                <a:gd name="T40" fmla="*/ 1721 w 3304"/>
                <a:gd name="T41" fmla="*/ 2940 h 3289"/>
                <a:gd name="T42" fmla="*/ 1885 w 3304"/>
                <a:gd name="T43" fmla="*/ 2980 h 3289"/>
                <a:gd name="T44" fmla="*/ 2397 w 3304"/>
                <a:gd name="T45" fmla="*/ 3165 h 3289"/>
                <a:gd name="T46" fmla="*/ 2853 w 3304"/>
                <a:gd name="T47" fmla="*/ 3019 h 3289"/>
                <a:gd name="T48" fmla="*/ 3178 w 3304"/>
                <a:gd name="T49" fmla="*/ 2662 h 3289"/>
                <a:gd name="T50" fmla="*/ 3088 w 3304"/>
                <a:gd name="T51" fmla="*/ 2455 h 3289"/>
                <a:gd name="T52" fmla="*/ 2829 w 3304"/>
                <a:gd name="T53" fmla="*/ 2233 h 3289"/>
                <a:gd name="T54" fmla="*/ 2608 w 3304"/>
                <a:gd name="T55" fmla="*/ 2093 h 3289"/>
                <a:gd name="T56" fmla="*/ 2452 w 3304"/>
                <a:gd name="T57" fmla="*/ 2121 h 3289"/>
                <a:gd name="T58" fmla="*/ 2340 w 3304"/>
                <a:gd name="T59" fmla="*/ 2252 h 3289"/>
                <a:gd name="T60" fmla="*/ 2163 w 3304"/>
                <a:gd name="T61" fmla="*/ 2385 h 3289"/>
                <a:gd name="T62" fmla="*/ 2455 w 3304"/>
                <a:gd name="T63" fmla="*/ 2497 h 3289"/>
                <a:gd name="T64" fmla="*/ 2496 w 3304"/>
                <a:gd name="T65" fmla="*/ 2597 h 3289"/>
                <a:gd name="T66" fmla="*/ 2314 w 3304"/>
                <a:gd name="T67" fmla="*/ 2598 h 3289"/>
                <a:gd name="T68" fmla="*/ 1953 w 3304"/>
                <a:gd name="T69" fmla="*/ 2457 h 3289"/>
                <a:gd name="T70" fmla="*/ 1757 w 3304"/>
                <a:gd name="T71" fmla="*/ 2319 h 3289"/>
                <a:gd name="T72" fmla="*/ 1718 w 3304"/>
                <a:gd name="T73" fmla="*/ 2279 h 3289"/>
                <a:gd name="T74" fmla="*/ 1024 w 3304"/>
                <a:gd name="T75" fmla="*/ 1595 h 3289"/>
                <a:gd name="T76" fmla="*/ 866 w 3304"/>
                <a:gd name="T77" fmla="*/ 1410 h 3289"/>
                <a:gd name="T78" fmla="*/ 706 w 3304"/>
                <a:gd name="T79" fmla="*/ 1090 h 3289"/>
                <a:gd name="T80" fmla="*/ 708 w 3304"/>
                <a:gd name="T81" fmla="*/ 855 h 3289"/>
                <a:gd name="T82" fmla="*/ 804 w 3304"/>
                <a:gd name="T83" fmla="*/ 970 h 3289"/>
                <a:gd name="T84" fmla="*/ 934 w 3304"/>
                <a:gd name="T85" fmla="*/ 1081 h 3289"/>
                <a:gd name="T86" fmla="*/ 1063 w 3304"/>
                <a:gd name="T87" fmla="*/ 939 h 3289"/>
                <a:gd name="T88" fmla="*/ 1191 w 3304"/>
                <a:gd name="T89" fmla="*/ 833 h 3289"/>
                <a:gd name="T90" fmla="*/ 1185 w 3304"/>
                <a:gd name="T91" fmla="*/ 662 h 3289"/>
                <a:gd name="T92" fmla="*/ 1120 w 3304"/>
                <a:gd name="T93" fmla="*/ 558 h 3289"/>
                <a:gd name="T94" fmla="*/ 962 w 3304"/>
                <a:gd name="T95" fmla="*/ 345 h 3289"/>
                <a:gd name="T96" fmla="*/ 766 w 3304"/>
                <a:gd name="T97" fmla="*/ 159 h 3289"/>
                <a:gd name="T98" fmla="*/ 574 w 3304"/>
                <a:gd name="T99" fmla="*/ 141 h 3289"/>
                <a:gd name="T100" fmla="*/ 193 w 3304"/>
                <a:gd name="T101" fmla="*/ 569 h 3289"/>
                <a:gd name="T102" fmla="*/ 137 w 3304"/>
                <a:gd name="T103" fmla="*/ 1030 h 3289"/>
                <a:gd name="T104" fmla="*/ 358 w 3304"/>
                <a:gd name="T105" fmla="*/ 1486 h 3289"/>
                <a:gd name="T106" fmla="*/ 306 w 3304"/>
                <a:gd name="T107" fmla="*/ 1569 h 3289"/>
                <a:gd name="T108" fmla="*/ 108 w 3304"/>
                <a:gd name="T109" fmla="*/ 1305 h 3289"/>
                <a:gd name="T110" fmla="*/ 5 w 3304"/>
                <a:gd name="T111" fmla="*/ 777 h 3289"/>
                <a:gd name="T112" fmla="*/ 228 w 3304"/>
                <a:gd name="T113" fmla="*/ 305 h 3289"/>
                <a:gd name="T114" fmla="*/ 610 w 3304"/>
                <a:gd name="T115" fmla="*/ 3 h 3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4" h="3289">
                  <a:moveTo>
                    <a:pt x="648" y="0"/>
                  </a:moveTo>
                  <a:lnTo>
                    <a:pt x="686" y="2"/>
                  </a:lnTo>
                  <a:lnTo>
                    <a:pt x="723" y="7"/>
                  </a:lnTo>
                  <a:lnTo>
                    <a:pt x="761" y="19"/>
                  </a:lnTo>
                  <a:lnTo>
                    <a:pt x="797" y="36"/>
                  </a:lnTo>
                  <a:lnTo>
                    <a:pt x="829" y="54"/>
                  </a:lnTo>
                  <a:lnTo>
                    <a:pt x="860" y="76"/>
                  </a:lnTo>
                  <a:lnTo>
                    <a:pt x="892" y="101"/>
                  </a:lnTo>
                  <a:lnTo>
                    <a:pt x="924" y="128"/>
                  </a:lnTo>
                  <a:lnTo>
                    <a:pt x="955" y="157"/>
                  </a:lnTo>
                  <a:lnTo>
                    <a:pt x="986" y="189"/>
                  </a:lnTo>
                  <a:lnTo>
                    <a:pt x="1016" y="221"/>
                  </a:lnTo>
                  <a:lnTo>
                    <a:pt x="1046" y="255"/>
                  </a:lnTo>
                  <a:lnTo>
                    <a:pt x="1074" y="289"/>
                  </a:lnTo>
                  <a:lnTo>
                    <a:pt x="1101" y="323"/>
                  </a:lnTo>
                  <a:lnTo>
                    <a:pt x="1128" y="357"/>
                  </a:lnTo>
                  <a:lnTo>
                    <a:pt x="1153" y="391"/>
                  </a:lnTo>
                  <a:lnTo>
                    <a:pt x="1176" y="423"/>
                  </a:lnTo>
                  <a:lnTo>
                    <a:pt x="1197" y="454"/>
                  </a:lnTo>
                  <a:lnTo>
                    <a:pt x="1217" y="483"/>
                  </a:lnTo>
                  <a:lnTo>
                    <a:pt x="1234" y="510"/>
                  </a:lnTo>
                  <a:lnTo>
                    <a:pt x="1251" y="534"/>
                  </a:lnTo>
                  <a:lnTo>
                    <a:pt x="1264" y="555"/>
                  </a:lnTo>
                  <a:lnTo>
                    <a:pt x="1275" y="573"/>
                  </a:lnTo>
                  <a:lnTo>
                    <a:pt x="1284" y="586"/>
                  </a:lnTo>
                  <a:lnTo>
                    <a:pt x="1289" y="596"/>
                  </a:lnTo>
                  <a:lnTo>
                    <a:pt x="1292" y="601"/>
                  </a:lnTo>
                  <a:lnTo>
                    <a:pt x="1312" y="640"/>
                  </a:lnTo>
                  <a:lnTo>
                    <a:pt x="1326" y="679"/>
                  </a:lnTo>
                  <a:lnTo>
                    <a:pt x="1336" y="719"/>
                  </a:lnTo>
                  <a:lnTo>
                    <a:pt x="1340" y="757"/>
                  </a:lnTo>
                  <a:lnTo>
                    <a:pt x="1339" y="793"/>
                  </a:lnTo>
                  <a:lnTo>
                    <a:pt x="1332" y="828"/>
                  </a:lnTo>
                  <a:lnTo>
                    <a:pt x="1322" y="857"/>
                  </a:lnTo>
                  <a:lnTo>
                    <a:pt x="1306" y="886"/>
                  </a:lnTo>
                  <a:lnTo>
                    <a:pt x="1287" y="910"/>
                  </a:lnTo>
                  <a:lnTo>
                    <a:pt x="1264" y="931"/>
                  </a:lnTo>
                  <a:lnTo>
                    <a:pt x="1238" y="950"/>
                  </a:lnTo>
                  <a:lnTo>
                    <a:pt x="1215" y="969"/>
                  </a:lnTo>
                  <a:lnTo>
                    <a:pt x="1192" y="989"/>
                  </a:lnTo>
                  <a:lnTo>
                    <a:pt x="1169" y="1008"/>
                  </a:lnTo>
                  <a:lnTo>
                    <a:pt x="1147" y="1027"/>
                  </a:lnTo>
                  <a:lnTo>
                    <a:pt x="1126" y="1045"/>
                  </a:lnTo>
                  <a:lnTo>
                    <a:pt x="1108" y="1063"/>
                  </a:lnTo>
                  <a:lnTo>
                    <a:pt x="1092" y="1078"/>
                  </a:lnTo>
                  <a:lnTo>
                    <a:pt x="1077" y="1091"/>
                  </a:lnTo>
                  <a:lnTo>
                    <a:pt x="1068" y="1101"/>
                  </a:lnTo>
                  <a:lnTo>
                    <a:pt x="1061" y="1108"/>
                  </a:lnTo>
                  <a:lnTo>
                    <a:pt x="1035" y="1151"/>
                  </a:lnTo>
                  <a:lnTo>
                    <a:pt x="1016" y="1192"/>
                  </a:lnTo>
                  <a:lnTo>
                    <a:pt x="1003" y="1231"/>
                  </a:lnTo>
                  <a:lnTo>
                    <a:pt x="997" y="1270"/>
                  </a:lnTo>
                  <a:lnTo>
                    <a:pt x="997" y="1307"/>
                  </a:lnTo>
                  <a:lnTo>
                    <a:pt x="1004" y="1345"/>
                  </a:lnTo>
                  <a:lnTo>
                    <a:pt x="1018" y="1382"/>
                  </a:lnTo>
                  <a:lnTo>
                    <a:pt x="1039" y="1418"/>
                  </a:lnTo>
                  <a:lnTo>
                    <a:pt x="1066" y="1455"/>
                  </a:lnTo>
                  <a:lnTo>
                    <a:pt x="1100" y="1492"/>
                  </a:lnTo>
                  <a:lnTo>
                    <a:pt x="1804" y="2193"/>
                  </a:lnTo>
                  <a:lnTo>
                    <a:pt x="1841" y="2227"/>
                  </a:lnTo>
                  <a:lnTo>
                    <a:pt x="1878" y="2254"/>
                  </a:lnTo>
                  <a:lnTo>
                    <a:pt x="1915" y="2274"/>
                  </a:lnTo>
                  <a:lnTo>
                    <a:pt x="1952" y="2289"/>
                  </a:lnTo>
                  <a:lnTo>
                    <a:pt x="1989" y="2295"/>
                  </a:lnTo>
                  <a:lnTo>
                    <a:pt x="2028" y="2296"/>
                  </a:lnTo>
                  <a:lnTo>
                    <a:pt x="2066" y="2290"/>
                  </a:lnTo>
                  <a:lnTo>
                    <a:pt x="2106" y="2277"/>
                  </a:lnTo>
                  <a:lnTo>
                    <a:pt x="2146" y="2257"/>
                  </a:lnTo>
                  <a:lnTo>
                    <a:pt x="2190" y="2231"/>
                  </a:lnTo>
                  <a:lnTo>
                    <a:pt x="2197" y="2224"/>
                  </a:lnTo>
                  <a:lnTo>
                    <a:pt x="2208" y="2215"/>
                  </a:lnTo>
                  <a:lnTo>
                    <a:pt x="2221" y="2202"/>
                  </a:lnTo>
                  <a:lnTo>
                    <a:pt x="2236" y="2185"/>
                  </a:lnTo>
                  <a:lnTo>
                    <a:pt x="2252" y="2166"/>
                  </a:lnTo>
                  <a:lnTo>
                    <a:pt x="2271" y="2146"/>
                  </a:lnTo>
                  <a:lnTo>
                    <a:pt x="2290" y="2125"/>
                  </a:lnTo>
                  <a:lnTo>
                    <a:pt x="2310" y="2102"/>
                  </a:lnTo>
                  <a:lnTo>
                    <a:pt x="2330" y="2079"/>
                  </a:lnTo>
                  <a:lnTo>
                    <a:pt x="2348" y="2056"/>
                  </a:lnTo>
                  <a:lnTo>
                    <a:pt x="2367" y="2029"/>
                  </a:lnTo>
                  <a:lnTo>
                    <a:pt x="2389" y="2006"/>
                  </a:lnTo>
                  <a:lnTo>
                    <a:pt x="2414" y="1988"/>
                  </a:lnTo>
                  <a:lnTo>
                    <a:pt x="2441" y="1973"/>
                  </a:lnTo>
                  <a:lnTo>
                    <a:pt x="2470" y="1962"/>
                  </a:lnTo>
                  <a:lnTo>
                    <a:pt x="2506" y="1955"/>
                  </a:lnTo>
                  <a:lnTo>
                    <a:pt x="2544" y="1954"/>
                  </a:lnTo>
                  <a:lnTo>
                    <a:pt x="2582" y="1957"/>
                  </a:lnTo>
                  <a:lnTo>
                    <a:pt x="2620" y="1967"/>
                  </a:lnTo>
                  <a:lnTo>
                    <a:pt x="2659" y="1981"/>
                  </a:lnTo>
                  <a:lnTo>
                    <a:pt x="2698" y="2001"/>
                  </a:lnTo>
                  <a:lnTo>
                    <a:pt x="2704" y="2004"/>
                  </a:lnTo>
                  <a:lnTo>
                    <a:pt x="2714" y="2010"/>
                  </a:lnTo>
                  <a:lnTo>
                    <a:pt x="2728" y="2018"/>
                  </a:lnTo>
                  <a:lnTo>
                    <a:pt x="2745" y="2029"/>
                  </a:lnTo>
                  <a:lnTo>
                    <a:pt x="2766" y="2043"/>
                  </a:lnTo>
                  <a:lnTo>
                    <a:pt x="2791" y="2058"/>
                  </a:lnTo>
                  <a:lnTo>
                    <a:pt x="2817" y="2077"/>
                  </a:lnTo>
                  <a:lnTo>
                    <a:pt x="2847" y="2096"/>
                  </a:lnTo>
                  <a:lnTo>
                    <a:pt x="2878" y="2117"/>
                  </a:lnTo>
                  <a:lnTo>
                    <a:pt x="2910" y="2141"/>
                  </a:lnTo>
                  <a:lnTo>
                    <a:pt x="2944" y="2166"/>
                  </a:lnTo>
                  <a:lnTo>
                    <a:pt x="2979" y="2192"/>
                  </a:lnTo>
                  <a:lnTo>
                    <a:pt x="3013" y="2219"/>
                  </a:lnTo>
                  <a:lnTo>
                    <a:pt x="3048" y="2247"/>
                  </a:lnTo>
                  <a:lnTo>
                    <a:pt x="3081" y="2277"/>
                  </a:lnTo>
                  <a:lnTo>
                    <a:pt x="3114" y="2306"/>
                  </a:lnTo>
                  <a:lnTo>
                    <a:pt x="3146" y="2337"/>
                  </a:lnTo>
                  <a:lnTo>
                    <a:pt x="3175" y="2368"/>
                  </a:lnTo>
                  <a:lnTo>
                    <a:pt x="3202" y="2399"/>
                  </a:lnTo>
                  <a:lnTo>
                    <a:pt x="3228" y="2431"/>
                  </a:lnTo>
                  <a:lnTo>
                    <a:pt x="3249" y="2463"/>
                  </a:lnTo>
                  <a:lnTo>
                    <a:pt x="3268" y="2495"/>
                  </a:lnTo>
                  <a:lnTo>
                    <a:pt x="3284" y="2531"/>
                  </a:lnTo>
                  <a:lnTo>
                    <a:pt x="3295" y="2568"/>
                  </a:lnTo>
                  <a:lnTo>
                    <a:pt x="3302" y="2605"/>
                  </a:lnTo>
                  <a:lnTo>
                    <a:pt x="3304" y="2643"/>
                  </a:lnTo>
                  <a:lnTo>
                    <a:pt x="3301" y="2681"/>
                  </a:lnTo>
                  <a:lnTo>
                    <a:pt x="3292" y="2717"/>
                  </a:lnTo>
                  <a:lnTo>
                    <a:pt x="3280" y="2752"/>
                  </a:lnTo>
                  <a:lnTo>
                    <a:pt x="3262" y="2787"/>
                  </a:lnTo>
                  <a:lnTo>
                    <a:pt x="3241" y="2818"/>
                  </a:lnTo>
                  <a:lnTo>
                    <a:pt x="3214" y="2848"/>
                  </a:lnTo>
                  <a:lnTo>
                    <a:pt x="3058" y="3003"/>
                  </a:lnTo>
                  <a:lnTo>
                    <a:pt x="2994" y="3063"/>
                  </a:lnTo>
                  <a:lnTo>
                    <a:pt x="2929" y="3116"/>
                  </a:lnTo>
                  <a:lnTo>
                    <a:pt x="2861" y="3162"/>
                  </a:lnTo>
                  <a:lnTo>
                    <a:pt x="2792" y="3200"/>
                  </a:lnTo>
                  <a:lnTo>
                    <a:pt x="2721" y="3232"/>
                  </a:lnTo>
                  <a:lnTo>
                    <a:pt x="2650" y="3256"/>
                  </a:lnTo>
                  <a:lnTo>
                    <a:pt x="2577" y="3274"/>
                  </a:lnTo>
                  <a:lnTo>
                    <a:pt x="2503" y="3284"/>
                  </a:lnTo>
                  <a:lnTo>
                    <a:pt x="2427" y="3289"/>
                  </a:lnTo>
                  <a:lnTo>
                    <a:pt x="2354" y="3285"/>
                  </a:lnTo>
                  <a:lnTo>
                    <a:pt x="2280" y="3276"/>
                  </a:lnTo>
                  <a:lnTo>
                    <a:pt x="2204" y="3259"/>
                  </a:lnTo>
                  <a:lnTo>
                    <a:pt x="2128" y="3236"/>
                  </a:lnTo>
                  <a:lnTo>
                    <a:pt x="2050" y="3207"/>
                  </a:lnTo>
                  <a:lnTo>
                    <a:pt x="1973" y="3171"/>
                  </a:lnTo>
                  <a:lnTo>
                    <a:pt x="1894" y="3129"/>
                  </a:lnTo>
                  <a:lnTo>
                    <a:pt x="1815" y="3080"/>
                  </a:lnTo>
                  <a:lnTo>
                    <a:pt x="1734" y="3025"/>
                  </a:lnTo>
                  <a:lnTo>
                    <a:pt x="1723" y="3014"/>
                  </a:lnTo>
                  <a:lnTo>
                    <a:pt x="1714" y="3000"/>
                  </a:lnTo>
                  <a:lnTo>
                    <a:pt x="1710" y="2985"/>
                  </a:lnTo>
                  <a:lnTo>
                    <a:pt x="1710" y="2969"/>
                  </a:lnTo>
                  <a:lnTo>
                    <a:pt x="1713" y="2954"/>
                  </a:lnTo>
                  <a:lnTo>
                    <a:pt x="1721" y="2940"/>
                  </a:lnTo>
                  <a:lnTo>
                    <a:pt x="1733" y="2928"/>
                  </a:lnTo>
                  <a:lnTo>
                    <a:pt x="1746" y="2919"/>
                  </a:lnTo>
                  <a:lnTo>
                    <a:pt x="1761" y="2915"/>
                  </a:lnTo>
                  <a:lnTo>
                    <a:pt x="1777" y="2915"/>
                  </a:lnTo>
                  <a:lnTo>
                    <a:pt x="1793" y="2918"/>
                  </a:lnTo>
                  <a:lnTo>
                    <a:pt x="1807" y="2927"/>
                  </a:lnTo>
                  <a:lnTo>
                    <a:pt x="1885" y="2980"/>
                  </a:lnTo>
                  <a:lnTo>
                    <a:pt x="1961" y="3027"/>
                  </a:lnTo>
                  <a:lnTo>
                    <a:pt x="2036" y="3067"/>
                  </a:lnTo>
                  <a:lnTo>
                    <a:pt x="2110" y="3100"/>
                  </a:lnTo>
                  <a:lnTo>
                    <a:pt x="2185" y="3127"/>
                  </a:lnTo>
                  <a:lnTo>
                    <a:pt x="2257" y="3146"/>
                  </a:lnTo>
                  <a:lnTo>
                    <a:pt x="2328" y="3159"/>
                  </a:lnTo>
                  <a:lnTo>
                    <a:pt x="2397" y="3165"/>
                  </a:lnTo>
                  <a:lnTo>
                    <a:pt x="2466" y="3165"/>
                  </a:lnTo>
                  <a:lnTo>
                    <a:pt x="2534" y="3157"/>
                  </a:lnTo>
                  <a:lnTo>
                    <a:pt x="2599" y="3143"/>
                  </a:lnTo>
                  <a:lnTo>
                    <a:pt x="2665" y="3122"/>
                  </a:lnTo>
                  <a:lnTo>
                    <a:pt x="2729" y="3094"/>
                  </a:lnTo>
                  <a:lnTo>
                    <a:pt x="2791" y="3061"/>
                  </a:lnTo>
                  <a:lnTo>
                    <a:pt x="2853" y="3019"/>
                  </a:lnTo>
                  <a:lnTo>
                    <a:pt x="2913" y="2972"/>
                  </a:lnTo>
                  <a:lnTo>
                    <a:pt x="2972" y="2917"/>
                  </a:lnTo>
                  <a:lnTo>
                    <a:pt x="3128" y="2762"/>
                  </a:lnTo>
                  <a:lnTo>
                    <a:pt x="3147" y="2739"/>
                  </a:lnTo>
                  <a:lnTo>
                    <a:pt x="3161" y="2715"/>
                  </a:lnTo>
                  <a:lnTo>
                    <a:pt x="3172" y="2689"/>
                  </a:lnTo>
                  <a:lnTo>
                    <a:pt x="3178" y="2662"/>
                  </a:lnTo>
                  <a:lnTo>
                    <a:pt x="3181" y="2634"/>
                  </a:lnTo>
                  <a:lnTo>
                    <a:pt x="3178" y="2607"/>
                  </a:lnTo>
                  <a:lnTo>
                    <a:pt x="3171" y="2578"/>
                  </a:lnTo>
                  <a:lnTo>
                    <a:pt x="3160" y="2552"/>
                  </a:lnTo>
                  <a:lnTo>
                    <a:pt x="3140" y="2520"/>
                  </a:lnTo>
                  <a:lnTo>
                    <a:pt x="3116" y="2487"/>
                  </a:lnTo>
                  <a:lnTo>
                    <a:pt x="3088" y="2455"/>
                  </a:lnTo>
                  <a:lnTo>
                    <a:pt x="3056" y="2421"/>
                  </a:lnTo>
                  <a:lnTo>
                    <a:pt x="3022" y="2388"/>
                  </a:lnTo>
                  <a:lnTo>
                    <a:pt x="2985" y="2356"/>
                  </a:lnTo>
                  <a:lnTo>
                    <a:pt x="2947" y="2323"/>
                  </a:lnTo>
                  <a:lnTo>
                    <a:pt x="2908" y="2292"/>
                  </a:lnTo>
                  <a:lnTo>
                    <a:pt x="2869" y="2261"/>
                  </a:lnTo>
                  <a:lnTo>
                    <a:pt x="2829" y="2233"/>
                  </a:lnTo>
                  <a:lnTo>
                    <a:pt x="2791" y="2206"/>
                  </a:lnTo>
                  <a:lnTo>
                    <a:pt x="2755" y="2181"/>
                  </a:lnTo>
                  <a:lnTo>
                    <a:pt x="2720" y="2158"/>
                  </a:lnTo>
                  <a:lnTo>
                    <a:pt x="2689" y="2139"/>
                  </a:lnTo>
                  <a:lnTo>
                    <a:pt x="2661" y="2121"/>
                  </a:lnTo>
                  <a:lnTo>
                    <a:pt x="2637" y="2107"/>
                  </a:lnTo>
                  <a:lnTo>
                    <a:pt x="2608" y="2093"/>
                  </a:lnTo>
                  <a:lnTo>
                    <a:pt x="2580" y="2082"/>
                  </a:lnTo>
                  <a:lnTo>
                    <a:pt x="2552" y="2077"/>
                  </a:lnTo>
                  <a:lnTo>
                    <a:pt x="2526" y="2076"/>
                  </a:lnTo>
                  <a:lnTo>
                    <a:pt x="2503" y="2079"/>
                  </a:lnTo>
                  <a:lnTo>
                    <a:pt x="2484" y="2088"/>
                  </a:lnTo>
                  <a:lnTo>
                    <a:pt x="2466" y="2102"/>
                  </a:lnTo>
                  <a:lnTo>
                    <a:pt x="2452" y="2121"/>
                  </a:lnTo>
                  <a:lnTo>
                    <a:pt x="2445" y="2130"/>
                  </a:lnTo>
                  <a:lnTo>
                    <a:pt x="2432" y="2146"/>
                  </a:lnTo>
                  <a:lnTo>
                    <a:pt x="2417" y="2165"/>
                  </a:lnTo>
                  <a:lnTo>
                    <a:pt x="2398" y="2185"/>
                  </a:lnTo>
                  <a:lnTo>
                    <a:pt x="2380" y="2207"/>
                  </a:lnTo>
                  <a:lnTo>
                    <a:pt x="2360" y="2230"/>
                  </a:lnTo>
                  <a:lnTo>
                    <a:pt x="2340" y="2252"/>
                  </a:lnTo>
                  <a:lnTo>
                    <a:pt x="2321" y="2273"/>
                  </a:lnTo>
                  <a:lnTo>
                    <a:pt x="2302" y="2293"/>
                  </a:lnTo>
                  <a:lnTo>
                    <a:pt x="2285" y="2309"/>
                  </a:lnTo>
                  <a:lnTo>
                    <a:pt x="2270" y="2322"/>
                  </a:lnTo>
                  <a:lnTo>
                    <a:pt x="2258" y="2332"/>
                  </a:lnTo>
                  <a:lnTo>
                    <a:pt x="2210" y="2361"/>
                  </a:lnTo>
                  <a:lnTo>
                    <a:pt x="2163" y="2385"/>
                  </a:lnTo>
                  <a:lnTo>
                    <a:pt x="2115" y="2401"/>
                  </a:lnTo>
                  <a:lnTo>
                    <a:pt x="2165" y="2423"/>
                  </a:lnTo>
                  <a:lnTo>
                    <a:pt x="2217" y="2443"/>
                  </a:lnTo>
                  <a:lnTo>
                    <a:pt x="2273" y="2461"/>
                  </a:lnTo>
                  <a:lnTo>
                    <a:pt x="2331" y="2476"/>
                  </a:lnTo>
                  <a:lnTo>
                    <a:pt x="2392" y="2488"/>
                  </a:lnTo>
                  <a:lnTo>
                    <a:pt x="2455" y="2497"/>
                  </a:lnTo>
                  <a:lnTo>
                    <a:pt x="2474" y="2502"/>
                  </a:lnTo>
                  <a:lnTo>
                    <a:pt x="2490" y="2512"/>
                  </a:lnTo>
                  <a:lnTo>
                    <a:pt x="2502" y="2527"/>
                  </a:lnTo>
                  <a:lnTo>
                    <a:pt x="2509" y="2545"/>
                  </a:lnTo>
                  <a:lnTo>
                    <a:pt x="2510" y="2564"/>
                  </a:lnTo>
                  <a:lnTo>
                    <a:pt x="2505" y="2582"/>
                  </a:lnTo>
                  <a:lnTo>
                    <a:pt x="2496" y="2597"/>
                  </a:lnTo>
                  <a:lnTo>
                    <a:pt x="2482" y="2609"/>
                  </a:lnTo>
                  <a:lnTo>
                    <a:pt x="2467" y="2616"/>
                  </a:lnTo>
                  <a:lnTo>
                    <a:pt x="2449" y="2619"/>
                  </a:lnTo>
                  <a:lnTo>
                    <a:pt x="2445" y="2619"/>
                  </a:lnTo>
                  <a:lnTo>
                    <a:pt x="2442" y="2619"/>
                  </a:lnTo>
                  <a:lnTo>
                    <a:pt x="2377" y="2610"/>
                  </a:lnTo>
                  <a:lnTo>
                    <a:pt x="2314" y="2598"/>
                  </a:lnTo>
                  <a:lnTo>
                    <a:pt x="2253" y="2583"/>
                  </a:lnTo>
                  <a:lnTo>
                    <a:pt x="2197" y="2565"/>
                  </a:lnTo>
                  <a:lnTo>
                    <a:pt x="2141" y="2546"/>
                  </a:lnTo>
                  <a:lnTo>
                    <a:pt x="2090" y="2525"/>
                  </a:lnTo>
                  <a:lnTo>
                    <a:pt x="2041" y="2504"/>
                  </a:lnTo>
                  <a:lnTo>
                    <a:pt x="1996" y="2480"/>
                  </a:lnTo>
                  <a:lnTo>
                    <a:pt x="1953" y="2457"/>
                  </a:lnTo>
                  <a:lnTo>
                    <a:pt x="1914" y="2434"/>
                  </a:lnTo>
                  <a:lnTo>
                    <a:pt x="1878" y="2411"/>
                  </a:lnTo>
                  <a:lnTo>
                    <a:pt x="1846" y="2390"/>
                  </a:lnTo>
                  <a:lnTo>
                    <a:pt x="1818" y="2369"/>
                  </a:lnTo>
                  <a:lnTo>
                    <a:pt x="1794" y="2349"/>
                  </a:lnTo>
                  <a:lnTo>
                    <a:pt x="1773" y="2333"/>
                  </a:lnTo>
                  <a:lnTo>
                    <a:pt x="1757" y="2319"/>
                  </a:lnTo>
                  <a:lnTo>
                    <a:pt x="1744" y="2308"/>
                  </a:lnTo>
                  <a:lnTo>
                    <a:pt x="1736" y="2299"/>
                  </a:lnTo>
                  <a:lnTo>
                    <a:pt x="1732" y="2296"/>
                  </a:lnTo>
                  <a:lnTo>
                    <a:pt x="1730" y="2293"/>
                  </a:lnTo>
                  <a:lnTo>
                    <a:pt x="1728" y="2290"/>
                  </a:lnTo>
                  <a:lnTo>
                    <a:pt x="1725" y="2286"/>
                  </a:lnTo>
                  <a:lnTo>
                    <a:pt x="1718" y="2279"/>
                  </a:lnTo>
                  <a:lnTo>
                    <a:pt x="1068" y="1632"/>
                  </a:lnTo>
                  <a:lnTo>
                    <a:pt x="1064" y="1631"/>
                  </a:lnTo>
                  <a:lnTo>
                    <a:pt x="1062" y="1629"/>
                  </a:lnTo>
                  <a:lnTo>
                    <a:pt x="1058" y="1625"/>
                  </a:lnTo>
                  <a:lnTo>
                    <a:pt x="1050" y="1619"/>
                  </a:lnTo>
                  <a:lnTo>
                    <a:pt x="1038" y="1608"/>
                  </a:lnTo>
                  <a:lnTo>
                    <a:pt x="1024" y="1595"/>
                  </a:lnTo>
                  <a:lnTo>
                    <a:pt x="1006" y="1577"/>
                  </a:lnTo>
                  <a:lnTo>
                    <a:pt x="987" y="1557"/>
                  </a:lnTo>
                  <a:lnTo>
                    <a:pt x="965" y="1534"/>
                  </a:lnTo>
                  <a:lnTo>
                    <a:pt x="941" y="1507"/>
                  </a:lnTo>
                  <a:lnTo>
                    <a:pt x="917" y="1477"/>
                  </a:lnTo>
                  <a:lnTo>
                    <a:pt x="891" y="1445"/>
                  </a:lnTo>
                  <a:lnTo>
                    <a:pt x="866" y="1410"/>
                  </a:lnTo>
                  <a:lnTo>
                    <a:pt x="840" y="1372"/>
                  </a:lnTo>
                  <a:lnTo>
                    <a:pt x="814" y="1331"/>
                  </a:lnTo>
                  <a:lnTo>
                    <a:pt x="789" y="1287"/>
                  </a:lnTo>
                  <a:lnTo>
                    <a:pt x="766" y="1242"/>
                  </a:lnTo>
                  <a:lnTo>
                    <a:pt x="745" y="1193"/>
                  </a:lnTo>
                  <a:lnTo>
                    <a:pt x="725" y="1143"/>
                  </a:lnTo>
                  <a:lnTo>
                    <a:pt x="706" y="1090"/>
                  </a:lnTo>
                  <a:lnTo>
                    <a:pt x="692" y="1034"/>
                  </a:lnTo>
                  <a:lnTo>
                    <a:pt x="680" y="977"/>
                  </a:lnTo>
                  <a:lnTo>
                    <a:pt x="673" y="917"/>
                  </a:lnTo>
                  <a:lnTo>
                    <a:pt x="674" y="898"/>
                  </a:lnTo>
                  <a:lnTo>
                    <a:pt x="680" y="880"/>
                  </a:lnTo>
                  <a:lnTo>
                    <a:pt x="692" y="866"/>
                  </a:lnTo>
                  <a:lnTo>
                    <a:pt x="708" y="855"/>
                  </a:lnTo>
                  <a:lnTo>
                    <a:pt x="727" y="850"/>
                  </a:lnTo>
                  <a:lnTo>
                    <a:pt x="747" y="851"/>
                  </a:lnTo>
                  <a:lnTo>
                    <a:pt x="764" y="859"/>
                  </a:lnTo>
                  <a:lnTo>
                    <a:pt x="778" y="871"/>
                  </a:lnTo>
                  <a:lnTo>
                    <a:pt x="789" y="886"/>
                  </a:lnTo>
                  <a:lnTo>
                    <a:pt x="794" y="905"/>
                  </a:lnTo>
                  <a:lnTo>
                    <a:pt x="804" y="970"/>
                  </a:lnTo>
                  <a:lnTo>
                    <a:pt x="819" y="1032"/>
                  </a:lnTo>
                  <a:lnTo>
                    <a:pt x="837" y="1092"/>
                  </a:lnTo>
                  <a:lnTo>
                    <a:pt x="859" y="1148"/>
                  </a:lnTo>
                  <a:lnTo>
                    <a:pt x="884" y="1203"/>
                  </a:lnTo>
                  <a:lnTo>
                    <a:pt x="896" y="1163"/>
                  </a:lnTo>
                  <a:lnTo>
                    <a:pt x="914" y="1121"/>
                  </a:lnTo>
                  <a:lnTo>
                    <a:pt x="934" y="1081"/>
                  </a:lnTo>
                  <a:lnTo>
                    <a:pt x="960" y="1040"/>
                  </a:lnTo>
                  <a:lnTo>
                    <a:pt x="969" y="1028"/>
                  </a:lnTo>
                  <a:lnTo>
                    <a:pt x="982" y="1013"/>
                  </a:lnTo>
                  <a:lnTo>
                    <a:pt x="1000" y="996"/>
                  </a:lnTo>
                  <a:lnTo>
                    <a:pt x="1020" y="978"/>
                  </a:lnTo>
                  <a:lnTo>
                    <a:pt x="1040" y="958"/>
                  </a:lnTo>
                  <a:lnTo>
                    <a:pt x="1063" y="939"/>
                  </a:lnTo>
                  <a:lnTo>
                    <a:pt x="1085" y="918"/>
                  </a:lnTo>
                  <a:lnTo>
                    <a:pt x="1108" y="900"/>
                  </a:lnTo>
                  <a:lnTo>
                    <a:pt x="1129" y="882"/>
                  </a:lnTo>
                  <a:lnTo>
                    <a:pt x="1147" y="866"/>
                  </a:lnTo>
                  <a:lnTo>
                    <a:pt x="1162" y="853"/>
                  </a:lnTo>
                  <a:lnTo>
                    <a:pt x="1172" y="847"/>
                  </a:lnTo>
                  <a:lnTo>
                    <a:pt x="1191" y="833"/>
                  </a:lnTo>
                  <a:lnTo>
                    <a:pt x="1205" y="816"/>
                  </a:lnTo>
                  <a:lnTo>
                    <a:pt x="1214" y="796"/>
                  </a:lnTo>
                  <a:lnTo>
                    <a:pt x="1217" y="773"/>
                  </a:lnTo>
                  <a:lnTo>
                    <a:pt x="1216" y="747"/>
                  </a:lnTo>
                  <a:lnTo>
                    <a:pt x="1210" y="720"/>
                  </a:lnTo>
                  <a:lnTo>
                    <a:pt x="1201" y="690"/>
                  </a:lnTo>
                  <a:lnTo>
                    <a:pt x="1185" y="662"/>
                  </a:lnTo>
                  <a:lnTo>
                    <a:pt x="1184" y="659"/>
                  </a:lnTo>
                  <a:lnTo>
                    <a:pt x="1180" y="651"/>
                  </a:lnTo>
                  <a:lnTo>
                    <a:pt x="1172" y="639"/>
                  </a:lnTo>
                  <a:lnTo>
                    <a:pt x="1162" y="624"/>
                  </a:lnTo>
                  <a:lnTo>
                    <a:pt x="1150" y="605"/>
                  </a:lnTo>
                  <a:lnTo>
                    <a:pt x="1136" y="583"/>
                  </a:lnTo>
                  <a:lnTo>
                    <a:pt x="1120" y="558"/>
                  </a:lnTo>
                  <a:lnTo>
                    <a:pt x="1101" y="531"/>
                  </a:lnTo>
                  <a:lnTo>
                    <a:pt x="1082" y="502"/>
                  </a:lnTo>
                  <a:lnTo>
                    <a:pt x="1060" y="472"/>
                  </a:lnTo>
                  <a:lnTo>
                    <a:pt x="1037" y="441"/>
                  </a:lnTo>
                  <a:lnTo>
                    <a:pt x="1013" y="409"/>
                  </a:lnTo>
                  <a:lnTo>
                    <a:pt x="988" y="376"/>
                  </a:lnTo>
                  <a:lnTo>
                    <a:pt x="962" y="345"/>
                  </a:lnTo>
                  <a:lnTo>
                    <a:pt x="936" y="314"/>
                  </a:lnTo>
                  <a:lnTo>
                    <a:pt x="908" y="283"/>
                  </a:lnTo>
                  <a:lnTo>
                    <a:pt x="880" y="254"/>
                  </a:lnTo>
                  <a:lnTo>
                    <a:pt x="852" y="227"/>
                  </a:lnTo>
                  <a:lnTo>
                    <a:pt x="823" y="202"/>
                  </a:lnTo>
                  <a:lnTo>
                    <a:pt x="795" y="179"/>
                  </a:lnTo>
                  <a:lnTo>
                    <a:pt x="766" y="159"/>
                  </a:lnTo>
                  <a:lnTo>
                    <a:pt x="739" y="143"/>
                  </a:lnTo>
                  <a:lnTo>
                    <a:pt x="712" y="131"/>
                  </a:lnTo>
                  <a:lnTo>
                    <a:pt x="685" y="125"/>
                  </a:lnTo>
                  <a:lnTo>
                    <a:pt x="656" y="121"/>
                  </a:lnTo>
                  <a:lnTo>
                    <a:pt x="628" y="123"/>
                  </a:lnTo>
                  <a:lnTo>
                    <a:pt x="601" y="130"/>
                  </a:lnTo>
                  <a:lnTo>
                    <a:pt x="574" y="141"/>
                  </a:lnTo>
                  <a:lnTo>
                    <a:pt x="550" y="156"/>
                  </a:lnTo>
                  <a:lnTo>
                    <a:pt x="529" y="175"/>
                  </a:lnTo>
                  <a:lnTo>
                    <a:pt x="373" y="329"/>
                  </a:lnTo>
                  <a:lnTo>
                    <a:pt x="318" y="387"/>
                  </a:lnTo>
                  <a:lnTo>
                    <a:pt x="269" y="447"/>
                  </a:lnTo>
                  <a:lnTo>
                    <a:pt x="228" y="508"/>
                  </a:lnTo>
                  <a:lnTo>
                    <a:pt x="193" y="569"/>
                  </a:lnTo>
                  <a:lnTo>
                    <a:pt x="164" y="632"/>
                  </a:lnTo>
                  <a:lnTo>
                    <a:pt x="144" y="696"/>
                  </a:lnTo>
                  <a:lnTo>
                    <a:pt x="128" y="760"/>
                  </a:lnTo>
                  <a:lnTo>
                    <a:pt x="121" y="826"/>
                  </a:lnTo>
                  <a:lnTo>
                    <a:pt x="120" y="892"/>
                  </a:lnTo>
                  <a:lnTo>
                    <a:pt x="125" y="961"/>
                  </a:lnTo>
                  <a:lnTo>
                    <a:pt x="137" y="1030"/>
                  </a:lnTo>
                  <a:lnTo>
                    <a:pt x="156" y="1101"/>
                  </a:lnTo>
                  <a:lnTo>
                    <a:pt x="182" y="1172"/>
                  </a:lnTo>
                  <a:lnTo>
                    <a:pt x="213" y="1245"/>
                  </a:lnTo>
                  <a:lnTo>
                    <a:pt x="253" y="1319"/>
                  </a:lnTo>
                  <a:lnTo>
                    <a:pt x="298" y="1395"/>
                  </a:lnTo>
                  <a:lnTo>
                    <a:pt x="351" y="1472"/>
                  </a:lnTo>
                  <a:lnTo>
                    <a:pt x="358" y="1486"/>
                  </a:lnTo>
                  <a:lnTo>
                    <a:pt x="362" y="1501"/>
                  </a:lnTo>
                  <a:lnTo>
                    <a:pt x="362" y="1518"/>
                  </a:lnTo>
                  <a:lnTo>
                    <a:pt x="356" y="1532"/>
                  </a:lnTo>
                  <a:lnTo>
                    <a:pt x="349" y="1546"/>
                  </a:lnTo>
                  <a:lnTo>
                    <a:pt x="337" y="1557"/>
                  </a:lnTo>
                  <a:lnTo>
                    <a:pt x="322" y="1564"/>
                  </a:lnTo>
                  <a:lnTo>
                    <a:pt x="306" y="1569"/>
                  </a:lnTo>
                  <a:lnTo>
                    <a:pt x="291" y="1568"/>
                  </a:lnTo>
                  <a:lnTo>
                    <a:pt x="276" y="1563"/>
                  </a:lnTo>
                  <a:lnTo>
                    <a:pt x="262" y="1555"/>
                  </a:lnTo>
                  <a:lnTo>
                    <a:pt x="250" y="1543"/>
                  </a:lnTo>
                  <a:lnTo>
                    <a:pt x="196" y="1462"/>
                  </a:lnTo>
                  <a:lnTo>
                    <a:pt x="149" y="1383"/>
                  </a:lnTo>
                  <a:lnTo>
                    <a:pt x="108" y="1305"/>
                  </a:lnTo>
                  <a:lnTo>
                    <a:pt x="73" y="1227"/>
                  </a:lnTo>
                  <a:lnTo>
                    <a:pt x="45" y="1150"/>
                  </a:lnTo>
                  <a:lnTo>
                    <a:pt x="24" y="1074"/>
                  </a:lnTo>
                  <a:lnTo>
                    <a:pt x="9" y="998"/>
                  </a:lnTo>
                  <a:lnTo>
                    <a:pt x="1" y="924"/>
                  </a:lnTo>
                  <a:lnTo>
                    <a:pt x="0" y="850"/>
                  </a:lnTo>
                  <a:lnTo>
                    <a:pt x="5" y="777"/>
                  </a:lnTo>
                  <a:lnTo>
                    <a:pt x="17" y="707"/>
                  </a:lnTo>
                  <a:lnTo>
                    <a:pt x="36" y="636"/>
                  </a:lnTo>
                  <a:lnTo>
                    <a:pt x="61" y="568"/>
                  </a:lnTo>
                  <a:lnTo>
                    <a:pt x="92" y="500"/>
                  </a:lnTo>
                  <a:lnTo>
                    <a:pt x="130" y="434"/>
                  </a:lnTo>
                  <a:lnTo>
                    <a:pt x="176" y="369"/>
                  </a:lnTo>
                  <a:lnTo>
                    <a:pt x="228" y="305"/>
                  </a:lnTo>
                  <a:lnTo>
                    <a:pt x="285" y="243"/>
                  </a:lnTo>
                  <a:lnTo>
                    <a:pt x="441" y="88"/>
                  </a:lnTo>
                  <a:lnTo>
                    <a:pt x="471" y="63"/>
                  </a:lnTo>
                  <a:lnTo>
                    <a:pt x="504" y="41"/>
                  </a:lnTo>
                  <a:lnTo>
                    <a:pt x="537" y="24"/>
                  </a:lnTo>
                  <a:lnTo>
                    <a:pt x="573" y="11"/>
                  </a:lnTo>
                  <a:lnTo>
                    <a:pt x="610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1619714" y="5002213"/>
            <a:ext cx="523875" cy="554038"/>
            <a:chOff x="1622425" y="5002213"/>
            <a:chExt cx="523875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0" name="Freeform 101"/>
            <p:cNvSpPr>
              <a:spLocks noEditPoints="1"/>
            </p:cNvSpPr>
            <p:nvPr/>
          </p:nvSpPr>
          <p:spPr bwMode="auto">
            <a:xfrm>
              <a:off x="1631950" y="5303838"/>
              <a:ext cx="195263" cy="252413"/>
            </a:xfrm>
            <a:custGeom>
              <a:avLst/>
              <a:gdLst>
                <a:gd name="T0" fmla="*/ 466 w 1226"/>
                <a:gd name="T1" fmla="*/ 912 h 1594"/>
                <a:gd name="T2" fmla="*/ 348 w 1226"/>
                <a:gd name="T3" fmla="*/ 1025 h 1594"/>
                <a:gd name="T4" fmla="*/ 272 w 1226"/>
                <a:gd name="T5" fmla="*/ 1166 h 1594"/>
                <a:gd name="T6" fmla="*/ 245 w 1226"/>
                <a:gd name="T7" fmla="*/ 1326 h 1594"/>
                <a:gd name="T8" fmla="*/ 981 w 1226"/>
                <a:gd name="T9" fmla="*/ 1326 h 1594"/>
                <a:gd name="T10" fmla="*/ 955 w 1226"/>
                <a:gd name="T11" fmla="*/ 1166 h 1594"/>
                <a:gd name="T12" fmla="*/ 878 w 1226"/>
                <a:gd name="T13" fmla="*/ 1025 h 1594"/>
                <a:gd name="T14" fmla="*/ 760 w 1226"/>
                <a:gd name="T15" fmla="*/ 912 h 1594"/>
                <a:gd name="T16" fmla="*/ 564 w 1226"/>
                <a:gd name="T17" fmla="*/ 858 h 1594"/>
                <a:gd name="T18" fmla="*/ 249 w 1226"/>
                <a:gd name="T19" fmla="*/ 323 h 1594"/>
                <a:gd name="T20" fmla="*/ 292 w 1226"/>
                <a:gd name="T21" fmla="*/ 478 h 1594"/>
                <a:gd name="T22" fmla="*/ 383 w 1226"/>
                <a:gd name="T23" fmla="*/ 610 h 1594"/>
                <a:gd name="T24" fmla="*/ 513 w 1226"/>
                <a:gd name="T25" fmla="*/ 711 h 1594"/>
                <a:gd name="T26" fmla="*/ 713 w 1226"/>
                <a:gd name="T27" fmla="*/ 711 h 1594"/>
                <a:gd name="T28" fmla="*/ 843 w 1226"/>
                <a:gd name="T29" fmla="*/ 610 h 1594"/>
                <a:gd name="T30" fmla="*/ 934 w 1226"/>
                <a:gd name="T31" fmla="*/ 478 h 1594"/>
                <a:gd name="T32" fmla="*/ 977 w 1226"/>
                <a:gd name="T33" fmla="*/ 323 h 1594"/>
                <a:gd name="T34" fmla="*/ 245 w 1226"/>
                <a:gd name="T35" fmla="*/ 123 h 1594"/>
                <a:gd name="T36" fmla="*/ 1184 w 1226"/>
                <a:gd name="T37" fmla="*/ 3 h 1594"/>
                <a:gd name="T38" fmla="*/ 1223 w 1226"/>
                <a:gd name="T39" fmla="*/ 42 h 1594"/>
                <a:gd name="T40" fmla="*/ 1214 w 1226"/>
                <a:gd name="T41" fmla="*/ 98 h 1594"/>
                <a:gd name="T42" fmla="*/ 1164 w 1226"/>
                <a:gd name="T43" fmla="*/ 123 h 1594"/>
                <a:gd name="T44" fmla="*/ 1101 w 1226"/>
                <a:gd name="T45" fmla="*/ 326 h 1594"/>
                <a:gd name="T46" fmla="*/ 1060 w 1226"/>
                <a:gd name="T47" fmla="*/ 493 h 1594"/>
                <a:gd name="T48" fmla="*/ 976 w 1226"/>
                <a:gd name="T49" fmla="*/ 641 h 1594"/>
                <a:gd name="T50" fmla="*/ 855 w 1226"/>
                <a:gd name="T51" fmla="*/ 763 h 1594"/>
                <a:gd name="T52" fmla="*/ 900 w 1226"/>
                <a:gd name="T53" fmla="*/ 867 h 1594"/>
                <a:gd name="T54" fmla="*/ 1009 w 1226"/>
                <a:gd name="T55" fmla="*/ 999 h 1594"/>
                <a:gd name="T56" fmla="*/ 1079 w 1226"/>
                <a:gd name="T57" fmla="*/ 1155 h 1594"/>
                <a:gd name="T58" fmla="*/ 1103 w 1226"/>
                <a:gd name="T59" fmla="*/ 1326 h 1594"/>
                <a:gd name="T60" fmla="*/ 1184 w 1226"/>
                <a:gd name="T61" fmla="*/ 1474 h 1594"/>
                <a:gd name="T62" fmla="*/ 1223 w 1226"/>
                <a:gd name="T63" fmla="*/ 1513 h 1594"/>
                <a:gd name="T64" fmla="*/ 1214 w 1226"/>
                <a:gd name="T65" fmla="*/ 1569 h 1594"/>
                <a:gd name="T66" fmla="*/ 1164 w 1226"/>
                <a:gd name="T67" fmla="*/ 1594 h 1594"/>
                <a:gd name="T68" fmla="*/ 25 w 1226"/>
                <a:gd name="T69" fmla="*/ 1582 h 1594"/>
                <a:gd name="T70" fmla="*/ 0 w 1226"/>
                <a:gd name="T71" fmla="*/ 1533 h 1594"/>
                <a:gd name="T72" fmla="*/ 25 w 1226"/>
                <a:gd name="T73" fmla="*/ 1482 h 1594"/>
                <a:gd name="T74" fmla="*/ 123 w 1226"/>
                <a:gd name="T75" fmla="*/ 1470 h 1594"/>
                <a:gd name="T76" fmla="*/ 134 w 1226"/>
                <a:gd name="T77" fmla="*/ 1211 h 1594"/>
                <a:gd name="T78" fmla="*/ 189 w 1226"/>
                <a:gd name="T79" fmla="*/ 1049 h 1594"/>
                <a:gd name="T80" fmla="*/ 286 w 1226"/>
                <a:gd name="T81" fmla="*/ 909 h 1594"/>
                <a:gd name="T82" fmla="*/ 419 w 1226"/>
                <a:gd name="T83" fmla="*/ 796 h 1594"/>
                <a:gd name="T84" fmla="*/ 286 w 1226"/>
                <a:gd name="T85" fmla="*/ 685 h 1594"/>
                <a:gd name="T86" fmla="*/ 189 w 1226"/>
                <a:gd name="T87" fmla="*/ 545 h 1594"/>
                <a:gd name="T88" fmla="*/ 134 w 1226"/>
                <a:gd name="T89" fmla="*/ 383 h 1594"/>
                <a:gd name="T90" fmla="*/ 123 w 1226"/>
                <a:gd name="T91" fmla="*/ 123 h 1594"/>
                <a:gd name="T92" fmla="*/ 25 w 1226"/>
                <a:gd name="T93" fmla="*/ 111 h 1594"/>
                <a:gd name="T94" fmla="*/ 0 w 1226"/>
                <a:gd name="T95" fmla="*/ 62 h 1594"/>
                <a:gd name="T96" fmla="*/ 25 w 1226"/>
                <a:gd name="T97" fmla="*/ 12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6" h="1594">
                  <a:moveTo>
                    <a:pt x="564" y="858"/>
                  </a:moveTo>
                  <a:lnTo>
                    <a:pt x="513" y="882"/>
                  </a:lnTo>
                  <a:lnTo>
                    <a:pt x="466" y="912"/>
                  </a:lnTo>
                  <a:lnTo>
                    <a:pt x="422" y="946"/>
                  </a:lnTo>
                  <a:lnTo>
                    <a:pt x="383" y="984"/>
                  </a:lnTo>
                  <a:lnTo>
                    <a:pt x="348" y="1025"/>
                  </a:lnTo>
                  <a:lnTo>
                    <a:pt x="317" y="1069"/>
                  </a:lnTo>
                  <a:lnTo>
                    <a:pt x="292" y="1117"/>
                  </a:lnTo>
                  <a:lnTo>
                    <a:pt x="272" y="1166"/>
                  </a:lnTo>
                  <a:lnTo>
                    <a:pt x="257" y="1218"/>
                  </a:lnTo>
                  <a:lnTo>
                    <a:pt x="249" y="1272"/>
                  </a:lnTo>
                  <a:lnTo>
                    <a:pt x="245" y="1326"/>
                  </a:lnTo>
                  <a:lnTo>
                    <a:pt x="245" y="1470"/>
                  </a:lnTo>
                  <a:lnTo>
                    <a:pt x="981" y="1470"/>
                  </a:lnTo>
                  <a:lnTo>
                    <a:pt x="981" y="1326"/>
                  </a:lnTo>
                  <a:lnTo>
                    <a:pt x="977" y="1272"/>
                  </a:lnTo>
                  <a:lnTo>
                    <a:pt x="969" y="1218"/>
                  </a:lnTo>
                  <a:lnTo>
                    <a:pt x="955" y="1166"/>
                  </a:lnTo>
                  <a:lnTo>
                    <a:pt x="934" y="1117"/>
                  </a:lnTo>
                  <a:lnTo>
                    <a:pt x="909" y="1069"/>
                  </a:lnTo>
                  <a:lnTo>
                    <a:pt x="878" y="1025"/>
                  </a:lnTo>
                  <a:lnTo>
                    <a:pt x="843" y="984"/>
                  </a:lnTo>
                  <a:lnTo>
                    <a:pt x="804" y="946"/>
                  </a:lnTo>
                  <a:lnTo>
                    <a:pt x="760" y="912"/>
                  </a:lnTo>
                  <a:lnTo>
                    <a:pt x="713" y="882"/>
                  </a:lnTo>
                  <a:lnTo>
                    <a:pt x="662" y="858"/>
                  </a:lnTo>
                  <a:lnTo>
                    <a:pt x="564" y="858"/>
                  </a:lnTo>
                  <a:close/>
                  <a:moveTo>
                    <a:pt x="245" y="123"/>
                  </a:moveTo>
                  <a:lnTo>
                    <a:pt x="245" y="267"/>
                  </a:lnTo>
                  <a:lnTo>
                    <a:pt x="249" y="323"/>
                  </a:lnTo>
                  <a:lnTo>
                    <a:pt x="257" y="376"/>
                  </a:lnTo>
                  <a:lnTo>
                    <a:pt x="272" y="427"/>
                  </a:lnTo>
                  <a:lnTo>
                    <a:pt x="292" y="478"/>
                  </a:lnTo>
                  <a:lnTo>
                    <a:pt x="317" y="525"/>
                  </a:lnTo>
                  <a:lnTo>
                    <a:pt x="348" y="569"/>
                  </a:lnTo>
                  <a:lnTo>
                    <a:pt x="383" y="610"/>
                  </a:lnTo>
                  <a:lnTo>
                    <a:pt x="422" y="648"/>
                  </a:lnTo>
                  <a:lnTo>
                    <a:pt x="466" y="682"/>
                  </a:lnTo>
                  <a:lnTo>
                    <a:pt x="513" y="711"/>
                  </a:lnTo>
                  <a:lnTo>
                    <a:pt x="564" y="735"/>
                  </a:lnTo>
                  <a:lnTo>
                    <a:pt x="662" y="735"/>
                  </a:lnTo>
                  <a:lnTo>
                    <a:pt x="713" y="711"/>
                  </a:lnTo>
                  <a:lnTo>
                    <a:pt x="760" y="682"/>
                  </a:lnTo>
                  <a:lnTo>
                    <a:pt x="804" y="648"/>
                  </a:lnTo>
                  <a:lnTo>
                    <a:pt x="843" y="610"/>
                  </a:lnTo>
                  <a:lnTo>
                    <a:pt x="878" y="569"/>
                  </a:lnTo>
                  <a:lnTo>
                    <a:pt x="909" y="525"/>
                  </a:lnTo>
                  <a:lnTo>
                    <a:pt x="934" y="478"/>
                  </a:lnTo>
                  <a:lnTo>
                    <a:pt x="955" y="427"/>
                  </a:lnTo>
                  <a:lnTo>
                    <a:pt x="969" y="376"/>
                  </a:lnTo>
                  <a:lnTo>
                    <a:pt x="977" y="323"/>
                  </a:lnTo>
                  <a:lnTo>
                    <a:pt x="981" y="267"/>
                  </a:lnTo>
                  <a:lnTo>
                    <a:pt x="981" y="123"/>
                  </a:lnTo>
                  <a:lnTo>
                    <a:pt x="245" y="123"/>
                  </a:lnTo>
                  <a:close/>
                  <a:moveTo>
                    <a:pt x="61" y="0"/>
                  </a:moveTo>
                  <a:lnTo>
                    <a:pt x="1164" y="0"/>
                  </a:lnTo>
                  <a:lnTo>
                    <a:pt x="1184" y="3"/>
                  </a:lnTo>
                  <a:lnTo>
                    <a:pt x="1201" y="12"/>
                  </a:lnTo>
                  <a:lnTo>
                    <a:pt x="1214" y="25"/>
                  </a:lnTo>
                  <a:lnTo>
                    <a:pt x="1223" y="42"/>
                  </a:lnTo>
                  <a:lnTo>
                    <a:pt x="1226" y="62"/>
                  </a:lnTo>
                  <a:lnTo>
                    <a:pt x="1223" y="81"/>
                  </a:lnTo>
                  <a:lnTo>
                    <a:pt x="1214" y="98"/>
                  </a:lnTo>
                  <a:lnTo>
                    <a:pt x="1201" y="111"/>
                  </a:lnTo>
                  <a:lnTo>
                    <a:pt x="1184" y="120"/>
                  </a:lnTo>
                  <a:lnTo>
                    <a:pt x="1164" y="123"/>
                  </a:lnTo>
                  <a:lnTo>
                    <a:pt x="1103" y="123"/>
                  </a:lnTo>
                  <a:lnTo>
                    <a:pt x="1103" y="267"/>
                  </a:lnTo>
                  <a:lnTo>
                    <a:pt x="1101" y="326"/>
                  </a:lnTo>
                  <a:lnTo>
                    <a:pt x="1092" y="383"/>
                  </a:lnTo>
                  <a:lnTo>
                    <a:pt x="1079" y="439"/>
                  </a:lnTo>
                  <a:lnTo>
                    <a:pt x="1060" y="493"/>
                  </a:lnTo>
                  <a:lnTo>
                    <a:pt x="1037" y="545"/>
                  </a:lnTo>
                  <a:lnTo>
                    <a:pt x="1009" y="594"/>
                  </a:lnTo>
                  <a:lnTo>
                    <a:pt x="976" y="641"/>
                  </a:lnTo>
                  <a:lnTo>
                    <a:pt x="940" y="685"/>
                  </a:lnTo>
                  <a:lnTo>
                    <a:pt x="900" y="726"/>
                  </a:lnTo>
                  <a:lnTo>
                    <a:pt x="855" y="763"/>
                  </a:lnTo>
                  <a:lnTo>
                    <a:pt x="807" y="796"/>
                  </a:lnTo>
                  <a:lnTo>
                    <a:pt x="855" y="830"/>
                  </a:lnTo>
                  <a:lnTo>
                    <a:pt x="900" y="867"/>
                  </a:lnTo>
                  <a:lnTo>
                    <a:pt x="940" y="909"/>
                  </a:lnTo>
                  <a:lnTo>
                    <a:pt x="977" y="952"/>
                  </a:lnTo>
                  <a:lnTo>
                    <a:pt x="1009" y="999"/>
                  </a:lnTo>
                  <a:lnTo>
                    <a:pt x="1037" y="1049"/>
                  </a:lnTo>
                  <a:lnTo>
                    <a:pt x="1060" y="1101"/>
                  </a:lnTo>
                  <a:lnTo>
                    <a:pt x="1079" y="1155"/>
                  </a:lnTo>
                  <a:lnTo>
                    <a:pt x="1092" y="1211"/>
                  </a:lnTo>
                  <a:lnTo>
                    <a:pt x="1101" y="1267"/>
                  </a:lnTo>
                  <a:lnTo>
                    <a:pt x="1103" y="1326"/>
                  </a:lnTo>
                  <a:lnTo>
                    <a:pt x="1103" y="1470"/>
                  </a:lnTo>
                  <a:lnTo>
                    <a:pt x="1164" y="1470"/>
                  </a:lnTo>
                  <a:lnTo>
                    <a:pt x="1184" y="1474"/>
                  </a:lnTo>
                  <a:lnTo>
                    <a:pt x="1201" y="1482"/>
                  </a:lnTo>
                  <a:lnTo>
                    <a:pt x="1214" y="1495"/>
                  </a:lnTo>
                  <a:lnTo>
                    <a:pt x="1223" y="1513"/>
                  </a:lnTo>
                  <a:lnTo>
                    <a:pt x="1226" y="1533"/>
                  </a:lnTo>
                  <a:lnTo>
                    <a:pt x="1223" y="1551"/>
                  </a:lnTo>
                  <a:lnTo>
                    <a:pt x="1214" y="1569"/>
                  </a:lnTo>
                  <a:lnTo>
                    <a:pt x="1201" y="1582"/>
                  </a:lnTo>
                  <a:lnTo>
                    <a:pt x="1184" y="1590"/>
                  </a:lnTo>
                  <a:lnTo>
                    <a:pt x="1164" y="1594"/>
                  </a:lnTo>
                  <a:lnTo>
                    <a:pt x="61" y="1594"/>
                  </a:lnTo>
                  <a:lnTo>
                    <a:pt x="42" y="1590"/>
                  </a:lnTo>
                  <a:lnTo>
                    <a:pt x="25" y="1582"/>
                  </a:lnTo>
                  <a:lnTo>
                    <a:pt x="12" y="1569"/>
                  </a:lnTo>
                  <a:lnTo>
                    <a:pt x="3" y="1551"/>
                  </a:lnTo>
                  <a:lnTo>
                    <a:pt x="0" y="1533"/>
                  </a:lnTo>
                  <a:lnTo>
                    <a:pt x="3" y="1513"/>
                  </a:lnTo>
                  <a:lnTo>
                    <a:pt x="12" y="1495"/>
                  </a:lnTo>
                  <a:lnTo>
                    <a:pt x="25" y="1482"/>
                  </a:lnTo>
                  <a:lnTo>
                    <a:pt x="42" y="1474"/>
                  </a:lnTo>
                  <a:lnTo>
                    <a:pt x="61" y="1470"/>
                  </a:lnTo>
                  <a:lnTo>
                    <a:pt x="123" y="1470"/>
                  </a:lnTo>
                  <a:lnTo>
                    <a:pt x="123" y="1326"/>
                  </a:lnTo>
                  <a:lnTo>
                    <a:pt x="125" y="1267"/>
                  </a:lnTo>
                  <a:lnTo>
                    <a:pt x="134" y="1211"/>
                  </a:lnTo>
                  <a:lnTo>
                    <a:pt x="147" y="1155"/>
                  </a:lnTo>
                  <a:lnTo>
                    <a:pt x="166" y="1101"/>
                  </a:lnTo>
                  <a:lnTo>
                    <a:pt x="189" y="1049"/>
                  </a:lnTo>
                  <a:lnTo>
                    <a:pt x="217" y="999"/>
                  </a:lnTo>
                  <a:lnTo>
                    <a:pt x="249" y="952"/>
                  </a:lnTo>
                  <a:lnTo>
                    <a:pt x="286" y="909"/>
                  </a:lnTo>
                  <a:lnTo>
                    <a:pt x="326" y="867"/>
                  </a:lnTo>
                  <a:lnTo>
                    <a:pt x="371" y="830"/>
                  </a:lnTo>
                  <a:lnTo>
                    <a:pt x="419" y="796"/>
                  </a:lnTo>
                  <a:lnTo>
                    <a:pt x="371" y="763"/>
                  </a:lnTo>
                  <a:lnTo>
                    <a:pt x="326" y="726"/>
                  </a:lnTo>
                  <a:lnTo>
                    <a:pt x="286" y="685"/>
                  </a:lnTo>
                  <a:lnTo>
                    <a:pt x="249" y="641"/>
                  </a:lnTo>
                  <a:lnTo>
                    <a:pt x="217" y="594"/>
                  </a:lnTo>
                  <a:lnTo>
                    <a:pt x="189" y="545"/>
                  </a:lnTo>
                  <a:lnTo>
                    <a:pt x="166" y="493"/>
                  </a:lnTo>
                  <a:lnTo>
                    <a:pt x="147" y="439"/>
                  </a:lnTo>
                  <a:lnTo>
                    <a:pt x="134" y="383"/>
                  </a:lnTo>
                  <a:lnTo>
                    <a:pt x="125" y="326"/>
                  </a:lnTo>
                  <a:lnTo>
                    <a:pt x="123" y="267"/>
                  </a:lnTo>
                  <a:lnTo>
                    <a:pt x="123" y="123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02"/>
            <p:cNvSpPr>
              <a:spLocks/>
            </p:cNvSpPr>
            <p:nvPr/>
          </p:nvSpPr>
          <p:spPr bwMode="auto">
            <a:xfrm>
              <a:off x="1622425" y="5002213"/>
              <a:ext cx="523875" cy="523875"/>
            </a:xfrm>
            <a:custGeom>
              <a:avLst/>
              <a:gdLst>
                <a:gd name="T0" fmla="*/ 860 w 3303"/>
                <a:gd name="T1" fmla="*/ 76 h 3303"/>
                <a:gd name="T2" fmla="*/ 1074 w 3303"/>
                <a:gd name="T3" fmla="*/ 290 h 3303"/>
                <a:gd name="T4" fmla="*/ 1235 w 3303"/>
                <a:gd name="T5" fmla="*/ 511 h 3303"/>
                <a:gd name="T6" fmla="*/ 1311 w 3303"/>
                <a:gd name="T7" fmla="*/ 642 h 3303"/>
                <a:gd name="T8" fmla="*/ 1306 w 3303"/>
                <a:gd name="T9" fmla="*/ 889 h 3303"/>
                <a:gd name="T10" fmla="*/ 1147 w 3303"/>
                <a:gd name="T11" fmla="*/ 1032 h 3303"/>
                <a:gd name="T12" fmla="*/ 1035 w 3303"/>
                <a:gd name="T13" fmla="*/ 1156 h 3303"/>
                <a:gd name="T14" fmla="*/ 1039 w 3303"/>
                <a:gd name="T15" fmla="*/ 1424 h 3303"/>
                <a:gd name="T16" fmla="*/ 1952 w 3303"/>
                <a:gd name="T17" fmla="*/ 2298 h 3303"/>
                <a:gd name="T18" fmla="*/ 2197 w 3303"/>
                <a:gd name="T19" fmla="*/ 2235 h 3303"/>
                <a:gd name="T20" fmla="*/ 2310 w 3303"/>
                <a:gd name="T21" fmla="*/ 2110 h 3303"/>
                <a:gd name="T22" fmla="*/ 2471 w 3303"/>
                <a:gd name="T23" fmla="*/ 1971 h 3303"/>
                <a:gd name="T24" fmla="*/ 2703 w 3303"/>
                <a:gd name="T25" fmla="*/ 2013 h 3303"/>
                <a:gd name="T26" fmla="*/ 2847 w 3303"/>
                <a:gd name="T27" fmla="*/ 2105 h 3303"/>
                <a:gd name="T28" fmla="*/ 3081 w 3303"/>
                <a:gd name="T29" fmla="*/ 2286 h 3303"/>
                <a:gd name="T30" fmla="*/ 3267 w 3303"/>
                <a:gd name="T31" fmla="*/ 2506 h 3303"/>
                <a:gd name="T32" fmla="*/ 3279 w 3303"/>
                <a:gd name="T33" fmla="*/ 2765 h 3303"/>
                <a:gd name="T34" fmla="*/ 2861 w 3303"/>
                <a:gd name="T35" fmla="*/ 3176 h 3303"/>
                <a:gd name="T36" fmla="*/ 2353 w 3303"/>
                <a:gd name="T37" fmla="*/ 3300 h 3303"/>
                <a:gd name="T38" fmla="*/ 1814 w 3303"/>
                <a:gd name="T39" fmla="*/ 3094 h 3303"/>
                <a:gd name="T40" fmla="*/ 1722 w 3303"/>
                <a:gd name="T41" fmla="*/ 2953 h 3303"/>
                <a:gd name="T42" fmla="*/ 1884 w 3303"/>
                <a:gd name="T43" fmla="*/ 2994 h 3303"/>
                <a:gd name="T44" fmla="*/ 2397 w 3303"/>
                <a:gd name="T45" fmla="*/ 3180 h 3303"/>
                <a:gd name="T46" fmla="*/ 2853 w 3303"/>
                <a:gd name="T47" fmla="*/ 3033 h 3303"/>
                <a:gd name="T48" fmla="*/ 3178 w 3303"/>
                <a:gd name="T49" fmla="*/ 2674 h 3303"/>
                <a:gd name="T50" fmla="*/ 3089 w 3303"/>
                <a:gd name="T51" fmla="*/ 2466 h 3303"/>
                <a:gd name="T52" fmla="*/ 2830 w 3303"/>
                <a:gd name="T53" fmla="*/ 2244 h 3303"/>
                <a:gd name="T54" fmla="*/ 2609 w 3303"/>
                <a:gd name="T55" fmla="*/ 2102 h 3303"/>
                <a:gd name="T56" fmla="*/ 2452 w 3303"/>
                <a:gd name="T57" fmla="*/ 2131 h 3303"/>
                <a:gd name="T58" fmla="*/ 2340 w 3303"/>
                <a:gd name="T59" fmla="*/ 2262 h 3303"/>
                <a:gd name="T60" fmla="*/ 2162 w 3303"/>
                <a:gd name="T61" fmla="*/ 2395 h 3303"/>
                <a:gd name="T62" fmla="*/ 2455 w 3303"/>
                <a:gd name="T63" fmla="*/ 2509 h 3303"/>
                <a:gd name="T64" fmla="*/ 2496 w 3303"/>
                <a:gd name="T65" fmla="*/ 2609 h 3303"/>
                <a:gd name="T66" fmla="*/ 2314 w 3303"/>
                <a:gd name="T67" fmla="*/ 2610 h 3303"/>
                <a:gd name="T68" fmla="*/ 1953 w 3303"/>
                <a:gd name="T69" fmla="*/ 2468 h 3303"/>
                <a:gd name="T70" fmla="*/ 1756 w 3303"/>
                <a:gd name="T71" fmla="*/ 2330 h 3303"/>
                <a:gd name="T72" fmla="*/ 1717 w 3303"/>
                <a:gd name="T73" fmla="*/ 2289 h 3303"/>
                <a:gd name="T74" fmla="*/ 1023 w 3303"/>
                <a:gd name="T75" fmla="*/ 1601 h 3303"/>
                <a:gd name="T76" fmla="*/ 865 w 3303"/>
                <a:gd name="T77" fmla="*/ 1416 h 3303"/>
                <a:gd name="T78" fmla="*/ 707 w 3303"/>
                <a:gd name="T79" fmla="*/ 1094 h 3303"/>
                <a:gd name="T80" fmla="*/ 708 w 3303"/>
                <a:gd name="T81" fmla="*/ 859 h 3303"/>
                <a:gd name="T82" fmla="*/ 804 w 3303"/>
                <a:gd name="T83" fmla="*/ 974 h 3303"/>
                <a:gd name="T84" fmla="*/ 934 w 3303"/>
                <a:gd name="T85" fmla="*/ 1086 h 3303"/>
                <a:gd name="T86" fmla="*/ 1063 w 3303"/>
                <a:gd name="T87" fmla="*/ 942 h 3303"/>
                <a:gd name="T88" fmla="*/ 1187 w 3303"/>
                <a:gd name="T89" fmla="*/ 841 h 3303"/>
                <a:gd name="T90" fmla="*/ 1200 w 3303"/>
                <a:gd name="T91" fmla="*/ 693 h 3303"/>
                <a:gd name="T92" fmla="*/ 1136 w 3303"/>
                <a:gd name="T93" fmla="*/ 585 h 3303"/>
                <a:gd name="T94" fmla="*/ 988 w 3303"/>
                <a:gd name="T95" fmla="*/ 378 h 3303"/>
                <a:gd name="T96" fmla="*/ 795 w 3303"/>
                <a:gd name="T97" fmla="*/ 180 h 3303"/>
                <a:gd name="T98" fmla="*/ 601 w 3303"/>
                <a:gd name="T99" fmla="*/ 130 h 3303"/>
                <a:gd name="T100" fmla="*/ 228 w 3303"/>
                <a:gd name="T101" fmla="*/ 510 h 3303"/>
                <a:gd name="T102" fmla="*/ 124 w 3303"/>
                <a:gd name="T103" fmla="*/ 965 h 3303"/>
                <a:gd name="T104" fmla="*/ 350 w 3303"/>
                <a:gd name="T105" fmla="*/ 1478 h 3303"/>
                <a:gd name="T106" fmla="*/ 322 w 3303"/>
                <a:gd name="T107" fmla="*/ 1572 h 3303"/>
                <a:gd name="T108" fmla="*/ 148 w 3303"/>
                <a:gd name="T109" fmla="*/ 1389 h 3303"/>
                <a:gd name="T110" fmla="*/ 0 w 3303"/>
                <a:gd name="T111" fmla="*/ 854 h 3303"/>
                <a:gd name="T112" fmla="*/ 176 w 3303"/>
                <a:gd name="T113" fmla="*/ 369 h 3303"/>
                <a:gd name="T114" fmla="*/ 573 w 3303"/>
                <a:gd name="T115" fmla="*/ 10 h 3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3" h="3303">
                  <a:moveTo>
                    <a:pt x="648" y="0"/>
                  </a:moveTo>
                  <a:lnTo>
                    <a:pt x="685" y="1"/>
                  </a:lnTo>
                  <a:lnTo>
                    <a:pt x="723" y="7"/>
                  </a:lnTo>
                  <a:lnTo>
                    <a:pt x="760" y="18"/>
                  </a:lnTo>
                  <a:lnTo>
                    <a:pt x="796" y="34"/>
                  </a:lnTo>
                  <a:lnTo>
                    <a:pt x="828" y="53"/>
                  </a:lnTo>
                  <a:lnTo>
                    <a:pt x="860" y="76"/>
                  </a:lnTo>
                  <a:lnTo>
                    <a:pt x="892" y="100"/>
                  </a:lnTo>
                  <a:lnTo>
                    <a:pt x="924" y="128"/>
                  </a:lnTo>
                  <a:lnTo>
                    <a:pt x="955" y="158"/>
                  </a:lnTo>
                  <a:lnTo>
                    <a:pt x="985" y="189"/>
                  </a:lnTo>
                  <a:lnTo>
                    <a:pt x="1016" y="222"/>
                  </a:lnTo>
                  <a:lnTo>
                    <a:pt x="1045" y="256"/>
                  </a:lnTo>
                  <a:lnTo>
                    <a:pt x="1074" y="290"/>
                  </a:lnTo>
                  <a:lnTo>
                    <a:pt x="1101" y="325"/>
                  </a:lnTo>
                  <a:lnTo>
                    <a:pt x="1127" y="358"/>
                  </a:lnTo>
                  <a:lnTo>
                    <a:pt x="1152" y="392"/>
                  </a:lnTo>
                  <a:lnTo>
                    <a:pt x="1175" y="424"/>
                  </a:lnTo>
                  <a:lnTo>
                    <a:pt x="1197" y="456"/>
                  </a:lnTo>
                  <a:lnTo>
                    <a:pt x="1216" y="485"/>
                  </a:lnTo>
                  <a:lnTo>
                    <a:pt x="1235" y="511"/>
                  </a:lnTo>
                  <a:lnTo>
                    <a:pt x="1250" y="536"/>
                  </a:lnTo>
                  <a:lnTo>
                    <a:pt x="1263" y="557"/>
                  </a:lnTo>
                  <a:lnTo>
                    <a:pt x="1274" y="574"/>
                  </a:lnTo>
                  <a:lnTo>
                    <a:pt x="1283" y="589"/>
                  </a:lnTo>
                  <a:lnTo>
                    <a:pt x="1288" y="598"/>
                  </a:lnTo>
                  <a:lnTo>
                    <a:pt x="1292" y="603"/>
                  </a:lnTo>
                  <a:lnTo>
                    <a:pt x="1311" y="642"/>
                  </a:lnTo>
                  <a:lnTo>
                    <a:pt x="1327" y="682"/>
                  </a:lnTo>
                  <a:lnTo>
                    <a:pt x="1335" y="721"/>
                  </a:lnTo>
                  <a:lnTo>
                    <a:pt x="1340" y="759"/>
                  </a:lnTo>
                  <a:lnTo>
                    <a:pt x="1339" y="796"/>
                  </a:lnTo>
                  <a:lnTo>
                    <a:pt x="1332" y="832"/>
                  </a:lnTo>
                  <a:lnTo>
                    <a:pt x="1321" y="861"/>
                  </a:lnTo>
                  <a:lnTo>
                    <a:pt x="1306" y="889"/>
                  </a:lnTo>
                  <a:lnTo>
                    <a:pt x="1287" y="914"/>
                  </a:lnTo>
                  <a:lnTo>
                    <a:pt x="1263" y="936"/>
                  </a:lnTo>
                  <a:lnTo>
                    <a:pt x="1237" y="954"/>
                  </a:lnTo>
                  <a:lnTo>
                    <a:pt x="1214" y="973"/>
                  </a:lnTo>
                  <a:lnTo>
                    <a:pt x="1191" y="992"/>
                  </a:lnTo>
                  <a:lnTo>
                    <a:pt x="1168" y="1012"/>
                  </a:lnTo>
                  <a:lnTo>
                    <a:pt x="1147" y="1032"/>
                  </a:lnTo>
                  <a:lnTo>
                    <a:pt x="1126" y="1050"/>
                  </a:lnTo>
                  <a:lnTo>
                    <a:pt x="1107" y="1066"/>
                  </a:lnTo>
                  <a:lnTo>
                    <a:pt x="1091" y="1082"/>
                  </a:lnTo>
                  <a:lnTo>
                    <a:pt x="1078" y="1095"/>
                  </a:lnTo>
                  <a:lnTo>
                    <a:pt x="1067" y="1106"/>
                  </a:lnTo>
                  <a:lnTo>
                    <a:pt x="1062" y="1113"/>
                  </a:lnTo>
                  <a:lnTo>
                    <a:pt x="1035" y="1156"/>
                  </a:lnTo>
                  <a:lnTo>
                    <a:pt x="1016" y="1197"/>
                  </a:lnTo>
                  <a:lnTo>
                    <a:pt x="1003" y="1237"/>
                  </a:lnTo>
                  <a:lnTo>
                    <a:pt x="996" y="1275"/>
                  </a:lnTo>
                  <a:lnTo>
                    <a:pt x="997" y="1313"/>
                  </a:lnTo>
                  <a:lnTo>
                    <a:pt x="1004" y="1350"/>
                  </a:lnTo>
                  <a:lnTo>
                    <a:pt x="1018" y="1387"/>
                  </a:lnTo>
                  <a:lnTo>
                    <a:pt x="1039" y="1424"/>
                  </a:lnTo>
                  <a:lnTo>
                    <a:pt x="1066" y="1461"/>
                  </a:lnTo>
                  <a:lnTo>
                    <a:pt x="1100" y="1498"/>
                  </a:lnTo>
                  <a:lnTo>
                    <a:pt x="1803" y="2202"/>
                  </a:lnTo>
                  <a:lnTo>
                    <a:pt x="1842" y="2237"/>
                  </a:lnTo>
                  <a:lnTo>
                    <a:pt x="1878" y="2264"/>
                  </a:lnTo>
                  <a:lnTo>
                    <a:pt x="1915" y="2285"/>
                  </a:lnTo>
                  <a:lnTo>
                    <a:pt x="1952" y="2298"/>
                  </a:lnTo>
                  <a:lnTo>
                    <a:pt x="1989" y="2306"/>
                  </a:lnTo>
                  <a:lnTo>
                    <a:pt x="2027" y="2306"/>
                  </a:lnTo>
                  <a:lnTo>
                    <a:pt x="2066" y="2300"/>
                  </a:lnTo>
                  <a:lnTo>
                    <a:pt x="2106" y="2287"/>
                  </a:lnTo>
                  <a:lnTo>
                    <a:pt x="2147" y="2268"/>
                  </a:lnTo>
                  <a:lnTo>
                    <a:pt x="2190" y="2241"/>
                  </a:lnTo>
                  <a:lnTo>
                    <a:pt x="2197" y="2235"/>
                  </a:lnTo>
                  <a:lnTo>
                    <a:pt x="2207" y="2225"/>
                  </a:lnTo>
                  <a:lnTo>
                    <a:pt x="2220" y="2211"/>
                  </a:lnTo>
                  <a:lnTo>
                    <a:pt x="2235" y="2194"/>
                  </a:lnTo>
                  <a:lnTo>
                    <a:pt x="2253" y="2176"/>
                  </a:lnTo>
                  <a:lnTo>
                    <a:pt x="2271" y="2155"/>
                  </a:lnTo>
                  <a:lnTo>
                    <a:pt x="2290" y="2133"/>
                  </a:lnTo>
                  <a:lnTo>
                    <a:pt x="2310" y="2110"/>
                  </a:lnTo>
                  <a:lnTo>
                    <a:pt x="2329" y="2088"/>
                  </a:lnTo>
                  <a:lnTo>
                    <a:pt x="2349" y="2066"/>
                  </a:lnTo>
                  <a:lnTo>
                    <a:pt x="2367" y="2038"/>
                  </a:lnTo>
                  <a:lnTo>
                    <a:pt x="2389" y="2016"/>
                  </a:lnTo>
                  <a:lnTo>
                    <a:pt x="2413" y="1997"/>
                  </a:lnTo>
                  <a:lnTo>
                    <a:pt x="2440" y="1982"/>
                  </a:lnTo>
                  <a:lnTo>
                    <a:pt x="2471" y="1971"/>
                  </a:lnTo>
                  <a:lnTo>
                    <a:pt x="2506" y="1964"/>
                  </a:lnTo>
                  <a:lnTo>
                    <a:pt x="2543" y="1963"/>
                  </a:lnTo>
                  <a:lnTo>
                    <a:pt x="2581" y="1966"/>
                  </a:lnTo>
                  <a:lnTo>
                    <a:pt x="2621" y="1976"/>
                  </a:lnTo>
                  <a:lnTo>
                    <a:pt x="2660" y="1990"/>
                  </a:lnTo>
                  <a:lnTo>
                    <a:pt x="2699" y="2010"/>
                  </a:lnTo>
                  <a:lnTo>
                    <a:pt x="2703" y="2013"/>
                  </a:lnTo>
                  <a:lnTo>
                    <a:pt x="2713" y="2019"/>
                  </a:lnTo>
                  <a:lnTo>
                    <a:pt x="2727" y="2028"/>
                  </a:lnTo>
                  <a:lnTo>
                    <a:pt x="2745" y="2038"/>
                  </a:lnTo>
                  <a:lnTo>
                    <a:pt x="2767" y="2052"/>
                  </a:lnTo>
                  <a:lnTo>
                    <a:pt x="2791" y="2068"/>
                  </a:lnTo>
                  <a:lnTo>
                    <a:pt x="2818" y="2085"/>
                  </a:lnTo>
                  <a:lnTo>
                    <a:pt x="2847" y="2105"/>
                  </a:lnTo>
                  <a:lnTo>
                    <a:pt x="2878" y="2127"/>
                  </a:lnTo>
                  <a:lnTo>
                    <a:pt x="2911" y="2151"/>
                  </a:lnTo>
                  <a:lnTo>
                    <a:pt x="2945" y="2175"/>
                  </a:lnTo>
                  <a:lnTo>
                    <a:pt x="2978" y="2201"/>
                  </a:lnTo>
                  <a:lnTo>
                    <a:pt x="3013" y="2228"/>
                  </a:lnTo>
                  <a:lnTo>
                    <a:pt x="3047" y="2257"/>
                  </a:lnTo>
                  <a:lnTo>
                    <a:pt x="3081" y="2286"/>
                  </a:lnTo>
                  <a:lnTo>
                    <a:pt x="3114" y="2317"/>
                  </a:lnTo>
                  <a:lnTo>
                    <a:pt x="3145" y="2347"/>
                  </a:lnTo>
                  <a:lnTo>
                    <a:pt x="3175" y="2379"/>
                  </a:lnTo>
                  <a:lnTo>
                    <a:pt x="3202" y="2410"/>
                  </a:lnTo>
                  <a:lnTo>
                    <a:pt x="3227" y="2442"/>
                  </a:lnTo>
                  <a:lnTo>
                    <a:pt x="3249" y="2474"/>
                  </a:lnTo>
                  <a:lnTo>
                    <a:pt x="3267" y="2506"/>
                  </a:lnTo>
                  <a:lnTo>
                    <a:pt x="3284" y="2542"/>
                  </a:lnTo>
                  <a:lnTo>
                    <a:pt x="3296" y="2580"/>
                  </a:lnTo>
                  <a:lnTo>
                    <a:pt x="3301" y="2617"/>
                  </a:lnTo>
                  <a:lnTo>
                    <a:pt x="3303" y="2655"/>
                  </a:lnTo>
                  <a:lnTo>
                    <a:pt x="3300" y="2693"/>
                  </a:lnTo>
                  <a:lnTo>
                    <a:pt x="3293" y="2729"/>
                  </a:lnTo>
                  <a:lnTo>
                    <a:pt x="3279" y="2765"/>
                  </a:lnTo>
                  <a:lnTo>
                    <a:pt x="3262" y="2799"/>
                  </a:lnTo>
                  <a:lnTo>
                    <a:pt x="3240" y="2832"/>
                  </a:lnTo>
                  <a:lnTo>
                    <a:pt x="3214" y="2861"/>
                  </a:lnTo>
                  <a:lnTo>
                    <a:pt x="3059" y="3017"/>
                  </a:lnTo>
                  <a:lnTo>
                    <a:pt x="2995" y="3077"/>
                  </a:lnTo>
                  <a:lnTo>
                    <a:pt x="2928" y="3129"/>
                  </a:lnTo>
                  <a:lnTo>
                    <a:pt x="2861" y="3176"/>
                  </a:lnTo>
                  <a:lnTo>
                    <a:pt x="2792" y="3214"/>
                  </a:lnTo>
                  <a:lnTo>
                    <a:pt x="2722" y="3246"/>
                  </a:lnTo>
                  <a:lnTo>
                    <a:pt x="2650" y="3271"/>
                  </a:lnTo>
                  <a:lnTo>
                    <a:pt x="2577" y="3289"/>
                  </a:lnTo>
                  <a:lnTo>
                    <a:pt x="2503" y="3300"/>
                  </a:lnTo>
                  <a:lnTo>
                    <a:pt x="2427" y="3303"/>
                  </a:lnTo>
                  <a:lnTo>
                    <a:pt x="2353" y="3300"/>
                  </a:lnTo>
                  <a:lnTo>
                    <a:pt x="2279" y="3290"/>
                  </a:lnTo>
                  <a:lnTo>
                    <a:pt x="2204" y="3273"/>
                  </a:lnTo>
                  <a:lnTo>
                    <a:pt x="2127" y="3250"/>
                  </a:lnTo>
                  <a:lnTo>
                    <a:pt x="2051" y="3221"/>
                  </a:lnTo>
                  <a:lnTo>
                    <a:pt x="1972" y="3186"/>
                  </a:lnTo>
                  <a:lnTo>
                    <a:pt x="1894" y="3144"/>
                  </a:lnTo>
                  <a:lnTo>
                    <a:pt x="1814" y="3094"/>
                  </a:lnTo>
                  <a:lnTo>
                    <a:pt x="1735" y="3039"/>
                  </a:lnTo>
                  <a:lnTo>
                    <a:pt x="1723" y="3027"/>
                  </a:lnTo>
                  <a:lnTo>
                    <a:pt x="1714" y="3014"/>
                  </a:lnTo>
                  <a:lnTo>
                    <a:pt x="1711" y="2998"/>
                  </a:lnTo>
                  <a:lnTo>
                    <a:pt x="1710" y="2983"/>
                  </a:lnTo>
                  <a:lnTo>
                    <a:pt x="1714" y="2968"/>
                  </a:lnTo>
                  <a:lnTo>
                    <a:pt x="1722" y="2953"/>
                  </a:lnTo>
                  <a:lnTo>
                    <a:pt x="1732" y="2941"/>
                  </a:lnTo>
                  <a:lnTo>
                    <a:pt x="1746" y="2933"/>
                  </a:lnTo>
                  <a:lnTo>
                    <a:pt x="1761" y="2929"/>
                  </a:lnTo>
                  <a:lnTo>
                    <a:pt x="1777" y="2929"/>
                  </a:lnTo>
                  <a:lnTo>
                    <a:pt x="1792" y="2932"/>
                  </a:lnTo>
                  <a:lnTo>
                    <a:pt x="1807" y="2940"/>
                  </a:lnTo>
                  <a:lnTo>
                    <a:pt x="1884" y="2994"/>
                  </a:lnTo>
                  <a:lnTo>
                    <a:pt x="1960" y="3041"/>
                  </a:lnTo>
                  <a:lnTo>
                    <a:pt x="2037" y="3080"/>
                  </a:lnTo>
                  <a:lnTo>
                    <a:pt x="2111" y="3114"/>
                  </a:lnTo>
                  <a:lnTo>
                    <a:pt x="2184" y="3140"/>
                  </a:lnTo>
                  <a:lnTo>
                    <a:pt x="2256" y="3161"/>
                  </a:lnTo>
                  <a:lnTo>
                    <a:pt x="2327" y="3173"/>
                  </a:lnTo>
                  <a:lnTo>
                    <a:pt x="2397" y="3180"/>
                  </a:lnTo>
                  <a:lnTo>
                    <a:pt x="2466" y="3180"/>
                  </a:lnTo>
                  <a:lnTo>
                    <a:pt x="2533" y="3172"/>
                  </a:lnTo>
                  <a:lnTo>
                    <a:pt x="2600" y="3158"/>
                  </a:lnTo>
                  <a:lnTo>
                    <a:pt x="2665" y="3137"/>
                  </a:lnTo>
                  <a:lnTo>
                    <a:pt x="2729" y="3109"/>
                  </a:lnTo>
                  <a:lnTo>
                    <a:pt x="2792" y="3075"/>
                  </a:lnTo>
                  <a:lnTo>
                    <a:pt x="2853" y="3033"/>
                  </a:lnTo>
                  <a:lnTo>
                    <a:pt x="2913" y="2985"/>
                  </a:lnTo>
                  <a:lnTo>
                    <a:pt x="2972" y="2930"/>
                  </a:lnTo>
                  <a:lnTo>
                    <a:pt x="3128" y="2775"/>
                  </a:lnTo>
                  <a:lnTo>
                    <a:pt x="3146" y="2752"/>
                  </a:lnTo>
                  <a:lnTo>
                    <a:pt x="3162" y="2728"/>
                  </a:lnTo>
                  <a:lnTo>
                    <a:pt x="3171" y="2702"/>
                  </a:lnTo>
                  <a:lnTo>
                    <a:pt x="3178" y="2674"/>
                  </a:lnTo>
                  <a:lnTo>
                    <a:pt x="3180" y="2646"/>
                  </a:lnTo>
                  <a:lnTo>
                    <a:pt x="3178" y="2618"/>
                  </a:lnTo>
                  <a:lnTo>
                    <a:pt x="3170" y="2590"/>
                  </a:lnTo>
                  <a:lnTo>
                    <a:pt x="3159" y="2563"/>
                  </a:lnTo>
                  <a:lnTo>
                    <a:pt x="3140" y="2532"/>
                  </a:lnTo>
                  <a:lnTo>
                    <a:pt x="3116" y="2499"/>
                  </a:lnTo>
                  <a:lnTo>
                    <a:pt x="3089" y="2466"/>
                  </a:lnTo>
                  <a:lnTo>
                    <a:pt x="3057" y="2432"/>
                  </a:lnTo>
                  <a:lnTo>
                    <a:pt x="3022" y="2400"/>
                  </a:lnTo>
                  <a:lnTo>
                    <a:pt x="2986" y="2366"/>
                  </a:lnTo>
                  <a:lnTo>
                    <a:pt x="2948" y="2334"/>
                  </a:lnTo>
                  <a:lnTo>
                    <a:pt x="2909" y="2302"/>
                  </a:lnTo>
                  <a:lnTo>
                    <a:pt x="2869" y="2272"/>
                  </a:lnTo>
                  <a:lnTo>
                    <a:pt x="2830" y="2244"/>
                  </a:lnTo>
                  <a:lnTo>
                    <a:pt x="2792" y="2216"/>
                  </a:lnTo>
                  <a:lnTo>
                    <a:pt x="2755" y="2191"/>
                  </a:lnTo>
                  <a:lnTo>
                    <a:pt x="2721" y="2168"/>
                  </a:lnTo>
                  <a:lnTo>
                    <a:pt x="2689" y="2149"/>
                  </a:lnTo>
                  <a:lnTo>
                    <a:pt x="2661" y="2131"/>
                  </a:lnTo>
                  <a:lnTo>
                    <a:pt x="2637" y="2116"/>
                  </a:lnTo>
                  <a:lnTo>
                    <a:pt x="2609" y="2102"/>
                  </a:lnTo>
                  <a:lnTo>
                    <a:pt x="2580" y="2092"/>
                  </a:lnTo>
                  <a:lnTo>
                    <a:pt x="2552" y="2086"/>
                  </a:lnTo>
                  <a:lnTo>
                    <a:pt x="2527" y="2085"/>
                  </a:lnTo>
                  <a:lnTo>
                    <a:pt x="2503" y="2089"/>
                  </a:lnTo>
                  <a:lnTo>
                    <a:pt x="2483" y="2097"/>
                  </a:lnTo>
                  <a:lnTo>
                    <a:pt x="2466" y="2112"/>
                  </a:lnTo>
                  <a:lnTo>
                    <a:pt x="2452" y="2131"/>
                  </a:lnTo>
                  <a:lnTo>
                    <a:pt x="2446" y="2140"/>
                  </a:lnTo>
                  <a:lnTo>
                    <a:pt x="2433" y="2156"/>
                  </a:lnTo>
                  <a:lnTo>
                    <a:pt x="2416" y="2175"/>
                  </a:lnTo>
                  <a:lnTo>
                    <a:pt x="2399" y="2196"/>
                  </a:lnTo>
                  <a:lnTo>
                    <a:pt x="2379" y="2217"/>
                  </a:lnTo>
                  <a:lnTo>
                    <a:pt x="2360" y="2240"/>
                  </a:lnTo>
                  <a:lnTo>
                    <a:pt x="2340" y="2262"/>
                  </a:lnTo>
                  <a:lnTo>
                    <a:pt x="2320" y="2284"/>
                  </a:lnTo>
                  <a:lnTo>
                    <a:pt x="2302" y="2302"/>
                  </a:lnTo>
                  <a:lnTo>
                    <a:pt x="2284" y="2320"/>
                  </a:lnTo>
                  <a:lnTo>
                    <a:pt x="2270" y="2333"/>
                  </a:lnTo>
                  <a:lnTo>
                    <a:pt x="2258" y="2343"/>
                  </a:lnTo>
                  <a:lnTo>
                    <a:pt x="2210" y="2372"/>
                  </a:lnTo>
                  <a:lnTo>
                    <a:pt x="2162" y="2395"/>
                  </a:lnTo>
                  <a:lnTo>
                    <a:pt x="2115" y="2413"/>
                  </a:lnTo>
                  <a:lnTo>
                    <a:pt x="2164" y="2434"/>
                  </a:lnTo>
                  <a:lnTo>
                    <a:pt x="2217" y="2454"/>
                  </a:lnTo>
                  <a:lnTo>
                    <a:pt x="2272" y="2473"/>
                  </a:lnTo>
                  <a:lnTo>
                    <a:pt x="2330" y="2488"/>
                  </a:lnTo>
                  <a:lnTo>
                    <a:pt x="2391" y="2500"/>
                  </a:lnTo>
                  <a:lnTo>
                    <a:pt x="2455" y="2509"/>
                  </a:lnTo>
                  <a:lnTo>
                    <a:pt x="2474" y="2513"/>
                  </a:lnTo>
                  <a:lnTo>
                    <a:pt x="2490" y="2524"/>
                  </a:lnTo>
                  <a:lnTo>
                    <a:pt x="2502" y="2538"/>
                  </a:lnTo>
                  <a:lnTo>
                    <a:pt x="2508" y="2556"/>
                  </a:lnTo>
                  <a:lnTo>
                    <a:pt x="2509" y="2575"/>
                  </a:lnTo>
                  <a:lnTo>
                    <a:pt x="2505" y="2594"/>
                  </a:lnTo>
                  <a:lnTo>
                    <a:pt x="2496" y="2609"/>
                  </a:lnTo>
                  <a:lnTo>
                    <a:pt x="2483" y="2620"/>
                  </a:lnTo>
                  <a:lnTo>
                    <a:pt x="2467" y="2628"/>
                  </a:lnTo>
                  <a:lnTo>
                    <a:pt x="2449" y="2631"/>
                  </a:lnTo>
                  <a:lnTo>
                    <a:pt x="2446" y="2631"/>
                  </a:lnTo>
                  <a:lnTo>
                    <a:pt x="2443" y="2631"/>
                  </a:lnTo>
                  <a:lnTo>
                    <a:pt x="2377" y="2622"/>
                  </a:lnTo>
                  <a:lnTo>
                    <a:pt x="2314" y="2610"/>
                  </a:lnTo>
                  <a:lnTo>
                    <a:pt x="2254" y="2595"/>
                  </a:lnTo>
                  <a:lnTo>
                    <a:pt x="2196" y="2577"/>
                  </a:lnTo>
                  <a:lnTo>
                    <a:pt x="2142" y="2558"/>
                  </a:lnTo>
                  <a:lnTo>
                    <a:pt x="2089" y="2537"/>
                  </a:lnTo>
                  <a:lnTo>
                    <a:pt x="2041" y="2514"/>
                  </a:lnTo>
                  <a:lnTo>
                    <a:pt x="1995" y="2491"/>
                  </a:lnTo>
                  <a:lnTo>
                    <a:pt x="1953" y="2468"/>
                  </a:lnTo>
                  <a:lnTo>
                    <a:pt x="1914" y="2444"/>
                  </a:lnTo>
                  <a:lnTo>
                    <a:pt x="1879" y="2421"/>
                  </a:lnTo>
                  <a:lnTo>
                    <a:pt x="1847" y="2400"/>
                  </a:lnTo>
                  <a:lnTo>
                    <a:pt x="1819" y="2379"/>
                  </a:lnTo>
                  <a:lnTo>
                    <a:pt x="1794" y="2360"/>
                  </a:lnTo>
                  <a:lnTo>
                    <a:pt x="1773" y="2344"/>
                  </a:lnTo>
                  <a:lnTo>
                    <a:pt x="1756" y="2330"/>
                  </a:lnTo>
                  <a:lnTo>
                    <a:pt x="1744" y="2319"/>
                  </a:lnTo>
                  <a:lnTo>
                    <a:pt x="1736" y="2310"/>
                  </a:lnTo>
                  <a:lnTo>
                    <a:pt x="1731" y="2307"/>
                  </a:lnTo>
                  <a:lnTo>
                    <a:pt x="1729" y="2304"/>
                  </a:lnTo>
                  <a:lnTo>
                    <a:pt x="1727" y="2300"/>
                  </a:lnTo>
                  <a:lnTo>
                    <a:pt x="1725" y="2297"/>
                  </a:lnTo>
                  <a:lnTo>
                    <a:pt x="1717" y="2289"/>
                  </a:lnTo>
                  <a:lnTo>
                    <a:pt x="1067" y="1639"/>
                  </a:lnTo>
                  <a:lnTo>
                    <a:pt x="1064" y="1638"/>
                  </a:lnTo>
                  <a:lnTo>
                    <a:pt x="1062" y="1636"/>
                  </a:lnTo>
                  <a:lnTo>
                    <a:pt x="1057" y="1633"/>
                  </a:lnTo>
                  <a:lnTo>
                    <a:pt x="1050" y="1626"/>
                  </a:lnTo>
                  <a:lnTo>
                    <a:pt x="1039" y="1615"/>
                  </a:lnTo>
                  <a:lnTo>
                    <a:pt x="1023" y="1601"/>
                  </a:lnTo>
                  <a:lnTo>
                    <a:pt x="1006" y="1585"/>
                  </a:lnTo>
                  <a:lnTo>
                    <a:pt x="986" y="1564"/>
                  </a:lnTo>
                  <a:lnTo>
                    <a:pt x="964" y="1540"/>
                  </a:lnTo>
                  <a:lnTo>
                    <a:pt x="940" y="1514"/>
                  </a:lnTo>
                  <a:lnTo>
                    <a:pt x="916" y="1484"/>
                  </a:lnTo>
                  <a:lnTo>
                    <a:pt x="891" y="1452"/>
                  </a:lnTo>
                  <a:lnTo>
                    <a:pt x="865" y="1416"/>
                  </a:lnTo>
                  <a:lnTo>
                    <a:pt x="840" y="1377"/>
                  </a:lnTo>
                  <a:lnTo>
                    <a:pt x="814" y="1337"/>
                  </a:lnTo>
                  <a:lnTo>
                    <a:pt x="790" y="1293"/>
                  </a:lnTo>
                  <a:lnTo>
                    <a:pt x="766" y="1248"/>
                  </a:lnTo>
                  <a:lnTo>
                    <a:pt x="744" y="1198"/>
                  </a:lnTo>
                  <a:lnTo>
                    <a:pt x="724" y="1147"/>
                  </a:lnTo>
                  <a:lnTo>
                    <a:pt x="707" y="1094"/>
                  </a:lnTo>
                  <a:lnTo>
                    <a:pt x="692" y="1039"/>
                  </a:lnTo>
                  <a:lnTo>
                    <a:pt x="681" y="981"/>
                  </a:lnTo>
                  <a:lnTo>
                    <a:pt x="672" y="921"/>
                  </a:lnTo>
                  <a:lnTo>
                    <a:pt x="673" y="902"/>
                  </a:lnTo>
                  <a:lnTo>
                    <a:pt x="680" y="884"/>
                  </a:lnTo>
                  <a:lnTo>
                    <a:pt x="692" y="869"/>
                  </a:lnTo>
                  <a:lnTo>
                    <a:pt x="708" y="859"/>
                  </a:lnTo>
                  <a:lnTo>
                    <a:pt x="727" y="854"/>
                  </a:lnTo>
                  <a:lnTo>
                    <a:pt x="746" y="855"/>
                  </a:lnTo>
                  <a:lnTo>
                    <a:pt x="764" y="862"/>
                  </a:lnTo>
                  <a:lnTo>
                    <a:pt x="779" y="873"/>
                  </a:lnTo>
                  <a:lnTo>
                    <a:pt x="789" y="890"/>
                  </a:lnTo>
                  <a:lnTo>
                    <a:pt x="794" y="908"/>
                  </a:lnTo>
                  <a:lnTo>
                    <a:pt x="804" y="974"/>
                  </a:lnTo>
                  <a:lnTo>
                    <a:pt x="818" y="1037"/>
                  </a:lnTo>
                  <a:lnTo>
                    <a:pt x="837" y="1097"/>
                  </a:lnTo>
                  <a:lnTo>
                    <a:pt x="860" y="1154"/>
                  </a:lnTo>
                  <a:lnTo>
                    <a:pt x="885" y="1207"/>
                  </a:lnTo>
                  <a:lnTo>
                    <a:pt x="897" y="1168"/>
                  </a:lnTo>
                  <a:lnTo>
                    <a:pt x="913" y="1126"/>
                  </a:lnTo>
                  <a:lnTo>
                    <a:pt x="934" y="1086"/>
                  </a:lnTo>
                  <a:lnTo>
                    <a:pt x="960" y="1045"/>
                  </a:lnTo>
                  <a:lnTo>
                    <a:pt x="969" y="1033"/>
                  </a:lnTo>
                  <a:lnTo>
                    <a:pt x="983" y="1017"/>
                  </a:lnTo>
                  <a:lnTo>
                    <a:pt x="999" y="1001"/>
                  </a:lnTo>
                  <a:lnTo>
                    <a:pt x="1019" y="982"/>
                  </a:lnTo>
                  <a:lnTo>
                    <a:pt x="1041" y="963"/>
                  </a:lnTo>
                  <a:lnTo>
                    <a:pt x="1063" y="942"/>
                  </a:lnTo>
                  <a:lnTo>
                    <a:pt x="1086" y="922"/>
                  </a:lnTo>
                  <a:lnTo>
                    <a:pt x="1107" y="904"/>
                  </a:lnTo>
                  <a:lnTo>
                    <a:pt x="1128" y="885"/>
                  </a:lnTo>
                  <a:lnTo>
                    <a:pt x="1147" y="870"/>
                  </a:lnTo>
                  <a:lnTo>
                    <a:pt x="1163" y="857"/>
                  </a:lnTo>
                  <a:lnTo>
                    <a:pt x="1172" y="850"/>
                  </a:lnTo>
                  <a:lnTo>
                    <a:pt x="1187" y="841"/>
                  </a:lnTo>
                  <a:lnTo>
                    <a:pt x="1199" y="829"/>
                  </a:lnTo>
                  <a:lnTo>
                    <a:pt x="1208" y="814"/>
                  </a:lnTo>
                  <a:lnTo>
                    <a:pt x="1214" y="799"/>
                  </a:lnTo>
                  <a:lnTo>
                    <a:pt x="1218" y="776"/>
                  </a:lnTo>
                  <a:lnTo>
                    <a:pt x="1216" y="750"/>
                  </a:lnTo>
                  <a:lnTo>
                    <a:pt x="1210" y="723"/>
                  </a:lnTo>
                  <a:lnTo>
                    <a:pt x="1200" y="693"/>
                  </a:lnTo>
                  <a:lnTo>
                    <a:pt x="1186" y="664"/>
                  </a:lnTo>
                  <a:lnTo>
                    <a:pt x="1184" y="662"/>
                  </a:lnTo>
                  <a:lnTo>
                    <a:pt x="1179" y="654"/>
                  </a:lnTo>
                  <a:lnTo>
                    <a:pt x="1172" y="642"/>
                  </a:lnTo>
                  <a:lnTo>
                    <a:pt x="1162" y="627"/>
                  </a:lnTo>
                  <a:lnTo>
                    <a:pt x="1150" y="607"/>
                  </a:lnTo>
                  <a:lnTo>
                    <a:pt x="1136" y="585"/>
                  </a:lnTo>
                  <a:lnTo>
                    <a:pt x="1119" y="560"/>
                  </a:lnTo>
                  <a:lnTo>
                    <a:pt x="1102" y="533"/>
                  </a:lnTo>
                  <a:lnTo>
                    <a:pt x="1081" y="505"/>
                  </a:lnTo>
                  <a:lnTo>
                    <a:pt x="1060" y="474"/>
                  </a:lnTo>
                  <a:lnTo>
                    <a:pt x="1038" y="442"/>
                  </a:lnTo>
                  <a:lnTo>
                    <a:pt x="1014" y="411"/>
                  </a:lnTo>
                  <a:lnTo>
                    <a:pt x="988" y="378"/>
                  </a:lnTo>
                  <a:lnTo>
                    <a:pt x="962" y="346"/>
                  </a:lnTo>
                  <a:lnTo>
                    <a:pt x="935" y="315"/>
                  </a:lnTo>
                  <a:lnTo>
                    <a:pt x="908" y="284"/>
                  </a:lnTo>
                  <a:lnTo>
                    <a:pt x="879" y="255"/>
                  </a:lnTo>
                  <a:lnTo>
                    <a:pt x="851" y="228"/>
                  </a:lnTo>
                  <a:lnTo>
                    <a:pt x="823" y="201"/>
                  </a:lnTo>
                  <a:lnTo>
                    <a:pt x="795" y="180"/>
                  </a:lnTo>
                  <a:lnTo>
                    <a:pt x="767" y="159"/>
                  </a:lnTo>
                  <a:lnTo>
                    <a:pt x="739" y="142"/>
                  </a:lnTo>
                  <a:lnTo>
                    <a:pt x="712" y="132"/>
                  </a:lnTo>
                  <a:lnTo>
                    <a:pt x="684" y="124"/>
                  </a:lnTo>
                  <a:lnTo>
                    <a:pt x="656" y="122"/>
                  </a:lnTo>
                  <a:lnTo>
                    <a:pt x="628" y="124"/>
                  </a:lnTo>
                  <a:lnTo>
                    <a:pt x="601" y="130"/>
                  </a:lnTo>
                  <a:lnTo>
                    <a:pt x="575" y="141"/>
                  </a:lnTo>
                  <a:lnTo>
                    <a:pt x="550" y="156"/>
                  </a:lnTo>
                  <a:lnTo>
                    <a:pt x="528" y="175"/>
                  </a:lnTo>
                  <a:lnTo>
                    <a:pt x="372" y="330"/>
                  </a:lnTo>
                  <a:lnTo>
                    <a:pt x="317" y="389"/>
                  </a:lnTo>
                  <a:lnTo>
                    <a:pt x="269" y="449"/>
                  </a:lnTo>
                  <a:lnTo>
                    <a:pt x="228" y="510"/>
                  </a:lnTo>
                  <a:lnTo>
                    <a:pt x="193" y="571"/>
                  </a:lnTo>
                  <a:lnTo>
                    <a:pt x="165" y="634"/>
                  </a:lnTo>
                  <a:lnTo>
                    <a:pt x="143" y="698"/>
                  </a:lnTo>
                  <a:lnTo>
                    <a:pt x="129" y="763"/>
                  </a:lnTo>
                  <a:lnTo>
                    <a:pt x="120" y="830"/>
                  </a:lnTo>
                  <a:lnTo>
                    <a:pt x="119" y="896"/>
                  </a:lnTo>
                  <a:lnTo>
                    <a:pt x="124" y="965"/>
                  </a:lnTo>
                  <a:lnTo>
                    <a:pt x="136" y="1035"/>
                  </a:lnTo>
                  <a:lnTo>
                    <a:pt x="155" y="1105"/>
                  </a:lnTo>
                  <a:lnTo>
                    <a:pt x="181" y="1178"/>
                  </a:lnTo>
                  <a:lnTo>
                    <a:pt x="213" y="1251"/>
                  </a:lnTo>
                  <a:lnTo>
                    <a:pt x="252" y="1325"/>
                  </a:lnTo>
                  <a:lnTo>
                    <a:pt x="298" y="1401"/>
                  </a:lnTo>
                  <a:lnTo>
                    <a:pt x="350" y="1478"/>
                  </a:lnTo>
                  <a:lnTo>
                    <a:pt x="358" y="1493"/>
                  </a:lnTo>
                  <a:lnTo>
                    <a:pt x="361" y="1508"/>
                  </a:lnTo>
                  <a:lnTo>
                    <a:pt x="361" y="1524"/>
                  </a:lnTo>
                  <a:lnTo>
                    <a:pt x="357" y="1539"/>
                  </a:lnTo>
                  <a:lnTo>
                    <a:pt x="348" y="1553"/>
                  </a:lnTo>
                  <a:lnTo>
                    <a:pt x="336" y="1564"/>
                  </a:lnTo>
                  <a:lnTo>
                    <a:pt x="322" y="1572"/>
                  </a:lnTo>
                  <a:lnTo>
                    <a:pt x="305" y="1575"/>
                  </a:lnTo>
                  <a:lnTo>
                    <a:pt x="290" y="1575"/>
                  </a:lnTo>
                  <a:lnTo>
                    <a:pt x="275" y="1570"/>
                  </a:lnTo>
                  <a:lnTo>
                    <a:pt x="262" y="1562"/>
                  </a:lnTo>
                  <a:lnTo>
                    <a:pt x="251" y="1550"/>
                  </a:lnTo>
                  <a:lnTo>
                    <a:pt x="196" y="1469"/>
                  </a:lnTo>
                  <a:lnTo>
                    <a:pt x="148" y="1389"/>
                  </a:lnTo>
                  <a:lnTo>
                    <a:pt x="107" y="1310"/>
                  </a:lnTo>
                  <a:lnTo>
                    <a:pt x="73" y="1232"/>
                  </a:lnTo>
                  <a:lnTo>
                    <a:pt x="45" y="1155"/>
                  </a:lnTo>
                  <a:lnTo>
                    <a:pt x="23" y="1077"/>
                  </a:lnTo>
                  <a:lnTo>
                    <a:pt x="9" y="1002"/>
                  </a:lnTo>
                  <a:lnTo>
                    <a:pt x="1" y="927"/>
                  </a:lnTo>
                  <a:lnTo>
                    <a:pt x="0" y="854"/>
                  </a:lnTo>
                  <a:lnTo>
                    <a:pt x="4" y="781"/>
                  </a:lnTo>
                  <a:lnTo>
                    <a:pt x="16" y="709"/>
                  </a:lnTo>
                  <a:lnTo>
                    <a:pt x="35" y="639"/>
                  </a:lnTo>
                  <a:lnTo>
                    <a:pt x="60" y="570"/>
                  </a:lnTo>
                  <a:lnTo>
                    <a:pt x="93" y="501"/>
                  </a:lnTo>
                  <a:lnTo>
                    <a:pt x="131" y="435"/>
                  </a:lnTo>
                  <a:lnTo>
                    <a:pt x="176" y="369"/>
                  </a:lnTo>
                  <a:lnTo>
                    <a:pt x="227" y="306"/>
                  </a:lnTo>
                  <a:lnTo>
                    <a:pt x="286" y="244"/>
                  </a:lnTo>
                  <a:lnTo>
                    <a:pt x="441" y="88"/>
                  </a:lnTo>
                  <a:lnTo>
                    <a:pt x="471" y="62"/>
                  </a:lnTo>
                  <a:lnTo>
                    <a:pt x="503" y="40"/>
                  </a:lnTo>
                  <a:lnTo>
                    <a:pt x="537" y="24"/>
                  </a:lnTo>
                  <a:lnTo>
                    <a:pt x="573" y="10"/>
                  </a:lnTo>
                  <a:lnTo>
                    <a:pt x="610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0" name="Group 769"/>
          <p:cNvGrpSpPr/>
          <p:nvPr/>
        </p:nvGrpSpPr>
        <p:grpSpPr>
          <a:xfrm>
            <a:off x="2555208" y="5021263"/>
            <a:ext cx="523875" cy="520700"/>
            <a:chOff x="2541588" y="5021263"/>
            <a:chExt cx="523875" cy="5207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8" name="Freeform 107"/>
            <p:cNvSpPr>
              <a:spLocks noEditPoints="1"/>
            </p:cNvSpPr>
            <p:nvPr/>
          </p:nvSpPr>
          <p:spPr bwMode="auto">
            <a:xfrm>
              <a:off x="2597150" y="5294313"/>
              <a:ext cx="177800" cy="177800"/>
            </a:xfrm>
            <a:custGeom>
              <a:avLst/>
              <a:gdLst>
                <a:gd name="T0" fmla="*/ 207 w 1118"/>
                <a:gd name="T1" fmla="*/ 206 h 1112"/>
                <a:gd name="T2" fmla="*/ 416 w 1118"/>
                <a:gd name="T3" fmla="*/ 768 h 1112"/>
                <a:gd name="T4" fmla="*/ 535 w 1118"/>
                <a:gd name="T5" fmla="*/ 531 h 1112"/>
                <a:gd name="T6" fmla="*/ 773 w 1118"/>
                <a:gd name="T7" fmla="*/ 413 h 1112"/>
                <a:gd name="T8" fmla="*/ 207 w 1118"/>
                <a:gd name="T9" fmla="*/ 206 h 1112"/>
                <a:gd name="T10" fmla="*/ 0 w 1118"/>
                <a:gd name="T11" fmla="*/ 0 h 1112"/>
                <a:gd name="T12" fmla="*/ 1081 w 1118"/>
                <a:gd name="T13" fmla="*/ 396 h 1112"/>
                <a:gd name="T14" fmla="*/ 683 w 1118"/>
                <a:gd name="T15" fmla="*/ 593 h 1112"/>
                <a:gd name="T16" fmla="*/ 1100 w 1118"/>
                <a:gd name="T17" fmla="*/ 1008 h 1112"/>
                <a:gd name="T18" fmla="*/ 1110 w 1118"/>
                <a:gd name="T19" fmla="*/ 1021 h 1112"/>
                <a:gd name="T20" fmla="*/ 1116 w 1118"/>
                <a:gd name="T21" fmla="*/ 1036 h 1112"/>
                <a:gd name="T22" fmla="*/ 1118 w 1118"/>
                <a:gd name="T23" fmla="*/ 1051 h 1112"/>
                <a:gd name="T24" fmla="*/ 1116 w 1118"/>
                <a:gd name="T25" fmla="*/ 1066 h 1112"/>
                <a:gd name="T26" fmla="*/ 1110 w 1118"/>
                <a:gd name="T27" fmla="*/ 1081 h 1112"/>
                <a:gd name="T28" fmla="*/ 1100 w 1118"/>
                <a:gd name="T29" fmla="*/ 1094 h 1112"/>
                <a:gd name="T30" fmla="*/ 1087 w 1118"/>
                <a:gd name="T31" fmla="*/ 1105 h 1112"/>
                <a:gd name="T32" fmla="*/ 1073 w 1118"/>
                <a:gd name="T33" fmla="*/ 1110 h 1112"/>
                <a:gd name="T34" fmla="*/ 1057 w 1118"/>
                <a:gd name="T35" fmla="*/ 1112 h 1112"/>
                <a:gd name="T36" fmla="*/ 1042 w 1118"/>
                <a:gd name="T37" fmla="*/ 1110 h 1112"/>
                <a:gd name="T38" fmla="*/ 1027 w 1118"/>
                <a:gd name="T39" fmla="*/ 1105 h 1112"/>
                <a:gd name="T40" fmla="*/ 1013 w 1118"/>
                <a:gd name="T41" fmla="*/ 1094 h 1112"/>
                <a:gd name="T42" fmla="*/ 596 w 1118"/>
                <a:gd name="T43" fmla="*/ 680 h 1112"/>
                <a:gd name="T44" fmla="*/ 398 w 1118"/>
                <a:gd name="T45" fmla="*/ 1076 h 1112"/>
                <a:gd name="T46" fmla="*/ 0 w 1118"/>
                <a:gd name="T47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8" h="1112">
                  <a:moveTo>
                    <a:pt x="207" y="206"/>
                  </a:moveTo>
                  <a:lnTo>
                    <a:pt x="416" y="768"/>
                  </a:lnTo>
                  <a:lnTo>
                    <a:pt x="535" y="531"/>
                  </a:lnTo>
                  <a:lnTo>
                    <a:pt x="773" y="413"/>
                  </a:lnTo>
                  <a:lnTo>
                    <a:pt x="207" y="206"/>
                  </a:lnTo>
                  <a:close/>
                  <a:moveTo>
                    <a:pt x="0" y="0"/>
                  </a:moveTo>
                  <a:lnTo>
                    <a:pt x="1081" y="396"/>
                  </a:lnTo>
                  <a:lnTo>
                    <a:pt x="683" y="593"/>
                  </a:lnTo>
                  <a:lnTo>
                    <a:pt x="1100" y="1008"/>
                  </a:lnTo>
                  <a:lnTo>
                    <a:pt x="1110" y="1021"/>
                  </a:lnTo>
                  <a:lnTo>
                    <a:pt x="1116" y="1036"/>
                  </a:lnTo>
                  <a:lnTo>
                    <a:pt x="1118" y="1051"/>
                  </a:lnTo>
                  <a:lnTo>
                    <a:pt x="1116" y="1066"/>
                  </a:lnTo>
                  <a:lnTo>
                    <a:pt x="1110" y="1081"/>
                  </a:lnTo>
                  <a:lnTo>
                    <a:pt x="1100" y="1094"/>
                  </a:lnTo>
                  <a:lnTo>
                    <a:pt x="1087" y="1105"/>
                  </a:lnTo>
                  <a:lnTo>
                    <a:pt x="1073" y="1110"/>
                  </a:lnTo>
                  <a:lnTo>
                    <a:pt x="1057" y="1112"/>
                  </a:lnTo>
                  <a:lnTo>
                    <a:pt x="1042" y="1110"/>
                  </a:lnTo>
                  <a:lnTo>
                    <a:pt x="1027" y="1105"/>
                  </a:lnTo>
                  <a:lnTo>
                    <a:pt x="1013" y="1094"/>
                  </a:lnTo>
                  <a:lnTo>
                    <a:pt x="596" y="680"/>
                  </a:lnTo>
                  <a:lnTo>
                    <a:pt x="398" y="10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108"/>
            <p:cNvSpPr>
              <a:spLocks/>
            </p:cNvSpPr>
            <p:nvPr/>
          </p:nvSpPr>
          <p:spPr bwMode="auto">
            <a:xfrm>
              <a:off x="2541588" y="5021263"/>
              <a:ext cx="523875" cy="520700"/>
            </a:xfrm>
            <a:custGeom>
              <a:avLst/>
              <a:gdLst>
                <a:gd name="T0" fmla="*/ 861 w 3304"/>
                <a:gd name="T1" fmla="*/ 74 h 3287"/>
                <a:gd name="T2" fmla="*/ 1074 w 3304"/>
                <a:gd name="T3" fmla="*/ 288 h 3287"/>
                <a:gd name="T4" fmla="*/ 1235 w 3304"/>
                <a:gd name="T5" fmla="*/ 509 h 3287"/>
                <a:gd name="T6" fmla="*/ 1312 w 3304"/>
                <a:gd name="T7" fmla="*/ 639 h 3287"/>
                <a:gd name="T8" fmla="*/ 1307 w 3304"/>
                <a:gd name="T9" fmla="*/ 884 h 3287"/>
                <a:gd name="T10" fmla="*/ 1147 w 3304"/>
                <a:gd name="T11" fmla="*/ 1026 h 3287"/>
                <a:gd name="T12" fmla="*/ 1037 w 3304"/>
                <a:gd name="T13" fmla="*/ 1146 h 3287"/>
                <a:gd name="T14" fmla="*/ 1024 w 3304"/>
                <a:gd name="T15" fmla="*/ 1390 h 3287"/>
                <a:gd name="T16" fmla="*/ 1905 w 3304"/>
                <a:gd name="T17" fmla="*/ 2269 h 3287"/>
                <a:gd name="T18" fmla="*/ 2151 w 3304"/>
                <a:gd name="T19" fmla="*/ 2254 h 3287"/>
                <a:gd name="T20" fmla="*/ 2271 w 3304"/>
                <a:gd name="T21" fmla="*/ 2145 h 3287"/>
                <a:gd name="T22" fmla="*/ 2414 w 3304"/>
                <a:gd name="T23" fmla="*/ 1987 h 3287"/>
                <a:gd name="T24" fmla="*/ 2660 w 3304"/>
                <a:gd name="T25" fmla="*/ 1981 h 3287"/>
                <a:gd name="T26" fmla="*/ 2791 w 3304"/>
                <a:gd name="T27" fmla="*/ 2058 h 3287"/>
                <a:gd name="T28" fmla="*/ 3014 w 3304"/>
                <a:gd name="T29" fmla="*/ 2218 h 3287"/>
                <a:gd name="T30" fmla="*/ 3228 w 3304"/>
                <a:gd name="T31" fmla="*/ 2431 h 3287"/>
                <a:gd name="T32" fmla="*/ 3301 w 3304"/>
                <a:gd name="T33" fmla="*/ 2679 h 3287"/>
                <a:gd name="T34" fmla="*/ 3001 w 3304"/>
                <a:gd name="T35" fmla="*/ 3056 h 3287"/>
                <a:gd name="T36" fmla="*/ 2562 w 3304"/>
                <a:gd name="T37" fmla="*/ 3276 h 3287"/>
                <a:gd name="T38" fmla="*/ 2051 w 3304"/>
                <a:gd name="T39" fmla="*/ 3206 h 3287"/>
                <a:gd name="T40" fmla="*/ 1711 w 3304"/>
                <a:gd name="T41" fmla="*/ 2984 h 3287"/>
                <a:gd name="T42" fmla="*/ 1777 w 3304"/>
                <a:gd name="T43" fmla="*/ 2914 h 3287"/>
                <a:gd name="T44" fmla="*/ 2184 w 3304"/>
                <a:gd name="T45" fmla="*/ 3125 h 3287"/>
                <a:gd name="T46" fmla="*/ 2666 w 3304"/>
                <a:gd name="T47" fmla="*/ 3121 h 3287"/>
                <a:gd name="T48" fmla="*/ 3147 w 3304"/>
                <a:gd name="T49" fmla="*/ 2738 h 3287"/>
                <a:gd name="T50" fmla="*/ 3160 w 3304"/>
                <a:gd name="T51" fmla="*/ 2550 h 3287"/>
                <a:gd name="T52" fmla="*/ 2948 w 3304"/>
                <a:gd name="T53" fmla="*/ 2323 h 3287"/>
                <a:gd name="T54" fmla="*/ 2690 w 3304"/>
                <a:gd name="T55" fmla="*/ 2138 h 3287"/>
                <a:gd name="T56" fmla="*/ 2523 w 3304"/>
                <a:gd name="T57" fmla="*/ 2075 h 3287"/>
                <a:gd name="T58" fmla="*/ 2433 w 3304"/>
                <a:gd name="T59" fmla="*/ 2145 h 3287"/>
                <a:gd name="T60" fmla="*/ 2302 w 3304"/>
                <a:gd name="T61" fmla="*/ 2291 h 3287"/>
                <a:gd name="T62" fmla="*/ 2166 w 3304"/>
                <a:gd name="T63" fmla="*/ 2422 h 3287"/>
                <a:gd name="T64" fmla="*/ 2485 w 3304"/>
                <a:gd name="T65" fmla="*/ 2508 h 3287"/>
                <a:gd name="T66" fmla="*/ 2483 w 3304"/>
                <a:gd name="T67" fmla="*/ 2607 h 3287"/>
                <a:gd name="T68" fmla="*/ 2264 w 3304"/>
                <a:gd name="T69" fmla="*/ 2584 h 3287"/>
                <a:gd name="T70" fmla="*/ 1934 w 3304"/>
                <a:gd name="T71" fmla="*/ 2444 h 3287"/>
                <a:gd name="T72" fmla="*/ 1755 w 3304"/>
                <a:gd name="T73" fmla="*/ 2316 h 3287"/>
                <a:gd name="T74" fmla="*/ 1717 w 3304"/>
                <a:gd name="T75" fmla="*/ 2278 h 3287"/>
                <a:gd name="T76" fmla="*/ 1024 w 3304"/>
                <a:gd name="T77" fmla="*/ 1593 h 3287"/>
                <a:gd name="T78" fmla="*/ 866 w 3304"/>
                <a:gd name="T79" fmla="*/ 1409 h 3287"/>
                <a:gd name="T80" fmla="*/ 707 w 3304"/>
                <a:gd name="T81" fmla="*/ 1089 h 3287"/>
                <a:gd name="T82" fmla="*/ 698 w 3304"/>
                <a:gd name="T83" fmla="*/ 861 h 3287"/>
                <a:gd name="T84" fmla="*/ 791 w 3304"/>
                <a:gd name="T85" fmla="*/ 888 h 3287"/>
                <a:gd name="T86" fmla="*/ 897 w 3304"/>
                <a:gd name="T87" fmla="*/ 1162 h 3287"/>
                <a:gd name="T88" fmla="*/ 1020 w 3304"/>
                <a:gd name="T89" fmla="*/ 977 h 3287"/>
                <a:gd name="T90" fmla="*/ 1163 w 3304"/>
                <a:gd name="T91" fmla="*/ 853 h 3287"/>
                <a:gd name="T92" fmla="*/ 1217 w 3304"/>
                <a:gd name="T93" fmla="*/ 746 h 3287"/>
                <a:gd name="T94" fmla="*/ 1163 w 3304"/>
                <a:gd name="T95" fmla="*/ 623 h 3287"/>
                <a:gd name="T96" fmla="*/ 1037 w 3304"/>
                <a:gd name="T97" fmla="*/ 440 h 3287"/>
                <a:gd name="T98" fmla="*/ 851 w 3304"/>
                <a:gd name="T99" fmla="*/ 226 h 3287"/>
                <a:gd name="T100" fmla="*/ 657 w 3304"/>
                <a:gd name="T101" fmla="*/ 121 h 3287"/>
                <a:gd name="T102" fmla="*/ 318 w 3304"/>
                <a:gd name="T103" fmla="*/ 387 h 3287"/>
                <a:gd name="T104" fmla="*/ 121 w 3304"/>
                <a:gd name="T105" fmla="*/ 825 h 3287"/>
                <a:gd name="T106" fmla="*/ 253 w 3304"/>
                <a:gd name="T107" fmla="*/ 1319 h 3287"/>
                <a:gd name="T108" fmla="*/ 349 w 3304"/>
                <a:gd name="T109" fmla="*/ 1545 h 3287"/>
                <a:gd name="T110" fmla="*/ 251 w 3304"/>
                <a:gd name="T111" fmla="*/ 1542 h 3287"/>
                <a:gd name="T112" fmla="*/ 9 w 3304"/>
                <a:gd name="T113" fmla="*/ 996 h 3287"/>
                <a:gd name="T114" fmla="*/ 93 w 3304"/>
                <a:gd name="T115" fmla="*/ 499 h 3287"/>
                <a:gd name="T116" fmla="*/ 504 w 3304"/>
                <a:gd name="T117" fmla="*/ 40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4" h="3287">
                  <a:moveTo>
                    <a:pt x="648" y="0"/>
                  </a:moveTo>
                  <a:lnTo>
                    <a:pt x="686" y="1"/>
                  </a:lnTo>
                  <a:lnTo>
                    <a:pt x="724" y="7"/>
                  </a:lnTo>
                  <a:lnTo>
                    <a:pt x="760" y="18"/>
                  </a:lnTo>
                  <a:lnTo>
                    <a:pt x="797" y="35"/>
                  </a:lnTo>
                  <a:lnTo>
                    <a:pt x="828" y="53"/>
                  </a:lnTo>
                  <a:lnTo>
                    <a:pt x="861" y="74"/>
                  </a:lnTo>
                  <a:lnTo>
                    <a:pt x="892" y="99"/>
                  </a:lnTo>
                  <a:lnTo>
                    <a:pt x="925" y="127"/>
                  </a:lnTo>
                  <a:lnTo>
                    <a:pt x="956" y="156"/>
                  </a:lnTo>
                  <a:lnTo>
                    <a:pt x="986" y="188"/>
                  </a:lnTo>
                  <a:lnTo>
                    <a:pt x="1016" y="220"/>
                  </a:lnTo>
                  <a:lnTo>
                    <a:pt x="1046" y="254"/>
                  </a:lnTo>
                  <a:lnTo>
                    <a:pt x="1074" y="288"/>
                  </a:lnTo>
                  <a:lnTo>
                    <a:pt x="1102" y="323"/>
                  </a:lnTo>
                  <a:lnTo>
                    <a:pt x="1128" y="356"/>
                  </a:lnTo>
                  <a:lnTo>
                    <a:pt x="1152" y="389"/>
                  </a:lnTo>
                  <a:lnTo>
                    <a:pt x="1176" y="423"/>
                  </a:lnTo>
                  <a:lnTo>
                    <a:pt x="1197" y="453"/>
                  </a:lnTo>
                  <a:lnTo>
                    <a:pt x="1217" y="482"/>
                  </a:lnTo>
                  <a:lnTo>
                    <a:pt x="1235" y="509"/>
                  </a:lnTo>
                  <a:lnTo>
                    <a:pt x="1250" y="533"/>
                  </a:lnTo>
                  <a:lnTo>
                    <a:pt x="1264" y="554"/>
                  </a:lnTo>
                  <a:lnTo>
                    <a:pt x="1276" y="571"/>
                  </a:lnTo>
                  <a:lnTo>
                    <a:pt x="1284" y="586"/>
                  </a:lnTo>
                  <a:lnTo>
                    <a:pt x="1289" y="595"/>
                  </a:lnTo>
                  <a:lnTo>
                    <a:pt x="1292" y="600"/>
                  </a:lnTo>
                  <a:lnTo>
                    <a:pt x="1312" y="639"/>
                  </a:lnTo>
                  <a:lnTo>
                    <a:pt x="1327" y="678"/>
                  </a:lnTo>
                  <a:lnTo>
                    <a:pt x="1336" y="718"/>
                  </a:lnTo>
                  <a:lnTo>
                    <a:pt x="1340" y="755"/>
                  </a:lnTo>
                  <a:lnTo>
                    <a:pt x="1339" y="793"/>
                  </a:lnTo>
                  <a:lnTo>
                    <a:pt x="1333" y="827"/>
                  </a:lnTo>
                  <a:lnTo>
                    <a:pt x="1321" y="857"/>
                  </a:lnTo>
                  <a:lnTo>
                    <a:pt x="1307" y="884"/>
                  </a:lnTo>
                  <a:lnTo>
                    <a:pt x="1287" y="909"/>
                  </a:lnTo>
                  <a:lnTo>
                    <a:pt x="1264" y="931"/>
                  </a:lnTo>
                  <a:lnTo>
                    <a:pt x="1238" y="950"/>
                  </a:lnTo>
                  <a:lnTo>
                    <a:pt x="1215" y="968"/>
                  </a:lnTo>
                  <a:lnTo>
                    <a:pt x="1192" y="988"/>
                  </a:lnTo>
                  <a:lnTo>
                    <a:pt x="1169" y="1007"/>
                  </a:lnTo>
                  <a:lnTo>
                    <a:pt x="1147" y="1026"/>
                  </a:lnTo>
                  <a:lnTo>
                    <a:pt x="1127" y="1044"/>
                  </a:lnTo>
                  <a:lnTo>
                    <a:pt x="1108" y="1062"/>
                  </a:lnTo>
                  <a:lnTo>
                    <a:pt x="1092" y="1076"/>
                  </a:lnTo>
                  <a:lnTo>
                    <a:pt x="1078" y="1090"/>
                  </a:lnTo>
                  <a:lnTo>
                    <a:pt x="1068" y="1100"/>
                  </a:lnTo>
                  <a:lnTo>
                    <a:pt x="1061" y="1108"/>
                  </a:lnTo>
                  <a:lnTo>
                    <a:pt x="1037" y="1146"/>
                  </a:lnTo>
                  <a:lnTo>
                    <a:pt x="1019" y="1183"/>
                  </a:lnTo>
                  <a:lnTo>
                    <a:pt x="1006" y="1220"/>
                  </a:lnTo>
                  <a:lnTo>
                    <a:pt x="999" y="1255"/>
                  </a:lnTo>
                  <a:lnTo>
                    <a:pt x="997" y="1289"/>
                  </a:lnTo>
                  <a:lnTo>
                    <a:pt x="1000" y="1324"/>
                  </a:lnTo>
                  <a:lnTo>
                    <a:pt x="1009" y="1357"/>
                  </a:lnTo>
                  <a:lnTo>
                    <a:pt x="1024" y="1390"/>
                  </a:lnTo>
                  <a:lnTo>
                    <a:pt x="1044" y="1423"/>
                  </a:lnTo>
                  <a:lnTo>
                    <a:pt x="1069" y="1457"/>
                  </a:lnTo>
                  <a:lnTo>
                    <a:pt x="1101" y="1491"/>
                  </a:lnTo>
                  <a:lnTo>
                    <a:pt x="1804" y="2192"/>
                  </a:lnTo>
                  <a:lnTo>
                    <a:pt x="1839" y="2223"/>
                  </a:lnTo>
                  <a:lnTo>
                    <a:pt x="1872" y="2249"/>
                  </a:lnTo>
                  <a:lnTo>
                    <a:pt x="1905" y="2269"/>
                  </a:lnTo>
                  <a:lnTo>
                    <a:pt x="1939" y="2283"/>
                  </a:lnTo>
                  <a:lnTo>
                    <a:pt x="1972" y="2291"/>
                  </a:lnTo>
                  <a:lnTo>
                    <a:pt x="2007" y="2296"/>
                  </a:lnTo>
                  <a:lnTo>
                    <a:pt x="2041" y="2293"/>
                  </a:lnTo>
                  <a:lnTo>
                    <a:pt x="2077" y="2285"/>
                  </a:lnTo>
                  <a:lnTo>
                    <a:pt x="2113" y="2273"/>
                  </a:lnTo>
                  <a:lnTo>
                    <a:pt x="2151" y="2254"/>
                  </a:lnTo>
                  <a:lnTo>
                    <a:pt x="2191" y="2230"/>
                  </a:lnTo>
                  <a:lnTo>
                    <a:pt x="2198" y="2224"/>
                  </a:lnTo>
                  <a:lnTo>
                    <a:pt x="2208" y="2213"/>
                  </a:lnTo>
                  <a:lnTo>
                    <a:pt x="2221" y="2200"/>
                  </a:lnTo>
                  <a:lnTo>
                    <a:pt x="2237" y="2184"/>
                  </a:lnTo>
                  <a:lnTo>
                    <a:pt x="2253" y="2166"/>
                  </a:lnTo>
                  <a:lnTo>
                    <a:pt x="2271" y="2145"/>
                  </a:lnTo>
                  <a:lnTo>
                    <a:pt x="2291" y="2123"/>
                  </a:lnTo>
                  <a:lnTo>
                    <a:pt x="2311" y="2100"/>
                  </a:lnTo>
                  <a:lnTo>
                    <a:pt x="2330" y="2077"/>
                  </a:lnTo>
                  <a:lnTo>
                    <a:pt x="2349" y="2055"/>
                  </a:lnTo>
                  <a:lnTo>
                    <a:pt x="2368" y="2028"/>
                  </a:lnTo>
                  <a:lnTo>
                    <a:pt x="2389" y="2006"/>
                  </a:lnTo>
                  <a:lnTo>
                    <a:pt x="2414" y="1987"/>
                  </a:lnTo>
                  <a:lnTo>
                    <a:pt x="2441" y="1971"/>
                  </a:lnTo>
                  <a:lnTo>
                    <a:pt x="2472" y="1961"/>
                  </a:lnTo>
                  <a:lnTo>
                    <a:pt x="2507" y="1955"/>
                  </a:lnTo>
                  <a:lnTo>
                    <a:pt x="2544" y="1953"/>
                  </a:lnTo>
                  <a:lnTo>
                    <a:pt x="2581" y="1957"/>
                  </a:lnTo>
                  <a:lnTo>
                    <a:pt x="2621" y="1966"/>
                  </a:lnTo>
                  <a:lnTo>
                    <a:pt x="2660" y="1981"/>
                  </a:lnTo>
                  <a:lnTo>
                    <a:pt x="2699" y="2000"/>
                  </a:lnTo>
                  <a:lnTo>
                    <a:pt x="2705" y="2003"/>
                  </a:lnTo>
                  <a:lnTo>
                    <a:pt x="2714" y="2009"/>
                  </a:lnTo>
                  <a:lnTo>
                    <a:pt x="2728" y="2017"/>
                  </a:lnTo>
                  <a:lnTo>
                    <a:pt x="2745" y="2028"/>
                  </a:lnTo>
                  <a:lnTo>
                    <a:pt x="2767" y="2042"/>
                  </a:lnTo>
                  <a:lnTo>
                    <a:pt x="2791" y="2058"/>
                  </a:lnTo>
                  <a:lnTo>
                    <a:pt x="2818" y="2075"/>
                  </a:lnTo>
                  <a:lnTo>
                    <a:pt x="2848" y="2095"/>
                  </a:lnTo>
                  <a:lnTo>
                    <a:pt x="2879" y="2117"/>
                  </a:lnTo>
                  <a:lnTo>
                    <a:pt x="2911" y="2140"/>
                  </a:lnTo>
                  <a:lnTo>
                    <a:pt x="2945" y="2165"/>
                  </a:lnTo>
                  <a:lnTo>
                    <a:pt x="2979" y="2191"/>
                  </a:lnTo>
                  <a:lnTo>
                    <a:pt x="3014" y="2218"/>
                  </a:lnTo>
                  <a:lnTo>
                    <a:pt x="3048" y="2246"/>
                  </a:lnTo>
                  <a:lnTo>
                    <a:pt x="3082" y="2275"/>
                  </a:lnTo>
                  <a:lnTo>
                    <a:pt x="3114" y="2305"/>
                  </a:lnTo>
                  <a:lnTo>
                    <a:pt x="3145" y="2336"/>
                  </a:lnTo>
                  <a:lnTo>
                    <a:pt x="3176" y="2367"/>
                  </a:lnTo>
                  <a:lnTo>
                    <a:pt x="3203" y="2398"/>
                  </a:lnTo>
                  <a:lnTo>
                    <a:pt x="3228" y="2431"/>
                  </a:lnTo>
                  <a:lnTo>
                    <a:pt x="3250" y="2462"/>
                  </a:lnTo>
                  <a:lnTo>
                    <a:pt x="3269" y="2493"/>
                  </a:lnTo>
                  <a:lnTo>
                    <a:pt x="3284" y="2529"/>
                  </a:lnTo>
                  <a:lnTo>
                    <a:pt x="3296" y="2567"/>
                  </a:lnTo>
                  <a:lnTo>
                    <a:pt x="3302" y="2604"/>
                  </a:lnTo>
                  <a:lnTo>
                    <a:pt x="3304" y="2642"/>
                  </a:lnTo>
                  <a:lnTo>
                    <a:pt x="3301" y="2679"/>
                  </a:lnTo>
                  <a:lnTo>
                    <a:pt x="3293" y="2715"/>
                  </a:lnTo>
                  <a:lnTo>
                    <a:pt x="3280" y="2752"/>
                  </a:lnTo>
                  <a:lnTo>
                    <a:pt x="3263" y="2785"/>
                  </a:lnTo>
                  <a:lnTo>
                    <a:pt x="3242" y="2817"/>
                  </a:lnTo>
                  <a:lnTo>
                    <a:pt x="3215" y="2847"/>
                  </a:lnTo>
                  <a:lnTo>
                    <a:pt x="3060" y="3001"/>
                  </a:lnTo>
                  <a:lnTo>
                    <a:pt x="3001" y="3056"/>
                  </a:lnTo>
                  <a:lnTo>
                    <a:pt x="2943" y="3104"/>
                  </a:lnTo>
                  <a:lnTo>
                    <a:pt x="2882" y="3147"/>
                  </a:lnTo>
                  <a:lnTo>
                    <a:pt x="2821" y="3184"/>
                  </a:lnTo>
                  <a:lnTo>
                    <a:pt x="2758" y="3215"/>
                  </a:lnTo>
                  <a:lnTo>
                    <a:pt x="2694" y="3241"/>
                  </a:lnTo>
                  <a:lnTo>
                    <a:pt x="2628" y="3261"/>
                  </a:lnTo>
                  <a:lnTo>
                    <a:pt x="2562" y="3276"/>
                  </a:lnTo>
                  <a:lnTo>
                    <a:pt x="2496" y="3284"/>
                  </a:lnTo>
                  <a:lnTo>
                    <a:pt x="2428" y="3287"/>
                  </a:lnTo>
                  <a:lnTo>
                    <a:pt x="2355" y="3283"/>
                  </a:lnTo>
                  <a:lnTo>
                    <a:pt x="2280" y="3274"/>
                  </a:lnTo>
                  <a:lnTo>
                    <a:pt x="2204" y="3258"/>
                  </a:lnTo>
                  <a:lnTo>
                    <a:pt x="2128" y="3235"/>
                  </a:lnTo>
                  <a:lnTo>
                    <a:pt x="2051" y="3206"/>
                  </a:lnTo>
                  <a:lnTo>
                    <a:pt x="1973" y="3170"/>
                  </a:lnTo>
                  <a:lnTo>
                    <a:pt x="1895" y="3127"/>
                  </a:lnTo>
                  <a:lnTo>
                    <a:pt x="1815" y="3079"/>
                  </a:lnTo>
                  <a:lnTo>
                    <a:pt x="1735" y="3023"/>
                  </a:lnTo>
                  <a:lnTo>
                    <a:pt x="1724" y="3012"/>
                  </a:lnTo>
                  <a:lnTo>
                    <a:pt x="1715" y="2998"/>
                  </a:lnTo>
                  <a:lnTo>
                    <a:pt x="1711" y="2984"/>
                  </a:lnTo>
                  <a:lnTo>
                    <a:pt x="1710" y="2968"/>
                  </a:lnTo>
                  <a:lnTo>
                    <a:pt x="1714" y="2952"/>
                  </a:lnTo>
                  <a:lnTo>
                    <a:pt x="1722" y="2938"/>
                  </a:lnTo>
                  <a:lnTo>
                    <a:pt x="1733" y="2926"/>
                  </a:lnTo>
                  <a:lnTo>
                    <a:pt x="1747" y="2918"/>
                  </a:lnTo>
                  <a:lnTo>
                    <a:pt x="1761" y="2914"/>
                  </a:lnTo>
                  <a:lnTo>
                    <a:pt x="1777" y="2914"/>
                  </a:lnTo>
                  <a:lnTo>
                    <a:pt x="1793" y="2917"/>
                  </a:lnTo>
                  <a:lnTo>
                    <a:pt x="1807" y="2925"/>
                  </a:lnTo>
                  <a:lnTo>
                    <a:pt x="1885" y="2978"/>
                  </a:lnTo>
                  <a:lnTo>
                    <a:pt x="1962" y="3025"/>
                  </a:lnTo>
                  <a:lnTo>
                    <a:pt x="2037" y="3066"/>
                  </a:lnTo>
                  <a:lnTo>
                    <a:pt x="2111" y="3099"/>
                  </a:lnTo>
                  <a:lnTo>
                    <a:pt x="2184" y="3125"/>
                  </a:lnTo>
                  <a:lnTo>
                    <a:pt x="2256" y="3145"/>
                  </a:lnTo>
                  <a:lnTo>
                    <a:pt x="2327" y="3158"/>
                  </a:lnTo>
                  <a:lnTo>
                    <a:pt x="2397" y="3164"/>
                  </a:lnTo>
                  <a:lnTo>
                    <a:pt x="2466" y="3163"/>
                  </a:lnTo>
                  <a:lnTo>
                    <a:pt x="2534" y="3156"/>
                  </a:lnTo>
                  <a:lnTo>
                    <a:pt x="2600" y="3142"/>
                  </a:lnTo>
                  <a:lnTo>
                    <a:pt x="2666" y="3121"/>
                  </a:lnTo>
                  <a:lnTo>
                    <a:pt x="2730" y="3094"/>
                  </a:lnTo>
                  <a:lnTo>
                    <a:pt x="2792" y="3059"/>
                  </a:lnTo>
                  <a:lnTo>
                    <a:pt x="2854" y="3018"/>
                  </a:lnTo>
                  <a:lnTo>
                    <a:pt x="2913" y="2970"/>
                  </a:lnTo>
                  <a:lnTo>
                    <a:pt x="2973" y="2915"/>
                  </a:lnTo>
                  <a:lnTo>
                    <a:pt x="3129" y="2761"/>
                  </a:lnTo>
                  <a:lnTo>
                    <a:pt x="3147" y="2738"/>
                  </a:lnTo>
                  <a:lnTo>
                    <a:pt x="3162" y="2714"/>
                  </a:lnTo>
                  <a:lnTo>
                    <a:pt x="3173" y="2688"/>
                  </a:lnTo>
                  <a:lnTo>
                    <a:pt x="3179" y="2661"/>
                  </a:lnTo>
                  <a:lnTo>
                    <a:pt x="3181" y="2633"/>
                  </a:lnTo>
                  <a:lnTo>
                    <a:pt x="3179" y="2605"/>
                  </a:lnTo>
                  <a:lnTo>
                    <a:pt x="3172" y="2577"/>
                  </a:lnTo>
                  <a:lnTo>
                    <a:pt x="3160" y="2550"/>
                  </a:lnTo>
                  <a:lnTo>
                    <a:pt x="3141" y="2519"/>
                  </a:lnTo>
                  <a:lnTo>
                    <a:pt x="3117" y="2487"/>
                  </a:lnTo>
                  <a:lnTo>
                    <a:pt x="3089" y="2454"/>
                  </a:lnTo>
                  <a:lnTo>
                    <a:pt x="3058" y="2420"/>
                  </a:lnTo>
                  <a:lnTo>
                    <a:pt x="3023" y="2387"/>
                  </a:lnTo>
                  <a:lnTo>
                    <a:pt x="2987" y="2355"/>
                  </a:lnTo>
                  <a:lnTo>
                    <a:pt x="2948" y="2323"/>
                  </a:lnTo>
                  <a:lnTo>
                    <a:pt x="2909" y="2291"/>
                  </a:lnTo>
                  <a:lnTo>
                    <a:pt x="2870" y="2261"/>
                  </a:lnTo>
                  <a:lnTo>
                    <a:pt x="2830" y="2232"/>
                  </a:lnTo>
                  <a:lnTo>
                    <a:pt x="2792" y="2205"/>
                  </a:lnTo>
                  <a:lnTo>
                    <a:pt x="2756" y="2180"/>
                  </a:lnTo>
                  <a:lnTo>
                    <a:pt x="2721" y="2157"/>
                  </a:lnTo>
                  <a:lnTo>
                    <a:pt x="2690" y="2138"/>
                  </a:lnTo>
                  <a:lnTo>
                    <a:pt x="2662" y="2120"/>
                  </a:lnTo>
                  <a:lnTo>
                    <a:pt x="2638" y="2106"/>
                  </a:lnTo>
                  <a:lnTo>
                    <a:pt x="2614" y="2094"/>
                  </a:lnTo>
                  <a:lnTo>
                    <a:pt x="2590" y="2085"/>
                  </a:lnTo>
                  <a:lnTo>
                    <a:pt x="2567" y="2078"/>
                  </a:lnTo>
                  <a:lnTo>
                    <a:pt x="2544" y="2075"/>
                  </a:lnTo>
                  <a:lnTo>
                    <a:pt x="2523" y="2075"/>
                  </a:lnTo>
                  <a:lnTo>
                    <a:pt x="2504" y="2078"/>
                  </a:lnTo>
                  <a:lnTo>
                    <a:pt x="2488" y="2085"/>
                  </a:lnTo>
                  <a:lnTo>
                    <a:pt x="2475" y="2093"/>
                  </a:lnTo>
                  <a:lnTo>
                    <a:pt x="2463" y="2105"/>
                  </a:lnTo>
                  <a:lnTo>
                    <a:pt x="2453" y="2120"/>
                  </a:lnTo>
                  <a:lnTo>
                    <a:pt x="2447" y="2129"/>
                  </a:lnTo>
                  <a:lnTo>
                    <a:pt x="2433" y="2145"/>
                  </a:lnTo>
                  <a:lnTo>
                    <a:pt x="2417" y="2164"/>
                  </a:lnTo>
                  <a:lnTo>
                    <a:pt x="2400" y="2184"/>
                  </a:lnTo>
                  <a:lnTo>
                    <a:pt x="2381" y="2206"/>
                  </a:lnTo>
                  <a:lnTo>
                    <a:pt x="2361" y="2229"/>
                  </a:lnTo>
                  <a:lnTo>
                    <a:pt x="2341" y="2251"/>
                  </a:lnTo>
                  <a:lnTo>
                    <a:pt x="2321" y="2272"/>
                  </a:lnTo>
                  <a:lnTo>
                    <a:pt x="2302" y="2291"/>
                  </a:lnTo>
                  <a:lnTo>
                    <a:pt x="2286" y="2308"/>
                  </a:lnTo>
                  <a:lnTo>
                    <a:pt x="2271" y="2322"/>
                  </a:lnTo>
                  <a:lnTo>
                    <a:pt x="2259" y="2331"/>
                  </a:lnTo>
                  <a:lnTo>
                    <a:pt x="2210" y="2360"/>
                  </a:lnTo>
                  <a:lnTo>
                    <a:pt x="2162" y="2384"/>
                  </a:lnTo>
                  <a:lnTo>
                    <a:pt x="2115" y="2401"/>
                  </a:lnTo>
                  <a:lnTo>
                    <a:pt x="2166" y="2422"/>
                  </a:lnTo>
                  <a:lnTo>
                    <a:pt x="2218" y="2442"/>
                  </a:lnTo>
                  <a:lnTo>
                    <a:pt x="2273" y="2460"/>
                  </a:lnTo>
                  <a:lnTo>
                    <a:pt x="2332" y="2475"/>
                  </a:lnTo>
                  <a:lnTo>
                    <a:pt x="2392" y="2487"/>
                  </a:lnTo>
                  <a:lnTo>
                    <a:pt x="2456" y="2496"/>
                  </a:lnTo>
                  <a:lnTo>
                    <a:pt x="2472" y="2499"/>
                  </a:lnTo>
                  <a:lnTo>
                    <a:pt x="2485" y="2508"/>
                  </a:lnTo>
                  <a:lnTo>
                    <a:pt x="2497" y="2518"/>
                  </a:lnTo>
                  <a:lnTo>
                    <a:pt x="2505" y="2531"/>
                  </a:lnTo>
                  <a:lnTo>
                    <a:pt x="2510" y="2546"/>
                  </a:lnTo>
                  <a:lnTo>
                    <a:pt x="2510" y="2563"/>
                  </a:lnTo>
                  <a:lnTo>
                    <a:pt x="2506" y="2580"/>
                  </a:lnTo>
                  <a:lnTo>
                    <a:pt x="2497" y="2596"/>
                  </a:lnTo>
                  <a:lnTo>
                    <a:pt x="2483" y="2607"/>
                  </a:lnTo>
                  <a:lnTo>
                    <a:pt x="2467" y="2615"/>
                  </a:lnTo>
                  <a:lnTo>
                    <a:pt x="2450" y="2618"/>
                  </a:lnTo>
                  <a:lnTo>
                    <a:pt x="2447" y="2618"/>
                  </a:lnTo>
                  <a:lnTo>
                    <a:pt x="2443" y="2618"/>
                  </a:lnTo>
                  <a:lnTo>
                    <a:pt x="2381" y="2609"/>
                  </a:lnTo>
                  <a:lnTo>
                    <a:pt x="2321" y="2598"/>
                  </a:lnTo>
                  <a:lnTo>
                    <a:pt x="2264" y="2584"/>
                  </a:lnTo>
                  <a:lnTo>
                    <a:pt x="2208" y="2568"/>
                  </a:lnTo>
                  <a:lnTo>
                    <a:pt x="2155" y="2550"/>
                  </a:lnTo>
                  <a:lnTo>
                    <a:pt x="2105" y="2530"/>
                  </a:lnTo>
                  <a:lnTo>
                    <a:pt x="2058" y="2510"/>
                  </a:lnTo>
                  <a:lnTo>
                    <a:pt x="2014" y="2489"/>
                  </a:lnTo>
                  <a:lnTo>
                    <a:pt x="1972" y="2466"/>
                  </a:lnTo>
                  <a:lnTo>
                    <a:pt x="1934" y="2444"/>
                  </a:lnTo>
                  <a:lnTo>
                    <a:pt x="1898" y="2422"/>
                  </a:lnTo>
                  <a:lnTo>
                    <a:pt x="1866" y="2401"/>
                  </a:lnTo>
                  <a:lnTo>
                    <a:pt x="1836" y="2381"/>
                  </a:lnTo>
                  <a:lnTo>
                    <a:pt x="1811" y="2361"/>
                  </a:lnTo>
                  <a:lnTo>
                    <a:pt x="1788" y="2344"/>
                  </a:lnTo>
                  <a:lnTo>
                    <a:pt x="1770" y="2329"/>
                  </a:lnTo>
                  <a:lnTo>
                    <a:pt x="1755" y="2316"/>
                  </a:lnTo>
                  <a:lnTo>
                    <a:pt x="1743" y="2306"/>
                  </a:lnTo>
                  <a:lnTo>
                    <a:pt x="1736" y="2299"/>
                  </a:lnTo>
                  <a:lnTo>
                    <a:pt x="1732" y="2296"/>
                  </a:lnTo>
                  <a:lnTo>
                    <a:pt x="1730" y="2292"/>
                  </a:lnTo>
                  <a:lnTo>
                    <a:pt x="1728" y="2288"/>
                  </a:lnTo>
                  <a:lnTo>
                    <a:pt x="1726" y="2285"/>
                  </a:lnTo>
                  <a:lnTo>
                    <a:pt x="1717" y="2278"/>
                  </a:lnTo>
                  <a:lnTo>
                    <a:pt x="1068" y="1631"/>
                  </a:lnTo>
                  <a:lnTo>
                    <a:pt x="1064" y="1629"/>
                  </a:lnTo>
                  <a:lnTo>
                    <a:pt x="1062" y="1628"/>
                  </a:lnTo>
                  <a:lnTo>
                    <a:pt x="1058" y="1624"/>
                  </a:lnTo>
                  <a:lnTo>
                    <a:pt x="1050" y="1618"/>
                  </a:lnTo>
                  <a:lnTo>
                    <a:pt x="1038" y="1607"/>
                  </a:lnTo>
                  <a:lnTo>
                    <a:pt x="1024" y="1593"/>
                  </a:lnTo>
                  <a:lnTo>
                    <a:pt x="1006" y="1576"/>
                  </a:lnTo>
                  <a:lnTo>
                    <a:pt x="986" y="1555"/>
                  </a:lnTo>
                  <a:lnTo>
                    <a:pt x="965" y="1533"/>
                  </a:lnTo>
                  <a:lnTo>
                    <a:pt x="941" y="1506"/>
                  </a:lnTo>
                  <a:lnTo>
                    <a:pt x="917" y="1477"/>
                  </a:lnTo>
                  <a:lnTo>
                    <a:pt x="891" y="1444"/>
                  </a:lnTo>
                  <a:lnTo>
                    <a:pt x="866" y="1409"/>
                  </a:lnTo>
                  <a:lnTo>
                    <a:pt x="840" y="1370"/>
                  </a:lnTo>
                  <a:lnTo>
                    <a:pt x="815" y="1330"/>
                  </a:lnTo>
                  <a:lnTo>
                    <a:pt x="790" y="1286"/>
                  </a:lnTo>
                  <a:lnTo>
                    <a:pt x="767" y="1241"/>
                  </a:lnTo>
                  <a:lnTo>
                    <a:pt x="745" y="1193"/>
                  </a:lnTo>
                  <a:lnTo>
                    <a:pt x="725" y="1142"/>
                  </a:lnTo>
                  <a:lnTo>
                    <a:pt x="707" y="1089"/>
                  </a:lnTo>
                  <a:lnTo>
                    <a:pt x="693" y="1034"/>
                  </a:lnTo>
                  <a:lnTo>
                    <a:pt x="681" y="976"/>
                  </a:lnTo>
                  <a:lnTo>
                    <a:pt x="673" y="916"/>
                  </a:lnTo>
                  <a:lnTo>
                    <a:pt x="673" y="900"/>
                  </a:lnTo>
                  <a:lnTo>
                    <a:pt x="678" y="885"/>
                  </a:lnTo>
                  <a:lnTo>
                    <a:pt x="686" y="872"/>
                  </a:lnTo>
                  <a:lnTo>
                    <a:pt x="698" y="861"/>
                  </a:lnTo>
                  <a:lnTo>
                    <a:pt x="711" y="853"/>
                  </a:lnTo>
                  <a:lnTo>
                    <a:pt x="727" y="850"/>
                  </a:lnTo>
                  <a:lnTo>
                    <a:pt x="744" y="850"/>
                  </a:lnTo>
                  <a:lnTo>
                    <a:pt x="758" y="855"/>
                  </a:lnTo>
                  <a:lnTo>
                    <a:pt x="772" y="863"/>
                  </a:lnTo>
                  <a:lnTo>
                    <a:pt x="783" y="875"/>
                  </a:lnTo>
                  <a:lnTo>
                    <a:pt x="791" y="888"/>
                  </a:lnTo>
                  <a:lnTo>
                    <a:pt x="795" y="904"/>
                  </a:lnTo>
                  <a:lnTo>
                    <a:pt x="804" y="969"/>
                  </a:lnTo>
                  <a:lnTo>
                    <a:pt x="819" y="1032"/>
                  </a:lnTo>
                  <a:lnTo>
                    <a:pt x="838" y="1091"/>
                  </a:lnTo>
                  <a:lnTo>
                    <a:pt x="860" y="1148"/>
                  </a:lnTo>
                  <a:lnTo>
                    <a:pt x="885" y="1202"/>
                  </a:lnTo>
                  <a:lnTo>
                    <a:pt x="897" y="1162"/>
                  </a:lnTo>
                  <a:lnTo>
                    <a:pt x="913" y="1121"/>
                  </a:lnTo>
                  <a:lnTo>
                    <a:pt x="935" y="1080"/>
                  </a:lnTo>
                  <a:lnTo>
                    <a:pt x="960" y="1039"/>
                  </a:lnTo>
                  <a:lnTo>
                    <a:pt x="969" y="1027"/>
                  </a:lnTo>
                  <a:lnTo>
                    <a:pt x="983" y="1012"/>
                  </a:lnTo>
                  <a:lnTo>
                    <a:pt x="1000" y="995"/>
                  </a:lnTo>
                  <a:lnTo>
                    <a:pt x="1020" y="977"/>
                  </a:lnTo>
                  <a:lnTo>
                    <a:pt x="1040" y="958"/>
                  </a:lnTo>
                  <a:lnTo>
                    <a:pt x="1063" y="937"/>
                  </a:lnTo>
                  <a:lnTo>
                    <a:pt x="1085" y="918"/>
                  </a:lnTo>
                  <a:lnTo>
                    <a:pt x="1107" y="899"/>
                  </a:lnTo>
                  <a:lnTo>
                    <a:pt x="1128" y="881"/>
                  </a:lnTo>
                  <a:lnTo>
                    <a:pt x="1147" y="865"/>
                  </a:lnTo>
                  <a:lnTo>
                    <a:pt x="1163" y="853"/>
                  </a:lnTo>
                  <a:lnTo>
                    <a:pt x="1172" y="846"/>
                  </a:lnTo>
                  <a:lnTo>
                    <a:pt x="1188" y="836"/>
                  </a:lnTo>
                  <a:lnTo>
                    <a:pt x="1199" y="824"/>
                  </a:lnTo>
                  <a:lnTo>
                    <a:pt x="1209" y="810"/>
                  </a:lnTo>
                  <a:lnTo>
                    <a:pt x="1214" y="795"/>
                  </a:lnTo>
                  <a:lnTo>
                    <a:pt x="1218" y="772"/>
                  </a:lnTo>
                  <a:lnTo>
                    <a:pt x="1217" y="746"/>
                  </a:lnTo>
                  <a:lnTo>
                    <a:pt x="1211" y="719"/>
                  </a:lnTo>
                  <a:lnTo>
                    <a:pt x="1200" y="690"/>
                  </a:lnTo>
                  <a:lnTo>
                    <a:pt x="1186" y="661"/>
                  </a:lnTo>
                  <a:lnTo>
                    <a:pt x="1185" y="658"/>
                  </a:lnTo>
                  <a:lnTo>
                    <a:pt x="1179" y="650"/>
                  </a:lnTo>
                  <a:lnTo>
                    <a:pt x="1172" y="639"/>
                  </a:lnTo>
                  <a:lnTo>
                    <a:pt x="1163" y="623"/>
                  </a:lnTo>
                  <a:lnTo>
                    <a:pt x="1151" y="604"/>
                  </a:lnTo>
                  <a:lnTo>
                    <a:pt x="1137" y="582"/>
                  </a:lnTo>
                  <a:lnTo>
                    <a:pt x="1120" y="558"/>
                  </a:lnTo>
                  <a:lnTo>
                    <a:pt x="1102" y="531"/>
                  </a:lnTo>
                  <a:lnTo>
                    <a:pt x="1082" y="502"/>
                  </a:lnTo>
                  <a:lnTo>
                    <a:pt x="1060" y="471"/>
                  </a:lnTo>
                  <a:lnTo>
                    <a:pt x="1037" y="440"/>
                  </a:lnTo>
                  <a:lnTo>
                    <a:pt x="1013" y="408"/>
                  </a:lnTo>
                  <a:lnTo>
                    <a:pt x="988" y="376"/>
                  </a:lnTo>
                  <a:lnTo>
                    <a:pt x="962" y="344"/>
                  </a:lnTo>
                  <a:lnTo>
                    <a:pt x="936" y="312"/>
                  </a:lnTo>
                  <a:lnTo>
                    <a:pt x="908" y="282"/>
                  </a:lnTo>
                  <a:lnTo>
                    <a:pt x="880" y="253"/>
                  </a:lnTo>
                  <a:lnTo>
                    <a:pt x="851" y="226"/>
                  </a:lnTo>
                  <a:lnTo>
                    <a:pt x="823" y="200"/>
                  </a:lnTo>
                  <a:lnTo>
                    <a:pt x="795" y="178"/>
                  </a:lnTo>
                  <a:lnTo>
                    <a:pt x="767" y="159"/>
                  </a:lnTo>
                  <a:lnTo>
                    <a:pt x="740" y="142"/>
                  </a:lnTo>
                  <a:lnTo>
                    <a:pt x="712" y="130"/>
                  </a:lnTo>
                  <a:lnTo>
                    <a:pt x="684" y="123"/>
                  </a:lnTo>
                  <a:lnTo>
                    <a:pt x="657" y="121"/>
                  </a:lnTo>
                  <a:lnTo>
                    <a:pt x="629" y="123"/>
                  </a:lnTo>
                  <a:lnTo>
                    <a:pt x="602" y="129"/>
                  </a:lnTo>
                  <a:lnTo>
                    <a:pt x="576" y="140"/>
                  </a:lnTo>
                  <a:lnTo>
                    <a:pt x="551" y="154"/>
                  </a:lnTo>
                  <a:lnTo>
                    <a:pt x="529" y="174"/>
                  </a:lnTo>
                  <a:lnTo>
                    <a:pt x="373" y="328"/>
                  </a:lnTo>
                  <a:lnTo>
                    <a:pt x="318" y="387"/>
                  </a:lnTo>
                  <a:lnTo>
                    <a:pt x="270" y="446"/>
                  </a:lnTo>
                  <a:lnTo>
                    <a:pt x="228" y="507"/>
                  </a:lnTo>
                  <a:lnTo>
                    <a:pt x="193" y="568"/>
                  </a:lnTo>
                  <a:lnTo>
                    <a:pt x="165" y="631"/>
                  </a:lnTo>
                  <a:lnTo>
                    <a:pt x="143" y="695"/>
                  </a:lnTo>
                  <a:lnTo>
                    <a:pt x="128" y="759"/>
                  </a:lnTo>
                  <a:lnTo>
                    <a:pt x="121" y="825"/>
                  </a:lnTo>
                  <a:lnTo>
                    <a:pt x="119" y="891"/>
                  </a:lnTo>
                  <a:lnTo>
                    <a:pt x="125" y="960"/>
                  </a:lnTo>
                  <a:lnTo>
                    <a:pt x="137" y="1030"/>
                  </a:lnTo>
                  <a:lnTo>
                    <a:pt x="156" y="1099"/>
                  </a:lnTo>
                  <a:lnTo>
                    <a:pt x="182" y="1171"/>
                  </a:lnTo>
                  <a:lnTo>
                    <a:pt x="213" y="1244"/>
                  </a:lnTo>
                  <a:lnTo>
                    <a:pt x="253" y="1319"/>
                  </a:lnTo>
                  <a:lnTo>
                    <a:pt x="299" y="1394"/>
                  </a:lnTo>
                  <a:lnTo>
                    <a:pt x="351" y="1471"/>
                  </a:lnTo>
                  <a:lnTo>
                    <a:pt x="358" y="1485"/>
                  </a:lnTo>
                  <a:lnTo>
                    <a:pt x="361" y="1500"/>
                  </a:lnTo>
                  <a:lnTo>
                    <a:pt x="361" y="1516"/>
                  </a:lnTo>
                  <a:lnTo>
                    <a:pt x="357" y="1532"/>
                  </a:lnTo>
                  <a:lnTo>
                    <a:pt x="349" y="1545"/>
                  </a:lnTo>
                  <a:lnTo>
                    <a:pt x="336" y="1555"/>
                  </a:lnTo>
                  <a:lnTo>
                    <a:pt x="322" y="1564"/>
                  </a:lnTo>
                  <a:lnTo>
                    <a:pt x="306" y="1567"/>
                  </a:lnTo>
                  <a:lnTo>
                    <a:pt x="290" y="1567"/>
                  </a:lnTo>
                  <a:lnTo>
                    <a:pt x="276" y="1562"/>
                  </a:lnTo>
                  <a:lnTo>
                    <a:pt x="262" y="1553"/>
                  </a:lnTo>
                  <a:lnTo>
                    <a:pt x="251" y="1542"/>
                  </a:lnTo>
                  <a:lnTo>
                    <a:pt x="196" y="1462"/>
                  </a:lnTo>
                  <a:lnTo>
                    <a:pt x="148" y="1382"/>
                  </a:lnTo>
                  <a:lnTo>
                    <a:pt x="108" y="1304"/>
                  </a:lnTo>
                  <a:lnTo>
                    <a:pt x="73" y="1226"/>
                  </a:lnTo>
                  <a:lnTo>
                    <a:pt x="45" y="1148"/>
                  </a:lnTo>
                  <a:lnTo>
                    <a:pt x="24" y="1072"/>
                  </a:lnTo>
                  <a:lnTo>
                    <a:pt x="9" y="996"/>
                  </a:lnTo>
                  <a:lnTo>
                    <a:pt x="1" y="923"/>
                  </a:lnTo>
                  <a:lnTo>
                    <a:pt x="0" y="849"/>
                  </a:lnTo>
                  <a:lnTo>
                    <a:pt x="5" y="777"/>
                  </a:lnTo>
                  <a:lnTo>
                    <a:pt x="17" y="705"/>
                  </a:lnTo>
                  <a:lnTo>
                    <a:pt x="36" y="636"/>
                  </a:lnTo>
                  <a:lnTo>
                    <a:pt x="61" y="567"/>
                  </a:lnTo>
                  <a:lnTo>
                    <a:pt x="93" y="499"/>
                  </a:lnTo>
                  <a:lnTo>
                    <a:pt x="131" y="433"/>
                  </a:lnTo>
                  <a:lnTo>
                    <a:pt x="177" y="367"/>
                  </a:lnTo>
                  <a:lnTo>
                    <a:pt x="228" y="304"/>
                  </a:lnTo>
                  <a:lnTo>
                    <a:pt x="286" y="243"/>
                  </a:lnTo>
                  <a:lnTo>
                    <a:pt x="442" y="88"/>
                  </a:lnTo>
                  <a:lnTo>
                    <a:pt x="471" y="62"/>
                  </a:lnTo>
                  <a:lnTo>
                    <a:pt x="504" y="40"/>
                  </a:lnTo>
                  <a:lnTo>
                    <a:pt x="538" y="22"/>
                  </a:lnTo>
                  <a:lnTo>
                    <a:pt x="574" y="10"/>
                  </a:lnTo>
                  <a:lnTo>
                    <a:pt x="610" y="3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7" name="Group 776"/>
          <p:cNvGrpSpPr/>
          <p:nvPr/>
        </p:nvGrpSpPr>
        <p:grpSpPr>
          <a:xfrm>
            <a:off x="3481971" y="5019675"/>
            <a:ext cx="541337" cy="522288"/>
            <a:chOff x="3544888" y="5019675"/>
            <a:chExt cx="541337" cy="5222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4" name="Freeform 113"/>
            <p:cNvSpPr>
              <a:spLocks noEditPoints="1"/>
            </p:cNvSpPr>
            <p:nvPr/>
          </p:nvSpPr>
          <p:spPr bwMode="auto">
            <a:xfrm>
              <a:off x="3544888" y="5310188"/>
              <a:ext cx="231775" cy="231775"/>
            </a:xfrm>
            <a:custGeom>
              <a:avLst/>
              <a:gdLst>
                <a:gd name="T0" fmla="*/ 609 w 1463"/>
                <a:gd name="T1" fmla="*/ 134 h 1463"/>
                <a:gd name="T2" fmla="*/ 442 w 1463"/>
                <a:gd name="T3" fmla="*/ 195 h 1463"/>
                <a:gd name="T4" fmla="*/ 300 w 1463"/>
                <a:gd name="T5" fmla="*/ 300 h 1463"/>
                <a:gd name="T6" fmla="*/ 195 w 1463"/>
                <a:gd name="T7" fmla="*/ 440 h 1463"/>
                <a:gd name="T8" fmla="*/ 134 w 1463"/>
                <a:gd name="T9" fmla="*/ 609 h 1463"/>
                <a:gd name="T10" fmla="*/ 126 w 1463"/>
                <a:gd name="T11" fmla="*/ 794 h 1463"/>
                <a:gd name="T12" fmla="*/ 170 w 1463"/>
                <a:gd name="T13" fmla="*/ 968 h 1463"/>
                <a:gd name="T14" fmla="*/ 262 w 1463"/>
                <a:gd name="T15" fmla="*/ 1119 h 1463"/>
                <a:gd name="T16" fmla="*/ 391 w 1463"/>
                <a:gd name="T17" fmla="*/ 1237 h 1463"/>
                <a:gd name="T18" fmla="*/ 551 w 1463"/>
                <a:gd name="T19" fmla="*/ 1313 h 1463"/>
                <a:gd name="T20" fmla="*/ 732 w 1463"/>
                <a:gd name="T21" fmla="*/ 1340 h 1463"/>
                <a:gd name="T22" fmla="*/ 913 w 1463"/>
                <a:gd name="T23" fmla="*/ 1313 h 1463"/>
                <a:gd name="T24" fmla="*/ 1073 w 1463"/>
                <a:gd name="T25" fmla="*/ 1237 h 1463"/>
                <a:gd name="T26" fmla="*/ 1203 w 1463"/>
                <a:gd name="T27" fmla="*/ 1119 h 1463"/>
                <a:gd name="T28" fmla="*/ 1294 w 1463"/>
                <a:gd name="T29" fmla="*/ 968 h 1463"/>
                <a:gd name="T30" fmla="*/ 1339 w 1463"/>
                <a:gd name="T31" fmla="*/ 794 h 1463"/>
                <a:gd name="T32" fmla="*/ 1329 w 1463"/>
                <a:gd name="T33" fmla="*/ 609 h 1463"/>
                <a:gd name="T34" fmla="*/ 1268 w 1463"/>
                <a:gd name="T35" fmla="*/ 440 h 1463"/>
                <a:gd name="T36" fmla="*/ 1163 w 1463"/>
                <a:gd name="T37" fmla="*/ 300 h 1463"/>
                <a:gd name="T38" fmla="*/ 1023 w 1463"/>
                <a:gd name="T39" fmla="*/ 195 h 1463"/>
                <a:gd name="T40" fmla="*/ 854 w 1463"/>
                <a:gd name="T41" fmla="*/ 134 h 1463"/>
                <a:gd name="T42" fmla="*/ 732 w 1463"/>
                <a:gd name="T43" fmla="*/ 0 h 1463"/>
                <a:gd name="T44" fmla="*/ 926 w 1463"/>
                <a:gd name="T45" fmla="*/ 26 h 1463"/>
                <a:gd name="T46" fmla="*/ 1101 w 1463"/>
                <a:gd name="T47" fmla="*/ 99 h 1463"/>
                <a:gd name="T48" fmla="*/ 1249 w 1463"/>
                <a:gd name="T49" fmla="*/ 214 h 1463"/>
                <a:gd name="T50" fmla="*/ 1364 w 1463"/>
                <a:gd name="T51" fmla="*/ 362 h 1463"/>
                <a:gd name="T52" fmla="*/ 1437 w 1463"/>
                <a:gd name="T53" fmla="*/ 537 h 1463"/>
                <a:gd name="T54" fmla="*/ 1463 w 1463"/>
                <a:gd name="T55" fmla="*/ 731 h 1463"/>
                <a:gd name="T56" fmla="*/ 1437 w 1463"/>
                <a:gd name="T57" fmla="*/ 926 h 1463"/>
                <a:gd name="T58" fmla="*/ 1364 w 1463"/>
                <a:gd name="T59" fmla="*/ 1100 h 1463"/>
                <a:gd name="T60" fmla="*/ 1249 w 1463"/>
                <a:gd name="T61" fmla="*/ 1248 h 1463"/>
                <a:gd name="T62" fmla="*/ 1101 w 1463"/>
                <a:gd name="T63" fmla="*/ 1362 h 1463"/>
                <a:gd name="T64" fmla="*/ 926 w 1463"/>
                <a:gd name="T65" fmla="*/ 1436 h 1463"/>
                <a:gd name="T66" fmla="*/ 732 w 1463"/>
                <a:gd name="T67" fmla="*/ 1463 h 1463"/>
                <a:gd name="T68" fmla="*/ 537 w 1463"/>
                <a:gd name="T69" fmla="*/ 1436 h 1463"/>
                <a:gd name="T70" fmla="*/ 363 w 1463"/>
                <a:gd name="T71" fmla="*/ 1362 h 1463"/>
                <a:gd name="T72" fmla="*/ 214 w 1463"/>
                <a:gd name="T73" fmla="*/ 1248 h 1463"/>
                <a:gd name="T74" fmla="*/ 100 w 1463"/>
                <a:gd name="T75" fmla="*/ 1100 h 1463"/>
                <a:gd name="T76" fmla="*/ 26 w 1463"/>
                <a:gd name="T77" fmla="*/ 926 h 1463"/>
                <a:gd name="T78" fmla="*/ 0 w 1463"/>
                <a:gd name="T79" fmla="*/ 731 h 1463"/>
                <a:gd name="T80" fmla="*/ 26 w 1463"/>
                <a:gd name="T81" fmla="*/ 537 h 1463"/>
                <a:gd name="T82" fmla="*/ 100 w 1463"/>
                <a:gd name="T83" fmla="*/ 362 h 1463"/>
                <a:gd name="T84" fmla="*/ 214 w 1463"/>
                <a:gd name="T85" fmla="*/ 214 h 1463"/>
                <a:gd name="T86" fmla="*/ 363 w 1463"/>
                <a:gd name="T87" fmla="*/ 99 h 1463"/>
                <a:gd name="T88" fmla="*/ 537 w 1463"/>
                <a:gd name="T89" fmla="*/ 26 h 1463"/>
                <a:gd name="T90" fmla="*/ 732 w 1463"/>
                <a:gd name="T91" fmla="*/ 0 h 1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3" h="1463">
                  <a:moveTo>
                    <a:pt x="732" y="121"/>
                  </a:moveTo>
                  <a:lnTo>
                    <a:pt x="669" y="124"/>
                  </a:lnTo>
                  <a:lnTo>
                    <a:pt x="609" y="134"/>
                  </a:lnTo>
                  <a:lnTo>
                    <a:pt x="551" y="149"/>
                  </a:lnTo>
                  <a:lnTo>
                    <a:pt x="495" y="169"/>
                  </a:lnTo>
                  <a:lnTo>
                    <a:pt x="442" y="195"/>
                  </a:lnTo>
                  <a:lnTo>
                    <a:pt x="391" y="225"/>
                  </a:lnTo>
                  <a:lnTo>
                    <a:pt x="344" y="261"/>
                  </a:lnTo>
                  <a:lnTo>
                    <a:pt x="300" y="300"/>
                  </a:lnTo>
                  <a:lnTo>
                    <a:pt x="262" y="344"/>
                  </a:lnTo>
                  <a:lnTo>
                    <a:pt x="227" y="390"/>
                  </a:lnTo>
                  <a:lnTo>
                    <a:pt x="195" y="440"/>
                  </a:lnTo>
                  <a:lnTo>
                    <a:pt x="170" y="494"/>
                  </a:lnTo>
                  <a:lnTo>
                    <a:pt x="150" y="549"/>
                  </a:lnTo>
                  <a:lnTo>
                    <a:pt x="134" y="609"/>
                  </a:lnTo>
                  <a:lnTo>
                    <a:pt x="126" y="669"/>
                  </a:lnTo>
                  <a:lnTo>
                    <a:pt x="122" y="731"/>
                  </a:lnTo>
                  <a:lnTo>
                    <a:pt x="126" y="794"/>
                  </a:lnTo>
                  <a:lnTo>
                    <a:pt x="134" y="854"/>
                  </a:lnTo>
                  <a:lnTo>
                    <a:pt x="150" y="912"/>
                  </a:lnTo>
                  <a:lnTo>
                    <a:pt x="170" y="968"/>
                  </a:lnTo>
                  <a:lnTo>
                    <a:pt x="195" y="1021"/>
                  </a:lnTo>
                  <a:lnTo>
                    <a:pt x="227" y="1072"/>
                  </a:lnTo>
                  <a:lnTo>
                    <a:pt x="262" y="1119"/>
                  </a:lnTo>
                  <a:lnTo>
                    <a:pt x="300" y="1162"/>
                  </a:lnTo>
                  <a:lnTo>
                    <a:pt x="344" y="1201"/>
                  </a:lnTo>
                  <a:lnTo>
                    <a:pt x="391" y="1237"/>
                  </a:lnTo>
                  <a:lnTo>
                    <a:pt x="442" y="1268"/>
                  </a:lnTo>
                  <a:lnTo>
                    <a:pt x="495" y="1293"/>
                  </a:lnTo>
                  <a:lnTo>
                    <a:pt x="551" y="1313"/>
                  </a:lnTo>
                  <a:lnTo>
                    <a:pt x="609" y="1329"/>
                  </a:lnTo>
                  <a:lnTo>
                    <a:pt x="669" y="1337"/>
                  </a:lnTo>
                  <a:lnTo>
                    <a:pt x="732" y="1340"/>
                  </a:lnTo>
                  <a:lnTo>
                    <a:pt x="794" y="1337"/>
                  </a:lnTo>
                  <a:lnTo>
                    <a:pt x="854" y="1329"/>
                  </a:lnTo>
                  <a:lnTo>
                    <a:pt x="913" y="1313"/>
                  </a:lnTo>
                  <a:lnTo>
                    <a:pt x="969" y="1293"/>
                  </a:lnTo>
                  <a:lnTo>
                    <a:pt x="1023" y="1268"/>
                  </a:lnTo>
                  <a:lnTo>
                    <a:pt x="1073" y="1237"/>
                  </a:lnTo>
                  <a:lnTo>
                    <a:pt x="1119" y="1201"/>
                  </a:lnTo>
                  <a:lnTo>
                    <a:pt x="1163" y="1162"/>
                  </a:lnTo>
                  <a:lnTo>
                    <a:pt x="1203" y="1119"/>
                  </a:lnTo>
                  <a:lnTo>
                    <a:pt x="1237" y="1072"/>
                  </a:lnTo>
                  <a:lnTo>
                    <a:pt x="1268" y="1021"/>
                  </a:lnTo>
                  <a:lnTo>
                    <a:pt x="1294" y="968"/>
                  </a:lnTo>
                  <a:lnTo>
                    <a:pt x="1314" y="912"/>
                  </a:lnTo>
                  <a:lnTo>
                    <a:pt x="1329" y="854"/>
                  </a:lnTo>
                  <a:lnTo>
                    <a:pt x="1339" y="794"/>
                  </a:lnTo>
                  <a:lnTo>
                    <a:pt x="1342" y="731"/>
                  </a:lnTo>
                  <a:lnTo>
                    <a:pt x="1339" y="669"/>
                  </a:lnTo>
                  <a:lnTo>
                    <a:pt x="1329" y="609"/>
                  </a:lnTo>
                  <a:lnTo>
                    <a:pt x="1314" y="549"/>
                  </a:lnTo>
                  <a:lnTo>
                    <a:pt x="1294" y="494"/>
                  </a:lnTo>
                  <a:lnTo>
                    <a:pt x="1268" y="440"/>
                  </a:lnTo>
                  <a:lnTo>
                    <a:pt x="1237" y="390"/>
                  </a:lnTo>
                  <a:lnTo>
                    <a:pt x="1203" y="344"/>
                  </a:lnTo>
                  <a:lnTo>
                    <a:pt x="1163" y="300"/>
                  </a:lnTo>
                  <a:lnTo>
                    <a:pt x="1119" y="261"/>
                  </a:lnTo>
                  <a:lnTo>
                    <a:pt x="1073" y="225"/>
                  </a:lnTo>
                  <a:lnTo>
                    <a:pt x="1023" y="195"/>
                  </a:lnTo>
                  <a:lnTo>
                    <a:pt x="969" y="169"/>
                  </a:lnTo>
                  <a:lnTo>
                    <a:pt x="913" y="149"/>
                  </a:lnTo>
                  <a:lnTo>
                    <a:pt x="854" y="134"/>
                  </a:lnTo>
                  <a:lnTo>
                    <a:pt x="794" y="124"/>
                  </a:lnTo>
                  <a:lnTo>
                    <a:pt x="732" y="121"/>
                  </a:lnTo>
                  <a:close/>
                  <a:moveTo>
                    <a:pt x="732" y="0"/>
                  </a:moveTo>
                  <a:lnTo>
                    <a:pt x="798" y="3"/>
                  </a:lnTo>
                  <a:lnTo>
                    <a:pt x="864" y="11"/>
                  </a:lnTo>
                  <a:lnTo>
                    <a:pt x="926" y="26"/>
                  </a:lnTo>
                  <a:lnTo>
                    <a:pt x="987" y="45"/>
                  </a:lnTo>
                  <a:lnTo>
                    <a:pt x="1046" y="70"/>
                  </a:lnTo>
                  <a:lnTo>
                    <a:pt x="1101" y="99"/>
                  </a:lnTo>
                  <a:lnTo>
                    <a:pt x="1154" y="134"/>
                  </a:lnTo>
                  <a:lnTo>
                    <a:pt x="1203" y="171"/>
                  </a:lnTo>
                  <a:lnTo>
                    <a:pt x="1249" y="214"/>
                  </a:lnTo>
                  <a:lnTo>
                    <a:pt x="1291" y="260"/>
                  </a:lnTo>
                  <a:lnTo>
                    <a:pt x="1329" y="309"/>
                  </a:lnTo>
                  <a:lnTo>
                    <a:pt x="1364" y="362"/>
                  </a:lnTo>
                  <a:lnTo>
                    <a:pt x="1393" y="417"/>
                  </a:lnTo>
                  <a:lnTo>
                    <a:pt x="1418" y="476"/>
                  </a:lnTo>
                  <a:lnTo>
                    <a:pt x="1437" y="537"/>
                  </a:lnTo>
                  <a:lnTo>
                    <a:pt x="1452" y="599"/>
                  </a:lnTo>
                  <a:lnTo>
                    <a:pt x="1460" y="665"/>
                  </a:lnTo>
                  <a:lnTo>
                    <a:pt x="1463" y="731"/>
                  </a:lnTo>
                  <a:lnTo>
                    <a:pt x="1460" y="798"/>
                  </a:lnTo>
                  <a:lnTo>
                    <a:pt x="1452" y="862"/>
                  </a:lnTo>
                  <a:lnTo>
                    <a:pt x="1437" y="926"/>
                  </a:lnTo>
                  <a:lnTo>
                    <a:pt x="1418" y="986"/>
                  </a:lnTo>
                  <a:lnTo>
                    <a:pt x="1393" y="1044"/>
                  </a:lnTo>
                  <a:lnTo>
                    <a:pt x="1364" y="1100"/>
                  </a:lnTo>
                  <a:lnTo>
                    <a:pt x="1329" y="1152"/>
                  </a:lnTo>
                  <a:lnTo>
                    <a:pt x="1291" y="1202"/>
                  </a:lnTo>
                  <a:lnTo>
                    <a:pt x="1249" y="1248"/>
                  </a:lnTo>
                  <a:lnTo>
                    <a:pt x="1203" y="1291"/>
                  </a:lnTo>
                  <a:lnTo>
                    <a:pt x="1154" y="1329"/>
                  </a:lnTo>
                  <a:lnTo>
                    <a:pt x="1101" y="1362"/>
                  </a:lnTo>
                  <a:lnTo>
                    <a:pt x="1046" y="1392"/>
                  </a:lnTo>
                  <a:lnTo>
                    <a:pt x="987" y="1416"/>
                  </a:lnTo>
                  <a:lnTo>
                    <a:pt x="926" y="1436"/>
                  </a:lnTo>
                  <a:lnTo>
                    <a:pt x="864" y="1451"/>
                  </a:lnTo>
                  <a:lnTo>
                    <a:pt x="798" y="1460"/>
                  </a:lnTo>
                  <a:lnTo>
                    <a:pt x="732" y="1463"/>
                  </a:lnTo>
                  <a:lnTo>
                    <a:pt x="665" y="1460"/>
                  </a:lnTo>
                  <a:lnTo>
                    <a:pt x="601" y="1451"/>
                  </a:lnTo>
                  <a:lnTo>
                    <a:pt x="537" y="1436"/>
                  </a:lnTo>
                  <a:lnTo>
                    <a:pt x="477" y="1416"/>
                  </a:lnTo>
                  <a:lnTo>
                    <a:pt x="418" y="1392"/>
                  </a:lnTo>
                  <a:lnTo>
                    <a:pt x="363" y="1362"/>
                  </a:lnTo>
                  <a:lnTo>
                    <a:pt x="310" y="1329"/>
                  </a:lnTo>
                  <a:lnTo>
                    <a:pt x="261" y="1291"/>
                  </a:lnTo>
                  <a:lnTo>
                    <a:pt x="214" y="1248"/>
                  </a:lnTo>
                  <a:lnTo>
                    <a:pt x="173" y="1202"/>
                  </a:lnTo>
                  <a:lnTo>
                    <a:pt x="134" y="1152"/>
                  </a:lnTo>
                  <a:lnTo>
                    <a:pt x="100" y="1100"/>
                  </a:lnTo>
                  <a:lnTo>
                    <a:pt x="71" y="1044"/>
                  </a:lnTo>
                  <a:lnTo>
                    <a:pt x="46" y="986"/>
                  </a:lnTo>
                  <a:lnTo>
                    <a:pt x="26" y="926"/>
                  </a:lnTo>
                  <a:lnTo>
                    <a:pt x="11" y="862"/>
                  </a:lnTo>
                  <a:lnTo>
                    <a:pt x="3" y="798"/>
                  </a:lnTo>
                  <a:lnTo>
                    <a:pt x="0" y="731"/>
                  </a:lnTo>
                  <a:lnTo>
                    <a:pt x="3" y="665"/>
                  </a:lnTo>
                  <a:lnTo>
                    <a:pt x="11" y="599"/>
                  </a:lnTo>
                  <a:lnTo>
                    <a:pt x="26" y="537"/>
                  </a:lnTo>
                  <a:lnTo>
                    <a:pt x="46" y="476"/>
                  </a:lnTo>
                  <a:lnTo>
                    <a:pt x="71" y="417"/>
                  </a:lnTo>
                  <a:lnTo>
                    <a:pt x="100" y="362"/>
                  </a:lnTo>
                  <a:lnTo>
                    <a:pt x="134" y="309"/>
                  </a:lnTo>
                  <a:lnTo>
                    <a:pt x="173" y="260"/>
                  </a:lnTo>
                  <a:lnTo>
                    <a:pt x="214" y="214"/>
                  </a:lnTo>
                  <a:lnTo>
                    <a:pt x="261" y="171"/>
                  </a:lnTo>
                  <a:lnTo>
                    <a:pt x="310" y="134"/>
                  </a:lnTo>
                  <a:lnTo>
                    <a:pt x="363" y="99"/>
                  </a:lnTo>
                  <a:lnTo>
                    <a:pt x="418" y="70"/>
                  </a:lnTo>
                  <a:lnTo>
                    <a:pt x="477" y="45"/>
                  </a:lnTo>
                  <a:lnTo>
                    <a:pt x="537" y="26"/>
                  </a:lnTo>
                  <a:lnTo>
                    <a:pt x="601" y="11"/>
                  </a:lnTo>
                  <a:lnTo>
                    <a:pt x="665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14"/>
            <p:cNvSpPr>
              <a:spLocks/>
            </p:cNvSpPr>
            <p:nvPr/>
          </p:nvSpPr>
          <p:spPr bwMode="auto">
            <a:xfrm>
              <a:off x="3651250" y="5359400"/>
              <a:ext cx="77787" cy="76200"/>
            </a:xfrm>
            <a:custGeom>
              <a:avLst/>
              <a:gdLst>
                <a:gd name="T0" fmla="*/ 62 w 489"/>
                <a:gd name="T1" fmla="*/ 0 h 488"/>
                <a:gd name="T2" fmla="*/ 81 w 489"/>
                <a:gd name="T3" fmla="*/ 3 h 488"/>
                <a:gd name="T4" fmla="*/ 98 w 489"/>
                <a:gd name="T5" fmla="*/ 12 h 488"/>
                <a:gd name="T6" fmla="*/ 111 w 489"/>
                <a:gd name="T7" fmla="*/ 25 h 488"/>
                <a:gd name="T8" fmla="*/ 120 w 489"/>
                <a:gd name="T9" fmla="*/ 42 h 488"/>
                <a:gd name="T10" fmla="*/ 123 w 489"/>
                <a:gd name="T11" fmla="*/ 62 h 488"/>
                <a:gd name="T12" fmla="*/ 123 w 489"/>
                <a:gd name="T13" fmla="*/ 366 h 488"/>
                <a:gd name="T14" fmla="*/ 428 w 489"/>
                <a:gd name="T15" fmla="*/ 366 h 488"/>
                <a:gd name="T16" fmla="*/ 447 w 489"/>
                <a:gd name="T17" fmla="*/ 369 h 488"/>
                <a:gd name="T18" fmla="*/ 464 w 489"/>
                <a:gd name="T19" fmla="*/ 378 h 488"/>
                <a:gd name="T20" fmla="*/ 476 w 489"/>
                <a:gd name="T21" fmla="*/ 391 h 488"/>
                <a:gd name="T22" fmla="*/ 486 w 489"/>
                <a:gd name="T23" fmla="*/ 408 h 488"/>
                <a:gd name="T24" fmla="*/ 489 w 489"/>
                <a:gd name="T25" fmla="*/ 427 h 488"/>
                <a:gd name="T26" fmla="*/ 486 w 489"/>
                <a:gd name="T27" fmla="*/ 446 h 488"/>
                <a:gd name="T28" fmla="*/ 476 w 489"/>
                <a:gd name="T29" fmla="*/ 463 h 488"/>
                <a:gd name="T30" fmla="*/ 464 w 489"/>
                <a:gd name="T31" fmla="*/ 476 h 488"/>
                <a:gd name="T32" fmla="*/ 447 w 489"/>
                <a:gd name="T33" fmla="*/ 485 h 488"/>
                <a:gd name="T34" fmla="*/ 428 w 489"/>
                <a:gd name="T35" fmla="*/ 488 h 488"/>
                <a:gd name="T36" fmla="*/ 62 w 489"/>
                <a:gd name="T37" fmla="*/ 488 h 488"/>
                <a:gd name="T38" fmla="*/ 42 w 489"/>
                <a:gd name="T39" fmla="*/ 485 h 488"/>
                <a:gd name="T40" fmla="*/ 25 w 489"/>
                <a:gd name="T41" fmla="*/ 476 h 488"/>
                <a:gd name="T42" fmla="*/ 13 w 489"/>
                <a:gd name="T43" fmla="*/ 463 h 488"/>
                <a:gd name="T44" fmla="*/ 4 w 489"/>
                <a:gd name="T45" fmla="*/ 446 h 488"/>
                <a:gd name="T46" fmla="*/ 0 w 489"/>
                <a:gd name="T47" fmla="*/ 427 h 488"/>
                <a:gd name="T48" fmla="*/ 0 w 489"/>
                <a:gd name="T49" fmla="*/ 62 h 488"/>
                <a:gd name="T50" fmla="*/ 4 w 489"/>
                <a:gd name="T51" fmla="*/ 42 h 488"/>
                <a:gd name="T52" fmla="*/ 13 w 489"/>
                <a:gd name="T53" fmla="*/ 25 h 488"/>
                <a:gd name="T54" fmla="*/ 25 w 489"/>
                <a:gd name="T55" fmla="*/ 12 h 488"/>
                <a:gd name="T56" fmla="*/ 42 w 489"/>
                <a:gd name="T57" fmla="*/ 3 h 488"/>
                <a:gd name="T58" fmla="*/ 62 w 489"/>
                <a:gd name="T5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9" h="488">
                  <a:moveTo>
                    <a:pt x="62" y="0"/>
                  </a:moveTo>
                  <a:lnTo>
                    <a:pt x="81" y="3"/>
                  </a:lnTo>
                  <a:lnTo>
                    <a:pt x="98" y="12"/>
                  </a:lnTo>
                  <a:lnTo>
                    <a:pt x="111" y="25"/>
                  </a:lnTo>
                  <a:lnTo>
                    <a:pt x="120" y="42"/>
                  </a:lnTo>
                  <a:lnTo>
                    <a:pt x="123" y="62"/>
                  </a:lnTo>
                  <a:lnTo>
                    <a:pt x="123" y="366"/>
                  </a:lnTo>
                  <a:lnTo>
                    <a:pt x="428" y="366"/>
                  </a:lnTo>
                  <a:lnTo>
                    <a:pt x="447" y="369"/>
                  </a:lnTo>
                  <a:lnTo>
                    <a:pt x="464" y="378"/>
                  </a:lnTo>
                  <a:lnTo>
                    <a:pt x="476" y="391"/>
                  </a:lnTo>
                  <a:lnTo>
                    <a:pt x="486" y="408"/>
                  </a:lnTo>
                  <a:lnTo>
                    <a:pt x="489" y="427"/>
                  </a:lnTo>
                  <a:lnTo>
                    <a:pt x="486" y="446"/>
                  </a:lnTo>
                  <a:lnTo>
                    <a:pt x="476" y="463"/>
                  </a:lnTo>
                  <a:lnTo>
                    <a:pt x="464" y="476"/>
                  </a:lnTo>
                  <a:lnTo>
                    <a:pt x="447" y="485"/>
                  </a:lnTo>
                  <a:lnTo>
                    <a:pt x="428" y="488"/>
                  </a:lnTo>
                  <a:lnTo>
                    <a:pt x="62" y="488"/>
                  </a:lnTo>
                  <a:lnTo>
                    <a:pt x="42" y="485"/>
                  </a:lnTo>
                  <a:lnTo>
                    <a:pt x="25" y="476"/>
                  </a:lnTo>
                  <a:lnTo>
                    <a:pt x="13" y="463"/>
                  </a:lnTo>
                  <a:lnTo>
                    <a:pt x="4" y="446"/>
                  </a:lnTo>
                  <a:lnTo>
                    <a:pt x="0" y="427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3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15"/>
            <p:cNvSpPr>
              <a:spLocks/>
            </p:cNvSpPr>
            <p:nvPr/>
          </p:nvSpPr>
          <p:spPr bwMode="auto">
            <a:xfrm>
              <a:off x="3565525" y="5019675"/>
              <a:ext cx="520700" cy="522288"/>
            </a:xfrm>
            <a:custGeom>
              <a:avLst/>
              <a:gdLst>
                <a:gd name="T0" fmla="*/ 856 w 3286"/>
                <a:gd name="T1" fmla="*/ 76 h 3288"/>
                <a:gd name="T2" fmla="*/ 1068 w 3286"/>
                <a:gd name="T3" fmla="*/ 289 h 3288"/>
                <a:gd name="T4" fmla="*/ 1228 w 3286"/>
                <a:gd name="T5" fmla="*/ 511 h 3288"/>
                <a:gd name="T6" fmla="*/ 1305 w 3286"/>
                <a:gd name="T7" fmla="*/ 641 h 3288"/>
                <a:gd name="T8" fmla="*/ 1300 w 3286"/>
                <a:gd name="T9" fmla="*/ 886 h 3288"/>
                <a:gd name="T10" fmla="*/ 1141 w 3286"/>
                <a:gd name="T11" fmla="*/ 1028 h 3288"/>
                <a:gd name="T12" fmla="*/ 1030 w 3286"/>
                <a:gd name="T13" fmla="*/ 1152 h 3288"/>
                <a:gd name="T14" fmla="*/ 1033 w 3286"/>
                <a:gd name="T15" fmla="*/ 1419 h 3288"/>
                <a:gd name="T16" fmla="*/ 1929 w 3286"/>
                <a:gd name="T17" fmla="*/ 2285 h 3288"/>
                <a:gd name="T18" fmla="*/ 2179 w 3286"/>
                <a:gd name="T19" fmla="*/ 2232 h 3288"/>
                <a:gd name="T20" fmla="*/ 2279 w 3286"/>
                <a:gd name="T21" fmla="*/ 2125 h 3288"/>
                <a:gd name="T22" fmla="*/ 2429 w 3286"/>
                <a:gd name="T23" fmla="*/ 1973 h 3288"/>
                <a:gd name="T24" fmla="*/ 2686 w 3286"/>
                <a:gd name="T25" fmla="*/ 2002 h 3288"/>
                <a:gd name="T26" fmla="*/ 2804 w 3286"/>
                <a:gd name="T27" fmla="*/ 2077 h 3288"/>
                <a:gd name="T28" fmla="*/ 3032 w 3286"/>
                <a:gd name="T29" fmla="*/ 2247 h 3288"/>
                <a:gd name="T30" fmla="*/ 3233 w 3286"/>
                <a:gd name="T31" fmla="*/ 2464 h 3288"/>
                <a:gd name="T32" fmla="*/ 3276 w 3286"/>
                <a:gd name="T33" fmla="*/ 2717 h 3288"/>
                <a:gd name="T34" fmla="*/ 2928 w 3286"/>
                <a:gd name="T35" fmla="*/ 3106 h 3288"/>
                <a:gd name="T36" fmla="*/ 2483 w 3286"/>
                <a:gd name="T37" fmla="*/ 3286 h 3288"/>
                <a:gd name="T38" fmla="*/ 1963 w 3286"/>
                <a:gd name="T39" fmla="*/ 3171 h 3288"/>
                <a:gd name="T40" fmla="*/ 1701 w 3286"/>
                <a:gd name="T41" fmla="*/ 2970 h 3288"/>
                <a:gd name="T42" fmla="*/ 1783 w 3286"/>
                <a:gd name="T43" fmla="*/ 2919 h 3288"/>
                <a:gd name="T44" fmla="*/ 2245 w 3286"/>
                <a:gd name="T45" fmla="*/ 3147 h 3288"/>
                <a:gd name="T46" fmla="*/ 2716 w 3286"/>
                <a:gd name="T47" fmla="*/ 3095 h 3288"/>
                <a:gd name="T48" fmla="*/ 3146 w 3286"/>
                <a:gd name="T49" fmla="*/ 2716 h 3288"/>
                <a:gd name="T50" fmla="*/ 3124 w 3286"/>
                <a:gd name="T51" fmla="*/ 2521 h 3288"/>
                <a:gd name="T52" fmla="*/ 2894 w 3286"/>
                <a:gd name="T53" fmla="*/ 2292 h 3288"/>
                <a:gd name="T54" fmla="*/ 2648 w 3286"/>
                <a:gd name="T55" fmla="*/ 2122 h 3288"/>
                <a:gd name="T56" fmla="*/ 2491 w 3286"/>
                <a:gd name="T57" fmla="*/ 2080 h 3288"/>
                <a:gd name="T58" fmla="*/ 2405 w 3286"/>
                <a:gd name="T59" fmla="*/ 2165 h 3288"/>
                <a:gd name="T60" fmla="*/ 2274 w 3286"/>
                <a:gd name="T61" fmla="*/ 2310 h 3288"/>
                <a:gd name="T62" fmla="*/ 2206 w 3286"/>
                <a:gd name="T63" fmla="*/ 2444 h 3288"/>
                <a:gd name="T64" fmla="*/ 2484 w 3286"/>
                <a:gd name="T65" fmla="*/ 2520 h 3288"/>
                <a:gd name="T66" fmla="*/ 2455 w 3286"/>
                <a:gd name="T67" fmla="*/ 2616 h 3288"/>
                <a:gd name="T68" fmla="*/ 2197 w 3286"/>
                <a:gd name="T69" fmla="*/ 2570 h 3288"/>
                <a:gd name="T70" fmla="*/ 1888 w 3286"/>
                <a:gd name="T71" fmla="*/ 2424 h 3288"/>
                <a:gd name="T72" fmla="*/ 1735 w 3286"/>
                <a:gd name="T73" fmla="*/ 2308 h 3288"/>
                <a:gd name="T74" fmla="*/ 1061 w 3286"/>
                <a:gd name="T75" fmla="*/ 1632 h 3288"/>
                <a:gd name="T76" fmla="*/ 1001 w 3286"/>
                <a:gd name="T77" fmla="*/ 1578 h 3288"/>
                <a:gd name="T78" fmla="*/ 836 w 3286"/>
                <a:gd name="T79" fmla="*/ 1372 h 3288"/>
                <a:gd name="T80" fmla="*/ 689 w 3286"/>
                <a:gd name="T81" fmla="*/ 1036 h 3288"/>
                <a:gd name="T82" fmla="*/ 708 w 3286"/>
                <a:gd name="T83" fmla="*/ 855 h 3288"/>
                <a:gd name="T84" fmla="*/ 800 w 3286"/>
                <a:gd name="T85" fmla="*/ 971 h 3288"/>
                <a:gd name="T86" fmla="*/ 930 w 3286"/>
                <a:gd name="T87" fmla="*/ 1081 h 3288"/>
                <a:gd name="T88" fmla="*/ 1057 w 3286"/>
                <a:gd name="T89" fmla="*/ 939 h 3288"/>
                <a:gd name="T90" fmla="*/ 1181 w 3286"/>
                <a:gd name="T91" fmla="*/ 837 h 3288"/>
                <a:gd name="T92" fmla="*/ 1194 w 3286"/>
                <a:gd name="T93" fmla="*/ 691 h 3288"/>
                <a:gd name="T94" fmla="*/ 1131 w 3286"/>
                <a:gd name="T95" fmla="*/ 583 h 3288"/>
                <a:gd name="T96" fmla="*/ 983 w 3286"/>
                <a:gd name="T97" fmla="*/ 378 h 3288"/>
                <a:gd name="T98" fmla="*/ 791 w 3286"/>
                <a:gd name="T99" fmla="*/ 179 h 3288"/>
                <a:gd name="T100" fmla="*/ 597 w 3286"/>
                <a:gd name="T101" fmla="*/ 131 h 3288"/>
                <a:gd name="T102" fmla="*/ 226 w 3286"/>
                <a:gd name="T103" fmla="*/ 509 h 3288"/>
                <a:gd name="T104" fmla="*/ 124 w 3286"/>
                <a:gd name="T105" fmla="*/ 962 h 3288"/>
                <a:gd name="T106" fmla="*/ 349 w 3286"/>
                <a:gd name="T107" fmla="*/ 1472 h 3288"/>
                <a:gd name="T108" fmla="*/ 320 w 3286"/>
                <a:gd name="T109" fmla="*/ 1566 h 3288"/>
                <a:gd name="T110" fmla="*/ 147 w 3286"/>
                <a:gd name="T111" fmla="*/ 1384 h 3288"/>
                <a:gd name="T112" fmla="*/ 0 w 3286"/>
                <a:gd name="T113" fmla="*/ 851 h 3288"/>
                <a:gd name="T114" fmla="*/ 174 w 3286"/>
                <a:gd name="T115" fmla="*/ 369 h 3288"/>
                <a:gd name="T116" fmla="*/ 570 w 3286"/>
                <a:gd name="T117" fmla="*/ 12 h 3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6" h="3288">
                  <a:moveTo>
                    <a:pt x="644" y="0"/>
                  </a:moveTo>
                  <a:lnTo>
                    <a:pt x="683" y="2"/>
                  </a:lnTo>
                  <a:lnTo>
                    <a:pt x="720" y="9"/>
                  </a:lnTo>
                  <a:lnTo>
                    <a:pt x="757" y="20"/>
                  </a:lnTo>
                  <a:lnTo>
                    <a:pt x="793" y="36"/>
                  </a:lnTo>
                  <a:lnTo>
                    <a:pt x="824" y="54"/>
                  </a:lnTo>
                  <a:lnTo>
                    <a:pt x="856" y="76"/>
                  </a:lnTo>
                  <a:lnTo>
                    <a:pt x="887" y="101"/>
                  </a:lnTo>
                  <a:lnTo>
                    <a:pt x="919" y="128"/>
                  </a:lnTo>
                  <a:lnTo>
                    <a:pt x="950" y="158"/>
                  </a:lnTo>
                  <a:lnTo>
                    <a:pt x="981" y="189"/>
                  </a:lnTo>
                  <a:lnTo>
                    <a:pt x="1011" y="222"/>
                  </a:lnTo>
                  <a:lnTo>
                    <a:pt x="1040" y="256"/>
                  </a:lnTo>
                  <a:lnTo>
                    <a:pt x="1068" y="289"/>
                  </a:lnTo>
                  <a:lnTo>
                    <a:pt x="1095" y="324"/>
                  </a:lnTo>
                  <a:lnTo>
                    <a:pt x="1121" y="358"/>
                  </a:lnTo>
                  <a:lnTo>
                    <a:pt x="1146" y="391"/>
                  </a:lnTo>
                  <a:lnTo>
                    <a:pt x="1169" y="423"/>
                  </a:lnTo>
                  <a:lnTo>
                    <a:pt x="1191" y="455"/>
                  </a:lnTo>
                  <a:lnTo>
                    <a:pt x="1211" y="484"/>
                  </a:lnTo>
                  <a:lnTo>
                    <a:pt x="1228" y="511"/>
                  </a:lnTo>
                  <a:lnTo>
                    <a:pt x="1244" y="535"/>
                  </a:lnTo>
                  <a:lnTo>
                    <a:pt x="1258" y="555"/>
                  </a:lnTo>
                  <a:lnTo>
                    <a:pt x="1268" y="573"/>
                  </a:lnTo>
                  <a:lnTo>
                    <a:pt x="1277" y="588"/>
                  </a:lnTo>
                  <a:lnTo>
                    <a:pt x="1282" y="597"/>
                  </a:lnTo>
                  <a:lnTo>
                    <a:pt x="1286" y="601"/>
                  </a:lnTo>
                  <a:lnTo>
                    <a:pt x="1305" y="641"/>
                  </a:lnTo>
                  <a:lnTo>
                    <a:pt x="1320" y="680"/>
                  </a:lnTo>
                  <a:lnTo>
                    <a:pt x="1329" y="720"/>
                  </a:lnTo>
                  <a:lnTo>
                    <a:pt x="1333" y="757"/>
                  </a:lnTo>
                  <a:lnTo>
                    <a:pt x="1332" y="793"/>
                  </a:lnTo>
                  <a:lnTo>
                    <a:pt x="1325" y="829"/>
                  </a:lnTo>
                  <a:lnTo>
                    <a:pt x="1315" y="859"/>
                  </a:lnTo>
                  <a:lnTo>
                    <a:pt x="1300" y="886"/>
                  </a:lnTo>
                  <a:lnTo>
                    <a:pt x="1280" y="911"/>
                  </a:lnTo>
                  <a:lnTo>
                    <a:pt x="1258" y="933"/>
                  </a:lnTo>
                  <a:lnTo>
                    <a:pt x="1232" y="950"/>
                  </a:lnTo>
                  <a:lnTo>
                    <a:pt x="1209" y="970"/>
                  </a:lnTo>
                  <a:lnTo>
                    <a:pt x="1186" y="990"/>
                  </a:lnTo>
                  <a:lnTo>
                    <a:pt x="1163" y="1008"/>
                  </a:lnTo>
                  <a:lnTo>
                    <a:pt x="1141" y="1028"/>
                  </a:lnTo>
                  <a:lnTo>
                    <a:pt x="1121" y="1046"/>
                  </a:lnTo>
                  <a:lnTo>
                    <a:pt x="1103" y="1064"/>
                  </a:lnTo>
                  <a:lnTo>
                    <a:pt x="1086" y="1078"/>
                  </a:lnTo>
                  <a:lnTo>
                    <a:pt x="1073" y="1092"/>
                  </a:lnTo>
                  <a:lnTo>
                    <a:pt x="1062" y="1102"/>
                  </a:lnTo>
                  <a:lnTo>
                    <a:pt x="1056" y="1109"/>
                  </a:lnTo>
                  <a:lnTo>
                    <a:pt x="1030" y="1152"/>
                  </a:lnTo>
                  <a:lnTo>
                    <a:pt x="1010" y="1192"/>
                  </a:lnTo>
                  <a:lnTo>
                    <a:pt x="998" y="1232"/>
                  </a:lnTo>
                  <a:lnTo>
                    <a:pt x="991" y="1270"/>
                  </a:lnTo>
                  <a:lnTo>
                    <a:pt x="991" y="1308"/>
                  </a:lnTo>
                  <a:lnTo>
                    <a:pt x="999" y="1345"/>
                  </a:lnTo>
                  <a:lnTo>
                    <a:pt x="1013" y="1382"/>
                  </a:lnTo>
                  <a:lnTo>
                    <a:pt x="1033" y="1419"/>
                  </a:lnTo>
                  <a:lnTo>
                    <a:pt x="1060" y="1455"/>
                  </a:lnTo>
                  <a:lnTo>
                    <a:pt x="1094" y="1493"/>
                  </a:lnTo>
                  <a:lnTo>
                    <a:pt x="1795" y="2193"/>
                  </a:lnTo>
                  <a:lnTo>
                    <a:pt x="1829" y="2225"/>
                  </a:lnTo>
                  <a:lnTo>
                    <a:pt x="1862" y="2250"/>
                  </a:lnTo>
                  <a:lnTo>
                    <a:pt x="1896" y="2270"/>
                  </a:lnTo>
                  <a:lnTo>
                    <a:pt x="1929" y="2285"/>
                  </a:lnTo>
                  <a:lnTo>
                    <a:pt x="1962" y="2293"/>
                  </a:lnTo>
                  <a:lnTo>
                    <a:pt x="1997" y="2296"/>
                  </a:lnTo>
                  <a:lnTo>
                    <a:pt x="2031" y="2294"/>
                  </a:lnTo>
                  <a:lnTo>
                    <a:pt x="2066" y="2287"/>
                  </a:lnTo>
                  <a:lnTo>
                    <a:pt x="2103" y="2273"/>
                  </a:lnTo>
                  <a:lnTo>
                    <a:pt x="2140" y="2256"/>
                  </a:lnTo>
                  <a:lnTo>
                    <a:pt x="2179" y="2232"/>
                  </a:lnTo>
                  <a:lnTo>
                    <a:pt x="2187" y="2226"/>
                  </a:lnTo>
                  <a:lnTo>
                    <a:pt x="2197" y="2215"/>
                  </a:lnTo>
                  <a:lnTo>
                    <a:pt x="2210" y="2202"/>
                  </a:lnTo>
                  <a:lnTo>
                    <a:pt x="2225" y="2185"/>
                  </a:lnTo>
                  <a:lnTo>
                    <a:pt x="2242" y="2166"/>
                  </a:lnTo>
                  <a:lnTo>
                    <a:pt x="2259" y="2147"/>
                  </a:lnTo>
                  <a:lnTo>
                    <a:pt x="2279" y="2125"/>
                  </a:lnTo>
                  <a:lnTo>
                    <a:pt x="2299" y="2102"/>
                  </a:lnTo>
                  <a:lnTo>
                    <a:pt x="2318" y="2079"/>
                  </a:lnTo>
                  <a:lnTo>
                    <a:pt x="2337" y="2056"/>
                  </a:lnTo>
                  <a:lnTo>
                    <a:pt x="2355" y="2030"/>
                  </a:lnTo>
                  <a:lnTo>
                    <a:pt x="2377" y="2007"/>
                  </a:lnTo>
                  <a:lnTo>
                    <a:pt x="2402" y="1989"/>
                  </a:lnTo>
                  <a:lnTo>
                    <a:pt x="2429" y="1973"/>
                  </a:lnTo>
                  <a:lnTo>
                    <a:pt x="2458" y="1963"/>
                  </a:lnTo>
                  <a:lnTo>
                    <a:pt x="2493" y="1955"/>
                  </a:lnTo>
                  <a:lnTo>
                    <a:pt x="2531" y="1954"/>
                  </a:lnTo>
                  <a:lnTo>
                    <a:pt x="2568" y="1959"/>
                  </a:lnTo>
                  <a:lnTo>
                    <a:pt x="2608" y="1968"/>
                  </a:lnTo>
                  <a:lnTo>
                    <a:pt x="2646" y="1982"/>
                  </a:lnTo>
                  <a:lnTo>
                    <a:pt x="2686" y="2002"/>
                  </a:lnTo>
                  <a:lnTo>
                    <a:pt x="2691" y="2005"/>
                  </a:lnTo>
                  <a:lnTo>
                    <a:pt x="2700" y="2010"/>
                  </a:lnTo>
                  <a:lnTo>
                    <a:pt x="2714" y="2019"/>
                  </a:lnTo>
                  <a:lnTo>
                    <a:pt x="2731" y="2030"/>
                  </a:lnTo>
                  <a:lnTo>
                    <a:pt x="2753" y="2044"/>
                  </a:lnTo>
                  <a:lnTo>
                    <a:pt x="2777" y="2059"/>
                  </a:lnTo>
                  <a:lnTo>
                    <a:pt x="2804" y="2077"/>
                  </a:lnTo>
                  <a:lnTo>
                    <a:pt x="2833" y="2097"/>
                  </a:lnTo>
                  <a:lnTo>
                    <a:pt x="2863" y="2118"/>
                  </a:lnTo>
                  <a:lnTo>
                    <a:pt x="2897" y="2141"/>
                  </a:lnTo>
                  <a:lnTo>
                    <a:pt x="2930" y="2165"/>
                  </a:lnTo>
                  <a:lnTo>
                    <a:pt x="2964" y="2192"/>
                  </a:lnTo>
                  <a:lnTo>
                    <a:pt x="2998" y="2219"/>
                  </a:lnTo>
                  <a:lnTo>
                    <a:pt x="3032" y="2247"/>
                  </a:lnTo>
                  <a:lnTo>
                    <a:pt x="3066" y="2277"/>
                  </a:lnTo>
                  <a:lnTo>
                    <a:pt x="3098" y="2307"/>
                  </a:lnTo>
                  <a:lnTo>
                    <a:pt x="3129" y="2338"/>
                  </a:lnTo>
                  <a:lnTo>
                    <a:pt x="3160" y="2369"/>
                  </a:lnTo>
                  <a:lnTo>
                    <a:pt x="3187" y="2400"/>
                  </a:lnTo>
                  <a:lnTo>
                    <a:pt x="3212" y="2431"/>
                  </a:lnTo>
                  <a:lnTo>
                    <a:pt x="3233" y="2464"/>
                  </a:lnTo>
                  <a:lnTo>
                    <a:pt x="3252" y="2495"/>
                  </a:lnTo>
                  <a:lnTo>
                    <a:pt x="3268" y="2531"/>
                  </a:lnTo>
                  <a:lnTo>
                    <a:pt x="3279" y="2569"/>
                  </a:lnTo>
                  <a:lnTo>
                    <a:pt x="3285" y="2606"/>
                  </a:lnTo>
                  <a:lnTo>
                    <a:pt x="3286" y="2643"/>
                  </a:lnTo>
                  <a:lnTo>
                    <a:pt x="3283" y="2681"/>
                  </a:lnTo>
                  <a:lnTo>
                    <a:pt x="3276" y="2717"/>
                  </a:lnTo>
                  <a:lnTo>
                    <a:pt x="3264" y="2754"/>
                  </a:lnTo>
                  <a:lnTo>
                    <a:pt x="3246" y="2787"/>
                  </a:lnTo>
                  <a:lnTo>
                    <a:pt x="3224" y="2819"/>
                  </a:lnTo>
                  <a:lnTo>
                    <a:pt x="3198" y="2848"/>
                  </a:lnTo>
                  <a:lnTo>
                    <a:pt x="3044" y="3003"/>
                  </a:lnTo>
                  <a:lnTo>
                    <a:pt x="2986" y="3057"/>
                  </a:lnTo>
                  <a:lnTo>
                    <a:pt x="2928" y="3106"/>
                  </a:lnTo>
                  <a:lnTo>
                    <a:pt x="2868" y="3149"/>
                  </a:lnTo>
                  <a:lnTo>
                    <a:pt x="2806" y="3186"/>
                  </a:lnTo>
                  <a:lnTo>
                    <a:pt x="2744" y="3217"/>
                  </a:lnTo>
                  <a:lnTo>
                    <a:pt x="2679" y="3242"/>
                  </a:lnTo>
                  <a:lnTo>
                    <a:pt x="2615" y="3263"/>
                  </a:lnTo>
                  <a:lnTo>
                    <a:pt x="2549" y="3276"/>
                  </a:lnTo>
                  <a:lnTo>
                    <a:pt x="2483" y="3286"/>
                  </a:lnTo>
                  <a:lnTo>
                    <a:pt x="2415" y="3288"/>
                  </a:lnTo>
                  <a:lnTo>
                    <a:pt x="2343" y="3285"/>
                  </a:lnTo>
                  <a:lnTo>
                    <a:pt x="2268" y="3275"/>
                  </a:lnTo>
                  <a:lnTo>
                    <a:pt x="2193" y="3259"/>
                  </a:lnTo>
                  <a:lnTo>
                    <a:pt x="2117" y="3236"/>
                  </a:lnTo>
                  <a:lnTo>
                    <a:pt x="2040" y="3207"/>
                  </a:lnTo>
                  <a:lnTo>
                    <a:pt x="1963" y="3171"/>
                  </a:lnTo>
                  <a:lnTo>
                    <a:pt x="1884" y="3129"/>
                  </a:lnTo>
                  <a:lnTo>
                    <a:pt x="1805" y="3080"/>
                  </a:lnTo>
                  <a:lnTo>
                    <a:pt x="1726" y="3025"/>
                  </a:lnTo>
                  <a:lnTo>
                    <a:pt x="1714" y="3013"/>
                  </a:lnTo>
                  <a:lnTo>
                    <a:pt x="1707" y="3000"/>
                  </a:lnTo>
                  <a:lnTo>
                    <a:pt x="1702" y="2985"/>
                  </a:lnTo>
                  <a:lnTo>
                    <a:pt x="1701" y="2970"/>
                  </a:lnTo>
                  <a:lnTo>
                    <a:pt x="1705" y="2954"/>
                  </a:lnTo>
                  <a:lnTo>
                    <a:pt x="1713" y="2940"/>
                  </a:lnTo>
                  <a:lnTo>
                    <a:pt x="1724" y="2928"/>
                  </a:lnTo>
                  <a:lnTo>
                    <a:pt x="1738" y="2920"/>
                  </a:lnTo>
                  <a:lnTo>
                    <a:pt x="1752" y="2916"/>
                  </a:lnTo>
                  <a:lnTo>
                    <a:pt x="1768" y="2915"/>
                  </a:lnTo>
                  <a:lnTo>
                    <a:pt x="1783" y="2919"/>
                  </a:lnTo>
                  <a:lnTo>
                    <a:pt x="1798" y="2927"/>
                  </a:lnTo>
                  <a:lnTo>
                    <a:pt x="1875" y="2980"/>
                  </a:lnTo>
                  <a:lnTo>
                    <a:pt x="1952" y="3027"/>
                  </a:lnTo>
                  <a:lnTo>
                    <a:pt x="2027" y="3068"/>
                  </a:lnTo>
                  <a:lnTo>
                    <a:pt x="2100" y="3100"/>
                  </a:lnTo>
                  <a:lnTo>
                    <a:pt x="2173" y="3127"/>
                  </a:lnTo>
                  <a:lnTo>
                    <a:pt x="2245" y="3147"/>
                  </a:lnTo>
                  <a:lnTo>
                    <a:pt x="2316" y="3159"/>
                  </a:lnTo>
                  <a:lnTo>
                    <a:pt x="2385" y="3165"/>
                  </a:lnTo>
                  <a:lnTo>
                    <a:pt x="2454" y="3165"/>
                  </a:lnTo>
                  <a:lnTo>
                    <a:pt x="2521" y="3158"/>
                  </a:lnTo>
                  <a:lnTo>
                    <a:pt x="2587" y="3143"/>
                  </a:lnTo>
                  <a:lnTo>
                    <a:pt x="2651" y="3123"/>
                  </a:lnTo>
                  <a:lnTo>
                    <a:pt x="2716" y="3095"/>
                  </a:lnTo>
                  <a:lnTo>
                    <a:pt x="2778" y="3060"/>
                  </a:lnTo>
                  <a:lnTo>
                    <a:pt x="2838" y="3020"/>
                  </a:lnTo>
                  <a:lnTo>
                    <a:pt x="2899" y="2972"/>
                  </a:lnTo>
                  <a:lnTo>
                    <a:pt x="2958" y="2917"/>
                  </a:lnTo>
                  <a:lnTo>
                    <a:pt x="3113" y="2762"/>
                  </a:lnTo>
                  <a:lnTo>
                    <a:pt x="3132" y="2740"/>
                  </a:lnTo>
                  <a:lnTo>
                    <a:pt x="3146" y="2716"/>
                  </a:lnTo>
                  <a:lnTo>
                    <a:pt x="3156" y="2690"/>
                  </a:lnTo>
                  <a:lnTo>
                    <a:pt x="3163" y="2662"/>
                  </a:lnTo>
                  <a:lnTo>
                    <a:pt x="3165" y="2635"/>
                  </a:lnTo>
                  <a:lnTo>
                    <a:pt x="3163" y="2607"/>
                  </a:lnTo>
                  <a:lnTo>
                    <a:pt x="3155" y="2579"/>
                  </a:lnTo>
                  <a:lnTo>
                    <a:pt x="3144" y="2552"/>
                  </a:lnTo>
                  <a:lnTo>
                    <a:pt x="3124" y="2521"/>
                  </a:lnTo>
                  <a:lnTo>
                    <a:pt x="3101" y="2488"/>
                  </a:lnTo>
                  <a:lnTo>
                    <a:pt x="3073" y="2455"/>
                  </a:lnTo>
                  <a:lnTo>
                    <a:pt x="3041" y="2422"/>
                  </a:lnTo>
                  <a:lnTo>
                    <a:pt x="3007" y="2389"/>
                  </a:lnTo>
                  <a:lnTo>
                    <a:pt x="2970" y="2356"/>
                  </a:lnTo>
                  <a:lnTo>
                    <a:pt x="2933" y="2323"/>
                  </a:lnTo>
                  <a:lnTo>
                    <a:pt x="2894" y="2292"/>
                  </a:lnTo>
                  <a:lnTo>
                    <a:pt x="2855" y="2262"/>
                  </a:lnTo>
                  <a:lnTo>
                    <a:pt x="2816" y="2234"/>
                  </a:lnTo>
                  <a:lnTo>
                    <a:pt x="2778" y="2207"/>
                  </a:lnTo>
                  <a:lnTo>
                    <a:pt x="2742" y="2182"/>
                  </a:lnTo>
                  <a:lnTo>
                    <a:pt x="2707" y="2159"/>
                  </a:lnTo>
                  <a:lnTo>
                    <a:pt x="2676" y="2139"/>
                  </a:lnTo>
                  <a:lnTo>
                    <a:pt x="2648" y="2122"/>
                  </a:lnTo>
                  <a:lnTo>
                    <a:pt x="2624" y="2107"/>
                  </a:lnTo>
                  <a:lnTo>
                    <a:pt x="2600" y="2096"/>
                  </a:lnTo>
                  <a:lnTo>
                    <a:pt x="2577" y="2086"/>
                  </a:lnTo>
                  <a:lnTo>
                    <a:pt x="2554" y="2080"/>
                  </a:lnTo>
                  <a:lnTo>
                    <a:pt x="2531" y="2077"/>
                  </a:lnTo>
                  <a:lnTo>
                    <a:pt x="2510" y="2077"/>
                  </a:lnTo>
                  <a:lnTo>
                    <a:pt x="2491" y="2080"/>
                  </a:lnTo>
                  <a:lnTo>
                    <a:pt x="2476" y="2086"/>
                  </a:lnTo>
                  <a:lnTo>
                    <a:pt x="2462" y="2095"/>
                  </a:lnTo>
                  <a:lnTo>
                    <a:pt x="2450" y="2107"/>
                  </a:lnTo>
                  <a:lnTo>
                    <a:pt x="2440" y="2122"/>
                  </a:lnTo>
                  <a:lnTo>
                    <a:pt x="2434" y="2131"/>
                  </a:lnTo>
                  <a:lnTo>
                    <a:pt x="2421" y="2147"/>
                  </a:lnTo>
                  <a:lnTo>
                    <a:pt x="2405" y="2165"/>
                  </a:lnTo>
                  <a:lnTo>
                    <a:pt x="2387" y="2186"/>
                  </a:lnTo>
                  <a:lnTo>
                    <a:pt x="2368" y="2208"/>
                  </a:lnTo>
                  <a:lnTo>
                    <a:pt x="2349" y="2231"/>
                  </a:lnTo>
                  <a:lnTo>
                    <a:pt x="2328" y="2253"/>
                  </a:lnTo>
                  <a:lnTo>
                    <a:pt x="2309" y="2273"/>
                  </a:lnTo>
                  <a:lnTo>
                    <a:pt x="2291" y="2293"/>
                  </a:lnTo>
                  <a:lnTo>
                    <a:pt x="2274" y="2310"/>
                  </a:lnTo>
                  <a:lnTo>
                    <a:pt x="2259" y="2323"/>
                  </a:lnTo>
                  <a:lnTo>
                    <a:pt x="2247" y="2333"/>
                  </a:lnTo>
                  <a:lnTo>
                    <a:pt x="2199" y="2362"/>
                  </a:lnTo>
                  <a:lnTo>
                    <a:pt x="2151" y="2386"/>
                  </a:lnTo>
                  <a:lnTo>
                    <a:pt x="2105" y="2402"/>
                  </a:lnTo>
                  <a:lnTo>
                    <a:pt x="2153" y="2424"/>
                  </a:lnTo>
                  <a:lnTo>
                    <a:pt x="2206" y="2444"/>
                  </a:lnTo>
                  <a:lnTo>
                    <a:pt x="2262" y="2462"/>
                  </a:lnTo>
                  <a:lnTo>
                    <a:pt x="2319" y="2477"/>
                  </a:lnTo>
                  <a:lnTo>
                    <a:pt x="2380" y="2489"/>
                  </a:lnTo>
                  <a:lnTo>
                    <a:pt x="2443" y="2498"/>
                  </a:lnTo>
                  <a:lnTo>
                    <a:pt x="2459" y="2501"/>
                  </a:lnTo>
                  <a:lnTo>
                    <a:pt x="2473" y="2509"/>
                  </a:lnTo>
                  <a:lnTo>
                    <a:pt x="2484" y="2520"/>
                  </a:lnTo>
                  <a:lnTo>
                    <a:pt x="2492" y="2533"/>
                  </a:lnTo>
                  <a:lnTo>
                    <a:pt x="2498" y="2548"/>
                  </a:lnTo>
                  <a:lnTo>
                    <a:pt x="2498" y="2564"/>
                  </a:lnTo>
                  <a:lnTo>
                    <a:pt x="2493" y="2582"/>
                  </a:lnTo>
                  <a:lnTo>
                    <a:pt x="2484" y="2598"/>
                  </a:lnTo>
                  <a:lnTo>
                    <a:pt x="2470" y="2609"/>
                  </a:lnTo>
                  <a:lnTo>
                    <a:pt x="2455" y="2616"/>
                  </a:lnTo>
                  <a:lnTo>
                    <a:pt x="2437" y="2620"/>
                  </a:lnTo>
                  <a:lnTo>
                    <a:pt x="2434" y="2619"/>
                  </a:lnTo>
                  <a:lnTo>
                    <a:pt x="2431" y="2619"/>
                  </a:lnTo>
                  <a:lnTo>
                    <a:pt x="2369" y="2610"/>
                  </a:lnTo>
                  <a:lnTo>
                    <a:pt x="2308" y="2600"/>
                  </a:lnTo>
                  <a:lnTo>
                    <a:pt x="2251" y="2585"/>
                  </a:lnTo>
                  <a:lnTo>
                    <a:pt x="2197" y="2570"/>
                  </a:lnTo>
                  <a:lnTo>
                    <a:pt x="2144" y="2552"/>
                  </a:lnTo>
                  <a:lnTo>
                    <a:pt x="2094" y="2532"/>
                  </a:lnTo>
                  <a:lnTo>
                    <a:pt x="2047" y="2511"/>
                  </a:lnTo>
                  <a:lnTo>
                    <a:pt x="2003" y="2490"/>
                  </a:lnTo>
                  <a:lnTo>
                    <a:pt x="1962" y="2468"/>
                  </a:lnTo>
                  <a:lnTo>
                    <a:pt x="1924" y="2446"/>
                  </a:lnTo>
                  <a:lnTo>
                    <a:pt x="1888" y="2424"/>
                  </a:lnTo>
                  <a:lnTo>
                    <a:pt x="1856" y="2402"/>
                  </a:lnTo>
                  <a:lnTo>
                    <a:pt x="1827" y="2383"/>
                  </a:lnTo>
                  <a:lnTo>
                    <a:pt x="1802" y="2363"/>
                  </a:lnTo>
                  <a:lnTo>
                    <a:pt x="1779" y="2345"/>
                  </a:lnTo>
                  <a:lnTo>
                    <a:pt x="1761" y="2331"/>
                  </a:lnTo>
                  <a:lnTo>
                    <a:pt x="1746" y="2317"/>
                  </a:lnTo>
                  <a:lnTo>
                    <a:pt x="1735" y="2308"/>
                  </a:lnTo>
                  <a:lnTo>
                    <a:pt x="1727" y="2300"/>
                  </a:lnTo>
                  <a:lnTo>
                    <a:pt x="1723" y="2296"/>
                  </a:lnTo>
                  <a:lnTo>
                    <a:pt x="1721" y="2293"/>
                  </a:lnTo>
                  <a:lnTo>
                    <a:pt x="1719" y="2290"/>
                  </a:lnTo>
                  <a:lnTo>
                    <a:pt x="1717" y="2287"/>
                  </a:lnTo>
                  <a:lnTo>
                    <a:pt x="1709" y="2280"/>
                  </a:lnTo>
                  <a:lnTo>
                    <a:pt x="1061" y="1632"/>
                  </a:lnTo>
                  <a:lnTo>
                    <a:pt x="1059" y="1631"/>
                  </a:lnTo>
                  <a:lnTo>
                    <a:pt x="1057" y="1630"/>
                  </a:lnTo>
                  <a:lnTo>
                    <a:pt x="1053" y="1626"/>
                  </a:lnTo>
                  <a:lnTo>
                    <a:pt x="1044" y="1620"/>
                  </a:lnTo>
                  <a:lnTo>
                    <a:pt x="1033" y="1609"/>
                  </a:lnTo>
                  <a:lnTo>
                    <a:pt x="1018" y="1595"/>
                  </a:lnTo>
                  <a:lnTo>
                    <a:pt x="1001" y="1578"/>
                  </a:lnTo>
                  <a:lnTo>
                    <a:pt x="981" y="1557"/>
                  </a:lnTo>
                  <a:lnTo>
                    <a:pt x="959" y="1534"/>
                  </a:lnTo>
                  <a:lnTo>
                    <a:pt x="936" y="1507"/>
                  </a:lnTo>
                  <a:lnTo>
                    <a:pt x="912" y="1478"/>
                  </a:lnTo>
                  <a:lnTo>
                    <a:pt x="886" y="1446"/>
                  </a:lnTo>
                  <a:lnTo>
                    <a:pt x="862" y="1411"/>
                  </a:lnTo>
                  <a:lnTo>
                    <a:pt x="836" y="1372"/>
                  </a:lnTo>
                  <a:lnTo>
                    <a:pt x="811" y="1332"/>
                  </a:lnTo>
                  <a:lnTo>
                    <a:pt x="786" y="1288"/>
                  </a:lnTo>
                  <a:lnTo>
                    <a:pt x="763" y="1242"/>
                  </a:lnTo>
                  <a:lnTo>
                    <a:pt x="741" y="1195"/>
                  </a:lnTo>
                  <a:lnTo>
                    <a:pt x="721" y="1144"/>
                  </a:lnTo>
                  <a:lnTo>
                    <a:pt x="704" y="1091"/>
                  </a:lnTo>
                  <a:lnTo>
                    <a:pt x="689" y="1036"/>
                  </a:lnTo>
                  <a:lnTo>
                    <a:pt x="676" y="977"/>
                  </a:lnTo>
                  <a:lnTo>
                    <a:pt x="669" y="918"/>
                  </a:lnTo>
                  <a:lnTo>
                    <a:pt x="669" y="901"/>
                  </a:lnTo>
                  <a:lnTo>
                    <a:pt x="674" y="887"/>
                  </a:lnTo>
                  <a:lnTo>
                    <a:pt x="682" y="873"/>
                  </a:lnTo>
                  <a:lnTo>
                    <a:pt x="693" y="863"/>
                  </a:lnTo>
                  <a:lnTo>
                    <a:pt x="708" y="855"/>
                  </a:lnTo>
                  <a:lnTo>
                    <a:pt x="723" y="851"/>
                  </a:lnTo>
                  <a:lnTo>
                    <a:pt x="743" y="853"/>
                  </a:lnTo>
                  <a:lnTo>
                    <a:pt x="761" y="859"/>
                  </a:lnTo>
                  <a:lnTo>
                    <a:pt x="775" y="871"/>
                  </a:lnTo>
                  <a:lnTo>
                    <a:pt x="786" y="887"/>
                  </a:lnTo>
                  <a:lnTo>
                    <a:pt x="790" y="906"/>
                  </a:lnTo>
                  <a:lnTo>
                    <a:pt x="800" y="971"/>
                  </a:lnTo>
                  <a:lnTo>
                    <a:pt x="815" y="1033"/>
                  </a:lnTo>
                  <a:lnTo>
                    <a:pt x="833" y="1093"/>
                  </a:lnTo>
                  <a:lnTo>
                    <a:pt x="855" y="1150"/>
                  </a:lnTo>
                  <a:lnTo>
                    <a:pt x="880" y="1203"/>
                  </a:lnTo>
                  <a:lnTo>
                    <a:pt x="892" y="1163"/>
                  </a:lnTo>
                  <a:lnTo>
                    <a:pt x="908" y="1123"/>
                  </a:lnTo>
                  <a:lnTo>
                    <a:pt x="930" y="1081"/>
                  </a:lnTo>
                  <a:lnTo>
                    <a:pt x="955" y="1041"/>
                  </a:lnTo>
                  <a:lnTo>
                    <a:pt x="964" y="1028"/>
                  </a:lnTo>
                  <a:lnTo>
                    <a:pt x="978" y="1014"/>
                  </a:lnTo>
                  <a:lnTo>
                    <a:pt x="995" y="997"/>
                  </a:lnTo>
                  <a:lnTo>
                    <a:pt x="1014" y="978"/>
                  </a:lnTo>
                  <a:lnTo>
                    <a:pt x="1035" y="959"/>
                  </a:lnTo>
                  <a:lnTo>
                    <a:pt x="1057" y="939"/>
                  </a:lnTo>
                  <a:lnTo>
                    <a:pt x="1080" y="919"/>
                  </a:lnTo>
                  <a:lnTo>
                    <a:pt x="1102" y="900"/>
                  </a:lnTo>
                  <a:lnTo>
                    <a:pt x="1122" y="883"/>
                  </a:lnTo>
                  <a:lnTo>
                    <a:pt x="1141" y="867"/>
                  </a:lnTo>
                  <a:lnTo>
                    <a:pt x="1157" y="854"/>
                  </a:lnTo>
                  <a:lnTo>
                    <a:pt x="1166" y="847"/>
                  </a:lnTo>
                  <a:lnTo>
                    <a:pt x="1181" y="837"/>
                  </a:lnTo>
                  <a:lnTo>
                    <a:pt x="1193" y="826"/>
                  </a:lnTo>
                  <a:lnTo>
                    <a:pt x="1201" y="812"/>
                  </a:lnTo>
                  <a:lnTo>
                    <a:pt x="1208" y="796"/>
                  </a:lnTo>
                  <a:lnTo>
                    <a:pt x="1212" y="774"/>
                  </a:lnTo>
                  <a:lnTo>
                    <a:pt x="1210" y="748"/>
                  </a:lnTo>
                  <a:lnTo>
                    <a:pt x="1205" y="721"/>
                  </a:lnTo>
                  <a:lnTo>
                    <a:pt x="1194" y="691"/>
                  </a:lnTo>
                  <a:lnTo>
                    <a:pt x="1180" y="662"/>
                  </a:lnTo>
                  <a:lnTo>
                    <a:pt x="1179" y="659"/>
                  </a:lnTo>
                  <a:lnTo>
                    <a:pt x="1173" y="652"/>
                  </a:lnTo>
                  <a:lnTo>
                    <a:pt x="1166" y="641"/>
                  </a:lnTo>
                  <a:lnTo>
                    <a:pt x="1157" y="625"/>
                  </a:lnTo>
                  <a:lnTo>
                    <a:pt x="1144" y="605"/>
                  </a:lnTo>
                  <a:lnTo>
                    <a:pt x="1131" y="583"/>
                  </a:lnTo>
                  <a:lnTo>
                    <a:pt x="1114" y="558"/>
                  </a:lnTo>
                  <a:lnTo>
                    <a:pt x="1096" y="531"/>
                  </a:lnTo>
                  <a:lnTo>
                    <a:pt x="1077" y="503"/>
                  </a:lnTo>
                  <a:lnTo>
                    <a:pt x="1055" y="473"/>
                  </a:lnTo>
                  <a:lnTo>
                    <a:pt x="1032" y="442"/>
                  </a:lnTo>
                  <a:lnTo>
                    <a:pt x="1008" y="410"/>
                  </a:lnTo>
                  <a:lnTo>
                    <a:pt x="983" y="378"/>
                  </a:lnTo>
                  <a:lnTo>
                    <a:pt x="957" y="345"/>
                  </a:lnTo>
                  <a:lnTo>
                    <a:pt x="930" y="314"/>
                  </a:lnTo>
                  <a:lnTo>
                    <a:pt x="903" y="284"/>
                  </a:lnTo>
                  <a:lnTo>
                    <a:pt x="875" y="255"/>
                  </a:lnTo>
                  <a:lnTo>
                    <a:pt x="847" y="227"/>
                  </a:lnTo>
                  <a:lnTo>
                    <a:pt x="819" y="202"/>
                  </a:lnTo>
                  <a:lnTo>
                    <a:pt x="791" y="179"/>
                  </a:lnTo>
                  <a:lnTo>
                    <a:pt x="763" y="160"/>
                  </a:lnTo>
                  <a:lnTo>
                    <a:pt x="736" y="144"/>
                  </a:lnTo>
                  <a:lnTo>
                    <a:pt x="709" y="132"/>
                  </a:lnTo>
                  <a:lnTo>
                    <a:pt x="681" y="125"/>
                  </a:lnTo>
                  <a:lnTo>
                    <a:pt x="653" y="123"/>
                  </a:lnTo>
                  <a:lnTo>
                    <a:pt x="626" y="125"/>
                  </a:lnTo>
                  <a:lnTo>
                    <a:pt x="597" y="131"/>
                  </a:lnTo>
                  <a:lnTo>
                    <a:pt x="572" y="142"/>
                  </a:lnTo>
                  <a:lnTo>
                    <a:pt x="548" y="156"/>
                  </a:lnTo>
                  <a:lnTo>
                    <a:pt x="525" y="176"/>
                  </a:lnTo>
                  <a:lnTo>
                    <a:pt x="371" y="330"/>
                  </a:lnTo>
                  <a:lnTo>
                    <a:pt x="316" y="388"/>
                  </a:lnTo>
                  <a:lnTo>
                    <a:pt x="268" y="448"/>
                  </a:lnTo>
                  <a:lnTo>
                    <a:pt x="226" y="509"/>
                  </a:lnTo>
                  <a:lnTo>
                    <a:pt x="192" y="570"/>
                  </a:lnTo>
                  <a:lnTo>
                    <a:pt x="164" y="632"/>
                  </a:lnTo>
                  <a:lnTo>
                    <a:pt x="142" y="696"/>
                  </a:lnTo>
                  <a:lnTo>
                    <a:pt x="128" y="761"/>
                  </a:lnTo>
                  <a:lnTo>
                    <a:pt x="119" y="827"/>
                  </a:lnTo>
                  <a:lnTo>
                    <a:pt x="118" y="893"/>
                  </a:lnTo>
                  <a:lnTo>
                    <a:pt x="124" y="962"/>
                  </a:lnTo>
                  <a:lnTo>
                    <a:pt x="136" y="1030"/>
                  </a:lnTo>
                  <a:lnTo>
                    <a:pt x="155" y="1101"/>
                  </a:lnTo>
                  <a:lnTo>
                    <a:pt x="180" y="1173"/>
                  </a:lnTo>
                  <a:lnTo>
                    <a:pt x="212" y="1245"/>
                  </a:lnTo>
                  <a:lnTo>
                    <a:pt x="251" y="1320"/>
                  </a:lnTo>
                  <a:lnTo>
                    <a:pt x="296" y="1395"/>
                  </a:lnTo>
                  <a:lnTo>
                    <a:pt x="349" y="1472"/>
                  </a:lnTo>
                  <a:lnTo>
                    <a:pt x="356" y="1487"/>
                  </a:lnTo>
                  <a:lnTo>
                    <a:pt x="359" y="1502"/>
                  </a:lnTo>
                  <a:lnTo>
                    <a:pt x="359" y="1518"/>
                  </a:lnTo>
                  <a:lnTo>
                    <a:pt x="355" y="1532"/>
                  </a:lnTo>
                  <a:lnTo>
                    <a:pt x="347" y="1546"/>
                  </a:lnTo>
                  <a:lnTo>
                    <a:pt x="335" y="1557"/>
                  </a:lnTo>
                  <a:lnTo>
                    <a:pt x="320" y="1566"/>
                  </a:lnTo>
                  <a:lnTo>
                    <a:pt x="304" y="1569"/>
                  </a:lnTo>
                  <a:lnTo>
                    <a:pt x="289" y="1569"/>
                  </a:lnTo>
                  <a:lnTo>
                    <a:pt x="274" y="1564"/>
                  </a:lnTo>
                  <a:lnTo>
                    <a:pt x="261" y="1555"/>
                  </a:lnTo>
                  <a:lnTo>
                    <a:pt x="249" y="1544"/>
                  </a:lnTo>
                  <a:lnTo>
                    <a:pt x="195" y="1464"/>
                  </a:lnTo>
                  <a:lnTo>
                    <a:pt x="147" y="1384"/>
                  </a:lnTo>
                  <a:lnTo>
                    <a:pt x="107" y="1306"/>
                  </a:lnTo>
                  <a:lnTo>
                    <a:pt x="73" y="1227"/>
                  </a:lnTo>
                  <a:lnTo>
                    <a:pt x="45" y="1150"/>
                  </a:lnTo>
                  <a:lnTo>
                    <a:pt x="24" y="1074"/>
                  </a:lnTo>
                  <a:lnTo>
                    <a:pt x="9" y="998"/>
                  </a:lnTo>
                  <a:lnTo>
                    <a:pt x="1" y="924"/>
                  </a:lnTo>
                  <a:lnTo>
                    <a:pt x="0" y="851"/>
                  </a:lnTo>
                  <a:lnTo>
                    <a:pt x="5" y="779"/>
                  </a:lnTo>
                  <a:lnTo>
                    <a:pt x="16" y="707"/>
                  </a:lnTo>
                  <a:lnTo>
                    <a:pt x="35" y="637"/>
                  </a:lnTo>
                  <a:lnTo>
                    <a:pt x="60" y="568"/>
                  </a:lnTo>
                  <a:lnTo>
                    <a:pt x="92" y="500"/>
                  </a:lnTo>
                  <a:lnTo>
                    <a:pt x="130" y="435"/>
                  </a:lnTo>
                  <a:lnTo>
                    <a:pt x="174" y="369"/>
                  </a:lnTo>
                  <a:lnTo>
                    <a:pt x="226" y="306"/>
                  </a:lnTo>
                  <a:lnTo>
                    <a:pt x="285" y="244"/>
                  </a:lnTo>
                  <a:lnTo>
                    <a:pt x="440" y="89"/>
                  </a:lnTo>
                  <a:lnTo>
                    <a:pt x="469" y="63"/>
                  </a:lnTo>
                  <a:lnTo>
                    <a:pt x="501" y="42"/>
                  </a:lnTo>
                  <a:lnTo>
                    <a:pt x="535" y="24"/>
                  </a:lnTo>
                  <a:lnTo>
                    <a:pt x="570" y="12"/>
                  </a:lnTo>
                  <a:lnTo>
                    <a:pt x="607" y="4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4" name="Group 783"/>
          <p:cNvGrpSpPr/>
          <p:nvPr/>
        </p:nvGrpSpPr>
        <p:grpSpPr>
          <a:xfrm>
            <a:off x="4453977" y="5014913"/>
            <a:ext cx="468312" cy="534987"/>
            <a:chOff x="4446588" y="5014913"/>
            <a:chExt cx="468312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1" name="Freeform 120"/>
            <p:cNvSpPr>
              <a:spLocks noEditPoints="1"/>
            </p:cNvSpPr>
            <p:nvPr/>
          </p:nvSpPr>
          <p:spPr bwMode="auto">
            <a:xfrm>
              <a:off x="4446588" y="5014913"/>
              <a:ext cx="468312" cy="534987"/>
            </a:xfrm>
            <a:custGeom>
              <a:avLst/>
              <a:gdLst>
                <a:gd name="T0" fmla="*/ 2064 w 2946"/>
                <a:gd name="T1" fmla="*/ 1907 h 3370"/>
                <a:gd name="T2" fmla="*/ 1943 w 2946"/>
                <a:gd name="T3" fmla="*/ 1934 h 3370"/>
                <a:gd name="T4" fmla="*/ 1833 w 2946"/>
                <a:gd name="T5" fmla="*/ 1982 h 3370"/>
                <a:gd name="T6" fmla="*/ 1612 w 2946"/>
                <a:gd name="T7" fmla="*/ 2175 h 3370"/>
                <a:gd name="T8" fmla="*/ 1495 w 2946"/>
                <a:gd name="T9" fmla="*/ 2449 h 3370"/>
                <a:gd name="T10" fmla="*/ 1491 w 2946"/>
                <a:gd name="T11" fmla="*/ 2667 h 3370"/>
                <a:gd name="T12" fmla="*/ 1543 w 2946"/>
                <a:gd name="T13" fmla="*/ 2850 h 3370"/>
                <a:gd name="T14" fmla="*/ 1716 w 2946"/>
                <a:gd name="T15" fmla="*/ 3083 h 3370"/>
                <a:gd name="T16" fmla="*/ 1973 w 2946"/>
                <a:gd name="T17" fmla="*/ 3222 h 3370"/>
                <a:gd name="T18" fmla="*/ 2281 w 2946"/>
                <a:gd name="T19" fmla="*/ 3235 h 3370"/>
                <a:gd name="T20" fmla="*/ 2559 w 2946"/>
                <a:gd name="T21" fmla="*/ 3110 h 3370"/>
                <a:gd name="T22" fmla="*/ 2752 w 2946"/>
                <a:gd name="T23" fmla="*/ 2878 h 3370"/>
                <a:gd name="T24" fmla="*/ 2824 w 2946"/>
                <a:gd name="T25" fmla="*/ 2573 h 3370"/>
                <a:gd name="T26" fmla="*/ 2752 w 2946"/>
                <a:gd name="T27" fmla="*/ 2271 h 3370"/>
                <a:gd name="T28" fmla="*/ 2561 w 2946"/>
                <a:gd name="T29" fmla="*/ 2039 h 3370"/>
                <a:gd name="T30" fmla="*/ 2286 w 2946"/>
                <a:gd name="T31" fmla="*/ 1913 h 3370"/>
                <a:gd name="T32" fmla="*/ 1017 w 2946"/>
                <a:gd name="T33" fmla="*/ 134 h 3370"/>
                <a:gd name="T34" fmla="*/ 667 w 2946"/>
                <a:gd name="T35" fmla="*/ 250 h 3370"/>
                <a:gd name="T36" fmla="*/ 380 w 2946"/>
                <a:gd name="T37" fmla="*/ 483 h 3370"/>
                <a:gd name="T38" fmla="*/ 199 w 2946"/>
                <a:gd name="T39" fmla="*/ 795 h 3370"/>
                <a:gd name="T40" fmla="*/ 122 w 2946"/>
                <a:gd name="T41" fmla="*/ 1157 h 3370"/>
                <a:gd name="T42" fmla="*/ 151 w 2946"/>
                <a:gd name="T43" fmla="*/ 1528 h 3370"/>
                <a:gd name="T44" fmla="*/ 289 w 2946"/>
                <a:gd name="T45" fmla="*/ 1865 h 3370"/>
                <a:gd name="T46" fmla="*/ 1384 w 2946"/>
                <a:gd name="T47" fmla="*/ 2758 h 3370"/>
                <a:gd name="T48" fmla="*/ 1363 w 2946"/>
                <a:gd name="T49" fmla="*/ 2609 h 3370"/>
                <a:gd name="T50" fmla="*/ 1367 w 2946"/>
                <a:gd name="T51" fmla="*/ 2484 h 3370"/>
                <a:gd name="T52" fmla="*/ 1413 w 2946"/>
                <a:gd name="T53" fmla="*/ 2290 h 3370"/>
                <a:gd name="T54" fmla="*/ 1577 w 2946"/>
                <a:gd name="T55" fmla="*/ 2027 h 3370"/>
                <a:gd name="T56" fmla="*/ 1776 w 2946"/>
                <a:gd name="T57" fmla="*/ 1874 h 3370"/>
                <a:gd name="T58" fmla="*/ 1934 w 2946"/>
                <a:gd name="T59" fmla="*/ 1809 h 3370"/>
                <a:gd name="T60" fmla="*/ 2057 w 2946"/>
                <a:gd name="T61" fmla="*/ 1784 h 3370"/>
                <a:gd name="T62" fmla="*/ 2186 w 2946"/>
                <a:gd name="T63" fmla="*/ 1506 h 3370"/>
                <a:gd name="T64" fmla="*/ 2208 w 2946"/>
                <a:gd name="T65" fmla="*/ 1139 h 3370"/>
                <a:gd name="T66" fmla="*/ 2129 w 2946"/>
                <a:gd name="T67" fmla="*/ 783 h 3370"/>
                <a:gd name="T68" fmla="*/ 1954 w 2946"/>
                <a:gd name="T69" fmla="*/ 481 h 3370"/>
                <a:gd name="T70" fmla="*/ 1668 w 2946"/>
                <a:gd name="T71" fmla="*/ 250 h 3370"/>
                <a:gd name="T72" fmla="*/ 1318 w 2946"/>
                <a:gd name="T73" fmla="*/ 134 h 3370"/>
                <a:gd name="T74" fmla="*/ 1322 w 2946"/>
                <a:gd name="T75" fmla="*/ 10 h 3370"/>
                <a:gd name="T76" fmla="*/ 1685 w 2946"/>
                <a:gd name="T77" fmla="*/ 121 h 3370"/>
                <a:gd name="T78" fmla="*/ 1994 w 2946"/>
                <a:gd name="T79" fmla="*/ 344 h 3370"/>
                <a:gd name="T80" fmla="*/ 2206 w 2946"/>
                <a:gd name="T81" fmla="*/ 649 h 3370"/>
                <a:gd name="T82" fmla="*/ 2319 w 2946"/>
                <a:gd name="T83" fmla="*/ 1016 h 3370"/>
                <a:gd name="T84" fmla="*/ 2327 w 2946"/>
                <a:gd name="T85" fmla="*/ 1405 h 3370"/>
                <a:gd name="T86" fmla="*/ 2227 w 2946"/>
                <a:gd name="T87" fmla="*/ 1781 h 3370"/>
                <a:gd name="T88" fmla="*/ 2554 w 2946"/>
                <a:gd name="T89" fmla="*/ 1886 h 3370"/>
                <a:gd name="T90" fmla="*/ 2800 w 2946"/>
                <a:gd name="T91" fmla="*/ 2115 h 3370"/>
                <a:gd name="T92" fmla="*/ 2932 w 2946"/>
                <a:gd name="T93" fmla="*/ 2430 h 3370"/>
                <a:gd name="T94" fmla="*/ 2917 w 2946"/>
                <a:gd name="T95" fmla="*/ 2785 h 3370"/>
                <a:gd name="T96" fmla="*/ 2759 w 2946"/>
                <a:gd name="T97" fmla="*/ 3086 h 3370"/>
                <a:gd name="T98" fmla="*/ 2493 w 2946"/>
                <a:gd name="T99" fmla="*/ 3293 h 3370"/>
                <a:gd name="T100" fmla="*/ 2154 w 2946"/>
                <a:gd name="T101" fmla="*/ 3370 h 3370"/>
                <a:gd name="T102" fmla="*/ 1825 w 2946"/>
                <a:gd name="T103" fmla="*/ 3299 h 3370"/>
                <a:gd name="T104" fmla="*/ 1564 w 2946"/>
                <a:gd name="T105" fmla="*/ 3104 h 3370"/>
                <a:gd name="T106" fmla="*/ 232 w 2946"/>
                <a:gd name="T107" fmla="*/ 1995 h 3370"/>
                <a:gd name="T108" fmla="*/ 65 w 2946"/>
                <a:gd name="T109" fmla="*/ 1670 h 3370"/>
                <a:gd name="T110" fmla="*/ 1 w 2946"/>
                <a:gd name="T111" fmla="*/ 1300 h 3370"/>
                <a:gd name="T112" fmla="*/ 36 w 2946"/>
                <a:gd name="T113" fmla="*/ 923 h 3370"/>
                <a:gd name="T114" fmla="*/ 168 w 2946"/>
                <a:gd name="T115" fmla="*/ 577 h 3370"/>
                <a:gd name="T116" fmla="*/ 398 w 2946"/>
                <a:gd name="T117" fmla="*/ 291 h 3370"/>
                <a:gd name="T118" fmla="*/ 721 w 2946"/>
                <a:gd name="T119" fmla="*/ 89 h 3370"/>
                <a:gd name="T120" fmla="*/ 1091 w 2946"/>
                <a:gd name="T121" fmla="*/ 2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6" h="3370">
                  <a:moveTo>
                    <a:pt x="2159" y="1899"/>
                  </a:moveTo>
                  <a:lnTo>
                    <a:pt x="2132" y="1900"/>
                  </a:lnTo>
                  <a:lnTo>
                    <a:pt x="2098" y="1903"/>
                  </a:lnTo>
                  <a:lnTo>
                    <a:pt x="2065" y="1907"/>
                  </a:lnTo>
                  <a:lnTo>
                    <a:pt x="2064" y="1907"/>
                  </a:lnTo>
                  <a:lnTo>
                    <a:pt x="2033" y="1911"/>
                  </a:lnTo>
                  <a:lnTo>
                    <a:pt x="2002" y="1918"/>
                  </a:lnTo>
                  <a:lnTo>
                    <a:pt x="1996" y="1919"/>
                  </a:lnTo>
                  <a:lnTo>
                    <a:pt x="1991" y="1921"/>
                  </a:lnTo>
                  <a:lnTo>
                    <a:pt x="1943" y="1934"/>
                  </a:lnTo>
                  <a:lnTo>
                    <a:pt x="1916" y="1944"/>
                  </a:lnTo>
                  <a:lnTo>
                    <a:pt x="1887" y="1956"/>
                  </a:lnTo>
                  <a:lnTo>
                    <a:pt x="1841" y="1978"/>
                  </a:lnTo>
                  <a:lnTo>
                    <a:pt x="1837" y="1980"/>
                  </a:lnTo>
                  <a:lnTo>
                    <a:pt x="1833" y="1982"/>
                  </a:lnTo>
                  <a:lnTo>
                    <a:pt x="1782" y="2013"/>
                  </a:lnTo>
                  <a:lnTo>
                    <a:pt x="1734" y="2048"/>
                  </a:lnTo>
                  <a:lnTo>
                    <a:pt x="1691" y="2086"/>
                  </a:lnTo>
                  <a:lnTo>
                    <a:pt x="1650" y="2129"/>
                  </a:lnTo>
                  <a:lnTo>
                    <a:pt x="1612" y="2175"/>
                  </a:lnTo>
                  <a:lnTo>
                    <a:pt x="1580" y="2225"/>
                  </a:lnTo>
                  <a:lnTo>
                    <a:pt x="1552" y="2277"/>
                  </a:lnTo>
                  <a:lnTo>
                    <a:pt x="1527" y="2332"/>
                  </a:lnTo>
                  <a:lnTo>
                    <a:pt x="1509" y="2390"/>
                  </a:lnTo>
                  <a:lnTo>
                    <a:pt x="1495" y="2449"/>
                  </a:lnTo>
                  <a:lnTo>
                    <a:pt x="1487" y="2510"/>
                  </a:lnTo>
                  <a:lnTo>
                    <a:pt x="1483" y="2573"/>
                  </a:lnTo>
                  <a:lnTo>
                    <a:pt x="1483" y="2604"/>
                  </a:lnTo>
                  <a:lnTo>
                    <a:pt x="1487" y="2635"/>
                  </a:lnTo>
                  <a:lnTo>
                    <a:pt x="1491" y="2667"/>
                  </a:lnTo>
                  <a:lnTo>
                    <a:pt x="1495" y="2693"/>
                  </a:lnTo>
                  <a:lnTo>
                    <a:pt x="1504" y="2735"/>
                  </a:lnTo>
                  <a:lnTo>
                    <a:pt x="1507" y="2747"/>
                  </a:lnTo>
                  <a:lnTo>
                    <a:pt x="1521" y="2795"/>
                  </a:lnTo>
                  <a:lnTo>
                    <a:pt x="1543" y="2850"/>
                  </a:lnTo>
                  <a:lnTo>
                    <a:pt x="1570" y="2902"/>
                  </a:lnTo>
                  <a:lnTo>
                    <a:pt x="1600" y="2952"/>
                  </a:lnTo>
                  <a:lnTo>
                    <a:pt x="1635" y="2999"/>
                  </a:lnTo>
                  <a:lnTo>
                    <a:pt x="1674" y="3043"/>
                  </a:lnTo>
                  <a:lnTo>
                    <a:pt x="1716" y="3083"/>
                  </a:lnTo>
                  <a:lnTo>
                    <a:pt x="1762" y="3120"/>
                  </a:lnTo>
                  <a:lnTo>
                    <a:pt x="1810" y="3152"/>
                  </a:lnTo>
                  <a:lnTo>
                    <a:pt x="1862" y="3180"/>
                  </a:lnTo>
                  <a:lnTo>
                    <a:pt x="1916" y="3204"/>
                  </a:lnTo>
                  <a:lnTo>
                    <a:pt x="1973" y="3222"/>
                  </a:lnTo>
                  <a:lnTo>
                    <a:pt x="2031" y="3236"/>
                  </a:lnTo>
                  <a:lnTo>
                    <a:pt x="2092" y="3244"/>
                  </a:lnTo>
                  <a:lnTo>
                    <a:pt x="2154" y="3247"/>
                  </a:lnTo>
                  <a:lnTo>
                    <a:pt x="2218" y="3244"/>
                  </a:lnTo>
                  <a:lnTo>
                    <a:pt x="2281" y="3235"/>
                  </a:lnTo>
                  <a:lnTo>
                    <a:pt x="2341" y="3220"/>
                  </a:lnTo>
                  <a:lnTo>
                    <a:pt x="2399" y="3200"/>
                  </a:lnTo>
                  <a:lnTo>
                    <a:pt x="2456" y="3175"/>
                  </a:lnTo>
                  <a:lnTo>
                    <a:pt x="2509" y="3144"/>
                  </a:lnTo>
                  <a:lnTo>
                    <a:pt x="2559" y="3110"/>
                  </a:lnTo>
                  <a:lnTo>
                    <a:pt x="2605" y="3071"/>
                  </a:lnTo>
                  <a:lnTo>
                    <a:pt x="2648" y="3028"/>
                  </a:lnTo>
                  <a:lnTo>
                    <a:pt x="2687" y="2981"/>
                  </a:lnTo>
                  <a:lnTo>
                    <a:pt x="2721" y="2931"/>
                  </a:lnTo>
                  <a:lnTo>
                    <a:pt x="2752" y="2878"/>
                  </a:lnTo>
                  <a:lnTo>
                    <a:pt x="2776" y="2822"/>
                  </a:lnTo>
                  <a:lnTo>
                    <a:pt x="2796" y="2762"/>
                  </a:lnTo>
                  <a:lnTo>
                    <a:pt x="2812" y="2701"/>
                  </a:lnTo>
                  <a:lnTo>
                    <a:pt x="2821" y="2639"/>
                  </a:lnTo>
                  <a:lnTo>
                    <a:pt x="2824" y="2573"/>
                  </a:lnTo>
                  <a:lnTo>
                    <a:pt x="2821" y="2509"/>
                  </a:lnTo>
                  <a:lnTo>
                    <a:pt x="2812" y="2446"/>
                  </a:lnTo>
                  <a:lnTo>
                    <a:pt x="2797" y="2386"/>
                  </a:lnTo>
                  <a:lnTo>
                    <a:pt x="2777" y="2327"/>
                  </a:lnTo>
                  <a:lnTo>
                    <a:pt x="2752" y="2271"/>
                  </a:lnTo>
                  <a:lnTo>
                    <a:pt x="2722" y="2218"/>
                  </a:lnTo>
                  <a:lnTo>
                    <a:pt x="2688" y="2168"/>
                  </a:lnTo>
                  <a:lnTo>
                    <a:pt x="2649" y="2121"/>
                  </a:lnTo>
                  <a:lnTo>
                    <a:pt x="2608" y="2078"/>
                  </a:lnTo>
                  <a:lnTo>
                    <a:pt x="2561" y="2039"/>
                  </a:lnTo>
                  <a:lnTo>
                    <a:pt x="2512" y="2005"/>
                  </a:lnTo>
                  <a:lnTo>
                    <a:pt x="2459" y="1974"/>
                  </a:lnTo>
                  <a:lnTo>
                    <a:pt x="2403" y="1948"/>
                  </a:lnTo>
                  <a:lnTo>
                    <a:pt x="2346" y="1928"/>
                  </a:lnTo>
                  <a:lnTo>
                    <a:pt x="2286" y="1913"/>
                  </a:lnTo>
                  <a:lnTo>
                    <a:pt x="2223" y="1904"/>
                  </a:lnTo>
                  <a:lnTo>
                    <a:pt x="2159" y="1899"/>
                  </a:lnTo>
                  <a:close/>
                  <a:moveTo>
                    <a:pt x="1168" y="123"/>
                  </a:moveTo>
                  <a:lnTo>
                    <a:pt x="1093" y="126"/>
                  </a:lnTo>
                  <a:lnTo>
                    <a:pt x="1017" y="134"/>
                  </a:lnTo>
                  <a:lnTo>
                    <a:pt x="944" y="147"/>
                  </a:lnTo>
                  <a:lnTo>
                    <a:pt x="872" y="165"/>
                  </a:lnTo>
                  <a:lnTo>
                    <a:pt x="802" y="189"/>
                  </a:lnTo>
                  <a:lnTo>
                    <a:pt x="733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3" y="379"/>
                  </a:lnTo>
                  <a:lnTo>
                    <a:pt x="427" y="431"/>
                  </a:lnTo>
                  <a:lnTo>
                    <a:pt x="380" y="483"/>
                  </a:lnTo>
                  <a:lnTo>
                    <a:pt x="335" y="539"/>
                  </a:lnTo>
                  <a:lnTo>
                    <a:pt x="295" y="599"/>
                  </a:lnTo>
                  <a:lnTo>
                    <a:pt x="259" y="662"/>
                  </a:lnTo>
                  <a:lnTo>
                    <a:pt x="227" y="727"/>
                  </a:lnTo>
                  <a:lnTo>
                    <a:pt x="199" y="795"/>
                  </a:lnTo>
                  <a:lnTo>
                    <a:pt x="176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20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1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3" y="1801"/>
                  </a:lnTo>
                  <a:lnTo>
                    <a:pt x="289" y="1865"/>
                  </a:lnTo>
                  <a:lnTo>
                    <a:pt x="331" y="1924"/>
                  </a:lnTo>
                  <a:lnTo>
                    <a:pt x="1168" y="3140"/>
                  </a:lnTo>
                  <a:lnTo>
                    <a:pt x="1396" y="2808"/>
                  </a:lnTo>
                  <a:lnTo>
                    <a:pt x="1390" y="2783"/>
                  </a:lnTo>
                  <a:lnTo>
                    <a:pt x="1384" y="2758"/>
                  </a:lnTo>
                  <a:lnTo>
                    <a:pt x="1381" y="2748"/>
                  </a:lnTo>
                  <a:lnTo>
                    <a:pt x="1374" y="2709"/>
                  </a:lnTo>
                  <a:lnTo>
                    <a:pt x="1368" y="2673"/>
                  </a:lnTo>
                  <a:lnTo>
                    <a:pt x="1365" y="2644"/>
                  </a:lnTo>
                  <a:lnTo>
                    <a:pt x="1363" y="2609"/>
                  </a:lnTo>
                  <a:lnTo>
                    <a:pt x="1362" y="2573"/>
                  </a:lnTo>
                  <a:lnTo>
                    <a:pt x="1363" y="2533"/>
                  </a:lnTo>
                  <a:lnTo>
                    <a:pt x="1366" y="2493"/>
                  </a:lnTo>
                  <a:lnTo>
                    <a:pt x="1366" y="2489"/>
                  </a:lnTo>
                  <a:lnTo>
                    <a:pt x="1367" y="2484"/>
                  </a:lnTo>
                  <a:lnTo>
                    <a:pt x="1371" y="2448"/>
                  </a:lnTo>
                  <a:lnTo>
                    <a:pt x="1378" y="2413"/>
                  </a:lnTo>
                  <a:lnTo>
                    <a:pt x="1378" y="2412"/>
                  </a:lnTo>
                  <a:lnTo>
                    <a:pt x="1393" y="2350"/>
                  </a:lnTo>
                  <a:lnTo>
                    <a:pt x="1413" y="2290"/>
                  </a:lnTo>
                  <a:lnTo>
                    <a:pt x="1438" y="2231"/>
                  </a:lnTo>
                  <a:lnTo>
                    <a:pt x="1466" y="2176"/>
                  </a:lnTo>
                  <a:lnTo>
                    <a:pt x="1500" y="2123"/>
                  </a:lnTo>
                  <a:lnTo>
                    <a:pt x="1536" y="2074"/>
                  </a:lnTo>
                  <a:lnTo>
                    <a:pt x="1577" y="2027"/>
                  </a:lnTo>
                  <a:lnTo>
                    <a:pt x="1621" y="1984"/>
                  </a:lnTo>
                  <a:lnTo>
                    <a:pt x="1668" y="1944"/>
                  </a:lnTo>
                  <a:lnTo>
                    <a:pt x="1718" y="1908"/>
                  </a:lnTo>
                  <a:lnTo>
                    <a:pt x="1772" y="1876"/>
                  </a:lnTo>
                  <a:lnTo>
                    <a:pt x="1776" y="1874"/>
                  </a:lnTo>
                  <a:lnTo>
                    <a:pt x="1781" y="1871"/>
                  </a:lnTo>
                  <a:lnTo>
                    <a:pt x="1832" y="1846"/>
                  </a:lnTo>
                  <a:lnTo>
                    <a:pt x="1856" y="1836"/>
                  </a:lnTo>
                  <a:lnTo>
                    <a:pt x="1894" y="1822"/>
                  </a:lnTo>
                  <a:lnTo>
                    <a:pt x="1934" y="1809"/>
                  </a:lnTo>
                  <a:lnTo>
                    <a:pt x="1958" y="1802"/>
                  </a:lnTo>
                  <a:lnTo>
                    <a:pt x="2014" y="1790"/>
                  </a:lnTo>
                  <a:lnTo>
                    <a:pt x="2018" y="1789"/>
                  </a:lnTo>
                  <a:lnTo>
                    <a:pt x="2022" y="1789"/>
                  </a:lnTo>
                  <a:lnTo>
                    <a:pt x="2057" y="1784"/>
                  </a:lnTo>
                  <a:lnTo>
                    <a:pt x="2092" y="1780"/>
                  </a:lnTo>
                  <a:lnTo>
                    <a:pt x="2122" y="1715"/>
                  </a:lnTo>
                  <a:lnTo>
                    <a:pt x="2148" y="1647"/>
                  </a:lnTo>
                  <a:lnTo>
                    <a:pt x="2169" y="1577"/>
                  </a:lnTo>
                  <a:lnTo>
                    <a:pt x="2186" y="1506"/>
                  </a:lnTo>
                  <a:lnTo>
                    <a:pt x="2199" y="1434"/>
                  </a:lnTo>
                  <a:lnTo>
                    <a:pt x="2207" y="1360"/>
                  </a:lnTo>
                  <a:lnTo>
                    <a:pt x="2213" y="1287"/>
                  </a:lnTo>
                  <a:lnTo>
                    <a:pt x="2213" y="1212"/>
                  </a:lnTo>
                  <a:lnTo>
                    <a:pt x="2208" y="1139"/>
                  </a:lnTo>
                  <a:lnTo>
                    <a:pt x="2200" y="1065"/>
                  </a:lnTo>
                  <a:lnTo>
                    <a:pt x="2189" y="993"/>
                  </a:lnTo>
                  <a:lnTo>
                    <a:pt x="2173" y="921"/>
                  </a:lnTo>
                  <a:lnTo>
                    <a:pt x="2154" y="852"/>
                  </a:lnTo>
                  <a:lnTo>
                    <a:pt x="2129" y="783"/>
                  </a:lnTo>
                  <a:lnTo>
                    <a:pt x="2102" y="717"/>
                  </a:lnTo>
                  <a:lnTo>
                    <a:pt x="2070" y="654"/>
                  </a:lnTo>
                  <a:lnTo>
                    <a:pt x="2036" y="593"/>
                  </a:lnTo>
                  <a:lnTo>
                    <a:pt x="1996" y="535"/>
                  </a:lnTo>
                  <a:lnTo>
                    <a:pt x="1954" y="481"/>
                  </a:lnTo>
                  <a:lnTo>
                    <a:pt x="1908" y="431"/>
                  </a:lnTo>
                  <a:lnTo>
                    <a:pt x="1852" y="379"/>
                  </a:lnTo>
                  <a:lnTo>
                    <a:pt x="1794" y="332"/>
                  </a:lnTo>
                  <a:lnTo>
                    <a:pt x="1732" y="289"/>
                  </a:lnTo>
                  <a:lnTo>
                    <a:pt x="1668" y="250"/>
                  </a:lnTo>
                  <a:lnTo>
                    <a:pt x="1602" y="218"/>
                  </a:lnTo>
                  <a:lnTo>
                    <a:pt x="1534" y="189"/>
                  </a:lnTo>
                  <a:lnTo>
                    <a:pt x="1464" y="165"/>
                  </a:lnTo>
                  <a:lnTo>
                    <a:pt x="1392" y="147"/>
                  </a:lnTo>
                  <a:lnTo>
                    <a:pt x="1318" y="134"/>
                  </a:lnTo>
                  <a:lnTo>
                    <a:pt x="1244" y="126"/>
                  </a:lnTo>
                  <a:lnTo>
                    <a:pt x="1168" y="123"/>
                  </a:lnTo>
                  <a:close/>
                  <a:moveTo>
                    <a:pt x="1168" y="0"/>
                  </a:moveTo>
                  <a:lnTo>
                    <a:pt x="1246" y="2"/>
                  </a:lnTo>
                  <a:lnTo>
                    <a:pt x="1322" y="10"/>
                  </a:lnTo>
                  <a:lnTo>
                    <a:pt x="1397" y="22"/>
                  </a:lnTo>
                  <a:lnTo>
                    <a:pt x="1471" y="40"/>
                  </a:lnTo>
                  <a:lnTo>
                    <a:pt x="1544" y="62"/>
                  </a:lnTo>
                  <a:lnTo>
                    <a:pt x="1615" y="89"/>
                  </a:lnTo>
                  <a:lnTo>
                    <a:pt x="1685" y="121"/>
                  </a:lnTo>
                  <a:lnTo>
                    <a:pt x="1752" y="156"/>
                  </a:lnTo>
                  <a:lnTo>
                    <a:pt x="1816" y="197"/>
                  </a:lnTo>
                  <a:lnTo>
                    <a:pt x="1877" y="242"/>
                  </a:lnTo>
                  <a:lnTo>
                    <a:pt x="1937" y="291"/>
                  </a:lnTo>
                  <a:lnTo>
                    <a:pt x="1994" y="344"/>
                  </a:lnTo>
                  <a:lnTo>
                    <a:pt x="2044" y="398"/>
                  </a:lnTo>
                  <a:lnTo>
                    <a:pt x="2091" y="456"/>
                  </a:lnTo>
                  <a:lnTo>
                    <a:pt x="2133" y="518"/>
                  </a:lnTo>
                  <a:lnTo>
                    <a:pt x="2172" y="582"/>
                  </a:lnTo>
                  <a:lnTo>
                    <a:pt x="2206" y="649"/>
                  </a:lnTo>
                  <a:lnTo>
                    <a:pt x="2237" y="719"/>
                  </a:lnTo>
                  <a:lnTo>
                    <a:pt x="2263" y="790"/>
                  </a:lnTo>
                  <a:lnTo>
                    <a:pt x="2287" y="864"/>
                  </a:lnTo>
                  <a:lnTo>
                    <a:pt x="2305" y="940"/>
                  </a:lnTo>
                  <a:lnTo>
                    <a:pt x="2319" y="1016"/>
                  </a:lnTo>
                  <a:lnTo>
                    <a:pt x="2329" y="1093"/>
                  </a:lnTo>
                  <a:lnTo>
                    <a:pt x="2335" y="1171"/>
                  </a:lnTo>
                  <a:lnTo>
                    <a:pt x="2336" y="1249"/>
                  </a:lnTo>
                  <a:lnTo>
                    <a:pt x="2334" y="1328"/>
                  </a:lnTo>
                  <a:lnTo>
                    <a:pt x="2327" y="1405"/>
                  </a:lnTo>
                  <a:lnTo>
                    <a:pt x="2316" y="1483"/>
                  </a:lnTo>
                  <a:lnTo>
                    <a:pt x="2300" y="1559"/>
                  </a:lnTo>
                  <a:lnTo>
                    <a:pt x="2281" y="1635"/>
                  </a:lnTo>
                  <a:lnTo>
                    <a:pt x="2255" y="1708"/>
                  </a:lnTo>
                  <a:lnTo>
                    <a:pt x="2227" y="1781"/>
                  </a:lnTo>
                  <a:lnTo>
                    <a:pt x="2297" y="1790"/>
                  </a:lnTo>
                  <a:lnTo>
                    <a:pt x="2365" y="1807"/>
                  </a:lnTo>
                  <a:lnTo>
                    <a:pt x="2430" y="1828"/>
                  </a:lnTo>
                  <a:lnTo>
                    <a:pt x="2493" y="1855"/>
                  </a:lnTo>
                  <a:lnTo>
                    <a:pt x="2554" y="1886"/>
                  </a:lnTo>
                  <a:lnTo>
                    <a:pt x="2611" y="1924"/>
                  </a:lnTo>
                  <a:lnTo>
                    <a:pt x="2663" y="1965"/>
                  </a:lnTo>
                  <a:lnTo>
                    <a:pt x="2713" y="2011"/>
                  </a:lnTo>
                  <a:lnTo>
                    <a:pt x="2759" y="2061"/>
                  </a:lnTo>
                  <a:lnTo>
                    <a:pt x="2800" y="2115"/>
                  </a:lnTo>
                  <a:lnTo>
                    <a:pt x="2837" y="2172"/>
                  </a:lnTo>
                  <a:lnTo>
                    <a:pt x="2869" y="2232"/>
                  </a:lnTo>
                  <a:lnTo>
                    <a:pt x="2896" y="2296"/>
                  </a:lnTo>
                  <a:lnTo>
                    <a:pt x="2917" y="2362"/>
                  </a:lnTo>
                  <a:lnTo>
                    <a:pt x="2932" y="2430"/>
                  </a:lnTo>
                  <a:lnTo>
                    <a:pt x="2943" y="2501"/>
                  </a:lnTo>
                  <a:lnTo>
                    <a:pt x="2946" y="2573"/>
                  </a:lnTo>
                  <a:lnTo>
                    <a:pt x="2943" y="2646"/>
                  </a:lnTo>
                  <a:lnTo>
                    <a:pt x="2932" y="2716"/>
                  </a:lnTo>
                  <a:lnTo>
                    <a:pt x="2917" y="2785"/>
                  </a:lnTo>
                  <a:lnTo>
                    <a:pt x="2896" y="2851"/>
                  </a:lnTo>
                  <a:lnTo>
                    <a:pt x="2869" y="2915"/>
                  </a:lnTo>
                  <a:lnTo>
                    <a:pt x="2837" y="2975"/>
                  </a:lnTo>
                  <a:lnTo>
                    <a:pt x="2800" y="3033"/>
                  </a:lnTo>
                  <a:lnTo>
                    <a:pt x="2759" y="3086"/>
                  </a:lnTo>
                  <a:lnTo>
                    <a:pt x="2713" y="3136"/>
                  </a:lnTo>
                  <a:lnTo>
                    <a:pt x="2663" y="3182"/>
                  </a:lnTo>
                  <a:lnTo>
                    <a:pt x="2610" y="3224"/>
                  </a:lnTo>
                  <a:lnTo>
                    <a:pt x="2553" y="3261"/>
                  </a:lnTo>
                  <a:lnTo>
                    <a:pt x="2493" y="3293"/>
                  </a:lnTo>
                  <a:lnTo>
                    <a:pt x="2430" y="3320"/>
                  </a:lnTo>
                  <a:lnTo>
                    <a:pt x="2364" y="3341"/>
                  </a:lnTo>
                  <a:lnTo>
                    <a:pt x="2296" y="3357"/>
                  </a:lnTo>
                  <a:lnTo>
                    <a:pt x="2226" y="3367"/>
                  </a:lnTo>
                  <a:lnTo>
                    <a:pt x="2154" y="3370"/>
                  </a:lnTo>
                  <a:lnTo>
                    <a:pt x="2084" y="3367"/>
                  </a:lnTo>
                  <a:lnTo>
                    <a:pt x="2017" y="3358"/>
                  </a:lnTo>
                  <a:lnTo>
                    <a:pt x="1951" y="3343"/>
                  </a:lnTo>
                  <a:lnTo>
                    <a:pt x="1887" y="3323"/>
                  </a:lnTo>
                  <a:lnTo>
                    <a:pt x="1825" y="3299"/>
                  </a:lnTo>
                  <a:lnTo>
                    <a:pt x="1767" y="3268"/>
                  </a:lnTo>
                  <a:lnTo>
                    <a:pt x="1711" y="3233"/>
                  </a:lnTo>
                  <a:lnTo>
                    <a:pt x="1658" y="3194"/>
                  </a:lnTo>
                  <a:lnTo>
                    <a:pt x="1609" y="3151"/>
                  </a:lnTo>
                  <a:lnTo>
                    <a:pt x="1564" y="3104"/>
                  </a:lnTo>
                  <a:lnTo>
                    <a:pt x="1522" y="3053"/>
                  </a:lnTo>
                  <a:lnTo>
                    <a:pt x="1484" y="2999"/>
                  </a:lnTo>
                  <a:lnTo>
                    <a:pt x="1452" y="2942"/>
                  </a:lnTo>
                  <a:lnTo>
                    <a:pt x="1168" y="3355"/>
                  </a:lnTo>
                  <a:lnTo>
                    <a:pt x="232" y="1995"/>
                  </a:lnTo>
                  <a:lnTo>
                    <a:pt x="190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3" y="642"/>
                  </a:lnTo>
                  <a:lnTo>
                    <a:pt x="168" y="577"/>
                  </a:lnTo>
                  <a:lnTo>
                    <a:pt x="205" y="514"/>
                  </a:lnTo>
                  <a:lnTo>
                    <a:pt x="247" y="453"/>
                  </a:lnTo>
                  <a:lnTo>
                    <a:pt x="292" y="397"/>
                  </a:lnTo>
                  <a:lnTo>
                    <a:pt x="341" y="344"/>
                  </a:lnTo>
                  <a:lnTo>
                    <a:pt x="398" y="291"/>
                  </a:lnTo>
                  <a:lnTo>
                    <a:pt x="458" y="242"/>
                  </a:lnTo>
                  <a:lnTo>
                    <a:pt x="520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1" y="89"/>
                  </a:lnTo>
                  <a:lnTo>
                    <a:pt x="791" y="62"/>
                  </a:lnTo>
                  <a:lnTo>
                    <a:pt x="864" y="40"/>
                  </a:lnTo>
                  <a:lnTo>
                    <a:pt x="938" y="22"/>
                  </a:lnTo>
                  <a:lnTo>
                    <a:pt x="1013" y="10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21"/>
            <p:cNvSpPr>
              <a:spLocks/>
            </p:cNvSpPr>
            <p:nvPr/>
          </p:nvSpPr>
          <p:spPr bwMode="auto">
            <a:xfrm>
              <a:off x="4721225" y="5354638"/>
              <a:ext cx="134937" cy="136525"/>
            </a:xfrm>
            <a:custGeom>
              <a:avLst/>
              <a:gdLst>
                <a:gd name="T0" fmla="*/ 427 w 853"/>
                <a:gd name="T1" fmla="*/ 0 h 857"/>
                <a:gd name="T2" fmla="*/ 443 w 853"/>
                <a:gd name="T3" fmla="*/ 2 h 857"/>
                <a:gd name="T4" fmla="*/ 457 w 853"/>
                <a:gd name="T5" fmla="*/ 8 h 857"/>
                <a:gd name="T6" fmla="*/ 469 w 853"/>
                <a:gd name="T7" fmla="*/ 18 h 857"/>
                <a:gd name="T8" fmla="*/ 479 w 853"/>
                <a:gd name="T9" fmla="*/ 30 h 857"/>
                <a:gd name="T10" fmla="*/ 486 w 853"/>
                <a:gd name="T11" fmla="*/ 44 h 857"/>
                <a:gd name="T12" fmla="*/ 488 w 853"/>
                <a:gd name="T13" fmla="*/ 61 h 857"/>
                <a:gd name="T14" fmla="*/ 488 w 853"/>
                <a:gd name="T15" fmla="*/ 367 h 857"/>
                <a:gd name="T16" fmla="*/ 792 w 853"/>
                <a:gd name="T17" fmla="*/ 367 h 857"/>
                <a:gd name="T18" fmla="*/ 808 w 853"/>
                <a:gd name="T19" fmla="*/ 369 h 857"/>
                <a:gd name="T20" fmla="*/ 823 w 853"/>
                <a:gd name="T21" fmla="*/ 375 h 857"/>
                <a:gd name="T22" fmla="*/ 835 w 853"/>
                <a:gd name="T23" fmla="*/ 386 h 857"/>
                <a:gd name="T24" fmla="*/ 844 w 853"/>
                <a:gd name="T25" fmla="*/ 398 h 857"/>
                <a:gd name="T26" fmla="*/ 851 w 853"/>
                <a:gd name="T27" fmla="*/ 412 h 857"/>
                <a:gd name="T28" fmla="*/ 853 w 853"/>
                <a:gd name="T29" fmla="*/ 428 h 857"/>
                <a:gd name="T30" fmla="*/ 851 w 853"/>
                <a:gd name="T31" fmla="*/ 445 h 857"/>
                <a:gd name="T32" fmla="*/ 844 w 853"/>
                <a:gd name="T33" fmla="*/ 459 h 857"/>
                <a:gd name="T34" fmla="*/ 835 w 853"/>
                <a:gd name="T35" fmla="*/ 471 h 857"/>
                <a:gd name="T36" fmla="*/ 823 w 853"/>
                <a:gd name="T37" fmla="*/ 482 h 857"/>
                <a:gd name="T38" fmla="*/ 808 w 853"/>
                <a:gd name="T39" fmla="*/ 488 h 857"/>
                <a:gd name="T40" fmla="*/ 792 w 853"/>
                <a:gd name="T41" fmla="*/ 490 h 857"/>
                <a:gd name="T42" fmla="*/ 488 w 853"/>
                <a:gd name="T43" fmla="*/ 490 h 857"/>
                <a:gd name="T44" fmla="*/ 488 w 853"/>
                <a:gd name="T45" fmla="*/ 796 h 857"/>
                <a:gd name="T46" fmla="*/ 486 w 853"/>
                <a:gd name="T47" fmla="*/ 812 h 857"/>
                <a:gd name="T48" fmla="*/ 479 w 853"/>
                <a:gd name="T49" fmla="*/ 827 h 857"/>
                <a:gd name="T50" fmla="*/ 469 w 853"/>
                <a:gd name="T51" fmla="*/ 839 h 857"/>
                <a:gd name="T52" fmla="*/ 457 w 853"/>
                <a:gd name="T53" fmla="*/ 849 h 857"/>
                <a:gd name="T54" fmla="*/ 443 w 853"/>
                <a:gd name="T55" fmla="*/ 855 h 857"/>
                <a:gd name="T56" fmla="*/ 427 w 853"/>
                <a:gd name="T57" fmla="*/ 857 h 857"/>
                <a:gd name="T58" fmla="*/ 410 w 853"/>
                <a:gd name="T59" fmla="*/ 855 h 857"/>
                <a:gd name="T60" fmla="*/ 396 w 853"/>
                <a:gd name="T61" fmla="*/ 849 h 857"/>
                <a:gd name="T62" fmla="*/ 383 w 853"/>
                <a:gd name="T63" fmla="*/ 839 h 857"/>
                <a:gd name="T64" fmla="*/ 374 w 853"/>
                <a:gd name="T65" fmla="*/ 827 h 857"/>
                <a:gd name="T66" fmla="*/ 368 w 853"/>
                <a:gd name="T67" fmla="*/ 812 h 857"/>
                <a:gd name="T68" fmla="*/ 366 w 853"/>
                <a:gd name="T69" fmla="*/ 796 h 857"/>
                <a:gd name="T70" fmla="*/ 366 w 853"/>
                <a:gd name="T71" fmla="*/ 490 h 857"/>
                <a:gd name="T72" fmla="*/ 61 w 853"/>
                <a:gd name="T73" fmla="*/ 490 h 857"/>
                <a:gd name="T74" fmla="*/ 45 w 853"/>
                <a:gd name="T75" fmla="*/ 488 h 857"/>
                <a:gd name="T76" fmla="*/ 31 w 853"/>
                <a:gd name="T77" fmla="*/ 482 h 857"/>
                <a:gd name="T78" fmla="*/ 17 w 853"/>
                <a:gd name="T79" fmla="*/ 471 h 857"/>
                <a:gd name="T80" fmla="*/ 8 w 853"/>
                <a:gd name="T81" fmla="*/ 459 h 857"/>
                <a:gd name="T82" fmla="*/ 2 w 853"/>
                <a:gd name="T83" fmla="*/ 445 h 857"/>
                <a:gd name="T84" fmla="*/ 0 w 853"/>
                <a:gd name="T85" fmla="*/ 428 h 857"/>
                <a:gd name="T86" fmla="*/ 2 w 853"/>
                <a:gd name="T87" fmla="*/ 412 h 857"/>
                <a:gd name="T88" fmla="*/ 8 w 853"/>
                <a:gd name="T89" fmla="*/ 398 h 857"/>
                <a:gd name="T90" fmla="*/ 17 w 853"/>
                <a:gd name="T91" fmla="*/ 386 h 857"/>
                <a:gd name="T92" fmla="*/ 31 w 853"/>
                <a:gd name="T93" fmla="*/ 375 h 857"/>
                <a:gd name="T94" fmla="*/ 45 w 853"/>
                <a:gd name="T95" fmla="*/ 369 h 857"/>
                <a:gd name="T96" fmla="*/ 61 w 853"/>
                <a:gd name="T97" fmla="*/ 367 h 857"/>
                <a:gd name="T98" fmla="*/ 366 w 853"/>
                <a:gd name="T99" fmla="*/ 367 h 857"/>
                <a:gd name="T100" fmla="*/ 366 w 853"/>
                <a:gd name="T101" fmla="*/ 61 h 857"/>
                <a:gd name="T102" fmla="*/ 369 w 853"/>
                <a:gd name="T103" fmla="*/ 41 h 857"/>
                <a:gd name="T104" fmla="*/ 377 w 853"/>
                <a:gd name="T105" fmla="*/ 25 h 857"/>
                <a:gd name="T106" fmla="*/ 390 w 853"/>
                <a:gd name="T107" fmla="*/ 12 h 857"/>
                <a:gd name="T108" fmla="*/ 407 w 853"/>
                <a:gd name="T109" fmla="*/ 3 h 857"/>
                <a:gd name="T110" fmla="*/ 427 w 853"/>
                <a:gd name="T11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3" h="857">
                  <a:moveTo>
                    <a:pt x="427" y="0"/>
                  </a:moveTo>
                  <a:lnTo>
                    <a:pt x="443" y="2"/>
                  </a:lnTo>
                  <a:lnTo>
                    <a:pt x="457" y="8"/>
                  </a:lnTo>
                  <a:lnTo>
                    <a:pt x="469" y="18"/>
                  </a:lnTo>
                  <a:lnTo>
                    <a:pt x="479" y="30"/>
                  </a:lnTo>
                  <a:lnTo>
                    <a:pt x="486" y="44"/>
                  </a:lnTo>
                  <a:lnTo>
                    <a:pt x="488" y="61"/>
                  </a:lnTo>
                  <a:lnTo>
                    <a:pt x="488" y="367"/>
                  </a:lnTo>
                  <a:lnTo>
                    <a:pt x="792" y="367"/>
                  </a:lnTo>
                  <a:lnTo>
                    <a:pt x="808" y="369"/>
                  </a:lnTo>
                  <a:lnTo>
                    <a:pt x="823" y="375"/>
                  </a:lnTo>
                  <a:lnTo>
                    <a:pt x="835" y="386"/>
                  </a:lnTo>
                  <a:lnTo>
                    <a:pt x="844" y="398"/>
                  </a:lnTo>
                  <a:lnTo>
                    <a:pt x="851" y="412"/>
                  </a:lnTo>
                  <a:lnTo>
                    <a:pt x="853" y="428"/>
                  </a:lnTo>
                  <a:lnTo>
                    <a:pt x="851" y="445"/>
                  </a:lnTo>
                  <a:lnTo>
                    <a:pt x="844" y="459"/>
                  </a:lnTo>
                  <a:lnTo>
                    <a:pt x="835" y="471"/>
                  </a:lnTo>
                  <a:lnTo>
                    <a:pt x="823" y="482"/>
                  </a:lnTo>
                  <a:lnTo>
                    <a:pt x="808" y="488"/>
                  </a:lnTo>
                  <a:lnTo>
                    <a:pt x="792" y="490"/>
                  </a:lnTo>
                  <a:lnTo>
                    <a:pt x="488" y="490"/>
                  </a:lnTo>
                  <a:lnTo>
                    <a:pt x="488" y="796"/>
                  </a:lnTo>
                  <a:lnTo>
                    <a:pt x="486" y="812"/>
                  </a:lnTo>
                  <a:lnTo>
                    <a:pt x="479" y="827"/>
                  </a:lnTo>
                  <a:lnTo>
                    <a:pt x="469" y="839"/>
                  </a:lnTo>
                  <a:lnTo>
                    <a:pt x="457" y="849"/>
                  </a:lnTo>
                  <a:lnTo>
                    <a:pt x="443" y="855"/>
                  </a:lnTo>
                  <a:lnTo>
                    <a:pt x="427" y="857"/>
                  </a:lnTo>
                  <a:lnTo>
                    <a:pt x="410" y="855"/>
                  </a:lnTo>
                  <a:lnTo>
                    <a:pt x="396" y="849"/>
                  </a:lnTo>
                  <a:lnTo>
                    <a:pt x="383" y="839"/>
                  </a:lnTo>
                  <a:lnTo>
                    <a:pt x="374" y="827"/>
                  </a:lnTo>
                  <a:lnTo>
                    <a:pt x="368" y="812"/>
                  </a:lnTo>
                  <a:lnTo>
                    <a:pt x="366" y="796"/>
                  </a:lnTo>
                  <a:lnTo>
                    <a:pt x="366" y="490"/>
                  </a:lnTo>
                  <a:lnTo>
                    <a:pt x="61" y="490"/>
                  </a:lnTo>
                  <a:lnTo>
                    <a:pt x="45" y="488"/>
                  </a:lnTo>
                  <a:lnTo>
                    <a:pt x="31" y="482"/>
                  </a:lnTo>
                  <a:lnTo>
                    <a:pt x="17" y="471"/>
                  </a:lnTo>
                  <a:lnTo>
                    <a:pt x="8" y="459"/>
                  </a:lnTo>
                  <a:lnTo>
                    <a:pt x="2" y="445"/>
                  </a:lnTo>
                  <a:lnTo>
                    <a:pt x="0" y="428"/>
                  </a:lnTo>
                  <a:lnTo>
                    <a:pt x="2" y="412"/>
                  </a:lnTo>
                  <a:lnTo>
                    <a:pt x="8" y="398"/>
                  </a:lnTo>
                  <a:lnTo>
                    <a:pt x="17" y="386"/>
                  </a:lnTo>
                  <a:lnTo>
                    <a:pt x="31" y="375"/>
                  </a:lnTo>
                  <a:lnTo>
                    <a:pt x="45" y="369"/>
                  </a:lnTo>
                  <a:lnTo>
                    <a:pt x="61" y="367"/>
                  </a:lnTo>
                  <a:lnTo>
                    <a:pt x="366" y="367"/>
                  </a:lnTo>
                  <a:lnTo>
                    <a:pt x="366" y="61"/>
                  </a:lnTo>
                  <a:lnTo>
                    <a:pt x="369" y="41"/>
                  </a:lnTo>
                  <a:lnTo>
                    <a:pt x="377" y="25"/>
                  </a:lnTo>
                  <a:lnTo>
                    <a:pt x="390" y="12"/>
                  </a:lnTo>
                  <a:lnTo>
                    <a:pt x="407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22"/>
            <p:cNvSpPr>
              <a:spLocks noEditPoints="1"/>
            </p:cNvSpPr>
            <p:nvPr/>
          </p:nvSpPr>
          <p:spPr bwMode="auto">
            <a:xfrm>
              <a:off x="4565650" y="5132388"/>
              <a:ext cx="136525" cy="134937"/>
            </a:xfrm>
            <a:custGeom>
              <a:avLst/>
              <a:gdLst>
                <a:gd name="T0" fmla="*/ 385 w 853"/>
                <a:gd name="T1" fmla="*/ 126 h 858"/>
                <a:gd name="T2" fmla="*/ 308 w 853"/>
                <a:gd name="T3" fmla="*/ 147 h 858"/>
                <a:gd name="T4" fmla="*/ 241 w 853"/>
                <a:gd name="T5" fmla="*/ 187 h 858"/>
                <a:gd name="T6" fmla="*/ 185 w 853"/>
                <a:gd name="T7" fmla="*/ 242 h 858"/>
                <a:gd name="T8" fmla="*/ 146 w 853"/>
                <a:gd name="T9" fmla="*/ 310 h 858"/>
                <a:gd name="T10" fmla="*/ 125 w 853"/>
                <a:gd name="T11" fmla="*/ 387 h 858"/>
                <a:gd name="T12" fmla="*/ 125 w 853"/>
                <a:gd name="T13" fmla="*/ 471 h 858"/>
                <a:gd name="T14" fmla="*/ 146 w 853"/>
                <a:gd name="T15" fmla="*/ 549 h 858"/>
                <a:gd name="T16" fmla="*/ 185 w 853"/>
                <a:gd name="T17" fmla="*/ 616 h 858"/>
                <a:gd name="T18" fmla="*/ 241 w 853"/>
                <a:gd name="T19" fmla="*/ 671 h 858"/>
                <a:gd name="T20" fmla="*/ 308 w 853"/>
                <a:gd name="T21" fmla="*/ 711 h 858"/>
                <a:gd name="T22" fmla="*/ 385 w 853"/>
                <a:gd name="T23" fmla="*/ 732 h 858"/>
                <a:gd name="T24" fmla="*/ 467 w 853"/>
                <a:gd name="T25" fmla="*/ 732 h 858"/>
                <a:gd name="T26" fmla="*/ 545 w 853"/>
                <a:gd name="T27" fmla="*/ 711 h 858"/>
                <a:gd name="T28" fmla="*/ 613 w 853"/>
                <a:gd name="T29" fmla="*/ 671 h 858"/>
                <a:gd name="T30" fmla="*/ 668 w 853"/>
                <a:gd name="T31" fmla="*/ 616 h 858"/>
                <a:gd name="T32" fmla="*/ 707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7 w 853"/>
                <a:gd name="T39" fmla="*/ 310 h 858"/>
                <a:gd name="T40" fmla="*/ 668 w 853"/>
                <a:gd name="T41" fmla="*/ 242 h 858"/>
                <a:gd name="T42" fmla="*/ 613 w 853"/>
                <a:gd name="T43" fmla="*/ 187 h 858"/>
                <a:gd name="T44" fmla="*/ 545 w 853"/>
                <a:gd name="T45" fmla="*/ 147 h 858"/>
                <a:gd name="T46" fmla="*/ 467 w 853"/>
                <a:gd name="T47" fmla="*/ 126 h 858"/>
                <a:gd name="T48" fmla="*/ 427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10 w 853"/>
                <a:gd name="T59" fmla="*/ 240 h 858"/>
                <a:gd name="T60" fmla="*/ 842 w 853"/>
                <a:gd name="T61" fmla="*/ 331 h 858"/>
                <a:gd name="T62" fmla="*/ 853 w 853"/>
                <a:gd name="T63" fmla="*/ 429 h 858"/>
                <a:gd name="T64" fmla="*/ 842 w 853"/>
                <a:gd name="T65" fmla="*/ 527 h 858"/>
                <a:gd name="T66" fmla="*/ 810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7 w 853"/>
                <a:gd name="T77" fmla="*/ 858 h 858"/>
                <a:gd name="T78" fmla="*/ 329 w 853"/>
                <a:gd name="T79" fmla="*/ 847 h 858"/>
                <a:gd name="T80" fmla="*/ 239 w 853"/>
                <a:gd name="T81" fmla="*/ 814 h 858"/>
                <a:gd name="T82" fmla="*/ 160 w 853"/>
                <a:gd name="T83" fmla="*/ 764 h 858"/>
                <a:gd name="T84" fmla="*/ 94 w 853"/>
                <a:gd name="T85" fmla="*/ 698 h 858"/>
                <a:gd name="T86" fmla="*/ 43 w 853"/>
                <a:gd name="T87" fmla="*/ 618 h 858"/>
                <a:gd name="T88" fmla="*/ 12 w 853"/>
                <a:gd name="T89" fmla="*/ 527 h 858"/>
                <a:gd name="T90" fmla="*/ 0 w 853"/>
                <a:gd name="T91" fmla="*/ 429 h 858"/>
                <a:gd name="T92" fmla="*/ 12 w 853"/>
                <a:gd name="T93" fmla="*/ 331 h 858"/>
                <a:gd name="T94" fmla="*/ 43 w 853"/>
                <a:gd name="T95" fmla="*/ 240 h 858"/>
                <a:gd name="T96" fmla="*/ 94 w 853"/>
                <a:gd name="T97" fmla="*/ 162 h 858"/>
                <a:gd name="T98" fmla="*/ 160 w 853"/>
                <a:gd name="T99" fmla="*/ 94 h 858"/>
                <a:gd name="T100" fmla="*/ 239 w 853"/>
                <a:gd name="T101" fmla="*/ 44 h 858"/>
                <a:gd name="T102" fmla="*/ 329 w 853"/>
                <a:gd name="T103" fmla="*/ 12 h 858"/>
                <a:gd name="T104" fmla="*/ 427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7" y="123"/>
                  </a:moveTo>
                  <a:lnTo>
                    <a:pt x="385" y="126"/>
                  </a:lnTo>
                  <a:lnTo>
                    <a:pt x="346" y="134"/>
                  </a:lnTo>
                  <a:lnTo>
                    <a:pt x="308" y="147"/>
                  </a:lnTo>
                  <a:lnTo>
                    <a:pt x="273" y="165"/>
                  </a:lnTo>
                  <a:lnTo>
                    <a:pt x="241" y="187"/>
                  </a:lnTo>
                  <a:lnTo>
                    <a:pt x="212" y="213"/>
                  </a:lnTo>
                  <a:lnTo>
                    <a:pt x="185" y="242"/>
                  </a:lnTo>
                  <a:lnTo>
                    <a:pt x="164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4" y="583"/>
                  </a:lnTo>
                  <a:lnTo>
                    <a:pt x="185" y="616"/>
                  </a:lnTo>
                  <a:lnTo>
                    <a:pt x="212" y="646"/>
                  </a:lnTo>
                  <a:lnTo>
                    <a:pt x="241" y="671"/>
                  </a:lnTo>
                  <a:lnTo>
                    <a:pt x="273" y="694"/>
                  </a:lnTo>
                  <a:lnTo>
                    <a:pt x="308" y="711"/>
                  </a:lnTo>
                  <a:lnTo>
                    <a:pt x="346" y="724"/>
                  </a:lnTo>
                  <a:lnTo>
                    <a:pt x="385" y="732"/>
                  </a:lnTo>
                  <a:lnTo>
                    <a:pt x="427" y="736"/>
                  </a:lnTo>
                  <a:lnTo>
                    <a:pt x="467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3" y="671"/>
                  </a:lnTo>
                  <a:lnTo>
                    <a:pt x="642" y="646"/>
                  </a:lnTo>
                  <a:lnTo>
                    <a:pt x="668" y="616"/>
                  </a:lnTo>
                  <a:lnTo>
                    <a:pt x="690" y="583"/>
                  </a:lnTo>
                  <a:lnTo>
                    <a:pt x="707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7" y="310"/>
                  </a:lnTo>
                  <a:lnTo>
                    <a:pt x="690" y="275"/>
                  </a:lnTo>
                  <a:lnTo>
                    <a:pt x="668" y="242"/>
                  </a:lnTo>
                  <a:lnTo>
                    <a:pt x="642" y="213"/>
                  </a:lnTo>
                  <a:lnTo>
                    <a:pt x="613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7" y="126"/>
                  </a:lnTo>
                  <a:lnTo>
                    <a:pt x="427" y="123"/>
                  </a:lnTo>
                  <a:close/>
                  <a:moveTo>
                    <a:pt x="427" y="0"/>
                  </a:moveTo>
                  <a:lnTo>
                    <a:pt x="477" y="3"/>
                  </a:lnTo>
                  <a:lnTo>
                    <a:pt x="524" y="12"/>
                  </a:lnTo>
                  <a:lnTo>
                    <a:pt x="570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8" y="126"/>
                  </a:lnTo>
                  <a:lnTo>
                    <a:pt x="759" y="162"/>
                  </a:lnTo>
                  <a:lnTo>
                    <a:pt x="786" y="199"/>
                  </a:lnTo>
                  <a:lnTo>
                    <a:pt x="810" y="240"/>
                  </a:lnTo>
                  <a:lnTo>
                    <a:pt x="828" y="285"/>
                  </a:lnTo>
                  <a:lnTo>
                    <a:pt x="842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2" y="527"/>
                  </a:lnTo>
                  <a:lnTo>
                    <a:pt x="828" y="574"/>
                  </a:lnTo>
                  <a:lnTo>
                    <a:pt x="810" y="618"/>
                  </a:lnTo>
                  <a:lnTo>
                    <a:pt x="786" y="659"/>
                  </a:lnTo>
                  <a:lnTo>
                    <a:pt x="759" y="698"/>
                  </a:lnTo>
                  <a:lnTo>
                    <a:pt x="728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70" y="834"/>
                  </a:lnTo>
                  <a:lnTo>
                    <a:pt x="524" y="847"/>
                  </a:lnTo>
                  <a:lnTo>
                    <a:pt x="477" y="855"/>
                  </a:lnTo>
                  <a:lnTo>
                    <a:pt x="427" y="858"/>
                  </a:lnTo>
                  <a:lnTo>
                    <a:pt x="377" y="855"/>
                  </a:lnTo>
                  <a:lnTo>
                    <a:pt x="329" y="847"/>
                  </a:lnTo>
                  <a:lnTo>
                    <a:pt x="283" y="834"/>
                  </a:lnTo>
                  <a:lnTo>
                    <a:pt x="239" y="814"/>
                  </a:lnTo>
                  <a:lnTo>
                    <a:pt x="198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5" y="574"/>
                  </a:lnTo>
                  <a:lnTo>
                    <a:pt x="12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2" y="331"/>
                  </a:lnTo>
                  <a:lnTo>
                    <a:pt x="25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8" y="68"/>
                  </a:lnTo>
                  <a:lnTo>
                    <a:pt x="239" y="44"/>
                  </a:lnTo>
                  <a:lnTo>
                    <a:pt x="283" y="26"/>
                  </a:lnTo>
                  <a:lnTo>
                    <a:pt x="329" y="12"/>
                  </a:lnTo>
                  <a:lnTo>
                    <a:pt x="377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1" name="Group 790"/>
          <p:cNvGrpSpPr/>
          <p:nvPr/>
        </p:nvGrpSpPr>
        <p:grpSpPr>
          <a:xfrm>
            <a:off x="5389471" y="5014913"/>
            <a:ext cx="468312" cy="534987"/>
            <a:chOff x="5427663" y="5014913"/>
            <a:chExt cx="468312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8" name="Freeform 127"/>
            <p:cNvSpPr>
              <a:spLocks noEditPoints="1"/>
            </p:cNvSpPr>
            <p:nvPr/>
          </p:nvSpPr>
          <p:spPr bwMode="auto">
            <a:xfrm>
              <a:off x="5427663" y="5014913"/>
              <a:ext cx="468312" cy="534987"/>
            </a:xfrm>
            <a:custGeom>
              <a:avLst/>
              <a:gdLst>
                <a:gd name="T0" fmla="*/ 2064 w 2946"/>
                <a:gd name="T1" fmla="*/ 1907 h 3370"/>
                <a:gd name="T2" fmla="*/ 1943 w 2946"/>
                <a:gd name="T3" fmla="*/ 1934 h 3370"/>
                <a:gd name="T4" fmla="*/ 1833 w 2946"/>
                <a:gd name="T5" fmla="*/ 1982 h 3370"/>
                <a:gd name="T6" fmla="*/ 1612 w 2946"/>
                <a:gd name="T7" fmla="*/ 2175 h 3370"/>
                <a:gd name="T8" fmla="*/ 1495 w 2946"/>
                <a:gd name="T9" fmla="*/ 2449 h 3370"/>
                <a:gd name="T10" fmla="*/ 1491 w 2946"/>
                <a:gd name="T11" fmla="*/ 2667 h 3370"/>
                <a:gd name="T12" fmla="*/ 1543 w 2946"/>
                <a:gd name="T13" fmla="*/ 2850 h 3370"/>
                <a:gd name="T14" fmla="*/ 1716 w 2946"/>
                <a:gd name="T15" fmla="*/ 3083 h 3370"/>
                <a:gd name="T16" fmla="*/ 1973 w 2946"/>
                <a:gd name="T17" fmla="*/ 3222 h 3370"/>
                <a:gd name="T18" fmla="*/ 2281 w 2946"/>
                <a:gd name="T19" fmla="*/ 3235 h 3370"/>
                <a:gd name="T20" fmla="*/ 2559 w 2946"/>
                <a:gd name="T21" fmla="*/ 3110 h 3370"/>
                <a:gd name="T22" fmla="*/ 2752 w 2946"/>
                <a:gd name="T23" fmla="*/ 2878 h 3370"/>
                <a:gd name="T24" fmla="*/ 2824 w 2946"/>
                <a:gd name="T25" fmla="*/ 2573 h 3370"/>
                <a:gd name="T26" fmla="*/ 2752 w 2946"/>
                <a:gd name="T27" fmla="*/ 2271 h 3370"/>
                <a:gd name="T28" fmla="*/ 2561 w 2946"/>
                <a:gd name="T29" fmla="*/ 2039 h 3370"/>
                <a:gd name="T30" fmla="*/ 2286 w 2946"/>
                <a:gd name="T31" fmla="*/ 1913 h 3370"/>
                <a:gd name="T32" fmla="*/ 1017 w 2946"/>
                <a:gd name="T33" fmla="*/ 134 h 3370"/>
                <a:gd name="T34" fmla="*/ 667 w 2946"/>
                <a:gd name="T35" fmla="*/ 250 h 3370"/>
                <a:gd name="T36" fmla="*/ 380 w 2946"/>
                <a:gd name="T37" fmla="*/ 483 h 3370"/>
                <a:gd name="T38" fmla="*/ 199 w 2946"/>
                <a:gd name="T39" fmla="*/ 795 h 3370"/>
                <a:gd name="T40" fmla="*/ 122 w 2946"/>
                <a:gd name="T41" fmla="*/ 1157 h 3370"/>
                <a:gd name="T42" fmla="*/ 151 w 2946"/>
                <a:gd name="T43" fmla="*/ 1528 h 3370"/>
                <a:gd name="T44" fmla="*/ 289 w 2946"/>
                <a:gd name="T45" fmla="*/ 1865 h 3370"/>
                <a:gd name="T46" fmla="*/ 1384 w 2946"/>
                <a:gd name="T47" fmla="*/ 2758 h 3370"/>
                <a:gd name="T48" fmla="*/ 1363 w 2946"/>
                <a:gd name="T49" fmla="*/ 2609 h 3370"/>
                <a:gd name="T50" fmla="*/ 1367 w 2946"/>
                <a:gd name="T51" fmla="*/ 2484 h 3370"/>
                <a:gd name="T52" fmla="*/ 1413 w 2946"/>
                <a:gd name="T53" fmla="*/ 2290 h 3370"/>
                <a:gd name="T54" fmla="*/ 1577 w 2946"/>
                <a:gd name="T55" fmla="*/ 2027 h 3370"/>
                <a:gd name="T56" fmla="*/ 1776 w 2946"/>
                <a:gd name="T57" fmla="*/ 1874 h 3370"/>
                <a:gd name="T58" fmla="*/ 1934 w 2946"/>
                <a:gd name="T59" fmla="*/ 1809 h 3370"/>
                <a:gd name="T60" fmla="*/ 2057 w 2946"/>
                <a:gd name="T61" fmla="*/ 1784 h 3370"/>
                <a:gd name="T62" fmla="*/ 2186 w 2946"/>
                <a:gd name="T63" fmla="*/ 1506 h 3370"/>
                <a:gd name="T64" fmla="*/ 2208 w 2946"/>
                <a:gd name="T65" fmla="*/ 1139 h 3370"/>
                <a:gd name="T66" fmla="*/ 2129 w 2946"/>
                <a:gd name="T67" fmla="*/ 783 h 3370"/>
                <a:gd name="T68" fmla="*/ 1954 w 2946"/>
                <a:gd name="T69" fmla="*/ 481 h 3370"/>
                <a:gd name="T70" fmla="*/ 1668 w 2946"/>
                <a:gd name="T71" fmla="*/ 250 h 3370"/>
                <a:gd name="T72" fmla="*/ 1318 w 2946"/>
                <a:gd name="T73" fmla="*/ 134 h 3370"/>
                <a:gd name="T74" fmla="*/ 1322 w 2946"/>
                <a:gd name="T75" fmla="*/ 10 h 3370"/>
                <a:gd name="T76" fmla="*/ 1685 w 2946"/>
                <a:gd name="T77" fmla="*/ 121 h 3370"/>
                <a:gd name="T78" fmla="*/ 1994 w 2946"/>
                <a:gd name="T79" fmla="*/ 344 h 3370"/>
                <a:gd name="T80" fmla="*/ 2206 w 2946"/>
                <a:gd name="T81" fmla="*/ 649 h 3370"/>
                <a:gd name="T82" fmla="*/ 2319 w 2946"/>
                <a:gd name="T83" fmla="*/ 1016 h 3370"/>
                <a:gd name="T84" fmla="*/ 2327 w 2946"/>
                <a:gd name="T85" fmla="*/ 1405 h 3370"/>
                <a:gd name="T86" fmla="*/ 2227 w 2946"/>
                <a:gd name="T87" fmla="*/ 1781 h 3370"/>
                <a:gd name="T88" fmla="*/ 2554 w 2946"/>
                <a:gd name="T89" fmla="*/ 1886 h 3370"/>
                <a:gd name="T90" fmla="*/ 2800 w 2946"/>
                <a:gd name="T91" fmla="*/ 2115 h 3370"/>
                <a:gd name="T92" fmla="*/ 2932 w 2946"/>
                <a:gd name="T93" fmla="*/ 2430 h 3370"/>
                <a:gd name="T94" fmla="*/ 2917 w 2946"/>
                <a:gd name="T95" fmla="*/ 2785 h 3370"/>
                <a:gd name="T96" fmla="*/ 2759 w 2946"/>
                <a:gd name="T97" fmla="*/ 3086 h 3370"/>
                <a:gd name="T98" fmla="*/ 2493 w 2946"/>
                <a:gd name="T99" fmla="*/ 3293 h 3370"/>
                <a:gd name="T100" fmla="*/ 2154 w 2946"/>
                <a:gd name="T101" fmla="*/ 3370 h 3370"/>
                <a:gd name="T102" fmla="*/ 1825 w 2946"/>
                <a:gd name="T103" fmla="*/ 3299 h 3370"/>
                <a:gd name="T104" fmla="*/ 1564 w 2946"/>
                <a:gd name="T105" fmla="*/ 3104 h 3370"/>
                <a:gd name="T106" fmla="*/ 232 w 2946"/>
                <a:gd name="T107" fmla="*/ 1995 h 3370"/>
                <a:gd name="T108" fmla="*/ 65 w 2946"/>
                <a:gd name="T109" fmla="*/ 1670 h 3370"/>
                <a:gd name="T110" fmla="*/ 1 w 2946"/>
                <a:gd name="T111" fmla="*/ 1300 h 3370"/>
                <a:gd name="T112" fmla="*/ 36 w 2946"/>
                <a:gd name="T113" fmla="*/ 923 h 3370"/>
                <a:gd name="T114" fmla="*/ 168 w 2946"/>
                <a:gd name="T115" fmla="*/ 577 h 3370"/>
                <a:gd name="T116" fmla="*/ 398 w 2946"/>
                <a:gd name="T117" fmla="*/ 291 h 3370"/>
                <a:gd name="T118" fmla="*/ 721 w 2946"/>
                <a:gd name="T119" fmla="*/ 89 h 3370"/>
                <a:gd name="T120" fmla="*/ 1091 w 2946"/>
                <a:gd name="T121" fmla="*/ 2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6" h="3370">
                  <a:moveTo>
                    <a:pt x="2159" y="1899"/>
                  </a:moveTo>
                  <a:lnTo>
                    <a:pt x="2132" y="1900"/>
                  </a:lnTo>
                  <a:lnTo>
                    <a:pt x="2098" y="1903"/>
                  </a:lnTo>
                  <a:lnTo>
                    <a:pt x="2065" y="1907"/>
                  </a:lnTo>
                  <a:lnTo>
                    <a:pt x="2064" y="1907"/>
                  </a:lnTo>
                  <a:lnTo>
                    <a:pt x="2033" y="1911"/>
                  </a:lnTo>
                  <a:lnTo>
                    <a:pt x="2002" y="1918"/>
                  </a:lnTo>
                  <a:lnTo>
                    <a:pt x="1996" y="1919"/>
                  </a:lnTo>
                  <a:lnTo>
                    <a:pt x="1991" y="1921"/>
                  </a:lnTo>
                  <a:lnTo>
                    <a:pt x="1943" y="1934"/>
                  </a:lnTo>
                  <a:lnTo>
                    <a:pt x="1916" y="1944"/>
                  </a:lnTo>
                  <a:lnTo>
                    <a:pt x="1887" y="1956"/>
                  </a:lnTo>
                  <a:lnTo>
                    <a:pt x="1841" y="1978"/>
                  </a:lnTo>
                  <a:lnTo>
                    <a:pt x="1837" y="1980"/>
                  </a:lnTo>
                  <a:lnTo>
                    <a:pt x="1833" y="1982"/>
                  </a:lnTo>
                  <a:lnTo>
                    <a:pt x="1782" y="2013"/>
                  </a:lnTo>
                  <a:lnTo>
                    <a:pt x="1734" y="2048"/>
                  </a:lnTo>
                  <a:lnTo>
                    <a:pt x="1691" y="2086"/>
                  </a:lnTo>
                  <a:lnTo>
                    <a:pt x="1650" y="2129"/>
                  </a:lnTo>
                  <a:lnTo>
                    <a:pt x="1612" y="2175"/>
                  </a:lnTo>
                  <a:lnTo>
                    <a:pt x="1580" y="2225"/>
                  </a:lnTo>
                  <a:lnTo>
                    <a:pt x="1552" y="2277"/>
                  </a:lnTo>
                  <a:lnTo>
                    <a:pt x="1527" y="2332"/>
                  </a:lnTo>
                  <a:lnTo>
                    <a:pt x="1509" y="2390"/>
                  </a:lnTo>
                  <a:lnTo>
                    <a:pt x="1495" y="2449"/>
                  </a:lnTo>
                  <a:lnTo>
                    <a:pt x="1487" y="2510"/>
                  </a:lnTo>
                  <a:lnTo>
                    <a:pt x="1483" y="2573"/>
                  </a:lnTo>
                  <a:lnTo>
                    <a:pt x="1483" y="2604"/>
                  </a:lnTo>
                  <a:lnTo>
                    <a:pt x="1487" y="2635"/>
                  </a:lnTo>
                  <a:lnTo>
                    <a:pt x="1491" y="2667"/>
                  </a:lnTo>
                  <a:lnTo>
                    <a:pt x="1495" y="2693"/>
                  </a:lnTo>
                  <a:lnTo>
                    <a:pt x="1504" y="2735"/>
                  </a:lnTo>
                  <a:lnTo>
                    <a:pt x="1507" y="2747"/>
                  </a:lnTo>
                  <a:lnTo>
                    <a:pt x="1521" y="2795"/>
                  </a:lnTo>
                  <a:lnTo>
                    <a:pt x="1543" y="2850"/>
                  </a:lnTo>
                  <a:lnTo>
                    <a:pt x="1570" y="2902"/>
                  </a:lnTo>
                  <a:lnTo>
                    <a:pt x="1600" y="2952"/>
                  </a:lnTo>
                  <a:lnTo>
                    <a:pt x="1635" y="2999"/>
                  </a:lnTo>
                  <a:lnTo>
                    <a:pt x="1674" y="3043"/>
                  </a:lnTo>
                  <a:lnTo>
                    <a:pt x="1716" y="3083"/>
                  </a:lnTo>
                  <a:lnTo>
                    <a:pt x="1762" y="3120"/>
                  </a:lnTo>
                  <a:lnTo>
                    <a:pt x="1810" y="3152"/>
                  </a:lnTo>
                  <a:lnTo>
                    <a:pt x="1862" y="3180"/>
                  </a:lnTo>
                  <a:lnTo>
                    <a:pt x="1916" y="3204"/>
                  </a:lnTo>
                  <a:lnTo>
                    <a:pt x="1973" y="3222"/>
                  </a:lnTo>
                  <a:lnTo>
                    <a:pt x="2031" y="3236"/>
                  </a:lnTo>
                  <a:lnTo>
                    <a:pt x="2092" y="3244"/>
                  </a:lnTo>
                  <a:lnTo>
                    <a:pt x="2154" y="3247"/>
                  </a:lnTo>
                  <a:lnTo>
                    <a:pt x="2218" y="3244"/>
                  </a:lnTo>
                  <a:lnTo>
                    <a:pt x="2281" y="3235"/>
                  </a:lnTo>
                  <a:lnTo>
                    <a:pt x="2341" y="3220"/>
                  </a:lnTo>
                  <a:lnTo>
                    <a:pt x="2399" y="3200"/>
                  </a:lnTo>
                  <a:lnTo>
                    <a:pt x="2456" y="3175"/>
                  </a:lnTo>
                  <a:lnTo>
                    <a:pt x="2509" y="3144"/>
                  </a:lnTo>
                  <a:lnTo>
                    <a:pt x="2559" y="3110"/>
                  </a:lnTo>
                  <a:lnTo>
                    <a:pt x="2605" y="3071"/>
                  </a:lnTo>
                  <a:lnTo>
                    <a:pt x="2648" y="3028"/>
                  </a:lnTo>
                  <a:lnTo>
                    <a:pt x="2687" y="2981"/>
                  </a:lnTo>
                  <a:lnTo>
                    <a:pt x="2721" y="2931"/>
                  </a:lnTo>
                  <a:lnTo>
                    <a:pt x="2752" y="2878"/>
                  </a:lnTo>
                  <a:lnTo>
                    <a:pt x="2776" y="2822"/>
                  </a:lnTo>
                  <a:lnTo>
                    <a:pt x="2796" y="2762"/>
                  </a:lnTo>
                  <a:lnTo>
                    <a:pt x="2812" y="2701"/>
                  </a:lnTo>
                  <a:lnTo>
                    <a:pt x="2821" y="2639"/>
                  </a:lnTo>
                  <a:lnTo>
                    <a:pt x="2824" y="2573"/>
                  </a:lnTo>
                  <a:lnTo>
                    <a:pt x="2821" y="2509"/>
                  </a:lnTo>
                  <a:lnTo>
                    <a:pt x="2812" y="2446"/>
                  </a:lnTo>
                  <a:lnTo>
                    <a:pt x="2797" y="2386"/>
                  </a:lnTo>
                  <a:lnTo>
                    <a:pt x="2777" y="2327"/>
                  </a:lnTo>
                  <a:lnTo>
                    <a:pt x="2752" y="2271"/>
                  </a:lnTo>
                  <a:lnTo>
                    <a:pt x="2722" y="2218"/>
                  </a:lnTo>
                  <a:lnTo>
                    <a:pt x="2688" y="2168"/>
                  </a:lnTo>
                  <a:lnTo>
                    <a:pt x="2649" y="2121"/>
                  </a:lnTo>
                  <a:lnTo>
                    <a:pt x="2608" y="2078"/>
                  </a:lnTo>
                  <a:lnTo>
                    <a:pt x="2561" y="2039"/>
                  </a:lnTo>
                  <a:lnTo>
                    <a:pt x="2512" y="2005"/>
                  </a:lnTo>
                  <a:lnTo>
                    <a:pt x="2459" y="1974"/>
                  </a:lnTo>
                  <a:lnTo>
                    <a:pt x="2403" y="1948"/>
                  </a:lnTo>
                  <a:lnTo>
                    <a:pt x="2346" y="1928"/>
                  </a:lnTo>
                  <a:lnTo>
                    <a:pt x="2286" y="1913"/>
                  </a:lnTo>
                  <a:lnTo>
                    <a:pt x="2223" y="1904"/>
                  </a:lnTo>
                  <a:lnTo>
                    <a:pt x="2159" y="1899"/>
                  </a:lnTo>
                  <a:close/>
                  <a:moveTo>
                    <a:pt x="1168" y="123"/>
                  </a:moveTo>
                  <a:lnTo>
                    <a:pt x="1093" y="126"/>
                  </a:lnTo>
                  <a:lnTo>
                    <a:pt x="1017" y="134"/>
                  </a:lnTo>
                  <a:lnTo>
                    <a:pt x="944" y="147"/>
                  </a:lnTo>
                  <a:lnTo>
                    <a:pt x="872" y="165"/>
                  </a:lnTo>
                  <a:lnTo>
                    <a:pt x="802" y="189"/>
                  </a:lnTo>
                  <a:lnTo>
                    <a:pt x="733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3" y="379"/>
                  </a:lnTo>
                  <a:lnTo>
                    <a:pt x="427" y="431"/>
                  </a:lnTo>
                  <a:lnTo>
                    <a:pt x="380" y="483"/>
                  </a:lnTo>
                  <a:lnTo>
                    <a:pt x="335" y="539"/>
                  </a:lnTo>
                  <a:lnTo>
                    <a:pt x="295" y="599"/>
                  </a:lnTo>
                  <a:lnTo>
                    <a:pt x="259" y="662"/>
                  </a:lnTo>
                  <a:lnTo>
                    <a:pt x="227" y="727"/>
                  </a:lnTo>
                  <a:lnTo>
                    <a:pt x="199" y="795"/>
                  </a:lnTo>
                  <a:lnTo>
                    <a:pt x="176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20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1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3" y="1801"/>
                  </a:lnTo>
                  <a:lnTo>
                    <a:pt x="289" y="1865"/>
                  </a:lnTo>
                  <a:lnTo>
                    <a:pt x="331" y="1924"/>
                  </a:lnTo>
                  <a:lnTo>
                    <a:pt x="1168" y="3140"/>
                  </a:lnTo>
                  <a:lnTo>
                    <a:pt x="1396" y="2808"/>
                  </a:lnTo>
                  <a:lnTo>
                    <a:pt x="1390" y="2783"/>
                  </a:lnTo>
                  <a:lnTo>
                    <a:pt x="1384" y="2758"/>
                  </a:lnTo>
                  <a:lnTo>
                    <a:pt x="1381" y="2748"/>
                  </a:lnTo>
                  <a:lnTo>
                    <a:pt x="1374" y="2709"/>
                  </a:lnTo>
                  <a:lnTo>
                    <a:pt x="1368" y="2673"/>
                  </a:lnTo>
                  <a:lnTo>
                    <a:pt x="1365" y="2644"/>
                  </a:lnTo>
                  <a:lnTo>
                    <a:pt x="1363" y="2609"/>
                  </a:lnTo>
                  <a:lnTo>
                    <a:pt x="1362" y="2573"/>
                  </a:lnTo>
                  <a:lnTo>
                    <a:pt x="1363" y="2533"/>
                  </a:lnTo>
                  <a:lnTo>
                    <a:pt x="1366" y="2493"/>
                  </a:lnTo>
                  <a:lnTo>
                    <a:pt x="1366" y="2489"/>
                  </a:lnTo>
                  <a:lnTo>
                    <a:pt x="1367" y="2484"/>
                  </a:lnTo>
                  <a:lnTo>
                    <a:pt x="1371" y="2448"/>
                  </a:lnTo>
                  <a:lnTo>
                    <a:pt x="1378" y="2413"/>
                  </a:lnTo>
                  <a:lnTo>
                    <a:pt x="1378" y="2412"/>
                  </a:lnTo>
                  <a:lnTo>
                    <a:pt x="1393" y="2350"/>
                  </a:lnTo>
                  <a:lnTo>
                    <a:pt x="1413" y="2290"/>
                  </a:lnTo>
                  <a:lnTo>
                    <a:pt x="1438" y="2231"/>
                  </a:lnTo>
                  <a:lnTo>
                    <a:pt x="1466" y="2176"/>
                  </a:lnTo>
                  <a:lnTo>
                    <a:pt x="1500" y="2123"/>
                  </a:lnTo>
                  <a:lnTo>
                    <a:pt x="1536" y="2074"/>
                  </a:lnTo>
                  <a:lnTo>
                    <a:pt x="1577" y="2027"/>
                  </a:lnTo>
                  <a:lnTo>
                    <a:pt x="1621" y="1984"/>
                  </a:lnTo>
                  <a:lnTo>
                    <a:pt x="1668" y="1944"/>
                  </a:lnTo>
                  <a:lnTo>
                    <a:pt x="1718" y="1908"/>
                  </a:lnTo>
                  <a:lnTo>
                    <a:pt x="1772" y="1876"/>
                  </a:lnTo>
                  <a:lnTo>
                    <a:pt x="1776" y="1874"/>
                  </a:lnTo>
                  <a:lnTo>
                    <a:pt x="1781" y="1871"/>
                  </a:lnTo>
                  <a:lnTo>
                    <a:pt x="1832" y="1846"/>
                  </a:lnTo>
                  <a:lnTo>
                    <a:pt x="1856" y="1836"/>
                  </a:lnTo>
                  <a:lnTo>
                    <a:pt x="1894" y="1822"/>
                  </a:lnTo>
                  <a:lnTo>
                    <a:pt x="1934" y="1809"/>
                  </a:lnTo>
                  <a:lnTo>
                    <a:pt x="1958" y="1802"/>
                  </a:lnTo>
                  <a:lnTo>
                    <a:pt x="2014" y="1790"/>
                  </a:lnTo>
                  <a:lnTo>
                    <a:pt x="2018" y="1789"/>
                  </a:lnTo>
                  <a:lnTo>
                    <a:pt x="2022" y="1789"/>
                  </a:lnTo>
                  <a:lnTo>
                    <a:pt x="2057" y="1784"/>
                  </a:lnTo>
                  <a:lnTo>
                    <a:pt x="2092" y="1780"/>
                  </a:lnTo>
                  <a:lnTo>
                    <a:pt x="2122" y="1715"/>
                  </a:lnTo>
                  <a:lnTo>
                    <a:pt x="2148" y="1647"/>
                  </a:lnTo>
                  <a:lnTo>
                    <a:pt x="2169" y="1577"/>
                  </a:lnTo>
                  <a:lnTo>
                    <a:pt x="2186" y="1506"/>
                  </a:lnTo>
                  <a:lnTo>
                    <a:pt x="2199" y="1434"/>
                  </a:lnTo>
                  <a:lnTo>
                    <a:pt x="2207" y="1360"/>
                  </a:lnTo>
                  <a:lnTo>
                    <a:pt x="2213" y="1287"/>
                  </a:lnTo>
                  <a:lnTo>
                    <a:pt x="2213" y="1212"/>
                  </a:lnTo>
                  <a:lnTo>
                    <a:pt x="2208" y="1139"/>
                  </a:lnTo>
                  <a:lnTo>
                    <a:pt x="2200" y="1065"/>
                  </a:lnTo>
                  <a:lnTo>
                    <a:pt x="2189" y="993"/>
                  </a:lnTo>
                  <a:lnTo>
                    <a:pt x="2173" y="921"/>
                  </a:lnTo>
                  <a:lnTo>
                    <a:pt x="2154" y="852"/>
                  </a:lnTo>
                  <a:lnTo>
                    <a:pt x="2129" y="783"/>
                  </a:lnTo>
                  <a:lnTo>
                    <a:pt x="2102" y="717"/>
                  </a:lnTo>
                  <a:lnTo>
                    <a:pt x="2070" y="654"/>
                  </a:lnTo>
                  <a:lnTo>
                    <a:pt x="2036" y="593"/>
                  </a:lnTo>
                  <a:lnTo>
                    <a:pt x="1996" y="535"/>
                  </a:lnTo>
                  <a:lnTo>
                    <a:pt x="1954" y="481"/>
                  </a:lnTo>
                  <a:lnTo>
                    <a:pt x="1908" y="431"/>
                  </a:lnTo>
                  <a:lnTo>
                    <a:pt x="1852" y="379"/>
                  </a:lnTo>
                  <a:lnTo>
                    <a:pt x="1794" y="332"/>
                  </a:lnTo>
                  <a:lnTo>
                    <a:pt x="1732" y="289"/>
                  </a:lnTo>
                  <a:lnTo>
                    <a:pt x="1668" y="250"/>
                  </a:lnTo>
                  <a:lnTo>
                    <a:pt x="1602" y="218"/>
                  </a:lnTo>
                  <a:lnTo>
                    <a:pt x="1534" y="189"/>
                  </a:lnTo>
                  <a:lnTo>
                    <a:pt x="1464" y="165"/>
                  </a:lnTo>
                  <a:lnTo>
                    <a:pt x="1392" y="147"/>
                  </a:lnTo>
                  <a:lnTo>
                    <a:pt x="1318" y="134"/>
                  </a:lnTo>
                  <a:lnTo>
                    <a:pt x="1244" y="126"/>
                  </a:lnTo>
                  <a:lnTo>
                    <a:pt x="1168" y="123"/>
                  </a:lnTo>
                  <a:close/>
                  <a:moveTo>
                    <a:pt x="1168" y="0"/>
                  </a:moveTo>
                  <a:lnTo>
                    <a:pt x="1246" y="2"/>
                  </a:lnTo>
                  <a:lnTo>
                    <a:pt x="1322" y="10"/>
                  </a:lnTo>
                  <a:lnTo>
                    <a:pt x="1397" y="22"/>
                  </a:lnTo>
                  <a:lnTo>
                    <a:pt x="1471" y="40"/>
                  </a:lnTo>
                  <a:lnTo>
                    <a:pt x="1544" y="62"/>
                  </a:lnTo>
                  <a:lnTo>
                    <a:pt x="1615" y="89"/>
                  </a:lnTo>
                  <a:lnTo>
                    <a:pt x="1685" y="121"/>
                  </a:lnTo>
                  <a:lnTo>
                    <a:pt x="1752" y="156"/>
                  </a:lnTo>
                  <a:lnTo>
                    <a:pt x="1816" y="197"/>
                  </a:lnTo>
                  <a:lnTo>
                    <a:pt x="1877" y="242"/>
                  </a:lnTo>
                  <a:lnTo>
                    <a:pt x="1937" y="291"/>
                  </a:lnTo>
                  <a:lnTo>
                    <a:pt x="1994" y="344"/>
                  </a:lnTo>
                  <a:lnTo>
                    <a:pt x="2044" y="398"/>
                  </a:lnTo>
                  <a:lnTo>
                    <a:pt x="2091" y="456"/>
                  </a:lnTo>
                  <a:lnTo>
                    <a:pt x="2133" y="518"/>
                  </a:lnTo>
                  <a:lnTo>
                    <a:pt x="2172" y="582"/>
                  </a:lnTo>
                  <a:lnTo>
                    <a:pt x="2206" y="649"/>
                  </a:lnTo>
                  <a:lnTo>
                    <a:pt x="2237" y="719"/>
                  </a:lnTo>
                  <a:lnTo>
                    <a:pt x="2263" y="790"/>
                  </a:lnTo>
                  <a:lnTo>
                    <a:pt x="2287" y="864"/>
                  </a:lnTo>
                  <a:lnTo>
                    <a:pt x="2305" y="940"/>
                  </a:lnTo>
                  <a:lnTo>
                    <a:pt x="2319" y="1016"/>
                  </a:lnTo>
                  <a:lnTo>
                    <a:pt x="2329" y="1093"/>
                  </a:lnTo>
                  <a:lnTo>
                    <a:pt x="2335" y="1171"/>
                  </a:lnTo>
                  <a:lnTo>
                    <a:pt x="2336" y="1249"/>
                  </a:lnTo>
                  <a:lnTo>
                    <a:pt x="2334" y="1328"/>
                  </a:lnTo>
                  <a:lnTo>
                    <a:pt x="2327" y="1405"/>
                  </a:lnTo>
                  <a:lnTo>
                    <a:pt x="2316" y="1483"/>
                  </a:lnTo>
                  <a:lnTo>
                    <a:pt x="2300" y="1559"/>
                  </a:lnTo>
                  <a:lnTo>
                    <a:pt x="2281" y="1635"/>
                  </a:lnTo>
                  <a:lnTo>
                    <a:pt x="2255" y="1708"/>
                  </a:lnTo>
                  <a:lnTo>
                    <a:pt x="2227" y="1781"/>
                  </a:lnTo>
                  <a:lnTo>
                    <a:pt x="2297" y="1790"/>
                  </a:lnTo>
                  <a:lnTo>
                    <a:pt x="2365" y="1807"/>
                  </a:lnTo>
                  <a:lnTo>
                    <a:pt x="2430" y="1828"/>
                  </a:lnTo>
                  <a:lnTo>
                    <a:pt x="2493" y="1855"/>
                  </a:lnTo>
                  <a:lnTo>
                    <a:pt x="2554" y="1886"/>
                  </a:lnTo>
                  <a:lnTo>
                    <a:pt x="2611" y="1924"/>
                  </a:lnTo>
                  <a:lnTo>
                    <a:pt x="2663" y="1965"/>
                  </a:lnTo>
                  <a:lnTo>
                    <a:pt x="2713" y="2011"/>
                  </a:lnTo>
                  <a:lnTo>
                    <a:pt x="2759" y="2061"/>
                  </a:lnTo>
                  <a:lnTo>
                    <a:pt x="2800" y="2115"/>
                  </a:lnTo>
                  <a:lnTo>
                    <a:pt x="2837" y="2172"/>
                  </a:lnTo>
                  <a:lnTo>
                    <a:pt x="2869" y="2232"/>
                  </a:lnTo>
                  <a:lnTo>
                    <a:pt x="2896" y="2296"/>
                  </a:lnTo>
                  <a:lnTo>
                    <a:pt x="2917" y="2362"/>
                  </a:lnTo>
                  <a:lnTo>
                    <a:pt x="2932" y="2430"/>
                  </a:lnTo>
                  <a:lnTo>
                    <a:pt x="2943" y="2501"/>
                  </a:lnTo>
                  <a:lnTo>
                    <a:pt x="2946" y="2573"/>
                  </a:lnTo>
                  <a:lnTo>
                    <a:pt x="2943" y="2646"/>
                  </a:lnTo>
                  <a:lnTo>
                    <a:pt x="2932" y="2716"/>
                  </a:lnTo>
                  <a:lnTo>
                    <a:pt x="2917" y="2785"/>
                  </a:lnTo>
                  <a:lnTo>
                    <a:pt x="2896" y="2851"/>
                  </a:lnTo>
                  <a:lnTo>
                    <a:pt x="2869" y="2915"/>
                  </a:lnTo>
                  <a:lnTo>
                    <a:pt x="2837" y="2975"/>
                  </a:lnTo>
                  <a:lnTo>
                    <a:pt x="2800" y="3033"/>
                  </a:lnTo>
                  <a:lnTo>
                    <a:pt x="2759" y="3086"/>
                  </a:lnTo>
                  <a:lnTo>
                    <a:pt x="2713" y="3136"/>
                  </a:lnTo>
                  <a:lnTo>
                    <a:pt x="2663" y="3182"/>
                  </a:lnTo>
                  <a:lnTo>
                    <a:pt x="2610" y="3224"/>
                  </a:lnTo>
                  <a:lnTo>
                    <a:pt x="2553" y="3261"/>
                  </a:lnTo>
                  <a:lnTo>
                    <a:pt x="2493" y="3293"/>
                  </a:lnTo>
                  <a:lnTo>
                    <a:pt x="2430" y="3320"/>
                  </a:lnTo>
                  <a:lnTo>
                    <a:pt x="2364" y="3341"/>
                  </a:lnTo>
                  <a:lnTo>
                    <a:pt x="2296" y="3357"/>
                  </a:lnTo>
                  <a:lnTo>
                    <a:pt x="2226" y="3367"/>
                  </a:lnTo>
                  <a:lnTo>
                    <a:pt x="2154" y="3370"/>
                  </a:lnTo>
                  <a:lnTo>
                    <a:pt x="2084" y="3367"/>
                  </a:lnTo>
                  <a:lnTo>
                    <a:pt x="2017" y="3358"/>
                  </a:lnTo>
                  <a:lnTo>
                    <a:pt x="1951" y="3343"/>
                  </a:lnTo>
                  <a:lnTo>
                    <a:pt x="1887" y="3323"/>
                  </a:lnTo>
                  <a:lnTo>
                    <a:pt x="1825" y="3299"/>
                  </a:lnTo>
                  <a:lnTo>
                    <a:pt x="1767" y="3268"/>
                  </a:lnTo>
                  <a:lnTo>
                    <a:pt x="1711" y="3233"/>
                  </a:lnTo>
                  <a:lnTo>
                    <a:pt x="1658" y="3194"/>
                  </a:lnTo>
                  <a:lnTo>
                    <a:pt x="1609" y="3151"/>
                  </a:lnTo>
                  <a:lnTo>
                    <a:pt x="1564" y="3104"/>
                  </a:lnTo>
                  <a:lnTo>
                    <a:pt x="1522" y="3053"/>
                  </a:lnTo>
                  <a:lnTo>
                    <a:pt x="1484" y="2999"/>
                  </a:lnTo>
                  <a:lnTo>
                    <a:pt x="1452" y="2942"/>
                  </a:lnTo>
                  <a:lnTo>
                    <a:pt x="1168" y="3355"/>
                  </a:lnTo>
                  <a:lnTo>
                    <a:pt x="232" y="1995"/>
                  </a:lnTo>
                  <a:lnTo>
                    <a:pt x="190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3" y="642"/>
                  </a:lnTo>
                  <a:lnTo>
                    <a:pt x="168" y="577"/>
                  </a:lnTo>
                  <a:lnTo>
                    <a:pt x="205" y="514"/>
                  </a:lnTo>
                  <a:lnTo>
                    <a:pt x="247" y="453"/>
                  </a:lnTo>
                  <a:lnTo>
                    <a:pt x="292" y="397"/>
                  </a:lnTo>
                  <a:lnTo>
                    <a:pt x="341" y="344"/>
                  </a:lnTo>
                  <a:lnTo>
                    <a:pt x="398" y="291"/>
                  </a:lnTo>
                  <a:lnTo>
                    <a:pt x="458" y="242"/>
                  </a:lnTo>
                  <a:lnTo>
                    <a:pt x="520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1" y="89"/>
                  </a:lnTo>
                  <a:lnTo>
                    <a:pt x="791" y="62"/>
                  </a:lnTo>
                  <a:lnTo>
                    <a:pt x="864" y="40"/>
                  </a:lnTo>
                  <a:lnTo>
                    <a:pt x="938" y="22"/>
                  </a:lnTo>
                  <a:lnTo>
                    <a:pt x="1013" y="10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28"/>
            <p:cNvSpPr>
              <a:spLocks/>
            </p:cNvSpPr>
            <p:nvPr/>
          </p:nvSpPr>
          <p:spPr bwMode="auto">
            <a:xfrm>
              <a:off x="5702300" y="5413375"/>
              <a:ext cx="134937" cy="19050"/>
            </a:xfrm>
            <a:custGeom>
              <a:avLst/>
              <a:gdLst>
                <a:gd name="T0" fmla="*/ 61 w 853"/>
                <a:gd name="T1" fmla="*/ 0 h 123"/>
                <a:gd name="T2" fmla="*/ 792 w 853"/>
                <a:gd name="T3" fmla="*/ 0 h 123"/>
                <a:gd name="T4" fmla="*/ 808 w 853"/>
                <a:gd name="T5" fmla="*/ 2 h 123"/>
                <a:gd name="T6" fmla="*/ 823 w 853"/>
                <a:gd name="T7" fmla="*/ 8 h 123"/>
                <a:gd name="T8" fmla="*/ 835 w 853"/>
                <a:gd name="T9" fmla="*/ 19 h 123"/>
                <a:gd name="T10" fmla="*/ 844 w 853"/>
                <a:gd name="T11" fmla="*/ 31 h 123"/>
                <a:gd name="T12" fmla="*/ 851 w 853"/>
                <a:gd name="T13" fmla="*/ 45 h 123"/>
                <a:gd name="T14" fmla="*/ 853 w 853"/>
                <a:gd name="T15" fmla="*/ 61 h 123"/>
                <a:gd name="T16" fmla="*/ 851 w 853"/>
                <a:gd name="T17" fmla="*/ 78 h 123"/>
                <a:gd name="T18" fmla="*/ 844 w 853"/>
                <a:gd name="T19" fmla="*/ 92 h 123"/>
                <a:gd name="T20" fmla="*/ 835 w 853"/>
                <a:gd name="T21" fmla="*/ 104 h 123"/>
                <a:gd name="T22" fmla="*/ 823 w 853"/>
                <a:gd name="T23" fmla="*/ 115 h 123"/>
                <a:gd name="T24" fmla="*/ 808 w 853"/>
                <a:gd name="T25" fmla="*/ 121 h 123"/>
                <a:gd name="T26" fmla="*/ 792 w 853"/>
                <a:gd name="T27" fmla="*/ 123 h 123"/>
                <a:gd name="T28" fmla="*/ 61 w 853"/>
                <a:gd name="T29" fmla="*/ 123 h 123"/>
                <a:gd name="T30" fmla="*/ 45 w 853"/>
                <a:gd name="T31" fmla="*/ 121 h 123"/>
                <a:gd name="T32" fmla="*/ 31 w 853"/>
                <a:gd name="T33" fmla="*/ 115 h 123"/>
                <a:gd name="T34" fmla="*/ 17 w 853"/>
                <a:gd name="T35" fmla="*/ 104 h 123"/>
                <a:gd name="T36" fmla="*/ 8 w 853"/>
                <a:gd name="T37" fmla="*/ 92 h 123"/>
                <a:gd name="T38" fmla="*/ 2 w 853"/>
                <a:gd name="T39" fmla="*/ 78 h 123"/>
                <a:gd name="T40" fmla="*/ 0 w 853"/>
                <a:gd name="T41" fmla="*/ 61 h 123"/>
                <a:gd name="T42" fmla="*/ 2 w 853"/>
                <a:gd name="T43" fmla="*/ 45 h 123"/>
                <a:gd name="T44" fmla="*/ 8 w 853"/>
                <a:gd name="T45" fmla="*/ 31 h 123"/>
                <a:gd name="T46" fmla="*/ 17 w 853"/>
                <a:gd name="T47" fmla="*/ 19 h 123"/>
                <a:gd name="T48" fmla="*/ 31 w 853"/>
                <a:gd name="T49" fmla="*/ 8 h 123"/>
                <a:gd name="T50" fmla="*/ 45 w 853"/>
                <a:gd name="T51" fmla="*/ 2 h 123"/>
                <a:gd name="T52" fmla="*/ 61 w 853"/>
                <a:gd name="T5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3" h="123">
                  <a:moveTo>
                    <a:pt x="61" y="0"/>
                  </a:moveTo>
                  <a:lnTo>
                    <a:pt x="792" y="0"/>
                  </a:lnTo>
                  <a:lnTo>
                    <a:pt x="808" y="2"/>
                  </a:lnTo>
                  <a:lnTo>
                    <a:pt x="823" y="8"/>
                  </a:lnTo>
                  <a:lnTo>
                    <a:pt x="835" y="19"/>
                  </a:lnTo>
                  <a:lnTo>
                    <a:pt x="844" y="31"/>
                  </a:lnTo>
                  <a:lnTo>
                    <a:pt x="851" y="45"/>
                  </a:lnTo>
                  <a:lnTo>
                    <a:pt x="853" y="61"/>
                  </a:lnTo>
                  <a:lnTo>
                    <a:pt x="851" y="78"/>
                  </a:lnTo>
                  <a:lnTo>
                    <a:pt x="844" y="92"/>
                  </a:lnTo>
                  <a:lnTo>
                    <a:pt x="835" y="104"/>
                  </a:lnTo>
                  <a:lnTo>
                    <a:pt x="823" y="115"/>
                  </a:lnTo>
                  <a:lnTo>
                    <a:pt x="808" y="121"/>
                  </a:lnTo>
                  <a:lnTo>
                    <a:pt x="792" y="123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1" y="115"/>
                  </a:lnTo>
                  <a:lnTo>
                    <a:pt x="17" y="104"/>
                  </a:lnTo>
                  <a:lnTo>
                    <a:pt x="8" y="92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1"/>
                  </a:lnTo>
                  <a:lnTo>
                    <a:pt x="17" y="19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29"/>
            <p:cNvSpPr>
              <a:spLocks noEditPoints="1"/>
            </p:cNvSpPr>
            <p:nvPr/>
          </p:nvSpPr>
          <p:spPr bwMode="auto">
            <a:xfrm>
              <a:off x="5546725" y="5132388"/>
              <a:ext cx="136525" cy="134937"/>
            </a:xfrm>
            <a:custGeom>
              <a:avLst/>
              <a:gdLst>
                <a:gd name="T0" fmla="*/ 385 w 853"/>
                <a:gd name="T1" fmla="*/ 126 h 858"/>
                <a:gd name="T2" fmla="*/ 308 w 853"/>
                <a:gd name="T3" fmla="*/ 147 h 858"/>
                <a:gd name="T4" fmla="*/ 241 w 853"/>
                <a:gd name="T5" fmla="*/ 187 h 858"/>
                <a:gd name="T6" fmla="*/ 185 w 853"/>
                <a:gd name="T7" fmla="*/ 242 h 858"/>
                <a:gd name="T8" fmla="*/ 146 w 853"/>
                <a:gd name="T9" fmla="*/ 310 h 858"/>
                <a:gd name="T10" fmla="*/ 125 w 853"/>
                <a:gd name="T11" fmla="*/ 387 h 858"/>
                <a:gd name="T12" fmla="*/ 125 w 853"/>
                <a:gd name="T13" fmla="*/ 471 h 858"/>
                <a:gd name="T14" fmla="*/ 146 w 853"/>
                <a:gd name="T15" fmla="*/ 549 h 858"/>
                <a:gd name="T16" fmla="*/ 185 w 853"/>
                <a:gd name="T17" fmla="*/ 616 h 858"/>
                <a:gd name="T18" fmla="*/ 241 w 853"/>
                <a:gd name="T19" fmla="*/ 671 h 858"/>
                <a:gd name="T20" fmla="*/ 308 w 853"/>
                <a:gd name="T21" fmla="*/ 711 h 858"/>
                <a:gd name="T22" fmla="*/ 385 w 853"/>
                <a:gd name="T23" fmla="*/ 732 h 858"/>
                <a:gd name="T24" fmla="*/ 467 w 853"/>
                <a:gd name="T25" fmla="*/ 732 h 858"/>
                <a:gd name="T26" fmla="*/ 545 w 853"/>
                <a:gd name="T27" fmla="*/ 711 h 858"/>
                <a:gd name="T28" fmla="*/ 613 w 853"/>
                <a:gd name="T29" fmla="*/ 671 h 858"/>
                <a:gd name="T30" fmla="*/ 668 w 853"/>
                <a:gd name="T31" fmla="*/ 616 h 858"/>
                <a:gd name="T32" fmla="*/ 707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7 w 853"/>
                <a:gd name="T39" fmla="*/ 310 h 858"/>
                <a:gd name="T40" fmla="*/ 668 w 853"/>
                <a:gd name="T41" fmla="*/ 242 h 858"/>
                <a:gd name="T42" fmla="*/ 613 w 853"/>
                <a:gd name="T43" fmla="*/ 187 h 858"/>
                <a:gd name="T44" fmla="*/ 545 w 853"/>
                <a:gd name="T45" fmla="*/ 147 h 858"/>
                <a:gd name="T46" fmla="*/ 467 w 853"/>
                <a:gd name="T47" fmla="*/ 126 h 858"/>
                <a:gd name="T48" fmla="*/ 427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10 w 853"/>
                <a:gd name="T59" fmla="*/ 240 h 858"/>
                <a:gd name="T60" fmla="*/ 842 w 853"/>
                <a:gd name="T61" fmla="*/ 331 h 858"/>
                <a:gd name="T62" fmla="*/ 853 w 853"/>
                <a:gd name="T63" fmla="*/ 429 h 858"/>
                <a:gd name="T64" fmla="*/ 842 w 853"/>
                <a:gd name="T65" fmla="*/ 527 h 858"/>
                <a:gd name="T66" fmla="*/ 810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7 w 853"/>
                <a:gd name="T77" fmla="*/ 858 h 858"/>
                <a:gd name="T78" fmla="*/ 329 w 853"/>
                <a:gd name="T79" fmla="*/ 847 h 858"/>
                <a:gd name="T80" fmla="*/ 239 w 853"/>
                <a:gd name="T81" fmla="*/ 814 h 858"/>
                <a:gd name="T82" fmla="*/ 160 w 853"/>
                <a:gd name="T83" fmla="*/ 764 h 858"/>
                <a:gd name="T84" fmla="*/ 94 w 853"/>
                <a:gd name="T85" fmla="*/ 698 h 858"/>
                <a:gd name="T86" fmla="*/ 43 w 853"/>
                <a:gd name="T87" fmla="*/ 618 h 858"/>
                <a:gd name="T88" fmla="*/ 12 w 853"/>
                <a:gd name="T89" fmla="*/ 527 h 858"/>
                <a:gd name="T90" fmla="*/ 0 w 853"/>
                <a:gd name="T91" fmla="*/ 429 h 858"/>
                <a:gd name="T92" fmla="*/ 12 w 853"/>
                <a:gd name="T93" fmla="*/ 331 h 858"/>
                <a:gd name="T94" fmla="*/ 43 w 853"/>
                <a:gd name="T95" fmla="*/ 240 h 858"/>
                <a:gd name="T96" fmla="*/ 94 w 853"/>
                <a:gd name="T97" fmla="*/ 162 h 858"/>
                <a:gd name="T98" fmla="*/ 160 w 853"/>
                <a:gd name="T99" fmla="*/ 94 h 858"/>
                <a:gd name="T100" fmla="*/ 239 w 853"/>
                <a:gd name="T101" fmla="*/ 44 h 858"/>
                <a:gd name="T102" fmla="*/ 329 w 853"/>
                <a:gd name="T103" fmla="*/ 12 h 858"/>
                <a:gd name="T104" fmla="*/ 427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7" y="123"/>
                  </a:moveTo>
                  <a:lnTo>
                    <a:pt x="385" y="126"/>
                  </a:lnTo>
                  <a:lnTo>
                    <a:pt x="346" y="134"/>
                  </a:lnTo>
                  <a:lnTo>
                    <a:pt x="308" y="147"/>
                  </a:lnTo>
                  <a:lnTo>
                    <a:pt x="273" y="165"/>
                  </a:lnTo>
                  <a:lnTo>
                    <a:pt x="241" y="187"/>
                  </a:lnTo>
                  <a:lnTo>
                    <a:pt x="212" y="213"/>
                  </a:lnTo>
                  <a:lnTo>
                    <a:pt x="185" y="242"/>
                  </a:lnTo>
                  <a:lnTo>
                    <a:pt x="164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4" y="583"/>
                  </a:lnTo>
                  <a:lnTo>
                    <a:pt x="185" y="616"/>
                  </a:lnTo>
                  <a:lnTo>
                    <a:pt x="212" y="646"/>
                  </a:lnTo>
                  <a:lnTo>
                    <a:pt x="241" y="671"/>
                  </a:lnTo>
                  <a:lnTo>
                    <a:pt x="273" y="694"/>
                  </a:lnTo>
                  <a:lnTo>
                    <a:pt x="308" y="711"/>
                  </a:lnTo>
                  <a:lnTo>
                    <a:pt x="346" y="724"/>
                  </a:lnTo>
                  <a:lnTo>
                    <a:pt x="385" y="732"/>
                  </a:lnTo>
                  <a:lnTo>
                    <a:pt x="427" y="736"/>
                  </a:lnTo>
                  <a:lnTo>
                    <a:pt x="467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3" y="671"/>
                  </a:lnTo>
                  <a:lnTo>
                    <a:pt x="642" y="646"/>
                  </a:lnTo>
                  <a:lnTo>
                    <a:pt x="668" y="616"/>
                  </a:lnTo>
                  <a:lnTo>
                    <a:pt x="690" y="583"/>
                  </a:lnTo>
                  <a:lnTo>
                    <a:pt x="707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7" y="310"/>
                  </a:lnTo>
                  <a:lnTo>
                    <a:pt x="690" y="275"/>
                  </a:lnTo>
                  <a:lnTo>
                    <a:pt x="668" y="242"/>
                  </a:lnTo>
                  <a:lnTo>
                    <a:pt x="642" y="213"/>
                  </a:lnTo>
                  <a:lnTo>
                    <a:pt x="613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7" y="126"/>
                  </a:lnTo>
                  <a:lnTo>
                    <a:pt x="427" y="123"/>
                  </a:lnTo>
                  <a:close/>
                  <a:moveTo>
                    <a:pt x="427" y="0"/>
                  </a:moveTo>
                  <a:lnTo>
                    <a:pt x="477" y="3"/>
                  </a:lnTo>
                  <a:lnTo>
                    <a:pt x="524" y="12"/>
                  </a:lnTo>
                  <a:lnTo>
                    <a:pt x="570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8" y="126"/>
                  </a:lnTo>
                  <a:lnTo>
                    <a:pt x="759" y="162"/>
                  </a:lnTo>
                  <a:lnTo>
                    <a:pt x="786" y="199"/>
                  </a:lnTo>
                  <a:lnTo>
                    <a:pt x="810" y="240"/>
                  </a:lnTo>
                  <a:lnTo>
                    <a:pt x="828" y="285"/>
                  </a:lnTo>
                  <a:lnTo>
                    <a:pt x="842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2" y="527"/>
                  </a:lnTo>
                  <a:lnTo>
                    <a:pt x="828" y="574"/>
                  </a:lnTo>
                  <a:lnTo>
                    <a:pt x="810" y="618"/>
                  </a:lnTo>
                  <a:lnTo>
                    <a:pt x="786" y="659"/>
                  </a:lnTo>
                  <a:lnTo>
                    <a:pt x="759" y="698"/>
                  </a:lnTo>
                  <a:lnTo>
                    <a:pt x="728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70" y="834"/>
                  </a:lnTo>
                  <a:lnTo>
                    <a:pt x="524" y="847"/>
                  </a:lnTo>
                  <a:lnTo>
                    <a:pt x="477" y="855"/>
                  </a:lnTo>
                  <a:lnTo>
                    <a:pt x="427" y="858"/>
                  </a:lnTo>
                  <a:lnTo>
                    <a:pt x="377" y="855"/>
                  </a:lnTo>
                  <a:lnTo>
                    <a:pt x="329" y="847"/>
                  </a:lnTo>
                  <a:lnTo>
                    <a:pt x="283" y="834"/>
                  </a:lnTo>
                  <a:lnTo>
                    <a:pt x="239" y="814"/>
                  </a:lnTo>
                  <a:lnTo>
                    <a:pt x="198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5" y="574"/>
                  </a:lnTo>
                  <a:lnTo>
                    <a:pt x="12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2" y="331"/>
                  </a:lnTo>
                  <a:lnTo>
                    <a:pt x="25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8" y="68"/>
                  </a:lnTo>
                  <a:lnTo>
                    <a:pt x="239" y="44"/>
                  </a:lnTo>
                  <a:lnTo>
                    <a:pt x="283" y="26"/>
                  </a:lnTo>
                  <a:lnTo>
                    <a:pt x="329" y="12"/>
                  </a:lnTo>
                  <a:lnTo>
                    <a:pt x="377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8" name="Group 797"/>
          <p:cNvGrpSpPr/>
          <p:nvPr/>
        </p:nvGrpSpPr>
        <p:grpSpPr>
          <a:xfrm>
            <a:off x="6324965" y="5014913"/>
            <a:ext cx="468313" cy="534987"/>
            <a:chOff x="6340475" y="5014913"/>
            <a:chExt cx="468313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5" name="Freeform 134"/>
            <p:cNvSpPr>
              <a:spLocks noEditPoints="1"/>
            </p:cNvSpPr>
            <p:nvPr/>
          </p:nvSpPr>
          <p:spPr bwMode="auto">
            <a:xfrm>
              <a:off x="6340475" y="5014913"/>
              <a:ext cx="468313" cy="534987"/>
            </a:xfrm>
            <a:custGeom>
              <a:avLst/>
              <a:gdLst>
                <a:gd name="T0" fmla="*/ 2064 w 2946"/>
                <a:gd name="T1" fmla="*/ 1907 h 3370"/>
                <a:gd name="T2" fmla="*/ 1943 w 2946"/>
                <a:gd name="T3" fmla="*/ 1934 h 3370"/>
                <a:gd name="T4" fmla="*/ 1833 w 2946"/>
                <a:gd name="T5" fmla="*/ 1982 h 3370"/>
                <a:gd name="T6" fmla="*/ 1612 w 2946"/>
                <a:gd name="T7" fmla="*/ 2175 h 3370"/>
                <a:gd name="T8" fmla="*/ 1495 w 2946"/>
                <a:gd name="T9" fmla="*/ 2449 h 3370"/>
                <a:gd name="T10" fmla="*/ 1491 w 2946"/>
                <a:gd name="T11" fmla="*/ 2667 h 3370"/>
                <a:gd name="T12" fmla="*/ 1543 w 2946"/>
                <a:gd name="T13" fmla="*/ 2850 h 3370"/>
                <a:gd name="T14" fmla="*/ 1716 w 2946"/>
                <a:gd name="T15" fmla="*/ 3083 h 3370"/>
                <a:gd name="T16" fmla="*/ 1973 w 2946"/>
                <a:gd name="T17" fmla="*/ 3222 h 3370"/>
                <a:gd name="T18" fmla="*/ 2281 w 2946"/>
                <a:gd name="T19" fmla="*/ 3235 h 3370"/>
                <a:gd name="T20" fmla="*/ 2559 w 2946"/>
                <a:gd name="T21" fmla="*/ 3110 h 3370"/>
                <a:gd name="T22" fmla="*/ 2752 w 2946"/>
                <a:gd name="T23" fmla="*/ 2878 h 3370"/>
                <a:gd name="T24" fmla="*/ 2824 w 2946"/>
                <a:gd name="T25" fmla="*/ 2573 h 3370"/>
                <a:gd name="T26" fmla="*/ 2752 w 2946"/>
                <a:gd name="T27" fmla="*/ 2271 h 3370"/>
                <a:gd name="T28" fmla="*/ 2561 w 2946"/>
                <a:gd name="T29" fmla="*/ 2039 h 3370"/>
                <a:gd name="T30" fmla="*/ 2286 w 2946"/>
                <a:gd name="T31" fmla="*/ 1913 h 3370"/>
                <a:gd name="T32" fmla="*/ 1017 w 2946"/>
                <a:gd name="T33" fmla="*/ 134 h 3370"/>
                <a:gd name="T34" fmla="*/ 667 w 2946"/>
                <a:gd name="T35" fmla="*/ 250 h 3370"/>
                <a:gd name="T36" fmla="*/ 380 w 2946"/>
                <a:gd name="T37" fmla="*/ 483 h 3370"/>
                <a:gd name="T38" fmla="*/ 199 w 2946"/>
                <a:gd name="T39" fmla="*/ 795 h 3370"/>
                <a:gd name="T40" fmla="*/ 122 w 2946"/>
                <a:gd name="T41" fmla="*/ 1157 h 3370"/>
                <a:gd name="T42" fmla="*/ 151 w 2946"/>
                <a:gd name="T43" fmla="*/ 1528 h 3370"/>
                <a:gd name="T44" fmla="*/ 289 w 2946"/>
                <a:gd name="T45" fmla="*/ 1865 h 3370"/>
                <a:gd name="T46" fmla="*/ 1384 w 2946"/>
                <a:gd name="T47" fmla="*/ 2758 h 3370"/>
                <a:gd name="T48" fmla="*/ 1363 w 2946"/>
                <a:gd name="T49" fmla="*/ 2609 h 3370"/>
                <a:gd name="T50" fmla="*/ 1367 w 2946"/>
                <a:gd name="T51" fmla="*/ 2484 h 3370"/>
                <a:gd name="T52" fmla="*/ 1413 w 2946"/>
                <a:gd name="T53" fmla="*/ 2290 h 3370"/>
                <a:gd name="T54" fmla="*/ 1577 w 2946"/>
                <a:gd name="T55" fmla="*/ 2027 h 3370"/>
                <a:gd name="T56" fmla="*/ 1776 w 2946"/>
                <a:gd name="T57" fmla="*/ 1874 h 3370"/>
                <a:gd name="T58" fmla="*/ 1934 w 2946"/>
                <a:gd name="T59" fmla="*/ 1809 h 3370"/>
                <a:gd name="T60" fmla="*/ 2057 w 2946"/>
                <a:gd name="T61" fmla="*/ 1784 h 3370"/>
                <a:gd name="T62" fmla="*/ 2186 w 2946"/>
                <a:gd name="T63" fmla="*/ 1506 h 3370"/>
                <a:gd name="T64" fmla="*/ 2208 w 2946"/>
                <a:gd name="T65" fmla="*/ 1139 h 3370"/>
                <a:gd name="T66" fmla="*/ 2129 w 2946"/>
                <a:gd name="T67" fmla="*/ 783 h 3370"/>
                <a:gd name="T68" fmla="*/ 1954 w 2946"/>
                <a:gd name="T69" fmla="*/ 481 h 3370"/>
                <a:gd name="T70" fmla="*/ 1668 w 2946"/>
                <a:gd name="T71" fmla="*/ 250 h 3370"/>
                <a:gd name="T72" fmla="*/ 1318 w 2946"/>
                <a:gd name="T73" fmla="*/ 134 h 3370"/>
                <a:gd name="T74" fmla="*/ 1322 w 2946"/>
                <a:gd name="T75" fmla="*/ 10 h 3370"/>
                <a:gd name="T76" fmla="*/ 1685 w 2946"/>
                <a:gd name="T77" fmla="*/ 121 h 3370"/>
                <a:gd name="T78" fmla="*/ 1994 w 2946"/>
                <a:gd name="T79" fmla="*/ 344 h 3370"/>
                <a:gd name="T80" fmla="*/ 2206 w 2946"/>
                <a:gd name="T81" fmla="*/ 649 h 3370"/>
                <a:gd name="T82" fmla="*/ 2319 w 2946"/>
                <a:gd name="T83" fmla="*/ 1016 h 3370"/>
                <a:gd name="T84" fmla="*/ 2327 w 2946"/>
                <a:gd name="T85" fmla="*/ 1405 h 3370"/>
                <a:gd name="T86" fmla="*/ 2227 w 2946"/>
                <a:gd name="T87" fmla="*/ 1781 h 3370"/>
                <a:gd name="T88" fmla="*/ 2554 w 2946"/>
                <a:gd name="T89" fmla="*/ 1886 h 3370"/>
                <a:gd name="T90" fmla="*/ 2800 w 2946"/>
                <a:gd name="T91" fmla="*/ 2115 h 3370"/>
                <a:gd name="T92" fmla="*/ 2932 w 2946"/>
                <a:gd name="T93" fmla="*/ 2430 h 3370"/>
                <a:gd name="T94" fmla="*/ 2917 w 2946"/>
                <a:gd name="T95" fmla="*/ 2785 h 3370"/>
                <a:gd name="T96" fmla="*/ 2759 w 2946"/>
                <a:gd name="T97" fmla="*/ 3086 h 3370"/>
                <a:gd name="T98" fmla="*/ 2493 w 2946"/>
                <a:gd name="T99" fmla="*/ 3293 h 3370"/>
                <a:gd name="T100" fmla="*/ 2154 w 2946"/>
                <a:gd name="T101" fmla="*/ 3370 h 3370"/>
                <a:gd name="T102" fmla="*/ 1825 w 2946"/>
                <a:gd name="T103" fmla="*/ 3299 h 3370"/>
                <a:gd name="T104" fmla="*/ 1564 w 2946"/>
                <a:gd name="T105" fmla="*/ 3104 h 3370"/>
                <a:gd name="T106" fmla="*/ 232 w 2946"/>
                <a:gd name="T107" fmla="*/ 1995 h 3370"/>
                <a:gd name="T108" fmla="*/ 65 w 2946"/>
                <a:gd name="T109" fmla="*/ 1670 h 3370"/>
                <a:gd name="T110" fmla="*/ 1 w 2946"/>
                <a:gd name="T111" fmla="*/ 1300 h 3370"/>
                <a:gd name="T112" fmla="*/ 36 w 2946"/>
                <a:gd name="T113" fmla="*/ 923 h 3370"/>
                <a:gd name="T114" fmla="*/ 168 w 2946"/>
                <a:gd name="T115" fmla="*/ 577 h 3370"/>
                <a:gd name="T116" fmla="*/ 398 w 2946"/>
                <a:gd name="T117" fmla="*/ 291 h 3370"/>
                <a:gd name="T118" fmla="*/ 721 w 2946"/>
                <a:gd name="T119" fmla="*/ 89 h 3370"/>
                <a:gd name="T120" fmla="*/ 1091 w 2946"/>
                <a:gd name="T121" fmla="*/ 2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6" h="3370">
                  <a:moveTo>
                    <a:pt x="2159" y="1899"/>
                  </a:moveTo>
                  <a:lnTo>
                    <a:pt x="2132" y="1900"/>
                  </a:lnTo>
                  <a:lnTo>
                    <a:pt x="2098" y="1903"/>
                  </a:lnTo>
                  <a:lnTo>
                    <a:pt x="2065" y="1907"/>
                  </a:lnTo>
                  <a:lnTo>
                    <a:pt x="2064" y="1907"/>
                  </a:lnTo>
                  <a:lnTo>
                    <a:pt x="2033" y="1911"/>
                  </a:lnTo>
                  <a:lnTo>
                    <a:pt x="2002" y="1918"/>
                  </a:lnTo>
                  <a:lnTo>
                    <a:pt x="1996" y="1919"/>
                  </a:lnTo>
                  <a:lnTo>
                    <a:pt x="1991" y="1921"/>
                  </a:lnTo>
                  <a:lnTo>
                    <a:pt x="1943" y="1934"/>
                  </a:lnTo>
                  <a:lnTo>
                    <a:pt x="1916" y="1944"/>
                  </a:lnTo>
                  <a:lnTo>
                    <a:pt x="1887" y="1956"/>
                  </a:lnTo>
                  <a:lnTo>
                    <a:pt x="1841" y="1978"/>
                  </a:lnTo>
                  <a:lnTo>
                    <a:pt x="1837" y="1980"/>
                  </a:lnTo>
                  <a:lnTo>
                    <a:pt x="1833" y="1982"/>
                  </a:lnTo>
                  <a:lnTo>
                    <a:pt x="1782" y="2013"/>
                  </a:lnTo>
                  <a:lnTo>
                    <a:pt x="1734" y="2048"/>
                  </a:lnTo>
                  <a:lnTo>
                    <a:pt x="1691" y="2086"/>
                  </a:lnTo>
                  <a:lnTo>
                    <a:pt x="1650" y="2129"/>
                  </a:lnTo>
                  <a:lnTo>
                    <a:pt x="1612" y="2175"/>
                  </a:lnTo>
                  <a:lnTo>
                    <a:pt x="1580" y="2225"/>
                  </a:lnTo>
                  <a:lnTo>
                    <a:pt x="1552" y="2277"/>
                  </a:lnTo>
                  <a:lnTo>
                    <a:pt x="1527" y="2332"/>
                  </a:lnTo>
                  <a:lnTo>
                    <a:pt x="1509" y="2390"/>
                  </a:lnTo>
                  <a:lnTo>
                    <a:pt x="1495" y="2449"/>
                  </a:lnTo>
                  <a:lnTo>
                    <a:pt x="1487" y="2510"/>
                  </a:lnTo>
                  <a:lnTo>
                    <a:pt x="1483" y="2573"/>
                  </a:lnTo>
                  <a:lnTo>
                    <a:pt x="1483" y="2604"/>
                  </a:lnTo>
                  <a:lnTo>
                    <a:pt x="1487" y="2635"/>
                  </a:lnTo>
                  <a:lnTo>
                    <a:pt x="1491" y="2667"/>
                  </a:lnTo>
                  <a:lnTo>
                    <a:pt x="1495" y="2693"/>
                  </a:lnTo>
                  <a:lnTo>
                    <a:pt x="1504" y="2735"/>
                  </a:lnTo>
                  <a:lnTo>
                    <a:pt x="1507" y="2747"/>
                  </a:lnTo>
                  <a:lnTo>
                    <a:pt x="1521" y="2795"/>
                  </a:lnTo>
                  <a:lnTo>
                    <a:pt x="1543" y="2850"/>
                  </a:lnTo>
                  <a:lnTo>
                    <a:pt x="1570" y="2902"/>
                  </a:lnTo>
                  <a:lnTo>
                    <a:pt x="1600" y="2952"/>
                  </a:lnTo>
                  <a:lnTo>
                    <a:pt x="1635" y="2999"/>
                  </a:lnTo>
                  <a:lnTo>
                    <a:pt x="1674" y="3043"/>
                  </a:lnTo>
                  <a:lnTo>
                    <a:pt x="1716" y="3083"/>
                  </a:lnTo>
                  <a:lnTo>
                    <a:pt x="1762" y="3120"/>
                  </a:lnTo>
                  <a:lnTo>
                    <a:pt x="1810" y="3152"/>
                  </a:lnTo>
                  <a:lnTo>
                    <a:pt x="1862" y="3180"/>
                  </a:lnTo>
                  <a:lnTo>
                    <a:pt x="1916" y="3204"/>
                  </a:lnTo>
                  <a:lnTo>
                    <a:pt x="1973" y="3222"/>
                  </a:lnTo>
                  <a:lnTo>
                    <a:pt x="2031" y="3236"/>
                  </a:lnTo>
                  <a:lnTo>
                    <a:pt x="2092" y="3244"/>
                  </a:lnTo>
                  <a:lnTo>
                    <a:pt x="2154" y="3247"/>
                  </a:lnTo>
                  <a:lnTo>
                    <a:pt x="2218" y="3244"/>
                  </a:lnTo>
                  <a:lnTo>
                    <a:pt x="2281" y="3235"/>
                  </a:lnTo>
                  <a:lnTo>
                    <a:pt x="2341" y="3220"/>
                  </a:lnTo>
                  <a:lnTo>
                    <a:pt x="2399" y="3200"/>
                  </a:lnTo>
                  <a:lnTo>
                    <a:pt x="2456" y="3175"/>
                  </a:lnTo>
                  <a:lnTo>
                    <a:pt x="2509" y="3144"/>
                  </a:lnTo>
                  <a:lnTo>
                    <a:pt x="2559" y="3110"/>
                  </a:lnTo>
                  <a:lnTo>
                    <a:pt x="2605" y="3071"/>
                  </a:lnTo>
                  <a:lnTo>
                    <a:pt x="2648" y="3028"/>
                  </a:lnTo>
                  <a:lnTo>
                    <a:pt x="2687" y="2981"/>
                  </a:lnTo>
                  <a:lnTo>
                    <a:pt x="2721" y="2931"/>
                  </a:lnTo>
                  <a:lnTo>
                    <a:pt x="2752" y="2878"/>
                  </a:lnTo>
                  <a:lnTo>
                    <a:pt x="2776" y="2822"/>
                  </a:lnTo>
                  <a:lnTo>
                    <a:pt x="2796" y="2762"/>
                  </a:lnTo>
                  <a:lnTo>
                    <a:pt x="2812" y="2701"/>
                  </a:lnTo>
                  <a:lnTo>
                    <a:pt x="2821" y="2639"/>
                  </a:lnTo>
                  <a:lnTo>
                    <a:pt x="2824" y="2573"/>
                  </a:lnTo>
                  <a:lnTo>
                    <a:pt x="2821" y="2509"/>
                  </a:lnTo>
                  <a:lnTo>
                    <a:pt x="2812" y="2446"/>
                  </a:lnTo>
                  <a:lnTo>
                    <a:pt x="2797" y="2386"/>
                  </a:lnTo>
                  <a:lnTo>
                    <a:pt x="2777" y="2327"/>
                  </a:lnTo>
                  <a:lnTo>
                    <a:pt x="2752" y="2271"/>
                  </a:lnTo>
                  <a:lnTo>
                    <a:pt x="2722" y="2218"/>
                  </a:lnTo>
                  <a:lnTo>
                    <a:pt x="2688" y="2168"/>
                  </a:lnTo>
                  <a:lnTo>
                    <a:pt x="2649" y="2121"/>
                  </a:lnTo>
                  <a:lnTo>
                    <a:pt x="2608" y="2078"/>
                  </a:lnTo>
                  <a:lnTo>
                    <a:pt x="2561" y="2039"/>
                  </a:lnTo>
                  <a:lnTo>
                    <a:pt x="2512" y="2005"/>
                  </a:lnTo>
                  <a:lnTo>
                    <a:pt x="2459" y="1974"/>
                  </a:lnTo>
                  <a:lnTo>
                    <a:pt x="2403" y="1948"/>
                  </a:lnTo>
                  <a:lnTo>
                    <a:pt x="2346" y="1928"/>
                  </a:lnTo>
                  <a:lnTo>
                    <a:pt x="2286" y="1913"/>
                  </a:lnTo>
                  <a:lnTo>
                    <a:pt x="2223" y="1904"/>
                  </a:lnTo>
                  <a:lnTo>
                    <a:pt x="2159" y="1899"/>
                  </a:lnTo>
                  <a:close/>
                  <a:moveTo>
                    <a:pt x="1168" y="123"/>
                  </a:moveTo>
                  <a:lnTo>
                    <a:pt x="1093" y="126"/>
                  </a:lnTo>
                  <a:lnTo>
                    <a:pt x="1017" y="134"/>
                  </a:lnTo>
                  <a:lnTo>
                    <a:pt x="944" y="147"/>
                  </a:lnTo>
                  <a:lnTo>
                    <a:pt x="872" y="165"/>
                  </a:lnTo>
                  <a:lnTo>
                    <a:pt x="802" y="189"/>
                  </a:lnTo>
                  <a:lnTo>
                    <a:pt x="733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3" y="379"/>
                  </a:lnTo>
                  <a:lnTo>
                    <a:pt x="427" y="431"/>
                  </a:lnTo>
                  <a:lnTo>
                    <a:pt x="380" y="483"/>
                  </a:lnTo>
                  <a:lnTo>
                    <a:pt x="335" y="539"/>
                  </a:lnTo>
                  <a:lnTo>
                    <a:pt x="295" y="599"/>
                  </a:lnTo>
                  <a:lnTo>
                    <a:pt x="259" y="662"/>
                  </a:lnTo>
                  <a:lnTo>
                    <a:pt x="227" y="727"/>
                  </a:lnTo>
                  <a:lnTo>
                    <a:pt x="199" y="795"/>
                  </a:lnTo>
                  <a:lnTo>
                    <a:pt x="176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20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1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3" y="1801"/>
                  </a:lnTo>
                  <a:lnTo>
                    <a:pt x="289" y="1865"/>
                  </a:lnTo>
                  <a:lnTo>
                    <a:pt x="331" y="1924"/>
                  </a:lnTo>
                  <a:lnTo>
                    <a:pt x="1168" y="3140"/>
                  </a:lnTo>
                  <a:lnTo>
                    <a:pt x="1396" y="2808"/>
                  </a:lnTo>
                  <a:lnTo>
                    <a:pt x="1390" y="2783"/>
                  </a:lnTo>
                  <a:lnTo>
                    <a:pt x="1384" y="2758"/>
                  </a:lnTo>
                  <a:lnTo>
                    <a:pt x="1381" y="2748"/>
                  </a:lnTo>
                  <a:lnTo>
                    <a:pt x="1374" y="2709"/>
                  </a:lnTo>
                  <a:lnTo>
                    <a:pt x="1368" y="2673"/>
                  </a:lnTo>
                  <a:lnTo>
                    <a:pt x="1365" y="2644"/>
                  </a:lnTo>
                  <a:lnTo>
                    <a:pt x="1363" y="2609"/>
                  </a:lnTo>
                  <a:lnTo>
                    <a:pt x="1362" y="2573"/>
                  </a:lnTo>
                  <a:lnTo>
                    <a:pt x="1363" y="2533"/>
                  </a:lnTo>
                  <a:lnTo>
                    <a:pt x="1366" y="2493"/>
                  </a:lnTo>
                  <a:lnTo>
                    <a:pt x="1366" y="2489"/>
                  </a:lnTo>
                  <a:lnTo>
                    <a:pt x="1367" y="2484"/>
                  </a:lnTo>
                  <a:lnTo>
                    <a:pt x="1371" y="2448"/>
                  </a:lnTo>
                  <a:lnTo>
                    <a:pt x="1378" y="2413"/>
                  </a:lnTo>
                  <a:lnTo>
                    <a:pt x="1378" y="2412"/>
                  </a:lnTo>
                  <a:lnTo>
                    <a:pt x="1393" y="2350"/>
                  </a:lnTo>
                  <a:lnTo>
                    <a:pt x="1413" y="2290"/>
                  </a:lnTo>
                  <a:lnTo>
                    <a:pt x="1438" y="2231"/>
                  </a:lnTo>
                  <a:lnTo>
                    <a:pt x="1466" y="2176"/>
                  </a:lnTo>
                  <a:lnTo>
                    <a:pt x="1500" y="2123"/>
                  </a:lnTo>
                  <a:lnTo>
                    <a:pt x="1536" y="2074"/>
                  </a:lnTo>
                  <a:lnTo>
                    <a:pt x="1577" y="2027"/>
                  </a:lnTo>
                  <a:lnTo>
                    <a:pt x="1621" y="1984"/>
                  </a:lnTo>
                  <a:lnTo>
                    <a:pt x="1668" y="1944"/>
                  </a:lnTo>
                  <a:lnTo>
                    <a:pt x="1718" y="1908"/>
                  </a:lnTo>
                  <a:lnTo>
                    <a:pt x="1772" y="1876"/>
                  </a:lnTo>
                  <a:lnTo>
                    <a:pt x="1776" y="1874"/>
                  </a:lnTo>
                  <a:lnTo>
                    <a:pt x="1781" y="1871"/>
                  </a:lnTo>
                  <a:lnTo>
                    <a:pt x="1832" y="1846"/>
                  </a:lnTo>
                  <a:lnTo>
                    <a:pt x="1856" y="1836"/>
                  </a:lnTo>
                  <a:lnTo>
                    <a:pt x="1894" y="1822"/>
                  </a:lnTo>
                  <a:lnTo>
                    <a:pt x="1934" y="1809"/>
                  </a:lnTo>
                  <a:lnTo>
                    <a:pt x="1958" y="1802"/>
                  </a:lnTo>
                  <a:lnTo>
                    <a:pt x="2014" y="1790"/>
                  </a:lnTo>
                  <a:lnTo>
                    <a:pt x="2018" y="1789"/>
                  </a:lnTo>
                  <a:lnTo>
                    <a:pt x="2022" y="1789"/>
                  </a:lnTo>
                  <a:lnTo>
                    <a:pt x="2057" y="1784"/>
                  </a:lnTo>
                  <a:lnTo>
                    <a:pt x="2092" y="1780"/>
                  </a:lnTo>
                  <a:lnTo>
                    <a:pt x="2122" y="1715"/>
                  </a:lnTo>
                  <a:lnTo>
                    <a:pt x="2148" y="1647"/>
                  </a:lnTo>
                  <a:lnTo>
                    <a:pt x="2169" y="1577"/>
                  </a:lnTo>
                  <a:lnTo>
                    <a:pt x="2186" y="1506"/>
                  </a:lnTo>
                  <a:lnTo>
                    <a:pt x="2199" y="1434"/>
                  </a:lnTo>
                  <a:lnTo>
                    <a:pt x="2207" y="1360"/>
                  </a:lnTo>
                  <a:lnTo>
                    <a:pt x="2213" y="1287"/>
                  </a:lnTo>
                  <a:lnTo>
                    <a:pt x="2213" y="1212"/>
                  </a:lnTo>
                  <a:lnTo>
                    <a:pt x="2208" y="1139"/>
                  </a:lnTo>
                  <a:lnTo>
                    <a:pt x="2200" y="1065"/>
                  </a:lnTo>
                  <a:lnTo>
                    <a:pt x="2189" y="993"/>
                  </a:lnTo>
                  <a:lnTo>
                    <a:pt x="2173" y="921"/>
                  </a:lnTo>
                  <a:lnTo>
                    <a:pt x="2154" y="852"/>
                  </a:lnTo>
                  <a:lnTo>
                    <a:pt x="2129" y="783"/>
                  </a:lnTo>
                  <a:lnTo>
                    <a:pt x="2102" y="717"/>
                  </a:lnTo>
                  <a:lnTo>
                    <a:pt x="2070" y="654"/>
                  </a:lnTo>
                  <a:lnTo>
                    <a:pt x="2036" y="593"/>
                  </a:lnTo>
                  <a:lnTo>
                    <a:pt x="1996" y="535"/>
                  </a:lnTo>
                  <a:lnTo>
                    <a:pt x="1954" y="481"/>
                  </a:lnTo>
                  <a:lnTo>
                    <a:pt x="1908" y="431"/>
                  </a:lnTo>
                  <a:lnTo>
                    <a:pt x="1852" y="379"/>
                  </a:lnTo>
                  <a:lnTo>
                    <a:pt x="1794" y="332"/>
                  </a:lnTo>
                  <a:lnTo>
                    <a:pt x="1732" y="289"/>
                  </a:lnTo>
                  <a:lnTo>
                    <a:pt x="1668" y="250"/>
                  </a:lnTo>
                  <a:lnTo>
                    <a:pt x="1602" y="218"/>
                  </a:lnTo>
                  <a:lnTo>
                    <a:pt x="1534" y="189"/>
                  </a:lnTo>
                  <a:lnTo>
                    <a:pt x="1464" y="165"/>
                  </a:lnTo>
                  <a:lnTo>
                    <a:pt x="1392" y="147"/>
                  </a:lnTo>
                  <a:lnTo>
                    <a:pt x="1318" y="134"/>
                  </a:lnTo>
                  <a:lnTo>
                    <a:pt x="1244" y="126"/>
                  </a:lnTo>
                  <a:lnTo>
                    <a:pt x="1168" y="123"/>
                  </a:lnTo>
                  <a:close/>
                  <a:moveTo>
                    <a:pt x="1168" y="0"/>
                  </a:moveTo>
                  <a:lnTo>
                    <a:pt x="1246" y="2"/>
                  </a:lnTo>
                  <a:lnTo>
                    <a:pt x="1322" y="10"/>
                  </a:lnTo>
                  <a:lnTo>
                    <a:pt x="1397" y="22"/>
                  </a:lnTo>
                  <a:lnTo>
                    <a:pt x="1471" y="40"/>
                  </a:lnTo>
                  <a:lnTo>
                    <a:pt x="1544" y="62"/>
                  </a:lnTo>
                  <a:lnTo>
                    <a:pt x="1615" y="89"/>
                  </a:lnTo>
                  <a:lnTo>
                    <a:pt x="1685" y="121"/>
                  </a:lnTo>
                  <a:lnTo>
                    <a:pt x="1752" y="156"/>
                  </a:lnTo>
                  <a:lnTo>
                    <a:pt x="1816" y="197"/>
                  </a:lnTo>
                  <a:lnTo>
                    <a:pt x="1877" y="242"/>
                  </a:lnTo>
                  <a:lnTo>
                    <a:pt x="1937" y="291"/>
                  </a:lnTo>
                  <a:lnTo>
                    <a:pt x="1994" y="344"/>
                  </a:lnTo>
                  <a:lnTo>
                    <a:pt x="2044" y="398"/>
                  </a:lnTo>
                  <a:lnTo>
                    <a:pt x="2091" y="456"/>
                  </a:lnTo>
                  <a:lnTo>
                    <a:pt x="2133" y="518"/>
                  </a:lnTo>
                  <a:lnTo>
                    <a:pt x="2172" y="582"/>
                  </a:lnTo>
                  <a:lnTo>
                    <a:pt x="2206" y="649"/>
                  </a:lnTo>
                  <a:lnTo>
                    <a:pt x="2237" y="719"/>
                  </a:lnTo>
                  <a:lnTo>
                    <a:pt x="2263" y="790"/>
                  </a:lnTo>
                  <a:lnTo>
                    <a:pt x="2287" y="864"/>
                  </a:lnTo>
                  <a:lnTo>
                    <a:pt x="2305" y="940"/>
                  </a:lnTo>
                  <a:lnTo>
                    <a:pt x="2319" y="1016"/>
                  </a:lnTo>
                  <a:lnTo>
                    <a:pt x="2329" y="1093"/>
                  </a:lnTo>
                  <a:lnTo>
                    <a:pt x="2335" y="1171"/>
                  </a:lnTo>
                  <a:lnTo>
                    <a:pt x="2336" y="1249"/>
                  </a:lnTo>
                  <a:lnTo>
                    <a:pt x="2334" y="1328"/>
                  </a:lnTo>
                  <a:lnTo>
                    <a:pt x="2327" y="1405"/>
                  </a:lnTo>
                  <a:lnTo>
                    <a:pt x="2316" y="1483"/>
                  </a:lnTo>
                  <a:lnTo>
                    <a:pt x="2300" y="1559"/>
                  </a:lnTo>
                  <a:lnTo>
                    <a:pt x="2281" y="1635"/>
                  </a:lnTo>
                  <a:lnTo>
                    <a:pt x="2255" y="1708"/>
                  </a:lnTo>
                  <a:lnTo>
                    <a:pt x="2227" y="1781"/>
                  </a:lnTo>
                  <a:lnTo>
                    <a:pt x="2297" y="1790"/>
                  </a:lnTo>
                  <a:lnTo>
                    <a:pt x="2365" y="1807"/>
                  </a:lnTo>
                  <a:lnTo>
                    <a:pt x="2430" y="1828"/>
                  </a:lnTo>
                  <a:lnTo>
                    <a:pt x="2493" y="1855"/>
                  </a:lnTo>
                  <a:lnTo>
                    <a:pt x="2554" y="1886"/>
                  </a:lnTo>
                  <a:lnTo>
                    <a:pt x="2611" y="1924"/>
                  </a:lnTo>
                  <a:lnTo>
                    <a:pt x="2663" y="1965"/>
                  </a:lnTo>
                  <a:lnTo>
                    <a:pt x="2713" y="2011"/>
                  </a:lnTo>
                  <a:lnTo>
                    <a:pt x="2759" y="2061"/>
                  </a:lnTo>
                  <a:lnTo>
                    <a:pt x="2800" y="2115"/>
                  </a:lnTo>
                  <a:lnTo>
                    <a:pt x="2837" y="2172"/>
                  </a:lnTo>
                  <a:lnTo>
                    <a:pt x="2869" y="2232"/>
                  </a:lnTo>
                  <a:lnTo>
                    <a:pt x="2896" y="2296"/>
                  </a:lnTo>
                  <a:lnTo>
                    <a:pt x="2917" y="2362"/>
                  </a:lnTo>
                  <a:lnTo>
                    <a:pt x="2932" y="2430"/>
                  </a:lnTo>
                  <a:lnTo>
                    <a:pt x="2943" y="2501"/>
                  </a:lnTo>
                  <a:lnTo>
                    <a:pt x="2946" y="2573"/>
                  </a:lnTo>
                  <a:lnTo>
                    <a:pt x="2943" y="2646"/>
                  </a:lnTo>
                  <a:lnTo>
                    <a:pt x="2932" y="2716"/>
                  </a:lnTo>
                  <a:lnTo>
                    <a:pt x="2917" y="2785"/>
                  </a:lnTo>
                  <a:lnTo>
                    <a:pt x="2896" y="2851"/>
                  </a:lnTo>
                  <a:lnTo>
                    <a:pt x="2869" y="2915"/>
                  </a:lnTo>
                  <a:lnTo>
                    <a:pt x="2837" y="2975"/>
                  </a:lnTo>
                  <a:lnTo>
                    <a:pt x="2800" y="3033"/>
                  </a:lnTo>
                  <a:lnTo>
                    <a:pt x="2759" y="3086"/>
                  </a:lnTo>
                  <a:lnTo>
                    <a:pt x="2713" y="3136"/>
                  </a:lnTo>
                  <a:lnTo>
                    <a:pt x="2663" y="3182"/>
                  </a:lnTo>
                  <a:lnTo>
                    <a:pt x="2610" y="3224"/>
                  </a:lnTo>
                  <a:lnTo>
                    <a:pt x="2553" y="3261"/>
                  </a:lnTo>
                  <a:lnTo>
                    <a:pt x="2493" y="3293"/>
                  </a:lnTo>
                  <a:lnTo>
                    <a:pt x="2430" y="3320"/>
                  </a:lnTo>
                  <a:lnTo>
                    <a:pt x="2364" y="3341"/>
                  </a:lnTo>
                  <a:lnTo>
                    <a:pt x="2296" y="3357"/>
                  </a:lnTo>
                  <a:lnTo>
                    <a:pt x="2226" y="3367"/>
                  </a:lnTo>
                  <a:lnTo>
                    <a:pt x="2154" y="3370"/>
                  </a:lnTo>
                  <a:lnTo>
                    <a:pt x="2084" y="3367"/>
                  </a:lnTo>
                  <a:lnTo>
                    <a:pt x="2017" y="3358"/>
                  </a:lnTo>
                  <a:lnTo>
                    <a:pt x="1951" y="3343"/>
                  </a:lnTo>
                  <a:lnTo>
                    <a:pt x="1887" y="3323"/>
                  </a:lnTo>
                  <a:lnTo>
                    <a:pt x="1825" y="3299"/>
                  </a:lnTo>
                  <a:lnTo>
                    <a:pt x="1767" y="3268"/>
                  </a:lnTo>
                  <a:lnTo>
                    <a:pt x="1711" y="3233"/>
                  </a:lnTo>
                  <a:lnTo>
                    <a:pt x="1658" y="3194"/>
                  </a:lnTo>
                  <a:lnTo>
                    <a:pt x="1609" y="3151"/>
                  </a:lnTo>
                  <a:lnTo>
                    <a:pt x="1564" y="3104"/>
                  </a:lnTo>
                  <a:lnTo>
                    <a:pt x="1522" y="3053"/>
                  </a:lnTo>
                  <a:lnTo>
                    <a:pt x="1484" y="2999"/>
                  </a:lnTo>
                  <a:lnTo>
                    <a:pt x="1452" y="2942"/>
                  </a:lnTo>
                  <a:lnTo>
                    <a:pt x="1168" y="3355"/>
                  </a:lnTo>
                  <a:lnTo>
                    <a:pt x="232" y="1995"/>
                  </a:lnTo>
                  <a:lnTo>
                    <a:pt x="190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3" y="642"/>
                  </a:lnTo>
                  <a:lnTo>
                    <a:pt x="168" y="577"/>
                  </a:lnTo>
                  <a:lnTo>
                    <a:pt x="205" y="514"/>
                  </a:lnTo>
                  <a:lnTo>
                    <a:pt x="247" y="453"/>
                  </a:lnTo>
                  <a:lnTo>
                    <a:pt x="292" y="397"/>
                  </a:lnTo>
                  <a:lnTo>
                    <a:pt x="341" y="344"/>
                  </a:lnTo>
                  <a:lnTo>
                    <a:pt x="398" y="291"/>
                  </a:lnTo>
                  <a:lnTo>
                    <a:pt x="458" y="242"/>
                  </a:lnTo>
                  <a:lnTo>
                    <a:pt x="520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1" y="89"/>
                  </a:lnTo>
                  <a:lnTo>
                    <a:pt x="791" y="62"/>
                  </a:lnTo>
                  <a:lnTo>
                    <a:pt x="864" y="40"/>
                  </a:lnTo>
                  <a:lnTo>
                    <a:pt x="938" y="22"/>
                  </a:lnTo>
                  <a:lnTo>
                    <a:pt x="1013" y="10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35"/>
            <p:cNvSpPr>
              <a:spLocks/>
            </p:cNvSpPr>
            <p:nvPr/>
          </p:nvSpPr>
          <p:spPr bwMode="auto">
            <a:xfrm>
              <a:off x="6630988" y="5372100"/>
              <a:ext cx="101600" cy="101600"/>
            </a:xfrm>
            <a:custGeom>
              <a:avLst/>
              <a:gdLst>
                <a:gd name="T0" fmla="*/ 61 w 638"/>
                <a:gd name="T1" fmla="*/ 0 h 642"/>
                <a:gd name="T2" fmla="*/ 76 w 638"/>
                <a:gd name="T3" fmla="*/ 2 h 642"/>
                <a:gd name="T4" fmla="*/ 91 w 638"/>
                <a:gd name="T5" fmla="*/ 8 h 642"/>
                <a:gd name="T6" fmla="*/ 103 w 638"/>
                <a:gd name="T7" fmla="*/ 18 h 642"/>
                <a:gd name="T8" fmla="*/ 320 w 638"/>
                <a:gd name="T9" fmla="*/ 235 h 642"/>
                <a:gd name="T10" fmla="*/ 535 w 638"/>
                <a:gd name="T11" fmla="*/ 18 h 642"/>
                <a:gd name="T12" fmla="*/ 548 w 638"/>
                <a:gd name="T13" fmla="*/ 8 h 642"/>
                <a:gd name="T14" fmla="*/ 562 w 638"/>
                <a:gd name="T15" fmla="*/ 2 h 642"/>
                <a:gd name="T16" fmla="*/ 578 w 638"/>
                <a:gd name="T17" fmla="*/ 0 h 642"/>
                <a:gd name="T18" fmla="*/ 594 w 638"/>
                <a:gd name="T19" fmla="*/ 2 h 642"/>
                <a:gd name="T20" fmla="*/ 608 w 638"/>
                <a:gd name="T21" fmla="*/ 8 h 642"/>
                <a:gd name="T22" fmla="*/ 621 w 638"/>
                <a:gd name="T23" fmla="*/ 18 h 642"/>
                <a:gd name="T24" fmla="*/ 630 w 638"/>
                <a:gd name="T25" fmla="*/ 31 h 642"/>
                <a:gd name="T26" fmla="*/ 636 w 638"/>
                <a:gd name="T27" fmla="*/ 46 h 642"/>
                <a:gd name="T28" fmla="*/ 638 w 638"/>
                <a:gd name="T29" fmla="*/ 62 h 642"/>
                <a:gd name="T30" fmla="*/ 636 w 638"/>
                <a:gd name="T31" fmla="*/ 77 h 642"/>
                <a:gd name="T32" fmla="*/ 630 w 638"/>
                <a:gd name="T33" fmla="*/ 92 h 642"/>
                <a:gd name="T34" fmla="*/ 621 w 638"/>
                <a:gd name="T35" fmla="*/ 105 h 642"/>
                <a:gd name="T36" fmla="*/ 406 w 638"/>
                <a:gd name="T37" fmla="*/ 321 h 642"/>
                <a:gd name="T38" fmla="*/ 621 w 638"/>
                <a:gd name="T39" fmla="*/ 538 h 642"/>
                <a:gd name="T40" fmla="*/ 630 w 638"/>
                <a:gd name="T41" fmla="*/ 551 h 642"/>
                <a:gd name="T42" fmla="*/ 636 w 638"/>
                <a:gd name="T43" fmla="*/ 566 h 642"/>
                <a:gd name="T44" fmla="*/ 638 w 638"/>
                <a:gd name="T45" fmla="*/ 582 h 642"/>
                <a:gd name="T46" fmla="*/ 636 w 638"/>
                <a:gd name="T47" fmla="*/ 597 h 642"/>
                <a:gd name="T48" fmla="*/ 630 w 638"/>
                <a:gd name="T49" fmla="*/ 611 h 642"/>
                <a:gd name="T50" fmla="*/ 621 w 638"/>
                <a:gd name="T51" fmla="*/ 625 h 642"/>
                <a:gd name="T52" fmla="*/ 608 w 638"/>
                <a:gd name="T53" fmla="*/ 635 h 642"/>
                <a:gd name="T54" fmla="*/ 594 w 638"/>
                <a:gd name="T55" fmla="*/ 641 h 642"/>
                <a:gd name="T56" fmla="*/ 579 w 638"/>
                <a:gd name="T57" fmla="*/ 642 h 642"/>
                <a:gd name="T58" fmla="*/ 562 w 638"/>
                <a:gd name="T59" fmla="*/ 641 h 642"/>
                <a:gd name="T60" fmla="*/ 548 w 638"/>
                <a:gd name="T61" fmla="*/ 635 h 642"/>
                <a:gd name="T62" fmla="*/ 535 w 638"/>
                <a:gd name="T63" fmla="*/ 625 h 642"/>
                <a:gd name="T64" fmla="*/ 320 w 638"/>
                <a:gd name="T65" fmla="*/ 408 h 642"/>
                <a:gd name="T66" fmla="*/ 103 w 638"/>
                <a:gd name="T67" fmla="*/ 625 h 642"/>
                <a:gd name="T68" fmla="*/ 91 w 638"/>
                <a:gd name="T69" fmla="*/ 635 h 642"/>
                <a:gd name="T70" fmla="*/ 76 w 638"/>
                <a:gd name="T71" fmla="*/ 641 h 642"/>
                <a:gd name="T72" fmla="*/ 61 w 638"/>
                <a:gd name="T73" fmla="*/ 642 h 642"/>
                <a:gd name="T74" fmla="*/ 45 w 638"/>
                <a:gd name="T75" fmla="*/ 641 h 642"/>
                <a:gd name="T76" fmla="*/ 31 w 638"/>
                <a:gd name="T77" fmla="*/ 635 h 642"/>
                <a:gd name="T78" fmla="*/ 18 w 638"/>
                <a:gd name="T79" fmla="*/ 625 h 642"/>
                <a:gd name="T80" fmla="*/ 8 w 638"/>
                <a:gd name="T81" fmla="*/ 611 h 642"/>
                <a:gd name="T82" fmla="*/ 2 w 638"/>
                <a:gd name="T83" fmla="*/ 597 h 642"/>
                <a:gd name="T84" fmla="*/ 0 w 638"/>
                <a:gd name="T85" fmla="*/ 582 h 642"/>
                <a:gd name="T86" fmla="*/ 2 w 638"/>
                <a:gd name="T87" fmla="*/ 566 h 642"/>
                <a:gd name="T88" fmla="*/ 8 w 638"/>
                <a:gd name="T89" fmla="*/ 551 h 642"/>
                <a:gd name="T90" fmla="*/ 18 w 638"/>
                <a:gd name="T91" fmla="*/ 538 h 642"/>
                <a:gd name="T92" fmla="*/ 233 w 638"/>
                <a:gd name="T93" fmla="*/ 321 h 642"/>
                <a:gd name="T94" fmla="*/ 18 w 638"/>
                <a:gd name="T95" fmla="*/ 105 h 642"/>
                <a:gd name="T96" fmla="*/ 8 w 638"/>
                <a:gd name="T97" fmla="*/ 92 h 642"/>
                <a:gd name="T98" fmla="*/ 2 w 638"/>
                <a:gd name="T99" fmla="*/ 77 h 642"/>
                <a:gd name="T100" fmla="*/ 0 w 638"/>
                <a:gd name="T101" fmla="*/ 62 h 642"/>
                <a:gd name="T102" fmla="*/ 2 w 638"/>
                <a:gd name="T103" fmla="*/ 46 h 642"/>
                <a:gd name="T104" fmla="*/ 8 w 638"/>
                <a:gd name="T105" fmla="*/ 31 h 642"/>
                <a:gd name="T106" fmla="*/ 18 w 638"/>
                <a:gd name="T107" fmla="*/ 18 h 642"/>
                <a:gd name="T108" fmla="*/ 31 w 638"/>
                <a:gd name="T109" fmla="*/ 8 h 642"/>
                <a:gd name="T110" fmla="*/ 45 w 638"/>
                <a:gd name="T111" fmla="*/ 2 h 642"/>
                <a:gd name="T112" fmla="*/ 61 w 638"/>
                <a:gd name="T11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" h="642">
                  <a:moveTo>
                    <a:pt x="61" y="0"/>
                  </a:moveTo>
                  <a:lnTo>
                    <a:pt x="76" y="2"/>
                  </a:lnTo>
                  <a:lnTo>
                    <a:pt x="91" y="8"/>
                  </a:lnTo>
                  <a:lnTo>
                    <a:pt x="103" y="18"/>
                  </a:lnTo>
                  <a:lnTo>
                    <a:pt x="320" y="235"/>
                  </a:lnTo>
                  <a:lnTo>
                    <a:pt x="535" y="18"/>
                  </a:lnTo>
                  <a:lnTo>
                    <a:pt x="548" y="8"/>
                  </a:lnTo>
                  <a:lnTo>
                    <a:pt x="562" y="2"/>
                  </a:lnTo>
                  <a:lnTo>
                    <a:pt x="578" y="0"/>
                  </a:lnTo>
                  <a:lnTo>
                    <a:pt x="594" y="2"/>
                  </a:lnTo>
                  <a:lnTo>
                    <a:pt x="608" y="8"/>
                  </a:lnTo>
                  <a:lnTo>
                    <a:pt x="621" y="18"/>
                  </a:lnTo>
                  <a:lnTo>
                    <a:pt x="630" y="31"/>
                  </a:lnTo>
                  <a:lnTo>
                    <a:pt x="636" y="46"/>
                  </a:lnTo>
                  <a:lnTo>
                    <a:pt x="638" y="62"/>
                  </a:lnTo>
                  <a:lnTo>
                    <a:pt x="636" y="77"/>
                  </a:lnTo>
                  <a:lnTo>
                    <a:pt x="630" y="92"/>
                  </a:lnTo>
                  <a:lnTo>
                    <a:pt x="621" y="105"/>
                  </a:lnTo>
                  <a:lnTo>
                    <a:pt x="406" y="321"/>
                  </a:lnTo>
                  <a:lnTo>
                    <a:pt x="621" y="538"/>
                  </a:lnTo>
                  <a:lnTo>
                    <a:pt x="630" y="551"/>
                  </a:lnTo>
                  <a:lnTo>
                    <a:pt x="636" y="566"/>
                  </a:lnTo>
                  <a:lnTo>
                    <a:pt x="638" y="582"/>
                  </a:lnTo>
                  <a:lnTo>
                    <a:pt x="636" y="597"/>
                  </a:lnTo>
                  <a:lnTo>
                    <a:pt x="630" y="611"/>
                  </a:lnTo>
                  <a:lnTo>
                    <a:pt x="621" y="625"/>
                  </a:lnTo>
                  <a:lnTo>
                    <a:pt x="608" y="635"/>
                  </a:lnTo>
                  <a:lnTo>
                    <a:pt x="594" y="641"/>
                  </a:lnTo>
                  <a:lnTo>
                    <a:pt x="579" y="642"/>
                  </a:lnTo>
                  <a:lnTo>
                    <a:pt x="562" y="641"/>
                  </a:lnTo>
                  <a:lnTo>
                    <a:pt x="548" y="635"/>
                  </a:lnTo>
                  <a:lnTo>
                    <a:pt x="535" y="625"/>
                  </a:lnTo>
                  <a:lnTo>
                    <a:pt x="320" y="408"/>
                  </a:lnTo>
                  <a:lnTo>
                    <a:pt x="103" y="625"/>
                  </a:lnTo>
                  <a:lnTo>
                    <a:pt x="91" y="635"/>
                  </a:lnTo>
                  <a:lnTo>
                    <a:pt x="76" y="641"/>
                  </a:lnTo>
                  <a:lnTo>
                    <a:pt x="61" y="642"/>
                  </a:lnTo>
                  <a:lnTo>
                    <a:pt x="45" y="641"/>
                  </a:lnTo>
                  <a:lnTo>
                    <a:pt x="31" y="635"/>
                  </a:lnTo>
                  <a:lnTo>
                    <a:pt x="18" y="625"/>
                  </a:lnTo>
                  <a:lnTo>
                    <a:pt x="8" y="611"/>
                  </a:lnTo>
                  <a:lnTo>
                    <a:pt x="2" y="597"/>
                  </a:lnTo>
                  <a:lnTo>
                    <a:pt x="0" y="582"/>
                  </a:lnTo>
                  <a:lnTo>
                    <a:pt x="2" y="566"/>
                  </a:lnTo>
                  <a:lnTo>
                    <a:pt x="8" y="551"/>
                  </a:lnTo>
                  <a:lnTo>
                    <a:pt x="18" y="538"/>
                  </a:lnTo>
                  <a:lnTo>
                    <a:pt x="233" y="321"/>
                  </a:lnTo>
                  <a:lnTo>
                    <a:pt x="18" y="105"/>
                  </a:lnTo>
                  <a:lnTo>
                    <a:pt x="8" y="92"/>
                  </a:lnTo>
                  <a:lnTo>
                    <a:pt x="2" y="77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8" y="31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36"/>
            <p:cNvSpPr>
              <a:spLocks noEditPoints="1"/>
            </p:cNvSpPr>
            <p:nvPr/>
          </p:nvSpPr>
          <p:spPr bwMode="auto">
            <a:xfrm>
              <a:off x="6459538" y="5132388"/>
              <a:ext cx="136525" cy="134937"/>
            </a:xfrm>
            <a:custGeom>
              <a:avLst/>
              <a:gdLst>
                <a:gd name="T0" fmla="*/ 385 w 853"/>
                <a:gd name="T1" fmla="*/ 126 h 858"/>
                <a:gd name="T2" fmla="*/ 308 w 853"/>
                <a:gd name="T3" fmla="*/ 147 h 858"/>
                <a:gd name="T4" fmla="*/ 241 w 853"/>
                <a:gd name="T5" fmla="*/ 187 h 858"/>
                <a:gd name="T6" fmla="*/ 185 w 853"/>
                <a:gd name="T7" fmla="*/ 242 h 858"/>
                <a:gd name="T8" fmla="*/ 146 w 853"/>
                <a:gd name="T9" fmla="*/ 310 h 858"/>
                <a:gd name="T10" fmla="*/ 125 w 853"/>
                <a:gd name="T11" fmla="*/ 387 h 858"/>
                <a:gd name="T12" fmla="*/ 125 w 853"/>
                <a:gd name="T13" fmla="*/ 471 h 858"/>
                <a:gd name="T14" fmla="*/ 146 w 853"/>
                <a:gd name="T15" fmla="*/ 549 h 858"/>
                <a:gd name="T16" fmla="*/ 185 w 853"/>
                <a:gd name="T17" fmla="*/ 616 h 858"/>
                <a:gd name="T18" fmla="*/ 241 w 853"/>
                <a:gd name="T19" fmla="*/ 671 h 858"/>
                <a:gd name="T20" fmla="*/ 308 w 853"/>
                <a:gd name="T21" fmla="*/ 711 h 858"/>
                <a:gd name="T22" fmla="*/ 385 w 853"/>
                <a:gd name="T23" fmla="*/ 732 h 858"/>
                <a:gd name="T24" fmla="*/ 467 w 853"/>
                <a:gd name="T25" fmla="*/ 732 h 858"/>
                <a:gd name="T26" fmla="*/ 545 w 853"/>
                <a:gd name="T27" fmla="*/ 711 h 858"/>
                <a:gd name="T28" fmla="*/ 613 w 853"/>
                <a:gd name="T29" fmla="*/ 671 h 858"/>
                <a:gd name="T30" fmla="*/ 668 w 853"/>
                <a:gd name="T31" fmla="*/ 616 h 858"/>
                <a:gd name="T32" fmla="*/ 707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7 w 853"/>
                <a:gd name="T39" fmla="*/ 310 h 858"/>
                <a:gd name="T40" fmla="*/ 668 w 853"/>
                <a:gd name="T41" fmla="*/ 242 h 858"/>
                <a:gd name="T42" fmla="*/ 613 w 853"/>
                <a:gd name="T43" fmla="*/ 187 h 858"/>
                <a:gd name="T44" fmla="*/ 545 w 853"/>
                <a:gd name="T45" fmla="*/ 147 h 858"/>
                <a:gd name="T46" fmla="*/ 467 w 853"/>
                <a:gd name="T47" fmla="*/ 126 h 858"/>
                <a:gd name="T48" fmla="*/ 427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10 w 853"/>
                <a:gd name="T59" fmla="*/ 240 h 858"/>
                <a:gd name="T60" fmla="*/ 842 w 853"/>
                <a:gd name="T61" fmla="*/ 331 h 858"/>
                <a:gd name="T62" fmla="*/ 853 w 853"/>
                <a:gd name="T63" fmla="*/ 429 h 858"/>
                <a:gd name="T64" fmla="*/ 842 w 853"/>
                <a:gd name="T65" fmla="*/ 527 h 858"/>
                <a:gd name="T66" fmla="*/ 810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7 w 853"/>
                <a:gd name="T77" fmla="*/ 858 h 858"/>
                <a:gd name="T78" fmla="*/ 329 w 853"/>
                <a:gd name="T79" fmla="*/ 847 h 858"/>
                <a:gd name="T80" fmla="*/ 239 w 853"/>
                <a:gd name="T81" fmla="*/ 814 h 858"/>
                <a:gd name="T82" fmla="*/ 160 w 853"/>
                <a:gd name="T83" fmla="*/ 764 h 858"/>
                <a:gd name="T84" fmla="*/ 94 w 853"/>
                <a:gd name="T85" fmla="*/ 698 h 858"/>
                <a:gd name="T86" fmla="*/ 43 w 853"/>
                <a:gd name="T87" fmla="*/ 618 h 858"/>
                <a:gd name="T88" fmla="*/ 12 w 853"/>
                <a:gd name="T89" fmla="*/ 527 h 858"/>
                <a:gd name="T90" fmla="*/ 0 w 853"/>
                <a:gd name="T91" fmla="*/ 429 h 858"/>
                <a:gd name="T92" fmla="*/ 12 w 853"/>
                <a:gd name="T93" fmla="*/ 331 h 858"/>
                <a:gd name="T94" fmla="*/ 43 w 853"/>
                <a:gd name="T95" fmla="*/ 240 h 858"/>
                <a:gd name="T96" fmla="*/ 94 w 853"/>
                <a:gd name="T97" fmla="*/ 162 h 858"/>
                <a:gd name="T98" fmla="*/ 160 w 853"/>
                <a:gd name="T99" fmla="*/ 94 h 858"/>
                <a:gd name="T100" fmla="*/ 239 w 853"/>
                <a:gd name="T101" fmla="*/ 44 h 858"/>
                <a:gd name="T102" fmla="*/ 329 w 853"/>
                <a:gd name="T103" fmla="*/ 12 h 858"/>
                <a:gd name="T104" fmla="*/ 427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7" y="123"/>
                  </a:moveTo>
                  <a:lnTo>
                    <a:pt x="385" y="126"/>
                  </a:lnTo>
                  <a:lnTo>
                    <a:pt x="346" y="134"/>
                  </a:lnTo>
                  <a:lnTo>
                    <a:pt x="308" y="147"/>
                  </a:lnTo>
                  <a:lnTo>
                    <a:pt x="273" y="165"/>
                  </a:lnTo>
                  <a:lnTo>
                    <a:pt x="241" y="187"/>
                  </a:lnTo>
                  <a:lnTo>
                    <a:pt x="212" y="213"/>
                  </a:lnTo>
                  <a:lnTo>
                    <a:pt x="185" y="242"/>
                  </a:lnTo>
                  <a:lnTo>
                    <a:pt x="164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4" y="583"/>
                  </a:lnTo>
                  <a:lnTo>
                    <a:pt x="185" y="616"/>
                  </a:lnTo>
                  <a:lnTo>
                    <a:pt x="212" y="646"/>
                  </a:lnTo>
                  <a:lnTo>
                    <a:pt x="241" y="671"/>
                  </a:lnTo>
                  <a:lnTo>
                    <a:pt x="273" y="694"/>
                  </a:lnTo>
                  <a:lnTo>
                    <a:pt x="308" y="711"/>
                  </a:lnTo>
                  <a:lnTo>
                    <a:pt x="346" y="724"/>
                  </a:lnTo>
                  <a:lnTo>
                    <a:pt x="385" y="732"/>
                  </a:lnTo>
                  <a:lnTo>
                    <a:pt x="427" y="736"/>
                  </a:lnTo>
                  <a:lnTo>
                    <a:pt x="467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3" y="671"/>
                  </a:lnTo>
                  <a:lnTo>
                    <a:pt x="642" y="646"/>
                  </a:lnTo>
                  <a:lnTo>
                    <a:pt x="668" y="616"/>
                  </a:lnTo>
                  <a:lnTo>
                    <a:pt x="690" y="583"/>
                  </a:lnTo>
                  <a:lnTo>
                    <a:pt x="707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7" y="310"/>
                  </a:lnTo>
                  <a:lnTo>
                    <a:pt x="690" y="275"/>
                  </a:lnTo>
                  <a:lnTo>
                    <a:pt x="668" y="242"/>
                  </a:lnTo>
                  <a:lnTo>
                    <a:pt x="642" y="213"/>
                  </a:lnTo>
                  <a:lnTo>
                    <a:pt x="613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7" y="126"/>
                  </a:lnTo>
                  <a:lnTo>
                    <a:pt x="427" y="123"/>
                  </a:lnTo>
                  <a:close/>
                  <a:moveTo>
                    <a:pt x="427" y="0"/>
                  </a:moveTo>
                  <a:lnTo>
                    <a:pt x="477" y="3"/>
                  </a:lnTo>
                  <a:lnTo>
                    <a:pt x="524" y="12"/>
                  </a:lnTo>
                  <a:lnTo>
                    <a:pt x="570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8" y="126"/>
                  </a:lnTo>
                  <a:lnTo>
                    <a:pt x="759" y="162"/>
                  </a:lnTo>
                  <a:lnTo>
                    <a:pt x="786" y="199"/>
                  </a:lnTo>
                  <a:lnTo>
                    <a:pt x="810" y="240"/>
                  </a:lnTo>
                  <a:lnTo>
                    <a:pt x="828" y="285"/>
                  </a:lnTo>
                  <a:lnTo>
                    <a:pt x="842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2" y="527"/>
                  </a:lnTo>
                  <a:lnTo>
                    <a:pt x="828" y="574"/>
                  </a:lnTo>
                  <a:lnTo>
                    <a:pt x="810" y="618"/>
                  </a:lnTo>
                  <a:lnTo>
                    <a:pt x="786" y="659"/>
                  </a:lnTo>
                  <a:lnTo>
                    <a:pt x="759" y="698"/>
                  </a:lnTo>
                  <a:lnTo>
                    <a:pt x="728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70" y="834"/>
                  </a:lnTo>
                  <a:lnTo>
                    <a:pt x="524" y="847"/>
                  </a:lnTo>
                  <a:lnTo>
                    <a:pt x="477" y="855"/>
                  </a:lnTo>
                  <a:lnTo>
                    <a:pt x="427" y="858"/>
                  </a:lnTo>
                  <a:lnTo>
                    <a:pt x="377" y="855"/>
                  </a:lnTo>
                  <a:lnTo>
                    <a:pt x="329" y="847"/>
                  </a:lnTo>
                  <a:lnTo>
                    <a:pt x="283" y="834"/>
                  </a:lnTo>
                  <a:lnTo>
                    <a:pt x="239" y="814"/>
                  </a:lnTo>
                  <a:lnTo>
                    <a:pt x="198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5" y="574"/>
                  </a:lnTo>
                  <a:lnTo>
                    <a:pt x="12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2" y="331"/>
                  </a:lnTo>
                  <a:lnTo>
                    <a:pt x="25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8" y="68"/>
                  </a:lnTo>
                  <a:lnTo>
                    <a:pt x="239" y="44"/>
                  </a:lnTo>
                  <a:lnTo>
                    <a:pt x="283" y="26"/>
                  </a:lnTo>
                  <a:lnTo>
                    <a:pt x="329" y="12"/>
                  </a:lnTo>
                  <a:lnTo>
                    <a:pt x="377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1" name="Group 810"/>
          <p:cNvGrpSpPr/>
          <p:nvPr/>
        </p:nvGrpSpPr>
        <p:grpSpPr>
          <a:xfrm>
            <a:off x="7260459" y="5014913"/>
            <a:ext cx="468312" cy="534987"/>
            <a:chOff x="7285038" y="5014913"/>
            <a:chExt cx="468312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8" name="Freeform 141"/>
            <p:cNvSpPr>
              <a:spLocks noEditPoints="1"/>
            </p:cNvSpPr>
            <p:nvPr/>
          </p:nvSpPr>
          <p:spPr bwMode="auto">
            <a:xfrm>
              <a:off x="7285038" y="5014913"/>
              <a:ext cx="468312" cy="534987"/>
            </a:xfrm>
            <a:custGeom>
              <a:avLst/>
              <a:gdLst>
                <a:gd name="T0" fmla="*/ 2064 w 2946"/>
                <a:gd name="T1" fmla="*/ 1907 h 3370"/>
                <a:gd name="T2" fmla="*/ 1943 w 2946"/>
                <a:gd name="T3" fmla="*/ 1934 h 3370"/>
                <a:gd name="T4" fmla="*/ 1833 w 2946"/>
                <a:gd name="T5" fmla="*/ 1982 h 3370"/>
                <a:gd name="T6" fmla="*/ 1612 w 2946"/>
                <a:gd name="T7" fmla="*/ 2175 h 3370"/>
                <a:gd name="T8" fmla="*/ 1495 w 2946"/>
                <a:gd name="T9" fmla="*/ 2449 h 3370"/>
                <a:gd name="T10" fmla="*/ 1491 w 2946"/>
                <a:gd name="T11" fmla="*/ 2667 h 3370"/>
                <a:gd name="T12" fmla="*/ 1543 w 2946"/>
                <a:gd name="T13" fmla="*/ 2850 h 3370"/>
                <a:gd name="T14" fmla="*/ 1716 w 2946"/>
                <a:gd name="T15" fmla="*/ 3083 h 3370"/>
                <a:gd name="T16" fmla="*/ 1973 w 2946"/>
                <a:gd name="T17" fmla="*/ 3222 h 3370"/>
                <a:gd name="T18" fmla="*/ 2281 w 2946"/>
                <a:gd name="T19" fmla="*/ 3235 h 3370"/>
                <a:gd name="T20" fmla="*/ 2559 w 2946"/>
                <a:gd name="T21" fmla="*/ 3110 h 3370"/>
                <a:gd name="T22" fmla="*/ 2752 w 2946"/>
                <a:gd name="T23" fmla="*/ 2878 h 3370"/>
                <a:gd name="T24" fmla="*/ 2824 w 2946"/>
                <a:gd name="T25" fmla="*/ 2573 h 3370"/>
                <a:gd name="T26" fmla="*/ 2752 w 2946"/>
                <a:gd name="T27" fmla="*/ 2271 h 3370"/>
                <a:gd name="T28" fmla="*/ 2561 w 2946"/>
                <a:gd name="T29" fmla="*/ 2039 h 3370"/>
                <a:gd name="T30" fmla="*/ 2286 w 2946"/>
                <a:gd name="T31" fmla="*/ 1913 h 3370"/>
                <a:gd name="T32" fmla="*/ 1017 w 2946"/>
                <a:gd name="T33" fmla="*/ 134 h 3370"/>
                <a:gd name="T34" fmla="*/ 667 w 2946"/>
                <a:gd name="T35" fmla="*/ 250 h 3370"/>
                <a:gd name="T36" fmla="*/ 380 w 2946"/>
                <a:gd name="T37" fmla="*/ 483 h 3370"/>
                <a:gd name="T38" fmla="*/ 199 w 2946"/>
                <a:gd name="T39" fmla="*/ 795 h 3370"/>
                <a:gd name="T40" fmla="*/ 122 w 2946"/>
                <a:gd name="T41" fmla="*/ 1157 h 3370"/>
                <a:gd name="T42" fmla="*/ 151 w 2946"/>
                <a:gd name="T43" fmla="*/ 1528 h 3370"/>
                <a:gd name="T44" fmla="*/ 289 w 2946"/>
                <a:gd name="T45" fmla="*/ 1865 h 3370"/>
                <a:gd name="T46" fmla="*/ 1384 w 2946"/>
                <a:gd name="T47" fmla="*/ 2758 h 3370"/>
                <a:gd name="T48" fmla="*/ 1363 w 2946"/>
                <a:gd name="T49" fmla="*/ 2609 h 3370"/>
                <a:gd name="T50" fmla="*/ 1367 w 2946"/>
                <a:gd name="T51" fmla="*/ 2484 h 3370"/>
                <a:gd name="T52" fmla="*/ 1413 w 2946"/>
                <a:gd name="T53" fmla="*/ 2290 h 3370"/>
                <a:gd name="T54" fmla="*/ 1577 w 2946"/>
                <a:gd name="T55" fmla="*/ 2027 h 3370"/>
                <a:gd name="T56" fmla="*/ 1776 w 2946"/>
                <a:gd name="T57" fmla="*/ 1874 h 3370"/>
                <a:gd name="T58" fmla="*/ 1934 w 2946"/>
                <a:gd name="T59" fmla="*/ 1809 h 3370"/>
                <a:gd name="T60" fmla="*/ 2057 w 2946"/>
                <a:gd name="T61" fmla="*/ 1784 h 3370"/>
                <a:gd name="T62" fmla="*/ 2186 w 2946"/>
                <a:gd name="T63" fmla="*/ 1506 h 3370"/>
                <a:gd name="T64" fmla="*/ 2208 w 2946"/>
                <a:gd name="T65" fmla="*/ 1139 h 3370"/>
                <a:gd name="T66" fmla="*/ 2129 w 2946"/>
                <a:gd name="T67" fmla="*/ 783 h 3370"/>
                <a:gd name="T68" fmla="*/ 1954 w 2946"/>
                <a:gd name="T69" fmla="*/ 481 h 3370"/>
                <a:gd name="T70" fmla="*/ 1668 w 2946"/>
                <a:gd name="T71" fmla="*/ 250 h 3370"/>
                <a:gd name="T72" fmla="*/ 1318 w 2946"/>
                <a:gd name="T73" fmla="*/ 134 h 3370"/>
                <a:gd name="T74" fmla="*/ 1322 w 2946"/>
                <a:gd name="T75" fmla="*/ 10 h 3370"/>
                <a:gd name="T76" fmla="*/ 1685 w 2946"/>
                <a:gd name="T77" fmla="*/ 121 h 3370"/>
                <a:gd name="T78" fmla="*/ 1994 w 2946"/>
                <a:gd name="T79" fmla="*/ 344 h 3370"/>
                <a:gd name="T80" fmla="*/ 2206 w 2946"/>
                <a:gd name="T81" fmla="*/ 649 h 3370"/>
                <a:gd name="T82" fmla="*/ 2319 w 2946"/>
                <a:gd name="T83" fmla="*/ 1016 h 3370"/>
                <a:gd name="T84" fmla="*/ 2327 w 2946"/>
                <a:gd name="T85" fmla="*/ 1405 h 3370"/>
                <a:gd name="T86" fmla="*/ 2227 w 2946"/>
                <a:gd name="T87" fmla="*/ 1781 h 3370"/>
                <a:gd name="T88" fmla="*/ 2554 w 2946"/>
                <a:gd name="T89" fmla="*/ 1886 h 3370"/>
                <a:gd name="T90" fmla="*/ 2800 w 2946"/>
                <a:gd name="T91" fmla="*/ 2115 h 3370"/>
                <a:gd name="T92" fmla="*/ 2932 w 2946"/>
                <a:gd name="T93" fmla="*/ 2430 h 3370"/>
                <a:gd name="T94" fmla="*/ 2917 w 2946"/>
                <a:gd name="T95" fmla="*/ 2785 h 3370"/>
                <a:gd name="T96" fmla="*/ 2759 w 2946"/>
                <a:gd name="T97" fmla="*/ 3086 h 3370"/>
                <a:gd name="T98" fmla="*/ 2493 w 2946"/>
                <a:gd name="T99" fmla="*/ 3293 h 3370"/>
                <a:gd name="T100" fmla="*/ 2154 w 2946"/>
                <a:gd name="T101" fmla="*/ 3370 h 3370"/>
                <a:gd name="T102" fmla="*/ 1825 w 2946"/>
                <a:gd name="T103" fmla="*/ 3299 h 3370"/>
                <a:gd name="T104" fmla="*/ 1564 w 2946"/>
                <a:gd name="T105" fmla="*/ 3104 h 3370"/>
                <a:gd name="T106" fmla="*/ 232 w 2946"/>
                <a:gd name="T107" fmla="*/ 1995 h 3370"/>
                <a:gd name="T108" fmla="*/ 65 w 2946"/>
                <a:gd name="T109" fmla="*/ 1670 h 3370"/>
                <a:gd name="T110" fmla="*/ 1 w 2946"/>
                <a:gd name="T111" fmla="*/ 1300 h 3370"/>
                <a:gd name="T112" fmla="*/ 36 w 2946"/>
                <a:gd name="T113" fmla="*/ 923 h 3370"/>
                <a:gd name="T114" fmla="*/ 168 w 2946"/>
                <a:gd name="T115" fmla="*/ 577 h 3370"/>
                <a:gd name="T116" fmla="*/ 398 w 2946"/>
                <a:gd name="T117" fmla="*/ 291 h 3370"/>
                <a:gd name="T118" fmla="*/ 721 w 2946"/>
                <a:gd name="T119" fmla="*/ 89 h 3370"/>
                <a:gd name="T120" fmla="*/ 1091 w 2946"/>
                <a:gd name="T121" fmla="*/ 2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6" h="3370">
                  <a:moveTo>
                    <a:pt x="2159" y="1899"/>
                  </a:moveTo>
                  <a:lnTo>
                    <a:pt x="2132" y="1900"/>
                  </a:lnTo>
                  <a:lnTo>
                    <a:pt x="2098" y="1903"/>
                  </a:lnTo>
                  <a:lnTo>
                    <a:pt x="2065" y="1907"/>
                  </a:lnTo>
                  <a:lnTo>
                    <a:pt x="2064" y="1907"/>
                  </a:lnTo>
                  <a:lnTo>
                    <a:pt x="2033" y="1911"/>
                  </a:lnTo>
                  <a:lnTo>
                    <a:pt x="2002" y="1918"/>
                  </a:lnTo>
                  <a:lnTo>
                    <a:pt x="1996" y="1919"/>
                  </a:lnTo>
                  <a:lnTo>
                    <a:pt x="1991" y="1921"/>
                  </a:lnTo>
                  <a:lnTo>
                    <a:pt x="1943" y="1934"/>
                  </a:lnTo>
                  <a:lnTo>
                    <a:pt x="1916" y="1944"/>
                  </a:lnTo>
                  <a:lnTo>
                    <a:pt x="1887" y="1956"/>
                  </a:lnTo>
                  <a:lnTo>
                    <a:pt x="1841" y="1978"/>
                  </a:lnTo>
                  <a:lnTo>
                    <a:pt x="1837" y="1980"/>
                  </a:lnTo>
                  <a:lnTo>
                    <a:pt x="1833" y="1982"/>
                  </a:lnTo>
                  <a:lnTo>
                    <a:pt x="1782" y="2013"/>
                  </a:lnTo>
                  <a:lnTo>
                    <a:pt x="1734" y="2048"/>
                  </a:lnTo>
                  <a:lnTo>
                    <a:pt x="1691" y="2086"/>
                  </a:lnTo>
                  <a:lnTo>
                    <a:pt x="1650" y="2129"/>
                  </a:lnTo>
                  <a:lnTo>
                    <a:pt x="1612" y="2175"/>
                  </a:lnTo>
                  <a:lnTo>
                    <a:pt x="1580" y="2225"/>
                  </a:lnTo>
                  <a:lnTo>
                    <a:pt x="1552" y="2277"/>
                  </a:lnTo>
                  <a:lnTo>
                    <a:pt x="1527" y="2332"/>
                  </a:lnTo>
                  <a:lnTo>
                    <a:pt x="1509" y="2390"/>
                  </a:lnTo>
                  <a:lnTo>
                    <a:pt x="1495" y="2449"/>
                  </a:lnTo>
                  <a:lnTo>
                    <a:pt x="1487" y="2510"/>
                  </a:lnTo>
                  <a:lnTo>
                    <a:pt x="1483" y="2573"/>
                  </a:lnTo>
                  <a:lnTo>
                    <a:pt x="1483" y="2604"/>
                  </a:lnTo>
                  <a:lnTo>
                    <a:pt x="1487" y="2635"/>
                  </a:lnTo>
                  <a:lnTo>
                    <a:pt x="1491" y="2667"/>
                  </a:lnTo>
                  <a:lnTo>
                    <a:pt x="1495" y="2693"/>
                  </a:lnTo>
                  <a:lnTo>
                    <a:pt x="1504" y="2735"/>
                  </a:lnTo>
                  <a:lnTo>
                    <a:pt x="1507" y="2747"/>
                  </a:lnTo>
                  <a:lnTo>
                    <a:pt x="1521" y="2795"/>
                  </a:lnTo>
                  <a:lnTo>
                    <a:pt x="1543" y="2850"/>
                  </a:lnTo>
                  <a:lnTo>
                    <a:pt x="1570" y="2902"/>
                  </a:lnTo>
                  <a:lnTo>
                    <a:pt x="1600" y="2952"/>
                  </a:lnTo>
                  <a:lnTo>
                    <a:pt x="1635" y="2999"/>
                  </a:lnTo>
                  <a:lnTo>
                    <a:pt x="1674" y="3043"/>
                  </a:lnTo>
                  <a:lnTo>
                    <a:pt x="1716" y="3083"/>
                  </a:lnTo>
                  <a:lnTo>
                    <a:pt x="1762" y="3120"/>
                  </a:lnTo>
                  <a:lnTo>
                    <a:pt x="1810" y="3152"/>
                  </a:lnTo>
                  <a:lnTo>
                    <a:pt x="1862" y="3180"/>
                  </a:lnTo>
                  <a:lnTo>
                    <a:pt x="1916" y="3204"/>
                  </a:lnTo>
                  <a:lnTo>
                    <a:pt x="1973" y="3222"/>
                  </a:lnTo>
                  <a:lnTo>
                    <a:pt x="2031" y="3236"/>
                  </a:lnTo>
                  <a:lnTo>
                    <a:pt x="2092" y="3244"/>
                  </a:lnTo>
                  <a:lnTo>
                    <a:pt x="2154" y="3247"/>
                  </a:lnTo>
                  <a:lnTo>
                    <a:pt x="2218" y="3244"/>
                  </a:lnTo>
                  <a:lnTo>
                    <a:pt x="2281" y="3235"/>
                  </a:lnTo>
                  <a:lnTo>
                    <a:pt x="2341" y="3220"/>
                  </a:lnTo>
                  <a:lnTo>
                    <a:pt x="2399" y="3200"/>
                  </a:lnTo>
                  <a:lnTo>
                    <a:pt x="2456" y="3175"/>
                  </a:lnTo>
                  <a:lnTo>
                    <a:pt x="2509" y="3144"/>
                  </a:lnTo>
                  <a:lnTo>
                    <a:pt x="2559" y="3110"/>
                  </a:lnTo>
                  <a:lnTo>
                    <a:pt x="2605" y="3071"/>
                  </a:lnTo>
                  <a:lnTo>
                    <a:pt x="2648" y="3028"/>
                  </a:lnTo>
                  <a:lnTo>
                    <a:pt x="2687" y="2981"/>
                  </a:lnTo>
                  <a:lnTo>
                    <a:pt x="2721" y="2931"/>
                  </a:lnTo>
                  <a:lnTo>
                    <a:pt x="2752" y="2878"/>
                  </a:lnTo>
                  <a:lnTo>
                    <a:pt x="2776" y="2822"/>
                  </a:lnTo>
                  <a:lnTo>
                    <a:pt x="2796" y="2762"/>
                  </a:lnTo>
                  <a:lnTo>
                    <a:pt x="2812" y="2701"/>
                  </a:lnTo>
                  <a:lnTo>
                    <a:pt x="2821" y="2639"/>
                  </a:lnTo>
                  <a:lnTo>
                    <a:pt x="2824" y="2573"/>
                  </a:lnTo>
                  <a:lnTo>
                    <a:pt x="2821" y="2509"/>
                  </a:lnTo>
                  <a:lnTo>
                    <a:pt x="2812" y="2446"/>
                  </a:lnTo>
                  <a:lnTo>
                    <a:pt x="2797" y="2386"/>
                  </a:lnTo>
                  <a:lnTo>
                    <a:pt x="2777" y="2327"/>
                  </a:lnTo>
                  <a:lnTo>
                    <a:pt x="2752" y="2271"/>
                  </a:lnTo>
                  <a:lnTo>
                    <a:pt x="2722" y="2218"/>
                  </a:lnTo>
                  <a:lnTo>
                    <a:pt x="2688" y="2168"/>
                  </a:lnTo>
                  <a:lnTo>
                    <a:pt x="2649" y="2121"/>
                  </a:lnTo>
                  <a:lnTo>
                    <a:pt x="2608" y="2078"/>
                  </a:lnTo>
                  <a:lnTo>
                    <a:pt x="2561" y="2039"/>
                  </a:lnTo>
                  <a:lnTo>
                    <a:pt x="2512" y="2005"/>
                  </a:lnTo>
                  <a:lnTo>
                    <a:pt x="2459" y="1974"/>
                  </a:lnTo>
                  <a:lnTo>
                    <a:pt x="2403" y="1948"/>
                  </a:lnTo>
                  <a:lnTo>
                    <a:pt x="2346" y="1928"/>
                  </a:lnTo>
                  <a:lnTo>
                    <a:pt x="2286" y="1913"/>
                  </a:lnTo>
                  <a:lnTo>
                    <a:pt x="2223" y="1904"/>
                  </a:lnTo>
                  <a:lnTo>
                    <a:pt x="2159" y="1899"/>
                  </a:lnTo>
                  <a:close/>
                  <a:moveTo>
                    <a:pt x="1168" y="123"/>
                  </a:moveTo>
                  <a:lnTo>
                    <a:pt x="1093" y="126"/>
                  </a:lnTo>
                  <a:lnTo>
                    <a:pt x="1017" y="134"/>
                  </a:lnTo>
                  <a:lnTo>
                    <a:pt x="944" y="147"/>
                  </a:lnTo>
                  <a:lnTo>
                    <a:pt x="872" y="165"/>
                  </a:lnTo>
                  <a:lnTo>
                    <a:pt x="802" y="189"/>
                  </a:lnTo>
                  <a:lnTo>
                    <a:pt x="733" y="218"/>
                  </a:lnTo>
                  <a:lnTo>
                    <a:pt x="667" y="250"/>
                  </a:lnTo>
                  <a:lnTo>
                    <a:pt x="603" y="289"/>
                  </a:lnTo>
                  <a:lnTo>
                    <a:pt x="542" y="332"/>
                  </a:lnTo>
                  <a:lnTo>
                    <a:pt x="483" y="379"/>
                  </a:lnTo>
                  <a:lnTo>
                    <a:pt x="427" y="431"/>
                  </a:lnTo>
                  <a:lnTo>
                    <a:pt x="380" y="483"/>
                  </a:lnTo>
                  <a:lnTo>
                    <a:pt x="335" y="539"/>
                  </a:lnTo>
                  <a:lnTo>
                    <a:pt x="295" y="599"/>
                  </a:lnTo>
                  <a:lnTo>
                    <a:pt x="259" y="662"/>
                  </a:lnTo>
                  <a:lnTo>
                    <a:pt x="227" y="727"/>
                  </a:lnTo>
                  <a:lnTo>
                    <a:pt x="199" y="795"/>
                  </a:lnTo>
                  <a:lnTo>
                    <a:pt x="176" y="865"/>
                  </a:lnTo>
                  <a:lnTo>
                    <a:pt x="155" y="936"/>
                  </a:lnTo>
                  <a:lnTo>
                    <a:pt x="140" y="1009"/>
                  </a:lnTo>
                  <a:lnTo>
                    <a:pt x="129" y="1082"/>
                  </a:lnTo>
                  <a:lnTo>
                    <a:pt x="122" y="1157"/>
                  </a:lnTo>
                  <a:lnTo>
                    <a:pt x="120" y="1232"/>
                  </a:lnTo>
                  <a:lnTo>
                    <a:pt x="121" y="1307"/>
                  </a:lnTo>
                  <a:lnTo>
                    <a:pt x="127" y="1381"/>
                  </a:lnTo>
                  <a:lnTo>
                    <a:pt x="137" y="1455"/>
                  </a:lnTo>
                  <a:lnTo>
                    <a:pt x="151" y="1528"/>
                  </a:lnTo>
                  <a:lnTo>
                    <a:pt x="171" y="1599"/>
                  </a:lnTo>
                  <a:lnTo>
                    <a:pt x="194" y="1669"/>
                  </a:lnTo>
                  <a:lnTo>
                    <a:pt x="221" y="1736"/>
                  </a:lnTo>
                  <a:lnTo>
                    <a:pt x="253" y="1801"/>
                  </a:lnTo>
                  <a:lnTo>
                    <a:pt x="289" y="1865"/>
                  </a:lnTo>
                  <a:lnTo>
                    <a:pt x="331" y="1924"/>
                  </a:lnTo>
                  <a:lnTo>
                    <a:pt x="1168" y="3140"/>
                  </a:lnTo>
                  <a:lnTo>
                    <a:pt x="1396" y="2808"/>
                  </a:lnTo>
                  <a:lnTo>
                    <a:pt x="1390" y="2783"/>
                  </a:lnTo>
                  <a:lnTo>
                    <a:pt x="1384" y="2758"/>
                  </a:lnTo>
                  <a:lnTo>
                    <a:pt x="1381" y="2748"/>
                  </a:lnTo>
                  <a:lnTo>
                    <a:pt x="1374" y="2709"/>
                  </a:lnTo>
                  <a:lnTo>
                    <a:pt x="1368" y="2673"/>
                  </a:lnTo>
                  <a:lnTo>
                    <a:pt x="1365" y="2644"/>
                  </a:lnTo>
                  <a:lnTo>
                    <a:pt x="1363" y="2609"/>
                  </a:lnTo>
                  <a:lnTo>
                    <a:pt x="1362" y="2573"/>
                  </a:lnTo>
                  <a:lnTo>
                    <a:pt x="1363" y="2533"/>
                  </a:lnTo>
                  <a:lnTo>
                    <a:pt x="1366" y="2493"/>
                  </a:lnTo>
                  <a:lnTo>
                    <a:pt x="1366" y="2489"/>
                  </a:lnTo>
                  <a:lnTo>
                    <a:pt x="1367" y="2484"/>
                  </a:lnTo>
                  <a:lnTo>
                    <a:pt x="1371" y="2448"/>
                  </a:lnTo>
                  <a:lnTo>
                    <a:pt x="1378" y="2413"/>
                  </a:lnTo>
                  <a:lnTo>
                    <a:pt x="1378" y="2412"/>
                  </a:lnTo>
                  <a:lnTo>
                    <a:pt x="1393" y="2350"/>
                  </a:lnTo>
                  <a:lnTo>
                    <a:pt x="1413" y="2290"/>
                  </a:lnTo>
                  <a:lnTo>
                    <a:pt x="1438" y="2231"/>
                  </a:lnTo>
                  <a:lnTo>
                    <a:pt x="1466" y="2176"/>
                  </a:lnTo>
                  <a:lnTo>
                    <a:pt x="1500" y="2123"/>
                  </a:lnTo>
                  <a:lnTo>
                    <a:pt x="1536" y="2074"/>
                  </a:lnTo>
                  <a:lnTo>
                    <a:pt x="1577" y="2027"/>
                  </a:lnTo>
                  <a:lnTo>
                    <a:pt x="1621" y="1984"/>
                  </a:lnTo>
                  <a:lnTo>
                    <a:pt x="1668" y="1944"/>
                  </a:lnTo>
                  <a:lnTo>
                    <a:pt x="1718" y="1908"/>
                  </a:lnTo>
                  <a:lnTo>
                    <a:pt x="1772" y="1876"/>
                  </a:lnTo>
                  <a:lnTo>
                    <a:pt x="1776" y="1874"/>
                  </a:lnTo>
                  <a:lnTo>
                    <a:pt x="1781" y="1871"/>
                  </a:lnTo>
                  <a:lnTo>
                    <a:pt x="1832" y="1846"/>
                  </a:lnTo>
                  <a:lnTo>
                    <a:pt x="1856" y="1836"/>
                  </a:lnTo>
                  <a:lnTo>
                    <a:pt x="1894" y="1822"/>
                  </a:lnTo>
                  <a:lnTo>
                    <a:pt x="1934" y="1809"/>
                  </a:lnTo>
                  <a:lnTo>
                    <a:pt x="1958" y="1802"/>
                  </a:lnTo>
                  <a:lnTo>
                    <a:pt x="2014" y="1790"/>
                  </a:lnTo>
                  <a:lnTo>
                    <a:pt x="2018" y="1789"/>
                  </a:lnTo>
                  <a:lnTo>
                    <a:pt x="2022" y="1789"/>
                  </a:lnTo>
                  <a:lnTo>
                    <a:pt x="2057" y="1784"/>
                  </a:lnTo>
                  <a:lnTo>
                    <a:pt x="2092" y="1780"/>
                  </a:lnTo>
                  <a:lnTo>
                    <a:pt x="2122" y="1715"/>
                  </a:lnTo>
                  <a:lnTo>
                    <a:pt x="2148" y="1647"/>
                  </a:lnTo>
                  <a:lnTo>
                    <a:pt x="2169" y="1577"/>
                  </a:lnTo>
                  <a:lnTo>
                    <a:pt x="2186" y="1506"/>
                  </a:lnTo>
                  <a:lnTo>
                    <a:pt x="2199" y="1434"/>
                  </a:lnTo>
                  <a:lnTo>
                    <a:pt x="2207" y="1360"/>
                  </a:lnTo>
                  <a:lnTo>
                    <a:pt x="2213" y="1287"/>
                  </a:lnTo>
                  <a:lnTo>
                    <a:pt x="2213" y="1212"/>
                  </a:lnTo>
                  <a:lnTo>
                    <a:pt x="2208" y="1139"/>
                  </a:lnTo>
                  <a:lnTo>
                    <a:pt x="2200" y="1065"/>
                  </a:lnTo>
                  <a:lnTo>
                    <a:pt x="2189" y="993"/>
                  </a:lnTo>
                  <a:lnTo>
                    <a:pt x="2173" y="921"/>
                  </a:lnTo>
                  <a:lnTo>
                    <a:pt x="2154" y="852"/>
                  </a:lnTo>
                  <a:lnTo>
                    <a:pt x="2129" y="783"/>
                  </a:lnTo>
                  <a:lnTo>
                    <a:pt x="2102" y="717"/>
                  </a:lnTo>
                  <a:lnTo>
                    <a:pt x="2070" y="654"/>
                  </a:lnTo>
                  <a:lnTo>
                    <a:pt x="2036" y="593"/>
                  </a:lnTo>
                  <a:lnTo>
                    <a:pt x="1996" y="535"/>
                  </a:lnTo>
                  <a:lnTo>
                    <a:pt x="1954" y="481"/>
                  </a:lnTo>
                  <a:lnTo>
                    <a:pt x="1908" y="431"/>
                  </a:lnTo>
                  <a:lnTo>
                    <a:pt x="1852" y="379"/>
                  </a:lnTo>
                  <a:lnTo>
                    <a:pt x="1794" y="332"/>
                  </a:lnTo>
                  <a:lnTo>
                    <a:pt x="1732" y="289"/>
                  </a:lnTo>
                  <a:lnTo>
                    <a:pt x="1668" y="250"/>
                  </a:lnTo>
                  <a:lnTo>
                    <a:pt x="1602" y="218"/>
                  </a:lnTo>
                  <a:lnTo>
                    <a:pt x="1534" y="189"/>
                  </a:lnTo>
                  <a:lnTo>
                    <a:pt x="1464" y="165"/>
                  </a:lnTo>
                  <a:lnTo>
                    <a:pt x="1392" y="147"/>
                  </a:lnTo>
                  <a:lnTo>
                    <a:pt x="1318" y="134"/>
                  </a:lnTo>
                  <a:lnTo>
                    <a:pt x="1244" y="126"/>
                  </a:lnTo>
                  <a:lnTo>
                    <a:pt x="1168" y="123"/>
                  </a:lnTo>
                  <a:close/>
                  <a:moveTo>
                    <a:pt x="1168" y="0"/>
                  </a:moveTo>
                  <a:lnTo>
                    <a:pt x="1246" y="2"/>
                  </a:lnTo>
                  <a:lnTo>
                    <a:pt x="1322" y="10"/>
                  </a:lnTo>
                  <a:lnTo>
                    <a:pt x="1397" y="22"/>
                  </a:lnTo>
                  <a:lnTo>
                    <a:pt x="1471" y="40"/>
                  </a:lnTo>
                  <a:lnTo>
                    <a:pt x="1544" y="62"/>
                  </a:lnTo>
                  <a:lnTo>
                    <a:pt x="1615" y="89"/>
                  </a:lnTo>
                  <a:lnTo>
                    <a:pt x="1685" y="121"/>
                  </a:lnTo>
                  <a:lnTo>
                    <a:pt x="1752" y="156"/>
                  </a:lnTo>
                  <a:lnTo>
                    <a:pt x="1816" y="197"/>
                  </a:lnTo>
                  <a:lnTo>
                    <a:pt x="1877" y="242"/>
                  </a:lnTo>
                  <a:lnTo>
                    <a:pt x="1937" y="291"/>
                  </a:lnTo>
                  <a:lnTo>
                    <a:pt x="1994" y="344"/>
                  </a:lnTo>
                  <a:lnTo>
                    <a:pt x="2044" y="398"/>
                  </a:lnTo>
                  <a:lnTo>
                    <a:pt x="2091" y="456"/>
                  </a:lnTo>
                  <a:lnTo>
                    <a:pt x="2133" y="518"/>
                  </a:lnTo>
                  <a:lnTo>
                    <a:pt x="2172" y="582"/>
                  </a:lnTo>
                  <a:lnTo>
                    <a:pt x="2206" y="649"/>
                  </a:lnTo>
                  <a:lnTo>
                    <a:pt x="2237" y="719"/>
                  </a:lnTo>
                  <a:lnTo>
                    <a:pt x="2263" y="790"/>
                  </a:lnTo>
                  <a:lnTo>
                    <a:pt x="2287" y="864"/>
                  </a:lnTo>
                  <a:lnTo>
                    <a:pt x="2305" y="940"/>
                  </a:lnTo>
                  <a:lnTo>
                    <a:pt x="2319" y="1016"/>
                  </a:lnTo>
                  <a:lnTo>
                    <a:pt x="2329" y="1093"/>
                  </a:lnTo>
                  <a:lnTo>
                    <a:pt x="2335" y="1171"/>
                  </a:lnTo>
                  <a:lnTo>
                    <a:pt x="2336" y="1249"/>
                  </a:lnTo>
                  <a:lnTo>
                    <a:pt x="2334" y="1328"/>
                  </a:lnTo>
                  <a:lnTo>
                    <a:pt x="2327" y="1405"/>
                  </a:lnTo>
                  <a:lnTo>
                    <a:pt x="2316" y="1483"/>
                  </a:lnTo>
                  <a:lnTo>
                    <a:pt x="2300" y="1559"/>
                  </a:lnTo>
                  <a:lnTo>
                    <a:pt x="2281" y="1635"/>
                  </a:lnTo>
                  <a:lnTo>
                    <a:pt x="2255" y="1708"/>
                  </a:lnTo>
                  <a:lnTo>
                    <a:pt x="2227" y="1781"/>
                  </a:lnTo>
                  <a:lnTo>
                    <a:pt x="2297" y="1790"/>
                  </a:lnTo>
                  <a:lnTo>
                    <a:pt x="2365" y="1807"/>
                  </a:lnTo>
                  <a:lnTo>
                    <a:pt x="2430" y="1828"/>
                  </a:lnTo>
                  <a:lnTo>
                    <a:pt x="2493" y="1855"/>
                  </a:lnTo>
                  <a:lnTo>
                    <a:pt x="2554" y="1886"/>
                  </a:lnTo>
                  <a:lnTo>
                    <a:pt x="2611" y="1924"/>
                  </a:lnTo>
                  <a:lnTo>
                    <a:pt x="2663" y="1965"/>
                  </a:lnTo>
                  <a:lnTo>
                    <a:pt x="2713" y="2011"/>
                  </a:lnTo>
                  <a:lnTo>
                    <a:pt x="2759" y="2061"/>
                  </a:lnTo>
                  <a:lnTo>
                    <a:pt x="2800" y="2115"/>
                  </a:lnTo>
                  <a:lnTo>
                    <a:pt x="2837" y="2172"/>
                  </a:lnTo>
                  <a:lnTo>
                    <a:pt x="2869" y="2232"/>
                  </a:lnTo>
                  <a:lnTo>
                    <a:pt x="2896" y="2296"/>
                  </a:lnTo>
                  <a:lnTo>
                    <a:pt x="2917" y="2362"/>
                  </a:lnTo>
                  <a:lnTo>
                    <a:pt x="2932" y="2430"/>
                  </a:lnTo>
                  <a:lnTo>
                    <a:pt x="2943" y="2501"/>
                  </a:lnTo>
                  <a:lnTo>
                    <a:pt x="2946" y="2573"/>
                  </a:lnTo>
                  <a:lnTo>
                    <a:pt x="2943" y="2646"/>
                  </a:lnTo>
                  <a:lnTo>
                    <a:pt x="2932" y="2716"/>
                  </a:lnTo>
                  <a:lnTo>
                    <a:pt x="2917" y="2785"/>
                  </a:lnTo>
                  <a:lnTo>
                    <a:pt x="2896" y="2851"/>
                  </a:lnTo>
                  <a:lnTo>
                    <a:pt x="2869" y="2915"/>
                  </a:lnTo>
                  <a:lnTo>
                    <a:pt x="2837" y="2975"/>
                  </a:lnTo>
                  <a:lnTo>
                    <a:pt x="2800" y="3033"/>
                  </a:lnTo>
                  <a:lnTo>
                    <a:pt x="2759" y="3086"/>
                  </a:lnTo>
                  <a:lnTo>
                    <a:pt x="2713" y="3136"/>
                  </a:lnTo>
                  <a:lnTo>
                    <a:pt x="2663" y="3182"/>
                  </a:lnTo>
                  <a:lnTo>
                    <a:pt x="2610" y="3224"/>
                  </a:lnTo>
                  <a:lnTo>
                    <a:pt x="2553" y="3261"/>
                  </a:lnTo>
                  <a:lnTo>
                    <a:pt x="2493" y="3293"/>
                  </a:lnTo>
                  <a:lnTo>
                    <a:pt x="2430" y="3320"/>
                  </a:lnTo>
                  <a:lnTo>
                    <a:pt x="2364" y="3341"/>
                  </a:lnTo>
                  <a:lnTo>
                    <a:pt x="2296" y="3357"/>
                  </a:lnTo>
                  <a:lnTo>
                    <a:pt x="2226" y="3367"/>
                  </a:lnTo>
                  <a:lnTo>
                    <a:pt x="2154" y="3370"/>
                  </a:lnTo>
                  <a:lnTo>
                    <a:pt x="2084" y="3367"/>
                  </a:lnTo>
                  <a:lnTo>
                    <a:pt x="2017" y="3358"/>
                  </a:lnTo>
                  <a:lnTo>
                    <a:pt x="1951" y="3343"/>
                  </a:lnTo>
                  <a:lnTo>
                    <a:pt x="1887" y="3323"/>
                  </a:lnTo>
                  <a:lnTo>
                    <a:pt x="1825" y="3299"/>
                  </a:lnTo>
                  <a:lnTo>
                    <a:pt x="1767" y="3268"/>
                  </a:lnTo>
                  <a:lnTo>
                    <a:pt x="1711" y="3233"/>
                  </a:lnTo>
                  <a:lnTo>
                    <a:pt x="1658" y="3194"/>
                  </a:lnTo>
                  <a:lnTo>
                    <a:pt x="1609" y="3151"/>
                  </a:lnTo>
                  <a:lnTo>
                    <a:pt x="1564" y="3104"/>
                  </a:lnTo>
                  <a:lnTo>
                    <a:pt x="1522" y="3053"/>
                  </a:lnTo>
                  <a:lnTo>
                    <a:pt x="1484" y="2999"/>
                  </a:lnTo>
                  <a:lnTo>
                    <a:pt x="1452" y="2942"/>
                  </a:lnTo>
                  <a:lnTo>
                    <a:pt x="1168" y="3355"/>
                  </a:lnTo>
                  <a:lnTo>
                    <a:pt x="232" y="1995"/>
                  </a:lnTo>
                  <a:lnTo>
                    <a:pt x="190" y="1935"/>
                  </a:lnTo>
                  <a:lnTo>
                    <a:pt x="153" y="1873"/>
                  </a:lnTo>
                  <a:lnTo>
                    <a:pt x="120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5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6" y="923"/>
                  </a:lnTo>
                  <a:lnTo>
                    <a:pt x="54" y="851"/>
                  </a:lnTo>
                  <a:lnTo>
                    <a:pt x="77" y="779"/>
                  </a:lnTo>
                  <a:lnTo>
                    <a:pt x="104" y="710"/>
                  </a:lnTo>
                  <a:lnTo>
                    <a:pt x="133" y="642"/>
                  </a:lnTo>
                  <a:lnTo>
                    <a:pt x="168" y="577"/>
                  </a:lnTo>
                  <a:lnTo>
                    <a:pt x="205" y="514"/>
                  </a:lnTo>
                  <a:lnTo>
                    <a:pt x="247" y="453"/>
                  </a:lnTo>
                  <a:lnTo>
                    <a:pt x="292" y="397"/>
                  </a:lnTo>
                  <a:lnTo>
                    <a:pt x="341" y="344"/>
                  </a:lnTo>
                  <a:lnTo>
                    <a:pt x="398" y="291"/>
                  </a:lnTo>
                  <a:lnTo>
                    <a:pt x="458" y="242"/>
                  </a:lnTo>
                  <a:lnTo>
                    <a:pt x="520" y="197"/>
                  </a:lnTo>
                  <a:lnTo>
                    <a:pt x="585" y="156"/>
                  </a:lnTo>
                  <a:lnTo>
                    <a:pt x="652" y="121"/>
                  </a:lnTo>
                  <a:lnTo>
                    <a:pt x="721" y="89"/>
                  </a:lnTo>
                  <a:lnTo>
                    <a:pt x="791" y="62"/>
                  </a:lnTo>
                  <a:lnTo>
                    <a:pt x="864" y="40"/>
                  </a:lnTo>
                  <a:lnTo>
                    <a:pt x="938" y="22"/>
                  </a:lnTo>
                  <a:lnTo>
                    <a:pt x="1013" y="10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42"/>
            <p:cNvSpPr>
              <a:spLocks noEditPoints="1"/>
            </p:cNvSpPr>
            <p:nvPr/>
          </p:nvSpPr>
          <p:spPr bwMode="auto">
            <a:xfrm>
              <a:off x="7404100" y="5132388"/>
              <a:ext cx="136525" cy="134937"/>
            </a:xfrm>
            <a:custGeom>
              <a:avLst/>
              <a:gdLst>
                <a:gd name="T0" fmla="*/ 385 w 853"/>
                <a:gd name="T1" fmla="*/ 126 h 858"/>
                <a:gd name="T2" fmla="*/ 308 w 853"/>
                <a:gd name="T3" fmla="*/ 147 h 858"/>
                <a:gd name="T4" fmla="*/ 241 w 853"/>
                <a:gd name="T5" fmla="*/ 187 h 858"/>
                <a:gd name="T6" fmla="*/ 185 w 853"/>
                <a:gd name="T7" fmla="*/ 242 h 858"/>
                <a:gd name="T8" fmla="*/ 146 w 853"/>
                <a:gd name="T9" fmla="*/ 310 h 858"/>
                <a:gd name="T10" fmla="*/ 125 w 853"/>
                <a:gd name="T11" fmla="*/ 387 h 858"/>
                <a:gd name="T12" fmla="*/ 125 w 853"/>
                <a:gd name="T13" fmla="*/ 471 h 858"/>
                <a:gd name="T14" fmla="*/ 146 w 853"/>
                <a:gd name="T15" fmla="*/ 549 h 858"/>
                <a:gd name="T16" fmla="*/ 185 w 853"/>
                <a:gd name="T17" fmla="*/ 616 h 858"/>
                <a:gd name="T18" fmla="*/ 241 w 853"/>
                <a:gd name="T19" fmla="*/ 671 h 858"/>
                <a:gd name="T20" fmla="*/ 308 w 853"/>
                <a:gd name="T21" fmla="*/ 711 h 858"/>
                <a:gd name="T22" fmla="*/ 385 w 853"/>
                <a:gd name="T23" fmla="*/ 732 h 858"/>
                <a:gd name="T24" fmla="*/ 467 w 853"/>
                <a:gd name="T25" fmla="*/ 732 h 858"/>
                <a:gd name="T26" fmla="*/ 545 w 853"/>
                <a:gd name="T27" fmla="*/ 711 h 858"/>
                <a:gd name="T28" fmla="*/ 613 w 853"/>
                <a:gd name="T29" fmla="*/ 671 h 858"/>
                <a:gd name="T30" fmla="*/ 668 w 853"/>
                <a:gd name="T31" fmla="*/ 616 h 858"/>
                <a:gd name="T32" fmla="*/ 707 w 853"/>
                <a:gd name="T33" fmla="*/ 549 h 858"/>
                <a:gd name="T34" fmla="*/ 728 w 853"/>
                <a:gd name="T35" fmla="*/ 471 h 858"/>
                <a:gd name="T36" fmla="*/ 728 w 853"/>
                <a:gd name="T37" fmla="*/ 387 h 858"/>
                <a:gd name="T38" fmla="*/ 707 w 853"/>
                <a:gd name="T39" fmla="*/ 310 h 858"/>
                <a:gd name="T40" fmla="*/ 668 w 853"/>
                <a:gd name="T41" fmla="*/ 242 h 858"/>
                <a:gd name="T42" fmla="*/ 613 w 853"/>
                <a:gd name="T43" fmla="*/ 187 h 858"/>
                <a:gd name="T44" fmla="*/ 545 w 853"/>
                <a:gd name="T45" fmla="*/ 147 h 858"/>
                <a:gd name="T46" fmla="*/ 467 w 853"/>
                <a:gd name="T47" fmla="*/ 126 h 858"/>
                <a:gd name="T48" fmla="*/ 427 w 853"/>
                <a:gd name="T49" fmla="*/ 0 h 858"/>
                <a:gd name="T50" fmla="*/ 524 w 853"/>
                <a:gd name="T51" fmla="*/ 12 h 858"/>
                <a:gd name="T52" fmla="*/ 614 w 853"/>
                <a:gd name="T53" fmla="*/ 44 h 858"/>
                <a:gd name="T54" fmla="*/ 693 w 853"/>
                <a:gd name="T55" fmla="*/ 94 h 858"/>
                <a:gd name="T56" fmla="*/ 759 w 853"/>
                <a:gd name="T57" fmla="*/ 162 h 858"/>
                <a:gd name="T58" fmla="*/ 810 w 853"/>
                <a:gd name="T59" fmla="*/ 240 h 858"/>
                <a:gd name="T60" fmla="*/ 842 w 853"/>
                <a:gd name="T61" fmla="*/ 331 h 858"/>
                <a:gd name="T62" fmla="*/ 853 w 853"/>
                <a:gd name="T63" fmla="*/ 429 h 858"/>
                <a:gd name="T64" fmla="*/ 842 w 853"/>
                <a:gd name="T65" fmla="*/ 527 h 858"/>
                <a:gd name="T66" fmla="*/ 810 w 853"/>
                <a:gd name="T67" fmla="*/ 618 h 858"/>
                <a:gd name="T68" fmla="*/ 759 w 853"/>
                <a:gd name="T69" fmla="*/ 698 h 858"/>
                <a:gd name="T70" fmla="*/ 693 w 853"/>
                <a:gd name="T71" fmla="*/ 764 h 858"/>
                <a:gd name="T72" fmla="*/ 614 w 853"/>
                <a:gd name="T73" fmla="*/ 814 h 858"/>
                <a:gd name="T74" fmla="*/ 524 w 853"/>
                <a:gd name="T75" fmla="*/ 847 h 858"/>
                <a:gd name="T76" fmla="*/ 427 w 853"/>
                <a:gd name="T77" fmla="*/ 858 h 858"/>
                <a:gd name="T78" fmla="*/ 329 w 853"/>
                <a:gd name="T79" fmla="*/ 847 h 858"/>
                <a:gd name="T80" fmla="*/ 239 w 853"/>
                <a:gd name="T81" fmla="*/ 814 h 858"/>
                <a:gd name="T82" fmla="*/ 160 w 853"/>
                <a:gd name="T83" fmla="*/ 764 h 858"/>
                <a:gd name="T84" fmla="*/ 94 w 853"/>
                <a:gd name="T85" fmla="*/ 698 h 858"/>
                <a:gd name="T86" fmla="*/ 43 w 853"/>
                <a:gd name="T87" fmla="*/ 618 h 858"/>
                <a:gd name="T88" fmla="*/ 12 w 853"/>
                <a:gd name="T89" fmla="*/ 527 h 858"/>
                <a:gd name="T90" fmla="*/ 0 w 853"/>
                <a:gd name="T91" fmla="*/ 429 h 858"/>
                <a:gd name="T92" fmla="*/ 12 w 853"/>
                <a:gd name="T93" fmla="*/ 331 h 858"/>
                <a:gd name="T94" fmla="*/ 43 w 853"/>
                <a:gd name="T95" fmla="*/ 240 h 858"/>
                <a:gd name="T96" fmla="*/ 94 w 853"/>
                <a:gd name="T97" fmla="*/ 162 h 858"/>
                <a:gd name="T98" fmla="*/ 160 w 853"/>
                <a:gd name="T99" fmla="*/ 94 h 858"/>
                <a:gd name="T100" fmla="*/ 239 w 853"/>
                <a:gd name="T101" fmla="*/ 44 h 858"/>
                <a:gd name="T102" fmla="*/ 329 w 853"/>
                <a:gd name="T103" fmla="*/ 12 h 858"/>
                <a:gd name="T104" fmla="*/ 427 w 853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8">
                  <a:moveTo>
                    <a:pt x="427" y="123"/>
                  </a:moveTo>
                  <a:lnTo>
                    <a:pt x="385" y="126"/>
                  </a:lnTo>
                  <a:lnTo>
                    <a:pt x="346" y="134"/>
                  </a:lnTo>
                  <a:lnTo>
                    <a:pt x="308" y="147"/>
                  </a:lnTo>
                  <a:lnTo>
                    <a:pt x="273" y="165"/>
                  </a:lnTo>
                  <a:lnTo>
                    <a:pt x="241" y="187"/>
                  </a:lnTo>
                  <a:lnTo>
                    <a:pt x="212" y="213"/>
                  </a:lnTo>
                  <a:lnTo>
                    <a:pt x="185" y="242"/>
                  </a:lnTo>
                  <a:lnTo>
                    <a:pt x="164" y="275"/>
                  </a:lnTo>
                  <a:lnTo>
                    <a:pt x="146" y="310"/>
                  </a:lnTo>
                  <a:lnTo>
                    <a:pt x="133" y="347"/>
                  </a:lnTo>
                  <a:lnTo>
                    <a:pt x="125" y="387"/>
                  </a:lnTo>
                  <a:lnTo>
                    <a:pt x="122" y="429"/>
                  </a:lnTo>
                  <a:lnTo>
                    <a:pt x="125" y="471"/>
                  </a:lnTo>
                  <a:lnTo>
                    <a:pt x="133" y="511"/>
                  </a:lnTo>
                  <a:lnTo>
                    <a:pt x="146" y="549"/>
                  </a:lnTo>
                  <a:lnTo>
                    <a:pt x="164" y="583"/>
                  </a:lnTo>
                  <a:lnTo>
                    <a:pt x="185" y="616"/>
                  </a:lnTo>
                  <a:lnTo>
                    <a:pt x="212" y="646"/>
                  </a:lnTo>
                  <a:lnTo>
                    <a:pt x="241" y="671"/>
                  </a:lnTo>
                  <a:lnTo>
                    <a:pt x="273" y="694"/>
                  </a:lnTo>
                  <a:lnTo>
                    <a:pt x="308" y="711"/>
                  </a:lnTo>
                  <a:lnTo>
                    <a:pt x="346" y="724"/>
                  </a:lnTo>
                  <a:lnTo>
                    <a:pt x="385" y="732"/>
                  </a:lnTo>
                  <a:lnTo>
                    <a:pt x="427" y="736"/>
                  </a:lnTo>
                  <a:lnTo>
                    <a:pt x="467" y="732"/>
                  </a:lnTo>
                  <a:lnTo>
                    <a:pt x="507" y="724"/>
                  </a:lnTo>
                  <a:lnTo>
                    <a:pt x="545" y="711"/>
                  </a:lnTo>
                  <a:lnTo>
                    <a:pt x="580" y="694"/>
                  </a:lnTo>
                  <a:lnTo>
                    <a:pt x="613" y="671"/>
                  </a:lnTo>
                  <a:lnTo>
                    <a:pt x="642" y="646"/>
                  </a:lnTo>
                  <a:lnTo>
                    <a:pt x="668" y="616"/>
                  </a:lnTo>
                  <a:lnTo>
                    <a:pt x="690" y="583"/>
                  </a:lnTo>
                  <a:lnTo>
                    <a:pt x="707" y="549"/>
                  </a:lnTo>
                  <a:lnTo>
                    <a:pt x="720" y="511"/>
                  </a:lnTo>
                  <a:lnTo>
                    <a:pt x="728" y="471"/>
                  </a:lnTo>
                  <a:lnTo>
                    <a:pt x="731" y="429"/>
                  </a:lnTo>
                  <a:lnTo>
                    <a:pt x="728" y="387"/>
                  </a:lnTo>
                  <a:lnTo>
                    <a:pt x="720" y="347"/>
                  </a:lnTo>
                  <a:lnTo>
                    <a:pt x="707" y="310"/>
                  </a:lnTo>
                  <a:lnTo>
                    <a:pt x="690" y="275"/>
                  </a:lnTo>
                  <a:lnTo>
                    <a:pt x="668" y="242"/>
                  </a:lnTo>
                  <a:lnTo>
                    <a:pt x="642" y="213"/>
                  </a:lnTo>
                  <a:lnTo>
                    <a:pt x="613" y="187"/>
                  </a:lnTo>
                  <a:lnTo>
                    <a:pt x="580" y="165"/>
                  </a:lnTo>
                  <a:lnTo>
                    <a:pt x="545" y="147"/>
                  </a:lnTo>
                  <a:lnTo>
                    <a:pt x="507" y="134"/>
                  </a:lnTo>
                  <a:lnTo>
                    <a:pt x="467" y="126"/>
                  </a:lnTo>
                  <a:lnTo>
                    <a:pt x="427" y="123"/>
                  </a:lnTo>
                  <a:close/>
                  <a:moveTo>
                    <a:pt x="427" y="0"/>
                  </a:moveTo>
                  <a:lnTo>
                    <a:pt x="477" y="3"/>
                  </a:lnTo>
                  <a:lnTo>
                    <a:pt x="524" y="12"/>
                  </a:lnTo>
                  <a:lnTo>
                    <a:pt x="570" y="26"/>
                  </a:lnTo>
                  <a:lnTo>
                    <a:pt x="614" y="44"/>
                  </a:lnTo>
                  <a:lnTo>
                    <a:pt x="655" y="68"/>
                  </a:lnTo>
                  <a:lnTo>
                    <a:pt x="693" y="94"/>
                  </a:lnTo>
                  <a:lnTo>
                    <a:pt x="728" y="126"/>
                  </a:lnTo>
                  <a:lnTo>
                    <a:pt x="759" y="162"/>
                  </a:lnTo>
                  <a:lnTo>
                    <a:pt x="786" y="199"/>
                  </a:lnTo>
                  <a:lnTo>
                    <a:pt x="810" y="240"/>
                  </a:lnTo>
                  <a:lnTo>
                    <a:pt x="828" y="285"/>
                  </a:lnTo>
                  <a:lnTo>
                    <a:pt x="842" y="331"/>
                  </a:lnTo>
                  <a:lnTo>
                    <a:pt x="850" y="379"/>
                  </a:lnTo>
                  <a:lnTo>
                    <a:pt x="853" y="429"/>
                  </a:lnTo>
                  <a:lnTo>
                    <a:pt x="850" y="479"/>
                  </a:lnTo>
                  <a:lnTo>
                    <a:pt x="842" y="527"/>
                  </a:lnTo>
                  <a:lnTo>
                    <a:pt x="828" y="574"/>
                  </a:lnTo>
                  <a:lnTo>
                    <a:pt x="810" y="618"/>
                  </a:lnTo>
                  <a:lnTo>
                    <a:pt x="786" y="659"/>
                  </a:lnTo>
                  <a:lnTo>
                    <a:pt x="759" y="698"/>
                  </a:lnTo>
                  <a:lnTo>
                    <a:pt x="728" y="732"/>
                  </a:lnTo>
                  <a:lnTo>
                    <a:pt x="693" y="764"/>
                  </a:lnTo>
                  <a:lnTo>
                    <a:pt x="655" y="792"/>
                  </a:lnTo>
                  <a:lnTo>
                    <a:pt x="614" y="814"/>
                  </a:lnTo>
                  <a:lnTo>
                    <a:pt x="570" y="834"/>
                  </a:lnTo>
                  <a:lnTo>
                    <a:pt x="524" y="847"/>
                  </a:lnTo>
                  <a:lnTo>
                    <a:pt x="477" y="855"/>
                  </a:lnTo>
                  <a:lnTo>
                    <a:pt x="427" y="858"/>
                  </a:lnTo>
                  <a:lnTo>
                    <a:pt x="377" y="855"/>
                  </a:lnTo>
                  <a:lnTo>
                    <a:pt x="329" y="847"/>
                  </a:lnTo>
                  <a:lnTo>
                    <a:pt x="283" y="834"/>
                  </a:lnTo>
                  <a:lnTo>
                    <a:pt x="239" y="814"/>
                  </a:lnTo>
                  <a:lnTo>
                    <a:pt x="198" y="792"/>
                  </a:lnTo>
                  <a:lnTo>
                    <a:pt x="160" y="764"/>
                  </a:lnTo>
                  <a:lnTo>
                    <a:pt x="125" y="732"/>
                  </a:lnTo>
                  <a:lnTo>
                    <a:pt x="94" y="698"/>
                  </a:lnTo>
                  <a:lnTo>
                    <a:pt x="66" y="659"/>
                  </a:lnTo>
                  <a:lnTo>
                    <a:pt x="43" y="618"/>
                  </a:lnTo>
                  <a:lnTo>
                    <a:pt x="25" y="574"/>
                  </a:lnTo>
                  <a:lnTo>
                    <a:pt x="12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2" y="331"/>
                  </a:lnTo>
                  <a:lnTo>
                    <a:pt x="25" y="285"/>
                  </a:lnTo>
                  <a:lnTo>
                    <a:pt x="43" y="240"/>
                  </a:lnTo>
                  <a:lnTo>
                    <a:pt x="66" y="199"/>
                  </a:lnTo>
                  <a:lnTo>
                    <a:pt x="94" y="162"/>
                  </a:lnTo>
                  <a:lnTo>
                    <a:pt x="125" y="126"/>
                  </a:lnTo>
                  <a:lnTo>
                    <a:pt x="160" y="94"/>
                  </a:lnTo>
                  <a:lnTo>
                    <a:pt x="198" y="68"/>
                  </a:lnTo>
                  <a:lnTo>
                    <a:pt x="239" y="44"/>
                  </a:lnTo>
                  <a:lnTo>
                    <a:pt x="283" y="26"/>
                  </a:lnTo>
                  <a:lnTo>
                    <a:pt x="329" y="12"/>
                  </a:lnTo>
                  <a:lnTo>
                    <a:pt x="377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43"/>
            <p:cNvSpPr>
              <a:spLocks/>
            </p:cNvSpPr>
            <p:nvPr/>
          </p:nvSpPr>
          <p:spPr bwMode="auto">
            <a:xfrm>
              <a:off x="7569200" y="5365750"/>
              <a:ext cx="125412" cy="106362"/>
            </a:xfrm>
            <a:custGeom>
              <a:avLst/>
              <a:gdLst>
                <a:gd name="T0" fmla="*/ 735 w 792"/>
                <a:gd name="T1" fmla="*/ 0 h 670"/>
                <a:gd name="T2" fmla="*/ 751 w 792"/>
                <a:gd name="T3" fmla="*/ 3 h 670"/>
                <a:gd name="T4" fmla="*/ 766 w 792"/>
                <a:gd name="T5" fmla="*/ 11 h 670"/>
                <a:gd name="T6" fmla="*/ 778 w 792"/>
                <a:gd name="T7" fmla="*/ 22 h 670"/>
                <a:gd name="T8" fmla="*/ 786 w 792"/>
                <a:gd name="T9" fmla="*/ 36 h 670"/>
                <a:gd name="T10" fmla="*/ 791 w 792"/>
                <a:gd name="T11" fmla="*/ 50 h 670"/>
                <a:gd name="T12" fmla="*/ 792 w 792"/>
                <a:gd name="T13" fmla="*/ 66 h 670"/>
                <a:gd name="T14" fmla="*/ 788 w 792"/>
                <a:gd name="T15" fmla="*/ 82 h 670"/>
                <a:gd name="T16" fmla="*/ 781 w 792"/>
                <a:gd name="T17" fmla="*/ 96 h 670"/>
                <a:gd name="T18" fmla="*/ 402 w 792"/>
                <a:gd name="T19" fmla="*/ 643 h 670"/>
                <a:gd name="T20" fmla="*/ 391 w 792"/>
                <a:gd name="T21" fmla="*/ 655 h 670"/>
                <a:gd name="T22" fmla="*/ 377 w 792"/>
                <a:gd name="T23" fmla="*/ 665 h 670"/>
                <a:gd name="T24" fmla="*/ 361 w 792"/>
                <a:gd name="T25" fmla="*/ 669 h 670"/>
                <a:gd name="T26" fmla="*/ 356 w 792"/>
                <a:gd name="T27" fmla="*/ 670 h 670"/>
                <a:gd name="T28" fmla="*/ 352 w 792"/>
                <a:gd name="T29" fmla="*/ 670 h 670"/>
                <a:gd name="T30" fmla="*/ 338 w 792"/>
                <a:gd name="T31" fmla="*/ 668 h 670"/>
                <a:gd name="T32" fmla="*/ 326 w 792"/>
                <a:gd name="T33" fmla="*/ 664 h 670"/>
                <a:gd name="T34" fmla="*/ 314 w 792"/>
                <a:gd name="T35" fmla="*/ 655 h 670"/>
                <a:gd name="T36" fmla="*/ 22 w 792"/>
                <a:gd name="T37" fmla="*/ 414 h 670"/>
                <a:gd name="T38" fmla="*/ 11 w 792"/>
                <a:gd name="T39" fmla="*/ 403 h 670"/>
                <a:gd name="T40" fmla="*/ 3 w 792"/>
                <a:gd name="T41" fmla="*/ 389 h 670"/>
                <a:gd name="T42" fmla="*/ 0 w 792"/>
                <a:gd name="T43" fmla="*/ 374 h 670"/>
                <a:gd name="T44" fmla="*/ 0 w 792"/>
                <a:gd name="T45" fmla="*/ 358 h 670"/>
                <a:gd name="T46" fmla="*/ 5 w 792"/>
                <a:gd name="T47" fmla="*/ 343 h 670"/>
                <a:gd name="T48" fmla="*/ 13 w 792"/>
                <a:gd name="T49" fmla="*/ 329 h 670"/>
                <a:gd name="T50" fmla="*/ 25 w 792"/>
                <a:gd name="T51" fmla="*/ 317 h 670"/>
                <a:gd name="T52" fmla="*/ 40 w 792"/>
                <a:gd name="T53" fmla="*/ 310 h 670"/>
                <a:gd name="T54" fmla="*/ 55 w 792"/>
                <a:gd name="T55" fmla="*/ 306 h 670"/>
                <a:gd name="T56" fmla="*/ 70 w 792"/>
                <a:gd name="T57" fmla="*/ 307 h 670"/>
                <a:gd name="T58" fmla="*/ 85 w 792"/>
                <a:gd name="T59" fmla="*/ 311 h 670"/>
                <a:gd name="T60" fmla="*/ 100 w 792"/>
                <a:gd name="T61" fmla="*/ 319 h 670"/>
                <a:gd name="T62" fmla="*/ 340 w 792"/>
                <a:gd name="T63" fmla="*/ 519 h 670"/>
                <a:gd name="T64" fmla="*/ 680 w 792"/>
                <a:gd name="T65" fmla="*/ 26 h 670"/>
                <a:gd name="T66" fmla="*/ 692 w 792"/>
                <a:gd name="T67" fmla="*/ 14 h 670"/>
                <a:gd name="T68" fmla="*/ 706 w 792"/>
                <a:gd name="T69" fmla="*/ 6 h 670"/>
                <a:gd name="T70" fmla="*/ 720 w 792"/>
                <a:gd name="T71" fmla="*/ 1 h 670"/>
                <a:gd name="T72" fmla="*/ 735 w 792"/>
                <a:gd name="T73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92" h="670">
                  <a:moveTo>
                    <a:pt x="735" y="0"/>
                  </a:moveTo>
                  <a:lnTo>
                    <a:pt x="751" y="3"/>
                  </a:lnTo>
                  <a:lnTo>
                    <a:pt x="766" y="11"/>
                  </a:lnTo>
                  <a:lnTo>
                    <a:pt x="778" y="22"/>
                  </a:lnTo>
                  <a:lnTo>
                    <a:pt x="786" y="36"/>
                  </a:lnTo>
                  <a:lnTo>
                    <a:pt x="791" y="50"/>
                  </a:lnTo>
                  <a:lnTo>
                    <a:pt x="792" y="66"/>
                  </a:lnTo>
                  <a:lnTo>
                    <a:pt x="788" y="82"/>
                  </a:lnTo>
                  <a:lnTo>
                    <a:pt x="781" y="96"/>
                  </a:lnTo>
                  <a:lnTo>
                    <a:pt x="402" y="643"/>
                  </a:lnTo>
                  <a:lnTo>
                    <a:pt x="391" y="655"/>
                  </a:lnTo>
                  <a:lnTo>
                    <a:pt x="377" y="665"/>
                  </a:lnTo>
                  <a:lnTo>
                    <a:pt x="361" y="669"/>
                  </a:lnTo>
                  <a:lnTo>
                    <a:pt x="356" y="670"/>
                  </a:lnTo>
                  <a:lnTo>
                    <a:pt x="352" y="670"/>
                  </a:lnTo>
                  <a:lnTo>
                    <a:pt x="338" y="668"/>
                  </a:lnTo>
                  <a:lnTo>
                    <a:pt x="326" y="664"/>
                  </a:lnTo>
                  <a:lnTo>
                    <a:pt x="314" y="65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3" y="389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5" y="343"/>
                  </a:lnTo>
                  <a:lnTo>
                    <a:pt x="13" y="329"/>
                  </a:lnTo>
                  <a:lnTo>
                    <a:pt x="25" y="317"/>
                  </a:lnTo>
                  <a:lnTo>
                    <a:pt x="40" y="310"/>
                  </a:lnTo>
                  <a:lnTo>
                    <a:pt x="55" y="306"/>
                  </a:lnTo>
                  <a:lnTo>
                    <a:pt x="70" y="307"/>
                  </a:lnTo>
                  <a:lnTo>
                    <a:pt x="85" y="311"/>
                  </a:lnTo>
                  <a:lnTo>
                    <a:pt x="100" y="319"/>
                  </a:lnTo>
                  <a:lnTo>
                    <a:pt x="340" y="519"/>
                  </a:lnTo>
                  <a:lnTo>
                    <a:pt x="680" y="26"/>
                  </a:lnTo>
                  <a:lnTo>
                    <a:pt x="692" y="14"/>
                  </a:lnTo>
                  <a:lnTo>
                    <a:pt x="706" y="6"/>
                  </a:lnTo>
                  <a:lnTo>
                    <a:pt x="720" y="1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0" name="Group 819"/>
          <p:cNvGrpSpPr/>
          <p:nvPr/>
        </p:nvGrpSpPr>
        <p:grpSpPr>
          <a:xfrm>
            <a:off x="8212622" y="5014913"/>
            <a:ext cx="434975" cy="534987"/>
            <a:chOff x="8205788" y="5014913"/>
            <a:chExt cx="434975" cy="5349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5" name="Freeform 148"/>
            <p:cNvSpPr>
              <a:spLocks noEditPoints="1"/>
            </p:cNvSpPr>
            <p:nvPr/>
          </p:nvSpPr>
          <p:spPr bwMode="auto">
            <a:xfrm>
              <a:off x="8370888" y="5308600"/>
              <a:ext cx="269875" cy="241300"/>
            </a:xfrm>
            <a:custGeom>
              <a:avLst/>
              <a:gdLst>
                <a:gd name="T0" fmla="*/ 851 w 1704"/>
                <a:gd name="T1" fmla="*/ 123 h 1519"/>
                <a:gd name="T2" fmla="*/ 845 w 1704"/>
                <a:gd name="T3" fmla="*/ 125 h 1519"/>
                <a:gd name="T4" fmla="*/ 841 w 1704"/>
                <a:gd name="T5" fmla="*/ 130 h 1519"/>
                <a:gd name="T6" fmla="*/ 121 w 1704"/>
                <a:gd name="T7" fmla="*/ 1378 h 1519"/>
                <a:gd name="T8" fmla="*/ 121 w 1704"/>
                <a:gd name="T9" fmla="*/ 1384 h 1519"/>
                <a:gd name="T10" fmla="*/ 123 w 1704"/>
                <a:gd name="T11" fmla="*/ 1389 h 1519"/>
                <a:gd name="T12" fmla="*/ 126 w 1704"/>
                <a:gd name="T13" fmla="*/ 1393 h 1519"/>
                <a:gd name="T14" fmla="*/ 132 w 1704"/>
                <a:gd name="T15" fmla="*/ 1395 h 1519"/>
                <a:gd name="T16" fmla="*/ 1570 w 1704"/>
                <a:gd name="T17" fmla="*/ 1396 h 1519"/>
                <a:gd name="T18" fmla="*/ 1576 w 1704"/>
                <a:gd name="T19" fmla="*/ 1394 h 1519"/>
                <a:gd name="T20" fmla="*/ 1581 w 1704"/>
                <a:gd name="T21" fmla="*/ 1391 h 1519"/>
                <a:gd name="T22" fmla="*/ 1583 w 1704"/>
                <a:gd name="T23" fmla="*/ 1386 h 1519"/>
                <a:gd name="T24" fmla="*/ 1584 w 1704"/>
                <a:gd name="T25" fmla="*/ 1379 h 1519"/>
                <a:gd name="T26" fmla="*/ 865 w 1704"/>
                <a:gd name="T27" fmla="*/ 130 h 1519"/>
                <a:gd name="T28" fmla="*/ 861 w 1704"/>
                <a:gd name="T29" fmla="*/ 125 h 1519"/>
                <a:gd name="T30" fmla="*/ 856 w 1704"/>
                <a:gd name="T31" fmla="*/ 123 h 1519"/>
                <a:gd name="T32" fmla="*/ 853 w 1704"/>
                <a:gd name="T33" fmla="*/ 0 h 1519"/>
                <a:gd name="T34" fmla="*/ 899 w 1704"/>
                <a:gd name="T35" fmla="*/ 9 h 1519"/>
                <a:gd name="T36" fmla="*/ 940 w 1704"/>
                <a:gd name="T37" fmla="*/ 32 h 1519"/>
                <a:gd name="T38" fmla="*/ 970 w 1704"/>
                <a:gd name="T39" fmla="*/ 69 h 1519"/>
                <a:gd name="T40" fmla="*/ 1698 w 1704"/>
                <a:gd name="T41" fmla="*/ 1339 h 1519"/>
                <a:gd name="T42" fmla="*/ 1704 w 1704"/>
                <a:gd name="T43" fmla="*/ 1395 h 1519"/>
                <a:gd name="T44" fmla="*/ 1687 w 1704"/>
                <a:gd name="T45" fmla="*/ 1451 h 1519"/>
                <a:gd name="T46" fmla="*/ 1657 w 1704"/>
                <a:gd name="T47" fmla="*/ 1487 h 1519"/>
                <a:gd name="T48" fmla="*/ 1617 w 1704"/>
                <a:gd name="T49" fmla="*/ 1511 h 1519"/>
                <a:gd name="T50" fmla="*/ 1570 w 1704"/>
                <a:gd name="T51" fmla="*/ 1519 h 1519"/>
                <a:gd name="T52" fmla="*/ 112 w 1704"/>
                <a:gd name="T53" fmla="*/ 1517 h 1519"/>
                <a:gd name="T54" fmla="*/ 68 w 1704"/>
                <a:gd name="T55" fmla="*/ 1501 h 1519"/>
                <a:gd name="T56" fmla="*/ 32 w 1704"/>
                <a:gd name="T57" fmla="*/ 1470 h 1519"/>
                <a:gd name="T58" fmla="*/ 6 w 1704"/>
                <a:gd name="T59" fmla="*/ 1423 h 1519"/>
                <a:gd name="T60" fmla="*/ 1 w 1704"/>
                <a:gd name="T61" fmla="*/ 1367 h 1519"/>
                <a:gd name="T62" fmla="*/ 18 w 1704"/>
                <a:gd name="T63" fmla="*/ 1313 h 1519"/>
                <a:gd name="T64" fmla="*/ 750 w 1704"/>
                <a:gd name="T65" fmla="*/ 48 h 1519"/>
                <a:gd name="T66" fmla="*/ 785 w 1704"/>
                <a:gd name="T67" fmla="*/ 19 h 1519"/>
                <a:gd name="T68" fmla="*/ 829 w 1704"/>
                <a:gd name="T69" fmla="*/ 3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4" h="1519">
                  <a:moveTo>
                    <a:pt x="853" y="123"/>
                  </a:moveTo>
                  <a:lnTo>
                    <a:pt x="851" y="123"/>
                  </a:lnTo>
                  <a:lnTo>
                    <a:pt x="848" y="124"/>
                  </a:lnTo>
                  <a:lnTo>
                    <a:pt x="845" y="125"/>
                  </a:lnTo>
                  <a:lnTo>
                    <a:pt x="843" y="127"/>
                  </a:lnTo>
                  <a:lnTo>
                    <a:pt x="841" y="130"/>
                  </a:lnTo>
                  <a:lnTo>
                    <a:pt x="123" y="1374"/>
                  </a:lnTo>
                  <a:lnTo>
                    <a:pt x="121" y="1378"/>
                  </a:lnTo>
                  <a:lnTo>
                    <a:pt x="121" y="1381"/>
                  </a:lnTo>
                  <a:lnTo>
                    <a:pt x="121" y="1384"/>
                  </a:lnTo>
                  <a:lnTo>
                    <a:pt x="122" y="1387"/>
                  </a:lnTo>
                  <a:lnTo>
                    <a:pt x="123" y="1389"/>
                  </a:lnTo>
                  <a:lnTo>
                    <a:pt x="124" y="1391"/>
                  </a:lnTo>
                  <a:lnTo>
                    <a:pt x="126" y="1393"/>
                  </a:lnTo>
                  <a:lnTo>
                    <a:pt x="129" y="1394"/>
                  </a:lnTo>
                  <a:lnTo>
                    <a:pt x="132" y="1395"/>
                  </a:lnTo>
                  <a:lnTo>
                    <a:pt x="135" y="1396"/>
                  </a:lnTo>
                  <a:lnTo>
                    <a:pt x="1570" y="1396"/>
                  </a:lnTo>
                  <a:lnTo>
                    <a:pt x="1573" y="1395"/>
                  </a:lnTo>
                  <a:lnTo>
                    <a:pt x="1576" y="1394"/>
                  </a:lnTo>
                  <a:lnTo>
                    <a:pt x="1579" y="1393"/>
                  </a:lnTo>
                  <a:lnTo>
                    <a:pt x="1581" y="1391"/>
                  </a:lnTo>
                  <a:lnTo>
                    <a:pt x="1582" y="1389"/>
                  </a:lnTo>
                  <a:lnTo>
                    <a:pt x="1583" y="1386"/>
                  </a:lnTo>
                  <a:lnTo>
                    <a:pt x="1584" y="1383"/>
                  </a:lnTo>
                  <a:lnTo>
                    <a:pt x="1584" y="1379"/>
                  </a:lnTo>
                  <a:lnTo>
                    <a:pt x="1582" y="1374"/>
                  </a:lnTo>
                  <a:lnTo>
                    <a:pt x="865" y="130"/>
                  </a:lnTo>
                  <a:lnTo>
                    <a:pt x="863" y="127"/>
                  </a:lnTo>
                  <a:lnTo>
                    <a:pt x="861" y="125"/>
                  </a:lnTo>
                  <a:lnTo>
                    <a:pt x="858" y="124"/>
                  </a:lnTo>
                  <a:lnTo>
                    <a:pt x="856" y="123"/>
                  </a:lnTo>
                  <a:lnTo>
                    <a:pt x="853" y="123"/>
                  </a:lnTo>
                  <a:close/>
                  <a:moveTo>
                    <a:pt x="853" y="0"/>
                  </a:moveTo>
                  <a:lnTo>
                    <a:pt x="877" y="3"/>
                  </a:lnTo>
                  <a:lnTo>
                    <a:pt x="899" y="9"/>
                  </a:lnTo>
                  <a:lnTo>
                    <a:pt x="920" y="19"/>
                  </a:lnTo>
                  <a:lnTo>
                    <a:pt x="940" y="32"/>
                  </a:lnTo>
                  <a:lnTo>
                    <a:pt x="956" y="48"/>
                  </a:lnTo>
                  <a:lnTo>
                    <a:pt x="970" y="69"/>
                  </a:lnTo>
                  <a:lnTo>
                    <a:pt x="1687" y="1313"/>
                  </a:lnTo>
                  <a:lnTo>
                    <a:pt x="1698" y="1339"/>
                  </a:lnTo>
                  <a:lnTo>
                    <a:pt x="1704" y="1367"/>
                  </a:lnTo>
                  <a:lnTo>
                    <a:pt x="1704" y="1395"/>
                  </a:lnTo>
                  <a:lnTo>
                    <a:pt x="1699" y="1423"/>
                  </a:lnTo>
                  <a:lnTo>
                    <a:pt x="1687" y="1451"/>
                  </a:lnTo>
                  <a:lnTo>
                    <a:pt x="1673" y="1470"/>
                  </a:lnTo>
                  <a:lnTo>
                    <a:pt x="1657" y="1487"/>
                  </a:lnTo>
                  <a:lnTo>
                    <a:pt x="1638" y="1501"/>
                  </a:lnTo>
                  <a:lnTo>
                    <a:pt x="1617" y="1511"/>
                  </a:lnTo>
                  <a:lnTo>
                    <a:pt x="1595" y="1517"/>
                  </a:lnTo>
                  <a:lnTo>
                    <a:pt x="1570" y="1519"/>
                  </a:lnTo>
                  <a:lnTo>
                    <a:pt x="135" y="1519"/>
                  </a:lnTo>
                  <a:lnTo>
                    <a:pt x="112" y="1517"/>
                  </a:lnTo>
                  <a:lnTo>
                    <a:pt x="89" y="1511"/>
                  </a:lnTo>
                  <a:lnTo>
                    <a:pt x="68" y="1501"/>
                  </a:lnTo>
                  <a:lnTo>
                    <a:pt x="49" y="1487"/>
                  </a:lnTo>
                  <a:lnTo>
                    <a:pt x="32" y="1470"/>
                  </a:lnTo>
                  <a:lnTo>
                    <a:pt x="18" y="1451"/>
                  </a:lnTo>
                  <a:lnTo>
                    <a:pt x="6" y="1423"/>
                  </a:lnTo>
                  <a:lnTo>
                    <a:pt x="0" y="1395"/>
                  </a:lnTo>
                  <a:lnTo>
                    <a:pt x="1" y="1367"/>
                  </a:lnTo>
                  <a:lnTo>
                    <a:pt x="6" y="1339"/>
                  </a:lnTo>
                  <a:lnTo>
                    <a:pt x="18" y="1313"/>
                  </a:lnTo>
                  <a:lnTo>
                    <a:pt x="736" y="69"/>
                  </a:lnTo>
                  <a:lnTo>
                    <a:pt x="750" y="48"/>
                  </a:lnTo>
                  <a:lnTo>
                    <a:pt x="766" y="32"/>
                  </a:lnTo>
                  <a:lnTo>
                    <a:pt x="785" y="19"/>
                  </a:lnTo>
                  <a:lnTo>
                    <a:pt x="806" y="9"/>
                  </a:lnTo>
                  <a:lnTo>
                    <a:pt x="829" y="3"/>
                  </a:lnTo>
                  <a:lnTo>
                    <a:pt x="8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49"/>
            <p:cNvSpPr>
              <a:spLocks/>
            </p:cNvSpPr>
            <p:nvPr/>
          </p:nvSpPr>
          <p:spPr bwMode="auto">
            <a:xfrm>
              <a:off x="8497888" y="5375275"/>
              <a:ext cx="19050" cy="96837"/>
            </a:xfrm>
            <a:custGeom>
              <a:avLst/>
              <a:gdLst>
                <a:gd name="T0" fmla="*/ 61 w 121"/>
                <a:gd name="T1" fmla="*/ 0 h 613"/>
                <a:gd name="T2" fmla="*/ 77 w 121"/>
                <a:gd name="T3" fmla="*/ 2 h 613"/>
                <a:gd name="T4" fmla="*/ 91 w 121"/>
                <a:gd name="T5" fmla="*/ 8 h 613"/>
                <a:gd name="T6" fmla="*/ 104 w 121"/>
                <a:gd name="T7" fmla="*/ 18 h 613"/>
                <a:gd name="T8" fmla="*/ 113 w 121"/>
                <a:gd name="T9" fmla="*/ 31 h 613"/>
                <a:gd name="T10" fmla="*/ 119 w 121"/>
                <a:gd name="T11" fmla="*/ 45 h 613"/>
                <a:gd name="T12" fmla="*/ 121 w 121"/>
                <a:gd name="T13" fmla="*/ 61 h 613"/>
                <a:gd name="T14" fmla="*/ 121 w 121"/>
                <a:gd name="T15" fmla="*/ 552 h 613"/>
                <a:gd name="T16" fmla="*/ 118 w 121"/>
                <a:gd name="T17" fmla="*/ 571 h 613"/>
                <a:gd name="T18" fmla="*/ 110 w 121"/>
                <a:gd name="T19" fmla="*/ 588 h 613"/>
                <a:gd name="T20" fmla="*/ 97 w 121"/>
                <a:gd name="T21" fmla="*/ 602 h 613"/>
                <a:gd name="T22" fmla="*/ 80 w 121"/>
                <a:gd name="T23" fmla="*/ 610 h 613"/>
                <a:gd name="T24" fmla="*/ 61 w 121"/>
                <a:gd name="T25" fmla="*/ 613 h 613"/>
                <a:gd name="T26" fmla="*/ 42 w 121"/>
                <a:gd name="T27" fmla="*/ 610 h 613"/>
                <a:gd name="T28" fmla="*/ 26 w 121"/>
                <a:gd name="T29" fmla="*/ 602 h 613"/>
                <a:gd name="T30" fmla="*/ 13 w 121"/>
                <a:gd name="T31" fmla="*/ 588 h 613"/>
                <a:gd name="T32" fmla="*/ 3 w 121"/>
                <a:gd name="T33" fmla="*/ 571 h 613"/>
                <a:gd name="T34" fmla="*/ 0 w 121"/>
                <a:gd name="T35" fmla="*/ 552 h 613"/>
                <a:gd name="T36" fmla="*/ 0 w 121"/>
                <a:gd name="T37" fmla="*/ 61 h 613"/>
                <a:gd name="T38" fmla="*/ 2 w 121"/>
                <a:gd name="T39" fmla="*/ 45 h 613"/>
                <a:gd name="T40" fmla="*/ 8 w 121"/>
                <a:gd name="T41" fmla="*/ 31 h 613"/>
                <a:gd name="T42" fmla="*/ 19 w 121"/>
                <a:gd name="T43" fmla="*/ 18 h 613"/>
                <a:gd name="T44" fmla="*/ 31 w 121"/>
                <a:gd name="T45" fmla="*/ 8 h 613"/>
                <a:gd name="T46" fmla="*/ 45 w 121"/>
                <a:gd name="T47" fmla="*/ 2 h 613"/>
                <a:gd name="T48" fmla="*/ 61 w 121"/>
                <a:gd name="T4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613">
                  <a:moveTo>
                    <a:pt x="61" y="0"/>
                  </a:moveTo>
                  <a:lnTo>
                    <a:pt x="77" y="2"/>
                  </a:lnTo>
                  <a:lnTo>
                    <a:pt x="91" y="8"/>
                  </a:lnTo>
                  <a:lnTo>
                    <a:pt x="104" y="18"/>
                  </a:lnTo>
                  <a:lnTo>
                    <a:pt x="113" y="31"/>
                  </a:lnTo>
                  <a:lnTo>
                    <a:pt x="119" y="45"/>
                  </a:lnTo>
                  <a:lnTo>
                    <a:pt x="121" y="61"/>
                  </a:lnTo>
                  <a:lnTo>
                    <a:pt x="121" y="552"/>
                  </a:lnTo>
                  <a:lnTo>
                    <a:pt x="118" y="571"/>
                  </a:lnTo>
                  <a:lnTo>
                    <a:pt x="110" y="588"/>
                  </a:lnTo>
                  <a:lnTo>
                    <a:pt x="97" y="602"/>
                  </a:lnTo>
                  <a:lnTo>
                    <a:pt x="80" y="610"/>
                  </a:lnTo>
                  <a:lnTo>
                    <a:pt x="61" y="613"/>
                  </a:lnTo>
                  <a:lnTo>
                    <a:pt x="42" y="610"/>
                  </a:lnTo>
                  <a:lnTo>
                    <a:pt x="26" y="602"/>
                  </a:lnTo>
                  <a:lnTo>
                    <a:pt x="13" y="588"/>
                  </a:lnTo>
                  <a:lnTo>
                    <a:pt x="3" y="571"/>
                  </a:lnTo>
                  <a:lnTo>
                    <a:pt x="0" y="552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1"/>
                  </a:lnTo>
                  <a:lnTo>
                    <a:pt x="19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50"/>
            <p:cNvSpPr>
              <a:spLocks/>
            </p:cNvSpPr>
            <p:nvPr/>
          </p:nvSpPr>
          <p:spPr bwMode="auto">
            <a:xfrm>
              <a:off x="8497888" y="5491163"/>
              <a:ext cx="19050" cy="19050"/>
            </a:xfrm>
            <a:custGeom>
              <a:avLst/>
              <a:gdLst>
                <a:gd name="T0" fmla="*/ 61 w 121"/>
                <a:gd name="T1" fmla="*/ 0 h 122"/>
                <a:gd name="T2" fmla="*/ 77 w 121"/>
                <a:gd name="T3" fmla="*/ 2 h 122"/>
                <a:gd name="T4" fmla="*/ 91 w 121"/>
                <a:gd name="T5" fmla="*/ 8 h 122"/>
                <a:gd name="T6" fmla="*/ 104 w 121"/>
                <a:gd name="T7" fmla="*/ 18 h 122"/>
                <a:gd name="T8" fmla="*/ 113 w 121"/>
                <a:gd name="T9" fmla="*/ 30 h 122"/>
                <a:gd name="T10" fmla="*/ 119 w 121"/>
                <a:gd name="T11" fmla="*/ 45 h 122"/>
                <a:gd name="T12" fmla="*/ 121 w 121"/>
                <a:gd name="T13" fmla="*/ 61 h 122"/>
                <a:gd name="T14" fmla="*/ 119 w 121"/>
                <a:gd name="T15" fmla="*/ 76 h 122"/>
                <a:gd name="T16" fmla="*/ 113 w 121"/>
                <a:gd name="T17" fmla="*/ 91 h 122"/>
                <a:gd name="T18" fmla="*/ 104 w 121"/>
                <a:gd name="T19" fmla="*/ 104 h 122"/>
                <a:gd name="T20" fmla="*/ 91 w 121"/>
                <a:gd name="T21" fmla="*/ 114 h 122"/>
                <a:gd name="T22" fmla="*/ 77 w 121"/>
                <a:gd name="T23" fmla="*/ 120 h 122"/>
                <a:gd name="T24" fmla="*/ 61 w 121"/>
                <a:gd name="T25" fmla="*/ 122 h 122"/>
                <a:gd name="T26" fmla="*/ 45 w 121"/>
                <a:gd name="T27" fmla="*/ 120 h 122"/>
                <a:gd name="T28" fmla="*/ 31 w 121"/>
                <a:gd name="T29" fmla="*/ 114 h 122"/>
                <a:gd name="T30" fmla="*/ 18 w 121"/>
                <a:gd name="T31" fmla="*/ 104 h 122"/>
                <a:gd name="T32" fmla="*/ 8 w 121"/>
                <a:gd name="T33" fmla="*/ 91 h 122"/>
                <a:gd name="T34" fmla="*/ 2 w 121"/>
                <a:gd name="T35" fmla="*/ 76 h 122"/>
                <a:gd name="T36" fmla="*/ 0 w 121"/>
                <a:gd name="T37" fmla="*/ 61 h 122"/>
                <a:gd name="T38" fmla="*/ 2 w 121"/>
                <a:gd name="T39" fmla="*/ 45 h 122"/>
                <a:gd name="T40" fmla="*/ 8 w 121"/>
                <a:gd name="T41" fmla="*/ 30 h 122"/>
                <a:gd name="T42" fmla="*/ 19 w 121"/>
                <a:gd name="T43" fmla="*/ 18 h 122"/>
                <a:gd name="T44" fmla="*/ 31 w 121"/>
                <a:gd name="T45" fmla="*/ 8 h 122"/>
                <a:gd name="T46" fmla="*/ 46 w 121"/>
                <a:gd name="T47" fmla="*/ 2 h 122"/>
                <a:gd name="T48" fmla="*/ 61 w 121"/>
                <a:gd name="T4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1" h="122">
                  <a:moveTo>
                    <a:pt x="61" y="0"/>
                  </a:moveTo>
                  <a:lnTo>
                    <a:pt x="77" y="2"/>
                  </a:lnTo>
                  <a:lnTo>
                    <a:pt x="91" y="8"/>
                  </a:lnTo>
                  <a:lnTo>
                    <a:pt x="104" y="18"/>
                  </a:lnTo>
                  <a:lnTo>
                    <a:pt x="113" y="30"/>
                  </a:lnTo>
                  <a:lnTo>
                    <a:pt x="119" y="45"/>
                  </a:lnTo>
                  <a:lnTo>
                    <a:pt x="121" y="61"/>
                  </a:lnTo>
                  <a:lnTo>
                    <a:pt x="119" y="76"/>
                  </a:lnTo>
                  <a:lnTo>
                    <a:pt x="113" y="91"/>
                  </a:lnTo>
                  <a:lnTo>
                    <a:pt x="104" y="104"/>
                  </a:lnTo>
                  <a:lnTo>
                    <a:pt x="91" y="114"/>
                  </a:lnTo>
                  <a:lnTo>
                    <a:pt x="77" y="120"/>
                  </a:lnTo>
                  <a:lnTo>
                    <a:pt x="61" y="122"/>
                  </a:lnTo>
                  <a:lnTo>
                    <a:pt x="45" y="120"/>
                  </a:lnTo>
                  <a:lnTo>
                    <a:pt x="31" y="114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51"/>
            <p:cNvSpPr>
              <a:spLocks noEditPoints="1"/>
            </p:cNvSpPr>
            <p:nvPr/>
          </p:nvSpPr>
          <p:spPr bwMode="auto">
            <a:xfrm>
              <a:off x="8324851" y="5132388"/>
              <a:ext cx="134938" cy="134937"/>
            </a:xfrm>
            <a:custGeom>
              <a:avLst/>
              <a:gdLst>
                <a:gd name="T0" fmla="*/ 382 w 847"/>
                <a:gd name="T1" fmla="*/ 126 h 858"/>
                <a:gd name="T2" fmla="*/ 305 w 847"/>
                <a:gd name="T3" fmla="*/ 147 h 858"/>
                <a:gd name="T4" fmla="*/ 239 w 847"/>
                <a:gd name="T5" fmla="*/ 187 h 858"/>
                <a:gd name="T6" fmla="*/ 183 w 847"/>
                <a:gd name="T7" fmla="*/ 242 h 858"/>
                <a:gd name="T8" fmla="*/ 144 w 847"/>
                <a:gd name="T9" fmla="*/ 310 h 858"/>
                <a:gd name="T10" fmla="*/ 124 w 847"/>
                <a:gd name="T11" fmla="*/ 387 h 858"/>
                <a:gd name="T12" fmla="*/ 124 w 847"/>
                <a:gd name="T13" fmla="*/ 471 h 858"/>
                <a:gd name="T14" fmla="*/ 144 w 847"/>
                <a:gd name="T15" fmla="*/ 549 h 858"/>
                <a:gd name="T16" fmla="*/ 183 w 847"/>
                <a:gd name="T17" fmla="*/ 616 h 858"/>
                <a:gd name="T18" fmla="*/ 239 w 847"/>
                <a:gd name="T19" fmla="*/ 671 h 858"/>
                <a:gd name="T20" fmla="*/ 305 w 847"/>
                <a:gd name="T21" fmla="*/ 711 h 858"/>
                <a:gd name="T22" fmla="*/ 382 w 847"/>
                <a:gd name="T23" fmla="*/ 732 h 858"/>
                <a:gd name="T24" fmla="*/ 464 w 847"/>
                <a:gd name="T25" fmla="*/ 732 h 858"/>
                <a:gd name="T26" fmla="*/ 541 w 847"/>
                <a:gd name="T27" fmla="*/ 711 h 858"/>
                <a:gd name="T28" fmla="*/ 608 w 847"/>
                <a:gd name="T29" fmla="*/ 671 h 858"/>
                <a:gd name="T30" fmla="*/ 663 w 847"/>
                <a:gd name="T31" fmla="*/ 616 h 858"/>
                <a:gd name="T32" fmla="*/ 702 w 847"/>
                <a:gd name="T33" fmla="*/ 549 h 858"/>
                <a:gd name="T34" fmla="*/ 723 w 847"/>
                <a:gd name="T35" fmla="*/ 471 h 858"/>
                <a:gd name="T36" fmla="*/ 723 w 847"/>
                <a:gd name="T37" fmla="*/ 387 h 858"/>
                <a:gd name="T38" fmla="*/ 702 w 847"/>
                <a:gd name="T39" fmla="*/ 310 h 858"/>
                <a:gd name="T40" fmla="*/ 663 w 847"/>
                <a:gd name="T41" fmla="*/ 242 h 858"/>
                <a:gd name="T42" fmla="*/ 608 w 847"/>
                <a:gd name="T43" fmla="*/ 187 h 858"/>
                <a:gd name="T44" fmla="*/ 541 w 847"/>
                <a:gd name="T45" fmla="*/ 147 h 858"/>
                <a:gd name="T46" fmla="*/ 464 w 847"/>
                <a:gd name="T47" fmla="*/ 126 h 858"/>
                <a:gd name="T48" fmla="*/ 423 w 847"/>
                <a:gd name="T49" fmla="*/ 0 h 858"/>
                <a:gd name="T50" fmla="*/ 520 w 847"/>
                <a:gd name="T51" fmla="*/ 12 h 858"/>
                <a:gd name="T52" fmla="*/ 609 w 847"/>
                <a:gd name="T53" fmla="*/ 44 h 858"/>
                <a:gd name="T54" fmla="*/ 688 w 847"/>
                <a:gd name="T55" fmla="*/ 94 h 858"/>
                <a:gd name="T56" fmla="*/ 753 w 847"/>
                <a:gd name="T57" fmla="*/ 162 h 858"/>
                <a:gd name="T58" fmla="*/ 804 w 847"/>
                <a:gd name="T59" fmla="*/ 240 h 858"/>
                <a:gd name="T60" fmla="*/ 836 w 847"/>
                <a:gd name="T61" fmla="*/ 331 h 858"/>
                <a:gd name="T62" fmla="*/ 847 w 847"/>
                <a:gd name="T63" fmla="*/ 429 h 858"/>
                <a:gd name="T64" fmla="*/ 836 w 847"/>
                <a:gd name="T65" fmla="*/ 527 h 858"/>
                <a:gd name="T66" fmla="*/ 804 w 847"/>
                <a:gd name="T67" fmla="*/ 618 h 858"/>
                <a:gd name="T68" fmla="*/ 753 w 847"/>
                <a:gd name="T69" fmla="*/ 698 h 858"/>
                <a:gd name="T70" fmla="*/ 688 w 847"/>
                <a:gd name="T71" fmla="*/ 764 h 858"/>
                <a:gd name="T72" fmla="*/ 609 w 847"/>
                <a:gd name="T73" fmla="*/ 814 h 858"/>
                <a:gd name="T74" fmla="*/ 520 w 847"/>
                <a:gd name="T75" fmla="*/ 847 h 858"/>
                <a:gd name="T76" fmla="*/ 423 w 847"/>
                <a:gd name="T77" fmla="*/ 858 h 858"/>
                <a:gd name="T78" fmla="*/ 327 w 847"/>
                <a:gd name="T79" fmla="*/ 847 h 858"/>
                <a:gd name="T80" fmla="*/ 237 w 847"/>
                <a:gd name="T81" fmla="*/ 814 h 858"/>
                <a:gd name="T82" fmla="*/ 158 w 847"/>
                <a:gd name="T83" fmla="*/ 764 h 858"/>
                <a:gd name="T84" fmla="*/ 93 w 847"/>
                <a:gd name="T85" fmla="*/ 698 h 858"/>
                <a:gd name="T86" fmla="*/ 42 w 847"/>
                <a:gd name="T87" fmla="*/ 618 h 858"/>
                <a:gd name="T88" fmla="*/ 11 w 847"/>
                <a:gd name="T89" fmla="*/ 527 h 858"/>
                <a:gd name="T90" fmla="*/ 0 w 847"/>
                <a:gd name="T91" fmla="*/ 429 h 858"/>
                <a:gd name="T92" fmla="*/ 11 w 847"/>
                <a:gd name="T93" fmla="*/ 331 h 858"/>
                <a:gd name="T94" fmla="*/ 42 w 847"/>
                <a:gd name="T95" fmla="*/ 240 h 858"/>
                <a:gd name="T96" fmla="*/ 93 w 847"/>
                <a:gd name="T97" fmla="*/ 162 h 858"/>
                <a:gd name="T98" fmla="*/ 158 w 847"/>
                <a:gd name="T99" fmla="*/ 94 h 858"/>
                <a:gd name="T100" fmla="*/ 237 w 847"/>
                <a:gd name="T101" fmla="*/ 44 h 858"/>
                <a:gd name="T102" fmla="*/ 327 w 847"/>
                <a:gd name="T103" fmla="*/ 12 h 858"/>
                <a:gd name="T104" fmla="*/ 423 w 847"/>
                <a:gd name="T105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7" h="858">
                  <a:moveTo>
                    <a:pt x="423" y="123"/>
                  </a:moveTo>
                  <a:lnTo>
                    <a:pt x="382" y="126"/>
                  </a:lnTo>
                  <a:lnTo>
                    <a:pt x="343" y="134"/>
                  </a:lnTo>
                  <a:lnTo>
                    <a:pt x="305" y="147"/>
                  </a:lnTo>
                  <a:lnTo>
                    <a:pt x="270" y="165"/>
                  </a:lnTo>
                  <a:lnTo>
                    <a:pt x="239" y="187"/>
                  </a:lnTo>
                  <a:lnTo>
                    <a:pt x="210" y="213"/>
                  </a:lnTo>
                  <a:lnTo>
                    <a:pt x="183" y="242"/>
                  </a:lnTo>
                  <a:lnTo>
                    <a:pt x="162" y="275"/>
                  </a:lnTo>
                  <a:lnTo>
                    <a:pt x="144" y="310"/>
                  </a:lnTo>
                  <a:lnTo>
                    <a:pt x="132" y="347"/>
                  </a:lnTo>
                  <a:lnTo>
                    <a:pt x="124" y="387"/>
                  </a:lnTo>
                  <a:lnTo>
                    <a:pt x="121" y="429"/>
                  </a:lnTo>
                  <a:lnTo>
                    <a:pt x="124" y="471"/>
                  </a:lnTo>
                  <a:lnTo>
                    <a:pt x="132" y="511"/>
                  </a:lnTo>
                  <a:lnTo>
                    <a:pt x="144" y="549"/>
                  </a:lnTo>
                  <a:lnTo>
                    <a:pt x="162" y="583"/>
                  </a:lnTo>
                  <a:lnTo>
                    <a:pt x="183" y="616"/>
                  </a:lnTo>
                  <a:lnTo>
                    <a:pt x="210" y="646"/>
                  </a:lnTo>
                  <a:lnTo>
                    <a:pt x="239" y="671"/>
                  </a:lnTo>
                  <a:lnTo>
                    <a:pt x="270" y="694"/>
                  </a:lnTo>
                  <a:lnTo>
                    <a:pt x="305" y="711"/>
                  </a:lnTo>
                  <a:lnTo>
                    <a:pt x="343" y="724"/>
                  </a:lnTo>
                  <a:lnTo>
                    <a:pt x="382" y="732"/>
                  </a:lnTo>
                  <a:lnTo>
                    <a:pt x="423" y="736"/>
                  </a:lnTo>
                  <a:lnTo>
                    <a:pt x="464" y="732"/>
                  </a:lnTo>
                  <a:lnTo>
                    <a:pt x="503" y="724"/>
                  </a:lnTo>
                  <a:lnTo>
                    <a:pt x="541" y="711"/>
                  </a:lnTo>
                  <a:lnTo>
                    <a:pt x="576" y="694"/>
                  </a:lnTo>
                  <a:lnTo>
                    <a:pt x="608" y="671"/>
                  </a:lnTo>
                  <a:lnTo>
                    <a:pt x="637" y="646"/>
                  </a:lnTo>
                  <a:lnTo>
                    <a:pt x="663" y="616"/>
                  </a:lnTo>
                  <a:lnTo>
                    <a:pt x="685" y="583"/>
                  </a:lnTo>
                  <a:lnTo>
                    <a:pt x="702" y="549"/>
                  </a:lnTo>
                  <a:lnTo>
                    <a:pt x="715" y="511"/>
                  </a:lnTo>
                  <a:lnTo>
                    <a:pt x="723" y="471"/>
                  </a:lnTo>
                  <a:lnTo>
                    <a:pt x="726" y="429"/>
                  </a:lnTo>
                  <a:lnTo>
                    <a:pt x="723" y="387"/>
                  </a:lnTo>
                  <a:lnTo>
                    <a:pt x="715" y="347"/>
                  </a:lnTo>
                  <a:lnTo>
                    <a:pt x="702" y="310"/>
                  </a:lnTo>
                  <a:lnTo>
                    <a:pt x="685" y="275"/>
                  </a:lnTo>
                  <a:lnTo>
                    <a:pt x="663" y="242"/>
                  </a:lnTo>
                  <a:lnTo>
                    <a:pt x="637" y="213"/>
                  </a:lnTo>
                  <a:lnTo>
                    <a:pt x="608" y="187"/>
                  </a:lnTo>
                  <a:lnTo>
                    <a:pt x="576" y="165"/>
                  </a:lnTo>
                  <a:lnTo>
                    <a:pt x="541" y="147"/>
                  </a:lnTo>
                  <a:lnTo>
                    <a:pt x="503" y="134"/>
                  </a:lnTo>
                  <a:lnTo>
                    <a:pt x="464" y="126"/>
                  </a:lnTo>
                  <a:lnTo>
                    <a:pt x="423" y="123"/>
                  </a:lnTo>
                  <a:close/>
                  <a:moveTo>
                    <a:pt x="423" y="0"/>
                  </a:moveTo>
                  <a:lnTo>
                    <a:pt x="473" y="3"/>
                  </a:lnTo>
                  <a:lnTo>
                    <a:pt x="520" y="12"/>
                  </a:lnTo>
                  <a:lnTo>
                    <a:pt x="566" y="26"/>
                  </a:lnTo>
                  <a:lnTo>
                    <a:pt x="609" y="44"/>
                  </a:lnTo>
                  <a:lnTo>
                    <a:pt x="650" y="68"/>
                  </a:lnTo>
                  <a:lnTo>
                    <a:pt x="688" y="94"/>
                  </a:lnTo>
                  <a:lnTo>
                    <a:pt x="723" y="126"/>
                  </a:lnTo>
                  <a:lnTo>
                    <a:pt x="753" y="162"/>
                  </a:lnTo>
                  <a:lnTo>
                    <a:pt x="781" y="199"/>
                  </a:lnTo>
                  <a:lnTo>
                    <a:pt x="804" y="240"/>
                  </a:lnTo>
                  <a:lnTo>
                    <a:pt x="822" y="285"/>
                  </a:lnTo>
                  <a:lnTo>
                    <a:pt x="836" y="331"/>
                  </a:lnTo>
                  <a:lnTo>
                    <a:pt x="844" y="379"/>
                  </a:lnTo>
                  <a:lnTo>
                    <a:pt x="847" y="429"/>
                  </a:lnTo>
                  <a:lnTo>
                    <a:pt x="844" y="479"/>
                  </a:lnTo>
                  <a:lnTo>
                    <a:pt x="836" y="527"/>
                  </a:lnTo>
                  <a:lnTo>
                    <a:pt x="822" y="574"/>
                  </a:lnTo>
                  <a:lnTo>
                    <a:pt x="804" y="618"/>
                  </a:lnTo>
                  <a:lnTo>
                    <a:pt x="781" y="659"/>
                  </a:lnTo>
                  <a:lnTo>
                    <a:pt x="753" y="698"/>
                  </a:lnTo>
                  <a:lnTo>
                    <a:pt x="723" y="732"/>
                  </a:lnTo>
                  <a:lnTo>
                    <a:pt x="688" y="764"/>
                  </a:lnTo>
                  <a:lnTo>
                    <a:pt x="650" y="792"/>
                  </a:lnTo>
                  <a:lnTo>
                    <a:pt x="609" y="814"/>
                  </a:lnTo>
                  <a:lnTo>
                    <a:pt x="566" y="834"/>
                  </a:lnTo>
                  <a:lnTo>
                    <a:pt x="520" y="847"/>
                  </a:lnTo>
                  <a:lnTo>
                    <a:pt x="473" y="855"/>
                  </a:lnTo>
                  <a:lnTo>
                    <a:pt x="423" y="858"/>
                  </a:lnTo>
                  <a:lnTo>
                    <a:pt x="374" y="855"/>
                  </a:lnTo>
                  <a:lnTo>
                    <a:pt x="327" y="847"/>
                  </a:lnTo>
                  <a:lnTo>
                    <a:pt x="280" y="834"/>
                  </a:lnTo>
                  <a:lnTo>
                    <a:pt x="237" y="814"/>
                  </a:lnTo>
                  <a:lnTo>
                    <a:pt x="196" y="792"/>
                  </a:lnTo>
                  <a:lnTo>
                    <a:pt x="158" y="764"/>
                  </a:lnTo>
                  <a:lnTo>
                    <a:pt x="124" y="732"/>
                  </a:lnTo>
                  <a:lnTo>
                    <a:pt x="93" y="698"/>
                  </a:lnTo>
                  <a:lnTo>
                    <a:pt x="65" y="659"/>
                  </a:lnTo>
                  <a:lnTo>
                    <a:pt x="42" y="618"/>
                  </a:lnTo>
                  <a:lnTo>
                    <a:pt x="24" y="574"/>
                  </a:lnTo>
                  <a:lnTo>
                    <a:pt x="11" y="527"/>
                  </a:lnTo>
                  <a:lnTo>
                    <a:pt x="3" y="479"/>
                  </a:lnTo>
                  <a:lnTo>
                    <a:pt x="0" y="429"/>
                  </a:lnTo>
                  <a:lnTo>
                    <a:pt x="3" y="379"/>
                  </a:lnTo>
                  <a:lnTo>
                    <a:pt x="11" y="331"/>
                  </a:lnTo>
                  <a:lnTo>
                    <a:pt x="24" y="285"/>
                  </a:lnTo>
                  <a:lnTo>
                    <a:pt x="42" y="240"/>
                  </a:lnTo>
                  <a:lnTo>
                    <a:pt x="65" y="199"/>
                  </a:lnTo>
                  <a:lnTo>
                    <a:pt x="93" y="162"/>
                  </a:lnTo>
                  <a:lnTo>
                    <a:pt x="124" y="126"/>
                  </a:lnTo>
                  <a:lnTo>
                    <a:pt x="158" y="94"/>
                  </a:lnTo>
                  <a:lnTo>
                    <a:pt x="196" y="68"/>
                  </a:lnTo>
                  <a:lnTo>
                    <a:pt x="237" y="44"/>
                  </a:lnTo>
                  <a:lnTo>
                    <a:pt x="280" y="26"/>
                  </a:lnTo>
                  <a:lnTo>
                    <a:pt x="327" y="12"/>
                  </a:lnTo>
                  <a:lnTo>
                    <a:pt x="374" y="3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152"/>
            <p:cNvSpPr>
              <a:spLocks/>
            </p:cNvSpPr>
            <p:nvPr/>
          </p:nvSpPr>
          <p:spPr bwMode="auto">
            <a:xfrm>
              <a:off x="8205788" y="5014913"/>
              <a:ext cx="368300" cy="457200"/>
            </a:xfrm>
            <a:custGeom>
              <a:avLst/>
              <a:gdLst>
                <a:gd name="T0" fmla="*/ 1314 w 2321"/>
                <a:gd name="T1" fmla="*/ 10 h 2880"/>
                <a:gd name="T2" fmla="*/ 1535 w 2321"/>
                <a:gd name="T3" fmla="*/ 62 h 2880"/>
                <a:gd name="T4" fmla="*/ 1741 w 2321"/>
                <a:gd name="T5" fmla="*/ 156 h 2880"/>
                <a:gd name="T6" fmla="*/ 1925 w 2321"/>
                <a:gd name="T7" fmla="*/ 291 h 2880"/>
                <a:gd name="T8" fmla="*/ 2075 w 2321"/>
                <a:gd name="T9" fmla="*/ 452 h 2880"/>
                <a:gd name="T10" fmla="*/ 2188 w 2321"/>
                <a:gd name="T11" fmla="*/ 642 h 2880"/>
                <a:gd name="T12" fmla="*/ 2267 w 2321"/>
                <a:gd name="T13" fmla="*/ 856 h 2880"/>
                <a:gd name="T14" fmla="*/ 2312 w 2321"/>
                <a:gd name="T15" fmla="*/ 1085 h 2880"/>
                <a:gd name="T16" fmla="*/ 2319 w 2321"/>
                <a:gd name="T17" fmla="*/ 1322 h 2880"/>
                <a:gd name="T18" fmla="*/ 2295 w 2321"/>
                <a:gd name="T19" fmla="*/ 1496 h 2880"/>
                <a:gd name="T20" fmla="*/ 2262 w 2321"/>
                <a:gd name="T21" fmla="*/ 1528 h 2880"/>
                <a:gd name="T22" fmla="*/ 2216 w 2321"/>
                <a:gd name="T23" fmla="*/ 1526 h 2880"/>
                <a:gd name="T24" fmla="*/ 2185 w 2321"/>
                <a:gd name="T25" fmla="*/ 1492 h 2880"/>
                <a:gd name="T26" fmla="*/ 2193 w 2321"/>
                <a:gd name="T27" fmla="*/ 1383 h 2880"/>
                <a:gd name="T28" fmla="*/ 2197 w 2321"/>
                <a:gd name="T29" fmla="*/ 1152 h 2880"/>
                <a:gd name="T30" fmla="*/ 2162 w 2321"/>
                <a:gd name="T31" fmla="*/ 928 h 2880"/>
                <a:gd name="T32" fmla="*/ 2091 w 2321"/>
                <a:gd name="T33" fmla="*/ 720 h 2880"/>
                <a:gd name="T34" fmla="*/ 1985 w 2321"/>
                <a:gd name="T35" fmla="*/ 536 h 2880"/>
                <a:gd name="T36" fmla="*/ 1840 w 2321"/>
                <a:gd name="T37" fmla="*/ 379 h 2880"/>
                <a:gd name="T38" fmla="*/ 1658 w 2321"/>
                <a:gd name="T39" fmla="*/ 250 h 2880"/>
                <a:gd name="T40" fmla="*/ 1455 w 2321"/>
                <a:gd name="T41" fmla="*/ 165 h 2880"/>
                <a:gd name="T42" fmla="*/ 1236 w 2321"/>
                <a:gd name="T43" fmla="*/ 126 h 2880"/>
                <a:gd name="T44" fmla="*/ 1011 w 2321"/>
                <a:gd name="T45" fmla="*/ 134 h 2880"/>
                <a:gd name="T46" fmla="*/ 796 w 2321"/>
                <a:gd name="T47" fmla="*/ 189 h 2880"/>
                <a:gd name="T48" fmla="*/ 599 w 2321"/>
                <a:gd name="T49" fmla="*/ 289 h 2880"/>
                <a:gd name="T50" fmla="*/ 425 w 2321"/>
                <a:gd name="T51" fmla="*/ 431 h 2880"/>
                <a:gd name="T52" fmla="*/ 294 w 2321"/>
                <a:gd name="T53" fmla="*/ 599 h 2880"/>
                <a:gd name="T54" fmla="*/ 198 w 2321"/>
                <a:gd name="T55" fmla="*/ 795 h 2880"/>
                <a:gd name="T56" fmla="*/ 139 w 2321"/>
                <a:gd name="T57" fmla="*/ 1009 h 2880"/>
                <a:gd name="T58" fmla="*/ 119 w 2321"/>
                <a:gd name="T59" fmla="*/ 1232 h 2880"/>
                <a:gd name="T60" fmla="*/ 136 w 2321"/>
                <a:gd name="T61" fmla="*/ 1455 h 2880"/>
                <a:gd name="T62" fmla="*/ 193 w 2321"/>
                <a:gd name="T63" fmla="*/ 1669 h 2880"/>
                <a:gd name="T64" fmla="*/ 288 w 2321"/>
                <a:gd name="T65" fmla="*/ 1865 h 2880"/>
                <a:gd name="T66" fmla="*/ 924 w 2321"/>
                <a:gd name="T67" fmla="*/ 2798 h 2880"/>
                <a:gd name="T68" fmla="*/ 922 w 2321"/>
                <a:gd name="T69" fmla="*/ 2844 h 2880"/>
                <a:gd name="T70" fmla="*/ 891 w 2321"/>
                <a:gd name="T71" fmla="*/ 2875 h 2880"/>
                <a:gd name="T72" fmla="*/ 853 w 2321"/>
                <a:gd name="T73" fmla="*/ 2878 h 2880"/>
                <a:gd name="T74" fmla="*/ 817 w 2321"/>
                <a:gd name="T75" fmla="*/ 2853 h 2880"/>
                <a:gd name="T76" fmla="*/ 152 w 2321"/>
                <a:gd name="T77" fmla="*/ 1873 h 2880"/>
                <a:gd name="T78" fmla="*/ 65 w 2321"/>
                <a:gd name="T79" fmla="*/ 1670 h 2880"/>
                <a:gd name="T80" fmla="*/ 14 w 2321"/>
                <a:gd name="T81" fmla="*/ 1450 h 2880"/>
                <a:gd name="T82" fmla="*/ 0 w 2321"/>
                <a:gd name="T83" fmla="*/ 1224 h 2880"/>
                <a:gd name="T84" fmla="*/ 20 w 2321"/>
                <a:gd name="T85" fmla="*/ 998 h 2880"/>
                <a:gd name="T86" fmla="*/ 77 w 2321"/>
                <a:gd name="T87" fmla="*/ 779 h 2880"/>
                <a:gd name="T88" fmla="*/ 166 w 2321"/>
                <a:gd name="T89" fmla="*/ 577 h 2880"/>
                <a:gd name="T90" fmla="*/ 291 w 2321"/>
                <a:gd name="T91" fmla="*/ 397 h 2880"/>
                <a:gd name="T92" fmla="*/ 455 w 2321"/>
                <a:gd name="T93" fmla="*/ 242 h 2880"/>
                <a:gd name="T94" fmla="*/ 648 w 2321"/>
                <a:gd name="T95" fmla="*/ 121 h 2880"/>
                <a:gd name="T96" fmla="*/ 859 w 2321"/>
                <a:gd name="T97" fmla="*/ 40 h 2880"/>
                <a:gd name="T98" fmla="*/ 1084 w 2321"/>
                <a:gd name="T99" fmla="*/ 2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1" h="2880">
                  <a:moveTo>
                    <a:pt x="1160" y="0"/>
                  </a:moveTo>
                  <a:lnTo>
                    <a:pt x="1238" y="2"/>
                  </a:lnTo>
                  <a:lnTo>
                    <a:pt x="1314" y="10"/>
                  </a:lnTo>
                  <a:lnTo>
                    <a:pt x="1388" y="22"/>
                  </a:lnTo>
                  <a:lnTo>
                    <a:pt x="1462" y="40"/>
                  </a:lnTo>
                  <a:lnTo>
                    <a:pt x="1535" y="62"/>
                  </a:lnTo>
                  <a:lnTo>
                    <a:pt x="1605" y="89"/>
                  </a:lnTo>
                  <a:lnTo>
                    <a:pt x="1674" y="121"/>
                  </a:lnTo>
                  <a:lnTo>
                    <a:pt x="1741" y="156"/>
                  </a:lnTo>
                  <a:lnTo>
                    <a:pt x="1804" y="197"/>
                  </a:lnTo>
                  <a:lnTo>
                    <a:pt x="1866" y="242"/>
                  </a:lnTo>
                  <a:lnTo>
                    <a:pt x="1925" y="291"/>
                  </a:lnTo>
                  <a:lnTo>
                    <a:pt x="1982" y="344"/>
                  </a:lnTo>
                  <a:lnTo>
                    <a:pt x="2030" y="396"/>
                  </a:lnTo>
                  <a:lnTo>
                    <a:pt x="2075" y="452"/>
                  </a:lnTo>
                  <a:lnTo>
                    <a:pt x="2116" y="513"/>
                  </a:lnTo>
                  <a:lnTo>
                    <a:pt x="2153" y="576"/>
                  </a:lnTo>
                  <a:lnTo>
                    <a:pt x="2188" y="642"/>
                  </a:lnTo>
                  <a:lnTo>
                    <a:pt x="2218" y="711"/>
                  </a:lnTo>
                  <a:lnTo>
                    <a:pt x="2245" y="782"/>
                  </a:lnTo>
                  <a:lnTo>
                    <a:pt x="2267" y="856"/>
                  </a:lnTo>
                  <a:lnTo>
                    <a:pt x="2286" y="930"/>
                  </a:lnTo>
                  <a:lnTo>
                    <a:pt x="2302" y="1007"/>
                  </a:lnTo>
                  <a:lnTo>
                    <a:pt x="2312" y="1085"/>
                  </a:lnTo>
                  <a:lnTo>
                    <a:pt x="2319" y="1163"/>
                  </a:lnTo>
                  <a:lnTo>
                    <a:pt x="2321" y="1243"/>
                  </a:lnTo>
                  <a:lnTo>
                    <a:pt x="2319" y="1322"/>
                  </a:lnTo>
                  <a:lnTo>
                    <a:pt x="2312" y="1402"/>
                  </a:lnTo>
                  <a:lnTo>
                    <a:pt x="2301" y="1481"/>
                  </a:lnTo>
                  <a:lnTo>
                    <a:pt x="2295" y="1496"/>
                  </a:lnTo>
                  <a:lnTo>
                    <a:pt x="2287" y="1510"/>
                  </a:lnTo>
                  <a:lnTo>
                    <a:pt x="2276" y="1521"/>
                  </a:lnTo>
                  <a:lnTo>
                    <a:pt x="2262" y="1528"/>
                  </a:lnTo>
                  <a:lnTo>
                    <a:pt x="2247" y="1532"/>
                  </a:lnTo>
                  <a:lnTo>
                    <a:pt x="2231" y="1531"/>
                  </a:lnTo>
                  <a:lnTo>
                    <a:pt x="2216" y="1526"/>
                  </a:lnTo>
                  <a:lnTo>
                    <a:pt x="2202" y="1518"/>
                  </a:lnTo>
                  <a:lnTo>
                    <a:pt x="2192" y="1506"/>
                  </a:lnTo>
                  <a:lnTo>
                    <a:pt x="2185" y="1492"/>
                  </a:lnTo>
                  <a:lnTo>
                    <a:pt x="2180" y="1477"/>
                  </a:lnTo>
                  <a:lnTo>
                    <a:pt x="2181" y="1460"/>
                  </a:lnTo>
                  <a:lnTo>
                    <a:pt x="2193" y="1383"/>
                  </a:lnTo>
                  <a:lnTo>
                    <a:pt x="2199" y="1306"/>
                  </a:lnTo>
                  <a:lnTo>
                    <a:pt x="2200" y="1229"/>
                  </a:lnTo>
                  <a:lnTo>
                    <a:pt x="2197" y="1152"/>
                  </a:lnTo>
                  <a:lnTo>
                    <a:pt x="2190" y="1076"/>
                  </a:lnTo>
                  <a:lnTo>
                    <a:pt x="2177" y="1002"/>
                  </a:lnTo>
                  <a:lnTo>
                    <a:pt x="2162" y="928"/>
                  </a:lnTo>
                  <a:lnTo>
                    <a:pt x="2142" y="857"/>
                  </a:lnTo>
                  <a:lnTo>
                    <a:pt x="2118" y="787"/>
                  </a:lnTo>
                  <a:lnTo>
                    <a:pt x="2091" y="720"/>
                  </a:lnTo>
                  <a:lnTo>
                    <a:pt x="2059" y="656"/>
                  </a:lnTo>
                  <a:lnTo>
                    <a:pt x="2023" y="593"/>
                  </a:lnTo>
                  <a:lnTo>
                    <a:pt x="1985" y="536"/>
                  </a:lnTo>
                  <a:lnTo>
                    <a:pt x="1942" y="481"/>
                  </a:lnTo>
                  <a:lnTo>
                    <a:pt x="1896" y="431"/>
                  </a:lnTo>
                  <a:lnTo>
                    <a:pt x="1840" y="379"/>
                  </a:lnTo>
                  <a:lnTo>
                    <a:pt x="1783" y="332"/>
                  </a:lnTo>
                  <a:lnTo>
                    <a:pt x="1721" y="289"/>
                  </a:lnTo>
                  <a:lnTo>
                    <a:pt x="1658" y="250"/>
                  </a:lnTo>
                  <a:lnTo>
                    <a:pt x="1592" y="218"/>
                  </a:lnTo>
                  <a:lnTo>
                    <a:pt x="1525" y="189"/>
                  </a:lnTo>
                  <a:lnTo>
                    <a:pt x="1455" y="165"/>
                  </a:lnTo>
                  <a:lnTo>
                    <a:pt x="1383" y="147"/>
                  </a:lnTo>
                  <a:lnTo>
                    <a:pt x="1310" y="134"/>
                  </a:lnTo>
                  <a:lnTo>
                    <a:pt x="1236" y="126"/>
                  </a:lnTo>
                  <a:lnTo>
                    <a:pt x="1160" y="123"/>
                  </a:lnTo>
                  <a:lnTo>
                    <a:pt x="1086" y="126"/>
                  </a:lnTo>
                  <a:lnTo>
                    <a:pt x="1011" y="134"/>
                  </a:lnTo>
                  <a:lnTo>
                    <a:pt x="938" y="147"/>
                  </a:lnTo>
                  <a:lnTo>
                    <a:pt x="867" y="165"/>
                  </a:lnTo>
                  <a:lnTo>
                    <a:pt x="796" y="189"/>
                  </a:lnTo>
                  <a:lnTo>
                    <a:pt x="729" y="218"/>
                  </a:lnTo>
                  <a:lnTo>
                    <a:pt x="663" y="250"/>
                  </a:lnTo>
                  <a:lnTo>
                    <a:pt x="599" y="289"/>
                  </a:lnTo>
                  <a:lnTo>
                    <a:pt x="539" y="332"/>
                  </a:lnTo>
                  <a:lnTo>
                    <a:pt x="480" y="379"/>
                  </a:lnTo>
                  <a:lnTo>
                    <a:pt x="425" y="431"/>
                  </a:lnTo>
                  <a:lnTo>
                    <a:pt x="377" y="483"/>
                  </a:lnTo>
                  <a:lnTo>
                    <a:pt x="333" y="539"/>
                  </a:lnTo>
                  <a:lnTo>
                    <a:pt x="294" y="599"/>
                  </a:lnTo>
                  <a:lnTo>
                    <a:pt x="257" y="662"/>
                  </a:lnTo>
                  <a:lnTo>
                    <a:pt x="226" y="727"/>
                  </a:lnTo>
                  <a:lnTo>
                    <a:pt x="198" y="795"/>
                  </a:lnTo>
                  <a:lnTo>
                    <a:pt x="175" y="865"/>
                  </a:lnTo>
                  <a:lnTo>
                    <a:pt x="154" y="936"/>
                  </a:lnTo>
                  <a:lnTo>
                    <a:pt x="139" y="1009"/>
                  </a:lnTo>
                  <a:lnTo>
                    <a:pt x="128" y="1082"/>
                  </a:lnTo>
                  <a:lnTo>
                    <a:pt x="121" y="1157"/>
                  </a:lnTo>
                  <a:lnTo>
                    <a:pt x="119" y="1232"/>
                  </a:lnTo>
                  <a:lnTo>
                    <a:pt x="120" y="1307"/>
                  </a:lnTo>
                  <a:lnTo>
                    <a:pt x="126" y="1381"/>
                  </a:lnTo>
                  <a:lnTo>
                    <a:pt x="136" y="1455"/>
                  </a:lnTo>
                  <a:lnTo>
                    <a:pt x="150" y="1528"/>
                  </a:lnTo>
                  <a:lnTo>
                    <a:pt x="170" y="1599"/>
                  </a:lnTo>
                  <a:lnTo>
                    <a:pt x="193" y="1669"/>
                  </a:lnTo>
                  <a:lnTo>
                    <a:pt x="220" y="1736"/>
                  </a:lnTo>
                  <a:lnTo>
                    <a:pt x="251" y="1801"/>
                  </a:lnTo>
                  <a:lnTo>
                    <a:pt x="288" y="1865"/>
                  </a:lnTo>
                  <a:lnTo>
                    <a:pt x="329" y="1924"/>
                  </a:lnTo>
                  <a:lnTo>
                    <a:pt x="917" y="2784"/>
                  </a:lnTo>
                  <a:lnTo>
                    <a:pt x="924" y="2798"/>
                  </a:lnTo>
                  <a:lnTo>
                    <a:pt x="927" y="2813"/>
                  </a:lnTo>
                  <a:lnTo>
                    <a:pt x="926" y="2830"/>
                  </a:lnTo>
                  <a:lnTo>
                    <a:pt x="922" y="2844"/>
                  </a:lnTo>
                  <a:lnTo>
                    <a:pt x="913" y="2857"/>
                  </a:lnTo>
                  <a:lnTo>
                    <a:pt x="901" y="2869"/>
                  </a:lnTo>
                  <a:lnTo>
                    <a:pt x="891" y="2875"/>
                  </a:lnTo>
                  <a:lnTo>
                    <a:pt x="879" y="2879"/>
                  </a:lnTo>
                  <a:lnTo>
                    <a:pt x="867" y="2880"/>
                  </a:lnTo>
                  <a:lnTo>
                    <a:pt x="853" y="2878"/>
                  </a:lnTo>
                  <a:lnTo>
                    <a:pt x="839" y="2873"/>
                  </a:lnTo>
                  <a:lnTo>
                    <a:pt x="827" y="2865"/>
                  </a:lnTo>
                  <a:lnTo>
                    <a:pt x="817" y="2853"/>
                  </a:lnTo>
                  <a:lnTo>
                    <a:pt x="230" y="1995"/>
                  </a:lnTo>
                  <a:lnTo>
                    <a:pt x="189" y="1935"/>
                  </a:lnTo>
                  <a:lnTo>
                    <a:pt x="152" y="1873"/>
                  </a:lnTo>
                  <a:lnTo>
                    <a:pt x="119" y="1807"/>
                  </a:lnTo>
                  <a:lnTo>
                    <a:pt x="90" y="1739"/>
                  </a:lnTo>
                  <a:lnTo>
                    <a:pt x="65" y="1670"/>
                  </a:lnTo>
                  <a:lnTo>
                    <a:pt x="44" y="1598"/>
                  </a:lnTo>
                  <a:lnTo>
                    <a:pt x="27" y="1525"/>
                  </a:lnTo>
                  <a:lnTo>
                    <a:pt x="14" y="1450"/>
                  </a:lnTo>
                  <a:lnTo>
                    <a:pt x="5" y="1376"/>
                  </a:lnTo>
                  <a:lnTo>
                    <a:pt x="1" y="1300"/>
                  </a:lnTo>
                  <a:lnTo>
                    <a:pt x="0" y="1224"/>
                  </a:lnTo>
                  <a:lnTo>
                    <a:pt x="3" y="1148"/>
                  </a:lnTo>
                  <a:lnTo>
                    <a:pt x="10" y="1072"/>
                  </a:lnTo>
                  <a:lnTo>
                    <a:pt x="20" y="998"/>
                  </a:lnTo>
                  <a:lnTo>
                    <a:pt x="35" y="923"/>
                  </a:lnTo>
                  <a:lnTo>
                    <a:pt x="53" y="851"/>
                  </a:lnTo>
                  <a:lnTo>
                    <a:pt x="77" y="779"/>
                  </a:lnTo>
                  <a:lnTo>
                    <a:pt x="103" y="710"/>
                  </a:lnTo>
                  <a:lnTo>
                    <a:pt x="132" y="642"/>
                  </a:lnTo>
                  <a:lnTo>
                    <a:pt x="166" y="577"/>
                  </a:lnTo>
                  <a:lnTo>
                    <a:pt x="204" y="514"/>
                  </a:lnTo>
                  <a:lnTo>
                    <a:pt x="245" y="453"/>
                  </a:lnTo>
                  <a:lnTo>
                    <a:pt x="291" y="397"/>
                  </a:lnTo>
                  <a:lnTo>
                    <a:pt x="339" y="344"/>
                  </a:lnTo>
                  <a:lnTo>
                    <a:pt x="396" y="291"/>
                  </a:lnTo>
                  <a:lnTo>
                    <a:pt x="455" y="242"/>
                  </a:lnTo>
                  <a:lnTo>
                    <a:pt x="517" y="197"/>
                  </a:lnTo>
                  <a:lnTo>
                    <a:pt x="581" y="156"/>
                  </a:lnTo>
                  <a:lnTo>
                    <a:pt x="648" y="121"/>
                  </a:lnTo>
                  <a:lnTo>
                    <a:pt x="716" y="89"/>
                  </a:lnTo>
                  <a:lnTo>
                    <a:pt x="786" y="62"/>
                  </a:lnTo>
                  <a:lnTo>
                    <a:pt x="859" y="40"/>
                  </a:lnTo>
                  <a:lnTo>
                    <a:pt x="932" y="22"/>
                  </a:lnTo>
                  <a:lnTo>
                    <a:pt x="1007" y="10"/>
                  </a:lnTo>
                  <a:lnTo>
                    <a:pt x="1084" y="2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7" name="Group 826"/>
          <p:cNvGrpSpPr/>
          <p:nvPr/>
        </p:nvGrpSpPr>
        <p:grpSpPr>
          <a:xfrm>
            <a:off x="9113984" y="5018088"/>
            <a:ext cx="503238" cy="528638"/>
            <a:chOff x="9174163" y="5018088"/>
            <a:chExt cx="503238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4" name="Freeform 157"/>
            <p:cNvSpPr>
              <a:spLocks noEditPoints="1"/>
            </p:cNvSpPr>
            <p:nvPr/>
          </p:nvSpPr>
          <p:spPr bwMode="auto">
            <a:xfrm>
              <a:off x="9424988" y="5316538"/>
              <a:ext cx="252413" cy="230188"/>
            </a:xfrm>
            <a:custGeom>
              <a:avLst/>
              <a:gdLst>
                <a:gd name="T0" fmla="*/ 620 w 1584"/>
                <a:gd name="T1" fmla="*/ 524 h 1450"/>
                <a:gd name="T2" fmla="*/ 601 w 1584"/>
                <a:gd name="T3" fmla="*/ 546 h 1450"/>
                <a:gd name="T4" fmla="*/ 574 w 1584"/>
                <a:gd name="T5" fmla="*/ 557 h 1450"/>
                <a:gd name="T6" fmla="*/ 468 w 1584"/>
                <a:gd name="T7" fmla="*/ 864 h 1450"/>
                <a:gd name="T8" fmla="*/ 484 w 1584"/>
                <a:gd name="T9" fmla="*/ 889 h 1450"/>
                <a:gd name="T10" fmla="*/ 486 w 1584"/>
                <a:gd name="T11" fmla="*/ 919 h 1450"/>
                <a:gd name="T12" fmla="*/ 764 w 1584"/>
                <a:gd name="T13" fmla="*/ 1108 h 1450"/>
                <a:gd name="T14" fmla="*/ 792 w 1584"/>
                <a:gd name="T15" fmla="*/ 1102 h 1450"/>
                <a:gd name="T16" fmla="*/ 820 w 1584"/>
                <a:gd name="T17" fmla="*/ 1108 h 1450"/>
                <a:gd name="T18" fmla="*/ 1098 w 1584"/>
                <a:gd name="T19" fmla="*/ 919 h 1450"/>
                <a:gd name="T20" fmla="*/ 1100 w 1584"/>
                <a:gd name="T21" fmla="*/ 889 h 1450"/>
                <a:gd name="T22" fmla="*/ 1116 w 1584"/>
                <a:gd name="T23" fmla="*/ 864 h 1450"/>
                <a:gd name="T24" fmla="*/ 1010 w 1584"/>
                <a:gd name="T25" fmla="*/ 557 h 1450"/>
                <a:gd name="T26" fmla="*/ 982 w 1584"/>
                <a:gd name="T27" fmla="*/ 546 h 1450"/>
                <a:gd name="T28" fmla="*/ 963 w 1584"/>
                <a:gd name="T29" fmla="*/ 524 h 1450"/>
                <a:gd name="T30" fmla="*/ 792 w 1584"/>
                <a:gd name="T31" fmla="*/ 0 h 1450"/>
                <a:gd name="T32" fmla="*/ 823 w 1584"/>
                <a:gd name="T33" fmla="*/ 7 h 1450"/>
                <a:gd name="T34" fmla="*/ 846 w 1584"/>
                <a:gd name="T35" fmla="*/ 31 h 1450"/>
                <a:gd name="T36" fmla="*/ 1532 w 1584"/>
                <a:gd name="T37" fmla="*/ 507 h 1450"/>
                <a:gd name="T38" fmla="*/ 1563 w 1584"/>
                <a:gd name="T39" fmla="*/ 521 h 1450"/>
                <a:gd name="T40" fmla="*/ 1581 w 1584"/>
                <a:gd name="T41" fmla="*/ 548 h 1450"/>
                <a:gd name="T42" fmla="*/ 1582 w 1584"/>
                <a:gd name="T43" fmla="*/ 582 h 1450"/>
                <a:gd name="T44" fmla="*/ 1565 w 1584"/>
                <a:gd name="T45" fmla="*/ 611 h 1450"/>
                <a:gd name="T46" fmla="*/ 1304 w 1584"/>
                <a:gd name="T47" fmla="*/ 1379 h 1450"/>
                <a:gd name="T48" fmla="*/ 1301 w 1584"/>
                <a:gd name="T49" fmla="*/ 1412 h 1450"/>
                <a:gd name="T50" fmla="*/ 1280 w 1584"/>
                <a:gd name="T51" fmla="*/ 1438 h 1450"/>
                <a:gd name="T52" fmla="*/ 1243 w 1584"/>
                <a:gd name="T53" fmla="*/ 1450 h 1450"/>
                <a:gd name="T54" fmla="*/ 1217 w 1584"/>
                <a:gd name="T55" fmla="*/ 1444 h 1450"/>
                <a:gd name="T56" fmla="*/ 367 w 1584"/>
                <a:gd name="T57" fmla="*/ 1444 h 1450"/>
                <a:gd name="T58" fmla="*/ 334 w 1584"/>
                <a:gd name="T59" fmla="*/ 1450 h 1450"/>
                <a:gd name="T60" fmla="*/ 303 w 1584"/>
                <a:gd name="T61" fmla="*/ 1438 h 1450"/>
                <a:gd name="T62" fmla="*/ 283 w 1584"/>
                <a:gd name="T63" fmla="*/ 1412 h 1450"/>
                <a:gd name="T64" fmla="*/ 280 w 1584"/>
                <a:gd name="T65" fmla="*/ 1379 h 1450"/>
                <a:gd name="T66" fmla="*/ 19 w 1584"/>
                <a:gd name="T67" fmla="*/ 611 h 1450"/>
                <a:gd name="T68" fmla="*/ 2 w 1584"/>
                <a:gd name="T69" fmla="*/ 582 h 1450"/>
                <a:gd name="T70" fmla="*/ 3 w 1584"/>
                <a:gd name="T71" fmla="*/ 548 h 1450"/>
                <a:gd name="T72" fmla="*/ 21 w 1584"/>
                <a:gd name="T73" fmla="*/ 521 h 1450"/>
                <a:gd name="T74" fmla="*/ 52 w 1584"/>
                <a:gd name="T75" fmla="*/ 507 h 1450"/>
                <a:gd name="T76" fmla="*/ 738 w 1584"/>
                <a:gd name="T77" fmla="*/ 31 h 1450"/>
                <a:gd name="T78" fmla="*/ 760 w 1584"/>
                <a:gd name="T79" fmla="*/ 7 h 1450"/>
                <a:gd name="T80" fmla="*/ 792 w 1584"/>
                <a:gd name="T81" fmla="*/ 0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4" h="1450">
                  <a:moveTo>
                    <a:pt x="792" y="191"/>
                  </a:moveTo>
                  <a:lnTo>
                    <a:pt x="620" y="524"/>
                  </a:lnTo>
                  <a:lnTo>
                    <a:pt x="611" y="536"/>
                  </a:lnTo>
                  <a:lnTo>
                    <a:pt x="601" y="546"/>
                  </a:lnTo>
                  <a:lnTo>
                    <a:pt x="588" y="553"/>
                  </a:lnTo>
                  <a:lnTo>
                    <a:pt x="574" y="557"/>
                  </a:lnTo>
                  <a:lnTo>
                    <a:pt x="195" y="610"/>
                  </a:lnTo>
                  <a:lnTo>
                    <a:pt x="468" y="864"/>
                  </a:lnTo>
                  <a:lnTo>
                    <a:pt x="478" y="875"/>
                  </a:lnTo>
                  <a:lnTo>
                    <a:pt x="484" y="889"/>
                  </a:lnTo>
                  <a:lnTo>
                    <a:pt x="487" y="904"/>
                  </a:lnTo>
                  <a:lnTo>
                    <a:pt x="486" y="919"/>
                  </a:lnTo>
                  <a:lnTo>
                    <a:pt x="421" y="1281"/>
                  </a:lnTo>
                  <a:lnTo>
                    <a:pt x="764" y="1108"/>
                  </a:lnTo>
                  <a:lnTo>
                    <a:pt x="778" y="1103"/>
                  </a:lnTo>
                  <a:lnTo>
                    <a:pt x="792" y="1102"/>
                  </a:lnTo>
                  <a:lnTo>
                    <a:pt x="806" y="1103"/>
                  </a:lnTo>
                  <a:lnTo>
                    <a:pt x="820" y="1108"/>
                  </a:lnTo>
                  <a:lnTo>
                    <a:pt x="1163" y="1281"/>
                  </a:lnTo>
                  <a:lnTo>
                    <a:pt x="1098" y="919"/>
                  </a:lnTo>
                  <a:lnTo>
                    <a:pt x="1097" y="904"/>
                  </a:lnTo>
                  <a:lnTo>
                    <a:pt x="1100" y="889"/>
                  </a:lnTo>
                  <a:lnTo>
                    <a:pt x="1106" y="875"/>
                  </a:lnTo>
                  <a:lnTo>
                    <a:pt x="1116" y="864"/>
                  </a:lnTo>
                  <a:lnTo>
                    <a:pt x="1389" y="610"/>
                  </a:lnTo>
                  <a:lnTo>
                    <a:pt x="1010" y="557"/>
                  </a:lnTo>
                  <a:lnTo>
                    <a:pt x="995" y="553"/>
                  </a:lnTo>
                  <a:lnTo>
                    <a:pt x="982" y="546"/>
                  </a:lnTo>
                  <a:lnTo>
                    <a:pt x="971" y="536"/>
                  </a:lnTo>
                  <a:lnTo>
                    <a:pt x="963" y="524"/>
                  </a:lnTo>
                  <a:lnTo>
                    <a:pt x="792" y="191"/>
                  </a:lnTo>
                  <a:close/>
                  <a:moveTo>
                    <a:pt x="792" y="0"/>
                  </a:moveTo>
                  <a:lnTo>
                    <a:pt x="808" y="2"/>
                  </a:lnTo>
                  <a:lnTo>
                    <a:pt x="823" y="7"/>
                  </a:lnTo>
                  <a:lnTo>
                    <a:pt x="837" y="17"/>
                  </a:lnTo>
                  <a:lnTo>
                    <a:pt x="846" y="31"/>
                  </a:lnTo>
                  <a:lnTo>
                    <a:pt x="1057" y="441"/>
                  </a:lnTo>
                  <a:lnTo>
                    <a:pt x="1532" y="507"/>
                  </a:lnTo>
                  <a:lnTo>
                    <a:pt x="1548" y="511"/>
                  </a:lnTo>
                  <a:lnTo>
                    <a:pt x="1563" y="521"/>
                  </a:lnTo>
                  <a:lnTo>
                    <a:pt x="1574" y="534"/>
                  </a:lnTo>
                  <a:lnTo>
                    <a:pt x="1581" y="548"/>
                  </a:lnTo>
                  <a:lnTo>
                    <a:pt x="1584" y="565"/>
                  </a:lnTo>
                  <a:lnTo>
                    <a:pt x="1582" y="582"/>
                  </a:lnTo>
                  <a:lnTo>
                    <a:pt x="1576" y="598"/>
                  </a:lnTo>
                  <a:lnTo>
                    <a:pt x="1565" y="611"/>
                  </a:lnTo>
                  <a:lnTo>
                    <a:pt x="1223" y="929"/>
                  </a:lnTo>
                  <a:lnTo>
                    <a:pt x="1304" y="1379"/>
                  </a:lnTo>
                  <a:lnTo>
                    <a:pt x="1305" y="1396"/>
                  </a:lnTo>
                  <a:lnTo>
                    <a:pt x="1301" y="1412"/>
                  </a:lnTo>
                  <a:lnTo>
                    <a:pt x="1292" y="1427"/>
                  </a:lnTo>
                  <a:lnTo>
                    <a:pt x="1280" y="1438"/>
                  </a:lnTo>
                  <a:lnTo>
                    <a:pt x="1262" y="1447"/>
                  </a:lnTo>
                  <a:lnTo>
                    <a:pt x="1243" y="1450"/>
                  </a:lnTo>
                  <a:lnTo>
                    <a:pt x="1229" y="1449"/>
                  </a:lnTo>
                  <a:lnTo>
                    <a:pt x="1217" y="1444"/>
                  </a:lnTo>
                  <a:lnTo>
                    <a:pt x="792" y="1230"/>
                  </a:lnTo>
                  <a:lnTo>
                    <a:pt x="367" y="1444"/>
                  </a:lnTo>
                  <a:lnTo>
                    <a:pt x="351" y="1449"/>
                  </a:lnTo>
                  <a:lnTo>
                    <a:pt x="334" y="1450"/>
                  </a:lnTo>
                  <a:lnTo>
                    <a:pt x="318" y="1447"/>
                  </a:lnTo>
                  <a:lnTo>
                    <a:pt x="303" y="1438"/>
                  </a:lnTo>
                  <a:lnTo>
                    <a:pt x="291" y="1427"/>
                  </a:lnTo>
                  <a:lnTo>
                    <a:pt x="283" y="1412"/>
                  </a:lnTo>
                  <a:lnTo>
                    <a:pt x="279" y="1396"/>
                  </a:lnTo>
                  <a:lnTo>
                    <a:pt x="280" y="1379"/>
                  </a:lnTo>
                  <a:lnTo>
                    <a:pt x="361" y="930"/>
                  </a:lnTo>
                  <a:lnTo>
                    <a:pt x="19" y="611"/>
                  </a:lnTo>
                  <a:lnTo>
                    <a:pt x="8" y="598"/>
                  </a:lnTo>
                  <a:lnTo>
                    <a:pt x="2" y="582"/>
                  </a:lnTo>
                  <a:lnTo>
                    <a:pt x="0" y="565"/>
                  </a:lnTo>
                  <a:lnTo>
                    <a:pt x="3" y="548"/>
                  </a:lnTo>
                  <a:lnTo>
                    <a:pt x="10" y="533"/>
                  </a:lnTo>
                  <a:lnTo>
                    <a:pt x="21" y="521"/>
                  </a:lnTo>
                  <a:lnTo>
                    <a:pt x="36" y="511"/>
                  </a:lnTo>
                  <a:lnTo>
                    <a:pt x="52" y="507"/>
                  </a:lnTo>
                  <a:lnTo>
                    <a:pt x="525" y="441"/>
                  </a:lnTo>
                  <a:lnTo>
                    <a:pt x="738" y="31"/>
                  </a:lnTo>
                  <a:lnTo>
                    <a:pt x="747" y="17"/>
                  </a:lnTo>
                  <a:lnTo>
                    <a:pt x="760" y="7"/>
                  </a:lnTo>
                  <a:lnTo>
                    <a:pt x="776" y="2"/>
                  </a:lnTo>
                  <a:lnTo>
                    <a:pt x="7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158"/>
            <p:cNvSpPr>
              <a:spLocks noEditPoints="1"/>
            </p:cNvSpPr>
            <p:nvPr/>
          </p:nvSpPr>
          <p:spPr bwMode="auto">
            <a:xfrm>
              <a:off x="9296401" y="5133975"/>
              <a:ext cx="136525" cy="134938"/>
            </a:xfrm>
            <a:custGeom>
              <a:avLst/>
              <a:gdLst>
                <a:gd name="T0" fmla="*/ 382 w 853"/>
                <a:gd name="T1" fmla="*/ 125 h 848"/>
                <a:gd name="T2" fmla="*/ 299 w 853"/>
                <a:gd name="T3" fmla="*/ 150 h 848"/>
                <a:gd name="T4" fmla="*/ 226 w 853"/>
                <a:gd name="T5" fmla="*/ 197 h 848"/>
                <a:gd name="T6" fmla="*/ 171 w 853"/>
                <a:gd name="T7" fmla="*/ 260 h 848"/>
                <a:gd name="T8" fmla="*/ 135 w 853"/>
                <a:gd name="T9" fmla="*/ 337 h 848"/>
                <a:gd name="T10" fmla="*/ 122 w 853"/>
                <a:gd name="T11" fmla="*/ 424 h 848"/>
                <a:gd name="T12" fmla="*/ 135 w 853"/>
                <a:gd name="T13" fmla="*/ 512 h 848"/>
                <a:gd name="T14" fmla="*/ 171 w 853"/>
                <a:gd name="T15" fmla="*/ 589 h 848"/>
                <a:gd name="T16" fmla="*/ 226 w 853"/>
                <a:gd name="T17" fmla="*/ 653 h 848"/>
                <a:gd name="T18" fmla="*/ 299 w 853"/>
                <a:gd name="T19" fmla="*/ 699 h 848"/>
                <a:gd name="T20" fmla="*/ 382 w 853"/>
                <a:gd name="T21" fmla="*/ 724 h 848"/>
                <a:gd name="T22" fmla="*/ 472 w 853"/>
                <a:gd name="T23" fmla="*/ 724 h 848"/>
                <a:gd name="T24" fmla="*/ 555 w 853"/>
                <a:gd name="T25" fmla="*/ 699 h 848"/>
                <a:gd name="T26" fmla="*/ 627 w 853"/>
                <a:gd name="T27" fmla="*/ 653 h 848"/>
                <a:gd name="T28" fmla="*/ 682 w 853"/>
                <a:gd name="T29" fmla="*/ 589 h 848"/>
                <a:gd name="T30" fmla="*/ 718 w 853"/>
                <a:gd name="T31" fmla="*/ 512 h 848"/>
                <a:gd name="T32" fmla="*/ 731 w 853"/>
                <a:gd name="T33" fmla="*/ 424 h 848"/>
                <a:gd name="T34" fmla="*/ 718 w 853"/>
                <a:gd name="T35" fmla="*/ 337 h 848"/>
                <a:gd name="T36" fmla="*/ 682 w 853"/>
                <a:gd name="T37" fmla="*/ 260 h 848"/>
                <a:gd name="T38" fmla="*/ 627 w 853"/>
                <a:gd name="T39" fmla="*/ 197 h 848"/>
                <a:gd name="T40" fmla="*/ 555 w 853"/>
                <a:gd name="T41" fmla="*/ 150 h 848"/>
                <a:gd name="T42" fmla="*/ 472 w 853"/>
                <a:gd name="T43" fmla="*/ 125 h 848"/>
                <a:gd name="T44" fmla="*/ 427 w 853"/>
                <a:gd name="T45" fmla="*/ 0 h 848"/>
                <a:gd name="T46" fmla="*/ 531 w 853"/>
                <a:gd name="T47" fmla="*/ 14 h 848"/>
                <a:gd name="T48" fmla="*/ 627 w 853"/>
                <a:gd name="T49" fmla="*/ 51 h 848"/>
                <a:gd name="T50" fmla="*/ 710 w 853"/>
                <a:gd name="T51" fmla="*/ 108 h 848"/>
                <a:gd name="T52" fmla="*/ 777 w 853"/>
                <a:gd name="T53" fmla="*/ 183 h 848"/>
                <a:gd name="T54" fmla="*/ 824 w 853"/>
                <a:gd name="T55" fmla="*/ 271 h 848"/>
                <a:gd name="T56" fmla="*/ 850 w 853"/>
                <a:gd name="T57" fmla="*/ 372 h 848"/>
                <a:gd name="T58" fmla="*/ 850 w 853"/>
                <a:gd name="T59" fmla="*/ 477 h 848"/>
                <a:gd name="T60" fmla="*/ 824 w 853"/>
                <a:gd name="T61" fmla="*/ 577 h 848"/>
                <a:gd name="T62" fmla="*/ 777 w 853"/>
                <a:gd name="T63" fmla="*/ 667 h 848"/>
                <a:gd name="T64" fmla="*/ 710 w 853"/>
                <a:gd name="T65" fmla="*/ 741 h 848"/>
                <a:gd name="T66" fmla="*/ 627 w 853"/>
                <a:gd name="T67" fmla="*/ 799 h 848"/>
                <a:gd name="T68" fmla="*/ 531 w 853"/>
                <a:gd name="T69" fmla="*/ 836 h 848"/>
                <a:gd name="T70" fmla="*/ 427 w 853"/>
                <a:gd name="T71" fmla="*/ 848 h 848"/>
                <a:gd name="T72" fmla="*/ 322 w 853"/>
                <a:gd name="T73" fmla="*/ 836 h 848"/>
                <a:gd name="T74" fmla="*/ 226 w 853"/>
                <a:gd name="T75" fmla="*/ 799 h 848"/>
                <a:gd name="T76" fmla="*/ 144 w 853"/>
                <a:gd name="T77" fmla="*/ 741 h 848"/>
                <a:gd name="T78" fmla="*/ 77 w 853"/>
                <a:gd name="T79" fmla="*/ 667 h 848"/>
                <a:gd name="T80" fmla="*/ 29 w 853"/>
                <a:gd name="T81" fmla="*/ 577 h 848"/>
                <a:gd name="T82" fmla="*/ 3 w 853"/>
                <a:gd name="T83" fmla="*/ 477 h 848"/>
                <a:gd name="T84" fmla="*/ 3 w 853"/>
                <a:gd name="T85" fmla="*/ 372 h 848"/>
                <a:gd name="T86" fmla="*/ 29 w 853"/>
                <a:gd name="T87" fmla="*/ 271 h 848"/>
                <a:gd name="T88" fmla="*/ 77 w 853"/>
                <a:gd name="T89" fmla="*/ 183 h 848"/>
                <a:gd name="T90" fmla="*/ 144 w 853"/>
                <a:gd name="T91" fmla="*/ 108 h 848"/>
                <a:gd name="T92" fmla="*/ 226 w 853"/>
                <a:gd name="T93" fmla="*/ 51 h 848"/>
                <a:gd name="T94" fmla="*/ 322 w 853"/>
                <a:gd name="T95" fmla="*/ 14 h 848"/>
                <a:gd name="T96" fmla="*/ 427 w 853"/>
                <a:gd name="T97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3" h="848">
                  <a:moveTo>
                    <a:pt x="427" y="122"/>
                  </a:moveTo>
                  <a:lnTo>
                    <a:pt x="382" y="125"/>
                  </a:lnTo>
                  <a:lnTo>
                    <a:pt x="339" y="134"/>
                  </a:lnTo>
                  <a:lnTo>
                    <a:pt x="299" y="150"/>
                  </a:lnTo>
                  <a:lnTo>
                    <a:pt x="260" y="170"/>
                  </a:lnTo>
                  <a:lnTo>
                    <a:pt x="226" y="197"/>
                  </a:lnTo>
                  <a:lnTo>
                    <a:pt x="197" y="226"/>
                  </a:lnTo>
                  <a:lnTo>
                    <a:pt x="171" y="260"/>
                  </a:lnTo>
                  <a:lnTo>
                    <a:pt x="150" y="297"/>
                  </a:lnTo>
                  <a:lnTo>
                    <a:pt x="135" y="337"/>
                  </a:lnTo>
                  <a:lnTo>
                    <a:pt x="126" y="380"/>
                  </a:lnTo>
                  <a:lnTo>
                    <a:pt x="122" y="424"/>
                  </a:lnTo>
                  <a:lnTo>
                    <a:pt x="126" y="469"/>
                  </a:lnTo>
                  <a:lnTo>
                    <a:pt x="135" y="512"/>
                  </a:lnTo>
                  <a:lnTo>
                    <a:pt x="150" y="552"/>
                  </a:lnTo>
                  <a:lnTo>
                    <a:pt x="171" y="589"/>
                  </a:lnTo>
                  <a:lnTo>
                    <a:pt x="197" y="623"/>
                  </a:lnTo>
                  <a:lnTo>
                    <a:pt x="226" y="653"/>
                  </a:lnTo>
                  <a:lnTo>
                    <a:pt x="260" y="678"/>
                  </a:lnTo>
                  <a:lnTo>
                    <a:pt x="299" y="699"/>
                  </a:lnTo>
                  <a:lnTo>
                    <a:pt x="339" y="714"/>
                  </a:lnTo>
                  <a:lnTo>
                    <a:pt x="382" y="724"/>
                  </a:lnTo>
                  <a:lnTo>
                    <a:pt x="427" y="727"/>
                  </a:lnTo>
                  <a:lnTo>
                    <a:pt x="472" y="724"/>
                  </a:lnTo>
                  <a:lnTo>
                    <a:pt x="514" y="714"/>
                  </a:lnTo>
                  <a:lnTo>
                    <a:pt x="555" y="699"/>
                  </a:lnTo>
                  <a:lnTo>
                    <a:pt x="593" y="678"/>
                  </a:lnTo>
                  <a:lnTo>
                    <a:pt x="627" y="653"/>
                  </a:lnTo>
                  <a:lnTo>
                    <a:pt x="657" y="623"/>
                  </a:lnTo>
                  <a:lnTo>
                    <a:pt x="682" y="589"/>
                  </a:lnTo>
                  <a:lnTo>
                    <a:pt x="703" y="552"/>
                  </a:lnTo>
                  <a:lnTo>
                    <a:pt x="718" y="512"/>
                  </a:lnTo>
                  <a:lnTo>
                    <a:pt x="728" y="469"/>
                  </a:lnTo>
                  <a:lnTo>
                    <a:pt x="731" y="424"/>
                  </a:lnTo>
                  <a:lnTo>
                    <a:pt x="728" y="380"/>
                  </a:lnTo>
                  <a:lnTo>
                    <a:pt x="718" y="337"/>
                  </a:lnTo>
                  <a:lnTo>
                    <a:pt x="703" y="297"/>
                  </a:lnTo>
                  <a:lnTo>
                    <a:pt x="682" y="260"/>
                  </a:lnTo>
                  <a:lnTo>
                    <a:pt x="657" y="226"/>
                  </a:lnTo>
                  <a:lnTo>
                    <a:pt x="627" y="197"/>
                  </a:lnTo>
                  <a:lnTo>
                    <a:pt x="593" y="170"/>
                  </a:lnTo>
                  <a:lnTo>
                    <a:pt x="555" y="150"/>
                  </a:lnTo>
                  <a:lnTo>
                    <a:pt x="514" y="134"/>
                  </a:lnTo>
                  <a:lnTo>
                    <a:pt x="472" y="125"/>
                  </a:lnTo>
                  <a:lnTo>
                    <a:pt x="427" y="122"/>
                  </a:lnTo>
                  <a:close/>
                  <a:moveTo>
                    <a:pt x="427" y="0"/>
                  </a:moveTo>
                  <a:lnTo>
                    <a:pt x="480" y="5"/>
                  </a:lnTo>
                  <a:lnTo>
                    <a:pt x="531" y="14"/>
                  </a:lnTo>
                  <a:lnTo>
                    <a:pt x="581" y="30"/>
                  </a:lnTo>
                  <a:lnTo>
                    <a:pt x="627" y="51"/>
                  </a:lnTo>
                  <a:lnTo>
                    <a:pt x="670" y="76"/>
                  </a:lnTo>
                  <a:lnTo>
                    <a:pt x="710" y="108"/>
                  </a:lnTo>
                  <a:lnTo>
                    <a:pt x="746" y="143"/>
                  </a:lnTo>
                  <a:lnTo>
                    <a:pt x="777" y="183"/>
                  </a:lnTo>
                  <a:lnTo>
                    <a:pt x="803" y="225"/>
                  </a:lnTo>
                  <a:lnTo>
                    <a:pt x="824" y="271"/>
                  </a:lnTo>
                  <a:lnTo>
                    <a:pt x="840" y="320"/>
                  </a:lnTo>
                  <a:lnTo>
                    <a:pt x="850" y="372"/>
                  </a:lnTo>
                  <a:lnTo>
                    <a:pt x="853" y="424"/>
                  </a:lnTo>
                  <a:lnTo>
                    <a:pt x="850" y="477"/>
                  </a:lnTo>
                  <a:lnTo>
                    <a:pt x="840" y="529"/>
                  </a:lnTo>
                  <a:lnTo>
                    <a:pt x="824" y="577"/>
                  </a:lnTo>
                  <a:lnTo>
                    <a:pt x="803" y="624"/>
                  </a:lnTo>
                  <a:lnTo>
                    <a:pt x="777" y="667"/>
                  </a:lnTo>
                  <a:lnTo>
                    <a:pt x="746" y="706"/>
                  </a:lnTo>
                  <a:lnTo>
                    <a:pt x="710" y="741"/>
                  </a:lnTo>
                  <a:lnTo>
                    <a:pt x="670" y="772"/>
                  </a:lnTo>
                  <a:lnTo>
                    <a:pt x="627" y="799"/>
                  </a:lnTo>
                  <a:lnTo>
                    <a:pt x="581" y="820"/>
                  </a:lnTo>
                  <a:lnTo>
                    <a:pt x="531" y="836"/>
                  </a:lnTo>
                  <a:lnTo>
                    <a:pt x="480" y="845"/>
                  </a:lnTo>
                  <a:lnTo>
                    <a:pt x="427" y="848"/>
                  </a:lnTo>
                  <a:lnTo>
                    <a:pt x="373" y="845"/>
                  </a:lnTo>
                  <a:lnTo>
                    <a:pt x="322" y="836"/>
                  </a:lnTo>
                  <a:lnTo>
                    <a:pt x="273" y="820"/>
                  </a:lnTo>
                  <a:lnTo>
                    <a:pt x="226" y="799"/>
                  </a:lnTo>
                  <a:lnTo>
                    <a:pt x="183" y="772"/>
                  </a:lnTo>
                  <a:lnTo>
                    <a:pt x="144" y="741"/>
                  </a:lnTo>
                  <a:lnTo>
                    <a:pt x="108" y="706"/>
                  </a:lnTo>
                  <a:lnTo>
                    <a:pt x="77" y="667"/>
                  </a:lnTo>
                  <a:lnTo>
                    <a:pt x="50" y="624"/>
                  </a:lnTo>
                  <a:lnTo>
                    <a:pt x="29" y="577"/>
                  </a:lnTo>
                  <a:lnTo>
                    <a:pt x="13" y="529"/>
                  </a:lnTo>
                  <a:lnTo>
                    <a:pt x="3" y="477"/>
                  </a:lnTo>
                  <a:lnTo>
                    <a:pt x="0" y="424"/>
                  </a:lnTo>
                  <a:lnTo>
                    <a:pt x="3" y="372"/>
                  </a:lnTo>
                  <a:lnTo>
                    <a:pt x="13" y="320"/>
                  </a:lnTo>
                  <a:lnTo>
                    <a:pt x="29" y="271"/>
                  </a:lnTo>
                  <a:lnTo>
                    <a:pt x="50" y="225"/>
                  </a:lnTo>
                  <a:lnTo>
                    <a:pt x="77" y="183"/>
                  </a:lnTo>
                  <a:lnTo>
                    <a:pt x="108" y="143"/>
                  </a:lnTo>
                  <a:lnTo>
                    <a:pt x="144" y="108"/>
                  </a:lnTo>
                  <a:lnTo>
                    <a:pt x="183" y="76"/>
                  </a:lnTo>
                  <a:lnTo>
                    <a:pt x="226" y="51"/>
                  </a:lnTo>
                  <a:lnTo>
                    <a:pt x="273" y="30"/>
                  </a:lnTo>
                  <a:lnTo>
                    <a:pt x="322" y="14"/>
                  </a:lnTo>
                  <a:lnTo>
                    <a:pt x="373" y="5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159"/>
            <p:cNvSpPr>
              <a:spLocks/>
            </p:cNvSpPr>
            <p:nvPr/>
          </p:nvSpPr>
          <p:spPr bwMode="auto">
            <a:xfrm>
              <a:off x="9174163" y="5018088"/>
              <a:ext cx="371475" cy="527050"/>
            </a:xfrm>
            <a:custGeom>
              <a:avLst/>
              <a:gdLst>
                <a:gd name="T0" fmla="*/ 1322 w 2337"/>
                <a:gd name="T1" fmla="*/ 9 h 3310"/>
                <a:gd name="T2" fmla="*/ 1545 w 2337"/>
                <a:gd name="T3" fmla="*/ 61 h 3310"/>
                <a:gd name="T4" fmla="*/ 1752 w 2337"/>
                <a:gd name="T5" fmla="*/ 154 h 3310"/>
                <a:gd name="T6" fmla="*/ 1938 w 2337"/>
                <a:gd name="T7" fmla="*/ 287 h 3310"/>
                <a:gd name="T8" fmla="*/ 2093 w 2337"/>
                <a:gd name="T9" fmla="*/ 452 h 3310"/>
                <a:gd name="T10" fmla="*/ 2211 w 2337"/>
                <a:gd name="T11" fmla="*/ 648 h 3310"/>
                <a:gd name="T12" fmla="*/ 2291 w 2337"/>
                <a:gd name="T13" fmla="*/ 869 h 3310"/>
                <a:gd name="T14" fmla="*/ 2332 w 2337"/>
                <a:gd name="T15" fmla="*/ 1105 h 3310"/>
                <a:gd name="T16" fmla="*/ 2331 w 2337"/>
                <a:gd name="T17" fmla="*/ 1348 h 3310"/>
                <a:gd name="T18" fmla="*/ 2288 w 2337"/>
                <a:gd name="T19" fmla="*/ 1589 h 3310"/>
                <a:gd name="T20" fmla="*/ 2259 w 2337"/>
                <a:gd name="T21" fmla="*/ 1626 h 3310"/>
                <a:gd name="T22" fmla="*/ 2213 w 2337"/>
                <a:gd name="T23" fmla="*/ 1631 h 3310"/>
                <a:gd name="T24" fmla="*/ 2176 w 2337"/>
                <a:gd name="T25" fmla="*/ 1603 h 3310"/>
                <a:gd name="T26" fmla="*/ 2170 w 2337"/>
                <a:gd name="T27" fmla="*/ 1557 h 3310"/>
                <a:gd name="T28" fmla="*/ 2211 w 2337"/>
                <a:gd name="T29" fmla="*/ 1323 h 3310"/>
                <a:gd name="T30" fmla="*/ 2209 w 2337"/>
                <a:gd name="T31" fmla="*/ 1090 h 3310"/>
                <a:gd name="T32" fmla="*/ 2164 w 2337"/>
                <a:gd name="T33" fmla="*/ 865 h 3310"/>
                <a:gd name="T34" fmla="*/ 2080 w 2337"/>
                <a:gd name="T35" fmla="*/ 658 h 3310"/>
                <a:gd name="T36" fmla="*/ 1957 w 2337"/>
                <a:gd name="T37" fmla="*/ 478 h 3310"/>
                <a:gd name="T38" fmla="*/ 1795 w 2337"/>
                <a:gd name="T39" fmla="*/ 327 h 3310"/>
                <a:gd name="T40" fmla="*/ 1603 w 2337"/>
                <a:gd name="T41" fmla="*/ 214 h 3310"/>
                <a:gd name="T42" fmla="*/ 1392 w 2337"/>
                <a:gd name="T43" fmla="*/ 144 h 3310"/>
                <a:gd name="T44" fmla="*/ 1168 w 2337"/>
                <a:gd name="T45" fmla="*/ 121 h 3310"/>
                <a:gd name="T46" fmla="*/ 944 w 2337"/>
                <a:gd name="T47" fmla="*/ 144 h 3310"/>
                <a:gd name="T48" fmla="*/ 734 w 2337"/>
                <a:gd name="T49" fmla="*/ 214 h 3310"/>
                <a:gd name="T50" fmla="*/ 542 w 2337"/>
                <a:gd name="T51" fmla="*/ 327 h 3310"/>
                <a:gd name="T52" fmla="*/ 380 w 2337"/>
                <a:gd name="T53" fmla="*/ 477 h 3310"/>
                <a:gd name="T54" fmla="*/ 259 w 2337"/>
                <a:gd name="T55" fmla="*/ 654 h 3310"/>
                <a:gd name="T56" fmla="*/ 175 w 2337"/>
                <a:gd name="T57" fmla="*/ 854 h 3310"/>
                <a:gd name="T58" fmla="*/ 130 w 2337"/>
                <a:gd name="T59" fmla="*/ 1069 h 3310"/>
                <a:gd name="T60" fmla="*/ 121 w 2337"/>
                <a:gd name="T61" fmla="*/ 1291 h 3310"/>
                <a:gd name="T62" fmla="*/ 152 w 2337"/>
                <a:gd name="T63" fmla="*/ 1509 h 3310"/>
                <a:gd name="T64" fmla="*/ 221 w 2337"/>
                <a:gd name="T65" fmla="*/ 1715 h 3310"/>
                <a:gd name="T66" fmla="*/ 330 w 2337"/>
                <a:gd name="T67" fmla="*/ 1900 h 3310"/>
                <a:gd name="T68" fmla="*/ 1365 w 2337"/>
                <a:gd name="T69" fmla="*/ 2857 h 3310"/>
                <a:gd name="T70" fmla="*/ 1409 w 2337"/>
                <a:gd name="T71" fmla="*/ 2844 h 3310"/>
                <a:gd name="T72" fmla="*/ 1450 w 2337"/>
                <a:gd name="T73" fmla="*/ 2868 h 3310"/>
                <a:gd name="T74" fmla="*/ 1461 w 2337"/>
                <a:gd name="T75" fmla="*/ 2913 h 3310"/>
                <a:gd name="T76" fmla="*/ 1166 w 2337"/>
                <a:gd name="T77" fmla="*/ 3310 h 3310"/>
                <a:gd name="T78" fmla="*/ 150 w 2337"/>
                <a:gd name="T79" fmla="*/ 1843 h 3310"/>
                <a:gd name="T80" fmla="*/ 61 w 2337"/>
                <a:gd name="T81" fmla="*/ 1633 h 3310"/>
                <a:gd name="T82" fmla="*/ 11 w 2337"/>
                <a:gd name="T83" fmla="*/ 1407 h 3310"/>
                <a:gd name="T84" fmla="*/ 1 w 2337"/>
                <a:gd name="T85" fmla="*/ 1173 h 3310"/>
                <a:gd name="T86" fmla="*/ 29 w 2337"/>
                <a:gd name="T87" fmla="*/ 941 h 3310"/>
                <a:gd name="T88" fmla="*/ 96 w 2337"/>
                <a:gd name="T89" fmla="*/ 718 h 3310"/>
                <a:gd name="T90" fmla="*/ 201 w 2337"/>
                <a:gd name="T91" fmla="*/ 514 h 3310"/>
                <a:gd name="T92" fmla="*/ 342 w 2337"/>
                <a:gd name="T93" fmla="*/ 339 h 3310"/>
                <a:gd name="T94" fmla="*/ 520 w 2337"/>
                <a:gd name="T95" fmla="*/ 194 h 3310"/>
                <a:gd name="T96" fmla="*/ 721 w 2337"/>
                <a:gd name="T97" fmla="*/ 87 h 3310"/>
                <a:gd name="T98" fmla="*/ 939 w 2337"/>
                <a:gd name="T99" fmla="*/ 22 h 3310"/>
                <a:gd name="T100" fmla="*/ 1168 w 2337"/>
                <a:gd name="T101" fmla="*/ 0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7" h="3310">
                  <a:moveTo>
                    <a:pt x="1168" y="0"/>
                  </a:moveTo>
                  <a:lnTo>
                    <a:pt x="1246" y="2"/>
                  </a:lnTo>
                  <a:lnTo>
                    <a:pt x="1322" y="9"/>
                  </a:lnTo>
                  <a:lnTo>
                    <a:pt x="1399" y="22"/>
                  </a:lnTo>
                  <a:lnTo>
                    <a:pt x="1472" y="39"/>
                  </a:lnTo>
                  <a:lnTo>
                    <a:pt x="1545" y="61"/>
                  </a:lnTo>
                  <a:lnTo>
                    <a:pt x="1616" y="87"/>
                  </a:lnTo>
                  <a:lnTo>
                    <a:pt x="1685" y="118"/>
                  </a:lnTo>
                  <a:lnTo>
                    <a:pt x="1752" y="154"/>
                  </a:lnTo>
                  <a:lnTo>
                    <a:pt x="1816" y="194"/>
                  </a:lnTo>
                  <a:lnTo>
                    <a:pt x="1879" y="238"/>
                  </a:lnTo>
                  <a:lnTo>
                    <a:pt x="1938" y="287"/>
                  </a:lnTo>
                  <a:lnTo>
                    <a:pt x="1995" y="339"/>
                  </a:lnTo>
                  <a:lnTo>
                    <a:pt x="2046" y="394"/>
                  </a:lnTo>
                  <a:lnTo>
                    <a:pt x="2093" y="452"/>
                  </a:lnTo>
                  <a:lnTo>
                    <a:pt x="2137" y="514"/>
                  </a:lnTo>
                  <a:lnTo>
                    <a:pt x="2175" y="580"/>
                  </a:lnTo>
                  <a:lnTo>
                    <a:pt x="2211" y="648"/>
                  </a:lnTo>
                  <a:lnTo>
                    <a:pt x="2242" y="720"/>
                  </a:lnTo>
                  <a:lnTo>
                    <a:pt x="2269" y="793"/>
                  </a:lnTo>
                  <a:lnTo>
                    <a:pt x="2291" y="869"/>
                  </a:lnTo>
                  <a:lnTo>
                    <a:pt x="2309" y="946"/>
                  </a:lnTo>
                  <a:lnTo>
                    <a:pt x="2323" y="1025"/>
                  </a:lnTo>
                  <a:lnTo>
                    <a:pt x="2332" y="1105"/>
                  </a:lnTo>
                  <a:lnTo>
                    <a:pt x="2337" y="1185"/>
                  </a:lnTo>
                  <a:lnTo>
                    <a:pt x="2337" y="1266"/>
                  </a:lnTo>
                  <a:lnTo>
                    <a:pt x="2331" y="1348"/>
                  </a:lnTo>
                  <a:lnTo>
                    <a:pt x="2322" y="1429"/>
                  </a:lnTo>
                  <a:lnTo>
                    <a:pt x="2308" y="1509"/>
                  </a:lnTo>
                  <a:lnTo>
                    <a:pt x="2288" y="1589"/>
                  </a:lnTo>
                  <a:lnTo>
                    <a:pt x="2281" y="1604"/>
                  </a:lnTo>
                  <a:lnTo>
                    <a:pt x="2272" y="1616"/>
                  </a:lnTo>
                  <a:lnTo>
                    <a:pt x="2259" y="1626"/>
                  </a:lnTo>
                  <a:lnTo>
                    <a:pt x="2245" y="1631"/>
                  </a:lnTo>
                  <a:lnTo>
                    <a:pt x="2229" y="1633"/>
                  </a:lnTo>
                  <a:lnTo>
                    <a:pt x="2213" y="1631"/>
                  </a:lnTo>
                  <a:lnTo>
                    <a:pt x="2197" y="1625"/>
                  </a:lnTo>
                  <a:lnTo>
                    <a:pt x="2186" y="1615"/>
                  </a:lnTo>
                  <a:lnTo>
                    <a:pt x="2176" y="1603"/>
                  </a:lnTo>
                  <a:lnTo>
                    <a:pt x="2170" y="1589"/>
                  </a:lnTo>
                  <a:lnTo>
                    <a:pt x="2169" y="1573"/>
                  </a:lnTo>
                  <a:lnTo>
                    <a:pt x="2170" y="1557"/>
                  </a:lnTo>
                  <a:lnTo>
                    <a:pt x="2189" y="1480"/>
                  </a:lnTo>
                  <a:lnTo>
                    <a:pt x="2203" y="1402"/>
                  </a:lnTo>
                  <a:lnTo>
                    <a:pt x="2211" y="1323"/>
                  </a:lnTo>
                  <a:lnTo>
                    <a:pt x="2215" y="1245"/>
                  </a:lnTo>
                  <a:lnTo>
                    <a:pt x="2214" y="1167"/>
                  </a:lnTo>
                  <a:lnTo>
                    <a:pt x="2209" y="1090"/>
                  </a:lnTo>
                  <a:lnTo>
                    <a:pt x="2198" y="1013"/>
                  </a:lnTo>
                  <a:lnTo>
                    <a:pt x="2184" y="938"/>
                  </a:lnTo>
                  <a:lnTo>
                    <a:pt x="2164" y="865"/>
                  </a:lnTo>
                  <a:lnTo>
                    <a:pt x="2140" y="793"/>
                  </a:lnTo>
                  <a:lnTo>
                    <a:pt x="2112" y="724"/>
                  </a:lnTo>
                  <a:lnTo>
                    <a:pt x="2080" y="658"/>
                  </a:lnTo>
                  <a:lnTo>
                    <a:pt x="2043" y="594"/>
                  </a:lnTo>
                  <a:lnTo>
                    <a:pt x="2002" y="533"/>
                  </a:lnTo>
                  <a:lnTo>
                    <a:pt x="1957" y="478"/>
                  </a:lnTo>
                  <a:lnTo>
                    <a:pt x="1909" y="425"/>
                  </a:lnTo>
                  <a:lnTo>
                    <a:pt x="1853" y="374"/>
                  </a:lnTo>
                  <a:lnTo>
                    <a:pt x="1795" y="327"/>
                  </a:lnTo>
                  <a:lnTo>
                    <a:pt x="1733" y="285"/>
                  </a:lnTo>
                  <a:lnTo>
                    <a:pt x="1670" y="247"/>
                  </a:lnTo>
                  <a:lnTo>
                    <a:pt x="1603" y="214"/>
                  </a:lnTo>
                  <a:lnTo>
                    <a:pt x="1535" y="185"/>
                  </a:lnTo>
                  <a:lnTo>
                    <a:pt x="1465" y="162"/>
                  </a:lnTo>
                  <a:lnTo>
                    <a:pt x="1392" y="144"/>
                  </a:lnTo>
                  <a:lnTo>
                    <a:pt x="1319" y="132"/>
                  </a:lnTo>
                  <a:lnTo>
                    <a:pt x="1245" y="123"/>
                  </a:lnTo>
                  <a:lnTo>
                    <a:pt x="1168" y="121"/>
                  </a:lnTo>
                  <a:lnTo>
                    <a:pt x="1093" y="123"/>
                  </a:lnTo>
                  <a:lnTo>
                    <a:pt x="1017" y="132"/>
                  </a:lnTo>
                  <a:lnTo>
                    <a:pt x="944" y="144"/>
                  </a:lnTo>
                  <a:lnTo>
                    <a:pt x="872" y="162"/>
                  </a:lnTo>
                  <a:lnTo>
                    <a:pt x="802" y="185"/>
                  </a:lnTo>
                  <a:lnTo>
                    <a:pt x="734" y="214"/>
                  </a:lnTo>
                  <a:lnTo>
                    <a:pt x="667" y="247"/>
                  </a:lnTo>
                  <a:lnTo>
                    <a:pt x="603" y="285"/>
                  </a:lnTo>
                  <a:lnTo>
                    <a:pt x="542" y="327"/>
                  </a:lnTo>
                  <a:lnTo>
                    <a:pt x="483" y="374"/>
                  </a:lnTo>
                  <a:lnTo>
                    <a:pt x="428" y="425"/>
                  </a:lnTo>
                  <a:lnTo>
                    <a:pt x="380" y="477"/>
                  </a:lnTo>
                  <a:lnTo>
                    <a:pt x="336" y="532"/>
                  </a:lnTo>
                  <a:lnTo>
                    <a:pt x="295" y="591"/>
                  </a:lnTo>
                  <a:lnTo>
                    <a:pt x="259" y="654"/>
                  </a:lnTo>
                  <a:lnTo>
                    <a:pt x="227" y="718"/>
                  </a:lnTo>
                  <a:lnTo>
                    <a:pt x="200" y="784"/>
                  </a:lnTo>
                  <a:lnTo>
                    <a:pt x="175" y="854"/>
                  </a:lnTo>
                  <a:lnTo>
                    <a:pt x="156" y="924"/>
                  </a:lnTo>
                  <a:lnTo>
                    <a:pt x="140" y="996"/>
                  </a:lnTo>
                  <a:lnTo>
                    <a:pt x="130" y="1069"/>
                  </a:lnTo>
                  <a:lnTo>
                    <a:pt x="122" y="1142"/>
                  </a:lnTo>
                  <a:lnTo>
                    <a:pt x="120" y="1217"/>
                  </a:lnTo>
                  <a:lnTo>
                    <a:pt x="121" y="1291"/>
                  </a:lnTo>
                  <a:lnTo>
                    <a:pt x="127" y="1363"/>
                  </a:lnTo>
                  <a:lnTo>
                    <a:pt x="137" y="1436"/>
                  </a:lnTo>
                  <a:lnTo>
                    <a:pt x="152" y="1509"/>
                  </a:lnTo>
                  <a:lnTo>
                    <a:pt x="170" y="1580"/>
                  </a:lnTo>
                  <a:lnTo>
                    <a:pt x="193" y="1648"/>
                  </a:lnTo>
                  <a:lnTo>
                    <a:pt x="221" y="1715"/>
                  </a:lnTo>
                  <a:lnTo>
                    <a:pt x="253" y="1779"/>
                  </a:lnTo>
                  <a:lnTo>
                    <a:pt x="290" y="1841"/>
                  </a:lnTo>
                  <a:lnTo>
                    <a:pt x="330" y="1900"/>
                  </a:lnTo>
                  <a:lnTo>
                    <a:pt x="1170" y="3104"/>
                  </a:lnTo>
                  <a:lnTo>
                    <a:pt x="1353" y="2868"/>
                  </a:lnTo>
                  <a:lnTo>
                    <a:pt x="1365" y="2857"/>
                  </a:lnTo>
                  <a:lnTo>
                    <a:pt x="1379" y="2848"/>
                  </a:lnTo>
                  <a:lnTo>
                    <a:pt x="1393" y="2845"/>
                  </a:lnTo>
                  <a:lnTo>
                    <a:pt x="1409" y="2844"/>
                  </a:lnTo>
                  <a:lnTo>
                    <a:pt x="1424" y="2848"/>
                  </a:lnTo>
                  <a:lnTo>
                    <a:pt x="1438" y="2857"/>
                  </a:lnTo>
                  <a:lnTo>
                    <a:pt x="1450" y="2868"/>
                  </a:lnTo>
                  <a:lnTo>
                    <a:pt x="1458" y="2882"/>
                  </a:lnTo>
                  <a:lnTo>
                    <a:pt x="1461" y="2897"/>
                  </a:lnTo>
                  <a:lnTo>
                    <a:pt x="1461" y="2913"/>
                  </a:lnTo>
                  <a:lnTo>
                    <a:pt x="1458" y="2927"/>
                  </a:lnTo>
                  <a:lnTo>
                    <a:pt x="1450" y="2941"/>
                  </a:lnTo>
                  <a:lnTo>
                    <a:pt x="1166" y="3310"/>
                  </a:lnTo>
                  <a:lnTo>
                    <a:pt x="232" y="1971"/>
                  </a:lnTo>
                  <a:lnTo>
                    <a:pt x="189" y="1909"/>
                  </a:lnTo>
                  <a:lnTo>
                    <a:pt x="150" y="1843"/>
                  </a:lnTo>
                  <a:lnTo>
                    <a:pt x="116" y="1776"/>
                  </a:lnTo>
                  <a:lnTo>
                    <a:pt x="86" y="1705"/>
                  </a:lnTo>
                  <a:lnTo>
                    <a:pt x="61" y="1633"/>
                  </a:lnTo>
                  <a:lnTo>
                    <a:pt x="39" y="1558"/>
                  </a:lnTo>
                  <a:lnTo>
                    <a:pt x="23" y="1484"/>
                  </a:lnTo>
                  <a:lnTo>
                    <a:pt x="11" y="1407"/>
                  </a:lnTo>
                  <a:lnTo>
                    <a:pt x="3" y="1329"/>
                  </a:lnTo>
                  <a:lnTo>
                    <a:pt x="0" y="1251"/>
                  </a:lnTo>
                  <a:lnTo>
                    <a:pt x="1" y="1173"/>
                  </a:lnTo>
                  <a:lnTo>
                    <a:pt x="5" y="1094"/>
                  </a:lnTo>
                  <a:lnTo>
                    <a:pt x="15" y="1018"/>
                  </a:lnTo>
                  <a:lnTo>
                    <a:pt x="29" y="941"/>
                  </a:lnTo>
                  <a:lnTo>
                    <a:pt x="47" y="865"/>
                  </a:lnTo>
                  <a:lnTo>
                    <a:pt x="69" y="791"/>
                  </a:lnTo>
                  <a:lnTo>
                    <a:pt x="96" y="718"/>
                  </a:lnTo>
                  <a:lnTo>
                    <a:pt x="126" y="647"/>
                  </a:lnTo>
                  <a:lnTo>
                    <a:pt x="161" y="580"/>
                  </a:lnTo>
                  <a:lnTo>
                    <a:pt x="201" y="514"/>
                  </a:lnTo>
                  <a:lnTo>
                    <a:pt x="243" y="453"/>
                  </a:lnTo>
                  <a:lnTo>
                    <a:pt x="290" y="394"/>
                  </a:lnTo>
                  <a:lnTo>
                    <a:pt x="342" y="339"/>
                  </a:lnTo>
                  <a:lnTo>
                    <a:pt x="398" y="287"/>
                  </a:lnTo>
                  <a:lnTo>
                    <a:pt x="458" y="238"/>
                  </a:lnTo>
                  <a:lnTo>
                    <a:pt x="520" y="194"/>
                  </a:lnTo>
                  <a:lnTo>
                    <a:pt x="585" y="154"/>
                  </a:lnTo>
                  <a:lnTo>
                    <a:pt x="652" y="118"/>
                  </a:lnTo>
                  <a:lnTo>
                    <a:pt x="721" y="87"/>
                  </a:lnTo>
                  <a:lnTo>
                    <a:pt x="792" y="61"/>
                  </a:lnTo>
                  <a:lnTo>
                    <a:pt x="865" y="39"/>
                  </a:lnTo>
                  <a:lnTo>
                    <a:pt x="939" y="22"/>
                  </a:lnTo>
                  <a:lnTo>
                    <a:pt x="1014" y="9"/>
                  </a:lnTo>
                  <a:lnTo>
                    <a:pt x="1091" y="2"/>
                  </a:lnTo>
                  <a:lnTo>
                    <a:pt x="1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4" name="Group 833"/>
          <p:cNvGrpSpPr/>
          <p:nvPr/>
        </p:nvGrpSpPr>
        <p:grpSpPr>
          <a:xfrm>
            <a:off x="10069322" y="5013325"/>
            <a:ext cx="463551" cy="528638"/>
            <a:chOff x="10063163" y="5013325"/>
            <a:chExt cx="463551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1" name="Freeform 164"/>
            <p:cNvSpPr>
              <a:spLocks noEditPoints="1"/>
            </p:cNvSpPr>
            <p:nvPr/>
          </p:nvSpPr>
          <p:spPr bwMode="auto">
            <a:xfrm>
              <a:off x="10274301" y="5303838"/>
              <a:ext cx="252413" cy="225425"/>
            </a:xfrm>
            <a:custGeom>
              <a:avLst/>
              <a:gdLst>
                <a:gd name="T0" fmla="*/ 370 w 1590"/>
                <a:gd name="T1" fmla="*/ 131 h 1422"/>
                <a:gd name="T2" fmla="*/ 272 w 1590"/>
                <a:gd name="T3" fmla="*/ 177 h 1422"/>
                <a:gd name="T4" fmla="*/ 198 w 1590"/>
                <a:gd name="T5" fmla="*/ 249 h 1422"/>
                <a:gd name="T6" fmla="*/ 148 w 1590"/>
                <a:gd name="T7" fmla="*/ 342 h 1422"/>
                <a:gd name="T8" fmla="*/ 125 w 1590"/>
                <a:gd name="T9" fmla="*/ 444 h 1422"/>
                <a:gd name="T10" fmla="*/ 123 w 1590"/>
                <a:gd name="T11" fmla="*/ 459 h 1422"/>
                <a:gd name="T12" fmla="*/ 125 w 1590"/>
                <a:gd name="T13" fmla="*/ 510 h 1422"/>
                <a:gd name="T14" fmla="*/ 152 w 1590"/>
                <a:gd name="T15" fmla="*/ 620 h 1422"/>
                <a:gd name="T16" fmla="*/ 237 w 1590"/>
                <a:gd name="T17" fmla="*/ 768 h 1422"/>
                <a:gd name="T18" fmla="*/ 795 w 1590"/>
                <a:gd name="T19" fmla="*/ 1261 h 1422"/>
                <a:gd name="T20" fmla="*/ 1354 w 1590"/>
                <a:gd name="T21" fmla="*/ 768 h 1422"/>
                <a:gd name="T22" fmla="*/ 1438 w 1590"/>
                <a:gd name="T23" fmla="*/ 620 h 1422"/>
                <a:gd name="T24" fmla="*/ 1465 w 1590"/>
                <a:gd name="T25" fmla="*/ 510 h 1422"/>
                <a:gd name="T26" fmla="*/ 1467 w 1590"/>
                <a:gd name="T27" fmla="*/ 459 h 1422"/>
                <a:gd name="T28" fmla="*/ 1461 w 1590"/>
                <a:gd name="T29" fmla="*/ 414 h 1422"/>
                <a:gd name="T30" fmla="*/ 1429 w 1590"/>
                <a:gd name="T31" fmla="*/ 312 h 1422"/>
                <a:gd name="T32" fmla="*/ 1371 w 1590"/>
                <a:gd name="T33" fmla="*/ 224 h 1422"/>
                <a:gd name="T34" fmla="*/ 1288 w 1590"/>
                <a:gd name="T35" fmla="*/ 158 h 1422"/>
                <a:gd name="T36" fmla="*/ 1183 w 1590"/>
                <a:gd name="T37" fmla="*/ 124 h 1422"/>
                <a:gd name="T38" fmla="*/ 1065 w 1590"/>
                <a:gd name="T39" fmla="*/ 134 h 1422"/>
                <a:gd name="T40" fmla="*/ 965 w 1590"/>
                <a:gd name="T41" fmla="*/ 190 h 1422"/>
                <a:gd name="T42" fmla="*/ 887 w 1590"/>
                <a:gd name="T43" fmla="*/ 277 h 1422"/>
                <a:gd name="T44" fmla="*/ 795 w 1590"/>
                <a:gd name="T45" fmla="*/ 467 h 1422"/>
                <a:gd name="T46" fmla="*/ 704 w 1590"/>
                <a:gd name="T47" fmla="*/ 277 h 1422"/>
                <a:gd name="T48" fmla="*/ 626 w 1590"/>
                <a:gd name="T49" fmla="*/ 190 h 1422"/>
                <a:gd name="T50" fmla="*/ 524 w 1590"/>
                <a:gd name="T51" fmla="*/ 134 h 1422"/>
                <a:gd name="T52" fmla="*/ 448 w 1590"/>
                <a:gd name="T53" fmla="*/ 0 h 1422"/>
                <a:gd name="T54" fmla="*/ 586 w 1590"/>
                <a:gd name="T55" fmla="*/ 27 h 1422"/>
                <a:gd name="T56" fmla="*/ 703 w 1590"/>
                <a:gd name="T57" fmla="*/ 97 h 1422"/>
                <a:gd name="T58" fmla="*/ 795 w 1590"/>
                <a:gd name="T59" fmla="*/ 195 h 1422"/>
                <a:gd name="T60" fmla="*/ 887 w 1590"/>
                <a:gd name="T61" fmla="*/ 97 h 1422"/>
                <a:gd name="T62" fmla="*/ 1005 w 1590"/>
                <a:gd name="T63" fmla="*/ 27 h 1422"/>
                <a:gd name="T64" fmla="*/ 1142 w 1590"/>
                <a:gd name="T65" fmla="*/ 0 h 1422"/>
                <a:gd name="T66" fmla="*/ 1296 w 1590"/>
                <a:gd name="T67" fmla="*/ 27 h 1422"/>
                <a:gd name="T68" fmla="*/ 1425 w 1590"/>
                <a:gd name="T69" fmla="*/ 104 h 1422"/>
                <a:gd name="T70" fmla="*/ 1522 w 1590"/>
                <a:gd name="T71" fmla="*/ 222 h 1422"/>
                <a:gd name="T72" fmla="*/ 1579 w 1590"/>
                <a:gd name="T73" fmla="*/ 373 h 1422"/>
                <a:gd name="T74" fmla="*/ 1589 w 1590"/>
                <a:gd name="T75" fmla="*/ 453 h 1422"/>
                <a:gd name="T76" fmla="*/ 1586 w 1590"/>
                <a:gd name="T77" fmla="*/ 525 h 1422"/>
                <a:gd name="T78" fmla="*/ 1557 w 1590"/>
                <a:gd name="T79" fmla="*/ 652 h 1422"/>
                <a:gd name="T80" fmla="*/ 1476 w 1590"/>
                <a:gd name="T81" fmla="*/ 810 h 1422"/>
                <a:gd name="T82" fmla="*/ 1352 w 1590"/>
                <a:gd name="T83" fmla="*/ 947 h 1422"/>
                <a:gd name="T84" fmla="*/ 193 w 1590"/>
                <a:gd name="T85" fmla="*/ 904 h 1422"/>
                <a:gd name="T86" fmla="*/ 84 w 1590"/>
                <a:gd name="T87" fmla="*/ 760 h 1422"/>
                <a:gd name="T88" fmla="*/ 17 w 1590"/>
                <a:gd name="T89" fmla="*/ 595 h 1422"/>
                <a:gd name="T90" fmla="*/ 1 w 1590"/>
                <a:gd name="T91" fmla="*/ 497 h 1422"/>
                <a:gd name="T92" fmla="*/ 2 w 1590"/>
                <a:gd name="T93" fmla="*/ 440 h 1422"/>
                <a:gd name="T94" fmla="*/ 26 w 1590"/>
                <a:gd name="T95" fmla="*/ 320 h 1422"/>
                <a:gd name="T96" fmla="*/ 97 w 1590"/>
                <a:gd name="T97" fmla="*/ 179 h 1422"/>
                <a:gd name="T98" fmla="*/ 206 w 1590"/>
                <a:gd name="T99" fmla="*/ 74 h 1422"/>
                <a:gd name="T100" fmla="*/ 344 w 1590"/>
                <a:gd name="T101" fmla="*/ 13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0" h="1422">
                  <a:moveTo>
                    <a:pt x="448" y="122"/>
                  </a:moveTo>
                  <a:lnTo>
                    <a:pt x="408" y="124"/>
                  </a:lnTo>
                  <a:lnTo>
                    <a:pt x="370" y="131"/>
                  </a:lnTo>
                  <a:lnTo>
                    <a:pt x="335" y="142"/>
                  </a:lnTo>
                  <a:lnTo>
                    <a:pt x="303" y="158"/>
                  </a:lnTo>
                  <a:lnTo>
                    <a:pt x="272" y="177"/>
                  </a:lnTo>
                  <a:lnTo>
                    <a:pt x="245" y="198"/>
                  </a:lnTo>
                  <a:lnTo>
                    <a:pt x="220" y="222"/>
                  </a:lnTo>
                  <a:lnTo>
                    <a:pt x="198" y="249"/>
                  </a:lnTo>
                  <a:lnTo>
                    <a:pt x="179" y="279"/>
                  </a:lnTo>
                  <a:lnTo>
                    <a:pt x="162" y="310"/>
                  </a:lnTo>
                  <a:lnTo>
                    <a:pt x="148" y="342"/>
                  </a:lnTo>
                  <a:lnTo>
                    <a:pt x="138" y="375"/>
                  </a:lnTo>
                  <a:lnTo>
                    <a:pt x="130" y="410"/>
                  </a:lnTo>
                  <a:lnTo>
                    <a:pt x="125" y="444"/>
                  </a:lnTo>
                  <a:lnTo>
                    <a:pt x="124" y="450"/>
                  </a:lnTo>
                  <a:lnTo>
                    <a:pt x="123" y="452"/>
                  </a:lnTo>
                  <a:lnTo>
                    <a:pt x="123" y="459"/>
                  </a:lnTo>
                  <a:lnTo>
                    <a:pt x="123" y="472"/>
                  </a:lnTo>
                  <a:lnTo>
                    <a:pt x="123" y="489"/>
                  </a:lnTo>
                  <a:lnTo>
                    <a:pt x="125" y="510"/>
                  </a:lnTo>
                  <a:lnTo>
                    <a:pt x="130" y="535"/>
                  </a:lnTo>
                  <a:lnTo>
                    <a:pt x="136" y="565"/>
                  </a:lnTo>
                  <a:lnTo>
                    <a:pt x="152" y="620"/>
                  </a:lnTo>
                  <a:lnTo>
                    <a:pt x="175" y="671"/>
                  </a:lnTo>
                  <a:lnTo>
                    <a:pt x="204" y="721"/>
                  </a:lnTo>
                  <a:lnTo>
                    <a:pt x="237" y="768"/>
                  </a:lnTo>
                  <a:lnTo>
                    <a:pt x="275" y="813"/>
                  </a:lnTo>
                  <a:lnTo>
                    <a:pt x="319" y="854"/>
                  </a:lnTo>
                  <a:lnTo>
                    <a:pt x="795" y="1261"/>
                  </a:lnTo>
                  <a:lnTo>
                    <a:pt x="1272" y="854"/>
                  </a:lnTo>
                  <a:lnTo>
                    <a:pt x="1315" y="813"/>
                  </a:lnTo>
                  <a:lnTo>
                    <a:pt x="1354" y="768"/>
                  </a:lnTo>
                  <a:lnTo>
                    <a:pt x="1388" y="721"/>
                  </a:lnTo>
                  <a:lnTo>
                    <a:pt x="1415" y="671"/>
                  </a:lnTo>
                  <a:lnTo>
                    <a:pt x="1438" y="620"/>
                  </a:lnTo>
                  <a:lnTo>
                    <a:pt x="1455" y="565"/>
                  </a:lnTo>
                  <a:lnTo>
                    <a:pt x="1461" y="535"/>
                  </a:lnTo>
                  <a:lnTo>
                    <a:pt x="1465" y="510"/>
                  </a:lnTo>
                  <a:lnTo>
                    <a:pt x="1467" y="489"/>
                  </a:lnTo>
                  <a:lnTo>
                    <a:pt x="1467" y="472"/>
                  </a:lnTo>
                  <a:lnTo>
                    <a:pt x="1467" y="459"/>
                  </a:lnTo>
                  <a:lnTo>
                    <a:pt x="1466" y="452"/>
                  </a:lnTo>
                  <a:lnTo>
                    <a:pt x="1466" y="449"/>
                  </a:lnTo>
                  <a:lnTo>
                    <a:pt x="1461" y="414"/>
                  </a:lnTo>
                  <a:lnTo>
                    <a:pt x="1454" y="378"/>
                  </a:lnTo>
                  <a:lnTo>
                    <a:pt x="1442" y="345"/>
                  </a:lnTo>
                  <a:lnTo>
                    <a:pt x="1429" y="312"/>
                  </a:lnTo>
                  <a:lnTo>
                    <a:pt x="1412" y="281"/>
                  </a:lnTo>
                  <a:lnTo>
                    <a:pt x="1392" y="251"/>
                  </a:lnTo>
                  <a:lnTo>
                    <a:pt x="1371" y="224"/>
                  </a:lnTo>
                  <a:lnTo>
                    <a:pt x="1346" y="199"/>
                  </a:lnTo>
                  <a:lnTo>
                    <a:pt x="1318" y="177"/>
                  </a:lnTo>
                  <a:lnTo>
                    <a:pt x="1288" y="158"/>
                  </a:lnTo>
                  <a:lnTo>
                    <a:pt x="1256" y="142"/>
                  </a:lnTo>
                  <a:lnTo>
                    <a:pt x="1221" y="131"/>
                  </a:lnTo>
                  <a:lnTo>
                    <a:pt x="1183" y="124"/>
                  </a:lnTo>
                  <a:lnTo>
                    <a:pt x="1142" y="122"/>
                  </a:lnTo>
                  <a:lnTo>
                    <a:pt x="1104" y="125"/>
                  </a:lnTo>
                  <a:lnTo>
                    <a:pt x="1065" y="134"/>
                  </a:lnTo>
                  <a:lnTo>
                    <a:pt x="1030" y="149"/>
                  </a:lnTo>
                  <a:lnTo>
                    <a:pt x="996" y="167"/>
                  </a:lnTo>
                  <a:lnTo>
                    <a:pt x="965" y="190"/>
                  </a:lnTo>
                  <a:lnTo>
                    <a:pt x="936" y="217"/>
                  </a:lnTo>
                  <a:lnTo>
                    <a:pt x="910" y="245"/>
                  </a:lnTo>
                  <a:lnTo>
                    <a:pt x="887" y="277"/>
                  </a:lnTo>
                  <a:lnTo>
                    <a:pt x="867" y="309"/>
                  </a:lnTo>
                  <a:lnTo>
                    <a:pt x="852" y="342"/>
                  </a:lnTo>
                  <a:lnTo>
                    <a:pt x="795" y="467"/>
                  </a:lnTo>
                  <a:lnTo>
                    <a:pt x="739" y="342"/>
                  </a:lnTo>
                  <a:lnTo>
                    <a:pt x="723" y="309"/>
                  </a:lnTo>
                  <a:lnTo>
                    <a:pt x="704" y="277"/>
                  </a:lnTo>
                  <a:lnTo>
                    <a:pt x="681" y="245"/>
                  </a:lnTo>
                  <a:lnTo>
                    <a:pt x="655" y="217"/>
                  </a:lnTo>
                  <a:lnTo>
                    <a:pt x="626" y="190"/>
                  </a:lnTo>
                  <a:lnTo>
                    <a:pt x="594" y="167"/>
                  </a:lnTo>
                  <a:lnTo>
                    <a:pt x="561" y="149"/>
                  </a:lnTo>
                  <a:lnTo>
                    <a:pt x="524" y="134"/>
                  </a:lnTo>
                  <a:lnTo>
                    <a:pt x="487" y="125"/>
                  </a:lnTo>
                  <a:lnTo>
                    <a:pt x="448" y="122"/>
                  </a:lnTo>
                  <a:close/>
                  <a:moveTo>
                    <a:pt x="448" y="0"/>
                  </a:moveTo>
                  <a:lnTo>
                    <a:pt x="495" y="3"/>
                  </a:lnTo>
                  <a:lnTo>
                    <a:pt x="542" y="13"/>
                  </a:lnTo>
                  <a:lnTo>
                    <a:pt x="586" y="27"/>
                  </a:lnTo>
                  <a:lnTo>
                    <a:pt x="628" y="46"/>
                  </a:lnTo>
                  <a:lnTo>
                    <a:pt x="666" y="70"/>
                  </a:lnTo>
                  <a:lnTo>
                    <a:pt x="703" y="97"/>
                  </a:lnTo>
                  <a:lnTo>
                    <a:pt x="737" y="128"/>
                  </a:lnTo>
                  <a:lnTo>
                    <a:pt x="767" y="161"/>
                  </a:lnTo>
                  <a:lnTo>
                    <a:pt x="795" y="195"/>
                  </a:lnTo>
                  <a:lnTo>
                    <a:pt x="824" y="161"/>
                  </a:lnTo>
                  <a:lnTo>
                    <a:pt x="854" y="128"/>
                  </a:lnTo>
                  <a:lnTo>
                    <a:pt x="887" y="97"/>
                  </a:lnTo>
                  <a:lnTo>
                    <a:pt x="925" y="70"/>
                  </a:lnTo>
                  <a:lnTo>
                    <a:pt x="963" y="46"/>
                  </a:lnTo>
                  <a:lnTo>
                    <a:pt x="1005" y="27"/>
                  </a:lnTo>
                  <a:lnTo>
                    <a:pt x="1049" y="13"/>
                  </a:lnTo>
                  <a:lnTo>
                    <a:pt x="1094" y="3"/>
                  </a:lnTo>
                  <a:lnTo>
                    <a:pt x="1142" y="0"/>
                  </a:lnTo>
                  <a:lnTo>
                    <a:pt x="1195" y="3"/>
                  </a:lnTo>
                  <a:lnTo>
                    <a:pt x="1247" y="13"/>
                  </a:lnTo>
                  <a:lnTo>
                    <a:pt x="1296" y="27"/>
                  </a:lnTo>
                  <a:lnTo>
                    <a:pt x="1341" y="48"/>
                  </a:lnTo>
                  <a:lnTo>
                    <a:pt x="1385" y="74"/>
                  </a:lnTo>
                  <a:lnTo>
                    <a:pt x="1425" y="104"/>
                  </a:lnTo>
                  <a:lnTo>
                    <a:pt x="1461" y="139"/>
                  </a:lnTo>
                  <a:lnTo>
                    <a:pt x="1493" y="179"/>
                  </a:lnTo>
                  <a:lnTo>
                    <a:pt x="1522" y="222"/>
                  </a:lnTo>
                  <a:lnTo>
                    <a:pt x="1546" y="269"/>
                  </a:lnTo>
                  <a:lnTo>
                    <a:pt x="1564" y="320"/>
                  </a:lnTo>
                  <a:lnTo>
                    <a:pt x="1579" y="373"/>
                  </a:lnTo>
                  <a:lnTo>
                    <a:pt x="1587" y="429"/>
                  </a:lnTo>
                  <a:lnTo>
                    <a:pt x="1588" y="440"/>
                  </a:lnTo>
                  <a:lnTo>
                    <a:pt x="1589" y="453"/>
                  </a:lnTo>
                  <a:lnTo>
                    <a:pt x="1590" y="473"/>
                  </a:lnTo>
                  <a:lnTo>
                    <a:pt x="1589" y="497"/>
                  </a:lnTo>
                  <a:lnTo>
                    <a:pt x="1586" y="525"/>
                  </a:lnTo>
                  <a:lnTo>
                    <a:pt x="1581" y="558"/>
                  </a:lnTo>
                  <a:lnTo>
                    <a:pt x="1574" y="595"/>
                  </a:lnTo>
                  <a:lnTo>
                    <a:pt x="1557" y="652"/>
                  </a:lnTo>
                  <a:lnTo>
                    <a:pt x="1534" y="707"/>
                  </a:lnTo>
                  <a:lnTo>
                    <a:pt x="1507" y="760"/>
                  </a:lnTo>
                  <a:lnTo>
                    <a:pt x="1476" y="810"/>
                  </a:lnTo>
                  <a:lnTo>
                    <a:pt x="1438" y="859"/>
                  </a:lnTo>
                  <a:lnTo>
                    <a:pt x="1398" y="904"/>
                  </a:lnTo>
                  <a:lnTo>
                    <a:pt x="1352" y="947"/>
                  </a:lnTo>
                  <a:lnTo>
                    <a:pt x="795" y="1422"/>
                  </a:lnTo>
                  <a:lnTo>
                    <a:pt x="239" y="947"/>
                  </a:lnTo>
                  <a:lnTo>
                    <a:pt x="193" y="904"/>
                  </a:lnTo>
                  <a:lnTo>
                    <a:pt x="152" y="859"/>
                  </a:lnTo>
                  <a:lnTo>
                    <a:pt x="115" y="810"/>
                  </a:lnTo>
                  <a:lnTo>
                    <a:pt x="84" y="760"/>
                  </a:lnTo>
                  <a:lnTo>
                    <a:pt x="57" y="707"/>
                  </a:lnTo>
                  <a:lnTo>
                    <a:pt x="34" y="652"/>
                  </a:lnTo>
                  <a:lnTo>
                    <a:pt x="17" y="595"/>
                  </a:lnTo>
                  <a:lnTo>
                    <a:pt x="9" y="558"/>
                  </a:lnTo>
                  <a:lnTo>
                    <a:pt x="5" y="525"/>
                  </a:lnTo>
                  <a:lnTo>
                    <a:pt x="1" y="497"/>
                  </a:lnTo>
                  <a:lnTo>
                    <a:pt x="0" y="473"/>
                  </a:lnTo>
                  <a:lnTo>
                    <a:pt x="1" y="453"/>
                  </a:lnTo>
                  <a:lnTo>
                    <a:pt x="2" y="440"/>
                  </a:lnTo>
                  <a:lnTo>
                    <a:pt x="3" y="429"/>
                  </a:lnTo>
                  <a:lnTo>
                    <a:pt x="12" y="373"/>
                  </a:lnTo>
                  <a:lnTo>
                    <a:pt x="26" y="320"/>
                  </a:lnTo>
                  <a:lnTo>
                    <a:pt x="45" y="269"/>
                  </a:lnTo>
                  <a:lnTo>
                    <a:pt x="69" y="222"/>
                  </a:lnTo>
                  <a:lnTo>
                    <a:pt x="97" y="179"/>
                  </a:lnTo>
                  <a:lnTo>
                    <a:pt x="130" y="139"/>
                  </a:lnTo>
                  <a:lnTo>
                    <a:pt x="166" y="104"/>
                  </a:lnTo>
                  <a:lnTo>
                    <a:pt x="206" y="74"/>
                  </a:lnTo>
                  <a:lnTo>
                    <a:pt x="249" y="48"/>
                  </a:lnTo>
                  <a:lnTo>
                    <a:pt x="295" y="27"/>
                  </a:lnTo>
                  <a:lnTo>
                    <a:pt x="344" y="13"/>
                  </a:lnTo>
                  <a:lnTo>
                    <a:pt x="395" y="3"/>
                  </a:lnTo>
                  <a:lnTo>
                    <a:pt x="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65"/>
            <p:cNvSpPr>
              <a:spLocks noEditPoints="1"/>
            </p:cNvSpPr>
            <p:nvPr/>
          </p:nvSpPr>
          <p:spPr bwMode="auto">
            <a:xfrm>
              <a:off x="10183813" y="5129213"/>
              <a:ext cx="134938" cy="134938"/>
            </a:xfrm>
            <a:custGeom>
              <a:avLst/>
              <a:gdLst>
                <a:gd name="T0" fmla="*/ 387 w 856"/>
                <a:gd name="T1" fmla="*/ 125 h 854"/>
                <a:gd name="T2" fmla="*/ 309 w 856"/>
                <a:gd name="T3" fmla="*/ 146 h 854"/>
                <a:gd name="T4" fmla="*/ 241 w 856"/>
                <a:gd name="T5" fmla="*/ 185 h 854"/>
                <a:gd name="T6" fmla="*/ 186 w 856"/>
                <a:gd name="T7" fmla="*/ 241 h 854"/>
                <a:gd name="T8" fmla="*/ 146 w 856"/>
                <a:gd name="T9" fmla="*/ 308 h 854"/>
                <a:gd name="T10" fmla="*/ 125 w 856"/>
                <a:gd name="T11" fmla="*/ 386 h 854"/>
                <a:gd name="T12" fmla="*/ 125 w 856"/>
                <a:gd name="T13" fmla="*/ 468 h 854"/>
                <a:gd name="T14" fmla="*/ 146 w 856"/>
                <a:gd name="T15" fmla="*/ 545 h 854"/>
                <a:gd name="T16" fmla="*/ 186 w 856"/>
                <a:gd name="T17" fmla="*/ 614 h 854"/>
                <a:gd name="T18" fmla="*/ 241 w 856"/>
                <a:gd name="T19" fmla="*/ 669 h 854"/>
                <a:gd name="T20" fmla="*/ 309 w 856"/>
                <a:gd name="T21" fmla="*/ 708 h 854"/>
                <a:gd name="T22" fmla="*/ 387 w 856"/>
                <a:gd name="T23" fmla="*/ 729 h 854"/>
                <a:gd name="T24" fmla="*/ 469 w 856"/>
                <a:gd name="T25" fmla="*/ 729 h 854"/>
                <a:gd name="T26" fmla="*/ 547 w 856"/>
                <a:gd name="T27" fmla="*/ 708 h 854"/>
                <a:gd name="T28" fmla="*/ 615 w 856"/>
                <a:gd name="T29" fmla="*/ 669 h 854"/>
                <a:gd name="T30" fmla="*/ 670 w 856"/>
                <a:gd name="T31" fmla="*/ 614 h 854"/>
                <a:gd name="T32" fmla="*/ 710 w 856"/>
                <a:gd name="T33" fmla="*/ 545 h 854"/>
                <a:gd name="T34" fmla="*/ 731 w 856"/>
                <a:gd name="T35" fmla="*/ 468 h 854"/>
                <a:gd name="T36" fmla="*/ 731 w 856"/>
                <a:gd name="T37" fmla="*/ 386 h 854"/>
                <a:gd name="T38" fmla="*/ 710 w 856"/>
                <a:gd name="T39" fmla="*/ 308 h 854"/>
                <a:gd name="T40" fmla="*/ 670 w 856"/>
                <a:gd name="T41" fmla="*/ 241 h 854"/>
                <a:gd name="T42" fmla="*/ 615 w 856"/>
                <a:gd name="T43" fmla="*/ 185 h 854"/>
                <a:gd name="T44" fmla="*/ 547 w 856"/>
                <a:gd name="T45" fmla="*/ 146 h 854"/>
                <a:gd name="T46" fmla="*/ 469 w 856"/>
                <a:gd name="T47" fmla="*/ 125 h 854"/>
                <a:gd name="T48" fmla="*/ 428 w 856"/>
                <a:gd name="T49" fmla="*/ 0 h 854"/>
                <a:gd name="T50" fmla="*/ 526 w 856"/>
                <a:gd name="T51" fmla="*/ 12 h 854"/>
                <a:gd name="T52" fmla="*/ 616 w 856"/>
                <a:gd name="T53" fmla="*/ 44 h 854"/>
                <a:gd name="T54" fmla="*/ 695 w 856"/>
                <a:gd name="T55" fmla="*/ 94 h 854"/>
                <a:gd name="T56" fmla="*/ 762 w 856"/>
                <a:gd name="T57" fmla="*/ 161 h 854"/>
                <a:gd name="T58" fmla="*/ 812 w 856"/>
                <a:gd name="T59" fmla="*/ 240 h 854"/>
                <a:gd name="T60" fmla="*/ 844 w 856"/>
                <a:gd name="T61" fmla="*/ 329 h 854"/>
                <a:gd name="T62" fmla="*/ 856 w 856"/>
                <a:gd name="T63" fmla="*/ 427 h 854"/>
                <a:gd name="T64" fmla="*/ 844 w 856"/>
                <a:gd name="T65" fmla="*/ 524 h 854"/>
                <a:gd name="T66" fmla="*/ 812 w 856"/>
                <a:gd name="T67" fmla="*/ 615 h 854"/>
                <a:gd name="T68" fmla="*/ 762 w 856"/>
                <a:gd name="T69" fmla="*/ 694 h 854"/>
                <a:gd name="T70" fmla="*/ 695 w 856"/>
                <a:gd name="T71" fmla="*/ 760 h 854"/>
                <a:gd name="T72" fmla="*/ 616 w 856"/>
                <a:gd name="T73" fmla="*/ 810 h 854"/>
                <a:gd name="T74" fmla="*/ 526 w 856"/>
                <a:gd name="T75" fmla="*/ 842 h 854"/>
                <a:gd name="T76" fmla="*/ 428 w 856"/>
                <a:gd name="T77" fmla="*/ 854 h 854"/>
                <a:gd name="T78" fmla="*/ 330 w 856"/>
                <a:gd name="T79" fmla="*/ 842 h 854"/>
                <a:gd name="T80" fmla="*/ 240 w 856"/>
                <a:gd name="T81" fmla="*/ 810 h 854"/>
                <a:gd name="T82" fmla="*/ 161 w 856"/>
                <a:gd name="T83" fmla="*/ 760 h 854"/>
                <a:gd name="T84" fmla="*/ 94 w 856"/>
                <a:gd name="T85" fmla="*/ 694 h 854"/>
                <a:gd name="T86" fmla="*/ 44 w 856"/>
                <a:gd name="T87" fmla="*/ 615 h 854"/>
                <a:gd name="T88" fmla="*/ 12 w 856"/>
                <a:gd name="T89" fmla="*/ 524 h 854"/>
                <a:gd name="T90" fmla="*/ 0 w 856"/>
                <a:gd name="T91" fmla="*/ 427 h 854"/>
                <a:gd name="T92" fmla="*/ 12 w 856"/>
                <a:gd name="T93" fmla="*/ 329 h 854"/>
                <a:gd name="T94" fmla="*/ 44 w 856"/>
                <a:gd name="T95" fmla="*/ 240 h 854"/>
                <a:gd name="T96" fmla="*/ 94 w 856"/>
                <a:gd name="T97" fmla="*/ 161 h 854"/>
                <a:gd name="T98" fmla="*/ 161 w 856"/>
                <a:gd name="T99" fmla="*/ 94 h 854"/>
                <a:gd name="T100" fmla="*/ 240 w 856"/>
                <a:gd name="T101" fmla="*/ 44 h 854"/>
                <a:gd name="T102" fmla="*/ 330 w 856"/>
                <a:gd name="T103" fmla="*/ 12 h 854"/>
                <a:gd name="T104" fmla="*/ 428 w 856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6" h="854">
                  <a:moveTo>
                    <a:pt x="428" y="122"/>
                  </a:moveTo>
                  <a:lnTo>
                    <a:pt x="387" y="125"/>
                  </a:lnTo>
                  <a:lnTo>
                    <a:pt x="347" y="133"/>
                  </a:lnTo>
                  <a:lnTo>
                    <a:pt x="309" y="146"/>
                  </a:lnTo>
                  <a:lnTo>
                    <a:pt x="274" y="164"/>
                  </a:lnTo>
                  <a:lnTo>
                    <a:pt x="241" y="185"/>
                  </a:lnTo>
                  <a:lnTo>
                    <a:pt x="212" y="211"/>
                  </a:lnTo>
                  <a:lnTo>
                    <a:pt x="186" y="241"/>
                  </a:lnTo>
                  <a:lnTo>
                    <a:pt x="164" y="273"/>
                  </a:lnTo>
                  <a:lnTo>
                    <a:pt x="146" y="308"/>
                  </a:lnTo>
                  <a:lnTo>
                    <a:pt x="134" y="347"/>
                  </a:lnTo>
                  <a:lnTo>
                    <a:pt x="125" y="386"/>
                  </a:lnTo>
                  <a:lnTo>
                    <a:pt x="122" y="427"/>
                  </a:lnTo>
                  <a:lnTo>
                    <a:pt x="125" y="468"/>
                  </a:lnTo>
                  <a:lnTo>
                    <a:pt x="134" y="508"/>
                  </a:lnTo>
                  <a:lnTo>
                    <a:pt x="146" y="545"/>
                  </a:lnTo>
                  <a:lnTo>
                    <a:pt x="164" y="580"/>
                  </a:lnTo>
                  <a:lnTo>
                    <a:pt x="186" y="614"/>
                  </a:lnTo>
                  <a:lnTo>
                    <a:pt x="212" y="643"/>
                  </a:lnTo>
                  <a:lnTo>
                    <a:pt x="241" y="669"/>
                  </a:lnTo>
                  <a:lnTo>
                    <a:pt x="274" y="691"/>
                  </a:lnTo>
                  <a:lnTo>
                    <a:pt x="309" y="708"/>
                  </a:lnTo>
                  <a:lnTo>
                    <a:pt x="347" y="721"/>
                  </a:lnTo>
                  <a:lnTo>
                    <a:pt x="387" y="729"/>
                  </a:lnTo>
                  <a:lnTo>
                    <a:pt x="428" y="732"/>
                  </a:lnTo>
                  <a:lnTo>
                    <a:pt x="469" y="729"/>
                  </a:lnTo>
                  <a:lnTo>
                    <a:pt x="509" y="721"/>
                  </a:lnTo>
                  <a:lnTo>
                    <a:pt x="547" y="708"/>
                  </a:lnTo>
                  <a:lnTo>
                    <a:pt x="582" y="691"/>
                  </a:lnTo>
                  <a:lnTo>
                    <a:pt x="615" y="669"/>
                  </a:lnTo>
                  <a:lnTo>
                    <a:pt x="644" y="643"/>
                  </a:lnTo>
                  <a:lnTo>
                    <a:pt x="670" y="614"/>
                  </a:lnTo>
                  <a:lnTo>
                    <a:pt x="692" y="580"/>
                  </a:lnTo>
                  <a:lnTo>
                    <a:pt x="710" y="545"/>
                  </a:lnTo>
                  <a:lnTo>
                    <a:pt x="722" y="508"/>
                  </a:lnTo>
                  <a:lnTo>
                    <a:pt x="731" y="468"/>
                  </a:lnTo>
                  <a:lnTo>
                    <a:pt x="734" y="427"/>
                  </a:lnTo>
                  <a:lnTo>
                    <a:pt x="731" y="386"/>
                  </a:lnTo>
                  <a:lnTo>
                    <a:pt x="722" y="347"/>
                  </a:lnTo>
                  <a:lnTo>
                    <a:pt x="710" y="308"/>
                  </a:lnTo>
                  <a:lnTo>
                    <a:pt x="692" y="273"/>
                  </a:lnTo>
                  <a:lnTo>
                    <a:pt x="670" y="241"/>
                  </a:lnTo>
                  <a:lnTo>
                    <a:pt x="644" y="211"/>
                  </a:lnTo>
                  <a:lnTo>
                    <a:pt x="615" y="185"/>
                  </a:lnTo>
                  <a:lnTo>
                    <a:pt x="582" y="164"/>
                  </a:lnTo>
                  <a:lnTo>
                    <a:pt x="547" y="146"/>
                  </a:lnTo>
                  <a:lnTo>
                    <a:pt x="509" y="133"/>
                  </a:lnTo>
                  <a:lnTo>
                    <a:pt x="469" y="125"/>
                  </a:lnTo>
                  <a:lnTo>
                    <a:pt x="428" y="122"/>
                  </a:lnTo>
                  <a:close/>
                  <a:moveTo>
                    <a:pt x="428" y="0"/>
                  </a:moveTo>
                  <a:lnTo>
                    <a:pt x="478" y="4"/>
                  </a:lnTo>
                  <a:lnTo>
                    <a:pt x="526" y="12"/>
                  </a:lnTo>
                  <a:lnTo>
                    <a:pt x="572" y="25"/>
                  </a:lnTo>
                  <a:lnTo>
                    <a:pt x="616" y="44"/>
                  </a:lnTo>
                  <a:lnTo>
                    <a:pt x="657" y="67"/>
                  </a:lnTo>
                  <a:lnTo>
                    <a:pt x="695" y="94"/>
                  </a:lnTo>
                  <a:lnTo>
                    <a:pt x="731" y="125"/>
                  </a:lnTo>
                  <a:lnTo>
                    <a:pt x="762" y="161"/>
                  </a:lnTo>
                  <a:lnTo>
                    <a:pt x="789" y="198"/>
                  </a:lnTo>
                  <a:lnTo>
                    <a:pt x="812" y="240"/>
                  </a:lnTo>
                  <a:lnTo>
                    <a:pt x="831" y="283"/>
                  </a:lnTo>
                  <a:lnTo>
                    <a:pt x="844" y="329"/>
                  </a:lnTo>
                  <a:lnTo>
                    <a:pt x="853" y="378"/>
                  </a:lnTo>
                  <a:lnTo>
                    <a:pt x="856" y="427"/>
                  </a:lnTo>
                  <a:lnTo>
                    <a:pt x="853" y="476"/>
                  </a:lnTo>
                  <a:lnTo>
                    <a:pt x="844" y="524"/>
                  </a:lnTo>
                  <a:lnTo>
                    <a:pt x="831" y="571"/>
                  </a:lnTo>
                  <a:lnTo>
                    <a:pt x="812" y="615"/>
                  </a:lnTo>
                  <a:lnTo>
                    <a:pt x="789" y="655"/>
                  </a:lnTo>
                  <a:lnTo>
                    <a:pt x="762" y="694"/>
                  </a:lnTo>
                  <a:lnTo>
                    <a:pt x="731" y="729"/>
                  </a:lnTo>
                  <a:lnTo>
                    <a:pt x="695" y="760"/>
                  </a:lnTo>
                  <a:lnTo>
                    <a:pt x="657" y="787"/>
                  </a:lnTo>
                  <a:lnTo>
                    <a:pt x="616" y="810"/>
                  </a:lnTo>
                  <a:lnTo>
                    <a:pt x="572" y="829"/>
                  </a:lnTo>
                  <a:lnTo>
                    <a:pt x="526" y="842"/>
                  </a:lnTo>
                  <a:lnTo>
                    <a:pt x="478" y="851"/>
                  </a:lnTo>
                  <a:lnTo>
                    <a:pt x="428" y="854"/>
                  </a:lnTo>
                  <a:lnTo>
                    <a:pt x="379" y="851"/>
                  </a:lnTo>
                  <a:lnTo>
                    <a:pt x="330" y="842"/>
                  </a:lnTo>
                  <a:lnTo>
                    <a:pt x="284" y="829"/>
                  </a:lnTo>
                  <a:lnTo>
                    <a:pt x="240" y="810"/>
                  </a:lnTo>
                  <a:lnTo>
                    <a:pt x="198" y="787"/>
                  </a:lnTo>
                  <a:lnTo>
                    <a:pt x="161" y="760"/>
                  </a:lnTo>
                  <a:lnTo>
                    <a:pt x="125" y="729"/>
                  </a:lnTo>
                  <a:lnTo>
                    <a:pt x="94" y="694"/>
                  </a:lnTo>
                  <a:lnTo>
                    <a:pt x="67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2" y="524"/>
                  </a:lnTo>
                  <a:lnTo>
                    <a:pt x="4" y="476"/>
                  </a:lnTo>
                  <a:lnTo>
                    <a:pt x="0" y="427"/>
                  </a:lnTo>
                  <a:lnTo>
                    <a:pt x="4" y="378"/>
                  </a:lnTo>
                  <a:lnTo>
                    <a:pt x="12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7" y="198"/>
                  </a:lnTo>
                  <a:lnTo>
                    <a:pt x="94" y="161"/>
                  </a:lnTo>
                  <a:lnTo>
                    <a:pt x="125" y="125"/>
                  </a:lnTo>
                  <a:lnTo>
                    <a:pt x="161" y="94"/>
                  </a:lnTo>
                  <a:lnTo>
                    <a:pt x="198" y="67"/>
                  </a:lnTo>
                  <a:lnTo>
                    <a:pt x="240" y="44"/>
                  </a:lnTo>
                  <a:lnTo>
                    <a:pt x="284" y="25"/>
                  </a:lnTo>
                  <a:lnTo>
                    <a:pt x="330" y="12"/>
                  </a:lnTo>
                  <a:lnTo>
                    <a:pt x="379" y="4"/>
                  </a:lnTo>
                  <a:lnTo>
                    <a:pt x="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66"/>
            <p:cNvSpPr>
              <a:spLocks/>
            </p:cNvSpPr>
            <p:nvPr/>
          </p:nvSpPr>
          <p:spPr bwMode="auto">
            <a:xfrm>
              <a:off x="10063163" y="5013325"/>
              <a:ext cx="371475" cy="528638"/>
            </a:xfrm>
            <a:custGeom>
              <a:avLst/>
              <a:gdLst>
                <a:gd name="T0" fmla="*/ 1327 w 2344"/>
                <a:gd name="T1" fmla="*/ 9 h 3335"/>
                <a:gd name="T2" fmla="*/ 1550 w 2344"/>
                <a:gd name="T3" fmla="*/ 61 h 3335"/>
                <a:gd name="T4" fmla="*/ 1758 w 2344"/>
                <a:gd name="T5" fmla="*/ 155 h 3335"/>
                <a:gd name="T6" fmla="*/ 1944 w 2344"/>
                <a:gd name="T7" fmla="*/ 289 h 3335"/>
                <a:gd name="T8" fmla="*/ 2100 w 2344"/>
                <a:gd name="T9" fmla="*/ 456 h 3335"/>
                <a:gd name="T10" fmla="*/ 2217 w 2344"/>
                <a:gd name="T11" fmla="*/ 653 h 3335"/>
                <a:gd name="T12" fmla="*/ 2299 w 2344"/>
                <a:gd name="T13" fmla="*/ 875 h 3335"/>
                <a:gd name="T14" fmla="*/ 2339 w 2344"/>
                <a:gd name="T15" fmla="*/ 1113 h 3335"/>
                <a:gd name="T16" fmla="*/ 2339 w 2344"/>
                <a:gd name="T17" fmla="*/ 1357 h 3335"/>
                <a:gd name="T18" fmla="*/ 2295 w 2344"/>
                <a:gd name="T19" fmla="*/ 1601 h 3335"/>
                <a:gd name="T20" fmla="*/ 2266 w 2344"/>
                <a:gd name="T21" fmla="*/ 1638 h 3335"/>
                <a:gd name="T22" fmla="*/ 2219 w 2344"/>
                <a:gd name="T23" fmla="*/ 1644 h 3335"/>
                <a:gd name="T24" fmla="*/ 2183 w 2344"/>
                <a:gd name="T25" fmla="*/ 1615 h 3335"/>
                <a:gd name="T26" fmla="*/ 2177 w 2344"/>
                <a:gd name="T27" fmla="*/ 1569 h 3335"/>
                <a:gd name="T28" fmla="*/ 2218 w 2344"/>
                <a:gd name="T29" fmla="*/ 1333 h 3335"/>
                <a:gd name="T30" fmla="*/ 2215 w 2344"/>
                <a:gd name="T31" fmla="*/ 1098 h 3335"/>
                <a:gd name="T32" fmla="*/ 2170 w 2344"/>
                <a:gd name="T33" fmla="*/ 871 h 3335"/>
                <a:gd name="T34" fmla="*/ 2086 w 2344"/>
                <a:gd name="T35" fmla="*/ 663 h 3335"/>
                <a:gd name="T36" fmla="*/ 1964 w 2344"/>
                <a:gd name="T37" fmla="*/ 481 h 3335"/>
                <a:gd name="T38" fmla="*/ 1801 w 2344"/>
                <a:gd name="T39" fmla="*/ 329 h 3335"/>
                <a:gd name="T40" fmla="*/ 1609 w 2344"/>
                <a:gd name="T41" fmla="*/ 216 h 3335"/>
                <a:gd name="T42" fmla="*/ 1397 w 2344"/>
                <a:gd name="T43" fmla="*/ 145 h 3335"/>
                <a:gd name="T44" fmla="*/ 1172 w 2344"/>
                <a:gd name="T45" fmla="*/ 121 h 3335"/>
                <a:gd name="T46" fmla="*/ 947 w 2344"/>
                <a:gd name="T47" fmla="*/ 145 h 3335"/>
                <a:gd name="T48" fmla="*/ 737 w 2344"/>
                <a:gd name="T49" fmla="*/ 216 h 3335"/>
                <a:gd name="T50" fmla="*/ 544 w 2344"/>
                <a:gd name="T51" fmla="*/ 329 h 3335"/>
                <a:gd name="T52" fmla="*/ 381 w 2344"/>
                <a:gd name="T53" fmla="*/ 481 h 3335"/>
                <a:gd name="T54" fmla="*/ 260 w 2344"/>
                <a:gd name="T55" fmla="*/ 658 h 3335"/>
                <a:gd name="T56" fmla="*/ 176 w 2344"/>
                <a:gd name="T57" fmla="*/ 860 h 3335"/>
                <a:gd name="T58" fmla="*/ 130 w 2344"/>
                <a:gd name="T59" fmla="*/ 1077 h 3335"/>
                <a:gd name="T60" fmla="*/ 122 w 2344"/>
                <a:gd name="T61" fmla="*/ 1300 h 3335"/>
                <a:gd name="T62" fmla="*/ 152 w 2344"/>
                <a:gd name="T63" fmla="*/ 1519 h 3335"/>
                <a:gd name="T64" fmla="*/ 222 w 2344"/>
                <a:gd name="T65" fmla="*/ 1727 h 3335"/>
                <a:gd name="T66" fmla="*/ 332 w 2344"/>
                <a:gd name="T67" fmla="*/ 1914 h 3335"/>
                <a:gd name="T68" fmla="*/ 1369 w 2344"/>
                <a:gd name="T69" fmla="*/ 2878 h 3335"/>
                <a:gd name="T70" fmla="*/ 1414 w 2344"/>
                <a:gd name="T71" fmla="*/ 2866 h 3335"/>
                <a:gd name="T72" fmla="*/ 1455 w 2344"/>
                <a:gd name="T73" fmla="*/ 2889 h 3335"/>
                <a:gd name="T74" fmla="*/ 1467 w 2344"/>
                <a:gd name="T75" fmla="*/ 2934 h 3335"/>
                <a:gd name="T76" fmla="*/ 1170 w 2344"/>
                <a:gd name="T77" fmla="*/ 3335 h 3335"/>
                <a:gd name="T78" fmla="*/ 151 w 2344"/>
                <a:gd name="T79" fmla="*/ 1857 h 3335"/>
                <a:gd name="T80" fmla="*/ 61 w 2344"/>
                <a:gd name="T81" fmla="*/ 1645 h 3335"/>
                <a:gd name="T82" fmla="*/ 11 w 2344"/>
                <a:gd name="T83" fmla="*/ 1417 h 3335"/>
                <a:gd name="T84" fmla="*/ 1 w 2344"/>
                <a:gd name="T85" fmla="*/ 1182 h 3335"/>
                <a:gd name="T86" fmla="*/ 30 w 2344"/>
                <a:gd name="T87" fmla="*/ 948 h 3335"/>
                <a:gd name="T88" fmla="*/ 97 w 2344"/>
                <a:gd name="T89" fmla="*/ 723 h 3335"/>
                <a:gd name="T90" fmla="*/ 201 w 2344"/>
                <a:gd name="T91" fmla="*/ 518 h 3335"/>
                <a:gd name="T92" fmla="*/ 343 w 2344"/>
                <a:gd name="T93" fmla="*/ 342 h 3335"/>
                <a:gd name="T94" fmla="*/ 522 w 2344"/>
                <a:gd name="T95" fmla="*/ 195 h 3335"/>
                <a:gd name="T96" fmla="*/ 723 w 2344"/>
                <a:gd name="T97" fmla="*/ 88 h 3335"/>
                <a:gd name="T98" fmla="*/ 942 w 2344"/>
                <a:gd name="T99" fmla="*/ 22 h 3335"/>
                <a:gd name="T100" fmla="*/ 1172 w 2344"/>
                <a:gd name="T101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4" h="3335">
                  <a:moveTo>
                    <a:pt x="1172" y="0"/>
                  </a:moveTo>
                  <a:lnTo>
                    <a:pt x="1250" y="2"/>
                  </a:lnTo>
                  <a:lnTo>
                    <a:pt x="1327" y="9"/>
                  </a:lnTo>
                  <a:lnTo>
                    <a:pt x="1402" y="22"/>
                  </a:lnTo>
                  <a:lnTo>
                    <a:pt x="1477" y="39"/>
                  </a:lnTo>
                  <a:lnTo>
                    <a:pt x="1550" y="61"/>
                  </a:lnTo>
                  <a:lnTo>
                    <a:pt x="1621" y="88"/>
                  </a:lnTo>
                  <a:lnTo>
                    <a:pt x="1690" y="119"/>
                  </a:lnTo>
                  <a:lnTo>
                    <a:pt x="1758" y="155"/>
                  </a:lnTo>
                  <a:lnTo>
                    <a:pt x="1822" y="195"/>
                  </a:lnTo>
                  <a:lnTo>
                    <a:pt x="1885" y="240"/>
                  </a:lnTo>
                  <a:lnTo>
                    <a:pt x="1944" y="289"/>
                  </a:lnTo>
                  <a:lnTo>
                    <a:pt x="2001" y="342"/>
                  </a:lnTo>
                  <a:lnTo>
                    <a:pt x="2053" y="397"/>
                  </a:lnTo>
                  <a:lnTo>
                    <a:pt x="2100" y="456"/>
                  </a:lnTo>
                  <a:lnTo>
                    <a:pt x="2143" y="518"/>
                  </a:lnTo>
                  <a:lnTo>
                    <a:pt x="2183" y="585"/>
                  </a:lnTo>
                  <a:lnTo>
                    <a:pt x="2217" y="653"/>
                  </a:lnTo>
                  <a:lnTo>
                    <a:pt x="2249" y="725"/>
                  </a:lnTo>
                  <a:lnTo>
                    <a:pt x="2276" y="799"/>
                  </a:lnTo>
                  <a:lnTo>
                    <a:pt x="2299" y="875"/>
                  </a:lnTo>
                  <a:lnTo>
                    <a:pt x="2316" y="953"/>
                  </a:lnTo>
                  <a:lnTo>
                    <a:pt x="2330" y="1033"/>
                  </a:lnTo>
                  <a:lnTo>
                    <a:pt x="2339" y="1113"/>
                  </a:lnTo>
                  <a:lnTo>
                    <a:pt x="2344" y="1194"/>
                  </a:lnTo>
                  <a:lnTo>
                    <a:pt x="2343" y="1276"/>
                  </a:lnTo>
                  <a:lnTo>
                    <a:pt x="2339" y="1357"/>
                  </a:lnTo>
                  <a:lnTo>
                    <a:pt x="2329" y="1439"/>
                  </a:lnTo>
                  <a:lnTo>
                    <a:pt x="2314" y="1520"/>
                  </a:lnTo>
                  <a:lnTo>
                    <a:pt x="2295" y="1601"/>
                  </a:lnTo>
                  <a:lnTo>
                    <a:pt x="2288" y="1616"/>
                  </a:lnTo>
                  <a:lnTo>
                    <a:pt x="2279" y="1628"/>
                  </a:lnTo>
                  <a:lnTo>
                    <a:pt x="2266" y="1638"/>
                  </a:lnTo>
                  <a:lnTo>
                    <a:pt x="2252" y="1644"/>
                  </a:lnTo>
                  <a:lnTo>
                    <a:pt x="2236" y="1646"/>
                  </a:lnTo>
                  <a:lnTo>
                    <a:pt x="2219" y="1644"/>
                  </a:lnTo>
                  <a:lnTo>
                    <a:pt x="2205" y="1637"/>
                  </a:lnTo>
                  <a:lnTo>
                    <a:pt x="2192" y="1627"/>
                  </a:lnTo>
                  <a:lnTo>
                    <a:pt x="2183" y="1615"/>
                  </a:lnTo>
                  <a:lnTo>
                    <a:pt x="2177" y="1600"/>
                  </a:lnTo>
                  <a:lnTo>
                    <a:pt x="2175" y="1585"/>
                  </a:lnTo>
                  <a:lnTo>
                    <a:pt x="2177" y="1569"/>
                  </a:lnTo>
                  <a:lnTo>
                    <a:pt x="2195" y="1491"/>
                  </a:lnTo>
                  <a:lnTo>
                    <a:pt x="2210" y="1412"/>
                  </a:lnTo>
                  <a:lnTo>
                    <a:pt x="2218" y="1333"/>
                  </a:lnTo>
                  <a:lnTo>
                    <a:pt x="2222" y="1254"/>
                  </a:lnTo>
                  <a:lnTo>
                    <a:pt x="2221" y="1176"/>
                  </a:lnTo>
                  <a:lnTo>
                    <a:pt x="2215" y="1098"/>
                  </a:lnTo>
                  <a:lnTo>
                    <a:pt x="2205" y="1021"/>
                  </a:lnTo>
                  <a:lnTo>
                    <a:pt x="2190" y="946"/>
                  </a:lnTo>
                  <a:lnTo>
                    <a:pt x="2170" y="871"/>
                  </a:lnTo>
                  <a:lnTo>
                    <a:pt x="2146" y="799"/>
                  </a:lnTo>
                  <a:lnTo>
                    <a:pt x="2118" y="729"/>
                  </a:lnTo>
                  <a:lnTo>
                    <a:pt x="2086" y="663"/>
                  </a:lnTo>
                  <a:lnTo>
                    <a:pt x="2050" y="598"/>
                  </a:lnTo>
                  <a:lnTo>
                    <a:pt x="2009" y="538"/>
                  </a:lnTo>
                  <a:lnTo>
                    <a:pt x="1964" y="481"/>
                  </a:lnTo>
                  <a:lnTo>
                    <a:pt x="1915" y="428"/>
                  </a:lnTo>
                  <a:lnTo>
                    <a:pt x="1859" y="376"/>
                  </a:lnTo>
                  <a:lnTo>
                    <a:pt x="1801" y="329"/>
                  </a:lnTo>
                  <a:lnTo>
                    <a:pt x="1739" y="287"/>
                  </a:lnTo>
                  <a:lnTo>
                    <a:pt x="1674" y="249"/>
                  </a:lnTo>
                  <a:lnTo>
                    <a:pt x="1609" y="216"/>
                  </a:lnTo>
                  <a:lnTo>
                    <a:pt x="1540" y="187"/>
                  </a:lnTo>
                  <a:lnTo>
                    <a:pt x="1469" y="164"/>
                  </a:lnTo>
                  <a:lnTo>
                    <a:pt x="1397" y="145"/>
                  </a:lnTo>
                  <a:lnTo>
                    <a:pt x="1323" y="132"/>
                  </a:lnTo>
                  <a:lnTo>
                    <a:pt x="1248" y="124"/>
                  </a:lnTo>
                  <a:lnTo>
                    <a:pt x="1172" y="121"/>
                  </a:lnTo>
                  <a:lnTo>
                    <a:pt x="1096" y="124"/>
                  </a:lnTo>
                  <a:lnTo>
                    <a:pt x="1021" y="132"/>
                  </a:lnTo>
                  <a:lnTo>
                    <a:pt x="947" y="145"/>
                  </a:lnTo>
                  <a:lnTo>
                    <a:pt x="875" y="164"/>
                  </a:lnTo>
                  <a:lnTo>
                    <a:pt x="804" y="187"/>
                  </a:lnTo>
                  <a:lnTo>
                    <a:pt x="737" y="216"/>
                  </a:lnTo>
                  <a:lnTo>
                    <a:pt x="670" y="249"/>
                  </a:lnTo>
                  <a:lnTo>
                    <a:pt x="605" y="287"/>
                  </a:lnTo>
                  <a:lnTo>
                    <a:pt x="544" y="329"/>
                  </a:lnTo>
                  <a:lnTo>
                    <a:pt x="486" y="376"/>
                  </a:lnTo>
                  <a:lnTo>
                    <a:pt x="430" y="428"/>
                  </a:lnTo>
                  <a:lnTo>
                    <a:pt x="381" y="481"/>
                  </a:lnTo>
                  <a:lnTo>
                    <a:pt x="337" y="536"/>
                  </a:lnTo>
                  <a:lnTo>
                    <a:pt x="297" y="595"/>
                  </a:lnTo>
                  <a:lnTo>
                    <a:pt x="260" y="658"/>
                  </a:lnTo>
                  <a:lnTo>
                    <a:pt x="228" y="723"/>
                  </a:lnTo>
                  <a:lnTo>
                    <a:pt x="200" y="791"/>
                  </a:lnTo>
                  <a:lnTo>
                    <a:pt x="176" y="860"/>
                  </a:lnTo>
                  <a:lnTo>
                    <a:pt x="157" y="931"/>
                  </a:lnTo>
                  <a:lnTo>
                    <a:pt x="142" y="1004"/>
                  </a:lnTo>
                  <a:lnTo>
                    <a:pt x="130" y="1077"/>
                  </a:lnTo>
                  <a:lnTo>
                    <a:pt x="123" y="1151"/>
                  </a:lnTo>
                  <a:lnTo>
                    <a:pt x="121" y="1225"/>
                  </a:lnTo>
                  <a:lnTo>
                    <a:pt x="122" y="1300"/>
                  </a:lnTo>
                  <a:lnTo>
                    <a:pt x="128" y="1374"/>
                  </a:lnTo>
                  <a:lnTo>
                    <a:pt x="138" y="1448"/>
                  </a:lnTo>
                  <a:lnTo>
                    <a:pt x="152" y="1519"/>
                  </a:lnTo>
                  <a:lnTo>
                    <a:pt x="171" y="1591"/>
                  </a:lnTo>
                  <a:lnTo>
                    <a:pt x="195" y="1661"/>
                  </a:lnTo>
                  <a:lnTo>
                    <a:pt x="222" y="1727"/>
                  </a:lnTo>
                  <a:lnTo>
                    <a:pt x="254" y="1793"/>
                  </a:lnTo>
                  <a:lnTo>
                    <a:pt x="291" y="1855"/>
                  </a:lnTo>
                  <a:lnTo>
                    <a:pt x="332" y="1914"/>
                  </a:lnTo>
                  <a:lnTo>
                    <a:pt x="1175" y="3128"/>
                  </a:lnTo>
                  <a:lnTo>
                    <a:pt x="1358" y="2889"/>
                  </a:lnTo>
                  <a:lnTo>
                    <a:pt x="1369" y="2878"/>
                  </a:lnTo>
                  <a:lnTo>
                    <a:pt x="1383" y="2869"/>
                  </a:lnTo>
                  <a:lnTo>
                    <a:pt x="1398" y="2866"/>
                  </a:lnTo>
                  <a:lnTo>
                    <a:pt x="1414" y="2866"/>
                  </a:lnTo>
                  <a:lnTo>
                    <a:pt x="1429" y="2869"/>
                  </a:lnTo>
                  <a:lnTo>
                    <a:pt x="1443" y="2878"/>
                  </a:lnTo>
                  <a:lnTo>
                    <a:pt x="1455" y="2889"/>
                  </a:lnTo>
                  <a:lnTo>
                    <a:pt x="1463" y="2903"/>
                  </a:lnTo>
                  <a:lnTo>
                    <a:pt x="1467" y="2918"/>
                  </a:lnTo>
                  <a:lnTo>
                    <a:pt x="1467" y="2934"/>
                  </a:lnTo>
                  <a:lnTo>
                    <a:pt x="1463" y="2950"/>
                  </a:lnTo>
                  <a:lnTo>
                    <a:pt x="1455" y="2963"/>
                  </a:lnTo>
                  <a:lnTo>
                    <a:pt x="1170" y="3335"/>
                  </a:lnTo>
                  <a:lnTo>
                    <a:pt x="233" y="1985"/>
                  </a:lnTo>
                  <a:lnTo>
                    <a:pt x="190" y="1923"/>
                  </a:lnTo>
                  <a:lnTo>
                    <a:pt x="151" y="1857"/>
                  </a:lnTo>
                  <a:lnTo>
                    <a:pt x="117" y="1790"/>
                  </a:lnTo>
                  <a:lnTo>
                    <a:pt x="86" y="1718"/>
                  </a:lnTo>
                  <a:lnTo>
                    <a:pt x="61" y="1645"/>
                  </a:lnTo>
                  <a:lnTo>
                    <a:pt x="40" y="1570"/>
                  </a:lnTo>
                  <a:lnTo>
                    <a:pt x="24" y="1494"/>
                  </a:lnTo>
                  <a:lnTo>
                    <a:pt x="11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1" y="1182"/>
                  </a:lnTo>
                  <a:lnTo>
                    <a:pt x="6" y="1103"/>
                  </a:lnTo>
                  <a:lnTo>
                    <a:pt x="16" y="1025"/>
                  </a:lnTo>
                  <a:lnTo>
                    <a:pt x="30" y="948"/>
                  </a:lnTo>
                  <a:lnTo>
                    <a:pt x="48" y="871"/>
                  </a:lnTo>
                  <a:lnTo>
                    <a:pt x="70" y="797"/>
                  </a:lnTo>
                  <a:lnTo>
                    <a:pt x="97" y="723"/>
                  </a:lnTo>
                  <a:lnTo>
                    <a:pt x="127" y="652"/>
                  </a:lnTo>
                  <a:lnTo>
                    <a:pt x="163" y="584"/>
                  </a:lnTo>
                  <a:lnTo>
                    <a:pt x="201" y="518"/>
                  </a:lnTo>
                  <a:lnTo>
                    <a:pt x="245" y="456"/>
                  </a:lnTo>
                  <a:lnTo>
                    <a:pt x="292" y="397"/>
                  </a:lnTo>
                  <a:lnTo>
                    <a:pt x="343" y="342"/>
                  </a:lnTo>
                  <a:lnTo>
                    <a:pt x="400" y="289"/>
                  </a:lnTo>
                  <a:lnTo>
                    <a:pt x="460" y="240"/>
                  </a:lnTo>
                  <a:lnTo>
                    <a:pt x="522" y="195"/>
                  </a:lnTo>
                  <a:lnTo>
                    <a:pt x="587" y="155"/>
                  </a:lnTo>
                  <a:lnTo>
                    <a:pt x="654" y="119"/>
                  </a:lnTo>
                  <a:lnTo>
                    <a:pt x="723" y="88"/>
                  </a:lnTo>
                  <a:lnTo>
                    <a:pt x="795" y="61"/>
                  </a:lnTo>
                  <a:lnTo>
                    <a:pt x="868" y="39"/>
                  </a:lnTo>
                  <a:lnTo>
                    <a:pt x="942" y="22"/>
                  </a:lnTo>
                  <a:lnTo>
                    <a:pt x="1018" y="9"/>
                  </a:lnTo>
                  <a:lnTo>
                    <a:pt x="1094" y="2"/>
                  </a:lnTo>
                  <a:lnTo>
                    <a:pt x="1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1" name="Group 840"/>
          <p:cNvGrpSpPr/>
          <p:nvPr/>
        </p:nvGrpSpPr>
        <p:grpSpPr>
          <a:xfrm>
            <a:off x="10982596" y="5013325"/>
            <a:ext cx="508000" cy="528638"/>
            <a:chOff x="10977563" y="5013325"/>
            <a:chExt cx="508000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8" name="Freeform 171"/>
            <p:cNvSpPr>
              <a:spLocks noEditPoints="1"/>
            </p:cNvSpPr>
            <p:nvPr/>
          </p:nvSpPr>
          <p:spPr bwMode="auto">
            <a:xfrm>
              <a:off x="11218863" y="5294313"/>
              <a:ext cx="266700" cy="184150"/>
            </a:xfrm>
            <a:custGeom>
              <a:avLst/>
              <a:gdLst>
                <a:gd name="T0" fmla="*/ 862 w 1676"/>
                <a:gd name="T1" fmla="*/ 132 h 1159"/>
                <a:gd name="T2" fmla="*/ 749 w 1676"/>
                <a:gd name="T3" fmla="*/ 183 h 1159"/>
                <a:gd name="T4" fmla="*/ 657 w 1676"/>
                <a:gd name="T5" fmla="*/ 270 h 1159"/>
                <a:gd name="T6" fmla="*/ 561 w 1676"/>
                <a:gd name="T7" fmla="*/ 335 h 1159"/>
                <a:gd name="T8" fmla="*/ 468 w 1676"/>
                <a:gd name="T9" fmla="*/ 327 h 1159"/>
                <a:gd name="T10" fmla="*/ 385 w 1676"/>
                <a:gd name="T11" fmla="*/ 361 h 1159"/>
                <a:gd name="T12" fmla="*/ 324 w 1676"/>
                <a:gd name="T13" fmla="*/ 430 h 1159"/>
                <a:gd name="T14" fmla="*/ 295 w 1676"/>
                <a:gd name="T15" fmla="*/ 517 h 1159"/>
                <a:gd name="T16" fmla="*/ 208 w 1676"/>
                <a:gd name="T17" fmla="*/ 572 h 1159"/>
                <a:gd name="T18" fmla="*/ 145 w 1676"/>
                <a:gd name="T19" fmla="*/ 662 h 1159"/>
                <a:gd name="T20" fmla="*/ 122 w 1676"/>
                <a:gd name="T21" fmla="*/ 771 h 1159"/>
                <a:gd name="T22" fmla="*/ 146 w 1676"/>
                <a:gd name="T23" fmla="*/ 882 h 1159"/>
                <a:gd name="T24" fmla="*/ 210 w 1676"/>
                <a:gd name="T25" fmla="*/ 972 h 1159"/>
                <a:gd name="T26" fmla="*/ 305 w 1676"/>
                <a:gd name="T27" fmla="*/ 1026 h 1159"/>
                <a:gd name="T28" fmla="*/ 1043 w 1676"/>
                <a:gd name="T29" fmla="*/ 1036 h 1159"/>
                <a:gd name="T30" fmla="*/ 1357 w 1676"/>
                <a:gd name="T31" fmla="*/ 1033 h 1159"/>
                <a:gd name="T32" fmla="*/ 1458 w 1676"/>
                <a:gd name="T33" fmla="*/ 989 h 1159"/>
                <a:gd name="T34" fmla="*/ 1527 w 1676"/>
                <a:gd name="T35" fmla="*/ 905 h 1159"/>
                <a:gd name="T36" fmla="*/ 1554 w 1676"/>
                <a:gd name="T37" fmla="*/ 793 h 1159"/>
                <a:gd name="T38" fmla="*/ 1530 w 1676"/>
                <a:gd name="T39" fmla="*/ 684 h 1159"/>
                <a:gd name="T40" fmla="*/ 1462 w 1676"/>
                <a:gd name="T41" fmla="*/ 599 h 1159"/>
                <a:gd name="T42" fmla="*/ 1362 w 1676"/>
                <a:gd name="T43" fmla="*/ 554 h 1159"/>
                <a:gd name="T44" fmla="*/ 1309 w 1676"/>
                <a:gd name="T45" fmla="*/ 449 h 1159"/>
                <a:gd name="T46" fmla="*/ 1269 w 1676"/>
                <a:gd name="T47" fmla="*/ 320 h 1159"/>
                <a:gd name="T48" fmla="*/ 1188 w 1676"/>
                <a:gd name="T49" fmla="*/ 216 h 1159"/>
                <a:gd name="T50" fmla="*/ 1079 w 1676"/>
                <a:gd name="T51" fmla="*/ 147 h 1159"/>
                <a:gd name="T52" fmla="*/ 948 w 1676"/>
                <a:gd name="T53" fmla="*/ 121 h 1159"/>
                <a:gd name="T54" fmla="*/ 1052 w 1676"/>
                <a:gd name="T55" fmla="*/ 11 h 1159"/>
                <a:gd name="T56" fmla="*/ 1193 w 1676"/>
                <a:gd name="T57" fmla="*/ 68 h 1159"/>
                <a:gd name="T58" fmla="*/ 1309 w 1676"/>
                <a:gd name="T59" fmla="*/ 166 h 1159"/>
                <a:gd name="T60" fmla="*/ 1391 w 1676"/>
                <a:gd name="T61" fmla="*/ 295 h 1159"/>
                <a:gd name="T62" fmla="*/ 1432 w 1676"/>
                <a:gd name="T63" fmla="*/ 447 h 1159"/>
                <a:gd name="T64" fmla="*/ 1548 w 1676"/>
                <a:gd name="T65" fmla="*/ 513 h 1159"/>
                <a:gd name="T66" fmla="*/ 1631 w 1676"/>
                <a:gd name="T67" fmla="*/ 617 h 1159"/>
                <a:gd name="T68" fmla="*/ 1673 w 1676"/>
                <a:gd name="T69" fmla="*/ 746 h 1159"/>
                <a:gd name="T70" fmla="*/ 1673 w 1676"/>
                <a:gd name="T71" fmla="*/ 839 h 1159"/>
                <a:gd name="T72" fmla="*/ 1634 w 1676"/>
                <a:gd name="T73" fmla="*/ 964 h 1159"/>
                <a:gd name="T74" fmla="*/ 1557 w 1676"/>
                <a:gd name="T75" fmla="*/ 1066 h 1159"/>
                <a:gd name="T76" fmla="*/ 1448 w 1676"/>
                <a:gd name="T77" fmla="*/ 1134 h 1159"/>
                <a:gd name="T78" fmla="*/ 1320 w 1676"/>
                <a:gd name="T79" fmla="*/ 1159 h 1159"/>
                <a:gd name="T80" fmla="*/ 1045 w 1676"/>
                <a:gd name="T81" fmla="*/ 1158 h 1159"/>
                <a:gd name="T82" fmla="*/ 1035 w 1676"/>
                <a:gd name="T83" fmla="*/ 1159 h 1159"/>
                <a:gd name="T84" fmla="*/ 285 w 1676"/>
                <a:gd name="T85" fmla="*/ 1146 h 1159"/>
                <a:gd name="T86" fmla="*/ 162 w 1676"/>
                <a:gd name="T87" fmla="*/ 1089 h 1159"/>
                <a:gd name="T88" fmla="*/ 68 w 1676"/>
                <a:gd name="T89" fmla="*/ 992 h 1159"/>
                <a:gd name="T90" fmla="*/ 12 w 1676"/>
                <a:gd name="T91" fmla="*/ 866 h 1159"/>
                <a:gd name="T92" fmla="*/ 2 w 1676"/>
                <a:gd name="T93" fmla="*/ 725 h 1159"/>
                <a:gd name="T94" fmla="*/ 41 w 1676"/>
                <a:gd name="T95" fmla="*/ 596 h 1159"/>
                <a:gd name="T96" fmla="*/ 119 w 1676"/>
                <a:gd name="T97" fmla="*/ 489 h 1159"/>
                <a:gd name="T98" fmla="*/ 205 w 1676"/>
                <a:gd name="T99" fmla="*/ 396 h 1159"/>
                <a:gd name="T100" fmla="*/ 275 w 1676"/>
                <a:gd name="T101" fmla="*/ 294 h 1159"/>
                <a:gd name="T102" fmla="*/ 377 w 1676"/>
                <a:gd name="T103" fmla="*/ 227 h 1159"/>
                <a:gd name="T104" fmla="*/ 499 w 1676"/>
                <a:gd name="T105" fmla="*/ 202 h 1159"/>
                <a:gd name="T106" fmla="*/ 585 w 1676"/>
                <a:gd name="T107" fmla="*/ 166 h 1159"/>
                <a:gd name="T108" fmla="*/ 704 w 1676"/>
                <a:gd name="T109" fmla="*/ 67 h 1159"/>
                <a:gd name="T110" fmla="*/ 845 w 1676"/>
                <a:gd name="T111" fmla="*/ 11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76" h="1159">
                  <a:moveTo>
                    <a:pt x="948" y="121"/>
                  </a:moveTo>
                  <a:lnTo>
                    <a:pt x="905" y="124"/>
                  </a:lnTo>
                  <a:lnTo>
                    <a:pt x="862" y="132"/>
                  </a:lnTo>
                  <a:lnTo>
                    <a:pt x="823" y="144"/>
                  </a:lnTo>
                  <a:lnTo>
                    <a:pt x="785" y="161"/>
                  </a:lnTo>
                  <a:lnTo>
                    <a:pt x="749" y="183"/>
                  </a:lnTo>
                  <a:lnTo>
                    <a:pt x="715" y="208"/>
                  </a:lnTo>
                  <a:lnTo>
                    <a:pt x="685" y="237"/>
                  </a:lnTo>
                  <a:lnTo>
                    <a:pt x="657" y="270"/>
                  </a:lnTo>
                  <a:lnTo>
                    <a:pt x="633" y="307"/>
                  </a:lnTo>
                  <a:lnTo>
                    <a:pt x="608" y="351"/>
                  </a:lnTo>
                  <a:lnTo>
                    <a:pt x="561" y="335"/>
                  </a:lnTo>
                  <a:lnTo>
                    <a:pt x="530" y="327"/>
                  </a:lnTo>
                  <a:lnTo>
                    <a:pt x="499" y="325"/>
                  </a:lnTo>
                  <a:lnTo>
                    <a:pt x="468" y="327"/>
                  </a:lnTo>
                  <a:lnTo>
                    <a:pt x="439" y="334"/>
                  </a:lnTo>
                  <a:lnTo>
                    <a:pt x="411" y="346"/>
                  </a:lnTo>
                  <a:lnTo>
                    <a:pt x="385" y="361"/>
                  </a:lnTo>
                  <a:lnTo>
                    <a:pt x="362" y="381"/>
                  </a:lnTo>
                  <a:lnTo>
                    <a:pt x="341" y="404"/>
                  </a:lnTo>
                  <a:lnTo>
                    <a:pt x="324" y="430"/>
                  </a:lnTo>
                  <a:lnTo>
                    <a:pt x="311" y="458"/>
                  </a:lnTo>
                  <a:lnTo>
                    <a:pt x="301" y="488"/>
                  </a:lnTo>
                  <a:lnTo>
                    <a:pt x="295" y="517"/>
                  </a:lnTo>
                  <a:lnTo>
                    <a:pt x="269" y="531"/>
                  </a:lnTo>
                  <a:lnTo>
                    <a:pt x="237" y="550"/>
                  </a:lnTo>
                  <a:lnTo>
                    <a:pt x="208" y="572"/>
                  </a:lnTo>
                  <a:lnTo>
                    <a:pt x="183" y="599"/>
                  </a:lnTo>
                  <a:lnTo>
                    <a:pt x="162" y="630"/>
                  </a:lnTo>
                  <a:lnTo>
                    <a:pt x="145" y="662"/>
                  </a:lnTo>
                  <a:lnTo>
                    <a:pt x="132" y="696"/>
                  </a:lnTo>
                  <a:lnTo>
                    <a:pt x="125" y="732"/>
                  </a:lnTo>
                  <a:lnTo>
                    <a:pt x="122" y="771"/>
                  </a:lnTo>
                  <a:lnTo>
                    <a:pt x="125" y="809"/>
                  </a:lnTo>
                  <a:lnTo>
                    <a:pt x="133" y="847"/>
                  </a:lnTo>
                  <a:lnTo>
                    <a:pt x="146" y="882"/>
                  </a:lnTo>
                  <a:lnTo>
                    <a:pt x="163" y="915"/>
                  </a:lnTo>
                  <a:lnTo>
                    <a:pt x="185" y="945"/>
                  </a:lnTo>
                  <a:lnTo>
                    <a:pt x="210" y="972"/>
                  </a:lnTo>
                  <a:lnTo>
                    <a:pt x="239" y="993"/>
                  </a:lnTo>
                  <a:lnTo>
                    <a:pt x="270" y="1012"/>
                  </a:lnTo>
                  <a:lnTo>
                    <a:pt x="305" y="1026"/>
                  </a:lnTo>
                  <a:lnTo>
                    <a:pt x="340" y="1034"/>
                  </a:lnTo>
                  <a:lnTo>
                    <a:pt x="378" y="1036"/>
                  </a:lnTo>
                  <a:lnTo>
                    <a:pt x="1043" y="1036"/>
                  </a:lnTo>
                  <a:lnTo>
                    <a:pt x="1055" y="1036"/>
                  </a:lnTo>
                  <a:lnTo>
                    <a:pt x="1320" y="1036"/>
                  </a:lnTo>
                  <a:lnTo>
                    <a:pt x="1357" y="1033"/>
                  </a:lnTo>
                  <a:lnTo>
                    <a:pt x="1393" y="1024"/>
                  </a:lnTo>
                  <a:lnTo>
                    <a:pt x="1428" y="1009"/>
                  </a:lnTo>
                  <a:lnTo>
                    <a:pt x="1458" y="989"/>
                  </a:lnTo>
                  <a:lnTo>
                    <a:pt x="1485" y="965"/>
                  </a:lnTo>
                  <a:lnTo>
                    <a:pt x="1509" y="936"/>
                  </a:lnTo>
                  <a:lnTo>
                    <a:pt x="1527" y="905"/>
                  </a:lnTo>
                  <a:lnTo>
                    <a:pt x="1542" y="870"/>
                  </a:lnTo>
                  <a:lnTo>
                    <a:pt x="1551" y="832"/>
                  </a:lnTo>
                  <a:lnTo>
                    <a:pt x="1554" y="793"/>
                  </a:lnTo>
                  <a:lnTo>
                    <a:pt x="1551" y="755"/>
                  </a:lnTo>
                  <a:lnTo>
                    <a:pt x="1543" y="718"/>
                  </a:lnTo>
                  <a:lnTo>
                    <a:pt x="1530" y="684"/>
                  </a:lnTo>
                  <a:lnTo>
                    <a:pt x="1511" y="652"/>
                  </a:lnTo>
                  <a:lnTo>
                    <a:pt x="1488" y="624"/>
                  </a:lnTo>
                  <a:lnTo>
                    <a:pt x="1462" y="599"/>
                  </a:lnTo>
                  <a:lnTo>
                    <a:pt x="1432" y="580"/>
                  </a:lnTo>
                  <a:lnTo>
                    <a:pt x="1399" y="564"/>
                  </a:lnTo>
                  <a:lnTo>
                    <a:pt x="1362" y="554"/>
                  </a:lnTo>
                  <a:lnTo>
                    <a:pt x="1313" y="544"/>
                  </a:lnTo>
                  <a:lnTo>
                    <a:pt x="1312" y="496"/>
                  </a:lnTo>
                  <a:lnTo>
                    <a:pt x="1309" y="449"/>
                  </a:lnTo>
                  <a:lnTo>
                    <a:pt x="1301" y="403"/>
                  </a:lnTo>
                  <a:lnTo>
                    <a:pt x="1286" y="360"/>
                  </a:lnTo>
                  <a:lnTo>
                    <a:pt x="1269" y="320"/>
                  </a:lnTo>
                  <a:lnTo>
                    <a:pt x="1246" y="282"/>
                  </a:lnTo>
                  <a:lnTo>
                    <a:pt x="1219" y="247"/>
                  </a:lnTo>
                  <a:lnTo>
                    <a:pt x="1188" y="216"/>
                  </a:lnTo>
                  <a:lnTo>
                    <a:pt x="1154" y="189"/>
                  </a:lnTo>
                  <a:lnTo>
                    <a:pt x="1117" y="166"/>
                  </a:lnTo>
                  <a:lnTo>
                    <a:pt x="1079" y="147"/>
                  </a:lnTo>
                  <a:lnTo>
                    <a:pt x="1036" y="133"/>
                  </a:lnTo>
                  <a:lnTo>
                    <a:pt x="992" y="124"/>
                  </a:lnTo>
                  <a:lnTo>
                    <a:pt x="948" y="121"/>
                  </a:lnTo>
                  <a:close/>
                  <a:moveTo>
                    <a:pt x="948" y="0"/>
                  </a:moveTo>
                  <a:lnTo>
                    <a:pt x="1001" y="3"/>
                  </a:lnTo>
                  <a:lnTo>
                    <a:pt x="1052" y="11"/>
                  </a:lnTo>
                  <a:lnTo>
                    <a:pt x="1101" y="26"/>
                  </a:lnTo>
                  <a:lnTo>
                    <a:pt x="1148" y="44"/>
                  </a:lnTo>
                  <a:lnTo>
                    <a:pt x="1193" y="68"/>
                  </a:lnTo>
                  <a:lnTo>
                    <a:pt x="1235" y="96"/>
                  </a:lnTo>
                  <a:lnTo>
                    <a:pt x="1274" y="130"/>
                  </a:lnTo>
                  <a:lnTo>
                    <a:pt x="1309" y="166"/>
                  </a:lnTo>
                  <a:lnTo>
                    <a:pt x="1340" y="206"/>
                  </a:lnTo>
                  <a:lnTo>
                    <a:pt x="1368" y="249"/>
                  </a:lnTo>
                  <a:lnTo>
                    <a:pt x="1391" y="295"/>
                  </a:lnTo>
                  <a:lnTo>
                    <a:pt x="1410" y="344"/>
                  </a:lnTo>
                  <a:lnTo>
                    <a:pt x="1424" y="394"/>
                  </a:lnTo>
                  <a:lnTo>
                    <a:pt x="1432" y="447"/>
                  </a:lnTo>
                  <a:lnTo>
                    <a:pt x="1474" y="464"/>
                  </a:lnTo>
                  <a:lnTo>
                    <a:pt x="1513" y="486"/>
                  </a:lnTo>
                  <a:lnTo>
                    <a:pt x="1548" y="513"/>
                  </a:lnTo>
                  <a:lnTo>
                    <a:pt x="1580" y="544"/>
                  </a:lnTo>
                  <a:lnTo>
                    <a:pt x="1608" y="579"/>
                  </a:lnTo>
                  <a:lnTo>
                    <a:pt x="1631" y="617"/>
                  </a:lnTo>
                  <a:lnTo>
                    <a:pt x="1650" y="658"/>
                  </a:lnTo>
                  <a:lnTo>
                    <a:pt x="1665" y="701"/>
                  </a:lnTo>
                  <a:lnTo>
                    <a:pt x="1673" y="746"/>
                  </a:lnTo>
                  <a:lnTo>
                    <a:pt x="1676" y="793"/>
                  </a:lnTo>
                  <a:lnTo>
                    <a:pt x="1676" y="793"/>
                  </a:lnTo>
                  <a:lnTo>
                    <a:pt x="1673" y="839"/>
                  </a:lnTo>
                  <a:lnTo>
                    <a:pt x="1666" y="883"/>
                  </a:lnTo>
                  <a:lnTo>
                    <a:pt x="1652" y="925"/>
                  </a:lnTo>
                  <a:lnTo>
                    <a:pt x="1634" y="964"/>
                  </a:lnTo>
                  <a:lnTo>
                    <a:pt x="1612" y="1002"/>
                  </a:lnTo>
                  <a:lnTo>
                    <a:pt x="1586" y="1036"/>
                  </a:lnTo>
                  <a:lnTo>
                    <a:pt x="1557" y="1066"/>
                  </a:lnTo>
                  <a:lnTo>
                    <a:pt x="1523" y="1093"/>
                  </a:lnTo>
                  <a:lnTo>
                    <a:pt x="1487" y="1115"/>
                  </a:lnTo>
                  <a:lnTo>
                    <a:pt x="1448" y="1134"/>
                  </a:lnTo>
                  <a:lnTo>
                    <a:pt x="1407" y="1147"/>
                  </a:lnTo>
                  <a:lnTo>
                    <a:pt x="1364" y="1156"/>
                  </a:lnTo>
                  <a:lnTo>
                    <a:pt x="1320" y="1159"/>
                  </a:lnTo>
                  <a:lnTo>
                    <a:pt x="1057" y="1159"/>
                  </a:lnTo>
                  <a:lnTo>
                    <a:pt x="1052" y="1159"/>
                  </a:lnTo>
                  <a:lnTo>
                    <a:pt x="1045" y="1158"/>
                  </a:lnTo>
                  <a:lnTo>
                    <a:pt x="1042" y="1159"/>
                  </a:lnTo>
                  <a:lnTo>
                    <a:pt x="1039" y="1159"/>
                  </a:lnTo>
                  <a:lnTo>
                    <a:pt x="1035" y="1159"/>
                  </a:lnTo>
                  <a:lnTo>
                    <a:pt x="378" y="1159"/>
                  </a:lnTo>
                  <a:lnTo>
                    <a:pt x="331" y="1156"/>
                  </a:lnTo>
                  <a:lnTo>
                    <a:pt x="285" y="1146"/>
                  </a:lnTo>
                  <a:lnTo>
                    <a:pt x="242" y="1132"/>
                  </a:lnTo>
                  <a:lnTo>
                    <a:pt x="201" y="1113"/>
                  </a:lnTo>
                  <a:lnTo>
                    <a:pt x="162" y="1089"/>
                  </a:lnTo>
                  <a:lnTo>
                    <a:pt x="127" y="1060"/>
                  </a:lnTo>
                  <a:lnTo>
                    <a:pt x="96" y="1028"/>
                  </a:lnTo>
                  <a:lnTo>
                    <a:pt x="68" y="992"/>
                  </a:lnTo>
                  <a:lnTo>
                    <a:pt x="44" y="953"/>
                  </a:lnTo>
                  <a:lnTo>
                    <a:pt x="25" y="910"/>
                  </a:lnTo>
                  <a:lnTo>
                    <a:pt x="12" y="866"/>
                  </a:lnTo>
                  <a:lnTo>
                    <a:pt x="3" y="819"/>
                  </a:lnTo>
                  <a:lnTo>
                    <a:pt x="0" y="771"/>
                  </a:lnTo>
                  <a:lnTo>
                    <a:pt x="2" y="725"/>
                  </a:lnTo>
                  <a:lnTo>
                    <a:pt x="11" y="681"/>
                  </a:lnTo>
                  <a:lnTo>
                    <a:pt x="23" y="638"/>
                  </a:lnTo>
                  <a:lnTo>
                    <a:pt x="41" y="596"/>
                  </a:lnTo>
                  <a:lnTo>
                    <a:pt x="62" y="558"/>
                  </a:lnTo>
                  <a:lnTo>
                    <a:pt x="88" y="523"/>
                  </a:lnTo>
                  <a:lnTo>
                    <a:pt x="119" y="489"/>
                  </a:lnTo>
                  <a:lnTo>
                    <a:pt x="153" y="460"/>
                  </a:lnTo>
                  <a:lnTo>
                    <a:pt x="189" y="435"/>
                  </a:lnTo>
                  <a:lnTo>
                    <a:pt x="205" y="396"/>
                  </a:lnTo>
                  <a:lnTo>
                    <a:pt x="225" y="358"/>
                  </a:lnTo>
                  <a:lnTo>
                    <a:pt x="248" y="325"/>
                  </a:lnTo>
                  <a:lnTo>
                    <a:pt x="275" y="294"/>
                  </a:lnTo>
                  <a:lnTo>
                    <a:pt x="307" y="268"/>
                  </a:lnTo>
                  <a:lnTo>
                    <a:pt x="341" y="245"/>
                  </a:lnTo>
                  <a:lnTo>
                    <a:pt x="377" y="227"/>
                  </a:lnTo>
                  <a:lnTo>
                    <a:pt x="416" y="214"/>
                  </a:lnTo>
                  <a:lnTo>
                    <a:pt x="456" y="206"/>
                  </a:lnTo>
                  <a:lnTo>
                    <a:pt x="499" y="202"/>
                  </a:lnTo>
                  <a:lnTo>
                    <a:pt x="526" y="203"/>
                  </a:lnTo>
                  <a:lnTo>
                    <a:pt x="553" y="208"/>
                  </a:lnTo>
                  <a:lnTo>
                    <a:pt x="585" y="166"/>
                  </a:lnTo>
                  <a:lnTo>
                    <a:pt x="621" y="129"/>
                  </a:lnTo>
                  <a:lnTo>
                    <a:pt x="661" y="96"/>
                  </a:lnTo>
                  <a:lnTo>
                    <a:pt x="704" y="67"/>
                  </a:lnTo>
                  <a:lnTo>
                    <a:pt x="748" y="43"/>
                  </a:lnTo>
                  <a:lnTo>
                    <a:pt x="796" y="25"/>
                  </a:lnTo>
                  <a:lnTo>
                    <a:pt x="845" y="11"/>
                  </a:lnTo>
                  <a:lnTo>
                    <a:pt x="896" y="3"/>
                  </a:lnTo>
                  <a:lnTo>
                    <a:pt x="9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72"/>
            <p:cNvSpPr>
              <a:spLocks noEditPoints="1"/>
            </p:cNvSpPr>
            <p:nvPr/>
          </p:nvSpPr>
          <p:spPr bwMode="auto">
            <a:xfrm>
              <a:off x="11099801" y="5129213"/>
              <a:ext cx="136525" cy="134938"/>
            </a:xfrm>
            <a:custGeom>
              <a:avLst/>
              <a:gdLst>
                <a:gd name="T0" fmla="*/ 385 w 854"/>
                <a:gd name="T1" fmla="*/ 125 h 854"/>
                <a:gd name="T2" fmla="*/ 309 w 854"/>
                <a:gd name="T3" fmla="*/ 146 h 854"/>
                <a:gd name="T4" fmla="*/ 241 w 854"/>
                <a:gd name="T5" fmla="*/ 185 h 854"/>
                <a:gd name="T6" fmla="*/ 186 w 854"/>
                <a:gd name="T7" fmla="*/ 241 h 854"/>
                <a:gd name="T8" fmla="*/ 147 w 854"/>
                <a:gd name="T9" fmla="*/ 308 h 854"/>
                <a:gd name="T10" fmla="*/ 126 w 854"/>
                <a:gd name="T11" fmla="*/ 386 h 854"/>
                <a:gd name="T12" fmla="*/ 126 w 854"/>
                <a:gd name="T13" fmla="*/ 468 h 854"/>
                <a:gd name="T14" fmla="*/ 147 w 854"/>
                <a:gd name="T15" fmla="*/ 545 h 854"/>
                <a:gd name="T16" fmla="*/ 186 w 854"/>
                <a:gd name="T17" fmla="*/ 614 h 854"/>
                <a:gd name="T18" fmla="*/ 241 w 854"/>
                <a:gd name="T19" fmla="*/ 669 h 854"/>
                <a:gd name="T20" fmla="*/ 309 w 854"/>
                <a:gd name="T21" fmla="*/ 708 h 854"/>
                <a:gd name="T22" fmla="*/ 385 w 854"/>
                <a:gd name="T23" fmla="*/ 729 h 854"/>
                <a:gd name="T24" fmla="*/ 469 w 854"/>
                <a:gd name="T25" fmla="*/ 729 h 854"/>
                <a:gd name="T26" fmla="*/ 545 w 854"/>
                <a:gd name="T27" fmla="*/ 708 h 854"/>
                <a:gd name="T28" fmla="*/ 613 w 854"/>
                <a:gd name="T29" fmla="*/ 669 h 854"/>
                <a:gd name="T30" fmla="*/ 668 w 854"/>
                <a:gd name="T31" fmla="*/ 614 h 854"/>
                <a:gd name="T32" fmla="*/ 708 w 854"/>
                <a:gd name="T33" fmla="*/ 545 h 854"/>
                <a:gd name="T34" fmla="*/ 729 w 854"/>
                <a:gd name="T35" fmla="*/ 468 h 854"/>
                <a:gd name="T36" fmla="*/ 729 w 854"/>
                <a:gd name="T37" fmla="*/ 386 h 854"/>
                <a:gd name="T38" fmla="*/ 708 w 854"/>
                <a:gd name="T39" fmla="*/ 308 h 854"/>
                <a:gd name="T40" fmla="*/ 668 w 854"/>
                <a:gd name="T41" fmla="*/ 241 h 854"/>
                <a:gd name="T42" fmla="*/ 613 w 854"/>
                <a:gd name="T43" fmla="*/ 185 h 854"/>
                <a:gd name="T44" fmla="*/ 545 w 854"/>
                <a:gd name="T45" fmla="*/ 146 h 854"/>
                <a:gd name="T46" fmla="*/ 469 w 854"/>
                <a:gd name="T47" fmla="*/ 125 h 854"/>
                <a:gd name="T48" fmla="*/ 427 w 854"/>
                <a:gd name="T49" fmla="*/ 0 h 854"/>
                <a:gd name="T50" fmla="*/ 525 w 854"/>
                <a:gd name="T51" fmla="*/ 12 h 854"/>
                <a:gd name="T52" fmla="*/ 615 w 854"/>
                <a:gd name="T53" fmla="*/ 44 h 854"/>
                <a:gd name="T54" fmla="*/ 694 w 854"/>
                <a:gd name="T55" fmla="*/ 94 h 854"/>
                <a:gd name="T56" fmla="*/ 761 w 854"/>
                <a:gd name="T57" fmla="*/ 161 h 854"/>
                <a:gd name="T58" fmla="*/ 810 w 854"/>
                <a:gd name="T59" fmla="*/ 240 h 854"/>
                <a:gd name="T60" fmla="*/ 843 w 854"/>
                <a:gd name="T61" fmla="*/ 329 h 854"/>
                <a:gd name="T62" fmla="*/ 854 w 854"/>
                <a:gd name="T63" fmla="*/ 427 h 854"/>
                <a:gd name="T64" fmla="*/ 843 w 854"/>
                <a:gd name="T65" fmla="*/ 524 h 854"/>
                <a:gd name="T66" fmla="*/ 810 w 854"/>
                <a:gd name="T67" fmla="*/ 615 h 854"/>
                <a:gd name="T68" fmla="*/ 761 w 854"/>
                <a:gd name="T69" fmla="*/ 694 h 854"/>
                <a:gd name="T70" fmla="*/ 694 w 854"/>
                <a:gd name="T71" fmla="*/ 760 h 854"/>
                <a:gd name="T72" fmla="*/ 615 w 854"/>
                <a:gd name="T73" fmla="*/ 810 h 854"/>
                <a:gd name="T74" fmla="*/ 525 w 854"/>
                <a:gd name="T75" fmla="*/ 842 h 854"/>
                <a:gd name="T76" fmla="*/ 427 w 854"/>
                <a:gd name="T77" fmla="*/ 854 h 854"/>
                <a:gd name="T78" fmla="*/ 329 w 854"/>
                <a:gd name="T79" fmla="*/ 842 h 854"/>
                <a:gd name="T80" fmla="*/ 240 w 854"/>
                <a:gd name="T81" fmla="*/ 810 h 854"/>
                <a:gd name="T82" fmla="*/ 160 w 854"/>
                <a:gd name="T83" fmla="*/ 760 h 854"/>
                <a:gd name="T84" fmla="*/ 95 w 854"/>
                <a:gd name="T85" fmla="*/ 694 h 854"/>
                <a:gd name="T86" fmla="*/ 44 w 854"/>
                <a:gd name="T87" fmla="*/ 615 h 854"/>
                <a:gd name="T88" fmla="*/ 11 w 854"/>
                <a:gd name="T89" fmla="*/ 524 h 854"/>
                <a:gd name="T90" fmla="*/ 0 w 854"/>
                <a:gd name="T91" fmla="*/ 427 h 854"/>
                <a:gd name="T92" fmla="*/ 11 w 854"/>
                <a:gd name="T93" fmla="*/ 329 h 854"/>
                <a:gd name="T94" fmla="*/ 44 w 854"/>
                <a:gd name="T95" fmla="*/ 240 h 854"/>
                <a:gd name="T96" fmla="*/ 95 w 854"/>
                <a:gd name="T97" fmla="*/ 161 h 854"/>
                <a:gd name="T98" fmla="*/ 160 w 854"/>
                <a:gd name="T99" fmla="*/ 94 h 854"/>
                <a:gd name="T100" fmla="*/ 240 w 854"/>
                <a:gd name="T101" fmla="*/ 44 h 854"/>
                <a:gd name="T102" fmla="*/ 329 w 854"/>
                <a:gd name="T103" fmla="*/ 12 h 854"/>
                <a:gd name="T104" fmla="*/ 427 w 854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4" h="854">
                  <a:moveTo>
                    <a:pt x="427" y="122"/>
                  </a:moveTo>
                  <a:lnTo>
                    <a:pt x="385" y="125"/>
                  </a:lnTo>
                  <a:lnTo>
                    <a:pt x="346" y="133"/>
                  </a:lnTo>
                  <a:lnTo>
                    <a:pt x="309" y="146"/>
                  </a:lnTo>
                  <a:lnTo>
                    <a:pt x="273" y="164"/>
                  </a:lnTo>
                  <a:lnTo>
                    <a:pt x="241" y="185"/>
                  </a:lnTo>
                  <a:lnTo>
                    <a:pt x="212" y="211"/>
                  </a:lnTo>
                  <a:lnTo>
                    <a:pt x="186" y="241"/>
                  </a:lnTo>
                  <a:lnTo>
                    <a:pt x="164" y="273"/>
                  </a:lnTo>
                  <a:lnTo>
                    <a:pt x="147" y="308"/>
                  </a:lnTo>
                  <a:lnTo>
                    <a:pt x="133" y="347"/>
                  </a:lnTo>
                  <a:lnTo>
                    <a:pt x="126" y="386"/>
                  </a:lnTo>
                  <a:lnTo>
                    <a:pt x="123" y="427"/>
                  </a:lnTo>
                  <a:lnTo>
                    <a:pt x="126" y="468"/>
                  </a:lnTo>
                  <a:lnTo>
                    <a:pt x="133" y="508"/>
                  </a:lnTo>
                  <a:lnTo>
                    <a:pt x="147" y="545"/>
                  </a:lnTo>
                  <a:lnTo>
                    <a:pt x="164" y="580"/>
                  </a:lnTo>
                  <a:lnTo>
                    <a:pt x="186" y="614"/>
                  </a:lnTo>
                  <a:lnTo>
                    <a:pt x="212" y="643"/>
                  </a:lnTo>
                  <a:lnTo>
                    <a:pt x="241" y="669"/>
                  </a:lnTo>
                  <a:lnTo>
                    <a:pt x="273" y="691"/>
                  </a:lnTo>
                  <a:lnTo>
                    <a:pt x="309" y="708"/>
                  </a:lnTo>
                  <a:lnTo>
                    <a:pt x="346" y="721"/>
                  </a:lnTo>
                  <a:lnTo>
                    <a:pt x="385" y="729"/>
                  </a:lnTo>
                  <a:lnTo>
                    <a:pt x="427" y="732"/>
                  </a:lnTo>
                  <a:lnTo>
                    <a:pt x="469" y="729"/>
                  </a:lnTo>
                  <a:lnTo>
                    <a:pt x="508" y="721"/>
                  </a:lnTo>
                  <a:lnTo>
                    <a:pt x="545" y="708"/>
                  </a:lnTo>
                  <a:lnTo>
                    <a:pt x="581" y="691"/>
                  </a:lnTo>
                  <a:lnTo>
                    <a:pt x="613" y="669"/>
                  </a:lnTo>
                  <a:lnTo>
                    <a:pt x="643" y="643"/>
                  </a:lnTo>
                  <a:lnTo>
                    <a:pt x="668" y="614"/>
                  </a:lnTo>
                  <a:lnTo>
                    <a:pt x="690" y="580"/>
                  </a:lnTo>
                  <a:lnTo>
                    <a:pt x="708" y="545"/>
                  </a:lnTo>
                  <a:lnTo>
                    <a:pt x="721" y="508"/>
                  </a:lnTo>
                  <a:lnTo>
                    <a:pt x="729" y="468"/>
                  </a:lnTo>
                  <a:lnTo>
                    <a:pt x="732" y="427"/>
                  </a:lnTo>
                  <a:lnTo>
                    <a:pt x="729" y="386"/>
                  </a:lnTo>
                  <a:lnTo>
                    <a:pt x="721" y="347"/>
                  </a:lnTo>
                  <a:lnTo>
                    <a:pt x="708" y="308"/>
                  </a:lnTo>
                  <a:lnTo>
                    <a:pt x="690" y="273"/>
                  </a:lnTo>
                  <a:lnTo>
                    <a:pt x="668" y="241"/>
                  </a:lnTo>
                  <a:lnTo>
                    <a:pt x="643" y="211"/>
                  </a:lnTo>
                  <a:lnTo>
                    <a:pt x="613" y="185"/>
                  </a:lnTo>
                  <a:lnTo>
                    <a:pt x="581" y="164"/>
                  </a:lnTo>
                  <a:lnTo>
                    <a:pt x="545" y="146"/>
                  </a:lnTo>
                  <a:lnTo>
                    <a:pt x="508" y="133"/>
                  </a:lnTo>
                  <a:lnTo>
                    <a:pt x="469" y="125"/>
                  </a:lnTo>
                  <a:lnTo>
                    <a:pt x="427" y="122"/>
                  </a:lnTo>
                  <a:close/>
                  <a:moveTo>
                    <a:pt x="427" y="0"/>
                  </a:moveTo>
                  <a:lnTo>
                    <a:pt x="477" y="4"/>
                  </a:lnTo>
                  <a:lnTo>
                    <a:pt x="525" y="12"/>
                  </a:lnTo>
                  <a:lnTo>
                    <a:pt x="571" y="25"/>
                  </a:lnTo>
                  <a:lnTo>
                    <a:pt x="615" y="44"/>
                  </a:lnTo>
                  <a:lnTo>
                    <a:pt x="656" y="67"/>
                  </a:lnTo>
                  <a:lnTo>
                    <a:pt x="694" y="94"/>
                  </a:lnTo>
                  <a:lnTo>
                    <a:pt x="728" y="125"/>
                  </a:lnTo>
                  <a:lnTo>
                    <a:pt x="761" y="161"/>
                  </a:lnTo>
                  <a:lnTo>
                    <a:pt x="788" y="198"/>
                  </a:lnTo>
                  <a:lnTo>
                    <a:pt x="810" y="240"/>
                  </a:lnTo>
                  <a:lnTo>
                    <a:pt x="829" y="283"/>
                  </a:lnTo>
                  <a:lnTo>
                    <a:pt x="843" y="329"/>
                  </a:lnTo>
                  <a:lnTo>
                    <a:pt x="851" y="378"/>
                  </a:lnTo>
                  <a:lnTo>
                    <a:pt x="854" y="427"/>
                  </a:lnTo>
                  <a:lnTo>
                    <a:pt x="851" y="476"/>
                  </a:lnTo>
                  <a:lnTo>
                    <a:pt x="843" y="524"/>
                  </a:lnTo>
                  <a:lnTo>
                    <a:pt x="829" y="571"/>
                  </a:lnTo>
                  <a:lnTo>
                    <a:pt x="810" y="615"/>
                  </a:lnTo>
                  <a:lnTo>
                    <a:pt x="788" y="655"/>
                  </a:lnTo>
                  <a:lnTo>
                    <a:pt x="761" y="694"/>
                  </a:lnTo>
                  <a:lnTo>
                    <a:pt x="728" y="729"/>
                  </a:lnTo>
                  <a:lnTo>
                    <a:pt x="694" y="760"/>
                  </a:lnTo>
                  <a:lnTo>
                    <a:pt x="656" y="787"/>
                  </a:lnTo>
                  <a:lnTo>
                    <a:pt x="615" y="810"/>
                  </a:lnTo>
                  <a:lnTo>
                    <a:pt x="570" y="829"/>
                  </a:lnTo>
                  <a:lnTo>
                    <a:pt x="525" y="842"/>
                  </a:lnTo>
                  <a:lnTo>
                    <a:pt x="477" y="851"/>
                  </a:lnTo>
                  <a:lnTo>
                    <a:pt x="427" y="854"/>
                  </a:lnTo>
                  <a:lnTo>
                    <a:pt x="377" y="851"/>
                  </a:lnTo>
                  <a:lnTo>
                    <a:pt x="329" y="842"/>
                  </a:lnTo>
                  <a:lnTo>
                    <a:pt x="284" y="829"/>
                  </a:lnTo>
                  <a:lnTo>
                    <a:pt x="240" y="810"/>
                  </a:lnTo>
                  <a:lnTo>
                    <a:pt x="198" y="787"/>
                  </a:lnTo>
                  <a:lnTo>
                    <a:pt x="160" y="760"/>
                  </a:lnTo>
                  <a:lnTo>
                    <a:pt x="126" y="729"/>
                  </a:lnTo>
                  <a:lnTo>
                    <a:pt x="95" y="694"/>
                  </a:lnTo>
                  <a:lnTo>
                    <a:pt x="67" y="655"/>
                  </a:lnTo>
                  <a:lnTo>
                    <a:pt x="44" y="615"/>
                  </a:lnTo>
                  <a:lnTo>
                    <a:pt x="25" y="571"/>
                  </a:lnTo>
                  <a:lnTo>
                    <a:pt x="11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1" y="329"/>
                  </a:lnTo>
                  <a:lnTo>
                    <a:pt x="25" y="283"/>
                  </a:lnTo>
                  <a:lnTo>
                    <a:pt x="44" y="240"/>
                  </a:lnTo>
                  <a:lnTo>
                    <a:pt x="67" y="198"/>
                  </a:lnTo>
                  <a:lnTo>
                    <a:pt x="95" y="161"/>
                  </a:lnTo>
                  <a:lnTo>
                    <a:pt x="126" y="125"/>
                  </a:lnTo>
                  <a:lnTo>
                    <a:pt x="160" y="94"/>
                  </a:lnTo>
                  <a:lnTo>
                    <a:pt x="198" y="67"/>
                  </a:lnTo>
                  <a:lnTo>
                    <a:pt x="240" y="44"/>
                  </a:lnTo>
                  <a:lnTo>
                    <a:pt x="284" y="25"/>
                  </a:lnTo>
                  <a:lnTo>
                    <a:pt x="329" y="12"/>
                  </a:lnTo>
                  <a:lnTo>
                    <a:pt x="377" y="4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73"/>
            <p:cNvSpPr>
              <a:spLocks/>
            </p:cNvSpPr>
            <p:nvPr/>
          </p:nvSpPr>
          <p:spPr bwMode="auto">
            <a:xfrm>
              <a:off x="10977563" y="5013325"/>
              <a:ext cx="371475" cy="528638"/>
            </a:xfrm>
            <a:custGeom>
              <a:avLst/>
              <a:gdLst>
                <a:gd name="T0" fmla="*/ 1324 w 2337"/>
                <a:gd name="T1" fmla="*/ 9 h 3335"/>
                <a:gd name="T2" fmla="*/ 1546 w 2337"/>
                <a:gd name="T3" fmla="*/ 61 h 3335"/>
                <a:gd name="T4" fmla="*/ 1753 w 2337"/>
                <a:gd name="T5" fmla="*/ 155 h 3335"/>
                <a:gd name="T6" fmla="*/ 1939 w 2337"/>
                <a:gd name="T7" fmla="*/ 289 h 3335"/>
                <a:gd name="T8" fmla="*/ 2094 w 2337"/>
                <a:gd name="T9" fmla="*/ 456 h 3335"/>
                <a:gd name="T10" fmla="*/ 2211 w 2337"/>
                <a:gd name="T11" fmla="*/ 653 h 3335"/>
                <a:gd name="T12" fmla="*/ 2292 w 2337"/>
                <a:gd name="T13" fmla="*/ 875 h 3335"/>
                <a:gd name="T14" fmla="*/ 2332 w 2337"/>
                <a:gd name="T15" fmla="*/ 1113 h 3335"/>
                <a:gd name="T16" fmla="*/ 2332 w 2337"/>
                <a:gd name="T17" fmla="*/ 1357 h 3335"/>
                <a:gd name="T18" fmla="*/ 2289 w 2337"/>
                <a:gd name="T19" fmla="*/ 1601 h 3335"/>
                <a:gd name="T20" fmla="*/ 2260 w 2337"/>
                <a:gd name="T21" fmla="*/ 1638 h 3335"/>
                <a:gd name="T22" fmla="*/ 2213 w 2337"/>
                <a:gd name="T23" fmla="*/ 1644 h 3335"/>
                <a:gd name="T24" fmla="*/ 2177 w 2337"/>
                <a:gd name="T25" fmla="*/ 1615 h 3335"/>
                <a:gd name="T26" fmla="*/ 2170 w 2337"/>
                <a:gd name="T27" fmla="*/ 1569 h 3335"/>
                <a:gd name="T28" fmla="*/ 2212 w 2337"/>
                <a:gd name="T29" fmla="*/ 1333 h 3335"/>
                <a:gd name="T30" fmla="*/ 2209 w 2337"/>
                <a:gd name="T31" fmla="*/ 1098 h 3335"/>
                <a:gd name="T32" fmla="*/ 2164 w 2337"/>
                <a:gd name="T33" fmla="*/ 871 h 3335"/>
                <a:gd name="T34" fmla="*/ 2080 w 2337"/>
                <a:gd name="T35" fmla="*/ 663 h 3335"/>
                <a:gd name="T36" fmla="*/ 1958 w 2337"/>
                <a:gd name="T37" fmla="*/ 481 h 3335"/>
                <a:gd name="T38" fmla="*/ 1795 w 2337"/>
                <a:gd name="T39" fmla="*/ 329 h 3335"/>
                <a:gd name="T40" fmla="*/ 1604 w 2337"/>
                <a:gd name="T41" fmla="*/ 216 h 3335"/>
                <a:gd name="T42" fmla="*/ 1393 w 2337"/>
                <a:gd name="T43" fmla="*/ 145 h 3335"/>
                <a:gd name="T44" fmla="*/ 1169 w 2337"/>
                <a:gd name="T45" fmla="*/ 121 h 3335"/>
                <a:gd name="T46" fmla="*/ 944 w 2337"/>
                <a:gd name="T47" fmla="*/ 145 h 3335"/>
                <a:gd name="T48" fmla="*/ 735 w 2337"/>
                <a:gd name="T49" fmla="*/ 216 h 3335"/>
                <a:gd name="T50" fmla="*/ 542 w 2337"/>
                <a:gd name="T51" fmla="*/ 329 h 3335"/>
                <a:gd name="T52" fmla="*/ 380 w 2337"/>
                <a:gd name="T53" fmla="*/ 481 h 3335"/>
                <a:gd name="T54" fmla="*/ 260 w 2337"/>
                <a:gd name="T55" fmla="*/ 658 h 3335"/>
                <a:gd name="T56" fmla="*/ 176 w 2337"/>
                <a:gd name="T57" fmla="*/ 860 h 3335"/>
                <a:gd name="T58" fmla="*/ 130 w 2337"/>
                <a:gd name="T59" fmla="*/ 1077 h 3335"/>
                <a:gd name="T60" fmla="*/ 122 w 2337"/>
                <a:gd name="T61" fmla="*/ 1300 h 3335"/>
                <a:gd name="T62" fmla="*/ 152 w 2337"/>
                <a:gd name="T63" fmla="*/ 1519 h 3335"/>
                <a:gd name="T64" fmla="*/ 221 w 2337"/>
                <a:gd name="T65" fmla="*/ 1727 h 3335"/>
                <a:gd name="T66" fmla="*/ 331 w 2337"/>
                <a:gd name="T67" fmla="*/ 1914 h 3335"/>
                <a:gd name="T68" fmla="*/ 1365 w 2337"/>
                <a:gd name="T69" fmla="*/ 2878 h 3335"/>
                <a:gd name="T70" fmla="*/ 1410 w 2337"/>
                <a:gd name="T71" fmla="*/ 2866 h 3335"/>
                <a:gd name="T72" fmla="*/ 1450 w 2337"/>
                <a:gd name="T73" fmla="*/ 2889 h 3335"/>
                <a:gd name="T74" fmla="*/ 1463 w 2337"/>
                <a:gd name="T75" fmla="*/ 2934 h 3335"/>
                <a:gd name="T76" fmla="*/ 1167 w 2337"/>
                <a:gd name="T77" fmla="*/ 3335 h 3335"/>
                <a:gd name="T78" fmla="*/ 151 w 2337"/>
                <a:gd name="T79" fmla="*/ 1857 h 3335"/>
                <a:gd name="T80" fmla="*/ 61 w 2337"/>
                <a:gd name="T81" fmla="*/ 1645 h 3335"/>
                <a:gd name="T82" fmla="*/ 11 w 2337"/>
                <a:gd name="T83" fmla="*/ 1417 h 3335"/>
                <a:gd name="T84" fmla="*/ 1 w 2337"/>
                <a:gd name="T85" fmla="*/ 1182 h 3335"/>
                <a:gd name="T86" fmla="*/ 30 w 2337"/>
                <a:gd name="T87" fmla="*/ 948 h 3335"/>
                <a:gd name="T88" fmla="*/ 97 w 2337"/>
                <a:gd name="T89" fmla="*/ 723 h 3335"/>
                <a:gd name="T90" fmla="*/ 201 w 2337"/>
                <a:gd name="T91" fmla="*/ 518 h 3335"/>
                <a:gd name="T92" fmla="*/ 342 w 2337"/>
                <a:gd name="T93" fmla="*/ 342 h 3335"/>
                <a:gd name="T94" fmla="*/ 521 w 2337"/>
                <a:gd name="T95" fmla="*/ 195 h 3335"/>
                <a:gd name="T96" fmla="*/ 721 w 2337"/>
                <a:gd name="T97" fmla="*/ 88 h 3335"/>
                <a:gd name="T98" fmla="*/ 939 w 2337"/>
                <a:gd name="T99" fmla="*/ 22 h 3335"/>
                <a:gd name="T100" fmla="*/ 1169 w 2337"/>
                <a:gd name="T101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7" h="3335">
                  <a:moveTo>
                    <a:pt x="1169" y="0"/>
                  </a:moveTo>
                  <a:lnTo>
                    <a:pt x="1247" y="2"/>
                  </a:lnTo>
                  <a:lnTo>
                    <a:pt x="1324" y="9"/>
                  </a:lnTo>
                  <a:lnTo>
                    <a:pt x="1398" y="22"/>
                  </a:lnTo>
                  <a:lnTo>
                    <a:pt x="1473" y="39"/>
                  </a:lnTo>
                  <a:lnTo>
                    <a:pt x="1546" y="61"/>
                  </a:lnTo>
                  <a:lnTo>
                    <a:pt x="1617" y="88"/>
                  </a:lnTo>
                  <a:lnTo>
                    <a:pt x="1685" y="119"/>
                  </a:lnTo>
                  <a:lnTo>
                    <a:pt x="1753" y="155"/>
                  </a:lnTo>
                  <a:lnTo>
                    <a:pt x="1817" y="195"/>
                  </a:lnTo>
                  <a:lnTo>
                    <a:pt x="1879" y="240"/>
                  </a:lnTo>
                  <a:lnTo>
                    <a:pt x="1939" y="289"/>
                  </a:lnTo>
                  <a:lnTo>
                    <a:pt x="1995" y="342"/>
                  </a:lnTo>
                  <a:lnTo>
                    <a:pt x="2047" y="397"/>
                  </a:lnTo>
                  <a:lnTo>
                    <a:pt x="2094" y="456"/>
                  </a:lnTo>
                  <a:lnTo>
                    <a:pt x="2137" y="518"/>
                  </a:lnTo>
                  <a:lnTo>
                    <a:pt x="2177" y="585"/>
                  </a:lnTo>
                  <a:lnTo>
                    <a:pt x="2211" y="653"/>
                  </a:lnTo>
                  <a:lnTo>
                    <a:pt x="2242" y="725"/>
                  </a:lnTo>
                  <a:lnTo>
                    <a:pt x="2269" y="799"/>
                  </a:lnTo>
                  <a:lnTo>
                    <a:pt x="2292" y="875"/>
                  </a:lnTo>
                  <a:lnTo>
                    <a:pt x="2310" y="953"/>
                  </a:lnTo>
                  <a:lnTo>
                    <a:pt x="2323" y="1033"/>
                  </a:lnTo>
                  <a:lnTo>
                    <a:pt x="2332" y="1113"/>
                  </a:lnTo>
                  <a:lnTo>
                    <a:pt x="2337" y="1194"/>
                  </a:lnTo>
                  <a:lnTo>
                    <a:pt x="2337" y="1276"/>
                  </a:lnTo>
                  <a:lnTo>
                    <a:pt x="2332" y="1357"/>
                  </a:lnTo>
                  <a:lnTo>
                    <a:pt x="2322" y="1439"/>
                  </a:lnTo>
                  <a:lnTo>
                    <a:pt x="2308" y="1520"/>
                  </a:lnTo>
                  <a:lnTo>
                    <a:pt x="2289" y="1601"/>
                  </a:lnTo>
                  <a:lnTo>
                    <a:pt x="2282" y="1616"/>
                  </a:lnTo>
                  <a:lnTo>
                    <a:pt x="2272" y="1628"/>
                  </a:lnTo>
                  <a:lnTo>
                    <a:pt x="2260" y="1638"/>
                  </a:lnTo>
                  <a:lnTo>
                    <a:pt x="2245" y="1644"/>
                  </a:lnTo>
                  <a:lnTo>
                    <a:pt x="2230" y="1646"/>
                  </a:lnTo>
                  <a:lnTo>
                    <a:pt x="2213" y="1644"/>
                  </a:lnTo>
                  <a:lnTo>
                    <a:pt x="2198" y="1637"/>
                  </a:lnTo>
                  <a:lnTo>
                    <a:pt x="2186" y="1627"/>
                  </a:lnTo>
                  <a:lnTo>
                    <a:pt x="2177" y="1615"/>
                  </a:lnTo>
                  <a:lnTo>
                    <a:pt x="2170" y="1600"/>
                  </a:lnTo>
                  <a:lnTo>
                    <a:pt x="2168" y="1585"/>
                  </a:lnTo>
                  <a:lnTo>
                    <a:pt x="2170" y="1569"/>
                  </a:lnTo>
                  <a:lnTo>
                    <a:pt x="2189" y="1491"/>
                  </a:lnTo>
                  <a:lnTo>
                    <a:pt x="2204" y="1412"/>
                  </a:lnTo>
                  <a:lnTo>
                    <a:pt x="2212" y="1333"/>
                  </a:lnTo>
                  <a:lnTo>
                    <a:pt x="2216" y="1254"/>
                  </a:lnTo>
                  <a:lnTo>
                    <a:pt x="2215" y="1176"/>
                  </a:lnTo>
                  <a:lnTo>
                    <a:pt x="2209" y="1098"/>
                  </a:lnTo>
                  <a:lnTo>
                    <a:pt x="2198" y="1021"/>
                  </a:lnTo>
                  <a:lnTo>
                    <a:pt x="2184" y="946"/>
                  </a:lnTo>
                  <a:lnTo>
                    <a:pt x="2164" y="871"/>
                  </a:lnTo>
                  <a:lnTo>
                    <a:pt x="2140" y="799"/>
                  </a:lnTo>
                  <a:lnTo>
                    <a:pt x="2112" y="729"/>
                  </a:lnTo>
                  <a:lnTo>
                    <a:pt x="2080" y="663"/>
                  </a:lnTo>
                  <a:lnTo>
                    <a:pt x="2044" y="598"/>
                  </a:lnTo>
                  <a:lnTo>
                    <a:pt x="2003" y="538"/>
                  </a:lnTo>
                  <a:lnTo>
                    <a:pt x="1958" y="481"/>
                  </a:lnTo>
                  <a:lnTo>
                    <a:pt x="1910" y="428"/>
                  </a:lnTo>
                  <a:lnTo>
                    <a:pt x="1854" y="376"/>
                  </a:lnTo>
                  <a:lnTo>
                    <a:pt x="1795" y="329"/>
                  </a:lnTo>
                  <a:lnTo>
                    <a:pt x="1734" y="287"/>
                  </a:lnTo>
                  <a:lnTo>
                    <a:pt x="1670" y="249"/>
                  </a:lnTo>
                  <a:lnTo>
                    <a:pt x="1604" y="216"/>
                  </a:lnTo>
                  <a:lnTo>
                    <a:pt x="1536" y="187"/>
                  </a:lnTo>
                  <a:lnTo>
                    <a:pt x="1465" y="164"/>
                  </a:lnTo>
                  <a:lnTo>
                    <a:pt x="1393" y="145"/>
                  </a:lnTo>
                  <a:lnTo>
                    <a:pt x="1319" y="132"/>
                  </a:lnTo>
                  <a:lnTo>
                    <a:pt x="1245" y="124"/>
                  </a:lnTo>
                  <a:lnTo>
                    <a:pt x="1169" y="121"/>
                  </a:lnTo>
                  <a:lnTo>
                    <a:pt x="1093" y="124"/>
                  </a:lnTo>
                  <a:lnTo>
                    <a:pt x="1018" y="132"/>
                  </a:lnTo>
                  <a:lnTo>
                    <a:pt x="944" y="145"/>
                  </a:lnTo>
                  <a:lnTo>
                    <a:pt x="873" y="164"/>
                  </a:lnTo>
                  <a:lnTo>
                    <a:pt x="802" y="187"/>
                  </a:lnTo>
                  <a:lnTo>
                    <a:pt x="735" y="216"/>
                  </a:lnTo>
                  <a:lnTo>
                    <a:pt x="668" y="249"/>
                  </a:lnTo>
                  <a:lnTo>
                    <a:pt x="604" y="287"/>
                  </a:lnTo>
                  <a:lnTo>
                    <a:pt x="542" y="329"/>
                  </a:lnTo>
                  <a:lnTo>
                    <a:pt x="484" y="376"/>
                  </a:lnTo>
                  <a:lnTo>
                    <a:pt x="428" y="428"/>
                  </a:lnTo>
                  <a:lnTo>
                    <a:pt x="380" y="481"/>
                  </a:lnTo>
                  <a:lnTo>
                    <a:pt x="336" y="536"/>
                  </a:lnTo>
                  <a:lnTo>
                    <a:pt x="296" y="595"/>
                  </a:lnTo>
                  <a:lnTo>
                    <a:pt x="260" y="658"/>
                  </a:lnTo>
                  <a:lnTo>
                    <a:pt x="228" y="723"/>
                  </a:lnTo>
                  <a:lnTo>
                    <a:pt x="199" y="791"/>
                  </a:lnTo>
                  <a:lnTo>
                    <a:pt x="176" y="860"/>
                  </a:lnTo>
                  <a:lnTo>
                    <a:pt x="157" y="931"/>
                  </a:lnTo>
                  <a:lnTo>
                    <a:pt x="141" y="1004"/>
                  </a:lnTo>
                  <a:lnTo>
                    <a:pt x="130" y="1077"/>
                  </a:lnTo>
                  <a:lnTo>
                    <a:pt x="123" y="1151"/>
                  </a:lnTo>
                  <a:lnTo>
                    <a:pt x="121" y="1225"/>
                  </a:lnTo>
                  <a:lnTo>
                    <a:pt x="122" y="1300"/>
                  </a:lnTo>
                  <a:lnTo>
                    <a:pt x="128" y="1374"/>
                  </a:lnTo>
                  <a:lnTo>
                    <a:pt x="137" y="1448"/>
                  </a:lnTo>
                  <a:lnTo>
                    <a:pt x="152" y="1519"/>
                  </a:lnTo>
                  <a:lnTo>
                    <a:pt x="171" y="1591"/>
                  </a:lnTo>
                  <a:lnTo>
                    <a:pt x="194" y="1661"/>
                  </a:lnTo>
                  <a:lnTo>
                    <a:pt x="221" y="1727"/>
                  </a:lnTo>
                  <a:lnTo>
                    <a:pt x="254" y="1793"/>
                  </a:lnTo>
                  <a:lnTo>
                    <a:pt x="290" y="1855"/>
                  </a:lnTo>
                  <a:lnTo>
                    <a:pt x="331" y="1914"/>
                  </a:lnTo>
                  <a:lnTo>
                    <a:pt x="1172" y="3128"/>
                  </a:lnTo>
                  <a:lnTo>
                    <a:pt x="1354" y="2889"/>
                  </a:lnTo>
                  <a:lnTo>
                    <a:pt x="1365" y="2878"/>
                  </a:lnTo>
                  <a:lnTo>
                    <a:pt x="1379" y="2869"/>
                  </a:lnTo>
                  <a:lnTo>
                    <a:pt x="1394" y="2866"/>
                  </a:lnTo>
                  <a:lnTo>
                    <a:pt x="1410" y="2866"/>
                  </a:lnTo>
                  <a:lnTo>
                    <a:pt x="1424" y="2869"/>
                  </a:lnTo>
                  <a:lnTo>
                    <a:pt x="1439" y="2878"/>
                  </a:lnTo>
                  <a:lnTo>
                    <a:pt x="1450" y="2889"/>
                  </a:lnTo>
                  <a:lnTo>
                    <a:pt x="1459" y="2903"/>
                  </a:lnTo>
                  <a:lnTo>
                    <a:pt x="1463" y="2918"/>
                  </a:lnTo>
                  <a:lnTo>
                    <a:pt x="1463" y="2934"/>
                  </a:lnTo>
                  <a:lnTo>
                    <a:pt x="1459" y="2950"/>
                  </a:lnTo>
                  <a:lnTo>
                    <a:pt x="1450" y="2963"/>
                  </a:lnTo>
                  <a:lnTo>
                    <a:pt x="1167" y="3335"/>
                  </a:lnTo>
                  <a:lnTo>
                    <a:pt x="233" y="1985"/>
                  </a:lnTo>
                  <a:lnTo>
                    <a:pt x="189" y="1923"/>
                  </a:lnTo>
                  <a:lnTo>
                    <a:pt x="151" y="1857"/>
                  </a:lnTo>
                  <a:lnTo>
                    <a:pt x="116" y="1790"/>
                  </a:lnTo>
                  <a:lnTo>
                    <a:pt x="86" y="1718"/>
                  </a:lnTo>
                  <a:lnTo>
                    <a:pt x="61" y="1645"/>
                  </a:lnTo>
                  <a:lnTo>
                    <a:pt x="39" y="1570"/>
                  </a:lnTo>
                  <a:lnTo>
                    <a:pt x="24" y="1494"/>
                  </a:lnTo>
                  <a:lnTo>
                    <a:pt x="11" y="1417"/>
                  </a:lnTo>
                  <a:lnTo>
                    <a:pt x="3" y="1338"/>
                  </a:lnTo>
                  <a:lnTo>
                    <a:pt x="0" y="1260"/>
                  </a:lnTo>
                  <a:lnTo>
                    <a:pt x="1" y="1182"/>
                  </a:lnTo>
                  <a:lnTo>
                    <a:pt x="6" y="1103"/>
                  </a:lnTo>
                  <a:lnTo>
                    <a:pt x="16" y="1025"/>
                  </a:lnTo>
                  <a:lnTo>
                    <a:pt x="30" y="948"/>
                  </a:lnTo>
                  <a:lnTo>
                    <a:pt x="48" y="871"/>
                  </a:lnTo>
                  <a:lnTo>
                    <a:pt x="70" y="797"/>
                  </a:lnTo>
                  <a:lnTo>
                    <a:pt x="97" y="723"/>
                  </a:lnTo>
                  <a:lnTo>
                    <a:pt x="127" y="652"/>
                  </a:lnTo>
                  <a:lnTo>
                    <a:pt x="162" y="584"/>
                  </a:lnTo>
                  <a:lnTo>
                    <a:pt x="201" y="518"/>
                  </a:lnTo>
                  <a:lnTo>
                    <a:pt x="244" y="456"/>
                  </a:lnTo>
                  <a:lnTo>
                    <a:pt x="291" y="397"/>
                  </a:lnTo>
                  <a:lnTo>
                    <a:pt x="342" y="342"/>
                  </a:lnTo>
                  <a:lnTo>
                    <a:pt x="399" y="289"/>
                  </a:lnTo>
                  <a:lnTo>
                    <a:pt x="458" y="240"/>
                  </a:lnTo>
                  <a:lnTo>
                    <a:pt x="521" y="195"/>
                  </a:lnTo>
                  <a:lnTo>
                    <a:pt x="585" y="155"/>
                  </a:lnTo>
                  <a:lnTo>
                    <a:pt x="652" y="119"/>
                  </a:lnTo>
                  <a:lnTo>
                    <a:pt x="721" y="88"/>
                  </a:lnTo>
                  <a:lnTo>
                    <a:pt x="793" y="61"/>
                  </a:lnTo>
                  <a:lnTo>
                    <a:pt x="865" y="39"/>
                  </a:lnTo>
                  <a:lnTo>
                    <a:pt x="939" y="22"/>
                  </a:lnTo>
                  <a:lnTo>
                    <a:pt x="1015" y="9"/>
                  </a:lnTo>
                  <a:lnTo>
                    <a:pt x="1091" y="2"/>
                  </a:lnTo>
                  <a:lnTo>
                    <a:pt x="1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9" name="Group 848"/>
          <p:cNvGrpSpPr/>
          <p:nvPr/>
        </p:nvGrpSpPr>
        <p:grpSpPr>
          <a:xfrm>
            <a:off x="671519" y="4249738"/>
            <a:ext cx="549276" cy="520700"/>
            <a:chOff x="709613" y="4249738"/>
            <a:chExt cx="549276" cy="5207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5" name="Freeform 178"/>
            <p:cNvSpPr>
              <a:spLocks noEditPoints="1"/>
            </p:cNvSpPr>
            <p:nvPr/>
          </p:nvSpPr>
          <p:spPr bwMode="auto">
            <a:xfrm>
              <a:off x="709613" y="4513263"/>
              <a:ext cx="269875" cy="239713"/>
            </a:xfrm>
            <a:custGeom>
              <a:avLst/>
              <a:gdLst>
                <a:gd name="T0" fmla="*/ 849 w 1703"/>
                <a:gd name="T1" fmla="*/ 122 h 1511"/>
                <a:gd name="T2" fmla="*/ 844 w 1703"/>
                <a:gd name="T3" fmla="*/ 123 h 1511"/>
                <a:gd name="T4" fmla="*/ 839 w 1703"/>
                <a:gd name="T5" fmla="*/ 128 h 1511"/>
                <a:gd name="T6" fmla="*/ 120 w 1703"/>
                <a:gd name="T7" fmla="*/ 1370 h 1511"/>
                <a:gd name="T8" fmla="*/ 120 w 1703"/>
                <a:gd name="T9" fmla="*/ 1377 h 1511"/>
                <a:gd name="T10" fmla="*/ 122 w 1703"/>
                <a:gd name="T11" fmla="*/ 1381 h 1511"/>
                <a:gd name="T12" fmla="*/ 126 w 1703"/>
                <a:gd name="T13" fmla="*/ 1385 h 1511"/>
                <a:gd name="T14" fmla="*/ 131 w 1703"/>
                <a:gd name="T15" fmla="*/ 1388 h 1511"/>
                <a:gd name="T16" fmla="*/ 1568 w 1703"/>
                <a:gd name="T17" fmla="*/ 1388 h 1511"/>
                <a:gd name="T18" fmla="*/ 1576 w 1703"/>
                <a:gd name="T19" fmla="*/ 1387 h 1511"/>
                <a:gd name="T20" fmla="*/ 1580 w 1703"/>
                <a:gd name="T21" fmla="*/ 1383 h 1511"/>
                <a:gd name="T22" fmla="*/ 1582 w 1703"/>
                <a:gd name="T23" fmla="*/ 1379 h 1511"/>
                <a:gd name="T24" fmla="*/ 1583 w 1703"/>
                <a:gd name="T25" fmla="*/ 1374 h 1511"/>
                <a:gd name="T26" fmla="*/ 1581 w 1703"/>
                <a:gd name="T27" fmla="*/ 1367 h 1511"/>
                <a:gd name="T28" fmla="*/ 862 w 1703"/>
                <a:gd name="T29" fmla="*/ 125 h 1511"/>
                <a:gd name="T30" fmla="*/ 856 w 1703"/>
                <a:gd name="T31" fmla="*/ 122 h 1511"/>
                <a:gd name="T32" fmla="*/ 852 w 1703"/>
                <a:gd name="T33" fmla="*/ 121 h 1511"/>
                <a:gd name="T34" fmla="*/ 875 w 1703"/>
                <a:gd name="T35" fmla="*/ 2 h 1511"/>
                <a:gd name="T36" fmla="*/ 920 w 1703"/>
                <a:gd name="T37" fmla="*/ 18 h 1511"/>
                <a:gd name="T38" fmla="*/ 954 w 1703"/>
                <a:gd name="T39" fmla="*/ 48 h 1511"/>
                <a:gd name="T40" fmla="*/ 1685 w 1703"/>
                <a:gd name="T41" fmla="*/ 1306 h 1511"/>
                <a:gd name="T42" fmla="*/ 1703 w 1703"/>
                <a:gd name="T43" fmla="*/ 1360 h 1511"/>
                <a:gd name="T44" fmla="*/ 1698 w 1703"/>
                <a:gd name="T45" fmla="*/ 1415 h 1511"/>
                <a:gd name="T46" fmla="*/ 1672 w 1703"/>
                <a:gd name="T47" fmla="*/ 1462 h 1511"/>
                <a:gd name="T48" fmla="*/ 1637 w 1703"/>
                <a:gd name="T49" fmla="*/ 1493 h 1511"/>
                <a:gd name="T50" fmla="*/ 1592 w 1703"/>
                <a:gd name="T51" fmla="*/ 1509 h 1511"/>
                <a:gd name="T52" fmla="*/ 135 w 1703"/>
                <a:gd name="T53" fmla="*/ 1511 h 1511"/>
                <a:gd name="T54" fmla="*/ 88 w 1703"/>
                <a:gd name="T55" fmla="*/ 1502 h 1511"/>
                <a:gd name="T56" fmla="*/ 48 w 1703"/>
                <a:gd name="T57" fmla="*/ 1479 h 1511"/>
                <a:gd name="T58" fmla="*/ 17 w 1703"/>
                <a:gd name="T59" fmla="*/ 1442 h 1511"/>
                <a:gd name="T60" fmla="*/ 0 w 1703"/>
                <a:gd name="T61" fmla="*/ 1387 h 1511"/>
                <a:gd name="T62" fmla="*/ 5 w 1703"/>
                <a:gd name="T63" fmla="*/ 1332 h 1511"/>
                <a:gd name="T64" fmla="*/ 735 w 1703"/>
                <a:gd name="T65" fmla="*/ 67 h 1511"/>
                <a:gd name="T66" fmla="*/ 765 w 1703"/>
                <a:gd name="T67" fmla="*/ 31 h 1511"/>
                <a:gd name="T68" fmla="*/ 805 w 1703"/>
                <a:gd name="T69" fmla="*/ 7 h 1511"/>
                <a:gd name="T70" fmla="*/ 852 w 1703"/>
                <a:gd name="T71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3" h="1511">
                  <a:moveTo>
                    <a:pt x="852" y="121"/>
                  </a:moveTo>
                  <a:lnTo>
                    <a:pt x="849" y="122"/>
                  </a:lnTo>
                  <a:lnTo>
                    <a:pt x="847" y="122"/>
                  </a:lnTo>
                  <a:lnTo>
                    <a:pt x="844" y="123"/>
                  </a:lnTo>
                  <a:lnTo>
                    <a:pt x="842" y="125"/>
                  </a:lnTo>
                  <a:lnTo>
                    <a:pt x="839" y="128"/>
                  </a:lnTo>
                  <a:lnTo>
                    <a:pt x="122" y="1367"/>
                  </a:lnTo>
                  <a:lnTo>
                    <a:pt x="120" y="1370"/>
                  </a:lnTo>
                  <a:lnTo>
                    <a:pt x="120" y="1374"/>
                  </a:lnTo>
                  <a:lnTo>
                    <a:pt x="120" y="1377"/>
                  </a:lnTo>
                  <a:lnTo>
                    <a:pt x="121" y="1379"/>
                  </a:lnTo>
                  <a:lnTo>
                    <a:pt x="122" y="1381"/>
                  </a:lnTo>
                  <a:lnTo>
                    <a:pt x="123" y="1383"/>
                  </a:lnTo>
                  <a:lnTo>
                    <a:pt x="126" y="1385"/>
                  </a:lnTo>
                  <a:lnTo>
                    <a:pt x="128" y="1387"/>
                  </a:lnTo>
                  <a:lnTo>
                    <a:pt x="131" y="1388"/>
                  </a:lnTo>
                  <a:lnTo>
                    <a:pt x="135" y="1388"/>
                  </a:lnTo>
                  <a:lnTo>
                    <a:pt x="1568" y="1388"/>
                  </a:lnTo>
                  <a:lnTo>
                    <a:pt x="1572" y="1388"/>
                  </a:lnTo>
                  <a:lnTo>
                    <a:pt x="1576" y="1387"/>
                  </a:lnTo>
                  <a:lnTo>
                    <a:pt x="1578" y="1385"/>
                  </a:lnTo>
                  <a:lnTo>
                    <a:pt x="1580" y="1383"/>
                  </a:lnTo>
                  <a:lnTo>
                    <a:pt x="1581" y="1381"/>
                  </a:lnTo>
                  <a:lnTo>
                    <a:pt x="1582" y="1379"/>
                  </a:lnTo>
                  <a:lnTo>
                    <a:pt x="1583" y="1377"/>
                  </a:lnTo>
                  <a:lnTo>
                    <a:pt x="1583" y="1374"/>
                  </a:lnTo>
                  <a:lnTo>
                    <a:pt x="1583" y="1370"/>
                  </a:lnTo>
                  <a:lnTo>
                    <a:pt x="1581" y="1367"/>
                  </a:lnTo>
                  <a:lnTo>
                    <a:pt x="864" y="128"/>
                  </a:lnTo>
                  <a:lnTo>
                    <a:pt x="862" y="125"/>
                  </a:lnTo>
                  <a:lnTo>
                    <a:pt x="860" y="123"/>
                  </a:lnTo>
                  <a:lnTo>
                    <a:pt x="856" y="122"/>
                  </a:lnTo>
                  <a:lnTo>
                    <a:pt x="854" y="122"/>
                  </a:lnTo>
                  <a:lnTo>
                    <a:pt x="852" y="121"/>
                  </a:lnTo>
                  <a:close/>
                  <a:moveTo>
                    <a:pt x="852" y="0"/>
                  </a:moveTo>
                  <a:lnTo>
                    <a:pt x="875" y="2"/>
                  </a:lnTo>
                  <a:lnTo>
                    <a:pt x="899" y="7"/>
                  </a:lnTo>
                  <a:lnTo>
                    <a:pt x="920" y="18"/>
                  </a:lnTo>
                  <a:lnTo>
                    <a:pt x="939" y="31"/>
                  </a:lnTo>
                  <a:lnTo>
                    <a:pt x="954" y="48"/>
                  </a:lnTo>
                  <a:lnTo>
                    <a:pt x="968" y="67"/>
                  </a:lnTo>
                  <a:lnTo>
                    <a:pt x="1685" y="1306"/>
                  </a:lnTo>
                  <a:lnTo>
                    <a:pt x="1697" y="1332"/>
                  </a:lnTo>
                  <a:lnTo>
                    <a:pt x="1703" y="1360"/>
                  </a:lnTo>
                  <a:lnTo>
                    <a:pt x="1703" y="1387"/>
                  </a:lnTo>
                  <a:lnTo>
                    <a:pt x="1698" y="1415"/>
                  </a:lnTo>
                  <a:lnTo>
                    <a:pt x="1686" y="1442"/>
                  </a:lnTo>
                  <a:lnTo>
                    <a:pt x="1672" y="1462"/>
                  </a:lnTo>
                  <a:lnTo>
                    <a:pt x="1656" y="1479"/>
                  </a:lnTo>
                  <a:lnTo>
                    <a:pt x="1637" y="1493"/>
                  </a:lnTo>
                  <a:lnTo>
                    <a:pt x="1616" y="1502"/>
                  </a:lnTo>
                  <a:lnTo>
                    <a:pt x="1592" y="1509"/>
                  </a:lnTo>
                  <a:lnTo>
                    <a:pt x="1568" y="1511"/>
                  </a:lnTo>
                  <a:lnTo>
                    <a:pt x="135" y="1511"/>
                  </a:lnTo>
                  <a:lnTo>
                    <a:pt x="111" y="1509"/>
                  </a:lnTo>
                  <a:lnTo>
                    <a:pt x="88" y="1502"/>
                  </a:lnTo>
                  <a:lnTo>
                    <a:pt x="66" y="1493"/>
                  </a:lnTo>
                  <a:lnTo>
                    <a:pt x="48" y="1479"/>
                  </a:lnTo>
                  <a:lnTo>
                    <a:pt x="31" y="1462"/>
                  </a:lnTo>
                  <a:lnTo>
                    <a:pt x="17" y="1442"/>
                  </a:lnTo>
                  <a:lnTo>
                    <a:pt x="5" y="1415"/>
                  </a:lnTo>
                  <a:lnTo>
                    <a:pt x="0" y="1387"/>
                  </a:lnTo>
                  <a:lnTo>
                    <a:pt x="0" y="1360"/>
                  </a:lnTo>
                  <a:lnTo>
                    <a:pt x="5" y="1332"/>
                  </a:lnTo>
                  <a:lnTo>
                    <a:pt x="18" y="1306"/>
                  </a:lnTo>
                  <a:lnTo>
                    <a:pt x="735" y="67"/>
                  </a:lnTo>
                  <a:lnTo>
                    <a:pt x="749" y="48"/>
                  </a:lnTo>
                  <a:lnTo>
                    <a:pt x="765" y="31"/>
                  </a:lnTo>
                  <a:lnTo>
                    <a:pt x="784" y="18"/>
                  </a:lnTo>
                  <a:lnTo>
                    <a:pt x="805" y="7"/>
                  </a:lnTo>
                  <a:lnTo>
                    <a:pt x="828" y="2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79"/>
            <p:cNvSpPr>
              <a:spLocks/>
            </p:cNvSpPr>
            <p:nvPr/>
          </p:nvSpPr>
          <p:spPr bwMode="auto">
            <a:xfrm>
              <a:off x="836613" y="4578350"/>
              <a:ext cx="19050" cy="96838"/>
            </a:xfrm>
            <a:custGeom>
              <a:avLst/>
              <a:gdLst>
                <a:gd name="T0" fmla="*/ 60 w 122"/>
                <a:gd name="T1" fmla="*/ 0 h 610"/>
                <a:gd name="T2" fmla="*/ 79 w 122"/>
                <a:gd name="T3" fmla="*/ 3 h 610"/>
                <a:gd name="T4" fmla="*/ 96 w 122"/>
                <a:gd name="T5" fmla="*/ 12 h 610"/>
                <a:gd name="T6" fmla="*/ 110 w 122"/>
                <a:gd name="T7" fmla="*/ 24 h 610"/>
                <a:gd name="T8" fmla="*/ 118 w 122"/>
                <a:gd name="T9" fmla="*/ 41 h 610"/>
                <a:gd name="T10" fmla="*/ 122 w 122"/>
                <a:gd name="T11" fmla="*/ 61 h 610"/>
                <a:gd name="T12" fmla="*/ 122 w 122"/>
                <a:gd name="T13" fmla="*/ 548 h 610"/>
                <a:gd name="T14" fmla="*/ 118 w 122"/>
                <a:gd name="T15" fmla="*/ 567 h 610"/>
                <a:gd name="T16" fmla="*/ 110 w 122"/>
                <a:gd name="T17" fmla="*/ 584 h 610"/>
                <a:gd name="T18" fmla="*/ 96 w 122"/>
                <a:gd name="T19" fmla="*/ 598 h 610"/>
                <a:gd name="T20" fmla="*/ 79 w 122"/>
                <a:gd name="T21" fmla="*/ 607 h 610"/>
                <a:gd name="T22" fmla="*/ 60 w 122"/>
                <a:gd name="T23" fmla="*/ 610 h 610"/>
                <a:gd name="T24" fmla="*/ 41 w 122"/>
                <a:gd name="T25" fmla="*/ 607 h 610"/>
                <a:gd name="T26" fmla="*/ 24 w 122"/>
                <a:gd name="T27" fmla="*/ 598 h 610"/>
                <a:gd name="T28" fmla="*/ 12 w 122"/>
                <a:gd name="T29" fmla="*/ 584 h 610"/>
                <a:gd name="T30" fmla="*/ 3 w 122"/>
                <a:gd name="T31" fmla="*/ 567 h 610"/>
                <a:gd name="T32" fmla="*/ 0 w 122"/>
                <a:gd name="T33" fmla="*/ 548 h 610"/>
                <a:gd name="T34" fmla="*/ 0 w 122"/>
                <a:gd name="T35" fmla="*/ 61 h 610"/>
                <a:gd name="T36" fmla="*/ 3 w 122"/>
                <a:gd name="T37" fmla="*/ 41 h 610"/>
                <a:gd name="T38" fmla="*/ 12 w 122"/>
                <a:gd name="T39" fmla="*/ 24 h 610"/>
                <a:gd name="T40" fmla="*/ 24 w 122"/>
                <a:gd name="T41" fmla="*/ 12 h 610"/>
                <a:gd name="T42" fmla="*/ 41 w 122"/>
                <a:gd name="T43" fmla="*/ 3 h 610"/>
                <a:gd name="T44" fmla="*/ 60 w 122"/>
                <a:gd name="T45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610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8" y="41"/>
                  </a:lnTo>
                  <a:lnTo>
                    <a:pt x="122" y="61"/>
                  </a:lnTo>
                  <a:lnTo>
                    <a:pt x="122" y="548"/>
                  </a:lnTo>
                  <a:lnTo>
                    <a:pt x="118" y="567"/>
                  </a:lnTo>
                  <a:lnTo>
                    <a:pt x="110" y="584"/>
                  </a:lnTo>
                  <a:lnTo>
                    <a:pt x="96" y="598"/>
                  </a:lnTo>
                  <a:lnTo>
                    <a:pt x="79" y="607"/>
                  </a:lnTo>
                  <a:lnTo>
                    <a:pt x="60" y="610"/>
                  </a:lnTo>
                  <a:lnTo>
                    <a:pt x="41" y="607"/>
                  </a:lnTo>
                  <a:lnTo>
                    <a:pt x="24" y="598"/>
                  </a:lnTo>
                  <a:lnTo>
                    <a:pt x="12" y="584"/>
                  </a:lnTo>
                  <a:lnTo>
                    <a:pt x="3" y="567"/>
                  </a:lnTo>
                  <a:lnTo>
                    <a:pt x="0" y="548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80"/>
            <p:cNvSpPr>
              <a:spLocks/>
            </p:cNvSpPr>
            <p:nvPr/>
          </p:nvSpPr>
          <p:spPr bwMode="auto">
            <a:xfrm>
              <a:off x="836613" y="4694238"/>
              <a:ext cx="19050" cy="19050"/>
            </a:xfrm>
            <a:custGeom>
              <a:avLst/>
              <a:gdLst>
                <a:gd name="T0" fmla="*/ 60 w 122"/>
                <a:gd name="T1" fmla="*/ 0 h 121"/>
                <a:gd name="T2" fmla="*/ 76 w 122"/>
                <a:gd name="T3" fmla="*/ 2 h 121"/>
                <a:gd name="T4" fmla="*/ 91 w 122"/>
                <a:gd name="T5" fmla="*/ 8 h 121"/>
                <a:gd name="T6" fmla="*/ 104 w 122"/>
                <a:gd name="T7" fmla="*/ 17 h 121"/>
                <a:gd name="T8" fmla="*/ 113 w 122"/>
                <a:gd name="T9" fmla="*/ 30 h 121"/>
                <a:gd name="T10" fmla="*/ 119 w 122"/>
                <a:gd name="T11" fmla="*/ 45 h 121"/>
                <a:gd name="T12" fmla="*/ 122 w 122"/>
                <a:gd name="T13" fmla="*/ 61 h 121"/>
                <a:gd name="T14" fmla="*/ 119 w 122"/>
                <a:gd name="T15" fmla="*/ 77 h 121"/>
                <a:gd name="T16" fmla="*/ 113 w 122"/>
                <a:gd name="T17" fmla="*/ 92 h 121"/>
                <a:gd name="T18" fmla="*/ 104 w 122"/>
                <a:gd name="T19" fmla="*/ 104 h 121"/>
                <a:gd name="T20" fmla="*/ 91 w 122"/>
                <a:gd name="T21" fmla="*/ 114 h 121"/>
                <a:gd name="T22" fmla="*/ 76 w 122"/>
                <a:gd name="T23" fmla="*/ 119 h 121"/>
                <a:gd name="T24" fmla="*/ 60 w 122"/>
                <a:gd name="T25" fmla="*/ 121 h 121"/>
                <a:gd name="T26" fmla="*/ 46 w 122"/>
                <a:gd name="T27" fmla="*/ 119 h 121"/>
                <a:gd name="T28" fmla="*/ 31 w 122"/>
                <a:gd name="T29" fmla="*/ 114 h 121"/>
                <a:gd name="T30" fmla="*/ 18 w 122"/>
                <a:gd name="T31" fmla="*/ 104 h 121"/>
                <a:gd name="T32" fmla="*/ 9 w 122"/>
                <a:gd name="T33" fmla="*/ 92 h 121"/>
                <a:gd name="T34" fmla="*/ 2 w 122"/>
                <a:gd name="T35" fmla="*/ 77 h 121"/>
                <a:gd name="T36" fmla="*/ 0 w 122"/>
                <a:gd name="T37" fmla="*/ 61 h 121"/>
                <a:gd name="T38" fmla="*/ 2 w 122"/>
                <a:gd name="T39" fmla="*/ 45 h 121"/>
                <a:gd name="T40" fmla="*/ 9 w 122"/>
                <a:gd name="T41" fmla="*/ 30 h 121"/>
                <a:gd name="T42" fmla="*/ 18 w 122"/>
                <a:gd name="T43" fmla="*/ 17 h 121"/>
                <a:gd name="T44" fmla="*/ 31 w 122"/>
                <a:gd name="T45" fmla="*/ 8 h 121"/>
                <a:gd name="T46" fmla="*/ 45 w 122"/>
                <a:gd name="T47" fmla="*/ 2 h 121"/>
                <a:gd name="T48" fmla="*/ 60 w 12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1">
                  <a:moveTo>
                    <a:pt x="60" y="0"/>
                  </a:moveTo>
                  <a:lnTo>
                    <a:pt x="76" y="2"/>
                  </a:lnTo>
                  <a:lnTo>
                    <a:pt x="91" y="8"/>
                  </a:lnTo>
                  <a:lnTo>
                    <a:pt x="104" y="17"/>
                  </a:lnTo>
                  <a:lnTo>
                    <a:pt x="113" y="30"/>
                  </a:lnTo>
                  <a:lnTo>
                    <a:pt x="119" y="45"/>
                  </a:lnTo>
                  <a:lnTo>
                    <a:pt x="122" y="61"/>
                  </a:lnTo>
                  <a:lnTo>
                    <a:pt x="119" y="77"/>
                  </a:lnTo>
                  <a:lnTo>
                    <a:pt x="113" y="92"/>
                  </a:lnTo>
                  <a:lnTo>
                    <a:pt x="104" y="104"/>
                  </a:lnTo>
                  <a:lnTo>
                    <a:pt x="91" y="114"/>
                  </a:lnTo>
                  <a:lnTo>
                    <a:pt x="76" y="119"/>
                  </a:lnTo>
                  <a:lnTo>
                    <a:pt x="60" y="121"/>
                  </a:lnTo>
                  <a:lnTo>
                    <a:pt x="46" y="119"/>
                  </a:lnTo>
                  <a:lnTo>
                    <a:pt x="31" y="114"/>
                  </a:lnTo>
                  <a:lnTo>
                    <a:pt x="18" y="104"/>
                  </a:lnTo>
                  <a:lnTo>
                    <a:pt x="9" y="92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81"/>
            <p:cNvSpPr>
              <a:spLocks/>
            </p:cNvSpPr>
            <p:nvPr/>
          </p:nvSpPr>
          <p:spPr bwMode="auto">
            <a:xfrm>
              <a:off x="739776" y="4249738"/>
              <a:ext cx="519113" cy="520700"/>
            </a:xfrm>
            <a:custGeom>
              <a:avLst/>
              <a:gdLst>
                <a:gd name="T0" fmla="*/ 850 w 3263"/>
                <a:gd name="T1" fmla="*/ 75 h 3287"/>
                <a:gd name="T2" fmla="*/ 1061 w 3263"/>
                <a:gd name="T3" fmla="*/ 289 h 3287"/>
                <a:gd name="T4" fmla="*/ 1219 w 3263"/>
                <a:gd name="T5" fmla="*/ 510 h 3287"/>
                <a:gd name="T6" fmla="*/ 1295 w 3263"/>
                <a:gd name="T7" fmla="*/ 640 h 3287"/>
                <a:gd name="T8" fmla="*/ 1290 w 3263"/>
                <a:gd name="T9" fmla="*/ 885 h 3287"/>
                <a:gd name="T10" fmla="*/ 1133 w 3263"/>
                <a:gd name="T11" fmla="*/ 1027 h 3287"/>
                <a:gd name="T12" fmla="*/ 1022 w 3263"/>
                <a:gd name="T13" fmla="*/ 1151 h 3287"/>
                <a:gd name="T14" fmla="*/ 1026 w 3263"/>
                <a:gd name="T15" fmla="*/ 1418 h 3287"/>
                <a:gd name="T16" fmla="*/ 1928 w 3263"/>
                <a:gd name="T17" fmla="*/ 2289 h 3287"/>
                <a:gd name="T18" fmla="*/ 2169 w 3263"/>
                <a:gd name="T19" fmla="*/ 2225 h 3287"/>
                <a:gd name="T20" fmla="*/ 2281 w 3263"/>
                <a:gd name="T21" fmla="*/ 2102 h 3287"/>
                <a:gd name="T22" fmla="*/ 2440 w 3263"/>
                <a:gd name="T23" fmla="*/ 1962 h 3287"/>
                <a:gd name="T24" fmla="*/ 2670 w 3263"/>
                <a:gd name="T25" fmla="*/ 2004 h 3287"/>
                <a:gd name="T26" fmla="*/ 2811 w 3263"/>
                <a:gd name="T27" fmla="*/ 2096 h 3287"/>
                <a:gd name="T28" fmla="*/ 3043 w 3263"/>
                <a:gd name="T29" fmla="*/ 2276 h 3287"/>
                <a:gd name="T30" fmla="*/ 3228 w 3263"/>
                <a:gd name="T31" fmla="*/ 2495 h 3287"/>
                <a:gd name="T32" fmla="*/ 3239 w 3263"/>
                <a:gd name="T33" fmla="*/ 2752 h 3287"/>
                <a:gd name="T34" fmla="*/ 2846 w 3263"/>
                <a:gd name="T35" fmla="*/ 3148 h 3287"/>
                <a:gd name="T36" fmla="*/ 2397 w 3263"/>
                <a:gd name="T37" fmla="*/ 3287 h 3287"/>
                <a:gd name="T38" fmla="*/ 1871 w 3263"/>
                <a:gd name="T39" fmla="*/ 3129 h 3287"/>
                <a:gd name="T40" fmla="*/ 1693 w 3263"/>
                <a:gd name="T41" fmla="*/ 2954 h 3287"/>
                <a:gd name="T42" fmla="*/ 1784 w 3263"/>
                <a:gd name="T43" fmla="*/ 2926 h 3287"/>
                <a:gd name="T44" fmla="*/ 2299 w 3263"/>
                <a:gd name="T45" fmla="*/ 3159 h 3287"/>
                <a:gd name="T46" fmla="*/ 2758 w 3263"/>
                <a:gd name="T47" fmla="*/ 3060 h 3287"/>
                <a:gd name="T48" fmla="*/ 3133 w 3263"/>
                <a:gd name="T49" fmla="*/ 2689 h 3287"/>
                <a:gd name="T50" fmla="*/ 3078 w 3263"/>
                <a:gd name="T51" fmla="*/ 2487 h 3287"/>
                <a:gd name="T52" fmla="*/ 2834 w 3263"/>
                <a:gd name="T53" fmla="*/ 2262 h 3287"/>
                <a:gd name="T54" fmla="*/ 2605 w 3263"/>
                <a:gd name="T55" fmla="*/ 2107 h 3287"/>
                <a:gd name="T56" fmla="*/ 2443 w 3263"/>
                <a:gd name="T57" fmla="*/ 2094 h 3287"/>
                <a:gd name="T58" fmla="*/ 2351 w 3263"/>
                <a:gd name="T59" fmla="*/ 2208 h 3287"/>
                <a:gd name="T60" fmla="*/ 2230 w 3263"/>
                <a:gd name="T61" fmla="*/ 2332 h 3287"/>
                <a:gd name="T62" fmla="*/ 2302 w 3263"/>
                <a:gd name="T63" fmla="*/ 2477 h 3287"/>
                <a:gd name="T64" fmla="*/ 2478 w 3263"/>
                <a:gd name="T65" fmla="*/ 2548 h 3287"/>
                <a:gd name="T66" fmla="*/ 2416 w 3263"/>
                <a:gd name="T67" fmla="*/ 2618 h 3287"/>
                <a:gd name="T68" fmla="*/ 2079 w 3263"/>
                <a:gd name="T69" fmla="*/ 2532 h 3287"/>
                <a:gd name="T70" fmla="*/ 1814 w 3263"/>
                <a:gd name="T71" fmla="*/ 2381 h 3287"/>
                <a:gd name="T72" fmla="*/ 1711 w 3263"/>
                <a:gd name="T73" fmla="*/ 2296 h 3287"/>
                <a:gd name="T74" fmla="*/ 1050 w 3263"/>
                <a:gd name="T75" fmla="*/ 1630 h 3287"/>
                <a:gd name="T76" fmla="*/ 974 w 3263"/>
                <a:gd name="T77" fmla="*/ 1557 h 3287"/>
                <a:gd name="T78" fmla="*/ 805 w 3263"/>
                <a:gd name="T79" fmla="*/ 1331 h 3287"/>
                <a:gd name="T80" fmla="*/ 672 w 3263"/>
                <a:gd name="T81" fmla="*/ 977 h 3287"/>
                <a:gd name="T82" fmla="*/ 734 w 3263"/>
                <a:gd name="T83" fmla="*/ 851 h 3287"/>
                <a:gd name="T84" fmla="*/ 809 w 3263"/>
                <a:gd name="T85" fmla="*/ 1033 h 3287"/>
                <a:gd name="T86" fmla="*/ 948 w 3263"/>
                <a:gd name="T87" fmla="*/ 1040 h 3287"/>
                <a:gd name="T88" fmla="*/ 1071 w 3263"/>
                <a:gd name="T89" fmla="*/ 919 h 3287"/>
                <a:gd name="T90" fmla="*/ 1184 w 3263"/>
                <a:gd name="T91" fmla="*/ 826 h 3287"/>
                <a:gd name="T92" fmla="*/ 1172 w 3263"/>
                <a:gd name="T93" fmla="*/ 662 h 3287"/>
                <a:gd name="T94" fmla="*/ 1106 w 3263"/>
                <a:gd name="T95" fmla="*/ 558 h 3287"/>
                <a:gd name="T96" fmla="*/ 950 w 3263"/>
                <a:gd name="T97" fmla="*/ 345 h 3287"/>
                <a:gd name="T98" fmla="*/ 757 w 3263"/>
                <a:gd name="T99" fmla="*/ 159 h 3287"/>
                <a:gd name="T100" fmla="*/ 567 w 3263"/>
                <a:gd name="T101" fmla="*/ 141 h 3287"/>
                <a:gd name="T102" fmla="*/ 190 w 3263"/>
                <a:gd name="T103" fmla="*/ 569 h 3287"/>
                <a:gd name="T104" fmla="*/ 135 w 3263"/>
                <a:gd name="T105" fmla="*/ 1030 h 3287"/>
                <a:gd name="T106" fmla="*/ 353 w 3263"/>
                <a:gd name="T107" fmla="*/ 1486 h 3287"/>
                <a:gd name="T108" fmla="*/ 303 w 3263"/>
                <a:gd name="T109" fmla="*/ 1568 h 3287"/>
                <a:gd name="T110" fmla="*/ 105 w 3263"/>
                <a:gd name="T111" fmla="*/ 1305 h 3287"/>
                <a:gd name="T112" fmla="*/ 5 w 3263"/>
                <a:gd name="T113" fmla="*/ 778 h 3287"/>
                <a:gd name="T114" fmla="*/ 225 w 3263"/>
                <a:gd name="T115" fmla="*/ 306 h 3287"/>
                <a:gd name="T116" fmla="*/ 602 w 3263"/>
                <a:gd name="T117" fmla="*/ 3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3" h="3287">
                  <a:moveTo>
                    <a:pt x="640" y="0"/>
                  </a:moveTo>
                  <a:lnTo>
                    <a:pt x="677" y="2"/>
                  </a:lnTo>
                  <a:lnTo>
                    <a:pt x="714" y="8"/>
                  </a:lnTo>
                  <a:lnTo>
                    <a:pt x="751" y="19"/>
                  </a:lnTo>
                  <a:lnTo>
                    <a:pt x="787" y="35"/>
                  </a:lnTo>
                  <a:lnTo>
                    <a:pt x="818" y="54"/>
                  </a:lnTo>
                  <a:lnTo>
                    <a:pt x="850" y="75"/>
                  </a:lnTo>
                  <a:lnTo>
                    <a:pt x="882" y="101"/>
                  </a:lnTo>
                  <a:lnTo>
                    <a:pt x="912" y="127"/>
                  </a:lnTo>
                  <a:lnTo>
                    <a:pt x="944" y="157"/>
                  </a:lnTo>
                  <a:lnTo>
                    <a:pt x="973" y="189"/>
                  </a:lnTo>
                  <a:lnTo>
                    <a:pt x="1004" y="221"/>
                  </a:lnTo>
                  <a:lnTo>
                    <a:pt x="1032" y="255"/>
                  </a:lnTo>
                  <a:lnTo>
                    <a:pt x="1061" y="289"/>
                  </a:lnTo>
                  <a:lnTo>
                    <a:pt x="1087" y="323"/>
                  </a:lnTo>
                  <a:lnTo>
                    <a:pt x="1114" y="357"/>
                  </a:lnTo>
                  <a:lnTo>
                    <a:pt x="1138" y="391"/>
                  </a:lnTo>
                  <a:lnTo>
                    <a:pt x="1161" y="423"/>
                  </a:lnTo>
                  <a:lnTo>
                    <a:pt x="1182" y="454"/>
                  </a:lnTo>
                  <a:lnTo>
                    <a:pt x="1202" y="483"/>
                  </a:lnTo>
                  <a:lnTo>
                    <a:pt x="1219" y="510"/>
                  </a:lnTo>
                  <a:lnTo>
                    <a:pt x="1235" y="534"/>
                  </a:lnTo>
                  <a:lnTo>
                    <a:pt x="1249" y="555"/>
                  </a:lnTo>
                  <a:lnTo>
                    <a:pt x="1259" y="573"/>
                  </a:lnTo>
                  <a:lnTo>
                    <a:pt x="1268" y="586"/>
                  </a:lnTo>
                  <a:lnTo>
                    <a:pt x="1273" y="596"/>
                  </a:lnTo>
                  <a:lnTo>
                    <a:pt x="1276" y="601"/>
                  </a:lnTo>
                  <a:lnTo>
                    <a:pt x="1295" y="640"/>
                  </a:lnTo>
                  <a:lnTo>
                    <a:pt x="1310" y="679"/>
                  </a:lnTo>
                  <a:lnTo>
                    <a:pt x="1319" y="718"/>
                  </a:lnTo>
                  <a:lnTo>
                    <a:pt x="1323" y="756"/>
                  </a:lnTo>
                  <a:lnTo>
                    <a:pt x="1322" y="794"/>
                  </a:lnTo>
                  <a:lnTo>
                    <a:pt x="1315" y="829"/>
                  </a:lnTo>
                  <a:lnTo>
                    <a:pt x="1305" y="858"/>
                  </a:lnTo>
                  <a:lnTo>
                    <a:pt x="1290" y="885"/>
                  </a:lnTo>
                  <a:lnTo>
                    <a:pt x="1271" y="911"/>
                  </a:lnTo>
                  <a:lnTo>
                    <a:pt x="1249" y="932"/>
                  </a:lnTo>
                  <a:lnTo>
                    <a:pt x="1222" y="950"/>
                  </a:lnTo>
                  <a:lnTo>
                    <a:pt x="1199" y="969"/>
                  </a:lnTo>
                  <a:lnTo>
                    <a:pt x="1177" y="989"/>
                  </a:lnTo>
                  <a:lnTo>
                    <a:pt x="1155" y="1008"/>
                  </a:lnTo>
                  <a:lnTo>
                    <a:pt x="1133" y="1027"/>
                  </a:lnTo>
                  <a:lnTo>
                    <a:pt x="1113" y="1045"/>
                  </a:lnTo>
                  <a:lnTo>
                    <a:pt x="1094" y="1062"/>
                  </a:lnTo>
                  <a:lnTo>
                    <a:pt x="1078" y="1077"/>
                  </a:lnTo>
                  <a:lnTo>
                    <a:pt x="1064" y="1091"/>
                  </a:lnTo>
                  <a:lnTo>
                    <a:pt x="1055" y="1102"/>
                  </a:lnTo>
                  <a:lnTo>
                    <a:pt x="1048" y="1109"/>
                  </a:lnTo>
                  <a:lnTo>
                    <a:pt x="1022" y="1151"/>
                  </a:lnTo>
                  <a:lnTo>
                    <a:pt x="1003" y="1192"/>
                  </a:lnTo>
                  <a:lnTo>
                    <a:pt x="990" y="1231"/>
                  </a:lnTo>
                  <a:lnTo>
                    <a:pt x="984" y="1270"/>
                  </a:lnTo>
                  <a:lnTo>
                    <a:pt x="985" y="1308"/>
                  </a:lnTo>
                  <a:lnTo>
                    <a:pt x="991" y="1345"/>
                  </a:lnTo>
                  <a:lnTo>
                    <a:pt x="1005" y="1381"/>
                  </a:lnTo>
                  <a:lnTo>
                    <a:pt x="1026" y="1418"/>
                  </a:lnTo>
                  <a:lnTo>
                    <a:pt x="1052" y="1455"/>
                  </a:lnTo>
                  <a:lnTo>
                    <a:pt x="1086" y="1492"/>
                  </a:lnTo>
                  <a:lnTo>
                    <a:pt x="1781" y="2193"/>
                  </a:lnTo>
                  <a:lnTo>
                    <a:pt x="1818" y="2227"/>
                  </a:lnTo>
                  <a:lnTo>
                    <a:pt x="1855" y="2254"/>
                  </a:lnTo>
                  <a:lnTo>
                    <a:pt x="1892" y="2275"/>
                  </a:lnTo>
                  <a:lnTo>
                    <a:pt x="1928" y="2289"/>
                  </a:lnTo>
                  <a:lnTo>
                    <a:pt x="1965" y="2295"/>
                  </a:lnTo>
                  <a:lnTo>
                    <a:pt x="2003" y="2296"/>
                  </a:lnTo>
                  <a:lnTo>
                    <a:pt x="2041" y="2290"/>
                  </a:lnTo>
                  <a:lnTo>
                    <a:pt x="2080" y="2277"/>
                  </a:lnTo>
                  <a:lnTo>
                    <a:pt x="2121" y="2257"/>
                  </a:lnTo>
                  <a:lnTo>
                    <a:pt x="2163" y="2231"/>
                  </a:lnTo>
                  <a:lnTo>
                    <a:pt x="2169" y="2225"/>
                  </a:lnTo>
                  <a:lnTo>
                    <a:pt x="2180" y="2214"/>
                  </a:lnTo>
                  <a:lnTo>
                    <a:pt x="2192" y="2202"/>
                  </a:lnTo>
                  <a:lnTo>
                    <a:pt x="2208" y="2185"/>
                  </a:lnTo>
                  <a:lnTo>
                    <a:pt x="2225" y="2166"/>
                  </a:lnTo>
                  <a:lnTo>
                    <a:pt x="2243" y="2146"/>
                  </a:lnTo>
                  <a:lnTo>
                    <a:pt x="2262" y="2124"/>
                  </a:lnTo>
                  <a:lnTo>
                    <a:pt x="2281" y="2102"/>
                  </a:lnTo>
                  <a:lnTo>
                    <a:pt x="2300" y="2078"/>
                  </a:lnTo>
                  <a:lnTo>
                    <a:pt x="2319" y="2056"/>
                  </a:lnTo>
                  <a:lnTo>
                    <a:pt x="2338" y="2029"/>
                  </a:lnTo>
                  <a:lnTo>
                    <a:pt x="2359" y="2007"/>
                  </a:lnTo>
                  <a:lnTo>
                    <a:pt x="2383" y="1988"/>
                  </a:lnTo>
                  <a:lnTo>
                    <a:pt x="2411" y="1973"/>
                  </a:lnTo>
                  <a:lnTo>
                    <a:pt x="2440" y="1962"/>
                  </a:lnTo>
                  <a:lnTo>
                    <a:pt x="2475" y="1955"/>
                  </a:lnTo>
                  <a:lnTo>
                    <a:pt x="2512" y="1954"/>
                  </a:lnTo>
                  <a:lnTo>
                    <a:pt x="2549" y="1958"/>
                  </a:lnTo>
                  <a:lnTo>
                    <a:pt x="2588" y="1968"/>
                  </a:lnTo>
                  <a:lnTo>
                    <a:pt x="2627" y="1982"/>
                  </a:lnTo>
                  <a:lnTo>
                    <a:pt x="2666" y="2002"/>
                  </a:lnTo>
                  <a:lnTo>
                    <a:pt x="2670" y="2004"/>
                  </a:lnTo>
                  <a:lnTo>
                    <a:pt x="2680" y="2010"/>
                  </a:lnTo>
                  <a:lnTo>
                    <a:pt x="2693" y="2019"/>
                  </a:lnTo>
                  <a:lnTo>
                    <a:pt x="2711" y="2029"/>
                  </a:lnTo>
                  <a:lnTo>
                    <a:pt x="2732" y="2043"/>
                  </a:lnTo>
                  <a:lnTo>
                    <a:pt x="2757" y="2059"/>
                  </a:lnTo>
                  <a:lnTo>
                    <a:pt x="2783" y="2076"/>
                  </a:lnTo>
                  <a:lnTo>
                    <a:pt x="2811" y="2096"/>
                  </a:lnTo>
                  <a:lnTo>
                    <a:pt x="2843" y="2118"/>
                  </a:lnTo>
                  <a:lnTo>
                    <a:pt x="2875" y="2141"/>
                  </a:lnTo>
                  <a:lnTo>
                    <a:pt x="2907" y="2165"/>
                  </a:lnTo>
                  <a:lnTo>
                    <a:pt x="2942" y="2192"/>
                  </a:lnTo>
                  <a:lnTo>
                    <a:pt x="2976" y="2219"/>
                  </a:lnTo>
                  <a:lnTo>
                    <a:pt x="3010" y="2247"/>
                  </a:lnTo>
                  <a:lnTo>
                    <a:pt x="3043" y="2276"/>
                  </a:lnTo>
                  <a:lnTo>
                    <a:pt x="3075" y="2307"/>
                  </a:lnTo>
                  <a:lnTo>
                    <a:pt x="3107" y="2336"/>
                  </a:lnTo>
                  <a:lnTo>
                    <a:pt x="3135" y="2368"/>
                  </a:lnTo>
                  <a:lnTo>
                    <a:pt x="3163" y="2399"/>
                  </a:lnTo>
                  <a:lnTo>
                    <a:pt x="3188" y="2431"/>
                  </a:lnTo>
                  <a:lnTo>
                    <a:pt x="3209" y="2463"/>
                  </a:lnTo>
                  <a:lnTo>
                    <a:pt x="3228" y="2495"/>
                  </a:lnTo>
                  <a:lnTo>
                    <a:pt x="3244" y="2531"/>
                  </a:lnTo>
                  <a:lnTo>
                    <a:pt x="3254" y="2567"/>
                  </a:lnTo>
                  <a:lnTo>
                    <a:pt x="3261" y="2605"/>
                  </a:lnTo>
                  <a:lnTo>
                    <a:pt x="3263" y="2643"/>
                  </a:lnTo>
                  <a:lnTo>
                    <a:pt x="3260" y="2680"/>
                  </a:lnTo>
                  <a:lnTo>
                    <a:pt x="3251" y="2717"/>
                  </a:lnTo>
                  <a:lnTo>
                    <a:pt x="3239" y="2752"/>
                  </a:lnTo>
                  <a:lnTo>
                    <a:pt x="3222" y="2786"/>
                  </a:lnTo>
                  <a:lnTo>
                    <a:pt x="3201" y="2819"/>
                  </a:lnTo>
                  <a:lnTo>
                    <a:pt x="3174" y="2848"/>
                  </a:lnTo>
                  <a:lnTo>
                    <a:pt x="3021" y="3003"/>
                  </a:lnTo>
                  <a:lnTo>
                    <a:pt x="2964" y="3057"/>
                  </a:lnTo>
                  <a:lnTo>
                    <a:pt x="2905" y="3106"/>
                  </a:lnTo>
                  <a:lnTo>
                    <a:pt x="2846" y="3148"/>
                  </a:lnTo>
                  <a:lnTo>
                    <a:pt x="2785" y="3185"/>
                  </a:lnTo>
                  <a:lnTo>
                    <a:pt x="2723" y="3216"/>
                  </a:lnTo>
                  <a:lnTo>
                    <a:pt x="2660" y="3242"/>
                  </a:lnTo>
                  <a:lnTo>
                    <a:pt x="2595" y="3262"/>
                  </a:lnTo>
                  <a:lnTo>
                    <a:pt x="2531" y="3277"/>
                  </a:lnTo>
                  <a:lnTo>
                    <a:pt x="2465" y="3285"/>
                  </a:lnTo>
                  <a:lnTo>
                    <a:pt x="2397" y="3287"/>
                  </a:lnTo>
                  <a:lnTo>
                    <a:pt x="2325" y="3284"/>
                  </a:lnTo>
                  <a:lnTo>
                    <a:pt x="2251" y="3275"/>
                  </a:lnTo>
                  <a:lnTo>
                    <a:pt x="2177" y="3259"/>
                  </a:lnTo>
                  <a:lnTo>
                    <a:pt x="2102" y="3236"/>
                  </a:lnTo>
                  <a:lnTo>
                    <a:pt x="2025" y="3207"/>
                  </a:lnTo>
                  <a:lnTo>
                    <a:pt x="1948" y="3171"/>
                  </a:lnTo>
                  <a:lnTo>
                    <a:pt x="1871" y="3129"/>
                  </a:lnTo>
                  <a:lnTo>
                    <a:pt x="1793" y="3080"/>
                  </a:lnTo>
                  <a:lnTo>
                    <a:pt x="1714" y="3025"/>
                  </a:lnTo>
                  <a:lnTo>
                    <a:pt x="1701" y="3013"/>
                  </a:lnTo>
                  <a:lnTo>
                    <a:pt x="1694" y="3000"/>
                  </a:lnTo>
                  <a:lnTo>
                    <a:pt x="1689" y="2985"/>
                  </a:lnTo>
                  <a:lnTo>
                    <a:pt x="1688" y="2969"/>
                  </a:lnTo>
                  <a:lnTo>
                    <a:pt x="1693" y="2954"/>
                  </a:lnTo>
                  <a:lnTo>
                    <a:pt x="1700" y="2939"/>
                  </a:lnTo>
                  <a:lnTo>
                    <a:pt x="1712" y="2927"/>
                  </a:lnTo>
                  <a:lnTo>
                    <a:pt x="1724" y="2920"/>
                  </a:lnTo>
                  <a:lnTo>
                    <a:pt x="1740" y="2916"/>
                  </a:lnTo>
                  <a:lnTo>
                    <a:pt x="1755" y="2915"/>
                  </a:lnTo>
                  <a:lnTo>
                    <a:pt x="1771" y="2919"/>
                  </a:lnTo>
                  <a:lnTo>
                    <a:pt x="1784" y="2926"/>
                  </a:lnTo>
                  <a:lnTo>
                    <a:pt x="1861" y="2979"/>
                  </a:lnTo>
                  <a:lnTo>
                    <a:pt x="1937" y="3026"/>
                  </a:lnTo>
                  <a:lnTo>
                    <a:pt x="2011" y="3066"/>
                  </a:lnTo>
                  <a:lnTo>
                    <a:pt x="2085" y="3099"/>
                  </a:lnTo>
                  <a:lnTo>
                    <a:pt x="2158" y="3126"/>
                  </a:lnTo>
                  <a:lnTo>
                    <a:pt x="2228" y="3146"/>
                  </a:lnTo>
                  <a:lnTo>
                    <a:pt x="2299" y="3159"/>
                  </a:lnTo>
                  <a:lnTo>
                    <a:pt x="2367" y="3165"/>
                  </a:lnTo>
                  <a:lnTo>
                    <a:pt x="2435" y="3164"/>
                  </a:lnTo>
                  <a:lnTo>
                    <a:pt x="2502" y="3157"/>
                  </a:lnTo>
                  <a:lnTo>
                    <a:pt x="2568" y="3143"/>
                  </a:lnTo>
                  <a:lnTo>
                    <a:pt x="2632" y="3123"/>
                  </a:lnTo>
                  <a:lnTo>
                    <a:pt x="2695" y="3095"/>
                  </a:lnTo>
                  <a:lnTo>
                    <a:pt x="2758" y="3060"/>
                  </a:lnTo>
                  <a:lnTo>
                    <a:pt x="2818" y="3020"/>
                  </a:lnTo>
                  <a:lnTo>
                    <a:pt x="2877" y="2971"/>
                  </a:lnTo>
                  <a:lnTo>
                    <a:pt x="2936" y="2917"/>
                  </a:lnTo>
                  <a:lnTo>
                    <a:pt x="3089" y="2762"/>
                  </a:lnTo>
                  <a:lnTo>
                    <a:pt x="3108" y="2739"/>
                  </a:lnTo>
                  <a:lnTo>
                    <a:pt x="3123" y="2715"/>
                  </a:lnTo>
                  <a:lnTo>
                    <a:pt x="3133" y="2689"/>
                  </a:lnTo>
                  <a:lnTo>
                    <a:pt x="3139" y="2662"/>
                  </a:lnTo>
                  <a:lnTo>
                    <a:pt x="3142" y="2634"/>
                  </a:lnTo>
                  <a:lnTo>
                    <a:pt x="3138" y="2606"/>
                  </a:lnTo>
                  <a:lnTo>
                    <a:pt x="3132" y="2579"/>
                  </a:lnTo>
                  <a:lnTo>
                    <a:pt x="3120" y="2551"/>
                  </a:lnTo>
                  <a:lnTo>
                    <a:pt x="3101" y="2520"/>
                  </a:lnTo>
                  <a:lnTo>
                    <a:pt x="3078" y="2487"/>
                  </a:lnTo>
                  <a:lnTo>
                    <a:pt x="3050" y="2454"/>
                  </a:lnTo>
                  <a:lnTo>
                    <a:pt x="3019" y="2421"/>
                  </a:lnTo>
                  <a:lnTo>
                    <a:pt x="2985" y="2389"/>
                  </a:lnTo>
                  <a:lnTo>
                    <a:pt x="2949" y="2356"/>
                  </a:lnTo>
                  <a:lnTo>
                    <a:pt x="2912" y="2323"/>
                  </a:lnTo>
                  <a:lnTo>
                    <a:pt x="2873" y="2292"/>
                  </a:lnTo>
                  <a:lnTo>
                    <a:pt x="2834" y="2262"/>
                  </a:lnTo>
                  <a:lnTo>
                    <a:pt x="2795" y="2233"/>
                  </a:lnTo>
                  <a:lnTo>
                    <a:pt x="2758" y="2206"/>
                  </a:lnTo>
                  <a:lnTo>
                    <a:pt x="2721" y="2181"/>
                  </a:lnTo>
                  <a:lnTo>
                    <a:pt x="2687" y="2159"/>
                  </a:lnTo>
                  <a:lnTo>
                    <a:pt x="2656" y="2139"/>
                  </a:lnTo>
                  <a:lnTo>
                    <a:pt x="2628" y="2121"/>
                  </a:lnTo>
                  <a:lnTo>
                    <a:pt x="2605" y="2107"/>
                  </a:lnTo>
                  <a:lnTo>
                    <a:pt x="2576" y="2093"/>
                  </a:lnTo>
                  <a:lnTo>
                    <a:pt x="2548" y="2083"/>
                  </a:lnTo>
                  <a:lnTo>
                    <a:pt x="2520" y="2077"/>
                  </a:lnTo>
                  <a:lnTo>
                    <a:pt x="2495" y="2076"/>
                  </a:lnTo>
                  <a:lnTo>
                    <a:pt x="2473" y="2079"/>
                  </a:lnTo>
                  <a:lnTo>
                    <a:pt x="2457" y="2086"/>
                  </a:lnTo>
                  <a:lnTo>
                    <a:pt x="2443" y="2094"/>
                  </a:lnTo>
                  <a:lnTo>
                    <a:pt x="2432" y="2106"/>
                  </a:lnTo>
                  <a:lnTo>
                    <a:pt x="2422" y="2121"/>
                  </a:lnTo>
                  <a:lnTo>
                    <a:pt x="2416" y="2130"/>
                  </a:lnTo>
                  <a:lnTo>
                    <a:pt x="2402" y="2146"/>
                  </a:lnTo>
                  <a:lnTo>
                    <a:pt x="2386" y="2164"/>
                  </a:lnTo>
                  <a:lnTo>
                    <a:pt x="2370" y="2186"/>
                  </a:lnTo>
                  <a:lnTo>
                    <a:pt x="2351" y="2208"/>
                  </a:lnTo>
                  <a:lnTo>
                    <a:pt x="2331" y="2230"/>
                  </a:lnTo>
                  <a:lnTo>
                    <a:pt x="2312" y="2251"/>
                  </a:lnTo>
                  <a:lnTo>
                    <a:pt x="2292" y="2273"/>
                  </a:lnTo>
                  <a:lnTo>
                    <a:pt x="2274" y="2292"/>
                  </a:lnTo>
                  <a:lnTo>
                    <a:pt x="2257" y="2309"/>
                  </a:lnTo>
                  <a:lnTo>
                    <a:pt x="2242" y="2323"/>
                  </a:lnTo>
                  <a:lnTo>
                    <a:pt x="2230" y="2332"/>
                  </a:lnTo>
                  <a:lnTo>
                    <a:pt x="2183" y="2362"/>
                  </a:lnTo>
                  <a:lnTo>
                    <a:pt x="2135" y="2384"/>
                  </a:lnTo>
                  <a:lnTo>
                    <a:pt x="2089" y="2401"/>
                  </a:lnTo>
                  <a:lnTo>
                    <a:pt x="2138" y="2424"/>
                  </a:lnTo>
                  <a:lnTo>
                    <a:pt x="2190" y="2443"/>
                  </a:lnTo>
                  <a:lnTo>
                    <a:pt x="2244" y="2461"/>
                  </a:lnTo>
                  <a:lnTo>
                    <a:pt x="2302" y="2477"/>
                  </a:lnTo>
                  <a:lnTo>
                    <a:pt x="2362" y="2488"/>
                  </a:lnTo>
                  <a:lnTo>
                    <a:pt x="2424" y="2497"/>
                  </a:lnTo>
                  <a:lnTo>
                    <a:pt x="2440" y="2501"/>
                  </a:lnTo>
                  <a:lnTo>
                    <a:pt x="2455" y="2509"/>
                  </a:lnTo>
                  <a:lnTo>
                    <a:pt x="2466" y="2519"/>
                  </a:lnTo>
                  <a:lnTo>
                    <a:pt x="2474" y="2532"/>
                  </a:lnTo>
                  <a:lnTo>
                    <a:pt x="2478" y="2548"/>
                  </a:lnTo>
                  <a:lnTo>
                    <a:pt x="2479" y="2564"/>
                  </a:lnTo>
                  <a:lnTo>
                    <a:pt x="2474" y="2582"/>
                  </a:lnTo>
                  <a:lnTo>
                    <a:pt x="2466" y="2597"/>
                  </a:lnTo>
                  <a:lnTo>
                    <a:pt x="2452" y="2609"/>
                  </a:lnTo>
                  <a:lnTo>
                    <a:pt x="2436" y="2616"/>
                  </a:lnTo>
                  <a:lnTo>
                    <a:pt x="2419" y="2619"/>
                  </a:lnTo>
                  <a:lnTo>
                    <a:pt x="2416" y="2618"/>
                  </a:lnTo>
                  <a:lnTo>
                    <a:pt x="2413" y="2618"/>
                  </a:lnTo>
                  <a:lnTo>
                    <a:pt x="2351" y="2611"/>
                  </a:lnTo>
                  <a:lnTo>
                    <a:pt x="2292" y="2599"/>
                  </a:lnTo>
                  <a:lnTo>
                    <a:pt x="2235" y="2585"/>
                  </a:lnTo>
                  <a:lnTo>
                    <a:pt x="2181" y="2569"/>
                  </a:lnTo>
                  <a:lnTo>
                    <a:pt x="2128" y="2551"/>
                  </a:lnTo>
                  <a:lnTo>
                    <a:pt x="2079" y="2532"/>
                  </a:lnTo>
                  <a:lnTo>
                    <a:pt x="2032" y="2511"/>
                  </a:lnTo>
                  <a:lnTo>
                    <a:pt x="1989" y="2489"/>
                  </a:lnTo>
                  <a:lnTo>
                    <a:pt x="1948" y="2467"/>
                  </a:lnTo>
                  <a:lnTo>
                    <a:pt x="1910" y="2445"/>
                  </a:lnTo>
                  <a:lnTo>
                    <a:pt x="1874" y="2424"/>
                  </a:lnTo>
                  <a:lnTo>
                    <a:pt x="1842" y="2402"/>
                  </a:lnTo>
                  <a:lnTo>
                    <a:pt x="1814" y="2381"/>
                  </a:lnTo>
                  <a:lnTo>
                    <a:pt x="1789" y="2362"/>
                  </a:lnTo>
                  <a:lnTo>
                    <a:pt x="1766" y="2345"/>
                  </a:lnTo>
                  <a:lnTo>
                    <a:pt x="1748" y="2330"/>
                  </a:lnTo>
                  <a:lnTo>
                    <a:pt x="1733" y="2317"/>
                  </a:lnTo>
                  <a:lnTo>
                    <a:pt x="1722" y="2307"/>
                  </a:lnTo>
                  <a:lnTo>
                    <a:pt x="1715" y="2299"/>
                  </a:lnTo>
                  <a:lnTo>
                    <a:pt x="1711" y="2296"/>
                  </a:lnTo>
                  <a:lnTo>
                    <a:pt x="1708" y="2293"/>
                  </a:lnTo>
                  <a:lnTo>
                    <a:pt x="1706" y="2290"/>
                  </a:lnTo>
                  <a:lnTo>
                    <a:pt x="1704" y="2287"/>
                  </a:lnTo>
                  <a:lnTo>
                    <a:pt x="1696" y="2279"/>
                  </a:lnTo>
                  <a:lnTo>
                    <a:pt x="1054" y="1632"/>
                  </a:lnTo>
                  <a:lnTo>
                    <a:pt x="1052" y="1631"/>
                  </a:lnTo>
                  <a:lnTo>
                    <a:pt x="1050" y="1630"/>
                  </a:lnTo>
                  <a:lnTo>
                    <a:pt x="1049" y="1629"/>
                  </a:lnTo>
                  <a:lnTo>
                    <a:pt x="1045" y="1626"/>
                  </a:lnTo>
                  <a:lnTo>
                    <a:pt x="1037" y="1618"/>
                  </a:lnTo>
                  <a:lnTo>
                    <a:pt x="1025" y="1609"/>
                  </a:lnTo>
                  <a:lnTo>
                    <a:pt x="1011" y="1595"/>
                  </a:lnTo>
                  <a:lnTo>
                    <a:pt x="993" y="1578"/>
                  </a:lnTo>
                  <a:lnTo>
                    <a:pt x="974" y="1557"/>
                  </a:lnTo>
                  <a:lnTo>
                    <a:pt x="952" y="1533"/>
                  </a:lnTo>
                  <a:lnTo>
                    <a:pt x="929" y="1507"/>
                  </a:lnTo>
                  <a:lnTo>
                    <a:pt x="905" y="1478"/>
                  </a:lnTo>
                  <a:lnTo>
                    <a:pt x="881" y="1445"/>
                  </a:lnTo>
                  <a:lnTo>
                    <a:pt x="855" y="1410"/>
                  </a:lnTo>
                  <a:lnTo>
                    <a:pt x="829" y="1372"/>
                  </a:lnTo>
                  <a:lnTo>
                    <a:pt x="805" y="1331"/>
                  </a:lnTo>
                  <a:lnTo>
                    <a:pt x="780" y="1288"/>
                  </a:lnTo>
                  <a:lnTo>
                    <a:pt x="757" y="1242"/>
                  </a:lnTo>
                  <a:lnTo>
                    <a:pt x="735" y="1193"/>
                  </a:lnTo>
                  <a:lnTo>
                    <a:pt x="716" y="1143"/>
                  </a:lnTo>
                  <a:lnTo>
                    <a:pt x="698" y="1090"/>
                  </a:lnTo>
                  <a:lnTo>
                    <a:pt x="683" y="1035"/>
                  </a:lnTo>
                  <a:lnTo>
                    <a:pt x="672" y="977"/>
                  </a:lnTo>
                  <a:lnTo>
                    <a:pt x="664" y="918"/>
                  </a:lnTo>
                  <a:lnTo>
                    <a:pt x="665" y="898"/>
                  </a:lnTo>
                  <a:lnTo>
                    <a:pt x="672" y="881"/>
                  </a:lnTo>
                  <a:lnTo>
                    <a:pt x="683" y="866"/>
                  </a:lnTo>
                  <a:lnTo>
                    <a:pt x="699" y="855"/>
                  </a:lnTo>
                  <a:lnTo>
                    <a:pt x="718" y="851"/>
                  </a:lnTo>
                  <a:lnTo>
                    <a:pt x="734" y="851"/>
                  </a:lnTo>
                  <a:lnTo>
                    <a:pt x="749" y="856"/>
                  </a:lnTo>
                  <a:lnTo>
                    <a:pt x="762" y="864"/>
                  </a:lnTo>
                  <a:lnTo>
                    <a:pt x="773" y="875"/>
                  </a:lnTo>
                  <a:lnTo>
                    <a:pt x="780" y="889"/>
                  </a:lnTo>
                  <a:lnTo>
                    <a:pt x="785" y="905"/>
                  </a:lnTo>
                  <a:lnTo>
                    <a:pt x="794" y="970"/>
                  </a:lnTo>
                  <a:lnTo>
                    <a:pt x="809" y="1033"/>
                  </a:lnTo>
                  <a:lnTo>
                    <a:pt x="827" y="1092"/>
                  </a:lnTo>
                  <a:lnTo>
                    <a:pt x="849" y="1149"/>
                  </a:lnTo>
                  <a:lnTo>
                    <a:pt x="873" y="1203"/>
                  </a:lnTo>
                  <a:lnTo>
                    <a:pt x="886" y="1162"/>
                  </a:lnTo>
                  <a:lnTo>
                    <a:pt x="902" y="1122"/>
                  </a:lnTo>
                  <a:lnTo>
                    <a:pt x="923" y="1081"/>
                  </a:lnTo>
                  <a:lnTo>
                    <a:pt x="948" y="1040"/>
                  </a:lnTo>
                  <a:lnTo>
                    <a:pt x="958" y="1027"/>
                  </a:lnTo>
                  <a:lnTo>
                    <a:pt x="971" y="1014"/>
                  </a:lnTo>
                  <a:lnTo>
                    <a:pt x="987" y="997"/>
                  </a:lnTo>
                  <a:lnTo>
                    <a:pt x="1007" y="977"/>
                  </a:lnTo>
                  <a:lnTo>
                    <a:pt x="1027" y="958"/>
                  </a:lnTo>
                  <a:lnTo>
                    <a:pt x="1049" y="938"/>
                  </a:lnTo>
                  <a:lnTo>
                    <a:pt x="1071" y="919"/>
                  </a:lnTo>
                  <a:lnTo>
                    <a:pt x="1094" y="900"/>
                  </a:lnTo>
                  <a:lnTo>
                    <a:pt x="1114" y="882"/>
                  </a:lnTo>
                  <a:lnTo>
                    <a:pt x="1133" y="867"/>
                  </a:lnTo>
                  <a:lnTo>
                    <a:pt x="1148" y="853"/>
                  </a:lnTo>
                  <a:lnTo>
                    <a:pt x="1157" y="847"/>
                  </a:lnTo>
                  <a:lnTo>
                    <a:pt x="1173" y="837"/>
                  </a:lnTo>
                  <a:lnTo>
                    <a:pt x="1184" y="826"/>
                  </a:lnTo>
                  <a:lnTo>
                    <a:pt x="1193" y="812"/>
                  </a:lnTo>
                  <a:lnTo>
                    <a:pt x="1199" y="796"/>
                  </a:lnTo>
                  <a:lnTo>
                    <a:pt x="1202" y="772"/>
                  </a:lnTo>
                  <a:lnTo>
                    <a:pt x="1201" y="747"/>
                  </a:lnTo>
                  <a:lnTo>
                    <a:pt x="1196" y="719"/>
                  </a:lnTo>
                  <a:lnTo>
                    <a:pt x="1185" y="691"/>
                  </a:lnTo>
                  <a:lnTo>
                    <a:pt x="1172" y="662"/>
                  </a:lnTo>
                  <a:lnTo>
                    <a:pt x="1170" y="659"/>
                  </a:lnTo>
                  <a:lnTo>
                    <a:pt x="1165" y="651"/>
                  </a:lnTo>
                  <a:lnTo>
                    <a:pt x="1158" y="640"/>
                  </a:lnTo>
                  <a:lnTo>
                    <a:pt x="1148" y="624"/>
                  </a:lnTo>
                  <a:lnTo>
                    <a:pt x="1136" y="606"/>
                  </a:lnTo>
                  <a:lnTo>
                    <a:pt x="1122" y="583"/>
                  </a:lnTo>
                  <a:lnTo>
                    <a:pt x="1106" y="558"/>
                  </a:lnTo>
                  <a:lnTo>
                    <a:pt x="1088" y="531"/>
                  </a:lnTo>
                  <a:lnTo>
                    <a:pt x="1068" y="502"/>
                  </a:lnTo>
                  <a:lnTo>
                    <a:pt x="1047" y="473"/>
                  </a:lnTo>
                  <a:lnTo>
                    <a:pt x="1025" y="441"/>
                  </a:lnTo>
                  <a:lnTo>
                    <a:pt x="1001" y="409"/>
                  </a:lnTo>
                  <a:lnTo>
                    <a:pt x="975" y="377"/>
                  </a:lnTo>
                  <a:lnTo>
                    <a:pt x="950" y="345"/>
                  </a:lnTo>
                  <a:lnTo>
                    <a:pt x="924" y="313"/>
                  </a:lnTo>
                  <a:lnTo>
                    <a:pt x="896" y="284"/>
                  </a:lnTo>
                  <a:lnTo>
                    <a:pt x="869" y="254"/>
                  </a:lnTo>
                  <a:lnTo>
                    <a:pt x="842" y="227"/>
                  </a:lnTo>
                  <a:lnTo>
                    <a:pt x="813" y="202"/>
                  </a:lnTo>
                  <a:lnTo>
                    <a:pt x="786" y="179"/>
                  </a:lnTo>
                  <a:lnTo>
                    <a:pt x="757" y="159"/>
                  </a:lnTo>
                  <a:lnTo>
                    <a:pt x="730" y="143"/>
                  </a:lnTo>
                  <a:lnTo>
                    <a:pt x="703" y="132"/>
                  </a:lnTo>
                  <a:lnTo>
                    <a:pt x="676" y="124"/>
                  </a:lnTo>
                  <a:lnTo>
                    <a:pt x="649" y="122"/>
                  </a:lnTo>
                  <a:lnTo>
                    <a:pt x="620" y="124"/>
                  </a:lnTo>
                  <a:lnTo>
                    <a:pt x="594" y="131"/>
                  </a:lnTo>
                  <a:lnTo>
                    <a:pt x="567" y="141"/>
                  </a:lnTo>
                  <a:lnTo>
                    <a:pt x="543" y="156"/>
                  </a:lnTo>
                  <a:lnTo>
                    <a:pt x="521" y="174"/>
                  </a:lnTo>
                  <a:lnTo>
                    <a:pt x="368" y="329"/>
                  </a:lnTo>
                  <a:lnTo>
                    <a:pt x="313" y="388"/>
                  </a:lnTo>
                  <a:lnTo>
                    <a:pt x="266" y="447"/>
                  </a:lnTo>
                  <a:lnTo>
                    <a:pt x="225" y="508"/>
                  </a:lnTo>
                  <a:lnTo>
                    <a:pt x="190" y="569"/>
                  </a:lnTo>
                  <a:lnTo>
                    <a:pt x="162" y="632"/>
                  </a:lnTo>
                  <a:lnTo>
                    <a:pt x="141" y="696"/>
                  </a:lnTo>
                  <a:lnTo>
                    <a:pt x="127" y="760"/>
                  </a:lnTo>
                  <a:lnTo>
                    <a:pt x="119" y="826"/>
                  </a:lnTo>
                  <a:lnTo>
                    <a:pt x="118" y="892"/>
                  </a:lnTo>
                  <a:lnTo>
                    <a:pt x="123" y="960"/>
                  </a:lnTo>
                  <a:lnTo>
                    <a:pt x="135" y="1030"/>
                  </a:lnTo>
                  <a:lnTo>
                    <a:pt x="154" y="1101"/>
                  </a:lnTo>
                  <a:lnTo>
                    <a:pt x="179" y="1172"/>
                  </a:lnTo>
                  <a:lnTo>
                    <a:pt x="211" y="1245"/>
                  </a:lnTo>
                  <a:lnTo>
                    <a:pt x="249" y="1320"/>
                  </a:lnTo>
                  <a:lnTo>
                    <a:pt x="294" y="1395"/>
                  </a:lnTo>
                  <a:lnTo>
                    <a:pt x="346" y="1472"/>
                  </a:lnTo>
                  <a:lnTo>
                    <a:pt x="353" y="1486"/>
                  </a:lnTo>
                  <a:lnTo>
                    <a:pt x="358" y="1502"/>
                  </a:lnTo>
                  <a:lnTo>
                    <a:pt x="356" y="1517"/>
                  </a:lnTo>
                  <a:lnTo>
                    <a:pt x="352" y="1532"/>
                  </a:lnTo>
                  <a:lnTo>
                    <a:pt x="344" y="1546"/>
                  </a:lnTo>
                  <a:lnTo>
                    <a:pt x="332" y="1557"/>
                  </a:lnTo>
                  <a:lnTo>
                    <a:pt x="317" y="1565"/>
                  </a:lnTo>
                  <a:lnTo>
                    <a:pt x="303" y="1568"/>
                  </a:lnTo>
                  <a:lnTo>
                    <a:pt x="287" y="1567"/>
                  </a:lnTo>
                  <a:lnTo>
                    <a:pt x="272" y="1563"/>
                  </a:lnTo>
                  <a:lnTo>
                    <a:pt x="258" y="1554"/>
                  </a:lnTo>
                  <a:lnTo>
                    <a:pt x="248" y="1543"/>
                  </a:lnTo>
                  <a:lnTo>
                    <a:pt x="194" y="1463"/>
                  </a:lnTo>
                  <a:lnTo>
                    <a:pt x="147" y="1383"/>
                  </a:lnTo>
                  <a:lnTo>
                    <a:pt x="105" y="1305"/>
                  </a:lnTo>
                  <a:lnTo>
                    <a:pt x="72" y="1227"/>
                  </a:lnTo>
                  <a:lnTo>
                    <a:pt x="44" y="1150"/>
                  </a:lnTo>
                  <a:lnTo>
                    <a:pt x="23" y="1073"/>
                  </a:lnTo>
                  <a:lnTo>
                    <a:pt x="8" y="998"/>
                  </a:lnTo>
                  <a:lnTo>
                    <a:pt x="1" y="923"/>
                  </a:lnTo>
                  <a:lnTo>
                    <a:pt x="0" y="850"/>
                  </a:lnTo>
                  <a:lnTo>
                    <a:pt x="5" y="778"/>
                  </a:lnTo>
                  <a:lnTo>
                    <a:pt x="17" y="706"/>
                  </a:lnTo>
                  <a:lnTo>
                    <a:pt x="35" y="636"/>
                  </a:lnTo>
                  <a:lnTo>
                    <a:pt x="60" y="567"/>
                  </a:lnTo>
                  <a:lnTo>
                    <a:pt x="91" y="500"/>
                  </a:lnTo>
                  <a:lnTo>
                    <a:pt x="129" y="433"/>
                  </a:lnTo>
                  <a:lnTo>
                    <a:pt x="174" y="369"/>
                  </a:lnTo>
                  <a:lnTo>
                    <a:pt x="225" y="306"/>
                  </a:lnTo>
                  <a:lnTo>
                    <a:pt x="283" y="243"/>
                  </a:lnTo>
                  <a:lnTo>
                    <a:pt x="436" y="88"/>
                  </a:lnTo>
                  <a:lnTo>
                    <a:pt x="465" y="63"/>
                  </a:lnTo>
                  <a:lnTo>
                    <a:pt x="497" y="41"/>
                  </a:lnTo>
                  <a:lnTo>
                    <a:pt x="530" y="24"/>
                  </a:lnTo>
                  <a:lnTo>
                    <a:pt x="566" y="12"/>
                  </a:lnTo>
                  <a:lnTo>
                    <a:pt x="602" y="3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5" name="Group 854"/>
          <p:cNvGrpSpPr/>
          <p:nvPr/>
        </p:nvGrpSpPr>
        <p:grpSpPr>
          <a:xfrm>
            <a:off x="1610982" y="4249738"/>
            <a:ext cx="541338" cy="520700"/>
            <a:chOff x="1638300" y="4249738"/>
            <a:chExt cx="541338" cy="5207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3" name="Freeform 186"/>
            <p:cNvSpPr>
              <a:spLocks noEditPoints="1"/>
            </p:cNvSpPr>
            <p:nvPr/>
          </p:nvSpPr>
          <p:spPr bwMode="auto">
            <a:xfrm>
              <a:off x="1638300" y="4530725"/>
              <a:ext cx="252413" cy="231775"/>
            </a:xfrm>
            <a:custGeom>
              <a:avLst/>
              <a:gdLst>
                <a:gd name="T0" fmla="*/ 621 w 1585"/>
                <a:gd name="T1" fmla="*/ 528 h 1460"/>
                <a:gd name="T2" fmla="*/ 602 w 1585"/>
                <a:gd name="T3" fmla="*/ 549 h 1460"/>
                <a:gd name="T4" fmla="*/ 575 w 1585"/>
                <a:gd name="T5" fmla="*/ 560 h 1460"/>
                <a:gd name="T6" fmla="*/ 469 w 1585"/>
                <a:gd name="T7" fmla="*/ 870 h 1460"/>
                <a:gd name="T8" fmla="*/ 484 w 1585"/>
                <a:gd name="T9" fmla="*/ 895 h 1460"/>
                <a:gd name="T10" fmla="*/ 486 w 1585"/>
                <a:gd name="T11" fmla="*/ 925 h 1460"/>
                <a:gd name="T12" fmla="*/ 765 w 1585"/>
                <a:gd name="T13" fmla="*/ 1116 h 1460"/>
                <a:gd name="T14" fmla="*/ 793 w 1585"/>
                <a:gd name="T15" fmla="*/ 1110 h 1460"/>
                <a:gd name="T16" fmla="*/ 820 w 1585"/>
                <a:gd name="T17" fmla="*/ 1116 h 1460"/>
                <a:gd name="T18" fmla="*/ 1099 w 1585"/>
                <a:gd name="T19" fmla="*/ 925 h 1460"/>
                <a:gd name="T20" fmla="*/ 1101 w 1585"/>
                <a:gd name="T21" fmla="*/ 895 h 1460"/>
                <a:gd name="T22" fmla="*/ 1116 w 1585"/>
                <a:gd name="T23" fmla="*/ 870 h 1460"/>
                <a:gd name="T24" fmla="*/ 1010 w 1585"/>
                <a:gd name="T25" fmla="*/ 560 h 1460"/>
                <a:gd name="T26" fmla="*/ 983 w 1585"/>
                <a:gd name="T27" fmla="*/ 549 h 1460"/>
                <a:gd name="T28" fmla="*/ 965 w 1585"/>
                <a:gd name="T29" fmla="*/ 528 h 1460"/>
                <a:gd name="T30" fmla="*/ 793 w 1585"/>
                <a:gd name="T31" fmla="*/ 0 h 1460"/>
                <a:gd name="T32" fmla="*/ 824 w 1585"/>
                <a:gd name="T33" fmla="*/ 7 h 1460"/>
                <a:gd name="T34" fmla="*/ 847 w 1585"/>
                <a:gd name="T35" fmla="*/ 30 h 1460"/>
                <a:gd name="T36" fmla="*/ 1533 w 1585"/>
                <a:gd name="T37" fmla="*/ 510 h 1460"/>
                <a:gd name="T38" fmla="*/ 1563 w 1585"/>
                <a:gd name="T39" fmla="*/ 524 h 1460"/>
                <a:gd name="T40" fmla="*/ 1583 w 1585"/>
                <a:gd name="T41" fmla="*/ 552 h 1460"/>
                <a:gd name="T42" fmla="*/ 1583 w 1585"/>
                <a:gd name="T43" fmla="*/ 586 h 1460"/>
                <a:gd name="T44" fmla="*/ 1566 w 1585"/>
                <a:gd name="T45" fmla="*/ 615 h 1460"/>
                <a:gd name="T46" fmla="*/ 1305 w 1585"/>
                <a:gd name="T47" fmla="*/ 1388 h 1460"/>
                <a:gd name="T48" fmla="*/ 1301 w 1585"/>
                <a:gd name="T49" fmla="*/ 1422 h 1460"/>
                <a:gd name="T50" fmla="*/ 1282 w 1585"/>
                <a:gd name="T51" fmla="*/ 1449 h 1460"/>
                <a:gd name="T52" fmla="*/ 1258 w 1585"/>
                <a:gd name="T53" fmla="*/ 1459 h 1460"/>
                <a:gd name="T54" fmla="*/ 1231 w 1585"/>
                <a:gd name="T55" fmla="*/ 1459 h 1460"/>
                <a:gd name="T56" fmla="*/ 793 w 1585"/>
                <a:gd name="T57" fmla="*/ 1239 h 1460"/>
                <a:gd name="T58" fmla="*/ 352 w 1585"/>
                <a:gd name="T59" fmla="*/ 1459 h 1460"/>
                <a:gd name="T60" fmla="*/ 319 w 1585"/>
                <a:gd name="T61" fmla="*/ 1457 h 1460"/>
                <a:gd name="T62" fmla="*/ 292 w 1585"/>
                <a:gd name="T63" fmla="*/ 1436 h 1460"/>
                <a:gd name="T64" fmla="*/ 280 w 1585"/>
                <a:gd name="T65" fmla="*/ 1406 h 1460"/>
                <a:gd name="T66" fmla="*/ 361 w 1585"/>
                <a:gd name="T67" fmla="*/ 936 h 1460"/>
                <a:gd name="T68" fmla="*/ 8 w 1585"/>
                <a:gd name="T69" fmla="*/ 601 h 1460"/>
                <a:gd name="T70" fmla="*/ 0 w 1585"/>
                <a:gd name="T71" fmla="*/ 569 h 1460"/>
                <a:gd name="T72" fmla="*/ 10 w 1585"/>
                <a:gd name="T73" fmla="*/ 536 h 1460"/>
                <a:gd name="T74" fmla="*/ 36 w 1585"/>
                <a:gd name="T75" fmla="*/ 514 h 1460"/>
                <a:gd name="T76" fmla="*/ 527 w 1585"/>
                <a:gd name="T77" fmla="*/ 443 h 1460"/>
                <a:gd name="T78" fmla="*/ 748 w 1585"/>
                <a:gd name="T79" fmla="*/ 16 h 1460"/>
                <a:gd name="T80" fmla="*/ 776 w 1585"/>
                <a:gd name="T81" fmla="*/ 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5" h="1460">
                  <a:moveTo>
                    <a:pt x="793" y="192"/>
                  </a:moveTo>
                  <a:lnTo>
                    <a:pt x="621" y="528"/>
                  </a:lnTo>
                  <a:lnTo>
                    <a:pt x="612" y="539"/>
                  </a:lnTo>
                  <a:lnTo>
                    <a:pt x="602" y="549"/>
                  </a:lnTo>
                  <a:lnTo>
                    <a:pt x="589" y="556"/>
                  </a:lnTo>
                  <a:lnTo>
                    <a:pt x="575" y="560"/>
                  </a:lnTo>
                  <a:lnTo>
                    <a:pt x="195" y="613"/>
                  </a:lnTo>
                  <a:lnTo>
                    <a:pt x="469" y="870"/>
                  </a:lnTo>
                  <a:lnTo>
                    <a:pt x="478" y="881"/>
                  </a:lnTo>
                  <a:lnTo>
                    <a:pt x="484" y="895"/>
                  </a:lnTo>
                  <a:lnTo>
                    <a:pt x="487" y="909"/>
                  </a:lnTo>
                  <a:lnTo>
                    <a:pt x="486" y="925"/>
                  </a:lnTo>
                  <a:lnTo>
                    <a:pt x="422" y="1290"/>
                  </a:lnTo>
                  <a:lnTo>
                    <a:pt x="765" y="1116"/>
                  </a:lnTo>
                  <a:lnTo>
                    <a:pt x="779" y="1111"/>
                  </a:lnTo>
                  <a:lnTo>
                    <a:pt x="793" y="1110"/>
                  </a:lnTo>
                  <a:lnTo>
                    <a:pt x="807" y="1111"/>
                  </a:lnTo>
                  <a:lnTo>
                    <a:pt x="820" y="1116"/>
                  </a:lnTo>
                  <a:lnTo>
                    <a:pt x="1163" y="1290"/>
                  </a:lnTo>
                  <a:lnTo>
                    <a:pt x="1099" y="925"/>
                  </a:lnTo>
                  <a:lnTo>
                    <a:pt x="1098" y="909"/>
                  </a:lnTo>
                  <a:lnTo>
                    <a:pt x="1101" y="895"/>
                  </a:lnTo>
                  <a:lnTo>
                    <a:pt x="1107" y="881"/>
                  </a:lnTo>
                  <a:lnTo>
                    <a:pt x="1116" y="870"/>
                  </a:lnTo>
                  <a:lnTo>
                    <a:pt x="1390" y="613"/>
                  </a:lnTo>
                  <a:lnTo>
                    <a:pt x="1010" y="560"/>
                  </a:lnTo>
                  <a:lnTo>
                    <a:pt x="996" y="556"/>
                  </a:lnTo>
                  <a:lnTo>
                    <a:pt x="983" y="549"/>
                  </a:lnTo>
                  <a:lnTo>
                    <a:pt x="973" y="539"/>
                  </a:lnTo>
                  <a:lnTo>
                    <a:pt x="965" y="528"/>
                  </a:lnTo>
                  <a:lnTo>
                    <a:pt x="793" y="192"/>
                  </a:lnTo>
                  <a:close/>
                  <a:moveTo>
                    <a:pt x="793" y="0"/>
                  </a:moveTo>
                  <a:lnTo>
                    <a:pt x="809" y="2"/>
                  </a:lnTo>
                  <a:lnTo>
                    <a:pt x="824" y="7"/>
                  </a:lnTo>
                  <a:lnTo>
                    <a:pt x="837" y="16"/>
                  </a:lnTo>
                  <a:lnTo>
                    <a:pt x="847" y="30"/>
                  </a:lnTo>
                  <a:lnTo>
                    <a:pt x="1058" y="443"/>
                  </a:lnTo>
                  <a:lnTo>
                    <a:pt x="1533" y="510"/>
                  </a:lnTo>
                  <a:lnTo>
                    <a:pt x="1550" y="514"/>
                  </a:lnTo>
                  <a:lnTo>
                    <a:pt x="1563" y="524"/>
                  </a:lnTo>
                  <a:lnTo>
                    <a:pt x="1575" y="536"/>
                  </a:lnTo>
                  <a:lnTo>
                    <a:pt x="1583" y="552"/>
                  </a:lnTo>
                  <a:lnTo>
                    <a:pt x="1585" y="568"/>
                  </a:lnTo>
                  <a:lnTo>
                    <a:pt x="1583" y="586"/>
                  </a:lnTo>
                  <a:lnTo>
                    <a:pt x="1577" y="601"/>
                  </a:lnTo>
                  <a:lnTo>
                    <a:pt x="1566" y="615"/>
                  </a:lnTo>
                  <a:lnTo>
                    <a:pt x="1224" y="936"/>
                  </a:lnTo>
                  <a:lnTo>
                    <a:pt x="1305" y="1388"/>
                  </a:lnTo>
                  <a:lnTo>
                    <a:pt x="1305" y="1406"/>
                  </a:lnTo>
                  <a:lnTo>
                    <a:pt x="1301" y="1422"/>
                  </a:lnTo>
                  <a:lnTo>
                    <a:pt x="1293" y="1436"/>
                  </a:lnTo>
                  <a:lnTo>
                    <a:pt x="1282" y="1449"/>
                  </a:lnTo>
                  <a:lnTo>
                    <a:pt x="1270" y="1455"/>
                  </a:lnTo>
                  <a:lnTo>
                    <a:pt x="1258" y="1459"/>
                  </a:lnTo>
                  <a:lnTo>
                    <a:pt x="1245" y="1460"/>
                  </a:lnTo>
                  <a:lnTo>
                    <a:pt x="1231" y="1459"/>
                  </a:lnTo>
                  <a:lnTo>
                    <a:pt x="1217" y="1454"/>
                  </a:lnTo>
                  <a:lnTo>
                    <a:pt x="793" y="1239"/>
                  </a:lnTo>
                  <a:lnTo>
                    <a:pt x="368" y="1454"/>
                  </a:lnTo>
                  <a:lnTo>
                    <a:pt x="352" y="1459"/>
                  </a:lnTo>
                  <a:lnTo>
                    <a:pt x="336" y="1460"/>
                  </a:lnTo>
                  <a:lnTo>
                    <a:pt x="319" y="1457"/>
                  </a:lnTo>
                  <a:lnTo>
                    <a:pt x="304" y="1449"/>
                  </a:lnTo>
                  <a:lnTo>
                    <a:pt x="292" y="1436"/>
                  </a:lnTo>
                  <a:lnTo>
                    <a:pt x="284" y="1422"/>
                  </a:lnTo>
                  <a:lnTo>
                    <a:pt x="280" y="1406"/>
                  </a:lnTo>
                  <a:lnTo>
                    <a:pt x="281" y="1388"/>
                  </a:lnTo>
                  <a:lnTo>
                    <a:pt x="361" y="936"/>
                  </a:lnTo>
                  <a:lnTo>
                    <a:pt x="20" y="615"/>
                  </a:lnTo>
                  <a:lnTo>
                    <a:pt x="8" y="601"/>
                  </a:lnTo>
                  <a:lnTo>
                    <a:pt x="2" y="586"/>
                  </a:lnTo>
                  <a:lnTo>
                    <a:pt x="0" y="569"/>
                  </a:lnTo>
                  <a:lnTo>
                    <a:pt x="3" y="552"/>
                  </a:lnTo>
                  <a:lnTo>
                    <a:pt x="10" y="536"/>
                  </a:lnTo>
                  <a:lnTo>
                    <a:pt x="22" y="524"/>
                  </a:lnTo>
                  <a:lnTo>
                    <a:pt x="36" y="514"/>
                  </a:lnTo>
                  <a:lnTo>
                    <a:pt x="52" y="510"/>
                  </a:lnTo>
                  <a:lnTo>
                    <a:pt x="527" y="443"/>
                  </a:lnTo>
                  <a:lnTo>
                    <a:pt x="738" y="30"/>
                  </a:lnTo>
                  <a:lnTo>
                    <a:pt x="748" y="16"/>
                  </a:lnTo>
                  <a:lnTo>
                    <a:pt x="761" y="7"/>
                  </a:lnTo>
                  <a:lnTo>
                    <a:pt x="776" y="2"/>
                  </a:lnTo>
                  <a:lnTo>
                    <a:pt x="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87"/>
            <p:cNvSpPr>
              <a:spLocks/>
            </p:cNvSpPr>
            <p:nvPr/>
          </p:nvSpPr>
          <p:spPr bwMode="auto">
            <a:xfrm>
              <a:off x="1658938" y="4249738"/>
              <a:ext cx="520700" cy="520700"/>
            </a:xfrm>
            <a:custGeom>
              <a:avLst/>
              <a:gdLst>
                <a:gd name="T0" fmla="*/ 855 w 3286"/>
                <a:gd name="T1" fmla="*/ 74 h 3287"/>
                <a:gd name="T2" fmla="*/ 1068 w 3286"/>
                <a:gd name="T3" fmla="*/ 288 h 3287"/>
                <a:gd name="T4" fmla="*/ 1228 w 3286"/>
                <a:gd name="T5" fmla="*/ 509 h 3287"/>
                <a:gd name="T6" fmla="*/ 1305 w 3286"/>
                <a:gd name="T7" fmla="*/ 639 h 3287"/>
                <a:gd name="T8" fmla="*/ 1299 w 3286"/>
                <a:gd name="T9" fmla="*/ 885 h 3287"/>
                <a:gd name="T10" fmla="*/ 1141 w 3286"/>
                <a:gd name="T11" fmla="*/ 1026 h 3287"/>
                <a:gd name="T12" fmla="*/ 1030 w 3286"/>
                <a:gd name="T13" fmla="*/ 1150 h 3287"/>
                <a:gd name="T14" fmla="*/ 1033 w 3286"/>
                <a:gd name="T15" fmla="*/ 1417 h 3287"/>
                <a:gd name="T16" fmla="*/ 1929 w 3286"/>
                <a:gd name="T17" fmla="*/ 2283 h 3287"/>
                <a:gd name="T18" fmla="*/ 2179 w 3286"/>
                <a:gd name="T19" fmla="*/ 2230 h 3287"/>
                <a:gd name="T20" fmla="*/ 2278 w 3286"/>
                <a:gd name="T21" fmla="*/ 2123 h 3287"/>
                <a:gd name="T22" fmla="*/ 2429 w 3286"/>
                <a:gd name="T23" fmla="*/ 1971 h 3287"/>
                <a:gd name="T24" fmla="*/ 2686 w 3286"/>
                <a:gd name="T25" fmla="*/ 2000 h 3287"/>
                <a:gd name="T26" fmla="*/ 2804 w 3286"/>
                <a:gd name="T27" fmla="*/ 2075 h 3287"/>
                <a:gd name="T28" fmla="*/ 3032 w 3286"/>
                <a:gd name="T29" fmla="*/ 2246 h 3287"/>
                <a:gd name="T30" fmla="*/ 3233 w 3286"/>
                <a:gd name="T31" fmla="*/ 2462 h 3287"/>
                <a:gd name="T32" fmla="*/ 3276 w 3286"/>
                <a:gd name="T33" fmla="*/ 2715 h 3287"/>
                <a:gd name="T34" fmla="*/ 2927 w 3286"/>
                <a:gd name="T35" fmla="*/ 3104 h 3287"/>
                <a:gd name="T36" fmla="*/ 2483 w 3286"/>
                <a:gd name="T37" fmla="*/ 3284 h 3287"/>
                <a:gd name="T38" fmla="*/ 1963 w 3286"/>
                <a:gd name="T39" fmla="*/ 3170 h 3287"/>
                <a:gd name="T40" fmla="*/ 1701 w 3286"/>
                <a:gd name="T41" fmla="*/ 2968 h 3287"/>
                <a:gd name="T42" fmla="*/ 1783 w 3286"/>
                <a:gd name="T43" fmla="*/ 2917 h 3287"/>
                <a:gd name="T44" fmla="*/ 2245 w 3286"/>
                <a:gd name="T45" fmla="*/ 3145 h 3287"/>
                <a:gd name="T46" fmla="*/ 2715 w 3286"/>
                <a:gd name="T47" fmla="*/ 3094 h 3287"/>
                <a:gd name="T48" fmla="*/ 3146 w 3286"/>
                <a:gd name="T49" fmla="*/ 2714 h 3287"/>
                <a:gd name="T50" fmla="*/ 3124 w 3286"/>
                <a:gd name="T51" fmla="*/ 2519 h 3287"/>
                <a:gd name="T52" fmla="*/ 2894 w 3286"/>
                <a:gd name="T53" fmla="*/ 2291 h 3287"/>
                <a:gd name="T54" fmla="*/ 2648 w 3286"/>
                <a:gd name="T55" fmla="*/ 2120 h 3287"/>
                <a:gd name="T56" fmla="*/ 2491 w 3286"/>
                <a:gd name="T57" fmla="*/ 2078 h 3287"/>
                <a:gd name="T58" fmla="*/ 2405 w 3286"/>
                <a:gd name="T59" fmla="*/ 2164 h 3287"/>
                <a:gd name="T60" fmla="*/ 2274 w 3286"/>
                <a:gd name="T61" fmla="*/ 2308 h 3287"/>
                <a:gd name="T62" fmla="*/ 2205 w 3286"/>
                <a:gd name="T63" fmla="*/ 2442 h 3287"/>
                <a:gd name="T64" fmla="*/ 2484 w 3286"/>
                <a:gd name="T65" fmla="*/ 2518 h 3287"/>
                <a:gd name="T66" fmla="*/ 2455 w 3286"/>
                <a:gd name="T67" fmla="*/ 2615 h 3287"/>
                <a:gd name="T68" fmla="*/ 2144 w 3286"/>
                <a:gd name="T69" fmla="*/ 2550 h 3287"/>
                <a:gd name="T70" fmla="*/ 1856 w 3286"/>
                <a:gd name="T71" fmla="*/ 2401 h 3287"/>
                <a:gd name="T72" fmla="*/ 1726 w 3286"/>
                <a:gd name="T73" fmla="*/ 2299 h 3287"/>
                <a:gd name="T74" fmla="*/ 1061 w 3286"/>
                <a:gd name="T75" fmla="*/ 1631 h 3287"/>
                <a:gd name="T76" fmla="*/ 1001 w 3286"/>
                <a:gd name="T77" fmla="*/ 1576 h 3287"/>
                <a:gd name="T78" fmla="*/ 836 w 3286"/>
                <a:gd name="T79" fmla="*/ 1370 h 3287"/>
                <a:gd name="T80" fmla="*/ 689 w 3286"/>
                <a:gd name="T81" fmla="*/ 1034 h 3287"/>
                <a:gd name="T82" fmla="*/ 707 w 3286"/>
                <a:gd name="T83" fmla="*/ 853 h 3287"/>
                <a:gd name="T84" fmla="*/ 790 w 3286"/>
                <a:gd name="T85" fmla="*/ 904 h 3287"/>
                <a:gd name="T86" fmla="*/ 908 w 3286"/>
                <a:gd name="T87" fmla="*/ 1121 h 3287"/>
                <a:gd name="T88" fmla="*/ 1035 w 3286"/>
                <a:gd name="T89" fmla="*/ 958 h 3287"/>
                <a:gd name="T90" fmla="*/ 1166 w 3286"/>
                <a:gd name="T91" fmla="*/ 846 h 3287"/>
                <a:gd name="T92" fmla="*/ 1205 w 3286"/>
                <a:gd name="T93" fmla="*/ 719 h 3287"/>
                <a:gd name="T94" fmla="*/ 1144 w 3286"/>
                <a:gd name="T95" fmla="*/ 604 h 3287"/>
                <a:gd name="T96" fmla="*/ 1008 w 3286"/>
                <a:gd name="T97" fmla="*/ 408 h 3287"/>
                <a:gd name="T98" fmla="*/ 819 w 3286"/>
                <a:gd name="T99" fmla="*/ 201 h 3287"/>
                <a:gd name="T100" fmla="*/ 626 w 3286"/>
                <a:gd name="T101" fmla="*/ 123 h 3287"/>
                <a:gd name="T102" fmla="*/ 268 w 3286"/>
                <a:gd name="T103" fmla="*/ 446 h 3287"/>
                <a:gd name="T104" fmla="*/ 118 w 3286"/>
                <a:gd name="T105" fmla="*/ 892 h 3287"/>
                <a:gd name="T106" fmla="*/ 296 w 3286"/>
                <a:gd name="T107" fmla="*/ 1394 h 3287"/>
                <a:gd name="T108" fmla="*/ 335 w 3286"/>
                <a:gd name="T109" fmla="*/ 1555 h 3287"/>
                <a:gd name="T110" fmla="*/ 195 w 3286"/>
                <a:gd name="T111" fmla="*/ 1462 h 3287"/>
                <a:gd name="T112" fmla="*/ 1 w 3286"/>
                <a:gd name="T113" fmla="*/ 923 h 3287"/>
                <a:gd name="T114" fmla="*/ 130 w 3286"/>
                <a:gd name="T115" fmla="*/ 433 h 3287"/>
                <a:gd name="T116" fmla="*/ 534 w 3286"/>
                <a:gd name="T117" fmla="*/ 22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6" h="3287">
                  <a:moveTo>
                    <a:pt x="644" y="0"/>
                  </a:moveTo>
                  <a:lnTo>
                    <a:pt x="682" y="1"/>
                  </a:lnTo>
                  <a:lnTo>
                    <a:pt x="719" y="7"/>
                  </a:lnTo>
                  <a:lnTo>
                    <a:pt x="757" y="18"/>
                  </a:lnTo>
                  <a:lnTo>
                    <a:pt x="792" y="35"/>
                  </a:lnTo>
                  <a:lnTo>
                    <a:pt x="824" y="53"/>
                  </a:lnTo>
                  <a:lnTo>
                    <a:pt x="855" y="74"/>
                  </a:lnTo>
                  <a:lnTo>
                    <a:pt x="887" y="99"/>
                  </a:lnTo>
                  <a:lnTo>
                    <a:pt x="919" y="127"/>
                  </a:lnTo>
                  <a:lnTo>
                    <a:pt x="950" y="156"/>
                  </a:lnTo>
                  <a:lnTo>
                    <a:pt x="981" y="188"/>
                  </a:lnTo>
                  <a:lnTo>
                    <a:pt x="1011" y="220"/>
                  </a:lnTo>
                  <a:lnTo>
                    <a:pt x="1040" y="254"/>
                  </a:lnTo>
                  <a:lnTo>
                    <a:pt x="1068" y="288"/>
                  </a:lnTo>
                  <a:lnTo>
                    <a:pt x="1095" y="323"/>
                  </a:lnTo>
                  <a:lnTo>
                    <a:pt x="1121" y="356"/>
                  </a:lnTo>
                  <a:lnTo>
                    <a:pt x="1146" y="389"/>
                  </a:lnTo>
                  <a:lnTo>
                    <a:pt x="1169" y="423"/>
                  </a:lnTo>
                  <a:lnTo>
                    <a:pt x="1191" y="453"/>
                  </a:lnTo>
                  <a:lnTo>
                    <a:pt x="1211" y="482"/>
                  </a:lnTo>
                  <a:lnTo>
                    <a:pt x="1228" y="509"/>
                  </a:lnTo>
                  <a:lnTo>
                    <a:pt x="1244" y="533"/>
                  </a:lnTo>
                  <a:lnTo>
                    <a:pt x="1258" y="555"/>
                  </a:lnTo>
                  <a:lnTo>
                    <a:pt x="1268" y="572"/>
                  </a:lnTo>
                  <a:lnTo>
                    <a:pt x="1277" y="586"/>
                  </a:lnTo>
                  <a:lnTo>
                    <a:pt x="1282" y="595"/>
                  </a:lnTo>
                  <a:lnTo>
                    <a:pt x="1286" y="600"/>
                  </a:lnTo>
                  <a:lnTo>
                    <a:pt x="1305" y="639"/>
                  </a:lnTo>
                  <a:lnTo>
                    <a:pt x="1320" y="678"/>
                  </a:lnTo>
                  <a:lnTo>
                    <a:pt x="1329" y="718"/>
                  </a:lnTo>
                  <a:lnTo>
                    <a:pt x="1333" y="756"/>
                  </a:lnTo>
                  <a:lnTo>
                    <a:pt x="1332" y="793"/>
                  </a:lnTo>
                  <a:lnTo>
                    <a:pt x="1325" y="828"/>
                  </a:lnTo>
                  <a:lnTo>
                    <a:pt x="1315" y="857"/>
                  </a:lnTo>
                  <a:lnTo>
                    <a:pt x="1299" y="885"/>
                  </a:lnTo>
                  <a:lnTo>
                    <a:pt x="1280" y="909"/>
                  </a:lnTo>
                  <a:lnTo>
                    <a:pt x="1258" y="931"/>
                  </a:lnTo>
                  <a:lnTo>
                    <a:pt x="1230" y="950"/>
                  </a:lnTo>
                  <a:lnTo>
                    <a:pt x="1209" y="968"/>
                  </a:lnTo>
                  <a:lnTo>
                    <a:pt x="1186" y="988"/>
                  </a:lnTo>
                  <a:lnTo>
                    <a:pt x="1163" y="1008"/>
                  </a:lnTo>
                  <a:lnTo>
                    <a:pt x="1141" y="1026"/>
                  </a:lnTo>
                  <a:lnTo>
                    <a:pt x="1120" y="1044"/>
                  </a:lnTo>
                  <a:lnTo>
                    <a:pt x="1103" y="1062"/>
                  </a:lnTo>
                  <a:lnTo>
                    <a:pt x="1086" y="1076"/>
                  </a:lnTo>
                  <a:lnTo>
                    <a:pt x="1073" y="1090"/>
                  </a:lnTo>
                  <a:lnTo>
                    <a:pt x="1062" y="1100"/>
                  </a:lnTo>
                  <a:lnTo>
                    <a:pt x="1056" y="1108"/>
                  </a:lnTo>
                  <a:lnTo>
                    <a:pt x="1030" y="1150"/>
                  </a:lnTo>
                  <a:lnTo>
                    <a:pt x="1010" y="1191"/>
                  </a:lnTo>
                  <a:lnTo>
                    <a:pt x="998" y="1230"/>
                  </a:lnTo>
                  <a:lnTo>
                    <a:pt x="991" y="1269"/>
                  </a:lnTo>
                  <a:lnTo>
                    <a:pt x="991" y="1307"/>
                  </a:lnTo>
                  <a:lnTo>
                    <a:pt x="999" y="1343"/>
                  </a:lnTo>
                  <a:lnTo>
                    <a:pt x="1013" y="1381"/>
                  </a:lnTo>
                  <a:lnTo>
                    <a:pt x="1033" y="1417"/>
                  </a:lnTo>
                  <a:lnTo>
                    <a:pt x="1060" y="1454"/>
                  </a:lnTo>
                  <a:lnTo>
                    <a:pt x="1094" y="1491"/>
                  </a:lnTo>
                  <a:lnTo>
                    <a:pt x="1795" y="2192"/>
                  </a:lnTo>
                  <a:lnTo>
                    <a:pt x="1828" y="2223"/>
                  </a:lnTo>
                  <a:lnTo>
                    <a:pt x="1862" y="2249"/>
                  </a:lnTo>
                  <a:lnTo>
                    <a:pt x="1896" y="2269"/>
                  </a:lnTo>
                  <a:lnTo>
                    <a:pt x="1929" y="2283"/>
                  </a:lnTo>
                  <a:lnTo>
                    <a:pt x="1962" y="2291"/>
                  </a:lnTo>
                  <a:lnTo>
                    <a:pt x="1997" y="2296"/>
                  </a:lnTo>
                  <a:lnTo>
                    <a:pt x="2031" y="2293"/>
                  </a:lnTo>
                  <a:lnTo>
                    <a:pt x="2066" y="2285"/>
                  </a:lnTo>
                  <a:lnTo>
                    <a:pt x="2103" y="2273"/>
                  </a:lnTo>
                  <a:lnTo>
                    <a:pt x="2140" y="2254"/>
                  </a:lnTo>
                  <a:lnTo>
                    <a:pt x="2179" y="2230"/>
                  </a:lnTo>
                  <a:lnTo>
                    <a:pt x="2186" y="2224"/>
                  </a:lnTo>
                  <a:lnTo>
                    <a:pt x="2196" y="2213"/>
                  </a:lnTo>
                  <a:lnTo>
                    <a:pt x="2210" y="2200"/>
                  </a:lnTo>
                  <a:lnTo>
                    <a:pt x="2224" y="2184"/>
                  </a:lnTo>
                  <a:lnTo>
                    <a:pt x="2242" y="2166"/>
                  </a:lnTo>
                  <a:lnTo>
                    <a:pt x="2259" y="2145"/>
                  </a:lnTo>
                  <a:lnTo>
                    <a:pt x="2278" y="2123"/>
                  </a:lnTo>
                  <a:lnTo>
                    <a:pt x="2298" y="2100"/>
                  </a:lnTo>
                  <a:lnTo>
                    <a:pt x="2318" y="2077"/>
                  </a:lnTo>
                  <a:lnTo>
                    <a:pt x="2336" y="2055"/>
                  </a:lnTo>
                  <a:lnTo>
                    <a:pt x="2355" y="2028"/>
                  </a:lnTo>
                  <a:lnTo>
                    <a:pt x="2377" y="2006"/>
                  </a:lnTo>
                  <a:lnTo>
                    <a:pt x="2402" y="1987"/>
                  </a:lnTo>
                  <a:lnTo>
                    <a:pt x="2429" y="1971"/>
                  </a:lnTo>
                  <a:lnTo>
                    <a:pt x="2458" y="1961"/>
                  </a:lnTo>
                  <a:lnTo>
                    <a:pt x="2493" y="1954"/>
                  </a:lnTo>
                  <a:lnTo>
                    <a:pt x="2531" y="1953"/>
                  </a:lnTo>
                  <a:lnTo>
                    <a:pt x="2568" y="1957"/>
                  </a:lnTo>
                  <a:lnTo>
                    <a:pt x="2607" y="1966"/>
                  </a:lnTo>
                  <a:lnTo>
                    <a:pt x="2646" y="1981"/>
                  </a:lnTo>
                  <a:lnTo>
                    <a:pt x="2686" y="2000"/>
                  </a:lnTo>
                  <a:lnTo>
                    <a:pt x="2691" y="2003"/>
                  </a:lnTo>
                  <a:lnTo>
                    <a:pt x="2700" y="2009"/>
                  </a:lnTo>
                  <a:lnTo>
                    <a:pt x="2714" y="2017"/>
                  </a:lnTo>
                  <a:lnTo>
                    <a:pt x="2731" y="2028"/>
                  </a:lnTo>
                  <a:lnTo>
                    <a:pt x="2753" y="2042"/>
                  </a:lnTo>
                  <a:lnTo>
                    <a:pt x="2777" y="2058"/>
                  </a:lnTo>
                  <a:lnTo>
                    <a:pt x="2804" y="2075"/>
                  </a:lnTo>
                  <a:lnTo>
                    <a:pt x="2833" y="2095"/>
                  </a:lnTo>
                  <a:lnTo>
                    <a:pt x="2863" y="2117"/>
                  </a:lnTo>
                  <a:lnTo>
                    <a:pt x="2897" y="2140"/>
                  </a:lnTo>
                  <a:lnTo>
                    <a:pt x="2930" y="2165"/>
                  </a:lnTo>
                  <a:lnTo>
                    <a:pt x="2964" y="2191"/>
                  </a:lnTo>
                  <a:lnTo>
                    <a:pt x="2998" y="2218"/>
                  </a:lnTo>
                  <a:lnTo>
                    <a:pt x="3032" y="2246"/>
                  </a:lnTo>
                  <a:lnTo>
                    <a:pt x="3066" y="2275"/>
                  </a:lnTo>
                  <a:lnTo>
                    <a:pt x="3098" y="2305"/>
                  </a:lnTo>
                  <a:lnTo>
                    <a:pt x="3129" y="2336"/>
                  </a:lnTo>
                  <a:lnTo>
                    <a:pt x="3160" y="2367"/>
                  </a:lnTo>
                  <a:lnTo>
                    <a:pt x="3187" y="2398"/>
                  </a:lnTo>
                  <a:lnTo>
                    <a:pt x="3212" y="2430"/>
                  </a:lnTo>
                  <a:lnTo>
                    <a:pt x="3233" y="2462"/>
                  </a:lnTo>
                  <a:lnTo>
                    <a:pt x="3252" y="2493"/>
                  </a:lnTo>
                  <a:lnTo>
                    <a:pt x="3268" y="2529"/>
                  </a:lnTo>
                  <a:lnTo>
                    <a:pt x="3279" y="2567"/>
                  </a:lnTo>
                  <a:lnTo>
                    <a:pt x="3285" y="2604"/>
                  </a:lnTo>
                  <a:lnTo>
                    <a:pt x="3286" y="2642"/>
                  </a:lnTo>
                  <a:lnTo>
                    <a:pt x="3283" y="2679"/>
                  </a:lnTo>
                  <a:lnTo>
                    <a:pt x="3276" y="2715"/>
                  </a:lnTo>
                  <a:lnTo>
                    <a:pt x="3264" y="2752"/>
                  </a:lnTo>
                  <a:lnTo>
                    <a:pt x="3246" y="2785"/>
                  </a:lnTo>
                  <a:lnTo>
                    <a:pt x="3224" y="2817"/>
                  </a:lnTo>
                  <a:lnTo>
                    <a:pt x="3198" y="2846"/>
                  </a:lnTo>
                  <a:lnTo>
                    <a:pt x="3044" y="3001"/>
                  </a:lnTo>
                  <a:lnTo>
                    <a:pt x="2986" y="3056"/>
                  </a:lnTo>
                  <a:lnTo>
                    <a:pt x="2927" y="3104"/>
                  </a:lnTo>
                  <a:lnTo>
                    <a:pt x="2866" y="3147"/>
                  </a:lnTo>
                  <a:lnTo>
                    <a:pt x="2805" y="3184"/>
                  </a:lnTo>
                  <a:lnTo>
                    <a:pt x="2743" y="3215"/>
                  </a:lnTo>
                  <a:lnTo>
                    <a:pt x="2679" y="3241"/>
                  </a:lnTo>
                  <a:lnTo>
                    <a:pt x="2615" y="3261"/>
                  </a:lnTo>
                  <a:lnTo>
                    <a:pt x="2549" y="3276"/>
                  </a:lnTo>
                  <a:lnTo>
                    <a:pt x="2483" y="3284"/>
                  </a:lnTo>
                  <a:lnTo>
                    <a:pt x="2415" y="3287"/>
                  </a:lnTo>
                  <a:lnTo>
                    <a:pt x="2343" y="3283"/>
                  </a:lnTo>
                  <a:lnTo>
                    <a:pt x="2268" y="3274"/>
                  </a:lnTo>
                  <a:lnTo>
                    <a:pt x="2193" y="3257"/>
                  </a:lnTo>
                  <a:lnTo>
                    <a:pt x="2117" y="3235"/>
                  </a:lnTo>
                  <a:lnTo>
                    <a:pt x="2040" y="3205"/>
                  </a:lnTo>
                  <a:lnTo>
                    <a:pt x="1963" y="3170"/>
                  </a:lnTo>
                  <a:lnTo>
                    <a:pt x="1884" y="3127"/>
                  </a:lnTo>
                  <a:lnTo>
                    <a:pt x="1805" y="3079"/>
                  </a:lnTo>
                  <a:lnTo>
                    <a:pt x="1725" y="3023"/>
                  </a:lnTo>
                  <a:lnTo>
                    <a:pt x="1714" y="3012"/>
                  </a:lnTo>
                  <a:lnTo>
                    <a:pt x="1705" y="2998"/>
                  </a:lnTo>
                  <a:lnTo>
                    <a:pt x="1701" y="2984"/>
                  </a:lnTo>
                  <a:lnTo>
                    <a:pt x="1701" y="2968"/>
                  </a:lnTo>
                  <a:lnTo>
                    <a:pt x="1704" y="2952"/>
                  </a:lnTo>
                  <a:lnTo>
                    <a:pt x="1713" y="2938"/>
                  </a:lnTo>
                  <a:lnTo>
                    <a:pt x="1724" y="2926"/>
                  </a:lnTo>
                  <a:lnTo>
                    <a:pt x="1738" y="2918"/>
                  </a:lnTo>
                  <a:lnTo>
                    <a:pt x="1752" y="2914"/>
                  </a:lnTo>
                  <a:lnTo>
                    <a:pt x="1768" y="2914"/>
                  </a:lnTo>
                  <a:lnTo>
                    <a:pt x="1783" y="2917"/>
                  </a:lnTo>
                  <a:lnTo>
                    <a:pt x="1798" y="2925"/>
                  </a:lnTo>
                  <a:lnTo>
                    <a:pt x="1875" y="2978"/>
                  </a:lnTo>
                  <a:lnTo>
                    <a:pt x="1951" y="3025"/>
                  </a:lnTo>
                  <a:lnTo>
                    <a:pt x="2027" y="3066"/>
                  </a:lnTo>
                  <a:lnTo>
                    <a:pt x="2100" y="3099"/>
                  </a:lnTo>
                  <a:lnTo>
                    <a:pt x="2173" y="3125"/>
                  </a:lnTo>
                  <a:lnTo>
                    <a:pt x="2245" y="3145"/>
                  </a:lnTo>
                  <a:lnTo>
                    <a:pt x="2316" y="3158"/>
                  </a:lnTo>
                  <a:lnTo>
                    <a:pt x="2385" y="3164"/>
                  </a:lnTo>
                  <a:lnTo>
                    <a:pt x="2454" y="3163"/>
                  </a:lnTo>
                  <a:lnTo>
                    <a:pt x="2520" y="3156"/>
                  </a:lnTo>
                  <a:lnTo>
                    <a:pt x="2587" y="3142"/>
                  </a:lnTo>
                  <a:lnTo>
                    <a:pt x="2651" y="3121"/>
                  </a:lnTo>
                  <a:lnTo>
                    <a:pt x="2715" y="3094"/>
                  </a:lnTo>
                  <a:lnTo>
                    <a:pt x="2778" y="3059"/>
                  </a:lnTo>
                  <a:lnTo>
                    <a:pt x="2838" y="3018"/>
                  </a:lnTo>
                  <a:lnTo>
                    <a:pt x="2899" y="2970"/>
                  </a:lnTo>
                  <a:lnTo>
                    <a:pt x="2958" y="2915"/>
                  </a:lnTo>
                  <a:lnTo>
                    <a:pt x="3112" y="2761"/>
                  </a:lnTo>
                  <a:lnTo>
                    <a:pt x="3131" y="2738"/>
                  </a:lnTo>
                  <a:lnTo>
                    <a:pt x="3146" y="2714"/>
                  </a:lnTo>
                  <a:lnTo>
                    <a:pt x="3156" y="2688"/>
                  </a:lnTo>
                  <a:lnTo>
                    <a:pt x="3163" y="2661"/>
                  </a:lnTo>
                  <a:lnTo>
                    <a:pt x="3165" y="2633"/>
                  </a:lnTo>
                  <a:lnTo>
                    <a:pt x="3163" y="2605"/>
                  </a:lnTo>
                  <a:lnTo>
                    <a:pt x="3155" y="2577"/>
                  </a:lnTo>
                  <a:lnTo>
                    <a:pt x="3144" y="2550"/>
                  </a:lnTo>
                  <a:lnTo>
                    <a:pt x="3124" y="2519"/>
                  </a:lnTo>
                  <a:lnTo>
                    <a:pt x="3101" y="2487"/>
                  </a:lnTo>
                  <a:lnTo>
                    <a:pt x="3073" y="2454"/>
                  </a:lnTo>
                  <a:lnTo>
                    <a:pt x="3041" y="2420"/>
                  </a:lnTo>
                  <a:lnTo>
                    <a:pt x="3007" y="2387"/>
                  </a:lnTo>
                  <a:lnTo>
                    <a:pt x="2970" y="2355"/>
                  </a:lnTo>
                  <a:lnTo>
                    <a:pt x="2933" y="2323"/>
                  </a:lnTo>
                  <a:lnTo>
                    <a:pt x="2894" y="2291"/>
                  </a:lnTo>
                  <a:lnTo>
                    <a:pt x="2855" y="2261"/>
                  </a:lnTo>
                  <a:lnTo>
                    <a:pt x="2816" y="2232"/>
                  </a:lnTo>
                  <a:lnTo>
                    <a:pt x="2778" y="2205"/>
                  </a:lnTo>
                  <a:lnTo>
                    <a:pt x="2742" y="2180"/>
                  </a:lnTo>
                  <a:lnTo>
                    <a:pt x="2707" y="2157"/>
                  </a:lnTo>
                  <a:lnTo>
                    <a:pt x="2676" y="2138"/>
                  </a:lnTo>
                  <a:lnTo>
                    <a:pt x="2648" y="2120"/>
                  </a:lnTo>
                  <a:lnTo>
                    <a:pt x="2624" y="2106"/>
                  </a:lnTo>
                  <a:lnTo>
                    <a:pt x="2600" y="2094"/>
                  </a:lnTo>
                  <a:lnTo>
                    <a:pt x="2577" y="2085"/>
                  </a:lnTo>
                  <a:lnTo>
                    <a:pt x="2554" y="2078"/>
                  </a:lnTo>
                  <a:lnTo>
                    <a:pt x="2531" y="2075"/>
                  </a:lnTo>
                  <a:lnTo>
                    <a:pt x="2510" y="2075"/>
                  </a:lnTo>
                  <a:lnTo>
                    <a:pt x="2491" y="2078"/>
                  </a:lnTo>
                  <a:lnTo>
                    <a:pt x="2476" y="2085"/>
                  </a:lnTo>
                  <a:lnTo>
                    <a:pt x="2462" y="2093"/>
                  </a:lnTo>
                  <a:lnTo>
                    <a:pt x="2450" y="2105"/>
                  </a:lnTo>
                  <a:lnTo>
                    <a:pt x="2440" y="2120"/>
                  </a:lnTo>
                  <a:lnTo>
                    <a:pt x="2433" y="2129"/>
                  </a:lnTo>
                  <a:lnTo>
                    <a:pt x="2421" y="2145"/>
                  </a:lnTo>
                  <a:lnTo>
                    <a:pt x="2405" y="2164"/>
                  </a:lnTo>
                  <a:lnTo>
                    <a:pt x="2387" y="2184"/>
                  </a:lnTo>
                  <a:lnTo>
                    <a:pt x="2368" y="2206"/>
                  </a:lnTo>
                  <a:lnTo>
                    <a:pt x="2348" y="2229"/>
                  </a:lnTo>
                  <a:lnTo>
                    <a:pt x="2328" y="2251"/>
                  </a:lnTo>
                  <a:lnTo>
                    <a:pt x="2309" y="2272"/>
                  </a:lnTo>
                  <a:lnTo>
                    <a:pt x="2291" y="2291"/>
                  </a:lnTo>
                  <a:lnTo>
                    <a:pt x="2274" y="2308"/>
                  </a:lnTo>
                  <a:lnTo>
                    <a:pt x="2258" y="2322"/>
                  </a:lnTo>
                  <a:lnTo>
                    <a:pt x="2247" y="2331"/>
                  </a:lnTo>
                  <a:lnTo>
                    <a:pt x="2199" y="2360"/>
                  </a:lnTo>
                  <a:lnTo>
                    <a:pt x="2151" y="2384"/>
                  </a:lnTo>
                  <a:lnTo>
                    <a:pt x="2105" y="2401"/>
                  </a:lnTo>
                  <a:lnTo>
                    <a:pt x="2153" y="2422"/>
                  </a:lnTo>
                  <a:lnTo>
                    <a:pt x="2205" y="2442"/>
                  </a:lnTo>
                  <a:lnTo>
                    <a:pt x="2262" y="2460"/>
                  </a:lnTo>
                  <a:lnTo>
                    <a:pt x="2319" y="2475"/>
                  </a:lnTo>
                  <a:lnTo>
                    <a:pt x="2380" y="2487"/>
                  </a:lnTo>
                  <a:lnTo>
                    <a:pt x="2443" y="2496"/>
                  </a:lnTo>
                  <a:lnTo>
                    <a:pt x="2459" y="2499"/>
                  </a:lnTo>
                  <a:lnTo>
                    <a:pt x="2473" y="2508"/>
                  </a:lnTo>
                  <a:lnTo>
                    <a:pt x="2484" y="2518"/>
                  </a:lnTo>
                  <a:lnTo>
                    <a:pt x="2492" y="2531"/>
                  </a:lnTo>
                  <a:lnTo>
                    <a:pt x="2496" y="2546"/>
                  </a:lnTo>
                  <a:lnTo>
                    <a:pt x="2498" y="2563"/>
                  </a:lnTo>
                  <a:lnTo>
                    <a:pt x="2492" y="2580"/>
                  </a:lnTo>
                  <a:lnTo>
                    <a:pt x="2483" y="2596"/>
                  </a:lnTo>
                  <a:lnTo>
                    <a:pt x="2470" y="2607"/>
                  </a:lnTo>
                  <a:lnTo>
                    <a:pt x="2455" y="2615"/>
                  </a:lnTo>
                  <a:lnTo>
                    <a:pt x="2437" y="2618"/>
                  </a:lnTo>
                  <a:lnTo>
                    <a:pt x="2431" y="2618"/>
                  </a:lnTo>
                  <a:lnTo>
                    <a:pt x="2369" y="2609"/>
                  </a:lnTo>
                  <a:lnTo>
                    <a:pt x="2308" y="2598"/>
                  </a:lnTo>
                  <a:lnTo>
                    <a:pt x="2251" y="2584"/>
                  </a:lnTo>
                  <a:lnTo>
                    <a:pt x="2196" y="2568"/>
                  </a:lnTo>
                  <a:lnTo>
                    <a:pt x="2144" y="2550"/>
                  </a:lnTo>
                  <a:lnTo>
                    <a:pt x="2094" y="2530"/>
                  </a:lnTo>
                  <a:lnTo>
                    <a:pt x="2047" y="2510"/>
                  </a:lnTo>
                  <a:lnTo>
                    <a:pt x="2003" y="2488"/>
                  </a:lnTo>
                  <a:lnTo>
                    <a:pt x="1962" y="2466"/>
                  </a:lnTo>
                  <a:lnTo>
                    <a:pt x="1924" y="2444"/>
                  </a:lnTo>
                  <a:lnTo>
                    <a:pt x="1888" y="2422"/>
                  </a:lnTo>
                  <a:lnTo>
                    <a:pt x="1856" y="2401"/>
                  </a:lnTo>
                  <a:lnTo>
                    <a:pt x="1827" y="2381"/>
                  </a:lnTo>
                  <a:lnTo>
                    <a:pt x="1801" y="2361"/>
                  </a:lnTo>
                  <a:lnTo>
                    <a:pt x="1779" y="2344"/>
                  </a:lnTo>
                  <a:lnTo>
                    <a:pt x="1761" y="2329"/>
                  </a:lnTo>
                  <a:lnTo>
                    <a:pt x="1746" y="2316"/>
                  </a:lnTo>
                  <a:lnTo>
                    <a:pt x="1735" y="2306"/>
                  </a:lnTo>
                  <a:lnTo>
                    <a:pt x="1726" y="2299"/>
                  </a:lnTo>
                  <a:lnTo>
                    <a:pt x="1723" y="2296"/>
                  </a:lnTo>
                  <a:lnTo>
                    <a:pt x="1720" y="2292"/>
                  </a:lnTo>
                  <a:lnTo>
                    <a:pt x="1719" y="2289"/>
                  </a:lnTo>
                  <a:lnTo>
                    <a:pt x="1717" y="2286"/>
                  </a:lnTo>
                  <a:lnTo>
                    <a:pt x="1713" y="2282"/>
                  </a:lnTo>
                  <a:lnTo>
                    <a:pt x="1709" y="2278"/>
                  </a:lnTo>
                  <a:lnTo>
                    <a:pt x="1061" y="1631"/>
                  </a:lnTo>
                  <a:lnTo>
                    <a:pt x="1059" y="1629"/>
                  </a:lnTo>
                  <a:lnTo>
                    <a:pt x="1057" y="1628"/>
                  </a:lnTo>
                  <a:lnTo>
                    <a:pt x="1053" y="1624"/>
                  </a:lnTo>
                  <a:lnTo>
                    <a:pt x="1044" y="1618"/>
                  </a:lnTo>
                  <a:lnTo>
                    <a:pt x="1033" y="1607"/>
                  </a:lnTo>
                  <a:lnTo>
                    <a:pt x="1018" y="1593"/>
                  </a:lnTo>
                  <a:lnTo>
                    <a:pt x="1001" y="1576"/>
                  </a:lnTo>
                  <a:lnTo>
                    <a:pt x="981" y="1557"/>
                  </a:lnTo>
                  <a:lnTo>
                    <a:pt x="959" y="1533"/>
                  </a:lnTo>
                  <a:lnTo>
                    <a:pt x="936" y="1507"/>
                  </a:lnTo>
                  <a:lnTo>
                    <a:pt x="911" y="1477"/>
                  </a:lnTo>
                  <a:lnTo>
                    <a:pt x="886" y="1444"/>
                  </a:lnTo>
                  <a:lnTo>
                    <a:pt x="862" y="1409"/>
                  </a:lnTo>
                  <a:lnTo>
                    <a:pt x="836" y="1370"/>
                  </a:lnTo>
                  <a:lnTo>
                    <a:pt x="811" y="1330"/>
                  </a:lnTo>
                  <a:lnTo>
                    <a:pt x="786" y="1287"/>
                  </a:lnTo>
                  <a:lnTo>
                    <a:pt x="763" y="1241"/>
                  </a:lnTo>
                  <a:lnTo>
                    <a:pt x="741" y="1193"/>
                  </a:lnTo>
                  <a:lnTo>
                    <a:pt x="721" y="1142"/>
                  </a:lnTo>
                  <a:lnTo>
                    <a:pt x="704" y="1089"/>
                  </a:lnTo>
                  <a:lnTo>
                    <a:pt x="689" y="1034"/>
                  </a:lnTo>
                  <a:lnTo>
                    <a:pt x="676" y="977"/>
                  </a:lnTo>
                  <a:lnTo>
                    <a:pt x="669" y="916"/>
                  </a:lnTo>
                  <a:lnTo>
                    <a:pt x="669" y="901"/>
                  </a:lnTo>
                  <a:lnTo>
                    <a:pt x="673" y="885"/>
                  </a:lnTo>
                  <a:lnTo>
                    <a:pt x="682" y="872"/>
                  </a:lnTo>
                  <a:lnTo>
                    <a:pt x="693" y="861"/>
                  </a:lnTo>
                  <a:lnTo>
                    <a:pt x="707" y="853"/>
                  </a:lnTo>
                  <a:lnTo>
                    <a:pt x="723" y="850"/>
                  </a:lnTo>
                  <a:lnTo>
                    <a:pt x="739" y="850"/>
                  </a:lnTo>
                  <a:lnTo>
                    <a:pt x="754" y="855"/>
                  </a:lnTo>
                  <a:lnTo>
                    <a:pt x="768" y="863"/>
                  </a:lnTo>
                  <a:lnTo>
                    <a:pt x="778" y="875"/>
                  </a:lnTo>
                  <a:lnTo>
                    <a:pt x="787" y="888"/>
                  </a:lnTo>
                  <a:lnTo>
                    <a:pt x="790" y="904"/>
                  </a:lnTo>
                  <a:lnTo>
                    <a:pt x="799" y="969"/>
                  </a:lnTo>
                  <a:lnTo>
                    <a:pt x="814" y="1032"/>
                  </a:lnTo>
                  <a:lnTo>
                    <a:pt x="832" y="1091"/>
                  </a:lnTo>
                  <a:lnTo>
                    <a:pt x="855" y="1148"/>
                  </a:lnTo>
                  <a:lnTo>
                    <a:pt x="880" y="1201"/>
                  </a:lnTo>
                  <a:lnTo>
                    <a:pt x="892" y="1162"/>
                  </a:lnTo>
                  <a:lnTo>
                    <a:pt x="908" y="1121"/>
                  </a:lnTo>
                  <a:lnTo>
                    <a:pt x="929" y="1080"/>
                  </a:lnTo>
                  <a:lnTo>
                    <a:pt x="955" y="1039"/>
                  </a:lnTo>
                  <a:lnTo>
                    <a:pt x="964" y="1027"/>
                  </a:lnTo>
                  <a:lnTo>
                    <a:pt x="978" y="1012"/>
                  </a:lnTo>
                  <a:lnTo>
                    <a:pt x="995" y="995"/>
                  </a:lnTo>
                  <a:lnTo>
                    <a:pt x="1014" y="977"/>
                  </a:lnTo>
                  <a:lnTo>
                    <a:pt x="1035" y="958"/>
                  </a:lnTo>
                  <a:lnTo>
                    <a:pt x="1057" y="937"/>
                  </a:lnTo>
                  <a:lnTo>
                    <a:pt x="1080" y="918"/>
                  </a:lnTo>
                  <a:lnTo>
                    <a:pt x="1102" y="899"/>
                  </a:lnTo>
                  <a:lnTo>
                    <a:pt x="1122" y="881"/>
                  </a:lnTo>
                  <a:lnTo>
                    <a:pt x="1141" y="865"/>
                  </a:lnTo>
                  <a:lnTo>
                    <a:pt x="1157" y="852"/>
                  </a:lnTo>
                  <a:lnTo>
                    <a:pt x="1166" y="846"/>
                  </a:lnTo>
                  <a:lnTo>
                    <a:pt x="1181" y="836"/>
                  </a:lnTo>
                  <a:lnTo>
                    <a:pt x="1193" y="824"/>
                  </a:lnTo>
                  <a:lnTo>
                    <a:pt x="1201" y="810"/>
                  </a:lnTo>
                  <a:lnTo>
                    <a:pt x="1208" y="795"/>
                  </a:lnTo>
                  <a:lnTo>
                    <a:pt x="1211" y="772"/>
                  </a:lnTo>
                  <a:lnTo>
                    <a:pt x="1210" y="746"/>
                  </a:lnTo>
                  <a:lnTo>
                    <a:pt x="1205" y="719"/>
                  </a:lnTo>
                  <a:lnTo>
                    <a:pt x="1194" y="690"/>
                  </a:lnTo>
                  <a:lnTo>
                    <a:pt x="1180" y="661"/>
                  </a:lnTo>
                  <a:lnTo>
                    <a:pt x="1177" y="658"/>
                  </a:lnTo>
                  <a:lnTo>
                    <a:pt x="1173" y="650"/>
                  </a:lnTo>
                  <a:lnTo>
                    <a:pt x="1166" y="639"/>
                  </a:lnTo>
                  <a:lnTo>
                    <a:pt x="1157" y="623"/>
                  </a:lnTo>
                  <a:lnTo>
                    <a:pt x="1144" y="604"/>
                  </a:lnTo>
                  <a:lnTo>
                    <a:pt x="1131" y="582"/>
                  </a:lnTo>
                  <a:lnTo>
                    <a:pt x="1114" y="558"/>
                  </a:lnTo>
                  <a:lnTo>
                    <a:pt x="1096" y="531"/>
                  </a:lnTo>
                  <a:lnTo>
                    <a:pt x="1077" y="502"/>
                  </a:lnTo>
                  <a:lnTo>
                    <a:pt x="1055" y="471"/>
                  </a:lnTo>
                  <a:lnTo>
                    <a:pt x="1032" y="440"/>
                  </a:lnTo>
                  <a:lnTo>
                    <a:pt x="1008" y="408"/>
                  </a:lnTo>
                  <a:lnTo>
                    <a:pt x="983" y="376"/>
                  </a:lnTo>
                  <a:lnTo>
                    <a:pt x="957" y="345"/>
                  </a:lnTo>
                  <a:lnTo>
                    <a:pt x="930" y="312"/>
                  </a:lnTo>
                  <a:lnTo>
                    <a:pt x="903" y="282"/>
                  </a:lnTo>
                  <a:lnTo>
                    <a:pt x="875" y="253"/>
                  </a:lnTo>
                  <a:lnTo>
                    <a:pt x="847" y="226"/>
                  </a:lnTo>
                  <a:lnTo>
                    <a:pt x="819" y="201"/>
                  </a:lnTo>
                  <a:lnTo>
                    <a:pt x="791" y="178"/>
                  </a:lnTo>
                  <a:lnTo>
                    <a:pt x="763" y="159"/>
                  </a:lnTo>
                  <a:lnTo>
                    <a:pt x="735" y="142"/>
                  </a:lnTo>
                  <a:lnTo>
                    <a:pt x="709" y="130"/>
                  </a:lnTo>
                  <a:lnTo>
                    <a:pt x="681" y="123"/>
                  </a:lnTo>
                  <a:lnTo>
                    <a:pt x="653" y="121"/>
                  </a:lnTo>
                  <a:lnTo>
                    <a:pt x="626" y="123"/>
                  </a:lnTo>
                  <a:lnTo>
                    <a:pt x="597" y="129"/>
                  </a:lnTo>
                  <a:lnTo>
                    <a:pt x="572" y="140"/>
                  </a:lnTo>
                  <a:lnTo>
                    <a:pt x="548" y="154"/>
                  </a:lnTo>
                  <a:lnTo>
                    <a:pt x="525" y="174"/>
                  </a:lnTo>
                  <a:lnTo>
                    <a:pt x="371" y="328"/>
                  </a:lnTo>
                  <a:lnTo>
                    <a:pt x="316" y="387"/>
                  </a:lnTo>
                  <a:lnTo>
                    <a:pt x="268" y="446"/>
                  </a:lnTo>
                  <a:lnTo>
                    <a:pt x="226" y="507"/>
                  </a:lnTo>
                  <a:lnTo>
                    <a:pt x="192" y="568"/>
                  </a:lnTo>
                  <a:lnTo>
                    <a:pt x="164" y="630"/>
                  </a:lnTo>
                  <a:lnTo>
                    <a:pt x="142" y="695"/>
                  </a:lnTo>
                  <a:lnTo>
                    <a:pt x="128" y="759"/>
                  </a:lnTo>
                  <a:lnTo>
                    <a:pt x="119" y="825"/>
                  </a:lnTo>
                  <a:lnTo>
                    <a:pt x="118" y="892"/>
                  </a:lnTo>
                  <a:lnTo>
                    <a:pt x="124" y="960"/>
                  </a:lnTo>
                  <a:lnTo>
                    <a:pt x="136" y="1030"/>
                  </a:lnTo>
                  <a:lnTo>
                    <a:pt x="155" y="1099"/>
                  </a:lnTo>
                  <a:lnTo>
                    <a:pt x="180" y="1171"/>
                  </a:lnTo>
                  <a:lnTo>
                    <a:pt x="212" y="1245"/>
                  </a:lnTo>
                  <a:lnTo>
                    <a:pt x="251" y="1319"/>
                  </a:lnTo>
                  <a:lnTo>
                    <a:pt x="296" y="1394"/>
                  </a:lnTo>
                  <a:lnTo>
                    <a:pt x="349" y="1471"/>
                  </a:lnTo>
                  <a:lnTo>
                    <a:pt x="356" y="1486"/>
                  </a:lnTo>
                  <a:lnTo>
                    <a:pt x="359" y="1500"/>
                  </a:lnTo>
                  <a:lnTo>
                    <a:pt x="359" y="1516"/>
                  </a:lnTo>
                  <a:lnTo>
                    <a:pt x="354" y="1532"/>
                  </a:lnTo>
                  <a:lnTo>
                    <a:pt x="346" y="1545"/>
                  </a:lnTo>
                  <a:lnTo>
                    <a:pt x="335" y="1555"/>
                  </a:lnTo>
                  <a:lnTo>
                    <a:pt x="320" y="1564"/>
                  </a:lnTo>
                  <a:lnTo>
                    <a:pt x="304" y="1567"/>
                  </a:lnTo>
                  <a:lnTo>
                    <a:pt x="289" y="1567"/>
                  </a:lnTo>
                  <a:lnTo>
                    <a:pt x="274" y="1562"/>
                  </a:lnTo>
                  <a:lnTo>
                    <a:pt x="261" y="1553"/>
                  </a:lnTo>
                  <a:lnTo>
                    <a:pt x="249" y="1542"/>
                  </a:lnTo>
                  <a:lnTo>
                    <a:pt x="195" y="1462"/>
                  </a:lnTo>
                  <a:lnTo>
                    <a:pt x="147" y="1382"/>
                  </a:lnTo>
                  <a:lnTo>
                    <a:pt x="107" y="1304"/>
                  </a:lnTo>
                  <a:lnTo>
                    <a:pt x="73" y="1226"/>
                  </a:lnTo>
                  <a:lnTo>
                    <a:pt x="45" y="1149"/>
                  </a:lnTo>
                  <a:lnTo>
                    <a:pt x="24" y="1072"/>
                  </a:lnTo>
                  <a:lnTo>
                    <a:pt x="9" y="997"/>
                  </a:lnTo>
                  <a:lnTo>
                    <a:pt x="1" y="923"/>
                  </a:lnTo>
                  <a:lnTo>
                    <a:pt x="0" y="849"/>
                  </a:lnTo>
                  <a:lnTo>
                    <a:pt x="5" y="777"/>
                  </a:lnTo>
                  <a:lnTo>
                    <a:pt x="16" y="705"/>
                  </a:lnTo>
                  <a:lnTo>
                    <a:pt x="35" y="636"/>
                  </a:lnTo>
                  <a:lnTo>
                    <a:pt x="60" y="567"/>
                  </a:lnTo>
                  <a:lnTo>
                    <a:pt x="91" y="499"/>
                  </a:lnTo>
                  <a:lnTo>
                    <a:pt x="130" y="433"/>
                  </a:lnTo>
                  <a:lnTo>
                    <a:pt x="174" y="367"/>
                  </a:lnTo>
                  <a:lnTo>
                    <a:pt x="226" y="304"/>
                  </a:lnTo>
                  <a:lnTo>
                    <a:pt x="285" y="243"/>
                  </a:lnTo>
                  <a:lnTo>
                    <a:pt x="438" y="88"/>
                  </a:lnTo>
                  <a:lnTo>
                    <a:pt x="469" y="62"/>
                  </a:lnTo>
                  <a:lnTo>
                    <a:pt x="501" y="40"/>
                  </a:lnTo>
                  <a:lnTo>
                    <a:pt x="534" y="22"/>
                  </a:lnTo>
                  <a:lnTo>
                    <a:pt x="570" y="10"/>
                  </a:lnTo>
                  <a:lnTo>
                    <a:pt x="607" y="3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1" name="Group 860"/>
          <p:cNvGrpSpPr/>
          <p:nvPr/>
        </p:nvGrpSpPr>
        <p:grpSpPr>
          <a:xfrm>
            <a:off x="2545682" y="4244975"/>
            <a:ext cx="542926" cy="530225"/>
            <a:chOff x="2540000" y="4244975"/>
            <a:chExt cx="542926" cy="530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9" name="Freeform 192"/>
            <p:cNvSpPr>
              <a:spLocks noEditPoints="1"/>
            </p:cNvSpPr>
            <p:nvPr/>
          </p:nvSpPr>
          <p:spPr bwMode="auto">
            <a:xfrm>
              <a:off x="2540000" y="4554538"/>
              <a:ext cx="252413" cy="220662"/>
            </a:xfrm>
            <a:custGeom>
              <a:avLst/>
              <a:gdLst>
                <a:gd name="T0" fmla="*/ 1063 w 1585"/>
                <a:gd name="T1" fmla="*/ 134 h 1393"/>
                <a:gd name="T2" fmla="*/ 962 w 1585"/>
                <a:gd name="T3" fmla="*/ 190 h 1393"/>
                <a:gd name="T4" fmla="*/ 884 w 1585"/>
                <a:gd name="T5" fmla="*/ 276 h 1393"/>
                <a:gd name="T6" fmla="*/ 793 w 1585"/>
                <a:gd name="T7" fmla="*/ 465 h 1393"/>
                <a:gd name="T8" fmla="*/ 701 w 1585"/>
                <a:gd name="T9" fmla="*/ 276 h 1393"/>
                <a:gd name="T10" fmla="*/ 624 w 1585"/>
                <a:gd name="T11" fmla="*/ 190 h 1393"/>
                <a:gd name="T12" fmla="*/ 523 w 1585"/>
                <a:gd name="T13" fmla="*/ 134 h 1393"/>
                <a:gd name="T14" fmla="*/ 404 w 1585"/>
                <a:gd name="T15" fmla="*/ 125 h 1393"/>
                <a:gd name="T16" fmla="*/ 291 w 1585"/>
                <a:gd name="T17" fmla="*/ 163 h 1393"/>
                <a:gd name="T18" fmla="*/ 206 w 1585"/>
                <a:gd name="T19" fmla="*/ 237 h 1393"/>
                <a:gd name="T20" fmla="*/ 150 w 1585"/>
                <a:gd name="T21" fmla="*/ 334 h 1393"/>
                <a:gd name="T22" fmla="*/ 124 w 1585"/>
                <a:gd name="T23" fmla="*/ 442 h 1393"/>
                <a:gd name="T24" fmla="*/ 122 w 1585"/>
                <a:gd name="T25" fmla="*/ 458 h 1393"/>
                <a:gd name="T26" fmla="*/ 124 w 1585"/>
                <a:gd name="T27" fmla="*/ 509 h 1393"/>
                <a:gd name="T28" fmla="*/ 152 w 1585"/>
                <a:gd name="T29" fmla="*/ 618 h 1393"/>
                <a:gd name="T30" fmla="*/ 235 w 1585"/>
                <a:gd name="T31" fmla="*/ 766 h 1393"/>
                <a:gd name="T32" fmla="*/ 793 w 1585"/>
                <a:gd name="T33" fmla="*/ 1256 h 1393"/>
                <a:gd name="T34" fmla="*/ 1351 w 1585"/>
                <a:gd name="T35" fmla="*/ 766 h 1393"/>
                <a:gd name="T36" fmla="*/ 1434 w 1585"/>
                <a:gd name="T37" fmla="*/ 618 h 1393"/>
                <a:gd name="T38" fmla="*/ 1461 w 1585"/>
                <a:gd name="T39" fmla="*/ 509 h 1393"/>
                <a:gd name="T40" fmla="*/ 1463 w 1585"/>
                <a:gd name="T41" fmla="*/ 458 h 1393"/>
                <a:gd name="T42" fmla="*/ 1457 w 1585"/>
                <a:gd name="T43" fmla="*/ 409 h 1393"/>
                <a:gd name="T44" fmla="*/ 1420 w 1585"/>
                <a:gd name="T45" fmla="*/ 301 h 1393"/>
                <a:gd name="T46" fmla="*/ 1354 w 1585"/>
                <a:gd name="T47" fmla="*/ 209 h 1393"/>
                <a:gd name="T48" fmla="*/ 1259 w 1585"/>
                <a:gd name="T49" fmla="*/ 146 h 1393"/>
                <a:gd name="T50" fmla="*/ 1139 w 1585"/>
                <a:gd name="T51" fmla="*/ 122 h 1393"/>
                <a:gd name="T52" fmla="*/ 540 w 1585"/>
                <a:gd name="T53" fmla="*/ 13 h 1393"/>
                <a:gd name="T54" fmla="*/ 664 w 1585"/>
                <a:gd name="T55" fmla="*/ 70 h 1393"/>
                <a:gd name="T56" fmla="*/ 765 w 1585"/>
                <a:gd name="T57" fmla="*/ 161 h 1393"/>
                <a:gd name="T58" fmla="*/ 851 w 1585"/>
                <a:gd name="T59" fmla="*/ 128 h 1393"/>
                <a:gd name="T60" fmla="*/ 961 w 1585"/>
                <a:gd name="T61" fmla="*/ 47 h 1393"/>
                <a:gd name="T62" fmla="*/ 1091 w 1585"/>
                <a:gd name="T63" fmla="*/ 3 h 1393"/>
                <a:gd name="T64" fmla="*/ 1243 w 1585"/>
                <a:gd name="T65" fmla="*/ 13 h 1393"/>
                <a:gd name="T66" fmla="*/ 1380 w 1585"/>
                <a:gd name="T67" fmla="*/ 74 h 1393"/>
                <a:gd name="T68" fmla="*/ 1490 w 1585"/>
                <a:gd name="T69" fmla="*/ 179 h 1393"/>
                <a:gd name="T70" fmla="*/ 1561 w 1585"/>
                <a:gd name="T71" fmla="*/ 319 h 1393"/>
                <a:gd name="T72" fmla="*/ 1584 w 1585"/>
                <a:gd name="T73" fmla="*/ 438 h 1393"/>
                <a:gd name="T74" fmla="*/ 1584 w 1585"/>
                <a:gd name="T75" fmla="*/ 495 h 1393"/>
                <a:gd name="T76" fmla="*/ 1568 w 1585"/>
                <a:gd name="T77" fmla="*/ 593 h 1393"/>
                <a:gd name="T78" fmla="*/ 1502 w 1585"/>
                <a:gd name="T79" fmla="*/ 757 h 1393"/>
                <a:gd name="T80" fmla="*/ 1393 w 1585"/>
                <a:gd name="T81" fmla="*/ 901 h 1393"/>
                <a:gd name="T82" fmla="*/ 825 w 1585"/>
                <a:gd name="T83" fmla="*/ 1385 h 1393"/>
                <a:gd name="T84" fmla="*/ 777 w 1585"/>
                <a:gd name="T85" fmla="*/ 1391 h 1393"/>
                <a:gd name="T86" fmla="*/ 238 w 1585"/>
                <a:gd name="T87" fmla="*/ 943 h 1393"/>
                <a:gd name="T88" fmla="*/ 114 w 1585"/>
                <a:gd name="T89" fmla="*/ 807 h 1393"/>
                <a:gd name="T90" fmla="*/ 33 w 1585"/>
                <a:gd name="T91" fmla="*/ 649 h 1393"/>
                <a:gd name="T92" fmla="*/ 3 w 1585"/>
                <a:gd name="T93" fmla="*/ 523 h 1393"/>
                <a:gd name="T94" fmla="*/ 0 w 1585"/>
                <a:gd name="T95" fmla="*/ 453 h 1393"/>
                <a:gd name="T96" fmla="*/ 11 w 1585"/>
                <a:gd name="T97" fmla="*/ 372 h 1393"/>
                <a:gd name="T98" fmla="*/ 68 w 1585"/>
                <a:gd name="T99" fmla="*/ 222 h 1393"/>
                <a:gd name="T100" fmla="*/ 165 w 1585"/>
                <a:gd name="T101" fmla="*/ 105 h 1393"/>
                <a:gd name="T102" fmla="*/ 293 w 1585"/>
                <a:gd name="T103" fmla="*/ 27 h 1393"/>
                <a:gd name="T104" fmla="*/ 446 w 1585"/>
                <a:gd name="T105" fmla="*/ 0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393">
                  <a:moveTo>
                    <a:pt x="1139" y="122"/>
                  </a:moveTo>
                  <a:lnTo>
                    <a:pt x="1100" y="125"/>
                  </a:lnTo>
                  <a:lnTo>
                    <a:pt x="1063" y="134"/>
                  </a:lnTo>
                  <a:lnTo>
                    <a:pt x="1026" y="148"/>
                  </a:lnTo>
                  <a:lnTo>
                    <a:pt x="994" y="167"/>
                  </a:lnTo>
                  <a:lnTo>
                    <a:pt x="962" y="190"/>
                  </a:lnTo>
                  <a:lnTo>
                    <a:pt x="933" y="217"/>
                  </a:lnTo>
                  <a:lnTo>
                    <a:pt x="907" y="245"/>
                  </a:lnTo>
                  <a:lnTo>
                    <a:pt x="884" y="276"/>
                  </a:lnTo>
                  <a:lnTo>
                    <a:pt x="865" y="308"/>
                  </a:lnTo>
                  <a:lnTo>
                    <a:pt x="849" y="341"/>
                  </a:lnTo>
                  <a:lnTo>
                    <a:pt x="793" y="465"/>
                  </a:lnTo>
                  <a:lnTo>
                    <a:pt x="737" y="341"/>
                  </a:lnTo>
                  <a:lnTo>
                    <a:pt x="720" y="308"/>
                  </a:lnTo>
                  <a:lnTo>
                    <a:pt x="701" y="276"/>
                  </a:lnTo>
                  <a:lnTo>
                    <a:pt x="678" y="245"/>
                  </a:lnTo>
                  <a:lnTo>
                    <a:pt x="652" y="217"/>
                  </a:lnTo>
                  <a:lnTo>
                    <a:pt x="624" y="190"/>
                  </a:lnTo>
                  <a:lnTo>
                    <a:pt x="592" y="168"/>
                  </a:lnTo>
                  <a:lnTo>
                    <a:pt x="559" y="149"/>
                  </a:lnTo>
                  <a:lnTo>
                    <a:pt x="523" y="134"/>
                  </a:lnTo>
                  <a:lnTo>
                    <a:pt x="486" y="125"/>
                  </a:lnTo>
                  <a:lnTo>
                    <a:pt x="446" y="122"/>
                  </a:lnTo>
                  <a:lnTo>
                    <a:pt x="404" y="125"/>
                  </a:lnTo>
                  <a:lnTo>
                    <a:pt x="363" y="133"/>
                  </a:lnTo>
                  <a:lnTo>
                    <a:pt x="326" y="146"/>
                  </a:lnTo>
                  <a:lnTo>
                    <a:pt x="291" y="163"/>
                  </a:lnTo>
                  <a:lnTo>
                    <a:pt x="260" y="184"/>
                  </a:lnTo>
                  <a:lnTo>
                    <a:pt x="232" y="209"/>
                  </a:lnTo>
                  <a:lnTo>
                    <a:pt x="206" y="237"/>
                  </a:lnTo>
                  <a:lnTo>
                    <a:pt x="185" y="266"/>
                  </a:lnTo>
                  <a:lnTo>
                    <a:pt x="166" y="299"/>
                  </a:lnTo>
                  <a:lnTo>
                    <a:pt x="150" y="334"/>
                  </a:lnTo>
                  <a:lnTo>
                    <a:pt x="138" y="369"/>
                  </a:lnTo>
                  <a:lnTo>
                    <a:pt x="130" y="405"/>
                  </a:lnTo>
                  <a:lnTo>
                    <a:pt x="124" y="442"/>
                  </a:lnTo>
                  <a:lnTo>
                    <a:pt x="123" y="448"/>
                  </a:lnTo>
                  <a:lnTo>
                    <a:pt x="123" y="450"/>
                  </a:lnTo>
                  <a:lnTo>
                    <a:pt x="122" y="458"/>
                  </a:lnTo>
                  <a:lnTo>
                    <a:pt x="122" y="471"/>
                  </a:lnTo>
                  <a:lnTo>
                    <a:pt x="122" y="488"/>
                  </a:lnTo>
                  <a:lnTo>
                    <a:pt x="124" y="509"/>
                  </a:lnTo>
                  <a:lnTo>
                    <a:pt x="129" y="534"/>
                  </a:lnTo>
                  <a:lnTo>
                    <a:pt x="135" y="564"/>
                  </a:lnTo>
                  <a:lnTo>
                    <a:pt x="152" y="618"/>
                  </a:lnTo>
                  <a:lnTo>
                    <a:pt x="174" y="668"/>
                  </a:lnTo>
                  <a:lnTo>
                    <a:pt x="202" y="718"/>
                  </a:lnTo>
                  <a:lnTo>
                    <a:pt x="235" y="766"/>
                  </a:lnTo>
                  <a:lnTo>
                    <a:pt x="273" y="810"/>
                  </a:lnTo>
                  <a:lnTo>
                    <a:pt x="318" y="851"/>
                  </a:lnTo>
                  <a:lnTo>
                    <a:pt x="793" y="1256"/>
                  </a:lnTo>
                  <a:lnTo>
                    <a:pt x="1269" y="851"/>
                  </a:lnTo>
                  <a:lnTo>
                    <a:pt x="1312" y="810"/>
                  </a:lnTo>
                  <a:lnTo>
                    <a:pt x="1351" y="766"/>
                  </a:lnTo>
                  <a:lnTo>
                    <a:pt x="1383" y="718"/>
                  </a:lnTo>
                  <a:lnTo>
                    <a:pt x="1412" y="669"/>
                  </a:lnTo>
                  <a:lnTo>
                    <a:pt x="1434" y="618"/>
                  </a:lnTo>
                  <a:lnTo>
                    <a:pt x="1450" y="564"/>
                  </a:lnTo>
                  <a:lnTo>
                    <a:pt x="1457" y="534"/>
                  </a:lnTo>
                  <a:lnTo>
                    <a:pt x="1461" y="509"/>
                  </a:lnTo>
                  <a:lnTo>
                    <a:pt x="1463" y="486"/>
                  </a:lnTo>
                  <a:lnTo>
                    <a:pt x="1463" y="471"/>
                  </a:lnTo>
                  <a:lnTo>
                    <a:pt x="1463" y="458"/>
                  </a:lnTo>
                  <a:lnTo>
                    <a:pt x="1462" y="450"/>
                  </a:lnTo>
                  <a:lnTo>
                    <a:pt x="1462" y="447"/>
                  </a:lnTo>
                  <a:lnTo>
                    <a:pt x="1457" y="409"/>
                  </a:lnTo>
                  <a:lnTo>
                    <a:pt x="1448" y="372"/>
                  </a:lnTo>
                  <a:lnTo>
                    <a:pt x="1436" y="336"/>
                  </a:lnTo>
                  <a:lnTo>
                    <a:pt x="1420" y="301"/>
                  </a:lnTo>
                  <a:lnTo>
                    <a:pt x="1402" y="269"/>
                  </a:lnTo>
                  <a:lnTo>
                    <a:pt x="1379" y="237"/>
                  </a:lnTo>
                  <a:lnTo>
                    <a:pt x="1354" y="209"/>
                  </a:lnTo>
                  <a:lnTo>
                    <a:pt x="1325" y="184"/>
                  </a:lnTo>
                  <a:lnTo>
                    <a:pt x="1294" y="163"/>
                  </a:lnTo>
                  <a:lnTo>
                    <a:pt x="1259" y="146"/>
                  </a:lnTo>
                  <a:lnTo>
                    <a:pt x="1222" y="132"/>
                  </a:lnTo>
                  <a:lnTo>
                    <a:pt x="1183" y="125"/>
                  </a:lnTo>
                  <a:lnTo>
                    <a:pt x="1139" y="122"/>
                  </a:lnTo>
                  <a:close/>
                  <a:moveTo>
                    <a:pt x="446" y="0"/>
                  </a:moveTo>
                  <a:lnTo>
                    <a:pt x="494" y="3"/>
                  </a:lnTo>
                  <a:lnTo>
                    <a:pt x="540" y="13"/>
                  </a:lnTo>
                  <a:lnTo>
                    <a:pt x="583" y="27"/>
                  </a:lnTo>
                  <a:lnTo>
                    <a:pt x="625" y="47"/>
                  </a:lnTo>
                  <a:lnTo>
                    <a:pt x="664" y="70"/>
                  </a:lnTo>
                  <a:lnTo>
                    <a:pt x="700" y="97"/>
                  </a:lnTo>
                  <a:lnTo>
                    <a:pt x="734" y="128"/>
                  </a:lnTo>
                  <a:lnTo>
                    <a:pt x="765" y="161"/>
                  </a:lnTo>
                  <a:lnTo>
                    <a:pt x="793" y="196"/>
                  </a:lnTo>
                  <a:lnTo>
                    <a:pt x="820" y="161"/>
                  </a:lnTo>
                  <a:lnTo>
                    <a:pt x="851" y="128"/>
                  </a:lnTo>
                  <a:lnTo>
                    <a:pt x="885" y="97"/>
                  </a:lnTo>
                  <a:lnTo>
                    <a:pt x="921" y="70"/>
                  </a:lnTo>
                  <a:lnTo>
                    <a:pt x="961" y="47"/>
                  </a:lnTo>
                  <a:lnTo>
                    <a:pt x="1002" y="27"/>
                  </a:lnTo>
                  <a:lnTo>
                    <a:pt x="1046" y="13"/>
                  </a:lnTo>
                  <a:lnTo>
                    <a:pt x="1091" y="3"/>
                  </a:lnTo>
                  <a:lnTo>
                    <a:pt x="1139" y="0"/>
                  </a:lnTo>
                  <a:lnTo>
                    <a:pt x="1192" y="3"/>
                  </a:lnTo>
                  <a:lnTo>
                    <a:pt x="1243" y="13"/>
                  </a:lnTo>
                  <a:lnTo>
                    <a:pt x="1292" y="27"/>
                  </a:lnTo>
                  <a:lnTo>
                    <a:pt x="1338" y="49"/>
                  </a:lnTo>
                  <a:lnTo>
                    <a:pt x="1380" y="74"/>
                  </a:lnTo>
                  <a:lnTo>
                    <a:pt x="1421" y="105"/>
                  </a:lnTo>
                  <a:lnTo>
                    <a:pt x="1457" y="140"/>
                  </a:lnTo>
                  <a:lnTo>
                    <a:pt x="1490" y="179"/>
                  </a:lnTo>
                  <a:lnTo>
                    <a:pt x="1517" y="222"/>
                  </a:lnTo>
                  <a:lnTo>
                    <a:pt x="1542" y="269"/>
                  </a:lnTo>
                  <a:lnTo>
                    <a:pt x="1561" y="319"/>
                  </a:lnTo>
                  <a:lnTo>
                    <a:pt x="1575" y="372"/>
                  </a:lnTo>
                  <a:lnTo>
                    <a:pt x="1583" y="428"/>
                  </a:lnTo>
                  <a:lnTo>
                    <a:pt x="1584" y="438"/>
                  </a:lnTo>
                  <a:lnTo>
                    <a:pt x="1585" y="453"/>
                  </a:lnTo>
                  <a:lnTo>
                    <a:pt x="1585" y="472"/>
                  </a:lnTo>
                  <a:lnTo>
                    <a:pt x="1584" y="495"/>
                  </a:lnTo>
                  <a:lnTo>
                    <a:pt x="1582" y="523"/>
                  </a:lnTo>
                  <a:lnTo>
                    <a:pt x="1577" y="556"/>
                  </a:lnTo>
                  <a:lnTo>
                    <a:pt x="1568" y="593"/>
                  </a:lnTo>
                  <a:lnTo>
                    <a:pt x="1552" y="649"/>
                  </a:lnTo>
                  <a:lnTo>
                    <a:pt x="1530" y="704"/>
                  </a:lnTo>
                  <a:lnTo>
                    <a:pt x="1502" y="757"/>
                  </a:lnTo>
                  <a:lnTo>
                    <a:pt x="1471" y="807"/>
                  </a:lnTo>
                  <a:lnTo>
                    <a:pt x="1434" y="856"/>
                  </a:lnTo>
                  <a:lnTo>
                    <a:pt x="1393" y="901"/>
                  </a:lnTo>
                  <a:lnTo>
                    <a:pt x="1347" y="943"/>
                  </a:lnTo>
                  <a:lnTo>
                    <a:pt x="839" y="1376"/>
                  </a:lnTo>
                  <a:lnTo>
                    <a:pt x="825" y="1385"/>
                  </a:lnTo>
                  <a:lnTo>
                    <a:pt x="810" y="1391"/>
                  </a:lnTo>
                  <a:lnTo>
                    <a:pt x="793" y="1393"/>
                  </a:lnTo>
                  <a:lnTo>
                    <a:pt x="777" y="1391"/>
                  </a:lnTo>
                  <a:lnTo>
                    <a:pt x="761" y="1385"/>
                  </a:lnTo>
                  <a:lnTo>
                    <a:pt x="746" y="1376"/>
                  </a:lnTo>
                  <a:lnTo>
                    <a:pt x="238" y="943"/>
                  </a:lnTo>
                  <a:lnTo>
                    <a:pt x="192" y="900"/>
                  </a:lnTo>
                  <a:lnTo>
                    <a:pt x="151" y="856"/>
                  </a:lnTo>
                  <a:lnTo>
                    <a:pt x="114" y="807"/>
                  </a:lnTo>
                  <a:lnTo>
                    <a:pt x="82" y="756"/>
                  </a:lnTo>
                  <a:lnTo>
                    <a:pt x="55" y="704"/>
                  </a:lnTo>
                  <a:lnTo>
                    <a:pt x="33" y="649"/>
                  </a:lnTo>
                  <a:lnTo>
                    <a:pt x="17" y="593"/>
                  </a:lnTo>
                  <a:lnTo>
                    <a:pt x="9" y="556"/>
                  </a:lnTo>
                  <a:lnTo>
                    <a:pt x="3" y="523"/>
                  </a:lnTo>
                  <a:lnTo>
                    <a:pt x="1" y="495"/>
                  </a:lnTo>
                  <a:lnTo>
                    <a:pt x="0" y="472"/>
                  </a:lnTo>
                  <a:lnTo>
                    <a:pt x="0" y="453"/>
                  </a:lnTo>
                  <a:lnTo>
                    <a:pt x="1" y="438"/>
                  </a:lnTo>
                  <a:lnTo>
                    <a:pt x="2" y="428"/>
                  </a:lnTo>
                  <a:lnTo>
                    <a:pt x="11" y="372"/>
                  </a:lnTo>
                  <a:lnTo>
                    <a:pt x="24" y="319"/>
                  </a:lnTo>
                  <a:lnTo>
                    <a:pt x="44" y="269"/>
                  </a:lnTo>
                  <a:lnTo>
                    <a:pt x="68" y="222"/>
                  </a:lnTo>
                  <a:lnTo>
                    <a:pt x="96" y="179"/>
                  </a:lnTo>
                  <a:lnTo>
                    <a:pt x="129" y="140"/>
                  </a:lnTo>
                  <a:lnTo>
                    <a:pt x="165" y="105"/>
                  </a:lnTo>
                  <a:lnTo>
                    <a:pt x="204" y="74"/>
                  </a:lnTo>
                  <a:lnTo>
                    <a:pt x="248" y="49"/>
                  </a:lnTo>
                  <a:lnTo>
                    <a:pt x="293" y="27"/>
                  </a:lnTo>
                  <a:lnTo>
                    <a:pt x="342" y="13"/>
                  </a:lnTo>
                  <a:lnTo>
                    <a:pt x="393" y="3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93"/>
            <p:cNvSpPr>
              <a:spLocks/>
            </p:cNvSpPr>
            <p:nvPr/>
          </p:nvSpPr>
          <p:spPr bwMode="auto">
            <a:xfrm>
              <a:off x="2560638" y="4244975"/>
              <a:ext cx="522288" cy="520700"/>
            </a:xfrm>
            <a:custGeom>
              <a:avLst/>
              <a:gdLst>
                <a:gd name="T0" fmla="*/ 856 w 3287"/>
                <a:gd name="T1" fmla="*/ 76 h 3273"/>
                <a:gd name="T2" fmla="*/ 1068 w 3287"/>
                <a:gd name="T3" fmla="*/ 288 h 3273"/>
                <a:gd name="T4" fmla="*/ 1229 w 3287"/>
                <a:gd name="T5" fmla="*/ 508 h 3273"/>
                <a:gd name="T6" fmla="*/ 1305 w 3287"/>
                <a:gd name="T7" fmla="*/ 638 h 3273"/>
                <a:gd name="T8" fmla="*/ 1300 w 3287"/>
                <a:gd name="T9" fmla="*/ 882 h 3273"/>
                <a:gd name="T10" fmla="*/ 1142 w 3287"/>
                <a:gd name="T11" fmla="*/ 1023 h 3273"/>
                <a:gd name="T12" fmla="*/ 1030 w 3287"/>
                <a:gd name="T13" fmla="*/ 1145 h 3273"/>
                <a:gd name="T14" fmla="*/ 1033 w 3287"/>
                <a:gd name="T15" fmla="*/ 1412 h 3273"/>
                <a:gd name="T16" fmla="*/ 1942 w 3287"/>
                <a:gd name="T17" fmla="*/ 2278 h 3273"/>
                <a:gd name="T18" fmla="*/ 2186 w 3287"/>
                <a:gd name="T19" fmla="*/ 2215 h 3273"/>
                <a:gd name="T20" fmla="*/ 2299 w 3287"/>
                <a:gd name="T21" fmla="*/ 2092 h 3273"/>
                <a:gd name="T22" fmla="*/ 2458 w 3287"/>
                <a:gd name="T23" fmla="*/ 1953 h 3273"/>
                <a:gd name="T24" fmla="*/ 2691 w 3287"/>
                <a:gd name="T25" fmla="*/ 1995 h 3273"/>
                <a:gd name="T26" fmla="*/ 2833 w 3287"/>
                <a:gd name="T27" fmla="*/ 2087 h 3273"/>
                <a:gd name="T28" fmla="*/ 3066 w 3287"/>
                <a:gd name="T29" fmla="*/ 2265 h 3273"/>
                <a:gd name="T30" fmla="*/ 3252 w 3287"/>
                <a:gd name="T31" fmla="*/ 2483 h 3273"/>
                <a:gd name="T32" fmla="*/ 3264 w 3287"/>
                <a:gd name="T33" fmla="*/ 2740 h 3273"/>
                <a:gd name="T34" fmla="*/ 2867 w 3287"/>
                <a:gd name="T35" fmla="*/ 3134 h 3273"/>
                <a:gd name="T36" fmla="*/ 2416 w 3287"/>
                <a:gd name="T37" fmla="*/ 3273 h 3273"/>
                <a:gd name="T38" fmla="*/ 1885 w 3287"/>
                <a:gd name="T39" fmla="*/ 3115 h 3273"/>
                <a:gd name="T40" fmla="*/ 1705 w 3287"/>
                <a:gd name="T41" fmla="*/ 2940 h 3273"/>
                <a:gd name="T42" fmla="*/ 1798 w 3287"/>
                <a:gd name="T43" fmla="*/ 2913 h 3273"/>
                <a:gd name="T44" fmla="*/ 2316 w 3287"/>
                <a:gd name="T45" fmla="*/ 3144 h 3273"/>
                <a:gd name="T46" fmla="*/ 2778 w 3287"/>
                <a:gd name="T47" fmla="*/ 3046 h 3273"/>
                <a:gd name="T48" fmla="*/ 3156 w 3287"/>
                <a:gd name="T49" fmla="*/ 2677 h 3273"/>
                <a:gd name="T50" fmla="*/ 3101 w 3287"/>
                <a:gd name="T51" fmla="*/ 2476 h 3273"/>
                <a:gd name="T52" fmla="*/ 2855 w 3287"/>
                <a:gd name="T53" fmla="*/ 2252 h 3273"/>
                <a:gd name="T54" fmla="*/ 2624 w 3287"/>
                <a:gd name="T55" fmla="*/ 2097 h 3273"/>
                <a:gd name="T56" fmla="*/ 2454 w 3287"/>
                <a:gd name="T57" fmla="*/ 2092 h 3273"/>
                <a:gd name="T58" fmla="*/ 2349 w 3287"/>
                <a:gd name="T59" fmla="*/ 2220 h 3273"/>
                <a:gd name="T60" fmla="*/ 2199 w 3287"/>
                <a:gd name="T61" fmla="*/ 2351 h 3273"/>
                <a:gd name="T62" fmla="*/ 2380 w 3287"/>
                <a:gd name="T63" fmla="*/ 2477 h 3273"/>
                <a:gd name="T64" fmla="*/ 2498 w 3287"/>
                <a:gd name="T65" fmla="*/ 2552 h 3273"/>
                <a:gd name="T66" fmla="*/ 2431 w 3287"/>
                <a:gd name="T67" fmla="*/ 2607 h 3273"/>
                <a:gd name="T68" fmla="*/ 2047 w 3287"/>
                <a:gd name="T69" fmla="*/ 2499 h 3273"/>
                <a:gd name="T70" fmla="*/ 1802 w 3287"/>
                <a:gd name="T71" fmla="*/ 2352 h 3273"/>
                <a:gd name="T72" fmla="*/ 1721 w 3287"/>
                <a:gd name="T73" fmla="*/ 2282 h 3273"/>
                <a:gd name="T74" fmla="*/ 1057 w 3287"/>
                <a:gd name="T75" fmla="*/ 1621 h 3273"/>
                <a:gd name="T76" fmla="*/ 960 w 3287"/>
                <a:gd name="T77" fmla="*/ 1527 h 3273"/>
                <a:gd name="T78" fmla="*/ 786 w 3287"/>
                <a:gd name="T79" fmla="*/ 1282 h 3273"/>
                <a:gd name="T80" fmla="*/ 669 w 3287"/>
                <a:gd name="T81" fmla="*/ 914 h 3273"/>
                <a:gd name="T82" fmla="*/ 743 w 3287"/>
                <a:gd name="T83" fmla="*/ 848 h 3273"/>
                <a:gd name="T84" fmla="*/ 833 w 3287"/>
                <a:gd name="T85" fmla="*/ 1087 h 3273"/>
                <a:gd name="T86" fmla="*/ 964 w 3287"/>
                <a:gd name="T87" fmla="*/ 1024 h 3273"/>
                <a:gd name="T88" fmla="*/ 1101 w 3287"/>
                <a:gd name="T89" fmla="*/ 896 h 3273"/>
                <a:gd name="T90" fmla="*/ 1201 w 3287"/>
                <a:gd name="T91" fmla="*/ 808 h 3273"/>
                <a:gd name="T92" fmla="*/ 1178 w 3287"/>
                <a:gd name="T93" fmla="*/ 656 h 3273"/>
                <a:gd name="T94" fmla="*/ 1096 w 3287"/>
                <a:gd name="T95" fmla="*/ 529 h 3273"/>
                <a:gd name="T96" fmla="*/ 930 w 3287"/>
                <a:gd name="T97" fmla="*/ 313 h 3273"/>
                <a:gd name="T98" fmla="*/ 736 w 3287"/>
                <a:gd name="T99" fmla="*/ 143 h 3273"/>
                <a:gd name="T100" fmla="*/ 548 w 3287"/>
                <a:gd name="T101" fmla="*/ 155 h 3273"/>
                <a:gd name="T102" fmla="*/ 163 w 3287"/>
                <a:gd name="T103" fmla="*/ 629 h 3273"/>
                <a:gd name="T104" fmla="*/ 155 w 3287"/>
                <a:gd name="T105" fmla="*/ 1096 h 3273"/>
                <a:gd name="T106" fmla="*/ 360 w 3287"/>
                <a:gd name="T107" fmla="*/ 1495 h 3273"/>
                <a:gd name="T108" fmla="*/ 289 w 3287"/>
                <a:gd name="T109" fmla="*/ 1561 h 3273"/>
                <a:gd name="T110" fmla="*/ 72 w 3287"/>
                <a:gd name="T111" fmla="*/ 1222 h 3273"/>
                <a:gd name="T112" fmla="*/ 17 w 3287"/>
                <a:gd name="T113" fmla="*/ 703 h 3273"/>
                <a:gd name="T114" fmla="*/ 284 w 3287"/>
                <a:gd name="T115" fmla="*/ 242 h 3273"/>
                <a:gd name="T116" fmla="*/ 644 w 3287"/>
                <a:gd name="T117" fmla="*/ 0 h 3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7" h="3273">
                  <a:moveTo>
                    <a:pt x="644" y="0"/>
                  </a:moveTo>
                  <a:lnTo>
                    <a:pt x="682" y="2"/>
                  </a:lnTo>
                  <a:lnTo>
                    <a:pt x="720" y="8"/>
                  </a:lnTo>
                  <a:lnTo>
                    <a:pt x="757" y="19"/>
                  </a:lnTo>
                  <a:lnTo>
                    <a:pt x="792" y="36"/>
                  </a:lnTo>
                  <a:lnTo>
                    <a:pt x="824" y="54"/>
                  </a:lnTo>
                  <a:lnTo>
                    <a:pt x="856" y="76"/>
                  </a:lnTo>
                  <a:lnTo>
                    <a:pt x="888" y="101"/>
                  </a:lnTo>
                  <a:lnTo>
                    <a:pt x="919" y="128"/>
                  </a:lnTo>
                  <a:lnTo>
                    <a:pt x="951" y="157"/>
                  </a:lnTo>
                  <a:lnTo>
                    <a:pt x="981" y="188"/>
                  </a:lnTo>
                  <a:lnTo>
                    <a:pt x="1011" y="221"/>
                  </a:lnTo>
                  <a:lnTo>
                    <a:pt x="1040" y="254"/>
                  </a:lnTo>
                  <a:lnTo>
                    <a:pt x="1068" y="288"/>
                  </a:lnTo>
                  <a:lnTo>
                    <a:pt x="1096" y="323"/>
                  </a:lnTo>
                  <a:lnTo>
                    <a:pt x="1122" y="356"/>
                  </a:lnTo>
                  <a:lnTo>
                    <a:pt x="1146" y="389"/>
                  </a:lnTo>
                  <a:lnTo>
                    <a:pt x="1169" y="421"/>
                  </a:lnTo>
                  <a:lnTo>
                    <a:pt x="1191" y="453"/>
                  </a:lnTo>
                  <a:lnTo>
                    <a:pt x="1211" y="481"/>
                  </a:lnTo>
                  <a:lnTo>
                    <a:pt x="1229" y="508"/>
                  </a:lnTo>
                  <a:lnTo>
                    <a:pt x="1244" y="532"/>
                  </a:lnTo>
                  <a:lnTo>
                    <a:pt x="1258" y="553"/>
                  </a:lnTo>
                  <a:lnTo>
                    <a:pt x="1268" y="570"/>
                  </a:lnTo>
                  <a:lnTo>
                    <a:pt x="1277" y="584"/>
                  </a:lnTo>
                  <a:lnTo>
                    <a:pt x="1283" y="593"/>
                  </a:lnTo>
                  <a:lnTo>
                    <a:pt x="1285" y="599"/>
                  </a:lnTo>
                  <a:lnTo>
                    <a:pt x="1305" y="638"/>
                  </a:lnTo>
                  <a:lnTo>
                    <a:pt x="1319" y="677"/>
                  </a:lnTo>
                  <a:lnTo>
                    <a:pt x="1329" y="716"/>
                  </a:lnTo>
                  <a:lnTo>
                    <a:pt x="1333" y="754"/>
                  </a:lnTo>
                  <a:lnTo>
                    <a:pt x="1332" y="790"/>
                  </a:lnTo>
                  <a:lnTo>
                    <a:pt x="1326" y="825"/>
                  </a:lnTo>
                  <a:lnTo>
                    <a:pt x="1315" y="855"/>
                  </a:lnTo>
                  <a:lnTo>
                    <a:pt x="1300" y="882"/>
                  </a:lnTo>
                  <a:lnTo>
                    <a:pt x="1281" y="906"/>
                  </a:lnTo>
                  <a:lnTo>
                    <a:pt x="1258" y="928"/>
                  </a:lnTo>
                  <a:lnTo>
                    <a:pt x="1231" y="947"/>
                  </a:lnTo>
                  <a:lnTo>
                    <a:pt x="1209" y="966"/>
                  </a:lnTo>
                  <a:lnTo>
                    <a:pt x="1185" y="985"/>
                  </a:lnTo>
                  <a:lnTo>
                    <a:pt x="1163" y="1004"/>
                  </a:lnTo>
                  <a:lnTo>
                    <a:pt x="1142" y="1023"/>
                  </a:lnTo>
                  <a:lnTo>
                    <a:pt x="1121" y="1041"/>
                  </a:lnTo>
                  <a:lnTo>
                    <a:pt x="1102" y="1058"/>
                  </a:lnTo>
                  <a:lnTo>
                    <a:pt x="1085" y="1073"/>
                  </a:lnTo>
                  <a:lnTo>
                    <a:pt x="1073" y="1086"/>
                  </a:lnTo>
                  <a:lnTo>
                    <a:pt x="1062" y="1097"/>
                  </a:lnTo>
                  <a:lnTo>
                    <a:pt x="1056" y="1104"/>
                  </a:lnTo>
                  <a:lnTo>
                    <a:pt x="1030" y="1145"/>
                  </a:lnTo>
                  <a:lnTo>
                    <a:pt x="1011" y="1187"/>
                  </a:lnTo>
                  <a:lnTo>
                    <a:pt x="997" y="1226"/>
                  </a:lnTo>
                  <a:lnTo>
                    <a:pt x="992" y="1264"/>
                  </a:lnTo>
                  <a:lnTo>
                    <a:pt x="992" y="1302"/>
                  </a:lnTo>
                  <a:lnTo>
                    <a:pt x="999" y="1339"/>
                  </a:lnTo>
                  <a:lnTo>
                    <a:pt x="1013" y="1376"/>
                  </a:lnTo>
                  <a:lnTo>
                    <a:pt x="1033" y="1412"/>
                  </a:lnTo>
                  <a:lnTo>
                    <a:pt x="1061" y="1449"/>
                  </a:lnTo>
                  <a:lnTo>
                    <a:pt x="1094" y="1486"/>
                  </a:lnTo>
                  <a:lnTo>
                    <a:pt x="1795" y="2183"/>
                  </a:lnTo>
                  <a:lnTo>
                    <a:pt x="1832" y="2217"/>
                  </a:lnTo>
                  <a:lnTo>
                    <a:pt x="1869" y="2243"/>
                  </a:lnTo>
                  <a:lnTo>
                    <a:pt x="1906" y="2264"/>
                  </a:lnTo>
                  <a:lnTo>
                    <a:pt x="1942" y="2278"/>
                  </a:lnTo>
                  <a:lnTo>
                    <a:pt x="1979" y="2284"/>
                  </a:lnTo>
                  <a:lnTo>
                    <a:pt x="2017" y="2285"/>
                  </a:lnTo>
                  <a:lnTo>
                    <a:pt x="2056" y="2279"/>
                  </a:lnTo>
                  <a:lnTo>
                    <a:pt x="2096" y="2266"/>
                  </a:lnTo>
                  <a:lnTo>
                    <a:pt x="2136" y="2247"/>
                  </a:lnTo>
                  <a:lnTo>
                    <a:pt x="2179" y="2221"/>
                  </a:lnTo>
                  <a:lnTo>
                    <a:pt x="2186" y="2215"/>
                  </a:lnTo>
                  <a:lnTo>
                    <a:pt x="2197" y="2205"/>
                  </a:lnTo>
                  <a:lnTo>
                    <a:pt x="2210" y="2191"/>
                  </a:lnTo>
                  <a:lnTo>
                    <a:pt x="2225" y="2175"/>
                  </a:lnTo>
                  <a:lnTo>
                    <a:pt x="2242" y="2156"/>
                  </a:lnTo>
                  <a:lnTo>
                    <a:pt x="2260" y="2136"/>
                  </a:lnTo>
                  <a:lnTo>
                    <a:pt x="2279" y="2114"/>
                  </a:lnTo>
                  <a:lnTo>
                    <a:pt x="2299" y="2092"/>
                  </a:lnTo>
                  <a:lnTo>
                    <a:pt x="2318" y="2070"/>
                  </a:lnTo>
                  <a:lnTo>
                    <a:pt x="2337" y="2046"/>
                  </a:lnTo>
                  <a:lnTo>
                    <a:pt x="2355" y="2020"/>
                  </a:lnTo>
                  <a:lnTo>
                    <a:pt x="2378" y="1998"/>
                  </a:lnTo>
                  <a:lnTo>
                    <a:pt x="2402" y="1979"/>
                  </a:lnTo>
                  <a:lnTo>
                    <a:pt x="2429" y="1964"/>
                  </a:lnTo>
                  <a:lnTo>
                    <a:pt x="2458" y="1953"/>
                  </a:lnTo>
                  <a:lnTo>
                    <a:pt x="2493" y="1946"/>
                  </a:lnTo>
                  <a:lnTo>
                    <a:pt x="2531" y="1945"/>
                  </a:lnTo>
                  <a:lnTo>
                    <a:pt x="2569" y="1949"/>
                  </a:lnTo>
                  <a:lnTo>
                    <a:pt x="2607" y="1959"/>
                  </a:lnTo>
                  <a:lnTo>
                    <a:pt x="2646" y="1972"/>
                  </a:lnTo>
                  <a:lnTo>
                    <a:pt x="2686" y="1993"/>
                  </a:lnTo>
                  <a:lnTo>
                    <a:pt x="2691" y="1995"/>
                  </a:lnTo>
                  <a:lnTo>
                    <a:pt x="2701" y="2001"/>
                  </a:lnTo>
                  <a:lnTo>
                    <a:pt x="2714" y="2009"/>
                  </a:lnTo>
                  <a:lnTo>
                    <a:pt x="2731" y="2020"/>
                  </a:lnTo>
                  <a:lnTo>
                    <a:pt x="2753" y="2034"/>
                  </a:lnTo>
                  <a:lnTo>
                    <a:pt x="2777" y="2050"/>
                  </a:lnTo>
                  <a:lnTo>
                    <a:pt x="2804" y="2067"/>
                  </a:lnTo>
                  <a:lnTo>
                    <a:pt x="2833" y="2087"/>
                  </a:lnTo>
                  <a:lnTo>
                    <a:pt x="2864" y="2108"/>
                  </a:lnTo>
                  <a:lnTo>
                    <a:pt x="2896" y="2131"/>
                  </a:lnTo>
                  <a:lnTo>
                    <a:pt x="2930" y="2155"/>
                  </a:lnTo>
                  <a:lnTo>
                    <a:pt x="2964" y="2182"/>
                  </a:lnTo>
                  <a:lnTo>
                    <a:pt x="2998" y="2208"/>
                  </a:lnTo>
                  <a:lnTo>
                    <a:pt x="3032" y="2237"/>
                  </a:lnTo>
                  <a:lnTo>
                    <a:pt x="3066" y="2265"/>
                  </a:lnTo>
                  <a:lnTo>
                    <a:pt x="3099" y="2296"/>
                  </a:lnTo>
                  <a:lnTo>
                    <a:pt x="3130" y="2327"/>
                  </a:lnTo>
                  <a:lnTo>
                    <a:pt x="3160" y="2357"/>
                  </a:lnTo>
                  <a:lnTo>
                    <a:pt x="3187" y="2389"/>
                  </a:lnTo>
                  <a:lnTo>
                    <a:pt x="3212" y="2420"/>
                  </a:lnTo>
                  <a:lnTo>
                    <a:pt x="3234" y="2451"/>
                  </a:lnTo>
                  <a:lnTo>
                    <a:pt x="3252" y="2483"/>
                  </a:lnTo>
                  <a:lnTo>
                    <a:pt x="3268" y="2519"/>
                  </a:lnTo>
                  <a:lnTo>
                    <a:pt x="3280" y="2556"/>
                  </a:lnTo>
                  <a:lnTo>
                    <a:pt x="3286" y="2593"/>
                  </a:lnTo>
                  <a:lnTo>
                    <a:pt x="3287" y="2631"/>
                  </a:lnTo>
                  <a:lnTo>
                    <a:pt x="3284" y="2668"/>
                  </a:lnTo>
                  <a:lnTo>
                    <a:pt x="3276" y="2704"/>
                  </a:lnTo>
                  <a:lnTo>
                    <a:pt x="3264" y="2740"/>
                  </a:lnTo>
                  <a:lnTo>
                    <a:pt x="3247" y="2774"/>
                  </a:lnTo>
                  <a:lnTo>
                    <a:pt x="3224" y="2806"/>
                  </a:lnTo>
                  <a:lnTo>
                    <a:pt x="3199" y="2835"/>
                  </a:lnTo>
                  <a:lnTo>
                    <a:pt x="3044" y="2989"/>
                  </a:lnTo>
                  <a:lnTo>
                    <a:pt x="2986" y="3043"/>
                  </a:lnTo>
                  <a:lnTo>
                    <a:pt x="2927" y="3091"/>
                  </a:lnTo>
                  <a:lnTo>
                    <a:pt x="2867" y="3134"/>
                  </a:lnTo>
                  <a:lnTo>
                    <a:pt x="2806" y="3171"/>
                  </a:lnTo>
                  <a:lnTo>
                    <a:pt x="2743" y="3202"/>
                  </a:lnTo>
                  <a:lnTo>
                    <a:pt x="2680" y="3228"/>
                  </a:lnTo>
                  <a:lnTo>
                    <a:pt x="2616" y="3247"/>
                  </a:lnTo>
                  <a:lnTo>
                    <a:pt x="2550" y="3262"/>
                  </a:lnTo>
                  <a:lnTo>
                    <a:pt x="2483" y="3270"/>
                  </a:lnTo>
                  <a:lnTo>
                    <a:pt x="2416" y="3273"/>
                  </a:lnTo>
                  <a:lnTo>
                    <a:pt x="2342" y="3270"/>
                  </a:lnTo>
                  <a:lnTo>
                    <a:pt x="2268" y="3259"/>
                  </a:lnTo>
                  <a:lnTo>
                    <a:pt x="2194" y="3244"/>
                  </a:lnTo>
                  <a:lnTo>
                    <a:pt x="2117" y="3221"/>
                  </a:lnTo>
                  <a:lnTo>
                    <a:pt x="2041" y="3192"/>
                  </a:lnTo>
                  <a:lnTo>
                    <a:pt x="1963" y="3157"/>
                  </a:lnTo>
                  <a:lnTo>
                    <a:pt x="1885" y="3115"/>
                  </a:lnTo>
                  <a:lnTo>
                    <a:pt x="1806" y="3066"/>
                  </a:lnTo>
                  <a:lnTo>
                    <a:pt x="1726" y="3011"/>
                  </a:lnTo>
                  <a:lnTo>
                    <a:pt x="1715" y="2999"/>
                  </a:lnTo>
                  <a:lnTo>
                    <a:pt x="1706" y="2986"/>
                  </a:lnTo>
                  <a:lnTo>
                    <a:pt x="1702" y="2971"/>
                  </a:lnTo>
                  <a:lnTo>
                    <a:pt x="1702" y="2956"/>
                  </a:lnTo>
                  <a:lnTo>
                    <a:pt x="1705" y="2940"/>
                  </a:lnTo>
                  <a:lnTo>
                    <a:pt x="1713" y="2926"/>
                  </a:lnTo>
                  <a:lnTo>
                    <a:pt x="1724" y="2915"/>
                  </a:lnTo>
                  <a:lnTo>
                    <a:pt x="1738" y="2906"/>
                  </a:lnTo>
                  <a:lnTo>
                    <a:pt x="1753" y="2902"/>
                  </a:lnTo>
                  <a:lnTo>
                    <a:pt x="1769" y="2902"/>
                  </a:lnTo>
                  <a:lnTo>
                    <a:pt x="1784" y="2905"/>
                  </a:lnTo>
                  <a:lnTo>
                    <a:pt x="1798" y="2913"/>
                  </a:lnTo>
                  <a:lnTo>
                    <a:pt x="1875" y="2967"/>
                  </a:lnTo>
                  <a:lnTo>
                    <a:pt x="1951" y="3013"/>
                  </a:lnTo>
                  <a:lnTo>
                    <a:pt x="2027" y="3052"/>
                  </a:lnTo>
                  <a:lnTo>
                    <a:pt x="2100" y="3086"/>
                  </a:lnTo>
                  <a:lnTo>
                    <a:pt x="2174" y="3112"/>
                  </a:lnTo>
                  <a:lnTo>
                    <a:pt x="2246" y="3132"/>
                  </a:lnTo>
                  <a:lnTo>
                    <a:pt x="2316" y="3144"/>
                  </a:lnTo>
                  <a:lnTo>
                    <a:pt x="2386" y="3151"/>
                  </a:lnTo>
                  <a:lnTo>
                    <a:pt x="2454" y="3151"/>
                  </a:lnTo>
                  <a:lnTo>
                    <a:pt x="2521" y="3143"/>
                  </a:lnTo>
                  <a:lnTo>
                    <a:pt x="2587" y="3128"/>
                  </a:lnTo>
                  <a:lnTo>
                    <a:pt x="2652" y="3108"/>
                  </a:lnTo>
                  <a:lnTo>
                    <a:pt x="2715" y="3081"/>
                  </a:lnTo>
                  <a:lnTo>
                    <a:pt x="2778" y="3046"/>
                  </a:lnTo>
                  <a:lnTo>
                    <a:pt x="2839" y="3006"/>
                  </a:lnTo>
                  <a:lnTo>
                    <a:pt x="2899" y="2958"/>
                  </a:lnTo>
                  <a:lnTo>
                    <a:pt x="2958" y="2903"/>
                  </a:lnTo>
                  <a:lnTo>
                    <a:pt x="3113" y="2750"/>
                  </a:lnTo>
                  <a:lnTo>
                    <a:pt x="3131" y="2728"/>
                  </a:lnTo>
                  <a:lnTo>
                    <a:pt x="3146" y="2703"/>
                  </a:lnTo>
                  <a:lnTo>
                    <a:pt x="3156" y="2677"/>
                  </a:lnTo>
                  <a:lnTo>
                    <a:pt x="3163" y="2650"/>
                  </a:lnTo>
                  <a:lnTo>
                    <a:pt x="3165" y="2622"/>
                  </a:lnTo>
                  <a:lnTo>
                    <a:pt x="3163" y="2594"/>
                  </a:lnTo>
                  <a:lnTo>
                    <a:pt x="3155" y="2567"/>
                  </a:lnTo>
                  <a:lnTo>
                    <a:pt x="3144" y="2540"/>
                  </a:lnTo>
                  <a:lnTo>
                    <a:pt x="3125" y="2509"/>
                  </a:lnTo>
                  <a:lnTo>
                    <a:pt x="3101" y="2476"/>
                  </a:lnTo>
                  <a:lnTo>
                    <a:pt x="3074" y="2443"/>
                  </a:lnTo>
                  <a:lnTo>
                    <a:pt x="3042" y="2410"/>
                  </a:lnTo>
                  <a:lnTo>
                    <a:pt x="3008" y="2377"/>
                  </a:lnTo>
                  <a:lnTo>
                    <a:pt x="2972" y="2345"/>
                  </a:lnTo>
                  <a:lnTo>
                    <a:pt x="2933" y="2313"/>
                  </a:lnTo>
                  <a:lnTo>
                    <a:pt x="2894" y="2281"/>
                  </a:lnTo>
                  <a:lnTo>
                    <a:pt x="2855" y="2252"/>
                  </a:lnTo>
                  <a:lnTo>
                    <a:pt x="2816" y="2223"/>
                  </a:lnTo>
                  <a:lnTo>
                    <a:pt x="2778" y="2197"/>
                  </a:lnTo>
                  <a:lnTo>
                    <a:pt x="2742" y="2171"/>
                  </a:lnTo>
                  <a:lnTo>
                    <a:pt x="2707" y="2149"/>
                  </a:lnTo>
                  <a:lnTo>
                    <a:pt x="2676" y="2129"/>
                  </a:lnTo>
                  <a:lnTo>
                    <a:pt x="2649" y="2112"/>
                  </a:lnTo>
                  <a:lnTo>
                    <a:pt x="2624" y="2097"/>
                  </a:lnTo>
                  <a:lnTo>
                    <a:pt x="2595" y="2083"/>
                  </a:lnTo>
                  <a:lnTo>
                    <a:pt x="2568" y="2073"/>
                  </a:lnTo>
                  <a:lnTo>
                    <a:pt x="2540" y="2068"/>
                  </a:lnTo>
                  <a:lnTo>
                    <a:pt x="2514" y="2067"/>
                  </a:lnTo>
                  <a:lnTo>
                    <a:pt x="2491" y="2070"/>
                  </a:lnTo>
                  <a:lnTo>
                    <a:pt x="2471" y="2078"/>
                  </a:lnTo>
                  <a:lnTo>
                    <a:pt x="2454" y="2092"/>
                  </a:lnTo>
                  <a:lnTo>
                    <a:pt x="2440" y="2112"/>
                  </a:lnTo>
                  <a:lnTo>
                    <a:pt x="2434" y="2120"/>
                  </a:lnTo>
                  <a:lnTo>
                    <a:pt x="2420" y="2136"/>
                  </a:lnTo>
                  <a:lnTo>
                    <a:pt x="2405" y="2155"/>
                  </a:lnTo>
                  <a:lnTo>
                    <a:pt x="2387" y="2175"/>
                  </a:lnTo>
                  <a:lnTo>
                    <a:pt x="2368" y="2198"/>
                  </a:lnTo>
                  <a:lnTo>
                    <a:pt x="2349" y="2220"/>
                  </a:lnTo>
                  <a:lnTo>
                    <a:pt x="2329" y="2242"/>
                  </a:lnTo>
                  <a:lnTo>
                    <a:pt x="2310" y="2263"/>
                  </a:lnTo>
                  <a:lnTo>
                    <a:pt x="2290" y="2282"/>
                  </a:lnTo>
                  <a:lnTo>
                    <a:pt x="2273" y="2299"/>
                  </a:lnTo>
                  <a:lnTo>
                    <a:pt x="2260" y="2312"/>
                  </a:lnTo>
                  <a:lnTo>
                    <a:pt x="2247" y="2321"/>
                  </a:lnTo>
                  <a:lnTo>
                    <a:pt x="2199" y="2351"/>
                  </a:lnTo>
                  <a:lnTo>
                    <a:pt x="2152" y="2374"/>
                  </a:lnTo>
                  <a:lnTo>
                    <a:pt x="2104" y="2391"/>
                  </a:lnTo>
                  <a:lnTo>
                    <a:pt x="2154" y="2412"/>
                  </a:lnTo>
                  <a:lnTo>
                    <a:pt x="2206" y="2432"/>
                  </a:lnTo>
                  <a:lnTo>
                    <a:pt x="2262" y="2449"/>
                  </a:lnTo>
                  <a:lnTo>
                    <a:pt x="2319" y="2465"/>
                  </a:lnTo>
                  <a:lnTo>
                    <a:pt x="2380" y="2477"/>
                  </a:lnTo>
                  <a:lnTo>
                    <a:pt x="2443" y="2485"/>
                  </a:lnTo>
                  <a:lnTo>
                    <a:pt x="2459" y="2490"/>
                  </a:lnTo>
                  <a:lnTo>
                    <a:pt x="2473" y="2497"/>
                  </a:lnTo>
                  <a:lnTo>
                    <a:pt x="2484" y="2508"/>
                  </a:lnTo>
                  <a:lnTo>
                    <a:pt x="2492" y="2521"/>
                  </a:lnTo>
                  <a:lnTo>
                    <a:pt x="2497" y="2536"/>
                  </a:lnTo>
                  <a:lnTo>
                    <a:pt x="2498" y="2552"/>
                  </a:lnTo>
                  <a:lnTo>
                    <a:pt x="2493" y="2570"/>
                  </a:lnTo>
                  <a:lnTo>
                    <a:pt x="2484" y="2585"/>
                  </a:lnTo>
                  <a:lnTo>
                    <a:pt x="2471" y="2596"/>
                  </a:lnTo>
                  <a:lnTo>
                    <a:pt x="2455" y="2604"/>
                  </a:lnTo>
                  <a:lnTo>
                    <a:pt x="2437" y="2607"/>
                  </a:lnTo>
                  <a:lnTo>
                    <a:pt x="2434" y="2607"/>
                  </a:lnTo>
                  <a:lnTo>
                    <a:pt x="2431" y="2607"/>
                  </a:lnTo>
                  <a:lnTo>
                    <a:pt x="2369" y="2598"/>
                  </a:lnTo>
                  <a:lnTo>
                    <a:pt x="2308" y="2587"/>
                  </a:lnTo>
                  <a:lnTo>
                    <a:pt x="2251" y="2573"/>
                  </a:lnTo>
                  <a:lnTo>
                    <a:pt x="2197" y="2557"/>
                  </a:lnTo>
                  <a:lnTo>
                    <a:pt x="2144" y="2539"/>
                  </a:lnTo>
                  <a:lnTo>
                    <a:pt x="2095" y="2520"/>
                  </a:lnTo>
                  <a:lnTo>
                    <a:pt x="2047" y="2499"/>
                  </a:lnTo>
                  <a:lnTo>
                    <a:pt x="2004" y="2478"/>
                  </a:lnTo>
                  <a:lnTo>
                    <a:pt x="1962" y="2456"/>
                  </a:lnTo>
                  <a:lnTo>
                    <a:pt x="1924" y="2435"/>
                  </a:lnTo>
                  <a:lnTo>
                    <a:pt x="1889" y="2412"/>
                  </a:lnTo>
                  <a:lnTo>
                    <a:pt x="1856" y="2391"/>
                  </a:lnTo>
                  <a:lnTo>
                    <a:pt x="1827" y="2371"/>
                  </a:lnTo>
                  <a:lnTo>
                    <a:pt x="1802" y="2352"/>
                  </a:lnTo>
                  <a:lnTo>
                    <a:pt x="1779" y="2334"/>
                  </a:lnTo>
                  <a:lnTo>
                    <a:pt x="1761" y="2319"/>
                  </a:lnTo>
                  <a:lnTo>
                    <a:pt x="1746" y="2307"/>
                  </a:lnTo>
                  <a:lnTo>
                    <a:pt x="1735" y="2296"/>
                  </a:lnTo>
                  <a:lnTo>
                    <a:pt x="1727" y="2290"/>
                  </a:lnTo>
                  <a:lnTo>
                    <a:pt x="1723" y="2285"/>
                  </a:lnTo>
                  <a:lnTo>
                    <a:pt x="1721" y="2282"/>
                  </a:lnTo>
                  <a:lnTo>
                    <a:pt x="1719" y="2279"/>
                  </a:lnTo>
                  <a:lnTo>
                    <a:pt x="1717" y="2276"/>
                  </a:lnTo>
                  <a:lnTo>
                    <a:pt x="1712" y="2273"/>
                  </a:lnTo>
                  <a:lnTo>
                    <a:pt x="1708" y="2269"/>
                  </a:lnTo>
                  <a:lnTo>
                    <a:pt x="1062" y="1624"/>
                  </a:lnTo>
                  <a:lnTo>
                    <a:pt x="1059" y="1623"/>
                  </a:lnTo>
                  <a:lnTo>
                    <a:pt x="1057" y="1621"/>
                  </a:lnTo>
                  <a:lnTo>
                    <a:pt x="1053" y="1618"/>
                  </a:lnTo>
                  <a:lnTo>
                    <a:pt x="1045" y="1612"/>
                  </a:lnTo>
                  <a:lnTo>
                    <a:pt x="1033" y="1601"/>
                  </a:lnTo>
                  <a:lnTo>
                    <a:pt x="1019" y="1587"/>
                  </a:lnTo>
                  <a:lnTo>
                    <a:pt x="1002" y="1571"/>
                  </a:lnTo>
                  <a:lnTo>
                    <a:pt x="981" y="1550"/>
                  </a:lnTo>
                  <a:lnTo>
                    <a:pt x="960" y="1527"/>
                  </a:lnTo>
                  <a:lnTo>
                    <a:pt x="937" y="1501"/>
                  </a:lnTo>
                  <a:lnTo>
                    <a:pt x="912" y="1471"/>
                  </a:lnTo>
                  <a:lnTo>
                    <a:pt x="887" y="1438"/>
                  </a:lnTo>
                  <a:lnTo>
                    <a:pt x="861" y="1403"/>
                  </a:lnTo>
                  <a:lnTo>
                    <a:pt x="836" y="1366"/>
                  </a:lnTo>
                  <a:lnTo>
                    <a:pt x="810" y="1325"/>
                  </a:lnTo>
                  <a:lnTo>
                    <a:pt x="786" y="1282"/>
                  </a:lnTo>
                  <a:lnTo>
                    <a:pt x="762" y="1236"/>
                  </a:lnTo>
                  <a:lnTo>
                    <a:pt x="740" y="1189"/>
                  </a:lnTo>
                  <a:lnTo>
                    <a:pt x="721" y="1138"/>
                  </a:lnTo>
                  <a:lnTo>
                    <a:pt x="703" y="1085"/>
                  </a:lnTo>
                  <a:lnTo>
                    <a:pt x="688" y="1030"/>
                  </a:lnTo>
                  <a:lnTo>
                    <a:pt x="676" y="973"/>
                  </a:lnTo>
                  <a:lnTo>
                    <a:pt x="669" y="914"/>
                  </a:lnTo>
                  <a:lnTo>
                    <a:pt x="669" y="897"/>
                  </a:lnTo>
                  <a:lnTo>
                    <a:pt x="674" y="882"/>
                  </a:lnTo>
                  <a:lnTo>
                    <a:pt x="682" y="869"/>
                  </a:lnTo>
                  <a:lnTo>
                    <a:pt x="693" y="858"/>
                  </a:lnTo>
                  <a:lnTo>
                    <a:pt x="707" y="850"/>
                  </a:lnTo>
                  <a:lnTo>
                    <a:pt x="723" y="847"/>
                  </a:lnTo>
                  <a:lnTo>
                    <a:pt x="743" y="848"/>
                  </a:lnTo>
                  <a:lnTo>
                    <a:pt x="760" y="855"/>
                  </a:lnTo>
                  <a:lnTo>
                    <a:pt x="775" y="866"/>
                  </a:lnTo>
                  <a:lnTo>
                    <a:pt x="785" y="882"/>
                  </a:lnTo>
                  <a:lnTo>
                    <a:pt x="790" y="901"/>
                  </a:lnTo>
                  <a:lnTo>
                    <a:pt x="800" y="966"/>
                  </a:lnTo>
                  <a:lnTo>
                    <a:pt x="815" y="1028"/>
                  </a:lnTo>
                  <a:lnTo>
                    <a:pt x="833" y="1087"/>
                  </a:lnTo>
                  <a:lnTo>
                    <a:pt x="855" y="1144"/>
                  </a:lnTo>
                  <a:lnTo>
                    <a:pt x="880" y="1197"/>
                  </a:lnTo>
                  <a:lnTo>
                    <a:pt x="892" y="1157"/>
                  </a:lnTo>
                  <a:lnTo>
                    <a:pt x="909" y="1117"/>
                  </a:lnTo>
                  <a:lnTo>
                    <a:pt x="929" y="1077"/>
                  </a:lnTo>
                  <a:lnTo>
                    <a:pt x="955" y="1035"/>
                  </a:lnTo>
                  <a:lnTo>
                    <a:pt x="964" y="1024"/>
                  </a:lnTo>
                  <a:lnTo>
                    <a:pt x="978" y="1009"/>
                  </a:lnTo>
                  <a:lnTo>
                    <a:pt x="995" y="992"/>
                  </a:lnTo>
                  <a:lnTo>
                    <a:pt x="1014" y="974"/>
                  </a:lnTo>
                  <a:lnTo>
                    <a:pt x="1036" y="954"/>
                  </a:lnTo>
                  <a:lnTo>
                    <a:pt x="1058" y="935"/>
                  </a:lnTo>
                  <a:lnTo>
                    <a:pt x="1080" y="915"/>
                  </a:lnTo>
                  <a:lnTo>
                    <a:pt x="1101" y="896"/>
                  </a:lnTo>
                  <a:lnTo>
                    <a:pt x="1123" y="879"/>
                  </a:lnTo>
                  <a:lnTo>
                    <a:pt x="1141" y="863"/>
                  </a:lnTo>
                  <a:lnTo>
                    <a:pt x="1157" y="849"/>
                  </a:lnTo>
                  <a:lnTo>
                    <a:pt x="1166" y="843"/>
                  </a:lnTo>
                  <a:lnTo>
                    <a:pt x="1181" y="833"/>
                  </a:lnTo>
                  <a:lnTo>
                    <a:pt x="1193" y="822"/>
                  </a:lnTo>
                  <a:lnTo>
                    <a:pt x="1201" y="808"/>
                  </a:lnTo>
                  <a:lnTo>
                    <a:pt x="1208" y="792"/>
                  </a:lnTo>
                  <a:lnTo>
                    <a:pt x="1211" y="770"/>
                  </a:lnTo>
                  <a:lnTo>
                    <a:pt x="1210" y="744"/>
                  </a:lnTo>
                  <a:lnTo>
                    <a:pt x="1204" y="717"/>
                  </a:lnTo>
                  <a:lnTo>
                    <a:pt x="1194" y="689"/>
                  </a:lnTo>
                  <a:lnTo>
                    <a:pt x="1180" y="659"/>
                  </a:lnTo>
                  <a:lnTo>
                    <a:pt x="1178" y="656"/>
                  </a:lnTo>
                  <a:lnTo>
                    <a:pt x="1174" y="648"/>
                  </a:lnTo>
                  <a:lnTo>
                    <a:pt x="1166" y="637"/>
                  </a:lnTo>
                  <a:lnTo>
                    <a:pt x="1157" y="622"/>
                  </a:lnTo>
                  <a:lnTo>
                    <a:pt x="1145" y="603"/>
                  </a:lnTo>
                  <a:lnTo>
                    <a:pt x="1130" y="581"/>
                  </a:lnTo>
                  <a:lnTo>
                    <a:pt x="1114" y="556"/>
                  </a:lnTo>
                  <a:lnTo>
                    <a:pt x="1096" y="529"/>
                  </a:lnTo>
                  <a:lnTo>
                    <a:pt x="1076" y="500"/>
                  </a:lnTo>
                  <a:lnTo>
                    <a:pt x="1055" y="471"/>
                  </a:lnTo>
                  <a:lnTo>
                    <a:pt x="1032" y="439"/>
                  </a:lnTo>
                  <a:lnTo>
                    <a:pt x="1008" y="407"/>
                  </a:lnTo>
                  <a:lnTo>
                    <a:pt x="983" y="375"/>
                  </a:lnTo>
                  <a:lnTo>
                    <a:pt x="957" y="344"/>
                  </a:lnTo>
                  <a:lnTo>
                    <a:pt x="930" y="313"/>
                  </a:lnTo>
                  <a:lnTo>
                    <a:pt x="903" y="282"/>
                  </a:lnTo>
                  <a:lnTo>
                    <a:pt x="875" y="254"/>
                  </a:lnTo>
                  <a:lnTo>
                    <a:pt x="847" y="226"/>
                  </a:lnTo>
                  <a:lnTo>
                    <a:pt x="819" y="201"/>
                  </a:lnTo>
                  <a:lnTo>
                    <a:pt x="791" y="179"/>
                  </a:lnTo>
                  <a:lnTo>
                    <a:pt x="764" y="159"/>
                  </a:lnTo>
                  <a:lnTo>
                    <a:pt x="736" y="143"/>
                  </a:lnTo>
                  <a:lnTo>
                    <a:pt x="708" y="131"/>
                  </a:lnTo>
                  <a:lnTo>
                    <a:pt x="681" y="125"/>
                  </a:lnTo>
                  <a:lnTo>
                    <a:pt x="653" y="122"/>
                  </a:lnTo>
                  <a:lnTo>
                    <a:pt x="625" y="124"/>
                  </a:lnTo>
                  <a:lnTo>
                    <a:pt x="598" y="130"/>
                  </a:lnTo>
                  <a:lnTo>
                    <a:pt x="572" y="141"/>
                  </a:lnTo>
                  <a:lnTo>
                    <a:pt x="548" y="155"/>
                  </a:lnTo>
                  <a:lnTo>
                    <a:pt x="525" y="175"/>
                  </a:lnTo>
                  <a:lnTo>
                    <a:pt x="370" y="328"/>
                  </a:lnTo>
                  <a:lnTo>
                    <a:pt x="316" y="386"/>
                  </a:lnTo>
                  <a:lnTo>
                    <a:pt x="267" y="445"/>
                  </a:lnTo>
                  <a:lnTo>
                    <a:pt x="227" y="506"/>
                  </a:lnTo>
                  <a:lnTo>
                    <a:pt x="192" y="567"/>
                  </a:lnTo>
                  <a:lnTo>
                    <a:pt x="163" y="629"/>
                  </a:lnTo>
                  <a:lnTo>
                    <a:pt x="142" y="693"/>
                  </a:lnTo>
                  <a:lnTo>
                    <a:pt x="128" y="757"/>
                  </a:lnTo>
                  <a:lnTo>
                    <a:pt x="120" y="823"/>
                  </a:lnTo>
                  <a:lnTo>
                    <a:pt x="119" y="889"/>
                  </a:lnTo>
                  <a:lnTo>
                    <a:pt x="124" y="957"/>
                  </a:lnTo>
                  <a:lnTo>
                    <a:pt x="136" y="1026"/>
                  </a:lnTo>
                  <a:lnTo>
                    <a:pt x="155" y="1096"/>
                  </a:lnTo>
                  <a:lnTo>
                    <a:pt x="180" y="1168"/>
                  </a:lnTo>
                  <a:lnTo>
                    <a:pt x="212" y="1240"/>
                  </a:lnTo>
                  <a:lnTo>
                    <a:pt x="251" y="1314"/>
                  </a:lnTo>
                  <a:lnTo>
                    <a:pt x="296" y="1389"/>
                  </a:lnTo>
                  <a:lnTo>
                    <a:pt x="349" y="1466"/>
                  </a:lnTo>
                  <a:lnTo>
                    <a:pt x="357" y="1480"/>
                  </a:lnTo>
                  <a:lnTo>
                    <a:pt x="360" y="1495"/>
                  </a:lnTo>
                  <a:lnTo>
                    <a:pt x="360" y="1510"/>
                  </a:lnTo>
                  <a:lnTo>
                    <a:pt x="354" y="1526"/>
                  </a:lnTo>
                  <a:lnTo>
                    <a:pt x="347" y="1539"/>
                  </a:lnTo>
                  <a:lnTo>
                    <a:pt x="334" y="1550"/>
                  </a:lnTo>
                  <a:lnTo>
                    <a:pt x="320" y="1558"/>
                  </a:lnTo>
                  <a:lnTo>
                    <a:pt x="304" y="1561"/>
                  </a:lnTo>
                  <a:lnTo>
                    <a:pt x="289" y="1561"/>
                  </a:lnTo>
                  <a:lnTo>
                    <a:pt x="274" y="1556"/>
                  </a:lnTo>
                  <a:lnTo>
                    <a:pt x="261" y="1548"/>
                  </a:lnTo>
                  <a:lnTo>
                    <a:pt x="249" y="1536"/>
                  </a:lnTo>
                  <a:lnTo>
                    <a:pt x="195" y="1456"/>
                  </a:lnTo>
                  <a:lnTo>
                    <a:pt x="147" y="1377"/>
                  </a:lnTo>
                  <a:lnTo>
                    <a:pt x="107" y="1299"/>
                  </a:lnTo>
                  <a:lnTo>
                    <a:pt x="72" y="1222"/>
                  </a:lnTo>
                  <a:lnTo>
                    <a:pt x="44" y="1144"/>
                  </a:lnTo>
                  <a:lnTo>
                    <a:pt x="23" y="1068"/>
                  </a:lnTo>
                  <a:lnTo>
                    <a:pt x="9" y="993"/>
                  </a:lnTo>
                  <a:lnTo>
                    <a:pt x="1" y="919"/>
                  </a:lnTo>
                  <a:lnTo>
                    <a:pt x="0" y="846"/>
                  </a:lnTo>
                  <a:lnTo>
                    <a:pt x="5" y="774"/>
                  </a:lnTo>
                  <a:lnTo>
                    <a:pt x="17" y="703"/>
                  </a:lnTo>
                  <a:lnTo>
                    <a:pt x="36" y="634"/>
                  </a:lnTo>
                  <a:lnTo>
                    <a:pt x="60" y="565"/>
                  </a:lnTo>
                  <a:lnTo>
                    <a:pt x="92" y="498"/>
                  </a:lnTo>
                  <a:lnTo>
                    <a:pt x="130" y="432"/>
                  </a:lnTo>
                  <a:lnTo>
                    <a:pt x="175" y="367"/>
                  </a:lnTo>
                  <a:lnTo>
                    <a:pt x="226" y="305"/>
                  </a:lnTo>
                  <a:lnTo>
                    <a:pt x="284" y="242"/>
                  </a:lnTo>
                  <a:lnTo>
                    <a:pt x="439" y="88"/>
                  </a:lnTo>
                  <a:lnTo>
                    <a:pt x="468" y="62"/>
                  </a:lnTo>
                  <a:lnTo>
                    <a:pt x="501" y="41"/>
                  </a:lnTo>
                  <a:lnTo>
                    <a:pt x="535" y="24"/>
                  </a:lnTo>
                  <a:lnTo>
                    <a:pt x="570" y="12"/>
                  </a:lnTo>
                  <a:lnTo>
                    <a:pt x="607" y="3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3478002" y="4249738"/>
            <a:ext cx="549275" cy="520700"/>
            <a:chOff x="3460750" y="4249738"/>
            <a:chExt cx="549275" cy="5207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5" name="Freeform 198"/>
            <p:cNvSpPr>
              <a:spLocks noEditPoints="1"/>
            </p:cNvSpPr>
            <p:nvPr/>
          </p:nvSpPr>
          <p:spPr bwMode="auto">
            <a:xfrm>
              <a:off x="3460750" y="4530725"/>
              <a:ext cx="265113" cy="182563"/>
            </a:xfrm>
            <a:custGeom>
              <a:avLst/>
              <a:gdLst>
                <a:gd name="T0" fmla="*/ 860 w 1669"/>
                <a:gd name="T1" fmla="*/ 132 h 1158"/>
                <a:gd name="T2" fmla="*/ 746 w 1669"/>
                <a:gd name="T3" fmla="*/ 182 h 1158"/>
                <a:gd name="T4" fmla="*/ 655 w 1669"/>
                <a:gd name="T5" fmla="*/ 270 h 1158"/>
                <a:gd name="T6" fmla="*/ 558 w 1669"/>
                <a:gd name="T7" fmla="*/ 335 h 1158"/>
                <a:gd name="T8" fmla="*/ 462 w 1669"/>
                <a:gd name="T9" fmla="*/ 327 h 1158"/>
                <a:gd name="T10" fmla="*/ 371 w 1669"/>
                <a:gd name="T11" fmla="*/ 371 h 1158"/>
                <a:gd name="T12" fmla="*/ 311 w 1669"/>
                <a:gd name="T13" fmla="*/ 454 h 1158"/>
                <a:gd name="T14" fmla="*/ 269 w 1669"/>
                <a:gd name="T15" fmla="*/ 531 h 1158"/>
                <a:gd name="T16" fmla="*/ 183 w 1669"/>
                <a:gd name="T17" fmla="*/ 599 h 1158"/>
                <a:gd name="T18" fmla="*/ 132 w 1669"/>
                <a:gd name="T19" fmla="*/ 696 h 1158"/>
                <a:gd name="T20" fmla="*/ 125 w 1669"/>
                <a:gd name="T21" fmla="*/ 810 h 1158"/>
                <a:gd name="T22" fmla="*/ 163 w 1669"/>
                <a:gd name="T23" fmla="*/ 915 h 1158"/>
                <a:gd name="T24" fmla="*/ 238 w 1669"/>
                <a:gd name="T25" fmla="*/ 994 h 1158"/>
                <a:gd name="T26" fmla="*/ 339 w 1669"/>
                <a:gd name="T27" fmla="*/ 1034 h 1158"/>
                <a:gd name="T28" fmla="*/ 1050 w 1669"/>
                <a:gd name="T29" fmla="*/ 1036 h 1158"/>
                <a:gd name="T30" fmla="*/ 1388 w 1669"/>
                <a:gd name="T31" fmla="*/ 1024 h 1158"/>
                <a:gd name="T32" fmla="*/ 1480 w 1669"/>
                <a:gd name="T33" fmla="*/ 965 h 1158"/>
                <a:gd name="T34" fmla="*/ 1536 w 1669"/>
                <a:gd name="T35" fmla="*/ 870 h 1158"/>
                <a:gd name="T36" fmla="*/ 1545 w 1669"/>
                <a:gd name="T37" fmla="*/ 755 h 1158"/>
                <a:gd name="T38" fmla="*/ 1505 w 1669"/>
                <a:gd name="T39" fmla="*/ 652 h 1158"/>
                <a:gd name="T40" fmla="*/ 1426 w 1669"/>
                <a:gd name="T41" fmla="*/ 579 h 1158"/>
                <a:gd name="T42" fmla="*/ 1308 w 1669"/>
                <a:gd name="T43" fmla="*/ 544 h 1158"/>
                <a:gd name="T44" fmla="*/ 1293 w 1669"/>
                <a:gd name="T45" fmla="*/ 396 h 1158"/>
                <a:gd name="T46" fmla="*/ 1230 w 1669"/>
                <a:gd name="T47" fmla="*/ 267 h 1158"/>
                <a:gd name="T48" fmla="*/ 1125 w 1669"/>
                <a:gd name="T49" fmla="*/ 173 h 1158"/>
                <a:gd name="T50" fmla="*/ 992 w 1669"/>
                <a:gd name="T51" fmla="*/ 125 h 1158"/>
                <a:gd name="T52" fmla="*/ 1000 w 1669"/>
                <a:gd name="T53" fmla="*/ 3 h 1158"/>
                <a:gd name="T54" fmla="*/ 1158 w 1669"/>
                <a:gd name="T55" fmla="*/ 51 h 1158"/>
                <a:gd name="T56" fmla="*/ 1288 w 1669"/>
                <a:gd name="T57" fmla="*/ 149 h 1158"/>
                <a:gd name="T58" fmla="*/ 1381 w 1669"/>
                <a:gd name="T59" fmla="*/ 284 h 1158"/>
                <a:gd name="T60" fmla="*/ 1427 w 1669"/>
                <a:gd name="T61" fmla="*/ 446 h 1158"/>
                <a:gd name="T62" fmla="*/ 1542 w 1669"/>
                <a:gd name="T63" fmla="*/ 513 h 1158"/>
                <a:gd name="T64" fmla="*/ 1624 w 1669"/>
                <a:gd name="T65" fmla="*/ 617 h 1158"/>
                <a:gd name="T66" fmla="*/ 1666 w 1669"/>
                <a:gd name="T67" fmla="*/ 746 h 1158"/>
                <a:gd name="T68" fmla="*/ 1656 w 1669"/>
                <a:gd name="T69" fmla="*/ 891 h 1158"/>
                <a:gd name="T70" fmla="*/ 1595 w 1669"/>
                <a:gd name="T71" fmla="*/ 1016 h 1158"/>
                <a:gd name="T72" fmla="*/ 1493 w 1669"/>
                <a:gd name="T73" fmla="*/ 1108 h 1158"/>
                <a:gd name="T74" fmla="*/ 1362 w 1669"/>
                <a:gd name="T75" fmla="*/ 1155 h 1158"/>
                <a:gd name="T76" fmla="*/ 1041 w 1669"/>
                <a:gd name="T77" fmla="*/ 1158 h 1158"/>
                <a:gd name="T78" fmla="*/ 376 w 1669"/>
                <a:gd name="T79" fmla="*/ 1158 h 1158"/>
                <a:gd name="T80" fmla="*/ 241 w 1669"/>
                <a:gd name="T81" fmla="*/ 1133 h 1158"/>
                <a:gd name="T82" fmla="*/ 127 w 1669"/>
                <a:gd name="T83" fmla="*/ 1061 h 1158"/>
                <a:gd name="T84" fmla="*/ 44 w 1669"/>
                <a:gd name="T85" fmla="*/ 953 h 1158"/>
                <a:gd name="T86" fmla="*/ 3 w 1669"/>
                <a:gd name="T87" fmla="*/ 819 h 1158"/>
                <a:gd name="T88" fmla="*/ 3 w 1669"/>
                <a:gd name="T89" fmla="*/ 725 h 1158"/>
                <a:gd name="T90" fmla="*/ 41 w 1669"/>
                <a:gd name="T91" fmla="*/ 596 h 1158"/>
                <a:gd name="T92" fmla="*/ 118 w 1669"/>
                <a:gd name="T93" fmla="*/ 490 h 1158"/>
                <a:gd name="T94" fmla="*/ 204 w 1669"/>
                <a:gd name="T95" fmla="*/ 395 h 1158"/>
                <a:gd name="T96" fmla="*/ 275 w 1669"/>
                <a:gd name="T97" fmla="*/ 294 h 1158"/>
                <a:gd name="T98" fmla="*/ 376 w 1669"/>
                <a:gd name="T99" fmla="*/ 227 h 1158"/>
                <a:gd name="T100" fmla="*/ 497 w 1669"/>
                <a:gd name="T101" fmla="*/ 203 h 1158"/>
                <a:gd name="T102" fmla="*/ 583 w 1669"/>
                <a:gd name="T103" fmla="*/ 166 h 1158"/>
                <a:gd name="T104" fmla="*/ 700 w 1669"/>
                <a:gd name="T105" fmla="*/ 68 h 1158"/>
                <a:gd name="T106" fmla="*/ 842 w 1669"/>
                <a:gd name="T107" fmla="*/ 11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9" h="1158">
                  <a:moveTo>
                    <a:pt x="943" y="121"/>
                  </a:moveTo>
                  <a:lnTo>
                    <a:pt x="901" y="124"/>
                  </a:lnTo>
                  <a:lnTo>
                    <a:pt x="860" y="132"/>
                  </a:lnTo>
                  <a:lnTo>
                    <a:pt x="820" y="144"/>
                  </a:lnTo>
                  <a:lnTo>
                    <a:pt x="782" y="161"/>
                  </a:lnTo>
                  <a:lnTo>
                    <a:pt x="746" y="182"/>
                  </a:lnTo>
                  <a:lnTo>
                    <a:pt x="713" y="207"/>
                  </a:lnTo>
                  <a:lnTo>
                    <a:pt x="682" y="237"/>
                  </a:lnTo>
                  <a:lnTo>
                    <a:pt x="655" y="270"/>
                  </a:lnTo>
                  <a:lnTo>
                    <a:pt x="630" y="307"/>
                  </a:lnTo>
                  <a:lnTo>
                    <a:pt x="606" y="351"/>
                  </a:lnTo>
                  <a:lnTo>
                    <a:pt x="558" y="335"/>
                  </a:lnTo>
                  <a:lnTo>
                    <a:pt x="528" y="327"/>
                  </a:lnTo>
                  <a:lnTo>
                    <a:pt x="497" y="324"/>
                  </a:lnTo>
                  <a:lnTo>
                    <a:pt x="462" y="327"/>
                  </a:lnTo>
                  <a:lnTo>
                    <a:pt x="429" y="337"/>
                  </a:lnTo>
                  <a:lnTo>
                    <a:pt x="399" y="352"/>
                  </a:lnTo>
                  <a:lnTo>
                    <a:pt x="371" y="371"/>
                  </a:lnTo>
                  <a:lnTo>
                    <a:pt x="347" y="395"/>
                  </a:lnTo>
                  <a:lnTo>
                    <a:pt x="327" y="423"/>
                  </a:lnTo>
                  <a:lnTo>
                    <a:pt x="311" y="454"/>
                  </a:lnTo>
                  <a:lnTo>
                    <a:pt x="300" y="489"/>
                  </a:lnTo>
                  <a:lnTo>
                    <a:pt x="295" y="518"/>
                  </a:lnTo>
                  <a:lnTo>
                    <a:pt x="269" y="531"/>
                  </a:lnTo>
                  <a:lnTo>
                    <a:pt x="236" y="549"/>
                  </a:lnTo>
                  <a:lnTo>
                    <a:pt x="207" y="573"/>
                  </a:lnTo>
                  <a:lnTo>
                    <a:pt x="183" y="599"/>
                  </a:lnTo>
                  <a:lnTo>
                    <a:pt x="162" y="629"/>
                  </a:lnTo>
                  <a:lnTo>
                    <a:pt x="145" y="662"/>
                  </a:lnTo>
                  <a:lnTo>
                    <a:pt x="132" y="696"/>
                  </a:lnTo>
                  <a:lnTo>
                    <a:pt x="124" y="733"/>
                  </a:lnTo>
                  <a:lnTo>
                    <a:pt x="122" y="770"/>
                  </a:lnTo>
                  <a:lnTo>
                    <a:pt x="125" y="810"/>
                  </a:lnTo>
                  <a:lnTo>
                    <a:pt x="132" y="847"/>
                  </a:lnTo>
                  <a:lnTo>
                    <a:pt x="145" y="883"/>
                  </a:lnTo>
                  <a:lnTo>
                    <a:pt x="163" y="915"/>
                  </a:lnTo>
                  <a:lnTo>
                    <a:pt x="184" y="945"/>
                  </a:lnTo>
                  <a:lnTo>
                    <a:pt x="209" y="971"/>
                  </a:lnTo>
                  <a:lnTo>
                    <a:pt x="238" y="994"/>
                  </a:lnTo>
                  <a:lnTo>
                    <a:pt x="270" y="1012"/>
                  </a:lnTo>
                  <a:lnTo>
                    <a:pt x="304" y="1025"/>
                  </a:lnTo>
                  <a:lnTo>
                    <a:pt x="339" y="1034"/>
                  </a:lnTo>
                  <a:lnTo>
                    <a:pt x="376" y="1036"/>
                  </a:lnTo>
                  <a:lnTo>
                    <a:pt x="1039" y="1036"/>
                  </a:lnTo>
                  <a:lnTo>
                    <a:pt x="1050" y="1036"/>
                  </a:lnTo>
                  <a:lnTo>
                    <a:pt x="1315" y="1036"/>
                  </a:lnTo>
                  <a:lnTo>
                    <a:pt x="1352" y="1033"/>
                  </a:lnTo>
                  <a:lnTo>
                    <a:pt x="1388" y="1024"/>
                  </a:lnTo>
                  <a:lnTo>
                    <a:pt x="1421" y="1010"/>
                  </a:lnTo>
                  <a:lnTo>
                    <a:pt x="1452" y="989"/>
                  </a:lnTo>
                  <a:lnTo>
                    <a:pt x="1480" y="965"/>
                  </a:lnTo>
                  <a:lnTo>
                    <a:pt x="1503" y="937"/>
                  </a:lnTo>
                  <a:lnTo>
                    <a:pt x="1522" y="905"/>
                  </a:lnTo>
                  <a:lnTo>
                    <a:pt x="1536" y="870"/>
                  </a:lnTo>
                  <a:lnTo>
                    <a:pt x="1545" y="832"/>
                  </a:lnTo>
                  <a:lnTo>
                    <a:pt x="1548" y="793"/>
                  </a:lnTo>
                  <a:lnTo>
                    <a:pt x="1545" y="755"/>
                  </a:lnTo>
                  <a:lnTo>
                    <a:pt x="1537" y="718"/>
                  </a:lnTo>
                  <a:lnTo>
                    <a:pt x="1523" y="684"/>
                  </a:lnTo>
                  <a:lnTo>
                    <a:pt x="1505" y="652"/>
                  </a:lnTo>
                  <a:lnTo>
                    <a:pt x="1482" y="624"/>
                  </a:lnTo>
                  <a:lnTo>
                    <a:pt x="1455" y="599"/>
                  </a:lnTo>
                  <a:lnTo>
                    <a:pt x="1426" y="579"/>
                  </a:lnTo>
                  <a:lnTo>
                    <a:pt x="1393" y="564"/>
                  </a:lnTo>
                  <a:lnTo>
                    <a:pt x="1357" y="554"/>
                  </a:lnTo>
                  <a:lnTo>
                    <a:pt x="1308" y="544"/>
                  </a:lnTo>
                  <a:lnTo>
                    <a:pt x="1307" y="495"/>
                  </a:lnTo>
                  <a:lnTo>
                    <a:pt x="1304" y="444"/>
                  </a:lnTo>
                  <a:lnTo>
                    <a:pt x="1293" y="396"/>
                  </a:lnTo>
                  <a:lnTo>
                    <a:pt x="1278" y="350"/>
                  </a:lnTo>
                  <a:lnTo>
                    <a:pt x="1256" y="307"/>
                  </a:lnTo>
                  <a:lnTo>
                    <a:pt x="1230" y="267"/>
                  </a:lnTo>
                  <a:lnTo>
                    <a:pt x="1199" y="232"/>
                  </a:lnTo>
                  <a:lnTo>
                    <a:pt x="1164" y="200"/>
                  </a:lnTo>
                  <a:lnTo>
                    <a:pt x="1125" y="173"/>
                  </a:lnTo>
                  <a:lnTo>
                    <a:pt x="1084" y="151"/>
                  </a:lnTo>
                  <a:lnTo>
                    <a:pt x="1040" y="135"/>
                  </a:lnTo>
                  <a:lnTo>
                    <a:pt x="992" y="125"/>
                  </a:lnTo>
                  <a:lnTo>
                    <a:pt x="943" y="121"/>
                  </a:lnTo>
                  <a:close/>
                  <a:moveTo>
                    <a:pt x="943" y="0"/>
                  </a:moveTo>
                  <a:lnTo>
                    <a:pt x="1000" y="3"/>
                  </a:lnTo>
                  <a:lnTo>
                    <a:pt x="1055" y="13"/>
                  </a:lnTo>
                  <a:lnTo>
                    <a:pt x="1107" y="30"/>
                  </a:lnTo>
                  <a:lnTo>
                    <a:pt x="1158" y="51"/>
                  </a:lnTo>
                  <a:lnTo>
                    <a:pt x="1205" y="79"/>
                  </a:lnTo>
                  <a:lnTo>
                    <a:pt x="1248" y="112"/>
                  </a:lnTo>
                  <a:lnTo>
                    <a:pt x="1288" y="149"/>
                  </a:lnTo>
                  <a:lnTo>
                    <a:pt x="1324" y="190"/>
                  </a:lnTo>
                  <a:lnTo>
                    <a:pt x="1355" y="235"/>
                  </a:lnTo>
                  <a:lnTo>
                    <a:pt x="1381" y="284"/>
                  </a:lnTo>
                  <a:lnTo>
                    <a:pt x="1402" y="336"/>
                  </a:lnTo>
                  <a:lnTo>
                    <a:pt x="1417" y="390"/>
                  </a:lnTo>
                  <a:lnTo>
                    <a:pt x="1427" y="446"/>
                  </a:lnTo>
                  <a:lnTo>
                    <a:pt x="1468" y="464"/>
                  </a:lnTo>
                  <a:lnTo>
                    <a:pt x="1507" y="487"/>
                  </a:lnTo>
                  <a:lnTo>
                    <a:pt x="1542" y="513"/>
                  </a:lnTo>
                  <a:lnTo>
                    <a:pt x="1574" y="544"/>
                  </a:lnTo>
                  <a:lnTo>
                    <a:pt x="1601" y="579"/>
                  </a:lnTo>
                  <a:lnTo>
                    <a:pt x="1624" y="617"/>
                  </a:lnTo>
                  <a:lnTo>
                    <a:pt x="1643" y="658"/>
                  </a:lnTo>
                  <a:lnTo>
                    <a:pt x="1657" y="701"/>
                  </a:lnTo>
                  <a:lnTo>
                    <a:pt x="1666" y="746"/>
                  </a:lnTo>
                  <a:lnTo>
                    <a:pt x="1669" y="793"/>
                  </a:lnTo>
                  <a:lnTo>
                    <a:pt x="1666" y="843"/>
                  </a:lnTo>
                  <a:lnTo>
                    <a:pt x="1656" y="891"/>
                  </a:lnTo>
                  <a:lnTo>
                    <a:pt x="1641" y="935"/>
                  </a:lnTo>
                  <a:lnTo>
                    <a:pt x="1620" y="978"/>
                  </a:lnTo>
                  <a:lnTo>
                    <a:pt x="1595" y="1016"/>
                  </a:lnTo>
                  <a:lnTo>
                    <a:pt x="1565" y="1051"/>
                  </a:lnTo>
                  <a:lnTo>
                    <a:pt x="1531" y="1082"/>
                  </a:lnTo>
                  <a:lnTo>
                    <a:pt x="1493" y="1108"/>
                  </a:lnTo>
                  <a:lnTo>
                    <a:pt x="1452" y="1130"/>
                  </a:lnTo>
                  <a:lnTo>
                    <a:pt x="1409" y="1146"/>
                  </a:lnTo>
                  <a:lnTo>
                    <a:pt x="1362" y="1155"/>
                  </a:lnTo>
                  <a:lnTo>
                    <a:pt x="1315" y="1158"/>
                  </a:lnTo>
                  <a:lnTo>
                    <a:pt x="1052" y="1158"/>
                  </a:lnTo>
                  <a:lnTo>
                    <a:pt x="1041" y="1158"/>
                  </a:lnTo>
                  <a:lnTo>
                    <a:pt x="1036" y="1158"/>
                  </a:lnTo>
                  <a:lnTo>
                    <a:pt x="1031" y="1158"/>
                  </a:lnTo>
                  <a:lnTo>
                    <a:pt x="376" y="1158"/>
                  </a:lnTo>
                  <a:lnTo>
                    <a:pt x="330" y="1155"/>
                  </a:lnTo>
                  <a:lnTo>
                    <a:pt x="284" y="1147"/>
                  </a:lnTo>
                  <a:lnTo>
                    <a:pt x="241" y="1133"/>
                  </a:lnTo>
                  <a:lnTo>
                    <a:pt x="200" y="1113"/>
                  </a:lnTo>
                  <a:lnTo>
                    <a:pt x="162" y="1089"/>
                  </a:lnTo>
                  <a:lnTo>
                    <a:pt x="127" y="1061"/>
                  </a:lnTo>
                  <a:lnTo>
                    <a:pt x="95" y="1028"/>
                  </a:lnTo>
                  <a:lnTo>
                    <a:pt x="68" y="991"/>
                  </a:lnTo>
                  <a:lnTo>
                    <a:pt x="44" y="953"/>
                  </a:lnTo>
                  <a:lnTo>
                    <a:pt x="25" y="911"/>
                  </a:lnTo>
                  <a:lnTo>
                    <a:pt x="12" y="866"/>
                  </a:lnTo>
                  <a:lnTo>
                    <a:pt x="3" y="819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3" y="725"/>
                  </a:lnTo>
                  <a:lnTo>
                    <a:pt x="11" y="680"/>
                  </a:lnTo>
                  <a:lnTo>
                    <a:pt x="23" y="638"/>
                  </a:lnTo>
                  <a:lnTo>
                    <a:pt x="41" y="596"/>
                  </a:lnTo>
                  <a:lnTo>
                    <a:pt x="62" y="558"/>
                  </a:lnTo>
                  <a:lnTo>
                    <a:pt x="89" y="522"/>
                  </a:lnTo>
                  <a:lnTo>
                    <a:pt x="118" y="490"/>
                  </a:lnTo>
                  <a:lnTo>
                    <a:pt x="152" y="460"/>
                  </a:lnTo>
                  <a:lnTo>
                    <a:pt x="189" y="436"/>
                  </a:lnTo>
                  <a:lnTo>
                    <a:pt x="204" y="395"/>
                  </a:lnTo>
                  <a:lnTo>
                    <a:pt x="223" y="359"/>
                  </a:lnTo>
                  <a:lnTo>
                    <a:pt x="247" y="325"/>
                  </a:lnTo>
                  <a:lnTo>
                    <a:pt x="275" y="294"/>
                  </a:lnTo>
                  <a:lnTo>
                    <a:pt x="306" y="268"/>
                  </a:lnTo>
                  <a:lnTo>
                    <a:pt x="339" y="246"/>
                  </a:lnTo>
                  <a:lnTo>
                    <a:pt x="376" y="227"/>
                  </a:lnTo>
                  <a:lnTo>
                    <a:pt x="415" y="214"/>
                  </a:lnTo>
                  <a:lnTo>
                    <a:pt x="455" y="205"/>
                  </a:lnTo>
                  <a:lnTo>
                    <a:pt x="497" y="203"/>
                  </a:lnTo>
                  <a:lnTo>
                    <a:pt x="524" y="204"/>
                  </a:lnTo>
                  <a:lnTo>
                    <a:pt x="550" y="207"/>
                  </a:lnTo>
                  <a:lnTo>
                    <a:pt x="583" y="166"/>
                  </a:lnTo>
                  <a:lnTo>
                    <a:pt x="619" y="129"/>
                  </a:lnTo>
                  <a:lnTo>
                    <a:pt x="658" y="96"/>
                  </a:lnTo>
                  <a:lnTo>
                    <a:pt x="700" y="68"/>
                  </a:lnTo>
                  <a:lnTo>
                    <a:pt x="746" y="44"/>
                  </a:lnTo>
                  <a:lnTo>
                    <a:pt x="793" y="25"/>
                  </a:lnTo>
                  <a:lnTo>
                    <a:pt x="842" y="11"/>
                  </a:lnTo>
                  <a:lnTo>
                    <a:pt x="893" y="3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99"/>
            <p:cNvSpPr>
              <a:spLocks/>
            </p:cNvSpPr>
            <p:nvPr/>
          </p:nvSpPr>
          <p:spPr bwMode="auto">
            <a:xfrm>
              <a:off x="3489325" y="4249738"/>
              <a:ext cx="520700" cy="520700"/>
            </a:xfrm>
            <a:custGeom>
              <a:avLst/>
              <a:gdLst>
                <a:gd name="T0" fmla="*/ 852 w 3272"/>
                <a:gd name="T1" fmla="*/ 75 h 3287"/>
                <a:gd name="T2" fmla="*/ 1064 w 3272"/>
                <a:gd name="T3" fmla="*/ 289 h 3287"/>
                <a:gd name="T4" fmla="*/ 1223 w 3272"/>
                <a:gd name="T5" fmla="*/ 510 h 3287"/>
                <a:gd name="T6" fmla="*/ 1299 w 3272"/>
                <a:gd name="T7" fmla="*/ 640 h 3287"/>
                <a:gd name="T8" fmla="*/ 1293 w 3272"/>
                <a:gd name="T9" fmla="*/ 885 h 3287"/>
                <a:gd name="T10" fmla="*/ 1136 w 3272"/>
                <a:gd name="T11" fmla="*/ 1027 h 3287"/>
                <a:gd name="T12" fmla="*/ 1026 w 3272"/>
                <a:gd name="T13" fmla="*/ 1151 h 3287"/>
                <a:gd name="T14" fmla="*/ 1029 w 3272"/>
                <a:gd name="T15" fmla="*/ 1418 h 3287"/>
                <a:gd name="T16" fmla="*/ 1933 w 3272"/>
                <a:gd name="T17" fmla="*/ 2288 h 3287"/>
                <a:gd name="T18" fmla="*/ 2177 w 3272"/>
                <a:gd name="T19" fmla="*/ 2225 h 3287"/>
                <a:gd name="T20" fmla="*/ 2288 w 3272"/>
                <a:gd name="T21" fmla="*/ 2102 h 3287"/>
                <a:gd name="T22" fmla="*/ 2447 w 3272"/>
                <a:gd name="T23" fmla="*/ 1961 h 3287"/>
                <a:gd name="T24" fmla="*/ 2678 w 3272"/>
                <a:gd name="T25" fmla="*/ 2004 h 3287"/>
                <a:gd name="T26" fmla="*/ 2821 w 3272"/>
                <a:gd name="T27" fmla="*/ 2096 h 3287"/>
                <a:gd name="T28" fmla="*/ 3052 w 3272"/>
                <a:gd name="T29" fmla="*/ 2276 h 3287"/>
                <a:gd name="T30" fmla="*/ 3237 w 3272"/>
                <a:gd name="T31" fmla="*/ 2495 h 3287"/>
                <a:gd name="T32" fmla="*/ 3249 w 3272"/>
                <a:gd name="T33" fmla="*/ 2753 h 3287"/>
                <a:gd name="T34" fmla="*/ 2854 w 3272"/>
                <a:gd name="T35" fmla="*/ 3148 h 3287"/>
                <a:gd name="T36" fmla="*/ 2405 w 3272"/>
                <a:gd name="T37" fmla="*/ 3287 h 3287"/>
                <a:gd name="T38" fmla="*/ 1876 w 3272"/>
                <a:gd name="T39" fmla="*/ 3128 h 3287"/>
                <a:gd name="T40" fmla="*/ 1697 w 3272"/>
                <a:gd name="T41" fmla="*/ 2954 h 3287"/>
                <a:gd name="T42" fmla="*/ 1789 w 3272"/>
                <a:gd name="T43" fmla="*/ 2926 h 3287"/>
                <a:gd name="T44" fmla="*/ 2306 w 3272"/>
                <a:gd name="T45" fmla="*/ 3159 h 3287"/>
                <a:gd name="T46" fmla="*/ 2766 w 3272"/>
                <a:gd name="T47" fmla="*/ 3060 h 3287"/>
                <a:gd name="T48" fmla="*/ 3142 w 3272"/>
                <a:gd name="T49" fmla="*/ 2689 h 3287"/>
                <a:gd name="T50" fmla="*/ 3087 w 3272"/>
                <a:gd name="T51" fmla="*/ 2487 h 3287"/>
                <a:gd name="T52" fmla="*/ 2842 w 3272"/>
                <a:gd name="T53" fmla="*/ 2262 h 3287"/>
                <a:gd name="T54" fmla="*/ 2612 w 3272"/>
                <a:gd name="T55" fmla="*/ 2107 h 3287"/>
                <a:gd name="T56" fmla="*/ 2450 w 3272"/>
                <a:gd name="T57" fmla="*/ 2094 h 3287"/>
                <a:gd name="T58" fmla="*/ 2357 w 3272"/>
                <a:gd name="T59" fmla="*/ 2207 h 3287"/>
                <a:gd name="T60" fmla="*/ 2237 w 3272"/>
                <a:gd name="T61" fmla="*/ 2332 h 3287"/>
                <a:gd name="T62" fmla="*/ 2309 w 3272"/>
                <a:gd name="T63" fmla="*/ 2476 h 3287"/>
                <a:gd name="T64" fmla="*/ 2485 w 3272"/>
                <a:gd name="T65" fmla="*/ 2548 h 3287"/>
                <a:gd name="T66" fmla="*/ 2423 w 3272"/>
                <a:gd name="T67" fmla="*/ 2618 h 3287"/>
                <a:gd name="T68" fmla="*/ 2085 w 3272"/>
                <a:gd name="T69" fmla="*/ 2532 h 3287"/>
                <a:gd name="T70" fmla="*/ 1819 w 3272"/>
                <a:gd name="T71" fmla="*/ 2381 h 3287"/>
                <a:gd name="T72" fmla="*/ 1715 w 3272"/>
                <a:gd name="T73" fmla="*/ 2296 h 3287"/>
                <a:gd name="T74" fmla="*/ 1052 w 3272"/>
                <a:gd name="T75" fmla="*/ 1629 h 3287"/>
                <a:gd name="T76" fmla="*/ 955 w 3272"/>
                <a:gd name="T77" fmla="*/ 1533 h 3287"/>
                <a:gd name="T78" fmla="*/ 783 w 3272"/>
                <a:gd name="T79" fmla="*/ 1288 h 3287"/>
                <a:gd name="T80" fmla="*/ 666 w 3272"/>
                <a:gd name="T81" fmla="*/ 918 h 3287"/>
                <a:gd name="T82" fmla="*/ 739 w 3272"/>
                <a:gd name="T83" fmla="*/ 852 h 3287"/>
                <a:gd name="T84" fmla="*/ 829 w 3272"/>
                <a:gd name="T85" fmla="*/ 1092 h 3287"/>
                <a:gd name="T86" fmla="*/ 960 w 3272"/>
                <a:gd name="T87" fmla="*/ 1027 h 3287"/>
                <a:gd name="T88" fmla="*/ 1097 w 3272"/>
                <a:gd name="T89" fmla="*/ 900 h 3287"/>
                <a:gd name="T90" fmla="*/ 1196 w 3272"/>
                <a:gd name="T91" fmla="*/ 812 h 3287"/>
                <a:gd name="T92" fmla="*/ 1173 w 3272"/>
                <a:gd name="T93" fmla="*/ 659 h 3287"/>
                <a:gd name="T94" fmla="*/ 1091 w 3272"/>
                <a:gd name="T95" fmla="*/ 531 h 3287"/>
                <a:gd name="T96" fmla="*/ 926 w 3272"/>
                <a:gd name="T97" fmla="*/ 313 h 3287"/>
                <a:gd name="T98" fmla="*/ 732 w 3272"/>
                <a:gd name="T99" fmla="*/ 143 h 3287"/>
                <a:gd name="T100" fmla="*/ 545 w 3272"/>
                <a:gd name="T101" fmla="*/ 156 h 3287"/>
                <a:gd name="T102" fmla="*/ 163 w 3272"/>
                <a:gd name="T103" fmla="*/ 632 h 3287"/>
                <a:gd name="T104" fmla="*/ 154 w 3272"/>
                <a:gd name="T105" fmla="*/ 1101 h 3287"/>
                <a:gd name="T106" fmla="*/ 359 w 3272"/>
                <a:gd name="T107" fmla="*/ 1502 h 3287"/>
                <a:gd name="T108" fmla="*/ 288 w 3272"/>
                <a:gd name="T109" fmla="*/ 1567 h 3287"/>
                <a:gd name="T110" fmla="*/ 72 w 3272"/>
                <a:gd name="T111" fmla="*/ 1227 h 3287"/>
                <a:gd name="T112" fmla="*/ 17 w 3272"/>
                <a:gd name="T113" fmla="*/ 706 h 3287"/>
                <a:gd name="T114" fmla="*/ 283 w 3272"/>
                <a:gd name="T115" fmla="*/ 243 h 3287"/>
                <a:gd name="T116" fmla="*/ 642 w 3272"/>
                <a:gd name="T117" fmla="*/ 0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72" h="3287">
                  <a:moveTo>
                    <a:pt x="642" y="0"/>
                  </a:moveTo>
                  <a:lnTo>
                    <a:pt x="679" y="2"/>
                  </a:lnTo>
                  <a:lnTo>
                    <a:pt x="716" y="8"/>
                  </a:lnTo>
                  <a:lnTo>
                    <a:pt x="753" y="19"/>
                  </a:lnTo>
                  <a:lnTo>
                    <a:pt x="789" y="35"/>
                  </a:lnTo>
                  <a:lnTo>
                    <a:pt x="821" y="54"/>
                  </a:lnTo>
                  <a:lnTo>
                    <a:pt x="852" y="75"/>
                  </a:lnTo>
                  <a:lnTo>
                    <a:pt x="884" y="101"/>
                  </a:lnTo>
                  <a:lnTo>
                    <a:pt x="915" y="127"/>
                  </a:lnTo>
                  <a:lnTo>
                    <a:pt x="947" y="157"/>
                  </a:lnTo>
                  <a:lnTo>
                    <a:pt x="976" y="189"/>
                  </a:lnTo>
                  <a:lnTo>
                    <a:pt x="1007" y="221"/>
                  </a:lnTo>
                  <a:lnTo>
                    <a:pt x="1035" y="255"/>
                  </a:lnTo>
                  <a:lnTo>
                    <a:pt x="1064" y="289"/>
                  </a:lnTo>
                  <a:lnTo>
                    <a:pt x="1091" y="323"/>
                  </a:lnTo>
                  <a:lnTo>
                    <a:pt x="1117" y="357"/>
                  </a:lnTo>
                  <a:lnTo>
                    <a:pt x="1141" y="391"/>
                  </a:lnTo>
                  <a:lnTo>
                    <a:pt x="1164" y="423"/>
                  </a:lnTo>
                  <a:lnTo>
                    <a:pt x="1186" y="454"/>
                  </a:lnTo>
                  <a:lnTo>
                    <a:pt x="1206" y="483"/>
                  </a:lnTo>
                  <a:lnTo>
                    <a:pt x="1223" y="510"/>
                  </a:lnTo>
                  <a:lnTo>
                    <a:pt x="1238" y="533"/>
                  </a:lnTo>
                  <a:lnTo>
                    <a:pt x="1252" y="555"/>
                  </a:lnTo>
                  <a:lnTo>
                    <a:pt x="1263" y="573"/>
                  </a:lnTo>
                  <a:lnTo>
                    <a:pt x="1271" y="586"/>
                  </a:lnTo>
                  <a:lnTo>
                    <a:pt x="1277" y="596"/>
                  </a:lnTo>
                  <a:lnTo>
                    <a:pt x="1280" y="601"/>
                  </a:lnTo>
                  <a:lnTo>
                    <a:pt x="1299" y="640"/>
                  </a:lnTo>
                  <a:lnTo>
                    <a:pt x="1314" y="679"/>
                  </a:lnTo>
                  <a:lnTo>
                    <a:pt x="1323" y="718"/>
                  </a:lnTo>
                  <a:lnTo>
                    <a:pt x="1327" y="756"/>
                  </a:lnTo>
                  <a:lnTo>
                    <a:pt x="1326" y="794"/>
                  </a:lnTo>
                  <a:lnTo>
                    <a:pt x="1320" y="829"/>
                  </a:lnTo>
                  <a:lnTo>
                    <a:pt x="1308" y="858"/>
                  </a:lnTo>
                  <a:lnTo>
                    <a:pt x="1293" y="885"/>
                  </a:lnTo>
                  <a:lnTo>
                    <a:pt x="1274" y="911"/>
                  </a:lnTo>
                  <a:lnTo>
                    <a:pt x="1252" y="932"/>
                  </a:lnTo>
                  <a:lnTo>
                    <a:pt x="1226" y="950"/>
                  </a:lnTo>
                  <a:lnTo>
                    <a:pt x="1202" y="969"/>
                  </a:lnTo>
                  <a:lnTo>
                    <a:pt x="1180" y="988"/>
                  </a:lnTo>
                  <a:lnTo>
                    <a:pt x="1158" y="1008"/>
                  </a:lnTo>
                  <a:lnTo>
                    <a:pt x="1136" y="1027"/>
                  </a:lnTo>
                  <a:lnTo>
                    <a:pt x="1116" y="1045"/>
                  </a:lnTo>
                  <a:lnTo>
                    <a:pt x="1097" y="1062"/>
                  </a:lnTo>
                  <a:lnTo>
                    <a:pt x="1081" y="1077"/>
                  </a:lnTo>
                  <a:lnTo>
                    <a:pt x="1067" y="1091"/>
                  </a:lnTo>
                  <a:lnTo>
                    <a:pt x="1058" y="1101"/>
                  </a:lnTo>
                  <a:lnTo>
                    <a:pt x="1051" y="1108"/>
                  </a:lnTo>
                  <a:lnTo>
                    <a:pt x="1026" y="1151"/>
                  </a:lnTo>
                  <a:lnTo>
                    <a:pt x="1006" y="1192"/>
                  </a:lnTo>
                  <a:lnTo>
                    <a:pt x="993" y="1231"/>
                  </a:lnTo>
                  <a:lnTo>
                    <a:pt x="987" y="1270"/>
                  </a:lnTo>
                  <a:lnTo>
                    <a:pt x="988" y="1308"/>
                  </a:lnTo>
                  <a:lnTo>
                    <a:pt x="994" y="1345"/>
                  </a:lnTo>
                  <a:lnTo>
                    <a:pt x="1008" y="1381"/>
                  </a:lnTo>
                  <a:lnTo>
                    <a:pt x="1029" y="1418"/>
                  </a:lnTo>
                  <a:lnTo>
                    <a:pt x="1055" y="1455"/>
                  </a:lnTo>
                  <a:lnTo>
                    <a:pt x="1089" y="1492"/>
                  </a:lnTo>
                  <a:lnTo>
                    <a:pt x="1787" y="2193"/>
                  </a:lnTo>
                  <a:lnTo>
                    <a:pt x="1823" y="2227"/>
                  </a:lnTo>
                  <a:lnTo>
                    <a:pt x="1860" y="2254"/>
                  </a:lnTo>
                  <a:lnTo>
                    <a:pt x="1897" y="2274"/>
                  </a:lnTo>
                  <a:lnTo>
                    <a:pt x="1933" y="2288"/>
                  </a:lnTo>
                  <a:lnTo>
                    <a:pt x="1970" y="2295"/>
                  </a:lnTo>
                  <a:lnTo>
                    <a:pt x="2008" y="2295"/>
                  </a:lnTo>
                  <a:lnTo>
                    <a:pt x="2046" y="2290"/>
                  </a:lnTo>
                  <a:lnTo>
                    <a:pt x="2086" y="2277"/>
                  </a:lnTo>
                  <a:lnTo>
                    <a:pt x="2127" y="2257"/>
                  </a:lnTo>
                  <a:lnTo>
                    <a:pt x="2169" y="2231"/>
                  </a:lnTo>
                  <a:lnTo>
                    <a:pt x="2177" y="2225"/>
                  </a:lnTo>
                  <a:lnTo>
                    <a:pt x="2186" y="2215"/>
                  </a:lnTo>
                  <a:lnTo>
                    <a:pt x="2200" y="2202"/>
                  </a:lnTo>
                  <a:lnTo>
                    <a:pt x="2215" y="2186"/>
                  </a:lnTo>
                  <a:lnTo>
                    <a:pt x="2232" y="2166"/>
                  </a:lnTo>
                  <a:lnTo>
                    <a:pt x="2249" y="2146"/>
                  </a:lnTo>
                  <a:lnTo>
                    <a:pt x="2269" y="2124"/>
                  </a:lnTo>
                  <a:lnTo>
                    <a:pt x="2288" y="2102"/>
                  </a:lnTo>
                  <a:lnTo>
                    <a:pt x="2308" y="2078"/>
                  </a:lnTo>
                  <a:lnTo>
                    <a:pt x="2327" y="2056"/>
                  </a:lnTo>
                  <a:lnTo>
                    <a:pt x="2345" y="2029"/>
                  </a:lnTo>
                  <a:lnTo>
                    <a:pt x="2366" y="2006"/>
                  </a:lnTo>
                  <a:lnTo>
                    <a:pt x="2391" y="1988"/>
                  </a:lnTo>
                  <a:lnTo>
                    <a:pt x="2418" y="1973"/>
                  </a:lnTo>
                  <a:lnTo>
                    <a:pt x="2447" y="1961"/>
                  </a:lnTo>
                  <a:lnTo>
                    <a:pt x="2482" y="1955"/>
                  </a:lnTo>
                  <a:lnTo>
                    <a:pt x="2519" y="1954"/>
                  </a:lnTo>
                  <a:lnTo>
                    <a:pt x="2556" y="1958"/>
                  </a:lnTo>
                  <a:lnTo>
                    <a:pt x="2595" y="1967"/>
                  </a:lnTo>
                  <a:lnTo>
                    <a:pt x="2634" y="1982"/>
                  </a:lnTo>
                  <a:lnTo>
                    <a:pt x="2674" y="2001"/>
                  </a:lnTo>
                  <a:lnTo>
                    <a:pt x="2678" y="2004"/>
                  </a:lnTo>
                  <a:lnTo>
                    <a:pt x="2687" y="2010"/>
                  </a:lnTo>
                  <a:lnTo>
                    <a:pt x="2702" y="2019"/>
                  </a:lnTo>
                  <a:lnTo>
                    <a:pt x="2719" y="2029"/>
                  </a:lnTo>
                  <a:lnTo>
                    <a:pt x="2740" y="2043"/>
                  </a:lnTo>
                  <a:lnTo>
                    <a:pt x="2765" y="2058"/>
                  </a:lnTo>
                  <a:lnTo>
                    <a:pt x="2791" y="2076"/>
                  </a:lnTo>
                  <a:lnTo>
                    <a:pt x="2821" y="2096"/>
                  </a:lnTo>
                  <a:lnTo>
                    <a:pt x="2851" y="2118"/>
                  </a:lnTo>
                  <a:lnTo>
                    <a:pt x="2883" y="2141"/>
                  </a:lnTo>
                  <a:lnTo>
                    <a:pt x="2917" y="2165"/>
                  </a:lnTo>
                  <a:lnTo>
                    <a:pt x="2951" y="2191"/>
                  </a:lnTo>
                  <a:lnTo>
                    <a:pt x="2984" y="2219"/>
                  </a:lnTo>
                  <a:lnTo>
                    <a:pt x="3018" y="2247"/>
                  </a:lnTo>
                  <a:lnTo>
                    <a:pt x="3052" y="2276"/>
                  </a:lnTo>
                  <a:lnTo>
                    <a:pt x="3084" y="2307"/>
                  </a:lnTo>
                  <a:lnTo>
                    <a:pt x="3116" y="2336"/>
                  </a:lnTo>
                  <a:lnTo>
                    <a:pt x="3145" y="2368"/>
                  </a:lnTo>
                  <a:lnTo>
                    <a:pt x="3172" y="2399"/>
                  </a:lnTo>
                  <a:lnTo>
                    <a:pt x="3197" y="2431"/>
                  </a:lnTo>
                  <a:lnTo>
                    <a:pt x="3218" y="2463"/>
                  </a:lnTo>
                  <a:lnTo>
                    <a:pt x="3237" y="2495"/>
                  </a:lnTo>
                  <a:lnTo>
                    <a:pt x="3253" y="2531"/>
                  </a:lnTo>
                  <a:lnTo>
                    <a:pt x="3264" y="2568"/>
                  </a:lnTo>
                  <a:lnTo>
                    <a:pt x="3270" y="2605"/>
                  </a:lnTo>
                  <a:lnTo>
                    <a:pt x="3272" y="2643"/>
                  </a:lnTo>
                  <a:lnTo>
                    <a:pt x="3269" y="2681"/>
                  </a:lnTo>
                  <a:lnTo>
                    <a:pt x="3261" y="2717"/>
                  </a:lnTo>
                  <a:lnTo>
                    <a:pt x="3249" y="2753"/>
                  </a:lnTo>
                  <a:lnTo>
                    <a:pt x="3231" y="2787"/>
                  </a:lnTo>
                  <a:lnTo>
                    <a:pt x="3210" y="2819"/>
                  </a:lnTo>
                  <a:lnTo>
                    <a:pt x="3184" y="2848"/>
                  </a:lnTo>
                  <a:lnTo>
                    <a:pt x="3030" y="3003"/>
                  </a:lnTo>
                  <a:lnTo>
                    <a:pt x="2973" y="3057"/>
                  </a:lnTo>
                  <a:lnTo>
                    <a:pt x="2914" y="3106"/>
                  </a:lnTo>
                  <a:lnTo>
                    <a:pt x="2854" y="3148"/>
                  </a:lnTo>
                  <a:lnTo>
                    <a:pt x="2793" y="3185"/>
                  </a:lnTo>
                  <a:lnTo>
                    <a:pt x="2731" y="3216"/>
                  </a:lnTo>
                  <a:lnTo>
                    <a:pt x="2667" y="3242"/>
                  </a:lnTo>
                  <a:lnTo>
                    <a:pt x="2604" y="3262"/>
                  </a:lnTo>
                  <a:lnTo>
                    <a:pt x="2538" y="3277"/>
                  </a:lnTo>
                  <a:lnTo>
                    <a:pt x="2472" y="3285"/>
                  </a:lnTo>
                  <a:lnTo>
                    <a:pt x="2405" y="3287"/>
                  </a:lnTo>
                  <a:lnTo>
                    <a:pt x="2332" y="3284"/>
                  </a:lnTo>
                  <a:lnTo>
                    <a:pt x="2258" y="3275"/>
                  </a:lnTo>
                  <a:lnTo>
                    <a:pt x="2183" y="3259"/>
                  </a:lnTo>
                  <a:lnTo>
                    <a:pt x="2108" y="3235"/>
                  </a:lnTo>
                  <a:lnTo>
                    <a:pt x="2032" y="3207"/>
                  </a:lnTo>
                  <a:lnTo>
                    <a:pt x="1954" y="3171"/>
                  </a:lnTo>
                  <a:lnTo>
                    <a:pt x="1876" y="3128"/>
                  </a:lnTo>
                  <a:lnTo>
                    <a:pt x="1798" y="3080"/>
                  </a:lnTo>
                  <a:lnTo>
                    <a:pt x="1718" y="3025"/>
                  </a:lnTo>
                  <a:lnTo>
                    <a:pt x="1706" y="3013"/>
                  </a:lnTo>
                  <a:lnTo>
                    <a:pt x="1698" y="3000"/>
                  </a:lnTo>
                  <a:lnTo>
                    <a:pt x="1694" y="2985"/>
                  </a:lnTo>
                  <a:lnTo>
                    <a:pt x="1693" y="2969"/>
                  </a:lnTo>
                  <a:lnTo>
                    <a:pt x="1697" y="2954"/>
                  </a:lnTo>
                  <a:lnTo>
                    <a:pt x="1705" y="2939"/>
                  </a:lnTo>
                  <a:lnTo>
                    <a:pt x="1716" y="2927"/>
                  </a:lnTo>
                  <a:lnTo>
                    <a:pt x="1730" y="2920"/>
                  </a:lnTo>
                  <a:lnTo>
                    <a:pt x="1745" y="2916"/>
                  </a:lnTo>
                  <a:lnTo>
                    <a:pt x="1760" y="2915"/>
                  </a:lnTo>
                  <a:lnTo>
                    <a:pt x="1776" y="2919"/>
                  </a:lnTo>
                  <a:lnTo>
                    <a:pt x="1789" y="2926"/>
                  </a:lnTo>
                  <a:lnTo>
                    <a:pt x="1867" y="2979"/>
                  </a:lnTo>
                  <a:lnTo>
                    <a:pt x="1943" y="3026"/>
                  </a:lnTo>
                  <a:lnTo>
                    <a:pt x="2017" y="3066"/>
                  </a:lnTo>
                  <a:lnTo>
                    <a:pt x="2091" y="3099"/>
                  </a:lnTo>
                  <a:lnTo>
                    <a:pt x="2164" y="3126"/>
                  </a:lnTo>
                  <a:lnTo>
                    <a:pt x="2235" y="3146"/>
                  </a:lnTo>
                  <a:lnTo>
                    <a:pt x="2306" y="3159"/>
                  </a:lnTo>
                  <a:lnTo>
                    <a:pt x="2374" y="3165"/>
                  </a:lnTo>
                  <a:lnTo>
                    <a:pt x="2443" y="3164"/>
                  </a:lnTo>
                  <a:lnTo>
                    <a:pt x="2510" y="3157"/>
                  </a:lnTo>
                  <a:lnTo>
                    <a:pt x="2575" y="3143"/>
                  </a:lnTo>
                  <a:lnTo>
                    <a:pt x="2640" y="3122"/>
                  </a:lnTo>
                  <a:lnTo>
                    <a:pt x="2703" y="3094"/>
                  </a:lnTo>
                  <a:lnTo>
                    <a:pt x="2766" y="3060"/>
                  </a:lnTo>
                  <a:lnTo>
                    <a:pt x="2826" y="3019"/>
                  </a:lnTo>
                  <a:lnTo>
                    <a:pt x="2886" y="2971"/>
                  </a:lnTo>
                  <a:lnTo>
                    <a:pt x="2944" y="2917"/>
                  </a:lnTo>
                  <a:lnTo>
                    <a:pt x="3098" y="2762"/>
                  </a:lnTo>
                  <a:lnTo>
                    <a:pt x="3117" y="2739"/>
                  </a:lnTo>
                  <a:lnTo>
                    <a:pt x="3132" y="2716"/>
                  </a:lnTo>
                  <a:lnTo>
                    <a:pt x="3142" y="2689"/>
                  </a:lnTo>
                  <a:lnTo>
                    <a:pt x="3148" y="2662"/>
                  </a:lnTo>
                  <a:lnTo>
                    <a:pt x="3151" y="2634"/>
                  </a:lnTo>
                  <a:lnTo>
                    <a:pt x="3147" y="2606"/>
                  </a:lnTo>
                  <a:lnTo>
                    <a:pt x="3141" y="2579"/>
                  </a:lnTo>
                  <a:lnTo>
                    <a:pt x="3129" y="2552"/>
                  </a:lnTo>
                  <a:lnTo>
                    <a:pt x="3110" y="2520"/>
                  </a:lnTo>
                  <a:lnTo>
                    <a:pt x="3087" y="2487"/>
                  </a:lnTo>
                  <a:lnTo>
                    <a:pt x="3059" y="2454"/>
                  </a:lnTo>
                  <a:lnTo>
                    <a:pt x="3028" y="2421"/>
                  </a:lnTo>
                  <a:lnTo>
                    <a:pt x="2994" y="2389"/>
                  </a:lnTo>
                  <a:lnTo>
                    <a:pt x="2957" y="2356"/>
                  </a:lnTo>
                  <a:lnTo>
                    <a:pt x="2919" y="2324"/>
                  </a:lnTo>
                  <a:lnTo>
                    <a:pt x="2881" y="2292"/>
                  </a:lnTo>
                  <a:lnTo>
                    <a:pt x="2842" y="2262"/>
                  </a:lnTo>
                  <a:lnTo>
                    <a:pt x="2803" y="2233"/>
                  </a:lnTo>
                  <a:lnTo>
                    <a:pt x="2765" y="2206"/>
                  </a:lnTo>
                  <a:lnTo>
                    <a:pt x="2729" y="2181"/>
                  </a:lnTo>
                  <a:lnTo>
                    <a:pt x="2695" y="2159"/>
                  </a:lnTo>
                  <a:lnTo>
                    <a:pt x="2664" y="2139"/>
                  </a:lnTo>
                  <a:lnTo>
                    <a:pt x="2635" y="2121"/>
                  </a:lnTo>
                  <a:lnTo>
                    <a:pt x="2612" y="2107"/>
                  </a:lnTo>
                  <a:lnTo>
                    <a:pt x="2584" y="2092"/>
                  </a:lnTo>
                  <a:lnTo>
                    <a:pt x="2555" y="2083"/>
                  </a:lnTo>
                  <a:lnTo>
                    <a:pt x="2528" y="2077"/>
                  </a:lnTo>
                  <a:lnTo>
                    <a:pt x="2502" y="2076"/>
                  </a:lnTo>
                  <a:lnTo>
                    <a:pt x="2480" y="2079"/>
                  </a:lnTo>
                  <a:lnTo>
                    <a:pt x="2464" y="2086"/>
                  </a:lnTo>
                  <a:lnTo>
                    <a:pt x="2450" y="2094"/>
                  </a:lnTo>
                  <a:lnTo>
                    <a:pt x="2439" y="2106"/>
                  </a:lnTo>
                  <a:lnTo>
                    <a:pt x="2429" y="2121"/>
                  </a:lnTo>
                  <a:lnTo>
                    <a:pt x="2423" y="2130"/>
                  </a:lnTo>
                  <a:lnTo>
                    <a:pt x="2409" y="2146"/>
                  </a:lnTo>
                  <a:lnTo>
                    <a:pt x="2393" y="2164"/>
                  </a:lnTo>
                  <a:lnTo>
                    <a:pt x="2376" y="2186"/>
                  </a:lnTo>
                  <a:lnTo>
                    <a:pt x="2357" y="2207"/>
                  </a:lnTo>
                  <a:lnTo>
                    <a:pt x="2337" y="2230"/>
                  </a:lnTo>
                  <a:lnTo>
                    <a:pt x="2318" y="2251"/>
                  </a:lnTo>
                  <a:lnTo>
                    <a:pt x="2298" y="2273"/>
                  </a:lnTo>
                  <a:lnTo>
                    <a:pt x="2280" y="2293"/>
                  </a:lnTo>
                  <a:lnTo>
                    <a:pt x="2263" y="2309"/>
                  </a:lnTo>
                  <a:lnTo>
                    <a:pt x="2248" y="2323"/>
                  </a:lnTo>
                  <a:lnTo>
                    <a:pt x="2237" y="2332"/>
                  </a:lnTo>
                  <a:lnTo>
                    <a:pt x="2189" y="2362"/>
                  </a:lnTo>
                  <a:lnTo>
                    <a:pt x="2142" y="2385"/>
                  </a:lnTo>
                  <a:lnTo>
                    <a:pt x="2095" y="2402"/>
                  </a:lnTo>
                  <a:lnTo>
                    <a:pt x="2144" y="2424"/>
                  </a:lnTo>
                  <a:lnTo>
                    <a:pt x="2196" y="2443"/>
                  </a:lnTo>
                  <a:lnTo>
                    <a:pt x="2251" y="2461"/>
                  </a:lnTo>
                  <a:lnTo>
                    <a:pt x="2309" y="2476"/>
                  </a:lnTo>
                  <a:lnTo>
                    <a:pt x="2369" y="2488"/>
                  </a:lnTo>
                  <a:lnTo>
                    <a:pt x="2432" y="2497"/>
                  </a:lnTo>
                  <a:lnTo>
                    <a:pt x="2447" y="2501"/>
                  </a:lnTo>
                  <a:lnTo>
                    <a:pt x="2462" y="2509"/>
                  </a:lnTo>
                  <a:lnTo>
                    <a:pt x="2473" y="2519"/>
                  </a:lnTo>
                  <a:lnTo>
                    <a:pt x="2481" y="2532"/>
                  </a:lnTo>
                  <a:lnTo>
                    <a:pt x="2485" y="2548"/>
                  </a:lnTo>
                  <a:lnTo>
                    <a:pt x="2486" y="2564"/>
                  </a:lnTo>
                  <a:lnTo>
                    <a:pt x="2481" y="2582"/>
                  </a:lnTo>
                  <a:lnTo>
                    <a:pt x="2473" y="2597"/>
                  </a:lnTo>
                  <a:lnTo>
                    <a:pt x="2459" y="2609"/>
                  </a:lnTo>
                  <a:lnTo>
                    <a:pt x="2443" y="2616"/>
                  </a:lnTo>
                  <a:lnTo>
                    <a:pt x="2426" y="2619"/>
                  </a:lnTo>
                  <a:lnTo>
                    <a:pt x="2423" y="2618"/>
                  </a:lnTo>
                  <a:lnTo>
                    <a:pt x="2420" y="2618"/>
                  </a:lnTo>
                  <a:lnTo>
                    <a:pt x="2357" y="2611"/>
                  </a:lnTo>
                  <a:lnTo>
                    <a:pt x="2298" y="2599"/>
                  </a:lnTo>
                  <a:lnTo>
                    <a:pt x="2241" y="2585"/>
                  </a:lnTo>
                  <a:lnTo>
                    <a:pt x="2186" y="2569"/>
                  </a:lnTo>
                  <a:lnTo>
                    <a:pt x="2134" y="2551"/>
                  </a:lnTo>
                  <a:lnTo>
                    <a:pt x="2085" y="2532"/>
                  </a:lnTo>
                  <a:lnTo>
                    <a:pt x="2038" y="2511"/>
                  </a:lnTo>
                  <a:lnTo>
                    <a:pt x="1994" y="2489"/>
                  </a:lnTo>
                  <a:lnTo>
                    <a:pt x="1953" y="2467"/>
                  </a:lnTo>
                  <a:lnTo>
                    <a:pt x="1915" y="2445"/>
                  </a:lnTo>
                  <a:lnTo>
                    <a:pt x="1879" y="2424"/>
                  </a:lnTo>
                  <a:lnTo>
                    <a:pt x="1848" y="2402"/>
                  </a:lnTo>
                  <a:lnTo>
                    <a:pt x="1819" y="2381"/>
                  </a:lnTo>
                  <a:lnTo>
                    <a:pt x="1794" y="2363"/>
                  </a:lnTo>
                  <a:lnTo>
                    <a:pt x="1771" y="2345"/>
                  </a:lnTo>
                  <a:lnTo>
                    <a:pt x="1752" y="2330"/>
                  </a:lnTo>
                  <a:lnTo>
                    <a:pt x="1738" y="2317"/>
                  </a:lnTo>
                  <a:lnTo>
                    <a:pt x="1727" y="2307"/>
                  </a:lnTo>
                  <a:lnTo>
                    <a:pt x="1719" y="2299"/>
                  </a:lnTo>
                  <a:lnTo>
                    <a:pt x="1715" y="2296"/>
                  </a:lnTo>
                  <a:lnTo>
                    <a:pt x="1713" y="2293"/>
                  </a:lnTo>
                  <a:lnTo>
                    <a:pt x="1711" y="2290"/>
                  </a:lnTo>
                  <a:lnTo>
                    <a:pt x="1709" y="2287"/>
                  </a:lnTo>
                  <a:lnTo>
                    <a:pt x="1701" y="2279"/>
                  </a:lnTo>
                  <a:lnTo>
                    <a:pt x="1057" y="1632"/>
                  </a:lnTo>
                  <a:lnTo>
                    <a:pt x="1054" y="1631"/>
                  </a:lnTo>
                  <a:lnTo>
                    <a:pt x="1052" y="1629"/>
                  </a:lnTo>
                  <a:lnTo>
                    <a:pt x="1048" y="1626"/>
                  </a:lnTo>
                  <a:lnTo>
                    <a:pt x="1040" y="1618"/>
                  </a:lnTo>
                  <a:lnTo>
                    <a:pt x="1028" y="1609"/>
                  </a:lnTo>
                  <a:lnTo>
                    <a:pt x="1014" y="1595"/>
                  </a:lnTo>
                  <a:lnTo>
                    <a:pt x="996" y="1578"/>
                  </a:lnTo>
                  <a:lnTo>
                    <a:pt x="977" y="1557"/>
                  </a:lnTo>
                  <a:lnTo>
                    <a:pt x="955" y="1533"/>
                  </a:lnTo>
                  <a:lnTo>
                    <a:pt x="932" y="1507"/>
                  </a:lnTo>
                  <a:lnTo>
                    <a:pt x="907" y="1478"/>
                  </a:lnTo>
                  <a:lnTo>
                    <a:pt x="883" y="1445"/>
                  </a:lnTo>
                  <a:lnTo>
                    <a:pt x="858" y="1410"/>
                  </a:lnTo>
                  <a:lnTo>
                    <a:pt x="831" y="1372"/>
                  </a:lnTo>
                  <a:lnTo>
                    <a:pt x="807" y="1331"/>
                  </a:lnTo>
                  <a:lnTo>
                    <a:pt x="783" y="1288"/>
                  </a:lnTo>
                  <a:lnTo>
                    <a:pt x="759" y="1242"/>
                  </a:lnTo>
                  <a:lnTo>
                    <a:pt x="737" y="1193"/>
                  </a:lnTo>
                  <a:lnTo>
                    <a:pt x="718" y="1143"/>
                  </a:lnTo>
                  <a:lnTo>
                    <a:pt x="700" y="1090"/>
                  </a:lnTo>
                  <a:lnTo>
                    <a:pt x="685" y="1035"/>
                  </a:lnTo>
                  <a:lnTo>
                    <a:pt x="674" y="977"/>
                  </a:lnTo>
                  <a:lnTo>
                    <a:pt x="666" y="918"/>
                  </a:lnTo>
                  <a:lnTo>
                    <a:pt x="666" y="901"/>
                  </a:lnTo>
                  <a:lnTo>
                    <a:pt x="671" y="886"/>
                  </a:lnTo>
                  <a:lnTo>
                    <a:pt x="679" y="872"/>
                  </a:lnTo>
                  <a:lnTo>
                    <a:pt x="691" y="862"/>
                  </a:lnTo>
                  <a:lnTo>
                    <a:pt x="704" y="854"/>
                  </a:lnTo>
                  <a:lnTo>
                    <a:pt x="720" y="851"/>
                  </a:lnTo>
                  <a:lnTo>
                    <a:pt x="739" y="852"/>
                  </a:lnTo>
                  <a:lnTo>
                    <a:pt x="757" y="858"/>
                  </a:lnTo>
                  <a:lnTo>
                    <a:pt x="771" y="870"/>
                  </a:lnTo>
                  <a:lnTo>
                    <a:pt x="782" y="886"/>
                  </a:lnTo>
                  <a:lnTo>
                    <a:pt x="787" y="905"/>
                  </a:lnTo>
                  <a:lnTo>
                    <a:pt x="796" y="970"/>
                  </a:lnTo>
                  <a:lnTo>
                    <a:pt x="811" y="1033"/>
                  </a:lnTo>
                  <a:lnTo>
                    <a:pt x="829" y="1092"/>
                  </a:lnTo>
                  <a:lnTo>
                    <a:pt x="851" y="1149"/>
                  </a:lnTo>
                  <a:lnTo>
                    <a:pt x="876" y="1203"/>
                  </a:lnTo>
                  <a:lnTo>
                    <a:pt x="888" y="1162"/>
                  </a:lnTo>
                  <a:lnTo>
                    <a:pt x="904" y="1122"/>
                  </a:lnTo>
                  <a:lnTo>
                    <a:pt x="925" y="1082"/>
                  </a:lnTo>
                  <a:lnTo>
                    <a:pt x="951" y="1040"/>
                  </a:lnTo>
                  <a:lnTo>
                    <a:pt x="960" y="1027"/>
                  </a:lnTo>
                  <a:lnTo>
                    <a:pt x="974" y="1014"/>
                  </a:lnTo>
                  <a:lnTo>
                    <a:pt x="991" y="997"/>
                  </a:lnTo>
                  <a:lnTo>
                    <a:pt x="1010" y="977"/>
                  </a:lnTo>
                  <a:lnTo>
                    <a:pt x="1031" y="958"/>
                  </a:lnTo>
                  <a:lnTo>
                    <a:pt x="1052" y="938"/>
                  </a:lnTo>
                  <a:lnTo>
                    <a:pt x="1075" y="919"/>
                  </a:lnTo>
                  <a:lnTo>
                    <a:pt x="1097" y="900"/>
                  </a:lnTo>
                  <a:lnTo>
                    <a:pt x="1118" y="882"/>
                  </a:lnTo>
                  <a:lnTo>
                    <a:pt x="1136" y="867"/>
                  </a:lnTo>
                  <a:lnTo>
                    <a:pt x="1152" y="853"/>
                  </a:lnTo>
                  <a:lnTo>
                    <a:pt x="1161" y="847"/>
                  </a:lnTo>
                  <a:lnTo>
                    <a:pt x="1176" y="837"/>
                  </a:lnTo>
                  <a:lnTo>
                    <a:pt x="1188" y="824"/>
                  </a:lnTo>
                  <a:lnTo>
                    <a:pt x="1196" y="812"/>
                  </a:lnTo>
                  <a:lnTo>
                    <a:pt x="1202" y="796"/>
                  </a:lnTo>
                  <a:lnTo>
                    <a:pt x="1206" y="772"/>
                  </a:lnTo>
                  <a:lnTo>
                    <a:pt x="1205" y="747"/>
                  </a:lnTo>
                  <a:lnTo>
                    <a:pt x="1199" y="719"/>
                  </a:lnTo>
                  <a:lnTo>
                    <a:pt x="1189" y="691"/>
                  </a:lnTo>
                  <a:lnTo>
                    <a:pt x="1175" y="662"/>
                  </a:lnTo>
                  <a:lnTo>
                    <a:pt x="1173" y="659"/>
                  </a:lnTo>
                  <a:lnTo>
                    <a:pt x="1169" y="651"/>
                  </a:lnTo>
                  <a:lnTo>
                    <a:pt x="1161" y="640"/>
                  </a:lnTo>
                  <a:lnTo>
                    <a:pt x="1152" y="624"/>
                  </a:lnTo>
                  <a:lnTo>
                    <a:pt x="1139" y="604"/>
                  </a:lnTo>
                  <a:lnTo>
                    <a:pt x="1125" y="583"/>
                  </a:lnTo>
                  <a:lnTo>
                    <a:pt x="1109" y="558"/>
                  </a:lnTo>
                  <a:lnTo>
                    <a:pt x="1091" y="531"/>
                  </a:lnTo>
                  <a:lnTo>
                    <a:pt x="1071" y="502"/>
                  </a:lnTo>
                  <a:lnTo>
                    <a:pt x="1050" y="473"/>
                  </a:lnTo>
                  <a:lnTo>
                    <a:pt x="1028" y="441"/>
                  </a:lnTo>
                  <a:lnTo>
                    <a:pt x="1004" y="409"/>
                  </a:lnTo>
                  <a:lnTo>
                    <a:pt x="978" y="377"/>
                  </a:lnTo>
                  <a:lnTo>
                    <a:pt x="953" y="345"/>
                  </a:lnTo>
                  <a:lnTo>
                    <a:pt x="926" y="313"/>
                  </a:lnTo>
                  <a:lnTo>
                    <a:pt x="899" y="284"/>
                  </a:lnTo>
                  <a:lnTo>
                    <a:pt x="871" y="254"/>
                  </a:lnTo>
                  <a:lnTo>
                    <a:pt x="844" y="227"/>
                  </a:lnTo>
                  <a:lnTo>
                    <a:pt x="815" y="202"/>
                  </a:lnTo>
                  <a:lnTo>
                    <a:pt x="788" y="179"/>
                  </a:lnTo>
                  <a:lnTo>
                    <a:pt x="759" y="159"/>
                  </a:lnTo>
                  <a:lnTo>
                    <a:pt x="732" y="143"/>
                  </a:lnTo>
                  <a:lnTo>
                    <a:pt x="705" y="132"/>
                  </a:lnTo>
                  <a:lnTo>
                    <a:pt x="678" y="124"/>
                  </a:lnTo>
                  <a:lnTo>
                    <a:pt x="650" y="122"/>
                  </a:lnTo>
                  <a:lnTo>
                    <a:pt x="622" y="124"/>
                  </a:lnTo>
                  <a:lnTo>
                    <a:pt x="595" y="131"/>
                  </a:lnTo>
                  <a:lnTo>
                    <a:pt x="569" y="141"/>
                  </a:lnTo>
                  <a:lnTo>
                    <a:pt x="545" y="156"/>
                  </a:lnTo>
                  <a:lnTo>
                    <a:pt x="524" y="174"/>
                  </a:lnTo>
                  <a:lnTo>
                    <a:pt x="369" y="329"/>
                  </a:lnTo>
                  <a:lnTo>
                    <a:pt x="314" y="388"/>
                  </a:lnTo>
                  <a:lnTo>
                    <a:pt x="267" y="447"/>
                  </a:lnTo>
                  <a:lnTo>
                    <a:pt x="225" y="508"/>
                  </a:lnTo>
                  <a:lnTo>
                    <a:pt x="191" y="569"/>
                  </a:lnTo>
                  <a:lnTo>
                    <a:pt x="163" y="632"/>
                  </a:lnTo>
                  <a:lnTo>
                    <a:pt x="142" y="696"/>
                  </a:lnTo>
                  <a:lnTo>
                    <a:pt x="127" y="760"/>
                  </a:lnTo>
                  <a:lnTo>
                    <a:pt x="120" y="826"/>
                  </a:lnTo>
                  <a:lnTo>
                    <a:pt x="118" y="892"/>
                  </a:lnTo>
                  <a:lnTo>
                    <a:pt x="124" y="960"/>
                  </a:lnTo>
                  <a:lnTo>
                    <a:pt x="135" y="1031"/>
                  </a:lnTo>
                  <a:lnTo>
                    <a:pt x="154" y="1101"/>
                  </a:lnTo>
                  <a:lnTo>
                    <a:pt x="180" y="1172"/>
                  </a:lnTo>
                  <a:lnTo>
                    <a:pt x="212" y="1245"/>
                  </a:lnTo>
                  <a:lnTo>
                    <a:pt x="250" y="1320"/>
                  </a:lnTo>
                  <a:lnTo>
                    <a:pt x="295" y="1395"/>
                  </a:lnTo>
                  <a:lnTo>
                    <a:pt x="347" y="1472"/>
                  </a:lnTo>
                  <a:lnTo>
                    <a:pt x="354" y="1486"/>
                  </a:lnTo>
                  <a:lnTo>
                    <a:pt x="359" y="1502"/>
                  </a:lnTo>
                  <a:lnTo>
                    <a:pt x="357" y="1517"/>
                  </a:lnTo>
                  <a:lnTo>
                    <a:pt x="353" y="1532"/>
                  </a:lnTo>
                  <a:lnTo>
                    <a:pt x="345" y="1546"/>
                  </a:lnTo>
                  <a:lnTo>
                    <a:pt x="333" y="1557"/>
                  </a:lnTo>
                  <a:lnTo>
                    <a:pt x="318" y="1565"/>
                  </a:lnTo>
                  <a:lnTo>
                    <a:pt x="304" y="1568"/>
                  </a:lnTo>
                  <a:lnTo>
                    <a:pt x="288" y="1567"/>
                  </a:lnTo>
                  <a:lnTo>
                    <a:pt x="273" y="1563"/>
                  </a:lnTo>
                  <a:lnTo>
                    <a:pt x="259" y="1554"/>
                  </a:lnTo>
                  <a:lnTo>
                    <a:pt x="249" y="1543"/>
                  </a:lnTo>
                  <a:lnTo>
                    <a:pt x="195" y="1463"/>
                  </a:lnTo>
                  <a:lnTo>
                    <a:pt x="147" y="1383"/>
                  </a:lnTo>
                  <a:lnTo>
                    <a:pt x="107" y="1305"/>
                  </a:lnTo>
                  <a:lnTo>
                    <a:pt x="72" y="1227"/>
                  </a:lnTo>
                  <a:lnTo>
                    <a:pt x="44" y="1150"/>
                  </a:lnTo>
                  <a:lnTo>
                    <a:pt x="23" y="1073"/>
                  </a:lnTo>
                  <a:lnTo>
                    <a:pt x="10" y="998"/>
                  </a:lnTo>
                  <a:lnTo>
                    <a:pt x="1" y="923"/>
                  </a:lnTo>
                  <a:lnTo>
                    <a:pt x="0" y="850"/>
                  </a:lnTo>
                  <a:lnTo>
                    <a:pt x="5" y="778"/>
                  </a:lnTo>
                  <a:lnTo>
                    <a:pt x="17" y="706"/>
                  </a:lnTo>
                  <a:lnTo>
                    <a:pt x="35" y="636"/>
                  </a:lnTo>
                  <a:lnTo>
                    <a:pt x="60" y="567"/>
                  </a:lnTo>
                  <a:lnTo>
                    <a:pt x="92" y="500"/>
                  </a:lnTo>
                  <a:lnTo>
                    <a:pt x="130" y="433"/>
                  </a:lnTo>
                  <a:lnTo>
                    <a:pt x="175" y="369"/>
                  </a:lnTo>
                  <a:lnTo>
                    <a:pt x="225" y="305"/>
                  </a:lnTo>
                  <a:lnTo>
                    <a:pt x="283" y="243"/>
                  </a:lnTo>
                  <a:lnTo>
                    <a:pt x="437" y="88"/>
                  </a:lnTo>
                  <a:lnTo>
                    <a:pt x="466" y="63"/>
                  </a:lnTo>
                  <a:lnTo>
                    <a:pt x="498" y="40"/>
                  </a:lnTo>
                  <a:lnTo>
                    <a:pt x="532" y="23"/>
                  </a:lnTo>
                  <a:lnTo>
                    <a:pt x="568" y="12"/>
                  </a:lnTo>
                  <a:lnTo>
                    <a:pt x="604" y="3"/>
                  </a:lnTo>
                  <a:lnTo>
                    <a:pt x="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4425402" y="4229100"/>
            <a:ext cx="525463" cy="558800"/>
            <a:chOff x="4476750" y="4229100"/>
            <a:chExt cx="525463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1" name="Freeform 204"/>
            <p:cNvSpPr>
              <a:spLocks noEditPoints="1"/>
            </p:cNvSpPr>
            <p:nvPr/>
          </p:nvSpPr>
          <p:spPr bwMode="auto">
            <a:xfrm>
              <a:off x="4476750" y="4537075"/>
              <a:ext cx="242888" cy="250825"/>
            </a:xfrm>
            <a:custGeom>
              <a:avLst/>
              <a:gdLst>
                <a:gd name="T0" fmla="*/ 492 w 1380"/>
                <a:gd name="T1" fmla="*/ 134 h 1581"/>
                <a:gd name="T2" fmla="*/ 351 w 1380"/>
                <a:gd name="T3" fmla="*/ 195 h 1581"/>
                <a:gd name="T4" fmla="*/ 236 w 1380"/>
                <a:gd name="T5" fmla="*/ 299 h 1581"/>
                <a:gd name="T6" fmla="*/ 154 w 1380"/>
                <a:gd name="T7" fmla="*/ 436 h 1581"/>
                <a:gd name="T8" fmla="*/ 113 w 1380"/>
                <a:gd name="T9" fmla="*/ 599 h 1581"/>
                <a:gd name="T10" fmla="*/ 122 w 1380"/>
                <a:gd name="T11" fmla="*/ 772 h 1581"/>
                <a:gd name="T12" fmla="*/ 177 w 1380"/>
                <a:gd name="T13" fmla="*/ 927 h 1581"/>
                <a:gd name="T14" fmla="*/ 271 w 1380"/>
                <a:gd name="T15" fmla="*/ 1054 h 1581"/>
                <a:gd name="T16" fmla="*/ 396 w 1380"/>
                <a:gd name="T17" fmla="*/ 1145 h 1581"/>
                <a:gd name="T18" fmla="*/ 543 w 1380"/>
                <a:gd name="T19" fmla="*/ 1189 h 1581"/>
                <a:gd name="T20" fmla="*/ 700 w 1380"/>
                <a:gd name="T21" fmla="*/ 1180 h 1581"/>
                <a:gd name="T22" fmla="*/ 840 w 1380"/>
                <a:gd name="T23" fmla="*/ 1119 h 1581"/>
                <a:gd name="T24" fmla="*/ 956 w 1380"/>
                <a:gd name="T25" fmla="*/ 1015 h 1581"/>
                <a:gd name="T26" fmla="*/ 1038 w 1380"/>
                <a:gd name="T27" fmla="*/ 878 h 1581"/>
                <a:gd name="T28" fmla="*/ 1078 w 1380"/>
                <a:gd name="T29" fmla="*/ 716 h 1581"/>
                <a:gd name="T30" fmla="*/ 1070 w 1380"/>
                <a:gd name="T31" fmla="*/ 542 h 1581"/>
                <a:gd name="T32" fmla="*/ 1015 w 1380"/>
                <a:gd name="T33" fmla="*/ 387 h 1581"/>
                <a:gd name="T34" fmla="*/ 920 w 1380"/>
                <a:gd name="T35" fmla="*/ 260 h 1581"/>
                <a:gd name="T36" fmla="*/ 796 w 1380"/>
                <a:gd name="T37" fmla="*/ 169 h 1581"/>
                <a:gd name="T38" fmla="*/ 649 w 1380"/>
                <a:gd name="T39" fmla="*/ 125 h 1581"/>
                <a:gd name="T40" fmla="*/ 657 w 1380"/>
                <a:gd name="T41" fmla="*/ 3 h 1581"/>
                <a:gd name="T42" fmla="*/ 827 w 1380"/>
                <a:gd name="T43" fmla="*/ 52 h 1581"/>
                <a:gd name="T44" fmla="*/ 975 w 1380"/>
                <a:gd name="T45" fmla="*/ 151 h 1581"/>
                <a:gd name="T46" fmla="*/ 1089 w 1380"/>
                <a:gd name="T47" fmla="*/ 290 h 1581"/>
                <a:gd name="T48" fmla="*/ 1164 w 1380"/>
                <a:gd name="T49" fmla="*/ 462 h 1581"/>
                <a:gd name="T50" fmla="*/ 1191 w 1380"/>
                <a:gd name="T51" fmla="*/ 657 h 1581"/>
                <a:gd name="T52" fmla="*/ 1167 w 1380"/>
                <a:gd name="T53" fmla="*/ 841 h 1581"/>
                <a:gd name="T54" fmla="*/ 1101 w 1380"/>
                <a:gd name="T55" fmla="*/ 1004 h 1581"/>
                <a:gd name="T56" fmla="*/ 1365 w 1380"/>
                <a:gd name="T57" fmla="*/ 1478 h 1581"/>
                <a:gd name="T58" fmla="*/ 1380 w 1380"/>
                <a:gd name="T59" fmla="*/ 1521 h 1581"/>
                <a:gd name="T60" fmla="*/ 1364 w 1380"/>
                <a:gd name="T61" fmla="*/ 1564 h 1581"/>
                <a:gd name="T62" fmla="*/ 1325 w 1380"/>
                <a:gd name="T63" fmla="*/ 1581 h 1581"/>
                <a:gd name="T64" fmla="*/ 1285 w 1380"/>
                <a:gd name="T65" fmla="*/ 1562 h 1581"/>
                <a:gd name="T66" fmla="*/ 863 w 1380"/>
                <a:gd name="T67" fmla="*/ 1243 h 1581"/>
                <a:gd name="T68" fmla="*/ 708 w 1380"/>
                <a:gd name="T69" fmla="*/ 1302 h 1581"/>
                <a:gd name="T70" fmla="*/ 535 w 1380"/>
                <a:gd name="T71" fmla="*/ 1311 h 1581"/>
                <a:gd name="T72" fmla="*/ 364 w 1380"/>
                <a:gd name="T73" fmla="*/ 1262 h 1581"/>
                <a:gd name="T74" fmla="*/ 218 w 1380"/>
                <a:gd name="T75" fmla="*/ 1164 h 1581"/>
                <a:gd name="T76" fmla="*/ 102 w 1380"/>
                <a:gd name="T77" fmla="*/ 1024 h 1581"/>
                <a:gd name="T78" fmla="*/ 27 w 1380"/>
                <a:gd name="T79" fmla="*/ 852 h 1581"/>
                <a:gd name="T80" fmla="*/ 0 w 1380"/>
                <a:gd name="T81" fmla="*/ 657 h 1581"/>
                <a:gd name="T82" fmla="*/ 27 w 1380"/>
                <a:gd name="T83" fmla="*/ 462 h 1581"/>
                <a:gd name="T84" fmla="*/ 102 w 1380"/>
                <a:gd name="T85" fmla="*/ 290 h 1581"/>
                <a:gd name="T86" fmla="*/ 218 w 1380"/>
                <a:gd name="T87" fmla="*/ 151 h 1581"/>
                <a:gd name="T88" fmla="*/ 364 w 1380"/>
                <a:gd name="T89" fmla="*/ 52 h 1581"/>
                <a:gd name="T90" fmla="*/ 535 w 1380"/>
                <a:gd name="T91" fmla="*/ 3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0" h="1581">
                  <a:moveTo>
                    <a:pt x="596" y="122"/>
                  </a:moveTo>
                  <a:lnTo>
                    <a:pt x="543" y="125"/>
                  </a:lnTo>
                  <a:lnTo>
                    <a:pt x="492" y="134"/>
                  </a:lnTo>
                  <a:lnTo>
                    <a:pt x="443" y="149"/>
                  </a:lnTo>
                  <a:lnTo>
                    <a:pt x="396" y="169"/>
                  </a:lnTo>
                  <a:lnTo>
                    <a:pt x="351" y="195"/>
                  </a:lnTo>
                  <a:lnTo>
                    <a:pt x="310" y="226"/>
                  </a:lnTo>
                  <a:lnTo>
                    <a:pt x="271" y="260"/>
                  </a:lnTo>
                  <a:lnTo>
                    <a:pt x="236" y="299"/>
                  </a:lnTo>
                  <a:lnTo>
                    <a:pt x="205" y="342"/>
                  </a:lnTo>
                  <a:lnTo>
                    <a:pt x="177" y="387"/>
                  </a:lnTo>
                  <a:lnTo>
                    <a:pt x="154" y="436"/>
                  </a:lnTo>
                  <a:lnTo>
                    <a:pt x="135" y="488"/>
                  </a:lnTo>
                  <a:lnTo>
                    <a:pt x="122" y="542"/>
                  </a:lnTo>
                  <a:lnTo>
                    <a:pt x="113" y="599"/>
                  </a:lnTo>
                  <a:lnTo>
                    <a:pt x="111" y="657"/>
                  </a:lnTo>
                  <a:lnTo>
                    <a:pt x="113" y="716"/>
                  </a:lnTo>
                  <a:lnTo>
                    <a:pt x="122" y="772"/>
                  </a:lnTo>
                  <a:lnTo>
                    <a:pt x="135" y="826"/>
                  </a:lnTo>
                  <a:lnTo>
                    <a:pt x="154" y="878"/>
                  </a:lnTo>
                  <a:lnTo>
                    <a:pt x="177" y="927"/>
                  </a:lnTo>
                  <a:lnTo>
                    <a:pt x="205" y="973"/>
                  </a:lnTo>
                  <a:lnTo>
                    <a:pt x="236" y="1015"/>
                  </a:lnTo>
                  <a:lnTo>
                    <a:pt x="271" y="1054"/>
                  </a:lnTo>
                  <a:lnTo>
                    <a:pt x="310" y="1088"/>
                  </a:lnTo>
                  <a:lnTo>
                    <a:pt x="351" y="1119"/>
                  </a:lnTo>
                  <a:lnTo>
                    <a:pt x="396" y="1145"/>
                  </a:lnTo>
                  <a:lnTo>
                    <a:pt x="443" y="1165"/>
                  </a:lnTo>
                  <a:lnTo>
                    <a:pt x="492" y="1180"/>
                  </a:lnTo>
                  <a:lnTo>
                    <a:pt x="543" y="1189"/>
                  </a:lnTo>
                  <a:lnTo>
                    <a:pt x="596" y="1192"/>
                  </a:lnTo>
                  <a:lnTo>
                    <a:pt x="649" y="1189"/>
                  </a:lnTo>
                  <a:lnTo>
                    <a:pt x="700" y="1180"/>
                  </a:lnTo>
                  <a:lnTo>
                    <a:pt x="749" y="1165"/>
                  </a:lnTo>
                  <a:lnTo>
                    <a:pt x="796" y="1145"/>
                  </a:lnTo>
                  <a:lnTo>
                    <a:pt x="840" y="1119"/>
                  </a:lnTo>
                  <a:lnTo>
                    <a:pt x="882" y="1088"/>
                  </a:lnTo>
                  <a:lnTo>
                    <a:pt x="920" y="1054"/>
                  </a:lnTo>
                  <a:lnTo>
                    <a:pt x="956" y="1015"/>
                  </a:lnTo>
                  <a:lnTo>
                    <a:pt x="988" y="973"/>
                  </a:lnTo>
                  <a:lnTo>
                    <a:pt x="1015" y="927"/>
                  </a:lnTo>
                  <a:lnTo>
                    <a:pt x="1038" y="878"/>
                  </a:lnTo>
                  <a:lnTo>
                    <a:pt x="1056" y="826"/>
                  </a:lnTo>
                  <a:lnTo>
                    <a:pt x="1070" y="772"/>
                  </a:lnTo>
                  <a:lnTo>
                    <a:pt x="1078" y="716"/>
                  </a:lnTo>
                  <a:lnTo>
                    <a:pt x="1081" y="657"/>
                  </a:lnTo>
                  <a:lnTo>
                    <a:pt x="1078" y="599"/>
                  </a:lnTo>
                  <a:lnTo>
                    <a:pt x="1070" y="542"/>
                  </a:lnTo>
                  <a:lnTo>
                    <a:pt x="1056" y="488"/>
                  </a:lnTo>
                  <a:lnTo>
                    <a:pt x="1038" y="436"/>
                  </a:lnTo>
                  <a:lnTo>
                    <a:pt x="1015" y="387"/>
                  </a:lnTo>
                  <a:lnTo>
                    <a:pt x="988" y="342"/>
                  </a:lnTo>
                  <a:lnTo>
                    <a:pt x="956" y="299"/>
                  </a:lnTo>
                  <a:lnTo>
                    <a:pt x="920" y="260"/>
                  </a:lnTo>
                  <a:lnTo>
                    <a:pt x="882" y="226"/>
                  </a:lnTo>
                  <a:lnTo>
                    <a:pt x="840" y="195"/>
                  </a:lnTo>
                  <a:lnTo>
                    <a:pt x="796" y="169"/>
                  </a:lnTo>
                  <a:lnTo>
                    <a:pt x="749" y="149"/>
                  </a:lnTo>
                  <a:lnTo>
                    <a:pt x="700" y="134"/>
                  </a:lnTo>
                  <a:lnTo>
                    <a:pt x="649" y="125"/>
                  </a:lnTo>
                  <a:lnTo>
                    <a:pt x="596" y="122"/>
                  </a:lnTo>
                  <a:close/>
                  <a:moveTo>
                    <a:pt x="596" y="0"/>
                  </a:moveTo>
                  <a:lnTo>
                    <a:pt x="657" y="3"/>
                  </a:lnTo>
                  <a:lnTo>
                    <a:pt x="716" y="13"/>
                  </a:lnTo>
                  <a:lnTo>
                    <a:pt x="773" y="30"/>
                  </a:lnTo>
                  <a:lnTo>
                    <a:pt x="827" y="52"/>
                  </a:lnTo>
                  <a:lnTo>
                    <a:pt x="879" y="80"/>
                  </a:lnTo>
                  <a:lnTo>
                    <a:pt x="928" y="113"/>
                  </a:lnTo>
                  <a:lnTo>
                    <a:pt x="975" y="151"/>
                  </a:lnTo>
                  <a:lnTo>
                    <a:pt x="1017" y="193"/>
                  </a:lnTo>
                  <a:lnTo>
                    <a:pt x="1055" y="240"/>
                  </a:lnTo>
                  <a:lnTo>
                    <a:pt x="1089" y="290"/>
                  </a:lnTo>
                  <a:lnTo>
                    <a:pt x="1119" y="344"/>
                  </a:lnTo>
                  <a:lnTo>
                    <a:pt x="1144" y="402"/>
                  </a:lnTo>
                  <a:lnTo>
                    <a:pt x="1164" y="462"/>
                  </a:lnTo>
                  <a:lnTo>
                    <a:pt x="1179" y="526"/>
                  </a:lnTo>
                  <a:lnTo>
                    <a:pt x="1188" y="590"/>
                  </a:lnTo>
                  <a:lnTo>
                    <a:pt x="1191" y="657"/>
                  </a:lnTo>
                  <a:lnTo>
                    <a:pt x="1188" y="720"/>
                  </a:lnTo>
                  <a:lnTo>
                    <a:pt x="1180" y="781"/>
                  </a:lnTo>
                  <a:lnTo>
                    <a:pt x="1167" y="841"/>
                  </a:lnTo>
                  <a:lnTo>
                    <a:pt x="1150" y="898"/>
                  </a:lnTo>
                  <a:lnTo>
                    <a:pt x="1127" y="952"/>
                  </a:lnTo>
                  <a:lnTo>
                    <a:pt x="1101" y="1004"/>
                  </a:lnTo>
                  <a:lnTo>
                    <a:pt x="1070" y="1053"/>
                  </a:lnTo>
                  <a:lnTo>
                    <a:pt x="1036" y="1098"/>
                  </a:lnTo>
                  <a:lnTo>
                    <a:pt x="1365" y="1478"/>
                  </a:lnTo>
                  <a:lnTo>
                    <a:pt x="1374" y="1491"/>
                  </a:lnTo>
                  <a:lnTo>
                    <a:pt x="1379" y="1505"/>
                  </a:lnTo>
                  <a:lnTo>
                    <a:pt x="1380" y="1521"/>
                  </a:lnTo>
                  <a:lnTo>
                    <a:pt x="1378" y="1536"/>
                  </a:lnTo>
                  <a:lnTo>
                    <a:pt x="1373" y="1551"/>
                  </a:lnTo>
                  <a:lnTo>
                    <a:pt x="1364" y="1564"/>
                  </a:lnTo>
                  <a:lnTo>
                    <a:pt x="1352" y="1573"/>
                  </a:lnTo>
                  <a:lnTo>
                    <a:pt x="1339" y="1580"/>
                  </a:lnTo>
                  <a:lnTo>
                    <a:pt x="1325" y="1581"/>
                  </a:lnTo>
                  <a:lnTo>
                    <a:pt x="1310" y="1578"/>
                  </a:lnTo>
                  <a:lnTo>
                    <a:pt x="1297" y="1573"/>
                  </a:lnTo>
                  <a:lnTo>
                    <a:pt x="1285" y="1562"/>
                  </a:lnTo>
                  <a:lnTo>
                    <a:pt x="955" y="1180"/>
                  </a:lnTo>
                  <a:lnTo>
                    <a:pt x="910" y="1213"/>
                  </a:lnTo>
                  <a:lnTo>
                    <a:pt x="863" y="1243"/>
                  </a:lnTo>
                  <a:lnTo>
                    <a:pt x="813" y="1268"/>
                  </a:lnTo>
                  <a:lnTo>
                    <a:pt x="762" y="1288"/>
                  </a:lnTo>
                  <a:lnTo>
                    <a:pt x="708" y="1302"/>
                  </a:lnTo>
                  <a:lnTo>
                    <a:pt x="653" y="1311"/>
                  </a:lnTo>
                  <a:lnTo>
                    <a:pt x="596" y="1314"/>
                  </a:lnTo>
                  <a:lnTo>
                    <a:pt x="535" y="1311"/>
                  </a:lnTo>
                  <a:lnTo>
                    <a:pt x="476" y="1301"/>
                  </a:lnTo>
                  <a:lnTo>
                    <a:pt x="419" y="1284"/>
                  </a:lnTo>
                  <a:lnTo>
                    <a:pt x="364" y="1262"/>
                  </a:lnTo>
                  <a:lnTo>
                    <a:pt x="313" y="1234"/>
                  </a:lnTo>
                  <a:lnTo>
                    <a:pt x="264" y="1201"/>
                  </a:lnTo>
                  <a:lnTo>
                    <a:pt x="218" y="1164"/>
                  </a:lnTo>
                  <a:lnTo>
                    <a:pt x="175" y="1122"/>
                  </a:lnTo>
                  <a:lnTo>
                    <a:pt x="136" y="1075"/>
                  </a:lnTo>
                  <a:lnTo>
                    <a:pt x="102" y="1024"/>
                  </a:lnTo>
                  <a:lnTo>
                    <a:pt x="72" y="970"/>
                  </a:lnTo>
                  <a:lnTo>
                    <a:pt x="47" y="913"/>
                  </a:lnTo>
                  <a:lnTo>
                    <a:pt x="27" y="852"/>
                  </a:lnTo>
                  <a:lnTo>
                    <a:pt x="13" y="790"/>
                  </a:lnTo>
                  <a:lnTo>
                    <a:pt x="4" y="725"/>
                  </a:lnTo>
                  <a:lnTo>
                    <a:pt x="0" y="657"/>
                  </a:lnTo>
                  <a:lnTo>
                    <a:pt x="4" y="590"/>
                  </a:lnTo>
                  <a:lnTo>
                    <a:pt x="13" y="526"/>
                  </a:lnTo>
                  <a:lnTo>
                    <a:pt x="27" y="462"/>
                  </a:lnTo>
                  <a:lnTo>
                    <a:pt x="47" y="402"/>
                  </a:lnTo>
                  <a:lnTo>
                    <a:pt x="72" y="344"/>
                  </a:lnTo>
                  <a:lnTo>
                    <a:pt x="102" y="290"/>
                  </a:lnTo>
                  <a:lnTo>
                    <a:pt x="136" y="240"/>
                  </a:lnTo>
                  <a:lnTo>
                    <a:pt x="175" y="193"/>
                  </a:lnTo>
                  <a:lnTo>
                    <a:pt x="218" y="151"/>
                  </a:lnTo>
                  <a:lnTo>
                    <a:pt x="264" y="113"/>
                  </a:lnTo>
                  <a:lnTo>
                    <a:pt x="313" y="80"/>
                  </a:lnTo>
                  <a:lnTo>
                    <a:pt x="364" y="52"/>
                  </a:lnTo>
                  <a:lnTo>
                    <a:pt x="419" y="30"/>
                  </a:lnTo>
                  <a:lnTo>
                    <a:pt x="476" y="13"/>
                  </a:lnTo>
                  <a:lnTo>
                    <a:pt x="535" y="3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205"/>
            <p:cNvSpPr>
              <a:spLocks/>
            </p:cNvSpPr>
            <p:nvPr/>
          </p:nvSpPr>
          <p:spPr bwMode="auto">
            <a:xfrm>
              <a:off x="4478338" y="4229100"/>
              <a:ext cx="523875" cy="520700"/>
            </a:xfrm>
            <a:custGeom>
              <a:avLst/>
              <a:gdLst>
                <a:gd name="T0" fmla="*/ 777 w 2973"/>
                <a:gd name="T1" fmla="*/ 78 h 3280"/>
                <a:gd name="T2" fmla="*/ 978 w 2973"/>
                <a:gd name="T3" fmla="*/ 304 h 3280"/>
                <a:gd name="T4" fmla="*/ 1123 w 2973"/>
                <a:gd name="T5" fmla="*/ 528 h 3280"/>
                <a:gd name="T6" fmla="*/ 1194 w 2973"/>
                <a:gd name="T7" fmla="*/ 678 h 3280"/>
                <a:gd name="T8" fmla="*/ 1159 w 2973"/>
                <a:gd name="T9" fmla="*/ 909 h 3280"/>
                <a:gd name="T10" fmla="*/ 1015 w 2973"/>
                <a:gd name="T11" fmla="*/ 1043 h 3280"/>
                <a:gd name="T12" fmla="*/ 914 w 2973"/>
                <a:gd name="T13" fmla="*/ 1189 h 3280"/>
                <a:gd name="T14" fmla="*/ 960 w 2973"/>
                <a:gd name="T15" fmla="*/ 1452 h 3280"/>
                <a:gd name="T16" fmla="*/ 1791 w 2973"/>
                <a:gd name="T17" fmla="*/ 2290 h 3280"/>
                <a:gd name="T18" fmla="*/ 1987 w 2973"/>
                <a:gd name="T19" fmla="*/ 2210 h 3280"/>
                <a:gd name="T20" fmla="*/ 2097 w 2973"/>
                <a:gd name="T21" fmla="*/ 2074 h 3280"/>
                <a:gd name="T22" fmla="*/ 2256 w 2973"/>
                <a:gd name="T23" fmla="*/ 1950 h 3280"/>
                <a:gd name="T24" fmla="*/ 2443 w 2973"/>
                <a:gd name="T25" fmla="*/ 2006 h 3280"/>
                <a:gd name="T26" fmla="*/ 2603 w 2973"/>
                <a:gd name="T27" fmla="*/ 2123 h 3280"/>
                <a:gd name="T28" fmla="*/ 2824 w 2973"/>
                <a:gd name="T29" fmla="*/ 2324 h 3280"/>
                <a:gd name="T30" fmla="*/ 2966 w 2973"/>
                <a:gd name="T31" fmla="*/ 2562 h 3280"/>
                <a:gd name="T32" fmla="*/ 2917 w 2973"/>
                <a:gd name="T33" fmla="*/ 2812 h 3280"/>
                <a:gd name="T34" fmla="*/ 2449 w 2973"/>
                <a:gd name="T35" fmla="*/ 3225 h 3280"/>
                <a:gd name="T36" fmla="*/ 1984 w 2973"/>
                <a:gd name="T37" fmla="*/ 3251 h 3280"/>
                <a:gd name="T38" fmla="*/ 1551 w 2973"/>
                <a:gd name="T39" fmla="*/ 3007 h 3280"/>
                <a:gd name="T40" fmla="*/ 1572 w 2973"/>
                <a:gd name="T41" fmla="*/ 2913 h 3280"/>
                <a:gd name="T42" fmla="*/ 1833 w 2973"/>
                <a:gd name="T43" fmla="*/ 3060 h 3280"/>
                <a:gd name="T44" fmla="*/ 2280 w 2973"/>
                <a:gd name="T45" fmla="*/ 3151 h 3280"/>
                <a:gd name="T46" fmla="*/ 2675 w 2973"/>
                <a:gd name="T47" fmla="*/ 2909 h 3280"/>
                <a:gd name="T48" fmla="*/ 2856 w 2973"/>
                <a:gd name="T49" fmla="*/ 2576 h 3280"/>
                <a:gd name="T50" fmla="*/ 2687 w 2973"/>
                <a:gd name="T51" fmla="*/ 2350 h 3280"/>
                <a:gd name="T52" fmla="*/ 2449 w 2973"/>
                <a:gd name="T53" fmla="*/ 2154 h 3280"/>
                <a:gd name="T54" fmla="*/ 2274 w 2973"/>
                <a:gd name="T55" fmla="*/ 2071 h 3280"/>
                <a:gd name="T56" fmla="*/ 2176 w 2973"/>
                <a:gd name="T57" fmla="*/ 2159 h 3280"/>
                <a:gd name="T58" fmla="*/ 2056 w 2973"/>
                <a:gd name="T59" fmla="*/ 2304 h 3280"/>
                <a:gd name="T60" fmla="*/ 1995 w 2973"/>
                <a:gd name="T61" fmla="*/ 2437 h 3280"/>
                <a:gd name="T62" fmla="*/ 2252 w 2973"/>
                <a:gd name="T63" fmla="*/ 2521 h 3280"/>
                <a:gd name="T64" fmla="*/ 2205 w 2973"/>
                <a:gd name="T65" fmla="*/ 2613 h 3280"/>
                <a:gd name="T66" fmla="*/ 1928 w 2973"/>
                <a:gd name="T67" fmla="*/ 2540 h 3280"/>
                <a:gd name="T68" fmla="*/ 1662 w 2973"/>
                <a:gd name="T69" fmla="*/ 2384 h 3280"/>
                <a:gd name="T70" fmla="*/ 1559 w 2973"/>
                <a:gd name="T71" fmla="*/ 2291 h 3280"/>
                <a:gd name="T72" fmla="*/ 959 w 2973"/>
                <a:gd name="T73" fmla="*/ 1627 h 3280"/>
                <a:gd name="T74" fmla="*/ 882 w 2973"/>
                <a:gd name="T75" fmla="*/ 1547 h 3280"/>
                <a:gd name="T76" fmla="*/ 719 w 2973"/>
                <a:gd name="T77" fmla="*/ 1301 h 3280"/>
                <a:gd name="T78" fmla="*/ 606 w 2973"/>
                <a:gd name="T79" fmla="*/ 916 h 3280"/>
                <a:gd name="T80" fmla="*/ 689 w 2973"/>
                <a:gd name="T81" fmla="*/ 857 h 3280"/>
                <a:gd name="T82" fmla="*/ 774 w 2973"/>
                <a:gd name="T83" fmla="*/ 1146 h 3280"/>
                <a:gd name="T84" fmla="*/ 885 w 2973"/>
                <a:gd name="T85" fmla="*/ 1011 h 3280"/>
                <a:gd name="T86" fmla="*/ 1016 w 2973"/>
                <a:gd name="T87" fmla="*/ 881 h 3280"/>
                <a:gd name="T88" fmla="*/ 1096 w 2973"/>
                <a:gd name="T89" fmla="*/ 771 h 3280"/>
                <a:gd name="T90" fmla="*/ 1055 w 2973"/>
                <a:gd name="T91" fmla="*/ 636 h 3280"/>
                <a:gd name="T92" fmla="*/ 946 w 2973"/>
                <a:gd name="T93" fmla="*/ 457 h 3280"/>
                <a:gd name="T94" fmla="*/ 772 w 2973"/>
                <a:gd name="T95" fmla="*/ 232 h 3280"/>
                <a:gd name="T96" fmla="*/ 581 w 2973"/>
                <a:gd name="T97" fmla="*/ 122 h 3280"/>
                <a:gd name="T98" fmla="*/ 243 w 2973"/>
                <a:gd name="T99" fmla="*/ 446 h 3280"/>
                <a:gd name="T100" fmla="*/ 108 w 2973"/>
                <a:gd name="T101" fmla="*/ 891 h 3280"/>
                <a:gd name="T102" fmla="*/ 269 w 2973"/>
                <a:gd name="T103" fmla="*/ 1392 h 3280"/>
                <a:gd name="T104" fmla="*/ 303 w 2973"/>
                <a:gd name="T105" fmla="*/ 1553 h 3280"/>
                <a:gd name="T106" fmla="*/ 177 w 2973"/>
                <a:gd name="T107" fmla="*/ 1459 h 3280"/>
                <a:gd name="T108" fmla="*/ 2 w 2973"/>
                <a:gd name="T109" fmla="*/ 922 h 3280"/>
                <a:gd name="T110" fmla="*/ 118 w 2973"/>
                <a:gd name="T111" fmla="*/ 433 h 3280"/>
                <a:gd name="T112" fmla="*/ 484 w 2973"/>
                <a:gd name="T113" fmla="*/ 24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73" h="3280">
                  <a:moveTo>
                    <a:pt x="584" y="0"/>
                  </a:moveTo>
                  <a:lnTo>
                    <a:pt x="618" y="2"/>
                  </a:lnTo>
                  <a:lnTo>
                    <a:pt x="652" y="8"/>
                  </a:lnTo>
                  <a:lnTo>
                    <a:pt x="685" y="19"/>
                  </a:lnTo>
                  <a:lnTo>
                    <a:pt x="717" y="36"/>
                  </a:lnTo>
                  <a:lnTo>
                    <a:pt x="747" y="55"/>
                  </a:lnTo>
                  <a:lnTo>
                    <a:pt x="777" y="78"/>
                  </a:lnTo>
                  <a:lnTo>
                    <a:pt x="807" y="104"/>
                  </a:lnTo>
                  <a:lnTo>
                    <a:pt x="837" y="133"/>
                  </a:lnTo>
                  <a:lnTo>
                    <a:pt x="866" y="165"/>
                  </a:lnTo>
                  <a:lnTo>
                    <a:pt x="895" y="197"/>
                  </a:lnTo>
                  <a:lnTo>
                    <a:pt x="923" y="233"/>
                  </a:lnTo>
                  <a:lnTo>
                    <a:pt x="952" y="268"/>
                  </a:lnTo>
                  <a:lnTo>
                    <a:pt x="978" y="304"/>
                  </a:lnTo>
                  <a:lnTo>
                    <a:pt x="1003" y="339"/>
                  </a:lnTo>
                  <a:lnTo>
                    <a:pt x="1027" y="374"/>
                  </a:lnTo>
                  <a:lnTo>
                    <a:pt x="1050" y="409"/>
                  </a:lnTo>
                  <a:lnTo>
                    <a:pt x="1071" y="442"/>
                  </a:lnTo>
                  <a:lnTo>
                    <a:pt x="1090" y="473"/>
                  </a:lnTo>
                  <a:lnTo>
                    <a:pt x="1107" y="502"/>
                  </a:lnTo>
                  <a:lnTo>
                    <a:pt x="1123" y="528"/>
                  </a:lnTo>
                  <a:lnTo>
                    <a:pt x="1136" y="550"/>
                  </a:lnTo>
                  <a:lnTo>
                    <a:pt x="1146" y="569"/>
                  </a:lnTo>
                  <a:lnTo>
                    <a:pt x="1155" y="584"/>
                  </a:lnTo>
                  <a:lnTo>
                    <a:pt x="1160" y="594"/>
                  </a:lnTo>
                  <a:lnTo>
                    <a:pt x="1163" y="600"/>
                  </a:lnTo>
                  <a:lnTo>
                    <a:pt x="1181" y="639"/>
                  </a:lnTo>
                  <a:lnTo>
                    <a:pt x="1194" y="678"/>
                  </a:lnTo>
                  <a:lnTo>
                    <a:pt x="1202" y="717"/>
                  </a:lnTo>
                  <a:lnTo>
                    <a:pt x="1206" y="755"/>
                  </a:lnTo>
                  <a:lnTo>
                    <a:pt x="1205" y="792"/>
                  </a:lnTo>
                  <a:lnTo>
                    <a:pt x="1199" y="827"/>
                  </a:lnTo>
                  <a:lnTo>
                    <a:pt x="1189" y="857"/>
                  </a:lnTo>
                  <a:lnTo>
                    <a:pt x="1176" y="884"/>
                  </a:lnTo>
                  <a:lnTo>
                    <a:pt x="1159" y="909"/>
                  </a:lnTo>
                  <a:lnTo>
                    <a:pt x="1138" y="930"/>
                  </a:lnTo>
                  <a:lnTo>
                    <a:pt x="1114" y="948"/>
                  </a:lnTo>
                  <a:lnTo>
                    <a:pt x="1094" y="967"/>
                  </a:lnTo>
                  <a:lnTo>
                    <a:pt x="1073" y="987"/>
                  </a:lnTo>
                  <a:lnTo>
                    <a:pt x="1053" y="1006"/>
                  </a:lnTo>
                  <a:lnTo>
                    <a:pt x="1033" y="1025"/>
                  </a:lnTo>
                  <a:lnTo>
                    <a:pt x="1015" y="1043"/>
                  </a:lnTo>
                  <a:lnTo>
                    <a:pt x="998" y="1060"/>
                  </a:lnTo>
                  <a:lnTo>
                    <a:pt x="983" y="1076"/>
                  </a:lnTo>
                  <a:lnTo>
                    <a:pt x="971" y="1089"/>
                  </a:lnTo>
                  <a:lnTo>
                    <a:pt x="962" y="1099"/>
                  </a:lnTo>
                  <a:lnTo>
                    <a:pt x="956" y="1107"/>
                  </a:lnTo>
                  <a:lnTo>
                    <a:pt x="932" y="1149"/>
                  </a:lnTo>
                  <a:lnTo>
                    <a:pt x="914" y="1189"/>
                  </a:lnTo>
                  <a:lnTo>
                    <a:pt x="903" y="1229"/>
                  </a:lnTo>
                  <a:lnTo>
                    <a:pt x="897" y="1267"/>
                  </a:lnTo>
                  <a:lnTo>
                    <a:pt x="897" y="1305"/>
                  </a:lnTo>
                  <a:lnTo>
                    <a:pt x="904" y="1342"/>
                  </a:lnTo>
                  <a:lnTo>
                    <a:pt x="916" y="1379"/>
                  </a:lnTo>
                  <a:lnTo>
                    <a:pt x="935" y="1415"/>
                  </a:lnTo>
                  <a:lnTo>
                    <a:pt x="960" y="1452"/>
                  </a:lnTo>
                  <a:lnTo>
                    <a:pt x="991" y="1489"/>
                  </a:lnTo>
                  <a:lnTo>
                    <a:pt x="1624" y="2188"/>
                  </a:lnTo>
                  <a:lnTo>
                    <a:pt x="1657" y="2221"/>
                  </a:lnTo>
                  <a:lnTo>
                    <a:pt x="1690" y="2249"/>
                  </a:lnTo>
                  <a:lnTo>
                    <a:pt x="1724" y="2269"/>
                  </a:lnTo>
                  <a:lnTo>
                    <a:pt x="1758" y="2283"/>
                  </a:lnTo>
                  <a:lnTo>
                    <a:pt x="1791" y="2290"/>
                  </a:lnTo>
                  <a:lnTo>
                    <a:pt x="1825" y="2290"/>
                  </a:lnTo>
                  <a:lnTo>
                    <a:pt x="1860" y="2284"/>
                  </a:lnTo>
                  <a:lnTo>
                    <a:pt x="1896" y="2271"/>
                  </a:lnTo>
                  <a:lnTo>
                    <a:pt x="1932" y="2252"/>
                  </a:lnTo>
                  <a:lnTo>
                    <a:pt x="1971" y="2226"/>
                  </a:lnTo>
                  <a:lnTo>
                    <a:pt x="1977" y="2220"/>
                  </a:lnTo>
                  <a:lnTo>
                    <a:pt x="1987" y="2210"/>
                  </a:lnTo>
                  <a:lnTo>
                    <a:pt x="1998" y="2196"/>
                  </a:lnTo>
                  <a:lnTo>
                    <a:pt x="2012" y="2181"/>
                  </a:lnTo>
                  <a:lnTo>
                    <a:pt x="2027" y="2162"/>
                  </a:lnTo>
                  <a:lnTo>
                    <a:pt x="2044" y="2141"/>
                  </a:lnTo>
                  <a:lnTo>
                    <a:pt x="2061" y="2120"/>
                  </a:lnTo>
                  <a:lnTo>
                    <a:pt x="2080" y="2096"/>
                  </a:lnTo>
                  <a:lnTo>
                    <a:pt x="2097" y="2074"/>
                  </a:lnTo>
                  <a:lnTo>
                    <a:pt x="2114" y="2052"/>
                  </a:lnTo>
                  <a:lnTo>
                    <a:pt x="2131" y="2025"/>
                  </a:lnTo>
                  <a:lnTo>
                    <a:pt x="2151" y="2002"/>
                  </a:lnTo>
                  <a:lnTo>
                    <a:pt x="2173" y="1984"/>
                  </a:lnTo>
                  <a:lnTo>
                    <a:pt x="2197" y="1968"/>
                  </a:lnTo>
                  <a:lnTo>
                    <a:pt x="2224" y="1957"/>
                  </a:lnTo>
                  <a:lnTo>
                    <a:pt x="2256" y="1950"/>
                  </a:lnTo>
                  <a:lnTo>
                    <a:pt x="2289" y="1949"/>
                  </a:lnTo>
                  <a:lnTo>
                    <a:pt x="2323" y="1954"/>
                  </a:lnTo>
                  <a:lnTo>
                    <a:pt x="2358" y="1963"/>
                  </a:lnTo>
                  <a:lnTo>
                    <a:pt x="2394" y="1977"/>
                  </a:lnTo>
                  <a:lnTo>
                    <a:pt x="2429" y="1997"/>
                  </a:lnTo>
                  <a:lnTo>
                    <a:pt x="2434" y="2000"/>
                  </a:lnTo>
                  <a:lnTo>
                    <a:pt x="2443" y="2006"/>
                  </a:lnTo>
                  <a:lnTo>
                    <a:pt x="2458" y="2016"/>
                  </a:lnTo>
                  <a:lnTo>
                    <a:pt x="2475" y="2028"/>
                  </a:lnTo>
                  <a:lnTo>
                    <a:pt x="2496" y="2042"/>
                  </a:lnTo>
                  <a:lnTo>
                    <a:pt x="2519" y="2059"/>
                  </a:lnTo>
                  <a:lnTo>
                    <a:pt x="2545" y="2078"/>
                  </a:lnTo>
                  <a:lnTo>
                    <a:pt x="2573" y="2100"/>
                  </a:lnTo>
                  <a:lnTo>
                    <a:pt x="2603" y="2123"/>
                  </a:lnTo>
                  <a:lnTo>
                    <a:pt x="2634" y="2147"/>
                  </a:lnTo>
                  <a:lnTo>
                    <a:pt x="2666" y="2174"/>
                  </a:lnTo>
                  <a:lnTo>
                    <a:pt x="2699" y="2202"/>
                  </a:lnTo>
                  <a:lnTo>
                    <a:pt x="2731" y="2231"/>
                  </a:lnTo>
                  <a:lnTo>
                    <a:pt x="2763" y="2261"/>
                  </a:lnTo>
                  <a:lnTo>
                    <a:pt x="2794" y="2292"/>
                  </a:lnTo>
                  <a:lnTo>
                    <a:pt x="2824" y="2324"/>
                  </a:lnTo>
                  <a:lnTo>
                    <a:pt x="2853" y="2356"/>
                  </a:lnTo>
                  <a:lnTo>
                    <a:pt x="2880" y="2390"/>
                  </a:lnTo>
                  <a:lnTo>
                    <a:pt x="2903" y="2423"/>
                  </a:lnTo>
                  <a:lnTo>
                    <a:pt x="2924" y="2456"/>
                  </a:lnTo>
                  <a:lnTo>
                    <a:pt x="2942" y="2489"/>
                  </a:lnTo>
                  <a:lnTo>
                    <a:pt x="2956" y="2524"/>
                  </a:lnTo>
                  <a:lnTo>
                    <a:pt x="2966" y="2562"/>
                  </a:lnTo>
                  <a:lnTo>
                    <a:pt x="2972" y="2600"/>
                  </a:lnTo>
                  <a:lnTo>
                    <a:pt x="2973" y="2637"/>
                  </a:lnTo>
                  <a:lnTo>
                    <a:pt x="2970" y="2674"/>
                  </a:lnTo>
                  <a:lnTo>
                    <a:pt x="2963" y="2710"/>
                  </a:lnTo>
                  <a:lnTo>
                    <a:pt x="2952" y="2747"/>
                  </a:lnTo>
                  <a:lnTo>
                    <a:pt x="2937" y="2780"/>
                  </a:lnTo>
                  <a:lnTo>
                    <a:pt x="2917" y="2812"/>
                  </a:lnTo>
                  <a:lnTo>
                    <a:pt x="2894" y="2842"/>
                  </a:lnTo>
                  <a:lnTo>
                    <a:pt x="2753" y="2996"/>
                  </a:lnTo>
                  <a:lnTo>
                    <a:pt x="2695" y="3055"/>
                  </a:lnTo>
                  <a:lnTo>
                    <a:pt x="2636" y="3108"/>
                  </a:lnTo>
                  <a:lnTo>
                    <a:pt x="2575" y="3154"/>
                  </a:lnTo>
                  <a:lnTo>
                    <a:pt x="2513" y="3193"/>
                  </a:lnTo>
                  <a:lnTo>
                    <a:pt x="2449" y="3225"/>
                  </a:lnTo>
                  <a:lnTo>
                    <a:pt x="2385" y="3249"/>
                  </a:lnTo>
                  <a:lnTo>
                    <a:pt x="2319" y="3267"/>
                  </a:lnTo>
                  <a:lnTo>
                    <a:pt x="2253" y="3277"/>
                  </a:lnTo>
                  <a:lnTo>
                    <a:pt x="2185" y="3280"/>
                  </a:lnTo>
                  <a:lnTo>
                    <a:pt x="2119" y="3277"/>
                  </a:lnTo>
                  <a:lnTo>
                    <a:pt x="2051" y="3268"/>
                  </a:lnTo>
                  <a:lnTo>
                    <a:pt x="1984" y="3251"/>
                  </a:lnTo>
                  <a:lnTo>
                    <a:pt x="1915" y="3228"/>
                  </a:lnTo>
                  <a:lnTo>
                    <a:pt x="1846" y="3199"/>
                  </a:lnTo>
                  <a:lnTo>
                    <a:pt x="1776" y="3164"/>
                  </a:lnTo>
                  <a:lnTo>
                    <a:pt x="1705" y="3122"/>
                  </a:lnTo>
                  <a:lnTo>
                    <a:pt x="1633" y="3073"/>
                  </a:lnTo>
                  <a:lnTo>
                    <a:pt x="1561" y="3018"/>
                  </a:lnTo>
                  <a:lnTo>
                    <a:pt x="1551" y="3007"/>
                  </a:lnTo>
                  <a:lnTo>
                    <a:pt x="1543" y="2992"/>
                  </a:lnTo>
                  <a:lnTo>
                    <a:pt x="1539" y="2978"/>
                  </a:lnTo>
                  <a:lnTo>
                    <a:pt x="1539" y="2962"/>
                  </a:lnTo>
                  <a:lnTo>
                    <a:pt x="1542" y="2947"/>
                  </a:lnTo>
                  <a:lnTo>
                    <a:pt x="1550" y="2933"/>
                  </a:lnTo>
                  <a:lnTo>
                    <a:pt x="1560" y="2920"/>
                  </a:lnTo>
                  <a:lnTo>
                    <a:pt x="1572" y="2913"/>
                  </a:lnTo>
                  <a:lnTo>
                    <a:pt x="1586" y="2908"/>
                  </a:lnTo>
                  <a:lnTo>
                    <a:pt x="1600" y="2908"/>
                  </a:lnTo>
                  <a:lnTo>
                    <a:pt x="1613" y="2912"/>
                  </a:lnTo>
                  <a:lnTo>
                    <a:pt x="1626" y="2919"/>
                  </a:lnTo>
                  <a:lnTo>
                    <a:pt x="1697" y="2974"/>
                  </a:lnTo>
                  <a:lnTo>
                    <a:pt x="1766" y="3020"/>
                  </a:lnTo>
                  <a:lnTo>
                    <a:pt x="1833" y="3060"/>
                  </a:lnTo>
                  <a:lnTo>
                    <a:pt x="1900" y="3093"/>
                  </a:lnTo>
                  <a:lnTo>
                    <a:pt x="1966" y="3120"/>
                  </a:lnTo>
                  <a:lnTo>
                    <a:pt x="2031" y="3138"/>
                  </a:lnTo>
                  <a:lnTo>
                    <a:pt x="2095" y="3152"/>
                  </a:lnTo>
                  <a:lnTo>
                    <a:pt x="2158" y="3158"/>
                  </a:lnTo>
                  <a:lnTo>
                    <a:pt x="2220" y="3157"/>
                  </a:lnTo>
                  <a:lnTo>
                    <a:pt x="2280" y="3151"/>
                  </a:lnTo>
                  <a:lnTo>
                    <a:pt x="2340" y="3136"/>
                  </a:lnTo>
                  <a:lnTo>
                    <a:pt x="2398" y="3115"/>
                  </a:lnTo>
                  <a:lnTo>
                    <a:pt x="2457" y="3087"/>
                  </a:lnTo>
                  <a:lnTo>
                    <a:pt x="2513" y="3053"/>
                  </a:lnTo>
                  <a:lnTo>
                    <a:pt x="2568" y="3012"/>
                  </a:lnTo>
                  <a:lnTo>
                    <a:pt x="2622" y="2965"/>
                  </a:lnTo>
                  <a:lnTo>
                    <a:pt x="2675" y="2909"/>
                  </a:lnTo>
                  <a:lnTo>
                    <a:pt x="2815" y="2756"/>
                  </a:lnTo>
                  <a:lnTo>
                    <a:pt x="2835" y="2730"/>
                  </a:lnTo>
                  <a:lnTo>
                    <a:pt x="2849" y="2701"/>
                  </a:lnTo>
                  <a:lnTo>
                    <a:pt x="2859" y="2672"/>
                  </a:lnTo>
                  <a:lnTo>
                    <a:pt x="2863" y="2641"/>
                  </a:lnTo>
                  <a:lnTo>
                    <a:pt x="2862" y="2609"/>
                  </a:lnTo>
                  <a:lnTo>
                    <a:pt x="2856" y="2576"/>
                  </a:lnTo>
                  <a:lnTo>
                    <a:pt x="2844" y="2546"/>
                  </a:lnTo>
                  <a:lnTo>
                    <a:pt x="2826" y="2515"/>
                  </a:lnTo>
                  <a:lnTo>
                    <a:pt x="2805" y="2481"/>
                  </a:lnTo>
                  <a:lnTo>
                    <a:pt x="2779" y="2449"/>
                  </a:lnTo>
                  <a:lnTo>
                    <a:pt x="2751" y="2416"/>
                  </a:lnTo>
                  <a:lnTo>
                    <a:pt x="2720" y="2383"/>
                  </a:lnTo>
                  <a:lnTo>
                    <a:pt x="2687" y="2350"/>
                  </a:lnTo>
                  <a:lnTo>
                    <a:pt x="2653" y="2318"/>
                  </a:lnTo>
                  <a:lnTo>
                    <a:pt x="2618" y="2287"/>
                  </a:lnTo>
                  <a:lnTo>
                    <a:pt x="2583" y="2257"/>
                  </a:lnTo>
                  <a:lnTo>
                    <a:pt x="2547" y="2228"/>
                  </a:lnTo>
                  <a:lnTo>
                    <a:pt x="2513" y="2202"/>
                  </a:lnTo>
                  <a:lnTo>
                    <a:pt x="2480" y="2176"/>
                  </a:lnTo>
                  <a:lnTo>
                    <a:pt x="2449" y="2154"/>
                  </a:lnTo>
                  <a:lnTo>
                    <a:pt x="2420" y="2134"/>
                  </a:lnTo>
                  <a:lnTo>
                    <a:pt x="2395" y="2116"/>
                  </a:lnTo>
                  <a:lnTo>
                    <a:pt x="2374" y="2102"/>
                  </a:lnTo>
                  <a:lnTo>
                    <a:pt x="2348" y="2088"/>
                  </a:lnTo>
                  <a:lnTo>
                    <a:pt x="2322" y="2078"/>
                  </a:lnTo>
                  <a:lnTo>
                    <a:pt x="2297" y="2072"/>
                  </a:lnTo>
                  <a:lnTo>
                    <a:pt x="2274" y="2071"/>
                  </a:lnTo>
                  <a:lnTo>
                    <a:pt x="2254" y="2075"/>
                  </a:lnTo>
                  <a:lnTo>
                    <a:pt x="2235" y="2083"/>
                  </a:lnTo>
                  <a:lnTo>
                    <a:pt x="2220" y="2098"/>
                  </a:lnTo>
                  <a:lnTo>
                    <a:pt x="2208" y="2116"/>
                  </a:lnTo>
                  <a:lnTo>
                    <a:pt x="2202" y="2125"/>
                  </a:lnTo>
                  <a:lnTo>
                    <a:pt x="2190" y="2142"/>
                  </a:lnTo>
                  <a:lnTo>
                    <a:pt x="2176" y="2159"/>
                  </a:lnTo>
                  <a:lnTo>
                    <a:pt x="2160" y="2181"/>
                  </a:lnTo>
                  <a:lnTo>
                    <a:pt x="2143" y="2203"/>
                  </a:lnTo>
                  <a:lnTo>
                    <a:pt x="2125" y="2225"/>
                  </a:lnTo>
                  <a:lnTo>
                    <a:pt x="2107" y="2247"/>
                  </a:lnTo>
                  <a:lnTo>
                    <a:pt x="2089" y="2268"/>
                  </a:lnTo>
                  <a:lnTo>
                    <a:pt x="2072" y="2288"/>
                  </a:lnTo>
                  <a:lnTo>
                    <a:pt x="2056" y="2304"/>
                  </a:lnTo>
                  <a:lnTo>
                    <a:pt x="2043" y="2318"/>
                  </a:lnTo>
                  <a:lnTo>
                    <a:pt x="2032" y="2327"/>
                  </a:lnTo>
                  <a:lnTo>
                    <a:pt x="1989" y="2356"/>
                  </a:lnTo>
                  <a:lnTo>
                    <a:pt x="1947" y="2380"/>
                  </a:lnTo>
                  <a:lnTo>
                    <a:pt x="1904" y="2396"/>
                  </a:lnTo>
                  <a:lnTo>
                    <a:pt x="1948" y="2418"/>
                  </a:lnTo>
                  <a:lnTo>
                    <a:pt x="1995" y="2437"/>
                  </a:lnTo>
                  <a:lnTo>
                    <a:pt x="2045" y="2455"/>
                  </a:lnTo>
                  <a:lnTo>
                    <a:pt x="2099" y="2470"/>
                  </a:lnTo>
                  <a:lnTo>
                    <a:pt x="2153" y="2482"/>
                  </a:lnTo>
                  <a:lnTo>
                    <a:pt x="2210" y="2491"/>
                  </a:lnTo>
                  <a:lnTo>
                    <a:pt x="2227" y="2497"/>
                  </a:lnTo>
                  <a:lnTo>
                    <a:pt x="2242" y="2507"/>
                  </a:lnTo>
                  <a:lnTo>
                    <a:pt x="2252" y="2521"/>
                  </a:lnTo>
                  <a:lnTo>
                    <a:pt x="2258" y="2539"/>
                  </a:lnTo>
                  <a:lnTo>
                    <a:pt x="2259" y="2558"/>
                  </a:lnTo>
                  <a:lnTo>
                    <a:pt x="2255" y="2575"/>
                  </a:lnTo>
                  <a:lnTo>
                    <a:pt x="2247" y="2591"/>
                  </a:lnTo>
                  <a:lnTo>
                    <a:pt x="2235" y="2603"/>
                  </a:lnTo>
                  <a:lnTo>
                    <a:pt x="2221" y="2610"/>
                  </a:lnTo>
                  <a:lnTo>
                    <a:pt x="2205" y="2613"/>
                  </a:lnTo>
                  <a:lnTo>
                    <a:pt x="2202" y="2613"/>
                  </a:lnTo>
                  <a:lnTo>
                    <a:pt x="2199" y="2613"/>
                  </a:lnTo>
                  <a:lnTo>
                    <a:pt x="2140" y="2604"/>
                  </a:lnTo>
                  <a:lnTo>
                    <a:pt x="2084" y="2592"/>
                  </a:lnTo>
                  <a:lnTo>
                    <a:pt x="2029" y="2578"/>
                  </a:lnTo>
                  <a:lnTo>
                    <a:pt x="1977" y="2560"/>
                  </a:lnTo>
                  <a:lnTo>
                    <a:pt x="1928" y="2540"/>
                  </a:lnTo>
                  <a:lnTo>
                    <a:pt x="1881" y="2520"/>
                  </a:lnTo>
                  <a:lnTo>
                    <a:pt x="1837" y="2498"/>
                  </a:lnTo>
                  <a:lnTo>
                    <a:pt x="1797" y="2475"/>
                  </a:lnTo>
                  <a:lnTo>
                    <a:pt x="1759" y="2451"/>
                  </a:lnTo>
                  <a:lnTo>
                    <a:pt x="1724" y="2428"/>
                  </a:lnTo>
                  <a:lnTo>
                    <a:pt x="1691" y="2405"/>
                  </a:lnTo>
                  <a:lnTo>
                    <a:pt x="1662" y="2384"/>
                  </a:lnTo>
                  <a:lnTo>
                    <a:pt x="1637" y="2363"/>
                  </a:lnTo>
                  <a:lnTo>
                    <a:pt x="1615" y="2344"/>
                  </a:lnTo>
                  <a:lnTo>
                    <a:pt x="1596" y="2328"/>
                  </a:lnTo>
                  <a:lnTo>
                    <a:pt x="1581" y="2313"/>
                  </a:lnTo>
                  <a:lnTo>
                    <a:pt x="1570" y="2302"/>
                  </a:lnTo>
                  <a:lnTo>
                    <a:pt x="1563" y="2294"/>
                  </a:lnTo>
                  <a:lnTo>
                    <a:pt x="1559" y="2291"/>
                  </a:lnTo>
                  <a:lnTo>
                    <a:pt x="1557" y="2288"/>
                  </a:lnTo>
                  <a:lnTo>
                    <a:pt x="1555" y="2284"/>
                  </a:lnTo>
                  <a:lnTo>
                    <a:pt x="1553" y="2281"/>
                  </a:lnTo>
                  <a:lnTo>
                    <a:pt x="1549" y="2278"/>
                  </a:lnTo>
                  <a:lnTo>
                    <a:pt x="1546" y="2273"/>
                  </a:lnTo>
                  <a:lnTo>
                    <a:pt x="961" y="1629"/>
                  </a:lnTo>
                  <a:lnTo>
                    <a:pt x="959" y="1627"/>
                  </a:lnTo>
                  <a:lnTo>
                    <a:pt x="957" y="1625"/>
                  </a:lnTo>
                  <a:lnTo>
                    <a:pt x="953" y="1622"/>
                  </a:lnTo>
                  <a:lnTo>
                    <a:pt x="945" y="1614"/>
                  </a:lnTo>
                  <a:lnTo>
                    <a:pt x="933" y="1603"/>
                  </a:lnTo>
                  <a:lnTo>
                    <a:pt x="918" y="1588"/>
                  </a:lnTo>
                  <a:lnTo>
                    <a:pt x="901" y="1569"/>
                  </a:lnTo>
                  <a:lnTo>
                    <a:pt x="882" y="1547"/>
                  </a:lnTo>
                  <a:lnTo>
                    <a:pt x="861" y="1521"/>
                  </a:lnTo>
                  <a:lnTo>
                    <a:pt x="839" y="1493"/>
                  </a:lnTo>
                  <a:lnTo>
                    <a:pt x="815" y="1460"/>
                  </a:lnTo>
                  <a:lnTo>
                    <a:pt x="791" y="1425"/>
                  </a:lnTo>
                  <a:lnTo>
                    <a:pt x="767" y="1386"/>
                  </a:lnTo>
                  <a:lnTo>
                    <a:pt x="743" y="1345"/>
                  </a:lnTo>
                  <a:lnTo>
                    <a:pt x="719" y="1301"/>
                  </a:lnTo>
                  <a:lnTo>
                    <a:pt x="697" y="1254"/>
                  </a:lnTo>
                  <a:lnTo>
                    <a:pt x="676" y="1204"/>
                  </a:lnTo>
                  <a:lnTo>
                    <a:pt x="656" y="1151"/>
                  </a:lnTo>
                  <a:lnTo>
                    <a:pt x="639" y="1095"/>
                  </a:lnTo>
                  <a:lnTo>
                    <a:pt x="625" y="1038"/>
                  </a:lnTo>
                  <a:lnTo>
                    <a:pt x="614" y="978"/>
                  </a:lnTo>
                  <a:lnTo>
                    <a:pt x="606" y="916"/>
                  </a:lnTo>
                  <a:lnTo>
                    <a:pt x="607" y="896"/>
                  </a:lnTo>
                  <a:lnTo>
                    <a:pt x="613" y="879"/>
                  </a:lnTo>
                  <a:lnTo>
                    <a:pt x="624" y="864"/>
                  </a:lnTo>
                  <a:lnTo>
                    <a:pt x="638" y="854"/>
                  </a:lnTo>
                  <a:lnTo>
                    <a:pt x="655" y="849"/>
                  </a:lnTo>
                  <a:lnTo>
                    <a:pt x="673" y="850"/>
                  </a:lnTo>
                  <a:lnTo>
                    <a:pt x="689" y="857"/>
                  </a:lnTo>
                  <a:lnTo>
                    <a:pt x="702" y="869"/>
                  </a:lnTo>
                  <a:lnTo>
                    <a:pt x="711" y="884"/>
                  </a:lnTo>
                  <a:lnTo>
                    <a:pt x="716" y="903"/>
                  </a:lnTo>
                  <a:lnTo>
                    <a:pt x="724" y="968"/>
                  </a:lnTo>
                  <a:lnTo>
                    <a:pt x="737" y="1030"/>
                  </a:lnTo>
                  <a:lnTo>
                    <a:pt x="754" y="1090"/>
                  </a:lnTo>
                  <a:lnTo>
                    <a:pt x="774" y="1146"/>
                  </a:lnTo>
                  <a:lnTo>
                    <a:pt x="797" y="1201"/>
                  </a:lnTo>
                  <a:lnTo>
                    <a:pt x="807" y="1160"/>
                  </a:lnTo>
                  <a:lnTo>
                    <a:pt x="822" y="1120"/>
                  </a:lnTo>
                  <a:lnTo>
                    <a:pt x="841" y="1079"/>
                  </a:lnTo>
                  <a:lnTo>
                    <a:pt x="864" y="1038"/>
                  </a:lnTo>
                  <a:lnTo>
                    <a:pt x="873" y="1026"/>
                  </a:lnTo>
                  <a:lnTo>
                    <a:pt x="885" y="1011"/>
                  </a:lnTo>
                  <a:lnTo>
                    <a:pt x="900" y="995"/>
                  </a:lnTo>
                  <a:lnTo>
                    <a:pt x="917" y="976"/>
                  </a:lnTo>
                  <a:lnTo>
                    <a:pt x="937" y="956"/>
                  </a:lnTo>
                  <a:lnTo>
                    <a:pt x="958" y="937"/>
                  </a:lnTo>
                  <a:lnTo>
                    <a:pt x="978" y="917"/>
                  </a:lnTo>
                  <a:lnTo>
                    <a:pt x="997" y="899"/>
                  </a:lnTo>
                  <a:lnTo>
                    <a:pt x="1016" y="881"/>
                  </a:lnTo>
                  <a:lnTo>
                    <a:pt x="1033" y="865"/>
                  </a:lnTo>
                  <a:lnTo>
                    <a:pt x="1047" y="852"/>
                  </a:lnTo>
                  <a:lnTo>
                    <a:pt x="1055" y="845"/>
                  </a:lnTo>
                  <a:lnTo>
                    <a:pt x="1073" y="831"/>
                  </a:lnTo>
                  <a:lnTo>
                    <a:pt x="1085" y="815"/>
                  </a:lnTo>
                  <a:lnTo>
                    <a:pt x="1093" y="795"/>
                  </a:lnTo>
                  <a:lnTo>
                    <a:pt x="1096" y="771"/>
                  </a:lnTo>
                  <a:lnTo>
                    <a:pt x="1095" y="746"/>
                  </a:lnTo>
                  <a:lnTo>
                    <a:pt x="1090" y="718"/>
                  </a:lnTo>
                  <a:lnTo>
                    <a:pt x="1081" y="690"/>
                  </a:lnTo>
                  <a:lnTo>
                    <a:pt x="1068" y="661"/>
                  </a:lnTo>
                  <a:lnTo>
                    <a:pt x="1066" y="657"/>
                  </a:lnTo>
                  <a:lnTo>
                    <a:pt x="1062" y="650"/>
                  </a:lnTo>
                  <a:lnTo>
                    <a:pt x="1055" y="636"/>
                  </a:lnTo>
                  <a:lnTo>
                    <a:pt x="1045" y="620"/>
                  </a:lnTo>
                  <a:lnTo>
                    <a:pt x="1033" y="599"/>
                  </a:lnTo>
                  <a:lnTo>
                    <a:pt x="1019" y="576"/>
                  </a:lnTo>
                  <a:lnTo>
                    <a:pt x="1003" y="549"/>
                  </a:lnTo>
                  <a:lnTo>
                    <a:pt x="986" y="519"/>
                  </a:lnTo>
                  <a:lnTo>
                    <a:pt x="966" y="489"/>
                  </a:lnTo>
                  <a:lnTo>
                    <a:pt x="946" y="457"/>
                  </a:lnTo>
                  <a:lnTo>
                    <a:pt x="923" y="424"/>
                  </a:lnTo>
                  <a:lnTo>
                    <a:pt x="899" y="391"/>
                  </a:lnTo>
                  <a:lnTo>
                    <a:pt x="875" y="357"/>
                  </a:lnTo>
                  <a:lnTo>
                    <a:pt x="850" y="323"/>
                  </a:lnTo>
                  <a:lnTo>
                    <a:pt x="824" y="291"/>
                  </a:lnTo>
                  <a:lnTo>
                    <a:pt x="798" y="260"/>
                  </a:lnTo>
                  <a:lnTo>
                    <a:pt x="772" y="232"/>
                  </a:lnTo>
                  <a:lnTo>
                    <a:pt x="745" y="205"/>
                  </a:lnTo>
                  <a:lnTo>
                    <a:pt x="719" y="181"/>
                  </a:lnTo>
                  <a:lnTo>
                    <a:pt x="692" y="161"/>
                  </a:lnTo>
                  <a:lnTo>
                    <a:pt x="666" y="143"/>
                  </a:lnTo>
                  <a:lnTo>
                    <a:pt x="638" y="131"/>
                  </a:lnTo>
                  <a:lnTo>
                    <a:pt x="610" y="123"/>
                  </a:lnTo>
                  <a:lnTo>
                    <a:pt x="581" y="122"/>
                  </a:lnTo>
                  <a:lnTo>
                    <a:pt x="551" y="128"/>
                  </a:lnTo>
                  <a:lnTo>
                    <a:pt x="524" y="138"/>
                  </a:lnTo>
                  <a:lnTo>
                    <a:pt x="499" y="153"/>
                  </a:lnTo>
                  <a:lnTo>
                    <a:pt x="476" y="175"/>
                  </a:lnTo>
                  <a:lnTo>
                    <a:pt x="336" y="329"/>
                  </a:lnTo>
                  <a:lnTo>
                    <a:pt x="286" y="388"/>
                  </a:lnTo>
                  <a:lnTo>
                    <a:pt x="243" y="446"/>
                  </a:lnTo>
                  <a:lnTo>
                    <a:pt x="206" y="507"/>
                  </a:lnTo>
                  <a:lnTo>
                    <a:pt x="174" y="568"/>
                  </a:lnTo>
                  <a:lnTo>
                    <a:pt x="148" y="631"/>
                  </a:lnTo>
                  <a:lnTo>
                    <a:pt x="129" y="694"/>
                  </a:lnTo>
                  <a:lnTo>
                    <a:pt x="116" y="759"/>
                  </a:lnTo>
                  <a:lnTo>
                    <a:pt x="109" y="824"/>
                  </a:lnTo>
                  <a:lnTo>
                    <a:pt x="108" y="891"/>
                  </a:lnTo>
                  <a:lnTo>
                    <a:pt x="112" y="959"/>
                  </a:lnTo>
                  <a:lnTo>
                    <a:pt x="123" y="1028"/>
                  </a:lnTo>
                  <a:lnTo>
                    <a:pt x="140" y="1099"/>
                  </a:lnTo>
                  <a:lnTo>
                    <a:pt x="163" y="1170"/>
                  </a:lnTo>
                  <a:lnTo>
                    <a:pt x="193" y="1243"/>
                  </a:lnTo>
                  <a:lnTo>
                    <a:pt x="228" y="1317"/>
                  </a:lnTo>
                  <a:lnTo>
                    <a:pt x="269" y="1392"/>
                  </a:lnTo>
                  <a:lnTo>
                    <a:pt x="316" y="1468"/>
                  </a:lnTo>
                  <a:lnTo>
                    <a:pt x="323" y="1484"/>
                  </a:lnTo>
                  <a:lnTo>
                    <a:pt x="326" y="1499"/>
                  </a:lnTo>
                  <a:lnTo>
                    <a:pt x="326" y="1515"/>
                  </a:lnTo>
                  <a:lnTo>
                    <a:pt x="322" y="1529"/>
                  </a:lnTo>
                  <a:lnTo>
                    <a:pt x="314" y="1542"/>
                  </a:lnTo>
                  <a:lnTo>
                    <a:pt x="303" y="1553"/>
                  </a:lnTo>
                  <a:lnTo>
                    <a:pt x="290" y="1561"/>
                  </a:lnTo>
                  <a:lnTo>
                    <a:pt x="276" y="1564"/>
                  </a:lnTo>
                  <a:lnTo>
                    <a:pt x="262" y="1564"/>
                  </a:lnTo>
                  <a:lnTo>
                    <a:pt x="249" y="1560"/>
                  </a:lnTo>
                  <a:lnTo>
                    <a:pt x="237" y="1551"/>
                  </a:lnTo>
                  <a:lnTo>
                    <a:pt x="227" y="1540"/>
                  </a:lnTo>
                  <a:lnTo>
                    <a:pt x="177" y="1459"/>
                  </a:lnTo>
                  <a:lnTo>
                    <a:pt x="134" y="1381"/>
                  </a:lnTo>
                  <a:lnTo>
                    <a:pt x="97" y="1302"/>
                  </a:lnTo>
                  <a:lnTo>
                    <a:pt x="66" y="1224"/>
                  </a:lnTo>
                  <a:lnTo>
                    <a:pt x="41" y="1147"/>
                  </a:lnTo>
                  <a:lnTo>
                    <a:pt x="22" y="1071"/>
                  </a:lnTo>
                  <a:lnTo>
                    <a:pt x="9" y="996"/>
                  </a:lnTo>
                  <a:lnTo>
                    <a:pt x="2" y="922"/>
                  </a:lnTo>
                  <a:lnTo>
                    <a:pt x="0" y="849"/>
                  </a:lnTo>
                  <a:lnTo>
                    <a:pt x="5" y="776"/>
                  </a:lnTo>
                  <a:lnTo>
                    <a:pt x="16" y="705"/>
                  </a:lnTo>
                  <a:lnTo>
                    <a:pt x="32" y="635"/>
                  </a:lnTo>
                  <a:lnTo>
                    <a:pt x="55" y="567"/>
                  </a:lnTo>
                  <a:lnTo>
                    <a:pt x="84" y="499"/>
                  </a:lnTo>
                  <a:lnTo>
                    <a:pt x="118" y="433"/>
                  </a:lnTo>
                  <a:lnTo>
                    <a:pt x="159" y="369"/>
                  </a:lnTo>
                  <a:lnTo>
                    <a:pt x="206" y="305"/>
                  </a:lnTo>
                  <a:lnTo>
                    <a:pt x="258" y="243"/>
                  </a:lnTo>
                  <a:lnTo>
                    <a:pt x="398" y="89"/>
                  </a:lnTo>
                  <a:lnTo>
                    <a:pt x="424" y="62"/>
                  </a:lnTo>
                  <a:lnTo>
                    <a:pt x="453" y="41"/>
                  </a:lnTo>
                  <a:lnTo>
                    <a:pt x="484" y="24"/>
                  </a:lnTo>
                  <a:lnTo>
                    <a:pt x="516" y="12"/>
                  </a:lnTo>
                  <a:lnTo>
                    <a:pt x="549" y="4"/>
                  </a:lnTo>
                  <a:lnTo>
                    <a:pt x="5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0" name="Group 879"/>
          <p:cNvGrpSpPr/>
          <p:nvPr/>
        </p:nvGrpSpPr>
        <p:grpSpPr>
          <a:xfrm>
            <a:off x="5352164" y="4235450"/>
            <a:ext cx="542926" cy="539750"/>
            <a:chOff x="5334000" y="4235450"/>
            <a:chExt cx="542926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7" name="Freeform 210"/>
            <p:cNvSpPr>
              <a:spLocks noEditPoints="1"/>
            </p:cNvSpPr>
            <p:nvPr/>
          </p:nvSpPr>
          <p:spPr bwMode="auto">
            <a:xfrm>
              <a:off x="5334000" y="4524375"/>
              <a:ext cx="252413" cy="250825"/>
            </a:xfrm>
            <a:custGeom>
              <a:avLst/>
              <a:gdLst>
                <a:gd name="T0" fmla="*/ 699 w 1585"/>
                <a:gd name="T1" fmla="*/ 304 h 1578"/>
                <a:gd name="T2" fmla="*/ 515 w 1585"/>
                <a:gd name="T3" fmla="*/ 381 h 1578"/>
                <a:gd name="T4" fmla="*/ 286 w 1585"/>
                <a:gd name="T5" fmla="*/ 349 h 1578"/>
                <a:gd name="T6" fmla="*/ 356 w 1585"/>
                <a:gd name="T7" fmla="*/ 546 h 1578"/>
                <a:gd name="T8" fmla="*/ 256 w 1585"/>
                <a:gd name="T9" fmla="*/ 721 h 1578"/>
                <a:gd name="T10" fmla="*/ 163 w 1585"/>
                <a:gd name="T11" fmla="*/ 842 h 1578"/>
                <a:gd name="T12" fmla="*/ 332 w 1585"/>
                <a:gd name="T13" fmla="*/ 952 h 1578"/>
                <a:gd name="T14" fmla="*/ 357 w 1585"/>
                <a:gd name="T15" fmla="*/ 1152 h 1578"/>
                <a:gd name="T16" fmla="*/ 414 w 1585"/>
                <a:gd name="T17" fmla="*/ 1251 h 1578"/>
                <a:gd name="T18" fmla="*/ 616 w 1585"/>
                <a:gd name="T19" fmla="*/ 1239 h 1578"/>
                <a:gd name="T20" fmla="*/ 755 w 1585"/>
                <a:gd name="T21" fmla="*/ 1384 h 1578"/>
                <a:gd name="T22" fmla="*/ 862 w 1585"/>
                <a:gd name="T23" fmla="*/ 1376 h 1578"/>
                <a:gd name="T24" fmla="*/ 1022 w 1585"/>
                <a:gd name="T25" fmla="*/ 1246 h 1578"/>
                <a:gd name="T26" fmla="*/ 1223 w 1585"/>
                <a:gd name="T27" fmla="*/ 1286 h 1578"/>
                <a:gd name="T28" fmla="*/ 1221 w 1585"/>
                <a:gd name="T29" fmla="*/ 1119 h 1578"/>
                <a:gd name="T30" fmla="*/ 1274 w 1585"/>
                <a:gd name="T31" fmla="*/ 924 h 1578"/>
                <a:gd name="T32" fmla="*/ 1463 w 1585"/>
                <a:gd name="T33" fmla="*/ 835 h 1578"/>
                <a:gd name="T34" fmla="*/ 1303 w 1585"/>
                <a:gd name="T35" fmla="*/ 699 h 1578"/>
                <a:gd name="T36" fmla="*/ 1228 w 1585"/>
                <a:gd name="T37" fmla="*/ 511 h 1578"/>
                <a:gd name="T38" fmla="*/ 1253 w 1585"/>
                <a:gd name="T39" fmla="*/ 302 h 1578"/>
                <a:gd name="T40" fmla="*/ 1055 w 1585"/>
                <a:gd name="T41" fmla="*/ 365 h 1578"/>
                <a:gd name="T42" fmla="*/ 883 w 1585"/>
                <a:gd name="T43" fmla="*/ 258 h 1578"/>
                <a:gd name="T44" fmla="*/ 723 w 1585"/>
                <a:gd name="T45" fmla="*/ 0 h 1578"/>
                <a:gd name="T46" fmla="*/ 951 w 1585"/>
                <a:gd name="T47" fmla="*/ 52 h 1578"/>
                <a:gd name="T48" fmla="*/ 1036 w 1585"/>
                <a:gd name="T49" fmla="*/ 235 h 1578"/>
                <a:gd name="T50" fmla="*/ 1226 w 1585"/>
                <a:gd name="T51" fmla="*/ 174 h 1578"/>
                <a:gd name="T52" fmla="*/ 1423 w 1585"/>
                <a:gd name="T53" fmla="*/ 300 h 1578"/>
                <a:gd name="T54" fmla="*/ 1374 w 1585"/>
                <a:gd name="T55" fmla="*/ 455 h 1578"/>
                <a:gd name="T56" fmla="*/ 1370 w 1585"/>
                <a:gd name="T57" fmla="*/ 590 h 1578"/>
                <a:gd name="T58" fmla="*/ 1552 w 1585"/>
                <a:gd name="T59" fmla="*/ 665 h 1578"/>
                <a:gd name="T60" fmla="*/ 1583 w 1585"/>
                <a:gd name="T61" fmla="*/ 904 h 1578"/>
                <a:gd name="T62" fmla="*/ 1417 w 1585"/>
                <a:gd name="T63" fmla="*/ 968 h 1578"/>
                <a:gd name="T64" fmla="*/ 1339 w 1585"/>
                <a:gd name="T65" fmla="*/ 1079 h 1578"/>
                <a:gd name="T66" fmla="*/ 1421 w 1585"/>
                <a:gd name="T67" fmla="*/ 1252 h 1578"/>
                <a:gd name="T68" fmla="*/ 1254 w 1585"/>
                <a:gd name="T69" fmla="*/ 1433 h 1578"/>
                <a:gd name="T70" fmla="*/ 1106 w 1585"/>
                <a:gd name="T71" fmla="*/ 1363 h 1578"/>
                <a:gd name="T72" fmla="*/ 979 w 1585"/>
                <a:gd name="T73" fmla="*/ 1416 h 1578"/>
                <a:gd name="T74" fmla="*/ 924 w 1585"/>
                <a:gd name="T75" fmla="*/ 1568 h 1578"/>
                <a:gd name="T76" fmla="*/ 678 w 1585"/>
                <a:gd name="T77" fmla="*/ 1559 h 1578"/>
                <a:gd name="T78" fmla="*/ 612 w 1585"/>
                <a:gd name="T79" fmla="*/ 1379 h 1578"/>
                <a:gd name="T80" fmla="*/ 477 w 1585"/>
                <a:gd name="T81" fmla="*/ 1355 h 1578"/>
                <a:gd name="T82" fmla="*/ 316 w 1585"/>
                <a:gd name="T83" fmla="*/ 1427 h 1578"/>
                <a:gd name="T84" fmla="*/ 168 w 1585"/>
                <a:gd name="T85" fmla="*/ 1236 h 1578"/>
                <a:gd name="T86" fmla="*/ 243 w 1585"/>
                <a:gd name="T87" fmla="*/ 1055 h 1578"/>
                <a:gd name="T88" fmla="*/ 145 w 1585"/>
                <a:gd name="T89" fmla="*/ 961 h 1578"/>
                <a:gd name="T90" fmla="*/ 0 w 1585"/>
                <a:gd name="T91" fmla="*/ 887 h 1578"/>
                <a:gd name="T92" fmla="*/ 49 w 1585"/>
                <a:gd name="T93" fmla="*/ 659 h 1578"/>
                <a:gd name="T94" fmla="*/ 226 w 1585"/>
                <a:gd name="T95" fmla="*/ 569 h 1578"/>
                <a:gd name="T96" fmla="*/ 156 w 1585"/>
                <a:gd name="T97" fmla="*/ 380 h 1578"/>
                <a:gd name="T98" fmla="*/ 282 w 1585"/>
                <a:gd name="T99" fmla="*/ 182 h 1578"/>
                <a:gd name="T100" fmla="*/ 455 w 1585"/>
                <a:gd name="T101" fmla="*/ 239 h 1578"/>
                <a:gd name="T102" fmla="*/ 590 w 1585"/>
                <a:gd name="T103" fmla="*/ 239 h 1578"/>
                <a:gd name="T104" fmla="*/ 668 w 1585"/>
                <a:gd name="T105" fmla="*/ 33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578">
                  <a:moveTo>
                    <a:pt x="772" y="122"/>
                  </a:moveTo>
                  <a:lnTo>
                    <a:pt x="761" y="185"/>
                  </a:lnTo>
                  <a:lnTo>
                    <a:pt x="751" y="219"/>
                  </a:lnTo>
                  <a:lnTo>
                    <a:pt x="738" y="249"/>
                  </a:lnTo>
                  <a:lnTo>
                    <a:pt x="720" y="279"/>
                  </a:lnTo>
                  <a:lnTo>
                    <a:pt x="699" y="304"/>
                  </a:lnTo>
                  <a:lnTo>
                    <a:pt x="675" y="328"/>
                  </a:lnTo>
                  <a:lnTo>
                    <a:pt x="646" y="347"/>
                  </a:lnTo>
                  <a:lnTo>
                    <a:pt x="615" y="363"/>
                  </a:lnTo>
                  <a:lnTo>
                    <a:pt x="582" y="373"/>
                  </a:lnTo>
                  <a:lnTo>
                    <a:pt x="549" y="380"/>
                  </a:lnTo>
                  <a:lnTo>
                    <a:pt x="515" y="381"/>
                  </a:lnTo>
                  <a:lnTo>
                    <a:pt x="481" y="377"/>
                  </a:lnTo>
                  <a:lnTo>
                    <a:pt x="448" y="369"/>
                  </a:lnTo>
                  <a:lnTo>
                    <a:pt x="417" y="356"/>
                  </a:lnTo>
                  <a:lnTo>
                    <a:pt x="387" y="339"/>
                  </a:lnTo>
                  <a:lnTo>
                    <a:pt x="333" y="302"/>
                  </a:lnTo>
                  <a:lnTo>
                    <a:pt x="286" y="349"/>
                  </a:lnTo>
                  <a:lnTo>
                    <a:pt x="310" y="383"/>
                  </a:lnTo>
                  <a:lnTo>
                    <a:pt x="328" y="412"/>
                  </a:lnTo>
                  <a:lnTo>
                    <a:pt x="343" y="444"/>
                  </a:lnTo>
                  <a:lnTo>
                    <a:pt x="352" y="477"/>
                  </a:lnTo>
                  <a:lnTo>
                    <a:pt x="357" y="511"/>
                  </a:lnTo>
                  <a:lnTo>
                    <a:pt x="356" y="546"/>
                  </a:lnTo>
                  <a:lnTo>
                    <a:pt x="351" y="579"/>
                  </a:lnTo>
                  <a:lnTo>
                    <a:pt x="340" y="613"/>
                  </a:lnTo>
                  <a:lnTo>
                    <a:pt x="325" y="645"/>
                  </a:lnTo>
                  <a:lnTo>
                    <a:pt x="306" y="674"/>
                  </a:lnTo>
                  <a:lnTo>
                    <a:pt x="283" y="699"/>
                  </a:lnTo>
                  <a:lnTo>
                    <a:pt x="256" y="721"/>
                  </a:lnTo>
                  <a:lnTo>
                    <a:pt x="226" y="739"/>
                  </a:lnTo>
                  <a:lnTo>
                    <a:pt x="194" y="753"/>
                  </a:lnTo>
                  <a:lnTo>
                    <a:pt x="160" y="761"/>
                  </a:lnTo>
                  <a:lnTo>
                    <a:pt x="122" y="769"/>
                  </a:lnTo>
                  <a:lnTo>
                    <a:pt x="122" y="835"/>
                  </a:lnTo>
                  <a:lnTo>
                    <a:pt x="163" y="842"/>
                  </a:lnTo>
                  <a:lnTo>
                    <a:pt x="197" y="849"/>
                  </a:lnTo>
                  <a:lnTo>
                    <a:pt x="230" y="862"/>
                  </a:lnTo>
                  <a:lnTo>
                    <a:pt x="259" y="879"/>
                  </a:lnTo>
                  <a:lnTo>
                    <a:pt x="287" y="899"/>
                  </a:lnTo>
                  <a:lnTo>
                    <a:pt x="310" y="924"/>
                  </a:lnTo>
                  <a:lnTo>
                    <a:pt x="332" y="952"/>
                  </a:lnTo>
                  <a:lnTo>
                    <a:pt x="347" y="983"/>
                  </a:lnTo>
                  <a:lnTo>
                    <a:pt x="359" y="1016"/>
                  </a:lnTo>
                  <a:lnTo>
                    <a:pt x="367" y="1050"/>
                  </a:lnTo>
                  <a:lnTo>
                    <a:pt x="368" y="1085"/>
                  </a:lnTo>
                  <a:lnTo>
                    <a:pt x="364" y="1119"/>
                  </a:lnTo>
                  <a:lnTo>
                    <a:pt x="357" y="1152"/>
                  </a:lnTo>
                  <a:lnTo>
                    <a:pt x="344" y="1184"/>
                  </a:lnTo>
                  <a:lnTo>
                    <a:pt x="326" y="1215"/>
                  </a:lnTo>
                  <a:lnTo>
                    <a:pt x="304" y="1247"/>
                  </a:lnTo>
                  <a:lnTo>
                    <a:pt x="351" y="1293"/>
                  </a:lnTo>
                  <a:lnTo>
                    <a:pt x="385" y="1269"/>
                  </a:lnTo>
                  <a:lnTo>
                    <a:pt x="414" y="1251"/>
                  </a:lnTo>
                  <a:lnTo>
                    <a:pt x="446" y="1236"/>
                  </a:lnTo>
                  <a:lnTo>
                    <a:pt x="479" y="1228"/>
                  </a:lnTo>
                  <a:lnTo>
                    <a:pt x="513" y="1222"/>
                  </a:lnTo>
                  <a:lnTo>
                    <a:pt x="548" y="1224"/>
                  </a:lnTo>
                  <a:lnTo>
                    <a:pt x="582" y="1229"/>
                  </a:lnTo>
                  <a:lnTo>
                    <a:pt x="616" y="1239"/>
                  </a:lnTo>
                  <a:lnTo>
                    <a:pt x="648" y="1254"/>
                  </a:lnTo>
                  <a:lnTo>
                    <a:pt x="677" y="1274"/>
                  </a:lnTo>
                  <a:lnTo>
                    <a:pt x="702" y="1296"/>
                  </a:lnTo>
                  <a:lnTo>
                    <a:pt x="725" y="1323"/>
                  </a:lnTo>
                  <a:lnTo>
                    <a:pt x="743" y="1353"/>
                  </a:lnTo>
                  <a:lnTo>
                    <a:pt x="755" y="1384"/>
                  </a:lnTo>
                  <a:lnTo>
                    <a:pt x="765" y="1418"/>
                  </a:lnTo>
                  <a:lnTo>
                    <a:pt x="772" y="1456"/>
                  </a:lnTo>
                  <a:lnTo>
                    <a:pt x="839" y="1456"/>
                  </a:lnTo>
                  <a:lnTo>
                    <a:pt x="840" y="1443"/>
                  </a:lnTo>
                  <a:lnTo>
                    <a:pt x="849" y="1409"/>
                  </a:lnTo>
                  <a:lnTo>
                    <a:pt x="862" y="1376"/>
                  </a:lnTo>
                  <a:lnTo>
                    <a:pt x="879" y="1345"/>
                  </a:lnTo>
                  <a:lnTo>
                    <a:pt x="901" y="1318"/>
                  </a:lnTo>
                  <a:lnTo>
                    <a:pt x="927" y="1293"/>
                  </a:lnTo>
                  <a:lnTo>
                    <a:pt x="955" y="1273"/>
                  </a:lnTo>
                  <a:lnTo>
                    <a:pt x="987" y="1257"/>
                  </a:lnTo>
                  <a:lnTo>
                    <a:pt x="1022" y="1246"/>
                  </a:lnTo>
                  <a:lnTo>
                    <a:pt x="1057" y="1240"/>
                  </a:lnTo>
                  <a:lnTo>
                    <a:pt x="1092" y="1239"/>
                  </a:lnTo>
                  <a:lnTo>
                    <a:pt x="1126" y="1244"/>
                  </a:lnTo>
                  <a:lnTo>
                    <a:pt x="1160" y="1252"/>
                  </a:lnTo>
                  <a:lnTo>
                    <a:pt x="1193" y="1267"/>
                  </a:lnTo>
                  <a:lnTo>
                    <a:pt x="1223" y="1286"/>
                  </a:lnTo>
                  <a:lnTo>
                    <a:pt x="1235" y="1293"/>
                  </a:lnTo>
                  <a:lnTo>
                    <a:pt x="1281" y="1247"/>
                  </a:lnTo>
                  <a:lnTo>
                    <a:pt x="1259" y="1215"/>
                  </a:lnTo>
                  <a:lnTo>
                    <a:pt x="1241" y="1184"/>
                  </a:lnTo>
                  <a:lnTo>
                    <a:pt x="1228" y="1152"/>
                  </a:lnTo>
                  <a:lnTo>
                    <a:pt x="1221" y="1119"/>
                  </a:lnTo>
                  <a:lnTo>
                    <a:pt x="1218" y="1085"/>
                  </a:lnTo>
                  <a:lnTo>
                    <a:pt x="1219" y="1050"/>
                  </a:lnTo>
                  <a:lnTo>
                    <a:pt x="1226" y="1016"/>
                  </a:lnTo>
                  <a:lnTo>
                    <a:pt x="1238" y="983"/>
                  </a:lnTo>
                  <a:lnTo>
                    <a:pt x="1254" y="952"/>
                  </a:lnTo>
                  <a:lnTo>
                    <a:pt x="1274" y="924"/>
                  </a:lnTo>
                  <a:lnTo>
                    <a:pt x="1298" y="899"/>
                  </a:lnTo>
                  <a:lnTo>
                    <a:pt x="1326" y="879"/>
                  </a:lnTo>
                  <a:lnTo>
                    <a:pt x="1356" y="862"/>
                  </a:lnTo>
                  <a:lnTo>
                    <a:pt x="1389" y="849"/>
                  </a:lnTo>
                  <a:lnTo>
                    <a:pt x="1423" y="842"/>
                  </a:lnTo>
                  <a:lnTo>
                    <a:pt x="1463" y="835"/>
                  </a:lnTo>
                  <a:lnTo>
                    <a:pt x="1463" y="769"/>
                  </a:lnTo>
                  <a:lnTo>
                    <a:pt x="1425" y="761"/>
                  </a:lnTo>
                  <a:lnTo>
                    <a:pt x="1391" y="753"/>
                  </a:lnTo>
                  <a:lnTo>
                    <a:pt x="1359" y="739"/>
                  </a:lnTo>
                  <a:lnTo>
                    <a:pt x="1329" y="721"/>
                  </a:lnTo>
                  <a:lnTo>
                    <a:pt x="1303" y="699"/>
                  </a:lnTo>
                  <a:lnTo>
                    <a:pt x="1279" y="674"/>
                  </a:lnTo>
                  <a:lnTo>
                    <a:pt x="1260" y="645"/>
                  </a:lnTo>
                  <a:lnTo>
                    <a:pt x="1245" y="613"/>
                  </a:lnTo>
                  <a:lnTo>
                    <a:pt x="1235" y="579"/>
                  </a:lnTo>
                  <a:lnTo>
                    <a:pt x="1229" y="546"/>
                  </a:lnTo>
                  <a:lnTo>
                    <a:pt x="1228" y="511"/>
                  </a:lnTo>
                  <a:lnTo>
                    <a:pt x="1234" y="477"/>
                  </a:lnTo>
                  <a:lnTo>
                    <a:pt x="1242" y="444"/>
                  </a:lnTo>
                  <a:lnTo>
                    <a:pt x="1257" y="412"/>
                  </a:lnTo>
                  <a:lnTo>
                    <a:pt x="1275" y="383"/>
                  </a:lnTo>
                  <a:lnTo>
                    <a:pt x="1300" y="349"/>
                  </a:lnTo>
                  <a:lnTo>
                    <a:pt x="1253" y="302"/>
                  </a:lnTo>
                  <a:lnTo>
                    <a:pt x="1221" y="325"/>
                  </a:lnTo>
                  <a:lnTo>
                    <a:pt x="1190" y="343"/>
                  </a:lnTo>
                  <a:lnTo>
                    <a:pt x="1157" y="355"/>
                  </a:lnTo>
                  <a:lnTo>
                    <a:pt x="1124" y="363"/>
                  </a:lnTo>
                  <a:lnTo>
                    <a:pt x="1090" y="366"/>
                  </a:lnTo>
                  <a:lnTo>
                    <a:pt x="1055" y="365"/>
                  </a:lnTo>
                  <a:lnTo>
                    <a:pt x="1021" y="357"/>
                  </a:lnTo>
                  <a:lnTo>
                    <a:pt x="988" y="346"/>
                  </a:lnTo>
                  <a:lnTo>
                    <a:pt x="956" y="330"/>
                  </a:lnTo>
                  <a:lnTo>
                    <a:pt x="929" y="310"/>
                  </a:lnTo>
                  <a:lnTo>
                    <a:pt x="903" y="285"/>
                  </a:lnTo>
                  <a:lnTo>
                    <a:pt x="883" y="258"/>
                  </a:lnTo>
                  <a:lnTo>
                    <a:pt x="866" y="228"/>
                  </a:lnTo>
                  <a:lnTo>
                    <a:pt x="853" y="196"/>
                  </a:lnTo>
                  <a:lnTo>
                    <a:pt x="845" y="162"/>
                  </a:lnTo>
                  <a:lnTo>
                    <a:pt x="839" y="122"/>
                  </a:lnTo>
                  <a:lnTo>
                    <a:pt x="772" y="122"/>
                  </a:lnTo>
                  <a:close/>
                  <a:moveTo>
                    <a:pt x="723" y="0"/>
                  </a:moveTo>
                  <a:lnTo>
                    <a:pt x="892" y="0"/>
                  </a:lnTo>
                  <a:lnTo>
                    <a:pt x="909" y="2"/>
                  </a:lnTo>
                  <a:lnTo>
                    <a:pt x="924" y="9"/>
                  </a:lnTo>
                  <a:lnTo>
                    <a:pt x="937" y="20"/>
                  </a:lnTo>
                  <a:lnTo>
                    <a:pt x="946" y="35"/>
                  </a:lnTo>
                  <a:lnTo>
                    <a:pt x="951" y="52"/>
                  </a:lnTo>
                  <a:lnTo>
                    <a:pt x="966" y="144"/>
                  </a:lnTo>
                  <a:lnTo>
                    <a:pt x="971" y="167"/>
                  </a:lnTo>
                  <a:lnTo>
                    <a:pt x="982" y="188"/>
                  </a:lnTo>
                  <a:lnTo>
                    <a:pt x="997" y="207"/>
                  </a:lnTo>
                  <a:lnTo>
                    <a:pt x="1015" y="223"/>
                  </a:lnTo>
                  <a:lnTo>
                    <a:pt x="1036" y="235"/>
                  </a:lnTo>
                  <a:lnTo>
                    <a:pt x="1060" y="242"/>
                  </a:lnTo>
                  <a:lnTo>
                    <a:pt x="1084" y="245"/>
                  </a:lnTo>
                  <a:lnTo>
                    <a:pt x="1107" y="243"/>
                  </a:lnTo>
                  <a:lnTo>
                    <a:pt x="1131" y="236"/>
                  </a:lnTo>
                  <a:lnTo>
                    <a:pt x="1152" y="224"/>
                  </a:lnTo>
                  <a:lnTo>
                    <a:pt x="1226" y="174"/>
                  </a:lnTo>
                  <a:lnTo>
                    <a:pt x="1241" y="167"/>
                  </a:lnTo>
                  <a:lnTo>
                    <a:pt x="1258" y="164"/>
                  </a:lnTo>
                  <a:lnTo>
                    <a:pt x="1274" y="165"/>
                  </a:lnTo>
                  <a:lnTo>
                    <a:pt x="1290" y="171"/>
                  </a:lnTo>
                  <a:lnTo>
                    <a:pt x="1304" y="182"/>
                  </a:lnTo>
                  <a:lnTo>
                    <a:pt x="1423" y="300"/>
                  </a:lnTo>
                  <a:lnTo>
                    <a:pt x="1433" y="314"/>
                  </a:lnTo>
                  <a:lnTo>
                    <a:pt x="1440" y="330"/>
                  </a:lnTo>
                  <a:lnTo>
                    <a:pt x="1441" y="347"/>
                  </a:lnTo>
                  <a:lnTo>
                    <a:pt x="1437" y="364"/>
                  </a:lnTo>
                  <a:lnTo>
                    <a:pt x="1429" y="380"/>
                  </a:lnTo>
                  <a:lnTo>
                    <a:pt x="1374" y="455"/>
                  </a:lnTo>
                  <a:lnTo>
                    <a:pt x="1361" y="476"/>
                  </a:lnTo>
                  <a:lnTo>
                    <a:pt x="1354" y="498"/>
                  </a:lnTo>
                  <a:lnTo>
                    <a:pt x="1351" y="521"/>
                  </a:lnTo>
                  <a:lnTo>
                    <a:pt x="1352" y="545"/>
                  </a:lnTo>
                  <a:lnTo>
                    <a:pt x="1359" y="569"/>
                  </a:lnTo>
                  <a:lnTo>
                    <a:pt x="1370" y="590"/>
                  </a:lnTo>
                  <a:lnTo>
                    <a:pt x="1385" y="609"/>
                  </a:lnTo>
                  <a:lnTo>
                    <a:pt x="1403" y="624"/>
                  </a:lnTo>
                  <a:lnTo>
                    <a:pt x="1424" y="635"/>
                  </a:lnTo>
                  <a:lnTo>
                    <a:pt x="1448" y="642"/>
                  </a:lnTo>
                  <a:lnTo>
                    <a:pt x="1536" y="659"/>
                  </a:lnTo>
                  <a:lnTo>
                    <a:pt x="1552" y="665"/>
                  </a:lnTo>
                  <a:lnTo>
                    <a:pt x="1566" y="675"/>
                  </a:lnTo>
                  <a:lnTo>
                    <a:pt x="1576" y="687"/>
                  </a:lnTo>
                  <a:lnTo>
                    <a:pt x="1583" y="702"/>
                  </a:lnTo>
                  <a:lnTo>
                    <a:pt x="1585" y="719"/>
                  </a:lnTo>
                  <a:lnTo>
                    <a:pt x="1585" y="887"/>
                  </a:lnTo>
                  <a:lnTo>
                    <a:pt x="1583" y="904"/>
                  </a:lnTo>
                  <a:lnTo>
                    <a:pt x="1576" y="920"/>
                  </a:lnTo>
                  <a:lnTo>
                    <a:pt x="1565" y="933"/>
                  </a:lnTo>
                  <a:lnTo>
                    <a:pt x="1550" y="942"/>
                  </a:lnTo>
                  <a:lnTo>
                    <a:pt x="1533" y="947"/>
                  </a:lnTo>
                  <a:lnTo>
                    <a:pt x="1441" y="961"/>
                  </a:lnTo>
                  <a:lnTo>
                    <a:pt x="1417" y="968"/>
                  </a:lnTo>
                  <a:lnTo>
                    <a:pt x="1396" y="978"/>
                  </a:lnTo>
                  <a:lnTo>
                    <a:pt x="1377" y="992"/>
                  </a:lnTo>
                  <a:lnTo>
                    <a:pt x="1361" y="1010"/>
                  </a:lnTo>
                  <a:lnTo>
                    <a:pt x="1349" y="1031"/>
                  </a:lnTo>
                  <a:lnTo>
                    <a:pt x="1342" y="1055"/>
                  </a:lnTo>
                  <a:lnTo>
                    <a:pt x="1339" y="1079"/>
                  </a:lnTo>
                  <a:lnTo>
                    <a:pt x="1341" y="1102"/>
                  </a:lnTo>
                  <a:lnTo>
                    <a:pt x="1348" y="1125"/>
                  </a:lnTo>
                  <a:lnTo>
                    <a:pt x="1360" y="1146"/>
                  </a:lnTo>
                  <a:lnTo>
                    <a:pt x="1410" y="1220"/>
                  </a:lnTo>
                  <a:lnTo>
                    <a:pt x="1417" y="1236"/>
                  </a:lnTo>
                  <a:lnTo>
                    <a:pt x="1421" y="1252"/>
                  </a:lnTo>
                  <a:lnTo>
                    <a:pt x="1420" y="1268"/>
                  </a:lnTo>
                  <a:lnTo>
                    <a:pt x="1413" y="1284"/>
                  </a:lnTo>
                  <a:lnTo>
                    <a:pt x="1403" y="1298"/>
                  </a:lnTo>
                  <a:lnTo>
                    <a:pt x="1284" y="1416"/>
                  </a:lnTo>
                  <a:lnTo>
                    <a:pt x="1270" y="1427"/>
                  </a:lnTo>
                  <a:lnTo>
                    <a:pt x="1254" y="1433"/>
                  </a:lnTo>
                  <a:lnTo>
                    <a:pt x="1237" y="1434"/>
                  </a:lnTo>
                  <a:lnTo>
                    <a:pt x="1220" y="1431"/>
                  </a:lnTo>
                  <a:lnTo>
                    <a:pt x="1204" y="1422"/>
                  </a:lnTo>
                  <a:lnTo>
                    <a:pt x="1151" y="1383"/>
                  </a:lnTo>
                  <a:lnTo>
                    <a:pt x="1130" y="1371"/>
                  </a:lnTo>
                  <a:lnTo>
                    <a:pt x="1106" y="1363"/>
                  </a:lnTo>
                  <a:lnTo>
                    <a:pt x="1083" y="1360"/>
                  </a:lnTo>
                  <a:lnTo>
                    <a:pt x="1058" y="1362"/>
                  </a:lnTo>
                  <a:lnTo>
                    <a:pt x="1034" y="1369"/>
                  </a:lnTo>
                  <a:lnTo>
                    <a:pt x="1013" y="1381"/>
                  </a:lnTo>
                  <a:lnTo>
                    <a:pt x="994" y="1397"/>
                  </a:lnTo>
                  <a:lnTo>
                    <a:pt x="979" y="1416"/>
                  </a:lnTo>
                  <a:lnTo>
                    <a:pt x="968" y="1438"/>
                  </a:lnTo>
                  <a:lnTo>
                    <a:pt x="962" y="1463"/>
                  </a:lnTo>
                  <a:lnTo>
                    <a:pt x="951" y="1527"/>
                  </a:lnTo>
                  <a:lnTo>
                    <a:pt x="947" y="1543"/>
                  </a:lnTo>
                  <a:lnTo>
                    <a:pt x="937" y="1558"/>
                  </a:lnTo>
                  <a:lnTo>
                    <a:pt x="924" y="1568"/>
                  </a:lnTo>
                  <a:lnTo>
                    <a:pt x="909" y="1576"/>
                  </a:lnTo>
                  <a:lnTo>
                    <a:pt x="892" y="1578"/>
                  </a:lnTo>
                  <a:lnTo>
                    <a:pt x="723" y="1578"/>
                  </a:lnTo>
                  <a:lnTo>
                    <a:pt x="706" y="1576"/>
                  </a:lnTo>
                  <a:lnTo>
                    <a:pt x="691" y="1569"/>
                  </a:lnTo>
                  <a:lnTo>
                    <a:pt x="678" y="1559"/>
                  </a:lnTo>
                  <a:lnTo>
                    <a:pt x="668" y="1545"/>
                  </a:lnTo>
                  <a:lnTo>
                    <a:pt x="662" y="1529"/>
                  </a:lnTo>
                  <a:lnTo>
                    <a:pt x="645" y="1441"/>
                  </a:lnTo>
                  <a:lnTo>
                    <a:pt x="639" y="1418"/>
                  </a:lnTo>
                  <a:lnTo>
                    <a:pt x="627" y="1397"/>
                  </a:lnTo>
                  <a:lnTo>
                    <a:pt x="612" y="1379"/>
                  </a:lnTo>
                  <a:lnTo>
                    <a:pt x="593" y="1364"/>
                  </a:lnTo>
                  <a:lnTo>
                    <a:pt x="572" y="1353"/>
                  </a:lnTo>
                  <a:lnTo>
                    <a:pt x="547" y="1346"/>
                  </a:lnTo>
                  <a:lnTo>
                    <a:pt x="524" y="1344"/>
                  </a:lnTo>
                  <a:lnTo>
                    <a:pt x="500" y="1347"/>
                  </a:lnTo>
                  <a:lnTo>
                    <a:pt x="477" y="1355"/>
                  </a:lnTo>
                  <a:lnTo>
                    <a:pt x="456" y="1367"/>
                  </a:lnTo>
                  <a:lnTo>
                    <a:pt x="381" y="1422"/>
                  </a:lnTo>
                  <a:lnTo>
                    <a:pt x="366" y="1431"/>
                  </a:lnTo>
                  <a:lnTo>
                    <a:pt x="349" y="1434"/>
                  </a:lnTo>
                  <a:lnTo>
                    <a:pt x="332" y="1433"/>
                  </a:lnTo>
                  <a:lnTo>
                    <a:pt x="316" y="1427"/>
                  </a:lnTo>
                  <a:lnTo>
                    <a:pt x="302" y="1416"/>
                  </a:lnTo>
                  <a:lnTo>
                    <a:pt x="183" y="1298"/>
                  </a:lnTo>
                  <a:lnTo>
                    <a:pt x="172" y="1284"/>
                  </a:lnTo>
                  <a:lnTo>
                    <a:pt x="166" y="1268"/>
                  </a:lnTo>
                  <a:lnTo>
                    <a:pt x="165" y="1252"/>
                  </a:lnTo>
                  <a:lnTo>
                    <a:pt x="168" y="1236"/>
                  </a:lnTo>
                  <a:lnTo>
                    <a:pt x="175" y="1220"/>
                  </a:lnTo>
                  <a:lnTo>
                    <a:pt x="225" y="1146"/>
                  </a:lnTo>
                  <a:lnTo>
                    <a:pt x="237" y="1125"/>
                  </a:lnTo>
                  <a:lnTo>
                    <a:pt x="244" y="1102"/>
                  </a:lnTo>
                  <a:lnTo>
                    <a:pt x="247" y="1079"/>
                  </a:lnTo>
                  <a:lnTo>
                    <a:pt x="243" y="1055"/>
                  </a:lnTo>
                  <a:lnTo>
                    <a:pt x="236" y="1031"/>
                  </a:lnTo>
                  <a:lnTo>
                    <a:pt x="224" y="1010"/>
                  </a:lnTo>
                  <a:lnTo>
                    <a:pt x="208" y="992"/>
                  </a:lnTo>
                  <a:lnTo>
                    <a:pt x="189" y="978"/>
                  </a:lnTo>
                  <a:lnTo>
                    <a:pt x="168" y="968"/>
                  </a:lnTo>
                  <a:lnTo>
                    <a:pt x="145" y="961"/>
                  </a:lnTo>
                  <a:lnTo>
                    <a:pt x="52" y="947"/>
                  </a:lnTo>
                  <a:lnTo>
                    <a:pt x="35" y="942"/>
                  </a:lnTo>
                  <a:lnTo>
                    <a:pt x="20" y="933"/>
                  </a:lnTo>
                  <a:lnTo>
                    <a:pt x="10" y="920"/>
                  </a:lnTo>
                  <a:lnTo>
                    <a:pt x="2" y="904"/>
                  </a:lnTo>
                  <a:lnTo>
                    <a:pt x="0" y="887"/>
                  </a:lnTo>
                  <a:lnTo>
                    <a:pt x="0" y="719"/>
                  </a:lnTo>
                  <a:lnTo>
                    <a:pt x="2" y="702"/>
                  </a:lnTo>
                  <a:lnTo>
                    <a:pt x="9" y="687"/>
                  </a:lnTo>
                  <a:lnTo>
                    <a:pt x="19" y="675"/>
                  </a:lnTo>
                  <a:lnTo>
                    <a:pt x="33" y="665"/>
                  </a:lnTo>
                  <a:lnTo>
                    <a:pt x="49" y="659"/>
                  </a:lnTo>
                  <a:lnTo>
                    <a:pt x="137" y="642"/>
                  </a:lnTo>
                  <a:lnTo>
                    <a:pt x="162" y="635"/>
                  </a:lnTo>
                  <a:lnTo>
                    <a:pt x="182" y="624"/>
                  </a:lnTo>
                  <a:lnTo>
                    <a:pt x="201" y="609"/>
                  </a:lnTo>
                  <a:lnTo>
                    <a:pt x="216" y="590"/>
                  </a:lnTo>
                  <a:lnTo>
                    <a:pt x="226" y="569"/>
                  </a:lnTo>
                  <a:lnTo>
                    <a:pt x="234" y="545"/>
                  </a:lnTo>
                  <a:lnTo>
                    <a:pt x="235" y="521"/>
                  </a:lnTo>
                  <a:lnTo>
                    <a:pt x="232" y="498"/>
                  </a:lnTo>
                  <a:lnTo>
                    <a:pt x="224" y="476"/>
                  </a:lnTo>
                  <a:lnTo>
                    <a:pt x="211" y="455"/>
                  </a:lnTo>
                  <a:lnTo>
                    <a:pt x="156" y="380"/>
                  </a:lnTo>
                  <a:lnTo>
                    <a:pt x="148" y="364"/>
                  </a:lnTo>
                  <a:lnTo>
                    <a:pt x="145" y="347"/>
                  </a:lnTo>
                  <a:lnTo>
                    <a:pt x="146" y="330"/>
                  </a:lnTo>
                  <a:lnTo>
                    <a:pt x="152" y="314"/>
                  </a:lnTo>
                  <a:lnTo>
                    <a:pt x="163" y="300"/>
                  </a:lnTo>
                  <a:lnTo>
                    <a:pt x="282" y="182"/>
                  </a:lnTo>
                  <a:lnTo>
                    <a:pt x="295" y="171"/>
                  </a:lnTo>
                  <a:lnTo>
                    <a:pt x="311" y="165"/>
                  </a:lnTo>
                  <a:lnTo>
                    <a:pt x="327" y="164"/>
                  </a:lnTo>
                  <a:lnTo>
                    <a:pt x="344" y="167"/>
                  </a:lnTo>
                  <a:lnTo>
                    <a:pt x="359" y="174"/>
                  </a:lnTo>
                  <a:lnTo>
                    <a:pt x="455" y="239"/>
                  </a:lnTo>
                  <a:lnTo>
                    <a:pt x="476" y="251"/>
                  </a:lnTo>
                  <a:lnTo>
                    <a:pt x="498" y="257"/>
                  </a:lnTo>
                  <a:lnTo>
                    <a:pt x="522" y="260"/>
                  </a:lnTo>
                  <a:lnTo>
                    <a:pt x="545" y="257"/>
                  </a:lnTo>
                  <a:lnTo>
                    <a:pt x="568" y="251"/>
                  </a:lnTo>
                  <a:lnTo>
                    <a:pt x="590" y="239"/>
                  </a:lnTo>
                  <a:lnTo>
                    <a:pt x="608" y="224"/>
                  </a:lnTo>
                  <a:lnTo>
                    <a:pt x="623" y="206"/>
                  </a:lnTo>
                  <a:lnTo>
                    <a:pt x="633" y="185"/>
                  </a:lnTo>
                  <a:lnTo>
                    <a:pt x="641" y="162"/>
                  </a:lnTo>
                  <a:lnTo>
                    <a:pt x="662" y="49"/>
                  </a:lnTo>
                  <a:lnTo>
                    <a:pt x="668" y="33"/>
                  </a:lnTo>
                  <a:lnTo>
                    <a:pt x="677" y="19"/>
                  </a:lnTo>
                  <a:lnTo>
                    <a:pt x="690" y="9"/>
                  </a:lnTo>
                  <a:lnTo>
                    <a:pt x="706" y="2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211"/>
            <p:cNvSpPr>
              <a:spLocks noEditPoints="1"/>
            </p:cNvSpPr>
            <p:nvPr/>
          </p:nvSpPr>
          <p:spPr bwMode="auto">
            <a:xfrm>
              <a:off x="5411788" y="4602163"/>
              <a:ext cx="96838" cy="96837"/>
            </a:xfrm>
            <a:custGeom>
              <a:avLst/>
              <a:gdLst>
                <a:gd name="T0" fmla="*/ 272 w 610"/>
                <a:gd name="T1" fmla="*/ 125 h 607"/>
                <a:gd name="T2" fmla="*/ 212 w 610"/>
                <a:gd name="T3" fmla="*/ 146 h 607"/>
                <a:gd name="T4" fmla="*/ 164 w 610"/>
                <a:gd name="T5" fmla="*/ 186 h 607"/>
                <a:gd name="T6" fmla="*/ 134 w 610"/>
                <a:gd name="T7" fmla="*/ 240 h 607"/>
                <a:gd name="T8" fmla="*/ 122 w 610"/>
                <a:gd name="T9" fmla="*/ 304 h 607"/>
                <a:gd name="T10" fmla="*/ 134 w 610"/>
                <a:gd name="T11" fmla="*/ 367 h 607"/>
                <a:gd name="T12" fmla="*/ 164 w 610"/>
                <a:gd name="T13" fmla="*/ 421 h 607"/>
                <a:gd name="T14" fmla="*/ 212 w 610"/>
                <a:gd name="T15" fmla="*/ 461 h 607"/>
                <a:gd name="T16" fmla="*/ 272 w 610"/>
                <a:gd name="T17" fmla="*/ 483 h 607"/>
                <a:gd name="T18" fmla="*/ 338 w 610"/>
                <a:gd name="T19" fmla="*/ 483 h 607"/>
                <a:gd name="T20" fmla="*/ 397 w 610"/>
                <a:gd name="T21" fmla="*/ 461 h 607"/>
                <a:gd name="T22" fmla="*/ 445 w 610"/>
                <a:gd name="T23" fmla="*/ 421 h 607"/>
                <a:gd name="T24" fmla="*/ 476 w 610"/>
                <a:gd name="T25" fmla="*/ 367 h 607"/>
                <a:gd name="T26" fmla="*/ 487 w 610"/>
                <a:gd name="T27" fmla="*/ 304 h 607"/>
                <a:gd name="T28" fmla="*/ 476 w 610"/>
                <a:gd name="T29" fmla="*/ 240 h 607"/>
                <a:gd name="T30" fmla="*/ 445 w 610"/>
                <a:gd name="T31" fmla="*/ 186 h 607"/>
                <a:gd name="T32" fmla="*/ 397 w 610"/>
                <a:gd name="T33" fmla="*/ 146 h 607"/>
                <a:gd name="T34" fmla="*/ 338 w 610"/>
                <a:gd name="T35" fmla="*/ 125 h 607"/>
                <a:gd name="T36" fmla="*/ 305 w 610"/>
                <a:gd name="T37" fmla="*/ 0 h 607"/>
                <a:gd name="T38" fmla="*/ 393 w 610"/>
                <a:gd name="T39" fmla="*/ 13 h 607"/>
                <a:gd name="T40" fmla="*/ 470 w 610"/>
                <a:gd name="T41" fmla="*/ 49 h 607"/>
                <a:gd name="T42" fmla="*/ 534 w 610"/>
                <a:gd name="T43" fmla="*/ 105 h 607"/>
                <a:gd name="T44" fmla="*/ 581 w 610"/>
                <a:gd name="T45" fmla="*/ 176 h 607"/>
                <a:gd name="T46" fmla="*/ 606 w 610"/>
                <a:gd name="T47" fmla="*/ 259 h 607"/>
                <a:gd name="T48" fmla="*/ 606 w 610"/>
                <a:gd name="T49" fmla="*/ 348 h 607"/>
                <a:gd name="T50" fmla="*/ 581 w 610"/>
                <a:gd name="T51" fmla="*/ 432 h 607"/>
                <a:gd name="T52" fmla="*/ 534 w 610"/>
                <a:gd name="T53" fmla="*/ 503 h 607"/>
                <a:gd name="T54" fmla="*/ 470 w 610"/>
                <a:gd name="T55" fmla="*/ 559 h 607"/>
                <a:gd name="T56" fmla="*/ 393 w 610"/>
                <a:gd name="T57" fmla="*/ 595 h 607"/>
                <a:gd name="T58" fmla="*/ 305 w 610"/>
                <a:gd name="T59" fmla="*/ 607 h 607"/>
                <a:gd name="T60" fmla="*/ 216 w 610"/>
                <a:gd name="T61" fmla="*/ 595 h 607"/>
                <a:gd name="T62" fmla="*/ 139 w 610"/>
                <a:gd name="T63" fmla="*/ 559 h 607"/>
                <a:gd name="T64" fmla="*/ 74 w 610"/>
                <a:gd name="T65" fmla="*/ 503 h 607"/>
                <a:gd name="T66" fmla="*/ 28 w 610"/>
                <a:gd name="T67" fmla="*/ 432 h 607"/>
                <a:gd name="T68" fmla="*/ 3 w 610"/>
                <a:gd name="T69" fmla="*/ 348 h 607"/>
                <a:gd name="T70" fmla="*/ 3 w 610"/>
                <a:gd name="T71" fmla="*/ 259 h 607"/>
                <a:gd name="T72" fmla="*/ 28 w 610"/>
                <a:gd name="T73" fmla="*/ 176 h 607"/>
                <a:gd name="T74" fmla="*/ 74 w 610"/>
                <a:gd name="T75" fmla="*/ 105 h 607"/>
                <a:gd name="T76" fmla="*/ 139 w 610"/>
                <a:gd name="T77" fmla="*/ 49 h 607"/>
                <a:gd name="T78" fmla="*/ 216 w 610"/>
                <a:gd name="T79" fmla="*/ 13 h 607"/>
                <a:gd name="T80" fmla="*/ 305 w 610"/>
                <a:gd name="T81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0" h="607">
                  <a:moveTo>
                    <a:pt x="305" y="122"/>
                  </a:moveTo>
                  <a:lnTo>
                    <a:pt x="272" y="125"/>
                  </a:lnTo>
                  <a:lnTo>
                    <a:pt x="241" y="134"/>
                  </a:lnTo>
                  <a:lnTo>
                    <a:pt x="212" y="146"/>
                  </a:lnTo>
                  <a:lnTo>
                    <a:pt x="187" y="164"/>
                  </a:lnTo>
                  <a:lnTo>
                    <a:pt x="164" y="186"/>
                  </a:lnTo>
                  <a:lnTo>
                    <a:pt x="146" y="212"/>
                  </a:lnTo>
                  <a:lnTo>
                    <a:pt x="134" y="240"/>
                  </a:lnTo>
                  <a:lnTo>
                    <a:pt x="125" y="271"/>
                  </a:lnTo>
                  <a:lnTo>
                    <a:pt x="122" y="304"/>
                  </a:lnTo>
                  <a:lnTo>
                    <a:pt x="125" y="337"/>
                  </a:lnTo>
                  <a:lnTo>
                    <a:pt x="134" y="367"/>
                  </a:lnTo>
                  <a:lnTo>
                    <a:pt x="146" y="396"/>
                  </a:lnTo>
                  <a:lnTo>
                    <a:pt x="164" y="421"/>
                  </a:lnTo>
                  <a:lnTo>
                    <a:pt x="187" y="443"/>
                  </a:lnTo>
                  <a:lnTo>
                    <a:pt x="212" y="461"/>
                  </a:lnTo>
                  <a:lnTo>
                    <a:pt x="241" y="474"/>
                  </a:lnTo>
                  <a:lnTo>
                    <a:pt x="272" y="483"/>
                  </a:lnTo>
                  <a:lnTo>
                    <a:pt x="305" y="486"/>
                  </a:lnTo>
                  <a:lnTo>
                    <a:pt x="338" y="483"/>
                  </a:lnTo>
                  <a:lnTo>
                    <a:pt x="368" y="474"/>
                  </a:lnTo>
                  <a:lnTo>
                    <a:pt x="397" y="461"/>
                  </a:lnTo>
                  <a:lnTo>
                    <a:pt x="423" y="443"/>
                  </a:lnTo>
                  <a:lnTo>
                    <a:pt x="445" y="421"/>
                  </a:lnTo>
                  <a:lnTo>
                    <a:pt x="463" y="396"/>
                  </a:lnTo>
                  <a:lnTo>
                    <a:pt x="476" y="367"/>
                  </a:lnTo>
                  <a:lnTo>
                    <a:pt x="484" y="337"/>
                  </a:lnTo>
                  <a:lnTo>
                    <a:pt x="487" y="304"/>
                  </a:lnTo>
                  <a:lnTo>
                    <a:pt x="484" y="271"/>
                  </a:lnTo>
                  <a:lnTo>
                    <a:pt x="476" y="240"/>
                  </a:lnTo>
                  <a:lnTo>
                    <a:pt x="463" y="212"/>
                  </a:lnTo>
                  <a:lnTo>
                    <a:pt x="445" y="186"/>
                  </a:lnTo>
                  <a:lnTo>
                    <a:pt x="423" y="164"/>
                  </a:lnTo>
                  <a:lnTo>
                    <a:pt x="397" y="146"/>
                  </a:lnTo>
                  <a:lnTo>
                    <a:pt x="368" y="134"/>
                  </a:lnTo>
                  <a:lnTo>
                    <a:pt x="338" y="125"/>
                  </a:lnTo>
                  <a:lnTo>
                    <a:pt x="305" y="122"/>
                  </a:lnTo>
                  <a:close/>
                  <a:moveTo>
                    <a:pt x="305" y="0"/>
                  </a:moveTo>
                  <a:lnTo>
                    <a:pt x="349" y="3"/>
                  </a:lnTo>
                  <a:lnTo>
                    <a:pt x="393" y="13"/>
                  </a:lnTo>
                  <a:lnTo>
                    <a:pt x="433" y="29"/>
                  </a:lnTo>
                  <a:lnTo>
                    <a:pt x="470" y="49"/>
                  </a:lnTo>
                  <a:lnTo>
                    <a:pt x="504" y="75"/>
                  </a:lnTo>
                  <a:lnTo>
                    <a:pt x="534" y="105"/>
                  </a:lnTo>
                  <a:lnTo>
                    <a:pt x="561" y="139"/>
                  </a:lnTo>
                  <a:lnTo>
                    <a:pt x="581" y="176"/>
                  </a:lnTo>
                  <a:lnTo>
                    <a:pt x="597" y="216"/>
                  </a:lnTo>
                  <a:lnTo>
                    <a:pt x="606" y="259"/>
                  </a:lnTo>
                  <a:lnTo>
                    <a:pt x="610" y="304"/>
                  </a:lnTo>
                  <a:lnTo>
                    <a:pt x="606" y="348"/>
                  </a:lnTo>
                  <a:lnTo>
                    <a:pt x="597" y="392"/>
                  </a:lnTo>
                  <a:lnTo>
                    <a:pt x="581" y="432"/>
                  </a:lnTo>
                  <a:lnTo>
                    <a:pt x="561" y="469"/>
                  </a:lnTo>
                  <a:lnTo>
                    <a:pt x="534" y="503"/>
                  </a:lnTo>
                  <a:lnTo>
                    <a:pt x="504" y="533"/>
                  </a:lnTo>
                  <a:lnTo>
                    <a:pt x="470" y="559"/>
                  </a:lnTo>
                  <a:lnTo>
                    <a:pt x="433" y="579"/>
                  </a:lnTo>
                  <a:lnTo>
                    <a:pt x="393" y="595"/>
                  </a:lnTo>
                  <a:lnTo>
                    <a:pt x="349" y="604"/>
                  </a:lnTo>
                  <a:lnTo>
                    <a:pt x="305" y="607"/>
                  </a:lnTo>
                  <a:lnTo>
                    <a:pt x="260" y="604"/>
                  </a:lnTo>
                  <a:lnTo>
                    <a:pt x="216" y="595"/>
                  </a:lnTo>
                  <a:lnTo>
                    <a:pt x="176" y="579"/>
                  </a:lnTo>
                  <a:lnTo>
                    <a:pt x="139" y="559"/>
                  </a:lnTo>
                  <a:lnTo>
                    <a:pt x="105" y="533"/>
                  </a:lnTo>
                  <a:lnTo>
                    <a:pt x="74" y="503"/>
                  </a:lnTo>
                  <a:lnTo>
                    <a:pt x="49" y="469"/>
                  </a:lnTo>
                  <a:lnTo>
                    <a:pt x="28" y="432"/>
                  </a:lnTo>
                  <a:lnTo>
                    <a:pt x="12" y="392"/>
                  </a:lnTo>
                  <a:lnTo>
                    <a:pt x="3" y="348"/>
                  </a:lnTo>
                  <a:lnTo>
                    <a:pt x="0" y="304"/>
                  </a:lnTo>
                  <a:lnTo>
                    <a:pt x="3" y="259"/>
                  </a:lnTo>
                  <a:lnTo>
                    <a:pt x="12" y="216"/>
                  </a:lnTo>
                  <a:lnTo>
                    <a:pt x="28" y="176"/>
                  </a:lnTo>
                  <a:lnTo>
                    <a:pt x="49" y="139"/>
                  </a:lnTo>
                  <a:lnTo>
                    <a:pt x="74" y="105"/>
                  </a:lnTo>
                  <a:lnTo>
                    <a:pt x="105" y="75"/>
                  </a:lnTo>
                  <a:lnTo>
                    <a:pt x="139" y="49"/>
                  </a:lnTo>
                  <a:lnTo>
                    <a:pt x="176" y="29"/>
                  </a:lnTo>
                  <a:lnTo>
                    <a:pt x="216" y="13"/>
                  </a:lnTo>
                  <a:lnTo>
                    <a:pt x="260" y="3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212"/>
            <p:cNvSpPr>
              <a:spLocks/>
            </p:cNvSpPr>
            <p:nvPr/>
          </p:nvSpPr>
          <p:spPr bwMode="auto">
            <a:xfrm>
              <a:off x="5354638" y="4235450"/>
              <a:ext cx="522288" cy="520700"/>
            </a:xfrm>
            <a:custGeom>
              <a:avLst/>
              <a:gdLst>
                <a:gd name="T0" fmla="*/ 856 w 3287"/>
                <a:gd name="T1" fmla="*/ 75 h 3272"/>
                <a:gd name="T2" fmla="*/ 1068 w 3287"/>
                <a:gd name="T3" fmla="*/ 287 h 3272"/>
                <a:gd name="T4" fmla="*/ 1229 w 3287"/>
                <a:gd name="T5" fmla="*/ 507 h 3272"/>
                <a:gd name="T6" fmla="*/ 1305 w 3287"/>
                <a:gd name="T7" fmla="*/ 636 h 3272"/>
                <a:gd name="T8" fmla="*/ 1300 w 3287"/>
                <a:gd name="T9" fmla="*/ 881 h 3272"/>
                <a:gd name="T10" fmla="*/ 1142 w 3287"/>
                <a:gd name="T11" fmla="*/ 1022 h 3272"/>
                <a:gd name="T12" fmla="*/ 1030 w 3287"/>
                <a:gd name="T13" fmla="*/ 1145 h 3272"/>
                <a:gd name="T14" fmla="*/ 1033 w 3287"/>
                <a:gd name="T15" fmla="*/ 1412 h 3272"/>
                <a:gd name="T16" fmla="*/ 1942 w 3287"/>
                <a:gd name="T17" fmla="*/ 2277 h 3272"/>
                <a:gd name="T18" fmla="*/ 2186 w 3287"/>
                <a:gd name="T19" fmla="*/ 2214 h 3272"/>
                <a:gd name="T20" fmla="*/ 2299 w 3287"/>
                <a:gd name="T21" fmla="*/ 2092 h 3272"/>
                <a:gd name="T22" fmla="*/ 2458 w 3287"/>
                <a:gd name="T23" fmla="*/ 1952 h 3272"/>
                <a:gd name="T24" fmla="*/ 2690 w 3287"/>
                <a:gd name="T25" fmla="*/ 1994 h 3272"/>
                <a:gd name="T26" fmla="*/ 2833 w 3287"/>
                <a:gd name="T27" fmla="*/ 2086 h 3272"/>
                <a:gd name="T28" fmla="*/ 3066 w 3287"/>
                <a:gd name="T29" fmla="*/ 2265 h 3272"/>
                <a:gd name="T30" fmla="*/ 3252 w 3287"/>
                <a:gd name="T31" fmla="*/ 2483 h 3272"/>
                <a:gd name="T32" fmla="*/ 3264 w 3287"/>
                <a:gd name="T33" fmla="*/ 2739 h 3272"/>
                <a:gd name="T34" fmla="*/ 2867 w 3287"/>
                <a:gd name="T35" fmla="*/ 3133 h 3272"/>
                <a:gd name="T36" fmla="*/ 2416 w 3287"/>
                <a:gd name="T37" fmla="*/ 3272 h 3272"/>
                <a:gd name="T38" fmla="*/ 1885 w 3287"/>
                <a:gd name="T39" fmla="*/ 3113 h 3272"/>
                <a:gd name="T40" fmla="*/ 1705 w 3287"/>
                <a:gd name="T41" fmla="*/ 2940 h 3272"/>
                <a:gd name="T42" fmla="*/ 1798 w 3287"/>
                <a:gd name="T43" fmla="*/ 2912 h 3272"/>
                <a:gd name="T44" fmla="*/ 2316 w 3287"/>
                <a:gd name="T45" fmla="*/ 3144 h 3272"/>
                <a:gd name="T46" fmla="*/ 2778 w 3287"/>
                <a:gd name="T47" fmla="*/ 3046 h 3272"/>
                <a:gd name="T48" fmla="*/ 3156 w 3287"/>
                <a:gd name="T49" fmla="*/ 2676 h 3272"/>
                <a:gd name="T50" fmla="*/ 3101 w 3287"/>
                <a:gd name="T51" fmla="*/ 2476 h 3272"/>
                <a:gd name="T52" fmla="*/ 2855 w 3287"/>
                <a:gd name="T53" fmla="*/ 2251 h 3272"/>
                <a:gd name="T54" fmla="*/ 2624 w 3287"/>
                <a:gd name="T55" fmla="*/ 2097 h 3272"/>
                <a:gd name="T56" fmla="*/ 2462 w 3287"/>
                <a:gd name="T57" fmla="*/ 2084 h 3272"/>
                <a:gd name="T58" fmla="*/ 2368 w 3287"/>
                <a:gd name="T59" fmla="*/ 2196 h 3272"/>
                <a:gd name="T60" fmla="*/ 2247 w 3287"/>
                <a:gd name="T61" fmla="*/ 2321 h 3272"/>
                <a:gd name="T62" fmla="*/ 2319 w 3287"/>
                <a:gd name="T63" fmla="*/ 2464 h 3272"/>
                <a:gd name="T64" fmla="*/ 2497 w 3287"/>
                <a:gd name="T65" fmla="*/ 2536 h 3272"/>
                <a:gd name="T66" fmla="*/ 2434 w 3287"/>
                <a:gd name="T67" fmla="*/ 2606 h 3272"/>
                <a:gd name="T68" fmla="*/ 2095 w 3287"/>
                <a:gd name="T69" fmla="*/ 2520 h 3272"/>
                <a:gd name="T70" fmla="*/ 1827 w 3287"/>
                <a:gd name="T71" fmla="*/ 2370 h 3272"/>
                <a:gd name="T72" fmla="*/ 1723 w 3287"/>
                <a:gd name="T73" fmla="*/ 2285 h 3272"/>
                <a:gd name="T74" fmla="*/ 1057 w 3287"/>
                <a:gd name="T75" fmla="*/ 1621 h 3272"/>
                <a:gd name="T76" fmla="*/ 960 w 3287"/>
                <a:gd name="T77" fmla="*/ 1526 h 3272"/>
                <a:gd name="T78" fmla="*/ 786 w 3287"/>
                <a:gd name="T79" fmla="*/ 1282 h 3272"/>
                <a:gd name="T80" fmla="*/ 669 w 3287"/>
                <a:gd name="T81" fmla="*/ 913 h 3272"/>
                <a:gd name="T82" fmla="*/ 743 w 3287"/>
                <a:gd name="T83" fmla="*/ 848 h 3272"/>
                <a:gd name="T84" fmla="*/ 834 w 3287"/>
                <a:gd name="T85" fmla="*/ 1087 h 3272"/>
                <a:gd name="T86" fmla="*/ 964 w 3287"/>
                <a:gd name="T87" fmla="*/ 1022 h 3272"/>
                <a:gd name="T88" fmla="*/ 1101 w 3287"/>
                <a:gd name="T89" fmla="*/ 896 h 3272"/>
                <a:gd name="T90" fmla="*/ 1201 w 3287"/>
                <a:gd name="T91" fmla="*/ 808 h 3272"/>
                <a:gd name="T92" fmla="*/ 1178 w 3287"/>
                <a:gd name="T93" fmla="*/ 655 h 3272"/>
                <a:gd name="T94" fmla="*/ 1096 w 3287"/>
                <a:gd name="T95" fmla="*/ 529 h 3272"/>
                <a:gd name="T96" fmla="*/ 930 w 3287"/>
                <a:gd name="T97" fmla="*/ 312 h 3272"/>
                <a:gd name="T98" fmla="*/ 736 w 3287"/>
                <a:gd name="T99" fmla="*/ 143 h 3272"/>
                <a:gd name="T100" fmla="*/ 548 w 3287"/>
                <a:gd name="T101" fmla="*/ 155 h 3272"/>
                <a:gd name="T102" fmla="*/ 163 w 3287"/>
                <a:gd name="T103" fmla="*/ 629 h 3272"/>
                <a:gd name="T104" fmla="*/ 155 w 3287"/>
                <a:gd name="T105" fmla="*/ 1095 h 3272"/>
                <a:gd name="T106" fmla="*/ 360 w 3287"/>
                <a:gd name="T107" fmla="*/ 1494 h 3272"/>
                <a:gd name="T108" fmla="*/ 289 w 3287"/>
                <a:gd name="T109" fmla="*/ 1560 h 3272"/>
                <a:gd name="T110" fmla="*/ 72 w 3287"/>
                <a:gd name="T111" fmla="*/ 1220 h 3272"/>
                <a:gd name="T112" fmla="*/ 17 w 3287"/>
                <a:gd name="T113" fmla="*/ 703 h 3272"/>
                <a:gd name="T114" fmla="*/ 284 w 3287"/>
                <a:gd name="T115" fmla="*/ 242 h 3272"/>
                <a:gd name="T116" fmla="*/ 644 w 3287"/>
                <a:gd name="T117" fmla="*/ 0 h 3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7" h="3272">
                  <a:moveTo>
                    <a:pt x="644" y="0"/>
                  </a:moveTo>
                  <a:lnTo>
                    <a:pt x="682" y="1"/>
                  </a:lnTo>
                  <a:lnTo>
                    <a:pt x="720" y="7"/>
                  </a:lnTo>
                  <a:lnTo>
                    <a:pt x="757" y="19"/>
                  </a:lnTo>
                  <a:lnTo>
                    <a:pt x="792" y="35"/>
                  </a:lnTo>
                  <a:lnTo>
                    <a:pt x="824" y="54"/>
                  </a:lnTo>
                  <a:lnTo>
                    <a:pt x="856" y="75"/>
                  </a:lnTo>
                  <a:lnTo>
                    <a:pt x="888" y="100"/>
                  </a:lnTo>
                  <a:lnTo>
                    <a:pt x="919" y="127"/>
                  </a:lnTo>
                  <a:lnTo>
                    <a:pt x="951" y="156"/>
                  </a:lnTo>
                  <a:lnTo>
                    <a:pt x="981" y="188"/>
                  </a:lnTo>
                  <a:lnTo>
                    <a:pt x="1011" y="220"/>
                  </a:lnTo>
                  <a:lnTo>
                    <a:pt x="1040" y="254"/>
                  </a:lnTo>
                  <a:lnTo>
                    <a:pt x="1068" y="287"/>
                  </a:lnTo>
                  <a:lnTo>
                    <a:pt x="1096" y="321"/>
                  </a:lnTo>
                  <a:lnTo>
                    <a:pt x="1122" y="355"/>
                  </a:lnTo>
                  <a:lnTo>
                    <a:pt x="1146" y="389"/>
                  </a:lnTo>
                  <a:lnTo>
                    <a:pt x="1169" y="421"/>
                  </a:lnTo>
                  <a:lnTo>
                    <a:pt x="1191" y="451"/>
                  </a:lnTo>
                  <a:lnTo>
                    <a:pt x="1211" y="480"/>
                  </a:lnTo>
                  <a:lnTo>
                    <a:pt x="1229" y="507"/>
                  </a:lnTo>
                  <a:lnTo>
                    <a:pt x="1244" y="531"/>
                  </a:lnTo>
                  <a:lnTo>
                    <a:pt x="1258" y="552"/>
                  </a:lnTo>
                  <a:lnTo>
                    <a:pt x="1268" y="570"/>
                  </a:lnTo>
                  <a:lnTo>
                    <a:pt x="1277" y="584"/>
                  </a:lnTo>
                  <a:lnTo>
                    <a:pt x="1282" y="593"/>
                  </a:lnTo>
                  <a:lnTo>
                    <a:pt x="1285" y="597"/>
                  </a:lnTo>
                  <a:lnTo>
                    <a:pt x="1305" y="636"/>
                  </a:lnTo>
                  <a:lnTo>
                    <a:pt x="1319" y="676"/>
                  </a:lnTo>
                  <a:lnTo>
                    <a:pt x="1329" y="715"/>
                  </a:lnTo>
                  <a:lnTo>
                    <a:pt x="1333" y="753"/>
                  </a:lnTo>
                  <a:lnTo>
                    <a:pt x="1332" y="790"/>
                  </a:lnTo>
                  <a:lnTo>
                    <a:pt x="1326" y="825"/>
                  </a:lnTo>
                  <a:lnTo>
                    <a:pt x="1315" y="854"/>
                  </a:lnTo>
                  <a:lnTo>
                    <a:pt x="1300" y="881"/>
                  </a:lnTo>
                  <a:lnTo>
                    <a:pt x="1281" y="905"/>
                  </a:lnTo>
                  <a:lnTo>
                    <a:pt x="1258" y="927"/>
                  </a:lnTo>
                  <a:lnTo>
                    <a:pt x="1231" y="945"/>
                  </a:lnTo>
                  <a:lnTo>
                    <a:pt x="1209" y="964"/>
                  </a:lnTo>
                  <a:lnTo>
                    <a:pt x="1185" y="983"/>
                  </a:lnTo>
                  <a:lnTo>
                    <a:pt x="1163" y="1003"/>
                  </a:lnTo>
                  <a:lnTo>
                    <a:pt x="1142" y="1022"/>
                  </a:lnTo>
                  <a:lnTo>
                    <a:pt x="1121" y="1040"/>
                  </a:lnTo>
                  <a:lnTo>
                    <a:pt x="1102" y="1057"/>
                  </a:lnTo>
                  <a:lnTo>
                    <a:pt x="1085" y="1072"/>
                  </a:lnTo>
                  <a:lnTo>
                    <a:pt x="1073" y="1085"/>
                  </a:lnTo>
                  <a:lnTo>
                    <a:pt x="1062" y="1095"/>
                  </a:lnTo>
                  <a:lnTo>
                    <a:pt x="1056" y="1103"/>
                  </a:lnTo>
                  <a:lnTo>
                    <a:pt x="1030" y="1145"/>
                  </a:lnTo>
                  <a:lnTo>
                    <a:pt x="1011" y="1186"/>
                  </a:lnTo>
                  <a:lnTo>
                    <a:pt x="997" y="1225"/>
                  </a:lnTo>
                  <a:lnTo>
                    <a:pt x="992" y="1264"/>
                  </a:lnTo>
                  <a:lnTo>
                    <a:pt x="992" y="1302"/>
                  </a:lnTo>
                  <a:lnTo>
                    <a:pt x="999" y="1339"/>
                  </a:lnTo>
                  <a:lnTo>
                    <a:pt x="1013" y="1375"/>
                  </a:lnTo>
                  <a:lnTo>
                    <a:pt x="1033" y="1412"/>
                  </a:lnTo>
                  <a:lnTo>
                    <a:pt x="1060" y="1448"/>
                  </a:lnTo>
                  <a:lnTo>
                    <a:pt x="1094" y="1485"/>
                  </a:lnTo>
                  <a:lnTo>
                    <a:pt x="1795" y="2182"/>
                  </a:lnTo>
                  <a:lnTo>
                    <a:pt x="1832" y="2215"/>
                  </a:lnTo>
                  <a:lnTo>
                    <a:pt x="1869" y="2243"/>
                  </a:lnTo>
                  <a:lnTo>
                    <a:pt x="1906" y="2263"/>
                  </a:lnTo>
                  <a:lnTo>
                    <a:pt x="1942" y="2277"/>
                  </a:lnTo>
                  <a:lnTo>
                    <a:pt x="1979" y="2284"/>
                  </a:lnTo>
                  <a:lnTo>
                    <a:pt x="2017" y="2284"/>
                  </a:lnTo>
                  <a:lnTo>
                    <a:pt x="2056" y="2279"/>
                  </a:lnTo>
                  <a:lnTo>
                    <a:pt x="2095" y="2265"/>
                  </a:lnTo>
                  <a:lnTo>
                    <a:pt x="2136" y="2246"/>
                  </a:lnTo>
                  <a:lnTo>
                    <a:pt x="2179" y="2221"/>
                  </a:lnTo>
                  <a:lnTo>
                    <a:pt x="2186" y="2214"/>
                  </a:lnTo>
                  <a:lnTo>
                    <a:pt x="2197" y="2204"/>
                  </a:lnTo>
                  <a:lnTo>
                    <a:pt x="2210" y="2191"/>
                  </a:lnTo>
                  <a:lnTo>
                    <a:pt x="2225" y="2174"/>
                  </a:lnTo>
                  <a:lnTo>
                    <a:pt x="2242" y="2156"/>
                  </a:lnTo>
                  <a:lnTo>
                    <a:pt x="2260" y="2135"/>
                  </a:lnTo>
                  <a:lnTo>
                    <a:pt x="2279" y="2114"/>
                  </a:lnTo>
                  <a:lnTo>
                    <a:pt x="2299" y="2092"/>
                  </a:lnTo>
                  <a:lnTo>
                    <a:pt x="2318" y="2068"/>
                  </a:lnTo>
                  <a:lnTo>
                    <a:pt x="2337" y="2046"/>
                  </a:lnTo>
                  <a:lnTo>
                    <a:pt x="2355" y="2020"/>
                  </a:lnTo>
                  <a:lnTo>
                    <a:pt x="2378" y="1996"/>
                  </a:lnTo>
                  <a:lnTo>
                    <a:pt x="2402" y="1977"/>
                  </a:lnTo>
                  <a:lnTo>
                    <a:pt x="2429" y="1963"/>
                  </a:lnTo>
                  <a:lnTo>
                    <a:pt x="2458" y="1952"/>
                  </a:lnTo>
                  <a:lnTo>
                    <a:pt x="2493" y="1946"/>
                  </a:lnTo>
                  <a:lnTo>
                    <a:pt x="2531" y="1945"/>
                  </a:lnTo>
                  <a:lnTo>
                    <a:pt x="2569" y="1948"/>
                  </a:lnTo>
                  <a:lnTo>
                    <a:pt x="2607" y="1957"/>
                  </a:lnTo>
                  <a:lnTo>
                    <a:pt x="2646" y="1972"/>
                  </a:lnTo>
                  <a:lnTo>
                    <a:pt x="2686" y="1991"/>
                  </a:lnTo>
                  <a:lnTo>
                    <a:pt x="2690" y="1994"/>
                  </a:lnTo>
                  <a:lnTo>
                    <a:pt x="2701" y="2001"/>
                  </a:lnTo>
                  <a:lnTo>
                    <a:pt x="2714" y="2009"/>
                  </a:lnTo>
                  <a:lnTo>
                    <a:pt x="2731" y="2020"/>
                  </a:lnTo>
                  <a:lnTo>
                    <a:pt x="2753" y="2033"/>
                  </a:lnTo>
                  <a:lnTo>
                    <a:pt x="2777" y="2048"/>
                  </a:lnTo>
                  <a:lnTo>
                    <a:pt x="2804" y="2066"/>
                  </a:lnTo>
                  <a:lnTo>
                    <a:pt x="2833" y="2086"/>
                  </a:lnTo>
                  <a:lnTo>
                    <a:pt x="2864" y="2107"/>
                  </a:lnTo>
                  <a:lnTo>
                    <a:pt x="2896" y="2131"/>
                  </a:lnTo>
                  <a:lnTo>
                    <a:pt x="2930" y="2155"/>
                  </a:lnTo>
                  <a:lnTo>
                    <a:pt x="2964" y="2180"/>
                  </a:lnTo>
                  <a:lnTo>
                    <a:pt x="2998" y="2208"/>
                  </a:lnTo>
                  <a:lnTo>
                    <a:pt x="3032" y="2237"/>
                  </a:lnTo>
                  <a:lnTo>
                    <a:pt x="3066" y="2265"/>
                  </a:lnTo>
                  <a:lnTo>
                    <a:pt x="3098" y="2295"/>
                  </a:lnTo>
                  <a:lnTo>
                    <a:pt x="3130" y="2325"/>
                  </a:lnTo>
                  <a:lnTo>
                    <a:pt x="3160" y="2357"/>
                  </a:lnTo>
                  <a:lnTo>
                    <a:pt x="3186" y="2388"/>
                  </a:lnTo>
                  <a:lnTo>
                    <a:pt x="3212" y="2419"/>
                  </a:lnTo>
                  <a:lnTo>
                    <a:pt x="3233" y="2451"/>
                  </a:lnTo>
                  <a:lnTo>
                    <a:pt x="3252" y="2483"/>
                  </a:lnTo>
                  <a:lnTo>
                    <a:pt x="3268" y="2519"/>
                  </a:lnTo>
                  <a:lnTo>
                    <a:pt x="3280" y="2555"/>
                  </a:lnTo>
                  <a:lnTo>
                    <a:pt x="3286" y="2593"/>
                  </a:lnTo>
                  <a:lnTo>
                    <a:pt x="3287" y="2630"/>
                  </a:lnTo>
                  <a:lnTo>
                    <a:pt x="3284" y="2667"/>
                  </a:lnTo>
                  <a:lnTo>
                    <a:pt x="3275" y="2704"/>
                  </a:lnTo>
                  <a:lnTo>
                    <a:pt x="3264" y="2739"/>
                  </a:lnTo>
                  <a:lnTo>
                    <a:pt x="3247" y="2773"/>
                  </a:lnTo>
                  <a:lnTo>
                    <a:pt x="3224" y="2805"/>
                  </a:lnTo>
                  <a:lnTo>
                    <a:pt x="3199" y="2834"/>
                  </a:lnTo>
                  <a:lnTo>
                    <a:pt x="3044" y="2988"/>
                  </a:lnTo>
                  <a:lnTo>
                    <a:pt x="2986" y="3042"/>
                  </a:lnTo>
                  <a:lnTo>
                    <a:pt x="2927" y="3091"/>
                  </a:lnTo>
                  <a:lnTo>
                    <a:pt x="2867" y="3133"/>
                  </a:lnTo>
                  <a:lnTo>
                    <a:pt x="2806" y="3170"/>
                  </a:lnTo>
                  <a:lnTo>
                    <a:pt x="2743" y="3201"/>
                  </a:lnTo>
                  <a:lnTo>
                    <a:pt x="2680" y="3226"/>
                  </a:lnTo>
                  <a:lnTo>
                    <a:pt x="2616" y="3247"/>
                  </a:lnTo>
                  <a:lnTo>
                    <a:pt x="2550" y="3261"/>
                  </a:lnTo>
                  <a:lnTo>
                    <a:pt x="2483" y="3270"/>
                  </a:lnTo>
                  <a:lnTo>
                    <a:pt x="2416" y="3272"/>
                  </a:lnTo>
                  <a:lnTo>
                    <a:pt x="2342" y="3269"/>
                  </a:lnTo>
                  <a:lnTo>
                    <a:pt x="2268" y="3259"/>
                  </a:lnTo>
                  <a:lnTo>
                    <a:pt x="2194" y="3243"/>
                  </a:lnTo>
                  <a:lnTo>
                    <a:pt x="2117" y="3220"/>
                  </a:lnTo>
                  <a:lnTo>
                    <a:pt x="2041" y="3192"/>
                  </a:lnTo>
                  <a:lnTo>
                    <a:pt x="1963" y="3156"/>
                  </a:lnTo>
                  <a:lnTo>
                    <a:pt x="1885" y="3113"/>
                  </a:lnTo>
                  <a:lnTo>
                    <a:pt x="1806" y="3066"/>
                  </a:lnTo>
                  <a:lnTo>
                    <a:pt x="1726" y="3010"/>
                  </a:lnTo>
                  <a:lnTo>
                    <a:pt x="1715" y="2999"/>
                  </a:lnTo>
                  <a:lnTo>
                    <a:pt x="1706" y="2985"/>
                  </a:lnTo>
                  <a:lnTo>
                    <a:pt x="1702" y="2970"/>
                  </a:lnTo>
                  <a:lnTo>
                    <a:pt x="1702" y="2955"/>
                  </a:lnTo>
                  <a:lnTo>
                    <a:pt x="1705" y="2940"/>
                  </a:lnTo>
                  <a:lnTo>
                    <a:pt x="1713" y="2925"/>
                  </a:lnTo>
                  <a:lnTo>
                    <a:pt x="1724" y="2913"/>
                  </a:lnTo>
                  <a:lnTo>
                    <a:pt x="1738" y="2906"/>
                  </a:lnTo>
                  <a:lnTo>
                    <a:pt x="1753" y="2902"/>
                  </a:lnTo>
                  <a:lnTo>
                    <a:pt x="1769" y="2901"/>
                  </a:lnTo>
                  <a:lnTo>
                    <a:pt x="1784" y="2905"/>
                  </a:lnTo>
                  <a:lnTo>
                    <a:pt x="1798" y="2912"/>
                  </a:lnTo>
                  <a:lnTo>
                    <a:pt x="1875" y="2965"/>
                  </a:lnTo>
                  <a:lnTo>
                    <a:pt x="1951" y="3012"/>
                  </a:lnTo>
                  <a:lnTo>
                    <a:pt x="2027" y="3052"/>
                  </a:lnTo>
                  <a:lnTo>
                    <a:pt x="2100" y="3085"/>
                  </a:lnTo>
                  <a:lnTo>
                    <a:pt x="2174" y="3111"/>
                  </a:lnTo>
                  <a:lnTo>
                    <a:pt x="2245" y="3131"/>
                  </a:lnTo>
                  <a:lnTo>
                    <a:pt x="2316" y="3144"/>
                  </a:lnTo>
                  <a:lnTo>
                    <a:pt x="2385" y="3150"/>
                  </a:lnTo>
                  <a:lnTo>
                    <a:pt x="2454" y="3149"/>
                  </a:lnTo>
                  <a:lnTo>
                    <a:pt x="2521" y="3142"/>
                  </a:lnTo>
                  <a:lnTo>
                    <a:pt x="2587" y="3128"/>
                  </a:lnTo>
                  <a:lnTo>
                    <a:pt x="2652" y="3107"/>
                  </a:lnTo>
                  <a:lnTo>
                    <a:pt x="2715" y="3079"/>
                  </a:lnTo>
                  <a:lnTo>
                    <a:pt x="2778" y="3046"/>
                  </a:lnTo>
                  <a:lnTo>
                    <a:pt x="2839" y="3004"/>
                  </a:lnTo>
                  <a:lnTo>
                    <a:pt x="2899" y="2957"/>
                  </a:lnTo>
                  <a:lnTo>
                    <a:pt x="2958" y="2903"/>
                  </a:lnTo>
                  <a:lnTo>
                    <a:pt x="3113" y="2748"/>
                  </a:lnTo>
                  <a:lnTo>
                    <a:pt x="3131" y="2726"/>
                  </a:lnTo>
                  <a:lnTo>
                    <a:pt x="3146" y="2702"/>
                  </a:lnTo>
                  <a:lnTo>
                    <a:pt x="3156" y="2676"/>
                  </a:lnTo>
                  <a:lnTo>
                    <a:pt x="3163" y="2649"/>
                  </a:lnTo>
                  <a:lnTo>
                    <a:pt x="3165" y="2621"/>
                  </a:lnTo>
                  <a:lnTo>
                    <a:pt x="3163" y="2594"/>
                  </a:lnTo>
                  <a:lnTo>
                    <a:pt x="3155" y="2566"/>
                  </a:lnTo>
                  <a:lnTo>
                    <a:pt x="3144" y="2539"/>
                  </a:lnTo>
                  <a:lnTo>
                    <a:pt x="3125" y="2508"/>
                  </a:lnTo>
                  <a:lnTo>
                    <a:pt x="3101" y="2476"/>
                  </a:lnTo>
                  <a:lnTo>
                    <a:pt x="3074" y="2443"/>
                  </a:lnTo>
                  <a:lnTo>
                    <a:pt x="3042" y="2410"/>
                  </a:lnTo>
                  <a:lnTo>
                    <a:pt x="3008" y="2377"/>
                  </a:lnTo>
                  <a:lnTo>
                    <a:pt x="2970" y="2344"/>
                  </a:lnTo>
                  <a:lnTo>
                    <a:pt x="2933" y="2312"/>
                  </a:lnTo>
                  <a:lnTo>
                    <a:pt x="2894" y="2281"/>
                  </a:lnTo>
                  <a:lnTo>
                    <a:pt x="2855" y="2251"/>
                  </a:lnTo>
                  <a:lnTo>
                    <a:pt x="2816" y="2223"/>
                  </a:lnTo>
                  <a:lnTo>
                    <a:pt x="2778" y="2195"/>
                  </a:lnTo>
                  <a:lnTo>
                    <a:pt x="2742" y="2171"/>
                  </a:lnTo>
                  <a:lnTo>
                    <a:pt x="2707" y="2149"/>
                  </a:lnTo>
                  <a:lnTo>
                    <a:pt x="2676" y="2129"/>
                  </a:lnTo>
                  <a:lnTo>
                    <a:pt x="2649" y="2111"/>
                  </a:lnTo>
                  <a:lnTo>
                    <a:pt x="2624" y="2097"/>
                  </a:lnTo>
                  <a:lnTo>
                    <a:pt x="2595" y="2082"/>
                  </a:lnTo>
                  <a:lnTo>
                    <a:pt x="2568" y="2073"/>
                  </a:lnTo>
                  <a:lnTo>
                    <a:pt x="2540" y="2067"/>
                  </a:lnTo>
                  <a:lnTo>
                    <a:pt x="2514" y="2066"/>
                  </a:lnTo>
                  <a:lnTo>
                    <a:pt x="2491" y="2069"/>
                  </a:lnTo>
                  <a:lnTo>
                    <a:pt x="2475" y="2076"/>
                  </a:lnTo>
                  <a:lnTo>
                    <a:pt x="2462" y="2084"/>
                  </a:lnTo>
                  <a:lnTo>
                    <a:pt x="2450" y="2096"/>
                  </a:lnTo>
                  <a:lnTo>
                    <a:pt x="2440" y="2111"/>
                  </a:lnTo>
                  <a:lnTo>
                    <a:pt x="2434" y="2120"/>
                  </a:lnTo>
                  <a:lnTo>
                    <a:pt x="2420" y="2136"/>
                  </a:lnTo>
                  <a:lnTo>
                    <a:pt x="2405" y="2154"/>
                  </a:lnTo>
                  <a:lnTo>
                    <a:pt x="2387" y="2175"/>
                  </a:lnTo>
                  <a:lnTo>
                    <a:pt x="2368" y="2196"/>
                  </a:lnTo>
                  <a:lnTo>
                    <a:pt x="2349" y="2219"/>
                  </a:lnTo>
                  <a:lnTo>
                    <a:pt x="2329" y="2241"/>
                  </a:lnTo>
                  <a:lnTo>
                    <a:pt x="2310" y="2262"/>
                  </a:lnTo>
                  <a:lnTo>
                    <a:pt x="2290" y="2281"/>
                  </a:lnTo>
                  <a:lnTo>
                    <a:pt x="2273" y="2298"/>
                  </a:lnTo>
                  <a:lnTo>
                    <a:pt x="2260" y="2312"/>
                  </a:lnTo>
                  <a:lnTo>
                    <a:pt x="2247" y="2321"/>
                  </a:lnTo>
                  <a:lnTo>
                    <a:pt x="2199" y="2350"/>
                  </a:lnTo>
                  <a:lnTo>
                    <a:pt x="2152" y="2373"/>
                  </a:lnTo>
                  <a:lnTo>
                    <a:pt x="2104" y="2390"/>
                  </a:lnTo>
                  <a:lnTo>
                    <a:pt x="2154" y="2412"/>
                  </a:lnTo>
                  <a:lnTo>
                    <a:pt x="2206" y="2431"/>
                  </a:lnTo>
                  <a:lnTo>
                    <a:pt x="2262" y="2449"/>
                  </a:lnTo>
                  <a:lnTo>
                    <a:pt x="2319" y="2464"/>
                  </a:lnTo>
                  <a:lnTo>
                    <a:pt x="2380" y="2477"/>
                  </a:lnTo>
                  <a:lnTo>
                    <a:pt x="2443" y="2485"/>
                  </a:lnTo>
                  <a:lnTo>
                    <a:pt x="2459" y="2489"/>
                  </a:lnTo>
                  <a:lnTo>
                    <a:pt x="2473" y="2497"/>
                  </a:lnTo>
                  <a:lnTo>
                    <a:pt x="2484" y="2507"/>
                  </a:lnTo>
                  <a:lnTo>
                    <a:pt x="2492" y="2520"/>
                  </a:lnTo>
                  <a:lnTo>
                    <a:pt x="2497" y="2536"/>
                  </a:lnTo>
                  <a:lnTo>
                    <a:pt x="2498" y="2552"/>
                  </a:lnTo>
                  <a:lnTo>
                    <a:pt x="2493" y="2570"/>
                  </a:lnTo>
                  <a:lnTo>
                    <a:pt x="2484" y="2584"/>
                  </a:lnTo>
                  <a:lnTo>
                    <a:pt x="2471" y="2596"/>
                  </a:lnTo>
                  <a:lnTo>
                    <a:pt x="2455" y="2604"/>
                  </a:lnTo>
                  <a:lnTo>
                    <a:pt x="2437" y="2607"/>
                  </a:lnTo>
                  <a:lnTo>
                    <a:pt x="2434" y="2606"/>
                  </a:lnTo>
                  <a:lnTo>
                    <a:pt x="2431" y="2606"/>
                  </a:lnTo>
                  <a:lnTo>
                    <a:pt x="2369" y="2598"/>
                  </a:lnTo>
                  <a:lnTo>
                    <a:pt x="2308" y="2587"/>
                  </a:lnTo>
                  <a:lnTo>
                    <a:pt x="2251" y="2573"/>
                  </a:lnTo>
                  <a:lnTo>
                    <a:pt x="2197" y="2557"/>
                  </a:lnTo>
                  <a:lnTo>
                    <a:pt x="2144" y="2539"/>
                  </a:lnTo>
                  <a:lnTo>
                    <a:pt x="2095" y="2520"/>
                  </a:lnTo>
                  <a:lnTo>
                    <a:pt x="2047" y="2499"/>
                  </a:lnTo>
                  <a:lnTo>
                    <a:pt x="2004" y="2478"/>
                  </a:lnTo>
                  <a:lnTo>
                    <a:pt x="1962" y="2455"/>
                  </a:lnTo>
                  <a:lnTo>
                    <a:pt x="1924" y="2433"/>
                  </a:lnTo>
                  <a:lnTo>
                    <a:pt x="1889" y="2412"/>
                  </a:lnTo>
                  <a:lnTo>
                    <a:pt x="1856" y="2391"/>
                  </a:lnTo>
                  <a:lnTo>
                    <a:pt x="1827" y="2370"/>
                  </a:lnTo>
                  <a:lnTo>
                    <a:pt x="1802" y="2351"/>
                  </a:lnTo>
                  <a:lnTo>
                    <a:pt x="1779" y="2334"/>
                  </a:lnTo>
                  <a:lnTo>
                    <a:pt x="1761" y="2319"/>
                  </a:lnTo>
                  <a:lnTo>
                    <a:pt x="1746" y="2306"/>
                  </a:lnTo>
                  <a:lnTo>
                    <a:pt x="1735" y="2296"/>
                  </a:lnTo>
                  <a:lnTo>
                    <a:pt x="1727" y="2288"/>
                  </a:lnTo>
                  <a:lnTo>
                    <a:pt x="1723" y="2285"/>
                  </a:lnTo>
                  <a:lnTo>
                    <a:pt x="1721" y="2282"/>
                  </a:lnTo>
                  <a:lnTo>
                    <a:pt x="1719" y="2279"/>
                  </a:lnTo>
                  <a:lnTo>
                    <a:pt x="1717" y="2276"/>
                  </a:lnTo>
                  <a:lnTo>
                    <a:pt x="1709" y="2268"/>
                  </a:lnTo>
                  <a:lnTo>
                    <a:pt x="1062" y="1624"/>
                  </a:lnTo>
                  <a:lnTo>
                    <a:pt x="1059" y="1622"/>
                  </a:lnTo>
                  <a:lnTo>
                    <a:pt x="1057" y="1621"/>
                  </a:lnTo>
                  <a:lnTo>
                    <a:pt x="1053" y="1618"/>
                  </a:lnTo>
                  <a:lnTo>
                    <a:pt x="1045" y="1610"/>
                  </a:lnTo>
                  <a:lnTo>
                    <a:pt x="1033" y="1600"/>
                  </a:lnTo>
                  <a:lnTo>
                    <a:pt x="1019" y="1587"/>
                  </a:lnTo>
                  <a:lnTo>
                    <a:pt x="1002" y="1569"/>
                  </a:lnTo>
                  <a:lnTo>
                    <a:pt x="981" y="1549"/>
                  </a:lnTo>
                  <a:lnTo>
                    <a:pt x="960" y="1526"/>
                  </a:lnTo>
                  <a:lnTo>
                    <a:pt x="937" y="1499"/>
                  </a:lnTo>
                  <a:lnTo>
                    <a:pt x="912" y="1471"/>
                  </a:lnTo>
                  <a:lnTo>
                    <a:pt x="887" y="1438"/>
                  </a:lnTo>
                  <a:lnTo>
                    <a:pt x="861" y="1403"/>
                  </a:lnTo>
                  <a:lnTo>
                    <a:pt x="836" y="1365"/>
                  </a:lnTo>
                  <a:lnTo>
                    <a:pt x="810" y="1325"/>
                  </a:lnTo>
                  <a:lnTo>
                    <a:pt x="786" y="1282"/>
                  </a:lnTo>
                  <a:lnTo>
                    <a:pt x="762" y="1236"/>
                  </a:lnTo>
                  <a:lnTo>
                    <a:pt x="740" y="1187"/>
                  </a:lnTo>
                  <a:lnTo>
                    <a:pt x="721" y="1138"/>
                  </a:lnTo>
                  <a:lnTo>
                    <a:pt x="703" y="1085"/>
                  </a:lnTo>
                  <a:lnTo>
                    <a:pt x="688" y="1030"/>
                  </a:lnTo>
                  <a:lnTo>
                    <a:pt x="676" y="973"/>
                  </a:lnTo>
                  <a:lnTo>
                    <a:pt x="669" y="913"/>
                  </a:lnTo>
                  <a:lnTo>
                    <a:pt x="669" y="897"/>
                  </a:lnTo>
                  <a:lnTo>
                    <a:pt x="674" y="882"/>
                  </a:lnTo>
                  <a:lnTo>
                    <a:pt x="682" y="868"/>
                  </a:lnTo>
                  <a:lnTo>
                    <a:pt x="693" y="857"/>
                  </a:lnTo>
                  <a:lnTo>
                    <a:pt x="707" y="850"/>
                  </a:lnTo>
                  <a:lnTo>
                    <a:pt x="723" y="847"/>
                  </a:lnTo>
                  <a:lnTo>
                    <a:pt x="743" y="848"/>
                  </a:lnTo>
                  <a:lnTo>
                    <a:pt x="760" y="854"/>
                  </a:lnTo>
                  <a:lnTo>
                    <a:pt x="775" y="866"/>
                  </a:lnTo>
                  <a:lnTo>
                    <a:pt x="785" y="882"/>
                  </a:lnTo>
                  <a:lnTo>
                    <a:pt x="790" y="901"/>
                  </a:lnTo>
                  <a:lnTo>
                    <a:pt x="800" y="965"/>
                  </a:lnTo>
                  <a:lnTo>
                    <a:pt x="815" y="1028"/>
                  </a:lnTo>
                  <a:lnTo>
                    <a:pt x="834" y="1087"/>
                  </a:lnTo>
                  <a:lnTo>
                    <a:pt x="855" y="1143"/>
                  </a:lnTo>
                  <a:lnTo>
                    <a:pt x="880" y="1197"/>
                  </a:lnTo>
                  <a:lnTo>
                    <a:pt x="892" y="1157"/>
                  </a:lnTo>
                  <a:lnTo>
                    <a:pt x="909" y="1117"/>
                  </a:lnTo>
                  <a:lnTo>
                    <a:pt x="929" y="1075"/>
                  </a:lnTo>
                  <a:lnTo>
                    <a:pt x="955" y="1035"/>
                  </a:lnTo>
                  <a:lnTo>
                    <a:pt x="964" y="1022"/>
                  </a:lnTo>
                  <a:lnTo>
                    <a:pt x="978" y="1009"/>
                  </a:lnTo>
                  <a:lnTo>
                    <a:pt x="995" y="992"/>
                  </a:lnTo>
                  <a:lnTo>
                    <a:pt x="1014" y="973"/>
                  </a:lnTo>
                  <a:lnTo>
                    <a:pt x="1036" y="954"/>
                  </a:lnTo>
                  <a:lnTo>
                    <a:pt x="1058" y="934"/>
                  </a:lnTo>
                  <a:lnTo>
                    <a:pt x="1080" y="915"/>
                  </a:lnTo>
                  <a:lnTo>
                    <a:pt x="1101" y="896"/>
                  </a:lnTo>
                  <a:lnTo>
                    <a:pt x="1123" y="878"/>
                  </a:lnTo>
                  <a:lnTo>
                    <a:pt x="1141" y="863"/>
                  </a:lnTo>
                  <a:lnTo>
                    <a:pt x="1157" y="849"/>
                  </a:lnTo>
                  <a:lnTo>
                    <a:pt x="1166" y="843"/>
                  </a:lnTo>
                  <a:lnTo>
                    <a:pt x="1181" y="832"/>
                  </a:lnTo>
                  <a:lnTo>
                    <a:pt x="1193" y="820"/>
                  </a:lnTo>
                  <a:lnTo>
                    <a:pt x="1201" y="808"/>
                  </a:lnTo>
                  <a:lnTo>
                    <a:pt x="1208" y="792"/>
                  </a:lnTo>
                  <a:lnTo>
                    <a:pt x="1211" y="769"/>
                  </a:lnTo>
                  <a:lnTo>
                    <a:pt x="1210" y="743"/>
                  </a:lnTo>
                  <a:lnTo>
                    <a:pt x="1204" y="716"/>
                  </a:lnTo>
                  <a:lnTo>
                    <a:pt x="1194" y="687"/>
                  </a:lnTo>
                  <a:lnTo>
                    <a:pt x="1180" y="659"/>
                  </a:lnTo>
                  <a:lnTo>
                    <a:pt x="1178" y="655"/>
                  </a:lnTo>
                  <a:lnTo>
                    <a:pt x="1174" y="648"/>
                  </a:lnTo>
                  <a:lnTo>
                    <a:pt x="1166" y="636"/>
                  </a:lnTo>
                  <a:lnTo>
                    <a:pt x="1157" y="621"/>
                  </a:lnTo>
                  <a:lnTo>
                    <a:pt x="1145" y="602"/>
                  </a:lnTo>
                  <a:lnTo>
                    <a:pt x="1130" y="580"/>
                  </a:lnTo>
                  <a:lnTo>
                    <a:pt x="1114" y="555"/>
                  </a:lnTo>
                  <a:lnTo>
                    <a:pt x="1096" y="529"/>
                  </a:lnTo>
                  <a:lnTo>
                    <a:pt x="1076" y="500"/>
                  </a:lnTo>
                  <a:lnTo>
                    <a:pt x="1055" y="470"/>
                  </a:lnTo>
                  <a:lnTo>
                    <a:pt x="1032" y="439"/>
                  </a:lnTo>
                  <a:lnTo>
                    <a:pt x="1008" y="407"/>
                  </a:lnTo>
                  <a:lnTo>
                    <a:pt x="983" y="375"/>
                  </a:lnTo>
                  <a:lnTo>
                    <a:pt x="957" y="343"/>
                  </a:lnTo>
                  <a:lnTo>
                    <a:pt x="930" y="312"/>
                  </a:lnTo>
                  <a:lnTo>
                    <a:pt x="903" y="282"/>
                  </a:lnTo>
                  <a:lnTo>
                    <a:pt x="875" y="253"/>
                  </a:lnTo>
                  <a:lnTo>
                    <a:pt x="847" y="226"/>
                  </a:lnTo>
                  <a:lnTo>
                    <a:pt x="819" y="201"/>
                  </a:lnTo>
                  <a:lnTo>
                    <a:pt x="791" y="178"/>
                  </a:lnTo>
                  <a:lnTo>
                    <a:pt x="764" y="158"/>
                  </a:lnTo>
                  <a:lnTo>
                    <a:pt x="736" y="143"/>
                  </a:lnTo>
                  <a:lnTo>
                    <a:pt x="708" y="131"/>
                  </a:lnTo>
                  <a:lnTo>
                    <a:pt x="681" y="123"/>
                  </a:lnTo>
                  <a:lnTo>
                    <a:pt x="653" y="121"/>
                  </a:lnTo>
                  <a:lnTo>
                    <a:pt x="625" y="123"/>
                  </a:lnTo>
                  <a:lnTo>
                    <a:pt x="598" y="130"/>
                  </a:lnTo>
                  <a:lnTo>
                    <a:pt x="572" y="140"/>
                  </a:lnTo>
                  <a:lnTo>
                    <a:pt x="548" y="155"/>
                  </a:lnTo>
                  <a:lnTo>
                    <a:pt x="525" y="173"/>
                  </a:lnTo>
                  <a:lnTo>
                    <a:pt x="370" y="328"/>
                  </a:lnTo>
                  <a:lnTo>
                    <a:pt x="316" y="386"/>
                  </a:lnTo>
                  <a:lnTo>
                    <a:pt x="267" y="445"/>
                  </a:lnTo>
                  <a:lnTo>
                    <a:pt x="227" y="505"/>
                  </a:lnTo>
                  <a:lnTo>
                    <a:pt x="192" y="567"/>
                  </a:lnTo>
                  <a:lnTo>
                    <a:pt x="163" y="629"/>
                  </a:lnTo>
                  <a:lnTo>
                    <a:pt x="142" y="691"/>
                  </a:lnTo>
                  <a:lnTo>
                    <a:pt x="128" y="756"/>
                  </a:lnTo>
                  <a:lnTo>
                    <a:pt x="120" y="821"/>
                  </a:lnTo>
                  <a:lnTo>
                    <a:pt x="119" y="888"/>
                  </a:lnTo>
                  <a:lnTo>
                    <a:pt x="124" y="956"/>
                  </a:lnTo>
                  <a:lnTo>
                    <a:pt x="136" y="1025"/>
                  </a:lnTo>
                  <a:lnTo>
                    <a:pt x="155" y="1095"/>
                  </a:lnTo>
                  <a:lnTo>
                    <a:pt x="180" y="1166"/>
                  </a:lnTo>
                  <a:lnTo>
                    <a:pt x="212" y="1239"/>
                  </a:lnTo>
                  <a:lnTo>
                    <a:pt x="251" y="1313"/>
                  </a:lnTo>
                  <a:lnTo>
                    <a:pt x="296" y="1388"/>
                  </a:lnTo>
                  <a:lnTo>
                    <a:pt x="349" y="1464"/>
                  </a:lnTo>
                  <a:lnTo>
                    <a:pt x="357" y="1479"/>
                  </a:lnTo>
                  <a:lnTo>
                    <a:pt x="360" y="1494"/>
                  </a:lnTo>
                  <a:lnTo>
                    <a:pt x="360" y="1510"/>
                  </a:lnTo>
                  <a:lnTo>
                    <a:pt x="354" y="1525"/>
                  </a:lnTo>
                  <a:lnTo>
                    <a:pt x="347" y="1539"/>
                  </a:lnTo>
                  <a:lnTo>
                    <a:pt x="334" y="1549"/>
                  </a:lnTo>
                  <a:lnTo>
                    <a:pt x="320" y="1557"/>
                  </a:lnTo>
                  <a:lnTo>
                    <a:pt x="304" y="1561"/>
                  </a:lnTo>
                  <a:lnTo>
                    <a:pt x="289" y="1560"/>
                  </a:lnTo>
                  <a:lnTo>
                    <a:pt x="274" y="1555"/>
                  </a:lnTo>
                  <a:lnTo>
                    <a:pt x="261" y="1547"/>
                  </a:lnTo>
                  <a:lnTo>
                    <a:pt x="249" y="1535"/>
                  </a:lnTo>
                  <a:lnTo>
                    <a:pt x="195" y="1456"/>
                  </a:lnTo>
                  <a:lnTo>
                    <a:pt x="147" y="1377"/>
                  </a:lnTo>
                  <a:lnTo>
                    <a:pt x="107" y="1298"/>
                  </a:lnTo>
                  <a:lnTo>
                    <a:pt x="72" y="1220"/>
                  </a:lnTo>
                  <a:lnTo>
                    <a:pt x="44" y="1144"/>
                  </a:lnTo>
                  <a:lnTo>
                    <a:pt x="23" y="1068"/>
                  </a:lnTo>
                  <a:lnTo>
                    <a:pt x="9" y="993"/>
                  </a:lnTo>
                  <a:lnTo>
                    <a:pt x="1" y="919"/>
                  </a:lnTo>
                  <a:lnTo>
                    <a:pt x="0" y="846"/>
                  </a:lnTo>
                  <a:lnTo>
                    <a:pt x="5" y="774"/>
                  </a:lnTo>
                  <a:lnTo>
                    <a:pt x="17" y="703"/>
                  </a:lnTo>
                  <a:lnTo>
                    <a:pt x="36" y="633"/>
                  </a:lnTo>
                  <a:lnTo>
                    <a:pt x="60" y="564"/>
                  </a:lnTo>
                  <a:lnTo>
                    <a:pt x="92" y="497"/>
                  </a:lnTo>
                  <a:lnTo>
                    <a:pt x="130" y="431"/>
                  </a:lnTo>
                  <a:lnTo>
                    <a:pt x="175" y="367"/>
                  </a:lnTo>
                  <a:lnTo>
                    <a:pt x="226" y="303"/>
                  </a:lnTo>
                  <a:lnTo>
                    <a:pt x="284" y="242"/>
                  </a:lnTo>
                  <a:lnTo>
                    <a:pt x="439" y="88"/>
                  </a:lnTo>
                  <a:lnTo>
                    <a:pt x="468" y="62"/>
                  </a:lnTo>
                  <a:lnTo>
                    <a:pt x="501" y="40"/>
                  </a:lnTo>
                  <a:lnTo>
                    <a:pt x="535" y="23"/>
                  </a:lnTo>
                  <a:lnTo>
                    <a:pt x="570" y="10"/>
                  </a:lnTo>
                  <a:lnTo>
                    <a:pt x="607" y="3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6" name="Group 885"/>
          <p:cNvGrpSpPr/>
          <p:nvPr/>
        </p:nvGrpSpPr>
        <p:grpSpPr>
          <a:xfrm>
            <a:off x="6284484" y="4249738"/>
            <a:ext cx="549275" cy="520700"/>
            <a:chOff x="6283325" y="4249738"/>
            <a:chExt cx="549275" cy="5207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4" name="Freeform 217"/>
            <p:cNvSpPr>
              <a:spLocks noEditPoints="1"/>
            </p:cNvSpPr>
            <p:nvPr/>
          </p:nvSpPr>
          <p:spPr bwMode="auto">
            <a:xfrm>
              <a:off x="6283325" y="4568825"/>
              <a:ext cx="273050" cy="177800"/>
            </a:xfrm>
            <a:custGeom>
              <a:avLst/>
              <a:gdLst>
                <a:gd name="T0" fmla="*/ 1243 w 1718"/>
                <a:gd name="T1" fmla="*/ 293 h 1129"/>
                <a:gd name="T2" fmla="*/ 1263 w 1718"/>
                <a:gd name="T3" fmla="*/ 421 h 1129"/>
                <a:gd name="T4" fmla="*/ 1235 w 1718"/>
                <a:gd name="T5" fmla="*/ 573 h 1129"/>
                <a:gd name="T6" fmla="*/ 1157 w 1718"/>
                <a:gd name="T7" fmla="*/ 700 h 1129"/>
                <a:gd name="T8" fmla="*/ 1041 w 1718"/>
                <a:gd name="T9" fmla="*/ 793 h 1129"/>
                <a:gd name="T10" fmla="*/ 897 w 1718"/>
                <a:gd name="T11" fmla="*/ 840 h 1129"/>
                <a:gd name="T12" fmla="*/ 742 w 1718"/>
                <a:gd name="T13" fmla="*/ 830 h 1129"/>
                <a:gd name="T14" fmla="*/ 606 w 1718"/>
                <a:gd name="T15" fmla="*/ 767 h 1129"/>
                <a:gd name="T16" fmla="*/ 502 w 1718"/>
                <a:gd name="T17" fmla="*/ 661 h 1129"/>
                <a:gd name="T18" fmla="*/ 440 w 1718"/>
                <a:gd name="T19" fmla="*/ 525 h 1129"/>
                <a:gd name="T20" fmla="*/ 429 w 1718"/>
                <a:gd name="T21" fmla="*/ 375 h 1129"/>
                <a:gd name="T22" fmla="*/ 465 w 1718"/>
                <a:gd name="T23" fmla="*/ 247 h 1129"/>
                <a:gd name="T24" fmla="*/ 296 w 1718"/>
                <a:gd name="T25" fmla="*/ 384 h 1129"/>
                <a:gd name="T26" fmla="*/ 146 w 1718"/>
                <a:gd name="T27" fmla="*/ 570 h 1129"/>
                <a:gd name="T28" fmla="*/ 301 w 1718"/>
                <a:gd name="T29" fmla="*/ 757 h 1129"/>
                <a:gd name="T30" fmla="*/ 473 w 1718"/>
                <a:gd name="T31" fmla="*/ 894 h 1129"/>
                <a:gd name="T32" fmla="*/ 660 w 1718"/>
                <a:gd name="T33" fmla="*/ 978 h 1129"/>
                <a:gd name="T34" fmla="*/ 856 w 1718"/>
                <a:gd name="T35" fmla="*/ 1006 h 1129"/>
                <a:gd name="T36" fmla="*/ 1053 w 1718"/>
                <a:gd name="T37" fmla="*/ 978 h 1129"/>
                <a:gd name="T38" fmla="*/ 1242 w 1718"/>
                <a:gd name="T39" fmla="*/ 892 h 1129"/>
                <a:gd name="T40" fmla="*/ 1416 w 1718"/>
                <a:gd name="T41" fmla="*/ 751 h 1129"/>
                <a:gd name="T42" fmla="*/ 1573 w 1718"/>
                <a:gd name="T43" fmla="*/ 560 h 1129"/>
                <a:gd name="T44" fmla="*/ 1428 w 1718"/>
                <a:gd name="T45" fmla="*/ 384 h 1129"/>
                <a:gd name="T46" fmla="*/ 1267 w 1718"/>
                <a:gd name="T47" fmla="*/ 251 h 1129"/>
                <a:gd name="T48" fmla="*/ 821 w 1718"/>
                <a:gd name="T49" fmla="*/ 126 h 1129"/>
                <a:gd name="T50" fmla="*/ 705 w 1718"/>
                <a:gd name="T51" fmla="*/ 157 h 1129"/>
                <a:gd name="T52" fmla="*/ 615 w 1718"/>
                <a:gd name="T53" fmla="*/ 233 h 1129"/>
                <a:gd name="T54" fmla="*/ 559 w 1718"/>
                <a:gd name="T55" fmla="*/ 339 h 1129"/>
                <a:gd name="T56" fmla="*/ 550 w 1718"/>
                <a:gd name="T57" fmla="*/ 466 h 1129"/>
                <a:gd name="T58" fmla="*/ 596 w 1718"/>
                <a:gd name="T59" fmla="*/ 584 h 1129"/>
                <a:gd name="T60" fmla="*/ 683 w 1718"/>
                <a:gd name="T61" fmla="*/ 672 h 1129"/>
                <a:gd name="T62" fmla="*/ 801 w 1718"/>
                <a:gd name="T63" fmla="*/ 717 h 1129"/>
                <a:gd name="T64" fmla="*/ 930 w 1718"/>
                <a:gd name="T65" fmla="*/ 708 h 1129"/>
                <a:gd name="T66" fmla="*/ 1040 w 1718"/>
                <a:gd name="T67" fmla="*/ 647 h 1129"/>
                <a:gd name="T68" fmla="*/ 1115 w 1718"/>
                <a:gd name="T69" fmla="*/ 547 h 1129"/>
                <a:gd name="T70" fmla="*/ 1142 w 1718"/>
                <a:gd name="T71" fmla="*/ 421 h 1129"/>
                <a:gd name="T72" fmla="*/ 1117 w 1718"/>
                <a:gd name="T73" fmla="*/ 300 h 1129"/>
                <a:gd name="T74" fmla="*/ 1047 w 1718"/>
                <a:gd name="T75" fmla="*/ 203 h 1129"/>
                <a:gd name="T76" fmla="*/ 946 w 1718"/>
                <a:gd name="T77" fmla="*/ 142 h 1129"/>
                <a:gd name="T78" fmla="*/ 864 w 1718"/>
                <a:gd name="T79" fmla="*/ 123 h 1129"/>
                <a:gd name="T80" fmla="*/ 870 w 1718"/>
                <a:gd name="T81" fmla="*/ 0 h 1129"/>
                <a:gd name="T82" fmla="*/ 1033 w 1718"/>
                <a:gd name="T83" fmla="*/ 20 h 1129"/>
                <a:gd name="T84" fmla="*/ 1234 w 1718"/>
                <a:gd name="T85" fmla="*/ 92 h 1129"/>
                <a:gd name="T86" fmla="*/ 1423 w 1718"/>
                <a:gd name="T87" fmla="*/ 214 h 1129"/>
                <a:gd name="T88" fmla="*/ 1593 w 1718"/>
                <a:gd name="T89" fmla="*/ 386 h 1129"/>
                <a:gd name="T90" fmla="*/ 1718 w 1718"/>
                <a:gd name="T91" fmla="*/ 560 h 1129"/>
                <a:gd name="T92" fmla="*/ 1583 w 1718"/>
                <a:gd name="T93" fmla="*/ 749 h 1129"/>
                <a:gd name="T94" fmla="*/ 1406 w 1718"/>
                <a:gd name="T95" fmla="*/ 925 h 1129"/>
                <a:gd name="T96" fmla="*/ 1210 w 1718"/>
                <a:gd name="T97" fmla="*/ 1048 h 1129"/>
                <a:gd name="T98" fmla="*/ 1001 w 1718"/>
                <a:gd name="T99" fmla="*/ 1116 h 1129"/>
                <a:gd name="T100" fmla="*/ 782 w 1718"/>
                <a:gd name="T101" fmla="*/ 1125 h 1129"/>
                <a:gd name="T102" fmla="*/ 571 w 1718"/>
                <a:gd name="T103" fmla="*/ 1077 h 1129"/>
                <a:gd name="T104" fmla="*/ 370 w 1718"/>
                <a:gd name="T105" fmla="*/ 971 h 1129"/>
                <a:gd name="T106" fmla="*/ 186 w 1718"/>
                <a:gd name="T107" fmla="*/ 813 h 1129"/>
                <a:gd name="T108" fmla="*/ 22 w 1718"/>
                <a:gd name="T109" fmla="*/ 604 h 1129"/>
                <a:gd name="T110" fmla="*/ 28 w 1718"/>
                <a:gd name="T111" fmla="*/ 527 h 1129"/>
                <a:gd name="T112" fmla="*/ 186 w 1718"/>
                <a:gd name="T113" fmla="*/ 324 h 1129"/>
                <a:gd name="T114" fmla="*/ 363 w 1718"/>
                <a:gd name="T115" fmla="*/ 168 h 1129"/>
                <a:gd name="T116" fmla="*/ 555 w 1718"/>
                <a:gd name="T117" fmla="*/ 63 h 1129"/>
                <a:gd name="T118" fmla="*/ 758 w 1718"/>
                <a:gd name="T119" fmla="*/ 9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8" h="1129">
                  <a:moveTo>
                    <a:pt x="1211" y="217"/>
                  </a:moveTo>
                  <a:lnTo>
                    <a:pt x="1229" y="254"/>
                  </a:lnTo>
                  <a:lnTo>
                    <a:pt x="1243" y="293"/>
                  </a:lnTo>
                  <a:lnTo>
                    <a:pt x="1254" y="335"/>
                  </a:lnTo>
                  <a:lnTo>
                    <a:pt x="1261" y="377"/>
                  </a:lnTo>
                  <a:lnTo>
                    <a:pt x="1263" y="421"/>
                  </a:lnTo>
                  <a:lnTo>
                    <a:pt x="1260" y="474"/>
                  </a:lnTo>
                  <a:lnTo>
                    <a:pt x="1251" y="525"/>
                  </a:lnTo>
                  <a:lnTo>
                    <a:pt x="1235" y="573"/>
                  </a:lnTo>
                  <a:lnTo>
                    <a:pt x="1214" y="619"/>
                  </a:lnTo>
                  <a:lnTo>
                    <a:pt x="1188" y="661"/>
                  </a:lnTo>
                  <a:lnTo>
                    <a:pt x="1157" y="700"/>
                  </a:lnTo>
                  <a:lnTo>
                    <a:pt x="1122" y="736"/>
                  </a:lnTo>
                  <a:lnTo>
                    <a:pt x="1084" y="767"/>
                  </a:lnTo>
                  <a:lnTo>
                    <a:pt x="1041" y="793"/>
                  </a:lnTo>
                  <a:lnTo>
                    <a:pt x="995" y="814"/>
                  </a:lnTo>
                  <a:lnTo>
                    <a:pt x="948" y="830"/>
                  </a:lnTo>
                  <a:lnTo>
                    <a:pt x="897" y="840"/>
                  </a:lnTo>
                  <a:lnTo>
                    <a:pt x="845" y="843"/>
                  </a:lnTo>
                  <a:lnTo>
                    <a:pt x="793" y="840"/>
                  </a:lnTo>
                  <a:lnTo>
                    <a:pt x="742" y="830"/>
                  </a:lnTo>
                  <a:lnTo>
                    <a:pt x="694" y="814"/>
                  </a:lnTo>
                  <a:lnTo>
                    <a:pt x="649" y="793"/>
                  </a:lnTo>
                  <a:lnTo>
                    <a:pt x="606" y="767"/>
                  </a:lnTo>
                  <a:lnTo>
                    <a:pt x="567" y="736"/>
                  </a:lnTo>
                  <a:lnTo>
                    <a:pt x="533" y="700"/>
                  </a:lnTo>
                  <a:lnTo>
                    <a:pt x="502" y="661"/>
                  </a:lnTo>
                  <a:lnTo>
                    <a:pt x="476" y="619"/>
                  </a:lnTo>
                  <a:lnTo>
                    <a:pt x="455" y="573"/>
                  </a:lnTo>
                  <a:lnTo>
                    <a:pt x="440" y="525"/>
                  </a:lnTo>
                  <a:lnTo>
                    <a:pt x="430" y="474"/>
                  </a:lnTo>
                  <a:lnTo>
                    <a:pt x="427" y="421"/>
                  </a:lnTo>
                  <a:lnTo>
                    <a:pt x="429" y="375"/>
                  </a:lnTo>
                  <a:lnTo>
                    <a:pt x="437" y="331"/>
                  </a:lnTo>
                  <a:lnTo>
                    <a:pt x="448" y="287"/>
                  </a:lnTo>
                  <a:lnTo>
                    <a:pt x="465" y="247"/>
                  </a:lnTo>
                  <a:lnTo>
                    <a:pt x="407" y="287"/>
                  </a:lnTo>
                  <a:lnTo>
                    <a:pt x="351" y="333"/>
                  </a:lnTo>
                  <a:lnTo>
                    <a:pt x="296" y="384"/>
                  </a:lnTo>
                  <a:lnTo>
                    <a:pt x="244" y="441"/>
                  </a:lnTo>
                  <a:lnTo>
                    <a:pt x="193" y="503"/>
                  </a:lnTo>
                  <a:lnTo>
                    <a:pt x="146" y="570"/>
                  </a:lnTo>
                  <a:lnTo>
                    <a:pt x="195" y="638"/>
                  </a:lnTo>
                  <a:lnTo>
                    <a:pt x="247" y="700"/>
                  </a:lnTo>
                  <a:lnTo>
                    <a:pt x="301" y="757"/>
                  </a:lnTo>
                  <a:lnTo>
                    <a:pt x="356" y="809"/>
                  </a:lnTo>
                  <a:lnTo>
                    <a:pt x="414" y="855"/>
                  </a:lnTo>
                  <a:lnTo>
                    <a:pt x="473" y="894"/>
                  </a:lnTo>
                  <a:lnTo>
                    <a:pt x="535" y="928"/>
                  </a:lnTo>
                  <a:lnTo>
                    <a:pt x="597" y="957"/>
                  </a:lnTo>
                  <a:lnTo>
                    <a:pt x="660" y="978"/>
                  </a:lnTo>
                  <a:lnTo>
                    <a:pt x="724" y="994"/>
                  </a:lnTo>
                  <a:lnTo>
                    <a:pt x="790" y="1003"/>
                  </a:lnTo>
                  <a:lnTo>
                    <a:pt x="856" y="1006"/>
                  </a:lnTo>
                  <a:lnTo>
                    <a:pt x="923" y="1003"/>
                  </a:lnTo>
                  <a:lnTo>
                    <a:pt x="989" y="994"/>
                  </a:lnTo>
                  <a:lnTo>
                    <a:pt x="1053" y="978"/>
                  </a:lnTo>
                  <a:lnTo>
                    <a:pt x="1118" y="954"/>
                  </a:lnTo>
                  <a:lnTo>
                    <a:pt x="1181" y="926"/>
                  </a:lnTo>
                  <a:lnTo>
                    <a:pt x="1242" y="892"/>
                  </a:lnTo>
                  <a:lnTo>
                    <a:pt x="1302" y="850"/>
                  </a:lnTo>
                  <a:lnTo>
                    <a:pt x="1360" y="805"/>
                  </a:lnTo>
                  <a:lnTo>
                    <a:pt x="1416" y="751"/>
                  </a:lnTo>
                  <a:lnTo>
                    <a:pt x="1471" y="693"/>
                  </a:lnTo>
                  <a:lnTo>
                    <a:pt x="1523" y="629"/>
                  </a:lnTo>
                  <a:lnTo>
                    <a:pt x="1573" y="560"/>
                  </a:lnTo>
                  <a:lnTo>
                    <a:pt x="1527" y="496"/>
                  </a:lnTo>
                  <a:lnTo>
                    <a:pt x="1478" y="438"/>
                  </a:lnTo>
                  <a:lnTo>
                    <a:pt x="1428" y="384"/>
                  </a:lnTo>
                  <a:lnTo>
                    <a:pt x="1376" y="335"/>
                  </a:lnTo>
                  <a:lnTo>
                    <a:pt x="1322" y="290"/>
                  </a:lnTo>
                  <a:lnTo>
                    <a:pt x="1267" y="251"/>
                  </a:lnTo>
                  <a:lnTo>
                    <a:pt x="1211" y="217"/>
                  </a:lnTo>
                  <a:close/>
                  <a:moveTo>
                    <a:pt x="863" y="123"/>
                  </a:moveTo>
                  <a:lnTo>
                    <a:pt x="821" y="126"/>
                  </a:lnTo>
                  <a:lnTo>
                    <a:pt x="781" y="129"/>
                  </a:lnTo>
                  <a:lnTo>
                    <a:pt x="742" y="140"/>
                  </a:lnTo>
                  <a:lnTo>
                    <a:pt x="705" y="157"/>
                  </a:lnTo>
                  <a:lnTo>
                    <a:pt x="672" y="178"/>
                  </a:lnTo>
                  <a:lnTo>
                    <a:pt x="641" y="203"/>
                  </a:lnTo>
                  <a:lnTo>
                    <a:pt x="615" y="233"/>
                  </a:lnTo>
                  <a:lnTo>
                    <a:pt x="592" y="265"/>
                  </a:lnTo>
                  <a:lnTo>
                    <a:pt x="573" y="301"/>
                  </a:lnTo>
                  <a:lnTo>
                    <a:pt x="559" y="339"/>
                  </a:lnTo>
                  <a:lnTo>
                    <a:pt x="550" y="378"/>
                  </a:lnTo>
                  <a:lnTo>
                    <a:pt x="547" y="421"/>
                  </a:lnTo>
                  <a:lnTo>
                    <a:pt x="550" y="466"/>
                  </a:lnTo>
                  <a:lnTo>
                    <a:pt x="560" y="507"/>
                  </a:lnTo>
                  <a:lnTo>
                    <a:pt x="575" y="547"/>
                  </a:lnTo>
                  <a:lnTo>
                    <a:pt x="596" y="584"/>
                  </a:lnTo>
                  <a:lnTo>
                    <a:pt x="620" y="618"/>
                  </a:lnTo>
                  <a:lnTo>
                    <a:pt x="650" y="647"/>
                  </a:lnTo>
                  <a:lnTo>
                    <a:pt x="683" y="672"/>
                  </a:lnTo>
                  <a:lnTo>
                    <a:pt x="719" y="693"/>
                  </a:lnTo>
                  <a:lnTo>
                    <a:pt x="759" y="708"/>
                  </a:lnTo>
                  <a:lnTo>
                    <a:pt x="801" y="717"/>
                  </a:lnTo>
                  <a:lnTo>
                    <a:pt x="845" y="721"/>
                  </a:lnTo>
                  <a:lnTo>
                    <a:pt x="889" y="717"/>
                  </a:lnTo>
                  <a:lnTo>
                    <a:pt x="930" y="708"/>
                  </a:lnTo>
                  <a:lnTo>
                    <a:pt x="970" y="693"/>
                  </a:lnTo>
                  <a:lnTo>
                    <a:pt x="1006" y="672"/>
                  </a:lnTo>
                  <a:lnTo>
                    <a:pt x="1040" y="647"/>
                  </a:lnTo>
                  <a:lnTo>
                    <a:pt x="1069" y="618"/>
                  </a:lnTo>
                  <a:lnTo>
                    <a:pt x="1094" y="584"/>
                  </a:lnTo>
                  <a:lnTo>
                    <a:pt x="1115" y="547"/>
                  </a:lnTo>
                  <a:lnTo>
                    <a:pt x="1129" y="507"/>
                  </a:lnTo>
                  <a:lnTo>
                    <a:pt x="1139" y="466"/>
                  </a:lnTo>
                  <a:lnTo>
                    <a:pt x="1142" y="421"/>
                  </a:lnTo>
                  <a:lnTo>
                    <a:pt x="1139" y="378"/>
                  </a:lnTo>
                  <a:lnTo>
                    <a:pt x="1130" y="338"/>
                  </a:lnTo>
                  <a:lnTo>
                    <a:pt x="1117" y="300"/>
                  </a:lnTo>
                  <a:lnTo>
                    <a:pt x="1098" y="265"/>
                  </a:lnTo>
                  <a:lnTo>
                    <a:pt x="1075" y="233"/>
                  </a:lnTo>
                  <a:lnTo>
                    <a:pt x="1047" y="203"/>
                  </a:lnTo>
                  <a:lnTo>
                    <a:pt x="1017" y="179"/>
                  </a:lnTo>
                  <a:lnTo>
                    <a:pt x="983" y="157"/>
                  </a:lnTo>
                  <a:lnTo>
                    <a:pt x="946" y="142"/>
                  </a:lnTo>
                  <a:lnTo>
                    <a:pt x="907" y="130"/>
                  </a:lnTo>
                  <a:lnTo>
                    <a:pt x="866" y="123"/>
                  </a:lnTo>
                  <a:lnTo>
                    <a:pt x="864" y="123"/>
                  </a:lnTo>
                  <a:lnTo>
                    <a:pt x="863" y="123"/>
                  </a:lnTo>
                  <a:close/>
                  <a:moveTo>
                    <a:pt x="845" y="0"/>
                  </a:moveTo>
                  <a:lnTo>
                    <a:pt x="870" y="0"/>
                  </a:lnTo>
                  <a:lnTo>
                    <a:pt x="894" y="3"/>
                  </a:lnTo>
                  <a:lnTo>
                    <a:pt x="964" y="9"/>
                  </a:lnTo>
                  <a:lnTo>
                    <a:pt x="1033" y="20"/>
                  </a:lnTo>
                  <a:lnTo>
                    <a:pt x="1102" y="38"/>
                  </a:lnTo>
                  <a:lnTo>
                    <a:pt x="1168" y="62"/>
                  </a:lnTo>
                  <a:lnTo>
                    <a:pt x="1234" y="92"/>
                  </a:lnTo>
                  <a:lnTo>
                    <a:pt x="1298" y="127"/>
                  </a:lnTo>
                  <a:lnTo>
                    <a:pt x="1361" y="168"/>
                  </a:lnTo>
                  <a:lnTo>
                    <a:pt x="1423" y="214"/>
                  </a:lnTo>
                  <a:lnTo>
                    <a:pt x="1482" y="266"/>
                  </a:lnTo>
                  <a:lnTo>
                    <a:pt x="1539" y="323"/>
                  </a:lnTo>
                  <a:lnTo>
                    <a:pt x="1593" y="386"/>
                  </a:lnTo>
                  <a:lnTo>
                    <a:pt x="1646" y="454"/>
                  </a:lnTo>
                  <a:lnTo>
                    <a:pt x="1697" y="527"/>
                  </a:lnTo>
                  <a:lnTo>
                    <a:pt x="1718" y="560"/>
                  </a:lnTo>
                  <a:lnTo>
                    <a:pt x="1690" y="604"/>
                  </a:lnTo>
                  <a:lnTo>
                    <a:pt x="1638" y="679"/>
                  </a:lnTo>
                  <a:lnTo>
                    <a:pt x="1583" y="749"/>
                  </a:lnTo>
                  <a:lnTo>
                    <a:pt x="1526" y="813"/>
                  </a:lnTo>
                  <a:lnTo>
                    <a:pt x="1467" y="872"/>
                  </a:lnTo>
                  <a:lnTo>
                    <a:pt x="1406" y="925"/>
                  </a:lnTo>
                  <a:lnTo>
                    <a:pt x="1342" y="971"/>
                  </a:lnTo>
                  <a:lnTo>
                    <a:pt x="1277" y="1013"/>
                  </a:lnTo>
                  <a:lnTo>
                    <a:pt x="1210" y="1048"/>
                  </a:lnTo>
                  <a:lnTo>
                    <a:pt x="1142" y="1077"/>
                  </a:lnTo>
                  <a:lnTo>
                    <a:pt x="1071" y="1099"/>
                  </a:lnTo>
                  <a:lnTo>
                    <a:pt x="1001" y="1116"/>
                  </a:lnTo>
                  <a:lnTo>
                    <a:pt x="929" y="1125"/>
                  </a:lnTo>
                  <a:lnTo>
                    <a:pt x="856" y="1129"/>
                  </a:lnTo>
                  <a:lnTo>
                    <a:pt x="782" y="1125"/>
                  </a:lnTo>
                  <a:lnTo>
                    <a:pt x="711" y="1116"/>
                  </a:lnTo>
                  <a:lnTo>
                    <a:pt x="640" y="1099"/>
                  </a:lnTo>
                  <a:lnTo>
                    <a:pt x="571" y="1077"/>
                  </a:lnTo>
                  <a:lnTo>
                    <a:pt x="502" y="1048"/>
                  </a:lnTo>
                  <a:lnTo>
                    <a:pt x="434" y="1013"/>
                  </a:lnTo>
                  <a:lnTo>
                    <a:pt x="370" y="971"/>
                  </a:lnTo>
                  <a:lnTo>
                    <a:pt x="306" y="925"/>
                  </a:lnTo>
                  <a:lnTo>
                    <a:pt x="245" y="872"/>
                  </a:lnTo>
                  <a:lnTo>
                    <a:pt x="186" y="813"/>
                  </a:lnTo>
                  <a:lnTo>
                    <a:pt x="129" y="749"/>
                  </a:lnTo>
                  <a:lnTo>
                    <a:pt x="74" y="679"/>
                  </a:lnTo>
                  <a:lnTo>
                    <a:pt x="22" y="604"/>
                  </a:lnTo>
                  <a:lnTo>
                    <a:pt x="0" y="571"/>
                  </a:lnTo>
                  <a:lnTo>
                    <a:pt x="0" y="571"/>
                  </a:lnTo>
                  <a:lnTo>
                    <a:pt x="28" y="527"/>
                  </a:lnTo>
                  <a:lnTo>
                    <a:pt x="78" y="454"/>
                  </a:lnTo>
                  <a:lnTo>
                    <a:pt x="131" y="386"/>
                  </a:lnTo>
                  <a:lnTo>
                    <a:pt x="186" y="324"/>
                  </a:lnTo>
                  <a:lnTo>
                    <a:pt x="243" y="267"/>
                  </a:lnTo>
                  <a:lnTo>
                    <a:pt x="302" y="215"/>
                  </a:lnTo>
                  <a:lnTo>
                    <a:pt x="363" y="168"/>
                  </a:lnTo>
                  <a:lnTo>
                    <a:pt x="425" y="128"/>
                  </a:lnTo>
                  <a:lnTo>
                    <a:pt x="489" y="93"/>
                  </a:lnTo>
                  <a:lnTo>
                    <a:pt x="555" y="63"/>
                  </a:lnTo>
                  <a:lnTo>
                    <a:pt x="621" y="38"/>
                  </a:lnTo>
                  <a:lnTo>
                    <a:pt x="690" y="21"/>
                  </a:lnTo>
                  <a:lnTo>
                    <a:pt x="758" y="9"/>
                  </a:lnTo>
                  <a:lnTo>
                    <a:pt x="801" y="2"/>
                  </a:lnTo>
                  <a:lnTo>
                    <a:pt x="8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218"/>
            <p:cNvSpPr>
              <a:spLocks/>
            </p:cNvSpPr>
            <p:nvPr/>
          </p:nvSpPr>
          <p:spPr bwMode="auto">
            <a:xfrm>
              <a:off x="6315075" y="4249738"/>
              <a:ext cx="517525" cy="520700"/>
            </a:xfrm>
            <a:custGeom>
              <a:avLst/>
              <a:gdLst>
                <a:gd name="T0" fmla="*/ 850 w 3263"/>
                <a:gd name="T1" fmla="*/ 75 h 3287"/>
                <a:gd name="T2" fmla="*/ 1061 w 3263"/>
                <a:gd name="T3" fmla="*/ 289 h 3287"/>
                <a:gd name="T4" fmla="*/ 1219 w 3263"/>
                <a:gd name="T5" fmla="*/ 510 h 3287"/>
                <a:gd name="T6" fmla="*/ 1296 w 3263"/>
                <a:gd name="T7" fmla="*/ 641 h 3287"/>
                <a:gd name="T8" fmla="*/ 1290 w 3263"/>
                <a:gd name="T9" fmla="*/ 885 h 3287"/>
                <a:gd name="T10" fmla="*/ 1133 w 3263"/>
                <a:gd name="T11" fmla="*/ 1027 h 3287"/>
                <a:gd name="T12" fmla="*/ 1023 w 3263"/>
                <a:gd name="T13" fmla="*/ 1151 h 3287"/>
                <a:gd name="T14" fmla="*/ 1026 w 3263"/>
                <a:gd name="T15" fmla="*/ 1418 h 3287"/>
                <a:gd name="T16" fmla="*/ 1928 w 3263"/>
                <a:gd name="T17" fmla="*/ 2289 h 3287"/>
                <a:gd name="T18" fmla="*/ 2171 w 3263"/>
                <a:gd name="T19" fmla="*/ 2225 h 3287"/>
                <a:gd name="T20" fmla="*/ 2281 w 3263"/>
                <a:gd name="T21" fmla="*/ 2102 h 3287"/>
                <a:gd name="T22" fmla="*/ 2441 w 3263"/>
                <a:gd name="T23" fmla="*/ 1961 h 3287"/>
                <a:gd name="T24" fmla="*/ 2671 w 3263"/>
                <a:gd name="T25" fmla="*/ 2004 h 3287"/>
                <a:gd name="T26" fmla="*/ 2813 w 3263"/>
                <a:gd name="T27" fmla="*/ 2096 h 3287"/>
                <a:gd name="T28" fmla="*/ 3044 w 3263"/>
                <a:gd name="T29" fmla="*/ 2276 h 3287"/>
                <a:gd name="T30" fmla="*/ 3228 w 3263"/>
                <a:gd name="T31" fmla="*/ 2495 h 3287"/>
                <a:gd name="T32" fmla="*/ 3239 w 3263"/>
                <a:gd name="T33" fmla="*/ 2753 h 3287"/>
                <a:gd name="T34" fmla="*/ 2847 w 3263"/>
                <a:gd name="T35" fmla="*/ 3148 h 3287"/>
                <a:gd name="T36" fmla="*/ 2398 w 3263"/>
                <a:gd name="T37" fmla="*/ 3287 h 3287"/>
                <a:gd name="T38" fmla="*/ 1871 w 3263"/>
                <a:gd name="T39" fmla="*/ 3129 h 3287"/>
                <a:gd name="T40" fmla="*/ 1693 w 3263"/>
                <a:gd name="T41" fmla="*/ 2954 h 3287"/>
                <a:gd name="T42" fmla="*/ 1786 w 3263"/>
                <a:gd name="T43" fmla="*/ 2926 h 3287"/>
                <a:gd name="T44" fmla="*/ 2299 w 3263"/>
                <a:gd name="T45" fmla="*/ 3159 h 3287"/>
                <a:gd name="T46" fmla="*/ 2758 w 3263"/>
                <a:gd name="T47" fmla="*/ 3060 h 3287"/>
                <a:gd name="T48" fmla="*/ 3133 w 3263"/>
                <a:gd name="T49" fmla="*/ 2689 h 3287"/>
                <a:gd name="T50" fmla="*/ 3086 w 3263"/>
                <a:gd name="T51" fmla="*/ 2496 h 3287"/>
                <a:gd name="T52" fmla="*/ 2889 w 3263"/>
                <a:gd name="T53" fmla="*/ 2304 h 3287"/>
                <a:gd name="T54" fmla="*/ 2684 w 3263"/>
                <a:gd name="T55" fmla="*/ 2157 h 3287"/>
                <a:gd name="T56" fmla="*/ 2577 w 3263"/>
                <a:gd name="T57" fmla="*/ 2093 h 3287"/>
                <a:gd name="T58" fmla="*/ 2423 w 3263"/>
                <a:gd name="T59" fmla="*/ 2121 h 3287"/>
                <a:gd name="T60" fmla="*/ 2312 w 3263"/>
                <a:gd name="T61" fmla="*/ 2251 h 3287"/>
                <a:gd name="T62" fmla="*/ 2136 w 3263"/>
                <a:gd name="T63" fmla="*/ 2384 h 3287"/>
                <a:gd name="T64" fmla="*/ 2426 w 3263"/>
                <a:gd name="T65" fmla="*/ 2497 h 3287"/>
                <a:gd name="T66" fmla="*/ 2475 w 3263"/>
                <a:gd name="T67" fmla="*/ 2582 h 3287"/>
                <a:gd name="T68" fmla="*/ 2352 w 3263"/>
                <a:gd name="T69" fmla="*/ 2611 h 3287"/>
                <a:gd name="T70" fmla="*/ 1989 w 3263"/>
                <a:gd name="T71" fmla="*/ 2489 h 3287"/>
                <a:gd name="T72" fmla="*/ 1767 w 3263"/>
                <a:gd name="T73" fmla="*/ 2345 h 3287"/>
                <a:gd name="T74" fmla="*/ 1707 w 3263"/>
                <a:gd name="T75" fmla="*/ 2290 h 3287"/>
                <a:gd name="T76" fmla="*/ 1050 w 3263"/>
                <a:gd name="T77" fmla="*/ 1629 h 3287"/>
                <a:gd name="T78" fmla="*/ 953 w 3263"/>
                <a:gd name="T79" fmla="*/ 1533 h 3287"/>
                <a:gd name="T80" fmla="*/ 781 w 3263"/>
                <a:gd name="T81" fmla="*/ 1288 h 3287"/>
                <a:gd name="T82" fmla="*/ 665 w 3263"/>
                <a:gd name="T83" fmla="*/ 918 h 3287"/>
                <a:gd name="T84" fmla="*/ 734 w 3263"/>
                <a:gd name="T85" fmla="*/ 851 h 3287"/>
                <a:gd name="T86" fmla="*/ 809 w 3263"/>
                <a:gd name="T87" fmla="*/ 1033 h 3287"/>
                <a:gd name="T88" fmla="*/ 948 w 3263"/>
                <a:gd name="T89" fmla="*/ 1040 h 3287"/>
                <a:gd name="T90" fmla="*/ 1073 w 3263"/>
                <a:gd name="T91" fmla="*/ 919 h 3287"/>
                <a:gd name="T92" fmla="*/ 1185 w 3263"/>
                <a:gd name="T93" fmla="*/ 826 h 3287"/>
                <a:gd name="T94" fmla="*/ 1172 w 3263"/>
                <a:gd name="T95" fmla="*/ 662 h 3287"/>
                <a:gd name="T96" fmla="*/ 1107 w 3263"/>
                <a:gd name="T97" fmla="*/ 558 h 3287"/>
                <a:gd name="T98" fmla="*/ 950 w 3263"/>
                <a:gd name="T99" fmla="*/ 345 h 3287"/>
                <a:gd name="T100" fmla="*/ 757 w 3263"/>
                <a:gd name="T101" fmla="*/ 159 h 3287"/>
                <a:gd name="T102" fmla="*/ 568 w 3263"/>
                <a:gd name="T103" fmla="*/ 141 h 3287"/>
                <a:gd name="T104" fmla="*/ 191 w 3263"/>
                <a:gd name="T105" fmla="*/ 569 h 3287"/>
                <a:gd name="T106" fmla="*/ 135 w 3263"/>
                <a:gd name="T107" fmla="*/ 1030 h 3287"/>
                <a:gd name="T108" fmla="*/ 355 w 3263"/>
                <a:gd name="T109" fmla="*/ 1486 h 3287"/>
                <a:gd name="T110" fmla="*/ 303 w 3263"/>
                <a:gd name="T111" fmla="*/ 1568 h 3287"/>
                <a:gd name="T112" fmla="*/ 107 w 3263"/>
                <a:gd name="T113" fmla="*/ 1305 h 3287"/>
                <a:gd name="T114" fmla="*/ 6 w 3263"/>
                <a:gd name="T115" fmla="*/ 778 h 3287"/>
                <a:gd name="T116" fmla="*/ 225 w 3263"/>
                <a:gd name="T117" fmla="*/ 305 h 3287"/>
                <a:gd name="T118" fmla="*/ 602 w 3263"/>
                <a:gd name="T119" fmla="*/ 3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3" h="3287">
                  <a:moveTo>
                    <a:pt x="640" y="0"/>
                  </a:moveTo>
                  <a:lnTo>
                    <a:pt x="677" y="2"/>
                  </a:lnTo>
                  <a:lnTo>
                    <a:pt x="714" y="8"/>
                  </a:lnTo>
                  <a:lnTo>
                    <a:pt x="751" y="19"/>
                  </a:lnTo>
                  <a:lnTo>
                    <a:pt x="787" y="35"/>
                  </a:lnTo>
                  <a:lnTo>
                    <a:pt x="819" y="54"/>
                  </a:lnTo>
                  <a:lnTo>
                    <a:pt x="850" y="75"/>
                  </a:lnTo>
                  <a:lnTo>
                    <a:pt x="882" y="101"/>
                  </a:lnTo>
                  <a:lnTo>
                    <a:pt x="912" y="127"/>
                  </a:lnTo>
                  <a:lnTo>
                    <a:pt x="944" y="157"/>
                  </a:lnTo>
                  <a:lnTo>
                    <a:pt x="974" y="189"/>
                  </a:lnTo>
                  <a:lnTo>
                    <a:pt x="1004" y="221"/>
                  </a:lnTo>
                  <a:lnTo>
                    <a:pt x="1033" y="255"/>
                  </a:lnTo>
                  <a:lnTo>
                    <a:pt x="1061" y="289"/>
                  </a:lnTo>
                  <a:lnTo>
                    <a:pt x="1089" y="323"/>
                  </a:lnTo>
                  <a:lnTo>
                    <a:pt x="1114" y="357"/>
                  </a:lnTo>
                  <a:lnTo>
                    <a:pt x="1138" y="391"/>
                  </a:lnTo>
                  <a:lnTo>
                    <a:pt x="1161" y="423"/>
                  </a:lnTo>
                  <a:lnTo>
                    <a:pt x="1182" y="454"/>
                  </a:lnTo>
                  <a:lnTo>
                    <a:pt x="1202" y="483"/>
                  </a:lnTo>
                  <a:lnTo>
                    <a:pt x="1219" y="510"/>
                  </a:lnTo>
                  <a:lnTo>
                    <a:pt x="1235" y="534"/>
                  </a:lnTo>
                  <a:lnTo>
                    <a:pt x="1249" y="555"/>
                  </a:lnTo>
                  <a:lnTo>
                    <a:pt x="1259" y="573"/>
                  </a:lnTo>
                  <a:lnTo>
                    <a:pt x="1268" y="586"/>
                  </a:lnTo>
                  <a:lnTo>
                    <a:pt x="1273" y="596"/>
                  </a:lnTo>
                  <a:lnTo>
                    <a:pt x="1276" y="601"/>
                  </a:lnTo>
                  <a:lnTo>
                    <a:pt x="1296" y="641"/>
                  </a:lnTo>
                  <a:lnTo>
                    <a:pt x="1311" y="680"/>
                  </a:lnTo>
                  <a:lnTo>
                    <a:pt x="1320" y="718"/>
                  </a:lnTo>
                  <a:lnTo>
                    <a:pt x="1324" y="756"/>
                  </a:lnTo>
                  <a:lnTo>
                    <a:pt x="1323" y="794"/>
                  </a:lnTo>
                  <a:lnTo>
                    <a:pt x="1315" y="829"/>
                  </a:lnTo>
                  <a:lnTo>
                    <a:pt x="1305" y="858"/>
                  </a:lnTo>
                  <a:lnTo>
                    <a:pt x="1290" y="885"/>
                  </a:lnTo>
                  <a:lnTo>
                    <a:pt x="1271" y="909"/>
                  </a:lnTo>
                  <a:lnTo>
                    <a:pt x="1249" y="932"/>
                  </a:lnTo>
                  <a:lnTo>
                    <a:pt x="1223" y="950"/>
                  </a:lnTo>
                  <a:lnTo>
                    <a:pt x="1200" y="969"/>
                  </a:lnTo>
                  <a:lnTo>
                    <a:pt x="1177" y="989"/>
                  </a:lnTo>
                  <a:lnTo>
                    <a:pt x="1155" y="1008"/>
                  </a:lnTo>
                  <a:lnTo>
                    <a:pt x="1133" y="1027"/>
                  </a:lnTo>
                  <a:lnTo>
                    <a:pt x="1113" y="1045"/>
                  </a:lnTo>
                  <a:lnTo>
                    <a:pt x="1095" y="1062"/>
                  </a:lnTo>
                  <a:lnTo>
                    <a:pt x="1078" y="1077"/>
                  </a:lnTo>
                  <a:lnTo>
                    <a:pt x="1064" y="1091"/>
                  </a:lnTo>
                  <a:lnTo>
                    <a:pt x="1055" y="1101"/>
                  </a:lnTo>
                  <a:lnTo>
                    <a:pt x="1049" y="1108"/>
                  </a:lnTo>
                  <a:lnTo>
                    <a:pt x="1023" y="1151"/>
                  </a:lnTo>
                  <a:lnTo>
                    <a:pt x="1003" y="1192"/>
                  </a:lnTo>
                  <a:lnTo>
                    <a:pt x="991" y="1231"/>
                  </a:lnTo>
                  <a:lnTo>
                    <a:pt x="984" y="1270"/>
                  </a:lnTo>
                  <a:lnTo>
                    <a:pt x="985" y="1308"/>
                  </a:lnTo>
                  <a:lnTo>
                    <a:pt x="992" y="1345"/>
                  </a:lnTo>
                  <a:lnTo>
                    <a:pt x="1005" y="1381"/>
                  </a:lnTo>
                  <a:lnTo>
                    <a:pt x="1026" y="1418"/>
                  </a:lnTo>
                  <a:lnTo>
                    <a:pt x="1053" y="1455"/>
                  </a:lnTo>
                  <a:lnTo>
                    <a:pt x="1086" y="1492"/>
                  </a:lnTo>
                  <a:lnTo>
                    <a:pt x="1782" y="2193"/>
                  </a:lnTo>
                  <a:lnTo>
                    <a:pt x="1819" y="2227"/>
                  </a:lnTo>
                  <a:lnTo>
                    <a:pt x="1855" y="2254"/>
                  </a:lnTo>
                  <a:lnTo>
                    <a:pt x="1892" y="2275"/>
                  </a:lnTo>
                  <a:lnTo>
                    <a:pt x="1928" y="2289"/>
                  </a:lnTo>
                  <a:lnTo>
                    <a:pt x="1965" y="2295"/>
                  </a:lnTo>
                  <a:lnTo>
                    <a:pt x="2003" y="2296"/>
                  </a:lnTo>
                  <a:lnTo>
                    <a:pt x="2041" y="2290"/>
                  </a:lnTo>
                  <a:lnTo>
                    <a:pt x="2080" y="2277"/>
                  </a:lnTo>
                  <a:lnTo>
                    <a:pt x="2121" y="2257"/>
                  </a:lnTo>
                  <a:lnTo>
                    <a:pt x="2163" y="2231"/>
                  </a:lnTo>
                  <a:lnTo>
                    <a:pt x="2171" y="2225"/>
                  </a:lnTo>
                  <a:lnTo>
                    <a:pt x="2180" y="2214"/>
                  </a:lnTo>
                  <a:lnTo>
                    <a:pt x="2194" y="2202"/>
                  </a:lnTo>
                  <a:lnTo>
                    <a:pt x="2209" y="2185"/>
                  </a:lnTo>
                  <a:lnTo>
                    <a:pt x="2225" y="2166"/>
                  </a:lnTo>
                  <a:lnTo>
                    <a:pt x="2243" y="2146"/>
                  </a:lnTo>
                  <a:lnTo>
                    <a:pt x="2262" y="2124"/>
                  </a:lnTo>
                  <a:lnTo>
                    <a:pt x="2281" y="2102"/>
                  </a:lnTo>
                  <a:lnTo>
                    <a:pt x="2301" y="2078"/>
                  </a:lnTo>
                  <a:lnTo>
                    <a:pt x="2320" y="2056"/>
                  </a:lnTo>
                  <a:lnTo>
                    <a:pt x="2338" y="2029"/>
                  </a:lnTo>
                  <a:lnTo>
                    <a:pt x="2360" y="2007"/>
                  </a:lnTo>
                  <a:lnTo>
                    <a:pt x="2385" y="1988"/>
                  </a:lnTo>
                  <a:lnTo>
                    <a:pt x="2411" y="1972"/>
                  </a:lnTo>
                  <a:lnTo>
                    <a:pt x="2441" y="1961"/>
                  </a:lnTo>
                  <a:lnTo>
                    <a:pt x="2475" y="1955"/>
                  </a:lnTo>
                  <a:lnTo>
                    <a:pt x="2512" y="1954"/>
                  </a:lnTo>
                  <a:lnTo>
                    <a:pt x="2550" y="1958"/>
                  </a:lnTo>
                  <a:lnTo>
                    <a:pt x="2588" y="1967"/>
                  </a:lnTo>
                  <a:lnTo>
                    <a:pt x="2627" y="1982"/>
                  </a:lnTo>
                  <a:lnTo>
                    <a:pt x="2666" y="2002"/>
                  </a:lnTo>
                  <a:lnTo>
                    <a:pt x="2671" y="2004"/>
                  </a:lnTo>
                  <a:lnTo>
                    <a:pt x="2681" y="2010"/>
                  </a:lnTo>
                  <a:lnTo>
                    <a:pt x="2695" y="2019"/>
                  </a:lnTo>
                  <a:lnTo>
                    <a:pt x="2712" y="2029"/>
                  </a:lnTo>
                  <a:lnTo>
                    <a:pt x="2733" y="2043"/>
                  </a:lnTo>
                  <a:lnTo>
                    <a:pt x="2757" y="2058"/>
                  </a:lnTo>
                  <a:lnTo>
                    <a:pt x="2783" y="2076"/>
                  </a:lnTo>
                  <a:lnTo>
                    <a:pt x="2813" y="2096"/>
                  </a:lnTo>
                  <a:lnTo>
                    <a:pt x="2843" y="2118"/>
                  </a:lnTo>
                  <a:lnTo>
                    <a:pt x="2875" y="2141"/>
                  </a:lnTo>
                  <a:lnTo>
                    <a:pt x="2909" y="2165"/>
                  </a:lnTo>
                  <a:lnTo>
                    <a:pt x="2942" y="2191"/>
                  </a:lnTo>
                  <a:lnTo>
                    <a:pt x="2976" y="2219"/>
                  </a:lnTo>
                  <a:lnTo>
                    <a:pt x="3010" y="2247"/>
                  </a:lnTo>
                  <a:lnTo>
                    <a:pt x="3044" y="2276"/>
                  </a:lnTo>
                  <a:lnTo>
                    <a:pt x="3075" y="2307"/>
                  </a:lnTo>
                  <a:lnTo>
                    <a:pt x="3107" y="2336"/>
                  </a:lnTo>
                  <a:lnTo>
                    <a:pt x="3137" y="2368"/>
                  </a:lnTo>
                  <a:lnTo>
                    <a:pt x="3163" y="2399"/>
                  </a:lnTo>
                  <a:lnTo>
                    <a:pt x="3188" y="2431"/>
                  </a:lnTo>
                  <a:lnTo>
                    <a:pt x="3209" y="2463"/>
                  </a:lnTo>
                  <a:lnTo>
                    <a:pt x="3228" y="2495"/>
                  </a:lnTo>
                  <a:lnTo>
                    <a:pt x="3244" y="2531"/>
                  </a:lnTo>
                  <a:lnTo>
                    <a:pt x="3255" y="2568"/>
                  </a:lnTo>
                  <a:lnTo>
                    <a:pt x="3261" y="2605"/>
                  </a:lnTo>
                  <a:lnTo>
                    <a:pt x="3263" y="2643"/>
                  </a:lnTo>
                  <a:lnTo>
                    <a:pt x="3260" y="2681"/>
                  </a:lnTo>
                  <a:lnTo>
                    <a:pt x="3251" y="2717"/>
                  </a:lnTo>
                  <a:lnTo>
                    <a:pt x="3239" y="2753"/>
                  </a:lnTo>
                  <a:lnTo>
                    <a:pt x="3222" y="2787"/>
                  </a:lnTo>
                  <a:lnTo>
                    <a:pt x="3201" y="2819"/>
                  </a:lnTo>
                  <a:lnTo>
                    <a:pt x="3176" y="2849"/>
                  </a:lnTo>
                  <a:lnTo>
                    <a:pt x="3022" y="3003"/>
                  </a:lnTo>
                  <a:lnTo>
                    <a:pt x="2965" y="3057"/>
                  </a:lnTo>
                  <a:lnTo>
                    <a:pt x="2906" y="3106"/>
                  </a:lnTo>
                  <a:lnTo>
                    <a:pt x="2847" y="3148"/>
                  </a:lnTo>
                  <a:lnTo>
                    <a:pt x="2785" y="3185"/>
                  </a:lnTo>
                  <a:lnTo>
                    <a:pt x="2723" y="3216"/>
                  </a:lnTo>
                  <a:lnTo>
                    <a:pt x="2660" y="3242"/>
                  </a:lnTo>
                  <a:lnTo>
                    <a:pt x="2597" y="3262"/>
                  </a:lnTo>
                  <a:lnTo>
                    <a:pt x="2531" y="3277"/>
                  </a:lnTo>
                  <a:lnTo>
                    <a:pt x="2465" y="3285"/>
                  </a:lnTo>
                  <a:lnTo>
                    <a:pt x="2398" y="3287"/>
                  </a:lnTo>
                  <a:lnTo>
                    <a:pt x="2326" y="3284"/>
                  </a:lnTo>
                  <a:lnTo>
                    <a:pt x="2252" y="3275"/>
                  </a:lnTo>
                  <a:lnTo>
                    <a:pt x="2177" y="3259"/>
                  </a:lnTo>
                  <a:lnTo>
                    <a:pt x="2102" y="3236"/>
                  </a:lnTo>
                  <a:lnTo>
                    <a:pt x="2026" y="3207"/>
                  </a:lnTo>
                  <a:lnTo>
                    <a:pt x="1949" y="3171"/>
                  </a:lnTo>
                  <a:lnTo>
                    <a:pt x="1871" y="3129"/>
                  </a:lnTo>
                  <a:lnTo>
                    <a:pt x="1793" y="3080"/>
                  </a:lnTo>
                  <a:lnTo>
                    <a:pt x="1714" y="3025"/>
                  </a:lnTo>
                  <a:lnTo>
                    <a:pt x="1702" y="3013"/>
                  </a:lnTo>
                  <a:lnTo>
                    <a:pt x="1694" y="3000"/>
                  </a:lnTo>
                  <a:lnTo>
                    <a:pt x="1690" y="2985"/>
                  </a:lnTo>
                  <a:lnTo>
                    <a:pt x="1690" y="2969"/>
                  </a:lnTo>
                  <a:lnTo>
                    <a:pt x="1693" y="2954"/>
                  </a:lnTo>
                  <a:lnTo>
                    <a:pt x="1700" y="2939"/>
                  </a:lnTo>
                  <a:lnTo>
                    <a:pt x="1712" y="2927"/>
                  </a:lnTo>
                  <a:lnTo>
                    <a:pt x="1726" y="2920"/>
                  </a:lnTo>
                  <a:lnTo>
                    <a:pt x="1740" y="2916"/>
                  </a:lnTo>
                  <a:lnTo>
                    <a:pt x="1755" y="2915"/>
                  </a:lnTo>
                  <a:lnTo>
                    <a:pt x="1771" y="2919"/>
                  </a:lnTo>
                  <a:lnTo>
                    <a:pt x="1786" y="2926"/>
                  </a:lnTo>
                  <a:lnTo>
                    <a:pt x="1862" y="2979"/>
                  </a:lnTo>
                  <a:lnTo>
                    <a:pt x="1938" y="3026"/>
                  </a:lnTo>
                  <a:lnTo>
                    <a:pt x="2012" y="3066"/>
                  </a:lnTo>
                  <a:lnTo>
                    <a:pt x="2085" y="3099"/>
                  </a:lnTo>
                  <a:lnTo>
                    <a:pt x="2158" y="3126"/>
                  </a:lnTo>
                  <a:lnTo>
                    <a:pt x="2229" y="3146"/>
                  </a:lnTo>
                  <a:lnTo>
                    <a:pt x="2299" y="3159"/>
                  </a:lnTo>
                  <a:lnTo>
                    <a:pt x="2368" y="3165"/>
                  </a:lnTo>
                  <a:lnTo>
                    <a:pt x="2436" y="3164"/>
                  </a:lnTo>
                  <a:lnTo>
                    <a:pt x="2503" y="3157"/>
                  </a:lnTo>
                  <a:lnTo>
                    <a:pt x="2568" y="3143"/>
                  </a:lnTo>
                  <a:lnTo>
                    <a:pt x="2632" y="3122"/>
                  </a:lnTo>
                  <a:lnTo>
                    <a:pt x="2696" y="3095"/>
                  </a:lnTo>
                  <a:lnTo>
                    <a:pt x="2758" y="3060"/>
                  </a:lnTo>
                  <a:lnTo>
                    <a:pt x="2818" y="3019"/>
                  </a:lnTo>
                  <a:lnTo>
                    <a:pt x="2878" y="2971"/>
                  </a:lnTo>
                  <a:lnTo>
                    <a:pt x="2936" y="2917"/>
                  </a:lnTo>
                  <a:lnTo>
                    <a:pt x="3089" y="2762"/>
                  </a:lnTo>
                  <a:lnTo>
                    <a:pt x="3108" y="2739"/>
                  </a:lnTo>
                  <a:lnTo>
                    <a:pt x="3123" y="2716"/>
                  </a:lnTo>
                  <a:lnTo>
                    <a:pt x="3133" y="2689"/>
                  </a:lnTo>
                  <a:lnTo>
                    <a:pt x="3140" y="2662"/>
                  </a:lnTo>
                  <a:lnTo>
                    <a:pt x="3142" y="2634"/>
                  </a:lnTo>
                  <a:lnTo>
                    <a:pt x="3140" y="2606"/>
                  </a:lnTo>
                  <a:lnTo>
                    <a:pt x="3132" y="2579"/>
                  </a:lnTo>
                  <a:lnTo>
                    <a:pt x="3121" y="2552"/>
                  </a:lnTo>
                  <a:lnTo>
                    <a:pt x="3105" y="2525"/>
                  </a:lnTo>
                  <a:lnTo>
                    <a:pt x="3086" y="2496"/>
                  </a:lnTo>
                  <a:lnTo>
                    <a:pt x="3063" y="2468"/>
                  </a:lnTo>
                  <a:lnTo>
                    <a:pt x="3038" y="2440"/>
                  </a:lnTo>
                  <a:lnTo>
                    <a:pt x="3011" y="2412"/>
                  </a:lnTo>
                  <a:lnTo>
                    <a:pt x="2982" y="2384"/>
                  </a:lnTo>
                  <a:lnTo>
                    <a:pt x="2952" y="2357"/>
                  </a:lnTo>
                  <a:lnTo>
                    <a:pt x="2920" y="2330"/>
                  </a:lnTo>
                  <a:lnTo>
                    <a:pt x="2889" y="2304"/>
                  </a:lnTo>
                  <a:lnTo>
                    <a:pt x="2857" y="2279"/>
                  </a:lnTo>
                  <a:lnTo>
                    <a:pt x="2825" y="2255"/>
                  </a:lnTo>
                  <a:lnTo>
                    <a:pt x="2794" y="2232"/>
                  </a:lnTo>
                  <a:lnTo>
                    <a:pt x="2764" y="2211"/>
                  </a:lnTo>
                  <a:lnTo>
                    <a:pt x="2736" y="2191"/>
                  </a:lnTo>
                  <a:lnTo>
                    <a:pt x="2708" y="2173"/>
                  </a:lnTo>
                  <a:lnTo>
                    <a:pt x="2684" y="2157"/>
                  </a:lnTo>
                  <a:lnTo>
                    <a:pt x="2662" y="2142"/>
                  </a:lnTo>
                  <a:lnTo>
                    <a:pt x="2643" y="2130"/>
                  </a:lnTo>
                  <a:lnTo>
                    <a:pt x="2627" y="2121"/>
                  </a:lnTo>
                  <a:lnTo>
                    <a:pt x="2616" y="2113"/>
                  </a:lnTo>
                  <a:lnTo>
                    <a:pt x="2608" y="2109"/>
                  </a:lnTo>
                  <a:lnTo>
                    <a:pt x="2605" y="2107"/>
                  </a:lnTo>
                  <a:lnTo>
                    <a:pt x="2577" y="2093"/>
                  </a:lnTo>
                  <a:lnTo>
                    <a:pt x="2548" y="2083"/>
                  </a:lnTo>
                  <a:lnTo>
                    <a:pt x="2522" y="2077"/>
                  </a:lnTo>
                  <a:lnTo>
                    <a:pt x="2495" y="2076"/>
                  </a:lnTo>
                  <a:lnTo>
                    <a:pt x="2473" y="2079"/>
                  </a:lnTo>
                  <a:lnTo>
                    <a:pt x="2453" y="2088"/>
                  </a:lnTo>
                  <a:lnTo>
                    <a:pt x="2436" y="2102"/>
                  </a:lnTo>
                  <a:lnTo>
                    <a:pt x="2423" y="2121"/>
                  </a:lnTo>
                  <a:lnTo>
                    <a:pt x="2416" y="2130"/>
                  </a:lnTo>
                  <a:lnTo>
                    <a:pt x="2403" y="2146"/>
                  </a:lnTo>
                  <a:lnTo>
                    <a:pt x="2388" y="2164"/>
                  </a:lnTo>
                  <a:lnTo>
                    <a:pt x="2370" y="2186"/>
                  </a:lnTo>
                  <a:lnTo>
                    <a:pt x="2351" y="2207"/>
                  </a:lnTo>
                  <a:lnTo>
                    <a:pt x="2332" y="2230"/>
                  </a:lnTo>
                  <a:lnTo>
                    <a:pt x="2312" y="2251"/>
                  </a:lnTo>
                  <a:lnTo>
                    <a:pt x="2293" y="2273"/>
                  </a:lnTo>
                  <a:lnTo>
                    <a:pt x="2274" y="2292"/>
                  </a:lnTo>
                  <a:lnTo>
                    <a:pt x="2257" y="2309"/>
                  </a:lnTo>
                  <a:lnTo>
                    <a:pt x="2243" y="2323"/>
                  </a:lnTo>
                  <a:lnTo>
                    <a:pt x="2231" y="2332"/>
                  </a:lnTo>
                  <a:lnTo>
                    <a:pt x="2183" y="2361"/>
                  </a:lnTo>
                  <a:lnTo>
                    <a:pt x="2136" y="2384"/>
                  </a:lnTo>
                  <a:lnTo>
                    <a:pt x="2089" y="2401"/>
                  </a:lnTo>
                  <a:lnTo>
                    <a:pt x="2138" y="2424"/>
                  </a:lnTo>
                  <a:lnTo>
                    <a:pt x="2191" y="2443"/>
                  </a:lnTo>
                  <a:lnTo>
                    <a:pt x="2245" y="2461"/>
                  </a:lnTo>
                  <a:lnTo>
                    <a:pt x="2302" y="2476"/>
                  </a:lnTo>
                  <a:lnTo>
                    <a:pt x="2362" y="2488"/>
                  </a:lnTo>
                  <a:lnTo>
                    <a:pt x="2426" y="2497"/>
                  </a:lnTo>
                  <a:lnTo>
                    <a:pt x="2442" y="2501"/>
                  </a:lnTo>
                  <a:lnTo>
                    <a:pt x="2455" y="2509"/>
                  </a:lnTo>
                  <a:lnTo>
                    <a:pt x="2466" y="2519"/>
                  </a:lnTo>
                  <a:lnTo>
                    <a:pt x="2474" y="2532"/>
                  </a:lnTo>
                  <a:lnTo>
                    <a:pt x="2478" y="2548"/>
                  </a:lnTo>
                  <a:lnTo>
                    <a:pt x="2480" y="2564"/>
                  </a:lnTo>
                  <a:lnTo>
                    <a:pt x="2475" y="2582"/>
                  </a:lnTo>
                  <a:lnTo>
                    <a:pt x="2466" y="2597"/>
                  </a:lnTo>
                  <a:lnTo>
                    <a:pt x="2453" y="2609"/>
                  </a:lnTo>
                  <a:lnTo>
                    <a:pt x="2437" y="2616"/>
                  </a:lnTo>
                  <a:lnTo>
                    <a:pt x="2419" y="2619"/>
                  </a:lnTo>
                  <a:lnTo>
                    <a:pt x="2416" y="2618"/>
                  </a:lnTo>
                  <a:lnTo>
                    <a:pt x="2413" y="2618"/>
                  </a:lnTo>
                  <a:lnTo>
                    <a:pt x="2352" y="2611"/>
                  </a:lnTo>
                  <a:lnTo>
                    <a:pt x="2292" y="2599"/>
                  </a:lnTo>
                  <a:lnTo>
                    <a:pt x="2235" y="2585"/>
                  </a:lnTo>
                  <a:lnTo>
                    <a:pt x="2181" y="2569"/>
                  </a:lnTo>
                  <a:lnTo>
                    <a:pt x="2129" y="2551"/>
                  </a:lnTo>
                  <a:lnTo>
                    <a:pt x="2080" y="2532"/>
                  </a:lnTo>
                  <a:lnTo>
                    <a:pt x="2032" y="2511"/>
                  </a:lnTo>
                  <a:lnTo>
                    <a:pt x="1989" y="2489"/>
                  </a:lnTo>
                  <a:lnTo>
                    <a:pt x="1948" y="2467"/>
                  </a:lnTo>
                  <a:lnTo>
                    <a:pt x="1910" y="2445"/>
                  </a:lnTo>
                  <a:lnTo>
                    <a:pt x="1875" y="2424"/>
                  </a:lnTo>
                  <a:lnTo>
                    <a:pt x="1843" y="2401"/>
                  </a:lnTo>
                  <a:lnTo>
                    <a:pt x="1814" y="2381"/>
                  </a:lnTo>
                  <a:lnTo>
                    <a:pt x="1789" y="2362"/>
                  </a:lnTo>
                  <a:lnTo>
                    <a:pt x="1767" y="2345"/>
                  </a:lnTo>
                  <a:lnTo>
                    <a:pt x="1749" y="2330"/>
                  </a:lnTo>
                  <a:lnTo>
                    <a:pt x="1733" y="2317"/>
                  </a:lnTo>
                  <a:lnTo>
                    <a:pt x="1722" y="2307"/>
                  </a:lnTo>
                  <a:lnTo>
                    <a:pt x="1715" y="2299"/>
                  </a:lnTo>
                  <a:lnTo>
                    <a:pt x="1711" y="2296"/>
                  </a:lnTo>
                  <a:lnTo>
                    <a:pt x="1709" y="2293"/>
                  </a:lnTo>
                  <a:lnTo>
                    <a:pt x="1707" y="2290"/>
                  </a:lnTo>
                  <a:lnTo>
                    <a:pt x="1704" y="2287"/>
                  </a:lnTo>
                  <a:lnTo>
                    <a:pt x="1700" y="2283"/>
                  </a:lnTo>
                  <a:lnTo>
                    <a:pt x="1696" y="2279"/>
                  </a:lnTo>
                  <a:lnTo>
                    <a:pt x="1054" y="1632"/>
                  </a:lnTo>
                  <a:lnTo>
                    <a:pt x="1053" y="1631"/>
                  </a:lnTo>
                  <a:lnTo>
                    <a:pt x="1051" y="1630"/>
                  </a:lnTo>
                  <a:lnTo>
                    <a:pt x="1050" y="1629"/>
                  </a:lnTo>
                  <a:lnTo>
                    <a:pt x="1045" y="1626"/>
                  </a:lnTo>
                  <a:lnTo>
                    <a:pt x="1037" y="1618"/>
                  </a:lnTo>
                  <a:lnTo>
                    <a:pt x="1026" y="1609"/>
                  </a:lnTo>
                  <a:lnTo>
                    <a:pt x="1012" y="1595"/>
                  </a:lnTo>
                  <a:lnTo>
                    <a:pt x="994" y="1578"/>
                  </a:lnTo>
                  <a:lnTo>
                    <a:pt x="975" y="1558"/>
                  </a:lnTo>
                  <a:lnTo>
                    <a:pt x="953" y="1533"/>
                  </a:lnTo>
                  <a:lnTo>
                    <a:pt x="930" y="1508"/>
                  </a:lnTo>
                  <a:lnTo>
                    <a:pt x="906" y="1478"/>
                  </a:lnTo>
                  <a:lnTo>
                    <a:pt x="881" y="1445"/>
                  </a:lnTo>
                  <a:lnTo>
                    <a:pt x="856" y="1410"/>
                  </a:lnTo>
                  <a:lnTo>
                    <a:pt x="830" y="1372"/>
                  </a:lnTo>
                  <a:lnTo>
                    <a:pt x="805" y="1331"/>
                  </a:lnTo>
                  <a:lnTo>
                    <a:pt x="781" y="1288"/>
                  </a:lnTo>
                  <a:lnTo>
                    <a:pt x="757" y="1242"/>
                  </a:lnTo>
                  <a:lnTo>
                    <a:pt x="736" y="1193"/>
                  </a:lnTo>
                  <a:lnTo>
                    <a:pt x="716" y="1143"/>
                  </a:lnTo>
                  <a:lnTo>
                    <a:pt x="698" y="1090"/>
                  </a:lnTo>
                  <a:lnTo>
                    <a:pt x="685" y="1035"/>
                  </a:lnTo>
                  <a:lnTo>
                    <a:pt x="673" y="977"/>
                  </a:lnTo>
                  <a:lnTo>
                    <a:pt x="665" y="918"/>
                  </a:lnTo>
                  <a:lnTo>
                    <a:pt x="665" y="901"/>
                  </a:lnTo>
                  <a:lnTo>
                    <a:pt x="670" y="886"/>
                  </a:lnTo>
                  <a:lnTo>
                    <a:pt x="677" y="872"/>
                  </a:lnTo>
                  <a:lnTo>
                    <a:pt x="689" y="862"/>
                  </a:lnTo>
                  <a:lnTo>
                    <a:pt x="703" y="854"/>
                  </a:lnTo>
                  <a:lnTo>
                    <a:pt x="718" y="851"/>
                  </a:lnTo>
                  <a:lnTo>
                    <a:pt x="734" y="851"/>
                  </a:lnTo>
                  <a:lnTo>
                    <a:pt x="750" y="856"/>
                  </a:lnTo>
                  <a:lnTo>
                    <a:pt x="763" y="864"/>
                  </a:lnTo>
                  <a:lnTo>
                    <a:pt x="773" y="875"/>
                  </a:lnTo>
                  <a:lnTo>
                    <a:pt x="781" y="889"/>
                  </a:lnTo>
                  <a:lnTo>
                    <a:pt x="785" y="905"/>
                  </a:lnTo>
                  <a:lnTo>
                    <a:pt x="794" y="970"/>
                  </a:lnTo>
                  <a:lnTo>
                    <a:pt x="809" y="1033"/>
                  </a:lnTo>
                  <a:lnTo>
                    <a:pt x="827" y="1092"/>
                  </a:lnTo>
                  <a:lnTo>
                    <a:pt x="849" y="1149"/>
                  </a:lnTo>
                  <a:lnTo>
                    <a:pt x="875" y="1203"/>
                  </a:lnTo>
                  <a:lnTo>
                    <a:pt x="886" y="1162"/>
                  </a:lnTo>
                  <a:lnTo>
                    <a:pt x="902" y="1122"/>
                  </a:lnTo>
                  <a:lnTo>
                    <a:pt x="923" y="1081"/>
                  </a:lnTo>
                  <a:lnTo>
                    <a:pt x="948" y="1040"/>
                  </a:lnTo>
                  <a:lnTo>
                    <a:pt x="958" y="1027"/>
                  </a:lnTo>
                  <a:lnTo>
                    <a:pt x="972" y="1014"/>
                  </a:lnTo>
                  <a:lnTo>
                    <a:pt x="988" y="997"/>
                  </a:lnTo>
                  <a:lnTo>
                    <a:pt x="1007" y="977"/>
                  </a:lnTo>
                  <a:lnTo>
                    <a:pt x="1028" y="958"/>
                  </a:lnTo>
                  <a:lnTo>
                    <a:pt x="1051" y="938"/>
                  </a:lnTo>
                  <a:lnTo>
                    <a:pt x="1073" y="919"/>
                  </a:lnTo>
                  <a:lnTo>
                    <a:pt x="1094" y="900"/>
                  </a:lnTo>
                  <a:lnTo>
                    <a:pt x="1115" y="882"/>
                  </a:lnTo>
                  <a:lnTo>
                    <a:pt x="1133" y="867"/>
                  </a:lnTo>
                  <a:lnTo>
                    <a:pt x="1149" y="853"/>
                  </a:lnTo>
                  <a:lnTo>
                    <a:pt x="1158" y="847"/>
                  </a:lnTo>
                  <a:lnTo>
                    <a:pt x="1173" y="837"/>
                  </a:lnTo>
                  <a:lnTo>
                    <a:pt x="1185" y="826"/>
                  </a:lnTo>
                  <a:lnTo>
                    <a:pt x="1193" y="812"/>
                  </a:lnTo>
                  <a:lnTo>
                    <a:pt x="1199" y="796"/>
                  </a:lnTo>
                  <a:lnTo>
                    <a:pt x="1202" y="772"/>
                  </a:lnTo>
                  <a:lnTo>
                    <a:pt x="1201" y="747"/>
                  </a:lnTo>
                  <a:lnTo>
                    <a:pt x="1196" y="719"/>
                  </a:lnTo>
                  <a:lnTo>
                    <a:pt x="1186" y="691"/>
                  </a:lnTo>
                  <a:lnTo>
                    <a:pt x="1172" y="662"/>
                  </a:lnTo>
                  <a:lnTo>
                    <a:pt x="1170" y="659"/>
                  </a:lnTo>
                  <a:lnTo>
                    <a:pt x="1166" y="651"/>
                  </a:lnTo>
                  <a:lnTo>
                    <a:pt x="1158" y="640"/>
                  </a:lnTo>
                  <a:lnTo>
                    <a:pt x="1149" y="624"/>
                  </a:lnTo>
                  <a:lnTo>
                    <a:pt x="1137" y="606"/>
                  </a:lnTo>
                  <a:lnTo>
                    <a:pt x="1122" y="583"/>
                  </a:lnTo>
                  <a:lnTo>
                    <a:pt x="1107" y="558"/>
                  </a:lnTo>
                  <a:lnTo>
                    <a:pt x="1089" y="531"/>
                  </a:lnTo>
                  <a:lnTo>
                    <a:pt x="1069" y="502"/>
                  </a:lnTo>
                  <a:lnTo>
                    <a:pt x="1047" y="473"/>
                  </a:lnTo>
                  <a:lnTo>
                    <a:pt x="1025" y="441"/>
                  </a:lnTo>
                  <a:lnTo>
                    <a:pt x="1001" y="409"/>
                  </a:lnTo>
                  <a:lnTo>
                    <a:pt x="977" y="377"/>
                  </a:lnTo>
                  <a:lnTo>
                    <a:pt x="950" y="345"/>
                  </a:lnTo>
                  <a:lnTo>
                    <a:pt x="924" y="313"/>
                  </a:lnTo>
                  <a:lnTo>
                    <a:pt x="897" y="284"/>
                  </a:lnTo>
                  <a:lnTo>
                    <a:pt x="869" y="254"/>
                  </a:lnTo>
                  <a:lnTo>
                    <a:pt x="842" y="226"/>
                  </a:lnTo>
                  <a:lnTo>
                    <a:pt x="813" y="202"/>
                  </a:lnTo>
                  <a:lnTo>
                    <a:pt x="786" y="179"/>
                  </a:lnTo>
                  <a:lnTo>
                    <a:pt x="757" y="159"/>
                  </a:lnTo>
                  <a:lnTo>
                    <a:pt x="730" y="143"/>
                  </a:lnTo>
                  <a:lnTo>
                    <a:pt x="704" y="132"/>
                  </a:lnTo>
                  <a:lnTo>
                    <a:pt x="676" y="124"/>
                  </a:lnTo>
                  <a:lnTo>
                    <a:pt x="649" y="122"/>
                  </a:lnTo>
                  <a:lnTo>
                    <a:pt x="621" y="124"/>
                  </a:lnTo>
                  <a:lnTo>
                    <a:pt x="594" y="131"/>
                  </a:lnTo>
                  <a:lnTo>
                    <a:pt x="568" y="141"/>
                  </a:lnTo>
                  <a:lnTo>
                    <a:pt x="543" y="156"/>
                  </a:lnTo>
                  <a:lnTo>
                    <a:pt x="521" y="174"/>
                  </a:lnTo>
                  <a:lnTo>
                    <a:pt x="368" y="329"/>
                  </a:lnTo>
                  <a:lnTo>
                    <a:pt x="314" y="388"/>
                  </a:lnTo>
                  <a:lnTo>
                    <a:pt x="266" y="447"/>
                  </a:lnTo>
                  <a:lnTo>
                    <a:pt x="225" y="508"/>
                  </a:lnTo>
                  <a:lnTo>
                    <a:pt x="191" y="569"/>
                  </a:lnTo>
                  <a:lnTo>
                    <a:pt x="163" y="632"/>
                  </a:lnTo>
                  <a:lnTo>
                    <a:pt x="142" y="696"/>
                  </a:lnTo>
                  <a:lnTo>
                    <a:pt x="127" y="760"/>
                  </a:lnTo>
                  <a:lnTo>
                    <a:pt x="119" y="826"/>
                  </a:lnTo>
                  <a:lnTo>
                    <a:pt x="118" y="892"/>
                  </a:lnTo>
                  <a:lnTo>
                    <a:pt x="124" y="960"/>
                  </a:lnTo>
                  <a:lnTo>
                    <a:pt x="135" y="1030"/>
                  </a:lnTo>
                  <a:lnTo>
                    <a:pt x="154" y="1101"/>
                  </a:lnTo>
                  <a:lnTo>
                    <a:pt x="180" y="1172"/>
                  </a:lnTo>
                  <a:lnTo>
                    <a:pt x="211" y="1245"/>
                  </a:lnTo>
                  <a:lnTo>
                    <a:pt x="249" y="1320"/>
                  </a:lnTo>
                  <a:lnTo>
                    <a:pt x="295" y="1395"/>
                  </a:lnTo>
                  <a:lnTo>
                    <a:pt x="346" y="1472"/>
                  </a:lnTo>
                  <a:lnTo>
                    <a:pt x="355" y="1486"/>
                  </a:lnTo>
                  <a:lnTo>
                    <a:pt x="358" y="1501"/>
                  </a:lnTo>
                  <a:lnTo>
                    <a:pt x="357" y="1517"/>
                  </a:lnTo>
                  <a:lnTo>
                    <a:pt x="353" y="1532"/>
                  </a:lnTo>
                  <a:lnTo>
                    <a:pt x="344" y="1546"/>
                  </a:lnTo>
                  <a:lnTo>
                    <a:pt x="332" y="1557"/>
                  </a:lnTo>
                  <a:lnTo>
                    <a:pt x="318" y="1565"/>
                  </a:lnTo>
                  <a:lnTo>
                    <a:pt x="303" y="1568"/>
                  </a:lnTo>
                  <a:lnTo>
                    <a:pt x="287" y="1567"/>
                  </a:lnTo>
                  <a:lnTo>
                    <a:pt x="272" y="1563"/>
                  </a:lnTo>
                  <a:lnTo>
                    <a:pt x="260" y="1554"/>
                  </a:lnTo>
                  <a:lnTo>
                    <a:pt x="248" y="1543"/>
                  </a:lnTo>
                  <a:lnTo>
                    <a:pt x="194" y="1463"/>
                  </a:lnTo>
                  <a:lnTo>
                    <a:pt x="147" y="1383"/>
                  </a:lnTo>
                  <a:lnTo>
                    <a:pt x="107" y="1305"/>
                  </a:lnTo>
                  <a:lnTo>
                    <a:pt x="72" y="1227"/>
                  </a:lnTo>
                  <a:lnTo>
                    <a:pt x="45" y="1150"/>
                  </a:lnTo>
                  <a:lnTo>
                    <a:pt x="24" y="1073"/>
                  </a:lnTo>
                  <a:lnTo>
                    <a:pt x="10" y="998"/>
                  </a:lnTo>
                  <a:lnTo>
                    <a:pt x="1" y="923"/>
                  </a:lnTo>
                  <a:lnTo>
                    <a:pt x="0" y="850"/>
                  </a:lnTo>
                  <a:lnTo>
                    <a:pt x="6" y="778"/>
                  </a:lnTo>
                  <a:lnTo>
                    <a:pt x="17" y="706"/>
                  </a:lnTo>
                  <a:lnTo>
                    <a:pt x="35" y="636"/>
                  </a:lnTo>
                  <a:lnTo>
                    <a:pt x="60" y="567"/>
                  </a:lnTo>
                  <a:lnTo>
                    <a:pt x="92" y="500"/>
                  </a:lnTo>
                  <a:lnTo>
                    <a:pt x="130" y="433"/>
                  </a:lnTo>
                  <a:lnTo>
                    <a:pt x="174" y="369"/>
                  </a:lnTo>
                  <a:lnTo>
                    <a:pt x="225" y="305"/>
                  </a:lnTo>
                  <a:lnTo>
                    <a:pt x="283" y="243"/>
                  </a:lnTo>
                  <a:lnTo>
                    <a:pt x="436" y="88"/>
                  </a:lnTo>
                  <a:lnTo>
                    <a:pt x="465" y="63"/>
                  </a:lnTo>
                  <a:lnTo>
                    <a:pt x="497" y="41"/>
                  </a:lnTo>
                  <a:lnTo>
                    <a:pt x="531" y="24"/>
                  </a:lnTo>
                  <a:lnTo>
                    <a:pt x="567" y="12"/>
                  </a:lnTo>
                  <a:lnTo>
                    <a:pt x="602" y="3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3" name="Group 892"/>
          <p:cNvGrpSpPr/>
          <p:nvPr/>
        </p:nvGrpSpPr>
        <p:grpSpPr>
          <a:xfrm>
            <a:off x="7228709" y="4248150"/>
            <a:ext cx="531813" cy="522288"/>
            <a:chOff x="7240588" y="4248150"/>
            <a:chExt cx="531813" cy="5222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0" name="Freeform 223"/>
            <p:cNvSpPr>
              <a:spLocks noEditPoints="1"/>
            </p:cNvSpPr>
            <p:nvPr/>
          </p:nvSpPr>
          <p:spPr bwMode="auto">
            <a:xfrm>
              <a:off x="7240588" y="4519613"/>
              <a:ext cx="212725" cy="250825"/>
            </a:xfrm>
            <a:custGeom>
              <a:avLst/>
              <a:gdLst>
                <a:gd name="T0" fmla="*/ 121 w 1338"/>
                <a:gd name="T1" fmla="*/ 1463 h 1586"/>
                <a:gd name="T2" fmla="*/ 1216 w 1338"/>
                <a:gd name="T3" fmla="*/ 610 h 1586"/>
                <a:gd name="T4" fmla="*/ 668 w 1338"/>
                <a:gd name="T5" fmla="*/ 123 h 1586"/>
                <a:gd name="T6" fmla="*/ 588 w 1338"/>
                <a:gd name="T7" fmla="*/ 133 h 1586"/>
                <a:gd name="T8" fmla="*/ 515 w 1338"/>
                <a:gd name="T9" fmla="*/ 164 h 1586"/>
                <a:gd name="T10" fmla="*/ 454 w 1338"/>
                <a:gd name="T11" fmla="*/ 212 h 1586"/>
                <a:gd name="T12" fmla="*/ 406 w 1338"/>
                <a:gd name="T13" fmla="*/ 273 h 1586"/>
                <a:gd name="T14" fmla="*/ 376 w 1338"/>
                <a:gd name="T15" fmla="*/ 346 h 1586"/>
                <a:gd name="T16" fmla="*/ 365 w 1338"/>
                <a:gd name="T17" fmla="*/ 427 h 1586"/>
                <a:gd name="T18" fmla="*/ 973 w 1338"/>
                <a:gd name="T19" fmla="*/ 489 h 1586"/>
                <a:gd name="T20" fmla="*/ 970 w 1338"/>
                <a:gd name="T21" fmla="*/ 386 h 1586"/>
                <a:gd name="T22" fmla="*/ 949 w 1338"/>
                <a:gd name="T23" fmla="*/ 309 h 1586"/>
                <a:gd name="T24" fmla="*/ 909 w 1338"/>
                <a:gd name="T25" fmla="*/ 241 h 1586"/>
                <a:gd name="T26" fmla="*/ 854 w 1338"/>
                <a:gd name="T27" fmla="*/ 186 h 1586"/>
                <a:gd name="T28" fmla="*/ 787 w 1338"/>
                <a:gd name="T29" fmla="*/ 147 h 1586"/>
                <a:gd name="T30" fmla="*/ 710 w 1338"/>
                <a:gd name="T31" fmla="*/ 125 h 1586"/>
                <a:gd name="T32" fmla="*/ 668 w 1338"/>
                <a:gd name="T33" fmla="*/ 0 h 1586"/>
                <a:gd name="T34" fmla="*/ 766 w 1338"/>
                <a:gd name="T35" fmla="*/ 11 h 1586"/>
                <a:gd name="T36" fmla="*/ 856 w 1338"/>
                <a:gd name="T37" fmla="*/ 44 h 1586"/>
                <a:gd name="T38" fmla="*/ 935 w 1338"/>
                <a:gd name="T39" fmla="*/ 95 h 1586"/>
                <a:gd name="T40" fmla="*/ 1001 w 1338"/>
                <a:gd name="T41" fmla="*/ 160 h 1586"/>
                <a:gd name="T42" fmla="*/ 1051 w 1338"/>
                <a:gd name="T43" fmla="*/ 240 h 1586"/>
                <a:gd name="T44" fmla="*/ 1083 w 1338"/>
                <a:gd name="T45" fmla="*/ 329 h 1586"/>
                <a:gd name="T46" fmla="*/ 1094 w 1338"/>
                <a:gd name="T47" fmla="*/ 427 h 1586"/>
                <a:gd name="T48" fmla="*/ 1338 w 1338"/>
                <a:gd name="T49" fmla="*/ 489 h 1586"/>
                <a:gd name="T50" fmla="*/ 0 w 1338"/>
                <a:gd name="T51" fmla="*/ 1586 h 1586"/>
                <a:gd name="T52" fmla="*/ 244 w 1338"/>
                <a:gd name="T53" fmla="*/ 489 h 1586"/>
                <a:gd name="T54" fmla="*/ 246 w 1338"/>
                <a:gd name="T55" fmla="*/ 377 h 1586"/>
                <a:gd name="T56" fmla="*/ 268 w 1338"/>
                <a:gd name="T57" fmla="*/ 284 h 1586"/>
                <a:gd name="T58" fmla="*/ 310 w 1338"/>
                <a:gd name="T59" fmla="*/ 199 h 1586"/>
                <a:gd name="T60" fmla="*/ 368 w 1338"/>
                <a:gd name="T61" fmla="*/ 126 h 1586"/>
                <a:gd name="T62" fmla="*/ 440 w 1338"/>
                <a:gd name="T63" fmla="*/ 67 h 1586"/>
                <a:gd name="T64" fmla="*/ 525 w 1338"/>
                <a:gd name="T65" fmla="*/ 25 h 1586"/>
                <a:gd name="T66" fmla="*/ 620 w 1338"/>
                <a:gd name="T67" fmla="*/ 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8" h="1586">
                  <a:moveTo>
                    <a:pt x="121" y="610"/>
                  </a:moveTo>
                  <a:lnTo>
                    <a:pt x="121" y="1463"/>
                  </a:lnTo>
                  <a:lnTo>
                    <a:pt x="1216" y="1463"/>
                  </a:lnTo>
                  <a:lnTo>
                    <a:pt x="1216" y="610"/>
                  </a:lnTo>
                  <a:lnTo>
                    <a:pt x="121" y="610"/>
                  </a:lnTo>
                  <a:close/>
                  <a:moveTo>
                    <a:pt x="668" y="123"/>
                  </a:moveTo>
                  <a:lnTo>
                    <a:pt x="628" y="125"/>
                  </a:lnTo>
                  <a:lnTo>
                    <a:pt x="588" y="133"/>
                  </a:lnTo>
                  <a:lnTo>
                    <a:pt x="550" y="147"/>
                  </a:lnTo>
                  <a:lnTo>
                    <a:pt x="515" y="164"/>
                  </a:lnTo>
                  <a:lnTo>
                    <a:pt x="483" y="186"/>
                  </a:lnTo>
                  <a:lnTo>
                    <a:pt x="454" y="212"/>
                  </a:lnTo>
                  <a:lnTo>
                    <a:pt x="428" y="241"/>
                  </a:lnTo>
                  <a:lnTo>
                    <a:pt x="406" y="273"/>
                  </a:lnTo>
                  <a:lnTo>
                    <a:pt x="389" y="309"/>
                  </a:lnTo>
                  <a:lnTo>
                    <a:pt x="376" y="346"/>
                  </a:lnTo>
                  <a:lnTo>
                    <a:pt x="368" y="386"/>
                  </a:lnTo>
                  <a:lnTo>
                    <a:pt x="365" y="427"/>
                  </a:lnTo>
                  <a:lnTo>
                    <a:pt x="365" y="489"/>
                  </a:lnTo>
                  <a:lnTo>
                    <a:pt x="973" y="489"/>
                  </a:lnTo>
                  <a:lnTo>
                    <a:pt x="973" y="427"/>
                  </a:lnTo>
                  <a:lnTo>
                    <a:pt x="970" y="386"/>
                  </a:lnTo>
                  <a:lnTo>
                    <a:pt x="962" y="346"/>
                  </a:lnTo>
                  <a:lnTo>
                    <a:pt x="949" y="309"/>
                  </a:lnTo>
                  <a:lnTo>
                    <a:pt x="932" y="273"/>
                  </a:lnTo>
                  <a:lnTo>
                    <a:pt x="909" y="241"/>
                  </a:lnTo>
                  <a:lnTo>
                    <a:pt x="884" y="212"/>
                  </a:lnTo>
                  <a:lnTo>
                    <a:pt x="854" y="186"/>
                  </a:lnTo>
                  <a:lnTo>
                    <a:pt x="822" y="164"/>
                  </a:lnTo>
                  <a:lnTo>
                    <a:pt x="787" y="147"/>
                  </a:lnTo>
                  <a:lnTo>
                    <a:pt x="749" y="133"/>
                  </a:lnTo>
                  <a:lnTo>
                    <a:pt x="710" y="125"/>
                  </a:lnTo>
                  <a:lnTo>
                    <a:pt x="668" y="123"/>
                  </a:lnTo>
                  <a:close/>
                  <a:moveTo>
                    <a:pt x="668" y="0"/>
                  </a:moveTo>
                  <a:lnTo>
                    <a:pt x="718" y="3"/>
                  </a:lnTo>
                  <a:lnTo>
                    <a:pt x="766" y="11"/>
                  </a:lnTo>
                  <a:lnTo>
                    <a:pt x="813" y="25"/>
                  </a:lnTo>
                  <a:lnTo>
                    <a:pt x="856" y="44"/>
                  </a:lnTo>
                  <a:lnTo>
                    <a:pt x="896" y="67"/>
                  </a:lnTo>
                  <a:lnTo>
                    <a:pt x="935" y="95"/>
                  </a:lnTo>
                  <a:lnTo>
                    <a:pt x="969" y="126"/>
                  </a:lnTo>
                  <a:lnTo>
                    <a:pt x="1001" y="160"/>
                  </a:lnTo>
                  <a:lnTo>
                    <a:pt x="1028" y="199"/>
                  </a:lnTo>
                  <a:lnTo>
                    <a:pt x="1051" y="240"/>
                  </a:lnTo>
                  <a:lnTo>
                    <a:pt x="1070" y="284"/>
                  </a:lnTo>
                  <a:lnTo>
                    <a:pt x="1083" y="329"/>
                  </a:lnTo>
                  <a:lnTo>
                    <a:pt x="1091" y="377"/>
                  </a:lnTo>
                  <a:lnTo>
                    <a:pt x="1094" y="427"/>
                  </a:lnTo>
                  <a:lnTo>
                    <a:pt x="1094" y="489"/>
                  </a:lnTo>
                  <a:lnTo>
                    <a:pt x="1338" y="489"/>
                  </a:lnTo>
                  <a:lnTo>
                    <a:pt x="1338" y="1586"/>
                  </a:lnTo>
                  <a:lnTo>
                    <a:pt x="0" y="1586"/>
                  </a:lnTo>
                  <a:lnTo>
                    <a:pt x="0" y="489"/>
                  </a:lnTo>
                  <a:lnTo>
                    <a:pt x="244" y="489"/>
                  </a:lnTo>
                  <a:lnTo>
                    <a:pt x="244" y="427"/>
                  </a:lnTo>
                  <a:lnTo>
                    <a:pt x="246" y="377"/>
                  </a:lnTo>
                  <a:lnTo>
                    <a:pt x="254" y="329"/>
                  </a:lnTo>
                  <a:lnTo>
                    <a:pt x="268" y="284"/>
                  </a:lnTo>
                  <a:lnTo>
                    <a:pt x="286" y="240"/>
                  </a:lnTo>
                  <a:lnTo>
                    <a:pt x="310" y="199"/>
                  </a:lnTo>
                  <a:lnTo>
                    <a:pt x="337" y="160"/>
                  </a:lnTo>
                  <a:lnTo>
                    <a:pt x="368" y="126"/>
                  </a:lnTo>
                  <a:lnTo>
                    <a:pt x="403" y="95"/>
                  </a:lnTo>
                  <a:lnTo>
                    <a:pt x="440" y="67"/>
                  </a:lnTo>
                  <a:lnTo>
                    <a:pt x="482" y="44"/>
                  </a:lnTo>
                  <a:lnTo>
                    <a:pt x="525" y="25"/>
                  </a:lnTo>
                  <a:lnTo>
                    <a:pt x="571" y="11"/>
                  </a:lnTo>
                  <a:lnTo>
                    <a:pt x="620" y="3"/>
                  </a:lnTo>
                  <a:lnTo>
                    <a:pt x="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224"/>
            <p:cNvSpPr>
              <a:spLocks noEditPoints="1"/>
            </p:cNvSpPr>
            <p:nvPr/>
          </p:nvSpPr>
          <p:spPr bwMode="auto">
            <a:xfrm>
              <a:off x="7308851" y="4645025"/>
              <a:ext cx="76200" cy="96838"/>
            </a:xfrm>
            <a:custGeom>
              <a:avLst/>
              <a:gdLst>
                <a:gd name="T0" fmla="*/ 216 w 486"/>
                <a:gd name="T1" fmla="*/ 125 h 610"/>
                <a:gd name="T2" fmla="*/ 167 w 486"/>
                <a:gd name="T3" fmla="*/ 149 h 610"/>
                <a:gd name="T4" fmla="*/ 134 w 486"/>
                <a:gd name="T5" fmla="*/ 190 h 610"/>
                <a:gd name="T6" fmla="*/ 121 w 486"/>
                <a:gd name="T7" fmla="*/ 244 h 610"/>
                <a:gd name="T8" fmla="*/ 134 w 486"/>
                <a:gd name="T9" fmla="*/ 297 h 610"/>
                <a:gd name="T10" fmla="*/ 167 w 486"/>
                <a:gd name="T11" fmla="*/ 339 h 610"/>
                <a:gd name="T12" fmla="*/ 216 w 486"/>
                <a:gd name="T13" fmla="*/ 363 h 610"/>
                <a:gd name="T14" fmla="*/ 270 w 486"/>
                <a:gd name="T15" fmla="*/ 363 h 610"/>
                <a:gd name="T16" fmla="*/ 319 w 486"/>
                <a:gd name="T17" fmla="*/ 339 h 610"/>
                <a:gd name="T18" fmla="*/ 352 w 486"/>
                <a:gd name="T19" fmla="*/ 297 h 610"/>
                <a:gd name="T20" fmla="*/ 365 w 486"/>
                <a:gd name="T21" fmla="*/ 244 h 610"/>
                <a:gd name="T22" fmla="*/ 352 w 486"/>
                <a:gd name="T23" fmla="*/ 190 h 610"/>
                <a:gd name="T24" fmla="*/ 319 w 486"/>
                <a:gd name="T25" fmla="*/ 149 h 610"/>
                <a:gd name="T26" fmla="*/ 270 w 486"/>
                <a:gd name="T27" fmla="*/ 125 h 610"/>
                <a:gd name="T28" fmla="*/ 242 w 486"/>
                <a:gd name="T29" fmla="*/ 0 h 610"/>
                <a:gd name="T30" fmla="*/ 320 w 486"/>
                <a:gd name="T31" fmla="*/ 13 h 610"/>
                <a:gd name="T32" fmla="*/ 387 w 486"/>
                <a:gd name="T33" fmla="*/ 47 h 610"/>
                <a:gd name="T34" fmla="*/ 439 w 486"/>
                <a:gd name="T35" fmla="*/ 100 h 610"/>
                <a:gd name="T36" fmla="*/ 474 w 486"/>
                <a:gd name="T37" fmla="*/ 167 h 610"/>
                <a:gd name="T38" fmla="*/ 486 w 486"/>
                <a:gd name="T39" fmla="*/ 244 h 610"/>
                <a:gd name="T40" fmla="*/ 475 w 486"/>
                <a:gd name="T41" fmla="*/ 316 h 610"/>
                <a:gd name="T42" fmla="*/ 445 w 486"/>
                <a:gd name="T43" fmla="*/ 379 h 610"/>
                <a:gd name="T44" fmla="*/ 398 w 486"/>
                <a:gd name="T45" fmla="*/ 431 h 610"/>
                <a:gd name="T46" fmla="*/ 338 w 486"/>
                <a:gd name="T47" fmla="*/ 468 h 610"/>
                <a:gd name="T48" fmla="*/ 304 w 486"/>
                <a:gd name="T49" fmla="*/ 549 h 610"/>
                <a:gd name="T50" fmla="*/ 292 w 486"/>
                <a:gd name="T51" fmla="*/ 585 h 610"/>
                <a:gd name="T52" fmla="*/ 262 w 486"/>
                <a:gd name="T53" fmla="*/ 607 h 610"/>
                <a:gd name="T54" fmla="*/ 224 w 486"/>
                <a:gd name="T55" fmla="*/ 607 h 610"/>
                <a:gd name="T56" fmla="*/ 194 w 486"/>
                <a:gd name="T57" fmla="*/ 585 h 610"/>
                <a:gd name="T58" fmla="*/ 182 w 486"/>
                <a:gd name="T59" fmla="*/ 549 h 610"/>
                <a:gd name="T60" fmla="*/ 148 w 486"/>
                <a:gd name="T61" fmla="*/ 468 h 610"/>
                <a:gd name="T62" fmla="*/ 88 w 486"/>
                <a:gd name="T63" fmla="*/ 431 h 610"/>
                <a:gd name="T64" fmla="*/ 41 w 486"/>
                <a:gd name="T65" fmla="*/ 379 h 610"/>
                <a:gd name="T66" fmla="*/ 10 w 486"/>
                <a:gd name="T67" fmla="*/ 316 h 610"/>
                <a:gd name="T68" fmla="*/ 0 w 486"/>
                <a:gd name="T69" fmla="*/ 244 h 610"/>
                <a:gd name="T70" fmla="*/ 12 w 486"/>
                <a:gd name="T71" fmla="*/ 167 h 610"/>
                <a:gd name="T72" fmla="*/ 47 w 486"/>
                <a:gd name="T73" fmla="*/ 100 h 610"/>
                <a:gd name="T74" fmla="*/ 99 w 486"/>
                <a:gd name="T75" fmla="*/ 47 h 610"/>
                <a:gd name="T76" fmla="*/ 166 w 486"/>
                <a:gd name="T77" fmla="*/ 13 h 610"/>
                <a:gd name="T78" fmla="*/ 242 w 486"/>
                <a:gd name="T79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6" h="610">
                  <a:moveTo>
                    <a:pt x="242" y="122"/>
                  </a:moveTo>
                  <a:lnTo>
                    <a:pt x="216" y="125"/>
                  </a:lnTo>
                  <a:lnTo>
                    <a:pt x="190" y="134"/>
                  </a:lnTo>
                  <a:lnTo>
                    <a:pt x="167" y="149"/>
                  </a:lnTo>
                  <a:lnTo>
                    <a:pt x="148" y="167"/>
                  </a:lnTo>
                  <a:lnTo>
                    <a:pt x="134" y="190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4" y="297"/>
                  </a:lnTo>
                  <a:lnTo>
                    <a:pt x="148" y="320"/>
                  </a:lnTo>
                  <a:lnTo>
                    <a:pt x="167" y="339"/>
                  </a:lnTo>
                  <a:lnTo>
                    <a:pt x="190" y="353"/>
                  </a:lnTo>
                  <a:lnTo>
                    <a:pt x="216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6" y="353"/>
                  </a:lnTo>
                  <a:lnTo>
                    <a:pt x="319" y="339"/>
                  </a:lnTo>
                  <a:lnTo>
                    <a:pt x="338" y="320"/>
                  </a:lnTo>
                  <a:lnTo>
                    <a:pt x="352" y="297"/>
                  </a:lnTo>
                  <a:lnTo>
                    <a:pt x="361" y="272"/>
                  </a:lnTo>
                  <a:lnTo>
                    <a:pt x="365" y="244"/>
                  </a:lnTo>
                  <a:lnTo>
                    <a:pt x="361" y="216"/>
                  </a:lnTo>
                  <a:lnTo>
                    <a:pt x="352" y="190"/>
                  </a:lnTo>
                  <a:lnTo>
                    <a:pt x="338" y="167"/>
                  </a:lnTo>
                  <a:lnTo>
                    <a:pt x="319" y="149"/>
                  </a:lnTo>
                  <a:lnTo>
                    <a:pt x="296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20" y="13"/>
                  </a:lnTo>
                  <a:lnTo>
                    <a:pt x="354" y="27"/>
                  </a:lnTo>
                  <a:lnTo>
                    <a:pt x="387" y="47"/>
                  </a:lnTo>
                  <a:lnTo>
                    <a:pt x="414" y="72"/>
                  </a:lnTo>
                  <a:lnTo>
                    <a:pt x="439" y="100"/>
                  </a:lnTo>
                  <a:lnTo>
                    <a:pt x="459" y="132"/>
                  </a:lnTo>
                  <a:lnTo>
                    <a:pt x="474" y="167"/>
                  </a:lnTo>
                  <a:lnTo>
                    <a:pt x="483" y="205"/>
                  </a:lnTo>
                  <a:lnTo>
                    <a:pt x="486" y="244"/>
                  </a:lnTo>
                  <a:lnTo>
                    <a:pt x="483" y="281"/>
                  </a:lnTo>
                  <a:lnTo>
                    <a:pt x="475" y="316"/>
                  </a:lnTo>
                  <a:lnTo>
                    <a:pt x="462" y="349"/>
                  </a:lnTo>
                  <a:lnTo>
                    <a:pt x="445" y="379"/>
                  </a:lnTo>
                  <a:lnTo>
                    <a:pt x="423" y="408"/>
                  </a:lnTo>
                  <a:lnTo>
                    <a:pt x="398" y="431"/>
                  </a:lnTo>
                  <a:lnTo>
                    <a:pt x="369" y="451"/>
                  </a:lnTo>
                  <a:lnTo>
                    <a:pt x="338" y="468"/>
                  </a:lnTo>
                  <a:lnTo>
                    <a:pt x="304" y="479"/>
                  </a:lnTo>
                  <a:lnTo>
                    <a:pt x="304" y="549"/>
                  </a:lnTo>
                  <a:lnTo>
                    <a:pt x="300" y="569"/>
                  </a:lnTo>
                  <a:lnTo>
                    <a:pt x="292" y="585"/>
                  </a:lnTo>
                  <a:lnTo>
                    <a:pt x="279" y="598"/>
                  </a:lnTo>
                  <a:lnTo>
                    <a:pt x="262" y="607"/>
                  </a:lnTo>
                  <a:lnTo>
                    <a:pt x="242" y="610"/>
                  </a:lnTo>
                  <a:lnTo>
                    <a:pt x="224" y="607"/>
                  </a:lnTo>
                  <a:lnTo>
                    <a:pt x="207" y="598"/>
                  </a:lnTo>
                  <a:lnTo>
                    <a:pt x="194" y="585"/>
                  </a:lnTo>
                  <a:lnTo>
                    <a:pt x="185" y="569"/>
                  </a:lnTo>
                  <a:lnTo>
                    <a:pt x="182" y="549"/>
                  </a:lnTo>
                  <a:lnTo>
                    <a:pt x="182" y="479"/>
                  </a:lnTo>
                  <a:lnTo>
                    <a:pt x="148" y="468"/>
                  </a:lnTo>
                  <a:lnTo>
                    <a:pt x="117" y="451"/>
                  </a:lnTo>
                  <a:lnTo>
                    <a:pt x="88" y="431"/>
                  </a:lnTo>
                  <a:lnTo>
                    <a:pt x="63" y="408"/>
                  </a:lnTo>
                  <a:lnTo>
                    <a:pt x="41" y="379"/>
                  </a:lnTo>
                  <a:lnTo>
                    <a:pt x="24" y="349"/>
                  </a:lnTo>
                  <a:lnTo>
                    <a:pt x="10" y="316"/>
                  </a:lnTo>
                  <a:lnTo>
                    <a:pt x="3" y="281"/>
                  </a:lnTo>
                  <a:lnTo>
                    <a:pt x="0" y="244"/>
                  </a:lnTo>
                  <a:lnTo>
                    <a:pt x="3" y="205"/>
                  </a:lnTo>
                  <a:lnTo>
                    <a:pt x="12" y="167"/>
                  </a:lnTo>
                  <a:lnTo>
                    <a:pt x="27" y="132"/>
                  </a:lnTo>
                  <a:lnTo>
                    <a:pt x="47" y="100"/>
                  </a:lnTo>
                  <a:lnTo>
                    <a:pt x="71" y="72"/>
                  </a:lnTo>
                  <a:lnTo>
                    <a:pt x="99" y="47"/>
                  </a:lnTo>
                  <a:lnTo>
                    <a:pt x="132" y="27"/>
                  </a:lnTo>
                  <a:lnTo>
                    <a:pt x="166" y="13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225"/>
            <p:cNvSpPr>
              <a:spLocks/>
            </p:cNvSpPr>
            <p:nvPr/>
          </p:nvSpPr>
          <p:spPr bwMode="auto">
            <a:xfrm>
              <a:off x="7251701" y="4248150"/>
              <a:ext cx="520700" cy="522288"/>
            </a:xfrm>
            <a:custGeom>
              <a:avLst/>
              <a:gdLst>
                <a:gd name="T0" fmla="*/ 854 w 3278"/>
                <a:gd name="T1" fmla="*/ 76 h 3288"/>
                <a:gd name="T2" fmla="*/ 1067 w 3278"/>
                <a:gd name="T3" fmla="*/ 289 h 3288"/>
                <a:gd name="T4" fmla="*/ 1225 w 3278"/>
                <a:gd name="T5" fmla="*/ 511 h 3288"/>
                <a:gd name="T6" fmla="*/ 1302 w 3278"/>
                <a:gd name="T7" fmla="*/ 641 h 3288"/>
                <a:gd name="T8" fmla="*/ 1297 w 3278"/>
                <a:gd name="T9" fmla="*/ 886 h 3288"/>
                <a:gd name="T10" fmla="*/ 1138 w 3278"/>
                <a:gd name="T11" fmla="*/ 1027 h 3288"/>
                <a:gd name="T12" fmla="*/ 1028 w 3278"/>
                <a:gd name="T13" fmla="*/ 1151 h 3288"/>
                <a:gd name="T14" fmla="*/ 1032 w 3278"/>
                <a:gd name="T15" fmla="*/ 1418 h 3288"/>
                <a:gd name="T16" fmla="*/ 1924 w 3278"/>
                <a:gd name="T17" fmla="*/ 2284 h 3288"/>
                <a:gd name="T18" fmla="*/ 2174 w 3278"/>
                <a:gd name="T19" fmla="*/ 2231 h 3288"/>
                <a:gd name="T20" fmla="*/ 2273 w 3278"/>
                <a:gd name="T21" fmla="*/ 2125 h 3288"/>
                <a:gd name="T22" fmla="*/ 2422 w 3278"/>
                <a:gd name="T23" fmla="*/ 1973 h 3288"/>
                <a:gd name="T24" fmla="*/ 2678 w 3278"/>
                <a:gd name="T25" fmla="*/ 2001 h 3288"/>
                <a:gd name="T26" fmla="*/ 2797 w 3278"/>
                <a:gd name="T27" fmla="*/ 2077 h 3288"/>
                <a:gd name="T28" fmla="*/ 3025 w 3278"/>
                <a:gd name="T29" fmla="*/ 2248 h 3288"/>
                <a:gd name="T30" fmla="*/ 3225 w 3278"/>
                <a:gd name="T31" fmla="*/ 2464 h 3288"/>
                <a:gd name="T32" fmla="*/ 3267 w 3278"/>
                <a:gd name="T33" fmla="*/ 2717 h 3288"/>
                <a:gd name="T34" fmla="*/ 2920 w 3278"/>
                <a:gd name="T35" fmla="*/ 3106 h 3288"/>
                <a:gd name="T36" fmla="*/ 2476 w 3278"/>
                <a:gd name="T37" fmla="*/ 3286 h 3288"/>
                <a:gd name="T38" fmla="*/ 1958 w 3278"/>
                <a:gd name="T39" fmla="*/ 3172 h 3288"/>
                <a:gd name="T40" fmla="*/ 1697 w 3278"/>
                <a:gd name="T41" fmla="*/ 2970 h 3288"/>
                <a:gd name="T42" fmla="*/ 1780 w 3278"/>
                <a:gd name="T43" fmla="*/ 2919 h 3288"/>
                <a:gd name="T44" fmla="*/ 2240 w 3278"/>
                <a:gd name="T45" fmla="*/ 3147 h 3288"/>
                <a:gd name="T46" fmla="*/ 2708 w 3278"/>
                <a:gd name="T47" fmla="*/ 3095 h 3288"/>
                <a:gd name="T48" fmla="*/ 3138 w 3278"/>
                <a:gd name="T49" fmla="*/ 2715 h 3288"/>
                <a:gd name="T50" fmla="*/ 3120 w 3278"/>
                <a:gd name="T51" fmla="*/ 2525 h 3288"/>
                <a:gd name="T52" fmla="*/ 2934 w 3278"/>
                <a:gd name="T53" fmla="*/ 2331 h 3288"/>
                <a:gd name="T54" fmla="*/ 2722 w 3278"/>
                <a:gd name="T55" fmla="*/ 2174 h 3288"/>
                <a:gd name="T56" fmla="*/ 2617 w 3278"/>
                <a:gd name="T57" fmla="*/ 2107 h 3288"/>
                <a:gd name="T58" fmla="*/ 2469 w 3278"/>
                <a:gd name="T59" fmla="*/ 2085 h 3288"/>
                <a:gd name="T60" fmla="*/ 2381 w 3278"/>
                <a:gd name="T61" fmla="*/ 2186 h 3288"/>
                <a:gd name="T62" fmla="*/ 2254 w 3278"/>
                <a:gd name="T63" fmla="*/ 2323 h 3288"/>
                <a:gd name="T64" fmla="*/ 2256 w 3278"/>
                <a:gd name="T65" fmla="*/ 2462 h 3288"/>
                <a:gd name="T66" fmla="*/ 2486 w 3278"/>
                <a:gd name="T67" fmla="*/ 2532 h 3288"/>
                <a:gd name="T68" fmla="*/ 2431 w 3278"/>
                <a:gd name="T69" fmla="*/ 2619 h 3288"/>
                <a:gd name="T70" fmla="*/ 2140 w 3278"/>
                <a:gd name="T71" fmla="*/ 2551 h 3288"/>
                <a:gd name="T72" fmla="*/ 1851 w 3278"/>
                <a:gd name="T73" fmla="*/ 2402 h 3288"/>
                <a:gd name="T74" fmla="*/ 1723 w 3278"/>
                <a:gd name="T75" fmla="*/ 2301 h 3288"/>
                <a:gd name="T76" fmla="*/ 1060 w 3278"/>
                <a:gd name="T77" fmla="*/ 1632 h 3288"/>
                <a:gd name="T78" fmla="*/ 1000 w 3278"/>
                <a:gd name="T79" fmla="*/ 1578 h 3288"/>
                <a:gd name="T80" fmla="*/ 834 w 3278"/>
                <a:gd name="T81" fmla="*/ 1372 h 3288"/>
                <a:gd name="T82" fmla="*/ 688 w 3278"/>
                <a:gd name="T83" fmla="*/ 1035 h 3288"/>
                <a:gd name="T84" fmla="*/ 706 w 3278"/>
                <a:gd name="T85" fmla="*/ 855 h 3288"/>
                <a:gd name="T86" fmla="*/ 789 w 3278"/>
                <a:gd name="T87" fmla="*/ 906 h 3288"/>
                <a:gd name="T88" fmla="*/ 907 w 3278"/>
                <a:gd name="T89" fmla="*/ 1123 h 3288"/>
                <a:gd name="T90" fmla="*/ 1033 w 3278"/>
                <a:gd name="T91" fmla="*/ 959 h 3288"/>
                <a:gd name="T92" fmla="*/ 1163 w 3278"/>
                <a:gd name="T93" fmla="*/ 848 h 3288"/>
                <a:gd name="T94" fmla="*/ 1206 w 3278"/>
                <a:gd name="T95" fmla="*/ 734 h 3288"/>
                <a:gd name="T96" fmla="*/ 1154 w 3278"/>
                <a:gd name="T97" fmla="*/ 625 h 3288"/>
                <a:gd name="T98" fmla="*/ 1031 w 3278"/>
                <a:gd name="T99" fmla="*/ 441 h 3288"/>
                <a:gd name="T100" fmla="*/ 846 w 3278"/>
                <a:gd name="T101" fmla="*/ 227 h 3288"/>
                <a:gd name="T102" fmla="*/ 652 w 3278"/>
                <a:gd name="T103" fmla="*/ 123 h 3288"/>
                <a:gd name="T104" fmla="*/ 316 w 3278"/>
                <a:gd name="T105" fmla="*/ 388 h 3288"/>
                <a:gd name="T106" fmla="*/ 121 w 3278"/>
                <a:gd name="T107" fmla="*/ 827 h 3288"/>
                <a:gd name="T108" fmla="*/ 251 w 3278"/>
                <a:gd name="T109" fmla="*/ 1319 h 3288"/>
                <a:gd name="T110" fmla="*/ 347 w 3278"/>
                <a:gd name="T111" fmla="*/ 1546 h 3288"/>
                <a:gd name="T112" fmla="*/ 250 w 3278"/>
                <a:gd name="T113" fmla="*/ 1544 h 3288"/>
                <a:gd name="T114" fmla="*/ 10 w 3278"/>
                <a:gd name="T115" fmla="*/ 998 h 3288"/>
                <a:gd name="T116" fmla="*/ 93 w 3278"/>
                <a:gd name="T117" fmla="*/ 500 h 3288"/>
                <a:gd name="T118" fmla="*/ 500 w 3278"/>
                <a:gd name="T119" fmla="*/ 41 h 3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78" h="3288">
                  <a:moveTo>
                    <a:pt x="643" y="0"/>
                  </a:moveTo>
                  <a:lnTo>
                    <a:pt x="681" y="3"/>
                  </a:lnTo>
                  <a:lnTo>
                    <a:pt x="719" y="9"/>
                  </a:lnTo>
                  <a:lnTo>
                    <a:pt x="755" y="19"/>
                  </a:lnTo>
                  <a:lnTo>
                    <a:pt x="791" y="36"/>
                  </a:lnTo>
                  <a:lnTo>
                    <a:pt x="822" y="54"/>
                  </a:lnTo>
                  <a:lnTo>
                    <a:pt x="854" y="76"/>
                  </a:lnTo>
                  <a:lnTo>
                    <a:pt x="886" y="101"/>
                  </a:lnTo>
                  <a:lnTo>
                    <a:pt x="918" y="128"/>
                  </a:lnTo>
                  <a:lnTo>
                    <a:pt x="949" y="157"/>
                  </a:lnTo>
                  <a:lnTo>
                    <a:pt x="979" y="190"/>
                  </a:lnTo>
                  <a:lnTo>
                    <a:pt x="1009" y="222"/>
                  </a:lnTo>
                  <a:lnTo>
                    <a:pt x="1038" y="255"/>
                  </a:lnTo>
                  <a:lnTo>
                    <a:pt x="1067" y="289"/>
                  </a:lnTo>
                  <a:lnTo>
                    <a:pt x="1094" y="324"/>
                  </a:lnTo>
                  <a:lnTo>
                    <a:pt x="1120" y="358"/>
                  </a:lnTo>
                  <a:lnTo>
                    <a:pt x="1144" y="391"/>
                  </a:lnTo>
                  <a:lnTo>
                    <a:pt x="1167" y="423"/>
                  </a:lnTo>
                  <a:lnTo>
                    <a:pt x="1188" y="455"/>
                  </a:lnTo>
                  <a:lnTo>
                    <a:pt x="1208" y="484"/>
                  </a:lnTo>
                  <a:lnTo>
                    <a:pt x="1225" y="511"/>
                  </a:lnTo>
                  <a:lnTo>
                    <a:pt x="1241" y="535"/>
                  </a:lnTo>
                  <a:lnTo>
                    <a:pt x="1254" y="555"/>
                  </a:lnTo>
                  <a:lnTo>
                    <a:pt x="1266" y="573"/>
                  </a:lnTo>
                  <a:lnTo>
                    <a:pt x="1274" y="587"/>
                  </a:lnTo>
                  <a:lnTo>
                    <a:pt x="1279" y="597"/>
                  </a:lnTo>
                  <a:lnTo>
                    <a:pt x="1282" y="601"/>
                  </a:lnTo>
                  <a:lnTo>
                    <a:pt x="1302" y="641"/>
                  </a:lnTo>
                  <a:lnTo>
                    <a:pt x="1317" y="680"/>
                  </a:lnTo>
                  <a:lnTo>
                    <a:pt x="1326" y="719"/>
                  </a:lnTo>
                  <a:lnTo>
                    <a:pt x="1330" y="757"/>
                  </a:lnTo>
                  <a:lnTo>
                    <a:pt x="1329" y="794"/>
                  </a:lnTo>
                  <a:lnTo>
                    <a:pt x="1322" y="829"/>
                  </a:lnTo>
                  <a:lnTo>
                    <a:pt x="1311" y="859"/>
                  </a:lnTo>
                  <a:lnTo>
                    <a:pt x="1297" y="886"/>
                  </a:lnTo>
                  <a:lnTo>
                    <a:pt x="1277" y="911"/>
                  </a:lnTo>
                  <a:lnTo>
                    <a:pt x="1254" y="932"/>
                  </a:lnTo>
                  <a:lnTo>
                    <a:pt x="1229" y="950"/>
                  </a:lnTo>
                  <a:lnTo>
                    <a:pt x="1206" y="970"/>
                  </a:lnTo>
                  <a:lnTo>
                    <a:pt x="1183" y="989"/>
                  </a:lnTo>
                  <a:lnTo>
                    <a:pt x="1160" y="1009"/>
                  </a:lnTo>
                  <a:lnTo>
                    <a:pt x="1138" y="1027"/>
                  </a:lnTo>
                  <a:lnTo>
                    <a:pt x="1119" y="1046"/>
                  </a:lnTo>
                  <a:lnTo>
                    <a:pt x="1100" y="1063"/>
                  </a:lnTo>
                  <a:lnTo>
                    <a:pt x="1083" y="1078"/>
                  </a:lnTo>
                  <a:lnTo>
                    <a:pt x="1070" y="1092"/>
                  </a:lnTo>
                  <a:lnTo>
                    <a:pt x="1060" y="1102"/>
                  </a:lnTo>
                  <a:lnTo>
                    <a:pt x="1054" y="1109"/>
                  </a:lnTo>
                  <a:lnTo>
                    <a:pt x="1028" y="1151"/>
                  </a:lnTo>
                  <a:lnTo>
                    <a:pt x="1009" y="1193"/>
                  </a:lnTo>
                  <a:lnTo>
                    <a:pt x="995" y="1232"/>
                  </a:lnTo>
                  <a:lnTo>
                    <a:pt x="989" y="1271"/>
                  </a:lnTo>
                  <a:lnTo>
                    <a:pt x="990" y="1308"/>
                  </a:lnTo>
                  <a:lnTo>
                    <a:pt x="997" y="1345"/>
                  </a:lnTo>
                  <a:lnTo>
                    <a:pt x="1011" y="1382"/>
                  </a:lnTo>
                  <a:lnTo>
                    <a:pt x="1032" y="1418"/>
                  </a:lnTo>
                  <a:lnTo>
                    <a:pt x="1059" y="1456"/>
                  </a:lnTo>
                  <a:lnTo>
                    <a:pt x="1092" y="1493"/>
                  </a:lnTo>
                  <a:lnTo>
                    <a:pt x="1790" y="2194"/>
                  </a:lnTo>
                  <a:lnTo>
                    <a:pt x="1824" y="2225"/>
                  </a:lnTo>
                  <a:lnTo>
                    <a:pt x="1858" y="2250"/>
                  </a:lnTo>
                  <a:lnTo>
                    <a:pt x="1891" y="2269"/>
                  </a:lnTo>
                  <a:lnTo>
                    <a:pt x="1924" y="2284"/>
                  </a:lnTo>
                  <a:lnTo>
                    <a:pt x="1957" y="2293"/>
                  </a:lnTo>
                  <a:lnTo>
                    <a:pt x="1991" y="2296"/>
                  </a:lnTo>
                  <a:lnTo>
                    <a:pt x="2026" y="2294"/>
                  </a:lnTo>
                  <a:lnTo>
                    <a:pt x="2061" y="2287"/>
                  </a:lnTo>
                  <a:lnTo>
                    <a:pt x="2097" y="2274"/>
                  </a:lnTo>
                  <a:lnTo>
                    <a:pt x="2134" y="2255"/>
                  </a:lnTo>
                  <a:lnTo>
                    <a:pt x="2174" y="2231"/>
                  </a:lnTo>
                  <a:lnTo>
                    <a:pt x="2181" y="2225"/>
                  </a:lnTo>
                  <a:lnTo>
                    <a:pt x="2191" y="2215"/>
                  </a:lnTo>
                  <a:lnTo>
                    <a:pt x="2204" y="2202"/>
                  </a:lnTo>
                  <a:lnTo>
                    <a:pt x="2219" y="2185"/>
                  </a:lnTo>
                  <a:lnTo>
                    <a:pt x="2236" y="2167"/>
                  </a:lnTo>
                  <a:lnTo>
                    <a:pt x="2254" y="2147"/>
                  </a:lnTo>
                  <a:lnTo>
                    <a:pt x="2273" y="2125"/>
                  </a:lnTo>
                  <a:lnTo>
                    <a:pt x="2293" y="2102"/>
                  </a:lnTo>
                  <a:lnTo>
                    <a:pt x="2312" y="2079"/>
                  </a:lnTo>
                  <a:lnTo>
                    <a:pt x="2331" y="2056"/>
                  </a:lnTo>
                  <a:lnTo>
                    <a:pt x="2349" y="2030"/>
                  </a:lnTo>
                  <a:lnTo>
                    <a:pt x="2371" y="2006"/>
                  </a:lnTo>
                  <a:lnTo>
                    <a:pt x="2396" y="1988"/>
                  </a:lnTo>
                  <a:lnTo>
                    <a:pt x="2422" y="1973"/>
                  </a:lnTo>
                  <a:lnTo>
                    <a:pt x="2453" y="1963"/>
                  </a:lnTo>
                  <a:lnTo>
                    <a:pt x="2488" y="1956"/>
                  </a:lnTo>
                  <a:lnTo>
                    <a:pt x="2524" y="1955"/>
                  </a:lnTo>
                  <a:lnTo>
                    <a:pt x="2561" y="1959"/>
                  </a:lnTo>
                  <a:lnTo>
                    <a:pt x="2601" y="1968"/>
                  </a:lnTo>
                  <a:lnTo>
                    <a:pt x="2639" y="1983"/>
                  </a:lnTo>
                  <a:lnTo>
                    <a:pt x="2678" y="2001"/>
                  </a:lnTo>
                  <a:lnTo>
                    <a:pt x="2684" y="2004"/>
                  </a:lnTo>
                  <a:lnTo>
                    <a:pt x="2693" y="2011"/>
                  </a:lnTo>
                  <a:lnTo>
                    <a:pt x="2706" y="2019"/>
                  </a:lnTo>
                  <a:lnTo>
                    <a:pt x="2725" y="2030"/>
                  </a:lnTo>
                  <a:lnTo>
                    <a:pt x="2746" y="2044"/>
                  </a:lnTo>
                  <a:lnTo>
                    <a:pt x="2770" y="2059"/>
                  </a:lnTo>
                  <a:lnTo>
                    <a:pt x="2797" y="2077"/>
                  </a:lnTo>
                  <a:lnTo>
                    <a:pt x="2826" y="2097"/>
                  </a:lnTo>
                  <a:lnTo>
                    <a:pt x="2857" y="2118"/>
                  </a:lnTo>
                  <a:lnTo>
                    <a:pt x="2889" y="2142"/>
                  </a:lnTo>
                  <a:lnTo>
                    <a:pt x="2922" y="2166"/>
                  </a:lnTo>
                  <a:lnTo>
                    <a:pt x="2956" y="2191"/>
                  </a:lnTo>
                  <a:lnTo>
                    <a:pt x="2990" y="2220"/>
                  </a:lnTo>
                  <a:lnTo>
                    <a:pt x="3025" y="2248"/>
                  </a:lnTo>
                  <a:lnTo>
                    <a:pt x="3058" y="2277"/>
                  </a:lnTo>
                  <a:lnTo>
                    <a:pt x="3090" y="2307"/>
                  </a:lnTo>
                  <a:lnTo>
                    <a:pt x="3121" y="2337"/>
                  </a:lnTo>
                  <a:lnTo>
                    <a:pt x="3151" y="2368"/>
                  </a:lnTo>
                  <a:lnTo>
                    <a:pt x="3178" y="2400"/>
                  </a:lnTo>
                  <a:lnTo>
                    <a:pt x="3203" y="2432"/>
                  </a:lnTo>
                  <a:lnTo>
                    <a:pt x="3225" y="2464"/>
                  </a:lnTo>
                  <a:lnTo>
                    <a:pt x="3243" y="2495"/>
                  </a:lnTo>
                  <a:lnTo>
                    <a:pt x="3259" y="2531"/>
                  </a:lnTo>
                  <a:lnTo>
                    <a:pt x="3270" y="2568"/>
                  </a:lnTo>
                  <a:lnTo>
                    <a:pt x="3276" y="2605"/>
                  </a:lnTo>
                  <a:lnTo>
                    <a:pt x="3278" y="2644"/>
                  </a:lnTo>
                  <a:lnTo>
                    <a:pt x="3275" y="2681"/>
                  </a:lnTo>
                  <a:lnTo>
                    <a:pt x="3267" y="2717"/>
                  </a:lnTo>
                  <a:lnTo>
                    <a:pt x="3255" y="2753"/>
                  </a:lnTo>
                  <a:lnTo>
                    <a:pt x="3238" y="2787"/>
                  </a:lnTo>
                  <a:lnTo>
                    <a:pt x="3216" y="2819"/>
                  </a:lnTo>
                  <a:lnTo>
                    <a:pt x="3190" y="2848"/>
                  </a:lnTo>
                  <a:lnTo>
                    <a:pt x="3036" y="3003"/>
                  </a:lnTo>
                  <a:lnTo>
                    <a:pt x="2978" y="3057"/>
                  </a:lnTo>
                  <a:lnTo>
                    <a:pt x="2920" y="3106"/>
                  </a:lnTo>
                  <a:lnTo>
                    <a:pt x="2860" y="3149"/>
                  </a:lnTo>
                  <a:lnTo>
                    <a:pt x="2799" y="3185"/>
                  </a:lnTo>
                  <a:lnTo>
                    <a:pt x="2736" y="3217"/>
                  </a:lnTo>
                  <a:lnTo>
                    <a:pt x="2673" y="3242"/>
                  </a:lnTo>
                  <a:lnTo>
                    <a:pt x="2609" y="3263"/>
                  </a:lnTo>
                  <a:lnTo>
                    <a:pt x="2544" y="3277"/>
                  </a:lnTo>
                  <a:lnTo>
                    <a:pt x="2476" y="3286"/>
                  </a:lnTo>
                  <a:lnTo>
                    <a:pt x="2410" y="3288"/>
                  </a:lnTo>
                  <a:lnTo>
                    <a:pt x="2336" y="3285"/>
                  </a:lnTo>
                  <a:lnTo>
                    <a:pt x="2263" y="3276"/>
                  </a:lnTo>
                  <a:lnTo>
                    <a:pt x="2188" y="3259"/>
                  </a:lnTo>
                  <a:lnTo>
                    <a:pt x="2113" y="3236"/>
                  </a:lnTo>
                  <a:lnTo>
                    <a:pt x="2036" y="3207"/>
                  </a:lnTo>
                  <a:lnTo>
                    <a:pt x="1958" y="3172"/>
                  </a:lnTo>
                  <a:lnTo>
                    <a:pt x="1880" y="3129"/>
                  </a:lnTo>
                  <a:lnTo>
                    <a:pt x="1802" y="3080"/>
                  </a:lnTo>
                  <a:lnTo>
                    <a:pt x="1722" y="3025"/>
                  </a:lnTo>
                  <a:lnTo>
                    <a:pt x="1710" y="3014"/>
                  </a:lnTo>
                  <a:lnTo>
                    <a:pt x="1702" y="3000"/>
                  </a:lnTo>
                  <a:lnTo>
                    <a:pt x="1698" y="2986"/>
                  </a:lnTo>
                  <a:lnTo>
                    <a:pt x="1697" y="2970"/>
                  </a:lnTo>
                  <a:lnTo>
                    <a:pt x="1701" y="2954"/>
                  </a:lnTo>
                  <a:lnTo>
                    <a:pt x="1708" y="2940"/>
                  </a:lnTo>
                  <a:lnTo>
                    <a:pt x="1720" y="2928"/>
                  </a:lnTo>
                  <a:lnTo>
                    <a:pt x="1733" y="2920"/>
                  </a:lnTo>
                  <a:lnTo>
                    <a:pt x="1749" y="2916"/>
                  </a:lnTo>
                  <a:lnTo>
                    <a:pt x="1764" y="2915"/>
                  </a:lnTo>
                  <a:lnTo>
                    <a:pt x="1780" y="2919"/>
                  </a:lnTo>
                  <a:lnTo>
                    <a:pt x="1793" y="2926"/>
                  </a:lnTo>
                  <a:lnTo>
                    <a:pt x="1871" y="2980"/>
                  </a:lnTo>
                  <a:lnTo>
                    <a:pt x="1947" y="3027"/>
                  </a:lnTo>
                  <a:lnTo>
                    <a:pt x="2021" y="3067"/>
                  </a:lnTo>
                  <a:lnTo>
                    <a:pt x="2095" y="3100"/>
                  </a:lnTo>
                  <a:lnTo>
                    <a:pt x="2169" y="3127"/>
                  </a:lnTo>
                  <a:lnTo>
                    <a:pt x="2240" y="3147"/>
                  </a:lnTo>
                  <a:lnTo>
                    <a:pt x="2311" y="3159"/>
                  </a:lnTo>
                  <a:lnTo>
                    <a:pt x="2380" y="3165"/>
                  </a:lnTo>
                  <a:lnTo>
                    <a:pt x="2447" y="3164"/>
                  </a:lnTo>
                  <a:lnTo>
                    <a:pt x="2515" y="3157"/>
                  </a:lnTo>
                  <a:lnTo>
                    <a:pt x="2580" y="3144"/>
                  </a:lnTo>
                  <a:lnTo>
                    <a:pt x="2645" y="3123"/>
                  </a:lnTo>
                  <a:lnTo>
                    <a:pt x="2708" y="3095"/>
                  </a:lnTo>
                  <a:lnTo>
                    <a:pt x="2771" y="3060"/>
                  </a:lnTo>
                  <a:lnTo>
                    <a:pt x="2832" y="3020"/>
                  </a:lnTo>
                  <a:lnTo>
                    <a:pt x="2892" y="2972"/>
                  </a:lnTo>
                  <a:lnTo>
                    <a:pt x="2950" y="2917"/>
                  </a:lnTo>
                  <a:lnTo>
                    <a:pt x="3104" y="2762"/>
                  </a:lnTo>
                  <a:lnTo>
                    <a:pt x="3123" y="2740"/>
                  </a:lnTo>
                  <a:lnTo>
                    <a:pt x="3138" y="2715"/>
                  </a:lnTo>
                  <a:lnTo>
                    <a:pt x="3149" y="2689"/>
                  </a:lnTo>
                  <a:lnTo>
                    <a:pt x="3155" y="2662"/>
                  </a:lnTo>
                  <a:lnTo>
                    <a:pt x="3157" y="2634"/>
                  </a:lnTo>
                  <a:lnTo>
                    <a:pt x="3154" y="2606"/>
                  </a:lnTo>
                  <a:lnTo>
                    <a:pt x="3147" y="2579"/>
                  </a:lnTo>
                  <a:lnTo>
                    <a:pt x="3135" y="2552"/>
                  </a:lnTo>
                  <a:lnTo>
                    <a:pt x="3120" y="2525"/>
                  </a:lnTo>
                  <a:lnTo>
                    <a:pt x="3100" y="2497"/>
                  </a:lnTo>
                  <a:lnTo>
                    <a:pt x="3077" y="2469"/>
                  </a:lnTo>
                  <a:lnTo>
                    <a:pt x="3053" y="2440"/>
                  </a:lnTo>
                  <a:lnTo>
                    <a:pt x="3025" y="2412"/>
                  </a:lnTo>
                  <a:lnTo>
                    <a:pt x="2996" y="2385"/>
                  </a:lnTo>
                  <a:lnTo>
                    <a:pt x="2966" y="2357"/>
                  </a:lnTo>
                  <a:lnTo>
                    <a:pt x="2934" y="2331"/>
                  </a:lnTo>
                  <a:lnTo>
                    <a:pt x="2902" y="2305"/>
                  </a:lnTo>
                  <a:lnTo>
                    <a:pt x="2870" y="2280"/>
                  </a:lnTo>
                  <a:lnTo>
                    <a:pt x="2839" y="2255"/>
                  </a:lnTo>
                  <a:lnTo>
                    <a:pt x="2807" y="2233"/>
                  </a:lnTo>
                  <a:lnTo>
                    <a:pt x="2777" y="2211"/>
                  </a:lnTo>
                  <a:lnTo>
                    <a:pt x="2749" y="2191"/>
                  </a:lnTo>
                  <a:lnTo>
                    <a:pt x="2722" y="2174"/>
                  </a:lnTo>
                  <a:lnTo>
                    <a:pt x="2697" y="2157"/>
                  </a:lnTo>
                  <a:lnTo>
                    <a:pt x="2674" y="2143"/>
                  </a:lnTo>
                  <a:lnTo>
                    <a:pt x="2656" y="2131"/>
                  </a:lnTo>
                  <a:lnTo>
                    <a:pt x="2640" y="2121"/>
                  </a:lnTo>
                  <a:lnTo>
                    <a:pt x="2629" y="2114"/>
                  </a:lnTo>
                  <a:lnTo>
                    <a:pt x="2620" y="2109"/>
                  </a:lnTo>
                  <a:lnTo>
                    <a:pt x="2617" y="2107"/>
                  </a:lnTo>
                  <a:lnTo>
                    <a:pt x="2593" y="2095"/>
                  </a:lnTo>
                  <a:lnTo>
                    <a:pt x="2570" y="2085"/>
                  </a:lnTo>
                  <a:lnTo>
                    <a:pt x="2547" y="2079"/>
                  </a:lnTo>
                  <a:lnTo>
                    <a:pt x="2525" y="2076"/>
                  </a:lnTo>
                  <a:lnTo>
                    <a:pt x="2504" y="2076"/>
                  </a:lnTo>
                  <a:lnTo>
                    <a:pt x="2485" y="2080"/>
                  </a:lnTo>
                  <a:lnTo>
                    <a:pt x="2469" y="2085"/>
                  </a:lnTo>
                  <a:lnTo>
                    <a:pt x="2456" y="2095"/>
                  </a:lnTo>
                  <a:lnTo>
                    <a:pt x="2444" y="2106"/>
                  </a:lnTo>
                  <a:lnTo>
                    <a:pt x="2434" y="2122"/>
                  </a:lnTo>
                  <a:lnTo>
                    <a:pt x="2428" y="2130"/>
                  </a:lnTo>
                  <a:lnTo>
                    <a:pt x="2414" y="2147"/>
                  </a:lnTo>
                  <a:lnTo>
                    <a:pt x="2399" y="2166"/>
                  </a:lnTo>
                  <a:lnTo>
                    <a:pt x="2381" y="2186"/>
                  </a:lnTo>
                  <a:lnTo>
                    <a:pt x="2362" y="2208"/>
                  </a:lnTo>
                  <a:lnTo>
                    <a:pt x="2343" y="2230"/>
                  </a:lnTo>
                  <a:lnTo>
                    <a:pt x="2323" y="2253"/>
                  </a:lnTo>
                  <a:lnTo>
                    <a:pt x="2303" y="2274"/>
                  </a:lnTo>
                  <a:lnTo>
                    <a:pt x="2285" y="2293"/>
                  </a:lnTo>
                  <a:lnTo>
                    <a:pt x="2268" y="2310"/>
                  </a:lnTo>
                  <a:lnTo>
                    <a:pt x="2254" y="2323"/>
                  </a:lnTo>
                  <a:lnTo>
                    <a:pt x="2241" y="2333"/>
                  </a:lnTo>
                  <a:lnTo>
                    <a:pt x="2193" y="2362"/>
                  </a:lnTo>
                  <a:lnTo>
                    <a:pt x="2147" y="2385"/>
                  </a:lnTo>
                  <a:lnTo>
                    <a:pt x="2099" y="2402"/>
                  </a:lnTo>
                  <a:lnTo>
                    <a:pt x="2149" y="2424"/>
                  </a:lnTo>
                  <a:lnTo>
                    <a:pt x="2201" y="2444"/>
                  </a:lnTo>
                  <a:lnTo>
                    <a:pt x="2256" y="2462"/>
                  </a:lnTo>
                  <a:lnTo>
                    <a:pt x="2314" y="2476"/>
                  </a:lnTo>
                  <a:lnTo>
                    <a:pt x="2374" y="2489"/>
                  </a:lnTo>
                  <a:lnTo>
                    <a:pt x="2437" y="2497"/>
                  </a:lnTo>
                  <a:lnTo>
                    <a:pt x="2453" y="2501"/>
                  </a:lnTo>
                  <a:lnTo>
                    <a:pt x="2467" y="2509"/>
                  </a:lnTo>
                  <a:lnTo>
                    <a:pt x="2478" y="2520"/>
                  </a:lnTo>
                  <a:lnTo>
                    <a:pt x="2486" y="2532"/>
                  </a:lnTo>
                  <a:lnTo>
                    <a:pt x="2491" y="2548"/>
                  </a:lnTo>
                  <a:lnTo>
                    <a:pt x="2491" y="2565"/>
                  </a:lnTo>
                  <a:lnTo>
                    <a:pt x="2487" y="2582"/>
                  </a:lnTo>
                  <a:lnTo>
                    <a:pt x="2477" y="2597"/>
                  </a:lnTo>
                  <a:lnTo>
                    <a:pt x="2464" y="2608"/>
                  </a:lnTo>
                  <a:lnTo>
                    <a:pt x="2448" y="2617"/>
                  </a:lnTo>
                  <a:lnTo>
                    <a:pt x="2431" y="2619"/>
                  </a:lnTo>
                  <a:lnTo>
                    <a:pt x="2428" y="2619"/>
                  </a:lnTo>
                  <a:lnTo>
                    <a:pt x="2425" y="2619"/>
                  </a:lnTo>
                  <a:lnTo>
                    <a:pt x="2362" y="2610"/>
                  </a:lnTo>
                  <a:lnTo>
                    <a:pt x="2303" y="2599"/>
                  </a:lnTo>
                  <a:lnTo>
                    <a:pt x="2246" y="2585"/>
                  </a:lnTo>
                  <a:lnTo>
                    <a:pt x="2191" y="2570"/>
                  </a:lnTo>
                  <a:lnTo>
                    <a:pt x="2140" y="2551"/>
                  </a:lnTo>
                  <a:lnTo>
                    <a:pt x="2090" y="2532"/>
                  </a:lnTo>
                  <a:lnTo>
                    <a:pt x="2042" y="2512"/>
                  </a:lnTo>
                  <a:lnTo>
                    <a:pt x="1999" y="2490"/>
                  </a:lnTo>
                  <a:lnTo>
                    <a:pt x="1957" y="2468"/>
                  </a:lnTo>
                  <a:lnTo>
                    <a:pt x="1919" y="2446"/>
                  </a:lnTo>
                  <a:lnTo>
                    <a:pt x="1884" y="2423"/>
                  </a:lnTo>
                  <a:lnTo>
                    <a:pt x="1851" y="2402"/>
                  </a:lnTo>
                  <a:lnTo>
                    <a:pt x="1823" y="2382"/>
                  </a:lnTo>
                  <a:lnTo>
                    <a:pt x="1798" y="2363"/>
                  </a:lnTo>
                  <a:lnTo>
                    <a:pt x="1776" y="2345"/>
                  </a:lnTo>
                  <a:lnTo>
                    <a:pt x="1757" y="2331"/>
                  </a:lnTo>
                  <a:lnTo>
                    <a:pt x="1742" y="2317"/>
                  </a:lnTo>
                  <a:lnTo>
                    <a:pt x="1730" y="2307"/>
                  </a:lnTo>
                  <a:lnTo>
                    <a:pt x="1723" y="2301"/>
                  </a:lnTo>
                  <a:lnTo>
                    <a:pt x="1719" y="2296"/>
                  </a:lnTo>
                  <a:lnTo>
                    <a:pt x="1717" y="2293"/>
                  </a:lnTo>
                  <a:lnTo>
                    <a:pt x="1715" y="2290"/>
                  </a:lnTo>
                  <a:lnTo>
                    <a:pt x="1713" y="2287"/>
                  </a:lnTo>
                  <a:lnTo>
                    <a:pt x="1708" y="2283"/>
                  </a:lnTo>
                  <a:lnTo>
                    <a:pt x="1704" y="2279"/>
                  </a:lnTo>
                  <a:lnTo>
                    <a:pt x="1060" y="1632"/>
                  </a:lnTo>
                  <a:lnTo>
                    <a:pt x="1057" y="1631"/>
                  </a:lnTo>
                  <a:lnTo>
                    <a:pt x="1054" y="1629"/>
                  </a:lnTo>
                  <a:lnTo>
                    <a:pt x="1050" y="1626"/>
                  </a:lnTo>
                  <a:lnTo>
                    <a:pt x="1042" y="1619"/>
                  </a:lnTo>
                  <a:lnTo>
                    <a:pt x="1031" y="1608"/>
                  </a:lnTo>
                  <a:lnTo>
                    <a:pt x="1016" y="1595"/>
                  </a:lnTo>
                  <a:lnTo>
                    <a:pt x="1000" y="1578"/>
                  </a:lnTo>
                  <a:lnTo>
                    <a:pt x="980" y="1557"/>
                  </a:lnTo>
                  <a:lnTo>
                    <a:pt x="958" y="1535"/>
                  </a:lnTo>
                  <a:lnTo>
                    <a:pt x="934" y="1508"/>
                  </a:lnTo>
                  <a:lnTo>
                    <a:pt x="910" y="1478"/>
                  </a:lnTo>
                  <a:lnTo>
                    <a:pt x="886" y="1445"/>
                  </a:lnTo>
                  <a:lnTo>
                    <a:pt x="860" y="1411"/>
                  </a:lnTo>
                  <a:lnTo>
                    <a:pt x="834" y="1372"/>
                  </a:lnTo>
                  <a:lnTo>
                    <a:pt x="809" y="1332"/>
                  </a:lnTo>
                  <a:lnTo>
                    <a:pt x="784" y="1288"/>
                  </a:lnTo>
                  <a:lnTo>
                    <a:pt x="761" y="1243"/>
                  </a:lnTo>
                  <a:lnTo>
                    <a:pt x="739" y="1194"/>
                  </a:lnTo>
                  <a:lnTo>
                    <a:pt x="720" y="1144"/>
                  </a:lnTo>
                  <a:lnTo>
                    <a:pt x="702" y="1091"/>
                  </a:lnTo>
                  <a:lnTo>
                    <a:pt x="688" y="1035"/>
                  </a:lnTo>
                  <a:lnTo>
                    <a:pt x="676" y="977"/>
                  </a:lnTo>
                  <a:lnTo>
                    <a:pt x="668" y="918"/>
                  </a:lnTo>
                  <a:lnTo>
                    <a:pt x="668" y="902"/>
                  </a:lnTo>
                  <a:lnTo>
                    <a:pt x="673" y="886"/>
                  </a:lnTo>
                  <a:lnTo>
                    <a:pt x="681" y="874"/>
                  </a:lnTo>
                  <a:lnTo>
                    <a:pt x="693" y="862"/>
                  </a:lnTo>
                  <a:lnTo>
                    <a:pt x="706" y="855"/>
                  </a:lnTo>
                  <a:lnTo>
                    <a:pt x="722" y="851"/>
                  </a:lnTo>
                  <a:lnTo>
                    <a:pt x="738" y="852"/>
                  </a:lnTo>
                  <a:lnTo>
                    <a:pt x="754" y="857"/>
                  </a:lnTo>
                  <a:lnTo>
                    <a:pt x="766" y="865"/>
                  </a:lnTo>
                  <a:lnTo>
                    <a:pt x="778" y="876"/>
                  </a:lnTo>
                  <a:lnTo>
                    <a:pt x="785" y="889"/>
                  </a:lnTo>
                  <a:lnTo>
                    <a:pt x="789" y="906"/>
                  </a:lnTo>
                  <a:lnTo>
                    <a:pt x="798" y="970"/>
                  </a:lnTo>
                  <a:lnTo>
                    <a:pt x="813" y="1034"/>
                  </a:lnTo>
                  <a:lnTo>
                    <a:pt x="832" y="1093"/>
                  </a:lnTo>
                  <a:lnTo>
                    <a:pt x="853" y="1149"/>
                  </a:lnTo>
                  <a:lnTo>
                    <a:pt x="878" y="1203"/>
                  </a:lnTo>
                  <a:lnTo>
                    <a:pt x="891" y="1162"/>
                  </a:lnTo>
                  <a:lnTo>
                    <a:pt x="907" y="1123"/>
                  </a:lnTo>
                  <a:lnTo>
                    <a:pt x="928" y="1081"/>
                  </a:lnTo>
                  <a:lnTo>
                    <a:pt x="953" y="1041"/>
                  </a:lnTo>
                  <a:lnTo>
                    <a:pt x="962" y="1028"/>
                  </a:lnTo>
                  <a:lnTo>
                    <a:pt x="976" y="1014"/>
                  </a:lnTo>
                  <a:lnTo>
                    <a:pt x="993" y="997"/>
                  </a:lnTo>
                  <a:lnTo>
                    <a:pt x="1012" y="979"/>
                  </a:lnTo>
                  <a:lnTo>
                    <a:pt x="1033" y="959"/>
                  </a:lnTo>
                  <a:lnTo>
                    <a:pt x="1055" y="939"/>
                  </a:lnTo>
                  <a:lnTo>
                    <a:pt x="1077" y="919"/>
                  </a:lnTo>
                  <a:lnTo>
                    <a:pt x="1099" y="901"/>
                  </a:lnTo>
                  <a:lnTo>
                    <a:pt x="1120" y="883"/>
                  </a:lnTo>
                  <a:lnTo>
                    <a:pt x="1138" y="867"/>
                  </a:lnTo>
                  <a:lnTo>
                    <a:pt x="1154" y="854"/>
                  </a:lnTo>
                  <a:lnTo>
                    <a:pt x="1163" y="848"/>
                  </a:lnTo>
                  <a:lnTo>
                    <a:pt x="1179" y="837"/>
                  </a:lnTo>
                  <a:lnTo>
                    <a:pt x="1190" y="826"/>
                  </a:lnTo>
                  <a:lnTo>
                    <a:pt x="1200" y="812"/>
                  </a:lnTo>
                  <a:lnTo>
                    <a:pt x="1205" y="797"/>
                  </a:lnTo>
                  <a:lnTo>
                    <a:pt x="1209" y="778"/>
                  </a:lnTo>
                  <a:lnTo>
                    <a:pt x="1209" y="756"/>
                  </a:lnTo>
                  <a:lnTo>
                    <a:pt x="1206" y="734"/>
                  </a:lnTo>
                  <a:lnTo>
                    <a:pt x="1199" y="710"/>
                  </a:lnTo>
                  <a:lnTo>
                    <a:pt x="1189" y="686"/>
                  </a:lnTo>
                  <a:lnTo>
                    <a:pt x="1178" y="663"/>
                  </a:lnTo>
                  <a:lnTo>
                    <a:pt x="1176" y="659"/>
                  </a:lnTo>
                  <a:lnTo>
                    <a:pt x="1172" y="652"/>
                  </a:lnTo>
                  <a:lnTo>
                    <a:pt x="1164" y="641"/>
                  </a:lnTo>
                  <a:lnTo>
                    <a:pt x="1154" y="625"/>
                  </a:lnTo>
                  <a:lnTo>
                    <a:pt x="1143" y="605"/>
                  </a:lnTo>
                  <a:lnTo>
                    <a:pt x="1128" y="584"/>
                  </a:lnTo>
                  <a:lnTo>
                    <a:pt x="1111" y="559"/>
                  </a:lnTo>
                  <a:lnTo>
                    <a:pt x="1094" y="532"/>
                  </a:lnTo>
                  <a:lnTo>
                    <a:pt x="1074" y="504"/>
                  </a:lnTo>
                  <a:lnTo>
                    <a:pt x="1052" y="473"/>
                  </a:lnTo>
                  <a:lnTo>
                    <a:pt x="1031" y="441"/>
                  </a:lnTo>
                  <a:lnTo>
                    <a:pt x="1006" y="410"/>
                  </a:lnTo>
                  <a:lnTo>
                    <a:pt x="981" y="378"/>
                  </a:lnTo>
                  <a:lnTo>
                    <a:pt x="955" y="346"/>
                  </a:lnTo>
                  <a:lnTo>
                    <a:pt x="929" y="314"/>
                  </a:lnTo>
                  <a:lnTo>
                    <a:pt x="901" y="284"/>
                  </a:lnTo>
                  <a:lnTo>
                    <a:pt x="874" y="255"/>
                  </a:lnTo>
                  <a:lnTo>
                    <a:pt x="846" y="227"/>
                  </a:lnTo>
                  <a:lnTo>
                    <a:pt x="818" y="202"/>
                  </a:lnTo>
                  <a:lnTo>
                    <a:pt x="789" y="179"/>
                  </a:lnTo>
                  <a:lnTo>
                    <a:pt x="762" y="159"/>
                  </a:lnTo>
                  <a:lnTo>
                    <a:pt x="734" y="144"/>
                  </a:lnTo>
                  <a:lnTo>
                    <a:pt x="707" y="132"/>
                  </a:lnTo>
                  <a:lnTo>
                    <a:pt x="680" y="125"/>
                  </a:lnTo>
                  <a:lnTo>
                    <a:pt x="652" y="123"/>
                  </a:lnTo>
                  <a:lnTo>
                    <a:pt x="624" y="125"/>
                  </a:lnTo>
                  <a:lnTo>
                    <a:pt x="597" y="131"/>
                  </a:lnTo>
                  <a:lnTo>
                    <a:pt x="572" y="142"/>
                  </a:lnTo>
                  <a:lnTo>
                    <a:pt x="547" y="156"/>
                  </a:lnTo>
                  <a:lnTo>
                    <a:pt x="525" y="175"/>
                  </a:lnTo>
                  <a:lnTo>
                    <a:pt x="370" y="330"/>
                  </a:lnTo>
                  <a:lnTo>
                    <a:pt x="316" y="388"/>
                  </a:lnTo>
                  <a:lnTo>
                    <a:pt x="268" y="448"/>
                  </a:lnTo>
                  <a:lnTo>
                    <a:pt x="226" y="509"/>
                  </a:lnTo>
                  <a:lnTo>
                    <a:pt x="192" y="570"/>
                  </a:lnTo>
                  <a:lnTo>
                    <a:pt x="164" y="632"/>
                  </a:lnTo>
                  <a:lnTo>
                    <a:pt x="142" y="696"/>
                  </a:lnTo>
                  <a:lnTo>
                    <a:pt x="128" y="761"/>
                  </a:lnTo>
                  <a:lnTo>
                    <a:pt x="121" y="827"/>
                  </a:lnTo>
                  <a:lnTo>
                    <a:pt x="119" y="893"/>
                  </a:lnTo>
                  <a:lnTo>
                    <a:pt x="125" y="962"/>
                  </a:lnTo>
                  <a:lnTo>
                    <a:pt x="136" y="1030"/>
                  </a:lnTo>
                  <a:lnTo>
                    <a:pt x="155" y="1101"/>
                  </a:lnTo>
                  <a:lnTo>
                    <a:pt x="181" y="1173"/>
                  </a:lnTo>
                  <a:lnTo>
                    <a:pt x="213" y="1246"/>
                  </a:lnTo>
                  <a:lnTo>
                    <a:pt x="251" y="1319"/>
                  </a:lnTo>
                  <a:lnTo>
                    <a:pt x="297" y="1395"/>
                  </a:lnTo>
                  <a:lnTo>
                    <a:pt x="349" y="1472"/>
                  </a:lnTo>
                  <a:lnTo>
                    <a:pt x="356" y="1487"/>
                  </a:lnTo>
                  <a:lnTo>
                    <a:pt x="360" y="1502"/>
                  </a:lnTo>
                  <a:lnTo>
                    <a:pt x="359" y="1518"/>
                  </a:lnTo>
                  <a:lnTo>
                    <a:pt x="355" y="1533"/>
                  </a:lnTo>
                  <a:lnTo>
                    <a:pt x="347" y="1546"/>
                  </a:lnTo>
                  <a:lnTo>
                    <a:pt x="334" y="1557"/>
                  </a:lnTo>
                  <a:lnTo>
                    <a:pt x="320" y="1565"/>
                  </a:lnTo>
                  <a:lnTo>
                    <a:pt x="304" y="1569"/>
                  </a:lnTo>
                  <a:lnTo>
                    <a:pt x="289" y="1568"/>
                  </a:lnTo>
                  <a:lnTo>
                    <a:pt x="274" y="1564"/>
                  </a:lnTo>
                  <a:lnTo>
                    <a:pt x="261" y="1555"/>
                  </a:lnTo>
                  <a:lnTo>
                    <a:pt x="250" y="1544"/>
                  </a:lnTo>
                  <a:lnTo>
                    <a:pt x="195" y="1464"/>
                  </a:lnTo>
                  <a:lnTo>
                    <a:pt x="149" y="1384"/>
                  </a:lnTo>
                  <a:lnTo>
                    <a:pt x="107" y="1305"/>
                  </a:lnTo>
                  <a:lnTo>
                    <a:pt x="73" y="1227"/>
                  </a:lnTo>
                  <a:lnTo>
                    <a:pt x="45" y="1150"/>
                  </a:lnTo>
                  <a:lnTo>
                    <a:pt x="24" y="1074"/>
                  </a:lnTo>
                  <a:lnTo>
                    <a:pt x="10" y="998"/>
                  </a:lnTo>
                  <a:lnTo>
                    <a:pt x="2" y="924"/>
                  </a:lnTo>
                  <a:lnTo>
                    <a:pt x="0" y="851"/>
                  </a:lnTo>
                  <a:lnTo>
                    <a:pt x="6" y="778"/>
                  </a:lnTo>
                  <a:lnTo>
                    <a:pt x="18" y="707"/>
                  </a:lnTo>
                  <a:lnTo>
                    <a:pt x="36" y="637"/>
                  </a:lnTo>
                  <a:lnTo>
                    <a:pt x="61" y="568"/>
                  </a:lnTo>
                  <a:lnTo>
                    <a:pt x="93" y="500"/>
                  </a:lnTo>
                  <a:lnTo>
                    <a:pt x="131" y="434"/>
                  </a:lnTo>
                  <a:lnTo>
                    <a:pt x="176" y="369"/>
                  </a:lnTo>
                  <a:lnTo>
                    <a:pt x="226" y="306"/>
                  </a:lnTo>
                  <a:lnTo>
                    <a:pt x="284" y="244"/>
                  </a:lnTo>
                  <a:lnTo>
                    <a:pt x="439" y="89"/>
                  </a:lnTo>
                  <a:lnTo>
                    <a:pt x="468" y="63"/>
                  </a:lnTo>
                  <a:lnTo>
                    <a:pt x="500" y="41"/>
                  </a:lnTo>
                  <a:lnTo>
                    <a:pt x="534" y="24"/>
                  </a:lnTo>
                  <a:lnTo>
                    <a:pt x="569" y="12"/>
                  </a:lnTo>
                  <a:lnTo>
                    <a:pt x="606" y="4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9" name="Group 898"/>
          <p:cNvGrpSpPr/>
          <p:nvPr/>
        </p:nvGrpSpPr>
        <p:grpSpPr>
          <a:xfrm>
            <a:off x="8154678" y="4229101"/>
            <a:ext cx="550863" cy="554037"/>
            <a:chOff x="8178800" y="4229101"/>
            <a:chExt cx="550863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7" name="Freeform 230"/>
            <p:cNvSpPr>
              <a:spLocks noEditPoints="1"/>
            </p:cNvSpPr>
            <p:nvPr/>
          </p:nvSpPr>
          <p:spPr bwMode="auto">
            <a:xfrm>
              <a:off x="8178800" y="4529138"/>
              <a:ext cx="252413" cy="254000"/>
            </a:xfrm>
            <a:custGeom>
              <a:avLst/>
              <a:gdLst>
                <a:gd name="T0" fmla="*/ 190 w 1590"/>
                <a:gd name="T1" fmla="*/ 1416 h 1608"/>
                <a:gd name="T2" fmla="*/ 263 w 1590"/>
                <a:gd name="T3" fmla="*/ 1144 h 1608"/>
                <a:gd name="T4" fmla="*/ 317 w 1590"/>
                <a:gd name="T5" fmla="*/ 1026 h 1608"/>
                <a:gd name="T6" fmla="*/ 1194 w 1590"/>
                <a:gd name="T7" fmla="*/ 659 h 1608"/>
                <a:gd name="T8" fmla="*/ 1237 w 1590"/>
                <a:gd name="T9" fmla="*/ 121 h 1608"/>
                <a:gd name="T10" fmla="*/ 1207 w 1590"/>
                <a:gd name="T11" fmla="*/ 128 h 1608"/>
                <a:gd name="T12" fmla="*/ 1023 w 1590"/>
                <a:gd name="T13" fmla="*/ 312 h 1608"/>
                <a:gd name="T14" fmla="*/ 1452 w 1590"/>
                <a:gd name="T15" fmla="*/ 398 h 1608"/>
                <a:gd name="T16" fmla="*/ 1467 w 1590"/>
                <a:gd name="T17" fmla="*/ 371 h 1608"/>
                <a:gd name="T18" fmla="*/ 1467 w 1590"/>
                <a:gd name="T19" fmla="*/ 340 h 1608"/>
                <a:gd name="T20" fmla="*/ 1452 w 1590"/>
                <a:gd name="T21" fmla="*/ 313 h 1608"/>
                <a:gd name="T22" fmla="*/ 1266 w 1590"/>
                <a:gd name="T23" fmla="*/ 128 h 1608"/>
                <a:gd name="T24" fmla="*/ 1237 w 1590"/>
                <a:gd name="T25" fmla="*/ 121 h 1608"/>
                <a:gd name="T26" fmla="*/ 1265 w 1590"/>
                <a:gd name="T27" fmla="*/ 2 h 1608"/>
                <a:gd name="T28" fmla="*/ 1319 w 1590"/>
                <a:gd name="T29" fmla="*/ 18 h 1608"/>
                <a:gd name="T30" fmla="*/ 1364 w 1590"/>
                <a:gd name="T31" fmla="*/ 51 h 1608"/>
                <a:gd name="T32" fmla="*/ 1558 w 1590"/>
                <a:gd name="T33" fmla="*/ 252 h 1608"/>
                <a:gd name="T34" fmla="*/ 1584 w 1590"/>
                <a:gd name="T35" fmla="*/ 308 h 1608"/>
                <a:gd name="T36" fmla="*/ 1590 w 1590"/>
                <a:gd name="T37" fmla="*/ 371 h 1608"/>
                <a:gd name="T38" fmla="*/ 1573 w 1590"/>
                <a:gd name="T39" fmla="*/ 432 h 1608"/>
                <a:gd name="T40" fmla="*/ 1538 w 1590"/>
                <a:gd name="T41" fmla="*/ 484 h 1608"/>
                <a:gd name="T42" fmla="*/ 135 w 1590"/>
                <a:gd name="T43" fmla="*/ 1557 h 1608"/>
                <a:gd name="T44" fmla="*/ 90 w 1590"/>
                <a:gd name="T45" fmla="*/ 1599 h 1608"/>
                <a:gd name="T46" fmla="*/ 60 w 1590"/>
                <a:gd name="T47" fmla="*/ 1608 h 1608"/>
                <a:gd name="T48" fmla="*/ 31 w 1590"/>
                <a:gd name="T49" fmla="*/ 1599 h 1608"/>
                <a:gd name="T50" fmla="*/ 17 w 1590"/>
                <a:gd name="T51" fmla="*/ 1590 h 1608"/>
                <a:gd name="T52" fmla="*/ 7 w 1590"/>
                <a:gd name="T53" fmla="*/ 1576 h 1608"/>
                <a:gd name="T54" fmla="*/ 0 w 1590"/>
                <a:gd name="T55" fmla="*/ 1547 h 1608"/>
                <a:gd name="T56" fmla="*/ 2 w 1590"/>
                <a:gd name="T57" fmla="*/ 1530 h 1608"/>
                <a:gd name="T58" fmla="*/ 18 w 1590"/>
                <a:gd name="T59" fmla="*/ 1503 h 1608"/>
                <a:gd name="T60" fmla="*/ 178 w 1590"/>
                <a:gd name="T61" fmla="*/ 995 h 1608"/>
                <a:gd name="T62" fmla="*/ 1132 w 1590"/>
                <a:gd name="T63" fmla="*/ 32 h 1608"/>
                <a:gd name="T64" fmla="*/ 1182 w 1590"/>
                <a:gd name="T65" fmla="*/ 7 h 1608"/>
                <a:gd name="T66" fmla="*/ 1237 w 1590"/>
                <a:gd name="T67" fmla="*/ 0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0" h="1608">
                  <a:moveTo>
                    <a:pt x="263" y="1144"/>
                  </a:moveTo>
                  <a:lnTo>
                    <a:pt x="190" y="1416"/>
                  </a:lnTo>
                  <a:lnTo>
                    <a:pt x="458" y="1341"/>
                  </a:lnTo>
                  <a:lnTo>
                    <a:pt x="263" y="1144"/>
                  </a:lnTo>
                  <a:close/>
                  <a:moveTo>
                    <a:pt x="938" y="399"/>
                  </a:moveTo>
                  <a:lnTo>
                    <a:pt x="317" y="1026"/>
                  </a:lnTo>
                  <a:lnTo>
                    <a:pt x="574" y="1286"/>
                  </a:lnTo>
                  <a:lnTo>
                    <a:pt x="1194" y="659"/>
                  </a:lnTo>
                  <a:lnTo>
                    <a:pt x="938" y="399"/>
                  </a:lnTo>
                  <a:close/>
                  <a:moveTo>
                    <a:pt x="1237" y="121"/>
                  </a:moveTo>
                  <a:lnTo>
                    <a:pt x="1222" y="123"/>
                  </a:lnTo>
                  <a:lnTo>
                    <a:pt x="1207" y="128"/>
                  </a:lnTo>
                  <a:lnTo>
                    <a:pt x="1195" y="138"/>
                  </a:lnTo>
                  <a:lnTo>
                    <a:pt x="1023" y="312"/>
                  </a:lnTo>
                  <a:lnTo>
                    <a:pt x="1280" y="571"/>
                  </a:lnTo>
                  <a:lnTo>
                    <a:pt x="1452" y="398"/>
                  </a:lnTo>
                  <a:lnTo>
                    <a:pt x="1461" y="385"/>
                  </a:lnTo>
                  <a:lnTo>
                    <a:pt x="1467" y="371"/>
                  </a:lnTo>
                  <a:lnTo>
                    <a:pt x="1469" y="355"/>
                  </a:lnTo>
                  <a:lnTo>
                    <a:pt x="1467" y="340"/>
                  </a:lnTo>
                  <a:lnTo>
                    <a:pt x="1461" y="326"/>
                  </a:lnTo>
                  <a:lnTo>
                    <a:pt x="1452" y="313"/>
                  </a:lnTo>
                  <a:lnTo>
                    <a:pt x="1279" y="138"/>
                  </a:lnTo>
                  <a:lnTo>
                    <a:pt x="1266" y="128"/>
                  </a:lnTo>
                  <a:lnTo>
                    <a:pt x="1252" y="123"/>
                  </a:lnTo>
                  <a:lnTo>
                    <a:pt x="1237" y="121"/>
                  </a:lnTo>
                  <a:close/>
                  <a:moveTo>
                    <a:pt x="1237" y="0"/>
                  </a:moveTo>
                  <a:lnTo>
                    <a:pt x="1265" y="2"/>
                  </a:lnTo>
                  <a:lnTo>
                    <a:pt x="1292" y="7"/>
                  </a:lnTo>
                  <a:lnTo>
                    <a:pt x="1319" y="18"/>
                  </a:lnTo>
                  <a:lnTo>
                    <a:pt x="1343" y="32"/>
                  </a:lnTo>
                  <a:lnTo>
                    <a:pt x="1364" y="51"/>
                  </a:lnTo>
                  <a:lnTo>
                    <a:pt x="1538" y="225"/>
                  </a:lnTo>
                  <a:lnTo>
                    <a:pt x="1558" y="252"/>
                  </a:lnTo>
                  <a:lnTo>
                    <a:pt x="1573" y="279"/>
                  </a:lnTo>
                  <a:lnTo>
                    <a:pt x="1584" y="308"/>
                  </a:lnTo>
                  <a:lnTo>
                    <a:pt x="1590" y="340"/>
                  </a:lnTo>
                  <a:lnTo>
                    <a:pt x="1590" y="371"/>
                  </a:lnTo>
                  <a:lnTo>
                    <a:pt x="1584" y="401"/>
                  </a:lnTo>
                  <a:lnTo>
                    <a:pt x="1573" y="432"/>
                  </a:lnTo>
                  <a:lnTo>
                    <a:pt x="1558" y="459"/>
                  </a:lnTo>
                  <a:lnTo>
                    <a:pt x="1538" y="484"/>
                  </a:lnTo>
                  <a:lnTo>
                    <a:pt x="606" y="1428"/>
                  </a:lnTo>
                  <a:lnTo>
                    <a:pt x="135" y="1557"/>
                  </a:lnTo>
                  <a:lnTo>
                    <a:pt x="103" y="1589"/>
                  </a:lnTo>
                  <a:lnTo>
                    <a:pt x="90" y="1599"/>
                  </a:lnTo>
                  <a:lnTo>
                    <a:pt x="75" y="1605"/>
                  </a:lnTo>
                  <a:lnTo>
                    <a:pt x="60" y="1608"/>
                  </a:lnTo>
                  <a:lnTo>
                    <a:pt x="45" y="1605"/>
                  </a:lnTo>
                  <a:lnTo>
                    <a:pt x="31" y="1599"/>
                  </a:lnTo>
                  <a:lnTo>
                    <a:pt x="18" y="1589"/>
                  </a:lnTo>
                  <a:lnTo>
                    <a:pt x="17" y="1590"/>
                  </a:lnTo>
                  <a:lnTo>
                    <a:pt x="17" y="1589"/>
                  </a:lnTo>
                  <a:lnTo>
                    <a:pt x="7" y="1576"/>
                  </a:lnTo>
                  <a:lnTo>
                    <a:pt x="2" y="1561"/>
                  </a:lnTo>
                  <a:lnTo>
                    <a:pt x="0" y="1547"/>
                  </a:lnTo>
                  <a:lnTo>
                    <a:pt x="0" y="1545"/>
                  </a:lnTo>
                  <a:lnTo>
                    <a:pt x="2" y="1530"/>
                  </a:lnTo>
                  <a:lnTo>
                    <a:pt x="7" y="1516"/>
                  </a:lnTo>
                  <a:lnTo>
                    <a:pt x="18" y="1503"/>
                  </a:lnTo>
                  <a:lnTo>
                    <a:pt x="49" y="1471"/>
                  </a:lnTo>
                  <a:lnTo>
                    <a:pt x="178" y="995"/>
                  </a:lnTo>
                  <a:lnTo>
                    <a:pt x="1109" y="51"/>
                  </a:lnTo>
                  <a:lnTo>
                    <a:pt x="1132" y="32"/>
                  </a:lnTo>
                  <a:lnTo>
                    <a:pt x="1155" y="18"/>
                  </a:lnTo>
                  <a:lnTo>
                    <a:pt x="1182" y="7"/>
                  </a:lnTo>
                  <a:lnTo>
                    <a:pt x="1209" y="2"/>
                  </a:lnTo>
                  <a:lnTo>
                    <a:pt x="1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231"/>
            <p:cNvSpPr>
              <a:spLocks/>
            </p:cNvSpPr>
            <p:nvPr/>
          </p:nvSpPr>
          <p:spPr bwMode="auto">
            <a:xfrm>
              <a:off x="8212138" y="4229101"/>
              <a:ext cx="517525" cy="525463"/>
            </a:xfrm>
            <a:custGeom>
              <a:avLst/>
              <a:gdLst>
                <a:gd name="T0" fmla="*/ 849 w 3263"/>
                <a:gd name="T1" fmla="*/ 76 h 3304"/>
                <a:gd name="T2" fmla="*/ 1060 w 3263"/>
                <a:gd name="T3" fmla="*/ 291 h 3304"/>
                <a:gd name="T4" fmla="*/ 1220 w 3263"/>
                <a:gd name="T5" fmla="*/ 513 h 3304"/>
                <a:gd name="T6" fmla="*/ 1295 w 3263"/>
                <a:gd name="T7" fmla="*/ 643 h 3304"/>
                <a:gd name="T8" fmla="*/ 1290 w 3263"/>
                <a:gd name="T9" fmla="*/ 890 h 3304"/>
                <a:gd name="T10" fmla="*/ 1133 w 3263"/>
                <a:gd name="T11" fmla="*/ 1033 h 3304"/>
                <a:gd name="T12" fmla="*/ 1023 w 3263"/>
                <a:gd name="T13" fmla="*/ 1157 h 3304"/>
                <a:gd name="T14" fmla="*/ 1026 w 3263"/>
                <a:gd name="T15" fmla="*/ 1426 h 3304"/>
                <a:gd name="T16" fmla="*/ 1928 w 3263"/>
                <a:gd name="T17" fmla="*/ 2299 h 3304"/>
                <a:gd name="T18" fmla="*/ 2170 w 3263"/>
                <a:gd name="T19" fmla="*/ 2236 h 3304"/>
                <a:gd name="T20" fmla="*/ 2281 w 3263"/>
                <a:gd name="T21" fmla="*/ 2112 h 3304"/>
                <a:gd name="T22" fmla="*/ 2441 w 3263"/>
                <a:gd name="T23" fmla="*/ 1971 h 3304"/>
                <a:gd name="T24" fmla="*/ 2671 w 3263"/>
                <a:gd name="T25" fmla="*/ 2015 h 3304"/>
                <a:gd name="T26" fmla="*/ 2813 w 3263"/>
                <a:gd name="T27" fmla="*/ 2106 h 3304"/>
                <a:gd name="T28" fmla="*/ 3043 w 3263"/>
                <a:gd name="T29" fmla="*/ 2287 h 3304"/>
                <a:gd name="T30" fmla="*/ 3228 w 3263"/>
                <a:gd name="T31" fmla="*/ 2507 h 3304"/>
                <a:gd name="T32" fmla="*/ 3240 w 3263"/>
                <a:gd name="T33" fmla="*/ 2766 h 3304"/>
                <a:gd name="T34" fmla="*/ 2827 w 3263"/>
                <a:gd name="T35" fmla="*/ 3177 h 3304"/>
                <a:gd name="T36" fmla="*/ 2326 w 3263"/>
                <a:gd name="T37" fmla="*/ 3301 h 3304"/>
                <a:gd name="T38" fmla="*/ 1792 w 3263"/>
                <a:gd name="T39" fmla="*/ 3095 h 3304"/>
                <a:gd name="T40" fmla="*/ 1701 w 3263"/>
                <a:gd name="T41" fmla="*/ 2954 h 3304"/>
                <a:gd name="T42" fmla="*/ 1861 w 3263"/>
                <a:gd name="T43" fmla="*/ 2994 h 3304"/>
                <a:gd name="T44" fmla="*/ 2368 w 3263"/>
                <a:gd name="T45" fmla="*/ 3181 h 3304"/>
                <a:gd name="T46" fmla="*/ 2818 w 3263"/>
                <a:gd name="T47" fmla="*/ 3034 h 3304"/>
                <a:gd name="T48" fmla="*/ 3140 w 3263"/>
                <a:gd name="T49" fmla="*/ 2675 h 3304"/>
                <a:gd name="T50" fmla="*/ 3063 w 3263"/>
                <a:gd name="T51" fmla="*/ 2481 h 3304"/>
                <a:gd name="T52" fmla="*/ 2857 w 3263"/>
                <a:gd name="T53" fmla="*/ 2290 h 3304"/>
                <a:gd name="T54" fmla="*/ 2662 w 3263"/>
                <a:gd name="T55" fmla="*/ 2153 h 3304"/>
                <a:gd name="T56" fmla="*/ 2549 w 3263"/>
                <a:gd name="T57" fmla="*/ 2093 h 3304"/>
                <a:gd name="T58" fmla="*/ 2416 w 3263"/>
                <a:gd name="T59" fmla="*/ 2141 h 3304"/>
                <a:gd name="T60" fmla="*/ 2292 w 3263"/>
                <a:gd name="T61" fmla="*/ 2284 h 3304"/>
                <a:gd name="T62" fmla="*/ 2090 w 3263"/>
                <a:gd name="T63" fmla="*/ 2414 h 3304"/>
                <a:gd name="T64" fmla="*/ 2444 w 3263"/>
                <a:gd name="T65" fmla="*/ 2514 h 3304"/>
                <a:gd name="T66" fmla="*/ 2453 w 3263"/>
                <a:gd name="T67" fmla="*/ 2621 h 3304"/>
                <a:gd name="T68" fmla="*/ 2227 w 3263"/>
                <a:gd name="T69" fmla="*/ 2595 h 3304"/>
                <a:gd name="T70" fmla="*/ 1891 w 3263"/>
                <a:gd name="T71" fmla="*/ 2446 h 3304"/>
                <a:gd name="T72" fmla="*/ 1723 w 3263"/>
                <a:gd name="T73" fmla="*/ 2319 h 3304"/>
                <a:gd name="T74" fmla="*/ 1696 w 3263"/>
                <a:gd name="T75" fmla="*/ 2290 h 3304"/>
                <a:gd name="T76" fmla="*/ 1011 w 3263"/>
                <a:gd name="T77" fmla="*/ 1602 h 3304"/>
                <a:gd name="T78" fmla="*/ 855 w 3263"/>
                <a:gd name="T79" fmla="*/ 1417 h 3304"/>
                <a:gd name="T80" fmla="*/ 698 w 3263"/>
                <a:gd name="T81" fmla="*/ 1095 h 3304"/>
                <a:gd name="T82" fmla="*/ 699 w 3263"/>
                <a:gd name="T83" fmla="*/ 859 h 3304"/>
                <a:gd name="T84" fmla="*/ 785 w 3263"/>
                <a:gd name="T85" fmla="*/ 910 h 3304"/>
                <a:gd name="T86" fmla="*/ 902 w 3263"/>
                <a:gd name="T87" fmla="*/ 1128 h 3304"/>
                <a:gd name="T88" fmla="*/ 1028 w 3263"/>
                <a:gd name="T89" fmla="*/ 963 h 3304"/>
                <a:gd name="T90" fmla="*/ 1157 w 3263"/>
                <a:gd name="T91" fmla="*/ 851 h 3304"/>
                <a:gd name="T92" fmla="*/ 1195 w 3263"/>
                <a:gd name="T93" fmla="*/ 723 h 3304"/>
                <a:gd name="T94" fmla="*/ 1136 w 3263"/>
                <a:gd name="T95" fmla="*/ 609 h 3304"/>
                <a:gd name="T96" fmla="*/ 1001 w 3263"/>
                <a:gd name="T97" fmla="*/ 411 h 3304"/>
                <a:gd name="T98" fmla="*/ 814 w 3263"/>
                <a:gd name="T99" fmla="*/ 203 h 3304"/>
                <a:gd name="T100" fmla="*/ 621 w 3263"/>
                <a:gd name="T101" fmla="*/ 125 h 3304"/>
                <a:gd name="T102" fmla="*/ 266 w 3263"/>
                <a:gd name="T103" fmla="*/ 450 h 3304"/>
                <a:gd name="T104" fmla="*/ 117 w 3263"/>
                <a:gd name="T105" fmla="*/ 898 h 3304"/>
                <a:gd name="T106" fmla="*/ 294 w 3263"/>
                <a:gd name="T107" fmla="*/ 1402 h 3304"/>
                <a:gd name="T108" fmla="*/ 332 w 3263"/>
                <a:gd name="T109" fmla="*/ 1565 h 3304"/>
                <a:gd name="T110" fmla="*/ 194 w 3263"/>
                <a:gd name="T111" fmla="*/ 1470 h 3304"/>
                <a:gd name="T112" fmla="*/ 1 w 3263"/>
                <a:gd name="T113" fmla="*/ 928 h 3304"/>
                <a:gd name="T114" fmla="*/ 129 w 3263"/>
                <a:gd name="T115" fmla="*/ 436 h 3304"/>
                <a:gd name="T116" fmla="*/ 531 w 3263"/>
                <a:gd name="T117" fmla="*/ 24 h 3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3" h="3304">
                  <a:moveTo>
                    <a:pt x="640" y="0"/>
                  </a:moveTo>
                  <a:lnTo>
                    <a:pt x="677" y="2"/>
                  </a:lnTo>
                  <a:lnTo>
                    <a:pt x="714" y="9"/>
                  </a:lnTo>
                  <a:lnTo>
                    <a:pt x="751" y="19"/>
                  </a:lnTo>
                  <a:lnTo>
                    <a:pt x="787" y="36"/>
                  </a:lnTo>
                  <a:lnTo>
                    <a:pt x="818" y="54"/>
                  </a:lnTo>
                  <a:lnTo>
                    <a:pt x="849" y="76"/>
                  </a:lnTo>
                  <a:lnTo>
                    <a:pt x="882" y="101"/>
                  </a:lnTo>
                  <a:lnTo>
                    <a:pt x="913" y="129"/>
                  </a:lnTo>
                  <a:lnTo>
                    <a:pt x="943" y="158"/>
                  </a:lnTo>
                  <a:lnTo>
                    <a:pt x="974" y="190"/>
                  </a:lnTo>
                  <a:lnTo>
                    <a:pt x="1003" y="222"/>
                  </a:lnTo>
                  <a:lnTo>
                    <a:pt x="1032" y="256"/>
                  </a:lnTo>
                  <a:lnTo>
                    <a:pt x="1060" y="291"/>
                  </a:lnTo>
                  <a:lnTo>
                    <a:pt x="1087" y="325"/>
                  </a:lnTo>
                  <a:lnTo>
                    <a:pt x="1113" y="359"/>
                  </a:lnTo>
                  <a:lnTo>
                    <a:pt x="1138" y="393"/>
                  </a:lnTo>
                  <a:lnTo>
                    <a:pt x="1161" y="425"/>
                  </a:lnTo>
                  <a:lnTo>
                    <a:pt x="1182" y="456"/>
                  </a:lnTo>
                  <a:lnTo>
                    <a:pt x="1202" y="485"/>
                  </a:lnTo>
                  <a:lnTo>
                    <a:pt x="1220" y="513"/>
                  </a:lnTo>
                  <a:lnTo>
                    <a:pt x="1235" y="537"/>
                  </a:lnTo>
                  <a:lnTo>
                    <a:pt x="1248" y="558"/>
                  </a:lnTo>
                  <a:lnTo>
                    <a:pt x="1259" y="576"/>
                  </a:lnTo>
                  <a:lnTo>
                    <a:pt x="1267" y="590"/>
                  </a:lnTo>
                  <a:lnTo>
                    <a:pt x="1273" y="599"/>
                  </a:lnTo>
                  <a:lnTo>
                    <a:pt x="1276" y="604"/>
                  </a:lnTo>
                  <a:lnTo>
                    <a:pt x="1295" y="643"/>
                  </a:lnTo>
                  <a:lnTo>
                    <a:pt x="1310" y="683"/>
                  </a:lnTo>
                  <a:lnTo>
                    <a:pt x="1319" y="722"/>
                  </a:lnTo>
                  <a:lnTo>
                    <a:pt x="1323" y="760"/>
                  </a:lnTo>
                  <a:lnTo>
                    <a:pt x="1322" y="797"/>
                  </a:lnTo>
                  <a:lnTo>
                    <a:pt x="1316" y="832"/>
                  </a:lnTo>
                  <a:lnTo>
                    <a:pt x="1305" y="863"/>
                  </a:lnTo>
                  <a:lnTo>
                    <a:pt x="1290" y="890"/>
                  </a:lnTo>
                  <a:lnTo>
                    <a:pt x="1272" y="915"/>
                  </a:lnTo>
                  <a:lnTo>
                    <a:pt x="1249" y="937"/>
                  </a:lnTo>
                  <a:lnTo>
                    <a:pt x="1222" y="955"/>
                  </a:lnTo>
                  <a:lnTo>
                    <a:pt x="1199" y="974"/>
                  </a:lnTo>
                  <a:lnTo>
                    <a:pt x="1177" y="994"/>
                  </a:lnTo>
                  <a:lnTo>
                    <a:pt x="1154" y="1013"/>
                  </a:lnTo>
                  <a:lnTo>
                    <a:pt x="1133" y="1033"/>
                  </a:lnTo>
                  <a:lnTo>
                    <a:pt x="1112" y="1051"/>
                  </a:lnTo>
                  <a:lnTo>
                    <a:pt x="1094" y="1068"/>
                  </a:lnTo>
                  <a:lnTo>
                    <a:pt x="1078" y="1083"/>
                  </a:lnTo>
                  <a:lnTo>
                    <a:pt x="1065" y="1096"/>
                  </a:lnTo>
                  <a:lnTo>
                    <a:pt x="1054" y="1107"/>
                  </a:lnTo>
                  <a:lnTo>
                    <a:pt x="1049" y="1115"/>
                  </a:lnTo>
                  <a:lnTo>
                    <a:pt x="1023" y="1157"/>
                  </a:lnTo>
                  <a:lnTo>
                    <a:pt x="1003" y="1198"/>
                  </a:lnTo>
                  <a:lnTo>
                    <a:pt x="990" y="1238"/>
                  </a:lnTo>
                  <a:lnTo>
                    <a:pt x="984" y="1276"/>
                  </a:lnTo>
                  <a:lnTo>
                    <a:pt x="985" y="1314"/>
                  </a:lnTo>
                  <a:lnTo>
                    <a:pt x="991" y="1351"/>
                  </a:lnTo>
                  <a:lnTo>
                    <a:pt x="1005" y="1389"/>
                  </a:lnTo>
                  <a:lnTo>
                    <a:pt x="1026" y="1426"/>
                  </a:lnTo>
                  <a:lnTo>
                    <a:pt x="1053" y="1463"/>
                  </a:lnTo>
                  <a:lnTo>
                    <a:pt x="1086" y="1500"/>
                  </a:lnTo>
                  <a:lnTo>
                    <a:pt x="1781" y="2203"/>
                  </a:lnTo>
                  <a:lnTo>
                    <a:pt x="1819" y="2237"/>
                  </a:lnTo>
                  <a:lnTo>
                    <a:pt x="1856" y="2265"/>
                  </a:lnTo>
                  <a:lnTo>
                    <a:pt x="1891" y="2285"/>
                  </a:lnTo>
                  <a:lnTo>
                    <a:pt x="1928" y="2299"/>
                  </a:lnTo>
                  <a:lnTo>
                    <a:pt x="1965" y="2306"/>
                  </a:lnTo>
                  <a:lnTo>
                    <a:pt x="2002" y="2307"/>
                  </a:lnTo>
                  <a:lnTo>
                    <a:pt x="2041" y="2301"/>
                  </a:lnTo>
                  <a:lnTo>
                    <a:pt x="2080" y="2287"/>
                  </a:lnTo>
                  <a:lnTo>
                    <a:pt x="2121" y="2268"/>
                  </a:lnTo>
                  <a:lnTo>
                    <a:pt x="2163" y="2242"/>
                  </a:lnTo>
                  <a:lnTo>
                    <a:pt x="2170" y="2236"/>
                  </a:lnTo>
                  <a:lnTo>
                    <a:pt x="2180" y="2225"/>
                  </a:lnTo>
                  <a:lnTo>
                    <a:pt x="2193" y="2212"/>
                  </a:lnTo>
                  <a:lnTo>
                    <a:pt x="2208" y="2196"/>
                  </a:lnTo>
                  <a:lnTo>
                    <a:pt x="2225" y="2177"/>
                  </a:lnTo>
                  <a:lnTo>
                    <a:pt x="2244" y="2157"/>
                  </a:lnTo>
                  <a:lnTo>
                    <a:pt x="2262" y="2135"/>
                  </a:lnTo>
                  <a:lnTo>
                    <a:pt x="2281" y="2112"/>
                  </a:lnTo>
                  <a:lnTo>
                    <a:pt x="2301" y="2089"/>
                  </a:lnTo>
                  <a:lnTo>
                    <a:pt x="2320" y="2066"/>
                  </a:lnTo>
                  <a:lnTo>
                    <a:pt x="2339" y="2040"/>
                  </a:lnTo>
                  <a:lnTo>
                    <a:pt x="2360" y="2017"/>
                  </a:lnTo>
                  <a:lnTo>
                    <a:pt x="2384" y="1997"/>
                  </a:lnTo>
                  <a:lnTo>
                    <a:pt x="2411" y="1982"/>
                  </a:lnTo>
                  <a:lnTo>
                    <a:pt x="2441" y="1971"/>
                  </a:lnTo>
                  <a:lnTo>
                    <a:pt x="2475" y="1965"/>
                  </a:lnTo>
                  <a:lnTo>
                    <a:pt x="2512" y="1963"/>
                  </a:lnTo>
                  <a:lnTo>
                    <a:pt x="2550" y="1968"/>
                  </a:lnTo>
                  <a:lnTo>
                    <a:pt x="2589" y="1977"/>
                  </a:lnTo>
                  <a:lnTo>
                    <a:pt x="2627" y="1992"/>
                  </a:lnTo>
                  <a:lnTo>
                    <a:pt x="2666" y="2011"/>
                  </a:lnTo>
                  <a:lnTo>
                    <a:pt x="2671" y="2015"/>
                  </a:lnTo>
                  <a:lnTo>
                    <a:pt x="2680" y="2020"/>
                  </a:lnTo>
                  <a:lnTo>
                    <a:pt x="2694" y="2029"/>
                  </a:lnTo>
                  <a:lnTo>
                    <a:pt x="2712" y="2040"/>
                  </a:lnTo>
                  <a:lnTo>
                    <a:pt x="2733" y="2053"/>
                  </a:lnTo>
                  <a:lnTo>
                    <a:pt x="2757" y="2069"/>
                  </a:lnTo>
                  <a:lnTo>
                    <a:pt x="2784" y="2087"/>
                  </a:lnTo>
                  <a:lnTo>
                    <a:pt x="2813" y="2106"/>
                  </a:lnTo>
                  <a:lnTo>
                    <a:pt x="2843" y="2128"/>
                  </a:lnTo>
                  <a:lnTo>
                    <a:pt x="2875" y="2151"/>
                  </a:lnTo>
                  <a:lnTo>
                    <a:pt x="2909" y="2176"/>
                  </a:lnTo>
                  <a:lnTo>
                    <a:pt x="2942" y="2202"/>
                  </a:lnTo>
                  <a:lnTo>
                    <a:pt x="2977" y="2230"/>
                  </a:lnTo>
                  <a:lnTo>
                    <a:pt x="3010" y="2258"/>
                  </a:lnTo>
                  <a:lnTo>
                    <a:pt x="3043" y="2287"/>
                  </a:lnTo>
                  <a:lnTo>
                    <a:pt x="3076" y="2318"/>
                  </a:lnTo>
                  <a:lnTo>
                    <a:pt x="3107" y="2349"/>
                  </a:lnTo>
                  <a:lnTo>
                    <a:pt x="3136" y="2380"/>
                  </a:lnTo>
                  <a:lnTo>
                    <a:pt x="3163" y="2412"/>
                  </a:lnTo>
                  <a:lnTo>
                    <a:pt x="3188" y="2443"/>
                  </a:lnTo>
                  <a:lnTo>
                    <a:pt x="3209" y="2475"/>
                  </a:lnTo>
                  <a:lnTo>
                    <a:pt x="3228" y="2507"/>
                  </a:lnTo>
                  <a:lnTo>
                    <a:pt x="3244" y="2543"/>
                  </a:lnTo>
                  <a:lnTo>
                    <a:pt x="3256" y="2580"/>
                  </a:lnTo>
                  <a:lnTo>
                    <a:pt x="3262" y="2618"/>
                  </a:lnTo>
                  <a:lnTo>
                    <a:pt x="3263" y="2656"/>
                  </a:lnTo>
                  <a:lnTo>
                    <a:pt x="3260" y="2693"/>
                  </a:lnTo>
                  <a:lnTo>
                    <a:pt x="3253" y="2730"/>
                  </a:lnTo>
                  <a:lnTo>
                    <a:pt x="3240" y="2766"/>
                  </a:lnTo>
                  <a:lnTo>
                    <a:pt x="3222" y="2800"/>
                  </a:lnTo>
                  <a:lnTo>
                    <a:pt x="3202" y="2833"/>
                  </a:lnTo>
                  <a:lnTo>
                    <a:pt x="3176" y="2862"/>
                  </a:lnTo>
                  <a:lnTo>
                    <a:pt x="3022" y="3017"/>
                  </a:lnTo>
                  <a:lnTo>
                    <a:pt x="2958" y="3077"/>
                  </a:lnTo>
                  <a:lnTo>
                    <a:pt x="2893" y="3131"/>
                  </a:lnTo>
                  <a:lnTo>
                    <a:pt x="2827" y="3177"/>
                  </a:lnTo>
                  <a:lnTo>
                    <a:pt x="2758" y="3216"/>
                  </a:lnTo>
                  <a:lnTo>
                    <a:pt x="2689" y="3247"/>
                  </a:lnTo>
                  <a:lnTo>
                    <a:pt x="2618" y="3273"/>
                  </a:lnTo>
                  <a:lnTo>
                    <a:pt x="2546" y="3290"/>
                  </a:lnTo>
                  <a:lnTo>
                    <a:pt x="2472" y="3301"/>
                  </a:lnTo>
                  <a:lnTo>
                    <a:pt x="2398" y="3304"/>
                  </a:lnTo>
                  <a:lnTo>
                    <a:pt x="2326" y="3301"/>
                  </a:lnTo>
                  <a:lnTo>
                    <a:pt x="2252" y="3291"/>
                  </a:lnTo>
                  <a:lnTo>
                    <a:pt x="2177" y="3275"/>
                  </a:lnTo>
                  <a:lnTo>
                    <a:pt x="2102" y="3252"/>
                  </a:lnTo>
                  <a:lnTo>
                    <a:pt x="2026" y="3222"/>
                  </a:lnTo>
                  <a:lnTo>
                    <a:pt x="1948" y="3186"/>
                  </a:lnTo>
                  <a:lnTo>
                    <a:pt x="1871" y="3144"/>
                  </a:lnTo>
                  <a:lnTo>
                    <a:pt x="1792" y="3095"/>
                  </a:lnTo>
                  <a:lnTo>
                    <a:pt x="1714" y="3039"/>
                  </a:lnTo>
                  <a:lnTo>
                    <a:pt x="1702" y="3028"/>
                  </a:lnTo>
                  <a:lnTo>
                    <a:pt x="1694" y="3014"/>
                  </a:lnTo>
                  <a:lnTo>
                    <a:pt x="1690" y="3000"/>
                  </a:lnTo>
                  <a:lnTo>
                    <a:pt x="1689" y="2983"/>
                  </a:lnTo>
                  <a:lnTo>
                    <a:pt x="1693" y="2968"/>
                  </a:lnTo>
                  <a:lnTo>
                    <a:pt x="1701" y="2954"/>
                  </a:lnTo>
                  <a:lnTo>
                    <a:pt x="1711" y="2942"/>
                  </a:lnTo>
                  <a:lnTo>
                    <a:pt x="1725" y="2933"/>
                  </a:lnTo>
                  <a:lnTo>
                    <a:pt x="1740" y="2929"/>
                  </a:lnTo>
                  <a:lnTo>
                    <a:pt x="1756" y="2929"/>
                  </a:lnTo>
                  <a:lnTo>
                    <a:pt x="1771" y="2932"/>
                  </a:lnTo>
                  <a:lnTo>
                    <a:pt x="1785" y="2941"/>
                  </a:lnTo>
                  <a:lnTo>
                    <a:pt x="1861" y="2994"/>
                  </a:lnTo>
                  <a:lnTo>
                    <a:pt x="1938" y="3041"/>
                  </a:lnTo>
                  <a:lnTo>
                    <a:pt x="2012" y="3082"/>
                  </a:lnTo>
                  <a:lnTo>
                    <a:pt x="2085" y="3115"/>
                  </a:lnTo>
                  <a:lnTo>
                    <a:pt x="2158" y="3142"/>
                  </a:lnTo>
                  <a:lnTo>
                    <a:pt x="2229" y="3161"/>
                  </a:lnTo>
                  <a:lnTo>
                    <a:pt x="2299" y="3174"/>
                  </a:lnTo>
                  <a:lnTo>
                    <a:pt x="2368" y="3181"/>
                  </a:lnTo>
                  <a:lnTo>
                    <a:pt x="2436" y="3180"/>
                  </a:lnTo>
                  <a:lnTo>
                    <a:pt x="2502" y="3172"/>
                  </a:lnTo>
                  <a:lnTo>
                    <a:pt x="2568" y="3158"/>
                  </a:lnTo>
                  <a:lnTo>
                    <a:pt x="2633" y="3137"/>
                  </a:lnTo>
                  <a:lnTo>
                    <a:pt x="2695" y="3110"/>
                  </a:lnTo>
                  <a:lnTo>
                    <a:pt x="2758" y="3075"/>
                  </a:lnTo>
                  <a:lnTo>
                    <a:pt x="2818" y="3034"/>
                  </a:lnTo>
                  <a:lnTo>
                    <a:pt x="2877" y="2986"/>
                  </a:lnTo>
                  <a:lnTo>
                    <a:pt x="2937" y="2931"/>
                  </a:lnTo>
                  <a:lnTo>
                    <a:pt x="3090" y="2775"/>
                  </a:lnTo>
                  <a:lnTo>
                    <a:pt x="3108" y="2753"/>
                  </a:lnTo>
                  <a:lnTo>
                    <a:pt x="3123" y="2728"/>
                  </a:lnTo>
                  <a:lnTo>
                    <a:pt x="3134" y="2702"/>
                  </a:lnTo>
                  <a:lnTo>
                    <a:pt x="3140" y="2675"/>
                  </a:lnTo>
                  <a:lnTo>
                    <a:pt x="3142" y="2647"/>
                  </a:lnTo>
                  <a:lnTo>
                    <a:pt x="3139" y="2619"/>
                  </a:lnTo>
                  <a:lnTo>
                    <a:pt x="3133" y="2592"/>
                  </a:lnTo>
                  <a:lnTo>
                    <a:pt x="3121" y="2565"/>
                  </a:lnTo>
                  <a:lnTo>
                    <a:pt x="3105" y="2536"/>
                  </a:lnTo>
                  <a:lnTo>
                    <a:pt x="3085" y="2509"/>
                  </a:lnTo>
                  <a:lnTo>
                    <a:pt x="3063" y="2481"/>
                  </a:lnTo>
                  <a:lnTo>
                    <a:pt x="3038" y="2452"/>
                  </a:lnTo>
                  <a:lnTo>
                    <a:pt x="3011" y="2424"/>
                  </a:lnTo>
                  <a:lnTo>
                    <a:pt x="2982" y="2395"/>
                  </a:lnTo>
                  <a:lnTo>
                    <a:pt x="2952" y="2368"/>
                  </a:lnTo>
                  <a:lnTo>
                    <a:pt x="2921" y="2341"/>
                  </a:lnTo>
                  <a:lnTo>
                    <a:pt x="2889" y="2316"/>
                  </a:lnTo>
                  <a:lnTo>
                    <a:pt x="2857" y="2290"/>
                  </a:lnTo>
                  <a:lnTo>
                    <a:pt x="2826" y="2266"/>
                  </a:lnTo>
                  <a:lnTo>
                    <a:pt x="2794" y="2243"/>
                  </a:lnTo>
                  <a:lnTo>
                    <a:pt x="2764" y="2222"/>
                  </a:lnTo>
                  <a:lnTo>
                    <a:pt x="2735" y="2201"/>
                  </a:lnTo>
                  <a:lnTo>
                    <a:pt x="2709" y="2184"/>
                  </a:lnTo>
                  <a:lnTo>
                    <a:pt x="2685" y="2167"/>
                  </a:lnTo>
                  <a:lnTo>
                    <a:pt x="2662" y="2153"/>
                  </a:lnTo>
                  <a:lnTo>
                    <a:pt x="2644" y="2140"/>
                  </a:lnTo>
                  <a:lnTo>
                    <a:pt x="2627" y="2130"/>
                  </a:lnTo>
                  <a:lnTo>
                    <a:pt x="2616" y="2124"/>
                  </a:lnTo>
                  <a:lnTo>
                    <a:pt x="2608" y="2119"/>
                  </a:lnTo>
                  <a:lnTo>
                    <a:pt x="2606" y="2117"/>
                  </a:lnTo>
                  <a:lnTo>
                    <a:pt x="2577" y="2103"/>
                  </a:lnTo>
                  <a:lnTo>
                    <a:pt x="2549" y="2093"/>
                  </a:lnTo>
                  <a:lnTo>
                    <a:pt x="2522" y="2087"/>
                  </a:lnTo>
                  <a:lnTo>
                    <a:pt x="2496" y="2086"/>
                  </a:lnTo>
                  <a:lnTo>
                    <a:pt x="2473" y="2090"/>
                  </a:lnTo>
                  <a:lnTo>
                    <a:pt x="2453" y="2099"/>
                  </a:lnTo>
                  <a:lnTo>
                    <a:pt x="2436" y="2112"/>
                  </a:lnTo>
                  <a:lnTo>
                    <a:pt x="2423" y="2131"/>
                  </a:lnTo>
                  <a:lnTo>
                    <a:pt x="2416" y="2141"/>
                  </a:lnTo>
                  <a:lnTo>
                    <a:pt x="2403" y="2157"/>
                  </a:lnTo>
                  <a:lnTo>
                    <a:pt x="2387" y="2175"/>
                  </a:lnTo>
                  <a:lnTo>
                    <a:pt x="2370" y="2196"/>
                  </a:lnTo>
                  <a:lnTo>
                    <a:pt x="2352" y="2219"/>
                  </a:lnTo>
                  <a:lnTo>
                    <a:pt x="2331" y="2241"/>
                  </a:lnTo>
                  <a:lnTo>
                    <a:pt x="2312" y="2263"/>
                  </a:lnTo>
                  <a:lnTo>
                    <a:pt x="2292" y="2284"/>
                  </a:lnTo>
                  <a:lnTo>
                    <a:pt x="2274" y="2304"/>
                  </a:lnTo>
                  <a:lnTo>
                    <a:pt x="2258" y="2320"/>
                  </a:lnTo>
                  <a:lnTo>
                    <a:pt x="2243" y="2334"/>
                  </a:lnTo>
                  <a:lnTo>
                    <a:pt x="2231" y="2343"/>
                  </a:lnTo>
                  <a:lnTo>
                    <a:pt x="2183" y="2374"/>
                  </a:lnTo>
                  <a:lnTo>
                    <a:pt x="2136" y="2397"/>
                  </a:lnTo>
                  <a:lnTo>
                    <a:pt x="2090" y="2414"/>
                  </a:lnTo>
                  <a:lnTo>
                    <a:pt x="2138" y="2435"/>
                  </a:lnTo>
                  <a:lnTo>
                    <a:pt x="2190" y="2455"/>
                  </a:lnTo>
                  <a:lnTo>
                    <a:pt x="2245" y="2473"/>
                  </a:lnTo>
                  <a:lnTo>
                    <a:pt x="2302" y="2488"/>
                  </a:lnTo>
                  <a:lnTo>
                    <a:pt x="2362" y="2500"/>
                  </a:lnTo>
                  <a:lnTo>
                    <a:pt x="2426" y="2509"/>
                  </a:lnTo>
                  <a:lnTo>
                    <a:pt x="2444" y="2514"/>
                  </a:lnTo>
                  <a:lnTo>
                    <a:pt x="2460" y="2524"/>
                  </a:lnTo>
                  <a:lnTo>
                    <a:pt x="2471" y="2539"/>
                  </a:lnTo>
                  <a:lnTo>
                    <a:pt x="2479" y="2557"/>
                  </a:lnTo>
                  <a:lnTo>
                    <a:pt x="2480" y="2577"/>
                  </a:lnTo>
                  <a:lnTo>
                    <a:pt x="2475" y="2594"/>
                  </a:lnTo>
                  <a:lnTo>
                    <a:pt x="2466" y="2609"/>
                  </a:lnTo>
                  <a:lnTo>
                    <a:pt x="2453" y="2621"/>
                  </a:lnTo>
                  <a:lnTo>
                    <a:pt x="2437" y="2629"/>
                  </a:lnTo>
                  <a:lnTo>
                    <a:pt x="2419" y="2631"/>
                  </a:lnTo>
                  <a:lnTo>
                    <a:pt x="2416" y="2631"/>
                  </a:lnTo>
                  <a:lnTo>
                    <a:pt x="2413" y="2631"/>
                  </a:lnTo>
                  <a:lnTo>
                    <a:pt x="2348" y="2622"/>
                  </a:lnTo>
                  <a:lnTo>
                    <a:pt x="2286" y="2610"/>
                  </a:lnTo>
                  <a:lnTo>
                    <a:pt x="2227" y="2595"/>
                  </a:lnTo>
                  <a:lnTo>
                    <a:pt x="2169" y="2578"/>
                  </a:lnTo>
                  <a:lnTo>
                    <a:pt x="2116" y="2559"/>
                  </a:lnTo>
                  <a:lnTo>
                    <a:pt x="2065" y="2537"/>
                  </a:lnTo>
                  <a:lnTo>
                    <a:pt x="2016" y="2515"/>
                  </a:lnTo>
                  <a:lnTo>
                    <a:pt x="1971" y="2493"/>
                  </a:lnTo>
                  <a:lnTo>
                    <a:pt x="1929" y="2469"/>
                  </a:lnTo>
                  <a:lnTo>
                    <a:pt x="1891" y="2446"/>
                  </a:lnTo>
                  <a:lnTo>
                    <a:pt x="1856" y="2423"/>
                  </a:lnTo>
                  <a:lnTo>
                    <a:pt x="1825" y="2401"/>
                  </a:lnTo>
                  <a:lnTo>
                    <a:pt x="1797" y="2380"/>
                  </a:lnTo>
                  <a:lnTo>
                    <a:pt x="1772" y="2361"/>
                  </a:lnTo>
                  <a:lnTo>
                    <a:pt x="1752" y="2344"/>
                  </a:lnTo>
                  <a:lnTo>
                    <a:pt x="1735" y="2330"/>
                  </a:lnTo>
                  <a:lnTo>
                    <a:pt x="1723" y="2319"/>
                  </a:lnTo>
                  <a:lnTo>
                    <a:pt x="1715" y="2311"/>
                  </a:lnTo>
                  <a:lnTo>
                    <a:pt x="1711" y="2307"/>
                  </a:lnTo>
                  <a:lnTo>
                    <a:pt x="1708" y="2305"/>
                  </a:lnTo>
                  <a:lnTo>
                    <a:pt x="1707" y="2302"/>
                  </a:lnTo>
                  <a:lnTo>
                    <a:pt x="1705" y="2298"/>
                  </a:lnTo>
                  <a:lnTo>
                    <a:pt x="1701" y="2294"/>
                  </a:lnTo>
                  <a:lnTo>
                    <a:pt x="1696" y="2290"/>
                  </a:lnTo>
                  <a:lnTo>
                    <a:pt x="1054" y="1639"/>
                  </a:lnTo>
                  <a:lnTo>
                    <a:pt x="1052" y="1638"/>
                  </a:lnTo>
                  <a:lnTo>
                    <a:pt x="1049" y="1637"/>
                  </a:lnTo>
                  <a:lnTo>
                    <a:pt x="1045" y="1634"/>
                  </a:lnTo>
                  <a:lnTo>
                    <a:pt x="1037" y="1626"/>
                  </a:lnTo>
                  <a:lnTo>
                    <a:pt x="1026" y="1617"/>
                  </a:lnTo>
                  <a:lnTo>
                    <a:pt x="1011" y="1602"/>
                  </a:lnTo>
                  <a:lnTo>
                    <a:pt x="994" y="1585"/>
                  </a:lnTo>
                  <a:lnTo>
                    <a:pt x="974" y="1565"/>
                  </a:lnTo>
                  <a:lnTo>
                    <a:pt x="953" y="1541"/>
                  </a:lnTo>
                  <a:lnTo>
                    <a:pt x="930" y="1515"/>
                  </a:lnTo>
                  <a:lnTo>
                    <a:pt x="905" y="1485"/>
                  </a:lnTo>
                  <a:lnTo>
                    <a:pt x="880" y="1453"/>
                  </a:lnTo>
                  <a:lnTo>
                    <a:pt x="855" y="1417"/>
                  </a:lnTo>
                  <a:lnTo>
                    <a:pt x="830" y="1379"/>
                  </a:lnTo>
                  <a:lnTo>
                    <a:pt x="804" y="1338"/>
                  </a:lnTo>
                  <a:lnTo>
                    <a:pt x="780" y="1295"/>
                  </a:lnTo>
                  <a:lnTo>
                    <a:pt x="756" y="1248"/>
                  </a:lnTo>
                  <a:lnTo>
                    <a:pt x="735" y="1200"/>
                  </a:lnTo>
                  <a:lnTo>
                    <a:pt x="716" y="1149"/>
                  </a:lnTo>
                  <a:lnTo>
                    <a:pt x="698" y="1095"/>
                  </a:lnTo>
                  <a:lnTo>
                    <a:pt x="683" y="1039"/>
                  </a:lnTo>
                  <a:lnTo>
                    <a:pt x="672" y="982"/>
                  </a:lnTo>
                  <a:lnTo>
                    <a:pt x="664" y="922"/>
                  </a:lnTo>
                  <a:lnTo>
                    <a:pt x="665" y="902"/>
                  </a:lnTo>
                  <a:lnTo>
                    <a:pt x="672" y="885"/>
                  </a:lnTo>
                  <a:lnTo>
                    <a:pt x="683" y="870"/>
                  </a:lnTo>
                  <a:lnTo>
                    <a:pt x="699" y="859"/>
                  </a:lnTo>
                  <a:lnTo>
                    <a:pt x="718" y="855"/>
                  </a:lnTo>
                  <a:lnTo>
                    <a:pt x="734" y="856"/>
                  </a:lnTo>
                  <a:lnTo>
                    <a:pt x="749" y="861"/>
                  </a:lnTo>
                  <a:lnTo>
                    <a:pt x="763" y="868"/>
                  </a:lnTo>
                  <a:lnTo>
                    <a:pt x="773" y="880"/>
                  </a:lnTo>
                  <a:lnTo>
                    <a:pt x="781" y="893"/>
                  </a:lnTo>
                  <a:lnTo>
                    <a:pt x="785" y="910"/>
                  </a:lnTo>
                  <a:lnTo>
                    <a:pt x="794" y="975"/>
                  </a:lnTo>
                  <a:lnTo>
                    <a:pt x="808" y="1037"/>
                  </a:lnTo>
                  <a:lnTo>
                    <a:pt x="827" y="1097"/>
                  </a:lnTo>
                  <a:lnTo>
                    <a:pt x="849" y="1155"/>
                  </a:lnTo>
                  <a:lnTo>
                    <a:pt x="874" y="1209"/>
                  </a:lnTo>
                  <a:lnTo>
                    <a:pt x="886" y="1168"/>
                  </a:lnTo>
                  <a:lnTo>
                    <a:pt x="902" y="1128"/>
                  </a:lnTo>
                  <a:lnTo>
                    <a:pt x="922" y="1086"/>
                  </a:lnTo>
                  <a:lnTo>
                    <a:pt x="948" y="1045"/>
                  </a:lnTo>
                  <a:lnTo>
                    <a:pt x="958" y="1033"/>
                  </a:lnTo>
                  <a:lnTo>
                    <a:pt x="971" y="1019"/>
                  </a:lnTo>
                  <a:lnTo>
                    <a:pt x="987" y="1001"/>
                  </a:lnTo>
                  <a:lnTo>
                    <a:pt x="1007" y="983"/>
                  </a:lnTo>
                  <a:lnTo>
                    <a:pt x="1028" y="963"/>
                  </a:lnTo>
                  <a:lnTo>
                    <a:pt x="1050" y="943"/>
                  </a:lnTo>
                  <a:lnTo>
                    <a:pt x="1072" y="924"/>
                  </a:lnTo>
                  <a:lnTo>
                    <a:pt x="1094" y="904"/>
                  </a:lnTo>
                  <a:lnTo>
                    <a:pt x="1114" y="887"/>
                  </a:lnTo>
                  <a:lnTo>
                    <a:pt x="1133" y="870"/>
                  </a:lnTo>
                  <a:lnTo>
                    <a:pt x="1149" y="857"/>
                  </a:lnTo>
                  <a:lnTo>
                    <a:pt x="1157" y="851"/>
                  </a:lnTo>
                  <a:lnTo>
                    <a:pt x="1172" y="841"/>
                  </a:lnTo>
                  <a:lnTo>
                    <a:pt x="1184" y="829"/>
                  </a:lnTo>
                  <a:lnTo>
                    <a:pt x="1193" y="816"/>
                  </a:lnTo>
                  <a:lnTo>
                    <a:pt x="1199" y="801"/>
                  </a:lnTo>
                  <a:lnTo>
                    <a:pt x="1203" y="777"/>
                  </a:lnTo>
                  <a:lnTo>
                    <a:pt x="1202" y="751"/>
                  </a:lnTo>
                  <a:lnTo>
                    <a:pt x="1195" y="723"/>
                  </a:lnTo>
                  <a:lnTo>
                    <a:pt x="1185" y="695"/>
                  </a:lnTo>
                  <a:lnTo>
                    <a:pt x="1171" y="665"/>
                  </a:lnTo>
                  <a:lnTo>
                    <a:pt x="1169" y="662"/>
                  </a:lnTo>
                  <a:lnTo>
                    <a:pt x="1165" y="655"/>
                  </a:lnTo>
                  <a:lnTo>
                    <a:pt x="1157" y="643"/>
                  </a:lnTo>
                  <a:lnTo>
                    <a:pt x="1148" y="627"/>
                  </a:lnTo>
                  <a:lnTo>
                    <a:pt x="1136" y="609"/>
                  </a:lnTo>
                  <a:lnTo>
                    <a:pt x="1122" y="586"/>
                  </a:lnTo>
                  <a:lnTo>
                    <a:pt x="1106" y="562"/>
                  </a:lnTo>
                  <a:lnTo>
                    <a:pt x="1088" y="534"/>
                  </a:lnTo>
                  <a:lnTo>
                    <a:pt x="1068" y="505"/>
                  </a:lnTo>
                  <a:lnTo>
                    <a:pt x="1047" y="474"/>
                  </a:lnTo>
                  <a:lnTo>
                    <a:pt x="1025" y="444"/>
                  </a:lnTo>
                  <a:lnTo>
                    <a:pt x="1001" y="411"/>
                  </a:lnTo>
                  <a:lnTo>
                    <a:pt x="976" y="379"/>
                  </a:lnTo>
                  <a:lnTo>
                    <a:pt x="950" y="347"/>
                  </a:lnTo>
                  <a:lnTo>
                    <a:pt x="924" y="315"/>
                  </a:lnTo>
                  <a:lnTo>
                    <a:pt x="897" y="285"/>
                  </a:lnTo>
                  <a:lnTo>
                    <a:pt x="869" y="255"/>
                  </a:lnTo>
                  <a:lnTo>
                    <a:pt x="842" y="228"/>
                  </a:lnTo>
                  <a:lnTo>
                    <a:pt x="814" y="203"/>
                  </a:lnTo>
                  <a:lnTo>
                    <a:pt x="786" y="180"/>
                  </a:lnTo>
                  <a:lnTo>
                    <a:pt x="758" y="160"/>
                  </a:lnTo>
                  <a:lnTo>
                    <a:pt x="730" y="144"/>
                  </a:lnTo>
                  <a:lnTo>
                    <a:pt x="704" y="132"/>
                  </a:lnTo>
                  <a:lnTo>
                    <a:pt x="676" y="125"/>
                  </a:lnTo>
                  <a:lnTo>
                    <a:pt x="649" y="123"/>
                  </a:lnTo>
                  <a:lnTo>
                    <a:pt x="621" y="125"/>
                  </a:lnTo>
                  <a:lnTo>
                    <a:pt x="594" y="131"/>
                  </a:lnTo>
                  <a:lnTo>
                    <a:pt x="568" y="142"/>
                  </a:lnTo>
                  <a:lnTo>
                    <a:pt x="543" y="157"/>
                  </a:lnTo>
                  <a:lnTo>
                    <a:pt x="522" y="175"/>
                  </a:lnTo>
                  <a:lnTo>
                    <a:pt x="367" y="331"/>
                  </a:lnTo>
                  <a:lnTo>
                    <a:pt x="314" y="390"/>
                  </a:lnTo>
                  <a:lnTo>
                    <a:pt x="266" y="450"/>
                  </a:lnTo>
                  <a:lnTo>
                    <a:pt x="225" y="510"/>
                  </a:lnTo>
                  <a:lnTo>
                    <a:pt x="191" y="573"/>
                  </a:lnTo>
                  <a:lnTo>
                    <a:pt x="163" y="636"/>
                  </a:lnTo>
                  <a:lnTo>
                    <a:pt x="141" y="699"/>
                  </a:lnTo>
                  <a:lnTo>
                    <a:pt x="127" y="765"/>
                  </a:lnTo>
                  <a:lnTo>
                    <a:pt x="118" y="830"/>
                  </a:lnTo>
                  <a:lnTo>
                    <a:pt x="117" y="898"/>
                  </a:lnTo>
                  <a:lnTo>
                    <a:pt x="123" y="966"/>
                  </a:lnTo>
                  <a:lnTo>
                    <a:pt x="135" y="1035"/>
                  </a:lnTo>
                  <a:lnTo>
                    <a:pt x="154" y="1106"/>
                  </a:lnTo>
                  <a:lnTo>
                    <a:pt x="179" y="1178"/>
                  </a:lnTo>
                  <a:lnTo>
                    <a:pt x="211" y="1251"/>
                  </a:lnTo>
                  <a:lnTo>
                    <a:pt x="249" y="1326"/>
                  </a:lnTo>
                  <a:lnTo>
                    <a:pt x="294" y="1402"/>
                  </a:lnTo>
                  <a:lnTo>
                    <a:pt x="346" y="1479"/>
                  </a:lnTo>
                  <a:lnTo>
                    <a:pt x="353" y="1493"/>
                  </a:lnTo>
                  <a:lnTo>
                    <a:pt x="357" y="1510"/>
                  </a:lnTo>
                  <a:lnTo>
                    <a:pt x="357" y="1525"/>
                  </a:lnTo>
                  <a:lnTo>
                    <a:pt x="352" y="1540"/>
                  </a:lnTo>
                  <a:lnTo>
                    <a:pt x="344" y="1553"/>
                  </a:lnTo>
                  <a:lnTo>
                    <a:pt x="332" y="1565"/>
                  </a:lnTo>
                  <a:lnTo>
                    <a:pt x="318" y="1573"/>
                  </a:lnTo>
                  <a:lnTo>
                    <a:pt x="303" y="1576"/>
                  </a:lnTo>
                  <a:lnTo>
                    <a:pt x="287" y="1575"/>
                  </a:lnTo>
                  <a:lnTo>
                    <a:pt x="272" y="1571"/>
                  </a:lnTo>
                  <a:lnTo>
                    <a:pt x="259" y="1563"/>
                  </a:lnTo>
                  <a:lnTo>
                    <a:pt x="248" y="1551"/>
                  </a:lnTo>
                  <a:lnTo>
                    <a:pt x="194" y="1470"/>
                  </a:lnTo>
                  <a:lnTo>
                    <a:pt x="146" y="1391"/>
                  </a:lnTo>
                  <a:lnTo>
                    <a:pt x="106" y="1311"/>
                  </a:lnTo>
                  <a:lnTo>
                    <a:pt x="72" y="1233"/>
                  </a:lnTo>
                  <a:lnTo>
                    <a:pt x="44" y="1155"/>
                  </a:lnTo>
                  <a:lnTo>
                    <a:pt x="24" y="1079"/>
                  </a:lnTo>
                  <a:lnTo>
                    <a:pt x="9" y="1003"/>
                  </a:lnTo>
                  <a:lnTo>
                    <a:pt x="1" y="928"/>
                  </a:lnTo>
                  <a:lnTo>
                    <a:pt x="0" y="854"/>
                  </a:lnTo>
                  <a:lnTo>
                    <a:pt x="5" y="782"/>
                  </a:lnTo>
                  <a:lnTo>
                    <a:pt x="16" y="710"/>
                  </a:lnTo>
                  <a:lnTo>
                    <a:pt x="34" y="640"/>
                  </a:lnTo>
                  <a:lnTo>
                    <a:pt x="59" y="570"/>
                  </a:lnTo>
                  <a:lnTo>
                    <a:pt x="92" y="503"/>
                  </a:lnTo>
                  <a:lnTo>
                    <a:pt x="129" y="436"/>
                  </a:lnTo>
                  <a:lnTo>
                    <a:pt x="173" y="371"/>
                  </a:lnTo>
                  <a:lnTo>
                    <a:pt x="224" y="306"/>
                  </a:lnTo>
                  <a:lnTo>
                    <a:pt x="282" y="244"/>
                  </a:lnTo>
                  <a:lnTo>
                    <a:pt x="435" y="89"/>
                  </a:lnTo>
                  <a:lnTo>
                    <a:pt x="466" y="63"/>
                  </a:lnTo>
                  <a:lnTo>
                    <a:pt x="497" y="41"/>
                  </a:lnTo>
                  <a:lnTo>
                    <a:pt x="531" y="24"/>
                  </a:lnTo>
                  <a:lnTo>
                    <a:pt x="566" y="12"/>
                  </a:lnTo>
                  <a:lnTo>
                    <a:pt x="602" y="3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5" name="Group 904"/>
          <p:cNvGrpSpPr/>
          <p:nvPr/>
        </p:nvGrpSpPr>
        <p:grpSpPr>
          <a:xfrm>
            <a:off x="9083822" y="4238625"/>
            <a:ext cx="563563" cy="531813"/>
            <a:chOff x="9093200" y="4238625"/>
            <a:chExt cx="563563" cy="5318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3" name="Freeform 236"/>
            <p:cNvSpPr>
              <a:spLocks noEditPoints="1"/>
            </p:cNvSpPr>
            <p:nvPr/>
          </p:nvSpPr>
          <p:spPr bwMode="auto">
            <a:xfrm>
              <a:off x="9093200" y="4538663"/>
              <a:ext cx="233363" cy="231775"/>
            </a:xfrm>
            <a:custGeom>
              <a:avLst/>
              <a:gdLst>
                <a:gd name="T0" fmla="*/ 122 w 1471"/>
                <a:gd name="T1" fmla="*/ 123 h 1464"/>
                <a:gd name="T2" fmla="*/ 122 w 1471"/>
                <a:gd name="T3" fmla="*/ 1342 h 1464"/>
                <a:gd name="T4" fmla="*/ 674 w 1471"/>
                <a:gd name="T5" fmla="*/ 1342 h 1464"/>
                <a:gd name="T6" fmla="*/ 674 w 1471"/>
                <a:gd name="T7" fmla="*/ 575 h 1464"/>
                <a:gd name="T8" fmla="*/ 411 w 1471"/>
                <a:gd name="T9" fmla="*/ 836 h 1464"/>
                <a:gd name="T10" fmla="*/ 324 w 1471"/>
                <a:gd name="T11" fmla="*/ 751 h 1464"/>
                <a:gd name="T12" fmla="*/ 735 w 1471"/>
                <a:gd name="T13" fmla="*/ 341 h 1464"/>
                <a:gd name="T14" fmla="*/ 1147 w 1471"/>
                <a:gd name="T15" fmla="*/ 751 h 1464"/>
                <a:gd name="T16" fmla="*/ 1059 w 1471"/>
                <a:gd name="T17" fmla="*/ 836 h 1464"/>
                <a:gd name="T18" fmla="*/ 796 w 1471"/>
                <a:gd name="T19" fmla="*/ 575 h 1464"/>
                <a:gd name="T20" fmla="*/ 796 w 1471"/>
                <a:gd name="T21" fmla="*/ 1342 h 1464"/>
                <a:gd name="T22" fmla="*/ 1348 w 1471"/>
                <a:gd name="T23" fmla="*/ 1342 h 1464"/>
                <a:gd name="T24" fmla="*/ 1348 w 1471"/>
                <a:gd name="T25" fmla="*/ 123 h 1464"/>
                <a:gd name="T26" fmla="*/ 122 w 1471"/>
                <a:gd name="T27" fmla="*/ 123 h 1464"/>
                <a:gd name="T28" fmla="*/ 0 w 1471"/>
                <a:gd name="T29" fmla="*/ 0 h 1464"/>
                <a:gd name="T30" fmla="*/ 1471 w 1471"/>
                <a:gd name="T31" fmla="*/ 0 h 1464"/>
                <a:gd name="T32" fmla="*/ 1471 w 1471"/>
                <a:gd name="T33" fmla="*/ 1464 h 1464"/>
                <a:gd name="T34" fmla="*/ 0 w 1471"/>
                <a:gd name="T35" fmla="*/ 1464 h 1464"/>
                <a:gd name="T36" fmla="*/ 0 w 1471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464">
                  <a:moveTo>
                    <a:pt x="122" y="123"/>
                  </a:moveTo>
                  <a:lnTo>
                    <a:pt x="122" y="1342"/>
                  </a:lnTo>
                  <a:lnTo>
                    <a:pt x="674" y="1342"/>
                  </a:lnTo>
                  <a:lnTo>
                    <a:pt x="674" y="575"/>
                  </a:lnTo>
                  <a:lnTo>
                    <a:pt x="411" y="836"/>
                  </a:lnTo>
                  <a:lnTo>
                    <a:pt x="324" y="751"/>
                  </a:lnTo>
                  <a:lnTo>
                    <a:pt x="735" y="341"/>
                  </a:lnTo>
                  <a:lnTo>
                    <a:pt x="1147" y="751"/>
                  </a:lnTo>
                  <a:lnTo>
                    <a:pt x="1059" y="836"/>
                  </a:lnTo>
                  <a:lnTo>
                    <a:pt x="796" y="575"/>
                  </a:lnTo>
                  <a:lnTo>
                    <a:pt x="796" y="1342"/>
                  </a:lnTo>
                  <a:lnTo>
                    <a:pt x="1348" y="1342"/>
                  </a:lnTo>
                  <a:lnTo>
                    <a:pt x="1348" y="123"/>
                  </a:lnTo>
                  <a:lnTo>
                    <a:pt x="122" y="123"/>
                  </a:lnTo>
                  <a:close/>
                  <a:moveTo>
                    <a:pt x="0" y="0"/>
                  </a:moveTo>
                  <a:lnTo>
                    <a:pt x="1471" y="0"/>
                  </a:lnTo>
                  <a:lnTo>
                    <a:pt x="1471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237"/>
            <p:cNvSpPr>
              <a:spLocks/>
            </p:cNvSpPr>
            <p:nvPr/>
          </p:nvSpPr>
          <p:spPr bwMode="auto">
            <a:xfrm>
              <a:off x="9132888" y="4238625"/>
              <a:ext cx="523875" cy="522288"/>
            </a:xfrm>
            <a:custGeom>
              <a:avLst/>
              <a:gdLst>
                <a:gd name="T0" fmla="*/ 861 w 3303"/>
                <a:gd name="T1" fmla="*/ 75 h 3288"/>
                <a:gd name="T2" fmla="*/ 1074 w 3303"/>
                <a:gd name="T3" fmla="*/ 289 h 3288"/>
                <a:gd name="T4" fmla="*/ 1235 w 3303"/>
                <a:gd name="T5" fmla="*/ 509 h 3288"/>
                <a:gd name="T6" fmla="*/ 1312 w 3303"/>
                <a:gd name="T7" fmla="*/ 640 h 3288"/>
                <a:gd name="T8" fmla="*/ 1307 w 3303"/>
                <a:gd name="T9" fmla="*/ 885 h 3288"/>
                <a:gd name="T10" fmla="*/ 1148 w 3303"/>
                <a:gd name="T11" fmla="*/ 1027 h 3288"/>
                <a:gd name="T12" fmla="*/ 1035 w 3303"/>
                <a:gd name="T13" fmla="*/ 1151 h 3288"/>
                <a:gd name="T14" fmla="*/ 1038 w 3303"/>
                <a:gd name="T15" fmla="*/ 1418 h 3288"/>
                <a:gd name="T16" fmla="*/ 1953 w 3303"/>
                <a:gd name="T17" fmla="*/ 2288 h 3288"/>
                <a:gd name="T18" fmla="*/ 2197 w 3303"/>
                <a:gd name="T19" fmla="*/ 2225 h 3288"/>
                <a:gd name="T20" fmla="*/ 2309 w 3303"/>
                <a:gd name="T21" fmla="*/ 2101 h 3288"/>
                <a:gd name="T22" fmla="*/ 2471 w 3303"/>
                <a:gd name="T23" fmla="*/ 1962 h 3288"/>
                <a:gd name="T24" fmla="*/ 2704 w 3303"/>
                <a:gd name="T25" fmla="*/ 2005 h 3288"/>
                <a:gd name="T26" fmla="*/ 2847 w 3303"/>
                <a:gd name="T27" fmla="*/ 2096 h 3288"/>
                <a:gd name="T28" fmla="*/ 3081 w 3303"/>
                <a:gd name="T29" fmla="*/ 2276 h 3288"/>
                <a:gd name="T30" fmla="*/ 3268 w 3303"/>
                <a:gd name="T31" fmla="*/ 2495 h 3288"/>
                <a:gd name="T32" fmla="*/ 3279 w 3303"/>
                <a:gd name="T33" fmla="*/ 2753 h 3288"/>
                <a:gd name="T34" fmla="*/ 2861 w 3303"/>
                <a:gd name="T35" fmla="*/ 3161 h 3288"/>
                <a:gd name="T36" fmla="*/ 2354 w 3303"/>
                <a:gd name="T37" fmla="*/ 3285 h 3288"/>
                <a:gd name="T38" fmla="*/ 1815 w 3303"/>
                <a:gd name="T39" fmla="*/ 3080 h 3288"/>
                <a:gd name="T40" fmla="*/ 1721 w 3303"/>
                <a:gd name="T41" fmla="*/ 2939 h 3288"/>
                <a:gd name="T42" fmla="*/ 1885 w 3303"/>
                <a:gd name="T43" fmla="*/ 2980 h 3288"/>
                <a:gd name="T44" fmla="*/ 2398 w 3303"/>
                <a:gd name="T45" fmla="*/ 3165 h 3288"/>
                <a:gd name="T46" fmla="*/ 2854 w 3303"/>
                <a:gd name="T47" fmla="*/ 3020 h 3288"/>
                <a:gd name="T48" fmla="*/ 3179 w 3303"/>
                <a:gd name="T49" fmla="*/ 2663 h 3288"/>
                <a:gd name="T50" fmla="*/ 3100 w 3303"/>
                <a:gd name="T51" fmla="*/ 2468 h 3288"/>
                <a:gd name="T52" fmla="*/ 2892 w 3303"/>
                <a:gd name="T53" fmla="*/ 2279 h 3288"/>
                <a:gd name="T54" fmla="*/ 2696 w 3303"/>
                <a:gd name="T55" fmla="*/ 2143 h 3288"/>
                <a:gd name="T56" fmla="*/ 2580 w 3303"/>
                <a:gd name="T57" fmla="*/ 2083 h 3288"/>
                <a:gd name="T58" fmla="*/ 2446 w 3303"/>
                <a:gd name="T59" fmla="*/ 2131 h 3288"/>
                <a:gd name="T60" fmla="*/ 2321 w 3303"/>
                <a:gd name="T61" fmla="*/ 2273 h 3288"/>
                <a:gd name="T62" fmla="*/ 2115 w 3303"/>
                <a:gd name="T63" fmla="*/ 2402 h 3288"/>
                <a:gd name="T64" fmla="*/ 2474 w 3303"/>
                <a:gd name="T65" fmla="*/ 2502 h 3288"/>
                <a:gd name="T66" fmla="*/ 2483 w 3303"/>
                <a:gd name="T67" fmla="*/ 2608 h 3288"/>
                <a:gd name="T68" fmla="*/ 2254 w 3303"/>
                <a:gd name="T69" fmla="*/ 2583 h 3288"/>
                <a:gd name="T70" fmla="*/ 1914 w 3303"/>
                <a:gd name="T71" fmla="*/ 2434 h 3288"/>
                <a:gd name="T72" fmla="*/ 1744 w 3303"/>
                <a:gd name="T73" fmla="*/ 2308 h 3288"/>
                <a:gd name="T74" fmla="*/ 1717 w 3303"/>
                <a:gd name="T75" fmla="*/ 2279 h 3288"/>
                <a:gd name="T76" fmla="*/ 1038 w 3303"/>
                <a:gd name="T77" fmla="*/ 1608 h 3288"/>
                <a:gd name="T78" fmla="*/ 891 w 3303"/>
                <a:gd name="T79" fmla="*/ 1445 h 3288"/>
                <a:gd name="T80" fmla="*/ 725 w 3303"/>
                <a:gd name="T81" fmla="*/ 1143 h 3288"/>
                <a:gd name="T82" fmla="*/ 693 w 3303"/>
                <a:gd name="T83" fmla="*/ 866 h 3288"/>
                <a:gd name="T84" fmla="*/ 791 w 3303"/>
                <a:gd name="T85" fmla="*/ 888 h 3288"/>
                <a:gd name="T86" fmla="*/ 897 w 3303"/>
                <a:gd name="T87" fmla="*/ 1162 h 3288"/>
                <a:gd name="T88" fmla="*/ 1020 w 3303"/>
                <a:gd name="T89" fmla="*/ 977 h 3288"/>
                <a:gd name="T90" fmla="*/ 1163 w 3303"/>
                <a:gd name="T91" fmla="*/ 853 h 3288"/>
                <a:gd name="T92" fmla="*/ 1211 w 3303"/>
                <a:gd name="T93" fmla="*/ 719 h 3288"/>
                <a:gd name="T94" fmla="*/ 1151 w 3303"/>
                <a:gd name="T95" fmla="*/ 605 h 3288"/>
                <a:gd name="T96" fmla="*/ 1013 w 3303"/>
                <a:gd name="T97" fmla="*/ 409 h 3288"/>
                <a:gd name="T98" fmla="*/ 824 w 3303"/>
                <a:gd name="T99" fmla="*/ 201 h 3288"/>
                <a:gd name="T100" fmla="*/ 628 w 3303"/>
                <a:gd name="T101" fmla="*/ 124 h 3288"/>
                <a:gd name="T102" fmla="*/ 269 w 3303"/>
                <a:gd name="T103" fmla="*/ 448 h 3288"/>
                <a:gd name="T104" fmla="*/ 119 w 3303"/>
                <a:gd name="T105" fmla="*/ 893 h 3288"/>
                <a:gd name="T106" fmla="*/ 298 w 3303"/>
                <a:gd name="T107" fmla="*/ 1395 h 3288"/>
                <a:gd name="T108" fmla="*/ 336 w 3303"/>
                <a:gd name="T109" fmla="*/ 1557 h 3288"/>
                <a:gd name="T110" fmla="*/ 196 w 3303"/>
                <a:gd name="T111" fmla="*/ 1463 h 3288"/>
                <a:gd name="T112" fmla="*/ 1 w 3303"/>
                <a:gd name="T113" fmla="*/ 923 h 3288"/>
                <a:gd name="T114" fmla="*/ 131 w 3303"/>
                <a:gd name="T115" fmla="*/ 433 h 3288"/>
                <a:gd name="T116" fmla="*/ 538 w 3303"/>
                <a:gd name="T117" fmla="*/ 24 h 3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3" h="3288">
                  <a:moveTo>
                    <a:pt x="648" y="0"/>
                  </a:moveTo>
                  <a:lnTo>
                    <a:pt x="686" y="1"/>
                  </a:lnTo>
                  <a:lnTo>
                    <a:pt x="723" y="8"/>
                  </a:lnTo>
                  <a:lnTo>
                    <a:pt x="760" y="19"/>
                  </a:lnTo>
                  <a:lnTo>
                    <a:pt x="797" y="35"/>
                  </a:lnTo>
                  <a:lnTo>
                    <a:pt x="829" y="53"/>
                  </a:lnTo>
                  <a:lnTo>
                    <a:pt x="861" y="75"/>
                  </a:lnTo>
                  <a:lnTo>
                    <a:pt x="892" y="100"/>
                  </a:lnTo>
                  <a:lnTo>
                    <a:pt x="924" y="127"/>
                  </a:lnTo>
                  <a:lnTo>
                    <a:pt x="956" y="157"/>
                  </a:lnTo>
                  <a:lnTo>
                    <a:pt x="986" y="188"/>
                  </a:lnTo>
                  <a:lnTo>
                    <a:pt x="1017" y="221"/>
                  </a:lnTo>
                  <a:lnTo>
                    <a:pt x="1046" y="254"/>
                  </a:lnTo>
                  <a:lnTo>
                    <a:pt x="1074" y="289"/>
                  </a:lnTo>
                  <a:lnTo>
                    <a:pt x="1102" y="323"/>
                  </a:lnTo>
                  <a:lnTo>
                    <a:pt x="1128" y="357"/>
                  </a:lnTo>
                  <a:lnTo>
                    <a:pt x="1152" y="390"/>
                  </a:lnTo>
                  <a:lnTo>
                    <a:pt x="1176" y="423"/>
                  </a:lnTo>
                  <a:lnTo>
                    <a:pt x="1198" y="454"/>
                  </a:lnTo>
                  <a:lnTo>
                    <a:pt x="1217" y="482"/>
                  </a:lnTo>
                  <a:lnTo>
                    <a:pt x="1235" y="509"/>
                  </a:lnTo>
                  <a:lnTo>
                    <a:pt x="1250" y="533"/>
                  </a:lnTo>
                  <a:lnTo>
                    <a:pt x="1264" y="555"/>
                  </a:lnTo>
                  <a:lnTo>
                    <a:pt x="1275" y="572"/>
                  </a:lnTo>
                  <a:lnTo>
                    <a:pt x="1283" y="587"/>
                  </a:lnTo>
                  <a:lnTo>
                    <a:pt x="1289" y="596"/>
                  </a:lnTo>
                  <a:lnTo>
                    <a:pt x="1292" y="601"/>
                  </a:lnTo>
                  <a:lnTo>
                    <a:pt x="1312" y="640"/>
                  </a:lnTo>
                  <a:lnTo>
                    <a:pt x="1326" y="680"/>
                  </a:lnTo>
                  <a:lnTo>
                    <a:pt x="1336" y="718"/>
                  </a:lnTo>
                  <a:lnTo>
                    <a:pt x="1341" y="756"/>
                  </a:lnTo>
                  <a:lnTo>
                    <a:pt x="1338" y="793"/>
                  </a:lnTo>
                  <a:lnTo>
                    <a:pt x="1332" y="829"/>
                  </a:lnTo>
                  <a:lnTo>
                    <a:pt x="1321" y="858"/>
                  </a:lnTo>
                  <a:lnTo>
                    <a:pt x="1307" y="885"/>
                  </a:lnTo>
                  <a:lnTo>
                    <a:pt x="1287" y="910"/>
                  </a:lnTo>
                  <a:lnTo>
                    <a:pt x="1264" y="932"/>
                  </a:lnTo>
                  <a:lnTo>
                    <a:pt x="1238" y="950"/>
                  </a:lnTo>
                  <a:lnTo>
                    <a:pt x="1215" y="969"/>
                  </a:lnTo>
                  <a:lnTo>
                    <a:pt x="1192" y="988"/>
                  </a:lnTo>
                  <a:lnTo>
                    <a:pt x="1169" y="1008"/>
                  </a:lnTo>
                  <a:lnTo>
                    <a:pt x="1148" y="1027"/>
                  </a:lnTo>
                  <a:lnTo>
                    <a:pt x="1127" y="1046"/>
                  </a:lnTo>
                  <a:lnTo>
                    <a:pt x="1108" y="1062"/>
                  </a:lnTo>
                  <a:lnTo>
                    <a:pt x="1092" y="1077"/>
                  </a:lnTo>
                  <a:lnTo>
                    <a:pt x="1078" y="1090"/>
                  </a:lnTo>
                  <a:lnTo>
                    <a:pt x="1068" y="1101"/>
                  </a:lnTo>
                  <a:lnTo>
                    <a:pt x="1061" y="1109"/>
                  </a:lnTo>
                  <a:lnTo>
                    <a:pt x="1035" y="1151"/>
                  </a:lnTo>
                  <a:lnTo>
                    <a:pt x="1016" y="1191"/>
                  </a:lnTo>
                  <a:lnTo>
                    <a:pt x="1002" y="1232"/>
                  </a:lnTo>
                  <a:lnTo>
                    <a:pt x="997" y="1270"/>
                  </a:lnTo>
                  <a:lnTo>
                    <a:pt x="997" y="1308"/>
                  </a:lnTo>
                  <a:lnTo>
                    <a:pt x="1005" y="1344"/>
                  </a:lnTo>
                  <a:lnTo>
                    <a:pt x="1018" y="1381"/>
                  </a:lnTo>
                  <a:lnTo>
                    <a:pt x="1038" y="1418"/>
                  </a:lnTo>
                  <a:lnTo>
                    <a:pt x="1066" y="1455"/>
                  </a:lnTo>
                  <a:lnTo>
                    <a:pt x="1101" y="1492"/>
                  </a:lnTo>
                  <a:lnTo>
                    <a:pt x="1804" y="2192"/>
                  </a:lnTo>
                  <a:lnTo>
                    <a:pt x="1841" y="2227"/>
                  </a:lnTo>
                  <a:lnTo>
                    <a:pt x="1878" y="2254"/>
                  </a:lnTo>
                  <a:lnTo>
                    <a:pt x="1916" y="2275"/>
                  </a:lnTo>
                  <a:lnTo>
                    <a:pt x="1953" y="2288"/>
                  </a:lnTo>
                  <a:lnTo>
                    <a:pt x="1990" y="2296"/>
                  </a:lnTo>
                  <a:lnTo>
                    <a:pt x="2028" y="2296"/>
                  </a:lnTo>
                  <a:lnTo>
                    <a:pt x="2066" y="2289"/>
                  </a:lnTo>
                  <a:lnTo>
                    <a:pt x="2106" y="2276"/>
                  </a:lnTo>
                  <a:lnTo>
                    <a:pt x="2147" y="2258"/>
                  </a:lnTo>
                  <a:lnTo>
                    <a:pt x="2189" y="2230"/>
                  </a:lnTo>
                  <a:lnTo>
                    <a:pt x="2197" y="2225"/>
                  </a:lnTo>
                  <a:lnTo>
                    <a:pt x="2208" y="2215"/>
                  </a:lnTo>
                  <a:lnTo>
                    <a:pt x="2221" y="2201"/>
                  </a:lnTo>
                  <a:lnTo>
                    <a:pt x="2235" y="2185"/>
                  </a:lnTo>
                  <a:lnTo>
                    <a:pt x="2253" y="2166"/>
                  </a:lnTo>
                  <a:lnTo>
                    <a:pt x="2271" y="2146"/>
                  </a:lnTo>
                  <a:lnTo>
                    <a:pt x="2290" y="2124"/>
                  </a:lnTo>
                  <a:lnTo>
                    <a:pt x="2309" y="2101"/>
                  </a:lnTo>
                  <a:lnTo>
                    <a:pt x="2329" y="2078"/>
                  </a:lnTo>
                  <a:lnTo>
                    <a:pt x="2349" y="2057"/>
                  </a:lnTo>
                  <a:lnTo>
                    <a:pt x="2367" y="2030"/>
                  </a:lnTo>
                  <a:lnTo>
                    <a:pt x="2389" y="2007"/>
                  </a:lnTo>
                  <a:lnTo>
                    <a:pt x="2414" y="1987"/>
                  </a:lnTo>
                  <a:lnTo>
                    <a:pt x="2441" y="1972"/>
                  </a:lnTo>
                  <a:lnTo>
                    <a:pt x="2471" y="1962"/>
                  </a:lnTo>
                  <a:lnTo>
                    <a:pt x="2506" y="1955"/>
                  </a:lnTo>
                  <a:lnTo>
                    <a:pt x="2543" y="1954"/>
                  </a:lnTo>
                  <a:lnTo>
                    <a:pt x="2581" y="1958"/>
                  </a:lnTo>
                  <a:lnTo>
                    <a:pt x="2620" y="1968"/>
                  </a:lnTo>
                  <a:lnTo>
                    <a:pt x="2660" y="1982"/>
                  </a:lnTo>
                  <a:lnTo>
                    <a:pt x="2699" y="2001"/>
                  </a:lnTo>
                  <a:lnTo>
                    <a:pt x="2704" y="2005"/>
                  </a:lnTo>
                  <a:lnTo>
                    <a:pt x="2714" y="2010"/>
                  </a:lnTo>
                  <a:lnTo>
                    <a:pt x="2727" y="2019"/>
                  </a:lnTo>
                  <a:lnTo>
                    <a:pt x="2746" y="2030"/>
                  </a:lnTo>
                  <a:lnTo>
                    <a:pt x="2766" y="2043"/>
                  </a:lnTo>
                  <a:lnTo>
                    <a:pt x="2790" y="2059"/>
                  </a:lnTo>
                  <a:lnTo>
                    <a:pt x="2818" y="2076"/>
                  </a:lnTo>
                  <a:lnTo>
                    <a:pt x="2847" y="2096"/>
                  </a:lnTo>
                  <a:lnTo>
                    <a:pt x="2878" y="2118"/>
                  </a:lnTo>
                  <a:lnTo>
                    <a:pt x="2910" y="2140"/>
                  </a:lnTo>
                  <a:lnTo>
                    <a:pt x="2944" y="2165"/>
                  </a:lnTo>
                  <a:lnTo>
                    <a:pt x="2978" y="2191"/>
                  </a:lnTo>
                  <a:lnTo>
                    <a:pt x="3013" y="2219"/>
                  </a:lnTo>
                  <a:lnTo>
                    <a:pt x="3047" y="2247"/>
                  </a:lnTo>
                  <a:lnTo>
                    <a:pt x="3081" y="2276"/>
                  </a:lnTo>
                  <a:lnTo>
                    <a:pt x="3113" y="2306"/>
                  </a:lnTo>
                  <a:lnTo>
                    <a:pt x="3145" y="2337"/>
                  </a:lnTo>
                  <a:lnTo>
                    <a:pt x="3174" y="2368"/>
                  </a:lnTo>
                  <a:lnTo>
                    <a:pt x="3203" y="2400"/>
                  </a:lnTo>
                  <a:lnTo>
                    <a:pt x="3227" y="2431"/>
                  </a:lnTo>
                  <a:lnTo>
                    <a:pt x="3250" y="2463"/>
                  </a:lnTo>
                  <a:lnTo>
                    <a:pt x="3268" y="2495"/>
                  </a:lnTo>
                  <a:lnTo>
                    <a:pt x="3285" y="2531"/>
                  </a:lnTo>
                  <a:lnTo>
                    <a:pt x="3296" y="2568"/>
                  </a:lnTo>
                  <a:lnTo>
                    <a:pt x="3302" y="2605"/>
                  </a:lnTo>
                  <a:lnTo>
                    <a:pt x="3303" y="2643"/>
                  </a:lnTo>
                  <a:lnTo>
                    <a:pt x="3300" y="2681"/>
                  </a:lnTo>
                  <a:lnTo>
                    <a:pt x="3292" y="2717"/>
                  </a:lnTo>
                  <a:lnTo>
                    <a:pt x="3279" y="2753"/>
                  </a:lnTo>
                  <a:lnTo>
                    <a:pt x="3263" y="2786"/>
                  </a:lnTo>
                  <a:lnTo>
                    <a:pt x="3241" y="2819"/>
                  </a:lnTo>
                  <a:lnTo>
                    <a:pt x="3215" y="2848"/>
                  </a:lnTo>
                  <a:lnTo>
                    <a:pt x="3059" y="3002"/>
                  </a:lnTo>
                  <a:lnTo>
                    <a:pt x="2994" y="3062"/>
                  </a:lnTo>
                  <a:lnTo>
                    <a:pt x="2929" y="3115"/>
                  </a:lnTo>
                  <a:lnTo>
                    <a:pt x="2861" y="3161"/>
                  </a:lnTo>
                  <a:lnTo>
                    <a:pt x="2793" y="3200"/>
                  </a:lnTo>
                  <a:lnTo>
                    <a:pt x="2722" y="3232"/>
                  </a:lnTo>
                  <a:lnTo>
                    <a:pt x="2650" y="3257"/>
                  </a:lnTo>
                  <a:lnTo>
                    <a:pt x="2578" y="3274"/>
                  </a:lnTo>
                  <a:lnTo>
                    <a:pt x="2504" y="3285"/>
                  </a:lnTo>
                  <a:lnTo>
                    <a:pt x="2428" y="3288"/>
                  </a:lnTo>
                  <a:lnTo>
                    <a:pt x="2354" y="3285"/>
                  </a:lnTo>
                  <a:lnTo>
                    <a:pt x="2280" y="3275"/>
                  </a:lnTo>
                  <a:lnTo>
                    <a:pt x="2205" y="3259"/>
                  </a:lnTo>
                  <a:lnTo>
                    <a:pt x="2128" y="3236"/>
                  </a:lnTo>
                  <a:lnTo>
                    <a:pt x="2051" y="3207"/>
                  </a:lnTo>
                  <a:lnTo>
                    <a:pt x="1973" y="3171"/>
                  </a:lnTo>
                  <a:lnTo>
                    <a:pt x="1895" y="3128"/>
                  </a:lnTo>
                  <a:lnTo>
                    <a:pt x="1815" y="3080"/>
                  </a:lnTo>
                  <a:lnTo>
                    <a:pt x="1734" y="3024"/>
                  </a:lnTo>
                  <a:lnTo>
                    <a:pt x="1722" y="3013"/>
                  </a:lnTo>
                  <a:lnTo>
                    <a:pt x="1715" y="3000"/>
                  </a:lnTo>
                  <a:lnTo>
                    <a:pt x="1710" y="2985"/>
                  </a:lnTo>
                  <a:lnTo>
                    <a:pt x="1710" y="2969"/>
                  </a:lnTo>
                  <a:lnTo>
                    <a:pt x="1714" y="2954"/>
                  </a:lnTo>
                  <a:lnTo>
                    <a:pt x="1721" y="2939"/>
                  </a:lnTo>
                  <a:lnTo>
                    <a:pt x="1733" y="2928"/>
                  </a:lnTo>
                  <a:lnTo>
                    <a:pt x="1746" y="2920"/>
                  </a:lnTo>
                  <a:lnTo>
                    <a:pt x="1762" y="2916"/>
                  </a:lnTo>
                  <a:lnTo>
                    <a:pt x="1777" y="2915"/>
                  </a:lnTo>
                  <a:lnTo>
                    <a:pt x="1792" y="2919"/>
                  </a:lnTo>
                  <a:lnTo>
                    <a:pt x="1808" y="2926"/>
                  </a:lnTo>
                  <a:lnTo>
                    <a:pt x="1885" y="2980"/>
                  </a:lnTo>
                  <a:lnTo>
                    <a:pt x="1961" y="3026"/>
                  </a:lnTo>
                  <a:lnTo>
                    <a:pt x="2037" y="3067"/>
                  </a:lnTo>
                  <a:lnTo>
                    <a:pt x="2111" y="3100"/>
                  </a:lnTo>
                  <a:lnTo>
                    <a:pt x="2185" y="3126"/>
                  </a:lnTo>
                  <a:lnTo>
                    <a:pt x="2257" y="3146"/>
                  </a:lnTo>
                  <a:lnTo>
                    <a:pt x="2328" y="3159"/>
                  </a:lnTo>
                  <a:lnTo>
                    <a:pt x="2398" y="3165"/>
                  </a:lnTo>
                  <a:lnTo>
                    <a:pt x="2466" y="3164"/>
                  </a:lnTo>
                  <a:lnTo>
                    <a:pt x="2534" y="3158"/>
                  </a:lnTo>
                  <a:lnTo>
                    <a:pt x="2600" y="3144"/>
                  </a:lnTo>
                  <a:lnTo>
                    <a:pt x="2665" y="3122"/>
                  </a:lnTo>
                  <a:lnTo>
                    <a:pt x="2729" y="3095"/>
                  </a:lnTo>
                  <a:lnTo>
                    <a:pt x="2792" y="3060"/>
                  </a:lnTo>
                  <a:lnTo>
                    <a:pt x="2854" y="3020"/>
                  </a:lnTo>
                  <a:lnTo>
                    <a:pt x="2914" y="2971"/>
                  </a:lnTo>
                  <a:lnTo>
                    <a:pt x="2973" y="2917"/>
                  </a:lnTo>
                  <a:lnTo>
                    <a:pt x="3128" y="2762"/>
                  </a:lnTo>
                  <a:lnTo>
                    <a:pt x="3147" y="2740"/>
                  </a:lnTo>
                  <a:lnTo>
                    <a:pt x="3161" y="2716"/>
                  </a:lnTo>
                  <a:lnTo>
                    <a:pt x="3172" y="2690"/>
                  </a:lnTo>
                  <a:lnTo>
                    <a:pt x="3179" y="2663"/>
                  </a:lnTo>
                  <a:lnTo>
                    <a:pt x="3181" y="2634"/>
                  </a:lnTo>
                  <a:lnTo>
                    <a:pt x="3178" y="2606"/>
                  </a:lnTo>
                  <a:lnTo>
                    <a:pt x="3171" y="2579"/>
                  </a:lnTo>
                  <a:lnTo>
                    <a:pt x="3159" y="2552"/>
                  </a:lnTo>
                  <a:lnTo>
                    <a:pt x="3143" y="2524"/>
                  </a:lnTo>
                  <a:lnTo>
                    <a:pt x="3123" y="2496"/>
                  </a:lnTo>
                  <a:lnTo>
                    <a:pt x="3100" y="2468"/>
                  </a:lnTo>
                  <a:lnTo>
                    <a:pt x="3075" y="2440"/>
                  </a:lnTo>
                  <a:lnTo>
                    <a:pt x="3048" y="2412"/>
                  </a:lnTo>
                  <a:lnTo>
                    <a:pt x="3018" y="2384"/>
                  </a:lnTo>
                  <a:lnTo>
                    <a:pt x="2988" y="2356"/>
                  </a:lnTo>
                  <a:lnTo>
                    <a:pt x="2956" y="2330"/>
                  </a:lnTo>
                  <a:lnTo>
                    <a:pt x="2925" y="2304"/>
                  </a:lnTo>
                  <a:lnTo>
                    <a:pt x="2892" y="2279"/>
                  </a:lnTo>
                  <a:lnTo>
                    <a:pt x="2860" y="2254"/>
                  </a:lnTo>
                  <a:lnTo>
                    <a:pt x="2829" y="2233"/>
                  </a:lnTo>
                  <a:lnTo>
                    <a:pt x="2798" y="2211"/>
                  </a:lnTo>
                  <a:lnTo>
                    <a:pt x="2770" y="2191"/>
                  </a:lnTo>
                  <a:lnTo>
                    <a:pt x="2742" y="2173"/>
                  </a:lnTo>
                  <a:lnTo>
                    <a:pt x="2717" y="2157"/>
                  </a:lnTo>
                  <a:lnTo>
                    <a:pt x="2696" y="2143"/>
                  </a:lnTo>
                  <a:lnTo>
                    <a:pt x="2676" y="2131"/>
                  </a:lnTo>
                  <a:lnTo>
                    <a:pt x="2661" y="2121"/>
                  </a:lnTo>
                  <a:lnTo>
                    <a:pt x="2649" y="2113"/>
                  </a:lnTo>
                  <a:lnTo>
                    <a:pt x="2641" y="2109"/>
                  </a:lnTo>
                  <a:lnTo>
                    <a:pt x="2638" y="2107"/>
                  </a:lnTo>
                  <a:lnTo>
                    <a:pt x="2608" y="2093"/>
                  </a:lnTo>
                  <a:lnTo>
                    <a:pt x="2580" y="2083"/>
                  </a:lnTo>
                  <a:lnTo>
                    <a:pt x="2553" y="2077"/>
                  </a:lnTo>
                  <a:lnTo>
                    <a:pt x="2526" y="2076"/>
                  </a:lnTo>
                  <a:lnTo>
                    <a:pt x="2504" y="2080"/>
                  </a:lnTo>
                  <a:lnTo>
                    <a:pt x="2484" y="2088"/>
                  </a:lnTo>
                  <a:lnTo>
                    <a:pt x="2466" y="2102"/>
                  </a:lnTo>
                  <a:lnTo>
                    <a:pt x="2452" y="2121"/>
                  </a:lnTo>
                  <a:lnTo>
                    <a:pt x="2446" y="2131"/>
                  </a:lnTo>
                  <a:lnTo>
                    <a:pt x="2433" y="2146"/>
                  </a:lnTo>
                  <a:lnTo>
                    <a:pt x="2417" y="2164"/>
                  </a:lnTo>
                  <a:lnTo>
                    <a:pt x="2399" y="2185"/>
                  </a:lnTo>
                  <a:lnTo>
                    <a:pt x="2380" y="2208"/>
                  </a:lnTo>
                  <a:lnTo>
                    <a:pt x="2361" y="2229"/>
                  </a:lnTo>
                  <a:lnTo>
                    <a:pt x="2340" y="2252"/>
                  </a:lnTo>
                  <a:lnTo>
                    <a:pt x="2321" y="2273"/>
                  </a:lnTo>
                  <a:lnTo>
                    <a:pt x="2303" y="2292"/>
                  </a:lnTo>
                  <a:lnTo>
                    <a:pt x="2285" y="2309"/>
                  </a:lnTo>
                  <a:lnTo>
                    <a:pt x="2270" y="2323"/>
                  </a:lnTo>
                  <a:lnTo>
                    <a:pt x="2258" y="2331"/>
                  </a:lnTo>
                  <a:lnTo>
                    <a:pt x="2210" y="2362"/>
                  </a:lnTo>
                  <a:lnTo>
                    <a:pt x="2163" y="2385"/>
                  </a:lnTo>
                  <a:lnTo>
                    <a:pt x="2115" y="2402"/>
                  </a:lnTo>
                  <a:lnTo>
                    <a:pt x="2165" y="2424"/>
                  </a:lnTo>
                  <a:lnTo>
                    <a:pt x="2218" y="2443"/>
                  </a:lnTo>
                  <a:lnTo>
                    <a:pt x="2273" y="2461"/>
                  </a:lnTo>
                  <a:lnTo>
                    <a:pt x="2331" y="2476"/>
                  </a:lnTo>
                  <a:lnTo>
                    <a:pt x="2392" y="2488"/>
                  </a:lnTo>
                  <a:lnTo>
                    <a:pt x="2456" y="2496"/>
                  </a:lnTo>
                  <a:lnTo>
                    <a:pt x="2474" y="2502"/>
                  </a:lnTo>
                  <a:lnTo>
                    <a:pt x="2490" y="2513"/>
                  </a:lnTo>
                  <a:lnTo>
                    <a:pt x="2502" y="2527"/>
                  </a:lnTo>
                  <a:lnTo>
                    <a:pt x="2509" y="2544"/>
                  </a:lnTo>
                  <a:lnTo>
                    <a:pt x="2510" y="2564"/>
                  </a:lnTo>
                  <a:lnTo>
                    <a:pt x="2506" y="2581"/>
                  </a:lnTo>
                  <a:lnTo>
                    <a:pt x="2496" y="2596"/>
                  </a:lnTo>
                  <a:lnTo>
                    <a:pt x="2483" y="2608"/>
                  </a:lnTo>
                  <a:lnTo>
                    <a:pt x="2468" y="2616"/>
                  </a:lnTo>
                  <a:lnTo>
                    <a:pt x="2449" y="2619"/>
                  </a:lnTo>
                  <a:lnTo>
                    <a:pt x="2446" y="2618"/>
                  </a:lnTo>
                  <a:lnTo>
                    <a:pt x="2444" y="2618"/>
                  </a:lnTo>
                  <a:lnTo>
                    <a:pt x="2377" y="2609"/>
                  </a:lnTo>
                  <a:lnTo>
                    <a:pt x="2315" y="2597"/>
                  </a:lnTo>
                  <a:lnTo>
                    <a:pt x="2254" y="2583"/>
                  </a:lnTo>
                  <a:lnTo>
                    <a:pt x="2197" y="2566"/>
                  </a:lnTo>
                  <a:lnTo>
                    <a:pt x="2142" y="2546"/>
                  </a:lnTo>
                  <a:lnTo>
                    <a:pt x="2090" y="2525"/>
                  </a:lnTo>
                  <a:lnTo>
                    <a:pt x="2041" y="2503"/>
                  </a:lnTo>
                  <a:lnTo>
                    <a:pt x="1996" y="2480"/>
                  </a:lnTo>
                  <a:lnTo>
                    <a:pt x="1954" y="2456"/>
                  </a:lnTo>
                  <a:lnTo>
                    <a:pt x="1914" y="2434"/>
                  </a:lnTo>
                  <a:lnTo>
                    <a:pt x="1878" y="2411"/>
                  </a:lnTo>
                  <a:lnTo>
                    <a:pt x="1847" y="2389"/>
                  </a:lnTo>
                  <a:lnTo>
                    <a:pt x="1818" y="2368"/>
                  </a:lnTo>
                  <a:lnTo>
                    <a:pt x="1794" y="2350"/>
                  </a:lnTo>
                  <a:lnTo>
                    <a:pt x="1774" y="2333"/>
                  </a:lnTo>
                  <a:lnTo>
                    <a:pt x="1757" y="2318"/>
                  </a:lnTo>
                  <a:lnTo>
                    <a:pt x="1744" y="2308"/>
                  </a:lnTo>
                  <a:lnTo>
                    <a:pt x="1737" y="2300"/>
                  </a:lnTo>
                  <a:lnTo>
                    <a:pt x="1732" y="2297"/>
                  </a:lnTo>
                  <a:lnTo>
                    <a:pt x="1730" y="2293"/>
                  </a:lnTo>
                  <a:lnTo>
                    <a:pt x="1728" y="2290"/>
                  </a:lnTo>
                  <a:lnTo>
                    <a:pt x="1726" y="2287"/>
                  </a:lnTo>
                  <a:lnTo>
                    <a:pt x="1721" y="2283"/>
                  </a:lnTo>
                  <a:lnTo>
                    <a:pt x="1717" y="2279"/>
                  </a:lnTo>
                  <a:lnTo>
                    <a:pt x="1067" y="1632"/>
                  </a:lnTo>
                  <a:lnTo>
                    <a:pt x="1066" y="1631"/>
                  </a:lnTo>
                  <a:lnTo>
                    <a:pt x="1064" y="1630"/>
                  </a:lnTo>
                  <a:lnTo>
                    <a:pt x="1062" y="1629"/>
                  </a:lnTo>
                  <a:lnTo>
                    <a:pt x="1058" y="1626"/>
                  </a:lnTo>
                  <a:lnTo>
                    <a:pt x="1050" y="1618"/>
                  </a:lnTo>
                  <a:lnTo>
                    <a:pt x="1038" y="1608"/>
                  </a:lnTo>
                  <a:lnTo>
                    <a:pt x="1024" y="1594"/>
                  </a:lnTo>
                  <a:lnTo>
                    <a:pt x="1007" y="1577"/>
                  </a:lnTo>
                  <a:lnTo>
                    <a:pt x="986" y="1557"/>
                  </a:lnTo>
                  <a:lnTo>
                    <a:pt x="964" y="1533"/>
                  </a:lnTo>
                  <a:lnTo>
                    <a:pt x="941" y="1507"/>
                  </a:lnTo>
                  <a:lnTo>
                    <a:pt x="917" y="1478"/>
                  </a:lnTo>
                  <a:lnTo>
                    <a:pt x="891" y="1445"/>
                  </a:lnTo>
                  <a:lnTo>
                    <a:pt x="866" y="1410"/>
                  </a:lnTo>
                  <a:lnTo>
                    <a:pt x="840" y="1372"/>
                  </a:lnTo>
                  <a:lnTo>
                    <a:pt x="815" y="1331"/>
                  </a:lnTo>
                  <a:lnTo>
                    <a:pt x="790" y="1288"/>
                  </a:lnTo>
                  <a:lnTo>
                    <a:pt x="767" y="1242"/>
                  </a:lnTo>
                  <a:lnTo>
                    <a:pt x="745" y="1194"/>
                  </a:lnTo>
                  <a:lnTo>
                    <a:pt x="725" y="1143"/>
                  </a:lnTo>
                  <a:lnTo>
                    <a:pt x="708" y="1089"/>
                  </a:lnTo>
                  <a:lnTo>
                    <a:pt x="693" y="1034"/>
                  </a:lnTo>
                  <a:lnTo>
                    <a:pt x="681" y="977"/>
                  </a:lnTo>
                  <a:lnTo>
                    <a:pt x="673" y="918"/>
                  </a:lnTo>
                  <a:lnTo>
                    <a:pt x="674" y="898"/>
                  </a:lnTo>
                  <a:lnTo>
                    <a:pt x="681" y="881"/>
                  </a:lnTo>
                  <a:lnTo>
                    <a:pt x="693" y="866"/>
                  </a:lnTo>
                  <a:lnTo>
                    <a:pt x="708" y="856"/>
                  </a:lnTo>
                  <a:lnTo>
                    <a:pt x="728" y="850"/>
                  </a:lnTo>
                  <a:lnTo>
                    <a:pt x="744" y="852"/>
                  </a:lnTo>
                  <a:lnTo>
                    <a:pt x="759" y="856"/>
                  </a:lnTo>
                  <a:lnTo>
                    <a:pt x="772" y="865"/>
                  </a:lnTo>
                  <a:lnTo>
                    <a:pt x="783" y="875"/>
                  </a:lnTo>
                  <a:lnTo>
                    <a:pt x="791" y="888"/>
                  </a:lnTo>
                  <a:lnTo>
                    <a:pt x="794" y="905"/>
                  </a:lnTo>
                  <a:lnTo>
                    <a:pt x="804" y="970"/>
                  </a:lnTo>
                  <a:lnTo>
                    <a:pt x="819" y="1033"/>
                  </a:lnTo>
                  <a:lnTo>
                    <a:pt x="838" y="1093"/>
                  </a:lnTo>
                  <a:lnTo>
                    <a:pt x="860" y="1149"/>
                  </a:lnTo>
                  <a:lnTo>
                    <a:pt x="885" y="1202"/>
                  </a:lnTo>
                  <a:lnTo>
                    <a:pt x="897" y="1162"/>
                  </a:lnTo>
                  <a:lnTo>
                    <a:pt x="913" y="1122"/>
                  </a:lnTo>
                  <a:lnTo>
                    <a:pt x="935" y="1081"/>
                  </a:lnTo>
                  <a:lnTo>
                    <a:pt x="960" y="1039"/>
                  </a:lnTo>
                  <a:lnTo>
                    <a:pt x="970" y="1027"/>
                  </a:lnTo>
                  <a:lnTo>
                    <a:pt x="983" y="1013"/>
                  </a:lnTo>
                  <a:lnTo>
                    <a:pt x="1000" y="996"/>
                  </a:lnTo>
                  <a:lnTo>
                    <a:pt x="1020" y="977"/>
                  </a:lnTo>
                  <a:lnTo>
                    <a:pt x="1041" y="958"/>
                  </a:lnTo>
                  <a:lnTo>
                    <a:pt x="1064" y="938"/>
                  </a:lnTo>
                  <a:lnTo>
                    <a:pt x="1085" y="919"/>
                  </a:lnTo>
                  <a:lnTo>
                    <a:pt x="1107" y="899"/>
                  </a:lnTo>
                  <a:lnTo>
                    <a:pt x="1128" y="882"/>
                  </a:lnTo>
                  <a:lnTo>
                    <a:pt x="1148" y="867"/>
                  </a:lnTo>
                  <a:lnTo>
                    <a:pt x="1163" y="853"/>
                  </a:lnTo>
                  <a:lnTo>
                    <a:pt x="1173" y="847"/>
                  </a:lnTo>
                  <a:lnTo>
                    <a:pt x="1191" y="833"/>
                  </a:lnTo>
                  <a:lnTo>
                    <a:pt x="1205" y="816"/>
                  </a:lnTo>
                  <a:lnTo>
                    <a:pt x="1214" y="796"/>
                  </a:lnTo>
                  <a:lnTo>
                    <a:pt x="1217" y="772"/>
                  </a:lnTo>
                  <a:lnTo>
                    <a:pt x="1216" y="747"/>
                  </a:lnTo>
                  <a:lnTo>
                    <a:pt x="1211" y="719"/>
                  </a:lnTo>
                  <a:lnTo>
                    <a:pt x="1201" y="691"/>
                  </a:lnTo>
                  <a:lnTo>
                    <a:pt x="1186" y="662"/>
                  </a:lnTo>
                  <a:lnTo>
                    <a:pt x="1185" y="659"/>
                  </a:lnTo>
                  <a:lnTo>
                    <a:pt x="1180" y="652"/>
                  </a:lnTo>
                  <a:lnTo>
                    <a:pt x="1173" y="640"/>
                  </a:lnTo>
                  <a:lnTo>
                    <a:pt x="1163" y="623"/>
                  </a:lnTo>
                  <a:lnTo>
                    <a:pt x="1151" y="605"/>
                  </a:lnTo>
                  <a:lnTo>
                    <a:pt x="1137" y="583"/>
                  </a:lnTo>
                  <a:lnTo>
                    <a:pt x="1120" y="558"/>
                  </a:lnTo>
                  <a:lnTo>
                    <a:pt x="1102" y="531"/>
                  </a:lnTo>
                  <a:lnTo>
                    <a:pt x="1082" y="502"/>
                  </a:lnTo>
                  <a:lnTo>
                    <a:pt x="1060" y="473"/>
                  </a:lnTo>
                  <a:lnTo>
                    <a:pt x="1037" y="441"/>
                  </a:lnTo>
                  <a:lnTo>
                    <a:pt x="1013" y="409"/>
                  </a:lnTo>
                  <a:lnTo>
                    <a:pt x="988" y="377"/>
                  </a:lnTo>
                  <a:lnTo>
                    <a:pt x="962" y="344"/>
                  </a:lnTo>
                  <a:lnTo>
                    <a:pt x="936" y="313"/>
                  </a:lnTo>
                  <a:lnTo>
                    <a:pt x="908" y="283"/>
                  </a:lnTo>
                  <a:lnTo>
                    <a:pt x="880" y="254"/>
                  </a:lnTo>
                  <a:lnTo>
                    <a:pt x="852" y="226"/>
                  </a:lnTo>
                  <a:lnTo>
                    <a:pt x="824" y="201"/>
                  </a:lnTo>
                  <a:lnTo>
                    <a:pt x="795" y="178"/>
                  </a:lnTo>
                  <a:lnTo>
                    <a:pt x="767" y="159"/>
                  </a:lnTo>
                  <a:lnTo>
                    <a:pt x="740" y="142"/>
                  </a:lnTo>
                  <a:lnTo>
                    <a:pt x="712" y="132"/>
                  </a:lnTo>
                  <a:lnTo>
                    <a:pt x="685" y="124"/>
                  </a:lnTo>
                  <a:lnTo>
                    <a:pt x="657" y="122"/>
                  </a:lnTo>
                  <a:lnTo>
                    <a:pt x="628" y="124"/>
                  </a:lnTo>
                  <a:lnTo>
                    <a:pt x="601" y="131"/>
                  </a:lnTo>
                  <a:lnTo>
                    <a:pt x="575" y="140"/>
                  </a:lnTo>
                  <a:lnTo>
                    <a:pt x="551" y="156"/>
                  </a:lnTo>
                  <a:lnTo>
                    <a:pt x="528" y="174"/>
                  </a:lnTo>
                  <a:lnTo>
                    <a:pt x="373" y="329"/>
                  </a:lnTo>
                  <a:lnTo>
                    <a:pt x="317" y="388"/>
                  </a:lnTo>
                  <a:lnTo>
                    <a:pt x="269" y="448"/>
                  </a:lnTo>
                  <a:lnTo>
                    <a:pt x="228" y="507"/>
                  </a:lnTo>
                  <a:lnTo>
                    <a:pt x="193" y="569"/>
                  </a:lnTo>
                  <a:lnTo>
                    <a:pt x="165" y="632"/>
                  </a:lnTo>
                  <a:lnTo>
                    <a:pt x="144" y="695"/>
                  </a:lnTo>
                  <a:lnTo>
                    <a:pt x="129" y="760"/>
                  </a:lnTo>
                  <a:lnTo>
                    <a:pt x="121" y="825"/>
                  </a:lnTo>
                  <a:lnTo>
                    <a:pt x="119" y="893"/>
                  </a:lnTo>
                  <a:lnTo>
                    <a:pt x="124" y="961"/>
                  </a:lnTo>
                  <a:lnTo>
                    <a:pt x="137" y="1030"/>
                  </a:lnTo>
                  <a:lnTo>
                    <a:pt x="156" y="1100"/>
                  </a:lnTo>
                  <a:lnTo>
                    <a:pt x="181" y="1172"/>
                  </a:lnTo>
                  <a:lnTo>
                    <a:pt x="214" y="1245"/>
                  </a:lnTo>
                  <a:lnTo>
                    <a:pt x="253" y="1319"/>
                  </a:lnTo>
                  <a:lnTo>
                    <a:pt x="298" y="1395"/>
                  </a:lnTo>
                  <a:lnTo>
                    <a:pt x="351" y="1471"/>
                  </a:lnTo>
                  <a:lnTo>
                    <a:pt x="359" y="1487"/>
                  </a:lnTo>
                  <a:lnTo>
                    <a:pt x="362" y="1502"/>
                  </a:lnTo>
                  <a:lnTo>
                    <a:pt x="361" y="1517"/>
                  </a:lnTo>
                  <a:lnTo>
                    <a:pt x="357" y="1532"/>
                  </a:lnTo>
                  <a:lnTo>
                    <a:pt x="348" y="1545"/>
                  </a:lnTo>
                  <a:lnTo>
                    <a:pt x="336" y="1557"/>
                  </a:lnTo>
                  <a:lnTo>
                    <a:pt x="322" y="1565"/>
                  </a:lnTo>
                  <a:lnTo>
                    <a:pt x="306" y="1568"/>
                  </a:lnTo>
                  <a:lnTo>
                    <a:pt x="291" y="1567"/>
                  </a:lnTo>
                  <a:lnTo>
                    <a:pt x="276" y="1563"/>
                  </a:lnTo>
                  <a:lnTo>
                    <a:pt x="262" y="1555"/>
                  </a:lnTo>
                  <a:lnTo>
                    <a:pt x="251" y="1543"/>
                  </a:lnTo>
                  <a:lnTo>
                    <a:pt x="196" y="1463"/>
                  </a:lnTo>
                  <a:lnTo>
                    <a:pt x="148" y="1384"/>
                  </a:lnTo>
                  <a:lnTo>
                    <a:pt x="108" y="1304"/>
                  </a:lnTo>
                  <a:lnTo>
                    <a:pt x="73" y="1226"/>
                  </a:lnTo>
                  <a:lnTo>
                    <a:pt x="45" y="1149"/>
                  </a:lnTo>
                  <a:lnTo>
                    <a:pt x="24" y="1073"/>
                  </a:lnTo>
                  <a:lnTo>
                    <a:pt x="10" y="998"/>
                  </a:lnTo>
                  <a:lnTo>
                    <a:pt x="1" y="923"/>
                  </a:lnTo>
                  <a:lnTo>
                    <a:pt x="0" y="850"/>
                  </a:lnTo>
                  <a:lnTo>
                    <a:pt x="5" y="778"/>
                  </a:lnTo>
                  <a:lnTo>
                    <a:pt x="17" y="706"/>
                  </a:lnTo>
                  <a:lnTo>
                    <a:pt x="36" y="637"/>
                  </a:lnTo>
                  <a:lnTo>
                    <a:pt x="61" y="567"/>
                  </a:lnTo>
                  <a:lnTo>
                    <a:pt x="93" y="500"/>
                  </a:lnTo>
                  <a:lnTo>
                    <a:pt x="131" y="433"/>
                  </a:lnTo>
                  <a:lnTo>
                    <a:pt x="177" y="368"/>
                  </a:lnTo>
                  <a:lnTo>
                    <a:pt x="228" y="305"/>
                  </a:lnTo>
                  <a:lnTo>
                    <a:pt x="286" y="242"/>
                  </a:lnTo>
                  <a:lnTo>
                    <a:pt x="442" y="88"/>
                  </a:lnTo>
                  <a:lnTo>
                    <a:pt x="471" y="62"/>
                  </a:lnTo>
                  <a:lnTo>
                    <a:pt x="504" y="40"/>
                  </a:lnTo>
                  <a:lnTo>
                    <a:pt x="538" y="24"/>
                  </a:lnTo>
                  <a:lnTo>
                    <a:pt x="574" y="11"/>
                  </a:lnTo>
                  <a:lnTo>
                    <a:pt x="610" y="4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1" name="Group 910"/>
          <p:cNvGrpSpPr/>
          <p:nvPr/>
        </p:nvGrpSpPr>
        <p:grpSpPr>
          <a:xfrm>
            <a:off x="10019316" y="4238625"/>
            <a:ext cx="563563" cy="531813"/>
            <a:chOff x="10018713" y="4238625"/>
            <a:chExt cx="563563" cy="5318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9" name="Freeform 242"/>
            <p:cNvSpPr>
              <a:spLocks noEditPoints="1"/>
            </p:cNvSpPr>
            <p:nvPr/>
          </p:nvSpPr>
          <p:spPr bwMode="auto">
            <a:xfrm>
              <a:off x="10018713" y="4538663"/>
              <a:ext cx="233363" cy="231775"/>
            </a:xfrm>
            <a:custGeom>
              <a:avLst/>
              <a:gdLst>
                <a:gd name="T0" fmla="*/ 122 w 1471"/>
                <a:gd name="T1" fmla="*/ 123 h 1465"/>
                <a:gd name="T2" fmla="*/ 122 w 1471"/>
                <a:gd name="T3" fmla="*/ 1342 h 1465"/>
                <a:gd name="T4" fmla="*/ 1348 w 1471"/>
                <a:gd name="T5" fmla="*/ 1342 h 1465"/>
                <a:gd name="T6" fmla="*/ 1348 w 1471"/>
                <a:gd name="T7" fmla="*/ 123 h 1465"/>
                <a:gd name="T8" fmla="*/ 796 w 1471"/>
                <a:gd name="T9" fmla="*/ 123 h 1465"/>
                <a:gd name="T10" fmla="*/ 796 w 1471"/>
                <a:gd name="T11" fmla="*/ 891 h 1465"/>
                <a:gd name="T12" fmla="*/ 1059 w 1471"/>
                <a:gd name="T13" fmla="*/ 629 h 1465"/>
                <a:gd name="T14" fmla="*/ 1147 w 1471"/>
                <a:gd name="T15" fmla="*/ 715 h 1465"/>
                <a:gd name="T16" fmla="*/ 735 w 1471"/>
                <a:gd name="T17" fmla="*/ 1124 h 1465"/>
                <a:gd name="T18" fmla="*/ 324 w 1471"/>
                <a:gd name="T19" fmla="*/ 715 h 1465"/>
                <a:gd name="T20" fmla="*/ 411 w 1471"/>
                <a:gd name="T21" fmla="*/ 629 h 1465"/>
                <a:gd name="T22" fmla="*/ 674 w 1471"/>
                <a:gd name="T23" fmla="*/ 891 h 1465"/>
                <a:gd name="T24" fmla="*/ 674 w 1471"/>
                <a:gd name="T25" fmla="*/ 123 h 1465"/>
                <a:gd name="T26" fmla="*/ 122 w 1471"/>
                <a:gd name="T27" fmla="*/ 123 h 1465"/>
                <a:gd name="T28" fmla="*/ 0 w 1471"/>
                <a:gd name="T29" fmla="*/ 0 h 1465"/>
                <a:gd name="T30" fmla="*/ 1471 w 1471"/>
                <a:gd name="T31" fmla="*/ 0 h 1465"/>
                <a:gd name="T32" fmla="*/ 1471 w 1471"/>
                <a:gd name="T33" fmla="*/ 1465 h 1465"/>
                <a:gd name="T34" fmla="*/ 0 w 1471"/>
                <a:gd name="T35" fmla="*/ 1465 h 1465"/>
                <a:gd name="T36" fmla="*/ 0 w 1471"/>
                <a:gd name="T37" fmla="*/ 0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465">
                  <a:moveTo>
                    <a:pt x="122" y="123"/>
                  </a:moveTo>
                  <a:lnTo>
                    <a:pt x="122" y="1342"/>
                  </a:lnTo>
                  <a:lnTo>
                    <a:pt x="1348" y="1342"/>
                  </a:lnTo>
                  <a:lnTo>
                    <a:pt x="1348" y="123"/>
                  </a:lnTo>
                  <a:lnTo>
                    <a:pt x="796" y="123"/>
                  </a:lnTo>
                  <a:lnTo>
                    <a:pt x="796" y="891"/>
                  </a:lnTo>
                  <a:lnTo>
                    <a:pt x="1059" y="629"/>
                  </a:lnTo>
                  <a:lnTo>
                    <a:pt x="1147" y="715"/>
                  </a:lnTo>
                  <a:lnTo>
                    <a:pt x="735" y="1124"/>
                  </a:lnTo>
                  <a:lnTo>
                    <a:pt x="324" y="715"/>
                  </a:lnTo>
                  <a:lnTo>
                    <a:pt x="411" y="629"/>
                  </a:lnTo>
                  <a:lnTo>
                    <a:pt x="674" y="891"/>
                  </a:lnTo>
                  <a:lnTo>
                    <a:pt x="674" y="123"/>
                  </a:lnTo>
                  <a:lnTo>
                    <a:pt x="122" y="123"/>
                  </a:lnTo>
                  <a:close/>
                  <a:moveTo>
                    <a:pt x="0" y="0"/>
                  </a:moveTo>
                  <a:lnTo>
                    <a:pt x="1471" y="0"/>
                  </a:lnTo>
                  <a:lnTo>
                    <a:pt x="1471" y="1465"/>
                  </a:lnTo>
                  <a:lnTo>
                    <a:pt x="0" y="146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243"/>
            <p:cNvSpPr>
              <a:spLocks/>
            </p:cNvSpPr>
            <p:nvPr/>
          </p:nvSpPr>
          <p:spPr bwMode="auto">
            <a:xfrm>
              <a:off x="10058401" y="4238625"/>
              <a:ext cx="523875" cy="522288"/>
            </a:xfrm>
            <a:custGeom>
              <a:avLst/>
              <a:gdLst>
                <a:gd name="T0" fmla="*/ 861 w 3303"/>
                <a:gd name="T1" fmla="*/ 75 h 3288"/>
                <a:gd name="T2" fmla="*/ 1074 w 3303"/>
                <a:gd name="T3" fmla="*/ 289 h 3288"/>
                <a:gd name="T4" fmla="*/ 1235 w 3303"/>
                <a:gd name="T5" fmla="*/ 509 h 3288"/>
                <a:gd name="T6" fmla="*/ 1312 w 3303"/>
                <a:gd name="T7" fmla="*/ 640 h 3288"/>
                <a:gd name="T8" fmla="*/ 1307 w 3303"/>
                <a:gd name="T9" fmla="*/ 885 h 3288"/>
                <a:gd name="T10" fmla="*/ 1148 w 3303"/>
                <a:gd name="T11" fmla="*/ 1027 h 3288"/>
                <a:gd name="T12" fmla="*/ 1035 w 3303"/>
                <a:gd name="T13" fmla="*/ 1151 h 3288"/>
                <a:gd name="T14" fmla="*/ 1038 w 3303"/>
                <a:gd name="T15" fmla="*/ 1418 h 3288"/>
                <a:gd name="T16" fmla="*/ 1953 w 3303"/>
                <a:gd name="T17" fmla="*/ 2288 h 3288"/>
                <a:gd name="T18" fmla="*/ 2197 w 3303"/>
                <a:gd name="T19" fmla="*/ 2225 h 3288"/>
                <a:gd name="T20" fmla="*/ 2309 w 3303"/>
                <a:gd name="T21" fmla="*/ 2101 h 3288"/>
                <a:gd name="T22" fmla="*/ 2471 w 3303"/>
                <a:gd name="T23" fmla="*/ 1962 h 3288"/>
                <a:gd name="T24" fmla="*/ 2704 w 3303"/>
                <a:gd name="T25" fmla="*/ 2005 h 3288"/>
                <a:gd name="T26" fmla="*/ 2847 w 3303"/>
                <a:gd name="T27" fmla="*/ 2096 h 3288"/>
                <a:gd name="T28" fmla="*/ 3081 w 3303"/>
                <a:gd name="T29" fmla="*/ 2276 h 3288"/>
                <a:gd name="T30" fmla="*/ 3268 w 3303"/>
                <a:gd name="T31" fmla="*/ 2494 h 3288"/>
                <a:gd name="T32" fmla="*/ 3279 w 3303"/>
                <a:gd name="T33" fmla="*/ 2753 h 3288"/>
                <a:gd name="T34" fmla="*/ 2861 w 3303"/>
                <a:gd name="T35" fmla="*/ 3161 h 3288"/>
                <a:gd name="T36" fmla="*/ 2354 w 3303"/>
                <a:gd name="T37" fmla="*/ 3285 h 3288"/>
                <a:gd name="T38" fmla="*/ 1815 w 3303"/>
                <a:gd name="T39" fmla="*/ 3080 h 3288"/>
                <a:gd name="T40" fmla="*/ 1721 w 3303"/>
                <a:gd name="T41" fmla="*/ 2939 h 3288"/>
                <a:gd name="T42" fmla="*/ 1886 w 3303"/>
                <a:gd name="T43" fmla="*/ 2981 h 3288"/>
                <a:gd name="T44" fmla="*/ 2399 w 3303"/>
                <a:gd name="T45" fmla="*/ 3169 h 3288"/>
                <a:gd name="T46" fmla="*/ 2853 w 3303"/>
                <a:gd name="T47" fmla="*/ 3021 h 3288"/>
                <a:gd name="T48" fmla="*/ 3179 w 3303"/>
                <a:gd name="T49" fmla="*/ 2663 h 3288"/>
                <a:gd name="T50" fmla="*/ 3088 w 3303"/>
                <a:gd name="T51" fmla="*/ 2454 h 3288"/>
                <a:gd name="T52" fmla="*/ 2830 w 3303"/>
                <a:gd name="T53" fmla="*/ 2233 h 3288"/>
                <a:gd name="T54" fmla="*/ 2608 w 3303"/>
                <a:gd name="T55" fmla="*/ 2093 h 3288"/>
                <a:gd name="T56" fmla="*/ 2463 w 3303"/>
                <a:gd name="T57" fmla="*/ 2106 h 3288"/>
                <a:gd name="T58" fmla="*/ 2361 w 3303"/>
                <a:gd name="T59" fmla="*/ 2229 h 3288"/>
                <a:gd name="T60" fmla="*/ 2210 w 3303"/>
                <a:gd name="T61" fmla="*/ 2362 h 3288"/>
                <a:gd name="T62" fmla="*/ 2392 w 3303"/>
                <a:gd name="T63" fmla="*/ 2488 h 3288"/>
                <a:gd name="T64" fmla="*/ 2506 w 3303"/>
                <a:gd name="T65" fmla="*/ 2581 h 3288"/>
                <a:gd name="T66" fmla="*/ 2377 w 3303"/>
                <a:gd name="T67" fmla="*/ 2609 h 3288"/>
                <a:gd name="T68" fmla="*/ 1996 w 3303"/>
                <a:gd name="T69" fmla="*/ 2480 h 3288"/>
                <a:gd name="T70" fmla="*/ 1774 w 3303"/>
                <a:gd name="T71" fmla="*/ 2333 h 3288"/>
                <a:gd name="T72" fmla="*/ 1726 w 3303"/>
                <a:gd name="T73" fmla="*/ 2287 h 3288"/>
                <a:gd name="T74" fmla="*/ 1058 w 3303"/>
                <a:gd name="T75" fmla="*/ 1626 h 3288"/>
                <a:gd name="T76" fmla="*/ 941 w 3303"/>
                <a:gd name="T77" fmla="*/ 1507 h 3288"/>
                <a:gd name="T78" fmla="*/ 767 w 3303"/>
                <a:gd name="T79" fmla="*/ 1241 h 3288"/>
                <a:gd name="T80" fmla="*/ 674 w 3303"/>
                <a:gd name="T81" fmla="*/ 898 h 3288"/>
                <a:gd name="T82" fmla="*/ 772 w 3303"/>
                <a:gd name="T83" fmla="*/ 865 h 3288"/>
                <a:gd name="T84" fmla="*/ 860 w 3303"/>
                <a:gd name="T85" fmla="*/ 1149 h 3288"/>
                <a:gd name="T86" fmla="*/ 983 w 3303"/>
                <a:gd name="T87" fmla="*/ 1013 h 3288"/>
                <a:gd name="T88" fmla="*/ 1128 w 3303"/>
                <a:gd name="T89" fmla="*/ 882 h 3288"/>
                <a:gd name="T90" fmla="*/ 1217 w 3303"/>
                <a:gd name="T91" fmla="*/ 772 h 3288"/>
                <a:gd name="T92" fmla="*/ 1173 w 3303"/>
                <a:gd name="T93" fmla="*/ 640 h 3288"/>
                <a:gd name="T94" fmla="*/ 1060 w 3303"/>
                <a:gd name="T95" fmla="*/ 473 h 3288"/>
                <a:gd name="T96" fmla="*/ 880 w 3303"/>
                <a:gd name="T97" fmla="*/ 254 h 3288"/>
                <a:gd name="T98" fmla="*/ 685 w 3303"/>
                <a:gd name="T99" fmla="*/ 124 h 3288"/>
                <a:gd name="T100" fmla="*/ 373 w 3303"/>
                <a:gd name="T101" fmla="*/ 329 h 3288"/>
                <a:gd name="T102" fmla="*/ 129 w 3303"/>
                <a:gd name="T103" fmla="*/ 760 h 3288"/>
                <a:gd name="T104" fmla="*/ 214 w 3303"/>
                <a:gd name="T105" fmla="*/ 1245 h 3288"/>
                <a:gd name="T106" fmla="*/ 357 w 3303"/>
                <a:gd name="T107" fmla="*/ 1532 h 3288"/>
                <a:gd name="T108" fmla="*/ 262 w 3303"/>
                <a:gd name="T109" fmla="*/ 1555 h 3288"/>
                <a:gd name="T110" fmla="*/ 24 w 3303"/>
                <a:gd name="T111" fmla="*/ 1073 h 3288"/>
                <a:gd name="T112" fmla="*/ 61 w 3303"/>
                <a:gd name="T113" fmla="*/ 567 h 3288"/>
                <a:gd name="T114" fmla="*/ 471 w 3303"/>
                <a:gd name="T115" fmla="*/ 62 h 3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3" h="3288">
                  <a:moveTo>
                    <a:pt x="648" y="0"/>
                  </a:moveTo>
                  <a:lnTo>
                    <a:pt x="686" y="1"/>
                  </a:lnTo>
                  <a:lnTo>
                    <a:pt x="723" y="8"/>
                  </a:lnTo>
                  <a:lnTo>
                    <a:pt x="760" y="19"/>
                  </a:lnTo>
                  <a:lnTo>
                    <a:pt x="797" y="35"/>
                  </a:lnTo>
                  <a:lnTo>
                    <a:pt x="829" y="53"/>
                  </a:lnTo>
                  <a:lnTo>
                    <a:pt x="861" y="75"/>
                  </a:lnTo>
                  <a:lnTo>
                    <a:pt x="892" y="100"/>
                  </a:lnTo>
                  <a:lnTo>
                    <a:pt x="924" y="127"/>
                  </a:lnTo>
                  <a:lnTo>
                    <a:pt x="956" y="157"/>
                  </a:lnTo>
                  <a:lnTo>
                    <a:pt x="986" y="188"/>
                  </a:lnTo>
                  <a:lnTo>
                    <a:pt x="1017" y="221"/>
                  </a:lnTo>
                  <a:lnTo>
                    <a:pt x="1046" y="254"/>
                  </a:lnTo>
                  <a:lnTo>
                    <a:pt x="1074" y="289"/>
                  </a:lnTo>
                  <a:lnTo>
                    <a:pt x="1102" y="323"/>
                  </a:lnTo>
                  <a:lnTo>
                    <a:pt x="1128" y="357"/>
                  </a:lnTo>
                  <a:lnTo>
                    <a:pt x="1152" y="390"/>
                  </a:lnTo>
                  <a:lnTo>
                    <a:pt x="1176" y="423"/>
                  </a:lnTo>
                  <a:lnTo>
                    <a:pt x="1198" y="454"/>
                  </a:lnTo>
                  <a:lnTo>
                    <a:pt x="1217" y="482"/>
                  </a:lnTo>
                  <a:lnTo>
                    <a:pt x="1235" y="509"/>
                  </a:lnTo>
                  <a:lnTo>
                    <a:pt x="1250" y="533"/>
                  </a:lnTo>
                  <a:lnTo>
                    <a:pt x="1264" y="555"/>
                  </a:lnTo>
                  <a:lnTo>
                    <a:pt x="1275" y="572"/>
                  </a:lnTo>
                  <a:lnTo>
                    <a:pt x="1283" y="587"/>
                  </a:lnTo>
                  <a:lnTo>
                    <a:pt x="1289" y="596"/>
                  </a:lnTo>
                  <a:lnTo>
                    <a:pt x="1292" y="601"/>
                  </a:lnTo>
                  <a:lnTo>
                    <a:pt x="1312" y="640"/>
                  </a:lnTo>
                  <a:lnTo>
                    <a:pt x="1326" y="680"/>
                  </a:lnTo>
                  <a:lnTo>
                    <a:pt x="1336" y="718"/>
                  </a:lnTo>
                  <a:lnTo>
                    <a:pt x="1341" y="756"/>
                  </a:lnTo>
                  <a:lnTo>
                    <a:pt x="1338" y="793"/>
                  </a:lnTo>
                  <a:lnTo>
                    <a:pt x="1332" y="829"/>
                  </a:lnTo>
                  <a:lnTo>
                    <a:pt x="1321" y="858"/>
                  </a:lnTo>
                  <a:lnTo>
                    <a:pt x="1307" y="885"/>
                  </a:lnTo>
                  <a:lnTo>
                    <a:pt x="1287" y="910"/>
                  </a:lnTo>
                  <a:lnTo>
                    <a:pt x="1264" y="932"/>
                  </a:lnTo>
                  <a:lnTo>
                    <a:pt x="1238" y="950"/>
                  </a:lnTo>
                  <a:lnTo>
                    <a:pt x="1215" y="969"/>
                  </a:lnTo>
                  <a:lnTo>
                    <a:pt x="1192" y="988"/>
                  </a:lnTo>
                  <a:lnTo>
                    <a:pt x="1169" y="1008"/>
                  </a:lnTo>
                  <a:lnTo>
                    <a:pt x="1148" y="1027"/>
                  </a:lnTo>
                  <a:lnTo>
                    <a:pt x="1127" y="1046"/>
                  </a:lnTo>
                  <a:lnTo>
                    <a:pt x="1108" y="1062"/>
                  </a:lnTo>
                  <a:lnTo>
                    <a:pt x="1092" y="1077"/>
                  </a:lnTo>
                  <a:lnTo>
                    <a:pt x="1078" y="1090"/>
                  </a:lnTo>
                  <a:lnTo>
                    <a:pt x="1068" y="1101"/>
                  </a:lnTo>
                  <a:lnTo>
                    <a:pt x="1061" y="1109"/>
                  </a:lnTo>
                  <a:lnTo>
                    <a:pt x="1035" y="1151"/>
                  </a:lnTo>
                  <a:lnTo>
                    <a:pt x="1016" y="1191"/>
                  </a:lnTo>
                  <a:lnTo>
                    <a:pt x="1002" y="1232"/>
                  </a:lnTo>
                  <a:lnTo>
                    <a:pt x="997" y="1270"/>
                  </a:lnTo>
                  <a:lnTo>
                    <a:pt x="997" y="1308"/>
                  </a:lnTo>
                  <a:lnTo>
                    <a:pt x="1005" y="1344"/>
                  </a:lnTo>
                  <a:lnTo>
                    <a:pt x="1018" y="1381"/>
                  </a:lnTo>
                  <a:lnTo>
                    <a:pt x="1038" y="1418"/>
                  </a:lnTo>
                  <a:lnTo>
                    <a:pt x="1066" y="1455"/>
                  </a:lnTo>
                  <a:lnTo>
                    <a:pt x="1101" y="1492"/>
                  </a:lnTo>
                  <a:lnTo>
                    <a:pt x="1804" y="2192"/>
                  </a:lnTo>
                  <a:lnTo>
                    <a:pt x="1841" y="2227"/>
                  </a:lnTo>
                  <a:lnTo>
                    <a:pt x="1878" y="2254"/>
                  </a:lnTo>
                  <a:lnTo>
                    <a:pt x="1916" y="2275"/>
                  </a:lnTo>
                  <a:lnTo>
                    <a:pt x="1953" y="2288"/>
                  </a:lnTo>
                  <a:lnTo>
                    <a:pt x="1990" y="2296"/>
                  </a:lnTo>
                  <a:lnTo>
                    <a:pt x="2028" y="2296"/>
                  </a:lnTo>
                  <a:lnTo>
                    <a:pt x="2066" y="2289"/>
                  </a:lnTo>
                  <a:lnTo>
                    <a:pt x="2106" y="2276"/>
                  </a:lnTo>
                  <a:lnTo>
                    <a:pt x="2147" y="2257"/>
                  </a:lnTo>
                  <a:lnTo>
                    <a:pt x="2189" y="2230"/>
                  </a:lnTo>
                  <a:lnTo>
                    <a:pt x="2197" y="2225"/>
                  </a:lnTo>
                  <a:lnTo>
                    <a:pt x="2208" y="2215"/>
                  </a:lnTo>
                  <a:lnTo>
                    <a:pt x="2221" y="2201"/>
                  </a:lnTo>
                  <a:lnTo>
                    <a:pt x="2236" y="2185"/>
                  </a:lnTo>
                  <a:lnTo>
                    <a:pt x="2253" y="2166"/>
                  </a:lnTo>
                  <a:lnTo>
                    <a:pt x="2271" y="2146"/>
                  </a:lnTo>
                  <a:lnTo>
                    <a:pt x="2291" y="2124"/>
                  </a:lnTo>
                  <a:lnTo>
                    <a:pt x="2309" y="2101"/>
                  </a:lnTo>
                  <a:lnTo>
                    <a:pt x="2329" y="2078"/>
                  </a:lnTo>
                  <a:lnTo>
                    <a:pt x="2349" y="2056"/>
                  </a:lnTo>
                  <a:lnTo>
                    <a:pt x="2367" y="2030"/>
                  </a:lnTo>
                  <a:lnTo>
                    <a:pt x="2389" y="2007"/>
                  </a:lnTo>
                  <a:lnTo>
                    <a:pt x="2414" y="1987"/>
                  </a:lnTo>
                  <a:lnTo>
                    <a:pt x="2441" y="1972"/>
                  </a:lnTo>
                  <a:lnTo>
                    <a:pt x="2471" y="1962"/>
                  </a:lnTo>
                  <a:lnTo>
                    <a:pt x="2506" y="1955"/>
                  </a:lnTo>
                  <a:lnTo>
                    <a:pt x="2543" y="1954"/>
                  </a:lnTo>
                  <a:lnTo>
                    <a:pt x="2581" y="1958"/>
                  </a:lnTo>
                  <a:lnTo>
                    <a:pt x="2620" y="1968"/>
                  </a:lnTo>
                  <a:lnTo>
                    <a:pt x="2660" y="1982"/>
                  </a:lnTo>
                  <a:lnTo>
                    <a:pt x="2699" y="2001"/>
                  </a:lnTo>
                  <a:lnTo>
                    <a:pt x="2704" y="2005"/>
                  </a:lnTo>
                  <a:lnTo>
                    <a:pt x="2714" y="2010"/>
                  </a:lnTo>
                  <a:lnTo>
                    <a:pt x="2727" y="2019"/>
                  </a:lnTo>
                  <a:lnTo>
                    <a:pt x="2746" y="2030"/>
                  </a:lnTo>
                  <a:lnTo>
                    <a:pt x="2766" y="2043"/>
                  </a:lnTo>
                  <a:lnTo>
                    <a:pt x="2790" y="2059"/>
                  </a:lnTo>
                  <a:lnTo>
                    <a:pt x="2818" y="2076"/>
                  </a:lnTo>
                  <a:lnTo>
                    <a:pt x="2847" y="2096"/>
                  </a:lnTo>
                  <a:lnTo>
                    <a:pt x="2878" y="2118"/>
                  </a:lnTo>
                  <a:lnTo>
                    <a:pt x="2910" y="2140"/>
                  </a:lnTo>
                  <a:lnTo>
                    <a:pt x="2944" y="2165"/>
                  </a:lnTo>
                  <a:lnTo>
                    <a:pt x="2978" y="2191"/>
                  </a:lnTo>
                  <a:lnTo>
                    <a:pt x="3013" y="2219"/>
                  </a:lnTo>
                  <a:lnTo>
                    <a:pt x="3047" y="2247"/>
                  </a:lnTo>
                  <a:lnTo>
                    <a:pt x="3081" y="2276"/>
                  </a:lnTo>
                  <a:lnTo>
                    <a:pt x="3113" y="2306"/>
                  </a:lnTo>
                  <a:lnTo>
                    <a:pt x="3145" y="2337"/>
                  </a:lnTo>
                  <a:lnTo>
                    <a:pt x="3174" y="2368"/>
                  </a:lnTo>
                  <a:lnTo>
                    <a:pt x="3203" y="2400"/>
                  </a:lnTo>
                  <a:lnTo>
                    <a:pt x="3227" y="2431"/>
                  </a:lnTo>
                  <a:lnTo>
                    <a:pt x="3250" y="2463"/>
                  </a:lnTo>
                  <a:lnTo>
                    <a:pt x="3268" y="2494"/>
                  </a:lnTo>
                  <a:lnTo>
                    <a:pt x="3285" y="2530"/>
                  </a:lnTo>
                  <a:lnTo>
                    <a:pt x="3296" y="2567"/>
                  </a:lnTo>
                  <a:lnTo>
                    <a:pt x="3302" y="2605"/>
                  </a:lnTo>
                  <a:lnTo>
                    <a:pt x="3303" y="2643"/>
                  </a:lnTo>
                  <a:lnTo>
                    <a:pt x="3300" y="2680"/>
                  </a:lnTo>
                  <a:lnTo>
                    <a:pt x="3292" y="2717"/>
                  </a:lnTo>
                  <a:lnTo>
                    <a:pt x="3279" y="2753"/>
                  </a:lnTo>
                  <a:lnTo>
                    <a:pt x="3263" y="2786"/>
                  </a:lnTo>
                  <a:lnTo>
                    <a:pt x="3241" y="2819"/>
                  </a:lnTo>
                  <a:lnTo>
                    <a:pt x="3215" y="2848"/>
                  </a:lnTo>
                  <a:lnTo>
                    <a:pt x="3059" y="3002"/>
                  </a:lnTo>
                  <a:lnTo>
                    <a:pt x="2994" y="3062"/>
                  </a:lnTo>
                  <a:lnTo>
                    <a:pt x="2929" y="3115"/>
                  </a:lnTo>
                  <a:lnTo>
                    <a:pt x="2861" y="3161"/>
                  </a:lnTo>
                  <a:lnTo>
                    <a:pt x="2793" y="3200"/>
                  </a:lnTo>
                  <a:lnTo>
                    <a:pt x="2722" y="3232"/>
                  </a:lnTo>
                  <a:lnTo>
                    <a:pt x="2650" y="3257"/>
                  </a:lnTo>
                  <a:lnTo>
                    <a:pt x="2578" y="3274"/>
                  </a:lnTo>
                  <a:lnTo>
                    <a:pt x="2504" y="3285"/>
                  </a:lnTo>
                  <a:lnTo>
                    <a:pt x="2428" y="3288"/>
                  </a:lnTo>
                  <a:lnTo>
                    <a:pt x="2354" y="3285"/>
                  </a:lnTo>
                  <a:lnTo>
                    <a:pt x="2280" y="3275"/>
                  </a:lnTo>
                  <a:lnTo>
                    <a:pt x="2205" y="3259"/>
                  </a:lnTo>
                  <a:lnTo>
                    <a:pt x="2128" y="3236"/>
                  </a:lnTo>
                  <a:lnTo>
                    <a:pt x="2051" y="3207"/>
                  </a:lnTo>
                  <a:lnTo>
                    <a:pt x="1973" y="3171"/>
                  </a:lnTo>
                  <a:lnTo>
                    <a:pt x="1895" y="3128"/>
                  </a:lnTo>
                  <a:lnTo>
                    <a:pt x="1815" y="3080"/>
                  </a:lnTo>
                  <a:lnTo>
                    <a:pt x="1734" y="3024"/>
                  </a:lnTo>
                  <a:lnTo>
                    <a:pt x="1722" y="3013"/>
                  </a:lnTo>
                  <a:lnTo>
                    <a:pt x="1715" y="3000"/>
                  </a:lnTo>
                  <a:lnTo>
                    <a:pt x="1710" y="2985"/>
                  </a:lnTo>
                  <a:lnTo>
                    <a:pt x="1710" y="2969"/>
                  </a:lnTo>
                  <a:lnTo>
                    <a:pt x="1714" y="2954"/>
                  </a:lnTo>
                  <a:lnTo>
                    <a:pt x="1721" y="2939"/>
                  </a:lnTo>
                  <a:lnTo>
                    <a:pt x="1733" y="2928"/>
                  </a:lnTo>
                  <a:lnTo>
                    <a:pt x="1746" y="2920"/>
                  </a:lnTo>
                  <a:lnTo>
                    <a:pt x="1762" y="2916"/>
                  </a:lnTo>
                  <a:lnTo>
                    <a:pt x="1777" y="2915"/>
                  </a:lnTo>
                  <a:lnTo>
                    <a:pt x="1793" y="2919"/>
                  </a:lnTo>
                  <a:lnTo>
                    <a:pt x="1808" y="2926"/>
                  </a:lnTo>
                  <a:lnTo>
                    <a:pt x="1886" y="2981"/>
                  </a:lnTo>
                  <a:lnTo>
                    <a:pt x="1962" y="3029"/>
                  </a:lnTo>
                  <a:lnTo>
                    <a:pt x="2039" y="3069"/>
                  </a:lnTo>
                  <a:lnTo>
                    <a:pt x="2113" y="3102"/>
                  </a:lnTo>
                  <a:lnTo>
                    <a:pt x="2186" y="3129"/>
                  </a:lnTo>
                  <a:lnTo>
                    <a:pt x="2258" y="3149"/>
                  </a:lnTo>
                  <a:lnTo>
                    <a:pt x="2329" y="3162"/>
                  </a:lnTo>
                  <a:lnTo>
                    <a:pt x="2399" y="3169"/>
                  </a:lnTo>
                  <a:lnTo>
                    <a:pt x="2466" y="3169"/>
                  </a:lnTo>
                  <a:lnTo>
                    <a:pt x="2534" y="3161"/>
                  </a:lnTo>
                  <a:lnTo>
                    <a:pt x="2600" y="3147"/>
                  </a:lnTo>
                  <a:lnTo>
                    <a:pt x="2664" y="3125"/>
                  </a:lnTo>
                  <a:lnTo>
                    <a:pt x="2728" y="3097"/>
                  </a:lnTo>
                  <a:lnTo>
                    <a:pt x="2790" y="3062"/>
                  </a:lnTo>
                  <a:lnTo>
                    <a:pt x="2853" y="3021"/>
                  </a:lnTo>
                  <a:lnTo>
                    <a:pt x="2913" y="2972"/>
                  </a:lnTo>
                  <a:lnTo>
                    <a:pt x="2973" y="2917"/>
                  </a:lnTo>
                  <a:lnTo>
                    <a:pt x="3128" y="2761"/>
                  </a:lnTo>
                  <a:lnTo>
                    <a:pt x="3147" y="2740"/>
                  </a:lnTo>
                  <a:lnTo>
                    <a:pt x="3161" y="2716"/>
                  </a:lnTo>
                  <a:lnTo>
                    <a:pt x="3172" y="2690"/>
                  </a:lnTo>
                  <a:lnTo>
                    <a:pt x="3179" y="2663"/>
                  </a:lnTo>
                  <a:lnTo>
                    <a:pt x="3181" y="2634"/>
                  </a:lnTo>
                  <a:lnTo>
                    <a:pt x="3179" y="2606"/>
                  </a:lnTo>
                  <a:lnTo>
                    <a:pt x="3171" y="2579"/>
                  </a:lnTo>
                  <a:lnTo>
                    <a:pt x="3160" y="2552"/>
                  </a:lnTo>
                  <a:lnTo>
                    <a:pt x="3141" y="2520"/>
                  </a:lnTo>
                  <a:lnTo>
                    <a:pt x="3117" y="2488"/>
                  </a:lnTo>
                  <a:lnTo>
                    <a:pt x="3088" y="2454"/>
                  </a:lnTo>
                  <a:lnTo>
                    <a:pt x="3057" y="2422"/>
                  </a:lnTo>
                  <a:lnTo>
                    <a:pt x="3023" y="2388"/>
                  </a:lnTo>
                  <a:lnTo>
                    <a:pt x="2986" y="2355"/>
                  </a:lnTo>
                  <a:lnTo>
                    <a:pt x="2948" y="2323"/>
                  </a:lnTo>
                  <a:lnTo>
                    <a:pt x="2908" y="2292"/>
                  </a:lnTo>
                  <a:lnTo>
                    <a:pt x="2869" y="2262"/>
                  </a:lnTo>
                  <a:lnTo>
                    <a:pt x="2830" y="2233"/>
                  </a:lnTo>
                  <a:lnTo>
                    <a:pt x="2792" y="2207"/>
                  </a:lnTo>
                  <a:lnTo>
                    <a:pt x="2756" y="2182"/>
                  </a:lnTo>
                  <a:lnTo>
                    <a:pt x="2721" y="2159"/>
                  </a:lnTo>
                  <a:lnTo>
                    <a:pt x="2689" y="2138"/>
                  </a:lnTo>
                  <a:lnTo>
                    <a:pt x="2662" y="2121"/>
                  </a:lnTo>
                  <a:lnTo>
                    <a:pt x="2638" y="2107"/>
                  </a:lnTo>
                  <a:lnTo>
                    <a:pt x="2608" y="2093"/>
                  </a:lnTo>
                  <a:lnTo>
                    <a:pt x="2580" y="2083"/>
                  </a:lnTo>
                  <a:lnTo>
                    <a:pt x="2553" y="2077"/>
                  </a:lnTo>
                  <a:lnTo>
                    <a:pt x="2526" y="2075"/>
                  </a:lnTo>
                  <a:lnTo>
                    <a:pt x="2504" y="2080"/>
                  </a:lnTo>
                  <a:lnTo>
                    <a:pt x="2488" y="2085"/>
                  </a:lnTo>
                  <a:lnTo>
                    <a:pt x="2474" y="2094"/>
                  </a:lnTo>
                  <a:lnTo>
                    <a:pt x="2463" y="2106"/>
                  </a:lnTo>
                  <a:lnTo>
                    <a:pt x="2452" y="2121"/>
                  </a:lnTo>
                  <a:lnTo>
                    <a:pt x="2446" y="2131"/>
                  </a:lnTo>
                  <a:lnTo>
                    <a:pt x="2433" y="2146"/>
                  </a:lnTo>
                  <a:lnTo>
                    <a:pt x="2417" y="2164"/>
                  </a:lnTo>
                  <a:lnTo>
                    <a:pt x="2399" y="2185"/>
                  </a:lnTo>
                  <a:lnTo>
                    <a:pt x="2380" y="2208"/>
                  </a:lnTo>
                  <a:lnTo>
                    <a:pt x="2361" y="2229"/>
                  </a:lnTo>
                  <a:lnTo>
                    <a:pt x="2341" y="2252"/>
                  </a:lnTo>
                  <a:lnTo>
                    <a:pt x="2321" y="2273"/>
                  </a:lnTo>
                  <a:lnTo>
                    <a:pt x="2303" y="2292"/>
                  </a:lnTo>
                  <a:lnTo>
                    <a:pt x="2285" y="2309"/>
                  </a:lnTo>
                  <a:lnTo>
                    <a:pt x="2271" y="2323"/>
                  </a:lnTo>
                  <a:lnTo>
                    <a:pt x="2259" y="2331"/>
                  </a:lnTo>
                  <a:lnTo>
                    <a:pt x="2210" y="2362"/>
                  </a:lnTo>
                  <a:lnTo>
                    <a:pt x="2163" y="2385"/>
                  </a:lnTo>
                  <a:lnTo>
                    <a:pt x="2115" y="2402"/>
                  </a:lnTo>
                  <a:lnTo>
                    <a:pt x="2165" y="2423"/>
                  </a:lnTo>
                  <a:lnTo>
                    <a:pt x="2218" y="2443"/>
                  </a:lnTo>
                  <a:lnTo>
                    <a:pt x="2273" y="2461"/>
                  </a:lnTo>
                  <a:lnTo>
                    <a:pt x="2331" y="2476"/>
                  </a:lnTo>
                  <a:lnTo>
                    <a:pt x="2392" y="2488"/>
                  </a:lnTo>
                  <a:lnTo>
                    <a:pt x="2456" y="2496"/>
                  </a:lnTo>
                  <a:lnTo>
                    <a:pt x="2474" y="2502"/>
                  </a:lnTo>
                  <a:lnTo>
                    <a:pt x="2490" y="2513"/>
                  </a:lnTo>
                  <a:lnTo>
                    <a:pt x="2502" y="2527"/>
                  </a:lnTo>
                  <a:lnTo>
                    <a:pt x="2509" y="2544"/>
                  </a:lnTo>
                  <a:lnTo>
                    <a:pt x="2510" y="2564"/>
                  </a:lnTo>
                  <a:lnTo>
                    <a:pt x="2506" y="2581"/>
                  </a:lnTo>
                  <a:lnTo>
                    <a:pt x="2496" y="2596"/>
                  </a:lnTo>
                  <a:lnTo>
                    <a:pt x="2483" y="2608"/>
                  </a:lnTo>
                  <a:lnTo>
                    <a:pt x="2468" y="2616"/>
                  </a:lnTo>
                  <a:lnTo>
                    <a:pt x="2449" y="2619"/>
                  </a:lnTo>
                  <a:lnTo>
                    <a:pt x="2446" y="2618"/>
                  </a:lnTo>
                  <a:lnTo>
                    <a:pt x="2444" y="2618"/>
                  </a:lnTo>
                  <a:lnTo>
                    <a:pt x="2377" y="2609"/>
                  </a:lnTo>
                  <a:lnTo>
                    <a:pt x="2315" y="2597"/>
                  </a:lnTo>
                  <a:lnTo>
                    <a:pt x="2254" y="2583"/>
                  </a:lnTo>
                  <a:lnTo>
                    <a:pt x="2197" y="2566"/>
                  </a:lnTo>
                  <a:lnTo>
                    <a:pt x="2142" y="2546"/>
                  </a:lnTo>
                  <a:lnTo>
                    <a:pt x="2090" y="2525"/>
                  </a:lnTo>
                  <a:lnTo>
                    <a:pt x="2041" y="2503"/>
                  </a:lnTo>
                  <a:lnTo>
                    <a:pt x="1996" y="2480"/>
                  </a:lnTo>
                  <a:lnTo>
                    <a:pt x="1954" y="2456"/>
                  </a:lnTo>
                  <a:lnTo>
                    <a:pt x="1914" y="2434"/>
                  </a:lnTo>
                  <a:lnTo>
                    <a:pt x="1878" y="2411"/>
                  </a:lnTo>
                  <a:lnTo>
                    <a:pt x="1847" y="2389"/>
                  </a:lnTo>
                  <a:lnTo>
                    <a:pt x="1818" y="2368"/>
                  </a:lnTo>
                  <a:lnTo>
                    <a:pt x="1794" y="2350"/>
                  </a:lnTo>
                  <a:lnTo>
                    <a:pt x="1774" y="2333"/>
                  </a:lnTo>
                  <a:lnTo>
                    <a:pt x="1757" y="2318"/>
                  </a:lnTo>
                  <a:lnTo>
                    <a:pt x="1744" y="2308"/>
                  </a:lnTo>
                  <a:lnTo>
                    <a:pt x="1737" y="2300"/>
                  </a:lnTo>
                  <a:lnTo>
                    <a:pt x="1732" y="2296"/>
                  </a:lnTo>
                  <a:lnTo>
                    <a:pt x="1730" y="2293"/>
                  </a:lnTo>
                  <a:lnTo>
                    <a:pt x="1728" y="2290"/>
                  </a:lnTo>
                  <a:lnTo>
                    <a:pt x="1726" y="2287"/>
                  </a:lnTo>
                  <a:lnTo>
                    <a:pt x="1721" y="2283"/>
                  </a:lnTo>
                  <a:lnTo>
                    <a:pt x="1717" y="2279"/>
                  </a:lnTo>
                  <a:lnTo>
                    <a:pt x="1067" y="1632"/>
                  </a:lnTo>
                  <a:lnTo>
                    <a:pt x="1066" y="1631"/>
                  </a:lnTo>
                  <a:lnTo>
                    <a:pt x="1064" y="1630"/>
                  </a:lnTo>
                  <a:lnTo>
                    <a:pt x="1062" y="1629"/>
                  </a:lnTo>
                  <a:lnTo>
                    <a:pt x="1058" y="1626"/>
                  </a:lnTo>
                  <a:lnTo>
                    <a:pt x="1050" y="1618"/>
                  </a:lnTo>
                  <a:lnTo>
                    <a:pt x="1038" y="1608"/>
                  </a:lnTo>
                  <a:lnTo>
                    <a:pt x="1024" y="1594"/>
                  </a:lnTo>
                  <a:lnTo>
                    <a:pt x="1007" y="1577"/>
                  </a:lnTo>
                  <a:lnTo>
                    <a:pt x="986" y="1557"/>
                  </a:lnTo>
                  <a:lnTo>
                    <a:pt x="964" y="1533"/>
                  </a:lnTo>
                  <a:lnTo>
                    <a:pt x="941" y="1507"/>
                  </a:lnTo>
                  <a:lnTo>
                    <a:pt x="917" y="1478"/>
                  </a:lnTo>
                  <a:lnTo>
                    <a:pt x="891" y="1445"/>
                  </a:lnTo>
                  <a:lnTo>
                    <a:pt x="866" y="1410"/>
                  </a:lnTo>
                  <a:lnTo>
                    <a:pt x="840" y="1372"/>
                  </a:lnTo>
                  <a:lnTo>
                    <a:pt x="815" y="1331"/>
                  </a:lnTo>
                  <a:lnTo>
                    <a:pt x="790" y="1288"/>
                  </a:lnTo>
                  <a:lnTo>
                    <a:pt x="767" y="1241"/>
                  </a:lnTo>
                  <a:lnTo>
                    <a:pt x="745" y="1194"/>
                  </a:lnTo>
                  <a:lnTo>
                    <a:pt x="725" y="1143"/>
                  </a:lnTo>
                  <a:lnTo>
                    <a:pt x="708" y="1089"/>
                  </a:lnTo>
                  <a:lnTo>
                    <a:pt x="693" y="1034"/>
                  </a:lnTo>
                  <a:lnTo>
                    <a:pt x="681" y="976"/>
                  </a:lnTo>
                  <a:lnTo>
                    <a:pt x="673" y="918"/>
                  </a:lnTo>
                  <a:lnTo>
                    <a:pt x="674" y="898"/>
                  </a:lnTo>
                  <a:lnTo>
                    <a:pt x="681" y="880"/>
                  </a:lnTo>
                  <a:lnTo>
                    <a:pt x="693" y="866"/>
                  </a:lnTo>
                  <a:lnTo>
                    <a:pt x="708" y="856"/>
                  </a:lnTo>
                  <a:lnTo>
                    <a:pt x="728" y="850"/>
                  </a:lnTo>
                  <a:lnTo>
                    <a:pt x="744" y="852"/>
                  </a:lnTo>
                  <a:lnTo>
                    <a:pt x="759" y="856"/>
                  </a:lnTo>
                  <a:lnTo>
                    <a:pt x="772" y="865"/>
                  </a:lnTo>
                  <a:lnTo>
                    <a:pt x="783" y="875"/>
                  </a:lnTo>
                  <a:lnTo>
                    <a:pt x="791" y="888"/>
                  </a:lnTo>
                  <a:lnTo>
                    <a:pt x="794" y="905"/>
                  </a:lnTo>
                  <a:lnTo>
                    <a:pt x="804" y="970"/>
                  </a:lnTo>
                  <a:lnTo>
                    <a:pt x="819" y="1033"/>
                  </a:lnTo>
                  <a:lnTo>
                    <a:pt x="838" y="1093"/>
                  </a:lnTo>
                  <a:lnTo>
                    <a:pt x="860" y="1149"/>
                  </a:lnTo>
                  <a:lnTo>
                    <a:pt x="885" y="1202"/>
                  </a:lnTo>
                  <a:lnTo>
                    <a:pt x="897" y="1162"/>
                  </a:lnTo>
                  <a:lnTo>
                    <a:pt x="913" y="1122"/>
                  </a:lnTo>
                  <a:lnTo>
                    <a:pt x="935" y="1081"/>
                  </a:lnTo>
                  <a:lnTo>
                    <a:pt x="960" y="1039"/>
                  </a:lnTo>
                  <a:lnTo>
                    <a:pt x="970" y="1027"/>
                  </a:lnTo>
                  <a:lnTo>
                    <a:pt x="983" y="1013"/>
                  </a:lnTo>
                  <a:lnTo>
                    <a:pt x="1000" y="996"/>
                  </a:lnTo>
                  <a:lnTo>
                    <a:pt x="1020" y="977"/>
                  </a:lnTo>
                  <a:lnTo>
                    <a:pt x="1041" y="958"/>
                  </a:lnTo>
                  <a:lnTo>
                    <a:pt x="1064" y="938"/>
                  </a:lnTo>
                  <a:lnTo>
                    <a:pt x="1085" y="919"/>
                  </a:lnTo>
                  <a:lnTo>
                    <a:pt x="1107" y="899"/>
                  </a:lnTo>
                  <a:lnTo>
                    <a:pt x="1128" y="882"/>
                  </a:lnTo>
                  <a:lnTo>
                    <a:pt x="1148" y="867"/>
                  </a:lnTo>
                  <a:lnTo>
                    <a:pt x="1163" y="853"/>
                  </a:lnTo>
                  <a:lnTo>
                    <a:pt x="1173" y="847"/>
                  </a:lnTo>
                  <a:lnTo>
                    <a:pt x="1191" y="833"/>
                  </a:lnTo>
                  <a:lnTo>
                    <a:pt x="1205" y="816"/>
                  </a:lnTo>
                  <a:lnTo>
                    <a:pt x="1214" y="796"/>
                  </a:lnTo>
                  <a:lnTo>
                    <a:pt x="1217" y="772"/>
                  </a:lnTo>
                  <a:lnTo>
                    <a:pt x="1216" y="747"/>
                  </a:lnTo>
                  <a:lnTo>
                    <a:pt x="1211" y="719"/>
                  </a:lnTo>
                  <a:lnTo>
                    <a:pt x="1201" y="691"/>
                  </a:lnTo>
                  <a:lnTo>
                    <a:pt x="1186" y="662"/>
                  </a:lnTo>
                  <a:lnTo>
                    <a:pt x="1185" y="659"/>
                  </a:lnTo>
                  <a:lnTo>
                    <a:pt x="1180" y="652"/>
                  </a:lnTo>
                  <a:lnTo>
                    <a:pt x="1173" y="640"/>
                  </a:lnTo>
                  <a:lnTo>
                    <a:pt x="1163" y="623"/>
                  </a:lnTo>
                  <a:lnTo>
                    <a:pt x="1151" y="605"/>
                  </a:lnTo>
                  <a:lnTo>
                    <a:pt x="1137" y="582"/>
                  </a:lnTo>
                  <a:lnTo>
                    <a:pt x="1120" y="558"/>
                  </a:lnTo>
                  <a:lnTo>
                    <a:pt x="1102" y="531"/>
                  </a:lnTo>
                  <a:lnTo>
                    <a:pt x="1082" y="502"/>
                  </a:lnTo>
                  <a:lnTo>
                    <a:pt x="1060" y="473"/>
                  </a:lnTo>
                  <a:lnTo>
                    <a:pt x="1037" y="441"/>
                  </a:lnTo>
                  <a:lnTo>
                    <a:pt x="1013" y="409"/>
                  </a:lnTo>
                  <a:lnTo>
                    <a:pt x="988" y="377"/>
                  </a:lnTo>
                  <a:lnTo>
                    <a:pt x="962" y="344"/>
                  </a:lnTo>
                  <a:lnTo>
                    <a:pt x="936" y="313"/>
                  </a:lnTo>
                  <a:lnTo>
                    <a:pt x="908" y="283"/>
                  </a:lnTo>
                  <a:lnTo>
                    <a:pt x="880" y="254"/>
                  </a:lnTo>
                  <a:lnTo>
                    <a:pt x="852" y="226"/>
                  </a:lnTo>
                  <a:lnTo>
                    <a:pt x="824" y="201"/>
                  </a:lnTo>
                  <a:lnTo>
                    <a:pt x="795" y="178"/>
                  </a:lnTo>
                  <a:lnTo>
                    <a:pt x="767" y="159"/>
                  </a:lnTo>
                  <a:lnTo>
                    <a:pt x="740" y="142"/>
                  </a:lnTo>
                  <a:lnTo>
                    <a:pt x="712" y="132"/>
                  </a:lnTo>
                  <a:lnTo>
                    <a:pt x="685" y="124"/>
                  </a:lnTo>
                  <a:lnTo>
                    <a:pt x="657" y="122"/>
                  </a:lnTo>
                  <a:lnTo>
                    <a:pt x="628" y="124"/>
                  </a:lnTo>
                  <a:lnTo>
                    <a:pt x="601" y="129"/>
                  </a:lnTo>
                  <a:lnTo>
                    <a:pt x="575" y="140"/>
                  </a:lnTo>
                  <a:lnTo>
                    <a:pt x="551" y="156"/>
                  </a:lnTo>
                  <a:lnTo>
                    <a:pt x="528" y="174"/>
                  </a:lnTo>
                  <a:lnTo>
                    <a:pt x="373" y="329"/>
                  </a:lnTo>
                  <a:lnTo>
                    <a:pt x="317" y="388"/>
                  </a:lnTo>
                  <a:lnTo>
                    <a:pt x="269" y="448"/>
                  </a:lnTo>
                  <a:lnTo>
                    <a:pt x="228" y="507"/>
                  </a:lnTo>
                  <a:lnTo>
                    <a:pt x="193" y="569"/>
                  </a:lnTo>
                  <a:lnTo>
                    <a:pt x="165" y="632"/>
                  </a:lnTo>
                  <a:lnTo>
                    <a:pt x="144" y="695"/>
                  </a:lnTo>
                  <a:lnTo>
                    <a:pt x="129" y="760"/>
                  </a:lnTo>
                  <a:lnTo>
                    <a:pt x="121" y="825"/>
                  </a:lnTo>
                  <a:lnTo>
                    <a:pt x="119" y="893"/>
                  </a:lnTo>
                  <a:lnTo>
                    <a:pt x="124" y="960"/>
                  </a:lnTo>
                  <a:lnTo>
                    <a:pt x="137" y="1030"/>
                  </a:lnTo>
                  <a:lnTo>
                    <a:pt x="156" y="1100"/>
                  </a:lnTo>
                  <a:lnTo>
                    <a:pt x="181" y="1172"/>
                  </a:lnTo>
                  <a:lnTo>
                    <a:pt x="214" y="1245"/>
                  </a:lnTo>
                  <a:lnTo>
                    <a:pt x="253" y="1319"/>
                  </a:lnTo>
                  <a:lnTo>
                    <a:pt x="298" y="1394"/>
                  </a:lnTo>
                  <a:lnTo>
                    <a:pt x="351" y="1471"/>
                  </a:lnTo>
                  <a:lnTo>
                    <a:pt x="359" y="1487"/>
                  </a:lnTo>
                  <a:lnTo>
                    <a:pt x="362" y="1502"/>
                  </a:lnTo>
                  <a:lnTo>
                    <a:pt x="361" y="1517"/>
                  </a:lnTo>
                  <a:lnTo>
                    <a:pt x="357" y="1532"/>
                  </a:lnTo>
                  <a:lnTo>
                    <a:pt x="348" y="1545"/>
                  </a:lnTo>
                  <a:lnTo>
                    <a:pt x="336" y="1557"/>
                  </a:lnTo>
                  <a:lnTo>
                    <a:pt x="322" y="1565"/>
                  </a:lnTo>
                  <a:lnTo>
                    <a:pt x="306" y="1568"/>
                  </a:lnTo>
                  <a:lnTo>
                    <a:pt x="291" y="1567"/>
                  </a:lnTo>
                  <a:lnTo>
                    <a:pt x="276" y="1563"/>
                  </a:lnTo>
                  <a:lnTo>
                    <a:pt x="262" y="1555"/>
                  </a:lnTo>
                  <a:lnTo>
                    <a:pt x="251" y="1543"/>
                  </a:lnTo>
                  <a:lnTo>
                    <a:pt x="196" y="1463"/>
                  </a:lnTo>
                  <a:lnTo>
                    <a:pt x="148" y="1384"/>
                  </a:lnTo>
                  <a:lnTo>
                    <a:pt x="108" y="1304"/>
                  </a:lnTo>
                  <a:lnTo>
                    <a:pt x="73" y="1226"/>
                  </a:lnTo>
                  <a:lnTo>
                    <a:pt x="45" y="1149"/>
                  </a:lnTo>
                  <a:lnTo>
                    <a:pt x="24" y="1073"/>
                  </a:lnTo>
                  <a:lnTo>
                    <a:pt x="10" y="998"/>
                  </a:lnTo>
                  <a:lnTo>
                    <a:pt x="1" y="923"/>
                  </a:lnTo>
                  <a:lnTo>
                    <a:pt x="0" y="849"/>
                  </a:lnTo>
                  <a:lnTo>
                    <a:pt x="5" y="778"/>
                  </a:lnTo>
                  <a:lnTo>
                    <a:pt x="17" y="706"/>
                  </a:lnTo>
                  <a:lnTo>
                    <a:pt x="36" y="637"/>
                  </a:lnTo>
                  <a:lnTo>
                    <a:pt x="61" y="567"/>
                  </a:lnTo>
                  <a:lnTo>
                    <a:pt x="93" y="500"/>
                  </a:lnTo>
                  <a:lnTo>
                    <a:pt x="131" y="433"/>
                  </a:lnTo>
                  <a:lnTo>
                    <a:pt x="177" y="368"/>
                  </a:lnTo>
                  <a:lnTo>
                    <a:pt x="228" y="305"/>
                  </a:lnTo>
                  <a:lnTo>
                    <a:pt x="286" y="242"/>
                  </a:lnTo>
                  <a:lnTo>
                    <a:pt x="442" y="88"/>
                  </a:lnTo>
                  <a:lnTo>
                    <a:pt x="471" y="62"/>
                  </a:lnTo>
                  <a:lnTo>
                    <a:pt x="504" y="40"/>
                  </a:lnTo>
                  <a:lnTo>
                    <a:pt x="538" y="24"/>
                  </a:lnTo>
                  <a:lnTo>
                    <a:pt x="574" y="11"/>
                  </a:lnTo>
                  <a:lnTo>
                    <a:pt x="610" y="4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8" name="Group 917"/>
          <p:cNvGrpSpPr/>
          <p:nvPr/>
        </p:nvGrpSpPr>
        <p:grpSpPr>
          <a:xfrm>
            <a:off x="10947671" y="4229101"/>
            <a:ext cx="577851" cy="554038"/>
            <a:chOff x="10936288" y="4229101"/>
            <a:chExt cx="577851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5" name="Freeform 248"/>
            <p:cNvSpPr>
              <a:spLocks/>
            </p:cNvSpPr>
            <p:nvPr/>
          </p:nvSpPr>
          <p:spPr bwMode="auto">
            <a:xfrm>
              <a:off x="10936288" y="4667251"/>
              <a:ext cx="260350" cy="115888"/>
            </a:xfrm>
            <a:custGeom>
              <a:avLst/>
              <a:gdLst>
                <a:gd name="T0" fmla="*/ 437 w 1475"/>
                <a:gd name="T1" fmla="*/ 0 h 661"/>
                <a:gd name="T2" fmla="*/ 181 w 1475"/>
                <a:gd name="T3" fmla="*/ 111 h 661"/>
                <a:gd name="T4" fmla="*/ 225 w 1475"/>
                <a:gd name="T5" fmla="*/ 216 h 661"/>
                <a:gd name="T6" fmla="*/ 287 w 1475"/>
                <a:gd name="T7" fmla="*/ 311 h 661"/>
                <a:gd name="T8" fmla="*/ 364 w 1475"/>
                <a:gd name="T9" fmla="*/ 392 h 661"/>
                <a:gd name="T10" fmla="*/ 454 w 1475"/>
                <a:gd name="T11" fmla="*/ 460 h 661"/>
                <a:gd name="T12" fmla="*/ 554 w 1475"/>
                <a:gd name="T13" fmla="*/ 509 h 661"/>
                <a:gd name="T14" fmla="*/ 664 w 1475"/>
                <a:gd name="T15" fmla="*/ 541 h 661"/>
                <a:gd name="T16" fmla="*/ 779 w 1475"/>
                <a:gd name="T17" fmla="*/ 552 h 661"/>
                <a:gd name="T18" fmla="*/ 892 w 1475"/>
                <a:gd name="T19" fmla="*/ 541 h 661"/>
                <a:gd name="T20" fmla="*/ 997 w 1475"/>
                <a:gd name="T21" fmla="*/ 510 h 661"/>
                <a:gd name="T22" fmla="*/ 1095 w 1475"/>
                <a:gd name="T23" fmla="*/ 460 h 661"/>
                <a:gd name="T24" fmla="*/ 1180 w 1475"/>
                <a:gd name="T25" fmla="*/ 393 h 661"/>
                <a:gd name="T26" fmla="*/ 1253 w 1475"/>
                <a:gd name="T27" fmla="*/ 310 h 661"/>
                <a:gd name="T28" fmla="*/ 1311 w 1475"/>
                <a:gd name="T29" fmla="*/ 213 h 661"/>
                <a:gd name="T30" fmla="*/ 1353 w 1475"/>
                <a:gd name="T31" fmla="*/ 103 h 661"/>
                <a:gd name="T32" fmla="*/ 1374 w 1475"/>
                <a:gd name="T33" fmla="*/ 28 h 661"/>
                <a:gd name="T34" fmla="*/ 1398 w 1475"/>
                <a:gd name="T35" fmla="*/ 5 h 661"/>
                <a:gd name="T36" fmla="*/ 1433 w 1475"/>
                <a:gd name="T37" fmla="*/ 1 h 661"/>
                <a:gd name="T38" fmla="*/ 1462 w 1475"/>
                <a:gd name="T39" fmla="*/ 17 h 661"/>
                <a:gd name="T40" fmla="*/ 1475 w 1475"/>
                <a:gd name="T41" fmla="*/ 48 h 661"/>
                <a:gd name="T42" fmla="*/ 1459 w 1475"/>
                <a:gd name="T43" fmla="*/ 131 h 661"/>
                <a:gd name="T44" fmla="*/ 1413 w 1475"/>
                <a:gd name="T45" fmla="*/ 253 h 661"/>
                <a:gd name="T46" fmla="*/ 1351 w 1475"/>
                <a:gd name="T47" fmla="*/ 362 h 661"/>
                <a:gd name="T48" fmla="*/ 1273 w 1475"/>
                <a:gd name="T49" fmla="*/ 457 h 661"/>
                <a:gd name="T50" fmla="*/ 1182 w 1475"/>
                <a:gd name="T51" fmla="*/ 534 h 661"/>
                <a:gd name="T52" fmla="*/ 1078 w 1475"/>
                <a:gd name="T53" fmla="*/ 596 h 661"/>
                <a:gd name="T54" fmla="*/ 965 w 1475"/>
                <a:gd name="T55" fmla="*/ 638 h 661"/>
                <a:gd name="T56" fmla="*/ 843 w 1475"/>
                <a:gd name="T57" fmla="*/ 659 h 661"/>
                <a:gd name="T58" fmla="*/ 712 w 1475"/>
                <a:gd name="T59" fmla="*/ 658 h 661"/>
                <a:gd name="T60" fmla="*/ 583 w 1475"/>
                <a:gd name="T61" fmla="*/ 635 h 661"/>
                <a:gd name="T62" fmla="*/ 463 w 1475"/>
                <a:gd name="T63" fmla="*/ 590 h 661"/>
                <a:gd name="T64" fmla="*/ 353 w 1475"/>
                <a:gd name="T65" fmla="*/ 524 h 661"/>
                <a:gd name="T66" fmla="*/ 256 w 1475"/>
                <a:gd name="T67" fmla="*/ 440 h 661"/>
                <a:gd name="T68" fmla="*/ 173 w 1475"/>
                <a:gd name="T69" fmla="*/ 342 h 661"/>
                <a:gd name="T70" fmla="*/ 110 w 1475"/>
                <a:gd name="T71" fmla="*/ 228 h 661"/>
                <a:gd name="T72" fmla="*/ 0 w 1475"/>
                <a:gd name="T73" fmla="*/ 44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5" h="661">
                  <a:moveTo>
                    <a:pt x="0" y="0"/>
                  </a:moveTo>
                  <a:lnTo>
                    <a:pt x="437" y="0"/>
                  </a:lnTo>
                  <a:lnTo>
                    <a:pt x="437" y="111"/>
                  </a:lnTo>
                  <a:lnTo>
                    <a:pt x="181" y="111"/>
                  </a:lnTo>
                  <a:lnTo>
                    <a:pt x="201" y="165"/>
                  </a:lnTo>
                  <a:lnTo>
                    <a:pt x="225" y="216"/>
                  </a:lnTo>
                  <a:lnTo>
                    <a:pt x="254" y="265"/>
                  </a:lnTo>
                  <a:lnTo>
                    <a:pt x="287" y="311"/>
                  </a:lnTo>
                  <a:lnTo>
                    <a:pt x="324" y="353"/>
                  </a:lnTo>
                  <a:lnTo>
                    <a:pt x="364" y="392"/>
                  </a:lnTo>
                  <a:lnTo>
                    <a:pt x="407" y="428"/>
                  </a:lnTo>
                  <a:lnTo>
                    <a:pt x="454" y="460"/>
                  </a:lnTo>
                  <a:lnTo>
                    <a:pt x="503" y="486"/>
                  </a:lnTo>
                  <a:lnTo>
                    <a:pt x="554" y="509"/>
                  </a:lnTo>
                  <a:lnTo>
                    <a:pt x="608" y="527"/>
                  </a:lnTo>
                  <a:lnTo>
                    <a:pt x="664" y="541"/>
                  </a:lnTo>
                  <a:lnTo>
                    <a:pt x="720" y="549"/>
                  </a:lnTo>
                  <a:lnTo>
                    <a:pt x="779" y="552"/>
                  </a:lnTo>
                  <a:lnTo>
                    <a:pt x="836" y="549"/>
                  </a:lnTo>
                  <a:lnTo>
                    <a:pt x="892" y="541"/>
                  </a:lnTo>
                  <a:lnTo>
                    <a:pt x="946" y="527"/>
                  </a:lnTo>
                  <a:lnTo>
                    <a:pt x="997" y="510"/>
                  </a:lnTo>
                  <a:lnTo>
                    <a:pt x="1047" y="487"/>
                  </a:lnTo>
                  <a:lnTo>
                    <a:pt x="1095" y="460"/>
                  </a:lnTo>
                  <a:lnTo>
                    <a:pt x="1138" y="429"/>
                  </a:lnTo>
                  <a:lnTo>
                    <a:pt x="1180" y="393"/>
                  </a:lnTo>
                  <a:lnTo>
                    <a:pt x="1217" y="353"/>
                  </a:lnTo>
                  <a:lnTo>
                    <a:pt x="1253" y="310"/>
                  </a:lnTo>
                  <a:lnTo>
                    <a:pt x="1283" y="263"/>
                  </a:lnTo>
                  <a:lnTo>
                    <a:pt x="1311" y="213"/>
                  </a:lnTo>
                  <a:lnTo>
                    <a:pt x="1334" y="160"/>
                  </a:lnTo>
                  <a:lnTo>
                    <a:pt x="1353" y="103"/>
                  </a:lnTo>
                  <a:lnTo>
                    <a:pt x="1368" y="44"/>
                  </a:lnTo>
                  <a:lnTo>
                    <a:pt x="1374" y="28"/>
                  </a:lnTo>
                  <a:lnTo>
                    <a:pt x="1385" y="14"/>
                  </a:lnTo>
                  <a:lnTo>
                    <a:pt x="1398" y="5"/>
                  </a:lnTo>
                  <a:lnTo>
                    <a:pt x="1414" y="0"/>
                  </a:lnTo>
                  <a:lnTo>
                    <a:pt x="1433" y="1"/>
                  </a:lnTo>
                  <a:lnTo>
                    <a:pt x="1449" y="7"/>
                  </a:lnTo>
                  <a:lnTo>
                    <a:pt x="1462" y="17"/>
                  </a:lnTo>
                  <a:lnTo>
                    <a:pt x="1471" y="32"/>
                  </a:lnTo>
                  <a:lnTo>
                    <a:pt x="1475" y="48"/>
                  </a:lnTo>
                  <a:lnTo>
                    <a:pt x="1475" y="66"/>
                  </a:lnTo>
                  <a:lnTo>
                    <a:pt x="1459" y="131"/>
                  </a:lnTo>
                  <a:lnTo>
                    <a:pt x="1439" y="194"/>
                  </a:lnTo>
                  <a:lnTo>
                    <a:pt x="1413" y="253"/>
                  </a:lnTo>
                  <a:lnTo>
                    <a:pt x="1384" y="309"/>
                  </a:lnTo>
                  <a:lnTo>
                    <a:pt x="1351" y="362"/>
                  </a:lnTo>
                  <a:lnTo>
                    <a:pt x="1314" y="412"/>
                  </a:lnTo>
                  <a:lnTo>
                    <a:pt x="1273" y="457"/>
                  </a:lnTo>
                  <a:lnTo>
                    <a:pt x="1230" y="498"/>
                  </a:lnTo>
                  <a:lnTo>
                    <a:pt x="1182" y="534"/>
                  </a:lnTo>
                  <a:lnTo>
                    <a:pt x="1131" y="567"/>
                  </a:lnTo>
                  <a:lnTo>
                    <a:pt x="1078" y="596"/>
                  </a:lnTo>
                  <a:lnTo>
                    <a:pt x="1023" y="618"/>
                  </a:lnTo>
                  <a:lnTo>
                    <a:pt x="965" y="638"/>
                  </a:lnTo>
                  <a:lnTo>
                    <a:pt x="905" y="651"/>
                  </a:lnTo>
                  <a:lnTo>
                    <a:pt x="843" y="659"/>
                  </a:lnTo>
                  <a:lnTo>
                    <a:pt x="779" y="661"/>
                  </a:lnTo>
                  <a:lnTo>
                    <a:pt x="712" y="658"/>
                  </a:lnTo>
                  <a:lnTo>
                    <a:pt x="647" y="650"/>
                  </a:lnTo>
                  <a:lnTo>
                    <a:pt x="583" y="635"/>
                  </a:lnTo>
                  <a:lnTo>
                    <a:pt x="522" y="615"/>
                  </a:lnTo>
                  <a:lnTo>
                    <a:pt x="463" y="590"/>
                  </a:lnTo>
                  <a:lnTo>
                    <a:pt x="407" y="559"/>
                  </a:lnTo>
                  <a:lnTo>
                    <a:pt x="353" y="524"/>
                  </a:lnTo>
                  <a:lnTo>
                    <a:pt x="302" y="484"/>
                  </a:lnTo>
                  <a:lnTo>
                    <a:pt x="256" y="440"/>
                  </a:lnTo>
                  <a:lnTo>
                    <a:pt x="213" y="393"/>
                  </a:lnTo>
                  <a:lnTo>
                    <a:pt x="173" y="342"/>
                  </a:lnTo>
                  <a:lnTo>
                    <a:pt x="139" y="287"/>
                  </a:lnTo>
                  <a:lnTo>
                    <a:pt x="110" y="228"/>
                  </a:lnTo>
                  <a:lnTo>
                    <a:pt x="110" y="441"/>
                  </a:lnTo>
                  <a:lnTo>
                    <a:pt x="0" y="4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249"/>
            <p:cNvSpPr>
              <a:spLocks/>
            </p:cNvSpPr>
            <p:nvPr/>
          </p:nvSpPr>
          <p:spPr bwMode="auto">
            <a:xfrm>
              <a:off x="10945813" y="4521201"/>
              <a:ext cx="260350" cy="106363"/>
            </a:xfrm>
            <a:custGeom>
              <a:avLst/>
              <a:gdLst>
                <a:gd name="T0" fmla="*/ 787 w 1475"/>
                <a:gd name="T1" fmla="*/ 2 h 606"/>
                <a:gd name="T2" fmla="*/ 909 w 1475"/>
                <a:gd name="T3" fmla="*/ 23 h 606"/>
                <a:gd name="T4" fmla="*/ 1022 w 1475"/>
                <a:gd name="T5" fmla="*/ 65 h 606"/>
                <a:gd name="T6" fmla="*/ 1128 w 1475"/>
                <a:gd name="T7" fmla="*/ 126 h 606"/>
                <a:gd name="T8" fmla="*/ 1221 w 1475"/>
                <a:gd name="T9" fmla="*/ 203 h 606"/>
                <a:gd name="T10" fmla="*/ 1301 w 1475"/>
                <a:gd name="T11" fmla="*/ 296 h 606"/>
                <a:gd name="T12" fmla="*/ 1366 w 1475"/>
                <a:gd name="T13" fmla="*/ 402 h 606"/>
                <a:gd name="T14" fmla="*/ 1475 w 1475"/>
                <a:gd name="T15" fmla="*/ 165 h 606"/>
                <a:gd name="T16" fmla="*/ 1039 w 1475"/>
                <a:gd name="T17" fmla="*/ 606 h 606"/>
                <a:gd name="T18" fmla="*/ 1288 w 1475"/>
                <a:gd name="T19" fmla="*/ 495 h 606"/>
                <a:gd name="T20" fmla="*/ 1236 w 1475"/>
                <a:gd name="T21" fmla="*/ 394 h 606"/>
                <a:gd name="T22" fmla="*/ 1168 w 1475"/>
                <a:gd name="T23" fmla="*/ 305 h 606"/>
                <a:gd name="T24" fmla="*/ 1085 w 1475"/>
                <a:gd name="T25" fmla="*/ 231 h 606"/>
                <a:gd name="T26" fmla="*/ 993 w 1475"/>
                <a:gd name="T27" fmla="*/ 174 h 606"/>
                <a:gd name="T28" fmla="*/ 891 w 1475"/>
                <a:gd name="T29" fmla="*/ 133 h 606"/>
                <a:gd name="T30" fmla="*/ 781 w 1475"/>
                <a:gd name="T31" fmla="*/ 113 h 606"/>
                <a:gd name="T32" fmla="*/ 664 w 1475"/>
                <a:gd name="T33" fmla="*/ 113 h 606"/>
                <a:gd name="T34" fmla="*/ 548 w 1475"/>
                <a:gd name="T35" fmla="*/ 135 h 606"/>
                <a:gd name="T36" fmla="*/ 438 w 1475"/>
                <a:gd name="T37" fmla="*/ 178 h 606"/>
                <a:gd name="T38" fmla="*/ 339 w 1475"/>
                <a:gd name="T39" fmla="*/ 239 h 606"/>
                <a:gd name="T40" fmla="*/ 251 w 1475"/>
                <a:gd name="T41" fmla="*/ 316 h 606"/>
                <a:gd name="T42" fmla="*/ 179 w 1475"/>
                <a:gd name="T43" fmla="*/ 407 h 606"/>
                <a:gd name="T44" fmla="*/ 126 w 1475"/>
                <a:gd name="T45" fmla="*/ 511 h 606"/>
                <a:gd name="T46" fmla="*/ 101 w 1475"/>
                <a:gd name="T47" fmla="*/ 580 h 606"/>
                <a:gd name="T48" fmla="*/ 81 w 1475"/>
                <a:gd name="T49" fmla="*/ 600 h 606"/>
                <a:gd name="T50" fmla="*/ 54 w 1475"/>
                <a:gd name="T51" fmla="*/ 606 h 606"/>
                <a:gd name="T52" fmla="*/ 25 w 1475"/>
                <a:gd name="T53" fmla="*/ 598 h 606"/>
                <a:gd name="T54" fmla="*/ 7 w 1475"/>
                <a:gd name="T55" fmla="*/ 577 h 606"/>
                <a:gd name="T56" fmla="*/ 0 w 1475"/>
                <a:gd name="T57" fmla="*/ 551 h 606"/>
                <a:gd name="T58" fmla="*/ 23 w 1475"/>
                <a:gd name="T59" fmla="*/ 474 h 606"/>
                <a:gd name="T60" fmla="*/ 80 w 1475"/>
                <a:gd name="T61" fmla="*/ 359 h 606"/>
                <a:gd name="T62" fmla="*/ 155 w 1475"/>
                <a:gd name="T63" fmla="*/ 257 h 606"/>
                <a:gd name="T64" fmla="*/ 246 w 1475"/>
                <a:gd name="T65" fmla="*/ 169 h 606"/>
                <a:gd name="T66" fmla="*/ 352 w 1475"/>
                <a:gd name="T67" fmla="*/ 97 h 606"/>
                <a:gd name="T68" fmla="*/ 467 w 1475"/>
                <a:gd name="T69" fmla="*/ 44 h 606"/>
                <a:gd name="T70" fmla="*/ 592 w 1475"/>
                <a:gd name="T71" fmla="*/ 11 h 606"/>
                <a:gd name="T72" fmla="*/ 724 w 1475"/>
                <a:gd name="T73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5" h="606">
                  <a:moveTo>
                    <a:pt x="724" y="0"/>
                  </a:moveTo>
                  <a:lnTo>
                    <a:pt x="787" y="2"/>
                  </a:lnTo>
                  <a:lnTo>
                    <a:pt x="849" y="10"/>
                  </a:lnTo>
                  <a:lnTo>
                    <a:pt x="909" y="23"/>
                  </a:lnTo>
                  <a:lnTo>
                    <a:pt x="967" y="42"/>
                  </a:lnTo>
                  <a:lnTo>
                    <a:pt x="1022" y="65"/>
                  </a:lnTo>
                  <a:lnTo>
                    <a:pt x="1076" y="93"/>
                  </a:lnTo>
                  <a:lnTo>
                    <a:pt x="1128" y="126"/>
                  </a:lnTo>
                  <a:lnTo>
                    <a:pt x="1176" y="163"/>
                  </a:lnTo>
                  <a:lnTo>
                    <a:pt x="1221" y="203"/>
                  </a:lnTo>
                  <a:lnTo>
                    <a:pt x="1263" y="248"/>
                  </a:lnTo>
                  <a:lnTo>
                    <a:pt x="1301" y="296"/>
                  </a:lnTo>
                  <a:lnTo>
                    <a:pt x="1336" y="348"/>
                  </a:lnTo>
                  <a:lnTo>
                    <a:pt x="1366" y="402"/>
                  </a:lnTo>
                  <a:lnTo>
                    <a:pt x="1366" y="165"/>
                  </a:lnTo>
                  <a:lnTo>
                    <a:pt x="1475" y="165"/>
                  </a:lnTo>
                  <a:lnTo>
                    <a:pt x="1475" y="606"/>
                  </a:lnTo>
                  <a:lnTo>
                    <a:pt x="1039" y="606"/>
                  </a:lnTo>
                  <a:lnTo>
                    <a:pt x="1039" y="495"/>
                  </a:lnTo>
                  <a:lnTo>
                    <a:pt x="1288" y="495"/>
                  </a:lnTo>
                  <a:lnTo>
                    <a:pt x="1264" y="443"/>
                  </a:lnTo>
                  <a:lnTo>
                    <a:pt x="1236" y="394"/>
                  </a:lnTo>
                  <a:lnTo>
                    <a:pt x="1203" y="348"/>
                  </a:lnTo>
                  <a:lnTo>
                    <a:pt x="1168" y="305"/>
                  </a:lnTo>
                  <a:lnTo>
                    <a:pt x="1128" y="266"/>
                  </a:lnTo>
                  <a:lnTo>
                    <a:pt x="1085" y="231"/>
                  </a:lnTo>
                  <a:lnTo>
                    <a:pt x="1041" y="201"/>
                  </a:lnTo>
                  <a:lnTo>
                    <a:pt x="993" y="174"/>
                  </a:lnTo>
                  <a:lnTo>
                    <a:pt x="942" y="151"/>
                  </a:lnTo>
                  <a:lnTo>
                    <a:pt x="891" y="133"/>
                  </a:lnTo>
                  <a:lnTo>
                    <a:pt x="837" y="121"/>
                  </a:lnTo>
                  <a:lnTo>
                    <a:pt x="781" y="113"/>
                  </a:lnTo>
                  <a:lnTo>
                    <a:pt x="724" y="110"/>
                  </a:lnTo>
                  <a:lnTo>
                    <a:pt x="664" y="113"/>
                  </a:lnTo>
                  <a:lnTo>
                    <a:pt x="605" y="122"/>
                  </a:lnTo>
                  <a:lnTo>
                    <a:pt x="548" y="135"/>
                  </a:lnTo>
                  <a:lnTo>
                    <a:pt x="492" y="155"/>
                  </a:lnTo>
                  <a:lnTo>
                    <a:pt x="438" y="178"/>
                  </a:lnTo>
                  <a:lnTo>
                    <a:pt x="387" y="207"/>
                  </a:lnTo>
                  <a:lnTo>
                    <a:pt x="339" y="239"/>
                  </a:lnTo>
                  <a:lnTo>
                    <a:pt x="293" y="275"/>
                  </a:lnTo>
                  <a:lnTo>
                    <a:pt x="251" y="316"/>
                  </a:lnTo>
                  <a:lnTo>
                    <a:pt x="214" y="360"/>
                  </a:lnTo>
                  <a:lnTo>
                    <a:pt x="179" y="407"/>
                  </a:lnTo>
                  <a:lnTo>
                    <a:pt x="150" y="458"/>
                  </a:lnTo>
                  <a:lnTo>
                    <a:pt x="126" y="511"/>
                  </a:lnTo>
                  <a:lnTo>
                    <a:pt x="106" y="566"/>
                  </a:lnTo>
                  <a:lnTo>
                    <a:pt x="101" y="580"/>
                  </a:lnTo>
                  <a:lnTo>
                    <a:pt x="92" y="591"/>
                  </a:lnTo>
                  <a:lnTo>
                    <a:pt x="81" y="600"/>
                  </a:lnTo>
                  <a:lnTo>
                    <a:pt x="68" y="605"/>
                  </a:lnTo>
                  <a:lnTo>
                    <a:pt x="54" y="606"/>
                  </a:lnTo>
                  <a:lnTo>
                    <a:pt x="39" y="604"/>
                  </a:lnTo>
                  <a:lnTo>
                    <a:pt x="25" y="598"/>
                  </a:lnTo>
                  <a:lnTo>
                    <a:pt x="15" y="589"/>
                  </a:lnTo>
                  <a:lnTo>
                    <a:pt x="7" y="577"/>
                  </a:lnTo>
                  <a:lnTo>
                    <a:pt x="1" y="564"/>
                  </a:lnTo>
                  <a:lnTo>
                    <a:pt x="0" y="551"/>
                  </a:lnTo>
                  <a:lnTo>
                    <a:pt x="2" y="535"/>
                  </a:lnTo>
                  <a:lnTo>
                    <a:pt x="23" y="474"/>
                  </a:lnTo>
                  <a:lnTo>
                    <a:pt x="48" y="415"/>
                  </a:lnTo>
                  <a:lnTo>
                    <a:pt x="80" y="359"/>
                  </a:lnTo>
                  <a:lnTo>
                    <a:pt x="115" y="306"/>
                  </a:lnTo>
                  <a:lnTo>
                    <a:pt x="155" y="257"/>
                  </a:lnTo>
                  <a:lnTo>
                    <a:pt x="200" y="211"/>
                  </a:lnTo>
                  <a:lnTo>
                    <a:pt x="246" y="169"/>
                  </a:lnTo>
                  <a:lnTo>
                    <a:pt x="298" y="131"/>
                  </a:lnTo>
                  <a:lnTo>
                    <a:pt x="352" y="97"/>
                  </a:lnTo>
                  <a:lnTo>
                    <a:pt x="409" y="69"/>
                  </a:lnTo>
                  <a:lnTo>
                    <a:pt x="467" y="44"/>
                  </a:lnTo>
                  <a:lnTo>
                    <a:pt x="529" y="25"/>
                  </a:lnTo>
                  <a:lnTo>
                    <a:pt x="592" y="11"/>
                  </a:lnTo>
                  <a:lnTo>
                    <a:pt x="657" y="2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250"/>
            <p:cNvSpPr>
              <a:spLocks/>
            </p:cNvSpPr>
            <p:nvPr/>
          </p:nvSpPr>
          <p:spPr bwMode="auto">
            <a:xfrm>
              <a:off x="10995026" y="4229101"/>
              <a:ext cx="519113" cy="523875"/>
            </a:xfrm>
            <a:custGeom>
              <a:avLst/>
              <a:gdLst>
                <a:gd name="T0" fmla="*/ 800 w 2946"/>
                <a:gd name="T1" fmla="*/ 93 h 2972"/>
                <a:gd name="T2" fmla="*/ 994 w 2946"/>
                <a:gd name="T3" fmla="*/ 306 h 2972"/>
                <a:gd name="T4" fmla="*/ 1126 w 2946"/>
                <a:gd name="T5" fmla="*/ 497 h 2972"/>
                <a:gd name="T6" fmla="*/ 1192 w 2946"/>
                <a:gd name="T7" fmla="*/ 649 h 2972"/>
                <a:gd name="T8" fmla="*/ 1128 w 2946"/>
                <a:gd name="T9" fmla="*/ 841 h 2972"/>
                <a:gd name="T10" fmla="*/ 988 w 2946"/>
                <a:gd name="T11" fmla="*/ 960 h 2972"/>
                <a:gd name="T12" fmla="*/ 895 w 2946"/>
                <a:gd name="T13" fmla="*/ 1112 h 2972"/>
                <a:gd name="T14" fmla="*/ 982 w 2946"/>
                <a:gd name="T15" fmla="*/ 1348 h 2972"/>
                <a:gd name="T16" fmla="*/ 1809 w 2946"/>
                <a:gd name="T17" fmla="*/ 2075 h 2972"/>
                <a:gd name="T18" fmla="*/ 1981 w 2946"/>
                <a:gd name="T19" fmla="*/ 1990 h 2972"/>
                <a:gd name="T20" fmla="*/ 2095 w 2946"/>
                <a:gd name="T21" fmla="*/ 1859 h 2972"/>
                <a:gd name="T22" fmla="*/ 2268 w 2946"/>
                <a:gd name="T23" fmla="*/ 1766 h 2972"/>
                <a:gd name="T24" fmla="*/ 2436 w 2946"/>
                <a:gd name="T25" fmla="*/ 1826 h 2972"/>
                <a:gd name="T26" fmla="*/ 2611 w 2946"/>
                <a:gd name="T27" fmla="*/ 1945 h 2972"/>
                <a:gd name="T28" fmla="*/ 2827 w 2946"/>
                <a:gd name="T29" fmla="*/ 2135 h 2972"/>
                <a:gd name="T30" fmla="*/ 2946 w 2946"/>
                <a:gd name="T31" fmla="*/ 2366 h 2972"/>
                <a:gd name="T32" fmla="*/ 2729 w 2946"/>
                <a:gd name="T33" fmla="*/ 2714 h 2972"/>
                <a:gd name="T34" fmla="*/ 2299 w 2946"/>
                <a:gd name="T35" fmla="*/ 2959 h 2972"/>
                <a:gd name="T36" fmla="*/ 1829 w 2946"/>
                <a:gd name="T37" fmla="*/ 2899 h 2972"/>
                <a:gd name="T38" fmla="*/ 1526 w 2946"/>
                <a:gd name="T39" fmla="*/ 2698 h 2972"/>
                <a:gd name="T40" fmla="*/ 1586 w 2946"/>
                <a:gd name="T41" fmla="*/ 2635 h 2972"/>
                <a:gd name="T42" fmla="*/ 1949 w 2946"/>
                <a:gd name="T43" fmla="*/ 2826 h 2972"/>
                <a:gd name="T44" fmla="*/ 2377 w 2946"/>
                <a:gd name="T45" fmla="*/ 2822 h 2972"/>
                <a:gd name="T46" fmla="*/ 2809 w 2946"/>
                <a:gd name="T47" fmla="*/ 2474 h 2972"/>
                <a:gd name="T48" fmla="*/ 2801 w 2946"/>
                <a:gd name="T49" fmla="*/ 2277 h 2972"/>
                <a:gd name="T50" fmla="*/ 2595 w 2946"/>
                <a:gd name="T51" fmla="*/ 2072 h 2972"/>
                <a:gd name="T52" fmla="*/ 2374 w 2946"/>
                <a:gd name="T53" fmla="*/ 1917 h 2972"/>
                <a:gd name="T54" fmla="*/ 2216 w 2946"/>
                <a:gd name="T55" fmla="*/ 1887 h 2972"/>
                <a:gd name="T56" fmla="*/ 2123 w 2946"/>
                <a:gd name="T57" fmla="*/ 1995 h 2972"/>
                <a:gd name="T58" fmla="*/ 2015 w 2946"/>
                <a:gd name="T59" fmla="*/ 2107 h 2972"/>
                <a:gd name="T60" fmla="*/ 2080 w 2946"/>
                <a:gd name="T61" fmla="*/ 2238 h 2972"/>
                <a:gd name="T62" fmla="*/ 2239 w 2946"/>
                <a:gd name="T63" fmla="*/ 2317 h 2972"/>
                <a:gd name="T64" fmla="*/ 2121 w 2946"/>
                <a:gd name="T65" fmla="*/ 2359 h 2972"/>
                <a:gd name="T66" fmla="*/ 1780 w 2946"/>
                <a:gd name="T67" fmla="*/ 2242 h 2972"/>
                <a:gd name="T68" fmla="*/ 1582 w 2946"/>
                <a:gd name="T69" fmla="*/ 2108 h 2972"/>
                <a:gd name="T70" fmla="*/ 1539 w 2946"/>
                <a:gd name="T71" fmla="*/ 2066 h 2972"/>
                <a:gd name="T72" fmla="*/ 935 w 2946"/>
                <a:gd name="T73" fmla="*/ 1461 h 2972"/>
                <a:gd name="T74" fmla="*/ 807 w 2946"/>
                <a:gd name="T75" fmla="*/ 1322 h 2972"/>
                <a:gd name="T76" fmla="*/ 650 w 2946"/>
                <a:gd name="T77" fmla="*/ 1042 h 2972"/>
                <a:gd name="T78" fmla="*/ 618 w 2946"/>
                <a:gd name="T79" fmla="*/ 782 h 2972"/>
                <a:gd name="T80" fmla="*/ 709 w 2946"/>
                <a:gd name="T81" fmla="*/ 817 h 2972"/>
                <a:gd name="T82" fmla="*/ 814 w 2946"/>
                <a:gd name="T83" fmla="*/ 1013 h 2972"/>
                <a:gd name="T84" fmla="*/ 928 w 2946"/>
                <a:gd name="T85" fmla="*/ 866 h 2972"/>
                <a:gd name="T86" fmla="*/ 1046 w 2946"/>
                <a:gd name="T87" fmla="*/ 764 h 2972"/>
                <a:gd name="T88" fmla="*/ 1071 w 2946"/>
                <a:gd name="T89" fmla="*/ 623 h 2972"/>
                <a:gd name="T90" fmla="*/ 1010 w 2946"/>
                <a:gd name="T91" fmla="*/ 520 h 2972"/>
                <a:gd name="T92" fmla="*/ 867 w 2946"/>
                <a:gd name="T93" fmla="*/ 322 h 2972"/>
                <a:gd name="T94" fmla="*/ 686 w 2946"/>
                <a:gd name="T95" fmla="*/ 143 h 2972"/>
                <a:gd name="T96" fmla="*/ 494 w 2946"/>
                <a:gd name="T97" fmla="*/ 138 h 2972"/>
                <a:gd name="T98" fmla="*/ 147 w 2946"/>
                <a:gd name="T99" fmla="*/ 570 h 2972"/>
                <a:gd name="T100" fmla="*/ 139 w 2946"/>
                <a:gd name="T101" fmla="*/ 994 h 2972"/>
                <a:gd name="T102" fmla="*/ 323 w 2946"/>
                <a:gd name="T103" fmla="*/ 1357 h 2972"/>
                <a:gd name="T104" fmla="*/ 259 w 2946"/>
                <a:gd name="T105" fmla="*/ 1416 h 2972"/>
                <a:gd name="T106" fmla="*/ 66 w 2946"/>
                <a:gd name="T107" fmla="*/ 1108 h 2972"/>
                <a:gd name="T108" fmla="*/ 15 w 2946"/>
                <a:gd name="T109" fmla="*/ 637 h 2972"/>
                <a:gd name="T110" fmla="*/ 255 w 2946"/>
                <a:gd name="T111" fmla="*/ 219 h 2972"/>
                <a:gd name="T112" fmla="*/ 600 w 2946"/>
                <a:gd name="T113" fmla="*/ 0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46" h="2972">
                  <a:moveTo>
                    <a:pt x="600" y="0"/>
                  </a:moveTo>
                  <a:lnTo>
                    <a:pt x="638" y="4"/>
                  </a:lnTo>
                  <a:lnTo>
                    <a:pt x="675" y="15"/>
                  </a:lnTo>
                  <a:lnTo>
                    <a:pt x="711" y="30"/>
                  </a:lnTo>
                  <a:lnTo>
                    <a:pt x="740" y="49"/>
                  </a:lnTo>
                  <a:lnTo>
                    <a:pt x="771" y="69"/>
                  </a:lnTo>
                  <a:lnTo>
                    <a:pt x="800" y="93"/>
                  </a:lnTo>
                  <a:lnTo>
                    <a:pt x="830" y="119"/>
                  </a:lnTo>
                  <a:lnTo>
                    <a:pt x="859" y="148"/>
                  </a:lnTo>
                  <a:lnTo>
                    <a:pt x="887" y="178"/>
                  </a:lnTo>
                  <a:lnTo>
                    <a:pt x="916" y="208"/>
                  </a:lnTo>
                  <a:lnTo>
                    <a:pt x="942" y="241"/>
                  </a:lnTo>
                  <a:lnTo>
                    <a:pt x="969" y="273"/>
                  </a:lnTo>
                  <a:lnTo>
                    <a:pt x="994" y="306"/>
                  </a:lnTo>
                  <a:lnTo>
                    <a:pt x="1017" y="337"/>
                  </a:lnTo>
                  <a:lnTo>
                    <a:pt x="1040" y="369"/>
                  </a:lnTo>
                  <a:lnTo>
                    <a:pt x="1061" y="399"/>
                  </a:lnTo>
                  <a:lnTo>
                    <a:pt x="1080" y="427"/>
                  </a:lnTo>
                  <a:lnTo>
                    <a:pt x="1098" y="453"/>
                  </a:lnTo>
                  <a:lnTo>
                    <a:pt x="1113" y="477"/>
                  </a:lnTo>
                  <a:lnTo>
                    <a:pt x="1126" y="497"/>
                  </a:lnTo>
                  <a:lnTo>
                    <a:pt x="1136" y="515"/>
                  </a:lnTo>
                  <a:lnTo>
                    <a:pt x="1144" y="528"/>
                  </a:lnTo>
                  <a:lnTo>
                    <a:pt x="1150" y="537"/>
                  </a:lnTo>
                  <a:lnTo>
                    <a:pt x="1153" y="542"/>
                  </a:lnTo>
                  <a:lnTo>
                    <a:pt x="1171" y="578"/>
                  </a:lnTo>
                  <a:lnTo>
                    <a:pt x="1184" y="613"/>
                  </a:lnTo>
                  <a:lnTo>
                    <a:pt x="1192" y="649"/>
                  </a:lnTo>
                  <a:lnTo>
                    <a:pt x="1196" y="682"/>
                  </a:lnTo>
                  <a:lnTo>
                    <a:pt x="1195" y="716"/>
                  </a:lnTo>
                  <a:lnTo>
                    <a:pt x="1189" y="748"/>
                  </a:lnTo>
                  <a:lnTo>
                    <a:pt x="1179" y="775"/>
                  </a:lnTo>
                  <a:lnTo>
                    <a:pt x="1165" y="799"/>
                  </a:lnTo>
                  <a:lnTo>
                    <a:pt x="1148" y="822"/>
                  </a:lnTo>
                  <a:lnTo>
                    <a:pt x="1128" y="841"/>
                  </a:lnTo>
                  <a:lnTo>
                    <a:pt x="1104" y="857"/>
                  </a:lnTo>
                  <a:lnTo>
                    <a:pt x="1083" y="875"/>
                  </a:lnTo>
                  <a:lnTo>
                    <a:pt x="1063" y="893"/>
                  </a:lnTo>
                  <a:lnTo>
                    <a:pt x="1043" y="911"/>
                  </a:lnTo>
                  <a:lnTo>
                    <a:pt x="1023" y="928"/>
                  </a:lnTo>
                  <a:lnTo>
                    <a:pt x="1005" y="945"/>
                  </a:lnTo>
                  <a:lnTo>
                    <a:pt x="988" y="960"/>
                  </a:lnTo>
                  <a:lnTo>
                    <a:pt x="974" y="973"/>
                  </a:lnTo>
                  <a:lnTo>
                    <a:pt x="962" y="985"/>
                  </a:lnTo>
                  <a:lnTo>
                    <a:pt x="952" y="995"/>
                  </a:lnTo>
                  <a:lnTo>
                    <a:pt x="947" y="1001"/>
                  </a:lnTo>
                  <a:lnTo>
                    <a:pt x="924" y="1040"/>
                  </a:lnTo>
                  <a:lnTo>
                    <a:pt x="907" y="1077"/>
                  </a:lnTo>
                  <a:lnTo>
                    <a:pt x="895" y="1112"/>
                  </a:lnTo>
                  <a:lnTo>
                    <a:pt x="890" y="1147"/>
                  </a:lnTo>
                  <a:lnTo>
                    <a:pt x="890" y="1181"/>
                  </a:lnTo>
                  <a:lnTo>
                    <a:pt x="896" y="1215"/>
                  </a:lnTo>
                  <a:lnTo>
                    <a:pt x="908" y="1249"/>
                  </a:lnTo>
                  <a:lnTo>
                    <a:pt x="927" y="1281"/>
                  </a:lnTo>
                  <a:lnTo>
                    <a:pt x="951" y="1314"/>
                  </a:lnTo>
                  <a:lnTo>
                    <a:pt x="982" y="1348"/>
                  </a:lnTo>
                  <a:lnTo>
                    <a:pt x="1610" y="1982"/>
                  </a:lnTo>
                  <a:lnTo>
                    <a:pt x="1642" y="2012"/>
                  </a:lnTo>
                  <a:lnTo>
                    <a:pt x="1676" y="2037"/>
                  </a:lnTo>
                  <a:lnTo>
                    <a:pt x="1708" y="2055"/>
                  </a:lnTo>
                  <a:lnTo>
                    <a:pt x="1742" y="2069"/>
                  </a:lnTo>
                  <a:lnTo>
                    <a:pt x="1774" y="2075"/>
                  </a:lnTo>
                  <a:lnTo>
                    <a:pt x="1809" y="2075"/>
                  </a:lnTo>
                  <a:lnTo>
                    <a:pt x="1843" y="2070"/>
                  </a:lnTo>
                  <a:lnTo>
                    <a:pt x="1879" y="2057"/>
                  </a:lnTo>
                  <a:lnTo>
                    <a:pt x="1915" y="2040"/>
                  </a:lnTo>
                  <a:lnTo>
                    <a:pt x="1954" y="2016"/>
                  </a:lnTo>
                  <a:lnTo>
                    <a:pt x="1960" y="2011"/>
                  </a:lnTo>
                  <a:lnTo>
                    <a:pt x="1969" y="2002"/>
                  </a:lnTo>
                  <a:lnTo>
                    <a:pt x="1981" y="1990"/>
                  </a:lnTo>
                  <a:lnTo>
                    <a:pt x="1994" y="1974"/>
                  </a:lnTo>
                  <a:lnTo>
                    <a:pt x="2010" y="1958"/>
                  </a:lnTo>
                  <a:lnTo>
                    <a:pt x="2026" y="1940"/>
                  </a:lnTo>
                  <a:lnTo>
                    <a:pt x="2043" y="1920"/>
                  </a:lnTo>
                  <a:lnTo>
                    <a:pt x="2060" y="1900"/>
                  </a:lnTo>
                  <a:lnTo>
                    <a:pt x="2079" y="1879"/>
                  </a:lnTo>
                  <a:lnTo>
                    <a:pt x="2095" y="1859"/>
                  </a:lnTo>
                  <a:lnTo>
                    <a:pt x="2112" y="1834"/>
                  </a:lnTo>
                  <a:lnTo>
                    <a:pt x="2131" y="1814"/>
                  </a:lnTo>
                  <a:lnTo>
                    <a:pt x="2154" y="1796"/>
                  </a:lnTo>
                  <a:lnTo>
                    <a:pt x="2178" y="1783"/>
                  </a:lnTo>
                  <a:lnTo>
                    <a:pt x="2204" y="1773"/>
                  </a:lnTo>
                  <a:lnTo>
                    <a:pt x="2236" y="1767"/>
                  </a:lnTo>
                  <a:lnTo>
                    <a:pt x="2268" y="1766"/>
                  </a:lnTo>
                  <a:lnTo>
                    <a:pt x="2303" y="1770"/>
                  </a:lnTo>
                  <a:lnTo>
                    <a:pt x="2337" y="1778"/>
                  </a:lnTo>
                  <a:lnTo>
                    <a:pt x="2373" y="1791"/>
                  </a:lnTo>
                  <a:lnTo>
                    <a:pt x="2407" y="1809"/>
                  </a:lnTo>
                  <a:lnTo>
                    <a:pt x="2412" y="1812"/>
                  </a:lnTo>
                  <a:lnTo>
                    <a:pt x="2421" y="1817"/>
                  </a:lnTo>
                  <a:lnTo>
                    <a:pt x="2436" y="1826"/>
                  </a:lnTo>
                  <a:lnTo>
                    <a:pt x="2453" y="1836"/>
                  </a:lnTo>
                  <a:lnTo>
                    <a:pt x="2473" y="1849"/>
                  </a:lnTo>
                  <a:lnTo>
                    <a:pt x="2497" y="1865"/>
                  </a:lnTo>
                  <a:lnTo>
                    <a:pt x="2523" y="1882"/>
                  </a:lnTo>
                  <a:lnTo>
                    <a:pt x="2550" y="1902"/>
                  </a:lnTo>
                  <a:lnTo>
                    <a:pt x="2580" y="1922"/>
                  </a:lnTo>
                  <a:lnTo>
                    <a:pt x="2611" y="1945"/>
                  </a:lnTo>
                  <a:lnTo>
                    <a:pt x="2643" y="1969"/>
                  </a:lnTo>
                  <a:lnTo>
                    <a:pt x="2675" y="1995"/>
                  </a:lnTo>
                  <a:lnTo>
                    <a:pt x="2707" y="2021"/>
                  </a:lnTo>
                  <a:lnTo>
                    <a:pt x="2739" y="2048"/>
                  </a:lnTo>
                  <a:lnTo>
                    <a:pt x="2769" y="2077"/>
                  </a:lnTo>
                  <a:lnTo>
                    <a:pt x="2799" y="2105"/>
                  </a:lnTo>
                  <a:lnTo>
                    <a:pt x="2827" y="2135"/>
                  </a:lnTo>
                  <a:lnTo>
                    <a:pt x="2854" y="2165"/>
                  </a:lnTo>
                  <a:lnTo>
                    <a:pt x="2877" y="2194"/>
                  </a:lnTo>
                  <a:lnTo>
                    <a:pt x="2898" y="2225"/>
                  </a:lnTo>
                  <a:lnTo>
                    <a:pt x="2916" y="2255"/>
                  </a:lnTo>
                  <a:lnTo>
                    <a:pt x="2931" y="2291"/>
                  </a:lnTo>
                  <a:lnTo>
                    <a:pt x="2942" y="2329"/>
                  </a:lnTo>
                  <a:lnTo>
                    <a:pt x="2946" y="2366"/>
                  </a:lnTo>
                  <a:lnTo>
                    <a:pt x="2946" y="2404"/>
                  </a:lnTo>
                  <a:lnTo>
                    <a:pt x="2941" y="2441"/>
                  </a:lnTo>
                  <a:lnTo>
                    <a:pt x="2930" y="2478"/>
                  </a:lnTo>
                  <a:lnTo>
                    <a:pt x="2914" y="2512"/>
                  </a:lnTo>
                  <a:lnTo>
                    <a:pt x="2893" y="2545"/>
                  </a:lnTo>
                  <a:lnTo>
                    <a:pt x="2868" y="2574"/>
                  </a:lnTo>
                  <a:lnTo>
                    <a:pt x="2729" y="2714"/>
                  </a:lnTo>
                  <a:lnTo>
                    <a:pt x="2671" y="2769"/>
                  </a:lnTo>
                  <a:lnTo>
                    <a:pt x="2612" y="2816"/>
                  </a:lnTo>
                  <a:lnTo>
                    <a:pt x="2552" y="2858"/>
                  </a:lnTo>
                  <a:lnTo>
                    <a:pt x="2490" y="2893"/>
                  </a:lnTo>
                  <a:lnTo>
                    <a:pt x="2428" y="2921"/>
                  </a:lnTo>
                  <a:lnTo>
                    <a:pt x="2364" y="2944"/>
                  </a:lnTo>
                  <a:lnTo>
                    <a:pt x="2299" y="2959"/>
                  </a:lnTo>
                  <a:lnTo>
                    <a:pt x="2233" y="2969"/>
                  </a:lnTo>
                  <a:lnTo>
                    <a:pt x="2166" y="2972"/>
                  </a:lnTo>
                  <a:lnTo>
                    <a:pt x="2100" y="2969"/>
                  </a:lnTo>
                  <a:lnTo>
                    <a:pt x="2034" y="2960"/>
                  </a:lnTo>
                  <a:lnTo>
                    <a:pt x="1966" y="2946"/>
                  </a:lnTo>
                  <a:lnTo>
                    <a:pt x="1898" y="2925"/>
                  </a:lnTo>
                  <a:lnTo>
                    <a:pt x="1829" y="2899"/>
                  </a:lnTo>
                  <a:lnTo>
                    <a:pt x="1760" y="2867"/>
                  </a:lnTo>
                  <a:lnTo>
                    <a:pt x="1690" y="2828"/>
                  </a:lnTo>
                  <a:lnTo>
                    <a:pt x="1619" y="2784"/>
                  </a:lnTo>
                  <a:lnTo>
                    <a:pt x="1548" y="2734"/>
                  </a:lnTo>
                  <a:lnTo>
                    <a:pt x="1537" y="2724"/>
                  </a:lnTo>
                  <a:lnTo>
                    <a:pt x="1530" y="2711"/>
                  </a:lnTo>
                  <a:lnTo>
                    <a:pt x="1526" y="2698"/>
                  </a:lnTo>
                  <a:lnTo>
                    <a:pt x="1526" y="2684"/>
                  </a:lnTo>
                  <a:lnTo>
                    <a:pt x="1529" y="2670"/>
                  </a:lnTo>
                  <a:lnTo>
                    <a:pt x="1536" y="2657"/>
                  </a:lnTo>
                  <a:lnTo>
                    <a:pt x="1546" y="2647"/>
                  </a:lnTo>
                  <a:lnTo>
                    <a:pt x="1558" y="2639"/>
                  </a:lnTo>
                  <a:lnTo>
                    <a:pt x="1571" y="2636"/>
                  </a:lnTo>
                  <a:lnTo>
                    <a:pt x="1586" y="2635"/>
                  </a:lnTo>
                  <a:lnTo>
                    <a:pt x="1600" y="2638"/>
                  </a:lnTo>
                  <a:lnTo>
                    <a:pt x="1612" y="2646"/>
                  </a:lnTo>
                  <a:lnTo>
                    <a:pt x="1681" y="2694"/>
                  </a:lnTo>
                  <a:lnTo>
                    <a:pt x="1750" y="2736"/>
                  </a:lnTo>
                  <a:lnTo>
                    <a:pt x="1817" y="2772"/>
                  </a:lnTo>
                  <a:lnTo>
                    <a:pt x="1883" y="2803"/>
                  </a:lnTo>
                  <a:lnTo>
                    <a:pt x="1949" y="2826"/>
                  </a:lnTo>
                  <a:lnTo>
                    <a:pt x="2013" y="2843"/>
                  </a:lnTo>
                  <a:lnTo>
                    <a:pt x="2077" y="2856"/>
                  </a:lnTo>
                  <a:lnTo>
                    <a:pt x="2138" y="2861"/>
                  </a:lnTo>
                  <a:lnTo>
                    <a:pt x="2199" y="2861"/>
                  </a:lnTo>
                  <a:lnTo>
                    <a:pt x="2260" y="2854"/>
                  </a:lnTo>
                  <a:lnTo>
                    <a:pt x="2319" y="2841"/>
                  </a:lnTo>
                  <a:lnTo>
                    <a:pt x="2377" y="2822"/>
                  </a:lnTo>
                  <a:lnTo>
                    <a:pt x="2435" y="2797"/>
                  </a:lnTo>
                  <a:lnTo>
                    <a:pt x="2490" y="2767"/>
                  </a:lnTo>
                  <a:lnTo>
                    <a:pt x="2545" y="2729"/>
                  </a:lnTo>
                  <a:lnTo>
                    <a:pt x="2599" y="2686"/>
                  </a:lnTo>
                  <a:lnTo>
                    <a:pt x="2652" y="2637"/>
                  </a:lnTo>
                  <a:lnTo>
                    <a:pt x="2790" y="2496"/>
                  </a:lnTo>
                  <a:lnTo>
                    <a:pt x="2809" y="2474"/>
                  </a:lnTo>
                  <a:lnTo>
                    <a:pt x="2823" y="2448"/>
                  </a:lnTo>
                  <a:lnTo>
                    <a:pt x="2832" y="2421"/>
                  </a:lnTo>
                  <a:lnTo>
                    <a:pt x="2837" y="2392"/>
                  </a:lnTo>
                  <a:lnTo>
                    <a:pt x="2836" y="2363"/>
                  </a:lnTo>
                  <a:lnTo>
                    <a:pt x="2830" y="2335"/>
                  </a:lnTo>
                  <a:lnTo>
                    <a:pt x="2818" y="2307"/>
                  </a:lnTo>
                  <a:lnTo>
                    <a:pt x="2801" y="2277"/>
                  </a:lnTo>
                  <a:lnTo>
                    <a:pt x="2780" y="2249"/>
                  </a:lnTo>
                  <a:lnTo>
                    <a:pt x="2755" y="2219"/>
                  </a:lnTo>
                  <a:lnTo>
                    <a:pt x="2727" y="2188"/>
                  </a:lnTo>
                  <a:lnTo>
                    <a:pt x="2696" y="2159"/>
                  </a:lnTo>
                  <a:lnTo>
                    <a:pt x="2663" y="2129"/>
                  </a:lnTo>
                  <a:lnTo>
                    <a:pt x="2629" y="2100"/>
                  </a:lnTo>
                  <a:lnTo>
                    <a:pt x="2595" y="2072"/>
                  </a:lnTo>
                  <a:lnTo>
                    <a:pt x="2559" y="2044"/>
                  </a:lnTo>
                  <a:lnTo>
                    <a:pt x="2524" y="2018"/>
                  </a:lnTo>
                  <a:lnTo>
                    <a:pt x="2490" y="1994"/>
                  </a:lnTo>
                  <a:lnTo>
                    <a:pt x="2458" y="1971"/>
                  </a:lnTo>
                  <a:lnTo>
                    <a:pt x="2428" y="1951"/>
                  </a:lnTo>
                  <a:lnTo>
                    <a:pt x="2399" y="1932"/>
                  </a:lnTo>
                  <a:lnTo>
                    <a:pt x="2374" y="1917"/>
                  </a:lnTo>
                  <a:lnTo>
                    <a:pt x="2353" y="1905"/>
                  </a:lnTo>
                  <a:lnTo>
                    <a:pt x="2327" y="1891"/>
                  </a:lnTo>
                  <a:lnTo>
                    <a:pt x="2302" y="1882"/>
                  </a:lnTo>
                  <a:lnTo>
                    <a:pt x="2277" y="1877"/>
                  </a:lnTo>
                  <a:lnTo>
                    <a:pt x="2254" y="1876"/>
                  </a:lnTo>
                  <a:lnTo>
                    <a:pt x="2233" y="1879"/>
                  </a:lnTo>
                  <a:lnTo>
                    <a:pt x="2216" y="1887"/>
                  </a:lnTo>
                  <a:lnTo>
                    <a:pt x="2200" y="1900"/>
                  </a:lnTo>
                  <a:lnTo>
                    <a:pt x="2187" y="1917"/>
                  </a:lnTo>
                  <a:lnTo>
                    <a:pt x="2182" y="1925"/>
                  </a:lnTo>
                  <a:lnTo>
                    <a:pt x="2170" y="1940"/>
                  </a:lnTo>
                  <a:lnTo>
                    <a:pt x="2156" y="1957"/>
                  </a:lnTo>
                  <a:lnTo>
                    <a:pt x="2140" y="1975"/>
                  </a:lnTo>
                  <a:lnTo>
                    <a:pt x="2123" y="1995"/>
                  </a:lnTo>
                  <a:lnTo>
                    <a:pt x="2105" y="2015"/>
                  </a:lnTo>
                  <a:lnTo>
                    <a:pt x="2088" y="2036"/>
                  </a:lnTo>
                  <a:lnTo>
                    <a:pt x="2070" y="2054"/>
                  </a:lnTo>
                  <a:lnTo>
                    <a:pt x="2053" y="2072"/>
                  </a:lnTo>
                  <a:lnTo>
                    <a:pt x="2039" y="2087"/>
                  </a:lnTo>
                  <a:lnTo>
                    <a:pt x="2026" y="2099"/>
                  </a:lnTo>
                  <a:lnTo>
                    <a:pt x="2015" y="2107"/>
                  </a:lnTo>
                  <a:lnTo>
                    <a:pt x="1972" y="2134"/>
                  </a:lnTo>
                  <a:lnTo>
                    <a:pt x="1929" y="2156"/>
                  </a:lnTo>
                  <a:lnTo>
                    <a:pt x="1887" y="2171"/>
                  </a:lnTo>
                  <a:lnTo>
                    <a:pt x="1931" y="2190"/>
                  </a:lnTo>
                  <a:lnTo>
                    <a:pt x="1978" y="2208"/>
                  </a:lnTo>
                  <a:lnTo>
                    <a:pt x="2027" y="2224"/>
                  </a:lnTo>
                  <a:lnTo>
                    <a:pt x="2080" y="2238"/>
                  </a:lnTo>
                  <a:lnTo>
                    <a:pt x="2133" y="2250"/>
                  </a:lnTo>
                  <a:lnTo>
                    <a:pt x="2190" y="2257"/>
                  </a:lnTo>
                  <a:lnTo>
                    <a:pt x="2207" y="2262"/>
                  </a:lnTo>
                  <a:lnTo>
                    <a:pt x="2222" y="2271"/>
                  </a:lnTo>
                  <a:lnTo>
                    <a:pt x="2232" y="2285"/>
                  </a:lnTo>
                  <a:lnTo>
                    <a:pt x="2238" y="2300"/>
                  </a:lnTo>
                  <a:lnTo>
                    <a:pt x="2239" y="2317"/>
                  </a:lnTo>
                  <a:lnTo>
                    <a:pt x="2235" y="2334"/>
                  </a:lnTo>
                  <a:lnTo>
                    <a:pt x="2227" y="2347"/>
                  </a:lnTo>
                  <a:lnTo>
                    <a:pt x="2215" y="2358"/>
                  </a:lnTo>
                  <a:lnTo>
                    <a:pt x="2200" y="2364"/>
                  </a:lnTo>
                  <a:lnTo>
                    <a:pt x="2185" y="2367"/>
                  </a:lnTo>
                  <a:lnTo>
                    <a:pt x="2179" y="2366"/>
                  </a:lnTo>
                  <a:lnTo>
                    <a:pt x="2121" y="2359"/>
                  </a:lnTo>
                  <a:lnTo>
                    <a:pt x="2064" y="2348"/>
                  </a:lnTo>
                  <a:lnTo>
                    <a:pt x="2011" y="2335"/>
                  </a:lnTo>
                  <a:lnTo>
                    <a:pt x="1959" y="2319"/>
                  </a:lnTo>
                  <a:lnTo>
                    <a:pt x="1910" y="2302"/>
                  </a:lnTo>
                  <a:lnTo>
                    <a:pt x="1865" y="2282"/>
                  </a:lnTo>
                  <a:lnTo>
                    <a:pt x="1821" y="2262"/>
                  </a:lnTo>
                  <a:lnTo>
                    <a:pt x="1780" y="2242"/>
                  </a:lnTo>
                  <a:lnTo>
                    <a:pt x="1743" y="2221"/>
                  </a:lnTo>
                  <a:lnTo>
                    <a:pt x="1707" y="2200"/>
                  </a:lnTo>
                  <a:lnTo>
                    <a:pt x="1676" y="2179"/>
                  </a:lnTo>
                  <a:lnTo>
                    <a:pt x="1647" y="2160"/>
                  </a:lnTo>
                  <a:lnTo>
                    <a:pt x="1622" y="2140"/>
                  </a:lnTo>
                  <a:lnTo>
                    <a:pt x="1601" y="2124"/>
                  </a:lnTo>
                  <a:lnTo>
                    <a:pt x="1582" y="2108"/>
                  </a:lnTo>
                  <a:lnTo>
                    <a:pt x="1567" y="2096"/>
                  </a:lnTo>
                  <a:lnTo>
                    <a:pt x="1556" y="2086"/>
                  </a:lnTo>
                  <a:lnTo>
                    <a:pt x="1549" y="2079"/>
                  </a:lnTo>
                  <a:lnTo>
                    <a:pt x="1545" y="2076"/>
                  </a:lnTo>
                  <a:lnTo>
                    <a:pt x="1543" y="2073"/>
                  </a:lnTo>
                  <a:lnTo>
                    <a:pt x="1541" y="2070"/>
                  </a:lnTo>
                  <a:lnTo>
                    <a:pt x="1539" y="2066"/>
                  </a:lnTo>
                  <a:lnTo>
                    <a:pt x="1536" y="2063"/>
                  </a:lnTo>
                  <a:lnTo>
                    <a:pt x="1532" y="2059"/>
                  </a:lnTo>
                  <a:lnTo>
                    <a:pt x="951" y="1475"/>
                  </a:lnTo>
                  <a:lnTo>
                    <a:pt x="949" y="1474"/>
                  </a:lnTo>
                  <a:lnTo>
                    <a:pt x="947" y="1472"/>
                  </a:lnTo>
                  <a:lnTo>
                    <a:pt x="943" y="1469"/>
                  </a:lnTo>
                  <a:lnTo>
                    <a:pt x="935" y="1461"/>
                  </a:lnTo>
                  <a:lnTo>
                    <a:pt x="924" y="1451"/>
                  </a:lnTo>
                  <a:lnTo>
                    <a:pt x="910" y="1438"/>
                  </a:lnTo>
                  <a:lnTo>
                    <a:pt x="894" y="1421"/>
                  </a:lnTo>
                  <a:lnTo>
                    <a:pt x="874" y="1401"/>
                  </a:lnTo>
                  <a:lnTo>
                    <a:pt x="853" y="1378"/>
                  </a:lnTo>
                  <a:lnTo>
                    <a:pt x="831" y="1351"/>
                  </a:lnTo>
                  <a:lnTo>
                    <a:pt x="807" y="1322"/>
                  </a:lnTo>
                  <a:lnTo>
                    <a:pt x="784" y="1291"/>
                  </a:lnTo>
                  <a:lnTo>
                    <a:pt x="760" y="1255"/>
                  </a:lnTo>
                  <a:lnTo>
                    <a:pt x="735" y="1218"/>
                  </a:lnTo>
                  <a:lnTo>
                    <a:pt x="712" y="1177"/>
                  </a:lnTo>
                  <a:lnTo>
                    <a:pt x="690" y="1135"/>
                  </a:lnTo>
                  <a:lnTo>
                    <a:pt x="669" y="1089"/>
                  </a:lnTo>
                  <a:lnTo>
                    <a:pt x="650" y="1042"/>
                  </a:lnTo>
                  <a:lnTo>
                    <a:pt x="633" y="992"/>
                  </a:lnTo>
                  <a:lnTo>
                    <a:pt x="619" y="939"/>
                  </a:lnTo>
                  <a:lnTo>
                    <a:pt x="607" y="885"/>
                  </a:lnTo>
                  <a:lnTo>
                    <a:pt x="599" y="829"/>
                  </a:lnTo>
                  <a:lnTo>
                    <a:pt x="600" y="810"/>
                  </a:lnTo>
                  <a:lnTo>
                    <a:pt x="607" y="795"/>
                  </a:lnTo>
                  <a:lnTo>
                    <a:pt x="618" y="782"/>
                  </a:lnTo>
                  <a:lnTo>
                    <a:pt x="632" y="773"/>
                  </a:lnTo>
                  <a:lnTo>
                    <a:pt x="649" y="767"/>
                  </a:lnTo>
                  <a:lnTo>
                    <a:pt x="666" y="768"/>
                  </a:lnTo>
                  <a:lnTo>
                    <a:pt x="682" y="776"/>
                  </a:lnTo>
                  <a:lnTo>
                    <a:pt x="695" y="786"/>
                  </a:lnTo>
                  <a:lnTo>
                    <a:pt x="704" y="800"/>
                  </a:lnTo>
                  <a:lnTo>
                    <a:pt x="709" y="817"/>
                  </a:lnTo>
                  <a:lnTo>
                    <a:pt x="717" y="876"/>
                  </a:lnTo>
                  <a:lnTo>
                    <a:pt x="730" y="932"/>
                  </a:lnTo>
                  <a:lnTo>
                    <a:pt x="747" y="986"/>
                  </a:lnTo>
                  <a:lnTo>
                    <a:pt x="767" y="1038"/>
                  </a:lnTo>
                  <a:lnTo>
                    <a:pt x="789" y="1086"/>
                  </a:lnTo>
                  <a:lnTo>
                    <a:pt x="800" y="1050"/>
                  </a:lnTo>
                  <a:lnTo>
                    <a:pt x="814" y="1013"/>
                  </a:lnTo>
                  <a:lnTo>
                    <a:pt x="834" y="976"/>
                  </a:lnTo>
                  <a:lnTo>
                    <a:pt x="857" y="939"/>
                  </a:lnTo>
                  <a:lnTo>
                    <a:pt x="865" y="928"/>
                  </a:lnTo>
                  <a:lnTo>
                    <a:pt x="877" y="915"/>
                  </a:lnTo>
                  <a:lnTo>
                    <a:pt x="893" y="899"/>
                  </a:lnTo>
                  <a:lnTo>
                    <a:pt x="910" y="883"/>
                  </a:lnTo>
                  <a:lnTo>
                    <a:pt x="928" y="866"/>
                  </a:lnTo>
                  <a:lnTo>
                    <a:pt x="948" y="847"/>
                  </a:lnTo>
                  <a:lnTo>
                    <a:pt x="969" y="830"/>
                  </a:lnTo>
                  <a:lnTo>
                    <a:pt x="988" y="812"/>
                  </a:lnTo>
                  <a:lnTo>
                    <a:pt x="1006" y="796"/>
                  </a:lnTo>
                  <a:lnTo>
                    <a:pt x="1023" y="782"/>
                  </a:lnTo>
                  <a:lnTo>
                    <a:pt x="1038" y="770"/>
                  </a:lnTo>
                  <a:lnTo>
                    <a:pt x="1046" y="764"/>
                  </a:lnTo>
                  <a:lnTo>
                    <a:pt x="1063" y="752"/>
                  </a:lnTo>
                  <a:lnTo>
                    <a:pt x="1075" y="737"/>
                  </a:lnTo>
                  <a:lnTo>
                    <a:pt x="1083" y="718"/>
                  </a:lnTo>
                  <a:lnTo>
                    <a:pt x="1086" y="698"/>
                  </a:lnTo>
                  <a:lnTo>
                    <a:pt x="1085" y="674"/>
                  </a:lnTo>
                  <a:lnTo>
                    <a:pt x="1080" y="650"/>
                  </a:lnTo>
                  <a:lnTo>
                    <a:pt x="1071" y="623"/>
                  </a:lnTo>
                  <a:lnTo>
                    <a:pt x="1058" y="597"/>
                  </a:lnTo>
                  <a:lnTo>
                    <a:pt x="1056" y="594"/>
                  </a:lnTo>
                  <a:lnTo>
                    <a:pt x="1052" y="587"/>
                  </a:lnTo>
                  <a:lnTo>
                    <a:pt x="1045" y="575"/>
                  </a:lnTo>
                  <a:lnTo>
                    <a:pt x="1036" y="560"/>
                  </a:lnTo>
                  <a:lnTo>
                    <a:pt x="1023" y="541"/>
                  </a:lnTo>
                  <a:lnTo>
                    <a:pt x="1010" y="520"/>
                  </a:lnTo>
                  <a:lnTo>
                    <a:pt x="994" y="495"/>
                  </a:lnTo>
                  <a:lnTo>
                    <a:pt x="977" y="470"/>
                  </a:lnTo>
                  <a:lnTo>
                    <a:pt x="958" y="442"/>
                  </a:lnTo>
                  <a:lnTo>
                    <a:pt x="936" y="412"/>
                  </a:lnTo>
                  <a:lnTo>
                    <a:pt x="915" y="383"/>
                  </a:lnTo>
                  <a:lnTo>
                    <a:pt x="892" y="352"/>
                  </a:lnTo>
                  <a:lnTo>
                    <a:pt x="867" y="322"/>
                  </a:lnTo>
                  <a:lnTo>
                    <a:pt x="843" y="291"/>
                  </a:lnTo>
                  <a:lnTo>
                    <a:pt x="817" y="263"/>
                  </a:lnTo>
                  <a:lnTo>
                    <a:pt x="791" y="234"/>
                  </a:lnTo>
                  <a:lnTo>
                    <a:pt x="765" y="208"/>
                  </a:lnTo>
                  <a:lnTo>
                    <a:pt x="738" y="184"/>
                  </a:lnTo>
                  <a:lnTo>
                    <a:pt x="712" y="162"/>
                  </a:lnTo>
                  <a:lnTo>
                    <a:pt x="686" y="143"/>
                  </a:lnTo>
                  <a:lnTo>
                    <a:pt x="659" y="128"/>
                  </a:lnTo>
                  <a:lnTo>
                    <a:pt x="632" y="116"/>
                  </a:lnTo>
                  <a:lnTo>
                    <a:pt x="603" y="110"/>
                  </a:lnTo>
                  <a:lnTo>
                    <a:pt x="575" y="109"/>
                  </a:lnTo>
                  <a:lnTo>
                    <a:pt x="547" y="113"/>
                  </a:lnTo>
                  <a:lnTo>
                    <a:pt x="519" y="124"/>
                  </a:lnTo>
                  <a:lnTo>
                    <a:pt x="494" y="138"/>
                  </a:lnTo>
                  <a:lnTo>
                    <a:pt x="472" y="156"/>
                  </a:lnTo>
                  <a:lnTo>
                    <a:pt x="333" y="297"/>
                  </a:lnTo>
                  <a:lnTo>
                    <a:pt x="284" y="350"/>
                  </a:lnTo>
                  <a:lnTo>
                    <a:pt x="240" y="403"/>
                  </a:lnTo>
                  <a:lnTo>
                    <a:pt x="204" y="458"/>
                  </a:lnTo>
                  <a:lnTo>
                    <a:pt x="172" y="514"/>
                  </a:lnTo>
                  <a:lnTo>
                    <a:pt x="147" y="570"/>
                  </a:lnTo>
                  <a:lnTo>
                    <a:pt x="128" y="627"/>
                  </a:lnTo>
                  <a:lnTo>
                    <a:pt x="114" y="687"/>
                  </a:lnTo>
                  <a:lnTo>
                    <a:pt x="107" y="746"/>
                  </a:lnTo>
                  <a:lnTo>
                    <a:pt x="106" y="806"/>
                  </a:lnTo>
                  <a:lnTo>
                    <a:pt x="111" y="868"/>
                  </a:lnTo>
                  <a:lnTo>
                    <a:pt x="123" y="930"/>
                  </a:lnTo>
                  <a:lnTo>
                    <a:pt x="139" y="994"/>
                  </a:lnTo>
                  <a:lnTo>
                    <a:pt x="162" y="1059"/>
                  </a:lnTo>
                  <a:lnTo>
                    <a:pt x="191" y="1125"/>
                  </a:lnTo>
                  <a:lnTo>
                    <a:pt x="225" y="1192"/>
                  </a:lnTo>
                  <a:lnTo>
                    <a:pt x="267" y="1260"/>
                  </a:lnTo>
                  <a:lnTo>
                    <a:pt x="313" y="1329"/>
                  </a:lnTo>
                  <a:lnTo>
                    <a:pt x="319" y="1343"/>
                  </a:lnTo>
                  <a:lnTo>
                    <a:pt x="323" y="1357"/>
                  </a:lnTo>
                  <a:lnTo>
                    <a:pt x="322" y="1371"/>
                  </a:lnTo>
                  <a:lnTo>
                    <a:pt x="318" y="1385"/>
                  </a:lnTo>
                  <a:lnTo>
                    <a:pt x="311" y="1397"/>
                  </a:lnTo>
                  <a:lnTo>
                    <a:pt x="300" y="1407"/>
                  </a:lnTo>
                  <a:lnTo>
                    <a:pt x="287" y="1413"/>
                  </a:lnTo>
                  <a:lnTo>
                    <a:pt x="274" y="1417"/>
                  </a:lnTo>
                  <a:lnTo>
                    <a:pt x="259" y="1416"/>
                  </a:lnTo>
                  <a:lnTo>
                    <a:pt x="246" y="1412"/>
                  </a:lnTo>
                  <a:lnTo>
                    <a:pt x="234" y="1405"/>
                  </a:lnTo>
                  <a:lnTo>
                    <a:pt x="224" y="1394"/>
                  </a:lnTo>
                  <a:lnTo>
                    <a:pt x="175" y="1321"/>
                  </a:lnTo>
                  <a:lnTo>
                    <a:pt x="133" y="1250"/>
                  </a:lnTo>
                  <a:lnTo>
                    <a:pt x="96" y="1179"/>
                  </a:lnTo>
                  <a:lnTo>
                    <a:pt x="66" y="1108"/>
                  </a:lnTo>
                  <a:lnTo>
                    <a:pt x="40" y="1039"/>
                  </a:lnTo>
                  <a:lnTo>
                    <a:pt x="21" y="969"/>
                  </a:lnTo>
                  <a:lnTo>
                    <a:pt x="8" y="902"/>
                  </a:lnTo>
                  <a:lnTo>
                    <a:pt x="1" y="834"/>
                  </a:lnTo>
                  <a:lnTo>
                    <a:pt x="0" y="767"/>
                  </a:lnTo>
                  <a:lnTo>
                    <a:pt x="5" y="702"/>
                  </a:lnTo>
                  <a:lnTo>
                    <a:pt x="15" y="637"/>
                  </a:lnTo>
                  <a:lnTo>
                    <a:pt x="32" y="574"/>
                  </a:lnTo>
                  <a:lnTo>
                    <a:pt x="55" y="511"/>
                  </a:lnTo>
                  <a:lnTo>
                    <a:pt x="83" y="451"/>
                  </a:lnTo>
                  <a:lnTo>
                    <a:pt x="117" y="391"/>
                  </a:lnTo>
                  <a:lnTo>
                    <a:pt x="157" y="332"/>
                  </a:lnTo>
                  <a:lnTo>
                    <a:pt x="204" y="275"/>
                  </a:lnTo>
                  <a:lnTo>
                    <a:pt x="255" y="219"/>
                  </a:lnTo>
                  <a:lnTo>
                    <a:pt x="394" y="78"/>
                  </a:lnTo>
                  <a:lnTo>
                    <a:pt x="424" y="53"/>
                  </a:lnTo>
                  <a:lnTo>
                    <a:pt x="456" y="31"/>
                  </a:lnTo>
                  <a:lnTo>
                    <a:pt x="490" y="16"/>
                  </a:lnTo>
                  <a:lnTo>
                    <a:pt x="526" y="5"/>
                  </a:lnTo>
                  <a:lnTo>
                    <a:pt x="563" y="0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2" name="Group 931"/>
          <p:cNvGrpSpPr/>
          <p:nvPr/>
        </p:nvGrpSpPr>
        <p:grpSpPr>
          <a:xfrm>
            <a:off x="676282" y="3452813"/>
            <a:ext cx="539751" cy="563562"/>
            <a:chOff x="698500" y="3452813"/>
            <a:chExt cx="539751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2" name="Freeform 255"/>
            <p:cNvSpPr>
              <a:spLocks noEditPoints="1"/>
            </p:cNvSpPr>
            <p:nvPr/>
          </p:nvSpPr>
          <p:spPr bwMode="auto">
            <a:xfrm>
              <a:off x="985838" y="3762375"/>
              <a:ext cx="252413" cy="254000"/>
            </a:xfrm>
            <a:custGeom>
              <a:avLst/>
              <a:gdLst>
                <a:gd name="T0" fmla="*/ 190 w 1596"/>
                <a:gd name="T1" fmla="*/ 1409 h 1599"/>
                <a:gd name="T2" fmla="*/ 264 w 1596"/>
                <a:gd name="T3" fmla="*/ 1138 h 1599"/>
                <a:gd name="T4" fmla="*/ 319 w 1596"/>
                <a:gd name="T5" fmla="*/ 1022 h 1599"/>
                <a:gd name="T6" fmla="*/ 1199 w 1596"/>
                <a:gd name="T7" fmla="*/ 655 h 1599"/>
                <a:gd name="T8" fmla="*/ 1243 w 1596"/>
                <a:gd name="T9" fmla="*/ 120 h 1599"/>
                <a:gd name="T10" fmla="*/ 1213 w 1596"/>
                <a:gd name="T11" fmla="*/ 128 h 1599"/>
                <a:gd name="T12" fmla="*/ 1028 w 1596"/>
                <a:gd name="T13" fmla="*/ 310 h 1599"/>
                <a:gd name="T14" fmla="*/ 1458 w 1596"/>
                <a:gd name="T15" fmla="*/ 395 h 1599"/>
                <a:gd name="T16" fmla="*/ 1474 w 1596"/>
                <a:gd name="T17" fmla="*/ 368 h 1599"/>
                <a:gd name="T18" fmla="*/ 1474 w 1596"/>
                <a:gd name="T19" fmla="*/ 337 h 1599"/>
                <a:gd name="T20" fmla="*/ 1458 w 1596"/>
                <a:gd name="T21" fmla="*/ 311 h 1599"/>
                <a:gd name="T22" fmla="*/ 1272 w 1596"/>
                <a:gd name="T23" fmla="*/ 128 h 1599"/>
                <a:gd name="T24" fmla="*/ 1243 w 1596"/>
                <a:gd name="T25" fmla="*/ 120 h 1599"/>
                <a:gd name="T26" fmla="*/ 1258 w 1596"/>
                <a:gd name="T27" fmla="*/ 0 h 1599"/>
                <a:gd name="T28" fmla="*/ 1319 w 1596"/>
                <a:gd name="T29" fmla="*/ 15 h 1599"/>
                <a:gd name="T30" fmla="*/ 1371 w 1596"/>
                <a:gd name="T31" fmla="*/ 51 h 1599"/>
                <a:gd name="T32" fmla="*/ 1565 w 1596"/>
                <a:gd name="T33" fmla="*/ 250 h 1599"/>
                <a:gd name="T34" fmla="*/ 1592 w 1596"/>
                <a:gd name="T35" fmla="*/ 307 h 1599"/>
                <a:gd name="T36" fmla="*/ 1596 w 1596"/>
                <a:gd name="T37" fmla="*/ 368 h 1599"/>
                <a:gd name="T38" fmla="*/ 1581 w 1596"/>
                <a:gd name="T39" fmla="*/ 429 h 1599"/>
                <a:gd name="T40" fmla="*/ 1544 w 1596"/>
                <a:gd name="T41" fmla="*/ 482 h 1599"/>
                <a:gd name="T42" fmla="*/ 136 w 1596"/>
                <a:gd name="T43" fmla="*/ 1550 h 1599"/>
                <a:gd name="T44" fmla="*/ 92 w 1596"/>
                <a:gd name="T45" fmla="*/ 1592 h 1599"/>
                <a:gd name="T46" fmla="*/ 61 w 1596"/>
                <a:gd name="T47" fmla="*/ 1599 h 1599"/>
                <a:gd name="T48" fmla="*/ 32 w 1596"/>
                <a:gd name="T49" fmla="*/ 1592 h 1599"/>
                <a:gd name="T50" fmla="*/ 17 w 1596"/>
                <a:gd name="T51" fmla="*/ 1583 h 1599"/>
                <a:gd name="T52" fmla="*/ 7 w 1596"/>
                <a:gd name="T53" fmla="*/ 1568 h 1599"/>
                <a:gd name="T54" fmla="*/ 0 w 1596"/>
                <a:gd name="T55" fmla="*/ 1538 h 1599"/>
                <a:gd name="T56" fmla="*/ 9 w 1596"/>
                <a:gd name="T57" fmla="*/ 1509 h 1599"/>
                <a:gd name="T58" fmla="*/ 50 w 1596"/>
                <a:gd name="T59" fmla="*/ 1464 h 1599"/>
                <a:gd name="T60" fmla="*/ 1114 w 1596"/>
                <a:gd name="T61" fmla="*/ 51 h 1599"/>
                <a:gd name="T62" fmla="*/ 1166 w 1596"/>
                <a:gd name="T63" fmla="*/ 15 h 1599"/>
                <a:gd name="T64" fmla="*/ 1227 w 1596"/>
                <a:gd name="T65" fmla="*/ 0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6" h="1599">
                  <a:moveTo>
                    <a:pt x="264" y="1138"/>
                  </a:moveTo>
                  <a:lnTo>
                    <a:pt x="190" y="1409"/>
                  </a:lnTo>
                  <a:lnTo>
                    <a:pt x="460" y="1336"/>
                  </a:lnTo>
                  <a:lnTo>
                    <a:pt x="264" y="1138"/>
                  </a:lnTo>
                  <a:close/>
                  <a:moveTo>
                    <a:pt x="942" y="396"/>
                  </a:moveTo>
                  <a:lnTo>
                    <a:pt x="319" y="1022"/>
                  </a:lnTo>
                  <a:lnTo>
                    <a:pt x="577" y="1280"/>
                  </a:lnTo>
                  <a:lnTo>
                    <a:pt x="1199" y="655"/>
                  </a:lnTo>
                  <a:lnTo>
                    <a:pt x="942" y="396"/>
                  </a:lnTo>
                  <a:close/>
                  <a:moveTo>
                    <a:pt x="1243" y="120"/>
                  </a:moveTo>
                  <a:lnTo>
                    <a:pt x="1227" y="122"/>
                  </a:lnTo>
                  <a:lnTo>
                    <a:pt x="1213" y="128"/>
                  </a:lnTo>
                  <a:lnTo>
                    <a:pt x="1201" y="137"/>
                  </a:lnTo>
                  <a:lnTo>
                    <a:pt x="1028" y="310"/>
                  </a:lnTo>
                  <a:lnTo>
                    <a:pt x="1286" y="569"/>
                  </a:lnTo>
                  <a:lnTo>
                    <a:pt x="1458" y="395"/>
                  </a:lnTo>
                  <a:lnTo>
                    <a:pt x="1468" y="383"/>
                  </a:lnTo>
                  <a:lnTo>
                    <a:pt x="1474" y="368"/>
                  </a:lnTo>
                  <a:lnTo>
                    <a:pt x="1476" y="353"/>
                  </a:lnTo>
                  <a:lnTo>
                    <a:pt x="1474" y="337"/>
                  </a:lnTo>
                  <a:lnTo>
                    <a:pt x="1468" y="323"/>
                  </a:lnTo>
                  <a:lnTo>
                    <a:pt x="1458" y="311"/>
                  </a:lnTo>
                  <a:lnTo>
                    <a:pt x="1286" y="137"/>
                  </a:lnTo>
                  <a:lnTo>
                    <a:pt x="1272" y="128"/>
                  </a:lnTo>
                  <a:lnTo>
                    <a:pt x="1258" y="122"/>
                  </a:lnTo>
                  <a:lnTo>
                    <a:pt x="1243" y="120"/>
                  </a:lnTo>
                  <a:close/>
                  <a:moveTo>
                    <a:pt x="1227" y="0"/>
                  </a:moveTo>
                  <a:lnTo>
                    <a:pt x="1258" y="0"/>
                  </a:lnTo>
                  <a:lnTo>
                    <a:pt x="1289" y="5"/>
                  </a:lnTo>
                  <a:lnTo>
                    <a:pt x="1319" y="15"/>
                  </a:lnTo>
                  <a:lnTo>
                    <a:pt x="1347" y="30"/>
                  </a:lnTo>
                  <a:lnTo>
                    <a:pt x="1371" y="51"/>
                  </a:lnTo>
                  <a:lnTo>
                    <a:pt x="1544" y="224"/>
                  </a:lnTo>
                  <a:lnTo>
                    <a:pt x="1565" y="250"/>
                  </a:lnTo>
                  <a:lnTo>
                    <a:pt x="1581" y="277"/>
                  </a:lnTo>
                  <a:lnTo>
                    <a:pt x="1592" y="307"/>
                  </a:lnTo>
                  <a:lnTo>
                    <a:pt x="1596" y="337"/>
                  </a:lnTo>
                  <a:lnTo>
                    <a:pt x="1596" y="368"/>
                  </a:lnTo>
                  <a:lnTo>
                    <a:pt x="1592" y="399"/>
                  </a:lnTo>
                  <a:lnTo>
                    <a:pt x="1581" y="429"/>
                  </a:lnTo>
                  <a:lnTo>
                    <a:pt x="1565" y="457"/>
                  </a:lnTo>
                  <a:lnTo>
                    <a:pt x="1544" y="482"/>
                  </a:lnTo>
                  <a:lnTo>
                    <a:pt x="609" y="1421"/>
                  </a:lnTo>
                  <a:lnTo>
                    <a:pt x="136" y="1550"/>
                  </a:lnTo>
                  <a:lnTo>
                    <a:pt x="104" y="1582"/>
                  </a:lnTo>
                  <a:lnTo>
                    <a:pt x="92" y="1592"/>
                  </a:lnTo>
                  <a:lnTo>
                    <a:pt x="76" y="1597"/>
                  </a:lnTo>
                  <a:lnTo>
                    <a:pt x="61" y="1599"/>
                  </a:lnTo>
                  <a:lnTo>
                    <a:pt x="46" y="1597"/>
                  </a:lnTo>
                  <a:lnTo>
                    <a:pt x="32" y="1592"/>
                  </a:lnTo>
                  <a:lnTo>
                    <a:pt x="19" y="1582"/>
                  </a:lnTo>
                  <a:lnTo>
                    <a:pt x="17" y="1583"/>
                  </a:lnTo>
                  <a:lnTo>
                    <a:pt x="17" y="1582"/>
                  </a:lnTo>
                  <a:lnTo>
                    <a:pt x="7" y="1568"/>
                  </a:lnTo>
                  <a:lnTo>
                    <a:pt x="2" y="1554"/>
                  </a:lnTo>
                  <a:lnTo>
                    <a:pt x="0" y="1538"/>
                  </a:lnTo>
                  <a:lnTo>
                    <a:pt x="2" y="1523"/>
                  </a:lnTo>
                  <a:lnTo>
                    <a:pt x="9" y="1509"/>
                  </a:lnTo>
                  <a:lnTo>
                    <a:pt x="17" y="1495"/>
                  </a:lnTo>
                  <a:lnTo>
                    <a:pt x="50" y="1464"/>
                  </a:lnTo>
                  <a:lnTo>
                    <a:pt x="179" y="989"/>
                  </a:lnTo>
                  <a:lnTo>
                    <a:pt x="1114" y="51"/>
                  </a:lnTo>
                  <a:lnTo>
                    <a:pt x="1139" y="30"/>
                  </a:lnTo>
                  <a:lnTo>
                    <a:pt x="1166" y="15"/>
                  </a:lnTo>
                  <a:lnTo>
                    <a:pt x="1196" y="5"/>
                  </a:lnTo>
                  <a:lnTo>
                    <a:pt x="1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256"/>
            <p:cNvSpPr>
              <a:spLocks/>
            </p:cNvSpPr>
            <p:nvPr/>
          </p:nvSpPr>
          <p:spPr bwMode="auto">
            <a:xfrm>
              <a:off x="755650" y="3781425"/>
              <a:ext cx="271463" cy="19050"/>
            </a:xfrm>
            <a:custGeom>
              <a:avLst/>
              <a:gdLst>
                <a:gd name="T0" fmla="*/ 61 w 1703"/>
                <a:gd name="T1" fmla="*/ 0 h 122"/>
                <a:gd name="T2" fmla="*/ 1642 w 1703"/>
                <a:gd name="T3" fmla="*/ 0 h 122"/>
                <a:gd name="T4" fmla="*/ 1661 w 1703"/>
                <a:gd name="T5" fmla="*/ 3 h 122"/>
                <a:gd name="T6" fmla="*/ 1677 w 1703"/>
                <a:gd name="T7" fmla="*/ 12 h 122"/>
                <a:gd name="T8" fmla="*/ 1690 w 1703"/>
                <a:gd name="T9" fmla="*/ 25 h 122"/>
                <a:gd name="T10" fmla="*/ 1699 w 1703"/>
                <a:gd name="T11" fmla="*/ 42 h 122"/>
                <a:gd name="T12" fmla="*/ 1703 w 1703"/>
                <a:gd name="T13" fmla="*/ 61 h 122"/>
                <a:gd name="T14" fmla="*/ 1699 w 1703"/>
                <a:gd name="T15" fmla="*/ 81 h 122"/>
                <a:gd name="T16" fmla="*/ 1690 w 1703"/>
                <a:gd name="T17" fmla="*/ 97 h 122"/>
                <a:gd name="T18" fmla="*/ 1677 w 1703"/>
                <a:gd name="T19" fmla="*/ 111 h 122"/>
                <a:gd name="T20" fmla="*/ 1661 w 1703"/>
                <a:gd name="T21" fmla="*/ 120 h 122"/>
                <a:gd name="T22" fmla="*/ 1642 w 1703"/>
                <a:gd name="T23" fmla="*/ 122 h 122"/>
                <a:gd name="T24" fmla="*/ 61 w 1703"/>
                <a:gd name="T25" fmla="*/ 122 h 122"/>
                <a:gd name="T26" fmla="*/ 42 w 1703"/>
                <a:gd name="T27" fmla="*/ 120 h 122"/>
                <a:gd name="T28" fmla="*/ 25 w 1703"/>
                <a:gd name="T29" fmla="*/ 111 h 122"/>
                <a:gd name="T30" fmla="*/ 12 w 1703"/>
                <a:gd name="T31" fmla="*/ 97 h 122"/>
                <a:gd name="T32" fmla="*/ 3 w 1703"/>
                <a:gd name="T33" fmla="*/ 81 h 122"/>
                <a:gd name="T34" fmla="*/ 0 w 1703"/>
                <a:gd name="T35" fmla="*/ 61 h 122"/>
                <a:gd name="T36" fmla="*/ 3 w 1703"/>
                <a:gd name="T37" fmla="*/ 42 h 122"/>
                <a:gd name="T38" fmla="*/ 12 w 1703"/>
                <a:gd name="T39" fmla="*/ 25 h 122"/>
                <a:gd name="T40" fmla="*/ 25 w 1703"/>
                <a:gd name="T41" fmla="*/ 12 h 122"/>
                <a:gd name="T42" fmla="*/ 42 w 1703"/>
                <a:gd name="T43" fmla="*/ 3 h 122"/>
                <a:gd name="T44" fmla="*/ 61 w 170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3" h="122">
                  <a:moveTo>
                    <a:pt x="61" y="0"/>
                  </a:moveTo>
                  <a:lnTo>
                    <a:pt x="1642" y="0"/>
                  </a:lnTo>
                  <a:lnTo>
                    <a:pt x="1661" y="3"/>
                  </a:lnTo>
                  <a:lnTo>
                    <a:pt x="1677" y="12"/>
                  </a:lnTo>
                  <a:lnTo>
                    <a:pt x="1690" y="25"/>
                  </a:lnTo>
                  <a:lnTo>
                    <a:pt x="1699" y="42"/>
                  </a:lnTo>
                  <a:lnTo>
                    <a:pt x="1703" y="61"/>
                  </a:lnTo>
                  <a:lnTo>
                    <a:pt x="1699" y="81"/>
                  </a:lnTo>
                  <a:lnTo>
                    <a:pt x="1690" y="97"/>
                  </a:lnTo>
                  <a:lnTo>
                    <a:pt x="1677" y="111"/>
                  </a:lnTo>
                  <a:lnTo>
                    <a:pt x="1661" y="120"/>
                  </a:lnTo>
                  <a:lnTo>
                    <a:pt x="164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257"/>
            <p:cNvSpPr>
              <a:spLocks/>
            </p:cNvSpPr>
            <p:nvPr/>
          </p:nvSpPr>
          <p:spPr bwMode="auto">
            <a:xfrm>
              <a:off x="755650" y="3840163"/>
              <a:ext cx="231775" cy="19050"/>
            </a:xfrm>
            <a:custGeom>
              <a:avLst/>
              <a:gdLst>
                <a:gd name="T0" fmla="*/ 61 w 1459"/>
                <a:gd name="T1" fmla="*/ 0 h 122"/>
                <a:gd name="T2" fmla="*/ 1399 w 1459"/>
                <a:gd name="T3" fmla="*/ 0 h 122"/>
                <a:gd name="T4" fmla="*/ 1417 w 1459"/>
                <a:gd name="T5" fmla="*/ 3 h 122"/>
                <a:gd name="T6" fmla="*/ 1435 w 1459"/>
                <a:gd name="T7" fmla="*/ 12 h 122"/>
                <a:gd name="T8" fmla="*/ 1447 w 1459"/>
                <a:gd name="T9" fmla="*/ 25 h 122"/>
                <a:gd name="T10" fmla="*/ 1456 w 1459"/>
                <a:gd name="T11" fmla="*/ 42 h 122"/>
                <a:gd name="T12" fmla="*/ 1459 w 1459"/>
                <a:gd name="T13" fmla="*/ 61 h 122"/>
                <a:gd name="T14" fmla="*/ 1456 w 1459"/>
                <a:gd name="T15" fmla="*/ 81 h 122"/>
                <a:gd name="T16" fmla="*/ 1447 w 1459"/>
                <a:gd name="T17" fmla="*/ 97 h 122"/>
                <a:gd name="T18" fmla="*/ 1435 w 1459"/>
                <a:gd name="T19" fmla="*/ 111 h 122"/>
                <a:gd name="T20" fmla="*/ 1417 w 1459"/>
                <a:gd name="T21" fmla="*/ 120 h 122"/>
                <a:gd name="T22" fmla="*/ 1399 w 1459"/>
                <a:gd name="T23" fmla="*/ 122 h 122"/>
                <a:gd name="T24" fmla="*/ 61 w 1459"/>
                <a:gd name="T25" fmla="*/ 122 h 122"/>
                <a:gd name="T26" fmla="*/ 42 w 1459"/>
                <a:gd name="T27" fmla="*/ 120 h 122"/>
                <a:gd name="T28" fmla="*/ 25 w 1459"/>
                <a:gd name="T29" fmla="*/ 111 h 122"/>
                <a:gd name="T30" fmla="*/ 12 w 1459"/>
                <a:gd name="T31" fmla="*/ 97 h 122"/>
                <a:gd name="T32" fmla="*/ 3 w 1459"/>
                <a:gd name="T33" fmla="*/ 81 h 122"/>
                <a:gd name="T34" fmla="*/ 0 w 1459"/>
                <a:gd name="T35" fmla="*/ 61 h 122"/>
                <a:gd name="T36" fmla="*/ 3 w 1459"/>
                <a:gd name="T37" fmla="*/ 42 h 122"/>
                <a:gd name="T38" fmla="*/ 12 w 1459"/>
                <a:gd name="T39" fmla="*/ 25 h 122"/>
                <a:gd name="T40" fmla="*/ 25 w 1459"/>
                <a:gd name="T41" fmla="*/ 12 h 122"/>
                <a:gd name="T42" fmla="*/ 42 w 1459"/>
                <a:gd name="T43" fmla="*/ 3 h 122"/>
                <a:gd name="T44" fmla="*/ 61 w 145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9" h="122">
                  <a:moveTo>
                    <a:pt x="61" y="0"/>
                  </a:moveTo>
                  <a:lnTo>
                    <a:pt x="1399" y="0"/>
                  </a:lnTo>
                  <a:lnTo>
                    <a:pt x="1417" y="3"/>
                  </a:lnTo>
                  <a:lnTo>
                    <a:pt x="1435" y="12"/>
                  </a:lnTo>
                  <a:lnTo>
                    <a:pt x="1447" y="25"/>
                  </a:lnTo>
                  <a:lnTo>
                    <a:pt x="1456" y="42"/>
                  </a:lnTo>
                  <a:lnTo>
                    <a:pt x="1459" y="61"/>
                  </a:lnTo>
                  <a:lnTo>
                    <a:pt x="1456" y="81"/>
                  </a:lnTo>
                  <a:lnTo>
                    <a:pt x="1447" y="97"/>
                  </a:lnTo>
                  <a:lnTo>
                    <a:pt x="1435" y="111"/>
                  </a:lnTo>
                  <a:lnTo>
                    <a:pt x="1417" y="120"/>
                  </a:lnTo>
                  <a:lnTo>
                    <a:pt x="1399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258"/>
            <p:cNvSpPr>
              <a:spLocks/>
            </p:cNvSpPr>
            <p:nvPr/>
          </p:nvSpPr>
          <p:spPr bwMode="auto">
            <a:xfrm>
              <a:off x="755650" y="3606800"/>
              <a:ext cx="146050" cy="20638"/>
            </a:xfrm>
            <a:custGeom>
              <a:avLst/>
              <a:gdLst>
                <a:gd name="T0" fmla="*/ 61 w 912"/>
                <a:gd name="T1" fmla="*/ 0 h 122"/>
                <a:gd name="T2" fmla="*/ 851 w 912"/>
                <a:gd name="T3" fmla="*/ 0 h 122"/>
                <a:gd name="T4" fmla="*/ 870 w 912"/>
                <a:gd name="T5" fmla="*/ 3 h 122"/>
                <a:gd name="T6" fmla="*/ 888 w 912"/>
                <a:gd name="T7" fmla="*/ 12 h 122"/>
                <a:gd name="T8" fmla="*/ 901 w 912"/>
                <a:gd name="T9" fmla="*/ 25 h 122"/>
                <a:gd name="T10" fmla="*/ 909 w 912"/>
                <a:gd name="T11" fmla="*/ 42 h 122"/>
                <a:gd name="T12" fmla="*/ 912 w 912"/>
                <a:gd name="T13" fmla="*/ 61 h 122"/>
                <a:gd name="T14" fmla="*/ 909 w 912"/>
                <a:gd name="T15" fmla="*/ 81 h 122"/>
                <a:gd name="T16" fmla="*/ 901 w 912"/>
                <a:gd name="T17" fmla="*/ 97 h 122"/>
                <a:gd name="T18" fmla="*/ 888 w 912"/>
                <a:gd name="T19" fmla="*/ 111 h 122"/>
                <a:gd name="T20" fmla="*/ 870 w 912"/>
                <a:gd name="T21" fmla="*/ 119 h 122"/>
                <a:gd name="T22" fmla="*/ 851 w 912"/>
                <a:gd name="T23" fmla="*/ 122 h 122"/>
                <a:gd name="T24" fmla="*/ 61 w 912"/>
                <a:gd name="T25" fmla="*/ 122 h 122"/>
                <a:gd name="T26" fmla="*/ 42 w 912"/>
                <a:gd name="T27" fmla="*/ 119 h 122"/>
                <a:gd name="T28" fmla="*/ 25 w 912"/>
                <a:gd name="T29" fmla="*/ 111 h 122"/>
                <a:gd name="T30" fmla="*/ 12 w 912"/>
                <a:gd name="T31" fmla="*/ 97 h 122"/>
                <a:gd name="T32" fmla="*/ 3 w 912"/>
                <a:gd name="T33" fmla="*/ 81 h 122"/>
                <a:gd name="T34" fmla="*/ 0 w 912"/>
                <a:gd name="T35" fmla="*/ 61 h 122"/>
                <a:gd name="T36" fmla="*/ 3 w 912"/>
                <a:gd name="T37" fmla="*/ 42 h 122"/>
                <a:gd name="T38" fmla="*/ 12 w 912"/>
                <a:gd name="T39" fmla="*/ 25 h 122"/>
                <a:gd name="T40" fmla="*/ 25 w 912"/>
                <a:gd name="T41" fmla="*/ 12 h 122"/>
                <a:gd name="T42" fmla="*/ 42 w 912"/>
                <a:gd name="T43" fmla="*/ 3 h 122"/>
                <a:gd name="T44" fmla="*/ 61 w 9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2" h="122">
                  <a:moveTo>
                    <a:pt x="61" y="0"/>
                  </a:moveTo>
                  <a:lnTo>
                    <a:pt x="851" y="0"/>
                  </a:lnTo>
                  <a:lnTo>
                    <a:pt x="870" y="3"/>
                  </a:lnTo>
                  <a:lnTo>
                    <a:pt x="888" y="12"/>
                  </a:lnTo>
                  <a:lnTo>
                    <a:pt x="901" y="25"/>
                  </a:lnTo>
                  <a:lnTo>
                    <a:pt x="909" y="42"/>
                  </a:lnTo>
                  <a:lnTo>
                    <a:pt x="912" y="61"/>
                  </a:lnTo>
                  <a:lnTo>
                    <a:pt x="909" y="81"/>
                  </a:lnTo>
                  <a:lnTo>
                    <a:pt x="901" y="97"/>
                  </a:lnTo>
                  <a:lnTo>
                    <a:pt x="888" y="111"/>
                  </a:lnTo>
                  <a:lnTo>
                    <a:pt x="870" y="119"/>
                  </a:lnTo>
                  <a:lnTo>
                    <a:pt x="851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259"/>
            <p:cNvSpPr>
              <a:spLocks/>
            </p:cNvSpPr>
            <p:nvPr/>
          </p:nvSpPr>
          <p:spPr bwMode="auto">
            <a:xfrm>
              <a:off x="755650" y="3897313"/>
              <a:ext cx="146050" cy="20638"/>
            </a:xfrm>
            <a:custGeom>
              <a:avLst/>
              <a:gdLst>
                <a:gd name="T0" fmla="*/ 61 w 912"/>
                <a:gd name="T1" fmla="*/ 0 h 122"/>
                <a:gd name="T2" fmla="*/ 851 w 912"/>
                <a:gd name="T3" fmla="*/ 0 h 122"/>
                <a:gd name="T4" fmla="*/ 870 w 912"/>
                <a:gd name="T5" fmla="*/ 3 h 122"/>
                <a:gd name="T6" fmla="*/ 888 w 912"/>
                <a:gd name="T7" fmla="*/ 12 h 122"/>
                <a:gd name="T8" fmla="*/ 901 w 912"/>
                <a:gd name="T9" fmla="*/ 25 h 122"/>
                <a:gd name="T10" fmla="*/ 909 w 912"/>
                <a:gd name="T11" fmla="*/ 42 h 122"/>
                <a:gd name="T12" fmla="*/ 912 w 912"/>
                <a:gd name="T13" fmla="*/ 61 h 122"/>
                <a:gd name="T14" fmla="*/ 909 w 912"/>
                <a:gd name="T15" fmla="*/ 81 h 122"/>
                <a:gd name="T16" fmla="*/ 901 w 912"/>
                <a:gd name="T17" fmla="*/ 97 h 122"/>
                <a:gd name="T18" fmla="*/ 888 w 912"/>
                <a:gd name="T19" fmla="*/ 111 h 122"/>
                <a:gd name="T20" fmla="*/ 870 w 912"/>
                <a:gd name="T21" fmla="*/ 119 h 122"/>
                <a:gd name="T22" fmla="*/ 851 w 912"/>
                <a:gd name="T23" fmla="*/ 122 h 122"/>
                <a:gd name="T24" fmla="*/ 61 w 912"/>
                <a:gd name="T25" fmla="*/ 122 h 122"/>
                <a:gd name="T26" fmla="*/ 42 w 912"/>
                <a:gd name="T27" fmla="*/ 119 h 122"/>
                <a:gd name="T28" fmla="*/ 25 w 912"/>
                <a:gd name="T29" fmla="*/ 111 h 122"/>
                <a:gd name="T30" fmla="*/ 12 w 912"/>
                <a:gd name="T31" fmla="*/ 97 h 122"/>
                <a:gd name="T32" fmla="*/ 3 w 912"/>
                <a:gd name="T33" fmla="*/ 81 h 122"/>
                <a:gd name="T34" fmla="*/ 0 w 912"/>
                <a:gd name="T35" fmla="*/ 61 h 122"/>
                <a:gd name="T36" fmla="*/ 3 w 912"/>
                <a:gd name="T37" fmla="*/ 42 h 122"/>
                <a:gd name="T38" fmla="*/ 12 w 912"/>
                <a:gd name="T39" fmla="*/ 25 h 122"/>
                <a:gd name="T40" fmla="*/ 25 w 912"/>
                <a:gd name="T41" fmla="*/ 12 h 122"/>
                <a:gd name="T42" fmla="*/ 42 w 912"/>
                <a:gd name="T43" fmla="*/ 3 h 122"/>
                <a:gd name="T44" fmla="*/ 61 w 9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2" h="122">
                  <a:moveTo>
                    <a:pt x="61" y="0"/>
                  </a:moveTo>
                  <a:lnTo>
                    <a:pt x="851" y="0"/>
                  </a:lnTo>
                  <a:lnTo>
                    <a:pt x="870" y="3"/>
                  </a:lnTo>
                  <a:lnTo>
                    <a:pt x="888" y="12"/>
                  </a:lnTo>
                  <a:lnTo>
                    <a:pt x="901" y="25"/>
                  </a:lnTo>
                  <a:lnTo>
                    <a:pt x="909" y="42"/>
                  </a:lnTo>
                  <a:lnTo>
                    <a:pt x="912" y="61"/>
                  </a:lnTo>
                  <a:lnTo>
                    <a:pt x="909" y="81"/>
                  </a:lnTo>
                  <a:lnTo>
                    <a:pt x="901" y="97"/>
                  </a:lnTo>
                  <a:lnTo>
                    <a:pt x="888" y="111"/>
                  </a:lnTo>
                  <a:lnTo>
                    <a:pt x="870" y="119"/>
                  </a:lnTo>
                  <a:lnTo>
                    <a:pt x="851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260"/>
            <p:cNvSpPr>
              <a:spLocks/>
            </p:cNvSpPr>
            <p:nvPr/>
          </p:nvSpPr>
          <p:spPr bwMode="auto">
            <a:xfrm>
              <a:off x="755650" y="3665538"/>
              <a:ext cx="300038" cy="19050"/>
            </a:xfrm>
            <a:custGeom>
              <a:avLst/>
              <a:gdLst>
                <a:gd name="T0" fmla="*/ 61 w 1885"/>
                <a:gd name="T1" fmla="*/ 0 h 122"/>
                <a:gd name="T2" fmla="*/ 1824 w 1885"/>
                <a:gd name="T3" fmla="*/ 0 h 122"/>
                <a:gd name="T4" fmla="*/ 1844 w 1885"/>
                <a:gd name="T5" fmla="*/ 3 h 122"/>
                <a:gd name="T6" fmla="*/ 1861 w 1885"/>
                <a:gd name="T7" fmla="*/ 12 h 122"/>
                <a:gd name="T8" fmla="*/ 1874 w 1885"/>
                <a:gd name="T9" fmla="*/ 25 h 122"/>
                <a:gd name="T10" fmla="*/ 1882 w 1885"/>
                <a:gd name="T11" fmla="*/ 42 h 122"/>
                <a:gd name="T12" fmla="*/ 1885 w 1885"/>
                <a:gd name="T13" fmla="*/ 61 h 122"/>
                <a:gd name="T14" fmla="*/ 1882 w 1885"/>
                <a:gd name="T15" fmla="*/ 81 h 122"/>
                <a:gd name="T16" fmla="*/ 1874 w 1885"/>
                <a:gd name="T17" fmla="*/ 97 h 122"/>
                <a:gd name="T18" fmla="*/ 1861 w 1885"/>
                <a:gd name="T19" fmla="*/ 111 h 122"/>
                <a:gd name="T20" fmla="*/ 1844 w 1885"/>
                <a:gd name="T21" fmla="*/ 119 h 122"/>
                <a:gd name="T22" fmla="*/ 1824 w 1885"/>
                <a:gd name="T23" fmla="*/ 122 h 122"/>
                <a:gd name="T24" fmla="*/ 61 w 1885"/>
                <a:gd name="T25" fmla="*/ 122 h 122"/>
                <a:gd name="T26" fmla="*/ 42 w 1885"/>
                <a:gd name="T27" fmla="*/ 119 h 122"/>
                <a:gd name="T28" fmla="*/ 25 w 1885"/>
                <a:gd name="T29" fmla="*/ 111 h 122"/>
                <a:gd name="T30" fmla="*/ 12 w 1885"/>
                <a:gd name="T31" fmla="*/ 97 h 122"/>
                <a:gd name="T32" fmla="*/ 3 w 1885"/>
                <a:gd name="T33" fmla="*/ 81 h 122"/>
                <a:gd name="T34" fmla="*/ 0 w 1885"/>
                <a:gd name="T35" fmla="*/ 61 h 122"/>
                <a:gd name="T36" fmla="*/ 3 w 1885"/>
                <a:gd name="T37" fmla="*/ 42 h 122"/>
                <a:gd name="T38" fmla="*/ 12 w 1885"/>
                <a:gd name="T39" fmla="*/ 25 h 122"/>
                <a:gd name="T40" fmla="*/ 25 w 1885"/>
                <a:gd name="T41" fmla="*/ 12 h 122"/>
                <a:gd name="T42" fmla="*/ 42 w 1885"/>
                <a:gd name="T43" fmla="*/ 3 h 122"/>
                <a:gd name="T44" fmla="*/ 61 w 188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85" h="122">
                  <a:moveTo>
                    <a:pt x="61" y="0"/>
                  </a:moveTo>
                  <a:lnTo>
                    <a:pt x="1824" y="0"/>
                  </a:lnTo>
                  <a:lnTo>
                    <a:pt x="1844" y="3"/>
                  </a:lnTo>
                  <a:lnTo>
                    <a:pt x="1861" y="12"/>
                  </a:lnTo>
                  <a:lnTo>
                    <a:pt x="1874" y="25"/>
                  </a:lnTo>
                  <a:lnTo>
                    <a:pt x="1882" y="42"/>
                  </a:lnTo>
                  <a:lnTo>
                    <a:pt x="1885" y="61"/>
                  </a:lnTo>
                  <a:lnTo>
                    <a:pt x="1882" y="81"/>
                  </a:lnTo>
                  <a:lnTo>
                    <a:pt x="1874" y="97"/>
                  </a:lnTo>
                  <a:lnTo>
                    <a:pt x="1861" y="111"/>
                  </a:lnTo>
                  <a:lnTo>
                    <a:pt x="1844" y="119"/>
                  </a:lnTo>
                  <a:lnTo>
                    <a:pt x="1824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261"/>
            <p:cNvSpPr>
              <a:spLocks/>
            </p:cNvSpPr>
            <p:nvPr/>
          </p:nvSpPr>
          <p:spPr bwMode="auto">
            <a:xfrm>
              <a:off x="755650" y="3724275"/>
              <a:ext cx="155575" cy="19050"/>
            </a:xfrm>
            <a:custGeom>
              <a:avLst/>
              <a:gdLst>
                <a:gd name="T0" fmla="*/ 61 w 973"/>
                <a:gd name="T1" fmla="*/ 0 h 122"/>
                <a:gd name="T2" fmla="*/ 912 w 973"/>
                <a:gd name="T3" fmla="*/ 0 h 122"/>
                <a:gd name="T4" fmla="*/ 932 w 973"/>
                <a:gd name="T5" fmla="*/ 3 h 122"/>
                <a:gd name="T6" fmla="*/ 948 w 973"/>
                <a:gd name="T7" fmla="*/ 12 h 122"/>
                <a:gd name="T8" fmla="*/ 962 w 973"/>
                <a:gd name="T9" fmla="*/ 25 h 122"/>
                <a:gd name="T10" fmla="*/ 970 w 973"/>
                <a:gd name="T11" fmla="*/ 42 h 122"/>
                <a:gd name="T12" fmla="*/ 973 w 973"/>
                <a:gd name="T13" fmla="*/ 61 h 122"/>
                <a:gd name="T14" fmla="*/ 970 w 973"/>
                <a:gd name="T15" fmla="*/ 81 h 122"/>
                <a:gd name="T16" fmla="*/ 962 w 973"/>
                <a:gd name="T17" fmla="*/ 97 h 122"/>
                <a:gd name="T18" fmla="*/ 948 w 973"/>
                <a:gd name="T19" fmla="*/ 111 h 122"/>
                <a:gd name="T20" fmla="*/ 932 w 973"/>
                <a:gd name="T21" fmla="*/ 120 h 122"/>
                <a:gd name="T22" fmla="*/ 912 w 973"/>
                <a:gd name="T23" fmla="*/ 122 h 122"/>
                <a:gd name="T24" fmla="*/ 61 w 973"/>
                <a:gd name="T25" fmla="*/ 122 h 122"/>
                <a:gd name="T26" fmla="*/ 42 w 973"/>
                <a:gd name="T27" fmla="*/ 120 h 122"/>
                <a:gd name="T28" fmla="*/ 25 w 973"/>
                <a:gd name="T29" fmla="*/ 111 h 122"/>
                <a:gd name="T30" fmla="*/ 12 w 973"/>
                <a:gd name="T31" fmla="*/ 97 h 122"/>
                <a:gd name="T32" fmla="*/ 3 w 973"/>
                <a:gd name="T33" fmla="*/ 81 h 122"/>
                <a:gd name="T34" fmla="*/ 0 w 973"/>
                <a:gd name="T35" fmla="*/ 61 h 122"/>
                <a:gd name="T36" fmla="*/ 3 w 973"/>
                <a:gd name="T37" fmla="*/ 42 h 122"/>
                <a:gd name="T38" fmla="*/ 12 w 973"/>
                <a:gd name="T39" fmla="*/ 25 h 122"/>
                <a:gd name="T40" fmla="*/ 25 w 973"/>
                <a:gd name="T41" fmla="*/ 12 h 122"/>
                <a:gd name="T42" fmla="*/ 42 w 973"/>
                <a:gd name="T43" fmla="*/ 3 h 122"/>
                <a:gd name="T44" fmla="*/ 61 w 97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3" h="122">
                  <a:moveTo>
                    <a:pt x="61" y="0"/>
                  </a:moveTo>
                  <a:lnTo>
                    <a:pt x="912" y="0"/>
                  </a:lnTo>
                  <a:lnTo>
                    <a:pt x="932" y="3"/>
                  </a:lnTo>
                  <a:lnTo>
                    <a:pt x="948" y="12"/>
                  </a:lnTo>
                  <a:lnTo>
                    <a:pt x="962" y="25"/>
                  </a:lnTo>
                  <a:lnTo>
                    <a:pt x="970" y="42"/>
                  </a:lnTo>
                  <a:lnTo>
                    <a:pt x="973" y="61"/>
                  </a:lnTo>
                  <a:lnTo>
                    <a:pt x="970" y="81"/>
                  </a:lnTo>
                  <a:lnTo>
                    <a:pt x="962" y="97"/>
                  </a:lnTo>
                  <a:lnTo>
                    <a:pt x="948" y="111"/>
                  </a:lnTo>
                  <a:lnTo>
                    <a:pt x="932" y="120"/>
                  </a:lnTo>
                  <a:lnTo>
                    <a:pt x="91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262"/>
            <p:cNvSpPr>
              <a:spLocks/>
            </p:cNvSpPr>
            <p:nvPr/>
          </p:nvSpPr>
          <p:spPr bwMode="auto">
            <a:xfrm>
              <a:off x="968375" y="3724275"/>
              <a:ext cx="87313" cy="19050"/>
            </a:xfrm>
            <a:custGeom>
              <a:avLst/>
              <a:gdLst>
                <a:gd name="T0" fmla="*/ 61 w 547"/>
                <a:gd name="T1" fmla="*/ 0 h 122"/>
                <a:gd name="T2" fmla="*/ 486 w 547"/>
                <a:gd name="T3" fmla="*/ 0 h 122"/>
                <a:gd name="T4" fmla="*/ 506 w 547"/>
                <a:gd name="T5" fmla="*/ 3 h 122"/>
                <a:gd name="T6" fmla="*/ 523 w 547"/>
                <a:gd name="T7" fmla="*/ 12 h 122"/>
                <a:gd name="T8" fmla="*/ 536 w 547"/>
                <a:gd name="T9" fmla="*/ 25 h 122"/>
                <a:gd name="T10" fmla="*/ 544 w 547"/>
                <a:gd name="T11" fmla="*/ 42 h 122"/>
                <a:gd name="T12" fmla="*/ 547 w 547"/>
                <a:gd name="T13" fmla="*/ 61 h 122"/>
                <a:gd name="T14" fmla="*/ 544 w 547"/>
                <a:gd name="T15" fmla="*/ 81 h 122"/>
                <a:gd name="T16" fmla="*/ 536 w 547"/>
                <a:gd name="T17" fmla="*/ 97 h 122"/>
                <a:gd name="T18" fmla="*/ 523 w 547"/>
                <a:gd name="T19" fmla="*/ 111 h 122"/>
                <a:gd name="T20" fmla="*/ 506 w 547"/>
                <a:gd name="T21" fmla="*/ 120 h 122"/>
                <a:gd name="T22" fmla="*/ 486 w 547"/>
                <a:gd name="T23" fmla="*/ 122 h 122"/>
                <a:gd name="T24" fmla="*/ 61 w 547"/>
                <a:gd name="T25" fmla="*/ 122 h 122"/>
                <a:gd name="T26" fmla="*/ 42 w 547"/>
                <a:gd name="T27" fmla="*/ 120 h 122"/>
                <a:gd name="T28" fmla="*/ 25 w 547"/>
                <a:gd name="T29" fmla="*/ 111 h 122"/>
                <a:gd name="T30" fmla="*/ 12 w 547"/>
                <a:gd name="T31" fmla="*/ 97 h 122"/>
                <a:gd name="T32" fmla="*/ 3 w 547"/>
                <a:gd name="T33" fmla="*/ 81 h 122"/>
                <a:gd name="T34" fmla="*/ 0 w 547"/>
                <a:gd name="T35" fmla="*/ 61 h 122"/>
                <a:gd name="T36" fmla="*/ 3 w 547"/>
                <a:gd name="T37" fmla="*/ 42 h 122"/>
                <a:gd name="T38" fmla="*/ 12 w 547"/>
                <a:gd name="T39" fmla="*/ 25 h 122"/>
                <a:gd name="T40" fmla="*/ 25 w 547"/>
                <a:gd name="T41" fmla="*/ 12 h 122"/>
                <a:gd name="T42" fmla="*/ 42 w 547"/>
                <a:gd name="T43" fmla="*/ 3 h 122"/>
                <a:gd name="T44" fmla="*/ 61 w 54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7" h="122">
                  <a:moveTo>
                    <a:pt x="61" y="0"/>
                  </a:moveTo>
                  <a:lnTo>
                    <a:pt x="486" y="0"/>
                  </a:lnTo>
                  <a:lnTo>
                    <a:pt x="506" y="3"/>
                  </a:lnTo>
                  <a:lnTo>
                    <a:pt x="523" y="12"/>
                  </a:lnTo>
                  <a:lnTo>
                    <a:pt x="536" y="25"/>
                  </a:lnTo>
                  <a:lnTo>
                    <a:pt x="544" y="42"/>
                  </a:lnTo>
                  <a:lnTo>
                    <a:pt x="547" y="61"/>
                  </a:lnTo>
                  <a:lnTo>
                    <a:pt x="544" y="81"/>
                  </a:lnTo>
                  <a:lnTo>
                    <a:pt x="536" y="97"/>
                  </a:lnTo>
                  <a:lnTo>
                    <a:pt x="523" y="111"/>
                  </a:lnTo>
                  <a:lnTo>
                    <a:pt x="506" y="120"/>
                  </a:lnTo>
                  <a:lnTo>
                    <a:pt x="486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263"/>
            <p:cNvSpPr>
              <a:spLocks/>
            </p:cNvSpPr>
            <p:nvPr/>
          </p:nvSpPr>
          <p:spPr bwMode="auto">
            <a:xfrm>
              <a:off x="930275" y="37242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7 w 122"/>
                <a:gd name="T3" fmla="*/ 2 h 121"/>
                <a:gd name="T4" fmla="*/ 92 w 122"/>
                <a:gd name="T5" fmla="*/ 8 h 121"/>
                <a:gd name="T6" fmla="*/ 104 w 122"/>
                <a:gd name="T7" fmla="*/ 17 h 121"/>
                <a:gd name="T8" fmla="*/ 114 w 122"/>
                <a:gd name="T9" fmla="*/ 30 h 121"/>
                <a:gd name="T10" fmla="*/ 120 w 122"/>
                <a:gd name="T11" fmla="*/ 44 h 121"/>
                <a:gd name="T12" fmla="*/ 122 w 122"/>
                <a:gd name="T13" fmla="*/ 60 h 121"/>
                <a:gd name="T14" fmla="*/ 120 w 122"/>
                <a:gd name="T15" fmla="*/ 75 h 121"/>
                <a:gd name="T16" fmla="*/ 114 w 122"/>
                <a:gd name="T17" fmla="*/ 91 h 121"/>
                <a:gd name="T18" fmla="*/ 104 w 122"/>
                <a:gd name="T19" fmla="*/ 103 h 121"/>
                <a:gd name="T20" fmla="*/ 92 w 122"/>
                <a:gd name="T21" fmla="*/ 113 h 121"/>
                <a:gd name="T22" fmla="*/ 77 w 122"/>
                <a:gd name="T23" fmla="*/ 119 h 121"/>
                <a:gd name="T24" fmla="*/ 61 w 122"/>
                <a:gd name="T25" fmla="*/ 121 h 121"/>
                <a:gd name="T26" fmla="*/ 46 w 122"/>
                <a:gd name="T27" fmla="*/ 119 h 121"/>
                <a:gd name="T28" fmla="*/ 31 w 122"/>
                <a:gd name="T29" fmla="*/ 113 h 121"/>
                <a:gd name="T30" fmla="*/ 18 w 122"/>
                <a:gd name="T31" fmla="*/ 103 h 121"/>
                <a:gd name="T32" fmla="*/ 9 w 122"/>
                <a:gd name="T33" fmla="*/ 91 h 121"/>
                <a:gd name="T34" fmla="*/ 3 w 122"/>
                <a:gd name="T35" fmla="*/ 76 h 121"/>
                <a:gd name="T36" fmla="*/ 0 w 122"/>
                <a:gd name="T37" fmla="*/ 60 h 121"/>
                <a:gd name="T38" fmla="*/ 3 w 122"/>
                <a:gd name="T39" fmla="*/ 44 h 121"/>
                <a:gd name="T40" fmla="*/ 9 w 122"/>
                <a:gd name="T41" fmla="*/ 30 h 121"/>
                <a:gd name="T42" fmla="*/ 18 w 122"/>
                <a:gd name="T43" fmla="*/ 17 h 121"/>
                <a:gd name="T44" fmla="*/ 31 w 122"/>
                <a:gd name="T45" fmla="*/ 8 h 121"/>
                <a:gd name="T46" fmla="*/ 46 w 122"/>
                <a:gd name="T47" fmla="*/ 2 h 121"/>
                <a:gd name="T48" fmla="*/ 61 w 12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7" y="2"/>
                  </a:lnTo>
                  <a:lnTo>
                    <a:pt x="92" y="8"/>
                  </a:lnTo>
                  <a:lnTo>
                    <a:pt x="104" y="17"/>
                  </a:lnTo>
                  <a:lnTo>
                    <a:pt x="114" y="30"/>
                  </a:lnTo>
                  <a:lnTo>
                    <a:pt x="120" y="44"/>
                  </a:lnTo>
                  <a:lnTo>
                    <a:pt x="122" y="60"/>
                  </a:lnTo>
                  <a:lnTo>
                    <a:pt x="120" y="75"/>
                  </a:lnTo>
                  <a:lnTo>
                    <a:pt x="114" y="91"/>
                  </a:lnTo>
                  <a:lnTo>
                    <a:pt x="104" y="103"/>
                  </a:lnTo>
                  <a:lnTo>
                    <a:pt x="92" y="113"/>
                  </a:lnTo>
                  <a:lnTo>
                    <a:pt x="77" y="119"/>
                  </a:lnTo>
                  <a:lnTo>
                    <a:pt x="61" y="121"/>
                  </a:lnTo>
                  <a:lnTo>
                    <a:pt x="46" y="119"/>
                  </a:lnTo>
                  <a:lnTo>
                    <a:pt x="31" y="113"/>
                  </a:lnTo>
                  <a:lnTo>
                    <a:pt x="18" y="103"/>
                  </a:lnTo>
                  <a:lnTo>
                    <a:pt x="9" y="91"/>
                  </a:lnTo>
                  <a:lnTo>
                    <a:pt x="3" y="76"/>
                  </a:lnTo>
                  <a:lnTo>
                    <a:pt x="0" y="60"/>
                  </a:lnTo>
                  <a:lnTo>
                    <a:pt x="3" y="44"/>
                  </a:lnTo>
                  <a:lnTo>
                    <a:pt x="9" y="30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264"/>
            <p:cNvSpPr>
              <a:spLocks noEditPoints="1"/>
            </p:cNvSpPr>
            <p:nvPr/>
          </p:nvSpPr>
          <p:spPr bwMode="auto">
            <a:xfrm>
              <a:off x="698500" y="3452813"/>
              <a:ext cx="414338" cy="561975"/>
            </a:xfrm>
            <a:custGeom>
              <a:avLst/>
              <a:gdLst>
                <a:gd name="T0" fmla="*/ 669 w 2615"/>
                <a:gd name="T1" fmla="*/ 549 h 3538"/>
                <a:gd name="T2" fmla="*/ 1946 w 2615"/>
                <a:gd name="T3" fmla="*/ 305 h 3538"/>
                <a:gd name="T4" fmla="*/ 1642 w 2615"/>
                <a:gd name="T5" fmla="*/ 427 h 3538"/>
                <a:gd name="T6" fmla="*/ 1631 w 2615"/>
                <a:gd name="T7" fmla="*/ 463 h 3538"/>
                <a:gd name="T8" fmla="*/ 1601 w 2615"/>
                <a:gd name="T9" fmla="*/ 485 h 3538"/>
                <a:gd name="T10" fmla="*/ 1034 w 2615"/>
                <a:gd name="T11" fmla="*/ 488 h 3538"/>
                <a:gd name="T12" fmla="*/ 998 w 2615"/>
                <a:gd name="T13" fmla="*/ 477 h 3538"/>
                <a:gd name="T14" fmla="*/ 976 w 2615"/>
                <a:gd name="T15" fmla="*/ 447 h 3538"/>
                <a:gd name="T16" fmla="*/ 973 w 2615"/>
                <a:gd name="T17" fmla="*/ 305 h 3538"/>
                <a:gd name="T18" fmla="*/ 1095 w 2615"/>
                <a:gd name="T19" fmla="*/ 122 h 3538"/>
                <a:gd name="T20" fmla="*/ 1520 w 2615"/>
                <a:gd name="T21" fmla="*/ 366 h 3538"/>
                <a:gd name="T22" fmla="*/ 1095 w 2615"/>
                <a:gd name="T23" fmla="*/ 122 h 3538"/>
                <a:gd name="T24" fmla="*/ 1581 w 2615"/>
                <a:gd name="T25" fmla="*/ 0 h 3538"/>
                <a:gd name="T26" fmla="*/ 1618 w 2615"/>
                <a:gd name="T27" fmla="*/ 12 h 3538"/>
                <a:gd name="T28" fmla="*/ 1639 w 2615"/>
                <a:gd name="T29" fmla="*/ 42 h 3538"/>
                <a:gd name="T30" fmla="*/ 1642 w 2615"/>
                <a:gd name="T31" fmla="*/ 183 h 3538"/>
                <a:gd name="T32" fmla="*/ 2026 w 2615"/>
                <a:gd name="T33" fmla="*/ 186 h 3538"/>
                <a:gd name="T34" fmla="*/ 2055 w 2615"/>
                <a:gd name="T35" fmla="*/ 208 h 3538"/>
                <a:gd name="T36" fmla="*/ 2068 w 2615"/>
                <a:gd name="T37" fmla="*/ 244 h 3538"/>
                <a:gd name="T38" fmla="*/ 2554 w 2615"/>
                <a:gd name="T39" fmla="*/ 366 h 3538"/>
                <a:gd name="T40" fmla="*/ 2591 w 2615"/>
                <a:gd name="T41" fmla="*/ 378 h 3538"/>
                <a:gd name="T42" fmla="*/ 2612 w 2615"/>
                <a:gd name="T43" fmla="*/ 408 h 3538"/>
                <a:gd name="T44" fmla="*/ 2615 w 2615"/>
                <a:gd name="T45" fmla="*/ 1830 h 3538"/>
                <a:gd name="T46" fmla="*/ 2603 w 2615"/>
                <a:gd name="T47" fmla="*/ 1866 h 3538"/>
                <a:gd name="T48" fmla="*/ 2574 w 2615"/>
                <a:gd name="T49" fmla="*/ 1889 h 3538"/>
                <a:gd name="T50" fmla="*/ 2535 w 2615"/>
                <a:gd name="T51" fmla="*/ 1889 h 3538"/>
                <a:gd name="T52" fmla="*/ 2505 w 2615"/>
                <a:gd name="T53" fmla="*/ 1866 h 3538"/>
                <a:gd name="T54" fmla="*/ 2493 w 2615"/>
                <a:gd name="T55" fmla="*/ 1830 h 3538"/>
                <a:gd name="T56" fmla="*/ 2068 w 2615"/>
                <a:gd name="T57" fmla="*/ 488 h 3538"/>
                <a:gd name="T58" fmla="*/ 2064 w 2615"/>
                <a:gd name="T59" fmla="*/ 630 h 3538"/>
                <a:gd name="T60" fmla="*/ 2042 w 2615"/>
                <a:gd name="T61" fmla="*/ 660 h 3538"/>
                <a:gd name="T62" fmla="*/ 2007 w 2615"/>
                <a:gd name="T63" fmla="*/ 671 h 3538"/>
                <a:gd name="T64" fmla="*/ 589 w 2615"/>
                <a:gd name="T65" fmla="*/ 669 h 3538"/>
                <a:gd name="T66" fmla="*/ 559 w 2615"/>
                <a:gd name="T67" fmla="*/ 646 h 3538"/>
                <a:gd name="T68" fmla="*/ 547 w 2615"/>
                <a:gd name="T69" fmla="*/ 610 h 3538"/>
                <a:gd name="T70" fmla="*/ 122 w 2615"/>
                <a:gd name="T71" fmla="*/ 488 h 3538"/>
                <a:gd name="T72" fmla="*/ 1520 w 2615"/>
                <a:gd name="T73" fmla="*/ 3416 h 3538"/>
                <a:gd name="T74" fmla="*/ 1557 w 2615"/>
                <a:gd name="T75" fmla="*/ 3428 h 3538"/>
                <a:gd name="T76" fmla="*/ 1578 w 2615"/>
                <a:gd name="T77" fmla="*/ 3458 h 3538"/>
                <a:gd name="T78" fmla="*/ 1578 w 2615"/>
                <a:gd name="T79" fmla="*/ 3497 h 3538"/>
                <a:gd name="T80" fmla="*/ 1557 w 2615"/>
                <a:gd name="T81" fmla="*/ 3527 h 3538"/>
                <a:gd name="T82" fmla="*/ 1520 w 2615"/>
                <a:gd name="T83" fmla="*/ 3538 h 3538"/>
                <a:gd name="T84" fmla="*/ 42 w 2615"/>
                <a:gd name="T85" fmla="*/ 3535 h 3538"/>
                <a:gd name="T86" fmla="*/ 12 w 2615"/>
                <a:gd name="T87" fmla="*/ 3513 h 3538"/>
                <a:gd name="T88" fmla="*/ 0 w 2615"/>
                <a:gd name="T89" fmla="*/ 3477 h 3538"/>
                <a:gd name="T90" fmla="*/ 3 w 2615"/>
                <a:gd name="T91" fmla="*/ 408 h 3538"/>
                <a:gd name="T92" fmla="*/ 25 w 2615"/>
                <a:gd name="T93" fmla="*/ 378 h 3538"/>
                <a:gd name="T94" fmla="*/ 61 w 2615"/>
                <a:gd name="T95" fmla="*/ 366 h 3538"/>
                <a:gd name="T96" fmla="*/ 547 w 2615"/>
                <a:gd name="T97" fmla="*/ 244 h 3538"/>
                <a:gd name="T98" fmla="*/ 559 w 2615"/>
                <a:gd name="T99" fmla="*/ 208 h 3538"/>
                <a:gd name="T100" fmla="*/ 589 w 2615"/>
                <a:gd name="T101" fmla="*/ 186 h 3538"/>
                <a:gd name="T102" fmla="*/ 973 w 2615"/>
                <a:gd name="T103" fmla="*/ 183 h 3538"/>
                <a:gd name="T104" fmla="*/ 976 w 2615"/>
                <a:gd name="T105" fmla="*/ 42 h 3538"/>
                <a:gd name="T106" fmla="*/ 998 w 2615"/>
                <a:gd name="T107" fmla="*/ 12 h 3538"/>
                <a:gd name="T108" fmla="*/ 1034 w 2615"/>
                <a:gd name="T109" fmla="*/ 0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5" h="3538">
                  <a:moveTo>
                    <a:pt x="669" y="305"/>
                  </a:moveTo>
                  <a:lnTo>
                    <a:pt x="669" y="549"/>
                  </a:lnTo>
                  <a:lnTo>
                    <a:pt x="1946" y="549"/>
                  </a:lnTo>
                  <a:lnTo>
                    <a:pt x="1946" y="305"/>
                  </a:lnTo>
                  <a:lnTo>
                    <a:pt x="1642" y="305"/>
                  </a:lnTo>
                  <a:lnTo>
                    <a:pt x="1642" y="427"/>
                  </a:lnTo>
                  <a:lnTo>
                    <a:pt x="1639" y="447"/>
                  </a:lnTo>
                  <a:lnTo>
                    <a:pt x="1631" y="463"/>
                  </a:lnTo>
                  <a:lnTo>
                    <a:pt x="1618" y="477"/>
                  </a:lnTo>
                  <a:lnTo>
                    <a:pt x="1601" y="485"/>
                  </a:lnTo>
                  <a:lnTo>
                    <a:pt x="1581" y="488"/>
                  </a:lnTo>
                  <a:lnTo>
                    <a:pt x="1034" y="488"/>
                  </a:lnTo>
                  <a:lnTo>
                    <a:pt x="1015" y="485"/>
                  </a:lnTo>
                  <a:lnTo>
                    <a:pt x="998" y="477"/>
                  </a:lnTo>
                  <a:lnTo>
                    <a:pt x="985" y="463"/>
                  </a:lnTo>
                  <a:lnTo>
                    <a:pt x="976" y="447"/>
                  </a:lnTo>
                  <a:lnTo>
                    <a:pt x="973" y="427"/>
                  </a:lnTo>
                  <a:lnTo>
                    <a:pt x="973" y="305"/>
                  </a:lnTo>
                  <a:lnTo>
                    <a:pt x="669" y="305"/>
                  </a:lnTo>
                  <a:close/>
                  <a:moveTo>
                    <a:pt x="1095" y="122"/>
                  </a:moveTo>
                  <a:lnTo>
                    <a:pt x="1095" y="366"/>
                  </a:lnTo>
                  <a:lnTo>
                    <a:pt x="1520" y="366"/>
                  </a:lnTo>
                  <a:lnTo>
                    <a:pt x="1520" y="122"/>
                  </a:lnTo>
                  <a:lnTo>
                    <a:pt x="1095" y="122"/>
                  </a:lnTo>
                  <a:close/>
                  <a:moveTo>
                    <a:pt x="1034" y="0"/>
                  </a:moveTo>
                  <a:lnTo>
                    <a:pt x="1581" y="0"/>
                  </a:lnTo>
                  <a:lnTo>
                    <a:pt x="1601" y="3"/>
                  </a:lnTo>
                  <a:lnTo>
                    <a:pt x="1618" y="12"/>
                  </a:lnTo>
                  <a:lnTo>
                    <a:pt x="1631" y="25"/>
                  </a:lnTo>
                  <a:lnTo>
                    <a:pt x="1639" y="42"/>
                  </a:lnTo>
                  <a:lnTo>
                    <a:pt x="1642" y="61"/>
                  </a:lnTo>
                  <a:lnTo>
                    <a:pt x="1642" y="183"/>
                  </a:lnTo>
                  <a:lnTo>
                    <a:pt x="2007" y="183"/>
                  </a:lnTo>
                  <a:lnTo>
                    <a:pt x="2026" y="186"/>
                  </a:lnTo>
                  <a:lnTo>
                    <a:pt x="2042" y="195"/>
                  </a:lnTo>
                  <a:lnTo>
                    <a:pt x="2055" y="208"/>
                  </a:lnTo>
                  <a:lnTo>
                    <a:pt x="2064" y="225"/>
                  </a:lnTo>
                  <a:lnTo>
                    <a:pt x="2068" y="244"/>
                  </a:lnTo>
                  <a:lnTo>
                    <a:pt x="2068" y="366"/>
                  </a:lnTo>
                  <a:lnTo>
                    <a:pt x="2554" y="366"/>
                  </a:lnTo>
                  <a:lnTo>
                    <a:pt x="2574" y="369"/>
                  </a:lnTo>
                  <a:lnTo>
                    <a:pt x="2591" y="378"/>
                  </a:lnTo>
                  <a:lnTo>
                    <a:pt x="2603" y="391"/>
                  </a:lnTo>
                  <a:lnTo>
                    <a:pt x="2612" y="408"/>
                  </a:lnTo>
                  <a:lnTo>
                    <a:pt x="2615" y="427"/>
                  </a:lnTo>
                  <a:lnTo>
                    <a:pt x="2615" y="1830"/>
                  </a:lnTo>
                  <a:lnTo>
                    <a:pt x="2612" y="1850"/>
                  </a:lnTo>
                  <a:lnTo>
                    <a:pt x="2603" y="1866"/>
                  </a:lnTo>
                  <a:lnTo>
                    <a:pt x="2591" y="1880"/>
                  </a:lnTo>
                  <a:lnTo>
                    <a:pt x="2574" y="1889"/>
                  </a:lnTo>
                  <a:lnTo>
                    <a:pt x="2554" y="1891"/>
                  </a:lnTo>
                  <a:lnTo>
                    <a:pt x="2535" y="1889"/>
                  </a:lnTo>
                  <a:lnTo>
                    <a:pt x="2519" y="1880"/>
                  </a:lnTo>
                  <a:lnTo>
                    <a:pt x="2505" y="1866"/>
                  </a:lnTo>
                  <a:lnTo>
                    <a:pt x="2497" y="1850"/>
                  </a:lnTo>
                  <a:lnTo>
                    <a:pt x="2493" y="1830"/>
                  </a:lnTo>
                  <a:lnTo>
                    <a:pt x="2493" y="488"/>
                  </a:lnTo>
                  <a:lnTo>
                    <a:pt x="2068" y="488"/>
                  </a:lnTo>
                  <a:lnTo>
                    <a:pt x="2068" y="610"/>
                  </a:lnTo>
                  <a:lnTo>
                    <a:pt x="2064" y="630"/>
                  </a:lnTo>
                  <a:lnTo>
                    <a:pt x="2055" y="646"/>
                  </a:lnTo>
                  <a:lnTo>
                    <a:pt x="2042" y="660"/>
                  </a:lnTo>
                  <a:lnTo>
                    <a:pt x="2026" y="669"/>
                  </a:lnTo>
                  <a:lnTo>
                    <a:pt x="2007" y="671"/>
                  </a:lnTo>
                  <a:lnTo>
                    <a:pt x="608" y="671"/>
                  </a:lnTo>
                  <a:lnTo>
                    <a:pt x="589" y="669"/>
                  </a:lnTo>
                  <a:lnTo>
                    <a:pt x="573" y="660"/>
                  </a:lnTo>
                  <a:lnTo>
                    <a:pt x="559" y="646"/>
                  </a:lnTo>
                  <a:lnTo>
                    <a:pt x="551" y="630"/>
                  </a:lnTo>
                  <a:lnTo>
                    <a:pt x="547" y="610"/>
                  </a:lnTo>
                  <a:lnTo>
                    <a:pt x="547" y="488"/>
                  </a:lnTo>
                  <a:lnTo>
                    <a:pt x="122" y="488"/>
                  </a:lnTo>
                  <a:lnTo>
                    <a:pt x="122" y="3416"/>
                  </a:lnTo>
                  <a:lnTo>
                    <a:pt x="1520" y="3416"/>
                  </a:lnTo>
                  <a:lnTo>
                    <a:pt x="1539" y="3419"/>
                  </a:lnTo>
                  <a:lnTo>
                    <a:pt x="1557" y="3428"/>
                  </a:lnTo>
                  <a:lnTo>
                    <a:pt x="1570" y="3441"/>
                  </a:lnTo>
                  <a:lnTo>
                    <a:pt x="1578" y="3458"/>
                  </a:lnTo>
                  <a:lnTo>
                    <a:pt x="1581" y="3477"/>
                  </a:lnTo>
                  <a:lnTo>
                    <a:pt x="1578" y="3497"/>
                  </a:lnTo>
                  <a:lnTo>
                    <a:pt x="1570" y="3513"/>
                  </a:lnTo>
                  <a:lnTo>
                    <a:pt x="1557" y="3527"/>
                  </a:lnTo>
                  <a:lnTo>
                    <a:pt x="1539" y="3535"/>
                  </a:lnTo>
                  <a:lnTo>
                    <a:pt x="1520" y="3538"/>
                  </a:lnTo>
                  <a:lnTo>
                    <a:pt x="61" y="3538"/>
                  </a:lnTo>
                  <a:lnTo>
                    <a:pt x="42" y="3535"/>
                  </a:lnTo>
                  <a:lnTo>
                    <a:pt x="25" y="3527"/>
                  </a:lnTo>
                  <a:lnTo>
                    <a:pt x="12" y="3513"/>
                  </a:lnTo>
                  <a:lnTo>
                    <a:pt x="3" y="3497"/>
                  </a:lnTo>
                  <a:lnTo>
                    <a:pt x="0" y="3477"/>
                  </a:lnTo>
                  <a:lnTo>
                    <a:pt x="0" y="427"/>
                  </a:lnTo>
                  <a:lnTo>
                    <a:pt x="3" y="408"/>
                  </a:lnTo>
                  <a:lnTo>
                    <a:pt x="12" y="391"/>
                  </a:lnTo>
                  <a:lnTo>
                    <a:pt x="25" y="378"/>
                  </a:lnTo>
                  <a:lnTo>
                    <a:pt x="42" y="369"/>
                  </a:lnTo>
                  <a:lnTo>
                    <a:pt x="61" y="366"/>
                  </a:lnTo>
                  <a:lnTo>
                    <a:pt x="547" y="366"/>
                  </a:lnTo>
                  <a:lnTo>
                    <a:pt x="547" y="244"/>
                  </a:lnTo>
                  <a:lnTo>
                    <a:pt x="551" y="225"/>
                  </a:lnTo>
                  <a:lnTo>
                    <a:pt x="559" y="208"/>
                  </a:lnTo>
                  <a:lnTo>
                    <a:pt x="573" y="195"/>
                  </a:lnTo>
                  <a:lnTo>
                    <a:pt x="589" y="186"/>
                  </a:lnTo>
                  <a:lnTo>
                    <a:pt x="608" y="183"/>
                  </a:lnTo>
                  <a:lnTo>
                    <a:pt x="973" y="183"/>
                  </a:lnTo>
                  <a:lnTo>
                    <a:pt x="973" y="61"/>
                  </a:lnTo>
                  <a:lnTo>
                    <a:pt x="976" y="42"/>
                  </a:lnTo>
                  <a:lnTo>
                    <a:pt x="985" y="25"/>
                  </a:lnTo>
                  <a:lnTo>
                    <a:pt x="998" y="12"/>
                  </a:lnTo>
                  <a:lnTo>
                    <a:pt x="1015" y="3"/>
                  </a:lnTo>
                  <a:lnTo>
                    <a:pt x="10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6" name="Group 945"/>
          <p:cNvGrpSpPr/>
          <p:nvPr/>
        </p:nvGrpSpPr>
        <p:grpSpPr>
          <a:xfrm>
            <a:off x="1633207" y="3448050"/>
            <a:ext cx="496888" cy="581025"/>
            <a:chOff x="1662113" y="3448050"/>
            <a:chExt cx="4968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6" name="Freeform 269"/>
            <p:cNvSpPr>
              <a:spLocks noEditPoints="1"/>
            </p:cNvSpPr>
            <p:nvPr/>
          </p:nvSpPr>
          <p:spPr bwMode="auto">
            <a:xfrm>
              <a:off x="1924051" y="3797300"/>
              <a:ext cx="234950" cy="231775"/>
            </a:xfrm>
            <a:custGeom>
              <a:avLst/>
              <a:gdLst>
                <a:gd name="T0" fmla="*/ 111 w 1324"/>
                <a:gd name="T1" fmla="*/ 122 h 1464"/>
                <a:gd name="T2" fmla="*/ 111 w 1324"/>
                <a:gd name="T3" fmla="*/ 1342 h 1464"/>
                <a:gd name="T4" fmla="*/ 606 w 1324"/>
                <a:gd name="T5" fmla="*/ 1342 h 1464"/>
                <a:gd name="T6" fmla="*/ 606 w 1324"/>
                <a:gd name="T7" fmla="*/ 575 h 1464"/>
                <a:gd name="T8" fmla="*/ 369 w 1324"/>
                <a:gd name="T9" fmla="*/ 836 h 1464"/>
                <a:gd name="T10" fmla="*/ 292 w 1324"/>
                <a:gd name="T11" fmla="*/ 750 h 1464"/>
                <a:gd name="T12" fmla="*/ 662 w 1324"/>
                <a:gd name="T13" fmla="*/ 340 h 1464"/>
                <a:gd name="T14" fmla="*/ 1032 w 1324"/>
                <a:gd name="T15" fmla="*/ 750 h 1464"/>
                <a:gd name="T16" fmla="*/ 954 w 1324"/>
                <a:gd name="T17" fmla="*/ 836 h 1464"/>
                <a:gd name="T18" fmla="*/ 717 w 1324"/>
                <a:gd name="T19" fmla="*/ 575 h 1464"/>
                <a:gd name="T20" fmla="*/ 717 w 1324"/>
                <a:gd name="T21" fmla="*/ 1342 h 1464"/>
                <a:gd name="T22" fmla="*/ 1214 w 1324"/>
                <a:gd name="T23" fmla="*/ 1342 h 1464"/>
                <a:gd name="T24" fmla="*/ 1214 w 1324"/>
                <a:gd name="T25" fmla="*/ 122 h 1464"/>
                <a:gd name="T26" fmla="*/ 111 w 1324"/>
                <a:gd name="T27" fmla="*/ 122 h 1464"/>
                <a:gd name="T28" fmla="*/ 0 w 1324"/>
                <a:gd name="T29" fmla="*/ 0 h 1464"/>
                <a:gd name="T30" fmla="*/ 1324 w 1324"/>
                <a:gd name="T31" fmla="*/ 0 h 1464"/>
                <a:gd name="T32" fmla="*/ 1324 w 1324"/>
                <a:gd name="T33" fmla="*/ 1464 h 1464"/>
                <a:gd name="T34" fmla="*/ 0 w 1324"/>
                <a:gd name="T35" fmla="*/ 1464 h 1464"/>
                <a:gd name="T36" fmla="*/ 0 w 132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4" h="1464">
                  <a:moveTo>
                    <a:pt x="111" y="122"/>
                  </a:moveTo>
                  <a:lnTo>
                    <a:pt x="111" y="1342"/>
                  </a:lnTo>
                  <a:lnTo>
                    <a:pt x="606" y="1342"/>
                  </a:lnTo>
                  <a:lnTo>
                    <a:pt x="606" y="575"/>
                  </a:lnTo>
                  <a:lnTo>
                    <a:pt x="369" y="836"/>
                  </a:lnTo>
                  <a:lnTo>
                    <a:pt x="292" y="750"/>
                  </a:lnTo>
                  <a:lnTo>
                    <a:pt x="662" y="340"/>
                  </a:lnTo>
                  <a:lnTo>
                    <a:pt x="1032" y="750"/>
                  </a:lnTo>
                  <a:lnTo>
                    <a:pt x="954" y="836"/>
                  </a:lnTo>
                  <a:lnTo>
                    <a:pt x="717" y="575"/>
                  </a:lnTo>
                  <a:lnTo>
                    <a:pt x="717" y="1342"/>
                  </a:lnTo>
                  <a:lnTo>
                    <a:pt x="1214" y="1342"/>
                  </a:lnTo>
                  <a:lnTo>
                    <a:pt x="1214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270"/>
            <p:cNvSpPr>
              <a:spLocks/>
            </p:cNvSpPr>
            <p:nvPr/>
          </p:nvSpPr>
          <p:spPr bwMode="auto">
            <a:xfrm>
              <a:off x="1719263" y="3603625"/>
              <a:ext cx="146050" cy="19050"/>
            </a:xfrm>
            <a:custGeom>
              <a:avLst/>
              <a:gdLst>
                <a:gd name="T0" fmla="*/ 54 w 827"/>
                <a:gd name="T1" fmla="*/ 0 h 122"/>
                <a:gd name="T2" fmla="*/ 771 w 827"/>
                <a:gd name="T3" fmla="*/ 0 h 122"/>
                <a:gd name="T4" fmla="*/ 789 w 827"/>
                <a:gd name="T5" fmla="*/ 3 h 122"/>
                <a:gd name="T6" fmla="*/ 804 w 827"/>
                <a:gd name="T7" fmla="*/ 12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6 h 122"/>
                <a:gd name="T18" fmla="*/ 804 w 827"/>
                <a:gd name="T19" fmla="*/ 110 h 122"/>
                <a:gd name="T20" fmla="*/ 789 w 827"/>
                <a:gd name="T21" fmla="*/ 119 h 122"/>
                <a:gd name="T22" fmla="*/ 771 w 827"/>
                <a:gd name="T23" fmla="*/ 122 h 122"/>
                <a:gd name="T24" fmla="*/ 54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6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2 h 122"/>
                <a:gd name="T42" fmla="*/ 37 w 827"/>
                <a:gd name="T43" fmla="*/ 3 h 122"/>
                <a:gd name="T44" fmla="*/ 54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4" y="0"/>
                  </a:moveTo>
                  <a:lnTo>
                    <a:pt x="771" y="0"/>
                  </a:lnTo>
                  <a:lnTo>
                    <a:pt x="789" y="3"/>
                  </a:lnTo>
                  <a:lnTo>
                    <a:pt x="804" y="12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6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1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271"/>
            <p:cNvSpPr>
              <a:spLocks/>
            </p:cNvSpPr>
            <p:nvPr/>
          </p:nvSpPr>
          <p:spPr bwMode="auto">
            <a:xfrm>
              <a:off x="1719263" y="3894138"/>
              <a:ext cx="125413" cy="19050"/>
            </a:xfrm>
            <a:custGeom>
              <a:avLst/>
              <a:gdLst>
                <a:gd name="T0" fmla="*/ 54 w 716"/>
                <a:gd name="T1" fmla="*/ 0 h 122"/>
                <a:gd name="T2" fmla="*/ 661 w 716"/>
                <a:gd name="T3" fmla="*/ 0 h 122"/>
                <a:gd name="T4" fmla="*/ 679 w 716"/>
                <a:gd name="T5" fmla="*/ 3 h 122"/>
                <a:gd name="T6" fmla="*/ 694 w 716"/>
                <a:gd name="T7" fmla="*/ 12 h 122"/>
                <a:gd name="T8" fmla="*/ 706 w 716"/>
                <a:gd name="T9" fmla="*/ 26 h 122"/>
                <a:gd name="T10" fmla="*/ 714 w 716"/>
                <a:gd name="T11" fmla="*/ 42 h 122"/>
                <a:gd name="T12" fmla="*/ 716 w 716"/>
                <a:gd name="T13" fmla="*/ 61 h 122"/>
                <a:gd name="T14" fmla="*/ 714 w 716"/>
                <a:gd name="T15" fmla="*/ 80 h 122"/>
                <a:gd name="T16" fmla="*/ 706 w 716"/>
                <a:gd name="T17" fmla="*/ 96 h 122"/>
                <a:gd name="T18" fmla="*/ 694 w 716"/>
                <a:gd name="T19" fmla="*/ 110 h 122"/>
                <a:gd name="T20" fmla="*/ 679 w 716"/>
                <a:gd name="T21" fmla="*/ 119 h 122"/>
                <a:gd name="T22" fmla="*/ 661 w 716"/>
                <a:gd name="T23" fmla="*/ 122 h 122"/>
                <a:gd name="T24" fmla="*/ 54 w 716"/>
                <a:gd name="T25" fmla="*/ 122 h 122"/>
                <a:gd name="T26" fmla="*/ 37 w 716"/>
                <a:gd name="T27" fmla="*/ 119 h 122"/>
                <a:gd name="T28" fmla="*/ 22 w 716"/>
                <a:gd name="T29" fmla="*/ 110 h 122"/>
                <a:gd name="T30" fmla="*/ 10 w 716"/>
                <a:gd name="T31" fmla="*/ 96 h 122"/>
                <a:gd name="T32" fmla="*/ 2 w 716"/>
                <a:gd name="T33" fmla="*/ 80 h 122"/>
                <a:gd name="T34" fmla="*/ 0 w 716"/>
                <a:gd name="T35" fmla="*/ 61 h 122"/>
                <a:gd name="T36" fmla="*/ 2 w 716"/>
                <a:gd name="T37" fmla="*/ 42 h 122"/>
                <a:gd name="T38" fmla="*/ 10 w 716"/>
                <a:gd name="T39" fmla="*/ 26 h 122"/>
                <a:gd name="T40" fmla="*/ 22 w 716"/>
                <a:gd name="T41" fmla="*/ 12 h 122"/>
                <a:gd name="T42" fmla="*/ 37 w 716"/>
                <a:gd name="T43" fmla="*/ 3 h 122"/>
                <a:gd name="T44" fmla="*/ 54 w 71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6" h="122">
                  <a:moveTo>
                    <a:pt x="54" y="0"/>
                  </a:moveTo>
                  <a:lnTo>
                    <a:pt x="661" y="0"/>
                  </a:lnTo>
                  <a:lnTo>
                    <a:pt x="679" y="3"/>
                  </a:lnTo>
                  <a:lnTo>
                    <a:pt x="694" y="12"/>
                  </a:lnTo>
                  <a:lnTo>
                    <a:pt x="706" y="26"/>
                  </a:lnTo>
                  <a:lnTo>
                    <a:pt x="714" y="42"/>
                  </a:lnTo>
                  <a:lnTo>
                    <a:pt x="716" y="61"/>
                  </a:lnTo>
                  <a:lnTo>
                    <a:pt x="714" y="80"/>
                  </a:lnTo>
                  <a:lnTo>
                    <a:pt x="706" y="96"/>
                  </a:lnTo>
                  <a:lnTo>
                    <a:pt x="694" y="110"/>
                  </a:lnTo>
                  <a:lnTo>
                    <a:pt x="679" y="119"/>
                  </a:lnTo>
                  <a:lnTo>
                    <a:pt x="661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272"/>
            <p:cNvSpPr>
              <a:spLocks/>
            </p:cNvSpPr>
            <p:nvPr/>
          </p:nvSpPr>
          <p:spPr bwMode="auto">
            <a:xfrm>
              <a:off x="1719263" y="3660775"/>
              <a:ext cx="301625" cy="19050"/>
            </a:xfrm>
            <a:custGeom>
              <a:avLst/>
              <a:gdLst>
                <a:gd name="T0" fmla="*/ 54 w 1709"/>
                <a:gd name="T1" fmla="*/ 0 h 122"/>
                <a:gd name="T2" fmla="*/ 1655 w 1709"/>
                <a:gd name="T3" fmla="*/ 0 h 122"/>
                <a:gd name="T4" fmla="*/ 1672 w 1709"/>
                <a:gd name="T5" fmla="*/ 3 h 122"/>
                <a:gd name="T6" fmla="*/ 1687 w 1709"/>
                <a:gd name="T7" fmla="*/ 12 h 122"/>
                <a:gd name="T8" fmla="*/ 1699 w 1709"/>
                <a:gd name="T9" fmla="*/ 26 h 122"/>
                <a:gd name="T10" fmla="*/ 1707 w 1709"/>
                <a:gd name="T11" fmla="*/ 42 h 122"/>
                <a:gd name="T12" fmla="*/ 1709 w 1709"/>
                <a:gd name="T13" fmla="*/ 61 h 122"/>
                <a:gd name="T14" fmla="*/ 1707 w 1709"/>
                <a:gd name="T15" fmla="*/ 80 h 122"/>
                <a:gd name="T16" fmla="*/ 1699 w 1709"/>
                <a:gd name="T17" fmla="*/ 96 h 122"/>
                <a:gd name="T18" fmla="*/ 1687 w 1709"/>
                <a:gd name="T19" fmla="*/ 110 h 122"/>
                <a:gd name="T20" fmla="*/ 1672 w 1709"/>
                <a:gd name="T21" fmla="*/ 119 h 122"/>
                <a:gd name="T22" fmla="*/ 1655 w 1709"/>
                <a:gd name="T23" fmla="*/ 122 h 122"/>
                <a:gd name="T24" fmla="*/ 54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6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2 h 122"/>
                <a:gd name="T42" fmla="*/ 37 w 1709"/>
                <a:gd name="T43" fmla="*/ 3 h 122"/>
                <a:gd name="T44" fmla="*/ 54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4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2"/>
                  </a:lnTo>
                  <a:lnTo>
                    <a:pt x="1699" y="26"/>
                  </a:lnTo>
                  <a:lnTo>
                    <a:pt x="1707" y="42"/>
                  </a:lnTo>
                  <a:lnTo>
                    <a:pt x="1709" y="61"/>
                  </a:lnTo>
                  <a:lnTo>
                    <a:pt x="1707" y="80"/>
                  </a:lnTo>
                  <a:lnTo>
                    <a:pt x="1699" y="96"/>
                  </a:lnTo>
                  <a:lnTo>
                    <a:pt x="1687" y="110"/>
                  </a:lnTo>
                  <a:lnTo>
                    <a:pt x="1672" y="119"/>
                  </a:lnTo>
                  <a:lnTo>
                    <a:pt x="1655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273"/>
            <p:cNvSpPr>
              <a:spLocks/>
            </p:cNvSpPr>
            <p:nvPr/>
          </p:nvSpPr>
          <p:spPr bwMode="auto">
            <a:xfrm>
              <a:off x="1719263" y="3776663"/>
              <a:ext cx="184150" cy="20638"/>
            </a:xfrm>
            <a:custGeom>
              <a:avLst/>
              <a:gdLst>
                <a:gd name="T0" fmla="*/ 54 w 1047"/>
                <a:gd name="T1" fmla="*/ 0 h 122"/>
                <a:gd name="T2" fmla="*/ 992 w 1047"/>
                <a:gd name="T3" fmla="*/ 0 h 122"/>
                <a:gd name="T4" fmla="*/ 1010 w 1047"/>
                <a:gd name="T5" fmla="*/ 3 h 122"/>
                <a:gd name="T6" fmla="*/ 1025 w 1047"/>
                <a:gd name="T7" fmla="*/ 12 h 122"/>
                <a:gd name="T8" fmla="*/ 1037 w 1047"/>
                <a:gd name="T9" fmla="*/ 26 h 122"/>
                <a:gd name="T10" fmla="*/ 1045 w 1047"/>
                <a:gd name="T11" fmla="*/ 42 h 122"/>
                <a:gd name="T12" fmla="*/ 1047 w 1047"/>
                <a:gd name="T13" fmla="*/ 61 h 122"/>
                <a:gd name="T14" fmla="*/ 1045 w 1047"/>
                <a:gd name="T15" fmla="*/ 80 h 122"/>
                <a:gd name="T16" fmla="*/ 1037 w 1047"/>
                <a:gd name="T17" fmla="*/ 96 h 122"/>
                <a:gd name="T18" fmla="*/ 1025 w 1047"/>
                <a:gd name="T19" fmla="*/ 110 h 122"/>
                <a:gd name="T20" fmla="*/ 1010 w 1047"/>
                <a:gd name="T21" fmla="*/ 119 h 122"/>
                <a:gd name="T22" fmla="*/ 992 w 1047"/>
                <a:gd name="T23" fmla="*/ 122 h 122"/>
                <a:gd name="T24" fmla="*/ 54 w 1047"/>
                <a:gd name="T25" fmla="*/ 122 h 122"/>
                <a:gd name="T26" fmla="*/ 37 w 1047"/>
                <a:gd name="T27" fmla="*/ 119 h 122"/>
                <a:gd name="T28" fmla="*/ 22 w 1047"/>
                <a:gd name="T29" fmla="*/ 110 h 122"/>
                <a:gd name="T30" fmla="*/ 10 w 1047"/>
                <a:gd name="T31" fmla="*/ 96 h 122"/>
                <a:gd name="T32" fmla="*/ 2 w 1047"/>
                <a:gd name="T33" fmla="*/ 80 h 122"/>
                <a:gd name="T34" fmla="*/ 0 w 1047"/>
                <a:gd name="T35" fmla="*/ 61 h 122"/>
                <a:gd name="T36" fmla="*/ 2 w 1047"/>
                <a:gd name="T37" fmla="*/ 42 h 122"/>
                <a:gd name="T38" fmla="*/ 10 w 1047"/>
                <a:gd name="T39" fmla="*/ 26 h 122"/>
                <a:gd name="T40" fmla="*/ 22 w 1047"/>
                <a:gd name="T41" fmla="*/ 12 h 122"/>
                <a:gd name="T42" fmla="*/ 37 w 1047"/>
                <a:gd name="T43" fmla="*/ 3 h 122"/>
                <a:gd name="T44" fmla="*/ 54 w 104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7" h="122">
                  <a:moveTo>
                    <a:pt x="54" y="0"/>
                  </a:moveTo>
                  <a:lnTo>
                    <a:pt x="992" y="0"/>
                  </a:lnTo>
                  <a:lnTo>
                    <a:pt x="1010" y="3"/>
                  </a:lnTo>
                  <a:lnTo>
                    <a:pt x="1025" y="12"/>
                  </a:lnTo>
                  <a:lnTo>
                    <a:pt x="1037" y="26"/>
                  </a:lnTo>
                  <a:lnTo>
                    <a:pt x="1045" y="42"/>
                  </a:lnTo>
                  <a:lnTo>
                    <a:pt x="1047" y="61"/>
                  </a:lnTo>
                  <a:lnTo>
                    <a:pt x="1045" y="80"/>
                  </a:lnTo>
                  <a:lnTo>
                    <a:pt x="1037" y="96"/>
                  </a:lnTo>
                  <a:lnTo>
                    <a:pt x="1025" y="110"/>
                  </a:lnTo>
                  <a:lnTo>
                    <a:pt x="1010" y="119"/>
                  </a:lnTo>
                  <a:lnTo>
                    <a:pt x="992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274"/>
            <p:cNvSpPr>
              <a:spLocks/>
            </p:cNvSpPr>
            <p:nvPr/>
          </p:nvSpPr>
          <p:spPr bwMode="auto">
            <a:xfrm>
              <a:off x="1719263" y="3835400"/>
              <a:ext cx="155575" cy="19050"/>
            </a:xfrm>
            <a:custGeom>
              <a:avLst/>
              <a:gdLst>
                <a:gd name="T0" fmla="*/ 54 w 881"/>
                <a:gd name="T1" fmla="*/ 0 h 122"/>
                <a:gd name="T2" fmla="*/ 827 w 881"/>
                <a:gd name="T3" fmla="*/ 0 h 122"/>
                <a:gd name="T4" fmla="*/ 844 w 881"/>
                <a:gd name="T5" fmla="*/ 3 h 122"/>
                <a:gd name="T6" fmla="*/ 859 w 881"/>
                <a:gd name="T7" fmla="*/ 12 h 122"/>
                <a:gd name="T8" fmla="*/ 871 w 881"/>
                <a:gd name="T9" fmla="*/ 26 h 122"/>
                <a:gd name="T10" fmla="*/ 879 w 881"/>
                <a:gd name="T11" fmla="*/ 42 h 122"/>
                <a:gd name="T12" fmla="*/ 881 w 881"/>
                <a:gd name="T13" fmla="*/ 61 h 122"/>
                <a:gd name="T14" fmla="*/ 879 w 881"/>
                <a:gd name="T15" fmla="*/ 80 h 122"/>
                <a:gd name="T16" fmla="*/ 871 w 881"/>
                <a:gd name="T17" fmla="*/ 98 h 122"/>
                <a:gd name="T18" fmla="*/ 859 w 881"/>
                <a:gd name="T19" fmla="*/ 110 h 122"/>
                <a:gd name="T20" fmla="*/ 844 w 881"/>
                <a:gd name="T21" fmla="*/ 119 h 122"/>
                <a:gd name="T22" fmla="*/ 827 w 881"/>
                <a:gd name="T23" fmla="*/ 122 h 122"/>
                <a:gd name="T24" fmla="*/ 54 w 881"/>
                <a:gd name="T25" fmla="*/ 122 h 122"/>
                <a:gd name="T26" fmla="*/ 37 w 881"/>
                <a:gd name="T27" fmla="*/ 119 h 122"/>
                <a:gd name="T28" fmla="*/ 22 w 881"/>
                <a:gd name="T29" fmla="*/ 110 h 122"/>
                <a:gd name="T30" fmla="*/ 10 w 881"/>
                <a:gd name="T31" fmla="*/ 98 h 122"/>
                <a:gd name="T32" fmla="*/ 2 w 881"/>
                <a:gd name="T33" fmla="*/ 80 h 122"/>
                <a:gd name="T34" fmla="*/ 0 w 881"/>
                <a:gd name="T35" fmla="*/ 61 h 122"/>
                <a:gd name="T36" fmla="*/ 2 w 881"/>
                <a:gd name="T37" fmla="*/ 42 h 122"/>
                <a:gd name="T38" fmla="*/ 10 w 881"/>
                <a:gd name="T39" fmla="*/ 26 h 122"/>
                <a:gd name="T40" fmla="*/ 22 w 881"/>
                <a:gd name="T41" fmla="*/ 12 h 122"/>
                <a:gd name="T42" fmla="*/ 37 w 881"/>
                <a:gd name="T43" fmla="*/ 3 h 122"/>
                <a:gd name="T44" fmla="*/ 54 w 88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1" h="122">
                  <a:moveTo>
                    <a:pt x="54" y="0"/>
                  </a:moveTo>
                  <a:lnTo>
                    <a:pt x="827" y="0"/>
                  </a:lnTo>
                  <a:lnTo>
                    <a:pt x="844" y="3"/>
                  </a:lnTo>
                  <a:lnTo>
                    <a:pt x="859" y="12"/>
                  </a:lnTo>
                  <a:lnTo>
                    <a:pt x="871" y="26"/>
                  </a:lnTo>
                  <a:lnTo>
                    <a:pt x="879" y="42"/>
                  </a:lnTo>
                  <a:lnTo>
                    <a:pt x="881" y="61"/>
                  </a:lnTo>
                  <a:lnTo>
                    <a:pt x="879" y="80"/>
                  </a:lnTo>
                  <a:lnTo>
                    <a:pt x="871" y="98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275"/>
            <p:cNvSpPr>
              <a:spLocks/>
            </p:cNvSpPr>
            <p:nvPr/>
          </p:nvSpPr>
          <p:spPr bwMode="auto">
            <a:xfrm>
              <a:off x="1719263" y="3719513"/>
              <a:ext cx="155575" cy="19050"/>
            </a:xfrm>
            <a:custGeom>
              <a:avLst/>
              <a:gdLst>
                <a:gd name="T0" fmla="*/ 54 w 881"/>
                <a:gd name="T1" fmla="*/ 0 h 122"/>
                <a:gd name="T2" fmla="*/ 827 w 881"/>
                <a:gd name="T3" fmla="*/ 0 h 122"/>
                <a:gd name="T4" fmla="*/ 844 w 881"/>
                <a:gd name="T5" fmla="*/ 3 h 122"/>
                <a:gd name="T6" fmla="*/ 859 w 881"/>
                <a:gd name="T7" fmla="*/ 12 h 122"/>
                <a:gd name="T8" fmla="*/ 871 w 881"/>
                <a:gd name="T9" fmla="*/ 24 h 122"/>
                <a:gd name="T10" fmla="*/ 879 w 881"/>
                <a:gd name="T11" fmla="*/ 42 h 122"/>
                <a:gd name="T12" fmla="*/ 881 w 881"/>
                <a:gd name="T13" fmla="*/ 61 h 122"/>
                <a:gd name="T14" fmla="*/ 879 w 881"/>
                <a:gd name="T15" fmla="*/ 80 h 122"/>
                <a:gd name="T16" fmla="*/ 871 w 881"/>
                <a:gd name="T17" fmla="*/ 96 h 122"/>
                <a:gd name="T18" fmla="*/ 859 w 881"/>
                <a:gd name="T19" fmla="*/ 110 h 122"/>
                <a:gd name="T20" fmla="*/ 844 w 881"/>
                <a:gd name="T21" fmla="*/ 119 h 122"/>
                <a:gd name="T22" fmla="*/ 827 w 881"/>
                <a:gd name="T23" fmla="*/ 122 h 122"/>
                <a:gd name="T24" fmla="*/ 54 w 881"/>
                <a:gd name="T25" fmla="*/ 122 h 122"/>
                <a:gd name="T26" fmla="*/ 37 w 881"/>
                <a:gd name="T27" fmla="*/ 119 h 122"/>
                <a:gd name="T28" fmla="*/ 22 w 881"/>
                <a:gd name="T29" fmla="*/ 110 h 122"/>
                <a:gd name="T30" fmla="*/ 10 w 881"/>
                <a:gd name="T31" fmla="*/ 96 h 122"/>
                <a:gd name="T32" fmla="*/ 2 w 881"/>
                <a:gd name="T33" fmla="*/ 80 h 122"/>
                <a:gd name="T34" fmla="*/ 0 w 881"/>
                <a:gd name="T35" fmla="*/ 61 h 122"/>
                <a:gd name="T36" fmla="*/ 2 w 881"/>
                <a:gd name="T37" fmla="*/ 42 h 122"/>
                <a:gd name="T38" fmla="*/ 10 w 881"/>
                <a:gd name="T39" fmla="*/ 24 h 122"/>
                <a:gd name="T40" fmla="*/ 22 w 881"/>
                <a:gd name="T41" fmla="*/ 12 h 122"/>
                <a:gd name="T42" fmla="*/ 37 w 881"/>
                <a:gd name="T43" fmla="*/ 3 h 122"/>
                <a:gd name="T44" fmla="*/ 54 w 88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1" h="122">
                  <a:moveTo>
                    <a:pt x="54" y="0"/>
                  </a:moveTo>
                  <a:lnTo>
                    <a:pt x="827" y="0"/>
                  </a:lnTo>
                  <a:lnTo>
                    <a:pt x="844" y="3"/>
                  </a:lnTo>
                  <a:lnTo>
                    <a:pt x="859" y="12"/>
                  </a:lnTo>
                  <a:lnTo>
                    <a:pt x="871" y="24"/>
                  </a:lnTo>
                  <a:lnTo>
                    <a:pt x="879" y="42"/>
                  </a:lnTo>
                  <a:lnTo>
                    <a:pt x="881" y="61"/>
                  </a:lnTo>
                  <a:lnTo>
                    <a:pt x="879" y="80"/>
                  </a:lnTo>
                  <a:lnTo>
                    <a:pt x="871" y="96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276"/>
            <p:cNvSpPr>
              <a:spLocks/>
            </p:cNvSpPr>
            <p:nvPr/>
          </p:nvSpPr>
          <p:spPr bwMode="auto">
            <a:xfrm>
              <a:off x="1931988" y="3719513"/>
              <a:ext cx="88900" cy="19050"/>
            </a:xfrm>
            <a:custGeom>
              <a:avLst/>
              <a:gdLst>
                <a:gd name="T0" fmla="*/ 55 w 497"/>
                <a:gd name="T1" fmla="*/ 0 h 122"/>
                <a:gd name="T2" fmla="*/ 443 w 497"/>
                <a:gd name="T3" fmla="*/ 0 h 122"/>
                <a:gd name="T4" fmla="*/ 460 w 497"/>
                <a:gd name="T5" fmla="*/ 3 h 122"/>
                <a:gd name="T6" fmla="*/ 475 w 497"/>
                <a:gd name="T7" fmla="*/ 12 h 122"/>
                <a:gd name="T8" fmla="*/ 487 w 497"/>
                <a:gd name="T9" fmla="*/ 24 h 122"/>
                <a:gd name="T10" fmla="*/ 495 w 497"/>
                <a:gd name="T11" fmla="*/ 42 h 122"/>
                <a:gd name="T12" fmla="*/ 497 w 497"/>
                <a:gd name="T13" fmla="*/ 61 h 122"/>
                <a:gd name="T14" fmla="*/ 495 w 497"/>
                <a:gd name="T15" fmla="*/ 80 h 122"/>
                <a:gd name="T16" fmla="*/ 487 w 497"/>
                <a:gd name="T17" fmla="*/ 96 h 122"/>
                <a:gd name="T18" fmla="*/ 475 w 497"/>
                <a:gd name="T19" fmla="*/ 110 h 122"/>
                <a:gd name="T20" fmla="*/ 460 w 497"/>
                <a:gd name="T21" fmla="*/ 119 h 122"/>
                <a:gd name="T22" fmla="*/ 443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6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4 h 122"/>
                <a:gd name="T40" fmla="*/ 23 w 497"/>
                <a:gd name="T41" fmla="*/ 12 h 122"/>
                <a:gd name="T42" fmla="*/ 38 w 497"/>
                <a:gd name="T43" fmla="*/ 3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3" y="0"/>
                  </a:lnTo>
                  <a:lnTo>
                    <a:pt x="460" y="3"/>
                  </a:lnTo>
                  <a:lnTo>
                    <a:pt x="475" y="12"/>
                  </a:lnTo>
                  <a:lnTo>
                    <a:pt x="487" y="24"/>
                  </a:lnTo>
                  <a:lnTo>
                    <a:pt x="495" y="42"/>
                  </a:lnTo>
                  <a:lnTo>
                    <a:pt x="497" y="61"/>
                  </a:lnTo>
                  <a:lnTo>
                    <a:pt x="495" y="80"/>
                  </a:lnTo>
                  <a:lnTo>
                    <a:pt x="487" y="96"/>
                  </a:lnTo>
                  <a:lnTo>
                    <a:pt x="475" y="110"/>
                  </a:lnTo>
                  <a:lnTo>
                    <a:pt x="460" y="119"/>
                  </a:lnTo>
                  <a:lnTo>
                    <a:pt x="443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277"/>
            <p:cNvSpPr>
              <a:spLocks/>
            </p:cNvSpPr>
            <p:nvPr/>
          </p:nvSpPr>
          <p:spPr bwMode="auto">
            <a:xfrm>
              <a:off x="1893888" y="3719513"/>
              <a:ext cx="19050" cy="19050"/>
            </a:xfrm>
            <a:custGeom>
              <a:avLst/>
              <a:gdLst>
                <a:gd name="T0" fmla="*/ 55 w 110"/>
                <a:gd name="T1" fmla="*/ 0 h 121"/>
                <a:gd name="T2" fmla="*/ 70 w 110"/>
                <a:gd name="T3" fmla="*/ 1 h 121"/>
                <a:gd name="T4" fmla="*/ 83 w 110"/>
                <a:gd name="T5" fmla="*/ 8 h 121"/>
                <a:gd name="T6" fmla="*/ 94 w 110"/>
                <a:gd name="T7" fmla="*/ 17 h 121"/>
                <a:gd name="T8" fmla="*/ 103 w 110"/>
                <a:gd name="T9" fmla="*/ 29 h 121"/>
                <a:gd name="T10" fmla="*/ 108 w 110"/>
                <a:gd name="T11" fmla="*/ 44 h 121"/>
                <a:gd name="T12" fmla="*/ 110 w 110"/>
                <a:gd name="T13" fmla="*/ 60 h 121"/>
                <a:gd name="T14" fmla="*/ 108 w 110"/>
                <a:gd name="T15" fmla="*/ 76 h 121"/>
                <a:gd name="T16" fmla="*/ 103 w 110"/>
                <a:gd name="T17" fmla="*/ 90 h 121"/>
                <a:gd name="T18" fmla="*/ 94 w 110"/>
                <a:gd name="T19" fmla="*/ 103 h 121"/>
                <a:gd name="T20" fmla="*/ 83 w 110"/>
                <a:gd name="T21" fmla="*/ 113 h 121"/>
                <a:gd name="T22" fmla="*/ 70 w 110"/>
                <a:gd name="T23" fmla="*/ 119 h 121"/>
                <a:gd name="T24" fmla="*/ 55 w 110"/>
                <a:gd name="T25" fmla="*/ 121 h 121"/>
                <a:gd name="T26" fmla="*/ 41 w 110"/>
                <a:gd name="T27" fmla="*/ 119 h 121"/>
                <a:gd name="T28" fmla="*/ 28 w 110"/>
                <a:gd name="T29" fmla="*/ 113 h 121"/>
                <a:gd name="T30" fmla="*/ 17 w 110"/>
                <a:gd name="T31" fmla="*/ 103 h 121"/>
                <a:gd name="T32" fmla="*/ 8 w 110"/>
                <a:gd name="T33" fmla="*/ 90 h 121"/>
                <a:gd name="T34" fmla="*/ 2 w 110"/>
                <a:gd name="T35" fmla="*/ 76 h 121"/>
                <a:gd name="T36" fmla="*/ 0 w 110"/>
                <a:gd name="T37" fmla="*/ 60 h 121"/>
                <a:gd name="T38" fmla="*/ 2 w 110"/>
                <a:gd name="T39" fmla="*/ 44 h 121"/>
                <a:gd name="T40" fmla="*/ 8 w 110"/>
                <a:gd name="T41" fmla="*/ 29 h 121"/>
                <a:gd name="T42" fmla="*/ 17 w 110"/>
                <a:gd name="T43" fmla="*/ 17 h 121"/>
                <a:gd name="T44" fmla="*/ 28 w 110"/>
                <a:gd name="T45" fmla="*/ 8 h 121"/>
                <a:gd name="T46" fmla="*/ 41 w 110"/>
                <a:gd name="T47" fmla="*/ 1 h 121"/>
                <a:gd name="T48" fmla="*/ 55 w 110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21">
                  <a:moveTo>
                    <a:pt x="55" y="0"/>
                  </a:moveTo>
                  <a:lnTo>
                    <a:pt x="70" y="1"/>
                  </a:lnTo>
                  <a:lnTo>
                    <a:pt x="83" y="8"/>
                  </a:lnTo>
                  <a:lnTo>
                    <a:pt x="94" y="17"/>
                  </a:lnTo>
                  <a:lnTo>
                    <a:pt x="103" y="29"/>
                  </a:lnTo>
                  <a:lnTo>
                    <a:pt x="108" y="44"/>
                  </a:lnTo>
                  <a:lnTo>
                    <a:pt x="110" y="60"/>
                  </a:lnTo>
                  <a:lnTo>
                    <a:pt x="108" y="76"/>
                  </a:lnTo>
                  <a:lnTo>
                    <a:pt x="103" y="90"/>
                  </a:lnTo>
                  <a:lnTo>
                    <a:pt x="94" y="103"/>
                  </a:lnTo>
                  <a:lnTo>
                    <a:pt x="83" y="113"/>
                  </a:lnTo>
                  <a:lnTo>
                    <a:pt x="70" y="119"/>
                  </a:lnTo>
                  <a:lnTo>
                    <a:pt x="55" y="121"/>
                  </a:lnTo>
                  <a:lnTo>
                    <a:pt x="41" y="119"/>
                  </a:lnTo>
                  <a:lnTo>
                    <a:pt x="28" y="113"/>
                  </a:lnTo>
                  <a:lnTo>
                    <a:pt x="17" y="103"/>
                  </a:lnTo>
                  <a:lnTo>
                    <a:pt x="8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8" y="29"/>
                  </a:lnTo>
                  <a:lnTo>
                    <a:pt x="17" y="17"/>
                  </a:lnTo>
                  <a:lnTo>
                    <a:pt x="28" y="8"/>
                  </a:lnTo>
                  <a:lnTo>
                    <a:pt x="41" y="1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278"/>
            <p:cNvSpPr>
              <a:spLocks noEditPoints="1"/>
            </p:cNvSpPr>
            <p:nvPr/>
          </p:nvSpPr>
          <p:spPr bwMode="auto">
            <a:xfrm>
              <a:off x="1662113" y="3448050"/>
              <a:ext cx="417513" cy="561975"/>
            </a:xfrm>
            <a:custGeom>
              <a:avLst/>
              <a:gdLst>
                <a:gd name="T0" fmla="*/ 607 w 2371"/>
                <a:gd name="T1" fmla="*/ 549 h 3538"/>
                <a:gd name="T2" fmla="*/ 1765 w 2371"/>
                <a:gd name="T3" fmla="*/ 305 h 3538"/>
                <a:gd name="T4" fmla="*/ 1489 w 2371"/>
                <a:gd name="T5" fmla="*/ 427 h 3538"/>
                <a:gd name="T6" fmla="*/ 1478 w 2371"/>
                <a:gd name="T7" fmla="*/ 462 h 3538"/>
                <a:gd name="T8" fmla="*/ 1451 w 2371"/>
                <a:gd name="T9" fmla="*/ 485 h 3538"/>
                <a:gd name="T10" fmla="*/ 938 w 2371"/>
                <a:gd name="T11" fmla="*/ 488 h 3538"/>
                <a:gd name="T12" fmla="*/ 905 w 2371"/>
                <a:gd name="T13" fmla="*/ 476 h 3538"/>
                <a:gd name="T14" fmla="*/ 886 w 2371"/>
                <a:gd name="T15" fmla="*/ 446 h 3538"/>
                <a:gd name="T16" fmla="*/ 882 w 2371"/>
                <a:gd name="T17" fmla="*/ 305 h 3538"/>
                <a:gd name="T18" fmla="*/ 992 w 2371"/>
                <a:gd name="T19" fmla="*/ 122 h 3538"/>
                <a:gd name="T20" fmla="*/ 1379 w 2371"/>
                <a:gd name="T21" fmla="*/ 366 h 3538"/>
                <a:gd name="T22" fmla="*/ 992 w 2371"/>
                <a:gd name="T23" fmla="*/ 122 h 3538"/>
                <a:gd name="T24" fmla="*/ 1434 w 2371"/>
                <a:gd name="T25" fmla="*/ 0 h 3538"/>
                <a:gd name="T26" fmla="*/ 1466 w 2371"/>
                <a:gd name="T27" fmla="*/ 12 h 3538"/>
                <a:gd name="T28" fmla="*/ 1486 w 2371"/>
                <a:gd name="T29" fmla="*/ 42 h 3538"/>
                <a:gd name="T30" fmla="*/ 1489 w 2371"/>
                <a:gd name="T31" fmla="*/ 183 h 3538"/>
                <a:gd name="T32" fmla="*/ 1837 w 2371"/>
                <a:gd name="T33" fmla="*/ 186 h 3538"/>
                <a:gd name="T34" fmla="*/ 1864 w 2371"/>
                <a:gd name="T35" fmla="*/ 207 h 3538"/>
                <a:gd name="T36" fmla="*/ 1875 w 2371"/>
                <a:gd name="T37" fmla="*/ 244 h 3538"/>
                <a:gd name="T38" fmla="*/ 2317 w 2371"/>
                <a:gd name="T39" fmla="*/ 366 h 3538"/>
                <a:gd name="T40" fmla="*/ 2349 w 2371"/>
                <a:gd name="T41" fmla="*/ 378 h 3538"/>
                <a:gd name="T42" fmla="*/ 2369 w 2371"/>
                <a:gd name="T43" fmla="*/ 408 h 3538"/>
                <a:gd name="T44" fmla="*/ 2371 w 2371"/>
                <a:gd name="T45" fmla="*/ 1891 h 3538"/>
                <a:gd name="T46" fmla="*/ 2361 w 2371"/>
                <a:gd name="T47" fmla="*/ 1928 h 3538"/>
                <a:gd name="T48" fmla="*/ 2334 w 2371"/>
                <a:gd name="T49" fmla="*/ 1949 h 3538"/>
                <a:gd name="T50" fmla="*/ 2299 w 2371"/>
                <a:gd name="T51" fmla="*/ 1949 h 3538"/>
                <a:gd name="T52" fmla="*/ 2271 w 2371"/>
                <a:gd name="T53" fmla="*/ 1928 h 3538"/>
                <a:gd name="T54" fmla="*/ 2261 w 2371"/>
                <a:gd name="T55" fmla="*/ 1891 h 3538"/>
                <a:gd name="T56" fmla="*/ 1875 w 2371"/>
                <a:gd name="T57" fmla="*/ 488 h 3538"/>
                <a:gd name="T58" fmla="*/ 1872 w 2371"/>
                <a:gd name="T59" fmla="*/ 629 h 3538"/>
                <a:gd name="T60" fmla="*/ 1852 w 2371"/>
                <a:gd name="T61" fmla="*/ 659 h 3538"/>
                <a:gd name="T62" fmla="*/ 1819 w 2371"/>
                <a:gd name="T63" fmla="*/ 671 h 3538"/>
                <a:gd name="T64" fmla="*/ 534 w 2371"/>
                <a:gd name="T65" fmla="*/ 668 h 3538"/>
                <a:gd name="T66" fmla="*/ 506 w 2371"/>
                <a:gd name="T67" fmla="*/ 645 h 3538"/>
                <a:gd name="T68" fmla="*/ 496 w 2371"/>
                <a:gd name="T69" fmla="*/ 610 h 3538"/>
                <a:gd name="T70" fmla="*/ 110 w 2371"/>
                <a:gd name="T71" fmla="*/ 488 h 3538"/>
                <a:gd name="T72" fmla="*/ 1268 w 2371"/>
                <a:gd name="T73" fmla="*/ 3416 h 3538"/>
                <a:gd name="T74" fmla="*/ 1301 w 2371"/>
                <a:gd name="T75" fmla="*/ 3428 h 3538"/>
                <a:gd name="T76" fmla="*/ 1321 w 2371"/>
                <a:gd name="T77" fmla="*/ 3458 h 3538"/>
                <a:gd name="T78" fmla="*/ 1321 w 2371"/>
                <a:gd name="T79" fmla="*/ 3496 h 3538"/>
                <a:gd name="T80" fmla="*/ 1301 w 2371"/>
                <a:gd name="T81" fmla="*/ 3526 h 3538"/>
                <a:gd name="T82" fmla="*/ 1268 w 2371"/>
                <a:gd name="T83" fmla="*/ 3538 h 3538"/>
                <a:gd name="T84" fmla="*/ 37 w 2371"/>
                <a:gd name="T85" fmla="*/ 3535 h 3538"/>
                <a:gd name="T86" fmla="*/ 10 w 2371"/>
                <a:gd name="T87" fmla="*/ 3512 h 3538"/>
                <a:gd name="T88" fmla="*/ 0 w 2371"/>
                <a:gd name="T89" fmla="*/ 3477 h 3538"/>
                <a:gd name="T90" fmla="*/ 2 w 2371"/>
                <a:gd name="T91" fmla="*/ 408 h 3538"/>
                <a:gd name="T92" fmla="*/ 22 w 2371"/>
                <a:gd name="T93" fmla="*/ 378 h 3538"/>
                <a:gd name="T94" fmla="*/ 55 w 2371"/>
                <a:gd name="T95" fmla="*/ 366 h 3538"/>
                <a:gd name="T96" fmla="*/ 496 w 2371"/>
                <a:gd name="T97" fmla="*/ 244 h 3538"/>
                <a:gd name="T98" fmla="*/ 506 w 2371"/>
                <a:gd name="T99" fmla="*/ 207 h 3538"/>
                <a:gd name="T100" fmla="*/ 534 w 2371"/>
                <a:gd name="T101" fmla="*/ 186 h 3538"/>
                <a:gd name="T102" fmla="*/ 882 w 2371"/>
                <a:gd name="T103" fmla="*/ 183 h 3538"/>
                <a:gd name="T104" fmla="*/ 886 w 2371"/>
                <a:gd name="T105" fmla="*/ 42 h 3538"/>
                <a:gd name="T106" fmla="*/ 905 w 2371"/>
                <a:gd name="T107" fmla="*/ 12 h 3538"/>
                <a:gd name="T108" fmla="*/ 938 w 2371"/>
                <a:gd name="T109" fmla="*/ 0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1" h="3538">
                  <a:moveTo>
                    <a:pt x="607" y="305"/>
                  </a:moveTo>
                  <a:lnTo>
                    <a:pt x="607" y="549"/>
                  </a:lnTo>
                  <a:lnTo>
                    <a:pt x="1765" y="549"/>
                  </a:lnTo>
                  <a:lnTo>
                    <a:pt x="1765" y="305"/>
                  </a:lnTo>
                  <a:lnTo>
                    <a:pt x="1489" y="305"/>
                  </a:lnTo>
                  <a:lnTo>
                    <a:pt x="1489" y="427"/>
                  </a:lnTo>
                  <a:lnTo>
                    <a:pt x="1486" y="446"/>
                  </a:lnTo>
                  <a:lnTo>
                    <a:pt x="1478" y="462"/>
                  </a:lnTo>
                  <a:lnTo>
                    <a:pt x="1466" y="476"/>
                  </a:lnTo>
                  <a:lnTo>
                    <a:pt x="1451" y="485"/>
                  </a:lnTo>
                  <a:lnTo>
                    <a:pt x="1434" y="488"/>
                  </a:lnTo>
                  <a:lnTo>
                    <a:pt x="938" y="488"/>
                  </a:lnTo>
                  <a:lnTo>
                    <a:pt x="920" y="485"/>
                  </a:lnTo>
                  <a:lnTo>
                    <a:pt x="905" y="476"/>
                  </a:lnTo>
                  <a:lnTo>
                    <a:pt x="893" y="462"/>
                  </a:lnTo>
                  <a:lnTo>
                    <a:pt x="886" y="446"/>
                  </a:lnTo>
                  <a:lnTo>
                    <a:pt x="882" y="427"/>
                  </a:lnTo>
                  <a:lnTo>
                    <a:pt x="882" y="305"/>
                  </a:lnTo>
                  <a:lnTo>
                    <a:pt x="607" y="305"/>
                  </a:lnTo>
                  <a:close/>
                  <a:moveTo>
                    <a:pt x="992" y="122"/>
                  </a:moveTo>
                  <a:lnTo>
                    <a:pt x="992" y="366"/>
                  </a:lnTo>
                  <a:lnTo>
                    <a:pt x="1379" y="366"/>
                  </a:lnTo>
                  <a:lnTo>
                    <a:pt x="1379" y="122"/>
                  </a:lnTo>
                  <a:lnTo>
                    <a:pt x="992" y="122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6" y="12"/>
                  </a:lnTo>
                  <a:lnTo>
                    <a:pt x="1478" y="26"/>
                  </a:lnTo>
                  <a:lnTo>
                    <a:pt x="1486" y="42"/>
                  </a:lnTo>
                  <a:lnTo>
                    <a:pt x="1489" y="61"/>
                  </a:lnTo>
                  <a:lnTo>
                    <a:pt x="1489" y="183"/>
                  </a:lnTo>
                  <a:lnTo>
                    <a:pt x="1819" y="183"/>
                  </a:lnTo>
                  <a:lnTo>
                    <a:pt x="1837" y="186"/>
                  </a:lnTo>
                  <a:lnTo>
                    <a:pt x="1852" y="195"/>
                  </a:lnTo>
                  <a:lnTo>
                    <a:pt x="1864" y="207"/>
                  </a:lnTo>
                  <a:lnTo>
                    <a:pt x="1872" y="225"/>
                  </a:lnTo>
                  <a:lnTo>
                    <a:pt x="1875" y="244"/>
                  </a:lnTo>
                  <a:lnTo>
                    <a:pt x="1875" y="366"/>
                  </a:lnTo>
                  <a:lnTo>
                    <a:pt x="2317" y="366"/>
                  </a:lnTo>
                  <a:lnTo>
                    <a:pt x="2334" y="369"/>
                  </a:lnTo>
                  <a:lnTo>
                    <a:pt x="2349" y="378"/>
                  </a:lnTo>
                  <a:lnTo>
                    <a:pt x="2361" y="392"/>
                  </a:lnTo>
                  <a:lnTo>
                    <a:pt x="2369" y="408"/>
                  </a:lnTo>
                  <a:lnTo>
                    <a:pt x="2371" y="427"/>
                  </a:lnTo>
                  <a:lnTo>
                    <a:pt x="2371" y="1891"/>
                  </a:lnTo>
                  <a:lnTo>
                    <a:pt x="2369" y="1910"/>
                  </a:lnTo>
                  <a:lnTo>
                    <a:pt x="2361" y="1928"/>
                  </a:lnTo>
                  <a:lnTo>
                    <a:pt x="2349" y="1940"/>
                  </a:lnTo>
                  <a:lnTo>
                    <a:pt x="2334" y="1949"/>
                  </a:lnTo>
                  <a:lnTo>
                    <a:pt x="2317" y="1952"/>
                  </a:lnTo>
                  <a:lnTo>
                    <a:pt x="2299" y="1949"/>
                  </a:lnTo>
                  <a:lnTo>
                    <a:pt x="2283" y="1940"/>
                  </a:lnTo>
                  <a:lnTo>
                    <a:pt x="2271" y="1928"/>
                  </a:lnTo>
                  <a:lnTo>
                    <a:pt x="2264" y="1910"/>
                  </a:lnTo>
                  <a:lnTo>
                    <a:pt x="2261" y="1891"/>
                  </a:lnTo>
                  <a:lnTo>
                    <a:pt x="2261" y="488"/>
                  </a:lnTo>
                  <a:lnTo>
                    <a:pt x="1875" y="488"/>
                  </a:lnTo>
                  <a:lnTo>
                    <a:pt x="1875" y="610"/>
                  </a:lnTo>
                  <a:lnTo>
                    <a:pt x="1872" y="629"/>
                  </a:lnTo>
                  <a:lnTo>
                    <a:pt x="1864" y="645"/>
                  </a:lnTo>
                  <a:lnTo>
                    <a:pt x="1852" y="659"/>
                  </a:lnTo>
                  <a:lnTo>
                    <a:pt x="1837" y="668"/>
                  </a:lnTo>
                  <a:lnTo>
                    <a:pt x="1819" y="671"/>
                  </a:lnTo>
                  <a:lnTo>
                    <a:pt x="552" y="671"/>
                  </a:lnTo>
                  <a:lnTo>
                    <a:pt x="534" y="668"/>
                  </a:lnTo>
                  <a:lnTo>
                    <a:pt x="518" y="659"/>
                  </a:lnTo>
                  <a:lnTo>
                    <a:pt x="506" y="645"/>
                  </a:lnTo>
                  <a:lnTo>
                    <a:pt x="498" y="629"/>
                  </a:lnTo>
                  <a:lnTo>
                    <a:pt x="496" y="610"/>
                  </a:lnTo>
                  <a:lnTo>
                    <a:pt x="496" y="488"/>
                  </a:lnTo>
                  <a:lnTo>
                    <a:pt x="110" y="488"/>
                  </a:lnTo>
                  <a:lnTo>
                    <a:pt x="110" y="3416"/>
                  </a:lnTo>
                  <a:lnTo>
                    <a:pt x="1268" y="3416"/>
                  </a:lnTo>
                  <a:lnTo>
                    <a:pt x="1286" y="3419"/>
                  </a:lnTo>
                  <a:lnTo>
                    <a:pt x="1301" y="3428"/>
                  </a:lnTo>
                  <a:lnTo>
                    <a:pt x="1313" y="3442"/>
                  </a:lnTo>
                  <a:lnTo>
                    <a:pt x="1321" y="3458"/>
                  </a:lnTo>
                  <a:lnTo>
                    <a:pt x="1324" y="3477"/>
                  </a:lnTo>
                  <a:lnTo>
                    <a:pt x="1321" y="3496"/>
                  </a:lnTo>
                  <a:lnTo>
                    <a:pt x="1313" y="3512"/>
                  </a:lnTo>
                  <a:lnTo>
                    <a:pt x="1301" y="3526"/>
                  </a:lnTo>
                  <a:lnTo>
                    <a:pt x="1286" y="3535"/>
                  </a:lnTo>
                  <a:lnTo>
                    <a:pt x="1268" y="3538"/>
                  </a:lnTo>
                  <a:lnTo>
                    <a:pt x="55" y="3538"/>
                  </a:lnTo>
                  <a:lnTo>
                    <a:pt x="37" y="3535"/>
                  </a:lnTo>
                  <a:lnTo>
                    <a:pt x="22" y="3526"/>
                  </a:lnTo>
                  <a:lnTo>
                    <a:pt x="10" y="3512"/>
                  </a:lnTo>
                  <a:lnTo>
                    <a:pt x="2" y="3496"/>
                  </a:lnTo>
                  <a:lnTo>
                    <a:pt x="0" y="3477"/>
                  </a:lnTo>
                  <a:lnTo>
                    <a:pt x="0" y="427"/>
                  </a:lnTo>
                  <a:lnTo>
                    <a:pt x="2" y="408"/>
                  </a:lnTo>
                  <a:lnTo>
                    <a:pt x="10" y="392"/>
                  </a:lnTo>
                  <a:lnTo>
                    <a:pt x="22" y="378"/>
                  </a:lnTo>
                  <a:lnTo>
                    <a:pt x="37" y="369"/>
                  </a:lnTo>
                  <a:lnTo>
                    <a:pt x="55" y="366"/>
                  </a:lnTo>
                  <a:lnTo>
                    <a:pt x="496" y="366"/>
                  </a:lnTo>
                  <a:lnTo>
                    <a:pt x="496" y="244"/>
                  </a:lnTo>
                  <a:lnTo>
                    <a:pt x="498" y="225"/>
                  </a:lnTo>
                  <a:lnTo>
                    <a:pt x="506" y="207"/>
                  </a:lnTo>
                  <a:lnTo>
                    <a:pt x="518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2" y="183"/>
                  </a:lnTo>
                  <a:lnTo>
                    <a:pt x="882" y="61"/>
                  </a:lnTo>
                  <a:lnTo>
                    <a:pt x="886" y="42"/>
                  </a:lnTo>
                  <a:lnTo>
                    <a:pt x="893" y="26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0" name="Group 959"/>
          <p:cNvGrpSpPr/>
          <p:nvPr/>
        </p:nvGrpSpPr>
        <p:grpSpPr>
          <a:xfrm>
            <a:off x="2568701" y="3448050"/>
            <a:ext cx="496888" cy="581025"/>
            <a:chOff x="2605088" y="3448050"/>
            <a:chExt cx="4968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0" name="Freeform 283"/>
            <p:cNvSpPr>
              <a:spLocks noEditPoints="1"/>
            </p:cNvSpPr>
            <p:nvPr/>
          </p:nvSpPr>
          <p:spPr bwMode="auto">
            <a:xfrm>
              <a:off x="2867026" y="3797300"/>
              <a:ext cx="234950" cy="231775"/>
            </a:xfrm>
            <a:custGeom>
              <a:avLst/>
              <a:gdLst>
                <a:gd name="T0" fmla="*/ 111 w 1324"/>
                <a:gd name="T1" fmla="*/ 122 h 1464"/>
                <a:gd name="T2" fmla="*/ 111 w 1324"/>
                <a:gd name="T3" fmla="*/ 1342 h 1464"/>
                <a:gd name="T4" fmla="*/ 1214 w 1324"/>
                <a:gd name="T5" fmla="*/ 1342 h 1464"/>
                <a:gd name="T6" fmla="*/ 1214 w 1324"/>
                <a:gd name="T7" fmla="*/ 122 h 1464"/>
                <a:gd name="T8" fmla="*/ 717 w 1324"/>
                <a:gd name="T9" fmla="*/ 122 h 1464"/>
                <a:gd name="T10" fmla="*/ 717 w 1324"/>
                <a:gd name="T11" fmla="*/ 889 h 1464"/>
                <a:gd name="T12" fmla="*/ 954 w 1324"/>
                <a:gd name="T13" fmla="*/ 628 h 1464"/>
                <a:gd name="T14" fmla="*/ 1032 w 1324"/>
                <a:gd name="T15" fmla="*/ 714 h 1464"/>
                <a:gd name="T16" fmla="*/ 662 w 1324"/>
                <a:gd name="T17" fmla="*/ 1124 h 1464"/>
                <a:gd name="T18" fmla="*/ 292 w 1324"/>
                <a:gd name="T19" fmla="*/ 714 h 1464"/>
                <a:gd name="T20" fmla="*/ 369 w 1324"/>
                <a:gd name="T21" fmla="*/ 628 h 1464"/>
                <a:gd name="T22" fmla="*/ 606 w 1324"/>
                <a:gd name="T23" fmla="*/ 889 h 1464"/>
                <a:gd name="T24" fmla="*/ 606 w 1324"/>
                <a:gd name="T25" fmla="*/ 122 h 1464"/>
                <a:gd name="T26" fmla="*/ 111 w 1324"/>
                <a:gd name="T27" fmla="*/ 122 h 1464"/>
                <a:gd name="T28" fmla="*/ 0 w 1324"/>
                <a:gd name="T29" fmla="*/ 0 h 1464"/>
                <a:gd name="T30" fmla="*/ 1324 w 1324"/>
                <a:gd name="T31" fmla="*/ 0 h 1464"/>
                <a:gd name="T32" fmla="*/ 1324 w 1324"/>
                <a:gd name="T33" fmla="*/ 1464 h 1464"/>
                <a:gd name="T34" fmla="*/ 0 w 1324"/>
                <a:gd name="T35" fmla="*/ 1464 h 1464"/>
                <a:gd name="T36" fmla="*/ 0 w 132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4" h="1464">
                  <a:moveTo>
                    <a:pt x="111" y="122"/>
                  </a:moveTo>
                  <a:lnTo>
                    <a:pt x="111" y="1342"/>
                  </a:lnTo>
                  <a:lnTo>
                    <a:pt x="1214" y="1342"/>
                  </a:lnTo>
                  <a:lnTo>
                    <a:pt x="1214" y="122"/>
                  </a:lnTo>
                  <a:lnTo>
                    <a:pt x="717" y="122"/>
                  </a:lnTo>
                  <a:lnTo>
                    <a:pt x="717" y="889"/>
                  </a:lnTo>
                  <a:lnTo>
                    <a:pt x="954" y="628"/>
                  </a:lnTo>
                  <a:lnTo>
                    <a:pt x="1032" y="714"/>
                  </a:lnTo>
                  <a:lnTo>
                    <a:pt x="662" y="1124"/>
                  </a:lnTo>
                  <a:lnTo>
                    <a:pt x="292" y="714"/>
                  </a:lnTo>
                  <a:lnTo>
                    <a:pt x="369" y="628"/>
                  </a:lnTo>
                  <a:lnTo>
                    <a:pt x="606" y="889"/>
                  </a:lnTo>
                  <a:lnTo>
                    <a:pt x="606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284"/>
            <p:cNvSpPr>
              <a:spLocks/>
            </p:cNvSpPr>
            <p:nvPr/>
          </p:nvSpPr>
          <p:spPr bwMode="auto">
            <a:xfrm>
              <a:off x="2662238" y="3603625"/>
              <a:ext cx="146050" cy="19050"/>
            </a:xfrm>
            <a:custGeom>
              <a:avLst/>
              <a:gdLst>
                <a:gd name="T0" fmla="*/ 54 w 827"/>
                <a:gd name="T1" fmla="*/ 0 h 122"/>
                <a:gd name="T2" fmla="*/ 771 w 827"/>
                <a:gd name="T3" fmla="*/ 0 h 122"/>
                <a:gd name="T4" fmla="*/ 789 w 827"/>
                <a:gd name="T5" fmla="*/ 3 h 122"/>
                <a:gd name="T6" fmla="*/ 804 w 827"/>
                <a:gd name="T7" fmla="*/ 12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6 h 122"/>
                <a:gd name="T18" fmla="*/ 804 w 827"/>
                <a:gd name="T19" fmla="*/ 110 h 122"/>
                <a:gd name="T20" fmla="*/ 789 w 827"/>
                <a:gd name="T21" fmla="*/ 119 h 122"/>
                <a:gd name="T22" fmla="*/ 771 w 827"/>
                <a:gd name="T23" fmla="*/ 122 h 122"/>
                <a:gd name="T24" fmla="*/ 54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6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2 h 122"/>
                <a:gd name="T42" fmla="*/ 37 w 827"/>
                <a:gd name="T43" fmla="*/ 3 h 122"/>
                <a:gd name="T44" fmla="*/ 54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4" y="0"/>
                  </a:moveTo>
                  <a:lnTo>
                    <a:pt x="771" y="0"/>
                  </a:lnTo>
                  <a:lnTo>
                    <a:pt x="789" y="3"/>
                  </a:lnTo>
                  <a:lnTo>
                    <a:pt x="804" y="12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6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1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285"/>
            <p:cNvSpPr>
              <a:spLocks/>
            </p:cNvSpPr>
            <p:nvPr/>
          </p:nvSpPr>
          <p:spPr bwMode="auto">
            <a:xfrm>
              <a:off x="2662238" y="3894138"/>
              <a:ext cx="125413" cy="19050"/>
            </a:xfrm>
            <a:custGeom>
              <a:avLst/>
              <a:gdLst>
                <a:gd name="T0" fmla="*/ 54 w 716"/>
                <a:gd name="T1" fmla="*/ 0 h 122"/>
                <a:gd name="T2" fmla="*/ 661 w 716"/>
                <a:gd name="T3" fmla="*/ 0 h 122"/>
                <a:gd name="T4" fmla="*/ 679 w 716"/>
                <a:gd name="T5" fmla="*/ 3 h 122"/>
                <a:gd name="T6" fmla="*/ 694 w 716"/>
                <a:gd name="T7" fmla="*/ 12 h 122"/>
                <a:gd name="T8" fmla="*/ 706 w 716"/>
                <a:gd name="T9" fmla="*/ 26 h 122"/>
                <a:gd name="T10" fmla="*/ 714 w 716"/>
                <a:gd name="T11" fmla="*/ 42 h 122"/>
                <a:gd name="T12" fmla="*/ 716 w 716"/>
                <a:gd name="T13" fmla="*/ 61 h 122"/>
                <a:gd name="T14" fmla="*/ 714 w 716"/>
                <a:gd name="T15" fmla="*/ 80 h 122"/>
                <a:gd name="T16" fmla="*/ 706 w 716"/>
                <a:gd name="T17" fmla="*/ 96 h 122"/>
                <a:gd name="T18" fmla="*/ 694 w 716"/>
                <a:gd name="T19" fmla="*/ 110 h 122"/>
                <a:gd name="T20" fmla="*/ 679 w 716"/>
                <a:gd name="T21" fmla="*/ 119 h 122"/>
                <a:gd name="T22" fmla="*/ 661 w 716"/>
                <a:gd name="T23" fmla="*/ 122 h 122"/>
                <a:gd name="T24" fmla="*/ 54 w 716"/>
                <a:gd name="T25" fmla="*/ 122 h 122"/>
                <a:gd name="T26" fmla="*/ 37 w 716"/>
                <a:gd name="T27" fmla="*/ 119 h 122"/>
                <a:gd name="T28" fmla="*/ 22 w 716"/>
                <a:gd name="T29" fmla="*/ 110 h 122"/>
                <a:gd name="T30" fmla="*/ 10 w 716"/>
                <a:gd name="T31" fmla="*/ 96 h 122"/>
                <a:gd name="T32" fmla="*/ 2 w 716"/>
                <a:gd name="T33" fmla="*/ 80 h 122"/>
                <a:gd name="T34" fmla="*/ 0 w 716"/>
                <a:gd name="T35" fmla="*/ 61 h 122"/>
                <a:gd name="T36" fmla="*/ 2 w 716"/>
                <a:gd name="T37" fmla="*/ 42 h 122"/>
                <a:gd name="T38" fmla="*/ 10 w 716"/>
                <a:gd name="T39" fmla="*/ 26 h 122"/>
                <a:gd name="T40" fmla="*/ 22 w 716"/>
                <a:gd name="T41" fmla="*/ 12 h 122"/>
                <a:gd name="T42" fmla="*/ 37 w 716"/>
                <a:gd name="T43" fmla="*/ 3 h 122"/>
                <a:gd name="T44" fmla="*/ 54 w 71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6" h="122">
                  <a:moveTo>
                    <a:pt x="54" y="0"/>
                  </a:moveTo>
                  <a:lnTo>
                    <a:pt x="661" y="0"/>
                  </a:lnTo>
                  <a:lnTo>
                    <a:pt x="679" y="3"/>
                  </a:lnTo>
                  <a:lnTo>
                    <a:pt x="694" y="12"/>
                  </a:lnTo>
                  <a:lnTo>
                    <a:pt x="706" y="26"/>
                  </a:lnTo>
                  <a:lnTo>
                    <a:pt x="714" y="42"/>
                  </a:lnTo>
                  <a:lnTo>
                    <a:pt x="716" y="61"/>
                  </a:lnTo>
                  <a:lnTo>
                    <a:pt x="714" y="80"/>
                  </a:lnTo>
                  <a:lnTo>
                    <a:pt x="706" y="96"/>
                  </a:lnTo>
                  <a:lnTo>
                    <a:pt x="694" y="110"/>
                  </a:lnTo>
                  <a:lnTo>
                    <a:pt x="679" y="119"/>
                  </a:lnTo>
                  <a:lnTo>
                    <a:pt x="661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286"/>
            <p:cNvSpPr>
              <a:spLocks/>
            </p:cNvSpPr>
            <p:nvPr/>
          </p:nvSpPr>
          <p:spPr bwMode="auto">
            <a:xfrm>
              <a:off x="2662238" y="3660775"/>
              <a:ext cx="301625" cy="19050"/>
            </a:xfrm>
            <a:custGeom>
              <a:avLst/>
              <a:gdLst>
                <a:gd name="T0" fmla="*/ 54 w 1709"/>
                <a:gd name="T1" fmla="*/ 0 h 122"/>
                <a:gd name="T2" fmla="*/ 1655 w 1709"/>
                <a:gd name="T3" fmla="*/ 0 h 122"/>
                <a:gd name="T4" fmla="*/ 1672 w 1709"/>
                <a:gd name="T5" fmla="*/ 3 h 122"/>
                <a:gd name="T6" fmla="*/ 1687 w 1709"/>
                <a:gd name="T7" fmla="*/ 12 h 122"/>
                <a:gd name="T8" fmla="*/ 1699 w 1709"/>
                <a:gd name="T9" fmla="*/ 26 h 122"/>
                <a:gd name="T10" fmla="*/ 1707 w 1709"/>
                <a:gd name="T11" fmla="*/ 42 h 122"/>
                <a:gd name="T12" fmla="*/ 1709 w 1709"/>
                <a:gd name="T13" fmla="*/ 61 h 122"/>
                <a:gd name="T14" fmla="*/ 1707 w 1709"/>
                <a:gd name="T15" fmla="*/ 80 h 122"/>
                <a:gd name="T16" fmla="*/ 1699 w 1709"/>
                <a:gd name="T17" fmla="*/ 96 h 122"/>
                <a:gd name="T18" fmla="*/ 1687 w 1709"/>
                <a:gd name="T19" fmla="*/ 110 h 122"/>
                <a:gd name="T20" fmla="*/ 1672 w 1709"/>
                <a:gd name="T21" fmla="*/ 119 h 122"/>
                <a:gd name="T22" fmla="*/ 1655 w 1709"/>
                <a:gd name="T23" fmla="*/ 122 h 122"/>
                <a:gd name="T24" fmla="*/ 54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6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2 h 122"/>
                <a:gd name="T42" fmla="*/ 37 w 1709"/>
                <a:gd name="T43" fmla="*/ 3 h 122"/>
                <a:gd name="T44" fmla="*/ 54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4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2"/>
                  </a:lnTo>
                  <a:lnTo>
                    <a:pt x="1699" y="26"/>
                  </a:lnTo>
                  <a:lnTo>
                    <a:pt x="1707" y="42"/>
                  </a:lnTo>
                  <a:lnTo>
                    <a:pt x="1709" y="61"/>
                  </a:lnTo>
                  <a:lnTo>
                    <a:pt x="1707" y="80"/>
                  </a:lnTo>
                  <a:lnTo>
                    <a:pt x="1699" y="96"/>
                  </a:lnTo>
                  <a:lnTo>
                    <a:pt x="1687" y="110"/>
                  </a:lnTo>
                  <a:lnTo>
                    <a:pt x="1672" y="119"/>
                  </a:lnTo>
                  <a:lnTo>
                    <a:pt x="1655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87"/>
            <p:cNvSpPr>
              <a:spLocks/>
            </p:cNvSpPr>
            <p:nvPr/>
          </p:nvSpPr>
          <p:spPr bwMode="auto">
            <a:xfrm>
              <a:off x="2662238" y="3776663"/>
              <a:ext cx="184150" cy="20638"/>
            </a:xfrm>
            <a:custGeom>
              <a:avLst/>
              <a:gdLst>
                <a:gd name="T0" fmla="*/ 54 w 1047"/>
                <a:gd name="T1" fmla="*/ 0 h 122"/>
                <a:gd name="T2" fmla="*/ 992 w 1047"/>
                <a:gd name="T3" fmla="*/ 0 h 122"/>
                <a:gd name="T4" fmla="*/ 1010 w 1047"/>
                <a:gd name="T5" fmla="*/ 3 h 122"/>
                <a:gd name="T6" fmla="*/ 1025 w 1047"/>
                <a:gd name="T7" fmla="*/ 12 h 122"/>
                <a:gd name="T8" fmla="*/ 1037 w 1047"/>
                <a:gd name="T9" fmla="*/ 26 h 122"/>
                <a:gd name="T10" fmla="*/ 1045 w 1047"/>
                <a:gd name="T11" fmla="*/ 42 h 122"/>
                <a:gd name="T12" fmla="*/ 1047 w 1047"/>
                <a:gd name="T13" fmla="*/ 61 h 122"/>
                <a:gd name="T14" fmla="*/ 1045 w 1047"/>
                <a:gd name="T15" fmla="*/ 80 h 122"/>
                <a:gd name="T16" fmla="*/ 1037 w 1047"/>
                <a:gd name="T17" fmla="*/ 96 h 122"/>
                <a:gd name="T18" fmla="*/ 1025 w 1047"/>
                <a:gd name="T19" fmla="*/ 110 h 122"/>
                <a:gd name="T20" fmla="*/ 1010 w 1047"/>
                <a:gd name="T21" fmla="*/ 119 h 122"/>
                <a:gd name="T22" fmla="*/ 992 w 1047"/>
                <a:gd name="T23" fmla="*/ 122 h 122"/>
                <a:gd name="T24" fmla="*/ 54 w 1047"/>
                <a:gd name="T25" fmla="*/ 122 h 122"/>
                <a:gd name="T26" fmla="*/ 37 w 1047"/>
                <a:gd name="T27" fmla="*/ 119 h 122"/>
                <a:gd name="T28" fmla="*/ 22 w 1047"/>
                <a:gd name="T29" fmla="*/ 110 h 122"/>
                <a:gd name="T30" fmla="*/ 10 w 1047"/>
                <a:gd name="T31" fmla="*/ 96 h 122"/>
                <a:gd name="T32" fmla="*/ 2 w 1047"/>
                <a:gd name="T33" fmla="*/ 80 h 122"/>
                <a:gd name="T34" fmla="*/ 0 w 1047"/>
                <a:gd name="T35" fmla="*/ 61 h 122"/>
                <a:gd name="T36" fmla="*/ 2 w 1047"/>
                <a:gd name="T37" fmla="*/ 42 h 122"/>
                <a:gd name="T38" fmla="*/ 10 w 1047"/>
                <a:gd name="T39" fmla="*/ 26 h 122"/>
                <a:gd name="T40" fmla="*/ 22 w 1047"/>
                <a:gd name="T41" fmla="*/ 12 h 122"/>
                <a:gd name="T42" fmla="*/ 37 w 1047"/>
                <a:gd name="T43" fmla="*/ 3 h 122"/>
                <a:gd name="T44" fmla="*/ 54 w 104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7" h="122">
                  <a:moveTo>
                    <a:pt x="54" y="0"/>
                  </a:moveTo>
                  <a:lnTo>
                    <a:pt x="992" y="0"/>
                  </a:lnTo>
                  <a:lnTo>
                    <a:pt x="1010" y="3"/>
                  </a:lnTo>
                  <a:lnTo>
                    <a:pt x="1025" y="12"/>
                  </a:lnTo>
                  <a:lnTo>
                    <a:pt x="1037" y="26"/>
                  </a:lnTo>
                  <a:lnTo>
                    <a:pt x="1045" y="42"/>
                  </a:lnTo>
                  <a:lnTo>
                    <a:pt x="1047" y="61"/>
                  </a:lnTo>
                  <a:lnTo>
                    <a:pt x="1045" y="80"/>
                  </a:lnTo>
                  <a:lnTo>
                    <a:pt x="1037" y="96"/>
                  </a:lnTo>
                  <a:lnTo>
                    <a:pt x="1025" y="110"/>
                  </a:lnTo>
                  <a:lnTo>
                    <a:pt x="1010" y="119"/>
                  </a:lnTo>
                  <a:lnTo>
                    <a:pt x="992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88"/>
            <p:cNvSpPr>
              <a:spLocks/>
            </p:cNvSpPr>
            <p:nvPr/>
          </p:nvSpPr>
          <p:spPr bwMode="auto">
            <a:xfrm>
              <a:off x="2662238" y="3835400"/>
              <a:ext cx="155575" cy="19050"/>
            </a:xfrm>
            <a:custGeom>
              <a:avLst/>
              <a:gdLst>
                <a:gd name="T0" fmla="*/ 54 w 881"/>
                <a:gd name="T1" fmla="*/ 0 h 122"/>
                <a:gd name="T2" fmla="*/ 827 w 881"/>
                <a:gd name="T3" fmla="*/ 0 h 122"/>
                <a:gd name="T4" fmla="*/ 844 w 881"/>
                <a:gd name="T5" fmla="*/ 3 h 122"/>
                <a:gd name="T6" fmla="*/ 859 w 881"/>
                <a:gd name="T7" fmla="*/ 12 h 122"/>
                <a:gd name="T8" fmla="*/ 871 w 881"/>
                <a:gd name="T9" fmla="*/ 26 h 122"/>
                <a:gd name="T10" fmla="*/ 879 w 881"/>
                <a:gd name="T11" fmla="*/ 42 h 122"/>
                <a:gd name="T12" fmla="*/ 881 w 881"/>
                <a:gd name="T13" fmla="*/ 61 h 122"/>
                <a:gd name="T14" fmla="*/ 879 w 881"/>
                <a:gd name="T15" fmla="*/ 80 h 122"/>
                <a:gd name="T16" fmla="*/ 871 w 881"/>
                <a:gd name="T17" fmla="*/ 98 h 122"/>
                <a:gd name="T18" fmla="*/ 859 w 881"/>
                <a:gd name="T19" fmla="*/ 110 h 122"/>
                <a:gd name="T20" fmla="*/ 844 w 881"/>
                <a:gd name="T21" fmla="*/ 119 h 122"/>
                <a:gd name="T22" fmla="*/ 827 w 881"/>
                <a:gd name="T23" fmla="*/ 122 h 122"/>
                <a:gd name="T24" fmla="*/ 54 w 881"/>
                <a:gd name="T25" fmla="*/ 122 h 122"/>
                <a:gd name="T26" fmla="*/ 37 w 881"/>
                <a:gd name="T27" fmla="*/ 119 h 122"/>
                <a:gd name="T28" fmla="*/ 22 w 881"/>
                <a:gd name="T29" fmla="*/ 110 h 122"/>
                <a:gd name="T30" fmla="*/ 10 w 881"/>
                <a:gd name="T31" fmla="*/ 98 h 122"/>
                <a:gd name="T32" fmla="*/ 2 w 881"/>
                <a:gd name="T33" fmla="*/ 80 h 122"/>
                <a:gd name="T34" fmla="*/ 0 w 881"/>
                <a:gd name="T35" fmla="*/ 61 h 122"/>
                <a:gd name="T36" fmla="*/ 2 w 881"/>
                <a:gd name="T37" fmla="*/ 42 h 122"/>
                <a:gd name="T38" fmla="*/ 10 w 881"/>
                <a:gd name="T39" fmla="*/ 26 h 122"/>
                <a:gd name="T40" fmla="*/ 22 w 881"/>
                <a:gd name="T41" fmla="*/ 12 h 122"/>
                <a:gd name="T42" fmla="*/ 37 w 881"/>
                <a:gd name="T43" fmla="*/ 3 h 122"/>
                <a:gd name="T44" fmla="*/ 54 w 88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1" h="122">
                  <a:moveTo>
                    <a:pt x="54" y="0"/>
                  </a:moveTo>
                  <a:lnTo>
                    <a:pt x="827" y="0"/>
                  </a:lnTo>
                  <a:lnTo>
                    <a:pt x="844" y="3"/>
                  </a:lnTo>
                  <a:lnTo>
                    <a:pt x="859" y="12"/>
                  </a:lnTo>
                  <a:lnTo>
                    <a:pt x="871" y="26"/>
                  </a:lnTo>
                  <a:lnTo>
                    <a:pt x="879" y="42"/>
                  </a:lnTo>
                  <a:lnTo>
                    <a:pt x="881" y="61"/>
                  </a:lnTo>
                  <a:lnTo>
                    <a:pt x="879" y="80"/>
                  </a:lnTo>
                  <a:lnTo>
                    <a:pt x="871" y="98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89"/>
            <p:cNvSpPr>
              <a:spLocks/>
            </p:cNvSpPr>
            <p:nvPr/>
          </p:nvSpPr>
          <p:spPr bwMode="auto">
            <a:xfrm>
              <a:off x="2662238" y="3719513"/>
              <a:ext cx="155575" cy="19050"/>
            </a:xfrm>
            <a:custGeom>
              <a:avLst/>
              <a:gdLst>
                <a:gd name="T0" fmla="*/ 54 w 881"/>
                <a:gd name="T1" fmla="*/ 0 h 122"/>
                <a:gd name="T2" fmla="*/ 827 w 881"/>
                <a:gd name="T3" fmla="*/ 0 h 122"/>
                <a:gd name="T4" fmla="*/ 844 w 881"/>
                <a:gd name="T5" fmla="*/ 3 h 122"/>
                <a:gd name="T6" fmla="*/ 859 w 881"/>
                <a:gd name="T7" fmla="*/ 12 h 122"/>
                <a:gd name="T8" fmla="*/ 871 w 881"/>
                <a:gd name="T9" fmla="*/ 24 h 122"/>
                <a:gd name="T10" fmla="*/ 879 w 881"/>
                <a:gd name="T11" fmla="*/ 42 h 122"/>
                <a:gd name="T12" fmla="*/ 881 w 881"/>
                <a:gd name="T13" fmla="*/ 61 h 122"/>
                <a:gd name="T14" fmla="*/ 879 w 881"/>
                <a:gd name="T15" fmla="*/ 80 h 122"/>
                <a:gd name="T16" fmla="*/ 871 w 881"/>
                <a:gd name="T17" fmla="*/ 96 h 122"/>
                <a:gd name="T18" fmla="*/ 859 w 881"/>
                <a:gd name="T19" fmla="*/ 110 h 122"/>
                <a:gd name="T20" fmla="*/ 844 w 881"/>
                <a:gd name="T21" fmla="*/ 119 h 122"/>
                <a:gd name="T22" fmla="*/ 827 w 881"/>
                <a:gd name="T23" fmla="*/ 122 h 122"/>
                <a:gd name="T24" fmla="*/ 54 w 881"/>
                <a:gd name="T25" fmla="*/ 122 h 122"/>
                <a:gd name="T26" fmla="*/ 37 w 881"/>
                <a:gd name="T27" fmla="*/ 119 h 122"/>
                <a:gd name="T28" fmla="*/ 22 w 881"/>
                <a:gd name="T29" fmla="*/ 110 h 122"/>
                <a:gd name="T30" fmla="*/ 10 w 881"/>
                <a:gd name="T31" fmla="*/ 96 h 122"/>
                <a:gd name="T32" fmla="*/ 2 w 881"/>
                <a:gd name="T33" fmla="*/ 80 h 122"/>
                <a:gd name="T34" fmla="*/ 0 w 881"/>
                <a:gd name="T35" fmla="*/ 61 h 122"/>
                <a:gd name="T36" fmla="*/ 2 w 881"/>
                <a:gd name="T37" fmla="*/ 42 h 122"/>
                <a:gd name="T38" fmla="*/ 10 w 881"/>
                <a:gd name="T39" fmla="*/ 24 h 122"/>
                <a:gd name="T40" fmla="*/ 22 w 881"/>
                <a:gd name="T41" fmla="*/ 12 h 122"/>
                <a:gd name="T42" fmla="*/ 37 w 881"/>
                <a:gd name="T43" fmla="*/ 3 h 122"/>
                <a:gd name="T44" fmla="*/ 54 w 88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1" h="122">
                  <a:moveTo>
                    <a:pt x="54" y="0"/>
                  </a:moveTo>
                  <a:lnTo>
                    <a:pt x="827" y="0"/>
                  </a:lnTo>
                  <a:lnTo>
                    <a:pt x="844" y="3"/>
                  </a:lnTo>
                  <a:lnTo>
                    <a:pt x="859" y="12"/>
                  </a:lnTo>
                  <a:lnTo>
                    <a:pt x="871" y="24"/>
                  </a:lnTo>
                  <a:lnTo>
                    <a:pt x="879" y="42"/>
                  </a:lnTo>
                  <a:lnTo>
                    <a:pt x="881" y="61"/>
                  </a:lnTo>
                  <a:lnTo>
                    <a:pt x="879" y="80"/>
                  </a:lnTo>
                  <a:lnTo>
                    <a:pt x="871" y="96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290"/>
            <p:cNvSpPr>
              <a:spLocks/>
            </p:cNvSpPr>
            <p:nvPr/>
          </p:nvSpPr>
          <p:spPr bwMode="auto">
            <a:xfrm>
              <a:off x="2874963" y="3719513"/>
              <a:ext cx="88900" cy="19050"/>
            </a:xfrm>
            <a:custGeom>
              <a:avLst/>
              <a:gdLst>
                <a:gd name="T0" fmla="*/ 55 w 497"/>
                <a:gd name="T1" fmla="*/ 0 h 122"/>
                <a:gd name="T2" fmla="*/ 443 w 497"/>
                <a:gd name="T3" fmla="*/ 0 h 122"/>
                <a:gd name="T4" fmla="*/ 460 w 497"/>
                <a:gd name="T5" fmla="*/ 3 h 122"/>
                <a:gd name="T6" fmla="*/ 475 w 497"/>
                <a:gd name="T7" fmla="*/ 12 h 122"/>
                <a:gd name="T8" fmla="*/ 487 w 497"/>
                <a:gd name="T9" fmla="*/ 24 h 122"/>
                <a:gd name="T10" fmla="*/ 495 w 497"/>
                <a:gd name="T11" fmla="*/ 42 h 122"/>
                <a:gd name="T12" fmla="*/ 497 w 497"/>
                <a:gd name="T13" fmla="*/ 61 h 122"/>
                <a:gd name="T14" fmla="*/ 495 w 497"/>
                <a:gd name="T15" fmla="*/ 80 h 122"/>
                <a:gd name="T16" fmla="*/ 487 w 497"/>
                <a:gd name="T17" fmla="*/ 96 h 122"/>
                <a:gd name="T18" fmla="*/ 475 w 497"/>
                <a:gd name="T19" fmla="*/ 110 h 122"/>
                <a:gd name="T20" fmla="*/ 460 w 497"/>
                <a:gd name="T21" fmla="*/ 119 h 122"/>
                <a:gd name="T22" fmla="*/ 443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6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4 h 122"/>
                <a:gd name="T40" fmla="*/ 23 w 497"/>
                <a:gd name="T41" fmla="*/ 12 h 122"/>
                <a:gd name="T42" fmla="*/ 38 w 497"/>
                <a:gd name="T43" fmla="*/ 3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3" y="0"/>
                  </a:lnTo>
                  <a:lnTo>
                    <a:pt x="460" y="3"/>
                  </a:lnTo>
                  <a:lnTo>
                    <a:pt x="475" y="12"/>
                  </a:lnTo>
                  <a:lnTo>
                    <a:pt x="487" y="24"/>
                  </a:lnTo>
                  <a:lnTo>
                    <a:pt x="495" y="42"/>
                  </a:lnTo>
                  <a:lnTo>
                    <a:pt x="497" y="61"/>
                  </a:lnTo>
                  <a:lnTo>
                    <a:pt x="495" y="80"/>
                  </a:lnTo>
                  <a:lnTo>
                    <a:pt x="487" y="96"/>
                  </a:lnTo>
                  <a:lnTo>
                    <a:pt x="475" y="110"/>
                  </a:lnTo>
                  <a:lnTo>
                    <a:pt x="460" y="119"/>
                  </a:lnTo>
                  <a:lnTo>
                    <a:pt x="443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291"/>
            <p:cNvSpPr>
              <a:spLocks/>
            </p:cNvSpPr>
            <p:nvPr/>
          </p:nvSpPr>
          <p:spPr bwMode="auto">
            <a:xfrm>
              <a:off x="2836863" y="3719513"/>
              <a:ext cx="19050" cy="19050"/>
            </a:xfrm>
            <a:custGeom>
              <a:avLst/>
              <a:gdLst>
                <a:gd name="T0" fmla="*/ 56 w 110"/>
                <a:gd name="T1" fmla="*/ 0 h 121"/>
                <a:gd name="T2" fmla="*/ 70 w 110"/>
                <a:gd name="T3" fmla="*/ 1 h 121"/>
                <a:gd name="T4" fmla="*/ 83 w 110"/>
                <a:gd name="T5" fmla="*/ 8 h 121"/>
                <a:gd name="T6" fmla="*/ 94 w 110"/>
                <a:gd name="T7" fmla="*/ 17 h 121"/>
                <a:gd name="T8" fmla="*/ 103 w 110"/>
                <a:gd name="T9" fmla="*/ 29 h 121"/>
                <a:gd name="T10" fmla="*/ 108 w 110"/>
                <a:gd name="T11" fmla="*/ 44 h 121"/>
                <a:gd name="T12" fmla="*/ 110 w 110"/>
                <a:gd name="T13" fmla="*/ 60 h 121"/>
                <a:gd name="T14" fmla="*/ 108 w 110"/>
                <a:gd name="T15" fmla="*/ 76 h 121"/>
                <a:gd name="T16" fmla="*/ 103 w 110"/>
                <a:gd name="T17" fmla="*/ 90 h 121"/>
                <a:gd name="T18" fmla="*/ 94 w 110"/>
                <a:gd name="T19" fmla="*/ 103 h 121"/>
                <a:gd name="T20" fmla="*/ 83 w 110"/>
                <a:gd name="T21" fmla="*/ 113 h 121"/>
                <a:gd name="T22" fmla="*/ 70 w 110"/>
                <a:gd name="T23" fmla="*/ 119 h 121"/>
                <a:gd name="T24" fmla="*/ 55 w 110"/>
                <a:gd name="T25" fmla="*/ 121 h 121"/>
                <a:gd name="T26" fmla="*/ 41 w 110"/>
                <a:gd name="T27" fmla="*/ 119 h 121"/>
                <a:gd name="T28" fmla="*/ 28 w 110"/>
                <a:gd name="T29" fmla="*/ 113 h 121"/>
                <a:gd name="T30" fmla="*/ 17 w 110"/>
                <a:gd name="T31" fmla="*/ 103 h 121"/>
                <a:gd name="T32" fmla="*/ 8 w 110"/>
                <a:gd name="T33" fmla="*/ 90 h 121"/>
                <a:gd name="T34" fmla="*/ 2 w 110"/>
                <a:gd name="T35" fmla="*/ 76 h 121"/>
                <a:gd name="T36" fmla="*/ 0 w 110"/>
                <a:gd name="T37" fmla="*/ 60 h 121"/>
                <a:gd name="T38" fmla="*/ 2 w 110"/>
                <a:gd name="T39" fmla="*/ 44 h 121"/>
                <a:gd name="T40" fmla="*/ 8 w 110"/>
                <a:gd name="T41" fmla="*/ 29 h 121"/>
                <a:gd name="T42" fmla="*/ 17 w 110"/>
                <a:gd name="T43" fmla="*/ 17 h 121"/>
                <a:gd name="T44" fmla="*/ 28 w 110"/>
                <a:gd name="T45" fmla="*/ 8 h 121"/>
                <a:gd name="T46" fmla="*/ 42 w 110"/>
                <a:gd name="T47" fmla="*/ 1 h 121"/>
                <a:gd name="T48" fmla="*/ 56 w 110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21">
                  <a:moveTo>
                    <a:pt x="56" y="0"/>
                  </a:moveTo>
                  <a:lnTo>
                    <a:pt x="70" y="1"/>
                  </a:lnTo>
                  <a:lnTo>
                    <a:pt x="83" y="8"/>
                  </a:lnTo>
                  <a:lnTo>
                    <a:pt x="94" y="17"/>
                  </a:lnTo>
                  <a:lnTo>
                    <a:pt x="103" y="29"/>
                  </a:lnTo>
                  <a:lnTo>
                    <a:pt x="108" y="44"/>
                  </a:lnTo>
                  <a:lnTo>
                    <a:pt x="110" y="60"/>
                  </a:lnTo>
                  <a:lnTo>
                    <a:pt x="108" y="76"/>
                  </a:lnTo>
                  <a:lnTo>
                    <a:pt x="103" y="90"/>
                  </a:lnTo>
                  <a:lnTo>
                    <a:pt x="94" y="103"/>
                  </a:lnTo>
                  <a:lnTo>
                    <a:pt x="83" y="113"/>
                  </a:lnTo>
                  <a:lnTo>
                    <a:pt x="70" y="119"/>
                  </a:lnTo>
                  <a:lnTo>
                    <a:pt x="55" y="121"/>
                  </a:lnTo>
                  <a:lnTo>
                    <a:pt x="41" y="119"/>
                  </a:lnTo>
                  <a:lnTo>
                    <a:pt x="28" y="113"/>
                  </a:lnTo>
                  <a:lnTo>
                    <a:pt x="17" y="103"/>
                  </a:lnTo>
                  <a:lnTo>
                    <a:pt x="8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8" y="29"/>
                  </a:lnTo>
                  <a:lnTo>
                    <a:pt x="17" y="17"/>
                  </a:lnTo>
                  <a:lnTo>
                    <a:pt x="28" y="8"/>
                  </a:lnTo>
                  <a:lnTo>
                    <a:pt x="42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92"/>
            <p:cNvSpPr>
              <a:spLocks noEditPoints="1"/>
            </p:cNvSpPr>
            <p:nvPr/>
          </p:nvSpPr>
          <p:spPr bwMode="auto">
            <a:xfrm>
              <a:off x="2605088" y="3448050"/>
              <a:ext cx="417513" cy="561975"/>
            </a:xfrm>
            <a:custGeom>
              <a:avLst/>
              <a:gdLst>
                <a:gd name="T0" fmla="*/ 607 w 2371"/>
                <a:gd name="T1" fmla="*/ 549 h 3538"/>
                <a:gd name="T2" fmla="*/ 1765 w 2371"/>
                <a:gd name="T3" fmla="*/ 305 h 3538"/>
                <a:gd name="T4" fmla="*/ 1489 w 2371"/>
                <a:gd name="T5" fmla="*/ 427 h 3538"/>
                <a:gd name="T6" fmla="*/ 1478 w 2371"/>
                <a:gd name="T7" fmla="*/ 462 h 3538"/>
                <a:gd name="T8" fmla="*/ 1451 w 2371"/>
                <a:gd name="T9" fmla="*/ 485 h 3538"/>
                <a:gd name="T10" fmla="*/ 938 w 2371"/>
                <a:gd name="T11" fmla="*/ 488 h 3538"/>
                <a:gd name="T12" fmla="*/ 905 w 2371"/>
                <a:gd name="T13" fmla="*/ 476 h 3538"/>
                <a:gd name="T14" fmla="*/ 886 w 2371"/>
                <a:gd name="T15" fmla="*/ 446 h 3538"/>
                <a:gd name="T16" fmla="*/ 882 w 2371"/>
                <a:gd name="T17" fmla="*/ 305 h 3538"/>
                <a:gd name="T18" fmla="*/ 992 w 2371"/>
                <a:gd name="T19" fmla="*/ 122 h 3538"/>
                <a:gd name="T20" fmla="*/ 1379 w 2371"/>
                <a:gd name="T21" fmla="*/ 366 h 3538"/>
                <a:gd name="T22" fmla="*/ 992 w 2371"/>
                <a:gd name="T23" fmla="*/ 122 h 3538"/>
                <a:gd name="T24" fmla="*/ 1434 w 2371"/>
                <a:gd name="T25" fmla="*/ 0 h 3538"/>
                <a:gd name="T26" fmla="*/ 1466 w 2371"/>
                <a:gd name="T27" fmla="*/ 12 h 3538"/>
                <a:gd name="T28" fmla="*/ 1486 w 2371"/>
                <a:gd name="T29" fmla="*/ 42 h 3538"/>
                <a:gd name="T30" fmla="*/ 1489 w 2371"/>
                <a:gd name="T31" fmla="*/ 183 h 3538"/>
                <a:gd name="T32" fmla="*/ 1837 w 2371"/>
                <a:gd name="T33" fmla="*/ 186 h 3538"/>
                <a:gd name="T34" fmla="*/ 1864 w 2371"/>
                <a:gd name="T35" fmla="*/ 207 h 3538"/>
                <a:gd name="T36" fmla="*/ 1875 w 2371"/>
                <a:gd name="T37" fmla="*/ 244 h 3538"/>
                <a:gd name="T38" fmla="*/ 2317 w 2371"/>
                <a:gd name="T39" fmla="*/ 366 h 3538"/>
                <a:gd name="T40" fmla="*/ 2349 w 2371"/>
                <a:gd name="T41" fmla="*/ 378 h 3538"/>
                <a:gd name="T42" fmla="*/ 2369 w 2371"/>
                <a:gd name="T43" fmla="*/ 408 h 3538"/>
                <a:gd name="T44" fmla="*/ 2371 w 2371"/>
                <a:gd name="T45" fmla="*/ 1891 h 3538"/>
                <a:gd name="T46" fmla="*/ 2361 w 2371"/>
                <a:gd name="T47" fmla="*/ 1928 h 3538"/>
                <a:gd name="T48" fmla="*/ 2334 w 2371"/>
                <a:gd name="T49" fmla="*/ 1949 h 3538"/>
                <a:gd name="T50" fmla="*/ 2299 w 2371"/>
                <a:gd name="T51" fmla="*/ 1949 h 3538"/>
                <a:gd name="T52" fmla="*/ 2271 w 2371"/>
                <a:gd name="T53" fmla="*/ 1928 h 3538"/>
                <a:gd name="T54" fmla="*/ 2261 w 2371"/>
                <a:gd name="T55" fmla="*/ 1891 h 3538"/>
                <a:gd name="T56" fmla="*/ 1875 w 2371"/>
                <a:gd name="T57" fmla="*/ 488 h 3538"/>
                <a:gd name="T58" fmla="*/ 1872 w 2371"/>
                <a:gd name="T59" fmla="*/ 629 h 3538"/>
                <a:gd name="T60" fmla="*/ 1852 w 2371"/>
                <a:gd name="T61" fmla="*/ 659 h 3538"/>
                <a:gd name="T62" fmla="*/ 1819 w 2371"/>
                <a:gd name="T63" fmla="*/ 671 h 3538"/>
                <a:gd name="T64" fmla="*/ 534 w 2371"/>
                <a:gd name="T65" fmla="*/ 668 h 3538"/>
                <a:gd name="T66" fmla="*/ 506 w 2371"/>
                <a:gd name="T67" fmla="*/ 645 h 3538"/>
                <a:gd name="T68" fmla="*/ 496 w 2371"/>
                <a:gd name="T69" fmla="*/ 610 h 3538"/>
                <a:gd name="T70" fmla="*/ 110 w 2371"/>
                <a:gd name="T71" fmla="*/ 488 h 3538"/>
                <a:gd name="T72" fmla="*/ 1268 w 2371"/>
                <a:gd name="T73" fmla="*/ 3416 h 3538"/>
                <a:gd name="T74" fmla="*/ 1301 w 2371"/>
                <a:gd name="T75" fmla="*/ 3428 h 3538"/>
                <a:gd name="T76" fmla="*/ 1321 w 2371"/>
                <a:gd name="T77" fmla="*/ 3458 h 3538"/>
                <a:gd name="T78" fmla="*/ 1321 w 2371"/>
                <a:gd name="T79" fmla="*/ 3496 h 3538"/>
                <a:gd name="T80" fmla="*/ 1301 w 2371"/>
                <a:gd name="T81" fmla="*/ 3526 h 3538"/>
                <a:gd name="T82" fmla="*/ 1268 w 2371"/>
                <a:gd name="T83" fmla="*/ 3538 h 3538"/>
                <a:gd name="T84" fmla="*/ 37 w 2371"/>
                <a:gd name="T85" fmla="*/ 3535 h 3538"/>
                <a:gd name="T86" fmla="*/ 10 w 2371"/>
                <a:gd name="T87" fmla="*/ 3512 h 3538"/>
                <a:gd name="T88" fmla="*/ 0 w 2371"/>
                <a:gd name="T89" fmla="*/ 3477 h 3538"/>
                <a:gd name="T90" fmla="*/ 2 w 2371"/>
                <a:gd name="T91" fmla="*/ 408 h 3538"/>
                <a:gd name="T92" fmla="*/ 22 w 2371"/>
                <a:gd name="T93" fmla="*/ 378 h 3538"/>
                <a:gd name="T94" fmla="*/ 55 w 2371"/>
                <a:gd name="T95" fmla="*/ 366 h 3538"/>
                <a:gd name="T96" fmla="*/ 496 w 2371"/>
                <a:gd name="T97" fmla="*/ 244 h 3538"/>
                <a:gd name="T98" fmla="*/ 506 w 2371"/>
                <a:gd name="T99" fmla="*/ 207 h 3538"/>
                <a:gd name="T100" fmla="*/ 534 w 2371"/>
                <a:gd name="T101" fmla="*/ 186 h 3538"/>
                <a:gd name="T102" fmla="*/ 882 w 2371"/>
                <a:gd name="T103" fmla="*/ 183 h 3538"/>
                <a:gd name="T104" fmla="*/ 886 w 2371"/>
                <a:gd name="T105" fmla="*/ 42 h 3538"/>
                <a:gd name="T106" fmla="*/ 905 w 2371"/>
                <a:gd name="T107" fmla="*/ 12 h 3538"/>
                <a:gd name="T108" fmla="*/ 938 w 2371"/>
                <a:gd name="T109" fmla="*/ 0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1" h="3538">
                  <a:moveTo>
                    <a:pt x="607" y="305"/>
                  </a:moveTo>
                  <a:lnTo>
                    <a:pt x="607" y="549"/>
                  </a:lnTo>
                  <a:lnTo>
                    <a:pt x="1765" y="549"/>
                  </a:lnTo>
                  <a:lnTo>
                    <a:pt x="1765" y="305"/>
                  </a:lnTo>
                  <a:lnTo>
                    <a:pt x="1489" y="305"/>
                  </a:lnTo>
                  <a:lnTo>
                    <a:pt x="1489" y="427"/>
                  </a:lnTo>
                  <a:lnTo>
                    <a:pt x="1486" y="446"/>
                  </a:lnTo>
                  <a:lnTo>
                    <a:pt x="1478" y="462"/>
                  </a:lnTo>
                  <a:lnTo>
                    <a:pt x="1466" y="476"/>
                  </a:lnTo>
                  <a:lnTo>
                    <a:pt x="1451" y="485"/>
                  </a:lnTo>
                  <a:lnTo>
                    <a:pt x="1434" y="488"/>
                  </a:lnTo>
                  <a:lnTo>
                    <a:pt x="938" y="488"/>
                  </a:lnTo>
                  <a:lnTo>
                    <a:pt x="920" y="485"/>
                  </a:lnTo>
                  <a:lnTo>
                    <a:pt x="905" y="476"/>
                  </a:lnTo>
                  <a:lnTo>
                    <a:pt x="893" y="462"/>
                  </a:lnTo>
                  <a:lnTo>
                    <a:pt x="886" y="446"/>
                  </a:lnTo>
                  <a:lnTo>
                    <a:pt x="882" y="427"/>
                  </a:lnTo>
                  <a:lnTo>
                    <a:pt x="882" y="305"/>
                  </a:lnTo>
                  <a:lnTo>
                    <a:pt x="607" y="305"/>
                  </a:lnTo>
                  <a:close/>
                  <a:moveTo>
                    <a:pt x="992" y="122"/>
                  </a:moveTo>
                  <a:lnTo>
                    <a:pt x="992" y="366"/>
                  </a:lnTo>
                  <a:lnTo>
                    <a:pt x="1379" y="366"/>
                  </a:lnTo>
                  <a:lnTo>
                    <a:pt x="1379" y="122"/>
                  </a:lnTo>
                  <a:lnTo>
                    <a:pt x="992" y="122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6" y="12"/>
                  </a:lnTo>
                  <a:lnTo>
                    <a:pt x="1478" y="26"/>
                  </a:lnTo>
                  <a:lnTo>
                    <a:pt x="1486" y="42"/>
                  </a:lnTo>
                  <a:lnTo>
                    <a:pt x="1489" y="61"/>
                  </a:lnTo>
                  <a:lnTo>
                    <a:pt x="1489" y="183"/>
                  </a:lnTo>
                  <a:lnTo>
                    <a:pt x="1819" y="183"/>
                  </a:lnTo>
                  <a:lnTo>
                    <a:pt x="1837" y="186"/>
                  </a:lnTo>
                  <a:lnTo>
                    <a:pt x="1852" y="195"/>
                  </a:lnTo>
                  <a:lnTo>
                    <a:pt x="1864" y="207"/>
                  </a:lnTo>
                  <a:lnTo>
                    <a:pt x="1872" y="225"/>
                  </a:lnTo>
                  <a:lnTo>
                    <a:pt x="1875" y="244"/>
                  </a:lnTo>
                  <a:lnTo>
                    <a:pt x="1875" y="366"/>
                  </a:lnTo>
                  <a:lnTo>
                    <a:pt x="2317" y="366"/>
                  </a:lnTo>
                  <a:lnTo>
                    <a:pt x="2334" y="369"/>
                  </a:lnTo>
                  <a:lnTo>
                    <a:pt x="2349" y="378"/>
                  </a:lnTo>
                  <a:lnTo>
                    <a:pt x="2361" y="392"/>
                  </a:lnTo>
                  <a:lnTo>
                    <a:pt x="2369" y="408"/>
                  </a:lnTo>
                  <a:lnTo>
                    <a:pt x="2371" y="427"/>
                  </a:lnTo>
                  <a:lnTo>
                    <a:pt x="2371" y="1891"/>
                  </a:lnTo>
                  <a:lnTo>
                    <a:pt x="2369" y="1910"/>
                  </a:lnTo>
                  <a:lnTo>
                    <a:pt x="2361" y="1928"/>
                  </a:lnTo>
                  <a:lnTo>
                    <a:pt x="2349" y="1940"/>
                  </a:lnTo>
                  <a:lnTo>
                    <a:pt x="2334" y="1949"/>
                  </a:lnTo>
                  <a:lnTo>
                    <a:pt x="2317" y="1952"/>
                  </a:lnTo>
                  <a:lnTo>
                    <a:pt x="2299" y="1949"/>
                  </a:lnTo>
                  <a:lnTo>
                    <a:pt x="2283" y="1940"/>
                  </a:lnTo>
                  <a:lnTo>
                    <a:pt x="2271" y="1928"/>
                  </a:lnTo>
                  <a:lnTo>
                    <a:pt x="2264" y="1910"/>
                  </a:lnTo>
                  <a:lnTo>
                    <a:pt x="2261" y="1891"/>
                  </a:lnTo>
                  <a:lnTo>
                    <a:pt x="2261" y="488"/>
                  </a:lnTo>
                  <a:lnTo>
                    <a:pt x="1875" y="488"/>
                  </a:lnTo>
                  <a:lnTo>
                    <a:pt x="1875" y="610"/>
                  </a:lnTo>
                  <a:lnTo>
                    <a:pt x="1872" y="629"/>
                  </a:lnTo>
                  <a:lnTo>
                    <a:pt x="1864" y="645"/>
                  </a:lnTo>
                  <a:lnTo>
                    <a:pt x="1852" y="659"/>
                  </a:lnTo>
                  <a:lnTo>
                    <a:pt x="1837" y="668"/>
                  </a:lnTo>
                  <a:lnTo>
                    <a:pt x="1819" y="671"/>
                  </a:lnTo>
                  <a:lnTo>
                    <a:pt x="552" y="671"/>
                  </a:lnTo>
                  <a:lnTo>
                    <a:pt x="534" y="668"/>
                  </a:lnTo>
                  <a:lnTo>
                    <a:pt x="518" y="659"/>
                  </a:lnTo>
                  <a:lnTo>
                    <a:pt x="506" y="645"/>
                  </a:lnTo>
                  <a:lnTo>
                    <a:pt x="498" y="629"/>
                  </a:lnTo>
                  <a:lnTo>
                    <a:pt x="496" y="610"/>
                  </a:lnTo>
                  <a:lnTo>
                    <a:pt x="496" y="488"/>
                  </a:lnTo>
                  <a:lnTo>
                    <a:pt x="110" y="488"/>
                  </a:lnTo>
                  <a:lnTo>
                    <a:pt x="110" y="3416"/>
                  </a:lnTo>
                  <a:lnTo>
                    <a:pt x="1268" y="3416"/>
                  </a:lnTo>
                  <a:lnTo>
                    <a:pt x="1286" y="3419"/>
                  </a:lnTo>
                  <a:lnTo>
                    <a:pt x="1301" y="3428"/>
                  </a:lnTo>
                  <a:lnTo>
                    <a:pt x="1313" y="3442"/>
                  </a:lnTo>
                  <a:lnTo>
                    <a:pt x="1321" y="3458"/>
                  </a:lnTo>
                  <a:lnTo>
                    <a:pt x="1324" y="3477"/>
                  </a:lnTo>
                  <a:lnTo>
                    <a:pt x="1321" y="3496"/>
                  </a:lnTo>
                  <a:lnTo>
                    <a:pt x="1313" y="3512"/>
                  </a:lnTo>
                  <a:lnTo>
                    <a:pt x="1301" y="3526"/>
                  </a:lnTo>
                  <a:lnTo>
                    <a:pt x="1286" y="3535"/>
                  </a:lnTo>
                  <a:lnTo>
                    <a:pt x="1268" y="3538"/>
                  </a:lnTo>
                  <a:lnTo>
                    <a:pt x="55" y="3538"/>
                  </a:lnTo>
                  <a:lnTo>
                    <a:pt x="37" y="3535"/>
                  </a:lnTo>
                  <a:lnTo>
                    <a:pt x="22" y="3526"/>
                  </a:lnTo>
                  <a:lnTo>
                    <a:pt x="10" y="3512"/>
                  </a:lnTo>
                  <a:lnTo>
                    <a:pt x="2" y="3496"/>
                  </a:lnTo>
                  <a:lnTo>
                    <a:pt x="0" y="3477"/>
                  </a:lnTo>
                  <a:lnTo>
                    <a:pt x="0" y="427"/>
                  </a:lnTo>
                  <a:lnTo>
                    <a:pt x="2" y="408"/>
                  </a:lnTo>
                  <a:lnTo>
                    <a:pt x="10" y="392"/>
                  </a:lnTo>
                  <a:lnTo>
                    <a:pt x="22" y="378"/>
                  </a:lnTo>
                  <a:lnTo>
                    <a:pt x="37" y="369"/>
                  </a:lnTo>
                  <a:lnTo>
                    <a:pt x="55" y="366"/>
                  </a:lnTo>
                  <a:lnTo>
                    <a:pt x="496" y="366"/>
                  </a:lnTo>
                  <a:lnTo>
                    <a:pt x="496" y="244"/>
                  </a:lnTo>
                  <a:lnTo>
                    <a:pt x="498" y="225"/>
                  </a:lnTo>
                  <a:lnTo>
                    <a:pt x="506" y="207"/>
                  </a:lnTo>
                  <a:lnTo>
                    <a:pt x="518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2" y="183"/>
                  </a:lnTo>
                  <a:lnTo>
                    <a:pt x="882" y="61"/>
                  </a:lnTo>
                  <a:lnTo>
                    <a:pt x="886" y="42"/>
                  </a:lnTo>
                  <a:lnTo>
                    <a:pt x="893" y="26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5" name="Group 974"/>
          <p:cNvGrpSpPr/>
          <p:nvPr/>
        </p:nvGrpSpPr>
        <p:grpSpPr>
          <a:xfrm>
            <a:off x="3498640" y="3452813"/>
            <a:ext cx="507999" cy="568325"/>
            <a:chOff x="3506788" y="3452813"/>
            <a:chExt cx="507999" cy="5683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4" name="Freeform 297"/>
            <p:cNvSpPr>
              <a:spLocks/>
            </p:cNvSpPr>
            <p:nvPr/>
          </p:nvSpPr>
          <p:spPr bwMode="auto">
            <a:xfrm>
              <a:off x="3746500" y="3906838"/>
              <a:ext cx="258762" cy="114300"/>
            </a:xfrm>
            <a:custGeom>
              <a:avLst/>
              <a:gdLst>
                <a:gd name="T0" fmla="*/ 435 w 1469"/>
                <a:gd name="T1" fmla="*/ 0 h 656"/>
                <a:gd name="T2" fmla="*/ 180 w 1469"/>
                <a:gd name="T3" fmla="*/ 109 h 656"/>
                <a:gd name="T4" fmla="*/ 224 w 1469"/>
                <a:gd name="T5" fmla="*/ 214 h 656"/>
                <a:gd name="T6" fmla="*/ 286 w 1469"/>
                <a:gd name="T7" fmla="*/ 308 h 656"/>
                <a:gd name="T8" fmla="*/ 363 w 1469"/>
                <a:gd name="T9" fmla="*/ 389 h 656"/>
                <a:gd name="T10" fmla="*/ 452 w 1469"/>
                <a:gd name="T11" fmla="*/ 455 h 656"/>
                <a:gd name="T12" fmla="*/ 552 w 1469"/>
                <a:gd name="T13" fmla="*/ 505 h 656"/>
                <a:gd name="T14" fmla="*/ 661 w 1469"/>
                <a:gd name="T15" fmla="*/ 535 h 656"/>
                <a:gd name="T16" fmla="*/ 776 w 1469"/>
                <a:gd name="T17" fmla="*/ 546 h 656"/>
                <a:gd name="T18" fmla="*/ 888 w 1469"/>
                <a:gd name="T19" fmla="*/ 536 h 656"/>
                <a:gd name="T20" fmla="*/ 993 w 1469"/>
                <a:gd name="T21" fmla="*/ 505 h 656"/>
                <a:gd name="T22" fmla="*/ 1090 w 1469"/>
                <a:gd name="T23" fmla="*/ 456 h 656"/>
                <a:gd name="T24" fmla="*/ 1175 w 1469"/>
                <a:gd name="T25" fmla="*/ 389 h 656"/>
                <a:gd name="T26" fmla="*/ 1248 w 1469"/>
                <a:gd name="T27" fmla="*/ 308 h 656"/>
                <a:gd name="T28" fmla="*/ 1305 w 1469"/>
                <a:gd name="T29" fmla="*/ 212 h 656"/>
                <a:gd name="T30" fmla="*/ 1348 w 1469"/>
                <a:gd name="T31" fmla="*/ 102 h 656"/>
                <a:gd name="T32" fmla="*/ 1368 w 1469"/>
                <a:gd name="T33" fmla="*/ 27 h 656"/>
                <a:gd name="T34" fmla="*/ 1392 w 1469"/>
                <a:gd name="T35" fmla="*/ 5 h 656"/>
                <a:gd name="T36" fmla="*/ 1427 w 1469"/>
                <a:gd name="T37" fmla="*/ 1 h 656"/>
                <a:gd name="T38" fmla="*/ 1456 w 1469"/>
                <a:gd name="T39" fmla="*/ 18 h 656"/>
                <a:gd name="T40" fmla="*/ 1469 w 1469"/>
                <a:gd name="T41" fmla="*/ 47 h 656"/>
                <a:gd name="T42" fmla="*/ 1453 w 1469"/>
                <a:gd name="T43" fmla="*/ 130 h 656"/>
                <a:gd name="T44" fmla="*/ 1407 w 1469"/>
                <a:gd name="T45" fmla="*/ 251 h 656"/>
                <a:gd name="T46" fmla="*/ 1346 w 1469"/>
                <a:gd name="T47" fmla="*/ 359 h 656"/>
                <a:gd name="T48" fmla="*/ 1268 w 1469"/>
                <a:gd name="T49" fmla="*/ 452 h 656"/>
                <a:gd name="T50" fmla="*/ 1177 w 1469"/>
                <a:gd name="T51" fmla="*/ 529 h 656"/>
                <a:gd name="T52" fmla="*/ 1074 w 1469"/>
                <a:gd name="T53" fmla="*/ 590 h 656"/>
                <a:gd name="T54" fmla="*/ 961 w 1469"/>
                <a:gd name="T55" fmla="*/ 632 h 656"/>
                <a:gd name="T56" fmla="*/ 839 w 1469"/>
                <a:gd name="T57" fmla="*/ 653 h 656"/>
                <a:gd name="T58" fmla="*/ 709 w 1469"/>
                <a:gd name="T59" fmla="*/ 653 h 656"/>
                <a:gd name="T60" fmla="*/ 581 w 1469"/>
                <a:gd name="T61" fmla="*/ 629 h 656"/>
                <a:gd name="T62" fmla="*/ 461 w 1469"/>
                <a:gd name="T63" fmla="*/ 584 h 656"/>
                <a:gd name="T64" fmla="*/ 352 w 1469"/>
                <a:gd name="T65" fmla="*/ 519 h 656"/>
                <a:gd name="T66" fmla="*/ 255 w 1469"/>
                <a:gd name="T67" fmla="*/ 437 h 656"/>
                <a:gd name="T68" fmla="*/ 173 w 1469"/>
                <a:gd name="T69" fmla="*/ 338 h 656"/>
                <a:gd name="T70" fmla="*/ 109 w 1469"/>
                <a:gd name="T71" fmla="*/ 227 h 656"/>
                <a:gd name="T72" fmla="*/ 0 w 1469"/>
                <a:gd name="T73" fmla="*/ 43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9" h="656">
                  <a:moveTo>
                    <a:pt x="0" y="0"/>
                  </a:moveTo>
                  <a:lnTo>
                    <a:pt x="435" y="0"/>
                  </a:lnTo>
                  <a:lnTo>
                    <a:pt x="435" y="109"/>
                  </a:lnTo>
                  <a:lnTo>
                    <a:pt x="180" y="109"/>
                  </a:lnTo>
                  <a:lnTo>
                    <a:pt x="200" y="163"/>
                  </a:lnTo>
                  <a:lnTo>
                    <a:pt x="224" y="214"/>
                  </a:lnTo>
                  <a:lnTo>
                    <a:pt x="253" y="262"/>
                  </a:lnTo>
                  <a:lnTo>
                    <a:pt x="286" y="308"/>
                  </a:lnTo>
                  <a:lnTo>
                    <a:pt x="322" y="351"/>
                  </a:lnTo>
                  <a:lnTo>
                    <a:pt x="363" y="389"/>
                  </a:lnTo>
                  <a:lnTo>
                    <a:pt x="406" y="424"/>
                  </a:lnTo>
                  <a:lnTo>
                    <a:pt x="452" y="455"/>
                  </a:lnTo>
                  <a:lnTo>
                    <a:pt x="501" y="483"/>
                  </a:lnTo>
                  <a:lnTo>
                    <a:pt x="552" y="505"/>
                  </a:lnTo>
                  <a:lnTo>
                    <a:pt x="605" y="523"/>
                  </a:lnTo>
                  <a:lnTo>
                    <a:pt x="661" y="535"/>
                  </a:lnTo>
                  <a:lnTo>
                    <a:pt x="717" y="543"/>
                  </a:lnTo>
                  <a:lnTo>
                    <a:pt x="776" y="546"/>
                  </a:lnTo>
                  <a:lnTo>
                    <a:pt x="832" y="543"/>
                  </a:lnTo>
                  <a:lnTo>
                    <a:pt x="888" y="536"/>
                  </a:lnTo>
                  <a:lnTo>
                    <a:pt x="942" y="523"/>
                  </a:lnTo>
                  <a:lnTo>
                    <a:pt x="993" y="505"/>
                  </a:lnTo>
                  <a:lnTo>
                    <a:pt x="1043" y="483"/>
                  </a:lnTo>
                  <a:lnTo>
                    <a:pt x="1090" y="456"/>
                  </a:lnTo>
                  <a:lnTo>
                    <a:pt x="1134" y="425"/>
                  </a:lnTo>
                  <a:lnTo>
                    <a:pt x="1175" y="389"/>
                  </a:lnTo>
                  <a:lnTo>
                    <a:pt x="1212" y="351"/>
                  </a:lnTo>
                  <a:lnTo>
                    <a:pt x="1248" y="308"/>
                  </a:lnTo>
                  <a:lnTo>
                    <a:pt x="1278" y="261"/>
                  </a:lnTo>
                  <a:lnTo>
                    <a:pt x="1305" y="212"/>
                  </a:lnTo>
                  <a:lnTo>
                    <a:pt x="1329" y="158"/>
                  </a:lnTo>
                  <a:lnTo>
                    <a:pt x="1348" y="102"/>
                  </a:lnTo>
                  <a:lnTo>
                    <a:pt x="1362" y="43"/>
                  </a:lnTo>
                  <a:lnTo>
                    <a:pt x="1368" y="27"/>
                  </a:lnTo>
                  <a:lnTo>
                    <a:pt x="1378" y="14"/>
                  </a:lnTo>
                  <a:lnTo>
                    <a:pt x="1392" y="5"/>
                  </a:lnTo>
                  <a:lnTo>
                    <a:pt x="1408" y="1"/>
                  </a:lnTo>
                  <a:lnTo>
                    <a:pt x="1427" y="1"/>
                  </a:lnTo>
                  <a:lnTo>
                    <a:pt x="1443" y="7"/>
                  </a:lnTo>
                  <a:lnTo>
                    <a:pt x="1456" y="18"/>
                  </a:lnTo>
                  <a:lnTo>
                    <a:pt x="1465" y="31"/>
                  </a:lnTo>
                  <a:lnTo>
                    <a:pt x="1469" y="47"/>
                  </a:lnTo>
                  <a:lnTo>
                    <a:pt x="1469" y="66"/>
                  </a:lnTo>
                  <a:lnTo>
                    <a:pt x="1453" y="130"/>
                  </a:lnTo>
                  <a:lnTo>
                    <a:pt x="1433" y="192"/>
                  </a:lnTo>
                  <a:lnTo>
                    <a:pt x="1407" y="251"/>
                  </a:lnTo>
                  <a:lnTo>
                    <a:pt x="1378" y="306"/>
                  </a:lnTo>
                  <a:lnTo>
                    <a:pt x="1346" y="359"/>
                  </a:lnTo>
                  <a:lnTo>
                    <a:pt x="1308" y="407"/>
                  </a:lnTo>
                  <a:lnTo>
                    <a:pt x="1268" y="452"/>
                  </a:lnTo>
                  <a:lnTo>
                    <a:pt x="1223" y="493"/>
                  </a:lnTo>
                  <a:lnTo>
                    <a:pt x="1177" y="529"/>
                  </a:lnTo>
                  <a:lnTo>
                    <a:pt x="1127" y="562"/>
                  </a:lnTo>
                  <a:lnTo>
                    <a:pt x="1074" y="590"/>
                  </a:lnTo>
                  <a:lnTo>
                    <a:pt x="1018" y="613"/>
                  </a:lnTo>
                  <a:lnTo>
                    <a:pt x="961" y="632"/>
                  </a:lnTo>
                  <a:lnTo>
                    <a:pt x="901" y="645"/>
                  </a:lnTo>
                  <a:lnTo>
                    <a:pt x="839" y="653"/>
                  </a:lnTo>
                  <a:lnTo>
                    <a:pt x="776" y="656"/>
                  </a:lnTo>
                  <a:lnTo>
                    <a:pt x="709" y="653"/>
                  </a:lnTo>
                  <a:lnTo>
                    <a:pt x="645" y="644"/>
                  </a:lnTo>
                  <a:lnTo>
                    <a:pt x="581" y="629"/>
                  </a:lnTo>
                  <a:lnTo>
                    <a:pt x="520" y="609"/>
                  </a:lnTo>
                  <a:lnTo>
                    <a:pt x="461" y="584"/>
                  </a:lnTo>
                  <a:lnTo>
                    <a:pt x="405" y="554"/>
                  </a:lnTo>
                  <a:lnTo>
                    <a:pt x="352" y="519"/>
                  </a:lnTo>
                  <a:lnTo>
                    <a:pt x="301" y="481"/>
                  </a:lnTo>
                  <a:lnTo>
                    <a:pt x="255" y="437"/>
                  </a:lnTo>
                  <a:lnTo>
                    <a:pt x="212" y="389"/>
                  </a:lnTo>
                  <a:lnTo>
                    <a:pt x="173" y="338"/>
                  </a:lnTo>
                  <a:lnTo>
                    <a:pt x="138" y="285"/>
                  </a:lnTo>
                  <a:lnTo>
                    <a:pt x="109" y="227"/>
                  </a:lnTo>
                  <a:lnTo>
                    <a:pt x="109" y="437"/>
                  </a:lnTo>
                  <a:lnTo>
                    <a:pt x="0" y="4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298"/>
            <p:cNvSpPr>
              <a:spLocks/>
            </p:cNvSpPr>
            <p:nvPr/>
          </p:nvSpPr>
          <p:spPr bwMode="auto">
            <a:xfrm>
              <a:off x="3756025" y="3760788"/>
              <a:ext cx="258762" cy="106363"/>
            </a:xfrm>
            <a:custGeom>
              <a:avLst/>
              <a:gdLst>
                <a:gd name="T0" fmla="*/ 784 w 1469"/>
                <a:gd name="T1" fmla="*/ 3 h 601"/>
                <a:gd name="T2" fmla="*/ 905 w 1469"/>
                <a:gd name="T3" fmla="*/ 24 h 601"/>
                <a:gd name="T4" fmla="*/ 1018 w 1469"/>
                <a:gd name="T5" fmla="*/ 65 h 601"/>
                <a:gd name="T6" fmla="*/ 1123 w 1469"/>
                <a:gd name="T7" fmla="*/ 125 h 601"/>
                <a:gd name="T8" fmla="*/ 1216 w 1469"/>
                <a:gd name="T9" fmla="*/ 202 h 601"/>
                <a:gd name="T10" fmla="*/ 1296 w 1469"/>
                <a:gd name="T11" fmla="*/ 293 h 601"/>
                <a:gd name="T12" fmla="*/ 1360 w 1469"/>
                <a:gd name="T13" fmla="*/ 400 h 601"/>
                <a:gd name="T14" fmla="*/ 1469 w 1469"/>
                <a:gd name="T15" fmla="*/ 164 h 601"/>
                <a:gd name="T16" fmla="*/ 1034 w 1469"/>
                <a:gd name="T17" fmla="*/ 600 h 601"/>
                <a:gd name="T18" fmla="*/ 1283 w 1469"/>
                <a:gd name="T19" fmla="*/ 492 h 601"/>
                <a:gd name="T20" fmla="*/ 1230 w 1469"/>
                <a:gd name="T21" fmla="*/ 391 h 601"/>
                <a:gd name="T22" fmla="*/ 1162 w 1469"/>
                <a:gd name="T23" fmla="*/ 303 h 601"/>
                <a:gd name="T24" fmla="*/ 1081 w 1469"/>
                <a:gd name="T25" fmla="*/ 229 h 601"/>
                <a:gd name="T26" fmla="*/ 989 w 1469"/>
                <a:gd name="T27" fmla="*/ 172 h 601"/>
                <a:gd name="T28" fmla="*/ 887 w 1469"/>
                <a:gd name="T29" fmla="*/ 133 h 601"/>
                <a:gd name="T30" fmla="*/ 777 w 1469"/>
                <a:gd name="T31" fmla="*/ 111 h 601"/>
                <a:gd name="T32" fmla="*/ 661 w 1469"/>
                <a:gd name="T33" fmla="*/ 111 h 601"/>
                <a:gd name="T34" fmla="*/ 545 w 1469"/>
                <a:gd name="T35" fmla="*/ 134 h 601"/>
                <a:gd name="T36" fmla="*/ 436 w 1469"/>
                <a:gd name="T37" fmla="*/ 176 h 601"/>
                <a:gd name="T38" fmla="*/ 337 w 1469"/>
                <a:gd name="T39" fmla="*/ 237 h 601"/>
                <a:gd name="T40" fmla="*/ 250 w 1469"/>
                <a:gd name="T41" fmla="*/ 313 h 601"/>
                <a:gd name="T42" fmla="*/ 178 w 1469"/>
                <a:gd name="T43" fmla="*/ 405 h 601"/>
                <a:gd name="T44" fmla="*/ 125 w 1469"/>
                <a:gd name="T45" fmla="*/ 507 h 601"/>
                <a:gd name="T46" fmla="*/ 101 w 1469"/>
                <a:gd name="T47" fmla="*/ 575 h 601"/>
                <a:gd name="T48" fmla="*/ 80 w 1469"/>
                <a:gd name="T49" fmla="*/ 594 h 601"/>
                <a:gd name="T50" fmla="*/ 53 w 1469"/>
                <a:gd name="T51" fmla="*/ 601 h 601"/>
                <a:gd name="T52" fmla="*/ 25 w 1469"/>
                <a:gd name="T53" fmla="*/ 593 h 601"/>
                <a:gd name="T54" fmla="*/ 6 w 1469"/>
                <a:gd name="T55" fmla="*/ 573 h 601"/>
                <a:gd name="T56" fmla="*/ 0 w 1469"/>
                <a:gd name="T57" fmla="*/ 546 h 601"/>
                <a:gd name="T58" fmla="*/ 23 w 1469"/>
                <a:gd name="T59" fmla="*/ 470 h 601"/>
                <a:gd name="T60" fmla="*/ 79 w 1469"/>
                <a:gd name="T61" fmla="*/ 356 h 601"/>
                <a:gd name="T62" fmla="*/ 154 w 1469"/>
                <a:gd name="T63" fmla="*/ 255 h 601"/>
                <a:gd name="T64" fmla="*/ 245 w 1469"/>
                <a:gd name="T65" fmla="*/ 167 h 601"/>
                <a:gd name="T66" fmla="*/ 350 w 1469"/>
                <a:gd name="T67" fmla="*/ 97 h 601"/>
                <a:gd name="T68" fmla="*/ 465 w 1469"/>
                <a:gd name="T69" fmla="*/ 45 h 601"/>
                <a:gd name="T70" fmla="*/ 590 w 1469"/>
                <a:gd name="T71" fmla="*/ 11 h 601"/>
                <a:gd name="T72" fmla="*/ 721 w 1469"/>
                <a:gd name="T73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9" h="601">
                  <a:moveTo>
                    <a:pt x="721" y="0"/>
                  </a:moveTo>
                  <a:lnTo>
                    <a:pt x="784" y="3"/>
                  </a:lnTo>
                  <a:lnTo>
                    <a:pt x="845" y="11"/>
                  </a:lnTo>
                  <a:lnTo>
                    <a:pt x="905" y="24"/>
                  </a:lnTo>
                  <a:lnTo>
                    <a:pt x="962" y="42"/>
                  </a:lnTo>
                  <a:lnTo>
                    <a:pt x="1018" y="65"/>
                  </a:lnTo>
                  <a:lnTo>
                    <a:pt x="1072" y="93"/>
                  </a:lnTo>
                  <a:lnTo>
                    <a:pt x="1123" y="125"/>
                  </a:lnTo>
                  <a:lnTo>
                    <a:pt x="1171" y="161"/>
                  </a:lnTo>
                  <a:lnTo>
                    <a:pt x="1216" y="202"/>
                  </a:lnTo>
                  <a:lnTo>
                    <a:pt x="1257" y="245"/>
                  </a:lnTo>
                  <a:lnTo>
                    <a:pt x="1296" y="293"/>
                  </a:lnTo>
                  <a:lnTo>
                    <a:pt x="1330" y="345"/>
                  </a:lnTo>
                  <a:lnTo>
                    <a:pt x="1360" y="400"/>
                  </a:lnTo>
                  <a:lnTo>
                    <a:pt x="1360" y="164"/>
                  </a:lnTo>
                  <a:lnTo>
                    <a:pt x="1469" y="164"/>
                  </a:lnTo>
                  <a:lnTo>
                    <a:pt x="1469" y="600"/>
                  </a:lnTo>
                  <a:lnTo>
                    <a:pt x="1034" y="600"/>
                  </a:lnTo>
                  <a:lnTo>
                    <a:pt x="1034" y="492"/>
                  </a:lnTo>
                  <a:lnTo>
                    <a:pt x="1283" y="492"/>
                  </a:lnTo>
                  <a:lnTo>
                    <a:pt x="1258" y="440"/>
                  </a:lnTo>
                  <a:lnTo>
                    <a:pt x="1230" y="391"/>
                  </a:lnTo>
                  <a:lnTo>
                    <a:pt x="1198" y="345"/>
                  </a:lnTo>
                  <a:lnTo>
                    <a:pt x="1162" y="303"/>
                  </a:lnTo>
                  <a:lnTo>
                    <a:pt x="1123" y="265"/>
                  </a:lnTo>
                  <a:lnTo>
                    <a:pt x="1081" y="229"/>
                  </a:lnTo>
                  <a:lnTo>
                    <a:pt x="1036" y="199"/>
                  </a:lnTo>
                  <a:lnTo>
                    <a:pt x="989" y="172"/>
                  </a:lnTo>
                  <a:lnTo>
                    <a:pt x="938" y="150"/>
                  </a:lnTo>
                  <a:lnTo>
                    <a:pt x="887" y="133"/>
                  </a:lnTo>
                  <a:lnTo>
                    <a:pt x="833" y="120"/>
                  </a:lnTo>
                  <a:lnTo>
                    <a:pt x="777" y="111"/>
                  </a:lnTo>
                  <a:lnTo>
                    <a:pt x="721" y="109"/>
                  </a:lnTo>
                  <a:lnTo>
                    <a:pt x="661" y="111"/>
                  </a:lnTo>
                  <a:lnTo>
                    <a:pt x="603" y="121"/>
                  </a:lnTo>
                  <a:lnTo>
                    <a:pt x="545" y="134"/>
                  </a:lnTo>
                  <a:lnTo>
                    <a:pt x="490" y="153"/>
                  </a:lnTo>
                  <a:lnTo>
                    <a:pt x="436" y="176"/>
                  </a:lnTo>
                  <a:lnTo>
                    <a:pt x="385" y="205"/>
                  </a:lnTo>
                  <a:lnTo>
                    <a:pt x="337" y="237"/>
                  </a:lnTo>
                  <a:lnTo>
                    <a:pt x="292" y="274"/>
                  </a:lnTo>
                  <a:lnTo>
                    <a:pt x="250" y="313"/>
                  </a:lnTo>
                  <a:lnTo>
                    <a:pt x="213" y="357"/>
                  </a:lnTo>
                  <a:lnTo>
                    <a:pt x="178" y="405"/>
                  </a:lnTo>
                  <a:lnTo>
                    <a:pt x="149" y="454"/>
                  </a:lnTo>
                  <a:lnTo>
                    <a:pt x="125" y="507"/>
                  </a:lnTo>
                  <a:lnTo>
                    <a:pt x="106" y="562"/>
                  </a:lnTo>
                  <a:lnTo>
                    <a:pt x="101" y="575"/>
                  </a:lnTo>
                  <a:lnTo>
                    <a:pt x="91" y="586"/>
                  </a:lnTo>
                  <a:lnTo>
                    <a:pt x="80" y="594"/>
                  </a:lnTo>
                  <a:lnTo>
                    <a:pt x="67" y="599"/>
                  </a:lnTo>
                  <a:lnTo>
                    <a:pt x="53" y="601"/>
                  </a:lnTo>
                  <a:lnTo>
                    <a:pt x="39" y="598"/>
                  </a:lnTo>
                  <a:lnTo>
                    <a:pt x="25" y="593"/>
                  </a:lnTo>
                  <a:lnTo>
                    <a:pt x="15" y="584"/>
                  </a:lnTo>
                  <a:lnTo>
                    <a:pt x="6" y="573"/>
                  </a:lnTo>
                  <a:lnTo>
                    <a:pt x="1" y="560"/>
                  </a:lnTo>
                  <a:lnTo>
                    <a:pt x="0" y="546"/>
                  </a:lnTo>
                  <a:lnTo>
                    <a:pt x="2" y="531"/>
                  </a:lnTo>
                  <a:lnTo>
                    <a:pt x="23" y="470"/>
                  </a:lnTo>
                  <a:lnTo>
                    <a:pt x="48" y="412"/>
                  </a:lnTo>
                  <a:lnTo>
                    <a:pt x="79" y="356"/>
                  </a:lnTo>
                  <a:lnTo>
                    <a:pt x="115" y="303"/>
                  </a:lnTo>
                  <a:lnTo>
                    <a:pt x="154" y="255"/>
                  </a:lnTo>
                  <a:lnTo>
                    <a:pt x="199" y="209"/>
                  </a:lnTo>
                  <a:lnTo>
                    <a:pt x="245" y="167"/>
                  </a:lnTo>
                  <a:lnTo>
                    <a:pt x="297" y="130"/>
                  </a:lnTo>
                  <a:lnTo>
                    <a:pt x="350" y="97"/>
                  </a:lnTo>
                  <a:lnTo>
                    <a:pt x="407" y="68"/>
                  </a:lnTo>
                  <a:lnTo>
                    <a:pt x="465" y="45"/>
                  </a:lnTo>
                  <a:lnTo>
                    <a:pt x="527" y="25"/>
                  </a:lnTo>
                  <a:lnTo>
                    <a:pt x="590" y="11"/>
                  </a:lnTo>
                  <a:lnTo>
                    <a:pt x="654" y="3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299"/>
            <p:cNvSpPr>
              <a:spLocks/>
            </p:cNvSpPr>
            <p:nvPr/>
          </p:nvSpPr>
          <p:spPr bwMode="auto">
            <a:xfrm>
              <a:off x="3562350" y="3606801"/>
              <a:ext cx="144462" cy="19050"/>
            </a:xfrm>
            <a:custGeom>
              <a:avLst/>
              <a:gdLst>
                <a:gd name="T0" fmla="*/ 55 w 818"/>
                <a:gd name="T1" fmla="*/ 0 h 110"/>
                <a:gd name="T2" fmla="*/ 763 w 818"/>
                <a:gd name="T3" fmla="*/ 0 h 110"/>
                <a:gd name="T4" fmla="*/ 780 w 818"/>
                <a:gd name="T5" fmla="*/ 3 h 110"/>
                <a:gd name="T6" fmla="*/ 794 w 818"/>
                <a:gd name="T7" fmla="*/ 10 h 110"/>
                <a:gd name="T8" fmla="*/ 807 w 818"/>
                <a:gd name="T9" fmla="*/ 23 h 110"/>
                <a:gd name="T10" fmla="*/ 815 w 818"/>
                <a:gd name="T11" fmla="*/ 38 h 110"/>
                <a:gd name="T12" fmla="*/ 818 w 818"/>
                <a:gd name="T13" fmla="*/ 55 h 110"/>
                <a:gd name="T14" fmla="*/ 815 w 818"/>
                <a:gd name="T15" fmla="*/ 72 h 110"/>
                <a:gd name="T16" fmla="*/ 807 w 818"/>
                <a:gd name="T17" fmla="*/ 88 h 110"/>
                <a:gd name="T18" fmla="*/ 794 w 818"/>
                <a:gd name="T19" fmla="*/ 99 h 110"/>
                <a:gd name="T20" fmla="*/ 780 w 818"/>
                <a:gd name="T21" fmla="*/ 107 h 110"/>
                <a:gd name="T22" fmla="*/ 763 w 818"/>
                <a:gd name="T23" fmla="*/ 110 h 110"/>
                <a:gd name="T24" fmla="*/ 55 w 818"/>
                <a:gd name="T25" fmla="*/ 110 h 110"/>
                <a:gd name="T26" fmla="*/ 38 w 818"/>
                <a:gd name="T27" fmla="*/ 107 h 110"/>
                <a:gd name="T28" fmla="*/ 22 w 818"/>
                <a:gd name="T29" fmla="*/ 99 h 110"/>
                <a:gd name="T30" fmla="*/ 11 w 818"/>
                <a:gd name="T31" fmla="*/ 88 h 110"/>
                <a:gd name="T32" fmla="*/ 3 w 818"/>
                <a:gd name="T33" fmla="*/ 72 h 110"/>
                <a:gd name="T34" fmla="*/ 0 w 818"/>
                <a:gd name="T35" fmla="*/ 55 h 110"/>
                <a:gd name="T36" fmla="*/ 3 w 818"/>
                <a:gd name="T37" fmla="*/ 38 h 110"/>
                <a:gd name="T38" fmla="*/ 11 w 818"/>
                <a:gd name="T39" fmla="*/ 23 h 110"/>
                <a:gd name="T40" fmla="*/ 22 w 818"/>
                <a:gd name="T41" fmla="*/ 10 h 110"/>
                <a:gd name="T42" fmla="*/ 38 w 818"/>
                <a:gd name="T43" fmla="*/ 3 h 110"/>
                <a:gd name="T44" fmla="*/ 55 w 81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8" h="110">
                  <a:moveTo>
                    <a:pt x="55" y="0"/>
                  </a:moveTo>
                  <a:lnTo>
                    <a:pt x="763" y="0"/>
                  </a:lnTo>
                  <a:lnTo>
                    <a:pt x="780" y="3"/>
                  </a:lnTo>
                  <a:lnTo>
                    <a:pt x="794" y="10"/>
                  </a:lnTo>
                  <a:lnTo>
                    <a:pt x="807" y="23"/>
                  </a:lnTo>
                  <a:lnTo>
                    <a:pt x="815" y="38"/>
                  </a:lnTo>
                  <a:lnTo>
                    <a:pt x="818" y="55"/>
                  </a:lnTo>
                  <a:lnTo>
                    <a:pt x="815" y="72"/>
                  </a:lnTo>
                  <a:lnTo>
                    <a:pt x="807" y="88"/>
                  </a:lnTo>
                  <a:lnTo>
                    <a:pt x="794" y="99"/>
                  </a:lnTo>
                  <a:lnTo>
                    <a:pt x="780" y="107"/>
                  </a:lnTo>
                  <a:lnTo>
                    <a:pt x="763" y="110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300"/>
            <p:cNvSpPr>
              <a:spLocks/>
            </p:cNvSpPr>
            <p:nvPr/>
          </p:nvSpPr>
          <p:spPr bwMode="auto">
            <a:xfrm>
              <a:off x="3562350" y="3895726"/>
              <a:ext cx="125412" cy="20638"/>
            </a:xfrm>
            <a:custGeom>
              <a:avLst/>
              <a:gdLst>
                <a:gd name="T0" fmla="*/ 55 w 709"/>
                <a:gd name="T1" fmla="*/ 0 h 109"/>
                <a:gd name="T2" fmla="*/ 654 w 709"/>
                <a:gd name="T3" fmla="*/ 0 h 109"/>
                <a:gd name="T4" fmla="*/ 671 w 709"/>
                <a:gd name="T5" fmla="*/ 3 h 109"/>
                <a:gd name="T6" fmla="*/ 686 w 709"/>
                <a:gd name="T7" fmla="*/ 11 h 109"/>
                <a:gd name="T8" fmla="*/ 697 w 709"/>
                <a:gd name="T9" fmla="*/ 22 h 109"/>
                <a:gd name="T10" fmla="*/ 705 w 709"/>
                <a:gd name="T11" fmla="*/ 37 h 109"/>
                <a:gd name="T12" fmla="*/ 709 w 709"/>
                <a:gd name="T13" fmla="*/ 55 h 109"/>
                <a:gd name="T14" fmla="*/ 705 w 709"/>
                <a:gd name="T15" fmla="*/ 72 h 109"/>
                <a:gd name="T16" fmla="*/ 697 w 709"/>
                <a:gd name="T17" fmla="*/ 87 h 109"/>
                <a:gd name="T18" fmla="*/ 686 w 709"/>
                <a:gd name="T19" fmla="*/ 99 h 109"/>
                <a:gd name="T20" fmla="*/ 671 w 709"/>
                <a:gd name="T21" fmla="*/ 106 h 109"/>
                <a:gd name="T22" fmla="*/ 654 w 709"/>
                <a:gd name="T23" fmla="*/ 109 h 109"/>
                <a:gd name="T24" fmla="*/ 55 w 709"/>
                <a:gd name="T25" fmla="*/ 109 h 109"/>
                <a:gd name="T26" fmla="*/ 38 w 709"/>
                <a:gd name="T27" fmla="*/ 106 h 109"/>
                <a:gd name="T28" fmla="*/ 22 w 709"/>
                <a:gd name="T29" fmla="*/ 99 h 109"/>
                <a:gd name="T30" fmla="*/ 11 w 709"/>
                <a:gd name="T31" fmla="*/ 87 h 109"/>
                <a:gd name="T32" fmla="*/ 3 w 709"/>
                <a:gd name="T33" fmla="*/ 72 h 109"/>
                <a:gd name="T34" fmla="*/ 0 w 709"/>
                <a:gd name="T35" fmla="*/ 55 h 109"/>
                <a:gd name="T36" fmla="*/ 3 w 709"/>
                <a:gd name="T37" fmla="*/ 37 h 109"/>
                <a:gd name="T38" fmla="*/ 11 w 709"/>
                <a:gd name="T39" fmla="*/ 22 h 109"/>
                <a:gd name="T40" fmla="*/ 22 w 709"/>
                <a:gd name="T41" fmla="*/ 11 h 109"/>
                <a:gd name="T42" fmla="*/ 38 w 709"/>
                <a:gd name="T43" fmla="*/ 3 h 109"/>
                <a:gd name="T44" fmla="*/ 55 w 70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9" h="109">
                  <a:moveTo>
                    <a:pt x="55" y="0"/>
                  </a:moveTo>
                  <a:lnTo>
                    <a:pt x="654" y="0"/>
                  </a:lnTo>
                  <a:lnTo>
                    <a:pt x="671" y="3"/>
                  </a:lnTo>
                  <a:lnTo>
                    <a:pt x="686" y="11"/>
                  </a:lnTo>
                  <a:lnTo>
                    <a:pt x="697" y="22"/>
                  </a:lnTo>
                  <a:lnTo>
                    <a:pt x="705" y="37"/>
                  </a:lnTo>
                  <a:lnTo>
                    <a:pt x="709" y="55"/>
                  </a:lnTo>
                  <a:lnTo>
                    <a:pt x="705" y="72"/>
                  </a:lnTo>
                  <a:lnTo>
                    <a:pt x="697" y="87"/>
                  </a:lnTo>
                  <a:lnTo>
                    <a:pt x="686" y="99"/>
                  </a:lnTo>
                  <a:lnTo>
                    <a:pt x="671" y="106"/>
                  </a:lnTo>
                  <a:lnTo>
                    <a:pt x="654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301"/>
            <p:cNvSpPr>
              <a:spLocks/>
            </p:cNvSpPr>
            <p:nvPr/>
          </p:nvSpPr>
          <p:spPr bwMode="auto">
            <a:xfrm>
              <a:off x="3562350" y="3665538"/>
              <a:ext cx="298450" cy="19050"/>
            </a:xfrm>
            <a:custGeom>
              <a:avLst/>
              <a:gdLst>
                <a:gd name="T0" fmla="*/ 55 w 1688"/>
                <a:gd name="T1" fmla="*/ 0 h 110"/>
                <a:gd name="T2" fmla="*/ 1634 w 1688"/>
                <a:gd name="T3" fmla="*/ 0 h 110"/>
                <a:gd name="T4" fmla="*/ 1651 w 1688"/>
                <a:gd name="T5" fmla="*/ 3 h 110"/>
                <a:gd name="T6" fmla="*/ 1665 w 1688"/>
                <a:gd name="T7" fmla="*/ 11 h 110"/>
                <a:gd name="T8" fmla="*/ 1677 w 1688"/>
                <a:gd name="T9" fmla="*/ 22 h 110"/>
                <a:gd name="T10" fmla="*/ 1686 w 1688"/>
                <a:gd name="T11" fmla="*/ 38 h 110"/>
                <a:gd name="T12" fmla="*/ 1688 w 1688"/>
                <a:gd name="T13" fmla="*/ 55 h 110"/>
                <a:gd name="T14" fmla="*/ 1686 w 1688"/>
                <a:gd name="T15" fmla="*/ 72 h 110"/>
                <a:gd name="T16" fmla="*/ 1677 w 1688"/>
                <a:gd name="T17" fmla="*/ 87 h 110"/>
                <a:gd name="T18" fmla="*/ 1665 w 1688"/>
                <a:gd name="T19" fmla="*/ 99 h 110"/>
                <a:gd name="T20" fmla="*/ 1651 w 1688"/>
                <a:gd name="T21" fmla="*/ 107 h 110"/>
                <a:gd name="T22" fmla="*/ 1634 w 1688"/>
                <a:gd name="T23" fmla="*/ 110 h 110"/>
                <a:gd name="T24" fmla="*/ 55 w 1688"/>
                <a:gd name="T25" fmla="*/ 110 h 110"/>
                <a:gd name="T26" fmla="*/ 38 w 1688"/>
                <a:gd name="T27" fmla="*/ 107 h 110"/>
                <a:gd name="T28" fmla="*/ 22 w 1688"/>
                <a:gd name="T29" fmla="*/ 99 h 110"/>
                <a:gd name="T30" fmla="*/ 11 w 1688"/>
                <a:gd name="T31" fmla="*/ 87 h 110"/>
                <a:gd name="T32" fmla="*/ 3 w 1688"/>
                <a:gd name="T33" fmla="*/ 72 h 110"/>
                <a:gd name="T34" fmla="*/ 0 w 1688"/>
                <a:gd name="T35" fmla="*/ 55 h 110"/>
                <a:gd name="T36" fmla="*/ 3 w 1688"/>
                <a:gd name="T37" fmla="*/ 38 h 110"/>
                <a:gd name="T38" fmla="*/ 11 w 1688"/>
                <a:gd name="T39" fmla="*/ 22 h 110"/>
                <a:gd name="T40" fmla="*/ 22 w 1688"/>
                <a:gd name="T41" fmla="*/ 11 h 110"/>
                <a:gd name="T42" fmla="*/ 38 w 1688"/>
                <a:gd name="T43" fmla="*/ 3 h 110"/>
                <a:gd name="T44" fmla="*/ 55 w 168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8" h="110">
                  <a:moveTo>
                    <a:pt x="55" y="0"/>
                  </a:moveTo>
                  <a:lnTo>
                    <a:pt x="1634" y="0"/>
                  </a:lnTo>
                  <a:lnTo>
                    <a:pt x="1651" y="3"/>
                  </a:lnTo>
                  <a:lnTo>
                    <a:pt x="1665" y="11"/>
                  </a:lnTo>
                  <a:lnTo>
                    <a:pt x="1677" y="22"/>
                  </a:lnTo>
                  <a:lnTo>
                    <a:pt x="1686" y="38"/>
                  </a:lnTo>
                  <a:lnTo>
                    <a:pt x="1688" y="55"/>
                  </a:lnTo>
                  <a:lnTo>
                    <a:pt x="1686" y="72"/>
                  </a:lnTo>
                  <a:lnTo>
                    <a:pt x="1677" y="87"/>
                  </a:lnTo>
                  <a:lnTo>
                    <a:pt x="1665" y="99"/>
                  </a:lnTo>
                  <a:lnTo>
                    <a:pt x="1651" y="107"/>
                  </a:lnTo>
                  <a:lnTo>
                    <a:pt x="1634" y="110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302"/>
            <p:cNvSpPr>
              <a:spLocks/>
            </p:cNvSpPr>
            <p:nvPr/>
          </p:nvSpPr>
          <p:spPr bwMode="auto">
            <a:xfrm>
              <a:off x="3562350" y="3781426"/>
              <a:ext cx="182562" cy="19050"/>
            </a:xfrm>
            <a:custGeom>
              <a:avLst/>
              <a:gdLst>
                <a:gd name="T0" fmla="*/ 55 w 1035"/>
                <a:gd name="T1" fmla="*/ 0 h 110"/>
                <a:gd name="T2" fmla="*/ 980 w 1035"/>
                <a:gd name="T3" fmla="*/ 0 h 110"/>
                <a:gd name="T4" fmla="*/ 997 w 1035"/>
                <a:gd name="T5" fmla="*/ 2 h 110"/>
                <a:gd name="T6" fmla="*/ 1013 w 1035"/>
                <a:gd name="T7" fmla="*/ 11 h 110"/>
                <a:gd name="T8" fmla="*/ 1025 w 1035"/>
                <a:gd name="T9" fmla="*/ 23 h 110"/>
                <a:gd name="T10" fmla="*/ 1032 w 1035"/>
                <a:gd name="T11" fmla="*/ 38 h 110"/>
                <a:gd name="T12" fmla="*/ 1035 w 1035"/>
                <a:gd name="T13" fmla="*/ 55 h 110"/>
                <a:gd name="T14" fmla="*/ 1032 w 1035"/>
                <a:gd name="T15" fmla="*/ 72 h 110"/>
                <a:gd name="T16" fmla="*/ 1025 w 1035"/>
                <a:gd name="T17" fmla="*/ 87 h 110"/>
                <a:gd name="T18" fmla="*/ 1013 w 1035"/>
                <a:gd name="T19" fmla="*/ 99 h 110"/>
                <a:gd name="T20" fmla="*/ 997 w 1035"/>
                <a:gd name="T21" fmla="*/ 107 h 110"/>
                <a:gd name="T22" fmla="*/ 980 w 1035"/>
                <a:gd name="T23" fmla="*/ 110 h 110"/>
                <a:gd name="T24" fmla="*/ 55 w 1035"/>
                <a:gd name="T25" fmla="*/ 110 h 110"/>
                <a:gd name="T26" fmla="*/ 38 w 1035"/>
                <a:gd name="T27" fmla="*/ 107 h 110"/>
                <a:gd name="T28" fmla="*/ 22 w 1035"/>
                <a:gd name="T29" fmla="*/ 99 h 110"/>
                <a:gd name="T30" fmla="*/ 11 w 1035"/>
                <a:gd name="T31" fmla="*/ 87 h 110"/>
                <a:gd name="T32" fmla="*/ 3 w 1035"/>
                <a:gd name="T33" fmla="*/ 72 h 110"/>
                <a:gd name="T34" fmla="*/ 0 w 1035"/>
                <a:gd name="T35" fmla="*/ 55 h 110"/>
                <a:gd name="T36" fmla="*/ 3 w 1035"/>
                <a:gd name="T37" fmla="*/ 38 h 110"/>
                <a:gd name="T38" fmla="*/ 11 w 1035"/>
                <a:gd name="T39" fmla="*/ 23 h 110"/>
                <a:gd name="T40" fmla="*/ 22 w 1035"/>
                <a:gd name="T41" fmla="*/ 11 h 110"/>
                <a:gd name="T42" fmla="*/ 38 w 1035"/>
                <a:gd name="T43" fmla="*/ 2 h 110"/>
                <a:gd name="T44" fmla="*/ 55 w 1035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5" h="110">
                  <a:moveTo>
                    <a:pt x="55" y="0"/>
                  </a:moveTo>
                  <a:lnTo>
                    <a:pt x="980" y="0"/>
                  </a:lnTo>
                  <a:lnTo>
                    <a:pt x="997" y="2"/>
                  </a:lnTo>
                  <a:lnTo>
                    <a:pt x="1013" y="11"/>
                  </a:lnTo>
                  <a:lnTo>
                    <a:pt x="1025" y="23"/>
                  </a:lnTo>
                  <a:lnTo>
                    <a:pt x="1032" y="38"/>
                  </a:lnTo>
                  <a:lnTo>
                    <a:pt x="1035" y="55"/>
                  </a:lnTo>
                  <a:lnTo>
                    <a:pt x="1032" y="72"/>
                  </a:lnTo>
                  <a:lnTo>
                    <a:pt x="1025" y="87"/>
                  </a:lnTo>
                  <a:lnTo>
                    <a:pt x="1013" y="99"/>
                  </a:lnTo>
                  <a:lnTo>
                    <a:pt x="997" y="107"/>
                  </a:lnTo>
                  <a:lnTo>
                    <a:pt x="980" y="110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303"/>
            <p:cNvSpPr>
              <a:spLocks/>
            </p:cNvSpPr>
            <p:nvPr/>
          </p:nvSpPr>
          <p:spPr bwMode="auto">
            <a:xfrm>
              <a:off x="3562350" y="3838576"/>
              <a:ext cx="153987" cy="19050"/>
            </a:xfrm>
            <a:custGeom>
              <a:avLst/>
              <a:gdLst>
                <a:gd name="T0" fmla="*/ 55 w 871"/>
                <a:gd name="T1" fmla="*/ 0 h 110"/>
                <a:gd name="T2" fmla="*/ 818 w 871"/>
                <a:gd name="T3" fmla="*/ 0 h 110"/>
                <a:gd name="T4" fmla="*/ 835 w 871"/>
                <a:gd name="T5" fmla="*/ 3 h 110"/>
                <a:gd name="T6" fmla="*/ 849 w 871"/>
                <a:gd name="T7" fmla="*/ 10 h 110"/>
                <a:gd name="T8" fmla="*/ 861 w 871"/>
                <a:gd name="T9" fmla="*/ 22 h 110"/>
                <a:gd name="T10" fmla="*/ 869 w 871"/>
                <a:gd name="T11" fmla="*/ 38 h 110"/>
                <a:gd name="T12" fmla="*/ 871 w 871"/>
                <a:gd name="T13" fmla="*/ 55 h 110"/>
                <a:gd name="T14" fmla="*/ 869 w 871"/>
                <a:gd name="T15" fmla="*/ 72 h 110"/>
                <a:gd name="T16" fmla="*/ 861 w 871"/>
                <a:gd name="T17" fmla="*/ 87 h 110"/>
                <a:gd name="T18" fmla="*/ 849 w 871"/>
                <a:gd name="T19" fmla="*/ 99 h 110"/>
                <a:gd name="T20" fmla="*/ 835 w 871"/>
                <a:gd name="T21" fmla="*/ 107 h 110"/>
                <a:gd name="T22" fmla="*/ 818 w 871"/>
                <a:gd name="T23" fmla="*/ 110 h 110"/>
                <a:gd name="T24" fmla="*/ 55 w 871"/>
                <a:gd name="T25" fmla="*/ 110 h 110"/>
                <a:gd name="T26" fmla="*/ 38 w 871"/>
                <a:gd name="T27" fmla="*/ 107 h 110"/>
                <a:gd name="T28" fmla="*/ 22 w 871"/>
                <a:gd name="T29" fmla="*/ 99 h 110"/>
                <a:gd name="T30" fmla="*/ 11 w 871"/>
                <a:gd name="T31" fmla="*/ 87 h 110"/>
                <a:gd name="T32" fmla="*/ 3 w 871"/>
                <a:gd name="T33" fmla="*/ 72 h 110"/>
                <a:gd name="T34" fmla="*/ 0 w 871"/>
                <a:gd name="T35" fmla="*/ 55 h 110"/>
                <a:gd name="T36" fmla="*/ 3 w 871"/>
                <a:gd name="T37" fmla="*/ 38 h 110"/>
                <a:gd name="T38" fmla="*/ 11 w 871"/>
                <a:gd name="T39" fmla="*/ 22 h 110"/>
                <a:gd name="T40" fmla="*/ 22 w 871"/>
                <a:gd name="T41" fmla="*/ 10 h 110"/>
                <a:gd name="T42" fmla="*/ 38 w 871"/>
                <a:gd name="T43" fmla="*/ 3 h 110"/>
                <a:gd name="T44" fmla="*/ 55 w 871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1" h="110">
                  <a:moveTo>
                    <a:pt x="55" y="0"/>
                  </a:moveTo>
                  <a:lnTo>
                    <a:pt x="818" y="0"/>
                  </a:lnTo>
                  <a:lnTo>
                    <a:pt x="835" y="3"/>
                  </a:lnTo>
                  <a:lnTo>
                    <a:pt x="849" y="10"/>
                  </a:lnTo>
                  <a:lnTo>
                    <a:pt x="861" y="22"/>
                  </a:lnTo>
                  <a:lnTo>
                    <a:pt x="869" y="38"/>
                  </a:lnTo>
                  <a:lnTo>
                    <a:pt x="871" y="55"/>
                  </a:lnTo>
                  <a:lnTo>
                    <a:pt x="869" y="72"/>
                  </a:lnTo>
                  <a:lnTo>
                    <a:pt x="861" y="87"/>
                  </a:lnTo>
                  <a:lnTo>
                    <a:pt x="849" y="99"/>
                  </a:lnTo>
                  <a:lnTo>
                    <a:pt x="835" y="107"/>
                  </a:lnTo>
                  <a:lnTo>
                    <a:pt x="818" y="110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304"/>
            <p:cNvSpPr>
              <a:spLocks/>
            </p:cNvSpPr>
            <p:nvPr/>
          </p:nvSpPr>
          <p:spPr bwMode="auto">
            <a:xfrm>
              <a:off x="3562350" y="3722688"/>
              <a:ext cx="153987" cy="19050"/>
            </a:xfrm>
            <a:custGeom>
              <a:avLst/>
              <a:gdLst>
                <a:gd name="T0" fmla="*/ 55 w 871"/>
                <a:gd name="T1" fmla="*/ 0 h 109"/>
                <a:gd name="T2" fmla="*/ 818 w 871"/>
                <a:gd name="T3" fmla="*/ 0 h 109"/>
                <a:gd name="T4" fmla="*/ 835 w 871"/>
                <a:gd name="T5" fmla="*/ 3 h 109"/>
                <a:gd name="T6" fmla="*/ 849 w 871"/>
                <a:gd name="T7" fmla="*/ 11 h 109"/>
                <a:gd name="T8" fmla="*/ 861 w 871"/>
                <a:gd name="T9" fmla="*/ 22 h 109"/>
                <a:gd name="T10" fmla="*/ 869 w 871"/>
                <a:gd name="T11" fmla="*/ 37 h 109"/>
                <a:gd name="T12" fmla="*/ 871 w 871"/>
                <a:gd name="T13" fmla="*/ 55 h 109"/>
                <a:gd name="T14" fmla="*/ 869 w 871"/>
                <a:gd name="T15" fmla="*/ 72 h 109"/>
                <a:gd name="T16" fmla="*/ 861 w 871"/>
                <a:gd name="T17" fmla="*/ 87 h 109"/>
                <a:gd name="T18" fmla="*/ 849 w 871"/>
                <a:gd name="T19" fmla="*/ 99 h 109"/>
                <a:gd name="T20" fmla="*/ 835 w 871"/>
                <a:gd name="T21" fmla="*/ 106 h 109"/>
                <a:gd name="T22" fmla="*/ 818 w 871"/>
                <a:gd name="T23" fmla="*/ 109 h 109"/>
                <a:gd name="T24" fmla="*/ 55 w 871"/>
                <a:gd name="T25" fmla="*/ 109 h 109"/>
                <a:gd name="T26" fmla="*/ 38 w 871"/>
                <a:gd name="T27" fmla="*/ 106 h 109"/>
                <a:gd name="T28" fmla="*/ 22 w 871"/>
                <a:gd name="T29" fmla="*/ 99 h 109"/>
                <a:gd name="T30" fmla="*/ 11 w 871"/>
                <a:gd name="T31" fmla="*/ 87 h 109"/>
                <a:gd name="T32" fmla="*/ 3 w 871"/>
                <a:gd name="T33" fmla="*/ 72 h 109"/>
                <a:gd name="T34" fmla="*/ 0 w 871"/>
                <a:gd name="T35" fmla="*/ 55 h 109"/>
                <a:gd name="T36" fmla="*/ 3 w 871"/>
                <a:gd name="T37" fmla="*/ 37 h 109"/>
                <a:gd name="T38" fmla="*/ 11 w 871"/>
                <a:gd name="T39" fmla="*/ 22 h 109"/>
                <a:gd name="T40" fmla="*/ 22 w 871"/>
                <a:gd name="T41" fmla="*/ 11 h 109"/>
                <a:gd name="T42" fmla="*/ 38 w 871"/>
                <a:gd name="T43" fmla="*/ 3 h 109"/>
                <a:gd name="T44" fmla="*/ 55 w 871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1" h="109">
                  <a:moveTo>
                    <a:pt x="55" y="0"/>
                  </a:moveTo>
                  <a:lnTo>
                    <a:pt x="818" y="0"/>
                  </a:lnTo>
                  <a:lnTo>
                    <a:pt x="835" y="3"/>
                  </a:lnTo>
                  <a:lnTo>
                    <a:pt x="849" y="11"/>
                  </a:lnTo>
                  <a:lnTo>
                    <a:pt x="861" y="22"/>
                  </a:lnTo>
                  <a:lnTo>
                    <a:pt x="869" y="37"/>
                  </a:lnTo>
                  <a:lnTo>
                    <a:pt x="871" y="55"/>
                  </a:lnTo>
                  <a:lnTo>
                    <a:pt x="869" y="72"/>
                  </a:lnTo>
                  <a:lnTo>
                    <a:pt x="861" y="87"/>
                  </a:lnTo>
                  <a:lnTo>
                    <a:pt x="849" y="99"/>
                  </a:lnTo>
                  <a:lnTo>
                    <a:pt x="835" y="106"/>
                  </a:lnTo>
                  <a:lnTo>
                    <a:pt x="818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305"/>
            <p:cNvSpPr>
              <a:spLocks/>
            </p:cNvSpPr>
            <p:nvPr/>
          </p:nvSpPr>
          <p:spPr bwMode="auto">
            <a:xfrm>
              <a:off x="3773488" y="3722688"/>
              <a:ext cx="87312" cy="19050"/>
            </a:xfrm>
            <a:custGeom>
              <a:avLst/>
              <a:gdLst>
                <a:gd name="T0" fmla="*/ 53 w 489"/>
                <a:gd name="T1" fmla="*/ 0 h 109"/>
                <a:gd name="T2" fmla="*/ 435 w 489"/>
                <a:gd name="T3" fmla="*/ 0 h 109"/>
                <a:gd name="T4" fmla="*/ 452 w 489"/>
                <a:gd name="T5" fmla="*/ 3 h 109"/>
                <a:gd name="T6" fmla="*/ 466 w 489"/>
                <a:gd name="T7" fmla="*/ 11 h 109"/>
                <a:gd name="T8" fmla="*/ 478 w 489"/>
                <a:gd name="T9" fmla="*/ 22 h 109"/>
                <a:gd name="T10" fmla="*/ 487 w 489"/>
                <a:gd name="T11" fmla="*/ 37 h 109"/>
                <a:gd name="T12" fmla="*/ 489 w 489"/>
                <a:gd name="T13" fmla="*/ 55 h 109"/>
                <a:gd name="T14" fmla="*/ 487 w 489"/>
                <a:gd name="T15" fmla="*/ 72 h 109"/>
                <a:gd name="T16" fmla="*/ 478 w 489"/>
                <a:gd name="T17" fmla="*/ 87 h 109"/>
                <a:gd name="T18" fmla="*/ 466 w 489"/>
                <a:gd name="T19" fmla="*/ 99 h 109"/>
                <a:gd name="T20" fmla="*/ 452 w 489"/>
                <a:gd name="T21" fmla="*/ 106 h 109"/>
                <a:gd name="T22" fmla="*/ 435 w 489"/>
                <a:gd name="T23" fmla="*/ 109 h 109"/>
                <a:gd name="T24" fmla="*/ 53 w 489"/>
                <a:gd name="T25" fmla="*/ 109 h 109"/>
                <a:gd name="T26" fmla="*/ 36 w 489"/>
                <a:gd name="T27" fmla="*/ 106 h 109"/>
                <a:gd name="T28" fmla="*/ 22 w 489"/>
                <a:gd name="T29" fmla="*/ 99 h 109"/>
                <a:gd name="T30" fmla="*/ 10 w 489"/>
                <a:gd name="T31" fmla="*/ 87 h 109"/>
                <a:gd name="T32" fmla="*/ 2 w 489"/>
                <a:gd name="T33" fmla="*/ 72 h 109"/>
                <a:gd name="T34" fmla="*/ 0 w 489"/>
                <a:gd name="T35" fmla="*/ 55 h 109"/>
                <a:gd name="T36" fmla="*/ 2 w 489"/>
                <a:gd name="T37" fmla="*/ 37 h 109"/>
                <a:gd name="T38" fmla="*/ 10 w 489"/>
                <a:gd name="T39" fmla="*/ 22 h 109"/>
                <a:gd name="T40" fmla="*/ 22 w 489"/>
                <a:gd name="T41" fmla="*/ 11 h 109"/>
                <a:gd name="T42" fmla="*/ 36 w 489"/>
                <a:gd name="T43" fmla="*/ 3 h 109"/>
                <a:gd name="T44" fmla="*/ 53 w 48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9" h="109">
                  <a:moveTo>
                    <a:pt x="53" y="0"/>
                  </a:moveTo>
                  <a:lnTo>
                    <a:pt x="435" y="0"/>
                  </a:lnTo>
                  <a:lnTo>
                    <a:pt x="452" y="3"/>
                  </a:lnTo>
                  <a:lnTo>
                    <a:pt x="466" y="11"/>
                  </a:lnTo>
                  <a:lnTo>
                    <a:pt x="478" y="22"/>
                  </a:lnTo>
                  <a:lnTo>
                    <a:pt x="487" y="37"/>
                  </a:lnTo>
                  <a:lnTo>
                    <a:pt x="489" y="55"/>
                  </a:lnTo>
                  <a:lnTo>
                    <a:pt x="487" y="72"/>
                  </a:lnTo>
                  <a:lnTo>
                    <a:pt x="478" y="87"/>
                  </a:lnTo>
                  <a:lnTo>
                    <a:pt x="466" y="99"/>
                  </a:lnTo>
                  <a:lnTo>
                    <a:pt x="452" y="106"/>
                  </a:lnTo>
                  <a:lnTo>
                    <a:pt x="435" y="109"/>
                  </a:lnTo>
                  <a:lnTo>
                    <a:pt x="53" y="109"/>
                  </a:lnTo>
                  <a:lnTo>
                    <a:pt x="36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6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306"/>
            <p:cNvSpPr>
              <a:spLocks/>
            </p:cNvSpPr>
            <p:nvPr/>
          </p:nvSpPr>
          <p:spPr bwMode="auto">
            <a:xfrm>
              <a:off x="3735388" y="3722688"/>
              <a:ext cx="19050" cy="19050"/>
            </a:xfrm>
            <a:custGeom>
              <a:avLst/>
              <a:gdLst>
                <a:gd name="T0" fmla="*/ 55 w 109"/>
                <a:gd name="T1" fmla="*/ 0 h 108"/>
                <a:gd name="T2" fmla="*/ 69 w 109"/>
                <a:gd name="T3" fmla="*/ 2 h 108"/>
                <a:gd name="T4" fmla="*/ 82 w 109"/>
                <a:gd name="T5" fmla="*/ 7 h 108"/>
                <a:gd name="T6" fmla="*/ 93 w 109"/>
                <a:gd name="T7" fmla="*/ 15 h 108"/>
                <a:gd name="T8" fmla="*/ 102 w 109"/>
                <a:gd name="T9" fmla="*/ 26 h 108"/>
                <a:gd name="T10" fmla="*/ 107 w 109"/>
                <a:gd name="T11" fmla="*/ 39 h 108"/>
                <a:gd name="T12" fmla="*/ 109 w 109"/>
                <a:gd name="T13" fmla="*/ 54 h 108"/>
                <a:gd name="T14" fmla="*/ 107 w 109"/>
                <a:gd name="T15" fmla="*/ 68 h 108"/>
                <a:gd name="T16" fmla="*/ 102 w 109"/>
                <a:gd name="T17" fmla="*/ 81 h 108"/>
                <a:gd name="T18" fmla="*/ 93 w 109"/>
                <a:gd name="T19" fmla="*/ 93 h 108"/>
                <a:gd name="T20" fmla="*/ 82 w 109"/>
                <a:gd name="T21" fmla="*/ 101 h 108"/>
                <a:gd name="T22" fmla="*/ 69 w 109"/>
                <a:gd name="T23" fmla="*/ 106 h 108"/>
                <a:gd name="T24" fmla="*/ 55 w 109"/>
                <a:gd name="T25" fmla="*/ 108 h 108"/>
                <a:gd name="T26" fmla="*/ 41 w 109"/>
                <a:gd name="T27" fmla="*/ 106 h 108"/>
                <a:gd name="T28" fmla="*/ 28 w 109"/>
                <a:gd name="T29" fmla="*/ 101 h 108"/>
                <a:gd name="T30" fmla="*/ 16 w 109"/>
                <a:gd name="T31" fmla="*/ 93 h 108"/>
                <a:gd name="T32" fmla="*/ 7 w 109"/>
                <a:gd name="T33" fmla="*/ 81 h 108"/>
                <a:gd name="T34" fmla="*/ 2 w 109"/>
                <a:gd name="T35" fmla="*/ 68 h 108"/>
                <a:gd name="T36" fmla="*/ 0 w 109"/>
                <a:gd name="T37" fmla="*/ 54 h 108"/>
                <a:gd name="T38" fmla="*/ 2 w 109"/>
                <a:gd name="T39" fmla="*/ 39 h 108"/>
                <a:gd name="T40" fmla="*/ 7 w 109"/>
                <a:gd name="T41" fmla="*/ 26 h 108"/>
                <a:gd name="T42" fmla="*/ 16 w 109"/>
                <a:gd name="T43" fmla="*/ 15 h 108"/>
                <a:gd name="T44" fmla="*/ 28 w 109"/>
                <a:gd name="T45" fmla="*/ 7 h 108"/>
                <a:gd name="T46" fmla="*/ 41 w 109"/>
                <a:gd name="T47" fmla="*/ 2 h 108"/>
                <a:gd name="T48" fmla="*/ 55 w 109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0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3" y="15"/>
                  </a:lnTo>
                  <a:lnTo>
                    <a:pt x="102" y="26"/>
                  </a:lnTo>
                  <a:lnTo>
                    <a:pt x="107" y="39"/>
                  </a:lnTo>
                  <a:lnTo>
                    <a:pt x="109" y="54"/>
                  </a:lnTo>
                  <a:lnTo>
                    <a:pt x="107" y="68"/>
                  </a:lnTo>
                  <a:lnTo>
                    <a:pt x="102" y="81"/>
                  </a:lnTo>
                  <a:lnTo>
                    <a:pt x="93" y="93"/>
                  </a:lnTo>
                  <a:lnTo>
                    <a:pt x="82" y="101"/>
                  </a:lnTo>
                  <a:lnTo>
                    <a:pt x="69" y="106"/>
                  </a:lnTo>
                  <a:lnTo>
                    <a:pt x="55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6" y="93"/>
                  </a:lnTo>
                  <a:lnTo>
                    <a:pt x="7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7" y="26"/>
                  </a:lnTo>
                  <a:lnTo>
                    <a:pt x="16" y="15"/>
                  </a:lnTo>
                  <a:lnTo>
                    <a:pt x="28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307"/>
            <p:cNvSpPr>
              <a:spLocks noEditPoints="1"/>
            </p:cNvSpPr>
            <p:nvPr/>
          </p:nvSpPr>
          <p:spPr bwMode="auto">
            <a:xfrm>
              <a:off x="3506788" y="3452813"/>
              <a:ext cx="412750" cy="558800"/>
            </a:xfrm>
            <a:custGeom>
              <a:avLst/>
              <a:gdLst>
                <a:gd name="T0" fmla="*/ 599 w 2341"/>
                <a:gd name="T1" fmla="*/ 492 h 3170"/>
                <a:gd name="T2" fmla="*/ 1742 w 2341"/>
                <a:gd name="T3" fmla="*/ 273 h 3170"/>
                <a:gd name="T4" fmla="*/ 1470 w 2341"/>
                <a:gd name="T5" fmla="*/ 382 h 3170"/>
                <a:gd name="T6" fmla="*/ 1459 w 2341"/>
                <a:gd name="T7" fmla="*/ 415 h 3170"/>
                <a:gd name="T8" fmla="*/ 1433 w 2341"/>
                <a:gd name="T9" fmla="*/ 434 h 3170"/>
                <a:gd name="T10" fmla="*/ 925 w 2341"/>
                <a:gd name="T11" fmla="*/ 437 h 3170"/>
                <a:gd name="T12" fmla="*/ 893 w 2341"/>
                <a:gd name="T13" fmla="*/ 426 h 3170"/>
                <a:gd name="T14" fmla="*/ 874 w 2341"/>
                <a:gd name="T15" fmla="*/ 400 h 3170"/>
                <a:gd name="T16" fmla="*/ 871 w 2341"/>
                <a:gd name="T17" fmla="*/ 273 h 3170"/>
                <a:gd name="T18" fmla="*/ 980 w 2341"/>
                <a:gd name="T19" fmla="*/ 109 h 3170"/>
                <a:gd name="T20" fmla="*/ 1361 w 2341"/>
                <a:gd name="T21" fmla="*/ 327 h 3170"/>
                <a:gd name="T22" fmla="*/ 980 w 2341"/>
                <a:gd name="T23" fmla="*/ 109 h 3170"/>
                <a:gd name="T24" fmla="*/ 1416 w 2341"/>
                <a:gd name="T25" fmla="*/ 0 h 3170"/>
                <a:gd name="T26" fmla="*/ 1448 w 2341"/>
                <a:gd name="T27" fmla="*/ 10 h 3170"/>
                <a:gd name="T28" fmla="*/ 1467 w 2341"/>
                <a:gd name="T29" fmla="*/ 37 h 3170"/>
                <a:gd name="T30" fmla="*/ 1470 w 2341"/>
                <a:gd name="T31" fmla="*/ 163 h 3170"/>
                <a:gd name="T32" fmla="*/ 1814 w 2341"/>
                <a:gd name="T33" fmla="*/ 166 h 3170"/>
                <a:gd name="T34" fmla="*/ 1840 w 2341"/>
                <a:gd name="T35" fmla="*/ 186 h 3170"/>
                <a:gd name="T36" fmla="*/ 1851 w 2341"/>
                <a:gd name="T37" fmla="*/ 218 h 3170"/>
                <a:gd name="T38" fmla="*/ 2286 w 2341"/>
                <a:gd name="T39" fmla="*/ 327 h 3170"/>
                <a:gd name="T40" fmla="*/ 2319 w 2341"/>
                <a:gd name="T41" fmla="*/ 339 h 3170"/>
                <a:gd name="T42" fmla="*/ 2338 w 2341"/>
                <a:gd name="T43" fmla="*/ 365 h 3170"/>
                <a:gd name="T44" fmla="*/ 2341 w 2341"/>
                <a:gd name="T45" fmla="*/ 1476 h 3170"/>
                <a:gd name="T46" fmla="*/ 2330 w 2341"/>
                <a:gd name="T47" fmla="*/ 1507 h 3170"/>
                <a:gd name="T48" fmla="*/ 2304 w 2341"/>
                <a:gd name="T49" fmla="*/ 1528 h 3170"/>
                <a:gd name="T50" fmla="*/ 2269 w 2341"/>
                <a:gd name="T51" fmla="*/ 1528 h 3170"/>
                <a:gd name="T52" fmla="*/ 2242 w 2341"/>
                <a:gd name="T53" fmla="*/ 1507 h 3170"/>
                <a:gd name="T54" fmla="*/ 2232 w 2341"/>
                <a:gd name="T55" fmla="*/ 1476 h 3170"/>
                <a:gd name="T56" fmla="*/ 1851 w 2341"/>
                <a:gd name="T57" fmla="*/ 437 h 3170"/>
                <a:gd name="T58" fmla="*/ 1848 w 2341"/>
                <a:gd name="T59" fmla="*/ 564 h 3170"/>
                <a:gd name="T60" fmla="*/ 1829 w 2341"/>
                <a:gd name="T61" fmla="*/ 590 h 3170"/>
                <a:gd name="T62" fmla="*/ 1796 w 2341"/>
                <a:gd name="T63" fmla="*/ 601 h 3170"/>
                <a:gd name="T64" fmla="*/ 527 w 2341"/>
                <a:gd name="T65" fmla="*/ 598 h 3170"/>
                <a:gd name="T66" fmla="*/ 500 w 2341"/>
                <a:gd name="T67" fmla="*/ 578 h 3170"/>
                <a:gd name="T68" fmla="*/ 490 w 2341"/>
                <a:gd name="T69" fmla="*/ 547 h 3170"/>
                <a:gd name="T70" fmla="*/ 109 w 2341"/>
                <a:gd name="T71" fmla="*/ 437 h 3170"/>
                <a:gd name="T72" fmla="*/ 1089 w 2341"/>
                <a:gd name="T73" fmla="*/ 3061 h 3170"/>
                <a:gd name="T74" fmla="*/ 1120 w 2341"/>
                <a:gd name="T75" fmla="*/ 3071 h 3170"/>
                <a:gd name="T76" fmla="*/ 1141 w 2341"/>
                <a:gd name="T77" fmla="*/ 3098 h 3170"/>
                <a:gd name="T78" fmla="*/ 1141 w 2341"/>
                <a:gd name="T79" fmla="*/ 3133 h 3170"/>
                <a:gd name="T80" fmla="*/ 1120 w 2341"/>
                <a:gd name="T81" fmla="*/ 3159 h 3170"/>
                <a:gd name="T82" fmla="*/ 1089 w 2341"/>
                <a:gd name="T83" fmla="*/ 3170 h 3170"/>
                <a:gd name="T84" fmla="*/ 37 w 2341"/>
                <a:gd name="T85" fmla="*/ 3167 h 3170"/>
                <a:gd name="T86" fmla="*/ 10 w 2341"/>
                <a:gd name="T87" fmla="*/ 3148 h 3170"/>
                <a:gd name="T88" fmla="*/ 0 w 2341"/>
                <a:gd name="T89" fmla="*/ 3115 h 3170"/>
                <a:gd name="T90" fmla="*/ 3 w 2341"/>
                <a:gd name="T91" fmla="*/ 365 h 3170"/>
                <a:gd name="T92" fmla="*/ 22 w 2341"/>
                <a:gd name="T93" fmla="*/ 339 h 3170"/>
                <a:gd name="T94" fmla="*/ 55 w 2341"/>
                <a:gd name="T95" fmla="*/ 327 h 3170"/>
                <a:gd name="T96" fmla="*/ 490 w 2341"/>
                <a:gd name="T97" fmla="*/ 218 h 3170"/>
                <a:gd name="T98" fmla="*/ 500 w 2341"/>
                <a:gd name="T99" fmla="*/ 186 h 3170"/>
                <a:gd name="T100" fmla="*/ 527 w 2341"/>
                <a:gd name="T101" fmla="*/ 166 h 3170"/>
                <a:gd name="T102" fmla="*/ 871 w 2341"/>
                <a:gd name="T103" fmla="*/ 163 h 3170"/>
                <a:gd name="T104" fmla="*/ 874 w 2341"/>
                <a:gd name="T105" fmla="*/ 37 h 3170"/>
                <a:gd name="T106" fmla="*/ 893 w 2341"/>
                <a:gd name="T107" fmla="*/ 10 h 3170"/>
                <a:gd name="T108" fmla="*/ 925 w 2341"/>
                <a:gd name="T109" fmla="*/ 0 h 3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1" h="3170">
                  <a:moveTo>
                    <a:pt x="599" y="273"/>
                  </a:moveTo>
                  <a:lnTo>
                    <a:pt x="599" y="492"/>
                  </a:lnTo>
                  <a:lnTo>
                    <a:pt x="1742" y="492"/>
                  </a:lnTo>
                  <a:lnTo>
                    <a:pt x="1742" y="273"/>
                  </a:lnTo>
                  <a:lnTo>
                    <a:pt x="1470" y="273"/>
                  </a:lnTo>
                  <a:lnTo>
                    <a:pt x="1470" y="382"/>
                  </a:lnTo>
                  <a:lnTo>
                    <a:pt x="1467" y="400"/>
                  </a:lnTo>
                  <a:lnTo>
                    <a:pt x="1459" y="415"/>
                  </a:lnTo>
                  <a:lnTo>
                    <a:pt x="1448" y="426"/>
                  </a:lnTo>
                  <a:lnTo>
                    <a:pt x="1433" y="434"/>
                  </a:lnTo>
                  <a:lnTo>
                    <a:pt x="1416" y="437"/>
                  </a:lnTo>
                  <a:lnTo>
                    <a:pt x="925" y="437"/>
                  </a:lnTo>
                  <a:lnTo>
                    <a:pt x="908" y="434"/>
                  </a:lnTo>
                  <a:lnTo>
                    <a:pt x="893" y="426"/>
                  </a:lnTo>
                  <a:lnTo>
                    <a:pt x="881" y="415"/>
                  </a:lnTo>
                  <a:lnTo>
                    <a:pt x="874" y="400"/>
                  </a:lnTo>
                  <a:lnTo>
                    <a:pt x="871" y="382"/>
                  </a:lnTo>
                  <a:lnTo>
                    <a:pt x="871" y="273"/>
                  </a:lnTo>
                  <a:lnTo>
                    <a:pt x="599" y="273"/>
                  </a:lnTo>
                  <a:close/>
                  <a:moveTo>
                    <a:pt x="980" y="109"/>
                  </a:moveTo>
                  <a:lnTo>
                    <a:pt x="980" y="327"/>
                  </a:lnTo>
                  <a:lnTo>
                    <a:pt x="1361" y="327"/>
                  </a:lnTo>
                  <a:lnTo>
                    <a:pt x="1361" y="109"/>
                  </a:lnTo>
                  <a:lnTo>
                    <a:pt x="980" y="109"/>
                  </a:lnTo>
                  <a:close/>
                  <a:moveTo>
                    <a:pt x="925" y="0"/>
                  </a:moveTo>
                  <a:lnTo>
                    <a:pt x="1416" y="0"/>
                  </a:lnTo>
                  <a:lnTo>
                    <a:pt x="1433" y="3"/>
                  </a:lnTo>
                  <a:lnTo>
                    <a:pt x="1448" y="10"/>
                  </a:lnTo>
                  <a:lnTo>
                    <a:pt x="1459" y="22"/>
                  </a:lnTo>
                  <a:lnTo>
                    <a:pt x="1467" y="37"/>
                  </a:lnTo>
                  <a:lnTo>
                    <a:pt x="1470" y="55"/>
                  </a:lnTo>
                  <a:lnTo>
                    <a:pt x="1470" y="163"/>
                  </a:lnTo>
                  <a:lnTo>
                    <a:pt x="1796" y="163"/>
                  </a:lnTo>
                  <a:lnTo>
                    <a:pt x="1814" y="166"/>
                  </a:lnTo>
                  <a:lnTo>
                    <a:pt x="1829" y="174"/>
                  </a:lnTo>
                  <a:lnTo>
                    <a:pt x="1840" y="186"/>
                  </a:lnTo>
                  <a:lnTo>
                    <a:pt x="1848" y="201"/>
                  </a:lnTo>
                  <a:lnTo>
                    <a:pt x="1851" y="218"/>
                  </a:lnTo>
                  <a:lnTo>
                    <a:pt x="1851" y="327"/>
                  </a:lnTo>
                  <a:lnTo>
                    <a:pt x="2286" y="327"/>
                  </a:lnTo>
                  <a:lnTo>
                    <a:pt x="2304" y="331"/>
                  </a:lnTo>
                  <a:lnTo>
                    <a:pt x="2319" y="339"/>
                  </a:lnTo>
                  <a:lnTo>
                    <a:pt x="2330" y="350"/>
                  </a:lnTo>
                  <a:lnTo>
                    <a:pt x="2338" y="365"/>
                  </a:lnTo>
                  <a:lnTo>
                    <a:pt x="2341" y="382"/>
                  </a:lnTo>
                  <a:lnTo>
                    <a:pt x="2341" y="1476"/>
                  </a:lnTo>
                  <a:lnTo>
                    <a:pt x="2338" y="1493"/>
                  </a:lnTo>
                  <a:lnTo>
                    <a:pt x="2330" y="1507"/>
                  </a:lnTo>
                  <a:lnTo>
                    <a:pt x="2319" y="1520"/>
                  </a:lnTo>
                  <a:lnTo>
                    <a:pt x="2304" y="1528"/>
                  </a:lnTo>
                  <a:lnTo>
                    <a:pt x="2286" y="1530"/>
                  </a:lnTo>
                  <a:lnTo>
                    <a:pt x="2269" y="1528"/>
                  </a:lnTo>
                  <a:lnTo>
                    <a:pt x="2254" y="1520"/>
                  </a:lnTo>
                  <a:lnTo>
                    <a:pt x="2242" y="1507"/>
                  </a:lnTo>
                  <a:lnTo>
                    <a:pt x="2235" y="1493"/>
                  </a:lnTo>
                  <a:lnTo>
                    <a:pt x="2232" y="1476"/>
                  </a:lnTo>
                  <a:lnTo>
                    <a:pt x="2232" y="437"/>
                  </a:lnTo>
                  <a:lnTo>
                    <a:pt x="1851" y="437"/>
                  </a:lnTo>
                  <a:lnTo>
                    <a:pt x="1851" y="547"/>
                  </a:lnTo>
                  <a:lnTo>
                    <a:pt x="1848" y="564"/>
                  </a:lnTo>
                  <a:lnTo>
                    <a:pt x="1840" y="578"/>
                  </a:lnTo>
                  <a:lnTo>
                    <a:pt x="1829" y="590"/>
                  </a:lnTo>
                  <a:lnTo>
                    <a:pt x="1814" y="598"/>
                  </a:lnTo>
                  <a:lnTo>
                    <a:pt x="1796" y="601"/>
                  </a:lnTo>
                  <a:lnTo>
                    <a:pt x="545" y="601"/>
                  </a:lnTo>
                  <a:lnTo>
                    <a:pt x="527" y="598"/>
                  </a:lnTo>
                  <a:lnTo>
                    <a:pt x="512" y="590"/>
                  </a:lnTo>
                  <a:lnTo>
                    <a:pt x="500" y="578"/>
                  </a:lnTo>
                  <a:lnTo>
                    <a:pt x="493" y="564"/>
                  </a:lnTo>
                  <a:lnTo>
                    <a:pt x="490" y="547"/>
                  </a:lnTo>
                  <a:lnTo>
                    <a:pt x="490" y="437"/>
                  </a:lnTo>
                  <a:lnTo>
                    <a:pt x="109" y="437"/>
                  </a:lnTo>
                  <a:lnTo>
                    <a:pt x="109" y="3061"/>
                  </a:lnTo>
                  <a:lnTo>
                    <a:pt x="1089" y="3061"/>
                  </a:lnTo>
                  <a:lnTo>
                    <a:pt x="1106" y="3064"/>
                  </a:lnTo>
                  <a:lnTo>
                    <a:pt x="1120" y="3071"/>
                  </a:lnTo>
                  <a:lnTo>
                    <a:pt x="1133" y="3083"/>
                  </a:lnTo>
                  <a:lnTo>
                    <a:pt x="1141" y="3098"/>
                  </a:lnTo>
                  <a:lnTo>
                    <a:pt x="1144" y="3115"/>
                  </a:lnTo>
                  <a:lnTo>
                    <a:pt x="1141" y="3133"/>
                  </a:lnTo>
                  <a:lnTo>
                    <a:pt x="1133" y="3148"/>
                  </a:lnTo>
                  <a:lnTo>
                    <a:pt x="1120" y="3159"/>
                  </a:lnTo>
                  <a:lnTo>
                    <a:pt x="1106" y="3167"/>
                  </a:lnTo>
                  <a:lnTo>
                    <a:pt x="1089" y="3170"/>
                  </a:lnTo>
                  <a:lnTo>
                    <a:pt x="55" y="3170"/>
                  </a:lnTo>
                  <a:lnTo>
                    <a:pt x="37" y="3167"/>
                  </a:lnTo>
                  <a:lnTo>
                    <a:pt x="22" y="3159"/>
                  </a:lnTo>
                  <a:lnTo>
                    <a:pt x="10" y="3148"/>
                  </a:lnTo>
                  <a:lnTo>
                    <a:pt x="3" y="3133"/>
                  </a:lnTo>
                  <a:lnTo>
                    <a:pt x="0" y="3115"/>
                  </a:lnTo>
                  <a:lnTo>
                    <a:pt x="0" y="382"/>
                  </a:lnTo>
                  <a:lnTo>
                    <a:pt x="3" y="365"/>
                  </a:lnTo>
                  <a:lnTo>
                    <a:pt x="10" y="350"/>
                  </a:lnTo>
                  <a:lnTo>
                    <a:pt x="22" y="339"/>
                  </a:lnTo>
                  <a:lnTo>
                    <a:pt x="37" y="331"/>
                  </a:lnTo>
                  <a:lnTo>
                    <a:pt x="55" y="327"/>
                  </a:lnTo>
                  <a:lnTo>
                    <a:pt x="490" y="327"/>
                  </a:lnTo>
                  <a:lnTo>
                    <a:pt x="490" y="218"/>
                  </a:lnTo>
                  <a:lnTo>
                    <a:pt x="493" y="201"/>
                  </a:lnTo>
                  <a:lnTo>
                    <a:pt x="500" y="186"/>
                  </a:lnTo>
                  <a:lnTo>
                    <a:pt x="512" y="174"/>
                  </a:lnTo>
                  <a:lnTo>
                    <a:pt x="527" y="166"/>
                  </a:lnTo>
                  <a:lnTo>
                    <a:pt x="545" y="163"/>
                  </a:lnTo>
                  <a:lnTo>
                    <a:pt x="871" y="163"/>
                  </a:lnTo>
                  <a:lnTo>
                    <a:pt x="871" y="55"/>
                  </a:lnTo>
                  <a:lnTo>
                    <a:pt x="874" y="37"/>
                  </a:lnTo>
                  <a:lnTo>
                    <a:pt x="881" y="22"/>
                  </a:lnTo>
                  <a:lnTo>
                    <a:pt x="893" y="10"/>
                  </a:lnTo>
                  <a:lnTo>
                    <a:pt x="908" y="3"/>
                  </a:lnTo>
                  <a:lnTo>
                    <a:pt x="9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9" name="Group 988"/>
          <p:cNvGrpSpPr/>
          <p:nvPr/>
        </p:nvGrpSpPr>
        <p:grpSpPr>
          <a:xfrm>
            <a:off x="4420639" y="3452813"/>
            <a:ext cx="534988" cy="568326"/>
            <a:chOff x="4422775" y="3452813"/>
            <a:chExt cx="534988" cy="5683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79" name="Freeform 312"/>
            <p:cNvSpPr>
              <a:spLocks/>
            </p:cNvSpPr>
            <p:nvPr/>
          </p:nvSpPr>
          <p:spPr bwMode="auto">
            <a:xfrm>
              <a:off x="4695825" y="3771901"/>
              <a:ext cx="261938" cy="249238"/>
            </a:xfrm>
            <a:custGeom>
              <a:avLst/>
              <a:gdLst>
                <a:gd name="T0" fmla="*/ 900 w 1489"/>
                <a:gd name="T1" fmla="*/ 11 h 1421"/>
                <a:gd name="T2" fmla="*/ 1079 w 1489"/>
                <a:gd name="T3" fmla="*/ 68 h 1421"/>
                <a:gd name="T4" fmla="*/ 1233 w 1489"/>
                <a:gd name="T5" fmla="*/ 167 h 1421"/>
                <a:gd name="T6" fmla="*/ 1357 w 1489"/>
                <a:gd name="T7" fmla="*/ 301 h 1421"/>
                <a:gd name="T8" fmla="*/ 1444 w 1489"/>
                <a:gd name="T9" fmla="*/ 462 h 1421"/>
                <a:gd name="T10" fmla="*/ 1486 w 1489"/>
                <a:gd name="T11" fmla="*/ 646 h 1421"/>
                <a:gd name="T12" fmla="*/ 1477 w 1489"/>
                <a:gd name="T13" fmla="*/ 838 h 1421"/>
                <a:gd name="T14" fmla="*/ 1419 w 1489"/>
                <a:gd name="T15" fmla="*/ 1014 h 1421"/>
                <a:gd name="T16" fmla="*/ 1320 w 1489"/>
                <a:gd name="T17" fmla="*/ 1167 h 1421"/>
                <a:gd name="T18" fmla="*/ 1185 w 1489"/>
                <a:gd name="T19" fmla="*/ 1290 h 1421"/>
                <a:gd name="T20" fmla="*/ 1021 w 1489"/>
                <a:gd name="T21" fmla="*/ 1376 h 1421"/>
                <a:gd name="T22" fmla="*/ 837 w 1489"/>
                <a:gd name="T23" fmla="*/ 1418 h 1421"/>
                <a:gd name="T24" fmla="*/ 641 w 1489"/>
                <a:gd name="T25" fmla="*/ 1409 h 1421"/>
                <a:gd name="T26" fmla="*/ 459 w 1489"/>
                <a:gd name="T27" fmla="*/ 1350 h 1421"/>
                <a:gd name="T28" fmla="*/ 301 w 1489"/>
                <a:gd name="T29" fmla="*/ 1249 h 1421"/>
                <a:gd name="T30" fmla="*/ 173 w 1489"/>
                <a:gd name="T31" fmla="*/ 1111 h 1421"/>
                <a:gd name="T32" fmla="*/ 110 w 1489"/>
                <a:gd name="T33" fmla="*/ 1202 h 1421"/>
                <a:gd name="T34" fmla="*/ 441 w 1489"/>
                <a:gd name="T35" fmla="*/ 765 h 1421"/>
                <a:gd name="T36" fmla="*/ 197 w 1489"/>
                <a:gd name="T37" fmla="*/ 927 h 1421"/>
                <a:gd name="T38" fmla="*/ 281 w 1489"/>
                <a:gd name="T39" fmla="*/ 1071 h 1421"/>
                <a:gd name="T40" fmla="*/ 400 w 1489"/>
                <a:gd name="T41" fmla="*/ 1188 h 1421"/>
                <a:gd name="T42" fmla="*/ 546 w 1489"/>
                <a:gd name="T43" fmla="*/ 1269 h 1421"/>
                <a:gd name="T44" fmla="*/ 713 w 1489"/>
                <a:gd name="T45" fmla="*/ 1308 h 1421"/>
                <a:gd name="T46" fmla="*/ 894 w 1489"/>
                <a:gd name="T47" fmla="*/ 1299 h 1421"/>
                <a:gd name="T48" fmla="*/ 1061 w 1489"/>
                <a:gd name="T49" fmla="*/ 1238 h 1421"/>
                <a:gd name="T50" fmla="*/ 1200 w 1489"/>
                <a:gd name="T51" fmla="*/ 1135 h 1421"/>
                <a:gd name="T52" fmla="*/ 1305 w 1489"/>
                <a:gd name="T53" fmla="*/ 997 h 1421"/>
                <a:gd name="T54" fmla="*/ 1366 w 1489"/>
                <a:gd name="T55" fmla="*/ 832 h 1421"/>
                <a:gd name="T56" fmla="*/ 1375 w 1489"/>
                <a:gd name="T57" fmla="*/ 649 h 1421"/>
                <a:gd name="T58" fmla="*/ 1330 w 1489"/>
                <a:gd name="T59" fmla="*/ 476 h 1421"/>
                <a:gd name="T60" fmla="*/ 1239 w 1489"/>
                <a:gd name="T61" fmla="*/ 328 h 1421"/>
                <a:gd name="T62" fmla="*/ 1110 w 1489"/>
                <a:gd name="T63" fmla="*/ 212 h 1421"/>
                <a:gd name="T64" fmla="*/ 952 w 1489"/>
                <a:gd name="T65" fmla="*/ 136 h 1421"/>
                <a:gd name="T66" fmla="*/ 771 w 1489"/>
                <a:gd name="T67" fmla="*/ 109 h 1421"/>
                <a:gd name="T68" fmla="*/ 600 w 1489"/>
                <a:gd name="T69" fmla="*/ 133 h 1421"/>
                <a:gd name="T70" fmla="*/ 446 w 1489"/>
                <a:gd name="T71" fmla="*/ 201 h 1421"/>
                <a:gd name="T72" fmla="*/ 317 w 1489"/>
                <a:gd name="T73" fmla="*/ 309 h 1421"/>
                <a:gd name="T74" fmla="*/ 279 w 1489"/>
                <a:gd name="T75" fmla="*/ 327 h 1421"/>
                <a:gd name="T76" fmla="*/ 239 w 1489"/>
                <a:gd name="T77" fmla="*/ 314 h 1421"/>
                <a:gd name="T78" fmla="*/ 221 w 1489"/>
                <a:gd name="T79" fmla="*/ 277 h 1421"/>
                <a:gd name="T80" fmla="*/ 234 w 1489"/>
                <a:gd name="T81" fmla="*/ 237 h 1421"/>
                <a:gd name="T82" fmla="*/ 370 w 1489"/>
                <a:gd name="T83" fmla="*/ 119 h 1421"/>
                <a:gd name="T84" fmla="*/ 532 w 1489"/>
                <a:gd name="T85" fmla="*/ 39 h 1421"/>
                <a:gd name="T86" fmla="*/ 710 w 1489"/>
                <a:gd name="T87" fmla="*/ 2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9" h="1421">
                  <a:moveTo>
                    <a:pt x="771" y="0"/>
                  </a:moveTo>
                  <a:lnTo>
                    <a:pt x="837" y="3"/>
                  </a:lnTo>
                  <a:lnTo>
                    <a:pt x="900" y="11"/>
                  </a:lnTo>
                  <a:lnTo>
                    <a:pt x="962" y="25"/>
                  </a:lnTo>
                  <a:lnTo>
                    <a:pt x="1021" y="44"/>
                  </a:lnTo>
                  <a:lnTo>
                    <a:pt x="1079" y="68"/>
                  </a:lnTo>
                  <a:lnTo>
                    <a:pt x="1134" y="97"/>
                  </a:lnTo>
                  <a:lnTo>
                    <a:pt x="1185" y="130"/>
                  </a:lnTo>
                  <a:lnTo>
                    <a:pt x="1233" y="167"/>
                  </a:lnTo>
                  <a:lnTo>
                    <a:pt x="1278" y="208"/>
                  </a:lnTo>
                  <a:lnTo>
                    <a:pt x="1320" y="252"/>
                  </a:lnTo>
                  <a:lnTo>
                    <a:pt x="1357" y="301"/>
                  </a:lnTo>
                  <a:lnTo>
                    <a:pt x="1391" y="352"/>
                  </a:lnTo>
                  <a:lnTo>
                    <a:pt x="1419" y="405"/>
                  </a:lnTo>
                  <a:lnTo>
                    <a:pt x="1444" y="462"/>
                  </a:lnTo>
                  <a:lnTo>
                    <a:pt x="1463" y="521"/>
                  </a:lnTo>
                  <a:lnTo>
                    <a:pt x="1477" y="583"/>
                  </a:lnTo>
                  <a:lnTo>
                    <a:pt x="1486" y="646"/>
                  </a:lnTo>
                  <a:lnTo>
                    <a:pt x="1489" y="710"/>
                  </a:lnTo>
                  <a:lnTo>
                    <a:pt x="1486" y="775"/>
                  </a:lnTo>
                  <a:lnTo>
                    <a:pt x="1477" y="838"/>
                  </a:lnTo>
                  <a:lnTo>
                    <a:pt x="1463" y="899"/>
                  </a:lnTo>
                  <a:lnTo>
                    <a:pt x="1444" y="957"/>
                  </a:lnTo>
                  <a:lnTo>
                    <a:pt x="1419" y="1014"/>
                  </a:lnTo>
                  <a:lnTo>
                    <a:pt x="1391" y="1068"/>
                  </a:lnTo>
                  <a:lnTo>
                    <a:pt x="1357" y="1120"/>
                  </a:lnTo>
                  <a:lnTo>
                    <a:pt x="1320" y="1167"/>
                  </a:lnTo>
                  <a:lnTo>
                    <a:pt x="1278" y="1212"/>
                  </a:lnTo>
                  <a:lnTo>
                    <a:pt x="1233" y="1254"/>
                  </a:lnTo>
                  <a:lnTo>
                    <a:pt x="1185" y="1290"/>
                  </a:lnTo>
                  <a:lnTo>
                    <a:pt x="1134" y="1324"/>
                  </a:lnTo>
                  <a:lnTo>
                    <a:pt x="1079" y="1352"/>
                  </a:lnTo>
                  <a:lnTo>
                    <a:pt x="1021" y="1376"/>
                  </a:lnTo>
                  <a:lnTo>
                    <a:pt x="962" y="1396"/>
                  </a:lnTo>
                  <a:lnTo>
                    <a:pt x="900" y="1409"/>
                  </a:lnTo>
                  <a:lnTo>
                    <a:pt x="837" y="1418"/>
                  </a:lnTo>
                  <a:lnTo>
                    <a:pt x="771" y="1421"/>
                  </a:lnTo>
                  <a:lnTo>
                    <a:pt x="706" y="1418"/>
                  </a:lnTo>
                  <a:lnTo>
                    <a:pt x="641" y="1409"/>
                  </a:lnTo>
                  <a:lnTo>
                    <a:pt x="579" y="1395"/>
                  </a:lnTo>
                  <a:lnTo>
                    <a:pt x="518" y="1374"/>
                  </a:lnTo>
                  <a:lnTo>
                    <a:pt x="459" y="1350"/>
                  </a:lnTo>
                  <a:lnTo>
                    <a:pt x="403" y="1321"/>
                  </a:lnTo>
                  <a:lnTo>
                    <a:pt x="350" y="1286"/>
                  </a:lnTo>
                  <a:lnTo>
                    <a:pt x="301" y="1249"/>
                  </a:lnTo>
                  <a:lnTo>
                    <a:pt x="253" y="1206"/>
                  </a:lnTo>
                  <a:lnTo>
                    <a:pt x="212" y="1160"/>
                  </a:lnTo>
                  <a:lnTo>
                    <a:pt x="173" y="1111"/>
                  </a:lnTo>
                  <a:lnTo>
                    <a:pt x="139" y="1058"/>
                  </a:lnTo>
                  <a:lnTo>
                    <a:pt x="110" y="1002"/>
                  </a:lnTo>
                  <a:lnTo>
                    <a:pt x="110" y="1202"/>
                  </a:lnTo>
                  <a:lnTo>
                    <a:pt x="0" y="1202"/>
                  </a:lnTo>
                  <a:lnTo>
                    <a:pt x="0" y="765"/>
                  </a:lnTo>
                  <a:lnTo>
                    <a:pt x="441" y="765"/>
                  </a:lnTo>
                  <a:lnTo>
                    <a:pt x="441" y="874"/>
                  </a:lnTo>
                  <a:lnTo>
                    <a:pt x="180" y="874"/>
                  </a:lnTo>
                  <a:lnTo>
                    <a:pt x="197" y="927"/>
                  </a:lnTo>
                  <a:lnTo>
                    <a:pt x="221" y="978"/>
                  </a:lnTo>
                  <a:lnTo>
                    <a:pt x="248" y="1026"/>
                  </a:lnTo>
                  <a:lnTo>
                    <a:pt x="281" y="1071"/>
                  </a:lnTo>
                  <a:lnTo>
                    <a:pt x="317" y="1114"/>
                  </a:lnTo>
                  <a:lnTo>
                    <a:pt x="357" y="1152"/>
                  </a:lnTo>
                  <a:lnTo>
                    <a:pt x="400" y="1188"/>
                  </a:lnTo>
                  <a:lnTo>
                    <a:pt x="446" y="1219"/>
                  </a:lnTo>
                  <a:lnTo>
                    <a:pt x="495" y="1247"/>
                  </a:lnTo>
                  <a:lnTo>
                    <a:pt x="546" y="1269"/>
                  </a:lnTo>
                  <a:lnTo>
                    <a:pt x="600" y="1287"/>
                  </a:lnTo>
                  <a:lnTo>
                    <a:pt x="656" y="1300"/>
                  </a:lnTo>
                  <a:lnTo>
                    <a:pt x="713" y="1308"/>
                  </a:lnTo>
                  <a:lnTo>
                    <a:pt x="771" y="1311"/>
                  </a:lnTo>
                  <a:lnTo>
                    <a:pt x="834" y="1308"/>
                  </a:lnTo>
                  <a:lnTo>
                    <a:pt x="894" y="1299"/>
                  </a:lnTo>
                  <a:lnTo>
                    <a:pt x="952" y="1284"/>
                  </a:lnTo>
                  <a:lnTo>
                    <a:pt x="1008" y="1264"/>
                  </a:lnTo>
                  <a:lnTo>
                    <a:pt x="1061" y="1238"/>
                  </a:lnTo>
                  <a:lnTo>
                    <a:pt x="1110" y="1209"/>
                  </a:lnTo>
                  <a:lnTo>
                    <a:pt x="1157" y="1173"/>
                  </a:lnTo>
                  <a:lnTo>
                    <a:pt x="1200" y="1135"/>
                  </a:lnTo>
                  <a:lnTo>
                    <a:pt x="1239" y="1092"/>
                  </a:lnTo>
                  <a:lnTo>
                    <a:pt x="1274" y="1046"/>
                  </a:lnTo>
                  <a:lnTo>
                    <a:pt x="1305" y="997"/>
                  </a:lnTo>
                  <a:lnTo>
                    <a:pt x="1330" y="944"/>
                  </a:lnTo>
                  <a:lnTo>
                    <a:pt x="1351" y="888"/>
                  </a:lnTo>
                  <a:lnTo>
                    <a:pt x="1366" y="832"/>
                  </a:lnTo>
                  <a:lnTo>
                    <a:pt x="1375" y="772"/>
                  </a:lnTo>
                  <a:lnTo>
                    <a:pt x="1378" y="710"/>
                  </a:lnTo>
                  <a:lnTo>
                    <a:pt x="1375" y="649"/>
                  </a:lnTo>
                  <a:lnTo>
                    <a:pt x="1366" y="589"/>
                  </a:lnTo>
                  <a:lnTo>
                    <a:pt x="1351" y="531"/>
                  </a:lnTo>
                  <a:lnTo>
                    <a:pt x="1330" y="476"/>
                  </a:lnTo>
                  <a:lnTo>
                    <a:pt x="1305" y="424"/>
                  </a:lnTo>
                  <a:lnTo>
                    <a:pt x="1274" y="374"/>
                  </a:lnTo>
                  <a:lnTo>
                    <a:pt x="1239" y="328"/>
                  </a:lnTo>
                  <a:lnTo>
                    <a:pt x="1200" y="285"/>
                  </a:lnTo>
                  <a:lnTo>
                    <a:pt x="1157" y="246"/>
                  </a:lnTo>
                  <a:lnTo>
                    <a:pt x="1110" y="212"/>
                  </a:lnTo>
                  <a:lnTo>
                    <a:pt x="1061" y="181"/>
                  </a:lnTo>
                  <a:lnTo>
                    <a:pt x="1008" y="156"/>
                  </a:lnTo>
                  <a:lnTo>
                    <a:pt x="952" y="136"/>
                  </a:lnTo>
                  <a:lnTo>
                    <a:pt x="894" y="121"/>
                  </a:lnTo>
                  <a:lnTo>
                    <a:pt x="834" y="112"/>
                  </a:lnTo>
                  <a:lnTo>
                    <a:pt x="771" y="109"/>
                  </a:lnTo>
                  <a:lnTo>
                    <a:pt x="713" y="111"/>
                  </a:lnTo>
                  <a:lnTo>
                    <a:pt x="657" y="119"/>
                  </a:lnTo>
                  <a:lnTo>
                    <a:pt x="600" y="133"/>
                  </a:lnTo>
                  <a:lnTo>
                    <a:pt x="547" y="151"/>
                  </a:lnTo>
                  <a:lnTo>
                    <a:pt x="495" y="173"/>
                  </a:lnTo>
                  <a:lnTo>
                    <a:pt x="446" y="201"/>
                  </a:lnTo>
                  <a:lnTo>
                    <a:pt x="400" y="232"/>
                  </a:lnTo>
                  <a:lnTo>
                    <a:pt x="356" y="269"/>
                  </a:lnTo>
                  <a:lnTo>
                    <a:pt x="317" y="309"/>
                  </a:lnTo>
                  <a:lnTo>
                    <a:pt x="306" y="318"/>
                  </a:lnTo>
                  <a:lnTo>
                    <a:pt x="292" y="324"/>
                  </a:lnTo>
                  <a:lnTo>
                    <a:pt x="279" y="327"/>
                  </a:lnTo>
                  <a:lnTo>
                    <a:pt x="265" y="326"/>
                  </a:lnTo>
                  <a:lnTo>
                    <a:pt x="251" y="322"/>
                  </a:lnTo>
                  <a:lnTo>
                    <a:pt x="239" y="314"/>
                  </a:lnTo>
                  <a:lnTo>
                    <a:pt x="229" y="303"/>
                  </a:lnTo>
                  <a:lnTo>
                    <a:pt x="223" y="290"/>
                  </a:lnTo>
                  <a:lnTo>
                    <a:pt x="221" y="277"/>
                  </a:lnTo>
                  <a:lnTo>
                    <a:pt x="221" y="262"/>
                  </a:lnTo>
                  <a:lnTo>
                    <a:pt x="226" y="249"/>
                  </a:lnTo>
                  <a:lnTo>
                    <a:pt x="234" y="237"/>
                  </a:lnTo>
                  <a:lnTo>
                    <a:pt x="276" y="193"/>
                  </a:lnTo>
                  <a:lnTo>
                    <a:pt x="321" y="154"/>
                  </a:lnTo>
                  <a:lnTo>
                    <a:pt x="370" y="119"/>
                  </a:lnTo>
                  <a:lnTo>
                    <a:pt x="421" y="88"/>
                  </a:lnTo>
                  <a:lnTo>
                    <a:pt x="476" y="62"/>
                  </a:lnTo>
                  <a:lnTo>
                    <a:pt x="532" y="39"/>
                  </a:lnTo>
                  <a:lnTo>
                    <a:pt x="589" y="22"/>
                  </a:lnTo>
                  <a:lnTo>
                    <a:pt x="649" y="10"/>
                  </a:lnTo>
                  <a:lnTo>
                    <a:pt x="710" y="2"/>
                  </a:lnTo>
                  <a:lnTo>
                    <a:pt x="7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313"/>
            <p:cNvSpPr>
              <a:spLocks/>
            </p:cNvSpPr>
            <p:nvPr/>
          </p:nvSpPr>
          <p:spPr bwMode="auto">
            <a:xfrm>
              <a:off x="4479925" y="3606801"/>
              <a:ext cx="146050" cy="19050"/>
            </a:xfrm>
            <a:custGeom>
              <a:avLst/>
              <a:gdLst>
                <a:gd name="T0" fmla="*/ 55 w 828"/>
                <a:gd name="T1" fmla="*/ 0 h 110"/>
                <a:gd name="T2" fmla="*/ 772 w 828"/>
                <a:gd name="T3" fmla="*/ 0 h 110"/>
                <a:gd name="T4" fmla="*/ 790 w 828"/>
                <a:gd name="T5" fmla="*/ 3 h 110"/>
                <a:gd name="T6" fmla="*/ 805 w 828"/>
                <a:gd name="T7" fmla="*/ 10 h 110"/>
                <a:gd name="T8" fmla="*/ 816 w 828"/>
                <a:gd name="T9" fmla="*/ 23 h 110"/>
                <a:gd name="T10" fmla="*/ 824 w 828"/>
                <a:gd name="T11" fmla="*/ 38 h 110"/>
                <a:gd name="T12" fmla="*/ 828 w 828"/>
                <a:gd name="T13" fmla="*/ 55 h 110"/>
                <a:gd name="T14" fmla="*/ 824 w 828"/>
                <a:gd name="T15" fmla="*/ 72 h 110"/>
                <a:gd name="T16" fmla="*/ 816 w 828"/>
                <a:gd name="T17" fmla="*/ 88 h 110"/>
                <a:gd name="T18" fmla="*/ 805 w 828"/>
                <a:gd name="T19" fmla="*/ 99 h 110"/>
                <a:gd name="T20" fmla="*/ 790 w 828"/>
                <a:gd name="T21" fmla="*/ 107 h 110"/>
                <a:gd name="T22" fmla="*/ 772 w 828"/>
                <a:gd name="T23" fmla="*/ 110 h 110"/>
                <a:gd name="T24" fmla="*/ 55 w 828"/>
                <a:gd name="T25" fmla="*/ 110 h 110"/>
                <a:gd name="T26" fmla="*/ 37 w 828"/>
                <a:gd name="T27" fmla="*/ 107 h 110"/>
                <a:gd name="T28" fmla="*/ 23 w 828"/>
                <a:gd name="T29" fmla="*/ 99 h 110"/>
                <a:gd name="T30" fmla="*/ 11 w 828"/>
                <a:gd name="T31" fmla="*/ 88 h 110"/>
                <a:gd name="T32" fmla="*/ 2 w 828"/>
                <a:gd name="T33" fmla="*/ 72 h 110"/>
                <a:gd name="T34" fmla="*/ 0 w 828"/>
                <a:gd name="T35" fmla="*/ 55 h 110"/>
                <a:gd name="T36" fmla="*/ 2 w 828"/>
                <a:gd name="T37" fmla="*/ 38 h 110"/>
                <a:gd name="T38" fmla="*/ 11 w 828"/>
                <a:gd name="T39" fmla="*/ 23 h 110"/>
                <a:gd name="T40" fmla="*/ 23 w 828"/>
                <a:gd name="T41" fmla="*/ 10 h 110"/>
                <a:gd name="T42" fmla="*/ 37 w 828"/>
                <a:gd name="T43" fmla="*/ 3 h 110"/>
                <a:gd name="T44" fmla="*/ 55 w 82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8" h="110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6" y="23"/>
                  </a:lnTo>
                  <a:lnTo>
                    <a:pt x="824" y="38"/>
                  </a:lnTo>
                  <a:lnTo>
                    <a:pt x="828" y="55"/>
                  </a:lnTo>
                  <a:lnTo>
                    <a:pt x="824" y="72"/>
                  </a:lnTo>
                  <a:lnTo>
                    <a:pt x="816" y="88"/>
                  </a:lnTo>
                  <a:lnTo>
                    <a:pt x="805" y="99"/>
                  </a:lnTo>
                  <a:lnTo>
                    <a:pt x="790" y="107"/>
                  </a:lnTo>
                  <a:lnTo>
                    <a:pt x="772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314"/>
            <p:cNvSpPr>
              <a:spLocks/>
            </p:cNvSpPr>
            <p:nvPr/>
          </p:nvSpPr>
          <p:spPr bwMode="auto">
            <a:xfrm>
              <a:off x="4479925" y="3895726"/>
              <a:ext cx="125413" cy="20638"/>
            </a:xfrm>
            <a:custGeom>
              <a:avLst/>
              <a:gdLst>
                <a:gd name="T0" fmla="*/ 55 w 717"/>
                <a:gd name="T1" fmla="*/ 0 h 109"/>
                <a:gd name="T2" fmla="*/ 662 w 717"/>
                <a:gd name="T3" fmla="*/ 0 h 109"/>
                <a:gd name="T4" fmla="*/ 679 w 717"/>
                <a:gd name="T5" fmla="*/ 3 h 109"/>
                <a:gd name="T6" fmla="*/ 694 w 717"/>
                <a:gd name="T7" fmla="*/ 11 h 109"/>
                <a:gd name="T8" fmla="*/ 707 w 717"/>
                <a:gd name="T9" fmla="*/ 22 h 109"/>
                <a:gd name="T10" fmla="*/ 714 w 717"/>
                <a:gd name="T11" fmla="*/ 37 h 109"/>
                <a:gd name="T12" fmla="*/ 717 w 717"/>
                <a:gd name="T13" fmla="*/ 55 h 109"/>
                <a:gd name="T14" fmla="*/ 714 w 717"/>
                <a:gd name="T15" fmla="*/ 72 h 109"/>
                <a:gd name="T16" fmla="*/ 707 w 717"/>
                <a:gd name="T17" fmla="*/ 87 h 109"/>
                <a:gd name="T18" fmla="*/ 694 w 717"/>
                <a:gd name="T19" fmla="*/ 99 h 109"/>
                <a:gd name="T20" fmla="*/ 679 w 717"/>
                <a:gd name="T21" fmla="*/ 106 h 109"/>
                <a:gd name="T22" fmla="*/ 662 w 717"/>
                <a:gd name="T23" fmla="*/ 109 h 109"/>
                <a:gd name="T24" fmla="*/ 55 w 717"/>
                <a:gd name="T25" fmla="*/ 109 h 109"/>
                <a:gd name="T26" fmla="*/ 37 w 717"/>
                <a:gd name="T27" fmla="*/ 106 h 109"/>
                <a:gd name="T28" fmla="*/ 23 w 717"/>
                <a:gd name="T29" fmla="*/ 99 h 109"/>
                <a:gd name="T30" fmla="*/ 11 w 717"/>
                <a:gd name="T31" fmla="*/ 87 h 109"/>
                <a:gd name="T32" fmla="*/ 2 w 717"/>
                <a:gd name="T33" fmla="*/ 72 h 109"/>
                <a:gd name="T34" fmla="*/ 0 w 717"/>
                <a:gd name="T35" fmla="*/ 55 h 109"/>
                <a:gd name="T36" fmla="*/ 2 w 717"/>
                <a:gd name="T37" fmla="*/ 37 h 109"/>
                <a:gd name="T38" fmla="*/ 11 w 717"/>
                <a:gd name="T39" fmla="*/ 22 h 109"/>
                <a:gd name="T40" fmla="*/ 23 w 717"/>
                <a:gd name="T41" fmla="*/ 11 h 109"/>
                <a:gd name="T42" fmla="*/ 37 w 717"/>
                <a:gd name="T43" fmla="*/ 3 h 109"/>
                <a:gd name="T44" fmla="*/ 55 w 71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7" h="109">
                  <a:moveTo>
                    <a:pt x="55" y="0"/>
                  </a:moveTo>
                  <a:lnTo>
                    <a:pt x="662" y="0"/>
                  </a:lnTo>
                  <a:lnTo>
                    <a:pt x="679" y="3"/>
                  </a:lnTo>
                  <a:lnTo>
                    <a:pt x="694" y="11"/>
                  </a:lnTo>
                  <a:lnTo>
                    <a:pt x="707" y="22"/>
                  </a:lnTo>
                  <a:lnTo>
                    <a:pt x="714" y="37"/>
                  </a:lnTo>
                  <a:lnTo>
                    <a:pt x="717" y="55"/>
                  </a:lnTo>
                  <a:lnTo>
                    <a:pt x="714" y="72"/>
                  </a:lnTo>
                  <a:lnTo>
                    <a:pt x="707" y="87"/>
                  </a:lnTo>
                  <a:lnTo>
                    <a:pt x="694" y="99"/>
                  </a:lnTo>
                  <a:lnTo>
                    <a:pt x="679" y="106"/>
                  </a:lnTo>
                  <a:lnTo>
                    <a:pt x="66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315"/>
            <p:cNvSpPr>
              <a:spLocks/>
            </p:cNvSpPr>
            <p:nvPr/>
          </p:nvSpPr>
          <p:spPr bwMode="auto">
            <a:xfrm>
              <a:off x="4479925" y="3665538"/>
              <a:ext cx="301625" cy="19050"/>
            </a:xfrm>
            <a:custGeom>
              <a:avLst/>
              <a:gdLst>
                <a:gd name="T0" fmla="*/ 55 w 1710"/>
                <a:gd name="T1" fmla="*/ 0 h 110"/>
                <a:gd name="T2" fmla="*/ 1655 w 1710"/>
                <a:gd name="T3" fmla="*/ 0 h 110"/>
                <a:gd name="T4" fmla="*/ 1672 w 1710"/>
                <a:gd name="T5" fmla="*/ 3 h 110"/>
                <a:gd name="T6" fmla="*/ 1687 w 1710"/>
                <a:gd name="T7" fmla="*/ 11 h 110"/>
                <a:gd name="T8" fmla="*/ 1699 w 1710"/>
                <a:gd name="T9" fmla="*/ 22 h 110"/>
                <a:gd name="T10" fmla="*/ 1707 w 1710"/>
                <a:gd name="T11" fmla="*/ 38 h 110"/>
                <a:gd name="T12" fmla="*/ 1710 w 1710"/>
                <a:gd name="T13" fmla="*/ 55 h 110"/>
                <a:gd name="T14" fmla="*/ 1707 w 1710"/>
                <a:gd name="T15" fmla="*/ 72 h 110"/>
                <a:gd name="T16" fmla="*/ 1699 w 1710"/>
                <a:gd name="T17" fmla="*/ 87 h 110"/>
                <a:gd name="T18" fmla="*/ 1687 w 1710"/>
                <a:gd name="T19" fmla="*/ 99 h 110"/>
                <a:gd name="T20" fmla="*/ 1672 w 1710"/>
                <a:gd name="T21" fmla="*/ 107 h 110"/>
                <a:gd name="T22" fmla="*/ 1655 w 1710"/>
                <a:gd name="T23" fmla="*/ 110 h 110"/>
                <a:gd name="T24" fmla="*/ 55 w 1710"/>
                <a:gd name="T25" fmla="*/ 110 h 110"/>
                <a:gd name="T26" fmla="*/ 37 w 1710"/>
                <a:gd name="T27" fmla="*/ 107 h 110"/>
                <a:gd name="T28" fmla="*/ 23 w 1710"/>
                <a:gd name="T29" fmla="*/ 99 h 110"/>
                <a:gd name="T30" fmla="*/ 11 w 1710"/>
                <a:gd name="T31" fmla="*/ 87 h 110"/>
                <a:gd name="T32" fmla="*/ 2 w 1710"/>
                <a:gd name="T33" fmla="*/ 72 h 110"/>
                <a:gd name="T34" fmla="*/ 0 w 1710"/>
                <a:gd name="T35" fmla="*/ 55 h 110"/>
                <a:gd name="T36" fmla="*/ 2 w 1710"/>
                <a:gd name="T37" fmla="*/ 38 h 110"/>
                <a:gd name="T38" fmla="*/ 11 w 1710"/>
                <a:gd name="T39" fmla="*/ 22 h 110"/>
                <a:gd name="T40" fmla="*/ 23 w 1710"/>
                <a:gd name="T41" fmla="*/ 11 h 110"/>
                <a:gd name="T42" fmla="*/ 37 w 1710"/>
                <a:gd name="T43" fmla="*/ 3 h 110"/>
                <a:gd name="T44" fmla="*/ 55 w 1710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10">
                  <a:moveTo>
                    <a:pt x="55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1"/>
                  </a:lnTo>
                  <a:lnTo>
                    <a:pt x="1699" y="22"/>
                  </a:lnTo>
                  <a:lnTo>
                    <a:pt x="1707" y="38"/>
                  </a:lnTo>
                  <a:lnTo>
                    <a:pt x="1710" y="55"/>
                  </a:lnTo>
                  <a:lnTo>
                    <a:pt x="1707" y="72"/>
                  </a:lnTo>
                  <a:lnTo>
                    <a:pt x="1699" y="87"/>
                  </a:lnTo>
                  <a:lnTo>
                    <a:pt x="1687" y="99"/>
                  </a:lnTo>
                  <a:lnTo>
                    <a:pt x="1672" y="107"/>
                  </a:lnTo>
                  <a:lnTo>
                    <a:pt x="1655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316"/>
            <p:cNvSpPr>
              <a:spLocks/>
            </p:cNvSpPr>
            <p:nvPr/>
          </p:nvSpPr>
          <p:spPr bwMode="auto">
            <a:xfrm>
              <a:off x="4479925" y="3781426"/>
              <a:ext cx="184150" cy="19050"/>
            </a:xfrm>
            <a:custGeom>
              <a:avLst/>
              <a:gdLst>
                <a:gd name="T0" fmla="*/ 55 w 1048"/>
                <a:gd name="T1" fmla="*/ 0 h 110"/>
                <a:gd name="T2" fmla="*/ 992 w 1048"/>
                <a:gd name="T3" fmla="*/ 0 h 110"/>
                <a:gd name="T4" fmla="*/ 1010 w 1048"/>
                <a:gd name="T5" fmla="*/ 2 h 110"/>
                <a:gd name="T6" fmla="*/ 1025 w 1048"/>
                <a:gd name="T7" fmla="*/ 11 h 110"/>
                <a:gd name="T8" fmla="*/ 1037 w 1048"/>
                <a:gd name="T9" fmla="*/ 23 h 110"/>
                <a:gd name="T10" fmla="*/ 1046 w 1048"/>
                <a:gd name="T11" fmla="*/ 38 h 110"/>
                <a:gd name="T12" fmla="*/ 1048 w 1048"/>
                <a:gd name="T13" fmla="*/ 55 h 110"/>
                <a:gd name="T14" fmla="*/ 1046 w 1048"/>
                <a:gd name="T15" fmla="*/ 72 h 110"/>
                <a:gd name="T16" fmla="*/ 1037 w 1048"/>
                <a:gd name="T17" fmla="*/ 87 h 110"/>
                <a:gd name="T18" fmla="*/ 1025 w 1048"/>
                <a:gd name="T19" fmla="*/ 99 h 110"/>
                <a:gd name="T20" fmla="*/ 1010 w 1048"/>
                <a:gd name="T21" fmla="*/ 107 h 110"/>
                <a:gd name="T22" fmla="*/ 992 w 1048"/>
                <a:gd name="T23" fmla="*/ 110 h 110"/>
                <a:gd name="T24" fmla="*/ 55 w 1048"/>
                <a:gd name="T25" fmla="*/ 110 h 110"/>
                <a:gd name="T26" fmla="*/ 37 w 1048"/>
                <a:gd name="T27" fmla="*/ 107 h 110"/>
                <a:gd name="T28" fmla="*/ 23 w 1048"/>
                <a:gd name="T29" fmla="*/ 99 h 110"/>
                <a:gd name="T30" fmla="*/ 11 w 1048"/>
                <a:gd name="T31" fmla="*/ 87 h 110"/>
                <a:gd name="T32" fmla="*/ 2 w 1048"/>
                <a:gd name="T33" fmla="*/ 72 h 110"/>
                <a:gd name="T34" fmla="*/ 0 w 1048"/>
                <a:gd name="T35" fmla="*/ 55 h 110"/>
                <a:gd name="T36" fmla="*/ 2 w 1048"/>
                <a:gd name="T37" fmla="*/ 38 h 110"/>
                <a:gd name="T38" fmla="*/ 11 w 1048"/>
                <a:gd name="T39" fmla="*/ 23 h 110"/>
                <a:gd name="T40" fmla="*/ 23 w 1048"/>
                <a:gd name="T41" fmla="*/ 11 h 110"/>
                <a:gd name="T42" fmla="*/ 37 w 1048"/>
                <a:gd name="T43" fmla="*/ 2 h 110"/>
                <a:gd name="T44" fmla="*/ 55 w 104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8" h="110">
                  <a:moveTo>
                    <a:pt x="55" y="0"/>
                  </a:moveTo>
                  <a:lnTo>
                    <a:pt x="992" y="0"/>
                  </a:lnTo>
                  <a:lnTo>
                    <a:pt x="1010" y="2"/>
                  </a:lnTo>
                  <a:lnTo>
                    <a:pt x="1025" y="11"/>
                  </a:lnTo>
                  <a:lnTo>
                    <a:pt x="1037" y="23"/>
                  </a:lnTo>
                  <a:lnTo>
                    <a:pt x="1046" y="38"/>
                  </a:lnTo>
                  <a:lnTo>
                    <a:pt x="1048" y="55"/>
                  </a:lnTo>
                  <a:lnTo>
                    <a:pt x="1046" y="72"/>
                  </a:lnTo>
                  <a:lnTo>
                    <a:pt x="1037" y="87"/>
                  </a:lnTo>
                  <a:lnTo>
                    <a:pt x="1025" y="99"/>
                  </a:lnTo>
                  <a:lnTo>
                    <a:pt x="1010" y="107"/>
                  </a:lnTo>
                  <a:lnTo>
                    <a:pt x="992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317"/>
            <p:cNvSpPr>
              <a:spLocks/>
            </p:cNvSpPr>
            <p:nvPr/>
          </p:nvSpPr>
          <p:spPr bwMode="auto">
            <a:xfrm>
              <a:off x="4479925" y="3838576"/>
              <a:ext cx="155575" cy="19050"/>
            </a:xfrm>
            <a:custGeom>
              <a:avLst/>
              <a:gdLst>
                <a:gd name="T0" fmla="*/ 55 w 883"/>
                <a:gd name="T1" fmla="*/ 0 h 110"/>
                <a:gd name="T2" fmla="*/ 828 w 883"/>
                <a:gd name="T3" fmla="*/ 0 h 110"/>
                <a:gd name="T4" fmla="*/ 845 w 883"/>
                <a:gd name="T5" fmla="*/ 3 h 110"/>
                <a:gd name="T6" fmla="*/ 860 w 883"/>
                <a:gd name="T7" fmla="*/ 10 h 110"/>
                <a:gd name="T8" fmla="*/ 872 w 883"/>
                <a:gd name="T9" fmla="*/ 22 h 110"/>
                <a:gd name="T10" fmla="*/ 880 w 883"/>
                <a:gd name="T11" fmla="*/ 38 h 110"/>
                <a:gd name="T12" fmla="*/ 883 w 883"/>
                <a:gd name="T13" fmla="*/ 55 h 110"/>
                <a:gd name="T14" fmla="*/ 880 w 883"/>
                <a:gd name="T15" fmla="*/ 72 h 110"/>
                <a:gd name="T16" fmla="*/ 872 w 883"/>
                <a:gd name="T17" fmla="*/ 87 h 110"/>
                <a:gd name="T18" fmla="*/ 860 w 883"/>
                <a:gd name="T19" fmla="*/ 99 h 110"/>
                <a:gd name="T20" fmla="*/ 845 w 883"/>
                <a:gd name="T21" fmla="*/ 107 h 110"/>
                <a:gd name="T22" fmla="*/ 828 w 883"/>
                <a:gd name="T23" fmla="*/ 110 h 110"/>
                <a:gd name="T24" fmla="*/ 55 w 883"/>
                <a:gd name="T25" fmla="*/ 110 h 110"/>
                <a:gd name="T26" fmla="*/ 37 w 883"/>
                <a:gd name="T27" fmla="*/ 107 h 110"/>
                <a:gd name="T28" fmla="*/ 23 w 883"/>
                <a:gd name="T29" fmla="*/ 99 h 110"/>
                <a:gd name="T30" fmla="*/ 11 w 883"/>
                <a:gd name="T31" fmla="*/ 87 h 110"/>
                <a:gd name="T32" fmla="*/ 2 w 883"/>
                <a:gd name="T33" fmla="*/ 72 h 110"/>
                <a:gd name="T34" fmla="*/ 0 w 883"/>
                <a:gd name="T35" fmla="*/ 55 h 110"/>
                <a:gd name="T36" fmla="*/ 2 w 883"/>
                <a:gd name="T37" fmla="*/ 38 h 110"/>
                <a:gd name="T38" fmla="*/ 11 w 883"/>
                <a:gd name="T39" fmla="*/ 22 h 110"/>
                <a:gd name="T40" fmla="*/ 23 w 883"/>
                <a:gd name="T41" fmla="*/ 10 h 110"/>
                <a:gd name="T42" fmla="*/ 37 w 883"/>
                <a:gd name="T43" fmla="*/ 3 h 110"/>
                <a:gd name="T44" fmla="*/ 55 w 883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10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0"/>
                  </a:lnTo>
                  <a:lnTo>
                    <a:pt x="872" y="22"/>
                  </a:lnTo>
                  <a:lnTo>
                    <a:pt x="880" y="38"/>
                  </a:lnTo>
                  <a:lnTo>
                    <a:pt x="883" y="55"/>
                  </a:lnTo>
                  <a:lnTo>
                    <a:pt x="880" y="72"/>
                  </a:lnTo>
                  <a:lnTo>
                    <a:pt x="872" y="87"/>
                  </a:lnTo>
                  <a:lnTo>
                    <a:pt x="860" y="99"/>
                  </a:lnTo>
                  <a:lnTo>
                    <a:pt x="845" y="107"/>
                  </a:lnTo>
                  <a:lnTo>
                    <a:pt x="828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318"/>
            <p:cNvSpPr>
              <a:spLocks/>
            </p:cNvSpPr>
            <p:nvPr/>
          </p:nvSpPr>
          <p:spPr bwMode="auto">
            <a:xfrm>
              <a:off x="4479925" y="3722688"/>
              <a:ext cx="155575" cy="19050"/>
            </a:xfrm>
            <a:custGeom>
              <a:avLst/>
              <a:gdLst>
                <a:gd name="T0" fmla="*/ 55 w 883"/>
                <a:gd name="T1" fmla="*/ 0 h 109"/>
                <a:gd name="T2" fmla="*/ 828 w 883"/>
                <a:gd name="T3" fmla="*/ 0 h 109"/>
                <a:gd name="T4" fmla="*/ 845 w 883"/>
                <a:gd name="T5" fmla="*/ 3 h 109"/>
                <a:gd name="T6" fmla="*/ 860 w 883"/>
                <a:gd name="T7" fmla="*/ 11 h 109"/>
                <a:gd name="T8" fmla="*/ 872 w 883"/>
                <a:gd name="T9" fmla="*/ 22 h 109"/>
                <a:gd name="T10" fmla="*/ 880 w 883"/>
                <a:gd name="T11" fmla="*/ 37 h 109"/>
                <a:gd name="T12" fmla="*/ 883 w 883"/>
                <a:gd name="T13" fmla="*/ 55 h 109"/>
                <a:gd name="T14" fmla="*/ 880 w 883"/>
                <a:gd name="T15" fmla="*/ 72 h 109"/>
                <a:gd name="T16" fmla="*/ 872 w 883"/>
                <a:gd name="T17" fmla="*/ 87 h 109"/>
                <a:gd name="T18" fmla="*/ 860 w 883"/>
                <a:gd name="T19" fmla="*/ 99 h 109"/>
                <a:gd name="T20" fmla="*/ 845 w 883"/>
                <a:gd name="T21" fmla="*/ 106 h 109"/>
                <a:gd name="T22" fmla="*/ 828 w 883"/>
                <a:gd name="T23" fmla="*/ 109 h 109"/>
                <a:gd name="T24" fmla="*/ 55 w 883"/>
                <a:gd name="T25" fmla="*/ 109 h 109"/>
                <a:gd name="T26" fmla="*/ 37 w 883"/>
                <a:gd name="T27" fmla="*/ 106 h 109"/>
                <a:gd name="T28" fmla="*/ 23 w 883"/>
                <a:gd name="T29" fmla="*/ 99 h 109"/>
                <a:gd name="T30" fmla="*/ 11 w 883"/>
                <a:gd name="T31" fmla="*/ 87 h 109"/>
                <a:gd name="T32" fmla="*/ 2 w 883"/>
                <a:gd name="T33" fmla="*/ 72 h 109"/>
                <a:gd name="T34" fmla="*/ 0 w 883"/>
                <a:gd name="T35" fmla="*/ 55 h 109"/>
                <a:gd name="T36" fmla="*/ 2 w 883"/>
                <a:gd name="T37" fmla="*/ 37 h 109"/>
                <a:gd name="T38" fmla="*/ 11 w 883"/>
                <a:gd name="T39" fmla="*/ 22 h 109"/>
                <a:gd name="T40" fmla="*/ 23 w 883"/>
                <a:gd name="T41" fmla="*/ 11 h 109"/>
                <a:gd name="T42" fmla="*/ 37 w 883"/>
                <a:gd name="T43" fmla="*/ 3 h 109"/>
                <a:gd name="T44" fmla="*/ 55 w 88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09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1"/>
                  </a:lnTo>
                  <a:lnTo>
                    <a:pt x="872" y="22"/>
                  </a:lnTo>
                  <a:lnTo>
                    <a:pt x="880" y="37"/>
                  </a:lnTo>
                  <a:lnTo>
                    <a:pt x="883" y="55"/>
                  </a:lnTo>
                  <a:lnTo>
                    <a:pt x="880" y="72"/>
                  </a:lnTo>
                  <a:lnTo>
                    <a:pt x="872" y="87"/>
                  </a:lnTo>
                  <a:lnTo>
                    <a:pt x="860" y="99"/>
                  </a:lnTo>
                  <a:lnTo>
                    <a:pt x="845" y="106"/>
                  </a:lnTo>
                  <a:lnTo>
                    <a:pt x="828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319"/>
            <p:cNvSpPr>
              <a:spLocks/>
            </p:cNvSpPr>
            <p:nvPr/>
          </p:nvSpPr>
          <p:spPr bwMode="auto">
            <a:xfrm>
              <a:off x="4692650" y="3722688"/>
              <a:ext cx="88900" cy="19050"/>
            </a:xfrm>
            <a:custGeom>
              <a:avLst/>
              <a:gdLst>
                <a:gd name="T0" fmla="*/ 56 w 497"/>
                <a:gd name="T1" fmla="*/ 0 h 109"/>
                <a:gd name="T2" fmla="*/ 442 w 497"/>
                <a:gd name="T3" fmla="*/ 0 h 109"/>
                <a:gd name="T4" fmla="*/ 459 w 497"/>
                <a:gd name="T5" fmla="*/ 3 h 109"/>
                <a:gd name="T6" fmla="*/ 474 w 497"/>
                <a:gd name="T7" fmla="*/ 11 h 109"/>
                <a:gd name="T8" fmla="*/ 486 w 497"/>
                <a:gd name="T9" fmla="*/ 22 h 109"/>
                <a:gd name="T10" fmla="*/ 494 w 497"/>
                <a:gd name="T11" fmla="*/ 37 h 109"/>
                <a:gd name="T12" fmla="*/ 497 w 497"/>
                <a:gd name="T13" fmla="*/ 55 h 109"/>
                <a:gd name="T14" fmla="*/ 494 w 497"/>
                <a:gd name="T15" fmla="*/ 72 h 109"/>
                <a:gd name="T16" fmla="*/ 486 w 497"/>
                <a:gd name="T17" fmla="*/ 87 h 109"/>
                <a:gd name="T18" fmla="*/ 474 w 497"/>
                <a:gd name="T19" fmla="*/ 99 h 109"/>
                <a:gd name="T20" fmla="*/ 459 w 497"/>
                <a:gd name="T21" fmla="*/ 106 h 109"/>
                <a:gd name="T22" fmla="*/ 442 w 497"/>
                <a:gd name="T23" fmla="*/ 109 h 109"/>
                <a:gd name="T24" fmla="*/ 56 w 497"/>
                <a:gd name="T25" fmla="*/ 109 h 109"/>
                <a:gd name="T26" fmla="*/ 38 w 497"/>
                <a:gd name="T27" fmla="*/ 106 h 109"/>
                <a:gd name="T28" fmla="*/ 23 w 497"/>
                <a:gd name="T29" fmla="*/ 99 h 109"/>
                <a:gd name="T30" fmla="*/ 11 w 497"/>
                <a:gd name="T31" fmla="*/ 87 h 109"/>
                <a:gd name="T32" fmla="*/ 3 w 497"/>
                <a:gd name="T33" fmla="*/ 72 h 109"/>
                <a:gd name="T34" fmla="*/ 0 w 497"/>
                <a:gd name="T35" fmla="*/ 55 h 109"/>
                <a:gd name="T36" fmla="*/ 3 w 497"/>
                <a:gd name="T37" fmla="*/ 37 h 109"/>
                <a:gd name="T38" fmla="*/ 11 w 497"/>
                <a:gd name="T39" fmla="*/ 22 h 109"/>
                <a:gd name="T40" fmla="*/ 23 w 497"/>
                <a:gd name="T41" fmla="*/ 11 h 109"/>
                <a:gd name="T42" fmla="*/ 38 w 497"/>
                <a:gd name="T43" fmla="*/ 3 h 109"/>
                <a:gd name="T44" fmla="*/ 56 w 49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09">
                  <a:moveTo>
                    <a:pt x="56" y="0"/>
                  </a:moveTo>
                  <a:lnTo>
                    <a:pt x="442" y="0"/>
                  </a:lnTo>
                  <a:lnTo>
                    <a:pt x="459" y="3"/>
                  </a:lnTo>
                  <a:lnTo>
                    <a:pt x="474" y="11"/>
                  </a:lnTo>
                  <a:lnTo>
                    <a:pt x="486" y="22"/>
                  </a:lnTo>
                  <a:lnTo>
                    <a:pt x="494" y="37"/>
                  </a:lnTo>
                  <a:lnTo>
                    <a:pt x="497" y="55"/>
                  </a:lnTo>
                  <a:lnTo>
                    <a:pt x="494" y="72"/>
                  </a:lnTo>
                  <a:lnTo>
                    <a:pt x="486" y="87"/>
                  </a:lnTo>
                  <a:lnTo>
                    <a:pt x="474" y="99"/>
                  </a:lnTo>
                  <a:lnTo>
                    <a:pt x="459" y="106"/>
                  </a:lnTo>
                  <a:lnTo>
                    <a:pt x="442" y="109"/>
                  </a:lnTo>
                  <a:lnTo>
                    <a:pt x="56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320"/>
            <p:cNvSpPr>
              <a:spLocks/>
            </p:cNvSpPr>
            <p:nvPr/>
          </p:nvSpPr>
          <p:spPr bwMode="auto">
            <a:xfrm>
              <a:off x="4654550" y="3722688"/>
              <a:ext cx="19050" cy="19050"/>
            </a:xfrm>
            <a:custGeom>
              <a:avLst/>
              <a:gdLst>
                <a:gd name="T0" fmla="*/ 56 w 111"/>
                <a:gd name="T1" fmla="*/ 0 h 108"/>
                <a:gd name="T2" fmla="*/ 70 w 111"/>
                <a:gd name="T3" fmla="*/ 2 h 108"/>
                <a:gd name="T4" fmla="*/ 83 w 111"/>
                <a:gd name="T5" fmla="*/ 7 h 108"/>
                <a:gd name="T6" fmla="*/ 96 w 111"/>
                <a:gd name="T7" fmla="*/ 15 h 108"/>
                <a:gd name="T8" fmla="*/ 104 w 111"/>
                <a:gd name="T9" fmla="*/ 26 h 108"/>
                <a:gd name="T10" fmla="*/ 109 w 111"/>
                <a:gd name="T11" fmla="*/ 39 h 108"/>
                <a:gd name="T12" fmla="*/ 111 w 111"/>
                <a:gd name="T13" fmla="*/ 54 h 108"/>
                <a:gd name="T14" fmla="*/ 109 w 111"/>
                <a:gd name="T15" fmla="*/ 68 h 108"/>
                <a:gd name="T16" fmla="*/ 104 w 111"/>
                <a:gd name="T17" fmla="*/ 81 h 108"/>
                <a:gd name="T18" fmla="*/ 96 w 111"/>
                <a:gd name="T19" fmla="*/ 93 h 108"/>
                <a:gd name="T20" fmla="*/ 83 w 111"/>
                <a:gd name="T21" fmla="*/ 101 h 108"/>
                <a:gd name="T22" fmla="*/ 70 w 111"/>
                <a:gd name="T23" fmla="*/ 106 h 108"/>
                <a:gd name="T24" fmla="*/ 56 w 111"/>
                <a:gd name="T25" fmla="*/ 108 h 108"/>
                <a:gd name="T26" fmla="*/ 41 w 111"/>
                <a:gd name="T27" fmla="*/ 106 h 108"/>
                <a:gd name="T28" fmla="*/ 28 w 111"/>
                <a:gd name="T29" fmla="*/ 101 h 108"/>
                <a:gd name="T30" fmla="*/ 17 w 111"/>
                <a:gd name="T31" fmla="*/ 93 h 108"/>
                <a:gd name="T32" fmla="*/ 8 w 111"/>
                <a:gd name="T33" fmla="*/ 81 h 108"/>
                <a:gd name="T34" fmla="*/ 2 w 111"/>
                <a:gd name="T35" fmla="*/ 68 h 108"/>
                <a:gd name="T36" fmla="*/ 0 w 111"/>
                <a:gd name="T37" fmla="*/ 54 h 108"/>
                <a:gd name="T38" fmla="*/ 2 w 111"/>
                <a:gd name="T39" fmla="*/ 39 h 108"/>
                <a:gd name="T40" fmla="*/ 8 w 111"/>
                <a:gd name="T41" fmla="*/ 26 h 108"/>
                <a:gd name="T42" fmla="*/ 18 w 111"/>
                <a:gd name="T43" fmla="*/ 15 h 108"/>
                <a:gd name="T44" fmla="*/ 29 w 111"/>
                <a:gd name="T45" fmla="*/ 7 h 108"/>
                <a:gd name="T46" fmla="*/ 41 w 111"/>
                <a:gd name="T47" fmla="*/ 2 h 108"/>
                <a:gd name="T48" fmla="*/ 56 w 111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6" y="15"/>
                  </a:lnTo>
                  <a:lnTo>
                    <a:pt x="104" y="26"/>
                  </a:lnTo>
                  <a:lnTo>
                    <a:pt x="109" y="39"/>
                  </a:lnTo>
                  <a:lnTo>
                    <a:pt x="111" y="54"/>
                  </a:lnTo>
                  <a:lnTo>
                    <a:pt x="109" y="68"/>
                  </a:lnTo>
                  <a:lnTo>
                    <a:pt x="104" y="81"/>
                  </a:lnTo>
                  <a:lnTo>
                    <a:pt x="96" y="93"/>
                  </a:lnTo>
                  <a:lnTo>
                    <a:pt x="83" y="101"/>
                  </a:lnTo>
                  <a:lnTo>
                    <a:pt x="70" y="106"/>
                  </a:lnTo>
                  <a:lnTo>
                    <a:pt x="56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7" y="93"/>
                  </a:lnTo>
                  <a:lnTo>
                    <a:pt x="8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8" y="15"/>
                  </a:lnTo>
                  <a:lnTo>
                    <a:pt x="29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321"/>
            <p:cNvSpPr>
              <a:spLocks noEditPoints="1"/>
            </p:cNvSpPr>
            <p:nvPr/>
          </p:nvSpPr>
          <p:spPr bwMode="auto">
            <a:xfrm>
              <a:off x="4422775" y="3452813"/>
              <a:ext cx="417513" cy="558800"/>
            </a:xfrm>
            <a:custGeom>
              <a:avLst/>
              <a:gdLst>
                <a:gd name="T0" fmla="*/ 607 w 2372"/>
                <a:gd name="T1" fmla="*/ 492 h 3170"/>
                <a:gd name="T2" fmla="*/ 1766 w 2372"/>
                <a:gd name="T3" fmla="*/ 273 h 3170"/>
                <a:gd name="T4" fmla="*/ 1489 w 2372"/>
                <a:gd name="T5" fmla="*/ 382 h 3170"/>
                <a:gd name="T6" fmla="*/ 1479 w 2372"/>
                <a:gd name="T7" fmla="*/ 415 h 3170"/>
                <a:gd name="T8" fmla="*/ 1451 w 2372"/>
                <a:gd name="T9" fmla="*/ 434 h 3170"/>
                <a:gd name="T10" fmla="*/ 938 w 2372"/>
                <a:gd name="T11" fmla="*/ 437 h 3170"/>
                <a:gd name="T12" fmla="*/ 905 w 2372"/>
                <a:gd name="T13" fmla="*/ 426 h 3170"/>
                <a:gd name="T14" fmla="*/ 885 w 2372"/>
                <a:gd name="T15" fmla="*/ 400 h 3170"/>
                <a:gd name="T16" fmla="*/ 882 w 2372"/>
                <a:gd name="T17" fmla="*/ 273 h 3170"/>
                <a:gd name="T18" fmla="*/ 993 w 2372"/>
                <a:gd name="T19" fmla="*/ 109 h 3170"/>
                <a:gd name="T20" fmla="*/ 1379 w 2372"/>
                <a:gd name="T21" fmla="*/ 327 h 3170"/>
                <a:gd name="T22" fmla="*/ 993 w 2372"/>
                <a:gd name="T23" fmla="*/ 109 h 3170"/>
                <a:gd name="T24" fmla="*/ 1434 w 2372"/>
                <a:gd name="T25" fmla="*/ 0 h 3170"/>
                <a:gd name="T26" fmla="*/ 1467 w 2372"/>
                <a:gd name="T27" fmla="*/ 10 h 3170"/>
                <a:gd name="T28" fmla="*/ 1486 w 2372"/>
                <a:gd name="T29" fmla="*/ 37 h 3170"/>
                <a:gd name="T30" fmla="*/ 1489 w 2372"/>
                <a:gd name="T31" fmla="*/ 163 h 3170"/>
                <a:gd name="T32" fmla="*/ 1837 w 2372"/>
                <a:gd name="T33" fmla="*/ 166 h 3170"/>
                <a:gd name="T34" fmla="*/ 1865 w 2372"/>
                <a:gd name="T35" fmla="*/ 186 h 3170"/>
                <a:gd name="T36" fmla="*/ 1875 w 2372"/>
                <a:gd name="T37" fmla="*/ 218 h 3170"/>
                <a:gd name="T38" fmla="*/ 2316 w 2372"/>
                <a:gd name="T39" fmla="*/ 327 h 3170"/>
                <a:gd name="T40" fmla="*/ 2349 w 2372"/>
                <a:gd name="T41" fmla="*/ 339 h 3170"/>
                <a:gd name="T42" fmla="*/ 2369 w 2372"/>
                <a:gd name="T43" fmla="*/ 365 h 3170"/>
                <a:gd name="T44" fmla="*/ 2372 w 2372"/>
                <a:gd name="T45" fmla="*/ 1476 h 3170"/>
                <a:gd name="T46" fmla="*/ 2361 w 2372"/>
                <a:gd name="T47" fmla="*/ 1507 h 3170"/>
                <a:gd name="T48" fmla="*/ 2334 w 2372"/>
                <a:gd name="T49" fmla="*/ 1528 h 3170"/>
                <a:gd name="T50" fmla="*/ 2299 w 2372"/>
                <a:gd name="T51" fmla="*/ 1528 h 3170"/>
                <a:gd name="T52" fmla="*/ 2272 w 2372"/>
                <a:gd name="T53" fmla="*/ 1507 h 3170"/>
                <a:gd name="T54" fmla="*/ 2261 w 2372"/>
                <a:gd name="T55" fmla="*/ 1476 h 3170"/>
                <a:gd name="T56" fmla="*/ 1875 w 2372"/>
                <a:gd name="T57" fmla="*/ 437 h 3170"/>
                <a:gd name="T58" fmla="*/ 1872 w 2372"/>
                <a:gd name="T59" fmla="*/ 564 h 3170"/>
                <a:gd name="T60" fmla="*/ 1853 w 2372"/>
                <a:gd name="T61" fmla="*/ 590 h 3170"/>
                <a:gd name="T62" fmla="*/ 1820 w 2372"/>
                <a:gd name="T63" fmla="*/ 601 h 3170"/>
                <a:gd name="T64" fmla="*/ 534 w 2372"/>
                <a:gd name="T65" fmla="*/ 598 h 3170"/>
                <a:gd name="T66" fmla="*/ 508 w 2372"/>
                <a:gd name="T67" fmla="*/ 578 h 3170"/>
                <a:gd name="T68" fmla="*/ 496 w 2372"/>
                <a:gd name="T69" fmla="*/ 547 h 3170"/>
                <a:gd name="T70" fmla="*/ 111 w 2372"/>
                <a:gd name="T71" fmla="*/ 437 h 3170"/>
                <a:gd name="T72" fmla="*/ 1103 w 2372"/>
                <a:gd name="T73" fmla="*/ 3061 h 3170"/>
                <a:gd name="T74" fmla="*/ 1136 w 2372"/>
                <a:gd name="T75" fmla="*/ 3071 h 3170"/>
                <a:gd name="T76" fmla="*/ 1156 w 2372"/>
                <a:gd name="T77" fmla="*/ 3098 h 3170"/>
                <a:gd name="T78" fmla="*/ 1156 w 2372"/>
                <a:gd name="T79" fmla="*/ 3133 h 3170"/>
                <a:gd name="T80" fmla="*/ 1136 w 2372"/>
                <a:gd name="T81" fmla="*/ 3159 h 3170"/>
                <a:gd name="T82" fmla="*/ 1103 w 2372"/>
                <a:gd name="T83" fmla="*/ 3170 h 3170"/>
                <a:gd name="T84" fmla="*/ 38 w 2372"/>
                <a:gd name="T85" fmla="*/ 3167 h 3170"/>
                <a:gd name="T86" fmla="*/ 11 w 2372"/>
                <a:gd name="T87" fmla="*/ 3148 h 3170"/>
                <a:gd name="T88" fmla="*/ 0 w 2372"/>
                <a:gd name="T89" fmla="*/ 3115 h 3170"/>
                <a:gd name="T90" fmla="*/ 3 w 2372"/>
                <a:gd name="T91" fmla="*/ 365 h 3170"/>
                <a:gd name="T92" fmla="*/ 22 w 2372"/>
                <a:gd name="T93" fmla="*/ 339 h 3170"/>
                <a:gd name="T94" fmla="*/ 55 w 2372"/>
                <a:gd name="T95" fmla="*/ 327 h 3170"/>
                <a:gd name="T96" fmla="*/ 496 w 2372"/>
                <a:gd name="T97" fmla="*/ 218 h 3170"/>
                <a:gd name="T98" fmla="*/ 508 w 2372"/>
                <a:gd name="T99" fmla="*/ 186 h 3170"/>
                <a:gd name="T100" fmla="*/ 534 w 2372"/>
                <a:gd name="T101" fmla="*/ 166 h 3170"/>
                <a:gd name="T102" fmla="*/ 882 w 2372"/>
                <a:gd name="T103" fmla="*/ 163 h 3170"/>
                <a:gd name="T104" fmla="*/ 885 w 2372"/>
                <a:gd name="T105" fmla="*/ 37 h 3170"/>
                <a:gd name="T106" fmla="*/ 905 w 2372"/>
                <a:gd name="T107" fmla="*/ 10 h 3170"/>
                <a:gd name="T108" fmla="*/ 938 w 2372"/>
                <a:gd name="T109" fmla="*/ 0 h 3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70">
                  <a:moveTo>
                    <a:pt x="607" y="273"/>
                  </a:moveTo>
                  <a:lnTo>
                    <a:pt x="607" y="492"/>
                  </a:lnTo>
                  <a:lnTo>
                    <a:pt x="1766" y="492"/>
                  </a:lnTo>
                  <a:lnTo>
                    <a:pt x="1766" y="273"/>
                  </a:lnTo>
                  <a:lnTo>
                    <a:pt x="1489" y="273"/>
                  </a:lnTo>
                  <a:lnTo>
                    <a:pt x="1489" y="382"/>
                  </a:lnTo>
                  <a:lnTo>
                    <a:pt x="1486" y="400"/>
                  </a:lnTo>
                  <a:lnTo>
                    <a:pt x="1479" y="415"/>
                  </a:lnTo>
                  <a:lnTo>
                    <a:pt x="1467" y="426"/>
                  </a:lnTo>
                  <a:lnTo>
                    <a:pt x="1451" y="434"/>
                  </a:lnTo>
                  <a:lnTo>
                    <a:pt x="1434" y="437"/>
                  </a:lnTo>
                  <a:lnTo>
                    <a:pt x="938" y="437"/>
                  </a:lnTo>
                  <a:lnTo>
                    <a:pt x="920" y="434"/>
                  </a:lnTo>
                  <a:lnTo>
                    <a:pt x="905" y="426"/>
                  </a:lnTo>
                  <a:lnTo>
                    <a:pt x="894" y="415"/>
                  </a:lnTo>
                  <a:lnTo>
                    <a:pt x="885" y="400"/>
                  </a:lnTo>
                  <a:lnTo>
                    <a:pt x="882" y="382"/>
                  </a:lnTo>
                  <a:lnTo>
                    <a:pt x="882" y="273"/>
                  </a:lnTo>
                  <a:lnTo>
                    <a:pt x="607" y="273"/>
                  </a:lnTo>
                  <a:close/>
                  <a:moveTo>
                    <a:pt x="993" y="109"/>
                  </a:moveTo>
                  <a:lnTo>
                    <a:pt x="993" y="327"/>
                  </a:lnTo>
                  <a:lnTo>
                    <a:pt x="1379" y="327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7"/>
                  </a:lnTo>
                  <a:lnTo>
                    <a:pt x="1489" y="55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6"/>
                  </a:lnTo>
                  <a:lnTo>
                    <a:pt x="1872" y="201"/>
                  </a:lnTo>
                  <a:lnTo>
                    <a:pt x="1875" y="218"/>
                  </a:lnTo>
                  <a:lnTo>
                    <a:pt x="1875" y="327"/>
                  </a:lnTo>
                  <a:lnTo>
                    <a:pt x="2316" y="327"/>
                  </a:lnTo>
                  <a:lnTo>
                    <a:pt x="2334" y="331"/>
                  </a:lnTo>
                  <a:lnTo>
                    <a:pt x="2349" y="339"/>
                  </a:lnTo>
                  <a:lnTo>
                    <a:pt x="2361" y="350"/>
                  </a:lnTo>
                  <a:lnTo>
                    <a:pt x="2369" y="365"/>
                  </a:lnTo>
                  <a:lnTo>
                    <a:pt x="2372" y="382"/>
                  </a:lnTo>
                  <a:lnTo>
                    <a:pt x="2372" y="1476"/>
                  </a:lnTo>
                  <a:lnTo>
                    <a:pt x="2369" y="1493"/>
                  </a:lnTo>
                  <a:lnTo>
                    <a:pt x="2361" y="1507"/>
                  </a:lnTo>
                  <a:lnTo>
                    <a:pt x="2349" y="1520"/>
                  </a:lnTo>
                  <a:lnTo>
                    <a:pt x="2334" y="1528"/>
                  </a:lnTo>
                  <a:lnTo>
                    <a:pt x="2316" y="1530"/>
                  </a:lnTo>
                  <a:lnTo>
                    <a:pt x="2299" y="1528"/>
                  </a:lnTo>
                  <a:lnTo>
                    <a:pt x="2284" y="1520"/>
                  </a:lnTo>
                  <a:lnTo>
                    <a:pt x="2272" y="1507"/>
                  </a:lnTo>
                  <a:lnTo>
                    <a:pt x="2264" y="1493"/>
                  </a:lnTo>
                  <a:lnTo>
                    <a:pt x="2261" y="1476"/>
                  </a:lnTo>
                  <a:lnTo>
                    <a:pt x="2261" y="437"/>
                  </a:lnTo>
                  <a:lnTo>
                    <a:pt x="1875" y="437"/>
                  </a:lnTo>
                  <a:lnTo>
                    <a:pt x="1875" y="547"/>
                  </a:lnTo>
                  <a:lnTo>
                    <a:pt x="1872" y="564"/>
                  </a:lnTo>
                  <a:lnTo>
                    <a:pt x="1865" y="578"/>
                  </a:lnTo>
                  <a:lnTo>
                    <a:pt x="1853" y="590"/>
                  </a:lnTo>
                  <a:lnTo>
                    <a:pt x="1837" y="598"/>
                  </a:lnTo>
                  <a:lnTo>
                    <a:pt x="1820" y="601"/>
                  </a:lnTo>
                  <a:lnTo>
                    <a:pt x="552" y="601"/>
                  </a:lnTo>
                  <a:lnTo>
                    <a:pt x="534" y="598"/>
                  </a:lnTo>
                  <a:lnTo>
                    <a:pt x="519" y="590"/>
                  </a:lnTo>
                  <a:lnTo>
                    <a:pt x="508" y="578"/>
                  </a:lnTo>
                  <a:lnTo>
                    <a:pt x="500" y="564"/>
                  </a:lnTo>
                  <a:lnTo>
                    <a:pt x="496" y="547"/>
                  </a:lnTo>
                  <a:lnTo>
                    <a:pt x="496" y="437"/>
                  </a:lnTo>
                  <a:lnTo>
                    <a:pt x="111" y="437"/>
                  </a:lnTo>
                  <a:lnTo>
                    <a:pt x="111" y="3061"/>
                  </a:lnTo>
                  <a:lnTo>
                    <a:pt x="1103" y="3061"/>
                  </a:lnTo>
                  <a:lnTo>
                    <a:pt x="1121" y="3064"/>
                  </a:lnTo>
                  <a:lnTo>
                    <a:pt x="1136" y="3071"/>
                  </a:lnTo>
                  <a:lnTo>
                    <a:pt x="1147" y="3083"/>
                  </a:lnTo>
                  <a:lnTo>
                    <a:pt x="1156" y="3098"/>
                  </a:lnTo>
                  <a:lnTo>
                    <a:pt x="1159" y="3115"/>
                  </a:lnTo>
                  <a:lnTo>
                    <a:pt x="1156" y="3133"/>
                  </a:lnTo>
                  <a:lnTo>
                    <a:pt x="1147" y="3148"/>
                  </a:lnTo>
                  <a:lnTo>
                    <a:pt x="1136" y="3159"/>
                  </a:lnTo>
                  <a:lnTo>
                    <a:pt x="1121" y="3167"/>
                  </a:lnTo>
                  <a:lnTo>
                    <a:pt x="1103" y="3170"/>
                  </a:lnTo>
                  <a:lnTo>
                    <a:pt x="55" y="3170"/>
                  </a:lnTo>
                  <a:lnTo>
                    <a:pt x="38" y="3167"/>
                  </a:lnTo>
                  <a:lnTo>
                    <a:pt x="22" y="3159"/>
                  </a:lnTo>
                  <a:lnTo>
                    <a:pt x="11" y="3148"/>
                  </a:lnTo>
                  <a:lnTo>
                    <a:pt x="3" y="3133"/>
                  </a:lnTo>
                  <a:lnTo>
                    <a:pt x="0" y="3115"/>
                  </a:lnTo>
                  <a:lnTo>
                    <a:pt x="0" y="382"/>
                  </a:lnTo>
                  <a:lnTo>
                    <a:pt x="3" y="365"/>
                  </a:lnTo>
                  <a:lnTo>
                    <a:pt x="11" y="350"/>
                  </a:lnTo>
                  <a:lnTo>
                    <a:pt x="22" y="339"/>
                  </a:lnTo>
                  <a:lnTo>
                    <a:pt x="38" y="331"/>
                  </a:lnTo>
                  <a:lnTo>
                    <a:pt x="55" y="327"/>
                  </a:lnTo>
                  <a:lnTo>
                    <a:pt x="496" y="327"/>
                  </a:lnTo>
                  <a:lnTo>
                    <a:pt x="496" y="218"/>
                  </a:lnTo>
                  <a:lnTo>
                    <a:pt x="500" y="201"/>
                  </a:lnTo>
                  <a:lnTo>
                    <a:pt x="508" y="186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5"/>
                  </a:lnTo>
                  <a:lnTo>
                    <a:pt x="885" y="37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3" name="Group 1002"/>
          <p:cNvGrpSpPr/>
          <p:nvPr/>
        </p:nvGrpSpPr>
        <p:grpSpPr>
          <a:xfrm>
            <a:off x="5375977" y="3452813"/>
            <a:ext cx="495300" cy="568326"/>
            <a:chOff x="5397500" y="3452813"/>
            <a:chExt cx="495300" cy="5683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3" name="Freeform 326"/>
            <p:cNvSpPr>
              <a:spLocks noEditPoints="1"/>
            </p:cNvSpPr>
            <p:nvPr/>
          </p:nvSpPr>
          <p:spPr bwMode="auto">
            <a:xfrm>
              <a:off x="5699125" y="3771901"/>
              <a:ext cx="193675" cy="249238"/>
            </a:xfrm>
            <a:custGeom>
              <a:avLst/>
              <a:gdLst>
                <a:gd name="T0" fmla="*/ 418 w 1103"/>
                <a:gd name="T1" fmla="*/ 813 h 1421"/>
                <a:gd name="T2" fmla="*/ 312 w 1103"/>
                <a:gd name="T3" fmla="*/ 914 h 1421"/>
                <a:gd name="T4" fmla="*/ 245 w 1103"/>
                <a:gd name="T5" fmla="*/ 1040 h 1421"/>
                <a:gd name="T6" fmla="*/ 220 w 1103"/>
                <a:gd name="T7" fmla="*/ 1183 h 1421"/>
                <a:gd name="T8" fmla="*/ 883 w 1103"/>
                <a:gd name="T9" fmla="*/ 1183 h 1421"/>
                <a:gd name="T10" fmla="*/ 858 w 1103"/>
                <a:gd name="T11" fmla="*/ 1040 h 1421"/>
                <a:gd name="T12" fmla="*/ 790 w 1103"/>
                <a:gd name="T13" fmla="*/ 914 h 1421"/>
                <a:gd name="T14" fmla="*/ 684 w 1103"/>
                <a:gd name="T15" fmla="*/ 813 h 1421"/>
                <a:gd name="T16" fmla="*/ 507 w 1103"/>
                <a:gd name="T17" fmla="*/ 765 h 1421"/>
                <a:gd name="T18" fmla="*/ 223 w 1103"/>
                <a:gd name="T19" fmla="*/ 287 h 1421"/>
                <a:gd name="T20" fmla="*/ 262 w 1103"/>
                <a:gd name="T21" fmla="*/ 425 h 1421"/>
                <a:gd name="T22" fmla="*/ 344 w 1103"/>
                <a:gd name="T23" fmla="*/ 543 h 1421"/>
                <a:gd name="T24" fmla="*/ 461 w 1103"/>
                <a:gd name="T25" fmla="*/ 634 h 1421"/>
                <a:gd name="T26" fmla="*/ 641 w 1103"/>
                <a:gd name="T27" fmla="*/ 634 h 1421"/>
                <a:gd name="T28" fmla="*/ 759 w 1103"/>
                <a:gd name="T29" fmla="*/ 543 h 1421"/>
                <a:gd name="T30" fmla="*/ 841 w 1103"/>
                <a:gd name="T31" fmla="*/ 425 h 1421"/>
                <a:gd name="T32" fmla="*/ 880 w 1103"/>
                <a:gd name="T33" fmla="*/ 287 h 1421"/>
                <a:gd name="T34" fmla="*/ 220 w 1103"/>
                <a:gd name="T35" fmla="*/ 109 h 1421"/>
                <a:gd name="T36" fmla="*/ 1065 w 1103"/>
                <a:gd name="T37" fmla="*/ 2 h 1421"/>
                <a:gd name="T38" fmla="*/ 1100 w 1103"/>
                <a:gd name="T39" fmla="*/ 37 h 1421"/>
                <a:gd name="T40" fmla="*/ 1092 w 1103"/>
                <a:gd name="T41" fmla="*/ 86 h 1421"/>
                <a:gd name="T42" fmla="*/ 1047 w 1103"/>
                <a:gd name="T43" fmla="*/ 109 h 1421"/>
                <a:gd name="T44" fmla="*/ 989 w 1103"/>
                <a:gd name="T45" fmla="*/ 295 h 1421"/>
                <a:gd name="T46" fmla="*/ 946 w 1103"/>
                <a:gd name="T47" fmla="*/ 457 h 1421"/>
                <a:gd name="T48" fmla="*/ 856 w 1103"/>
                <a:gd name="T49" fmla="*/ 599 h 1421"/>
                <a:gd name="T50" fmla="*/ 726 w 1103"/>
                <a:gd name="T51" fmla="*/ 710 h 1421"/>
                <a:gd name="T52" fmla="*/ 856 w 1103"/>
                <a:gd name="T53" fmla="*/ 821 h 1421"/>
                <a:gd name="T54" fmla="*/ 946 w 1103"/>
                <a:gd name="T55" fmla="*/ 962 h 1421"/>
                <a:gd name="T56" fmla="*/ 989 w 1103"/>
                <a:gd name="T57" fmla="*/ 1125 h 1421"/>
                <a:gd name="T58" fmla="*/ 1047 w 1103"/>
                <a:gd name="T59" fmla="*/ 1311 h 1421"/>
                <a:gd name="T60" fmla="*/ 1092 w 1103"/>
                <a:gd name="T61" fmla="*/ 1334 h 1421"/>
                <a:gd name="T62" fmla="*/ 1100 w 1103"/>
                <a:gd name="T63" fmla="*/ 1383 h 1421"/>
                <a:gd name="T64" fmla="*/ 1065 w 1103"/>
                <a:gd name="T65" fmla="*/ 1418 h 1421"/>
                <a:gd name="T66" fmla="*/ 37 w 1103"/>
                <a:gd name="T67" fmla="*/ 1418 h 1421"/>
                <a:gd name="T68" fmla="*/ 2 w 1103"/>
                <a:gd name="T69" fmla="*/ 1383 h 1421"/>
                <a:gd name="T70" fmla="*/ 11 w 1103"/>
                <a:gd name="T71" fmla="*/ 1334 h 1421"/>
                <a:gd name="T72" fmla="*/ 56 w 1103"/>
                <a:gd name="T73" fmla="*/ 1311 h 1421"/>
                <a:gd name="T74" fmla="*/ 113 w 1103"/>
                <a:gd name="T75" fmla="*/ 1125 h 1421"/>
                <a:gd name="T76" fmla="*/ 157 w 1103"/>
                <a:gd name="T77" fmla="*/ 962 h 1421"/>
                <a:gd name="T78" fmla="*/ 246 w 1103"/>
                <a:gd name="T79" fmla="*/ 821 h 1421"/>
                <a:gd name="T80" fmla="*/ 376 w 1103"/>
                <a:gd name="T81" fmla="*/ 710 h 1421"/>
                <a:gd name="T82" fmla="*/ 246 w 1103"/>
                <a:gd name="T83" fmla="*/ 599 h 1421"/>
                <a:gd name="T84" fmla="*/ 157 w 1103"/>
                <a:gd name="T85" fmla="*/ 457 h 1421"/>
                <a:gd name="T86" fmla="*/ 113 w 1103"/>
                <a:gd name="T87" fmla="*/ 295 h 1421"/>
                <a:gd name="T88" fmla="*/ 56 w 1103"/>
                <a:gd name="T89" fmla="*/ 109 h 1421"/>
                <a:gd name="T90" fmla="*/ 11 w 1103"/>
                <a:gd name="T91" fmla="*/ 86 h 1421"/>
                <a:gd name="T92" fmla="*/ 2 w 1103"/>
                <a:gd name="T93" fmla="*/ 37 h 1421"/>
                <a:gd name="T94" fmla="*/ 37 w 1103"/>
                <a:gd name="T95" fmla="*/ 2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3" h="1421">
                  <a:moveTo>
                    <a:pt x="507" y="765"/>
                  </a:moveTo>
                  <a:lnTo>
                    <a:pt x="461" y="787"/>
                  </a:lnTo>
                  <a:lnTo>
                    <a:pt x="418" y="813"/>
                  </a:lnTo>
                  <a:lnTo>
                    <a:pt x="379" y="844"/>
                  </a:lnTo>
                  <a:lnTo>
                    <a:pt x="344" y="877"/>
                  </a:lnTo>
                  <a:lnTo>
                    <a:pt x="312" y="914"/>
                  </a:lnTo>
                  <a:lnTo>
                    <a:pt x="285" y="953"/>
                  </a:lnTo>
                  <a:lnTo>
                    <a:pt x="262" y="995"/>
                  </a:lnTo>
                  <a:lnTo>
                    <a:pt x="245" y="1040"/>
                  </a:lnTo>
                  <a:lnTo>
                    <a:pt x="232" y="1085"/>
                  </a:lnTo>
                  <a:lnTo>
                    <a:pt x="223" y="1133"/>
                  </a:lnTo>
                  <a:lnTo>
                    <a:pt x="220" y="1183"/>
                  </a:lnTo>
                  <a:lnTo>
                    <a:pt x="220" y="1311"/>
                  </a:lnTo>
                  <a:lnTo>
                    <a:pt x="883" y="1311"/>
                  </a:lnTo>
                  <a:lnTo>
                    <a:pt x="883" y="1183"/>
                  </a:lnTo>
                  <a:lnTo>
                    <a:pt x="880" y="1133"/>
                  </a:lnTo>
                  <a:lnTo>
                    <a:pt x="871" y="1085"/>
                  </a:lnTo>
                  <a:lnTo>
                    <a:pt x="858" y="1040"/>
                  </a:lnTo>
                  <a:lnTo>
                    <a:pt x="841" y="995"/>
                  </a:lnTo>
                  <a:lnTo>
                    <a:pt x="817" y="953"/>
                  </a:lnTo>
                  <a:lnTo>
                    <a:pt x="790" y="914"/>
                  </a:lnTo>
                  <a:lnTo>
                    <a:pt x="759" y="877"/>
                  </a:lnTo>
                  <a:lnTo>
                    <a:pt x="723" y="844"/>
                  </a:lnTo>
                  <a:lnTo>
                    <a:pt x="684" y="813"/>
                  </a:lnTo>
                  <a:lnTo>
                    <a:pt x="641" y="787"/>
                  </a:lnTo>
                  <a:lnTo>
                    <a:pt x="596" y="765"/>
                  </a:lnTo>
                  <a:lnTo>
                    <a:pt x="507" y="765"/>
                  </a:lnTo>
                  <a:close/>
                  <a:moveTo>
                    <a:pt x="220" y="109"/>
                  </a:moveTo>
                  <a:lnTo>
                    <a:pt x="220" y="238"/>
                  </a:lnTo>
                  <a:lnTo>
                    <a:pt x="223" y="287"/>
                  </a:lnTo>
                  <a:lnTo>
                    <a:pt x="232" y="334"/>
                  </a:lnTo>
                  <a:lnTo>
                    <a:pt x="245" y="381"/>
                  </a:lnTo>
                  <a:lnTo>
                    <a:pt x="262" y="425"/>
                  </a:lnTo>
                  <a:lnTo>
                    <a:pt x="285" y="467"/>
                  </a:lnTo>
                  <a:lnTo>
                    <a:pt x="312" y="507"/>
                  </a:lnTo>
                  <a:lnTo>
                    <a:pt x="344" y="543"/>
                  </a:lnTo>
                  <a:lnTo>
                    <a:pt x="379" y="577"/>
                  </a:lnTo>
                  <a:lnTo>
                    <a:pt x="419" y="607"/>
                  </a:lnTo>
                  <a:lnTo>
                    <a:pt x="461" y="634"/>
                  </a:lnTo>
                  <a:lnTo>
                    <a:pt x="507" y="655"/>
                  </a:lnTo>
                  <a:lnTo>
                    <a:pt x="596" y="655"/>
                  </a:lnTo>
                  <a:lnTo>
                    <a:pt x="641" y="634"/>
                  </a:lnTo>
                  <a:lnTo>
                    <a:pt x="684" y="607"/>
                  </a:lnTo>
                  <a:lnTo>
                    <a:pt x="723" y="577"/>
                  </a:lnTo>
                  <a:lnTo>
                    <a:pt x="759" y="543"/>
                  </a:lnTo>
                  <a:lnTo>
                    <a:pt x="790" y="507"/>
                  </a:lnTo>
                  <a:lnTo>
                    <a:pt x="817" y="467"/>
                  </a:lnTo>
                  <a:lnTo>
                    <a:pt x="841" y="425"/>
                  </a:lnTo>
                  <a:lnTo>
                    <a:pt x="858" y="381"/>
                  </a:lnTo>
                  <a:lnTo>
                    <a:pt x="871" y="334"/>
                  </a:lnTo>
                  <a:lnTo>
                    <a:pt x="880" y="287"/>
                  </a:lnTo>
                  <a:lnTo>
                    <a:pt x="883" y="238"/>
                  </a:lnTo>
                  <a:lnTo>
                    <a:pt x="883" y="109"/>
                  </a:lnTo>
                  <a:lnTo>
                    <a:pt x="220" y="109"/>
                  </a:lnTo>
                  <a:close/>
                  <a:moveTo>
                    <a:pt x="56" y="0"/>
                  </a:moveTo>
                  <a:lnTo>
                    <a:pt x="1047" y="0"/>
                  </a:lnTo>
                  <a:lnTo>
                    <a:pt x="1065" y="2"/>
                  </a:lnTo>
                  <a:lnTo>
                    <a:pt x="1080" y="10"/>
                  </a:lnTo>
                  <a:lnTo>
                    <a:pt x="1092" y="22"/>
                  </a:lnTo>
                  <a:lnTo>
                    <a:pt x="1100" y="37"/>
                  </a:lnTo>
                  <a:lnTo>
                    <a:pt x="1103" y="54"/>
                  </a:lnTo>
                  <a:lnTo>
                    <a:pt x="1100" y="72"/>
                  </a:lnTo>
                  <a:lnTo>
                    <a:pt x="1092" y="86"/>
                  </a:lnTo>
                  <a:lnTo>
                    <a:pt x="1080" y="98"/>
                  </a:lnTo>
                  <a:lnTo>
                    <a:pt x="1065" y="106"/>
                  </a:lnTo>
                  <a:lnTo>
                    <a:pt x="1047" y="109"/>
                  </a:lnTo>
                  <a:lnTo>
                    <a:pt x="992" y="109"/>
                  </a:lnTo>
                  <a:lnTo>
                    <a:pt x="992" y="238"/>
                  </a:lnTo>
                  <a:lnTo>
                    <a:pt x="989" y="295"/>
                  </a:lnTo>
                  <a:lnTo>
                    <a:pt x="981" y="351"/>
                  </a:lnTo>
                  <a:lnTo>
                    <a:pt x="967" y="405"/>
                  </a:lnTo>
                  <a:lnTo>
                    <a:pt x="946" y="457"/>
                  </a:lnTo>
                  <a:lnTo>
                    <a:pt x="922" y="508"/>
                  </a:lnTo>
                  <a:lnTo>
                    <a:pt x="891" y="555"/>
                  </a:lnTo>
                  <a:lnTo>
                    <a:pt x="856" y="599"/>
                  </a:lnTo>
                  <a:lnTo>
                    <a:pt x="817" y="640"/>
                  </a:lnTo>
                  <a:lnTo>
                    <a:pt x="774" y="677"/>
                  </a:lnTo>
                  <a:lnTo>
                    <a:pt x="726" y="710"/>
                  </a:lnTo>
                  <a:lnTo>
                    <a:pt x="774" y="743"/>
                  </a:lnTo>
                  <a:lnTo>
                    <a:pt x="817" y="781"/>
                  </a:lnTo>
                  <a:lnTo>
                    <a:pt x="856" y="821"/>
                  </a:lnTo>
                  <a:lnTo>
                    <a:pt x="891" y="865"/>
                  </a:lnTo>
                  <a:lnTo>
                    <a:pt x="922" y="913"/>
                  </a:lnTo>
                  <a:lnTo>
                    <a:pt x="946" y="962"/>
                  </a:lnTo>
                  <a:lnTo>
                    <a:pt x="967" y="1014"/>
                  </a:lnTo>
                  <a:lnTo>
                    <a:pt x="981" y="1069"/>
                  </a:lnTo>
                  <a:lnTo>
                    <a:pt x="989" y="1125"/>
                  </a:lnTo>
                  <a:lnTo>
                    <a:pt x="992" y="1183"/>
                  </a:lnTo>
                  <a:lnTo>
                    <a:pt x="992" y="1311"/>
                  </a:lnTo>
                  <a:lnTo>
                    <a:pt x="1047" y="1311"/>
                  </a:lnTo>
                  <a:lnTo>
                    <a:pt x="1065" y="1314"/>
                  </a:lnTo>
                  <a:lnTo>
                    <a:pt x="1080" y="1322"/>
                  </a:lnTo>
                  <a:lnTo>
                    <a:pt x="1092" y="1334"/>
                  </a:lnTo>
                  <a:lnTo>
                    <a:pt x="1100" y="1349"/>
                  </a:lnTo>
                  <a:lnTo>
                    <a:pt x="1103" y="1366"/>
                  </a:lnTo>
                  <a:lnTo>
                    <a:pt x="1100" y="1383"/>
                  </a:lnTo>
                  <a:lnTo>
                    <a:pt x="1092" y="1399"/>
                  </a:lnTo>
                  <a:lnTo>
                    <a:pt x="1080" y="1410"/>
                  </a:lnTo>
                  <a:lnTo>
                    <a:pt x="1065" y="1418"/>
                  </a:lnTo>
                  <a:lnTo>
                    <a:pt x="1047" y="1421"/>
                  </a:lnTo>
                  <a:lnTo>
                    <a:pt x="56" y="1421"/>
                  </a:lnTo>
                  <a:lnTo>
                    <a:pt x="37" y="1418"/>
                  </a:lnTo>
                  <a:lnTo>
                    <a:pt x="23" y="1410"/>
                  </a:lnTo>
                  <a:lnTo>
                    <a:pt x="11" y="1399"/>
                  </a:lnTo>
                  <a:lnTo>
                    <a:pt x="2" y="1383"/>
                  </a:lnTo>
                  <a:lnTo>
                    <a:pt x="0" y="1366"/>
                  </a:lnTo>
                  <a:lnTo>
                    <a:pt x="2" y="1349"/>
                  </a:lnTo>
                  <a:lnTo>
                    <a:pt x="11" y="1334"/>
                  </a:lnTo>
                  <a:lnTo>
                    <a:pt x="23" y="1322"/>
                  </a:lnTo>
                  <a:lnTo>
                    <a:pt x="37" y="1314"/>
                  </a:lnTo>
                  <a:lnTo>
                    <a:pt x="56" y="1311"/>
                  </a:lnTo>
                  <a:lnTo>
                    <a:pt x="110" y="1311"/>
                  </a:lnTo>
                  <a:lnTo>
                    <a:pt x="110" y="1183"/>
                  </a:lnTo>
                  <a:lnTo>
                    <a:pt x="113" y="1125"/>
                  </a:lnTo>
                  <a:lnTo>
                    <a:pt x="122" y="1069"/>
                  </a:lnTo>
                  <a:lnTo>
                    <a:pt x="136" y="1014"/>
                  </a:lnTo>
                  <a:lnTo>
                    <a:pt x="157" y="962"/>
                  </a:lnTo>
                  <a:lnTo>
                    <a:pt x="181" y="913"/>
                  </a:lnTo>
                  <a:lnTo>
                    <a:pt x="211" y="865"/>
                  </a:lnTo>
                  <a:lnTo>
                    <a:pt x="246" y="821"/>
                  </a:lnTo>
                  <a:lnTo>
                    <a:pt x="286" y="781"/>
                  </a:lnTo>
                  <a:lnTo>
                    <a:pt x="329" y="743"/>
                  </a:lnTo>
                  <a:lnTo>
                    <a:pt x="376" y="710"/>
                  </a:lnTo>
                  <a:lnTo>
                    <a:pt x="329" y="677"/>
                  </a:lnTo>
                  <a:lnTo>
                    <a:pt x="286" y="640"/>
                  </a:lnTo>
                  <a:lnTo>
                    <a:pt x="246" y="599"/>
                  </a:lnTo>
                  <a:lnTo>
                    <a:pt x="211" y="555"/>
                  </a:lnTo>
                  <a:lnTo>
                    <a:pt x="181" y="508"/>
                  </a:lnTo>
                  <a:lnTo>
                    <a:pt x="157" y="457"/>
                  </a:lnTo>
                  <a:lnTo>
                    <a:pt x="136" y="405"/>
                  </a:lnTo>
                  <a:lnTo>
                    <a:pt x="122" y="351"/>
                  </a:lnTo>
                  <a:lnTo>
                    <a:pt x="113" y="295"/>
                  </a:lnTo>
                  <a:lnTo>
                    <a:pt x="110" y="238"/>
                  </a:lnTo>
                  <a:lnTo>
                    <a:pt x="110" y="109"/>
                  </a:lnTo>
                  <a:lnTo>
                    <a:pt x="56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327"/>
            <p:cNvSpPr>
              <a:spLocks/>
            </p:cNvSpPr>
            <p:nvPr/>
          </p:nvSpPr>
          <p:spPr bwMode="auto">
            <a:xfrm>
              <a:off x="5454650" y="3606801"/>
              <a:ext cx="146050" cy="19050"/>
            </a:xfrm>
            <a:custGeom>
              <a:avLst/>
              <a:gdLst>
                <a:gd name="T0" fmla="*/ 55 w 827"/>
                <a:gd name="T1" fmla="*/ 0 h 110"/>
                <a:gd name="T2" fmla="*/ 772 w 827"/>
                <a:gd name="T3" fmla="*/ 0 h 110"/>
                <a:gd name="T4" fmla="*/ 790 w 827"/>
                <a:gd name="T5" fmla="*/ 3 h 110"/>
                <a:gd name="T6" fmla="*/ 805 w 827"/>
                <a:gd name="T7" fmla="*/ 10 h 110"/>
                <a:gd name="T8" fmla="*/ 817 w 827"/>
                <a:gd name="T9" fmla="*/ 23 h 110"/>
                <a:gd name="T10" fmla="*/ 824 w 827"/>
                <a:gd name="T11" fmla="*/ 38 h 110"/>
                <a:gd name="T12" fmla="*/ 827 w 827"/>
                <a:gd name="T13" fmla="*/ 55 h 110"/>
                <a:gd name="T14" fmla="*/ 824 w 827"/>
                <a:gd name="T15" fmla="*/ 72 h 110"/>
                <a:gd name="T16" fmla="*/ 817 w 827"/>
                <a:gd name="T17" fmla="*/ 88 h 110"/>
                <a:gd name="T18" fmla="*/ 805 w 827"/>
                <a:gd name="T19" fmla="*/ 99 h 110"/>
                <a:gd name="T20" fmla="*/ 790 w 827"/>
                <a:gd name="T21" fmla="*/ 107 h 110"/>
                <a:gd name="T22" fmla="*/ 772 w 827"/>
                <a:gd name="T23" fmla="*/ 110 h 110"/>
                <a:gd name="T24" fmla="*/ 55 w 827"/>
                <a:gd name="T25" fmla="*/ 110 h 110"/>
                <a:gd name="T26" fmla="*/ 37 w 827"/>
                <a:gd name="T27" fmla="*/ 107 h 110"/>
                <a:gd name="T28" fmla="*/ 23 w 827"/>
                <a:gd name="T29" fmla="*/ 99 h 110"/>
                <a:gd name="T30" fmla="*/ 11 w 827"/>
                <a:gd name="T31" fmla="*/ 88 h 110"/>
                <a:gd name="T32" fmla="*/ 2 w 827"/>
                <a:gd name="T33" fmla="*/ 72 h 110"/>
                <a:gd name="T34" fmla="*/ 0 w 827"/>
                <a:gd name="T35" fmla="*/ 55 h 110"/>
                <a:gd name="T36" fmla="*/ 2 w 827"/>
                <a:gd name="T37" fmla="*/ 38 h 110"/>
                <a:gd name="T38" fmla="*/ 11 w 827"/>
                <a:gd name="T39" fmla="*/ 23 h 110"/>
                <a:gd name="T40" fmla="*/ 23 w 827"/>
                <a:gd name="T41" fmla="*/ 10 h 110"/>
                <a:gd name="T42" fmla="*/ 37 w 827"/>
                <a:gd name="T43" fmla="*/ 3 h 110"/>
                <a:gd name="T44" fmla="*/ 55 w 827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10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7" y="23"/>
                  </a:lnTo>
                  <a:lnTo>
                    <a:pt x="824" y="38"/>
                  </a:lnTo>
                  <a:lnTo>
                    <a:pt x="827" y="55"/>
                  </a:lnTo>
                  <a:lnTo>
                    <a:pt x="824" y="72"/>
                  </a:lnTo>
                  <a:lnTo>
                    <a:pt x="817" y="88"/>
                  </a:lnTo>
                  <a:lnTo>
                    <a:pt x="805" y="99"/>
                  </a:lnTo>
                  <a:lnTo>
                    <a:pt x="790" y="107"/>
                  </a:lnTo>
                  <a:lnTo>
                    <a:pt x="772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28"/>
            <p:cNvSpPr>
              <a:spLocks/>
            </p:cNvSpPr>
            <p:nvPr/>
          </p:nvSpPr>
          <p:spPr bwMode="auto">
            <a:xfrm>
              <a:off x="5454650" y="3895726"/>
              <a:ext cx="166688" cy="20638"/>
            </a:xfrm>
            <a:custGeom>
              <a:avLst/>
              <a:gdLst>
                <a:gd name="T0" fmla="*/ 55 w 946"/>
                <a:gd name="T1" fmla="*/ 0 h 109"/>
                <a:gd name="T2" fmla="*/ 892 w 946"/>
                <a:gd name="T3" fmla="*/ 0 h 109"/>
                <a:gd name="T4" fmla="*/ 909 w 946"/>
                <a:gd name="T5" fmla="*/ 3 h 109"/>
                <a:gd name="T6" fmla="*/ 925 w 946"/>
                <a:gd name="T7" fmla="*/ 11 h 109"/>
                <a:gd name="T8" fmla="*/ 936 w 946"/>
                <a:gd name="T9" fmla="*/ 22 h 109"/>
                <a:gd name="T10" fmla="*/ 944 w 946"/>
                <a:gd name="T11" fmla="*/ 37 h 109"/>
                <a:gd name="T12" fmla="*/ 946 w 946"/>
                <a:gd name="T13" fmla="*/ 55 h 109"/>
                <a:gd name="T14" fmla="*/ 944 w 946"/>
                <a:gd name="T15" fmla="*/ 72 h 109"/>
                <a:gd name="T16" fmla="*/ 936 w 946"/>
                <a:gd name="T17" fmla="*/ 87 h 109"/>
                <a:gd name="T18" fmla="*/ 925 w 946"/>
                <a:gd name="T19" fmla="*/ 99 h 109"/>
                <a:gd name="T20" fmla="*/ 909 w 946"/>
                <a:gd name="T21" fmla="*/ 106 h 109"/>
                <a:gd name="T22" fmla="*/ 892 w 946"/>
                <a:gd name="T23" fmla="*/ 109 h 109"/>
                <a:gd name="T24" fmla="*/ 55 w 946"/>
                <a:gd name="T25" fmla="*/ 109 h 109"/>
                <a:gd name="T26" fmla="*/ 37 w 946"/>
                <a:gd name="T27" fmla="*/ 106 h 109"/>
                <a:gd name="T28" fmla="*/ 23 w 946"/>
                <a:gd name="T29" fmla="*/ 99 h 109"/>
                <a:gd name="T30" fmla="*/ 11 w 946"/>
                <a:gd name="T31" fmla="*/ 87 h 109"/>
                <a:gd name="T32" fmla="*/ 2 w 946"/>
                <a:gd name="T33" fmla="*/ 72 h 109"/>
                <a:gd name="T34" fmla="*/ 0 w 946"/>
                <a:gd name="T35" fmla="*/ 55 h 109"/>
                <a:gd name="T36" fmla="*/ 2 w 946"/>
                <a:gd name="T37" fmla="*/ 37 h 109"/>
                <a:gd name="T38" fmla="*/ 11 w 946"/>
                <a:gd name="T39" fmla="*/ 22 h 109"/>
                <a:gd name="T40" fmla="*/ 23 w 946"/>
                <a:gd name="T41" fmla="*/ 11 h 109"/>
                <a:gd name="T42" fmla="*/ 37 w 946"/>
                <a:gd name="T43" fmla="*/ 3 h 109"/>
                <a:gd name="T44" fmla="*/ 55 w 946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6" h="109">
                  <a:moveTo>
                    <a:pt x="55" y="0"/>
                  </a:moveTo>
                  <a:lnTo>
                    <a:pt x="892" y="0"/>
                  </a:lnTo>
                  <a:lnTo>
                    <a:pt x="909" y="3"/>
                  </a:lnTo>
                  <a:lnTo>
                    <a:pt x="925" y="11"/>
                  </a:lnTo>
                  <a:lnTo>
                    <a:pt x="936" y="22"/>
                  </a:lnTo>
                  <a:lnTo>
                    <a:pt x="944" y="37"/>
                  </a:lnTo>
                  <a:lnTo>
                    <a:pt x="946" y="55"/>
                  </a:lnTo>
                  <a:lnTo>
                    <a:pt x="944" y="72"/>
                  </a:lnTo>
                  <a:lnTo>
                    <a:pt x="936" y="87"/>
                  </a:lnTo>
                  <a:lnTo>
                    <a:pt x="925" y="99"/>
                  </a:lnTo>
                  <a:lnTo>
                    <a:pt x="909" y="106"/>
                  </a:lnTo>
                  <a:lnTo>
                    <a:pt x="89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329"/>
            <p:cNvSpPr>
              <a:spLocks/>
            </p:cNvSpPr>
            <p:nvPr/>
          </p:nvSpPr>
          <p:spPr bwMode="auto">
            <a:xfrm>
              <a:off x="5454650" y="3665538"/>
              <a:ext cx="301625" cy="19050"/>
            </a:xfrm>
            <a:custGeom>
              <a:avLst/>
              <a:gdLst>
                <a:gd name="T0" fmla="*/ 55 w 1710"/>
                <a:gd name="T1" fmla="*/ 0 h 110"/>
                <a:gd name="T2" fmla="*/ 1654 w 1710"/>
                <a:gd name="T3" fmla="*/ 0 h 110"/>
                <a:gd name="T4" fmla="*/ 1672 w 1710"/>
                <a:gd name="T5" fmla="*/ 3 h 110"/>
                <a:gd name="T6" fmla="*/ 1687 w 1710"/>
                <a:gd name="T7" fmla="*/ 11 h 110"/>
                <a:gd name="T8" fmla="*/ 1698 w 1710"/>
                <a:gd name="T9" fmla="*/ 22 h 110"/>
                <a:gd name="T10" fmla="*/ 1707 w 1710"/>
                <a:gd name="T11" fmla="*/ 38 h 110"/>
                <a:gd name="T12" fmla="*/ 1710 w 1710"/>
                <a:gd name="T13" fmla="*/ 55 h 110"/>
                <a:gd name="T14" fmla="*/ 1707 w 1710"/>
                <a:gd name="T15" fmla="*/ 72 h 110"/>
                <a:gd name="T16" fmla="*/ 1698 w 1710"/>
                <a:gd name="T17" fmla="*/ 87 h 110"/>
                <a:gd name="T18" fmla="*/ 1687 w 1710"/>
                <a:gd name="T19" fmla="*/ 99 h 110"/>
                <a:gd name="T20" fmla="*/ 1672 w 1710"/>
                <a:gd name="T21" fmla="*/ 107 h 110"/>
                <a:gd name="T22" fmla="*/ 1654 w 1710"/>
                <a:gd name="T23" fmla="*/ 110 h 110"/>
                <a:gd name="T24" fmla="*/ 55 w 1710"/>
                <a:gd name="T25" fmla="*/ 110 h 110"/>
                <a:gd name="T26" fmla="*/ 37 w 1710"/>
                <a:gd name="T27" fmla="*/ 107 h 110"/>
                <a:gd name="T28" fmla="*/ 23 w 1710"/>
                <a:gd name="T29" fmla="*/ 99 h 110"/>
                <a:gd name="T30" fmla="*/ 11 w 1710"/>
                <a:gd name="T31" fmla="*/ 87 h 110"/>
                <a:gd name="T32" fmla="*/ 2 w 1710"/>
                <a:gd name="T33" fmla="*/ 72 h 110"/>
                <a:gd name="T34" fmla="*/ 0 w 1710"/>
                <a:gd name="T35" fmla="*/ 55 h 110"/>
                <a:gd name="T36" fmla="*/ 2 w 1710"/>
                <a:gd name="T37" fmla="*/ 38 h 110"/>
                <a:gd name="T38" fmla="*/ 11 w 1710"/>
                <a:gd name="T39" fmla="*/ 22 h 110"/>
                <a:gd name="T40" fmla="*/ 23 w 1710"/>
                <a:gd name="T41" fmla="*/ 11 h 110"/>
                <a:gd name="T42" fmla="*/ 37 w 1710"/>
                <a:gd name="T43" fmla="*/ 3 h 110"/>
                <a:gd name="T44" fmla="*/ 55 w 1710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10">
                  <a:moveTo>
                    <a:pt x="55" y="0"/>
                  </a:moveTo>
                  <a:lnTo>
                    <a:pt x="1654" y="0"/>
                  </a:lnTo>
                  <a:lnTo>
                    <a:pt x="1672" y="3"/>
                  </a:lnTo>
                  <a:lnTo>
                    <a:pt x="1687" y="11"/>
                  </a:lnTo>
                  <a:lnTo>
                    <a:pt x="1698" y="22"/>
                  </a:lnTo>
                  <a:lnTo>
                    <a:pt x="1707" y="38"/>
                  </a:lnTo>
                  <a:lnTo>
                    <a:pt x="1710" y="55"/>
                  </a:lnTo>
                  <a:lnTo>
                    <a:pt x="1707" y="72"/>
                  </a:lnTo>
                  <a:lnTo>
                    <a:pt x="1698" y="87"/>
                  </a:lnTo>
                  <a:lnTo>
                    <a:pt x="1687" y="99"/>
                  </a:lnTo>
                  <a:lnTo>
                    <a:pt x="1672" y="107"/>
                  </a:lnTo>
                  <a:lnTo>
                    <a:pt x="1654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330"/>
            <p:cNvSpPr>
              <a:spLocks/>
            </p:cNvSpPr>
            <p:nvPr/>
          </p:nvSpPr>
          <p:spPr bwMode="auto">
            <a:xfrm>
              <a:off x="5454650" y="3781426"/>
              <a:ext cx="225425" cy="19050"/>
            </a:xfrm>
            <a:custGeom>
              <a:avLst/>
              <a:gdLst>
                <a:gd name="T0" fmla="*/ 55 w 1278"/>
                <a:gd name="T1" fmla="*/ 0 h 110"/>
                <a:gd name="T2" fmla="*/ 1223 w 1278"/>
                <a:gd name="T3" fmla="*/ 0 h 110"/>
                <a:gd name="T4" fmla="*/ 1240 w 1278"/>
                <a:gd name="T5" fmla="*/ 2 h 110"/>
                <a:gd name="T6" fmla="*/ 1255 w 1278"/>
                <a:gd name="T7" fmla="*/ 11 h 110"/>
                <a:gd name="T8" fmla="*/ 1267 w 1278"/>
                <a:gd name="T9" fmla="*/ 23 h 110"/>
                <a:gd name="T10" fmla="*/ 1275 w 1278"/>
                <a:gd name="T11" fmla="*/ 38 h 110"/>
                <a:gd name="T12" fmla="*/ 1278 w 1278"/>
                <a:gd name="T13" fmla="*/ 55 h 110"/>
                <a:gd name="T14" fmla="*/ 1275 w 1278"/>
                <a:gd name="T15" fmla="*/ 72 h 110"/>
                <a:gd name="T16" fmla="*/ 1267 w 1278"/>
                <a:gd name="T17" fmla="*/ 87 h 110"/>
                <a:gd name="T18" fmla="*/ 1255 w 1278"/>
                <a:gd name="T19" fmla="*/ 99 h 110"/>
                <a:gd name="T20" fmla="*/ 1240 w 1278"/>
                <a:gd name="T21" fmla="*/ 107 h 110"/>
                <a:gd name="T22" fmla="*/ 1223 w 1278"/>
                <a:gd name="T23" fmla="*/ 110 h 110"/>
                <a:gd name="T24" fmla="*/ 55 w 1278"/>
                <a:gd name="T25" fmla="*/ 110 h 110"/>
                <a:gd name="T26" fmla="*/ 37 w 1278"/>
                <a:gd name="T27" fmla="*/ 107 h 110"/>
                <a:gd name="T28" fmla="*/ 23 w 1278"/>
                <a:gd name="T29" fmla="*/ 99 h 110"/>
                <a:gd name="T30" fmla="*/ 11 w 1278"/>
                <a:gd name="T31" fmla="*/ 87 h 110"/>
                <a:gd name="T32" fmla="*/ 2 w 1278"/>
                <a:gd name="T33" fmla="*/ 72 h 110"/>
                <a:gd name="T34" fmla="*/ 0 w 1278"/>
                <a:gd name="T35" fmla="*/ 55 h 110"/>
                <a:gd name="T36" fmla="*/ 2 w 1278"/>
                <a:gd name="T37" fmla="*/ 38 h 110"/>
                <a:gd name="T38" fmla="*/ 11 w 1278"/>
                <a:gd name="T39" fmla="*/ 23 h 110"/>
                <a:gd name="T40" fmla="*/ 23 w 1278"/>
                <a:gd name="T41" fmla="*/ 11 h 110"/>
                <a:gd name="T42" fmla="*/ 37 w 1278"/>
                <a:gd name="T43" fmla="*/ 2 h 110"/>
                <a:gd name="T44" fmla="*/ 55 w 127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10">
                  <a:moveTo>
                    <a:pt x="55" y="0"/>
                  </a:moveTo>
                  <a:lnTo>
                    <a:pt x="1223" y="0"/>
                  </a:lnTo>
                  <a:lnTo>
                    <a:pt x="1240" y="2"/>
                  </a:lnTo>
                  <a:lnTo>
                    <a:pt x="1255" y="11"/>
                  </a:lnTo>
                  <a:lnTo>
                    <a:pt x="1267" y="23"/>
                  </a:lnTo>
                  <a:lnTo>
                    <a:pt x="1275" y="38"/>
                  </a:lnTo>
                  <a:lnTo>
                    <a:pt x="1278" y="55"/>
                  </a:lnTo>
                  <a:lnTo>
                    <a:pt x="1275" y="72"/>
                  </a:lnTo>
                  <a:lnTo>
                    <a:pt x="1267" y="87"/>
                  </a:lnTo>
                  <a:lnTo>
                    <a:pt x="1255" y="99"/>
                  </a:lnTo>
                  <a:lnTo>
                    <a:pt x="1240" y="107"/>
                  </a:lnTo>
                  <a:lnTo>
                    <a:pt x="1223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331"/>
            <p:cNvSpPr>
              <a:spLocks/>
            </p:cNvSpPr>
            <p:nvPr/>
          </p:nvSpPr>
          <p:spPr bwMode="auto">
            <a:xfrm>
              <a:off x="5454650" y="3838576"/>
              <a:ext cx="195263" cy="19050"/>
            </a:xfrm>
            <a:custGeom>
              <a:avLst/>
              <a:gdLst>
                <a:gd name="T0" fmla="*/ 55 w 1112"/>
                <a:gd name="T1" fmla="*/ 0 h 110"/>
                <a:gd name="T2" fmla="*/ 1057 w 1112"/>
                <a:gd name="T3" fmla="*/ 0 h 110"/>
                <a:gd name="T4" fmla="*/ 1074 w 1112"/>
                <a:gd name="T5" fmla="*/ 3 h 110"/>
                <a:gd name="T6" fmla="*/ 1089 w 1112"/>
                <a:gd name="T7" fmla="*/ 10 h 110"/>
                <a:gd name="T8" fmla="*/ 1102 w 1112"/>
                <a:gd name="T9" fmla="*/ 22 h 110"/>
                <a:gd name="T10" fmla="*/ 1110 w 1112"/>
                <a:gd name="T11" fmla="*/ 38 h 110"/>
                <a:gd name="T12" fmla="*/ 1112 w 1112"/>
                <a:gd name="T13" fmla="*/ 55 h 110"/>
                <a:gd name="T14" fmla="*/ 1110 w 1112"/>
                <a:gd name="T15" fmla="*/ 72 h 110"/>
                <a:gd name="T16" fmla="*/ 1102 w 1112"/>
                <a:gd name="T17" fmla="*/ 87 h 110"/>
                <a:gd name="T18" fmla="*/ 1089 w 1112"/>
                <a:gd name="T19" fmla="*/ 99 h 110"/>
                <a:gd name="T20" fmla="*/ 1074 w 1112"/>
                <a:gd name="T21" fmla="*/ 107 h 110"/>
                <a:gd name="T22" fmla="*/ 1057 w 1112"/>
                <a:gd name="T23" fmla="*/ 110 h 110"/>
                <a:gd name="T24" fmla="*/ 55 w 1112"/>
                <a:gd name="T25" fmla="*/ 110 h 110"/>
                <a:gd name="T26" fmla="*/ 37 w 1112"/>
                <a:gd name="T27" fmla="*/ 107 h 110"/>
                <a:gd name="T28" fmla="*/ 23 w 1112"/>
                <a:gd name="T29" fmla="*/ 99 h 110"/>
                <a:gd name="T30" fmla="*/ 11 w 1112"/>
                <a:gd name="T31" fmla="*/ 87 h 110"/>
                <a:gd name="T32" fmla="*/ 2 w 1112"/>
                <a:gd name="T33" fmla="*/ 72 h 110"/>
                <a:gd name="T34" fmla="*/ 0 w 1112"/>
                <a:gd name="T35" fmla="*/ 55 h 110"/>
                <a:gd name="T36" fmla="*/ 2 w 1112"/>
                <a:gd name="T37" fmla="*/ 38 h 110"/>
                <a:gd name="T38" fmla="*/ 11 w 1112"/>
                <a:gd name="T39" fmla="*/ 22 h 110"/>
                <a:gd name="T40" fmla="*/ 23 w 1112"/>
                <a:gd name="T41" fmla="*/ 10 h 110"/>
                <a:gd name="T42" fmla="*/ 37 w 1112"/>
                <a:gd name="T43" fmla="*/ 3 h 110"/>
                <a:gd name="T44" fmla="*/ 55 w 1112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2" h="110">
                  <a:moveTo>
                    <a:pt x="55" y="0"/>
                  </a:moveTo>
                  <a:lnTo>
                    <a:pt x="1057" y="0"/>
                  </a:lnTo>
                  <a:lnTo>
                    <a:pt x="1074" y="3"/>
                  </a:lnTo>
                  <a:lnTo>
                    <a:pt x="1089" y="10"/>
                  </a:lnTo>
                  <a:lnTo>
                    <a:pt x="1102" y="22"/>
                  </a:lnTo>
                  <a:lnTo>
                    <a:pt x="1110" y="38"/>
                  </a:lnTo>
                  <a:lnTo>
                    <a:pt x="1112" y="55"/>
                  </a:lnTo>
                  <a:lnTo>
                    <a:pt x="1110" y="72"/>
                  </a:lnTo>
                  <a:lnTo>
                    <a:pt x="1102" y="87"/>
                  </a:lnTo>
                  <a:lnTo>
                    <a:pt x="1089" y="99"/>
                  </a:lnTo>
                  <a:lnTo>
                    <a:pt x="1074" y="107"/>
                  </a:lnTo>
                  <a:lnTo>
                    <a:pt x="1057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332"/>
            <p:cNvSpPr>
              <a:spLocks/>
            </p:cNvSpPr>
            <p:nvPr/>
          </p:nvSpPr>
          <p:spPr bwMode="auto">
            <a:xfrm>
              <a:off x="5454650" y="3722688"/>
              <a:ext cx="155575" cy="19050"/>
            </a:xfrm>
            <a:custGeom>
              <a:avLst/>
              <a:gdLst>
                <a:gd name="T0" fmla="*/ 55 w 883"/>
                <a:gd name="T1" fmla="*/ 0 h 109"/>
                <a:gd name="T2" fmla="*/ 827 w 883"/>
                <a:gd name="T3" fmla="*/ 0 h 109"/>
                <a:gd name="T4" fmla="*/ 845 w 883"/>
                <a:gd name="T5" fmla="*/ 3 h 109"/>
                <a:gd name="T6" fmla="*/ 860 w 883"/>
                <a:gd name="T7" fmla="*/ 11 h 109"/>
                <a:gd name="T8" fmla="*/ 871 w 883"/>
                <a:gd name="T9" fmla="*/ 22 h 109"/>
                <a:gd name="T10" fmla="*/ 880 w 883"/>
                <a:gd name="T11" fmla="*/ 37 h 109"/>
                <a:gd name="T12" fmla="*/ 883 w 883"/>
                <a:gd name="T13" fmla="*/ 55 h 109"/>
                <a:gd name="T14" fmla="*/ 880 w 883"/>
                <a:gd name="T15" fmla="*/ 72 h 109"/>
                <a:gd name="T16" fmla="*/ 871 w 883"/>
                <a:gd name="T17" fmla="*/ 87 h 109"/>
                <a:gd name="T18" fmla="*/ 860 w 883"/>
                <a:gd name="T19" fmla="*/ 99 h 109"/>
                <a:gd name="T20" fmla="*/ 845 w 883"/>
                <a:gd name="T21" fmla="*/ 106 h 109"/>
                <a:gd name="T22" fmla="*/ 827 w 883"/>
                <a:gd name="T23" fmla="*/ 109 h 109"/>
                <a:gd name="T24" fmla="*/ 55 w 883"/>
                <a:gd name="T25" fmla="*/ 109 h 109"/>
                <a:gd name="T26" fmla="*/ 37 w 883"/>
                <a:gd name="T27" fmla="*/ 106 h 109"/>
                <a:gd name="T28" fmla="*/ 23 w 883"/>
                <a:gd name="T29" fmla="*/ 99 h 109"/>
                <a:gd name="T30" fmla="*/ 11 w 883"/>
                <a:gd name="T31" fmla="*/ 87 h 109"/>
                <a:gd name="T32" fmla="*/ 2 w 883"/>
                <a:gd name="T33" fmla="*/ 72 h 109"/>
                <a:gd name="T34" fmla="*/ 0 w 883"/>
                <a:gd name="T35" fmla="*/ 55 h 109"/>
                <a:gd name="T36" fmla="*/ 2 w 883"/>
                <a:gd name="T37" fmla="*/ 37 h 109"/>
                <a:gd name="T38" fmla="*/ 11 w 883"/>
                <a:gd name="T39" fmla="*/ 22 h 109"/>
                <a:gd name="T40" fmla="*/ 23 w 883"/>
                <a:gd name="T41" fmla="*/ 11 h 109"/>
                <a:gd name="T42" fmla="*/ 37 w 883"/>
                <a:gd name="T43" fmla="*/ 3 h 109"/>
                <a:gd name="T44" fmla="*/ 55 w 88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09">
                  <a:moveTo>
                    <a:pt x="55" y="0"/>
                  </a:moveTo>
                  <a:lnTo>
                    <a:pt x="827" y="0"/>
                  </a:lnTo>
                  <a:lnTo>
                    <a:pt x="845" y="3"/>
                  </a:lnTo>
                  <a:lnTo>
                    <a:pt x="860" y="11"/>
                  </a:lnTo>
                  <a:lnTo>
                    <a:pt x="871" y="22"/>
                  </a:lnTo>
                  <a:lnTo>
                    <a:pt x="880" y="37"/>
                  </a:lnTo>
                  <a:lnTo>
                    <a:pt x="883" y="55"/>
                  </a:lnTo>
                  <a:lnTo>
                    <a:pt x="880" y="72"/>
                  </a:lnTo>
                  <a:lnTo>
                    <a:pt x="871" y="87"/>
                  </a:lnTo>
                  <a:lnTo>
                    <a:pt x="860" y="99"/>
                  </a:lnTo>
                  <a:lnTo>
                    <a:pt x="845" y="106"/>
                  </a:lnTo>
                  <a:lnTo>
                    <a:pt x="827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333"/>
            <p:cNvSpPr>
              <a:spLocks/>
            </p:cNvSpPr>
            <p:nvPr/>
          </p:nvSpPr>
          <p:spPr bwMode="auto">
            <a:xfrm>
              <a:off x="5667375" y="3722688"/>
              <a:ext cx="88900" cy="19050"/>
            </a:xfrm>
            <a:custGeom>
              <a:avLst/>
              <a:gdLst>
                <a:gd name="T0" fmla="*/ 56 w 497"/>
                <a:gd name="T1" fmla="*/ 0 h 109"/>
                <a:gd name="T2" fmla="*/ 441 w 497"/>
                <a:gd name="T3" fmla="*/ 0 h 109"/>
                <a:gd name="T4" fmla="*/ 459 w 497"/>
                <a:gd name="T5" fmla="*/ 3 h 109"/>
                <a:gd name="T6" fmla="*/ 474 w 497"/>
                <a:gd name="T7" fmla="*/ 11 h 109"/>
                <a:gd name="T8" fmla="*/ 485 w 497"/>
                <a:gd name="T9" fmla="*/ 22 h 109"/>
                <a:gd name="T10" fmla="*/ 494 w 497"/>
                <a:gd name="T11" fmla="*/ 37 h 109"/>
                <a:gd name="T12" fmla="*/ 497 w 497"/>
                <a:gd name="T13" fmla="*/ 55 h 109"/>
                <a:gd name="T14" fmla="*/ 494 w 497"/>
                <a:gd name="T15" fmla="*/ 72 h 109"/>
                <a:gd name="T16" fmla="*/ 485 w 497"/>
                <a:gd name="T17" fmla="*/ 87 h 109"/>
                <a:gd name="T18" fmla="*/ 474 w 497"/>
                <a:gd name="T19" fmla="*/ 99 h 109"/>
                <a:gd name="T20" fmla="*/ 459 w 497"/>
                <a:gd name="T21" fmla="*/ 106 h 109"/>
                <a:gd name="T22" fmla="*/ 441 w 497"/>
                <a:gd name="T23" fmla="*/ 109 h 109"/>
                <a:gd name="T24" fmla="*/ 56 w 497"/>
                <a:gd name="T25" fmla="*/ 109 h 109"/>
                <a:gd name="T26" fmla="*/ 38 w 497"/>
                <a:gd name="T27" fmla="*/ 106 h 109"/>
                <a:gd name="T28" fmla="*/ 23 w 497"/>
                <a:gd name="T29" fmla="*/ 99 h 109"/>
                <a:gd name="T30" fmla="*/ 11 w 497"/>
                <a:gd name="T31" fmla="*/ 87 h 109"/>
                <a:gd name="T32" fmla="*/ 3 w 497"/>
                <a:gd name="T33" fmla="*/ 72 h 109"/>
                <a:gd name="T34" fmla="*/ 0 w 497"/>
                <a:gd name="T35" fmla="*/ 55 h 109"/>
                <a:gd name="T36" fmla="*/ 3 w 497"/>
                <a:gd name="T37" fmla="*/ 37 h 109"/>
                <a:gd name="T38" fmla="*/ 11 w 497"/>
                <a:gd name="T39" fmla="*/ 22 h 109"/>
                <a:gd name="T40" fmla="*/ 23 w 497"/>
                <a:gd name="T41" fmla="*/ 11 h 109"/>
                <a:gd name="T42" fmla="*/ 38 w 497"/>
                <a:gd name="T43" fmla="*/ 3 h 109"/>
                <a:gd name="T44" fmla="*/ 56 w 49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09">
                  <a:moveTo>
                    <a:pt x="56" y="0"/>
                  </a:moveTo>
                  <a:lnTo>
                    <a:pt x="441" y="0"/>
                  </a:lnTo>
                  <a:lnTo>
                    <a:pt x="459" y="3"/>
                  </a:lnTo>
                  <a:lnTo>
                    <a:pt x="474" y="11"/>
                  </a:lnTo>
                  <a:lnTo>
                    <a:pt x="485" y="22"/>
                  </a:lnTo>
                  <a:lnTo>
                    <a:pt x="494" y="37"/>
                  </a:lnTo>
                  <a:lnTo>
                    <a:pt x="497" y="55"/>
                  </a:lnTo>
                  <a:lnTo>
                    <a:pt x="494" y="72"/>
                  </a:lnTo>
                  <a:lnTo>
                    <a:pt x="485" y="87"/>
                  </a:lnTo>
                  <a:lnTo>
                    <a:pt x="474" y="99"/>
                  </a:lnTo>
                  <a:lnTo>
                    <a:pt x="459" y="106"/>
                  </a:lnTo>
                  <a:lnTo>
                    <a:pt x="441" y="109"/>
                  </a:lnTo>
                  <a:lnTo>
                    <a:pt x="56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334"/>
            <p:cNvSpPr>
              <a:spLocks/>
            </p:cNvSpPr>
            <p:nvPr/>
          </p:nvSpPr>
          <p:spPr bwMode="auto">
            <a:xfrm>
              <a:off x="5629275" y="3722688"/>
              <a:ext cx="19050" cy="19050"/>
            </a:xfrm>
            <a:custGeom>
              <a:avLst/>
              <a:gdLst>
                <a:gd name="T0" fmla="*/ 56 w 111"/>
                <a:gd name="T1" fmla="*/ 0 h 108"/>
                <a:gd name="T2" fmla="*/ 70 w 111"/>
                <a:gd name="T3" fmla="*/ 2 h 108"/>
                <a:gd name="T4" fmla="*/ 83 w 111"/>
                <a:gd name="T5" fmla="*/ 7 h 108"/>
                <a:gd name="T6" fmla="*/ 95 w 111"/>
                <a:gd name="T7" fmla="*/ 15 h 108"/>
                <a:gd name="T8" fmla="*/ 104 w 111"/>
                <a:gd name="T9" fmla="*/ 26 h 108"/>
                <a:gd name="T10" fmla="*/ 109 w 111"/>
                <a:gd name="T11" fmla="*/ 39 h 108"/>
                <a:gd name="T12" fmla="*/ 111 w 111"/>
                <a:gd name="T13" fmla="*/ 54 h 108"/>
                <a:gd name="T14" fmla="*/ 109 w 111"/>
                <a:gd name="T15" fmla="*/ 68 h 108"/>
                <a:gd name="T16" fmla="*/ 104 w 111"/>
                <a:gd name="T17" fmla="*/ 81 h 108"/>
                <a:gd name="T18" fmla="*/ 95 w 111"/>
                <a:gd name="T19" fmla="*/ 92 h 108"/>
                <a:gd name="T20" fmla="*/ 83 w 111"/>
                <a:gd name="T21" fmla="*/ 101 h 108"/>
                <a:gd name="T22" fmla="*/ 70 w 111"/>
                <a:gd name="T23" fmla="*/ 106 h 108"/>
                <a:gd name="T24" fmla="*/ 55 w 111"/>
                <a:gd name="T25" fmla="*/ 108 h 108"/>
                <a:gd name="T26" fmla="*/ 41 w 111"/>
                <a:gd name="T27" fmla="*/ 106 h 108"/>
                <a:gd name="T28" fmla="*/ 28 w 111"/>
                <a:gd name="T29" fmla="*/ 101 h 108"/>
                <a:gd name="T30" fmla="*/ 18 w 111"/>
                <a:gd name="T31" fmla="*/ 93 h 108"/>
                <a:gd name="T32" fmla="*/ 8 w 111"/>
                <a:gd name="T33" fmla="*/ 81 h 108"/>
                <a:gd name="T34" fmla="*/ 2 w 111"/>
                <a:gd name="T35" fmla="*/ 68 h 108"/>
                <a:gd name="T36" fmla="*/ 0 w 111"/>
                <a:gd name="T37" fmla="*/ 54 h 108"/>
                <a:gd name="T38" fmla="*/ 2 w 111"/>
                <a:gd name="T39" fmla="*/ 39 h 108"/>
                <a:gd name="T40" fmla="*/ 8 w 111"/>
                <a:gd name="T41" fmla="*/ 26 h 108"/>
                <a:gd name="T42" fmla="*/ 18 w 111"/>
                <a:gd name="T43" fmla="*/ 15 h 108"/>
                <a:gd name="T44" fmla="*/ 29 w 111"/>
                <a:gd name="T45" fmla="*/ 7 h 108"/>
                <a:gd name="T46" fmla="*/ 42 w 111"/>
                <a:gd name="T47" fmla="*/ 2 h 108"/>
                <a:gd name="T48" fmla="*/ 56 w 111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5" y="15"/>
                  </a:lnTo>
                  <a:lnTo>
                    <a:pt x="104" y="26"/>
                  </a:lnTo>
                  <a:lnTo>
                    <a:pt x="109" y="39"/>
                  </a:lnTo>
                  <a:lnTo>
                    <a:pt x="111" y="54"/>
                  </a:lnTo>
                  <a:lnTo>
                    <a:pt x="109" y="68"/>
                  </a:lnTo>
                  <a:lnTo>
                    <a:pt x="104" y="81"/>
                  </a:lnTo>
                  <a:lnTo>
                    <a:pt x="95" y="92"/>
                  </a:lnTo>
                  <a:lnTo>
                    <a:pt x="83" y="101"/>
                  </a:lnTo>
                  <a:lnTo>
                    <a:pt x="70" y="106"/>
                  </a:lnTo>
                  <a:lnTo>
                    <a:pt x="55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8" y="93"/>
                  </a:lnTo>
                  <a:lnTo>
                    <a:pt x="8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8" y="15"/>
                  </a:lnTo>
                  <a:lnTo>
                    <a:pt x="29" y="7"/>
                  </a:lnTo>
                  <a:lnTo>
                    <a:pt x="42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335"/>
            <p:cNvSpPr>
              <a:spLocks noEditPoints="1"/>
            </p:cNvSpPr>
            <p:nvPr/>
          </p:nvSpPr>
          <p:spPr bwMode="auto">
            <a:xfrm>
              <a:off x="5397500" y="3452813"/>
              <a:ext cx="417513" cy="558800"/>
            </a:xfrm>
            <a:custGeom>
              <a:avLst/>
              <a:gdLst>
                <a:gd name="T0" fmla="*/ 607 w 2372"/>
                <a:gd name="T1" fmla="*/ 492 h 3170"/>
                <a:gd name="T2" fmla="*/ 1766 w 2372"/>
                <a:gd name="T3" fmla="*/ 273 h 3170"/>
                <a:gd name="T4" fmla="*/ 1489 w 2372"/>
                <a:gd name="T5" fmla="*/ 382 h 3170"/>
                <a:gd name="T6" fmla="*/ 1479 w 2372"/>
                <a:gd name="T7" fmla="*/ 415 h 3170"/>
                <a:gd name="T8" fmla="*/ 1451 w 2372"/>
                <a:gd name="T9" fmla="*/ 434 h 3170"/>
                <a:gd name="T10" fmla="*/ 938 w 2372"/>
                <a:gd name="T11" fmla="*/ 437 h 3170"/>
                <a:gd name="T12" fmla="*/ 905 w 2372"/>
                <a:gd name="T13" fmla="*/ 426 h 3170"/>
                <a:gd name="T14" fmla="*/ 885 w 2372"/>
                <a:gd name="T15" fmla="*/ 400 h 3170"/>
                <a:gd name="T16" fmla="*/ 882 w 2372"/>
                <a:gd name="T17" fmla="*/ 273 h 3170"/>
                <a:gd name="T18" fmla="*/ 993 w 2372"/>
                <a:gd name="T19" fmla="*/ 109 h 3170"/>
                <a:gd name="T20" fmla="*/ 1379 w 2372"/>
                <a:gd name="T21" fmla="*/ 327 h 3170"/>
                <a:gd name="T22" fmla="*/ 993 w 2372"/>
                <a:gd name="T23" fmla="*/ 109 h 3170"/>
                <a:gd name="T24" fmla="*/ 1434 w 2372"/>
                <a:gd name="T25" fmla="*/ 0 h 3170"/>
                <a:gd name="T26" fmla="*/ 1467 w 2372"/>
                <a:gd name="T27" fmla="*/ 10 h 3170"/>
                <a:gd name="T28" fmla="*/ 1486 w 2372"/>
                <a:gd name="T29" fmla="*/ 37 h 3170"/>
                <a:gd name="T30" fmla="*/ 1489 w 2372"/>
                <a:gd name="T31" fmla="*/ 163 h 3170"/>
                <a:gd name="T32" fmla="*/ 1837 w 2372"/>
                <a:gd name="T33" fmla="*/ 166 h 3170"/>
                <a:gd name="T34" fmla="*/ 1865 w 2372"/>
                <a:gd name="T35" fmla="*/ 186 h 3170"/>
                <a:gd name="T36" fmla="*/ 1875 w 2372"/>
                <a:gd name="T37" fmla="*/ 218 h 3170"/>
                <a:gd name="T38" fmla="*/ 2316 w 2372"/>
                <a:gd name="T39" fmla="*/ 327 h 3170"/>
                <a:gd name="T40" fmla="*/ 2349 w 2372"/>
                <a:gd name="T41" fmla="*/ 339 h 3170"/>
                <a:gd name="T42" fmla="*/ 2368 w 2372"/>
                <a:gd name="T43" fmla="*/ 365 h 3170"/>
                <a:gd name="T44" fmla="*/ 2372 w 2372"/>
                <a:gd name="T45" fmla="*/ 1476 h 3170"/>
                <a:gd name="T46" fmla="*/ 2361 w 2372"/>
                <a:gd name="T47" fmla="*/ 1507 h 3170"/>
                <a:gd name="T48" fmla="*/ 2334 w 2372"/>
                <a:gd name="T49" fmla="*/ 1528 h 3170"/>
                <a:gd name="T50" fmla="*/ 2299 w 2372"/>
                <a:gd name="T51" fmla="*/ 1528 h 3170"/>
                <a:gd name="T52" fmla="*/ 2272 w 2372"/>
                <a:gd name="T53" fmla="*/ 1507 h 3170"/>
                <a:gd name="T54" fmla="*/ 2261 w 2372"/>
                <a:gd name="T55" fmla="*/ 1476 h 3170"/>
                <a:gd name="T56" fmla="*/ 1875 w 2372"/>
                <a:gd name="T57" fmla="*/ 437 h 3170"/>
                <a:gd name="T58" fmla="*/ 1872 w 2372"/>
                <a:gd name="T59" fmla="*/ 564 h 3170"/>
                <a:gd name="T60" fmla="*/ 1853 w 2372"/>
                <a:gd name="T61" fmla="*/ 590 h 3170"/>
                <a:gd name="T62" fmla="*/ 1820 w 2372"/>
                <a:gd name="T63" fmla="*/ 601 h 3170"/>
                <a:gd name="T64" fmla="*/ 534 w 2372"/>
                <a:gd name="T65" fmla="*/ 598 h 3170"/>
                <a:gd name="T66" fmla="*/ 508 w 2372"/>
                <a:gd name="T67" fmla="*/ 578 h 3170"/>
                <a:gd name="T68" fmla="*/ 496 w 2372"/>
                <a:gd name="T69" fmla="*/ 547 h 3170"/>
                <a:gd name="T70" fmla="*/ 111 w 2372"/>
                <a:gd name="T71" fmla="*/ 437 h 3170"/>
                <a:gd name="T72" fmla="*/ 1379 w 2372"/>
                <a:gd name="T73" fmla="*/ 3061 h 3170"/>
                <a:gd name="T74" fmla="*/ 1411 w 2372"/>
                <a:gd name="T75" fmla="*/ 3071 h 3170"/>
                <a:gd name="T76" fmla="*/ 1432 w 2372"/>
                <a:gd name="T77" fmla="*/ 3098 h 3170"/>
                <a:gd name="T78" fmla="*/ 1432 w 2372"/>
                <a:gd name="T79" fmla="*/ 3133 h 3170"/>
                <a:gd name="T80" fmla="*/ 1411 w 2372"/>
                <a:gd name="T81" fmla="*/ 3159 h 3170"/>
                <a:gd name="T82" fmla="*/ 1379 w 2372"/>
                <a:gd name="T83" fmla="*/ 3170 h 3170"/>
                <a:gd name="T84" fmla="*/ 38 w 2372"/>
                <a:gd name="T85" fmla="*/ 3167 h 3170"/>
                <a:gd name="T86" fmla="*/ 11 w 2372"/>
                <a:gd name="T87" fmla="*/ 3148 h 3170"/>
                <a:gd name="T88" fmla="*/ 0 w 2372"/>
                <a:gd name="T89" fmla="*/ 3115 h 3170"/>
                <a:gd name="T90" fmla="*/ 3 w 2372"/>
                <a:gd name="T91" fmla="*/ 365 h 3170"/>
                <a:gd name="T92" fmla="*/ 22 w 2372"/>
                <a:gd name="T93" fmla="*/ 339 h 3170"/>
                <a:gd name="T94" fmla="*/ 55 w 2372"/>
                <a:gd name="T95" fmla="*/ 327 h 3170"/>
                <a:gd name="T96" fmla="*/ 496 w 2372"/>
                <a:gd name="T97" fmla="*/ 218 h 3170"/>
                <a:gd name="T98" fmla="*/ 508 w 2372"/>
                <a:gd name="T99" fmla="*/ 186 h 3170"/>
                <a:gd name="T100" fmla="*/ 534 w 2372"/>
                <a:gd name="T101" fmla="*/ 166 h 3170"/>
                <a:gd name="T102" fmla="*/ 882 w 2372"/>
                <a:gd name="T103" fmla="*/ 163 h 3170"/>
                <a:gd name="T104" fmla="*/ 885 w 2372"/>
                <a:gd name="T105" fmla="*/ 37 h 3170"/>
                <a:gd name="T106" fmla="*/ 905 w 2372"/>
                <a:gd name="T107" fmla="*/ 10 h 3170"/>
                <a:gd name="T108" fmla="*/ 938 w 2372"/>
                <a:gd name="T109" fmla="*/ 0 h 3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70">
                  <a:moveTo>
                    <a:pt x="607" y="273"/>
                  </a:moveTo>
                  <a:lnTo>
                    <a:pt x="607" y="492"/>
                  </a:lnTo>
                  <a:lnTo>
                    <a:pt x="1766" y="492"/>
                  </a:lnTo>
                  <a:lnTo>
                    <a:pt x="1766" y="273"/>
                  </a:lnTo>
                  <a:lnTo>
                    <a:pt x="1489" y="273"/>
                  </a:lnTo>
                  <a:lnTo>
                    <a:pt x="1489" y="382"/>
                  </a:lnTo>
                  <a:lnTo>
                    <a:pt x="1486" y="400"/>
                  </a:lnTo>
                  <a:lnTo>
                    <a:pt x="1479" y="415"/>
                  </a:lnTo>
                  <a:lnTo>
                    <a:pt x="1467" y="426"/>
                  </a:lnTo>
                  <a:lnTo>
                    <a:pt x="1451" y="434"/>
                  </a:lnTo>
                  <a:lnTo>
                    <a:pt x="1434" y="437"/>
                  </a:lnTo>
                  <a:lnTo>
                    <a:pt x="938" y="437"/>
                  </a:lnTo>
                  <a:lnTo>
                    <a:pt x="920" y="434"/>
                  </a:lnTo>
                  <a:lnTo>
                    <a:pt x="905" y="426"/>
                  </a:lnTo>
                  <a:lnTo>
                    <a:pt x="894" y="415"/>
                  </a:lnTo>
                  <a:lnTo>
                    <a:pt x="885" y="400"/>
                  </a:lnTo>
                  <a:lnTo>
                    <a:pt x="882" y="382"/>
                  </a:lnTo>
                  <a:lnTo>
                    <a:pt x="882" y="273"/>
                  </a:lnTo>
                  <a:lnTo>
                    <a:pt x="607" y="273"/>
                  </a:lnTo>
                  <a:close/>
                  <a:moveTo>
                    <a:pt x="993" y="109"/>
                  </a:moveTo>
                  <a:lnTo>
                    <a:pt x="993" y="327"/>
                  </a:lnTo>
                  <a:lnTo>
                    <a:pt x="1379" y="327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7"/>
                  </a:lnTo>
                  <a:lnTo>
                    <a:pt x="1489" y="55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6"/>
                  </a:lnTo>
                  <a:lnTo>
                    <a:pt x="1872" y="201"/>
                  </a:lnTo>
                  <a:lnTo>
                    <a:pt x="1875" y="218"/>
                  </a:lnTo>
                  <a:lnTo>
                    <a:pt x="1875" y="327"/>
                  </a:lnTo>
                  <a:lnTo>
                    <a:pt x="2316" y="327"/>
                  </a:lnTo>
                  <a:lnTo>
                    <a:pt x="2334" y="331"/>
                  </a:lnTo>
                  <a:lnTo>
                    <a:pt x="2349" y="339"/>
                  </a:lnTo>
                  <a:lnTo>
                    <a:pt x="2361" y="350"/>
                  </a:lnTo>
                  <a:lnTo>
                    <a:pt x="2368" y="365"/>
                  </a:lnTo>
                  <a:lnTo>
                    <a:pt x="2372" y="382"/>
                  </a:lnTo>
                  <a:lnTo>
                    <a:pt x="2372" y="1476"/>
                  </a:lnTo>
                  <a:lnTo>
                    <a:pt x="2368" y="1493"/>
                  </a:lnTo>
                  <a:lnTo>
                    <a:pt x="2361" y="1507"/>
                  </a:lnTo>
                  <a:lnTo>
                    <a:pt x="2349" y="1520"/>
                  </a:lnTo>
                  <a:lnTo>
                    <a:pt x="2334" y="1528"/>
                  </a:lnTo>
                  <a:lnTo>
                    <a:pt x="2316" y="1530"/>
                  </a:lnTo>
                  <a:lnTo>
                    <a:pt x="2299" y="1528"/>
                  </a:lnTo>
                  <a:lnTo>
                    <a:pt x="2283" y="1520"/>
                  </a:lnTo>
                  <a:lnTo>
                    <a:pt x="2272" y="1507"/>
                  </a:lnTo>
                  <a:lnTo>
                    <a:pt x="2264" y="1493"/>
                  </a:lnTo>
                  <a:lnTo>
                    <a:pt x="2261" y="1476"/>
                  </a:lnTo>
                  <a:lnTo>
                    <a:pt x="2261" y="437"/>
                  </a:lnTo>
                  <a:lnTo>
                    <a:pt x="1875" y="437"/>
                  </a:lnTo>
                  <a:lnTo>
                    <a:pt x="1875" y="547"/>
                  </a:lnTo>
                  <a:lnTo>
                    <a:pt x="1872" y="564"/>
                  </a:lnTo>
                  <a:lnTo>
                    <a:pt x="1865" y="578"/>
                  </a:lnTo>
                  <a:lnTo>
                    <a:pt x="1853" y="590"/>
                  </a:lnTo>
                  <a:lnTo>
                    <a:pt x="1837" y="598"/>
                  </a:lnTo>
                  <a:lnTo>
                    <a:pt x="1820" y="601"/>
                  </a:lnTo>
                  <a:lnTo>
                    <a:pt x="552" y="601"/>
                  </a:lnTo>
                  <a:lnTo>
                    <a:pt x="534" y="598"/>
                  </a:lnTo>
                  <a:lnTo>
                    <a:pt x="519" y="590"/>
                  </a:lnTo>
                  <a:lnTo>
                    <a:pt x="508" y="578"/>
                  </a:lnTo>
                  <a:lnTo>
                    <a:pt x="499" y="564"/>
                  </a:lnTo>
                  <a:lnTo>
                    <a:pt x="496" y="547"/>
                  </a:lnTo>
                  <a:lnTo>
                    <a:pt x="496" y="437"/>
                  </a:lnTo>
                  <a:lnTo>
                    <a:pt x="111" y="437"/>
                  </a:lnTo>
                  <a:lnTo>
                    <a:pt x="111" y="3061"/>
                  </a:lnTo>
                  <a:lnTo>
                    <a:pt x="1379" y="3061"/>
                  </a:lnTo>
                  <a:lnTo>
                    <a:pt x="1396" y="3064"/>
                  </a:lnTo>
                  <a:lnTo>
                    <a:pt x="1411" y="3071"/>
                  </a:lnTo>
                  <a:lnTo>
                    <a:pt x="1424" y="3083"/>
                  </a:lnTo>
                  <a:lnTo>
                    <a:pt x="1432" y="3098"/>
                  </a:lnTo>
                  <a:lnTo>
                    <a:pt x="1434" y="3115"/>
                  </a:lnTo>
                  <a:lnTo>
                    <a:pt x="1432" y="3133"/>
                  </a:lnTo>
                  <a:lnTo>
                    <a:pt x="1424" y="3148"/>
                  </a:lnTo>
                  <a:lnTo>
                    <a:pt x="1411" y="3159"/>
                  </a:lnTo>
                  <a:lnTo>
                    <a:pt x="1396" y="3167"/>
                  </a:lnTo>
                  <a:lnTo>
                    <a:pt x="1379" y="3170"/>
                  </a:lnTo>
                  <a:lnTo>
                    <a:pt x="55" y="3170"/>
                  </a:lnTo>
                  <a:lnTo>
                    <a:pt x="38" y="3167"/>
                  </a:lnTo>
                  <a:lnTo>
                    <a:pt x="22" y="3159"/>
                  </a:lnTo>
                  <a:lnTo>
                    <a:pt x="11" y="3148"/>
                  </a:lnTo>
                  <a:lnTo>
                    <a:pt x="3" y="3133"/>
                  </a:lnTo>
                  <a:lnTo>
                    <a:pt x="0" y="3115"/>
                  </a:lnTo>
                  <a:lnTo>
                    <a:pt x="0" y="382"/>
                  </a:lnTo>
                  <a:lnTo>
                    <a:pt x="3" y="365"/>
                  </a:lnTo>
                  <a:lnTo>
                    <a:pt x="11" y="350"/>
                  </a:lnTo>
                  <a:lnTo>
                    <a:pt x="22" y="339"/>
                  </a:lnTo>
                  <a:lnTo>
                    <a:pt x="38" y="331"/>
                  </a:lnTo>
                  <a:lnTo>
                    <a:pt x="55" y="327"/>
                  </a:lnTo>
                  <a:lnTo>
                    <a:pt x="496" y="327"/>
                  </a:lnTo>
                  <a:lnTo>
                    <a:pt x="496" y="218"/>
                  </a:lnTo>
                  <a:lnTo>
                    <a:pt x="499" y="201"/>
                  </a:lnTo>
                  <a:lnTo>
                    <a:pt x="508" y="186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5"/>
                  </a:lnTo>
                  <a:lnTo>
                    <a:pt x="885" y="37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7" name="Group 1016"/>
          <p:cNvGrpSpPr/>
          <p:nvPr/>
        </p:nvGrpSpPr>
        <p:grpSpPr>
          <a:xfrm>
            <a:off x="6308296" y="3455988"/>
            <a:ext cx="501651" cy="560388"/>
            <a:chOff x="6342063" y="3455988"/>
            <a:chExt cx="501651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7" name="Freeform 340"/>
            <p:cNvSpPr>
              <a:spLocks noEditPoints="1"/>
            </p:cNvSpPr>
            <p:nvPr/>
          </p:nvSpPr>
          <p:spPr bwMode="auto">
            <a:xfrm>
              <a:off x="6667501" y="3833813"/>
              <a:ext cx="176213" cy="177800"/>
            </a:xfrm>
            <a:custGeom>
              <a:avLst/>
              <a:gdLst>
                <a:gd name="T0" fmla="*/ 205 w 1112"/>
                <a:gd name="T1" fmla="*/ 207 h 1114"/>
                <a:gd name="T2" fmla="*/ 413 w 1112"/>
                <a:gd name="T3" fmla="*/ 770 h 1114"/>
                <a:gd name="T4" fmla="*/ 531 w 1112"/>
                <a:gd name="T5" fmla="*/ 533 h 1114"/>
                <a:gd name="T6" fmla="*/ 768 w 1112"/>
                <a:gd name="T7" fmla="*/ 414 h 1114"/>
                <a:gd name="T8" fmla="*/ 205 w 1112"/>
                <a:gd name="T9" fmla="*/ 207 h 1114"/>
                <a:gd name="T10" fmla="*/ 0 w 1112"/>
                <a:gd name="T11" fmla="*/ 0 h 1114"/>
                <a:gd name="T12" fmla="*/ 1075 w 1112"/>
                <a:gd name="T13" fmla="*/ 397 h 1114"/>
                <a:gd name="T14" fmla="*/ 680 w 1112"/>
                <a:gd name="T15" fmla="*/ 595 h 1114"/>
                <a:gd name="T16" fmla="*/ 1094 w 1112"/>
                <a:gd name="T17" fmla="*/ 1010 h 1114"/>
                <a:gd name="T18" fmla="*/ 1104 w 1112"/>
                <a:gd name="T19" fmla="*/ 1023 h 1114"/>
                <a:gd name="T20" fmla="*/ 1110 w 1112"/>
                <a:gd name="T21" fmla="*/ 1037 h 1114"/>
                <a:gd name="T22" fmla="*/ 1112 w 1112"/>
                <a:gd name="T23" fmla="*/ 1053 h 1114"/>
                <a:gd name="T24" fmla="*/ 1110 w 1112"/>
                <a:gd name="T25" fmla="*/ 1068 h 1114"/>
                <a:gd name="T26" fmla="*/ 1104 w 1112"/>
                <a:gd name="T27" fmla="*/ 1083 h 1114"/>
                <a:gd name="T28" fmla="*/ 1094 w 1112"/>
                <a:gd name="T29" fmla="*/ 1095 h 1114"/>
                <a:gd name="T30" fmla="*/ 1081 w 1112"/>
                <a:gd name="T31" fmla="*/ 1105 h 1114"/>
                <a:gd name="T32" fmla="*/ 1067 w 1112"/>
                <a:gd name="T33" fmla="*/ 1112 h 1114"/>
                <a:gd name="T34" fmla="*/ 1051 w 1112"/>
                <a:gd name="T35" fmla="*/ 1114 h 1114"/>
                <a:gd name="T36" fmla="*/ 1036 w 1112"/>
                <a:gd name="T37" fmla="*/ 1112 h 1114"/>
                <a:gd name="T38" fmla="*/ 1021 w 1112"/>
                <a:gd name="T39" fmla="*/ 1105 h 1114"/>
                <a:gd name="T40" fmla="*/ 1008 w 1112"/>
                <a:gd name="T41" fmla="*/ 1095 h 1114"/>
                <a:gd name="T42" fmla="*/ 593 w 1112"/>
                <a:gd name="T43" fmla="*/ 681 h 1114"/>
                <a:gd name="T44" fmla="*/ 396 w 1112"/>
                <a:gd name="T45" fmla="*/ 1076 h 1114"/>
                <a:gd name="T46" fmla="*/ 0 w 1112"/>
                <a:gd name="T47" fmla="*/ 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2" h="1114">
                  <a:moveTo>
                    <a:pt x="205" y="207"/>
                  </a:moveTo>
                  <a:lnTo>
                    <a:pt x="413" y="770"/>
                  </a:lnTo>
                  <a:lnTo>
                    <a:pt x="531" y="533"/>
                  </a:lnTo>
                  <a:lnTo>
                    <a:pt x="768" y="414"/>
                  </a:lnTo>
                  <a:lnTo>
                    <a:pt x="205" y="207"/>
                  </a:lnTo>
                  <a:close/>
                  <a:moveTo>
                    <a:pt x="0" y="0"/>
                  </a:moveTo>
                  <a:lnTo>
                    <a:pt x="1075" y="397"/>
                  </a:lnTo>
                  <a:lnTo>
                    <a:pt x="680" y="595"/>
                  </a:lnTo>
                  <a:lnTo>
                    <a:pt x="1094" y="1010"/>
                  </a:lnTo>
                  <a:lnTo>
                    <a:pt x="1104" y="1023"/>
                  </a:lnTo>
                  <a:lnTo>
                    <a:pt x="1110" y="1037"/>
                  </a:lnTo>
                  <a:lnTo>
                    <a:pt x="1112" y="1053"/>
                  </a:lnTo>
                  <a:lnTo>
                    <a:pt x="1110" y="1068"/>
                  </a:lnTo>
                  <a:lnTo>
                    <a:pt x="1104" y="1083"/>
                  </a:lnTo>
                  <a:lnTo>
                    <a:pt x="1094" y="1095"/>
                  </a:lnTo>
                  <a:lnTo>
                    <a:pt x="1081" y="1105"/>
                  </a:lnTo>
                  <a:lnTo>
                    <a:pt x="1067" y="1112"/>
                  </a:lnTo>
                  <a:lnTo>
                    <a:pt x="1051" y="1114"/>
                  </a:lnTo>
                  <a:lnTo>
                    <a:pt x="1036" y="1112"/>
                  </a:lnTo>
                  <a:lnTo>
                    <a:pt x="1021" y="1105"/>
                  </a:lnTo>
                  <a:lnTo>
                    <a:pt x="1008" y="1095"/>
                  </a:lnTo>
                  <a:lnTo>
                    <a:pt x="593" y="681"/>
                  </a:lnTo>
                  <a:lnTo>
                    <a:pt x="396" y="10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341"/>
            <p:cNvSpPr>
              <a:spLocks/>
            </p:cNvSpPr>
            <p:nvPr/>
          </p:nvSpPr>
          <p:spPr bwMode="auto">
            <a:xfrm>
              <a:off x="6397626" y="3609975"/>
              <a:ext cx="146050" cy="19050"/>
            </a:xfrm>
            <a:custGeom>
              <a:avLst/>
              <a:gdLst>
                <a:gd name="T0" fmla="*/ 61 w 914"/>
                <a:gd name="T1" fmla="*/ 0 h 122"/>
                <a:gd name="T2" fmla="*/ 853 w 914"/>
                <a:gd name="T3" fmla="*/ 0 h 122"/>
                <a:gd name="T4" fmla="*/ 873 w 914"/>
                <a:gd name="T5" fmla="*/ 4 h 122"/>
                <a:gd name="T6" fmla="*/ 890 w 914"/>
                <a:gd name="T7" fmla="*/ 13 h 122"/>
                <a:gd name="T8" fmla="*/ 903 w 914"/>
                <a:gd name="T9" fmla="*/ 26 h 122"/>
                <a:gd name="T10" fmla="*/ 911 w 914"/>
                <a:gd name="T11" fmla="*/ 43 h 122"/>
                <a:gd name="T12" fmla="*/ 914 w 914"/>
                <a:gd name="T13" fmla="*/ 61 h 122"/>
                <a:gd name="T14" fmla="*/ 911 w 914"/>
                <a:gd name="T15" fmla="*/ 81 h 122"/>
                <a:gd name="T16" fmla="*/ 903 w 914"/>
                <a:gd name="T17" fmla="*/ 98 h 122"/>
                <a:gd name="T18" fmla="*/ 890 w 914"/>
                <a:gd name="T19" fmla="*/ 111 h 122"/>
                <a:gd name="T20" fmla="*/ 873 w 914"/>
                <a:gd name="T21" fmla="*/ 119 h 122"/>
                <a:gd name="T22" fmla="*/ 853 w 914"/>
                <a:gd name="T23" fmla="*/ 122 h 122"/>
                <a:gd name="T24" fmla="*/ 61 w 914"/>
                <a:gd name="T25" fmla="*/ 122 h 122"/>
                <a:gd name="T26" fmla="*/ 42 w 914"/>
                <a:gd name="T27" fmla="*/ 119 h 122"/>
                <a:gd name="T28" fmla="*/ 25 w 914"/>
                <a:gd name="T29" fmla="*/ 111 h 122"/>
                <a:gd name="T30" fmla="*/ 12 w 914"/>
                <a:gd name="T31" fmla="*/ 98 h 122"/>
                <a:gd name="T32" fmla="*/ 3 w 914"/>
                <a:gd name="T33" fmla="*/ 81 h 122"/>
                <a:gd name="T34" fmla="*/ 0 w 914"/>
                <a:gd name="T35" fmla="*/ 61 h 122"/>
                <a:gd name="T36" fmla="*/ 3 w 914"/>
                <a:gd name="T37" fmla="*/ 43 h 122"/>
                <a:gd name="T38" fmla="*/ 12 w 914"/>
                <a:gd name="T39" fmla="*/ 26 h 122"/>
                <a:gd name="T40" fmla="*/ 25 w 914"/>
                <a:gd name="T41" fmla="*/ 13 h 122"/>
                <a:gd name="T42" fmla="*/ 42 w 914"/>
                <a:gd name="T43" fmla="*/ 4 h 122"/>
                <a:gd name="T44" fmla="*/ 61 w 91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4" h="122">
                  <a:moveTo>
                    <a:pt x="61" y="0"/>
                  </a:moveTo>
                  <a:lnTo>
                    <a:pt x="853" y="0"/>
                  </a:lnTo>
                  <a:lnTo>
                    <a:pt x="873" y="4"/>
                  </a:lnTo>
                  <a:lnTo>
                    <a:pt x="890" y="13"/>
                  </a:lnTo>
                  <a:lnTo>
                    <a:pt x="903" y="26"/>
                  </a:lnTo>
                  <a:lnTo>
                    <a:pt x="911" y="43"/>
                  </a:lnTo>
                  <a:lnTo>
                    <a:pt x="914" y="61"/>
                  </a:lnTo>
                  <a:lnTo>
                    <a:pt x="911" y="81"/>
                  </a:lnTo>
                  <a:lnTo>
                    <a:pt x="903" y="98"/>
                  </a:lnTo>
                  <a:lnTo>
                    <a:pt x="890" y="111"/>
                  </a:lnTo>
                  <a:lnTo>
                    <a:pt x="873" y="119"/>
                  </a:lnTo>
                  <a:lnTo>
                    <a:pt x="85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342"/>
            <p:cNvSpPr>
              <a:spLocks/>
            </p:cNvSpPr>
            <p:nvPr/>
          </p:nvSpPr>
          <p:spPr bwMode="auto">
            <a:xfrm>
              <a:off x="6397626" y="3900488"/>
              <a:ext cx="195263" cy="19050"/>
            </a:xfrm>
            <a:custGeom>
              <a:avLst/>
              <a:gdLst>
                <a:gd name="T0" fmla="*/ 61 w 1229"/>
                <a:gd name="T1" fmla="*/ 0 h 122"/>
                <a:gd name="T2" fmla="*/ 1168 w 1229"/>
                <a:gd name="T3" fmla="*/ 0 h 122"/>
                <a:gd name="T4" fmla="*/ 1188 w 1229"/>
                <a:gd name="T5" fmla="*/ 4 h 122"/>
                <a:gd name="T6" fmla="*/ 1205 w 1229"/>
                <a:gd name="T7" fmla="*/ 13 h 122"/>
                <a:gd name="T8" fmla="*/ 1218 w 1229"/>
                <a:gd name="T9" fmla="*/ 26 h 122"/>
                <a:gd name="T10" fmla="*/ 1227 w 1229"/>
                <a:gd name="T11" fmla="*/ 43 h 122"/>
                <a:gd name="T12" fmla="*/ 1229 w 1229"/>
                <a:gd name="T13" fmla="*/ 61 h 122"/>
                <a:gd name="T14" fmla="*/ 1227 w 1229"/>
                <a:gd name="T15" fmla="*/ 81 h 122"/>
                <a:gd name="T16" fmla="*/ 1218 w 1229"/>
                <a:gd name="T17" fmla="*/ 98 h 122"/>
                <a:gd name="T18" fmla="*/ 1205 w 1229"/>
                <a:gd name="T19" fmla="*/ 111 h 122"/>
                <a:gd name="T20" fmla="*/ 1188 w 1229"/>
                <a:gd name="T21" fmla="*/ 119 h 122"/>
                <a:gd name="T22" fmla="*/ 1168 w 1229"/>
                <a:gd name="T23" fmla="*/ 122 h 122"/>
                <a:gd name="T24" fmla="*/ 61 w 1229"/>
                <a:gd name="T25" fmla="*/ 122 h 122"/>
                <a:gd name="T26" fmla="*/ 42 w 1229"/>
                <a:gd name="T27" fmla="*/ 119 h 122"/>
                <a:gd name="T28" fmla="*/ 25 w 1229"/>
                <a:gd name="T29" fmla="*/ 111 h 122"/>
                <a:gd name="T30" fmla="*/ 12 w 1229"/>
                <a:gd name="T31" fmla="*/ 98 h 122"/>
                <a:gd name="T32" fmla="*/ 3 w 1229"/>
                <a:gd name="T33" fmla="*/ 81 h 122"/>
                <a:gd name="T34" fmla="*/ 0 w 1229"/>
                <a:gd name="T35" fmla="*/ 61 h 122"/>
                <a:gd name="T36" fmla="*/ 3 w 1229"/>
                <a:gd name="T37" fmla="*/ 43 h 122"/>
                <a:gd name="T38" fmla="*/ 12 w 1229"/>
                <a:gd name="T39" fmla="*/ 26 h 122"/>
                <a:gd name="T40" fmla="*/ 25 w 1229"/>
                <a:gd name="T41" fmla="*/ 13 h 122"/>
                <a:gd name="T42" fmla="*/ 42 w 1229"/>
                <a:gd name="T43" fmla="*/ 4 h 122"/>
                <a:gd name="T44" fmla="*/ 61 w 122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9" h="122">
                  <a:moveTo>
                    <a:pt x="61" y="0"/>
                  </a:moveTo>
                  <a:lnTo>
                    <a:pt x="1168" y="0"/>
                  </a:lnTo>
                  <a:lnTo>
                    <a:pt x="1188" y="4"/>
                  </a:lnTo>
                  <a:lnTo>
                    <a:pt x="1205" y="13"/>
                  </a:lnTo>
                  <a:lnTo>
                    <a:pt x="1218" y="26"/>
                  </a:lnTo>
                  <a:lnTo>
                    <a:pt x="1227" y="43"/>
                  </a:lnTo>
                  <a:lnTo>
                    <a:pt x="1229" y="61"/>
                  </a:lnTo>
                  <a:lnTo>
                    <a:pt x="1227" y="81"/>
                  </a:lnTo>
                  <a:lnTo>
                    <a:pt x="1218" y="98"/>
                  </a:lnTo>
                  <a:lnTo>
                    <a:pt x="1205" y="111"/>
                  </a:lnTo>
                  <a:lnTo>
                    <a:pt x="1188" y="119"/>
                  </a:lnTo>
                  <a:lnTo>
                    <a:pt x="1168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343"/>
            <p:cNvSpPr>
              <a:spLocks/>
            </p:cNvSpPr>
            <p:nvPr/>
          </p:nvSpPr>
          <p:spPr bwMode="auto">
            <a:xfrm>
              <a:off x="6397626" y="3668713"/>
              <a:ext cx="300038" cy="19050"/>
            </a:xfrm>
            <a:custGeom>
              <a:avLst/>
              <a:gdLst>
                <a:gd name="T0" fmla="*/ 61 w 1890"/>
                <a:gd name="T1" fmla="*/ 0 h 122"/>
                <a:gd name="T2" fmla="*/ 1829 w 1890"/>
                <a:gd name="T3" fmla="*/ 0 h 122"/>
                <a:gd name="T4" fmla="*/ 1849 w 1890"/>
                <a:gd name="T5" fmla="*/ 4 h 122"/>
                <a:gd name="T6" fmla="*/ 1865 w 1890"/>
                <a:gd name="T7" fmla="*/ 13 h 122"/>
                <a:gd name="T8" fmla="*/ 1878 w 1890"/>
                <a:gd name="T9" fmla="*/ 26 h 122"/>
                <a:gd name="T10" fmla="*/ 1886 w 1890"/>
                <a:gd name="T11" fmla="*/ 43 h 122"/>
                <a:gd name="T12" fmla="*/ 1890 w 1890"/>
                <a:gd name="T13" fmla="*/ 61 h 122"/>
                <a:gd name="T14" fmla="*/ 1886 w 1890"/>
                <a:gd name="T15" fmla="*/ 81 h 122"/>
                <a:gd name="T16" fmla="*/ 1878 w 1890"/>
                <a:gd name="T17" fmla="*/ 98 h 122"/>
                <a:gd name="T18" fmla="*/ 1865 w 1890"/>
                <a:gd name="T19" fmla="*/ 111 h 122"/>
                <a:gd name="T20" fmla="*/ 1849 w 1890"/>
                <a:gd name="T21" fmla="*/ 119 h 122"/>
                <a:gd name="T22" fmla="*/ 1829 w 1890"/>
                <a:gd name="T23" fmla="*/ 122 h 122"/>
                <a:gd name="T24" fmla="*/ 61 w 1890"/>
                <a:gd name="T25" fmla="*/ 122 h 122"/>
                <a:gd name="T26" fmla="*/ 42 w 1890"/>
                <a:gd name="T27" fmla="*/ 119 h 122"/>
                <a:gd name="T28" fmla="*/ 25 w 1890"/>
                <a:gd name="T29" fmla="*/ 111 h 122"/>
                <a:gd name="T30" fmla="*/ 12 w 1890"/>
                <a:gd name="T31" fmla="*/ 98 h 122"/>
                <a:gd name="T32" fmla="*/ 3 w 1890"/>
                <a:gd name="T33" fmla="*/ 81 h 122"/>
                <a:gd name="T34" fmla="*/ 0 w 1890"/>
                <a:gd name="T35" fmla="*/ 61 h 122"/>
                <a:gd name="T36" fmla="*/ 3 w 1890"/>
                <a:gd name="T37" fmla="*/ 43 h 122"/>
                <a:gd name="T38" fmla="*/ 12 w 1890"/>
                <a:gd name="T39" fmla="*/ 26 h 122"/>
                <a:gd name="T40" fmla="*/ 25 w 1890"/>
                <a:gd name="T41" fmla="*/ 13 h 122"/>
                <a:gd name="T42" fmla="*/ 42 w 1890"/>
                <a:gd name="T43" fmla="*/ 4 h 122"/>
                <a:gd name="T44" fmla="*/ 61 w 189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0" h="122">
                  <a:moveTo>
                    <a:pt x="61" y="0"/>
                  </a:moveTo>
                  <a:lnTo>
                    <a:pt x="1829" y="0"/>
                  </a:lnTo>
                  <a:lnTo>
                    <a:pt x="1849" y="4"/>
                  </a:lnTo>
                  <a:lnTo>
                    <a:pt x="1865" y="13"/>
                  </a:lnTo>
                  <a:lnTo>
                    <a:pt x="1878" y="26"/>
                  </a:lnTo>
                  <a:lnTo>
                    <a:pt x="1886" y="43"/>
                  </a:lnTo>
                  <a:lnTo>
                    <a:pt x="1890" y="61"/>
                  </a:lnTo>
                  <a:lnTo>
                    <a:pt x="1886" y="81"/>
                  </a:lnTo>
                  <a:lnTo>
                    <a:pt x="1878" y="98"/>
                  </a:lnTo>
                  <a:lnTo>
                    <a:pt x="1865" y="111"/>
                  </a:lnTo>
                  <a:lnTo>
                    <a:pt x="1849" y="119"/>
                  </a:lnTo>
                  <a:lnTo>
                    <a:pt x="1829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344"/>
            <p:cNvSpPr>
              <a:spLocks/>
            </p:cNvSpPr>
            <p:nvPr/>
          </p:nvSpPr>
          <p:spPr bwMode="auto">
            <a:xfrm>
              <a:off x="6397626" y="3784600"/>
              <a:ext cx="254000" cy="19050"/>
            </a:xfrm>
            <a:custGeom>
              <a:avLst/>
              <a:gdLst>
                <a:gd name="T0" fmla="*/ 61 w 1595"/>
                <a:gd name="T1" fmla="*/ 0 h 122"/>
                <a:gd name="T2" fmla="*/ 1534 w 1595"/>
                <a:gd name="T3" fmla="*/ 0 h 122"/>
                <a:gd name="T4" fmla="*/ 1554 w 1595"/>
                <a:gd name="T5" fmla="*/ 4 h 122"/>
                <a:gd name="T6" fmla="*/ 1570 w 1595"/>
                <a:gd name="T7" fmla="*/ 13 h 122"/>
                <a:gd name="T8" fmla="*/ 1584 w 1595"/>
                <a:gd name="T9" fmla="*/ 26 h 122"/>
                <a:gd name="T10" fmla="*/ 1592 w 1595"/>
                <a:gd name="T11" fmla="*/ 43 h 122"/>
                <a:gd name="T12" fmla="*/ 1595 w 1595"/>
                <a:gd name="T13" fmla="*/ 61 h 122"/>
                <a:gd name="T14" fmla="*/ 1592 w 1595"/>
                <a:gd name="T15" fmla="*/ 81 h 122"/>
                <a:gd name="T16" fmla="*/ 1584 w 1595"/>
                <a:gd name="T17" fmla="*/ 98 h 122"/>
                <a:gd name="T18" fmla="*/ 1570 w 1595"/>
                <a:gd name="T19" fmla="*/ 111 h 122"/>
                <a:gd name="T20" fmla="*/ 1554 w 1595"/>
                <a:gd name="T21" fmla="*/ 120 h 122"/>
                <a:gd name="T22" fmla="*/ 1534 w 1595"/>
                <a:gd name="T23" fmla="*/ 122 h 122"/>
                <a:gd name="T24" fmla="*/ 61 w 1595"/>
                <a:gd name="T25" fmla="*/ 122 h 122"/>
                <a:gd name="T26" fmla="*/ 42 w 1595"/>
                <a:gd name="T27" fmla="*/ 120 h 122"/>
                <a:gd name="T28" fmla="*/ 25 w 1595"/>
                <a:gd name="T29" fmla="*/ 111 h 122"/>
                <a:gd name="T30" fmla="*/ 12 w 1595"/>
                <a:gd name="T31" fmla="*/ 98 h 122"/>
                <a:gd name="T32" fmla="*/ 3 w 1595"/>
                <a:gd name="T33" fmla="*/ 81 h 122"/>
                <a:gd name="T34" fmla="*/ 0 w 1595"/>
                <a:gd name="T35" fmla="*/ 61 h 122"/>
                <a:gd name="T36" fmla="*/ 3 w 1595"/>
                <a:gd name="T37" fmla="*/ 43 h 122"/>
                <a:gd name="T38" fmla="*/ 12 w 1595"/>
                <a:gd name="T39" fmla="*/ 26 h 122"/>
                <a:gd name="T40" fmla="*/ 25 w 1595"/>
                <a:gd name="T41" fmla="*/ 13 h 122"/>
                <a:gd name="T42" fmla="*/ 42 w 1595"/>
                <a:gd name="T43" fmla="*/ 4 h 122"/>
                <a:gd name="T44" fmla="*/ 61 w 159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5" h="122">
                  <a:moveTo>
                    <a:pt x="61" y="0"/>
                  </a:moveTo>
                  <a:lnTo>
                    <a:pt x="1534" y="0"/>
                  </a:lnTo>
                  <a:lnTo>
                    <a:pt x="1554" y="4"/>
                  </a:lnTo>
                  <a:lnTo>
                    <a:pt x="1570" y="13"/>
                  </a:lnTo>
                  <a:lnTo>
                    <a:pt x="1584" y="26"/>
                  </a:lnTo>
                  <a:lnTo>
                    <a:pt x="1592" y="43"/>
                  </a:lnTo>
                  <a:lnTo>
                    <a:pt x="1595" y="61"/>
                  </a:lnTo>
                  <a:lnTo>
                    <a:pt x="1592" y="81"/>
                  </a:lnTo>
                  <a:lnTo>
                    <a:pt x="1584" y="98"/>
                  </a:lnTo>
                  <a:lnTo>
                    <a:pt x="1570" y="111"/>
                  </a:lnTo>
                  <a:lnTo>
                    <a:pt x="1554" y="120"/>
                  </a:lnTo>
                  <a:lnTo>
                    <a:pt x="1534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345"/>
            <p:cNvSpPr>
              <a:spLocks/>
            </p:cNvSpPr>
            <p:nvPr/>
          </p:nvSpPr>
          <p:spPr bwMode="auto">
            <a:xfrm>
              <a:off x="6397626" y="3843338"/>
              <a:ext cx="225425" cy="19050"/>
            </a:xfrm>
            <a:custGeom>
              <a:avLst/>
              <a:gdLst>
                <a:gd name="T0" fmla="*/ 61 w 1412"/>
                <a:gd name="T1" fmla="*/ 0 h 122"/>
                <a:gd name="T2" fmla="*/ 1351 w 1412"/>
                <a:gd name="T3" fmla="*/ 0 h 122"/>
                <a:gd name="T4" fmla="*/ 1371 w 1412"/>
                <a:gd name="T5" fmla="*/ 4 h 122"/>
                <a:gd name="T6" fmla="*/ 1387 w 1412"/>
                <a:gd name="T7" fmla="*/ 13 h 122"/>
                <a:gd name="T8" fmla="*/ 1401 w 1412"/>
                <a:gd name="T9" fmla="*/ 26 h 122"/>
                <a:gd name="T10" fmla="*/ 1408 w 1412"/>
                <a:gd name="T11" fmla="*/ 43 h 122"/>
                <a:gd name="T12" fmla="*/ 1412 w 1412"/>
                <a:gd name="T13" fmla="*/ 61 h 122"/>
                <a:gd name="T14" fmla="*/ 1408 w 1412"/>
                <a:gd name="T15" fmla="*/ 81 h 122"/>
                <a:gd name="T16" fmla="*/ 1401 w 1412"/>
                <a:gd name="T17" fmla="*/ 98 h 122"/>
                <a:gd name="T18" fmla="*/ 1387 w 1412"/>
                <a:gd name="T19" fmla="*/ 111 h 122"/>
                <a:gd name="T20" fmla="*/ 1371 w 1412"/>
                <a:gd name="T21" fmla="*/ 120 h 122"/>
                <a:gd name="T22" fmla="*/ 1351 w 1412"/>
                <a:gd name="T23" fmla="*/ 122 h 122"/>
                <a:gd name="T24" fmla="*/ 61 w 1412"/>
                <a:gd name="T25" fmla="*/ 122 h 122"/>
                <a:gd name="T26" fmla="*/ 42 w 1412"/>
                <a:gd name="T27" fmla="*/ 120 h 122"/>
                <a:gd name="T28" fmla="*/ 25 w 1412"/>
                <a:gd name="T29" fmla="*/ 111 h 122"/>
                <a:gd name="T30" fmla="*/ 12 w 1412"/>
                <a:gd name="T31" fmla="*/ 98 h 122"/>
                <a:gd name="T32" fmla="*/ 3 w 1412"/>
                <a:gd name="T33" fmla="*/ 81 h 122"/>
                <a:gd name="T34" fmla="*/ 0 w 1412"/>
                <a:gd name="T35" fmla="*/ 61 h 122"/>
                <a:gd name="T36" fmla="*/ 3 w 1412"/>
                <a:gd name="T37" fmla="*/ 43 h 122"/>
                <a:gd name="T38" fmla="*/ 12 w 1412"/>
                <a:gd name="T39" fmla="*/ 26 h 122"/>
                <a:gd name="T40" fmla="*/ 25 w 1412"/>
                <a:gd name="T41" fmla="*/ 13 h 122"/>
                <a:gd name="T42" fmla="*/ 42 w 1412"/>
                <a:gd name="T43" fmla="*/ 4 h 122"/>
                <a:gd name="T44" fmla="*/ 61 w 141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2" h="122">
                  <a:moveTo>
                    <a:pt x="61" y="0"/>
                  </a:moveTo>
                  <a:lnTo>
                    <a:pt x="1351" y="0"/>
                  </a:lnTo>
                  <a:lnTo>
                    <a:pt x="1371" y="4"/>
                  </a:lnTo>
                  <a:lnTo>
                    <a:pt x="1387" y="13"/>
                  </a:lnTo>
                  <a:lnTo>
                    <a:pt x="1401" y="26"/>
                  </a:lnTo>
                  <a:lnTo>
                    <a:pt x="1408" y="43"/>
                  </a:lnTo>
                  <a:lnTo>
                    <a:pt x="1412" y="61"/>
                  </a:lnTo>
                  <a:lnTo>
                    <a:pt x="1408" y="81"/>
                  </a:lnTo>
                  <a:lnTo>
                    <a:pt x="1401" y="98"/>
                  </a:lnTo>
                  <a:lnTo>
                    <a:pt x="1387" y="111"/>
                  </a:lnTo>
                  <a:lnTo>
                    <a:pt x="1371" y="120"/>
                  </a:lnTo>
                  <a:lnTo>
                    <a:pt x="1351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346"/>
            <p:cNvSpPr>
              <a:spLocks/>
            </p:cNvSpPr>
            <p:nvPr/>
          </p:nvSpPr>
          <p:spPr bwMode="auto">
            <a:xfrm>
              <a:off x="6397626" y="3725863"/>
              <a:ext cx="155575" cy="20638"/>
            </a:xfrm>
            <a:custGeom>
              <a:avLst/>
              <a:gdLst>
                <a:gd name="T0" fmla="*/ 61 w 975"/>
                <a:gd name="T1" fmla="*/ 0 h 122"/>
                <a:gd name="T2" fmla="*/ 914 w 975"/>
                <a:gd name="T3" fmla="*/ 0 h 122"/>
                <a:gd name="T4" fmla="*/ 934 w 975"/>
                <a:gd name="T5" fmla="*/ 4 h 122"/>
                <a:gd name="T6" fmla="*/ 951 w 975"/>
                <a:gd name="T7" fmla="*/ 13 h 122"/>
                <a:gd name="T8" fmla="*/ 964 w 975"/>
                <a:gd name="T9" fmla="*/ 26 h 122"/>
                <a:gd name="T10" fmla="*/ 972 w 975"/>
                <a:gd name="T11" fmla="*/ 43 h 122"/>
                <a:gd name="T12" fmla="*/ 975 w 975"/>
                <a:gd name="T13" fmla="*/ 61 h 122"/>
                <a:gd name="T14" fmla="*/ 972 w 975"/>
                <a:gd name="T15" fmla="*/ 81 h 122"/>
                <a:gd name="T16" fmla="*/ 964 w 975"/>
                <a:gd name="T17" fmla="*/ 98 h 122"/>
                <a:gd name="T18" fmla="*/ 951 w 975"/>
                <a:gd name="T19" fmla="*/ 111 h 122"/>
                <a:gd name="T20" fmla="*/ 934 w 975"/>
                <a:gd name="T21" fmla="*/ 119 h 122"/>
                <a:gd name="T22" fmla="*/ 914 w 975"/>
                <a:gd name="T23" fmla="*/ 122 h 122"/>
                <a:gd name="T24" fmla="*/ 61 w 975"/>
                <a:gd name="T25" fmla="*/ 122 h 122"/>
                <a:gd name="T26" fmla="*/ 42 w 975"/>
                <a:gd name="T27" fmla="*/ 119 h 122"/>
                <a:gd name="T28" fmla="*/ 25 w 975"/>
                <a:gd name="T29" fmla="*/ 111 h 122"/>
                <a:gd name="T30" fmla="*/ 12 w 975"/>
                <a:gd name="T31" fmla="*/ 98 h 122"/>
                <a:gd name="T32" fmla="*/ 3 w 975"/>
                <a:gd name="T33" fmla="*/ 81 h 122"/>
                <a:gd name="T34" fmla="*/ 0 w 975"/>
                <a:gd name="T35" fmla="*/ 61 h 122"/>
                <a:gd name="T36" fmla="*/ 3 w 975"/>
                <a:gd name="T37" fmla="*/ 43 h 122"/>
                <a:gd name="T38" fmla="*/ 12 w 975"/>
                <a:gd name="T39" fmla="*/ 26 h 122"/>
                <a:gd name="T40" fmla="*/ 25 w 975"/>
                <a:gd name="T41" fmla="*/ 13 h 122"/>
                <a:gd name="T42" fmla="*/ 42 w 975"/>
                <a:gd name="T43" fmla="*/ 4 h 122"/>
                <a:gd name="T44" fmla="*/ 61 w 97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5" h="122">
                  <a:moveTo>
                    <a:pt x="61" y="0"/>
                  </a:moveTo>
                  <a:lnTo>
                    <a:pt x="914" y="0"/>
                  </a:lnTo>
                  <a:lnTo>
                    <a:pt x="934" y="4"/>
                  </a:lnTo>
                  <a:lnTo>
                    <a:pt x="951" y="13"/>
                  </a:lnTo>
                  <a:lnTo>
                    <a:pt x="964" y="26"/>
                  </a:lnTo>
                  <a:lnTo>
                    <a:pt x="972" y="43"/>
                  </a:lnTo>
                  <a:lnTo>
                    <a:pt x="975" y="61"/>
                  </a:lnTo>
                  <a:lnTo>
                    <a:pt x="972" y="81"/>
                  </a:lnTo>
                  <a:lnTo>
                    <a:pt x="964" y="98"/>
                  </a:lnTo>
                  <a:lnTo>
                    <a:pt x="951" y="111"/>
                  </a:lnTo>
                  <a:lnTo>
                    <a:pt x="934" y="119"/>
                  </a:lnTo>
                  <a:lnTo>
                    <a:pt x="914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347"/>
            <p:cNvSpPr>
              <a:spLocks/>
            </p:cNvSpPr>
            <p:nvPr/>
          </p:nvSpPr>
          <p:spPr bwMode="auto">
            <a:xfrm>
              <a:off x="6611938" y="3725863"/>
              <a:ext cx="85725" cy="20638"/>
            </a:xfrm>
            <a:custGeom>
              <a:avLst/>
              <a:gdLst>
                <a:gd name="T0" fmla="*/ 61 w 549"/>
                <a:gd name="T1" fmla="*/ 0 h 122"/>
                <a:gd name="T2" fmla="*/ 488 w 549"/>
                <a:gd name="T3" fmla="*/ 0 h 122"/>
                <a:gd name="T4" fmla="*/ 508 w 549"/>
                <a:gd name="T5" fmla="*/ 4 h 122"/>
                <a:gd name="T6" fmla="*/ 524 w 549"/>
                <a:gd name="T7" fmla="*/ 13 h 122"/>
                <a:gd name="T8" fmla="*/ 537 w 549"/>
                <a:gd name="T9" fmla="*/ 26 h 122"/>
                <a:gd name="T10" fmla="*/ 545 w 549"/>
                <a:gd name="T11" fmla="*/ 43 h 122"/>
                <a:gd name="T12" fmla="*/ 549 w 549"/>
                <a:gd name="T13" fmla="*/ 61 h 122"/>
                <a:gd name="T14" fmla="*/ 545 w 549"/>
                <a:gd name="T15" fmla="*/ 81 h 122"/>
                <a:gd name="T16" fmla="*/ 537 w 549"/>
                <a:gd name="T17" fmla="*/ 98 h 122"/>
                <a:gd name="T18" fmla="*/ 524 w 549"/>
                <a:gd name="T19" fmla="*/ 111 h 122"/>
                <a:gd name="T20" fmla="*/ 508 w 549"/>
                <a:gd name="T21" fmla="*/ 119 h 122"/>
                <a:gd name="T22" fmla="*/ 488 w 549"/>
                <a:gd name="T23" fmla="*/ 122 h 122"/>
                <a:gd name="T24" fmla="*/ 61 w 549"/>
                <a:gd name="T25" fmla="*/ 122 h 122"/>
                <a:gd name="T26" fmla="*/ 42 w 549"/>
                <a:gd name="T27" fmla="*/ 119 h 122"/>
                <a:gd name="T28" fmla="*/ 25 w 549"/>
                <a:gd name="T29" fmla="*/ 111 h 122"/>
                <a:gd name="T30" fmla="*/ 12 w 549"/>
                <a:gd name="T31" fmla="*/ 98 h 122"/>
                <a:gd name="T32" fmla="*/ 3 w 549"/>
                <a:gd name="T33" fmla="*/ 81 h 122"/>
                <a:gd name="T34" fmla="*/ 0 w 549"/>
                <a:gd name="T35" fmla="*/ 61 h 122"/>
                <a:gd name="T36" fmla="*/ 3 w 549"/>
                <a:gd name="T37" fmla="*/ 43 h 122"/>
                <a:gd name="T38" fmla="*/ 12 w 549"/>
                <a:gd name="T39" fmla="*/ 26 h 122"/>
                <a:gd name="T40" fmla="*/ 25 w 549"/>
                <a:gd name="T41" fmla="*/ 13 h 122"/>
                <a:gd name="T42" fmla="*/ 42 w 549"/>
                <a:gd name="T43" fmla="*/ 4 h 122"/>
                <a:gd name="T44" fmla="*/ 61 w 54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9" h="122">
                  <a:moveTo>
                    <a:pt x="61" y="0"/>
                  </a:moveTo>
                  <a:lnTo>
                    <a:pt x="488" y="0"/>
                  </a:lnTo>
                  <a:lnTo>
                    <a:pt x="508" y="4"/>
                  </a:lnTo>
                  <a:lnTo>
                    <a:pt x="524" y="13"/>
                  </a:lnTo>
                  <a:lnTo>
                    <a:pt x="537" y="26"/>
                  </a:lnTo>
                  <a:lnTo>
                    <a:pt x="545" y="43"/>
                  </a:lnTo>
                  <a:lnTo>
                    <a:pt x="549" y="61"/>
                  </a:lnTo>
                  <a:lnTo>
                    <a:pt x="545" y="81"/>
                  </a:lnTo>
                  <a:lnTo>
                    <a:pt x="537" y="98"/>
                  </a:lnTo>
                  <a:lnTo>
                    <a:pt x="524" y="111"/>
                  </a:lnTo>
                  <a:lnTo>
                    <a:pt x="508" y="119"/>
                  </a:lnTo>
                  <a:lnTo>
                    <a:pt x="488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348"/>
            <p:cNvSpPr>
              <a:spLocks/>
            </p:cNvSpPr>
            <p:nvPr/>
          </p:nvSpPr>
          <p:spPr bwMode="auto">
            <a:xfrm>
              <a:off x="6572251" y="3725863"/>
              <a:ext cx="19050" cy="20638"/>
            </a:xfrm>
            <a:custGeom>
              <a:avLst/>
              <a:gdLst>
                <a:gd name="T0" fmla="*/ 61 w 122"/>
                <a:gd name="T1" fmla="*/ 0 h 120"/>
                <a:gd name="T2" fmla="*/ 77 w 122"/>
                <a:gd name="T3" fmla="*/ 2 h 120"/>
                <a:gd name="T4" fmla="*/ 92 w 122"/>
                <a:gd name="T5" fmla="*/ 7 h 120"/>
                <a:gd name="T6" fmla="*/ 104 w 122"/>
                <a:gd name="T7" fmla="*/ 16 h 120"/>
                <a:gd name="T8" fmla="*/ 114 w 122"/>
                <a:gd name="T9" fmla="*/ 30 h 120"/>
                <a:gd name="T10" fmla="*/ 120 w 122"/>
                <a:gd name="T11" fmla="*/ 44 h 120"/>
                <a:gd name="T12" fmla="*/ 122 w 122"/>
                <a:gd name="T13" fmla="*/ 59 h 120"/>
                <a:gd name="T14" fmla="*/ 120 w 122"/>
                <a:gd name="T15" fmla="*/ 75 h 120"/>
                <a:gd name="T16" fmla="*/ 114 w 122"/>
                <a:gd name="T17" fmla="*/ 91 h 120"/>
                <a:gd name="T18" fmla="*/ 104 w 122"/>
                <a:gd name="T19" fmla="*/ 103 h 120"/>
                <a:gd name="T20" fmla="*/ 92 w 122"/>
                <a:gd name="T21" fmla="*/ 113 h 120"/>
                <a:gd name="T22" fmla="*/ 77 w 122"/>
                <a:gd name="T23" fmla="*/ 118 h 120"/>
                <a:gd name="T24" fmla="*/ 61 w 122"/>
                <a:gd name="T25" fmla="*/ 120 h 120"/>
                <a:gd name="T26" fmla="*/ 45 w 122"/>
                <a:gd name="T27" fmla="*/ 118 h 120"/>
                <a:gd name="T28" fmla="*/ 30 w 122"/>
                <a:gd name="T29" fmla="*/ 113 h 120"/>
                <a:gd name="T30" fmla="*/ 18 w 122"/>
                <a:gd name="T31" fmla="*/ 103 h 120"/>
                <a:gd name="T32" fmla="*/ 8 w 122"/>
                <a:gd name="T33" fmla="*/ 91 h 120"/>
                <a:gd name="T34" fmla="*/ 2 w 122"/>
                <a:gd name="T35" fmla="*/ 75 h 120"/>
                <a:gd name="T36" fmla="*/ 0 w 122"/>
                <a:gd name="T37" fmla="*/ 59 h 120"/>
                <a:gd name="T38" fmla="*/ 2 w 122"/>
                <a:gd name="T39" fmla="*/ 44 h 120"/>
                <a:gd name="T40" fmla="*/ 9 w 122"/>
                <a:gd name="T41" fmla="*/ 30 h 120"/>
                <a:gd name="T42" fmla="*/ 18 w 122"/>
                <a:gd name="T43" fmla="*/ 16 h 120"/>
                <a:gd name="T44" fmla="*/ 31 w 122"/>
                <a:gd name="T45" fmla="*/ 7 h 120"/>
                <a:gd name="T46" fmla="*/ 45 w 122"/>
                <a:gd name="T47" fmla="*/ 2 h 120"/>
                <a:gd name="T48" fmla="*/ 61 w 122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lnTo>
                    <a:pt x="77" y="2"/>
                  </a:lnTo>
                  <a:lnTo>
                    <a:pt x="92" y="7"/>
                  </a:lnTo>
                  <a:lnTo>
                    <a:pt x="104" y="16"/>
                  </a:lnTo>
                  <a:lnTo>
                    <a:pt x="114" y="30"/>
                  </a:lnTo>
                  <a:lnTo>
                    <a:pt x="120" y="44"/>
                  </a:lnTo>
                  <a:lnTo>
                    <a:pt x="122" y="59"/>
                  </a:lnTo>
                  <a:lnTo>
                    <a:pt x="120" y="75"/>
                  </a:lnTo>
                  <a:lnTo>
                    <a:pt x="114" y="91"/>
                  </a:lnTo>
                  <a:lnTo>
                    <a:pt x="104" y="103"/>
                  </a:lnTo>
                  <a:lnTo>
                    <a:pt x="92" y="113"/>
                  </a:lnTo>
                  <a:lnTo>
                    <a:pt x="77" y="118"/>
                  </a:lnTo>
                  <a:lnTo>
                    <a:pt x="61" y="120"/>
                  </a:lnTo>
                  <a:lnTo>
                    <a:pt x="45" y="118"/>
                  </a:lnTo>
                  <a:lnTo>
                    <a:pt x="30" y="113"/>
                  </a:lnTo>
                  <a:lnTo>
                    <a:pt x="18" y="103"/>
                  </a:lnTo>
                  <a:lnTo>
                    <a:pt x="8" y="91"/>
                  </a:lnTo>
                  <a:lnTo>
                    <a:pt x="2" y="75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9" y="30"/>
                  </a:lnTo>
                  <a:lnTo>
                    <a:pt x="18" y="16"/>
                  </a:lnTo>
                  <a:lnTo>
                    <a:pt x="31" y="7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349"/>
            <p:cNvSpPr>
              <a:spLocks noEditPoints="1"/>
            </p:cNvSpPr>
            <p:nvPr/>
          </p:nvSpPr>
          <p:spPr bwMode="auto">
            <a:xfrm>
              <a:off x="6342063" y="3455988"/>
              <a:ext cx="415925" cy="560388"/>
            </a:xfrm>
            <a:custGeom>
              <a:avLst/>
              <a:gdLst>
                <a:gd name="T0" fmla="*/ 670 w 2621"/>
                <a:gd name="T1" fmla="*/ 549 h 3538"/>
                <a:gd name="T2" fmla="*/ 1951 w 2621"/>
                <a:gd name="T3" fmla="*/ 305 h 3538"/>
                <a:gd name="T4" fmla="*/ 1646 w 2621"/>
                <a:gd name="T5" fmla="*/ 427 h 3538"/>
                <a:gd name="T6" fmla="*/ 1635 w 2621"/>
                <a:gd name="T7" fmla="*/ 464 h 3538"/>
                <a:gd name="T8" fmla="*/ 1605 w 2621"/>
                <a:gd name="T9" fmla="*/ 485 h 3538"/>
                <a:gd name="T10" fmla="*/ 1036 w 2621"/>
                <a:gd name="T11" fmla="*/ 488 h 3538"/>
                <a:gd name="T12" fmla="*/ 1001 w 2621"/>
                <a:gd name="T13" fmla="*/ 477 h 3538"/>
                <a:gd name="T14" fmla="*/ 979 w 2621"/>
                <a:gd name="T15" fmla="*/ 447 h 3538"/>
                <a:gd name="T16" fmla="*/ 975 w 2621"/>
                <a:gd name="T17" fmla="*/ 305 h 3538"/>
                <a:gd name="T18" fmla="*/ 1097 w 2621"/>
                <a:gd name="T19" fmla="*/ 122 h 3538"/>
                <a:gd name="T20" fmla="*/ 1524 w 2621"/>
                <a:gd name="T21" fmla="*/ 366 h 3538"/>
                <a:gd name="T22" fmla="*/ 1097 w 2621"/>
                <a:gd name="T23" fmla="*/ 122 h 3538"/>
                <a:gd name="T24" fmla="*/ 1585 w 2621"/>
                <a:gd name="T25" fmla="*/ 0 h 3538"/>
                <a:gd name="T26" fmla="*/ 1622 w 2621"/>
                <a:gd name="T27" fmla="*/ 13 h 3538"/>
                <a:gd name="T28" fmla="*/ 1644 w 2621"/>
                <a:gd name="T29" fmla="*/ 43 h 3538"/>
                <a:gd name="T30" fmla="*/ 1646 w 2621"/>
                <a:gd name="T31" fmla="*/ 183 h 3538"/>
                <a:gd name="T32" fmla="*/ 2032 w 2621"/>
                <a:gd name="T33" fmla="*/ 187 h 3538"/>
                <a:gd name="T34" fmla="*/ 2062 w 2621"/>
                <a:gd name="T35" fmla="*/ 209 h 3538"/>
                <a:gd name="T36" fmla="*/ 2073 w 2621"/>
                <a:gd name="T37" fmla="*/ 244 h 3538"/>
                <a:gd name="T38" fmla="*/ 2560 w 2621"/>
                <a:gd name="T39" fmla="*/ 366 h 3538"/>
                <a:gd name="T40" fmla="*/ 2597 w 2621"/>
                <a:gd name="T41" fmla="*/ 379 h 3538"/>
                <a:gd name="T42" fmla="*/ 2618 w 2621"/>
                <a:gd name="T43" fmla="*/ 409 h 3538"/>
                <a:gd name="T44" fmla="*/ 2621 w 2621"/>
                <a:gd name="T45" fmla="*/ 2257 h 3538"/>
                <a:gd name="T46" fmla="*/ 2610 w 2621"/>
                <a:gd name="T47" fmla="*/ 2294 h 3538"/>
                <a:gd name="T48" fmla="*/ 2580 w 2621"/>
                <a:gd name="T49" fmla="*/ 2315 h 3538"/>
                <a:gd name="T50" fmla="*/ 2541 w 2621"/>
                <a:gd name="T51" fmla="*/ 2315 h 3538"/>
                <a:gd name="T52" fmla="*/ 2512 w 2621"/>
                <a:gd name="T53" fmla="*/ 2294 h 3538"/>
                <a:gd name="T54" fmla="*/ 2499 w 2621"/>
                <a:gd name="T55" fmla="*/ 2257 h 3538"/>
                <a:gd name="T56" fmla="*/ 2073 w 2621"/>
                <a:gd name="T57" fmla="*/ 488 h 3538"/>
                <a:gd name="T58" fmla="*/ 2069 w 2621"/>
                <a:gd name="T59" fmla="*/ 630 h 3538"/>
                <a:gd name="T60" fmla="*/ 2048 w 2621"/>
                <a:gd name="T61" fmla="*/ 660 h 3538"/>
                <a:gd name="T62" fmla="*/ 2012 w 2621"/>
                <a:gd name="T63" fmla="*/ 671 h 3538"/>
                <a:gd name="T64" fmla="*/ 591 w 2621"/>
                <a:gd name="T65" fmla="*/ 669 h 3538"/>
                <a:gd name="T66" fmla="*/ 561 w 2621"/>
                <a:gd name="T67" fmla="*/ 647 h 3538"/>
                <a:gd name="T68" fmla="*/ 549 w 2621"/>
                <a:gd name="T69" fmla="*/ 610 h 3538"/>
                <a:gd name="T70" fmla="*/ 122 w 2621"/>
                <a:gd name="T71" fmla="*/ 488 h 3538"/>
                <a:gd name="T72" fmla="*/ 2134 w 2621"/>
                <a:gd name="T73" fmla="*/ 3416 h 3538"/>
                <a:gd name="T74" fmla="*/ 2170 w 2621"/>
                <a:gd name="T75" fmla="*/ 3429 h 3538"/>
                <a:gd name="T76" fmla="*/ 2192 w 2621"/>
                <a:gd name="T77" fmla="*/ 3459 h 3538"/>
                <a:gd name="T78" fmla="*/ 2192 w 2621"/>
                <a:gd name="T79" fmla="*/ 3497 h 3538"/>
                <a:gd name="T80" fmla="*/ 2170 w 2621"/>
                <a:gd name="T81" fmla="*/ 3527 h 3538"/>
                <a:gd name="T82" fmla="*/ 2134 w 2621"/>
                <a:gd name="T83" fmla="*/ 3538 h 3538"/>
                <a:gd name="T84" fmla="*/ 42 w 2621"/>
                <a:gd name="T85" fmla="*/ 3535 h 3538"/>
                <a:gd name="T86" fmla="*/ 12 w 2621"/>
                <a:gd name="T87" fmla="*/ 3514 h 3538"/>
                <a:gd name="T88" fmla="*/ 0 w 2621"/>
                <a:gd name="T89" fmla="*/ 3477 h 3538"/>
                <a:gd name="T90" fmla="*/ 3 w 2621"/>
                <a:gd name="T91" fmla="*/ 409 h 3538"/>
                <a:gd name="T92" fmla="*/ 25 w 2621"/>
                <a:gd name="T93" fmla="*/ 379 h 3538"/>
                <a:gd name="T94" fmla="*/ 61 w 2621"/>
                <a:gd name="T95" fmla="*/ 366 h 3538"/>
                <a:gd name="T96" fmla="*/ 549 w 2621"/>
                <a:gd name="T97" fmla="*/ 244 h 3538"/>
                <a:gd name="T98" fmla="*/ 561 w 2621"/>
                <a:gd name="T99" fmla="*/ 209 h 3538"/>
                <a:gd name="T100" fmla="*/ 591 w 2621"/>
                <a:gd name="T101" fmla="*/ 187 h 3538"/>
                <a:gd name="T102" fmla="*/ 975 w 2621"/>
                <a:gd name="T103" fmla="*/ 183 h 3538"/>
                <a:gd name="T104" fmla="*/ 979 w 2621"/>
                <a:gd name="T105" fmla="*/ 43 h 3538"/>
                <a:gd name="T106" fmla="*/ 1001 w 2621"/>
                <a:gd name="T107" fmla="*/ 13 h 3538"/>
                <a:gd name="T108" fmla="*/ 1036 w 2621"/>
                <a:gd name="T109" fmla="*/ 0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21" h="3538">
                  <a:moveTo>
                    <a:pt x="670" y="305"/>
                  </a:moveTo>
                  <a:lnTo>
                    <a:pt x="670" y="549"/>
                  </a:lnTo>
                  <a:lnTo>
                    <a:pt x="1951" y="549"/>
                  </a:lnTo>
                  <a:lnTo>
                    <a:pt x="1951" y="305"/>
                  </a:lnTo>
                  <a:lnTo>
                    <a:pt x="1646" y="305"/>
                  </a:lnTo>
                  <a:lnTo>
                    <a:pt x="1646" y="427"/>
                  </a:lnTo>
                  <a:lnTo>
                    <a:pt x="1644" y="447"/>
                  </a:lnTo>
                  <a:lnTo>
                    <a:pt x="1635" y="464"/>
                  </a:lnTo>
                  <a:lnTo>
                    <a:pt x="1622" y="477"/>
                  </a:lnTo>
                  <a:lnTo>
                    <a:pt x="1605" y="485"/>
                  </a:lnTo>
                  <a:lnTo>
                    <a:pt x="1585" y="488"/>
                  </a:lnTo>
                  <a:lnTo>
                    <a:pt x="1036" y="488"/>
                  </a:lnTo>
                  <a:lnTo>
                    <a:pt x="1017" y="485"/>
                  </a:lnTo>
                  <a:lnTo>
                    <a:pt x="1001" y="477"/>
                  </a:lnTo>
                  <a:lnTo>
                    <a:pt x="987" y="464"/>
                  </a:lnTo>
                  <a:lnTo>
                    <a:pt x="979" y="447"/>
                  </a:lnTo>
                  <a:lnTo>
                    <a:pt x="975" y="427"/>
                  </a:lnTo>
                  <a:lnTo>
                    <a:pt x="975" y="305"/>
                  </a:lnTo>
                  <a:lnTo>
                    <a:pt x="670" y="305"/>
                  </a:lnTo>
                  <a:close/>
                  <a:moveTo>
                    <a:pt x="1097" y="122"/>
                  </a:moveTo>
                  <a:lnTo>
                    <a:pt x="1097" y="366"/>
                  </a:lnTo>
                  <a:lnTo>
                    <a:pt x="1524" y="366"/>
                  </a:lnTo>
                  <a:lnTo>
                    <a:pt x="1524" y="122"/>
                  </a:lnTo>
                  <a:lnTo>
                    <a:pt x="1097" y="122"/>
                  </a:lnTo>
                  <a:close/>
                  <a:moveTo>
                    <a:pt x="1036" y="0"/>
                  </a:moveTo>
                  <a:lnTo>
                    <a:pt x="1585" y="0"/>
                  </a:lnTo>
                  <a:lnTo>
                    <a:pt x="1605" y="4"/>
                  </a:lnTo>
                  <a:lnTo>
                    <a:pt x="1622" y="13"/>
                  </a:lnTo>
                  <a:lnTo>
                    <a:pt x="1635" y="26"/>
                  </a:lnTo>
                  <a:lnTo>
                    <a:pt x="1644" y="43"/>
                  </a:lnTo>
                  <a:lnTo>
                    <a:pt x="1646" y="61"/>
                  </a:lnTo>
                  <a:lnTo>
                    <a:pt x="1646" y="183"/>
                  </a:lnTo>
                  <a:lnTo>
                    <a:pt x="2012" y="183"/>
                  </a:lnTo>
                  <a:lnTo>
                    <a:pt x="2032" y="187"/>
                  </a:lnTo>
                  <a:lnTo>
                    <a:pt x="2048" y="196"/>
                  </a:lnTo>
                  <a:lnTo>
                    <a:pt x="2062" y="209"/>
                  </a:lnTo>
                  <a:lnTo>
                    <a:pt x="2069" y="226"/>
                  </a:lnTo>
                  <a:lnTo>
                    <a:pt x="2073" y="244"/>
                  </a:lnTo>
                  <a:lnTo>
                    <a:pt x="2073" y="366"/>
                  </a:lnTo>
                  <a:lnTo>
                    <a:pt x="2560" y="366"/>
                  </a:lnTo>
                  <a:lnTo>
                    <a:pt x="2580" y="370"/>
                  </a:lnTo>
                  <a:lnTo>
                    <a:pt x="2597" y="379"/>
                  </a:lnTo>
                  <a:lnTo>
                    <a:pt x="2610" y="392"/>
                  </a:lnTo>
                  <a:lnTo>
                    <a:pt x="2618" y="409"/>
                  </a:lnTo>
                  <a:lnTo>
                    <a:pt x="2621" y="427"/>
                  </a:lnTo>
                  <a:lnTo>
                    <a:pt x="2621" y="2257"/>
                  </a:lnTo>
                  <a:lnTo>
                    <a:pt x="2618" y="2277"/>
                  </a:lnTo>
                  <a:lnTo>
                    <a:pt x="2610" y="2294"/>
                  </a:lnTo>
                  <a:lnTo>
                    <a:pt x="2597" y="2307"/>
                  </a:lnTo>
                  <a:lnTo>
                    <a:pt x="2580" y="2315"/>
                  </a:lnTo>
                  <a:lnTo>
                    <a:pt x="2560" y="2318"/>
                  </a:lnTo>
                  <a:lnTo>
                    <a:pt x="2541" y="2315"/>
                  </a:lnTo>
                  <a:lnTo>
                    <a:pt x="2525" y="2307"/>
                  </a:lnTo>
                  <a:lnTo>
                    <a:pt x="2512" y="2294"/>
                  </a:lnTo>
                  <a:lnTo>
                    <a:pt x="2503" y="2277"/>
                  </a:lnTo>
                  <a:lnTo>
                    <a:pt x="2499" y="2257"/>
                  </a:lnTo>
                  <a:lnTo>
                    <a:pt x="2499" y="488"/>
                  </a:lnTo>
                  <a:lnTo>
                    <a:pt x="2073" y="488"/>
                  </a:lnTo>
                  <a:lnTo>
                    <a:pt x="2073" y="610"/>
                  </a:lnTo>
                  <a:lnTo>
                    <a:pt x="2069" y="630"/>
                  </a:lnTo>
                  <a:lnTo>
                    <a:pt x="2062" y="647"/>
                  </a:lnTo>
                  <a:lnTo>
                    <a:pt x="2048" y="660"/>
                  </a:lnTo>
                  <a:lnTo>
                    <a:pt x="2032" y="669"/>
                  </a:lnTo>
                  <a:lnTo>
                    <a:pt x="2012" y="671"/>
                  </a:lnTo>
                  <a:lnTo>
                    <a:pt x="610" y="671"/>
                  </a:lnTo>
                  <a:lnTo>
                    <a:pt x="591" y="669"/>
                  </a:lnTo>
                  <a:lnTo>
                    <a:pt x="574" y="660"/>
                  </a:lnTo>
                  <a:lnTo>
                    <a:pt x="561" y="647"/>
                  </a:lnTo>
                  <a:lnTo>
                    <a:pt x="552" y="630"/>
                  </a:lnTo>
                  <a:lnTo>
                    <a:pt x="549" y="610"/>
                  </a:lnTo>
                  <a:lnTo>
                    <a:pt x="549" y="488"/>
                  </a:lnTo>
                  <a:lnTo>
                    <a:pt x="122" y="488"/>
                  </a:lnTo>
                  <a:lnTo>
                    <a:pt x="122" y="3416"/>
                  </a:lnTo>
                  <a:lnTo>
                    <a:pt x="2134" y="3416"/>
                  </a:lnTo>
                  <a:lnTo>
                    <a:pt x="2154" y="3420"/>
                  </a:lnTo>
                  <a:lnTo>
                    <a:pt x="2170" y="3429"/>
                  </a:lnTo>
                  <a:lnTo>
                    <a:pt x="2183" y="3442"/>
                  </a:lnTo>
                  <a:lnTo>
                    <a:pt x="2192" y="3459"/>
                  </a:lnTo>
                  <a:lnTo>
                    <a:pt x="2195" y="3477"/>
                  </a:lnTo>
                  <a:lnTo>
                    <a:pt x="2192" y="3497"/>
                  </a:lnTo>
                  <a:lnTo>
                    <a:pt x="2183" y="3514"/>
                  </a:lnTo>
                  <a:lnTo>
                    <a:pt x="2170" y="3527"/>
                  </a:lnTo>
                  <a:lnTo>
                    <a:pt x="2154" y="3535"/>
                  </a:lnTo>
                  <a:lnTo>
                    <a:pt x="2134" y="3538"/>
                  </a:lnTo>
                  <a:lnTo>
                    <a:pt x="61" y="3538"/>
                  </a:lnTo>
                  <a:lnTo>
                    <a:pt x="42" y="3535"/>
                  </a:lnTo>
                  <a:lnTo>
                    <a:pt x="25" y="3527"/>
                  </a:lnTo>
                  <a:lnTo>
                    <a:pt x="12" y="3514"/>
                  </a:lnTo>
                  <a:lnTo>
                    <a:pt x="3" y="3497"/>
                  </a:lnTo>
                  <a:lnTo>
                    <a:pt x="0" y="3477"/>
                  </a:lnTo>
                  <a:lnTo>
                    <a:pt x="0" y="427"/>
                  </a:lnTo>
                  <a:lnTo>
                    <a:pt x="3" y="409"/>
                  </a:lnTo>
                  <a:lnTo>
                    <a:pt x="12" y="392"/>
                  </a:lnTo>
                  <a:lnTo>
                    <a:pt x="25" y="379"/>
                  </a:lnTo>
                  <a:lnTo>
                    <a:pt x="42" y="370"/>
                  </a:lnTo>
                  <a:lnTo>
                    <a:pt x="61" y="366"/>
                  </a:lnTo>
                  <a:lnTo>
                    <a:pt x="549" y="366"/>
                  </a:lnTo>
                  <a:lnTo>
                    <a:pt x="549" y="244"/>
                  </a:lnTo>
                  <a:lnTo>
                    <a:pt x="552" y="226"/>
                  </a:lnTo>
                  <a:lnTo>
                    <a:pt x="561" y="209"/>
                  </a:lnTo>
                  <a:lnTo>
                    <a:pt x="574" y="196"/>
                  </a:lnTo>
                  <a:lnTo>
                    <a:pt x="591" y="187"/>
                  </a:lnTo>
                  <a:lnTo>
                    <a:pt x="610" y="183"/>
                  </a:lnTo>
                  <a:lnTo>
                    <a:pt x="975" y="183"/>
                  </a:lnTo>
                  <a:lnTo>
                    <a:pt x="975" y="61"/>
                  </a:lnTo>
                  <a:lnTo>
                    <a:pt x="979" y="43"/>
                  </a:lnTo>
                  <a:lnTo>
                    <a:pt x="987" y="26"/>
                  </a:lnTo>
                  <a:lnTo>
                    <a:pt x="1001" y="13"/>
                  </a:lnTo>
                  <a:lnTo>
                    <a:pt x="1017" y="4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/>
          <p:cNvGrpSpPr/>
          <p:nvPr/>
        </p:nvGrpSpPr>
        <p:grpSpPr>
          <a:xfrm>
            <a:off x="7231884" y="3455988"/>
            <a:ext cx="525463" cy="560388"/>
            <a:chOff x="7270750" y="3455988"/>
            <a:chExt cx="525463" cy="5603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1" name="Freeform 354"/>
            <p:cNvSpPr>
              <a:spLocks noEditPoints="1"/>
            </p:cNvSpPr>
            <p:nvPr/>
          </p:nvSpPr>
          <p:spPr bwMode="auto">
            <a:xfrm>
              <a:off x="7562850" y="3775075"/>
              <a:ext cx="233363" cy="231775"/>
            </a:xfrm>
            <a:custGeom>
              <a:avLst/>
              <a:gdLst>
                <a:gd name="T0" fmla="*/ 551 w 1323"/>
                <a:gd name="T1" fmla="*/ 135 h 1464"/>
                <a:gd name="T2" fmla="*/ 399 w 1323"/>
                <a:gd name="T3" fmla="*/ 197 h 1464"/>
                <a:gd name="T4" fmla="*/ 272 w 1323"/>
                <a:gd name="T5" fmla="*/ 302 h 1464"/>
                <a:gd name="T6" fmla="*/ 177 w 1323"/>
                <a:gd name="T7" fmla="*/ 442 h 1464"/>
                <a:gd name="T8" fmla="*/ 122 w 1323"/>
                <a:gd name="T9" fmla="*/ 610 h 1464"/>
                <a:gd name="T10" fmla="*/ 113 w 1323"/>
                <a:gd name="T11" fmla="*/ 795 h 1464"/>
                <a:gd name="T12" fmla="*/ 154 w 1323"/>
                <a:gd name="T13" fmla="*/ 970 h 1464"/>
                <a:gd name="T14" fmla="*/ 236 w 1323"/>
                <a:gd name="T15" fmla="*/ 1121 h 1464"/>
                <a:gd name="T16" fmla="*/ 353 w 1323"/>
                <a:gd name="T17" fmla="*/ 1238 h 1464"/>
                <a:gd name="T18" fmla="*/ 498 w 1323"/>
                <a:gd name="T19" fmla="*/ 1315 h 1464"/>
                <a:gd name="T20" fmla="*/ 662 w 1323"/>
                <a:gd name="T21" fmla="*/ 1342 h 1464"/>
                <a:gd name="T22" fmla="*/ 826 w 1323"/>
                <a:gd name="T23" fmla="*/ 1315 h 1464"/>
                <a:gd name="T24" fmla="*/ 970 w 1323"/>
                <a:gd name="T25" fmla="*/ 1238 h 1464"/>
                <a:gd name="T26" fmla="*/ 1087 w 1323"/>
                <a:gd name="T27" fmla="*/ 1121 h 1464"/>
                <a:gd name="T28" fmla="*/ 1169 w 1323"/>
                <a:gd name="T29" fmla="*/ 970 h 1464"/>
                <a:gd name="T30" fmla="*/ 1211 w 1323"/>
                <a:gd name="T31" fmla="*/ 795 h 1464"/>
                <a:gd name="T32" fmla="*/ 1202 w 1323"/>
                <a:gd name="T33" fmla="*/ 610 h 1464"/>
                <a:gd name="T34" fmla="*/ 1146 w 1323"/>
                <a:gd name="T35" fmla="*/ 442 h 1464"/>
                <a:gd name="T36" fmla="*/ 1051 w 1323"/>
                <a:gd name="T37" fmla="*/ 302 h 1464"/>
                <a:gd name="T38" fmla="*/ 925 w 1323"/>
                <a:gd name="T39" fmla="*/ 197 h 1464"/>
                <a:gd name="T40" fmla="*/ 772 w 1323"/>
                <a:gd name="T41" fmla="*/ 135 h 1464"/>
                <a:gd name="T42" fmla="*/ 662 w 1323"/>
                <a:gd name="T43" fmla="*/ 0 h 1464"/>
                <a:gd name="T44" fmla="*/ 848 w 1323"/>
                <a:gd name="T45" fmla="*/ 30 h 1464"/>
                <a:gd name="T46" fmla="*/ 1013 w 1323"/>
                <a:gd name="T47" fmla="*/ 112 h 1464"/>
                <a:gd name="T48" fmla="*/ 1150 w 1323"/>
                <a:gd name="T49" fmla="*/ 239 h 1464"/>
                <a:gd name="T50" fmla="*/ 1252 w 1323"/>
                <a:gd name="T51" fmla="*/ 403 h 1464"/>
                <a:gd name="T52" fmla="*/ 1312 w 1323"/>
                <a:gd name="T53" fmla="*/ 594 h 1464"/>
                <a:gd name="T54" fmla="*/ 1320 w 1323"/>
                <a:gd name="T55" fmla="*/ 803 h 1464"/>
                <a:gd name="T56" fmla="*/ 1277 w 1323"/>
                <a:gd name="T57" fmla="*/ 1002 h 1464"/>
                <a:gd name="T58" fmla="*/ 1188 w 1323"/>
                <a:gd name="T59" fmla="*/ 1175 h 1464"/>
                <a:gd name="T60" fmla="*/ 1062 w 1323"/>
                <a:gd name="T61" fmla="*/ 1316 h 1464"/>
                <a:gd name="T62" fmla="*/ 905 w 1323"/>
                <a:gd name="T63" fmla="*/ 1413 h 1464"/>
                <a:gd name="T64" fmla="*/ 725 w 1323"/>
                <a:gd name="T65" fmla="*/ 1461 h 1464"/>
                <a:gd name="T66" fmla="*/ 536 w 1323"/>
                <a:gd name="T67" fmla="*/ 1451 h 1464"/>
                <a:gd name="T68" fmla="*/ 363 w 1323"/>
                <a:gd name="T69" fmla="*/ 1386 h 1464"/>
                <a:gd name="T70" fmla="*/ 216 w 1323"/>
                <a:gd name="T71" fmla="*/ 1273 h 1464"/>
                <a:gd name="T72" fmla="*/ 101 w 1323"/>
                <a:gd name="T73" fmla="*/ 1121 h 1464"/>
                <a:gd name="T74" fmla="*/ 26 w 1323"/>
                <a:gd name="T75" fmla="*/ 938 h 1464"/>
                <a:gd name="T76" fmla="*/ 0 w 1323"/>
                <a:gd name="T77" fmla="*/ 732 h 1464"/>
                <a:gd name="T78" fmla="*/ 26 w 1323"/>
                <a:gd name="T79" fmla="*/ 527 h 1464"/>
                <a:gd name="T80" fmla="*/ 101 w 1323"/>
                <a:gd name="T81" fmla="*/ 344 h 1464"/>
                <a:gd name="T82" fmla="*/ 216 w 1323"/>
                <a:gd name="T83" fmla="*/ 192 h 1464"/>
                <a:gd name="T84" fmla="*/ 363 w 1323"/>
                <a:gd name="T85" fmla="*/ 79 h 1464"/>
                <a:gd name="T86" fmla="*/ 536 w 1323"/>
                <a:gd name="T87" fmla="*/ 14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3" h="1464">
                  <a:moveTo>
                    <a:pt x="662" y="122"/>
                  </a:moveTo>
                  <a:lnTo>
                    <a:pt x="605" y="126"/>
                  </a:lnTo>
                  <a:lnTo>
                    <a:pt x="551" y="135"/>
                  </a:lnTo>
                  <a:lnTo>
                    <a:pt x="498" y="150"/>
                  </a:lnTo>
                  <a:lnTo>
                    <a:pt x="448" y="171"/>
                  </a:lnTo>
                  <a:lnTo>
                    <a:pt x="399" y="197"/>
                  </a:lnTo>
                  <a:lnTo>
                    <a:pt x="353" y="227"/>
                  </a:lnTo>
                  <a:lnTo>
                    <a:pt x="311" y="262"/>
                  </a:lnTo>
                  <a:lnTo>
                    <a:pt x="272" y="302"/>
                  </a:lnTo>
                  <a:lnTo>
                    <a:pt x="236" y="345"/>
                  </a:lnTo>
                  <a:lnTo>
                    <a:pt x="205" y="392"/>
                  </a:lnTo>
                  <a:lnTo>
                    <a:pt x="177" y="442"/>
                  </a:lnTo>
                  <a:lnTo>
                    <a:pt x="154" y="495"/>
                  </a:lnTo>
                  <a:lnTo>
                    <a:pt x="135" y="552"/>
                  </a:lnTo>
                  <a:lnTo>
                    <a:pt x="122" y="610"/>
                  </a:lnTo>
                  <a:lnTo>
                    <a:pt x="113" y="670"/>
                  </a:lnTo>
                  <a:lnTo>
                    <a:pt x="111" y="732"/>
                  </a:lnTo>
                  <a:lnTo>
                    <a:pt x="113" y="795"/>
                  </a:lnTo>
                  <a:lnTo>
                    <a:pt x="122" y="856"/>
                  </a:lnTo>
                  <a:lnTo>
                    <a:pt x="135" y="914"/>
                  </a:lnTo>
                  <a:lnTo>
                    <a:pt x="154" y="970"/>
                  </a:lnTo>
                  <a:lnTo>
                    <a:pt x="177" y="1023"/>
                  </a:lnTo>
                  <a:lnTo>
                    <a:pt x="205" y="1074"/>
                  </a:lnTo>
                  <a:lnTo>
                    <a:pt x="236" y="1121"/>
                  </a:lnTo>
                  <a:lnTo>
                    <a:pt x="272" y="1164"/>
                  </a:lnTo>
                  <a:lnTo>
                    <a:pt x="311" y="1203"/>
                  </a:lnTo>
                  <a:lnTo>
                    <a:pt x="353" y="1238"/>
                  </a:lnTo>
                  <a:lnTo>
                    <a:pt x="399" y="1269"/>
                  </a:lnTo>
                  <a:lnTo>
                    <a:pt x="448" y="1295"/>
                  </a:lnTo>
                  <a:lnTo>
                    <a:pt x="498" y="1315"/>
                  </a:lnTo>
                  <a:lnTo>
                    <a:pt x="551" y="1330"/>
                  </a:lnTo>
                  <a:lnTo>
                    <a:pt x="605" y="1339"/>
                  </a:lnTo>
                  <a:lnTo>
                    <a:pt x="662" y="1342"/>
                  </a:lnTo>
                  <a:lnTo>
                    <a:pt x="718" y="1339"/>
                  </a:lnTo>
                  <a:lnTo>
                    <a:pt x="772" y="1330"/>
                  </a:lnTo>
                  <a:lnTo>
                    <a:pt x="826" y="1315"/>
                  </a:lnTo>
                  <a:lnTo>
                    <a:pt x="876" y="1295"/>
                  </a:lnTo>
                  <a:lnTo>
                    <a:pt x="925" y="1269"/>
                  </a:lnTo>
                  <a:lnTo>
                    <a:pt x="970" y="1238"/>
                  </a:lnTo>
                  <a:lnTo>
                    <a:pt x="1012" y="1203"/>
                  </a:lnTo>
                  <a:lnTo>
                    <a:pt x="1051" y="1164"/>
                  </a:lnTo>
                  <a:lnTo>
                    <a:pt x="1087" y="1121"/>
                  </a:lnTo>
                  <a:lnTo>
                    <a:pt x="1119" y="1074"/>
                  </a:lnTo>
                  <a:lnTo>
                    <a:pt x="1146" y="1023"/>
                  </a:lnTo>
                  <a:lnTo>
                    <a:pt x="1169" y="970"/>
                  </a:lnTo>
                  <a:lnTo>
                    <a:pt x="1188" y="914"/>
                  </a:lnTo>
                  <a:lnTo>
                    <a:pt x="1202" y="856"/>
                  </a:lnTo>
                  <a:lnTo>
                    <a:pt x="1211" y="795"/>
                  </a:lnTo>
                  <a:lnTo>
                    <a:pt x="1214" y="732"/>
                  </a:lnTo>
                  <a:lnTo>
                    <a:pt x="1211" y="670"/>
                  </a:lnTo>
                  <a:lnTo>
                    <a:pt x="1202" y="610"/>
                  </a:lnTo>
                  <a:lnTo>
                    <a:pt x="1188" y="552"/>
                  </a:lnTo>
                  <a:lnTo>
                    <a:pt x="1169" y="495"/>
                  </a:lnTo>
                  <a:lnTo>
                    <a:pt x="1146" y="442"/>
                  </a:lnTo>
                  <a:lnTo>
                    <a:pt x="1119" y="392"/>
                  </a:lnTo>
                  <a:lnTo>
                    <a:pt x="1087" y="345"/>
                  </a:lnTo>
                  <a:lnTo>
                    <a:pt x="1051" y="302"/>
                  </a:lnTo>
                  <a:lnTo>
                    <a:pt x="1012" y="262"/>
                  </a:lnTo>
                  <a:lnTo>
                    <a:pt x="970" y="227"/>
                  </a:lnTo>
                  <a:lnTo>
                    <a:pt x="925" y="197"/>
                  </a:lnTo>
                  <a:lnTo>
                    <a:pt x="876" y="171"/>
                  </a:lnTo>
                  <a:lnTo>
                    <a:pt x="826" y="150"/>
                  </a:lnTo>
                  <a:lnTo>
                    <a:pt x="772" y="135"/>
                  </a:lnTo>
                  <a:lnTo>
                    <a:pt x="718" y="126"/>
                  </a:lnTo>
                  <a:lnTo>
                    <a:pt x="662" y="122"/>
                  </a:lnTo>
                  <a:close/>
                  <a:moveTo>
                    <a:pt x="662" y="0"/>
                  </a:moveTo>
                  <a:lnTo>
                    <a:pt x="725" y="4"/>
                  </a:lnTo>
                  <a:lnTo>
                    <a:pt x="787" y="14"/>
                  </a:lnTo>
                  <a:lnTo>
                    <a:pt x="848" y="30"/>
                  </a:lnTo>
                  <a:lnTo>
                    <a:pt x="905" y="51"/>
                  </a:lnTo>
                  <a:lnTo>
                    <a:pt x="960" y="79"/>
                  </a:lnTo>
                  <a:lnTo>
                    <a:pt x="1013" y="112"/>
                  </a:lnTo>
                  <a:lnTo>
                    <a:pt x="1062" y="150"/>
                  </a:lnTo>
                  <a:lnTo>
                    <a:pt x="1107" y="192"/>
                  </a:lnTo>
                  <a:lnTo>
                    <a:pt x="1150" y="239"/>
                  </a:lnTo>
                  <a:lnTo>
                    <a:pt x="1188" y="290"/>
                  </a:lnTo>
                  <a:lnTo>
                    <a:pt x="1223" y="344"/>
                  </a:lnTo>
                  <a:lnTo>
                    <a:pt x="1252" y="403"/>
                  </a:lnTo>
                  <a:lnTo>
                    <a:pt x="1277" y="464"/>
                  </a:lnTo>
                  <a:lnTo>
                    <a:pt x="1297" y="527"/>
                  </a:lnTo>
                  <a:lnTo>
                    <a:pt x="1312" y="594"/>
                  </a:lnTo>
                  <a:lnTo>
                    <a:pt x="1320" y="663"/>
                  </a:lnTo>
                  <a:lnTo>
                    <a:pt x="1323" y="732"/>
                  </a:lnTo>
                  <a:lnTo>
                    <a:pt x="1320" y="803"/>
                  </a:lnTo>
                  <a:lnTo>
                    <a:pt x="1312" y="872"/>
                  </a:lnTo>
                  <a:lnTo>
                    <a:pt x="1297" y="938"/>
                  </a:lnTo>
                  <a:lnTo>
                    <a:pt x="1277" y="1002"/>
                  </a:lnTo>
                  <a:lnTo>
                    <a:pt x="1252" y="1063"/>
                  </a:lnTo>
                  <a:lnTo>
                    <a:pt x="1223" y="1121"/>
                  </a:lnTo>
                  <a:lnTo>
                    <a:pt x="1188" y="1175"/>
                  </a:lnTo>
                  <a:lnTo>
                    <a:pt x="1150" y="1226"/>
                  </a:lnTo>
                  <a:lnTo>
                    <a:pt x="1107" y="1273"/>
                  </a:lnTo>
                  <a:lnTo>
                    <a:pt x="1062" y="1316"/>
                  </a:lnTo>
                  <a:lnTo>
                    <a:pt x="1013" y="1354"/>
                  </a:lnTo>
                  <a:lnTo>
                    <a:pt x="960" y="1386"/>
                  </a:lnTo>
                  <a:lnTo>
                    <a:pt x="905" y="1413"/>
                  </a:lnTo>
                  <a:lnTo>
                    <a:pt x="848" y="1436"/>
                  </a:lnTo>
                  <a:lnTo>
                    <a:pt x="787" y="1451"/>
                  </a:lnTo>
                  <a:lnTo>
                    <a:pt x="725" y="1461"/>
                  </a:lnTo>
                  <a:lnTo>
                    <a:pt x="662" y="1464"/>
                  </a:lnTo>
                  <a:lnTo>
                    <a:pt x="598" y="1461"/>
                  </a:lnTo>
                  <a:lnTo>
                    <a:pt x="536" y="1451"/>
                  </a:lnTo>
                  <a:lnTo>
                    <a:pt x="476" y="1436"/>
                  </a:lnTo>
                  <a:lnTo>
                    <a:pt x="418" y="1413"/>
                  </a:lnTo>
                  <a:lnTo>
                    <a:pt x="363" y="1386"/>
                  </a:lnTo>
                  <a:lnTo>
                    <a:pt x="311" y="1354"/>
                  </a:lnTo>
                  <a:lnTo>
                    <a:pt x="261" y="1316"/>
                  </a:lnTo>
                  <a:lnTo>
                    <a:pt x="216" y="1273"/>
                  </a:lnTo>
                  <a:lnTo>
                    <a:pt x="173" y="1226"/>
                  </a:lnTo>
                  <a:lnTo>
                    <a:pt x="135" y="1175"/>
                  </a:lnTo>
                  <a:lnTo>
                    <a:pt x="101" y="1121"/>
                  </a:lnTo>
                  <a:lnTo>
                    <a:pt x="72" y="1063"/>
                  </a:lnTo>
                  <a:lnTo>
                    <a:pt x="46" y="1002"/>
                  </a:lnTo>
                  <a:lnTo>
                    <a:pt x="26" y="938"/>
                  </a:lnTo>
                  <a:lnTo>
                    <a:pt x="11" y="872"/>
                  </a:lnTo>
                  <a:lnTo>
                    <a:pt x="3" y="803"/>
                  </a:lnTo>
                  <a:lnTo>
                    <a:pt x="0" y="732"/>
                  </a:lnTo>
                  <a:lnTo>
                    <a:pt x="3" y="663"/>
                  </a:lnTo>
                  <a:lnTo>
                    <a:pt x="11" y="594"/>
                  </a:lnTo>
                  <a:lnTo>
                    <a:pt x="26" y="527"/>
                  </a:lnTo>
                  <a:lnTo>
                    <a:pt x="46" y="464"/>
                  </a:lnTo>
                  <a:lnTo>
                    <a:pt x="72" y="403"/>
                  </a:lnTo>
                  <a:lnTo>
                    <a:pt x="101" y="344"/>
                  </a:lnTo>
                  <a:lnTo>
                    <a:pt x="135" y="290"/>
                  </a:lnTo>
                  <a:lnTo>
                    <a:pt x="173" y="239"/>
                  </a:lnTo>
                  <a:lnTo>
                    <a:pt x="216" y="192"/>
                  </a:lnTo>
                  <a:lnTo>
                    <a:pt x="261" y="150"/>
                  </a:lnTo>
                  <a:lnTo>
                    <a:pt x="311" y="112"/>
                  </a:lnTo>
                  <a:lnTo>
                    <a:pt x="363" y="79"/>
                  </a:lnTo>
                  <a:lnTo>
                    <a:pt x="418" y="51"/>
                  </a:lnTo>
                  <a:lnTo>
                    <a:pt x="476" y="30"/>
                  </a:lnTo>
                  <a:lnTo>
                    <a:pt x="536" y="14"/>
                  </a:lnTo>
                  <a:lnTo>
                    <a:pt x="598" y="4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355"/>
            <p:cNvSpPr>
              <a:spLocks/>
            </p:cNvSpPr>
            <p:nvPr/>
          </p:nvSpPr>
          <p:spPr bwMode="auto">
            <a:xfrm>
              <a:off x="7669213" y="3822700"/>
              <a:ext cx="77788" cy="77788"/>
            </a:xfrm>
            <a:custGeom>
              <a:avLst/>
              <a:gdLst>
                <a:gd name="T0" fmla="*/ 55 w 440"/>
                <a:gd name="T1" fmla="*/ 0 h 488"/>
                <a:gd name="T2" fmla="*/ 72 w 440"/>
                <a:gd name="T3" fmla="*/ 4 h 488"/>
                <a:gd name="T4" fmla="*/ 87 w 440"/>
                <a:gd name="T5" fmla="*/ 13 h 488"/>
                <a:gd name="T6" fmla="*/ 99 w 440"/>
                <a:gd name="T7" fmla="*/ 26 h 488"/>
                <a:gd name="T8" fmla="*/ 107 w 440"/>
                <a:gd name="T9" fmla="*/ 43 h 488"/>
                <a:gd name="T10" fmla="*/ 109 w 440"/>
                <a:gd name="T11" fmla="*/ 61 h 488"/>
                <a:gd name="T12" fmla="*/ 109 w 440"/>
                <a:gd name="T13" fmla="*/ 366 h 488"/>
                <a:gd name="T14" fmla="*/ 385 w 440"/>
                <a:gd name="T15" fmla="*/ 366 h 488"/>
                <a:gd name="T16" fmla="*/ 403 w 440"/>
                <a:gd name="T17" fmla="*/ 370 h 488"/>
                <a:gd name="T18" fmla="*/ 418 w 440"/>
                <a:gd name="T19" fmla="*/ 379 h 488"/>
                <a:gd name="T20" fmla="*/ 430 w 440"/>
                <a:gd name="T21" fmla="*/ 392 h 488"/>
                <a:gd name="T22" fmla="*/ 438 w 440"/>
                <a:gd name="T23" fmla="*/ 409 h 488"/>
                <a:gd name="T24" fmla="*/ 440 w 440"/>
                <a:gd name="T25" fmla="*/ 427 h 488"/>
                <a:gd name="T26" fmla="*/ 438 w 440"/>
                <a:gd name="T27" fmla="*/ 447 h 488"/>
                <a:gd name="T28" fmla="*/ 430 w 440"/>
                <a:gd name="T29" fmla="*/ 464 h 488"/>
                <a:gd name="T30" fmla="*/ 418 w 440"/>
                <a:gd name="T31" fmla="*/ 477 h 488"/>
                <a:gd name="T32" fmla="*/ 403 w 440"/>
                <a:gd name="T33" fmla="*/ 486 h 488"/>
                <a:gd name="T34" fmla="*/ 385 w 440"/>
                <a:gd name="T35" fmla="*/ 488 h 488"/>
                <a:gd name="T36" fmla="*/ 55 w 440"/>
                <a:gd name="T37" fmla="*/ 488 h 488"/>
                <a:gd name="T38" fmla="*/ 37 w 440"/>
                <a:gd name="T39" fmla="*/ 486 h 488"/>
                <a:gd name="T40" fmla="*/ 22 w 440"/>
                <a:gd name="T41" fmla="*/ 477 h 488"/>
                <a:gd name="T42" fmla="*/ 10 w 440"/>
                <a:gd name="T43" fmla="*/ 464 h 488"/>
                <a:gd name="T44" fmla="*/ 2 w 440"/>
                <a:gd name="T45" fmla="*/ 447 h 488"/>
                <a:gd name="T46" fmla="*/ 0 w 440"/>
                <a:gd name="T47" fmla="*/ 427 h 488"/>
                <a:gd name="T48" fmla="*/ 0 w 440"/>
                <a:gd name="T49" fmla="*/ 61 h 488"/>
                <a:gd name="T50" fmla="*/ 2 w 440"/>
                <a:gd name="T51" fmla="*/ 43 h 488"/>
                <a:gd name="T52" fmla="*/ 10 w 440"/>
                <a:gd name="T53" fmla="*/ 26 h 488"/>
                <a:gd name="T54" fmla="*/ 22 w 440"/>
                <a:gd name="T55" fmla="*/ 13 h 488"/>
                <a:gd name="T56" fmla="*/ 37 w 440"/>
                <a:gd name="T57" fmla="*/ 4 h 488"/>
                <a:gd name="T58" fmla="*/ 55 w 440"/>
                <a:gd name="T5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0" h="488">
                  <a:moveTo>
                    <a:pt x="55" y="0"/>
                  </a:moveTo>
                  <a:lnTo>
                    <a:pt x="72" y="4"/>
                  </a:lnTo>
                  <a:lnTo>
                    <a:pt x="87" y="13"/>
                  </a:lnTo>
                  <a:lnTo>
                    <a:pt x="99" y="26"/>
                  </a:lnTo>
                  <a:lnTo>
                    <a:pt x="107" y="43"/>
                  </a:lnTo>
                  <a:lnTo>
                    <a:pt x="109" y="61"/>
                  </a:lnTo>
                  <a:lnTo>
                    <a:pt x="109" y="366"/>
                  </a:lnTo>
                  <a:lnTo>
                    <a:pt x="385" y="366"/>
                  </a:lnTo>
                  <a:lnTo>
                    <a:pt x="403" y="370"/>
                  </a:lnTo>
                  <a:lnTo>
                    <a:pt x="418" y="379"/>
                  </a:lnTo>
                  <a:lnTo>
                    <a:pt x="430" y="392"/>
                  </a:lnTo>
                  <a:lnTo>
                    <a:pt x="438" y="409"/>
                  </a:lnTo>
                  <a:lnTo>
                    <a:pt x="440" y="427"/>
                  </a:lnTo>
                  <a:lnTo>
                    <a:pt x="438" y="447"/>
                  </a:lnTo>
                  <a:lnTo>
                    <a:pt x="430" y="464"/>
                  </a:lnTo>
                  <a:lnTo>
                    <a:pt x="418" y="477"/>
                  </a:lnTo>
                  <a:lnTo>
                    <a:pt x="403" y="486"/>
                  </a:lnTo>
                  <a:lnTo>
                    <a:pt x="385" y="488"/>
                  </a:lnTo>
                  <a:lnTo>
                    <a:pt x="55" y="488"/>
                  </a:lnTo>
                  <a:lnTo>
                    <a:pt x="37" y="486"/>
                  </a:lnTo>
                  <a:lnTo>
                    <a:pt x="22" y="477"/>
                  </a:lnTo>
                  <a:lnTo>
                    <a:pt x="10" y="464"/>
                  </a:lnTo>
                  <a:lnTo>
                    <a:pt x="2" y="447"/>
                  </a:lnTo>
                  <a:lnTo>
                    <a:pt x="0" y="427"/>
                  </a:lnTo>
                  <a:lnTo>
                    <a:pt x="0" y="61"/>
                  </a:lnTo>
                  <a:lnTo>
                    <a:pt x="2" y="43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356"/>
            <p:cNvSpPr>
              <a:spLocks/>
            </p:cNvSpPr>
            <p:nvPr/>
          </p:nvSpPr>
          <p:spPr bwMode="auto">
            <a:xfrm>
              <a:off x="7327900" y="3609975"/>
              <a:ext cx="146050" cy="19050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90 w 827"/>
                <a:gd name="T5" fmla="*/ 4 h 122"/>
                <a:gd name="T6" fmla="*/ 805 w 827"/>
                <a:gd name="T7" fmla="*/ 13 h 122"/>
                <a:gd name="T8" fmla="*/ 817 w 827"/>
                <a:gd name="T9" fmla="*/ 26 h 122"/>
                <a:gd name="T10" fmla="*/ 825 w 827"/>
                <a:gd name="T11" fmla="*/ 43 h 122"/>
                <a:gd name="T12" fmla="*/ 827 w 827"/>
                <a:gd name="T13" fmla="*/ 61 h 122"/>
                <a:gd name="T14" fmla="*/ 825 w 827"/>
                <a:gd name="T15" fmla="*/ 81 h 122"/>
                <a:gd name="T16" fmla="*/ 817 w 827"/>
                <a:gd name="T17" fmla="*/ 98 h 122"/>
                <a:gd name="T18" fmla="*/ 805 w 827"/>
                <a:gd name="T19" fmla="*/ 111 h 122"/>
                <a:gd name="T20" fmla="*/ 790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8 w 827"/>
                <a:gd name="T27" fmla="*/ 119 h 122"/>
                <a:gd name="T28" fmla="*/ 23 w 827"/>
                <a:gd name="T29" fmla="*/ 111 h 122"/>
                <a:gd name="T30" fmla="*/ 11 w 827"/>
                <a:gd name="T31" fmla="*/ 98 h 122"/>
                <a:gd name="T32" fmla="*/ 3 w 827"/>
                <a:gd name="T33" fmla="*/ 81 h 122"/>
                <a:gd name="T34" fmla="*/ 0 w 827"/>
                <a:gd name="T35" fmla="*/ 61 h 122"/>
                <a:gd name="T36" fmla="*/ 3 w 827"/>
                <a:gd name="T37" fmla="*/ 43 h 122"/>
                <a:gd name="T38" fmla="*/ 11 w 827"/>
                <a:gd name="T39" fmla="*/ 26 h 122"/>
                <a:gd name="T40" fmla="*/ 23 w 827"/>
                <a:gd name="T41" fmla="*/ 13 h 122"/>
                <a:gd name="T42" fmla="*/ 38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90" y="4"/>
                  </a:lnTo>
                  <a:lnTo>
                    <a:pt x="805" y="13"/>
                  </a:lnTo>
                  <a:lnTo>
                    <a:pt x="817" y="26"/>
                  </a:lnTo>
                  <a:lnTo>
                    <a:pt x="825" y="43"/>
                  </a:lnTo>
                  <a:lnTo>
                    <a:pt x="827" y="61"/>
                  </a:lnTo>
                  <a:lnTo>
                    <a:pt x="825" y="81"/>
                  </a:lnTo>
                  <a:lnTo>
                    <a:pt x="817" y="98"/>
                  </a:lnTo>
                  <a:lnTo>
                    <a:pt x="805" y="111"/>
                  </a:lnTo>
                  <a:lnTo>
                    <a:pt x="790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357"/>
            <p:cNvSpPr>
              <a:spLocks/>
            </p:cNvSpPr>
            <p:nvPr/>
          </p:nvSpPr>
          <p:spPr bwMode="auto">
            <a:xfrm>
              <a:off x="7327900" y="3900488"/>
              <a:ext cx="157163" cy="19050"/>
            </a:xfrm>
            <a:custGeom>
              <a:avLst/>
              <a:gdLst>
                <a:gd name="T0" fmla="*/ 55 w 892"/>
                <a:gd name="T1" fmla="*/ 0 h 122"/>
                <a:gd name="T2" fmla="*/ 837 w 892"/>
                <a:gd name="T3" fmla="*/ 0 h 122"/>
                <a:gd name="T4" fmla="*/ 854 w 892"/>
                <a:gd name="T5" fmla="*/ 4 h 122"/>
                <a:gd name="T6" fmla="*/ 869 w 892"/>
                <a:gd name="T7" fmla="*/ 13 h 122"/>
                <a:gd name="T8" fmla="*/ 881 w 892"/>
                <a:gd name="T9" fmla="*/ 26 h 122"/>
                <a:gd name="T10" fmla="*/ 889 w 892"/>
                <a:gd name="T11" fmla="*/ 43 h 122"/>
                <a:gd name="T12" fmla="*/ 892 w 892"/>
                <a:gd name="T13" fmla="*/ 61 h 122"/>
                <a:gd name="T14" fmla="*/ 889 w 892"/>
                <a:gd name="T15" fmla="*/ 81 h 122"/>
                <a:gd name="T16" fmla="*/ 881 w 892"/>
                <a:gd name="T17" fmla="*/ 98 h 122"/>
                <a:gd name="T18" fmla="*/ 869 w 892"/>
                <a:gd name="T19" fmla="*/ 111 h 122"/>
                <a:gd name="T20" fmla="*/ 854 w 892"/>
                <a:gd name="T21" fmla="*/ 119 h 122"/>
                <a:gd name="T22" fmla="*/ 837 w 892"/>
                <a:gd name="T23" fmla="*/ 122 h 122"/>
                <a:gd name="T24" fmla="*/ 55 w 892"/>
                <a:gd name="T25" fmla="*/ 122 h 122"/>
                <a:gd name="T26" fmla="*/ 38 w 892"/>
                <a:gd name="T27" fmla="*/ 119 h 122"/>
                <a:gd name="T28" fmla="*/ 23 w 892"/>
                <a:gd name="T29" fmla="*/ 111 h 122"/>
                <a:gd name="T30" fmla="*/ 11 w 892"/>
                <a:gd name="T31" fmla="*/ 98 h 122"/>
                <a:gd name="T32" fmla="*/ 3 w 892"/>
                <a:gd name="T33" fmla="*/ 81 h 122"/>
                <a:gd name="T34" fmla="*/ 0 w 892"/>
                <a:gd name="T35" fmla="*/ 61 h 122"/>
                <a:gd name="T36" fmla="*/ 3 w 892"/>
                <a:gd name="T37" fmla="*/ 43 h 122"/>
                <a:gd name="T38" fmla="*/ 11 w 892"/>
                <a:gd name="T39" fmla="*/ 26 h 122"/>
                <a:gd name="T40" fmla="*/ 23 w 892"/>
                <a:gd name="T41" fmla="*/ 13 h 122"/>
                <a:gd name="T42" fmla="*/ 38 w 892"/>
                <a:gd name="T43" fmla="*/ 4 h 122"/>
                <a:gd name="T44" fmla="*/ 55 w 89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2" h="122">
                  <a:moveTo>
                    <a:pt x="55" y="0"/>
                  </a:moveTo>
                  <a:lnTo>
                    <a:pt x="837" y="0"/>
                  </a:lnTo>
                  <a:lnTo>
                    <a:pt x="854" y="4"/>
                  </a:lnTo>
                  <a:lnTo>
                    <a:pt x="869" y="13"/>
                  </a:lnTo>
                  <a:lnTo>
                    <a:pt x="881" y="26"/>
                  </a:lnTo>
                  <a:lnTo>
                    <a:pt x="889" y="43"/>
                  </a:lnTo>
                  <a:lnTo>
                    <a:pt x="892" y="61"/>
                  </a:lnTo>
                  <a:lnTo>
                    <a:pt x="889" y="81"/>
                  </a:lnTo>
                  <a:lnTo>
                    <a:pt x="881" y="98"/>
                  </a:lnTo>
                  <a:lnTo>
                    <a:pt x="869" y="111"/>
                  </a:lnTo>
                  <a:lnTo>
                    <a:pt x="854" y="119"/>
                  </a:lnTo>
                  <a:lnTo>
                    <a:pt x="837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58"/>
            <p:cNvSpPr>
              <a:spLocks/>
            </p:cNvSpPr>
            <p:nvPr/>
          </p:nvSpPr>
          <p:spPr bwMode="auto">
            <a:xfrm>
              <a:off x="7327900" y="3668713"/>
              <a:ext cx="301625" cy="19050"/>
            </a:xfrm>
            <a:custGeom>
              <a:avLst/>
              <a:gdLst>
                <a:gd name="T0" fmla="*/ 55 w 1709"/>
                <a:gd name="T1" fmla="*/ 0 h 122"/>
                <a:gd name="T2" fmla="*/ 1654 w 1709"/>
                <a:gd name="T3" fmla="*/ 0 h 122"/>
                <a:gd name="T4" fmla="*/ 1672 w 1709"/>
                <a:gd name="T5" fmla="*/ 4 h 122"/>
                <a:gd name="T6" fmla="*/ 1687 w 1709"/>
                <a:gd name="T7" fmla="*/ 13 h 122"/>
                <a:gd name="T8" fmla="*/ 1699 w 1709"/>
                <a:gd name="T9" fmla="*/ 26 h 122"/>
                <a:gd name="T10" fmla="*/ 1706 w 1709"/>
                <a:gd name="T11" fmla="*/ 43 h 122"/>
                <a:gd name="T12" fmla="*/ 1709 w 1709"/>
                <a:gd name="T13" fmla="*/ 61 h 122"/>
                <a:gd name="T14" fmla="*/ 1706 w 1709"/>
                <a:gd name="T15" fmla="*/ 81 h 122"/>
                <a:gd name="T16" fmla="*/ 1699 w 1709"/>
                <a:gd name="T17" fmla="*/ 98 h 122"/>
                <a:gd name="T18" fmla="*/ 1687 w 1709"/>
                <a:gd name="T19" fmla="*/ 111 h 122"/>
                <a:gd name="T20" fmla="*/ 1672 w 1709"/>
                <a:gd name="T21" fmla="*/ 119 h 122"/>
                <a:gd name="T22" fmla="*/ 1654 w 1709"/>
                <a:gd name="T23" fmla="*/ 122 h 122"/>
                <a:gd name="T24" fmla="*/ 55 w 1709"/>
                <a:gd name="T25" fmla="*/ 122 h 122"/>
                <a:gd name="T26" fmla="*/ 38 w 1709"/>
                <a:gd name="T27" fmla="*/ 119 h 122"/>
                <a:gd name="T28" fmla="*/ 23 w 1709"/>
                <a:gd name="T29" fmla="*/ 111 h 122"/>
                <a:gd name="T30" fmla="*/ 11 w 1709"/>
                <a:gd name="T31" fmla="*/ 98 h 122"/>
                <a:gd name="T32" fmla="*/ 3 w 1709"/>
                <a:gd name="T33" fmla="*/ 81 h 122"/>
                <a:gd name="T34" fmla="*/ 0 w 1709"/>
                <a:gd name="T35" fmla="*/ 61 h 122"/>
                <a:gd name="T36" fmla="*/ 3 w 1709"/>
                <a:gd name="T37" fmla="*/ 43 h 122"/>
                <a:gd name="T38" fmla="*/ 11 w 1709"/>
                <a:gd name="T39" fmla="*/ 26 h 122"/>
                <a:gd name="T40" fmla="*/ 23 w 1709"/>
                <a:gd name="T41" fmla="*/ 13 h 122"/>
                <a:gd name="T42" fmla="*/ 38 w 1709"/>
                <a:gd name="T43" fmla="*/ 4 h 122"/>
                <a:gd name="T44" fmla="*/ 55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5" y="0"/>
                  </a:moveTo>
                  <a:lnTo>
                    <a:pt x="1654" y="0"/>
                  </a:lnTo>
                  <a:lnTo>
                    <a:pt x="1672" y="4"/>
                  </a:lnTo>
                  <a:lnTo>
                    <a:pt x="1687" y="13"/>
                  </a:lnTo>
                  <a:lnTo>
                    <a:pt x="1699" y="26"/>
                  </a:lnTo>
                  <a:lnTo>
                    <a:pt x="1706" y="43"/>
                  </a:lnTo>
                  <a:lnTo>
                    <a:pt x="1709" y="61"/>
                  </a:lnTo>
                  <a:lnTo>
                    <a:pt x="1706" y="81"/>
                  </a:lnTo>
                  <a:lnTo>
                    <a:pt x="1699" y="98"/>
                  </a:lnTo>
                  <a:lnTo>
                    <a:pt x="1687" y="111"/>
                  </a:lnTo>
                  <a:lnTo>
                    <a:pt x="1672" y="119"/>
                  </a:lnTo>
                  <a:lnTo>
                    <a:pt x="1654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59"/>
            <p:cNvSpPr>
              <a:spLocks/>
            </p:cNvSpPr>
            <p:nvPr/>
          </p:nvSpPr>
          <p:spPr bwMode="auto">
            <a:xfrm>
              <a:off x="7327900" y="3784600"/>
              <a:ext cx="214313" cy="19050"/>
            </a:xfrm>
            <a:custGeom>
              <a:avLst/>
              <a:gdLst>
                <a:gd name="T0" fmla="*/ 55 w 1222"/>
                <a:gd name="T1" fmla="*/ 0 h 122"/>
                <a:gd name="T2" fmla="*/ 1168 w 1222"/>
                <a:gd name="T3" fmla="*/ 0 h 122"/>
                <a:gd name="T4" fmla="*/ 1185 w 1222"/>
                <a:gd name="T5" fmla="*/ 4 h 122"/>
                <a:gd name="T6" fmla="*/ 1200 w 1222"/>
                <a:gd name="T7" fmla="*/ 13 h 122"/>
                <a:gd name="T8" fmla="*/ 1212 w 1222"/>
                <a:gd name="T9" fmla="*/ 26 h 122"/>
                <a:gd name="T10" fmla="*/ 1220 w 1222"/>
                <a:gd name="T11" fmla="*/ 43 h 122"/>
                <a:gd name="T12" fmla="*/ 1222 w 1222"/>
                <a:gd name="T13" fmla="*/ 61 h 122"/>
                <a:gd name="T14" fmla="*/ 1220 w 1222"/>
                <a:gd name="T15" fmla="*/ 81 h 122"/>
                <a:gd name="T16" fmla="*/ 1212 w 1222"/>
                <a:gd name="T17" fmla="*/ 98 h 122"/>
                <a:gd name="T18" fmla="*/ 1200 w 1222"/>
                <a:gd name="T19" fmla="*/ 111 h 122"/>
                <a:gd name="T20" fmla="*/ 1185 w 1222"/>
                <a:gd name="T21" fmla="*/ 120 h 122"/>
                <a:gd name="T22" fmla="*/ 1168 w 1222"/>
                <a:gd name="T23" fmla="*/ 122 h 122"/>
                <a:gd name="T24" fmla="*/ 55 w 1222"/>
                <a:gd name="T25" fmla="*/ 122 h 122"/>
                <a:gd name="T26" fmla="*/ 38 w 1222"/>
                <a:gd name="T27" fmla="*/ 120 h 122"/>
                <a:gd name="T28" fmla="*/ 23 w 1222"/>
                <a:gd name="T29" fmla="*/ 111 h 122"/>
                <a:gd name="T30" fmla="*/ 11 w 1222"/>
                <a:gd name="T31" fmla="*/ 98 h 122"/>
                <a:gd name="T32" fmla="*/ 3 w 1222"/>
                <a:gd name="T33" fmla="*/ 81 h 122"/>
                <a:gd name="T34" fmla="*/ 0 w 1222"/>
                <a:gd name="T35" fmla="*/ 61 h 122"/>
                <a:gd name="T36" fmla="*/ 3 w 1222"/>
                <a:gd name="T37" fmla="*/ 43 h 122"/>
                <a:gd name="T38" fmla="*/ 11 w 1222"/>
                <a:gd name="T39" fmla="*/ 26 h 122"/>
                <a:gd name="T40" fmla="*/ 23 w 1222"/>
                <a:gd name="T41" fmla="*/ 13 h 122"/>
                <a:gd name="T42" fmla="*/ 38 w 1222"/>
                <a:gd name="T43" fmla="*/ 4 h 122"/>
                <a:gd name="T44" fmla="*/ 55 w 122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2" h="122">
                  <a:moveTo>
                    <a:pt x="55" y="0"/>
                  </a:moveTo>
                  <a:lnTo>
                    <a:pt x="1168" y="0"/>
                  </a:lnTo>
                  <a:lnTo>
                    <a:pt x="1185" y="4"/>
                  </a:lnTo>
                  <a:lnTo>
                    <a:pt x="1200" y="13"/>
                  </a:lnTo>
                  <a:lnTo>
                    <a:pt x="1212" y="26"/>
                  </a:lnTo>
                  <a:lnTo>
                    <a:pt x="1220" y="43"/>
                  </a:lnTo>
                  <a:lnTo>
                    <a:pt x="1222" y="61"/>
                  </a:lnTo>
                  <a:lnTo>
                    <a:pt x="1220" y="81"/>
                  </a:lnTo>
                  <a:lnTo>
                    <a:pt x="1212" y="98"/>
                  </a:lnTo>
                  <a:lnTo>
                    <a:pt x="1200" y="111"/>
                  </a:lnTo>
                  <a:lnTo>
                    <a:pt x="1185" y="120"/>
                  </a:lnTo>
                  <a:lnTo>
                    <a:pt x="1168" y="122"/>
                  </a:lnTo>
                  <a:lnTo>
                    <a:pt x="55" y="122"/>
                  </a:lnTo>
                  <a:lnTo>
                    <a:pt x="38" y="120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60"/>
            <p:cNvSpPr>
              <a:spLocks/>
            </p:cNvSpPr>
            <p:nvPr/>
          </p:nvSpPr>
          <p:spPr bwMode="auto">
            <a:xfrm>
              <a:off x="7327900" y="3843338"/>
              <a:ext cx="185738" cy="19050"/>
            </a:xfrm>
            <a:custGeom>
              <a:avLst/>
              <a:gdLst>
                <a:gd name="T0" fmla="*/ 55 w 1058"/>
                <a:gd name="T1" fmla="*/ 0 h 122"/>
                <a:gd name="T2" fmla="*/ 1001 w 1058"/>
                <a:gd name="T3" fmla="*/ 0 h 122"/>
                <a:gd name="T4" fmla="*/ 1020 w 1058"/>
                <a:gd name="T5" fmla="*/ 4 h 122"/>
                <a:gd name="T6" fmla="*/ 1035 w 1058"/>
                <a:gd name="T7" fmla="*/ 13 h 122"/>
                <a:gd name="T8" fmla="*/ 1047 w 1058"/>
                <a:gd name="T9" fmla="*/ 26 h 122"/>
                <a:gd name="T10" fmla="*/ 1055 w 1058"/>
                <a:gd name="T11" fmla="*/ 43 h 122"/>
                <a:gd name="T12" fmla="*/ 1058 w 1058"/>
                <a:gd name="T13" fmla="*/ 61 h 122"/>
                <a:gd name="T14" fmla="*/ 1055 w 1058"/>
                <a:gd name="T15" fmla="*/ 81 h 122"/>
                <a:gd name="T16" fmla="*/ 1047 w 1058"/>
                <a:gd name="T17" fmla="*/ 98 h 122"/>
                <a:gd name="T18" fmla="*/ 1035 w 1058"/>
                <a:gd name="T19" fmla="*/ 111 h 122"/>
                <a:gd name="T20" fmla="*/ 1020 w 1058"/>
                <a:gd name="T21" fmla="*/ 120 h 122"/>
                <a:gd name="T22" fmla="*/ 1001 w 1058"/>
                <a:gd name="T23" fmla="*/ 122 h 122"/>
                <a:gd name="T24" fmla="*/ 55 w 1058"/>
                <a:gd name="T25" fmla="*/ 122 h 122"/>
                <a:gd name="T26" fmla="*/ 38 w 1058"/>
                <a:gd name="T27" fmla="*/ 120 h 122"/>
                <a:gd name="T28" fmla="*/ 23 w 1058"/>
                <a:gd name="T29" fmla="*/ 111 h 122"/>
                <a:gd name="T30" fmla="*/ 11 w 1058"/>
                <a:gd name="T31" fmla="*/ 98 h 122"/>
                <a:gd name="T32" fmla="*/ 3 w 1058"/>
                <a:gd name="T33" fmla="*/ 81 h 122"/>
                <a:gd name="T34" fmla="*/ 0 w 1058"/>
                <a:gd name="T35" fmla="*/ 61 h 122"/>
                <a:gd name="T36" fmla="*/ 3 w 1058"/>
                <a:gd name="T37" fmla="*/ 43 h 122"/>
                <a:gd name="T38" fmla="*/ 11 w 1058"/>
                <a:gd name="T39" fmla="*/ 26 h 122"/>
                <a:gd name="T40" fmla="*/ 23 w 1058"/>
                <a:gd name="T41" fmla="*/ 13 h 122"/>
                <a:gd name="T42" fmla="*/ 38 w 1058"/>
                <a:gd name="T43" fmla="*/ 4 h 122"/>
                <a:gd name="T44" fmla="*/ 55 w 10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8" h="122">
                  <a:moveTo>
                    <a:pt x="55" y="0"/>
                  </a:moveTo>
                  <a:lnTo>
                    <a:pt x="1001" y="0"/>
                  </a:lnTo>
                  <a:lnTo>
                    <a:pt x="1020" y="4"/>
                  </a:lnTo>
                  <a:lnTo>
                    <a:pt x="1035" y="13"/>
                  </a:lnTo>
                  <a:lnTo>
                    <a:pt x="1047" y="26"/>
                  </a:lnTo>
                  <a:lnTo>
                    <a:pt x="1055" y="43"/>
                  </a:lnTo>
                  <a:lnTo>
                    <a:pt x="1058" y="61"/>
                  </a:lnTo>
                  <a:lnTo>
                    <a:pt x="1055" y="81"/>
                  </a:lnTo>
                  <a:lnTo>
                    <a:pt x="1047" y="98"/>
                  </a:lnTo>
                  <a:lnTo>
                    <a:pt x="1035" y="111"/>
                  </a:lnTo>
                  <a:lnTo>
                    <a:pt x="1020" y="120"/>
                  </a:lnTo>
                  <a:lnTo>
                    <a:pt x="1001" y="122"/>
                  </a:lnTo>
                  <a:lnTo>
                    <a:pt x="55" y="122"/>
                  </a:lnTo>
                  <a:lnTo>
                    <a:pt x="38" y="120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61"/>
            <p:cNvSpPr>
              <a:spLocks/>
            </p:cNvSpPr>
            <p:nvPr/>
          </p:nvSpPr>
          <p:spPr bwMode="auto">
            <a:xfrm>
              <a:off x="7327900" y="3725863"/>
              <a:ext cx="155575" cy="20638"/>
            </a:xfrm>
            <a:custGeom>
              <a:avLst/>
              <a:gdLst>
                <a:gd name="T0" fmla="*/ 55 w 882"/>
                <a:gd name="T1" fmla="*/ 0 h 122"/>
                <a:gd name="T2" fmla="*/ 827 w 882"/>
                <a:gd name="T3" fmla="*/ 0 h 122"/>
                <a:gd name="T4" fmla="*/ 845 w 882"/>
                <a:gd name="T5" fmla="*/ 4 h 122"/>
                <a:gd name="T6" fmla="*/ 860 w 882"/>
                <a:gd name="T7" fmla="*/ 13 h 122"/>
                <a:gd name="T8" fmla="*/ 872 w 882"/>
                <a:gd name="T9" fmla="*/ 26 h 122"/>
                <a:gd name="T10" fmla="*/ 879 w 882"/>
                <a:gd name="T11" fmla="*/ 43 h 122"/>
                <a:gd name="T12" fmla="*/ 882 w 882"/>
                <a:gd name="T13" fmla="*/ 61 h 122"/>
                <a:gd name="T14" fmla="*/ 879 w 882"/>
                <a:gd name="T15" fmla="*/ 81 h 122"/>
                <a:gd name="T16" fmla="*/ 872 w 882"/>
                <a:gd name="T17" fmla="*/ 98 h 122"/>
                <a:gd name="T18" fmla="*/ 860 w 882"/>
                <a:gd name="T19" fmla="*/ 111 h 122"/>
                <a:gd name="T20" fmla="*/ 845 w 882"/>
                <a:gd name="T21" fmla="*/ 119 h 122"/>
                <a:gd name="T22" fmla="*/ 827 w 882"/>
                <a:gd name="T23" fmla="*/ 122 h 122"/>
                <a:gd name="T24" fmla="*/ 55 w 882"/>
                <a:gd name="T25" fmla="*/ 122 h 122"/>
                <a:gd name="T26" fmla="*/ 38 w 882"/>
                <a:gd name="T27" fmla="*/ 119 h 122"/>
                <a:gd name="T28" fmla="*/ 23 w 882"/>
                <a:gd name="T29" fmla="*/ 111 h 122"/>
                <a:gd name="T30" fmla="*/ 11 w 882"/>
                <a:gd name="T31" fmla="*/ 98 h 122"/>
                <a:gd name="T32" fmla="*/ 3 w 882"/>
                <a:gd name="T33" fmla="*/ 81 h 122"/>
                <a:gd name="T34" fmla="*/ 0 w 882"/>
                <a:gd name="T35" fmla="*/ 61 h 122"/>
                <a:gd name="T36" fmla="*/ 3 w 882"/>
                <a:gd name="T37" fmla="*/ 43 h 122"/>
                <a:gd name="T38" fmla="*/ 11 w 882"/>
                <a:gd name="T39" fmla="*/ 26 h 122"/>
                <a:gd name="T40" fmla="*/ 23 w 882"/>
                <a:gd name="T41" fmla="*/ 13 h 122"/>
                <a:gd name="T42" fmla="*/ 38 w 882"/>
                <a:gd name="T43" fmla="*/ 4 h 122"/>
                <a:gd name="T44" fmla="*/ 55 w 8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22">
                  <a:moveTo>
                    <a:pt x="55" y="0"/>
                  </a:moveTo>
                  <a:lnTo>
                    <a:pt x="827" y="0"/>
                  </a:lnTo>
                  <a:lnTo>
                    <a:pt x="845" y="4"/>
                  </a:lnTo>
                  <a:lnTo>
                    <a:pt x="860" y="13"/>
                  </a:lnTo>
                  <a:lnTo>
                    <a:pt x="872" y="26"/>
                  </a:lnTo>
                  <a:lnTo>
                    <a:pt x="879" y="43"/>
                  </a:lnTo>
                  <a:lnTo>
                    <a:pt x="882" y="61"/>
                  </a:lnTo>
                  <a:lnTo>
                    <a:pt x="879" y="81"/>
                  </a:lnTo>
                  <a:lnTo>
                    <a:pt x="872" y="98"/>
                  </a:lnTo>
                  <a:lnTo>
                    <a:pt x="860" y="111"/>
                  </a:lnTo>
                  <a:lnTo>
                    <a:pt x="845" y="119"/>
                  </a:lnTo>
                  <a:lnTo>
                    <a:pt x="827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2"/>
            <p:cNvSpPr>
              <a:spLocks/>
            </p:cNvSpPr>
            <p:nvPr/>
          </p:nvSpPr>
          <p:spPr bwMode="auto">
            <a:xfrm>
              <a:off x="7540625" y="3725863"/>
              <a:ext cx="88900" cy="20638"/>
            </a:xfrm>
            <a:custGeom>
              <a:avLst/>
              <a:gdLst>
                <a:gd name="T0" fmla="*/ 55 w 496"/>
                <a:gd name="T1" fmla="*/ 0 h 122"/>
                <a:gd name="T2" fmla="*/ 441 w 496"/>
                <a:gd name="T3" fmla="*/ 0 h 122"/>
                <a:gd name="T4" fmla="*/ 459 w 496"/>
                <a:gd name="T5" fmla="*/ 4 h 122"/>
                <a:gd name="T6" fmla="*/ 474 w 496"/>
                <a:gd name="T7" fmla="*/ 13 h 122"/>
                <a:gd name="T8" fmla="*/ 486 w 496"/>
                <a:gd name="T9" fmla="*/ 26 h 122"/>
                <a:gd name="T10" fmla="*/ 493 w 496"/>
                <a:gd name="T11" fmla="*/ 43 h 122"/>
                <a:gd name="T12" fmla="*/ 496 w 496"/>
                <a:gd name="T13" fmla="*/ 61 h 122"/>
                <a:gd name="T14" fmla="*/ 493 w 496"/>
                <a:gd name="T15" fmla="*/ 81 h 122"/>
                <a:gd name="T16" fmla="*/ 486 w 496"/>
                <a:gd name="T17" fmla="*/ 98 h 122"/>
                <a:gd name="T18" fmla="*/ 474 w 496"/>
                <a:gd name="T19" fmla="*/ 111 h 122"/>
                <a:gd name="T20" fmla="*/ 459 w 496"/>
                <a:gd name="T21" fmla="*/ 119 h 122"/>
                <a:gd name="T22" fmla="*/ 441 w 496"/>
                <a:gd name="T23" fmla="*/ 122 h 122"/>
                <a:gd name="T24" fmla="*/ 55 w 496"/>
                <a:gd name="T25" fmla="*/ 122 h 122"/>
                <a:gd name="T26" fmla="*/ 38 w 496"/>
                <a:gd name="T27" fmla="*/ 119 h 122"/>
                <a:gd name="T28" fmla="*/ 23 w 496"/>
                <a:gd name="T29" fmla="*/ 111 h 122"/>
                <a:gd name="T30" fmla="*/ 11 w 496"/>
                <a:gd name="T31" fmla="*/ 98 h 122"/>
                <a:gd name="T32" fmla="*/ 3 w 496"/>
                <a:gd name="T33" fmla="*/ 81 h 122"/>
                <a:gd name="T34" fmla="*/ 0 w 496"/>
                <a:gd name="T35" fmla="*/ 61 h 122"/>
                <a:gd name="T36" fmla="*/ 3 w 496"/>
                <a:gd name="T37" fmla="*/ 43 h 122"/>
                <a:gd name="T38" fmla="*/ 11 w 496"/>
                <a:gd name="T39" fmla="*/ 26 h 122"/>
                <a:gd name="T40" fmla="*/ 23 w 496"/>
                <a:gd name="T41" fmla="*/ 13 h 122"/>
                <a:gd name="T42" fmla="*/ 38 w 496"/>
                <a:gd name="T43" fmla="*/ 4 h 122"/>
                <a:gd name="T44" fmla="*/ 55 w 49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6" h="122">
                  <a:moveTo>
                    <a:pt x="55" y="0"/>
                  </a:moveTo>
                  <a:lnTo>
                    <a:pt x="441" y="0"/>
                  </a:lnTo>
                  <a:lnTo>
                    <a:pt x="459" y="4"/>
                  </a:lnTo>
                  <a:lnTo>
                    <a:pt x="474" y="13"/>
                  </a:lnTo>
                  <a:lnTo>
                    <a:pt x="486" y="26"/>
                  </a:lnTo>
                  <a:lnTo>
                    <a:pt x="493" y="43"/>
                  </a:lnTo>
                  <a:lnTo>
                    <a:pt x="496" y="61"/>
                  </a:lnTo>
                  <a:lnTo>
                    <a:pt x="493" y="81"/>
                  </a:lnTo>
                  <a:lnTo>
                    <a:pt x="486" y="98"/>
                  </a:lnTo>
                  <a:lnTo>
                    <a:pt x="474" y="111"/>
                  </a:lnTo>
                  <a:lnTo>
                    <a:pt x="459" y="119"/>
                  </a:lnTo>
                  <a:lnTo>
                    <a:pt x="441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1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63"/>
            <p:cNvSpPr>
              <a:spLocks/>
            </p:cNvSpPr>
            <p:nvPr/>
          </p:nvSpPr>
          <p:spPr bwMode="auto">
            <a:xfrm>
              <a:off x="7502525" y="3725863"/>
              <a:ext cx="19050" cy="20638"/>
            </a:xfrm>
            <a:custGeom>
              <a:avLst/>
              <a:gdLst>
                <a:gd name="T0" fmla="*/ 56 w 111"/>
                <a:gd name="T1" fmla="*/ 0 h 120"/>
                <a:gd name="T2" fmla="*/ 71 w 111"/>
                <a:gd name="T3" fmla="*/ 2 h 120"/>
                <a:gd name="T4" fmla="*/ 84 w 111"/>
                <a:gd name="T5" fmla="*/ 7 h 120"/>
                <a:gd name="T6" fmla="*/ 95 w 111"/>
                <a:gd name="T7" fmla="*/ 16 h 120"/>
                <a:gd name="T8" fmla="*/ 104 w 111"/>
                <a:gd name="T9" fmla="*/ 30 h 120"/>
                <a:gd name="T10" fmla="*/ 109 w 111"/>
                <a:gd name="T11" fmla="*/ 44 h 120"/>
                <a:gd name="T12" fmla="*/ 111 w 111"/>
                <a:gd name="T13" fmla="*/ 59 h 120"/>
                <a:gd name="T14" fmla="*/ 109 w 111"/>
                <a:gd name="T15" fmla="*/ 75 h 120"/>
                <a:gd name="T16" fmla="*/ 104 w 111"/>
                <a:gd name="T17" fmla="*/ 91 h 120"/>
                <a:gd name="T18" fmla="*/ 95 w 111"/>
                <a:gd name="T19" fmla="*/ 103 h 120"/>
                <a:gd name="T20" fmla="*/ 84 w 111"/>
                <a:gd name="T21" fmla="*/ 113 h 120"/>
                <a:gd name="T22" fmla="*/ 71 w 111"/>
                <a:gd name="T23" fmla="*/ 118 h 120"/>
                <a:gd name="T24" fmla="*/ 56 w 111"/>
                <a:gd name="T25" fmla="*/ 120 h 120"/>
                <a:gd name="T26" fmla="*/ 42 w 111"/>
                <a:gd name="T27" fmla="*/ 118 h 120"/>
                <a:gd name="T28" fmla="*/ 29 w 111"/>
                <a:gd name="T29" fmla="*/ 113 h 120"/>
                <a:gd name="T30" fmla="*/ 17 w 111"/>
                <a:gd name="T31" fmla="*/ 103 h 120"/>
                <a:gd name="T32" fmla="*/ 8 w 111"/>
                <a:gd name="T33" fmla="*/ 91 h 120"/>
                <a:gd name="T34" fmla="*/ 2 w 111"/>
                <a:gd name="T35" fmla="*/ 75 h 120"/>
                <a:gd name="T36" fmla="*/ 0 w 111"/>
                <a:gd name="T37" fmla="*/ 59 h 120"/>
                <a:gd name="T38" fmla="*/ 2 w 111"/>
                <a:gd name="T39" fmla="*/ 44 h 120"/>
                <a:gd name="T40" fmla="*/ 8 w 111"/>
                <a:gd name="T41" fmla="*/ 30 h 120"/>
                <a:gd name="T42" fmla="*/ 18 w 111"/>
                <a:gd name="T43" fmla="*/ 16 h 120"/>
                <a:gd name="T44" fmla="*/ 29 w 111"/>
                <a:gd name="T45" fmla="*/ 7 h 120"/>
                <a:gd name="T46" fmla="*/ 42 w 111"/>
                <a:gd name="T47" fmla="*/ 2 h 120"/>
                <a:gd name="T48" fmla="*/ 56 w 111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20">
                  <a:moveTo>
                    <a:pt x="56" y="0"/>
                  </a:moveTo>
                  <a:lnTo>
                    <a:pt x="71" y="2"/>
                  </a:lnTo>
                  <a:lnTo>
                    <a:pt x="84" y="7"/>
                  </a:lnTo>
                  <a:lnTo>
                    <a:pt x="95" y="16"/>
                  </a:lnTo>
                  <a:lnTo>
                    <a:pt x="104" y="30"/>
                  </a:lnTo>
                  <a:lnTo>
                    <a:pt x="109" y="44"/>
                  </a:lnTo>
                  <a:lnTo>
                    <a:pt x="111" y="59"/>
                  </a:lnTo>
                  <a:lnTo>
                    <a:pt x="109" y="75"/>
                  </a:lnTo>
                  <a:lnTo>
                    <a:pt x="104" y="91"/>
                  </a:lnTo>
                  <a:lnTo>
                    <a:pt x="95" y="103"/>
                  </a:lnTo>
                  <a:lnTo>
                    <a:pt x="84" y="113"/>
                  </a:lnTo>
                  <a:lnTo>
                    <a:pt x="71" y="118"/>
                  </a:lnTo>
                  <a:lnTo>
                    <a:pt x="56" y="120"/>
                  </a:lnTo>
                  <a:lnTo>
                    <a:pt x="42" y="118"/>
                  </a:lnTo>
                  <a:lnTo>
                    <a:pt x="29" y="113"/>
                  </a:lnTo>
                  <a:lnTo>
                    <a:pt x="17" y="103"/>
                  </a:lnTo>
                  <a:lnTo>
                    <a:pt x="8" y="91"/>
                  </a:lnTo>
                  <a:lnTo>
                    <a:pt x="2" y="75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8" y="30"/>
                  </a:lnTo>
                  <a:lnTo>
                    <a:pt x="18" y="16"/>
                  </a:lnTo>
                  <a:lnTo>
                    <a:pt x="29" y="7"/>
                  </a:lnTo>
                  <a:lnTo>
                    <a:pt x="42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64"/>
            <p:cNvSpPr>
              <a:spLocks noEditPoints="1"/>
            </p:cNvSpPr>
            <p:nvPr/>
          </p:nvSpPr>
          <p:spPr bwMode="auto">
            <a:xfrm>
              <a:off x="7270750" y="3455988"/>
              <a:ext cx="417513" cy="560388"/>
            </a:xfrm>
            <a:custGeom>
              <a:avLst/>
              <a:gdLst>
                <a:gd name="T0" fmla="*/ 608 w 2371"/>
                <a:gd name="T1" fmla="*/ 549 h 3538"/>
                <a:gd name="T2" fmla="*/ 1766 w 2371"/>
                <a:gd name="T3" fmla="*/ 305 h 3538"/>
                <a:gd name="T4" fmla="*/ 1490 w 2371"/>
                <a:gd name="T5" fmla="*/ 427 h 3538"/>
                <a:gd name="T6" fmla="*/ 1479 w 2371"/>
                <a:gd name="T7" fmla="*/ 464 h 3538"/>
                <a:gd name="T8" fmla="*/ 1452 w 2371"/>
                <a:gd name="T9" fmla="*/ 485 h 3538"/>
                <a:gd name="T10" fmla="*/ 938 w 2371"/>
                <a:gd name="T11" fmla="*/ 488 h 3538"/>
                <a:gd name="T12" fmla="*/ 905 w 2371"/>
                <a:gd name="T13" fmla="*/ 477 h 3538"/>
                <a:gd name="T14" fmla="*/ 885 w 2371"/>
                <a:gd name="T15" fmla="*/ 447 h 3538"/>
                <a:gd name="T16" fmla="*/ 883 w 2371"/>
                <a:gd name="T17" fmla="*/ 305 h 3538"/>
                <a:gd name="T18" fmla="*/ 993 w 2371"/>
                <a:gd name="T19" fmla="*/ 122 h 3538"/>
                <a:gd name="T20" fmla="*/ 1380 w 2371"/>
                <a:gd name="T21" fmla="*/ 366 h 3538"/>
                <a:gd name="T22" fmla="*/ 993 w 2371"/>
                <a:gd name="T23" fmla="*/ 122 h 3538"/>
                <a:gd name="T24" fmla="*/ 1435 w 2371"/>
                <a:gd name="T25" fmla="*/ 0 h 3538"/>
                <a:gd name="T26" fmla="*/ 1467 w 2371"/>
                <a:gd name="T27" fmla="*/ 13 h 3538"/>
                <a:gd name="T28" fmla="*/ 1487 w 2371"/>
                <a:gd name="T29" fmla="*/ 43 h 3538"/>
                <a:gd name="T30" fmla="*/ 1490 w 2371"/>
                <a:gd name="T31" fmla="*/ 183 h 3538"/>
                <a:gd name="T32" fmla="*/ 1838 w 2371"/>
                <a:gd name="T33" fmla="*/ 187 h 3538"/>
                <a:gd name="T34" fmla="*/ 1865 w 2371"/>
                <a:gd name="T35" fmla="*/ 209 h 3538"/>
                <a:gd name="T36" fmla="*/ 1875 w 2371"/>
                <a:gd name="T37" fmla="*/ 244 h 3538"/>
                <a:gd name="T38" fmla="*/ 2317 w 2371"/>
                <a:gd name="T39" fmla="*/ 366 h 3538"/>
                <a:gd name="T40" fmla="*/ 2349 w 2371"/>
                <a:gd name="T41" fmla="*/ 379 h 3538"/>
                <a:gd name="T42" fmla="*/ 2369 w 2371"/>
                <a:gd name="T43" fmla="*/ 409 h 3538"/>
                <a:gd name="T44" fmla="*/ 2371 w 2371"/>
                <a:gd name="T45" fmla="*/ 1647 h 3538"/>
                <a:gd name="T46" fmla="*/ 2361 w 2371"/>
                <a:gd name="T47" fmla="*/ 1684 h 3538"/>
                <a:gd name="T48" fmla="*/ 2334 w 2371"/>
                <a:gd name="T49" fmla="*/ 1705 h 3538"/>
                <a:gd name="T50" fmla="*/ 2299 w 2371"/>
                <a:gd name="T51" fmla="*/ 1705 h 3538"/>
                <a:gd name="T52" fmla="*/ 2272 w 2371"/>
                <a:gd name="T53" fmla="*/ 1684 h 3538"/>
                <a:gd name="T54" fmla="*/ 2262 w 2371"/>
                <a:gd name="T55" fmla="*/ 1647 h 3538"/>
                <a:gd name="T56" fmla="*/ 1875 w 2371"/>
                <a:gd name="T57" fmla="*/ 488 h 3538"/>
                <a:gd name="T58" fmla="*/ 1873 w 2371"/>
                <a:gd name="T59" fmla="*/ 630 h 3538"/>
                <a:gd name="T60" fmla="*/ 1853 w 2371"/>
                <a:gd name="T61" fmla="*/ 660 h 3538"/>
                <a:gd name="T62" fmla="*/ 1820 w 2371"/>
                <a:gd name="T63" fmla="*/ 671 h 3538"/>
                <a:gd name="T64" fmla="*/ 534 w 2371"/>
                <a:gd name="T65" fmla="*/ 669 h 3538"/>
                <a:gd name="T66" fmla="*/ 507 w 2371"/>
                <a:gd name="T67" fmla="*/ 647 h 3538"/>
                <a:gd name="T68" fmla="*/ 496 w 2371"/>
                <a:gd name="T69" fmla="*/ 610 h 3538"/>
                <a:gd name="T70" fmla="*/ 111 w 2371"/>
                <a:gd name="T71" fmla="*/ 488 h 3538"/>
                <a:gd name="T72" fmla="*/ 1655 w 2371"/>
                <a:gd name="T73" fmla="*/ 3416 h 3538"/>
                <a:gd name="T74" fmla="*/ 1687 w 2371"/>
                <a:gd name="T75" fmla="*/ 3429 h 3538"/>
                <a:gd name="T76" fmla="*/ 1708 w 2371"/>
                <a:gd name="T77" fmla="*/ 3459 h 3538"/>
                <a:gd name="T78" fmla="*/ 1708 w 2371"/>
                <a:gd name="T79" fmla="*/ 3497 h 3538"/>
                <a:gd name="T80" fmla="*/ 1687 w 2371"/>
                <a:gd name="T81" fmla="*/ 3527 h 3538"/>
                <a:gd name="T82" fmla="*/ 1655 w 2371"/>
                <a:gd name="T83" fmla="*/ 3538 h 3538"/>
                <a:gd name="T84" fmla="*/ 38 w 2371"/>
                <a:gd name="T85" fmla="*/ 3535 h 3538"/>
                <a:gd name="T86" fmla="*/ 11 w 2371"/>
                <a:gd name="T87" fmla="*/ 3514 h 3538"/>
                <a:gd name="T88" fmla="*/ 0 w 2371"/>
                <a:gd name="T89" fmla="*/ 3477 h 3538"/>
                <a:gd name="T90" fmla="*/ 3 w 2371"/>
                <a:gd name="T91" fmla="*/ 409 h 3538"/>
                <a:gd name="T92" fmla="*/ 23 w 2371"/>
                <a:gd name="T93" fmla="*/ 379 h 3538"/>
                <a:gd name="T94" fmla="*/ 56 w 2371"/>
                <a:gd name="T95" fmla="*/ 366 h 3538"/>
                <a:gd name="T96" fmla="*/ 496 w 2371"/>
                <a:gd name="T97" fmla="*/ 244 h 3538"/>
                <a:gd name="T98" fmla="*/ 507 w 2371"/>
                <a:gd name="T99" fmla="*/ 209 h 3538"/>
                <a:gd name="T100" fmla="*/ 534 w 2371"/>
                <a:gd name="T101" fmla="*/ 187 h 3538"/>
                <a:gd name="T102" fmla="*/ 883 w 2371"/>
                <a:gd name="T103" fmla="*/ 183 h 3538"/>
                <a:gd name="T104" fmla="*/ 885 w 2371"/>
                <a:gd name="T105" fmla="*/ 43 h 3538"/>
                <a:gd name="T106" fmla="*/ 905 w 2371"/>
                <a:gd name="T107" fmla="*/ 13 h 3538"/>
                <a:gd name="T108" fmla="*/ 938 w 2371"/>
                <a:gd name="T109" fmla="*/ 0 h 3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1" h="3538">
                  <a:moveTo>
                    <a:pt x="608" y="305"/>
                  </a:moveTo>
                  <a:lnTo>
                    <a:pt x="608" y="549"/>
                  </a:lnTo>
                  <a:lnTo>
                    <a:pt x="1766" y="549"/>
                  </a:lnTo>
                  <a:lnTo>
                    <a:pt x="1766" y="305"/>
                  </a:lnTo>
                  <a:lnTo>
                    <a:pt x="1490" y="305"/>
                  </a:lnTo>
                  <a:lnTo>
                    <a:pt x="1490" y="427"/>
                  </a:lnTo>
                  <a:lnTo>
                    <a:pt x="1487" y="447"/>
                  </a:lnTo>
                  <a:lnTo>
                    <a:pt x="1479" y="464"/>
                  </a:lnTo>
                  <a:lnTo>
                    <a:pt x="1467" y="477"/>
                  </a:lnTo>
                  <a:lnTo>
                    <a:pt x="1452" y="485"/>
                  </a:lnTo>
                  <a:lnTo>
                    <a:pt x="1435" y="488"/>
                  </a:lnTo>
                  <a:lnTo>
                    <a:pt x="938" y="488"/>
                  </a:lnTo>
                  <a:lnTo>
                    <a:pt x="920" y="485"/>
                  </a:lnTo>
                  <a:lnTo>
                    <a:pt x="905" y="477"/>
                  </a:lnTo>
                  <a:lnTo>
                    <a:pt x="893" y="464"/>
                  </a:lnTo>
                  <a:lnTo>
                    <a:pt x="885" y="447"/>
                  </a:lnTo>
                  <a:lnTo>
                    <a:pt x="883" y="427"/>
                  </a:lnTo>
                  <a:lnTo>
                    <a:pt x="883" y="305"/>
                  </a:lnTo>
                  <a:lnTo>
                    <a:pt x="608" y="305"/>
                  </a:lnTo>
                  <a:close/>
                  <a:moveTo>
                    <a:pt x="993" y="122"/>
                  </a:moveTo>
                  <a:lnTo>
                    <a:pt x="993" y="366"/>
                  </a:lnTo>
                  <a:lnTo>
                    <a:pt x="1380" y="366"/>
                  </a:lnTo>
                  <a:lnTo>
                    <a:pt x="1380" y="122"/>
                  </a:lnTo>
                  <a:lnTo>
                    <a:pt x="993" y="122"/>
                  </a:lnTo>
                  <a:close/>
                  <a:moveTo>
                    <a:pt x="938" y="0"/>
                  </a:moveTo>
                  <a:lnTo>
                    <a:pt x="1435" y="0"/>
                  </a:lnTo>
                  <a:lnTo>
                    <a:pt x="1452" y="4"/>
                  </a:lnTo>
                  <a:lnTo>
                    <a:pt x="1467" y="13"/>
                  </a:lnTo>
                  <a:lnTo>
                    <a:pt x="1479" y="26"/>
                  </a:lnTo>
                  <a:lnTo>
                    <a:pt x="1487" y="43"/>
                  </a:lnTo>
                  <a:lnTo>
                    <a:pt x="1490" y="61"/>
                  </a:lnTo>
                  <a:lnTo>
                    <a:pt x="1490" y="183"/>
                  </a:lnTo>
                  <a:lnTo>
                    <a:pt x="1820" y="183"/>
                  </a:lnTo>
                  <a:lnTo>
                    <a:pt x="1838" y="187"/>
                  </a:lnTo>
                  <a:lnTo>
                    <a:pt x="1853" y="196"/>
                  </a:lnTo>
                  <a:lnTo>
                    <a:pt x="1865" y="209"/>
                  </a:lnTo>
                  <a:lnTo>
                    <a:pt x="1873" y="226"/>
                  </a:lnTo>
                  <a:lnTo>
                    <a:pt x="1875" y="244"/>
                  </a:lnTo>
                  <a:lnTo>
                    <a:pt x="1875" y="366"/>
                  </a:lnTo>
                  <a:lnTo>
                    <a:pt x="2317" y="366"/>
                  </a:lnTo>
                  <a:lnTo>
                    <a:pt x="2334" y="370"/>
                  </a:lnTo>
                  <a:lnTo>
                    <a:pt x="2349" y="379"/>
                  </a:lnTo>
                  <a:lnTo>
                    <a:pt x="2361" y="392"/>
                  </a:lnTo>
                  <a:lnTo>
                    <a:pt x="2369" y="409"/>
                  </a:lnTo>
                  <a:lnTo>
                    <a:pt x="2371" y="427"/>
                  </a:lnTo>
                  <a:lnTo>
                    <a:pt x="2371" y="1647"/>
                  </a:lnTo>
                  <a:lnTo>
                    <a:pt x="2369" y="1667"/>
                  </a:lnTo>
                  <a:lnTo>
                    <a:pt x="2361" y="1684"/>
                  </a:lnTo>
                  <a:lnTo>
                    <a:pt x="2349" y="1697"/>
                  </a:lnTo>
                  <a:lnTo>
                    <a:pt x="2334" y="1705"/>
                  </a:lnTo>
                  <a:lnTo>
                    <a:pt x="2317" y="1708"/>
                  </a:lnTo>
                  <a:lnTo>
                    <a:pt x="2299" y="1705"/>
                  </a:lnTo>
                  <a:lnTo>
                    <a:pt x="2284" y="1697"/>
                  </a:lnTo>
                  <a:lnTo>
                    <a:pt x="2272" y="1684"/>
                  </a:lnTo>
                  <a:lnTo>
                    <a:pt x="2264" y="1667"/>
                  </a:lnTo>
                  <a:lnTo>
                    <a:pt x="2262" y="1647"/>
                  </a:lnTo>
                  <a:lnTo>
                    <a:pt x="2262" y="488"/>
                  </a:lnTo>
                  <a:lnTo>
                    <a:pt x="1875" y="488"/>
                  </a:lnTo>
                  <a:lnTo>
                    <a:pt x="1875" y="610"/>
                  </a:lnTo>
                  <a:lnTo>
                    <a:pt x="1873" y="630"/>
                  </a:lnTo>
                  <a:lnTo>
                    <a:pt x="1865" y="647"/>
                  </a:lnTo>
                  <a:lnTo>
                    <a:pt x="1853" y="660"/>
                  </a:lnTo>
                  <a:lnTo>
                    <a:pt x="1838" y="669"/>
                  </a:lnTo>
                  <a:lnTo>
                    <a:pt x="1820" y="671"/>
                  </a:lnTo>
                  <a:lnTo>
                    <a:pt x="552" y="671"/>
                  </a:lnTo>
                  <a:lnTo>
                    <a:pt x="534" y="669"/>
                  </a:lnTo>
                  <a:lnTo>
                    <a:pt x="519" y="660"/>
                  </a:lnTo>
                  <a:lnTo>
                    <a:pt x="507" y="647"/>
                  </a:lnTo>
                  <a:lnTo>
                    <a:pt x="499" y="630"/>
                  </a:lnTo>
                  <a:lnTo>
                    <a:pt x="496" y="610"/>
                  </a:lnTo>
                  <a:lnTo>
                    <a:pt x="496" y="488"/>
                  </a:lnTo>
                  <a:lnTo>
                    <a:pt x="111" y="488"/>
                  </a:lnTo>
                  <a:lnTo>
                    <a:pt x="111" y="3416"/>
                  </a:lnTo>
                  <a:lnTo>
                    <a:pt x="1655" y="3416"/>
                  </a:lnTo>
                  <a:lnTo>
                    <a:pt x="1672" y="3420"/>
                  </a:lnTo>
                  <a:lnTo>
                    <a:pt x="1687" y="3429"/>
                  </a:lnTo>
                  <a:lnTo>
                    <a:pt x="1699" y="3442"/>
                  </a:lnTo>
                  <a:lnTo>
                    <a:pt x="1708" y="3459"/>
                  </a:lnTo>
                  <a:lnTo>
                    <a:pt x="1711" y="3477"/>
                  </a:lnTo>
                  <a:lnTo>
                    <a:pt x="1708" y="3497"/>
                  </a:lnTo>
                  <a:lnTo>
                    <a:pt x="1699" y="3514"/>
                  </a:lnTo>
                  <a:lnTo>
                    <a:pt x="1687" y="3527"/>
                  </a:lnTo>
                  <a:lnTo>
                    <a:pt x="1672" y="3535"/>
                  </a:lnTo>
                  <a:lnTo>
                    <a:pt x="1655" y="3538"/>
                  </a:lnTo>
                  <a:lnTo>
                    <a:pt x="56" y="3538"/>
                  </a:lnTo>
                  <a:lnTo>
                    <a:pt x="38" y="3535"/>
                  </a:lnTo>
                  <a:lnTo>
                    <a:pt x="23" y="3527"/>
                  </a:lnTo>
                  <a:lnTo>
                    <a:pt x="11" y="3514"/>
                  </a:lnTo>
                  <a:lnTo>
                    <a:pt x="3" y="3497"/>
                  </a:lnTo>
                  <a:lnTo>
                    <a:pt x="0" y="3477"/>
                  </a:lnTo>
                  <a:lnTo>
                    <a:pt x="0" y="427"/>
                  </a:lnTo>
                  <a:lnTo>
                    <a:pt x="3" y="409"/>
                  </a:lnTo>
                  <a:lnTo>
                    <a:pt x="11" y="392"/>
                  </a:lnTo>
                  <a:lnTo>
                    <a:pt x="23" y="379"/>
                  </a:lnTo>
                  <a:lnTo>
                    <a:pt x="38" y="370"/>
                  </a:lnTo>
                  <a:lnTo>
                    <a:pt x="56" y="366"/>
                  </a:lnTo>
                  <a:lnTo>
                    <a:pt x="496" y="366"/>
                  </a:lnTo>
                  <a:lnTo>
                    <a:pt x="496" y="244"/>
                  </a:lnTo>
                  <a:lnTo>
                    <a:pt x="499" y="226"/>
                  </a:lnTo>
                  <a:lnTo>
                    <a:pt x="507" y="209"/>
                  </a:lnTo>
                  <a:lnTo>
                    <a:pt x="519" y="196"/>
                  </a:lnTo>
                  <a:lnTo>
                    <a:pt x="534" y="187"/>
                  </a:lnTo>
                  <a:lnTo>
                    <a:pt x="552" y="183"/>
                  </a:lnTo>
                  <a:lnTo>
                    <a:pt x="883" y="183"/>
                  </a:lnTo>
                  <a:lnTo>
                    <a:pt x="883" y="61"/>
                  </a:lnTo>
                  <a:lnTo>
                    <a:pt x="885" y="43"/>
                  </a:lnTo>
                  <a:lnTo>
                    <a:pt x="893" y="26"/>
                  </a:lnTo>
                  <a:lnTo>
                    <a:pt x="905" y="13"/>
                  </a:lnTo>
                  <a:lnTo>
                    <a:pt x="920" y="4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8" name="Group 1037"/>
          <p:cNvGrpSpPr/>
          <p:nvPr/>
        </p:nvGrpSpPr>
        <p:grpSpPr>
          <a:xfrm>
            <a:off x="8160234" y="3473451"/>
            <a:ext cx="539750" cy="528638"/>
            <a:chOff x="8188325" y="3473451"/>
            <a:chExt cx="539750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6" name="Freeform 369"/>
            <p:cNvSpPr>
              <a:spLocks/>
            </p:cNvSpPr>
            <p:nvPr/>
          </p:nvSpPr>
          <p:spPr bwMode="auto">
            <a:xfrm>
              <a:off x="8245475" y="3810001"/>
              <a:ext cx="136525" cy="134938"/>
            </a:xfrm>
            <a:custGeom>
              <a:avLst/>
              <a:gdLst>
                <a:gd name="T0" fmla="*/ 422 w 852"/>
                <a:gd name="T1" fmla="*/ 0 h 847"/>
                <a:gd name="T2" fmla="*/ 441 w 852"/>
                <a:gd name="T3" fmla="*/ 3 h 847"/>
                <a:gd name="T4" fmla="*/ 458 w 852"/>
                <a:gd name="T5" fmla="*/ 12 h 847"/>
                <a:gd name="T6" fmla="*/ 472 w 852"/>
                <a:gd name="T7" fmla="*/ 25 h 847"/>
                <a:gd name="T8" fmla="*/ 480 w 852"/>
                <a:gd name="T9" fmla="*/ 42 h 847"/>
                <a:gd name="T10" fmla="*/ 484 w 852"/>
                <a:gd name="T11" fmla="*/ 61 h 847"/>
                <a:gd name="T12" fmla="*/ 484 w 852"/>
                <a:gd name="T13" fmla="*/ 363 h 847"/>
                <a:gd name="T14" fmla="*/ 791 w 852"/>
                <a:gd name="T15" fmla="*/ 363 h 847"/>
                <a:gd name="T16" fmla="*/ 810 w 852"/>
                <a:gd name="T17" fmla="*/ 366 h 847"/>
                <a:gd name="T18" fmla="*/ 827 w 852"/>
                <a:gd name="T19" fmla="*/ 375 h 847"/>
                <a:gd name="T20" fmla="*/ 841 w 852"/>
                <a:gd name="T21" fmla="*/ 387 h 847"/>
                <a:gd name="T22" fmla="*/ 849 w 852"/>
                <a:gd name="T23" fmla="*/ 404 h 847"/>
                <a:gd name="T24" fmla="*/ 852 w 852"/>
                <a:gd name="T25" fmla="*/ 423 h 847"/>
                <a:gd name="T26" fmla="*/ 849 w 852"/>
                <a:gd name="T27" fmla="*/ 442 h 847"/>
                <a:gd name="T28" fmla="*/ 841 w 852"/>
                <a:gd name="T29" fmla="*/ 459 h 847"/>
                <a:gd name="T30" fmla="*/ 827 w 852"/>
                <a:gd name="T31" fmla="*/ 472 h 847"/>
                <a:gd name="T32" fmla="*/ 810 w 852"/>
                <a:gd name="T33" fmla="*/ 481 h 847"/>
                <a:gd name="T34" fmla="*/ 791 w 852"/>
                <a:gd name="T35" fmla="*/ 483 h 847"/>
                <a:gd name="T36" fmla="*/ 484 w 852"/>
                <a:gd name="T37" fmla="*/ 483 h 847"/>
                <a:gd name="T38" fmla="*/ 484 w 852"/>
                <a:gd name="T39" fmla="*/ 786 h 847"/>
                <a:gd name="T40" fmla="*/ 480 w 852"/>
                <a:gd name="T41" fmla="*/ 806 h 847"/>
                <a:gd name="T42" fmla="*/ 472 w 852"/>
                <a:gd name="T43" fmla="*/ 822 h 847"/>
                <a:gd name="T44" fmla="*/ 458 w 852"/>
                <a:gd name="T45" fmla="*/ 836 h 847"/>
                <a:gd name="T46" fmla="*/ 441 w 852"/>
                <a:gd name="T47" fmla="*/ 844 h 847"/>
                <a:gd name="T48" fmla="*/ 422 w 852"/>
                <a:gd name="T49" fmla="*/ 847 h 847"/>
                <a:gd name="T50" fmla="*/ 403 w 852"/>
                <a:gd name="T51" fmla="*/ 844 h 847"/>
                <a:gd name="T52" fmla="*/ 386 w 852"/>
                <a:gd name="T53" fmla="*/ 836 h 847"/>
                <a:gd name="T54" fmla="*/ 373 w 852"/>
                <a:gd name="T55" fmla="*/ 822 h 847"/>
                <a:gd name="T56" fmla="*/ 365 w 852"/>
                <a:gd name="T57" fmla="*/ 806 h 847"/>
                <a:gd name="T58" fmla="*/ 362 w 852"/>
                <a:gd name="T59" fmla="*/ 786 h 847"/>
                <a:gd name="T60" fmla="*/ 362 w 852"/>
                <a:gd name="T61" fmla="*/ 483 h 847"/>
                <a:gd name="T62" fmla="*/ 62 w 852"/>
                <a:gd name="T63" fmla="*/ 483 h 847"/>
                <a:gd name="T64" fmla="*/ 43 w 852"/>
                <a:gd name="T65" fmla="*/ 481 h 847"/>
                <a:gd name="T66" fmla="*/ 26 w 852"/>
                <a:gd name="T67" fmla="*/ 472 h 847"/>
                <a:gd name="T68" fmla="*/ 12 w 852"/>
                <a:gd name="T69" fmla="*/ 459 h 847"/>
                <a:gd name="T70" fmla="*/ 4 w 852"/>
                <a:gd name="T71" fmla="*/ 442 h 847"/>
                <a:gd name="T72" fmla="*/ 0 w 852"/>
                <a:gd name="T73" fmla="*/ 423 h 847"/>
                <a:gd name="T74" fmla="*/ 4 w 852"/>
                <a:gd name="T75" fmla="*/ 404 h 847"/>
                <a:gd name="T76" fmla="*/ 12 w 852"/>
                <a:gd name="T77" fmla="*/ 387 h 847"/>
                <a:gd name="T78" fmla="*/ 26 w 852"/>
                <a:gd name="T79" fmla="*/ 375 h 847"/>
                <a:gd name="T80" fmla="*/ 43 w 852"/>
                <a:gd name="T81" fmla="*/ 366 h 847"/>
                <a:gd name="T82" fmla="*/ 62 w 852"/>
                <a:gd name="T83" fmla="*/ 363 h 847"/>
                <a:gd name="T84" fmla="*/ 362 w 852"/>
                <a:gd name="T85" fmla="*/ 363 h 847"/>
                <a:gd name="T86" fmla="*/ 362 w 852"/>
                <a:gd name="T87" fmla="*/ 61 h 847"/>
                <a:gd name="T88" fmla="*/ 365 w 852"/>
                <a:gd name="T89" fmla="*/ 42 h 847"/>
                <a:gd name="T90" fmla="*/ 373 w 852"/>
                <a:gd name="T91" fmla="*/ 25 h 847"/>
                <a:gd name="T92" fmla="*/ 386 w 852"/>
                <a:gd name="T93" fmla="*/ 12 h 847"/>
                <a:gd name="T94" fmla="*/ 403 w 852"/>
                <a:gd name="T95" fmla="*/ 3 h 847"/>
                <a:gd name="T96" fmla="*/ 422 w 852"/>
                <a:gd name="T97" fmla="*/ 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2" h="847">
                  <a:moveTo>
                    <a:pt x="422" y="0"/>
                  </a:moveTo>
                  <a:lnTo>
                    <a:pt x="441" y="3"/>
                  </a:lnTo>
                  <a:lnTo>
                    <a:pt x="458" y="12"/>
                  </a:lnTo>
                  <a:lnTo>
                    <a:pt x="472" y="25"/>
                  </a:lnTo>
                  <a:lnTo>
                    <a:pt x="480" y="42"/>
                  </a:lnTo>
                  <a:lnTo>
                    <a:pt x="484" y="61"/>
                  </a:lnTo>
                  <a:lnTo>
                    <a:pt x="484" y="363"/>
                  </a:lnTo>
                  <a:lnTo>
                    <a:pt x="791" y="363"/>
                  </a:lnTo>
                  <a:lnTo>
                    <a:pt x="810" y="366"/>
                  </a:lnTo>
                  <a:lnTo>
                    <a:pt x="827" y="375"/>
                  </a:lnTo>
                  <a:lnTo>
                    <a:pt x="841" y="387"/>
                  </a:lnTo>
                  <a:lnTo>
                    <a:pt x="849" y="404"/>
                  </a:lnTo>
                  <a:lnTo>
                    <a:pt x="852" y="423"/>
                  </a:lnTo>
                  <a:lnTo>
                    <a:pt x="849" y="442"/>
                  </a:lnTo>
                  <a:lnTo>
                    <a:pt x="841" y="459"/>
                  </a:lnTo>
                  <a:lnTo>
                    <a:pt x="827" y="472"/>
                  </a:lnTo>
                  <a:lnTo>
                    <a:pt x="810" y="481"/>
                  </a:lnTo>
                  <a:lnTo>
                    <a:pt x="791" y="483"/>
                  </a:lnTo>
                  <a:lnTo>
                    <a:pt x="484" y="483"/>
                  </a:lnTo>
                  <a:lnTo>
                    <a:pt x="484" y="786"/>
                  </a:lnTo>
                  <a:lnTo>
                    <a:pt x="480" y="806"/>
                  </a:lnTo>
                  <a:lnTo>
                    <a:pt x="472" y="822"/>
                  </a:lnTo>
                  <a:lnTo>
                    <a:pt x="458" y="836"/>
                  </a:lnTo>
                  <a:lnTo>
                    <a:pt x="441" y="844"/>
                  </a:lnTo>
                  <a:lnTo>
                    <a:pt x="422" y="847"/>
                  </a:lnTo>
                  <a:lnTo>
                    <a:pt x="403" y="844"/>
                  </a:lnTo>
                  <a:lnTo>
                    <a:pt x="386" y="836"/>
                  </a:lnTo>
                  <a:lnTo>
                    <a:pt x="373" y="822"/>
                  </a:lnTo>
                  <a:lnTo>
                    <a:pt x="365" y="806"/>
                  </a:lnTo>
                  <a:lnTo>
                    <a:pt x="362" y="786"/>
                  </a:lnTo>
                  <a:lnTo>
                    <a:pt x="362" y="483"/>
                  </a:lnTo>
                  <a:lnTo>
                    <a:pt x="62" y="483"/>
                  </a:lnTo>
                  <a:lnTo>
                    <a:pt x="43" y="481"/>
                  </a:lnTo>
                  <a:lnTo>
                    <a:pt x="26" y="472"/>
                  </a:lnTo>
                  <a:lnTo>
                    <a:pt x="12" y="459"/>
                  </a:lnTo>
                  <a:lnTo>
                    <a:pt x="4" y="442"/>
                  </a:lnTo>
                  <a:lnTo>
                    <a:pt x="0" y="423"/>
                  </a:lnTo>
                  <a:lnTo>
                    <a:pt x="4" y="404"/>
                  </a:lnTo>
                  <a:lnTo>
                    <a:pt x="12" y="387"/>
                  </a:lnTo>
                  <a:lnTo>
                    <a:pt x="26" y="375"/>
                  </a:lnTo>
                  <a:lnTo>
                    <a:pt x="43" y="366"/>
                  </a:lnTo>
                  <a:lnTo>
                    <a:pt x="62" y="363"/>
                  </a:lnTo>
                  <a:lnTo>
                    <a:pt x="362" y="363"/>
                  </a:lnTo>
                  <a:lnTo>
                    <a:pt x="362" y="61"/>
                  </a:lnTo>
                  <a:lnTo>
                    <a:pt x="365" y="42"/>
                  </a:lnTo>
                  <a:lnTo>
                    <a:pt x="373" y="25"/>
                  </a:lnTo>
                  <a:lnTo>
                    <a:pt x="386" y="12"/>
                  </a:lnTo>
                  <a:lnTo>
                    <a:pt x="403" y="3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370"/>
            <p:cNvSpPr>
              <a:spLocks noEditPoints="1"/>
            </p:cNvSpPr>
            <p:nvPr/>
          </p:nvSpPr>
          <p:spPr bwMode="auto">
            <a:xfrm>
              <a:off x="8188325" y="3473451"/>
              <a:ext cx="539750" cy="528638"/>
            </a:xfrm>
            <a:custGeom>
              <a:avLst/>
              <a:gdLst>
                <a:gd name="T0" fmla="*/ 522 w 3401"/>
                <a:gd name="T1" fmla="*/ 1932 h 3328"/>
                <a:gd name="T2" fmla="*/ 152 w 3401"/>
                <a:gd name="T3" fmla="*/ 2346 h 3328"/>
                <a:gd name="T4" fmla="*/ 224 w 3401"/>
                <a:gd name="T5" fmla="*/ 2895 h 3328"/>
                <a:gd name="T6" fmla="*/ 663 w 3401"/>
                <a:gd name="T7" fmla="*/ 3195 h 3328"/>
                <a:gd name="T8" fmla="*/ 1190 w 3401"/>
                <a:gd name="T9" fmla="*/ 3075 h 3328"/>
                <a:gd name="T10" fmla="*/ 1454 w 3401"/>
                <a:gd name="T11" fmla="*/ 2619 h 3328"/>
                <a:gd name="T12" fmla="*/ 1357 w 3401"/>
                <a:gd name="T13" fmla="*/ 2188 h 3328"/>
                <a:gd name="T14" fmla="*/ 918 w 3401"/>
                <a:gd name="T15" fmla="*/ 1888 h 3328"/>
                <a:gd name="T16" fmla="*/ 494 w 3401"/>
                <a:gd name="T17" fmla="*/ 326 h 3328"/>
                <a:gd name="T18" fmla="*/ 244 w 3401"/>
                <a:gd name="T19" fmla="*/ 892 h 3328"/>
                <a:gd name="T20" fmla="*/ 524 w 3401"/>
                <a:gd name="T21" fmla="*/ 1530 h 3328"/>
                <a:gd name="T22" fmla="*/ 1066 w 3401"/>
                <a:gd name="T23" fmla="*/ 1804 h 3328"/>
                <a:gd name="T24" fmla="*/ 1504 w 3401"/>
                <a:gd name="T25" fmla="*/ 2205 h 3328"/>
                <a:gd name="T26" fmla="*/ 1706 w 3401"/>
                <a:gd name="T27" fmla="*/ 2729 h 3328"/>
                <a:gd name="T28" fmla="*/ 2364 w 3401"/>
                <a:gd name="T29" fmla="*/ 3123 h 3328"/>
                <a:gd name="T30" fmla="*/ 2954 w 3401"/>
                <a:gd name="T31" fmla="*/ 2997 h 3328"/>
                <a:gd name="T32" fmla="*/ 3277 w 3401"/>
                <a:gd name="T33" fmla="*/ 2586 h 3328"/>
                <a:gd name="T34" fmla="*/ 3088 w 3401"/>
                <a:gd name="T35" fmla="*/ 2338 h 3328"/>
                <a:gd name="T36" fmla="*/ 2819 w 3401"/>
                <a:gd name="T37" fmla="*/ 2140 h 3328"/>
                <a:gd name="T38" fmla="*/ 2656 w 3401"/>
                <a:gd name="T39" fmla="*/ 2060 h 3328"/>
                <a:gd name="T40" fmla="*/ 2522 w 3401"/>
                <a:gd name="T41" fmla="*/ 2148 h 3328"/>
                <a:gd name="T42" fmla="*/ 2365 w 3401"/>
                <a:gd name="T43" fmla="*/ 2314 h 3328"/>
                <a:gd name="T44" fmla="*/ 2560 w 3401"/>
                <a:gd name="T45" fmla="*/ 2477 h 3328"/>
                <a:gd name="T46" fmla="*/ 2587 w 3401"/>
                <a:gd name="T47" fmla="*/ 2588 h 3328"/>
                <a:gd name="T48" fmla="*/ 2212 w 3401"/>
                <a:gd name="T49" fmla="*/ 2512 h 3328"/>
                <a:gd name="T50" fmla="*/ 1899 w 3401"/>
                <a:gd name="T51" fmla="*/ 2327 h 3328"/>
                <a:gd name="T52" fmla="*/ 1828 w 3401"/>
                <a:gd name="T53" fmla="*/ 2261 h 3328"/>
                <a:gd name="T54" fmla="*/ 1102 w 3401"/>
                <a:gd name="T55" fmla="*/ 1545 h 3328"/>
                <a:gd name="T56" fmla="*/ 884 w 3401"/>
                <a:gd name="T57" fmla="*/ 1232 h 3328"/>
                <a:gd name="T58" fmla="*/ 804 w 3401"/>
                <a:gd name="T59" fmla="*/ 866 h 3328"/>
                <a:gd name="T60" fmla="*/ 911 w 3401"/>
                <a:gd name="T61" fmla="*/ 897 h 3328"/>
                <a:gd name="T62" fmla="*/ 1076 w 3401"/>
                <a:gd name="T63" fmla="*/ 1031 h 3328"/>
                <a:gd name="T64" fmla="*/ 1243 w 3401"/>
                <a:gd name="T65" fmla="*/ 875 h 3328"/>
                <a:gd name="T66" fmla="*/ 1331 w 3401"/>
                <a:gd name="T67" fmla="*/ 741 h 3328"/>
                <a:gd name="T68" fmla="*/ 1251 w 3401"/>
                <a:gd name="T69" fmla="*/ 578 h 3328"/>
                <a:gd name="T70" fmla="*/ 1051 w 3401"/>
                <a:gd name="T71" fmla="*/ 311 h 3328"/>
                <a:gd name="T72" fmla="*/ 803 w 3401"/>
                <a:gd name="T73" fmla="*/ 123 h 3328"/>
                <a:gd name="T74" fmla="*/ 1009 w 3401"/>
                <a:gd name="T75" fmla="*/ 99 h 3328"/>
                <a:gd name="T76" fmla="*/ 1267 w 3401"/>
                <a:gd name="T77" fmla="*/ 387 h 3328"/>
                <a:gd name="T78" fmla="*/ 1403 w 3401"/>
                <a:gd name="T79" fmla="*/ 590 h 3328"/>
                <a:gd name="T80" fmla="*/ 1420 w 3401"/>
                <a:gd name="T81" fmla="*/ 878 h 3328"/>
                <a:gd name="T82" fmla="*/ 1223 w 3401"/>
                <a:gd name="T83" fmla="*/ 1053 h 3328"/>
                <a:gd name="T84" fmla="*/ 1112 w 3401"/>
                <a:gd name="T85" fmla="*/ 1297 h 3328"/>
                <a:gd name="T86" fmla="*/ 2024 w 3401"/>
                <a:gd name="T87" fmla="*/ 2257 h 3328"/>
                <a:gd name="T88" fmla="*/ 2314 w 3401"/>
                <a:gd name="T89" fmla="*/ 2198 h 3328"/>
                <a:gd name="T90" fmla="*/ 2472 w 3401"/>
                <a:gd name="T91" fmla="*/ 2013 h 3328"/>
                <a:gd name="T92" fmla="*/ 2762 w 3401"/>
                <a:gd name="T93" fmla="*/ 1966 h 3328"/>
                <a:gd name="T94" fmla="*/ 2949 w 3401"/>
                <a:gd name="T95" fmla="*/ 2079 h 3328"/>
                <a:gd name="T96" fmla="*/ 3244 w 3401"/>
                <a:gd name="T97" fmla="*/ 2319 h 3328"/>
                <a:gd name="T98" fmla="*/ 3401 w 3401"/>
                <a:gd name="T99" fmla="*/ 2623 h 3328"/>
                <a:gd name="T100" fmla="*/ 3043 w 3401"/>
                <a:gd name="T101" fmla="*/ 3081 h 3328"/>
                <a:gd name="T102" fmla="*/ 2469 w 3401"/>
                <a:gd name="T103" fmla="*/ 3262 h 3328"/>
                <a:gd name="T104" fmla="*/ 1795 w 3401"/>
                <a:gd name="T105" fmla="*/ 2963 h 3328"/>
                <a:gd name="T106" fmla="*/ 1349 w 3401"/>
                <a:gd name="T107" fmla="*/ 3097 h 3328"/>
                <a:gd name="T108" fmla="*/ 790 w 3401"/>
                <a:gd name="T109" fmla="*/ 3328 h 3328"/>
                <a:gd name="T110" fmla="*/ 232 w 3401"/>
                <a:gd name="T111" fmla="*/ 3097 h 3328"/>
                <a:gd name="T112" fmla="*/ 0 w 3401"/>
                <a:gd name="T113" fmla="*/ 2541 h 3328"/>
                <a:gd name="T114" fmla="*/ 233 w 3401"/>
                <a:gd name="T115" fmla="*/ 1985 h 3328"/>
                <a:gd name="T116" fmla="*/ 376 w 3401"/>
                <a:gd name="T117" fmla="*/ 1534 h 3328"/>
                <a:gd name="T118" fmla="*/ 122 w 3401"/>
                <a:gd name="T119" fmla="*/ 838 h 3328"/>
                <a:gd name="T120" fmla="*/ 407 w 3401"/>
                <a:gd name="T121" fmla="*/ 240 h 3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1" h="3328">
                  <a:moveTo>
                    <a:pt x="790" y="1876"/>
                  </a:moveTo>
                  <a:lnTo>
                    <a:pt x="764" y="1877"/>
                  </a:lnTo>
                  <a:lnTo>
                    <a:pt x="737" y="1878"/>
                  </a:lnTo>
                  <a:lnTo>
                    <a:pt x="725" y="1879"/>
                  </a:lnTo>
                  <a:lnTo>
                    <a:pt x="712" y="1881"/>
                  </a:lnTo>
                  <a:lnTo>
                    <a:pt x="711" y="1881"/>
                  </a:lnTo>
                  <a:lnTo>
                    <a:pt x="645" y="1892"/>
                  </a:lnTo>
                  <a:lnTo>
                    <a:pt x="583" y="1909"/>
                  </a:lnTo>
                  <a:lnTo>
                    <a:pt x="522" y="1932"/>
                  </a:lnTo>
                  <a:lnTo>
                    <a:pt x="465" y="1960"/>
                  </a:lnTo>
                  <a:lnTo>
                    <a:pt x="411" y="1994"/>
                  </a:lnTo>
                  <a:lnTo>
                    <a:pt x="360" y="2032"/>
                  </a:lnTo>
                  <a:lnTo>
                    <a:pt x="314" y="2075"/>
                  </a:lnTo>
                  <a:lnTo>
                    <a:pt x="271" y="2123"/>
                  </a:lnTo>
                  <a:lnTo>
                    <a:pt x="233" y="2173"/>
                  </a:lnTo>
                  <a:lnTo>
                    <a:pt x="200" y="2228"/>
                  </a:lnTo>
                  <a:lnTo>
                    <a:pt x="173" y="2285"/>
                  </a:lnTo>
                  <a:lnTo>
                    <a:pt x="152" y="2346"/>
                  </a:lnTo>
                  <a:lnTo>
                    <a:pt x="135" y="2408"/>
                  </a:lnTo>
                  <a:lnTo>
                    <a:pt x="125" y="2474"/>
                  </a:lnTo>
                  <a:lnTo>
                    <a:pt x="122" y="2541"/>
                  </a:lnTo>
                  <a:lnTo>
                    <a:pt x="125" y="2606"/>
                  </a:lnTo>
                  <a:lnTo>
                    <a:pt x="133" y="2668"/>
                  </a:lnTo>
                  <a:lnTo>
                    <a:pt x="148" y="2728"/>
                  </a:lnTo>
                  <a:lnTo>
                    <a:pt x="168" y="2786"/>
                  </a:lnTo>
                  <a:lnTo>
                    <a:pt x="194" y="2842"/>
                  </a:lnTo>
                  <a:lnTo>
                    <a:pt x="224" y="2895"/>
                  </a:lnTo>
                  <a:lnTo>
                    <a:pt x="259" y="2944"/>
                  </a:lnTo>
                  <a:lnTo>
                    <a:pt x="297" y="2991"/>
                  </a:lnTo>
                  <a:lnTo>
                    <a:pt x="339" y="3033"/>
                  </a:lnTo>
                  <a:lnTo>
                    <a:pt x="386" y="3072"/>
                  </a:lnTo>
                  <a:lnTo>
                    <a:pt x="435" y="3106"/>
                  </a:lnTo>
                  <a:lnTo>
                    <a:pt x="488" y="3135"/>
                  </a:lnTo>
                  <a:lnTo>
                    <a:pt x="545" y="3160"/>
                  </a:lnTo>
                  <a:lnTo>
                    <a:pt x="603" y="3180"/>
                  </a:lnTo>
                  <a:lnTo>
                    <a:pt x="663" y="3195"/>
                  </a:lnTo>
                  <a:lnTo>
                    <a:pt x="726" y="3205"/>
                  </a:lnTo>
                  <a:lnTo>
                    <a:pt x="790" y="3207"/>
                  </a:lnTo>
                  <a:lnTo>
                    <a:pt x="854" y="3205"/>
                  </a:lnTo>
                  <a:lnTo>
                    <a:pt x="915" y="3195"/>
                  </a:lnTo>
                  <a:lnTo>
                    <a:pt x="975" y="3181"/>
                  </a:lnTo>
                  <a:lnTo>
                    <a:pt x="1033" y="3161"/>
                  </a:lnTo>
                  <a:lnTo>
                    <a:pt x="1088" y="3137"/>
                  </a:lnTo>
                  <a:lnTo>
                    <a:pt x="1140" y="3109"/>
                  </a:lnTo>
                  <a:lnTo>
                    <a:pt x="1190" y="3075"/>
                  </a:lnTo>
                  <a:lnTo>
                    <a:pt x="1236" y="3037"/>
                  </a:lnTo>
                  <a:lnTo>
                    <a:pt x="1279" y="2996"/>
                  </a:lnTo>
                  <a:lnTo>
                    <a:pt x="1317" y="2950"/>
                  </a:lnTo>
                  <a:lnTo>
                    <a:pt x="1352" y="2902"/>
                  </a:lnTo>
                  <a:lnTo>
                    <a:pt x="1382" y="2850"/>
                  </a:lnTo>
                  <a:lnTo>
                    <a:pt x="1408" y="2797"/>
                  </a:lnTo>
                  <a:lnTo>
                    <a:pt x="1428" y="2740"/>
                  </a:lnTo>
                  <a:lnTo>
                    <a:pt x="1444" y="2681"/>
                  </a:lnTo>
                  <a:lnTo>
                    <a:pt x="1454" y="2619"/>
                  </a:lnTo>
                  <a:lnTo>
                    <a:pt x="1456" y="2607"/>
                  </a:lnTo>
                  <a:lnTo>
                    <a:pt x="1457" y="2594"/>
                  </a:lnTo>
                  <a:lnTo>
                    <a:pt x="1459" y="2541"/>
                  </a:lnTo>
                  <a:lnTo>
                    <a:pt x="1456" y="2477"/>
                  </a:lnTo>
                  <a:lnTo>
                    <a:pt x="1447" y="2415"/>
                  </a:lnTo>
                  <a:lnTo>
                    <a:pt x="1432" y="2355"/>
                  </a:lnTo>
                  <a:lnTo>
                    <a:pt x="1412" y="2297"/>
                  </a:lnTo>
                  <a:lnTo>
                    <a:pt x="1387" y="2241"/>
                  </a:lnTo>
                  <a:lnTo>
                    <a:pt x="1357" y="2188"/>
                  </a:lnTo>
                  <a:lnTo>
                    <a:pt x="1322" y="2138"/>
                  </a:lnTo>
                  <a:lnTo>
                    <a:pt x="1284" y="2093"/>
                  </a:lnTo>
                  <a:lnTo>
                    <a:pt x="1242" y="2050"/>
                  </a:lnTo>
                  <a:lnTo>
                    <a:pt x="1195" y="2012"/>
                  </a:lnTo>
                  <a:lnTo>
                    <a:pt x="1145" y="1977"/>
                  </a:lnTo>
                  <a:lnTo>
                    <a:pt x="1092" y="1948"/>
                  </a:lnTo>
                  <a:lnTo>
                    <a:pt x="1036" y="1922"/>
                  </a:lnTo>
                  <a:lnTo>
                    <a:pt x="978" y="1902"/>
                  </a:lnTo>
                  <a:lnTo>
                    <a:pt x="918" y="1888"/>
                  </a:lnTo>
                  <a:lnTo>
                    <a:pt x="855" y="1879"/>
                  </a:lnTo>
                  <a:lnTo>
                    <a:pt x="790" y="1876"/>
                  </a:lnTo>
                  <a:close/>
                  <a:moveTo>
                    <a:pt x="774" y="120"/>
                  </a:moveTo>
                  <a:lnTo>
                    <a:pt x="747" y="122"/>
                  </a:lnTo>
                  <a:lnTo>
                    <a:pt x="720" y="129"/>
                  </a:lnTo>
                  <a:lnTo>
                    <a:pt x="694" y="139"/>
                  </a:lnTo>
                  <a:lnTo>
                    <a:pt x="670" y="154"/>
                  </a:lnTo>
                  <a:lnTo>
                    <a:pt x="647" y="173"/>
                  </a:lnTo>
                  <a:lnTo>
                    <a:pt x="494" y="326"/>
                  </a:lnTo>
                  <a:lnTo>
                    <a:pt x="438" y="385"/>
                  </a:lnTo>
                  <a:lnTo>
                    <a:pt x="390" y="445"/>
                  </a:lnTo>
                  <a:lnTo>
                    <a:pt x="349" y="506"/>
                  </a:lnTo>
                  <a:lnTo>
                    <a:pt x="314" y="567"/>
                  </a:lnTo>
                  <a:lnTo>
                    <a:pt x="286" y="629"/>
                  </a:lnTo>
                  <a:lnTo>
                    <a:pt x="265" y="694"/>
                  </a:lnTo>
                  <a:lnTo>
                    <a:pt x="251" y="759"/>
                  </a:lnTo>
                  <a:lnTo>
                    <a:pt x="244" y="825"/>
                  </a:lnTo>
                  <a:lnTo>
                    <a:pt x="244" y="892"/>
                  </a:lnTo>
                  <a:lnTo>
                    <a:pt x="250" y="962"/>
                  </a:lnTo>
                  <a:lnTo>
                    <a:pt x="263" y="1031"/>
                  </a:lnTo>
                  <a:lnTo>
                    <a:pt x="282" y="1100"/>
                  </a:lnTo>
                  <a:lnTo>
                    <a:pt x="307" y="1169"/>
                  </a:lnTo>
                  <a:lnTo>
                    <a:pt x="338" y="1240"/>
                  </a:lnTo>
                  <a:lnTo>
                    <a:pt x="375" y="1311"/>
                  </a:lnTo>
                  <a:lnTo>
                    <a:pt x="418" y="1383"/>
                  </a:lnTo>
                  <a:lnTo>
                    <a:pt x="468" y="1456"/>
                  </a:lnTo>
                  <a:lnTo>
                    <a:pt x="524" y="1530"/>
                  </a:lnTo>
                  <a:lnTo>
                    <a:pt x="586" y="1606"/>
                  </a:lnTo>
                  <a:lnTo>
                    <a:pt x="654" y="1681"/>
                  </a:lnTo>
                  <a:lnTo>
                    <a:pt x="727" y="1758"/>
                  </a:lnTo>
                  <a:lnTo>
                    <a:pt x="760" y="1756"/>
                  </a:lnTo>
                  <a:lnTo>
                    <a:pt x="790" y="1755"/>
                  </a:lnTo>
                  <a:lnTo>
                    <a:pt x="862" y="1758"/>
                  </a:lnTo>
                  <a:lnTo>
                    <a:pt x="932" y="1767"/>
                  </a:lnTo>
                  <a:lnTo>
                    <a:pt x="1000" y="1783"/>
                  </a:lnTo>
                  <a:lnTo>
                    <a:pt x="1066" y="1804"/>
                  </a:lnTo>
                  <a:lnTo>
                    <a:pt x="1128" y="1831"/>
                  </a:lnTo>
                  <a:lnTo>
                    <a:pt x="1189" y="1862"/>
                  </a:lnTo>
                  <a:lnTo>
                    <a:pt x="1246" y="1899"/>
                  </a:lnTo>
                  <a:lnTo>
                    <a:pt x="1299" y="1940"/>
                  </a:lnTo>
                  <a:lnTo>
                    <a:pt x="1349" y="1986"/>
                  </a:lnTo>
                  <a:lnTo>
                    <a:pt x="1394" y="2035"/>
                  </a:lnTo>
                  <a:lnTo>
                    <a:pt x="1436" y="2088"/>
                  </a:lnTo>
                  <a:lnTo>
                    <a:pt x="1473" y="2145"/>
                  </a:lnTo>
                  <a:lnTo>
                    <a:pt x="1504" y="2205"/>
                  </a:lnTo>
                  <a:lnTo>
                    <a:pt x="1531" y="2267"/>
                  </a:lnTo>
                  <a:lnTo>
                    <a:pt x="1552" y="2333"/>
                  </a:lnTo>
                  <a:lnTo>
                    <a:pt x="1568" y="2400"/>
                  </a:lnTo>
                  <a:lnTo>
                    <a:pt x="1578" y="2470"/>
                  </a:lnTo>
                  <a:lnTo>
                    <a:pt x="1581" y="2541"/>
                  </a:lnTo>
                  <a:lnTo>
                    <a:pt x="1580" y="2572"/>
                  </a:lnTo>
                  <a:lnTo>
                    <a:pt x="1578" y="2605"/>
                  </a:lnTo>
                  <a:lnTo>
                    <a:pt x="1628" y="2654"/>
                  </a:lnTo>
                  <a:lnTo>
                    <a:pt x="1706" y="2729"/>
                  </a:lnTo>
                  <a:lnTo>
                    <a:pt x="1782" y="2798"/>
                  </a:lnTo>
                  <a:lnTo>
                    <a:pt x="1858" y="2860"/>
                  </a:lnTo>
                  <a:lnTo>
                    <a:pt x="1934" y="2916"/>
                  </a:lnTo>
                  <a:lnTo>
                    <a:pt x="2008" y="2965"/>
                  </a:lnTo>
                  <a:lnTo>
                    <a:pt x="2081" y="3010"/>
                  </a:lnTo>
                  <a:lnTo>
                    <a:pt x="2153" y="3048"/>
                  </a:lnTo>
                  <a:lnTo>
                    <a:pt x="2225" y="3079"/>
                  </a:lnTo>
                  <a:lnTo>
                    <a:pt x="2295" y="3104"/>
                  </a:lnTo>
                  <a:lnTo>
                    <a:pt x="2364" y="3123"/>
                  </a:lnTo>
                  <a:lnTo>
                    <a:pt x="2435" y="3136"/>
                  </a:lnTo>
                  <a:lnTo>
                    <a:pt x="2504" y="3142"/>
                  </a:lnTo>
                  <a:lnTo>
                    <a:pt x="2571" y="3141"/>
                  </a:lnTo>
                  <a:lnTo>
                    <a:pt x="2638" y="3135"/>
                  </a:lnTo>
                  <a:lnTo>
                    <a:pt x="2704" y="3120"/>
                  </a:lnTo>
                  <a:lnTo>
                    <a:pt x="2767" y="3100"/>
                  </a:lnTo>
                  <a:lnTo>
                    <a:pt x="2831" y="3073"/>
                  </a:lnTo>
                  <a:lnTo>
                    <a:pt x="2892" y="3038"/>
                  </a:lnTo>
                  <a:lnTo>
                    <a:pt x="2954" y="2997"/>
                  </a:lnTo>
                  <a:lnTo>
                    <a:pt x="3013" y="2948"/>
                  </a:lnTo>
                  <a:lnTo>
                    <a:pt x="3072" y="2894"/>
                  </a:lnTo>
                  <a:lnTo>
                    <a:pt x="3227" y="2741"/>
                  </a:lnTo>
                  <a:lnTo>
                    <a:pt x="3246" y="2718"/>
                  </a:lnTo>
                  <a:lnTo>
                    <a:pt x="3261" y="2694"/>
                  </a:lnTo>
                  <a:lnTo>
                    <a:pt x="3272" y="2668"/>
                  </a:lnTo>
                  <a:lnTo>
                    <a:pt x="3278" y="2642"/>
                  </a:lnTo>
                  <a:lnTo>
                    <a:pt x="3279" y="2614"/>
                  </a:lnTo>
                  <a:lnTo>
                    <a:pt x="3277" y="2586"/>
                  </a:lnTo>
                  <a:lnTo>
                    <a:pt x="3271" y="2558"/>
                  </a:lnTo>
                  <a:lnTo>
                    <a:pt x="3259" y="2532"/>
                  </a:lnTo>
                  <a:lnTo>
                    <a:pt x="3242" y="2504"/>
                  </a:lnTo>
                  <a:lnTo>
                    <a:pt x="3223" y="2477"/>
                  </a:lnTo>
                  <a:lnTo>
                    <a:pt x="3201" y="2449"/>
                  </a:lnTo>
                  <a:lnTo>
                    <a:pt x="3175" y="2421"/>
                  </a:lnTo>
                  <a:lnTo>
                    <a:pt x="3148" y="2393"/>
                  </a:lnTo>
                  <a:lnTo>
                    <a:pt x="3119" y="2365"/>
                  </a:lnTo>
                  <a:lnTo>
                    <a:pt x="3088" y="2338"/>
                  </a:lnTo>
                  <a:lnTo>
                    <a:pt x="3058" y="2311"/>
                  </a:lnTo>
                  <a:lnTo>
                    <a:pt x="3025" y="2286"/>
                  </a:lnTo>
                  <a:lnTo>
                    <a:pt x="2993" y="2261"/>
                  </a:lnTo>
                  <a:lnTo>
                    <a:pt x="2961" y="2238"/>
                  </a:lnTo>
                  <a:lnTo>
                    <a:pt x="2931" y="2214"/>
                  </a:lnTo>
                  <a:lnTo>
                    <a:pt x="2900" y="2193"/>
                  </a:lnTo>
                  <a:lnTo>
                    <a:pt x="2871" y="2173"/>
                  </a:lnTo>
                  <a:lnTo>
                    <a:pt x="2845" y="2155"/>
                  </a:lnTo>
                  <a:lnTo>
                    <a:pt x="2819" y="2140"/>
                  </a:lnTo>
                  <a:lnTo>
                    <a:pt x="2798" y="2126"/>
                  </a:lnTo>
                  <a:lnTo>
                    <a:pt x="2779" y="2113"/>
                  </a:lnTo>
                  <a:lnTo>
                    <a:pt x="2763" y="2104"/>
                  </a:lnTo>
                  <a:lnTo>
                    <a:pt x="2751" y="2096"/>
                  </a:lnTo>
                  <a:lnTo>
                    <a:pt x="2744" y="2092"/>
                  </a:lnTo>
                  <a:lnTo>
                    <a:pt x="2741" y="2090"/>
                  </a:lnTo>
                  <a:lnTo>
                    <a:pt x="2712" y="2076"/>
                  </a:lnTo>
                  <a:lnTo>
                    <a:pt x="2684" y="2067"/>
                  </a:lnTo>
                  <a:lnTo>
                    <a:pt x="2656" y="2060"/>
                  </a:lnTo>
                  <a:lnTo>
                    <a:pt x="2631" y="2059"/>
                  </a:lnTo>
                  <a:lnTo>
                    <a:pt x="2607" y="2064"/>
                  </a:lnTo>
                  <a:lnTo>
                    <a:pt x="2593" y="2069"/>
                  </a:lnTo>
                  <a:lnTo>
                    <a:pt x="2579" y="2078"/>
                  </a:lnTo>
                  <a:lnTo>
                    <a:pt x="2567" y="2090"/>
                  </a:lnTo>
                  <a:lnTo>
                    <a:pt x="2557" y="2105"/>
                  </a:lnTo>
                  <a:lnTo>
                    <a:pt x="2550" y="2113"/>
                  </a:lnTo>
                  <a:lnTo>
                    <a:pt x="2537" y="2129"/>
                  </a:lnTo>
                  <a:lnTo>
                    <a:pt x="2522" y="2148"/>
                  </a:lnTo>
                  <a:lnTo>
                    <a:pt x="2504" y="2168"/>
                  </a:lnTo>
                  <a:lnTo>
                    <a:pt x="2486" y="2190"/>
                  </a:lnTo>
                  <a:lnTo>
                    <a:pt x="2465" y="2212"/>
                  </a:lnTo>
                  <a:lnTo>
                    <a:pt x="2445" y="2234"/>
                  </a:lnTo>
                  <a:lnTo>
                    <a:pt x="2426" y="2256"/>
                  </a:lnTo>
                  <a:lnTo>
                    <a:pt x="2408" y="2275"/>
                  </a:lnTo>
                  <a:lnTo>
                    <a:pt x="2391" y="2291"/>
                  </a:lnTo>
                  <a:lnTo>
                    <a:pt x="2376" y="2304"/>
                  </a:lnTo>
                  <a:lnTo>
                    <a:pt x="2365" y="2314"/>
                  </a:lnTo>
                  <a:lnTo>
                    <a:pt x="2316" y="2343"/>
                  </a:lnTo>
                  <a:lnTo>
                    <a:pt x="2269" y="2366"/>
                  </a:lnTo>
                  <a:lnTo>
                    <a:pt x="2223" y="2383"/>
                  </a:lnTo>
                  <a:lnTo>
                    <a:pt x="2272" y="2404"/>
                  </a:lnTo>
                  <a:lnTo>
                    <a:pt x="2323" y="2424"/>
                  </a:lnTo>
                  <a:lnTo>
                    <a:pt x="2379" y="2442"/>
                  </a:lnTo>
                  <a:lnTo>
                    <a:pt x="2436" y="2457"/>
                  </a:lnTo>
                  <a:lnTo>
                    <a:pt x="2497" y="2469"/>
                  </a:lnTo>
                  <a:lnTo>
                    <a:pt x="2560" y="2477"/>
                  </a:lnTo>
                  <a:lnTo>
                    <a:pt x="2576" y="2481"/>
                  </a:lnTo>
                  <a:lnTo>
                    <a:pt x="2589" y="2489"/>
                  </a:lnTo>
                  <a:lnTo>
                    <a:pt x="2601" y="2499"/>
                  </a:lnTo>
                  <a:lnTo>
                    <a:pt x="2609" y="2513"/>
                  </a:lnTo>
                  <a:lnTo>
                    <a:pt x="2614" y="2528"/>
                  </a:lnTo>
                  <a:lnTo>
                    <a:pt x="2614" y="2544"/>
                  </a:lnTo>
                  <a:lnTo>
                    <a:pt x="2609" y="2561"/>
                  </a:lnTo>
                  <a:lnTo>
                    <a:pt x="2600" y="2576"/>
                  </a:lnTo>
                  <a:lnTo>
                    <a:pt x="2587" y="2588"/>
                  </a:lnTo>
                  <a:lnTo>
                    <a:pt x="2571" y="2595"/>
                  </a:lnTo>
                  <a:lnTo>
                    <a:pt x="2553" y="2598"/>
                  </a:lnTo>
                  <a:lnTo>
                    <a:pt x="2547" y="2598"/>
                  </a:lnTo>
                  <a:lnTo>
                    <a:pt x="2486" y="2590"/>
                  </a:lnTo>
                  <a:lnTo>
                    <a:pt x="2426" y="2578"/>
                  </a:lnTo>
                  <a:lnTo>
                    <a:pt x="2369" y="2565"/>
                  </a:lnTo>
                  <a:lnTo>
                    <a:pt x="2314" y="2549"/>
                  </a:lnTo>
                  <a:lnTo>
                    <a:pt x="2262" y="2531"/>
                  </a:lnTo>
                  <a:lnTo>
                    <a:pt x="2212" y="2512"/>
                  </a:lnTo>
                  <a:lnTo>
                    <a:pt x="2166" y="2492"/>
                  </a:lnTo>
                  <a:lnTo>
                    <a:pt x="2121" y="2470"/>
                  </a:lnTo>
                  <a:lnTo>
                    <a:pt x="2080" y="2449"/>
                  </a:lnTo>
                  <a:lnTo>
                    <a:pt x="2042" y="2426"/>
                  </a:lnTo>
                  <a:lnTo>
                    <a:pt x="2007" y="2404"/>
                  </a:lnTo>
                  <a:lnTo>
                    <a:pt x="1975" y="2383"/>
                  </a:lnTo>
                  <a:lnTo>
                    <a:pt x="1945" y="2363"/>
                  </a:lnTo>
                  <a:lnTo>
                    <a:pt x="1920" y="2344"/>
                  </a:lnTo>
                  <a:lnTo>
                    <a:pt x="1899" y="2327"/>
                  </a:lnTo>
                  <a:lnTo>
                    <a:pt x="1880" y="2311"/>
                  </a:lnTo>
                  <a:lnTo>
                    <a:pt x="1865" y="2299"/>
                  </a:lnTo>
                  <a:lnTo>
                    <a:pt x="1853" y="2288"/>
                  </a:lnTo>
                  <a:lnTo>
                    <a:pt x="1846" y="2282"/>
                  </a:lnTo>
                  <a:lnTo>
                    <a:pt x="1842" y="2278"/>
                  </a:lnTo>
                  <a:lnTo>
                    <a:pt x="1839" y="2276"/>
                  </a:lnTo>
                  <a:lnTo>
                    <a:pt x="1837" y="2272"/>
                  </a:lnTo>
                  <a:lnTo>
                    <a:pt x="1836" y="2268"/>
                  </a:lnTo>
                  <a:lnTo>
                    <a:pt x="1828" y="2261"/>
                  </a:lnTo>
                  <a:lnTo>
                    <a:pt x="1182" y="1619"/>
                  </a:lnTo>
                  <a:lnTo>
                    <a:pt x="1180" y="1618"/>
                  </a:lnTo>
                  <a:lnTo>
                    <a:pt x="1177" y="1616"/>
                  </a:lnTo>
                  <a:lnTo>
                    <a:pt x="1173" y="1612"/>
                  </a:lnTo>
                  <a:lnTo>
                    <a:pt x="1165" y="1606"/>
                  </a:lnTo>
                  <a:lnTo>
                    <a:pt x="1154" y="1595"/>
                  </a:lnTo>
                  <a:lnTo>
                    <a:pt x="1139" y="1582"/>
                  </a:lnTo>
                  <a:lnTo>
                    <a:pt x="1122" y="1565"/>
                  </a:lnTo>
                  <a:lnTo>
                    <a:pt x="1102" y="1545"/>
                  </a:lnTo>
                  <a:lnTo>
                    <a:pt x="1081" y="1522"/>
                  </a:lnTo>
                  <a:lnTo>
                    <a:pt x="1057" y="1495"/>
                  </a:lnTo>
                  <a:lnTo>
                    <a:pt x="1033" y="1466"/>
                  </a:lnTo>
                  <a:lnTo>
                    <a:pt x="1008" y="1434"/>
                  </a:lnTo>
                  <a:lnTo>
                    <a:pt x="982" y="1398"/>
                  </a:lnTo>
                  <a:lnTo>
                    <a:pt x="957" y="1361"/>
                  </a:lnTo>
                  <a:lnTo>
                    <a:pt x="931" y="1320"/>
                  </a:lnTo>
                  <a:lnTo>
                    <a:pt x="907" y="1277"/>
                  </a:lnTo>
                  <a:lnTo>
                    <a:pt x="884" y="1232"/>
                  </a:lnTo>
                  <a:lnTo>
                    <a:pt x="862" y="1184"/>
                  </a:lnTo>
                  <a:lnTo>
                    <a:pt x="842" y="1134"/>
                  </a:lnTo>
                  <a:lnTo>
                    <a:pt x="825" y="1081"/>
                  </a:lnTo>
                  <a:lnTo>
                    <a:pt x="811" y="1026"/>
                  </a:lnTo>
                  <a:lnTo>
                    <a:pt x="799" y="969"/>
                  </a:lnTo>
                  <a:lnTo>
                    <a:pt x="790" y="910"/>
                  </a:lnTo>
                  <a:lnTo>
                    <a:pt x="791" y="894"/>
                  </a:lnTo>
                  <a:lnTo>
                    <a:pt x="796" y="878"/>
                  </a:lnTo>
                  <a:lnTo>
                    <a:pt x="804" y="866"/>
                  </a:lnTo>
                  <a:lnTo>
                    <a:pt x="815" y="855"/>
                  </a:lnTo>
                  <a:lnTo>
                    <a:pt x="829" y="848"/>
                  </a:lnTo>
                  <a:lnTo>
                    <a:pt x="844" y="844"/>
                  </a:lnTo>
                  <a:lnTo>
                    <a:pt x="861" y="845"/>
                  </a:lnTo>
                  <a:lnTo>
                    <a:pt x="876" y="849"/>
                  </a:lnTo>
                  <a:lnTo>
                    <a:pt x="890" y="857"/>
                  </a:lnTo>
                  <a:lnTo>
                    <a:pt x="901" y="868"/>
                  </a:lnTo>
                  <a:lnTo>
                    <a:pt x="908" y="881"/>
                  </a:lnTo>
                  <a:lnTo>
                    <a:pt x="911" y="897"/>
                  </a:lnTo>
                  <a:lnTo>
                    <a:pt x="921" y="963"/>
                  </a:lnTo>
                  <a:lnTo>
                    <a:pt x="936" y="1024"/>
                  </a:lnTo>
                  <a:lnTo>
                    <a:pt x="955" y="1084"/>
                  </a:lnTo>
                  <a:lnTo>
                    <a:pt x="977" y="1140"/>
                  </a:lnTo>
                  <a:lnTo>
                    <a:pt x="1001" y="1193"/>
                  </a:lnTo>
                  <a:lnTo>
                    <a:pt x="1013" y="1152"/>
                  </a:lnTo>
                  <a:lnTo>
                    <a:pt x="1030" y="1112"/>
                  </a:lnTo>
                  <a:lnTo>
                    <a:pt x="1051" y="1072"/>
                  </a:lnTo>
                  <a:lnTo>
                    <a:pt x="1076" y="1031"/>
                  </a:lnTo>
                  <a:lnTo>
                    <a:pt x="1086" y="1020"/>
                  </a:lnTo>
                  <a:lnTo>
                    <a:pt x="1099" y="1005"/>
                  </a:lnTo>
                  <a:lnTo>
                    <a:pt x="1116" y="988"/>
                  </a:lnTo>
                  <a:lnTo>
                    <a:pt x="1135" y="970"/>
                  </a:lnTo>
                  <a:lnTo>
                    <a:pt x="1156" y="950"/>
                  </a:lnTo>
                  <a:lnTo>
                    <a:pt x="1178" y="931"/>
                  </a:lnTo>
                  <a:lnTo>
                    <a:pt x="1200" y="911"/>
                  </a:lnTo>
                  <a:lnTo>
                    <a:pt x="1223" y="892"/>
                  </a:lnTo>
                  <a:lnTo>
                    <a:pt x="1243" y="875"/>
                  </a:lnTo>
                  <a:lnTo>
                    <a:pt x="1262" y="859"/>
                  </a:lnTo>
                  <a:lnTo>
                    <a:pt x="1277" y="846"/>
                  </a:lnTo>
                  <a:lnTo>
                    <a:pt x="1286" y="839"/>
                  </a:lnTo>
                  <a:lnTo>
                    <a:pt x="1301" y="830"/>
                  </a:lnTo>
                  <a:lnTo>
                    <a:pt x="1313" y="818"/>
                  </a:lnTo>
                  <a:lnTo>
                    <a:pt x="1322" y="804"/>
                  </a:lnTo>
                  <a:lnTo>
                    <a:pt x="1328" y="790"/>
                  </a:lnTo>
                  <a:lnTo>
                    <a:pt x="1332" y="767"/>
                  </a:lnTo>
                  <a:lnTo>
                    <a:pt x="1331" y="741"/>
                  </a:lnTo>
                  <a:lnTo>
                    <a:pt x="1324" y="714"/>
                  </a:lnTo>
                  <a:lnTo>
                    <a:pt x="1315" y="685"/>
                  </a:lnTo>
                  <a:lnTo>
                    <a:pt x="1300" y="656"/>
                  </a:lnTo>
                  <a:lnTo>
                    <a:pt x="1299" y="654"/>
                  </a:lnTo>
                  <a:lnTo>
                    <a:pt x="1294" y="646"/>
                  </a:lnTo>
                  <a:lnTo>
                    <a:pt x="1287" y="634"/>
                  </a:lnTo>
                  <a:lnTo>
                    <a:pt x="1277" y="619"/>
                  </a:lnTo>
                  <a:lnTo>
                    <a:pt x="1265" y="600"/>
                  </a:lnTo>
                  <a:lnTo>
                    <a:pt x="1251" y="578"/>
                  </a:lnTo>
                  <a:lnTo>
                    <a:pt x="1234" y="554"/>
                  </a:lnTo>
                  <a:lnTo>
                    <a:pt x="1216" y="526"/>
                  </a:lnTo>
                  <a:lnTo>
                    <a:pt x="1197" y="498"/>
                  </a:lnTo>
                  <a:lnTo>
                    <a:pt x="1176" y="468"/>
                  </a:lnTo>
                  <a:lnTo>
                    <a:pt x="1153" y="436"/>
                  </a:lnTo>
                  <a:lnTo>
                    <a:pt x="1129" y="405"/>
                  </a:lnTo>
                  <a:lnTo>
                    <a:pt x="1104" y="373"/>
                  </a:lnTo>
                  <a:lnTo>
                    <a:pt x="1079" y="342"/>
                  </a:lnTo>
                  <a:lnTo>
                    <a:pt x="1051" y="311"/>
                  </a:lnTo>
                  <a:lnTo>
                    <a:pt x="1025" y="280"/>
                  </a:lnTo>
                  <a:lnTo>
                    <a:pt x="997" y="252"/>
                  </a:lnTo>
                  <a:lnTo>
                    <a:pt x="968" y="224"/>
                  </a:lnTo>
                  <a:lnTo>
                    <a:pt x="941" y="199"/>
                  </a:lnTo>
                  <a:lnTo>
                    <a:pt x="912" y="177"/>
                  </a:lnTo>
                  <a:lnTo>
                    <a:pt x="885" y="157"/>
                  </a:lnTo>
                  <a:lnTo>
                    <a:pt x="857" y="141"/>
                  </a:lnTo>
                  <a:lnTo>
                    <a:pt x="831" y="130"/>
                  </a:lnTo>
                  <a:lnTo>
                    <a:pt x="803" y="123"/>
                  </a:lnTo>
                  <a:lnTo>
                    <a:pt x="774" y="120"/>
                  </a:lnTo>
                  <a:close/>
                  <a:moveTo>
                    <a:pt x="766" y="0"/>
                  </a:moveTo>
                  <a:lnTo>
                    <a:pt x="804" y="1"/>
                  </a:lnTo>
                  <a:lnTo>
                    <a:pt x="841" y="7"/>
                  </a:lnTo>
                  <a:lnTo>
                    <a:pt x="878" y="18"/>
                  </a:lnTo>
                  <a:lnTo>
                    <a:pt x="914" y="35"/>
                  </a:lnTo>
                  <a:lnTo>
                    <a:pt x="945" y="53"/>
                  </a:lnTo>
                  <a:lnTo>
                    <a:pt x="977" y="75"/>
                  </a:lnTo>
                  <a:lnTo>
                    <a:pt x="1009" y="99"/>
                  </a:lnTo>
                  <a:lnTo>
                    <a:pt x="1040" y="126"/>
                  </a:lnTo>
                  <a:lnTo>
                    <a:pt x="1071" y="155"/>
                  </a:lnTo>
                  <a:lnTo>
                    <a:pt x="1102" y="187"/>
                  </a:lnTo>
                  <a:lnTo>
                    <a:pt x="1132" y="219"/>
                  </a:lnTo>
                  <a:lnTo>
                    <a:pt x="1161" y="252"/>
                  </a:lnTo>
                  <a:lnTo>
                    <a:pt x="1189" y="286"/>
                  </a:lnTo>
                  <a:lnTo>
                    <a:pt x="1216" y="320"/>
                  </a:lnTo>
                  <a:lnTo>
                    <a:pt x="1243" y="354"/>
                  </a:lnTo>
                  <a:lnTo>
                    <a:pt x="1267" y="387"/>
                  </a:lnTo>
                  <a:lnTo>
                    <a:pt x="1290" y="420"/>
                  </a:lnTo>
                  <a:lnTo>
                    <a:pt x="1312" y="450"/>
                  </a:lnTo>
                  <a:lnTo>
                    <a:pt x="1331" y="479"/>
                  </a:lnTo>
                  <a:lnTo>
                    <a:pt x="1349" y="505"/>
                  </a:lnTo>
                  <a:lnTo>
                    <a:pt x="1365" y="529"/>
                  </a:lnTo>
                  <a:lnTo>
                    <a:pt x="1377" y="550"/>
                  </a:lnTo>
                  <a:lnTo>
                    <a:pt x="1388" y="567"/>
                  </a:lnTo>
                  <a:lnTo>
                    <a:pt x="1396" y="581"/>
                  </a:lnTo>
                  <a:lnTo>
                    <a:pt x="1403" y="590"/>
                  </a:lnTo>
                  <a:lnTo>
                    <a:pt x="1405" y="596"/>
                  </a:lnTo>
                  <a:lnTo>
                    <a:pt x="1425" y="635"/>
                  </a:lnTo>
                  <a:lnTo>
                    <a:pt x="1440" y="674"/>
                  </a:lnTo>
                  <a:lnTo>
                    <a:pt x="1448" y="713"/>
                  </a:lnTo>
                  <a:lnTo>
                    <a:pt x="1453" y="751"/>
                  </a:lnTo>
                  <a:lnTo>
                    <a:pt x="1451" y="787"/>
                  </a:lnTo>
                  <a:lnTo>
                    <a:pt x="1445" y="821"/>
                  </a:lnTo>
                  <a:lnTo>
                    <a:pt x="1435" y="851"/>
                  </a:lnTo>
                  <a:lnTo>
                    <a:pt x="1420" y="878"/>
                  </a:lnTo>
                  <a:lnTo>
                    <a:pt x="1401" y="903"/>
                  </a:lnTo>
                  <a:lnTo>
                    <a:pt x="1377" y="924"/>
                  </a:lnTo>
                  <a:lnTo>
                    <a:pt x="1351" y="943"/>
                  </a:lnTo>
                  <a:lnTo>
                    <a:pt x="1329" y="962"/>
                  </a:lnTo>
                  <a:lnTo>
                    <a:pt x="1305" y="981"/>
                  </a:lnTo>
                  <a:lnTo>
                    <a:pt x="1283" y="1000"/>
                  </a:lnTo>
                  <a:lnTo>
                    <a:pt x="1262" y="1019"/>
                  </a:lnTo>
                  <a:lnTo>
                    <a:pt x="1242" y="1038"/>
                  </a:lnTo>
                  <a:lnTo>
                    <a:pt x="1223" y="1053"/>
                  </a:lnTo>
                  <a:lnTo>
                    <a:pt x="1207" y="1069"/>
                  </a:lnTo>
                  <a:lnTo>
                    <a:pt x="1193" y="1082"/>
                  </a:lnTo>
                  <a:lnTo>
                    <a:pt x="1183" y="1092"/>
                  </a:lnTo>
                  <a:lnTo>
                    <a:pt x="1177" y="1100"/>
                  </a:lnTo>
                  <a:lnTo>
                    <a:pt x="1151" y="1142"/>
                  </a:lnTo>
                  <a:lnTo>
                    <a:pt x="1132" y="1182"/>
                  </a:lnTo>
                  <a:lnTo>
                    <a:pt x="1119" y="1221"/>
                  </a:lnTo>
                  <a:lnTo>
                    <a:pt x="1112" y="1260"/>
                  </a:lnTo>
                  <a:lnTo>
                    <a:pt x="1112" y="1297"/>
                  </a:lnTo>
                  <a:lnTo>
                    <a:pt x="1120" y="1334"/>
                  </a:lnTo>
                  <a:lnTo>
                    <a:pt x="1134" y="1371"/>
                  </a:lnTo>
                  <a:lnTo>
                    <a:pt x="1154" y="1407"/>
                  </a:lnTo>
                  <a:lnTo>
                    <a:pt x="1181" y="1444"/>
                  </a:lnTo>
                  <a:lnTo>
                    <a:pt x="1215" y="1480"/>
                  </a:lnTo>
                  <a:lnTo>
                    <a:pt x="1913" y="2175"/>
                  </a:lnTo>
                  <a:lnTo>
                    <a:pt x="1951" y="2209"/>
                  </a:lnTo>
                  <a:lnTo>
                    <a:pt x="1988" y="2237"/>
                  </a:lnTo>
                  <a:lnTo>
                    <a:pt x="2024" y="2257"/>
                  </a:lnTo>
                  <a:lnTo>
                    <a:pt x="2061" y="2270"/>
                  </a:lnTo>
                  <a:lnTo>
                    <a:pt x="2098" y="2277"/>
                  </a:lnTo>
                  <a:lnTo>
                    <a:pt x="2135" y="2278"/>
                  </a:lnTo>
                  <a:lnTo>
                    <a:pt x="2174" y="2271"/>
                  </a:lnTo>
                  <a:lnTo>
                    <a:pt x="2213" y="2259"/>
                  </a:lnTo>
                  <a:lnTo>
                    <a:pt x="2254" y="2240"/>
                  </a:lnTo>
                  <a:lnTo>
                    <a:pt x="2296" y="2213"/>
                  </a:lnTo>
                  <a:lnTo>
                    <a:pt x="2303" y="2207"/>
                  </a:lnTo>
                  <a:lnTo>
                    <a:pt x="2314" y="2198"/>
                  </a:lnTo>
                  <a:lnTo>
                    <a:pt x="2327" y="2184"/>
                  </a:lnTo>
                  <a:lnTo>
                    <a:pt x="2341" y="2168"/>
                  </a:lnTo>
                  <a:lnTo>
                    <a:pt x="2358" y="2149"/>
                  </a:lnTo>
                  <a:lnTo>
                    <a:pt x="2376" y="2129"/>
                  </a:lnTo>
                  <a:lnTo>
                    <a:pt x="2395" y="2108"/>
                  </a:lnTo>
                  <a:lnTo>
                    <a:pt x="2416" y="2085"/>
                  </a:lnTo>
                  <a:lnTo>
                    <a:pt x="2435" y="2063"/>
                  </a:lnTo>
                  <a:lnTo>
                    <a:pt x="2454" y="2039"/>
                  </a:lnTo>
                  <a:lnTo>
                    <a:pt x="2472" y="2013"/>
                  </a:lnTo>
                  <a:lnTo>
                    <a:pt x="2494" y="1991"/>
                  </a:lnTo>
                  <a:lnTo>
                    <a:pt x="2518" y="1972"/>
                  </a:lnTo>
                  <a:lnTo>
                    <a:pt x="2546" y="1957"/>
                  </a:lnTo>
                  <a:lnTo>
                    <a:pt x="2576" y="1947"/>
                  </a:lnTo>
                  <a:lnTo>
                    <a:pt x="2611" y="1939"/>
                  </a:lnTo>
                  <a:lnTo>
                    <a:pt x="2647" y="1938"/>
                  </a:lnTo>
                  <a:lnTo>
                    <a:pt x="2685" y="1942"/>
                  </a:lnTo>
                  <a:lnTo>
                    <a:pt x="2723" y="1952"/>
                  </a:lnTo>
                  <a:lnTo>
                    <a:pt x="2762" y="1966"/>
                  </a:lnTo>
                  <a:lnTo>
                    <a:pt x="2801" y="1986"/>
                  </a:lnTo>
                  <a:lnTo>
                    <a:pt x="2807" y="1989"/>
                  </a:lnTo>
                  <a:lnTo>
                    <a:pt x="2816" y="1994"/>
                  </a:lnTo>
                  <a:lnTo>
                    <a:pt x="2830" y="2002"/>
                  </a:lnTo>
                  <a:lnTo>
                    <a:pt x="2848" y="2014"/>
                  </a:lnTo>
                  <a:lnTo>
                    <a:pt x="2869" y="2027"/>
                  </a:lnTo>
                  <a:lnTo>
                    <a:pt x="2892" y="2043"/>
                  </a:lnTo>
                  <a:lnTo>
                    <a:pt x="2920" y="2060"/>
                  </a:lnTo>
                  <a:lnTo>
                    <a:pt x="2949" y="2079"/>
                  </a:lnTo>
                  <a:lnTo>
                    <a:pt x="2979" y="2101"/>
                  </a:lnTo>
                  <a:lnTo>
                    <a:pt x="3012" y="2124"/>
                  </a:lnTo>
                  <a:lnTo>
                    <a:pt x="3045" y="2148"/>
                  </a:lnTo>
                  <a:lnTo>
                    <a:pt x="3079" y="2174"/>
                  </a:lnTo>
                  <a:lnTo>
                    <a:pt x="3113" y="2201"/>
                  </a:lnTo>
                  <a:lnTo>
                    <a:pt x="3148" y="2229"/>
                  </a:lnTo>
                  <a:lnTo>
                    <a:pt x="3181" y="2259"/>
                  </a:lnTo>
                  <a:lnTo>
                    <a:pt x="3213" y="2288"/>
                  </a:lnTo>
                  <a:lnTo>
                    <a:pt x="3244" y="2319"/>
                  </a:lnTo>
                  <a:lnTo>
                    <a:pt x="3274" y="2349"/>
                  </a:lnTo>
                  <a:lnTo>
                    <a:pt x="3301" y="2381"/>
                  </a:lnTo>
                  <a:lnTo>
                    <a:pt x="3326" y="2413"/>
                  </a:lnTo>
                  <a:lnTo>
                    <a:pt x="3348" y="2443"/>
                  </a:lnTo>
                  <a:lnTo>
                    <a:pt x="3366" y="2475"/>
                  </a:lnTo>
                  <a:lnTo>
                    <a:pt x="3382" y="2511"/>
                  </a:lnTo>
                  <a:lnTo>
                    <a:pt x="3394" y="2548"/>
                  </a:lnTo>
                  <a:lnTo>
                    <a:pt x="3400" y="2585"/>
                  </a:lnTo>
                  <a:lnTo>
                    <a:pt x="3401" y="2623"/>
                  </a:lnTo>
                  <a:lnTo>
                    <a:pt x="3398" y="2659"/>
                  </a:lnTo>
                  <a:lnTo>
                    <a:pt x="3390" y="2695"/>
                  </a:lnTo>
                  <a:lnTo>
                    <a:pt x="3378" y="2731"/>
                  </a:lnTo>
                  <a:lnTo>
                    <a:pt x="3361" y="2765"/>
                  </a:lnTo>
                  <a:lnTo>
                    <a:pt x="3339" y="2797"/>
                  </a:lnTo>
                  <a:lnTo>
                    <a:pt x="3313" y="2826"/>
                  </a:lnTo>
                  <a:lnTo>
                    <a:pt x="3158" y="2979"/>
                  </a:lnTo>
                  <a:lnTo>
                    <a:pt x="3101" y="3034"/>
                  </a:lnTo>
                  <a:lnTo>
                    <a:pt x="3043" y="3081"/>
                  </a:lnTo>
                  <a:lnTo>
                    <a:pt x="2982" y="3124"/>
                  </a:lnTo>
                  <a:lnTo>
                    <a:pt x="2921" y="3161"/>
                  </a:lnTo>
                  <a:lnTo>
                    <a:pt x="2860" y="3193"/>
                  </a:lnTo>
                  <a:lnTo>
                    <a:pt x="2796" y="3218"/>
                  </a:lnTo>
                  <a:lnTo>
                    <a:pt x="2731" y="3238"/>
                  </a:lnTo>
                  <a:lnTo>
                    <a:pt x="2667" y="3252"/>
                  </a:lnTo>
                  <a:lnTo>
                    <a:pt x="2600" y="3262"/>
                  </a:lnTo>
                  <a:lnTo>
                    <a:pt x="2533" y="3264"/>
                  </a:lnTo>
                  <a:lnTo>
                    <a:pt x="2469" y="3262"/>
                  </a:lnTo>
                  <a:lnTo>
                    <a:pt x="2403" y="3253"/>
                  </a:lnTo>
                  <a:lnTo>
                    <a:pt x="2337" y="3240"/>
                  </a:lnTo>
                  <a:lnTo>
                    <a:pt x="2262" y="3220"/>
                  </a:lnTo>
                  <a:lnTo>
                    <a:pt x="2186" y="3194"/>
                  </a:lnTo>
                  <a:lnTo>
                    <a:pt x="2109" y="3160"/>
                  </a:lnTo>
                  <a:lnTo>
                    <a:pt x="2032" y="3120"/>
                  </a:lnTo>
                  <a:lnTo>
                    <a:pt x="1954" y="3075"/>
                  </a:lnTo>
                  <a:lnTo>
                    <a:pt x="1874" y="3022"/>
                  </a:lnTo>
                  <a:lnTo>
                    <a:pt x="1795" y="2963"/>
                  </a:lnTo>
                  <a:lnTo>
                    <a:pt x="1714" y="2898"/>
                  </a:lnTo>
                  <a:lnTo>
                    <a:pt x="1634" y="2827"/>
                  </a:lnTo>
                  <a:lnTo>
                    <a:pt x="1552" y="2749"/>
                  </a:lnTo>
                  <a:lnTo>
                    <a:pt x="1531" y="2814"/>
                  </a:lnTo>
                  <a:lnTo>
                    <a:pt x="1504" y="2878"/>
                  </a:lnTo>
                  <a:lnTo>
                    <a:pt x="1473" y="2938"/>
                  </a:lnTo>
                  <a:lnTo>
                    <a:pt x="1436" y="2994"/>
                  </a:lnTo>
                  <a:lnTo>
                    <a:pt x="1394" y="3048"/>
                  </a:lnTo>
                  <a:lnTo>
                    <a:pt x="1349" y="3097"/>
                  </a:lnTo>
                  <a:lnTo>
                    <a:pt x="1299" y="3142"/>
                  </a:lnTo>
                  <a:lnTo>
                    <a:pt x="1246" y="3184"/>
                  </a:lnTo>
                  <a:lnTo>
                    <a:pt x="1189" y="3220"/>
                  </a:lnTo>
                  <a:lnTo>
                    <a:pt x="1129" y="3252"/>
                  </a:lnTo>
                  <a:lnTo>
                    <a:pt x="1066" y="3278"/>
                  </a:lnTo>
                  <a:lnTo>
                    <a:pt x="1000" y="3301"/>
                  </a:lnTo>
                  <a:lnTo>
                    <a:pt x="932" y="3315"/>
                  </a:lnTo>
                  <a:lnTo>
                    <a:pt x="862" y="3325"/>
                  </a:lnTo>
                  <a:lnTo>
                    <a:pt x="790" y="3328"/>
                  </a:lnTo>
                  <a:lnTo>
                    <a:pt x="718" y="3325"/>
                  </a:lnTo>
                  <a:lnTo>
                    <a:pt x="648" y="3315"/>
                  </a:lnTo>
                  <a:lnTo>
                    <a:pt x="581" y="3301"/>
                  </a:lnTo>
                  <a:lnTo>
                    <a:pt x="515" y="3280"/>
                  </a:lnTo>
                  <a:lnTo>
                    <a:pt x="451" y="3252"/>
                  </a:lnTo>
                  <a:lnTo>
                    <a:pt x="392" y="3220"/>
                  </a:lnTo>
                  <a:lnTo>
                    <a:pt x="335" y="3185"/>
                  </a:lnTo>
                  <a:lnTo>
                    <a:pt x="281" y="3143"/>
                  </a:lnTo>
                  <a:lnTo>
                    <a:pt x="232" y="3097"/>
                  </a:lnTo>
                  <a:lnTo>
                    <a:pt x="186" y="3049"/>
                  </a:lnTo>
                  <a:lnTo>
                    <a:pt x="145" y="2995"/>
                  </a:lnTo>
                  <a:lnTo>
                    <a:pt x="108" y="2938"/>
                  </a:lnTo>
                  <a:lnTo>
                    <a:pt x="76" y="2879"/>
                  </a:lnTo>
                  <a:lnTo>
                    <a:pt x="50" y="2816"/>
                  </a:lnTo>
                  <a:lnTo>
                    <a:pt x="29" y="2750"/>
                  </a:lnTo>
                  <a:lnTo>
                    <a:pt x="13" y="2683"/>
                  </a:lnTo>
                  <a:lnTo>
                    <a:pt x="3" y="2613"/>
                  </a:lnTo>
                  <a:lnTo>
                    <a:pt x="0" y="2541"/>
                  </a:lnTo>
                  <a:lnTo>
                    <a:pt x="3" y="2470"/>
                  </a:lnTo>
                  <a:lnTo>
                    <a:pt x="13" y="2400"/>
                  </a:lnTo>
                  <a:lnTo>
                    <a:pt x="29" y="2331"/>
                  </a:lnTo>
                  <a:lnTo>
                    <a:pt x="50" y="2266"/>
                  </a:lnTo>
                  <a:lnTo>
                    <a:pt x="76" y="2204"/>
                  </a:lnTo>
                  <a:lnTo>
                    <a:pt x="109" y="2144"/>
                  </a:lnTo>
                  <a:lnTo>
                    <a:pt x="146" y="2087"/>
                  </a:lnTo>
                  <a:lnTo>
                    <a:pt x="188" y="2034"/>
                  </a:lnTo>
                  <a:lnTo>
                    <a:pt x="233" y="1985"/>
                  </a:lnTo>
                  <a:lnTo>
                    <a:pt x="283" y="1939"/>
                  </a:lnTo>
                  <a:lnTo>
                    <a:pt x="337" y="1898"/>
                  </a:lnTo>
                  <a:lnTo>
                    <a:pt x="394" y="1862"/>
                  </a:lnTo>
                  <a:lnTo>
                    <a:pt x="455" y="1831"/>
                  </a:lnTo>
                  <a:lnTo>
                    <a:pt x="518" y="1804"/>
                  </a:lnTo>
                  <a:lnTo>
                    <a:pt x="584" y="1783"/>
                  </a:lnTo>
                  <a:lnTo>
                    <a:pt x="509" y="1700"/>
                  </a:lnTo>
                  <a:lnTo>
                    <a:pt x="439" y="1616"/>
                  </a:lnTo>
                  <a:lnTo>
                    <a:pt x="376" y="1534"/>
                  </a:lnTo>
                  <a:lnTo>
                    <a:pt x="320" y="1453"/>
                  </a:lnTo>
                  <a:lnTo>
                    <a:pt x="271" y="1373"/>
                  </a:lnTo>
                  <a:lnTo>
                    <a:pt x="229" y="1293"/>
                  </a:lnTo>
                  <a:lnTo>
                    <a:pt x="194" y="1214"/>
                  </a:lnTo>
                  <a:lnTo>
                    <a:pt x="165" y="1136"/>
                  </a:lnTo>
                  <a:lnTo>
                    <a:pt x="144" y="1059"/>
                  </a:lnTo>
                  <a:lnTo>
                    <a:pt x="130" y="985"/>
                  </a:lnTo>
                  <a:lnTo>
                    <a:pt x="123" y="911"/>
                  </a:lnTo>
                  <a:lnTo>
                    <a:pt x="122" y="838"/>
                  </a:lnTo>
                  <a:lnTo>
                    <a:pt x="127" y="768"/>
                  </a:lnTo>
                  <a:lnTo>
                    <a:pt x="140" y="697"/>
                  </a:lnTo>
                  <a:lnTo>
                    <a:pt x="158" y="628"/>
                  </a:lnTo>
                  <a:lnTo>
                    <a:pt x="183" y="561"/>
                  </a:lnTo>
                  <a:lnTo>
                    <a:pt x="215" y="494"/>
                  </a:lnTo>
                  <a:lnTo>
                    <a:pt x="253" y="429"/>
                  </a:lnTo>
                  <a:lnTo>
                    <a:pt x="298" y="365"/>
                  </a:lnTo>
                  <a:lnTo>
                    <a:pt x="350" y="301"/>
                  </a:lnTo>
                  <a:lnTo>
                    <a:pt x="407" y="240"/>
                  </a:lnTo>
                  <a:lnTo>
                    <a:pt x="562" y="87"/>
                  </a:lnTo>
                  <a:lnTo>
                    <a:pt x="591" y="61"/>
                  </a:lnTo>
                  <a:lnTo>
                    <a:pt x="623" y="40"/>
                  </a:lnTo>
                  <a:lnTo>
                    <a:pt x="657" y="23"/>
                  </a:lnTo>
                  <a:lnTo>
                    <a:pt x="692" y="10"/>
                  </a:lnTo>
                  <a:lnTo>
                    <a:pt x="729" y="3"/>
                  </a:lnTo>
                  <a:lnTo>
                    <a:pt x="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6" name="Group 1055"/>
          <p:cNvGrpSpPr/>
          <p:nvPr/>
        </p:nvGrpSpPr>
        <p:grpSpPr>
          <a:xfrm>
            <a:off x="9094934" y="3473451"/>
            <a:ext cx="541338" cy="528638"/>
            <a:chOff x="9112250" y="3473451"/>
            <a:chExt cx="541338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2" name="Freeform 375"/>
            <p:cNvSpPr>
              <a:spLocks/>
            </p:cNvSpPr>
            <p:nvPr/>
          </p:nvSpPr>
          <p:spPr bwMode="auto">
            <a:xfrm>
              <a:off x="9169400" y="3868738"/>
              <a:ext cx="136525" cy="19050"/>
            </a:xfrm>
            <a:custGeom>
              <a:avLst/>
              <a:gdLst>
                <a:gd name="T0" fmla="*/ 61 w 854"/>
                <a:gd name="T1" fmla="*/ 0 h 120"/>
                <a:gd name="T2" fmla="*/ 793 w 854"/>
                <a:gd name="T3" fmla="*/ 0 h 120"/>
                <a:gd name="T4" fmla="*/ 812 w 854"/>
                <a:gd name="T5" fmla="*/ 3 h 120"/>
                <a:gd name="T6" fmla="*/ 828 w 854"/>
                <a:gd name="T7" fmla="*/ 12 h 120"/>
                <a:gd name="T8" fmla="*/ 842 w 854"/>
                <a:gd name="T9" fmla="*/ 24 h 120"/>
                <a:gd name="T10" fmla="*/ 850 w 854"/>
                <a:gd name="T11" fmla="*/ 41 h 120"/>
                <a:gd name="T12" fmla="*/ 854 w 854"/>
                <a:gd name="T13" fmla="*/ 60 h 120"/>
                <a:gd name="T14" fmla="*/ 850 w 854"/>
                <a:gd name="T15" fmla="*/ 79 h 120"/>
                <a:gd name="T16" fmla="*/ 842 w 854"/>
                <a:gd name="T17" fmla="*/ 96 h 120"/>
                <a:gd name="T18" fmla="*/ 828 w 854"/>
                <a:gd name="T19" fmla="*/ 109 h 120"/>
                <a:gd name="T20" fmla="*/ 812 w 854"/>
                <a:gd name="T21" fmla="*/ 118 h 120"/>
                <a:gd name="T22" fmla="*/ 793 w 854"/>
                <a:gd name="T23" fmla="*/ 120 h 120"/>
                <a:gd name="T24" fmla="*/ 61 w 854"/>
                <a:gd name="T25" fmla="*/ 120 h 120"/>
                <a:gd name="T26" fmla="*/ 42 w 854"/>
                <a:gd name="T27" fmla="*/ 118 h 120"/>
                <a:gd name="T28" fmla="*/ 25 w 854"/>
                <a:gd name="T29" fmla="*/ 109 h 120"/>
                <a:gd name="T30" fmla="*/ 12 w 854"/>
                <a:gd name="T31" fmla="*/ 96 h 120"/>
                <a:gd name="T32" fmla="*/ 4 w 854"/>
                <a:gd name="T33" fmla="*/ 79 h 120"/>
                <a:gd name="T34" fmla="*/ 0 w 854"/>
                <a:gd name="T35" fmla="*/ 60 h 120"/>
                <a:gd name="T36" fmla="*/ 4 w 854"/>
                <a:gd name="T37" fmla="*/ 41 h 120"/>
                <a:gd name="T38" fmla="*/ 12 w 854"/>
                <a:gd name="T39" fmla="*/ 24 h 120"/>
                <a:gd name="T40" fmla="*/ 25 w 854"/>
                <a:gd name="T41" fmla="*/ 12 h 120"/>
                <a:gd name="T42" fmla="*/ 42 w 854"/>
                <a:gd name="T43" fmla="*/ 3 h 120"/>
                <a:gd name="T44" fmla="*/ 61 w 854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4" h="120">
                  <a:moveTo>
                    <a:pt x="61" y="0"/>
                  </a:moveTo>
                  <a:lnTo>
                    <a:pt x="793" y="0"/>
                  </a:lnTo>
                  <a:lnTo>
                    <a:pt x="812" y="3"/>
                  </a:lnTo>
                  <a:lnTo>
                    <a:pt x="828" y="12"/>
                  </a:lnTo>
                  <a:lnTo>
                    <a:pt x="842" y="24"/>
                  </a:lnTo>
                  <a:lnTo>
                    <a:pt x="850" y="41"/>
                  </a:lnTo>
                  <a:lnTo>
                    <a:pt x="854" y="60"/>
                  </a:lnTo>
                  <a:lnTo>
                    <a:pt x="850" y="79"/>
                  </a:lnTo>
                  <a:lnTo>
                    <a:pt x="842" y="96"/>
                  </a:lnTo>
                  <a:lnTo>
                    <a:pt x="828" y="109"/>
                  </a:lnTo>
                  <a:lnTo>
                    <a:pt x="812" y="118"/>
                  </a:lnTo>
                  <a:lnTo>
                    <a:pt x="793" y="120"/>
                  </a:lnTo>
                  <a:lnTo>
                    <a:pt x="61" y="120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4" y="79"/>
                  </a:lnTo>
                  <a:lnTo>
                    <a:pt x="0" y="60"/>
                  </a:lnTo>
                  <a:lnTo>
                    <a:pt x="4" y="41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376"/>
            <p:cNvSpPr>
              <a:spLocks noEditPoints="1"/>
            </p:cNvSpPr>
            <p:nvPr/>
          </p:nvSpPr>
          <p:spPr bwMode="auto">
            <a:xfrm>
              <a:off x="9112250" y="3473451"/>
              <a:ext cx="541338" cy="528638"/>
            </a:xfrm>
            <a:custGeom>
              <a:avLst/>
              <a:gdLst>
                <a:gd name="T0" fmla="*/ 524 w 3411"/>
                <a:gd name="T1" fmla="*/ 1932 h 3328"/>
                <a:gd name="T2" fmla="*/ 152 w 3411"/>
                <a:gd name="T3" fmla="*/ 2346 h 3328"/>
                <a:gd name="T4" fmla="*/ 224 w 3411"/>
                <a:gd name="T5" fmla="*/ 2895 h 3328"/>
                <a:gd name="T6" fmla="*/ 665 w 3411"/>
                <a:gd name="T7" fmla="*/ 3195 h 3328"/>
                <a:gd name="T8" fmla="*/ 1193 w 3411"/>
                <a:gd name="T9" fmla="*/ 3075 h 3328"/>
                <a:gd name="T10" fmla="*/ 1458 w 3411"/>
                <a:gd name="T11" fmla="*/ 2619 h 3328"/>
                <a:gd name="T12" fmla="*/ 1361 w 3411"/>
                <a:gd name="T13" fmla="*/ 2188 h 3328"/>
                <a:gd name="T14" fmla="*/ 920 w 3411"/>
                <a:gd name="T15" fmla="*/ 1888 h 3328"/>
                <a:gd name="T16" fmla="*/ 495 w 3411"/>
                <a:gd name="T17" fmla="*/ 326 h 3328"/>
                <a:gd name="T18" fmla="*/ 244 w 3411"/>
                <a:gd name="T19" fmla="*/ 892 h 3328"/>
                <a:gd name="T20" fmla="*/ 526 w 3411"/>
                <a:gd name="T21" fmla="*/ 1530 h 3328"/>
                <a:gd name="T22" fmla="*/ 1069 w 3411"/>
                <a:gd name="T23" fmla="*/ 1804 h 3328"/>
                <a:gd name="T24" fmla="*/ 1509 w 3411"/>
                <a:gd name="T25" fmla="*/ 2205 h 3328"/>
                <a:gd name="T26" fmla="*/ 1711 w 3411"/>
                <a:gd name="T27" fmla="*/ 2729 h 3328"/>
                <a:gd name="T28" fmla="*/ 2371 w 3411"/>
                <a:gd name="T29" fmla="*/ 3123 h 3328"/>
                <a:gd name="T30" fmla="*/ 2962 w 3411"/>
                <a:gd name="T31" fmla="*/ 2997 h 3328"/>
                <a:gd name="T32" fmla="*/ 3287 w 3411"/>
                <a:gd name="T33" fmla="*/ 2586 h 3328"/>
                <a:gd name="T34" fmla="*/ 3097 w 3411"/>
                <a:gd name="T35" fmla="*/ 2338 h 3328"/>
                <a:gd name="T36" fmla="*/ 2828 w 3411"/>
                <a:gd name="T37" fmla="*/ 2140 h 3328"/>
                <a:gd name="T38" fmla="*/ 2664 w 3411"/>
                <a:gd name="T39" fmla="*/ 2060 h 3328"/>
                <a:gd name="T40" fmla="*/ 2529 w 3411"/>
                <a:gd name="T41" fmla="*/ 2148 h 3328"/>
                <a:gd name="T42" fmla="*/ 2372 w 3411"/>
                <a:gd name="T43" fmla="*/ 2314 h 3328"/>
                <a:gd name="T44" fmla="*/ 2567 w 3411"/>
                <a:gd name="T45" fmla="*/ 2477 h 3328"/>
                <a:gd name="T46" fmla="*/ 2595 w 3411"/>
                <a:gd name="T47" fmla="*/ 2588 h 3328"/>
                <a:gd name="T48" fmla="*/ 2219 w 3411"/>
                <a:gd name="T49" fmla="*/ 2512 h 3328"/>
                <a:gd name="T50" fmla="*/ 1904 w 3411"/>
                <a:gd name="T51" fmla="*/ 2327 h 3328"/>
                <a:gd name="T52" fmla="*/ 1833 w 3411"/>
                <a:gd name="T53" fmla="*/ 2261 h 3328"/>
                <a:gd name="T54" fmla="*/ 1105 w 3411"/>
                <a:gd name="T55" fmla="*/ 1545 h 3328"/>
                <a:gd name="T56" fmla="*/ 886 w 3411"/>
                <a:gd name="T57" fmla="*/ 1232 h 3328"/>
                <a:gd name="T58" fmla="*/ 806 w 3411"/>
                <a:gd name="T59" fmla="*/ 866 h 3328"/>
                <a:gd name="T60" fmla="*/ 914 w 3411"/>
                <a:gd name="T61" fmla="*/ 897 h 3328"/>
                <a:gd name="T62" fmla="*/ 1080 w 3411"/>
                <a:gd name="T63" fmla="*/ 1031 h 3328"/>
                <a:gd name="T64" fmla="*/ 1246 w 3411"/>
                <a:gd name="T65" fmla="*/ 875 h 3328"/>
                <a:gd name="T66" fmla="*/ 1335 w 3411"/>
                <a:gd name="T67" fmla="*/ 741 h 3328"/>
                <a:gd name="T68" fmla="*/ 1255 w 3411"/>
                <a:gd name="T69" fmla="*/ 578 h 3328"/>
                <a:gd name="T70" fmla="*/ 1054 w 3411"/>
                <a:gd name="T71" fmla="*/ 311 h 3328"/>
                <a:gd name="T72" fmla="*/ 805 w 3411"/>
                <a:gd name="T73" fmla="*/ 123 h 3328"/>
                <a:gd name="T74" fmla="*/ 1012 w 3411"/>
                <a:gd name="T75" fmla="*/ 99 h 3328"/>
                <a:gd name="T76" fmla="*/ 1271 w 3411"/>
                <a:gd name="T77" fmla="*/ 387 h 3328"/>
                <a:gd name="T78" fmla="*/ 1407 w 3411"/>
                <a:gd name="T79" fmla="*/ 590 h 3328"/>
                <a:gd name="T80" fmla="*/ 1424 w 3411"/>
                <a:gd name="T81" fmla="*/ 878 h 3328"/>
                <a:gd name="T82" fmla="*/ 1226 w 3411"/>
                <a:gd name="T83" fmla="*/ 1053 h 3328"/>
                <a:gd name="T84" fmla="*/ 1116 w 3411"/>
                <a:gd name="T85" fmla="*/ 1297 h 3328"/>
                <a:gd name="T86" fmla="*/ 2030 w 3411"/>
                <a:gd name="T87" fmla="*/ 2257 h 3328"/>
                <a:gd name="T88" fmla="*/ 2321 w 3411"/>
                <a:gd name="T89" fmla="*/ 2198 h 3328"/>
                <a:gd name="T90" fmla="*/ 2479 w 3411"/>
                <a:gd name="T91" fmla="*/ 2013 h 3328"/>
                <a:gd name="T92" fmla="*/ 2770 w 3411"/>
                <a:gd name="T93" fmla="*/ 1966 h 3328"/>
                <a:gd name="T94" fmla="*/ 2957 w 3411"/>
                <a:gd name="T95" fmla="*/ 2079 h 3328"/>
                <a:gd name="T96" fmla="*/ 3254 w 3411"/>
                <a:gd name="T97" fmla="*/ 2319 h 3328"/>
                <a:gd name="T98" fmla="*/ 3411 w 3411"/>
                <a:gd name="T99" fmla="*/ 2623 h 3328"/>
                <a:gd name="T100" fmla="*/ 3052 w 3411"/>
                <a:gd name="T101" fmla="*/ 3081 h 3328"/>
                <a:gd name="T102" fmla="*/ 2476 w 3411"/>
                <a:gd name="T103" fmla="*/ 3262 h 3328"/>
                <a:gd name="T104" fmla="*/ 1800 w 3411"/>
                <a:gd name="T105" fmla="*/ 2963 h 3328"/>
                <a:gd name="T106" fmla="*/ 1353 w 3411"/>
                <a:gd name="T107" fmla="*/ 3097 h 3328"/>
                <a:gd name="T108" fmla="*/ 793 w 3411"/>
                <a:gd name="T109" fmla="*/ 3328 h 3328"/>
                <a:gd name="T110" fmla="*/ 233 w 3411"/>
                <a:gd name="T111" fmla="*/ 3097 h 3328"/>
                <a:gd name="T112" fmla="*/ 0 w 3411"/>
                <a:gd name="T113" fmla="*/ 2541 h 3328"/>
                <a:gd name="T114" fmla="*/ 234 w 3411"/>
                <a:gd name="T115" fmla="*/ 1985 h 3328"/>
                <a:gd name="T116" fmla="*/ 377 w 3411"/>
                <a:gd name="T117" fmla="*/ 1534 h 3328"/>
                <a:gd name="T118" fmla="*/ 122 w 3411"/>
                <a:gd name="T119" fmla="*/ 838 h 3328"/>
                <a:gd name="T120" fmla="*/ 408 w 3411"/>
                <a:gd name="T121" fmla="*/ 240 h 3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328">
                  <a:moveTo>
                    <a:pt x="793" y="1876"/>
                  </a:moveTo>
                  <a:lnTo>
                    <a:pt x="766" y="1877"/>
                  </a:lnTo>
                  <a:lnTo>
                    <a:pt x="740" y="1878"/>
                  </a:lnTo>
                  <a:lnTo>
                    <a:pt x="727" y="1879"/>
                  </a:lnTo>
                  <a:lnTo>
                    <a:pt x="714" y="1881"/>
                  </a:lnTo>
                  <a:lnTo>
                    <a:pt x="713" y="1881"/>
                  </a:lnTo>
                  <a:lnTo>
                    <a:pt x="647" y="1892"/>
                  </a:lnTo>
                  <a:lnTo>
                    <a:pt x="584" y="1909"/>
                  </a:lnTo>
                  <a:lnTo>
                    <a:pt x="524" y="1932"/>
                  </a:lnTo>
                  <a:lnTo>
                    <a:pt x="466" y="1960"/>
                  </a:lnTo>
                  <a:lnTo>
                    <a:pt x="412" y="1994"/>
                  </a:lnTo>
                  <a:lnTo>
                    <a:pt x="361" y="2032"/>
                  </a:lnTo>
                  <a:lnTo>
                    <a:pt x="315" y="2075"/>
                  </a:lnTo>
                  <a:lnTo>
                    <a:pt x="272" y="2123"/>
                  </a:lnTo>
                  <a:lnTo>
                    <a:pt x="234" y="2173"/>
                  </a:lnTo>
                  <a:lnTo>
                    <a:pt x="201" y="2228"/>
                  </a:lnTo>
                  <a:lnTo>
                    <a:pt x="173" y="2285"/>
                  </a:lnTo>
                  <a:lnTo>
                    <a:pt x="152" y="2346"/>
                  </a:lnTo>
                  <a:lnTo>
                    <a:pt x="135" y="2408"/>
                  </a:lnTo>
                  <a:lnTo>
                    <a:pt x="125" y="2474"/>
                  </a:lnTo>
                  <a:lnTo>
                    <a:pt x="122" y="2541"/>
                  </a:lnTo>
                  <a:lnTo>
                    <a:pt x="125" y="2606"/>
                  </a:lnTo>
                  <a:lnTo>
                    <a:pt x="134" y="2668"/>
                  </a:lnTo>
                  <a:lnTo>
                    <a:pt x="149" y="2728"/>
                  </a:lnTo>
                  <a:lnTo>
                    <a:pt x="169" y="2786"/>
                  </a:lnTo>
                  <a:lnTo>
                    <a:pt x="194" y="2842"/>
                  </a:lnTo>
                  <a:lnTo>
                    <a:pt x="224" y="2895"/>
                  </a:lnTo>
                  <a:lnTo>
                    <a:pt x="259" y="2944"/>
                  </a:lnTo>
                  <a:lnTo>
                    <a:pt x="298" y="2991"/>
                  </a:lnTo>
                  <a:lnTo>
                    <a:pt x="340" y="3033"/>
                  </a:lnTo>
                  <a:lnTo>
                    <a:pt x="387" y="3072"/>
                  </a:lnTo>
                  <a:lnTo>
                    <a:pt x="437" y="3106"/>
                  </a:lnTo>
                  <a:lnTo>
                    <a:pt x="490" y="3135"/>
                  </a:lnTo>
                  <a:lnTo>
                    <a:pt x="546" y="3160"/>
                  </a:lnTo>
                  <a:lnTo>
                    <a:pt x="605" y="3180"/>
                  </a:lnTo>
                  <a:lnTo>
                    <a:pt x="665" y="3195"/>
                  </a:lnTo>
                  <a:lnTo>
                    <a:pt x="728" y="3205"/>
                  </a:lnTo>
                  <a:lnTo>
                    <a:pt x="793" y="3207"/>
                  </a:lnTo>
                  <a:lnTo>
                    <a:pt x="856" y="3205"/>
                  </a:lnTo>
                  <a:lnTo>
                    <a:pt x="918" y="3195"/>
                  </a:lnTo>
                  <a:lnTo>
                    <a:pt x="978" y="3181"/>
                  </a:lnTo>
                  <a:lnTo>
                    <a:pt x="1036" y="3161"/>
                  </a:lnTo>
                  <a:lnTo>
                    <a:pt x="1091" y="3137"/>
                  </a:lnTo>
                  <a:lnTo>
                    <a:pt x="1143" y="3109"/>
                  </a:lnTo>
                  <a:lnTo>
                    <a:pt x="1193" y="3075"/>
                  </a:lnTo>
                  <a:lnTo>
                    <a:pt x="1240" y="3037"/>
                  </a:lnTo>
                  <a:lnTo>
                    <a:pt x="1283" y="2996"/>
                  </a:lnTo>
                  <a:lnTo>
                    <a:pt x="1321" y="2950"/>
                  </a:lnTo>
                  <a:lnTo>
                    <a:pt x="1356" y="2902"/>
                  </a:lnTo>
                  <a:lnTo>
                    <a:pt x="1386" y="2850"/>
                  </a:lnTo>
                  <a:lnTo>
                    <a:pt x="1412" y="2797"/>
                  </a:lnTo>
                  <a:lnTo>
                    <a:pt x="1432" y="2740"/>
                  </a:lnTo>
                  <a:lnTo>
                    <a:pt x="1448" y="2681"/>
                  </a:lnTo>
                  <a:lnTo>
                    <a:pt x="1458" y="2619"/>
                  </a:lnTo>
                  <a:lnTo>
                    <a:pt x="1460" y="2607"/>
                  </a:lnTo>
                  <a:lnTo>
                    <a:pt x="1461" y="2594"/>
                  </a:lnTo>
                  <a:lnTo>
                    <a:pt x="1463" y="2541"/>
                  </a:lnTo>
                  <a:lnTo>
                    <a:pt x="1460" y="2477"/>
                  </a:lnTo>
                  <a:lnTo>
                    <a:pt x="1451" y="2415"/>
                  </a:lnTo>
                  <a:lnTo>
                    <a:pt x="1437" y="2355"/>
                  </a:lnTo>
                  <a:lnTo>
                    <a:pt x="1416" y="2297"/>
                  </a:lnTo>
                  <a:lnTo>
                    <a:pt x="1391" y="2241"/>
                  </a:lnTo>
                  <a:lnTo>
                    <a:pt x="1361" y="2188"/>
                  </a:lnTo>
                  <a:lnTo>
                    <a:pt x="1326" y="2138"/>
                  </a:lnTo>
                  <a:lnTo>
                    <a:pt x="1288" y="2093"/>
                  </a:lnTo>
                  <a:lnTo>
                    <a:pt x="1245" y="2050"/>
                  </a:lnTo>
                  <a:lnTo>
                    <a:pt x="1199" y="2012"/>
                  </a:lnTo>
                  <a:lnTo>
                    <a:pt x="1149" y="1977"/>
                  </a:lnTo>
                  <a:lnTo>
                    <a:pt x="1096" y="1948"/>
                  </a:lnTo>
                  <a:lnTo>
                    <a:pt x="1039" y="1922"/>
                  </a:lnTo>
                  <a:lnTo>
                    <a:pt x="981" y="1902"/>
                  </a:lnTo>
                  <a:lnTo>
                    <a:pt x="920" y="1888"/>
                  </a:lnTo>
                  <a:lnTo>
                    <a:pt x="858" y="1879"/>
                  </a:lnTo>
                  <a:lnTo>
                    <a:pt x="793" y="1876"/>
                  </a:lnTo>
                  <a:close/>
                  <a:moveTo>
                    <a:pt x="777" y="120"/>
                  </a:moveTo>
                  <a:lnTo>
                    <a:pt x="749" y="122"/>
                  </a:lnTo>
                  <a:lnTo>
                    <a:pt x="723" y="129"/>
                  </a:lnTo>
                  <a:lnTo>
                    <a:pt x="696" y="139"/>
                  </a:lnTo>
                  <a:lnTo>
                    <a:pt x="672" y="154"/>
                  </a:lnTo>
                  <a:lnTo>
                    <a:pt x="649" y="173"/>
                  </a:lnTo>
                  <a:lnTo>
                    <a:pt x="495" y="326"/>
                  </a:lnTo>
                  <a:lnTo>
                    <a:pt x="439" y="385"/>
                  </a:lnTo>
                  <a:lnTo>
                    <a:pt x="391" y="445"/>
                  </a:lnTo>
                  <a:lnTo>
                    <a:pt x="350" y="506"/>
                  </a:lnTo>
                  <a:lnTo>
                    <a:pt x="315" y="567"/>
                  </a:lnTo>
                  <a:lnTo>
                    <a:pt x="287" y="629"/>
                  </a:lnTo>
                  <a:lnTo>
                    <a:pt x="266" y="694"/>
                  </a:lnTo>
                  <a:lnTo>
                    <a:pt x="252" y="759"/>
                  </a:lnTo>
                  <a:lnTo>
                    <a:pt x="244" y="825"/>
                  </a:lnTo>
                  <a:lnTo>
                    <a:pt x="244" y="892"/>
                  </a:lnTo>
                  <a:lnTo>
                    <a:pt x="251" y="962"/>
                  </a:lnTo>
                  <a:lnTo>
                    <a:pt x="264" y="1031"/>
                  </a:lnTo>
                  <a:lnTo>
                    <a:pt x="283" y="1100"/>
                  </a:lnTo>
                  <a:lnTo>
                    <a:pt x="308" y="1169"/>
                  </a:lnTo>
                  <a:lnTo>
                    <a:pt x="339" y="1240"/>
                  </a:lnTo>
                  <a:lnTo>
                    <a:pt x="376" y="1311"/>
                  </a:lnTo>
                  <a:lnTo>
                    <a:pt x="420" y="1383"/>
                  </a:lnTo>
                  <a:lnTo>
                    <a:pt x="470" y="1456"/>
                  </a:lnTo>
                  <a:lnTo>
                    <a:pt x="526" y="1530"/>
                  </a:lnTo>
                  <a:lnTo>
                    <a:pt x="588" y="1606"/>
                  </a:lnTo>
                  <a:lnTo>
                    <a:pt x="656" y="1681"/>
                  </a:lnTo>
                  <a:lnTo>
                    <a:pt x="729" y="1758"/>
                  </a:lnTo>
                  <a:lnTo>
                    <a:pt x="762" y="1756"/>
                  </a:lnTo>
                  <a:lnTo>
                    <a:pt x="793" y="1755"/>
                  </a:lnTo>
                  <a:lnTo>
                    <a:pt x="865" y="1758"/>
                  </a:lnTo>
                  <a:lnTo>
                    <a:pt x="935" y="1767"/>
                  </a:lnTo>
                  <a:lnTo>
                    <a:pt x="1003" y="1783"/>
                  </a:lnTo>
                  <a:lnTo>
                    <a:pt x="1069" y="1804"/>
                  </a:lnTo>
                  <a:lnTo>
                    <a:pt x="1132" y="1831"/>
                  </a:lnTo>
                  <a:lnTo>
                    <a:pt x="1192" y="1862"/>
                  </a:lnTo>
                  <a:lnTo>
                    <a:pt x="1250" y="1899"/>
                  </a:lnTo>
                  <a:lnTo>
                    <a:pt x="1303" y="1940"/>
                  </a:lnTo>
                  <a:lnTo>
                    <a:pt x="1353" y="1986"/>
                  </a:lnTo>
                  <a:lnTo>
                    <a:pt x="1398" y="2035"/>
                  </a:lnTo>
                  <a:lnTo>
                    <a:pt x="1440" y="2088"/>
                  </a:lnTo>
                  <a:lnTo>
                    <a:pt x="1477" y="2145"/>
                  </a:lnTo>
                  <a:lnTo>
                    <a:pt x="1509" y="2205"/>
                  </a:lnTo>
                  <a:lnTo>
                    <a:pt x="1535" y="2267"/>
                  </a:lnTo>
                  <a:lnTo>
                    <a:pt x="1557" y="2333"/>
                  </a:lnTo>
                  <a:lnTo>
                    <a:pt x="1573" y="2400"/>
                  </a:lnTo>
                  <a:lnTo>
                    <a:pt x="1582" y="2470"/>
                  </a:lnTo>
                  <a:lnTo>
                    <a:pt x="1585" y="2541"/>
                  </a:lnTo>
                  <a:lnTo>
                    <a:pt x="1584" y="2572"/>
                  </a:lnTo>
                  <a:lnTo>
                    <a:pt x="1582" y="2605"/>
                  </a:lnTo>
                  <a:lnTo>
                    <a:pt x="1633" y="2654"/>
                  </a:lnTo>
                  <a:lnTo>
                    <a:pt x="1711" y="2729"/>
                  </a:lnTo>
                  <a:lnTo>
                    <a:pt x="1787" y="2798"/>
                  </a:lnTo>
                  <a:lnTo>
                    <a:pt x="1864" y="2860"/>
                  </a:lnTo>
                  <a:lnTo>
                    <a:pt x="1939" y="2916"/>
                  </a:lnTo>
                  <a:lnTo>
                    <a:pt x="2014" y="2965"/>
                  </a:lnTo>
                  <a:lnTo>
                    <a:pt x="2087" y="3010"/>
                  </a:lnTo>
                  <a:lnTo>
                    <a:pt x="2159" y="3048"/>
                  </a:lnTo>
                  <a:lnTo>
                    <a:pt x="2231" y="3079"/>
                  </a:lnTo>
                  <a:lnTo>
                    <a:pt x="2302" y="3104"/>
                  </a:lnTo>
                  <a:lnTo>
                    <a:pt x="2371" y="3123"/>
                  </a:lnTo>
                  <a:lnTo>
                    <a:pt x="2442" y="3136"/>
                  </a:lnTo>
                  <a:lnTo>
                    <a:pt x="2511" y="3142"/>
                  </a:lnTo>
                  <a:lnTo>
                    <a:pt x="2579" y="3141"/>
                  </a:lnTo>
                  <a:lnTo>
                    <a:pt x="2646" y="3135"/>
                  </a:lnTo>
                  <a:lnTo>
                    <a:pt x="2712" y="3120"/>
                  </a:lnTo>
                  <a:lnTo>
                    <a:pt x="2775" y="3100"/>
                  </a:lnTo>
                  <a:lnTo>
                    <a:pt x="2839" y="3073"/>
                  </a:lnTo>
                  <a:lnTo>
                    <a:pt x="2901" y="3038"/>
                  </a:lnTo>
                  <a:lnTo>
                    <a:pt x="2962" y="2997"/>
                  </a:lnTo>
                  <a:lnTo>
                    <a:pt x="3022" y="2948"/>
                  </a:lnTo>
                  <a:lnTo>
                    <a:pt x="3081" y="2894"/>
                  </a:lnTo>
                  <a:lnTo>
                    <a:pt x="3237" y="2741"/>
                  </a:lnTo>
                  <a:lnTo>
                    <a:pt x="3256" y="2718"/>
                  </a:lnTo>
                  <a:lnTo>
                    <a:pt x="3271" y="2694"/>
                  </a:lnTo>
                  <a:lnTo>
                    <a:pt x="3281" y="2668"/>
                  </a:lnTo>
                  <a:lnTo>
                    <a:pt x="3288" y="2642"/>
                  </a:lnTo>
                  <a:lnTo>
                    <a:pt x="3289" y="2614"/>
                  </a:lnTo>
                  <a:lnTo>
                    <a:pt x="3287" y="2586"/>
                  </a:lnTo>
                  <a:lnTo>
                    <a:pt x="3280" y="2558"/>
                  </a:lnTo>
                  <a:lnTo>
                    <a:pt x="3268" y="2532"/>
                  </a:lnTo>
                  <a:lnTo>
                    <a:pt x="3251" y="2504"/>
                  </a:lnTo>
                  <a:lnTo>
                    <a:pt x="3232" y="2477"/>
                  </a:lnTo>
                  <a:lnTo>
                    <a:pt x="3210" y="2449"/>
                  </a:lnTo>
                  <a:lnTo>
                    <a:pt x="3185" y="2421"/>
                  </a:lnTo>
                  <a:lnTo>
                    <a:pt x="3157" y="2393"/>
                  </a:lnTo>
                  <a:lnTo>
                    <a:pt x="3128" y="2365"/>
                  </a:lnTo>
                  <a:lnTo>
                    <a:pt x="3097" y="2338"/>
                  </a:lnTo>
                  <a:lnTo>
                    <a:pt x="3067" y="2311"/>
                  </a:lnTo>
                  <a:lnTo>
                    <a:pt x="3034" y="2286"/>
                  </a:lnTo>
                  <a:lnTo>
                    <a:pt x="3002" y="2261"/>
                  </a:lnTo>
                  <a:lnTo>
                    <a:pt x="2970" y="2238"/>
                  </a:lnTo>
                  <a:lnTo>
                    <a:pt x="2939" y="2214"/>
                  </a:lnTo>
                  <a:lnTo>
                    <a:pt x="2908" y="2193"/>
                  </a:lnTo>
                  <a:lnTo>
                    <a:pt x="2880" y="2173"/>
                  </a:lnTo>
                  <a:lnTo>
                    <a:pt x="2853" y="2155"/>
                  </a:lnTo>
                  <a:lnTo>
                    <a:pt x="2828" y="2140"/>
                  </a:lnTo>
                  <a:lnTo>
                    <a:pt x="2806" y="2126"/>
                  </a:lnTo>
                  <a:lnTo>
                    <a:pt x="2787" y="2113"/>
                  </a:lnTo>
                  <a:lnTo>
                    <a:pt x="2771" y="2104"/>
                  </a:lnTo>
                  <a:lnTo>
                    <a:pt x="2760" y="2096"/>
                  </a:lnTo>
                  <a:lnTo>
                    <a:pt x="2752" y="2092"/>
                  </a:lnTo>
                  <a:lnTo>
                    <a:pt x="2749" y="2090"/>
                  </a:lnTo>
                  <a:lnTo>
                    <a:pt x="2720" y="2076"/>
                  </a:lnTo>
                  <a:lnTo>
                    <a:pt x="2692" y="2067"/>
                  </a:lnTo>
                  <a:lnTo>
                    <a:pt x="2664" y="2060"/>
                  </a:lnTo>
                  <a:lnTo>
                    <a:pt x="2638" y="2059"/>
                  </a:lnTo>
                  <a:lnTo>
                    <a:pt x="2615" y="2064"/>
                  </a:lnTo>
                  <a:lnTo>
                    <a:pt x="2600" y="2069"/>
                  </a:lnTo>
                  <a:lnTo>
                    <a:pt x="2586" y="2078"/>
                  </a:lnTo>
                  <a:lnTo>
                    <a:pt x="2575" y="2090"/>
                  </a:lnTo>
                  <a:lnTo>
                    <a:pt x="2564" y="2105"/>
                  </a:lnTo>
                  <a:lnTo>
                    <a:pt x="2558" y="2113"/>
                  </a:lnTo>
                  <a:lnTo>
                    <a:pt x="2545" y="2129"/>
                  </a:lnTo>
                  <a:lnTo>
                    <a:pt x="2529" y="2148"/>
                  </a:lnTo>
                  <a:lnTo>
                    <a:pt x="2511" y="2168"/>
                  </a:lnTo>
                  <a:lnTo>
                    <a:pt x="2493" y="2190"/>
                  </a:lnTo>
                  <a:lnTo>
                    <a:pt x="2473" y="2212"/>
                  </a:lnTo>
                  <a:lnTo>
                    <a:pt x="2452" y="2234"/>
                  </a:lnTo>
                  <a:lnTo>
                    <a:pt x="2433" y="2256"/>
                  </a:lnTo>
                  <a:lnTo>
                    <a:pt x="2415" y="2275"/>
                  </a:lnTo>
                  <a:lnTo>
                    <a:pt x="2398" y="2291"/>
                  </a:lnTo>
                  <a:lnTo>
                    <a:pt x="2383" y="2304"/>
                  </a:lnTo>
                  <a:lnTo>
                    <a:pt x="2372" y="2314"/>
                  </a:lnTo>
                  <a:lnTo>
                    <a:pt x="2323" y="2343"/>
                  </a:lnTo>
                  <a:lnTo>
                    <a:pt x="2276" y="2366"/>
                  </a:lnTo>
                  <a:lnTo>
                    <a:pt x="2229" y="2383"/>
                  </a:lnTo>
                  <a:lnTo>
                    <a:pt x="2278" y="2404"/>
                  </a:lnTo>
                  <a:lnTo>
                    <a:pt x="2330" y="2424"/>
                  </a:lnTo>
                  <a:lnTo>
                    <a:pt x="2385" y="2442"/>
                  </a:lnTo>
                  <a:lnTo>
                    <a:pt x="2443" y="2457"/>
                  </a:lnTo>
                  <a:lnTo>
                    <a:pt x="2504" y="2469"/>
                  </a:lnTo>
                  <a:lnTo>
                    <a:pt x="2567" y="2477"/>
                  </a:lnTo>
                  <a:lnTo>
                    <a:pt x="2583" y="2481"/>
                  </a:lnTo>
                  <a:lnTo>
                    <a:pt x="2597" y="2489"/>
                  </a:lnTo>
                  <a:lnTo>
                    <a:pt x="2609" y="2499"/>
                  </a:lnTo>
                  <a:lnTo>
                    <a:pt x="2617" y="2513"/>
                  </a:lnTo>
                  <a:lnTo>
                    <a:pt x="2621" y="2528"/>
                  </a:lnTo>
                  <a:lnTo>
                    <a:pt x="2621" y="2544"/>
                  </a:lnTo>
                  <a:lnTo>
                    <a:pt x="2617" y="2561"/>
                  </a:lnTo>
                  <a:lnTo>
                    <a:pt x="2608" y="2576"/>
                  </a:lnTo>
                  <a:lnTo>
                    <a:pt x="2595" y="2588"/>
                  </a:lnTo>
                  <a:lnTo>
                    <a:pt x="2579" y="2595"/>
                  </a:lnTo>
                  <a:lnTo>
                    <a:pt x="2561" y="2598"/>
                  </a:lnTo>
                  <a:lnTo>
                    <a:pt x="2554" y="2598"/>
                  </a:lnTo>
                  <a:lnTo>
                    <a:pt x="2493" y="2590"/>
                  </a:lnTo>
                  <a:lnTo>
                    <a:pt x="2433" y="2578"/>
                  </a:lnTo>
                  <a:lnTo>
                    <a:pt x="2376" y="2565"/>
                  </a:lnTo>
                  <a:lnTo>
                    <a:pt x="2321" y="2549"/>
                  </a:lnTo>
                  <a:lnTo>
                    <a:pt x="2269" y="2531"/>
                  </a:lnTo>
                  <a:lnTo>
                    <a:pt x="2219" y="2512"/>
                  </a:lnTo>
                  <a:lnTo>
                    <a:pt x="2172" y="2492"/>
                  </a:lnTo>
                  <a:lnTo>
                    <a:pt x="2127" y="2470"/>
                  </a:lnTo>
                  <a:lnTo>
                    <a:pt x="2086" y="2449"/>
                  </a:lnTo>
                  <a:lnTo>
                    <a:pt x="2048" y="2426"/>
                  </a:lnTo>
                  <a:lnTo>
                    <a:pt x="2013" y="2404"/>
                  </a:lnTo>
                  <a:lnTo>
                    <a:pt x="1981" y="2383"/>
                  </a:lnTo>
                  <a:lnTo>
                    <a:pt x="1951" y="2363"/>
                  </a:lnTo>
                  <a:lnTo>
                    <a:pt x="1925" y="2344"/>
                  </a:lnTo>
                  <a:lnTo>
                    <a:pt x="1904" y="2327"/>
                  </a:lnTo>
                  <a:lnTo>
                    <a:pt x="1885" y="2311"/>
                  </a:lnTo>
                  <a:lnTo>
                    <a:pt x="1870" y="2299"/>
                  </a:lnTo>
                  <a:lnTo>
                    <a:pt x="1858" y="2288"/>
                  </a:lnTo>
                  <a:lnTo>
                    <a:pt x="1851" y="2282"/>
                  </a:lnTo>
                  <a:lnTo>
                    <a:pt x="1848" y="2278"/>
                  </a:lnTo>
                  <a:lnTo>
                    <a:pt x="1845" y="2276"/>
                  </a:lnTo>
                  <a:lnTo>
                    <a:pt x="1843" y="2272"/>
                  </a:lnTo>
                  <a:lnTo>
                    <a:pt x="1841" y="2268"/>
                  </a:lnTo>
                  <a:lnTo>
                    <a:pt x="1833" y="2261"/>
                  </a:lnTo>
                  <a:lnTo>
                    <a:pt x="1186" y="1619"/>
                  </a:lnTo>
                  <a:lnTo>
                    <a:pt x="1184" y="1618"/>
                  </a:lnTo>
                  <a:lnTo>
                    <a:pt x="1181" y="1616"/>
                  </a:lnTo>
                  <a:lnTo>
                    <a:pt x="1176" y="1612"/>
                  </a:lnTo>
                  <a:lnTo>
                    <a:pt x="1169" y="1606"/>
                  </a:lnTo>
                  <a:lnTo>
                    <a:pt x="1157" y="1595"/>
                  </a:lnTo>
                  <a:lnTo>
                    <a:pt x="1142" y="1582"/>
                  </a:lnTo>
                  <a:lnTo>
                    <a:pt x="1125" y="1565"/>
                  </a:lnTo>
                  <a:lnTo>
                    <a:pt x="1105" y="1545"/>
                  </a:lnTo>
                  <a:lnTo>
                    <a:pt x="1084" y="1522"/>
                  </a:lnTo>
                  <a:lnTo>
                    <a:pt x="1060" y="1495"/>
                  </a:lnTo>
                  <a:lnTo>
                    <a:pt x="1036" y="1466"/>
                  </a:lnTo>
                  <a:lnTo>
                    <a:pt x="1011" y="1434"/>
                  </a:lnTo>
                  <a:lnTo>
                    <a:pt x="985" y="1398"/>
                  </a:lnTo>
                  <a:lnTo>
                    <a:pt x="960" y="1361"/>
                  </a:lnTo>
                  <a:lnTo>
                    <a:pt x="934" y="1320"/>
                  </a:lnTo>
                  <a:lnTo>
                    <a:pt x="910" y="1277"/>
                  </a:lnTo>
                  <a:lnTo>
                    <a:pt x="886" y="1232"/>
                  </a:lnTo>
                  <a:lnTo>
                    <a:pt x="865" y="1184"/>
                  </a:lnTo>
                  <a:lnTo>
                    <a:pt x="845" y="1134"/>
                  </a:lnTo>
                  <a:lnTo>
                    <a:pt x="828" y="1081"/>
                  </a:lnTo>
                  <a:lnTo>
                    <a:pt x="813" y="1026"/>
                  </a:lnTo>
                  <a:lnTo>
                    <a:pt x="801" y="969"/>
                  </a:lnTo>
                  <a:lnTo>
                    <a:pt x="793" y="910"/>
                  </a:lnTo>
                  <a:lnTo>
                    <a:pt x="794" y="894"/>
                  </a:lnTo>
                  <a:lnTo>
                    <a:pt x="798" y="878"/>
                  </a:lnTo>
                  <a:lnTo>
                    <a:pt x="806" y="866"/>
                  </a:lnTo>
                  <a:lnTo>
                    <a:pt x="817" y="855"/>
                  </a:lnTo>
                  <a:lnTo>
                    <a:pt x="831" y="848"/>
                  </a:lnTo>
                  <a:lnTo>
                    <a:pt x="847" y="844"/>
                  </a:lnTo>
                  <a:lnTo>
                    <a:pt x="864" y="845"/>
                  </a:lnTo>
                  <a:lnTo>
                    <a:pt x="879" y="849"/>
                  </a:lnTo>
                  <a:lnTo>
                    <a:pt x="892" y="857"/>
                  </a:lnTo>
                  <a:lnTo>
                    <a:pt x="903" y="868"/>
                  </a:lnTo>
                  <a:lnTo>
                    <a:pt x="911" y="881"/>
                  </a:lnTo>
                  <a:lnTo>
                    <a:pt x="914" y="897"/>
                  </a:lnTo>
                  <a:lnTo>
                    <a:pt x="923" y="963"/>
                  </a:lnTo>
                  <a:lnTo>
                    <a:pt x="938" y="1024"/>
                  </a:lnTo>
                  <a:lnTo>
                    <a:pt x="957" y="1084"/>
                  </a:lnTo>
                  <a:lnTo>
                    <a:pt x="980" y="1140"/>
                  </a:lnTo>
                  <a:lnTo>
                    <a:pt x="1004" y="1193"/>
                  </a:lnTo>
                  <a:lnTo>
                    <a:pt x="1016" y="1152"/>
                  </a:lnTo>
                  <a:lnTo>
                    <a:pt x="1033" y="1112"/>
                  </a:lnTo>
                  <a:lnTo>
                    <a:pt x="1054" y="1072"/>
                  </a:lnTo>
                  <a:lnTo>
                    <a:pt x="1080" y="1031"/>
                  </a:lnTo>
                  <a:lnTo>
                    <a:pt x="1089" y="1020"/>
                  </a:lnTo>
                  <a:lnTo>
                    <a:pt x="1102" y="1005"/>
                  </a:lnTo>
                  <a:lnTo>
                    <a:pt x="1119" y="988"/>
                  </a:lnTo>
                  <a:lnTo>
                    <a:pt x="1138" y="970"/>
                  </a:lnTo>
                  <a:lnTo>
                    <a:pt x="1159" y="950"/>
                  </a:lnTo>
                  <a:lnTo>
                    <a:pt x="1182" y="931"/>
                  </a:lnTo>
                  <a:lnTo>
                    <a:pt x="1204" y="911"/>
                  </a:lnTo>
                  <a:lnTo>
                    <a:pt x="1226" y="892"/>
                  </a:lnTo>
                  <a:lnTo>
                    <a:pt x="1246" y="875"/>
                  </a:lnTo>
                  <a:lnTo>
                    <a:pt x="1266" y="859"/>
                  </a:lnTo>
                  <a:lnTo>
                    <a:pt x="1280" y="846"/>
                  </a:lnTo>
                  <a:lnTo>
                    <a:pt x="1290" y="839"/>
                  </a:lnTo>
                  <a:lnTo>
                    <a:pt x="1305" y="830"/>
                  </a:lnTo>
                  <a:lnTo>
                    <a:pt x="1317" y="818"/>
                  </a:lnTo>
                  <a:lnTo>
                    <a:pt x="1326" y="804"/>
                  </a:lnTo>
                  <a:lnTo>
                    <a:pt x="1331" y="790"/>
                  </a:lnTo>
                  <a:lnTo>
                    <a:pt x="1336" y="767"/>
                  </a:lnTo>
                  <a:lnTo>
                    <a:pt x="1335" y="741"/>
                  </a:lnTo>
                  <a:lnTo>
                    <a:pt x="1328" y="714"/>
                  </a:lnTo>
                  <a:lnTo>
                    <a:pt x="1319" y="685"/>
                  </a:lnTo>
                  <a:lnTo>
                    <a:pt x="1304" y="656"/>
                  </a:lnTo>
                  <a:lnTo>
                    <a:pt x="1303" y="654"/>
                  </a:lnTo>
                  <a:lnTo>
                    <a:pt x="1297" y="646"/>
                  </a:lnTo>
                  <a:lnTo>
                    <a:pt x="1291" y="634"/>
                  </a:lnTo>
                  <a:lnTo>
                    <a:pt x="1280" y="619"/>
                  </a:lnTo>
                  <a:lnTo>
                    <a:pt x="1269" y="600"/>
                  </a:lnTo>
                  <a:lnTo>
                    <a:pt x="1255" y="578"/>
                  </a:lnTo>
                  <a:lnTo>
                    <a:pt x="1238" y="554"/>
                  </a:lnTo>
                  <a:lnTo>
                    <a:pt x="1220" y="526"/>
                  </a:lnTo>
                  <a:lnTo>
                    <a:pt x="1201" y="498"/>
                  </a:lnTo>
                  <a:lnTo>
                    <a:pt x="1179" y="468"/>
                  </a:lnTo>
                  <a:lnTo>
                    <a:pt x="1156" y="436"/>
                  </a:lnTo>
                  <a:lnTo>
                    <a:pt x="1133" y="405"/>
                  </a:lnTo>
                  <a:lnTo>
                    <a:pt x="1107" y="373"/>
                  </a:lnTo>
                  <a:lnTo>
                    <a:pt x="1082" y="342"/>
                  </a:lnTo>
                  <a:lnTo>
                    <a:pt x="1054" y="311"/>
                  </a:lnTo>
                  <a:lnTo>
                    <a:pt x="1028" y="280"/>
                  </a:lnTo>
                  <a:lnTo>
                    <a:pt x="1000" y="252"/>
                  </a:lnTo>
                  <a:lnTo>
                    <a:pt x="971" y="224"/>
                  </a:lnTo>
                  <a:lnTo>
                    <a:pt x="944" y="199"/>
                  </a:lnTo>
                  <a:lnTo>
                    <a:pt x="915" y="177"/>
                  </a:lnTo>
                  <a:lnTo>
                    <a:pt x="887" y="157"/>
                  </a:lnTo>
                  <a:lnTo>
                    <a:pt x="860" y="141"/>
                  </a:lnTo>
                  <a:lnTo>
                    <a:pt x="833" y="130"/>
                  </a:lnTo>
                  <a:lnTo>
                    <a:pt x="805" y="123"/>
                  </a:lnTo>
                  <a:lnTo>
                    <a:pt x="777" y="120"/>
                  </a:lnTo>
                  <a:close/>
                  <a:moveTo>
                    <a:pt x="768" y="0"/>
                  </a:moveTo>
                  <a:lnTo>
                    <a:pt x="806" y="1"/>
                  </a:lnTo>
                  <a:lnTo>
                    <a:pt x="844" y="7"/>
                  </a:lnTo>
                  <a:lnTo>
                    <a:pt x="881" y="18"/>
                  </a:lnTo>
                  <a:lnTo>
                    <a:pt x="917" y="35"/>
                  </a:lnTo>
                  <a:lnTo>
                    <a:pt x="948" y="53"/>
                  </a:lnTo>
                  <a:lnTo>
                    <a:pt x="980" y="75"/>
                  </a:lnTo>
                  <a:lnTo>
                    <a:pt x="1012" y="99"/>
                  </a:lnTo>
                  <a:lnTo>
                    <a:pt x="1043" y="126"/>
                  </a:lnTo>
                  <a:lnTo>
                    <a:pt x="1074" y="155"/>
                  </a:lnTo>
                  <a:lnTo>
                    <a:pt x="1105" y="187"/>
                  </a:lnTo>
                  <a:lnTo>
                    <a:pt x="1135" y="219"/>
                  </a:lnTo>
                  <a:lnTo>
                    <a:pt x="1165" y="252"/>
                  </a:lnTo>
                  <a:lnTo>
                    <a:pt x="1192" y="286"/>
                  </a:lnTo>
                  <a:lnTo>
                    <a:pt x="1220" y="320"/>
                  </a:lnTo>
                  <a:lnTo>
                    <a:pt x="1246" y="354"/>
                  </a:lnTo>
                  <a:lnTo>
                    <a:pt x="1271" y="387"/>
                  </a:lnTo>
                  <a:lnTo>
                    <a:pt x="1294" y="420"/>
                  </a:lnTo>
                  <a:lnTo>
                    <a:pt x="1315" y="450"/>
                  </a:lnTo>
                  <a:lnTo>
                    <a:pt x="1335" y="479"/>
                  </a:lnTo>
                  <a:lnTo>
                    <a:pt x="1353" y="505"/>
                  </a:lnTo>
                  <a:lnTo>
                    <a:pt x="1369" y="529"/>
                  </a:lnTo>
                  <a:lnTo>
                    <a:pt x="1381" y="550"/>
                  </a:lnTo>
                  <a:lnTo>
                    <a:pt x="1392" y="567"/>
                  </a:lnTo>
                  <a:lnTo>
                    <a:pt x="1400" y="581"/>
                  </a:lnTo>
                  <a:lnTo>
                    <a:pt x="1407" y="590"/>
                  </a:lnTo>
                  <a:lnTo>
                    <a:pt x="1409" y="596"/>
                  </a:lnTo>
                  <a:lnTo>
                    <a:pt x="1429" y="635"/>
                  </a:lnTo>
                  <a:lnTo>
                    <a:pt x="1444" y="674"/>
                  </a:lnTo>
                  <a:lnTo>
                    <a:pt x="1453" y="713"/>
                  </a:lnTo>
                  <a:lnTo>
                    <a:pt x="1457" y="751"/>
                  </a:lnTo>
                  <a:lnTo>
                    <a:pt x="1456" y="787"/>
                  </a:lnTo>
                  <a:lnTo>
                    <a:pt x="1449" y="821"/>
                  </a:lnTo>
                  <a:lnTo>
                    <a:pt x="1439" y="851"/>
                  </a:lnTo>
                  <a:lnTo>
                    <a:pt x="1424" y="878"/>
                  </a:lnTo>
                  <a:lnTo>
                    <a:pt x="1405" y="903"/>
                  </a:lnTo>
                  <a:lnTo>
                    <a:pt x="1381" y="924"/>
                  </a:lnTo>
                  <a:lnTo>
                    <a:pt x="1355" y="943"/>
                  </a:lnTo>
                  <a:lnTo>
                    <a:pt x="1332" y="962"/>
                  </a:lnTo>
                  <a:lnTo>
                    <a:pt x="1309" y="981"/>
                  </a:lnTo>
                  <a:lnTo>
                    <a:pt x="1287" y="1000"/>
                  </a:lnTo>
                  <a:lnTo>
                    <a:pt x="1266" y="1019"/>
                  </a:lnTo>
                  <a:lnTo>
                    <a:pt x="1245" y="1038"/>
                  </a:lnTo>
                  <a:lnTo>
                    <a:pt x="1226" y="1053"/>
                  </a:lnTo>
                  <a:lnTo>
                    <a:pt x="1210" y="1069"/>
                  </a:lnTo>
                  <a:lnTo>
                    <a:pt x="1196" y="1082"/>
                  </a:lnTo>
                  <a:lnTo>
                    <a:pt x="1187" y="1092"/>
                  </a:lnTo>
                  <a:lnTo>
                    <a:pt x="1181" y="1100"/>
                  </a:lnTo>
                  <a:lnTo>
                    <a:pt x="1154" y="1142"/>
                  </a:lnTo>
                  <a:lnTo>
                    <a:pt x="1135" y="1182"/>
                  </a:lnTo>
                  <a:lnTo>
                    <a:pt x="1122" y="1221"/>
                  </a:lnTo>
                  <a:lnTo>
                    <a:pt x="1116" y="1260"/>
                  </a:lnTo>
                  <a:lnTo>
                    <a:pt x="1116" y="1297"/>
                  </a:lnTo>
                  <a:lnTo>
                    <a:pt x="1123" y="1334"/>
                  </a:lnTo>
                  <a:lnTo>
                    <a:pt x="1137" y="1371"/>
                  </a:lnTo>
                  <a:lnTo>
                    <a:pt x="1157" y="1407"/>
                  </a:lnTo>
                  <a:lnTo>
                    <a:pt x="1185" y="1444"/>
                  </a:lnTo>
                  <a:lnTo>
                    <a:pt x="1219" y="1480"/>
                  </a:lnTo>
                  <a:lnTo>
                    <a:pt x="1919" y="2175"/>
                  </a:lnTo>
                  <a:lnTo>
                    <a:pt x="1956" y="2209"/>
                  </a:lnTo>
                  <a:lnTo>
                    <a:pt x="1993" y="2237"/>
                  </a:lnTo>
                  <a:lnTo>
                    <a:pt x="2030" y="2257"/>
                  </a:lnTo>
                  <a:lnTo>
                    <a:pt x="2067" y="2270"/>
                  </a:lnTo>
                  <a:lnTo>
                    <a:pt x="2104" y="2277"/>
                  </a:lnTo>
                  <a:lnTo>
                    <a:pt x="2141" y="2278"/>
                  </a:lnTo>
                  <a:lnTo>
                    <a:pt x="2180" y="2271"/>
                  </a:lnTo>
                  <a:lnTo>
                    <a:pt x="2220" y="2259"/>
                  </a:lnTo>
                  <a:lnTo>
                    <a:pt x="2260" y="2240"/>
                  </a:lnTo>
                  <a:lnTo>
                    <a:pt x="2303" y="2213"/>
                  </a:lnTo>
                  <a:lnTo>
                    <a:pt x="2310" y="2207"/>
                  </a:lnTo>
                  <a:lnTo>
                    <a:pt x="2321" y="2198"/>
                  </a:lnTo>
                  <a:lnTo>
                    <a:pt x="2333" y="2184"/>
                  </a:lnTo>
                  <a:lnTo>
                    <a:pt x="2348" y="2168"/>
                  </a:lnTo>
                  <a:lnTo>
                    <a:pt x="2365" y="2149"/>
                  </a:lnTo>
                  <a:lnTo>
                    <a:pt x="2383" y="2129"/>
                  </a:lnTo>
                  <a:lnTo>
                    <a:pt x="2402" y="2108"/>
                  </a:lnTo>
                  <a:lnTo>
                    <a:pt x="2423" y="2085"/>
                  </a:lnTo>
                  <a:lnTo>
                    <a:pt x="2442" y="2063"/>
                  </a:lnTo>
                  <a:lnTo>
                    <a:pt x="2461" y="2039"/>
                  </a:lnTo>
                  <a:lnTo>
                    <a:pt x="2479" y="2013"/>
                  </a:lnTo>
                  <a:lnTo>
                    <a:pt x="2501" y="1991"/>
                  </a:lnTo>
                  <a:lnTo>
                    <a:pt x="2526" y="1972"/>
                  </a:lnTo>
                  <a:lnTo>
                    <a:pt x="2553" y="1957"/>
                  </a:lnTo>
                  <a:lnTo>
                    <a:pt x="2583" y="1947"/>
                  </a:lnTo>
                  <a:lnTo>
                    <a:pt x="2618" y="1939"/>
                  </a:lnTo>
                  <a:lnTo>
                    <a:pt x="2654" y="1938"/>
                  </a:lnTo>
                  <a:lnTo>
                    <a:pt x="2693" y="1942"/>
                  </a:lnTo>
                  <a:lnTo>
                    <a:pt x="2732" y="1952"/>
                  </a:lnTo>
                  <a:lnTo>
                    <a:pt x="2770" y="1966"/>
                  </a:lnTo>
                  <a:lnTo>
                    <a:pt x="2809" y="1986"/>
                  </a:lnTo>
                  <a:lnTo>
                    <a:pt x="2815" y="1989"/>
                  </a:lnTo>
                  <a:lnTo>
                    <a:pt x="2824" y="1994"/>
                  </a:lnTo>
                  <a:lnTo>
                    <a:pt x="2838" y="2002"/>
                  </a:lnTo>
                  <a:lnTo>
                    <a:pt x="2856" y="2014"/>
                  </a:lnTo>
                  <a:lnTo>
                    <a:pt x="2877" y="2027"/>
                  </a:lnTo>
                  <a:lnTo>
                    <a:pt x="2901" y="2043"/>
                  </a:lnTo>
                  <a:lnTo>
                    <a:pt x="2928" y="2060"/>
                  </a:lnTo>
                  <a:lnTo>
                    <a:pt x="2957" y="2079"/>
                  </a:lnTo>
                  <a:lnTo>
                    <a:pt x="2988" y="2101"/>
                  </a:lnTo>
                  <a:lnTo>
                    <a:pt x="3021" y="2124"/>
                  </a:lnTo>
                  <a:lnTo>
                    <a:pt x="3054" y="2148"/>
                  </a:lnTo>
                  <a:lnTo>
                    <a:pt x="3088" y="2174"/>
                  </a:lnTo>
                  <a:lnTo>
                    <a:pt x="3122" y="2201"/>
                  </a:lnTo>
                  <a:lnTo>
                    <a:pt x="3157" y="2229"/>
                  </a:lnTo>
                  <a:lnTo>
                    <a:pt x="3190" y="2259"/>
                  </a:lnTo>
                  <a:lnTo>
                    <a:pt x="3223" y="2288"/>
                  </a:lnTo>
                  <a:lnTo>
                    <a:pt x="3254" y="2319"/>
                  </a:lnTo>
                  <a:lnTo>
                    <a:pt x="3283" y="2349"/>
                  </a:lnTo>
                  <a:lnTo>
                    <a:pt x="3311" y="2381"/>
                  </a:lnTo>
                  <a:lnTo>
                    <a:pt x="3335" y="2413"/>
                  </a:lnTo>
                  <a:lnTo>
                    <a:pt x="3358" y="2443"/>
                  </a:lnTo>
                  <a:lnTo>
                    <a:pt x="3376" y="2475"/>
                  </a:lnTo>
                  <a:lnTo>
                    <a:pt x="3392" y="2511"/>
                  </a:lnTo>
                  <a:lnTo>
                    <a:pt x="3403" y="2548"/>
                  </a:lnTo>
                  <a:lnTo>
                    <a:pt x="3410" y="2585"/>
                  </a:lnTo>
                  <a:lnTo>
                    <a:pt x="3411" y="2623"/>
                  </a:lnTo>
                  <a:lnTo>
                    <a:pt x="3408" y="2659"/>
                  </a:lnTo>
                  <a:lnTo>
                    <a:pt x="3400" y="2695"/>
                  </a:lnTo>
                  <a:lnTo>
                    <a:pt x="3387" y="2731"/>
                  </a:lnTo>
                  <a:lnTo>
                    <a:pt x="3370" y="2765"/>
                  </a:lnTo>
                  <a:lnTo>
                    <a:pt x="3349" y="2797"/>
                  </a:lnTo>
                  <a:lnTo>
                    <a:pt x="3323" y="2826"/>
                  </a:lnTo>
                  <a:lnTo>
                    <a:pt x="3168" y="2979"/>
                  </a:lnTo>
                  <a:lnTo>
                    <a:pt x="3110" y="3034"/>
                  </a:lnTo>
                  <a:lnTo>
                    <a:pt x="3052" y="3081"/>
                  </a:lnTo>
                  <a:lnTo>
                    <a:pt x="2991" y="3124"/>
                  </a:lnTo>
                  <a:lnTo>
                    <a:pt x="2930" y="3161"/>
                  </a:lnTo>
                  <a:lnTo>
                    <a:pt x="2868" y="3193"/>
                  </a:lnTo>
                  <a:lnTo>
                    <a:pt x="2804" y="3218"/>
                  </a:lnTo>
                  <a:lnTo>
                    <a:pt x="2739" y="3238"/>
                  </a:lnTo>
                  <a:lnTo>
                    <a:pt x="2675" y="3252"/>
                  </a:lnTo>
                  <a:lnTo>
                    <a:pt x="2608" y="3262"/>
                  </a:lnTo>
                  <a:lnTo>
                    <a:pt x="2541" y="3264"/>
                  </a:lnTo>
                  <a:lnTo>
                    <a:pt x="2476" y="3262"/>
                  </a:lnTo>
                  <a:lnTo>
                    <a:pt x="2410" y="3253"/>
                  </a:lnTo>
                  <a:lnTo>
                    <a:pt x="2344" y="3240"/>
                  </a:lnTo>
                  <a:lnTo>
                    <a:pt x="2269" y="3220"/>
                  </a:lnTo>
                  <a:lnTo>
                    <a:pt x="2192" y="3194"/>
                  </a:lnTo>
                  <a:lnTo>
                    <a:pt x="2116" y="3160"/>
                  </a:lnTo>
                  <a:lnTo>
                    <a:pt x="2038" y="3120"/>
                  </a:lnTo>
                  <a:lnTo>
                    <a:pt x="1959" y="3075"/>
                  </a:lnTo>
                  <a:lnTo>
                    <a:pt x="1880" y="3022"/>
                  </a:lnTo>
                  <a:lnTo>
                    <a:pt x="1800" y="2963"/>
                  </a:lnTo>
                  <a:lnTo>
                    <a:pt x="1719" y="2898"/>
                  </a:lnTo>
                  <a:lnTo>
                    <a:pt x="1638" y="2827"/>
                  </a:lnTo>
                  <a:lnTo>
                    <a:pt x="1557" y="2749"/>
                  </a:lnTo>
                  <a:lnTo>
                    <a:pt x="1535" y="2814"/>
                  </a:lnTo>
                  <a:lnTo>
                    <a:pt x="1509" y="2878"/>
                  </a:lnTo>
                  <a:lnTo>
                    <a:pt x="1477" y="2938"/>
                  </a:lnTo>
                  <a:lnTo>
                    <a:pt x="1440" y="2994"/>
                  </a:lnTo>
                  <a:lnTo>
                    <a:pt x="1398" y="3048"/>
                  </a:lnTo>
                  <a:lnTo>
                    <a:pt x="1353" y="3097"/>
                  </a:lnTo>
                  <a:lnTo>
                    <a:pt x="1303" y="3142"/>
                  </a:lnTo>
                  <a:lnTo>
                    <a:pt x="1250" y="3184"/>
                  </a:lnTo>
                  <a:lnTo>
                    <a:pt x="1192" y="3220"/>
                  </a:lnTo>
                  <a:lnTo>
                    <a:pt x="1133" y="3252"/>
                  </a:lnTo>
                  <a:lnTo>
                    <a:pt x="1069" y="3278"/>
                  </a:lnTo>
                  <a:lnTo>
                    <a:pt x="1003" y="3301"/>
                  </a:lnTo>
                  <a:lnTo>
                    <a:pt x="935" y="3315"/>
                  </a:lnTo>
                  <a:lnTo>
                    <a:pt x="865" y="3325"/>
                  </a:lnTo>
                  <a:lnTo>
                    <a:pt x="793" y="3328"/>
                  </a:lnTo>
                  <a:lnTo>
                    <a:pt x="720" y="3325"/>
                  </a:lnTo>
                  <a:lnTo>
                    <a:pt x="650" y="3315"/>
                  </a:lnTo>
                  <a:lnTo>
                    <a:pt x="582" y="3301"/>
                  </a:lnTo>
                  <a:lnTo>
                    <a:pt x="516" y="3280"/>
                  </a:lnTo>
                  <a:lnTo>
                    <a:pt x="453" y="3252"/>
                  </a:lnTo>
                  <a:lnTo>
                    <a:pt x="393" y="3220"/>
                  </a:lnTo>
                  <a:lnTo>
                    <a:pt x="336" y="3185"/>
                  </a:lnTo>
                  <a:lnTo>
                    <a:pt x="282" y="3143"/>
                  </a:lnTo>
                  <a:lnTo>
                    <a:pt x="233" y="3097"/>
                  </a:lnTo>
                  <a:lnTo>
                    <a:pt x="187" y="3049"/>
                  </a:lnTo>
                  <a:lnTo>
                    <a:pt x="146" y="2995"/>
                  </a:lnTo>
                  <a:lnTo>
                    <a:pt x="108" y="2938"/>
                  </a:lnTo>
                  <a:lnTo>
                    <a:pt x="77" y="2879"/>
                  </a:lnTo>
                  <a:lnTo>
                    <a:pt x="50" y="2816"/>
                  </a:lnTo>
                  <a:lnTo>
                    <a:pt x="29" y="2750"/>
                  </a:lnTo>
                  <a:lnTo>
                    <a:pt x="13" y="2683"/>
                  </a:lnTo>
                  <a:lnTo>
                    <a:pt x="3" y="2613"/>
                  </a:lnTo>
                  <a:lnTo>
                    <a:pt x="0" y="2541"/>
                  </a:lnTo>
                  <a:lnTo>
                    <a:pt x="3" y="2470"/>
                  </a:lnTo>
                  <a:lnTo>
                    <a:pt x="13" y="2400"/>
                  </a:lnTo>
                  <a:lnTo>
                    <a:pt x="29" y="2331"/>
                  </a:lnTo>
                  <a:lnTo>
                    <a:pt x="50" y="2266"/>
                  </a:lnTo>
                  <a:lnTo>
                    <a:pt x="77" y="2204"/>
                  </a:lnTo>
                  <a:lnTo>
                    <a:pt x="109" y="2144"/>
                  </a:lnTo>
                  <a:lnTo>
                    <a:pt x="147" y="2087"/>
                  </a:lnTo>
                  <a:lnTo>
                    <a:pt x="188" y="2034"/>
                  </a:lnTo>
                  <a:lnTo>
                    <a:pt x="234" y="1985"/>
                  </a:lnTo>
                  <a:lnTo>
                    <a:pt x="284" y="1939"/>
                  </a:lnTo>
                  <a:lnTo>
                    <a:pt x="338" y="1898"/>
                  </a:lnTo>
                  <a:lnTo>
                    <a:pt x="395" y="1862"/>
                  </a:lnTo>
                  <a:lnTo>
                    <a:pt x="456" y="1831"/>
                  </a:lnTo>
                  <a:lnTo>
                    <a:pt x="520" y="1804"/>
                  </a:lnTo>
                  <a:lnTo>
                    <a:pt x="585" y="1783"/>
                  </a:lnTo>
                  <a:lnTo>
                    <a:pt x="510" y="1700"/>
                  </a:lnTo>
                  <a:lnTo>
                    <a:pt x="440" y="1616"/>
                  </a:lnTo>
                  <a:lnTo>
                    <a:pt x="377" y="1534"/>
                  </a:lnTo>
                  <a:lnTo>
                    <a:pt x="321" y="1453"/>
                  </a:lnTo>
                  <a:lnTo>
                    <a:pt x="272" y="1373"/>
                  </a:lnTo>
                  <a:lnTo>
                    <a:pt x="230" y="1293"/>
                  </a:lnTo>
                  <a:lnTo>
                    <a:pt x="194" y="1214"/>
                  </a:lnTo>
                  <a:lnTo>
                    <a:pt x="166" y="1136"/>
                  </a:lnTo>
                  <a:lnTo>
                    <a:pt x="145" y="1059"/>
                  </a:lnTo>
                  <a:lnTo>
                    <a:pt x="131" y="985"/>
                  </a:lnTo>
                  <a:lnTo>
                    <a:pt x="123" y="911"/>
                  </a:lnTo>
                  <a:lnTo>
                    <a:pt x="122" y="838"/>
                  </a:lnTo>
                  <a:lnTo>
                    <a:pt x="128" y="768"/>
                  </a:lnTo>
                  <a:lnTo>
                    <a:pt x="140" y="697"/>
                  </a:lnTo>
                  <a:lnTo>
                    <a:pt x="158" y="628"/>
                  </a:lnTo>
                  <a:lnTo>
                    <a:pt x="184" y="561"/>
                  </a:lnTo>
                  <a:lnTo>
                    <a:pt x="216" y="494"/>
                  </a:lnTo>
                  <a:lnTo>
                    <a:pt x="254" y="429"/>
                  </a:lnTo>
                  <a:lnTo>
                    <a:pt x="299" y="365"/>
                  </a:lnTo>
                  <a:lnTo>
                    <a:pt x="351" y="301"/>
                  </a:lnTo>
                  <a:lnTo>
                    <a:pt x="408" y="240"/>
                  </a:lnTo>
                  <a:lnTo>
                    <a:pt x="563" y="87"/>
                  </a:lnTo>
                  <a:lnTo>
                    <a:pt x="593" y="61"/>
                  </a:lnTo>
                  <a:lnTo>
                    <a:pt x="625" y="40"/>
                  </a:lnTo>
                  <a:lnTo>
                    <a:pt x="659" y="23"/>
                  </a:lnTo>
                  <a:lnTo>
                    <a:pt x="694" y="10"/>
                  </a:lnTo>
                  <a:lnTo>
                    <a:pt x="731" y="3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5" name="Group 1054"/>
          <p:cNvGrpSpPr/>
          <p:nvPr/>
        </p:nvGrpSpPr>
        <p:grpSpPr>
          <a:xfrm>
            <a:off x="10030429" y="3473451"/>
            <a:ext cx="541337" cy="528638"/>
            <a:chOff x="10037763" y="3473451"/>
            <a:chExt cx="541337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7" name="Freeform 381"/>
            <p:cNvSpPr>
              <a:spLocks/>
            </p:cNvSpPr>
            <p:nvPr/>
          </p:nvSpPr>
          <p:spPr bwMode="auto">
            <a:xfrm>
              <a:off x="10112375" y="3827463"/>
              <a:ext cx="101600" cy="100013"/>
            </a:xfrm>
            <a:custGeom>
              <a:avLst/>
              <a:gdLst>
                <a:gd name="T0" fmla="*/ 61 w 639"/>
                <a:gd name="T1" fmla="*/ 0 h 635"/>
                <a:gd name="T2" fmla="*/ 76 w 639"/>
                <a:gd name="T3" fmla="*/ 2 h 635"/>
                <a:gd name="T4" fmla="*/ 91 w 639"/>
                <a:gd name="T5" fmla="*/ 8 h 635"/>
                <a:gd name="T6" fmla="*/ 104 w 639"/>
                <a:gd name="T7" fmla="*/ 18 h 635"/>
                <a:gd name="T8" fmla="*/ 319 w 639"/>
                <a:gd name="T9" fmla="*/ 232 h 635"/>
                <a:gd name="T10" fmla="*/ 535 w 639"/>
                <a:gd name="T11" fmla="*/ 18 h 635"/>
                <a:gd name="T12" fmla="*/ 548 w 639"/>
                <a:gd name="T13" fmla="*/ 8 h 635"/>
                <a:gd name="T14" fmla="*/ 563 w 639"/>
                <a:gd name="T15" fmla="*/ 2 h 635"/>
                <a:gd name="T16" fmla="*/ 579 w 639"/>
                <a:gd name="T17" fmla="*/ 0 h 635"/>
                <a:gd name="T18" fmla="*/ 594 w 639"/>
                <a:gd name="T19" fmla="*/ 2 h 635"/>
                <a:gd name="T20" fmla="*/ 608 w 639"/>
                <a:gd name="T21" fmla="*/ 8 h 635"/>
                <a:gd name="T22" fmla="*/ 621 w 639"/>
                <a:gd name="T23" fmla="*/ 18 h 635"/>
                <a:gd name="T24" fmla="*/ 632 w 639"/>
                <a:gd name="T25" fmla="*/ 30 h 635"/>
                <a:gd name="T26" fmla="*/ 637 w 639"/>
                <a:gd name="T27" fmla="*/ 45 h 635"/>
                <a:gd name="T28" fmla="*/ 639 w 639"/>
                <a:gd name="T29" fmla="*/ 61 h 635"/>
                <a:gd name="T30" fmla="*/ 637 w 639"/>
                <a:gd name="T31" fmla="*/ 76 h 635"/>
                <a:gd name="T32" fmla="*/ 632 w 639"/>
                <a:gd name="T33" fmla="*/ 91 h 635"/>
                <a:gd name="T34" fmla="*/ 621 w 639"/>
                <a:gd name="T35" fmla="*/ 103 h 635"/>
                <a:gd name="T36" fmla="*/ 406 w 639"/>
                <a:gd name="T37" fmla="*/ 317 h 635"/>
                <a:gd name="T38" fmla="*/ 621 w 639"/>
                <a:gd name="T39" fmla="*/ 531 h 635"/>
                <a:gd name="T40" fmla="*/ 632 w 639"/>
                <a:gd name="T41" fmla="*/ 544 h 635"/>
                <a:gd name="T42" fmla="*/ 637 w 639"/>
                <a:gd name="T43" fmla="*/ 559 h 635"/>
                <a:gd name="T44" fmla="*/ 639 w 639"/>
                <a:gd name="T45" fmla="*/ 575 h 635"/>
                <a:gd name="T46" fmla="*/ 637 w 639"/>
                <a:gd name="T47" fmla="*/ 589 h 635"/>
                <a:gd name="T48" fmla="*/ 632 w 639"/>
                <a:gd name="T49" fmla="*/ 604 h 635"/>
                <a:gd name="T50" fmla="*/ 621 w 639"/>
                <a:gd name="T51" fmla="*/ 617 h 635"/>
                <a:gd name="T52" fmla="*/ 608 w 639"/>
                <a:gd name="T53" fmla="*/ 627 h 635"/>
                <a:gd name="T54" fmla="*/ 594 w 639"/>
                <a:gd name="T55" fmla="*/ 633 h 635"/>
                <a:gd name="T56" fmla="*/ 579 w 639"/>
                <a:gd name="T57" fmla="*/ 635 h 635"/>
                <a:gd name="T58" fmla="*/ 563 w 639"/>
                <a:gd name="T59" fmla="*/ 633 h 635"/>
                <a:gd name="T60" fmla="*/ 548 w 639"/>
                <a:gd name="T61" fmla="*/ 627 h 635"/>
                <a:gd name="T62" fmla="*/ 535 w 639"/>
                <a:gd name="T63" fmla="*/ 617 h 635"/>
                <a:gd name="T64" fmla="*/ 319 w 639"/>
                <a:gd name="T65" fmla="*/ 403 h 635"/>
                <a:gd name="T66" fmla="*/ 104 w 639"/>
                <a:gd name="T67" fmla="*/ 617 h 635"/>
                <a:gd name="T68" fmla="*/ 91 w 639"/>
                <a:gd name="T69" fmla="*/ 627 h 635"/>
                <a:gd name="T70" fmla="*/ 76 w 639"/>
                <a:gd name="T71" fmla="*/ 633 h 635"/>
                <a:gd name="T72" fmla="*/ 61 w 639"/>
                <a:gd name="T73" fmla="*/ 635 h 635"/>
                <a:gd name="T74" fmla="*/ 45 w 639"/>
                <a:gd name="T75" fmla="*/ 633 h 635"/>
                <a:gd name="T76" fmla="*/ 30 w 639"/>
                <a:gd name="T77" fmla="*/ 627 h 635"/>
                <a:gd name="T78" fmla="*/ 18 w 639"/>
                <a:gd name="T79" fmla="*/ 617 h 635"/>
                <a:gd name="T80" fmla="*/ 8 w 639"/>
                <a:gd name="T81" fmla="*/ 604 h 635"/>
                <a:gd name="T82" fmla="*/ 2 w 639"/>
                <a:gd name="T83" fmla="*/ 589 h 635"/>
                <a:gd name="T84" fmla="*/ 0 w 639"/>
                <a:gd name="T85" fmla="*/ 575 h 635"/>
                <a:gd name="T86" fmla="*/ 2 w 639"/>
                <a:gd name="T87" fmla="*/ 559 h 635"/>
                <a:gd name="T88" fmla="*/ 8 w 639"/>
                <a:gd name="T89" fmla="*/ 544 h 635"/>
                <a:gd name="T90" fmla="*/ 18 w 639"/>
                <a:gd name="T91" fmla="*/ 531 h 635"/>
                <a:gd name="T92" fmla="*/ 233 w 639"/>
                <a:gd name="T93" fmla="*/ 317 h 635"/>
                <a:gd name="T94" fmla="*/ 18 w 639"/>
                <a:gd name="T95" fmla="*/ 103 h 635"/>
                <a:gd name="T96" fmla="*/ 8 w 639"/>
                <a:gd name="T97" fmla="*/ 91 h 635"/>
                <a:gd name="T98" fmla="*/ 2 w 639"/>
                <a:gd name="T99" fmla="*/ 76 h 635"/>
                <a:gd name="T100" fmla="*/ 0 w 639"/>
                <a:gd name="T101" fmla="*/ 61 h 635"/>
                <a:gd name="T102" fmla="*/ 2 w 639"/>
                <a:gd name="T103" fmla="*/ 45 h 635"/>
                <a:gd name="T104" fmla="*/ 8 w 639"/>
                <a:gd name="T105" fmla="*/ 30 h 635"/>
                <a:gd name="T106" fmla="*/ 18 w 639"/>
                <a:gd name="T107" fmla="*/ 18 h 635"/>
                <a:gd name="T108" fmla="*/ 31 w 639"/>
                <a:gd name="T109" fmla="*/ 8 h 635"/>
                <a:gd name="T110" fmla="*/ 45 w 639"/>
                <a:gd name="T111" fmla="*/ 2 h 635"/>
                <a:gd name="T112" fmla="*/ 61 w 639"/>
                <a:gd name="T11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9" h="635">
                  <a:moveTo>
                    <a:pt x="61" y="0"/>
                  </a:moveTo>
                  <a:lnTo>
                    <a:pt x="76" y="2"/>
                  </a:lnTo>
                  <a:lnTo>
                    <a:pt x="91" y="8"/>
                  </a:lnTo>
                  <a:lnTo>
                    <a:pt x="104" y="18"/>
                  </a:lnTo>
                  <a:lnTo>
                    <a:pt x="319" y="232"/>
                  </a:lnTo>
                  <a:lnTo>
                    <a:pt x="535" y="18"/>
                  </a:lnTo>
                  <a:lnTo>
                    <a:pt x="548" y="8"/>
                  </a:lnTo>
                  <a:lnTo>
                    <a:pt x="563" y="2"/>
                  </a:lnTo>
                  <a:lnTo>
                    <a:pt x="579" y="0"/>
                  </a:lnTo>
                  <a:lnTo>
                    <a:pt x="594" y="2"/>
                  </a:lnTo>
                  <a:lnTo>
                    <a:pt x="608" y="8"/>
                  </a:lnTo>
                  <a:lnTo>
                    <a:pt x="621" y="18"/>
                  </a:lnTo>
                  <a:lnTo>
                    <a:pt x="632" y="30"/>
                  </a:lnTo>
                  <a:lnTo>
                    <a:pt x="637" y="45"/>
                  </a:lnTo>
                  <a:lnTo>
                    <a:pt x="639" y="61"/>
                  </a:lnTo>
                  <a:lnTo>
                    <a:pt x="637" y="76"/>
                  </a:lnTo>
                  <a:lnTo>
                    <a:pt x="632" y="91"/>
                  </a:lnTo>
                  <a:lnTo>
                    <a:pt x="621" y="103"/>
                  </a:lnTo>
                  <a:lnTo>
                    <a:pt x="406" y="317"/>
                  </a:lnTo>
                  <a:lnTo>
                    <a:pt x="621" y="531"/>
                  </a:lnTo>
                  <a:lnTo>
                    <a:pt x="632" y="544"/>
                  </a:lnTo>
                  <a:lnTo>
                    <a:pt x="637" y="559"/>
                  </a:lnTo>
                  <a:lnTo>
                    <a:pt x="639" y="575"/>
                  </a:lnTo>
                  <a:lnTo>
                    <a:pt x="637" y="589"/>
                  </a:lnTo>
                  <a:lnTo>
                    <a:pt x="632" y="604"/>
                  </a:lnTo>
                  <a:lnTo>
                    <a:pt x="621" y="617"/>
                  </a:lnTo>
                  <a:lnTo>
                    <a:pt x="608" y="627"/>
                  </a:lnTo>
                  <a:lnTo>
                    <a:pt x="594" y="633"/>
                  </a:lnTo>
                  <a:lnTo>
                    <a:pt x="579" y="635"/>
                  </a:lnTo>
                  <a:lnTo>
                    <a:pt x="563" y="633"/>
                  </a:lnTo>
                  <a:lnTo>
                    <a:pt x="548" y="627"/>
                  </a:lnTo>
                  <a:lnTo>
                    <a:pt x="535" y="617"/>
                  </a:lnTo>
                  <a:lnTo>
                    <a:pt x="319" y="403"/>
                  </a:lnTo>
                  <a:lnTo>
                    <a:pt x="104" y="617"/>
                  </a:lnTo>
                  <a:lnTo>
                    <a:pt x="91" y="627"/>
                  </a:lnTo>
                  <a:lnTo>
                    <a:pt x="76" y="633"/>
                  </a:lnTo>
                  <a:lnTo>
                    <a:pt x="61" y="635"/>
                  </a:lnTo>
                  <a:lnTo>
                    <a:pt x="45" y="633"/>
                  </a:lnTo>
                  <a:lnTo>
                    <a:pt x="30" y="627"/>
                  </a:lnTo>
                  <a:lnTo>
                    <a:pt x="18" y="617"/>
                  </a:lnTo>
                  <a:lnTo>
                    <a:pt x="8" y="604"/>
                  </a:lnTo>
                  <a:lnTo>
                    <a:pt x="2" y="589"/>
                  </a:lnTo>
                  <a:lnTo>
                    <a:pt x="0" y="575"/>
                  </a:lnTo>
                  <a:lnTo>
                    <a:pt x="2" y="559"/>
                  </a:lnTo>
                  <a:lnTo>
                    <a:pt x="8" y="544"/>
                  </a:lnTo>
                  <a:lnTo>
                    <a:pt x="18" y="531"/>
                  </a:lnTo>
                  <a:lnTo>
                    <a:pt x="233" y="317"/>
                  </a:lnTo>
                  <a:lnTo>
                    <a:pt x="18" y="103"/>
                  </a:lnTo>
                  <a:lnTo>
                    <a:pt x="8" y="91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382"/>
            <p:cNvSpPr>
              <a:spLocks noEditPoints="1"/>
            </p:cNvSpPr>
            <p:nvPr/>
          </p:nvSpPr>
          <p:spPr bwMode="auto">
            <a:xfrm>
              <a:off x="10037763" y="3473451"/>
              <a:ext cx="541337" cy="528638"/>
            </a:xfrm>
            <a:custGeom>
              <a:avLst/>
              <a:gdLst>
                <a:gd name="T0" fmla="*/ 524 w 3411"/>
                <a:gd name="T1" fmla="*/ 1932 h 3328"/>
                <a:gd name="T2" fmla="*/ 152 w 3411"/>
                <a:gd name="T3" fmla="*/ 2346 h 3328"/>
                <a:gd name="T4" fmla="*/ 224 w 3411"/>
                <a:gd name="T5" fmla="*/ 2895 h 3328"/>
                <a:gd name="T6" fmla="*/ 665 w 3411"/>
                <a:gd name="T7" fmla="*/ 3195 h 3328"/>
                <a:gd name="T8" fmla="*/ 1193 w 3411"/>
                <a:gd name="T9" fmla="*/ 3075 h 3328"/>
                <a:gd name="T10" fmla="*/ 1458 w 3411"/>
                <a:gd name="T11" fmla="*/ 2619 h 3328"/>
                <a:gd name="T12" fmla="*/ 1361 w 3411"/>
                <a:gd name="T13" fmla="*/ 2188 h 3328"/>
                <a:gd name="T14" fmla="*/ 920 w 3411"/>
                <a:gd name="T15" fmla="*/ 1888 h 3328"/>
                <a:gd name="T16" fmla="*/ 495 w 3411"/>
                <a:gd name="T17" fmla="*/ 326 h 3328"/>
                <a:gd name="T18" fmla="*/ 244 w 3411"/>
                <a:gd name="T19" fmla="*/ 892 h 3328"/>
                <a:gd name="T20" fmla="*/ 526 w 3411"/>
                <a:gd name="T21" fmla="*/ 1530 h 3328"/>
                <a:gd name="T22" fmla="*/ 1069 w 3411"/>
                <a:gd name="T23" fmla="*/ 1804 h 3328"/>
                <a:gd name="T24" fmla="*/ 1509 w 3411"/>
                <a:gd name="T25" fmla="*/ 2205 h 3328"/>
                <a:gd name="T26" fmla="*/ 1711 w 3411"/>
                <a:gd name="T27" fmla="*/ 2729 h 3328"/>
                <a:gd name="T28" fmla="*/ 2371 w 3411"/>
                <a:gd name="T29" fmla="*/ 3123 h 3328"/>
                <a:gd name="T30" fmla="*/ 2962 w 3411"/>
                <a:gd name="T31" fmla="*/ 2997 h 3328"/>
                <a:gd name="T32" fmla="*/ 3287 w 3411"/>
                <a:gd name="T33" fmla="*/ 2586 h 3328"/>
                <a:gd name="T34" fmla="*/ 3097 w 3411"/>
                <a:gd name="T35" fmla="*/ 2338 h 3328"/>
                <a:gd name="T36" fmla="*/ 2828 w 3411"/>
                <a:gd name="T37" fmla="*/ 2140 h 3328"/>
                <a:gd name="T38" fmla="*/ 2664 w 3411"/>
                <a:gd name="T39" fmla="*/ 2060 h 3328"/>
                <a:gd name="T40" fmla="*/ 2529 w 3411"/>
                <a:gd name="T41" fmla="*/ 2148 h 3328"/>
                <a:gd name="T42" fmla="*/ 2372 w 3411"/>
                <a:gd name="T43" fmla="*/ 2314 h 3328"/>
                <a:gd name="T44" fmla="*/ 2567 w 3411"/>
                <a:gd name="T45" fmla="*/ 2477 h 3328"/>
                <a:gd name="T46" fmla="*/ 2595 w 3411"/>
                <a:gd name="T47" fmla="*/ 2588 h 3328"/>
                <a:gd name="T48" fmla="*/ 2219 w 3411"/>
                <a:gd name="T49" fmla="*/ 2512 h 3328"/>
                <a:gd name="T50" fmla="*/ 1904 w 3411"/>
                <a:gd name="T51" fmla="*/ 2327 h 3328"/>
                <a:gd name="T52" fmla="*/ 1833 w 3411"/>
                <a:gd name="T53" fmla="*/ 2261 h 3328"/>
                <a:gd name="T54" fmla="*/ 1105 w 3411"/>
                <a:gd name="T55" fmla="*/ 1545 h 3328"/>
                <a:gd name="T56" fmla="*/ 886 w 3411"/>
                <a:gd name="T57" fmla="*/ 1232 h 3328"/>
                <a:gd name="T58" fmla="*/ 806 w 3411"/>
                <a:gd name="T59" fmla="*/ 866 h 3328"/>
                <a:gd name="T60" fmla="*/ 914 w 3411"/>
                <a:gd name="T61" fmla="*/ 897 h 3328"/>
                <a:gd name="T62" fmla="*/ 1080 w 3411"/>
                <a:gd name="T63" fmla="*/ 1031 h 3328"/>
                <a:gd name="T64" fmla="*/ 1246 w 3411"/>
                <a:gd name="T65" fmla="*/ 875 h 3328"/>
                <a:gd name="T66" fmla="*/ 1335 w 3411"/>
                <a:gd name="T67" fmla="*/ 741 h 3328"/>
                <a:gd name="T68" fmla="*/ 1255 w 3411"/>
                <a:gd name="T69" fmla="*/ 578 h 3328"/>
                <a:gd name="T70" fmla="*/ 1054 w 3411"/>
                <a:gd name="T71" fmla="*/ 311 h 3328"/>
                <a:gd name="T72" fmla="*/ 805 w 3411"/>
                <a:gd name="T73" fmla="*/ 123 h 3328"/>
                <a:gd name="T74" fmla="*/ 1012 w 3411"/>
                <a:gd name="T75" fmla="*/ 99 h 3328"/>
                <a:gd name="T76" fmla="*/ 1271 w 3411"/>
                <a:gd name="T77" fmla="*/ 387 h 3328"/>
                <a:gd name="T78" fmla="*/ 1407 w 3411"/>
                <a:gd name="T79" fmla="*/ 590 h 3328"/>
                <a:gd name="T80" fmla="*/ 1424 w 3411"/>
                <a:gd name="T81" fmla="*/ 878 h 3328"/>
                <a:gd name="T82" fmla="*/ 1226 w 3411"/>
                <a:gd name="T83" fmla="*/ 1053 h 3328"/>
                <a:gd name="T84" fmla="*/ 1116 w 3411"/>
                <a:gd name="T85" fmla="*/ 1297 h 3328"/>
                <a:gd name="T86" fmla="*/ 2030 w 3411"/>
                <a:gd name="T87" fmla="*/ 2257 h 3328"/>
                <a:gd name="T88" fmla="*/ 2321 w 3411"/>
                <a:gd name="T89" fmla="*/ 2198 h 3328"/>
                <a:gd name="T90" fmla="*/ 2479 w 3411"/>
                <a:gd name="T91" fmla="*/ 2013 h 3328"/>
                <a:gd name="T92" fmla="*/ 2770 w 3411"/>
                <a:gd name="T93" fmla="*/ 1966 h 3328"/>
                <a:gd name="T94" fmla="*/ 2957 w 3411"/>
                <a:gd name="T95" fmla="*/ 2079 h 3328"/>
                <a:gd name="T96" fmla="*/ 3254 w 3411"/>
                <a:gd name="T97" fmla="*/ 2319 h 3328"/>
                <a:gd name="T98" fmla="*/ 3411 w 3411"/>
                <a:gd name="T99" fmla="*/ 2623 h 3328"/>
                <a:gd name="T100" fmla="*/ 3052 w 3411"/>
                <a:gd name="T101" fmla="*/ 3081 h 3328"/>
                <a:gd name="T102" fmla="*/ 2476 w 3411"/>
                <a:gd name="T103" fmla="*/ 3262 h 3328"/>
                <a:gd name="T104" fmla="*/ 1800 w 3411"/>
                <a:gd name="T105" fmla="*/ 2963 h 3328"/>
                <a:gd name="T106" fmla="*/ 1353 w 3411"/>
                <a:gd name="T107" fmla="*/ 3097 h 3328"/>
                <a:gd name="T108" fmla="*/ 793 w 3411"/>
                <a:gd name="T109" fmla="*/ 3328 h 3328"/>
                <a:gd name="T110" fmla="*/ 233 w 3411"/>
                <a:gd name="T111" fmla="*/ 3097 h 3328"/>
                <a:gd name="T112" fmla="*/ 0 w 3411"/>
                <a:gd name="T113" fmla="*/ 2541 h 3328"/>
                <a:gd name="T114" fmla="*/ 234 w 3411"/>
                <a:gd name="T115" fmla="*/ 1985 h 3328"/>
                <a:gd name="T116" fmla="*/ 377 w 3411"/>
                <a:gd name="T117" fmla="*/ 1534 h 3328"/>
                <a:gd name="T118" fmla="*/ 122 w 3411"/>
                <a:gd name="T119" fmla="*/ 838 h 3328"/>
                <a:gd name="T120" fmla="*/ 408 w 3411"/>
                <a:gd name="T121" fmla="*/ 240 h 3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1" h="3328">
                  <a:moveTo>
                    <a:pt x="793" y="1876"/>
                  </a:moveTo>
                  <a:lnTo>
                    <a:pt x="766" y="1877"/>
                  </a:lnTo>
                  <a:lnTo>
                    <a:pt x="740" y="1878"/>
                  </a:lnTo>
                  <a:lnTo>
                    <a:pt x="727" y="1879"/>
                  </a:lnTo>
                  <a:lnTo>
                    <a:pt x="714" y="1881"/>
                  </a:lnTo>
                  <a:lnTo>
                    <a:pt x="713" y="1881"/>
                  </a:lnTo>
                  <a:lnTo>
                    <a:pt x="647" y="1892"/>
                  </a:lnTo>
                  <a:lnTo>
                    <a:pt x="584" y="1909"/>
                  </a:lnTo>
                  <a:lnTo>
                    <a:pt x="524" y="1932"/>
                  </a:lnTo>
                  <a:lnTo>
                    <a:pt x="466" y="1960"/>
                  </a:lnTo>
                  <a:lnTo>
                    <a:pt x="412" y="1994"/>
                  </a:lnTo>
                  <a:lnTo>
                    <a:pt x="361" y="2032"/>
                  </a:lnTo>
                  <a:lnTo>
                    <a:pt x="315" y="2075"/>
                  </a:lnTo>
                  <a:lnTo>
                    <a:pt x="272" y="2123"/>
                  </a:lnTo>
                  <a:lnTo>
                    <a:pt x="234" y="2173"/>
                  </a:lnTo>
                  <a:lnTo>
                    <a:pt x="201" y="2228"/>
                  </a:lnTo>
                  <a:lnTo>
                    <a:pt x="173" y="2285"/>
                  </a:lnTo>
                  <a:lnTo>
                    <a:pt x="152" y="2346"/>
                  </a:lnTo>
                  <a:lnTo>
                    <a:pt x="135" y="2408"/>
                  </a:lnTo>
                  <a:lnTo>
                    <a:pt x="125" y="2474"/>
                  </a:lnTo>
                  <a:lnTo>
                    <a:pt x="122" y="2541"/>
                  </a:lnTo>
                  <a:lnTo>
                    <a:pt x="125" y="2606"/>
                  </a:lnTo>
                  <a:lnTo>
                    <a:pt x="134" y="2668"/>
                  </a:lnTo>
                  <a:lnTo>
                    <a:pt x="149" y="2728"/>
                  </a:lnTo>
                  <a:lnTo>
                    <a:pt x="169" y="2786"/>
                  </a:lnTo>
                  <a:lnTo>
                    <a:pt x="194" y="2842"/>
                  </a:lnTo>
                  <a:lnTo>
                    <a:pt x="224" y="2895"/>
                  </a:lnTo>
                  <a:lnTo>
                    <a:pt x="259" y="2944"/>
                  </a:lnTo>
                  <a:lnTo>
                    <a:pt x="298" y="2991"/>
                  </a:lnTo>
                  <a:lnTo>
                    <a:pt x="340" y="3033"/>
                  </a:lnTo>
                  <a:lnTo>
                    <a:pt x="387" y="3072"/>
                  </a:lnTo>
                  <a:lnTo>
                    <a:pt x="437" y="3106"/>
                  </a:lnTo>
                  <a:lnTo>
                    <a:pt x="490" y="3135"/>
                  </a:lnTo>
                  <a:lnTo>
                    <a:pt x="546" y="3160"/>
                  </a:lnTo>
                  <a:lnTo>
                    <a:pt x="605" y="3180"/>
                  </a:lnTo>
                  <a:lnTo>
                    <a:pt x="665" y="3195"/>
                  </a:lnTo>
                  <a:lnTo>
                    <a:pt x="728" y="3205"/>
                  </a:lnTo>
                  <a:lnTo>
                    <a:pt x="793" y="3207"/>
                  </a:lnTo>
                  <a:lnTo>
                    <a:pt x="856" y="3205"/>
                  </a:lnTo>
                  <a:lnTo>
                    <a:pt x="918" y="3195"/>
                  </a:lnTo>
                  <a:lnTo>
                    <a:pt x="978" y="3181"/>
                  </a:lnTo>
                  <a:lnTo>
                    <a:pt x="1036" y="3161"/>
                  </a:lnTo>
                  <a:lnTo>
                    <a:pt x="1091" y="3137"/>
                  </a:lnTo>
                  <a:lnTo>
                    <a:pt x="1143" y="3109"/>
                  </a:lnTo>
                  <a:lnTo>
                    <a:pt x="1193" y="3075"/>
                  </a:lnTo>
                  <a:lnTo>
                    <a:pt x="1240" y="3037"/>
                  </a:lnTo>
                  <a:lnTo>
                    <a:pt x="1283" y="2996"/>
                  </a:lnTo>
                  <a:lnTo>
                    <a:pt x="1321" y="2950"/>
                  </a:lnTo>
                  <a:lnTo>
                    <a:pt x="1356" y="2902"/>
                  </a:lnTo>
                  <a:lnTo>
                    <a:pt x="1386" y="2850"/>
                  </a:lnTo>
                  <a:lnTo>
                    <a:pt x="1412" y="2797"/>
                  </a:lnTo>
                  <a:lnTo>
                    <a:pt x="1432" y="2740"/>
                  </a:lnTo>
                  <a:lnTo>
                    <a:pt x="1448" y="2681"/>
                  </a:lnTo>
                  <a:lnTo>
                    <a:pt x="1458" y="2619"/>
                  </a:lnTo>
                  <a:lnTo>
                    <a:pt x="1460" y="2607"/>
                  </a:lnTo>
                  <a:lnTo>
                    <a:pt x="1461" y="2594"/>
                  </a:lnTo>
                  <a:lnTo>
                    <a:pt x="1463" y="2541"/>
                  </a:lnTo>
                  <a:lnTo>
                    <a:pt x="1460" y="2477"/>
                  </a:lnTo>
                  <a:lnTo>
                    <a:pt x="1451" y="2415"/>
                  </a:lnTo>
                  <a:lnTo>
                    <a:pt x="1437" y="2355"/>
                  </a:lnTo>
                  <a:lnTo>
                    <a:pt x="1416" y="2297"/>
                  </a:lnTo>
                  <a:lnTo>
                    <a:pt x="1391" y="2241"/>
                  </a:lnTo>
                  <a:lnTo>
                    <a:pt x="1361" y="2188"/>
                  </a:lnTo>
                  <a:lnTo>
                    <a:pt x="1326" y="2138"/>
                  </a:lnTo>
                  <a:lnTo>
                    <a:pt x="1288" y="2093"/>
                  </a:lnTo>
                  <a:lnTo>
                    <a:pt x="1245" y="2050"/>
                  </a:lnTo>
                  <a:lnTo>
                    <a:pt x="1199" y="2012"/>
                  </a:lnTo>
                  <a:lnTo>
                    <a:pt x="1149" y="1977"/>
                  </a:lnTo>
                  <a:lnTo>
                    <a:pt x="1096" y="1948"/>
                  </a:lnTo>
                  <a:lnTo>
                    <a:pt x="1039" y="1922"/>
                  </a:lnTo>
                  <a:lnTo>
                    <a:pt x="981" y="1902"/>
                  </a:lnTo>
                  <a:lnTo>
                    <a:pt x="920" y="1888"/>
                  </a:lnTo>
                  <a:lnTo>
                    <a:pt x="858" y="1879"/>
                  </a:lnTo>
                  <a:lnTo>
                    <a:pt x="793" y="1876"/>
                  </a:lnTo>
                  <a:close/>
                  <a:moveTo>
                    <a:pt x="777" y="120"/>
                  </a:moveTo>
                  <a:lnTo>
                    <a:pt x="749" y="122"/>
                  </a:lnTo>
                  <a:lnTo>
                    <a:pt x="723" y="129"/>
                  </a:lnTo>
                  <a:lnTo>
                    <a:pt x="696" y="139"/>
                  </a:lnTo>
                  <a:lnTo>
                    <a:pt x="672" y="154"/>
                  </a:lnTo>
                  <a:lnTo>
                    <a:pt x="649" y="173"/>
                  </a:lnTo>
                  <a:lnTo>
                    <a:pt x="495" y="326"/>
                  </a:lnTo>
                  <a:lnTo>
                    <a:pt x="439" y="385"/>
                  </a:lnTo>
                  <a:lnTo>
                    <a:pt x="391" y="445"/>
                  </a:lnTo>
                  <a:lnTo>
                    <a:pt x="350" y="506"/>
                  </a:lnTo>
                  <a:lnTo>
                    <a:pt x="315" y="567"/>
                  </a:lnTo>
                  <a:lnTo>
                    <a:pt x="287" y="629"/>
                  </a:lnTo>
                  <a:lnTo>
                    <a:pt x="266" y="694"/>
                  </a:lnTo>
                  <a:lnTo>
                    <a:pt x="252" y="759"/>
                  </a:lnTo>
                  <a:lnTo>
                    <a:pt x="244" y="825"/>
                  </a:lnTo>
                  <a:lnTo>
                    <a:pt x="244" y="892"/>
                  </a:lnTo>
                  <a:lnTo>
                    <a:pt x="251" y="962"/>
                  </a:lnTo>
                  <a:lnTo>
                    <a:pt x="264" y="1031"/>
                  </a:lnTo>
                  <a:lnTo>
                    <a:pt x="283" y="1100"/>
                  </a:lnTo>
                  <a:lnTo>
                    <a:pt x="308" y="1169"/>
                  </a:lnTo>
                  <a:lnTo>
                    <a:pt x="339" y="1240"/>
                  </a:lnTo>
                  <a:lnTo>
                    <a:pt x="376" y="1311"/>
                  </a:lnTo>
                  <a:lnTo>
                    <a:pt x="420" y="1383"/>
                  </a:lnTo>
                  <a:lnTo>
                    <a:pt x="470" y="1456"/>
                  </a:lnTo>
                  <a:lnTo>
                    <a:pt x="526" y="1530"/>
                  </a:lnTo>
                  <a:lnTo>
                    <a:pt x="588" y="1606"/>
                  </a:lnTo>
                  <a:lnTo>
                    <a:pt x="656" y="1681"/>
                  </a:lnTo>
                  <a:lnTo>
                    <a:pt x="729" y="1758"/>
                  </a:lnTo>
                  <a:lnTo>
                    <a:pt x="762" y="1756"/>
                  </a:lnTo>
                  <a:lnTo>
                    <a:pt x="793" y="1755"/>
                  </a:lnTo>
                  <a:lnTo>
                    <a:pt x="865" y="1758"/>
                  </a:lnTo>
                  <a:lnTo>
                    <a:pt x="935" y="1767"/>
                  </a:lnTo>
                  <a:lnTo>
                    <a:pt x="1003" y="1783"/>
                  </a:lnTo>
                  <a:lnTo>
                    <a:pt x="1069" y="1804"/>
                  </a:lnTo>
                  <a:lnTo>
                    <a:pt x="1132" y="1831"/>
                  </a:lnTo>
                  <a:lnTo>
                    <a:pt x="1192" y="1862"/>
                  </a:lnTo>
                  <a:lnTo>
                    <a:pt x="1250" y="1899"/>
                  </a:lnTo>
                  <a:lnTo>
                    <a:pt x="1303" y="1940"/>
                  </a:lnTo>
                  <a:lnTo>
                    <a:pt x="1353" y="1986"/>
                  </a:lnTo>
                  <a:lnTo>
                    <a:pt x="1398" y="2035"/>
                  </a:lnTo>
                  <a:lnTo>
                    <a:pt x="1440" y="2088"/>
                  </a:lnTo>
                  <a:lnTo>
                    <a:pt x="1477" y="2145"/>
                  </a:lnTo>
                  <a:lnTo>
                    <a:pt x="1509" y="2205"/>
                  </a:lnTo>
                  <a:lnTo>
                    <a:pt x="1535" y="2267"/>
                  </a:lnTo>
                  <a:lnTo>
                    <a:pt x="1557" y="2333"/>
                  </a:lnTo>
                  <a:lnTo>
                    <a:pt x="1573" y="2400"/>
                  </a:lnTo>
                  <a:lnTo>
                    <a:pt x="1582" y="2470"/>
                  </a:lnTo>
                  <a:lnTo>
                    <a:pt x="1585" y="2541"/>
                  </a:lnTo>
                  <a:lnTo>
                    <a:pt x="1584" y="2572"/>
                  </a:lnTo>
                  <a:lnTo>
                    <a:pt x="1582" y="2605"/>
                  </a:lnTo>
                  <a:lnTo>
                    <a:pt x="1633" y="2654"/>
                  </a:lnTo>
                  <a:lnTo>
                    <a:pt x="1711" y="2729"/>
                  </a:lnTo>
                  <a:lnTo>
                    <a:pt x="1787" y="2798"/>
                  </a:lnTo>
                  <a:lnTo>
                    <a:pt x="1864" y="2860"/>
                  </a:lnTo>
                  <a:lnTo>
                    <a:pt x="1939" y="2916"/>
                  </a:lnTo>
                  <a:lnTo>
                    <a:pt x="2014" y="2965"/>
                  </a:lnTo>
                  <a:lnTo>
                    <a:pt x="2087" y="3010"/>
                  </a:lnTo>
                  <a:lnTo>
                    <a:pt x="2159" y="3048"/>
                  </a:lnTo>
                  <a:lnTo>
                    <a:pt x="2231" y="3079"/>
                  </a:lnTo>
                  <a:lnTo>
                    <a:pt x="2302" y="3104"/>
                  </a:lnTo>
                  <a:lnTo>
                    <a:pt x="2371" y="3123"/>
                  </a:lnTo>
                  <a:lnTo>
                    <a:pt x="2442" y="3136"/>
                  </a:lnTo>
                  <a:lnTo>
                    <a:pt x="2511" y="3142"/>
                  </a:lnTo>
                  <a:lnTo>
                    <a:pt x="2579" y="3141"/>
                  </a:lnTo>
                  <a:lnTo>
                    <a:pt x="2646" y="3135"/>
                  </a:lnTo>
                  <a:lnTo>
                    <a:pt x="2712" y="3120"/>
                  </a:lnTo>
                  <a:lnTo>
                    <a:pt x="2775" y="3100"/>
                  </a:lnTo>
                  <a:lnTo>
                    <a:pt x="2839" y="3073"/>
                  </a:lnTo>
                  <a:lnTo>
                    <a:pt x="2901" y="3038"/>
                  </a:lnTo>
                  <a:lnTo>
                    <a:pt x="2962" y="2997"/>
                  </a:lnTo>
                  <a:lnTo>
                    <a:pt x="3022" y="2948"/>
                  </a:lnTo>
                  <a:lnTo>
                    <a:pt x="3081" y="2894"/>
                  </a:lnTo>
                  <a:lnTo>
                    <a:pt x="3237" y="2741"/>
                  </a:lnTo>
                  <a:lnTo>
                    <a:pt x="3256" y="2718"/>
                  </a:lnTo>
                  <a:lnTo>
                    <a:pt x="3271" y="2694"/>
                  </a:lnTo>
                  <a:lnTo>
                    <a:pt x="3281" y="2668"/>
                  </a:lnTo>
                  <a:lnTo>
                    <a:pt x="3288" y="2642"/>
                  </a:lnTo>
                  <a:lnTo>
                    <a:pt x="3289" y="2614"/>
                  </a:lnTo>
                  <a:lnTo>
                    <a:pt x="3287" y="2586"/>
                  </a:lnTo>
                  <a:lnTo>
                    <a:pt x="3280" y="2558"/>
                  </a:lnTo>
                  <a:lnTo>
                    <a:pt x="3268" y="2532"/>
                  </a:lnTo>
                  <a:lnTo>
                    <a:pt x="3251" y="2504"/>
                  </a:lnTo>
                  <a:lnTo>
                    <a:pt x="3232" y="2477"/>
                  </a:lnTo>
                  <a:lnTo>
                    <a:pt x="3210" y="2449"/>
                  </a:lnTo>
                  <a:lnTo>
                    <a:pt x="3185" y="2421"/>
                  </a:lnTo>
                  <a:lnTo>
                    <a:pt x="3157" y="2393"/>
                  </a:lnTo>
                  <a:lnTo>
                    <a:pt x="3128" y="2365"/>
                  </a:lnTo>
                  <a:lnTo>
                    <a:pt x="3097" y="2338"/>
                  </a:lnTo>
                  <a:lnTo>
                    <a:pt x="3067" y="2311"/>
                  </a:lnTo>
                  <a:lnTo>
                    <a:pt x="3034" y="2286"/>
                  </a:lnTo>
                  <a:lnTo>
                    <a:pt x="3002" y="2261"/>
                  </a:lnTo>
                  <a:lnTo>
                    <a:pt x="2970" y="2238"/>
                  </a:lnTo>
                  <a:lnTo>
                    <a:pt x="2939" y="2214"/>
                  </a:lnTo>
                  <a:lnTo>
                    <a:pt x="2908" y="2193"/>
                  </a:lnTo>
                  <a:lnTo>
                    <a:pt x="2880" y="2173"/>
                  </a:lnTo>
                  <a:lnTo>
                    <a:pt x="2853" y="2155"/>
                  </a:lnTo>
                  <a:lnTo>
                    <a:pt x="2828" y="2140"/>
                  </a:lnTo>
                  <a:lnTo>
                    <a:pt x="2806" y="2126"/>
                  </a:lnTo>
                  <a:lnTo>
                    <a:pt x="2787" y="2113"/>
                  </a:lnTo>
                  <a:lnTo>
                    <a:pt x="2771" y="2104"/>
                  </a:lnTo>
                  <a:lnTo>
                    <a:pt x="2760" y="2096"/>
                  </a:lnTo>
                  <a:lnTo>
                    <a:pt x="2752" y="2092"/>
                  </a:lnTo>
                  <a:lnTo>
                    <a:pt x="2749" y="2090"/>
                  </a:lnTo>
                  <a:lnTo>
                    <a:pt x="2720" y="2076"/>
                  </a:lnTo>
                  <a:lnTo>
                    <a:pt x="2692" y="2067"/>
                  </a:lnTo>
                  <a:lnTo>
                    <a:pt x="2664" y="2060"/>
                  </a:lnTo>
                  <a:lnTo>
                    <a:pt x="2638" y="2059"/>
                  </a:lnTo>
                  <a:lnTo>
                    <a:pt x="2615" y="2064"/>
                  </a:lnTo>
                  <a:lnTo>
                    <a:pt x="2600" y="2069"/>
                  </a:lnTo>
                  <a:lnTo>
                    <a:pt x="2586" y="2078"/>
                  </a:lnTo>
                  <a:lnTo>
                    <a:pt x="2575" y="2090"/>
                  </a:lnTo>
                  <a:lnTo>
                    <a:pt x="2564" y="2105"/>
                  </a:lnTo>
                  <a:lnTo>
                    <a:pt x="2558" y="2113"/>
                  </a:lnTo>
                  <a:lnTo>
                    <a:pt x="2545" y="2129"/>
                  </a:lnTo>
                  <a:lnTo>
                    <a:pt x="2529" y="2148"/>
                  </a:lnTo>
                  <a:lnTo>
                    <a:pt x="2511" y="2168"/>
                  </a:lnTo>
                  <a:lnTo>
                    <a:pt x="2493" y="2190"/>
                  </a:lnTo>
                  <a:lnTo>
                    <a:pt x="2473" y="2212"/>
                  </a:lnTo>
                  <a:lnTo>
                    <a:pt x="2452" y="2234"/>
                  </a:lnTo>
                  <a:lnTo>
                    <a:pt x="2433" y="2256"/>
                  </a:lnTo>
                  <a:lnTo>
                    <a:pt x="2415" y="2275"/>
                  </a:lnTo>
                  <a:lnTo>
                    <a:pt x="2398" y="2291"/>
                  </a:lnTo>
                  <a:lnTo>
                    <a:pt x="2383" y="2304"/>
                  </a:lnTo>
                  <a:lnTo>
                    <a:pt x="2372" y="2314"/>
                  </a:lnTo>
                  <a:lnTo>
                    <a:pt x="2323" y="2343"/>
                  </a:lnTo>
                  <a:lnTo>
                    <a:pt x="2276" y="2366"/>
                  </a:lnTo>
                  <a:lnTo>
                    <a:pt x="2229" y="2383"/>
                  </a:lnTo>
                  <a:lnTo>
                    <a:pt x="2278" y="2404"/>
                  </a:lnTo>
                  <a:lnTo>
                    <a:pt x="2330" y="2424"/>
                  </a:lnTo>
                  <a:lnTo>
                    <a:pt x="2385" y="2442"/>
                  </a:lnTo>
                  <a:lnTo>
                    <a:pt x="2443" y="2457"/>
                  </a:lnTo>
                  <a:lnTo>
                    <a:pt x="2504" y="2469"/>
                  </a:lnTo>
                  <a:lnTo>
                    <a:pt x="2567" y="2477"/>
                  </a:lnTo>
                  <a:lnTo>
                    <a:pt x="2583" y="2481"/>
                  </a:lnTo>
                  <a:lnTo>
                    <a:pt x="2597" y="2489"/>
                  </a:lnTo>
                  <a:lnTo>
                    <a:pt x="2609" y="2499"/>
                  </a:lnTo>
                  <a:lnTo>
                    <a:pt x="2617" y="2513"/>
                  </a:lnTo>
                  <a:lnTo>
                    <a:pt x="2621" y="2528"/>
                  </a:lnTo>
                  <a:lnTo>
                    <a:pt x="2621" y="2544"/>
                  </a:lnTo>
                  <a:lnTo>
                    <a:pt x="2617" y="2561"/>
                  </a:lnTo>
                  <a:lnTo>
                    <a:pt x="2608" y="2576"/>
                  </a:lnTo>
                  <a:lnTo>
                    <a:pt x="2595" y="2588"/>
                  </a:lnTo>
                  <a:lnTo>
                    <a:pt x="2579" y="2595"/>
                  </a:lnTo>
                  <a:lnTo>
                    <a:pt x="2561" y="2598"/>
                  </a:lnTo>
                  <a:lnTo>
                    <a:pt x="2554" y="2598"/>
                  </a:lnTo>
                  <a:lnTo>
                    <a:pt x="2493" y="2590"/>
                  </a:lnTo>
                  <a:lnTo>
                    <a:pt x="2433" y="2578"/>
                  </a:lnTo>
                  <a:lnTo>
                    <a:pt x="2376" y="2565"/>
                  </a:lnTo>
                  <a:lnTo>
                    <a:pt x="2321" y="2549"/>
                  </a:lnTo>
                  <a:lnTo>
                    <a:pt x="2269" y="2531"/>
                  </a:lnTo>
                  <a:lnTo>
                    <a:pt x="2219" y="2512"/>
                  </a:lnTo>
                  <a:lnTo>
                    <a:pt x="2172" y="2492"/>
                  </a:lnTo>
                  <a:lnTo>
                    <a:pt x="2127" y="2470"/>
                  </a:lnTo>
                  <a:lnTo>
                    <a:pt x="2086" y="2449"/>
                  </a:lnTo>
                  <a:lnTo>
                    <a:pt x="2048" y="2426"/>
                  </a:lnTo>
                  <a:lnTo>
                    <a:pt x="2013" y="2404"/>
                  </a:lnTo>
                  <a:lnTo>
                    <a:pt x="1981" y="2383"/>
                  </a:lnTo>
                  <a:lnTo>
                    <a:pt x="1951" y="2363"/>
                  </a:lnTo>
                  <a:lnTo>
                    <a:pt x="1925" y="2344"/>
                  </a:lnTo>
                  <a:lnTo>
                    <a:pt x="1904" y="2327"/>
                  </a:lnTo>
                  <a:lnTo>
                    <a:pt x="1885" y="2311"/>
                  </a:lnTo>
                  <a:lnTo>
                    <a:pt x="1870" y="2299"/>
                  </a:lnTo>
                  <a:lnTo>
                    <a:pt x="1858" y="2288"/>
                  </a:lnTo>
                  <a:lnTo>
                    <a:pt x="1851" y="2282"/>
                  </a:lnTo>
                  <a:lnTo>
                    <a:pt x="1848" y="2278"/>
                  </a:lnTo>
                  <a:lnTo>
                    <a:pt x="1845" y="2276"/>
                  </a:lnTo>
                  <a:lnTo>
                    <a:pt x="1843" y="2272"/>
                  </a:lnTo>
                  <a:lnTo>
                    <a:pt x="1841" y="2268"/>
                  </a:lnTo>
                  <a:lnTo>
                    <a:pt x="1833" y="2261"/>
                  </a:lnTo>
                  <a:lnTo>
                    <a:pt x="1186" y="1619"/>
                  </a:lnTo>
                  <a:lnTo>
                    <a:pt x="1184" y="1618"/>
                  </a:lnTo>
                  <a:lnTo>
                    <a:pt x="1181" y="1616"/>
                  </a:lnTo>
                  <a:lnTo>
                    <a:pt x="1176" y="1612"/>
                  </a:lnTo>
                  <a:lnTo>
                    <a:pt x="1169" y="1606"/>
                  </a:lnTo>
                  <a:lnTo>
                    <a:pt x="1157" y="1595"/>
                  </a:lnTo>
                  <a:lnTo>
                    <a:pt x="1142" y="1582"/>
                  </a:lnTo>
                  <a:lnTo>
                    <a:pt x="1125" y="1565"/>
                  </a:lnTo>
                  <a:lnTo>
                    <a:pt x="1105" y="1545"/>
                  </a:lnTo>
                  <a:lnTo>
                    <a:pt x="1084" y="1522"/>
                  </a:lnTo>
                  <a:lnTo>
                    <a:pt x="1060" y="1495"/>
                  </a:lnTo>
                  <a:lnTo>
                    <a:pt x="1036" y="1466"/>
                  </a:lnTo>
                  <a:lnTo>
                    <a:pt x="1011" y="1434"/>
                  </a:lnTo>
                  <a:lnTo>
                    <a:pt x="985" y="1398"/>
                  </a:lnTo>
                  <a:lnTo>
                    <a:pt x="960" y="1361"/>
                  </a:lnTo>
                  <a:lnTo>
                    <a:pt x="934" y="1320"/>
                  </a:lnTo>
                  <a:lnTo>
                    <a:pt x="910" y="1277"/>
                  </a:lnTo>
                  <a:lnTo>
                    <a:pt x="886" y="1232"/>
                  </a:lnTo>
                  <a:lnTo>
                    <a:pt x="865" y="1184"/>
                  </a:lnTo>
                  <a:lnTo>
                    <a:pt x="845" y="1134"/>
                  </a:lnTo>
                  <a:lnTo>
                    <a:pt x="828" y="1081"/>
                  </a:lnTo>
                  <a:lnTo>
                    <a:pt x="813" y="1026"/>
                  </a:lnTo>
                  <a:lnTo>
                    <a:pt x="801" y="969"/>
                  </a:lnTo>
                  <a:lnTo>
                    <a:pt x="793" y="910"/>
                  </a:lnTo>
                  <a:lnTo>
                    <a:pt x="794" y="894"/>
                  </a:lnTo>
                  <a:lnTo>
                    <a:pt x="798" y="878"/>
                  </a:lnTo>
                  <a:lnTo>
                    <a:pt x="806" y="866"/>
                  </a:lnTo>
                  <a:lnTo>
                    <a:pt x="817" y="855"/>
                  </a:lnTo>
                  <a:lnTo>
                    <a:pt x="831" y="848"/>
                  </a:lnTo>
                  <a:lnTo>
                    <a:pt x="847" y="844"/>
                  </a:lnTo>
                  <a:lnTo>
                    <a:pt x="864" y="845"/>
                  </a:lnTo>
                  <a:lnTo>
                    <a:pt x="879" y="849"/>
                  </a:lnTo>
                  <a:lnTo>
                    <a:pt x="893" y="857"/>
                  </a:lnTo>
                  <a:lnTo>
                    <a:pt x="903" y="868"/>
                  </a:lnTo>
                  <a:lnTo>
                    <a:pt x="911" y="881"/>
                  </a:lnTo>
                  <a:lnTo>
                    <a:pt x="914" y="897"/>
                  </a:lnTo>
                  <a:lnTo>
                    <a:pt x="923" y="963"/>
                  </a:lnTo>
                  <a:lnTo>
                    <a:pt x="938" y="1024"/>
                  </a:lnTo>
                  <a:lnTo>
                    <a:pt x="957" y="1084"/>
                  </a:lnTo>
                  <a:lnTo>
                    <a:pt x="980" y="1140"/>
                  </a:lnTo>
                  <a:lnTo>
                    <a:pt x="1004" y="1193"/>
                  </a:lnTo>
                  <a:lnTo>
                    <a:pt x="1016" y="1152"/>
                  </a:lnTo>
                  <a:lnTo>
                    <a:pt x="1033" y="1112"/>
                  </a:lnTo>
                  <a:lnTo>
                    <a:pt x="1054" y="1072"/>
                  </a:lnTo>
                  <a:lnTo>
                    <a:pt x="1080" y="1031"/>
                  </a:lnTo>
                  <a:lnTo>
                    <a:pt x="1089" y="1020"/>
                  </a:lnTo>
                  <a:lnTo>
                    <a:pt x="1102" y="1005"/>
                  </a:lnTo>
                  <a:lnTo>
                    <a:pt x="1119" y="988"/>
                  </a:lnTo>
                  <a:lnTo>
                    <a:pt x="1138" y="970"/>
                  </a:lnTo>
                  <a:lnTo>
                    <a:pt x="1159" y="950"/>
                  </a:lnTo>
                  <a:lnTo>
                    <a:pt x="1182" y="931"/>
                  </a:lnTo>
                  <a:lnTo>
                    <a:pt x="1204" y="911"/>
                  </a:lnTo>
                  <a:lnTo>
                    <a:pt x="1226" y="892"/>
                  </a:lnTo>
                  <a:lnTo>
                    <a:pt x="1246" y="875"/>
                  </a:lnTo>
                  <a:lnTo>
                    <a:pt x="1266" y="859"/>
                  </a:lnTo>
                  <a:lnTo>
                    <a:pt x="1280" y="846"/>
                  </a:lnTo>
                  <a:lnTo>
                    <a:pt x="1290" y="839"/>
                  </a:lnTo>
                  <a:lnTo>
                    <a:pt x="1305" y="830"/>
                  </a:lnTo>
                  <a:lnTo>
                    <a:pt x="1317" y="818"/>
                  </a:lnTo>
                  <a:lnTo>
                    <a:pt x="1326" y="804"/>
                  </a:lnTo>
                  <a:lnTo>
                    <a:pt x="1331" y="790"/>
                  </a:lnTo>
                  <a:lnTo>
                    <a:pt x="1336" y="767"/>
                  </a:lnTo>
                  <a:lnTo>
                    <a:pt x="1335" y="741"/>
                  </a:lnTo>
                  <a:lnTo>
                    <a:pt x="1328" y="714"/>
                  </a:lnTo>
                  <a:lnTo>
                    <a:pt x="1319" y="685"/>
                  </a:lnTo>
                  <a:lnTo>
                    <a:pt x="1304" y="656"/>
                  </a:lnTo>
                  <a:lnTo>
                    <a:pt x="1303" y="654"/>
                  </a:lnTo>
                  <a:lnTo>
                    <a:pt x="1297" y="646"/>
                  </a:lnTo>
                  <a:lnTo>
                    <a:pt x="1291" y="634"/>
                  </a:lnTo>
                  <a:lnTo>
                    <a:pt x="1280" y="619"/>
                  </a:lnTo>
                  <a:lnTo>
                    <a:pt x="1269" y="600"/>
                  </a:lnTo>
                  <a:lnTo>
                    <a:pt x="1255" y="578"/>
                  </a:lnTo>
                  <a:lnTo>
                    <a:pt x="1238" y="554"/>
                  </a:lnTo>
                  <a:lnTo>
                    <a:pt x="1220" y="526"/>
                  </a:lnTo>
                  <a:lnTo>
                    <a:pt x="1201" y="498"/>
                  </a:lnTo>
                  <a:lnTo>
                    <a:pt x="1179" y="468"/>
                  </a:lnTo>
                  <a:lnTo>
                    <a:pt x="1156" y="436"/>
                  </a:lnTo>
                  <a:lnTo>
                    <a:pt x="1133" y="405"/>
                  </a:lnTo>
                  <a:lnTo>
                    <a:pt x="1107" y="373"/>
                  </a:lnTo>
                  <a:lnTo>
                    <a:pt x="1082" y="342"/>
                  </a:lnTo>
                  <a:lnTo>
                    <a:pt x="1054" y="311"/>
                  </a:lnTo>
                  <a:lnTo>
                    <a:pt x="1028" y="280"/>
                  </a:lnTo>
                  <a:lnTo>
                    <a:pt x="1000" y="252"/>
                  </a:lnTo>
                  <a:lnTo>
                    <a:pt x="971" y="224"/>
                  </a:lnTo>
                  <a:lnTo>
                    <a:pt x="944" y="199"/>
                  </a:lnTo>
                  <a:lnTo>
                    <a:pt x="915" y="177"/>
                  </a:lnTo>
                  <a:lnTo>
                    <a:pt x="887" y="157"/>
                  </a:lnTo>
                  <a:lnTo>
                    <a:pt x="860" y="141"/>
                  </a:lnTo>
                  <a:lnTo>
                    <a:pt x="833" y="130"/>
                  </a:lnTo>
                  <a:lnTo>
                    <a:pt x="805" y="123"/>
                  </a:lnTo>
                  <a:lnTo>
                    <a:pt x="777" y="120"/>
                  </a:lnTo>
                  <a:close/>
                  <a:moveTo>
                    <a:pt x="768" y="0"/>
                  </a:moveTo>
                  <a:lnTo>
                    <a:pt x="806" y="1"/>
                  </a:lnTo>
                  <a:lnTo>
                    <a:pt x="844" y="7"/>
                  </a:lnTo>
                  <a:lnTo>
                    <a:pt x="881" y="18"/>
                  </a:lnTo>
                  <a:lnTo>
                    <a:pt x="917" y="35"/>
                  </a:lnTo>
                  <a:lnTo>
                    <a:pt x="948" y="53"/>
                  </a:lnTo>
                  <a:lnTo>
                    <a:pt x="980" y="75"/>
                  </a:lnTo>
                  <a:lnTo>
                    <a:pt x="1012" y="99"/>
                  </a:lnTo>
                  <a:lnTo>
                    <a:pt x="1043" y="126"/>
                  </a:lnTo>
                  <a:lnTo>
                    <a:pt x="1074" y="155"/>
                  </a:lnTo>
                  <a:lnTo>
                    <a:pt x="1105" y="187"/>
                  </a:lnTo>
                  <a:lnTo>
                    <a:pt x="1135" y="219"/>
                  </a:lnTo>
                  <a:lnTo>
                    <a:pt x="1165" y="252"/>
                  </a:lnTo>
                  <a:lnTo>
                    <a:pt x="1192" y="286"/>
                  </a:lnTo>
                  <a:lnTo>
                    <a:pt x="1220" y="320"/>
                  </a:lnTo>
                  <a:lnTo>
                    <a:pt x="1246" y="354"/>
                  </a:lnTo>
                  <a:lnTo>
                    <a:pt x="1271" y="387"/>
                  </a:lnTo>
                  <a:lnTo>
                    <a:pt x="1294" y="420"/>
                  </a:lnTo>
                  <a:lnTo>
                    <a:pt x="1315" y="450"/>
                  </a:lnTo>
                  <a:lnTo>
                    <a:pt x="1335" y="479"/>
                  </a:lnTo>
                  <a:lnTo>
                    <a:pt x="1353" y="505"/>
                  </a:lnTo>
                  <a:lnTo>
                    <a:pt x="1369" y="529"/>
                  </a:lnTo>
                  <a:lnTo>
                    <a:pt x="1381" y="550"/>
                  </a:lnTo>
                  <a:lnTo>
                    <a:pt x="1392" y="567"/>
                  </a:lnTo>
                  <a:lnTo>
                    <a:pt x="1400" y="581"/>
                  </a:lnTo>
                  <a:lnTo>
                    <a:pt x="1407" y="590"/>
                  </a:lnTo>
                  <a:lnTo>
                    <a:pt x="1409" y="596"/>
                  </a:lnTo>
                  <a:lnTo>
                    <a:pt x="1429" y="635"/>
                  </a:lnTo>
                  <a:lnTo>
                    <a:pt x="1444" y="674"/>
                  </a:lnTo>
                  <a:lnTo>
                    <a:pt x="1453" y="713"/>
                  </a:lnTo>
                  <a:lnTo>
                    <a:pt x="1457" y="751"/>
                  </a:lnTo>
                  <a:lnTo>
                    <a:pt x="1456" y="787"/>
                  </a:lnTo>
                  <a:lnTo>
                    <a:pt x="1449" y="821"/>
                  </a:lnTo>
                  <a:lnTo>
                    <a:pt x="1439" y="851"/>
                  </a:lnTo>
                  <a:lnTo>
                    <a:pt x="1424" y="878"/>
                  </a:lnTo>
                  <a:lnTo>
                    <a:pt x="1405" y="903"/>
                  </a:lnTo>
                  <a:lnTo>
                    <a:pt x="1381" y="924"/>
                  </a:lnTo>
                  <a:lnTo>
                    <a:pt x="1355" y="943"/>
                  </a:lnTo>
                  <a:lnTo>
                    <a:pt x="1332" y="962"/>
                  </a:lnTo>
                  <a:lnTo>
                    <a:pt x="1309" y="981"/>
                  </a:lnTo>
                  <a:lnTo>
                    <a:pt x="1287" y="1000"/>
                  </a:lnTo>
                  <a:lnTo>
                    <a:pt x="1266" y="1019"/>
                  </a:lnTo>
                  <a:lnTo>
                    <a:pt x="1245" y="1038"/>
                  </a:lnTo>
                  <a:lnTo>
                    <a:pt x="1226" y="1053"/>
                  </a:lnTo>
                  <a:lnTo>
                    <a:pt x="1210" y="1069"/>
                  </a:lnTo>
                  <a:lnTo>
                    <a:pt x="1196" y="1082"/>
                  </a:lnTo>
                  <a:lnTo>
                    <a:pt x="1187" y="1092"/>
                  </a:lnTo>
                  <a:lnTo>
                    <a:pt x="1181" y="1100"/>
                  </a:lnTo>
                  <a:lnTo>
                    <a:pt x="1154" y="1142"/>
                  </a:lnTo>
                  <a:lnTo>
                    <a:pt x="1135" y="1182"/>
                  </a:lnTo>
                  <a:lnTo>
                    <a:pt x="1122" y="1221"/>
                  </a:lnTo>
                  <a:lnTo>
                    <a:pt x="1116" y="1260"/>
                  </a:lnTo>
                  <a:lnTo>
                    <a:pt x="1116" y="1297"/>
                  </a:lnTo>
                  <a:lnTo>
                    <a:pt x="1123" y="1334"/>
                  </a:lnTo>
                  <a:lnTo>
                    <a:pt x="1137" y="1371"/>
                  </a:lnTo>
                  <a:lnTo>
                    <a:pt x="1157" y="1407"/>
                  </a:lnTo>
                  <a:lnTo>
                    <a:pt x="1185" y="1444"/>
                  </a:lnTo>
                  <a:lnTo>
                    <a:pt x="1219" y="1480"/>
                  </a:lnTo>
                  <a:lnTo>
                    <a:pt x="1919" y="2175"/>
                  </a:lnTo>
                  <a:lnTo>
                    <a:pt x="1956" y="2209"/>
                  </a:lnTo>
                  <a:lnTo>
                    <a:pt x="1993" y="2237"/>
                  </a:lnTo>
                  <a:lnTo>
                    <a:pt x="2030" y="2257"/>
                  </a:lnTo>
                  <a:lnTo>
                    <a:pt x="2067" y="2270"/>
                  </a:lnTo>
                  <a:lnTo>
                    <a:pt x="2104" y="2277"/>
                  </a:lnTo>
                  <a:lnTo>
                    <a:pt x="2141" y="2278"/>
                  </a:lnTo>
                  <a:lnTo>
                    <a:pt x="2180" y="2271"/>
                  </a:lnTo>
                  <a:lnTo>
                    <a:pt x="2220" y="2259"/>
                  </a:lnTo>
                  <a:lnTo>
                    <a:pt x="2260" y="2240"/>
                  </a:lnTo>
                  <a:lnTo>
                    <a:pt x="2303" y="2213"/>
                  </a:lnTo>
                  <a:lnTo>
                    <a:pt x="2310" y="2207"/>
                  </a:lnTo>
                  <a:lnTo>
                    <a:pt x="2321" y="2198"/>
                  </a:lnTo>
                  <a:lnTo>
                    <a:pt x="2333" y="2184"/>
                  </a:lnTo>
                  <a:lnTo>
                    <a:pt x="2348" y="2168"/>
                  </a:lnTo>
                  <a:lnTo>
                    <a:pt x="2365" y="2149"/>
                  </a:lnTo>
                  <a:lnTo>
                    <a:pt x="2383" y="2129"/>
                  </a:lnTo>
                  <a:lnTo>
                    <a:pt x="2402" y="2108"/>
                  </a:lnTo>
                  <a:lnTo>
                    <a:pt x="2423" y="2085"/>
                  </a:lnTo>
                  <a:lnTo>
                    <a:pt x="2442" y="2063"/>
                  </a:lnTo>
                  <a:lnTo>
                    <a:pt x="2461" y="2039"/>
                  </a:lnTo>
                  <a:lnTo>
                    <a:pt x="2479" y="2013"/>
                  </a:lnTo>
                  <a:lnTo>
                    <a:pt x="2501" y="1991"/>
                  </a:lnTo>
                  <a:lnTo>
                    <a:pt x="2526" y="1972"/>
                  </a:lnTo>
                  <a:lnTo>
                    <a:pt x="2553" y="1957"/>
                  </a:lnTo>
                  <a:lnTo>
                    <a:pt x="2583" y="1947"/>
                  </a:lnTo>
                  <a:lnTo>
                    <a:pt x="2618" y="1939"/>
                  </a:lnTo>
                  <a:lnTo>
                    <a:pt x="2654" y="1938"/>
                  </a:lnTo>
                  <a:lnTo>
                    <a:pt x="2693" y="1942"/>
                  </a:lnTo>
                  <a:lnTo>
                    <a:pt x="2731" y="1952"/>
                  </a:lnTo>
                  <a:lnTo>
                    <a:pt x="2770" y="1966"/>
                  </a:lnTo>
                  <a:lnTo>
                    <a:pt x="2809" y="1986"/>
                  </a:lnTo>
                  <a:lnTo>
                    <a:pt x="2815" y="1989"/>
                  </a:lnTo>
                  <a:lnTo>
                    <a:pt x="2824" y="1994"/>
                  </a:lnTo>
                  <a:lnTo>
                    <a:pt x="2838" y="2002"/>
                  </a:lnTo>
                  <a:lnTo>
                    <a:pt x="2856" y="2014"/>
                  </a:lnTo>
                  <a:lnTo>
                    <a:pt x="2877" y="2027"/>
                  </a:lnTo>
                  <a:lnTo>
                    <a:pt x="2901" y="2043"/>
                  </a:lnTo>
                  <a:lnTo>
                    <a:pt x="2928" y="2060"/>
                  </a:lnTo>
                  <a:lnTo>
                    <a:pt x="2957" y="2079"/>
                  </a:lnTo>
                  <a:lnTo>
                    <a:pt x="2988" y="2101"/>
                  </a:lnTo>
                  <a:lnTo>
                    <a:pt x="3021" y="2124"/>
                  </a:lnTo>
                  <a:lnTo>
                    <a:pt x="3054" y="2148"/>
                  </a:lnTo>
                  <a:lnTo>
                    <a:pt x="3088" y="2174"/>
                  </a:lnTo>
                  <a:lnTo>
                    <a:pt x="3122" y="2201"/>
                  </a:lnTo>
                  <a:lnTo>
                    <a:pt x="3157" y="2229"/>
                  </a:lnTo>
                  <a:lnTo>
                    <a:pt x="3190" y="2259"/>
                  </a:lnTo>
                  <a:lnTo>
                    <a:pt x="3223" y="2288"/>
                  </a:lnTo>
                  <a:lnTo>
                    <a:pt x="3254" y="2319"/>
                  </a:lnTo>
                  <a:lnTo>
                    <a:pt x="3283" y="2349"/>
                  </a:lnTo>
                  <a:lnTo>
                    <a:pt x="3311" y="2381"/>
                  </a:lnTo>
                  <a:lnTo>
                    <a:pt x="3335" y="2413"/>
                  </a:lnTo>
                  <a:lnTo>
                    <a:pt x="3358" y="2443"/>
                  </a:lnTo>
                  <a:lnTo>
                    <a:pt x="3376" y="2475"/>
                  </a:lnTo>
                  <a:lnTo>
                    <a:pt x="3392" y="2511"/>
                  </a:lnTo>
                  <a:lnTo>
                    <a:pt x="3403" y="2548"/>
                  </a:lnTo>
                  <a:lnTo>
                    <a:pt x="3410" y="2585"/>
                  </a:lnTo>
                  <a:lnTo>
                    <a:pt x="3411" y="2623"/>
                  </a:lnTo>
                  <a:lnTo>
                    <a:pt x="3408" y="2659"/>
                  </a:lnTo>
                  <a:lnTo>
                    <a:pt x="3400" y="2695"/>
                  </a:lnTo>
                  <a:lnTo>
                    <a:pt x="3387" y="2731"/>
                  </a:lnTo>
                  <a:lnTo>
                    <a:pt x="3370" y="2765"/>
                  </a:lnTo>
                  <a:lnTo>
                    <a:pt x="3349" y="2797"/>
                  </a:lnTo>
                  <a:lnTo>
                    <a:pt x="3323" y="2826"/>
                  </a:lnTo>
                  <a:lnTo>
                    <a:pt x="3168" y="2979"/>
                  </a:lnTo>
                  <a:lnTo>
                    <a:pt x="3110" y="3034"/>
                  </a:lnTo>
                  <a:lnTo>
                    <a:pt x="3052" y="3081"/>
                  </a:lnTo>
                  <a:lnTo>
                    <a:pt x="2991" y="3124"/>
                  </a:lnTo>
                  <a:lnTo>
                    <a:pt x="2930" y="3161"/>
                  </a:lnTo>
                  <a:lnTo>
                    <a:pt x="2868" y="3193"/>
                  </a:lnTo>
                  <a:lnTo>
                    <a:pt x="2804" y="3218"/>
                  </a:lnTo>
                  <a:lnTo>
                    <a:pt x="2739" y="3238"/>
                  </a:lnTo>
                  <a:lnTo>
                    <a:pt x="2675" y="3252"/>
                  </a:lnTo>
                  <a:lnTo>
                    <a:pt x="2608" y="3262"/>
                  </a:lnTo>
                  <a:lnTo>
                    <a:pt x="2541" y="3264"/>
                  </a:lnTo>
                  <a:lnTo>
                    <a:pt x="2476" y="3262"/>
                  </a:lnTo>
                  <a:lnTo>
                    <a:pt x="2410" y="3253"/>
                  </a:lnTo>
                  <a:lnTo>
                    <a:pt x="2344" y="3240"/>
                  </a:lnTo>
                  <a:lnTo>
                    <a:pt x="2269" y="3220"/>
                  </a:lnTo>
                  <a:lnTo>
                    <a:pt x="2192" y="3194"/>
                  </a:lnTo>
                  <a:lnTo>
                    <a:pt x="2116" y="3160"/>
                  </a:lnTo>
                  <a:lnTo>
                    <a:pt x="2038" y="3120"/>
                  </a:lnTo>
                  <a:lnTo>
                    <a:pt x="1959" y="3075"/>
                  </a:lnTo>
                  <a:lnTo>
                    <a:pt x="1880" y="3022"/>
                  </a:lnTo>
                  <a:lnTo>
                    <a:pt x="1800" y="2963"/>
                  </a:lnTo>
                  <a:lnTo>
                    <a:pt x="1719" y="2898"/>
                  </a:lnTo>
                  <a:lnTo>
                    <a:pt x="1638" y="2827"/>
                  </a:lnTo>
                  <a:lnTo>
                    <a:pt x="1557" y="2749"/>
                  </a:lnTo>
                  <a:lnTo>
                    <a:pt x="1535" y="2814"/>
                  </a:lnTo>
                  <a:lnTo>
                    <a:pt x="1509" y="2878"/>
                  </a:lnTo>
                  <a:lnTo>
                    <a:pt x="1477" y="2938"/>
                  </a:lnTo>
                  <a:lnTo>
                    <a:pt x="1440" y="2994"/>
                  </a:lnTo>
                  <a:lnTo>
                    <a:pt x="1398" y="3048"/>
                  </a:lnTo>
                  <a:lnTo>
                    <a:pt x="1353" y="3097"/>
                  </a:lnTo>
                  <a:lnTo>
                    <a:pt x="1303" y="3142"/>
                  </a:lnTo>
                  <a:lnTo>
                    <a:pt x="1250" y="3184"/>
                  </a:lnTo>
                  <a:lnTo>
                    <a:pt x="1192" y="3220"/>
                  </a:lnTo>
                  <a:lnTo>
                    <a:pt x="1133" y="3252"/>
                  </a:lnTo>
                  <a:lnTo>
                    <a:pt x="1069" y="3278"/>
                  </a:lnTo>
                  <a:lnTo>
                    <a:pt x="1003" y="3301"/>
                  </a:lnTo>
                  <a:lnTo>
                    <a:pt x="935" y="3315"/>
                  </a:lnTo>
                  <a:lnTo>
                    <a:pt x="865" y="3325"/>
                  </a:lnTo>
                  <a:lnTo>
                    <a:pt x="793" y="3328"/>
                  </a:lnTo>
                  <a:lnTo>
                    <a:pt x="720" y="3325"/>
                  </a:lnTo>
                  <a:lnTo>
                    <a:pt x="650" y="3315"/>
                  </a:lnTo>
                  <a:lnTo>
                    <a:pt x="582" y="3301"/>
                  </a:lnTo>
                  <a:lnTo>
                    <a:pt x="516" y="3280"/>
                  </a:lnTo>
                  <a:lnTo>
                    <a:pt x="453" y="3252"/>
                  </a:lnTo>
                  <a:lnTo>
                    <a:pt x="393" y="3220"/>
                  </a:lnTo>
                  <a:lnTo>
                    <a:pt x="336" y="3185"/>
                  </a:lnTo>
                  <a:lnTo>
                    <a:pt x="282" y="3143"/>
                  </a:lnTo>
                  <a:lnTo>
                    <a:pt x="233" y="3097"/>
                  </a:lnTo>
                  <a:lnTo>
                    <a:pt x="187" y="3049"/>
                  </a:lnTo>
                  <a:lnTo>
                    <a:pt x="146" y="2995"/>
                  </a:lnTo>
                  <a:lnTo>
                    <a:pt x="108" y="2938"/>
                  </a:lnTo>
                  <a:lnTo>
                    <a:pt x="77" y="2879"/>
                  </a:lnTo>
                  <a:lnTo>
                    <a:pt x="50" y="2816"/>
                  </a:lnTo>
                  <a:lnTo>
                    <a:pt x="29" y="2750"/>
                  </a:lnTo>
                  <a:lnTo>
                    <a:pt x="13" y="2683"/>
                  </a:lnTo>
                  <a:lnTo>
                    <a:pt x="3" y="2613"/>
                  </a:lnTo>
                  <a:lnTo>
                    <a:pt x="0" y="2541"/>
                  </a:lnTo>
                  <a:lnTo>
                    <a:pt x="3" y="2470"/>
                  </a:lnTo>
                  <a:lnTo>
                    <a:pt x="13" y="2400"/>
                  </a:lnTo>
                  <a:lnTo>
                    <a:pt x="29" y="2331"/>
                  </a:lnTo>
                  <a:lnTo>
                    <a:pt x="50" y="2266"/>
                  </a:lnTo>
                  <a:lnTo>
                    <a:pt x="77" y="2204"/>
                  </a:lnTo>
                  <a:lnTo>
                    <a:pt x="109" y="2144"/>
                  </a:lnTo>
                  <a:lnTo>
                    <a:pt x="147" y="2087"/>
                  </a:lnTo>
                  <a:lnTo>
                    <a:pt x="188" y="2034"/>
                  </a:lnTo>
                  <a:lnTo>
                    <a:pt x="234" y="1985"/>
                  </a:lnTo>
                  <a:lnTo>
                    <a:pt x="284" y="1939"/>
                  </a:lnTo>
                  <a:lnTo>
                    <a:pt x="338" y="1898"/>
                  </a:lnTo>
                  <a:lnTo>
                    <a:pt x="395" y="1862"/>
                  </a:lnTo>
                  <a:lnTo>
                    <a:pt x="456" y="1831"/>
                  </a:lnTo>
                  <a:lnTo>
                    <a:pt x="520" y="1804"/>
                  </a:lnTo>
                  <a:lnTo>
                    <a:pt x="585" y="1783"/>
                  </a:lnTo>
                  <a:lnTo>
                    <a:pt x="510" y="1700"/>
                  </a:lnTo>
                  <a:lnTo>
                    <a:pt x="440" y="1616"/>
                  </a:lnTo>
                  <a:lnTo>
                    <a:pt x="377" y="1534"/>
                  </a:lnTo>
                  <a:lnTo>
                    <a:pt x="321" y="1453"/>
                  </a:lnTo>
                  <a:lnTo>
                    <a:pt x="272" y="1373"/>
                  </a:lnTo>
                  <a:lnTo>
                    <a:pt x="230" y="1293"/>
                  </a:lnTo>
                  <a:lnTo>
                    <a:pt x="194" y="1214"/>
                  </a:lnTo>
                  <a:lnTo>
                    <a:pt x="166" y="1136"/>
                  </a:lnTo>
                  <a:lnTo>
                    <a:pt x="145" y="1059"/>
                  </a:lnTo>
                  <a:lnTo>
                    <a:pt x="131" y="985"/>
                  </a:lnTo>
                  <a:lnTo>
                    <a:pt x="123" y="911"/>
                  </a:lnTo>
                  <a:lnTo>
                    <a:pt x="122" y="838"/>
                  </a:lnTo>
                  <a:lnTo>
                    <a:pt x="128" y="768"/>
                  </a:lnTo>
                  <a:lnTo>
                    <a:pt x="140" y="697"/>
                  </a:lnTo>
                  <a:lnTo>
                    <a:pt x="158" y="628"/>
                  </a:lnTo>
                  <a:lnTo>
                    <a:pt x="184" y="561"/>
                  </a:lnTo>
                  <a:lnTo>
                    <a:pt x="216" y="494"/>
                  </a:lnTo>
                  <a:lnTo>
                    <a:pt x="254" y="429"/>
                  </a:lnTo>
                  <a:lnTo>
                    <a:pt x="299" y="365"/>
                  </a:lnTo>
                  <a:lnTo>
                    <a:pt x="351" y="301"/>
                  </a:lnTo>
                  <a:lnTo>
                    <a:pt x="408" y="240"/>
                  </a:lnTo>
                  <a:lnTo>
                    <a:pt x="563" y="87"/>
                  </a:lnTo>
                  <a:lnTo>
                    <a:pt x="593" y="61"/>
                  </a:lnTo>
                  <a:lnTo>
                    <a:pt x="625" y="40"/>
                  </a:lnTo>
                  <a:lnTo>
                    <a:pt x="659" y="23"/>
                  </a:lnTo>
                  <a:lnTo>
                    <a:pt x="694" y="10"/>
                  </a:lnTo>
                  <a:lnTo>
                    <a:pt x="731" y="3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4" name="Group 1053"/>
          <p:cNvGrpSpPr/>
          <p:nvPr/>
        </p:nvGrpSpPr>
        <p:grpSpPr>
          <a:xfrm>
            <a:off x="10966721" y="3473451"/>
            <a:ext cx="539750" cy="528638"/>
            <a:chOff x="10947400" y="3473451"/>
            <a:chExt cx="539750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2" name="Freeform 387"/>
            <p:cNvSpPr>
              <a:spLocks/>
            </p:cNvSpPr>
            <p:nvPr/>
          </p:nvSpPr>
          <p:spPr bwMode="auto">
            <a:xfrm>
              <a:off x="11014075" y="3819526"/>
              <a:ext cx="125413" cy="104775"/>
            </a:xfrm>
            <a:custGeom>
              <a:avLst/>
              <a:gdLst>
                <a:gd name="T0" fmla="*/ 734 w 790"/>
                <a:gd name="T1" fmla="*/ 0 h 661"/>
                <a:gd name="T2" fmla="*/ 750 w 790"/>
                <a:gd name="T3" fmla="*/ 3 h 661"/>
                <a:gd name="T4" fmla="*/ 764 w 790"/>
                <a:gd name="T5" fmla="*/ 10 h 661"/>
                <a:gd name="T6" fmla="*/ 776 w 790"/>
                <a:gd name="T7" fmla="*/ 21 h 661"/>
                <a:gd name="T8" fmla="*/ 785 w 790"/>
                <a:gd name="T9" fmla="*/ 34 h 661"/>
                <a:gd name="T10" fmla="*/ 789 w 790"/>
                <a:gd name="T11" fmla="*/ 49 h 661"/>
                <a:gd name="T12" fmla="*/ 790 w 790"/>
                <a:gd name="T13" fmla="*/ 65 h 661"/>
                <a:gd name="T14" fmla="*/ 787 w 790"/>
                <a:gd name="T15" fmla="*/ 80 h 661"/>
                <a:gd name="T16" fmla="*/ 779 w 790"/>
                <a:gd name="T17" fmla="*/ 94 h 661"/>
                <a:gd name="T18" fmla="*/ 401 w 790"/>
                <a:gd name="T19" fmla="*/ 634 h 661"/>
                <a:gd name="T20" fmla="*/ 390 w 790"/>
                <a:gd name="T21" fmla="*/ 647 h 661"/>
                <a:gd name="T22" fmla="*/ 376 w 790"/>
                <a:gd name="T23" fmla="*/ 655 h 661"/>
                <a:gd name="T24" fmla="*/ 360 w 790"/>
                <a:gd name="T25" fmla="*/ 661 h 661"/>
                <a:gd name="T26" fmla="*/ 356 w 790"/>
                <a:gd name="T27" fmla="*/ 661 h 661"/>
                <a:gd name="T28" fmla="*/ 351 w 790"/>
                <a:gd name="T29" fmla="*/ 661 h 661"/>
                <a:gd name="T30" fmla="*/ 338 w 790"/>
                <a:gd name="T31" fmla="*/ 660 h 661"/>
                <a:gd name="T32" fmla="*/ 325 w 790"/>
                <a:gd name="T33" fmla="*/ 654 h 661"/>
                <a:gd name="T34" fmla="*/ 313 w 790"/>
                <a:gd name="T35" fmla="*/ 647 h 661"/>
                <a:gd name="T36" fmla="*/ 22 w 790"/>
                <a:gd name="T37" fmla="*/ 410 h 661"/>
                <a:gd name="T38" fmla="*/ 10 w 790"/>
                <a:gd name="T39" fmla="*/ 397 h 661"/>
                <a:gd name="T40" fmla="*/ 3 w 790"/>
                <a:gd name="T41" fmla="*/ 383 h 661"/>
                <a:gd name="T42" fmla="*/ 0 w 790"/>
                <a:gd name="T43" fmla="*/ 369 h 661"/>
                <a:gd name="T44" fmla="*/ 1 w 790"/>
                <a:gd name="T45" fmla="*/ 353 h 661"/>
                <a:gd name="T46" fmla="*/ 5 w 790"/>
                <a:gd name="T47" fmla="*/ 338 h 661"/>
                <a:gd name="T48" fmla="*/ 13 w 790"/>
                <a:gd name="T49" fmla="*/ 324 h 661"/>
                <a:gd name="T50" fmla="*/ 25 w 790"/>
                <a:gd name="T51" fmla="*/ 313 h 661"/>
                <a:gd name="T52" fmla="*/ 39 w 790"/>
                <a:gd name="T53" fmla="*/ 305 h 661"/>
                <a:gd name="T54" fmla="*/ 55 w 790"/>
                <a:gd name="T55" fmla="*/ 302 h 661"/>
                <a:gd name="T56" fmla="*/ 70 w 790"/>
                <a:gd name="T57" fmla="*/ 302 h 661"/>
                <a:gd name="T58" fmla="*/ 85 w 790"/>
                <a:gd name="T59" fmla="*/ 307 h 661"/>
                <a:gd name="T60" fmla="*/ 99 w 790"/>
                <a:gd name="T61" fmla="*/ 316 h 661"/>
                <a:gd name="T62" fmla="*/ 339 w 790"/>
                <a:gd name="T63" fmla="*/ 512 h 661"/>
                <a:gd name="T64" fmla="*/ 680 w 790"/>
                <a:gd name="T65" fmla="*/ 26 h 661"/>
                <a:gd name="T66" fmla="*/ 690 w 790"/>
                <a:gd name="T67" fmla="*/ 13 h 661"/>
                <a:gd name="T68" fmla="*/ 703 w 790"/>
                <a:gd name="T69" fmla="*/ 5 h 661"/>
                <a:gd name="T70" fmla="*/ 718 w 790"/>
                <a:gd name="T71" fmla="*/ 1 h 661"/>
                <a:gd name="T72" fmla="*/ 734 w 790"/>
                <a:gd name="T73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90" h="661">
                  <a:moveTo>
                    <a:pt x="734" y="0"/>
                  </a:moveTo>
                  <a:lnTo>
                    <a:pt x="750" y="3"/>
                  </a:lnTo>
                  <a:lnTo>
                    <a:pt x="764" y="10"/>
                  </a:lnTo>
                  <a:lnTo>
                    <a:pt x="776" y="21"/>
                  </a:lnTo>
                  <a:lnTo>
                    <a:pt x="785" y="34"/>
                  </a:lnTo>
                  <a:lnTo>
                    <a:pt x="789" y="49"/>
                  </a:lnTo>
                  <a:lnTo>
                    <a:pt x="790" y="65"/>
                  </a:lnTo>
                  <a:lnTo>
                    <a:pt x="787" y="80"/>
                  </a:lnTo>
                  <a:lnTo>
                    <a:pt x="779" y="94"/>
                  </a:lnTo>
                  <a:lnTo>
                    <a:pt x="401" y="634"/>
                  </a:lnTo>
                  <a:lnTo>
                    <a:pt x="390" y="647"/>
                  </a:lnTo>
                  <a:lnTo>
                    <a:pt x="376" y="655"/>
                  </a:lnTo>
                  <a:lnTo>
                    <a:pt x="360" y="661"/>
                  </a:lnTo>
                  <a:lnTo>
                    <a:pt x="356" y="661"/>
                  </a:lnTo>
                  <a:lnTo>
                    <a:pt x="351" y="661"/>
                  </a:lnTo>
                  <a:lnTo>
                    <a:pt x="338" y="660"/>
                  </a:lnTo>
                  <a:lnTo>
                    <a:pt x="325" y="654"/>
                  </a:lnTo>
                  <a:lnTo>
                    <a:pt x="313" y="647"/>
                  </a:lnTo>
                  <a:lnTo>
                    <a:pt x="22" y="410"/>
                  </a:lnTo>
                  <a:lnTo>
                    <a:pt x="10" y="397"/>
                  </a:lnTo>
                  <a:lnTo>
                    <a:pt x="3" y="383"/>
                  </a:lnTo>
                  <a:lnTo>
                    <a:pt x="0" y="369"/>
                  </a:lnTo>
                  <a:lnTo>
                    <a:pt x="1" y="353"/>
                  </a:lnTo>
                  <a:lnTo>
                    <a:pt x="5" y="338"/>
                  </a:lnTo>
                  <a:lnTo>
                    <a:pt x="13" y="324"/>
                  </a:lnTo>
                  <a:lnTo>
                    <a:pt x="25" y="313"/>
                  </a:lnTo>
                  <a:lnTo>
                    <a:pt x="39" y="305"/>
                  </a:lnTo>
                  <a:lnTo>
                    <a:pt x="55" y="302"/>
                  </a:lnTo>
                  <a:lnTo>
                    <a:pt x="70" y="302"/>
                  </a:lnTo>
                  <a:lnTo>
                    <a:pt x="85" y="307"/>
                  </a:lnTo>
                  <a:lnTo>
                    <a:pt x="99" y="316"/>
                  </a:lnTo>
                  <a:lnTo>
                    <a:pt x="339" y="512"/>
                  </a:lnTo>
                  <a:lnTo>
                    <a:pt x="680" y="26"/>
                  </a:lnTo>
                  <a:lnTo>
                    <a:pt x="690" y="13"/>
                  </a:lnTo>
                  <a:lnTo>
                    <a:pt x="703" y="5"/>
                  </a:lnTo>
                  <a:lnTo>
                    <a:pt x="718" y="1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388"/>
            <p:cNvSpPr>
              <a:spLocks noEditPoints="1"/>
            </p:cNvSpPr>
            <p:nvPr/>
          </p:nvSpPr>
          <p:spPr bwMode="auto">
            <a:xfrm>
              <a:off x="10947400" y="3473451"/>
              <a:ext cx="539750" cy="528638"/>
            </a:xfrm>
            <a:custGeom>
              <a:avLst/>
              <a:gdLst>
                <a:gd name="T0" fmla="*/ 522 w 3401"/>
                <a:gd name="T1" fmla="*/ 1932 h 3328"/>
                <a:gd name="T2" fmla="*/ 152 w 3401"/>
                <a:gd name="T3" fmla="*/ 2346 h 3328"/>
                <a:gd name="T4" fmla="*/ 224 w 3401"/>
                <a:gd name="T5" fmla="*/ 2895 h 3328"/>
                <a:gd name="T6" fmla="*/ 663 w 3401"/>
                <a:gd name="T7" fmla="*/ 3195 h 3328"/>
                <a:gd name="T8" fmla="*/ 1190 w 3401"/>
                <a:gd name="T9" fmla="*/ 3075 h 3328"/>
                <a:gd name="T10" fmla="*/ 1454 w 3401"/>
                <a:gd name="T11" fmla="*/ 2619 h 3328"/>
                <a:gd name="T12" fmla="*/ 1357 w 3401"/>
                <a:gd name="T13" fmla="*/ 2188 h 3328"/>
                <a:gd name="T14" fmla="*/ 918 w 3401"/>
                <a:gd name="T15" fmla="*/ 1888 h 3328"/>
                <a:gd name="T16" fmla="*/ 494 w 3401"/>
                <a:gd name="T17" fmla="*/ 326 h 3328"/>
                <a:gd name="T18" fmla="*/ 244 w 3401"/>
                <a:gd name="T19" fmla="*/ 892 h 3328"/>
                <a:gd name="T20" fmla="*/ 524 w 3401"/>
                <a:gd name="T21" fmla="*/ 1530 h 3328"/>
                <a:gd name="T22" fmla="*/ 1066 w 3401"/>
                <a:gd name="T23" fmla="*/ 1804 h 3328"/>
                <a:gd name="T24" fmla="*/ 1504 w 3401"/>
                <a:gd name="T25" fmla="*/ 2205 h 3328"/>
                <a:gd name="T26" fmla="*/ 1706 w 3401"/>
                <a:gd name="T27" fmla="*/ 2729 h 3328"/>
                <a:gd name="T28" fmla="*/ 2364 w 3401"/>
                <a:gd name="T29" fmla="*/ 3123 h 3328"/>
                <a:gd name="T30" fmla="*/ 2954 w 3401"/>
                <a:gd name="T31" fmla="*/ 2997 h 3328"/>
                <a:gd name="T32" fmla="*/ 3277 w 3401"/>
                <a:gd name="T33" fmla="*/ 2586 h 3328"/>
                <a:gd name="T34" fmla="*/ 3088 w 3401"/>
                <a:gd name="T35" fmla="*/ 2338 h 3328"/>
                <a:gd name="T36" fmla="*/ 2819 w 3401"/>
                <a:gd name="T37" fmla="*/ 2140 h 3328"/>
                <a:gd name="T38" fmla="*/ 2656 w 3401"/>
                <a:gd name="T39" fmla="*/ 2060 h 3328"/>
                <a:gd name="T40" fmla="*/ 2522 w 3401"/>
                <a:gd name="T41" fmla="*/ 2148 h 3328"/>
                <a:gd name="T42" fmla="*/ 2365 w 3401"/>
                <a:gd name="T43" fmla="*/ 2314 h 3328"/>
                <a:gd name="T44" fmla="*/ 2560 w 3401"/>
                <a:gd name="T45" fmla="*/ 2477 h 3328"/>
                <a:gd name="T46" fmla="*/ 2587 w 3401"/>
                <a:gd name="T47" fmla="*/ 2588 h 3328"/>
                <a:gd name="T48" fmla="*/ 2212 w 3401"/>
                <a:gd name="T49" fmla="*/ 2512 h 3328"/>
                <a:gd name="T50" fmla="*/ 1899 w 3401"/>
                <a:gd name="T51" fmla="*/ 2327 h 3328"/>
                <a:gd name="T52" fmla="*/ 1828 w 3401"/>
                <a:gd name="T53" fmla="*/ 2261 h 3328"/>
                <a:gd name="T54" fmla="*/ 1102 w 3401"/>
                <a:gd name="T55" fmla="*/ 1545 h 3328"/>
                <a:gd name="T56" fmla="*/ 884 w 3401"/>
                <a:gd name="T57" fmla="*/ 1232 h 3328"/>
                <a:gd name="T58" fmla="*/ 804 w 3401"/>
                <a:gd name="T59" fmla="*/ 866 h 3328"/>
                <a:gd name="T60" fmla="*/ 911 w 3401"/>
                <a:gd name="T61" fmla="*/ 897 h 3328"/>
                <a:gd name="T62" fmla="*/ 1076 w 3401"/>
                <a:gd name="T63" fmla="*/ 1031 h 3328"/>
                <a:gd name="T64" fmla="*/ 1243 w 3401"/>
                <a:gd name="T65" fmla="*/ 875 h 3328"/>
                <a:gd name="T66" fmla="*/ 1331 w 3401"/>
                <a:gd name="T67" fmla="*/ 741 h 3328"/>
                <a:gd name="T68" fmla="*/ 1251 w 3401"/>
                <a:gd name="T69" fmla="*/ 578 h 3328"/>
                <a:gd name="T70" fmla="*/ 1051 w 3401"/>
                <a:gd name="T71" fmla="*/ 311 h 3328"/>
                <a:gd name="T72" fmla="*/ 803 w 3401"/>
                <a:gd name="T73" fmla="*/ 123 h 3328"/>
                <a:gd name="T74" fmla="*/ 1009 w 3401"/>
                <a:gd name="T75" fmla="*/ 99 h 3328"/>
                <a:gd name="T76" fmla="*/ 1267 w 3401"/>
                <a:gd name="T77" fmla="*/ 387 h 3328"/>
                <a:gd name="T78" fmla="*/ 1403 w 3401"/>
                <a:gd name="T79" fmla="*/ 590 h 3328"/>
                <a:gd name="T80" fmla="*/ 1420 w 3401"/>
                <a:gd name="T81" fmla="*/ 878 h 3328"/>
                <a:gd name="T82" fmla="*/ 1223 w 3401"/>
                <a:gd name="T83" fmla="*/ 1053 h 3328"/>
                <a:gd name="T84" fmla="*/ 1112 w 3401"/>
                <a:gd name="T85" fmla="*/ 1297 h 3328"/>
                <a:gd name="T86" fmla="*/ 2024 w 3401"/>
                <a:gd name="T87" fmla="*/ 2257 h 3328"/>
                <a:gd name="T88" fmla="*/ 2314 w 3401"/>
                <a:gd name="T89" fmla="*/ 2198 h 3328"/>
                <a:gd name="T90" fmla="*/ 2472 w 3401"/>
                <a:gd name="T91" fmla="*/ 2013 h 3328"/>
                <a:gd name="T92" fmla="*/ 2762 w 3401"/>
                <a:gd name="T93" fmla="*/ 1966 h 3328"/>
                <a:gd name="T94" fmla="*/ 2949 w 3401"/>
                <a:gd name="T95" fmla="*/ 2079 h 3328"/>
                <a:gd name="T96" fmla="*/ 3244 w 3401"/>
                <a:gd name="T97" fmla="*/ 2319 h 3328"/>
                <a:gd name="T98" fmla="*/ 3401 w 3401"/>
                <a:gd name="T99" fmla="*/ 2623 h 3328"/>
                <a:gd name="T100" fmla="*/ 3043 w 3401"/>
                <a:gd name="T101" fmla="*/ 3081 h 3328"/>
                <a:gd name="T102" fmla="*/ 2469 w 3401"/>
                <a:gd name="T103" fmla="*/ 3262 h 3328"/>
                <a:gd name="T104" fmla="*/ 1795 w 3401"/>
                <a:gd name="T105" fmla="*/ 2963 h 3328"/>
                <a:gd name="T106" fmla="*/ 1349 w 3401"/>
                <a:gd name="T107" fmla="*/ 3097 h 3328"/>
                <a:gd name="T108" fmla="*/ 790 w 3401"/>
                <a:gd name="T109" fmla="*/ 3328 h 3328"/>
                <a:gd name="T110" fmla="*/ 232 w 3401"/>
                <a:gd name="T111" fmla="*/ 3097 h 3328"/>
                <a:gd name="T112" fmla="*/ 0 w 3401"/>
                <a:gd name="T113" fmla="*/ 2541 h 3328"/>
                <a:gd name="T114" fmla="*/ 233 w 3401"/>
                <a:gd name="T115" fmla="*/ 1985 h 3328"/>
                <a:gd name="T116" fmla="*/ 376 w 3401"/>
                <a:gd name="T117" fmla="*/ 1534 h 3328"/>
                <a:gd name="T118" fmla="*/ 122 w 3401"/>
                <a:gd name="T119" fmla="*/ 838 h 3328"/>
                <a:gd name="T120" fmla="*/ 407 w 3401"/>
                <a:gd name="T121" fmla="*/ 240 h 3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1" h="3328">
                  <a:moveTo>
                    <a:pt x="790" y="1876"/>
                  </a:moveTo>
                  <a:lnTo>
                    <a:pt x="764" y="1877"/>
                  </a:lnTo>
                  <a:lnTo>
                    <a:pt x="737" y="1878"/>
                  </a:lnTo>
                  <a:lnTo>
                    <a:pt x="725" y="1879"/>
                  </a:lnTo>
                  <a:lnTo>
                    <a:pt x="712" y="1881"/>
                  </a:lnTo>
                  <a:lnTo>
                    <a:pt x="711" y="1881"/>
                  </a:lnTo>
                  <a:lnTo>
                    <a:pt x="645" y="1892"/>
                  </a:lnTo>
                  <a:lnTo>
                    <a:pt x="583" y="1909"/>
                  </a:lnTo>
                  <a:lnTo>
                    <a:pt x="522" y="1932"/>
                  </a:lnTo>
                  <a:lnTo>
                    <a:pt x="465" y="1960"/>
                  </a:lnTo>
                  <a:lnTo>
                    <a:pt x="411" y="1994"/>
                  </a:lnTo>
                  <a:lnTo>
                    <a:pt x="360" y="2032"/>
                  </a:lnTo>
                  <a:lnTo>
                    <a:pt x="314" y="2075"/>
                  </a:lnTo>
                  <a:lnTo>
                    <a:pt x="271" y="2123"/>
                  </a:lnTo>
                  <a:lnTo>
                    <a:pt x="233" y="2173"/>
                  </a:lnTo>
                  <a:lnTo>
                    <a:pt x="200" y="2228"/>
                  </a:lnTo>
                  <a:lnTo>
                    <a:pt x="173" y="2285"/>
                  </a:lnTo>
                  <a:lnTo>
                    <a:pt x="152" y="2346"/>
                  </a:lnTo>
                  <a:lnTo>
                    <a:pt x="135" y="2408"/>
                  </a:lnTo>
                  <a:lnTo>
                    <a:pt x="125" y="2474"/>
                  </a:lnTo>
                  <a:lnTo>
                    <a:pt x="122" y="2541"/>
                  </a:lnTo>
                  <a:lnTo>
                    <a:pt x="125" y="2606"/>
                  </a:lnTo>
                  <a:lnTo>
                    <a:pt x="133" y="2668"/>
                  </a:lnTo>
                  <a:lnTo>
                    <a:pt x="148" y="2728"/>
                  </a:lnTo>
                  <a:lnTo>
                    <a:pt x="168" y="2786"/>
                  </a:lnTo>
                  <a:lnTo>
                    <a:pt x="194" y="2842"/>
                  </a:lnTo>
                  <a:lnTo>
                    <a:pt x="224" y="2895"/>
                  </a:lnTo>
                  <a:lnTo>
                    <a:pt x="259" y="2944"/>
                  </a:lnTo>
                  <a:lnTo>
                    <a:pt x="297" y="2991"/>
                  </a:lnTo>
                  <a:lnTo>
                    <a:pt x="339" y="3033"/>
                  </a:lnTo>
                  <a:lnTo>
                    <a:pt x="386" y="3072"/>
                  </a:lnTo>
                  <a:lnTo>
                    <a:pt x="435" y="3106"/>
                  </a:lnTo>
                  <a:lnTo>
                    <a:pt x="488" y="3135"/>
                  </a:lnTo>
                  <a:lnTo>
                    <a:pt x="545" y="3160"/>
                  </a:lnTo>
                  <a:lnTo>
                    <a:pt x="603" y="3180"/>
                  </a:lnTo>
                  <a:lnTo>
                    <a:pt x="663" y="3195"/>
                  </a:lnTo>
                  <a:lnTo>
                    <a:pt x="726" y="3205"/>
                  </a:lnTo>
                  <a:lnTo>
                    <a:pt x="790" y="3207"/>
                  </a:lnTo>
                  <a:lnTo>
                    <a:pt x="854" y="3205"/>
                  </a:lnTo>
                  <a:lnTo>
                    <a:pt x="915" y="3195"/>
                  </a:lnTo>
                  <a:lnTo>
                    <a:pt x="975" y="3181"/>
                  </a:lnTo>
                  <a:lnTo>
                    <a:pt x="1033" y="3161"/>
                  </a:lnTo>
                  <a:lnTo>
                    <a:pt x="1088" y="3137"/>
                  </a:lnTo>
                  <a:lnTo>
                    <a:pt x="1140" y="3109"/>
                  </a:lnTo>
                  <a:lnTo>
                    <a:pt x="1190" y="3075"/>
                  </a:lnTo>
                  <a:lnTo>
                    <a:pt x="1236" y="3037"/>
                  </a:lnTo>
                  <a:lnTo>
                    <a:pt x="1279" y="2996"/>
                  </a:lnTo>
                  <a:lnTo>
                    <a:pt x="1317" y="2950"/>
                  </a:lnTo>
                  <a:lnTo>
                    <a:pt x="1352" y="2902"/>
                  </a:lnTo>
                  <a:lnTo>
                    <a:pt x="1382" y="2850"/>
                  </a:lnTo>
                  <a:lnTo>
                    <a:pt x="1408" y="2797"/>
                  </a:lnTo>
                  <a:lnTo>
                    <a:pt x="1428" y="2740"/>
                  </a:lnTo>
                  <a:lnTo>
                    <a:pt x="1444" y="2681"/>
                  </a:lnTo>
                  <a:lnTo>
                    <a:pt x="1454" y="2619"/>
                  </a:lnTo>
                  <a:lnTo>
                    <a:pt x="1456" y="2607"/>
                  </a:lnTo>
                  <a:lnTo>
                    <a:pt x="1457" y="2594"/>
                  </a:lnTo>
                  <a:lnTo>
                    <a:pt x="1459" y="2541"/>
                  </a:lnTo>
                  <a:lnTo>
                    <a:pt x="1456" y="2477"/>
                  </a:lnTo>
                  <a:lnTo>
                    <a:pt x="1447" y="2415"/>
                  </a:lnTo>
                  <a:lnTo>
                    <a:pt x="1432" y="2355"/>
                  </a:lnTo>
                  <a:lnTo>
                    <a:pt x="1412" y="2297"/>
                  </a:lnTo>
                  <a:lnTo>
                    <a:pt x="1387" y="2241"/>
                  </a:lnTo>
                  <a:lnTo>
                    <a:pt x="1357" y="2188"/>
                  </a:lnTo>
                  <a:lnTo>
                    <a:pt x="1322" y="2138"/>
                  </a:lnTo>
                  <a:lnTo>
                    <a:pt x="1284" y="2093"/>
                  </a:lnTo>
                  <a:lnTo>
                    <a:pt x="1242" y="2050"/>
                  </a:lnTo>
                  <a:lnTo>
                    <a:pt x="1195" y="2012"/>
                  </a:lnTo>
                  <a:lnTo>
                    <a:pt x="1145" y="1977"/>
                  </a:lnTo>
                  <a:lnTo>
                    <a:pt x="1092" y="1948"/>
                  </a:lnTo>
                  <a:lnTo>
                    <a:pt x="1036" y="1922"/>
                  </a:lnTo>
                  <a:lnTo>
                    <a:pt x="978" y="1902"/>
                  </a:lnTo>
                  <a:lnTo>
                    <a:pt x="918" y="1888"/>
                  </a:lnTo>
                  <a:lnTo>
                    <a:pt x="855" y="1879"/>
                  </a:lnTo>
                  <a:lnTo>
                    <a:pt x="790" y="1876"/>
                  </a:lnTo>
                  <a:close/>
                  <a:moveTo>
                    <a:pt x="774" y="120"/>
                  </a:moveTo>
                  <a:lnTo>
                    <a:pt x="747" y="122"/>
                  </a:lnTo>
                  <a:lnTo>
                    <a:pt x="720" y="129"/>
                  </a:lnTo>
                  <a:lnTo>
                    <a:pt x="694" y="139"/>
                  </a:lnTo>
                  <a:lnTo>
                    <a:pt x="670" y="154"/>
                  </a:lnTo>
                  <a:lnTo>
                    <a:pt x="647" y="173"/>
                  </a:lnTo>
                  <a:lnTo>
                    <a:pt x="494" y="326"/>
                  </a:lnTo>
                  <a:lnTo>
                    <a:pt x="438" y="385"/>
                  </a:lnTo>
                  <a:lnTo>
                    <a:pt x="390" y="445"/>
                  </a:lnTo>
                  <a:lnTo>
                    <a:pt x="349" y="506"/>
                  </a:lnTo>
                  <a:lnTo>
                    <a:pt x="314" y="567"/>
                  </a:lnTo>
                  <a:lnTo>
                    <a:pt x="286" y="629"/>
                  </a:lnTo>
                  <a:lnTo>
                    <a:pt x="265" y="694"/>
                  </a:lnTo>
                  <a:lnTo>
                    <a:pt x="251" y="759"/>
                  </a:lnTo>
                  <a:lnTo>
                    <a:pt x="244" y="825"/>
                  </a:lnTo>
                  <a:lnTo>
                    <a:pt x="244" y="892"/>
                  </a:lnTo>
                  <a:lnTo>
                    <a:pt x="250" y="962"/>
                  </a:lnTo>
                  <a:lnTo>
                    <a:pt x="263" y="1031"/>
                  </a:lnTo>
                  <a:lnTo>
                    <a:pt x="282" y="1100"/>
                  </a:lnTo>
                  <a:lnTo>
                    <a:pt x="307" y="1169"/>
                  </a:lnTo>
                  <a:lnTo>
                    <a:pt x="338" y="1240"/>
                  </a:lnTo>
                  <a:lnTo>
                    <a:pt x="375" y="1311"/>
                  </a:lnTo>
                  <a:lnTo>
                    <a:pt x="418" y="1383"/>
                  </a:lnTo>
                  <a:lnTo>
                    <a:pt x="468" y="1456"/>
                  </a:lnTo>
                  <a:lnTo>
                    <a:pt x="524" y="1530"/>
                  </a:lnTo>
                  <a:lnTo>
                    <a:pt x="586" y="1606"/>
                  </a:lnTo>
                  <a:lnTo>
                    <a:pt x="654" y="1681"/>
                  </a:lnTo>
                  <a:lnTo>
                    <a:pt x="727" y="1758"/>
                  </a:lnTo>
                  <a:lnTo>
                    <a:pt x="760" y="1756"/>
                  </a:lnTo>
                  <a:lnTo>
                    <a:pt x="790" y="1755"/>
                  </a:lnTo>
                  <a:lnTo>
                    <a:pt x="862" y="1758"/>
                  </a:lnTo>
                  <a:lnTo>
                    <a:pt x="932" y="1767"/>
                  </a:lnTo>
                  <a:lnTo>
                    <a:pt x="1000" y="1783"/>
                  </a:lnTo>
                  <a:lnTo>
                    <a:pt x="1066" y="1804"/>
                  </a:lnTo>
                  <a:lnTo>
                    <a:pt x="1128" y="1831"/>
                  </a:lnTo>
                  <a:lnTo>
                    <a:pt x="1189" y="1862"/>
                  </a:lnTo>
                  <a:lnTo>
                    <a:pt x="1246" y="1899"/>
                  </a:lnTo>
                  <a:lnTo>
                    <a:pt x="1299" y="1940"/>
                  </a:lnTo>
                  <a:lnTo>
                    <a:pt x="1349" y="1986"/>
                  </a:lnTo>
                  <a:lnTo>
                    <a:pt x="1394" y="2035"/>
                  </a:lnTo>
                  <a:lnTo>
                    <a:pt x="1436" y="2088"/>
                  </a:lnTo>
                  <a:lnTo>
                    <a:pt x="1473" y="2145"/>
                  </a:lnTo>
                  <a:lnTo>
                    <a:pt x="1504" y="2205"/>
                  </a:lnTo>
                  <a:lnTo>
                    <a:pt x="1531" y="2267"/>
                  </a:lnTo>
                  <a:lnTo>
                    <a:pt x="1552" y="2333"/>
                  </a:lnTo>
                  <a:lnTo>
                    <a:pt x="1568" y="2400"/>
                  </a:lnTo>
                  <a:lnTo>
                    <a:pt x="1578" y="2470"/>
                  </a:lnTo>
                  <a:lnTo>
                    <a:pt x="1581" y="2541"/>
                  </a:lnTo>
                  <a:lnTo>
                    <a:pt x="1580" y="2572"/>
                  </a:lnTo>
                  <a:lnTo>
                    <a:pt x="1578" y="2605"/>
                  </a:lnTo>
                  <a:lnTo>
                    <a:pt x="1628" y="2654"/>
                  </a:lnTo>
                  <a:lnTo>
                    <a:pt x="1706" y="2729"/>
                  </a:lnTo>
                  <a:lnTo>
                    <a:pt x="1782" y="2798"/>
                  </a:lnTo>
                  <a:lnTo>
                    <a:pt x="1858" y="2860"/>
                  </a:lnTo>
                  <a:lnTo>
                    <a:pt x="1934" y="2916"/>
                  </a:lnTo>
                  <a:lnTo>
                    <a:pt x="2008" y="2965"/>
                  </a:lnTo>
                  <a:lnTo>
                    <a:pt x="2081" y="3010"/>
                  </a:lnTo>
                  <a:lnTo>
                    <a:pt x="2153" y="3048"/>
                  </a:lnTo>
                  <a:lnTo>
                    <a:pt x="2225" y="3079"/>
                  </a:lnTo>
                  <a:lnTo>
                    <a:pt x="2295" y="3104"/>
                  </a:lnTo>
                  <a:lnTo>
                    <a:pt x="2364" y="3123"/>
                  </a:lnTo>
                  <a:lnTo>
                    <a:pt x="2435" y="3136"/>
                  </a:lnTo>
                  <a:lnTo>
                    <a:pt x="2504" y="3142"/>
                  </a:lnTo>
                  <a:lnTo>
                    <a:pt x="2571" y="3141"/>
                  </a:lnTo>
                  <a:lnTo>
                    <a:pt x="2638" y="3135"/>
                  </a:lnTo>
                  <a:lnTo>
                    <a:pt x="2704" y="3120"/>
                  </a:lnTo>
                  <a:lnTo>
                    <a:pt x="2767" y="3100"/>
                  </a:lnTo>
                  <a:lnTo>
                    <a:pt x="2831" y="3073"/>
                  </a:lnTo>
                  <a:lnTo>
                    <a:pt x="2892" y="3038"/>
                  </a:lnTo>
                  <a:lnTo>
                    <a:pt x="2954" y="2997"/>
                  </a:lnTo>
                  <a:lnTo>
                    <a:pt x="3013" y="2948"/>
                  </a:lnTo>
                  <a:lnTo>
                    <a:pt x="3072" y="2894"/>
                  </a:lnTo>
                  <a:lnTo>
                    <a:pt x="3227" y="2741"/>
                  </a:lnTo>
                  <a:lnTo>
                    <a:pt x="3246" y="2718"/>
                  </a:lnTo>
                  <a:lnTo>
                    <a:pt x="3261" y="2694"/>
                  </a:lnTo>
                  <a:lnTo>
                    <a:pt x="3272" y="2668"/>
                  </a:lnTo>
                  <a:lnTo>
                    <a:pt x="3278" y="2642"/>
                  </a:lnTo>
                  <a:lnTo>
                    <a:pt x="3279" y="2614"/>
                  </a:lnTo>
                  <a:lnTo>
                    <a:pt x="3277" y="2586"/>
                  </a:lnTo>
                  <a:lnTo>
                    <a:pt x="3271" y="2558"/>
                  </a:lnTo>
                  <a:lnTo>
                    <a:pt x="3259" y="2532"/>
                  </a:lnTo>
                  <a:lnTo>
                    <a:pt x="3242" y="2504"/>
                  </a:lnTo>
                  <a:lnTo>
                    <a:pt x="3223" y="2477"/>
                  </a:lnTo>
                  <a:lnTo>
                    <a:pt x="3201" y="2449"/>
                  </a:lnTo>
                  <a:lnTo>
                    <a:pt x="3175" y="2421"/>
                  </a:lnTo>
                  <a:lnTo>
                    <a:pt x="3148" y="2393"/>
                  </a:lnTo>
                  <a:lnTo>
                    <a:pt x="3119" y="2365"/>
                  </a:lnTo>
                  <a:lnTo>
                    <a:pt x="3088" y="2338"/>
                  </a:lnTo>
                  <a:lnTo>
                    <a:pt x="3058" y="2311"/>
                  </a:lnTo>
                  <a:lnTo>
                    <a:pt x="3025" y="2286"/>
                  </a:lnTo>
                  <a:lnTo>
                    <a:pt x="2993" y="2261"/>
                  </a:lnTo>
                  <a:lnTo>
                    <a:pt x="2961" y="2238"/>
                  </a:lnTo>
                  <a:lnTo>
                    <a:pt x="2931" y="2214"/>
                  </a:lnTo>
                  <a:lnTo>
                    <a:pt x="2900" y="2193"/>
                  </a:lnTo>
                  <a:lnTo>
                    <a:pt x="2871" y="2173"/>
                  </a:lnTo>
                  <a:lnTo>
                    <a:pt x="2845" y="2155"/>
                  </a:lnTo>
                  <a:lnTo>
                    <a:pt x="2819" y="2140"/>
                  </a:lnTo>
                  <a:lnTo>
                    <a:pt x="2798" y="2126"/>
                  </a:lnTo>
                  <a:lnTo>
                    <a:pt x="2779" y="2113"/>
                  </a:lnTo>
                  <a:lnTo>
                    <a:pt x="2763" y="2104"/>
                  </a:lnTo>
                  <a:lnTo>
                    <a:pt x="2751" y="2096"/>
                  </a:lnTo>
                  <a:lnTo>
                    <a:pt x="2744" y="2092"/>
                  </a:lnTo>
                  <a:lnTo>
                    <a:pt x="2741" y="2090"/>
                  </a:lnTo>
                  <a:lnTo>
                    <a:pt x="2712" y="2076"/>
                  </a:lnTo>
                  <a:lnTo>
                    <a:pt x="2684" y="2067"/>
                  </a:lnTo>
                  <a:lnTo>
                    <a:pt x="2656" y="2060"/>
                  </a:lnTo>
                  <a:lnTo>
                    <a:pt x="2631" y="2059"/>
                  </a:lnTo>
                  <a:lnTo>
                    <a:pt x="2607" y="2064"/>
                  </a:lnTo>
                  <a:lnTo>
                    <a:pt x="2593" y="2069"/>
                  </a:lnTo>
                  <a:lnTo>
                    <a:pt x="2579" y="2078"/>
                  </a:lnTo>
                  <a:lnTo>
                    <a:pt x="2567" y="2090"/>
                  </a:lnTo>
                  <a:lnTo>
                    <a:pt x="2557" y="2105"/>
                  </a:lnTo>
                  <a:lnTo>
                    <a:pt x="2550" y="2113"/>
                  </a:lnTo>
                  <a:lnTo>
                    <a:pt x="2537" y="2129"/>
                  </a:lnTo>
                  <a:lnTo>
                    <a:pt x="2522" y="2148"/>
                  </a:lnTo>
                  <a:lnTo>
                    <a:pt x="2504" y="2168"/>
                  </a:lnTo>
                  <a:lnTo>
                    <a:pt x="2486" y="2190"/>
                  </a:lnTo>
                  <a:lnTo>
                    <a:pt x="2465" y="2212"/>
                  </a:lnTo>
                  <a:lnTo>
                    <a:pt x="2445" y="2234"/>
                  </a:lnTo>
                  <a:lnTo>
                    <a:pt x="2426" y="2256"/>
                  </a:lnTo>
                  <a:lnTo>
                    <a:pt x="2408" y="2275"/>
                  </a:lnTo>
                  <a:lnTo>
                    <a:pt x="2391" y="2291"/>
                  </a:lnTo>
                  <a:lnTo>
                    <a:pt x="2376" y="2304"/>
                  </a:lnTo>
                  <a:lnTo>
                    <a:pt x="2365" y="2314"/>
                  </a:lnTo>
                  <a:lnTo>
                    <a:pt x="2316" y="2343"/>
                  </a:lnTo>
                  <a:lnTo>
                    <a:pt x="2269" y="2366"/>
                  </a:lnTo>
                  <a:lnTo>
                    <a:pt x="2223" y="2383"/>
                  </a:lnTo>
                  <a:lnTo>
                    <a:pt x="2272" y="2404"/>
                  </a:lnTo>
                  <a:lnTo>
                    <a:pt x="2323" y="2424"/>
                  </a:lnTo>
                  <a:lnTo>
                    <a:pt x="2379" y="2442"/>
                  </a:lnTo>
                  <a:lnTo>
                    <a:pt x="2436" y="2457"/>
                  </a:lnTo>
                  <a:lnTo>
                    <a:pt x="2497" y="2469"/>
                  </a:lnTo>
                  <a:lnTo>
                    <a:pt x="2560" y="2477"/>
                  </a:lnTo>
                  <a:lnTo>
                    <a:pt x="2576" y="2481"/>
                  </a:lnTo>
                  <a:lnTo>
                    <a:pt x="2589" y="2489"/>
                  </a:lnTo>
                  <a:lnTo>
                    <a:pt x="2601" y="2499"/>
                  </a:lnTo>
                  <a:lnTo>
                    <a:pt x="2609" y="2513"/>
                  </a:lnTo>
                  <a:lnTo>
                    <a:pt x="2614" y="2528"/>
                  </a:lnTo>
                  <a:lnTo>
                    <a:pt x="2614" y="2544"/>
                  </a:lnTo>
                  <a:lnTo>
                    <a:pt x="2609" y="2561"/>
                  </a:lnTo>
                  <a:lnTo>
                    <a:pt x="2600" y="2576"/>
                  </a:lnTo>
                  <a:lnTo>
                    <a:pt x="2587" y="2588"/>
                  </a:lnTo>
                  <a:lnTo>
                    <a:pt x="2571" y="2595"/>
                  </a:lnTo>
                  <a:lnTo>
                    <a:pt x="2553" y="2598"/>
                  </a:lnTo>
                  <a:lnTo>
                    <a:pt x="2547" y="2598"/>
                  </a:lnTo>
                  <a:lnTo>
                    <a:pt x="2486" y="2590"/>
                  </a:lnTo>
                  <a:lnTo>
                    <a:pt x="2426" y="2578"/>
                  </a:lnTo>
                  <a:lnTo>
                    <a:pt x="2369" y="2565"/>
                  </a:lnTo>
                  <a:lnTo>
                    <a:pt x="2314" y="2549"/>
                  </a:lnTo>
                  <a:lnTo>
                    <a:pt x="2262" y="2531"/>
                  </a:lnTo>
                  <a:lnTo>
                    <a:pt x="2212" y="2512"/>
                  </a:lnTo>
                  <a:lnTo>
                    <a:pt x="2166" y="2492"/>
                  </a:lnTo>
                  <a:lnTo>
                    <a:pt x="2121" y="2470"/>
                  </a:lnTo>
                  <a:lnTo>
                    <a:pt x="2080" y="2449"/>
                  </a:lnTo>
                  <a:lnTo>
                    <a:pt x="2042" y="2426"/>
                  </a:lnTo>
                  <a:lnTo>
                    <a:pt x="2007" y="2404"/>
                  </a:lnTo>
                  <a:lnTo>
                    <a:pt x="1975" y="2383"/>
                  </a:lnTo>
                  <a:lnTo>
                    <a:pt x="1945" y="2363"/>
                  </a:lnTo>
                  <a:lnTo>
                    <a:pt x="1920" y="2344"/>
                  </a:lnTo>
                  <a:lnTo>
                    <a:pt x="1899" y="2327"/>
                  </a:lnTo>
                  <a:lnTo>
                    <a:pt x="1880" y="2311"/>
                  </a:lnTo>
                  <a:lnTo>
                    <a:pt x="1865" y="2299"/>
                  </a:lnTo>
                  <a:lnTo>
                    <a:pt x="1853" y="2288"/>
                  </a:lnTo>
                  <a:lnTo>
                    <a:pt x="1846" y="2282"/>
                  </a:lnTo>
                  <a:lnTo>
                    <a:pt x="1842" y="2278"/>
                  </a:lnTo>
                  <a:lnTo>
                    <a:pt x="1839" y="2276"/>
                  </a:lnTo>
                  <a:lnTo>
                    <a:pt x="1837" y="2272"/>
                  </a:lnTo>
                  <a:lnTo>
                    <a:pt x="1836" y="2268"/>
                  </a:lnTo>
                  <a:lnTo>
                    <a:pt x="1828" y="2261"/>
                  </a:lnTo>
                  <a:lnTo>
                    <a:pt x="1182" y="1619"/>
                  </a:lnTo>
                  <a:lnTo>
                    <a:pt x="1180" y="1618"/>
                  </a:lnTo>
                  <a:lnTo>
                    <a:pt x="1177" y="1616"/>
                  </a:lnTo>
                  <a:lnTo>
                    <a:pt x="1173" y="1612"/>
                  </a:lnTo>
                  <a:lnTo>
                    <a:pt x="1165" y="1606"/>
                  </a:lnTo>
                  <a:lnTo>
                    <a:pt x="1154" y="1595"/>
                  </a:lnTo>
                  <a:lnTo>
                    <a:pt x="1139" y="1582"/>
                  </a:lnTo>
                  <a:lnTo>
                    <a:pt x="1122" y="1565"/>
                  </a:lnTo>
                  <a:lnTo>
                    <a:pt x="1102" y="1545"/>
                  </a:lnTo>
                  <a:lnTo>
                    <a:pt x="1081" y="1522"/>
                  </a:lnTo>
                  <a:lnTo>
                    <a:pt x="1057" y="1495"/>
                  </a:lnTo>
                  <a:lnTo>
                    <a:pt x="1033" y="1466"/>
                  </a:lnTo>
                  <a:lnTo>
                    <a:pt x="1008" y="1434"/>
                  </a:lnTo>
                  <a:lnTo>
                    <a:pt x="982" y="1398"/>
                  </a:lnTo>
                  <a:lnTo>
                    <a:pt x="957" y="1361"/>
                  </a:lnTo>
                  <a:lnTo>
                    <a:pt x="931" y="1320"/>
                  </a:lnTo>
                  <a:lnTo>
                    <a:pt x="907" y="1277"/>
                  </a:lnTo>
                  <a:lnTo>
                    <a:pt x="884" y="1232"/>
                  </a:lnTo>
                  <a:lnTo>
                    <a:pt x="862" y="1184"/>
                  </a:lnTo>
                  <a:lnTo>
                    <a:pt x="842" y="1134"/>
                  </a:lnTo>
                  <a:lnTo>
                    <a:pt x="825" y="1081"/>
                  </a:lnTo>
                  <a:lnTo>
                    <a:pt x="811" y="1026"/>
                  </a:lnTo>
                  <a:lnTo>
                    <a:pt x="799" y="969"/>
                  </a:lnTo>
                  <a:lnTo>
                    <a:pt x="790" y="910"/>
                  </a:lnTo>
                  <a:lnTo>
                    <a:pt x="791" y="894"/>
                  </a:lnTo>
                  <a:lnTo>
                    <a:pt x="796" y="878"/>
                  </a:lnTo>
                  <a:lnTo>
                    <a:pt x="804" y="866"/>
                  </a:lnTo>
                  <a:lnTo>
                    <a:pt x="815" y="855"/>
                  </a:lnTo>
                  <a:lnTo>
                    <a:pt x="829" y="848"/>
                  </a:lnTo>
                  <a:lnTo>
                    <a:pt x="844" y="844"/>
                  </a:lnTo>
                  <a:lnTo>
                    <a:pt x="861" y="845"/>
                  </a:lnTo>
                  <a:lnTo>
                    <a:pt x="876" y="849"/>
                  </a:lnTo>
                  <a:lnTo>
                    <a:pt x="889" y="857"/>
                  </a:lnTo>
                  <a:lnTo>
                    <a:pt x="901" y="868"/>
                  </a:lnTo>
                  <a:lnTo>
                    <a:pt x="908" y="881"/>
                  </a:lnTo>
                  <a:lnTo>
                    <a:pt x="911" y="897"/>
                  </a:lnTo>
                  <a:lnTo>
                    <a:pt x="921" y="963"/>
                  </a:lnTo>
                  <a:lnTo>
                    <a:pt x="936" y="1024"/>
                  </a:lnTo>
                  <a:lnTo>
                    <a:pt x="955" y="1084"/>
                  </a:lnTo>
                  <a:lnTo>
                    <a:pt x="977" y="1140"/>
                  </a:lnTo>
                  <a:lnTo>
                    <a:pt x="1001" y="1193"/>
                  </a:lnTo>
                  <a:lnTo>
                    <a:pt x="1013" y="1152"/>
                  </a:lnTo>
                  <a:lnTo>
                    <a:pt x="1030" y="1112"/>
                  </a:lnTo>
                  <a:lnTo>
                    <a:pt x="1051" y="1072"/>
                  </a:lnTo>
                  <a:lnTo>
                    <a:pt x="1076" y="1031"/>
                  </a:lnTo>
                  <a:lnTo>
                    <a:pt x="1086" y="1020"/>
                  </a:lnTo>
                  <a:lnTo>
                    <a:pt x="1099" y="1005"/>
                  </a:lnTo>
                  <a:lnTo>
                    <a:pt x="1116" y="988"/>
                  </a:lnTo>
                  <a:lnTo>
                    <a:pt x="1135" y="970"/>
                  </a:lnTo>
                  <a:lnTo>
                    <a:pt x="1156" y="950"/>
                  </a:lnTo>
                  <a:lnTo>
                    <a:pt x="1178" y="931"/>
                  </a:lnTo>
                  <a:lnTo>
                    <a:pt x="1200" y="911"/>
                  </a:lnTo>
                  <a:lnTo>
                    <a:pt x="1223" y="892"/>
                  </a:lnTo>
                  <a:lnTo>
                    <a:pt x="1243" y="875"/>
                  </a:lnTo>
                  <a:lnTo>
                    <a:pt x="1262" y="859"/>
                  </a:lnTo>
                  <a:lnTo>
                    <a:pt x="1277" y="846"/>
                  </a:lnTo>
                  <a:lnTo>
                    <a:pt x="1286" y="839"/>
                  </a:lnTo>
                  <a:lnTo>
                    <a:pt x="1301" y="830"/>
                  </a:lnTo>
                  <a:lnTo>
                    <a:pt x="1313" y="818"/>
                  </a:lnTo>
                  <a:lnTo>
                    <a:pt x="1322" y="804"/>
                  </a:lnTo>
                  <a:lnTo>
                    <a:pt x="1328" y="790"/>
                  </a:lnTo>
                  <a:lnTo>
                    <a:pt x="1332" y="767"/>
                  </a:lnTo>
                  <a:lnTo>
                    <a:pt x="1331" y="741"/>
                  </a:lnTo>
                  <a:lnTo>
                    <a:pt x="1324" y="714"/>
                  </a:lnTo>
                  <a:lnTo>
                    <a:pt x="1315" y="685"/>
                  </a:lnTo>
                  <a:lnTo>
                    <a:pt x="1300" y="656"/>
                  </a:lnTo>
                  <a:lnTo>
                    <a:pt x="1299" y="654"/>
                  </a:lnTo>
                  <a:lnTo>
                    <a:pt x="1294" y="646"/>
                  </a:lnTo>
                  <a:lnTo>
                    <a:pt x="1287" y="634"/>
                  </a:lnTo>
                  <a:lnTo>
                    <a:pt x="1277" y="619"/>
                  </a:lnTo>
                  <a:lnTo>
                    <a:pt x="1265" y="600"/>
                  </a:lnTo>
                  <a:lnTo>
                    <a:pt x="1251" y="578"/>
                  </a:lnTo>
                  <a:lnTo>
                    <a:pt x="1234" y="554"/>
                  </a:lnTo>
                  <a:lnTo>
                    <a:pt x="1216" y="526"/>
                  </a:lnTo>
                  <a:lnTo>
                    <a:pt x="1197" y="498"/>
                  </a:lnTo>
                  <a:lnTo>
                    <a:pt x="1176" y="468"/>
                  </a:lnTo>
                  <a:lnTo>
                    <a:pt x="1153" y="436"/>
                  </a:lnTo>
                  <a:lnTo>
                    <a:pt x="1129" y="405"/>
                  </a:lnTo>
                  <a:lnTo>
                    <a:pt x="1104" y="373"/>
                  </a:lnTo>
                  <a:lnTo>
                    <a:pt x="1079" y="342"/>
                  </a:lnTo>
                  <a:lnTo>
                    <a:pt x="1051" y="311"/>
                  </a:lnTo>
                  <a:lnTo>
                    <a:pt x="1025" y="280"/>
                  </a:lnTo>
                  <a:lnTo>
                    <a:pt x="997" y="252"/>
                  </a:lnTo>
                  <a:lnTo>
                    <a:pt x="968" y="224"/>
                  </a:lnTo>
                  <a:lnTo>
                    <a:pt x="941" y="199"/>
                  </a:lnTo>
                  <a:lnTo>
                    <a:pt x="912" y="177"/>
                  </a:lnTo>
                  <a:lnTo>
                    <a:pt x="885" y="157"/>
                  </a:lnTo>
                  <a:lnTo>
                    <a:pt x="857" y="141"/>
                  </a:lnTo>
                  <a:lnTo>
                    <a:pt x="831" y="130"/>
                  </a:lnTo>
                  <a:lnTo>
                    <a:pt x="803" y="123"/>
                  </a:lnTo>
                  <a:lnTo>
                    <a:pt x="774" y="120"/>
                  </a:lnTo>
                  <a:close/>
                  <a:moveTo>
                    <a:pt x="766" y="0"/>
                  </a:moveTo>
                  <a:lnTo>
                    <a:pt x="804" y="1"/>
                  </a:lnTo>
                  <a:lnTo>
                    <a:pt x="841" y="7"/>
                  </a:lnTo>
                  <a:lnTo>
                    <a:pt x="878" y="18"/>
                  </a:lnTo>
                  <a:lnTo>
                    <a:pt x="914" y="35"/>
                  </a:lnTo>
                  <a:lnTo>
                    <a:pt x="945" y="53"/>
                  </a:lnTo>
                  <a:lnTo>
                    <a:pt x="977" y="75"/>
                  </a:lnTo>
                  <a:lnTo>
                    <a:pt x="1009" y="99"/>
                  </a:lnTo>
                  <a:lnTo>
                    <a:pt x="1040" y="126"/>
                  </a:lnTo>
                  <a:lnTo>
                    <a:pt x="1071" y="155"/>
                  </a:lnTo>
                  <a:lnTo>
                    <a:pt x="1102" y="187"/>
                  </a:lnTo>
                  <a:lnTo>
                    <a:pt x="1132" y="219"/>
                  </a:lnTo>
                  <a:lnTo>
                    <a:pt x="1161" y="252"/>
                  </a:lnTo>
                  <a:lnTo>
                    <a:pt x="1189" y="286"/>
                  </a:lnTo>
                  <a:lnTo>
                    <a:pt x="1216" y="320"/>
                  </a:lnTo>
                  <a:lnTo>
                    <a:pt x="1243" y="354"/>
                  </a:lnTo>
                  <a:lnTo>
                    <a:pt x="1267" y="387"/>
                  </a:lnTo>
                  <a:lnTo>
                    <a:pt x="1290" y="420"/>
                  </a:lnTo>
                  <a:lnTo>
                    <a:pt x="1312" y="450"/>
                  </a:lnTo>
                  <a:lnTo>
                    <a:pt x="1331" y="479"/>
                  </a:lnTo>
                  <a:lnTo>
                    <a:pt x="1349" y="505"/>
                  </a:lnTo>
                  <a:lnTo>
                    <a:pt x="1365" y="529"/>
                  </a:lnTo>
                  <a:lnTo>
                    <a:pt x="1377" y="550"/>
                  </a:lnTo>
                  <a:lnTo>
                    <a:pt x="1388" y="567"/>
                  </a:lnTo>
                  <a:lnTo>
                    <a:pt x="1396" y="581"/>
                  </a:lnTo>
                  <a:lnTo>
                    <a:pt x="1403" y="590"/>
                  </a:lnTo>
                  <a:lnTo>
                    <a:pt x="1405" y="596"/>
                  </a:lnTo>
                  <a:lnTo>
                    <a:pt x="1425" y="635"/>
                  </a:lnTo>
                  <a:lnTo>
                    <a:pt x="1440" y="674"/>
                  </a:lnTo>
                  <a:lnTo>
                    <a:pt x="1448" y="713"/>
                  </a:lnTo>
                  <a:lnTo>
                    <a:pt x="1453" y="751"/>
                  </a:lnTo>
                  <a:lnTo>
                    <a:pt x="1451" y="787"/>
                  </a:lnTo>
                  <a:lnTo>
                    <a:pt x="1445" y="821"/>
                  </a:lnTo>
                  <a:lnTo>
                    <a:pt x="1435" y="851"/>
                  </a:lnTo>
                  <a:lnTo>
                    <a:pt x="1420" y="878"/>
                  </a:lnTo>
                  <a:lnTo>
                    <a:pt x="1401" y="903"/>
                  </a:lnTo>
                  <a:lnTo>
                    <a:pt x="1377" y="924"/>
                  </a:lnTo>
                  <a:lnTo>
                    <a:pt x="1351" y="943"/>
                  </a:lnTo>
                  <a:lnTo>
                    <a:pt x="1329" y="962"/>
                  </a:lnTo>
                  <a:lnTo>
                    <a:pt x="1305" y="981"/>
                  </a:lnTo>
                  <a:lnTo>
                    <a:pt x="1283" y="1000"/>
                  </a:lnTo>
                  <a:lnTo>
                    <a:pt x="1262" y="1019"/>
                  </a:lnTo>
                  <a:lnTo>
                    <a:pt x="1242" y="1038"/>
                  </a:lnTo>
                  <a:lnTo>
                    <a:pt x="1223" y="1053"/>
                  </a:lnTo>
                  <a:lnTo>
                    <a:pt x="1207" y="1069"/>
                  </a:lnTo>
                  <a:lnTo>
                    <a:pt x="1193" y="1082"/>
                  </a:lnTo>
                  <a:lnTo>
                    <a:pt x="1183" y="1092"/>
                  </a:lnTo>
                  <a:lnTo>
                    <a:pt x="1177" y="1100"/>
                  </a:lnTo>
                  <a:lnTo>
                    <a:pt x="1151" y="1142"/>
                  </a:lnTo>
                  <a:lnTo>
                    <a:pt x="1132" y="1182"/>
                  </a:lnTo>
                  <a:lnTo>
                    <a:pt x="1119" y="1221"/>
                  </a:lnTo>
                  <a:lnTo>
                    <a:pt x="1112" y="1260"/>
                  </a:lnTo>
                  <a:lnTo>
                    <a:pt x="1112" y="1297"/>
                  </a:lnTo>
                  <a:lnTo>
                    <a:pt x="1120" y="1334"/>
                  </a:lnTo>
                  <a:lnTo>
                    <a:pt x="1134" y="1371"/>
                  </a:lnTo>
                  <a:lnTo>
                    <a:pt x="1154" y="1407"/>
                  </a:lnTo>
                  <a:lnTo>
                    <a:pt x="1181" y="1444"/>
                  </a:lnTo>
                  <a:lnTo>
                    <a:pt x="1215" y="1480"/>
                  </a:lnTo>
                  <a:lnTo>
                    <a:pt x="1913" y="2175"/>
                  </a:lnTo>
                  <a:lnTo>
                    <a:pt x="1951" y="2209"/>
                  </a:lnTo>
                  <a:lnTo>
                    <a:pt x="1988" y="2237"/>
                  </a:lnTo>
                  <a:lnTo>
                    <a:pt x="2024" y="2257"/>
                  </a:lnTo>
                  <a:lnTo>
                    <a:pt x="2061" y="2270"/>
                  </a:lnTo>
                  <a:lnTo>
                    <a:pt x="2098" y="2277"/>
                  </a:lnTo>
                  <a:lnTo>
                    <a:pt x="2135" y="2278"/>
                  </a:lnTo>
                  <a:lnTo>
                    <a:pt x="2174" y="2271"/>
                  </a:lnTo>
                  <a:lnTo>
                    <a:pt x="2213" y="2259"/>
                  </a:lnTo>
                  <a:lnTo>
                    <a:pt x="2254" y="2240"/>
                  </a:lnTo>
                  <a:lnTo>
                    <a:pt x="2296" y="2213"/>
                  </a:lnTo>
                  <a:lnTo>
                    <a:pt x="2303" y="2207"/>
                  </a:lnTo>
                  <a:lnTo>
                    <a:pt x="2314" y="2198"/>
                  </a:lnTo>
                  <a:lnTo>
                    <a:pt x="2327" y="2184"/>
                  </a:lnTo>
                  <a:lnTo>
                    <a:pt x="2341" y="2168"/>
                  </a:lnTo>
                  <a:lnTo>
                    <a:pt x="2358" y="2149"/>
                  </a:lnTo>
                  <a:lnTo>
                    <a:pt x="2376" y="2129"/>
                  </a:lnTo>
                  <a:lnTo>
                    <a:pt x="2395" y="2108"/>
                  </a:lnTo>
                  <a:lnTo>
                    <a:pt x="2416" y="2085"/>
                  </a:lnTo>
                  <a:lnTo>
                    <a:pt x="2435" y="2063"/>
                  </a:lnTo>
                  <a:lnTo>
                    <a:pt x="2454" y="2039"/>
                  </a:lnTo>
                  <a:lnTo>
                    <a:pt x="2472" y="2013"/>
                  </a:lnTo>
                  <a:lnTo>
                    <a:pt x="2494" y="1991"/>
                  </a:lnTo>
                  <a:lnTo>
                    <a:pt x="2518" y="1972"/>
                  </a:lnTo>
                  <a:lnTo>
                    <a:pt x="2546" y="1957"/>
                  </a:lnTo>
                  <a:lnTo>
                    <a:pt x="2576" y="1947"/>
                  </a:lnTo>
                  <a:lnTo>
                    <a:pt x="2611" y="1939"/>
                  </a:lnTo>
                  <a:lnTo>
                    <a:pt x="2647" y="1938"/>
                  </a:lnTo>
                  <a:lnTo>
                    <a:pt x="2685" y="1942"/>
                  </a:lnTo>
                  <a:lnTo>
                    <a:pt x="2723" y="1952"/>
                  </a:lnTo>
                  <a:lnTo>
                    <a:pt x="2762" y="1966"/>
                  </a:lnTo>
                  <a:lnTo>
                    <a:pt x="2801" y="1986"/>
                  </a:lnTo>
                  <a:lnTo>
                    <a:pt x="2807" y="1989"/>
                  </a:lnTo>
                  <a:lnTo>
                    <a:pt x="2816" y="1994"/>
                  </a:lnTo>
                  <a:lnTo>
                    <a:pt x="2830" y="2002"/>
                  </a:lnTo>
                  <a:lnTo>
                    <a:pt x="2848" y="2014"/>
                  </a:lnTo>
                  <a:lnTo>
                    <a:pt x="2869" y="2027"/>
                  </a:lnTo>
                  <a:lnTo>
                    <a:pt x="2892" y="2043"/>
                  </a:lnTo>
                  <a:lnTo>
                    <a:pt x="2920" y="2060"/>
                  </a:lnTo>
                  <a:lnTo>
                    <a:pt x="2949" y="2079"/>
                  </a:lnTo>
                  <a:lnTo>
                    <a:pt x="2979" y="2101"/>
                  </a:lnTo>
                  <a:lnTo>
                    <a:pt x="3012" y="2124"/>
                  </a:lnTo>
                  <a:lnTo>
                    <a:pt x="3045" y="2148"/>
                  </a:lnTo>
                  <a:lnTo>
                    <a:pt x="3079" y="2174"/>
                  </a:lnTo>
                  <a:lnTo>
                    <a:pt x="3113" y="2201"/>
                  </a:lnTo>
                  <a:lnTo>
                    <a:pt x="3148" y="2229"/>
                  </a:lnTo>
                  <a:lnTo>
                    <a:pt x="3181" y="2259"/>
                  </a:lnTo>
                  <a:lnTo>
                    <a:pt x="3213" y="2288"/>
                  </a:lnTo>
                  <a:lnTo>
                    <a:pt x="3244" y="2319"/>
                  </a:lnTo>
                  <a:lnTo>
                    <a:pt x="3274" y="2349"/>
                  </a:lnTo>
                  <a:lnTo>
                    <a:pt x="3301" y="2381"/>
                  </a:lnTo>
                  <a:lnTo>
                    <a:pt x="3326" y="2413"/>
                  </a:lnTo>
                  <a:lnTo>
                    <a:pt x="3348" y="2443"/>
                  </a:lnTo>
                  <a:lnTo>
                    <a:pt x="3366" y="2475"/>
                  </a:lnTo>
                  <a:lnTo>
                    <a:pt x="3382" y="2511"/>
                  </a:lnTo>
                  <a:lnTo>
                    <a:pt x="3394" y="2548"/>
                  </a:lnTo>
                  <a:lnTo>
                    <a:pt x="3400" y="2585"/>
                  </a:lnTo>
                  <a:lnTo>
                    <a:pt x="3401" y="2623"/>
                  </a:lnTo>
                  <a:lnTo>
                    <a:pt x="3398" y="2659"/>
                  </a:lnTo>
                  <a:lnTo>
                    <a:pt x="3390" y="2695"/>
                  </a:lnTo>
                  <a:lnTo>
                    <a:pt x="3378" y="2731"/>
                  </a:lnTo>
                  <a:lnTo>
                    <a:pt x="3361" y="2765"/>
                  </a:lnTo>
                  <a:lnTo>
                    <a:pt x="3339" y="2797"/>
                  </a:lnTo>
                  <a:lnTo>
                    <a:pt x="3313" y="2826"/>
                  </a:lnTo>
                  <a:lnTo>
                    <a:pt x="3158" y="2979"/>
                  </a:lnTo>
                  <a:lnTo>
                    <a:pt x="3101" y="3034"/>
                  </a:lnTo>
                  <a:lnTo>
                    <a:pt x="3043" y="3081"/>
                  </a:lnTo>
                  <a:lnTo>
                    <a:pt x="2982" y="3124"/>
                  </a:lnTo>
                  <a:lnTo>
                    <a:pt x="2921" y="3161"/>
                  </a:lnTo>
                  <a:lnTo>
                    <a:pt x="2860" y="3193"/>
                  </a:lnTo>
                  <a:lnTo>
                    <a:pt x="2796" y="3218"/>
                  </a:lnTo>
                  <a:lnTo>
                    <a:pt x="2731" y="3238"/>
                  </a:lnTo>
                  <a:lnTo>
                    <a:pt x="2667" y="3252"/>
                  </a:lnTo>
                  <a:lnTo>
                    <a:pt x="2600" y="3262"/>
                  </a:lnTo>
                  <a:lnTo>
                    <a:pt x="2533" y="3264"/>
                  </a:lnTo>
                  <a:lnTo>
                    <a:pt x="2469" y="3262"/>
                  </a:lnTo>
                  <a:lnTo>
                    <a:pt x="2403" y="3253"/>
                  </a:lnTo>
                  <a:lnTo>
                    <a:pt x="2337" y="3240"/>
                  </a:lnTo>
                  <a:lnTo>
                    <a:pt x="2262" y="3220"/>
                  </a:lnTo>
                  <a:lnTo>
                    <a:pt x="2186" y="3194"/>
                  </a:lnTo>
                  <a:lnTo>
                    <a:pt x="2109" y="3160"/>
                  </a:lnTo>
                  <a:lnTo>
                    <a:pt x="2032" y="3120"/>
                  </a:lnTo>
                  <a:lnTo>
                    <a:pt x="1954" y="3075"/>
                  </a:lnTo>
                  <a:lnTo>
                    <a:pt x="1874" y="3022"/>
                  </a:lnTo>
                  <a:lnTo>
                    <a:pt x="1795" y="2963"/>
                  </a:lnTo>
                  <a:lnTo>
                    <a:pt x="1714" y="2898"/>
                  </a:lnTo>
                  <a:lnTo>
                    <a:pt x="1634" y="2827"/>
                  </a:lnTo>
                  <a:lnTo>
                    <a:pt x="1552" y="2749"/>
                  </a:lnTo>
                  <a:lnTo>
                    <a:pt x="1531" y="2814"/>
                  </a:lnTo>
                  <a:lnTo>
                    <a:pt x="1504" y="2878"/>
                  </a:lnTo>
                  <a:lnTo>
                    <a:pt x="1473" y="2938"/>
                  </a:lnTo>
                  <a:lnTo>
                    <a:pt x="1436" y="2994"/>
                  </a:lnTo>
                  <a:lnTo>
                    <a:pt x="1394" y="3048"/>
                  </a:lnTo>
                  <a:lnTo>
                    <a:pt x="1349" y="3097"/>
                  </a:lnTo>
                  <a:lnTo>
                    <a:pt x="1299" y="3142"/>
                  </a:lnTo>
                  <a:lnTo>
                    <a:pt x="1246" y="3184"/>
                  </a:lnTo>
                  <a:lnTo>
                    <a:pt x="1189" y="3220"/>
                  </a:lnTo>
                  <a:lnTo>
                    <a:pt x="1129" y="3252"/>
                  </a:lnTo>
                  <a:lnTo>
                    <a:pt x="1066" y="3278"/>
                  </a:lnTo>
                  <a:lnTo>
                    <a:pt x="1000" y="3301"/>
                  </a:lnTo>
                  <a:lnTo>
                    <a:pt x="932" y="3315"/>
                  </a:lnTo>
                  <a:lnTo>
                    <a:pt x="862" y="3325"/>
                  </a:lnTo>
                  <a:lnTo>
                    <a:pt x="790" y="3328"/>
                  </a:lnTo>
                  <a:lnTo>
                    <a:pt x="718" y="3325"/>
                  </a:lnTo>
                  <a:lnTo>
                    <a:pt x="648" y="3315"/>
                  </a:lnTo>
                  <a:lnTo>
                    <a:pt x="581" y="3301"/>
                  </a:lnTo>
                  <a:lnTo>
                    <a:pt x="515" y="3280"/>
                  </a:lnTo>
                  <a:lnTo>
                    <a:pt x="451" y="3252"/>
                  </a:lnTo>
                  <a:lnTo>
                    <a:pt x="392" y="3220"/>
                  </a:lnTo>
                  <a:lnTo>
                    <a:pt x="335" y="3185"/>
                  </a:lnTo>
                  <a:lnTo>
                    <a:pt x="281" y="3143"/>
                  </a:lnTo>
                  <a:lnTo>
                    <a:pt x="232" y="3097"/>
                  </a:lnTo>
                  <a:lnTo>
                    <a:pt x="186" y="3049"/>
                  </a:lnTo>
                  <a:lnTo>
                    <a:pt x="145" y="2995"/>
                  </a:lnTo>
                  <a:lnTo>
                    <a:pt x="108" y="2938"/>
                  </a:lnTo>
                  <a:lnTo>
                    <a:pt x="76" y="2879"/>
                  </a:lnTo>
                  <a:lnTo>
                    <a:pt x="50" y="2816"/>
                  </a:lnTo>
                  <a:lnTo>
                    <a:pt x="29" y="2750"/>
                  </a:lnTo>
                  <a:lnTo>
                    <a:pt x="13" y="2683"/>
                  </a:lnTo>
                  <a:lnTo>
                    <a:pt x="3" y="2613"/>
                  </a:lnTo>
                  <a:lnTo>
                    <a:pt x="0" y="2541"/>
                  </a:lnTo>
                  <a:lnTo>
                    <a:pt x="3" y="2470"/>
                  </a:lnTo>
                  <a:lnTo>
                    <a:pt x="13" y="2400"/>
                  </a:lnTo>
                  <a:lnTo>
                    <a:pt x="29" y="2331"/>
                  </a:lnTo>
                  <a:lnTo>
                    <a:pt x="50" y="2266"/>
                  </a:lnTo>
                  <a:lnTo>
                    <a:pt x="76" y="2204"/>
                  </a:lnTo>
                  <a:lnTo>
                    <a:pt x="109" y="2144"/>
                  </a:lnTo>
                  <a:lnTo>
                    <a:pt x="146" y="2087"/>
                  </a:lnTo>
                  <a:lnTo>
                    <a:pt x="188" y="2034"/>
                  </a:lnTo>
                  <a:lnTo>
                    <a:pt x="233" y="1985"/>
                  </a:lnTo>
                  <a:lnTo>
                    <a:pt x="283" y="1939"/>
                  </a:lnTo>
                  <a:lnTo>
                    <a:pt x="337" y="1898"/>
                  </a:lnTo>
                  <a:lnTo>
                    <a:pt x="394" y="1862"/>
                  </a:lnTo>
                  <a:lnTo>
                    <a:pt x="455" y="1831"/>
                  </a:lnTo>
                  <a:lnTo>
                    <a:pt x="518" y="1804"/>
                  </a:lnTo>
                  <a:lnTo>
                    <a:pt x="584" y="1783"/>
                  </a:lnTo>
                  <a:lnTo>
                    <a:pt x="509" y="1700"/>
                  </a:lnTo>
                  <a:lnTo>
                    <a:pt x="439" y="1616"/>
                  </a:lnTo>
                  <a:lnTo>
                    <a:pt x="376" y="1534"/>
                  </a:lnTo>
                  <a:lnTo>
                    <a:pt x="320" y="1453"/>
                  </a:lnTo>
                  <a:lnTo>
                    <a:pt x="271" y="1373"/>
                  </a:lnTo>
                  <a:lnTo>
                    <a:pt x="229" y="1293"/>
                  </a:lnTo>
                  <a:lnTo>
                    <a:pt x="194" y="1214"/>
                  </a:lnTo>
                  <a:lnTo>
                    <a:pt x="165" y="1136"/>
                  </a:lnTo>
                  <a:lnTo>
                    <a:pt x="144" y="1059"/>
                  </a:lnTo>
                  <a:lnTo>
                    <a:pt x="130" y="985"/>
                  </a:lnTo>
                  <a:lnTo>
                    <a:pt x="123" y="911"/>
                  </a:lnTo>
                  <a:lnTo>
                    <a:pt x="122" y="838"/>
                  </a:lnTo>
                  <a:lnTo>
                    <a:pt x="127" y="768"/>
                  </a:lnTo>
                  <a:lnTo>
                    <a:pt x="140" y="697"/>
                  </a:lnTo>
                  <a:lnTo>
                    <a:pt x="158" y="628"/>
                  </a:lnTo>
                  <a:lnTo>
                    <a:pt x="183" y="561"/>
                  </a:lnTo>
                  <a:lnTo>
                    <a:pt x="215" y="494"/>
                  </a:lnTo>
                  <a:lnTo>
                    <a:pt x="253" y="429"/>
                  </a:lnTo>
                  <a:lnTo>
                    <a:pt x="298" y="365"/>
                  </a:lnTo>
                  <a:lnTo>
                    <a:pt x="350" y="301"/>
                  </a:lnTo>
                  <a:lnTo>
                    <a:pt x="407" y="240"/>
                  </a:lnTo>
                  <a:lnTo>
                    <a:pt x="562" y="87"/>
                  </a:lnTo>
                  <a:lnTo>
                    <a:pt x="591" y="61"/>
                  </a:lnTo>
                  <a:lnTo>
                    <a:pt x="623" y="40"/>
                  </a:lnTo>
                  <a:lnTo>
                    <a:pt x="657" y="23"/>
                  </a:lnTo>
                  <a:lnTo>
                    <a:pt x="692" y="10"/>
                  </a:lnTo>
                  <a:lnTo>
                    <a:pt x="729" y="3"/>
                  </a:lnTo>
                  <a:lnTo>
                    <a:pt x="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1" name="Group 1070"/>
          <p:cNvGrpSpPr/>
          <p:nvPr/>
        </p:nvGrpSpPr>
        <p:grpSpPr>
          <a:xfrm>
            <a:off x="10984977" y="2676525"/>
            <a:ext cx="503238" cy="579438"/>
            <a:chOff x="10977563" y="2676525"/>
            <a:chExt cx="503238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0" name="Freeform 393"/>
            <p:cNvSpPr>
              <a:spLocks noEditPoints="1"/>
            </p:cNvSpPr>
            <p:nvPr/>
          </p:nvSpPr>
          <p:spPr bwMode="auto">
            <a:xfrm>
              <a:off x="11268076" y="3005138"/>
              <a:ext cx="212725" cy="250825"/>
            </a:xfrm>
            <a:custGeom>
              <a:avLst/>
              <a:gdLst>
                <a:gd name="T0" fmla="*/ 122 w 1341"/>
                <a:gd name="T1" fmla="*/ 1460 h 1582"/>
                <a:gd name="T2" fmla="*/ 1219 w 1341"/>
                <a:gd name="T3" fmla="*/ 609 h 1582"/>
                <a:gd name="T4" fmla="*/ 670 w 1341"/>
                <a:gd name="T5" fmla="*/ 122 h 1582"/>
                <a:gd name="T6" fmla="*/ 583 w 1341"/>
                <a:gd name="T7" fmla="*/ 135 h 1582"/>
                <a:gd name="T8" fmla="*/ 505 w 1341"/>
                <a:gd name="T9" fmla="*/ 171 h 1582"/>
                <a:gd name="T10" fmla="*/ 441 w 1341"/>
                <a:gd name="T11" fmla="*/ 227 h 1582"/>
                <a:gd name="T12" fmla="*/ 394 w 1341"/>
                <a:gd name="T13" fmla="*/ 298 h 1582"/>
                <a:gd name="T14" fmla="*/ 369 w 1341"/>
                <a:gd name="T15" fmla="*/ 381 h 1582"/>
                <a:gd name="T16" fmla="*/ 366 w 1341"/>
                <a:gd name="T17" fmla="*/ 487 h 1582"/>
                <a:gd name="T18" fmla="*/ 975 w 1341"/>
                <a:gd name="T19" fmla="*/ 426 h 1582"/>
                <a:gd name="T20" fmla="*/ 963 w 1341"/>
                <a:gd name="T21" fmla="*/ 339 h 1582"/>
                <a:gd name="T22" fmla="*/ 926 w 1341"/>
                <a:gd name="T23" fmla="*/ 260 h 1582"/>
                <a:gd name="T24" fmla="*/ 871 w 1341"/>
                <a:gd name="T25" fmla="*/ 197 h 1582"/>
                <a:gd name="T26" fmla="*/ 799 w 1341"/>
                <a:gd name="T27" fmla="*/ 151 h 1582"/>
                <a:gd name="T28" fmla="*/ 716 w 1341"/>
                <a:gd name="T29" fmla="*/ 125 h 1582"/>
                <a:gd name="T30" fmla="*/ 670 w 1341"/>
                <a:gd name="T31" fmla="*/ 0 h 1582"/>
                <a:gd name="T32" fmla="*/ 776 w 1341"/>
                <a:gd name="T33" fmla="*/ 14 h 1582"/>
                <a:gd name="T34" fmla="*/ 871 w 1341"/>
                <a:gd name="T35" fmla="*/ 50 h 1582"/>
                <a:gd name="T36" fmla="*/ 954 w 1341"/>
                <a:gd name="T37" fmla="*/ 108 h 1582"/>
                <a:gd name="T38" fmla="*/ 1021 w 1341"/>
                <a:gd name="T39" fmla="*/ 183 h 1582"/>
                <a:gd name="T40" fmla="*/ 1068 w 1341"/>
                <a:gd name="T41" fmla="*/ 272 h 1582"/>
                <a:gd name="T42" fmla="*/ 1094 w 1341"/>
                <a:gd name="T43" fmla="*/ 373 h 1582"/>
                <a:gd name="T44" fmla="*/ 1097 w 1341"/>
                <a:gd name="T45" fmla="*/ 487 h 1582"/>
                <a:gd name="T46" fmla="*/ 1341 w 1341"/>
                <a:gd name="T47" fmla="*/ 1582 h 1582"/>
                <a:gd name="T48" fmla="*/ 0 w 1341"/>
                <a:gd name="T49" fmla="*/ 487 h 1582"/>
                <a:gd name="T50" fmla="*/ 244 w 1341"/>
                <a:gd name="T51" fmla="*/ 426 h 1582"/>
                <a:gd name="T52" fmla="*/ 257 w 1341"/>
                <a:gd name="T53" fmla="*/ 321 h 1582"/>
                <a:gd name="T54" fmla="*/ 294 w 1341"/>
                <a:gd name="T55" fmla="*/ 226 h 1582"/>
                <a:gd name="T56" fmla="*/ 351 w 1341"/>
                <a:gd name="T57" fmla="*/ 143 h 1582"/>
                <a:gd name="T58" fmla="*/ 427 w 1341"/>
                <a:gd name="T59" fmla="*/ 77 h 1582"/>
                <a:gd name="T60" fmla="*/ 516 w 1341"/>
                <a:gd name="T61" fmla="*/ 29 h 1582"/>
                <a:gd name="T62" fmla="*/ 617 w 1341"/>
                <a:gd name="T63" fmla="*/ 4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1" h="1582">
                  <a:moveTo>
                    <a:pt x="122" y="609"/>
                  </a:moveTo>
                  <a:lnTo>
                    <a:pt x="122" y="1460"/>
                  </a:lnTo>
                  <a:lnTo>
                    <a:pt x="1219" y="1460"/>
                  </a:lnTo>
                  <a:lnTo>
                    <a:pt x="1219" y="609"/>
                  </a:lnTo>
                  <a:lnTo>
                    <a:pt x="122" y="609"/>
                  </a:lnTo>
                  <a:close/>
                  <a:moveTo>
                    <a:pt x="670" y="122"/>
                  </a:moveTo>
                  <a:lnTo>
                    <a:pt x="626" y="125"/>
                  </a:lnTo>
                  <a:lnTo>
                    <a:pt x="583" y="135"/>
                  </a:lnTo>
                  <a:lnTo>
                    <a:pt x="542" y="151"/>
                  </a:lnTo>
                  <a:lnTo>
                    <a:pt x="505" y="171"/>
                  </a:lnTo>
                  <a:lnTo>
                    <a:pt x="471" y="197"/>
                  </a:lnTo>
                  <a:lnTo>
                    <a:pt x="441" y="227"/>
                  </a:lnTo>
                  <a:lnTo>
                    <a:pt x="415" y="260"/>
                  </a:lnTo>
                  <a:lnTo>
                    <a:pt x="394" y="298"/>
                  </a:lnTo>
                  <a:lnTo>
                    <a:pt x="379" y="339"/>
                  </a:lnTo>
                  <a:lnTo>
                    <a:pt x="369" y="381"/>
                  </a:lnTo>
                  <a:lnTo>
                    <a:pt x="366" y="426"/>
                  </a:lnTo>
                  <a:lnTo>
                    <a:pt x="366" y="487"/>
                  </a:lnTo>
                  <a:lnTo>
                    <a:pt x="975" y="487"/>
                  </a:lnTo>
                  <a:lnTo>
                    <a:pt x="975" y="426"/>
                  </a:lnTo>
                  <a:lnTo>
                    <a:pt x="972" y="381"/>
                  </a:lnTo>
                  <a:lnTo>
                    <a:pt x="963" y="339"/>
                  </a:lnTo>
                  <a:lnTo>
                    <a:pt x="947" y="298"/>
                  </a:lnTo>
                  <a:lnTo>
                    <a:pt x="926" y="260"/>
                  </a:lnTo>
                  <a:lnTo>
                    <a:pt x="901" y="227"/>
                  </a:lnTo>
                  <a:lnTo>
                    <a:pt x="871" y="197"/>
                  </a:lnTo>
                  <a:lnTo>
                    <a:pt x="837" y="171"/>
                  </a:lnTo>
                  <a:lnTo>
                    <a:pt x="799" y="151"/>
                  </a:lnTo>
                  <a:lnTo>
                    <a:pt x="759" y="135"/>
                  </a:lnTo>
                  <a:lnTo>
                    <a:pt x="716" y="125"/>
                  </a:lnTo>
                  <a:lnTo>
                    <a:pt x="670" y="122"/>
                  </a:lnTo>
                  <a:close/>
                  <a:moveTo>
                    <a:pt x="670" y="0"/>
                  </a:moveTo>
                  <a:lnTo>
                    <a:pt x="725" y="4"/>
                  </a:lnTo>
                  <a:lnTo>
                    <a:pt x="776" y="14"/>
                  </a:lnTo>
                  <a:lnTo>
                    <a:pt x="824" y="29"/>
                  </a:lnTo>
                  <a:lnTo>
                    <a:pt x="871" y="50"/>
                  </a:lnTo>
                  <a:lnTo>
                    <a:pt x="914" y="77"/>
                  </a:lnTo>
                  <a:lnTo>
                    <a:pt x="954" y="108"/>
                  </a:lnTo>
                  <a:lnTo>
                    <a:pt x="990" y="143"/>
                  </a:lnTo>
                  <a:lnTo>
                    <a:pt x="1021" y="183"/>
                  </a:lnTo>
                  <a:lnTo>
                    <a:pt x="1047" y="226"/>
                  </a:lnTo>
                  <a:lnTo>
                    <a:pt x="1068" y="272"/>
                  </a:lnTo>
                  <a:lnTo>
                    <a:pt x="1084" y="321"/>
                  </a:lnTo>
                  <a:lnTo>
                    <a:pt x="1094" y="373"/>
                  </a:lnTo>
                  <a:lnTo>
                    <a:pt x="1097" y="426"/>
                  </a:lnTo>
                  <a:lnTo>
                    <a:pt x="1097" y="487"/>
                  </a:lnTo>
                  <a:lnTo>
                    <a:pt x="1341" y="487"/>
                  </a:lnTo>
                  <a:lnTo>
                    <a:pt x="1341" y="1582"/>
                  </a:lnTo>
                  <a:lnTo>
                    <a:pt x="0" y="1582"/>
                  </a:lnTo>
                  <a:lnTo>
                    <a:pt x="0" y="487"/>
                  </a:lnTo>
                  <a:lnTo>
                    <a:pt x="244" y="487"/>
                  </a:lnTo>
                  <a:lnTo>
                    <a:pt x="244" y="426"/>
                  </a:lnTo>
                  <a:lnTo>
                    <a:pt x="247" y="373"/>
                  </a:lnTo>
                  <a:lnTo>
                    <a:pt x="257" y="321"/>
                  </a:lnTo>
                  <a:lnTo>
                    <a:pt x="272" y="272"/>
                  </a:lnTo>
                  <a:lnTo>
                    <a:pt x="294" y="226"/>
                  </a:lnTo>
                  <a:lnTo>
                    <a:pt x="320" y="183"/>
                  </a:lnTo>
                  <a:lnTo>
                    <a:pt x="351" y="143"/>
                  </a:lnTo>
                  <a:lnTo>
                    <a:pt x="388" y="108"/>
                  </a:lnTo>
                  <a:lnTo>
                    <a:pt x="427" y="77"/>
                  </a:lnTo>
                  <a:lnTo>
                    <a:pt x="470" y="50"/>
                  </a:lnTo>
                  <a:lnTo>
                    <a:pt x="516" y="29"/>
                  </a:lnTo>
                  <a:lnTo>
                    <a:pt x="566" y="14"/>
                  </a:lnTo>
                  <a:lnTo>
                    <a:pt x="617" y="4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94"/>
            <p:cNvSpPr>
              <a:spLocks noEditPoints="1"/>
            </p:cNvSpPr>
            <p:nvPr/>
          </p:nvSpPr>
          <p:spPr bwMode="auto">
            <a:xfrm>
              <a:off x="11334751" y="3130550"/>
              <a:ext cx="77788" cy="96838"/>
            </a:xfrm>
            <a:custGeom>
              <a:avLst/>
              <a:gdLst>
                <a:gd name="T0" fmla="*/ 216 w 487"/>
                <a:gd name="T1" fmla="*/ 125 h 609"/>
                <a:gd name="T2" fmla="*/ 167 w 487"/>
                <a:gd name="T3" fmla="*/ 148 h 609"/>
                <a:gd name="T4" fmla="*/ 134 w 487"/>
                <a:gd name="T5" fmla="*/ 190 h 609"/>
                <a:gd name="T6" fmla="*/ 121 w 487"/>
                <a:gd name="T7" fmla="*/ 244 h 609"/>
                <a:gd name="T8" fmla="*/ 134 w 487"/>
                <a:gd name="T9" fmla="*/ 297 h 609"/>
                <a:gd name="T10" fmla="*/ 167 w 487"/>
                <a:gd name="T11" fmla="*/ 339 h 609"/>
                <a:gd name="T12" fmla="*/ 216 w 487"/>
                <a:gd name="T13" fmla="*/ 362 h 609"/>
                <a:gd name="T14" fmla="*/ 272 w 487"/>
                <a:gd name="T15" fmla="*/ 362 h 609"/>
                <a:gd name="T16" fmla="*/ 320 w 487"/>
                <a:gd name="T17" fmla="*/ 339 h 609"/>
                <a:gd name="T18" fmla="*/ 353 w 487"/>
                <a:gd name="T19" fmla="*/ 297 h 609"/>
                <a:gd name="T20" fmla="*/ 365 w 487"/>
                <a:gd name="T21" fmla="*/ 244 h 609"/>
                <a:gd name="T22" fmla="*/ 353 w 487"/>
                <a:gd name="T23" fmla="*/ 190 h 609"/>
                <a:gd name="T24" fmla="*/ 320 w 487"/>
                <a:gd name="T25" fmla="*/ 148 h 609"/>
                <a:gd name="T26" fmla="*/ 272 w 487"/>
                <a:gd name="T27" fmla="*/ 125 h 609"/>
                <a:gd name="T28" fmla="*/ 243 w 487"/>
                <a:gd name="T29" fmla="*/ 0 h 609"/>
                <a:gd name="T30" fmla="*/ 321 w 487"/>
                <a:gd name="T31" fmla="*/ 12 h 609"/>
                <a:gd name="T32" fmla="*/ 387 w 487"/>
                <a:gd name="T33" fmla="*/ 48 h 609"/>
                <a:gd name="T34" fmla="*/ 441 w 487"/>
                <a:gd name="T35" fmla="*/ 100 h 609"/>
                <a:gd name="T36" fmla="*/ 475 w 487"/>
                <a:gd name="T37" fmla="*/ 167 h 609"/>
                <a:gd name="T38" fmla="*/ 487 w 487"/>
                <a:gd name="T39" fmla="*/ 244 h 609"/>
                <a:gd name="T40" fmla="*/ 476 w 487"/>
                <a:gd name="T41" fmla="*/ 315 h 609"/>
                <a:gd name="T42" fmla="*/ 446 w 487"/>
                <a:gd name="T43" fmla="*/ 378 h 609"/>
                <a:gd name="T44" fmla="*/ 399 w 487"/>
                <a:gd name="T45" fmla="*/ 430 h 609"/>
                <a:gd name="T46" fmla="*/ 339 w 487"/>
                <a:gd name="T47" fmla="*/ 467 h 609"/>
                <a:gd name="T48" fmla="*/ 304 w 487"/>
                <a:gd name="T49" fmla="*/ 548 h 609"/>
                <a:gd name="T50" fmla="*/ 293 w 487"/>
                <a:gd name="T51" fmla="*/ 584 h 609"/>
                <a:gd name="T52" fmla="*/ 263 w 487"/>
                <a:gd name="T53" fmla="*/ 605 h 609"/>
                <a:gd name="T54" fmla="*/ 225 w 487"/>
                <a:gd name="T55" fmla="*/ 605 h 609"/>
                <a:gd name="T56" fmla="*/ 195 w 487"/>
                <a:gd name="T57" fmla="*/ 584 h 609"/>
                <a:gd name="T58" fmla="*/ 182 w 487"/>
                <a:gd name="T59" fmla="*/ 548 h 609"/>
                <a:gd name="T60" fmla="*/ 149 w 487"/>
                <a:gd name="T61" fmla="*/ 467 h 609"/>
                <a:gd name="T62" fmla="*/ 88 w 487"/>
                <a:gd name="T63" fmla="*/ 430 h 609"/>
                <a:gd name="T64" fmla="*/ 42 w 487"/>
                <a:gd name="T65" fmla="*/ 378 h 609"/>
                <a:gd name="T66" fmla="*/ 11 w 487"/>
                <a:gd name="T67" fmla="*/ 315 h 609"/>
                <a:gd name="T68" fmla="*/ 0 w 487"/>
                <a:gd name="T69" fmla="*/ 244 h 609"/>
                <a:gd name="T70" fmla="*/ 13 w 487"/>
                <a:gd name="T71" fmla="*/ 167 h 609"/>
                <a:gd name="T72" fmla="*/ 47 w 487"/>
                <a:gd name="T73" fmla="*/ 100 h 609"/>
                <a:gd name="T74" fmla="*/ 99 w 487"/>
                <a:gd name="T75" fmla="*/ 48 h 609"/>
                <a:gd name="T76" fmla="*/ 167 w 487"/>
                <a:gd name="T77" fmla="*/ 12 h 609"/>
                <a:gd name="T78" fmla="*/ 243 w 487"/>
                <a:gd name="T7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7" h="609">
                  <a:moveTo>
                    <a:pt x="243" y="122"/>
                  </a:moveTo>
                  <a:lnTo>
                    <a:pt x="216" y="125"/>
                  </a:lnTo>
                  <a:lnTo>
                    <a:pt x="190" y="134"/>
                  </a:lnTo>
                  <a:lnTo>
                    <a:pt x="167" y="148"/>
                  </a:lnTo>
                  <a:lnTo>
                    <a:pt x="148" y="167"/>
                  </a:lnTo>
                  <a:lnTo>
                    <a:pt x="134" y="190"/>
                  </a:lnTo>
                  <a:lnTo>
                    <a:pt x="125" y="216"/>
                  </a:lnTo>
                  <a:lnTo>
                    <a:pt x="121" y="244"/>
                  </a:lnTo>
                  <a:lnTo>
                    <a:pt x="125" y="271"/>
                  </a:lnTo>
                  <a:lnTo>
                    <a:pt x="134" y="297"/>
                  </a:lnTo>
                  <a:lnTo>
                    <a:pt x="148" y="320"/>
                  </a:lnTo>
                  <a:lnTo>
                    <a:pt x="167" y="339"/>
                  </a:lnTo>
                  <a:lnTo>
                    <a:pt x="190" y="353"/>
                  </a:lnTo>
                  <a:lnTo>
                    <a:pt x="216" y="362"/>
                  </a:lnTo>
                  <a:lnTo>
                    <a:pt x="243" y="365"/>
                  </a:lnTo>
                  <a:lnTo>
                    <a:pt x="272" y="362"/>
                  </a:lnTo>
                  <a:lnTo>
                    <a:pt x="298" y="353"/>
                  </a:lnTo>
                  <a:lnTo>
                    <a:pt x="320" y="339"/>
                  </a:lnTo>
                  <a:lnTo>
                    <a:pt x="339" y="320"/>
                  </a:lnTo>
                  <a:lnTo>
                    <a:pt x="353" y="297"/>
                  </a:lnTo>
                  <a:lnTo>
                    <a:pt x="362" y="271"/>
                  </a:lnTo>
                  <a:lnTo>
                    <a:pt x="365" y="244"/>
                  </a:lnTo>
                  <a:lnTo>
                    <a:pt x="362" y="216"/>
                  </a:lnTo>
                  <a:lnTo>
                    <a:pt x="353" y="190"/>
                  </a:lnTo>
                  <a:lnTo>
                    <a:pt x="339" y="167"/>
                  </a:lnTo>
                  <a:lnTo>
                    <a:pt x="320" y="148"/>
                  </a:lnTo>
                  <a:lnTo>
                    <a:pt x="298" y="134"/>
                  </a:lnTo>
                  <a:lnTo>
                    <a:pt x="272" y="125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283" y="3"/>
                  </a:lnTo>
                  <a:lnTo>
                    <a:pt x="321" y="12"/>
                  </a:lnTo>
                  <a:lnTo>
                    <a:pt x="355" y="28"/>
                  </a:lnTo>
                  <a:lnTo>
                    <a:pt x="387" y="48"/>
                  </a:lnTo>
                  <a:lnTo>
                    <a:pt x="416" y="72"/>
                  </a:lnTo>
                  <a:lnTo>
                    <a:pt x="441" y="100"/>
                  </a:lnTo>
                  <a:lnTo>
                    <a:pt x="461" y="132"/>
                  </a:lnTo>
                  <a:lnTo>
                    <a:pt x="475" y="167"/>
                  </a:lnTo>
                  <a:lnTo>
                    <a:pt x="484" y="204"/>
                  </a:lnTo>
                  <a:lnTo>
                    <a:pt x="487" y="244"/>
                  </a:lnTo>
                  <a:lnTo>
                    <a:pt x="485" y="280"/>
                  </a:lnTo>
                  <a:lnTo>
                    <a:pt x="476" y="315"/>
                  </a:lnTo>
                  <a:lnTo>
                    <a:pt x="464" y="349"/>
                  </a:lnTo>
                  <a:lnTo>
                    <a:pt x="446" y="378"/>
                  </a:lnTo>
                  <a:lnTo>
                    <a:pt x="424" y="406"/>
                  </a:lnTo>
                  <a:lnTo>
                    <a:pt x="399" y="430"/>
                  </a:lnTo>
                  <a:lnTo>
                    <a:pt x="370" y="450"/>
                  </a:lnTo>
                  <a:lnTo>
                    <a:pt x="339" y="467"/>
                  </a:lnTo>
                  <a:lnTo>
                    <a:pt x="304" y="478"/>
                  </a:lnTo>
                  <a:lnTo>
                    <a:pt x="304" y="548"/>
                  </a:lnTo>
                  <a:lnTo>
                    <a:pt x="302" y="566"/>
                  </a:lnTo>
                  <a:lnTo>
                    <a:pt x="293" y="584"/>
                  </a:lnTo>
                  <a:lnTo>
                    <a:pt x="280" y="596"/>
                  </a:lnTo>
                  <a:lnTo>
                    <a:pt x="263" y="605"/>
                  </a:lnTo>
                  <a:lnTo>
                    <a:pt x="243" y="609"/>
                  </a:lnTo>
                  <a:lnTo>
                    <a:pt x="225" y="605"/>
                  </a:lnTo>
                  <a:lnTo>
                    <a:pt x="208" y="596"/>
                  </a:lnTo>
                  <a:lnTo>
                    <a:pt x="195" y="584"/>
                  </a:lnTo>
                  <a:lnTo>
                    <a:pt x="186" y="566"/>
                  </a:lnTo>
                  <a:lnTo>
                    <a:pt x="182" y="548"/>
                  </a:lnTo>
                  <a:lnTo>
                    <a:pt x="182" y="478"/>
                  </a:lnTo>
                  <a:lnTo>
                    <a:pt x="149" y="467"/>
                  </a:lnTo>
                  <a:lnTo>
                    <a:pt x="117" y="450"/>
                  </a:lnTo>
                  <a:lnTo>
                    <a:pt x="88" y="430"/>
                  </a:lnTo>
                  <a:lnTo>
                    <a:pt x="64" y="406"/>
                  </a:lnTo>
                  <a:lnTo>
                    <a:pt x="42" y="378"/>
                  </a:lnTo>
                  <a:lnTo>
                    <a:pt x="24" y="349"/>
                  </a:lnTo>
                  <a:lnTo>
                    <a:pt x="11" y="315"/>
                  </a:lnTo>
                  <a:lnTo>
                    <a:pt x="3" y="280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3" y="167"/>
                  </a:lnTo>
                  <a:lnTo>
                    <a:pt x="27" y="132"/>
                  </a:lnTo>
                  <a:lnTo>
                    <a:pt x="47" y="100"/>
                  </a:lnTo>
                  <a:lnTo>
                    <a:pt x="72" y="72"/>
                  </a:lnTo>
                  <a:lnTo>
                    <a:pt x="99" y="48"/>
                  </a:lnTo>
                  <a:lnTo>
                    <a:pt x="131" y="28"/>
                  </a:lnTo>
                  <a:lnTo>
                    <a:pt x="167" y="12"/>
                  </a:lnTo>
                  <a:lnTo>
                    <a:pt x="205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95"/>
            <p:cNvSpPr>
              <a:spLocks/>
            </p:cNvSpPr>
            <p:nvPr/>
          </p:nvSpPr>
          <p:spPr bwMode="auto">
            <a:xfrm>
              <a:off x="11034713" y="2830513"/>
              <a:ext cx="146050" cy="20638"/>
            </a:xfrm>
            <a:custGeom>
              <a:avLst/>
              <a:gdLst>
                <a:gd name="T0" fmla="*/ 61 w 914"/>
                <a:gd name="T1" fmla="*/ 0 h 122"/>
                <a:gd name="T2" fmla="*/ 853 w 914"/>
                <a:gd name="T3" fmla="*/ 0 h 122"/>
                <a:gd name="T4" fmla="*/ 873 w 914"/>
                <a:gd name="T5" fmla="*/ 4 h 122"/>
                <a:gd name="T6" fmla="*/ 890 w 914"/>
                <a:gd name="T7" fmla="*/ 13 h 122"/>
                <a:gd name="T8" fmla="*/ 903 w 914"/>
                <a:gd name="T9" fmla="*/ 26 h 122"/>
                <a:gd name="T10" fmla="*/ 912 w 914"/>
                <a:gd name="T11" fmla="*/ 42 h 122"/>
                <a:gd name="T12" fmla="*/ 914 w 914"/>
                <a:gd name="T13" fmla="*/ 61 h 122"/>
                <a:gd name="T14" fmla="*/ 912 w 914"/>
                <a:gd name="T15" fmla="*/ 80 h 122"/>
                <a:gd name="T16" fmla="*/ 903 w 914"/>
                <a:gd name="T17" fmla="*/ 97 h 122"/>
                <a:gd name="T18" fmla="*/ 890 w 914"/>
                <a:gd name="T19" fmla="*/ 110 h 122"/>
                <a:gd name="T20" fmla="*/ 873 w 914"/>
                <a:gd name="T21" fmla="*/ 119 h 122"/>
                <a:gd name="T22" fmla="*/ 853 w 914"/>
                <a:gd name="T23" fmla="*/ 122 h 122"/>
                <a:gd name="T24" fmla="*/ 61 w 914"/>
                <a:gd name="T25" fmla="*/ 122 h 122"/>
                <a:gd name="T26" fmla="*/ 42 w 914"/>
                <a:gd name="T27" fmla="*/ 119 h 122"/>
                <a:gd name="T28" fmla="*/ 25 w 914"/>
                <a:gd name="T29" fmla="*/ 110 h 122"/>
                <a:gd name="T30" fmla="*/ 12 w 914"/>
                <a:gd name="T31" fmla="*/ 97 h 122"/>
                <a:gd name="T32" fmla="*/ 3 w 914"/>
                <a:gd name="T33" fmla="*/ 80 h 122"/>
                <a:gd name="T34" fmla="*/ 0 w 914"/>
                <a:gd name="T35" fmla="*/ 61 h 122"/>
                <a:gd name="T36" fmla="*/ 3 w 914"/>
                <a:gd name="T37" fmla="*/ 42 h 122"/>
                <a:gd name="T38" fmla="*/ 12 w 914"/>
                <a:gd name="T39" fmla="*/ 26 h 122"/>
                <a:gd name="T40" fmla="*/ 25 w 914"/>
                <a:gd name="T41" fmla="*/ 13 h 122"/>
                <a:gd name="T42" fmla="*/ 42 w 914"/>
                <a:gd name="T43" fmla="*/ 4 h 122"/>
                <a:gd name="T44" fmla="*/ 61 w 91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4" h="122">
                  <a:moveTo>
                    <a:pt x="61" y="0"/>
                  </a:moveTo>
                  <a:lnTo>
                    <a:pt x="853" y="0"/>
                  </a:lnTo>
                  <a:lnTo>
                    <a:pt x="873" y="4"/>
                  </a:lnTo>
                  <a:lnTo>
                    <a:pt x="890" y="13"/>
                  </a:lnTo>
                  <a:lnTo>
                    <a:pt x="903" y="26"/>
                  </a:lnTo>
                  <a:lnTo>
                    <a:pt x="912" y="42"/>
                  </a:lnTo>
                  <a:lnTo>
                    <a:pt x="914" y="61"/>
                  </a:lnTo>
                  <a:lnTo>
                    <a:pt x="912" y="80"/>
                  </a:lnTo>
                  <a:lnTo>
                    <a:pt x="903" y="97"/>
                  </a:lnTo>
                  <a:lnTo>
                    <a:pt x="890" y="110"/>
                  </a:lnTo>
                  <a:lnTo>
                    <a:pt x="873" y="119"/>
                  </a:lnTo>
                  <a:lnTo>
                    <a:pt x="85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6"/>
            <p:cNvSpPr>
              <a:spLocks/>
            </p:cNvSpPr>
            <p:nvPr/>
          </p:nvSpPr>
          <p:spPr bwMode="auto">
            <a:xfrm>
              <a:off x="11034713" y="3121025"/>
              <a:ext cx="146050" cy="19050"/>
            </a:xfrm>
            <a:custGeom>
              <a:avLst/>
              <a:gdLst>
                <a:gd name="T0" fmla="*/ 61 w 914"/>
                <a:gd name="T1" fmla="*/ 0 h 122"/>
                <a:gd name="T2" fmla="*/ 853 w 914"/>
                <a:gd name="T3" fmla="*/ 0 h 122"/>
                <a:gd name="T4" fmla="*/ 873 w 914"/>
                <a:gd name="T5" fmla="*/ 4 h 122"/>
                <a:gd name="T6" fmla="*/ 890 w 914"/>
                <a:gd name="T7" fmla="*/ 13 h 122"/>
                <a:gd name="T8" fmla="*/ 903 w 914"/>
                <a:gd name="T9" fmla="*/ 26 h 122"/>
                <a:gd name="T10" fmla="*/ 912 w 914"/>
                <a:gd name="T11" fmla="*/ 42 h 122"/>
                <a:gd name="T12" fmla="*/ 914 w 914"/>
                <a:gd name="T13" fmla="*/ 61 h 122"/>
                <a:gd name="T14" fmla="*/ 912 w 914"/>
                <a:gd name="T15" fmla="*/ 80 h 122"/>
                <a:gd name="T16" fmla="*/ 903 w 914"/>
                <a:gd name="T17" fmla="*/ 97 h 122"/>
                <a:gd name="T18" fmla="*/ 890 w 914"/>
                <a:gd name="T19" fmla="*/ 110 h 122"/>
                <a:gd name="T20" fmla="*/ 873 w 914"/>
                <a:gd name="T21" fmla="*/ 119 h 122"/>
                <a:gd name="T22" fmla="*/ 853 w 914"/>
                <a:gd name="T23" fmla="*/ 122 h 122"/>
                <a:gd name="T24" fmla="*/ 61 w 914"/>
                <a:gd name="T25" fmla="*/ 122 h 122"/>
                <a:gd name="T26" fmla="*/ 42 w 914"/>
                <a:gd name="T27" fmla="*/ 119 h 122"/>
                <a:gd name="T28" fmla="*/ 25 w 914"/>
                <a:gd name="T29" fmla="*/ 110 h 122"/>
                <a:gd name="T30" fmla="*/ 12 w 914"/>
                <a:gd name="T31" fmla="*/ 97 h 122"/>
                <a:gd name="T32" fmla="*/ 3 w 914"/>
                <a:gd name="T33" fmla="*/ 80 h 122"/>
                <a:gd name="T34" fmla="*/ 0 w 914"/>
                <a:gd name="T35" fmla="*/ 61 h 122"/>
                <a:gd name="T36" fmla="*/ 3 w 914"/>
                <a:gd name="T37" fmla="*/ 42 h 122"/>
                <a:gd name="T38" fmla="*/ 12 w 914"/>
                <a:gd name="T39" fmla="*/ 26 h 122"/>
                <a:gd name="T40" fmla="*/ 25 w 914"/>
                <a:gd name="T41" fmla="*/ 13 h 122"/>
                <a:gd name="T42" fmla="*/ 42 w 914"/>
                <a:gd name="T43" fmla="*/ 4 h 122"/>
                <a:gd name="T44" fmla="*/ 61 w 91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4" h="122">
                  <a:moveTo>
                    <a:pt x="61" y="0"/>
                  </a:moveTo>
                  <a:lnTo>
                    <a:pt x="853" y="0"/>
                  </a:lnTo>
                  <a:lnTo>
                    <a:pt x="873" y="4"/>
                  </a:lnTo>
                  <a:lnTo>
                    <a:pt x="890" y="13"/>
                  </a:lnTo>
                  <a:lnTo>
                    <a:pt x="903" y="26"/>
                  </a:lnTo>
                  <a:lnTo>
                    <a:pt x="912" y="42"/>
                  </a:lnTo>
                  <a:lnTo>
                    <a:pt x="914" y="61"/>
                  </a:lnTo>
                  <a:lnTo>
                    <a:pt x="912" y="80"/>
                  </a:lnTo>
                  <a:lnTo>
                    <a:pt x="903" y="97"/>
                  </a:lnTo>
                  <a:lnTo>
                    <a:pt x="890" y="110"/>
                  </a:lnTo>
                  <a:lnTo>
                    <a:pt x="873" y="119"/>
                  </a:lnTo>
                  <a:lnTo>
                    <a:pt x="85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397"/>
            <p:cNvSpPr>
              <a:spLocks/>
            </p:cNvSpPr>
            <p:nvPr/>
          </p:nvSpPr>
          <p:spPr bwMode="auto">
            <a:xfrm>
              <a:off x="11034713" y="2889250"/>
              <a:ext cx="300038" cy="19050"/>
            </a:xfrm>
            <a:custGeom>
              <a:avLst/>
              <a:gdLst>
                <a:gd name="T0" fmla="*/ 61 w 1890"/>
                <a:gd name="T1" fmla="*/ 0 h 122"/>
                <a:gd name="T2" fmla="*/ 1829 w 1890"/>
                <a:gd name="T3" fmla="*/ 0 h 122"/>
                <a:gd name="T4" fmla="*/ 1849 w 1890"/>
                <a:gd name="T5" fmla="*/ 4 h 122"/>
                <a:gd name="T6" fmla="*/ 1865 w 1890"/>
                <a:gd name="T7" fmla="*/ 13 h 122"/>
                <a:gd name="T8" fmla="*/ 1878 w 1890"/>
                <a:gd name="T9" fmla="*/ 26 h 122"/>
                <a:gd name="T10" fmla="*/ 1887 w 1890"/>
                <a:gd name="T11" fmla="*/ 42 h 122"/>
                <a:gd name="T12" fmla="*/ 1890 w 1890"/>
                <a:gd name="T13" fmla="*/ 61 h 122"/>
                <a:gd name="T14" fmla="*/ 1887 w 1890"/>
                <a:gd name="T15" fmla="*/ 80 h 122"/>
                <a:gd name="T16" fmla="*/ 1878 w 1890"/>
                <a:gd name="T17" fmla="*/ 97 h 122"/>
                <a:gd name="T18" fmla="*/ 1865 w 1890"/>
                <a:gd name="T19" fmla="*/ 110 h 122"/>
                <a:gd name="T20" fmla="*/ 1849 w 1890"/>
                <a:gd name="T21" fmla="*/ 119 h 122"/>
                <a:gd name="T22" fmla="*/ 1829 w 1890"/>
                <a:gd name="T23" fmla="*/ 122 h 122"/>
                <a:gd name="T24" fmla="*/ 61 w 1890"/>
                <a:gd name="T25" fmla="*/ 122 h 122"/>
                <a:gd name="T26" fmla="*/ 42 w 1890"/>
                <a:gd name="T27" fmla="*/ 119 h 122"/>
                <a:gd name="T28" fmla="*/ 25 w 1890"/>
                <a:gd name="T29" fmla="*/ 110 h 122"/>
                <a:gd name="T30" fmla="*/ 12 w 1890"/>
                <a:gd name="T31" fmla="*/ 97 h 122"/>
                <a:gd name="T32" fmla="*/ 3 w 1890"/>
                <a:gd name="T33" fmla="*/ 80 h 122"/>
                <a:gd name="T34" fmla="*/ 0 w 1890"/>
                <a:gd name="T35" fmla="*/ 61 h 122"/>
                <a:gd name="T36" fmla="*/ 3 w 1890"/>
                <a:gd name="T37" fmla="*/ 42 h 122"/>
                <a:gd name="T38" fmla="*/ 12 w 1890"/>
                <a:gd name="T39" fmla="*/ 26 h 122"/>
                <a:gd name="T40" fmla="*/ 25 w 1890"/>
                <a:gd name="T41" fmla="*/ 13 h 122"/>
                <a:gd name="T42" fmla="*/ 42 w 1890"/>
                <a:gd name="T43" fmla="*/ 4 h 122"/>
                <a:gd name="T44" fmla="*/ 61 w 189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0" h="122">
                  <a:moveTo>
                    <a:pt x="61" y="0"/>
                  </a:moveTo>
                  <a:lnTo>
                    <a:pt x="1829" y="0"/>
                  </a:lnTo>
                  <a:lnTo>
                    <a:pt x="1849" y="4"/>
                  </a:lnTo>
                  <a:lnTo>
                    <a:pt x="1865" y="13"/>
                  </a:lnTo>
                  <a:lnTo>
                    <a:pt x="1878" y="26"/>
                  </a:lnTo>
                  <a:lnTo>
                    <a:pt x="1887" y="42"/>
                  </a:lnTo>
                  <a:lnTo>
                    <a:pt x="1890" y="61"/>
                  </a:lnTo>
                  <a:lnTo>
                    <a:pt x="1887" y="80"/>
                  </a:lnTo>
                  <a:lnTo>
                    <a:pt x="1878" y="97"/>
                  </a:lnTo>
                  <a:lnTo>
                    <a:pt x="1865" y="110"/>
                  </a:lnTo>
                  <a:lnTo>
                    <a:pt x="1849" y="119"/>
                  </a:lnTo>
                  <a:lnTo>
                    <a:pt x="1829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398"/>
            <p:cNvSpPr>
              <a:spLocks/>
            </p:cNvSpPr>
            <p:nvPr/>
          </p:nvSpPr>
          <p:spPr bwMode="auto">
            <a:xfrm>
              <a:off x="11034713" y="3005138"/>
              <a:ext cx="252413" cy="19050"/>
            </a:xfrm>
            <a:custGeom>
              <a:avLst/>
              <a:gdLst>
                <a:gd name="T0" fmla="*/ 61 w 1585"/>
                <a:gd name="T1" fmla="*/ 0 h 122"/>
                <a:gd name="T2" fmla="*/ 1524 w 1585"/>
                <a:gd name="T3" fmla="*/ 0 h 122"/>
                <a:gd name="T4" fmla="*/ 1544 w 1585"/>
                <a:gd name="T5" fmla="*/ 4 h 122"/>
                <a:gd name="T6" fmla="*/ 1560 w 1585"/>
                <a:gd name="T7" fmla="*/ 13 h 122"/>
                <a:gd name="T8" fmla="*/ 1574 w 1585"/>
                <a:gd name="T9" fmla="*/ 26 h 122"/>
                <a:gd name="T10" fmla="*/ 1582 w 1585"/>
                <a:gd name="T11" fmla="*/ 42 h 122"/>
                <a:gd name="T12" fmla="*/ 1585 w 1585"/>
                <a:gd name="T13" fmla="*/ 61 h 122"/>
                <a:gd name="T14" fmla="*/ 1582 w 1585"/>
                <a:gd name="T15" fmla="*/ 80 h 122"/>
                <a:gd name="T16" fmla="*/ 1574 w 1585"/>
                <a:gd name="T17" fmla="*/ 97 h 122"/>
                <a:gd name="T18" fmla="*/ 1560 w 1585"/>
                <a:gd name="T19" fmla="*/ 110 h 122"/>
                <a:gd name="T20" fmla="*/ 1544 w 1585"/>
                <a:gd name="T21" fmla="*/ 119 h 122"/>
                <a:gd name="T22" fmla="*/ 1524 w 1585"/>
                <a:gd name="T23" fmla="*/ 122 h 122"/>
                <a:gd name="T24" fmla="*/ 61 w 1585"/>
                <a:gd name="T25" fmla="*/ 122 h 122"/>
                <a:gd name="T26" fmla="*/ 42 w 1585"/>
                <a:gd name="T27" fmla="*/ 119 h 122"/>
                <a:gd name="T28" fmla="*/ 25 w 1585"/>
                <a:gd name="T29" fmla="*/ 110 h 122"/>
                <a:gd name="T30" fmla="*/ 12 w 1585"/>
                <a:gd name="T31" fmla="*/ 97 h 122"/>
                <a:gd name="T32" fmla="*/ 3 w 1585"/>
                <a:gd name="T33" fmla="*/ 80 h 122"/>
                <a:gd name="T34" fmla="*/ 0 w 1585"/>
                <a:gd name="T35" fmla="*/ 61 h 122"/>
                <a:gd name="T36" fmla="*/ 3 w 1585"/>
                <a:gd name="T37" fmla="*/ 42 h 122"/>
                <a:gd name="T38" fmla="*/ 12 w 1585"/>
                <a:gd name="T39" fmla="*/ 26 h 122"/>
                <a:gd name="T40" fmla="*/ 25 w 1585"/>
                <a:gd name="T41" fmla="*/ 13 h 122"/>
                <a:gd name="T42" fmla="*/ 42 w 1585"/>
                <a:gd name="T43" fmla="*/ 4 h 122"/>
                <a:gd name="T44" fmla="*/ 61 w 158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85" h="122">
                  <a:moveTo>
                    <a:pt x="61" y="0"/>
                  </a:moveTo>
                  <a:lnTo>
                    <a:pt x="1524" y="0"/>
                  </a:lnTo>
                  <a:lnTo>
                    <a:pt x="1544" y="4"/>
                  </a:lnTo>
                  <a:lnTo>
                    <a:pt x="1560" y="13"/>
                  </a:lnTo>
                  <a:lnTo>
                    <a:pt x="1574" y="26"/>
                  </a:lnTo>
                  <a:lnTo>
                    <a:pt x="1582" y="42"/>
                  </a:lnTo>
                  <a:lnTo>
                    <a:pt x="1585" y="61"/>
                  </a:lnTo>
                  <a:lnTo>
                    <a:pt x="1582" y="80"/>
                  </a:lnTo>
                  <a:lnTo>
                    <a:pt x="1574" y="97"/>
                  </a:lnTo>
                  <a:lnTo>
                    <a:pt x="1560" y="110"/>
                  </a:lnTo>
                  <a:lnTo>
                    <a:pt x="1544" y="119"/>
                  </a:lnTo>
                  <a:lnTo>
                    <a:pt x="1524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399"/>
            <p:cNvSpPr>
              <a:spLocks/>
            </p:cNvSpPr>
            <p:nvPr/>
          </p:nvSpPr>
          <p:spPr bwMode="auto">
            <a:xfrm>
              <a:off x="11034713" y="3062288"/>
              <a:ext cx="203200" cy="20638"/>
            </a:xfrm>
            <a:custGeom>
              <a:avLst/>
              <a:gdLst>
                <a:gd name="T0" fmla="*/ 61 w 1280"/>
                <a:gd name="T1" fmla="*/ 0 h 122"/>
                <a:gd name="T2" fmla="*/ 1219 w 1280"/>
                <a:gd name="T3" fmla="*/ 0 h 122"/>
                <a:gd name="T4" fmla="*/ 1239 w 1280"/>
                <a:gd name="T5" fmla="*/ 4 h 122"/>
                <a:gd name="T6" fmla="*/ 1256 w 1280"/>
                <a:gd name="T7" fmla="*/ 13 h 122"/>
                <a:gd name="T8" fmla="*/ 1269 w 1280"/>
                <a:gd name="T9" fmla="*/ 26 h 122"/>
                <a:gd name="T10" fmla="*/ 1278 w 1280"/>
                <a:gd name="T11" fmla="*/ 42 h 122"/>
                <a:gd name="T12" fmla="*/ 1280 w 1280"/>
                <a:gd name="T13" fmla="*/ 61 h 122"/>
                <a:gd name="T14" fmla="*/ 1278 w 1280"/>
                <a:gd name="T15" fmla="*/ 80 h 122"/>
                <a:gd name="T16" fmla="*/ 1269 w 1280"/>
                <a:gd name="T17" fmla="*/ 98 h 122"/>
                <a:gd name="T18" fmla="*/ 1256 w 1280"/>
                <a:gd name="T19" fmla="*/ 110 h 122"/>
                <a:gd name="T20" fmla="*/ 1239 w 1280"/>
                <a:gd name="T21" fmla="*/ 119 h 122"/>
                <a:gd name="T22" fmla="*/ 1219 w 1280"/>
                <a:gd name="T23" fmla="*/ 122 h 122"/>
                <a:gd name="T24" fmla="*/ 61 w 1280"/>
                <a:gd name="T25" fmla="*/ 122 h 122"/>
                <a:gd name="T26" fmla="*/ 42 w 1280"/>
                <a:gd name="T27" fmla="*/ 119 h 122"/>
                <a:gd name="T28" fmla="*/ 25 w 1280"/>
                <a:gd name="T29" fmla="*/ 110 h 122"/>
                <a:gd name="T30" fmla="*/ 12 w 1280"/>
                <a:gd name="T31" fmla="*/ 98 h 122"/>
                <a:gd name="T32" fmla="*/ 3 w 1280"/>
                <a:gd name="T33" fmla="*/ 80 h 122"/>
                <a:gd name="T34" fmla="*/ 0 w 1280"/>
                <a:gd name="T35" fmla="*/ 61 h 122"/>
                <a:gd name="T36" fmla="*/ 3 w 1280"/>
                <a:gd name="T37" fmla="*/ 42 h 122"/>
                <a:gd name="T38" fmla="*/ 12 w 1280"/>
                <a:gd name="T39" fmla="*/ 26 h 122"/>
                <a:gd name="T40" fmla="*/ 25 w 1280"/>
                <a:gd name="T41" fmla="*/ 13 h 122"/>
                <a:gd name="T42" fmla="*/ 42 w 1280"/>
                <a:gd name="T43" fmla="*/ 4 h 122"/>
                <a:gd name="T44" fmla="*/ 61 w 128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0" h="122">
                  <a:moveTo>
                    <a:pt x="61" y="0"/>
                  </a:moveTo>
                  <a:lnTo>
                    <a:pt x="1219" y="0"/>
                  </a:lnTo>
                  <a:lnTo>
                    <a:pt x="1239" y="4"/>
                  </a:lnTo>
                  <a:lnTo>
                    <a:pt x="1256" y="13"/>
                  </a:lnTo>
                  <a:lnTo>
                    <a:pt x="1269" y="26"/>
                  </a:lnTo>
                  <a:lnTo>
                    <a:pt x="1278" y="42"/>
                  </a:lnTo>
                  <a:lnTo>
                    <a:pt x="1280" y="61"/>
                  </a:lnTo>
                  <a:lnTo>
                    <a:pt x="1278" y="80"/>
                  </a:lnTo>
                  <a:lnTo>
                    <a:pt x="1269" y="98"/>
                  </a:lnTo>
                  <a:lnTo>
                    <a:pt x="1256" y="110"/>
                  </a:lnTo>
                  <a:lnTo>
                    <a:pt x="1239" y="119"/>
                  </a:lnTo>
                  <a:lnTo>
                    <a:pt x="1219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00"/>
            <p:cNvSpPr>
              <a:spLocks/>
            </p:cNvSpPr>
            <p:nvPr/>
          </p:nvSpPr>
          <p:spPr bwMode="auto">
            <a:xfrm>
              <a:off x="11034713" y="2946400"/>
              <a:ext cx="155575" cy="20638"/>
            </a:xfrm>
            <a:custGeom>
              <a:avLst/>
              <a:gdLst>
                <a:gd name="T0" fmla="*/ 61 w 975"/>
                <a:gd name="T1" fmla="*/ 0 h 122"/>
                <a:gd name="T2" fmla="*/ 914 w 975"/>
                <a:gd name="T3" fmla="*/ 0 h 122"/>
                <a:gd name="T4" fmla="*/ 934 w 975"/>
                <a:gd name="T5" fmla="*/ 4 h 122"/>
                <a:gd name="T6" fmla="*/ 951 w 975"/>
                <a:gd name="T7" fmla="*/ 13 h 122"/>
                <a:gd name="T8" fmla="*/ 964 w 975"/>
                <a:gd name="T9" fmla="*/ 25 h 122"/>
                <a:gd name="T10" fmla="*/ 973 w 975"/>
                <a:gd name="T11" fmla="*/ 42 h 122"/>
                <a:gd name="T12" fmla="*/ 975 w 975"/>
                <a:gd name="T13" fmla="*/ 61 h 122"/>
                <a:gd name="T14" fmla="*/ 973 w 975"/>
                <a:gd name="T15" fmla="*/ 80 h 122"/>
                <a:gd name="T16" fmla="*/ 964 w 975"/>
                <a:gd name="T17" fmla="*/ 97 h 122"/>
                <a:gd name="T18" fmla="*/ 951 w 975"/>
                <a:gd name="T19" fmla="*/ 110 h 122"/>
                <a:gd name="T20" fmla="*/ 934 w 975"/>
                <a:gd name="T21" fmla="*/ 119 h 122"/>
                <a:gd name="T22" fmla="*/ 914 w 975"/>
                <a:gd name="T23" fmla="*/ 122 h 122"/>
                <a:gd name="T24" fmla="*/ 61 w 975"/>
                <a:gd name="T25" fmla="*/ 122 h 122"/>
                <a:gd name="T26" fmla="*/ 42 w 975"/>
                <a:gd name="T27" fmla="*/ 119 h 122"/>
                <a:gd name="T28" fmla="*/ 25 w 975"/>
                <a:gd name="T29" fmla="*/ 110 h 122"/>
                <a:gd name="T30" fmla="*/ 12 w 975"/>
                <a:gd name="T31" fmla="*/ 97 h 122"/>
                <a:gd name="T32" fmla="*/ 3 w 975"/>
                <a:gd name="T33" fmla="*/ 80 h 122"/>
                <a:gd name="T34" fmla="*/ 0 w 975"/>
                <a:gd name="T35" fmla="*/ 61 h 122"/>
                <a:gd name="T36" fmla="*/ 3 w 975"/>
                <a:gd name="T37" fmla="*/ 42 h 122"/>
                <a:gd name="T38" fmla="*/ 12 w 975"/>
                <a:gd name="T39" fmla="*/ 25 h 122"/>
                <a:gd name="T40" fmla="*/ 25 w 975"/>
                <a:gd name="T41" fmla="*/ 13 h 122"/>
                <a:gd name="T42" fmla="*/ 42 w 975"/>
                <a:gd name="T43" fmla="*/ 4 h 122"/>
                <a:gd name="T44" fmla="*/ 61 w 97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5" h="122">
                  <a:moveTo>
                    <a:pt x="61" y="0"/>
                  </a:moveTo>
                  <a:lnTo>
                    <a:pt x="914" y="0"/>
                  </a:lnTo>
                  <a:lnTo>
                    <a:pt x="934" y="4"/>
                  </a:lnTo>
                  <a:lnTo>
                    <a:pt x="951" y="13"/>
                  </a:lnTo>
                  <a:lnTo>
                    <a:pt x="964" y="25"/>
                  </a:lnTo>
                  <a:lnTo>
                    <a:pt x="973" y="42"/>
                  </a:lnTo>
                  <a:lnTo>
                    <a:pt x="975" y="61"/>
                  </a:lnTo>
                  <a:lnTo>
                    <a:pt x="973" y="80"/>
                  </a:lnTo>
                  <a:lnTo>
                    <a:pt x="964" y="97"/>
                  </a:lnTo>
                  <a:lnTo>
                    <a:pt x="951" y="110"/>
                  </a:lnTo>
                  <a:lnTo>
                    <a:pt x="934" y="119"/>
                  </a:lnTo>
                  <a:lnTo>
                    <a:pt x="914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401"/>
            <p:cNvSpPr>
              <a:spLocks/>
            </p:cNvSpPr>
            <p:nvPr/>
          </p:nvSpPr>
          <p:spPr bwMode="auto">
            <a:xfrm>
              <a:off x="11249026" y="2946400"/>
              <a:ext cx="85725" cy="20638"/>
            </a:xfrm>
            <a:custGeom>
              <a:avLst/>
              <a:gdLst>
                <a:gd name="T0" fmla="*/ 61 w 549"/>
                <a:gd name="T1" fmla="*/ 0 h 122"/>
                <a:gd name="T2" fmla="*/ 488 w 549"/>
                <a:gd name="T3" fmla="*/ 0 h 122"/>
                <a:gd name="T4" fmla="*/ 508 w 549"/>
                <a:gd name="T5" fmla="*/ 4 h 122"/>
                <a:gd name="T6" fmla="*/ 524 w 549"/>
                <a:gd name="T7" fmla="*/ 13 h 122"/>
                <a:gd name="T8" fmla="*/ 537 w 549"/>
                <a:gd name="T9" fmla="*/ 25 h 122"/>
                <a:gd name="T10" fmla="*/ 546 w 549"/>
                <a:gd name="T11" fmla="*/ 42 h 122"/>
                <a:gd name="T12" fmla="*/ 549 w 549"/>
                <a:gd name="T13" fmla="*/ 61 h 122"/>
                <a:gd name="T14" fmla="*/ 546 w 549"/>
                <a:gd name="T15" fmla="*/ 80 h 122"/>
                <a:gd name="T16" fmla="*/ 537 w 549"/>
                <a:gd name="T17" fmla="*/ 97 h 122"/>
                <a:gd name="T18" fmla="*/ 524 w 549"/>
                <a:gd name="T19" fmla="*/ 110 h 122"/>
                <a:gd name="T20" fmla="*/ 508 w 549"/>
                <a:gd name="T21" fmla="*/ 119 h 122"/>
                <a:gd name="T22" fmla="*/ 488 w 549"/>
                <a:gd name="T23" fmla="*/ 122 h 122"/>
                <a:gd name="T24" fmla="*/ 61 w 549"/>
                <a:gd name="T25" fmla="*/ 122 h 122"/>
                <a:gd name="T26" fmla="*/ 42 w 549"/>
                <a:gd name="T27" fmla="*/ 119 h 122"/>
                <a:gd name="T28" fmla="*/ 25 w 549"/>
                <a:gd name="T29" fmla="*/ 110 h 122"/>
                <a:gd name="T30" fmla="*/ 12 w 549"/>
                <a:gd name="T31" fmla="*/ 97 h 122"/>
                <a:gd name="T32" fmla="*/ 3 w 549"/>
                <a:gd name="T33" fmla="*/ 80 h 122"/>
                <a:gd name="T34" fmla="*/ 0 w 549"/>
                <a:gd name="T35" fmla="*/ 61 h 122"/>
                <a:gd name="T36" fmla="*/ 3 w 549"/>
                <a:gd name="T37" fmla="*/ 42 h 122"/>
                <a:gd name="T38" fmla="*/ 12 w 549"/>
                <a:gd name="T39" fmla="*/ 25 h 122"/>
                <a:gd name="T40" fmla="*/ 25 w 549"/>
                <a:gd name="T41" fmla="*/ 13 h 122"/>
                <a:gd name="T42" fmla="*/ 42 w 549"/>
                <a:gd name="T43" fmla="*/ 4 h 122"/>
                <a:gd name="T44" fmla="*/ 61 w 54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9" h="122">
                  <a:moveTo>
                    <a:pt x="61" y="0"/>
                  </a:moveTo>
                  <a:lnTo>
                    <a:pt x="488" y="0"/>
                  </a:lnTo>
                  <a:lnTo>
                    <a:pt x="508" y="4"/>
                  </a:lnTo>
                  <a:lnTo>
                    <a:pt x="524" y="13"/>
                  </a:lnTo>
                  <a:lnTo>
                    <a:pt x="537" y="25"/>
                  </a:lnTo>
                  <a:lnTo>
                    <a:pt x="546" y="42"/>
                  </a:lnTo>
                  <a:lnTo>
                    <a:pt x="549" y="61"/>
                  </a:lnTo>
                  <a:lnTo>
                    <a:pt x="546" y="80"/>
                  </a:lnTo>
                  <a:lnTo>
                    <a:pt x="537" y="97"/>
                  </a:lnTo>
                  <a:lnTo>
                    <a:pt x="524" y="110"/>
                  </a:lnTo>
                  <a:lnTo>
                    <a:pt x="508" y="119"/>
                  </a:lnTo>
                  <a:lnTo>
                    <a:pt x="488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02"/>
            <p:cNvSpPr>
              <a:spLocks/>
            </p:cNvSpPr>
            <p:nvPr/>
          </p:nvSpPr>
          <p:spPr bwMode="auto">
            <a:xfrm>
              <a:off x="11209338" y="2946400"/>
              <a:ext cx="19050" cy="20638"/>
            </a:xfrm>
            <a:custGeom>
              <a:avLst/>
              <a:gdLst>
                <a:gd name="T0" fmla="*/ 61 w 122"/>
                <a:gd name="T1" fmla="*/ 0 h 121"/>
                <a:gd name="T2" fmla="*/ 78 w 122"/>
                <a:gd name="T3" fmla="*/ 2 h 121"/>
                <a:gd name="T4" fmla="*/ 92 w 122"/>
                <a:gd name="T5" fmla="*/ 8 h 121"/>
                <a:gd name="T6" fmla="*/ 104 w 122"/>
                <a:gd name="T7" fmla="*/ 17 h 121"/>
                <a:gd name="T8" fmla="*/ 114 w 122"/>
                <a:gd name="T9" fmla="*/ 29 h 121"/>
                <a:gd name="T10" fmla="*/ 120 w 122"/>
                <a:gd name="T11" fmla="*/ 45 h 121"/>
                <a:gd name="T12" fmla="*/ 122 w 122"/>
                <a:gd name="T13" fmla="*/ 60 h 121"/>
                <a:gd name="T14" fmla="*/ 120 w 122"/>
                <a:gd name="T15" fmla="*/ 76 h 121"/>
                <a:gd name="T16" fmla="*/ 114 w 122"/>
                <a:gd name="T17" fmla="*/ 90 h 121"/>
                <a:gd name="T18" fmla="*/ 104 w 122"/>
                <a:gd name="T19" fmla="*/ 103 h 121"/>
                <a:gd name="T20" fmla="*/ 92 w 122"/>
                <a:gd name="T21" fmla="*/ 113 h 121"/>
                <a:gd name="T22" fmla="*/ 78 w 122"/>
                <a:gd name="T23" fmla="*/ 119 h 121"/>
                <a:gd name="T24" fmla="*/ 61 w 122"/>
                <a:gd name="T25" fmla="*/ 121 h 121"/>
                <a:gd name="T26" fmla="*/ 45 w 122"/>
                <a:gd name="T27" fmla="*/ 119 h 121"/>
                <a:gd name="T28" fmla="*/ 31 w 122"/>
                <a:gd name="T29" fmla="*/ 113 h 121"/>
                <a:gd name="T30" fmla="*/ 18 w 122"/>
                <a:gd name="T31" fmla="*/ 103 h 121"/>
                <a:gd name="T32" fmla="*/ 9 w 122"/>
                <a:gd name="T33" fmla="*/ 90 h 121"/>
                <a:gd name="T34" fmla="*/ 2 w 122"/>
                <a:gd name="T35" fmla="*/ 76 h 121"/>
                <a:gd name="T36" fmla="*/ 0 w 122"/>
                <a:gd name="T37" fmla="*/ 60 h 121"/>
                <a:gd name="T38" fmla="*/ 2 w 122"/>
                <a:gd name="T39" fmla="*/ 45 h 121"/>
                <a:gd name="T40" fmla="*/ 9 w 122"/>
                <a:gd name="T41" fmla="*/ 29 h 121"/>
                <a:gd name="T42" fmla="*/ 18 w 122"/>
                <a:gd name="T43" fmla="*/ 17 h 121"/>
                <a:gd name="T44" fmla="*/ 31 w 122"/>
                <a:gd name="T45" fmla="*/ 8 h 121"/>
                <a:gd name="T46" fmla="*/ 45 w 122"/>
                <a:gd name="T47" fmla="*/ 2 h 121"/>
                <a:gd name="T48" fmla="*/ 61 w 12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8" y="2"/>
                  </a:lnTo>
                  <a:lnTo>
                    <a:pt x="92" y="8"/>
                  </a:lnTo>
                  <a:lnTo>
                    <a:pt x="104" y="17"/>
                  </a:lnTo>
                  <a:lnTo>
                    <a:pt x="114" y="29"/>
                  </a:lnTo>
                  <a:lnTo>
                    <a:pt x="120" y="45"/>
                  </a:lnTo>
                  <a:lnTo>
                    <a:pt x="122" y="60"/>
                  </a:lnTo>
                  <a:lnTo>
                    <a:pt x="120" y="76"/>
                  </a:lnTo>
                  <a:lnTo>
                    <a:pt x="114" y="90"/>
                  </a:lnTo>
                  <a:lnTo>
                    <a:pt x="104" y="103"/>
                  </a:lnTo>
                  <a:lnTo>
                    <a:pt x="92" y="113"/>
                  </a:lnTo>
                  <a:lnTo>
                    <a:pt x="78" y="119"/>
                  </a:lnTo>
                  <a:lnTo>
                    <a:pt x="61" y="121"/>
                  </a:lnTo>
                  <a:lnTo>
                    <a:pt x="45" y="119"/>
                  </a:lnTo>
                  <a:lnTo>
                    <a:pt x="31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03"/>
            <p:cNvSpPr>
              <a:spLocks noEditPoints="1"/>
            </p:cNvSpPr>
            <p:nvPr/>
          </p:nvSpPr>
          <p:spPr bwMode="auto">
            <a:xfrm>
              <a:off x="10977563" y="2676525"/>
              <a:ext cx="415925" cy="560388"/>
            </a:xfrm>
            <a:custGeom>
              <a:avLst/>
              <a:gdLst>
                <a:gd name="T0" fmla="*/ 670 w 2621"/>
                <a:gd name="T1" fmla="*/ 548 h 3528"/>
                <a:gd name="T2" fmla="*/ 1951 w 2621"/>
                <a:gd name="T3" fmla="*/ 304 h 3528"/>
                <a:gd name="T4" fmla="*/ 1646 w 2621"/>
                <a:gd name="T5" fmla="*/ 426 h 3528"/>
                <a:gd name="T6" fmla="*/ 1635 w 2621"/>
                <a:gd name="T7" fmla="*/ 461 h 3528"/>
                <a:gd name="T8" fmla="*/ 1605 w 2621"/>
                <a:gd name="T9" fmla="*/ 483 h 3528"/>
                <a:gd name="T10" fmla="*/ 1036 w 2621"/>
                <a:gd name="T11" fmla="*/ 487 h 3528"/>
                <a:gd name="T12" fmla="*/ 1001 w 2621"/>
                <a:gd name="T13" fmla="*/ 475 h 3528"/>
                <a:gd name="T14" fmla="*/ 979 w 2621"/>
                <a:gd name="T15" fmla="*/ 445 h 3528"/>
                <a:gd name="T16" fmla="*/ 975 w 2621"/>
                <a:gd name="T17" fmla="*/ 304 h 3528"/>
                <a:gd name="T18" fmla="*/ 1097 w 2621"/>
                <a:gd name="T19" fmla="*/ 122 h 3528"/>
                <a:gd name="T20" fmla="*/ 1524 w 2621"/>
                <a:gd name="T21" fmla="*/ 365 h 3528"/>
                <a:gd name="T22" fmla="*/ 1097 w 2621"/>
                <a:gd name="T23" fmla="*/ 122 h 3528"/>
                <a:gd name="T24" fmla="*/ 1585 w 2621"/>
                <a:gd name="T25" fmla="*/ 0 h 3528"/>
                <a:gd name="T26" fmla="*/ 1622 w 2621"/>
                <a:gd name="T27" fmla="*/ 12 h 3528"/>
                <a:gd name="T28" fmla="*/ 1644 w 2621"/>
                <a:gd name="T29" fmla="*/ 42 h 3528"/>
                <a:gd name="T30" fmla="*/ 1646 w 2621"/>
                <a:gd name="T31" fmla="*/ 183 h 3528"/>
                <a:gd name="T32" fmla="*/ 2032 w 2621"/>
                <a:gd name="T33" fmla="*/ 186 h 3528"/>
                <a:gd name="T34" fmla="*/ 2062 w 2621"/>
                <a:gd name="T35" fmla="*/ 207 h 3528"/>
                <a:gd name="T36" fmla="*/ 2073 w 2621"/>
                <a:gd name="T37" fmla="*/ 243 h 3528"/>
                <a:gd name="T38" fmla="*/ 2560 w 2621"/>
                <a:gd name="T39" fmla="*/ 365 h 3528"/>
                <a:gd name="T40" fmla="*/ 2597 w 2621"/>
                <a:gd name="T41" fmla="*/ 377 h 3528"/>
                <a:gd name="T42" fmla="*/ 2618 w 2621"/>
                <a:gd name="T43" fmla="*/ 407 h 3528"/>
                <a:gd name="T44" fmla="*/ 2621 w 2621"/>
                <a:gd name="T45" fmla="*/ 1886 h 3528"/>
                <a:gd name="T46" fmla="*/ 2610 w 2621"/>
                <a:gd name="T47" fmla="*/ 1922 h 3528"/>
                <a:gd name="T48" fmla="*/ 2580 w 2621"/>
                <a:gd name="T49" fmla="*/ 1943 h 3528"/>
                <a:gd name="T50" fmla="*/ 2541 w 2621"/>
                <a:gd name="T51" fmla="*/ 1943 h 3528"/>
                <a:gd name="T52" fmla="*/ 2512 w 2621"/>
                <a:gd name="T53" fmla="*/ 1922 h 3528"/>
                <a:gd name="T54" fmla="*/ 2499 w 2621"/>
                <a:gd name="T55" fmla="*/ 1886 h 3528"/>
                <a:gd name="T56" fmla="*/ 2073 w 2621"/>
                <a:gd name="T57" fmla="*/ 487 h 3528"/>
                <a:gd name="T58" fmla="*/ 2069 w 2621"/>
                <a:gd name="T59" fmla="*/ 627 h 3528"/>
                <a:gd name="T60" fmla="*/ 2048 w 2621"/>
                <a:gd name="T61" fmla="*/ 657 h 3528"/>
                <a:gd name="T62" fmla="*/ 2012 w 2621"/>
                <a:gd name="T63" fmla="*/ 669 h 3528"/>
                <a:gd name="T64" fmla="*/ 591 w 2621"/>
                <a:gd name="T65" fmla="*/ 666 h 3528"/>
                <a:gd name="T66" fmla="*/ 561 w 2621"/>
                <a:gd name="T67" fmla="*/ 644 h 3528"/>
                <a:gd name="T68" fmla="*/ 549 w 2621"/>
                <a:gd name="T69" fmla="*/ 608 h 3528"/>
                <a:gd name="T70" fmla="*/ 122 w 2621"/>
                <a:gd name="T71" fmla="*/ 487 h 3528"/>
                <a:gd name="T72" fmla="*/ 1646 w 2621"/>
                <a:gd name="T73" fmla="*/ 3407 h 3528"/>
                <a:gd name="T74" fmla="*/ 1682 w 2621"/>
                <a:gd name="T75" fmla="*/ 3419 h 3528"/>
                <a:gd name="T76" fmla="*/ 1704 w 2621"/>
                <a:gd name="T77" fmla="*/ 3449 h 3528"/>
                <a:gd name="T78" fmla="*/ 1704 w 2621"/>
                <a:gd name="T79" fmla="*/ 3486 h 3528"/>
                <a:gd name="T80" fmla="*/ 1682 w 2621"/>
                <a:gd name="T81" fmla="*/ 3516 h 3528"/>
                <a:gd name="T82" fmla="*/ 1646 w 2621"/>
                <a:gd name="T83" fmla="*/ 3528 h 3528"/>
                <a:gd name="T84" fmla="*/ 42 w 2621"/>
                <a:gd name="T85" fmla="*/ 3525 h 3528"/>
                <a:gd name="T86" fmla="*/ 12 w 2621"/>
                <a:gd name="T87" fmla="*/ 3503 h 3528"/>
                <a:gd name="T88" fmla="*/ 0 w 2621"/>
                <a:gd name="T89" fmla="*/ 3468 h 3528"/>
                <a:gd name="T90" fmla="*/ 3 w 2621"/>
                <a:gd name="T91" fmla="*/ 407 h 3528"/>
                <a:gd name="T92" fmla="*/ 25 w 2621"/>
                <a:gd name="T93" fmla="*/ 377 h 3528"/>
                <a:gd name="T94" fmla="*/ 61 w 2621"/>
                <a:gd name="T95" fmla="*/ 365 h 3528"/>
                <a:gd name="T96" fmla="*/ 549 w 2621"/>
                <a:gd name="T97" fmla="*/ 243 h 3528"/>
                <a:gd name="T98" fmla="*/ 561 w 2621"/>
                <a:gd name="T99" fmla="*/ 207 h 3528"/>
                <a:gd name="T100" fmla="*/ 591 w 2621"/>
                <a:gd name="T101" fmla="*/ 186 h 3528"/>
                <a:gd name="T102" fmla="*/ 975 w 2621"/>
                <a:gd name="T103" fmla="*/ 183 h 3528"/>
                <a:gd name="T104" fmla="*/ 979 w 2621"/>
                <a:gd name="T105" fmla="*/ 42 h 3528"/>
                <a:gd name="T106" fmla="*/ 1001 w 2621"/>
                <a:gd name="T107" fmla="*/ 12 h 3528"/>
                <a:gd name="T108" fmla="*/ 1036 w 2621"/>
                <a:gd name="T109" fmla="*/ 0 h 3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21" h="3528">
                  <a:moveTo>
                    <a:pt x="670" y="304"/>
                  </a:moveTo>
                  <a:lnTo>
                    <a:pt x="670" y="548"/>
                  </a:lnTo>
                  <a:lnTo>
                    <a:pt x="1951" y="548"/>
                  </a:lnTo>
                  <a:lnTo>
                    <a:pt x="1951" y="304"/>
                  </a:lnTo>
                  <a:lnTo>
                    <a:pt x="1646" y="304"/>
                  </a:lnTo>
                  <a:lnTo>
                    <a:pt x="1646" y="426"/>
                  </a:lnTo>
                  <a:lnTo>
                    <a:pt x="1644" y="445"/>
                  </a:lnTo>
                  <a:lnTo>
                    <a:pt x="1635" y="461"/>
                  </a:lnTo>
                  <a:lnTo>
                    <a:pt x="1622" y="475"/>
                  </a:lnTo>
                  <a:lnTo>
                    <a:pt x="1605" y="483"/>
                  </a:lnTo>
                  <a:lnTo>
                    <a:pt x="1585" y="487"/>
                  </a:lnTo>
                  <a:lnTo>
                    <a:pt x="1036" y="487"/>
                  </a:lnTo>
                  <a:lnTo>
                    <a:pt x="1017" y="483"/>
                  </a:lnTo>
                  <a:lnTo>
                    <a:pt x="1001" y="475"/>
                  </a:lnTo>
                  <a:lnTo>
                    <a:pt x="987" y="461"/>
                  </a:lnTo>
                  <a:lnTo>
                    <a:pt x="979" y="445"/>
                  </a:lnTo>
                  <a:lnTo>
                    <a:pt x="975" y="426"/>
                  </a:lnTo>
                  <a:lnTo>
                    <a:pt x="975" y="304"/>
                  </a:lnTo>
                  <a:lnTo>
                    <a:pt x="670" y="304"/>
                  </a:lnTo>
                  <a:close/>
                  <a:moveTo>
                    <a:pt x="1097" y="122"/>
                  </a:moveTo>
                  <a:lnTo>
                    <a:pt x="1097" y="365"/>
                  </a:lnTo>
                  <a:lnTo>
                    <a:pt x="1524" y="365"/>
                  </a:lnTo>
                  <a:lnTo>
                    <a:pt x="1524" y="122"/>
                  </a:lnTo>
                  <a:lnTo>
                    <a:pt x="1097" y="122"/>
                  </a:lnTo>
                  <a:close/>
                  <a:moveTo>
                    <a:pt x="1036" y="0"/>
                  </a:moveTo>
                  <a:lnTo>
                    <a:pt x="1585" y="0"/>
                  </a:lnTo>
                  <a:lnTo>
                    <a:pt x="1605" y="3"/>
                  </a:lnTo>
                  <a:lnTo>
                    <a:pt x="1622" y="12"/>
                  </a:lnTo>
                  <a:lnTo>
                    <a:pt x="1635" y="25"/>
                  </a:lnTo>
                  <a:lnTo>
                    <a:pt x="1644" y="42"/>
                  </a:lnTo>
                  <a:lnTo>
                    <a:pt x="1646" y="61"/>
                  </a:lnTo>
                  <a:lnTo>
                    <a:pt x="1646" y="183"/>
                  </a:lnTo>
                  <a:lnTo>
                    <a:pt x="2012" y="183"/>
                  </a:lnTo>
                  <a:lnTo>
                    <a:pt x="2032" y="186"/>
                  </a:lnTo>
                  <a:lnTo>
                    <a:pt x="2048" y="195"/>
                  </a:lnTo>
                  <a:lnTo>
                    <a:pt x="2062" y="207"/>
                  </a:lnTo>
                  <a:lnTo>
                    <a:pt x="2069" y="225"/>
                  </a:lnTo>
                  <a:lnTo>
                    <a:pt x="2073" y="243"/>
                  </a:lnTo>
                  <a:lnTo>
                    <a:pt x="2073" y="365"/>
                  </a:lnTo>
                  <a:lnTo>
                    <a:pt x="2560" y="365"/>
                  </a:lnTo>
                  <a:lnTo>
                    <a:pt x="2580" y="368"/>
                  </a:lnTo>
                  <a:lnTo>
                    <a:pt x="2597" y="377"/>
                  </a:lnTo>
                  <a:lnTo>
                    <a:pt x="2610" y="390"/>
                  </a:lnTo>
                  <a:lnTo>
                    <a:pt x="2618" y="407"/>
                  </a:lnTo>
                  <a:lnTo>
                    <a:pt x="2621" y="426"/>
                  </a:lnTo>
                  <a:lnTo>
                    <a:pt x="2621" y="1886"/>
                  </a:lnTo>
                  <a:lnTo>
                    <a:pt x="2618" y="1905"/>
                  </a:lnTo>
                  <a:lnTo>
                    <a:pt x="2610" y="1922"/>
                  </a:lnTo>
                  <a:lnTo>
                    <a:pt x="2597" y="1935"/>
                  </a:lnTo>
                  <a:lnTo>
                    <a:pt x="2580" y="1943"/>
                  </a:lnTo>
                  <a:lnTo>
                    <a:pt x="2560" y="1947"/>
                  </a:lnTo>
                  <a:lnTo>
                    <a:pt x="2541" y="1943"/>
                  </a:lnTo>
                  <a:lnTo>
                    <a:pt x="2525" y="1935"/>
                  </a:lnTo>
                  <a:lnTo>
                    <a:pt x="2512" y="1922"/>
                  </a:lnTo>
                  <a:lnTo>
                    <a:pt x="2503" y="1905"/>
                  </a:lnTo>
                  <a:lnTo>
                    <a:pt x="2499" y="1886"/>
                  </a:lnTo>
                  <a:lnTo>
                    <a:pt x="2499" y="487"/>
                  </a:lnTo>
                  <a:lnTo>
                    <a:pt x="2073" y="487"/>
                  </a:lnTo>
                  <a:lnTo>
                    <a:pt x="2073" y="608"/>
                  </a:lnTo>
                  <a:lnTo>
                    <a:pt x="2069" y="627"/>
                  </a:lnTo>
                  <a:lnTo>
                    <a:pt x="2062" y="644"/>
                  </a:lnTo>
                  <a:lnTo>
                    <a:pt x="2048" y="657"/>
                  </a:lnTo>
                  <a:lnTo>
                    <a:pt x="2032" y="666"/>
                  </a:lnTo>
                  <a:lnTo>
                    <a:pt x="2012" y="669"/>
                  </a:lnTo>
                  <a:lnTo>
                    <a:pt x="610" y="669"/>
                  </a:lnTo>
                  <a:lnTo>
                    <a:pt x="591" y="666"/>
                  </a:lnTo>
                  <a:lnTo>
                    <a:pt x="574" y="657"/>
                  </a:lnTo>
                  <a:lnTo>
                    <a:pt x="561" y="644"/>
                  </a:lnTo>
                  <a:lnTo>
                    <a:pt x="552" y="627"/>
                  </a:lnTo>
                  <a:lnTo>
                    <a:pt x="549" y="608"/>
                  </a:lnTo>
                  <a:lnTo>
                    <a:pt x="549" y="487"/>
                  </a:lnTo>
                  <a:lnTo>
                    <a:pt x="122" y="487"/>
                  </a:lnTo>
                  <a:lnTo>
                    <a:pt x="122" y="3407"/>
                  </a:lnTo>
                  <a:lnTo>
                    <a:pt x="1646" y="3407"/>
                  </a:lnTo>
                  <a:lnTo>
                    <a:pt x="1666" y="3410"/>
                  </a:lnTo>
                  <a:lnTo>
                    <a:pt x="1682" y="3419"/>
                  </a:lnTo>
                  <a:lnTo>
                    <a:pt x="1696" y="3432"/>
                  </a:lnTo>
                  <a:lnTo>
                    <a:pt x="1704" y="3449"/>
                  </a:lnTo>
                  <a:lnTo>
                    <a:pt x="1707" y="3468"/>
                  </a:lnTo>
                  <a:lnTo>
                    <a:pt x="1704" y="3486"/>
                  </a:lnTo>
                  <a:lnTo>
                    <a:pt x="1696" y="3503"/>
                  </a:lnTo>
                  <a:lnTo>
                    <a:pt x="1682" y="3516"/>
                  </a:lnTo>
                  <a:lnTo>
                    <a:pt x="1666" y="3525"/>
                  </a:lnTo>
                  <a:lnTo>
                    <a:pt x="1646" y="3528"/>
                  </a:lnTo>
                  <a:lnTo>
                    <a:pt x="61" y="3528"/>
                  </a:lnTo>
                  <a:lnTo>
                    <a:pt x="42" y="3525"/>
                  </a:lnTo>
                  <a:lnTo>
                    <a:pt x="25" y="3516"/>
                  </a:lnTo>
                  <a:lnTo>
                    <a:pt x="12" y="3503"/>
                  </a:lnTo>
                  <a:lnTo>
                    <a:pt x="3" y="3486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2" y="390"/>
                  </a:lnTo>
                  <a:lnTo>
                    <a:pt x="25" y="377"/>
                  </a:lnTo>
                  <a:lnTo>
                    <a:pt x="42" y="368"/>
                  </a:lnTo>
                  <a:lnTo>
                    <a:pt x="61" y="365"/>
                  </a:lnTo>
                  <a:lnTo>
                    <a:pt x="549" y="365"/>
                  </a:lnTo>
                  <a:lnTo>
                    <a:pt x="549" y="243"/>
                  </a:lnTo>
                  <a:lnTo>
                    <a:pt x="552" y="225"/>
                  </a:lnTo>
                  <a:lnTo>
                    <a:pt x="561" y="207"/>
                  </a:lnTo>
                  <a:lnTo>
                    <a:pt x="574" y="195"/>
                  </a:lnTo>
                  <a:lnTo>
                    <a:pt x="591" y="186"/>
                  </a:lnTo>
                  <a:lnTo>
                    <a:pt x="610" y="183"/>
                  </a:lnTo>
                  <a:lnTo>
                    <a:pt x="975" y="183"/>
                  </a:lnTo>
                  <a:lnTo>
                    <a:pt x="975" y="61"/>
                  </a:lnTo>
                  <a:lnTo>
                    <a:pt x="979" y="42"/>
                  </a:lnTo>
                  <a:lnTo>
                    <a:pt x="987" y="25"/>
                  </a:lnTo>
                  <a:lnTo>
                    <a:pt x="1001" y="12"/>
                  </a:lnTo>
                  <a:lnTo>
                    <a:pt x="1017" y="3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5" name="Group 1084"/>
          <p:cNvGrpSpPr/>
          <p:nvPr/>
        </p:nvGrpSpPr>
        <p:grpSpPr>
          <a:xfrm>
            <a:off x="10033604" y="2684463"/>
            <a:ext cx="534987" cy="558800"/>
            <a:chOff x="10034588" y="2684463"/>
            <a:chExt cx="534987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5" name="Freeform 408"/>
            <p:cNvSpPr>
              <a:spLocks noEditPoints="1"/>
            </p:cNvSpPr>
            <p:nvPr/>
          </p:nvSpPr>
          <p:spPr bwMode="auto">
            <a:xfrm>
              <a:off x="10293350" y="3051175"/>
              <a:ext cx="276225" cy="177800"/>
            </a:xfrm>
            <a:custGeom>
              <a:avLst/>
              <a:gdLst>
                <a:gd name="T0" fmla="*/ 1254 w 1733"/>
                <a:gd name="T1" fmla="*/ 293 h 1126"/>
                <a:gd name="T2" fmla="*/ 1274 w 1733"/>
                <a:gd name="T3" fmla="*/ 420 h 1126"/>
                <a:gd name="T4" fmla="*/ 1246 w 1733"/>
                <a:gd name="T5" fmla="*/ 573 h 1126"/>
                <a:gd name="T6" fmla="*/ 1167 w 1733"/>
                <a:gd name="T7" fmla="*/ 700 h 1126"/>
                <a:gd name="T8" fmla="*/ 1051 w 1733"/>
                <a:gd name="T9" fmla="*/ 792 h 1126"/>
                <a:gd name="T10" fmla="*/ 905 w 1733"/>
                <a:gd name="T11" fmla="*/ 837 h 1126"/>
                <a:gd name="T12" fmla="*/ 749 w 1733"/>
                <a:gd name="T13" fmla="*/ 828 h 1126"/>
                <a:gd name="T14" fmla="*/ 612 w 1733"/>
                <a:gd name="T15" fmla="*/ 765 h 1126"/>
                <a:gd name="T16" fmla="*/ 506 w 1733"/>
                <a:gd name="T17" fmla="*/ 660 h 1126"/>
                <a:gd name="T18" fmla="*/ 444 w 1733"/>
                <a:gd name="T19" fmla="*/ 524 h 1126"/>
                <a:gd name="T20" fmla="*/ 434 w 1733"/>
                <a:gd name="T21" fmla="*/ 375 h 1126"/>
                <a:gd name="T22" fmla="*/ 470 w 1733"/>
                <a:gd name="T23" fmla="*/ 247 h 1126"/>
                <a:gd name="T24" fmla="*/ 300 w 1733"/>
                <a:gd name="T25" fmla="*/ 384 h 1126"/>
                <a:gd name="T26" fmla="*/ 147 w 1733"/>
                <a:gd name="T27" fmla="*/ 569 h 1126"/>
                <a:gd name="T28" fmla="*/ 304 w 1733"/>
                <a:gd name="T29" fmla="*/ 755 h 1126"/>
                <a:gd name="T30" fmla="*/ 478 w 1733"/>
                <a:gd name="T31" fmla="*/ 893 h 1126"/>
                <a:gd name="T32" fmla="*/ 666 w 1733"/>
                <a:gd name="T33" fmla="*/ 977 h 1126"/>
                <a:gd name="T34" fmla="*/ 863 w 1733"/>
                <a:gd name="T35" fmla="*/ 1004 h 1126"/>
                <a:gd name="T36" fmla="*/ 1063 w 1733"/>
                <a:gd name="T37" fmla="*/ 976 h 1126"/>
                <a:gd name="T38" fmla="*/ 1253 w 1733"/>
                <a:gd name="T39" fmla="*/ 890 h 1126"/>
                <a:gd name="T40" fmla="*/ 1429 w 1733"/>
                <a:gd name="T41" fmla="*/ 751 h 1126"/>
                <a:gd name="T42" fmla="*/ 1586 w 1733"/>
                <a:gd name="T43" fmla="*/ 560 h 1126"/>
                <a:gd name="T44" fmla="*/ 1440 w 1733"/>
                <a:gd name="T45" fmla="*/ 383 h 1126"/>
                <a:gd name="T46" fmla="*/ 1278 w 1733"/>
                <a:gd name="T47" fmla="*/ 251 h 1126"/>
                <a:gd name="T48" fmla="*/ 829 w 1733"/>
                <a:gd name="T49" fmla="*/ 125 h 1126"/>
                <a:gd name="T50" fmla="*/ 712 w 1733"/>
                <a:gd name="T51" fmla="*/ 157 h 1126"/>
                <a:gd name="T52" fmla="*/ 620 w 1733"/>
                <a:gd name="T53" fmla="*/ 232 h 1126"/>
                <a:gd name="T54" fmla="*/ 565 w 1733"/>
                <a:gd name="T55" fmla="*/ 338 h 1126"/>
                <a:gd name="T56" fmla="*/ 556 w 1733"/>
                <a:gd name="T57" fmla="*/ 465 h 1126"/>
                <a:gd name="T58" fmla="*/ 602 w 1733"/>
                <a:gd name="T59" fmla="*/ 583 h 1126"/>
                <a:gd name="T60" fmla="*/ 689 w 1733"/>
                <a:gd name="T61" fmla="*/ 671 h 1126"/>
                <a:gd name="T62" fmla="*/ 808 w 1733"/>
                <a:gd name="T63" fmla="*/ 716 h 1126"/>
                <a:gd name="T64" fmla="*/ 939 w 1733"/>
                <a:gd name="T65" fmla="*/ 707 h 1126"/>
                <a:gd name="T66" fmla="*/ 1048 w 1733"/>
                <a:gd name="T67" fmla="*/ 646 h 1126"/>
                <a:gd name="T68" fmla="*/ 1124 w 1733"/>
                <a:gd name="T69" fmla="*/ 546 h 1126"/>
                <a:gd name="T70" fmla="*/ 1152 w 1733"/>
                <a:gd name="T71" fmla="*/ 420 h 1126"/>
                <a:gd name="T72" fmla="*/ 1126 w 1733"/>
                <a:gd name="T73" fmla="*/ 300 h 1126"/>
                <a:gd name="T74" fmla="*/ 1056 w 1733"/>
                <a:gd name="T75" fmla="*/ 204 h 1126"/>
                <a:gd name="T76" fmla="*/ 954 w 1733"/>
                <a:gd name="T77" fmla="*/ 142 h 1126"/>
                <a:gd name="T78" fmla="*/ 870 w 1733"/>
                <a:gd name="T79" fmla="*/ 124 h 1126"/>
                <a:gd name="T80" fmla="*/ 902 w 1733"/>
                <a:gd name="T81" fmla="*/ 3 h 1126"/>
                <a:gd name="T82" fmla="*/ 1112 w 1733"/>
                <a:gd name="T83" fmla="*/ 39 h 1126"/>
                <a:gd name="T84" fmla="*/ 1310 w 1733"/>
                <a:gd name="T85" fmla="*/ 127 h 1126"/>
                <a:gd name="T86" fmla="*/ 1494 w 1733"/>
                <a:gd name="T87" fmla="*/ 267 h 1126"/>
                <a:gd name="T88" fmla="*/ 1661 w 1733"/>
                <a:gd name="T89" fmla="*/ 454 h 1126"/>
                <a:gd name="T90" fmla="*/ 1704 w 1733"/>
                <a:gd name="T91" fmla="*/ 603 h 1126"/>
                <a:gd name="T92" fmla="*/ 1539 w 1733"/>
                <a:gd name="T93" fmla="*/ 812 h 1126"/>
                <a:gd name="T94" fmla="*/ 1353 w 1733"/>
                <a:gd name="T95" fmla="*/ 970 h 1126"/>
                <a:gd name="T96" fmla="*/ 1152 w 1733"/>
                <a:gd name="T97" fmla="*/ 1074 h 1126"/>
                <a:gd name="T98" fmla="*/ 938 w 1733"/>
                <a:gd name="T99" fmla="*/ 1123 h 1126"/>
                <a:gd name="T100" fmla="*/ 717 w 1733"/>
                <a:gd name="T101" fmla="*/ 1113 h 1126"/>
                <a:gd name="T102" fmla="*/ 506 w 1733"/>
                <a:gd name="T103" fmla="*/ 1045 h 1126"/>
                <a:gd name="T104" fmla="*/ 310 w 1733"/>
                <a:gd name="T105" fmla="*/ 922 h 1126"/>
                <a:gd name="T106" fmla="*/ 130 w 1733"/>
                <a:gd name="T107" fmla="*/ 748 h 1126"/>
                <a:gd name="T108" fmla="*/ 0 w 1733"/>
                <a:gd name="T109" fmla="*/ 570 h 1126"/>
                <a:gd name="T110" fmla="*/ 132 w 1733"/>
                <a:gd name="T111" fmla="*/ 386 h 1126"/>
                <a:gd name="T112" fmla="*/ 305 w 1733"/>
                <a:gd name="T113" fmla="*/ 215 h 1126"/>
                <a:gd name="T114" fmla="*/ 494 w 1733"/>
                <a:gd name="T115" fmla="*/ 93 h 1126"/>
                <a:gd name="T116" fmla="*/ 696 w 1733"/>
                <a:gd name="T117" fmla="*/ 21 h 1126"/>
                <a:gd name="T118" fmla="*/ 852 w 1733"/>
                <a:gd name="T119" fmla="*/ 0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3" h="1126">
                  <a:moveTo>
                    <a:pt x="1220" y="217"/>
                  </a:moveTo>
                  <a:lnTo>
                    <a:pt x="1239" y="254"/>
                  </a:lnTo>
                  <a:lnTo>
                    <a:pt x="1254" y="293"/>
                  </a:lnTo>
                  <a:lnTo>
                    <a:pt x="1265" y="334"/>
                  </a:lnTo>
                  <a:lnTo>
                    <a:pt x="1271" y="377"/>
                  </a:lnTo>
                  <a:lnTo>
                    <a:pt x="1274" y="420"/>
                  </a:lnTo>
                  <a:lnTo>
                    <a:pt x="1270" y="473"/>
                  </a:lnTo>
                  <a:lnTo>
                    <a:pt x="1261" y="524"/>
                  </a:lnTo>
                  <a:lnTo>
                    <a:pt x="1246" y="573"/>
                  </a:lnTo>
                  <a:lnTo>
                    <a:pt x="1225" y="618"/>
                  </a:lnTo>
                  <a:lnTo>
                    <a:pt x="1198" y="660"/>
                  </a:lnTo>
                  <a:lnTo>
                    <a:pt x="1167" y="700"/>
                  </a:lnTo>
                  <a:lnTo>
                    <a:pt x="1133" y="734"/>
                  </a:lnTo>
                  <a:lnTo>
                    <a:pt x="1093" y="765"/>
                  </a:lnTo>
                  <a:lnTo>
                    <a:pt x="1051" y="792"/>
                  </a:lnTo>
                  <a:lnTo>
                    <a:pt x="1004" y="813"/>
                  </a:lnTo>
                  <a:lnTo>
                    <a:pt x="956" y="828"/>
                  </a:lnTo>
                  <a:lnTo>
                    <a:pt x="905" y="837"/>
                  </a:lnTo>
                  <a:lnTo>
                    <a:pt x="852" y="841"/>
                  </a:lnTo>
                  <a:lnTo>
                    <a:pt x="800" y="837"/>
                  </a:lnTo>
                  <a:lnTo>
                    <a:pt x="749" y="828"/>
                  </a:lnTo>
                  <a:lnTo>
                    <a:pt x="700" y="813"/>
                  </a:lnTo>
                  <a:lnTo>
                    <a:pt x="655" y="792"/>
                  </a:lnTo>
                  <a:lnTo>
                    <a:pt x="612" y="765"/>
                  </a:lnTo>
                  <a:lnTo>
                    <a:pt x="573" y="734"/>
                  </a:lnTo>
                  <a:lnTo>
                    <a:pt x="537" y="700"/>
                  </a:lnTo>
                  <a:lnTo>
                    <a:pt x="506" y="660"/>
                  </a:lnTo>
                  <a:lnTo>
                    <a:pt x="481" y="618"/>
                  </a:lnTo>
                  <a:lnTo>
                    <a:pt x="460" y="573"/>
                  </a:lnTo>
                  <a:lnTo>
                    <a:pt x="444" y="524"/>
                  </a:lnTo>
                  <a:lnTo>
                    <a:pt x="434" y="473"/>
                  </a:lnTo>
                  <a:lnTo>
                    <a:pt x="431" y="420"/>
                  </a:lnTo>
                  <a:lnTo>
                    <a:pt x="434" y="375"/>
                  </a:lnTo>
                  <a:lnTo>
                    <a:pt x="441" y="330"/>
                  </a:lnTo>
                  <a:lnTo>
                    <a:pt x="453" y="288"/>
                  </a:lnTo>
                  <a:lnTo>
                    <a:pt x="470" y="247"/>
                  </a:lnTo>
                  <a:lnTo>
                    <a:pt x="411" y="286"/>
                  </a:lnTo>
                  <a:lnTo>
                    <a:pt x="354" y="333"/>
                  </a:lnTo>
                  <a:lnTo>
                    <a:pt x="300" y="384"/>
                  </a:lnTo>
                  <a:lnTo>
                    <a:pt x="247" y="440"/>
                  </a:lnTo>
                  <a:lnTo>
                    <a:pt x="196" y="502"/>
                  </a:lnTo>
                  <a:lnTo>
                    <a:pt x="147" y="569"/>
                  </a:lnTo>
                  <a:lnTo>
                    <a:pt x="198" y="637"/>
                  </a:lnTo>
                  <a:lnTo>
                    <a:pt x="250" y="699"/>
                  </a:lnTo>
                  <a:lnTo>
                    <a:pt x="304" y="755"/>
                  </a:lnTo>
                  <a:lnTo>
                    <a:pt x="361" y="807"/>
                  </a:lnTo>
                  <a:lnTo>
                    <a:pt x="419" y="853"/>
                  </a:lnTo>
                  <a:lnTo>
                    <a:pt x="478" y="893"/>
                  </a:lnTo>
                  <a:lnTo>
                    <a:pt x="539" y="926"/>
                  </a:lnTo>
                  <a:lnTo>
                    <a:pt x="603" y="955"/>
                  </a:lnTo>
                  <a:lnTo>
                    <a:pt x="666" y="977"/>
                  </a:lnTo>
                  <a:lnTo>
                    <a:pt x="731" y="992"/>
                  </a:lnTo>
                  <a:lnTo>
                    <a:pt x="797" y="1001"/>
                  </a:lnTo>
                  <a:lnTo>
                    <a:pt x="863" y="1004"/>
                  </a:lnTo>
                  <a:lnTo>
                    <a:pt x="931" y="1001"/>
                  </a:lnTo>
                  <a:lnTo>
                    <a:pt x="997" y="992"/>
                  </a:lnTo>
                  <a:lnTo>
                    <a:pt x="1063" y="976"/>
                  </a:lnTo>
                  <a:lnTo>
                    <a:pt x="1127" y="953"/>
                  </a:lnTo>
                  <a:lnTo>
                    <a:pt x="1190" y="925"/>
                  </a:lnTo>
                  <a:lnTo>
                    <a:pt x="1253" y="890"/>
                  </a:lnTo>
                  <a:lnTo>
                    <a:pt x="1313" y="849"/>
                  </a:lnTo>
                  <a:lnTo>
                    <a:pt x="1371" y="803"/>
                  </a:lnTo>
                  <a:lnTo>
                    <a:pt x="1429" y="751"/>
                  </a:lnTo>
                  <a:lnTo>
                    <a:pt x="1483" y="692"/>
                  </a:lnTo>
                  <a:lnTo>
                    <a:pt x="1536" y="629"/>
                  </a:lnTo>
                  <a:lnTo>
                    <a:pt x="1586" y="560"/>
                  </a:lnTo>
                  <a:lnTo>
                    <a:pt x="1540" y="497"/>
                  </a:lnTo>
                  <a:lnTo>
                    <a:pt x="1491" y="437"/>
                  </a:lnTo>
                  <a:lnTo>
                    <a:pt x="1440" y="383"/>
                  </a:lnTo>
                  <a:lnTo>
                    <a:pt x="1388" y="334"/>
                  </a:lnTo>
                  <a:lnTo>
                    <a:pt x="1333" y="290"/>
                  </a:lnTo>
                  <a:lnTo>
                    <a:pt x="1278" y="251"/>
                  </a:lnTo>
                  <a:lnTo>
                    <a:pt x="1220" y="217"/>
                  </a:lnTo>
                  <a:close/>
                  <a:moveTo>
                    <a:pt x="870" y="124"/>
                  </a:moveTo>
                  <a:lnTo>
                    <a:pt x="829" y="125"/>
                  </a:lnTo>
                  <a:lnTo>
                    <a:pt x="788" y="129"/>
                  </a:lnTo>
                  <a:lnTo>
                    <a:pt x="749" y="140"/>
                  </a:lnTo>
                  <a:lnTo>
                    <a:pt x="712" y="157"/>
                  </a:lnTo>
                  <a:lnTo>
                    <a:pt x="678" y="178"/>
                  </a:lnTo>
                  <a:lnTo>
                    <a:pt x="647" y="204"/>
                  </a:lnTo>
                  <a:lnTo>
                    <a:pt x="620" y="232"/>
                  </a:lnTo>
                  <a:lnTo>
                    <a:pt x="597" y="264"/>
                  </a:lnTo>
                  <a:lnTo>
                    <a:pt x="578" y="300"/>
                  </a:lnTo>
                  <a:lnTo>
                    <a:pt x="565" y="338"/>
                  </a:lnTo>
                  <a:lnTo>
                    <a:pt x="556" y="378"/>
                  </a:lnTo>
                  <a:lnTo>
                    <a:pt x="553" y="420"/>
                  </a:lnTo>
                  <a:lnTo>
                    <a:pt x="556" y="465"/>
                  </a:lnTo>
                  <a:lnTo>
                    <a:pt x="566" y="507"/>
                  </a:lnTo>
                  <a:lnTo>
                    <a:pt x="580" y="546"/>
                  </a:lnTo>
                  <a:lnTo>
                    <a:pt x="602" y="583"/>
                  </a:lnTo>
                  <a:lnTo>
                    <a:pt x="626" y="616"/>
                  </a:lnTo>
                  <a:lnTo>
                    <a:pt x="656" y="646"/>
                  </a:lnTo>
                  <a:lnTo>
                    <a:pt x="689" y="671"/>
                  </a:lnTo>
                  <a:lnTo>
                    <a:pt x="726" y="691"/>
                  </a:lnTo>
                  <a:lnTo>
                    <a:pt x="766" y="707"/>
                  </a:lnTo>
                  <a:lnTo>
                    <a:pt x="808" y="716"/>
                  </a:lnTo>
                  <a:lnTo>
                    <a:pt x="852" y="719"/>
                  </a:lnTo>
                  <a:lnTo>
                    <a:pt x="897" y="716"/>
                  </a:lnTo>
                  <a:lnTo>
                    <a:pt x="939" y="707"/>
                  </a:lnTo>
                  <a:lnTo>
                    <a:pt x="979" y="691"/>
                  </a:lnTo>
                  <a:lnTo>
                    <a:pt x="1015" y="671"/>
                  </a:lnTo>
                  <a:lnTo>
                    <a:pt x="1048" y="646"/>
                  </a:lnTo>
                  <a:lnTo>
                    <a:pt x="1078" y="616"/>
                  </a:lnTo>
                  <a:lnTo>
                    <a:pt x="1104" y="583"/>
                  </a:lnTo>
                  <a:lnTo>
                    <a:pt x="1124" y="546"/>
                  </a:lnTo>
                  <a:lnTo>
                    <a:pt x="1139" y="507"/>
                  </a:lnTo>
                  <a:lnTo>
                    <a:pt x="1148" y="465"/>
                  </a:lnTo>
                  <a:lnTo>
                    <a:pt x="1152" y="420"/>
                  </a:lnTo>
                  <a:lnTo>
                    <a:pt x="1148" y="378"/>
                  </a:lnTo>
                  <a:lnTo>
                    <a:pt x="1140" y="338"/>
                  </a:lnTo>
                  <a:lnTo>
                    <a:pt x="1126" y="300"/>
                  </a:lnTo>
                  <a:lnTo>
                    <a:pt x="1107" y="264"/>
                  </a:lnTo>
                  <a:lnTo>
                    <a:pt x="1084" y="232"/>
                  </a:lnTo>
                  <a:lnTo>
                    <a:pt x="1056" y="204"/>
                  </a:lnTo>
                  <a:lnTo>
                    <a:pt x="1026" y="178"/>
                  </a:lnTo>
                  <a:lnTo>
                    <a:pt x="992" y="157"/>
                  </a:lnTo>
                  <a:lnTo>
                    <a:pt x="954" y="142"/>
                  </a:lnTo>
                  <a:lnTo>
                    <a:pt x="915" y="129"/>
                  </a:lnTo>
                  <a:lnTo>
                    <a:pt x="873" y="124"/>
                  </a:lnTo>
                  <a:lnTo>
                    <a:pt x="870" y="124"/>
                  </a:lnTo>
                  <a:close/>
                  <a:moveTo>
                    <a:pt x="852" y="0"/>
                  </a:moveTo>
                  <a:lnTo>
                    <a:pt x="878" y="1"/>
                  </a:lnTo>
                  <a:lnTo>
                    <a:pt x="902" y="3"/>
                  </a:lnTo>
                  <a:lnTo>
                    <a:pt x="973" y="9"/>
                  </a:lnTo>
                  <a:lnTo>
                    <a:pt x="1043" y="21"/>
                  </a:lnTo>
                  <a:lnTo>
                    <a:pt x="1112" y="39"/>
                  </a:lnTo>
                  <a:lnTo>
                    <a:pt x="1179" y="63"/>
                  </a:lnTo>
                  <a:lnTo>
                    <a:pt x="1245" y="92"/>
                  </a:lnTo>
                  <a:lnTo>
                    <a:pt x="1310" y="127"/>
                  </a:lnTo>
                  <a:lnTo>
                    <a:pt x="1373" y="168"/>
                  </a:lnTo>
                  <a:lnTo>
                    <a:pt x="1434" y="215"/>
                  </a:lnTo>
                  <a:lnTo>
                    <a:pt x="1494" y="267"/>
                  </a:lnTo>
                  <a:lnTo>
                    <a:pt x="1552" y="323"/>
                  </a:lnTo>
                  <a:lnTo>
                    <a:pt x="1607" y="386"/>
                  </a:lnTo>
                  <a:lnTo>
                    <a:pt x="1661" y="454"/>
                  </a:lnTo>
                  <a:lnTo>
                    <a:pt x="1711" y="527"/>
                  </a:lnTo>
                  <a:lnTo>
                    <a:pt x="1733" y="560"/>
                  </a:lnTo>
                  <a:lnTo>
                    <a:pt x="1704" y="603"/>
                  </a:lnTo>
                  <a:lnTo>
                    <a:pt x="1652" y="678"/>
                  </a:lnTo>
                  <a:lnTo>
                    <a:pt x="1596" y="748"/>
                  </a:lnTo>
                  <a:lnTo>
                    <a:pt x="1539" y="812"/>
                  </a:lnTo>
                  <a:lnTo>
                    <a:pt x="1479" y="870"/>
                  </a:lnTo>
                  <a:lnTo>
                    <a:pt x="1418" y="922"/>
                  </a:lnTo>
                  <a:lnTo>
                    <a:pt x="1353" y="970"/>
                  </a:lnTo>
                  <a:lnTo>
                    <a:pt x="1288" y="1011"/>
                  </a:lnTo>
                  <a:lnTo>
                    <a:pt x="1220" y="1045"/>
                  </a:lnTo>
                  <a:lnTo>
                    <a:pt x="1152" y="1074"/>
                  </a:lnTo>
                  <a:lnTo>
                    <a:pt x="1082" y="1097"/>
                  </a:lnTo>
                  <a:lnTo>
                    <a:pt x="1010" y="1113"/>
                  </a:lnTo>
                  <a:lnTo>
                    <a:pt x="938" y="1123"/>
                  </a:lnTo>
                  <a:lnTo>
                    <a:pt x="863" y="1126"/>
                  </a:lnTo>
                  <a:lnTo>
                    <a:pt x="790" y="1123"/>
                  </a:lnTo>
                  <a:lnTo>
                    <a:pt x="717" y="1113"/>
                  </a:lnTo>
                  <a:lnTo>
                    <a:pt x="646" y="1097"/>
                  </a:lnTo>
                  <a:lnTo>
                    <a:pt x="576" y="1074"/>
                  </a:lnTo>
                  <a:lnTo>
                    <a:pt x="506" y="1045"/>
                  </a:lnTo>
                  <a:lnTo>
                    <a:pt x="440" y="1011"/>
                  </a:lnTo>
                  <a:lnTo>
                    <a:pt x="373" y="970"/>
                  </a:lnTo>
                  <a:lnTo>
                    <a:pt x="310" y="922"/>
                  </a:lnTo>
                  <a:lnTo>
                    <a:pt x="248" y="870"/>
                  </a:lnTo>
                  <a:lnTo>
                    <a:pt x="188" y="812"/>
                  </a:lnTo>
                  <a:lnTo>
                    <a:pt x="130" y="748"/>
                  </a:lnTo>
                  <a:lnTo>
                    <a:pt x="75" y="678"/>
                  </a:lnTo>
                  <a:lnTo>
                    <a:pt x="23" y="603"/>
                  </a:lnTo>
                  <a:lnTo>
                    <a:pt x="0" y="570"/>
                  </a:lnTo>
                  <a:lnTo>
                    <a:pt x="29" y="525"/>
                  </a:lnTo>
                  <a:lnTo>
                    <a:pt x="80" y="454"/>
                  </a:lnTo>
                  <a:lnTo>
                    <a:pt x="132" y="386"/>
                  </a:lnTo>
                  <a:lnTo>
                    <a:pt x="188" y="323"/>
                  </a:lnTo>
                  <a:lnTo>
                    <a:pt x="246" y="267"/>
                  </a:lnTo>
                  <a:lnTo>
                    <a:pt x="305" y="215"/>
                  </a:lnTo>
                  <a:lnTo>
                    <a:pt x="366" y="168"/>
                  </a:lnTo>
                  <a:lnTo>
                    <a:pt x="430" y="127"/>
                  </a:lnTo>
                  <a:lnTo>
                    <a:pt x="494" y="93"/>
                  </a:lnTo>
                  <a:lnTo>
                    <a:pt x="559" y="63"/>
                  </a:lnTo>
                  <a:lnTo>
                    <a:pt x="627" y="39"/>
                  </a:lnTo>
                  <a:lnTo>
                    <a:pt x="696" y="21"/>
                  </a:lnTo>
                  <a:lnTo>
                    <a:pt x="766" y="9"/>
                  </a:lnTo>
                  <a:lnTo>
                    <a:pt x="808" y="2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409"/>
            <p:cNvSpPr>
              <a:spLocks/>
            </p:cNvSpPr>
            <p:nvPr/>
          </p:nvSpPr>
          <p:spPr bwMode="auto">
            <a:xfrm>
              <a:off x="10091738" y="2838450"/>
              <a:ext cx="146050" cy="19050"/>
            </a:xfrm>
            <a:custGeom>
              <a:avLst/>
              <a:gdLst>
                <a:gd name="T0" fmla="*/ 61 w 915"/>
                <a:gd name="T1" fmla="*/ 0 h 121"/>
                <a:gd name="T2" fmla="*/ 854 w 915"/>
                <a:gd name="T3" fmla="*/ 0 h 121"/>
                <a:gd name="T4" fmla="*/ 873 w 915"/>
                <a:gd name="T5" fmla="*/ 3 h 121"/>
                <a:gd name="T6" fmla="*/ 890 w 915"/>
                <a:gd name="T7" fmla="*/ 12 h 121"/>
                <a:gd name="T8" fmla="*/ 904 w 915"/>
                <a:gd name="T9" fmla="*/ 25 h 121"/>
                <a:gd name="T10" fmla="*/ 911 w 915"/>
                <a:gd name="T11" fmla="*/ 42 h 121"/>
                <a:gd name="T12" fmla="*/ 915 w 915"/>
                <a:gd name="T13" fmla="*/ 61 h 121"/>
                <a:gd name="T14" fmla="*/ 911 w 915"/>
                <a:gd name="T15" fmla="*/ 80 h 121"/>
                <a:gd name="T16" fmla="*/ 904 w 915"/>
                <a:gd name="T17" fmla="*/ 97 h 121"/>
                <a:gd name="T18" fmla="*/ 890 w 915"/>
                <a:gd name="T19" fmla="*/ 110 h 121"/>
                <a:gd name="T20" fmla="*/ 873 w 915"/>
                <a:gd name="T21" fmla="*/ 118 h 121"/>
                <a:gd name="T22" fmla="*/ 854 w 915"/>
                <a:gd name="T23" fmla="*/ 121 h 121"/>
                <a:gd name="T24" fmla="*/ 61 w 915"/>
                <a:gd name="T25" fmla="*/ 121 h 121"/>
                <a:gd name="T26" fmla="*/ 42 w 915"/>
                <a:gd name="T27" fmla="*/ 118 h 121"/>
                <a:gd name="T28" fmla="*/ 25 w 915"/>
                <a:gd name="T29" fmla="*/ 110 h 121"/>
                <a:gd name="T30" fmla="*/ 12 w 915"/>
                <a:gd name="T31" fmla="*/ 97 h 121"/>
                <a:gd name="T32" fmla="*/ 3 w 915"/>
                <a:gd name="T33" fmla="*/ 80 h 121"/>
                <a:gd name="T34" fmla="*/ 0 w 915"/>
                <a:gd name="T35" fmla="*/ 61 h 121"/>
                <a:gd name="T36" fmla="*/ 3 w 915"/>
                <a:gd name="T37" fmla="*/ 42 h 121"/>
                <a:gd name="T38" fmla="*/ 12 w 915"/>
                <a:gd name="T39" fmla="*/ 25 h 121"/>
                <a:gd name="T40" fmla="*/ 25 w 915"/>
                <a:gd name="T41" fmla="*/ 12 h 121"/>
                <a:gd name="T42" fmla="*/ 42 w 915"/>
                <a:gd name="T43" fmla="*/ 3 h 121"/>
                <a:gd name="T44" fmla="*/ 61 w 91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5" h="121">
                  <a:moveTo>
                    <a:pt x="61" y="0"/>
                  </a:moveTo>
                  <a:lnTo>
                    <a:pt x="854" y="0"/>
                  </a:lnTo>
                  <a:lnTo>
                    <a:pt x="873" y="3"/>
                  </a:lnTo>
                  <a:lnTo>
                    <a:pt x="890" y="12"/>
                  </a:lnTo>
                  <a:lnTo>
                    <a:pt x="904" y="25"/>
                  </a:lnTo>
                  <a:lnTo>
                    <a:pt x="911" y="42"/>
                  </a:lnTo>
                  <a:lnTo>
                    <a:pt x="915" y="61"/>
                  </a:lnTo>
                  <a:lnTo>
                    <a:pt x="911" y="80"/>
                  </a:lnTo>
                  <a:lnTo>
                    <a:pt x="904" y="97"/>
                  </a:lnTo>
                  <a:lnTo>
                    <a:pt x="890" y="110"/>
                  </a:lnTo>
                  <a:lnTo>
                    <a:pt x="873" y="118"/>
                  </a:lnTo>
                  <a:lnTo>
                    <a:pt x="854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410"/>
            <p:cNvSpPr>
              <a:spLocks/>
            </p:cNvSpPr>
            <p:nvPr/>
          </p:nvSpPr>
          <p:spPr bwMode="auto">
            <a:xfrm>
              <a:off x="10091738" y="3127375"/>
              <a:ext cx="146050" cy="20638"/>
            </a:xfrm>
            <a:custGeom>
              <a:avLst/>
              <a:gdLst>
                <a:gd name="T0" fmla="*/ 61 w 915"/>
                <a:gd name="T1" fmla="*/ 0 h 121"/>
                <a:gd name="T2" fmla="*/ 854 w 915"/>
                <a:gd name="T3" fmla="*/ 0 h 121"/>
                <a:gd name="T4" fmla="*/ 873 w 915"/>
                <a:gd name="T5" fmla="*/ 3 h 121"/>
                <a:gd name="T6" fmla="*/ 890 w 915"/>
                <a:gd name="T7" fmla="*/ 12 h 121"/>
                <a:gd name="T8" fmla="*/ 904 w 915"/>
                <a:gd name="T9" fmla="*/ 25 h 121"/>
                <a:gd name="T10" fmla="*/ 911 w 915"/>
                <a:gd name="T11" fmla="*/ 42 h 121"/>
                <a:gd name="T12" fmla="*/ 915 w 915"/>
                <a:gd name="T13" fmla="*/ 61 h 121"/>
                <a:gd name="T14" fmla="*/ 911 w 915"/>
                <a:gd name="T15" fmla="*/ 80 h 121"/>
                <a:gd name="T16" fmla="*/ 904 w 915"/>
                <a:gd name="T17" fmla="*/ 97 h 121"/>
                <a:gd name="T18" fmla="*/ 890 w 915"/>
                <a:gd name="T19" fmla="*/ 110 h 121"/>
                <a:gd name="T20" fmla="*/ 873 w 915"/>
                <a:gd name="T21" fmla="*/ 118 h 121"/>
                <a:gd name="T22" fmla="*/ 854 w 915"/>
                <a:gd name="T23" fmla="*/ 121 h 121"/>
                <a:gd name="T24" fmla="*/ 61 w 915"/>
                <a:gd name="T25" fmla="*/ 121 h 121"/>
                <a:gd name="T26" fmla="*/ 42 w 915"/>
                <a:gd name="T27" fmla="*/ 118 h 121"/>
                <a:gd name="T28" fmla="*/ 25 w 915"/>
                <a:gd name="T29" fmla="*/ 110 h 121"/>
                <a:gd name="T30" fmla="*/ 12 w 915"/>
                <a:gd name="T31" fmla="*/ 97 h 121"/>
                <a:gd name="T32" fmla="*/ 3 w 915"/>
                <a:gd name="T33" fmla="*/ 80 h 121"/>
                <a:gd name="T34" fmla="*/ 0 w 915"/>
                <a:gd name="T35" fmla="*/ 61 h 121"/>
                <a:gd name="T36" fmla="*/ 3 w 915"/>
                <a:gd name="T37" fmla="*/ 42 h 121"/>
                <a:gd name="T38" fmla="*/ 12 w 915"/>
                <a:gd name="T39" fmla="*/ 25 h 121"/>
                <a:gd name="T40" fmla="*/ 25 w 915"/>
                <a:gd name="T41" fmla="*/ 12 h 121"/>
                <a:gd name="T42" fmla="*/ 42 w 915"/>
                <a:gd name="T43" fmla="*/ 3 h 121"/>
                <a:gd name="T44" fmla="*/ 61 w 91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5" h="121">
                  <a:moveTo>
                    <a:pt x="61" y="0"/>
                  </a:moveTo>
                  <a:lnTo>
                    <a:pt x="854" y="0"/>
                  </a:lnTo>
                  <a:lnTo>
                    <a:pt x="873" y="3"/>
                  </a:lnTo>
                  <a:lnTo>
                    <a:pt x="890" y="12"/>
                  </a:lnTo>
                  <a:lnTo>
                    <a:pt x="904" y="25"/>
                  </a:lnTo>
                  <a:lnTo>
                    <a:pt x="911" y="42"/>
                  </a:lnTo>
                  <a:lnTo>
                    <a:pt x="915" y="61"/>
                  </a:lnTo>
                  <a:lnTo>
                    <a:pt x="911" y="80"/>
                  </a:lnTo>
                  <a:lnTo>
                    <a:pt x="904" y="97"/>
                  </a:lnTo>
                  <a:lnTo>
                    <a:pt x="890" y="110"/>
                  </a:lnTo>
                  <a:lnTo>
                    <a:pt x="873" y="118"/>
                  </a:lnTo>
                  <a:lnTo>
                    <a:pt x="854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411"/>
            <p:cNvSpPr>
              <a:spLocks/>
            </p:cNvSpPr>
            <p:nvPr/>
          </p:nvSpPr>
          <p:spPr bwMode="auto">
            <a:xfrm>
              <a:off x="10091738" y="2895600"/>
              <a:ext cx="301625" cy="20638"/>
            </a:xfrm>
            <a:custGeom>
              <a:avLst/>
              <a:gdLst>
                <a:gd name="T0" fmla="*/ 61 w 1891"/>
                <a:gd name="T1" fmla="*/ 0 h 121"/>
                <a:gd name="T2" fmla="*/ 1830 w 1891"/>
                <a:gd name="T3" fmla="*/ 0 h 121"/>
                <a:gd name="T4" fmla="*/ 1850 w 1891"/>
                <a:gd name="T5" fmla="*/ 3 h 121"/>
                <a:gd name="T6" fmla="*/ 1866 w 1891"/>
                <a:gd name="T7" fmla="*/ 12 h 121"/>
                <a:gd name="T8" fmla="*/ 1880 w 1891"/>
                <a:gd name="T9" fmla="*/ 25 h 121"/>
                <a:gd name="T10" fmla="*/ 1887 w 1891"/>
                <a:gd name="T11" fmla="*/ 42 h 121"/>
                <a:gd name="T12" fmla="*/ 1891 w 1891"/>
                <a:gd name="T13" fmla="*/ 61 h 121"/>
                <a:gd name="T14" fmla="*/ 1887 w 1891"/>
                <a:gd name="T15" fmla="*/ 80 h 121"/>
                <a:gd name="T16" fmla="*/ 1880 w 1891"/>
                <a:gd name="T17" fmla="*/ 97 h 121"/>
                <a:gd name="T18" fmla="*/ 1866 w 1891"/>
                <a:gd name="T19" fmla="*/ 110 h 121"/>
                <a:gd name="T20" fmla="*/ 1850 w 1891"/>
                <a:gd name="T21" fmla="*/ 118 h 121"/>
                <a:gd name="T22" fmla="*/ 1830 w 1891"/>
                <a:gd name="T23" fmla="*/ 121 h 121"/>
                <a:gd name="T24" fmla="*/ 61 w 1891"/>
                <a:gd name="T25" fmla="*/ 121 h 121"/>
                <a:gd name="T26" fmla="*/ 42 w 1891"/>
                <a:gd name="T27" fmla="*/ 118 h 121"/>
                <a:gd name="T28" fmla="*/ 25 w 1891"/>
                <a:gd name="T29" fmla="*/ 110 h 121"/>
                <a:gd name="T30" fmla="*/ 12 w 1891"/>
                <a:gd name="T31" fmla="*/ 97 h 121"/>
                <a:gd name="T32" fmla="*/ 3 w 1891"/>
                <a:gd name="T33" fmla="*/ 80 h 121"/>
                <a:gd name="T34" fmla="*/ 0 w 1891"/>
                <a:gd name="T35" fmla="*/ 61 h 121"/>
                <a:gd name="T36" fmla="*/ 3 w 1891"/>
                <a:gd name="T37" fmla="*/ 42 h 121"/>
                <a:gd name="T38" fmla="*/ 12 w 1891"/>
                <a:gd name="T39" fmla="*/ 25 h 121"/>
                <a:gd name="T40" fmla="*/ 25 w 1891"/>
                <a:gd name="T41" fmla="*/ 12 h 121"/>
                <a:gd name="T42" fmla="*/ 42 w 1891"/>
                <a:gd name="T43" fmla="*/ 3 h 121"/>
                <a:gd name="T44" fmla="*/ 61 w 189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1" h="121">
                  <a:moveTo>
                    <a:pt x="61" y="0"/>
                  </a:moveTo>
                  <a:lnTo>
                    <a:pt x="1830" y="0"/>
                  </a:lnTo>
                  <a:lnTo>
                    <a:pt x="1850" y="3"/>
                  </a:lnTo>
                  <a:lnTo>
                    <a:pt x="1866" y="12"/>
                  </a:lnTo>
                  <a:lnTo>
                    <a:pt x="1880" y="25"/>
                  </a:lnTo>
                  <a:lnTo>
                    <a:pt x="1887" y="42"/>
                  </a:lnTo>
                  <a:lnTo>
                    <a:pt x="1891" y="61"/>
                  </a:lnTo>
                  <a:lnTo>
                    <a:pt x="1887" y="80"/>
                  </a:lnTo>
                  <a:lnTo>
                    <a:pt x="1880" y="97"/>
                  </a:lnTo>
                  <a:lnTo>
                    <a:pt x="1866" y="110"/>
                  </a:lnTo>
                  <a:lnTo>
                    <a:pt x="1850" y="118"/>
                  </a:lnTo>
                  <a:lnTo>
                    <a:pt x="1830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412"/>
            <p:cNvSpPr>
              <a:spLocks/>
            </p:cNvSpPr>
            <p:nvPr/>
          </p:nvSpPr>
          <p:spPr bwMode="auto">
            <a:xfrm>
              <a:off x="10091738" y="3011488"/>
              <a:ext cx="252412" cy="20638"/>
            </a:xfrm>
            <a:custGeom>
              <a:avLst/>
              <a:gdLst>
                <a:gd name="T0" fmla="*/ 61 w 1586"/>
                <a:gd name="T1" fmla="*/ 0 h 121"/>
                <a:gd name="T2" fmla="*/ 1525 w 1586"/>
                <a:gd name="T3" fmla="*/ 0 h 121"/>
                <a:gd name="T4" fmla="*/ 1545 w 1586"/>
                <a:gd name="T5" fmla="*/ 3 h 121"/>
                <a:gd name="T6" fmla="*/ 1561 w 1586"/>
                <a:gd name="T7" fmla="*/ 12 h 121"/>
                <a:gd name="T8" fmla="*/ 1575 w 1586"/>
                <a:gd name="T9" fmla="*/ 25 h 121"/>
                <a:gd name="T10" fmla="*/ 1582 w 1586"/>
                <a:gd name="T11" fmla="*/ 42 h 121"/>
                <a:gd name="T12" fmla="*/ 1586 w 1586"/>
                <a:gd name="T13" fmla="*/ 61 h 121"/>
                <a:gd name="T14" fmla="*/ 1582 w 1586"/>
                <a:gd name="T15" fmla="*/ 80 h 121"/>
                <a:gd name="T16" fmla="*/ 1575 w 1586"/>
                <a:gd name="T17" fmla="*/ 97 h 121"/>
                <a:gd name="T18" fmla="*/ 1561 w 1586"/>
                <a:gd name="T19" fmla="*/ 110 h 121"/>
                <a:gd name="T20" fmla="*/ 1545 w 1586"/>
                <a:gd name="T21" fmla="*/ 119 h 121"/>
                <a:gd name="T22" fmla="*/ 1525 w 1586"/>
                <a:gd name="T23" fmla="*/ 121 h 121"/>
                <a:gd name="T24" fmla="*/ 61 w 1586"/>
                <a:gd name="T25" fmla="*/ 121 h 121"/>
                <a:gd name="T26" fmla="*/ 42 w 1586"/>
                <a:gd name="T27" fmla="*/ 119 h 121"/>
                <a:gd name="T28" fmla="*/ 25 w 1586"/>
                <a:gd name="T29" fmla="*/ 110 h 121"/>
                <a:gd name="T30" fmla="*/ 12 w 1586"/>
                <a:gd name="T31" fmla="*/ 97 h 121"/>
                <a:gd name="T32" fmla="*/ 3 w 1586"/>
                <a:gd name="T33" fmla="*/ 80 h 121"/>
                <a:gd name="T34" fmla="*/ 0 w 1586"/>
                <a:gd name="T35" fmla="*/ 61 h 121"/>
                <a:gd name="T36" fmla="*/ 3 w 1586"/>
                <a:gd name="T37" fmla="*/ 42 h 121"/>
                <a:gd name="T38" fmla="*/ 12 w 1586"/>
                <a:gd name="T39" fmla="*/ 25 h 121"/>
                <a:gd name="T40" fmla="*/ 25 w 1586"/>
                <a:gd name="T41" fmla="*/ 12 h 121"/>
                <a:gd name="T42" fmla="*/ 42 w 1586"/>
                <a:gd name="T43" fmla="*/ 3 h 121"/>
                <a:gd name="T44" fmla="*/ 61 w 158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86" h="121">
                  <a:moveTo>
                    <a:pt x="61" y="0"/>
                  </a:moveTo>
                  <a:lnTo>
                    <a:pt x="1525" y="0"/>
                  </a:lnTo>
                  <a:lnTo>
                    <a:pt x="1545" y="3"/>
                  </a:lnTo>
                  <a:lnTo>
                    <a:pt x="1561" y="12"/>
                  </a:lnTo>
                  <a:lnTo>
                    <a:pt x="1575" y="25"/>
                  </a:lnTo>
                  <a:lnTo>
                    <a:pt x="1582" y="42"/>
                  </a:lnTo>
                  <a:lnTo>
                    <a:pt x="1586" y="61"/>
                  </a:lnTo>
                  <a:lnTo>
                    <a:pt x="1582" y="80"/>
                  </a:lnTo>
                  <a:lnTo>
                    <a:pt x="1575" y="97"/>
                  </a:lnTo>
                  <a:lnTo>
                    <a:pt x="1561" y="110"/>
                  </a:lnTo>
                  <a:lnTo>
                    <a:pt x="1545" y="119"/>
                  </a:lnTo>
                  <a:lnTo>
                    <a:pt x="1525" y="121"/>
                  </a:lnTo>
                  <a:lnTo>
                    <a:pt x="61" y="121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413"/>
            <p:cNvSpPr>
              <a:spLocks/>
            </p:cNvSpPr>
            <p:nvPr/>
          </p:nvSpPr>
          <p:spPr bwMode="auto">
            <a:xfrm>
              <a:off x="10091738" y="3070225"/>
              <a:ext cx="204787" cy="19050"/>
            </a:xfrm>
            <a:custGeom>
              <a:avLst/>
              <a:gdLst>
                <a:gd name="T0" fmla="*/ 61 w 1281"/>
                <a:gd name="T1" fmla="*/ 0 h 121"/>
                <a:gd name="T2" fmla="*/ 1220 w 1281"/>
                <a:gd name="T3" fmla="*/ 0 h 121"/>
                <a:gd name="T4" fmla="*/ 1240 w 1281"/>
                <a:gd name="T5" fmla="*/ 3 h 121"/>
                <a:gd name="T6" fmla="*/ 1256 w 1281"/>
                <a:gd name="T7" fmla="*/ 12 h 121"/>
                <a:gd name="T8" fmla="*/ 1270 w 1281"/>
                <a:gd name="T9" fmla="*/ 25 h 121"/>
                <a:gd name="T10" fmla="*/ 1277 w 1281"/>
                <a:gd name="T11" fmla="*/ 42 h 121"/>
                <a:gd name="T12" fmla="*/ 1281 w 1281"/>
                <a:gd name="T13" fmla="*/ 61 h 121"/>
                <a:gd name="T14" fmla="*/ 1277 w 1281"/>
                <a:gd name="T15" fmla="*/ 80 h 121"/>
                <a:gd name="T16" fmla="*/ 1270 w 1281"/>
                <a:gd name="T17" fmla="*/ 97 h 121"/>
                <a:gd name="T18" fmla="*/ 1256 w 1281"/>
                <a:gd name="T19" fmla="*/ 110 h 121"/>
                <a:gd name="T20" fmla="*/ 1240 w 1281"/>
                <a:gd name="T21" fmla="*/ 119 h 121"/>
                <a:gd name="T22" fmla="*/ 1220 w 1281"/>
                <a:gd name="T23" fmla="*/ 121 h 121"/>
                <a:gd name="T24" fmla="*/ 61 w 1281"/>
                <a:gd name="T25" fmla="*/ 121 h 121"/>
                <a:gd name="T26" fmla="*/ 42 w 1281"/>
                <a:gd name="T27" fmla="*/ 119 h 121"/>
                <a:gd name="T28" fmla="*/ 25 w 1281"/>
                <a:gd name="T29" fmla="*/ 110 h 121"/>
                <a:gd name="T30" fmla="*/ 12 w 1281"/>
                <a:gd name="T31" fmla="*/ 97 h 121"/>
                <a:gd name="T32" fmla="*/ 3 w 1281"/>
                <a:gd name="T33" fmla="*/ 80 h 121"/>
                <a:gd name="T34" fmla="*/ 0 w 1281"/>
                <a:gd name="T35" fmla="*/ 61 h 121"/>
                <a:gd name="T36" fmla="*/ 3 w 1281"/>
                <a:gd name="T37" fmla="*/ 42 h 121"/>
                <a:gd name="T38" fmla="*/ 12 w 1281"/>
                <a:gd name="T39" fmla="*/ 25 h 121"/>
                <a:gd name="T40" fmla="*/ 25 w 1281"/>
                <a:gd name="T41" fmla="*/ 12 h 121"/>
                <a:gd name="T42" fmla="*/ 42 w 1281"/>
                <a:gd name="T43" fmla="*/ 3 h 121"/>
                <a:gd name="T44" fmla="*/ 61 w 12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1" h="121">
                  <a:moveTo>
                    <a:pt x="61" y="0"/>
                  </a:moveTo>
                  <a:lnTo>
                    <a:pt x="1220" y="0"/>
                  </a:lnTo>
                  <a:lnTo>
                    <a:pt x="1240" y="3"/>
                  </a:lnTo>
                  <a:lnTo>
                    <a:pt x="1256" y="12"/>
                  </a:lnTo>
                  <a:lnTo>
                    <a:pt x="1270" y="25"/>
                  </a:lnTo>
                  <a:lnTo>
                    <a:pt x="1277" y="42"/>
                  </a:lnTo>
                  <a:lnTo>
                    <a:pt x="1281" y="61"/>
                  </a:lnTo>
                  <a:lnTo>
                    <a:pt x="1277" y="80"/>
                  </a:lnTo>
                  <a:lnTo>
                    <a:pt x="1270" y="97"/>
                  </a:lnTo>
                  <a:lnTo>
                    <a:pt x="1256" y="110"/>
                  </a:lnTo>
                  <a:lnTo>
                    <a:pt x="1240" y="119"/>
                  </a:lnTo>
                  <a:lnTo>
                    <a:pt x="1220" y="121"/>
                  </a:lnTo>
                  <a:lnTo>
                    <a:pt x="61" y="121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414"/>
            <p:cNvSpPr>
              <a:spLocks/>
            </p:cNvSpPr>
            <p:nvPr/>
          </p:nvSpPr>
          <p:spPr bwMode="auto">
            <a:xfrm>
              <a:off x="10091738" y="2954338"/>
              <a:ext cx="155575" cy="19050"/>
            </a:xfrm>
            <a:custGeom>
              <a:avLst/>
              <a:gdLst>
                <a:gd name="T0" fmla="*/ 61 w 976"/>
                <a:gd name="T1" fmla="*/ 0 h 121"/>
                <a:gd name="T2" fmla="*/ 915 w 976"/>
                <a:gd name="T3" fmla="*/ 0 h 121"/>
                <a:gd name="T4" fmla="*/ 935 w 976"/>
                <a:gd name="T5" fmla="*/ 3 h 121"/>
                <a:gd name="T6" fmla="*/ 951 w 976"/>
                <a:gd name="T7" fmla="*/ 12 h 121"/>
                <a:gd name="T8" fmla="*/ 965 w 976"/>
                <a:gd name="T9" fmla="*/ 25 h 121"/>
                <a:gd name="T10" fmla="*/ 972 w 976"/>
                <a:gd name="T11" fmla="*/ 42 h 121"/>
                <a:gd name="T12" fmla="*/ 976 w 976"/>
                <a:gd name="T13" fmla="*/ 61 h 121"/>
                <a:gd name="T14" fmla="*/ 972 w 976"/>
                <a:gd name="T15" fmla="*/ 80 h 121"/>
                <a:gd name="T16" fmla="*/ 965 w 976"/>
                <a:gd name="T17" fmla="*/ 97 h 121"/>
                <a:gd name="T18" fmla="*/ 951 w 976"/>
                <a:gd name="T19" fmla="*/ 110 h 121"/>
                <a:gd name="T20" fmla="*/ 935 w 976"/>
                <a:gd name="T21" fmla="*/ 118 h 121"/>
                <a:gd name="T22" fmla="*/ 915 w 976"/>
                <a:gd name="T23" fmla="*/ 121 h 121"/>
                <a:gd name="T24" fmla="*/ 61 w 976"/>
                <a:gd name="T25" fmla="*/ 121 h 121"/>
                <a:gd name="T26" fmla="*/ 42 w 976"/>
                <a:gd name="T27" fmla="*/ 118 h 121"/>
                <a:gd name="T28" fmla="*/ 25 w 976"/>
                <a:gd name="T29" fmla="*/ 110 h 121"/>
                <a:gd name="T30" fmla="*/ 12 w 976"/>
                <a:gd name="T31" fmla="*/ 97 h 121"/>
                <a:gd name="T32" fmla="*/ 3 w 976"/>
                <a:gd name="T33" fmla="*/ 80 h 121"/>
                <a:gd name="T34" fmla="*/ 0 w 976"/>
                <a:gd name="T35" fmla="*/ 61 h 121"/>
                <a:gd name="T36" fmla="*/ 3 w 976"/>
                <a:gd name="T37" fmla="*/ 42 h 121"/>
                <a:gd name="T38" fmla="*/ 12 w 976"/>
                <a:gd name="T39" fmla="*/ 25 h 121"/>
                <a:gd name="T40" fmla="*/ 25 w 976"/>
                <a:gd name="T41" fmla="*/ 12 h 121"/>
                <a:gd name="T42" fmla="*/ 42 w 976"/>
                <a:gd name="T43" fmla="*/ 3 h 121"/>
                <a:gd name="T44" fmla="*/ 61 w 97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6" h="121">
                  <a:moveTo>
                    <a:pt x="61" y="0"/>
                  </a:moveTo>
                  <a:lnTo>
                    <a:pt x="915" y="0"/>
                  </a:lnTo>
                  <a:lnTo>
                    <a:pt x="935" y="3"/>
                  </a:lnTo>
                  <a:lnTo>
                    <a:pt x="951" y="12"/>
                  </a:lnTo>
                  <a:lnTo>
                    <a:pt x="965" y="25"/>
                  </a:lnTo>
                  <a:lnTo>
                    <a:pt x="972" y="42"/>
                  </a:lnTo>
                  <a:lnTo>
                    <a:pt x="976" y="61"/>
                  </a:lnTo>
                  <a:lnTo>
                    <a:pt x="972" y="80"/>
                  </a:lnTo>
                  <a:lnTo>
                    <a:pt x="965" y="97"/>
                  </a:lnTo>
                  <a:lnTo>
                    <a:pt x="951" y="110"/>
                  </a:lnTo>
                  <a:lnTo>
                    <a:pt x="935" y="118"/>
                  </a:lnTo>
                  <a:lnTo>
                    <a:pt x="91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415"/>
            <p:cNvSpPr>
              <a:spLocks/>
            </p:cNvSpPr>
            <p:nvPr/>
          </p:nvSpPr>
          <p:spPr bwMode="auto">
            <a:xfrm>
              <a:off x="10306050" y="2954338"/>
              <a:ext cx="87312" cy="19050"/>
            </a:xfrm>
            <a:custGeom>
              <a:avLst/>
              <a:gdLst>
                <a:gd name="T0" fmla="*/ 61 w 549"/>
                <a:gd name="T1" fmla="*/ 0 h 121"/>
                <a:gd name="T2" fmla="*/ 488 w 549"/>
                <a:gd name="T3" fmla="*/ 0 h 121"/>
                <a:gd name="T4" fmla="*/ 508 w 549"/>
                <a:gd name="T5" fmla="*/ 3 h 121"/>
                <a:gd name="T6" fmla="*/ 524 w 549"/>
                <a:gd name="T7" fmla="*/ 12 h 121"/>
                <a:gd name="T8" fmla="*/ 538 w 549"/>
                <a:gd name="T9" fmla="*/ 25 h 121"/>
                <a:gd name="T10" fmla="*/ 545 w 549"/>
                <a:gd name="T11" fmla="*/ 42 h 121"/>
                <a:gd name="T12" fmla="*/ 549 w 549"/>
                <a:gd name="T13" fmla="*/ 61 h 121"/>
                <a:gd name="T14" fmla="*/ 545 w 549"/>
                <a:gd name="T15" fmla="*/ 80 h 121"/>
                <a:gd name="T16" fmla="*/ 538 w 549"/>
                <a:gd name="T17" fmla="*/ 97 h 121"/>
                <a:gd name="T18" fmla="*/ 524 w 549"/>
                <a:gd name="T19" fmla="*/ 110 h 121"/>
                <a:gd name="T20" fmla="*/ 508 w 549"/>
                <a:gd name="T21" fmla="*/ 118 h 121"/>
                <a:gd name="T22" fmla="*/ 488 w 549"/>
                <a:gd name="T23" fmla="*/ 121 h 121"/>
                <a:gd name="T24" fmla="*/ 61 w 549"/>
                <a:gd name="T25" fmla="*/ 121 h 121"/>
                <a:gd name="T26" fmla="*/ 42 w 549"/>
                <a:gd name="T27" fmla="*/ 118 h 121"/>
                <a:gd name="T28" fmla="*/ 25 w 549"/>
                <a:gd name="T29" fmla="*/ 110 h 121"/>
                <a:gd name="T30" fmla="*/ 12 w 549"/>
                <a:gd name="T31" fmla="*/ 97 h 121"/>
                <a:gd name="T32" fmla="*/ 3 w 549"/>
                <a:gd name="T33" fmla="*/ 80 h 121"/>
                <a:gd name="T34" fmla="*/ 0 w 549"/>
                <a:gd name="T35" fmla="*/ 61 h 121"/>
                <a:gd name="T36" fmla="*/ 3 w 549"/>
                <a:gd name="T37" fmla="*/ 42 h 121"/>
                <a:gd name="T38" fmla="*/ 12 w 549"/>
                <a:gd name="T39" fmla="*/ 25 h 121"/>
                <a:gd name="T40" fmla="*/ 25 w 549"/>
                <a:gd name="T41" fmla="*/ 12 h 121"/>
                <a:gd name="T42" fmla="*/ 42 w 549"/>
                <a:gd name="T43" fmla="*/ 3 h 121"/>
                <a:gd name="T44" fmla="*/ 61 w 54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9" h="121">
                  <a:moveTo>
                    <a:pt x="61" y="0"/>
                  </a:moveTo>
                  <a:lnTo>
                    <a:pt x="488" y="0"/>
                  </a:lnTo>
                  <a:lnTo>
                    <a:pt x="508" y="3"/>
                  </a:lnTo>
                  <a:lnTo>
                    <a:pt x="524" y="12"/>
                  </a:lnTo>
                  <a:lnTo>
                    <a:pt x="538" y="25"/>
                  </a:lnTo>
                  <a:lnTo>
                    <a:pt x="545" y="42"/>
                  </a:lnTo>
                  <a:lnTo>
                    <a:pt x="549" y="61"/>
                  </a:lnTo>
                  <a:lnTo>
                    <a:pt x="545" y="80"/>
                  </a:lnTo>
                  <a:lnTo>
                    <a:pt x="538" y="97"/>
                  </a:lnTo>
                  <a:lnTo>
                    <a:pt x="524" y="110"/>
                  </a:lnTo>
                  <a:lnTo>
                    <a:pt x="508" y="118"/>
                  </a:lnTo>
                  <a:lnTo>
                    <a:pt x="488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416"/>
            <p:cNvSpPr>
              <a:spLocks/>
            </p:cNvSpPr>
            <p:nvPr/>
          </p:nvSpPr>
          <p:spPr bwMode="auto">
            <a:xfrm>
              <a:off x="10266363" y="2954338"/>
              <a:ext cx="19050" cy="19050"/>
            </a:xfrm>
            <a:custGeom>
              <a:avLst/>
              <a:gdLst>
                <a:gd name="T0" fmla="*/ 61 w 122"/>
                <a:gd name="T1" fmla="*/ 0 h 120"/>
                <a:gd name="T2" fmla="*/ 76 w 122"/>
                <a:gd name="T3" fmla="*/ 2 h 120"/>
                <a:gd name="T4" fmla="*/ 92 w 122"/>
                <a:gd name="T5" fmla="*/ 8 h 120"/>
                <a:gd name="T6" fmla="*/ 104 w 122"/>
                <a:gd name="T7" fmla="*/ 16 h 120"/>
                <a:gd name="T8" fmla="*/ 114 w 122"/>
                <a:gd name="T9" fmla="*/ 30 h 120"/>
                <a:gd name="T10" fmla="*/ 119 w 122"/>
                <a:gd name="T11" fmla="*/ 44 h 120"/>
                <a:gd name="T12" fmla="*/ 122 w 122"/>
                <a:gd name="T13" fmla="*/ 60 h 120"/>
                <a:gd name="T14" fmla="*/ 119 w 122"/>
                <a:gd name="T15" fmla="*/ 75 h 120"/>
                <a:gd name="T16" fmla="*/ 114 w 122"/>
                <a:gd name="T17" fmla="*/ 90 h 120"/>
                <a:gd name="T18" fmla="*/ 104 w 122"/>
                <a:gd name="T19" fmla="*/ 103 h 120"/>
                <a:gd name="T20" fmla="*/ 91 w 122"/>
                <a:gd name="T21" fmla="*/ 113 h 120"/>
                <a:gd name="T22" fmla="*/ 76 w 122"/>
                <a:gd name="T23" fmla="*/ 118 h 120"/>
                <a:gd name="T24" fmla="*/ 61 w 122"/>
                <a:gd name="T25" fmla="*/ 120 h 120"/>
                <a:gd name="T26" fmla="*/ 45 w 122"/>
                <a:gd name="T27" fmla="*/ 118 h 120"/>
                <a:gd name="T28" fmla="*/ 31 w 122"/>
                <a:gd name="T29" fmla="*/ 113 h 120"/>
                <a:gd name="T30" fmla="*/ 17 w 122"/>
                <a:gd name="T31" fmla="*/ 103 h 120"/>
                <a:gd name="T32" fmla="*/ 9 w 122"/>
                <a:gd name="T33" fmla="*/ 90 h 120"/>
                <a:gd name="T34" fmla="*/ 2 w 122"/>
                <a:gd name="T35" fmla="*/ 75 h 120"/>
                <a:gd name="T36" fmla="*/ 0 w 122"/>
                <a:gd name="T37" fmla="*/ 60 h 120"/>
                <a:gd name="T38" fmla="*/ 2 w 122"/>
                <a:gd name="T39" fmla="*/ 44 h 120"/>
                <a:gd name="T40" fmla="*/ 9 w 122"/>
                <a:gd name="T41" fmla="*/ 30 h 120"/>
                <a:gd name="T42" fmla="*/ 17 w 122"/>
                <a:gd name="T43" fmla="*/ 16 h 120"/>
                <a:gd name="T44" fmla="*/ 31 w 122"/>
                <a:gd name="T45" fmla="*/ 8 h 120"/>
                <a:gd name="T46" fmla="*/ 45 w 122"/>
                <a:gd name="T47" fmla="*/ 2 h 120"/>
                <a:gd name="T48" fmla="*/ 61 w 122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lnTo>
                    <a:pt x="76" y="2"/>
                  </a:lnTo>
                  <a:lnTo>
                    <a:pt x="92" y="8"/>
                  </a:lnTo>
                  <a:lnTo>
                    <a:pt x="104" y="16"/>
                  </a:lnTo>
                  <a:lnTo>
                    <a:pt x="114" y="30"/>
                  </a:lnTo>
                  <a:lnTo>
                    <a:pt x="119" y="44"/>
                  </a:lnTo>
                  <a:lnTo>
                    <a:pt x="122" y="60"/>
                  </a:lnTo>
                  <a:lnTo>
                    <a:pt x="119" y="75"/>
                  </a:lnTo>
                  <a:lnTo>
                    <a:pt x="114" y="90"/>
                  </a:lnTo>
                  <a:lnTo>
                    <a:pt x="104" y="103"/>
                  </a:lnTo>
                  <a:lnTo>
                    <a:pt x="91" y="113"/>
                  </a:lnTo>
                  <a:lnTo>
                    <a:pt x="76" y="118"/>
                  </a:lnTo>
                  <a:lnTo>
                    <a:pt x="61" y="120"/>
                  </a:lnTo>
                  <a:lnTo>
                    <a:pt x="45" y="118"/>
                  </a:lnTo>
                  <a:lnTo>
                    <a:pt x="31" y="113"/>
                  </a:lnTo>
                  <a:lnTo>
                    <a:pt x="17" y="103"/>
                  </a:lnTo>
                  <a:lnTo>
                    <a:pt x="9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9" y="30"/>
                  </a:lnTo>
                  <a:lnTo>
                    <a:pt x="17" y="16"/>
                  </a:lnTo>
                  <a:lnTo>
                    <a:pt x="31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417"/>
            <p:cNvSpPr>
              <a:spLocks noEditPoints="1"/>
            </p:cNvSpPr>
            <p:nvPr/>
          </p:nvSpPr>
          <p:spPr bwMode="auto">
            <a:xfrm>
              <a:off x="10034588" y="2684463"/>
              <a:ext cx="415925" cy="558800"/>
            </a:xfrm>
            <a:custGeom>
              <a:avLst/>
              <a:gdLst>
                <a:gd name="T0" fmla="*/ 671 w 2623"/>
                <a:gd name="T1" fmla="*/ 548 h 3529"/>
                <a:gd name="T2" fmla="*/ 1952 w 2623"/>
                <a:gd name="T3" fmla="*/ 305 h 3529"/>
                <a:gd name="T4" fmla="*/ 1647 w 2623"/>
                <a:gd name="T5" fmla="*/ 426 h 3529"/>
                <a:gd name="T6" fmla="*/ 1636 w 2623"/>
                <a:gd name="T7" fmla="*/ 463 h 3529"/>
                <a:gd name="T8" fmla="*/ 1606 w 2623"/>
                <a:gd name="T9" fmla="*/ 484 h 3529"/>
                <a:gd name="T10" fmla="*/ 1037 w 2623"/>
                <a:gd name="T11" fmla="*/ 487 h 3529"/>
                <a:gd name="T12" fmla="*/ 1001 w 2623"/>
                <a:gd name="T13" fmla="*/ 476 h 3529"/>
                <a:gd name="T14" fmla="*/ 979 w 2623"/>
                <a:gd name="T15" fmla="*/ 446 h 3529"/>
                <a:gd name="T16" fmla="*/ 976 w 2623"/>
                <a:gd name="T17" fmla="*/ 305 h 3529"/>
                <a:gd name="T18" fmla="*/ 1098 w 2623"/>
                <a:gd name="T19" fmla="*/ 122 h 3529"/>
                <a:gd name="T20" fmla="*/ 1525 w 2623"/>
                <a:gd name="T21" fmla="*/ 365 h 3529"/>
                <a:gd name="T22" fmla="*/ 1098 w 2623"/>
                <a:gd name="T23" fmla="*/ 122 h 3529"/>
                <a:gd name="T24" fmla="*/ 1586 w 2623"/>
                <a:gd name="T25" fmla="*/ 0 h 3529"/>
                <a:gd name="T26" fmla="*/ 1622 w 2623"/>
                <a:gd name="T27" fmla="*/ 13 h 3529"/>
                <a:gd name="T28" fmla="*/ 1643 w 2623"/>
                <a:gd name="T29" fmla="*/ 42 h 3529"/>
                <a:gd name="T30" fmla="*/ 1647 w 2623"/>
                <a:gd name="T31" fmla="*/ 183 h 3529"/>
                <a:gd name="T32" fmla="*/ 2031 w 2623"/>
                <a:gd name="T33" fmla="*/ 186 h 3529"/>
                <a:gd name="T34" fmla="*/ 2061 w 2623"/>
                <a:gd name="T35" fmla="*/ 208 h 3529"/>
                <a:gd name="T36" fmla="*/ 2074 w 2623"/>
                <a:gd name="T37" fmla="*/ 244 h 3529"/>
                <a:gd name="T38" fmla="*/ 2562 w 2623"/>
                <a:gd name="T39" fmla="*/ 365 h 3529"/>
                <a:gd name="T40" fmla="*/ 2598 w 2623"/>
                <a:gd name="T41" fmla="*/ 378 h 3529"/>
                <a:gd name="T42" fmla="*/ 2619 w 2623"/>
                <a:gd name="T43" fmla="*/ 407 h 3529"/>
                <a:gd name="T44" fmla="*/ 2623 w 2623"/>
                <a:gd name="T45" fmla="*/ 1947 h 3529"/>
                <a:gd name="T46" fmla="*/ 2610 w 2623"/>
                <a:gd name="T47" fmla="*/ 1984 h 3529"/>
                <a:gd name="T48" fmla="*/ 2582 w 2623"/>
                <a:gd name="T49" fmla="*/ 2005 h 3529"/>
                <a:gd name="T50" fmla="*/ 2543 w 2623"/>
                <a:gd name="T51" fmla="*/ 2005 h 3529"/>
                <a:gd name="T52" fmla="*/ 2513 w 2623"/>
                <a:gd name="T53" fmla="*/ 1984 h 3529"/>
                <a:gd name="T54" fmla="*/ 2501 w 2623"/>
                <a:gd name="T55" fmla="*/ 1947 h 3529"/>
                <a:gd name="T56" fmla="*/ 2074 w 2623"/>
                <a:gd name="T57" fmla="*/ 487 h 3529"/>
                <a:gd name="T58" fmla="*/ 2070 w 2623"/>
                <a:gd name="T59" fmla="*/ 629 h 3529"/>
                <a:gd name="T60" fmla="*/ 2048 w 2623"/>
                <a:gd name="T61" fmla="*/ 658 h 3529"/>
                <a:gd name="T62" fmla="*/ 2013 w 2623"/>
                <a:gd name="T63" fmla="*/ 670 h 3529"/>
                <a:gd name="T64" fmla="*/ 591 w 2623"/>
                <a:gd name="T65" fmla="*/ 667 h 3529"/>
                <a:gd name="T66" fmla="*/ 561 w 2623"/>
                <a:gd name="T67" fmla="*/ 645 h 3529"/>
                <a:gd name="T68" fmla="*/ 549 w 2623"/>
                <a:gd name="T69" fmla="*/ 609 h 3529"/>
                <a:gd name="T70" fmla="*/ 122 w 2623"/>
                <a:gd name="T71" fmla="*/ 487 h 3529"/>
                <a:gd name="T72" fmla="*/ 1586 w 2623"/>
                <a:gd name="T73" fmla="*/ 3407 h 3529"/>
                <a:gd name="T74" fmla="*/ 1622 w 2623"/>
                <a:gd name="T75" fmla="*/ 3419 h 3529"/>
                <a:gd name="T76" fmla="*/ 1643 w 2623"/>
                <a:gd name="T77" fmla="*/ 3449 h 3529"/>
                <a:gd name="T78" fmla="*/ 1643 w 2623"/>
                <a:gd name="T79" fmla="*/ 3488 h 3529"/>
                <a:gd name="T80" fmla="*/ 1622 w 2623"/>
                <a:gd name="T81" fmla="*/ 3518 h 3529"/>
                <a:gd name="T82" fmla="*/ 1586 w 2623"/>
                <a:gd name="T83" fmla="*/ 3529 h 3529"/>
                <a:gd name="T84" fmla="*/ 42 w 2623"/>
                <a:gd name="T85" fmla="*/ 3525 h 3529"/>
                <a:gd name="T86" fmla="*/ 12 w 2623"/>
                <a:gd name="T87" fmla="*/ 3504 h 3529"/>
                <a:gd name="T88" fmla="*/ 0 w 2623"/>
                <a:gd name="T89" fmla="*/ 3468 h 3529"/>
                <a:gd name="T90" fmla="*/ 3 w 2623"/>
                <a:gd name="T91" fmla="*/ 407 h 3529"/>
                <a:gd name="T92" fmla="*/ 25 w 2623"/>
                <a:gd name="T93" fmla="*/ 378 h 3529"/>
                <a:gd name="T94" fmla="*/ 61 w 2623"/>
                <a:gd name="T95" fmla="*/ 365 h 3529"/>
                <a:gd name="T96" fmla="*/ 549 w 2623"/>
                <a:gd name="T97" fmla="*/ 244 h 3529"/>
                <a:gd name="T98" fmla="*/ 561 w 2623"/>
                <a:gd name="T99" fmla="*/ 208 h 3529"/>
                <a:gd name="T100" fmla="*/ 591 w 2623"/>
                <a:gd name="T101" fmla="*/ 186 h 3529"/>
                <a:gd name="T102" fmla="*/ 976 w 2623"/>
                <a:gd name="T103" fmla="*/ 183 h 3529"/>
                <a:gd name="T104" fmla="*/ 979 w 2623"/>
                <a:gd name="T105" fmla="*/ 42 h 3529"/>
                <a:gd name="T106" fmla="*/ 1001 w 2623"/>
                <a:gd name="T107" fmla="*/ 13 h 3529"/>
                <a:gd name="T108" fmla="*/ 1037 w 2623"/>
                <a:gd name="T109" fmla="*/ 0 h 3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23" h="3529">
                  <a:moveTo>
                    <a:pt x="671" y="305"/>
                  </a:moveTo>
                  <a:lnTo>
                    <a:pt x="671" y="548"/>
                  </a:lnTo>
                  <a:lnTo>
                    <a:pt x="1952" y="548"/>
                  </a:lnTo>
                  <a:lnTo>
                    <a:pt x="1952" y="305"/>
                  </a:lnTo>
                  <a:lnTo>
                    <a:pt x="1647" y="305"/>
                  </a:lnTo>
                  <a:lnTo>
                    <a:pt x="1647" y="426"/>
                  </a:lnTo>
                  <a:lnTo>
                    <a:pt x="1643" y="446"/>
                  </a:lnTo>
                  <a:lnTo>
                    <a:pt x="1636" y="463"/>
                  </a:lnTo>
                  <a:lnTo>
                    <a:pt x="1622" y="476"/>
                  </a:lnTo>
                  <a:lnTo>
                    <a:pt x="1606" y="484"/>
                  </a:lnTo>
                  <a:lnTo>
                    <a:pt x="1586" y="487"/>
                  </a:lnTo>
                  <a:lnTo>
                    <a:pt x="1037" y="487"/>
                  </a:lnTo>
                  <a:lnTo>
                    <a:pt x="1018" y="484"/>
                  </a:lnTo>
                  <a:lnTo>
                    <a:pt x="1001" y="476"/>
                  </a:lnTo>
                  <a:lnTo>
                    <a:pt x="988" y="463"/>
                  </a:lnTo>
                  <a:lnTo>
                    <a:pt x="979" y="446"/>
                  </a:lnTo>
                  <a:lnTo>
                    <a:pt x="976" y="426"/>
                  </a:lnTo>
                  <a:lnTo>
                    <a:pt x="976" y="305"/>
                  </a:lnTo>
                  <a:lnTo>
                    <a:pt x="671" y="305"/>
                  </a:lnTo>
                  <a:close/>
                  <a:moveTo>
                    <a:pt x="1098" y="122"/>
                  </a:moveTo>
                  <a:lnTo>
                    <a:pt x="1098" y="365"/>
                  </a:lnTo>
                  <a:lnTo>
                    <a:pt x="1525" y="365"/>
                  </a:lnTo>
                  <a:lnTo>
                    <a:pt x="1525" y="122"/>
                  </a:lnTo>
                  <a:lnTo>
                    <a:pt x="1098" y="122"/>
                  </a:lnTo>
                  <a:close/>
                  <a:moveTo>
                    <a:pt x="1037" y="0"/>
                  </a:moveTo>
                  <a:lnTo>
                    <a:pt x="1586" y="0"/>
                  </a:lnTo>
                  <a:lnTo>
                    <a:pt x="1606" y="4"/>
                  </a:lnTo>
                  <a:lnTo>
                    <a:pt x="1622" y="13"/>
                  </a:lnTo>
                  <a:lnTo>
                    <a:pt x="1636" y="26"/>
                  </a:lnTo>
                  <a:lnTo>
                    <a:pt x="1643" y="42"/>
                  </a:lnTo>
                  <a:lnTo>
                    <a:pt x="1647" y="61"/>
                  </a:lnTo>
                  <a:lnTo>
                    <a:pt x="1647" y="183"/>
                  </a:lnTo>
                  <a:lnTo>
                    <a:pt x="2013" y="183"/>
                  </a:lnTo>
                  <a:lnTo>
                    <a:pt x="2031" y="186"/>
                  </a:lnTo>
                  <a:lnTo>
                    <a:pt x="2048" y="195"/>
                  </a:lnTo>
                  <a:lnTo>
                    <a:pt x="2061" y="208"/>
                  </a:lnTo>
                  <a:lnTo>
                    <a:pt x="2070" y="225"/>
                  </a:lnTo>
                  <a:lnTo>
                    <a:pt x="2074" y="244"/>
                  </a:lnTo>
                  <a:lnTo>
                    <a:pt x="2074" y="365"/>
                  </a:lnTo>
                  <a:lnTo>
                    <a:pt x="2562" y="365"/>
                  </a:lnTo>
                  <a:lnTo>
                    <a:pt x="2582" y="369"/>
                  </a:lnTo>
                  <a:lnTo>
                    <a:pt x="2598" y="378"/>
                  </a:lnTo>
                  <a:lnTo>
                    <a:pt x="2610" y="391"/>
                  </a:lnTo>
                  <a:lnTo>
                    <a:pt x="2619" y="407"/>
                  </a:lnTo>
                  <a:lnTo>
                    <a:pt x="2623" y="426"/>
                  </a:lnTo>
                  <a:lnTo>
                    <a:pt x="2623" y="1947"/>
                  </a:lnTo>
                  <a:lnTo>
                    <a:pt x="2619" y="1967"/>
                  </a:lnTo>
                  <a:lnTo>
                    <a:pt x="2610" y="1984"/>
                  </a:lnTo>
                  <a:lnTo>
                    <a:pt x="2598" y="1997"/>
                  </a:lnTo>
                  <a:lnTo>
                    <a:pt x="2582" y="2005"/>
                  </a:lnTo>
                  <a:lnTo>
                    <a:pt x="2562" y="2008"/>
                  </a:lnTo>
                  <a:lnTo>
                    <a:pt x="2543" y="2005"/>
                  </a:lnTo>
                  <a:lnTo>
                    <a:pt x="2526" y="1997"/>
                  </a:lnTo>
                  <a:lnTo>
                    <a:pt x="2513" y="1984"/>
                  </a:lnTo>
                  <a:lnTo>
                    <a:pt x="2504" y="1967"/>
                  </a:lnTo>
                  <a:lnTo>
                    <a:pt x="2501" y="1947"/>
                  </a:lnTo>
                  <a:lnTo>
                    <a:pt x="2501" y="487"/>
                  </a:lnTo>
                  <a:lnTo>
                    <a:pt x="2074" y="487"/>
                  </a:lnTo>
                  <a:lnTo>
                    <a:pt x="2074" y="609"/>
                  </a:lnTo>
                  <a:lnTo>
                    <a:pt x="2070" y="629"/>
                  </a:lnTo>
                  <a:lnTo>
                    <a:pt x="2061" y="645"/>
                  </a:lnTo>
                  <a:lnTo>
                    <a:pt x="2048" y="658"/>
                  </a:lnTo>
                  <a:lnTo>
                    <a:pt x="2031" y="667"/>
                  </a:lnTo>
                  <a:lnTo>
                    <a:pt x="2013" y="670"/>
                  </a:lnTo>
                  <a:lnTo>
                    <a:pt x="610" y="670"/>
                  </a:lnTo>
                  <a:lnTo>
                    <a:pt x="591" y="667"/>
                  </a:lnTo>
                  <a:lnTo>
                    <a:pt x="574" y="658"/>
                  </a:lnTo>
                  <a:lnTo>
                    <a:pt x="561" y="645"/>
                  </a:lnTo>
                  <a:lnTo>
                    <a:pt x="552" y="629"/>
                  </a:lnTo>
                  <a:lnTo>
                    <a:pt x="549" y="609"/>
                  </a:lnTo>
                  <a:lnTo>
                    <a:pt x="549" y="487"/>
                  </a:lnTo>
                  <a:lnTo>
                    <a:pt x="122" y="487"/>
                  </a:lnTo>
                  <a:lnTo>
                    <a:pt x="122" y="3407"/>
                  </a:lnTo>
                  <a:lnTo>
                    <a:pt x="1586" y="3407"/>
                  </a:lnTo>
                  <a:lnTo>
                    <a:pt x="1606" y="3410"/>
                  </a:lnTo>
                  <a:lnTo>
                    <a:pt x="1622" y="3419"/>
                  </a:lnTo>
                  <a:lnTo>
                    <a:pt x="1636" y="3432"/>
                  </a:lnTo>
                  <a:lnTo>
                    <a:pt x="1643" y="3449"/>
                  </a:lnTo>
                  <a:lnTo>
                    <a:pt x="1647" y="3468"/>
                  </a:lnTo>
                  <a:lnTo>
                    <a:pt x="1643" y="3488"/>
                  </a:lnTo>
                  <a:lnTo>
                    <a:pt x="1636" y="3504"/>
                  </a:lnTo>
                  <a:lnTo>
                    <a:pt x="1622" y="3518"/>
                  </a:lnTo>
                  <a:lnTo>
                    <a:pt x="1606" y="3525"/>
                  </a:lnTo>
                  <a:lnTo>
                    <a:pt x="1586" y="3529"/>
                  </a:lnTo>
                  <a:lnTo>
                    <a:pt x="61" y="3529"/>
                  </a:lnTo>
                  <a:lnTo>
                    <a:pt x="42" y="3525"/>
                  </a:lnTo>
                  <a:lnTo>
                    <a:pt x="25" y="3518"/>
                  </a:lnTo>
                  <a:lnTo>
                    <a:pt x="12" y="3504"/>
                  </a:lnTo>
                  <a:lnTo>
                    <a:pt x="3" y="3488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2" y="391"/>
                  </a:lnTo>
                  <a:lnTo>
                    <a:pt x="25" y="378"/>
                  </a:lnTo>
                  <a:lnTo>
                    <a:pt x="42" y="369"/>
                  </a:lnTo>
                  <a:lnTo>
                    <a:pt x="61" y="365"/>
                  </a:lnTo>
                  <a:lnTo>
                    <a:pt x="549" y="365"/>
                  </a:lnTo>
                  <a:lnTo>
                    <a:pt x="549" y="244"/>
                  </a:lnTo>
                  <a:lnTo>
                    <a:pt x="552" y="225"/>
                  </a:lnTo>
                  <a:lnTo>
                    <a:pt x="561" y="208"/>
                  </a:lnTo>
                  <a:lnTo>
                    <a:pt x="574" y="195"/>
                  </a:lnTo>
                  <a:lnTo>
                    <a:pt x="591" y="186"/>
                  </a:lnTo>
                  <a:lnTo>
                    <a:pt x="610" y="183"/>
                  </a:lnTo>
                  <a:lnTo>
                    <a:pt x="976" y="183"/>
                  </a:lnTo>
                  <a:lnTo>
                    <a:pt x="976" y="61"/>
                  </a:lnTo>
                  <a:lnTo>
                    <a:pt x="979" y="42"/>
                  </a:lnTo>
                  <a:lnTo>
                    <a:pt x="988" y="26"/>
                  </a:lnTo>
                  <a:lnTo>
                    <a:pt x="1001" y="13"/>
                  </a:lnTo>
                  <a:lnTo>
                    <a:pt x="1018" y="4"/>
                  </a:lnTo>
                  <a:lnTo>
                    <a:pt x="10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0" name="Group 1099"/>
          <p:cNvGrpSpPr/>
          <p:nvPr/>
        </p:nvGrpSpPr>
        <p:grpSpPr>
          <a:xfrm>
            <a:off x="9102872" y="2681288"/>
            <a:ext cx="525462" cy="566737"/>
            <a:chOff x="9126538" y="2681288"/>
            <a:chExt cx="525462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9" name="Freeform 422"/>
            <p:cNvSpPr>
              <a:spLocks noEditPoints="1"/>
            </p:cNvSpPr>
            <p:nvPr/>
          </p:nvSpPr>
          <p:spPr bwMode="auto">
            <a:xfrm>
              <a:off x="9399588" y="2998788"/>
              <a:ext cx="252412" cy="249237"/>
            </a:xfrm>
            <a:custGeom>
              <a:avLst/>
              <a:gdLst>
                <a:gd name="T0" fmla="*/ 632 w 1434"/>
                <a:gd name="T1" fmla="*/ 274 h 1417"/>
                <a:gd name="T2" fmla="*/ 465 w 1434"/>
                <a:gd name="T3" fmla="*/ 342 h 1417"/>
                <a:gd name="T4" fmla="*/ 258 w 1434"/>
                <a:gd name="T5" fmla="*/ 313 h 1417"/>
                <a:gd name="T6" fmla="*/ 322 w 1434"/>
                <a:gd name="T7" fmla="*/ 489 h 1417"/>
                <a:gd name="T8" fmla="*/ 231 w 1434"/>
                <a:gd name="T9" fmla="*/ 647 h 1417"/>
                <a:gd name="T10" fmla="*/ 147 w 1434"/>
                <a:gd name="T11" fmla="*/ 755 h 1417"/>
                <a:gd name="T12" fmla="*/ 300 w 1434"/>
                <a:gd name="T13" fmla="*/ 855 h 1417"/>
                <a:gd name="T14" fmla="*/ 322 w 1434"/>
                <a:gd name="T15" fmla="*/ 1034 h 1417"/>
                <a:gd name="T16" fmla="*/ 374 w 1434"/>
                <a:gd name="T17" fmla="*/ 1123 h 1417"/>
                <a:gd name="T18" fmla="*/ 556 w 1434"/>
                <a:gd name="T19" fmla="*/ 1113 h 1417"/>
                <a:gd name="T20" fmla="*/ 683 w 1434"/>
                <a:gd name="T21" fmla="*/ 1243 h 1417"/>
                <a:gd name="T22" fmla="*/ 779 w 1434"/>
                <a:gd name="T23" fmla="*/ 1235 h 1417"/>
                <a:gd name="T24" fmla="*/ 924 w 1434"/>
                <a:gd name="T25" fmla="*/ 1119 h 1417"/>
                <a:gd name="T26" fmla="*/ 1106 w 1434"/>
                <a:gd name="T27" fmla="*/ 1154 h 1417"/>
                <a:gd name="T28" fmla="*/ 1103 w 1434"/>
                <a:gd name="T29" fmla="*/ 1004 h 1417"/>
                <a:gd name="T30" fmla="*/ 1152 w 1434"/>
                <a:gd name="T31" fmla="*/ 829 h 1417"/>
                <a:gd name="T32" fmla="*/ 1323 w 1434"/>
                <a:gd name="T33" fmla="*/ 749 h 1417"/>
                <a:gd name="T34" fmla="*/ 1178 w 1434"/>
                <a:gd name="T35" fmla="*/ 627 h 1417"/>
                <a:gd name="T36" fmla="*/ 1111 w 1434"/>
                <a:gd name="T37" fmla="*/ 458 h 1417"/>
                <a:gd name="T38" fmla="*/ 1133 w 1434"/>
                <a:gd name="T39" fmla="*/ 272 h 1417"/>
                <a:gd name="T40" fmla="*/ 954 w 1434"/>
                <a:gd name="T41" fmla="*/ 326 h 1417"/>
                <a:gd name="T42" fmla="*/ 798 w 1434"/>
                <a:gd name="T43" fmla="*/ 231 h 1417"/>
                <a:gd name="T44" fmla="*/ 653 w 1434"/>
                <a:gd name="T45" fmla="*/ 0 h 1417"/>
                <a:gd name="T46" fmla="*/ 860 w 1434"/>
                <a:gd name="T47" fmla="*/ 45 h 1417"/>
                <a:gd name="T48" fmla="*/ 937 w 1434"/>
                <a:gd name="T49" fmla="*/ 210 h 1417"/>
                <a:gd name="T50" fmla="*/ 1108 w 1434"/>
                <a:gd name="T51" fmla="*/ 155 h 1417"/>
                <a:gd name="T52" fmla="*/ 1286 w 1434"/>
                <a:gd name="T53" fmla="*/ 269 h 1417"/>
                <a:gd name="T54" fmla="*/ 1242 w 1434"/>
                <a:gd name="T55" fmla="*/ 407 h 1417"/>
                <a:gd name="T56" fmla="*/ 1238 w 1434"/>
                <a:gd name="T57" fmla="*/ 530 h 1417"/>
                <a:gd name="T58" fmla="*/ 1403 w 1434"/>
                <a:gd name="T59" fmla="*/ 597 h 1417"/>
                <a:gd name="T60" fmla="*/ 1431 w 1434"/>
                <a:gd name="T61" fmla="*/ 812 h 1417"/>
                <a:gd name="T62" fmla="*/ 1281 w 1434"/>
                <a:gd name="T63" fmla="*/ 868 h 1417"/>
                <a:gd name="T64" fmla="*/ 1211 w 1434"/>
                <a:gd name="T65" fmla="*/ 968 h 1417"/>
                <a:gd name="T66" fmla="*/ 1284 w 1434"/>
                <a:gd name="T67" fmla="*/ 1124 h 1417"/>
                <a:gd name="T68" fmla="*/ 1133 w 1434"/>
                <a:gd name="T69" fmla="*/ 1287 h 1417"/>
                <a:gd name="T70" fmla="*/ 1001 w 1434"/>
                <a:gd name="T71" fmla="*/ 1224 h 1417"/>
                <a:gd name="T72" fmla="*/ 885 w 1434"/>
                <a:gd name="T73" fmla="*/ 1272 h 1417"/>
                <a:gd name="T74" fmla="*/ 836 w 1434"/>
                <a:gd name="T75" fmla="*/ 1408 h 1417"/>
                <a:gd name="T76" fmla="*/ 613 w 1434"/>
                <a:gd name="T77" fmla="*/ 1399 h 1417"/>
                <a:gd name="T78" fmla="*/ 553 w 1434"/>
                <a:gd name="T79" fmla="*/ 1238 h 1417"/>
                <a:gd name="T80" fmla="*/ 432 w 1434"/>
                <a:gd name="T81" fmla="*/ 1216 h 1417"/>
                <a:gd name="T82" fmla="*/ 285 w 1434"/>
                <a:gd name="T83" fmla="*/ 1281 h 1417"/>
                <a:gd name="T84" fmla="*/ 151 w 1434"/>
                <a:gd name="T85" fmla="*/ 1110 h 1417"/>
                <a:gd name="T86" fmla="*/ 220 w 1434"/>
                <a:gd name="T87" fmla="*/ 947 h 1417"/>
                <a:gd name="T88" fmla="*/ 130 w 1434"/>
                <a:gd name="T89" fmla="*/ 863 h 1417"/>
                <a:gd name="T90" fmla="*/ 0 w 1434"/>
                <a:gd name="T91" fmla="*/ 796 h 1417"/>
                <a:gd name="T92" fmla="*/ 45 w 1434"/>
                <a:gd name="T93" fmla="*/ 592 h 1417"/>
                <a:gd name="T94" fmla="*/ 204 w 1434"/>
                <a:gd name="T95" fmla="*/ 511 h 1417"/>
                <a:gd name="T96" fmla="*/ 141 w 1434"/>
                <a:gd name="T97" fmla="*/ 340 h 1417"/>
                <a:gd name="T98" fmla="*/ 255 w 1434"/>
                <a:gd name="T99" fmla="*/ 163 h 1417"/>
                <a:gd name="T100" fmla="*/ 411 w 1434"/>
                <a:gd name="T101" fmla="*/ 214 h 1417"/>
                <a:gd name="T102" fmla="*/ 533 w 1434"/>
                <a:gd name="T103" fmla="*/ 214 h 1417"/>
                <a:gd name="T104" fmla="*/ 604 w 1434"/>
                <a:gd name="T105" fmla="*/ 29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4" h="1417">
                  <a:moveTo>
                    <a:pt x="699" y="109"/>
                  </a:moveTo>
                  <a:lnTo>
                    <a:pt x="688" y="166"/>
                  </a:lnTo>
                  <a:lnTo>
                    <a:pt x="679" y="196"/>
                  </a:lnTo>
                  <a:lnTo>
                    <a:pt x="667" y="224"/>
                  </a:lnTo>
                  <a:lnTo>
                    <a:pt x="652" y="250"/>
                  </a:lnTo>
                  <a:lnTo>
                    <a:pt x="632" y="274"/>
                  </a:lnTo>
                  <a:lnTo>
                    <a:pt x="610" y="294"/>
                  </a:lnTo>
                  <a:lnTo>
                    <a:pt x="584" y="311"/>
                  </a:lnTo>
                  <a:lnTo>
                    <a:pt x="556" y="325"/>
                  </a:lnTo>
                  <a:lnTo>
                    <a:pt x="527" y="335"/>
                  </a:lnTo>
                  <a:lnTo>
                    <a:pt x="496" y="341"/>
                  </a:lnTo>
                  <a:lnTo>
                    <a:pt x="465" y="342"/>
                  </a:lnTo>
                  <a:lnTo>
                    <a:pt x="435" y="339"/>
                  </a:lnTo>
                  <a:lnTo>
                    <a:pt x="405" y="332"/>
                  </a:lnTo>
                  <a:lnTo>
                    <a:pt x="376" y="319"/>
                  </a:lnTo>
                  <a:lnTo>
                    <a:pt x="350" y="304"/>
                  </a:lnTo>
                  <a:lnTo>
                    <a:pt x="301" y="272"/>
                  </a:lnTo>
                  <a:lnTo>
                    <a:pt x="258" y="313"/>
                  </a:lnTo>
                  <a:lnTo>
                    <a:pt x="280" y="343"/>
                  </a:lnTo>
                  <a:lnTo>
                    <a:pt x="298" y="370"/>
                  </a:lnTo>
                  <a:lnTo>
                    <a:pt x="310" y="398"/>
                  </a:lnTo>
                  <a:lnTo>
                    <a:pt x="318" y="428"/>
                  </a:lnTo>
                  <a:lnTo>
                    <a:pt x="322" y="458"/>
                  </a:lnTo>
                  <a:lnTo>
                    <a:pt x="322" y="489"/>
                  </a:lnTo>
                  <a:lnTo>
                    <a:pt x="317" y="520"/>
                  </a:lnTo>
                  <a:lnTo>
                    <a:pt x="308" y="550"/>
                  </a:lnTo>
                  <a:lnTo>
                    <a:pt x="293" y="578"/>
                  </a:lnTo>
                  <a:lnTo>
                    <a:pt x="276" y="605"/>
                  </a:lnTo>
                  <a:lnTo>
                    <a:pt x="256" y="627"/>
                  </a:lnTo>
                  <a:lnTo>
                    <a:pt x="231" y="647"/>
                  </a:lnTo>
                  <a:lnTo>
                    <a:pt x="204" y="663"/>
                  </a:lnTo>
                  <a:lnTo>
                    <a:pt x="176" y="676"/>
                  </a:lnTo>
                  <a:lnTo>
                    <a:pt x="145" y="684"/>
                  </a:lnTo>
                  <a:lnTo>
                    <a:pt x="110" y="691"/>
                  </a:lnTo>
                  <a:lnTo>
                    <a:pt x="110" y="749"/>
                  </a:lnTo>
                  <a:lnTo>
                    <a:pt x="147" y="755"/>
                  </a:lnTo>
                  <a:lnTo>
                    <a:pt x="178" y="763"/>
                  </a:lnTo>
                  <a:lnTo>
                    <a:pt x="207" y="774"/>
                  </a:lnTo>
                  <a:lnTo>
                    <a:pt x="234" y="789"/>
                  </a:lnTo>
                  <a:lnTo>
                    <a:pt x="259" y="807"/>
                  </a:lnTo>
                  <a:lnTo>
                    <a:pt x="281" y="829"/>
                  </a:lnTo>
                  <a:lnTo>
                    <a:pt x="300" y="855"/>
                  </a:lnTo>
                  <a:lnTo>
                    <a:pt x="314" y="883"/>
                  </a:lnTo>
                  <a:lnTo>
                    <a:pt x="325" y="912"/>
                  </a:lnTo>
                  <a:lnTo>
                    <a:pt x="330" y="943"/>
                  </a:lnTo>
                  <a:lnTo>
                    <a:pt x="332" y="974"/>
                  </a:lnTo>
                  <a:lnTo>
                    <a:pt x="329" y="1004"/>
                  </a:lnTo>
                  <a:lnTo>
                    <a:pt x="322" y="1034"/>
                  </a:lnTo>
                  <a:lnTo>
                    <a:pt x="311" y="1063"/>
                  </a:lnTo>
                  <a:lnTo>
                    <a:pt x="294" y="1090"/>
                  </a:lnTo>
                  <a:lnTo>
                    <a:pt x="275" y="1120"/>
                  </a:lnTo>
                  <a:lnTo>
                    <a:pt x="317" y="1161"/>
                  </a:lnTo>
                  <a:lnTo>
                    <a:pt x="347" y="1140"/>
                  </a:lnTo>
                  <a:lnTo>
                    <a:pt x="374" y="1123"/>
                  </a:lnTo>
                  <a:lnTo>
                    <a:pt x="403" y="1111"/>
                  </a:lnTo>
                  <a:lnTo>
                    <a:pt x="433" y="1102"/>
                  </a:lnTo>
                  <a:lnTo>
                    <a:pt x="463" y="1097"/>
                  </a:lnTo>
                  <a:lnTo>
                    <a:pt x="495" y="1098"/>
                  </a:lnTo>
                  <a:lnTo>
                    <a:pt x="526" y="1104"/>
                  </a:lnTo>
                  <a:lnTo>
                    <a:pt x="556" y="1113"/>
                  </a:lnTo>
                  <a:lnTo>
                    <a:pt x="585" y="1126"/>
                  </a:lnTo>
                  <a:lnTo>
                    <a:pt x="612" y="1144"/>
                  </a:lnTo>
                  <a:lnTo>
                    <a:pt x="635" y="1164"/>
                  </a:lnTo>
                  <a:lnTo>
                    <a:pt x="655" y="1188"/>
                  </a:lnTo>
                  <a:lnTo>
                    <a:pt x="671" y="1214"/>
                  </a:lnTo>
                  <a:lnTo>
                    <a:pt x="683" y="1243"/>
                  </a:lnTo>
                  <a:lnTo>
                    <a:pt x="692" y="1274"/>
                  </a:lnTo>
                  <a:lnTo>
                    <a:pt x="699" y="1308"/>
                  </a:lnTo>
                  <a:lnTo>
                    <a:pt x="758" y="1308"/>
                  </a:lnTo>
                  <a:lnTo>
                    <a:pt x="760" y="1296"/>
                  </a:lnTo>
                  <a:lnTo>
                    <a:pt x="767" y="1264"/>
                  </a:lnTo>
                  <a:lnTo>
                    <a:pt x="779" y="1235"/>
                  </a:lnTo>
                  <a:lnTo>
                    <a:pt x="795" y="1208"/>
                  </a:lnTo>
                  <a:lnTo>
                    <a:pt x="814" y="1183"/>
                  </a:lnTo>
                  <a:lnTo>
                    <a:pt x="837" y="1161"/>
                  </a:lnTo>
                  <a:lnTo>
                    <a:pt x="864" y="1143"/>
                  </a:lnTo>
                  <a:lnTo>
                    <a:pt x="892" y="1129"/>
                  </a:lnTo>
                  <a:lnTo>
                    <a:pt x="924" y="1119"/>
                  </a:lnTo>
                  <a:lnTo>
                    <a:pt x="956" y="1114"/>
                  </a:lnTo>
                  <a:lnTo>
                    <a:pt x="987" y="1113"/>
                  </a:lnTo>
                  <a:lnTo>
                    <a:pt x="1018" y="1117"/>
                  </a:lnTo>
                  <a:lnTo>
                    <a:pt x="1049" y="1125"/>
                  </a:lnTo>
                  <a:lnTo>
                    <a:pt x="1079" y="1137"/>
                  </a:lnTo>
                  <a:lnTo>
                    <a:pt x="1106" y="1154"/>
                  </a:lnTo>
                  <a:lnTo>
                    <a:pt x="1116" y="1161"/>
                  </a:lnTo>
                  <a:lnTo>
                    <a:pt x="1158" y="1120"/>
                  </a:lnTo>
                  <a:lnTo>
                    <a:pt x="1138" y="1090"/>
                  </a:lnTo>
                  <a:lnTo>
                    <a:pt x="1123" y="1063"/>
                  </a:lnTo>
                  <a:lnTo>
                    <a:pt x="1110" y="1034"/>
                  </a:lnTo>
                  <a:lnTo>
                    <a:pt x="1103" y="1004"/>
                  </a:lnTo>
                  <a:lnTo>
                    <a:pt x="1101" y="974"/>
                  </a:lnTo>
                  <a:lnTo>
                    <a:pt x="1102" y="943"/>
                  </a:lnTo>
                  <a:lnTo>
                    <a:pt x="1108" y="912"/>
                  </a:lnTo>
                  <a:lnTo>
                    <a:pt x="1118" y="883"/>
                  </a:lnTo>
                  <a:lnTo>
                    <a:pt x="1134" y="855"/>
                  </a:lnTo>
                  <a:lnTo>
                    <a:pt x="1152" y="829"/>
                  </a:lnTo>
                  <a:lnTo>
                    <a:pt x="1174" y="807"/>
                  </a:lnTo>
                  <a:lnTo>
                    <a:pt x="1198" y="789"/>
                  </a:lnTo>
                  <a:lnTo>
                    <a:pt x="1226" y="774"/>
                  </a:lnTo>
                  <a:lnTo>
                    <a:pt x="1256" y="763"/>
                  </a:lnTo>
                  <a:lnTo>
                    <a:pt x="1286" y="755"/>
                  </a:lnTo>
                  <a:lnTo>
                    <a:pt x="1323" y="749"/>
                  </a:lnTo>
                  <a:lnTo>
                    <a:pt x="1323" y="691"/>
                  </a:lnTo>
                  <a:lnTo>
                    <a:pt x="1288" y="684"/>
                  </a:lnTo>
                  <a:lnTo>
                    <a:pt x="1258" y="676"/>
                  </a:lnTo>
                  <a:lnTo>
                    <a:pt x="1229" y="663"/>
                  </a:lnTo>
                  <a:lnTo>
                    <a:pt x="1202" y="647"/>
                  </a:lnTo>
                  <a:lnTo>
                    <a:pt x="1178" y="627"/>
                  </a:lnTo>
                  <a:lnTo>
                    <a:pt x="1157" y="605"/>
                  </a:lnTo>
                  <a:lnTo>
                    <a:pt x="1140" y="578"/>
                  </a:lnTo>
                  <a:lnTo>
                    <a:pt x="1126" y="550"/>
                  </a:lnTo>
                  <a:lnTo>
                    <a:pt x="1116" y="520"/>
                  </a:lnTo>
                  <a:lnTo>
                    <a:pt x="1111" y="489"/>
                  </a:lnTo>
                  <a:lnTo>
                    <a:pt x="1111" y="458"/>
                  </a:lnTo>
                  <a:lnTo>
                    <a:pt x="1115" y="428"/>
                  </a:lnTo>
                  <a:lnTo>
                    <a:pt x="1124" y="398"/>
                  </a:lnTo>
                  <a:lnTo>
                    <a:pt x="1136" y="370"/>
                  </a:lnTo>
                  <a:lnTo>
                    <a:pt x="1153" y="343"/>
                  </a:lnTo>
                  <a:lnTo>
                    <a:pt x="1175" y="313"/>
                  </a:lnTo>
                  <a:lnTo>
                    <a:pt x="1133" y="272"/>
                  </a:lnTo>
                  <a:lnTo>
                    <a:pt x="1103" y="291"/>
                  </a:lnTo>
                  <a:lnTo>
                    <a:pt x="1075" y="307"/>
                  </a:lnTo>
                  <a:lnTo>
                    <a:pt x="1047" y="318"/>
                  </a:lnTo>
                  <a:lnTo>
                    <a:pt x="1016" y="325"/>
                  </a:lnTo>
                  <a:lnTo>
                    <a:pt x="985" y="328"/>
                  </a:lnTo>
                  <a:lnTo>
                    <a:pt x="954" y="326"/>
                  </a:lnTo>
                  <a:lnTo>
                    <a:pt x="923" y="320"/>
                  </a:lnTo>
                  <a:lnTo>
                    <a:pt x="893" y="310"/>
                  </a:lnTo>
                  <a:lnTo>
                    <a:pt x="865" y="295"/>
                  </a:lnTo>
                  <a:lnTo>
                    <a:pt x="839" y="277"/>
                  </a:lnTo>
                  <a:lnTo>
                    <a:pt x="816" y="256"/>
                  </a:lnTo>
                  <a:lnTo>
                    <a:pt x="798" y="231"/>
                  </a:lnTo>
                  <a:lnTo>
                    <a:pt x="783" y="205"/>
                  </a:lnTo>
                  <a:lnTo>
                    <a:pt x="771" y="176"/>
                  </a:lnTo>
                  <a:lnTo>
                    <a:pt x="764" y="145"/>
                  </a:lnTo>
                  <a:lnTo>
                    <a:pt x="758" y="109"/>
                  </a:lnTo>
                  <a:lnTo>
                    <a:pt x="699" y="109"/>
                  </a:lnTo>
                  <a:close/>
                  <a:moveTo>
                    <a:pt x="653" y="0"/>
                  </a:moveTo>
                  <a:lnTo>
                    <a:pt x="805" y="0"/>
                  </a:lnTo>
                  <a:lnTo>
                    <a:pt x="822" y="2"/>
                  </a:lnTo>
                  <a:lnTo>
                    <a:pt x="836" y="8"/>
                  </a:lnTo>
                  <a:lnTo>
                    <a:pt x="847" y="18"/>
                  </a:lnTo>
                  <a:lnTo>
                    <a:pt x="855" y="31"/>
                  </a:lnTo>
                  <a:lnTo>
                    <a:pt x="860" y="45"/>
                  </a:lnTo>
                  <a:lnTo>
                    <a:pt x="873" y="128"/>
                  </a:lnTo>
                  <a:lnTo>
                    <a:pt x="878" y="149"/>
                  </a:lnTo>
                  <a:lnTo>
                    <a:pt x="888" y="169"/>
                  </a:lnTo>
                  <a:lnTo>
                    <a:pt x="901" y="186"/>
                  </a:lnTo>
                  <a:lnTo>
                    <a:pt x="918" y="200"/>
                  </a:lnTo>
                  <a:lnTo>
                    <a:pt x="937" y="210"/>
                  </a:lnTo>
                  <a:lnTo>
                    <a:pt x="958" y="217"/>
                  </a:lnTo>
                  <a:lnTo>
                    <a:pt x="979" y="220"/>
                  </a:lnTo>
                  <a:lnTo>
                    <a:pt x="1001" y="218"/>
                  </a:lnTo>
                  <a:lnTo>
                    <a:pt x="1022" y="211"/>
                  </a:lnTo>
                  <a:lnTo>
                    <a:pt x="1042" y="201"/>
                  </a:lnTo>
                  <a:lnTo>
                    <a:pt x="1108" y="155"/>
                  </a:lnTo>
                  <a:lnTo>
                    <a:pt x="1123" y="149"/>
                  </a:lnTo>
                  <a:lnTo>
                    <a:pt x="1137" y="146"/>
                  </a:lnTo>
                  <a:lnTo>
                    <a:pt x="1152" y="148"/>
                  </a:lnTo>
                  <a:lnTo>
                    <a:pt x="1167" y="153"/>
                  </a:lnTo>
                  <a:lnTo>
                    <a:pt x="1179" y="163"/>
                  </a:lnTo>
                  <a:lnTo>
                    <a:pt x="1286" y="269"/>
                  </a:lnTo>
                  <a:lnTo>
                    <a:pt x="1296" y="282"/>
                  </a:lnTo>
                  <a:lnTo>
                    <a:pt x="1302" y="296"/>
                  </a:lnTo>
                  <a:lnTo>
                    <a:pt x="1303" y="311"/>
                  </a:lnTo>
                  <a:lnTo>
                    <a:pt x="1300" y="326"/>
                  </a:lnTo>
                  <a:lnTo>
                    <a:pt x="1292" y="340"/>
                  </a:lnTo>
                  <a:lnTo>
                    <a:pt x="1242" y="407"/>
                  </a:lnTo>
                  <a:lnTo>
                    <a:pt x="1230" y="427"/>
                  </a:lnTo>
                  <a:lnTo>
                    <a:pt x="1224" y="447"/>
                  </a:lnTo>
                  <a:lnTo>
                    <a:pt x="1221" y="468"/>
                  </a:lnTo>
                  <a:lnTo>
                    <a:pt x="1223" y="489"/>
                  </a:lnTo>
                  <a:lnTo>
                    <a:pt x="1229" y="511"/>
                  </a:lnTo>
                  <a:lnTo>
                    <a:pt x="1238" y="530"/>
                  </a:lnTo>
                  <a:lnTo>
                    <a:pt x="1253" y="547"/>
                  </a:lnTo>
                  <a:lnTo>
                    <a:pt x="1269" y="560"/>
                  </a:lnTo>
                  <a:lnTo>
                    <a:pt x="1287" y="570"/>
                  </a:lnTo>
                  <a:lnTo>
                    <a:pt x="1309" y="576"/>
                  </a:lnTo>
                  <a:lnTo>
                    <a:pt x="1389" y="592"/>
                  </a:lnTo>
                  <a:lnTo>
                    <a:pt x="1403" y="597"/>
                  </a:lnTo>
                  <a:lnTo>
                    <a:pt x="1415" y="605"/>
                  </a:lnTo>
                  <a:lnTo>
                    <a:pt x="1426" y="617"/>
                  </a:lnTo>
                  <a:lnTo>
                    <a:pt x="1432" y="630"/>
                  </a:lnTo>
                  <a:lnTo>
                    <a:pt x="1434" y="645"/>
                  </a:lnTo>
                  <a:lnTo>
                    <a:pt x="1434" y="796"/>
                  </a:lnTo>
                  <a:lnTo>
                    <a:pt x="1431" y="812"/>
                  </a:lnTo>
                  <a:lnTo>
                    <a:pt x="1425" y="825"/>
                  </a:lnTo>
                  <a:lnTo>
                    <a:pt x="1414" y="837"/>
                  </a:lnTo>
                  <a:lnTo>
                    <a:pt x="1402" y="846"/>
                  </a:lnTo>
                  <a:lnTo>
                    <a:pt x="1387" y="851"/>
                  </a:lnTo>
                  <a:lnTo>
                    <a:pt x="1303" y="863"/>
                  </a:lnTo>
                  <a:lnTo>
                    <a:pt x="1281" y="868"/>
                  </a:lnTo>
                  <a:lnTo>
                    <a:pt x="1262" y="878"/>
                  </a:lnTo>
                  <a:lnTo>
                    <a:pt x="1245" y="890"/>
                  </a:lnTo>
                  <a:lnTo>
                    <a:pt x="1231" y="906"/>
                  </a:lnTo>
                  <a:lnTo>
                    <a:pt x="1220" y="925"/>
                  </a:lnTo>
                  <a:lnTo>
                    <a:pt x="1214" y="947"/>
                  </a:lnTo>
                  <a:lnTo>
                    <a:pt x="1211" y="968"/>
                  </a:lnTo>
                  <a:lnTo>
                    <a:pt x="1213" y="989"/>
                  </a:lnTo>
                  <a:lnTo>
                    <a:pt x="1219" y="1009"/>
                  </a:lnTo>
                  <a:lnTo>
                    <a:pt x="1230" y="1030"/>
                  </a:lnTo>
                  <a:lnTo>
                    <a:pt x="1275" y="1095"/>
                  </a:lnTo>
                  <a:lnTo>
                    <a:pt x="1282" y="1110"/>
                  </a:lnTo>
                  <a:lnTo>
                    <a:pt x="1284" y="1124"/>
                  </a:lnTo>
                  <a:lnTo>
                    <a:pt x="1283" y="1139"/>
                  </a:lnTo>
                  <a:lnTo>
                    <a:pt x="1278" y="1152"/>
                  </a:lnTo>
                  <a:lnTo>
                    <a:pt x="1268" y="1164"/>
                  </a:lnTo>
                  <a:lnTo>
                    <a:pt x="1160" y="1272"/>
                  </a:lnTo>
                  <a:lnTo>
                    <a:pt x="1148" y="1281"/>
                  </a:lnTo>
                  <a:lnTo>
                    <a:pt x="1133" y="1287"/>
                  </a:lnTo>
                  <a:lnTo>
                    <a:pt x="1118" y="1288"/>
                  </a:lnTo>
                  <a:lnTo>
                    <a:pt x="1103" y="1285"/>
                  </a:lnTo>
                  <a:lnTo>
                    <a:pt x="1089" y="1277"/>
                  </a:lnTo>
                  <a:lnTo>
                    <a:pt x="1041" y="1242"/>
                  </a:lnTo>
                  <a:lnTo>
                    <a:pt x="1021" y="1231"/>
                  </a:lnTo>
                  <a:lnTo>
                    <a:pt x="1001" y="1224"/>
                  </a:lnTo>
                  <a:lnTo>
                    <a:pt x="979" y="1221"/>
                  </a:lnTo>
                  <a:lnTo>
                    <a:pt x="957" y="1223"/>
                  </a:lnTo>
                  <a:lnTo>
                    <a:pt x="935" y="1230"/>
                  </a:lnTo>
                  <a:lnTo>
                    <a:pt x="915" y="1240"/>
                  </a:lnTo>
                  <a:lnTo>
                    <a:pt x="898" y="1254"/>
                  </a:lnTo>
                  <a:lnTo>
                    <a:pt x="885" y="1272"/>
                  </a:lnTo>
                  <a:lnTo>
                    <a:pt x="875" y="1291"/>
                  </a:lnTo>
                  <a:lnTo>
                    <a:pt x="870" y="1312"/>
                  </a:lnTo>
                  <a:lnTo>
                    <a:pt x="860" y="1371"/>
                  </a:lnTo>
                  <a:lnTo>
                    <a:pt x="855" y="1386"/>
                  </a:lnTo>
                  <a:lnTo>
                    <a:pt x="847" y="1398"/>
                  </a:lnTo>
                  <a:lnTo>
                    <a:pt x="836" y="1408"/>
                  </a:lnTo>
                  <a:lnTo>
                    <a:pt x="822" y="1414"/>
                  </a:lnTo>
                  <a:lnTo>
                    <a:pt x="805" y="1417"/>
                  </a:lnTo>
                  <a:lnTo>
                    <a:pt x="653" y="1417"/>
                  </a:lnTo>
                  <a:lnTo>
                    <a:pt x="637" y="1414"/>
                  </a:lnTo>
                  <a:lnTo>
                    <a:pt x="624" y="1408"/>
                  </a:lnTo>
                  <a:lnTo>
                    <a:pt x="613" y="1399"/>
                  </a:lnTo>
                  <a:lnTo>
                    <a:pt x="604" y="1387"/>
                  </a:lnTo>
                  <a:lnTo>
                    <a:pt x="598" y="1373"/>
                  </a:lnTo>
                  <a:lnTo>
                    <a:pt x="583" y="1294"/>
                  </a:lnTo>
                  <a:lnTo>
                    <a:pt x="577" y="1273"/>
                  </a:lnTo>
                  <a:lnTo>
                    <a:pt x="567" y="1254"/>
                  </a:lnTo>
                  <a:lnTo>
                    <a:pt x="553" y="1238"/>
                  </a:lnTo>
                  <a:lnTo>
                    <a:pt x="536" y="1224"/>
                  </a:lnTo>
                  <a:lnTo>
                    <a:pt x="517" y="1214"/>
                  </a:lnTo>
                  <a:lnTo>
                    <a:pt x="495" y="1208"/>
                  </a:lnTo>
                  <a:lnTo>
                    <a:pt x="474" y="1207"/>
                  </a:lnTo>
                  <a:lnTo>
                    <a:pt x="452" y="1210"/>
                  </a:lnTo>
                  <a:lnTo>
                    <a:pt x="432" y="1216"/>
                  </a:lnTo>
                  <a:lnTo>
                    <a:pt x="412" y="1228"/>
                  </a:lnTo>
                  <a:lnTo>
                    <a:pt x="345" y="1277"/>
                  </a:lnTo>
                  <a:lnTo>
                    <a:pt x="330" y="1285"/>
                  </a:lnTo>
                  <a:lnTo>
                    <a:pt x="315" y="1288"/>
                  </a:lnTo>
                  <a:lnTo>
                    <a:pt x="300" y="1287"/>
                  </a:lnTo>
                  <a:lnTo>
                    <a:pt x="285" y="1281"/>
                  </a:lnTo>
                  <a:lnTo>
                    <a:pt x="273" y="1272"/>
                  </a:lnTo>
                  <a:lnTo>
                    <a:pt x="164" y="1164"/>
                  </a:lnTo>
                  <a:lnTo>
                    <a:pt x="155" y="1152"/>
                  </a:lnTo>
                  <a:lnTo>
                    <a:pt x="150" y="1139"/>
                  </a:lnTo>
                  <a:lnTo>
                    <a:pt x="148" y="1124"/>
                  </a:lnTo>
                  <a:lnTo>
                    <a:pt x="151" y="1110"/>
                  </a:lnTo>
                  <a:lnTo>
                    <a:pt x="158" y="1095"/>
                  </a:lnTo>
                  <a:lnTo>
                    <a:pt x="203" y="1030"/>
                  </a:lnTo>
                  <a:lnTo>
                    <a:pt x="214" y="1009"/>
                  </a:lnTo>
                  <a:lnTo>
                    <a:pt x="221" y="989"/>
                  </a:lnTo>
                  <a:lnTo>
                    <a:pt x="223" y="968"/>
                  </a:lnTo>
                  <a:lnTo>
                    <a:pt x="220" y="947"/>
                  </a:lnTo>
                  <a:lnTo>
                    <a:pt x="213" y="925"/>
                  </a:lnTo>
                  <a:lnTo>
                    <a:pt x="202" y="906"/>
                  </a:lnTo>
                  <a:lnTo>
                    <a:pt x="188" y="890"/>
                  </a:lnTo>
                  <a:lnTo>
                    <a:pt x="171" y="878"/>
                  </a:lnTo>
                  <a:lnTo>
                    <a:pt x="151" y="868"/>
                  </a:lnTo>
                  <a:lnTo>
                    <a:pt x="130" y="863"/>
                  </a:lnTo>
                  <a:lnTo>
                    <a:pt x="47" y="851"/>
                  </a:lnTo>
                  <a:lnTo>
                    <a:pt x="31" y="846"/>
                  </a:lnTo>
                  <a:lnTo>
                    <a:pt x="18" y="837"/>
                  </a:lnTo>
                  <a:lnTo>
                    <a:pt x="8" y="825"/>
                  </a:lnTo>
                  <a:lnTo>
                    <a:pt x="2" y="812"/>
                  </a:lnTo>
                  <a:lnTo>
                    <a:pt x="0" y="796"/>
                  </a:lnTo>
                  <a:lnTo>
                    <a:pt x="0" y="645"/>
                  </a:lnTo>
                  <a:lnTo>
                    <a:pt x="2" y="630"/>
                  </a:lnTo>
                  <a:lnTo>
                    <a:pt x="8" y="617"/>
                  </a:lnTo>
                  <a:lnTo>
                    <a:pt x="17" y="605"/>
                  </a:lnTo>
                  <a:lnTo>
                    <a:pt x="29" y="597"/>
                  </a:lnTo>
                  <a:lnTo>
                    <a:pt x="45" y="592"/>
                  </a:lnTo>
                  <a:lnTo>
                    <a:pt x="123" y="576"/>
                  </a:lnTo>
                  <a:lnTo>
                    <a:pt x="145" y="570"/>
                  </a:lnTo>
                  <a:lnTo>
                    <a:pt x="164" y="560"/>
                  </a:lnTo>
                  <a:lnTo>
                    <a:pt x="181" y="547"/>
                  </a:lnTo>
                  <a:lnTo>
                    <a:pt x="194" y="530"/>
                  </a:lnTo>
                  <a:lnTo>
                    <a:pt x="204" y="511"/>
                  </a:lnTo>
                  <a:lnTo>
                    <a:pt x="210" y="489"/>
                  </a:lnTo>
                  <a:lnTo>
                    <a:pt x="213" y="468"/>
                  </a:lnTo>
                  <a:lnTo>
                    <a:pt x="209" y="447"/>
                  </a:lnTo>
                  <a:lnTo>
                    <a:pt x="202" y="427"/>
                  </a:lnTo>
                  <a:lnTo>
                    <a:pt x="191" y="407"/>
                  </a:lnTo>
                  <a:lnTo>
                    <a:pt x="141" y="340"/>
                  </a:lnTo>
                  <a:lnTo>
                    <a:pt x="134" y="326"/>
                  </a:lnTo>
                  <a:lnTo>
                    <a:pt x="131" y="311"/>
                  </a:lnTo>
                  <a:lnTo>
                    <a:pt x="132" y="296"/>
                  </a:lnTo>
                  <a:lnTo>
                    <a:pt x="137" y="282"/>
                  </a:lnTo>
                  <a:lnTo>
                    <a:pt x="146" y="269"/>
                  </a:lnTo>
                  <a:lnTo>
                    <a:pt x="255" y="163"/>
                  </a:lnTo>
                  <a:lnTo>
                    <a:pt x="267" y="153"/>
                  </a:lnTo>
                  <a:lnTo>
                    <a:pt x="281" y="148"/>
                  </a:lnTo>
                  <a:lnTo>
                    <a:pt x="295" y="146"/>
                  </a:lnTo>
                  <a:lnTo>
                    <a:pt x="311" y="149"/>
                  </a:lnTo>
                  <a:lnTo>
                    <a:pt x="324" y="156"/>
                  </a:lnTo>
                  <a:lnTo>
                    <a:pt x="411" y="214"/>
                  </a:lnTo>
                  <a:lnTo>
                    <a:pt x="431" y="224"/>
                  </a:lnTo>
                  <a:lnTo>
                    <a:pt x="451" y="230"/>
                  </a:lnTo>
                  <a:lnTo>
                    <a:pt x="472" y="232"/>
                  </a:lnTo>
                  <a:lnTo>
                    <a:pt x="493" y="230"/>
                  </a:lnTo>
                  <a:lnTo>
                    <a:pt x="513" y="224"/>
                  </a:lnTo>
                  <a:lnTo>
                    <a:pt x="533" y="214"/>
                  </a:lnTo>
                  <a:lnTo>
                    <a:pt x="549" y="201"/>
                  </a:lnTo>
                  <a:lnTo>
                    <a:pt x="563" y="185"/>
                  </a:lnTo>
                  <a:lnTo>
                    <a:pt x="573" y="167"/>
                  </a:lnTo>
                  <a:lnTo>
                    <a:pt x="579" y="145"/>
                  </a:lnTo>
                  <a:lnTo>
                    <a:pt x="598" y="44"/>
                  </a:lnTo>
                  <a:lnTo>
                    <a:pt x="604" y="29"/>
                  </a:lnTo>
                  <a:lnTo>
                    <a:pt x="613" y="17"/>
                  </a:lnTo>
                  <a:lnTo>
                    <a:pt x="624" y="8"/>
                  </a:lnTo>
                  <a:lnTo>
                    <a:pt x="637" y="2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423"/>
            <p:cNvSpPr>
              <a:spLocks noEditPoints="1"/>
            </p:cNvSpPr>
            <p:nvPr/>
          </p:nvSpPr>
          <p:spPr bwMode="auto">
            <a:xfrm>
              <a:off x="9477375" y="3074988"/>
              <a:ext cx="96837" cy="96837"/>
            </a:xfrm>
            <a:custGeom>
              <a:avLst/>
              <a:gdLst>
                <a:gd name="T0" fmla="*/ 245 w 552"/>
                <a:gd name="T1" fmla="*/ 111 h 545"/>
                <a:gd name="T2" fmla="*/ 192 w 552"/>
                <a:gd name="T3" fmla="*/ 131 h 545"/>
                <a:gd name="T4" fmla="*/ 149 w 552"/>
                <a:gd name="T5" fmla="*/ 167 h 545"/>
                <a:gd name="T6" fmla="*/ 121 w 552"/>
                <a:gd name="T7" fmla="*/ 215 h 545"/>
                <a:gd name="T8" fmla="*/ 110 w 552"/>
                <a:gd name="T9" fmla="*/ 272 h 545"/>
                <a:gd name="T10" fmla="*/ 121 w 552"/>
                <a:gd name="T11" fmla="*/ 330 h 545"/>
                <a:gd name="T12" fmla="*/ 149 w 552"/>
                <a:gd name="T13" fmla="*/ 377 h 545"/>
                <a:gd name="T14" fmla="*/ 192 w 552"/>
                <a:gd name="T15" fmla="*/ 414 h 545"/>
                <a:gd name="T16" fmla="*/ 245 w 552"/>
                <a:gd name="T17" fmla="*/ 433 h 545"/>
                <a:gd name="T18" fmla="*/ 305 w 552"/>
                <a:gd name="T19" fmla="*/ 433 h 545"/>
                <a:gd name="T20" fmla="*/ 359 w 552"/>
                <a:gd name="T21" fmla="*/ 414 h 545"/>
                <a:gd name="T22" fmla="*/ 402 w 552"/>
                <a:gd name="T23" fmla="*/ 377 h 545"/>
                <a:gd name="T24" fmla="*/ 431 w 552"/>
                <a:gd name="T25" fmla="*/ 330 h 545"/>
                <a:gd name="T26" fmla="*/ 441 w 552"/>
                <a:gd name="T27" fmla="*/ 272 h 545"/>
                <a:gd name="T28" fmla="*/ 431 w 552"/>
                <a:gd name="T29" fmla="*/ 215 h 545"/>
                <a:gd name="T30" fmla="*/ 402 w 552"/>
                <a:gd name="T31" fmla="*/ 167 h 545"/>
                <a:gd name="T32" fmla="*/ 359 w 552"/>
                <a:gd name="T33" fmla="*/ 131 h 545"/>
                <a:gd name="T34" fmla="*/ 305 w 552"/>
                <a:gd name="T35" fmla="*/ 111 h 545"/>
                <a:gd name="T36" fmla="*/ 275 w 552"/>
                <a:gd name="T37" fmla="*/ 0 h 545"/>
                <a:gd name="T38" fmla="*/ 355 w 552"/>
                <a:gd name="T39" fmla="*/ 11 h 545"/>
                <a:gd name="T40" fmla="*/ 426 w 552"/>
                <a:gd name="T41" fmla="*/ 43 h 545"/>
                <a:gd name="T42" fmla="*/ 484 w 552"/>
                <a:gd name="T43" fmla="*/ 94 h 545"/>
                <a:gd name="T44" fmla="*/ 526 w 552"/>
                <a:gd name="T45" fmla="*/ 158 h 545"/>
                <a:gd name="T46" fmla="*/ 548 w 552"/>
                <a:gd name="T47" fmla="*/ 232 h 545"/>
                <a:gd name="T48" fmla="*/ 548 w 552"/>
                <a:gd name="T49" fmla="*/ 312 h 545"/>
                <a:gd name="T50" fmla="*/ 526 w 552"/>
                <a:gd name="T51" fmla="*/ 387 h 545"/>
                <a:gd name="T52" fmla="*/ 484 w 552"/>
                <a:gd name="T53" fmla="*/ 451 h 545"/>
                <a:gd name="T54" fmla="*/ 426 w 552"/>
                <a:gd name="T55" fmla="*/ 501 h 545"/>
                <a:gd name="T56" fmla="*/ 355 w 552"/>
                <a:gd name="T57" fmla="*/ 533 h 545"/>
                <a:gd name="T58" fmla="*/ 275 w 552"/>
                <a:gd name="T59" fmla="*/ 545 h 545"/>
                <a:gd name="T60" fmla="*/ 196 w 552"/>
                <a:gd name="T61" fmla="*/ 533 h 545"/>
                <a:gd name="T62" fmla="*/ 126 w 552"/>
                <a:gd name="T63" fmla="*/ 501 h 545"/>
                <a:gd name="T64" fmla="*/ 67 w 552"/>
                <a:gd name="T65" fmla="*/ 451 h 545"/>
                <a:gd name="T66" fmla="*/ 25 w 552"/>
                <a:gd name="T67" fmla="*/ 387 h 545"/>
                <a:gd name="T68" fmla="*/ 3 w 552"/>
                <a:gd name="T69" fmla="*/ 312 h 545"/>
                <a:gd name="T70" fmla="*/ 3 w 552"/>
                <a:gd name="T71" fmla="*/ 232 h 545"/>
                <a:gd name="T72" fmla="*/ 25 w 552"/>
                <a:gd name="T73" fmla="*/ 158 h 545"/>
                <a:gd name="T74" fmla="*/ 67 w 552"/>
                <a:gd name="T75" fmla="*/ 94 h 545"/>
                <a:gd name="T76" fmla="*/ 126 w 552"/>
                <a:gd name="T77" fmla="*/ 43 h 545"/>
                <a:gd name="T78" fmla="*/ 196 w 552"/>
                <a:gd name="T79" fmla="*/ 11 h 545"/>
                <a:gd name="T80" fmla="*/ 275 w 552"/>
                <a:gd name="T81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545">
                  <a:moveTo>
                    <a:pt x="275" y="108"/>
                  </a:moveTo>
                  <a:lnTo>
                    <a:pt x="245" y="111"/>
                  </a:lnTo>
                  <a:lnTo>
                    <a:pt x="218" y="119"/>
                  </a:lnTo>
                  <a:lnTo>
                    <a:pt x="192" y="131"/>
                  </a:lnTo>
                  <a:lnTo>
                    <a:pt x="169" y="147"/>
                  </a:lnTo>
                  <a:lnTo>
                    <a:pt x="149" y="167"/>
                  </a:lnTo>
                  <a:lnTo>
                    <a:pt x="133" y="190"/>
                  </a:lnTo>
                  <a:lnTo>
                    <a:pt x="121" y="215"/>
                  </a:lnTo>
                  <a:lnTo>
                    <a:pt x="112" y="243"/>
                  </a:lnTo>
                  <a:lnTo>
                    <a:pt x="110" y="272"/>
                  </a:lnTo>
                  <a:lnTo>
                    <a:pt x="112" y="301"/>
                  </a:lnTo>
                  <a:lnTo>
                    <a:pt x="121" y="330"/>
                  </a:lnTo>
                  <a:lnTo>
                    <a:pt x="133" y="355"/>
                  </a:lnTo>
                  <a:lnTo>
                    <a:pt x="149" y="377"/>
                  </a:lnTo>
                  <a:lnTo>
                    <a:pt x="169" y="397"/>
                  </a:lnTo>
                  <a:lnTo>
                    <a:pt x="192" y="414"/>
                  </a:lnTo>
                  <a:lnTo>
                    <a:pt x="218" y="426"/>
                  </a:lnTo>
                  <a:lnTo>
                    <a:pt x="245" y="433"/>
                  </a:lnTo>
                  <a:lnTo>
                    <a:pt x="275" y="436"/>
                  </a:lnTo>
                  <a:lnTo>
                    <a:pt x="305" y="433"/>
                  </a:lnTo>
                  <a:lnTo>
                    <a:pt x="334" y="426"/>
                  </a:lnTo>
                  <a:lnTo>
                    <a:pt x="359" y="414"/>
                  </a:lnTo>
                  <a:lnTo>
                    <a:pt x="382" y="397"/>
                  </a:lnTo>
                  <a:lnTo>
                    <a:pt x="402" y="377"/>
                  </a:lnTo>
                  <a:lnTo>
                    <a:pt x="418" y="355"/>
                  </a:lnTo>
                  <a:lnTo>
                    <a:pt x="431" y="330"/>
                  </a:lnTo>
                  <a:lnTo>
                    <a:pt x="438" y="301"/>
                  </a:lnTo>
                  <a:lnTo>
                    <a:pt x="441" y="272"/>
                  </a:lnTo>
                  <a:lnTo>
                    <a:pt x="438" y="243"/>
                  </a:lnTo>
                  <a:lnTo>
                    <a:pt x="431" y="215"/>
                  </a:lnTo>
                  <a:lnTo>
                    <a:pt x="418" y="190"/>
                  </a:lnTo>
                  <a:lnTo>
                    <a:pt x="402" y="167"/>
                  </a:lnTo>
                  <a:lnTo>
                    <a:pt x="382" y="147"/>
                  </a:lnTo>
                  <a:lnTo>
                    <a:pt x="359" y="131"/>
                  </a:lnTo>
                  <a:lnTo>
                    <a:pt x="334" y="119"/>
                  </a:lnTo>
                  <a:lnTo>
                    <a:pt x="305" y="111"/>
                  </a:lnTo>
                  <a:lnTo>
                    <a:pt x="275" y="108"/>
                  </a:lnTo>
                  <a:close/>
                  <a:moveTo>
                    <a:pt x="275" y="0"/>
                  </a:moveTo>
                  <a:lnTo>
                    <a:pt x="316" y="3"/>
                  </a:lnTo>
                  <a:lnTo>
                    <a:pt x="355" y="11"/>
                  </a:lnTo>
                  <a:lnTo>
                    <a:pt x="392" y="25"/>
                  </a:lnTo>
                  <a:lnTo>
                    <a:pt x="426" y="43"/>
                  </a:lnTo>
                  <a:lnTo>
                    <a:pt x="456" y="67"/>
                  </a:lnTo>
                  <a:lnTo>
                    <a:pt x="484" y="94"/>
                  </a:lnTo>
                  <a:lnTo>
                    <a:pt x="507" y="124"/>
                  </a:lnTo>
                  <a:lnTo>
                    <a:pt x="526" y="158"/>
                  </a:lnTo>
                  <a:lnTo>
                    <a:pt x="539" y="194"/>
                  </a:lnTo>
                  <a:lnTo>
                    <a:pt x="548" y="232"/>
                  </a:lnTo>
                  <a:lnTo>
                    <a:pt x="552" y="272"/>
                  </a:lnTo>
                  <a:lnTo>
                    <a:pt x="548" y="312"/>
                  </a:lnTo>
                  <a:lnTo>
                    <a:pt x="539" y="351"/>
                  </a:lnTo>
                  <a:lnTo>
                    <a:pt x="526" y="387"/>
                  </a:lnTo>
                  <a:lnTo>
                    <a:pt x="507" y="421"/>
                  </a:lnTo>
                  <a:lnTo>
                    <a:pt x="484" y="451"/>
                  </a:lnTo>
                  <a:lnTo>
                    <a:pt x="456" y="477"/>
                  </a:lnTo>
                  <a:lnTo>
                    <a:pt x="426" y="501"/>
                  </a:lnTo>
                  <a:lnTo>
                    <a:pt x="392" y="520"/>
                  </a:lnTo>
                  <a:lnTo>
                    <a:pt x="355" y="533"/>
                  </a:lnTo>
                  <a:lnTo>
                    <a:pt x="316" y="542"/>
                  </a:lnTo>
                  <a:lnTo>
                    <a:pt x="275" y="545"/>
                  </a:lnTo>
                  <a:lnTo>
                    <a:pt x="235" y="542"/>
                  </a:lnTo>
                  <a:lnTo>
                    <a:pt x="196" y="533"/>
                  </a:lnTo>
                  <a:lnTo>
                    <a:pt x="159" y="520"/>
                  </a:lnTo>
                  <a:lnTo>
                    <a:pt x="126" y="501"/>
                  </a:lnTo>
                  <a:lnTo>
                    <a:pt x="95" y="477"/>
                  </a:lnTo>
                  <a:lnTo>
                    <a:pt x="67" y="451"/>
                  </a:lnTo>
                  <a:lnTo>
                    <a:pt x="44" y="421"/>
                  </a:lnTo>
                  <a:lnTo>
                    <a:pt x="25" y="387"/>
                  </a:lnTo>
                  <a:lnTo>
                    <a:pt x="11" y="351"/>
                  </a:lnTo>
                  <a:lnTo>
                    <a:pt x="3" y="312"/>
                  </a:lnTo>
                  <a:lnTo>
                    <a:pt x="0" y="272"/>
                  </a:lnTo>
                  <a:lnTo>
                    <a:pt x="3" y="232"/>
                  </a:lnTo>
                  <a:lnTo>
                    <a:pt x="11" y="194"/>
                  </a:lnTo>
                  <a:lnTo>
                    <a:pt x="25" y="158"/>
                  </a:lnTo>
                  <a:lnTo>
                    <a:pt x="44" y="124"/>
                  </a:lnTo>
                  <a:lnTo>
                    <a:pt x="67" y="94"/>
                  </a:lnTo>
                  <a:lnTo>
                    <a:pt x="95" y="67"/>
                  </a:lnTo>
                  <a:lnTo>
                    <a:pt x="126" y="43"/>
                  </a:lnTo>
                  <a:lnTo>
                    <a:pt x="159" y="25"/>
                  </a:lnTo>
                  <a:lnTo>
                    <a:pt x="196" y="11"/>
                  </a:lnTo>
                  <a:lnTo>
                    <a:pt x="235" y="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424"/>
            <p:cNvSpPr>
              <a:spLocks/>
            </p:cNvSpPr>
            <p:nvPr/>
          </p:nvSpPr>
          <p:spPr bwMode="auto">
            <a:xfrm>
              <a:off x="9183688" y="2835275"/>
              <a:ext cx="146050" cy="19050"/>
            </a:xfrm>
            <a:custGeom>
              <a:avLst/>
              <a:gdLst>
                <a:gd name="T0" fmla="*/ 55 w 828"/>
                <a:gd name="T1" fmla="*/ 0 h 109"/>
                <a:gd name="T2" fmla="*/ 772 w 828"/>
                <a:gd name="T3" fmla="*/ 0 h 109"/>
                <a:gd name="T4" fmla="*/ 790 w 828"/>
                <a:gd name="T5" fmla="*/ 3 h 109"/>
                <a:gd name="T6" fmla="*/ 805 w 828"/>
                <a:gd name="T7" fmla="*/ 10 h 109"/>
                <a:gd name="T8" fmla="*/ 816 w 828"/>
                <a:gd name="T9" fmla="*/ 22 h 109"/>
                <a:gd name="T10" fmla="*/ 824 w 828"/>
                <a:gd name="T11" fmla="*/ 37 h 109"/>
                <a:gd name="T12" fmla="*/ 828 w 828"/>
                <a:gd name="T13" fmla="*/ 54 h 109"/>
                <a:gd name="T14" fmla="*/ 824 w 828"/>
                <a:gd name="T15" fmla="*/ 72 h 109"/>
                <a:gd name="T16" fmla="*/ 816 w 828"/>
                <a:gd name="T17" fmla="*/ 87 h 109"/>
                <a:gd name="T18" fmla="*/ 805 w 828"/>
                <a:gd name="T19" fmla="*/ 98 h 109"/>
                <a:gd name="T20" fmla="*/ 790 w 828"/>
                <a:gd name="T21" fmla="*/ 106 h 109"/>
                <a:gd name="T22" fmla="*/ 772 w 828"/>
                <a:gd name="T23" fmla="*/ 109 h 109"/>
                <a:gd name="T24" fmla="*/ 55 w 828"/>
                <a:gd name="T25" fmla="*/ 109 h 109"/>
                <a:gd name="T26" fmla="*/ 37 w 828"/>
                <a:gd name="T27" fmla="*/ 106 h 109"/>
                <a:gd name="T28" fmla="*/ 23 w 828"/>
                <a:gd name="T29" fmla="*/ 98 h 109"/>
                <a:gd name="T30" fmla="*/ 11 w 828"/>
                <a:gd name="T31" fmla="*/ 87 h 109"/>
                <a:gd name="T32" fmla="*/ 2 w 828"/>
                <a:gd name="T33" fmla="*/ 72 h 109"/>
                <a:gd name="T34" fmla="*/ 0 w 828"/>
                <a:gd name="T35" fmla="*/ 54 h 109"/>
                <a:gd name="T36" fmla="*/ 2 w 828"/>
                <a:gd name="T37" fmla="*/ 37 h 109"/>
                <a:gd name="T38" fmla="*/ 11 w 828"/>
                <a:gd name="T39" fmla="*/ 22 h 109"/>
                <a:gd name="T40" fmla="*/ 23 w 828"/>
                <a:gd name="T41" fmla="*/ 10 h 109"/>
                <a:gd name="T42" fmla="*/ 37 w 828"/>
                <a:gd name="T43" fmla="*/ 3 h 109"/>
                <a:gd name="T44" fmla="*/ 55 w 82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8" h="109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6" y="22"/>
                  </a:lnTo>
                  <a:lnTo>
                    <a:pt x="824" y="37"/>
                  </a:lnTo>
                  <a:lnTo>
                    <a:pt x="828" y="54"/>
                  </a:lnTo>
                  <a:lnTo>
                    <a:pt x="824" y="72"/>
                  </a:lnTo>
                  <a:lnTo>
                    <a:pt x="816" y="87"/>
                  </a:lnTo>
                  <a:lnTo>
                    <a:pt x="805" y="98"/>
                  </a:lnTo>
                  <a:lnTo>
                    <a:pt x="790" y="106"/>
                  </a:lnTo>
                  <a:lnTo>
                    <a:pt x="77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425"/>
            <p:cNvSpPr>
              <a:spLocks/>
            </p:cNvSpPr>
            <p:nvPr/>
          </p:nvSpPr>
          <p:spPr bwMode="auto">
            <a:xfrm>
              <a:off x="9183688" y="3124200"/>
              <a:ext cx="157162" cy="19050"/>
            </a:xfrm>
            <a:custGeom>
              <a:avLst/>
              <a:gdLst>
                <a:gd name="T0" fmla="*/ 55 w 892"/>
                <a:gd name="T1" fmla="*/ 0 h 109"/>
                <a:gd name="T2" fmla="*/ 837 w 892"/>
                <a:gd name="T3" fmla="*/ 0 h 109"/>
                <a:gd name="T4" fmla="*/ 854 w 892"/>
                <a:gd name="T5" fmla="*/ 3 h 109"/>
                <a:gd name="T6" fmla="*/ 869 w 892"/>
                <a:gd name="T7" fmla="*/ 11 h 109"/>
                <a:gd name="T8" fmla="*/ 881 w 892"/>
                <a:gd name="T9" fmla="*/ 22 h 109"/>
                <a:gd name="T10" fmla="*/ 889 w 892"/>
                <a:gd name="T11" fmla="*/ 37 h 109"/>
                <a:gd name="T12" fmla="*/ 892 w 892"/>
                <a:gd name="T13" fmla="*/ 55 h 109"/>
                <a:gd name="T14" fmla="*/ 889 w 892"/>
                <a:gd name="T15" fmla="*/ 72 h 109"/>
                <a:gd name="T16" fmla="*/ 881 w 892"/>
                <a:gd name="T17" fmla="*/ 87 h 109"/>
                <a:gd name="T18" fmla="*/ 869 w 892"/>
                <a:gd name="T19" fmla="*/ 99 h 109"/>
                <a:gd name="T20" fmla="*/ 854 w 892"/>
                <a:gd name="T21" fmla="*/ 106 h 109"/>
                <a:gd name="T22" fmla="*/ 837 w 892"/>
                <a:gd name="T23" fmla="*/ 109 h 109"/>
                <a:gd name="T24" fmla="*/ 55 w 892"/>
                <a:gd name="T25" fmla="*/ 109 h 109"/>
                <a:gd name="T26" fmla="*/ 37 w 892"/>
                <a:gd name="T27" fmla="*/ 106 h 109"/>
                <a:gd name="T28" fmla="*/ 23 w 892"/>
                <a:gd name="T29" fmla="*/ 99 h 109"/>
                <a:gd name="T30" fmla="*/ 11 w 892"/>
                <a:gd name="T31" fmla="*/ 87 h 109"/>
                <a:gd name="T32" fmla="*/ 2 w 892"/>
                <a:gd name="T33" fmla="*/ 72 h 109"/>
                <a:gd name="T34" fmla="*/ 0 w 892"/>
                <a:gd name="T35" fmla="*/ 55 h 109"/>
                <a:gd name="T36" fmla="*/ 2 w 892"/>
                <a:gd name="T37" fmla="*/ 37 h 109"/>
                <a:gd name="T38" fmla="*/ 11 w 892"/>
                <a:gd name="T39" fmla="*/ 22 h 109"/>
                <a:gd name="T40" fmla="*/ 23 w 892"/>
                <a:gd name="T41" fmla="*/ 11 h 109"/>
                <a:gd name="T42" fmla="*/ 37 w 892"/>
                <a:gd name="T43" fmla="*/ 3 h 109"/>
                <a:gd name="T44" fmla="*/ 55 w 89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2" h="109">
                  <a:moveTo>
                    <a:pt x="55" y="0"/>
                  </a:moveTo>
                  <a:lnTo>
                    <a:pt x="837" y="0"/>
                  </a:lnTo>
                  <a:lnTo>
                    <a:pt x="854" y="3"/>
                  </a:lnTo>
                  <a:lnTo>
                    <a:pt x="869" y="11"/>
                  </a:lnTo>
                  <a:lnTo>
                    <a:pt x="881" y="22"/>
                  </a:lnTo>
                  <a:lnTo>
                    <a:pt x="889" y="37"/>
                  </a:lnTo>
                  <a:lnTo>
                    <a:pt x="892" y="55"/>
                  </a:lnTo>
                  <a:lnTo>
                    <a:pt x="889" y="72"/>
                  </a:lnTo>
                  <a:lnTo>
                    <a:pt x="881" y="87"/>
                  </a:lnTo>
                  <a:lnTo>
                    <a:pt x="869" y="99"/>
                  </a:lnTo>
                  <a:lnTo>
                    <a:pt x="854" y="106"/>
                  </a:lnTo>
                  <a:lnTo>
                    <a:pt x="837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426"/>
            <p:cNvSpPr>
              <a:spLocks/>
            </p:cNvSpPr>
            <p:nvPr/>
          </p:nvSpPr>
          <p:spPr bwMode="auto">
            <a:xfrm>
              <a:off x="9183688" y="2892425"/>
              <a:ext cx="301625" cy="19050"/>
            </a:xfrm>
            <a:custGeom>
              <a:avLst/>
              <a:gdLst>
                <a:gd name="T0" fmla="*/ 55 w 1710"/>
                <a:gd name="T1" fmla="*/ 0 h 109"/>
                <a:gd name="T2" fmla="*/ 1655 w 1710"/>
                <a:gd name="T3" fmla="*/ 0 h 109"/>
                <a:gd name="T4" fmla="*/ 1672 w 1710"/>
                <a:gd name="T5" fmla="*/ 3 h 109"/>
                <a:gd name="T6" fmla="*/ 1687 w 1710"/>
                <a:gd name="T7" fmla="*/ 11 h 109"/>
                <a:gd name="T8" fmla="*/ 1699 w 1710"/>
                <a:gd name="T9" fmla="*/ 22 h 109"/>
                <a:gd name="T10" fmla="*/ 1707 w 1710"/>
                <a:gd name="T11" fmla="*/ 37 h 109"/>
                <a:gd name="T12" fmla="*/ 1710 w 1710"/>
                <a:gd name="T13" fmla="*/ 54 h 109"/>
                <a:gd name="T14" fmla="*/ 1707 w 1710"/>
                <a:gd name="T15" fmla="*/ 71 h 109"/>
                <a:gd name="T16" fmla="*/ 1699 w 1710"/>
                <a:gd name="T17" fmla="*/ 87 h 109"/>
                <a:gd name="T18" fmla="*/ 1687 w 1710"/>
                <a:gd name="T19" fmla="*/ 99 h 109"/>
                <a:gd name="T20" fmla="*/ 1672 w 1710"/>
                <a:gd name="T21" fmla="*/ 106 h 109"/>
                <a:gd name="T22" fmla="*/ 1655 w 1710"/>
                <a:gd name="T23" fmla="*/ 109 h 109"/>
                <a:gd name="T24" fmla="*/ 55 w 1710"/>
                <a:gd name="T25" fmla="*/ 109 h 109"/>
                <a:gd name="T26" fmla="*/ 37 w 1710"/>
                <a:gd name="T27" fmla="*/ 106 h 109"/>
                <a:gd name="T28" fmla="*/ 23 w 1710"/>
                <a:gd name="T29" fmla="*/ 99 h 109"/>
                <a:gd name="T30" fmla="*/ 11 w 1710"/>
                <a:gd name="T31" fmla="*/ 87 h 109"/>
                <a:gd name="T32" fmla="*/ 2 w 1710"/>
                <a:gd name="T33" fmla="*/ 71 h 109"/>
                <a:gd name="T34" fmla="*/ 0 w 1710"/>
                <a:gd name="T35" fmla="*/ 54 h 109"/>
                <a:gd name="T36" fmla="*/ 2 w 1710"/>
                <a:gd name="T37" fmla="*/ 37 h 109"/>
                <a:gd name="T38" fmla="*/ 11 w 1710"/>
                <a:gd name="T39" fmla="*/ 22 h 109"/>
                <a:gd name="T40" fmla="*/ 23 w 1710"/>
                <a:gd name="T41" fmla="*/ 11 h 109"/>
                <a:gd name="T42" fmla="*/ 37 w 1710"/>
                <a:gd name="T43" fmla="*/ 3 h 109"/>
                <a:gd name="T44" fmla="*/ 55 w 1710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09">
                  <a:moveTo>
                    <a:pt x="55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1"/>
                  </a:lnTo>
                  <a:lnTo>
                    <a:pt x="1699" y="22"/>
                  </a:lnTo>
                  <a:lnTo>
                    <a:pt x="1707" y="37"/>
                  </a:lnTo>
                  <a:lnTo>
                    <a:pt x="1710" y="54"/>
                  </a:lnTo>
                  <a:lnTo>
                    <a:pt x="1707" y="71"/>
                  </a:lnTo>
                  <a:lnTo>
                    <a:pt x="1699" y="87"/>
                  </a:lnTo>
                  <a:lnTo>
                    <a:pt x="1687" y="99"/>
                  </a:lnTo>
                  <a:lnTo>
                    <a:pt x="1672" y="106"/>
                  </a:lnTo>
                  <a:lnTo>
                    <a:pt x="1655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427"/>
            <p:cNvSpPr>
              <a:spLocks/>
            </p:cNvSpPr>
            <p:nvPr/>
          </p:nvSpPr>
          <p:spPr bwMode="auto">
            <a:xfrm>
              <a:off x="9183688" y="3008313"/>
              <a:ext cx="215900" cy="19050"/>
            </a:xfrm>
            <a:custGeom>
              <a:avLst/>
              <a:gdLst>
                <a:gd name="T0" fmla="*/ 55 w 1223"/>
                <a:gd name="T1" fmla="*/ 0 h 110"/>
                <a:gd name="T2" fmla="*/ 1167 w 1223"/>
                <a:gd name="T3" fmla="*/ 0 h 110"/>
                <a:gd name="T4" fmla="*/ 1185 w 1223"/>
                <a:gd name="T5" fmla="*/ 2 h 110"/>
                <a:gd name="T6" fmla="*/ 1200 w 1223"/>
                <a:gd name="T7" fmla="*/ 10 h 110"/>
                <a:gd name="T8" fmla="*/ 1211 w 1223"/>
                <a:gd name="T9" fmla="*/ 23 h 110"/>
                <a:gd name="T10" fmla="*/ 1220 w 1223"/>
                <a:gd name="T11" fmla="*/ 38 h 110"/>
                <a:gd name="T12" fmla="*/ 1223 w 1223"/>
                <a:gd name="T13" fmla="*/ 55 h 110"/>
                <a:gd name="T14" fmla="*/ 1220 w 1223"/>
                <a:gd name="T15" fmla="*/ 72 h 110"/>
                <a:gd name="T16" fmla="*/ 1211 w 1223"/>
                <a:gd name="T17" fmla="*/ 86 h 110"/>
                <a:gd name="T18" fmla="*/ 1200 w 1223"/>
                <a:gd name="T19" fmla="*/ 98 h 110"/>
                <a:gd name="T20" fmla="*/ 1185 w 1223"/>
                <a:gd name="T21" fmla="*/ 107 h 110"/>
                <a:gd name="T22" fmla="*/ 1167 w 1223"/>
                <a:gd name="T23" fmla="*/ 110 h 110"/>
                <a:gd name="T24" fmla="*/ 55 w 1223"/>
                <a:gd name="T25" fmla="*/ 110 h 110"/>
                <a:gd name="T26" fmla="*/ 37 w 1223"/>
                <a:gd name="T27" fmla="*/ 107 h 110"/>
                <a:gd name="T28" fmla="*/ 23 w 1223"/>
                <a:gd name="T29" fmla="*/ 98 h 110"/>
                <a:gd name="T30" fmla="*/ 11 w 1223"/>
                <a:gd name="T31" fmla="*/ 86 h 110"/>
                <a:gd name="T32" fmla="*/ 2 w 1223"/>
                <a:gd name="T33" fmla="*/ 72 h 110"/>
                <a:gd name="T34" fmla="*/ 0 w 1223"/>
                <a:gd name="T35" fmla="*/ 55 h 110"/>
                <a:gd name="T36" fmla="*/ 2 w 1223"/>
                <a:gd name="T37" fmla="*/ 38 h 110"/>
                <a:gd name="T38" fmla="*/ 11 w 1223"/>
                <a:gd name="T39" fmla="*/ 23 h 110"/>
                <a:gd name="T40" fmla="*/ 23 w 1223"/>
                <a:gd name="T41" fmla="*/ 10 h 110"/>
                <a:gd name="T42" fmla="*/ 37 w 1223"/>
                <a:gd name="T43" fmla="*/ 2 h 110"/>
                <a:gd name="T44" fmla="*/ 55 w 1223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3" h="110">
                  <a:moveTo>
                    <a:pt x="55" y="0"/>
                  </a:moveTo>
                  <a:lnTo>
                    <a:pt x="1167" y="0"/>
                  </a:lnTo>
                  <a:lnTo>
                    <a:pt x="1185" y="2"/>
                  </a:lnTo>
                  <a:lnTo>
                    <a:pt x="1200" y="10"/>
                  </a:lnTo>
                  <a:lnTo>
                    <a:pt x="1211" y="23"/>
                  </a:lnTo>
                  <a:lnTo>
                    <a:pt x="1220" y="38"/>
                  </a:lnTo>
                  <a:lnTo>
                    <a:pt x="1223" y="55"/>
                  </a:lnTo>
                  <a:lnTo>
                    <a:pt x="1220" y="72"/>
                  </a:lnTo>
                  <a:lnTo>
                    <a:pt x="1211" y="86"/>
                  </a:lnTo>
                  <a:lnTo>
                    <a:pt x="1200" y="98"/>
                  </a:lnTo>
                  <a:lnTo>
                    <a:pt x="1185" y="107"/>
                  </a:lnTo>
                  <a:lnTo>
                    <a:pt x="1167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428"/>
            <p:cNvSpPr>
              <a:spLocks/>
            </p:cNvSpPr>
            <p:nvPr/>
          </p:nvSpPr>
          <p:spPr bwMode="auto">
            <a:xfrm>
              <a:off x="9183688" y="3065463"/>
              <a:ext cx="185737" cy="19050"/>
            </a:xfrm>
            <a:custGeom>
              <a:avLst/>
              <a:gdLst>
                <a:gd name="T0" fmla="*/ 55 w 1057"/>
                <a:gd name="T1" fmla="*/ 0 h 109"/>
                <a:gd name="T2" fmla="*/ 1002 w 1057"/>
                <a:gd name="T3" fmla="*/ 0 h 109"/>
                <a:gd name="T4" fmla="*/ 1019 w 1057"/>
                <a:gd name="T5" fmla="*/ 3 h 109"/>
                <a:gd name="T6" fmla="*/ 1034 w 1057"/>
                <a:gd name="T7" fmla="*/ 10 h 109"/>
                <a:gd name="T8" fmla="*/ 1047 w 1057"/>
                <a:gd name="T9" fmla="*/ 22 h 109"/>
                <a:gd name="T10" fmla="*/ 1055 w 1057"/>
                <a:gd name="T11" fmla="*/ 38 h 109"/>
                <a:gd name="T12" fmla="*/ 1057 w 1057"/>
                <a:gd name="T13" fmla="*/ 55 h 109"/>
                <a:gd name="T14" fmla="*/ 1055 w 1057"/>
                <a:gd name="T15" fmla="*/ 72 h 109"/>
                <a:gd name="T16" fmla="*/ 1047 w 1057"/>
                <a:gd name="T17" fmla="*/ 87 h 109"/>
                <a:gd name="T18" fmla="*/ 1034 w 1057"/>
                <a:gd name="T19" fmla="*/ 98 h 109"/>
                <a:gd name="T20" fmla="*/ 1019 w 1057"/>
                <a:gd name="T21" fmla="*/ 106 h 109"/>
                <a:gd name="T22" fmla="*/ 1002 w 1057"/>
                <a:gd name="T23" fmla="*/ 109 h 109"/>
                <a:gd name="T24" fmla="*/ 55 w 1057"/>
                <a:gd name="T25" fmla="*/ 109 h 109"/>
                <a:gd name="T26" fmla="*/ 37 w 1057"/>
                <a:gd name="T27" fmla="*/ 106 h 109"/>
                <a:gd name="T28" fmla="*/ 23 w 1057"/>
                <a:gd name="T29" fmla="*/ 98 h 109"/>
                <a:gd name="T30" fmla="*/ 11 w 1057"/>
                <a:gd name="T31" fmla="*/ 87 h 109"/>
                <a:gd name="T32" fmla="*/ 2 w 1057"/>
                <a:gd name="T33" fmla="*/ 72 h 109"/>
                <a:gd name="T34" fmla="*/ 0 w 1057"/>
                <a:gd name="T35" fmla="*/ 55 h 109"/>
                <a:gd name="T36" fmla="*/ 2 w 1057"/>
                <a:gd name="T37" fmla="*/ 38 h 109"/>
                <a:gd name="T38" fmla="*/ 11 w 1057"/>
                <a:gd name="T39" fmla="*/ 22 h 109"/>
                <a:gd name="T40" fmla="*/ 23 w 1057"/>
                <a:gd name="T41" fmla="*/ 10 h 109"/>
                <a:gd name="T42" fmla="*/ 37 w 1057"/>
                <a:gd name="T43" fmla="*/ 3 h 109"/>
                <a:gd name="T44" fmla="*/ 55 w 105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7" h="109">
                  <a:moveTo>
                    <a:pt x="55" y="0"/>
                  </a:moveTo>
                  <a:lnTo>
                    <a:pt x="1002" y="0"/>
                  </a:lnTo>
                  <a:lnTo>
                    <a:pt x="1019" y="3"/>
                  </a:lnTo>
                  <a:lnTo>
                    <a:pt x="1034" y="10"/>
                  </a:lnTo>
                  <a:lnTo>
                    <a:pt x="1047" y="22"/>
                  </a:lnTo>
                  <a:lnTo>
                    <a:pt x="1055" y="38"/>
                  </a:lnTo>
                  <a:lnTo>
                    <a:pt x="1057" y="55"/>
                  </a:lnTo>
                  <a:lnTo>
                    <a:pt x="1055" y="72"/>
                  </a:lnTo>
                  <a:lnTo>
                    <a:pt x="1047" y="87"/>
                  </a:lnTo>
                  <a:lnTo>
                    <a:pt x="1034" y="98"/>
                  </a:lnTo>
                  <a:lnTo>
                    <a:pt x="1019" y="106"/>
                  </a:lnTo>
                  <a:lnTo>
                    <a:pt x="100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429"/>
            <p:cNvSpPr>
              <a:spLocks/>
            </p:cNvSpPr>
            <p:nvPr/>
          </p:nvSpPr>
          <p:spPr bwMode="auto">
            <a:xfrm>
              <a:off x="9183688" y="2951163"/>
              <a:ext cx="155575" cy="19050"/>
            </a:xfrm>
            <a:custGeom>
              <a:avLst/>
              <a:gdLst>
                <a:gd name="T0" fmla="*/ 55 w 883"/>
                <a:gd name="T1" fmla="*/ 0 h 110"/>
                <a:gd name="T2" fmla="*/ 828 w 883"/>
                <a:gd name="T3" fmla="*/ 0 h 110"/>
                <a:gd name="T4" fmla="*/ 845 w 883"/>
                <a:gd name="T5" fmla="*/ 3 h 110"/>
                <a:gd name="T6" fmla="*/ 860 w 883"/>
                <a:gd name="T7" fmla="*/ 12 h 110"/>
                <a:gd name="T8" fmla="*/ 872 w 883"/>
                <a:gd name="T9" fmla="*/ 23 h 110"/>
                <a:gd name="T10" fmla="*/ 880 w 883"/>
                <a:gd name="T11" fmla="*/ 38 h 110"/>
                <a:gd name="T12" fmla="*/ 883 w 883"/>
                <a:gd name="T13" fmla="*/ 55 h 110"/>
                <a:gd name="T14" fmla="*/ 880 w 883"/>
                <a:gd name="T15" fmla="*/ 72 h 110"/>
                <a:gd name="T16" fmla="*/ 872 w 883"/>
                <a:gd name="T17" fmla="*/ 87 h 110"/>
                <a:gd name="T18" fmla="*/ 860 w 883"/>
                <a:gd name="T19" fmla="*/ 100 h 110"/>
                <a:gd name="T20" fmla="*/ 845 w 883"/>
                <a:gd name="T21" fmla="*/ 107 h 110"/>
                <a:gd name="T22" fmla="*/ 828 w 883"/>
                <a:gd name="T23" fmla="*/ 110 h 110"/>
                <a:gd name="T24" fmla="*/ 55 w 883"/>
                <a:gd name="T25" fmla="*/ 110 h 110"/>
                <a:gd name="T26" fmla="*/ 37 w 883"/>
                <a:gd name="T27" fmla="*/ 107 h 110"/>
                <a:gd name="T28" fmla="*/ 23 w 883"/>
                <a:gd name="T29" fmla="*/ 100 h 110"/>
                <a:gd name="T30" fmla="*/ 11 w 883"/>
                <a:gd name="T31" fmla="*/ 87 h 110"/>
                <a:gd name="T32" fmla="*/ 2 w 883"/>
                <a:gd name="T33" fmla="*/ 72 h 110"/>
                <a:gd name="T34" fmla="*/ 0 w 883"/>
                <a:gd name="T35" fmla="*/ 55 h 110"/>
                <a:gd name="T36" fmla="*/ 2 w 883"/>
                <a:gd name="T37" fmla="*/ 38 h 110"/>
                <a:gd name="T38" fmla="*/ 11 w 883"/>
                <a:gd name="T39" fmla="*/ 23 h 110"/>
                <a:gd name="T40" fmla="*/ 23 w 883"/>
                <a:gd name="T41" fmla="*/ 12 h 110"/>
                <a:gd name="T42" fmla="*/ 37 w 883"/>
                <a:gd name="T43" fmla="*/ 3 h 110"/>
                <a:gd name="T44" fmla="*/ 55 w 883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10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2"/>
                  </a:lnTo>
                  <a:lnTo>
                    <a:pt x="872" y="23"/>
                  </a:lnTo>
                  <a:lnTo>
                    <a:pt x="880" y="38"/>
                  </a:lnTo>
                  <a:lnTo>
                    <a:pt x="883" y="55"/>
                  </a:lnTo>
                  <a:lnTo>
                    <a:pt x="880" y="72"/>
                  </a:lnTo>
                  <a:lnTo>
                    <a:pt x="872" y="87"/>
                  </a:lnTo>
                  <a:lnTo>
                    <a:pt x="860" y="100"/>
                  </a:lnTo>
                  <a:lnTo>
                    <a:pt x="845" y="107"/>
                  </a:lnTo>
                  <a:lnTo>
                    <a:pt x="828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430"/>
            <p:cNvSpPr>
              <a:spLocks/>
            </p:cNvSpPr>
            <p:nvPr/>
          </p:nvSpPr>
          <p:spPr bwMode="auto">
            <a:xfrm>
              <a:off x="9396413" y="2951163"/>
              <a:ext cx="88900" cy="19050"/>
            </a:xfrm>
            <a:custGeom>
              <a:avLst/>
              <a:gdLst>
                <a:gd name="T0" fmla="*/ 56 w 497"/>
                <a:gd name="T1" fmla="*/ 0 h 110"/>
                <a:gd name="T2" fmla="*/ 442 w 497"/>
                <a:gd name="T3" fmla="*/ 0 h 110"/>
                <a:gd name="T4" fmla="*/ 459 w 497"/>
                <a:gd name="T5" fmla="*/ 3 h 110"/>
                <a:gd name="T6" fmla="*/ 474 w 497"/>
                <a:gd name="T7" fmla="*/ 12 h 110"/>
                <a:gd name="T8" fmla="*/ 486 w 497"/>
                <a:gd name="T9" fmla="*/ 23 h 110"/>
                <a:gd name="T10" fmla="*/ 494 w 497"/>
                <a:gd name="T11" fmla="*/ 38 h 110"/>
                <a:gd name="T12" fmla="*/ 497 w 497"/>
                <a:gd name="T13" fmla="*/ 55 h 110"/>
                <a:gd name="T14" fmla="*/ 494 w 497"/>
                <a:gd name="T15" fmla="*/ 72 h 110"/>
                <a:gd name="T16" fmla="*/ 486 w 497"/>
                <a:gd name="T17" fmla="*/ 87 h 110"/>
                <a:gd name="T18" fmla="*/ 474 w 497"/>
                <a:gd name="T19" fmla="*/ 100 h 110"/>
                <a:gd name="T20" fmla="*/ 459 w 497"/>
                <a:gd name="T21" fmla="*/ 107 h 110"/>
                <a:gd name="T22" fmla="*/ 442 w 497"/>
                <a:gd name="T23" fmla="*/ 110 h 110"/>
                <a:gd name="T24" fmla="*/ 56 w 497"/>
                <a:gd name="T25" fmla="*/ 110 h 110"/>
                <a:gd name="T26" fmla="*/ 38 w 497"/>
                <a:gd name="T27" fmla="*/ 107 h 110"/>
                <a:gd name="T28" fmla="*/ 23 w 497"/>
                <a:gd name="T29" fmla="*/ 100 h 110"/>
                <a:gd name="T30" fmla="*/ 11 w 497"/>
                <a:gd name="T31" fmla="*/ 87 h 110"/>
                <a:gd name="T32" fmla="*/ 3 w 497"/>
                <a:gd name="T33" fmla="*/ 72 h 110"/>
                <a:gd name="T34" fmla="*/ 0 w 497"/>
                <a:gd name="T35" fmla="*/ 55 h 110"/>
                <a:gd name="T36" fmla="*/ 3 w 497"/>
                <a:gd name="T37" fmla="*/ 38 h 110"/>
                <a:gd name="T38" fmla="*/ 11 w 497"/>
                <a:gd name="T39" fmla="*/ 23 h 110"/>
                <a:gd name="T40" fmla="*/ 23 w 497"/>
                <a:gd name="T41" fmla="*/ 12 h 110"/>
                <a:gd name="T42" fmla="*/ 38 w 497"/>
                <a:gd name="T43" fmla="*/ 3 h 110"/>
                <a:gd name="T44" fmla="*/ 56 w 497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10">
                  <a:moveTo>
                    <a:pt x="56" y="0"/>
                  </a:moveTo>
                  <a:lnTo>
                    <a:pt x="442" y="0"/>
                  </a:lnTo>
                  <a:lnTo>
                    <a:pt x="459" y="3"/>
                  </a:lnTo>
                  <a:lnTo>
                    <a:pt x="474" y="12"/>
                  </a:lnTo>
                  <a:lnTo>
                    <a:pt x="486" y="23"/>
                  </a:lnTo>
                  <a:lnTo>
                    <a:pt x="494" y="38"/>
                  </a:lnTo>
                  <a:lnTo>
                    <a:pt x="497" y="55"/>
                  </a:lnTo>
                  <a:lnTo>
                    <a:pt x="494" y="72"/>
                  </a:lnTo>
                  <a:lnTo>
                    <a:pt x="486" y="87"/>
                  </a:lnTo>
                  <a:lnTo>
                    <a:pt x="474" y="100"/>
                  </a:lnTo>
                  <a:lnTo>
                    <a:pt x="459" y="107"/>
                  </a:lnTo>
                  <a:lnTo>
                    <a:pt x="442" y="110"/>
                  </a:lnTo>
                  <a:lnTo>
                    <a:pt x="56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431"/>
            <p:cNvSpPr>
              <a:spLocks/>
            </p:cNvSpPr>
            <p:nvPr/>
          </p:nvSpPr>
          <p:spPr bwMode="auto">
            <a:xfrm>
              <a:off x="9358313" y="2951163"/>
              <a:ext cx="19050" cy="19050"/>
            </a:xfrm>
            <a:custGeom>
              <a:avLst/>
              <a:gdLst>
                <a:gd name="T0" fmla="*/ 56 w 111"/>
                <a:gd name="T1" fmla="*/ 0 h 109"/>
                <a:gd name="T2" fmla="*/ 70 w 111"/>
                <a:gd name="T3" fmla="*/ 2 h 109"/>
                <a:gd name="T4" fmla="*/ 83 w 111"/>
                <a:gd name="T5" fmla="*/ 8 h 109"/>
                <a:gd name="T6" fmla="*/ 96 w 111"/>
                <a:gd name="T7" fmla="*/ 16 h 109"/>
                <a:gd name="T8" fmla="*/ 104 w 111"/>
                <a:gd name="T9" fmla="*/ 27 h 109"/>
                <a:gd name="T10" fmla="*/ 109 w 111"/>
                <a:gd name="T11" fmla="*/ 40 h 109"/>
                <a:gd name="T12" fmla="*/ 111 w 111"/>
                <a:gd name="T13" fmla="*/ 54 h 109"/>
                <a:gd name="T14" fmla="*/ 109 w 111"/>
                <a:gd name="T15" fmla="*/ 68 h 109"/>
                <a:gd name="T16" fmla="*/ 104 w 111"/>
                <a:gd name="T17" fmla="*/ 81 h 109"/>
                <a:gd name="T18" fmla="*/ 96 w 111"/>
                <a:gd name="T19" fmla="*/ 94 h 109"/>
                <a:gd name="T20" fmla="*/ 83 w 111"/>
                <a:gd name="T21" fmla="*/ 102 h 109"/>
                <a:gd name="T22" fmla="*/ 70 w 111"/>
                <a:gd name="T23" fmla="*/ 107 h 109"/>
                <a:gd name="T24" fmla="*/ 56 w 111"/>
                <a:gd name="T25" fmla="*/ 109 h 109"/>
                <a:gd name="T26" fmla="*/ 41 w 111"/>
                <a:gd name="T27" fmla="*/ 107 h 109"/>
                <a:gd name="T28" fmla="*/ 28 w 111"/>
                <a:gd name="T29" fmla="*/ 102 h 109"/>
                <a:gd name="T30" fmla="*/ 18 w 111"/>
                <a:gd name="T31" fmla="*/ 94 h 109"/>
                <a:gd name="T32" fmla="*/ 8 w 111"/>
                <a:gd name="T33" fmla="*/ 81 h 109"/>
                <a:gd name="T34" fmla="*/ 2 w 111"/>
                <a:gd name="T35" fmla="*/ 68 h 109"/>
                <a:gd name="T36" fmla="*/ 0 w 111"/>
                <a:gd name="T37" fmla="*/ 54 h 109"/>
                <a:gd name="T38" fmla="*/ 2 w 111"/>
                <a:gd name="T39" fmla="*/ 40 h 109"/>
                <a:gd name="T40" fmla="*/ 8 w 111"/>
                <a:gd name="T41" fmla="*/ 27 h 109"/>
                <a:gd name="T42" fmla="*/ 17 w 111"/>
                <a:gd name="T43" fmla="*/ 16 h 109"/>
                <a:gd name="T44" fmla="*/ 28 w 111"/>
                <a:gd name="T45" fmla="*/ 8 h 109"/>
                <a:gd name="T46" fmla="*/ 41 w 111"/>
                <a:gd name="T47" fmla="*/ 2 h 109"/>
                <a:gd name="T48" fmla="*/ 56 w 111"/>
                <a:gd name="T4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56" y="0"/>
                  </a:moveTo>
                  <a:lnTo>
                    <a:pt x="70" y="2"/>
                  </a:lnTo>
                  <a:lnTo>
                    <a:pt x="83" y="8"/>
                  </a:lnTo>
                  <a:lnTo>
                    <a:pt x="96" y="16"/>
                  </a:lnTo>
                  <a:lnTo>
                    <a:pt x="104" y="27"/>
                  </a:lnTo>
                  <a:lnTo>
                    <a:pt x="109" y="40"/>
                  </a:lnTo>
                  <a:lnTo>
                    <a:pt x="111" y="54"/>
                  </a:lnTo>
                  <a:lnTo>
                    <a:pt x="109" y="68"/>
                  </a:lnTo>
                  <a:lnTo>
                    <a:pt x="104" y="81"/>
                  </a:lnTo>
                  <a:lnTo>
                    <a:pt x="96" y="94"/>
                  </a:lnTo>
                  <a:lnTo>
                    <a:pt x="83" y="102"/>
                  </a:lnTo>
                  <a:lnTo>
                    <a:pt x="70" y="107"/>
                  </a:lnTo>
                  <a:lnTo>
                    <a:pt x="56" y="109"/>
                  </a:lnTo>
                  <a:lnTo>
                    <a:pt x="41" y="107"/>
                  </a:lnTo>
                  <a:lnTo>
                    <a:pt x="28" y="102"/>
                  </a:lnTo>
                  <a:lnTo>
                    <a:pt x="18" y="94"/>
                  </a:lnTo>
                  <a:lnTo>
                    <a:pt x="8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8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432"/>
            <p:cNvSpPr>
              <a:spLocks noEditPoints="1"/>
            </p:cNvSpPr>
            <p:nvPr/>
          </p:nvSpPr>
          <p:spPr bwMode="auto">
            <a:xfrm>
              <a:off x="9126538" y="2681288"/>
              <a:ext cx="417512" cy="557212"/>
            </a:xfrm>
            <a:custGeom>
              <a:avLst/>
              <a:gdLst>
                <a:gd name="T0" fmla="*/ 607 w 2372"/>
                <a:gd name="T1" fmla="*/ 490 h 3162"/>
                <a:gd name="T2" fmla="*/ 1766 w 2372"/>
                <a:gd name="T3" fmla="*/ 272 h 3162"/>
                <a:gd name="T4" fmla="*/ 1489 w 2372"/>
                <a:gd name="T5" fmla="*/ 381 h 3162"/>
                <a:gd name="T6" fmla="*/ 1479 w 2372"/>
                <a:gd name="T7" fmla="*/ 413 h 3162"/>
                <a:gd name="T8" fmla="*/ 1451 w 2372"/>
                <a:gd name="T9" fmla="*/ 433 h 3162"/>
                <a:gd name="T10" fmla="*/ 938 w 2372"/>
                <a:gd name="T11" fmla="*/ 436 h 3162"/>
                <a:gd name="T12" fmla="*/ 905 w 2372"/>
                <a:gd name="T13" fmla="*/ 425 h 3162"/>
                <a:gd name="T14" fmla="*/ 885 w 2372"/>
                <a:gd name="T15" fmla="*/ 398 h 3162"/>
                <a:gd name="T16" fmla="*/ 882 w 2372"/>
                <a:gd name="T17" fmla="*/ 272 h 3162"/>
                <a:gd name="T18" fmla="*/ 993 w 2372"/>
                <a:gd name="T19" fmla="*/ 109 h 3162"/>
                <a:gd name="T20" fmla="*/ 1379 w 2372"/>
                <a:gd name="T21" fmla="*/ 326 h 3162"/>
                <a:gd name="T22" fmla="*/ 993 w 2372"/>
                <a:gd name="T23" fmla="*/ 109 h 3162"/>
                <a:gd name="T24" fmla="*/ 1434 w 2372"/>
                <a:gd name="T25" fmla="*/ 0 h 3162"/>
                <a:gd name="T26" fmla="*/ 1467 w 2372"/>
                <a:gd name="T27" fmla="*/ 10 h 3162"/>
                <a:gd name="T28" fmla="*/ 1486 w 2372"/>
                <a:gd name="T29" fmla="*/ 37 h 3162"/>
                <a:gd name="T30" fmla="*/ 1489 w 2372"/>
                <a:gd name="T31" fmla="*/ 163 h 3162"/>
                <a:gd name="T32" fmla="*/ 1837 w 2372"/>
                <a:gd name="T33" fmla="*/ 166 h 3162"/>
                <a:gd name="T34" fmla="*/ 1865 w 2372"/>
                <a:gd name="T35" fmla="*/ 186 h 3162"/>
                <a:gd name="T36" fmla="*/ 1875 w 2372"/>
                <a:gd name="T37" fmla="*/ 217 h 3162"/>
                <a:gd name="T38" fmla="*/ 2316 w 2372"/>
                <a:gd name="T39" fmla="*/ 326 h 3162"/>
                <a:gd name="T40" fmla="*/ 2349 w 2372"/>
                <a:gd name="T41" fmla="*/ 338 h 3162"/>
                <a:gd name="T42" fmla="*/ 2369 w 2372"/>
                <a:gd name="T43" fmla="*/ 364 h 3162"/>
                <a:gd name="T44" fmla="*/ 2372 w 2372"/>
                <a:gd name="T45" fmla="*/ 1525 h 3162"/>
                <a:gd name="T46" fmla="*/ 2361 w 2372"/>
                <a:gd name="T47" fmla="*/ 1558 h 3162"/>
                <a:gd name="T48" fmla="*/ 2334 w 2372"/>
                <a:gd name="T49" fmla="*/ 1578 h 3162"/>
                <a:gd name="T50" fmla="*/ 2299 w 2372"/>
                <a:gd name="T51" fmla="*/ 1578 h 3162"/>
                <a:gd name="T52" fmla="*/ 2272 w 2372"/>
                <a:gd name="T53" fmla="*/ 1558 h 3162"/>
                <a:gd name="T54" fmla="*/ 2261 w 2372"/>
                <a:gd name="T55" fmla="*/ 1525 h 3162"/>
                <a:gd name="T56" fmla="*/ 1875 w 2372"/>
                <a:gd name="T57" fmla="*/ 436 h 3162"/>
                <a:gd name="T58" fmla="*/ 1872 w 2372"/>
                <a:gd name="T59" fmla="*/ 562 h 3162"/>
                <a:gd name="T60" fmla="*/ 1853 w 2372"/>
                <a:gd name="T61" fmla="*/ 589 h 3162"/>
                <a:gd name="T62" fmla="*/ 1820 w 2372"/>
                <a:gd name="T63" fmla="*/ 600 h 3162"/>
                <a:gd name="T64" fmla="*/ 534 w 2372"/>
                <a:gd name="T65" fmla="*/ 597 h 3162"/>
                <a:gd name="T66" fmla="*/ 508 w 2372"/>
                <a:gd name="T67" fmla="*/ 576 h 3162"/>
                <a:gd name="T68" fmla="*/ 496 w 2372"/>
                <a:gd name="T69" fmla="*/ 545 h 3162"/>
                <a:gd name="T70" fmla="*/ 111 w 2372"/>
                <a:gd name="T71" fmla="*/ 436 h 3162"/>
                <a:gd name="T72" fmla="*/ 1434 w 2372"/>
                <a:gd name="T73" fmla="*/ 3052 h 3162"/>
                <a:gd name="T74" fmla="*/ 1467 w 2372"/>
                <a:gd name="T75" fmla="*/ 3062 h 3162"/>
                <a:gd name="T76" fmla="*/ 1486 w 2372"/>
                <a:gd name="T77" fmla="*/ 3090 h 3162"/>
                <a:gd name="T78" fmla="*/ 1486 w 2372"/>
                <a:gd name="T79" fmla="*/ 3124 h 3162"/>
                <a:gd name="T80" fmla="*/ 1467 w 2372"/>
                <a:gd name="T81" fmla="*/ 3150 h 3162"/>
                <a:gd name="T82" fmla="*/ 1434 w 2372"/>
                <a:gd name="T83" fmla="*/ 3162 h 3162"/>
                <a:gd name="T84" fmla="*/ 38 w 2372"/>
                <a:gd name="T85" fmla="*/ 3159 h 3162"/>
                <a:gd name="T86" fmla="*/ 11 w 2372"/>
                <a:gd name="T87" fmla="*/ 3139 h 3162"/>
                <a:gd name="T88" fmla="*/ 0 w 2372"/>
                <a:gd name="T89" fmla="*/ 3107 h 3162"/>
                <a:gd name="T90" fmla="*/ 3 w 2372"/>
                <a:gd name="T91" fmla="*/ 364 h 3162"/>
                <a:gd name="T92" fmla="*/ 22 w 2372"/>
                <a:gd name="T93" fmla="*/ 338 h 3162"/>
                <a:gd name="T94" fmla="*/ 55 w 2372"/>
                <a:gd name="T95" fmla="*/ 326 h 3162"/>
                <a:gd name="T96" fmla="*/ 496 w 2372"/>
                <a:gd name="T97" fmla="*/ 217 h 3162"/>
                <a:gd name="T98" fmla="*/ 508 w 2372"/>
                <a:gd name="T99" fmla="*/ 186 h 3162"/>
                <a:gd name="T100" fmla="*/ 534 w 2372"/>
                <a:gd name="T101" fmla="*/ 166 h 3162"/>
                <a:gd name="T102" fmla="*/ 882 w 2372"/>
                <a:gd name="T103" fmla="*/ 163 h 3162"/>
                <a:gd name="T104" fmla="*/ 885 w 2372"/>
                <a:gd name="T105" fmla="*/ 37 h 3162"/>
                <a:gd name="T106" fmla="*/ 905 w 2372"/>
                <a:gd name="T107" fmla="*/ 10 h 3162"/>
                <a:gd name="T108" fmla="*/ 938 w 2372"/>
                <a:gd name="T109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62">
                  <a:moveTo>
                    <a:pt x="607" y="272"/>
                  </a:moveTo>
                  <a:lnTo>
                    <a:pt x="607" y="490"/>
                  </a:lnTo>
                  <a:lnTo>
                    <a:pt x="1766" y="490"/>
                  </a:lnTo>
                  <a:lnTo>
                    <a:pt x="1766" y="272"/>
                  </a:lnTo>
                  <a:lnTo>
                    <a:pt x="1489" y="272"/>
                  </a:lnTo>
                  <a:lnTo>
                    <a:pt x="1489" y="381"/>
                  </a:lnTo>
                  <a:lnTo>
                    <a:pt x="1486" y="398"/>
                  </a:lnTo>
                  <a:lnTo>
                    <a:pt x="1479" y="413"/>
                  </a:lnTo>
                  <a:lnTo>
                    <a:pt x="1467" y="425"/>
                  </a:lnTo>
                  <a:lnTo>
                    <a:pt x="1451" y="433"/>
                  </a:lnTo>
                  <a:lnTo>
                    <a:pt x="1434" y="436"/>
                  </a:lnTo>
                  <a:lnTo>
                    <a:pt x="938" y="436"/>
                  </a:lnTo>
                  <a:lnTo>
                    <a:pt x="920" y="433"/>
                  </a:lnTo>
                  <a:lnTo>
                    <a:pt x="905" y="425"/>
                  </a:lnTo>
                  <a:lnTo>
                    <a:pt x="894" y="413"/>
                  </a:lnTo>
                  <a:lnTo>
                    <a:pt x="885" y="398"/>
                  </a:lnTo>
                  <a:lnTo>
                    <a:pt x="882" y="381"/>
                  </a:lnTo>
                  <a:lnTo>
                    <a:pt x="882" y="272"/>
                  </a:lnTo>
                  <a:lnTo>
                    <a:pt x="607" y="272"/>
                  </a:lnTo>
                  <a:close/>
                  <a:moveTo>
                    <a:pt x="993" y="109"/>
                  </a:moveTo>
                  <a:lnTo>
                    <a:pt x="993" y="326"/>
                  </a:lnTo>
                  <a:lnTo>
                    <a:pt x="1379" y="326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7"/>
                  </a:lnTo>
                  <a:lnTo>
                    <a:pt x="1489" y="54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6"/>
                  </a:lnTo>
                  <a:lnTo>
                    <a:pt x="1872" y="200"/>
                  </a:lnTo>
                  <a:lnTo>
                    <a:pt x="1875" y="217"/>
                  </a:lnTo>
                  <a:lnTo>
                    <a:pt x="1875" y="326"/>
                  </a:lnTo>
                  <a:lnTo>
                    <a:pt x="2316" y="326"/>
                  </a:lnTo>
                  <a:lnTo>
                    <a:pt x="2334" y="329"/>
                  </a:lnTo>
                  <a:lnTo>
                    <a:pt x="2349" y="338"/>
                  </a:lnTo>
                  <a:lnTo>
                    <a:pt x="2361" y="349"/>
                  </a:lnTo>
                  <a:lnTo>
                    <a:pt x="2369" y="364"/>
                  </a:lnTo>
                  <a:lnTo>
                    <a:pt x="2372" y="381"/>
                  </a:lnTo>
                  <a:lnTo>
                    <a:pt x="2372" y="1525"/>
                  </a:lnTo>
                  <a:lnTo>
                    <a:pt x="2369" y="1543"/>
                  </a:lnTo>
                  <a:lnTo>
                    <a:pt x="2361" y="1558"/>
                  </a:lnTo>
                  <a:lnTo>
                    <a:pt x="2349" y="1570"/>
                  </a:lnTo>
                  <a:lnTo>
                    <a:pt x="2334" y="1578"/>
                  </a:lnTo>
                  <a:lnTo>
                    <a:pt x="2316" y="1580"/>
                  </a:lnTo>
                  <a:lnTo>
                    <a:pt x="2299" y="1578"/>
                  </a:lnTo>
                  <a:lnTo>
                    <a:pt x="2284" y="1570"/>
                  </a:lnTo>
                  <a:lnTo>
                    <a:pt x="2272" y="1558"/>
                  </a:lnTo>
                  <a:lnTo>
                    <a:pt x="2264" y="1543"/>
                  </a:lnTo>
                  <a:lnTo>
                    <a:pt x="2261" y="1525"/>
                  </a:lnTo>
                  <a:lnTo>
                    <a:pt x="2261" y="436"/>
                  </a:lnTo>
                  <a:lnTo>
                    <a:pt x="1875" y="436"/>
                  </a:lnTo>
                  <a:lnTo>
                    <a:pt x="1875" y="545"/>
                  </a:lnTo>
                  <a:lnTo>
                    <a:pt x="1872" y="562"/>
                  </a:lnTo>
                  <a:lnTo>
                    <a:pt x="1865" y="576"/>
                  </a:lnTo>
                  <a:lnTo>
                    <a:pt x="1853" y="589"/>
                  </a:lnTo>
                  <a:lnTo>
                    <a:pt x="1837" y="597"/>
                  </a:lnTo>
                  <a:lnTo>
                    <a:pt x="1820" y="600"/>
                  </a:lnTo>
                  <a:lnTo>
                    <a:pt x="552" y="600"/>
                  </a:lnTo>
                  <a:lnTo>
                    <a:pt x="534" y="597"/>
                  </a:lnTo>
                  <a:lnTo>
                    <a:pt x="519" y="589"/>
                  </a:lnTo>
                  <a:lnTo>
                    <a:pt x="508" y="576"/>
                  </a:lnTo>
                  <a:lnTo>
                    <a:pt x="500" y="562"/>
                  </a:lnTo>
                  <a:lnTo>
                    <a:pt x="496" y="545"/>
                  </a:lnTo>
                  <a:lnTo>
                    <a:pt x="496" y="436"/>
                  </a:lnTo>
                  <a:lnTo>
                    <a:pt x="111" y="436"/>
                  </a:lnTo>
                  <a:lnTo>
                    <a:pt x="111" y="3052"/>
                  </a:lnTo>
                  <a:lnTo>
                    <a:pt x="1434" y="3052"/>
                  </a:lnTo>
                  <a:lnTo>
                    <a:pt x="1451" y="3055"/>
                  </a:lnTo>
                  <a:lnTo>
                    <a:pt x="1467" y="3062"/>
                  </a:lnTo>
                  <a:lnTo>
                    <a:pt x="1479" y="3075"/>
                  </a:lnTo>
                  <a:lnTo>
                    <a:pt x="1486" y="3090"/>
                  </a:lnTo>
                  <a:lnTo>
                    <a:pt x="1489" y="3107"/>
                  </a:lnTo>
                  <a:lnTo>
                    <a:pt x="1486" y="3124"/>
                  </a:lnTo>
                  <a:lnTo>
                    <a:pt x="1479" y="3139"/>
                  </a:lnTo>
                  <a:lnTo>
                    <a:pt x="1467" y="3150"/>
                  </a:lnTo>
                  <a:lnTo>
                    <a:pt x="1451" y="3159"/>
                  </a:lnTo>
                  <a:lnTo>
                    <a:pt x="1434" y="3162"/>
                  </a:lnTo>
                  <a:lnTo>
                    <a:pt x="55" y="3162"/>
                  </a:lnTo>
                  <a:lnTo>
                    <a:pt x="38" y="3159"/>
                  </a:lnTo>
                  <a:lnTo>
                    <a:pt x="22" y="3150"/>
                  </a:lnTo>
                  <a:lnTo>
                    <a:pt x="11" y="3139"/>
                  </a:lnTo>
                  <a:lnTo>
                    <a:pt x="3" y="3124"/>
                  </a:lnTo>
                  <a:lnTo>
                    <a:pt x="0" y="3107"/>
                  </a:lnTo>
                  <a:lnTo>
                    <a:pt x="0" y="381"/>
                  </a:lnTo>
                  <a:lnTo>
                    <a:pt x="3" y="364"/>
                  </a:lnTo>
                  <a:lnTo>
                    <a:pt x="11" y="349"/>
                  </a:lnTo>
                  <a:lnTo>
                    <a:pt x="22" y="338"/>
                  </a:lnTo>
                  <a:lnTo>
                    <a:pt x="38" y="329"/>
                  </a:lnTo>
                  <a:lnTo>
                    <a:pt x="55" y="326"/>
                  </a:lnTo>
                  <a:lnTo>
                    <a:pt x="496" y="326"/>
                  </a:lnTo>
                  <a:lnTo>
                    <a:pt x="496" y="217"/>
                  </a:lnTo>
                  <a:lnTo>
                    <a:pt x="500" y="200"/>
                  </a:lnTo>
                  <a:lnTo>
                    <a:pt x="508" y="186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4"/>
                  </a:lnTo>
                  <a:lnTo>
                    <a:pt x="885" y="37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4" name="Group 1113"/>
          <p:cNvGrpSpPr/>
          <p:nvPr/>
        </p:nvGrpSpPr>
        <p:grpSpPr>
          <a:xfrm>
            <a:off x="8167378" y="2673350"/>
            <a:ext cx="525462" cy="574675"/>
            <a:chOff x="8199438" y="2673350"/>
            <a:chExt cx="525462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4" name="Freeform 437"/>
            <p:cNvSpPr>
              <a:spLocks noEditPoints="1"/>
            </p:cNvSpPr>
            <p:nvPr/>
          </p:nvSpPr>
          <p:spPr bwMode="auto">
            <a:xfrm>
              <a:off x="8482013" y="2998788"/>
              <a:ext cx="242887" cy="249237"/>
            </a:xfrm>
            <a:custGeom>
              <a:avLst/>
              <a:gdLst>
                <a:gd name="T0" fmla="*/ 491 w 1380"/>
                <a:gd name="T1" fmla="*/ 119 h 1416"/>
                <a:gd name="T2" fmla="*/ 350 w 1380"/>
                <a:gd name="T3" fmla="*/ 174 h 1416"/>
                <a:gd name="T4" fmla="*/ 235 w 1380"/>
                <a:gd name="T5" fmla="*/ 267 h 1416"/>
                <a:gd name="T6" fmla="*/ 153 w 1380"/>
                <a:gd name="T7" fmla="*/ 390 h 1416"/>
                <a:gd name="T8" fmla="*/ 113 w 1380"/>
                <a:gd name="T9" fmla="*/ 536 h 1416"/>
                <a:gd name="T10" fmla="*/ 123 w 1380"/>
                <a:gd name="T11" fmla="*/ 698 h 1416"/>
                <a:gd name="T12" fmla="*/ 186 w 1380"/>
                <a:gd name="T13" fmla="*/ 845 h 1416"/>
                <a:gd name="T14" fmla="*/ 292 w 1380"/>
                <a:gd name="T15" fmla="*/ 962 h 1416"/>
                <a:gd name="T16" fmla="*/ 432 w 1380"/>
                <a:gd name="T17" fmla="*/ 1040 h 1416"/>
                <a:gd name="T18" fmla="*/ 595 w 1380"/>
                <a:gd name="T19" fmla="*/ 1067 h 1416"/>
                <a:gd name="T20" fmla="*/ 748 w 1380"/>
                <a:gd name="T21" fmla="*/ 1043 h 1416"/>
                <a:gd name="T22" fmla="*/ 881 w 1380"/>
                <a:gd name="T23" fmla="*/ 975 h 1416"/>
                <a:gd name="T24" fmla="*/ 987 w 1380"/>
                <a:gd name="T25" fmla="*/ 871 h 1416"/>
                <a:gd name="T26" fmla="*/ 1055 w 1380"/>
                <a:gd name="T27" fmla="*/ 739 h 1416"/>
                <a:gd name="T28" fmla="*/ 1080 w 1380"/>
                <a:gd name="T29" fmla="*/ 589 h 1416"/>
                <a:gd name="T30" fmla="*/ 1055 w 1380"/>
                <a:gd name="T31" fmla="*/ 437 h 1416"/>
                <a:gd name="T32" fmla="*/ 987 w 1380"/>
                <a:gd name="T33" fmla="*/ 305 h 1416"/>
                <a:gd name="T34" fmla="*/ 881 w 1380"/>
                <a:gd name="T35" fmla="*/ 201 h 1416"/>
                <a:gd name="T36" fmla="*/ 748 w 1380"/>
                <a:gd name="T37" fmla="*/ 133 h 1416"/>
                <a:gd name="T38" fmla="*/ 595 w 1380"/>
                <a:gd name="T39" fmla="*/ 108 h 1416"/>
                <a:gd name="T40" fmla="*/ 714 w 1380"/>
                <a:gd name="T41" fmla="*/ 12 h 1416"/>
                <a:gd name="T42" fmla="*/ 878 w 1380"/>
                <a:gd name="T43" fmla="*/ 70 h 1416"/>
                <a:gd name="T44" fmla="*/ 1016 w 1380"/>
                <a:gd name="T45" fmla="*/ 172 h 1416"/>
                <a:gd name="T46" fmla="*/ 1119 w 1380"/>
                <a:gd name="T47" fmla="*/ 308 h 1416"/>
                <a:gd name="T48" fmla="*/ 1178 w 1380"/>
                <a:gd name="T49" fmla="*/ 469 h 1416"/>
                <a:gd name="T50" fmla="*/ 1187 w 1380"/>
                <a:gd name="T51" fmla="*/ 644 h 1416"/>
                <a:gd name="T52" fmla="*/ 1148 w 1380"/>
                <a:gd name="T53" fmla="*/ 803 h 1416"/>
                <a:gd name="T54" fmla="*/ 1070 w 1380"/>
                <a:gd name="T55" fmla="*/ 943 h 1416"/>
                <a:gd name="T56" fmla="*/ 1373 w 1380"/>
                <a:gd name="T57" fmla="*/ 1335 h 1416"/>
                <a:gd name="T58" fmla="*/ 1378 w 1380"/>
                <a:gd name="T59" fmla="*/ 1377 h 1416"/>
                <a:gd name="T60" fmla="*/ 1351 w 1380"/>
                <a:gd name="T61" fmla="*/ 1409 h 1416"/>
                <a:gd name="T62" fmla="*/ 1310 w 1380"/>
                <a:gd name="T63" fmla="*/ 1414 h 1416"/>
                <a:gd name="T64" fmla="*/ 954 w 1380"/>
                <a:gd name="T65" fmla="*/ 1057 h 1416"/>
                <a:gd name="T66" fmla="*/ 813 w 1380"/>
                <a:gd name="T67" fmla="*/ 1135 h 1416"/>
                <a:gd name="T68" fmla="*/ 652 w 1380"/>
                <a:gd name="T69" fmla="*/ 1173 h 1416"/>
                <a:gd name="T70" fmla="*/ 475 w 1380"/>
                <a:gd name="T71" fmla="*/ 1164 h 1416"/>
                <a:gd name="T72" fmla="*/ 311 w 1380"/>
                <a:gd name="T73" fmla="*/ 1106 h 1416"/>
                <a:gd name="T74" fmla="*/ 174 w 1380"/>
                <a:gd name="T75" fmla="*/ 1004 h 1416"/>
                <a:gd name="T76" fmla="*/ 72 w 1380"/>
                <a:gd name="T77" fmla="*/ 868 h 1416"/>
                <a:gd name="T78" fmla="*/ 12 w 1380"/>
                <a:gd name="T79" fmla="*/ 707 h 1416"/>
                <a:gd name="T80" fmla="*/ 3 w 1380"/>
                <a:gd name="T81" fmla="*/ 528 h 1416"/>
                <a:gd name="T82" fmla="*/ 47 w 1380"/>
                <a:gd name="T83" fmla="*/ 359 h 1416"/>
                <a:gd name="T84" fmla="*/ 136 w 1380"/>
                <a:gd name="T85" fmla="*/ 214 h 1416"/>
                <a:gd name="T86" fmla="*/ 262 w 1380"/>
                <a:gd name="T87" fmla="*/ 100 h 1416"/>
                <a:gd name="T88" fmla="*/ 419 w 1380"/>
                <a:gd name="T89" fmla="*/ 26 h 1416"/>
                <a:gd name="T90" fmla="*/ 595 w 1380"/>
                <a:gd name="T91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0" h="1416">
                  <a:moveTo>
                    <a:pt x="595" y="108"/>
                  </a:moveTo>
                  <a:lnTo>
                    <a:pt x="542" y="111"/>
                  </a:lnTo>
                  <a:lnTo>
                    <a:pt x="491" y="119"/>
                  </a:lnTo>
                  <a:lnTo>
                    <a:pt x="442" y="133"/>
                  </a:lnTo>
                  <a:lnTo>
                    <a:pt x="395" y="151"/>
                  </a:lnTo>
                  <a:lnTo>
                    <a:pt x="350" y="174"/>
                  </a:lnTo>
                  <a:lnTo>
                    <a:pt x="309" y="201"/>
                  </a:lnTo>
                  <a:lnTo>
                    <a:pt x="270" y="232"/>
                  </a:lnTo>
                  <a:lnTo>
                    <a:pt x="235" y="267"/>
                  </a:lnTo>
                  <a:lnTo>
                    <a:pt x="204" y="305"/>
                  </a:lnTo>
                  <a:lnTo>
                    <a:pt x="176" y="346"/>
                  </a:lnTo>
                  <a:lnTo>
                    <a:pt x="153" y="390"/>
                  </a:lnTo>
                  <a:lnTo>
                    <a:pt x="135" y="437"/>
                  </a:lnTo>
                  <a:lnTo>
                    <a:pt x="122" y="485"/>
                  </a:lnTo>
                  <a:lnTo>
                    <a:pt x="113" y="536"/>
                  </a:lnTo>
                  <a:lnTo>
                    <a:pt x="110" y="589"/>
                  </a:lnTo>
                  <a:lnTo>
                    <a:pt x="114" y="644"/>
                  </a:lnTo>
                  <a:lnTo>
                    <a:pt x="123" y="698"/>
                  </a:lnTo>
                  <a:lnTo>
                    <a:pt x="138" y="749"/>
                  </a:lnTo>
                  <a:lnTo>
                    <a:pt x="160" y="799"/>
                  </a:lnTo>
                  <a:lnTo>
                    <a:pt x="186" y="845"/>
                  </a:lnTo>
                  <a:lnTo>
                    <a:pt x="217" y="888"/>
                  </a:lnTo>
                  <a:lnTo>
                    <a:pt x="253" y="926"/>
                  </a:lnTo>
                  <a:lnTo>
                    <a:pt x="292" y="962"/>
                  </a:lnTo>
                  <a:lnTo>
                    <a:pt x="336" y="992"/>
                  </a:lnTo>
                  <a:lnTo>
                    <a:pt x="382" y="1019"/>
                  </a:lnTo>
                  <a:lnTo>
                    <a:pt x="432" y="1040"/>
                  </a:lnTo>
                  <a:lnTo>
                    <a:pt x="484" y="1055"/>
                  </a:lnTo>
                  <a:lnTo>
                    <a:pt x="538" y="1064"/>
                  </a:lnTo>
                  <a:lnTo>
                    <a:pt x="595" y="1067"/>
                  </a:lnTo>
                  <a:lnTo>
                    <a:pt x="648" y="1065"/>
                  </a:lnTo>
                  <a:lnTo>
                    <a:pt x="699" y="1056"/>
                  </a:lnTo>
                  <a:lnTo>
                    <a:pt x="748" y="1043"/>
                  </a:lnTo>
                  <a:lnTo>
                    <a:pt x="795" y="1025"/>
                  </a:lnTo>
                  <a:lnTo>
                    <a:pt x="840" y="1002"/>
                  </a:lnTo>
                  <a:lnTo>
                    <a:pt x="881" y="975"/>
                  </a:lnTo>
                  <a:lnTo>
                    <a:pt x="920" y="944"/>
                  </a:lnTo>
                  <a:lnTo>
                    <a:pt x="955" y="909"/>
                  </a:lnTo>
                  <a:lnTo>
                    <a:pt x="987" y="871"/>
                  </a:lnTo>
                  <a:lnTo>
                    <a:pt x="1014" y="829"/>
                  </a:lnTo>
                  <a:lnTo>
                    <a:pt x="1037" y="786"/>
                  </a:lnTo>
                  <a:lnTo>
                    <a:pt x="1055" y="739"/>
                  </a:lnTo>
                  <a:lnTo>
                    <a:pt x="1070" y="691"/>
                  </a:lnTo>
                  <a:lnTo>
                    <a:pt x="1078" y="640"/>
                  </a:lnTo>
                  <a:lnTo>
                    <a:pt x="1080" y="589"/>
                  </a:lnTo>
                  <a:lnTo>
                    <a:pt x="1078" y="536"/>
                  </a:lnTo>
                  <a:lnTo>
                    <a:pt x="1070" y="485"/>
                  </a:lnTo>
                  <a:lnTo>
                    <a:pt x="1055" y="437"/>
                  </a:lnTo>
                  <a:lnTo>
                    <a:pt x="1037" y="390"/>
                  </a:lnTo>
                  <a:lnTo>
                    <a:pt x="1014" y="346"/>
                  </a:lnTo>
                  <a:lnTo>
                    <a:pt x="987" y="305"/>
                  </a:lnTo>
                  <a:lnTo>
                    <a:pt x="955" y="267"/>
                  </a:lnTo>
                  <a:lnTo>
                    <a:pt x="920" y="232"/>
                  </a:lnTo>
                  <a:lnTo>
                    <a:pt x="881" y="201"/>
                  </a:lnTo>
                  <a:lnTo>
                    <a:pt x="840" y="174"/>
                  </a:lnTo>
                  <a:lnTo>
                    <a:pt x="795" y="151"/>
                  </a:lnTo>
                  <a:lnTo>
                    <a:pt x="748" y="133"/>
                  </a:lnTo>
                  <a:lnTo>
                    <a:pt x="699" y="119"/>
                  </a:lnTo>
                  <a:lnTo>
                    <a:pt x="648" y="111"/>
                  </a:lnTo>
                  <a:lnTo>
                    <a:pt x="595" y="108"/>
                  </a:lnTo>
                  <a:close/>
                  <a:moveTo>
                    <a:pt x="595" y="0"/>
                  </a:moveTo>
                  <a:lnTo>
                    <a:pt x="656" y="3"/>
                  </a:lnTo>
                  <a:lnTo>
                    <a:pt x="714" y="12"/>
                  </a:lnTo>
                  <a:lnTo>
                    <a:pt x="772" y="26"/>
                  </a:lnTo>
                  <a:lnTo>
                    <a:pt x="827" y="46"/>
                  </a:lnTo>
                  <a:lnTo>
                    <a:pt x="878" y="70"/>
                  </a:lnTo>
                  <a:lnTo>
                    <a:pt x="927" y="100"/>
                  </a:lnTo>
                  <a:lnTo>
                    <a:pt x="973" y="134"/>
                  </a:lnTo>
                  <a:lnTo>
                    <a:pt x="1016" y="172"/>
                  </a:lnTo>
                  <a:lnTo>
                    <a:pt x="1054" y="214"/>
                  </a:lnTo>
                  <a:lnTo>
                    <a:pt x="1089" y="260"/>
                  </a:lnTo>
                  <a:lnTo>
                    <a:pt x="1119" y="308"/>
                  </a:lnTo>
                  <a:lnTo>
                    <a:pt x="1143" y="359"/>
                  </a:lnTo>
                  <a:lnTo>
                    <a:pt x="1164" y="413"/>
                  </a:lnTo>
                  <a:lnTo>
                    <a:pt x="1178" y="469"/>
                  </a:lnTo>
                  <a:lnTo>
                    <a:pt x="1187" y="528"/>
                  </a:lnTo>
                  <a:lnTo>
                    <a:pt x="1190" y="589"/>
                  </a:lnTo>
                  <a:lnTo>
                    <a:pt x="1187" y="644"/>
                  </a:lnTo>
                  <a:lnTo>
                    <a:pt x="1180" y="699"/>
                  </a:lnTo>
                  <a:lnTo>
                    <a:pt x="1167" y="752"/>
                  </a:lnTo>
                  <a:lnTo>
                    <a:pt x="1148" y="803"/>
                  </a:lnTo>
                  <a:lnTo>
                    <a:pt x="1127" y="853"/>
                  </a:lnTo>
                  <a:lnTo>
                    <a:pt x="1100" y="899"/>
                  </a:lnTo>
                  <a:lnTo>
                    <a:pt x="1070" y="943"/>
                  </a:lnTo>
                  <a:lnTo>
                    <a:pt x="1035" y="983"/>
                  </a:lnTo>
                  <a:lnTo>
                    <a:pt x="1364" y="1323"/>
                  </a:lnTo>
                  <a:lnTo>
                    <a:pt x="1373" y="1335"/>
                  </a:lnTo>
                  <a:lnTo>
                    <a:pt x="1378" y="1348"/>
                  </a:lnTo>
                  <a:lnTo>
                    <a:pt x="1380" y="1363"/>
                  </a:lnTo>
                  <a:lnTo>
                    <a:pt x="1378" y="1377"/>
                  </a:lnTo>
                  <a:lnTo>
                    <a:pt x="1372" y="1389"/>
                  </a:lnTo>
                  <a:lnTo>
                    <a:pt x="1362" y="1401"/>
                  </a:lnTo>
                  <a:lnTo>
                    <a:pt x="1351" y="1409"/>
                  </a:lnTo>
                  <a:lnTo>
                    <a:pt x="1338" y="1414"/>
                  </a:lnTo>
                  <a:lnTo>
                    <a:pt x="1324" y="1416"/>
                  </a:lnTo>
                  <a:lnTo>
                    <a:pt x="1310" y="1414"/>
                  </a:lnTo>
                  <a:lnTo>
                    <a:pt x="1296" y="1408"/>
                  </a:lnTo>
                  <a:lnTo>
                    <a:pt x="1285" y="1399"/>
                  </a:lnTo>
                  <a:lnTo>
                    <a:pt x="954" y="1057"/>
                  </a:lnTo>
                  <a:lnTo>
                    <a:pt x="909" y="1087"/>
                  </a:lnTo>
                  <a:lnTo>
                    <a:pt x="862" y="1114"/>
                  </a:lnTo>
                  <a:lnTo>
                    <a:pt x="813" y="1135"/>
                  </a:lnTo>
                  <a:lnTo>
                    <a:pt x="761" y="1153"/>
                  </a:lnTo>
                  <a:lnTo>
                    <a:pt x="707" y="1166"/>
                  </a:lnTo>
                  <a:lnTo>
                    <a:pt x="652" y="1173"/>
                  </a:lnTo>
                  <a:lnTo>
                    <a:pt x="595" y="1176"/>
                  </a:lnTo>
                  <a:lnTo>
                    <a:pt x="534" y="1173"/>
                  </a:lnTo>
                  <a:lnTo>
                    <a:pt x="475" y="1164"/>
                  </a:lnTo>
                  <a:lnTo>
                    <a:pt x="419" y="1150"/>
                  </a:lnTo>
                  <a:lnTo>
                    <a:pt x="363" y="1130"/>
                  </a:lnTo>
                  <a:lnTo>
                    <a:pt x="311" y="1106"/>
                  </a:lnTo>
                  <a:lnTo>
                    <a:pt x="262" y="1076"/>
                  </a:lnTo>
                  <a:lnTo>
                    <a:pt x="217" y="1042"/>
                  </a:lnTo>
                  <a:lnTo>
                    <a:pt x="174" y="1004"/>
                  </a:lnTo>
                  <a:lnTo>
                    <a:pt x="136" y="962"/>
                  </a:lnTo>
                  <a:lnTo>
                    <a:pt x="101" y="916"/>
                  </a:lnTo>
                  <a:lnTo>
                    <a:pt x="72" y="868"/>
                  </a:lnTo>
                  <a:lnTo>
                    <a:pt x="47" y="817"/>
                  </a:lnTo>
                  <a:lnTo>
                    <a:pt x="27" y="763"/>
                  </a:lnTo>
                  <a:lnTo>
                    <a:pt x="12" y="707"/>
                  </a:lnTo>
                  <a:lnTo>
                    <a:pt x="3" y="648"/>
                  </a:lnTo>
                  <a:lnTo>
                    <a:pt x="0" y="589"/>
                  </a:lnTo>
                  <a:lnTo>
                    <a:pt x="3" y="528"/>
                  </a:lnTo>
                  <a:lnTo>
                    <a:pt x="12" y="469"/>
                  </a:lnTo>
                  <a:lnTo>
                    <a:pt x="27" y="413"/>
                  </a:lnTo>
                  <a:lnTo>
                    <a:pt x="47" y="359"/>
                  </a:lnTo>
                  <a:lnTo>
                    <a:pt x="72" y="308"/>
                  </a:lnTo>
                  <a:lnTo>
                    <a:pt x="101" y="260"/>
                  </a:lnTo>
                  <a:lnTo>
                    <a:pt x="136" y="214"/>
                  </a:lnTo>
                  <a:lnTo>
                    <a:pt x="174" y="172"/>
                  </a:lnTo>
                  <a:lnTo>
                    <a:pt x="217" y="134"/>
                  </a:lnTo>
                  <a:lnTo>
                    <a:pt x="262" y="100"/>
                  </a:lnTo>
                  <a:lnTo>
                    <a:pt x="311" y="70"/>
                  </a:lnTo>
                  <a:lnTo>
                    <a:pt x="363" y="46"/>
                  </a:lnTo>
                  <a:lnTo>
                    <a:pt x="419" y="26"/>
                  </a:lnTo>
                  <a:lnTo>
                    <a:pt x="475" y="12"/>
                  </a:lnTo>
                  <a:lnTo>
                    <a:pt x="534" y="3"/>
                  </a:lnTo>
                  <a:lnTo>
                    <a:pt x="5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438"/>
            <p:cNvSpPr>
              <a:spLocks/>
            </p:cNvSpPr>
            <p:nvPr/>
          </p:nvSpPr>
          <p:spPr bwMode="auto">
            <a:xfrm>
              <a:off x="8256588" y="2827338"/>
              <a:ext cx="146050" cy="19050"/>
            </a:xfrm>
            <a:custGeom>
              <a:avLst/>
              <a:gdLst>
                <a:gd name="T0" fmla="*/ 55 w 828"/>
                <a:gd name="T1" fmla="*/ 0 h 110"/>
                <a:gd name="T2" fmla="*/ 772 w 828"/>
                <a:gd name="T3" fmla="*/ 0 h 110"/>
                <a:gd name="T4" fmla="*/ 790 w 828"/>
                <a:gd name="T5" fmla="*/ 3 h 110"/>
                <a:gd name="T6" fmla="*/ 805 w 828"/>
                <a:gd name="T7" fmla="*/ 10 h 110"/>
                <a:gd name="T8" fmla="*/ 816 w 828"/>
                <a:gd name="T9" fmla="*/ 23 h 110"/>
                <a:gd name="T10" fmla="*/ 824 w 828"/>
                <a:gd name="T11" fmla="*/ 38 h 110"/>
                <a:gd name="T12" fmla="*/ 828 w 828"/>
                <a:gd name="T13" fmla="*/ 55 h 110"/>
                <a:gd name="T14" fmla="*/ 824 w 828"/>
                <a:gd name="T15" fmla="*/ 72 h 110"/>
                <a:gd name="T16" fmla="*/ 816 w 828"/>
                <a:gd name="T17" fmla="*/ 87 h 110"/>
                <a:gd name="T18" fmla="*/ 805 w 828"/>
                <a:gd name="T19" fmla="*/ 98 h 110"/>
                <a:gd name="T20" fmla="*/ 790 w 828"/>
                <a:gd name="T21" fmla="*/ 107 h 110"/>
                <a:gd name="T22" fmla="*/ 772 w 828"/>
                <a:gd name="T23" fmla="*/ 110 h 110"/>
                <a:gd name="T24" fmla="*/ 55 w 828"/>
                <a:gd name="T25" fmla="*/ 110 h 110"/>
                <a:gd name="T26" fmla="*/ 37 w 828"/>
                <a:gd name="T27" fmla="*/ 107 h 110"/>
                <a:gd name="T28" fmla="*/ 23 w 828"/>
                <a:gd name="T29" fmla="*/ 98 h 110"/>
                <a:gd name="T30" fmla="*/ 11 w 828"/>
                <a:gd name="T31" fmla="*/ 87 h 110"/>
                <a:gd name="T32" fmla="*/ 2 w 828"/>
                <a:gd name="T33" fmla="*/ 72 h 110"/>
                <a:gd name="T34" fmla="*/ 0 w 828"/>
                <a:gd name="T35" fmla="*/ 55 h 110"/>
                <a:gd name="T36" fmla="*/ 2 w 828"/>
                <a:gd name="T37" fmla="*/ 38 h 110"/>
                <a:gd name="T38" fmla="*/ 11 w 828"/>
                <a:gd name="T39" fmla="*/ 23 h 110"/>
                <a:gd name="T40" fmla="*/ 23 w 828"/>
                <a:gd name="T41" fmla="*/ 10 h 110"/>
                <a:gd name="T42" fmla="*/ 37 w 828"/>
                <a:gd name="T43" fmla="*/ 3 h 110"/>
                <a:gd name="T44" fmla="*/ 55 w 82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8" h="110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6" y="23"/>
                  </a:lnTo>
                  <a:lnTo>
                    <a:pt x="824" y="38"/>
                  </a:lnTo>
                  <a:lnTo>
                    <a:pt x="828" y="55"/>
                  </a:lnTo>
                  <a:lnTo>
                    <a:pt x="824" y="72"/>
                  </a:lnTo>
                  <a:lnTo>
                    <a:pt x="816" y="87"/>
                  </a:lnTo>
                  <a:lnTo>
                    <a:pt x="805" y="98"/>
                  </a:lnTo>
                  <a:lnTo>
                    <a:pt x="790" y="107"/>
                  </a:lnTo>
                  <a:lnTo>
                    <a:pt x="772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439"/>
            <p:cNvSpPr>
              <a:spLocks/>
            </p:cNvSpPr>
            <p:nvPr/>
          </p:nvSpPr>
          <p:spPr bwMode="auto">
            <a:xfrm>
              <a:off x="8256588" y="3116263"/>
              <a:ext cx="157162" cy="19050"/>
            </a:xfrm>
            <a:custGeom>
              <a:avLst/>
              <a:gdLst>
                <a:gd name="T0" fmla="*/ 55 w 892"/>
                <a:gd name="T1" fmla="*/ 0 h 110"/>
                <a:gd name="T2" fmla="*/ 837 w 892"/>
                <a:gd name="T3" fmla="*/ 0 h 110"/>
                <a:gd name="T4" fmla="*/ 854 w 892"/>
                <a:gd name="T5" fmla="*/ 3 h 110"/>
                <a:gd name="T6" fmla="*/ 869 w 892"/>
                <a:gd name="T7" fmla="*/ 12 h 110"/>
                <a:gd name="T8" fmla="*/ 881 w 892"/>
                <a:gd name="T9" fmla="*/ 23 h 110"/>
                <a:gd name="T10" fmla="*/ 889 w 892"/>
                <a:gd name="T11" fmla="*/ 38 h 110"/>
                <a:gd name="T12" fmla="*/ 892 w 892"/>
                <a:gd name="T13" fmla="*/ 55 h 110"/>
                <a:gd name="T14" fmla="*/ 889 w 892"/>
                <a:gd name="T15" fmla="*/ 72 h 110"/>
                <a:gd name="T16" fmla="*/ 881 w 892"/>
                <a:gd name="T17" fmla="*/ 87 h 110"/>
                <a:gd name="T18" fmla="*/ 869 w 892"/>
                <a:gd name="T19" fmla="*/ 100 h 110"/>
                <a:gd name="T20" fmla="*/ 854 w 892"/>
                <a:gd name="T21" fmla="*/ 107 h 110"/>
                <a:gd name="T22" fmla="*/ 837 w 892"/>
                <a:gd name="T23" fmla="*/ 110 h 110"/>
                <a:gd name="T24" fmla="*/ 55 w 892"/>
                <a:gd name="T25" fmla="*/ 110 h 110"/>
                <a:gd name="T26" fmla="*/ 37 w 892"/>
                <a:gd name="T27" fmla="*/ 107 h 110"/>
                <a:gd name="T28" fmla="*/ 23 w 892"/>
                <a:gd name="T29" fmla="*/ 100 h 110"/>
                <a:gd name="T30" fmla="*/ 11 w 892"/>
                <a:gd name="T31" fmla="*/ 87 h 110"/>
                <a:gd name="T32" fmla="*/ 2 w 892"/>
                <a:gd name="T33" fmla="*/ 72 h 110"/>
                <a:gd name="T34" fmla="*/ 0 w 892"/>
                <a:gd name="T35" fmla="*/ 55 h 110"/>
                <a:gd name="T36" fmla="*/ 2 w 892"/>
                <a:gd name="T37" fmla="*/ 38 h 110"/>
                <a:gd name="T38" fmla="*/ 11 w 892"/>
                <a:gd name="T39" fmla="*/ 23 h 110"/>
                <a:gd name="T40" fmla="*/ 23 w 892"/>
                <a:gd name="T41" fmla="*/ 12 h 110"/>
                <a:gd name="T42" fmla="*/ 37 w 892"/>
                <a:gd name="T43" fmla="*/ 3 h 110"/>
                <a:gd name="T44" fmla="*/ 55 w 892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2" h="110">
                  <a:moveTo>
                    <a:pt x="55" y="0"/>
                  </a:moveTo>
                  <a:lnTo>
                    <a:pt x="837" y="0"/>
                  </a:lnTo>
                  <a:lnTo>
                    <a:pt x="854" y="3"/>
                  </a:lnTo>
                  <a:lnTo>
                    <a:pt x="869" y="12"/>
                  </a:lnTo>
                  <a:lnTo>
                    <a:pt x="881" y="23"/>
                  </a:lnTo>
                  <a:lnTo>
                    <a:pt x="889" y="38"/>
                  </a:lnTo>
                  <a:lnTo>
                    <a:pt x="892" y="55"/>
                  </a:lnTo>
                  <a:lnTo>
                    <a:pt x="889" y="72"/>
                  </a:lnTo>
                  <a:lnTo>
                    <a:pt x="881" y="87"/>
                  </a:lnTo>
                  <a:lnTo>
                    <a:pt x="869" y="100"/>
                  </a:lnTo>
                  <a:lnTo>
                    <a:pt x="854" y="107"/>
                  </a:lnTo>
                  <a:lnTo>
                    <a:pt x="837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440"/>
            <p:cNvSpPr>
              <a:spLocks/>
            </p:cNvSpPr>
            <p:nvPr/>
          </p:nvSpPr>
          <p:spPr bwMode="auto">
            <a:xfrm>
              <a:off x="8256588" y="2884488"/>
              <a:ext cx="301625" cy="19050"/>
            </a:xfrm>
            <a:custGeom>
              <a:avLst/>
              <a:gdLst>
                <a:gd name="T0" fmla="*/ 55 w 1710"/>
                <a:gd name="T1" fmla="*/ 0 h 109"/>
                <a:gd name="T2" fmla="*/ 1655 w 1710"/>
                <a:gd name="T3" fmla="*/ 0 h 109"/>
                <a:gd name="T4" fmla="*/ 1672 w 1710"/>
                <a:gd name="T5" fmla="*/ 3 h 109"/>
                <a:gd name="T6" fmla="*/ 1687 w 1710"/>
                <a:gd name="T7" fmla="*/ 11 h 109"/>
                <a:gd name="T8" fmla="*/ 1699 w 1710"/>
                <a:gd name="T9" fmla="*/ 22 h 109"/>
                <a:gd name="T10" fmla="*/ 1707 w 1710"/>
                <a:gd name="T11" fmla="*/ 38 h 109"/>
                <a:gd name="T12" fmla="*/ 1710 w 1710"/>
                <a:gd name="T13" fmla="*/ 55 h 109"/>
                <a:gd name="T14" fmla="*/ 1707 w 1710"/>
                <a:gd name="T15" fmla="*/ 72 h 109"/>
                <a:gd name="T16" fmla="*/ 1699 w 1710"/>
                <a:gd name="T17" fmla="*/ 87 h 109"/>
                <a:gd name="T18" fmla="*/ 1687 w 1710"/>
                <a:gd name="T19" fmla="*/ 99 h 109"/>
                <a:gd name="T20" fmla="*/ 1672 w 1710"/>
                <a:gd name="T21" fmla="*/ 106 h 109"/>
                <a:gd name="T22" fmla="*/ 1655 w 1710"/>
                <a:gd name="T23" fmla="*/ 109 h 109"/>
                <a:gd name="T24" fmla="*/ 55 w 1710"/>
                <a:gd name="T25" fmla="*/ 109 h 109"/>
                <a:gd name="T26" fmla="*/ 37 w 1710"/>
                <a:gd name="T27" fmla="*/ 106 h 109"/>
                <a:gd name="T28" fmla="*/ 23 w 1710"/>
                <a:gd name="T29" fmla="*/ 99 h 109"/>
                <a:gd name="T30" fmla="*/ 11 w 1710"/>
                <a:gd name="T31" fmla="*/ 87 h 109"/>
                <a:gd name="T32" fmla="*/ 2 w 1710"/>
                <a:gd name="T33" fmla="*/ 72 h 109"/>
                <a:gd name="T34" fmla="*/ 0 w 1710"/>
                <a:gd name="T35" fmla="*/ 55 h 109"/>
                <a:gd name="T36" fmla="*/ 2 w 1710"/>
                <a:gd name="T37" fmla="*/ 38 h 109"/>
                <a:gd name="T38" fmla="*/ 11 w 1710"/>
                <a:gd name="T39" fmla="*/ 22 h 109"/>
                <a:gd name="T40" fmla="*/ 23 w 1710"/>
                <a:gd name="T41" fmla="*/ 11 h 109"/>
                <a:gd name="T42" fmla="*/ 37 w 1710"/>
                <a:gd name="T43" fmla="*/ 3 h 109"/>
                <a:gd name="T44" fmla="*/ 55 w 1710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09">
                  <a:moveTo>
                    <a:pt x="55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1"/>
                  </a:lnTo>
                  <a:lnTo>
                    <a:pt x="1699" y="22"/>
                  </a:lnTo>
                  <a:lnTo>
                    <a:pt x="1707" y="38"/>
                  </a:lnTo>
                  <a:lnTo>
                    <a:pt x="1710" y="55"/>
                  </a:lnTo>
                  <a:lnTo>
                    <a:pt x="1707" y="72"/>
                  </a:lnTo>
                  <a:lnTo>
                    <a:pt x="1699" y="87"/>
                  </a:lnTo>
                  <a:lnTo>
                    <a:pt x="1687" y="99"/>
                  </a:lnTo>
                  <a:lnTo>
                    <a:pt x="1672" y="106"/>
                  </a:lnTo>
                  <a:lnTo>
                    <a:pt x="1655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441"/>
            <p:cNvSpPr>
              <a:spLocks/>
            </p:cNvSpPr>
            <p:nvPr/>
          </p:nvSpPr>
          <p:spPr bwMode="auto">
            <a:xfrm>
              <a:off x="8256588" y="3000375"/>
              <a:ext cx="215900" cy="19050"/>
            </a:xfrm>
            <a:custGeom>
              <a:avLst/>
              <a:gdLst>
                <a:gd name="T0" fmla="*/ 55 w 1223"/>
                <a:gd name="T1" fmla="*/ 0 h 109"/>
                <a:gd name="T2" fmla="*/ 1167 w 1223"/>
                <a:gd name="T3" fmla="*/ 0 h 109"/>
                <a:gd name="T4" fmla="*/ 1185 w 1223"/>
                <a:gd name="T5" fmla="*/ 2 h 109"/>
                <a:gd name="T6" fmla="*/ 1200 w 1223"/>
                <a:gd name="T7" fmla="*/ 10 h 109"/>
                <a:gd name="T8" fmla="*/ 1211 w 1223"/>
                <a:gd name="T9" fmla="*/ 22 h 109"/>
                <a:gd name="T10" fmla="*/ 1220 w 1223"/>
                <a:gd name="T11" fmla="*/ 37 h 109"/>
                <a:gd name="T12" fmla="*/ 1223 w 1223"/>
                <a:gd name="T13" fmla="*/ 54 h 109"/>
                <a:gd name="T14" fmla="*/ 1220 w 1223"/>
                <a:gd name="T15" fmla="*/ 72 h 109"/>
                <a:gd name="T16" fmla="*/ 1211 w 1223"/>
                <a:gd name="T17" fmla="*/ 86 h 109"/>
                <a:gd name="T18" fmla="*/ 1200 w 1223"/>
                <a:gd name="T19" fmla="*/ 98 h 109"/>
                <a:gd name="T20" fmla="*/ 1185 w 1223"/>
                <a:gd name="T21" fmla="*/ 106 h 109"/>
                <a:gd name="T22" fmla="*/ 1167 w 1223"/>
                <a:gd name="T23" fmla="*/ 109 h 109"/>
                <a:gd name="T24" fmla="*/ 55 w 1223"/>
                <a:gd name="T25" fmla="*/ 109 h 109"/>
                <a:gd name="T26" fmla="*/ 37 w 1223"/>
                <a:gd name="T27" fmla="*/ 106 h 109"/>
                <a:gd name="T28" fmla="*/ 23 w 1223"/>
                <a:gd name="T29" fmla="*/ 98 h 109"/>
                <a:gd name="T30" fmla="*/ 11 w 1223"/>
                <a:gd name="T31" fmla="*/ 86 h 109"/>
                <a:gd name="T32" fmla="*/ 2 w 1223"/>
                <a:gd name="T33" fmla="*/ 72 h 109"/>
                <a:gd name="T34" fmla="*/ 0 w 1223"/>
                <a:gd name="T35" fmla="*/ 54 h 109"/>
                <a:gd name="T36" fmla="*/ 2 w 1223"/>
                <a:gd name="T37" fmla="*/ 37 h 109"/>
                <a:gd name="T38" fmla="*/ 11 w 1223"/>
                <a:gd name="T39" fmla="*/ 22 h 109"/>
                <a:gd name="T40" fmla="*/ 23 w 1223"/>
                <a:gd name="T41" fmla="*/ 10 h 109"/>
                <a:gd name="T42" fmla="*/ 37 w 1223"/>
                <a:gd name="T43" fmla="*/ 2 h 109"/>
                <a:gd name="T44" fmla="*/ 55 w 122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3" h="109">
                  <a:moveTo>
                    <a:pt x="55" y="0"/>
                  </a:moveTo>
                  <a:lnTo>
                    <a:pt x="1167" y="0"/>
                  </a:lnTo>
                  <a:lnTo>
                    <a:pt x="1185" y="2"/>
                  </a:lnTo>
                  <a:lnTo>
                    <a:pt x="1200" y="10"/>
                  </a:lnTo>
                  <a:lnTo>
                    <a:pt x="1211" y="22"/>
                  </a:lnTo>
                  <a:lnTo>
                    <a:pt x="1220" y="37"/>
                  </a:lnTo>
                  <a:lnTo>
                    <a:pt x="1223" y="54"/>
                  </a:lnTo>
                  <a:lnTo>
                    <a:pt x="1220" y="72"/>
                  </a:lnTo>
                  <a:lnTo>
                    <a:pt x="1211" y="86"/>
                  </a:lnTo>
                  <a:lnTo>
                    <a:pt x="1200" y="98"/>
                  </a:lnTo>
                  <a:lnTo>
                    <a:pt x="1185" y="106"/>
                  </a:lnTo>
                  <a:lnTo>
                    <a:pt x="1167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442"/>
            <p:cNvSpPr>
              <a:spLocks/>
            </p:cNvSpPr>
            <p:nvPr/>
          </p:nvSpPr>
          <p:spPr bwMode="auto">
            <a:xfrm>
              <a:off x="8256588" y="3057525"/>
              <a:ext cx="185737" cy="19050"/>
            </a:xfrm>
            <a:custGeom>
              <a:avLst/>
              <a:gdLst>
                <a:gd name="T0" fmla="*/ 55 w 1057"/>
                <a:gd name="T1" fmla="*/ 0 h 109"/>
                <a:gd name="T2" fmla="*/ 1002 w 1057"/>
                <a:gd name="T3" fmla="*/ 0 h 109"/>
                <a:gd name="T4" fmla="*/ 1019 w 1057"/>
                <a:gd name="T5" fmla="*/ 3 h 109"/>
                <a:gd name="T6" fmla="*/ 1034 w 1057"/>
                <a:gd name="T7" fmla="*/ 10 h 109"/>
                <a:gd name="T8" fmla="*/ 1047 w 1057"/>
                <a:gd name="T9" fmla="*/ 22 h 109"/>
                <a:gd name="T10" fmla="*/ 1055 w 1057"/>
                <a:gd name="T11" fmla="*/ 37 h 109"/>
                <a:gd name="T12" fmla="*/ 1057 w 1057"/>
                <a:gd name="T13" fmla="*/ 54 h 109"/>
                <a:gd name="T14" fmla="*/ 1055 w 1057"/>
                <a:gd name="T15" fmla="*/ 71 h 109"/>
                <a:gd name="T16" fmla="*/ 1047 w 1057"/>
                <a:gd name="T17" fmla="*/ 87 h 109"/>
                <a:gd name="T18" fmla="*/ 1034 w 1057"/>
                <a:gd name="T19" fmla="*/ 98 h 109"/>
                <a:gd name="T20" fmla="*/ 1019 w 1057"/>
                <a:gd name="T21" fmla="*/ 106 h 109"/>
                <a:gd name="T22" fmla="*/ 1002 w 1057"/>
                <a:gd name="T23" fmla="*/ 109 h 109"/>
                <a:gd name="T24" fmla="*/ 55 w 1057"/>
                <a:gd name="T25" fmla="*/ 109 h 109"/>
                <a:gd name="T26" fmla="*/ 37 w 1057"/>
                <a:gd name="T27" fmla="*/ 106 h 109"/>
                <a:gd name="T28" fmla="*/ 23 w 1057"/>
                <a:gd name="T29" fmla="*/ 98 h 109"/>
                <a:gd name="T30" fmla="*/ 11 w 1057"/>
                <a:gd name="T31" fmla="*/ 87 h 109"/>
                <a:gd name="T32" fmla="*/ 2 w 1057"/>
                <a:gd name="T33" fmla="*/ 71 h 109"/>
                <a:gd name="T34" fmla="*/ 0 w 1057"/>
                <a:gd name="T35" fmla="*/ 54 h 109"/>
                <a:gd name="T36" fmla="*/ 2 w 1057"/>
                <a:gd name="T37" fmla="*/ 37 h 109"/>
                <a:gd name="T38" fmla="*/ 11 w 1057"/>
                <a:gd name="T39" fmla="*/ 22 h 109"/>
                <a:gd name="T40" fmla="*/ 23 w 1057"/>
                <a:gd name="T41" fmla="*/ 10 h 109"/>
                <a:gd name="T42" fmla="*/ 37 w 1057"/>
                <a:gd name="T43" fmla="*/ 3 h 109"/>
                <a:gd name="T44" fmla="*/ 55 w 105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7" h="109">
                  <a:moveTo>
                    <a:pt x="55" y="0"/>
                  </a:moveTo>
                  <a:lnTo>
                    <a:pt x="1002" y="0"/>
                  </a:lnTo>
                  <a:lnTo>
                    <a:pt x="1019" y="3"/>
                  </a:lnTo>
                  <a:lnTo>
                    <a:pt x="1034" y="10"/>
                  </a:lnTo>
                  <a:lnTo>
                    <a:pt x="1047" y="22"/>
                  </a:lnTo>
                  <a:lnTo>
                    <a:pt x="1055" y="37"/>
                  </a:lnTo>
                  <a:lnTo>
                    <a:pt x="1057" y="54"/>
                  </a:lnTo>
                  <a:lnTo>
                    <a:pt x="1055" y="71"/>
                  </a:lnTo>
                  <a:lnTo>
                    <a:pt x="1047" y="87"/>
                  </a:lnTo>
                  <a:lnTo>
                    <a:pt x="1034" y="98"/>
                  </a:lnTo>
                  <a:lnTo>
                    <a:pt x="1019" y="106"/>
                  </a:lnTo>
                  <a:lnTo>
                    <a:pt x="100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443"/>
            <p:cNvSpPr>
              <a:spLocks/>
            </p:cNvSpPr>
            <p:nvPr/>
          </p:nvSpPr>
          <p:spPr bwMode="auto">
            <a:xfrm>
              <a:off x="8256588" y="2943225"/>
              <a:ext cx="155575" cy="19050"/>
            </a:xfrm>
            <a:custGeom>
              <a:avLst/>
              <a:gdLst>
                <a:gd name="T0" fmla="*/ 55 w 883"/>
                <a:gd name="T1" fmla="*/ 0 h 109"/>
                <a:gd name="T2" fmla="*/ 828 w 883"/>
                <a:gd name="T3" fmla="*/ 0 h 109"/>
                <a:gd name="T4" fmla="*/ 845 w 883"/>
                <a:gd name="T5" fmla="*/ 3 h 109"/>
                <a:gd name="T6" fmla="*/ 860 w 883"/>
                <a:gd name="T7" fmla="*/ 11 h 109"/>
                <a:gd name="T8" fmla="*/ 872 w 883"/>
                <a:gd name="T9" fmla="*/ 23 h 109"/>
                <a:gd name="T10" fmla="*/ 880 w 883"/>
                <a:gd name="T11" fmla="*/ 37 h 109"/>
                <a:gd name="T12" fmla="*/ 883 w 883"/>
                <a:gd name="T13" fmla="*/ 55 h 109"/>
                <a:gd name="T14" fmla="*/ 880 w 883"/>
                <a:gd name="T15" fmla="*/ 72 h 109"/>
                <a:gd name="T16" fmla="*/ 872 w 883"/>
                <a:gd name="T17" fmla="*/ 87 h 109"/>
                <a:gd name="T18" fmla="*/ 860 w 883"/>
                <a:gd name="T19" fmla="*/ 99 h 109"/>
                <a:gd name="T20" fmla="*/ 845 w 883"/>
                <a:gd name="T21" fmla="*/ 107 h 109"/>
                <a:gd name="T22" fmla="*/ 828 w 883"/>
                <a:gd name="T23" fmla="*/ 109 h 109"/>
                <a:gd name="T24" fmla="*/ 55 w 883"/>
                <a:gd name="T25" fmla="*/ 109 h 109"/>
                <a:gd name="T26" fmla="*/ 37 w 883"/>
                <a:gd name="T27" fmla="*/ 107 h 109"/>
                <a:gd name="T28" fmla="*/ 23 w 883"/>
                <a:gd name="T29" fmla="*/ 99 h 109"/>
                <a:gd name="T30" fmla="*/ 11 w 883"/>
                <a:gd name="T31" fmla="*/ 87 h 109"/>
                <a:gd name="T32" fmla="*/ 2 w 883"/>
                <a:gd name="T33" fmla="*/ 72 h 109"/>
                <a:gd name="T34" fmla="*/ 0 w 883"/>
                <a:gd name="T35" fmla="*/ 55 h 109"/>
                <a:gd name="T36" fmla="*/ 2 w 883"/>
                <a:gd name="T37" fmla="*/ 37 h 109"/>
                <a:gd name="T38" fmla="*/ 11 w 883"/>
                <a:gd name="T39" fmla="*/ 23 h 109"/>
                <a:gd name="T40" fmla="*/ 23 w 883"/>
                <a:gd name="T41" fmla="*/ 11 h 109"/>
                <a:gd name="T42" fmla="*/ 37 w 883"/>
                <a:gd name="T43" fmla="*/ 3 h 109"/>
                <a:gd name="T44" fmla="*/ 55 w 88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09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1"/>
                  </a:lnTo>
                  <a:lnTo>
                    <a:pt x="872" y="23"/>
                  </a:lnTo>
                  <a:lnTo>
                    <a:pt x="880" y="37"/>
                  </a:lnTo>
                  <a:lnTo>
                    <a:pt x="883" y="55"/>
                  </a:lnTo>
                  <a:lnTo>
                    <a:pt x="880" y="72"/>
                  </a:lnTo>
                  <a:lnTo>
                    <a:pt x="872" y="87"/>
                  </a:lnTo>
                  <a:lnTo>
                    <a:pt x="860" y="99"/>
                  </a:lnTo>
                  <a:lnTo>
                    <a:pt x="845" y="107"/>
                  </a:lnTo>
                  <a:lnTo>
                    <a:pt x="828" y="109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444"/>
            <p:cNvSpPr>
              <a:spLocks/>
            </p:cNvSpPr>
            <p:nvPr/>
          </p:nvSpPr>
          <p:spPr bwMode="auto">
            <a:xfrm>
              <a:off x="8469313" y="2943225"/>
              <a:ext cx="88900" cy="19050"/>
            </a:xfrm>
            <a:custGeom>
              <a:avLst/>
              <a:gdLst>
                <a:gd name="T0" fmla="*/ 56 w 497"/>
                <a:gd name="T1" fmla="*/ 0 h 109"/>
                <a:gd name="T2" fmla="*/ 442 w 497"/>
                <a:gd name="T3" fmla="*/ 0 h 109"/>
                <a:gd name="T4" fmla="*/ 459 w 497"/>
                <a:gd name="T5" fmla="*/ 3 h 109"/>
                <a:gd name="T6" fmla="*/ 474 w 497"/>
                <a:gd name="T7" fmla="*/ 11 h 109"/>
                <a:gd name="T8" fmla="*/ 486 w 497"/>
                <a:gd name="T9" fmla="*/ 23 h 109"/>
                <a:gd name="T10" fmla="*/ 494 w 497"/>
                <a:gd name="T11" fmla="*/ 37 h 109"/>
                <a:gd name="T12" fmla="*/ 497 w 497"/>
                <a:gd name="T13" fmla="*/ 55 h 109"/>
                <a:gd name="T14" fmla="*/ 494 w 497"/>
                <a:gd name="T15" fmla="*/ 72 h 109"/>
                <a:gd name="T16" fmla="*/ 486 w 497"/>
                <a:gd name="T17" fmla="*/ 87 h 109"/>
                <a:gd name="T18" fmla="*/ 474 w 497"/>
                <a:gd name="T19" fmla="*/ 99 h 109"/>
                <a:gd name="T20" fmla="*/ 459 w 497"/>
                <a:gd name="T21" fmla="*/ 107 h 109"/>
                <a:gd name="T22" fmla="*/ 442 w 497"/>
                <a:gd name="T23" fmla="*/ 109 h 109"/>
                <a:gd name="T24" fmla="*/ 56 w 497"/>
                <a:gd name="T25" fmla="*/ 109 h 109"/>
                <a:gd name="T26" fmla="*/ 38 w 497"/>
                <a:gd name="T27" fmla="*/ 107 h 109"/>
                <a:gd name="T28" fmla="*/ 23 w 497"/>
                <a:gd name="T29" fmla="*/ 99 h 109"/>
                <a:gd name="T30" fmla="*/ 11 w 497"/>
                <a:gd name="T31" fmla="*/ 87 h 109"/>
                <a:gd name="T32" fmla="*/ 3 w 497"/>
                <a:gd name="T33" fmla="*/ 72 h 109"/>
                <a:gd name="T34" fmla="*/ 0 w 497"/>
                <a:gd name="T35" fmla="*/ 55 h 109"/>
                <a:gd name="T36" fmla="*/ 3 w 497"/>
                <a:gd name="T37" fmla="*/ 37 h 109"/>
                <a:gd name="T38" fmla="*/ 11 w 497"/>
                <a:gd name="T39" fmla="*/ 23 h 109"/>
                <a:gd name="T40" fmla="*/ 23 w 497"/>
                <a:gd name="T41" fmla="*/ 11 h 109"/>
                <a:gd name="T42" fmla="*/ 38 w 497"/>
                <a:gd name="T43" fmla="*/ 3 h 109"/>
                <a:gd name="T44" fmla="*/ 56 w 49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09">
                  <a:moveTo>
                    <a:pt x="56" y="0"/>
                  </a:moveTo>
                  <a:lnTo>
                    <a:pt x="442" y="0"/>
                  </a:lnTo>
                  <a:lnTo>
                    <a:pt x="459" y="3"/>
                  </a:lnTo>
                  <a:lnTo>
                    <a:pt x="474" y="11"/>
                  </a:lnTo>
                  <a:lnTo>
                    <a:pt x="486" y="23"/>
                  </a:lnTo>
                  <a:lnTo>
                    <a:pt x="494" y="37"/>
                  </a:lnTo>
                  <a:lnTo>
                    <a:pt x="497" y="55"/>
                  </a:lnTo>
                  <a:lnTo>
                    <a:pt x="494" y="72"/>
                  </a:lnTo>
                  <a:lnTo>
                    <a:pt x="486" y="87"/>
                  </a:lnTo>
                  <a:lnTo>
                    <a:pt x="474" y="99"/>
                  </a:lnTo>
                  <a:lnTo>
                    <a:pt x="459" y="107"/>
                  </a:lnTo>
                  <a:lnTo>
                    <a:pt x="442" y="109"/>
                  </a:lnTo>
                  <a:lnTo>
                    <a:pt x="56" y="109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445"/>
            <p:cNvSpPr>
              <a:spLocks/>
            </p:cNvSpPr>
            <p:nvPr/>
          </p:nvSpPr>
          <p:spPr bwMode="auto">
            <a:xfrm>
              <a:off x="8431213" y="2943225"/>
              <a:ext cx="19050" cy="19050"/>
            </a:xfrm>
            <a:custGeom>
              <a:avLst/>
              <a:gdLst>
                <a:gd name="T0" fmla="*/ 56 w 111"/>
                <a:gd name="T1" fmla="*/ 0 h 108"/>
                <a:gd name="T2" fmla="*/ 70 w 111"/>
                <a:gd name="T3" fmla="*/ 2 h 108"/>
                <a:gd name="T4" fmla="*/ 83 w 111"/>
                <a:gd name="T5" fmla="*/ 7 h 108"/>
                <a:gd name="T6" fmla="*/ 96 w 111"/>
                <a:gd name="T7" fmla="*/ 15 h 108"/>
                <a:gd name="T8" fmla="*/ 104 w 111"/>
                <a:gd name="T9" fmla="*/ 26 h 108"/>
                <a:gd name="T10" fmla="*/ 109 w 111"/>
                <a:gd name="T11" fmla="*/ 39 h 108"/>
                <a:gd name="T12" fmla="*/ 111 w 111"/>
                <a:gd name="T13" fmla="*/ 54 h 108"/>
                <a:gd name="T14" fmla="*/ 109 w 111"/>
                <a:gd name="T15" fmla="*/ 68 h 108"/>
                <a:gd name="T16" fmla="*/ 104 w 111"/>
                <a:gd name="T17" fmla="*/ 81 h 108"/>
                <a:gd name="T18" fmla="*/ 96 w 111"/>
                <a:gd name="T19" fmla="*/ 93 h 108"/>
                <a:gd name="T20" fmla="*/ 83 w 111"/>
                <a:gd name="T21" fmla="*/ 101 h 108"/>
                <a:gd name="T22" fmla="*/ 70 w 111"/>
                <a:gd name="T23" fmla="*/ 106 h 108"/>
                <a:gd name="T24" fmla="*/ 56 w 111"/>
                <a:gd name="T25" fmla="*/ 108 h 108"/>
                <a:gd name="T26" fmla="*/ 41 w 111"/>
                <a:gd name="T27" fmla="*/ 106 h 108"/>
                <a:gd name="T28" fmla="*/ 28 w 111"/>
                <a:gd name="T29" fmla="*/ 101 h 108"/>
                <a:gd name="T30" fmla="*/ 18 w 111"/>
                <a:gd name="T31" fmla="*/ 93 h 108"/>
                <a:gd name="T32" fmla="*/ 8 w 111"/>
                <a:gd name="T33" fmla="*/ 81 h 108"/>
                <a:gd name="T34" fmla="*/ 2 w 111"/>
                <a:gd name="T35" fmla="*/ 68 h 108"/>
                <a:gd name="T36" fmla="*/ 0 w 111"/>
                <a:gd name="T37" fmla="*/ 54 h 108"/>
                <a:gd name="T38" fmla="*/ 2 w 111"/>
                <a:gd name="T39" fmla="*/ 39 h 108"/>
                <a:gd name="T40" fmla="*/ 8 w 111"/>
                <a:gd name="T41" fmla="*/ 26 h 108"/>
                <a:gd name="T42" fmla="*/ 17 w 111"/>
                <a:gd name="T43" fmla="*/ 15 h 108"/>
                <a:gd name="T44" fmla="*/ 28 w 111"/>
                <a:gd name="T45" fmla="*/ 7 h 108"/>
                <a:gd name="T46" fmla="*/ 41 w 111"/>
                <a:gd name="T47" fmla="*/ 2 h 108"/>
                <a:gd name="T48" fmla="*/ 56 w 111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6" y="15"/>
                  </a:lnTo>
                  <a:lnTo>
                    <a:pt x="104" y="26"/>
                  </a:lnTo>
                  <a:lnTo>
                    <a:pt x="109" y="39"/>
                  </a:lnTo>
                  <a:lnTo>
                    <a:pt x="111" y="54"/>
                  </a:lnTo>
                  <a:lnTo>
                    <a:pt x="109" y="68"/>
                  </a:lnTo>
                  <a:lnTo>
                    <a:pt x="104" y="81"/>
                  </a:lnTo>
                  <a:lnTo>
                    <a:pt x="96" y="93"/>
                  </a:lnTo>
                  <a:lnTo>
                    <a:pt x="83" y="101"/>
                  </a:lnTo>
                  <a:lnTo>
                    <a:pt x="70" y="106"/>
                  </a:lnTo>
                  <a:lnTo>
                    <a:pt x="56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8" y="93"/>
                  </a:lnTo>
                  <a:lnTo>
                    <a:pt x="8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7" y="15"/>
                  </a:lnTo>
                  <a:lnTo>
                    <a:pt x="28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446"/>
            <p:cNvSpPr>
              <a:spLocks noEditPoints="1"/>
            </p:cNvSpPr>
            <p:nvPr/>
          </p:nvSpPr>
          <p:spPr bwMode="auto">
            <a:xfrm>
              <a:off x="8199438" y="2673350"/>
              <a:ext cx="417512" cy="557212"/>
            </a:xfrm>
            <a:custGeom>
              <a:avLst/>
              <a:gdLst>
                <a:gd name="T0" fmla="*/ 607 w 2372"/>
                <a:gd name="T1" fmla="*/ 491 h 3162"/>
                <a:gd name="T2" fmla="*/ 1766 w 2372"/>
                <a:gd name="T3" fmla="*/ 272 h 3162"/>
                <a:gd name="T4" fmla="*/ 1489 w 2372"/>
                <a:gd name="T5" fmla="*/ 382 h 3162"/>
                <a:gd name="T6" fmla="*/ 1479 w 2372"/>
                <a:gd name="T7" fmla="*/ 414 h 3162"/>
                <a:gd name="T8" fmla="*/ 1451 w 2372"/>
                <a:gd name="T9" fmla="*/ 433 h 3162"/>
                <a:gd name="T10" fmla="*/ 938 w 2372"/>
                <a:gd name="T11" fmla="*/ 436 h 3162"/>
                <a:gd name="T12" fmla="*/ 905 w 2372"/>
                <a:gd name="T13" fmla="*/ 426 h 3162"/>
                <a:gd name="T14" fmla="*/ 885 w 2372"/>
                <a:gd name="T15" fmla="*/ 399 h 3162"/>
                <a:gd name="T16" fmla="*/ 882 w 2372"/>
                <a:gd name="T17" fmla="*/ 272 h 3162"/>
                <a:gd name="T18" fmla="*/ 993 w 2372"/>
                <a:gd name="T19" fmla="*/ 109 h 3162"/>
                <a:gd name="T20" fmla="*/ 1379 w 2372"/>
                <a:gd name="T21" fmla="*/ 327 h 3162"/>
                <a:gd name="T22" fmla="*/ 993 w 2372"/>
                <a:gd name="T23" fmla="*/ 109 h 3162"/>
                <a:gd name="T24" fmla="*/ 1434 w 2372"/>
                <a:gd name="T25" fmla="*/ 0 h 3162"/>
                <a:gd name="T26" fmla="*/ 1467 w 2372"/>
                <a:gd name="T27" fmla="*/ 10 h 3162"/>
                <a:gd name="T28" fmla="*/ 1486 w 2372"/>
                <a:gd name="T29" fmla="*/ 38 h 3162"/>
                <a:gd name="T30" fmla="*/ 1489 w 2372"/>
                <a:gd name="T31" fmla="*/ 163 h 3162"/>
                <a:gd name="T32" fmla="*/ 1837 w 2372"/>
                <a:gd name="T33" fmla="*/ 166 h 3162"/>
                <a:gd name="T34" fmla="*/ 1865 w 2372"/>
                <a:gd name="T35" fmla="*/ 186 h 3162"/>
                <a:gd name="T36" fmla="*/ 1875 w 2372"/>
                <a:gd name="T37" fmla="*/ 218 h 3162"/>
                <a:gd name="T38" fmla="*/ 2316 w 2372"/>
                <a:gd name="T39" fmla="*/ 327 h 3162"/>
                <a:gd name="T40" fmla="*/ 2349 w 2372"/>
                <a:gd name="T41" fmla="*/ 338 h 3162"/>
                <a:gd name="T42" fmla="*/ 2369 w 2372"/>
                <a:gd name="T43" fmla="*/ 364 h 3162"/>
                <a:gd name="T44" fmla="*/ 2372 w 2372"/>
                <a:gd name="T45" fmla="*/ 1526 h 3162"/>
                <a:gd name="T46" fmla="*/ 2361 w 2372"/>
                <a:gd name="T47" fmla="*/ 1558 h 3162"/>
                <a:gd name="T48" fmla="*/ 2334 w 2372"/>
                <a:gd name="T49" fmla="*/ 1579 h 3162"/>
                <a:gd name="T50" fmla="*/ 2299 w 2372"/>
                <a:gd name="T51" fmla="*/ 1579 h 3162"/>
                <a:gd name="T52" fmla="*/ 2272 w 2372"/>
                <a:gd name="T53" fmla="*/ 1558 h 3162"/>
                <a:gd name="T54" fmla="*/ 2261 w 2372"/>
                <a:gd name="T55" fmla="*/ 1526 h 3162"/>
                <a:gd name="T56" fmla="*/ 1875 w 2372"/>
                <a:gd name="T57" fmla="*/ 436 h 3162"/>
                <a:gd name="T58" fmla="*/ 1872 w 2372"/>
                <a:gd name="T59" fmla="*/ 563 h 3162"/>
                <a:gd name="T60" fmla="*/ 1853 w 2372"/>
                <a:gd name="T61" fmla="*/ 589 h 3162"/>
                <a:gd name="T62" fmla="*/ 1820 w 2372"/>
                <a:gd name="T63" fmla="*/ 600 h 3162"/>
                <a:gd name="T64" fmla="*/ 534 w 2372"/>
                <a:gd name="T65" fmla="*/ 597 h 3162"/>
                <a:gd name="T66" fmla="*/ 508 w 2372"/>
                <a:gd name="T67" fmla="*/ 578 h 3162"/>
                <a:gd name="T68" fmla="*/ 496 w 2372"/>
                <a:gd name="T69" fmla="*/ 545 h 3162"/>
                <a:gd name="T70" fmla="*/ 111 w 2372"/>
                <a:gd name="T71" fmla="*/ 436 h 3162"/>
                <a:gd name="T72" fmla="*/ 1434 w 2372"/>
                <a:gd name="T73" fmla="*/ 3053 h 3162"/>
                <a:gd name="T74" fmla="*/ 1467 w 2372"/>
                <a:gd name="T75" fmla="*/ 3064 h 3162"/>
                <a:gd name="T76" fmla="*/ 1486 w 2372"/>
                <a:gd name="T77" fmla="*/ 3090 h 3162"/>
                <a:gd name="T78" fmla="*/ 1486 w 2372"/>
                <a:gd name="T79" fmla="*/ 3125 h 3162"/>
                <a:gd name="T80" fmla="*/ 1467 w 2372"/>
                <a:gd name="T81" fmla="*/ 3151 h 3162"/>
                <a:gd name="T82" fmla="*/ 1434 w 2372"/>
                <a:gd name="T83" fmla="*/ 3162 h 3162"/>
                <a:gd name="T84" fmla="*/ 38 w 2372"/>
                <a:gd name="T85" fmla="*/ 3159 h 3162"/>
                <a:gd name="T86" fmla="*/ 11 w 2372"/>
                <a:gd name="T87" fmla="*/ 3140 h 3162"/>
                <a:gd name="T88" fmla="*/ 0 w 2372"/>
                <a:gd name="T89" fmla="*/ 3107 h 3162"/>
                <a:gd name="T90" fmla="*/ 3 w 2372"/>
                <a:gd name="T91" fmla="*/ 364 h 3162"/>
                <a:gd name="T92" fmla="*/ 22 w 2372"/>
                <a:gd name="T93" fmla="*/ 338 h 3162"/>
                <a:gd name="T94" fmla="*/ 55 w 2372"/>
                <a:gd name="T95" fmla="*/ 327 h 3162"/>
                <a:gd name="T96" fmla="*/ 496 w 2372"/>
                <a:gd name="T97" fmla="*/ 218 h 3162"/>
                <a:gd name="T98" fmla="*/ 508 w 2372"/>
                <a:gd name="T99" fmla="*/ 186 h 3162"/>
                <a:gd name="T100" fmla="*/ 534 w 2372"/>
                <a:gd name="T101" fmla="*/ 166 h 3162"/>
                <a:gd name="T102" fmla="*/ 882 w 2372"/>
                <a:gd name="T103" fmla="*/ 163 h 3162"/>
                <a:gd name="T104" fmla="*/ 885 w 2372"/>
                <a:gd name="T105" fmla="*/ 38 h 3162"/>
                <a:gd name="T106" fmla="*/ 905 w 2372"/>
                <a:gd name="T107" fmla="*/ 10 h 3162"/>
                <a:gd name="T108" fmla="*/ 938 w 2372"/>
                <a:gd name="T109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62">
                  <a:moveTo>
                    <a:pt x="607" y="272"/>
                  </a:moveTo>
                  <a:lnTo>
                    <a:pt x="607" y="491"/>
                  </a:lnTo>
                  <a:lnTo>
                    <a:pt x="1766" y="491"/>
                  </a:lnTo>
                  <a:lnTo>
                    <a:pt x="1766" y="272"/>
                  </a:lnTo>
                  <a:lnTo>
                    <a:pt x="1489" y="272"/>
                  </a:lnTo>
                  <a:lnTo>
                    <a:pt x="1489" y="382"/>
                  </a:lnTo>
                  <a:lnTo>
                    <a:pt x="1486" y="399"/>
                  </a:lnTo>
                  <a:lnTo>
                    <a:pt x="1479" y="414"/>
                  </a:lnTo>
                  <a:lnTo>
                    <a:pt x="1467" y="426"/>
                  </a:lnTo>
                  <a:lnTo>
                    <a:pt x="1451" y="433"/>
                  </a:lnTo>
                  <a:lnTo>
                    <a:pt x="1434" y="436"/>
                  </a:lnTo>
                  <a:lnTo>
                    <a:pt x="938" y="436"/>
                  </a:lnTo>
                  <a:lnTo>
                    <a:pt x="920" y="433"/>
                  </a:lnTo>
                  <a:lnTo>
                    <a:pt x="905" y="426"/>
                  </a:lnTo>
                  <a:lnTo>
                    <a:pt x="894" y="414"/>
                  </a:lnTo>
                  <a:lnTo>
                    <a:pt x="885" y="399"/>
                  </a:lnTo>
                  <a:lnTo>
                    <a:pt x="882" y="382"/>
                  </a:lnTo>
                  <a:lnTo>
                    <a:pt x="882" y="272"/>
                  </a:lnTo>
                  <a:lnTo>
                    <a:pt x="607" y="272"/>
                  </a:lnTo>
                  <a:close/>
                  <a:moveTo>
                    <a:pt x="993" y="109"/>
                  </a:moveTo>
                  <a:lnTo>
                    <a:pt x="993" y="327"/>
                  </a:lnTo>
                  <a:lnTo>
                    <a:pt x="1379" y="327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8"/>
                  </a:lnTo>
                  <a:lnTo>
                    <a:pt x="1489" y="55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6"/>
                  </a:lnTo>
                  <a:lnTo>
                    <a:pt x="1872" y="200"/>
                  </a:lnTo>
                  <a:lnTo>
                    <a:pt x="1875" y="218"/>
                  </a:lnTo>
                  <a:lnTo>
                    <a:pt x="1875" y="327"/>
                  </a:lnTo>
                  <a:lnTo>
                    <a:pt x="2316" y="327"/>
                  </a:lnTo>
                  <a:lnTo>
                    <a:pt x="2334" y="330"/>
                  </a:lnTo>
                  <a:lnTo>
                    <a:pt x="2349" y="338"/>
                  </a:lnTo>
                  <a:lnTo>
                    <a:pt x="2361" y="349"/>
                  </a:lnTo>
                  <a:lnTo>
                    <a:pt x="2369" y="364"/>
                  </a:lnTo>
                  <a:lnTo>
                    <a:pt x="2372" y="382"/>
                  </a:lnTo>
                  <a:lnTo>
                    <a:pt x="2372" y="1526"/>
                  </a:lnTo>
                  <a:lnTo>
                    <a:pt x="2369" y="1544"/>
                  </a:lnTo>
                  <a:lnTo>
                    <a:pt x="2361" y="1558"/>
                  </a:lnTo>
                  <a:lnTo>
                    <a:pt x="2349" y="1570"/>
                  </a:lnTo>
                  <a:lnTo>
                    <a:pt x="2334" y="1579"/>
                  </a:lnTo>
                  <a:lnTo>
                    <a:pt x="2316" y="1581"/>
                  </a:lnTo>
                  <a:lnTo>
                    <a:pt x="2299" y="1579"/>
                  </a:lnTo>
                  <a:lnTo>
                    <a:pt x="2284" y="1570"/>
                  </a:lnTo>
                  <a:lnTo>
                    <a:pt x="2272" y="1558"/>
                  </a:lnTo>
                  <a:lnTo>
                    <a:pt x="2264" y="1544"/>
                  </a:lnTo>
                  <a:lnTo>
                    <a:pt x="2261" y="1526"/>
                  </a:lnTo>
                  <a:lnTo>
                    <a:pt x="2261" y="436"/>
                  </a:lnTo>
                  <a:lnTo>
                    <a:pt x="1875" y="436"/>
                  </a:lnTo>
                  <a:lnTo>
                    <a:pt x="1875" y="545"/>
                  </a:lnTo>
                  <a:lnTo>
                    <a:pt x="1872" y="563"/>
                  </a:lnTo>
                  <a:lnTo>
                    <a:pt x="1865" y="578"/>
                  </a:lnTo>
                  <a:lnTo>
                    <a:pt x="1853" y="589"/>
                  </a:lnTo>
                  <a:lnTo>
                    <a:pt x="1837" y="597"/>
                  </a:lnTo>
                  <a:lnTo>
                    <a:pt x="1820" y="600"/>
                  </a:lnTo>
                  <a:lnTo>
                    <a:pt x="552" y="600"/>
                  </a:lnTo>
                  <a:lnTo>
                    <a:pt x="534" y="597"/>
                  </a:lnTo>
                  <a:lnTo>
                    <a:pt x="519" y="589"/>
                  </a:lnTo>
                  <a:lnTo>
                    <a:pt x="508" y="578"/>
                  </a:lnTo>
                  <a:lnTo>
                    <a:pt x="500" y="563"/>
                  </a:lnTo>
                  <a:lnTo>
                    <a:pt x="496" y="545"/>
                  </a:lnTo>
                  <a:lnTo>
                    <a:pt x="496" y="436"/>
                  </a:lnTo>
                  <a:lnTo>
                    <a:pt x="111" y="436"/>
                  </a:lnTo>
                  <a:lnTo>
                    <a:pt x="111" y="3053"/>
                  </a:lnTo>
                  <a:lnTo>
                    <a:pt x="1434" y="3053"/>
                  </a:lnTo>
                  <a:lnTo>
                    <a:pt x="1451" y="3056"/>
                  </a:lnTo>
                  <a:lnTo>
                    <a:pt x="1467" y="3064"/>
                  </a:lnTo>
                  <a:lnTo>
                    <a:pt x="1479" y="3075"/>
                  </a:lnTo>
                  <a:lnTo>
                    <a:pt x="1486" y="3090"/>
                  </a:lnTo>
                  <a:lnTo>
                    <a:pt x="1489" y="3107"/>
                  </a:lnTo>
                  <a:lnTo>
                    <a:pt x="1486" y="3125"/>
                  </a:lnTo>
                  <a:lnTo>
                    <a:pt x="1479" y="3140"/>
                  </a:lnTo>
                  <a:lnTo>
                    <a:pt x="1467" y="3151"/>
                  </a:lnTo>
                  <a:lnTo>
                    <a:pt x="1451" y="3159"/>
                  </a:lnTo>
                  <a:lnTo>
                    <a:pt x="1434" y="3162"/>
                  </a:lnTo>
                  <a:lnTo>
                    <a:pt x="55" y="3162"/>
                  </a:lnTo>
                  <a:lnTo>
                    <a:pt x="38" y="3159"/>
                  </a:lnTo>
                  <a:lnTo>
                    <a:pt x="22" y="3151"/>
                  </a:lnTo>
                  <a:lnTo>
                    <a:pt x="11" y="3140"/>
                  </a:lnTo>
                  <a:lnTo>
                    <a:pt x="3" y="3125"/>
                  </a:lnTo>
                  <a:lnTo>
                    <a:pt x="0" y="3107"/>
                  </a:lnTo>
                  <a:lnTo>
                    <a:pt x="0" y="382"/>
                  </a:lnTo>
                  <a:lnTo>
                    <a:pt x="3" y="364"/>
                  </a:lnTo>
                  <a:lnTo>
                    <a:pt x="11" y="349"/>
                  </a:lnTo>
                  <a:lnTo>
                    <a:pt x="22" y="338"/>
                  </a:lnTo>
                  <a:lnTo>
                    <a:pt x="38" y="330"/>
                  </a:lnTo>
                  <a:lnTo>
                    <a:pt x="55" y="327"/>
                  </a:lnTo>
                  <a:lnTo>
                    <a:pt x="496" y="327"/>
                  </a:lnTo>
                  <a:lnTo>
                    <a:pt x="496" y="218"/>
                  </a:lnTo>
                  <a:lnTo>
                    <a:pt x="500" y="200"/>
                  </a:lnTo>
                  <a:lnTo>
                    <a:pt x="508" y="186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5"/>
                  </a:lnTo>
                  <a:lnTo>
                    <a:pt x="885" y="38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8" name="Group 1127"/>
          <p:cNvGrpSpPr/>
          <p:nvPr/>
        </p:nvGrpSpPr>
        <p:grpSpPr>
          <a:xfrm>
            <a:off x="7232677" y="2682875"/>
            <a:ext cx="523876" cy="565150"/>
            <a:chOff x="7270750" y="2682875"/>
            <a:chExt cx="523876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8" name="Freeform 451"/>
            <p:cNvSpPr>
              <a:spLocks noEditPoints="1"/>
            </p:cNvSpPr>
            <p:nvPr/>
          </p:nvSpPr>
          <p:spPr bwMode="auto">
            <a:xfrm>
              <a:off x="7526338" y="3065463"/>
              <a:ext cx="268288" cy="182562"/>
            </a:xfrm>
            <a:custGeom>
              <a:avLst/>
              <a:gdLst>
                <a:gd name="T0" fmla="*/ 782 w 1518"/>
                <a:gd name="T1" fmla="*/ 118 h 1036"/>
                <a:gd name="T2" fmla="*/ 678 w 1518"/>
                <a:gd name="T3" fmla="*/ 163 h 1036"/>
                <a:gd name="T4" fmla="*/ 595 w 1518"/>
                <a:gd name="T5" fmla="*/ 242 h 1036"/>
                <a:gd name="T6" fmla="*/ 508 w 1518"/>
                <a:gd name="T7" fmla="*/ 300 h 1036"/>
                <a:gd name="T8" fmla="*/ 420 w 1518"/>
                <a:gd name="T9" fmla="*/ 294 h 1036"/>
                <a:gd name="T10" fmla="*/ 338 w 1518"/>
                <a:gd name="T11" fmla="*/ 332 h 1036"/>
                <a:gd name="T12" fmla="*/ 283 w 1518"/>
                <a:gd name="T13" fmla="*/ 407 h 1036"/>
                <a:gd name="T14" fmla="*/ 244 w 1518"/>
                <a:gd name="T15" fmla="*/ 475 h 1036"/>
                <a:gd name="T16" fmla="*/ 166 w 1518"/>
                <a:gd name="T17" fmla="*/ 536 h 1036"/>
                <a:gd name="T18" fmla="*/ 120 w 1518"/>
                <a:gd name="T19" fmla="*/ 623 h 1036"/>
                <a:gd name="T20" fmla="*/ 114 w 1518"/>
                <a:gd name="T21" fmla="*/ 728 h 1036"/>
                <a:gd name="T22" fmla="*/ 156 w 1518"/>
                <a:gd name="T23" fmla="*/ 830 h 1036"/>
                <a:gd name="T24" fmla="*/ 236 w 1518"/>
                <a:gd name="T25" fmla="*/ 901 h 1036"/>
                <a:gd name="T26" fmla="*/ 342 w 1518"/>
                <a:gd name="T27" fmla="*/ 927 h 1036"/>
                <a:gd name="T28" fmla="*/ 1195 w 1518"/>
                <a:gd name="T29" fmla="*/ 927 h 1036"/>
                <a:gd name="T30" fmla="*/ 1292 w 1518"/>
                <a:gd name="T31" fmla="*/ 903 h 1036"/>
                <a:gd name="T32" fmla="*/ 1366 w 1518"/>
                <a:gd name="T33" fmla="*/ 838 h 1036"/>
                <a:gd name="T34" fmla="*/ 1404 w 1518"/>
                <a:gd name="T35" fmla="*/ 745 h 1036"/>
                <a:gd name="T36" fmla="*/ 1397 w 1518"/>
                <a:gd name="T37" fmla="*/ 643 h 1036"/>
                <a:gd name="T38" fmla="*/ 1348 w 1518"/>
                <a:gd name="T39" fmla="*/ 559 h 1036"/>
                <a:gd name="T40" fmla="*/ 1266 w 1518"/>
                <a:gd name="T41" fmla="*/ 505 h 1036"/>
                <a:gd name="T42" fmla="*/ 1189 w 1518"/>
                <a:gd name="T43" fmla="*/ 443 h 1036"/>
                <a:gd name="T44" fmla="*/ 1161 w 1518"/>
                <a:gd name="T45" fmla="*/ 313 h 1036"/>
                <a:gd name="T46" fmla="*/ 1090 w 1518"/>
                <a:gd name="T47" fmla="*/ 207 h 1036"/>
                <a:gd name="T48" fmla="*/ 985 w 1518"/>
                <a:gd name="T49" fmla="*/ 136 h 1036"/>
                <a:gd name="T50" fmla="*/ 858 w 1518"/>
                <a:gd name="T51" fmla="*/ 109 h 1036"/>
                <a:gd name="T52" fmla="*/ 960 w 1518"/>
                <a:gd name="T53" fmla="*/ 12 h 1036"/>
                <a:gd name="T54" fmla="*/ 1095 w 1518"/>
                <a:gd name="T55" fmla="*/ 71 h 1036"/>
                <a:gd name="T56" fmla="*/ 1203 w 1518"/>
                <a:gd name="T57" fmla="*/ 170 h 1036"/>
                <a:gd name="T58" fmla="*/ 1275 w 1518"/>
                <a:gd name="T59" fmla="*/ 301 h 1036"/>
                <a:gd name="T60" fmla="*/ 1334 w 1518"/>
                <a:gd name="T61" fmla="*/ 415 h 1036"/>
                <a:gd name="T62" fmla="*/ 1431 w 1518"/>
                <a:gd name="T63" fmla="*/ 487 h 1036"/>
                <a:gd name="T64" fmla="*/ 1494 w 1518"/>
                <a:gd name="T65" fmla="*/ 588 h 1036"/>
                <a:gd name="T66" fmla="*/ 1518 w 1518"/>
                <a:gd name="T67" fmla="*/ 709 h 1036"/>
                <a:gd name="T68" fmla="*/ 1492 w 1518"/>
                <a:gd name="T69" fmla="*/ 836 h 1036"/>
                <a:gd name="T70" fmla="*/ 1422 w 1518"/>
                <a:gd name="T71" fmla="*/ 940 h 1036"/>
                <a:gd name="T72" fmla="*/ 1320 w 1518"/>
                <a:gd name="T73" fmla="*/ 1010 h 1036"/>
                <a:gd name="T74" fmla="*/ 1195 w 1518"/>
                <a:gd name="T75" fmla="*/ 1036 h 1036"/>
                <a:gd name="T76" fmla="*/ 947 w 1518"/>
                <a:gd name="T77" fmla="*/ 1035 h 1036"/>
                <a:gd name="T78" fmla="*/ 343 w 1518"/>
                <a:gd name="T79" fmla="*/ 1036 h 1036"/>
                <a:gd name="T80" fmla="*/ 210 w 1518"/>
                <a:gd name="T81" fmla="*/ 1009 h 1036"/>
                <a:gd name="T82" fmla="*/ 101 w 1518"/>
                <a:gd name="T83" fmla="*/ 934 h 1036"/>
                <a:gd name="T84" fmla="*/ 27 w 1518"/>
                <a:gd name="T85" fmla="*/ 824 h 1036"/>
                <a:gd name="T86" fmla="*/ 0 w 1518"/>
                <a:gd name="T87" fmla="*/ 689 h 1036"/>
                <a:gd name="T88" fmla="*/ 22 w 1518"/>
                <a:gd name="T89" fmla="*/ 571 h 1036"/>
                <a:gd name="T90" fmla="*/ 81 w 1518"/>
                <a:gd name="T91" fmla="*/ 468 h 1036"/>
                <a:gd name="T92" fmla="*/ 172 w 1518"/>
                <a:gd name="T93" fmla="*/ 390 h 1036"/>
                <a:gd name="T94" fmla="*/ 226 w 1518"/>
                <a:gd name="T95" fmla="*/ 290 h 1036"/>
                <a:gd name="T96" fmla="*/ 310 w 1518"/>
                <a:gd name="T97" fmla="*/ 220 h 1036"/>
                <a:gd name="T98" fmla="*/ 414 w 1518"/>
                <a:gd name="T99" fmla="*/ 184 h 1036"/>
                <a:gd name="T100" fmla="*/ 501 w 1518"/>
                <a:gd name="T101" fmla="*/ 185 h 1036"/>
                <a:gd name="T102" fmla="*/ 598 w 1518"/>
                <a:gd name="T103" fmla="*/ 86 h 1036"/>
                <a:gd name="T104" fmla="*/ 721 w 1518"/>
                <a:gd name="T105" fmla="*/ 22 h 1036"/>
                <a:gd name="T106" fmla="*/ 858 w 1518"/>
                <a:gd name="T10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8" h="1036">
                  <a:moveTo>
                    <a:pt x="858" y="109"/>
                  </a:moveTo>
                  <a:lnTo>
                    <a:pt x="819" y="111"/>
                  </a:lnTo>
                  <a:lnTo>
                    <a:pt x="782" y="118"/>
                  </a:lnTo>
                  <a:lnTo>
                    <a:pt x="746" y="129"/>
                  </a:lnTo>
                  <a:lnTo>
                    <a:pt x="711" y="144"/>
                  </a:lnTo>
                  <a:lnTo>
                    <a:pt x="678" y="163"/>
                  </a:lnTo>
                  <a:lnTo>
                    <a:pt x="648" y="186"/>
                  </a:lnTo>
                  <a:lnTo>
                    <a:pt x="620" y="213"/>
                  </a:lnTo>
                  <a:lnTo>
                    <a:pt x="595" y="242"/>
                  </a:lnTo>
                  <a:lnTo>
                    <a:pt x="574" y="275"/>
                  </a:lnTo>
                  <a:lnTo>
                    <a:pt x="551" y="314"/>
                  </a:lnTo>
                  <a:lnTo>
                    <a:pt x="508" y="300"/>
                  </a:lnTo>
                  <a:lnTo>
                    <a:pt x="481" y="293"/>
                  </a:lnTo>
                  <a:lnTo>
                    <a:pt x="452" y="290"/>
                  </a:lnTo>
                  <a:lnTo>
                    <a:pt x="420" y="294"/>
                  </a:lnTo>
                  <a:lnTo>
                    <a:pt x="391" y="302"/>
                  </a:lnTo>
                  <a:lnTo>
                    <a:pt x="363" y="315"/>
                  </a:lnTo>
                  <a:lnTo>
                    <a:pt x="338" y="332"/>
                  </a:lnTo>
                  <a:lnTo>
                    <a:pt x="316" y="353"/>
                  </a:lnTo>
                  <a:lnTo>
                    <a:pt x="297" y="379"/>
                  </a:lnTo>
                  <a:lnTo>
                    <a:pt x="283" y="407"/>
                  </a:lnTo>
                  <a:lnTo>
                    <a:pt x="274" y="437"/>
                  </a:lnTo>
                  <a:lnTo>
                    <a:pt x="269" y="464"/>
                  </a:lnTo>
                  <a:lnTo>
                    <a:pt x="244" y="475"/>
                  </a:lnTo>
                  <a:lnTo>
                    <a:pt x="215" y="492"/>
                  </a:lnTo>
                  <a:lnTo>
                    <a:pt x="189" y="512"/>
                  </a:lnTo>
                  <a:lnTo>
                    <a:pt x="166" y="536"/>
                  </a:lnTo>
                  <a:lnTo>
                    <a:pt x="147" y="563"/>
                  </a:lnTo>
                  <a:lnTo>
                    <a:pt x="132" y="592"/>
                  </a:lnTo>
                  <a:lnTo>
                    <a:pt x="120" y="623"/>
                  </a:lnTo>
                  <a:lnTo>
                    <a:pt x="113" y="656"/>
                  </a:lnTo>
                  <a:lnTo>
                    <a:pt x="111" y="689"/>
                  </a:lnTo>
                  <a:lnTo>
                    <a:pt x="114" y="728"/>
                  </a:lnTo>
                  <a:lnTo>
                    <a:pt x="122" y="764"/>
                  </a:lnTo>
                  <a:lnTo>
                    <a:pt x="137" y="798"/>
                  </a:lnTo>
                  <a:lnTo>
                    <a:pt x="156" y="830"/>
                  </a:lnTo>
                  <a:lnTo>
                    <a:pt x="179" y="857"/>
                  </a:lnTo>
                  <a:lnTo>
                    <a:pt x="206" y="881"/>
                  </a:lnTo>
                  <a:lnTo>
                    <a:pt x="236" y="901"/>
                  </a:lnTo>
                  <a:lnTo>
                    <a:pt x="270" y="915"/>
                  </a:lnTo>
                  <a:lnTo>
                    <a:pt x="306" y="924"/>
                  </a:lnTo>
                  <a:lnTo>
                    <a:pt x="342" y="927"/>
                  </a:lnTo>
                  <a:lnTo>
                    <a:pt x="945" y="927"/>
                  </a:lnTo>
                  <a:lnTo>
                    <a:pt x="955" y="927"/>
                  </a:lnTo>
                  <a:lnTo>
                    <a:pt x="1195" y="927"/>
                  </a:lnTo>
                  <a:lnTo>
                    <a:pt x="1229" y="924"/>
                  </a:lnTo>
                  <a:lnTo>
                    <a:pt x="1262" y="916"/>
                  </a:lnTo>
                  <a:lnTo>
                    <a:pt x="1292" y="903"/>
                  </a:lnTo>
                  <a:lnTo>
                    <a:pt x="1320" y="884"/>
                  </a:lnTo>
                  <a:lnTo>
                    <a:pt x="1345" y="863"/>
                  </a:lnTo>
                  <a:lnTo>
                    <a:pt x="1366" y="838"/>
                  </a:lnTo>
                  <a:lnTo>
                    <a:pt x="1383" y="810"/>
                  </a:lnTo>
                  <a:lnTo>
                    <a:pt x="1396" y="778"/>
                  </a:lnTo>
                  <a:lnTo>
                    <a:pt x="1404" y="745"/>
                  </a:lnTo>
                  <a:lnTo>
                    <a:pt x="1407" y="709"/>
                  </a:lnTo>
                  <a:lnTo>
                    <a:pt x="1404" y="675"/>
                  </a:lnTo>
                  <a:lnTo>
                    <a:pt x="1397" y="643"/>
                  </a:lnTo>
                  <a:lnTo>
                    <a:pt x="1384" y="612"/>
                  </a:lnTo>
                  <a:lnTo>
                    <a:pt x="1368" y="584"/>
                  </a:lnTo>
                  <a:lnTo>
                    <a:pt x="1348" y="559"/>
                  </a:lnTo>
                  <a:lnTo>
                    <a:pt x="1323" y="536"/>
                  </a:lnTo>
                  <a:lnTo>
                    <a:pt x="1295" y="518"/>
                  </a:lnTo>
                  <a:lnTo>
                    <a:pt x="1266" y="505"/>
                  </a:lnTo>
                  <a:lnTo>
                    <a:pt x="1233" y="496"/>
                  </a:lnTo>
                  <a:lnTo>
                    <a:pt x="1189" y="488"/>
                  </a:lnTo>
                  <a:lnTo>
                    <a:pt x="1189" y="443"/>
                  </a:lnTo>
                  <a:lnTo>
                    <a:pt x="1185" y="398"/>
                  </a:lnTo>
                  <a:lnTo>
                    <a:pt x="1176" y="354"/>
                  </a:lnTo>
                  <a:lnTo>
                    <a:pt x="1161" y="313"/>
                  </a:lnTo>
                  <a:lnTo>
                    <a:pt x="1142" y="274"/>
                  </a:lnTo>
                  <a:lnTo>
                    <a:pt x="1118" y="239"/>
                  </a:lnTo>
                  <a:lnTo>
                    <a:pt x="1090" y="207"/>
                  </a:lnTo>
                  <a:lnTo>
                    <a:pt x="1058" y="179"/>
                  </a:lnTo>
                  <a:lnTo>
                    <a:pt x="1023" y="155"/>
                  </a:lnTo>
                  <a:lnTo>
                    <a:pt x="985" y="136"/>
                  </a:lnTo>
                  <a:lnTo>
                    <a:pt x="945" y="121"/>
                  </a:lnTo>
                  <a:lnTo>
                    <a:pt x="902" y="112"/>
                  </a:lnTo>
                  <a:lnTo>
                    <a:pt x="858" y="109"/>
                  </a:lnTo>
                  <a:close/>
                  <a:moveTo>
                    <a:pt x="858" y="0"/>
                  </a:moveTo>
                  <a:lnTo>
                    <a:pt x="909" y="3"/>
                  </a:lnTo>
                  <a:lnTo>
                    <a:pt x="960" y="12"/>
                  </a:lnTo>
                  <a:lnTo>
                    <a:pt x="1007" y="26"/>
                  </a:lnTo>
                  <a:lnTo>
                    <a:pt x="1053" y="47"/>
                  </a:lnTo>
                  <a:lnTo>
                    <a:pt x="1095" y="71"/>
                  </a:lnTo>
                  <a:lnTo>
                    <a:pt x="1135" y="100"/>
                  </a:lnTo>
                  <a:lnTo>
                    <a:pt x="1171" y="134"/>
                  </a:lnTo>
                  <a:lnTo>
                    <a:pt x="1203" y="170"/>
                  </a:lnTo>
                  <a:lnTo>
                    <a:pt x="1232" y="211"/>
                  </a:lnTo>
                  <a:lnTo>
                    <a:pt x="1255" y="254"/>
                  </a:lnTo>
                  <a:lnTo>
                    <a:pt x="1275" y="301"/>
                  </a:lnTo>
                  <a:lnTo>
                    <a:pt x="1288" y="349"/>
                  </a:lnTo>
                  <a:lnTo>
                    <a:pt x="1296" y="400"/>
                  </a:lnTo>
                  <a:lnTo>
                    <a:pt x="1334" y="415"/>
                  </a:lnTo>
                  <a:lnTo>
                    <a:pt x="1369" y="435"/>
                  </a:lnTo>
                  <a:lnTo>
                    <a:pt x="1402" y="459"/>
                  </a:lnTo>
                  <a:lnTo>
                    <a:pt x="1431" y="487"/>
                  </a:lnTo>
                  <a:lnTo>
                    <a:pt x="1456" y="518"/>
                  </a:lnTo>
                  <a:lnTo>
                    <a:pt x="1477" y="552"/>
                  </a:lnTo>
                  <a:lnTo>
                    <a:pt x="1494" y="588"/>
                  </a:lnTo>
                  <a:lnTo>
                    <a:pt x="1507" y="627"/>
                  </a:lnTo>
                  <a:lnTo>
                    <a:pt x="1514" y="668"/>
                  </a:lnTo>
                  <a:lnTo>
                    <a:pt x="1518" y="709"/>
                  </a:lnTo>
                  <a:lnTo>
                    <a:pt x="1514" y="754"/>
                  </a:lnTo>
                  <a:lnTo>
                    <a:pt x="1505" y="796"/>
                  </a:lnTo>
                  <a:lnTo>
                    <a:pt x="1492" y="836"/>
                  </a:lnTo>
                  <a:lnTo>
                    <a:pt x="1473" y="874"/>
                  </a:lnTo>
                  <a:lnTo>
                    <a:pt x="1450" y="909"/>
                  </a:lnTo>
                  <a:lnTo>
                    <a:pt x="1422" y="940"/>
                  </a:lnTo>
                  <a:lnTo>
                    <a:pt x="1392" y="967"/>
                  </a:lnTo>
                  <a:lnTo>
                    <a:pt x="1358" y="992"/>
                  </a:lnTo>
                  <a:lnTo>
                    <a:pt x="1320" y="1010"/>
                  </a:lnTo>
                  <a:lnTo>
                    <a:pt x="1280" y="1024"/>
                  </a:lnTo>
                  <a:lnTo>
                    <a:pt x="1238" y="1033"/>
                  </a:lnTo>
                  <a:lnTo>
                    <a:pt x="1195" y="1036"/>
                  </a:lnTo>
                  <a:lnTo>
                    <a:pt x="958" y="1036"/>
                  </a:lnTo>
                  <a:lnTo>
                    <a:pt x="952" y="1036"/>
                  </a:lnTo>
                  <a:lnTo>
                    <a:pt x="947" y="1035"/>
                  </a:lnTo>
                  <a:lnTo>
                    <a:pt x="942" y="1036"/>
                  </a:lnTo>
                  <a:lnTo>
                    <a:pt x="937" y="1036"/>
                  </a:lnTo>
                  <a:lnTo>
                    <a:pt x="343" y="1036"/>
                  </a:lnTo>
                  <a:lnTo>
                    <a:pt x="296" y="1033"/>
                  </a:lnTo>
                  <a:lnTo>
                    <a:pt x="252" y="1023"/>
                  </a:lnTo>
                  <a:lnTo>
                    <a:pt x="210" y="1009"/>
                  </a:lnTo>
                  <a:lnTo>
                    <a:pt x="170" y="989"/>
                  </a:lnTo>
                  <a:lnTo>
                    <a:pt x="134" y="963"/>
                  </a:lnTo>
                  <a:lnTo>
                    <a:pt x="101" y="934"/>
                  </a:lnTo>
                  <a:lnTo>
                    <a:pt x="72" y="901"/>
                  </a:lnTo>
                  <a:lnTo>
                    <a:pt x="48" y="864"/>
                  </a:lnTo>
                  <a:lnTo>
                    <a:pt x="27" y="824"/>
                  </a:lnTo>
                  <a:lnTo>
                    <a:pt x="13" y="781"/>
                  </a:lnTo>
                  <a:lnTo>
                    <a:pt x="4" y="737"/>
                  </a:lnTo>
                  <a:lnTo>
                    <a:pt x="0" y="689"/>
                  </a:lnTo>
                  <a:lnTo>
                    <a:pt x="3" y="649"/>
                  </a:lnTo>
                  <a:lnTo>
                    <a:pt x="10" y="609"/>
                  </a:lnTo>
                  <a:lnTo>
                    <a:pt x="22" y="571"/>
                  </a:lnTo>
                  <a:lnTo>
                    <a:pt x="37" y="533"/>
                  </a:lnTo>
                  <a:lnTo>
                    <a:pt x="58" y="499"/>
                  </a:lnTo>
                  <a:lnTo>
                    <a:pt x="81" y="468"/>
                  </a:lnTo>
                  <a:lnTo>
                    <a:pt x="109" y="438"/>
                  </a:lnTo>
                  <a:lnTo>
                    <a:pt x="139" y="412"/>
                  </a:lnTo>
                  <a:lnTo>
                    <a:pt x="172" y="390"/>
                  </a:lnTo>
                  <a:lnTo>
                    <a:pt x="186" y="354"/>
                  </a:lnTo>
                  <a:lnTo>
                    <a:pt x="204" y="321"/>
                  </a:lnTo>
                  <a:lnTo>
                    <a:pt x="226" y="290"/>
                  </a:lnTo>
                  <a:lnTo>
                    <a:pt x="250" y="263"/>
                  </a:lnTo>
                  <a:lnTo>
                    <a:pt x="279" y="240"/>
                  </a:lnTo>
                  <a:lnTo>
                    <a:pt x="310" y="220"/>
                  </a:lnTo>
                  <a:lnTo>
                    <a:pt x="342" y="203"/>
                  </a:lnTo>
                  <a:lnTo>
                    <a:pt x="377" y="191"/>
                  </a:lnTo>
                  <a:lnTo>
                    <a:pt x="414" y="184"/>
                  </a:lnTo>
                  <a:lnTo>
                    <a:pt x="452" y="181"/>
                  </a:lnTo>
                  <a:lnTo>
                    <a:pt x="476" y="182"/>
                  </a:lnTo>
                  <a:lnTo>
                    <a:pt x="501" y="185"/>
                  </a:lnTo>
                  <a:lnTo>
                    <a:pt x="530" y="149"/>
                  </a:lnTo>
                  <a:lnTo>
                    <a:pt x="562" y="115"/>
                  </a:lnTo>
                  <a:lnTo>
                    <a:pt x="598" y="86"/>
                  </a:lnTo>
                  <a:lnTo>
                    <a:pt x="637" y="61"/>
                  </a:lnTo>
                  <a:lnTo>
                    <a:pt x="678" y="40"/>
                  </a:lnTo>
                  <a:lnTo>
                    <a:pt x="721" y="22"/>
                  </a:lnTo>
                  <a:lnTo>
                    <a:pt x="765" y="10"/>
                  </a:lnTo>
                  <a:lnTo>
                    <a:pt x="811" y="3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452"/>
            <p:cNvSpPr>
              <a:spLocks/>
            </p:cNvSpPr>
            <p:nvPr/>
          </p:nvSpPr>
          <p:spPr bwMode="auto">
            <a:xfrm>
              <a:off x="7327900" y="2836863"/>
              <a:ext cx="146050" cy="19050"/>
            </a:xfrm>
            <a:custGeom>
              <a:avLst/>
              <a:gdLst>
                <a:gd name="T0" fmla="*/ 55 w 828"/>
                <a:gd name="T1" fmla="*/ 0 h 109"/>
                <a:gd name="T2" fmla="*/ 772 w 828"/>
                <a:gd name="T3" fmla="*/ 0 h 109"/>
                <a:gd name="T4" fmla="*/ 790 w 828"/>
                <a:gd name="T5" fmla="*/ 3 h 109"/>
                <a:gd name="T6" fmla="*/ 805 w 828"/>
                <a:gd name="T7" fmla="*/ 10 h 109"/>
                <a:gd name="T8" fmla="*/ 816 w 828"/>
                <a:gd name="T9" fmla="*/ 22 h 109"/>
                <a:gd name="T10" fmla="*/ 824 w 828"/>
                <a:gd name="T11" fmla="*/ 37 h 109"/>
                <a:gd name="T12" fmla="*/ 828 w 828"/>
                <a:gd name="T13" fmla="*/ 55 h 109"/>
                <a:gd name="T14" fmla="*/ 824 w 828"/>
                <a:gd name="T15" fmla="*/ 72 h 109"/>
                <a:gd name="T16" fmla="*/ 816 w 828"/>
                <a:gd name="T17" fmla="*/ 87 h 109"/>
                <a:gd name="T18" fmla="*/ 805 w 828"/>
                <a:gd name="T19" fmla="*/ 98 h 109"/>
                <a:gd name="T20" fmla="*/ 790 w 828"/>
                <a:gd name="T21" fmla="*/ 106 h 109"/>
                <a:gd name="T22" fmla="*/ 772 w 828"/>
                <a:gd name="T23" fmla="*/ 109 h 109"/>
                <a:gd name="T24" fmla="*/ 55 w 828"/>
                <a:gd name="T25" fmla="*/ 109 h 109"/>
                <a:gd name="T26" fmla="*/ 37 w 828"/>
                <a:gd name="T27" fmla="*/ 106 h 109"/>
                <a:gd name="T28" fmla="*/ 23 w 828"/>
                <a:gd name="T29" fmla="*/ 98 h 109"/>
                <a:gd name="T30" fmla="*/ 11 w 828"/>
                <a:gd name="T31" fmla="*/ 87 h 109"/>
                <a:gd name="T32" fmla="*/ 2 w 828"/>
                <a:gd name="T33" fmla="*/ 72 h 109"/>
                <a:gd name="T34" fmla="*/ 0 w 828"/>
                <a:gd name="T35" fmla="*/ 55 h 109"/>
                <a:gd name="T36" fmla="*/ 2 w 828"/>
                <a:gd name="T37" fmla="*/ 37 h 109"/>
                <a:gd name="T38" fmla="*/ 11 w 828"/>
                <a:gd name="T39" fmla="*/ 22 h 109"/>
                <a:gd name="T40" fmla="*/ 23 w 828"/>
                <a:gd name="T41" fmla="*/ 10 h 109"/>
                <a:gd name="T42" fmla="*/ 37 w 828"/>
                <a:gd name="T43" fmla="*/ 3 h 109"/>
                <a:gd name="T44" fmla="*/ 55 w 82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8" h="109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6" y="22"/>
                  </a:lnTo>
                  <a:lnTo>
                    <a:pt x="824" y="37"/>
                  </a:lnTo>
                  <a:lnTo>
                    <a:pt x="828" y="55"/>
                  </a:lnTo>
                  <a:lnTo>
                    <a:pt x="824" y="72"/>
                  </a:lnTo>
                  <a:lnTo>
                    <a:pt x="816" y="87"/>
                  </a:lnTo>
                  <a:lnTo>
                    <a:pt x="805" y="98"/>
                  </a:lnTo>
                  <a:lnTo>
                    <a:pt x="790" y="106"/>
                  </a:lnTo>
                  <a:lnTo>
                    <a:pt x="77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453"/>
            <p:cNvSpPr>
              <a:spLocks/>
            </p:cNvSpPr>
            <p:nvPr/>
          </p:nvSpPr>
          <p:spPr bwMode="auto">
            <a:xfrm>
              <a:off x="7327900" y="3125788"/>
              <a:ext cx="166688" cy="19050"/>
            </a:xfrm>
            <a:custGeom>
              <a:avLst/>
              <a:gdLst>
                <a:gd name="T0" fmla="*/ 55 w 946"/>
                <a:gd name="T1" fmla="*/ 0 h 109"/>
                <a:gd name="T2" fmla="*/ 892 w 946"/>
                <a:gd name="T3" fmla="*/ 0 h 109"/>
                <a:gd name="T4" fmla="*/ 909 w 946"/>
                <a:gd name="T5" fmla="*/ 3 h 109"/>
                <a:gd name="T6" fmla="*/ 925 w 946"/>
                <a:gd name="T7" fmla="*/ 11 h 109"/>
                <a:gd name="T8" fmla="*/ 936 w 946"/>
                <a:gd name="T9" fmla="*/ 22 h 109"/>
                <a:gd name="T10" fmla="*/ 944 w 946"/>
                <a:gd name="T11" fmla="*/ 37 h 109"/>
                <a:gd name="T12" fmla="*/ 946 w 946"/>
                <a:gd name="T13" fmla="*/ 55 h 109"/>
                <a:gd name="T14" fmla="*/ 944 w 946"/>
                <a:gd name="T15" fmla="*/ 72 h 109"/>
                <a:gd name="T16" fmla="*/ 936 w 946"/>
                <a:gd name="T17" fmla="*/ 87 h 109"/>
                <a:gd name="T18" fmla="*/ 925 w 946"/>
                <a:gd name="T19" fmla="*/ 99 h 109"/>
                <a:gd name="T20" fmla="*/ 909 w 946"/>
                <a:gd name="T21" fmla="*/ 106 h 109"/>
                <a:gd name="T22" fmla="*/ 892 w 946"/>
                <a:gd name="T23" fmla="*/ 109 h 109"/>
                <a:gd name="T24" fmla="*/ 55 w 946"/>
                <a:gd name="T25" fmla="*/ 109 h 109"/>
                <a:gd name="T26" fmla="*/ 37 w 946"/>
                <a:gd name="T27" fmla="*/ 106 h 109"/>
                <a:gd name="T28" fmla="*/ 23 w 946"/>
                <a:gd name="T29" fmla="*/ 99 h 109"/>
                <a:gd name="T30" fmla="*/ 11 w 946"/>
                <a:gd name="T31" fmla="*/ 87 h 109"/>
                <a:gd name="T32" fmla="*/ 2 w 946"/>
                <a:gd name="T33" fmla="*/ 72 h 109"/>
                <a:gd name="T34" fmla="*/ 0 w 946"/>
                <a:gd name="T35" fmla="*/ 55 h 109"/>
                <a:gd name="T36" fmla="*/ 2 w 946"/>
                <a:gd name="T37" fmla="*/ 37 h 109"/>
                <a:gd name="T38" fmla="*/ 11 w 946"/>
                <a:gd name="T39" fmla="*/ 22 h 109"/>
                <a:gd name="T40" fmla="*/ 23 w 946"/>
                <a:gd name="T41" fmla="*/ 11 h 109"/>
                <a:gd name="T42" fmla="*/ 37 w 946"/>
                <a:gd name="T43" fmla="*/ 3 h 109"/>
                <a:gd name="T44" fmla="*/ 55 w 946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6" h="109">
                  <a:moveTo>
                    <a:pt x="55" y="0"/>
                  </a:moveTo>
                  <a:lnTo>
                    <a:pt x="892" y="0"/>
                  </a:lnTo>
                  <a:lnTo>
                    <a:pt x="909" y="3"/>
                  </a:lnTo>
                  <a:lnTo>
                    <a:pt x="925" y="11"/>
                  </a:lnTo>
                  <a:lnTo>
                    <a:pt x="936" y="22"/>
                  </a:lnTo>
                  <a:lnTo>
                    <a:pt x="944" y="37"/>
                  </a:lnTo>
                  <a:lnTo>
                    <a:pt x="946" y="55"/>
                  </a:lnTo>
                  <a:lnTo>
                    <a:pt x="944" y="72"/>
                  </a:lnTo>
                  <a:lnTo>
                    <a:pt x="936" y="87"/>
                  </a:lnTo>
                  <a:lnTo>
                    <a:pt x="925" y="99"/>
                  </a:lnTo>
                  <a:lnTo>
                    <a:pt x="909" y="106"/>
                  </a:lnTo>
                  <a:lnTo>
                    <a:pt x="89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454"/>
            <p:cNvSpPr>
              <a:spLocks/>
            </p:cNvSpPr>
            <p:nvPr/>
          </p:nvSpPr>
          <p:spPr bwMode="auto">
            <a:xfrm>
              <a:off x="7327900" y="2894013"/>
              <a:ext cx="301625" cy="19050"/>
            </a:xfrm>
            <a:custGeom>
              <a:avLst/>
              <a:gdLst>
                <a:gd name="T0" fmla="*/ 55 w 1710"/>
                <a:gd name="T1" fmla="*/ 0 h 109"/>
                <a:gd name="T2" fmla="*/ 1655 w 1710"/>
                <a:gd name="T3" fmla="*/ 0 h 109"/>
                <a:gd name="T4" fmla="*/ 1672 w 1710"/>
                <a:gd name="T5" fmla="*/ 3 h 109"/>
                <a:gd name="T6" fmla="*/ 1687 w 1710"/>
                <a:gd name="T7" fmla="*/ 11 h 109"/>
                <a:gd name="T8" fmla="*/ 1699 w 1710"/>
                <a:gd name="T9" fmla="*/ 22 h 109"/>
                <a:gd name="T10" fmla="*/ 1707 w 1710"/>
                <a:gd name="T11" fmla="*/ 37 h 109"/>
                <a:gd name="T12" fmla="*/ 1710 w 1710"/>
                <a:gd name="T13" fmla="*/ 54 h 109"/>
                <a:gd name="T14" fmla="*/ 1707 w 1710"/>
                <a:gd name="T15" fmla="*/ 72 h 109"/>
                <a:gd name="T16" fmla="*/ 1699 w 1710"/>
                <a:gd name="T17" fmla="*/ 87 h 109"/>
                <a:gd name="T18" fmla="*/ 1687 w 1710"/>
                <a:gd name="T19" fmla="*/ 99 h 109"/>
                <a:gd name="T20" fmla="*/ 1672 w 1710"/>
                <a:gd name="T21" fmla="*/ 106 h 109"/>
                <a:gd name="T22" fmla="*/ 1655 w 1710"/>
                <a:gd name="T23" fmla="*/ 109 h 109"/>
                <a:gd name="T24" fmla="*/ 55 w 1710"/>
                <a:gd name="T25" fmla="*/ 109 h 109"/>
                <a:gd name="T26" fmla="*/ 37 w 1710"/>
                <a:gd name="T27" fmla="*/ 106 h 109"/>
                <a:gd name="T28" fmla="*/ 23 w 1710"/>
                <a:gd name="T29" fmla="*/ 99 h 109"/>
                <a:gd name="T30" fmla="*/ 11 w 1710"/>
                <a:gd name="T31" fmla="*/ 87 h 109"/>
                <a:gd name="T32" fmla="*/ 2 w 1710"/>
                <a:gd name="T33" fmla="*/ 72 h 109"/>
                <a:gd name="T34" fmla="*/ 0 w 1710"/>
                <a:gd name="T35" fmla="*/ 54 h 109"/>
                <a:gd name="T36" fmla="*/ 2 w 1710"/>
                <a:gd name="T37" fmla="*/ 37 h 109"/>
                <a:gd name="T38" fmla="*/ 11 w 1710"/>
                <a:gd name="T39" fmla="*/ 22 h 109"/>
                <a:gd name="T40" fmla="*/ 23 w 1710"/>
                <a:gd name="T41" fmla="*/ 11 h 109"/>
                <a:gd name="T42" fmla="*/ 37 w 1710"/>
                <a:gd name="T43" fmla="*/ 3 h 109"/>
                <a:gd name="T44" fmla="*/ 55 w 1710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09">
                  <a:moveTo>
                    <a:pt x="55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1"/>
                  </a:lnTo>
                  <a:lnTo>
                    <a:pt x="1699" y="22"/>
                  </a:lnTo>
                  <a:lnTo>
                    <a:pt x="1707" y="37"/>
                  </a:lnTo>
                  <a:lnTo>
                    <a:pt x="1710" y="54"/>
                  </a:lnTo>
                  <a:lnTo>
                    <a:pt x="1707" y="72"/>
                  </a:lnTo>
                  <a:lnTo>
                    <a:pt x="1699" y="87"/>
                  </a:lnTo>
                  <a:lnTo>
                    <a:pt x="1687" y="99"/>
                  </a:lnTo>
                  <a:lnTo>
                    <a:pt x="1672" y="106"/>
                  </a:lnTo>
                  <a:lnTo>
                    <a:pt x="1655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55"/>
            <p:cNvSpPr>
              <a:spLocks/>
            </p:cNvSpPr>
            <p:nvPr/>
          </p:nvSpPr>
          <p:spPr bwMode="auto">
            <a:xfrm>
              <a:off x="7327900" y="3009900"/>
              <a:ext cx="225425" cy="19050"/>
            </a:xfrm>
            <a:custGeom>
              <a:avLst/>
              <a:gdLst>
                <a:gd name="T0" fmla="*/ 55 w 1278"/>
                <a:gd name="T1" fmla="*/ 0 h 110"/>
                <a:gd name="T2" fmla="*/ 1223 w 1278"/>
                <a:gd name="T3" fmla="*/ 0 h 110"/>
                <a:gd name="T4" fmla="*/ 1240 w 1278"/>
                <a:gd name="T5" fmla="*/ 2 h 110"/>
                <a:gd name="T6" fmla="*/ 1255 w 1278"/>
                <a:gd name="T7" fmla="*/ 11 h 110"/>
                <a:gd name="T8" fmla="*/ 1267 w 1278"/>
                <a:gd name="T9" fmla="*/ 23 h 110"/>
                <a:gd name="T10" fmla="*/ 1275 w 1278"/>
                <a:gd name="T11" fmla="*/ 38 h 110"/>
                <a:gd name="T12" fmla="*/ 1278 w 1278"/>
                <a:gd name="T13" fmla="*/ 55 h 110"/>
                <a:gd name="T14" fmla="*/ 1275 w 1278"/>
                <a:gd name="T15" fmla="*/ 72 h 110"/>
                <a:gd name="T16" fmla="*/ 1267 w 1278"/>
                <a:gd name="T17" fmla="*/ 86 h 110"/>
                <a:gd name="T18" fmla="*/ 1255 w 1278"/>
                <a:gd name="T19" fmla="*/ 99 h 110"/>
                <a:gd name="T20" fmla="*/ 1240 w 1278"/>
                <a:gd name="T21" fmla="*/ 107 h 110"/>
                <a:gd name="T22" fmla="*/ 1223 w 1278"/>
                <a:gd name="T23" fmla="*/ 110 h 110"/>
                <a:gd name="T24" fmla="*/ 55 w 1278"/>
                <a:gd name="T25" fmla="*/ 110 h 110"/>
                <a:gd name="T26" fmla="*/ 37 w 1278"/>
                <a:gd name="T27" fmla="*/ 107 h 110"/>
                <a:gd name="T28" fmla="*/ 23 w 1278"/>
                <a:gd name="T29" fmla="*/ 99 h 110"/>
                <a:gd name="T30" fmla="*/ 11 w 1278"/>
                <a:gd name="T31" fmla="*/ 86 h 110"/>
                <a:gd name="T32" fmla="*/ 2 w 1278"/>
                <a:gd name="T33" fmla="*/ 72 h 110"/>
                <a:gd name="T34" fmla="*/ 0 w 1278"/>
                <a:gd name="T35" fmla="*/ 55 h 110"/>
                <a:gd name="T36" fmla="*/ 2 w 1278"/>
                <a:gd name="T37" fmla="*/ 38 h 110"/>
                <a:gd name="T38" fmla="*/ 11 w 1278"/>
                <a:gd name="T39" fmla="*/ 23 h 110"/>
                <a:gd name="T40" fmla="*/ 23 w 1278"/>
                <a:gd name="T41" fmla="*/ 11 h 110"/>
                <a:gd name="T42" fmla="*/ 37 w 1278"/>
                <a:gd name="T43" fmla="*/ 2 h 110"/>
                <a:gd name="T44" fmla="*/ 55 w 127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8" h="110">
                  <a:moveTo>
                    <a:pt x="55" y="0"/>
                  </a:moveTo>
                  <a:lnTo>
                    <a:pt x="1223" y="0"/>
                  </a:lnTo>
                  <a:lnTo>
                    <a:pt x="1240" y="2"/>
                  </a:lnTo>
                  <a:lnTo>
                    <a:pt x="1255" y="11"/>
                  </a:lnTo>
                  <a:lnTo>
                    <a:pt x="1267" y="23"/>
                  </a:lnTo>
                  <a:lnTo>
                    <a:pt x="1275" y="38"/>
                  </a:lnTo>
                  <a:lnTo>
                    <a:pt x="1278" y="55"/>
                  </a:lnTo>
                  <a:lnTo>
                    <a:pt x="1275" y="72"/>
                  </a:lnTo>
                  <a:lnTo>
                    <a:pt x="1267" y="86"/>
                  </a:lnTo>
                  <a:lnTo>
                    <a:pt x="1255" y="99"/>
                  </a:lnTo>
                  <a:lnTo>
                    <a:pt x="1240" y="107"/>
                  </a:lnTo>
                  <a:lnTo>
                    <a:pt x="1223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456"/>
            <p:cNvSpPr>
              <a:spLocks/>
            </p:cNvSpPr>
            <p:nvPr/>
          </p:nvSpPr>
          <p:spPr bwMode="auto">
            <a:xfrm>
              <a:off x="7327900" y="3067050"/>
              <a:ext cx="195263" cy="19050"/>
            </a:xfrm>
            <a:custGeom>
              <a:avLst/>
              <a:gdLst>
                <a:gd name="T0" fmla="*/ 55 w 1112"/>
                <a:gd name="T1" fmla="*/ 0 h 109"/>
                <a:gd name="T2" fmla="*/ 1057 w 1112"/>
                <a:gd name="T3" fmla="*/ 0 h 109"/>
                <a:gd name="T4" fmla="*/ 1074 w 1112"/>
                <a:gd name="T5" fmla="*/ 3 h 109"/>
                <a:gd name="T6" fmla="*/ 1090 w 1112"/>
                <a:gd name="T7" fmla="*/ 10 h 109"/>
                <a:gd name="T8" fmla="*/ 1102 w 1112"/>
                <a:gd name="T9" fmla="*/ 22 h 109"/>
                <a:gd name="T10" fmla="*/ 1109 w 1112"/>
                <a:gd name="T11" fmla="*/ 38 h 109"/>
                <a:gd name="T12" fmla="*/ 1112 w 1112"/>
                <a:gd name="T13" fmla="*/ 55 h 109"/>
                <a:gd name="T14" fmla="*/ 1109 w 1112"/>
                <a:gd name="T15" fmla="*/ 72 h 109"/>
                <a:gd name="T16" fmla="*/ 1102 w 1112"/>
                <a:gd name="T17" fmla="*/ 87 h 109"/>
                <a:gd name="T18" fmla="*/ 1090 w 1112"/>
                <a:gd name="T19" fmla="*/ 98 h 109"/>
                <a:gd name="T20" fmla="*/ 1074 w 1112"/>
                <a:gd name="T21" fmla="*/ 106 h 109"/>
                <a:gd name="T22" fmla="*/ 1057 w 1112"/>
                <a:gd name="T23" fmla="*/ 109 h 109"/>
                <a:gd name="T24" fmla="*/ 55 w 1112"/>
                <a:gd name="T25" fmla="*/ 109 h 109"/>
                <a:gd name="T26" fmla="*/ 37 w 1112"/>
                <a:gd name="T27" fmla="*/ 106 h 109"/>
                <a:gd name="T28" fmla="*/ 23 w 1112"/>
                <a:gd name="T29" fmla="*/ 98 h 109"/>
                <a:gd name="T30" fmla="*/ 11 w 1112"/>
                <a:gd name="T31" fmla="*/ 87 h 109"/>
                <a:gd name="T32" fmla="*/ 2 w 1112"/>
                <a:gd name="T33" fmla="*/ 72 h 109"/>
                <a:gd name="T34" fmla="*/ 0 w 1112"/>
                <a:gd name="T35" fmla="*/ 55 h 109"/>
                <a:gd name="T36" fmla="*/ 2 w 1112"/>
                <a:gd name="T37" fmla="*/ 38 h 109"/>
                <a:gd name="T38" fmla="*/ 11 w 1112"/>
                <a:gd name="T39" fmla="*/ 22 h 109"/>
                <a:gd name="T40" fmla="*/ 23 w 1112"/>
                <a:gd name="T41" fmla="*/ 10 h 109"/>
                <a:gd name="T42" fmla="*/ 37 w 1112"/>
                <a:gd name="T43" fmla="*/ 3 h 109"/>
                <a:gd name="T44" fmla="*/ 55 w 111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2" h="109">
                  <a:moveTo>
                    <a:pt x="55" y="0"/>
                  </a:moveTo>
                  <a:lnTo>
                    <a:pt x="1057" y="0"/>
                  </a:lnTo>
                  <a:lnTo>
                    <a:pt x="1074" y="3"/>
                  </a:lnTo>
                  <a:lnTo>
                    <a:pt x="1090" y="10"/>
                  </a:lnTo>
                  <a:lnTo>
                    <a:pt x="1102" y="22"/>
                  </a:lnTo>
                  <a:lnTo>
                    <a:pt x="1109" y="38"/>
                  </a:lnTo>
                  <a:lnTo>
                    <a:pt x="1112" y="55"/>
                  </a:lnTo>
                  <a:lnTo>
                    <a:pt x="1109" y="72"/>
                  </a:lnTo>
                  <a:lnTo>
                    <a:pt x="1102" y="87"/>
                  </a:lnTo>
                  <a:lnTo>
                    <a:pt x="1090" y="98"/>
                  </a:lnTo>
                  <a:lnTo>
                    <a:pt x="1074" y="106"/>
                  </a:lnTo>
                  <a:lnTo>
                    <a:pt x="1057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457"/>
            <p:cNvSpPr>
              <a:spLocks/>
            </p:cNvSpPr>
            <p:nvPr/>
          </p:nvSpPr>
          <p:spPr bwMode="auto">
            <a:xfrm>
              <a:off x="7327900" y="2952750"/>
              <a:ext cx="155575" cy="19050"/>
            </a:xfrm>
            <a:custGeom>
              <a:avLst/>
              <a:gdLst>
                <a:gd name="T0" fmla="*/ 55 w 883"/>
                <a:gd name="T1" fmla="*/ 0 h 109"/>
                <a:gd name="T2" fmla="*/ 828 w 883"/>
                <a:gd name="T3" fmla="*/ 0 h 109"/>
                <a:gd name="T4" fmla="*/ 845 w 883"/>
                <a:gd name="T5" fmla="*/ 3 h 109"/>
                <a:gd name="T6" fmla="*/ 860 w 883"/>
                <a:gd name="T7" fmla="*/ 11 h 109"/>
                <a:gd name="T8" fmla="*/ 872 w 883"/>
                <a:gd name="T9" fmla="*/ 23 h 109"/>
                <a:gd name="T10" fmla="*/ 880 w 883"/>
                <a:gd name="T11" fmla="*/ 37 h 109"/>
                <a:gd name="T12" fmla="*/ 883 w 883"/>
                <a:gd name="T13" fmla="*/ 54 h 109"/>
                <a:gd name="T14" fmla="*/ 880 w 883"/>
                <a:gd name="T15" fmla="*/ 71 h 109"/>
                <a:gd name="T16" fmla="*/ 872 w 883"/>
                <a:gd name="T17" fmla="*/ 87 h 109"/>
                <a:gd name="T18" fmla="*/ 860 w 883"/>
                <a:gd name="T19" fmla="*/ 99 h 109"/>
                <a:gd name="T20" fmla="*/ 845 w 883"/>
                <a:gd name="T21" fmla="*/ 106 h 109"/>
                <a:gd name="T22" fmla="*/ 828 w 883"/>
                <a:gd name="T23" fmla="*/ 109 h 109"/>
                <a:gd name="T24" fmla="*/ 55 w 883"/>
                <a:gd name="T25" fmla="*/ 109 h 109"/>
                <a:gd name="T26" fmla="*/ 37 w 883"/>
                <a:gd name="T27" fmla="*/ 106 h 109"/>
                <a:gd name="T28" fmla="*/ 23 w 883"/>
                <a:gd name="T29" fmla="*/ 99 h 109"/>
                <a:gd name="T30" fmla="*/ 11 w 883"/>
                <a:gd name="T31" fmla="*/ 87 h 109"/>
                <a:gd name="T32" fmla="*/ 2 w 883"/>
                <a:gd name="T33" fmla="*/ 71 h 109"/>
                <a:gd name="T34" fmla="*/ 0 w 883"/>
                <a:gd name="T35" fmla="*/ 54 h 109"/>
                <a:gd name="T36" fmla="*/ 2 w 883"/>
                <a:gd name="T37" fmla="*/ 37 h 109"/>
                <a:gd name="T38" fmla="*/ 11 w 883"/>
                <a:gd name="T39" fmla="*/ 23 h 109"/>
                <a:gd name="T40" fmla="*/ 23 w 883"/>
                <a:gd name="T41" fmla="*/ 11 h 109"/>
                <a:gd name="T42" fmla="*/ 37 w 883"/>
                <a:gd name="T43" fmla="*/ 3 h 109"/>
                <a:gd name="T44" fmla="*/ 55 w 88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09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1"/>
                  </a:lnTo>
                  <a:lnTo>
                    <a:pt x="872" y="23"/>
                  </a:lnTo>
                  <a:lnTo>
                    <a:pt x="880" y="37"/>
                  </a:lnTo>
                  <a:lnTo>
                    <a:pt x="883" y="54"/>
                  </a:lnTo>
                  <a:lnTo>
                    <a:pt x="880" y="71"/>
                  </a:lnTo>
                  <a:lnTo>
                    <a:pt x="872" y="87"/>
                  </a:lnTo>
                  <a:lnTo>
                    <a:pt x="860" y="99"/>
                  </a:lnTo>
                  <a:lnTo>
                    <a:pt x="845" y="106"/>
                  </a:lnTo>
                  <a:lnTo>
                    <a:pt x="828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458"/>
            <p:cNvSpPr>
              <a:spLocks/>
            </p:cNvSpPr>
            <p:nvPr/>
          </p:nvSpPr>
          <p:spPr bwMode="auto">
            <a:xfrm>
              <a:off x="7540625" y="2952750"/>
              <a:ext cx="88900" cy="19050"/>
            </a:xfrm>
            <a:custGeom>
              <a:avLst/>
              <a:gdLst>
                <a:gd name="T0" fmla="*/ 56 w 497"/>
                <a:gd name="T1" fmla="*/ 0 h 109"/>
                <a:gd name="T2" fmla="*/ 442 w 497"/>
                <a:gd name="T3" fmla="*/ 0 h 109"/>
                <a:gd name="T4" fmla="*/ 459 w 497"/>
                <a:gd name="T5" fmla="*/ 3 h 109"/>
                <a:gd name="T6" fmla="*/ 474 w 497"/>
                <a:gd name="T7" fmla="*/ 11 h 109"/>
                <a:gd name="T8" fmla="*/ 486 w 497"/>
                <a:gd name="T9" fmla="*/ 23 h 109"/>
                <a:gd name="T10" fmla="*/ 494 w 497"/>
                <a:gd name="T11" fmla="*/ 37 h 109"/>
                <a:gd name="T12" fmla="*/ 497 w 497"/>
                <a:gd name="T13" fmla="*/ 54 h 109"/>
                <a:gd name="T14" fmla="*/ 494 w 497"/>
                <a:gd name="T15" fmla="*/ 71 h 109"/>
                <a:gd name="T16" fmla="*/ 486 w 497"/>
                <a:gd name="T17" fmla="*/ 87 h 109"/>
                <a:gd name="T18" fmla="*/ 474 w 497"/>
                <a:gd name="T19" fmla="*/ 99 h 109"/>
                <a:gd name="T20" fmla="*/ 459 w 497"/>
                <a:gd name="T21" fmla="*/ 106 h 109"/>
                <a:gd name="T22" fmla="*/ 442 w 497"/>
                <a:gd name="T23" fmla="*/ 109 h 109"/>
                <a:gd name="T24" fmla="*/ 56 w 497"/>
                <a:gd name="T25" fmla="*/ 109 h 109"/>
                <a:gd name="T26" fmla="*/ 38 w 497"/>
                <a:gd name="T27" fmla="*/ 106 h 109"/>
                <a:gd name="T28" fmla="*/ 23 w 497"/>
                <a:gd name="T29" fmla="*/ 99 h 109"/>
                <a:gd name="T30" fmla="*/ 11 w 497"/>
                <a:gd name="T31" fmla="*/ 87 h 109"/>
                <a:gd name="T32" fmla="*/ 3 w 497"/>
                <a:gd name="T33" fmla="*/ 71 h 109"/>
                <a:gd name="T34" fmla="*/ 0 w 497"/>
                <a:gd name="T35" fmla="*/ 54 h 109"/>
                <a:gd name="T36" fmla="*/ 3 w 497"/>
                <a:gd name="T37" fmla="*/ 37 h 109"/>
                <a:gd name="T38" fmla="*/ 11 w 497"/>
                <a:gd name="T39" fmla="*/ 23 h 109"/>
                <a:gd name="T40" fmla="*/ 23 w 497"/>
                <a:gd name="T41" fmla="*/ 11 h 109"/>
                <a:gd name="T42" fmla="*/ 38 w 497"/>
                <a:gd name="T43" fmla="*/ 3 h 109"/>
                <a:gd name="T44" fmla="*/ 56 w 49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09">
                  <a:moveTo>
                    <a:pt x="56" y="0"/>
                  </a:moveTo>
                  <a:lnTo>
                    <a:pt x="442" y="0"/>
                  </a:lnTo>
                  <a:lnTo>
                    <a:pt x="459" y="3"/>
                  </a:lnTo>
                  <a:lnTo>
                    <a:pt x="474" y="11"/>
                  </a:lnTo>
                  <a:lnTo>
                    <a:pt x="486" y="23"/>
                  </a:lnTo>
                  <a:lnTo>
                    <a:pt x="494" y="37"/>
                  </a:lnTo>
                  <a:lnTo>
                    <a:pt x="497" y="54"/>
                  </a:lnTo>
                  <a:lnTo>
                    <a:pt x="494" y="71"/>
                  </a:lnTo>
                  <a:lnTo>
                    <a:pt x="486" y="87"/>
                  </a:lnTo>
                  <a:lnTo>
                    <a:pt x="474" y="99"/>
                  </a:lnTo>
                  <a:lnTo>
                    <a:pt x="459" y="106"/>
                  </a:lnTo>
                  <a:lnTo>
                    <a:pt x="442" y="109"/>
                  </a:lnTo>
                  <a:lnTo>
                    <a:pt x="56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459"/>
            <p:cNvSpPr>
              <a:spLocks/>
            </p:cNvSpPr>
            <p:nvPr/>
          </p:nvSpPr>
          <p:spPr bwMode="auto">
            <a:xfrm>
              <a:off x="7502525" y="2952750"/>
              <a:ext cx="19050" cy="19050"/>
            </a:xfrm>
            <a:custGeom>
              <a:avLst/>
              <a:gdLst>
                <a:gd name="T0" fmla="*/ 56 w 111"/>
                <a:gd name="T1" fmla="*/ 0 h 108"/>
                <a:gd name="T2" fmla="*/ 70 w 111"/>
                <a:gd name="T3" fmla="*/ 2 h 108"/>
                <a:gd name="T4" fmla="*/ 83 w 111"/>
                <a:gd name="T5" fmla="*/ 7 h 108"/>
                <a:gd name="T6" fmla="*/ 96 w 111"/>
                <a:gd name="T7" fmla="*/ 15 h 108"/>
                <a:gd name="T8" fmla="*/ 104 w 111"/>
                <a:gd name="T9" fmla="*/ 26 h 108"/>
                <a:gd name="T10" fmla="*/ 109 w 111"/>
                <a:gd name="T11" fmla="*/ 39 h 108"/>
                <a:gd name="T12" fmla="*/ 111 w 111"/>
                <a:gd name="T13" fmla="*/ 53 h 108"/>
                <a:gd name="T14" fmla="*/ 109 w 111"/>
                <a:gd name="T15" fmla="*/ 67 h 108"/>
                <a:gd name="T16" fmla="*/ 104 w 111"/>
                <a:gd name="T17" fmla="*/ 81 h 108"/>
                <a:gd name="T18" fmla="*/ 96 w 111"/>
                <a:gd name="T19" fmla="*/ 93 h 108"/>
                <a:gd name="T20" fmla="*/ 83 w 111"/>
                <a:gd name="T21" fmla="*/ 101 h 108"/>
                <a:gd name="T22" fmla="*/ 70 w 111"/>
                <a:gd name="T23" fmla="*/ 106 h 108"/>
                <a:gd name="T24" fmla="*/ 56 w 111"/>
                <a:gd name="T25" fmla="*/ 108 h 108"/>
                <a:gd name="T26" fmla="*/ 41 w 111"/>
                <a:gd name="T27" fmla="*/ 106 h 108"/>
                <a:gd name="T28" fmla="*/ 28 w 111"/>
                <a:gd name="T29" fmla="*/ 101 h 108"/>
                <a:gd name="T30" fmla="*/ 18 w 111"/>
                <a:gd name="T31" fmla="*/ 93 h 108"/>
                <a:gd name="T32" fmla="*/ 8 w 111"/>
                <a:gd name="T33" fmla="*/ 81 h 108"/>
                <a:gd name="T34" fmla="*/ 2 w 111"/>
                <a:gd name="T35" fmla="*/ 67 h 108"/>
                <a:gd name="T36" fmla="*/ 0 w 111"/>
                <a:gd name="T37" fmla="*/ 53 h 108"/>
                <a:gd name="T38" fmla="*/ 2 w 111"/>
                <a:gd name="T39" fmla="*/ 39 h 108"/>
                <a:gd name="T40" fmla="*/ 8 w 111"/>
                <a:gd name="T41" fmla="*/ 26 h 108"/>
                <a:gd name="T42" fmla="*/ 17 w 111"/>
                <a:gd name="T43" fmla="*/ 15 h 108"/>
                <a:gd name="T44" fmla="*/ 28 w 111"/>
                <a:gd name="T45" fmla="*/ 7 h 108"/>
                <a:gd name="T46" fmla="*/ 41 w 111"/>
                <a:gd name="T47" fmla="*/ 2 h 108"/>
                <a:gd name="T48" fmla="*/ 56 w 111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6" y="15"/>
                  </a:lnTo>
                  <a:lnTo>
                    <a:pt x="104" y="26"/>
                  </a:lnTo>
                  <a:lnTo>
                    <a:pt x="109" y="39"/>
                  </a:lnTo>
                  <a:lnTo>
                    <a:pt x="111" y="53"/>
                  </a:lnTo>
                  <a:lnTo>
                    <a:pt x="109" y="67"/>
                  </a:lnTo>
                  <a:lnTo>
                    <a:pt x="104" y="81"/>
                  </a:lnTo>
                  <a:lnTo>
                    <a:pt x="96" y="93"/>
                  </a:lnTo>
                  <a:lnTo>
                    <a:pt x="83" y="101"/>
                  </a:lnTo>
                  <a:lnTo>
                    <a:pt x="70" y="106"/>
                  </a:lnTo>
                  <a:lnTo>
                    <a:pt x="56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8" y="93"/>
                  </a:lnTo>
                  <a:lnTo>
                    <a:pt x="8" y="81"/>
                  </a:lnTo>
                  <a:lnTo>
                    <a:pt x="2" y="67"/>
                  </a:lnTo>
                  <a:lnTo>
                    <a:pt x="0" y="53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7" y="15"/>
                  </a:lnTo>
                  <a:lnTo>
                    <a:pt x="28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460"/>
            <p:cNvSpPr>
              <a:spLocks noEditPoints="1"/>
            </p:cNvSpPr>
            <p:nvPr/>
          </p:nvSpPr>
          <p:spPr bwMode="auto">
            <a:xfrm>
              <a:off x="7270750" y="2682875"/>
              <a:ext cx="417513" cy="557212"/>
            </a:xfrm>
            <a:custGeom>
              <a:avLst/>
              <a:gdLst>
                <a:gd name="T0" fmla="*/ 607 w 2372"/>
                <a:gd name="T1" fmla="*/ 490 h 3162"/>
                <a:gd name="T2" fmla="*/ 1766 w 2372"/>
                <a:gd name="T3" fmla="*/ 272 h 3162"/>
                <a:gd name="T4" fmla="*/ 1489 w 2372"/>
                <a:gd name="T5" fmla="*/ 381 h 3162"/>
                <a:gd name="T6" fmla="*/ 1479 w 2372"/>
                <a:gd name="T7" fmla="*/ 414 h 3162"/>
                <a:gd name="T8" fmla="*/ 1451 w 2372"/>
                <a:gd name="T9" fmla="*/ 433 h 3162"/>
                <a:gd name="T10" fmla="*/ 938 w 2372"/>
                <a:gd name="T11" fmla="*/ 436 h 3162"/>
                <a:gd name="T12" fmla="*/ 905 w 2372"/>
                <a:gd name="T13" fmla="*/ 426 h 3162"/>
                <a:gd name="T14" fmla="*/ 885 w 2372"/>
                <a:gd name="T15" fmla="*/ 398 h 3162"/>
                <a:gd name="T16" fmla="*/ 882 w 2372"/>
                <a:gd name="T17" fmla="*/ 272 h 3162"/>
                <a:gd name="T18" fmla="*/ 993 w 2372"/>
                <a:gd name="T19" fmla="*/ 109 h 3162"/>
                <a:gd name="T20" fmla="*/ 1379 w 2372"/>
                <a:gd name="T21" fmla="*/ 327 h 3162"/>
                <a:gd name="T22" fmla="*/ 993 w 2372"/>
                <a:gd name="T23" fmla="*/ 109 h 3162"/>
                <a:gd name="T24" fmla="*/ 1434 w 2372"/>
                <a:gd name="T25" fmla="*/ 0 h 3162"/>
                <a:gd name="T26" fmla="*/ 1467 w 2372"/>
                <a:gd name="T27" fmla="*/ 10 h 3162"/>
                <a:gd name="T28" fmla="*/ 1486 w 2372"/>
                <a:gd name="T29" fmla="*/ 37 h 3162"/>
                <a:gd name="T30" fmla="*/ 1489 w 2372"/>
                <a:gd name="T31" fmla="*/ 163 h 3162"/>
                <a:gd name="T32" fmla="*/ 1837 w 2372"/>
                <a:gd name="T33" fmla="*/ 166 h 3162"/>
                <a:gd name="T34" fmla="*/ 1865 w 2372"/>
                <a:gd name="T35" fmla="*/ 186 h 3162"/>
                <a:gd name="T36" fmla="*/ 1875 w 2372"/>
                <a:gd name="T37" fmla="*/ 217 h 3162"/>
                <a:gd name="T38" fmla="*/ 2316 w 2372"/>
                <a:gd name="T39" fmla="*/ 327 h 3162"/>
                <a:gd name="T40" fmla="*/ 2349 w 2372"/>
                <a:gd name="T41" fmla="*/ 338 h 3162"/>
                <a:gd name="T42" fmla="*/ 2369 w 2372"/>
                <a:gd name="T43" fmla="*/ 364 h 3162"/>
                <a:gd name="T44" fmla="*/ 2372 w 2372"/>
                <a:gd name="T45" fmla="*/ 1908 h 3162"/>
                <a:gd name="T46" fmla="*/ 2361 w 2372"/>
                <a:gd name="T47" fmla="*/ 1939 h 3162"/>
                <a:gd name="T48" fmla="*/ 2334 w 2372"/>
                <a:gd name="T49" fmla="*/ 1960 h 3162"/>
                <a:gd name="T50" fmla="*/ 2299 w 2372"/>
                <a:gd name="T51" fmla="*/ 1960 h 3162"/>
                <a:gd name="T52" fmla="*/ 2272 w 2372"/>
                <a:gd name="T53" fmla="*/ 1939 h 3162"/>
                <a:gd name="T54" fmla="*/ 2261 w 2372"/>
                <a:gd name="T55" fmla="*/ 1908 h 3162"/>
                <a:gd name="T56" fmla="*/ 1875 w 2372"/>
                <a:gd name="T57" fmla="*/ 436 h 3162"/>
                <a:gd name="T58" fmla="*/ 1872 w 2372"/>
                <a:gd name="T59" fmla="*/ 562 h 3162"/>
                <a:gd name="T60" fmla="*/ 1853 w 2372"/>
                <a:gd name="T61" fmla="*/ 589 h 3162"/>
                <a:gd name="T62" fmla="*/ 1820 w 2372"/>
                <a:gd name="T63" fmla="*/ 600 h 3162"/>
                <a:gd name="T64" fmla="*/ 534 w 2372"/>
                <a:gd name="T65" fmla="*/ 597 h 3162"/>
                <a:gd name="T66" fmla="*/ 508 w 2372"/>
                <a:gd name="T67" fmla="*/ 577 h 3162"/>
                <a:gd name="T68" fmla="*/ 496 w 2372"/>
                <a:gd name="T69" fmla="*/ 545 h 3162"/>
                <a:gd name="T70" fmla="*/ 111 w 2372"/>
                <a:gd name="T71" fmla="*/ 436 h 3162"/>
                <a:gd name="T72" fmla="*/ 1214 w 2372"/>
                <a:gd name="T73" fmla="*/ 3052 h 3162"/>
                <a:gd name="T74" fmla="*/ 1247 w 2372"/>
                <a:gd name="T75" fmla="*/ 3063 h 3162"/>
                <a:gd name="T76" fmla="*/ 1266 w 2372"/>
                <a:gd name="T77" fmla="*/ 3090 h 3162"/>
                <a:gd name="T78" fmla="*/ 1266 w 2372"/>
                <a:gd name="T79" fmla="*/ 3124 h 3162"/>
                <a:gd name="T80" fmla="*/ 1247 w 2372"/>
                <a:gd name="T81" fmla="*/ 3151 h 3162"/>
                <a:gd name="T82" fmla="*/ 1214 w 2372"/>
                <a:gd name="T83" fmla="*/ 3162 h 3162"/>
                <a:gd name="T84" fmla="*/ 38 w 2372"/>
                <a:gd name="T85" fmla="*/ 3159 h 3162"/>
                <a:gd name="T86" fmla="*/ 11 w 2372"/>
                <a:gd name="T87" fmla="*/ 3139 h 3162"/>
                <a:gd name="T88" fmla="*/ 0 w 2372"/>
                <a:gd name="T89" fmla="*/ 3107 h 3162"/>
                <a:gd name="T90" fmla="*/ 3 w 2372"/>
                <a:gd name="T91" fmla="*/ 364 h 3162"/>
                <a:gd name="T92" fmla="*/ 22 w 2372"/>
                <a:gd name="T93" fmla="*/ 338 h 3162"/>
                <a:gd name="T94" fmla="*/ 55 w 2372"/>
                <a:gd name="T95" fmla="*/ 327 h 3162"/>
                <a:gd name="T96" fmla="*/ 496 w 2372"/>
                <a:gd name="T97" fmla="*/ 217 h 3162"/>
                <a:gd name="T98" fmla="*/ 508 w 2372"/>
                <a:gd name="T99" fmla="*/ 186 h 3162"/>
                <a:gd name="T100" fmla="*/ 534 w 2372"/>
                <a:gd name="T101" fmla="*/ 166 h 3162"/>
                <a:gd name="T102" fmla="*/ 882 w 2372"/>
                <a:gd name="T103" fmla="*/ 163 h 3162"/>
                <a:gd name="T104" fmla="*/ 885 w 2372"/>
                <a:gd name="T105" fmla="*/ 37 h 3162"/>
                <a:gd name="T106" fmla="*/ 905 w 2372"/>
                <a:gd name="T107" fmla="*/ 10 h 3162"/>
                <a:gd name="T108" fmla="*/ 938 w 2372"/>
                <a:gd name="T109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62">
                  <a:moveTo>
                    <a:pt x="607" y="272"/>
                  </a:moveTo>
                  <a:lnTo>
                    <a:pt x="607" y="490"/>
                  </a:lnTo>
                  <a:lnTo>
                    <a:pt x="1766" y="490"/>
                  </a:lnTo>
                  <a:lnTo>
                    <a:pt x="1766" y="272"/>
                  </a:lnTo>
                  <a:lnTo>
                    <a:pt x="1489" y="272"/>
                  </a:lnTo>
                  <a:lnTo>
                    <a:pt x="1489" y="381"/>
                  </a:lnTo>
                  <a:lnTo>
                    <a:pt x="1486" y="398"/>
                  </a:lnTo>
                  <a:lnTo>
                    <a:pt x="1479" y="414"/>
                  </a:lnTo>
                  <a:lnTo>
                    <a:pt x="1467" y="426"/>
                  </a:lnTo>
                  <a:lnTo>
                    <a:pt x="1451" y="433"/>
                  </a:lnTo>
                  <a:lnTo>
                    <a:pt x="1434" y="436"/>
                  </a:lnTo>
                  <a:lnTo>
                    <a:pt x="938" y="436"/>
                  </a:lnTo>
                  <a:lnTo>
                    <a:pt x="920" y="433"/>
                  </a:lnTo>
                  <a:lnTo>
                    <a:pt x="905" y="426"/>
                  </a:lnTo>
                  <a:lnTo>
                    <a:pt x="894" y="414"/>
                  </a:lnTo>
                  <a:lnTo>
                    <a:pt x="885" y="398"/>
                  </a:lnTo>
                  <a:lnTo>
                    <a:pt x="882" y="381"/>
                  </a:lnTo>
                  <a:lnTo>
                    <a:pt x="882" y="272"/>
                  </a:lnTo>
                  <a:lnTo>
                    <a:pt x="607" y="272"/>
                  </a:lnTo>
                  <a:close/>
                  <a:moveTo>
                    <a:pt x="993" y="109"/>
                  </a:moveTo>
                  <a:lnTo>
                    <a:pt x="993" y="327"/>
                  </a:lnTo>
                  <a:lnTo>
                    <a:pt x="1379" y="327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7"/>
                  </a:lnTo>
                  <a:lnTo>
                    <a:pt x="1489" y="54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6"/>
                  </a:lnTo>
                  <a:lnTo>
                    <a:pt x="1872" y="200"/>
                  </a:lnTo>
                  <a:lnTo>
                    <a:pt x="1875" y="217"/>
                  </a:lnTo>
                  <a:lnTo>
                    <a:pt x="1875" y="327"/>
                  </a:lnTo>
                  <a:lnTo>
                    <a:pt x="2316" y="327"/>
                  </a:lnTo>
                  <a:lnTo>
                    <a:pt x="2334" y="330"/>
                  </a:lnTo>
                  <a:lnTo>
                    <a:pt x="2349" y="338"/>
                  </a:lnTo>
                  <a:lnTo>
                    <a:pt x="2361" y="349"/>
                  </a:lnTo>
                  <a:lnTo>
                    <a:pt x="2369" y="364"/>
                  </a:lnTo>
                  <a:lnTo>
                    <a:pt x="2372" y="381"/>
                  </a:lnTo>
                  <a:lnTo>
                    <a:pt x="2372" y="1908"/>
                  </a:lnTo>
                  <a:lnTo>
                    <a:pt x="2369" y="1925"/>
                  </a:lnTo>
                  <a:lnTo>
                    <a:pt x="2361" y="1939"/>
                  </a:lnTo>
                  <a:lnTo>
                    <a:pt x="2349" y="1952"/>
                  </a:lnTo>
                  <a:lnTo>
                    <a:pt x="2334" y="1960"/>
                  </a:lnTo>
                  <a:lnTo>
                    <a:pt x="2316" y="1963"/>
                  </a:lnTo>
                  <a:lnTo>
                    <a:pt x="2299" y="1960"/>
                  </a:lnTo>
                  <a:lnTo>
                    <a:pt x="2284" y="1952"/>
                  </a:lnTo>
                  <a:lnTo>
                    <a:pt x="2272" y="1939"/>
                  </a:lnTo>
                  <a:lnTo>
                    <a:pt x="2264" y="1925"/>
                  </a:lnTo>
                  <a:lnTo>
                    <a:pt x="2261" y="1908"/>
                  </a:lnTo>
                  <a:lnTo>
                    <a:pt x="2261" y="436"/>
                  </a:lnTo>
                  <a:lnTo>
                    <a:pt x="1875" y="436"/>
                  </a:lnTo>
                  <a:lnTo>
                    <a:pt x="1875" y="545"/>
                  </a:lnTo>
                  <a:lnTo>
                    <a:pt x="1872" y="562"/>
                  </a:lnTo>
                  <a:lnTo>
                    <a:pt x="1865" y="577"/>
                  </a:lnTo>
                  <a:lnTo>
                    <a:pt x="1853" y="589"/>
                  </a:lnTo>
                  <a:lnTo>
                    <a:pt x="1837" y="597"/>
                  </a:lnTo>
                  <a:lnTo>
                    <a:pt x="1820" y="600"/>
                  </a:lnTo>
                  <a:lnTo>
                    <a:pt x="552" y="600"/>
                  </a:lnTo>
                  <a:lnTo>
                    <a:pt x="534" y="597"/>
                  </a:lnTo>
                  <a:lnTo>
                    <a:pt x="519" y="589"/>
                  </a:lnTo>
                  <a:lnTo>
                    <a:pt x="508" y="577"/>
                  </a:lnTo>
                  <a:lnTo>
                    <a:pt x="500" y="562"/>
                  </a:lnTo>
                  <a:lnTo>
                    <a:pt x="496" y="545"/>
                  </a:lnTo>
                  <a:lnTo>
                    <a:pt x="496" y="436"/>
                  </a:lnTo>
                  <a:lnTo>
                    <a:pt x="111" y="436"/>
                  </a:lnTo>
                  <a:lnTo>
                    <a:pt x="111" y="3052"/>
                  </a:lnTo>
                  <a:lnTo>
                    <a:pt x="1214" y="3052"/>
                  </a:lnTo>
                  <a:lnTo>
                    <a:pt x="1231" y="3055"/>
                  </a:lnTo>
                  <a:lnTo>
                    <a:pt x="1247" y="3063"/>
                  </a:lnTo>
                  <a:lnTo>
                    <a:pt x="1258" y="3075"/>
                  </a:lnTo>
                  <a:lnTo>
                    <a:pt x="1266" y="3090"/>
                  </a:lnTo>
                  <a:lnTo>
                    <a:pt x="1268" y="3107"/>
                  </a:lnTo>
                  <a:lnTo>
                    <a:pt x="1266" y="3124"/>
                  </a:lnTo>
                  <a:lnTo>
                    <a:pt x="1258" y="3139"/>
                  </a:lnTo>
                  <a:lnTo>
                    <a:pt x="1247" y="3151"/>
                  </a:lnTo>
                  <a:lnTo>
                    <a:pt x="1231" y="3159"/>
                  </a:lnTo>
                  <a:lnTo>
                    <a:pt x="1214" y="3162"/>
                  </a:lnTo>
                  <a:lnTo>
                    <a:pt x="55" y="3162"/>
                  </a:lnTo>
                  <a:lnTo>
                    <a:pt x="38" y="3159"/>
                  </a:lnTo>
                  <a:lnTo>
                    <a:pt x="22" y="3151"/>
                  </a:lnTo>
                  <a:lnTo>
                    <a:pt x="11" y="3139"/>
                  </a:lnTo>
                  <a:lnTo>
                    <a:pt x="3" y="3124"/>
                  </a:lnTo>
                  <a:lnTo>
                    <a:pt x="0" y="3107"/>
                  </a:lnTo>
                  <a:lnTo>
                    <a:pt x="0" y="381"/>
                  </a:lnTo>
                  <a:lnTo>
                    <a:pt x="3" y="364"/>
                  </a:lnTo>
                  <a:lnTo>
                    <a:pt x="11" y="349"/>
                  </a:lnTo>
                  <a:lnTo>
                    <a:pt x="22" y="338"/>
                  </a:lnTo>
                  <a:lnTo>
                    <a:pt x="38" y="330"/>
                  </a:lnTo>
                  <a:lnTo>
                    <a:pt x="55" y="327"/>
                  </a:lnTo>
                  <a:lnTo>
                    <a:pt x="496" y="327"/>
                  </a:lnTo>
                  <a:lnTo>
                    <a:pt x="496" y="217"/>
                  </a:lnTo>
                  <a:lnTo>
                    <a:pt x="500" y="200"/>
                  </a:lnTo>
                  <a:lnTo>
                    <a:pt x="508" y="186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4"/>
                  </a:lnTo>
                  <a:lnTo>
                    <a:pt x="885" y="37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2" name="Group 1141"/>
          <p:cNvGrpSpPr/>
          <p:nvPr/>
        </p:nvGrpSpPr>
        <p:grpSpPr>
          <a:xfrm>
            <a:off x="6305121" y="2684463"/>
            <a:ext cx="508001" cy="558800"/>
            <a:chOff x="6340475" y="2684463"/>
            <a:chExt cx="508001" cy="5588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2" name="Freeform 465"/>
            <p:cNvSpPr>
              <a:spLocks noEditPoints="1"/>
            </p:cNvSpPr>
            <p:nvPr/>
          </p:nvSpPr>
          <p:spPr bwMode="auto">
            <a:xfrm>
              <a:off x="6599238" y="3021013"/>
              <a:ext cx="249238" cy="220663"/>
            </a:xfrm>
            <a:custGeom>
              <a:avLst/>
              <a:gdLst>
                <a:gd name="T0" fmla="*/ 360 w 1577"/>
                <a:gd name="T1" fmla="*/ 133 h 1396"/>
                <a:gd name="T2" fmla="*/ 258 w 1577"/>
                <a:gd name="T3" fmla="*/ 185 h 1396"/>
                <a:gd name="T4" fmla="*/ 183 w 1577"/>
                <a:gd name="T5" fmla="*/ 268 h 1396"/>
                <a:gd name="T6" fmla="*/ 137 w 1577"/>
                <a:gd name="T7" fmla="*/ 369 h 1396"/>
                <a:gd name="T8" fmla="*/ 122 w 1577"/>
                <a:gd name="T9" fmla="*/ 449 h 1396"/>
                <a:gd name="T10" fmla="*/ 121 w 1577"/>
                <a:gd name="T11" fmla="*/ 471 h 1396"/>
                <a:gd name="T12" fmla="*/ 128 w 1577"/>
                <a:gd name="T13" fmla="*/ 535 h 1396"/>
                <a:gd name="T14" fmla="*/ 173 w 1577"/>
                <a:gd name="T15" fmla="*/ 670 h 1396"/>
                <a:gd name="T16" fmla="*/ 272 w 1577"/>
                <a:gd name="T17" fmla="*/ 812 h 1396"/>
                <a:gd name="T18" fmla="*/ 1261 w 1577"/>
                <a:gd name="T19" fmla="*/ 853 h 1396"/>
                <a:gd name="T20" fmla="*/ 1376 w 1577"/>
                <a:gd name="T21" fmla="*/ 720 h 1396"/>
                <a:gd name="T22" fmla="*/ 1442 w 1577"/>
                <a:gd name="T23" fmla="*/ 565 h 1396"/>
                <a:gd name="T24" fmla="*/ 1454 w 1577"/>
                <a:gd name="T25" fmla="*/ 488 h 1396"/>
                <a:gd name="T26" fmla="*/ 1454 w 1577"/>
                <a:gd name="T27" fmla="*/ 451 h 1396"/>
                <a:gd name="T28" fmla="*/ 1440 w 1577"/>
                <a:gd name="T29" fmla="*/ 373 h 1396"/>
                <a:gd name="T30" fmla="*/ 1394 w 1577"/>
                <a:gd name="T31" fmla="*/ 269 h 1396"/>
                <a:gd name="T32" fmla="*/ 1318 w 1577"/>
                <a:gd name="T33" fmla="*/ 185 h 1396"/>
                <a:gd name="T34" fmla="*/ 1215 w 1577"/>
                <a:gd name="T35" fmla="*/ 133 h 1396"/>
                <a:gd name="T36" fmla="*/ 1094 w 1577"/>
                <a:gd name="T37" fmla="*/ 125 h 1396"/>
                <a:gd name="T38" fmla="*/ 987 w 1577"/>
                <a:gd name="T39" fmla="*/ 168 h 1396"/>
                <a:gd name="T40" fmla="*/ 902 w 1577"/>
                <a:gd name="T41" fmla="*/ 245 h 1396"/>
                <a:gd name="T42" fmla="*/ 843 w 1577"/>
                <a:gd name="T43" fmla="*/ 342 h 1396"/>
                <a:gd name="T44" fmla="*/ 717 w 1577"/>
                <a:gd name="T45" fmla="*/ 308 h 1396"/>
                <a:gd name="T46" fmla="*/ 648 w 1577"/>
                <a:gd name="T47" fmla="*/ 217 h 1396"/>
                <a:gd name="T48" fmla="*/ 556 w 1577"/>
                <a:gd name="T49" fmla="*/ 148 h 1396"/>
                <a:gd name="T50" fmla="*/ 443 w 1577"/>
                <a:gd name="T51" fmla="*/ 122 h 1396"/>
                <a:gd name="T52" fmla="*/ 537 w 1577"/>
                <a:gd name="T53" fmla="*/ 12 h 1396"/>
                <a:gd name="T54" fmla="*/ 660 w 1577"/>
                <a:gd name="T55" fmla="*/ 70 h 1396"/>
                <a:gd name="T56" fmla="*/ 761 w 1577"/>
                <a:gd name="T57" fmla="*/ 160 h 1396"/>
                <a:gd name="T58" fmla="*/ 846 w 1577"/>
                <a:gd name="T59" fmla="*/ 127 h 1396"/>
                <a:gd name="T60" fmla="*/ 955 w 1577"/>
                <a:gd name="T61" fmla="*/ 46 h 1396"/>
                <a:gd name="T62" fmla="*/ 1085 w 1577"/>
                <a:gd name="T63" fmla="*/ 3 h 1396"/>
                <a:gd name="T64" fmla="*/ 1236 w 1577"/>
                <a:gd name="T65" fmla="*/ 13 h 1396"/>
                <a:gd name="T66" fmla="*/ 1373 w 1577"/>
                <a:gd name="T67" fmla="*/ 74 h 1396"/>
                <a:gd name="T68" fmla="*/ 1481 w 1577"/>
                <a:gd name="T69" fmla="*/ 179 h 1396"/>
                <a:gd name="T70" fmla="*/ 1551 w 1577"/>
                <a:gd name="T71" fmla="*/ 320 h 1396"/>
                <a:gd name="T72" fmla="*/ 1575 w 1577"/>
                <a:gd name="T73" fmla="*/ 439 h 1396"/>
                <a:gd name="T74" fmla="*/ 1576 w 1577"/>
                <a:gd name="T75" fmla="*/ 497 h 1396"/>
                <a:gd name="T76" fmla="*/ 1560 w 1577"/>
                <a:gd name="T77" fmla="*/ 594 h 1396"/>
                <a:gd name="T78" fmla="*/ 1494 w 1577"/>
                <a:gd name="T79" fmla="*/ 758 h 1396"/>
                <a:gd name="T80" fmla="*/ 1385 w 1577"/>
                <a:gd name="T81" fmla="*/ 902 h 1396"/>
                <a:gd name="T82" fmla="*/ 820 w 1577"/>
                <a:gd name="T83" fmla="*/ 1388 h 1396"/>
                <a:gd name="T84" fmla="*/ 772 w 1577"/>
                <a:gd name="T85" fmla="*/ 1395 h 1396"/>
                <a:gd name="T86" fmla="*/ 236 w 1577"/>
                <a:gd name="T87" fmla="*/ 944 h 1396"/>
                <a:gd name="T88" fmla="*/ 113 w 1577"/>
                <a:gd name="T89" fmla="*/ 808 h 1396"/>
                <a:gd name="T90" fmla="*/ 33 w 1577"/>
                <a:gd name="T91" fmla="*/ 650 h 1396"/>
                <a:gd name="T92" fmla="*/ 3 w 1577"/>
                <a:gd name="T93" fmla="*/ 524 h 1396"/>
                <a:gd name="T94" fmla="*/ 0 w 1577"/>
                <a:gd name="T95" fmla="*/ 453 h 1396"/>
                <a:gd name="T96" fmla="*/ 11 w 1577"/>
                <a:gd name="T97" fmla="*/ 373 h 1396"/>
                <a:gd name="T98" fmla="*/ 67 w 1577"/>
                <a:gd name="T99" fmla="*/ 222 h 1396"/>
                <a:gd name="T100" fmla="*/ 163 w 1577"/>
                <a:gd name="T101" fmla="*/ 104 h 1396"/>
                <a:gd name="T102" fmla="*/ 292 w 1577"/>
                <a:gd name="T103" fmla="*/ 28 h 1396"/>
                <a:gd name="T104" fmla="*/ 443 w 1577"/>
                <a:gd name="T105" fmla="*/ 0 h 1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7" h="1396">
                  <a:moveTo>
                    <a:pt x="443" y="122"/>
                  </a:moveTo>
                  <a:lnTo>
                    <a:pt x="400" y="125"/>
                  </a:lnTo>
                  <a:lnTo>
                    <a:pt x="360" y="133"/>
                  </a:lnTo>
                  <a:lnTo>
                    <a:pt x="324" y="146"/>
                  </a:lnTo>
                  <a:lnTo>
                    <a:pt x="290" y="162"/>
                  </a:lnTo>
                  <a:lnTo>
                    <a:pt x="258" y="185"/>
                  </a:lnTo>
                  <a:lnTo>
                    <a:pt x="230" y="209"/>
                  </a:lnTo>
                  <a:lnTo>
                    <a:pt x="205" y="237"/>
                  </a:lnTo>
                  <a:lnTo>
                    <a:pt x="183" y="268"/>
                  </a:lnTo>
                  <a:lnTo>
                    <a:pt x="164" y="300"/>
                  </a:lnTo>
                  <a:lnTo>
                    <a:pt x="149" y="334"/>
                  </a:lnTo>
                  <a:lnTo>
                    <a:pt x="137" y="369"/>
                  </a:lnTo>
                  <a:lnTo>
                    <a:pt x="128" y="406"/>
                  </a:lnTo>
                  <a:lnTo>
                    <a:pt x="123" y="442"/>
                  </a:lnTo>
                  <a:lnTo>
                    <a:pt x="122" y="449"/>
                  </a:lnTo>
                  <a:lnTo>
                    <a:pt x="121" y="452"/>
                  </a:lnTo>
                  <a:lnTo>
                    <a:pt x="121" y="459"/>
                  </a:lnTo>
                  <a:lnTo>
                    <a:pt x="121" y="471"/>
                  </a:lnTo>
                  <a:lnTo>
                    <a:pt x="121" y="488"/>
                  </a:lnTo>
                  <a:lnTo>
                    <a:pt x="123" y="510"/>
                  </a:lnTo>
                  <a:lnTo>
                    <a:pt x="128" y="535"/>
                  </a:lnTo>
                  <a:lnTo>
                    <a:pt x="133" y="565"/>
                  </a:lnTo>
                  <a:lnTo>
                    <a:pt x="150" y="618"/>
                  </a:lnTo>
                  <a:lnTo>
                    <a:pt x="173" y="670"/>
                  </a:lnTo>
                  <a:lnTo>
                    <a:pt x="201" y="720"/>
                  </a:lnTo>
                  <a:lnTo>
                    <a:pt x="234" y="766"/>
                  </a:lnTo>
                  <a:lnTo>
                    <a:pt x="272" y="812"/>
                  </a:lnTo>
                  <a:lnTo>
                    <a:pt x="315" y="853"/>
                  </a:lnTo>
                  <a:lnTo>
                    <a:pt x="788" y="1259"/>
                  </a:lnTo>
                  <a:lnTo>
                    <a:pt x="1261" y="853"/>
                  </a:lnTo>
                  <a:lnTo>
                    <a:pt x="1304" y="812"/>
                  </a:lnTo>
                  <a:lnTo>
                    <a:pt x="1343" y="767"/>
                  </a:lnTo>
                  <a:lnTo>
                    <a:pt x="1376" y="720"/>
                  </a:lnTo>
                  <a:lnTo>
                    <a:pt x="1404" y="670"/>
                  </a:lnTo>
                  <a:lnTo>
                    <a:pt x="1426" y="618"/>
                  </a:lnTo>
                  <a:lnTo>
                    <a:pt x="1442" y="565"/>
                  </a:lnTo>
                  <a:lnTo>
                    <a:pt x="1449" y="535"/>
                  </a:lnTo>
                  <a:lnTo>
                    <a:pt x="1452" y="509"/>
                  </a:lnTo>
                  <a:lnTo>
                    <a:pt x="1454" y="488"/>
                  </a:lnTo>
                  <a:lnTo>
                    <a:pt x="1456" y="471"/>
                  </a:lnTo>
                  <a:lnTo>
                    <a:pt x="1454" y="459"/>
                  </a:lnTo>
                  <a:lnTo>
                    <a:pt x="1454" y="451"/>
                  </a:lnTo>
                  <a:lnTo>
                    <a:pt x="1454" y="449"/>
                  </a:lnTo>
                  <a:lnTo>
                    <a:pt x="1449" y="410"/>
                  </a:lnTo>
                  <a:lnTo>
                    <a:pt x="1440" y="373"/>
                  </a:lnTo>
                  <a:lnTo>
                    <a:pt x="1428" y="337"/>
                  </a:lnTo>
                  <a:lnTo>
                    <a:pt x="1413" y="302"/>
                  </a:lnTo>
                  <a:lnTo>
                    <a:pt x="1394" y="269"/>
                  </a:lnTo>
                  <a:lnTo>
                    <a:pt x="1372" y="238"/>
                  </a:lnTo>
                  <a:lnTo>
                    <a:pt x="1346" y="210"/>
                  </a:lnTo>
                  <a:lnTo>
                    <a:pt x="1318" y="185"/>
                  </a:lnTo>
                  <a:lnTo>
                    <a:pt x="1287" y="164"/>
                  </a:lnTo>
                  <a:lnTo>
                    <a:pt x="1253" y="146"/>
                  </a:lnTo>
                  <a:lnTo>
                    <a:pt x="1215" y="133"/>
                  </a:lnTo>
                  <a:lnTo>
                    <a:pt x="1175" y="125"/>
                  </a:lnTo>
                  <a:lnTo>
                    <a:pt x="1132" y="122"/>
                  </a:lnTo>
                  <a:lnTo>
                    <a:pt x="1094" y="125"/>
                  </a:lnTo>
                  <a:lnTo>
                    <a:pt x="1056" y="135"/>
                  </a:lnTo>
                  <a:lnTo>
                    <a:pt x="1021" y="149"/>
                  </a:lnTo>
                  <a:lnTo>
                    <a:pt x="987" y="168"/>
                  </a:lnTo>
                  <a:lnTo>
                    <a:pt x="956" y="190"/>
                  </a:lnTo>
                  <a:lnTo>
                    <a:pt x="927" y="217"/>
                  </a:lnTo>
                  <a:lnTo>
                    <a:pt x="902" y="245"/>
                  </a:lnTo>
                  <a:lnTo>
                    <a:pt x="879" y="276"/>
                  </a:lnTo>
                  <a:lnTo>
                    <a:pt x="860" y="308"/>
                  </a:lnTo>
                  <a:lnTo>
                    <a:pt x="843" y="342"/>
                  </a:lnTo>
                  <a:lnTo>
                    <a:pt x="788" y="467"/>
                  </a:lnTo>
                  <a:lnTo>
                    <a:pt x="733" y="342"/>
                  </a:lnTo>
                  <a:lnTo>
                    <a:pt x="717" y="308"/>
                  </a:lnTo>
                  <a:lnTo>
                    <a:pt x="697" y="276"/>
                  </a:lnTo>
                  <a:lnTo>
                    <a:pt x="674" y="245"/>
                  </a:lnTo>
                  <a:lnTo>
                    <a:pt x="648" y="217"/>
                  </a:lnTo>
                  <a:lnTo>
                    <a:pt x="620" y="190"/>
                  </a:lnTo>
                  <a:lnTo>
                    <a:pt x="589" y="168"/>
                  </a:lnTo>
                  <a:lnTo>
                    <a:pt x="556" y="148"/>
                  </a:lnTo>
                  <a:lnTo>
                    <a:pt x="519" y="134"/>
                  </a:lnTo>
                  <a:lnTo>
                    <a:pt x="483" y="125"/>
                  </a:lnTo>
                  <a:lnTo>
                    <a:pt x="443" y="122"/>
                  </a:lnTo>
                  <a:close/>
                  <a:moveTo>
                    <a:pt x="443" y="0"/>
                  </a:moveTo>
                  <a:lnTo>
                    <a:pt x="491" y="3"/>
                  </a:lnTo>
                  <a:lnTo>
                    <a:pt x="537" y="12"/>
                  </a:lnTo>
                  <a:lnTo>
                    <a:pt x="580" y="26"/>
                  </a:lnTo>
                  <a:lnTo>
                    <a:pt x="621" y="46"/>
                  </a:lnTo>
                  <a:lnTo>
                    <a:pt x="660" y="70"/>
                  </a:lnTo>
                  <a:lnTo>
                    <a:pt x="697" y="97"/>
                  </a:lnTo>
                  <a:lnTo>
                    <a:pt x="730" y="127"/>
                  </a:lnTo>
                  <a:lnTo>
                    <a:pt x="761" y="160"/>
                  </a:lnTo>
                  <a:lnTo>
                    <a:pt x="788" y="196"/>
                  </a:lnTo>
                  <a:lnTo>
                    <a:pt x="816" y="160"/>
                  </a:lnTo>
                  <a:lnTo>
                    <a:pt x="846" y="127"/>
                  </a:lnTo>
                  <a:lnTo>
                    <a:pt x="880" y="97"/>
                  </a:lnTo>
                  <a:lnTo>
                    <a:pt x="916" y="70"/>
                  </a:lnTo>
                  <a:lnTo>
                    <a:pt x="955" y="46"/>
                  </a:lnTo>
                  <a:lnTo>
                    <a:pt x="996" y="28"/>
                  </a:lnTo>
                  <a:lnTo>
                    <a:pt x="1040" y="12"/>
                  </a:lnTo>
                  <a:lnTo>
                    <a:pt x="1085" y="3"/>
                  </a:lnTo>
                  <a:lnTo>
                    <a:pt x="1132" y="0"/>
                  </a:lnTo>
                  <a:lnTo>
                    <a:pt x="1185" y="3"/>
                  </a:lnTo>
                  <a:lnTo>
                    <a:pt x="1236" y="13"/>
                  </a:lnTo>
                  <a:lnTo>
                    <a:pt x="1285" y="28"/>
                  </a:lnTo>
                  <a:lnTo>
                    <a:pt x="1330" y="49"/>
                  </a:lnTo>
                  <a:lnTo>
                    <a:pt x="1373" y="74"/>
                  </a:lnTo>
                  <a:lnTo>
                    <a:pt x="1413" y="104"/>
                  </a:lnTo>
                  <a:lnTo>
                    <a:pt x="1449" y="139"/>
                  </a:lnTo>
                  <a:lnTo>
                    <a:pt x="1481" y="179"/>
                  </a:lnTo>
                  <a:lnTo>
                    <a:pt x="1508" y="222"/>
                  </a:lnTo>
                  <a:lnTo>
                    <a:pt x="1533" y="270"/>
                  </a:lnTo>
                  <a:lnTo>
                    <a:pt x="1551" y="320"/>
                  </a:lnTo>
                  <a:lnTo>
                    <a:pt x="1566" y="373"/>
                  </a:lnTo>
                  <a:lnTo>
                    <a:pt x="1574" y="429"/>
                  </a:lnTo>
                  <a:lnTo>
                    <a:pt x="1575" y="439"/>
                  </a:lnTo>
                  <a:lnTo>
                    <a:pt x="1576" y="453"/>
                  </a:lnTo>
                  <a:lnTo>
                    <a:pt x="1577" y="472"/>
                  </a:lnTo>
                  <a:lnTo>
                    <a:pt x="1576" y="497"/>
                  </a:lnTo>
                  <a:lnTo>
                    <a:pt x="1574" y="524"/>
                  </a:lnTo>
                  <a:lnTo>
                    <a:pt x="1568" y="557"/>
                  </a:lnTo>
                  <a:lnTo>
                    <a:pt x="1560" y="594"/>
                  </a:lnTo>
                  <a:lnTo>
                    <a:pt x="1544" y="650"/>
                  </a:lnTo>
                  <a:lnTo>
                    <a:pt x="1522" y="706"/>
                  </a:lnTo>
                  <a:lnTo>
                    <a:pt x="1494" y="758"/>
                  </a:lnTo>
                  <a:lnTo>
                    <a:pt x="1463" y="808"/>
                  </a:lnTo>
                  <a:lnTo>
                    <a:pt x="1426" y="857"/>
                  </a:lnTo>
                  <a:lnTo>
                    <a:pt x="1385" y="902"/>
                  </a:lnTo>
                  <a:lnTo>
                    <a:pt x="1340" y="944"/>
                  </a:lnTo>
                  <a:lnTo>
                    <a:pt x="835" y="1378"/>
                  </a:lnTo>
                  <a:lnTo>
                    <a:pt x="820" y="1388"/>
                  </a:lnTo>
                  <a:lnTo>
                    <a:pt x="805" y="1395"/>
                  </a:lnTo>
                  <a:lnTo>
                    <a:pt x="788" y="1396"/>
                  </a:lnTo>
                  <a:lnTo>
                    <a:pt x="772" y="1395"/>
                  </a:lnTo>
                  <a:lnTo>
                    <a:pt x="756" y="1388"/>
                  </a:lnTo>
                  <a:lnTo>
                    <a:pt x="742" y="1379"/>
                  </a:lnTo>
                  <a:lnTo>
                    <a:pt x="236" y="944"/>
                  </a:lnTo>
                  <a:lnTo>
                    <a:pt x="191" y="902"/>
                  </a:lnTo>
                  <a:lnTo>
                    <a:pt x="150" y="857"/>
                  </a:lnTo>
                  <a:lnTo>
                    <a:pt x="113" y="808"/>
                  </a:lnTo>
                  <a:lnTo>
                    <a:pt x="81" y="758"/>
                  </a:lnTo>
                  <a:lnTo>
                    <a:pt x="55" y="706"/>
                  </a:lnTo>
                  <a:lnTo>
                    <a:pt x="33" y="650"/>
                  </a:lnTo>
                  <a:lnTo>
                    <a:pt x="16" y="594"/>
                  </a:lnTo>
                  <a:lnTo>
                    <a:pt x="8" y="557"/>
                  </a:lnTo>
                  <a:lnTo>
                    <a:pt x="3" y="524"/>
                  </a:lnTo>
                  <a:lnTo>
                    <a:pt x="0" y="497"/>
                  </a:lnTo>
                  <a:lnTo>
                    <a:pt x="0" y="472"/>
                  </a:lnTo>
                  <a:lnTo>
                    <a:pt x="0" y="453"/>
                  </a:lnTo>
                  <a:lnTo>
                    <a:pt x="1" y="439"/>
                  </a:lnTo>
                  <a:lnTo>
                    <a:pt x="2" y="429"/>
                  </a:lnTo>
                  <a:lnTo>
                    <a:pt x="11" y="373"/>
                  </a:lnTo>
                  <a:lnTo>
                    <a:pt x="24" y="320"/>
                  </a:lnTo>
                  <a:lnTo>
                    <a:pt x="43" y="269"/>
                  </a:lnTo>
                  <a:lnTo>
                    <a:pt x="67" y="222"/>
                  </a:lnTo>
                  <a:lnTo>
                    <a:pt x="95" y="179"/>
                  </a:lnTo>
                  <a:lnTo>
                    <a:pt x="128" y="139"/>
                  </a:lnTo>
                  <a:lnTo>
                    <a:pt x="163" y="104"/>
                  </a:lnTo>
                  <a:lnTo>
                    <a:pt x="203" y="74"/>
                  </a:lnTo>
                  <a:lnTo>
                    <a:pt x="246" y="47"/>
                  </a:lnTo>
                  <a:lnTo>
                    <a:pt x="292" y="28"/>
                  </a:lnTo>
                  <a:lnTo>
                    <a:pt x="339" y="12"/>
                  </a:lnTo>
                  <a:lnTo>
                    <a:pt x="390" y="3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466"/>
            <p:cNvSpPr>
              <a:spLocks/>
            </p:cNvSpPr>
            <p:nvPr/>
          </p:nvSpPr>
          <p:spPr bwMode="auto">
            <a:xfrm>
              <a:off x="6396038" y="2838450"/>
              <a:ext cx="144463" cy="19050"/>
            </a:xfrm>
            <a:custGeom>
              <a:avLst/>
              <a:gdLst>
                <a:gd name="T0" fmla="*/ 61 w 910"/>
                <a:gd name="T1" fmla="*/ 0 h 121"/>
                <a:gd name="T2" fmla="*/ 849 w 910"/>
                <a:gd name="T3" fmla="*/ 0 h 121"/>
                <a:gd name="T4" fmla="*/ 868 w 910"/>
                <a:gd name="T5" fmla="*/ 3 h 121"/>
                <a:gd name="T6" fmla="*/ 884 w 910"/>
                <a:gd name="T7" fmla="*/ 12 h 121"/>
                <a:gd name="T8" fmla="*/ 898 w 910"/>
                <a:gd name="T9" fmla="*/ 25 h 121"/>
                <a:gd name="T10" fmla="*/ 907 w 910"/>
                <a:gd name="T11" fmla="*/ 42 h 121"/>
                <a:gd name="T12" fmla="*/ 910 w 910"/>
                <a:gd name="T13" fmla="*/ 61 h 121"/>
                <a:gd name="T14" fmla="*/ 907 w 910"/>
                <a:gd name="T15" fmla="*/ 80 h 121"/>
                <a:gd name="T16" fmla="*/ 898 w 910"/>
                <a:gd name="T17" fmla="*/ 97 h 121"/>
                <a:gd name="T18" fmla="*/ 884 w 910"/>
                <a:gd name="T19" fmla="*/ 110 h 121"/>
                <a:gd name="T20" fmla="*/ 868 w 910"/>
                <a:gd name="T21" fmla="*/ 118 h 121"/>
                <a:gd name="T22" fmla="*/ 849 w 910"/>
                <a:gd name="T23" fmla="*/ 121 h 121"/>
                <a:gd name="T24" fmla="*/ 61 w 910"/>
                <a:gd name="T25" fmla="*/ 121 h 121"/>
                <a:gd name="T26" fmla="*/ 41 w 910"/>
                <a:gd name="T27" fmla="*/ 118 h 121"/>
                <a:gd name="T28" fmla="*/ 24 w 910"/>
                <a:gd name="T29" fmla="*/ 110 h 121"/>
                <a:gd name="T30" fmla="*/ 11 w 910"/>
                <a:gd name="T31" fmla="*/ 97 h 121"/>
                <a:gd name="T32" fmla="*/ 3 w 910"/>
                <a:gd name="T33" fmla="*/ 80 h 121"/>
                <a:gd name="T34" fmla="*/ 0 w 910"/>
                <a:gd name="T35" fmla="*/ 61 h 121"/>
                <a:gd name="T36" fmla="*/ 3 w 910"/>
                <a:gd name="T37" fmla="*/ 42 h 121"/>
                <a:gd name="T38" fmla="*/ 11 w 910"/>
                <a:gd name="T39" fmla="*/ 25 h 121"/>
                <a:gd name="T40" fmla="*/ 24 w 910"/>
                <a:gd name="T41" fmla="*/ 12 h 121"/>
                <a:gd name="T42" fmla="*/ 41 w 910"/>
                <a:gd name="T43" fmla="*/ 3 h 121"/>
                <a:gd name="T44" fmla="*/ 61 w 91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0" h="121">
                  <a:moveTo>
                    <a:pt x="61" y="0"/>
                  </a:moveTo>
                  <a:lnTo>
                    <a:pt x="849" y="0"/>
                  </a:lnTo>
                  <a:lnTo>
                    <a:pt x="868" y="3"/>
                  </a:lnTo>
                  <a:lnTo>
                    <a:pt x="884" y="12"/>
                  </a:lnTo>
                  <a:lnTo>
                    <a:pt x="898" y="25"/>
                  </a:lnTo>
                  <a:lnTo>
                    <a:pt x="907" y="42"/>
                  </a:lnTo>
                  <a:lnTo>
                    <a:pt x="910" y="61"/>
                  </a:lnTo>
                  <a:lnTo>
                    <a:pt x="907" y="80"/>
                  </a:lnTo>
                  <a:lnTo>
                    <a:pt x="898" y="97"/>
                  </a:lnTo>
                  <a:lnTo>
                    <a:pt x="884" y="110"/>
                  </a:lnTo>
                  <a:lnTo>
                    <a:pt x="868" y="118"/>
                  </a:lnTo>
                  <a:lnTo>
                    <a:pt x="849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467"/>
            <p:cNvSpPr>
              <a:spLocks/>
            </p:cNvSpPr>
            <p:nvPr/>
          </p:nvSpPr>
          <p:spPr bwMode="auto">
            <a:xfrm>
              <a:off x="6396038" y="3127375"/>
              <a:ext cx="125413" cy="20638"/>
            </a:xfrm>
            <a:custGeom>
              <a:avLst/>
              <a:gdLst>
                <a:gd name="T0" fmla="*/ 61 w 789"/>
                <a:gd name="T1" fmla="*/ 0 h 121"/>
                <a:gd name="T2" fmla="*/ 728 w 789"/>
                <a:gd name="T3" fmla="*/ 0 h 121"/>
                <a:gd name="T4" fmla="*/ 747 w 789"/>
                <a:gd name="T5" fmla="*/ 3 h 121"/>
                <a:gd name="T6" fmla="*/ 763 w 789"/>
                <a:gd name="T7" fmla="*/ 12 h 121"/>
                <a:gd name="T8" fmla="*/ 776 w 789"/>
                <a:gd name="T9" fmla="*/ 25 h 121"/>
                <a:gd name="T10" fmla="*/ 785 w 789"/>
                <a:gd name="T11" fmla="*/ 42 h 121"/>
                <a:gd name="T12" fmla="*/ 789 w 789"/>
                <a:gd name="T13" fmla="*/ 61 h 121"/>
                <a:gd name="T14" fmla="*/ 785 w 789"/>
                <a:gd name="T15" fmla="*/ 80 h 121"/>
                <a:gd name="T16" fmla="*/ 776 w 789"/>
                <a:gd name="T17" fmla="*/ 97 h 121"/>
                <a:gd name="T18" fmla="*/ 763 w 789"/>
                <a:gd name="T19" fmla="*/ 110 h 121"/>
                <a:gd name="T20" fmla="*/ 747 w 789"/>
                <a:gd name="T21" fmla="*/ 118 h 121"/>
                <a:gd name="T22" fmla="*/ 728 w 789"/>
                <a:gd name="T23" fmla="*/ 121 h 121"/>
                <a:gd name="T24" fmla="*/ 61 w 789"/>
                <a:gd name="T25" fmla="*/ 121 h 121"/>
                <a:gd name="T26" fmla="*/ 41 w 789"/>
                <a:gd name="T27" fmla="*/ 118 h 121"/>
                <a:gd name="T28" fmla="*/ 24 w 789"/>
                <a:gd name="T29" fmla="*/ 110 h 121"/>
                <a:gd name="T30" fmla="*/ 11 w 789"/>
                <a:gd name="T31" fmla="*/ 97 h 121"/>
                <a:gd name="T32" fmla="*/ 3 w 789"/>
                <a:gd name="T33" fmla="*/ 80 h 121"/>
                <a:gd name="T34" fmla="*/ 0 w 789"/>
                <a:gd name="T35" fmla="*/ 61 h 121"/>
                <a:gd name="T36" fmla="*/ 3 w 789"/>
                <a:gd name="T37" fmla="*/ 42 h 121"/>
                <a:gd name="T38" fmla="*/ 11 w 789"/>
                <a:gd name="T39" fmla="*/ 25 h 121"/>
                <a:gd name="T40" fmla="*/ 24 w 789"/>
                <a:gd name="T41" fmla="*/ 12 h 121"/>
                <a:gd name="T42" fmla="*/ 41 w 789"/>
                <a:gd name="T43" fmla="*/ 3 h 121"/>
                <a:gd name="T44" fmla="*/ 61 w 789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9" h="121">
                  <a:moveTo>
                    <a:pt x="61" y="0"/>
                  </a:moveTo>
                  <a:lnTo>
                    <a:pt x="728" y="0"/>
                  </a:lnTo>
                  <a:lnTo>
                    <a:pt x="747" y="3"/>
                  </a:lnTo>
                  <a:lnTo>
                    <a:pt x="763" y="12"/>
                  </a:lnTo>
                  <a:lnTo>
                    <a:pt x="776" y="25"/>
                  </a:lnTo>
                  <a:lnTo>
                    <a:pt x="785" y="42"/>
                  </a:lnTo>
                  <a:lnTo>
                    <a:pt x="789" y="61"/>
                  </a:lnTo>
                  <a:lnTo>
                    <a:pt x="785" y="80"/>
                  </a:lnTo>
                  <a:lnTo>
                    <a:pt x="776" y="97"/>
                  </a:lnTo>
                  <a:lnTo>
                    <a:pt x="763" y="110"/>
                  </a:lnTo>
                  <a:lnTo>
                    <a:pt x="747" y="118"/>
                  </a:lnTo>
                  <a:lnTo>
                    <a:pt x="728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468"/>
            <p:cNvSpPr>
              <a:spLocks/>
            </p:cNvSpPr>
            <p:nvPr/>
          </p:nvSpPr>
          <p:spPr bwMode="auto">
            <a:xfrm>
              <a:off x="6396038" y="2895600"/>
              <a:ext cx="298450" cy="20638"/>
            </a:xfrm>
            <a:custGeom>
              <a:avLst/>
              <a:gdLst>
                <a:gd name="T0" fmla="*/ 61 w 1880"/>
                <a:gd name="T1" fmla="*/ 0 h 121"/>
                <a:gd name="T2" fmla="*/ 1820 w 1880"/>
                <a:gd name="T3" fmla="*/ 0 h 121"/>
                <a:gd name="T4" fmla="*/ 1838 w 1880"/>
                <a:gd name="T5" fmla="*/ 3 h 121"/>
                <a:gd name="T6" fmla="*/ 1855 w 1880"/>
                <a:gd name="T7" fmla="*/ 12 h 121"/>
                <a:gd name="T8" fmla="*/ 1868 w 1880"/>
                <a:gd name="T9" fmla="*/ 25 h 121"/>
                <a:gd name="T10" fmla="*/ 1877 w 1880"/>
                <a:gd name="T11" fmla="*/ 42 h 121"/>
                <a:gd name="T12" fmla="*/ 1880 w 1880"/>
                <a:gd name="T13" fmla="*/ 61 h 121"/>
                <a:gd name="T14" fmla="*/ 1877 w 1880"/>
                <a:gd name="T15" fmla="*/ 80 h 121"/>
                <a:gd name="T16" fmla="*/ 1868 w 1880"/>
                <a:gd name="T17" fmla="*/ 97 h 121"/>
                <a:gd name="T18" fmla="*/ 1855 w 1880"/>
                <a:gd name="T19" fmla="*/ 110 h 121"/>
                <a:gd name="T20" fmla="*/ 1838 w 1880"/>
                <a:gd name="T21" fmla="*/ 118 h 121"/>
                <a:gd name="T22" fmla="*/ 1820 w 1880"/>
                <a:gd name="T23" fmla="*/ 121 h 121"/>
                <a:gd name="T24" fmla="*/ 61 w 1880"/>
                <a:gd name="T25" fmla="*/ 121 h 121"/>
                <a:gd name="T26" fmla="*/ 41 w 1880"/>
                <a:gd name="T27" fmla="*/ 118 h 121"/>
                <a:gd name="T28" fmla="*/ 24 w 1880"/>
                <a:gd name="T29" fmla="*/ 110 h 121"/>
                <a:gd name="T30" fmla="*/ 11 w 1880"/>
                <a:gd name="T31" fmla="*/ 97 h 121"/>
                <a:gd name="T32" fmla="*/ 3 w 1880"/>
                <a:gd name="T33" fmla="*/ 80 h 121"/>
                <a:gd name="T34" fmla="*/ 0 w 1880"/>
                <a:gd name="T35" fmla="*/ 61 h 121"/>
                <a:gd name="T36" fmla="*/ 3 w 1880"/>
                <a:gd name="T37" fmla="*/ 42 h 121"/>
                <a:gd name="T38" fmla="*/ 11 w 1880"/>
                <a:gd name="T39" fmla="*/ 25 h 121"/>
                <a:gd name="T40" fmla="*/ 24 w 1880"/>
                <a:gd name="T41" fmla="*/ 12 h 121"/>
                <a:gd name="T42" fmla="*/ 41 w 1880"/>
                <a:gd name="T43" fmla="*/ 3 h 121"/>
                <a:gd name="T44" fmla="*/ 61 w 188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80" h="121">
                  <a:moveTo>
                    <a:pt x="61" y="0"/>
                  </a:moveTo>
                  <a:lnTo>
                    <a:pt x="1820" y="0"/>
                  </a:lnTo>
                  <a:lnTo>
                    <a:pt x="1838" y="3"/>
                  </a:lnTo>
                  <a:lnTo>
                    <a:pt x="1855" y="12"/>
                  </a:lnTo>
                  <a:lnTo>
                    <a:pt x="1868" y="25"/>
                  </a:lnTo>
                  <a:lnTo>
                    <a:pt x="1877" y="42"/>
                  </a:lnTo>
                  <a:lnTo>
                    <a:pt x="1880" y="61"/>
                  </a:lnTo>
                  <a:lnTo>
                    <a:pt x="1877" y="80"/>
                  </a:lnTo>
                  <a:lnTo>
                    <a:pt x="1868" y="97"/>
                  </a:lnTo>
                  <a:lnTo>
                    <a:pt x="1855" y="110"/>
                  </a:lnTo>
                  <a:lnTo>
                    <a:pt x="1838" y="118"/>
                  </a:lnTo>
                  <a:lnTo>
                    <a:pt x="1820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469"/>
            <p:cNvSpPr>
              <a:spLocks/>
            </p:cNvSpPr>
            <p:nvPr/>
          </p:nvSpPr>
          <p:spPr bwMode="auto">
            <a:xfrm>
              <a:off x="6396038" y="3011488"/>
              <a:ext cx="184150" cy="20638"/>
            </a:xfrm>
            <a:custGeom>
              <a:avLst/>
              <a:gdLst>
                <a:gd name="T0" fmla="*/ 61 w 1152"/>
                <a:gd name="T1" fmla="*/ 0 h 121"/>
                <a:gd name="T2" fmla="*/ 1092 w 1152"/>
                <a:gd name="T3" fmla="*/ 0 h 121"/>
                <a:gd name="T4" fmla="*/ 1111 w 1152"/>
                <a:gd name="T5" fmla="*/ 3 h 121"/>
                <a:gd name="T6" fmla="*/ 1127 w 1152"/>
                <a:gd name="T7" fmla="*/ 12 h 121"/>
                <a:gd name="T8" fmla="*/ 1140 w 1152"/>
                <a:gd name="T9" fmla="*/ 25 h 121"/>
                <a:gd name="T10" fmla="*/ 1149 w 1152"/>
                <a:gd name="T11" fmla="*/ 42 h 121"/>
                <a:gd name="T12" fmla="*/ 1152 w 1152"/>
                <a:gd name="T13" fmla="*/ 61 h 121"/>
                <a:gd name="T14" fmla="*/ 1149 w 1152"/>
                <a:gd name="T15" fmla="*/ 80 h 121"/>
                <a:gd name="T16" fmla="*/ 1140 w 1152"/>
                <a:gd name="T17" fmla="*/ 97 h 121"/>
                <a:gd name="T18" fmla="*/ 1127 w 1152"/>
                <a:gd name="T19" fmla="*/ 110 h 121"/>
                <a:gd name="T20" fmla="*/ 1111 w 1152"/>
                <a:gd name="T21" fmla="*/ 119 h 121"/>
                <a:gd name="T22" fmla="*/ 1092 w 1152"/>
                <a:gd name="T23" fmla="*/ 121 h 121"/>
                <a:gd name="T24" fmla="*/ 61 w 1152"/>
                <a:gd name="T25" fmla="*/ 121 h 121"/>
                <a:gd name="T26" fmla="*/ 41 w 1152"/>
                <a:gd name="T27" fmla="*/ 119 h 121"/>
                <a:gd name="T28" fmla="*/ 24 w 1152"/>
                <a:gd name="T29" fmla="*/ 110 h 121"/>
                <a:gd name="T30" fmla="*/ 11 w 1152"/>
                <a:gd name="T31" fmla="*/ 97 h 121"/>
                <a:gd name="T32" fmla="*/ 3 w 1152"/>
                <a:gd name="T33" fmla="*/ 80 h 121"/>
                <a:gd name="T34" fmla="*/ 0 w 1152"/>
                <a:gd name="T35" fmla="*/ 61 h 121"/>
                <a:gd name="T36" fmla="*/ 3 w 1152"/>
                <a:gd name="T37" fmla="*/ 42 h 121"/>
                <a:gd name="T38" fmla="*/ 11 w 1152"/>
                <a:gd name="T39" fmla="*/ 25 h 121"/>
                <a:gd name="T40" fmla="*/ 24 w 1152"/>
                <a:gd name="T41" fmla="*/ 12 h 121"/>
                <a:gd name="T42" fmla="*/ 41 w 1152"/>
                <a:gd name="T43" fmla="*/ 3 h 121"/>
                <a:gd name="T44" fmla="*/ 61 w 115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2" h="121">
                  <a:moveTo>
                    <a:pt x="61" y="0"/>
                  </a:moveTo>
                  <a:lnTo>
                    <a:pt x="1092" y="0"/>
                  </a:lnTo>
                  <a:lnTo>
                    <a:pt x="1111" y="3"/>
                  </a:lnTo>
                  <a:lnTo>
                    <a:pt x="1127" y="12"/>
                  </a:lnTo>
                  <a:lnTo>
                    <a:pt x="1140" y="25"/>
                  </a:lnTo>
                  <a:lnTo>
                    <a:pt x="1149" y="42"/>
                  </a:lnTo>
                  <a:lnTo>
                    <a:pt x="1152" y="61"/>
                  </a:lnTo>
                  <a:lnTo>
                    <a:pt x="1149" y="80"/>
                  </a:lnTo>
                  <a:lnTo>
                    <a:pt x="1140" y="97"/>
                  </a:lnTo>
                  <a:lnTo>
                    <a:pt x="1127" y="110"/>
                  </a:lnTo>
                  <a:lnTo>
                    <a:pt x="1111" y="119"/>
                  </a:lnTo>
                  <a:lnTo>
                    <a:pt x="1092" y="121"/>
                  </a:lnTo>
                  <a:lnTo>
                    <a:pt x="61" y="121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470"/>
            <p:cNvSpPr>
              <a:spLocks/>
            </p:cNvSpPr>
            <p:nvPr/>
          </p:nvSpPr>
          <p:spPr bwMode="auto">
            <a:xfrm>
              <a:off x="6396038" y="3070225"/>
              <a:ext cx="153988" cy="19050"/>
            </a:xfrm>
            <a:custGeom>
              <a:avLst/>
              <a:gdLst>
                <a:gd name="T0" fmla="*/ 61 w 971"/>
                <a:gd name="T1" fmla="*/ 0 h 121"/>
                <a:gd name="T2" fmla="*/ 910 w 971"/>
                <a:gd name="T3" fmla="*/ 0 h 121"/>
                <a:gd name="T4" fmla="*/ 929 w 971"/>
                <a:gd name="T5" fmla="*/ 3 h 121"/>
                <a:gd name="T6" fmla="*/ 945 w 971"/>
                <a:gd name="T7" fmla="*/ 12 h 121"/>
                <a:gd name="T8" fmla="*/ 958 w 971"/>
                <a:gd name="T9" fmla="*/ 25 h 121"/>
                <a:gd name="T10" fmla="*/ 967 w 971"/>
                <a:gd name="T11" fmla="*/ 42 h 121"/>
                <a:gd name="T12" fmla="*/ 971 w 971"/>
                <a:gd name="T13" fmla="*/ 61 h 121"/>
                <a:gd name="T14" fmla="*/ 967 w 971"/>
                <a:gd name="T15" fmla="*/ 80 h 121"/>
                <a:gd name="T16" fmla="*/ 958 w 971"/>
                <a:gd name="T17" fmla="*/ 97 h 121"/>
                <a:gd name="T18" fmla="*/ 945 w 971"/>
                <a:gd name="T19" fmla="*/ 110 h 121"/>
                <a:gd name="T20" fmla="*/ 929 w 971"/>
                <a:gd name="T21" fmla="*/ 119 h 121"/>
                <a:gd name="T22" fmla="*/ 910 w 971"/>
                <a:gd name="T23" fmla="*/ 121 h 121"/>
                <a:gd name="T24" fmla="*/ 61 w 971"/>
                <a:gd name="T25" fmla="*/ 121 h 121"/>
                <a:gd name="T26" fmla="*/ 41 w 971"/>
                <a:gd name="T27" fmla="*/ 119 h 121"/>
                <a:gd name="T28" fmla="*/ 24 w 971"/>
                <a:gd name="T29" fmla="*/ 110 h 121"/>
                <a:gd name="T30" fmla="*/ 11 w 971"/>
                <a:gd name="T31" fmla="*/ 97 h 121"/>
                <a:gd name="T32" fmla="*/ 3 w 971"/>
                <a:gd name="T33" fmla="*/ 80 h 121"/>
                <a:gd name="T34" fmla="*/ 0 w 971"/>
                <a:gd name="T35" fmla="*/ 61 h 121"/>
                <a:gd name="T36" fmla="*/ 3 w 971"/>
                <a:gd name="T37" fmla="*/ 42 h 121"/>
                <a:gd name="T38" fmla="*/ 11 w 971"/>
                <a:gd name="T39" fmla="*/ 25 h 121"/>
                <a:gd name="T40" fmla="*/ 24 w 971"/>
                <a:gd name="T41" fmla="*/ 12 h 121"/>
                <a:gd name="T42" fmla="*/ 41 w 971"/>
                <a:gd name="T43" fmla="*/ 3 h 121"/>
                <a:gd name="T44" fmla="*/ 61 w 97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1" h="121">
                  <a:moveTo>
                    <a:pt x="61" y="0"/>
                  </a:moveTo>
                  <a:lnTo>
                    <a:pt x="910" y="0"/>
                  </a:lnTo>
                  <a:lnTo>
                    <a:pt x="929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1" y="61"/>
                  </a:lnTo>
                  <a:lnTo>
                    <a:pt x="967" y="80"/>
                  </a:lnTo>
                  <a:lnTo>
                    <a:pt x="958" y="97"/>
                  </a:lnTo>
                  <a:lnTo>
                    <a:pt x="945" y="110"/>
                  </a:lnTo>
                  <a:lnTo>
                    <a:pt x="929" y="119"/>
                  </a:lnTo>
                  <a:lnTo>
                    <a:pt x="910" y="121"/>
                  </a:lnTo>
                  <a:lnTo>
                    <a:pt x="61" y="121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471"/>
            <p:cNvSpPr>
              <a:spLocks/>
            </p:cNvSpPr>
            <p:nvPr/>
          </p:nvSpPr>
          <p:spPr bwMode="auto">
            <a:xfrm>
              <a:off x="6396038" y="2954338"/>
              <a:ext cx="153988" cy="19050"/>
            </a:xfrm>
            <a:custGeom>
              <a:avLst/>
              <a:gdLst>
                <a:gd name="T0" fmla="*/ 61 w 971"/>
                <a:gd name="T1" fmla="*/ 0 h 121"/>
                <a:gd name="T2" fmla="*/ 910 w 971"/>
                <a:gd name="T3" fmla="*/ 0 h 121"/>
                <a:gd name="T4" fmla="*/ 929 w 971"/>
                <a:gd name="T5" fmla="*/ 3 h 121"/>
                <a:gd name="T6" fmla="*/ 945 w 971"/>
                <a:gd name="T7" fmla="*/ 12 h 121"/>
                <a:gd name="T8" fmla="*/ 958 w 971"/>
                <a:gd name="T9" fmla="*/ 25 h 121"/>
                <a:gd name="T10" fmla="*/ 967 w 971"/>
                <a:gd name="T11" fmla="*/ 42 h 121"/>
                <a:gd name="T12" fmla="*/ 971 w 971"/>
                <a:gd name="T13" fmla="*/ 61 h 121"/>
                <a:gd name="T14" fmla="*/ 967 w 971"/>
                <a:gd name="T15" fmla="*/ 80 h 121"/>
                <a:gd name="T16" fmla="*/ 958 w 971"/>
                <a:gd name="T17" fmla="*/ 97 h 121"/>
                <a:gd name="T18" fmla="*/ 945 w 971"/>
                <a:gd name="T19" fmla="*/ 110 h 121"/>
                <a:gd name="T20" fmla="*/ 929 w 971"/>
                <a:gd name="T21" fmla="*/ 118 h 121"/>
                <a:gd name="T22" fmla="*/ 910 w 971"/>
                <a:gd name="T23" fmla="*/ 121 h 121"/>
                <a:gd name="T24" fmla="*/ 61 w 971"/>
                <a:gd name="T25" fmla="*/ 121 h 121"/>
                <a:gd name="T26" fmla="*/ 41 w 971"/>
                <a:gd name="T27" fmla="*/ 118 h 121"/>
                <a:gd name="T28" fmla="*/ 24 w 971"/>
                <a:gd name="T29" fmla="*/ 110 h 121"/>
                <a:gd name="T30" fmla="*/ 11 w 971"/>
                <a:gd name="T31" fmla="*/ 97 h 121"/>
                <a:gd name="T32" fmla="*/ 3 w 971"/>
                <a:gd name="T33" fmla="*/ 80 h 121"/>
                <a:gd name="T34" fmla="*/ 0 w 971"/>
                <a:gd name="T35" fmla="*/ 61 h 121"/>
                <a:gd name="T36" fmla="*/ 3 w 971"/>
                <a:gd name="T37" fmla="*/ 42 h 121"/>
                <a:gd name="T38" fmla="*/ 11 w 971"/>
                <a:gd name="T39" fmla="*/ 25 h 121"/>
                <a:gd name="T40" fmla="*/ 24 w 971"/>
                <a:gd name="T41" fmla="*/ 12 h 121"/>
                <a:gd name="T42" fmla="*/ 41 w 971"/>
                <a:gd name="T43" fmla="*/ 3 h 121"/>
                <a:gd name="T44" fmla="*/ 61 w 97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1" h="121">
                  <a:moveTo>
                    <a:pt x="61" y="0"/>
                  </a:moveTo>
                  <a:lnTo>
                    <a:pt x="910" y="0"/>
                  </a:lnTo>
                  <a:lnTo>
                    <a:pt x="929" y="3"/>
                  </a:lnTo>
                  <a:lnTo>
                    <a:pt x="945" y="12"/>
                  </a:lnTo>
                  <a:lnTo>
                    <a:pt x="958" y="25"/>
                  </a:lnTo>
                  <a:lnTo>
                    <a:pt x="967" y="42"/>
                  </a:lnTo>
                  <a:lnTo>
                    <a:pt x="971" y="61"/>
                  </a:lnTo>
                  <a:lnTo>
                    <a:pt x="967" y="80"/>
                  </a:lnTo>
                  <a:lnTo>
                    <a:pt x="958" y="97"/>
                  </a:lnTo>
                  <a:lnTo>
                    <a:pt x="945" y="110"/>
                  </a:lnTo>
                  <a:lnTo>
                    <a:pt x="929" y="118"/>
                  </a:lnTo>
                  <a:lnTo>
                    <a:pt x="910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72"/>
            <p:cNvSpPr>
              <a:spLocks/>
            </p:cNvSpPr>
            <p:nvPr/>
          </p:nvSpPr>
          <p:spPr bwMode="auto">
            <a:xfrm>
              <a:off x="6608763" y="2954338"/>
              <a:ext cx="85725" cy="19050"/>
            </a:xfrm>
            <a:custGeom>
              <a:avLst/>
              <a:gdLst>
                <a:gd name="T0" fmla="*/ 61 w 546"/>
                <a:gd name="T1" fmla="*/ 0 h 121"/>
                <a:gd name="T2" fmla="*/ 486 w 546"/>
                <a:gd name="T3" fmla="*/ 0 h 121"/>
                <a:gd name="T4" fmla="*/ 504 w 546"/>
                <a:gd name="T5" fmla="*/ 3 h 121"/>
                <a:gd name="T6" fmla="*/ 521 w 546"/>
                <a:gd name="T7" fmla="*/ 12 h 121"/>
                <a:gd name="T8" fmla="*/ 534 w 546"/>
                <a:gd name="T9" fmla="*/ 25 h 121"/>
                <a:gd name="T10" fmla="*/ 543 w 546"/>
                <a:gd name="T11" fmla="*/ 42 h 121"/>
                <a:gd name="T12" fmla="*/ 546 w 546"/>
                <a:gd name="T13" fmla="*/ 61 h 121"/>
                <a:gd name="T14" fmla="*/ 543 w 546"/>
                <a:gd name="T15" fmla="*/ 80 h 121"/>
                <a:gd name="T16" fmla="*/ 534 w 546"/>
                <a:gd name="T17" fmla="*/ 97 h 121"/>
                <a:gd name="T18" fmla="*/ 521 w 546"/>
                <a:gd name="T19" fmla="*/ 110 h 121"/>
                <a:gd name="T20" fmla="*/ 504 w 546"/>
                <a:gd name="T21" fmla="*/ 118 h 121"/>
                <a:gd name="T22" fmla="*/ 486 w 546"/>
                <a:gd name="T23" fmla="*/ 121 h 121"/>
                <a:gd name="T24" fmla="*/ 61 w 546"/>
                <a:gd name="T25" fmla="*/ 121 h 121"/>
                <a:gd name="T26" fmla="*/ 41 w 546"/>
                <a:gd name="T27" fmla="*/ 118 h 121"/>
                <a:gd name="T28" fmla="*/ 25 w 546"/>
                <a:gd name="T29" fmla="*/ 110 h 121"/>
                <a:gd name="T30" fmla="*/ 11 w 546"/>
                <a:gd name="T31" fmla="*/ 97 h 121"/>
                <a:gd name="T32" fmla="*/ 3 w 546"/>
                <a:gd name="T33" fmla="*/ 80 h 121"/>
                <a:gd name="T34" fmla="*/ 0 w 546"/>
                <a:gd name="T35" fmla="*/ 61 h 121"/>
                <a:gd name="T36" fmla="*/ 3 w 546"/>
                <a:gd name="T37" fmla="*/ 42 h 121"/>
                <a:gd name="T38" fmla="*/ 11 w 546"/>
                <a:gd name="T39" fmla="*/ 25 h 121"/>
                <a:gd name="T40" fmla="*/ 25 w 546"/>
                <a:gd name="T41" fmla="*/ 12 h 121"/>
                <a:gd name="T42" fmla="*/ 41 w 546"/>
                <a:gd name="T43" fmla="*/ 3 h 121"/>
                <a:gd name="T44" fmla="*/ 61 w 54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6" h="121">
                  <a:moveTo>
                    <a:pt x="61" y="0"/>
                  </a:moveTo>
                  <a:lnTo>
                    <a:pt x="486" y="0"/>
                  </a:lnTo>
                  <a:lnTo>
                    <a:pt x="504" y="3"/>
                  </a:lnTo>
                  <a:lnTo>
                    <a:pt x="521" y="12"/>
                  </a:lnTo>
                  <a:lnTo>
                    <a:pt x="534" y="25"/>
                  </a:lnTo>
                  <a:lnTo>
                    <a:pt x="543" y="42"/>
                  </a:lnTo>
                  <a:lnTo>
                    <a:pt x="546" y="61"/>
                  </a:lnTo>
                  <a:lnTo>
                    <a:pt x="543" y="80"/>
                  </a:lnTo>
                  <a:lnTo>
                    <a:pt x="534" y="97"/>
                  </a:lnTo>
                  <a:lnTo>
                    <a:pt x="521" y="110"/>
                  </a:lnTo>
                  <a:lnTo>
                    <a:pt x="504" y="118"/>
                  </a:lnTo>
                  <a:lnTo>
                    <a:pt x="486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473"/>
            <p:cNvSpPr>
              <a:spLocks/>
            </p:cNvSpPr>
            <p:nvPr/>
          </p:nvSpPr>
          <p:spPr bwMode="auto">
            <a:xfrm>
              <a:off x="6569075" y="2954338"/>
              <a:ext cx="20638" cy="19050"/>
            </a:xfrm>
            <a:custGeom>
              <a:avLst/>
              <a:gdLst>
                <a:gd name="T0" fmla="*/ 61 w 122"/>
                <a:gd name="T1" fmla="*/ 0 h 120"/>
                <a:gd name="T2" fmla="*/ 77 w 122"/>
                <a:gd name="T3" fmla="*/ 2 h 120"/>
                <a:gd name="T4" fmla="*/ 91 w 122"/>
                <a:gd name="T5" fmla="*/ 8 h 120"/>
                <a:gd name="T6" fmla="*/ 104 w 122"/>
                <a:gd name="T7" fmla="*/ 16 h 120"/>
                <a:gd name="T8" fmla="*/ 113 w 122"/>
                <a:gd name="T9" fmla="*/ 30 h 120"/>
                <a:gd name="T10" fmla="*/ 120 w 122"/>
                <a:gd name="T11" fmla="*/ 44 h 120"/>
                <a:gd name="T12" fmla="*/ 122 w 122"/>
                <a:gd name="T13" fmla="*/ 60 h 120"/>
                <a:gd name="T14" fmla="*/ 120 w 122"/>
                <a:gd name="T15" fmla="*/ 75 h 120"/>
                <a:gd name="T16" fmla="*/ 113 w 122"/>
                <a:gd name="T17" fmla="*/ 90 h 120"/>
                <a:gd name="T18" fmla="*/ 104 w 122"/>
                <a:gd name="T19" fmla="*/ 103 h 120"/>
                <a:gd name="T20" fmla="*/ 91 w 122"/>
                <a:gd name="T21" fmla="*/ 113 h 120"/>
                <a:gd name="T22" fmla="*/ 77 w 122"/>
                <a:gd name="T23" fmla="*/ 118 h 120"/>
                <a:gd name="T24" fmla="*/ 60 w 122"/>
                <a:gd name="T25" fmla="*/ 120 h 120"/>
                <a:gd name="T26" fmla="*/ 45 w 122"/>
                <a:gd name="T27" fmla="*/ 118 h 120"/>
                <a:gd name="T28" fmla="*/ 31 w 122"/>
                <a:gd name="T29" fmla="*/ 113 h 120"/>
                <a:gd name="T30" fmla="*/ 18 w 122"/>
                <a:gd name="T31" fmla="*/ 103 h 120"/>
                <a:gd name="T32" fmla="*/ 9 w 122"/>
                <a:gd name="T33" fmla="*/ 90 h 120"/>
                <a:gd name="T34" fmla="*/ 2 w 122"/>
                <a:gd name="T35" fmla="*/ 75 h 120"/>
                <a:gd name="T36" fmla="*/ 0 w 122"/>
                <a:gd name="T37" fmla="*/ 60 h 120"/>
                <a:gd name="T38" fmla="*/ 2 w 122"/>
                <a:gd name="T39" fmla="*/ 44 h 120"/>
                <a:gd name="T40" fmla="*/ 9 w 122"/>
                <a:gd name="T41" fmla="*/ 30 h 120"/>
                <a:gd name="T42" fmla="*/ 18 w 122"/>
                <a:gd name="T43" fmla="*/ 16 h 120"/>
                <a:gd name="T44" fmla="*/ 31 w 122"/>
                <a:gd name="T45" fmla="*/ 8 h 120"/>
                <a:gd name="T46" fmla="*/ 46 w 122"/>
                <a:gd name="T47" fmla="*/ 2 h 120"/>
                <a:gd name="T48" fmla="*/ 61 w 122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lnTo>
                    <a:pt x="77" y="2"/>
                  </a:lnTo>
                  <a:lnTo>
                    <a:pt x="91" y="8"/>
                  </a:lnTo>
                  <a:lnTo>
                    <a:pt x="104" y="16"/>
                  </a:lnTo>
                  <a:lnTo>
                    <a:pt x="113" y="30"/>
                  </a:lnTo>
                  <a:lnTo>
                    <a:pt x="120" y="44"/>
                  </a:lnTo>
                  <a:lnTo>
                    <a:pt x="122" y="60"/>
                  </a:lnTo>
                  <a:lnTo>
                    <a:pt x="120" y="75"/>
                  </a:lnTo>
                  <a:lnTo>
                    <a:pt x="113" y="90"/>
                  </a:lnTo>
                  <a:lnTo>
                    <a:pt x="104" y="103"/>
                  </a:lnTo>
                  <a:lnTo>
                    <a:pt x="91" y="113"/>
                  </a:lnTo>
                  <a:lnTo>
                    <a:pt x="77" y="118"/>
                  </a:lnTo>
                  <a:lnTo>
                    <a:pt x="60" y="120"/>
                  </a:lnTo>
                  <a:lnTo>
                    <a:pt x="45" y="118"/>
                  </a:lnTo>
                  <a:lnTo>
                    <a:pt x="31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9" y="30"/>
                  </a:lnTo>
                  <a:lnTo>
                    <a:pt x="18" y="16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474"/>
            <p:cNvSpPr>
              <a:spLocks noEditPoints="1"/>
            </p:cNvSpPr>
            <p:nvPr/>
          </p:nvSpPr>
          <p:spPr bwMode="auto">
            <a:xfrm>
              <a:off x="6340475" y="2684463"/>
              <a:ext cx="414338" cy="558800"/>
            </a:xfrm>
            <a:custGeom>
              <a:avLst/>
              <a:gdLst>
                <a:gd name="T0" fmla="*/ 667 w 2608"/>
                <a:gd name="T1" fmla="*/ 548 h 3529"/>
                <a:gd name="T2" fmla="*/ 1941 w 2608"/>
                <a:gd name="T3" fmla="*/ 305 h 3529"/>
                <a:gd name="T4" fmla="*/ 1638 w 2608"/>
                <a:gd name="T5" fmla="*/ 426 h 3529"/>
                <a:gd name="T6" fmla="*/ 1626 w 2608"/>
                <a:gd name="T7" fmla="*/ 463 h 3529"/>
                <a:gd name="T8" fmla="*/ 1596 w 2608"/>
                <a:gd name="T9" fmla="*/ 484 h 3529"/>
                <a:gd name="T10" fmla="*/ 1031 w 2608"/>
                <a:gd name="T11" fmla="*/ 487 h 3529"/>
                <a:gd name="T12" fmla="*/ 995 w 2608"/>
                <a:gd name="T13" fmla="*/ 476 h 3529"/>
                <a:gd name="T14" fmla="*/ 974 w 2608"/>
                <a:gd name="T15" fmla="*/ 446 h 3529"/>
                <a:gd name="T16" fmla="*/ 971 w 2608"/>
                <a:gd name="T17" fmla="*/ 305 h 3529"/>
                <a:gd name="T18" fmla="*/ 1092 w 2608"/>
                <a:gd name="T19" fmla="*/ 122 h 3529"/>
                <a:gd name="T20" fmla="*/ 1516 w 2608"/>
                <a:gd name="T21" fmla="*/ 365 h 3529"/>
                <a:gd name="T22" fmla="*/ 1092 w 2608"/>
                <a:gd name="T23" fmla="*/ 122 h 3529"/>
                <a:gd name="T24" fmla="*/ 1577 w 2608"/>
                <a:gd name="T25" fmla="*/ 0 h 3529"/>
                <a:gd name="T26" fmla="*/ 1612 w 2608"/>
                <a:gd name="T27" fmla="*/ 13 h 3529"/>
                <a:gd name="T28" fmla="*/ 1634 w 2608"/>
                <a:gd name="T29" fmla="*/ 42 h 3529"/>
                <a:gd name="T30" fmla="*/ 1638 w 2608"/>
                <a:gd name="T31" fmla="*/ 183 h 3529"/>
                <a:gd name="T32" fmla="*/ 2020 w 2608"/>
                <a:gd name="T33" fmla="*/ 186 h 3529"/>
                <a:gd name="T34" fmla="*/ 2050 w 2608"/>
                <a:gd name="T35" fmla="*/ 208 h 3529"/>
                <a:gd name="T36" fmla="*/ 2062 w 2608"/>
                <a:gd name="T37" fmla="*/ 244 h 3529"/>
                <a:gd name="T38" fmla="*/ 2548 w 2608"/>
                <a:gd name="T39" fmla="*/ 365 h 3529"/>
                <a:gd name="T40" fmla="*/ 2583 w 2608"/>
                <a:gd name="T41" fmla="*/ 378 h 3529"/>
                <a:gd name="T42" fmla="*/ 2605 w 2608"/>
                <a:gd name="T43" fmla="*/ 407 h 3529"/>
                <a:gd name="T44" fmla="*/ 2608 w 2608"/>
                <a:gd name="T45" fmla="*/ 1765 h 3529"/>
                <a:gd name="T46" fmla="*/ 2596 w 2608"/>
                <a:gd name="T47" fmla="*/ 1801 h 3529"/>
                <a:gd name="T48" fmla="*/ 2566 w 2608"/>
                <a:gd name="T49" fmla="*/ 1822 h 3529"/>
                <a:gd name="T50" fmla="*/ 2529 w 2608"/>
                <a:gd name="T51" fmla="*/ 1822 h 3529"/>
                <a:gd name="T52" fmla="*/ 2498 w 2608"/>
                <a:gd name="T53" fmla="*/ 1801 h 3529"/>
                <a:gd name="T54" fmla="*/ 2487 w 2608"/>
                <a:gd name="T55" fmla="*/ 1765 h 3529"/>
                <a:gd name="T56" fmla="*/ 2062 w 2608"/>
                <a:gd name="T57" fmla="*/ 487 h 3529"/>
                <a:gd name="T58" fmla="*/ 2059 w 2608"/>
                <a:gd name="T59" fmla="*/ 629 h 3529"/>
                <a:gd name="T60" fmla="*/ 2037 w 2608"/>
                <a:gd name="T61" fmla="*/ 658 h 3529"/>
                <a:gd name="T62" fmla="*/ 2002 w 2608"/>
                <a:gd name="T63" fmla="*/ 670 h 3529"/>
                <a:gd name="T64" fmla="*/ 588 w 2608"/>
                <a:gd name="T65" fmla="*/ 667 h 3529"/>
                <a:gd name="T66" fmla="*/ 557 w 2608"/>
                <a:gd name="T67" fmla="*/ 645 h 3529"/>
                <a:gd name="T68" fmla="*/ 546 w 2608"/>
                <a:gd name="T69" fmla="*/ 609 h 3529"/>
                <a:gd name="T70" fmla="*/ 121 w 2608"/>
                <a:gd name="T71" fmla="*/ 487 h 3529"/>
                <a:gd name="T72" fmla="*/ 1698 w 2608"/>
                <a:gd name="T73" fmla="*/ 3407 h 3529"/>
                <a:gd name="T74" fmla="*/ 1734 w 2608"/>
                <a:gd name="T75" fmla="*/ 3419 h 3529"/>
                <a:gd name="T76" fmla="*/ 1756 w 2608"/>
                <a:gd name="T77" fmla="*/ 3449 h 3529"/>
                <a:gd name="T78" fmla="*/ 1756 w 2608"/>
                <a:gd name="T79" fmla="*/ 3488 h 3529"/>
                <a:gd name="T80" fmla="*/ 1734 w 2608"/>
                <a:gd name="T81" fmla="*/ 3518 h 3529"/>
                <a:gd name="T82" fmla="*/ 1698 w 2608"/>
                <a:gd name="T83" fmla="*/ 3529 h 3529"/>
                <a:gd name="T84" fmla="*/ 42 w 2608"/>
                <a:gd name="T85" fmla="*/ 3525 h 3529"/>
                <a:gd name="T86" fmla="*/ 12 w 2608"/>
                <a:gd name="T87" fmla="*/ 3504 h 3529"/>
                <a:gd name="T88" fmla="*/ 0 w 2608"/>
                <a:gd name="T89" fmla="*/ 3468 h 3529"/>
                <a:gd name="T90" fmla="*/ 3 w 2608"/>
                <a:gd name="T91" fmla="*/ 407 h 3529"/>
                <a:gd name="T92" fmla="*/ 24 w 2608"/>
                <a:gd name="T93" fmla="*/ 378 h 3529"/>
                <a:gd name="T94" fmla="*/ 61 w 2608"/>
                <a:gd name="T95" fmla="*/ 365 h 3529"/>
                <a:gd name="T96" fmla="*/ 546 w 2608"/>
                <a:gd name="T97" fmla="*/ 244 h 3529"/>
                <a:gd name="T98" fmla="*/ 557 w 2608"/>
                <a:gd name="T99" fmla="*/ 208 h 3529"/>
                <a:gd name="T100" fmla="*/ 588 w 2608"/>
                <a:gd name="T101" fmla="*/ 186 h 3529"/>
                <a:gd name="T102" fmla="*/ 971 w 2608"/>
                <a:gd name="T103" fmla="*/ 183 h 3529"/>
                <a:gd name="T104" fmla="*/ 974 w 2608"/>
                <a:gd name="T105" fmla="*/ 42 h 3529"/>
                <a:gd name="T106" fmla="*/ 995 w 2608"/>
                <a:gd name="T107" fmla="*/ 13 h 3529"/>
                <a:gd name="T108" fmla="*/ 1031 w 2608"/>
                <a:gd name="T109" fmla="*/ 0 h 3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8" h="3529">
                  <a:moveTo>
                    <a:pt x="667" y="305"/>
                  </a:moveTo>
                  <a:lnTo>
                    <a:pt x="667" y="548"/>
                  </a:lnTo>
                  <a:lnTo>
                    <a:pt x="1941" y="548"/>
                  </a:lnTo>
                  <a:lnTo>
                    <a:pt x="1941" y="305"/>
                  </a:lnTo>
                  <a:lnTo>
                    <a:pt x="1638" y="305"/>
                  </a:lnTo>
                  <a:lnTo>
                    <a:pt x="1638" y="426"/>
                  </a:lnTo>
                  <a:lnTo>
                    <a:pt x="1634" y="446"/>
                  </a:lnTo>
                  <a:lnTo>
                    <a:pt x="1626" y="463"/>
                  </a:lnTo>
                  <a:lnTo>
                    <a:pt x="1612" y="476"/>
                  </a:lnTo>
                  <a:lnTo>
                    <a:pt x="1596" y="484"/>
                  </a:lnTo>
                  <a:lnTo>
                    <a:pt x="1577" y="487"/>
                  </a:lnTo>
                  <a:lnTo>
                    <a:pt x="1031" y="487"/>
                  </a:lnTo>
                  <a:lnTo>
                    <a:pt x="1012" y="484"/>
                  </a:lnTo>
                  <a:lnTo>
                    <a:pt x="995" y="476"/>
                  </a:lnTo>
                  <a:lnTo>
                    <a:pt x="982" y="463"/>
                  </a:lnTo>
                  <a:lnTo>
                    <a:pt x="974" y="446"/>
                  </a:lnTo>
                  <a:lnTo>
                    <a:pt x="971" y="426"/>
                  </a:lnTo>
                  <a:lnTo>
                    <a:pt x="971" y="305"/>
                  </a:lnTo>
                  <a:lnTo>
                    <a:pt x="667" y="305"/>
                  </a:lnTo>
                  <a:close/>
                  <a:moveTo>
                    <a:pt x="1092" y="122"/>
                  </a:moveTo>
                  <a:lnTo>
                    <a:pt x="1092" y="365"/>
                  </a:lnTo>
                  <a:lnTo>
                    <a:pt x="1516" y="365"/>
                  </a:lnTo>
                  <a:lnTo>
                    <a:pt x="1516" y="122"/>
                  </a:lnTo>
                  <a:lnTo>
                    <a:pt x="1092" y="122"/>
                  </a:lnTo>
                  <a:close/>
                  <a:moveTo>
                    <a:pt x="1031" y="0"/>
                  </a:moveTo>
                  <a:lnTo>
                    <a:pt x="1577" y="0"/>
                  </a:lnTo>
                  <a:lnTo>
                    <a:pt x="1596" y="4"/>
                  </a:lnTo>
                  <a:lnTo>
                    <a:pt x="1612" y="13"/>
                  </a:lnTo>
                  <a:lnTo>
                    <a:pt x="1626" y="26"/>
                  </a:lnTo>
                  <a:lnTo>
                    <a:pt x="1634" y="42"/>
                  </a:lnTo>
                  <a:lnTo>
                    <a:pt x="1638" y="61"/>
                  </a:lnTo>
                  <a:lnTo>
                    <a:pt x="1638" y="183"/>
                  </a:lnTo>
                  <a:lnTo>
                    <a:pt x="2002" y="183"/>
                  </a:lnTo>
                  <a:lnTo>
                    <a:pt x="2020" y="186"/>
                  </a:lnTo>
                  <a:lnTo>
                    <a:pt x="2037" y="195"/>
                  </a:lnTo>
                  <a:lnTo>
                    <a:pt x="2050" y="208"/>
                  </a:lnTo>
                  <a:lnTo>
                    <a:pt x="2059" y="225"/>
                  </a:lnTo>
                  <a:lnTo>
                    <a:pt x="2062" y="244"/>
                  </a:lnTo>
                  <a:lnTo>
                    <a:pt x="2062" y="365"/>
                  </a:lnTo>
                  <a:lnTo>
                    <a:pt x="2548" y="365"/>
                  </a:lnTo>
                  <a:lnTo>
                    <a:pt x="2566" y="369"/>
                  </a:lnTo>
                  <a:lnTo>
                    <a:pt x="2583" y="378"/>
                  </a:lnTo>
                  <a:lnTo>
                    <a:pt x="2596" y="391"/>
                  </a:lnTo>
                  <a:lnTo>
                    <a:pt x="2605" y="407"/>
                  </a:lnTo>
                  <a:lnTo>
                    <a:pt x="2608" y="426"/>
                  </a:lnTo>
                  <a:lnTo>
                    <a:pt x="2608" y="1765"/>
                  </a:lnTo>
                  <a:lnTo>
                    <a:pt x="2605" y="1784"/>
                  </a:lnTo>
                  <a:lnTo>
                    <a:pt x="2596" y="1801"/>
                  </a:lnTo>
                  <a:lnTo>
                    <a:pt x="2583" y="1814"/>
                  </a:lnTo>
                  <a:lnTo>
                    <a:pt x="2566" y="1822"/>
                  </a:lnTo>
                  <a:lnTo>
                    <a:pt x="2548" y="1825"/>
                  </a:lnTo>
                  <a:lnTo>
                    <a:pt x="2529" y="1822"/>
                  </a:lnTo>
                  <a:lnTo>
                    <a:pt x="2511" y="1814"/>
                  </a:lnTo>
                  <a:lnTo>
                    <a:pt x="2498" y="1801"/>
                  </a:lnTo>
                  <a:lnTo>
                    <a:pt x="2490" y="1784"/>
                  </a:lnTo>
                  <a:lnTo>
                    <a:pt x="2487" y="1765"/>
                  </a:lnTo>
                  <a:lnTo>
                    <a:pt x="2487" y="487"/>
                  </a:lnTo>
                  <a:lnTo>
                    <a:pt x="2062" y="487"/>
                  </a:lnTo>
                  <a:lnTo>
                    <a:pt x="2062" y="609"/>
                  </a:lnTo>
                  <a:lnTo>
                    <a:pt x="2059" y="629"/>
                  </a:lnTo>
                  <a:lnTo>
                    <a:pt x="2050" y="645"/>
                  </a:lnTo>
                  <a:lnTo>
                    <a:pt x="2037" y="658"/>
                  </a:lnTo>
                  <a:lnTo>
                    <a:pt x="2020" y="667"/>
                  </a:lnTo>
                  <a:lnTo>
                    <a:pt x="2002" y="670"/>
                  </a:lnTo>
                  <a:lnTo>
                    <a:pt x="607" y="670"/>
                  </a:lnTo>
                  <a:lnTo>
                    <a:pt x="588" y="667"/>
                  </a:lnTo>
                  <a:lnTo>
                    <a:pt x="570" y="658"/>
                  </a:lnTo>
                  <a:lnTo>
                    <a:pt x="557" y="645"/>
                  </a:lnTo>
                  <a:lnTo>
                    <a:pt x="549" y="629"/>
                  </a:lnTo>
                  <a:lnTo>
                    <a:pt x="546" y="609"/>
                  </a:lnTo>
                  <a:lnTo>
                    <a:pt x="546" y="487"/>
                  </a:lnTo>
                  <a:lnTo>
                    <a:pt x="121" y="487"/>
                  </a:lnTo>
                  <a:lnTo>
                    <a:pt x="121" y="3407"/>
                  </a:lnTo>
                  <a:lnTo>
                    <a:pt x="1698" y="3407"/>
                  </a:lnTo>
                  <a:lnTo>
                    <a:pt x="1717" y="3410"/>
                  </a:lnTo>
                  <a:lnTo>
                    <a:pt x="1734" y="3419"/>
                  </a:lnTo>
                  <a:lnTo>
                    <a:pt x="1747" y="3432"/>
                  </a:lnTo>
                  <a:lnTo>
                    <a:pt x="1756" y="3449"/>
                  </a:lnTo>
                  <a:lnTo>
                    <a:pt x="1759" y="3468"/>
                  </a:lnTo>
                  <a:lnTo>
                    <a:pt x="1756" y="3488"/>
                  </a:lnTo>
                  <a:lnTo>
                    <a:pt x="1747" y="3504"/>
                  </a:lnTo>
                  <a:lnTo>
                    <a:pt x="1734" y="3518"/>
                  </a:lnTo>
                  <a:lnTo>
                    <a:pt x="1717" y="3525"/>
                  </a:lnTo>
                  <a:lnTo>
                    <a:pt x="1698" y="3529"/>
                  </a:lnTo>
                  <a:lnTo>
                    <a:pt x="61" y="3529"/>
                  </a:lnTo>
                  <a:lnTo>
                    <a:pt x="42" y="3525"/>
                  </a:lnTo>
                  <a:lnTo>
                    <a:pt x="24" y="3518"/>
                  </a:lnTo>
                  <a:lnTo>
                    <a:pt x="12" y="3504"/>
                  </a:lnTo>
                  <a:lnTo>
                    <a:pt x="3" y="3488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2" y="391"/>
                  </a:lnTo>
                  <a:lnTo>
                    <a:pt x="24" y="378"/>
                  </a:lnTo>
                  <a:lnTo>
                    <a:pt x="42" y="369"/>
                  </a:lnTo>
                  <a:lnTo>
                    <a:pt x="61" y="365"/>
                  </a:lnTo>
                  <a:lnTo>
                    <a:pt x="546" y="365"/>
                  </a:lnTo>
                  <a:lnTo>
                    <a:pt x="546" y="244"/>
                  </a:lnTo>
                  <a:lnTo>
                    <a:pt x="549" y="225"/>
                  </a:lnTo>
                  <a:lnTo>
                    <a:pt x="557" y="208"/>
                  </a:lnTo>
                  <a:lnTo>
                    <a:pt x="570" y="195"/>
                  </a:lnTo>
                  <a:lnTo>
                    <a:pt x="588" y="186"/>
                  </a:lnTo>
                  <a:lnTo>
                    <a:pt x="607" y="183"/>
                  </a:lnTo>
                  <a:lnTo>
                    <a:pt x="971" y="183"/>
                  </a:lnTo>
                  <a:lnTo>
                    <a:pt x="971" y="61"/>
                  </a:lnTo>
                  <a:lnTo>
                    <a:pt x="974" y="42"/>
                  </a:lnTo>
                  <a:lnTo>
                    <a:pt x="982" y="26"/>
                  </a:lnTo>
                  <a:lnTo>
                    <a:pt x="995" y="13"/>
                  </a:lnTo>
                  <a:lnTo>
                    <a:pt x="1012" y="4"/>
                  </a:lnTo>
                  <a:lnTo>
                    <a:pt x="10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1" name="Group 1150"/>
          <p:cNvGrpSpPr/>
          <p:nvPr/>
        </p:nvGrpSpPr>
        <p:grpSpPr>
          <a:xfrm>
            <a:off x="671520" y="1903413"/>
            <a:ext cx="549275" cy="581026"/>
            <a:chOff x="681038" y="1903413"/>
            <a:chExt cx="549275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6" name="Freeform 479"/>
            <p:cNvSpPr>
              <a:spLocks noEditPoints="1"/>
            </p:cNvSpPr>
            <p:nvPr/>
          </p:nvSpPr>
          <p:spPr bwMode="auto">
            <a:xfrm>
              <a:off x="989013" y="2232026"/>
              <a:ext cx="241300" cy="252413"/>
            </a:xfrm>
            <a:custGeom>
              <a:avLst/>
              <a:gdLst>
                <a:gd name="T0" fmla="*/ 540 w 1518"/>
                <a:gd name="T1" fmla="*/ 134 h 1585"/>
                <a:gd name="T2" fmla="*/ 386 w 1518"/>
                <a:gd name="T3" fmla="*/ 195 h 1585"/>
                <a:gd name="T4" fmla="*/ 258 w 1518"/>
                <a:gd name="T5" fmla="*/ 299 h 1585"/>
                <a:gd name="T6" fmla="*/ 168 w 1518"/>
                <a:gd name="T7" fmla="*/ 437 h 1585"/>
                <a:gd name="T8" fmla="*/ 124 w 1518"/>
                <a:gd name="T9" fmla="*/ 600 h 1585"/>
                <a:gd name="T10" fmla="*/ 133 w 1518"/>
                <a:gd name="T11" fmla="*/ 773 h 1585"/>
                <a:gd name="T12" fmla="*/ 194 w 1518"/>
                <a:gd name="T13" fmla="*/ 929 h 1585"/>
                <a:gd name="T14" fmla="*/ 296 w 1518"/>
                <a:gd name="T15" fmla="*/ 1057 h 1585"/>
                <a:gd name="T16" fmla="*/ 434 w 1518"/>
                <a:gd name="T17" fmla="*/ 1148 h 1585"/>
                <a:gd name="T18" fmla="*/ 597 w 1518"/>
                <a:gd name="T19" fmla="*/ 1192 h 1585"/>
                <a:gd name="T20" fmla="*/ 769 w 1518"/>
                <a:gd name="T21" fmla="*/ 1182 h 1585"/>
                <a:gd name="T22" fmla="*/ 924 w 1518"/>
                <a:gd name="T23" fmla="*/ 1122 h 1585"/>
                <a:gd name="T24" fmla="*/ 1051 w 1518"/>
                <a:gd name="T25" fmla="*/ 1018 h 1585"/>
                <a:gd name="T26" fmla="*/ 1141 w 1518"/>
                <a:gd name="T27" fmla="*/ 880 h 1585"/>
                <a:gd name="T28" fmla="*/ 1185 w 1518"/>
                <a:gd name="T29" fmla="*/ 716 h 1585"/>
                <a:gd name="T30" fmla="*/ 1176 w 1518"/>
                <a:gd name="T31" fmla="*/ 543 h 1585"/>
                <a:gd name="T32" fmla="*/ 1115 w 1518"/>
                <a:gd name="T33" fmla="*/ 388 h 1585"/>
                <a:gd name="T34" fmla="*/ 1012 w 1518"/>
                <a:gd name="T35" fmla="*/ 261 h 1585"/>
                <a:gd name="T36" fmla="*/ 875 w 1518"/>
                <a:gd name="T37" fmla="*/ 170 h 1585"/>
                <a:gd name="T38" fmla="*/ 713 w 1518"/>
                <a:gd name="T39" fmla="*/ 125 h 1585"/>
                <a:gd name="T40" fmla="*/ 721 w 1518"/>
                <a:gd name="T41" fmla="*/ 3 h 1585"/>
                <a:gd name="T42" fmla="*/ 910 w 1518"/>
                <a:gd name="T43" fmla="*/ 52 h 1585"/>
                <a:gd name="T44" fmla="*/ 1071 w 1518"/>
                <a:gd name="T45" fmla="*/ 151 h 1585"/>
                <a:gd name="T46" fmla="*/ 1198 w 1518"/>
                <a:gd name="T47" fmla="*/ 291 h 1585"/>
                <a:gd name="T48" fmla="*/ 1281 w 1518"/>
                <a:gd name="T49" fmla="*/ 462 h 1585"/>
                <a:gd name="T50" fmla="*/ 1310 w 1518"/>
                <a:gd name="T51" fmla="*/ 659 h 1585"/>
                <a:gd name="T52" fmla="*/ 1284 w 1518"/>
                <a:gd name="T53" fmla="*/ 843 h 1585"/>
                <a:gd name="T54" fmla="*/ 1210 w 1518"/>
                <a:gd name="T55" fmla="*/ 1006 h 1585"/>
                <a:gd name="T56" fmla="*/ 1502 w 1518"/>
                <a:gd name="T57" fmla="*/ 1482 h 1585"/>
                <a:gd name="T58" fmla="*/ 1518 w 1518"/>
                <a:gd name="T59" fmla="*/ 1525 h 1585"/>
                <a:gd name="T60" fmla="*/ 1500 w 1518"/>
                <a:gd name="T61" fmla="*/ 1568 h 1585"/>
                <a:gd name="T62" fmla="*/ 1458 w 1518"/>
                <a:gd name="T63" fmla="*/ 1585 h 1585"/>
                <a:gd name="T64" fmla="*/ 1413 w 1518"/>
                <a:gd name="T65" fmla="*/ 1566 h 1585"/>
                <a:gd name="T66" fmla="*/ 949 w 1518"/>
                <a:gd name="T67" fmla="*/ 1247 h 1585"/>
                <a:gd name="T68" fmla="*/ 779 w 1518"/>
                <a:gd name="T69" fmla="*/ 1305 h 1585"/>
                <a:gd name="T70" fmla="*/ 588 w 1518"/>
                <a:gd name="T71" fmla="*/ 1313 h 1585"/>
                <a:gd name="T72" fmla="*/ 400 w 1518"/>
                <a:gd name="T73" fmla="*/ 1265 h 1585"/>
                <a:gd name="T74" fmla="*/ 238 w 1518"/>
                <a:gd name="T75" fmla="*/ 1167 h 1585"/>
                <a:gd name="T76" fmla="*/ 111 w 1518"/>
                <a:gd name="T77" fmla="*/ 1026 h 1585"/>
                <a:gd name="T78" fmla="*/ 29 w 1518"/>
                <a:gd name="T79" fmla="*/ 854 h 1585"/>
                <a:gd name="T80" fmla="*/ 0 w 1518"/>
                <a:gd name="T81" fmla="*/ 659 h 1585"/>
                <a:gd name="T82" fmla="*/ 29 w 1518"/>
                <a:gd name="T83" fmla="*/ 462 h 1585"/>
                <a:gd name="T84" fmla="*/ 111 w 1518"/>
                <a:gd name="T85" fmla="*/ 291 h 1585"/>
                <a:gd name="T86" fmla="*/ 238 w 1518"/>
                <a:gd name="T87" fmla="*/ 151 h 1585"/>
                <a:gd name="T88" fmla="*/ 400 w 1518"/>
                <a:gd name="T89" fmla="*/ 52 h 1585"/>
                <a:gd name="T90" fmla="*/ 588 w 1518"/>
                <a:gd name="T91" fmla="*/ 3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8" h="1585">
                  <a:moveTo>
                    <a:pt x="655" y="122"/>
                  </a:moveTo>
                  <a:lnTo>
                    <a:pt x="597" y="125"/>
                  </a:lnTo>
                  <a:lnTo>
                    <a:pt x="540" y="134"/>
                  </a:lnTo>
                  <a:lnTo>
                    <a:pt x="486" y="150"/>
                  </a:lnTo>
                  <a:lnTo>
                    <a:pt x="434" y="170"/>
                  </a:lnTo>
                  <a:lnTo>
                    <a:pt x="386" y="195"/>
                  </a:lnTo>
                  <a:lnTo>
                    <a:pt x="340" y="226"/>
                  </a:lnTo>
                  <a:lnTo>
                    <a:pt x="296" y="261"/>
                  </a:lnTo>
                  <a:lnTo>
                    <a:pt x="258" y="299"/>
                  </a:lnTo>
                  <a:lnTo>
                    <a:pt x="224" y="342"/>
                  </a:lnTo>
                  <a:lnTo>
                    <a:pt x="194" y="388"/>
                  </a:lnTo>
                  <a:lnTo>
                    <a:pt x="168" y="437"/>
                  </a:lnTo>
                  <a:lnTo>
                    <a:pt x="147" y="489"/>
                  </a:lnTo>
                  <a:lnTo>
                    <a:pt x="133" y="543"/>
                  </a:lnTo>
                  <a:lnTo>
                    <a:pt x="124" y="600"/>
                  </a:lnTo>
                  <a:lnTo>
                    <a:pt x="121" y="659"/>
                  </a:lnTo>
                  <a:lnTo>
                    <a:pt x="124" y="716"/>
                  </a:lnTo>
                  <a:lnTo>
                    <a:pt x="133" y="773"/>
                  </a:lnTo>
                  <a:lnTo>
                    <a:pt x="147" y="828"/>
                  </a:lnTo>
                  <a:lnTo>
                    <a:pt x="168" y="880"/>
                  </a:lnTo>
                  <a:lnTo>
                    <a:pt x="194" y="929"/>
                  </a:lnTo>
                  <a:lnTo>
                    <a:pt x="224" y="975"/>
                  </a:lnTo>
                  <a:lnTo>
                    <a:pt x="258" y="1018"/>
                  </a:lnTo>
                  <a:lnTo>
                    <a:pt x="296" y="1057"/>
                  </a:lnTo>
                  <a:lnTo>
                    <a:pt x="340" y="1091"/>
                  </a:lnTo>
                  <a:lnTo>
                    <a:pt x="386" y="1122"/>
                  </a:lnTo>
                  <a:lnTo>
                    <a:pt x="434" y="1148"/>
                  </a:lnTo>
                  <a:lnTo>
                    <a:pt x="486" y="1168"/>
                  </a:lnTo>
                  <a:lnTo>
                    <a:pt x="540" y="1182"/>
                  </a:lnTo>
                  <a:lnTo>
                    <a:pt x="597" y="1192"/>
                  </a:lnTo>
                  <a:lnTo>
                    <a:pt x="655" y="1196"/>
                  </a:lnTo>
                  <a:lnTo>
                    <a:pt x="713" y="1192"/>
                  </a:lnTo>
                  <a:lnTo>
                    <a:pt x="769" y="1182"/>
                  </a:lnTo>
                  <a:lnTo>
                    <a:pt x="823" y="1168"/>
                  </a:lnTo>
                  <a:lnTo>
                    <a:pt x="875" y="1148"/>
                  </a:lnTo>
                  <a:lnTo>
                    <a:pt x="924" y="1122"/>
                  </a:lnTo>
                  <a:lnTo>
                    <a:pt x="970" y="1091"/>
                  </a:lnTo>
                  <a:lnTo>
                    <a:pt x="1012" y="1057"/>
                  </a:lnTo>
                  <a:lnTo>
                    <a:pt x="1051" y="1018"/>
                  </a:lnTo>
                  <a:lnTo>
                    <a:pt x="1086" y="975"/>
                  </a:lnTo>
                  <a:lnTo>
                    <a:pt x="1115" y="929"/>
                  </a:lnTo>
                  <a:lnTo>
                    <a:pt x="1141" y="880"/>
                  </a:lnTo>
                  <a:lnTo>
                    <a:pt x="1162" y="828"/>
                  </a:lnTo>
                  <a:lnTo>
                    <a:pt x="1176" y="773"/>
                  </a:lnTo>
                  <a:lnTo>
                    <a:pt x="1185" y="716"/>
                  </a:lnTo>
                  <a:lnTo>
                    <a:pt x="1188" y="659"/>
                  </a:lnTo>
                  <a:lnTo>
                    <a:pt x="1185" y="600"/>
                  </a:lnTo>
                  <a:lnTo>
                    <a:pt x="1176" y="543"/>
                  </a:lnTo>
                  <a:lnTo>
                    <a:pt x="1162" y="489"/>
                  </a:lnTo>
                  <a:lnTo>
                    <a:pt x="1141" y="437"/>
                  </a:lnTo>
                  <a:lnTo>
                    <a:pt x="1115" y="388"/>
                  </a:lnTo>
                  <a:lnTo>
                    <a:pt x="1086" y="342"/>
                  </a:lnTo>
                  <a:lnTo>
                    <a:pt x="1051" y="299"/>
                  </a:lnTo>
                  <a:lnTo>
                    <a:pt x="1012" y="261"/>
                  </a:lnTo>
                  <a:lnTo>
                    <a:pt x="970" y="226"/>
                  </a:lnTo>
                  <a:lnTo>
                    <a:pt x="924" y="195"/>
                  </a:lnTo>
                  <a:lnTo>
                    <a:pt x="875" y="170"/>
                  </a:lnTo>
                  <a:lnTo>
                    <a:pt x="823" y="150"/>
                  </a:lnTo>
                  <a:lnTo>
                    <a:pt x="769" y="134"/>
                  </a:lnTo>
                  <a:lnTo>
                    <a:pt x="713" y="125"/>
                  </a:lnTo>
                  <a:lnTo>
                    <a:pt x="655" y="122"/>
                  </a:lnTo>
                  <a:close/>
                  <a:moveTo>
                    <a:pt x="655" y="0"/>
                  </a:moveTo>
                  <a:lnTo>
                    <a:pt x="721" y="3"/>
                  </a:lnTo>
                  <a:lnTo>
                    <a:pt x="787" y="13"/>
                  </a:lnTo>
                  <a:lnTo>
                    <a:pt x="849" y="30"/>
                  </a:lnTo>
                  <a:lnTo>
                    <a:pt x="910" y="52"/>
                  </a:lnTo>
                  <a:lnTo>
                    <a:pt x="966" y="80"/>
                  </a:lnTo>
                  <a:lnTo>
                    <a:pt x="1021" y="112"/>
                  </a:lnTo>
                  <a:lnTo>
                    <a:pt x="1071" y="151"/>
                  </a:lnTo>
                  <a:lnTo>
                    <a:pt x="1118" y="193"/>
                  </a:lnTo>
                  <a:lnTo>
                    <a:pt x="1161" y="240"/>
                  </a:lnTo>
                  <a:lnTo>
                    <a:pt x="1198" y="291"/>
                  </a:lnTo>
                  <a:lnTo>
                    <a:pt x="1231" y="345"/>
                  </a:lnTo>
                  <a:lnTo>
                    <a:pt x="1259" y="403"/>
                  </a:lnTo>
                  <a:lnTo>
                    <a:pt x="1281" y="462"/>
                  </a:lnTo>
                  <a:lnTo>
                    <a:pt x="1296" y="526"/>
                  </a:lnTo>
                  <a:lnTo>
                    <a:pt x="1306" y="591"/>
                  </a:lnTo>
                  <a:lnTo>
                    <a:pt x="1310" y="659"/>
                  </a:lnTo>
                  <a:lnTo>
                    <a:pt x="1307" y="722"/>
                  </a:lnTo>
                  <a:lnTo>
                    <a:pt x="1299" y="783"/>
                  </a:lnTo>
                  <a:lnTo>
                    <a:pt x="1284" y="843"/>
                  </a:lnTo>
                  <a:lnTo>
                    <a:pt x="1264" y="899"/>
                  </a:lnTo>
                  <a:lnTo>
                    <a:pt x="1240" y="954"/>
                  </a:lnTo>
                  <a:lnTo>
                    <a:pt x="1210" y="1006"/>
                  </a:lnTo>
                  <a:lnTo>
                    <a:pt x="1176" y="1055"/>
                  </a:lnTo>
                  <a:lnTo>
                    <a:pt x="1139" y="1101"/>
                  </a:lnTo>
                  <a:lnTo>
                    <a:pt x="1502" y="1482"/>
                  </a:lnTo>
                  <a:lnTo>
                    <a:pt x="1511" y="1495"/>
                  </a:lnTo>
                  <a:lnTo>
                    <a:pt x="1516" y="1509"/>
                  </a:lnTo>
                  <a:lnTo>
                    <a:pt x="1518" y="1525"/>
                  </a:lnTo>
                  <a:lnTo>
                    <a:pt x="1516" y="1541"/>
                  </a:lnTo>
                  <a:lnTo>
                    <a:pt x="1509" y="1555"/>
                  </a:lnTo>
                  <a:lnTo>
                    <a:pt x="1500" y="1568"/>
                  </a:lnTo>
                  <a:lnTo>
                    <a:pt x="1486" y="1577"/>
                  </a:lnTo>
                  <a:lnTo>
                    <a:pt x="1472" y="1583"/>
                  </a:lnTo>
                  <a:lnTo>
                    <a:pt x="1458" y="1585"/>
                  </a:lnTo>
                  <a:lnTo>
                    <a:pt x="1441" y="1583"/>
                  </a:lnTo>
                  <a:lnTo>
                    <a:pt x="1427" y="1576"/>
                  </a:lnTo>
                  <a:lnTo>
                    <a:pt x="1413" y="1566"/>
                  </a:lnTo>
                  <a:lnTo>
                    <a:pt x="1049" y="1183"/>
                  </a:lnTo>
                  <a:lnTo>
                    <a:pt x="1001" y="1217"/>
                  </a:lnTo>
                  <a:lnTo>
                    <a:pt x="949" y="1247"/>
                  </a:lnTo>
                  <a:lnTo>
                    <a:pt x="895" y="1271"/>
                  </a:lnTo>
                  <a:lnTo>
                    <a:pt x="837" y="1291"/>
                  </a:lnTo>
                  <a:lnTo>
                    <a:pt x="779" y="1305"/>
                  </a:lnTo>
                  <a:lnTo>
                    <a:pt x="717" y="1314"/>
                  </a:lnTo>
                  <a:lnTo>
                    <a:pt x="655" y="1318"/>
                  </a:lnTo>
                  <a:lnTo>
                    <a:pt x="588" y="1313"/>
                  </a:lnTo>
                  <a:lnTo>
                    <a:pt x="523" y="1303"/>
                  </a:lnTo>
                  <a:lnTo>
                    <a:pt x="460" y="1288"/>
                  </a:lnTo>
                  <a:lnTo>
                    <a:pt x="400" y="1265"/>
                  </a:lnTo>
                  <a:lnTo>
                    <a:pt x="343" y="1238"/>
                  </a:lnTo>
                  <a:lnTo>
                    <a:pt x="289" y="1204"/>
                  </a:lnTo>
                  <a:lnTo>
                    <a:pt x="238" y="1167"/>
                  </a:lnTo>
                  <a:lnTo>
                    <a:pt x="192" y="1124"/>
                  </a:lnTo>
                  <a:lnTo>
                    <a:pt x="150" y="1077"/>
                  </a:lnTo>
                  <a:lnTo>
                    <a:pt x="111" y="1026"/>
                  </a:lnTo>
                  <a:lnTo>
                    <a:pt x="79" y="973"/>
                  </a:lnTo>
                  <a:lnTo>
                    <a:pt x="51" y="915"/>
                  </a:lnTo>
                  <a:lnTo>
                    <a:pt x="29" y="854"/>
                  </a:lnTo>
                  <a:lnTo>
                    <a:pt x="13" y="791"/>
                  </a:lnTo>
                  <a:lnTo>
                    <a:pt x="3" y="725"/>
                  </a:lnTo>
                  <a:lnTo>
                    <a:pt x="0" y="659"/>
                  </a:lnTo>
                  <a:lnTo>
                    <a:pt x="3" y="591"/>
                  </a:lnTo>
                  <a:lnTo>
                    <a:pt x="13" y="526"/>
                  </a:lnTo>
                  <a:lnTo>
                    <a:pt x="29" y="462"/>
                  </a:lnTo>
                  <a:lnTo>
                    <a:pt x="51" y="403"/>
                  </a:lnTo>
                  <a:lnTo>
                    <a:pt x="79" y="345"/>
                  </a:lnTo>
                  <a:lnTo>
                    <a:pt x="111" y="291"/>
                  </a:lnTo>
                  <a:lnTo>
                    <a:pt x="150" y="240"/>
                  </a:lnTo>
                  <a:lnTo>
                    <a:pt x="192" y="193"/>
                  </a:lnTo>
                  <a:lnTo>
                    <a:pt x="238" y="151"/>
                  </a:lnTo>
                  <a:lnTo>
                    <a:pt x="289" y="112"/>
                  </a:lnTo>
                  <a:lnTo>
                    <a:pt x="343" y="80"/>
                  </a:lnTo>
                  <a:lnTo>
                    <a:pt x="400" y="52"/>
                  </a:lnTo>
                  <a:lnTo>
                    <a:pt x="460" y="30"/>
                  </a:lnTo>
                  <a:lnTo>
                    <a:pt x="523" y="13"/>
                  </a:lnTo>
                  <a:lnTo>
                    <a:pt x="588" y="3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480"/>
            <p:cNvSpPr>
              <a:spLocks noEditPoints="1"/>
            </p:cNvSpPr>
            <p:nvPr/>
          </p:nvSpPr>
          <p:spPr bwMode="auto">
            <a:xfrm>
              <a:off x="681038" y="1903413"/>
              <a:ext cx="442912" cy="581025"/>
            </a:xfrm>
            <a:custGeom>
              <a:avLst/>
              <a:gdLst>
                <a:gd name="T0" fmla="*/ 121 w 2792"/>
                <a:gd name="T1" fmla="*/ 122 h 3660"/>
                <a:gd name="T2" fmla="*/ 121 w 2792"/>
                <a:gd name="T3" fmla="*/ 3538 h 3660"/>
                <a:gd name="T4" fmla="*/ 486 w 2792"/>
                <a:gd name="T5" fmla="*/ 3538 h 3660"/>
                <a:gd name="T6" fmla="*/ 486 w 2792"/>
                <a:gd name="T7" fmla="*/ 122 h 3660"/>
                <a:gd name="T8" fmla="*/ 121 w 2792"/>
                <a:gd name="T9" fmla="*/ 122 h 3660"/>
                <a:gd name="T10" fmla="*/ 0 w 2792"/>
                <a:gd name="T11" fmla="*/ 0 h 3660"/>
                <a:gd name="T12" fmla="*/ 2792 w 2792"/>
                <a:gd name="T13" fmla="*/ 0 h 3660"/>
                <a:gd name="T14" fmla="*/ 2792 w 2792"/>
                <a:gd name="T15" fmla="*/ 1769 h 3660"/>
                <a:gd name="T16" fmla="*/ 2671 w 2792"/>
                <a:gd name="T17" fmla="*/ 1769 h 3660"/>
                <a:gd name="T18" fmla="*/ 2671 w 2792"/>
                <a:gd name="T19" fmla="*/ 122 h 3660"/>
                <a:gd name="T20" fmla="*/ 607 w 2792"/>
                <a:gd name="T21" fmla="*/ 122 h 3660"/>
                <a:gd name="T22" fmla="*/ 607 w 2792"/>
                <a:gd name="T23" fmla="*/ 3538 h 3660"/>
                <a:gd name="T24" fmla="*/ 2064 w 2792"/>
                <a:gd name="T25" fmla="*/ 3538 h 3660"/>
                <a:gd name="T26" fmla="*/ 2064 w 2792"/>
                <a:gd name="T27" fmla="*/ 3660 h 3660"/>
                <a:gd name="T28" fmla="*/ 0 w 2792"/>
                <a:gd name="T29" fmla="*/ 3660 h 3660"/>
                <a:gd name="T30" fmla="*/ 0 w 2792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92" h="3660">
                  <a:moveTo>
                    <a:pt x="121" y="122"/>
                  </a:moveTo>
                  <a:lnTo>
                    <a:pt x="121" y="3538"/>
                  </a:lnTo>
                  <a:lnTo>
                    <a:pt x="486" y="3538"/>
                  </a:lnTo>
                  <a:lnTo>
                    <a:pt x="486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92" y="0"/>
                  </a:lnTo>
                  <a:lnTo>
                    <a:pt x="2792" y="1769"/>
                  </a:lnTo>
                  <a:lnTo>
                    <a:pt x="2671" y="1769"/>
                  </a:lnTo>
                  <a:lnTo>
                    <a:pt x="2671" y="122"/>
                  </a:lnTo>
                  <a:lnTo>
                    <a:pt x="607" y="122"/>
                  </a:lnTo>
                  <a:lnTo>
                    <a:pt x="607" y="3538"/>
                  </a:lnTo>
                  <a:lnTo>
                    <a:pt x="2064" y="3538"/>
                  </a:lnTo>
                  <a:lnTo>
                    <a:pt x="2064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481"/>
            <p:cNvSpPr>
              <a:spLocks noEditPoints="1"/>
            </p:cNvSpPr>
            <p:nvPr/>
          </p:nvSpPr>
          <p:spPr bwMode="auto">
            <a:xfrm>
              <a:off x="825500" y="2000251"/>
              <a:ext cx="231775" cy="134938"/>
            </a:xfrm>
            <a:custGeom>
              <a:avLst/>
              <a:gdLst>
                <a:gd name="T0" fmla="*/ 121 w 1457"/>
                <a:gd name="T1" fmla="*/ 122 h 854"/>
                <a:gd name="T2" fmla="*/ 121 w 1457"/>
                <a:gd name="T3" fmla="*/ 732 h 854"/>
                <a:gd name="T4" fmla="*/ 1335 w 1457"/>
                <a:gd name="T5" fmla="*/ 732 h 854"/>
                <a:gd name="T6" fmla="*/ 1335 w 1457"/>
                <a:gd name="T7" fmla="*/ 122 h 854"/>
                <a:gd name="T8" fmla="*/ 121 w 1457"/>
                <a:gd name="T9" fmla="*/ 122 h 854"/>
                <a:gd name="T10" fmla="*/ 0 w 1457"/>
                <a:gd name="T11" fmla="*/ 0 h 854"/>
                <a:gd name="T12" fmla="*/ 1457 w 1457"/>
                <a:gd name="T13" fmla="*/ 0 h 854"/>
                <a:gd name="T14" fmla="*/ 1457 w 1457"/>
                <a:gd name="T15" fmla="*/ 854 h 854"/>
                <a:gd name="T16" fmla="*/ 0 w 1457"/>
                <a:gd name="T17" fmla="*/ 854 h 854"/>
                <a:gd name="T18" fmla="*/ 0 w 1457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7" h="854">
                  <a:moveTo>
                    <a:pt x="121" y="122"/>
                  </a:moveTo>
                  <a:lnTo>
                    <a:pt x="121" y="732"/>
                  </a:lnTo>
                  <a:lnTo>
                    <a:pt x="1335" y="732"/>
                  </a:lnTo>
                  <a:lnTo>
                    <a:pt x="1335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7" y="0"/>
                  </a:lnTo>
                  <a:lnTo>
                    <a:pt x="1457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Rectangle 482"/>
            <p:cNvSpPr>
              <a:spLocks noChangeArrowheads="1"/>
            </p:cNvSpPr>
            <p:nvPr/>
          </p:nvSpPr>
          <p:spPr bwMode="auto">
            <a:xfrm>
              <a:off x="873125" y="2038351"/>
              <a:ext cx="134937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Rectangle 483"/>
            <p:cNvSpPr>
              <a:spLocks noChangeArrowheads="1"/>
            </p:cNvSpPr>
            <p:nvPr/>
          </p:nvSpPr>
          <p:spPr bwMode="auto">
            <a:xfrm>
              <a:off x="873125" y="2078038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1" name="Group 1160"/>
          <p:cNvGrpSpPr/>
          <p:nvPr/>
        </p:nvGrpSpPr>
        <p:grpSpPr>
          <a:xfrm>
            <a:off x="1607807" y="1903413"/>
            <a:ext cx="547688" cy="581026"/>
            <a:chOff x="1606550" y="1903413"/>
            <a:chExt cx="547688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5" name="Freeform 488"/>
            <p:cNvSpPr>
              <a:spLocks noEditPoints="1"/>
            </p:cNvSpPr>
            <p:nvPr/>
          </p:nvSpPr>
          <p:spPr bwMode="auto">
            <a:xfrm>
              <a:off x="1905000" y="2232026"/>
              <a:ext cx="249238" cy="252413"/>
            </a:xfrm>
            <a:custGeom>
              <a:avLst/>
              <a:gdLst>
                <a:gd name="T0" fmla="*/ 694 w 1574"/>
                <a:gd name="T1" fmla="*/ 306 h 1586"/>
                <a:gd name="T2" fmla="*/ 511 w 1574"/>
                <a:gd name="T3" fmla="*/ 383 h 1586"/>
                <a:gd name="T4" fmla="*/ 284 w 1574"/>
                <a:gd name="T5" fmla="*/ 352 h 1586"/>
                <a:gd name="T6" fmla="*/ 354 w 1574"/>
                <a:gd name="T7" fmla="*/ 548 h 1586"/>
                <a:gd name="T8" fmla="*/ 255 w 1574"/>
                <a:gd name="T9" fmla="*/ 724 h 1586"/>
                <a:gd name="T10" fmla="*/ 161 w 1574"/>
                <a:gd name="T11" fmla="*/ 845 h 1586"/>
                <a:gd name="T12" fmla="*/ 330 w 1574"/>
                <a:gd name="T13" fmla="*/ 956 h 1586"/>
                <a:gd name="T14" fmla="*/ 355 w 1574"/>
                <a:gd name="T15" fmla="*/ 1158 h 1586"/>
                <a:gd name="T16" fmla="*/ 411 w 1574"/>
                <a:gd name="T17" fmla="*/ 1257 h 1586"/>
                <a:gd name="T18" fmla="*/ 611 w 1574"/>
                <a:gd name="T19" fmla="*/ 1246 h 1586"/>
                <a:gd name="T20" fmla="*/ 751 w 1574"/>
                <a:gd name="T21" fmla="*/ 1391 h 1586"/>
                <a:gd name="T22" fmla="*/ 856 w 1574"/>
                <a:gd name="T23" fmla="*/ 1383 h 1586"/>
                <a:gd name="T24" fmla="*/ 1015 w 1574"/>
                <a:gd name="T25" fmla="*/ 1252 h 1586"/>
                <a:gd name="T26" fmla="*/ 1214 w 1574"/>
                <a:gd name="T27" fmla="*/ 1292 h 1586"/>
                <a:gd name="T28" fmla="*/ 1212 w 1574"/>
                <a:gd name="T29" fmla="*/ 1125 h 1586"/>
                <a:gd name="T30" fmla="*/ 1265 w 1574"/>
                <a:gd name="T31" fmla="*/ 928 h 1586"/>
                <a:gd name="T32" fmla="*/ 1453 w 1574"/>
                <a:gd name="T33" fmla="*/ 840 h 1586"/>
                <a:gd name="T34" fmla="*/ 1294 w 1574"/>
                <a:gd name="T35" fmla="*/ 703 h 1586"/>
                <a:gd name="T36" fmla="*/ 1220 w 1574"/>
                <a:gd name="T37" fmla="*/ 514 h 1586"/>
                <a:gd name="T38" fmla="*/ 1244 w 1574"/>
                <a:gd name="T39" fmla="*/ 304 h 1586"/>
                <a:gd name="T40" fmla="*/ 1047 w 1574"/>
                <a:gd name="T41" fmla="*/ 366 h 1586"/>
                <a:gd name="T42" fmla="*/ 877 w 1574"/>
                <a:gd name="T43" fmla="*/ 260 h 1586"/>
                <a:gd name="T44" fmla="*/ 717 w 1574"/>
                <a:gd name="T45" fmla="*/ 0 h 1586"/>
                <a:gd name="T46" fmla="*/ 945 w 1574"/>
                <a:gd name="T47" fmla="*/ 52 h 1586"/>
                <a:gd name="T48" fmla="*/ 1028 w 1574"/>
                <a:gd name="T49" fmla="*/ 236 h 1586"/>
                <a:gd name="T50" fmla="*/ 1218 w 1574"/>
                <a:gd name="T51" fmla="*/ 175 h 1586"/>
                <a:gd name="T52" fmla="*/ 1413 w 1574"/>
                <a:gd name="T53" fmla="*/ 302 h 1586"/>
                <a:gd name="T54" fmla="*/ 1364 w 1574"/>
                <a:gd name="T55" fmla="*/ 457 h 1586"/>
                <a:gd name="T56" fmla="*/ 1360 w 1574"/>
                <a:gd name="T57" fmla="*/ 593 h 1586"/>
                <a:gd name="T58" fmla="*/ 1541 w 1574"/>
                <a:gd name="T59" fmla="*/ 669 h 1586"/>
                <a:gd name="T60" fmla="*/ 1572 w 1574"/>
                <a:gd name="T61" fmla="*/ 908 h 1586"/>
                <a:gd name="T62" fmla="*/ 1407 w 1574"/>
                <a:gd name="T63" fmla="*/ 972 h 1586"/>
                <a:gd name="T64" fmla="*/ 1330 w 1574"/>
                <a:gd name="T65" fmla="*/ 1084 h 1586"/>
                <a:gd name="T66" fmla="*/ 1410 w 1574"/>
                <a:gd name="T67" fmla="*/ 1259 h 1586"/>
                <a:gd name="T68" fmla="*/ 1245 w 1574"/>
                <a:gd name="T69" fmla="*/ 1440 h 1586"/>
                <a:gd name="T70" fmla="*/ 1099 w 1574"/>
                <a:gd name="T71" fmla="*/ 1370 h 1586"/>
                <a:gd name="T72" fmla="*/ 971 w 1574"/>
                <a:gd name="T73" fmla="*/ 1423 h 1586"/>
                <a:gd name="T74" fmla="*/ 917 w 1574"/>
                <a:gd name="T75" fmla="*/ 1576 h 1586"/>
                <a:gd name="T76" fmla="*/ 673 w 1574"/>
                <a:gd name="T77" fmla="*/ 1566 h 1586"/>
                <a:gd name="T78" fmla="*/ 608 w 1574"/>
                <a:gd name="T79" fmla="*/ 1385 h 1586"/>
                <a:gd name="T80" fmla="*/ 475 w 1574"/>
                <a:gd name="T81" fmla="*/ 1362 h 1586"/>
                <a:gd name="T82" fmla="*/ 314 w 1574"/>
                <a:gd name="T83" fmla="*/ 1434 h 1586"/>
                <a:gd name="T84" fmla="*/ 167 w 1574"/>
                <a:gd name="T85" fmla="*/ 1242 h 1586"/>
                <a:gd name="T86" fmla="*/ 241 w 1574"/>
                <a:gd name="T87" fmla="*/ 1060 h 1586"/>
                <a:gd name="T88" fmla="*/ 144 w 1574"/>
                <a:gd name="T89" fmla="*/ 966 h 1586"/>
                <a:gd name="T90" fmla="*/ 0 w 1574"/>
                <a:gd name="T91" fmla="*/ 892 h 1586"/>
                <a:gd name="T92" fmla="*/ 49 w 1574"/>
                <a:gd name="T93" fmla="*/ 663 h 1586"/>
                <a:gd name="T94" fmla="*/ 225 w 1574"/>
                <a:gd name="T95" fmla="*/ 571 h 1586"/>
                <a:gd name="T96" fmla="*/ 156 w 1574"/>
                <a:gd name="T97" fmla="*/ 382 h 1586"/>
                <a:gd name="T98" fmla="*/ 280 w 1574"/>
                <a:gd name="T99" fmla="*/ 183 h 1586"/>
                <a:gd name="T100" fmla="*/ 452 w 1574"/>
                <a:gd name="T101" fmla="*/ 240 h 1586"/>
                <a:gd name="T102" fmla="*/ 586 w 1574"/>
                <a:gd name="T103" fmla="*/ 241 h 1586"/>
                <a:gd name="T104" fmla="*/ 663 w 1574"/>
                <a:gd name="T105" fmla="*/ 3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4" h="1586">
                  <a:moveTo>
                    <a:pt x="768" y="122"/>
                  </a:moveTo>
                  <a:lnTo>
                    <a:pt x="755" y="186"/>
                  </a:lnTo>
                  <a:lnTo>
                    <a:pt x="747" y="220"/>
                  </a:lnTo>
                  <a:lnTo>
                    <a:pt x="733" y="252"/>
                  </a:lnTo>
                  <a:lnTo>
                    <a:pt x="716" y="281"/>
                  </a:lnTo>
                  <a:lnTo>
                    <a:pt x="694" y="306"/>
                  </a:lnTo>
                  <a:lnTo>
                    <a:pt x="670" y="329"/>
                  </a:lnTo>
                  <a:lnTo>
                    <a:pt x="642" y="348"/>
                  </a:lnTo>
                  <a:lnTo>
                    <a:pt x="611" y="364"/>
                  </a:lnTo>
                  <a:lnTo>
                    <a:pt x="578" y="375"/>
                  </a:lnTo>
                  <a:lnTo>
                    <a:pt x="545" y="382"/>
                  </a:lnTo>
                  <a:lnTo>
                    <a:pt x="511" y="383"/>
                  </a:lnTo>
                  <a:lnTo>
                    <a:pt x="478" y="379"/>
                  </a:lnTo>
                  <a:lnTo>
                    <a:pt x="445" y="372"/>
                  </a:lnTo>
                  <a:lnTo>
                    <a:pt x="414" y="358"/>
                  </a:lnTo>
                  <a:lnTo>
                    <a:pt x="385" y="340"/>
                  </a:lnTo>
                  <a:lnTo>
                    <a:pt x="331" y="304"/>
                  </a:lnTo>
                  <a:lnTo>
                    <a:pt x="284" y="352"/>
                  </a:lnTo>
                  <a:lnTo>
                    <a:pt x="308" y="385"/>
                  </a:lnTo>
                  <a:lnTo>
                    <a:pt x="326" y="415"/>
                  </a:lnTo>
                  <a:lnTo>
                    <a:pt x="341" y="446"/>
                  </a:lnTo>
                  <a:lnTo>
                    <a:pt x="350" y="479"/>
                  </a:lnTo>
                  <a:lnTo>
                    <a:pt x="355" y="514"/>
                  </a:lnTo>
                  <a:lnTo>
                    <a:pt x="354" y="548"/>
                  </a:lnTo>
                  <a:lnTo>
                    <a:pt x="348" y="582"/>
                  </a:lnTo>
                  <a:lnTo>
                    <a:pt x="338" y="617"/>
                  </a:lnTo>
                  <a:lnTo>
                    <a:pt x="323" y="648"/>
                  </a:lnTo>
                  <a:lnTo>
                    <a:pt x="303" y="677"/>
                  </a:lnTo>
                  <a:lnTo>
                    <a:pt x="281" y="703"/>
                  </a:lnTo>
                  <a:lnTo>
                    <a:pt x="255" y="724"/>
                  </a:lnTo>
                  <a:lnTo>
                    <a:pt x="225" y="743"/>
                  </a:lnTo>
                  <a:lnTo>
                    <a:pt x="193" y="756"/>
                  </a:lnTo>
                  <a:lnTo>
                    <a:pt x="160" y="765"/>
                  </a:lnTo>
                  <a:lnTo>
                    <a:pt x="122" y="773"/>
                  </a:lnTo>
                  <a:lnTo>
                    <a:pt x="122" y="840"/>
                  </a:lnTo>
                  <a:lnTo>
                    <a:pt x="161" y="845"/>
                  </a:lnTo>
                  <a:lnTo>
                    <a:pt x="196" y="853"/>
                  </a:lnTo>
                  <a:lnTo>
                    <a:pt x="228" y="866"/>
                  </a:lnTo>
                  <a:lnTo>
                    <a:pt x="258" y="883"/>
                  </a:lnTo>
                  <a:lnTo>
                    <a:pt x="286" y="904"/>
                  </a:lnTo>
                  <a:lnTo>
                    <a:pt x="309" y="928"/>
                  </a:lnTo>
                  <a:lnTo>
                    <a:pt x="330" y="956"/>
                  </a:lnTo>
                  <a:lnTo>
                    <a:pt x="345" y="988"/>
                  </a:lnTo>
                  <a:lnTo>
                    <a:pt x="357" y="1021"/>
                  </a:lnTo>
                  <a:lnTo>
                    <a:pt x="364" y="1056"/>
                  </a:lnTo>
                  <a:lnTo>
                    <a:pt x="366" y="1090"/>
                  </a:lnTo>
                  <a:lnTo>
                    <a:pt x="363" y="1125"/>
                  </a:lnTo>
                  <a:lnTo>
                    <a:pt x="355" y="1158"/>
                  </a:lnTo>
                  <a:lnTo>
                    <a:pt x="342" y="1190"/>
                  </a:lnTo>
                  <a:lnTo>
                    <a:pt x="324" y="1221"/>
                  </a:lnTo>
                  <a:lnTo>
                    <a:pt x="302" y="1253"/>
                  </a:lnTo>
                  <a:lnTo>
                    <a:pt x="348" y="1300"/>
                  </a:lnTo>
                  <a:lnTo>
                    <a:pt x="381" y="1275"/>
                  </a:lnTo>
                  <a:lnTo>
                    <a:pt x="411" y="1257"/>
                  </a:lnTo>
                  <a:lnTo>
                    <a:pt x="443" y="1243"/>
                  </a:lnTo>
                  <a:lnTo>
                    <a:pt x="476" y="1233"/>
                  </a:lnTo>
                  <a:lnTo>
                    <a:pt x="510" y="1229"/>
                  </a:lnTo>
                  <a:lnTo>
                    <a:pt x="544" y="1230"/>
                  </a:lnTo>
                  <a:lnTo>
                    <a:pt x="578" y="1236"/>
                  </a:lnTo>
                  <a:lnTo>
                    <a:pt x="611" y="1246"/>
                  </a:lnTo>
                  <a:lnTo>
                    <a:pt x="643" y="1261"/>
                  </a:lnTo>
                  <a:lnTo>
                    <a:pt x="672" y="1280"/>
                  </a:lnTo>
                  <a:lnTo>
                    <a:pt x="697" y="1303"/>
                  </a:lnTo>
                  <a:lnTo>
                    <a:pt x="719" y="1330"/>
                  </a:lnTo>
                  <a:lnTo>
                    <a:pt x="737" y="1360"/>
                  </a:lnTo>
                  <a:lnTo>
                    <a:pt x="751" y="1391"/>
                  </a:lnTo>
                  <a:lnTo>
                    <a:pt x="760" y="1425"/>
                  </a:lnTo>
                  <a:lnTo>
                    <a:pt x="768" y="1464"/>
                  </a:lnTo>
                  <a:lnTo>
                    <a:pt x="833" y="1464"/>
                  </a:lnTo>
                  <a:lnTo>
                    <a:pt x="835" y="1451"/>
                  </a:lnTo>
                  <a:lnTo>
                    <a:pt x="844" y="1415"/>
                  </a:lnTo>
                  <a:lnTo>
                    <a:pt x="856" y="1383"/>
                  </a:lnTo>
                  <a:lnTo>
                    <a:pt x="873" y="1352"/>
                  </a:lnTo>
                  <a:lnTo>
                    <a:pt x="894" y="1324"/>
                  </a:lnTo>
                  <a:lnTo>
                    <a:pt x="919" y="1300"/>
                  </a:lnTo>
                  <a:lnTo>
                    <a:pt x="948" y="1280"/>
                  </a:lnTo>
                  <a:lnTo>
                    <a:pt x="981" y="1263"/>
                  </a:lnTo>
                  <a:lnTo>
                    <a:pt x="1015" y="1252"/>
                  </a:lnTo>
                  <a:lnTo>
                    <a:pt x="1049" y="1247"/>
                  </a:lnTo>
                  <a:lnTo>
                    <a:pt x="1085" y="1246"/>
                  </a:lnTo>
                  <a:lnTo>
                    <a:pt x="1119" y="1250"/>
                  </a:lnTo>
                  <a:lnTo>
                    <a:pt x="1152" y="1259"/>
                  </a:lnTo>
                  <a:lnTo>
                    <a:pt x="1185" y="1273"/>
                  </a:lnTo>
                  <a:lnTo>
                    <a:pt x="1214" y="1292"/>
                  </a:lnTo>
                  <a:lnTo>
                    <a:pt x="1225" y="1300"/>
                  </a:lnTo>
                  <a:lnTo>
                    <a:pt x="1272" y="1253"/>
                  </a:lnTo>
                  <a:lnTo>
                    <a:pt x="1251" y="1221"/>
                  </a:lnTo>
                  <a:lnTo>
                    <a:pt x="1232" y="1190"/>
                  </a:lnTo>
                  <a:lnTo>
                    <a:pt x="1220" y="1158"/>
                  </a:lnTo>
                  <a:lnTo>
                    <a:pt x="1212" y="1125"/>
                  </a:lnTo>
                  <a:lnTo>
                    <a:pt x="1209" y="1090"/>
                  </a:lnTo>
                  <a:lnTo>
                    <a:pt x="1210" y="1056"/>
                  </a:lnTo>
                  <a:lnTo>
                    <a:pt x="1217" y="1021"/>
                  </a:lnTo>
                  <a:lnTo>
                    <a:pt x="1229" y="988"/>
                  </a:lnTo>
                  <a:lnTo>
                    <a:pt x="1245" y="957"/>
                  </a:lnTo>
                  <a:lnTo>
                    <a:pt x="1265" y="928"/>
                  </a:lnTo>
                  <a:lnTo>
                    <a:pt x="1289" y="904"/>
                  </a:lnTo>
                  <a:lnTo>
                    <a:pt x="1317" y="883"/>
                  </a:lnTo>
                  <a:lnTo>
                    <a:pt x="1346" y="866"/>
                  </a:lnTo>
                  <a:lnTo>
                    <a:pt x="1378" y="854"/>
                  </a:lnTo>
                  <a:lnTo>
                    <a:pt x="1413" y="845"/>
                  </a:lnTo>
                  <a:lnTo>
                    <a:pt x="1453" y="840"/>
                  </a:lnTo>
                  <a:lnTo>
                    <a:pt x="1453" y="773"/>
                  </a:lnTo>
                  <a:lnTo>
                    <a:pt x="1415" y="765"/>
                  </a:lnTo>
                  <a:lnTo>
                    <a:pt x="1381" y="756"/>
                  </a:lnTo>
                  <a:lnTo>
                    <a:pt x="1349" y="743"/>
                  </a:lnTo>
                  <a:lnTo>
                    <a:pt x="1320" y="724"/>
                  </a:lnTo>
                  <a:lnTo>
                    <a:pt x="1294" y="703"/>
                  </a:lnTo>
                  <a:lnTo>
                    <a:pt x="1271" y="677"/>
                  </a:lnTo>
                  <a:lnTo>
                    <a:pt x="1252" y="648"/>
                  </a:lnTo>
                  <a:lnTo>
                    <a:pt x="1236" y="617"/>
                  </a:lnTo>
                  <a:lnTo>
                    <a:pt x="1225" y="582"/>
                  </a:lnTo>
                  <a:lnTo>
                    <a:pt x="1220" y="548"/>
                  </a:lnTo>
                  <a:lnTo>
                    <a:pt x="1220" y="514"/>
                  </a:lnTo>
                  <a:lnTo>
                    <a:pt x="1224" y="479"/>
                  </a:lnTo>
                  <a:lnTo>
                    <a:pt x="1233" y="446"/>
                  </a:lnTo>
                  <a:lnTo>
                    <a:pt x="1247" y="415"/>
                  </a:lnTo>
                  <a:lnTo>
                    <a:pt x="1266" y="385"/>
                  </a:lnTo>
                  <a:lnTo>
                    <a:pt x="1290" y="352"/>
                  </a:lnTo>
                  <a:lnTo>
                    <a:pt x="1244" y="304"/>
                  </a:lnTo>
                  <a:lnTo>
                    <a:pt x="1211" y="326"/>
                  </a:lnTo>
                  <a:lnTo>
                    <a:pt x="1181" y="344"/>
                  </a:lnTo>
                  <a:lnTo>
                    <a:pt x="1149" y="357"/>
                  </a:lnTo>
                  <a:lnTo>
                    <a:pt x="1115" y="365"/>
                  </a:lnTo>
                  <a:lnTo>
                    <a:pt x="1082" y="368"/>
                  </a:lnTo>
                  <a:lnTo>
                    <a:pt x="1047" y="366"/>
                  </a:lnTo>
                  <a:lnTo>
                    <a:pt x="1014" y="359"/>
                  </a:lnTo>
                  <a:lnTo>
                    <a:pt x="981" y="348"/>
                  </a:lnTo>
                  <a:lnTo>
                    <a:pt x="949" y="332"/>
                  </a:lnTo>
                  <a:lnTo>
                    <a:pt x="922" y="311"/>
                  </a:lnTo>
                  <a:lnTo>
                    <a:pt x="897" y="287"/>
                  </a:lnTo>
                  <a:lnTo>
                    <a:pt x="877" y="260"/>
                  </a:lnTo>
                  <a:lnTo>
                    <a:pt x="860" y="230"/>
                  </a:lnTo>
                  <a:lnTo>
                    <a:pt x="847" y="197"/>
                  </a:lnTo>
                  <a:lnTo>
                    <a:pt x="839" y="163"/>
                  </a:lnTo>
                  <a:lnTo>
                    <a:pt x="833" y="122"/>
                  </a:lnTo>
                  <a:lnTo>
                    <a:pt x="768" y="122"/>
                  </a:lnTo>
                  <a:close/>
                  <a:moveTo>
                    <a:pt x="717" y="0"/>
                  </a:moveTo>
                  <a:lnTo>
                    <a:pt x="885" y="0"/>
                  </a:lnTo>
                  <a:lnTo>
                    <a:pt x="902" y="2"/>
                  </a:lnTo>
                  <a:lnTo>
                    <a:pt x="917" y="10"/>
                  </a:lnTo>
                  <a:lnTo>
                    <a:pt x="930" y="21"/>
                  </a:lnTo>
                  <a:lnTo>
                    <a:pt x="939" y="34"/>
                  </a:lnTo>
                  <a:lnTo>
                    <a:pt x="945" y="52"/>
                  </a:lnTo>
                  <a:lnTo>
                    <a:pt x="959" y="144"/>
                  </a:lnTo>
                  <a:lnTo>
                    <a:pt x="965" y="169"/>
                  </a:lnTo>
                  <a:lnTo>
                    <a:pt x="976" y="190"/>
                  </a:lnTo>
                  <a:lnTo>
                    <a:pt x="990" y="209"/>
                  </a:lnTo>
                  <a:lnTo>
                    <a:pt x="1007" y="224"/>
                  </a:lnTo>
                  <a:lnTo>
                    <a:pt x="1028" y="236"/>
                  </a:lnTo>
                  <a:lnTo>
                    <a:pt x="1053" y="244"/>
                  </a:lnTo>
                  <a:lnTo>
                    <a:pt x="1076" y="246"/>
                  </a:lnTo>
                  <a:lnTo>
                    <a:pt x="1099" y="244"/>
                  </a:lnTo>
                  <a:lnTo>
                    <a:pt x="1122" y="237"/>
                  </a:lnTo>
                  <a:lnTo>
                    <a:pt x="1144" y="225"/>
                  </a:lnTo>
                  <a:lnTo>
                    <a:pt x="1218" y="175"/>
                  </a:lnTo>
                  <a:lnTo>
                    <a:pt x="1233" y="167"/>
                  </a:lnTo>
                  <a:lnTo>
                    <a:pt x="1249" y="164"/>
                  </a:lnTo>
                  <a:lnTo>
                    <a:pt x="1265" y="166"/>
                  </a:lnTo>
                  <a:lnTo>
                    <a:pt x="1280" y="172"/>
                  </a:lnTo>
                  <a:lnTo>
                    <a:pt x="1294" y="183"/>
                  </a:lnTo>
                  <a:lnTo>
                    <a:pt x="1413" y="302"/>
                  </a:lnTo>
                  <a:lnTo>
                    <a:pt x="1424" y="316"/>
                  </a:lnTo>
                  <a:lnTo>
                    <a:pt x="1429" y="332"/>
                  </a:lnTo>
                  <a:lnTo>
                    <a:pt x="1430" y="349"/>
                  </a:lnTo>
                  <a:lnTo>
                    <a:pt x="1427" y="366"/>
                  </a:lnTo>
                  <a:lnTo>
                    <a:pt x="1419" y="382"/>
                  </a:lnTo>
                  <a:lnTo>
                    <a:pt x="1364" y="457"/>
                  </a:lnTo>
                  <a:lnTo>
                    <a:pt x="1351" y="478"/>
                  </a:lnTo>
                  <a:lnTo>
                    <a:pt x="1343" y="500"/>
                  </a:lnTo>
                  <a:lnTo>
                    <a:pt x="1340" y="523"/>
                  </a:lnTo>
                  <a:lnTo>
                    <a:pt x="1342" y="548"/>
                  </a:lnTo>
                  <a:lnTo>
                    <a:pt x="1349" y="571"/>
                  </a:lnTo>
                  <a:lnTo>
                    <a:pt x="1360" y="593"/>
                  </a:lnTo>
                  <a:lnTo>
                    <a:pt x="1375" y="612"/>
                  </a:lnTo>
                  <a:lnTo>
                    <a:pt x="1393" y="628"/>
                  </a:lnTo>
                  <a:lnTo>
                    <a:pt x="1414" y="639"/>
                  </a:lnTo>
                  <a:lnTo>
                    <a:pt x="1438" y="645"/>
                  </a:lnTo>
                  <a:lnTo>
                    <a:pt x="1525" y="663"/>
                  </a:lnTo>
                  <a:lnTo>
                    <a:pt x="1541" y="669"/>
                  </a:lnTo>
                  <a:lnTo>
                    <a:pt x="1554" y="678"/>
                  </a:lnTo>
                  <a:lnTo>
                    <a:pt x="1565" y="691"/>
                  </a:lnTo>
                  <a:lnTo>
                    <a:pt x="1572" y="705"/>
                  </a:lnTo>
                  <a:lnTo>
                    <a:pt x="1574" y="722"/>
                  </a:lnTo>
                  <a:lnTo>
                    <a:pt x="1574" y="892"/>
                  </a:lnTo>
                  <a:lnTo>
                    <a:pt x="1572" y="908"/>
                  </a:lnTo>
                  <a:lnTo>
                    <a:pt x="1564" y="924"/>
                  </a:lnTo>
                  <a:lnTo>
                    <a:pt x="1553" y="937"/>
                  </a:lnTo>
                  <a:lnTo>
                    <a:pt x="1539" y="947"/>
                  </a:lnTo>
                  <a:lnTo>
                    <a:pt x="1523" y="952"/>
                  </a:lnTo>
                  <a:lnTo>
                    <a:pt x="1431" y="966"/>
                  </a:lnTo>
                  <a:lnTo>
                    <a:pt x="1407" y="972"/>
                  </a:lnTo>
                  <a:lnTo>
                    <a:pt x="1386" y="983"/>
                  </a:lnTo>
                  <a:lnTo>
                    <a:pt x="1367" y="997"/>
                  </a:lnTo>
                  <a:lnTo>
                    <a:pt x="1352" y="1015"/>
                  </a:lnTo>
                  <a:lnTo>
                    <a:pt x="1340" y="1037"/>
                  </a:lnTo>
                  <a:lnTo>
                    <a:pt x="1332" y="1060"/>
                  </a:lnTo>
                  <a:lnTo>
                    <a:pt x="1330" y="1084"/>
                  </a:lnTo>
                  <a:lnTo>
                    <a:pt x="1332" y="1108"/>
                  </a:lnTo>
                  <a:lnTo>
                    <a:pt x="1339" y="1130"/>
                  </a:lnTo>
                  <a:lnTo>
                    <a:pt x="1351" y="1152"/>
                  </a:lnTo>
                  <a:lnTo>
                    <a:pt x="1400" y="1227"/>
                  </a:lnTo>
                  <a:lnTo>
                    <a:pt x="1408" y="1242"/>
                  </a:lnTo>
                  <a:lnTo>
                    <a:pt x="1410" y="1259"/>
                  </a:lnTo>
                  <a:lnTo>
                    <a:pt x="1409" y="1274"/>
                  </a:lnTo>
                  <a:lnTo>
                    <a:pt x="1403" y="1290"/>
                  </a:lnTo>
                  <a:lnTo>
                    <a:pt x="1393" y="1304"/>
                  </a:lnTo>
                  <a:lnTo>
                    <a:pt x="1275" y="1423"/>
                  </a:lnTo>
                  <a:lnTo>
                    <a:pt x="1261" y="1434"/>
                  </a:lnTo>
                  <a:lnTo>
                    <a:pt x="1245" y="1440"/>
                  </a:lnTo>
                  <a:lnTo>
                    <a:pt x="1228" y="1442"/>
                  </a:lnTo>
                  <a:lnTo>
                    <a:pt x="1211" y="1437"/>
                  </a:lnTo>
                  <a:lnTo>
                    <a:pt x="1196" y="1430"/>
                  </a:lnTo>
                  <a:lnTo>
                    <a:pt x="1143" y="1391"/>
                  </a:lnTo>
                  <a:lnTo>
                    <a:pt x="1122" y="1377"/>
                  </a:lnTo>
                  <a:lnTo>
                    <a:pt x="1099" y="1370"/>
                  </a:lnTo>
                  <a:lnTo>
                    <a:pt x="1075" y="1368"/>
                  </a:lnTo>
                  <a:lnTo>
                    <a:pt x="1050" y="1370"/>
                  </a:lnTo>
                  <a:lnTo>
                    <a:pt x="1026" y="1376"/>
                  </a:lnTo>
                  <a:lnTo>
                    <a:pt x="1005" y="1389"/>
                  </a:lnTo>
                  <a:lnTo>
                    <a:pt x="987" y="1404"/>
                  </a:lnTo>
                  <a:lnTo>
                    <a:pt x="971" y="1423"/>
                  </a:lnTo>
                  <a:lnTo>
                    <a:pt x="961" y="1445"/>
                  </a:lnTo>
                  <a:lnTo>
                    <a:pt x="955" y="1470"/>
                  </a:lnTo>
                  <a:lnTo>
                    <a:pt x="945" y="1534"/>
                  </a:lnTo>
                  <a:lnTo>
                    <a:pt x="939" y="1551"/>
                  </a:lnTo>
                  <a:lnTo>
                    <a:pt x="930" y="1565"/>
                  </a:lnTo>
                  <a:lnTo>
                    <a:pt x="917" y="1576"/>
                  </a:lnTo>
                  <a:lnTo>
                    <a:pt x="902" y="1584"/>
                  </a:lnTo>
                  <a:lnTo>
                    <a:pt x="885" y="1586"/>
                  </a:lnTo>
                  <a:lnTo>
                    <a:pt x="717" y="1586"/>
                  </a:lnTo>
                  <a:lnTo>
                    <a:pt x="700" y="1584"/>
                  </a:lnTo>
                  <a:lnTo>
                    <a:pt x="685" y="1577"/>
                  </a:lnTo>
                  <a:lnTo>
                    <a:pt x="673" y="1566"/>
                  </a:lnTo>
                  <a:lnTo>
                    <a:pt x="663" y="1553"/>
                  </a:lnTo>
                  <a:lnTo>
                    <a:pt x="658" y="1536"/>
                  </a:lnTo>
                  <a:lnTo>
                    <a:pt x="641" y="1448"/>
                  </a:lnTo>
                  <a:lnTo>
                    <a:pt x="634" y="1425"/>
                  </a:lnTo>
                  <a:lnTo>
                    <a:pt x="623" y="1404"/>
                  </a:lnTo>
                  <a:lnTo>
                    <a:pt x="608" y="1385"/>
                  </a:lnTo>
                  <a:lnTo>
                    <a:pt x="589" y="1371"/>
                  </a:lnTo>
                  <a:lnTo>
                    <a:pt x="567" y="1360"/>
                  </a:lnTo>
                  <a:lnTo>
                    <a:pt x="544" y="1353"/>
                  </a:lnTo>
                  <a:lnTo>
                    <a:pt x="520" y="1351"/>
                  </a:lnTo>
                  <a:lnTo>
                    <a:pt x="497" y="1354"/>
                  </a:lnTo>
                  <a:lnTo>
                    <a:pt x="475" y="1362"/>
                  </a:lnTo>
                  <a:lnTo>
                    <a:pt x="453" y="1374"/>
                  </a:lnTo>
                  <a:lnTo>
                    <a:pt x="379" y="1430"/>
                  </a:lnTo>
                  <a:lnTo>
                    <a:pt x="363" y="1437"/>
                  </a:lnTo>
                  <a:lnTo>
                    <a:pt x="346" y="1441"/>
                  </a:lnTo>
                  <a:lnTo>
                    <a:pt x="330" y="1440"/>
                  </a:lnTo>
                  <a:lnTo>
                    <a:pt x="314" y="1434"/>
                  </a:lnTo>
                  <a:lnTo>
                    <a:pt x="300" y="1423"/>
                  </a:lnTo>
                  <a:lnTo>
                    <a:pt x="181" y="1304"/>
                  </a:lnTo>
                  <a:lnTo>
                    <a:pt x="171" y="1290"/>
                  </a:lnTo>
                  <a:lnTo>
                    <a:pt x="166" y="1274"/>
                  </a:lnTo>
                  <a:lnTo>
                    <a:pt x="163" y="1259"/>
                  </a:lnTo>
                  <a:lnTo>
                    <a:pt x="167" y="1242"/>
                  </a:lnTo>
                  <a:lnTo>
                    <a:pt x="174" y="1227"/>
                  </a:lnTo>
                  <a:lnTo>
                    <a:pt x="224" y="1152"/>
                  </a:lnTo>
                  <a:lnTo>
                    <a:pt x="236" y="1130"/>
                  </a:lnTo>
                  <a:lnTo>
                    <a:pt x="243" y="1108"/>
                  </a:lnTo>
                  <a:lnTo>
                    <a:pt x="245" y="1084"/>
                  </a:lnTo>
                  <a:lnTo>
                    <a:pt x="241" y="1060"/>
                  </a:lnTo>
                  <a:lnTo>
                    <a:pt x="235" y="1037"/>
                  </a:lnTo>
                  <a:lnTo>
                    <a:pt x="223" y="1015"/>
                  </a:lnTo>
                  <a:lnTo>
                    <a:pt x="207" y="997"/>
                  </a:lnTo>
                  <a:lnTo>
                    <a:pt x="189" y="983"/>
                  </a:lnTo>
                  <a:lnTo>
                    <a:pt x="167" y="973"/>
                  </a:lnTo>
                  <a:lnTo>
                    <a:pt x="144" y="966"/>
                  </a:lnTo>
                  <a:lnTo>
                    <a:pt x="51" y="952"/>
                  </a:lnTo>
                  <a:lnTo>
                    <a:pt x="35" y="947"/>
                  </a:lnTo>
                  <a:lnTo>
                    <a:pt x="20" y="937"/>
                  </a:lnTo>
                  <a:lnTo>
                    <a:pt x="9" y="925"/>
                  </a:lnTo>
                  <a:lnTo>
                    <a:pt x="3" y="909"/>
                  </a:lnTo>
                  <a:lnTo>
                    <a:pt x="0" y="892"/>
                  </a:lnTo>
                  <a:lnTo>
                    <a:pt x="0" y="722"/>
                  </a:lnTo>
                  <a:lnTo>
                    <a:pt x="3" y="705"/>
                  </a:lnTo>
                  <a:lnTo>
                    <a:pt x="9" y="691"/>
                  </a:lnTo>
                  <a:lnTo>
                    <a:pt x="19" y="678"/>
                  </a:lnTo>
                  <a:lnTo>
                    <a:pt x="33" y="669"/>
                  </a:lnTo>
                  <a:lnTo>
                    <a:pt x="49" y="663"/>
                  </a:lnTo>
                  <a:lnTo>
                    <a:pt x="137" y="645"/>
                  </a:lnTo>
                  <a:lnTo>
                    <a:pt x="160" y="639"/>
                  </a:lnTo>
                  <a:lnTo>
                    <a:pt x="181" y="628"/>
                  </a:lnTo>
                  <a:lnTo>
                    <a:pt x="200" y="612"/>
                  </a:lnTo>
                  <a:lnTo>
                    <a:pt x="214" y="593"/>
                  </a:lnTo>
                  <a:lnTo>
                    <a:pt x="225" y="571"/>
                  </a:lnTo>
                  <a:lnTo>
                    <a:pt x="232" y="548"/>
                  </a:lnTo>
                  <a:lnTo>
                    <a:pt x="234" y="523"/>
                  </a:lnTo>
                  <a:lnTo>
                    <a:pt x="230" y="500"/>
                  </a:lnTo>
                  <a:lnTo>
                    <a:pt x="223" y="478"/>
                  </a:lnTo>
                  <a:lnTo>
                    <a:pt x="211" y="457"/>
                  </a:lnTo>
                  <a:lnTo>
                    <a:pt x="156" y="382"/>
                  </a:lnTo>
                  <a:lnTo>
                    <a:pt x="147" y="366"/>
                  </a:lnTo>
                  <a:lnTo>
                    <a:pt x="144" y="349"/>
                  </a:lnTo>
                  <a:lnTo>
                    <a:pt x="145" y="332"/>
                  </a:lnTo>
                  <a:lnTo>
                    <a:pt x="151" y="316"/>
                  </a:lnTo>
                  <a:lnTo>
                    <a:pt x="161" y="302"/>
                  </a:lnTo>
                  <a:lnTo>
                    <a:pt x="280" y="183"/>
                  </a:lnTo>
                  <a:lnTo>
                    <a:pt x="293" y="172"/>
                  </a:lnTo>
                  <a:lnTo>
                    <a:pt x="309" y="166"/>
                  </a:lnTo>
                  <a:lnTo>
                    <a:pt x="325" y="164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452" y="240"/>
                  </a:lnTo>
                  <a:lnTo>
                    <a:pt x="473" y="252"/>
                  </a:lnTo>
                  <a:lnTo>
                    <a:pt x="496" y="258"/>
                  </a:lnTo>
                  <a:lnTo>
                    <a:pt x="519" y="261"/>
                  </a:lnTo>
                  <a:lnTo>
                    <a:pt x="542" y="258"/>
                  </a:lnTo>
                  <a:lnTo>
                    <a:pt x="564" y="252"/>
                  </a:lnTo>
                  <a:lnTo>
                    <a:pt x="586" y="241"/>
                  </a:lnTo>
                  <a:lnTo>
                    <a:pt x="604" y="225"/>
                  </a:lnTo>
                  <a:lnTo>
                    <a:pt x="618" y="207"/>
                  </a:lnTo>
                  <a:lnTo>
                    <a:pt x="629" y="186"/>
                  </a:lnTo>
                  <a:lnTo>
                    <a:pt x="635" y="163"/>
                  </a:lnTo>
                  <a:lnTo>
                    <a:pt x="658" y="50"/>
                  </a:lnTo>
                  <a:lnTo>
                    <a:pt x="663" y="33"/>
                  </a:lnTo>
                  <a:lnTo>
                    <a:pt x="673" y="20"/>
                  </a:lnTo>
                  <a:lnTo>
                    <a:pt x="685" y="9"/>
                  </a:lnTo>
                  <a:lnTo>
                    <a:pt x="700" y="2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489"/>
            <p:cNvSpPr>
              <a:spLocks noEditPoints="1"/>
            </p:cNvSpPr>
            <p:nvPr/>
          </p:nvSpPr>
          <p:spPr bwMode="auto">
            <a:xfrm>
              <a:off x="1981200" y="2309813"/>
              <a:ext cx="96838" cy="96838"/>
            </a:xfrm>
            <a:custGeom>
              <a:avLst/>
              <a:gdLst>
                <a:gd name="T0" fmla="*/ 269 w 605"/>
                <a:gd name="T1" fmla="*/ 125 h 610"/>
                <a:gd name="T2" fmla="*/ 210 w 605"/>
                <a:gd name="T3" fmla="*/ 148 h 610"/>
                <a:gd name="T4" fmla="*/ 164 w 605"/>
                <a:gd name="T5" fmla="*/ 187 h 610"/>
                <a:gd name="T6" fmla="*/ 132 w 605"/>
                <a:gd name="T7" fmla="*/ 242 h 610"/>
                <a:gd name="T8" fmla="*/ 121 w 605"/>
                <a:gd name="T9" fmla="*/ 305 h 610"/>
                <a:gd name="T10" fmla="*/ 132 w 605"/>
                <a:gd name="T11" fmla="*/ 369 h 610"/>
                <a:gd name="T12" fmla="*/ 164 w 605"/>
                <a:gd name="T13" fmla="*/ 423 h 610"/>
                <a:gd name="T14" fmla="*/ 210 w 605"/>
                <a:gd name="T15" fmla="*/ 462 h 610"/>
                <a:gd name="T16" fmla="*/ 269 w 605"/>
                <a:gd name="T17" fmla="*/ 485 h 610"/>
                <a:gd name="T18" fmla="*/ 334 w 605"/>
                <a:gd name="T19" fmla="*/ 485 h 610"/>
                <a:gd name="T20" fmla="*/ 394 w 605"/>
                <a:gd name="T21" fmla="*/ 462 h 610"/>
                <a:gd name="T22" fmla="*/ 441 w 605"/>
                <a:gd name="T23" fmla="*/ 423 h 610"/>
                <a:gd name="T24" fmla="*/ 473 w 605"/>
                <a:gd name="T25" fmla="*/ 369 h 610"/>
                <a:gd name="T26" fmla="*/ 484 w 605"/>
                <a:gd name="T27" fmla="*/ 305 h 610"/>
                <a:gd name="T28" fmla="*/ 473 w 605"/>
                <a:gd name="T29" fmla="*/ 242 h 610"/>
                <a:gd name="T30" fmla="*/ 441 w 605"/>
                <a:gd name="T31" fmla="*/ 187 h 610"/>
                <a:gd name="T32" fmla="*/ 394 w 605"/>
                <a:gd name="T33" fmla="*/ 148 h 610"/>
                <a:gd name="T34" fmla="*/ 334 w 605"/>
                <a:gd name="T35" fmla="*/ 125 h 610"/>
                <a:gd name="T36" fmla="*/ 302 w 605"/>
                <a:gd name="T37" fmla="*/ 0 h 610"/>
                <a:gd name="T38" fmla="*/ 389 w 605"/>
                <a:gd name="T39" fmla="*/ 13 h 610"/>
                <a:gd name="T40" fmla="*/ 466 w 605"/>
                <a:gd name="T41" fmla="*/ 49 h 610"/>
                <a:gd name="T42" fmla="*/ 530 w 605"/>
                <a:gd name="T43" fmla="*/ 105 h 610"/>
                <a:gd name="T44" fmla="*/ 576 w 605"/>
                <a:gd name="T45" fmla="*/ 176 h 610"/>
                <a:gd name="T46" fmla="*/ 602 w 605"/>
                <a:gd name="T47" fmla="*/ 261 h 610"/>
                <a:gd name="T48" fmla="*/ 602 w 605"/>
                <a:gd name="T49" fmla="*/ 350 h 610"/>
                <a:gd name="T50" fmla="*/ 576 w 605"/>
                <a:gd name="T51" fmla="*/ 434 h 610"/>
                <a:gd name="T52" fmla="*/ 530 w 605"/>
                <a:gd name="T53" fmla="*/ 505 h 610"/>
                <a:gd name="T54" fmla="*/ 466 w 605"/>
                <a:gd name="T55" fmla="*/ 561 h 610"/>
                <a:gd name="T56" fmla="*/ 389 w 605"/>
                <a:gd name="T57" fmla="*/ 597 h 610"/>
                <a:gd name="T58" fmla="*/ 302 w 605"/>
                <a:gd name="T59" fmla="*/ 610 h 610"/>
                <a:gd name="T60" fmla="*/ 214 w 605"/>
                <a:gd name="T61" fmla="*/ 597 h 610"/>
                <a:gd name="T62" fmla="*/ 137 w 605"/>
                <a:gd name="T63" fmla="*/ 561 h 610"/>
                <a:gd name="T64" fmla="*/ 73 w 605"/>
                <a:gd name="T65" fmla="*/ 505 h 610"/>
                <a:gd name="T66" fmla="*/ 27 w 605"/>
                <a:gd name="T67" fmla="*/ 434 h 610"/>
                <a:gd name="T68" fmla="*/ 3 w 605"/>
                <a:gd name="T69" fmla="*/ 350 h 610"/>
                <a:gd name="T70" fmla="*/ 3 w 605"/>
                <a:gd name="T71" fmla="*/ 261 h 610"/>
                <a:gd name="T72" fmla="*/ 27 w 605"/>
                <a:gd name="T73" fmla="*/ 176 h 610"/>
                <a:gd name="T74" fmla="*/ 73 w 605"/>
                <a:gd name="T75" fmla="*/ 105 h 610"/>
                <a:gd name="T76" fmla="*/ 137 w 605"/>
                <a:gd name="T77" fmla="*/ 49 h 610"/>
                <a:gd name="T78" fmla="*/ 214 w 605"/>
                <a:gd name="T79" fmla="*/ 13 h 610"/>
                <a:gd name="T80" fmla="*/ 302 w 605"/>
                <a:gd name="T8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5" h="610">
                  <a:moveTo>
                    <a:pt x="302" y="122"/>
                  </a:moveTo>
                  <a:lnTo>
                    <a:pt x="269" y="125"/>
                  </a:lnTo>
                  <a:lnTo>
                    <a:pt x="239" y="133"/>
                  </a:lnTo>
                  <a:lnTo>
                    <a:pt x="210" y="148"/>
                  </a:lnTo>
                  <a:lnTo>
                    <a:pt x="185" y="165"/>
                  </a:lnTo>
                  <a:lnTo>
                    <a:pt x="164" y="187"/>
                  </a:lnTo>
                  <a:lnTo>
                    <a:pt x="145" y="213"/>
                  </a:lnTo>
                  <a:lnTo>
                    <a:pt x="132" y="242"/>
                  </a:lnTo>
                  <a:lnTo>
                    <a:pt x="123" y="272"/>
                  </a:lnTo>
                  <a:lnTo>
                    <a:pt x="121" y="305"/>
                  </a:lnTo>
                  <a:lnTo>
                    <a:pt x="123" y="338"/>
                  </a:lnTo>
                  <a:lnTo>
                    <a:pt x="132" y="369"/>
                  </a:lnTo>
                  <a:lnTo>
                    <a:pt x="145" y="397"/>
                  </a:lnTo>
                  <a:lnTo>
                    <a:pt x="164" y="423"/>
                  </a:lnTo>
                  <a:lnTo>
                    <a:pt x="185" y="445"/>
                  </a:lnTo>
                  <a:lnTo>
                    <a:pt x="210" y="462"/>
                  </a:lnTo>
                  <a:lnTo>
                    <a:pt x="239" y="477"/>
                  </a:lnTo>
                  <a:lnTo>
                    <a:pt x="269" y="485"/>
                  </a:lnTo>
                  <a:lnTo>
                    <a:pt x="302" y="488"/>
                  </a:lnTo>
                  <a:lnTo>
                    <a:pt x="334" y="485"/>
                  </a:lnTo>
                  <a:lnTo>
                    <a:pt x="365" y="477"/>
                  </a:lnTo>
                  <a:lnTo>
                    <a:pt x="394" y="462"/>
                  </a:lnTo>
                  <a:lnTo>
                    <a:pt x="419" y="445"/>
                  </a:lnTo>
                  <a:lnTo>
                    <a:pt x="441" y="423"/>
                  </a:lnTo>
                  <a:lnTo>
                    <a:pt x="459" y="397"/>
                  </a:lnTo>
                  <a:lnTo>
                    <a:pt x="473" y="369"/>
                  </a:lnTo>
                  <a:lnTo>
                    <a:pt x="481" y="338"/>
                  </a:lnTo>
                  <a:lnTo>
                    <a:pt x="484" y="305"/>
                  </a:lnTo>
                  <a:lnTo>
                    <a:pt x="481" y="272"/>
                  </a:lnTo>
                  <a:lnTo>
                    <a:pt x="473" y="242"/>
                  </a:lnTo>
                  <a:lnTo>
                    <a:pt x="459" y="213"/>
                  </a:lnTo>
                  <a:lnTo>
                    <a:pt x="441" y="187"/>
                  </a:lnTo>
                  <a:lnTo>
                    <a:pt x="419" y="165"/>
                  </a:lnTo>
                  <a:lnTo>
                    <a:pt x="394" y="148"/>
                  </a:lnTo>
                  <a:lnTo>
                    <a:pt x="365" y="133"/>
                  </a:lnTo>
                  <a:lnTo>
                    <a:pt x="334" y="125"/>
                  </a:lnTo>
                  <a:lnTo>
                    <a:pt x="302" y="122"/>
                  </a:lnTo>
                  <a:close/>
                  <a:moveTo>
                    <a:pt x="302" y="0"/>
                  </a:moveTo>
                  <a:lnTo>
                    <a:pt x="346" y="3"/>
                  </a:lnTo>
                  <a:lnTo>
                    <a:pt x="389" y="13"/>
                  </a:lnTo>
                  <a:lnTo>
                    <a:pt x="430" y="29"/>
                  </a:lnTo>
                  <a:lnTo>
                    <a:pt x="466" y="49"/>
                  </a:lnTo>
                  <a:lnTo>
                    <a:pt x="500" y="75"/>
                  </a:lnTo>
                  <a:lnTo>
                    <a:pt x="530" y="105"/>
                  </a:lnTo>
                  <a:lnTo>
                    <a:pt x="556" y="139"/>
                  </a:lnTo>
                  <a:lnTo>
                    <a:pt x="576" y="176"/>
                  </a:lnTo>
                  <a:lnTo>
                    <a:pt x="592" y="217"/>
                  </a:lnTo>
                  <a:lnTo>
                    <a:pt x="602" y="261"/>
                  </a:lnTo>
                  <a:lnTo>
                    <a:pt x="605" y="305"/>
                  </a:lnTo>
                  <a:lnTo>
                    <a:pt x="602" y="350"/>
                  </a:lnTo>
                  <a:lnTo>
                    <a:pt x="592" y="393"/>
                  </a:lnTo>
                  <a:lnTo>
                    <a:pt x="576" y="434"/>
                  </a:lnTo>
                  <a:lnTo>
                    <a:pt x="556" y="471"/>
                  </a:lnTo>
                  <a:lnTo>
                    <a:pt x="530" y="505"/>
                  </a:lnTo>
                  <a:lnTo>
                    <a:pt x="500" y="536"/>
                  </a:lnTo>
                  <a:lnTo>
                    <a:pt x="466" y="561"/>
                  </a:lnTo>
                  <a:lnTo>
                    <a:pt x="430" y="582"/>
                  </a:lnTo>
                  <a:lnTo>
                    <a:pt x="389" y="597"/>
                  </a:lnTo>
                  <a:lnTo>
                    <a:pt x="346" y="607"/>
                  </a:lnTo>
                  <a:lnTo>
                    <a:pt x="302" y="610"/>
                  </a:lnTo>
                  <a:lnTo>
                    <a:pt x="257" y="607"/>
                  </a:lnTo>
                  <a:lnTo>
                    <a:pt x="214" y="597"/>
                  </a:lnTo>
                  <a:lnTo>
                    <a:pt x="175" y="582"/>
                  </a:lnTo>
                  <a:lnTo>
                    <a:pt x="137" y="561"/>
                  </a:lnTo>
                  <a:lnTo>
                    <a:pt x="103" y="536"/>
                  </a:lnTo>
                  <a:lnTo>
                    <a:pt x="73" y="505"/>
                  </a:lnTo>
                  <a:lnTo>
                    <a:pt x="48" y="471"/>
                  </a:lnTo>
                  <a:lnTo>
                    <a:pt x="27" y="434"/>
                  </a:lnTo>
                  <a:lnTo>
                    <a:pt x="12" y="393"/>
                  </a:lnTo>
                  <a:lnTo>
                    <a:pt x="3" y="350"/>
                  </a:lnTo>
                  <a:lnTo>
                    <a:pt x="0" y="305"/>
                  </a:lnTo>
                  <a:lnTo>
                    <a:pt x="3" y="261"/>
                  </a:lnTo>
                  <a:lnTo>
                    <a:pt x="12" y="217"/>
                  </a:lnTo>
                  <a:lnTo>
                    <a:pt x="27" y="176"/>
                  </a:lnTo>
                  <a:lnTo>
                    <a:pt x="48" y="139"/>
                  </a:lnTo>
                  <a:lnTo>
                    <a:pt x="73" y="105"/>
                  </a:lnTo>
                  <a:lnTo>
                    <a:pt x="103" y="75"/>
                  </a:lnTo>
                  <a:lnTo>
                    <a:pt x="137" y="49"/>
                  </a:lnTo>
                  <a:lnTo>
                    <a:pt x="175" y="29"/>
                  </a:lnTo>
                  <a:lnTo>
                    <a:pt x="214" y="13"/>
                  </a:lnTo>
                  <a:lnTo>
                    <a:pt x="257" y="3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490"/>
            <p:cNvSpPr>
              <a:spLocks noEditPoints="1"/>
            </p:cNvSpPr>
            <p:nvPr/>
          </p:nvSpPr>
          <p:spPr bwMode="auto">
            <a:xfrm>
              <a:off x="1606550" y="1903413"/>
              <a:ext cx="441325" cy="581025"/>
            </a:xfrm>
            <a:custGeom>
              <a:avLst/>
              <a:gdLst>
                <a:gd name="T0" fmla="*/ 121 w 2784"/>
                <a:gd name="T1" fmla="*/ 122 h 3660"/>
                <a:gd name="T2" fmla="*/ 121 w 2784"/>
                <a:gd name="T3" fmla="*/ 3538 h 3660"/>
                <a:gd name="T4" fmla="*/ 484 w 2784"/>
                <a:gd name="T5" fmla="*/ 3538 h 3660"/>
                <a:gd name="T6" fmla="*/ 484 w 2784"/>
                <a:gd name="T7" fmla="*/ 122 h 3660"/>
                <a:gd name="T8" fmla="*/ 121 w 2784"/>
                <a:gd name="T9" fmla="*/ 122 h 3660"/>
                <a:gd name="T10" fmla="*/ 0 w 2784"/>
                <a:gd name="T11" fmla="*/ 0 h 3660"/>
                <a:gd name="T12" fmla="*/ 2784 w 2784"/>
                <a:gd name="T13" fmla="*/ 0 h 3660"/>
                <a:gd name="T14" fmla="*/ 2784 w 2784"/>
                <a:gd name="T15" fmla="*/ 1769 h 3660"/>
                <a:gd name="T16" fmla="*/ 2663 w 2784"/>
                <a:gd name="T17" fmla="*/ 1769 h 3660"/>
                <a:gd name="T18" fmla="*/ 2663 w 2784"/>
                <a:gd name="T19" fmla="*/ 122 h 3660"/>
                <a:gd name="T20" fmla="*/ 605 w 2784"/>
                <a:gd name="T21" fmla="*/ 122 h 3660"/>
                <a:gd name="T22" fmla="*/ 605 w 2784"/>
                <a:gd name="T23" fmla="*/ 3538 h 3660"/>
                <a:gd name="T24" fmla="*/ 1937 w 2784"/>
                <a:gd name="T25" fmla="*/ 3538 h 3660"/>
                <a:gd name="T26" fmla="*/ 1937 w 2784"/>
                <a:gd name="T27" fmla="*/ 3660 h 3660"/>
                <a:gd name="T28" fmla="*/ 0 w 2784"/>
                <a:gd name="T29" fmla="*/ 3660 h 3660"/>
                <a:gd name="T30" fmla="*/ 0 w 2784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4" h="3660">
                  <a:moveTo>
                    <a:pt x="121" y="122"/>
                  </a:moveTo>
                  <a:lnTo>
                    <a:pt x="121" y="3538"/>
                  </a:lnTo>
                  <a:lnTo>
                    <a:pt x="484" y="3538"/>
                  </a:lnTo>
                  <a:lnTo>
                    <a:pt x="48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84" y="0"/>
                  </a:lnTo>
                  <a:lnTo>
                    <a:pt x="2784" y="1769"/>
                  </a:lnTo>
                  <a:lnTo>
                    <a:pt x="2663" y="1769"/>
                  </a:lnTo>
                  <a:lnTo>
                    <a:pt x="2663" y="122"/>
                  </a:lnTo>
                  <a:lnTo>
                    <a:pt x="605" y="122"/>
                  </a:lnTo>
                  <a:lnTo>
                    <a:pt x="605" y="3538"/>
                  </a:lnTo>
                  <a:lnTo>
                    <a:pt x="1937" y="3538"/>
                  </a:lnTo>
                  <a:lnTo>
                    <a:pt x="1937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491"/>
            <p:cNvSpPr>
              <a:spLocks noEditPoints="1"/>
            </p:cNvSpPr>
            <p:nvPr/>
          </p:nvSpPr>
          <p:spPr bwMode="auto">
            <a:xfrm>
              <a:off x="1751013" y="2000251"/>
              <a:ext cx="230188" cy="134938"/>
            </a:xfrm>
            <a:custGeom>
              <a:avLst/>
              <a:gdLst>
                <a:gd name="T0" fmla="*/ 121 w 1453"/>
                <a:gd name="T1" fmla="*/ 122 h 854"/>
                <a:gd name="T2" fmla="*/ 121 w 1453"/>
                <a:gd name="T3" fmla="*/ 732 h 854"/>
                <a:gd name="T4" fmla="*/ 1332 w 1453"/>
                <a:gd name="T5" fmla="*/ 732 h 854"/>
                <a:gd name="T6" fmla="*/ 1332 w 1453"/>
                <a:gd name="T7" fmla="*/ 122 h 854"/>
                <a:gd name="T8" fmla="*/ 121 w 1453"/>
                <a:gd name="T9" fmla="*/ 122 h 854"/>
                <a:gd name="T10" fmla="*/ 0 w 1453"/>
                <a:gd name="T11" fmla="*/ 0 h 854"/>
                <a:gd name="T12" fmla="*/ 1453 w 1453"/>
                <a:gd name="T13" fmla="*/ 0 h 854"/>
                <a:gd name="T14" fmla="*/ 1453 w 1453"/>
                <a:gd name="T15" fmla="*/ 854 h 854"/>
                <a:gd name="T16" fmla="*/ 0 w 1453"/>
                <a:gd name="T17" fmla="*/ 854 h 854"/>
                <a:gd name="T18" fmla="*/ 0 w 1453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3" h="854">
                  <a:moveTo>
                    <a:pt x="121" y="122"/>
                  </a:moveTo>
                  <a:lnTo>
                    <a:pt x="121" y="732"/>
                  </a:lnTo>
                  <a:lnTo>
                    <a:pt x="1332" y="732"/>
                  </a:lnTo>
                  <a:lnTo>
                    <a:pt x="1332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Rectangle 492"/>
            <p:cNvSpPr>
              <a:spLocks noChangeArrowheads="1"/>
            </p:cNvSpPr>
            <p:nvPr/>
          </p:nvSpPr>
          <p:spPr bwMode="auto">
            <a:xfrm>
              <a:off x="1798638" y="2038351"/>
              <a:ext cx="134938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Rectangle 493"/>
            <p:cNvSpPr>
              <a:spLocks noChangeArrowheads="1"/>
            </p:cNvSpPr>
            <p:nvPr/>
          </p:nvSpPr>
          <p:spPr bwMode="auto">
            <a:xfrm>
              <a:off x="1798638" y="20780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0" name="Group 1169"/>
          <p:cNvGrpSpPr/>
          <p:nvPr/>
        </p:nvGrpSpPr>
        <p:grpSpPr>
          <a:xfrm>
            <a:off x="2542508" y="1903413"/>
            <a:ext cx="549275" cy="581025"/>
            <a:chOff x="2549525" y="1903413"/>
            <a:chExt cx="54927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5" name="Freeform 498"/>
            <p:cNvSpPr>
              <a:spLocks noEditPoints="1"/>
            </p:cNvSpPr>
            <p:nvPr/>
          </p:nvSpPr>
          <p:spPr bwMode="auto">
            <a:xfrm>
              <a:off x="2825750" y="2246313"/>
              <a:ext cx="273050" cy="179388"/>
            </a:xfrm>
            <a:custGeom>
              <a:avLst/>
              <a:gdLst>
                <a:gd name="T0" fmla="*/ 1244 w 1719"/>
                <a:gd name="T1" fmla="*/ 294 h 1129"/>
                <a:gd name="T2" fmla="*/ 1264 w 1719"/>
                <a:gd name="T3" fmla="*/ 421 h 1129"/>
                <a:gd name="T4" fmla="*/ 1235 w 1719"/>
                <a:gd name="T5" fmla="*/ 573 h 1129"/>
                <a:gd name="T6" fmla="*/ 1158 w 1719"/>
                <a:gd name="T7" fmla="*/ 701 h 1129"/>
                <a:gd name="T8" fmla="*/ 1041 w 1719"/>
                <a:gd name="T9" fmla="*/ 793 h 1129"/>
                <a:gd name="T10" fmla="*/ 897 w 1719"/>
                <a:gd name="T11" fmla="*/ 840 h 1129"/>
                <a:gd name="T12" fmla="*/ 742 w 1719"/>
                <a:gd name="T13" fmla="*/ 830 h 1129"/>
                <a:gd name="T14" fmla="*/ 607 w 1719"/>
                <a:gd name="T15" fmla="*/ 767 h 1129"/>
                <a:gd name="T16" fmla="*/ 502 w 1719"/>
                <a:gd name="T17" fmla="*/ 662 h 1129"/>
                <a:gd name="T18" fmla="*/ 439 w 1719"/>
                <a:gd name="T19" fmla="*/ 525 h 1129"/>
                <a:gd name="T20" fmla="*/ 430 w 1719"/>
                <a:gd name="T21" fmla="*/ 375 h 1129"/>
                <a:gd name="T22" fmla="*/ 465 w 1719"/>
                <a:gd name="T23" fmla="*/ 246 h 1129"/>
                <a:gd name="T24" fmla="*/ 296 w 1719"/>
                <a:gd name="T25" fmla="*/ 385 h 1129"/>
                <a:gd name="T26" fmla="*/ 146 w 1719"/>
                <a:gd name="T27" fmla="*/ 570 h 1129"/>
                <a:gd name="T28" fmla="*/ 301 w 1719"/>
                <a:gd name="T29" fmla="*/ 757 h 1129"/>
                <a:gd name="T30" fmla="*/ 475 w 1719"/>
                <a:gd name="T31" fmla="*/ 894 h 1129"/>
                <a:gd name="T32" fmla="*/ 661 w 1719"/>
                <a:gd name="T33" fmla="*/ 978 h 1129"/>
                <a:gd name="T34" fmla="*/ 857 w 1719"/>
                <a:gd name="T35" fmla="*/ 1007 h 1129"/>
                <a:gd name="T36" fmla="*/ 1055 w 1719"/>
                <a:gd name="T37" fmla="*/ 978 h 1129"/>
                <a:gd name="T38" fmla="*/ 1243 w 1719"/>
                <a:gd name="T39" fmla="*/ 892 h 1129"/>
                <a:gd name="T40" fmla="*/ 1417 w 1719"/>
                <a:gd name="T41" fmla="*/ 752 h 1129"/>
                <a:gd name="T42" fmla="*/ 1573 w 1719"/>
                <a:gd name="T43" fmla="*/ 561 h 1129"/>
                <a:gd name="T44" fmla="*/ 1428 w 1719"/>
                <a:gd name="T45" fmla="*/ 384 h 1129"/>
                <a:gd name="T46" fmla="*/ 1267 w 1719"/>
                <a:gd name="T47" fmla="*/ 251 h 1129"/>
                <a:gd name="T48" fmla="*/ 822 w 1719"/>
                <a:gd name="T49" fmla="*/ 125 h 1129"/>
                <a:gd name="T50" fmla="*/ 706 w 1719"/>
                <a:gd name="T51" fmla="*/ 157 h 1129"/>
                <a:gd name="T52" fmla="*/ 614 w 1719"/>
                <a:gd name="T53" fmla="*/ 233 h 1129"/>
                <a:gd name="T54" fmla="*/ 559 w 1719"/>
                <a:gd name="T55" fmla="*/ 339 h 1129"/>
                <a:gd name="T56" fmla="*/ 552 w 1719"/>
                <a:gd name="T57" fmla="*/ 466 h 1129"/>
                <a:gd name="T58" fmla="*/ 596 w 1719"/>
                <a:gd name="T59" fmla="*/ 584 h 1129"/>
                <a:gd name="T60" fmla="*/ 684 w 1719"/>
                <a:gd name="T61" fmla="*/ 672 h 1129"/>
                <a:gd name="T62" fmla="*/ 802 w 1719"/>
                <a:gd name="T63" fmla="*/ 718 h 1129"/>
                <a:gd name="T64" fmla="*/ 931 w 1719"/>
                <a:gd name="T65" fmla="*/ 708 h 1129"/>
                <a:gd name="T66" fmla="*/ 1040 w 1719"/>
                <a:gd name="T67" fmla="*/ 647 h 1129"/>
                <a:gd name="T68" fmla="*/ 1115 w 1719"/>
                <a:gd name="T69" fmla="*/ 548 h 1129"/>
                <a:gd name="T70" fmla="*/ 1143 w 1719"/>
                <a:gd name="T71" fmla="*/ 421 h 1129"/>
                <a:gd name="T72" fmla="*/ 1117 w 1719"/>
                <a:gd name="T73" fmla="*/ 301 h 1129"/>
                <a:gd name="T74" fmla="*/ 1048 w 1719"/>
                <a:gd name="T75" fmla="*/ 204 h 1129"/>
                <a:gd name="T76" fmla="*/ 948 w 1719"/>
                <a:gd name="T77" fmla="*/ 142 h 1129"/>
                <a:gd name="T78" fmla="*/ 863 w 1719"/>
                <a:gd name="T79" fmla="*/ 124 h 1129"/>
                <a:gd name="T80" fmla="*/ 895 w 1719"/>
                <a:gd name="T81" fmla="*/ 3 h 1129"/>
                <a:gd name="T82" fmla="*/ 1103 w 1719"/>
                <a:gd name="T83" fmla="*/ 39 h 1129"/>
                <a:gd name="T84" fmla="*/ 1299 w 1719"/>
                <a:gd name="T85" fmla="*/ 127 h 1129"/>
                <a:gd name="T86" fmla="*/ 1482 w 1719"/>
                <a:gd name="T87" fmla="*/ 266 h 1129"/>
                <a:gd name="T88" fmla="*/ 1647 w 1719"/>
                <a:gd name="T89" fmla="*/ 454 h 1129"/>
                <a:gd name="T90" fmla="*/ 1691 w 1719"/>
                <a:gd name="T91" fmla="*/ 603 h 1129"/>
                <a:gd name="T92" fmla="*/ 1527 w 1719"/>
                <a:gd name="T93" fmla="*/ 814 h 1129"/>
                <a:gd name="T94" fmla="*/ 1343 w 1719"/>
                <a:gd name="T95" fmla="*/ 973 h 1129"/>
                <a:gd name="T96" fmla="*/ 1143 w 1719"/>
                <a:gd name="T97" fmla="*/ 1077 h 1129"/>
                <a:gd name="T98" fmla="*/ 929 w 1719"/>
                <a:gd name="T99" fmla="*/ 1126 h 1129"/>
                <a:gd name="T100" fmla="*/ 711 w 1719"/>
                <a:gd name="T101" fmla="*/ 1116 h 1129"/>
                <a:gd name="T102" fmla="*/ 502 w 1719"/>
                <a:gd name="T103" fmla="*/ 1048 h 1129"/>
                <a:gd name="T104" fmla="*/ 306 w 1719"/>
                <a:gd name="T105" fmla="*/ 925 h 1129"/>
                <a:gd name="T106" fmla="*/ 129 w 1719"/>
                <a:gd name="T107" fmla="*/ 750 h 1129"/>
                <a:gd name="T108" fmla="*/ 0 w 1719"/>
                <a:gd name="T109" fmla="*/ 570 h 1129"/>
                <a:gd name="T110" fmla="*/ 131 w 1719"/>
                <a:gd name="T111" fmla="*/ 387 h 1129"/>
                <a:gd name="T112" fmla="*/ 302 w 1719"/>
                <a:gd name="T113" fmla="*/ 215 h 1129"/>
                <a:gd name="T114" fmla="*/ 489 w 1719"/>
                <a:gd name="T115" fmla="*/ 92 h 1129"/>
                <a:gd name="T116" fmla="*/ 689 w 1719"/>
                <a:gd name="T117" fmla="*/ 21 h 1129"/>
                <a:gd name="T118" fmla="*/ 846 w 1719"/>
                <a:gd name="T119" fmla="*/ 0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9" h="1129">
                  <a:moveTo>
                    <a:pt x="1211" y="217"/>
                  </a:moveTo>
                  <a:lnTo>
                    <a:pt x="1229" y="254"/>
                  </a:lnTo>
                  <a:lnTo>
                    <a:pt x="1244" y="294"/>
                  </a:lnTo>
                  <a:lnTo>
                    <a:pt x="1255" y="335"/>
                  </a:lnTo>
                  <a:lnTo>
                    <a:pt x="1262" y="377"/>
                  </a:lnTo>
                  <a:lnTo>
                    <a:pt x="1264" y="421"/>
                  </a:lnTo>
                  <a:lnTo>
                    <a:pt x="1260" y="474"/>
                  </a:lnTo>
                  <a:lnTo>
                    <a:pt x="1251" y="525"/>
                  </a:lnTo>
                  <a:lnTo>
                    <a:pt x="1235" y="573"/>
                  </a:lnTo>
                  <a:lnTo>
                    <a:pt x="1214" y="619"/>
                  </a:lnTo>
                  <a:lnTo>
                    <a:pt x="1189" y="662"/>
                  </a:lnTo>
                  <a:lnTo>
                    <a:pt x="1158" y="701"/>
                  </a:lnTo>
                  <a:lnTo>
                    <a:pt x="1123" y="736"/>
                  </a:lnTo>
                  <a:lnTo>
                    <a:pt x="1084" y="767"/>
                  </a:lnTo>
                  <a:lnTo>
                    <a:pt x="1041" y="793"/>
                  </a:lnTo>
                  <a:lnTo>
                    <a:pt x="996" y="814"/>
                  </a:lnTo>
                  <a:lnTo>
                    <a:pt x="948" y="830"/>
                  </a:lnTo>
                  <a:lnTo>
                    <a:pt x="897" y="840"/>
                  </a:lnTo>
                  <a:lnTo>
                    <a:pt x="846" y="843"/>
                  </a:lnTo>
                  <a:lnTo>
                    <a:pt x="793" y="840"/>
                  </a:lnTo>
                  <a:lnTo>
                    <a:pt x="742" y="830"/>
                  </a:lnTo>
                  <a:lnTo>
                    <a:pt x="695" y="814"/>
                  </a:lnTo>
                  <a:lnTo>
                    <a:pt x="649" y="793"/>
                  </a:lnTo>
                  <a:lnTo>
                    <a:pt x="607" y="767"/>
                  </a:lnTo>
                  <a:lnTo>
                    <a:pt x="568" y="736"/>
                  </a:lnTo>
                  <a:lnTo>
                    <a:pt x="533" y="701"/>
                  </a:lnTo>
                  <a:lnTo>
                    <a:pt x="502" y="662"/>
                  </a:lnTo>
                  <a:lnTo>
                    <a:pt x="476" y="619"/>
                  </a:lnTo>
                  <a:lnTo>
                    <a:pt x="455" y="573"/>
                  </a:lnTo>
                  <a:lnTo>
                    <a:pt x="439" y="525"/>
                  </a:lnTo>
                  <a:lnTo>
                    <a:pt x="431" y="474"/>
                  </a:lnTo>
                  <a:lnTo>
                    <a:pt x="427" y="421"/>
                  </a:lnTo>
                  <a:lnTo>
                    <a:pt x="430" y="375"/>
                  </a:lnTo>
                  <a:lnTo>
                    <a:pt x="437" y="330"/>
                  </a:lnTo>
                  <a:lnTo>
                    <a:pt x="449" y="287"/>
                  </a:lnTo>
                  <a:lnTo>
                    <a:pt x="465" y="246"/>
                  </a:lnTo>
                  <a:lnTo>
                    <a:pt x="408" y="287"/>
                  </a:lnTo>
                  <a:lnTo>
                    <a:pt x="351" y="333"/>
                  </a:lnTo>
                  <a:lnTo>
                    <a:pt x="296" y="385"/>
                  </a:lnTo>
                  <a:lnTo>
                    <a:pt x="245" y="441"/>
                  </a:lnTo>
                  <a:lnTo>
                    <a:pt x="194" y="503"/>
                  </a:lnTo>
                  <a:lnTo>
                    <a:pt x="146" y="570"/>
                  </a:lnTo>
                  <a:lnTo>
                    <a:pt x="195" y="638"/>
                  </a:lnTo>
                  <a:lnTo>
                    <a:pt x="247" y="701"/>
                  </a:lnTo>
                  <a:lnTo>
                    <a:pt x="301" y="757"/>
                  </a:lnTo>
                  <a:lnTo>
                    <a:pt x="357" y="808"/>
                  </a:lnTo>
                  <a:lnTo>
                    <a:pt x="415" y="855"/>
                  </a:lnTo>
                  <a:lnTo>
                    <a:pt x="475" y="894"/>
                  </a:lnTo>
                  <a:lnTo>
                    <a:pt x="535" y="928"/>
                  </a:lnTo>
                  <a:lnTo>
                    <a:pt x="597" y="957"/>
                  </a:lnTo>
                  <a:lnTo>
                    <a:pt x="661" y="978"/>
                  </a:lnTo>
                  <a:lnTo>
                    <a:pt x="726" y="995"/>
                  </a:lnTo>
                  <a:lnTo>
                    <a:pt x="791" y="1004"/>
                  </a:lnTo>
                  <a:lnTo>
                    <a:pt x="857" y="1007"/>
                  </a:lnTo>
                  <a:lnTo>
                    <a:pt x="924" y="1004"/>
                  </a:lnTo>
                  <a:lnTo>
                    <a:pt x="990" y="994"/>
                  </a:lnTo>
                  <a:lnTo>
                    <a:pt x="1055" y="978"/>
                  </a:lnTo>
                  <a:lnTo>
                    <a:pt x="1118" y="955"/>
                  </a:lnTo>
                  <a:lnTo>
                    <a:pt x="1181" y="927"/>
                  </a:lnTo>
                  <a:lnTo>
                    <a:pt x="1243" y="892"/>
                  </a:lnTo>
                  <a:lnTo>
                    <a:pt x="1302" y="851"/>
                  </a:lnTo>
                  <a:lnTo>
                    <a:pt x="1361" y="804"/>
                  </a:lnTo>
                  <a:lnTo>
                    <a:pt x="1417" y="752"/>
                  </a:lnTo>
                  <a:lnTo>
                    <a:pt x="1472" y="694"/>
                  </a:lnTo>
                  <a:lnTo>
                    <a:pt x="1523" y="630"/>
                  </a:lnTo>
                  <a:lnTo>
                    <a:pt x="1573" y="561"/>
                  </a:lnTo>
                  <a:lnTo>
                    <a:pt x="1527" y="497"/>
                  </a:lnTo>
                  <a:lnTo>
                    <a:pt x="1478" y="438"/>
                  </a:lnTo>
                  <a:lnTo>
                    <a:pt x="1428" y="384"/>
                  </a:lnTo>
                  <a:lnTo>
                    <a:pt x="1376" y="335"/>
                  </a:lnTo>
                  <a:lnTo>
                    <a:pt x="1322" y="291"/>
                  </a:lnTo>
                  <a:lnTo>
                    <a:pt x="1267" y="251"/>
                  </a:lnTo>
                  <a:lnTo>
                    <a:pt x="1211" y="217"/>
                  </a:lnTo>
                  <a:close/>
                  <a:moveTo>
                    <a:pt x="863" y="124"/>
                  </a:moveTo>
                  <a:lnTo>
                    <a:pt x="822" y="125"/>
                  </a:lnTo>
                  <a:lnTo>
                    <a:pt x="782" y="129"/>
                  </a:lnTo>
                  <a:lnTo>
                    <a:pt x="742" y="141"/>
                  </a:lnTo>
                  <a:lnTo>
                    <a:pt x="706" y="157"/>
                  </a:lnTo>
                  <a:lnTo>
                    <a:pt x="673" y="179"/>
                  </a:lnTo>
                  <a:lnTo>
                    <a:pt x="642" y="204"/>
                  </a:lnTo>
                  <a:lnTo>
                    <a:pt x="614" y="233"/>
                  </a:lnTo>
                  <a:lnTo>
                    <a:pt x="592" y="265"/>
                  </a:lnTo>
                  <a:lnTo>
                    <a:pt x="574" y="301"/>
                  </a:lnTo>
                  <a:lnTo>
                    <a:pt x="559" y="339"/>
                  </a:lnTo>
                  <a:lnTo>
                    <a:pt x="552" y="379"/>
                  </a:lnTo>
                  <a:lnTo>
                    <a:pt x="548" y="421"/>
                  </a:lnTo>
                  <a:lnTo>
                    <a:pt x="552" y="466"/>
                  </a:lnTo>
                  <a:lnTo>
                    <a:pt x="560" y="508"/>
                  </a:lnTo>
                  <a:lnTo>
                    <a:pt x="576" y="548"/>
                  </a:lnTo>
                  <a:lnTo>
                    <a:pt x="596" y="584"/>
                  </a:lnTo>
                  <a:lnTo>
                    <a:pt x="621" y="618"/>
                  </a:lnTo>
                  <a:lnTo>
                    <a:pt x="651" y="647"/>
                  </a:lnTo>
                  <a:lnTo>
                    <a:pt x="684" y="672"/>
                  </a:lnTo>
                  <a:lnTo>
                    <a:pt x="720" y="693"/>
                  </a:lnTo>
                  <a:lnTo>
                    <a:pt x="760" y="708"/>
                  </a:lnTo>
                  <a:lnTo>
                    <a:pt x="802" y="718"/>
                  </a:lnTo>
                  <a:lnTo>
                    <a:pt x="846" y="721"/>
                  </a:lnTo>
                  <a:lnTo>
                    <a:pt x="890" y="718"/>
                  </a:lnTo>
                  <a:lnTo>
                    <a:pt x="931" y="708"/>
                  </a:lnTo>
                  <a:lnTo>
                    <a:pt x="970" y="693"/>
                  </a:lnTo>
                  <a:lnTo>
                    <a:pt x="1007" y="672"/>
                  </a:lnTo>
                  <a:lnTo>
                    <a:pt x="1040" y="647"/>
                  </a:lnTo>
                  <a:lnTo>
                    <a:pt x="1069" y="618"/>
                  </a:lnTo>
                  <a:lnTo>
                    <a:pt x="1094" y="584"/>
                  </a:lnTo>
                  <a:lnTo>
                    <a:pt x="1115" y="548"/>
                  </a:lnTo>
                  <a:lnTo>
                    <a:pt x="1129" y="508"/>
                  </a:lnTo>
                  <a:lnTo>
                    <a:pt x="1139" y="466"/>
                  </a:lnTo>
                  <a:lnTo>
                    <a:pt x="1143" y="421"/>
                  </a:lnTo>
                  <a:lnTo>
                    <a:pt x="1139" y="379"/>
                  </a:lnTo>
                  <a:lnTo>
                    <a:pt x="1131" y="338"/>
                  </a:lnTo>
                  <a:lnTo>
                    <a:pt x="1117" y="301"/>
                  </a:lnTo>
                  <a:lnTo>
                    <a:pt x="1099" y="265"/>
                  </a:lnTo>
                  <a:lnTo>
                    <a:pt x="1076" y="233"/>
                  </a:lnTo>
                  <a:lnTo>
                    <a:pt x="1048" y="204"/>
                  </a:lnTo>
                  <a:lnTo>
                    <a:pt x="1018" y="179"/>
                  </a:lnTo>
                  <a:lnTo>
                    <a:pt x="984" y="157"/>
                  </a:lnTo>
                  <a:lnTo>
                    <a:pt x="948" y="142"/>
                  </a:lnTo>
                  <a:lnTo>
                    <a:pt x="908" y="130"/>
                  </a:lnTo>
                  <a:lnTo>
                    <a:pt x="868" y="124"/>
                  </a:lnTo>
                  <a:lnTo>
                    <a:pt x="863" y="124"/>
                  </a:lnTo>
                  <a:close/>
                  <a:moveTo>
                    <a:pt x="846" y="0"/>
                  </a:moveTo>
                  <a:lnTo>
                    <a:pt x="871" y="1"/>
                  </a:lnTo>
                  <a:lnTo>
                    <a:pt x="895" y="3"/>
                  </a:lnTo>
                  <a:lnTo>
                    <a:pt x="966" y="9"/>
                  </a:lnTo>
                  <a:lnTo>
                    <a:pt x="1035" y="21"/>
                  </a:lnTo>
                  <a:lnTo>
                    <a:pt x="1103" y="39"/>
                  </a:lnTo>
                  <a:lnTo>
                    <a:pt x="1169" y="62"/>
                  </a:lnTo>
                  <a:lnTo>
                    <a:pt x="1235" y="92"/>
                  </a:lnTo>
                  <a:lnTo>
                    <a:pt x="1299" y="127"/>
                  </a:lnTo>
                  <a:lnTo>
                    <a:pt x="1362" y="169"/>
                  </a:lnTo>
                  <a:lnTo>
                    <a:pt x="1423" y="214"/>
                  </a:lnTo>
                  <a:lnTo>
                    <a:pt x="1482" y="266"/>
                  </a:lnTo>
                  <a:lnTo>
                    <a:pt x="1539" y="324"/>
                  </a:lnTo>
                  <a:lnTo>
                    <a:pt x="1594" y="386"/>
                  </a:lnTo>
                  <a:lnTo>
                    <a:pt x="1647" y="454"/>
                  </a:lnTo>
                  <a:lnTo>
                    <a:pt x="1697" y="527"/>
                  </a:lnTo>
                  <a:lnTo>
                    <a:pt x="1719" y="560"/>
                  </a:lnTo>
                  <a:lnTo>
                    <a:pt x="1691" y="603"/>
                  </a:lnTo>
                  <a:lnTo>
                    <a:pt x="1639" y="679"/>
                  </a:lnTo>
                  <a:lnTo>
                    <a:pt x="1584" y="750"/>
                  </a:lnTo>
                  <a:lnTo>
                    <a:pt x="1527" y="814"/>
                  </a:lnTo>
                  <a:lnTo>
                    <a:pt x="1467" y="872"/>
                  </a:lnTo>
                  <a:lnTo>
                    <a:pt x="1406" y="925"/>
                  </a:lnTo>
                  <a:lnTo>
                    <a:pt x="1343" y="973"/>
                  </a:lnTo>
                  <a:lnTo>
                    <a:pt x="1277" y="1014"/>
                  </a:lnTo>
                  <a:lnTo>
                    <a:pt x="1211" y="1048"/>
                  </a:lnTo>
                  <a:lnTo>
                    <a:pt x="1143" y="1077"/>
                  </a:lnTo>
                  <a:lnTo>
                    <a:pt x="1072" y="1099"/>
                  </a:lnTo>
                  <a:lnTo>
                    <a:pt x="1002" y="1116"/>
                  </a:lnTo>
                  <a:lnTo>
                    <a:pt x="929" y="1126"/>
                  </a:lnTo>
                  <a:lnTo>
                    <a:pt x="857" y="1129"/>
                  </a:lnTo>
                  <a:lnTo>
                    <a:pt x="784" y="1126"/>
                  </a:lnTo>
                  <a:lnTo>
                    <a:pt x="711" y="1116"/>
                  </a:lnTo>
                  <a:lnTo>
                    <a:pt x="641" y="1099"/>
                  </a:lnTo>
                  <a:lnTo>
                    <a:pt x="570" y="1077"/>
                  </a:lnTo>
                  <a:lnTo>
                    <a:pt x="502" y="1048"/>
                  </a:lnTo>
                  <a:lnTo>
                    <a:pt x="435" y="1014"/>
                  </a:lnTo>
                  <a:lnTo>
                    <a:pt x="370" y="973"/>
                  </a:lnTo>
                  <a:lnTo>
                    <a:pt x="306" y="925"/>
                  </a:lnTo>
                  <a:lnTo>
                    <a:pt x="246" y="872"/>
                  </a:lnTo>
                  <a:lnTo>
                    <a:pt x="186" y="814"/>
                  </a:lnTo>
                  <a:lnTo>
                    <a:pt x="129" y="750"/>
                  </a:lnTo>
                  <a:lnTo>
                    <a:pt x="74" y="679"/>
                  </a:lnTo>
                  <a:lnTo>
                    <a:pt x="22" y="603"/>
                  </a:lnTo>
                  <a:lnTo>
                    <a:pt x="0" y="570"/>
                  </a:lnTo>
                  <a:lnTo>
                    <a:pt x="29" y="527"/>
                  </a:lnTo>
                  <a:lnTo>
                    <a:pt x="78" y="455"/>
                  </a:lnTo>
                  <a:lnTo>
                    <a:pt x="131" y="387"/>
                  </a:lnTo>
                  <a:lnTo>
                    <a:pt x="186" y="324"/>
                  </a:lnTo>
                  <a:lnTo>
                    <a:pt x="244" y="267"/>
                  </a:lnTo>
                  <a:lnTo>
                    <a:pt x="302" y="215"/>
                  </a:lnTo>
                  <a:lnTo>
                    <a:pt x="362" y="169"/>
                  </a:lnTo>
                  <a:lnTo>
                    <a:pt x="425" y="127"/>
                  </a:lnTo>
                  <a:lnTo>
                    <a:pt x="489" y="92"/>
                  </a:lnTo>
                  <a:lnTo>
                    <a:pt x="555" y="63"/>
                  </a:lnTo>
                  <a:lnTo>
                    <a:pt x="622" y="39"/>
                  </a:lnTo>
                  <a:lnTo>
                    <a:pt x="689" y="21"/>
                  </a:lnTo>
                  <a:lnTo>
                    <a:pt x="759" y="9"/>
                  </a:lnTo>
                  <a:lnTo>
                    <a:pt x="802" y="2"/>
                  </a:lnTo>
                  <a:lnTo>
                    <a:pt x="8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499"/>
            <p:cNvSpPr>
              <a:spLocks noEditPoints="1"/>
            </p:cNvSpPr>
            <p:nvPr/>
          </p:nvSpPr>
          <p:spPr bwMode="auto">
            <a:xfrm>
              <a:off x="2549525" y="1903413"/>
              <a:ext cx="441325" cy="581025"/>
            </a:xfrm>
            <a:custGeom>
              <a:avLst/>
              <a:gdLst>
                <a:gd name="T0" fmla="*/ 121 w 2784"/>
                <a:gd name="T1" fmla="*/ 122 h 3660"/>
                <a:gd name="T2" fmla="*/ 121 w 2784"/>
                <a:gd name="T3" fmla="*/ 3538 h 3660"/>
                <a:gd name="T4" fmla="*/ 484 w 2784"/>
                <a:gd name="T5" fmla="*/ 3538 h 3660"/>
                <a:gd name="T6" fmla="*/ 484 w 2784"/>
                <a:gd name="T7" fmla="*/ 122 h 3660"/>
                <a:gd name="T8" fmla="*/ 121 w 2784"/>
                <a:gd name="T9" fmla="*/ 122 h 3660"/>
                <a:gd name="T10" fmla="*/ 0 w 2784"/>
                <a:gd name="T11" fmla="*/ 0 h 3660"/>
                <a:gd name="T12" fmla="*/ 2784 w 2784"/>
                <a:gd name="T13" fmla="*/ 0 h 3660"/>
                <a:gd name="T14" fmla="*/ 2784 w 2784"/>
                <a:gd name="T15" fmla="*/ 1891 h 3660"/>
                <a:gd name="T16" fmla="*/ 2663 w 2784"/>
                <a:gd name="T17" fmla="*/ 1891 h 3660"/>
                <a:gd name="T18" fmla="*/ 2663 w 2784"/>
                <a:gd name="T19" fmla="*/ 122 h 3660"/>
                <a:gd name="T20" fmla="*/ 605 w 2784"/>
                <a:gd name="T21" fmla="*/ 122 h 3660"/>
                <a:gd name="T22" fmla="*/ 605 w 2784"/>
                <a:gd name="T23" fmla="*/ 3538 h 3660"/>
                <a:gd name="T24" fmla="*/ 2300 w 2784"/>
                <a:gd name="T25" fmla="*/ 3538 h 3660"/>
                <a:gd name="T26" fmla="*/ 2300 w 2784"/>
                <a:gd name="T27" fmla="*/ 3660 h 3660"/>
                <a:gd name="T28" fmla="*/ 0 w 2784"/>
                <a:gd name="T29" fmla="*/ 3660 h 3660"/>
                <a:gd name="T30" fmla="*/ 0 w 2784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4" h="3660">
                  <a:moveTo>
                    <a:pt x="121" y="122"/>
                  </a:moveTo>
                  <a:lnTo>
                    <a:pt x="121" y="3538"/>
                  </a:lnTo>
                  <a:lnTo>
                    <a:pt x="484" y="3538"/>
                  </a:lnTo>
                  <a:lnTo>
                    <a:pt x="48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84" y="0"/>
                  </a:lnTo>
                  <a:lnTo>
                    <a:pt x="2784" y="1891"/>
                  </a:lnTo>
                  <a:lnTo>
                    <a:pt x="2663" y="1891"/>
                  </a:lnTo>
                  <a:lnTo>
                    <a:pt x="2663" y="122"/>
                  </a:lnTo>
                  <a:lnTo>
                    <a:pt x="605" y="122"/>
                  </a:lnTo>
                  <a:lnTo>
                    <a:pt x="605" y="3538"/>
                  </a:lnTo>
                  <a:lnTo>
                    <a:pt x="2300" y="3538"/>
                  </a:lnTo>
                  <a:lnTo>
                    <a:pt x="2300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500"/>
            <p:cNvSpPr>
              <a:spLocks noEditPoints="1"/>
            </p:cNvSpPr>
            <p:nvPr/>
          </p:nvSpPr>
          <p:spPr bwMode="auto">
            <a:xfrm>
              <a:off x="2693988" y="2000251"/>
              <a:ext cx="230188" cy="134938"/>
            </a:xfrm>
            <a:custGeom>
              <a:avLst/>
              <a:gdLst>
                <a:gd name="T0" fmla="*/ 121 w 1453"/>
                <a:gd name="T1" fmla="*/ 122 h 854"/>
                <a:gd name="T2" fmla="*/ 121 w 1453"/>
                <a:gd name="T3" fmla="*/ 732 h 854"/>
                <a:gd name="T4" fmla="*/ 1332 w 1453"/>
                <a:gd name="T5" fmla="*/ 732 h 854"/>
                <a:gd name="T6" fmla="*/ 1332 w 1453"/>
                <a:gd name="T7" fmla="*/ 122 h 854"/>
                <a:gd name="T8" fmla="*/ 121 w 1453"/>
                <a:gd name="T9" fmla="*/ 122 h 854"/>
                <a:gd name="T10" fmla="*/ 0 w 1453"/>
                <a:gd name="T11" fmla="*/ 0 h 854"/>
                <a:gd name="T12" fmla="*/ 1453 w 1453"/>
                <a:gd name="T13" fmla="*/ 0 h 854"/>
                <a:gd name="T14" fmla="*/ 1453 w 1453"/>
                <a:gd name="T15" fmla="*/ 854 h 854"/>
                <a:gd name="T16" fmla="*/ 0 w 1453"/>
                <a:gd name="T17" fmla="*/ 854 h 854"/>
                <a:gd name="T18" fmla="*/ 0 w 1453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3" h="854">
                  <a:moveTo>
                    <a:pt x="121" y="122"/>
                  </a:moveTo>
                  <a:lnTo>
                    <a:pt x="121" y="732"/>
                  </a:lnTo>
                  <a:lnTo>
                    <a:pt x="1332" y="732"/>
                  </a:lnTo>
                  <a:lnTo>
                    <a:pt x="1332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Rectangle 501"/>
            <p:cNvSpPr>
              <a:spLocks noChangeArrowheads="1"/>
            </p:cNvSpPr>
            <p:nvPr/>
          </p:nvSpPr>
          <p:spPr bwMode="auto">
            <a:xfrm>
              <a:off x="2741613" y="2038351"/>
              <a:ext cx="134938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Rectangle 502"/>
            <p:cNvSpPr>
              <a:spLocks noChangeArrowheads="1"/>
            </p:cNvSpPr>
            <p:nvPr/>
          </p:nvSpPr>
          <p:spPr bwMode="auto">
            <a:xfrm>
              <a:off x="2741613" y="20780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0" name="Group 1179"/>
          <p:cNvGrpSpPr/>
          <p:nvPr/>
        </p:nvGrpSpPr>
        <p:grpSpPr>
          <a:xfrm>
            <a:off x="3481971" y="1903413"/>
            <a:ext cx="541337" cy="581026"/>
            <a:chOff x="3544888" y="1903413"/>
            <a:chExt cx="541337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74" name="Freeform 507"/>
            <p:cNvSpPr>
              <a:spLocks noEditPoints="1"/>
            </p:cNvSpPr>
            <p:nvPr/>
          </p:nvSpPr>
          <p:spPr bwMode="auto">
            <a:xfrm>
              <a:off x="3873500" y="2232026"/>
              <a:ext cx="212725" cy="252413"/>
            </a:xfrm>
            <a:custGeom>
              <a:avLst/>
              <a:gdLst>
                <a:gd name="T0" fmla="*/ 122 w 1341"/>
                <a:gd name="T1" fmla="*/ 1464 h 1586"/>
                <a:gd name="T2" fmla="*/ 1219 w 1341"/>
                <a:gd name="T3" fmla="*/ 610 h 1586"/>
                <a:gd name="T4" fmla="*/ 671 w 1341"/>
                <a:gd name="T5" fmla="*/ 122 h 1586"/>
                <a:gd name="T6" fmla="*/ 583 w 1341"/>
                <a:gd name="T7" fmla="*/ 135 h 1586"/>
                <a:gd name="T8" fmla="*/ 504 w 1341"/>
                <a:gd name="T9" fmla="*/ 171 h 1586"/>
                <a:gd name="T10" fmla="*/ 441 w 1341"/>
                <a:gd name="T11" fmla="*/ 227 h 1586"/>
                <a:gd name="T12" fmla="*/ 394 w 1341"/>
                <a:gd name="T13" fmla="*/ 298 h 1586"/>
                <a:gd name="T14" fmla="*/ 369 w 1341"/>
                <a:gd name="T15" fmla="*/ 382 h 1586"/>
                <a:gd name="T16" fmla="*/ 366 w 1341"/>
                <a:gd name="T17" fmla="*/ 488 h 1586"/>
                <a:gd name="T18" fmla="*/ 976 w 1341"/>
                <a:gd name="T19" fmla="*/ 427 h 1586"/>
                <a:gd name="T20" fmla="*/ 962 w 1341"/>
                <a:gd name="T21" fmla="*/ 339 h 1586"/>
                <a:gd name="T22" fmla="*/ 927 w 1341"/>
                <a:gd name="T23" fmla="*/ 261 h 1586"/>
                <a:gd name="T24" fmla="*/ 870 w 1341"/>
                <a:gd name="T25" fmla="*/ 197 h 1586"/>
                <a:gd name="T26" fmla="*/ 799 w 1341"/>
                <a:gd name="T27" fmla="*/ 151 h 1586"/>
                <a:gd name="T28" fmla="*/ 716 w 1341"/>
                <a:gd name="T29" fmla="*/ 125 h 1586"/>
                <a:gd name="T30" fmla="*/ 671 w 1341"/>
                <a:gd name="T31" fmla="*/ 0 h 1586"/>
                <a:gd name="T32" fmla="*/ 776 w 1341"/>
                <a:gd name="T33" fmla="*/ 13 h 1586"/>
                <a:gd name="T34" fmla="*/ 871 w 1341"/>
                <a:gd name="T35" fmla="*/ 50 h 1586"/>
                <a:gd name="T36" fmla="*/ 954 w 1341"/>
                <a:gd name="T37" fmla="*/ 108 h 1586"/>
                <a:gd name="T38" fmla="*/ 1021 w 1341"/>
                <a:gd name="T39" fmla="*/ 183 h 1586"/>
                <a:gd name="T40" fmla="*/ 1069 w 1341"/>
                <a:gd name="T41" fmla="*/ 273 h 1586"/>
                <a:gd name="T42" fmla="*/ 1094 w 1341"/>
                <a:gd name="T43" fmla="*/ 374 h 1586"/>
                <a:gd name="T44" fmla="*/ 1098 w 1341"/>
                <a:gd name="T45" fmla="*/ 488 h 1586"/>
                <a:gd name="T46" fmla="*/ 1341 w 1341"/>
                <a:gd name="T47" fmla="*/ 1586 h 1586"/>
                <a:gd name="T48" fmla="*/ 0 w 1341"/>
                <a:gd name="T49" fmla="*/ 488 h 1586"/>
                <a:gd name="T50" fmla="*/ 244 w 1341"/>
                <a:gd name="T51" fmla="*/ 427 h 1586"/>
                <a:gd name="T52" fmla="*/ 257 w 1341"/>
                <a:gd name="T53" fmla="*/ 322 h 1586"/>
                <a:gd name="T54" fmla="*/ 294 w 1341"/>
                <a:gd name="T55" fmla="*/ 226 h 1586"/>
                <a:gd name="T56" fmla="*/ 351 w 1341"/>
                <a:gd name="T57" fmla="*/ 143 h 1586"/>
                <a:gd name="T58" fmla="*/ 427 w 1341"/>
                <a:gd name="T59" fmla="*/ 77 h 1586"/>
                <a:gd name="T60" fmla="*/ 516 w 1341"/>
                <a:gd name="T61" fmla="*/ 29 h 1586"/>
                <a:gd name="T62" fmla="*/ 617 w 1341"/>
                <a:gd name="T63" fmla="*/ 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1" h="1586">
                  <a:moveTo>
                    <a:pt x="122" y="610"/>
                  </a:moveTo>
                  <a:lnTo>
                    <a:pt x="122" y="1464"/>
                  </a:lnTo>
                  <a:lnTo>
                    <a:pt x="1219" y="1464"/>
                  </a:lnTo>
                  <a:lnTo>
                    <a:pt x="1219" y="610"/>
                  </a:lnTo>
                  <a:lnTo>
                    <a:pt x="122" y="610"/>
                  </a:lnTo>
                  <a:close/>
                  <a:moveTo>
                    <a:pt x="671" y="122"/>
                  </a:moveTo>
                  <a:lnTo>
                    <a:pt x="626" y="125"/>
                  </a:lnTo>
                  <a:lnTo>
                    <a:pt x="583" y="135"/>
                  </a:lnTo>
                  <a:lnTo>
                    <a:pt x="542" y="151"/>
                  </a:lnTo>
                  <a:lnTo>
                    <a:pt x="504" y="171"/>
                  </a:lnTo>
                  <a:lnTo>
                    <a:pt x="471" y="197"/>
                  </a:lnTo>
                  <a:lnTo>
                    <a:pt x="441" y="227"/>
                  </a:lnTo>
                  <a:lnTo>
                    <a:pt x="414" y="261"/>
                  </a:lnTo>
                  <a:lnTo>
                    <a:pt x="394" y="298"/>
                  </a:lnTo>
                  <a:lnTo>
                    <a:pt x="379" y="339"/>
                  </a:lnTo>
                  <a:lnTo>
                    <a:pt x="369" y="382"/>
                  </a:lnTo>
                  <a:lnTo>
                    <a:pt x="366" y="427"/>
                  </a:lnTo>
                  <a:lnTo>
                    <a:pt x="366" y="488"/>
                  </a:lnTo>
                  <a:lnTo>
                    <a:pt x="976" y="488"/>
                  </a:lnTo>
                  <a:lnTo>
                    <a:pt x="976" y="427"/>
                  </a:lnTo>
                  <a:lnTo>
                    <a:pt x="972" y="382"/>
                  </a:lnTo>
                  <a:lnTo>
                    <a:pt x="962" y="339"/>
                  </a:lnTo>
                  <a:lnTo>
                    <a:pt x="948" y="298"/>
                  </a:lnTo>
                  <a:lnTo>
                    <a:pt x="927" y="261"/>
                  </a:lnTo>
                  <a:lnTo>
                    <a:pt x="901" y="227"/>
                  </a:lnTo>
                  <a:lnTo>
                    <a:pt x="870" y="197"/>
                  </a:lnTo>
                  <a:lnTo>
                    <a:pt x="837" y="171"/>
                  </a:lnTo>
                  <a:lnTo>
                    <a:pt x="799" y="151"/>
                  </a:lnTo>
                  <a:lnTo>
                    <a:pt x="758" y="135"/>
                  </a:lnTo>
                  <a:lnTo>
                    <a:pt x="716" y="125"/>
                  </a:lnTo>
                  <a:lnTo>
                    <a:pt x="671" y="122"/>
                  </a:lnTo>
                  <a:close/>
                  <a:moveTo>
                    <a:pt x="671" y="0"/>
                  </a:moveTo>
                  <a:lnTo>
                    <a:pt x="724" y="3"/>
                  </a:lnTo>
                  <a:lnTo>
                    <a:pt x="776" y="13"/>
                  </a:lnTo>
                  <a:lnTo>
                    <a:pt x="825" y="29"/>
                  </a:lnTo>
                  <a:lnTo>
                    <a:pt x="871" y="50"/>
                  </a:lnTo>
                  <a:lnTo>
                    <a:pt x="915" y="77"/>
                  </a:lnTo>
                  <a:lnTo>
                    <a:pt x="954" y="108"/>
                  </a:lnTo>
                  <a:lnTo>
                    <a:pt x="990" y="143"/>
                  </a:lnTo>
                  <a:lnTo>
                    <a:pt x="1021" y="183"/>
                  </a:lnTo>
                  <a:lnTo>
                    <a:pt x="1048" y="226"/>
                  </a:lnTo>
                  <a:lnTo>
                    <a:pt x="1069" y="273"/>
                  </a:lnTo>
                  <a:lnTo>
                    <a:pt x="1084" y="322"/>
                  </a:lnTo>
                  <a:lnTo>
                    <a:pt x="1094" y="374"/>
                  </a:lnTo>
                  <a:lnTo>
                    <a:pt x="1098" y="427"/>
                  </a:lnTo>
                  <a:lnTo>
                    <a:pt x="1098" y="488"/>
                  </a:lnTo>
                  <a:lnTo>
                    <a:pt x="1341" y="488"/>
                  </a:lnTo>
                  <a:lnTo>
                    <a:pt x="1341" y="1586"/>
                  </a:lnTo>
                  <a:lnTo>
                    <a:pt x="0" y="1586"/>
                  </a:lnTo>
                  <a:lnTo>
                    <a:pt x="0" y="488"/>
                  </a:lnTo>
                  <a:lnTo>
                    <a:pt x="244" y="488"/>
                  </a:lnTo>
                  <a:lnTo>
                    <a:pt x="244" y="427"/>
                  </a:lnTo>
                  <a:lnTo>
                    <a:pt x="247" y="374"/>
                  </a:lnTo>
                  <a:lnTo>
                    <a:pt x="257" y="322"/>
                  </a:lnTo>
                  <a:lnTo>
                    <a:pt x="272" y="273"/>
                  </a:lnTo>
                  <a:lnTo>
                    <a:pt x="294" y="226"/>
                  </a:lnTo>
                  <a:lnTo>
                    <a:pt x="320" y="183"/>
                  </a:lnTo>
                  <a:lnTo>
                    <a:pt x="351" y="143"/>
                  </a:lnTo>
                  <a:lnTo>
                    <a:pt x="387" y="108"/>
                  </a:lnTo>
                  <a:lnTo>
                    <a:pt x="427" y="77"/>
                  </a:lnTo>
                  <a:lnTo>
                    <a:pt x="470" y="50"/>
                  </a:lnTo>
                  <a:lnTo>
                    <a:pt x="516" y="29"/>
                  </a:lnTo>
                  <a:lnTo>
                    <a:pt x="565" y="13"/>
                  </a:lnTo>
                  <a:lnTo>
                    <a:pt x="617" y="3"/>
                  </a:lnTo>
                  <a:lnTo>
                    <a:pt x="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508"/>
            <p:cNvSpPr>
              <a:spLocks noEditPoints="1"/>
            </p:cNvSpPr>
            <p:nvPr/>
          </p:nvSpPr>
          <p:spPr bwMode="auto">
            <a:xfrm>
              <a:off x="3941763" y="2349501"/>
              <a:ext cx="77787" cy="96838"/>
            </a:xfrm>
            <a:custGeom>
              <a:avLst/>
              <a:gdLst>
                <a:gd name="T0" fmla="*/ 216 w 488"/>
                <a:gd name="T1" fmla="*/ 125 h 610"/>
                <a:gd name="T2" fmla="*/ 167 w 488"/>
                <a:gd name="T3" fmla="*/ 149 h 610"/>
                <a:gd name="T4" fmla="*/ 134 w 488"/>
                <a:gd name="T5" fmla="*/ 191 h 610"/>
                <a:gd name="T6" fmla="*/ 122 w 488"/>
                <a:gd name="T7" fmla="*/ 244 h 610"/>
                <a:gd name="T8" fmla="*/ 134 w 488"/>
                <a:gd name="T9" fmla="*/ 297 h 610"/>
                <a:gd name="T10" fmla="*/ 167 w 488"/>
                <a:gd name="T11" fmla="*/ 339 h 610"/>
                <a:gd name="T12" fmla="*/ 216 w 488"/>
                <a:gd name="T13" fmla="*/ 363 h 610"/>
                <a:gd name="T14" fmla="*/ 271 w 488"/>
                <a:gd name="T15" fmla="*/ 363 h 610"/>
                <a:gd name="T16" fmla="*/ 320 w 488"/>
                <a:gd name="T17" fmla="*/ 339 h 610"/>
                <a:gd name="T18" fmla="*/ 353 w 488"/>
                <a:gd name="T19" fmla="*/ 297 h 610"/>
                <a:gd name="T20" fmla="*/ 366 w 488"/>
                <a:gd name="T21" fmla="*/ 244 h 610"/>
                <a:gd name="T22" fmla="*/ 353 w 488"/>
                <a:gd name="T23" fmla="*/ 191 h 610"/>
                <a:gd name="T24" fmla="*/ 320 w 488"/>
                <a:gd name="T25" fmla="*/ 149 h 610"/>
                <a:gd name="T26" fmla="*/ 271 w 488"/>
                <a:gd name="T27" fmla="*/ 125 h 610"/>
                <a:gd name="T28" fmla="*/ 244 w 488"/>
                <a:gd name="T29" fmla="*/ 0 h 610"/>
                <a:gd name="T30" fmla="*/ 321 w 488"/>
                <a:gd name="T31" fmla="*/ 12 h 610"/>
                <a:gd name="T32" fmla="*/ 388 w 488"/>
                <a:gd name="T33" fmla="*/ 48 h 610"/>
                <a:gd name="T34" fmla="*/ 441 w 488"/>
                <a:gd name="T35" fmla="*/ 100 h 610"/>
                <a:gd name="T36" fmla="*/ 475 w 488"/>
                <a:gd name="T37" fmla="*/ 167 h 610"/>
                <a:gd name="T38" fmla="*/ 488 w 488"/>
                <a:gd name="T39" fmla="*/ 244 h 610"/>
                <a:gd name="T40" fmla="*/ 476 w 488"/>
                <a:gd name="T41" fmla="*/ 316 h 610"/>
                <a:gd name="T42" fmla="*/ 445 w 488"/>
                <a:gd name="T43" fmla="*/ 380 h 610"/>
                <a:gd name="T44" fmla="*/ 399 w 488"/>
                <a:gd name="T45" fmla="*/ 431 h 610"/>
                <a:gd name="T46" fmla="*/ 339 w 488"/>
                <a:gd name="T47" fmla="*/ 468 h 610"/>
                <a:gd name="T48" fmla="*/ 305 w 488"/>
                <a:gd name="T49" fmla="*/ 549 h 610"/>
                <a:gd name="T50" fmla="*/ 293 w 488"/>
                <a:gd name="T51" fmla="*/ 584 h 610"/>
                <a:gd name="T52" fmla="*/ 262 w 488"/>
                <a:gd name="T53" fmla="*/ 607 h 610"/>
                <a:gd name="T54" fmla="*/ 225 w 488"/>
                <a:gd name="T55" fmla="*/ 607 h 610"/>
                <a:gd name="T56" fmla="*/ 195 w 488"/>
                <a:gd name="T57" fmla="*/ 584 h 610"/>
                <a:gd name="T58" fmla="*/ 183 w 488"/>
                <a:gd name="T59" fmla="*/ 549 h 610"/>
                <a:gd name="T60" fmla="*/ 149 w 488"/>
                <a:gd name="T61" fmla="*/ 468 h 610"/>
                <a:gd name="T62" fmla="*/ 88 w 488"/>
                <a:gd name="T63" fmla="*/ 431 h 610"/>
                <a:gd name="T64" fmla="*/ 42 w 488"/>
                <a:gd name="T65" fmla="*/ 380 h 610"/>
                <a:gd name="T66" fmla="*/ 11 w 488"/>
                <a:gd name="T67" fmla="*/ 316 h 610"/>
                <a:gd name="T68" fmla="*/ 0 w 488"/>
                <a:gd name="T69" fmla="*/ 244 h 610"/>
                <a:gd name="T70" fmla="*/ 12 w 488"/>
                <a:gd name="T71" fmla="*/ 167 h 610"/>
                <a:gd name="T72" fmla="*/ 47 w 488"/>
                <a:gd name="T73" fmla="*/ 100 h 610"/>
                <a:gd name="T74" fmla="*/ 99 w 488"/>
                <a:gd name="T75" fmla="*/ 48 h 610"/>
                <a:gd name="T76" fmla="*/ 167 w 488"/>
                <a:gd name="T77" fmla="*/ 12 h 610"/>
                <a:gd name="T78" fmla="*/ 244 w 488"/>
                <a:gd name="T79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8" h="610">
                  <a:moveTo>
                    <a:pt x="244" y="122"/>
                  </a:moveTo>
                  <a:lnTo>
                    <a:pt x="216" y="125"/>
                  </a:lnTo>
                  <a:lnTo>
                    <a:pt x="190" y="134"/>
                  </a:lnTo>
                  <a:lnTo>
                    <a:pt x="167" y="149"/>
                  </a:lnTo>
                  <a:lnTo>
                    <a:pt x="148" y="167"/>
                  </a:lnTo>
                  <a:lnTo>
                    <a:pt x="134" y="191"/>
                  </a:lnTo>
                  <a:lnTo>
                    <a:pt x="125" y="216"/>
                  </a:lnTo>
                  <a:lnTo>
                    <a:pt x="122" y="244"/>
                  </a:lnTo>
                  <a:lnTo>
                    <a:pt x="125" y="272"/>
                  </a:lnTo>
                  <a:lnTo>
                    <a:pt x="134" y="297"/>
                  </a:lnTo>
                  <a:lnTo>
                    <a:pt x="148" y="321"/>
                  </a:lnTo>
                  <a:lnTo>
                    <a:pt x="167" y="339"/>
                  </a:lnTo>
                  <a:lnTo>
                    <a:pt x="190" y="354"/>
                  </a:lnTo>
                  <a:lnTo>
                    <a:pt x="216" y="363"/>
                  </a:lnTo>
                  <a:lnTo>
                    <a:pt x="244" y="366"/>
                  </a:lnTo>
                  <a:lnTo>
                    <a:pt x="271" y="363"/>
                  </a:lnTo>
                  <a:lnTo>
                    <a:pt x="298" y="354"/>
                  </a:lnTo>
                  <a:lnTo>
                    <a:pt x="320" y="339"/>
                  </a:lnTo>
                  <a:lnTo>
                    <a:pt x="339" y="321"/>
                  </a:lnTo>
                  <a:lnTo>
                    <a:pt x="353" y="297"/>
                  </a:lnTo>
                  <a:lnTo>
                    <a:pt x="362" y="272"/>
                  </a:lnTo>
                  <a:lnTo>
                    <a:pt x="366" y="244"/>
                  </a:lnTo>
                  <a:lnTo>
                    <a:pt x="362" y="216"/>
                  </a:lnTo>
                  <a:lnTo>
                    <a:pt x="353" y="191"/>
                  </a:lnTo>
                  <a:lnTo>
                    <a:pt x="339" y="167"/>
                  </a:lnTo>
                  <a:lnTo>
                    <a:pt x="320" y="149"/>
                  </a:lnTo>
                  <a:lnTo>
                    <a:pt x="298" y="134"/>
                  </a:lnTo>
                  <a:lnTo>
                    <a:pt x="271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3" y="3"/>
                  </a:lnTo>
                  <a:lnTo>
                    <a:pt x="321" y="12"/>
                  </a:lnTo>
                  <a:lnTo>
                    <a:pt x="356" y="28"/>
                  </a:lnTo>
                  <a:lnTo>
                    <a:pt x="388" y="48"/>
                  </a:lnTo>
                  <a:lnTo>
                    <a:pt x="417" y="72"/>
                  </a:lnTo>
                  <a:lnTo>
                    <a:pt x="441" y="100"/>
                  </a:lnTo>
                  <a:lnTo>
                    <a:pt x="460" y="132"/>
                  </a:lnTo>
                  <a:lnTo>
                    <a:pt x="475" y="167"/>
                  </a:lnTo>
                  <a:lnTo>
                    <a:pt x="484" y="204"/>
                  </a:lnTo>
                  <a:lnTo>
                    <a:pt x="488" y="244"/>
                  </a:lnTo>
                  <a:lnTo>
                    <a:pt x="485" y="281"/>
                  </a:lnTo>
                  <a:lnTo>
                    <a:pt x="476" y="316"/>
                  </a:lnTo>
                  <a:lnTo>
                    <a:pt x="463" y="349"/>
                  </a:lnTo>
                  <a:lnTo>
                    <a:pt x="445" y="380"/>
                  </a:lnTo>
                  <a:lnTo>
                    <a:pt x="424" y="407"/>
                  </a:lnTo>
                  <a:lnTo>
                    <a:pt x="399" y="431"/>
                  </a:lnTo>
                  <a:lnTo>
                    <a:pt x="370" y="451"/>
                  </a:lnTo>
                  <a:lnTo>
                    <a:pt x="339" y="468"/>
                  </a:lnTo>
                  <a:lnTo>
                    <a:pt x="305" y="479"/>
                  </a:lnTo>
                  <a:lnTo>
                    <a:pt x="305" y="549"/>
                  </a:lnTo>
                  <a:lnTo>
                    <a:pt x="301" y="568"/>
                  </a:lnTo>
                  <a:lnTo>
                    <a:pt x="293" y="584"/>
                  </a:lnTo>
                  <a:lnTo>
                    <a:pt x="280" y="598"/>
                  </a:lnTo>
                  <a:lnTo>
                    <a:pt x="262" y="607"/>
                  </a:lnTo>
                  <a:lnTo>
                    <a:pt x="244" y="610"/>
                  </a:lnTo>
                  <a:lnTo>
                    <a:pt x="225" y="607"/>
                  </a:lnTo>
                  <a:lnTo>
                    <a:pt x="208" y="598"/>
                  </a:lnTo>
                  <a:lnTo>
                    <a:pt x="195" y="584"/>
                  </a:lnTo>
                  <a:lnTo>
                    <a:pt x="186" y="568"/>
                  </a:lnTo>
                  <a:lnTo>
                    <a:pt x="183" y="549"/>
                  </a:lnTo>
                  <a:lnTo>
                    <a:pt x="183" y="479"/>
                  </a:lnTo>
                  <a:lnTo>
                    <a:pt x="149" y="468"/>
                  </a:lnTo>
                  <a:lnTo>
                    <a:pt x="117" y="451"/>
                  </a:lnTo>
                  <a:lnTo>
                    <a:pt x="88" y="431"/>
                  </a:lnTo>
                  <a:lnTo>
                    <a:pt x="63" y="407"/>
                  </a:lnTo>
                  <a:lnTo>
                    <a:pt x="42" y="380"/>
                  </a:lnTo>
                  <a:lnTo>
                    <a:pt x="24" y="349"/>
                  </a:lnTo>
                  <a:lnTo>
                    <a:pt x="11" y="316"/>
                  </a:lnTo>
                  <a:lnTo>
                    <a:pt x="3" y="281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7"/>
                  </a:lnTo>
                  <a:lnTo>
                    <a:pt x="27" y="132"/>
                  </a:lnTo>
                  <a:lnTo>
                    <a:pt x="47" y="100"/>
                  </a:lnTo>
                  <a:lnTo>
                    <a:pt x="72" y="72"/>
                  </a:lnTo>
                  <a:lnTo>
                    <a:pt x="99" y="48"/>
                  </a:lnTo>
                  <a:lnTo>
                    <a:pt x="132" y="28"/>
                  </a:lnTo>
                  <a:lnTo>
                    <a:pt x="167" y="12"/>
                  </a:lnTo>
                  <a:lnTo>
                    <a:pt x="204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509"/>
            <p:cNvSpPr>
              <a:spLocks noEditPoints="1"/>
            </p:cNvSpPr>
            <p:nvPr/>
          </p:nvSpPr>
          <p:spPr bwMode="auto">
            <a:xfrm>
              <a:off x="3544888" y="1903413"/>
              <a:ext cx="444500" cy="581025"/>
            </a:xfrm>
            <a:custGeom>
              <a:avLst/>
              <a:gdLst>
                <a:gd name="T0" fmla="*/ 122 w 2806"/>
                <a:gd name="T1" fmla="*/ 122 h 3660"/>
                <a:gd name="T2" fmla="*/ 122 w 2806"/>
                <a:gd name="T3" fmla="*/ 3538 h 3660"/>
                <a:gd name="T4" fmla="*/ 488 w 2806"/>
                <a:gd name="T5" fmla="*/ 3538 h 3660"/>
                <a:gd name="T6" fmla="*/ 488 w 2806"/>
                <a:gd name="T7" fmla="*/ 122 h 3660"/>
                <a:gd name="T8" fmla="*/ 122 w 2806"/>
                <a:gd name="T9" fmla="*/ 122 h 3660"/>
                <a:gd name="T10" fmla="*/ 0 w 2806"/>
                <a:gd name="T11" fmla="*/ 0 h 3660"/>
                <a:gd name="T12" fmla="*/ 2806 w 2806"/>
                <a:gd name="T13" fmla="*/ 0 h 3660"/>
                <a:gd name="T14" fmla="*/ 2806 w 2806"/>
                <a:gd name="T15" fmla="*/ 1830 h 3660"/>
                <a:gd name="T16" fmla="*/ 2684 w 2806"/>
                <a:gd name="T17" fmla="*/ 1830 h 3660"/>
                <a:gd name="T18" fmla="*/ 2684 w 2806"/>
                <a:gd name="T19" fmla="*/ 122 h 3660"/>
                <a:gd name="T20" fmla="*/ 610 w 2806"/>
                <a:gd name="T21" fmla="*/ 122 h 3660"/>
                <a:gd name="T22" fmla="*/ 610 w 2806"/>
                <a:gd name="T23" fmla="*/ 3538 h 3660"/>
                <a:gd name="T24" fmla="*/ 1647 w 2806"/>
                <a:gd name="T25" fmla="*/ 3538 h 3660"/>
                <a:gd name="T26" fmla="*/ 1647 w 2806"/>
                <a:gd name="T27" fmla="*/ 3660 h 3660"/>
                <a:gd name="T28" fmla="*/ 0 w 2806"/>
                <a:gd name="T29" fmla="*/ 3660 h 3660"/>
                <a:gd name="T30" fmla="*/ 0 w 2806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6" h="3660">
                  <a:moveTo>
                    <a:pt x="122" y="122"/>
                  </a:moveTo>
                  <a:lnTo>
                    <a:pt x="122" y="3538"/>
                  </a:lnTo>
                  <a:lnTo>
                    <a:pt x="488" y="3538"/>
                  </a:lnTo>
                  <a:lnTo>
                    <a:pt x="488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2806" y="0"/>
                  </a:lnTo>
                  <a:lnTo>
                    <a:pt x="2806" y="1830"/>
                  </a:lnTo>
                  <a:lnTo>
                    <a:pt x="2684" y="1830"/>
                  </a:lnTo>
                  <a:lnTo>
                    <a:pt x="2684" y="122"/>
                  </a:lnTo>
                  <a:lnTo>
                    <a:pt x="610" y="122"/>
                  </a:lnTo>
                  <a:lnTo>
                    <a:pt x="610" y="3538"/>
                  </a:lnTo>
                  <a:lnTo>
                    <a:pt x="1647" y="3538"/>
                  </a:lnTo>
                  <a:lnTo>
                    <a:pt x="1647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510"/>
            <p:cNvSpPr>
              <a:spLocks noEditPoints="1"/>
            </p:cNvSpPr>
            <p:nvPr/>
          </p:nvSpPr>
          <p:spPr bwMode="auto">
            <a:xfrm>
              <a:off x="3689350" y="2000251"/>
              <a:ext cx="233362" cy="134938"/>
            </a:xfrm>
            <a:custGeom>
              <a:avLst/>
              <a:gdLst>
                <a:gd name="T0" fmla="*/ 122 w 1464"/>
                <a:gd name="T1" fmla="*/ 122 h 854"/>
                <a:gd name="T2" fmla="*/ 122 w 1464"/>
                <a:gd name="T3" fmla="*/ 732 h 854"/>
                <a:gd name="T4" fmla="*/ 1342 w 1464"/>
                <a:gd name="T5" fmla="*/ 732 h 854"/>
                <a:gd name="T6" fmla="*/ 1342 w 1464"/>
                <a:gd name="T7" fmla="*/ 122 h 854"/>
                <a:gd name="T8" fmla="*/ 122 w 1464"/>
                <a:gd name="T9" fmla="*/ 122 h 854"/>
                <a:gd name="T10" fmla="*/ 0 w 1464"/>
                <a:gd name="T11" fmla="*/ 0 h 854"/>
                <a:gd name="T12" fmla="*/ 1464 w 1464"/>
                <a:gd name="T13" fmla="*/ 0 h 854"/>
                <a:gd name="T14" fmla="*/ 1464 w 1464"/>
                <a:gd name="T15" fmla="*/ 854 h 854"/>
                <a:gd name="T16" fmla="*/ 0 w 1464"/>
                <a:gd name="T17" fmla="*/ 854 h 854"/>
                <a:gd name="T18" fmla="*/ 0 w 146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4" h="854">
                  <a:moveTo>
                    <a:pt x="122" y="122"/>
                  </a:moveTo>
                  <a:lnTo>
                    <a:pt x="122" y="732"/>
                  </a:lnTo>
                  <a:lnTo>
                    <a:pt x="1342" y="732"/>
                  </a:lnTo>
                  <a:lnTo>
                    <a:pt x="1342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Rectangle 511"/>
            <p:cNvSpPr>
              <a:spLocks noChangeArrowheads="1"/>
            </p:cNvSpPr>
            <p:nvPr/>
          </p:nvSpPr>
          <p:spPr bwMode="auto">
            <a:xfrm>
              <a:off x="3738563" y="2038351"/>
              <a:ext cx="134937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Rectangle 512"/>
            <p:cNvSpPr>
              <a:spLocks noChangeArrowheads="1"/>
            </p:cNvSpPr>
            <p:nvPr/>
          </p:nvSpPr>
          <p:spPr bwMode="auto">
            <a:xfrm>
              <a:off x="3738563" y="2078038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9" name="Group 1188"/>
          <p:cNvGrpSpPr/>
          <p:nvPr/>
        </p:nvGrpSpPr>
        <p:grpSpPr>
          <a:xfrm>
            <a:off x="4416670" y="1903413"/>
            <a:ext cx="542926" cy="581025"/>
            <a:chOff x="4425950" y="1903413"/>
            <a:chExt cx="542926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4" name="Freeform 517"/>
            <p:cNvSpPr>
              <a:spLocks noEditPoints="1"/>
            </p:cNvSpPr>
            <p:nvPr/>
          </p:nvSpPr>
          <p:spPr bwMode="auto">
            <a:xfrm>
              <a:off x="4716463" y="2212976"/>
              <a:ext cx="252413" cy="254000"/>
            </a:xfrm>
            <a:custGeom>
              <a:avLst/>
              <a:gdLst>
                <a:gd name="T0" fmla="*/ 189 w 1589"/>
                <a:gd name="T1" fmla="*/ 1410 h 1602"/>
                <a:gd name="T2" fmla="*/ 263 w 1589"/>
                <a:gd name="T3" fmla="*/ 1140 h 1602"/>
                <a:gd name="T4" fmla="*/ 317 w 1589"/>
                <a:gd name="T5" fmla="*/ 1023 h 1602"/>
                <a:gd name="T6" fmla="*/ 1194 w 1589"/>
                <a:gd name="T7" fmla="*/ 657 h 1602"/>
                <a:gd name="T8" fmla="*/ 1237 w 1589"/>
                <a:gd name="T9" fmla="*/ 121 h 1602"/>
                <a:gd name="T10" fmla="*/ 1207 w 1589"/>
                <a:gd name="T11" fmla="*/ 129 h 1602"/>
                <a:gd name="T12" fmla="*/ 1022 w 1589"/>
                <a:gd name="T13" fmla="*/ 312 h 1602"/>
                <a:gd name="T14" fmla="*/ 1451 w 1589"/>
                <a:gd name="T15" fmla="*/ 397 h 1602"/>
                <a:gd name="T16" fmla="*/ 1467 w 1589"/>
                <a:gd name="T17" fmla="*/ 371 h 1602"/>
                <a:gd name="T18" fmla="*/ 1467 w 1589"/>
                <a:gd name="T19" fmla="*/ 339 h 1602"/>
                <a:gd name="T20" fmla="*/ 1451 w 1589"/>
                <a:gd name="T21" fmla="*/ 313 h 1602"/>
                <a:gd name="T22" fmla="*/ 1266 w 1589"/>
                <a:gd name="T23" fmla="*/ 129 h 1602"/>
                <a:gd name="T24" fmla="*/ 1237 w 1589"/>
                <a:gd name="T25" fmla="*/ 121 h 1602"/>
                <a:gd name="T26" fmla="*/ 1282 w 1589"/>
                <a:gd name="T27" fmla="*/ 5 h 1602"/>
                <a:gd name="T28" fmla="*/ 1339 w 1589"/>
                <a:gd name="T29" fmla="*/ 31 h 1602"/>
                <a:gd name="T30" fmla="*/ 1537 w 1589"/>
                <a:gd name="T31" fmla="*/ 226 h 1602"/>
                <a:gd name="T32" fmla="*/ 1573 w 1589"/>
                <a:gd name="T33" fmla="*/ 280 h 1602"/>
                <a:gd name="T34" fmla="*/ 1589 w 1589"/>
                <a:gd name="T35" fmla="*/ 339 h 1602"/>
                <a:gd name="T36" fmla="*/ 1583 w 1589"/>
                <a:gd name="T37" fmla="*/ 402 h 1602"/>
                <a:gd name="T38" fmla="*/ 1558 w 1589"/>
                <a:gd name="T39" fmla="*/ 458 h 1602"/>
                <a:gd name="T40" fmla="*/ 605 w 1589"/>
                <a:gd name="T41" fmla="*/ 1423 h 1602"/>
                <a:gd name="T42" fmla="*/ 103 w 1589"/>
                <a:gd name="T43" fmla="*/ 1584 h 1602"/>
                <a:gd name="T44" fmla="*/ 75 w 1589"/>
                <a:gd name="T45" fmla="*/ 1599 h 1602"/>
                <a:gd name="T46" fmla="*/ 45 w 1589"/>
                <a:gd name="T47" fmla="*/ 1599 h 1602"/>
                <a:gd name="T48" fmla="*/ 18 w 1589"/>
                <a:gd name="T49" fmla="*/ 1584 h 1602"/>
                <a:gd name="T50" fmla="*/ 17 w 1589"/>
                <a:gd name="T51" fmla="*/ 1583 h 1602"/>
                <a:gd name="T52" fmla="*/ 2 w 1589"/>
                <a:gd name="T53" fmla="*/ 1555 h 1602"/>
                <a:gd name="T54" fmla="*/ 2 w 1589"/>
                <a:gd name="T55" fmla="*/ 1525 h 1602"/>
                <a:gd name="T56" fmla="*/ 17 w 1589"/>
                <a:gd name="T57" fmla="*/ 1497 h 1602"/>
                <a:gd name="T58" fmla="*/ 177 w 1589"/>
                <a:gd name="T59" fmla="*/ 992 h 1602"/>
                <a:gd name="T60" fmla="*/ 1133 w 1589"/>
                <a:gd name="T61" fmla="*/ 31 h 1602"/>
                <a:gd name="T62" fmla="*/ 1190 w 1589"/>
                <a:gd name="T63" fmla="*/ 6 h 1602"/>
                <a:gd name="T64" fmla="*/ 1252 w 1589"/>
                <a:gd name="T65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9" h="1602">
                  <a:moveTo>
                    <a:pt x="263" y="1140"/>
                  </a:moveTo>
                  <a:lnTo>
                    <a:pt x="189" y="1410"/>
                  </a:lnTo>
                  <a:lnTo>
                    <a:pt x="457" y="1337"/>
                  </a:lnTo>
                  <a:lnTo>
                    <a:pt x="263" y="1140"/>
                  </a:lnTo>
                  <a:close/>
                  <a:moveTo>
                    <a:pt x="937" y="398"/>
                  </a:moveTo>
                  <a:lnTo>
                    <a:pt x="317" y="1023"/>
                  </a:lnTo>
                  <a:lnTo>
                    <a:pt x="574" y="1282"/>
                  </a:lnTo>
                  <a:lnTo>
                    <a:pt x="1194" y="657"/>
                  </a:lnTo>
                  <a:lnTo>
                    <a:pt x="937" y="398"/>
                  </a:lnTo>
                  <a:close/>
                  <a:moveTo>
                    <a:pt x="1237" y="121"/>
                  </a:moveTo>
                  <a:lnTo>
                    <a:pt x="1221" y="123"/>
                  </a:lnTo>
                  <a:lnTo>
                    <a:pt x="1207" y="129"/>
                  </a:lnTo>
                  <a:lnTo>
                    <a:pt x="1194" y="139"/>
                  </a:lnTo>
                  <a:lnTo>
                    <a:pt x="1022" y="312"/>
                  </a:lnTo>
                  <a:lnTo>
                    <a:pt x="1280" y="570"/>
                  </a:lnTo>
                  <a:lnTo>
                    <a:pt x="1451" y="397"/>
                  </a:lnTo>
                  <a:lnTo>
                    <a:pt x="1461" y="385"/>
                  </a:lnTo>
                  <a:lnTo>
                    <a:pt x="1467" y="371"/>
                  </a:lnTo>
                  <a:lnTo>
                    <a:pt x="1469" y="355"/>
                  </a:lnTo>
                  <a:lnTo>
                    <a:pt x="1467" y="339"/>
                  </a:lnTo>
                  <a:lnTo>
                    <a:pt x="1461" y="325"/>
                  </a:lnTo>
                  <a:lnTo>
                    <a:pt x="1451" y="313"/>
                  </a:lnTo>
                  <a:lnTo>
                    <a:pt x="1278" y="139"/>
                  </a:lnTo>
                  <a:lnTo>
                    <a:pt x="1266" y="129"/>
                  </a:lnTo>
                  <a:lnTo>
                    <a:pt x="1252" y="123"/>
                  </a:lnTo>
                  <a:lnTo>
                    <a:pt x="1237" y="121"/>
                  </a:lnTo>
                  <a:close/>
                  <a:moveTo>
                    <a:pt x="1252" y="0"/>
                  </a:moveTo>
                  <a:lnTo>
                    <a:pt x="1282" y="5"/>
                  </a:lnTo>
                  <a:lnTo>
                    <a:pt x="1311" y="16"/>
                  </a:lnTo>
                  <a:lnTo>
                    <a:pt x="1339" y="31"/>
                  </a:lnTo>
                  <a:lnTo>
                    <a:pt x="1364" y="52"/>
                  </a:lnTo>
                  <a:lnTo>
                    <a:pt x="1537" y="226"/>
                  </a:lnTo>
                  <a:lnTo>
                    <a:pt x="1558" y="252"/>
                  </a:lnTo>
                  <a:lnTo>
                    <a:pt x="1573" y="280"/>
                  </a:lnTo>
                  <a:lnTo>
                    <a:pt x="1583" y="308"/>
                  </a:lnTo>
                  <a:lnTo>
                    <a:pt x="1589" y="339"/>
                  </a:lnTo>
                  <a:lnTo>
                    <a:pt x="1589" y="371"/>
                  </a:lnTo>
                  <a:lnTo>
                    <a:pt x="1583" y="402"/>
                  </a:lnTo>
                  <a:lnTo>
                    <a:pt x="1573" y="430"/>
                  </a:lnTo>
                  <a:lnTo>
                    <a:pt x="1558" y="458"/>
                  </a:lnTo>
                  <a:lnTo>
                    <a:pt x="1537" y="484"/>
                  </a:lnTo>
                  <a:lnTo>
                    <a:pt x="605" y="1423"/>
                  </a:lnTo>
                  <a:lnTo>
                    <a:pt x="134" y="1552"/>
                  </a:lnTo>
                  <a:lnTo>
                    <a:pt x="103" y="1584"/>
                  </a:lnTo>
                  <a:lnTo>
                    <a:pt x="90" y="1594"/>
                  </a:lnTo>
                  <a:lnTo>
                    <a:pt x="75" y="1599"/>
                  </a:lnTo>
                  <a:lnTo>
                    <a:pt x="60" y="1602"/>
                  </a:lnTo>
                  <a:lnTo>
                    <a:pt x="45" y="1599"/>
                  </a:lnTo>
                  <a:lnTo>
                    <a:pt x="30" y="1594"/>
                  </a:lnTo>
                  <a:lnTo>
                    <a:pt x="18" y="1584"/>
                  </a:lnTo>
                  <a:lnTo>
                    <a:pt x="16" y="1584"/>
                  </a:lnTo>
                  <a:lnTo>
                    <a:pt x="17" y="1583"/>
                  </a:lnTo>
                  <a:lnTo>
                    <a:pt x="7" y="1571"/>
                  </a:lnTo>
                  <a:lnTo>
                    <a:pt x="2" y="1555"/>
                  </a:lnTo>
                  <a:lnTo>
                    <a:pt x="0" y="1541"/>
                  </a:lnTo>
                  <a:lnTo>
                    <a:pt x="2" y="1525"/>
                  </a:lnTo>
                  <a:lnTo>
                    <a:pt x="7" y="1511"/>
                  </a:lnTo>
                  <a:lnTo>
                    <a:pt x="17" y="1497"/>
                  </a:lnTo>
                  <a:lnTo>
                    <a:pt x="49" y="1465"/>
                  </a:lnTo>
                  <a:lnTo>
                    <a:pt x="177" y="992"/>
                  </a:lnTo>
                  <a:lnTo>
                    <a:pt x="1109" y="52"/>
                  </a:lnTo>
                  <a:lnTo>
                    <a:pt x="1133" y="31"/>
                  </a:lnTo>
                  <a:lnTo>
                    <a:pt x="1161" y="16"/>
                  </a:lnTo>
                  <a:lnTo>
                    <a:pt x="1190" y="6"/>
                  </a:lnTo>
                  <a:lnTo>
                    <a:pt x="1221" y="0"/>
                  </a:lnTo>
                  <a:lnTo>
                    <a:pt x="1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518"/>
            <p:cNvSpPr>
              <a:spLocks noEditPoints="1"/>
            </p:cNvSpPr>
            <p:nvPr/>
          </p:nvSpPr>
          <p:spPr bwMode="auto">
            <a:xfrm>
              <a:off x="4425950" y="1903413"/>
              <a:ext cx="441325" cy="581025"/>
            </a:xfrm>
            <a:custGeom>
              <a:avLst/>
              <a:gdLst>
                <a:gd name="T0" fmla="*/ 121 w 2784"/>
                <a:gd name="T1" fmla="*/ 122 h 3660"/>
                <a:gd name="T2" fmla="*/ 121 w 2784"/>
                <a:gd name="T3" fmla="*/ 3538 h 3660"/>
                <a:gd name="T4" fmla="*/ 484 w 2784"/>
                <a:gd name="T5" fmla="*/ 3538 h 3660"/>
                <a:gd name="T6" fmla="*/ 484 w 2784"/>
                <a:gd name="T7" fmla="*/ 122 h 3660"/>
                <a:gd name="T8" fmla="*/ 121 w 2784"/>
                <a:gd name="T9" fmla="*/ 122 h 3660"/>
                <a:gd name="T10" fmla="*/ 0 w 2784"/>
                <a:gd name="T11" fmla="*/ 0 h 3660"/>
                <a:gd name="T12" fmla="*/ 2784 w 2784"/>
                <a:gd name="T13" fmla="*/ 0 h 3660"/>
                <a:gd name="T14" fmla="*/ 2784 w 2784"/>
                <a:gd name="T15" fmla="*/ 1830 h 3660"/>
                <a:gd name="T16" fmla="*/ 2663 w 2784"/>
                <a:gd name="T17" fmla="*/ 1830 h 3660"/>
                <a:gd name="T18" fmla="*/ 2663 w 2784"/>
                <a:gd name="T19" fmla="*/ 122 h 3660"/>
                <a:gd name="T20" fmla="*/ 605 w 2784"/>
                <a:gd name="T21" fmla="*/ 122 h 3660"/>
                <a:gd name="T22" fmla="*/ 605 w 2784"/>
                <a:gd name="T23" fmla="*/ 3538 h 3660"/>
                <a:gd name="T24" fmla="*/ 1513 w 2784"/>
                <a:gd name="T25" fmla="*/ 3538 h 3660"/>
                <a:gd name="T26" fmla="*/ 1513 w 2784"/>
                <a:gd name="T27" fmla="*/ 3660 h 3660"/>
                <a:gd name="T28" fmla="*/ 0 w 2784"/>
                <a:gd name="T29" fmla="*/ 3660 h 3660"/>
                <a:gd name="T30" fmla="*/ 0 w 2784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4" h="3660">
                  <a:moveTo>
                    <a:pt x="121" y="122"/>
                  </a:moveTo>
                  <a:lnTo>
                    <a:pt x="121" y="3538"/>
                  </a:lnTo>
                  <a:lnTo>
                    <a:pt x="484" y="3538"/>
                  </a:lnTo>
                  <a:lnTo>
                    <a:pt x="48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84" y="0"/>
                  </a:lnTo>
                  <a:lnTo>
                    <a:pt x="2784" y="1830"/>
                  </a:lnTo>
                  <a:lnTo>
                    <a:pt x="2663" y="1830"/>
                  </a:lnTo>
                  <a:lnTo>
                    <a:pt x="2663" y="122"/>
                  </a:lnTo>
                  <a:lnTo>
                    <a:pt x="605" y="122"/>
                  </a:lnTo>
                  <a:lnTo>
                    <a:pt x="605" y="3538"/>
                  </a:lnTo>
                  <a:lnTo>
                    <a:pt x="1513" y="3538"/>
                  </a:lnTo>
                  <a:lnTo>
                    <a:pt x="1513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519"/>
            <p:cNvSpPr>
              <a:spLocks noEditPoints="1"/>
            </p:cNvSpPr>
            <p:nvPr/>
          </p:nvSpPr>
          <p:spPr bwMode="auto">
            <a:xfrm>
              <a:off x="4570413" y="2000251"/>
              <a:ext cx="230188" cy="134938"/>
            </a:xfrm>
            <a:custGeom>
              <a:avLst/>
              <a:gdLst>
                <a:gd name="T0" fmla="*/ 121 w 1453"/>
                <a:gd name="T1" fmla="*/ 122 h 854"/>
                <a:gd name="T2" fmla="*/ 121 w 1453"/>
                <a:gd name="T3" fmla="*/ 732 h 854"/>
                <a:gd name="T4" fmla="*/ 1332 w 1453"/>
                <a:gd name="T5" fmla="*/ 732 h 854"/>
                <a:gd name="T6" fmla="*/ 1332 w 1453"/>
                <a:gd name="T7" fmla="*/ 122 h 854"/>
                <a:gd name="T8" fmla="*/ 121 w 1453"/>
                <a:gd name="T9" fmla="*/ 122 h 854"/>
                <a:gd name="T10" fmla="*/ 0 w 1453"/>
                <a:gd name="T11" fmla="*/ 0 h 854"/>
                <a:gd name="T12" fmla="*/ 1453 w 1453"/>
                <a:gd name="T13" fmla="*/ 0 h 854"/>
                <a:gd name="T14" fmla="*/ 1453 w 1453"/>
                <a:gd name="T15" fmla="*/ 854 h 854"/>
                <a:gd name="T16" fmla="*/ 0 w 1453"/>
                <a:gd name="T17" fmla="*/ 854 h 854"/>
                <a:gd name="T18" fmla="*/ 0 w 1453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3" h="854">
                  <a:moveTo>
                    <a:pt x="121" y="122"/>
                  </a:moveTo>
                  <a:lnTo>
                    <a:pt x="121" y="732"/>
                  </a:lnTo>
                  <a:lnTo>
                    <a:pt x="1332" y="732"/>
                  </a:lnTo>
                  <a:lnTo>
                    <a:pt x="1332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Rectangle 520"/>
            <p:cNvSpPr>
              <a:spLocks noChangeArrowheads="1"/>
            </p:cNvSpPr>
            <p:nvPr/>
          </p:nvSpPr>
          <p:spPr bwMode="auto">
            <a:xfrm>
              <a:off x="4618038" y="2038351"/>
              <a:ext cx="134938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Rectangle 521"/>
            <p:cNvSpPr>
              <a:spLocks noChangeArrowheads="1"/>
            </p:cNvSpPr>
            <p:nvPr/>
          </p:nvSpPr>
          <p:spPr bwMode="auto">
            <a:xfrm>
              <a:off x="4618038" y="20780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8" name="Group 1197"/>
          <p:cNvGrpSpPr/>
          <p:nvPr/>
        </p:nvGrpSpPr>
        <p:grpSpPr>
          <a:xfrm>
            <a:off x="5341846" y="1903413"/>
            <a:ext cx="563563" cy="581025"/>
            <a:chOff x="5345113" y="1903413"/>
            <a:chExt cx="56356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3" name="Freeform 526"/>
            <p:cNvSpPr>
              <a:spLocks noEditPoints="1"/>
            </p:cNvSpPr>
            <p:nvPr/>
          </p:nvSpPr>
          <p:spPr bwMode="auto">
            <a:xfrm>
              <a:off x="5675313" y="2252663"/>
              <a:ext cx="233363" cy="231775"/>
            </a:xfrm>
            <a:custGeom>
              <a:avLst/>
              <a:gdLst>
                <a:gd name="T0" fmla="*/ 111 w 1324"/>
                <a:gd name="T1" fmla="*/ 122 h 1464"/>
                <a:gd name="T2" fmla="*/ 111 w 1324"/>
                <a:gd name="T3" fmla="*/ 1342 h 1464"/>
                <a:gd name="T4" fmla="*/ 607 w 1324"/>
                <a:gd name="T5" fmla="*/ 1342 h 1464"/>
                <a:gd name="T6" fmla="*/ 607 w 1324"/>
                <a:gd name="T7" fmla="*/ 575 h 1464"/>
                <a:gd name="T8" fmla="*/ 370 w 1324"/>
                <a:gd name="T9" fmla="*/ 836 h 1464"/>
                <a:gd name="T10" fmla="*/ 292 w 1324"/>
                <a:gd name="T11" fmla="*/ 750 h 1464"/>
                <a:gd name="T12" fmla="*/ 662 w 1324"/>
                <a:gd name="T13" fmla="*/ 340 h 1464"/>
                <a:gd name="T14" fmla="*/ 1032 w 1324"/>
                <a:gd name="T15" fmla="*/ 750 h 1464"/>
                <a:gd name="T16" fmla="*/ 955 w 1324"/>
                <a:gd name="T17" fmla="*/ 836 h 1464"/>
                <a:gd name="T18" fmla="*/ 718 w 1324"/>
                <a:gd name="T19" fmla="*/ 575 h 1464"/>
                <a:gd name="T20" fmla="*/ 718 w 1324"/>
                <a:gd name="T21" fmla="*/ 1342 h 1464"/>
                <a:gd name="T22" fmla="*/ 1214 w 1324"/>
                <a:gd name="T23" fmla="*/ 1342 h 1464"/>
                <a:gd name="T24" fmla="*/ 1214 w 1324"/>
                <a:gd name="T25" fmla="*/ 122 h 1464"/>
                <a:gd name="T26" fmla="*/ 111 w 1324"/>
                <a:gd name="T27" fmla="*/ 122 h 1464"/>
                <a:gd name="T28" fmla="*/ 0 w 1324"/>
                <a:gd name="T29" fmla="*/ 0 h 1464"/>
                <a:gd name="T30" fmla="*/ 1324 w 1324"/>
                <a:gd name="T31" fmla="*/ 0 h 1464"/>
                <a:gd name="T32" fmla="*/ 1324 w 1324"/>
                <a:gd name="T33" fmla="*/ 1464 h 1464"/>
                <a:gd name="T34" fmla="*/ 0 w 1324"/>
                <a:gd name="T35" fmla="*/ 1464 h 1464"/>
                <a:gd name="T36" fmla="*/ 0 w 132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4" h="1464">
                  <a:moveTo>
                    <a:pt x="111" y="122"/>
                  </a:moveTo>
                  <a:lnTo>
                    <a:pt x="111" y="1342"/>
                  </a:lnTo>
                  <a:lnTo>
                    <a:pt x="607" y="1342"/>
                  </a:lnTo>
                  <a:lnTo>
                    <a:pt x="607" y="575"/>
                  </a:lnTo>
                  <a:lnTo>
                    <a:pt x="370" y="836"/>
                  </a:lnTo>
                  <a:lnTo>
                    <a:pt x="292" y="750"/>
                  </a:lnTo>
                  <a:lnTo>
                    <a:pt x="662" y="340"/>
                  </a:lnTo>
                  <a:lnTo>
                    <a:pt x="1032" y="750"/>
                  </a:lnTo>
                  <a:lnTo>
                    <a:pt x="955" y="836"/>
                  </a:lnTo>
                  <a:lnTo>
                    <a:pt x="718" y="575"/>
                  </a:lnTo>
                  <a:lnTo>
                    <a:pt x="718" y="1342"/>
                  </a:lnTo>
                  <a:lnTo>
                    <a:pt x="1214" y="1342"/>
                  </a:lnTo>
                  <a:lnTo>
                    <a:pt x="1214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527"/>
            <p:cNvSpPr>
              <a:spLocks noEditPoints="1"/>
            </p:cNvSpPr>
            <p:nvPr/>
          </p:nvSpPr>
          <p:spPr bwMode="auto">
            <a:xfrm>
              <a:off x="5345113" y="1903413"/>
              <a:ext cx="447675" cy="581025"/>
            </a:xfrm>
            <a:custGeom>
              <a:avLst/>
              <a:gdLst>
                <a:gd name="T0" fmla="*/ 111 w 2537"/>
                <a:gd name="T1" fmla="*/ 122 h 3660"/>
                <a:gd name="T2" fmla="*/ 111 w 2537"/>
                <a:gd name="T3" fmla="*/ 3538 h 3660"/>
                <a:gd name="T4" fmla="*/ 441 w 2537"/>
                <a:gd name="T5" fmla="*/ 3538 h 3660"/>
                <a:gd name="T6" fmla="*/ 441 w 2537"/>
                <a:gd name="T7" fmla="*/ 122 h 3660"/>
                <a:gd name="T8" fmla="*/ 111 w 2537"/>
                <a:gd name="T9" fmla="*/ 122 h 3660"/>
                <a:gd name="T10" fmla="*/ 0 w 2537"/>
                <a:gd name="T11" fmla="*/ 0 h 3660"/>
                <a:gd name="T12" fmla="*/ 2537 w 2537"/>
                <a:gd name="T13" fmla="*/ 0 h 3660"/>
                <a:gd name="T14" fmla="*/ 2537 w 2537"/>
                <a:gd name="T15" fmla="*/ 1830 h 3660"/>
                <a:gd name="T16" fmla="*/ 2427 w 2537"/>
                <a:gd name="T17" fmla="*/ 1830 h 3660"/>
                <a:gd name="T18" fmla="*/ 2427 w 2537"/>
                <a:gd name="T19" fmla="*/ 122 h 3660"/>
                <a:gd name="T20" fmla="*/ 552 w 2537"/>
                <a:gd name="T21" fmla="*/ 122 h 3660"/>
                <a:gd name="T22" fmla="*/ 552 w 2537"/>
                <a:gd name="T23" fmla="*/ 3538 h 3660"/>
                <a:gd name="T24" fmla="*/ 1544 w 2537"/>
                <a:gd name="T25" fmla="*/ 3538 h 3660"/>
                <a:gd name="T26" fmla="*/ 1544 w 2537"/>
                <a:gd name="T27" fmla="*/ 3660 h 3660"/>
                <a:gd name="T28" fmla="*/ 0 w 2537"/>
                <a:gd name="T29" fmla="*/ 3660 h 3660"/>
                <a:gd name="T30" fmla="*/ 0 w 2537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7" h="3660">
                  <a:moveTo>
                    <a:pt x="111" y="122"/>
                  </a:moveTo>
                  <a:lnTo>
                    <a:pt x="111" y="3538"/>
                  </a:lnTo>
                  <a:lnTo>
                    <a:pt x="441" y="353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1830"/>
                  </a:lnTo>
                  <a:lnTo>
                    <a:pt x="2427" y="1830"/>
                  </a:lnTo>
                  <a:lnTo>
                    <a:pt x="2427" y="122"/>
                  </a:lnTo>
                  <a:lnTo>
                    <a:pt x="552" y="122"/>
                  </a:lnTo>
                  <a:lnTo>
                    <a:pt x="552" y="3538"/>
                  </a:lnTo>
                  <a:lnTo>
                    <a:pt x="1544" y="3538"/>
                  </a:lnTo>
                  <a:lnTo>
                    <a:pt x="1544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528"/>
            <p:cNvSpPr>
              <a:spLocks noEditPoints="1"/>
            </p:cNvSpPr>
            <p:nvPr/>
          </p:nvSpPr>
          <p:spPr bwMode="auto">
            <a:xfrm>
              <a:off x="5491163" y="2000251"/>
              <a:ext cx="233363" cy="134938"/>
            </a:xfrm>
            <a:custGeom>
              <a:avLst/>
              <a:gdLst>
                <a:gd name="T0" fmla="*/ 112 w 1324"/>
                <a:gd name="T1" fmla="*/ 122 h 854"/>
                <a:gd name="T2" fmla="*/ 112 w 1324"/>
                <a:gd name="T3" fmla="*/ 732 h 854"/>
                <a:gd name="T4" fmla="*/ 1215 w 1324"/>
                <a:gd name="T5" fmla="*/ 732 h 854"/>
                <a:gd name="T6" fmla="*/ 1215 w 1324"/>
                <a:gd name="T7" fmla="*/ 122 h 854"/>
                <a:gd name="T8" fmla="*/ 112 w 1324"/>
                <a:gd name="T9" fmla="*/ 122 h 854"/>
                <a:gd name="T10" fmla="*/ 0 w 1324"/>
                <a:gd name="T11" fmla="*/ 0 h 854"/>
                <a:gd name="T12" fmla="*/ 1324 w 1324"/>
                <a:gd name="T13" fmla="*/ 0 h 854"/>
                <a:gd name="T14" fmla="*/ 1324 w 1324"/>
                <a:gd name="T15" fmla="*/ 854 h 854"/>
                <a:gd name="T16" fmla="*/ 0 w 1324"/>
                <a:gd name="T17" fmla="*/ 854 h 854"/>
                <a:gd name="T18" fmla="*/ 0 w 132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4">
                  <a:moveTo>
                    <a:pt x="112" y="122"/>
                  </a:moveTo>
                  <a:lnTo>
                    <a:pt x="112" y="732"/>
                  </a:lnTo>
                  <a:lnTo>
                    <a:pt x="1215" y="732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Rectangle 529"/>
            <p:cNvSpPr>
              <a:spLocks noChangeArrowheads="1"/>
            </p:cNvSpPr>
            <p:nvPr/>
          </p:nvSpPr>
          <p:spPr bwMode="auto">
            <a:xfrm>
              <a:off x="5538788" y="2038351"/>
              <a:ext cx="136525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Rectangle 530"/>
            <p:cNvSpPr>
              <a:spLocks noChangeArrowheads="1"/>
            </p:cNvSpPr>
            <p:nvPr/>
          </p:nvSpPr>
          <p:spPr bwMode="auto">
            <a:xfrm>
              <a:off x="5538788" y="20780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7" name="Group 1206"/>
          <p:cNvGrpSpPr/>
          <p:nvPr/>
        </p:nvGrpSpPr>
        <p:grpSpPr>
          <a:xfrm>
            <a:off x="6277340" y="1903413"/>
            <a:ext cx="563563" cy="581025"/>
            <a:chOff x="6261100" y="1903413"/>
            <a:chExt cx="56356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2" name="Freeform 535"/>
            <p:cNvSpPr>
              <a:spLocks noEditPoints="1"/>
            </p:cNvSpPr>
            <p:nvPr/>
          </p:nvSpPr>
          <p:spPr bwMode="auto">
            <a:xfrm>
              <a:off x="6591300" y="2252663"/>
              <a:ext cx="233363" cy="231775"/>
            </a:xfrm>
            <a:custGeom>
              <a:avLst/>
              <a:gdLst>
                <a:gd name="T0" fmla="*/ 111 w 1324"/>
                <a:gd name="T1" fmla="*/ 122 h 1464"/>
                <a:gd name="T2" fmla="*/ 111 w 1324"/>
                <a:gd name="T3" fmla="*/ 1342 h 1464"/>
                <a:gd name="T4" fmla="*/ 1214 w 1324"/>
                <a:gd name="T5" fmla="*/ 1342 h 1464"/>
                <a:gd name="T6" fmla="*/ 1214 w 1324"/>
                <a:gd name="T7" fmla="*/ 122 h 1464"/>
                <a:gd name="T8" fmla="*/ 718 w 1324"/>
                <a:gd name="T9" fmla="*/ 122 h 1464"/>
                <a:gd name="T10" fmla="*/ 718 w 1324"/>
                <a:gd name="T11" fmla="*/ 889 h 1464"/>
                <a:gd name="T12" fmla="*/ 955 w 1324"/>
                <a:gd name="T13" fmla="*/ 628 h 1464"/>
                <a:gd name="T14" fmla="*/ 1032 w 1324"/>
                <a:gd name="T15" fmla="*/ 714 h 1464"/>
                <a:gd name="T16" fmla="*/ 662 w 1324"/>
                <a:gd name="T17" fmla="*/ 1124 h 1464"/>
                <a:gd name="T18" fmla="*/ 292 w 1324"/>
                <a:gd name="T19" fmla="*/ 714 h 1464"/>
                <a:gd name="T20" fmla="*/ 370 w 1324"/>
                <a:gd name="T21" fmla="*/ 628 h 1464"/>
                <a:gd name="T22" fmla="*/ 607 w 1324"/>
                <a:gd name="T23" fmla="*/ 889 h 1464"/>
                <a:gd name="T24" fmla="*/ 607 w 1324"/>
                <a:gd name="T25" fmla="*/ 122 h 1464"/>
                <a:gd name="T26" fmla="*/ 111 w 1324"/>
                <a:gd name="T27" fmla="*/ 122 h 1464"/>
                <a:gd name="T28" fmla="*/ 0 w 1324"/>
                <a:gd name="T29" fmla="*/ 0 h 1464"/>
                <a:gd name="T30" fmla="*/ 1324 w 1324"/>
                <a:gd name="T31" fmla="*/ 0 h 1464"/>
                <a:gd name="T32" fmla="*/ 1324 w 1324"/>
                <a:gd name="T33" fmla="*/ 1464 h 1464"/>
                <a:gd name="T34" fmla="*/ 0 w 1324"/>
                <a:gd name="T35" fmla="*/ 1464 h 1464"/>
                <a:gd name="T36" fmla="*/ 0 w 132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4" h="1464">
                  <a:moveTo>
                    <a:pt x="111" y="122"/>
                  </a:moveTo>
                  <a:lnTo>
                    <a:pt x="111" y="1342"/>
                  </a:lnTo>
                  <a:lnTo>
                    <a:pt x="1214" y="1342"/>
                  </a:lnTo>
                  <a:lnTo>
                    <a:pt x="1214" y="122"/>
                  </a:lnTo>
                  <a:lnTo>
                    <a:pt x="718" y="122"/>
                  </a:lnTo>
                  <a:lnTo>
                    <a:pt x="718" y="889"/>
                  </a:lnTo>
                  <a:lnTo>
                    <a:pt x="955" y="628"/>
                  </a:lnTo>
                  <a:lnTo>
                    <a:pt x="1032" y="714"/>
                  </a:lnTo>
                  <a:lnTo>
                    <a:pt x="662" y="1124"/>
                  </a:lnTo>
                  <a:lnTo>
                    <a:pt x="292" y="714"/>
                  </a:lnTo>
                  <a:lnTo>
                    <a:pt x="370" y="628"/>
                  </a:lnTo>
                  <a:lnTo>
                    <a:pt x="607" y="889"/>
                  </a:lnTo>
                  <a:lnTo>
                    <a:pt x="607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536"/>
            <p:cNvSpPr>
              <a:spLocks noEditPoints="1"/>
            </p:cNvSpPr>
            <p:nvPr/>
          </p:nvSpPr>
          <p:spPr bwMode="auto">
            <a:xfrm>
              <a:off x="6261100" y="1903413"/>
              <a:ext cx="447675" cy="581025"/>
            </a:xfrm>
            <a:custGeom>
              <a:avLst/>
              <a:gdLst>
                <a:gd name="T0" fmla="*/ 111 w 2537"/>
                <a:gd name="T1" fmla="*/ 122 h 3660"/>
                <a:gd name="T2" fmla="*/ 111 w 2537"/>
                <a:gd name="T3" fmla="*/ 3538 h 3660"/>
                <a:gd name="T4" fmla="*/ 441 w 2537"/>
                <a:gd name="T5" fmla="*/ 3538 h 3660"/>
                <a:gd name="T6" fmla="*/ 441 w 2537"/>
                <a:gd name="T7" fmla="*/ 122 h 3660"/>
                <a:gd name="T8" fmla="*/ 111 w 2537"/>
                <a:gd name="T9" fmla="*/ 122 h 3660"/>
                <a:gd name="T10" fmla="*/ 0 w 2537"/>
                <a:gd name="T11" fmla="*/ 0 h 3660"/>
                <a:gd name="T12" fmla="*/ 2537 w 2537"/>
                <a:gd name="T13" fmla="*/ 0 h 3660"/>
                <a:gd name="T14" fmla="*/ 2537 w 2537"/>
                <a:gd name="T15" fmla="*/ 1891 h 3660"/>
                <a:gd name="T16" fmla="*/ 2427 w 2537"/>
                <a:gd name="T17" fmla="*/ 1891 h 3660"/>
                <a:gd name="T18" fmla="*/ 2427 w 2537"/>
                <a:gd name="T19" fmla="*/ 122 h 3660"/>
                <a:gd name="T20" fmla="*/ 552 w 2537"/>
                <a:gd name="T21" fmla="*/ 122 h 3660"/>
                <a:gd name="T22" fmla="*/ 552 w 2537"/>
                <a:gd name="T23" fmla="*/ 3538 h 3660"/>
                <a:gd name="T24" fmla="*/ 1599 w 2537"/>
                <a:gd name="T25" fmla="*/ 3538 h 3660"/>
                <a:gd name="T26" fmla="*/ 1599 w 2537"/>
                <a:gd name="T27" fmla="*/ 3660 h 3660"/>
                <a:gd name="T28" fmla="*/ 0 w 2537"/>
                <a:gd name="T29" fmla="*/ 3660 h 3660"/>
                <a:gd name="T30" fmla="*/ 0 w 2537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7" h="3660">
                  <a:moveTo>
                    <a:pt x="111" y="122"/>
                  </a:moveTo>
                  <a:lnTo>
                    <a:pt x="111" y="3538"/>
                  </a:lnTo>
                  <a:lnTo>
                    <a:pt x="441" y="353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1891"/>
                  </a:lnTo>
                  <a:lnTo>
                    <a:pt x="2427" y="1891"/>
                  </a:lnTo>
                  <a:lnTo>
                    <a:pt x="2427" y="122"/>
                  </a:lnTo>
                  <a:lnTo>
                    <a:pt x="552" y="122"/>
                  </a:lnTo>
                  <a:lnTo>
                    <a:pt x="552" y="3538"/>
                  </a:lnTo>
                  <a:lnTo>
                    <a:pt x="1599" y="3538"/>
                  </a:lnTo>
                  <a:lnTo>
                    <a:pt x="1599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537"/>
            <p:cNvSpPr>
              <a:spLocks noEditPoints="1"/>
            </p:cNvSpPr>
            <p:nvPr/>
          </p:nvSpPr>
          <p:spPr bwMode="auto">
            <a:xfrm>
              <a:off x="6407150" y="2000251"/>
              <a:ext cx="233363" cy="134938"/>
            </a:xfrm>
            <a:custGeom>
              <a:avLst/>
              <a:gdLst>
                <a:gd name="T0" fmla="*/ 112 w 1324"/>
                <a:gd name="T1" fmla="*/ 122 h 854"/>
                <a:gd name="T2" fmla="*/ 112 w 1324"/>
                <a:gd name="T3" fmla="*/ 732 h 854"/>
                <a:gd name="T4" fmla="*/ 1215 w 1324"/>
                <a:gd name="T5" fmla="*/ 732 h 854"/>
                <a:gd name="T6" fmla="*/ 1215 w 1324"/>
                <a:gd name="T7" fmla="*/ 122 h 854"/>
                <a:gd name="T8" fmla="*/ 112 w 1324"/>
                <a:gd name="T9" fmla="*/ 122 h 854"/>
                <a:gd name="T10" fmla="*/ 0 w 1324"/>
                <a:gd name="T11" fmla="*/ 0 h 854"/>
                <a:gd name="T12" fmla="*/ 1324 w 1324"/>
                <a:gd name="T13" fmla="*/ 0 h 854"/>
                <a:gd name="T14" fmla="*/ 1324 w 1324"/>
                <a:gd name="T15" fmla="*/ 854 h 854"/>
                <a:gd name="T16" fmla="*/ 0 w 1324"/>
                <a:gd name="T17" fmla="*/ 854 h 854"/>
                <a:gd name="T18" fmla="*/ 0 w 132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4">
                  <a:moveTo>
                    <a:pt x="112" y="122"/>
                  </a:moveTo>
                  <a:lnTo>
                    <a:pt x="112" y="732"/>
                  </a:lnTo>
                  <a:lnTo>
                    <a:pt x="1215" y="732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Rectangle 538"/>
            <p:cNvSpPr>
              <a:spLocks noChangeArrowheads="1"/>
            </p:cNvSpPr>
            <p:nvPr/>
          </p:nvSpPr>
          <p:spPr bwMode="auto">
            <a:xfrm>
              <a:off x="6454775" y="2038351"/>
              <a:ext cx="136525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Rectangle 539"/>
            <p:cNvSpPr>
              <a:spLocks noChangeArrowheads="1"/>
            </p:cNvSpPr>
            <p:nvPr/>
          </p:nvSpPr>
          <p:spPr bwMode="auto">
            <a:xfrm>
              <a:off x="6454775" y="20780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7" name="Group 1216"/>
          <p:cNvGrpSpPr/>
          <p:nvPr/>
        </p:nvGrpSpPr>
        <p:grpSpPr>
          <a:xfrm>
            <a:off x="7212834" y="1903413"/>
            <a:ext cx="563563" cy="581026"/>
            <a:chOff x="7215188" y="1903413"/>
            <a:chExt cx="563563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1" name="Freeform 544"/>
            <p:cNvSpPr>
              <a:spLocks/>
            </p:cNvSpPr>
            <p:nvPr/>
          </p:nvSpPr>
          <p:spPr bwMode="auto">
            <a:xfrm>
              <a:off x="7507288" y="2368551"/>
              <a:ext cx="261938" cy="115888"/>
            </a:xfrm>
            <a:custGeom>
              <a:avLst/>
              <a:gdLst>
                <a:gd name="T0" fmla="*/ 441 w 1489"/>
                <a:gd name="T1" fmla="*/ 0 h 732"/>
                <a:gd name="T2" fmla="*/ 182 w 1489"/>
                <a:gd name="T3" fmla="*/ 122 h 732"/>
                <a:gd name="T4" fmla="*/ 227 w 1489"/>
                <a:gd name="T5" fmla="*/ 240 h 732"/>
                <a:gd name="T6" fmla="*/ 289 w 1489"/>
                <a:gd name="T7" fmla="*/ 344 h 732"/>
                <a:gd name="T8" fmla="*/ 368 w 1489"/>
                <a:gd name="T9" fmla="*/ 435 h 732"/>
                <a:gd name="T10" fmla="*/ 458 w 1489"/>
                <a:gd name="T11" fmla="*/ 508 h 732"/>
                <a:gd name="T12" fmla="*/ 559 w 1489"/>
                <a:gd name="T13" fmla="*/ 563 h 732"/>
                <a:gd name="T14" fmla="*/ 669 w 1489"/>
                <a:gd name="T15" fmla="*/ 598 h 732"/>
                <a:gd name="T16" fmla="*/ 786 w 1489"/>
                <a:gd name="T17" fmla="*/ 610 h 732"/>
                <a:gd name="T18" fmla="*/ 900 w 1489"/>
                <a:gd name="T19" fmla="*/ 598 h 732"/>
                <a:gd name="T20" fmla="*/ 1006 w 1489"/>
                <a:gd name="T21" fmla="*/ 563 h 732"/>
                <a:gd name="T22" fmla="*/ 1104 w 1489"/>
                <a:gd name="T23" fmla="*/ 509 h 732"/>
                <a:gd name="T24" fmla="*/ 1190 w 1489"/>
                <a:gd name="T25" fmla="*/ 435 h 732"/>
                <a:gd name="T26" fmla="*/ 1264 w 1489"/>
                <a:gd name="T27" fmla="*/ 344 h 732"/>
                <a:gd name="T28" fmla="*/ 1322 w 1489"/>
                <a:gd name="T29" fmla="*/ 236 h 732"/>
                <a:gd name="T30" fmla="*/ 1365 w 1489"/>
                <a:gd name="T31" fmla="*/ 114 h 732"/>
                <a:gd name="T32" fmla="*/ 1386 w 1489"/>
                <a:gd name="T33" fmla="*/ 31 h 732"/>
                <a:gd name="T34" fmla="*/ 1411 w 1489"/>
                <a:gd name="T35" fmla="*/ 6 h 732"/>
                <a:gd name="T36" fmla="*/ 1445 w 1489"/>
                <a:gd name="T37" fmla="*/ 1 h 732"/>
                <a:gd name="T38" fmla="*/ 1475 w 1489"/>
                <a:gd name="T39" fmla="*/ 20 h 732"/>
                <a:gd name="T40" fmla="*/ 1489 w 1489"/>
                <a:gd name="T41" fmla="*/ 53 h 732"/>
                <a:gd name="T42" fmla="*/ 1472 w 1489"/>
                <a:gd name="T43" fmla="*/ 145 h 732"/>
                <a:gd name="T44" fmla="*/ 1427 w 1489"/>
                <a:gd name="T45" fmla="*/ 281 h 732"/>
                <a:gd name="T46" fmla="*/ 1363 w 1489"/>
                <a:gd name="T47" fmla="*/ 400 h 732"/>
                <a:gd name="T48" fmla="*/ 1285 w 1489"/>
                <a:gd name="T49" fmla="*/ 505 h 732"/>
                <a:gd name="T50" fmla="*/ 1193 w 1489"/>
                <a:gd name="T51" fmla="*/ 591 h 732"/>
                <a:gd name="T52" fmla="*/ 1089 w 1489"/>
                <a:gd name="T53" fmla="*/ 659 h 732"/>
                <a:gd name="T54" fmla="*/ 973 w 1489"/>
                <a:gd name="T55" fmla="*/ 705 h 732"/>
                <a:gd name="T56" fmla="*/ 850 w 1489"/>
                <a:gd name="T57" fmla="*/ 729 h 732"/>
                <a:gd name="T58" fmla="*/ 719 w 1489"/>
                <a:gd name="T59" fmla="*/ 729 h 732"/>
                <a:gd name="T60" fmla="*/ 588 w 1489"/>
                <a:gd name="T61" fmla="*/ 702 h 732"/>
                <a:gd name="T62" fmla="*/ 467 w 1489"/>
                <a:gd name="T63" fmla="*/ 652 h 732"/>
                <a:gd name="T64" fmla="*/ 356 w 1489"/>
                <a:gd name="T65" fmla="*/ 580 h 732"/>
                <a:gd name="T66" fmla="*/ 258 w 1489"/>
                <a:gd name="T67" fmla="*/ 488 h 732"/>
                <a:gd name="T68" fmla="*/ 175 w 1489"/>
                <a:gd name="T69" fmla="*/ 378 h 732"/>
                <a:gd name="T70" fmla="*/ 111 w 1489"/>
                <a:gd name="T71" fmla="*/ 253 h 732"/>
                <a:gd name="T72" fmla="*/ 0 w 1489"/>
                <a:gd name="T73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89" h="732">
                  <a:moveTo>
                    <a:pt x="0" y="0"/>
                  </a:moveTo>
                  <a:lnTo>
                    <a:pt x="441" y="0"/>
                  </a:lnTo>
                  <a:lnTo>
                    <a:pt x="441" y="122"/>
                  </a:lnTo>
                  <a:lnTo>
                    <a:pt x="182" y="122"/>
                  </a:lnTo>
                  <a:lnTo>
                    <a:pt x="202" y="182"/>
                  </a:lnTo>
                  <a:lnTo>
                    <a:pt x="227" y="240"/>
                  </a:lnTo>
                  <a:lnTo>
                    <a:pt x="256" y="294"/>
                  </a:lnTo>
                  <a:lnTo>
                    <a:pt x="289" y="344"/>
                  </a:lnTo>
                  <a:lnTo>
                    <a:pt x="327" y="392"/>
                  </a:lnTo>
                  <a:lnTo>
                    <a:pt x="368" y="435"/>
                  </a:lnTo>
                  <a:lnTo>
                    <a:pt x="411" y="474"/>
                  </a:lnTo>
                  <a:lnTo>
                    <a:pt x="458" y="508"/>
                  </a:lnTo>
                  <a:lnTo>
                    <a:pt x="507" y="538"/>
                  </a:lnTo>
                  <a:lnTo>
                    <a:pt x="559" y="563"/>
                  </a:lnTo>
                  <a:lnTo>
                    <a:pt x="613" y="583"/>
                  </a:lnTo>
                  <a:lnTo>
                    <a:pt x="669" y="598"/>
                  </a:lnTo>
                  <a:lnTo>
                    <a:pt x="727" y="607"/>
                  </a:lnTo>
                  <a:lnTo>
                    <a:pt x="786" y="610"/>
                  </a:lnTo>
                  <a:lnTo>
                    <a:pt x="844" y="607"/>
                  </a:lnTo>
                  <a:lnTo>
                    <a:pt x="900" y="598"/>
                  </a:lnTo>
                  <a:lnTo>
                    <a:pt x="954" y="583"/>
                  </a:lnTo>
                  <a:lnTo>
                    <a:pt x="1006" y="563"/>
                  </a:lnTo>
                  <a:lnTo>
                    <a:pt x="1057" y="539"/>
                  </a:lnTo>
                  <a:lnTo>
                    <a:pt x="1104" y="509"/>
                  </a:lnTo>
                  <a:lnTo>
                    <a:pt x="1149" y="475"/>
                  </a:lnTo>
                  <a:lnTo>
                    <a:pt x="1190" y="435"/>
                  </a:lnTo>
                  <a:lnTo>
                    <a:pt x="1229" y="392"/>
                  </a:lnTo>
                  <a:lnTo>
                    <a:pt x="1264" y="344"/>
                  </a:lnTo>
                  <a:lnTo>
                    <a:pt x="1295" y="292"/>
                  </a:lnTo>
                  <a:lnTo>
                    <a:pt x="1322" y="236"/>
                  </a:lnTo>
                  <a:lnTo>
                    <a:pt x="1346" y="176"/>
                  </a:lnTo>
                  <a:lnTo>
                    <a:pt x="1365" y="114"/>
                  </a:lnTo>
                  <a:lnTo>
                    <a:pt x="1379" y="49"/>
                  </a:lnTo>
                  <a:lnTo>
                    <a:pt x="1386" y="31"/>
                  </a:lnTo>
                  <a:lnTo>
                    <a:pt x="1396" y="16"/>
                  </a:lnTo>
                  <a:lnTo>
                    <a:pt x="1411" y="6"/>
                  </a:lnTo>
                  <a:lnTo>
                    <a:pt x="1428" y="0"/>
                  </a:lnTo>
                  <a:lnTo>
                    <a:pt x="1445" y="1"/>
                  </a:lnTo>
                  <a:lnTo>
                    <a:pt x="1462" y="8"/>
                  </a:lnTo>
                  <a:lnTo>
                    <a:pt x="1475" y="20"/>
                  </a:lnTo>
                  <a:lnTo>
                    <a:pt x="1484" y="35"/>
                  </a:lnTo>
                  <a:lnTo>
                    <a:pt x="1489" y="53"/>
                  </a:lnTo>
                  <a:lnTo>
                    <a:pt x="1488" y="73"/>
                  </a:lnTo>
                  <a:lnTo>
                    <a:pt x="1472" y="145"/>
                  </a:lnTo>
                  <a:lnTo>
                    <a:pt x="1452" y="214"/>
                  </a:lnTo>
                  <a:lnTo>
                    <a:pt x="1427" y="281"/>
                  </a:lnTo>
                  <a:lnTo>
                    <a:pt x="1396" y="343"/>
                  </a:lnTo>
                  <a:lnTo>
                    <a:pt x="1363" y="400"/>
                  </a:lnTo>
                  <a:lnTo>
                    <a:pt x="1325" y="455"/>
                  </a:lnTo>
                  <a:lnTo>
                    <a:pt x="1285" y="505"/>
                  </a:lnTo>
                  <a:lnTo>
                    <a:pt x="1240" y="550"/>
                  </a:lnTo>
                  <a:lnTo>
                    <a:pt x="1193" y="591"/>
                  </a:lnTo>
                  <a:lnTo>
                    <a:pt x="1142" y="628"/>
                  </a:lnTo>
                  <a:lnTo>
                    <a:pt x="1089" y="659"/>
                  </a:lnTo>
                  <a:lnTo>
                    <a:pt x="1032" y="684"/>
                  </a:lnTo>
                  <a:lnTo>
                    <a:pt x="973" y="705"/>
                  </a:lnTo>
                  <a:lnTo>
                    <a:pt x="913" y="720"/>
                  </a:lnTo>
                  <a:lnTo>
                    <a:pt x="850" y="729"/>
                  </a:lnTo>
                  <a:lnTo>
                    <a:pt x="786" y="732"/>
                  </a:lnTo>
                  <a:lnTo>
                    <a:pt x="719" y="729"/>
                  </a:lnTo>
                  <a:lnTo>
                    <a:pt x="652" y="719"/>
                  </a:lnTo>
                  <a:lnTo>
                    <a:pt x="588" y="702"/>
                  </a:lnTo>
                  <a:lnTo>
                    <a:pt x="527" y="680"/>
                  </a:lnTo>
                  <a:lnTo>
                    <a:pt x="467" y="652"/>
                  </a:lnTo>
                  <a:lnTo>
                    <a:pt x="410" y="619"/>
                  </a:lnTo>
                  <a:lnTo>
                    <a:pt x="356" y="580"/>
                  </a:lnTo>
                  <a:lnTo>
                    <a:pt x="305" y="536"/>
                  </a:lnTo>
                  <a:lnTo>
                    <a:pt x="258" y="488"/>
                  </a:lnTo>
                  <a:lnTo>
                    <a:pt x="214" y="435"/>
                  </a:lnTo>
                  <a:lnTo>
                    <a:pt x="175" y="378"/>
                  </a:lnTo>
                  <a:lnTo>
                    <a:pt x="140" y="317"/>
                  </a:lnTo>
                  <a:lnTo>
                    <a:pt x="111" y="253"/>
                  </a:lnTo>
                  <a:lnTo>
                    <a:pt x="111" y="488"/>
                  </a:lnTo>
                  <a:lnTo>
                    <a:pt x="0" y="4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545"/>
            <p:cNvSpPr>
              <a:spLocks/>
            </p:cNvSpPr>
            <p:nvPr/>
          </p:nvSpPr>
          <p:spPr bwMode="auto">
            <a:xfrm>
              <a:off x="7516813" y="2222501"/>
              <a:ext cx="261938" cy="106363"/>
            </a:xfrm>
            <a:custGeom>
              <a:avLst/>
              <a:gdLst>
                <a:gd name="T0" fmla="*/ 794 w 1489"/>
                <a:gd name="T1" fmla="*/ 3 h 671"/>
                <a:gd name="T2" fmla="*/ 917 w 1489"/>
                <a:gd name="T3" fmla="*/ 27 h 671"/>
                <a:gd name="T4" fmla="*/ 1033 w 1489"/>
                <a:gd name="T5" fmla="*/ 73 h 671"/>
                <a:gd name="T6" fmla="*/ 1138 w 1489"/>
                <a:gd name="T7" fmla="*/ 140 h 671"/>
                <a:gd name="T8" fmla="*/ 1232 w 1489"/>
                <a:gd name="T9" fmla="*/ 225 h 671"/>
                <a:gd name="T10" fmla="*/ 1313 w 1489"/>
                <a:gd name="T11" fmla="*/ 327 h 671"/>
                <a:gd name="T12" fmla="*/ 1379 w 1489"/>
                <a:gd name="T13" fmla="*/ 446 h 671"/>
                <a:gd name="T14" fmla="*/ 1489 w 1489"/>
                <a:gd name="T15" fmla="*/ 183 h 671"/>
                <a:gd name="T16" fmla="*/ 1048 w 1489"/>
                <a:gd name="T17" fmla="*/ 671 h 671"/>
                <a:gd name="T18" fmla="*/ 1300 w 1489"/>
                <a:gd name="T19" fmla="*/ 549 h 671"/>
                <a:gd name="T20" fmla="*/ 1247 w 1489"/>
                <a:gd name="T21" fmla="*/ 437 h 671"/>
                <a:gd name="T22" fmla="*/ 1178 w 1489"/>
                <a:gd name="T23" fmla="*/ 338 h 671"/>
                <a:gd name="T24" fmla="*/ 1096 w 1489"/>
                <a:gd name="T25" fmla="*/ 256 h 671"/>
                <a:gd name="T26" fmla="*/ 1003 w 1489"/>
                <a:gd name="T27" fmla="*/ 192 h 671"/>
                <a:gd name="T28" fmla="*/ 899 w 1489"/>
                <a:gd name="T29" fmla="*/ 148 h 671"/>
                <a:gd name="T30" fmla="*/ 788 w 1489"/>
                <a:gd name="T31" fmla="*/ 125 h 671"/>
                <a:gd name="T32" fmla="*/ 671 w 1489"/>
                <a:gd name="T33" fmla="*/ 125 h 671"/>
                <a:gd name="T34" fmla="*/ 553 w 1489"/>
                <a:gd name="T35" fmla="*/ 150 h 671"/>
                <a:gd name="T36" fmla="*/ 443 w 1489"/>
                <a:gd name="T37" fmla="*/ 197 h 671"/>
                <a:gd name="T38" fmla="*/ 342 w 1489"/>
                <a:gd name="T39" fmla="*/ 265 h 671"/>
                <a:gd name="T40" fmla="*/ 254 w 1489"/>
                <a:gd name="T41" fmla="*/ 350 h 671"/>
                <a:gd name="T42" fmla="*/ 181 w 1489"/>
                <a:gd name="T43" fmla="*/ 451 h 671"/>
                <a:gd name="T44" fmla="*/ 127 w 1489"/>
                <a:gd name="T45" fmla="*/ 566 h 671"/>
                <a:gd name="T46" fmla="*/ 102 w 1489"/>
                <a:gd name="T47" fmla="*/ 642 h 671"/>
                <a:gd name="T48" fmla="*/ 82 w 1489"/>
                <a:gd name="T49" fmla="*/ 663 h 671"/>
                <a:gd name="T50" fmla="*/ 55 w 1489"/>
                <a:gd name="T51" fmla="*/ 671 h 671"/>
                <a:gd name="T52" fmla="*/ 26 w 1489"/>
                <a:gd name="T53" fmla="*/ 662 h 671"/>
                <a:gd name="T54" fmla="*/ 7 w 1489"/>
                <a:gd name="T55" fmla="*/ 639 h 671"/>
                <a:gd name="T56" fmla="*/ 0 w 1489"/>
                <a:gd name="T57" fmla="*/ 609 h 671"/>
                <a:gd name="T58" fmla="*/ 22 w 1489"/>
                <a:gd name="T59" fmla="*/ 529 h 671"/>
                <a:gd name="T60" fmla="*/ 75 w 1489"/>
                <a:gd name="T61" fmla="*/ 408 h 671"/>
                <a:gd name="T62" fmla="*/ 144 w 1489"/>
                <a:gd name="T63" fmla="*/ 301 h 671"/>
                <a:gd name="T64" fmla="*/ 228 w 1489"/>
                <a:gd name="T65" fmla="*/ 206 h 671"/>
                <a:gd name="T66" fmla="*/ 325 w 1489"/>
                <a:gd name="T67" fmla="*/ 129 h 671"/>
                <a:gd name="T68" fmla="*/ 431 w 1489"/>
                <a:gd name="T69" fmla="*/ 67 h 671"/>
                <a:gd name="T70" fmla="*/ 546 w 1489"/>
                <a:gd name="T71" fmla="*/ 24 h 671"/>
                <a:gd name="T72" fmla="*/ 668 w 1489"/>
                <a:gd name="T73" fmla="*/ 2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89" h="671">
                  <a:moveTo>
                    <a:pt x="731" y="0"/>
                  </a:moveTo>
                  <a:lnTo>
                    <a:pt x="794" y="3"/>
                  </a:lnTo>
                  <a:lnTo>
                    <a:pt x="857" y="12"/>
                  </a:lnTo>
                  <a:lnTo>
                    <a:pt x="917" y="27"/>
                  </a:lnTo>
                  <a:lnTo>
                    <a:pt x="975" y="47"/>
                  </a:lnTo>
                  <a:lnTo>
                    <a:pt x="1033" y="73"/>
                  </a:lnTo>
                  <a:lnTo>
                    <a:pt x="1087" y="103"/>
                  </a:lnTo>
                  <a:lnTo>
                    <a:pt x="1138" y="140"/>
                  </a:lnTo>
                  <a:lnTo>
                    <a:pt x="1187" y="180"/>
                  </a:lnTo>
                  <a:lnTo>
                    <a:pt x="1232" y="225"/>
                  </a:lnTo>
                  <a:lnTo>
                    <a:pt x="1274" y="274"/>
                  </a:lnTo>
                  <a:lnTo>
                    <a:pt x="1313" y="327"/>
                  </a:lnTo>
                  <a:lnTo>
                    <a:pt x="1348" y="385"/>
                  </a:lnTo>
                  <a:lnTo>
                    <a:pt x="1379" y="446"/>
                  </a:lnTo>
                  <a:lnTo>
                    <a:pt x="1379" y="183"/>
                  </a:lnTo>
                  <a:lnTo>
                    <a:pt x="1489" y="183"/>
                  </a:lnTo>
                  <a:lnTo>
                    <a:pt x="1489" y="671"/>
                  </a:lnTo>
                  <a:lnTo>
                    <a:pt x="1048" y="671"/>
                  </a:lnTo>
                  <a:lnTo>
                    <a:pt x="1048" y="549"/>
                  </a:lnTo>
                  <a:lnTo>
                    <a:pt x="1300" y="549"/>
                  </a:lnTo>
                  <a:lnTo>
                    <a:pt x="1276" y="491"/>
                  </a:lnTo>
                  <a:lnTo>
                    <a:pt x="1247" y="437"/>
                  </a:lnTo>
                  <a:lnTo>
                    <a:pt x="1214" y="386"/>
                  </a:lnTo>
                  <a:lnTo>
                    <a:pt x="1178" y="338"/>
                  </a:lnTo>
                  <a:lnTo>
                    <a:pt x="1139" y="295"/>
                  </a:lnTo>
                  <a:lnTo>
                    <a:pt x="1096" y="256"/>
                  </a:lnTo>
                  <a:lnTo>
                    <a:pt x="1051" y="222"/>
                  </a:lnTo>
                  <a:lnTo>
                    <a:pt x="1003" y="192"/>
                  </a:lnTo>
                  <a:lnTo>
                    <a:pt x="951" y="167"/>
                  </a:lnTo>
                  <a:lnTo>
                    <a:pt x="899" y="148"/>
                  </a:lnTo>
                  <a:lnTo>
                    <a:pt x="844" y="134"/>
                  </a:lnTo>
                  <a:lnTo>
                    <a:pt x="788" y="125"/>
                  </a:lnTo>
                  <a:lnTo>
                    <a:pt x="731" y="122"/>
                  </a:lnTo>
                  <a:lnTo>
                    <a:pt x="671" y="125"/>
                  </a:lnTo>
                  <a:lnTo>
                    <a:pt x="611" y="134"/>
                  </a:lnTo>
                  <a:lnTo>
                    <a:pt x="553" y="150"/>
                  </a:lnTo>
                  <a:lnTo>
                    <a:pt x="497" y="171"/>
                  </a:lnTo>
                  <a:lnTo>
                    <a:pt x="443" y="197"/>
                  </a:lnTo>
                  <a:lnTo>
                    <a:pt x="391" y="228"/>
                  </a:lnTo>
                  <a:lnTo>
                    <a:pt x="342" y="265"/>
                  </a:lnTo>
                  <a:lnTo>
                    <a:pt x="297" y="305"/>
                  </a:lnTo>
                  <a:lnTo>
                    <a:pt x="254" y="350"/>
                  </a:lnTo>
                  <a:lnTo>
                    <a:pt x="215" y="399"/>
                  </a:lnTo>
                  <a:lnTo>
                    <a:pt x="181" y="451"/>
                  </a:lnTo>
                  <a:lnTo>
                    <a:pt x="152" y="507"/>
                  </a:lnTo>
                  <a:lnTo>
                    <a:pt x="127" y="566"/>
                  </a:lnTo>
                  <a:lnTo>
                    <a:pt x="108" y="627"/>
                  </a:lnTo>
                  <a:lnTo>
                    <a:pt x="102" y="642"/>
                  </a:lnTo>
                  <a:lnTo>
                    <a:pt x="93" y="654"/>
                  </a:lnTo>
                  <a:lnTo>
                    <a:pt x="82" y="663"/>
                  </a:lnTo>
                  <a:lnTo>
                    <a:pt x="69" y="669"/>
                  </a:lnTo>
                  <a:lnTo>
                    <a:pt x="55" y="671"/>
                  </a:lnTo>
                  <a:lnTo>
                    <a:pt x="40" y="669"/>
                  </a:lnTo>
                  <a:lnTo>
                    <a:pt x="26" y="662"/>
                  </a:lnTo>
                  <a:lnTo>
                    <a:pt x="15" y="652"/>
                  </a:lnTo>
                  <a:lnTo>
                    <a:pt x="7" y="639"/>
                  </a:lnTo>
                  <a:lnTo>
                    <a:pt x="2" y="624"/>
                  </a:lnTo>
                  <a:lnTo>
                    <a:pt x="0" y="609"/>
                  </a:lnTo>
                  <a:lnTo>
                    <a:pt x="3" y="593"/>
                  </a:lnTo>
                  <a:lnTo>
                    <a:pt x="22" y="529"/>
                  </a:lnTo>
                  <a:lnTo>
                    <a:pt x="46" y="467"/>
                  </a:lnTo>
                  <a:lnTo>
                    <a:pt x="75" y="408"/>
                  </a:lnTo>
                  <a:lnTo>
                    <a:pt x="108" y="353"/>
                  </a:lnTo>
                  <a:lnTo>
                    <a:pt x="144" y="301"/>
                  </a:lnTo>
                  <a:lnTo>
                    <a:pt x="184" y="252"/>
                  </a:lnTo>
                  <a:lnTo>
                    <a:pt x="228" y="206"/>
                  </a:lnTo>
                  <a:lnTo>
                    <a:pt x="275" y="165"/>
                  </a:lnTo>
                  <a:lnTo>
                    <a:pt x="325" y="129"/>
                  </a:lnTo>
                  <a:lnTo>
                    <a:pt x="377" y="95"/>
                  </a:lnTo>
                  <a:lnTo>
                    <a:pt x="431" y="67"/>
                  </a:lnTo>
                  <a:lnTo>
                    <a:pt x="488" y="43"/>
                  </a:lnTo>
                  <a:lnTo>
                    <a:pt x="546" y="24"/>
                  </a:lnTo>
                  <a:lnTo>
                    <a:pt x="606" y="11"/>
                  </a:lnTo>
                  <a:lnTo>
                    <a:pt x="668" y="2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546"/>
            <p:cNvSpPr>
              <a:spLocks noEditPoints="1"/>
            </p:cNvSpPr>
            <p:nvPr/>
          </p:nvSpPr>
          <p:spPr bwMode="auto">
            <a:xfrm>
              <a:off x="7215188" y="1903413"/>
              <a:ext cx="447675" cy="581025"/>
            </a:xfrm>
            <a:custGeom>
              <a:avLst/>
              <a:gdLst>
                <a:gd name="T0" fmla="*/ 111 w 2537"/>
                <a:gd name="T1" fmla="*/ 122 h 3660"/>
                <a:gd name="T2" fmla="*/ 111 w 2537"/>
                <a:gd name="T3" fmla="*/ 3538 h 3660"/>
                <a:gd name="T4" fmla="*/ 441 w 2537"/>
                <a:gd name="T5" fmla="*/ 3538 h 3660"/>
                <a:gd name="T6" fmla="*/ 441 w 2537"/>
                <a:gd name="T7" fmla="*/ 122 h 3660"/>
                <a:gd name="T8" fmla="*/ 111 w 2537"/>
                <a:gd name="T9" fmla="*/ 122 h 3660"/>
                <a:gd name="T10" fmla="*/ 0 w 2537"/>
                <a:gd name="T11" fmla="*/ 0 h 3660"/>
                <a:gd name="T12" fmla="*/ 2537 w 2537"/>
                <a:gd name="T13" fmla="*/ 0 h 3660"/>
                <a:gd name="T14" fmla="*/ 2537 w 2537"/>
                <a:gd name="T15" fmla="*/ 1708 h 3660"/>
                <a:gd name="T16" fmla="*/ 2427 w 2537"/>
                <a:gd name="T17" fmla="*/ 1708 h 3660"/>
                <a:gd name="T18" fmla="*/ 2427 w 2537"/>
                <a:gd name="T19" fmla="*/ 122 h 3660"/>
                <a:gd name="T20" fmla="*/ 552 w 2537"/>
                <a:gd name="T21" fmla="*/ 122 h 3660"/>
                <a:gd name="T22" fmla="*/ 552 w 2537"/>
                <a:gd name="T23" fmla="*/ 3538 h 3660"/>
                <a:gd name="T24" fmla="*/ 1434 w 2537"/>
                <a:gd name="T25" fmla="*/ 3538 h 3660"/>
                <a:gd name="T26" fmla="*/ 1434 w 2537"/>
                <a:gd name="T27" fmla="*/ 3660 h 3660"/>
                <a:gd name="T28" fmla="*/ 0 w 2537"/>
                <a:gd name="T29" fmla="*/ 3660 h 3660"/>
                <a:gd name="T30" fmla="*/ 0 w 2537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7" h="3660">
                  <a:moveTo>
                    <a:pt x="111" y="122"/>
                  </a:moveTo>
                  <a:lnTo>
                    <a:pt x="111" y="3538"/>
                  </a:lnTo>
                  <a:lnTo>
                    <a:pt x="441" y="353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7" y="0"/>
                  </a:lnTo>
                  <a:lnTo>
                    <a:pt x="2537" y="1708"/>
                  </a:lnTo>
                  <a:lnTo>
                    <a:pt x="2427" y="1708"/>
                  </a:lnTo>
                  <a:lnTo>
                    <a:pt x="2427" y="122"/>
                  </a:lnTo>
                  <a:lnTo>
                    <a:pt x="552" y="122"/>
                  </a:lnTo>
                  <a:lnTo>
                    <a:pt x="552" y="3538"/>
                  </a:lnTo>
                  <a:lnTo>
                    <a:pt x="1434" y="3538"/>
                  </a:lnTo>
                  <a:lnTo>
                    <a:pt x="1434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547"/>
            <p:cNvSpPr>
              <a:spLocks noEditPoints="1"/>
            </p:cNvSpPr>
            <p:nvPr/>
          </p:nvSpPr>
          <p:spPr bwMode="auto">
            <a:xfrm>
              <a:off x="7361238" y="2000251"/>
              <a:ext cx="233363" cy="134938"/>
            </a:xfrm>
            <a:custGeom>
              <a:avLst/>
              <a:gdLst>
                <a:gd name="T0" fmla="*/ 112 w 1324"/>
                <a:gd name="T1" fmla="*/ 122 h 854"/>
                <a:gd name="T2" fmla="*/ 112 w 1324"/>
                <a:gd name="T3" fmla="*/ 732 h 854"/>
                <a:gd name="T4" fmla="*/ 1215 w 1324"/>
                <a:gd name="T5" fmla="*/ 732 h 854"/>
                <a:gd name="T6" fmla="*/ 1215 w 1324"/>
                <a:gd name="T7" fmla="*/ 122 h 854"/>
                <a:gd name="T8" fmla="*/ 112 w 1324"/>
                <a:gd name="T9" fmla="*/ 122 h 854"/>
                <a:gd name="T10" fmla="*/ 0 w 1324"/>
                <a:gd name="T11" fmla="*/ 0 h 854"/>
                <a:gd name="T12" fmla="*/ 1324 w 1324"/>
                <a:gd name="T13" fmla="*/ 0 h 854"/>
                <a:gd name="T14" fmla="*/ 1324 w 1324"/>
                <a:gd name="T15" fmla="*/ 854 h 854"/>
                <a:gd name="T16" fmla="*/ 0 w 1324"/>
                <a:gd name="T17" fmla="*/ 854 h 854"/>
                <a:gd name="T18" fmla="*/ 0 w 132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4">
                  <a:moveTo>
                    <a:pt x="112" y="122"/>
                  </a:moveTo>
                  <a:lnTo>
                    <a:pt x="112" y="732"/>
                  </a:lnTo>
                  <a:lnTo>
                    <a:pt x="1215" y="732"/>
                  </a:lnTo>
                  <a:lnTo>
                    <a:pt x="1215" y="122"/>
                  </a:lnTo>
                  <a:lnTo>
                    <a:pt x="112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Rectangle 548"/>
            <p:cNvSpPr>
              <a:spLocks noChangeArrowheads="1"/>
            </p:cNvSpPr>
            <p:nvPr/>
          </p:nvSpPr>
          <p:spPr bwMode="auto">
            <a:xfrm>
              <a:off x="7408863" y="2038351"/>
              <a:ext cx="136525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Rectangle 549"/>
            <p:cNvSpPr>
              <a:spLocks noChangeArrowheads="1"/>
            </p:cNvSpPr>
            <p:nvPr/>
          </p:nvSpPr>
          <p:spPr bwMode="auto">
            <a:xfrm>
              <a:off x="7408863" y="2078038"/>
              <a:ext cx="1365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6" name="Group 1225"/>
          <p:cNvGrpSpPr/>
          <p:nvPr/>
        </p:nvGrpSpPr>
        <p:grpSpPr>
          <a:xfrm>
            <a:off x="8156265" y="1903413"/>
            <a:ext cx="547688" cy="581025"/>
            <a:chOff x="8188325" y="1903413"/>
            <a:chExt cx="5476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21" name="Freeform 554"/>
            <p:cNvSpPr>
              <a:spLocks/>
            </p:cNvSpPr>
            <p:nvPr/>
          </p:nvSpPr>
          <p:spPr bwMode="auto">
            <a:xfrm>
              <a:off x="8477250" y="2222501"/>
              <a:ext cx="258763" cy="252413"/>
            </a:xfrm>
            <a:custGeom>
              <a:avLst/>
              <a:gdLst>
                <a:gd name="T0" fmla="*/ 988 w 1634"/>
                <a:gd name="T1" fmla="*/ 12 h 1586"/>
                <a:gd name="T2" fmla="*/ 1184 w 1634"/>
                <a:gd name="T3" fmla="*/ 77 h 1586"/>
                <a:gd name="T4" fmla="*/ 1354 w 1634"/>
                <a:gd name="T5" fmla="*/ 186 h 1586"/>
                <a:gd name="T6" fmla="*/ 1490 w 1634"/>
                <a:gd name="T7" fmla="*/ 336 h 1586"/>
                <a:gd name="T8" fmla="*/ 1585 w 1634"/>
                <a:gd name="T9" fmla="*/ 517 h 1586"/>
                <a:gd name="T10" fmla="*/ 1631 w 1634"/>
                <a:gd name="T11" fmla="*/ 721 h 1586"/>
                <a:gd name="T12" fmla="*/ 1621 w 1634"/>
                <a:gd name="T13" fmla="*/ 935 h 1586"/>
                <a:gd name="T14" fmla="*/ 1558 w 1634"/>
                <a:gd name="T15" fmla="*/ 1132 h 1586"/>
                <a:gd name="T16" fmla="*/ 1448 w 1634"/>
                <a:gd name="T17" fmla="*/ 1303 h 1586"/>
                <a:gd name="T18" fmla="*/ 1301 w 1634"/>
                <a:gd name="T19" fmla="*/ 1441 h 1586"/>
                <a:gd name="T20" fmla="*/ 1121 w 1634"/>
                <a:gd name="T21" fmla="*/ 1536 h 1586"/>
                <a:gd name="T22" fmla="*/ 919 w 1634"/>
                <a:gd name="T23" fmla="*/ 1583 h 1586"/>
                <a:gd name="T24" fmla="*/ 704 w 1634"/>
                <a:gd name="T25" fmla="*/ 1573 h 1586"/>
                <a:gd name="T26" fmla="*/ 504 w 1634"/>
                <a:gd name="T27" fmla="*/ 1507 h 1586"/>
                <a:gd name="T28" fmla="*/ 329 w 1634"/>
                <a:gd name="T29" fmla="*/ 1394 h 1586"/>
                <a:gd name="T30" fmla="*/ 190 w 1634"/>
                <a:gd name="T31" fmla="*/ 1240 h 1586"/>
                <a:gd name="T32" fmla="*/ 121 w 1634"/>
                <a:gd name="T33" fmla="*/ 1342 h 1586"/>
                <a:gd name="T34" fmla="*/ 484 w 1634"/>
                <a:gd name="T35" fmla="*/ 854 h 1586"/>
                <a:gd name="T36" fmla="*/ 217 w 1634"/>
                <a:gd name="T37" fmla="*/ 1035 h 1586"/>
                <a:gd name="T38" fmla="*/ 308 w 1634"/>
                <a:gd name="T39" fmla="*/ 1197 h 1586"/>
                <a:gd name="T40" fmla="*/ 439 w 1634"/>
                <a:gd name="T41" fmla="*/ 1326 h 1586"/>
                <a:gd name="T42" fmla="*/ 600 w 1634"/>
                <a:gd name="T43" fmla="*/ 1416 h 1586"/>
                <a:gd name="T44" fmla="*/ 782 w 1634"/>
                <a:gd name="T45" fmla="*/ 1461 h 1586"/>
                <a:gd name="T46" fmla="*/ 981 w 1634"/>
                <a:gd name="T47" fmla="*/ 1451 h 1586"/>
                <a:gd name="T48" fmla="*/ 1164 w 1634"/>
                <a:gd name="T49" fmla="*/ 1383 h 1586"/>
                <a:gd name="T50" fmla="*/ 1317 w 1634"/>
                <a:gd name="T51" fmla="*/ 1268 h 1586"/>
                <a:gd name="T52" fmla="*/ 1433 w 1634"/>
                <a:gd name="T53" fmla="*/ 1112 h 1586"/>
                <a:gd name="T54" fmla="*/ 1499 w 1634"/>
                <a:gd name="T55" fmla="*/ 928 h 1586"/>
                <a:gd name="T56" fmla="*/ 1510 w 1634"/>
                <a:gd name="T57" fmla="*/ 724 h 1586"/>
                <a:gd name="T58" fmla="*/ 1460 w 1634"/>
                <a:gd name="T59" fmla="*/ 532 h 1586"/>
                <a:gd name="T60" fmla="*/ 1360 w 1634"/>
                <a:gd name="T61" fmla="*/ 366 h 1586"/>
                <a:gd name="T62" fmla="*/ 1219 w 1634"/>
                <a:gd name="T63" fmla="*/ 236 h 1586"/>
                <a:gd name="T64" fmla="*/ 1044 w 1634"/>
                <a:gd name="T65" fmla="*/ 152 h 1586"/>
                <a:gd name="T66" fmla="*/ 847 w 1634"/>
                <a:gd name="T67" fmla="*/ 122 h 1586"/>
                <a:gd name="T68" fmla="*/ 659 w 1634"/>
                <a:gd name="T69" fmla="*/ 149 h 1586"/>
                <a:gd name="T70" fmla="*/ 490 w 1634"/>
                <a:gd name="T71" fmla="*/ 224 h 1586"/>
                <a:gd name="T72" fmla="*/ 348 w 1634"/>
                <a:gd name="T73" fmla="*/ 345 h 1586"/>
                <a:gd name="T74" fmla="*/ 306 w 1634"/>
                <a:gd name="T75" fmla="*/ 366 h 1586"/>
                <a:gd name="T76" fmla="*/ 262 w 1634"/>
                <a:gd name="T77" fmla="*/ 350 h 1586"/>
                <a:gd name="T78" fmla="*/ 242 w 1634"/>
                <a:gd name="T79" fmla="*/ 308 h 1586"/>
                <a:gd name="T80" fmla="*/ 256 w 1634"/>
                <a:gd name="T81" fmla="*/ 265 h 1586"/>
                <a:gd name="T82" fmla="*/ 406 w 1634"/>
                <a:gd name="T83" fmla="*/ 133 h 1586"/>
                <a:gd name="T84" fmla="*/ 583 w 1634"/>
                <a:gd name="T85" fmla="*/ 44 h 1586"/>
                <a:gd name="T86" fmla="*/ 779 w 1634"/>
                <a:gd name="T87" fmla="*/ 2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4" h="1586">
                  <a:moveTo>
                    <a:pt x="847" y="0"/>
                  </a:moveTo>
                  <a:lnTo>
                    <a:pt x="919" y="3"/>
                  </a:lnTo>
                  <a:lnTo>
                    <a:pt x="988" y="12"/>
                  </a:lnTo>
                  <a:lnTo>
                    <a:pt x="1056" y="28"/>
                  </a:lnTo>
                  <a:lnTo>
                    <a:pt x="1121" y="50"/>
                  </a:lnTo>
                  <a:lnTo>
                    <a:pt x="1184" y="77"/>
                  </a:lnTo>
                  <a:lnTo>
                    <a:pt x="1244" y="109"/>
                  </a:lnTo>
                  <a:lnTo>
                    <a:pt x="1301" y="145"/>
                  </a:lnTo>
                  <a:lnTo>
                    <a:pt x="1354" y="186"/>
                  </a:lnTo>
                  <a:lnTo>
                    <a:pt x="1403" y="233"/>
                  </a:lnTo>
                  <a:lnTo>
                    <a:pt x="1448" y="283"/>
                  </a:lnTo>
                  <a:lnTo>
                    <a:pt x="1490" y="336"/>
                  </a:lnTo>
                  <a:lnTo>
                    <a:pt x="1526" y="393"/>
                  </a:lnTo>
                  <a:lnTo>
                    <a:pt x="1558" y="454"/>
                  </a:lnTo>
                  <a:lnTo>
                    <a:pt x="1585" y="517"/>
                  </a:lnTo>
                  <a:lnTo>
                    <a:pt x="1606" y="582"/>
                  </a:lnTo>
                  <a:lnTo>
                    <a:pt x="1621" y="651"/>
                  </a:lnTo>
                  <a:lnTo>
                    <a:pt x="1631" y="721"/>
                  </a:lnTo>
                  <a:lnTo>
                    <a:pt x="1634" y="793"/>
                  </a:lnTo>
                  <a:lnTo>
                    <a:pt x="1631" y="865"/>
                  </a:lnTo>
                  <a:lnTo>
                    <a:pt x="1621" y="935"/>
                  </a:lnTo>
                  <a:lnTo>
                    <a:pt x="1606" y="1004"/>
                  </a:lnTo>
                  <a:lnTo>
                    <a:pt x="1585" y="1069"/>
                  </a:lnTo>
                  <a:lnTo>
                    <a:pt x="1558" y="1132"/>
                  </a:lnTo>
                  <a:lnTo>
                    <a:pt x="1526" y="1193"/>
                  </a:lnTo>
                  <a:lnTo>
                    <a:pt x="1490" y="1250"/>
                  </a:lnTo>
                  <a:lnTo>
                    <a:pt x="1448" y="1303"/>
                  </a:lnTo>
                  <a:lnTo>
                    <a:pt x="1403" y="1353"/>
                  </a:lnTo>
                  <a:lnTo>
                    <a:pt x="1354" y="1400"/>
                  </a:lnTo>
                  <a:lnTo>
                    <a:pt x="1301" y="1441"/>
                  </a:lnTo>
                  <a:lnTo>
                    <a:pt x="1244" y="1477"/>
                  </a:lnTo>
                  <a:lnTo>
                    <a:pt x="1184" y="1509"/>
                  </a:lnTo>
                  <a:lnTo>
                    <a:pt x="1121" y="1536"/>
                  </a:lnTo>
                  <a:lnTo>
                    <a:pt x="1056" y="1557"/>
                  </a:lnTo>
                  <a:lnTo>
                    <a:pt x="988" y="1573"/>
                  </a:lnTo>
                  <a:lnTo>
                    <a:pt x="919" y="1583"/>
                  </a:lnTo>
                  <a:lnTo>
                    <a:pt x="847" y="1586"/>
                  </a:lnTo>
                  <a:lnTo>
                    <a:pt x="775" y="1583"/>
                  </a:lnTo>
                  <a:lnTo>
                    <a:pt x="704" y="1573"/>
                  </a:lnTo>
                  <a:lnTo>
                    <a:pt x="635" y="1557"/>
                  </a:lnTo>
                  <a:lnTo>
                    <a:pt x="568" y="1535"/>
                  </a:lnTo>
                  <a:lnTo>
                    <a:pt x="504" y="1507"/>
                  </a:lnTo>
                  <a:lnTo>
                    <a:pt x="442" y="1474"/>
                  </a:lnTo>
                  <a:lnTo>
                    <a:pt x="384" y="1436"/>
                  </a:lnTo>
                  <a:lnTo>
                    <a:pt x="329" y="1394"/>
                  </a:lnTo>
                  <a:lnTo>
                    <a:pt x="278" y="1346"/>
                  </a:lnTo>
                  <a:lnTo>
                    <a:pt x="232" y="1295"/>
                  </a:lnTo>
                  <a:lnTo>
                    <a:pt x="190" y="1240"/>
                  </a:lnTo>
                  <a:lnTo>
                    <a:pt x="153" y="1181"/>
                  </a:lnTo>
                  <a:lnTo>
                    <a:pt x="121" y="1119"/>
                  </a:lnTo>
                  <a:lnTo>
                    <a:pt x="121" y="1342"/>
                  </a:lnTo>
                  <a:lnTo>
                    <a:pt x="0" y="1342"/>
                  </a:lnTo>
                  <a:lnTo>
                    <a:pt x="0" y="854"/>
                  </a:lnTo>
                  <a:lnTo>
                    <a:pt x="484" y="854"/>
                  </a:lnTo>
                  <a:lnTo>
                    <a:pt x="484" y="976"/>
                  </a:lnTo>
                  <a:lnTo>
                    <a:pt x="197" y="976"/>
                  </a:lnTo>
                  <a:lnTo>
                    <a:pt x="217" y="1035"/>
                  </a:lnTo>
                  <a:lnTo>
                    <a:pt x="242" y="1092"/>
                  </a:lnTo>
                  <a:lnTo>
                    <a:pt x="273" y="1146"/>
                  </a:lnTo>
                  <a:lnTo>
                    <a:pt x="308" y="1197"/>
                  </a:lnTo>
                  <a:lnTo>
                    <a:pt x="348" y="1243"/>
                  </a:lnTo>
                  <a:lnTo>
                    <a:pt x="392" y="1287"/>
                  </a:lnTo>
                  <a:lnTo>
                    <a:pt x="439" y="1326"/>
                  </a:lnTo>
                  <a:lnTo>
                    <a:pt x="490" y="1361"/>
                  </a:lnTo>
                  <a:lnTo>
                    <a:pt x="544" y="1391"/>
                  </a:lnTo>
                  <a:lnTo>
                    <a:pt x="600" y="1416"/>
                  </a:lnTo>
                  <a:lnTo>
                    <a:pt x="659" y="1437"/>
                  </a:lnTo>
                  <a:lnTo>
                    <a:pt x="720" y="1452"/>
                  </a:lnTo>
                  <a:lnTo>
                    <a:pt x="782" y="1461"/>
                  </a:lnTo>
                  <a:lnTo>
                    <a:pt x="847" y="1464"/>
                  </a:lnTo>
                  <a:lnTo>
                    <a:pt x="915" y="1461"/>
                  </a:lnTo>
                  <a:lnTo>
                    <a:pt x="981" y="1451"/>
                  </a:lnTo>
                  <a:lnTo>
                    <a:pt x="1044" y="1434"/>
                  </a:lnTo>
                  <a:lnTo>
                    <a:pt x="1106" y="1411"/>
                  </a:lnTo>
                  <a:lnTo>
                    <a:pt x="1164" y="1383"/>
                  </a:lnTo>
                  <a:lnTo>
                    <a:pt x="1219" y="1350"/>
                  </a:lnTo>
                  <a:lnTo>
                    <a:pt x="1270" y="1311"/>
                  </a:lnTo>
                  <a:lnTo>
                    <a:pt x="1317" y="1268"/>
                  </a:lnTo>
                  <a:lnTo>
                    <a:pt x="1360" y="1220"/>
                  </a:lnTo>
                  <a:lnTo>
                    <a:pt x="1399" y="1168"/>
                  </a:lnTo>
                  <a:lnTo>
                    <a:pt x="1433" y="1112"/>
                  </a:lnTo>
                  <a:lnTo>
                    <a:pt x="1460" y="1054"/>
                  </a:lnTo>
                  <a:lnTo>
                    <a:pt x="1482" y="993"/>
                  </a:lnTo>
                  <a:lnTo>
                    <a:pt x="1499" y="928"/>
                  </a:lnTo>
                  <a:lnTo>
                    <a:pt x="1510" y="862"/>
                  </a:lnTo>
                  <a:lnTo>
                    <a:pt x="1513" y="793"/>
                  </a:lnTo>
                  <a:lnTo>
                    <a:pt x="1510" y="724"/>
                  </a:lnTo>
                  <a:lnTo>
                    <a:pt x="1499" y="658"/>
                  </a:lnTo>
                  <a:lnTo>
                    <a:pt x="1482" y="593"/>
                  </a:lnTo>
                  <a:lnTo>
                    <a:pt x="1460" y="532"/>
                  </a:lnTo>
                  <a:lnTo>
                    <a:pt x="1433" y="474"/>
                  </a:lnTo>
                  <a:lnTo>
                    <a:pt x="1399" y="418"/>
                  </a:lnTo>
                  <a:lnTo>
                    <a:pt x="1360" y="366"/>
                  </a:lnTo>
                  <a:lnTo>
                    <a:pt x="1317" y="318"/>
                  </a:lnTo>
                  <a:lnTo>
                    <a:pt x="1270" y="275"/>
                  </a:lnTo>
                  <a:lnTo>
                    <a:pt x="1219" y="236"/>
                  </a:lnTo>
                  <a:lnTo>
                    <a:pt x="1164" y="203"/>
                  </a:lnTo>
                  <a:lnTo>
                    <a:pt x="1106" y="175"/>
                  </a:lnTo>
                  <a:lnTo>
                    <a:pt x="1044" y="152"/>
                  </a:lnTo>
                  <a:lnTo>
                    <a:pt x="981" y="135"/>
                  </a:lnTo>
                  <a:lnTo>
                    <a:pt x="915" y="125"/>
                  </a:lnTo>
                  <a:lnTo>
                    <a:pt x="847" y="122"/>
                  </a:lnTo>
                  <a:lnTo>
                    <a:pt x="784" y="125"/>
                  </a:lnTo>
                  <a:lnTo>
                    <a:pt x="721" y="134"/>
                  </a:lnTo>
                  <a:lnTo>
                    <a:pt x="659" y="149"/>
                  </a:lnTo>
                  <a:lnTo>
                    <a:pt x="600" y="169"/>
                  </a:lnTo>
                  <a:lnTo>
                    <a:pt x="544" y="194"/>
                  </a:lnTo>
                  <a:lnTo>
                    <a:pt x="490" y="224"/>
                  </a:lnTo>
                  <a:lnTo>
                    <a:pt x="439" y="260"/>
                  </a:lnTo>
                  <a:lnTo>
                    <a:pt x="392" y="301"/>
                  </a:lnTo>
                  <a:lnTo>
                    <a:pt x="348" y="345"/>
                  </a:lnTo>
                  <a:lnTo>
                    <a:pt x="336" y="356"/>
                  </a:lnTo>
                  <a:lnTo>
                    <a:pt x="321" y="363"/>
                  </a:lnTo>
                  <a:lnTo>
                    <a:pt x="306" y="366"/>
                  </a:lnTo>
                  <a:lnTo>
                    <a:pt x="290" y="365"/>
                  </a:lnTo>
                  <a:lnTo>
                    <a:pt x="276" y="359"/>
                  </a:lnTo>
                  <a:lnTo>
                    <a:pt x="262" y="350"/>
                  </a:lnTo>
                  <a:lnTo>
                    <a:pt x="252" y="338"/>
                  </a:lnTo>
                  <a:lnTo>
                    <a:pt x="245" y="324"/>
                  </a:lnTo>
                  <a:lnTo>
                    <a:pt x="242" y="308"/>
                  </a:lnTo>
                  <a:lnTo>
                    <a:pt x="243" y="293"/>
                  </a:lnTo>
                  <a:lnTo>
                    <a:pt x="248" y="278"/>
                  </a:lnTo>
                  <a:lnTo>
                    <a:pt x="256" y="265"/>
                  </a:lnTo>
                  <a:lnTo>
                    <a:pt x="303" y="216"/>
                  </a:lnTo>
                  <a:lnTo>
                    <a:pt x="353" y="173"/>
                  </a:lnTo>
                  <a:lnTo>
                    <a:pt x="406" y="133"/>
                  </a:lnTo>
                  <a:lnTo>
                    <a:pt x="462" y="99"/>
                  </a:lnTo>
                  <a:lnTo>
                    <a:pt x="522" y="69"/>
                  </a:lnTo>
                  <a:lnTo>
                    <a:pt x="583" y="44"/>
                  </a:lnTo>
                  <a:lnTo>
                    <a:pt x="647" y="26"/>
                  </a:lnTo>
                  <a:lnTo>
                    <a:pt x="712" y="11"/>
                  </a:lnTo>
                  <a:lnTo>
                    <a:pt x="779" y="2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555"/>
            <p:cNvSpPr>
              <a:spLocks noEditPoints="1"/>
            </p:cNvSpPr>
            <p:nvPr/>
          </p:nvSpPr>
          <p:spPr bwMode="auto">
            <a:xfrm>
              <a:off x="8188325" y="1903413"/>
              <a:ext cx="441325" cy="581025"/>
            </a:xfrm>
            <a:custGeom>
              <a:avLst/>
              <a:gdLst>
                <a:gd name="T0" fmla="*/ 121 w 2784"/>
                <a:gd name="T1" fmla="*/ 122 h 3660"/>
                <a:gd name="T2" fmla="*/ 121 w 2784"/>
                <a:gd name="T3" fmla="*/ 3538 h 3660"/>
                <a:gd name="T4" fmla="*/ 484 w 2784"/>
                <a:gd name="T5" fmla="*/ 3538 h 3660"/>
                <a:gd name="T6" fmla="*/ 484 w 2784"/>
                <a:gd name="T7" fmla="*/ 122 h 3660"/>
                <a:gd name="T8" fmla="*/ 121 w 2784"/>
                <a:gd name="T9" fmla="*/ 122 h 3660"/>
                <a:gd name="T10" fmla="*/ 0 w 2784"/>
                <a:gd name="T11" fmla="*/ 0 h 3660"/>
                <a:gd name="T12" fmla="*/ 2784 w 2784"/>
                <a:gd name="T13" fmla="*/ 0 h 3660"/>
                <a:gd name="T14" fmla="*/ 2784 w 2784"/>
                <a:gd name="T15" fmla="*/ 1708 h 3660"/>
                <a:gd name="T16" fmla="*/ 2663 w 2784"/>
                <a:gd name="T17" fmla="*/ 1708 h 3660"/>
                <a:gd name="T18" fmla="*/ 2663 w 2784"/>
                <a:gd name="T19" fmla="*/ 122 h 3660"/>
                <a:gd name="T20" fmla="*/ 605 w 2784"/>
                <a:gd name="T21" fmla="*/ 122 h 3660"/>
                <a:gd name="T22" fmla="*/ 605 w 2784"/>
                <a:gd name="T23" fmla="*/ 3538 h 3660"/>
                <a:gd name="T24" fmla="*/ 1574 w 2784"/>
                <a:gd name="T25" fmla="*/ 3538 h 3660"/>
                <a:gd name="T26" fmla="*/ 1574 w 2784"/>
                <a:gd name="T27" fmla="*/ 3660 h 3660"/>
                <a:gd name="T28" fmla="*/ 0 w 2784"/>
                <a:gd name="T29" fmla="*/ 3660 h 3660"/>
                <a:gd name="T30" fmla="*/ 0 w 2784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4" h="3660">
                  <a:moveTo>
                    <a:pt x="121" y="122"/>
                  </a:moveTo>
                  <a:lnTo>
                    <a:pt x="121" y="3538"/>
                  </a:lnTo>
                  <a:lnTo>
                    <a:pt x="484" y="3538"/>
                  </a:lnTo>
                  <a:lnTo>
                    <a:pt x="48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84" y="0"/>
                  </a:lnTo>
                  <a:lnTo>
                    <a:pt x="2784" y="1708"/>
                  </a:lnTo>
                  <a:lnTo>
                    <a:pt x="2663" y="1708"/>
                  </a:lnTo>
                  <a:lnTo>
                    <a:pt x="2663" y="122"/>
                  </a:lnTo>
                  <a:lnTo>
                    <a:pt x="605" y="122"/>
                  </a:lnTo>
                  <a:lnTo>
                    <a:pt x="605" y="3538"/>
                  </a:lnTo>
                  <a:lnTo>
                    <a:pt x="1574" y="3538"/>
                  </a:lnTo>
                  <a:lnTo>
                    <a:pt x="1574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556"/>
            <p:cNvSpPr>
              <a:spLocks noEditPoints="1"/>
            </p:cNvSpPr>
            <p:nvPr/>
          </p:nvSpPr>
          <p:spPr bwMode="auto">
            <a:xfrm>
              <a:off x="8332788" y="2000251"/>
              <a:ext cx="230188" cy="134938"/>
            </a:xfrm>
            <a:custGeom>
              <a:avLst/>
              <a:gdLst>
                <a:gd name="T0" fmla="*/ 121 w 1453"/>
                <a:gd name="T1" fmla="*/ 122 h 854"/>
                <a:gd name="T2" fmla="*/ 121 w 1453"/>
                <a:gd name="T3" fmla="*/ 732 h 854"/>
                <a:gd name="T4" fmla="*/ 1332 w 1453"/>
                <a:gd name="T5" fmla="*/ 732 h 854"/>
                <a:gd name="T6" fmla="*/ 1332 w 1453"/>
                <a:gd name="T7" fmla="*/ 122 h 854"/>
                <a:gd name="T8" fmla="*/ 121 w 1453"/>
                <a:gd name="T9" fmla="*/ 122 h 854"/>
                <a:gd name="T10" fmla="*/ 0 w 1453"/>
                <a:gd name="T11" fmla="*/ 0 h 854"/>
                <a:gd name="T12" fmla="*/ 1453 w 1453"/>
                <a:gd name="T13" fmla="*/ 0 h 854"/>
                <a:gd name="T14" fmla="*/ 1453 w 1453"/>
                <a:gd name="T15" fmla="*/ 854 h 854"/>
                <a:gd name="T16" fmla="*/ 0 w 1453"/>
                <a:gd name="T17" fmla="*/ 854 h 854"/>
                <a:gd name="T18" fmla="*/ 0 w 1453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3" h="854">
                  <a:moveTo>
                    <a:pt x="121" y="122"/>
                  </a:moveTo>
                  <a:lnTo>
                    <a:pt x="121" y="732"/>
                  </a:lnTo>
                  <a:lnTo>
                    <a:pt x="1332" y="732"/>
                  </a:lnTo>
                  <a:lnTo>
                    <a:pt x="1332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Rectangle 557"/>
            <p:cNvSpPr>
              <a:spLocks noChangeArrowheads="1"/>
            </p:cNvSpPr>
            <p:nvPr/>
          </p:nvSpPr>
          <p:spPr bwMode="auto">
            <a:xfrm>
              <a:off x="8380413" y="2038351"/>
              <a:ext cx="134938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Rectangle 558"/>
            <p:cNvSpPr>
              <a:spLocks noChangeArrowheads="1"/>
            </p:cNvSpPr>
            <p:nvPr/>
          </p:nvSpPr>
          <p:spPr bwMode="auto">
            <a:xfrm>
              <a:off x="8380413" y="20780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5" name="Group 1234"/>
          <p:cNvGrpSpPr/>
          <p:nvPr/>
        </p:nvGrpSpPr>
        <p:grpSpPr>
          <a:xfrm>
            <a:off x="9098110" y="1903413"/>
            <a:ext cx="534987" cy="581026"/>
            <a:chOff x="9072563" y="1903413"/>
            <a:chExt cx="534987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0" name="Freeform 563"/>
            <p:cNvSpPr>
              <a:spLocks noEditPoints="1"/>
            </p:cNvSpPr>
            <p:nvPr/>
          </p:nvSpPr>
          <p:spPr bwMode="auto">
            <a:xfrm>
              <a:off x="9402763" y="2232026"/>
              <a:ext cx="204787" cy="252413"/>
            </a:xfrm>
            <a:custGeom>
              <a:avLst/>
              <a:gdLst>
                <a:gd name="T0" fmla="*/ 474 w 1159"/>
                <a:gd name="T1" fmla="*/ 908 h 1586"/>
                <a:gd name="T2" fmla="*/ 368 w 1159"/>
                <a:gd name="T3" fmla="*/ 1020 h 1586"/>
                <a:gd name="T4" fmla="*/ 300 w 1159"/>
                <a:gd name="T5" fmla="*/ 1160 h 1586"/>
                <a:gd name="T6" fmla="*/ 276 w 1159"/>
                <a:gd name="T7" fmla="*/ 1320 h 1586"/>
                <a:gd name="T8" fmla="*/ 938 w 1159"/>
                <a:gd name="T9" fmla="*/ 1320 h 1586"/>
                <a:gd name="T10" fmla="*/ 914 w 1159"/>
                <a:gd name="T11" fmla="*/ 1160 h 1586"/>
                <a:gd name="T12" fmla="*/ 846 w 1159"/>
                <a:gd name="T13" fmla="*/ 1020 h 1586"/>
                <a:gd name="T14" fmla="*/ 740 w 1159"/>
                <a:gd name="T15" fmla="*/ 908 h 1586"/>
                <a:gd name="T16" fmla="*/ 562 w 1159"/>
                <a:gd name="T17" fmla="*/ 854 h 1586"/>
                <a:gd name="T18" fmla="*/ 279 w 1159"/>
                <a:gd name="T19" fmla="*/ 321 h 1586"/>
                <a:gd name="T20" fmla="*/ 318 w 1159"/>
                <a:gd name="T21" fmla="*/ 475 h 1586"/>
                <a:gd name="T22" fmla="*/ 400 w 1159"/>
                <a:gd name="T23" fmla="*/ 607 h 1586"/>
                <a:gd name="T24" fmla="*/ 517 w 1159"/>
                <a:gd name="T25" fmla="*/ 708 h 1586"/>
                <a:gd name="T26" fmla="*/ 697 w 1159"/>
                <a:gd name="T27" fmla="*/ 708 h 1586"/>
                <a:gd name="T28" fmla="*/ 814 w 1159"/>
                <a:gd name="T29" fmla="*/ 607 h 1586"/>
                <a:gd name="T30" fmla="*/ 896 w 1159"/>
                <a:gd name="T31" fmla="*/ 475 h 1586"/>
                <a:gd name="T32" fmla="*/ 935 w 1159"/>
                <a:gd name="T33" fmla="*/ 321 h 1586"/>
                <a:gd name="T34" fmla="*/ 276 w 1159"/>
                <a:gd name="T35" fmla="*/ 122 h 1586"/>
                <a:gd name="T36" fmla="*/ 1121 w 1159"/>
                <a:gd name="T37" fmla="*/ 3 h 1586"/>
                <a:gd name="T38" fmla="*/ 1156 w 1159"/>
                <a:gd name="T39" fmla="*/ 42 h 1586"/>
                <a:gd name="T40" fmla="*/ 1148 w 1159"/>
                <a:gd name="T41" fmla="*/ 96 h 1586"/>
                <a:gd name="T42" fmla="*/ 1103 w 1159"/>
                <a:gd name="T43" fmla="*/ 122 h 1586"/>
                <a:gd name="T44" fmla="*/ 1046 w 1159"/>
                <a:gd name="T45" fmla="*/ 324 h 1586"/>
                <a:gd name="T46" fmla="*/ 1010 w 1159"/>
                <a:gd name="T47" fmla="*/ 490 h 1586"/>
                <a:gd name="T48" fmla="*/ 934 w 1159"/>
                <a:gd name="T49" fmla="*/ 638 h 1586"/>
                <a:gd name="T50" fmla="*/ 825 w 1159"/>
                <a:gd name="T51" fmla="*/ 760 h 1586"/>
                <a:gd name="T52" fmla="*/ 865 w 1159"/>
                <a:gd name="T53" fmla="*/ 864 h 1586"/>
                <a:gd name="T54" fmla="*/ 963 w 1159"/>
                <a:gd name="T55" fmla="*/ 995 h 1586"/>
                <a:gd name="T56" fmla="*/ 1027 w 1159"/>
                <a:gd name="T57" fmla="*/ 1149 h 1586"/>
                <a:gd name="T58" fmla="*/ 1048 w 1159"/>
                <a:gd name="T59" fmla="*/ 1320 h 1586"/>
                <a:gd name="T60" fmla="*/ 1121 w 1159"/>
                <a:gd name="T61" fmla="*/ 1467 h 1586"/>
                <a:gd name="T62" fmla="*/ 1156 w 1159"/>
                <a:gd name="T63" fmla="*/ 1506 h 1586"/>
                <a:gd name="T64" fmla="*/ 1148 w 1159"/>
                <a:gd name="T65" fmla="*/ 1560 h 1586"/>
                <a:gd name="T66" fmla="*/ 1103 w 1159"/>
                <a:gd name="T67" fmla="*/ 1586 h 1586"/>
                <a:gd name="T68" fmla="*/ 23 w 1159"/>
                <a:gd name="T69" fmla="*/ 1574 h 1586"/>
                <a:gd name="T70" fmla="*/ 0 w 1159"/>
                <a:gd name="T71" fmla="*/ 1525 h 1586"/>
                <a:gd name="T72" fmla="*/ 23 w 1159"/>
                <a:gd name="T73" fmla="*/ 1476 h 1586"/>
                <a:gd name="T74" fmla="*/ 166 w 1159"/>
                <a:gd name="T75" fmla="*/ 1464 h 1586"/>
                <a:gd name="T76" fmla="*/ 175 w 1159"/>
                <a:gd name="T77" fmla="*/ 1204 h 1586"/>
                <a:gd name="T78" fmla="*/ 226 w 1159"/>
                <a:gd name="T79" fmla="*/ 1044 h 1586"/>
                <a:gd name="T80" fmla="*/ 313 w 1159"/>
                <a:gd name="T81" fmla="*/ 904 h 1586"/>
                <a:gd name="T82" fmla="*/ 432 w 1159"/>
                <a:gd name="T83" fmla="*/ 793 h 1586"/>
                <a:gd name="T84" fmla="*/ 312 w 1159"/>
                <a:gd name="T85" fmla="*/ 682 h 1586"/>
                <a:gd name="T86" fmla="*/ 226 w 1159"/>
                <a:gd name="T87" fmla="*/ 542 h 1586"/>
                <a:gd name="T88" fmla="*/ 175 w 1159"/>
                <a:gd name="T89" fmla="*/ 382 h 1586"/>
                <a:gd name="T90" fmla="*/ 166 w 1159"/>
                <a:gd name="T91" fmla="*/ 122 h 1586"/>
                <a:gd name="T92" fmla="*/ 78 w 1159"/>
                <a:gd name="T93" fmla="*/ 110 h 1586"/>
                <a:gd name="T94" fmla="*/ 56 w 1159"/>
                <a:gd name="T95" fmla="*/ 61 h 1586"/>
                <a:gd name="T96" fmla="*/ 78 w 1159"/>
                <a:gd name="T97" fmla="*/ 12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9" h="1586">
                  <a:moveTo>
                    <a:pt x="562" y="854"/>
                  </a:moveTo>
                  <a:lnTo>
                    <a:pt x="517" y="878"/>
                  </a:lnTo>
                  <a:lnTo>
                    <a:pt x="474" y="908"/>
                  </a:lnTo>
                  <a:lnTo>
                    <a:pt x="435" y="942"/>
                  </a:lnTo>
                  <a:lnTo>
                    <a:pt x="400" y="979"/>
                  </a:lnTo>
                  <a:lnTo>
                    <a:pt x="368" y="1020"/>
                  </a:lnTo>
                  <a:lnTo>
                    <a:pt x="341" y="1064"/>
                  </a:lnTo>
                  <a:lnTo>
                    <a:pt x="318" y="1111"/>
                  </a:lnTo>
                  <a:lnTo>
                    <a:pt x="300" y="1160"/>
                  </a:lnTo>
                  <a:lnTo>
                    <a:pt x="287" y="1212"/>
                  </a:lnTo>
                  <a:lnTo>
                    <a:pt x="279" y="1265"/>
                  </a:lnTo>
                  <a:lnTo>
                    <a:pt x="276" y="1320"/>
                  </a:lnTo>
                  <a:lnTo>
                    <a:pt x="276" y="1464"/>
                  </a:lnTo>
                  <a:lnTo>
                    <a:pt x="938" y="1464"/>
                  </a:lnTo>
                  <a:lnTo>
                    <a:pt x="938" y="1320"/>
                  </a:lnTo>
                  <a:lnTo>
                    <a:pt x="935" y="1265"/>
                  </a:lnTo>
                  <a:lnTo>
                    <a:pt x="927" y="1212"/>
                  </a:lnTo>
                  <a:lnTo>
                    <a:pt x="914" y="1160"/>
                  </a:lnTo>
                  <a:lnTo>
                    <a:pt x="896" y="1111"/>
                  </a:lnTo>
                  <a:lnTo>
                    <a:pt x="873" y="1064"/>
                  </a:lnTo>
                  <a:lnTo>
                    <a:pt x="846" y="1020"/>
                  </a:lnTo>
                  <a:lnTo>
                    <a:pt x="814" y="979"/>
                  </a:lnTo>
                  <a:lnTo>
                    <a:pt x="779" y="942"/>
                  </a:lnTo>
                  <a:lnTo>
                    <a:pt x="740" y="908"/>
                  </a:lnTo>
                  <a:lnTo>
                    <a:pt x="697" y="878"/>
                  </a:lnTo>
                  <a:lnTo>
                    <a:pt x="652" y="854"/>
                  </a:lnTo>
                  <a:lnTo>
                    <a:pt x="562" y="854"/>
                  </a:lnTo>
                  <a:close/>
                  <a:moveTo>
                    <a:pt x="276" y="122"/>
                  </a:moveTo>
                  <a:lnTo>
                    <a:pt x="276" y="266"/>
                  </a:lnTo>
                  <a:lnTo>
                    <a:pt x="279" y="321"/>
                  </a:lnTo>
                  <a:lnTo>
                    <a:pt x="287" y="374"/>
                  </a:lnTo>
                  <a:lnTo>
                    <a:pt x="300" y="426"/>
                  </a:lnTo>
                  <a:lnTo>
                    <a:pt x="318" y="475"/>
                  </a:lnTo>
                  <a:lnTo>
                    <a:pt x="341" y="521"/>
                  </a:lnTo>
                  <a:lnTo>
                    <a:pt x="368" y="566"/>
                  </a:lnTo>
                  <a:lnTo>
                    <a:pt x="400" y="607"/>
                  </a:lnTo>
                  <a:lnTo>
                    <a:pt x="435" y="644"/>
                  </a:lnTo>
                  <a:lnTo>
                    <a:pt x="474" y="678"/>
                  </a:lnTo>
                  <a:lnTo>
                    <a:pt x="517" y="708"/>
                  </a:lnTo>
                  <a:lnTo>
                    <a:pt x="562" y="732"/>
                  </a:lnTo>
                  <a:lnTo>
                    <a:pt x="652" y="732"/>
                  </a:lnTo>
                  <a:lnTo>
                    <a:pt x="697" y="708"/>
                  </a:lnTo>
                  <a:lnTo>
                    <a:pt x="740" y="678"/>
                  </a:lnTo>
                  <a:lnTo>
                    <a:pt x="779" y="644"/>
                  </a:lnTo>
                  <a:lnTo>
                    <a:pt x="814" y="607"/>
                  </a:lnTo>
                  <a:lnTo>
                    <a:pt x="846" y="566"/>
                  </a:lnTo>
                  <a:lnTo>
                    <a:pt x="873" y="521"/>
                  </a:lnTo>
                  <a:lnTo>
                    <a:pt x="896" y="475"/>
                  </a:lnTo>
                  <a:lnTo>
                    <a:pt x="914" y="426"/>
                  </a:lnTo>
                  <a:lnTo>
                    <a:pt x="927" y="374"/>
                  </a:lnTo>
                  <a:lnTo>
                    <a:pt x="935" y="321"/>
                  </a:lnTo>
                  <a:lnTo>
                    <a:pt x="938" y="266"/>
                  </a:lnTo>
                  <a:lnTo>
                    <a:pt x="938" y="122"/>
                  </a:lnTo>
                  <a:lnTo>
                    <a:pt x="276" y="122"/>
                  </a:lnTo>
                  <a:close/>
                  <a:moveTo>
                    <a:pt x="111" y="0"/>
                  </a:moveTo>
                  <a:lnTo>
                    <a:pt x="1103" y="0"/>
                  </a:lnTo>
                  <a:lnTo>
                    <a:pt x="1121" y="3"/>
                  </a:lnTo>
                  <a:lnTo>
                    <a:pt x="1136" y="12"/>
                  </a:lnTo>
                  <a:lnTo>
                    <a:pt x="1148" y="26"/>
                  </a:lnTo>
                  <a:lnTo>
                    <a:pt x="1156" y="42"/>
                  </a:lnTo>
                  <a:lnTo>
                    <a:pt x="1159" y="61"/>
                  </a:lnTo>
                  <a:lnTo>
                    <a:pt x="1156" y="80"/>
                  </a:lnTo>
                  <a:lnTo>
                    <a:pt x="1148" y="96"/>
                  </a:lnTo>
                  <a:lnTo>
                    <a:pt x="1136" y="110"/>
                  </a:lnTo>
                  <a:lnTo>
                    <a:pt x="1121" y="119"/>
                  </a:lnTo>
                  <a:lnTo>
                    <a:pt x="1103" y="122"/>
                  </a:lnTo>
                  <a:lnTo>
                    <a:pt x="1048" y="122"/>
                  </a:lnTo>
                  <a:lnTo>
                    <a:pt x="1048" y="266"/>
                  </a:lnTo>
                  <a:lnTo>
                    <a:pt x="1046" y="324"/>
                  </a:lnTo>
                  <a:lnTo>
                    <a:pt x="1039" y="382"/>
                  </a:lnTo>
                  <a:lnTo>
                    <a:pt x="1027" y="437"/>
                  </a:lnTo>
                  <a:lnTo>
                    <a:pt x="1010" y="490"/>
                  </a:lnTo>
                  <a:lnTo>
                    <a:pt x="989" y="542"/>
                  </a:lnTo>
                  <a:lnTo>
                    <a:pt x="963" y="591"/>
                  </a:lnTo>
                  <a:lnTo>
                    <a:pt x="934" y="638"/>
                  </a:lnTo>
                  <a:lnTo>
                    <a:pt x="901" y="682"/>
                  </a:lnTo>
                  <a:lnTo>
                    <a:pt x="865" y="722"/>
                  </a:lnTo>
                  <a:lnTo>
                    <a:pt x="825" y="760"/>
                  </a:lnTo>
                  <a:lnTo>
                    <a:pt x="782" y="793"/>
                  </a:lnTo>
                  <a:lnTo>
                    <a:pt x="825" y="826"/>
                  </a:lnTo>
                  <a:lnTo>
                    <a:pt x="865" y="864"/>
                  </a:lnTo>
                  <a:lnTo>
                    <a:pt x="902" y="904"/>
                  </a:lnTo>
                  <a:lnTo>
                    <a:pt x="934" y="948"/>
                  </a:lnTo>
                  <a:lnTo>
                    <a:pt x="963" y="995"/>
                  </a:lnTo>
                  <a:lnTo>
                    <a:pt x="989" y="1044"/>
                  </a:lnTo>
                  <a:lnTo>
                    <a:pt x="1010" y="1096"/>
                  </a:lnTo>
                  <a:lnTo>
                    <a:pt x="1027" y="1149"/>
                  </a:lnTo>
                  <a:lnTo>
                    <a:pt x="1039" y="1204"/>
                  </a:lnTo>
                  <a:lnTo>
                    <a:pt x="1046" y="1262"/>
                  </a:lnTo>
                  <a:lnTo>
                    <a:pt x="1048" y="1320"/>
                  </a:lnTo>
                  <a:lnTo>
                    <a:pt x="1048" y="1464"/>
                  </a:lnTo>
                  <a:lnTo>
                    <a:pt x="1103" y="1464"/>
                  </a:lnTo>
                  <a:lnTo>
                    <a:pt x="1121" y="1467"/>
                  </a:lnTo>
                  <a:lnTo>
                    <a:pt x="1136" y="1476"/>
                  </a:lnTo>
                  <a:lnTo>
                    <a:pt x="1148" y="1488"/>
                  </a:lnTo>
                  <a:lnTo>
                    <a:pt x="1156" y="1506"/>
                  </a:lnTo>
                  <a:lnTo>
                    <a:pt x="1159" y="1525"/>
                  </a:lnTo>
                  <a:lnTo>
                    <a:pt x="1156" y="1544"/>
                  </a:lnTo>
                  <a:lnTo>
                    <a:pt x="1148" y="1560"/>
                  </a:lnTo>
                  <a:lnTo>
                    <a:pt x="1136" y="1574"/>
                  </a:lnTo>
                  <a:lnTo>
                    <a:pt x="1121" y="1583"/>
                  </a:lnTo>
                  <a:lnTo>
                    <a:pt x="1103" y="1586"/>
                  </a:lnTo>
                  <a:lnTo>
                    <a:pt x="56" y="1586"/>
                  </a:lnTo>
                  <a:lnTo>
                    <a:pt x="38" y="1583"/>
                  </a:lnTo>
                  <a:lnTo>
                    <a:pt x="23" y="1574"/>
                  </a:lnTo>
                  <a:lnTo>
                    <a:pt x="11" y="1560"/>
                  </a:lnTo>
                  <a:lnTo>
                    <a:pt x="3" y="1544"/>
                  </a:lnTo>
                  <a:lnTo>
                    <a:pt x="0" y="1525"/>
                  </a:lnTo>
                  <a:lnTo>
                    <a:pt x="3" y="1506"/>
                  </a:lnTo>
                  <a:lnTo>
                    <a:pt x="11" y="1488"/>
                  </a:lnTo>
                  <a:lnTo>
                    <a:pt x="23" y="1476"/>
                  </a:lnTo>
                  <a:lnTo>
                    <a:pt x="38" y="1467"/>
                  </a:lnTo>
                  <a:lnTo>
                    <a:pt x="56" y="1464"/>
                  </a:lnTo>
                  <a:lnTo>
                    <a:pt x="166" y="1464"/>
                  </a:lnTo>
                  <a:lnTo>
                    <a:pt x="166" y="1320"/>
                  </a:lnTo>
                  <a:lnTo>
                    <a:pt x="168" y="1262"/>
                  </a:lnTo>
                  <a:lnTo>
                    <a:pt x="175" y="1204"/>
                  </a:lnTo>
                  <a:lnTo>
                    <a:pt x="187" y="1149"/>
                  </a:lnTo>
                  <a:lnTo>
                    <a:pt x="204" y="1096"/>
                  </a:lnTo>
                  <a:lnTo>
                    <a:pt x="226" y="1044"/>
                  </a:lnTo>
                  <a:lnTo>
                    <a:pt x="251" y="995"/>
                  </a:lnTo>
                  <a:lnTo>
                    <a:pt x="280" y="948"/>
                  </a:lnTo>
                  <a:lnTo>
                    <a:pt x="313" y="904"/>
                  </a:lnTo>
                  <a:lnTo>
                    <a:pt x="349" y="864"/>
                  </a:lnTo>
                  <a:lnTo>
                    <a:pt x="389" y="826"/>
                  </a:lnTo>
                  <a:lnTo>
                    <a:pt x="432" y="793"/>
                  </a:lnTo>
                  <a:lnTo>
                    <a:pt x="389" y="760"/>
                  </a:lnTo>
                  <a:lnTo>
                    <a:pt x="349" y="722"/>
                  </a:lnTo>
                  <a:lnTo>
                    <a:pt x="312" y="682"/>
                  </a:lnTo>
                  <a:lnTo>
                    <a:pt x="280" y="638"/>
                  </a:lnTo>
                  <a:lnTo>
                    <a:pt x="251" y="591"/>
                  </a:lnTo>
                  <a:lnTo>
                    <a:pt x="226" y="542"/>
                  </a:lnTo>
                  <a:lnTo>
                    <a:pt x="204" y="490"/>
                  </a:lnTo>
                  <a:lnTo>
                    <a:pt x="187" y="437"/>
                  </a:lnTo>
                  <a:lnTo>
                    <a:pt x="175" y="382"/>
                  </a:lnTo>
                  <a:lnTo>
                    <a:pt x="168" y="324"/>
                  </a:lnTo>
                  <a:lnTo>
                    <a:pt x="166" y="266"/>
                  </a:lnTo>
                  <a:lnTo>
                    <a:pt x="166" y="122"/>
                  </a:lnTo>
                  <a:lnTo>
                    <a:pt x="111" y="122"/>
                  </a:lnTo>
                  <a:lnTo>
                    <a:pt x="93" y="119"/>
                  </a:lnTo>
                  <a:lnTo>
                    <a:pt x="78" y="110"/>
                  </a:lnTo>
                  <a:lnTo>
                    <a:pt x="66" y="96"/>
                  </a:lnTo>
                  <a:lnTo>
                    <a:pt x="58" y="80"/>
                  </a:lnTo>
                  <a:lnTo>
                    <a:pt x="56" y="61"/>
                  </a:lnTo>
                  <a:lnTo>
                    <a:pt x="58" y="42"/>
                  </a:lnTo>
                  <a:lnTo>
                    <a:pt x="66" y="26"/>
                  </a:lnTo>
                  <a:lnTo>
                    <a:pt x="78" y="12"/>
                  </a:lnTo>
                  <a:lnTo>
                    <a:pt x="93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564"/>
            <p:cNvSpPr>
              <a:spLocks noEditPoints="1"/>
            </p:cNvSpPr>
            <p:nvPr/>
          </p:nvSpPr>
          <p:spPr bwMode="auto">
            <a:xfrm>
              <a:off x="9072563" y="1903413"/>
              <a:ext cx="447675" cy="581025"/>
            </a:xfrm>
            <a:custGeom>
              <a:avLst/>
              <a:gdLst>
                <a:gd name="T0" fmla="*/ 111 w 2538"/>
                <a:gd name="T1" fmla="*/ 122 h 3660"/>
                <a:gd name="T2" fmla="*/ 111 w 2538"/>
                <a:gd name="T3" fmla="*/ 3538 h 3660"/>
                <a:gd name="T4" fmla="*/ 441 w 2538"/>
                <a:gd name="T5" fmla="*/ 3538 h 3660"/>
                <a:gd name="T6" fmla="*/ 441 w 2538"/>
                <a:gd name="T7" fmla="*/ 122 h 3660"/>
                <a:gd name="T8" fmla="*/ 111 w 2538"/>
                <a:gd name="T9" fmla="*/ 122 h 3660"/>
                <a:gd name="T10" fmla="*/ 0 w 2538"/>
                <a:gd name="T11" fmla="*/ 0 h 3660"/>
                <a:gd name="T12" fmla="*/ 2538 w 2538"/>
                <a:gd name="T13" fmla="*/ 0 h 3660"/>
                <a:gd name="T14" fmla="*/ 2538 w 2538"/>
                <a:gd name="T15" fmla="*/ 1769 h 3660"/>
                <a:gd name="T16" fmla="*/ 2426 w 2538"/>
                <a:gd name="T17" fmla="*/ 1769 h 3660"/>
                <a:gd name="T18" fmla="*/ 2426 w 2538"/>
                <a:gd name="T19" fmla="*/ 122 h 3660"/>
                <a:gd name="T20" fmla="*/ 552 w 2538"/>
                <a:gd name="T21" fmla="*/ 122 h 3660"/>
                <a:gd name="T22" fmla="*/ 552 w 2538"/>
                <a:gd name="T23" fmla="*/ 3538 h 3660"/>
                <a:gd name="T24" fmla="*/ 1599 w 2538"/>
                <a:gd name="T25" fmla="*/ 3538 h 3660"/>
                <a:gd name="T26" fmla="*/ 1599 w 2538"/>
                <a:gd name="T27" fmla="*/ 3660 h 3660"/>
                <a:gd name="T28" fmla="*/ 0 w 2538"/>
                <a:gd name="T29" fmla="*/ 3660 h 3660"/>
                <a:gd name="T30" fmla="*/ 0 w 2538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8" h="3660">
                  <a:moveTo>
                    <a:pt x="111" y="122"/>
                  </a:moveTo>
                  <a:lnTo>
                    <a:pt x="111" y="3538"/>
                  </a:lnTo>
                  <a:lnTo>
                    <a:pt x="441" y="353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8" y="0"/>
                  </a:lnTo>
                  <a:lnTo>
                    <a:pt x="2538" y="1769"/>
                  </a:lnTo>
                  <a:lnTo>
                    <a:pt x="2426" y="1769"/>
                  </a:lnTo>
                  <a:lnTo>
                    <a:pt x="2426" y="122"/>
                  </a:lnTo>
                  <a:lnTo>
                    <a:pt x="552" y="122"/>
                  </a:lnTo>
                  <a:lnTo>
                    <a:pt x="552" y="3538"/>
                  </a:lnTo>
                  <a:lnTo>
                    <a:pt x="1599" y="3538"/>
                  </a:lnTo>
                  <a:lnTo>
                    <a:pt x="1599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565"/>
            <p:cNvSpPr>
              <a:spLocks noEditPoints="1"/>
            </p:cNvSpPr>
            <p:nvPr/>
          </p:nvSpPr>
          <p:spPr bwMode="auto">
            <a:xfrm>
              <a:off x="9218613" y="2000251"/>
              <a:ext cx="233362" cy="134938"/>
            </a:xfrm>
            <a:custGeom>
              <a:avLst/>
              <a:gdLst>
                <a:gd name="T0" fmla="*/ 111 w 1324"/>
                <a:gd name="T1" fmla="*/ 122 h 854"/>
                <a:gd name="T2" fmla="*/ 111 w 1324"/>
                <a:gd name="T3" fmla="*/ 732 h 854"/>
                <a:gd name="T4" fmla="*/ 1214 w 1324"/>
                <a:gd name="T5" fmla="*/ 732 h 854"/>
                <a:gd name="T6" fmla="*/ 1214 w 1324"/>
                <a:gd name="T7" fmla="*/ 122 h 854"/>
                <a:gd name="T8" fmla="*/ 111 w 1324"/>
                <a:gd name="T9" fmla="*/ 122 h 854"/>
                <a:gd name="T10" fmla="*/ 0 w 1324"/>
                <a:gd name="T11" fmla="*/ 0 h 854"/>
                <a:gd name="T12" fmla="*/ 1324 w 1324"/>
                <a:gd name="T13" fmla="*/ 0 h 854"/>
                <a:gd name="T14" fmla="*/ 1324 w 1324"/>
                <a:gd name="T15" fmla="*/ 854 h 854"/>
                <a:gd name="T16" fmla="*/ 0 w 1324"/>
                <a:gd name="T17" fmla="*/ 854 h 854"/>
                <a:gd name="T18" fmla="*/ 0 w 132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4">
                  <a:moveTo>
                    <a:pt x="111" y="122"/>
                  </a:moveTo>
                  <a:lnTo>
                    <a:pt x="111" y="732"/>
                  </a:lnTo>
                  <a:lnTo>
                    <a:pt x="1214" y="732"/>
                  </a:lnTo>
                  <a:lnTo>
                    <a:pt x="1214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Rectangle 566"/>
            <p:cNvSpPr>
              <a:spLocks noChangeArrowheads="1"/>
            </p:cNvSpPr>
            <p:nvPr/>
          </p:nvSpPr>
          <p:spPr bwMode="auto">
            <a:xfrm>
              <a:off x="9267825" y="2038351"/>
              <a:ext cx="134937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Rectangle 567"/>
            <p:cNvSpPr>
              <a:spLocks noChangeArrowheads="1"/>
            </p:cNvSpPr>
            <p:nvPr/>
          </p:nvSpPr>
          <p:spPr bwMode="auto">
            <a:xfrm>
              <a:off x="9267825" y="2078038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4" name="Group 1243"/>
          <p:cNvGrpSpPr/>
          <p:nvPr/>
        </p:nvGrpSpPr>
        <p:grpSpPr>
          <a:xfrm>
            <a:off x="10047891" y="1903413"/>
            <a:ext cx="506413" cy="581025"/>
            <a:chOff x="9983788" y="1903413"/>
            <a:chExt cx="50641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9" name="Freeform 572"/>
            <p:cNvSpPr>
              <a:spLocks noEditPoints="1"/>
            </p:cNvSpPr>
            <p:nvPr/>
          </p:nvSpPr>
          <p:spPr bwMode="auto">
            <a:xfrm>
              <a:off x="10313988" y="2259013"/>
              <a:ext cx="176213" cy="177800"/>
            </a:xfrm>
            <a:custGeom>
              <a:avLst/>
              <a:gdLst>
                <a:gd name="T0" fmla="*/ 205 w 1107"/>
                <a:gd name="T1" fmla="*/ 205 h 1112"/>
                <a:gd name="T2" fmla="*/ 411 w 1107"/>
                <a:gd name="T3" fmla="*/ 768 h 1112"/>
                <a:gd name="T4" fmla="*/ 529 w 1107"/>
                <a:gd name="T5" fmla="*/ 531 h 1112"/>
                <a:gd name="T6" fmla="*/ 764 w 1107"/>
                <a:gd name="T7" fmla="*/ 412 h 1112"/>
                <a:gd name="T8" fmla="*/ 205 w 1107"/>
                <a:gd name="T9" fmla="*/ 205 h 1112"/>
                <a:gd name="T10" fmla="*/ 0 w 1107"/>
                <a:gd name="T11" fmla="*/ 0 h 1112"/>
                <a:gd name="T12" fmla="*/ 1070 w 1107"/>
                <a:gd name="T13" fmla="*/ 396 h 1112"/>
                <a:gd name="T14" fmla="*/ 676 w 1107"/>
                <a:gd name="T15" fmla="*/ 593 h 1112"/>
                <a:gd name="T16" fmla="*/ 1089 w 1107"/>
                <a:gd name="T17" fmla="*/ 1008 h 1112"/>
                <a:gd name="T18" fmla="*/ 1098 w 1107"/>
                <a:gd name="T19" fmla="*/ 1021 h 1112"/>
                <a:gd name="T20" fmla="*/ 1105 w 1107"/>
                <a:gd name="T21" fmla="*/ 1035 h 1112"/>
                <a:gd name="T22" fmla="*/ 1107 w 1107"/>
                <a:gd name="T23" fmla="*/ 1051 h 1112"/>
                <a:gd name="T24" fmla="*/ 1105 w 1107"/>
                <a:gd name="T25" fmla="*/ 1067 h 1112"/>
                <a:gd name="T26" fmla="*/ 1098 w 1107"/>
                <a:gd name="T27" fmla="*/ 1081 h 1112"/>
                <a:gd name="T28" fmla="*/ 1089 w 1107"/>
                <a:gd name="T29" fmla="*/ 1094 h 1112"/>
                <a:gd name="T30" fmla="*/ 1076 w 1107"/>
                <a:gd name="T31" fmla="*/ 1104 h 1112"/>
                <a:gd name="T32" fmla="*/ 1061 w 1107"/>
                <a:gd name="T33" fmla="*/ 1110 h 1112"/>
                <a:gd name="T34" fmla="*/ 1047 w 1107"/>
                <a:gd name="T35" fmla="*/ 1112 h 1112"/>
                <a:gd name="T36" fmla="*/ 1031 w 1107"/>
                <a:gd name="T37" fmla="*/ 1110 h 1112"/>
                <a:gd name="T38" fmla="*/ 1016 w 1107"/>
                <a:gd name="T39" fmla="*/ 1104 h 1112"/>
                <a:gd name="T40" fmla="*/ 1004 w 1107"/>
                <a:gd name="T41" fmla="*/ 1094 h 1112"/>
                <a:gd name="T42" fmla="*/ 591 w 1107"/>
                <a:gd name="T43" fmla="*/ 679 h 1112"/>
                <a:gd name="T44" fmla="*/ 394 w 1107"/>
                <a:gd name="T45" fmla="*/ 1075 h 1112"/>
                <a:gd name="T46" fmla="*/ 0 w 1107"/>
                <a:gd name="T47" fmla="*/ 0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7" h="1112">
                  <a:moveTo>
                    <a:pt x="205" y="205"/>
                  </a:moveTo>
                  <a:lnTo>
                    <a:pt x="411" y="768"/>
                  </a:lnTo>
                  <a:lnTo>
                    <a:pt x="529" y="531"/>
                  </a:lnTo>
                  <a:lnTo>
                    <a:pt x="764" y="412"/>
                  </a:lnTo>
                  <a:lnTo>
                    <a:pt x="205" y="205"/>
                  </a:lnTo>
                  <a:close/>
                  <a:moveTo>
                    <a:pt x="0" y="0"/>
                  </a:moveTo>
                  <a:lnTo>
                    <a:pt x="1070" y="396"/>
                  </a:lnTo>
                  <a:lnTo>
                    <a:pt x="676" y="593"/>
                  </a:lnTo>
                  <a:lnTo>
                    <a:pt x="1089" y="1008"/>
                  </a:lnTo>
                  <a:lnTo>
                    <a:pt x="1098" y="1021"/>
                  </a:lnTo>
                  <a:lnTo>
                    <a:pt x="1105" y="1035"/>
                  </a:lnTo>
                  <a:lnTo>
                    <a:pt x="1107" y="1051"/>
                  </a:lnTo>
                  <a:lnTo>
                    <a:pt x="1105" y="1067"/>
                  </a:lnTo>
                  <a:lnTo>
                    <a:pt x="1098" y="1081"/>
                  </a:lnTo>
                  <a:lnTo>
                    <a:pt x="1089" y="1094"/>
                  </a:lnTo>
                  <a:lnTo>
                    <a:pt x="1076" y="1104"/>
                  </a:lnTo>
                  <a:lnTo>
                    <a:pt x="1061" y="1110"/>
                  </a:lnTo>
                  <a:lnTo>
                    <a:pt x="1047" y="1112"/>
                  </a:lnTo>
                  <a:lnTo>
                    <a:pt x="1031" y="1110"/>
                  </a:lnTo>
                  <a:lnTo>
                    <a:pt x="1016" y="1104"/>
                  </a:lnTo>
                  <a:lnTo>
                    <a:pt x="1004" y="1094"/>
                  </a:lnTo>
                  <a:lnTo>
                    <a:pt x="591" y="679"/>
                  </a:lnTo>
                  <a:lnTo>
                    <a:pt x="394" y="10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573"/>
            <p:cNvSpPr>
              <a:spLocks noEditPoints="1"/>
            </p:cNvSpPr>
            <p:nvPr/>
          </p:nvSpPr>
          <p:spPr bwMode="auto">
            <a:xfrm>
              <a:off x="9983788" y="1903413"/>
              <a:ext cx="442913" cy="581025"/>
            </a:xfrm>
            <a:custGeom>
              <a:avLst/>
              <a:gdLst>
                <a:gd name="T0" fmla="*/ 121 w 2790"/>
                <a:gd name="T1" fmla="*/ 122 h 3660"/>
                <a:gd name="T2" fmla="*/ 121 w 2790"/>
                <a:gd name="T3" fmla="*/ 3538 h 3660"/>
                <a:gd name="T4" fmla="*/ 485 w 2790"/>
                <a:gd name="T5" fmla="*/ 3538 h 3660"/>
                <a:gd name="T6" fmla="*/ 485 w 2790"/>
                <a:gd name="T7" fmla="*/ 122 h 3660"/>
                <a:gd name="T8" fmla="*/ 121 w 2790"/>
                <a:gd name="T9" fmla="*/ 122 h 3660"/>
                <a:gd name="T10" fmla="*/ 0 w 2790"/>
                <a:gd name="T11" fmla="*/ 0 h 3660"/>
                <a:gd name="T12" fmla="*/ 2790 w 2790"/>
                <a:gd name="T13" fmla="*/ 0 h 3660"/>
                <a:gd name="T14" fmla="*/ 2790 w 2790"/>
                <a:gd name="T15" fmla="*/ 2074 h 3660"/>
                <a:gd name="T16" fmla="*/ 2669 w 2790"/>
                <a:gd name="T17" fmla="*/ 2074 h 3660"/>
                <a:gd name="T18" fmla="*/ 2669 w 2790"/>
                <a:gd name="T19" fmla="*/ 122 h 3660"/>
                <a:gd name="T20" fmla="*/ 607 w 2790"/>
                <a:gd name="T21" fmla="*/ 122 h 3660"/>
                <a:gd name="T22" fmla="*/ 607 w 2790"/>
                <a:gd name="T23" fmla="*/ 3538 h 3660"/>
                <a:gd name="T24" fmla="*/ 2184 w 2790"/>
                <a:gd name="T25" fmla="*/ 3538 h 3660"/>
                <a:gd name="T26" fmla="*/ 2184 w 2790"/>
                <a:gd name="T27" fmla="*/ 3660 h 3660"/>
                <a:gd name="T28" fmla="*/ 0 w 2790"/>
                <a:gd name="T29" fmla="*/ 3660 h 3660"/>
                <a:gd name="T30" fmla="*/ 0 w 2790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90" h="3660">
                  <a:moveTo>
                    <a:pt x="121" y="122"/>
                  </a:moveTo>
                  <a:lnTo>
                    <a:pt x="121" y="3538"/>
                  </a:lnTo>
                  <a:lnTo>
                    <a:pt x="485" y="3538"/>
                  </a:lnTo>
                  <a:lnTo>
                    <a:pt x="485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2790" y="0"/>
                  </a:lnTo>
                  <a:lnTo>
                    <a:pt x="2790" y="2074"/>
                  </a:lnTo>
                  <a:lnTo>
                    <a:pt x="2669" y="2074"/>
                  </a:lnTo>
                  <a:lnTo>
                    <a:pt x="2669" y="122"/>
                  </a:lnTo>
                  <a:lnTo>
                    <a:pt x="607" y="122"/>
                  </a:lnTo>
                  <a:lnTo>
                    <a:pt x="607" y="3538"/>
                  </a:lnTo>
                  <a:lnTo>
                    <a:pt x="2184" y="3538"/>
                  </a:lnTo>
                  <a:lnTo>
                    <a:pt x="2184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Freeform 574"/>
            <p:cNvSpPr>
              <a:spLocks noEditPoints="1"/>
            </p:cNvSpPr>
            <p:nvPr/>
          </p:nvSpPr>
          <p:spPr bwMode="auto">
            <a:xfrm>
              <a:off x="10128251" y="2000251"/>
              <a:ext cx="231775" cy="134938"/>
            </a:xfrm>
            <a:custGeom>
              <a:avLst/>
              <a:gdLst>
                <a:gd name="T0" fmla="*/ 121 w 1456"/>
                <a:gd name="T1" fmla="*/ 122 h 854"/>
                <a:gd name="T2" fmla="*/ 121 w 1456"/>
                <a:gd name="T3" fmla="*/ 732 h 854"/>
                <a:gd name="T4" fmla="*/ 1334 w 1456"/>
                <a:gd name="T5" fmla="*/ 732 h 854"/>
                <a:gd name="T6" fmla="*/ 1334 w 1456"/>
                <a:gd name="T7" fmla="*/ 122 h 854"/>
                <a:gd name="T8" fmla="*/ 121 w 1456"/>
                <a:gd name="T9" fmla="*/ 122 h 854"/>
                <a:gd name="T10" fmla="*/ 0 w 1456"/>
                <a:gd name="T11" fmla="*/ 0 h 854"/>
                <a:gd name="T12" fmla="*/ 1456 w 1456"/>
                <a:gd name="T13" fmla="*/ 0 h 854"/>
                <a:gd name="T14" fmla="*/ 1456 w 1456"/>
                <a:gd name="T15" fmla="*/ 854 h 854"/>
                <a:gd name="T16" fmla="*/ 0 w 1456"/>
                <a:gd name="T17" fmla="*/ 854 h 854"/>
                <a:gd name="T18" fmla="*/ 0 w 1456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6" h="854">
                  <a:moveTo>
                    <a:pt x="121" y="122"/>
                  </a:moveTo>
                  <a:lnTo>
                    <a:pt x="121" y="732"/>
                  </a:lnTo>
                  <a:lnTo>
                    <a:pt x="1334" y="732"/>
                  </a:lnTo>
                  <a:lnTo>
                    <a:pt x="1334" y="122"/>
                  </a:lnTo>
                  <a:lnTo>
                    <a:pt x="121" y="122"/>
                  </a:lnTo>
                  <a:close/>
                  <a:moveTo>
                    <a:pt x="0" y="0"/>
                  </a:moveTo>
                  <a:lnTo>
                    <a:pt x="1456" y="0"/>
                  </a:lnTo>
                  <a:lnTo>
                    <a:pt x="1456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Rectangle 575"/>
            <p:cNvSpPr>
              <a:spLocks noChangeArrowheads="1"/>
            </p:cNvSpPr>
            <p:nvPr/>
          </p:nvSpPr>
          <p:spPr bwMode="auto">
            <a:xfrm>
              <a:off x="10175876" y="2038351"/>
              <a:ext cx="134938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Rectangle 576"/>
            <p:cNvSpPr>
              <a:spLocks noChangeArrowheads="1"/>
            </p:cNvSpPr>
            <p:nvPr/>
          </p:nvSpPr>
          <p:spPr bwMode="auto">
            <a:xfrm>
              <a:off x="10175876" y="2078038"/>
              <a:ext cx="134938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4" name="Group 1253"/>
          <p:cNvGrpSpPr/>
          <p:nvPr/>
        </p:nvGrpSpPr>
        <p:grpSpPr>
          <a:xfrm>
            <a:off x="10973865" y="1903413"/>
            <a:ext cx="525462" cy="581025"/>
            <a:chOff x="10977563" y="1903413"/>
            <a:chExt cx="525462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48" name="Freeform 581"/>
            <p:cNvSpPr>
              <a:spLocks noEditPoints="1"/>
            </p:cNvSpPr>
            <p:nvPr/>
          </p:nvSpPr>
          <p:spPr bwMode="auto">
            <a:xfrm>
              <a:off x="11269663" y="2252663"/>
              <a:ext cx="233362" cy="231775"/>
            </a:xfrm>
            <a:custGeom>
              <a:avLst/>
              <a:gdLst>
                <a:gd name="T0" fmla="*/ 551 w 1323"/>
                <a:gd name="T1" fmla="*/ 134 h 1464"/>
                <a:gd name="T2" fmla="*/ 399 w 1323"/>
                <a:gd name="T3" fmla="*/ 195 h 1464"/>
                <a:gd name="T4" fmla="*/ 272 w 1323"/>
                <a:gd name="T5" fmla="*/ 301 h 1464"/>
                <a:gd name="T6" fmla="*/ 177 w 1323"/>
                <a:gd name="T7" fmla="*/ 441 h 1464"/>
                <a:gd name="T8" fmla="*/ 122 w 1323"/>
                <a:gd name="T9" fmla="*/ 609 h 1464"/>
                <a:gd name="T10" fmla="*/ 113 w 1323"/>
                <a:gd name="T11" fmla="*/ 794 h 1464"/>
                <a:gd name="T12" fmla="*/ 154 w 1323"/>
                <a:gd name="T13" fmla="*/ 969 h 1464"/>
                <a:gd name="T14" fmla="*/ 236 w 1323"/>
                <a:gd name="T15" fmla="*/ 1120 h 1464"/>
                <a:gd name="T16" fmla="*/ 353 w 1323"/>
                <a:gd name="T17" fmla="*/ 1238 h 1464"/>
                <a:gd name="T18" fmla="*/ 498 w 1323"/>
                <a:gd name="T19" fmla="*/ 1314 h 1464"/>
                <a:gd name="T20" fmla="*/ 662 w 1323"/>
                <a:gd name="T21" fmla="*/ 1342 h 1464"/>
                <a:gd name="T22" fmla="*/ 826 w 1323"/>
                <a:gd name="T23" fmla="*/ 1314 h 1464"/>
                <a:gd name="T24" fmla="*/ 970 w 1323"/>
                <a:gd name="T25" fmla="*/ 1238 h 1464"/>
                <a:gd name="T26" fmla="*/ 1087 w 1323"/>
                <a:gd name="T27" fmla="*/ 1120 h 1464"/>
                <a:gd name="T28" fmla="*/ 1169 w 1323"/>
                <a:gd name="T29" fmla="*/ 969 h 1464"/>
                <a:gd name="T30" fmla="*/ 1211 w 1323"/>
                <a:gd name="T31" fmla="*/ 794 h 1464"/>
                <a:gd name="T32" fmla="*/ 1202 w 1323"/>
                <a:gd name="T33" fmla="*/ 609 h 1464"/>
                <a:gd name="T34" fmla="*/ 1146 w 1323"/>
                <a:gd name="T35" fmla="*/ 441 h 1464"/>
                <a:gd name="T36" fmla="*/ 1051 w 1323"/>
                <a:gd name="T37" fmla="*/ 301 h 1464"/>
                <a:gd name="T38" fmla="*/ 925 w 1323"/>
                <a:gd name="T39" fmla="*/ 195 h 1464"/>
                <a:gd name="T40" fmla="*/ 772 w 1323"/>
                <a:gd name="T41" fmla="*/ 134 h 1464"/>
                <a:gd name="T42" fmla="*/ 662 w 1323"/>
                <a:gd name="T43" fmla="*/ 0 h 1464"/>
                <a:gd name="T44" fmla="*/ 848 w 1323"/>
                <a:gd name="T45" fmla="*/ 29 h 1464"/>
                <a:gd name="T46" fmla="*/ 1013 w 1323"/>
                <a:gd name="T47" fmla="*/ 112 h 1464"/>
                <a:gd name="T48" fmla="*/ 1150 w 1323"/>
                <a:gd name="T49" fmla="*/ 238 h 1464"/>
                <a:gd name="T50" fmla="*/ 1252 w 1323"/>
                <a:gd name="T51" fmla="*/ 401 h 1464"/>
                <a:gd name="T52" fmla="*/ 1312 w 1323"/>
                <a:gd name="T53" fmla="*/ 593 h 1464"/>
                <a:gd name="T54" fmla="*/ 1320 w 1323"/>
                <a:gd name="T55" fmla="*/ 802 h 1464"/>
                <a:gd name="T56" fmla="*/ 1277 w 1323"/>
                <a:gd name="T57" fmla="*/ 1002 h 1464"/>
                <a:gd name="T58" fmla="*/ 1188 w 1323"/>
                <a:gd name="T59" fmla="*/ 1175 h 1464"/>
                <a:gd name="T60" fmla="*/ 1062 w 1323"/>
                <a:gd name="T61" fmla="*/ 1314 h 1464"/>
                <a:gd name="T62" fmla="*/ 905 w 1323"/>
                <a:gd name="T63" fmla="*/ 1413 h 1464"/>
                <a:gd name="T64" fmla="*/ 725 w 1323"/>
                <a:gd name="T65" fmla="*/ 1461 h 1464"/>
                <a:gd name="T66" fmla="*/ 536 w 1323"/>
                <a:gd name="T67" fmla="*/ 1451 h 1464"/>
                <a:gd name="T68" fmla="*/ 363 w 1323"/>
                <a:gd name="T69" fmla="*/ 1385 h 1464"/>
                <a:gd name="T70" fmla="*/ 216 w 1323"/>
                <a:gd name="T71" fmla="*/ 1272 h 1464"/>
                <a:gd name="T72" fmla="*/ 101 w 1323"/>
                <a:gd name="T73" fmla="*/ 1120 h 1464"/>
                <a:gd name="T74" fmla="*/ 26 w 1323"/>
                <a:gd name="T75" fmla="*/ 937 h 1464"/>
                <a:gd name="T76" fmla="*/ 0 w 1323"/>
                <a:gd name="T77" fmla="*/ 732 h 1464"/>
                <a:gd name="T78" fmla="*/ 26 w 1323"/>
                <a:gd name="T79" fmla="*/ 527 h 1464"/>
                <a:gd name="T80" fmla="*/ 101 w 1323"/>
                <a:gd name="T81" fmla="*/ 344 h 1464"/>
                <a:gd name="T82" fmla="*/ 216 w 1323"/>
                <a:gd name="T83" fmla="*/ 192 h 1464"/>
                <a:gd name="T84" fmla="*/ 363 w 1323"/>
                <a:gd name="T85" fmla="*/ 79 h 1464"/>
                <a:gd name="T86" fmla="*/ 536 w 1323"/>
                <a:gd name="T87" fmla="*/ 13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3" h="1464">
                  <a:moveTo>
                    <a:pt x="662" y="122"/>
                  </a:moveTo>
                  <a:lnTo>
                    <a:pt x="605" y="125"/>
                  </a:lnTo>
                  <a:lnTo>
                    <a:pt x="551" y="134"/>
                  </a:lnTo>
                  <a:lnTo>
                    <a:pt x="498" y="150"/>
                  </a:lnTo>
                  <a:lnTo>
                    <a:pt x="448" y="170"/>
                  </a:lnTo>
                  <a:lnTo>
                    <a:pt x="399" y="195"/>
                  </a:lnTo>
                  <a:lnTo>
                    <a:pt x="353" y="226"/>
                  </a:lnTo>
                  <a:lnTo>
                    <a:pt x="311" y="262"/>
                  </a:lnTo>
                  <a:lnTo>
                    <a:pt x="272" y="301"/>
                  </a:lnTo>
                  <a:lnTo>
                    <a:pt x="236" y="344"/>
                  </a:lnTo>
                  <a:lnTo>
                    <a:pt x="205" y="392"/>
                  </a:lnTo>
                  <a:lnTo>
                    <a:pt x="177" y="441"/>
                  </a:lnTo>
                  <a:lnTo>
                    <a:pt x="154" y="495"/>
                  </a:lnTo>
                  <a:lnTo>
                    <a:pt x="135" y="551"/>
                  </a:lnTo>
                  <a:lnTo>
                    <a:pt x="122" y="609"/>
                  </a:lnTo>
                  <a:lnTo>
                    <a:pt x="113" y="670"/>
                  </a:lnTo>
                  <a:lnTo>
                    <a:pt x="111" y="732"/>
                  </a:lnTo>
                  <a:lnTo>
                    <a:pt x="113" y="794"/>
                  </a:lnTo>
                  <a:lnTo>
                    <a:pt x="122" y="855"/>
                  </a:lnTo>
                  <a:lnTo>
                    <a:pt x="135" y="913"/>
                  </a:lnTo>
                  <a:lnTo>
                    <a:pt x="154" y="969"/>
                  </a:lnTo>
                  <a:lnTo>
                    <a:pt x="177" y="1023"/>
                  </a:lnTo>
                  <a:lnTo>
                    <a:pt x="205" y="1072"/>
                  </a:lnTo>
                  <a:lnTo>
                    <a:pt x="236" y="1120"/>
                  </a:lnTo>
                  <a:lnTo>
                    <a:pt x="272" y="1163"/>
                  </a:lnTo>
                  <a:lnTo>
                    <a:pt x="311" y="1202"/>
                  </a:lnTo>
                  <a:lnTo>
                    <a:pt x="353" y="1238"/>
                  </a:lnTo>
                  <a:lnTo>
                    <a:pt x="399" y="1268"/>
                  </a:lnTo>
                  <a:lnTo>
                    <a:pt x="448" y="1294"/>
                  </a:lnTo>
                  <a:lnTo>
                    <a:pt x="498" y="1314"/>
                  </a:lnTo>
                  <a:lnTo>
                    <a:pt x="551" y="1330"/>
                  </a:lnTo>
                  <a:lnTo>
                    <a:pt x="605" y="1339"/>
                  </a:lnTo>
                  <a:lnTo>
                    <a:pt x="662" y="1342"/>
                  </a:lnTo>
                  <a:lnTo>
                    <a:pt x="718" y="1339"/>
                  </a:lnTo>
                  <a:lnTo>
                    <a:pt x="772" y="1330"/>
                  </a:lnTo>
                  <a:lnTo>
                    <a:pt x="826" y="1314"/>
                  </a:lnTo>
                  <a:lnTo>
                    <a:pt x="876" y="1294"/>
                  </a:lnTo>
                  <a:lnTo>
                    <a:pt x="925" y="1268"/>
                  </a:lnTo>
                  <a:lnTo>
                    <a:pt x="970" y="1238"/>
                  </a:lnTo>
                  <a:lnTo>
                    <a:pt x="1012" y="1202"/>
                  </a:lnTo>
                  <a:lnTo>
                    <a:pt x="1051" y="1163"/>
                  </a:lnTo>
                  <a:lnTo>
                    <a:pt x="1087" y="1120"/>
                  </a:lnTo>
                  <a:lnTo>
                    <a:pt x="1119" y="1072"/>
                  </a:lnTo>
                  <a:lnTo>
                    <a:pt x="1146" y="1023"/>
                  </a:lnTo>
                  <a:lnTo>
                    <a:pt x="1169" y="969"/>
                  </a:lnTo>
                  <a:lnTo>
                    <a:pt x="1188" y="913"/>
                  </a:lnTo>
                  <a:lnTo>
                    <a:pt x="1202" y="855"/>
                  </a:lnTo>
                  <a:lnTo>
                    <a:pt x="1211" y="794"/>
                  </a:lnTo>
                  <a:lnTo>
                    <a:pt x="1214" y="732"/>
                  </a:lnTo>
                  <a:lnTo>
                    <a:pt x="1211" y="670"/>
                  </a:lnTo>
                  <a:lnTo>
                    <a:pt x="1202" y="609"/>
                  </a:lnTo>
                  <a:lnTo>
                    <a:pt x="1188" y="551"/>
                  </a:lnTo>
                  <a:lnTo>
                    <a:pt x="1169" y="495"/>
                  </a:lnTo>
                  <a:lnTo>
                    <a:pt x="1146" y="441"/>
                  </a:lnTo>
                  <a:lnTo>
                    <a:pt x="1119" y="392"/>
                  </a:lnTo>
                  <a:lnTo>
                    <a:pt x="1087" y="344"/>
                  </a:lnTo>
                  <a:lnTo>
                    <a:pt x="1051" y="301"/>
                  </a:lnTo>
                  <a:lnTo>
                    <a:pt x="1012" y="262"/>
                  </a:lnTo>
                  <a:lnTo>
                    <a:pt x="970" y="226"/>
                  </a:lnTo>
                  <a:lnTo>
                    <a:pt x="925" y="195"/>
                  </a:lnTo>
                  <a:lnTo>
                    <a:pt x="876" y="170"/>
                  </a:lnTo>
                  <a:lnTo>
                    <a:pt x="826" y="150"/>
                  </a:lnTo>
                  <a:lnTo>
                    <a:pt x="772" y="134"/>
                  </a:lnTo>
                  <a:lnTo>
                    <a:pt x="718" y="125"/>
                  </a:lnTo>
                  <a:lnTo>
                    <a:pt x="662" y="122"/>
                  </a:lnTo>
                  <a:close/>
                  <a:moveTo>
                    <a:pt x="662" y="0"/>
                  </a:moveTo>
                  <a:lnTo>
                    <a:pt x="725" y="3"/>
                  </a:lnTo>
                  <a:lnTo>
                    <a:pt x="787" y="13"/>
                  </a:lnTo>
                  <a:lnTo>
                    <a:pt x="848" y="29"/>
                  </a:lnTo>
                  <a:lnTo>
                    <a:pt x="905" y="51"/>
                  </a:lnTo>
                  <a:lnTo>
                    <a:pt x="960" y="79"/>
                  </a:lnTo>
                  <a:lnTo>
                    <a:pt x="1013" y="112"/>
                  </a:lnTo>
                  <a:lnTo>
                    <a:pt x="1062" y="150"/>
                  </a:lnTo>
                  <a:lnTo>
                    <a:pt x="1107" y="192"/>
                  </a:lnTo>
                  <a:lnTo>
                    <a:pt x="1150" y="238"/>
                  </a:lnTo>
                  <a:lnTo>
                    <a:pt x="1188" y="289"/>
                  </a:lnTo>
                  <a:lnTo>
                    <a:pt x="1223" y="344"/>
                  </a:lnTo>
                  <a:lnTo>
                    <a:pt x="1252" y="401"/>
                  </a:lnTo>
                  <a:lnTo>
                    <a:pt x="1277" y="462"/>
                  </a:lnTo>
                  <a:lnTo>
                    <a:pt x="1297" y="527"/>
                  </a:lnTo>
                  <a:lnTo>
                    <a:pt x="1312" y="593"/>
                  </a:lnTo>
                  <a:lnTo>
                    <a:pt x="1320" y="661"/>
                  </a:lnTo>
                  <a:lnTo>
                    <a:pt x="1323" y="732"/>
                  </a:lnTo>
                  <a:lnTo>
                    <a:pt x="1320" y="802"/>
                  </a:lnTo>
                  <a:lnTo>
                    <a:pt x="1312" y="871"/>
                  </a:lnTo>
                  <a:lnTo>
                    <a:pt x="1297" y="937"/>
                  </a:lnTo>
                  <a:lnTo>
                    <a:pt x="1277" y="1002"/>
                  </a:lnTo>
                  <a:lnTo>
                    <a:pt x="1252" y="1063"/>
                  </a:lnTo>
                  <a:lnTo>
                    <a:pt x="1223" y="1120"/>
                  </a:lnTo>
                  <a:lnTo>
                    <a:pt x="1188" y="1175"/>
                  </a:lnTo>
                  <a:lnTo>
                    <a:pt x="1150" y="1226"/>
                  </a:lnTo>
                  <a:lnTo>
                    <a:pt x="1107" y="1272"/>
                  </a:lnTo>
                  <a:lnTo>
                    <a:pt x="1062" y="1314"/>
                  </a:lnTo>
                  <a:lnTo>
                    <a:pt x="1013" y="1352"/>
                  </a:lnTo>
                  <a:lnTo>
                    <a:pt x="960" y="1385"/>
                  </a:lnTo>
                  <a:lnTo>
                    <a:pt x="905" y="1413"/>
                  </a:lnTo>
                  <a:lnTo>
                    <a:pt x="848" y="1435"/>
                  </a:lnTo>
                  <a:lnTo>
                    <a:pt x="787" y="1451"/>
                  </a:lnTo>
                  <a:lnTo>
                    <a:pt x="725" y="1461"/>
                  </a:lnTo>
                  <a:lnTo>
                    <a:pt x="662" y="1464"/>
                  </a:lnTo>
                  <a:lnTo>
                    <a:pt x="598" y="1461"/>
                  </a:lnTo>
                  <a:lnTo>
                    <a:pt x="536" y="1451"/>
                  </a:lnTo>
                  <a:lnTo>
                    <a:pt x="476" y="1435"/>
                  </a:lnTo>
                  <a:lnTo>
                    <a:pt x="418" y="1413"/>
                  </a:lnTo>
                  <a:lnTo>
                    <a:pt x="363" y="1385"/>
                  </a:lnTo>
                  <a:lnTo>
                    <a:pt x="311" y="1352"/>
                  </a:lnTo>
                  <a:lnTo>
                    <a:pt x="261" y="1314"/>
                  </a:lnTo>
                  <a:lnTo>
                    <a:pt x="216" y="1272"/>
                  </a:lnTo>
                  <a:lnTo>
                    <a:pt x="173" y="1226"/>
                  </a:lnTo>
                  <a:lnTo>
                    <a:pt x="135" y="1175"/>
                  </a:lnTo>
                  <a:lnTo>
                    <a:pt x="101" y="1120"/>
                  </a:lnTo>
                  <a:lnTo>
                    <a:pt x="72" y="1063"/>
                  </a:lnTo>
                  <a:lnTo>
                    <a:pt x="46" y="1002"/>
                  </a:lnTo>
                  <a:lnTo>
                    <a:pt x="26" y="937"/>
                  </a:lnTo>
                  <a:lnTo>
                    <a:pt x="11" y="871"/>
                  </a:lnTo>
                  <a:lnTo>
                    <a:pt x="3" y="802"/>
                  </a:lnTo>
                  <a:lnTo>
                    <a:pt x="0" y="732"/>
                  </a:lnTo>
                  <a:lnTo>
                    <a:pt x="3" y="661"/>
                  </a:lnTo>
                  <a:lnTo>
                    <a:pt x="11" y="593"/>
                  </a:lnTo>
                  <a:lnTo>
                    <a:pt x="26" y="527"/>
                  </a:lnTo>
                  <a:lnTo>
                    <a:pt x="46" y="462"/>
                  </a:lnTo>
                  <a:lnTo>
                    <a:pt x="72" y="401"/>
                  </a:lnTo>
                  <a:lnTo>
                    <a:pt x="101" y="344"/>
                  </a:lnTo>
                  <a:lnTo>
                    <a:pt x="135" y="289"/>
                  </a:lnTo>
                  <a:lnTo>
                    <a:pt x="173" y="238"/>
                  </a:lnTo>
                  <a:lnTo>
                    <a:pt x="216" y="192"/>
                  </a:lnTo>
                  <a:lnTo>
                    <a:pt x="261" y="150"/>
                  </a:lnTo>
                  <a:lnTo>
                    <a:pt x="311" y="112"/>
                  </a:lnTo>
                  <a:lnTo>
                    <a:pt x="363" y="79"/>
                  </a:lnTo>
                  <a:lnTo>
                    <a:pt x="418" y="51"/>
                  </a:lnTo>
                  <a:lnTo>
                    <a:pt x="476" y="29"/>
                  </a:lnTo>
                  <a:lnTo>
                    <a:pt x="536" y="13"/>
                  </a:lnTo>
                  <a:lnTo>
                    <a:pt x="598" y="3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582"/>
            <p:cNvSpPr>
              <a:spLocks/>
            </p:cNvSpPr>
            <p:nvPr/>
          </p:nvSpPr>
          <p:spPr bwMode="auto">
            <a:xfrm>
              <a:off x="11376025" y="2300288"/>
              <a:ext cx="77787" cy="77788"/>
            </a:xfrm>
            <a:custGeom>
              <a:avLst/>
              <a:gdLst>
                <a:gd name="T0" fmla="*/ 55 w 440"/>
                <a:gd name="T1" fmla="*/ 0 h 488"/>
                <a:gd name="T2" fmla="*/ 72 w 440"/>
                <a:gd name="T3" fmla="*/ 3 h 488"/>
                <a:gd name="T4" fmla="*/ 87 w 440"/>
                <a:gd name="T5" fmla="*/ 12 h 488"/>
                <a:gd name="T6" fmla="*/ 99 w 440"/>
                <a:gd name="T7" fmla="*/ 26 h 488"/>
                <a:gd name="T8" fmla="*/ 107 w 440"/>
                <a:gd name="T9" fmla="*/ 42 h 488"/>
                <a:gd name="T10" fmla="*/ 109 w 440"/>
                <a:gd name="T11" fmla="*/ 61 h 488"/>
                <a:gd name="T12" fmla="*/ 109 w 440"/>
                <a:gd name="T13" fmla="*/ 366 h 488"/>
                <a:gd name="T14" fmla="*/ 385 w 440"/>
                <a:gd name="T15" fmla="*/ 366 h 488"/>
                <a:gd name="T16" fmla="*/ 403 w 440"/>
                <a:gd name="T17" fmla="*/ 369 h 488"/>
                <a:gd name="T18" fmla="*/ 418 w 440"/>
                <a:gd name="T19" fmla="*/ 378 h 488"/>
                <a:gd name="T20" fmla="*/ 430 w 440"/>
                <a:gd name="T21" fmla="*/ 392 h 488"/>
                <a:gd name="T22" fmla="*/ 438 w 440"/>
                <a:gd name="T23" fmla="*/ 408 h 488"/>
                <a:gd name="T24" fmla="*/ 440 w 440"/>
                <a:gd name="T25" fmla="*/ 427 h 488"/>
                <a:gd name="T26" fmla="*/ 438 w 440"/>
                <a:gd name="T27" fmla="*/ 446 h 488"/>
                <a:gd name="T28" fmla="*/ 430 w 440"/>
                <a:gd name="T29" fmla="*/ 462 h 488"/>
                <a:gd name="T30" fmla="*/ 418 w 440"/>
                <a:gd name="T31" fmla="*/ 476 h 488"/>
                <a:gd name="T32" fmla="*/ 403 w 440"/>
                <a:gd name="T33" fmla="*/ 485 h 488"/>
                <a:gd name="T34" fmla="*/ 385 w 440"/>
                <a:gd name="T35" fmla="*/ 488 h 488"/>
                <a:gd name="T36" fmla="*/ 55 w 440"/>
                <a:gd name="T37" fmla="*/ 488 h 488"/>
                <a:gd name="T38" fmla="*/ 37 w 440"/>
                <a:gd name="T39" fmla="*/ 485 h 488"/>
                <a:gd name="T40" fmla="*/ 22 w 440"/>
                <a:gd name="T41" fmla="*/ 476 h 488"/>
                <a:gd name="T42" fmla="*/ 10 w 440"/>
                <a:gd name="T43" fmla="*/ 462 h 488"/>
                <a:gd name="T44" fmla="*/ 2 w 440"/>
                <a:gd name="T45" fmla="*/ 446 h 488"/>
                <a:gd name="T46" fmla="*/ 0 w 440"/>
                <a:gd name="T47" fmla="*/ 427 h 488"/>
                <a:gd name="T48" fmla="*/ 0 w 440"/>
                <a:gd name="T49" fmla="*/ 61 h 488"/>
                <a:gd name="T50" fmla="*/ 2 w 440"/>
                <a:gd name="T51" fmla="*/ 42 h 488"/>
                <a:gd name="T52" fmla="*/ 10 w 440"/>
                <a:gd name="T53" fmla="*/ 26 h 488"/>
                <a:gd name="T54" fmla="*/ 22 w 440"/>
                <a:gd name="T55" fmla="*/ 12 h 488"/>
                <a:gd name="T56" fmla="*/ 37 w 440"/>
                <a:gd name="T57" fmla="*/ 3 h 488"/>
                <a:gd name="T58" fmla="*/ 55 w 440"/>
                <a:gd name="T5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0" h="488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6"/>
                  </a:lnTo>
                  <a:lnTo>
                    <a:pt x="107" y="42"/>
                  </a:lnTo>
                  <a:lnTo>
                    <a:pt x="109" y="61"/>
                  </a:lnTo>
                  <a:lnTo>
                    <a:pt x="109" y="366"/>
                  </a:lnTo>
                  <a:lnTo>
                    <a:pt x="385" y="366"/>
                  </a:lnTo>
                  <a:lnTo>
                    <a:pt x="403" y="369"/>
                  </a:lnTo>
                  <a:lnTo>
                    <a:pt x="418" y="378"/>
                  </a:lnTo>
                  <a:lnTo>
                    <a:pt x="430" y="392"/>
                  </a:lnTo>
                  <a:lnTo>
                    <a:pt x="438" y="408"/>
                  </a:lnTo>
                  <a:lnTo>
                    <a:pt x="440" y="427"/>
                  </a:lnTo>
                  <a:lnTo>
                    <a:pt x="438" y="446"/>
                  </a:lnTo>
                  <a:lnTo>
                    <a:pt x="430" y="462"/>
                  </a:lnTo>
                  <a:lnTo>
                    <a:pt x="418" y="476"/>
                  </a:lnTo>
                  <a:lnTo>
                    <a:pt x="403" y="485"/>
                  </a:lnTo>
                  <a:lnTo>
                    <a:pt x="385" y="488"/>
                  </a:lnTo>
                  <a:lnTo>
                    <a:pt x="55" y="488"/>
                  </a:lnTo>
                  <a:lnTo>
                    <a:pt x="37" y="485"/>
                  </a:lnTo>
                  <a:lnTo>
                    <a:pt x="22" y="476"/>
                  </a:lnTo>
                  <a:lnTo>
                    <a:pt x="10" y="462"/>
                  </a:lnTo>
                  <a:lnTo>
                    <a:pt x="2" y="446"/>
                  </a:lnTo>
                  <a:lnTo>
                    <a:pt x="0" y="427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583"/>
            <p:cNvSpPr>
              <a:spLocks noEditPoints="1"/>
            </p:cNvSpPr>
            <p:nvPr/>
          </p:nvSpPr>
          <p:spPr bwMode="auto">
            <a:xfrm>
              <a:off x="10977563" y="1903413"/>
              <a:ext cx="447675" cy="581025"/>
            </a:xfrm>
            <a:custGeom>
              <a:avLst/>
              <a:gdLst>
                <a:gd name="T0" fmla="*/ 111 w 2538"/>
                <a:gd name="T1" fmla="*/ 122 h 3660"/>
                <a:gd name="T2" fmla="*/ 111 w 2538"/>
                <a:gd name="T3" fmla="*/ 3538 h 3660"/>
                <a:gd name="T4" fmla="*/ 441 w 2538"/>
                <a:gd name="T5" fmla="*/ 3538 h 3660"/>
                <a:gd name="T6" fmla="*/ 441 w 2538"/>
                <a:gd name="T7" fmla="*/ 122 h 3660"/>
                <a:gd name="T8" fmla="*/ 111 w 2538"/>
                <a:gd name="T9" fmla="*/ 122 h 3660"/>
                <a:gd name="T10" fmla="*/ 0 w 2538"/>
                <a:gd name="T11" fmla="*/ 0 h 3660"/>
                <a:gd name="T12" fmla="*/ 2538 w 2538"/>
                <a:gd name="T13" fmla="*/ 0 h 3660"/>
                <a:gd name="T14" fmla="*/ 2538 w 2538"/>
                <a:gd name="T15" fmla="*/ 1830 h 3660"/>
                <a:gd name="T16" fmla="*/ 2426 w 2538"/>
                <a:gd name="T17" fmla="*/ 1830 h 3660"/>
                <a:gd name="T18" fmla="*/ 2426 w 2538"/>
                <a:gd name="T19" fmla="*/ 122 h 3660"/>
                <a:gd name="T20" fmla="*/ 552 w 2538"/>
                <a:gd name="T21" fmla="*/ 122 h 3660"/>
                <a:gd name="T22" fmla="*/ 552 w 2538"/>
                <a:gd name="T23" fmla="*/ 3538 h 3660"/>
                <a:gd name="T24" fmla="*/ 1599 w 2538"/>
                <a:gd name="T25" fmla="*/ 3538 h 3660"/>
                <a:gd name="T26" fmla="*/ 1599 w 2538"/>
                <a:gd name="T27" fmla="*/ 3660 h 3660"/>
                <a:gd name="T28" fmla="*/ 0 w 2538"/>
                <a:gd name="T29" fmla="*/ 3660 h 3660"/>
                <a:gd name="T30" fmla="*/ 0 w 2538"/>
                <a:gd name="T31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8" h="3660">
                  <a:moveTo>
                    <a:pt x="111" y="122"/>
                  </a:moveTo>
                  <a:lnTo>
                    <a:pt x="111" y="3538"/>
                  </a:lnTo>
                  <a:lnTo>
                    <a:pt x="441" y="3538"/>
                  </a:lnTo>
                  <a:lnTo>
                    <a:pt x="441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2538" y="0"/>
                  </a:lnTo>
                  <a:lnTo>
                    <a:pt x="2538" y="1830"/>
                  </a:lnTo>
                  <a:lnTo>
                    <a:pt x="2426" y="1830"/>
                  </a:lnTo>
                  <a:lnTo>
                    <a:pt x="2426" y="122"/>
                  </a:lnTo>
                  <a:lnTo>
                    <a:pt x="552" y="122"/>
                  </a:lnTo>
                  <a:lnTo>
                    <a:pt x="552" y="3538"/>
                  </a:lnTo>
                  <a:lnTo>
                    <a:pt x="1599" y="3538"/>
                  </a:lnTo>
                  <a:lnTo>
                    <a:pt x="1599" y="3660"/>
                  </a:lnTo>
                  <a:lnTo>
                    <a:pt x="0" y="3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584"/>
            <p:cNvSpPr>
              <a:spLocks noEditPoints="1"/>
            </p:cNvSpPr>
            <p:nvPr/>
          </p:nvSpPr>
          <p:spPr bwMode="auto">
            <a:xfrm>
              <a:off x="11123613" y="2000251"/>
              <a:ext cx="233362" cy="134938"/>
            </a:xfrm>
            <a:custGeom>
              <a:avLst/>
              <a:gdLst>
                <a:gd name="T0" fmla="*/ 111 w 1324"/>
                <a:gd name="T1" fmla="*/ 122 h 854"/>
                <a:gd name="T2" fmla="*/ 111 w 1324"/>
                <a:gd name="T3" fmla="*/ 732 h 854"/>
                <a:gd name="T4" fmla="*/ 1214 w 1324"/>
                <a:gd name="T5" fmla="*/ 732 h 854"/>
                <a:gd name="T6" fmla="*/ 1214 w 1324"/>
                <a:gd name="T7" fmla="*/ 122 h 854"/>
                <a:gd name="T8" fmla="*/ 111 w 1324"/>
                <a:gd name="T9" fmla="*/ 122 h 854"/>
                <a:gd name="T10" fmla="*/ 0 w 1324"/>
                <a:gd name="T11" fmla="*/ 0 h 854"/>
                <a:gd name="T12" fmla="*/ 1324 w 1324"/>
                <a:gd name="T13" fmla="*/ 0 h 854"/>
                <a:gd name="T14" fmla="*/ 1324 w 1324"/>
                <a:gd name="T15" fmla="*/ 854 h 854"/>
                <a:gd name="T16" fmla="*/ 0 w 1324"/>
                <a:gd name="T17" fmla="*/ 854 h 854"/>
                <a:gd name="T18" fmla="*/ 0 w 1324"/>
                <a:gd name="T1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854">
                  <a:moveTo>
                    <a:pt x="111" y="122"/>
                  </a:moveTo>
                  <a:lnTo>
                    <a:pt x="111" y="732"/>
                  </a:lnTo>
                  <a:lnTo>
                    <a:pt x="1214" y="732"/>
                  </a:lnTo>
                  <a:lnTo>
                    <a:pt x="1214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854"/>
                  </a:lnTo>
                  <a:lnTo>
                    <a:pt x="0" y="8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Rectangle 585"/>
            <p:cNvSpPr>
              <a:spLocks noChangeArrowheads="1"/>
            </p:cNvSpPr>
            <p:nvPr/>
          </p:nvSpPr>
          <p:spPr bwMode="auto">
            <a:xfrm>
              <a:off x="11172825" y="2038351"/>
              <a:ext cx="134937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Rectangle 586"/>
            <p:cNvSpPr>
              <a:spLocks noChangeArrowheads="1"/>
            </p:cNvSpPr>
            <p:nvPr/>
          </p:nvSpPr>
          <p:spPr bwMode="auto">
            <a:xfrm>
              <a:off x="11172825" y="2078038"/>
              <a:ext cx="134937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8" name="Group 1267"/>
          <p:cNvGrpSpPr/>
          <p:nvPr/>
        </p:nvGrpSpPr>
        <p:grpSpPr>
          <a:xfrm>
            <a:off x="5356225" y="2682875"/>
            <a:ext cx="523875" cy="565150"/>
            <a:chOff x="5356225" y="2682875"/>
            <a:chExt cx="523875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58" name="Freeform 591"/>
            <p:cNvSpPr>
              <a:spLocks noEditPoints="1"/>
            </p:cNvSpPr>
            <p:nvPr/>
          </p:nvSpPr>
          <p:spPr bwMode="auto">
            <a:xfrm>
              <a:off x="5626100" y="3017838"/>
              <a:ext cx="254000" cy="230187"/>
            </a:xfrm>
            <a:custGeom>
              <a:avLst/>
              <a:gdLst>
                <a:gd name="T0" fmla="*/ 561 w 1435"/>
                <a:gd name="T1" fmla="*/ 471 h 1306"/>
                <a:gd name="T2" fmla="*/ 545 w 1435"/>
                <a:gd name="T3" fmla="*/ 492 h 1306"/>
                <a:gd name="T4" fmla="*/ 520 w 1435"/>
                <a:gd name="T5" fmla="*/ 501 h 1306"/>
                <a:gd name="T6" fmla="*/ 424 w 1435"/>
                <a:gd name="T7" fmla="*/ 778 h 1306"/>
                <a:gd name="T8" fmla="*/ 439 w 1435"/>
                <a:gd name="T9" fmla="*/ 800 h 1306"/>
                <a:gd name="T10" fmla="*/ 441 w 1435"/>
                <a:gd name="T11" fmla="*/ 827 h 1306"/>
                <a:gd name="T12" fmla="*/ 692 w 1435"/>
                <a:gd name="T13" fmla="*/ 998 h 1306"/>
                <a:gd name="T14" fmla="*/ 717 w 1435"/>
                <a:gd name="T15" fmla="*/ 992 h 1306"/>
                <a:gd name="T16" fmla="*/ 743 w 1435"/>
                <a:gd name="T17" fmla="*/ 998 h 1306"/>
                <a:gd name="T18" fmla="*/ 994 w 1435"/>
                <a:gd name="T19" fmla="*/ 827 h 1306"/>
                <a:gd name="T20" fmla="*/ 996 w 1435"/>
                <a:gd name="T21" fmla="*/ 800 h 1306"/>
                <a:gd name="T22" fmla="*/ 1011 w 1435"/>
                <a:gd name="T23" fmla="*/ 778 h 1306"/>
                <a:gd name="T24" fmla="*/ 915 w 1435"/>
                <a:gd name="T25" fmla="*/ 501 h 1306"/>
                <a:gd name="T26" fmla="*/ 890 w 1435"/>
                <a:gd name="T27" fmla="*/ 492 h 1306"/>
                <a:gd name="T28" fmla="*/ 873 w 1435"/>
                <a:gd name="T29" fmla="*/ 471 h 1306"/>
                <a:gd name="T30" fmla="*/ 717 w 1435"/>
                <a:gd name="T31" fmla="*/ 0 h 1306"/>
                <a:gd name="T32" fmla="*/ 746 w 1435"/>
                <a:gd name="T33" fmla="*/ 6 h 1306"/>
                <a:gd name="T34" fmla="*/ 766 w 1435"/>
                <a:gd name="T35" fmla="*/ 27 h 1306"/>
                <a:gd name="T36" fmla="*/ 1386 w 1435"/>
                <a:gd name="T37" fmla="*/ 456 h 1306"/>
                <a:gd name="T38" fmla="*/ 1415 w 1435"/>
                <a:gd name="T39" fmla="*/ 468 h 1306"/>
                <a:gd name="T40" fmla="*/ 1431 w 1435"/>
                <a:gd name="T41" fmla="*/ 494 h 1306"/>
                <a:gd name="T42" fmla="*/ 1432 w 1435"/>
                <a:gd name="T43" fmla="*/ 524 h 1306"/>
                <a:gd name="T44" fmla="*/ 1417 w 1435"/>
                <a:gd name="T45" fmla="*/ 549 h 1306"/>
                <a:gd name="T46" fmla="*/ 1181 w 1435"/>
                <a:gd name="T47" fmla="*/ 1241 h 1306"/>
                <a:gd name="T48" fmla="*/ 1178 w 1435"/>
                <a:gd name="T49" fmla="*/ 1272 h 1306"/>
                <a:gd name="T50" fmla="*/ 1159 w 1435"/>
                <a:gd name="T51" fmla="*/ 1295 h 1306"/>
                <a:gd name="T52" fmla="*/ 1132 w 1435"/>
                <a:gd name="T53" fmla="*/ 1305 h 1306"/>
                <a:gd name="T54" fmla="*/ 1102 w 1435"/>
                <a:gd name="T55" fmla="*/ 1300 h 1306"/>
                <a:gd name="T56" fmla="*/ 333 w 1435"/>
                <a:gd name="T57" fmla="*/ 1300 h 1306"/>
                <a:gd name="T58" fmla="*/ 309 w 1435"/>
                <a:gd name="T59" fmla="*/ 1306 h 1306"/>
                <a:gd name="T60" fmla="*/ 286 w 1435"/>
                <a:gd name="T61" fmla="*/ 1301 h 1306"/>
                <a:gd name="T62" fmla="*/ 265 w 1435"/>
                <a:gd name="T63" fmla="*/ 1284 h 1306"/>
                <a:gd name="T64" fmla="*/ 253 w 1435"/>
                <a:gd name="T65" fmla="*/ 1257 h 1306"/>
                <a:gd name="T66" fmla="*/ 327 w 1435"/>
                <a:gd name="T67" fmla="*/ 837 h 1306"/>
                <a:gd name="T68" fmla="*/ 9 w 1435"/>
                <a:gd name="T69" fmla="*/ 538 h 1306"/>
                <a:gd name="T70" fmla="*/ 0 w 1435"/>
                <a:gd name="T71" fmla="*/ 509 h 1306"/>
                <a:gd name="T72" fmla="*/ 10 w 1435"/>
                <a:gd name="T73" fmla="*/ 480 h 1306"/>
                <a:gd name="T74" fmla="*/ 33 w 1435"/>
                <a:gd name="T75" fmla="*/ 460 h 1306"/>
                <a:gd name="T76" fmla="*/ 476 w 1435"/>
                <a:gd name="T77" fmla="*/ 397 h 1306"/>
                <a:gd name="T78" fmla="*/ 677 w 1435"/>
                <a:gd name="T79" fmla="*/ 15 h 1306"/>
                <a:gd name="T80" fmla="*/ 703 w 1435"/>
                <a:gd name="T81" fmla="*/ 1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5" h="1306">
                  <a:moveTo>
                    <a:pt x="717" y="172"/>
                  </a:moveTo>
                  <a:lnTo>
                    <a:pt x="561" y="471"/>
                  </a:lnTo>
                  <a:lnTo>
                    <a:pt x="554" y="483"/>
                  </a:lnTo>
                  <a:lnTo>
                    <a:pt x="545" y="492"/>
                  </a:lnTo>
                  <a:lnTo>
                    <a:pt x="533" y="498"/>
                  </a:lnTo>
                  <a:lnTo>
                    <a:pt x="520" y="501"/>
                  </a:lnTo>
                  <a:lnTo>
                    <a:pt x="178" y="548"/>
                  </a:lnTo>
                  <a:lnTo>
                    <a:pt x="424" y="778"/>
                  </a:lnTo>
                  <a:lnTo>
                    <a:pt x="432" y="788"/>
                  </a:lnTo>
                  <a:lnTo>
                    <a:pt x="439" y="800"/>
                  </a:lnTo>
                  <a:lnTo>
                    <a:pt x="442" y="813"/>
                  </a:lnTo>
                  <a:lnTo>
                    <a:pt x="441" y="827"/>
                  </a:lnTo>
                  <a:lnTo>
                    <a:pt x="382" y="1153"/>
                  </a:lnTo>
                  <a:lnTo>
                    <a:pt x="692" y="998"/>
                  </a:lnTo>
                  <a:lnTo>
                    <a:pt x="705" y="994"/>
                  </a:lnTo>
                  <a:lnTo>
                    <a:pt x="717" y="992"/>
                  </a:lnTo>
                  <a:lnTo>
                    <a:pt x="730" y="994"/>
                  </a:lnTo>
                  <a:lnTo>
                    <a:pt x="743" y="998"/>
                  </a:lnTo>
                  <a:lnTo>
                    <a:pt x="1053" y="1153"/>
                  </a:lnTo>
                  <a:lnTo>
                    <a:pt x="994" y="827"/>
                  </a:lnTo>
                  <a:lnTo>
                    <a:pt x="993" y="813"/>
                  </a:lnTo>
                  <a:lnTo>
                    <a:pt x="996" y="800"/>
                  </a:lnTo>
                  <a:lnTo>
                    <a:pt x="1002" y="788"/>
                  </a:lnTo>
                  <a:lnTo>
                    <a:pt x="1011" y="778"/>
                  </a:lnTo>
                  <a:lnTo>
                    <a:pt x="1257" y="548"/>
                  </a:lnTo>
                  <a:lnTo>
                    <a:pt x="915" y="501"/>
                  </a:lnTo>
                  <a:lnTo>
                    <a:pt x="901" y="498"/>
                  </a:lnTo>
                  <a:lnTo>
                    <a:pt x="890" y="492"/>
                  </a:lnTo>
                  <a:lnTo>
                    <a:pt x="880" y="483"/>
                  </a:lnTo>
                  <a:lnTo>
                    <a:pt x="873" y="471"/>
                  </a:lnTo>
                  <a:lnTo>
                    <a:pt x="717" y="172"/>
                  </a:lnTo>
                  <a:close/>
                  <a:moveTo>
                    <a:pt x="717" y="0"/>
                  </a:moveTo>
                  <a:lnTo>
                    <a:pt x="732" y="1"/>
                  </a:lnTo>
                  <a:lnTo>
                    <a:pt x="746" y="6"/>
                  </a:lnTo>
                  <a:lnTo>
                    <a:pt x="758" y="15"/>
                  </a:lnTo>
                  <a:lnTo>
                    <a:pt x="766" y="27"/>
                  </a:lnTo>
                  <a:lnTo>
                    <a:pt x="958" y="397"/>
                  </a:lnTo>
                  <a:lnTo>
                    <a:pt x="1386" y="456"/>
                  </a:lnTo>
                  <a:lnTo>
                    <a:pt x="1402" y="460"/>
                  </a:lnTo>
                  <a:lnTo>
                    <a:pt x="1415" y="468"/>
                  </a:lnTo>
                  <a:lnTo>
                    <a:pt x="1425" y="480"/>
                  </a:lnTo>
                  <a:lnTo>
                    <a:pt x="1431" y="494"/>
                  </a:lnTo>
                  <a:lnTo>
                    <a:pt x="1435" y="509"/>
                  </a:lnTo>
                  <a:lnTo>
                    <a:pt x="1432" y="524"/>
                  </a:lnTo>
                  <a:lnTo>
                    <a:pt x="1426" y="538"/>
                  </a:lnTo>
                  <a:lnTo>
                    <a:pt x="1417" y="549"/>
                  </a:lnTo>
                  <a:lnTo>
                    <a:pt x="1108" y="837"/>
                  </a:lnTo>
                  <a:lnTo>
                    <a:pt x="1181" y="1241"/>
                  </a:lnTo>
                  <a:lnTo>
                    <a:pt x="1182" y="1257"/>
                  </a:lnTo>
                  <a:lnTo>
                    <a:pt x="1178" y="1272"/>
                  </a:lnTo>
                  <a:lnTo>
                    <a:pt x="1170" y="1284"/>
                  </a:lnTo>
                  <a:lnTo>
                    <a:pt x="1159" y="1295"/>
                  </a:lnTo>
                  <a:lnTo>
                    <a:pt x="1146" y="1302"/>
                  </a:lnTo>
                  <a:lnTo>
                    <a:pt x="1132" y="1305"/>
                  </a:lnTo>
                  <a:lnTo>
                    <a:pt x="1116" y="1305"/>
                  </a:lnTo>
                  <a:lnTo>
                    <a:pt x="1102" y="1300"/>
                  </a:lnTo>
                  <a:lnTo>
                    <a:pt x="717" y="1108"/>
                  </a:lnTo>
                  <a:lnTo>
                    <a:pt x="333" y="1300"/>
                  </a:lnTo>
                  <a:lnTo>
                    <a:pt x="321" y="1304"/>
                  </a:lnTo>
                  <a:lnTo>
                    <a:pt x="309" y="1306"/>
                  </a:lnTo>
                  <a:lnTo>
                    <a:pt x="297" y="1304"/>
                  </a:lnTo>
                  <a:lnTo>
                    <a:pt x="286" y="1301"/>
                  </a:lnTo>
                  <a:lnTo>
                    <a:pt x="276" y="1295"/>
                  </a:lnTo>
                  <a:lnTo>
                    <a:pt x="265" y="1284"/>
                  </a:lnTo>
                  <a:lnTo>
                    <a:pt x="257" y="1272"/>
                  </a:lnTo>
                  <a:lnTo>
                    <a:pt x="253" y="1257"/>
                  </a:lnTo>
                  <a:lnTo>
                    <a:pt x="254" y="1241"/>
                  </a:lnTo>
                  <a:lnTo>
                    <a:pt x="327" y="837"/>
                  </a:lnTo>
                  <a:lnTo>
                    <a:pt x="18" y="549"/>
                  </a:lnTo>
                  <a:lnTo>
                    <a:pt x="9" y="538"/>
                  </a:lnTo>
                  <a:lnTo>
                    <a:pt x="2" y="524"/>
                  </a:lnTo>
                  <a:lnTo>
                    <a:pt x="0" y="509"/>
                  </a:lnTo>
                  <a:lnTo>
                    <a:pt x="3" y="494"/>
                  </a:lnTo>
                  <a:lnTo>
                    <a:pt x="10" y="480"/>
                  </a:lnTo>
                  <a:lnTo>
                    <a:pt x="20" y="468"/>
                  </a:lnTo>
                  <a:lnTo>
                    <a:pt x="33" y="460"/>
                  </a:lnTo>
                  <a:lnTo>
                    <a:pt x="48" y="456"/>
                  </a:lnTo>
                  <a:lnTo>
                    <a:pt x="476" y="397"/>
                  </a:lnTo>
                  <a:lnTo>
                    <a:pt x="669" y="27"/>
                  </a:lnTo>
                  <a:lnTo>
                    <a:pt x="677" y="15"/>
                  </a:lnTo>
                  <a:lnTo>
                    <a:pt x="689" y="6"/>
                  </a:lnTo>
                  <a:lnTo>
                    <a:pt x="703" y="1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592"/>
            <p:cNvSpPr>
              <a:spLocks/>
            </p:cNvSpPr>
            <p:nvPr/>
          </p:nvSpPr>
          <p:spPr bwMode="auto">
            <a:xfrm>
              <a:off x="5413375" y="2836863"/>
              <a:ext cx="146050" cy="19050"/>
            </a:xfrm>
            <a:custGeom>
              <a:avLst/>
              <a:gdLst>
                <a:gd name="T0" fmla="*/ 55 w 828"/>
                <a:gd name="T1" fmla="*/ 0 h 108"/>
                <a:gd name="T2" fmla="*/ 772 w 828"/>
                <a:gd name="T3" fmla="*/ 0 h 108"/>
                <a:gd name="T4" fmla="*/ 790 w 828"/>
                <a:gd name="T5" fmla="*/ 3 h 108"/>
                <a:gd name="T6" fmla="*/ 805 w 828"/>
                <a:gd name="T7" fmla="*/ 10 h 108"/>
                <a:gd name="T8" fmla="*/ 816 w 828"/>
                <a:gd name="T9" fmla="*/ 22 h 108"/>
                <a:gd name="T10" fmla="*/ 824 w 828"/>
                <a:gd name="T11" fmla="*/ 37 h 108"/>
                <a:gd name="T12" fmla="*/ 828 w 828"/>
                <a:gd name="T13" fmla="*/ 55 h 108"/>
                <a:gd name="T14" fmla="*/ 824 w 828"/>
                <a:gd name="T15" fmla="*/ 72 h 108"/>
                <a:gd name="T16" fmla="*/ 816 w 828"/>
                <a:gd name="T17" fmla="*/ 87 h 108"/>
                <a:gd name="T18" fmla="*/ 805 w 828"/>
                <a:gd name="T19" fmla="*/ 98 h 108"/>
                <a:gd name="T20" fmla="*/ 790 w 828"/>
                <a:gd name="T21" fmla="*/ 106 h 108"/>
                <a:gd name="T22" fmla="*/ 772 w 828"/>
                <a:gd name="T23" fmla="*/ 108 h 108"/>
                <a:gd name="T24" fmla="*/ 55 w 828"/>
                <a:gd name="T25" fmla="*/ 108 h 108"/>
                <a:gd name="T26" fmla="*/ 37 w 828"/>
                <a:gd name="T27" fmla="*/ 106 h 108"/>
                <a:gd name="T28" fmla="*/ 23 w 828"/>
                <a:gd name="T29" fmla="*/ 98 h 108"/>
                <a:gd name="T30" fmla="*/ 11 w 828"/>
                <a:gd name="T31" fmla="*/ 87 h 108"/>
                <a:gd name="T32" fmla="*/ 2 w 828"/>
                <a:gd name="T33" fmla="*/ 72 h 108"/>
                <a:gd name="T34" fmla="*/ 0 w 828"/>
                <a:gd name="T35" fmla="*/ 55 h 108"/>
                <a:gd name="T36" fmla="*/ 2 w 828"/>
                <a:gd name="T37" fmla="*/ 37 h 108"/>
                <a:gd name="T38" fmla="*/ 11 w 828"/>
                <a:gd name="T39" fmla="*/ 22 h 108"/>
                <a:gd name="T40" fmla="*/ 23 w 828"/>
                <a:gd name="T41" fmla="*/ 10 h 108"/>
                <a:gd name="T42" fmla="*/ 37 w 828"/>
                <a:gd name="T43" fmla="*/ 3 h 108"/>
                <a:gd name="T44" fmla="*/ 55 w 828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8" h="108">
                  <a:moveTo>
                    <a:pt x="55" y="0"/>
                  </a:moveTo>
                  <a:lnTo>
                    <a:pt x="772" y="0"/>
                  </a:lnTo>
                  <a:lnTo>
                    <a:pt x="790" y="3"/>
                  </a:lnTo>
                  <a:lnTo>
                    <a:pt x="805" y="10"/>
                  </a:lnTo>
                  <a:lnTo>
                    <a:pt x="816" y="22"/>
                  </a:lnTo>
                  <a:lnTo>
                    <a:pt x="824" y="37"/>
                  </a:lnTo>
                  <a:lnTo>
                    <a:pt x="828" y="55"/>
                  </a:lnTo>
                  <a:lnTo>
                    <a:pt x="824" y="72"/>
                  </a:lnTo>
                  <a:lnTo>
                    <a:pt x="816" y="87"/>
                  </a:lnTo>
                  <a:lnTo>
                    <a:pt x="805" y="98"/>
                  </a:lnTo>
                  <a:lnTo>
                    <a:pt x="790" y="106"/>
                  </a:lnTo>
                  <a:lnTo>
                    <a:pt x="772" y="108"/>
                  </a:lnTo>
                  <a:lnTo>
                    <a:pt x="55" y="108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593"/>
            <p:cNvSpPr>
              <a:spLocks/>
            </p:cNvSpPr>
            <p:nvPr/>
          </p:nvSpPr>
          <p:spPr bwMode="auto">
            <a:xfrm>
              <a:off x="5413375" y="3125788"/>
              <a:ext cx="157163" cy="19050"/>
            </a:xfrm>
            <a:custGeom>
              <a:avLst/>
              <a:gdLst>
                <a:gd name="T0" fmla="*/ 55 w 892"/>
                <a:gd name="T1" fmla="*/ 0 h 109"/>
                <a:gd name="T2" fmla="*/ 837 w 892"/>
                <a:gd name="T3" fmla="*/ 0 h 109"/>
                <a:gd name="T4" fmla="*/ 854 w 892"/>
                <a:gd name="T5" fmla="*/ 3 h 109"/>
                <a:gd name="T6" fmla="*/ 869 w 892"/>
                <a:gd name="T7" fmla="*/ 11 h 109"/>
                <a:gd name="T8" fmla="*/ 881 w 892"/>
                <a:gd name="T9" fmla="*/ 22 h 109"/>
                <a:gd name="T10" fmla="*/ 889 w 892"/>
                <a:gd name="T11" fmla="*/ 37 h 109"/>
                <a:gd name="T12" fmla="*/ 892 w 892"/>
                <a:gd name="T13" fmla="*/ 55 h 109"/>
                <a:gd name="T14" fmla="*/ 889 w 892"/>
                <a:gd name="T15" fmla="*/ 72 h 109"/>
                <a:gd name="T16" fmla="*/ 881 w 892"/>
                <a:gd name="T17" fmla="*/ 87 h 109"/>
                <a:gd name="T18" fmla="*/ 869 w 892"/>
                <a:gd name="T19" fmla="*/ 98 h 109"/>
                <a:gd name="T20" fmla="*/ 854 w 892"/>
                <a:gd name="T21" fmla="*/ 106 h 109"/>
                <a:gd name="T22" fmla="*/ 837 w 892"/>
                <a:gd name="T23" fmla="*/ 109 h 109"/>
                <a:gd name="T24" fmla="*/ 55 w 892"/>
                <a:gd name="T25" fmla="*/ 109 h 109"/>
                <a:gd name="T26" fmla="*/ 37 w 892"/>
                <a:gd name="T27" fmla="*/ 106 h 109"/>
                <a:gd name="T28" fmla="*/ 23 w 892"/>
                <a:gd name="T29" fmla="*/ 98 h 109"/>
                <a:gd name="T30" fmla="*/ 11 w 892"/>
                <a:gd name="T31" fmla="*/ 87 h 109"/>
                <a:gd name="T32" fmla="*/ 2 w 892"/>
                <a:gd name="T33" fmla="*/ 72 h 109"/>
                <a:gd name="T34" fmla="*/ 0 w 892"/>
                <a:gd name="T35" fmla="*/ 55 h 109"/>
                <a:gd name="T36" fmla="*/ 2 w 892"/>
                <a:gd name="T37" fmla="*/ 37 h 109"/>
                <a:gd name="T38" fmla="*/ 11 w 892"/>
                <a:gd name="T39" fmla="*/ 22 h 109"/>
                <a:gd name="T40" fmla="*/ 23 w 892"/>
                <a:gd name="T41" fmla="*/ 11 h 109"/>
                <a:gd name="T42" fmla="*/ 37 w 892"/>
                <a:gd name="T43" fmla="*/ 3 h 109"/>
                <a:gd name="T44" fmla="*/ 55 w 89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2" h="109">
                  <a:moveTo>
                    <a:pt x="55" y="0"/>
                  </a:moveTo>
                  <a:lnTo>
                    <a:pt x="837" y="0"/>
                  </a:lnTo>
                  <a:lnTo>
                    <a:pt x="854" y="3"/>
                  </a:lnTo>
                  <a:lnTo>
                    <a:pt x="869" y="11"/>
                  </a:lnTo>
                  <a:lnTo>
                    <a:pt x="881" y="22"/>
                  </a:lnTo>
                  <a:lnTo>
                    <a:pt x="889" y="37"/>
                  </a:lnTo>
                  <a:lnTo>
                    <a:pt x="892" y="55"/>
                  </a:lnTo>
                  <a:lnTo>
                    <a:pt x="889" y="72"/>
                  </a:lnTo>
                  <a:lnTo>
                    <a:pt x="881" y="87"/>
                  </a:lnTo>
                  <a:lnTo>
                    <a:pt x="869" y="98"/>
                  </a:lnTo>
                  <a:lnTo>
                    <a:pt x="854" y="106"/>
                  </a:lnTo>
                  <a:lnTo>
                    <a:pt x="837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Freeform 594"/>
            <p:cNvSpPr>
              <a:spLocks/>
            </p:cNvSpPr>
            <p:nvPr/>
          </p:nvSpPr>
          <p:spPr bwMode="auto">
            <a:xfrm>
              <a:off x="5413375" y="2894013"/>
              <a:ext cx="301625" cy="19050"/>
            </a:xfrm>
            <a:custGeom>
              <a:avLst/>
              <a:gdLst>
                <a:gd name="T0" fmla="*/ 55 w 1710"/>
                <a:gd name="T1" fmla="*/ 0 h 109"/>
                <a:gd name="T2" fmla="*/ 1655 w 1710"/>
                <a:gd name="T3" fmla="*/ 0 h 109"/>
                <a:gd name="T4" fmla="*/ 1672 w 1710"/>
                <a:gd name="T5" fmla="*/ 3 h 109"/>
                <a:gd name="T6" fmla="*/ 1687 w 1710"/>
                <a:gd name="T7" fmla="*/ 10 h 109"/>
                <a:gd name="T8" fmla="*/ 1699 w 1710"/>
                <a:gd name="T9" fmla="*/ 22 h 109"/>
                <a:gd name="T10" fmla="*/ 1707 w 1710"/>
                <a:gd name="T11" fmla="*/ 37 h 109"/>
                <a:gd name="T12" fmla="*/ 1710 w 1710"/>
                <a:gd name="T13" fmla="*/ 54 h 109"/>
                <a:gd name="T14" fmla="*/ 1707 w 1710"/>
                <a:gd name="T15" fmla="*/ 72 h 109"/>
                <a:gd name="T16" fmla="*/ 1699 w 1710"/>
                <a:gd name="T17" fmla="*/ 87 h 109"/>
                <a:gd name="T18" fmla="*/ 1687 w 1710"/>
                <a:gd name="T19" fmla="*/ 98 h 109"/>
                <a:gd name="T20" fmla="*/ 1672 w 1710"/>
                <a:gd name="T21" fmla="*/ 106 h 109"/>
                <a:gd name="T22" fmla="*/ 1655 w 1710"/>
                <a:gd name="T23" fmla="*/ 109 h 109"/>
                <a:gd name="T24" fmla="*/ 55 w 1710"/>
                <a:gd name="T25" fmla="*/ 109 h 109"/>
                <a:gd name="T26" fmla="*/ 37 w 1710"/>
                <a:gd name="T27" fmla="*/ 106 h 109"/>
                <a:gd name="T28" fmla="*/ 23 w 1710"/>
                <a:gd name="T29" fmla="*/ 98 h 109"/>
                <a:gd name="T30" fmla="*/ 11 w 1710"/>
                <a:gd name="T31" fmla="*/ 87 h 109"/>
                <a:gd name="T32" fmla="*/ 2 w 1710"/>
                <a:gd name="T33" fmla="*/ 72 h 109"/>
                <a:gd name="T34" fmla="*/ 0 w 1710"/>
                <a:gd name="T35" fmla="*/ 54 h 109"/>
                <a:gd name="T36" fmla="*/ 2 w 1710"/>
                <a:gd name="T37" fmla="*/ 37 h 109"/>
                <a:gd name="T38" fmla="*/ 11 w 1710"/>
                <a:gd name="T39" fmla="*/ 22 h 109"/>
                <a:gd name="T40" fmla="*/ 23 w 1710"/>
                <a:gd name="T41" fmla="*/ 10 h 109"/>
                <a:gd name="T42" fmla="*/ 37 w 1710"/>
                <a:gd name="T43" fmla="*/ 3 h 109"/>
                <a:gd name="T44" fmla="*/ 55 w 1710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0" h="109">
                  <a:moveTo>
                    <a:pt x="55" y="0"/>
                  </a:moveTo>
                  <a:lnTo>
                    <a:pt x="1655" y="0"/>
                  </a:lnTo>
                  <a:lnTo>
                    <a:pt x="1672" y="3"/>
                  </a:lnTo>
                  <a:lnTo>
                    <a:pt x="1687" y="10"/>
                  </a:lnTo>
                  <a:lnTo>
                    <a:pt x="1699" y="22"/>
                  </a:lnTo>
                  <a:lnTo>
                    <a:pt x="1707" y="37"/>
                  </a:lnTo>
                  <a:lnTo>
                    <a:pt x="1710" y="54"/>
                  </a:lnTo>
                  <a:lnTo>
                    <a:pt x="1707" y="72"/>
                  </a:lnTo>
                  <a:lnTo>
                    <a:pt x="1699" y="87"/>
                  </a:lnTo>
                  <a:lnTo>
                    <a:pt x="1687" y="98"/>
                  </a:lnTo>
                  <a:lnTo>
                    <a:pt x="1672" y="106"/>
                  </a:lnTo>
                  <a:lnTo>
                    <a:pt x="1655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595"/>
            <p:cNvSpPr>
              <a:spLocks/>
            </p:cNvSpPr>
            <p:nvPr/>
          </p:nvSpPr>
          <p:spPr bwMode="auto">
            <a:xfrm>
              <a:off x="5413375" y="3009900"/>
              <a:ext cx="215900" cy="19050"/>
            </a:xfrm>
            <a:custGeom>
              <a:avLst/>
              <a:gdLst>
                <a:gd name="T0" fmla="*/ 55 w 1223"/>
                <a:gd name="T1" fmla="*/ 0 h 109"/>
                <a:gd name="T2" fmla="*/ 1167 w 1223"/>
                <a:gd name="T3" fmla="*/ 0 h 109"/>
                <a:gd name="T4" fmla="*/ 1185 w 1223"/>
                <a:gd name="T5" fmla="*/ 2 h 109"/>
                <a:gd name="T6" fmla="*/ 1200 w 1223"/>
                <a:gd name="T7" fmla="*/ 11 h 109"/>
                <a:gd name="T8" fmla="*/ 1211 w 1223"/>
                <a:gd name="T9" fmla="*/ 23 h 109"/>
                <a:gd name="T10" fmla="*/ 1220 w 1223"/>
                <a:gd name="T11" fmla="*/ 37 h 109"/>
                <a:gd name="T12" fmla="*/ 1223 w 1223"/>
                <a:gd name="T13" fmla="*/ 54 h 109"/>
                <a:gd name="T14" fmla="*/ 1220 w 1223"/>
                <a:gd name="T15" fmla="*/ 71 h 109"/>
                <a:gd name="T16" fmla="*/ 1211 w 1223"/>
                <a:gd name="T17" fmla="*/ 86 h 109"/>
                <a:gd name="T18" fmla="*/ 1200 w 1223"/>
                <a:gd name="T19" fmla="*/ 99 h 109"/>
                <a:gd name="T20" fmla="*/ 1185 w 1223"/>
                <a:gd name="T21" fmla="*/ 107 h 109"/>
                <a:gd name="T22" fmla="*/ 1167 w 1223"/>
                <a:gd name="T23" fmla="*/ 109 h 109"/>
                <a:gd name="T24" fmla="*/ 55 w 1223"/>
                <a:gd name="T25" fmla="*/ 109 h 109"/>
                <a:gd name="T26" fmla="*/ 37 w 1223"/>
                <a:gd name="T27" fmla="*/ 107 h 109"/>
                <a:gd name="T28" fmla="*/ 23 w 1223"/>
                <a:gd name="T29" fmla="*/ 99 h 109"/>
                <a:gd name="T30" fmla="*/ 11 w 1223"/>
                <a:gd name="T31" fmla="*/ 86 h 109"/>
                <a:gd name="T32" fmla="*/ 2 w 1223"/>
                <a:gd name="T33" fmla="*/ 71 h 109"/>
                <a:gd name="T34" fmla="*/ 0 w 1223"/>
                <a:gd name="T35" fmla="*/ 54 h 109"/>
                <a:gd name="T36" fmla="*/ 2 w 1223"/>
                <a:gd name="T37" fmla="*/ 37 h 109"/>
                <a:gd name="T38" fmla="*/ 11 w 1223"/>
                <a:gd name="T39" fmla="*/ 23 h 109"/>
                <a:gd name="T40" fmla="*/ 23 w 1223"/>
                <a:gd name="T41" fmla="*/ 11 h 109"/>
                <a:gd name="T42" fmla="*/ 37 w 1223"/>
                <a:gd name="T43" fmla="*/ 2 h 109"/>
                <a:gd name="T44" fmla="*/ 55 w 122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3" h="109">
                  <a:moveTo>
                    <a:pt x="55" y="0"/>
                  </a:moveTo>
                  <a:lnTo>
                    <a:pt x="1167" y="0"/>
                  </a:lnTo>
                  <a:lnTo>
                    <a:pt x="1185" y="2"/>
                  </a:lnTo>
                  <a:lnTo>
                    <a:pt x="1200" y="11"/>
                  </a:lnTo>
                  <a:lnTo>
                    <a:pt x="1211" y="23"/>
                  </a:lnTo>
                  <a:lnTo>
                    <a:pt x="1220" y="37"/>
                  </a:lnTo>
                  <a:lnTo>
                    <a:pt x="1223" y="54"/>
                  </a:lnTo>
                  <a:lnTo>
                    <a:pt x="1220" y="71"/>
                  </a:lnTo>
                  <a:lnTo>
                    <a:pt x="1211" y="86"/>
                  </a:lnTo>
                  <a:lnTo>
                    <a:pt x="1200" y="99"/>
                  </a:lnTo>
                  <a:lnTo>
                    <a:pt x="1185" y="107"/>
                  </a:lnTo>
                  <a:lnTo>
                    <a:pt x="1167" y="109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6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596"/>
            <p:cNvSpPr>
              <a:spLocks/>
            </p:cNvSpPr>
            <p:nvPr/>
          </p:nvSpPr>
          <p:spPr bwMode="auto">
            <a:xfrm>
              <a:off x="5413375" y="3067050"/>
              <a:ext cx="185738" cy="19050"/>
            </a:xfrm>
            <a:custGeom>
              <a:avLst/>
              <a:gdLst>
                <a:gd name="T0" fmla="*/ 55 w 1057"/>
                <a:gd name="T1" fmla="*/ 0 h 109"/>
                <a:gd name="T2" fmla="*/ 1002 w 1057"/>
                <a:gd name="T3" fmla="*/ 0 h 109"/>
                <a:gd name="T4" fmla="*/ 1019 w 1057"/>
                <a:gd name="T5" fmla="*/ 3 h 109"/>
                <a:gd name="T6" fmla="*/ 1034 w 1057"/>
                <a:gd name="T7" fmla="*/ 10 h 109"/>
                <a:gd name="T8" fmla="*/ 1047 w 1057"/>
                <a:gd name="T9" fmla="*/ 22 h 109"/>
                <a:gd name="T10" fmla="*/ 1055 w 1057"/>
                <a:gd name="T11" fmla="*/ 38 h 109"/>
                <a:gd name="T12" fmla="*/ 1057 w 1057"/>
                <a:gd name="T13" fmla="*/ 55 h 109"/>
                <a:gd name="T14" fmla="*/ 1055 w 1057"/>
                <a:gd name="T15" fmla="*/ 72 h 109"/>
                <a:gd name="T16" fmla="*/ 1047 w 1057"/>
                <a:gd name="T17" fmla="*/ 87 h 109"/>
                <a:gd name="T18" fmla="*/ 1034 w 1057"/>
                <a:gd name="T19" fmla="*/ 98 h 109"/>
                <a:gd name="T20" fmla="*/ 1019 w 1057"/>
                <a:gd name="T21" fmla="*/ 106 h 109"/>
                <a:gd name="T22" fmla="*/ 1002 w 1057"/>
                <a:gd name="T23" fmla="*/ 109 h 109"/>
                <a:gd name="T24" fmla="*/ 55 w 1057"/>
                <a:gd name="T25" fmla="*/ 109 h 109"/>
                <a:gd name="T26" fmla="*/ 37 w 1057"/>
                <a:gd name="T27" fmla="*/ 106 h 109"/>
                <a:gd name="T28" fmla="*/ 23 w 1057"/>
                <a:gd name="T29" fmla="*/ 98 h 109"/>
                <a:gd name="T30" fmla="*/ 11 w 1057"/>
                <a:gd name="T31" fmla="*/ 87 h 109"/>
                <a:gd name="T32" fmla="*/ 2 w 1057"/>
                <a:gd name="T33" fmla="*/ 72 h 109"/>
                <a:gd name="T34" fmla="*/ 0 w 1057"/>
                <a:gd name="T35" fmla="*/ 55 h 109"/>
                <a:gd name="T36" fmla="*/ 2 w 1057"/>
                <a:gd name="T37" fmla="*/ 38 h 109"/>
                <a:gd name="T38" fmla="*/ 11 w 1057"/>
                <a:gd name="T39" fmla="*/ 22 h 109"/>
                <a:gd name="T40" fmla="*/ 23 w 1057"/>
                <a:gd name="T41" fmla="*/ 10 h 109"/>
                <a:gd name="T42" fmla="*/ 37 w 1057"/>
                <a:gd name="T43" fmla="*/ 3 h 109"/>
                <a:gd name="T44" fmla="*/ 55 w 105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7" h="109">
                  <a:moveTo>
                    <a:pt x="55" y="0"/>
                  </a:moveTo>
                  <a:lnTo>
                    <a:pt x="1002" y="0"/>
                  </a:lnTo>
                  <a:lnTo>
                    <a:pt x="1019" y="3"/>
                  </a:lnTo>
                  <a:lnTo>
                    <a:pt x="1034" y="10"/>
                  </a:lnTo>
                  <a:lnTo>
                    <a:pt x="1047" y="22"/>
                  </a:lnTo>
                  <a:lnTo>
                    <a:pt x="1055" y="38"/>
                  </a:lnTo>
                  <a:lnTo>
                    <a:pt x="1057" y="55"/>
                  </a:lnTo>
                  <a:lnTo>
                    <a:pt x="1055" y="72"/>
                  </a:lnTo>
                  <a:lnTo>
                    <a:pt x="1047" y="87"/>
                  </a:lnTo>
                  <a:lnTo>
                    <a:pt x="1034" y="98"/>
                  </a:lnTo>
                  <a:lnTo>
                    <a:pt x="1019" y="106"/>
                  </a:lnTo>
                  <a:lnTo>
                    <a:pt x="1002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" name="Freeform 597"/>
            <p:cNvSpPr>
              <a:spLocks/>
            </p:cNvSpPr>
            <p:nvPr/>
          </p:nvSpPr>
          <p:spPr bwMode="auto">
            <a:xfrm>
              <a:off x="5413375" y="2952750"/>
              <a:ext cx="155575" cy="19050"/>
            </a:xfrm>
            <a:custGeom>
              <a:avLst/>
              <a:gdLst>
                <a:gd name="T0" fmla="*/ 55 w 883"/>
                <a:gd name="T1" fmla="*/ 0 h 109"/>
                <a:gd name="T2" fmla="*/ 828 w 883"/>
                <a:gd name="T3" fmla="*/ 0 h 109"/>
                <a:gd name="T4" fmla="*/ 845 w 883"/>
                <a:gd name="T5" fmla="*/ 3 h 109"/>
                <a:gd name="T6" fmla="*/ 860 w 883"/>
                <a:gd name="T7" fmla="*/ 11 h 109"/>
                <a:gd name="T8" fmla="*/ 872 w 883"/>
                <a:gd name="T9" fmla="*/ 22 h 109"/>
                <a:gd name="T10" fmla="*/ 880 w 883"/>
                <a:gd name="T11" fmla="*/ 37 h 109"/>
                <a:gd name="T12" fmla="*/ 883 w 883"/>
                <a:gd name="T13" fmla="*/ 54 h 109"/>
                <a:gd name="T14" fmla="*/ 880 w 883"/>
                <a:gd name="T15" fmla="*/ 71 h 109"/>
                <a:gd name="T16" fmla="*/ 872 w 883"/>
                <a:gd name="T17" fmla="*/ 87 h 109"/>
                <a:gd name="T18" fmla="*/ 860 w 883"/>
                <a:gd name="T19" fmla="*/ 99 h 109"/>
                <a:gd name="T20" fmla="*/ 845 w 883"/>
                <a:gd name="T21" fmla="*/ 106 h 109"/>
                <a:gd name="T22" fmla="*/ 828 w 883"/>
                <a:gd name="T23" fmla="*/ 109 h 109"/>
                <a:gd name="T24" fmla="*/ 55 w 883"/>
                <a:gd name="T25" fmla="*/ 109 h 109"/>
                <a:gd name="T26" fmla="*/ 37 w 883"/>
                <a:gd name="T27" fmla="*/ 106 h 109"/>
                <a:gd name="T28" fmla="*/ 23 w 883"/>
                <a:gd name="T29" fmla="*/ 99 h 109"/>
                <a:gd name="T30" fmla="*/ 11 w 883"/>
                <a:gd name="T31" fmla="*/ 87 h 109"/>
                <a:gd name="T32" fmla="*/ 2 w 883"/>
                <a:gd name="T33" fmla="*/ 71 h 109"/>
                <a:gd name="T34" fmla="*/ 0 w 883"/>
                <a:gd name="T35" fmla="*/ 54 h 109"/>
                <a:gd name="T36" fmla="*/ 2 w 883"/>
                <a:gd name="T37" fmla="*/ 37 h 109"/>
                <a:gd name="T38" fmla="*/ 11 w 883"/>
                <a:gd name="T39" fmla="*/ 22 h 109"/>
                <a:gd name="T40" fmla="*/ 23 w 883"/>
                <a:gd name="T41" fmla="*/ 11 h 109"/>
                <a:gd name="T42" fmla="*/ 37 w 883"/>
                <a:gd name="T43" fmla="*/ 3 h 109"/>
                <a:gd name="T44" fmla="*/ 55 w 88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3" h="109">
                  <a:moveTo>
                    <a:pt x="55" y="0"/>
                  </a:moveTo>
                  <a:lnTo>
                    <a:pt x="828" y="0"/>
                  </a:lnTo>
                  <a:lnTo>
                    <a:pt x="845" y="3"/>
                  </a:lnTo>
                  <a:lnTo>
                    <a:pt x="860" y="11"/>
                  </a:lnTo>
                  <a:lnTo>
                    <a:pt x="872" y="22"/>
                  </a:lnTo>
                  <a:lnTo>
                    <a:pt x="880" y="37"/>
                  </a:lnTo>
                  <a:lnTo>
                    <a:pt x="883" y="54"/>
                  </a:lnTo>
                  <a:lnTo>
                    <a:pt x="880" y="71"/>
                  </a:lnTo>
                  <a:lnTo>
                    <a:pt x="872" y="87"/>
                  </a:lnTo>
                  <a:lnTo>
                    <a:pt x="860" y="99"/>
                  </a:lnTo>
                  <a:lnTo>
                    <a:pt x="845" y="106"/>
                  </a:lnTo>
                  <a:lnTo>
                    <a:pt x="828" y="109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598"/>
            <p:cNvSpPr>
              <a:spLocks/>
            </p:cNvSpPr>
            <p:nvPr/>
          </p:nvSpPr>
          <p:spPr bwMode="auto">
            <a:xfrm>
              <a:off x="5626100" y="2952750"/>
              <a:ext cx="88900" cy="19050"/>
            </a:xfrm>
            <a:custGeom>
              <a:avLst/>
              <a:gdLst>
                <a:gd name="T0" fmla="*/ 56 w 497"/>
                <a:gd name="T1" fmla="*/ 0 h 109"/>
                <a:gd name="T2" fmla="*/ 442 w 497"/>
                <a:gd name="T3" fmla="*/ 0 h 109"/>
                <a:gd name="T4" fmla="*/ 459 w 497"/>
                <a:gd name="T5" fmla="*/ 3 h 109"/>
                <a:gd name="T6" fmla="*/ 474 w 497"/>
                <a:gd name="T7" fmla="*/ 11 h 109"/>
                <a:gd name="T8" fmla="*/ 486 w 497"/>
                <a:gd name="T9" fmla="*/ 22 h 109"/>
                <a:gd name="T10" fmla="*/ 494 w 497"/>
                <a:gd name="T11" fmla="*/ 37 h 109"/>
                <a:gd name="T12" fmla="*/ 497 w 497"/>
                <a:gd name="T13" fmla="*/ 54 h 109"/>
                <a:gd name="T14" fmla="*/ 494 w 497"/>
                <a:gd name="T15" fmla="*/ 71 h 109"/>
                <a:gd name="T16" fmla="*/ 486 w 497"/>
                <a:gd name="T17" fmla="*/ 87 h 109"/>
                <a:gd name="T18" fmla="*/ 474 w 497"/>
                <a:gd name="T19" fmla="*/ 99 h 109"/>
                <a:gd name="T20" fmla="*/ 459 w 497"/>
                <a:gd name="T21" fmla="*/ 106 h 109"/>
                <a:gd name="T22" fmla="*/ 442 w 497"/>
                <a:gd name="T23" fmla="*/ 109 h 109"/>
                <a:gd name="T24" fmla="*/ 56 w 497"/>
                <a:gd name="T25" fmla="*/ 109 h 109"/>
                <a:gd name="T26" fmla="*/ 38 w 497"/>
                <a:gd name="T27" fmla="*/ 106 h 109"/>
                <a:gd name="T28" fmla="*/ 23 w 497"/>
                <a:gd name="T29" fmla="*/ 99 h 109"/>
                <a:gd name="T30" fmla="*/ 11 w 497"/>
                <a:gd name="T31" fmla="*/ 87 h 109"/>
                <a:gd name="T32" fmla="*/ 3 w 497"/>
                <a:gd name="T33" fmla="*/ 71 h 109"/>
                <a:gd name="T34" fmla="*/ 0 w 497"/>
                <a:gd name="T35" fmla="*/ 54 h 109"/>
                <a:gd name="T36" fmla="*/ 3 w 497"/>
                <a:gd name="T37" fmla="*/ 37 h 109"/>
                <a:gd name="T38" fmla="*/ 11 w 497"/>
                <a:gd name="T39" fmla="*/ 22 h 109"/>
                <a:gd name="T40" fmla="*/ 23 w 497"/>
                <a:gd name="T41" fmla="*/ 11 h 109"/>
                <a:gd name="T42" fmla="*/ 38 w 497"/>
                <a:gd name="T43" fmla="*/ 3 h 109"/>
                <a:gd name="T44" fmla="*/ 56 w 497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09">
                  <a:moveTo>
                    <a:pt x="56" y="0"/>
                  </a:moveTo>
                  <a:lnTo>
                    <a:pt x="442" y="0"/>
                  </a:lnTo>
                  <a:lnTo>
                    <a:pt x="459" y="3"/>
                  </a:lnTo>
                  <a:lnTo>
                    <a:pt x="474" y="11"/>
                  </a:lnTo>
                  <a:lnTo>
                    <a:pt x="486" y="22"/>
                  </a:lnTo>
                  <a:lnTo>
                    <a:pt x="494" y="37"/>
                  </a:lnTo>
                  <a:lnTo>
                    <a:pt x="497" y="54"/>
                  </a:lnTo>
                  <a:lnTo>
                    <a:pt x="494" y="71"/>
                  </a:lnTo>
                  <a:lnTo>
                    <a:pt x="486" y="87"/>
                  </a:lnTo>
                  <a:lnTo>
                    <a:pt x="474" y="99"/>
                  </a:lnTo>
                  <a:lnTo>
                    <a:pt x="459" y="106"/>
                  </a:lnTo>
                  <a:lnTo>
                    <a:pt x="442" y="109"/>
                  </a:lnTo>
                  <a:lnTo>
                    <a:pt x="56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599"/>
            <p:cNvSpPr>
              <a:spLocks/>
            </p:cNvSpPr>
            <p:nvPr/>
          </p:nvSpPr>
          <p:spPr bwMode="auto">
            <a:xfrm>
              <a:off x="5588000" y="2952750"/>
              <a:ext cx="19050" cy="19050"/>
            </a:xfrm>
            <a:custGeom>
              <a:avLst/>
              <a:gdLst>
                <a:gd name="T0" fmla="*/ 56 w 111"/>
                <a:gd name="T1" fmla="*/ 0 h 108"/>
                <a:gd name="T2" fmla="*/ 70 w 111"/>
                <a:gd name="T3" fmla="*/ 2 h 108"/>
                <a:gd name="T4" fmla="*/ 83 w 111"/>
                <a:gd name="T5" fmla="*/ 7 h 108"/>
                <a:gd name="T6" fmla="*/ 96 w 111"/>
                <a:gd name="T7" fmla="*/ 15 h 108"/>
                <a:gd name="T8" fmla="*/ 104 w 111"/>
                <a:gd name="T9" fmla="*/ 26 h 108"/>
                <a:gd name="T10" fmla="*/ 109 w 111"/>
                <a:gd name="T11" fmla="*/ 39 h 108"/>
                <a:gd name="T12" fmla="*/ 111 w 111"/>
                <a:gd name="T13" fmla="*/ 53 h 108"/>
                <a:gd name="T14" fmla="*/ 109 w 111"/>
                <a:gd name="T15" fmla="*/ 67 h 108"/>
                <a:gd name="T16" fmla="*/ 104 w 111"/>
                <a:gd name="T17" fmla="*/ 81 h 108"/>
                <a:gd name="T18" fmla="*/ 96 w 111"/>
                <a:gd name="T19" fmla="*/ 93 h 108"/>
                <a:gd name="T20" fmla="*/ 83 w 111"/>
                <a:gd name="T21" fmla="*/ 101 h 108"/>
                <a:gd name="T22" fmla="*/ 70 w 111"/>
                <a:gd name="T23" fmla="*/ 106 h 108"/>
                <a:gd name="T24" fmla="*/ 56 w 111"/>
                <a:gd name="T25" fmla="*/ 108 h 108"/>
                <a:gd name="T26" fmla="*/ 41 w 111"/>
                <a:gd name="T27" fmla="*/ 106 h 108"/>
                <a:gd name="T28" fmla="*/ 28 w 111"/>
                <a:gd name="T29" fmla="*/ 101 h 108"/>
                <a:gd name="T30" fmla="*/ 18 w 111"/>
                <a:gd name="T31" fmla="*/ 93 h 108"/>
                <a:gd name="T32" fmla="*/ 8 w 111"/>
                <a:gd name="T33" fmla="*/ 81 h 108"/>
                <a:gd name="T34" fmla="*/ 2 w 111"/>
                <a:gd name="T35" fmla="*/ 67 h 108"/>
                <a:gd name="T36" fmla="*/ 0 w 111"/>
                <a:gd name="T37" fmla="*/ 53 h 108"/>
                <a:gd name="T38" fmla="*/ 2 w 111"/>
                <a:gd name="T39" fmla="*/ 39 h 108"/>
                <a:gd name="T40" fmla="*/ 8 w 111"/>
                <a:gd name="T41" fmla="*/ 26 h 108"/>
                <a:gd name="T42" fmla="*/ 18 w 111"/>
                <a:gd name="T43" fmla="*/ 15 h 108"/>
                <a:gd name="T44" fmla="*/ 29 w 111"/>
                <a:gd name="T45" fmla="*/ 7 h 108"/>
                <a:gd name="T46" fmla="*/ 41 w 111"/>
                <a:gd name="T47" fmla="*/ 2 h 108"/>
                <a:gd name="T48" fmla="*/ 56 w 111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6" y="15"/>
                  </a:lnTo>
                  <a:lnTo>
                    <a:pt x="104" y="26"/>
                  </a:lnTo>
                  <a:lnTo>
                    <a:pt x="109" y="39"/>
                  </a:lnTo>
                  <a:lnTo>
                    <a:pt x="111" y="53"/>
                  </a:lnTo>
                  <a:lnTo>
                    <a:pt x="109" y="67"/>
                  </a:lnTo>
                  <a:lnTo>
                    <a:pt x="104" y="81"/>
                  </a:lnTo>
                  <a:lnTo>
                    <a:pt x="96" y="93"/>
                  </a:lnTo>
                  <a:lnTo>
                    <a:pt x="83" y="101"/>
                  </a:lnTo>
                  <a:lnTo>
                    <a:pt x="70" y="106"/>
                  </a:lnTo>
                  <a:lnTo>
                    <a:pt x="56" y="108"/>
                  </a:lnTo>
                  <a:lnTo>
                    <a:pt x="41" y="106"/>
                  </a:lnTo>
                  <a:lnTo>
                    <a:pt x="28" y="101"/>
                  </a:lnTo>
                  <a:lnTo>
                    <a:pt x="18" y="93"/>
                  </a:lnTo>
                  <a:lnTo>
                    <a:pt x="8" y="81"/>
                  </a:lnTo>
                  <a:lnTo>
                    <a:pt x="2" y="67"/>
                  </a:lnTo>
                  <a:lnTo>
                    <a:pt x="0" y="53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8" y="15"/>
                  </a:lnTo>
                  <a:lnTo>
                    <a:pt x="29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600"/>
            <p:cNvSpPr>
              <a:spLocks noEditPoints="1"/>
            </p:cNvSpPr>
            <p:nvPr/>
          </p:nvSpPr>
          <p:spPr bwMode="auto">
            <a:xfrm>
              <a:off x="5356225" y="2682875"/>
              <a:ext cx="417513" cy="557212"/>
            </a:xfrm>
            <a:custGeom>
              <a:avLst/>
              <a:gdLst>
                <a:gd name="T0" fmla="*/ 607 w 2372"/>
                <a:gd name="T1" fmla="*/ 490 h 3162"/>
                <a:gd name="T2" fmla="*/ 1766 w 2372"/>
                <a:gd name="T3" fmla="*/ 272 h 3162"/>
                <a:gd name="T4" fmla="*/ 1489 w 2372"/>
                <a:gd name="T5" fmla="*/ 381 h 3162"/>
                <a:gd name="T6" fmla="*/ 1479 w 2372"/>
                <a:gd name="T7" fmla="*/ 414 h 3162"/>
                <a:gd name="T8" fmla="*/ 1451 w 2372"/>
                <a:gd name="T9" fmla="*/ 433 h 3162"/>
                <a:gd name="T10" fmla="*/ 938 w 2372"/>
                <a:gd name="T11" fmla="*/ 436 h 3162"/>
                <a:gd name="T12" fmla="*/ 905 w 2372"/>
                <a:gd name="T13" fmla="*/ 425 h 3162"/>
                <a:gd name="T14" fmla="*/ 885 w 2372"/>
                <a:gd name="T15" fmla="*/ 398 h 3162"/>
                <a:gd name="T16" fmla="*/ 882 w 2372"/>
                <a:gd name="T17" fmla="*/ 272 h 3162"/>
                <a:gd name="T18" fmla="*/ 993 w 2372"/>
                <a:gd name="T19" fmla="*/ 109 h 3162"/>
                <a:gd name="T20" fmla="*/ 1379 w 2372"/>
                <a:gd name="T21" fmla="*/ 327 h 3162"/>
                <a:gd name="T22" fmla="*/ 993 w 2372"/>
                <a:gd name="T23" fmla="*/ 109 h 3162"/>
                <a:gd name="T24" fmla="*/ 1434 w 2372"/>
                <a:gd name="T25" fmla="*/ 0 h 3162"/>
                <a:gd name="T26" fmla="*/ 1467 w 2372"/>
                <a:gd name="T27" fmla="*/ 10 h 3162"/>
                <a:gd name="T28" fmla="*/ 1486 w 2372"/>
                <a:gd name="T29" fmla="*/ 37 h 3162"/>
                <a:gd name="T30" fmla="*/ 1489 w 2372"/>
                <a:gd name="T31" fmla="*/ 163 h 3162"/>
                <a:gd name="T32" fmla="*/ 1837 w 2372"/>
                <a:gd name="T33" fmla="*/ 166 h 3162"/>
                <a:gd name="T34" fmla="*/ 1865 w 2372"/>
                <a:gd name="T35" fmla="*/ 185 h 3162"/>
                <a:gd name="T36" fmla="*/ 1875 w 2372"/>
                <a:gd name="T37" fmla="*/ 217 h 3162"/>
                <a:gd name="T38" fmla="*/ 2316 w 2372"/>
                <a:gd name="T39" fmla="*/ 327 h 3162"/>
                <a:gd name="T40" fmla="*/ 2349 w 2372"/>
                <a:gd name="T41" fmla="*/ 337 h 3162"/>
                <a:gd name="T42" fmla="*/ 2369 w 2372"/>
                <a:gd name="T43" fmla="*/ 364 h 3162"/>
                <a:gd name="T44" fmla="*/ 2372 w 2372"/>
                <a:gd name="T45" fmla="*/ 1526 h 3162"/>
                <a:gd name="T46" fmla="*/ 2361 w 2372"/>
                <a:gd name="T47" fmla="*/ 1558 h 3162"/>
                <a:gd name="T48" fmla="*/ 2334 w 2372"/>
                <a:gd name="T49" fmla="*/ 1577 h 3162"/>
                <a:gd name="T50" fmla="*/ 2299 w 2372"/>
                <a:gd name="T51" fmla="*/ 1577 h 3162"/>
                <a:gd name="T52" fmla="*/ 2272 w 2372"/>
                <a:gd name="T53" fmla="*/ 1558 h 3162"/>
                <a:gd name="T54" fmla="*/ 2261 w 2372"/>
                <a:gd name="T55" fmla="*/ 1526 h 3162"/>
                <a:gd name="T56" fmla="*/ 1875 w 2372"/>
                <a:gd name="T57" fmla="*/ 436 h 3162"/>
                <a:gd name="T58" fmla="*/ 1872 w 2372"/>
                <a:gd name="T59" fmla="*/ 562 h 3162"/>
                <a:gd name="T60" fmla="*/ 1853 w 2372"/>
                <a:gd name="T61" fmla="*/ 589 h 3162"/>
                <a:gd name="T62" fmla="*/ 1820 w 2372"/>
                <a:gd name="T63" fmla="*/ 599 h 3162"/>
                <a:gd name="T64" fmla="*/ 534 w 2372"/>
                <a:gd name="T65" fmla="*/ 597 h 3162"/>
                <a:gd name="T66" fmla="*/ 508 w 2372"/>
                <a:gd name="T67" fmla="*/ 576 h 3162"/>
                <a:gd name="T68" fmla="*/ 496 w 2372"/>
                <a:gd name="T69" fmla="*/ 545 h 3162"/>
                <a:gd name="T70" fmla="*/ 111 w 2372"/>
                <a:gd name="T71" fmla="*/ 436 h 3162"/>
                <a:gd name="T72" fmla="*/ 1489 w 2372"/>
                <a:gd name="T73" fmla="*/ 3052 h 3162"/>
                <a:gd name="T74" fmla="*/ 1522 w 2372"/>
                <a:gd name="T75" fmla="*/ 3063 h 3162"/>
                <a:gd name="T76" fmla="*/ 1542 w 2372"/>
                <a:gd name="T77" fmla="*/ 3090 h 3162"/>
                <a:gd name="T78" fmla="*/ 1542 w 2372"/>
                <a:gd name="T79" fmla="*/ 3124 h 3162"/>
                <a:gd name="T80" fmla="*/ 1522 w 2372"/>
                <a:gd name="T81" fmla="*/ 3151 h 3162"/>
                <a:gd name="T82" fmla="*/ 1489 w 2372"/>
                <a:gd name="T83" fmla="*/ 3162 h 3162"/>
                <a:gd name="T84" fmla="*/ 38 w 2372"/>
                <a:gd name="T85" fmla="*/ 3159 h 3162"/>
                <a:gd name="T86" fmla="*/ 11 w 2372"/>
                <a:gd name="T87" fmla="*/ 3139 h 3162"/>
                <a:gd name="T88" fmla="*/ 0 w 2372"/>
                <a:gd name="T89" fmla="*/ 3107 h 3162"/>
                <a:gd name="T90" fmla="*/ 3 w 2372"/>
                <a:gd name="T91" fmla="*/ 364 h 3162"/>
                <a:gd name="T92" fmla="*/ 22 w 2372"/>
                <a:gd name="T93" fmla="*/ 337 h 3162"/>
                <a:gd name="T94" fmla="*/ 55 w 2372"/>
                <a:gd name="T95" fmla="*/ 327 h 3162"/>
                <a:gd name="T96" fmla="*/ 496 w 2372"/>
                <a:gd name="T97" fmla="*/ 217 h 3162"/>
                <a:gd name="T98" fmla="*/ 508 w 2372"/>
                <a:gd name="T99" fmla="*/ 185 h 3162"/>
                <a:gd name="T100" fmla="*/ 534 w 2372"/>
                <a:gd name="T101" fmla="*/ 166 h 3162"/>
                <a:gd name="T102" fmla="*/ 882 w 2372"/>
                <a:gd name="T103" fmla="*/ 163 h 3162"/>
                <a:gd name="T104" fmla="*/ 885 w 2372"/>
                <a:gd name="T105" fmla="*/ 37 h 3162"/>
                <a:gd name="T106" fmla="*/ 905 w 2372"/>
                <a:gd name="T107" fmla="*/ 10 h 3162"/>
                <a:gd name="T108" fmla="*/ 938 w 2372"/>
                <a:gd name="T109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2" h="3162">
                  <a:moveTo>
                    <a:pt x="607" y="272"/>
                  </a:moveTo>
                  <a:lnTo>
                    <a:pt x="607" y="490"/>
                  </a:lnTo>
                  <a:lnTo>
                    <a:pt x="1766" y="490"/>
                  </a:lnTo>
                  <a:lnTo>
                    <a:pt x="1766" y="272"/>
                  </a:lnTo>
                  <a:lnTo>
                    <a:pt x="1489" y="272"/>
                  </a:lnTo>
                  <a:lnTo>
                    <a:pt x="1489" y="381"/>
                  </a:lnTo>
                  <a:lnTo>
                    <a:pt x="1486" y="398"/>
                  </a:lnTo>
                  <a:lnTo>
                    <a:pt x="1479" y="414"/>
                  </a:lnTo>
                  <a:lnTo>
                    <a:pt x="1467" y="425"/>
                  </a:lnTo>
                  <a:lnTo>
                    <a:pt x="1451" y="433"/>
                  </a:lnTo>
                  <a:lnTo>
                    <a:pt x="1434" y="436"/>
                  </a:lnTo>
                  <a:lnTo>
                    <a:pt x="938" y="436"/>
                  </a:lnTo>
                  <a:lnTo>
                    <a:pt x="920" y="433"/>
                  </a:lnTo>
                  <a:lnTo>
                    <a:pt x="905" y="425"/>
                  </a:lnTo>
                  <a:lnTo>
                    <a:pt x="894" y="414"/>
                  </a:lnTo>
                  <a:lnTo>
                    <a:pt x="885" y="398"/>
                  </a:lnTo>
                  <a:lnTo>
                    <a:pt x="882" y="381"/>
                  </a:lnTo>
                  <a:lnTo>
                    <a:pt x="882" y="272"/>
                  </a:lnTo>
                  <a:lnTo>
                    <a:pt x="607" y="272"/>
                  </a:lnTo>
                  <a:close/>
                  <a:moveTo>
                    <a:pt x="993" y="109"/>
                  </a:moveTo>
                  <a:lnTo>
                    <a:pt x="993" y="327"/>
                  </a:lnTo>
                  <a:lnTo>
                    <a:pt x="1379" y="327"/>
                  </a:lnTo>
                  <a:lnTo>
                    <a:pt x="1379" y="109"/>
                  </a:lnTo>
                  <a:lnTo>
                    <a:pt x="993" y="109"/>
                  </a:lnTo>
                  <a:close/>
                  <a:moveTo>
                    <a:pt x="938" y="0"/>
                  </a:moveTo>
                  <a:lnTo>
                    <a:pt x="1434" y="0"/>
                  </a:lnTo>
                  <a:lnTo>
                    <a:pt x="1451" y="3"/>
                  </a:lnTo>
                  <a:lnTo>
                    <a:pt x="1467" y="10"/>
                  </a:lnTo>
                  <a:lnTo>
                    <a:pt x="1479" y="22"/>
                  </a:lnTo>
                  <a:lnTo>
                    <a:pt x="1486" y="37"/>
                  </a:lnTo>
                  <a:lnTo>
                    <a:pt x="1489" y="54"/>
                  </a:lnTo>
                  <a:lnTo>
                    <a:pt x="1489" y="163"/>
                  </a:lnTo>
                  <a:lnTo>
                    <a:pt x="1820" y="163"/>
                  </a:lnTo>
                  <a:lnTo>
                    <a:pt x="1837" y="166"/>
                  </a:lnTo>
                  <a:lnTo>
                    <a:pt x="1853" y="174"/>
                  </a:lnTo>
                  <a:lnTo>
                    <a:pt x="1865" y="185"/>
                  </a:lnTo>
                  <a:lnTo>
                    <a:pt x="1872" y="200"/>
                  </a:lnTo>
                  <a:lnTo>
                    <a:pt x="1875" y="217"/>
                  </a:lnTo>
                  <a:lnTo>
                    <a:pt x="1875" y="327"/>
                  </a:lnTo>
                  <a:lnTo>
                    <a:pt x="2316" y="327"/>
                  </a:lnTo>
                  <a:lnTo>
                    <a:pt x="2334" y="330"/>
                  </a:lnTo>
                  <a:lnTo>
                    <a:pt x="2349" y="337"/>
                  </a:lnTo>
                  <a:lnTo>
                    <a:pt x="2361" y="349"/>
                  </a:lnTo>
                  <a:lnTo>
                    <a:pt x="2369" y="364"/>
                  </a:lnTo>
                  <a:lnTo>
                    <a:pt x="2372" y="381"/>
                  </a:lnTo>
                  <a:lnTo>
                    <a:pt x="2372" y="1526"/>
                  </a:lnTo>
                  <a:lnTo>
                    <a:pt x="2369" y="1543"/>
                  </a:lnTo>
                  <a:lnTo>
                    <a:pt x="2361" y="1558"/>
                  </a:lnTo>
                  <a:lnTo>
                    <a:pt x="2349" y="1570"/>
                  </a:lnTo>
                  <a:lnTo>
                    <a:pt x="2334" y="1577"/>
                  </a:lnTo>
                  <a:lnTo>
                    <a:pt x="2316" y="1580"/>
                  </a:lnTo>
                  <a:lnTo>
                    <a:pt x="2299" y="1577"/>
                  </a:lnTo>
                  <a:lnTo>
                    <a:pt x="2284" y="1570"/>
                  </a:lnTo>
                  <a:lnTo>
                    <a:pt x="2272" y="1558"/>
                  </a:lnTo>
                  <a:lnTo>
                    <a:pt x="2264" y="1543"/>
                  </a:lnTo>
                  <a:lnTo>
                    <a:pt x="2261" y="1526"/>
                  </a:lnTo>
                  <a:lnTo>
                    <a:pt x="2261" y="436"/>
                  </a:lnTo>
                  <a:lnTo>
                    <a:pt x="1875" y="436"/>
                  </a:lnTo>
                  <a:lnTo>
                    <a:pt x="1875" y="545"/>
                  </a:lnTo>
                  <a:lnTo>
                    <a:pt x="1872" y="562"/>
                  </a:lnTo>
                  <a:lnTo>
                    <a:pt x="1865" y="576"/>
                  </a:lnTo>
                  <a:lnTo>
                    <a:pt x="1853" y="589"/>
                  </a:lnTo>
                  <a:lnTo>
                    <a:pt x="1837" y="597"/>
                  </a:lnTo>
                  <a:lnTo>
                    <a:pt x="1820" y="599"/>
                  </a:lnTo>
                  <a:lnTo>
                    <a:pt x="552" y="599"/>
                  </a:lnTo>
                  <a:lnTo>
                    <a:pt x="534" y="597"/>
                  </a:lnTo>
                  <a:lnTo>
                    <a:pt x="519" y="589"/>
                  </a:lnTo>
                  <a:lnTo>
                    <a:pt x="508" y="576"/>
                  </a:lnTo>
                  <a:lnTo>
                    <a:pt x="500" y="562"/>
                  </a:lnTo>
                  <a:lnTo>
                    <a:pt x="496" y="545"/>
                  </a:lnTo>
                  <a:lnTo>
                    <a:pt x="496" y="436"/>
                  </a:lnTo>
                  <a:lnTo>
                    <a:pt x="111" y="436"/>
                  </a:lnTo>
                  <a:lnTo>
                    <a:pt x="111" y="3052"/>
                  </a:lnTo>
                  <a:lnTo>
                    <a:pt x="1489" y="3052"/>
                  </a:lnTo>
                  <a:lnTo>
                    <a:pt x="1507" y="3055"/>
                  </a:lnTo>
                  <a:lnTo>
                    <a:pt x="1522" y="3063"/>
                  </a:lnTo>
                  <a:lnTo>
                    <a:pt x="1533" y="3075"/>
                  </a:lnTo>
                  <a:lnTo>
                    <a:pt x="1542" y="3090"/>
                  </a:lnTo>
                  <a:lnTo>
                    <a:pt x="1545" y="3107"/>
                  </a:lnTo>
                  <a:lnTo>
                    <a:pt x="1542" y="3124"/>
                  </a:lnTo>
                  <a:lnTo>
                    <a:pt x="1533" y="3139"/>
                  </a:lnTo>
                  <a:lnTo>
                    <a:pt x="1522" y="3151"/>
                  </a:lnTo>
                  <a:lnTo>
                    <a:pt x="1507" y="3159"/>
                  </a:lnTo>
                  <a:lnTo>
                    <a:pt x="1489" y="3162"/>
                  </a:lnTo>
                  <a:lnTo>
                    <a:pt x="55" y="3162"/>
                  </a:lnTo>
                  <a:lnTo>
                    <a:pt x="38" y="3159"/>
                  </a:lnTo>
                  <a:lnTo>
                    <a:pt x="22" y="3151"/>
                  </a:lnTo>
                  <a:lnTo>
                    <a:pt x="11" y="3139"/>
                  </a:lnTo>
                  <a:lnTo>
                    <a:pt x="3" y="3124"/>
                  </a:lnTo>
                  <a:lnTo>
                    <a:pt x="0" y="3107"/>
                  </a:lnTo>
                  <a:lnTo>
                    <a:pt x="0" y="381"/>
                  </a:lnTo>
                  <a:lnTo>
                    <a:pt x="3" y="364"/>
                  </a:lnTo>
                  <a:lnTo>
                    <a:pt x="11" y="349"/>
                  </a:lnTo>
                  <a:lnTo>
                    <a:pt x="22" y="337"/>
                  </a:lnTo>
                  <a:lnTo>
                    <a:pt x="38" y="330"/>
                  </a:lnTo>
                  <a:lnTo>
                    <a:pt x="55" y="327"/>
                  </a:lnTo>
                  <a:lnTo>
                    <a:pt x="496" y="327"/>
                  </a:lnTo>
                  <a:lnTo>
                    <a:pt x="496" y="217"/>
                  </a:lnTo>
                  <a:lnTo>
                    <a:pt x="500" y="200"/>
                  </a:lnTo>
                  <a:lnTo>
                    <a:pt x="508" y="185"/>
                  </a:lnTo>
                  <a:lnTo>
                    <a:pt x="519" y="174"/>
                  </a:lnTo>
                  <a:lnTo>
                    <a:pt x="534" y="166"/>
                  </a:lnTo>
                  <a:lnTo>
                    <a:pt x="552" y="163"/>
                  </a:lnTo>
                  <a:lnTo>
                    <a:pt x="882" y="163"/>
                  </a:lnTo>
                  <a:lnTo>
                    <a:pt x="882" y="54"/>
                  </a:lnTo>
                  <a:lnTo>
                    <a:pt x="885" y="37"/>
                  </a:lnTo>
                  <a:lnTo>
                    <a:pt x="894" y="22"/>
                  </a:lnTo>
                  <a:lnTo>
                    <a:pt x="905" y="10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4" name="Group 1283"/>
          <p:cNvGrpSpPr/>
          <p:nvPr/>
        </p:nvGrpSpPr>
        <p:grpSpPr>
          <a:xfrm>
            <a:off x="4411663" y="2681288"/>
            <a:ext cx="547688" cy="566737"/>
            <a:chOff x="4411663" y="2681288"/>
            <a:chExt cx="547688" cy="5667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72" name="Freeform 605"/>
            <p:cNvSpPr>
              <a:spLocks noEditPoints="1"/>
            </p:cNvSpPr>
            <p:nvPr/>
          </p:nvSpPr>
          <p:spPr bwMode="auto">
            <a:xfrm>
              <a:off x="4689476" y="3009900"/>
              <a:ext cx="269875" cy="238125"/>
            </a:xfrm>
            <a:custGeom>
              <a:avLst/>
              <a:gdLst>
                <a:gd name="T0" fmla="*/ 764 w 1533"/>
                <a:gd name="T1" fmla="*/ 110 h 1351"/>
                <a:gd name="T2" fmla="*/ 759 w 1533"/>
                <a:gd name="T3" fmla="*/ 111 h 1351"/>
                <a:gd name="T4" fmla="*/ 755 w 1533"/>
                <a:gd name="T5" fmla="*/ 116 h 1351"/>
                <a:gd name="T6" fmla="*/ 109 w 1533"/>
                <a:gd name="T7" fmla="*/ 1226 h 1351"/>
                <a:gd name="T8" fmla="*/ 108 w 1533"/>
                <a:gd name="T9" fmla="*/ 1231 h 1351"/>
                <a:gd name="T10" fmla="*/ 110 w 1533"/>
                <a:gd name="T11" fmla="*/ 1235 h 1351"/>
                <a:gd name="T12" fmla="*/ 113 w 1533"/>
                <a:gd name="T13" fmla="*/ 1239 h 1351"/>
                <a:gd name="T14" fmla="*/ 118 w 1533"/>
                <a:gd name="T15" fmla="*/ 1242 h 1351"/>
                <a:gd name="T16" fmla="*/ 1411 w 1533"/>
                <a:gd name="T17" fmla="*/ 1242 h 1351"/>
                <a:gd name="T18" fmla="*/ 1417 w 1533"/>
                <a:gd name="T19" fmla="*/ 1241 h 1351"/>
                <a:gd name="T20" fmla="*/ 1421 w 1533"/>
                <a:gd name="T21" fmla="*/ 1237 h 1351"/>
                <a:gd name="T22" fmla="*/ 1423 w 1533"/>
                <a:gd name="T23" fmla="*/ 1234 h 1351"/>
                <a:gd name="T24" fmla="*/ 1424 w 1533"/>
                <a:gd name="T25" fmla="*/ 1229 h 1351"/>
                <a:gd name="T26" fmla="*/ 1422 w 1533"/>
                <a:gd name="T27" fmla="*/ 1223 h 1351"/>
                <a:gd name="T28" fmla="*/ 775 w 1533"/>
                <a:gd name="T29" fmla="*/ 113 h 1351"/>
                <a:gd name="T30" fmla="*/ 771 w 1533"/>
                <a:gd name="T31" fmla="*/ 110 h 1351"/>
                <a:gd name="T32" fmla="*/ 766 w 1533"/>
                <a:gd name="T33" fmla="*/ 109 h 1351"/>
                <a:gd name="T34" fmla="*/ 792 w 1533"/>
                <a:gd name="T35" fmla="*/ 2 h 1351"/>
                <a:gd name="T36" fmla="*/ 838 w 1533"/>
                <a:gd name="T37" fmla="*/ 23 h 1351"/>
                <a:gd name="T38" fmla="*/ 871 w 1533"/>
                <a:gd name="T39" fmla="*/ 60 h 1351"/>
                <a:gd name="T40" fmla="*/ 1528 w 1533"/>
                <a:gd name="T41" fmla="*/ 1191 h 1351"/>
                <a:gd name="T42" fmla="*/ 1533 w 1533"/>
                <a:gd name="T43" fmla="*/ 1241 h 1351"/>
                <a:gd name="T44" fmla="*/ 1518 w 1533"/>
                <a:gd name="T45" fmla="*/ 1289 h 1351"/>
                <a:gd name="T46" fmla="*/ 1483 w 1533"/>
                <a:gd name="T47" fmla="*/ 1328 h 1351"/>
                <a:gd name="T48" fmla="*/ 1438 w 1533"/>
                <a:gd name="T49" fmla="*/ 1348 h 1351"/>
                <a:gd name="T50" fmla="*/ 121 w 1533"/>
                <a:gd name="T51" fmla="*/ 1351 h 1351"/>
                <a:gd name="T52" fmla="*/ 71 w 1533"/>
                <a:gd name="T53" fmla="*/ 1340 h 1351"/>
                <a:gd name="T54" fmla="*/ 31 w 1533"/>
                <a:gd name="T55" fmla="*/ 1311 h 1351"/>
                <a:gd name="T56" fmla="*/ 5 w 1533"/>
                <a:gd name="T57" fmla="*/ 1266 h 1351"/>
                <a:gd name="T58" fmla="*/ 0 w 1533"/>
                <a:gd name="T59" fmla="*/ 1216 h 1351"/>
                <a:gd name="T60" fmla="*/ 16 w 1533"/>
                <a:gd name="T61" fmla="*/ 1167 h 1351"/>
                <a:gd name="T62" fmla="*/ 676 w 1533"/>
                <a:gd name="T63" fmla="*/ 40 h 1351"/>
                <a:gd name="T64" fmla="*/ 717 w 1533"/>
                <a:gd name="T65" fmla="*/ 11 h 1351"/>
                <a:gd name="T66" fmla="*/ 766 w 1533"/>
                <a:gd name="T67" fmla="*/ 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3" h="1351">
                  <a:moveTo>
                    <a:pt x="766" y="109"/>
                  </a:moveTo>
                  <a:lnTo>
                    <a:pt x="764" y="110"/>
                  </a:lnTo>
                  <a:lnTo>
                    <a:pt x="762" y="110"/>
                  </a:lnTo>
                  <a:lnTo>
                    <a:pt x="759" y="111"/>
                  </a:lnTo>
                  <a:lnTo>
                    <a:pt x="757" y="113"/>
                  </a:lnTo>
                  <a:lnTo>
                    <a:pt x="755" y="116"/>
                  </a:lnTo>
                  <a:lnTo>
                    <a:pt x="110" y="1223"/>
                  </a:lnTo>
                  <a:lnTo>
                    <a:pt x="109" y="1226"/>
                  </a:lnTo>
                  <a:lnTo>
                    <a:pt x="108" y="1229"/>
                  </a:lnTo>
                  <a:lnTo>
                    <a:pt x="108" y="1231"/>
                  </a:lnTo>
                  <a:lnTo>
                    <a:pt x="109" y="1234"/>
                  </a:lnTo>
                  <a:lnTo>
                    <a:pt x="110" y="1235"/>
                  </a:lnTo>
                  <a:lnTo>
                    <a:pt x="111" y="1237"/>
                  </a:lnTo>
                  <a:lnTo>
                    <a:pt x="113" y="1239"/>
                  </a:lnTo>
                  <a:lnTo>
                    <a:pt x="115" y="1241"/>
                  </a:lnTo>
                  <a:lnTo>
                    <a:pt x="118" y="1242"/>
                  </a:lnTo>
                  <a:lnTo>
                    <a:pt x="121" y="1242"/>
                  </a:lnTo>
                  <a:lnTo>
                    <a:pt x="1411" y="1242"/>
                  </a:lnTo>
                  <a:lnTo>
                    <a:pt x="1415" y="1242"/>
                  </a:lnTo>
                  <a:lnTo>
                    <a:pt x="1417" y="1241"/>
                  </a:lnTo>
                  <a:lnTo>
                    <a:pt x="1420" y="1239"/>
                  </a:lnTo>
                  <a:lnTo>
                    <a:pt x="1421" y="1237"/>
                  </a:lnTo>
                  <a:lnTo>
                    <a:pt x="1422" y="1235"/>
                  </a:lnTo>
                  <a:lnTo>
                    <a:pt x="1423" y="1234"/>
                  </a:lnTo>
                  <a:lnTo>
                    <a:pt x="1424" y="1231"/>
                  </a:lnTo>
                  <a:lnTo>
                    <a:pt x="1424" y="1229"/>
                  </a:lnTo>
                  <a:lnTo>
                    <a:pt x="1424" y="1226"/>
                  </a:lnTo>
                  <a:lnTo>
                    <a:pt x="1422" y="1223"/>
                  </a:lnTo>
                  <a:lnTo>
                    <a:pt x="777" y="116"/>
                  </a:lnTo>
                  <a:lnTo>
                    <a:pt x="775" y="113"/>
                  </a:lnTo>
                  <a:lnTo>
                    <a:pt x="773" y="111"/>
                  </a:lnTo>
                  <a:lnTo>
                    <a:pt x="771" y="110"/>
                  </a:lnTo>
                  <a:lnTo>
                    <a:pt x="768" y="110"/>
                  </a:lnTo>
                  <a:lnTo>
                    <a:pt x="766" y="109"/>
                  </a:lnTo>
                  <a:close/>
                  <a:moveTo>
                    <a:pt x="766" y="0"/>
                  </a:moveTo>
                  <a:lnTo>
                    <a:pt x="792" y="2"/>
                  </a:lnTo>
                  <a:lnTo>
                    <a:pt x="816" y="11"/>
                  </a:lnTo>
                  <a:lnTo>
                    <a:pt x="838" y="23"/>
                  </a:lnTo>
                  <a:lnTo>
                    <a:pt x="856" y="40"/>
                  </a:lnTo>
                  <a:lnTo>
                    <a:pt x="871" y="60"/>
                  </a:lnTo>
                  <a:lnTo>
                    <a:pt x="1518" y="1167"/>
                  </a:lnTo>
                  <a:lnTo>
                    <a:pt x="1528" y="1191"/>
                  </a:lnTo>
                  <a:lnTo>
                    <a:pt x="1533" y="1216"/>
                  </a:lnTo>
                  <a:lnTo>
                    <a:pt x="1533" y="1241"/>
                  </a:lnTo>
                  <a:lnTo>
                    <a:pt x="1528" y="1266"/>
                  </a:lnTo>
                  <a:lnTo>
                    <a:pt x="1518" y="1289"/>
                  </a:lnTo>
                  <a:lnTo>
                    <a:pt x="1502" y="1311"/>
                  </a:lnTo>
                  <a:lnTo>
                    <a:pt x="1483" y="1328"/>
                  </a:lnTo>
                  <a:lnTo>
                    <a:pt x="1462" y="1340"/>
                  </a:lnTo>
                  <a:lnTo>
                    <a:pt x="1438" y="1348"/>
                  </a:lnTo>
                  <a:lnTo>
                    <a:pt x="1411" y="1351"/>
                  </a:lnTo>
                  <a:lnTo>
                    <a:pt x="121" y="1351"/>
                  </a:lnTo>
                  <a:lnTo>
                    <a:pt x="95" y="1348"/>
                  </a:lnTo>
                  <a:lnTo>
                    <a:pt x="71" y="1340"/>
                  </a:lnTo>
                  <a:lnTo>
                    <a:pt x="49" y="1328"/>
                  </a:lnTo>
                  <a:lnTo>
                    <a:pt x="31" y="1311"/>
                  </a:lnTo>
                  <a:lnTo>
                    <a:pt x="16" y="1289"/>
                  </a:lnTo>
                  <a:lnTo>
                    <a:pt x="5" y="1266"/>
                  </a:lnTo>
                  <a:lnTo>
                    <a:pt x="0" y="1241"/>
                  </a:lnTo>
                  <a:lnTo>
                    <a:pt x="0" y="1216"/>
                  </a:lnTo>
                  <a:lnTo>
                    <a:pt x="5" y="1191"/>
                  </a:lnTo>
                  <a:lnTo>
                    <a:pt x="16" y="1167"/>
                  </a:lnTo>
                  <a:lnTo>
                    <a:pt x="661" y="60"/>
                  </a:lnTo>
                  <a:lnTo>
                    <a:pt x="676" y="40"/>
                  </a:lnTo>
                  <a:lnTo>
                    <a:pt x="695" y="23"/>
                  </a:lnTo>
                  <a:lnTo>
                    <a:pt x="717" y="11"/>
                  </a:lnTo>
                  <a:lnTo>
                    <a:pt x="741" y="2"/>
                  </a:lnTo>
                  <a:lnTo>
                    <a:pt x="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606"/>
            <p:cNvSpPr>
              <a:spLocks/>
            </p:cNvSpPr>
            <p:nvPr/>
          </p:nvSpPr>
          <p:spPr bwMode="auto">
            <a:xfrm>
              <a:off x="4814888" y="3074988"/>
              <a:ext cx="19050" cy="96837"/>
            </a:xfrm>
            <a:custGeom>
              <a:avLst/>
              <a:gdLst>
                <a:gd name="T0" fmla="*/ 54 w 109"/>
                <a:gd name="T1" fmla="*/ 0 h 545"/>
                <a:gd name="T2" fmla="*/ 71 w 109"/>
                <a:gd name="T3" fmla="*/ 3 h 545"/>
                <a:gd name="T4" fmla="*/ 87 w 109"/>
                <a:gd name="T5" fmla="*/ 10 h 545"/>
                <a:gd name="T6" fmla="*/ 98 w 109"/>
                <a:gd name="T7" fmla="*/ 22 h 545"/>
                <a:gd name="T8" fmla="*/ 106 w 109"/>
                <a:gd name="T9" fmla="*/ 37 h 545"/>
                <a:gd name="T10" fmla="*/ 109 w 109"/>
                <a:gd name="T11" fmla="*/ 54 h 545"/>
                <a:gd name="T12" fmla="*/ 109 w 109"/>
                <a:gd name="T13" fmla="*/ 490 h 545"/>
                <a:gd name="T14" fmla="*/ 106 w 109"/>
                <a:gd name="T15" fmla="*/ 508 h 545"/>
                <a:gd name="T16" fmla="*/ 98 w 109"/>
                <a:gd name="T17" fmla="*/ 523 h 545"/>
                <a:gd name="T18" fmla="*/ 86 w 109"/>
                <a:gd name="T19" fmla="*/ 534 h 545"/>
                <a:gd name="T20" fmla="*/ 71 w 109"/>
                <a:gd name="T21" fmla="*/ 542 h 545"/>
                <a:gd name="T22" fmla="*/ 54 w 109"/>
                <a:gd name="T23" fmla="*/ 545 h 545"/>
                <a:gd name="T24" fmla="*/ 37 w 109"/>
                <a:gd name="T25" fmla="*/ 542 h 545"/>
                <a:gd name="T26" fmla="*/ 22 w 109"/>
                <a:gd name="T27" fmla="*/ 534 h 545"/>
                <a:gd name="T28" fmla="*/ 10 w 109"/>
                <a:gd name="T29" fmla="*/ 523 h 545"/>
                <a:gd name="T30" fmla="*/ 3 w 109"/>
                <a:gd name="T31" fmla="*/ 508 h 545"/>
                <a:gd name="T32" fmla="*/ 0 w 109"/>
                <a:gd name="T33" fmla="*/ 490 h 545"/>
                <a:gd name="T34" fmla="*/ 0 w 109"/>
                <a:gd name="T35" fmla="*/ 54 h 545"/>
                <a:gd name="T36" fmla="*/ 3 w 109"/>
                <a:gd name="T37" fmla="*/ 37 h 545"/>
                <a:gd name="T38" fmla="*/ 10 w 109"/>
                <a:gd name="T39" fmla="*/ 22 h 545"/>
                <a:gd name="T40" fmla="*/ 22 w 109"/>
                <a:gd name="T41" fmla="*/ 10 h 545"/>
                <a:gd name="T42" fmla="*/ 37 w 109"/>
                <a:gd name="T43" fmla="*/ 3 h 545"/>
                <a:gd name="T44" fmla="*/ 54 w 109"/>
                <a:gd name="T45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545">
                  <a:moveTo>
                    <a:pt x="54" y="0"/>
                  </a:moveTo>
                  <a:lnTo>
                    <a:pt x="71" y="3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7"/>
                  </a:lnTo>
                  <a:lnTo>
                    <a:pt x="109" y="54"/>
                  </a:lnTo>
                  <a:lnTo>
                    <a:pt x="109" y="490"/>
                  </a:lnTo>
                  <a:lnTo>
                    <a:pt x="106" y="508"/>
                  </a:lnTo>
                  <a:lnTo>
                    <a:pt x="98" y="523"/>
                  </a:lnTo>
                  <a:lnTo>
                    <a:pt x="86" y="534"/>
                  </a:lnTo>
                  <a:lnTo>
                    <a:pt x="71" y="542"/>
                  </a:lnTo>
                  <a:lnTo>
                    <a:pt x="54" y="545"/>
                  </a:lnTo>
                  <a:lnTo>
                    <a:pt x="37" y="542"/>
                  </a:lnTo>
                  <a:lnTo>
                    <a:pt x="22" y="534"/>
                  </a:lnTo>
                  <a:lnTo>
                    <a:pt x="10" y="523"/>
                  </a:lnTo>
                  <a:lnTo>
                    <a:pt x="3" y="508"/>
                  </a:lnTo>
                  <a:lnTo>
                    <a:pt x="0" y="490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607"/>
            <p:cNvSpPr>
              <a:spLocks/>
            </p:cNvSpPr>
            <p:nvPr/>
          </p:nvSpPr>
          <p:spPr bwMode="auto">
            <a:xfrm>
              <a:off x="4814888" y="3190875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68 w 109"/>
                <a:gd name="T3" fmla="*/ 2 h 109"/>
                <a:gd name="T4" fmla="*/ 81 w 109"/>
                <a:gd name="T5" fmla="*/ 7 h 109"/>
                <a:gd name="T6" fmla="*/ 93 w 109"/>
                <a:gd name="T7" fmla="*/ 16 h 109"/>
                <a:gd name="T8" fmla="*/ 101 w 109"/>
                <a:gd name="T9" fmla="*/ 27 h 109"/>
                <a:gd name="T10" fmla="*/ 107 w 109"/>
                <a:gd name="T11" fmla="*/ 40 h 109"/>
                <a:gd name="T12" fmla="*/ 109 w 109"/>
                <a:gd name="T13" fmla="*/ 54 h 109"/>
                <a:gd name="T14" fmla="*/ 107 w 109"/>
                <a:gd name="T15" fmla="*/ 68 h 109"/>
                <a:gd name="T16" fmla="*/ 101 w 109"/>
                <a:gd name="T17" fmla="*/ 81 h 109"/>
                <a:gd name="T18" fmla="*/ 93 w 109"/>
                <a:gd name="T19" fmla="*/ 93 h 109"/>
                <a:gd name="T20" fmla="*/ 81 w 109"/>
                <a:gd name="T21" fmla="*/ 102 h 109"/>
                <a:gd name="T22" fmla="*/ 68 w 109"/>
                <a:gd name="T23" fmla="*/ 107 h 109"/>
                <a:gd name="T24" fmla="*/ 54 w 109"/>
                <a:gd name="T25" fmla="*/ 109 h 109"/>
                <a:gd name="T26" fmla="*/ 40 w 109"/>
                <a:gd name="T27" fmla="*/ 107 h 109"/>
                <a:gd name="T28" fmla="*/ 27 w 109"/>
                <a:gd name="T29" fmla="*/ 102 h 109"/>
                <a:gd name="T30" fmla="*/ 16 w 109"/>
                <a:gd name="T31" fmla="*/ 92 h 109"/>
                <a:gd name="T32" fmla="*/ 7 w 109"/>
                <a:gd name="T33" fmla="*/ 81 h 109"/>
                <a:gd name="T34" fmla="*/ 2 w 109"/>
                <a:gd name="T35" fmla="*/ 68 h 109"/>
                <a:gd name="T36" fmla="*/ 0 w 109"/>
                <a:gd name="T37" fmla="*/ 54 h 109"/>
                <a:gd name="T38" fmla="*/ 2 w 109"/>
                <a:gd name="T39" fmla="*/ 40 h 109"/>
                <a:gd name="T40" fmla="*/ 7 w 109"/>
                <a:gd name="T41" fmla="*/ 27 h 109"/>
                <a:gd name="T42" fmla="*/ 16 w 109"/>
                <a:gd name="T43" fmla="*/ 16 h 109"/>
                <a:gd name="T44" fmla="*/ 27 w 109"/>
                <a:gd name="T45" fmla="*/ 7 h 109"/>
                <a:gd name="T46" fmla="*/ 40 w 109"/>
                <a:gd name="T47" fmla="*/ 2 h 109"/>
                <a:gd name="T48" fmla="*/ 54 w 109"/>
                <a:gd name="T4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3" y="16"/>
                  </a:lnTo>
                  <a:lnTo>
                    <a:pt x="101" y="27"/>
                  </a:lnTo>
                  <a:lnTo>
                    <a:pt x="107" y="40"/>
                  </a:lnTo>
                  <a:lnTo>
                    <a:pt x="109" y="54"/>
                  </a:lnTo>
                  <a:lnTo>
                    <a:pt x="107" y="68"/>
                  </a:lnTo>
                  <a:lnTo>
                    <a:pt x="101" y="81"/>
                  </a:lnTo>
                  <a:lnTo>
                    <a:pt x="93" y="93"/>
                  </a:lnTo>
                  <a:lnTo>
                    <a:pt x="81" y="102"/>
                  </a:lnTo>
                  <a:lnTo>
                    <a:pt x="68" y="107"/>
                  </a:lnTo>
                  <a:lnTo>
                    <a:pt x="54" y="109"/>
                  </a:lnTo>
                  <a:lnTo>
                    <a:pt x="40" y="107"/>
                  </a:lnTo>
                  <a:lnTo>
                    <a:pt x="27" y="102"/>
                  </a:lnTo>
                  <a:lnTo>
                    <a:pt x="16" y="92"/>
                  </a:lnTo>
                  <a:lnTo>
                    <a:pt x="7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7" y="27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Freeform 608"/>
            <p:cNvSpPr>
              <a:spLocks/>
            </p:cNvSpPr>
            <p:nvPr/>
          </p:nvSpPr>
          <p:spPr bwMode="auto">
            <a:xfrm>
              <a:off x="4467226" y="2835275"/>
              <a:ext cx="144463" cy="19050"/>
            </a:xfrm>
            <a:custGeom>
              <a:avLst/>
              <a:gdLst>
                <a:gd name="T0" fmla="*/ 54 w 818"/>
                <a:gd name="T1" fmla="*/ 0 h 109"/>
                <a:gd name="T2" fmla="*/ 763 w 818"/>
                <a:gd name="T3" fmla="*/ 0 h 109"/>
                <a:gd name="T4" fmla="*/ 780 w 818"/>
                <a:gd name="T5" fmla="*/ 3 h 109"/>
                <a:gd name="T6" fmla="*/ 794 w 818"/>
                <a:gd name="T7" fmla="*/ 10 h 109"/>
                <a:gd name="T8" fmla="*/ 807 w 818"/>
                <a:gd name="T9" fmla="*/ 22 h 109"/>
                <a:gd name="T10" fmla="*/ 815 w 818"/>
                <a:gd name="T11" fmla="*/ 37 h 109"/>
                <a:gd name="T12" fmla="*/ 818 w 818"/>
                <a:gd name="T13" fmla="*/ 54 h 109"/>
                <a:gd name="T14" fmla="*/ 815 w 818"/>
                <a:gd name="T15" fmla="*/ 72 h 109"/>
                <a:gd name="T16" fmla="*/ 807 w 818"/>
                <a:gd name="T17" fmla="*/ 87 h 109"/>
                <a:gd name="T18" fmla="*/ 794 w 818"/>
                <a:gd name="T19" fmla="*/ 98 h 109"/>
                <a:gd name="T20" fmla="*/ 780 w 818"/>
                <a:gd name="T21" fmla="*/ 106 h 109"/>
                <a:gd name="T22" fmla="*/ 763 w 818"/>
                <a:gd name="T23" fmla="*/ 109 h 109"/>
                <a:gd name="T24" fmla="*/ 54 w 818"/>
                <a:gd name="T25" fmla="*/ 109 h 109"/>
                <a:gd name="T26" fmla="*/ 37 w 818"/>
                <a:gd name="T27" fmla="*/ 106 h 109"/>
                <a:gd name="T28" fmla="*/ 22 w 818"/>
                <a:gd name="T29" fmla="*/ 98 h 109"/>
                <a:gd name="T30" fmla="*/ 11 w 818"/>
                <a:gd name="T31" fmla="*/ 87 h 109"/>
                <a:gd name="T32" fmla="*/ 3 w 818"/>
                <a:gd name="T33" fmla="*/ 72 h 109"/>
                <a:gd name="T34" fmla="*/ 0 w 818"/>
                <a:gd name="T35" fmla="*/ 54 h 109"/>
                <a:gd name="T36" fmla="*/ 3 w 818"/>
                <a:gd name="T37" fmla="*/ 37 h 109"/>
                <a:gd name="T38" fmla="*/ 11 w 818"/>
                <a:gd name="T39" fmla="*/ 22 h 109"/>
                <a:gd name="T40" fmla="*/ 22 w 818"/>
                <a:gd name="T41" fmla="*/ 10 h 109"/>
                <a:gd name="T42" fmla="*/ 37 w 818"/>
                <a:gd name="T43" fmla="*/ 3 h 109"/>
                <a:gd name="T44" fmla="*/ 54 w 81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8" h="109">
                  <a:moveTo>
                    <a:pt x="54" y="0"/>
                  </a:moveTo>
                  <a:lnTo>
                    <a:pt x="763" y="0"/>
                  </a:lnTo>
                  <a:lnTo>
                    <a:pt x="780" y="3"/>
                  </a:lnTo>
                  <a:lnTo>
                    <a:pt x="794" y="10"/>
                  </a:lnTo>
                  <a:lnTo>
                    <a:pt x="807" y="22"/>
                  </a:lnTo>
                  <a:lnTo>
                    <a:pt x="815" y="37"/>
                  </a:lnTo>
                  <a:lnTo>
                    <a:pt x="818" y="54"/>
                  </a:lnTo>
                  <a:lnTo>
                    <a:pt x="815" y="72"/>
                  </a:lnTo>
                  <a:lnTo>
                    <a:pt x="807" y="87"/>
                  </a:lnTo>
                  <a:lnTo>
                    <a:pt x="794" y="98"/>
                  </a:lnTo>
                  <a:lnTo>
                    <a:pt x="780" y="106"/>
                  </a:lnTo>
                  <a:lnTo>
                    <a:pt x="763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Freeform 609"/>
            <p:cNvSpPr>
              <a:spLocks/>
            </p:cNvSpPr>
            <p:nvPr/>
          </p:nvSpPr>
          <p:spPr bwMode="auto">
            <a:xfrm>
              <a:off x="4467226" y="3124200"/>
              <a:ext cx="203200" cy="19050"/>
            </a:xfrm>
            <a:custGeom>
              <a:avLst/>
              <a:gdLst>
                <a:gd name="T0" fmla="*/ 54 w 1153"/>
                <a:gd name="T1" fmla="*/ 0 h 109"/>
                <a:gd name="T2" fmla="*/ 1099 w 1153"/>
                <a:gd name="T3" fmla="*/ 0 h 109"/>
                <a:gd name="T4" fmla="*/ 1116 w 1153"/>
                <a:gd name="T5" fmla="*/ 3 h 109"/>
                <a:gd name="T6" fmla="*/ 1131 w 1153"/>
                <a:gd name="T7" fmla="*/ 11 h 109"/>
                <a:gd name="T8" fmla="*/ 1142 w 1153"/>
                <a:gd name="T9" fmla="*/ 22 h 109"/>
                <a:gd name="T10" fmla="*/ 1150 w 1153"/>
                <a:gd name="T11" fmla="*/ 37 h 109"/>
                <a:gd name="T12" fmla="*/ 1153 w 1153"/>
                <a:gd name="T13" fmla="*/ 55 h 109"/>
                <a:gd name="T14" fmla="*/ 1150 w 1153"/>
                <a:gd name="T15" fmla="*/ 72 h 109"/>
                <a:gd name="T16" fmla="*/ 1142 w 1153"/>
                <a:gd name="T17" fmla="*/ 87 h 109"/>
                <a:gd name="T18" fmla="*/ 1131 w 1153"/>
                <a:gd name="T19" fmla="*/ 99 h 109"/>
                <a:gd name="T20" fmla="*/ 1116 w 1153"/>
                <a:gd name="T21" fmla="*/ 106 h 109"/>
                <a:gd name="T22" fmla="*/ 1099 w 1153"/>
                <a:gd name="T23" fmla="*/ 109 h 109"/>
                <a:gd name="T24" fmla="*/ 54 w 1153"/>
                <a:gd name="T25" fmla="*/ 109 h 109"/>
                <a:gd name="T26" fmla="*/ 37 w 1153"/>
                <a:gd name="T27" fmla="*/ 106 h 109"/>
                <a:gd name="T28" fmla="*/ 22 w 1153"/>
                <a:gd name="T29" fmla="*/ 99 h 109"/>
                <a:gd name="T30" fmla="*/ 11 w 1153"/>
                <a:gd name="T31" fmla="*/ 87 h 109"/>
                <a:gd name="T32" fmla="*/ 3 w 1153"/>
                <a:gd name="T33" fmla="*/ 72 h 109"/>
                <a:gd name="T34" fmla="*/ 0 w 1153"/>
                <a:gd name="T35" fmla="*/ 55 h 109"/>
                <a:gd name="T36" fmla="*/ 3 w 1153"/>
                <a:gd name="T37" fmla="*/ 37 h 109"/>
                <a:gd name="T38" fmla="*/ 11 w 1153"/>
                <a:gd name="T39" fmla="*/ 22 h 109"/>
                <a:gd name="T40" fmla="*/ 22 w 1153"/>
                <a:gd name="T41" fmla="*/ 11 h 109"/>
                <a:gd name="T42" fmla="*/ 37 w 1153"/>
                <a:gd name="T43" fmla="*/ 3 h 109"/>
                <a:gd name="T44" fmla="*/ 54 w 115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3" h="109">
                  <a:moveTo>
                    <a:pt x="54" y="0"/>
                  </a:moveTo>
                  <a:lnTo>
                    <a:pt x="1099" y="0"/>
                  </a:lnTo>
                  <a:lnTo>
                    <a:pt x="1116" y="3"/>
                  </a:lnTo>
                  <a:lnTo>
                    <a:pt x="1131" y="11"/>
                  </a:lnTo>
                  <a:lnTo>
                    <a:pt x="1142" y="22"/>
                  </a:lnTo>
                  <a:lnTo>
                    <a:pt x="1150" y="37"/>
                  </a:lnTo>
                  <a:lnTo>
                    <a:pt x="1153" y="55"/>
                  </a:lnTo>
                  <a:lnTo>
                    <a:pt x="1150" y="72"/>
                  </a:lnTo>
                  <a:lnTo>
                    <a:pt x="1142" y="87"/>
                  </a:lnTo>
                  <a:lnTo>
                    <a:pt x="1131" y="99"/>
                  </a:lnTo>
                  <a:lnTo>
                    <a:pt x="1116" y="106"/>
                  </a:lnTo>
                  <a:lnTo>
                    <a:pt x="1099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Freeform 610"/>
            <p:cNvSpPr>
              <a:spLocks/>
            </p:cNvSpPr>
            <p:nvPr/>
          </p:nvSpPr>
          <p:spPr bwMode="auto">
            <a:xfrm>
              <a:off x="4467226" y="2892425"/>
              <a:ext cx="298450" cy="19050"/>
            </a:xfrm>
            <a:custGeom>
              <a:avLst/>
              <a:gdLst>
                <a:gd name="T0" fmla="*/ 54 w 1689"/>
                <a:gd name="T1" fmla="*/ 0 h 109"/>
                <a:gd name="T2" fmla="*/ 1635 w 1689"/>
                <a:gd name="T3" fmla="*/ 0 h 109"/>
                <a:gd name="T4" fmla="*/ 1652 w 1689"/>
                <a:gd name="T5" fmla="*/ 3 h 109"/>
                <a:gd name="T6" fmla="*/ 1667 w 1689"/>
                <a:gd name="T7" fmla="*/ 11 h 109"/>
                <a:gd name="T8" fmla="*/ 1678 w 1689"/>
                <a:gd name="T9" fmla="*/ 22 h 109"/>
                <a:gd name="T10" fmla="*/ 1686 w 1689"/>
                <a:gd name="T11" fmla="*/ 37 h 109"/>
                <a:gd name="T12" fmla="*/ 1689 w 1689"/>
                <a:gd name="T13" fmla="*/ 54 h 109"/>
                <a:gd name="T14" fmla="*/ 1686 w 1689"/>
                <a:gd name="T15" fmla="*/ 71 h 109"/>
                <a:gd name="T16" fmla="*/ 1678 w 1689"/>
                <a:gd name="T17" fmla="*/ 87 h 109"/>
                <a:gd name="T18" fmla="*/ 1667 w 1689"/>
                <a:gd name="T19" fmla="*/ 99 h 109"/>
                <a:gd name="T20" fmla="*/ 1652 w 1689"/>
                <a:gd name="T21" fmla="*/ 106 h 109"/>
                <a:gd name="T22" fmla="*/ 1635 w 1689"/>
                <a:gd name="T23" fmla="*/ 109 h 109"/>
                <a:gd name="T24" fmla="*/ 54 w 1689"/>
                <a:gd name="T25" fmla="*/ 109 h 109"/>
                <a:gd name="T26" fmla="*/ 37 w 1689"/>
                <a:gd name="T27" fmla="*/ 106 h 109"/>
                <a:gd name="T28" fmla="*/ 22 w 1689"/>
                <a:gd name="T29" fmla="*/ 99 h 109"/>
                <a:gd name="T30" fmla="*/ 11 w 1689"/>
                <a:gd name="T31" fmla="*/ 87 h 109"/>
                <a:gd name="T32" fmla="*/ 3 w 1689"/>
                <a:gd name="T33" fmla="*/ 71 h 109"/>
                <a:gd name="T34" fmla="*/ 0 w 1689"/>
                <a:gd name="T35" fmla="*/ 54 h 109"/>
                <a:gd name="T36" fmla="*/ 3 w 1689"/>
                <a:gd name="T37" fmla="*/ 37 h 109"/>
                <a:gd name="T38" fmla="*/ 11 w 1689"/>
                <a:gd name="T39" fmla="*/ 22 h 109"/>
                <a:gd name="T40" fmla="*/ 22 w 1689"/>
                <a:gd name="T41" fmla="*/ 11 h 109"/>
                <a:gd name="T42" fmla="*/ 37 w 1689"/>
                <a:gd name="T43" fmla="*/ 3 h 109"/>
                <a:gd name="T44" fmla="*/ 54 w 168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9" h="109">
                  <a:moveTo>
                    <a:pt x="54" y="0"/>
                  </a:moveTo>
                  <a:lnTo>
                    <a:pt x="1635" y="0"/>
                  </a:lnTo>
                  <a:lnTo>
                    <a:pt x="1652" y="3"/>
                  </a:lnTo>
                  <a:lnTo>
                    <a:pt x="1667" y="11"/>
                  </a:lnTo>
                  <a:lnTo>
                    <a:pt x="1678" y="22"/>
                  </a:lnTo>
                  <a:lnTo>
                    <a:pt x="1686" y="37"/>
                  </a:lnTo>
                  <a:lnTo>
                    <a:pt x="1689" y="54"/>
                  </a:lnTo>
                  <a:lnTo>
                    <a:pt x="1686" y="71"/>
                  </a:lnTo>
                  <a:lnTo>
                    <a:pt x="1678" y="87"/>
                  </a:lnTo>
                  <a:lnTo>
                    <a:pt x="1667" y="99"/>
                  </a:lnTo>
                  <a:lnTo>
                    <a:pt x="1652" y="106"/>
                  </a:lnTo>
                  <a:lnTo>
                    <a:pt x="1635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611"/>
            <p:cNvSpPr>
              <a:spLocks/>
            </p:cNvSpPr>
            <p:nvPr/>
          </p:nvSpPr>
          <p:spPr bwMode="auto">
            <a:xfrm>
              <a:off x="4467226" y="3008313"/>
              <a:ext cx="261938" cy="19050"/>
            </a:xfrm>
            <a:custGeom>
              <a:avLst/>
              <a:gdLst>
                <a:gd name="T0" fmla="*/ 54 w 1480"/>
                <a:gd name="T1" fmla="*/ 0 h 110"/>
                <a:gd name="T2" fmla="*/ 1425 w 1480"/>
                <a:gd name="T3" fmla="*/ 0 h 110"/>
                <a:gd name="T4" fmla="*/ 1443 w 1480"/>
                <a:gd name="T5" fmla="*/ 2 h 110"/>
                <a:gd name="T6" fmla="*/ 1458 w 1480"/>
                <a:gd name="T7" fmla="*/ 10 h 110"/>
                <a:gd name="T8" fmla="*/ 1470 w 1480"/>
                <a:gd name="T9" fmla="*/ 23 h 110"/>
                <a:gd name="T10" fmla="*/ 1477 w 1480"/>
                <a:gd name="T11" fmla="*/ 38 h 110"/>
                <a:gd name="T12" fmla="*/ 1480 w 1480"/>
                <a:gd name="T13" fmla="*/ 55 h 110"/>
                <a:gd name="T14" fmla="*/ 1477 w 1480"/>
                <a:gd name="T15" fmla="*/ 72 h 110"/>
                <a:gd name="T16" fmla="*/ 1470 w 1480"/>
                <a:gd name="T17" fmla="*/ 86 h 110"/>
                <a:gd name="T18" fmla="*/ 1458 w 1480"/>
                <a:gd name="T19" fmla="*/ 98 h 110"/>
                <a:gd name="T20" fmla="*/ 1443 w 1480"/>
                <a:gd name="T21" fmla="*/ 107 h 110"/>
                <a:gd name="T22" fmla="*/ 1425 w 1480"/>
                <a:gd name="T23" fmla="*/ 110 h 110"/>
                <a:gd name="T24" fmla="*/ 54 w 1480"/>
                <a:gd name="T25" fmla="*/ 110 h 110"/>
                <a:gd name="T26" fmla="*/ 37 w 1480"/>
                <a:gd name="T27" fmla="*/ 107 h 110"/>
                <a:gd name="T28" fmla="*/ 22 w 1480"/>
                <a:gd name="T29" fmla="*/ 98 h 110"/>
                <a:gd name="T30" fmla="*/ 11 w 1480"/>
                <a:gd name="T31" fmla="*/ 86 h 110"/>
                <a:gd name="T32" fmla="*/ 3 w 1480"/>
                <a:gd name="T33" fmla="*/ 72 h 110"/>
                <a:gd name="T34" fmla="*/ 0 w 1480"/>
                <a:gd name="T35" fmla="*/ 55 h 110"/>
                <a:gd name="T36" fmla="*/ 3 w 1480"/>
                <a:gd name="T37" fmla="*/ 38 h 110"/>
                <a:gd name="T38" fmla="*/ 11 w 1480"/>
                <a:gd name="T39" fmla="*/ 23 h 110"/>
                <a:gd name="T40" fmla="*/ 22 w 1480"/>
                <a:gd name="T41" fmla="*/ 10 h 110"/>
                <a:gd name="T42" fmla="*/ 37 w 1480"/>
                <a:gd name="T43" fmla="*/ 2 h 110"/>
                <a:gd name="T44" fmla="*/ 54 w 1480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80" h="110">
                  <a:moveTo>
                    <a:pt x="54" y="0"/>
                  </a:moveTo>
                  <a:lnTo>
                    <a:pt x="1425" y="0"/>
                  </a:lnTo>
                  <a:lnTo>
                    <a:pt x="1443" y="2"/>
                  </a:lnTo>
                  <a:lnTo>
                    <a:pt x="1458" y="10"/>
                  </a:lnTo>
                  <a:lnTo>
                    <a:pt x="1470" y="23"/>
                  </a:lnTo>
                  <a:lnTo>
                    <a:pt x="1477" y="38"/>
                  </a:lnTo>
                  <a:lnTo>
                    <a:pt x="1480" y="55"/>
                  </a:lnTo>
                  <a:lnTo>
                    <a:pt x="1477" y="72"/>
                  </a:lnTo>
                  <a:lnTo>
                    <a:pt x="1470" y="86"/>
                  </a:lnTo>
                  <a:lnTo>
                    <a:pt x="1458" y="98"/>
                  </a:lnTo>
                  <a:lnTo>
                    <a:pt x="1443" y="107"/>
                  </a:lnTo>
                  <a:lnTo>
                    <a:pt x="1425" y="110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612"/>
            <p:cNvSpPr>
              <a:spLocks/>
            </p:cNvSpPr>
            <p:nvPr/>
          </p:nvSpPr>
          <p:spPr bwMode="auto">
            <a:xfrm>
              <a:off x="4467226" y="3065463"/>
              <a:ext cx="231775" cy="19050"/>
            </a:xfrm>
            <a:custGeom>
              <a:avLst/>
              <a:gdLst>
                <a:gd name="T0" fmla="*/ 54 w 1316"/>
                <a:gd name="T1" fmla="*/ 0 h 109"/>
                <a:gd name="T2" fmla="*/ 1262 w 1316"/>
                <a:gd name="T3" fmla="*/ 0 h 109"/>
                <a:gd name="T4" fmla="*/ 1279 w 1316"/>
                <a:gd name="T5" fmla="*/ 3 h 109"/>
                <a:gd name="T6" fmla="*/ 1294 w 1316"/>
                <a:gd name="T7" fmla="*/ 10 h 109"/>
                <a:gd name="T8" fmla="*/ 1306 w 1316"/>
                <a:gd name="T9" fmla="*/ 22 h 109"/>
                <a:gd name="T10" fmla="*/ 1314 w 1316"/>
                <a:gd name="T11" fmla="*/ 38 h 109"/>
                <a:gd name="T12" fmla="*/ 1316 w 1316"/>
                <a:gd name="T13" fmla="*/ 55 h 109"/>
                <a:gd name="T14" fmla="*/ 1314 w 1316"/>
                <a:gd name="T15" fmla="*/ 72 h 109"/>
                <a:gd name="T16" fmla="*/ 1306 w 1316"/>
                <a:gd name="T17" fmla="*/ 87 h 109"/>
                <a:gd name="T18" fmla="*/ 1294 w 1316"/>
                <a:gd name="T19" fmla="*/ 98 h 109"/>
                <a:gd name="T20" fmla="*/ 1279 w 1316"/>
                <a:gd name="T21" fmla="*/ 106 h 109"/>
                <a:gd name="T22" fmla="*/ 1262 w 1316"/>
                <a:gd name="T23" fmla="*/ 109 h 109"/>
                <a:gd name="T24" fmla="*/ 54 w 1316"/>
                <a:gd name="T25" fmla="*/ 109 h 109"/>
                <a:gd name="T26" fmla="*/ 37 w 1316"/>
                <a:gd name="T27" fmla="*/ 106 h 109"/>
                <a:gd name="T28" fmla="*/ 22 w 1316"/>
                <a:gd name="T29" fmla="*/ 98 h 109"/>
                <a:gd name="T30" fmla="*/ 11 w 1316"/>
                <a:gd name="T31" fmla="*/ 87 h 109"/>
                <a:gd name="T32" fmla="*/ 3 w 1316"/>
                <a:gd name="T33" fmla="*/ 72 h 109"/>
                <a:gd name="T34" fmla="*/ 0 w 1316"/>
                <a:gd name="T35" fmla="*/ 55 h 109"/>
                <a:gd name="T36" fmla="*/ 3 w 1316"/>
                <a:gd name="T37" fmla="*/ 38 h 109"/>
                <a:gd name="T38" fmla="*/ 11 w 1316"/>
                <a:gd name="T39" fmla="*/ 22 h 109"/>
                <a:gd name="T40" fmla="*/ 22 w 1316"/>
                <a:gd name="T41" fmla="*/ 10 h 109"/>
                <a:gd name="T42" fmla="*/ 37 w 1316"/>
                <a:gd name="T43" fmla="*/ 3 h 109"/>
                <a:gd name="T44" fmla="*/ 54 w 1316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6" h="109">
                  <a:moveTo>
                    <a:pt x="54" y="0"/>
                  </a:moveTo>
                  <a:lnTo>
                    <a:pt x="1262" y="0"/>
                  </a:lnTo>
                  <a:lnTo>
                    <a:pt x="1279" y="3"/>
                  </a:lnTo>
                  <a:lnTo>
                    <a:pt x="1294" y="10"/>
                  </a:lnTo>
                  <a:lnTo>
                    <a:pt x="1306" y="22"/>
                  </a:lnTo>
                  <a:lnTo>
                    <a:pt x="1314" y="38"/>
                  </a:lnTo>
                  <a:lnTo>
                    <a:pt x="1316" y="55"/>
                  </a:lnTo>
                  <a:lnTo>
                    <a:pt x="1314" y="72"/>
                  </a:lnTo>
                  <a:lnTo>
                    <a:pt x="1306" y="87"/>
                  </a:lnTo>
                  <a:lnTo>
                    <a:pt x="1294" y="98"/>
                  </a:lnTo>
                  <a:lnTo>
                    <a:pt x="1279" y="106"/>
                  </a:lnTo>
                  <a:lnTo>
                    <a:pt x="1262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613"/>
            <p:cNvSpPr>
              <a:spLocks/>
            </p:cNvSpPr>
            <p:nvPr/>
          </p:nvSpPr>
          <p:spPr bwMode="auto">
            <a:xfrm>
              <a:off x="4467226" y="2951163"/>
              <a:ext cx="153988" cy="19050"/>
            </a:xfrm>
            <a:custGeom>
              <a:avLst/>
              <a:gdLst>
                <a:gd name="T0" fmla="*/ 54 w 872"/>
                <a:gd name="T1" fmla="*/ 0 h 110"/>
                <a:gd name="T2" fmla="*/ 818 w 872"/>
                <a:gd name="T3" fmla="*/ 0 h 110"/>
                <a:gd name="T4" fmla="*/ 835 w 872"/>
                <a:gd name="T5" fmla="*/ 3 h 110"/>
                <a:gd name="T6" fmla="*/ 849 w 872"/>
                <a:gd name="T7" fmla="*/ 12 h 110"/>
                <a:gd name="T8" fmla="*/ 861 w 872"/>
                <a:gd name="T9" fmla="*/ 23 h 110"/>
                <a:gd name="T10" fmla="*/ 869 w 872"/>
                <a:gd name="T11" fmla="*/ 38 h 110"/>
                <a:gd name="T12" fmla="*/ 872 w 872"/>
                <a:gd name="T13" fmla="*/ 55 h 110"/>
                <a:gd name="T14" fmla="*/ 869 w 872"/>
                <a:gd name="T15" fmla="*/ 72 h 110"/>
                <a:gd name="T16" fmla="*/ 861 w 872"/>
                <a:gd name="T17" fmla="*/ 87 h 110"/>
                <a:gd name="T18" fmla="*/ 849 w 872"/>
                <a:gd name="T19" fmla="*/ 100 h 110"/>
                <a:gd name="T20" fmla="*/ 835 w 872"/>
                <a:gd name="T21" fmla="*/ 107 h 110"/>
                <a:gd name="T22" fmla="*/ 818 w 872"/>
                <a:gd name="T23" fmla="*/ 110 h 110"/>
                <a:gd name="T24" fmla="*/ 54 w 872"/>
                <a:gd name="T25" fmla="*/ 110 h 110"/>
                <a:gd name="T26" fmla="*/ 37 w 872"/>
                <a:gd name="T27" fmla="*/ 107 h 110"/>
                <a:gd name="T28" fmla="*/ 22 w 872"/>
                <a:gd name="T29" fmla="*/ 100 h 110"/>
                <a:gd name="T30" fmla="*/ 11 w 872"/>
                <a:gd name="T31" fmla="*/ 87 h 110"/>
                <a:gd name="T32" fmla="*/ 3 w 872"/>
                <a:gd name="T33" fmla="*/ 72 h 110"/>
                <a:gd name="T34" fmla="*/ 0 w 872"/>
                <a:gd name="T35" fmla="*/ 55 h 110"/>
                <a:gd name="T36" fmla="*/ 3 w 872"/>
                <a:gd name="T37" fmla="*/ 38 h 110"/>
                <a:gd name="T38" fmla="*/ 11 w 872"/>
                <a:gd name="T39" fmla="*/ 23 h 110"/>
                <a:gd name="T40" fmla="*/ 22 w 872"/>
                <a:gd name="T41" fmla="*/ 12 h 110"/>
                <a:gd name="T42" fmla="*/ 37 w 872"/>
                <a:gd name="T43" fmla="*/ 3 h 110"/>
                <a:gd name="T44" fmla="*/ 54 w 872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2" h="110">
                  <a:moveTo>
                    <a:pt x="54" y="0"/>
                  </a:moveTo>
                  <a:lnTo>
                    <a:pt x="818" y="0"/>
                  </a:lnTo>
                  <a:lnTo>
                    <a:pt x="835" y="3"/>
                  </a:lnTo>
                  <a:lnTo>
                    <a:pt x="849" y="12"/>
                  </a:lnTo>
                  <a:lnTo>
                    <a:pt x="861" y="23"/>
                  </a:lnTo>
                  <a:lnTo>
                    <a:pt x="869" y="38"/>
                  </a:lnTo>
                  <a:lnTo>
                    <a:pt x="872" y="55"/>
                  </a:lnTo>
                  <a:lnTo>
                    <a:pt x="869" y="72"/>
                  </a:lnTo>
                  <a:lnTo>
                    <a:pt x="861" y="87"/>
                  </a:lnTo>
                  <a:lnTo>
                    <a:pt x="849" y="100"/>
                  </a:lnTo>
                  <a:lnTo>
                    <a:pt x="835" y="107"/>
                  </a:lnTo>
                  <a:lnTo>
                    <a:pt x="818" y="110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614"/>
            <p:cNvSpPr>
              <a:spLocks/>
            </p:cNvSpPr>
            <p:nvPr/>
          </p:nvSpPr>
          <p:spPr bwMode="auto">
            <a:xfrm>
              <a:off x="4678363" y="2951163"/>
              <a:ext cx="87313" cy="19050"/>
            </a:xfrm>
            <a:custGeom>
              <a:avLst/>
              <a:gdLst>
                <a:gd name="T0" fmla="*/ 54 w 490"/>
                <a:gd name="T1" fmla="*/ 0 h 110"/>
                <a:gd name="T2" fmla="*/ 436 w 490"/>
                <a:gd name="T3" fmla="*/ 0 h 110"/>
                <a:gd name="T4" fmla="*/ 453 w 490"/>
                <a:gd name="T5" fmla="*/ 3 h 110"/>
                <a:gd name="T6" fmla="*/ 468 w 490"/>
                <a:gd name="T7" fmla="*/ 12 h 110"/>
                <a:gd name="T8" fmla="*/ 479 w 490"/>
                <a:gd name="T9" fmla="*/ 23 h 110"/>
                <a:gd name="T10" fmla="*/ 487 w 490"/>
                <a:gd name="T11" fmla="*/ 38 h 110"/>
                <a:gd name="T12" fmla="*/ 490 w 490"/>
                <a:gd name="T13" fmla="*/ 55 h 110"/>
                <a:gd name="T14" fmla="*/ 487 w 490"/>
                <a:gd name="T15" fmla="*/ 72 h 110"/>
                <a:gd name="T16" fmla="*/ 479 w 490"/>
                <a:gd name="T17" fmla="*/ 87 h 110"/>
                <a:gd name="T18" fmla="*/ 468 w 490"/>
                <a:gd name="T19" fmla="*/ 100 h 110"/>
                <a:gd name="T20" fmla="*/ 453 w 490"/>
                <a:gd name="T21" fmla="*/ 107 h 110"/>
                <a:gd name="T22" fmla="*/ 436 w 490"/>
                <a:gd name="T23" fmla="*/ 110 h 110"/>
                <a:gd name="T24" fmla="*/ 54 w 490"/>
                <a:gd name="T25" fmla="*/ 110 h 110"/>
                <a:gd name="T26" fmla="*/ 36 w 490"/>
                <a:gd name="T27" fmla="*/ 107 h 110"/>
                <a:gd name="T28" fmla="*/ 22 w 490"/>
                <a:gd name="T29" fmla="*/ 100 h 110"/>
                <a:gd name="T30" fmla="*/ 10 w 490"/>
                <a:gd name="T31" fmla="*/ 87 h 110"/>
                <a:gd name="T32" fmla="*/ 2 w 490"/>
                <a:gd name="T33" fmla="*/ 72 h 110"/>
                <a:gd name="T34" fmla="*/ 0 w 490"/>
                <a:gd name="T35" fmla="*/ 55 h 110"/>
                <a:gd name="T36" fmla="*/ 2 w 490"/>
                <a:gd name="T37" fmla="*/ 38 h 110"/>
                <a:gd name="T38" fmla="*/ 10 w 490"/>
                <a:gd name="T39" fmla="*/ 23 h 110"/>
                <a:gd name="T40" fmla="*/ 22 w 490"/>
                <a:gd name="T41" fmla="*/ 12 h 110"/>
                <a:gd name="T42" fmla="*/ 36 w 490"/>
                <a:gd name="T43" fmla="*/ 3 h 110"/>
                <a:gd name="T44" fmla="*/ 54 w 490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0" h="110">
                  <a:moveTo>
                    <a:pt x="54" y="0"/>
                  </a:moveTo>
                  <a:lnTo>
                    <a:pt x="436" y="0"/>
                  </a:lnTo>
                  <a:lnTo>
                    <a:pt x="453" y="3"/>
                  </a:lnTo>
                  <a:lnTo>
                    <a:pt x="468" y="12"/>
                  </a:lnTo>
                  <a:lnTo>
                    <a:pt x="479" y="23"/>
                  </a:lnTo>
                  <a:lnTo>
                    <a:pt x="487" y="38"/>
                  </a:lnTo>
                  <a:lnTo>
                    <a:pt x="490" y="55"/>
                  </a:lnTo>
                  <a:lnTo>
                    <a:pt x="487" y="72"/>
                  </a:lnTo>
                  <a:lnTo>
                    <a:pt x="479" y="87"/>
                  </a:lnTo>
                  <a:lnTo>
                    <a:pt x="468" y="100"/>
                  </a:lnTo>
                  <a:lnTo>
                    <a:pt x="453" y="107"/>
                  </a:lnTo>
                  <a:lnTo>
                    <a:pt x="436" y="110"/>
                  </a:lnTo>
                  <a:lnTo>
                    <a:pt x="54" y="110"/>
                  </a:lnTo>
                  <a:lnTo>
                    <a:pt x="36" y="107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615"/>
            <p:cNvSpPr>
              <a:spLocks/>
            </p:cNvSpPr>
            <p:nvPr/>
          </p:nvSpPr>
          <p:spPr bwMode="auto">
            <a:xfrm>
              <a:off x="4640263" y="295116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69 w 110"/>
                <a:gd name="T3" fmla="*/ 2 h 109"/>
                <a:gd name="T4" fmla="*/ 82 w 110"/>
                <a:gd name="T5" fmla="*/ 8 h 109"/>
                <a:gd name="T6" fmla="*/ 94 w 110"/>
                <a:gd name="T7" fmla="*/ 16 h 109"/>
                <a:gd name="T8" fmla="*/ 103 w 110"/>
                <a:gd name="T9" fmla="*/ 27 h 109"/>
                <a:gd name="T10" fmla="*/ 108 w 110"/>
                <a:gd name="T11" fmla="*/ 40 h 109"/>
                <a:gd name="T12" fmla="*/ 110 w 110"/>
                <a:gd name="T13" fmla="*/ 54 h 109"/>
                <a:gd name="T14" fmla="*/ 108 w 110"/>
                <a:gd name="T15" fmla="*/ 68 h 109"/>
                <a:gd name="T16" fmla="*/ 103 w 110"/>
                <a:gd name="T17" fmla="*/ 81 h 109"/>
                <a:gd name="T18" fmla="*/ 94 w 110"/>
                <a:gd name="T19" fmla="*/ 94 h 109"/>
                <a:gd name="T20" fmla="*/ 82 w 110"/>
                <a:gd name="T21" fmla="*/ 102 h 109"/>
                <a:gd name="T22" fmla="*/ 69 w 110"/>
                <a:gd name="T23" fmla="*/ 107 h 109"/>
                <a:gd name="T24" fmla="*/ 55 w 110"/>
                <a:gd name="T25" fmla="*/ 109 h 109"/>
                <a:gd name="T26" fmla="*/ 41 w 110"/>
                <a:gd name="T27" fmla="*/ 107 h 109"/>
                <a:gd name="T28" fmla="*/ 28 w 110"/>
                <a:gd name="T29" fmla="*/ 102 h 109"/>
                <a:gd name="T30" fmla="*/ 17 w 110"/>
                <a:gd name="T31" fmla="*/ 94 h 109"/>
                <a:gd name="T32" fmla="*/ 8 w 110"/>
                <a:gd name="T33" fmla="*/ 81 h 109"/>
                <a:gd name="T34" fmla="*/ 3 w 110"/>
                <a:gd name="T35" fmla="*/ 68 h 109"/>
                <a:gd name="T36" fmla="*/ 0 w 110"/>
                <a:gd name="T37" fmla="*/ 54 h 109"/>
                <a:gd name="T38" fmla="*/ 3 w 110"/>
                <a:gd name="T39" fmla="*/ 40 h 109"/>
                <a:gd name="T40" fmla="*/ 8 w 110"/>
                <a:gd name="T41" fmla="*/ 27 h 109"/>
                <a:gd name="T42" fmla="*/ 17 w 110"/>
                <a:gd name="T43" fmla="*/ 16 h 109"/>
                <a:gd name="T44" fmla="*/ 28 w 110"/>
                <a:gd name="T45" fmla="*/ 8 h 109"/>
                <a:gd name="T46" fmla="*/ 41 w 110"/>
                <a:gd name="T47" fmla="*/ 2 h 109"/>
                <a:gd name="T48" fmla="*/ 55 w 110"/>
                <a:gd name="T4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69" y="2"/>
                  </a:lnTo>
                  <a:lnTo>
                    <a:pt x="82" y="8"/>
                  </a:lnTo>
                  <a:lnTo>
                    <a:pt x="94" y="16"/>
                  </a:lnTo>
                  <a:lnTo>
                    <a:pt x="103" y="27"/>
                  </a:lnTo>
                  <a:lnTo>
                    <a:pt x="108" y="40"/>
                  </a:lnTo>
                  <a:lnTo>
                    <a:pt x="110" y="54"/>
                  </a:lnTo>
                  <a:lnTo>
                    <a:pt x="108" y="68"/>
                  </a:lnTo>
                  <a:lnTo>
                    <a:pt x="103" y="81"/>
                  </a:lnTo>
                  <a:lnTo>
                    <a:pt x="94" y="94"/>
                  </a:lnTo>
                  <a:lnTo>
                    <a:pt x="82" y="102"/>
                  </a:lnTo>
                  <a:lnTo>
                    <a:pt x="69" y="107"/>
                  </a:lnTo>
                  <a:lnTo>
                    <a:pt x="55" y="109"/>
                  </a:lnTo>
                  <a:lnTo>
                    <a:pt x="41" y="107"/>
                  </a:lnTo>
                  <a:lnTo>
                    <a:pt x="28" y="102"/>
                  </a:lnTo>
                  <a:lnTo>
                    <a:pt x="17" y="94"/>
                  </a:lnTo>
                  <a:lnTo>
                    <a:pt x="8" y="81"/>
                  </a:lnTo>
                  <a:lnTo>
                    <a:pt x="3" y="68"/>
                  </a:lnTo>
                  <a:lnTo>
                    <a:pt x="0" y="54"/>
                  </a:lnTo>
                  <a:lnTo>
                    <a:pt x="3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8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616"/>
            <p:cNvSpPr>
              <a:spLocks noEditPoints="1"/>
            </p:cNvSpPr>
            <p:nvPr/>
          </p:nvSpPr>
          <p:spPr bwMode="auto">
            <a:xfrm>
              <a:off x="4411663" y="2681288"/>
              <a:ext cx="412750" cy="557212"/>
            </a:xfrm>
            <a:custGeom>
              <a:avLst/>
              <a:gdLst>
                <a:gd name="T0" fmla="*/ 600 w 2343"/>
                <a:gd name="T1" fmla="*/ 490 h 3162"/>
                <a:gd name="T2" fmla="*/ 1743 w 2343"/>
                <a:gd name="T3" fmla="*/ 272 h 3162"/>
                <a:gd name="T4" fmla="*/ 1471 w 2343"/>
                <a:gd name="T5" fmla="*/ 381 h 3162"/>
                <a:gd name="T6" fmla="*/ 1460 w 2343"/>
                <a:gd name="T7" fmla="*/ 413 h 3162"/>
                <a:gd name="T8" fmla="*/ 1434 w 2343"/>
                <a:gd name="T9" fmla="*/ 433 h 3162"/>
                <a:gd name="T10" fmla="*/ 926 w 2343"/>
                <a:gd name="T11" fmla="*/ 436 h 3162"/>
                <a:gd name="T12" fmla="*/ 894 w 2343"/>
                <a:gd name="T13" fmla="*/ 425 h 3162"/>
                <a:gd name="T14" fmla="*/ 875 w 2343"/>
                <a:gd name="T15" fmla="*/ 398 h 3162"/>
                <a:gd name="T16" fmla="*/ 872 w 2343"/>
                <a:gd name="T17" fmla="*/ 272 h 3162"/>
                <a:gd name="T18" fmla="*/ 981 w 2343"/>
                <a:gd name="T19" fmla="*/ 109 h 3162"/>
                <a:gd name="T20" fmla="*/ 1362 w 2343"/>
                <a:gd name="T21" fmla="*/ 326 h 3162"/>
                <a:gd name="T22" fmla="*/ 981 w 2343"/>
                <a:gd name="T23" fmla="*/ 109 h 3162"/>
                <a:gd name="T24" fmla="*/ 1417 w 2343"/>
                <a:gd name="T25" fmla="*/ 0 h 3162"/>
                <a:gd name="T26" fmla="*/ 1449 w 2343"/>
                <a:gd name="T27" fmla="*/ 10 h 3162"/>
                <a:gd name="T28" fmla="*/ 1468 w 2343"/>
                <a:gd name="T29" fmla="*/ 37 h 3162"/>
                <a:gd name="T30" fmla="*/ 1471 w 2343"/>
                <a:gd name="T31" fmla="*/ 163 h 3162"/>
                <a:gd name="T32" fmla="*/ 1815 w 2343"/>
                <a:gd name="T33" fmla="*/ 166 h 3162"/>
                <a:gd name="T34" fmla="*/ 1842 w 2343"/>
                <a:gd name="T35" fmla="*/ 186 h 3162"/>
                <a:gd name="T36" fmla="*/ 1853 w 2343"/>
                <a:gd name="T37" fmla="*/ 217 h 3162"/>
                <a:gd name="T38" fmla="*/ 2289 w 2343"/>
                <a:gd name="T39" fmla="*/ 326 h 3162"/>
                <a:gd name="T40" fmla="*/ 2321 w 2343"/>
                <a:gd name="T41" fmla="*/ 338 h 3162"/>
                <a:gd name="T42" fmla="*/ 2340 w 2343"/>
                <a:gd name="T43" fmla="*/ 364 h 3162"/>
                <a:gd name="T44" fmla="*/ 2343 w 2343"/>
                <a:gd name="T45" fmla="*/ 1580 h 3162"/>
                <a:gd name="T46" fmla="*/ 2332 w 2343"/>
                <a:gd name="T47" fmla="*/ 1612 h 3162"/>
                <a:gd name="T48" fmla="*/ 2306 w 2343"/>
                <a:gd name="T49" fmla="*/ 1632 h 3162"/>
                <a:gd name="T50" fmla="*/ 2271 w 2343"/>
                <a:gd name="T51" fmla="*/ 1632 h 3162"/>
                <a:gd name="T52" fmla="*/ 2244 w 2343"/>
                <a:gd name="T53" fmla="*/ 1612 h 3162"/>
                <a:gd name="T54" fmla="*/ 2234 w 2343"/>
                <a:gd name="T55" fmla="*/ 1580 h 3162"/>
                <a:gd name="T56" fmla="*/ 1853 w 2343"/>
                <a:gd name="T57" fmla="*/ 436 h 3162"/>
                <a:gd name="T58" fmla="*/ 1850 w 2343"/>
                <a:gd name="T59" fmla="*/ 562 h 3162"/>
                <a:gd name="T60" fmla="*/ 1830 w 2343"/>
                <a:gd name="T61" fmla="*/ 589 h 3162"/>
                <a:gd name="T62" fmla="*/ 1798 w 2343"/>
                <a:gd name="T63" fmla="*/ 600 h 3162"/>
                <a:gd name="T64" fmla="*/ 528 w 2343"/>
                <a:gd name="T65" fmla="*/ 597 h 3162"/>
                <a:gd name="T66" fmla="*/ 501 w 2343"/>
                <a:gd name="T67" fmla="*/ 576 h 3162"/>
                <a:gd name="T68" fmla="*/ 490 w 2343"/>
                <a:gd name="T69" fmla="*/ 545 h 3162"/>
                <a:gd name="T70" fmla="*/ 109 w 2343"/>
                <a:gd name="T71" fmla="*/ 436 h 3162"/>
                <a:gd name="T72" fmla="*/ 1253 w 2343"/>
                <a:gd name="T73" fmla="*/ 3052 h 3162"/>
                <a:gd name="T74" fmla="*/ 1285 w 2343"/>
                <a:gd name="T75" fmla="*/ 3062 h 3162"/>
                <a:gd name="T76" fmla="*/ 1305 w 2343"/>
                <a:gd name="T77" fmla="*/ 3090 h 3162"/>
                <a:gd name="T78" fmla="*/ 1305 w 2343"/>
                <a:gd name="T79" fmla="*/ 3124 h 3162"/>
                <a:gd name="T80" fmla="*/ 1285 w 2343"/>
                <a:gd name="T81" fmla="*/ 3150 h 3162"/>
                <a:gd name="T82" fmla="*/ 1253 w 2343"/>
                <a:gd name="T83" fmla="*/ 3162 h 3162"/>
                <a:gd name="T84" fmla="*/ 37 w 2343"/>
                <a:gd name="T85" fmla="*/ 3159 h 3162"/>
                <a:gd name="T86" fmla="*/ 10 w 2343"/>
                <a:gd name="T87" fmla="*/ 3139 h 3162"/>
                <a:gd name="T88" fmla="*/ 0 w 2343"/>
                <a:gd name="T89" fmla="*/ 3107 h 3162"/>
                <a:gd name="T90" fmla="*/ 3 w 2343"/>
                <a:gd name="T91" fmla="*/ 364 h 3162"/>
                <a:gd name="T92" fmla="*/ 22 w 2343"/>
                <a:gd name="T93" fmla="*/ 338 h 3162"/>
                <a:gd name="T94" fmla="*/ 55 w 2343"/>
                <a:gd name="T95" fmla="*/ 326 h 3162"/>
                <a:gd name="T96" fmla="*/ 490 w 2343"/>
                <a:gd name="T97" fmla="*/ 217 h 3162"/>
                <a:gd name="T98" fmla="*/ 501 w 2343"/>
                <a:gd name="T99" fmla="*/ 186 h 3162"/>
                <a:gd name="T100" fmla="*/ 528 w 2343"/>
                <a:gd name="T101" fmla="*/ 166 h 3162"/>
                <a:gd name="T102" fmla="*/ 872 w 2343"/>
                <a:gd name="T103" fmla="*/ 163 h 3162"/>
                <a:gd name="T104" fmla="*/ 875 w 2343"/>
                <a:gd name="T105" fmla="*/ 37 h 3162"/>
                <a:gd name="T106" fmla="*/ 894 w 2343"/>
                <a:gd name="T107" fmla="*/ 10 h 3162"/>
                <a:gd name="T108" fmla="*/ 926 w 2343"/>
                <a:gd name="T109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3" h="3162">
                  <a:moveTo>
                    <a:pt x="600" y="272"/>
                  </a:moveTo>
                  <a:lnTo>
                    <a:pt x="600" y="490"/>
                  </a:lnTo>
                  <a:lnTo>
                    <a:pt x="1743" y="490"/>
                  </a:lnTo>
                  <a:lnTo>
                    <a:pt x="1743" y="272"/>
                  </a:lnTo>
                  <a:lnTo>
                    <a:pt x="1471" y="272"/>
                  </a:lnTo>
                  <a:lnTo>
                    <a:pt x="1471" y="381"/>
                  </a:lnTo>
                  <a:lnTo>
                    <a:pt x="1468" y="398"/>
                  </a:lnTo>
                  <a:lnTo>
                    <a:pt x="1460" y="413"/>
                  </a:lnTo>
                  <a:lnTo>
                    <a:pt x="1449" y="425"/>
                  </a:lnTo>
                  <a:lnTo>
                    <a:pt x="1434" y="433"/>
                  </a:lnTo>
                  <a:lnTo>
                    <a:pt x="1417" y="436"/>
                  </a:lnTo>
                  <a:lnTo>
                    <a:pt x="926" y="436"/>
                  </a:lnTo>
                  <a:lnTo>
                    <a:pt x="909" y="433"/>
                  </a:lnTo>
                  <a:lnTo>
                    <a:pt x="894" y="425"/>
                  </a:lnTo>
                  <a:lnTo>
                    <a:pt x="883" y="413"/>
                  </a:lnTo>
                  <a:lnTo>
                    <a:pt x="875" y="398"/>
                  </a:lnTo>
                  <a:lnTo>
                    <a:pt x="872" y="381"/>
                  </a:lnTo>
                  <a:lnTo>
                    <a:pt x="872" y="272"/>
                  </a:lnTo>
                  <a:lnTo>
                    <a:pt x="600" y="272"/>
                  </a:lnTo>
                  <a:close/>
                  <a:moveTo>
                    <a:pt x="981" y="109"/>
                  </a:moveTo>
                  <a:lnTo>
                    <a:pt x="981" y="326"/>
                  </a:lnTo>
                  <a:lnTo>
                    <a:pt x="1362" y="326"/>
                  </a:lnTo>
                  <a:lnTo>
                    <a:pt x="1362" y="109"/>
                  </a:lnTo>
                  <a:lnTo>
                    <a:pt x="981" y="109"/>
                  </a:lnTo>
                  <a:close/>
                  <a:moveTo>
                    <a:pt x="926" y="0"/>
                  </a:moveTo>
                  <a:lnTo>
                    <a:pt x="1417" y="0"/>
                  </a:lnTo>
                  <a:lnTo>
                    <a:pt x="1434" y="3"/>
                  </a:lnTo>
                  <a:lnTo>
                    <a:pt x="1449" y="10"/>
                  </a:lnTo>
                  <a:lnTo>
                    <a:pt x="1460" y="22"/>
                  </a:lnTo>
                  <a:lnTo>
                    <a:pt x="1468" y="37"/>
                  </a:lnTo>
                  <a:lnTo>
                    <a:pt x="1471" y="54"/>
                  </a:lnTo>
                  <a:lnTo>
                    <a:pt x="1471" y="163"/>
                  </a:lnTo>
                  <a:lnTo>
                    <a:pt x="1798" y="163"/>
                  </a:lnTo>
                  <a:lnTo>
                    <a:pt x="1815" y="166"/>
                  </a:lnTo>
                  <a:lnTo>
                    <a:pt x="1830" y="174"/>
                  </a:lnTo>
                  <a:lnTo>
                    <a:pt x="1842" y="186"/>
                  </a:lnTo>
                  <a:lnTo>
                    <a:pt x="1850" y="200"/>
                  </a:lnTo>
                  <a:lnTo>
                    <a:pt x="1853" y="217"/>
                  </a:lnTo>
                  <a:lnTo>
                    <a:pt x="1853" y="326"/>
                  </a:lnTo>
                  <a:lnTo>
                    <a:pt x="2289" y="326"/>
                  </a:lnTo>
                  <a:lnTo>
                    <a:pt x="2306" y="329"/>
                  </a:lnTo>
                  <a:lnTo>
                    <a:pt x="2321" y="338"/>
                  </a:lnTo>
                  <a:lnTo>
                    <a:pt x="2332" y="349"/>
                  </a:lnTo>
                  <a:lnTo>
                    <a:pt x="2340" y="364"/>
                  </a:lnTo>
                  <a:lnTo>
                    <a:pt x="2343" y="381"/>
                  </a:lnTo>
                  <a:lnTo>
                    <a:pt x="2343" y="1580"/>
                  </a:lnTo>
                  <a:lnTo>
                    <a:pt x="2340" y="1597"/>
                  </a:lnTo>
                  <a:lnTo>
                    <a:pt x="2332" y="1612"/>
                  </a:lnTo>
                  <a:lnTo>
                    <a:pt x="2321" y="1625"/>
                  </a:lnTo>
                  <a:lnTo>
                    <a:pt x="2306" y="1632"/>
                  </a:lnTo>
                  <a:lnTo>
                    <a:pt x="2289" y="1635"/>
                  </a:lnTo>
                  <a:lnTo>
                    <a:pt x="2271" y="1632"/>
                  </a:lnTo>
                  <a:lnTo>
                    <a:pt x="2256" y="1625"/>
                  </a:lnTo>
                  <a:lnTo>
                    <a:pt x="2244" y="1612"/>
                  </a:lnTo>
                  <a:lnTo>
                    <a:pt x="2237" y="1597"/>
                  </a:lnTo>
                  <a:lnTo>
                    <a:pt x="2234" y="1580"/>
                  </a:lnTo>
                  <a:lnTo>
                    <a:pt x="2234" y="436"/>
                  </a:lnTo>
                  <a:lnTo>
                    <a:pt x="1853" y="436"/>
                  </a:lnTo>
                  <a:lnTo>
                    <a:pt x="1853" y="545"/>
                  </a:lnTo>
                  <a:lnTo>
                    <a:pt x="1850" y="562"/>
                  </a:lnTo>
                  <a:lnTo>
                    <a:pt x="1842" y="576"/>
                  </a:lnTo>
                  <a:lnTo>
                    <a:pt x="1830" y="589"/>
                  </a:lnTo>
                  <a:lnTo>
                    <a:pt x="1815" y="597"/>
                  </a:lnTo>
                  <a:lnTo>
                    <a:pt x="1798" y="600"/>
                  </a:lnTo>
                  <a:lnTo>
                    <a:pt x="545" y="600"/>
                  </a:lnTo>
                  <a:lnTo>
                    <a:pt x="528" y="597"/>
                  </a:lnTo>
                  <a:lnTo>
                    <a:pt x="513" y="589"/>
                  </a:lnTo>
                  <a:lnTo>
                    <a:pt x="501" y="576"/>
                  </a:lnTo>
                  <a:lnTo>
                    <a:pt x="494" y="562"/>
                  </a:lnTo>
                  <a:lnTo>
                    <a:pt x="490" y="545"/>
                  </a:lnTo>
                  <a:lnTo>
                    <a:pt x="490" y="436"/>
                  </a:lnTo>
                  <a:lnTo>
                    <a:pt x="109" y="436"/>
                  </a:lnTo>
                  <a:lnTo>
                    <a:pt x="109" y="3052"/>
                  </a:lnTo>
                  <a:lnTo>
                    <a:pt x="1253" y="3052"/>
                  </a:lnTo>
                  <a:lnTo>
                    <a:pt x="1270" y="3055"/>
                  </a:lnTo>
                  <a:lnTo>
                    <a:pt x="1285" y="3062"/>
                  </a:lnTo>
                  <a:lnTo>
                    <a:pt x="1297" y="3075"/>
                  </a:lnTo>
                  <a:lnTo>
                    <a:pt x="1305" y="3090"/>
                  </a:lnTo>
                  <a:lnTo>
                    <a:pt x="1308" y="3107"/>
                  </a:lnTo>
                  <a:lnTo>
                    <a:pt x="1305" y="3124"/>
                  </a:lnTo>
                  <a:lnTo>
                    <a:pt x="1297" y="3139"/>
                  </a:lnTo>
                  <a:lnTo>
                    <a:pt x="1285" y="3150"/>
                  </a:lnTo>
                  <a:lnTo>
                    <a:pt x="1270" y="3159"/>
                  </a:lnTo>
                  <a:lnTo>
                    <a:pt x="1253" y="3162"/>
                  </a:lnTo>
                  <a:lnTo>
                    <a:pt x="55" y="3162"/>
                  </a:lnTo>
                  <a:lnTo>
                    <a:pt x="37" y="3159"/>
                  </a:lnTo>
                  <a:lnTo>
                    <a:pt x="22" y="3150"/>
                  </a:lnTo>
                  <a:lnTo>
                    <a:pt x="10" y="3139"/>
                  </a:lnTo>
                  <a:lnTo>
                    <a:pt x="3" y="3124"/>
                  </a:lnTo>
                  <a:lnTo>
                    <a:pt x="0" y="3107"/>
                  </a:lnTo>
                  <a:lnTo>
                    <a:pt x="0" y="381"/>
                  </a:lnTo>
                  <a:lnTo>
                    <a:pt x="3" y="364"/>
                  </a:lnTo>
                  <a:lnTo>
                    <a:pt x="10" y="349"/>
                  </a:lnTo>
                  <a:lnTo>
                    <a:pt x="22" y="338"/>
                  </a:lnTo>
                  <a:lnTo>
                    <a:pt x="37" y="329"/>
                  </a:lnTo>
                  <a:lnTo>
                    <a:pt x="55" y="326"/>
                  </a:lnTo>
                  <a:lnTo>
                    <a:pt x="490" y="326"/>
                  </a:lnTo>
                  <a:lnTo>
                    <a:pt x="490" y="217"/>
                  </a:lnTo>
                  <a:lnTo>
                    <a:pt x="494" y="200"/>
                  </a:lnTo>
                  <a:lnTo>
                    <a:pt x="501" y="186"/>
                  </a:lnTo>
                  <a:lnTo>
                    <a:pt x="513" y="174"/>
                  </a:lnTo>
                  <a:lnTo>
                    <a:pt x="528" y="166"/>
                  </a:lnTo>
                  <a:lnTo>
                    <a:pt x="545" y="163"/>
                  </a:lnTo>
                  <a:lnTo>
                    <a:pt x="872" y="163"/>
                  </a:lnTo>
                  <a:lnTo>
                    <a:pt x="872" y="54"/>
                  </a:lnTo>
                  <a:lnTo>
                    <a:pt x="875" y="37"/>
                  </a:lnTo>
                  <a:lnTo>
                    <a:pt x="883" y="22"/>
                  </a:lnTo>
                  <a:lnTo>
                    <a:pt x="894" y="10"/>
                  </a:lnTo>
                  <a:lnTo>
                    <a:pt x="909" y="3"/>
                  </a:lnTo>
                  <a:lnTo>
                    <a:pt x="9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8" name="Group 1297"/>
          <p:cNvGrpSpPr/>
          <p:nvPr/>
        </p:nvGrpSpPr>
        <p:grpSpPr>
          <a:xfrm>
            <a:off x="3484563" y="2676525"/>
            <a:ext cx="534987" cy="579438"/>
            <a:chOff x="3484563" y="2676525"/>
            <a:chExt cx="534987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88" name="Freeform 621"/>
            <p:cNvSpPr>
              <a:spLocks/>
            </p:cNvSpPr>
            <p:nvPr/>
          </p:nvSpPr>
          <p:spPr bwMode="auto">
            <a:xfrm>
              <a:off x="3835400" y="3073400"/>
              <a:ext cx="125412" cy="104775"/>
            </a:xfrm>
            <a:custGeom>
              <a:avLst/>
              <a:gdLst>
                <a:gd name="T0" fmla="*/ 666 w 716"/>
                <a:gd name="T1" fmla="*/ 0 h 664"/>
                <a:gd name="T2" fmla="*/ 680 w 716"/>
                <a:gd name="T3" fmla="*/ 3 h 664"/>
                <a:gd name="T4" fmla="*/ 693 w 716"/>
                <a:gd name="T5" fmla="*/ 11 h 664"/>
                <a:gd name="T6" fmla="*/ 704 w 716"/>
                <a:gd name="T7" fmla="*/ 22 h 664"/>
                <a:gd name="T8" fmla="*/ 711 w 716"/>
                <a:gd name="T9" fmla="*/ 35 h 664"/>
                <a:gd name="T10" fmla="*/ 716 w 716"/>
                <a:gd name="T11" fmla="*/ 49 h 664"/>
                <a:gd name="T12" fmla="*/ 716 w 716"/>
                <a:gd name="T13" fmla="*/ 65 h 664"/>
                <a:gd name="T14" fmla="*/ 713 w 716"/>
                <a:gd name="T15" fmla="*/ 80 h 664"/>
                <a:gd name="T16" fmla="*/ 707 w 716"/>
                <a:gd name="T17" fmla="*/ 95 h 664"/>
                <a:gd name="T18" fmla="*/ 364 w 716"/>
                <a:gd name="T19" fmla="*/ 638 h 664"/>
                <a:gd name="T20" fmla="*/ 354 w 716"/>
                <a:gd name="T21" fmla="*/ 651 h 664"/>
                <a:gd name="T22" fmla="*/ 341 w 716"/>
                <a:gd name="T23" fmla="*/ 659 h 664"/>
                <a:gd name="T24" fmla="*/ 326 w 716"/>
                <a:gd name="T25" fmla="*/ 664 h 664"/>
                <a:gd name="T26" fmla="*/ 319 w 716"/>
                <a:gd name="T27" fmla="*/ 664 h 664"/>
                <a:gd name="T28" fmla="*/ 306 w 716"/>
                <a:gd name="T29" fmla="*/ 663 h 664"/>
                <a:gd name="T30" fmla="*/ 295 w 716"/>
                <a:gd name="T31" fmla="*/ 658 h 664"/>
                <a:gd name="T32" fmla="*/ 284 w 716"/>
                <a:gd name="T33" fmla="*/ 650 h 664"/>
                <a:gd name="T34" fmla="*/ 20 w 716"/>
                <a:gd name="T35" fmla="*/ 411 h 664"/>
                <a:gd name="T36" fmla="*/ 10 w 716"/>
                <a:gd name="T37" fmla="*/ 400 h 664"/>
                <a:gd name="T38" fmla="*/ 3 w 716"/>
                <a:gd name="T39" fmla="*/ 386 h 664"/>
                <a:gd name="T40" fmla="*/ 0 w 716"/>
                <a:gd name="T41" fmla="*/ 370 h 664"/>
                <a:gd name="T42" fmla="*/ 0 w 716"/>
                <a:gd name="T43" fmla="*/ 355 h 664"/>
                <a:gd name="T44" fmla="*/ 4 w 716"/>
                <a:gd name="T45" fmla="*/ 340 h 664"/>
                <a:gd name="T46" fmla="*/ 12 w 716"/>
                <a:gd name="T47" fmla="*/ 326 h 664"/>
                <a:gd name="T48" fmla="*/ 23 w 716"/>
                <a:gd name="T49" fmla="*/ 315 h 664"/>
                <a:gd name="T50" fmla="*/ 35 w 716"/>
                <a:gd name="T51" fmla="*/ 307 h 664"/>
                <a:gd name="T52" fmla="*/ 49 w 716"/>
                <a:gd name="T53" fmla="*/ 304 h 664"/>
                <a:gd name="T54" fmla="*/ 63 w 716"/>
                <a:gd name="T55" fmla="*/ 305 h 664"/>
                <a:gd name="T56" fmla="*/ 77 w 716"/>
                <a:gd name="T57" fmla="*/ 309 h 664"/>
                <a:gd name="T58" fmla="*/ 89 w 716"/>
                <a:gd name="T59" fmla="*/ 317 h 664"/>
                <a:gd name="T60" fmla="*/ 308 w 716"/>
                <a:gd name="T61" fmla="*/ 515 h 664"/>
                <a:gd name="T62" fmla="*/ 616 w 716"/>
                <a:gd name="T63" fmla="*/ 25 h 664"/>
                <a:gd name="T64" fmla="*/ 626 w 716"/>
                <a:gd name="T65" fmla="*/ 14 h 664"/>
                <a:gd name="T66" fmla="*/ 638 w 716"/>
                <a:gd name="T67" fmla="*/ 5 h 664"/>
                <a:gd name="T68" fmla="*/ 652 w 716"/>
                <a:gd name="T69" fmla="*/ 1 h 664"/>
                <a:gd name="T70" fmla="*/ 666 w 716"/>
                <a:gd name="T71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6" h="664">
                  <a:moveTo>
                    <a:pt x="666" y="0"/>
                  </a:moveTo>
                  <a:lnTo>
                    <a:pt x="680" y="3"/>
                  </a:lnTo>
                  <a:lnTo>
                    <a:pt x="693" y="11"/>
                  </a:lnTo>
                  <a:lnTo>
                    <a:pt x="704" y="22"/>
                  </a:lnTo>
                  <a:lnTo>
                    <a:pt x="711" y="35"/>
                  </a:lnTo>
                  <a:lnTo>
                    <a:pt x="716" y="49"/>
                  </a:lnTo>
                  <a:lnTo>
                    <a:pt x="716" y="65"/>
                  </a:lnTo>
                  <a:lnTo>
                    <a:pt x="713" y="80"/>
                  </a:lnTo>
                  <a:lnTo>
                    <a:pt x="707" y="95"/>
                  </a:lnTo>
                  <a:lnTo>
                    <a:pt x="364" y="638"/>
                  </a:lnTo>
                  <a:lnTo>
                    <a:pt x="354" y="651"/>
                  </a:lnTo>
                  <a:lnTo>
                    <a:pt x="341" y="659"/>
                  </a:lnTo>
                  <a:lnTo>
                    <a:pt x="326" y="664"/>
                  </a:lnTo>
                  <a:lnTo>
                    <a:pt x="319" y="664"/>
                  </a:lnTo>
                  <a:lnTo>
                    <a:pt x="306" y="663"/>
                  </a:lnTo>
                  <a:lnTo>
                    <a:pt x="295" y="658"/>
                  </a:lnTo>
                  <a:lnTo>
                    <a:pt x="284" y="650"/>
                  </a:lnTo>
                  <a:lnTo>
                    <a:pt x="20" y="411"/>
                  </a:lnTo>
                  <a:lnTo>
                    <a:pt x="10" y="400"/>
                  </a:lnTo>
                  <a:lnTo>
                    <a:pt x="3" y="386"/>
                  </a:lnTo>
                  <a:lnTo>
                    <a:pt x="0" y="370"/>
                  </a:lnTo>
                  <a:lnTo>
                    <a:pt x="0" y="355"/>
                  </a:lnTo>
                  <a:lnTo>
                    <a:pt x="4" y="340"/>
                  </a:lnTo>
                  <a:lnTo>
                    <a:pt x="12" y="326"/>
                  </a:lnTo>
                  <a:lnTo>
                    <a:pt x="23" y="315"/>
                  </a:lnTo>
                  <a:lnTo>
                    <a:pt x="35" y="307"/>
                  </a:lnTo>
                  <a:lnTo>
                    <a:pt x="49" y="304"/>
                  </a:lnTo>
                  <a:lnTo>
                    <a:pt x="63" y="305"/>
                  </a:lnTo>
                  <a:lnTo>
                    <a:pt x="77" y="309"/>
                  </a:lnTo>
                  <a:lnTo>
                    <a:pt x="89" y="317"/>
                  </a:lnTo>
                  <a:lnTo>
                    <a:pt x="308" y="515"/>
                  </a:lnTo>
                  <a:lnTo>
                    <a:pt x="616" y="25"/>
                  </a:lnTo>
                  <a:lnTo>
                    <a:pt x="626" y="14"/>
                  </a:lnTo>
                  <a:lnTo>
                    <a:pt x="638" y="5"/>
                  </a:lnTo>
                  <a:lnTo>
                    <a:pt x="652" y="1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622"/>
            <p:cNvSpPr>
              <a:spLocks noEditPoints="1"/>
            </p:cNvSpPr>
            <p:nvPr/>
          </p:nvSpPr>
          <p:spPr bwMode="auto">
            <a:xfrm>
              <a:off x="3484563" y="2676525"/>
              <a:ext cx="534987" cy="579438"/>
            </a:xfrm>
            <a:custGeom>
              <a:avLst/>
              <a:gdLst>
                <a:gd name="T0" fmla="*/ 2080 w 3034"/>
                <a:gd name="T1" fmla="*/ 2243 h 3650"/>
                <a:gd name="T2" fmla="*/ 1849 w 3034"/>
                <a:gd name="T3" fmla="*/ 2433 h 3650"/>
                <a:gd name="T4" fmla="*/ 1723 w 3034"/>
                <a:gd name="T5" fmla="*/ 2724 h 3650"/>
                <a:gd name="T6" fmla="*/ 1718 w 3034"/>
                <a:gd name="T7" fmla="*/ 2959 h 3650"/>
                <a:gd name="T8" fmla="*/ 1777 w 3034"/>
                <a:gd name="T9" fmla="*/ 3162 h 3650"/>
                <a:gd name="T10" fmla="*/ 1833 w 3034"/>
                <a:gd name="T11" fmla="*/ 3261 h 3650"/>
                <a:gd name="T12" fmla="*/ 1952 w 3034"/>
                <a:gd name="T13" fmla="*/ 3393 h 3650"/>
                <a:gd name="T14" fmla="*/ 2196 w 3034"/>
                <a:gd name="T15" fmla="*/ 3515 h 3650"/>
                <a:gd name="T16" fmla="*/ 2497 w 3034"/>
                <a:gd name="T17" fmla="*/ 3498 h 3650"/>
                <a:gd name="T18" fmla="*/ 2745 w 3034"/>
                <a:gd name="T19" fmla="*/ 3333 h 3650"/>
                <a:gd name="T20" fmla="*/ 2896 w 3034"/>
                <a:gd name="T21" fmla="*/ 3058 h 3650"/>
                <a:gd name="T22" fmla="*/ 2911 w 3034"/>
                <a:gd name="T23" fmla="*/ 2724 h 3650"/>
                <a:gd name="T24" fmla="*/ 2784 w 3034"/>
                <a:gd name="T25" fmla="*/ 2433 h 3650"/>
                <a:gd name="T26" fmla="*/ 2553 w 3034"/>
                <a:gd name="T27" fmla="*/ 2243 h 3650"/>
                <a:gd name="T28" fmla="*/ 111 w 3034"/>
                <a:gd name="T29" fmla="*/ 487 h 3650"/>
                <a:gd name="T30" fmla="*/ 1768 w 3034"/>
                <a:gd name="T31" fmla="*/ 3367 h 3650"/>
                <a:gd name="T32" fmla="*/ 1694 w 3034"/>
                <a:gd name="T33" fmla="*/ 3251 h 3650"/>
                <a:gd name="T34" fmla="*/ 1647 w 3034"/>
                <a:gd name="T35" fmla="*/ 3140 h 3650"/>
                <a:gd name="T36" fmla="*/ 1607 w 3034"/>
                <a:gd name="T37" fmla="*/ 2968 h 3650"/>
                <a:gd name="T38" fmla="*/ 1603 w 3034"/>
                <a:gd name="T39" fmla="*/ 2781 h 3650"/>
                <a:gd name="T40" fmla="*/ 1640 w 3034"/>
                <a:gd name="T41" fmla="*/ 2599 h 3650"/>
                <a:gd name="T42" fmla="*/ 1718 w 3034"/>
                <a:gd name="T43" fmla="*/ 2427 h 3650"/>
                <a:gd name="T44" fmla="*/ 1824 w 3034"/>
                <a:gd name="T45" fmla="*/ 2286 h 3650"/>
                <a:gd name="T46" fmla="*/ 1960 w 3034"/>
                <a:gd name="T47" fmla="*/ 2173 h 3650"/>
                <a:gd name="T48" fmla="*/ 2115 w 3034"/>
                <a:gd name="T49" fmla="*/ 2100 h 3650"/>
                <a:gd name="T50" fmla="*/ 2262 w 3034"/>
                <a:gd name="T51" fmla="*/ 2071 h 3650"/>
                <a:gd name="T52" fmla="*/ 1865 w 3034"/>
                <a:gd name="T53" fmla="*/ 644 h 3650"/>
                <a:gd name="T54" fmla="*/ 534 w 3034"/>
                <a:gd name="T55" fmla="*/ 666 h 3650"/>
                <a:gd name="T56" fmla="*/ 496 w 3034"/>
                <a:gd name="T57" fmla="*/ 487 h 3650"/>
                <a:gd name="T58" fmla="*/ 1766 w 3034"/>
                <a:gd name="T59" fmla="*/ 304 h 3650"/>
                <a:gd name="T60" fmla="*/ 1467 w 3034"/>
                <a:gd name="T61" fmla="*/ 475 h 3650"/>
                <a:gd name="T62" fmla="*/ 905 w 3034"/>
                <a:gd name="T63" fmla="*/ 475 h 3650"/>
                <a:gd name="T64" fmla="*/ 608 w 3034"/>
                <a:gd name="T65" fmla="*/ 304 h 3650"/>
                <a:gd name="T66" fmla="*/ 993 w 3034"/>
                <a:gd name="T67" fmla="*/ 122 h 3650"/>
                <a:gd name="T68" fmla="*/ 1479 w 3034"/>
                <a:gd name="T69" fmla="*/ 25 h 3650"/>
                <a:gd name="T70" fmla="*/ 1838 w 3034"/>
                <a:gd name="T71" fmla="*/ 186 h 3650"/>
                <a:gd name="T72" fmla="*/ 1875 w 3034"/>
                <a:gd name="T73" fmla="*/ 365 h 3650"/>
                <a:gd name="T74" fmla="*/ 2369 w 3034"/>
                <a:gd name="T75" fmla="*/ 407 h 3650"/>
                <a:gd name="T76" fmla="*/ 2559 w 3034"/>
                <a:gd name="T77" fmla="*/ 2116 h 3650"/>
                <a:gd name="T78" fmla="*/ 2819 w 3034"/>
                <a:gd name="T79" fmla="*/ 2297 h 3650"/>
                <a:gd name="T80" fmla="*/ 2988 w 3034"/>
                <a:gd name="T81" fmla="*/ 2582 h 3650"/>
                <a:gd name="T82" fmla="*/ 3031 w 3034"/>
                <a:gd name="T83" fmla="*/ 2931 h 3650"/>
                <a:gd name="T84" fmla="*/ 2936 w 3034"/>
                <a:gd name="T85" fmla="*/ 3258 h 3650"/>
                <a:gd name="T86" fmla="*/ 2730 w 3034"/>
                <a:gd name="T87" fmla="*/ 3505 h 3650"/>
                <a:gd name="T88" fmla="*/ 2445 w 3034"/>
                <a:gd name="T89" fmla="*/ 3637 h 3650"/>
                <a:gd name="T90" fmla="*/ 2143 w 3034"/>
                <a:gd name="T91" fmla="*/ 3626 h 3650"/>
                <a:gd name="T92" fmla="*/ 56 w 3034"/>
                <a:gd name="T93" fmla="*/ 3528 h 3650"/>
                <a:gd name="T94" fmla="*/ 0 w 3034"/>
                <a:gd name="T95" fmla="*/ 3468 h 3650"/>
                <a:gd name="T96" fmla="*/ 38 w 3034"/>
                <a:gd name="T97" fmla="*/ 368 h 3650"/>
                <a:gd name="T98" fmla="*/ 507 w 3034"/>
                <a:gd name="T99" fmla="*/ 207 h 3650"/>
                <a:gd name="T100" fmla="*/ 883 w 3034"/>
                <a:gd name="T101" fmla="*/ 61 h 3650"/>
                <a:gd name="T102" fmla="*/ 938 w 3034"/>
                <a:gd name="T103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4" h="3650">
                  <a:moveTo>
                    <a:pt x="2317" y="2190"/>
                  </a:moveTo>
                  <a:lnTo>
                    <a:pt x="2255" y="2193"/>
                  </a:lnTo>
                  <a:lnTo>
                    <a:pt x="2195" y="2203"/>
                  </a:lnTo>
                  <a:lnTo>
                    <a:pt x="2137" y="2220"/>
                  </a:lnTo>
                  <a:lnTo>
                    <a:pt x="2080" y="2243"/>
                  </a:lnTo>
                  <a:lnTo>
                    <a:pt x="2027" y="2271"/>
                  </a:lnTo>
                  <a:lnTo>
                    <a:pt x="1977" y="2304"/>
                  </a:lnTo>
                  <a:lnTo>
                    <a:pt x="1931" y="2343"/>
                  </a:lnTo>
                  <a:lnTo>
                    <a:pt x="1888" y="2386"/>
                  </a:lnTo>
                  <a:lnTo>
                    <a:pt x="1849" y="2433"/>
                  </a:lnTo>
                  <a:lnTo>
                    <a:pt x="1814" y="2485"/>
                  </a:lnTo>
                  <a:lnTo>
                    <a:pt x="1784" y="2541"/>
                  </a:lnTo>
                  <a:lnTo>
                    <a:pt x="1758" y="2599"/>
                  </a:lnTo>
                  <a:lnTo>
                    <a:pt x="1738" y="2660"/>
                  </a:lnTo>
                  <a:lnTo>
                    <a:pt x="1723" y="2724"/>
                  </a:lnTo>
                  <a:lnTo>
                    <a:pt x="1714" y="2791"/>
                  </a:lnTo>
                  <a:lnTo>
                    <a:pt x="1711" y="2859"/>
                  </a:lnTo>
                  <a:lnTo>
                    <a:pt x="1712" y="2898"/>
                  </a:lnTo>
                  <a:lnTo>
                    <a:pt x="1715" y="2937"/>
                  </a:lnTo>
                  <a:lnTo>
                    <a:pt x="1718" y="2959"/>
                  </a:lnTo>
                  <a:lnTo>
                    <a:pt x="1727" y="3012"/>
                  </a:lnTo>
                  <a:lnTo>
                    <a:pt x="1733" y="3037"/>
                  </a:lnTo>
                  <a:lnTo>
                    <a:pt x="1747" y="3085"/>
                  </a:lnTo>
                  <a:lnTo>
                    <a:pt x="1755" y="3109"/>
                  </a:lnTo>
                  <a:lnTo>
                    <a:pt x="1777" y="3162"/>
                  </a:lnTo>
                  <a:lnTo>
                    <a:pt x="1780" y="3170"/>
                  </a:lnTo>
                  <a:lnTo>
                    <a:pt x="1784" y="3178"/>
                  </a:lnTo>
                  <a:lnTo>
                    <a:pt x="1800" y="3209"/>
                  </a:lnTo>
                  <a:lnTo>
                    <a:pt x="1817" y="3239"/>
                  </a:lnTo>
                  <a:lnTo>
                    <a:pt x="1833" y="3261"/>
                  </a:lnTo>
                  <a:lnTo>
                    <a:pt x="1859" y="3297"/>
                  </a:lnTo>
                  <a:lnTo>
                    <a:pt x="1878" y="3319"/>
                  </a:lnTo>
                  <a:lnTo>
                    <a:pt x="1909" y="3354"/>
                  </a:lnTo>
                  <a:lnTo>
                    <a:pt x="1926" y="3370"/>
                  </a:lnTo>
                  <a:lnTo>
                    <a:pt x="1952" y="3393"/>
                  </a:lnTo>
                  <a:lnTo>
                    <a:pt x="1980" y="3416"/>
                  </a:lnTo>
                  <a:lnTo>
                    <a:pt x="2029" y="3449"/>
                  </a:lnTo>
                  <a:lnTo>
                    <a:pt x="2082" y="3476"/>
                  </a:lnTo>
                  <a:lnTo>
                    <a:pt x="2138" y="3498"/>
                  </a:lnTo>
                  <a:lnTo>
                    <a:pt x="2196" y="3515"/>
                  </a:lnTo>
                  <a:lnTo>
                    <a:pt x="2255" y="3525"/>
                  </a:lnTo>
                  <a:lnTo>
                    <a:pt x="2317" y="3528"/>
                  </a:lnTo>
                  <a:lnTo>
                    <a:pt x="2378" y="3525"/>
                  </a:lnTo>
                  <a:lnTo>
                    <a:pt x="2438" y="3515"/>
                  </a:lnTo>
                  <a:lnTo>
                    <a:pt x="2497" y="3498"/>
                  </a:lnTo>
                  <a:lnTo>
                    <a:pt x="2553" y="3475"/>
                  </a:lnTo>
                  <a:lnTo>
                    <a:pt x="2606" y="3448"/>
                  </a:lnTo>
                  <a:lnTo>
                    <a:pt x="2656" y="3413"/>
                  </a:lnTo>
                  <a:lnTo>
                    <a:pt x="2702" y="3376"/>
                  </a:lnTo>
                  <a:lnTo>
                    <a:pt x="2745" y="3333"/>
                  </a:lnTo>
                  <a:lnTo>
                    <a:pt x="2784" y="3285"/>
                  </a:lnTo>
                  <a:lnTo>
                    <a:pt x="2819" y="3233"/>
                  </a:lnTo>
                  <a:lnTo>
                    <a:pt x="2850" y="3178"/>
                  </a:lnTo>
                  <a:lnTo>
                    <a:pt x="2876" y="3119"/>
                  </a:lnTo>
                  <a:lnTo>
                    <a:pt x="2896" y="3058"/>
                  </a:lnTo>
                  <a:lnTo>
                    <a:pt x="2911" y="2994"/>
                  </a:lnTo>
                  <a:lnTo>
                    <a:pt x="2920" y="2928"/>
                  </a:lnTo>
                  <a:lnTo>
                    <a:pt x="2923" y="2859"/>
                  </a:lnTo>
                  <a:lnTo>
                    <a:pt x="2920" y="2791"/>
                  </a:lnTo>
                  <a:lnTo>
                    <a:pt x="2911" y="2724"/>
                  </a:lnTo>
                  <a:lnTo>
                    <a:pt x="2896" y="2660"/>
                  </a:lnTo>
                  <a:lnTo>
                    <a:pt x="2876" y="2599"/>
                  </a:lnTo>
                  <a:lnTo>
                    <a:pt x="2850" y="2541"/>
                  </a:lnTo>
                  <a:lnTo>
                    <a:pt x="2819" y="2485"/>
                  </a:lnTo>
                  <a:lnTo>
                    <a:pt x="2784" y="2433"/>
                  </a:lnTo>
                  <a:lnTo>
                    <a:pt x="2745" y="2386"/>
                  </a:lnTo>
                  <a:lnTo>
                    <a:pt x="2702" y="2343"/>
                  </a:lnTo>
                  <a:lnTo>
                    <a:pt x="2656" y="2304"/>
                  </a:lnTo>
                  <a:lnTo>
                    <a:pt x="2606" y="2271"/>
                  </a:lnTo>
                  <a:lnTo>
                    <a:pt x="2553" y="2243"/>
                  </a:lnTo>
                  <a:lnTo>
                    <a:pt x="2497" y="2220"/>
                  </a:lnTo>
                  <a:lnTo>
                    <a:pt x="2438" y="2203"/>
                  </a:lnTo>
                  <a:lnTo>
                    <a:pt x="2378" y="2193"/>
                  </a:lnTo>
                  <a:lnTo>
                    <a:pt x="2317" y="2190"/>
                  </a:lnTo>
                  <a:close/>
                  <a:moveTo>
                    <a:pt x="111" y="487"/>
                  </a:moveTo>
                  <a:lnTo>
                    <a:pt x="111" y="3407"/>
                  </a:lnTo>
                  <a:lnTo>
                    <a:pt x="1800" y="3407"/>
                  </a:lnTo>
                  <a:lnTo>
                    <a:pt x="1787" y="3390"/>
                  </a:lnTo>
                  <a:lnTo>
                    <a:pt x="1774" y="3375"/>
                  </a:lnTo>
                  <a:lnTo>
                    <a:pt x="1768" y="3367"/>
                  </a:lnTo>
                  <a:lnTo>
                    <a:pt x="1762" y="3359"/>
                  </a:lnTo>
                  <a:lnTo>
                    <a:pt x="1731" y="3314"/>
                  </a:lnTo>
                  <a:lnTo>
                    <a:pt x="1726" y="3306"/>
                  </a:lnTo>
                  <a:lnTo>
                    <a:pt x="1721" y="3297"/>
                  </a:lnTo>
                  <a:lnTo>
                    <a:pt x="1694" y="3251"/>
                  </a:lnTo>
                  <a:lnTo>
                    <a:pt x="1684" y="3232"/>
                  </a:lnTo>
                  <a:lnTo>
                    <a:pt x="1674" y="3209"/>
                  </a:lnTo>
                  <a:lnTo>
                    <a:pt x="1664" y="3185"/>
                  </a:lnTo>
                  <a:lnTo>
                    <a:pt x="1655" y="3162"/>
                  </a:lnTo>
                  <a:lnTo>
                    <a:pt x="1647" y="3140"/>
                  </a:lnTo>
                  <a:lnTo>
                    <a:pt x="1640" y="3118"/>
                  </a:lnTo>
                  <a:lnTo>
                    <a:pt x="1631" y="3090"/>
                  </a:lnTo>
                  <a:lnTo>
                    <a:pt x="1621" y="3046"/>
                  </a:lnTo>
                  <a:lnTo>
                    <a:pt x="1614" y="3015"/>
                  </a:lnTo>
                  <a:lnTo>
                    <a:pt x="1607" y="2968"/>
                  </a:lnTo>
                  <a:lnTo>
                    <a:pt x="1603" y="2938"/>
                  </a:lnTo>
                  <a:lnTo>
                    <a:pt x="1600" y="2899"/>
                  </a:lnTo>
                  <a:lnTo>
                    <a:pt x="1599" y="2859"/>
                  </a:lnTo>
                  <a:lnTo>
                    <a:pt x="1600" y="2819"/>
                  </a:lnTo>
                  <a:lnTo>
                    <a:pt x="1603" y="2781"/>
                  </a:lnTo>
                  <a:lnTo>
                    <a:pt x="1607" y="2754"/>
                  </a:lnTo>
                  <a:lnTo>
                    <a:pt x="1614" y="2703"/>
                  </a:lnTo>
                  <a:lnTo>
                    <a:pt x="1620" y="2674"/>
                  </a:lnTo>
                  <a:lnTo>
                    <a:pt x="1631" y="2629"/>
                  </a:lnTo>
                  <a:lnTo>
                    <a:pt x="1640" y="2599"/>
                  </a:lnTo>
                  <a:lnTo>
                    <a:pt x="1654" y="2558"/>
                  </a:lnTo>
                  <a:lnTo>
                    <a:pt x="1666" y="2528"/>
                  </a:lnTo>
                  <a:lnTo>
                    <a:pt x="1683" y="2491"/>
                  </a:lnTo>
                  <a:lnTo>
                    <a:pt x="1698" y="2461"/>
                  </a:lnTo>
                  <a:lnTo>
                    <a:pt x="1718" y="2427"/>
                  </a:lnTo>
                  <a:lnTo>
                    <a:pt x="1736" y="2398"/>
                  </a:lnTo>
                  <a:lnTo>
                    <a:pt x="1758" y="2366"/>
                  </a:lnTo>
                  <a:lnTo>
                    <a:pt x="1778" y="2340"/>
                  </a:lnTo>
                  <a:lnTo>
                    <a:pt x="1802" y="2311"/>
                  </a:lnTo>
                  <a:lnTo>
                    <a:pt x="1824" y="2286"/>
                  </a:lnTo>
                  <a:lnTo>
                    <a:pt x="1851" y="2260"/>
                  </a:lnTo>
                  <a:lnTo>
                    <a:pt x="1875" y="2238"/>
                  </a:lnTo>
                  <a:lnTo>
                    <a:pt x="1904" y="2214"/>
                  </a:lnTo>
                  <a:lnTo>
                    <a:pt x="1930" y="2194"/>
                  </a:lnTo>
                  <a:lnTo>
                    <a:pt x="1960" y="2173"/>
                  </a:lnTo>
                  <a:lnTo>
                    <a:pt x="1988" y="2157"/>
                  </a:lnTo>
                  <a:lnTo>
                    <a:pt x="2020" y="2139"/>
                  </a:lnTo>
                  <a:lnTo>
                    <a:pt x="2050" y="2126"/>
                  </a:lnTo>
                  <a:lnTo>
                    <a:pt x="2084" y="2111"/>
                  </a:lnTo>
                  <a:lnTo>
                    <a:pt x="2115" y="2100"/>
                  </a:lnTo>
                  <a:lnTo>
                    <a:pt x="2151" y="2090"/>
                  </a:lnTo>
                  <a:lnTo>
                    <a:pt x="2183" y="2083"/>
                  </a:lnTo>
                  <a:lnTo>
                    <a:pt x="2220" y="2076"/>
                  </a:lnTo>
                  <a:lnTo>
                    <a:pt x="2252" y="2072"/>
                  </a:lnTo>
                  <a:lnTo>
                    <a:pt x="2262" y="2071"/>
                  </a:lnTo>
                  <a:lnTo>
                    <a:pt x="2262" y="487"/>
                  </a:lnTo>
                  <a:lnTo>
                    <a:pt x="1875" y="487"/>
                  </a:lnTo>
                  <a:lnTo>
                    <a:pt x="1875" y="608"/>
                  </a:lnTo>
                  <a:lnTo>
                    <a:pt x="1873" y="627"/>
                  </a:lnTo>
                  <a:lnTo>
                    <a:pt x="1865" y="644"/>
                  </a:lnTo>
                  <a:lnTo>
                    <a:pt x="1853" y="657"/>
                  </a:lnTo>
                  <a:lnTo>
                    <a:pt x="1838" y="666"/>
                  </a:lnTo>
                  <a:lnTo>
                    <a:pt x="1820" y="669"/>
                  </a:lnTo>
                  <a:lnTo>
                    <a:pt x="552" y="669"/>
                  </a:lnTo>
                  <a:lnTo>
                    <a:pt x="534" y="666"/>
                  </a:lnTo>
                  <a:lnTo>
                    <a:pt x="519" y="657"/>
                  </a:lnTo>
                  <a:lnTo>
                    <a:pt x="507" y="644"/>
                  </a:lnTo>
                  <a:lnTo>
                    <a:pt x="499" y="627"/>
                  </a:lnTo>
                  <a:lnTo>
                    <a:pt x="496" y="608"/>
                  </a:lnTo>
                  <a:lnTo>
                    <a:pt x="496" y="487"/>
                  </a:lnTo>
                  <a:lnTo>
                    <a:pt x="111" y="487"/>
                  </a:lnTo>
                  <a:close/>
                  <a:moveTo>
                    <a:pt x="608" y="304"/>
                  </a:moveTo>
                  <a:lnTo>
                    <a:pt x="608" y="548"/>
                  </a:lnTo>
                  <a:lnTo>
                    <a:pt x="1766" y="548"/>
                  </a:lnTo>
                  <a:lnTo>
                    <a:pt x="1766" y="304"/>
                  </a:lnTo>
                  <a:lnTo>
                    <a:pt x="1490" y="304"/>
                  </a:lnTo>
                  <a:lnTo>
                    <a:pt x="1490" y="426"/>
                  </a:lnTo>
                  <a:lnTo>
                    <a:pt x="1487" y="445"/>
                  </a:lnTo>
                  <a:lnTo>
                    <a:pt x="1479" y="461"/>
                  </a:lnTo>
                  <a:lnTo>
                    <a:pt x="1467" y="475"/>
                  </a:lnTo>
                  <a:lnTo>
                    <a:pt x="1452" y="483"/>
                  </a:lnTo>
                  <a:lnTo>
                    <a:pt x="1435" y="487"/>
                  </a:lnTo>
                  <a:lnTo>
                    <a:pt x="938" y="487"/>
                  </a:lnTo>
                  <a:lnTo>
                    <a:pt x="920" y="483"/>
                  </a:lnTo>
                  <a:lnTo>
                    <a:pt x="905" y="475"/>
                  </a:lnTo>
                  <a:lnTo>
                    <a:pt x="893" y="461"/>
                  </a:lnTo>
                  <a:lnTo>
                    <a:pt x="885" y="445"/>
                  </a:lnTo>
                  <a:lnTo>
                    <a:pt x="883" y="426"/>
                  </a:lnTo>
                  <a:lnTo>
                    <a:pt x="883" y="304"/>
                  </a:lnTo>
                  <a:lnTo>
                    <a:pt x="608" y="304"/>
                  </a:lnTo>
                  <a:close/>
                  <a:moveTo>
                    <a:pt x="993" y="122"/>
                  </a:moveTo>
                  <a:lnTo>
                    <a:pt x="993" y="365"/>
                  </a:lnTo>
                  <a:lnTo>
                    <a:pt x="1380" y="365"/>
                  </a:lnTo>
                  <a:lnTo>
                    <a:pt x="1380" y="122"/>
                  </a:lnTo>
                  <a:lnTo>
                    <a:pt x="993" y="122"/>
                  </a:lnTo>
                  <a:close/>
                  <a:moveTo>
                    <a:pt x="938" y="0"/>
                  </a:moveTo>
                  <a:lnTo>
                    <a:pt x="1435" y="0"/>
                  </a:lnTo>
                  <a:lnTo>
                    <a:pt x="1452" y="3"/>
                  </a:lnTo>
                  <a:lnTo>
                    <a:pt x="1467" y="12"/>
                  </a:lnTo>
                  <a:lnTo>
                    <a:pt x="1479" y="25"/>
                  </a:lnTo>
                  <a:lnTo>
                    <a:pt x="1487" y="42"/>
                  </a:lnTo>
                  <a:lnTo>
                    <a:pt x="1490" y="61"/>
                  </a:lnTo>
                  <a:lnTo>
                    <a:pt x="1490" y="183"/>
                  </a:lnTo>
                  <a:lnTo>
                    <a:pt x="1820" y="183"/>
                  </a:lnTo>
                  <a:lnTo>
                    <a:pt x="1838" y="186"/>
                  </a:lnTo>
                  <a:lnTo>
                    <a:pt x="1853" y="195"/>
                  </a:lnTo>
                  <a:lnTo>
                    <a:pt x="1865" y="207"/>
                  </a:lnTo>
                  <a:lnTo>
                    <a:pt x="1873" y="225"/>
                  </a:lnTo>
                  <a:lnTo>
                    <a:pt x="1875" y="243"/>
                  </a:lnTo>
                  <a:lnTo>
                    <a:pt x="1875" y="365"/>
                  </a:lnTo>
                  <a:lnTo>
                    <a:pt x="2317" y="365"/>
                  </a:lnTo>
                  <a:lnTo>
                    <a:pt x="2334" y="368"/>
                  </a:lnTo>
                  <a:lnTo>
                    <a:pt x="2349" y="377"/>
                  </a:lnTo>
                  <a:lnTo>
                    <a:pt x="2361" y="390"/>
                  </a:lnTo>
                  <a:lnTo>
                    <a:pt x="2369" y="407"/>
                  </a:lnTo>
                  <a:lnTo>
                    <a:pt x="2371" y="426"/>
                  </a:lnTo>
                  <a:lnTo>
                    <a:pt x="2371" y="2072"/>
                  </a:lnTo>
                  <a:lnTo>
                    <a:pt x="2436" y="2081"/>
                  </a:lnTo>
                  <a:lnTo>
                    <a:pt x="2499" y="2095"/>
                  </a:lnTo>
                  <a:lnTo>
                    <a:pt x="2559" y="2116"/>
                  </a:lnTo>
                  <a:lnTo>
                    <a:pt x="2617" y="2142"/>
                  </a:lnTo>
                  <a:lnTo>
                    <a:pt x="2672" y="2173"/>
                  </a:lnTo>
                  <a:lnTo>
                    <a:pt x="2724" y="2210"/>
                  </a:lnTo>
                  <a:lnTo>
                    <a:pt x="2774" y="2251"/>
                  </a:lnTo>
                  <a:lnTo>
                    <a:pt x="2819" y="2297"/>
                  </a:lnTo>
                  <a:lnTo>
                    <a:pt x="2862" y="2347"/>
                  </a:lnTo>
                  <a:lnTo>
                    <a:pt x="2900" y="2400"/>
                  </a:lnTo>
                  <a:lnTo>
                    <a:pt x="2934" y="2458"/>
                  </a:lnTo>
                  <a:lnTo>
                    <a:pt x="2963" y="2519"/>
                  </a:lnTo>
                  <a:lnTo>
                    <a:pt x="2988" y="2582"/>
                  </a:lnTo>
                  <a:lnTo>
                    <a:pt x="3007" y="2648"/>
                  </a:lnTo>
                  <a:lnTo>
                    <a:pt x="3022" y="2716"/>
                  </a:lnTo>
                  <a:lnTo>
                    <a:pt x="3031" y="2787"/>
                  </a:lnTo>
                  <a:lnTo>
                    <a:pt x="3034" y="2859"/>
                  </a:lnTo>
                  <a:lnTo>
                    <a:pt x="3031" y="2931"/>
                  </a:lnTo>
                  <a:lnTo>
                    <a:pt x="3022" y="3001"/>
                  </a:lnTo>
                  <a:lnTo>
                    <a:pt x="3008" y="3069"/>
                  </a:lnTo>
                  <a:lnTo>
                    <a:pt x="2989" y="3135"/>
                  </a:lnTo>
                  <a:lnTo>
                    <a:pt x="2965" y="3198"/>
                  </a:lnTo>
                  <a:lnTo>
                    <a:pt x="2936" y="3258"/>
                  </a:lnTo>
                  <a:lnTo>
                    <a:pt x="2903" y="3315"/>
                  </a:lnTo>
                  <a:lnTo>
                    <a:pt x="2865" y="3368"/>
                  </a:lnTo>
                  <a:lnTo>
                    <a:pt x="2823" y="3418"/>
                  </a:lnTo>
                  <a:lnTo>
                    <a:pt x="2778" y="3464"/>
                  </a:lnTo>
                  <a:lnTo>
                    <a:pt x="2730" y="3505"/>
                  </a:lnTo>
                  <a:lnTo>
                    <a:pt x="2678" y="3542"/>
                  </a:lnTo>
                  <a:lnTo>
                    <a:pt x="2624" y="3574"/>
                  </a:lnTo>
                  <a:lnTo>
                    <a:pt x="2567" y="3600"/>
                  </a:lnTo>
                  <a:lnTo>
                    <a:pt x="2507" y="3621"/>
                  </a:lnTo>
                  <a:lnTo>
                    <a:pt x="2445" y="3637"/>
                  </a:lnTo>
                  <a:lnTo>
                    <a:pt x="2382" y="3647"/>
                  </a:lnTo>
                  <a:lnTo>
                    <a:pt x="2317" y="3650"/>
                  </a:lnTo>
                  <a:lnTo>
                    <a:pt x="2257" y="3648"/>
                  </a:lnTo>
                  <a:lnTo>
                    <a:pt x="2200" y="3639"/>
                  </a:lnTo>
                  <a:lnTo>
                    <a:pt x="2143" y="3626"/>
                  </a:lnTo>
                  <a:lnTo>
                    <a:pt x="2089" y="3608"/>
                  </a:lnTo>
                  <a:lnTo>
                    <a:pt x="2035" y="3586"/>
                  </a:lnTo>
                  <a:lnTo>
                    <a:pt x="1985" y="3559"/>
                  </a:lnTo>
                  <a:lnTo>
                    <a:pt x="1936" y="3528"/>
                  </a:lnTo>
                  <a:lnTo>
                    <a:pt x="56" y="3528"/>
                  </a:lnTo>
                  <a:lnTo>
                    <a:pt x="38" y="3525"/>
                  </a:lnTo>
                  <a:lnTo>
                    <a:pt x="23" y="3516"/>
                  </a:lnTo>
                  <a:lnTo>
                    <a:pt x="11" y="3503"/>
                  </a:lnTo>
                  <a:lnTo>
                    <a:pt x="3" y="3486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1" y="390"/>
                  </a:lnTo>
                  <a:lnTo>
                    <a:pt x="23" y="377"/>
                  </a:lnTo>
                  <a:lnTo>
                    <a:pt x="38" y="368"/>
                  </a:lnTo>
                  <a:lnTo>
                    <a:pt x="56" y="365"/>
                  </a:lnTo>
                  <a:lnTo>
                    <a:pt x="496" y="365"/>
                  </a:lnTo>
                  <a:lnTo>
                    <a:pt x="496" y="243"/>
                  </a:lnTo>
                  <a:lnTo>
                    <a:pt x="499" y="225"/>
                  </a:lnTo>
                  <a:lnTo>
                    <a:pt x="507" y="207"/>
                  </a:lnTo>
                  <a:lnTo>
                    <a:pt x="519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3" y="183"/>
                  </a:lnTo>
                  <a:lnTo>
                    <a:pt x="883" y="61"/>
                  </a:lnTo>
                  <a:lnTo>
                    <a:pt x="885" y="42"/>
                  </a:lnTo>
                  <a:lnTo>
                    <a:pt x="893" y="25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Freeform 623"/>
            <p:cNvSpPr>
              <a:spLocks/>
            </p:cNvSpPr>
            <p:nvPr/>
          </p:nvSpPr>
          <p:spPr bwMode="auto">
            <a:xfrm>
              <a:off x="3543300" y="2830513"/>
              <a:ext cx="146050" cy="20638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624"/>
            <p:cNvSpPr>
              <a:spLocks/>
            </p:cNvSpPr>
            <p:nvPr/>
          </p:nvSpPr>
          <p:spPr bwMode="auto">
            <a:xfrm>
              <a:off x="3543300" y="3121025"/>
              <a:ext cx="146050" cy="19050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625"/>
            <p:cNvSpPr>
              <a:spLocks/>
            </p:cNvSpPr>
            <p:nvPr/>
          </p:nvSpPr>
          <p:spPr bwMode="auto">
            <a:xfrm>
              <a:off x="3543300" y="2889250"/>
              <a:ext cx="301625" cy="19050"/>
            </a:xfrm>
            <a:custGeom>
              <a:avLst/>
              <a:gdLst>
                <a:gd name="T0" fmla="*/ 55 w 1709"/>
                <a:gd name="T1" fmla="*/ 0 h 122"/>
                <a:gd name="T2" fmla="*/ 1654 w 1709"/>
                <a:gd name="T3" fmla="*/ 0 h 122"/>
                <a:gd name="T4" fmla="*/ 1671 w 1709"/>
                <a:gd name="T5" fmla="*/ 4 h 122"/>
                <a:gd name="T6" fmla="*/ 1686 w 1709"/>
                <a:gd name="T7" fmla="*/ 13 h 122"/>
                <a:gd name="T8" fmla="*/ 1698 w 1709"/>
                <a:gd name="T9" fmla="*/ 26 h 122"/>
                <a:gd name="T10" fmla="*/ 1706 w 1709"/>
                <a:gd name="T11" fmla="*/ 42 h 122"/>
                <a:gd name="T12" fmla="*/ 1709 w 1709"/>
                <a:gd name="T13" fmla="*/ 61 h 122"/>
                <a:gd name="T14" fmla="*/ 1706 w 1709"/>
                <a:gd name="T15" fmla="*/ 80 h 122"/>
                <a:gd name="T16" fmla="*/ 1698 w 1709"/>
                <a:gd name="T17" fmla="*/ 97 h 122"/>
                <a:gd name="T18" fmla="*/ 1686 w 1709"/>
                <a:gd name="T19" fmla="*/ 110 h 122"/>
                <a:gd name="T20" fmla="*/ 1671 w 1709"/>
                <a:gd name="T21" fmla="*/ 119 h 122"/>
                <a:gd name="T22" fmla="*/ 1654 w 1709"/>
                <a:gd name="T23" fmla="*/ 122 h 122"/>
                <a:gd name="T24" fmla="*/ 55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7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3 h 122"/>
                <a:gd name="T42" fmla="*/ 37 w 1709"/>
                <a:gd name="T43" fmla="*/ 4 h 122"/>
                <a:gd name="T44" fmla="*/ 55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5" y="0"/>
                  </a:moveTo>
                  <a:lnTo>
                    <a:pt x="1654" y="0"/>
                  </a:lnTo>
                  <a:lnTo>
                    <a:pt x="1671" y="4"/>
                  </a:lnTo>
                  <a:lnTo>
                    <a:pt x="1686" y="13"/>
                  </a:lnTo>
                  <a:lnTo>
                    <a:pt x="1698" y="26"/>
                  </a:lnTo>
                  <a:lnTo>
                    <a:pt x="1706" y="42"/>
                  </a:lnTo>
                  <a:lnTo>
                    <a:pt x="1709" y="61"/>
                  </a:lnTo>
                  <a:lnTo>
                    <a:pt x="1706" y="80"/>
                  </a:lnTo>
                  <a:lnTo>
                    <a:pt x="1698" y="97"/>
                  </a:lnTo>
                  <a:lnTo>
                    <a:pt x="1686" y="110"/>
                  </a:lnTo>
                  <a:lnTo>
                    <a:pt x="1671" y="119"/>
                  </a:lnTo>
                  <a:lnTo>
                    <a:pt x="1654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626"/>
            <p:cNvSpPr>
              <a:spLocks/>
            </p:cNvSpPr>
            <p:nvPr/>
          </p:nvSpPr>
          <p:spPr bwMode="auto">
            <a:xfrm>
              <a:off x="3543300" y="3005138"/>
              <a:ext cx="252412" cy="19050"/>
            </a:xfrm>
            <a:custGeom>
              <a:avLst/>
              <a:gdLst>
                <a:gd name="T0" fmla="*/ 55 w 1434"/>
                <a:gd name="T1" fmla="*/ 0 h 122"/>
                <a:gd name="T2" fmla="*/ 1379 w 1434"/>
                <a:gd name="T3" fmla="*/ 0 h 122"/>
                <a:gd name="T4" fmla="*/ 1396 w 1434"/>
                <a:gd name="T5" fmla="*/ 4 h 122"/>
                <a:gd name="T6" fmla="*/ 1411 w 1434"/>
                <a:gd name="T7" fmla="*/ 13 h 122"/>
                <a:gd name="T8" fmla="*/ 1423 w 1434"/>
                <a:gd name="T9" fmla="*/ 26 h 122"/>
                <a:gd name="T10" fmla="*/ 1431 w 1434"/>
                <a:gd name="T11" fmla="*/ 42 h 122"/>
                <a:gd name="T12" fmla="*/ 1434 w 1434"/>
                <a:gd name="T13" fmla="*/ 61 h 122"/>
                <a:gd name="T14" fmla="*/ 1431 w 1434"/>
                <a:gd name="T15" fmla="*/ 80 h 122"/>
                <a:gd name="T16" fmla="*/ 1423 w 1434"/>
                <a:gd name="T17" fmla="*/ 97 h 122"/>
                <a:gd name="T18" fmla="*/ 1411 w 1434"/>
                <a:gd name="T19" fmla="*/ 110 h 122"/>
                <a:gd name="T20" fmla="*/ 1396 w 1434"/>
                <a:gd name="T21" fmla="*/ 119 h 122"/>
                <a:gd name="T22" fmla="*/ 1379 w 1434"/>
                <a:gd name="T23" fmla="*/ 122 h 122"/>
                <a:gd name="T24" fmla="*/ 55 w 1434"/>
                <a:gd name="T25" fmla="*/ 122 h 122"/>
                <a:gd name="T26" fmla="*/ 37 w 1434"/>
                <a:gd name="T27" fmla="*/ 119 h 122"/>
                <a:gd name="T28" fmla="*/ 22 w 1434"/>
                <a:gd name="T29" fmla="*/ 110 h 122"/>
                <a:gd name="T30" fmla="*/ 10 w 1434"/>
                <a:gd name="T31" fmla="*/ 97 h 122"/>
                <a:gd name="T32" fmla="*/ 2 w 1434"/>
                <a:gd name="T33" fmla="*/ 80 h 122"/>
                <a:gd name="T34" fmla="*/ 0 w 1434"/>
                <a:gd name="T35" fmla="*/ 61 h 122"/>
                <a:gd name="T36" fmla="*/ 2 w 1434"/>
                <a:gd name="T37" fmla="*/ 42 h 122"/>
                <a:gd name="T38" fmla="*/ 10 w 1434"/>
                <a:gd name="T39" fmla="*/ 26 h 122"/>
                <a:gd name="T40" fmla="*/ 22 w 1434"/>
                <a:gd name="T41" fmla="*/ 13 h 122"/>
                <a:gd name="T42" fmla="*/ 37 w 1434"/>
                <a:gd name="T43" fmla="*/ 4 h 122"/>
                <a:gd name="T44" fmla="*/ 55 w 143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4" h="122">
                  <a:moveTo>
                    <a:pt x="55" y="0"/>
                  </a:moveTo>
                  <a:lnTo>
                    <a:pt x="1379" y="0"/>
                  </a:lnTo>
                  <a:lnTo>
                    <a:pt x="1396" y="4"/>
                  </a:lnTo>
                  <a:lnTo>
                    <a:pt x="1411" y="13"/>
                  </a:lnTo>
                  <a:lnTo>
                    <a:pt x="1423" y="26"/>
                  </a:lnTo>
                  <a:lnTo>
                    <a:pt x="1431" y="42"/>
                  </a:lnTo>
                  <a:lnTo>
                    <a:pt x="1434" y="61"/>
                  </a:lnTo>
                  <a:lnTo>
                    <a:pt x="1431" y="80"/>
                  </a:lnTo>
                  <a:lnTo>
                    <a:pt x="1423" y="97"/>
                  </a:lnTo>
                  <a:lnTo>
                    <a:pt x="1411" y="110"/>
                  </a:lnTo>
                  <a:lnTo>
                    <a:pt x="1396" y="119"/>
                  </a:lnTo>
                  <a:lnTo>
                    <a:pt x="1379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Freeform 627"/>
            <p:cNvSpPr>
              <a:spLocks/>
            </p:cNvSpPr>
            <p:nvPr/>
          </p:nvSpPr>
          <p:spPr bwMode="auto">
            <a:xfrm>
              <a:off x="3543300" y="3062288"/>
              <a:ext cx="203200" cy="20638"/>
            </a:xfrm>
            <a:custGeom>
              <a:avLst/>
              <a:gdLst>
                <a:gd name="T0" fmla="*/ 55 w 1158"/>
                <a:gd name="T1" fmla="*/ 0 h 122"/>
                <a:gd name="T2" fmla="*/ 1103 w 1158"/>
                <a:gd name="T3" fmla="*/ 0 h 122"/>
                <a:gd name="T4" fmla="*/ 1120 w 1158"/>
                <a:gd name="T5" fmla="*/ 4 h 122"/>
                <a:gd name="T6" fmla="*/ 1135 w 1158"/>
                <a:gd name="T7" fmla="*/ 13 h 122"/>
                <a:gd name="T8" fmla="*/ 1147 w 1158"/>
                <a:gd name="T9" fmla="*/ 26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8 h 122"/>
                <a:gd name="T18" fmla="*/ 1135 w 1158"/>
                <a:gd name="T19" fmla="*/ 110 h 122"/>
                <a:gd name="T20" fmla="*/ 1120 w 1158"/>
                <a:gd name="T21" fmla="*/ 119 h 122"/>
                <a:gd name="T22" fmla="*/ 1103 w 1158"/>
                <a:gd name="T23" fmla="*/ 122 h 122"/>
                <a:gd name="T24" fmla="*/ 55 w 1158"/>
                <a:gd name="T25" fmla="*/ 122 h 122"/>
                <a:gd name="T26" fmla="*/ 37 w 1158"/>
                <a:gd name="T27" fmla="*/ 119 h 122"/>
                <a:gd name="T28" fmla="*/ 22 w 1158"/>
                <a:gd name="T29" fmla="*/ 110 h 122"/>
                <a:gd name="T30" fmla="*/ 10 w 1158"/>
                <a:gd name="T31" fmla="*/ 98 h 122"/>
                <a:gd name="T32" fmla="*/ 2 w 1158"/>
                <a:gd name="T33" fmla="*/ 80 h 122"/>
                <a:gd name="T34" fmla="*/ 0 w 1158"/>
                <a:gd name="T35" fmla="*/ 61 h 122"/>
                <a:gd name="T36" fmla="*/ 2 w 1158"/>
                <a:gd name="T37" fmla="*/ 42 h 122"/>
                <a:gd name="T38" fmla="*/ 10 w 1158"/>
                <a:gd name="T39" fmla="*/ 26 h 122"/>
                <a:gd name="T40" fmla="*/ 22 w 1158"/>
                <a:gd name="T41" fmla="*/ 13 h 122"/>
                <a:gd name="T42" fmla="*/ 37 w 1158"/>
                <a:gd name="T43" fmla="*/ 4 h 122"/>
                <a:gd name="T44" fmla="*/ 55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55" y="0"/>
                  </a:moveTo>
                  <a:lnTo>
                    <a:pt x="1103" y="0"/>
                  </a:lnTo>
                  <a:lnTo>
                    <a:pt x="1120" y="4"/>
                  </a:lnTo>
                  <a:lnTo>
                    <a:pt x="1135" y="13"/>
                  </a:lnTo>
                  <a:lnTo>
                    <a:pt x="1147" y="26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8"/>
                  </a:lnTo>
                  <a:lnTo>
                    <a:pt x="1135" y="110"/>
                  </a:lnTo>
                  <a:lnTo>
                    <a:pt x="1120" y="119"/>
                  </a:lnTo>
                  <a:lnTo>
                    <a:pt x="1103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628"/>
            <p:cNvSpPr>
              <a:spLocks/>
            </p:cNvSpPr>
            <p:nvPr/>
          </p:nvSpPr>
          <p:spPr bwMode="auto">
            <a:xfrm>
              <a:off x="3543300" y="2946400"/>
              <a:ext cx="155575" cy="20638"/>
            </a:xfrm>
            <a:custGeom>
              <a:avLst/>
              <a:gdLst>
                <a:gd name="T0" fmla="*/ 55 w 882"/>
                <a:gd name="T1" fmla="*/ 0 h 122"/>
                <a:gd name="T2" fmla="*/ 827 w 882"/>
                <a:gd name="T3" fmla="*/ 0 h 122"/>
                <a:gd name="T4" fmla="*/ 844 w 882"/>
                <a:gd name="T5" fmla="*/ 4 h 122"/>
                <a:gd name="T6" fmla="*/ 859 w 882"/>
                <a:gd name="T7" fmla="*/ 13 h 122"/>
                <a:gd name="T8" fmla="*/ 871 w 882"/>
                <a:gd name="T9" fmla="*/ 25 h 122"/>
                <a:gd name="T10" fmla="*/ 879 w 882"/>
                <a:gd name="T11" fmla="*/ 42 h 122"/>
                <a:gd name="T12" fmla="*/ 882 w 882"/>
                <a:gd name="T13" fmla="*/ 61 h 122"/>
                <a:gd name="T14" fmla="*/ 879 w 882"/>
                <a:gd name="T15" fmla="*/ 80 h 122"/>
                <a:gd name="T16" fmla="*/ 871 w 882"/>
                <a:gd name="T17" fmla="*/ 97 h 122"/>
                <a:gd name="T18" fmla="*/ 859 w 882"/>
                <a:gd name="T19" fmla="*/ 110 h 122"/>
                <a:gd name="T20" fmla="*/ 844 w 882"/>
                <a:gd name="T21" fmla="*/ 119 h 122"/>
                <a:gd name="T22" fmla="*/ 827 w 882"/>
                <a:gd name="T23" fmla="*/ 122 h 122"/>
                <a:gd name="T24" fmla="*/ 55 w 882"/>
                <a:gd name="T25" fmla="*/ 122 h 122"/>
                <a:gd name="T26" fmla="*/ 37 w 882"/>
                <a:gd name="T27" fmla="*/ 119 h 122"/>
                <a:gd name="T28" fmla="*/ 22 w 882"/>
                <a:gd name="T29" fmla="*/ 110 h 122"/>
                <a:gd name="T30" fmla="*/ 10 w 882"/>
                <a:gd name="T31" fmla="*/ 97 h 122"/>
                <a:gd name="T32" fmla="*/ 2 w 882"/>
                <a:gd name="T33" fmla="*/ 80 h 122"/>
                <a:gd name="T34" fmla="*/ 0 w 882"/>
                <a:gd name="T35" fmla="*/ 61 h 122"/>
                <a:gd name="T36" fmla="*/ 2 w 882"/>
                <a:gd name="T37" fmla="*/ 42 h 122"/>
                <a:gd name="T38" fmla="*/ 10 w 882"/>
                <a:gd name="T39" fmla="*/ 25 h 122"/>
                <a:gd name="T40" fmla="*/ 22 w 882"/>
                <a:gd name="T41" fmla="*/ 13 h 122"/>
                <a:gd name="T42" fmla="*/ 37 w 882"/>
                <a:gd name="T43" fmla="*/ 4 h 122"/>
                <a:gd name="T44" fmla="*/ 55 w 8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22">
                  <a:moveTo>
                    <a:pt x="55" y="0"/>
                  </a:moveTo>
                  <a:lnTo>
                    <a:pt x="827" y="0"/>
                  </a:lnTo>
                  <a:lnTo>
                    <a:pt x="844" y="4"/>
                  </a:lnTo>
                  <a:lnTo>
                    <a:pt x="859" y="13"/>
                  </a:lnTo>
                  <a:lnTo>
                    <a:pt x="871" y="25"/>
                  </a:lnTo>
                  <a:lnTo>
                    <a:pt x="879" y="42"/>
                  </a:lnTo>
                  <a:lnTo>
                    <a:pt x="882" y="61"/>
                  </a:lnTo>
                  <a:lnTo>
                    <a:pt x="879" y="80"/>
                  </a:lnTo>
                  <a:lnTo>
                    <a:pt x="871" y="97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5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629"/>
            <p:cNvSpPr>
              <a:spLocks/>
            </p:cNvSpPr>
            <p:nvPr/>
          </p:nvSpPr>
          <p:spPr bwMode="auto">
            <a:xfrm>
              <a:off x="3756025" y="2946400"/>
              <a:ext cx="88900" cy="20638"/>
            </a:xfrm>
            <a:custGeom>
              <a:avLst/>
              <a:gdLst>
                <a:gd name="T0" fmla="*/ 55 w 497"/>
                <a:gd name="T1" fmla="*/ 0 h 122"/>
                <a:gd name="T2" fmla="*/ 442 w 497"/>
                <a:gd name="T3" fmla="*/ 0 h 122"/>
                <a:gd name="T4" fmla="*/ 459 w 497"/>
                <a:gd name="T5" fmla="*/ 4 h 122"/>
                <a:gd name="T6" fmla="*/ 474 w 497"/>
                <a:gd name="T7" fmla="*/ 13 h 122"/>
                <a:gd name="T8" fmla="*/ 486 w 497"/>
                <a:gd name="T9" fmla="*/ 25 h 122"/>
                <a:gd name="T10" fmla="*/ 494 w 497"/>
                <a:gd name="T11" fmla="*/ 42 h 122"/>
                <a:gd name="T12" fmla="*/ 497 w 497"/>
                <a:gd name="T13" fmla="*/ 61 h 122"/>
                <a:gd name="T14" fmla="*/ 494 w 497"/>
                <a:gd name="T15" fmla="*/ 80 h 122"/>
                <a:gd name="T16" fmla="*/ 486 w 497"/>
                <a:gd name="T17" fmla="*/ 97 h 122"/>
                <a:gd name="T18" fmla="*/ 474 w 497"/>
                <a:gd name="T19" fmla="*/ 110 h 122"/>
                <a:gd name="T20" fmla="*/ 459 w 497"/>
                <a:gd name="T21" fmla="*/ 119 h 122"/>
                <a:gd name="T22" fmla="*/ 442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7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5 h 122"/>
                <a:gd name="T40" fmla="*/ 23 w 497"/>
                <a:gd name="T41" fmla="*/ 13 h 122"/>
                <a:gd name="T42" fmla="*/ 38 w 497"/>
                <a:gd name="T43" fmla="*/ 4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2" y="0"/>
                  </a:lnTo>
                  <a:lnTo>
                    <a:pt x="459" y="4"/>
                  </a:lnTo>
                  <a:lnTo>
                    <a:pt x="474" y="13"/>
                  </a:lnTo>
                  <a:lnTo>
                    <a:pt x="486" y="25"/>
                  </a:lnTo>
                  <a:lnTo>
                    <a:pt x="494" y="42"/>
                  </a:lnTo>
                  <a:lnTo>
                    <a:pt x="497" y="61"/>
                  </a:lnTo>
                  <a:lnTo>
                    <a:pt x="494" y="80"/>
                  </a:lnTo>
                  <a:lnTo>
                    <a:pt x="486" y="97"/>
                  </a:lnTo>
                  <a:lnTo>
                    <a:pt x="474" y="110"/>
                  </a:lnTo>
                  <a:lnTo>
                    <a:pt x="459" y="119"/>
                  </a:lnTo>
                  <a:lnTo>
                    <a:pt x="442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630"/>
            <p:cNvSpPr>
              <a:spLocks/>
            </p:cNvSpPr>
            <p:nvPr/>
          </p:nvSpPr>
          <p:spPr bwMode="auto">
            <a:xfrm>
              <a:off x="3717925" y="2946400"/>
              <a:ext cx="19050" cy="20638"/>
            </a:xfrm>
            <a:custGeom>
              <a:avLst/>
              <a:gdLst>
                <a:gd name="T0" fmla="*/ 57 w 112"/>
                <a:gd name="T1" fmla="*/ 0 h 121"/>
                <a:gd name="T2" fmla="*/ 71 w 112"/>
                <a:gd name="T3" fmla="*/ 3 h 121"/>
                <a:gd name="T4" fmla="*/ 84 w 112"/>
                <a:gd name="T5" fmla="*/ 8 h 121"/>
                <a:gd name="T6" fmla="*/ 95 w 112"/>
                <a:gd name="T7" fmla="*/ 17 h 121"/>
                <a:gd name="T8" fmla="*/ 104 w 112"/>
                <a:gd name="T9" fmla="*/ 29 h 121"/>
                <a:gd name="T10" fmla="*/ 110 w 112"/>
                <a:gd name="T11" fmla="*/ 45 h 121"/>
                <a:gd name="T12" fmla="*/ 112 w 112"/>
                <a:gd name="T13" fmla="*/ 60 h 121"/>
                <a:gd name="T14" fmla="*/ 110 w 112"/>
                <a:gd name="T15" fmla="*/ 76 h 121"/>
                <a:gd name="T16" fmla="*/ 104 w 112"/>
                <a:gd name="T17" fmla="*/ 90 h 121"/>
                <a:gd name="T18" fmla="*/ 95 w 112"/>
                <a:gd name="T19" fmla="*/ 103 h 121"/>
                <a:gd name="T20" fmla="*/ 84 w 112"/>
                <a:gd name="T21" fmla="*/ 113 h 121"/>
                <a:gd name="T22" fmla="*/ 71 w 112"/>
                <a:gd name="T23" fmla="*/ 119 h 121"/>
                <a:gd name="T24" fmla="*/ 57 w 112"/>
                <a:gd name="T25" fmla="*/ 121 h 121"/>
                <a:gd name="T26" fmla="*/ 42 w 112"/>
                <a:gd name="T27" fmla="*/ 119 h 121"/>
                <a:gd name="T28" fmla="*/ 29 w 112"/>
                <a:gd name="T29" fmla="*/ 113 h 121"/>
                <a:gd name="T30" fmla="*/ 18 w 112"/>
                <a:gd name="T31" fmla="*/ 103 h 121"/>
                <a:gd name="T32" fmla="*/ 9 w 112"/>
                <a:gd name="T33" fmla="*/ 90 h 121"/>
                <a:gd name="T34" fmla="*/ 2 w 112"/>
                <a:gd name="T35" fmla="*/ 76 h 121"/>
                <a:gd name="T36" fmla="*/ 0 w 112"/>
                <a:gd name="T37" fmla="*/ 60 h 121"/>
                <a:gd name="T38" fmla="*/ 2 w 112"/>
                <a:gd name="T39" fmla="*/ 45 h 121"/>
                <a:gd name="T40" fmla="*/ 9 w 112"/>
                <a:gd name="T41" fmla="*/ 29 h 121"/>
                <a:gd name="T42" fmla="*/ 18 w 112"/>
                <a:gd name="T43" fmla="*/ 17 h 121"/>
                <a:gd name="T44" fmla="*/ 29 w 112"/>
                <a:gd name="T45" fmla="*/ 8 h 121"/>
                <a:gd name="T46" fmla="*/ 42 w 112"/>
                <a:gd name="T47" fmla="*/ 3 h 121"/>
                <a:gd name="T48" fmla="*/ 57 w 11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21">
                  <a:moveTo>
                    <a:pt x="57" y="0"/>
                  </a:moveTo>
                  <a:lnTo>
                    <a:pt x="71" y="3"/>
                  </a:lnTo>
                  <a:lnTo>
                    <a:pt x="84" y="8"/>
                  </a:lnTo>
                  <a:lnTo>
                    <a:pt x="95" y="17"/>
                  </a:lnTo>
                  <a:lnTo>
                    <a:pt x="104" y="29"/>
                  </a:lnTo>
                  <a:lnTo>
                    <a:pt x="110" y="45"/>
                  </a:lnTo>
                  <a:lnTo>
                    <a:pt x="112" y="60"/>
                  </a:lnTo>
                  <a:lnTo>
                    <a:pt x="110" y="76"/>
                  </a:lnTo>
                  <a:lnTo>
                    <a:pt x="104" y="90"/>
                  </a:lnTo>
                  <a:lnTo>
                    <a:pt x="95" y="103"/>
                  </a:lnTo>
                  <a:lnTo>
                    <a:pt x="84" y="113"/>
                  </a:lnTo>
                  <a:lnTo>
                    <a:pt x="71" y="119"/>
                  </a:lnTo>
                  <a:lnTo>
                    <a:pt x="57" y="121"/>
                  </a:lnTo>
                  <a:lnTo>
                    <a:pt x="42" y="119"/>
                  </a:lnTo>
                  <a:lnTo>
                    <a:pt x="29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12" name="Group 1311"/>
          <p:cNvGrpSpPr/>
          <p:nvPr/>
        </p:nvGrpSpPr>
        <p:grpSpPr>
          <a:xfrm>
            <a:off x="2549525" y="2676525"/>
            <a:ext cx="534988" cy="579438"/>
            <a:chOff x="2549525" y="2676525"/>
            <a:chExt cx="534988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02" name="Freeform 635"/>
            <p:cNvSpPr>
              <a:spLocks/>
            </p:cNvSpPr>
            <p:nvPr/>
          </p:nvSpPr>
          <p:spPr bwMode="auto">
            <a:xfrm>
              <a:off x="2906713" y="3079750"/>
              <a:ext cx="101600" cy="101600"/>
            </a:xfrm>
            <a:custGeom>
              <a:avLst/>
              <a:gdLst>
                <a:gd name="T0" fmla="*/ 55 w 579"/>
                <a:gd name="T1" fmla="*/ 0 h 637"/>
                <a:gd name="T2" fmla="*/ 70 w 579"/>
                <a:gd name="T3" fmla="*/ 1 h 637"/>
                <a:gd name="T4" fmla="*/ 83 w 579"/>
                <a:gd name="T5" fmla="*/ 7 h 637"/>
                <a:gd name="T6" fmla="*/ 95 w 579"/>
                <a:gd name="T7" fmla="*/ 17 h 637"/>
                <a:gd name="T8" fmla="*/ 290 w 579"/>
                <a:gd name="T9" fmla="*/ 232 h 637"/>
                <a:gd name="T10" fmla="*/ 485 w 579"/>
                <a:gd name="T11" fmla="*/ 17 h 637"/>
                <a:gd name="T12" fmla="*/ 497 w 579"/>
                <a:gd name="T13" fmla="*/ 7 h 637"/>
                <a:gd name="T14" fmla="*/ 510 w 579"/>
                <a:gd name="T15" fmla="*/ 1 h 637"/>
                <a:gd name="T16" fmla="*/ 524 w 579"/>
                <a:gd name="T17" fmla="*/ 0 h 637"/>
                <a:gd name="T18" fmla="*/ 538 w 579"/>
                <a:gd name="T19" fmla="*/ 1 h 637"/>
                <a:gd name="T20" fmla="*/ 551 w 579"/>
                <a:gd name="T21" fmla="*/ 7 h 637"/>
                <a:gd name="T22" fmla="*/ 563 w 579"/>
                <a:gd name="T23" fmla="*/ 17 h 637"/>
                <a:gd name="T24" fmla="*/ 572 w 579"/>
                <a:gd name="T25" fmla="*/ 31 h 637"/>
                <a:gd name="T26" fmla="*/ 577 w 579"/>
                <a:gd name="T27" fmla="*/ 45 h 637"/>
                <a:gd name="T28" fmla="*/ 579 w 579"/>
                <a:gd name="T29" fmla="*/ 60 h 637"/>
                <a:gd name="T30" fmla="*/ 577 w 579"/>
                <a:gd name="T31" fmla="*/ 76 h 637"/>
                <a:gd name="T32" fmla="*/ 572 w 579"/>
                <a:gd name="T33" fmla="*/ 90 h 637"/>
                <a:gd name="T34" fmla="*/ 563 w 579"/>
                <a:gd name="T35" fmla="*/ 104 h 637"/>
                <a:gd name="T36" fmla="*/ 367 w 579"/>
                <a:gd name="T37" fmla="*/ 318 h 637"/>
                <a:gd name="T38" fmla="*/ 563 w 579"/>
                <a:gd name="T39" fmla="*/ 534 h 637"/>
                <a:gd name="T40" fmla="*/ 572 w 579"/>
                <a:gd name="T41" fmla="*/ 546 h 637"/>
                <a:gd name="T42" fmla="*/ 577 w 579"/>
                <a:gd name="T43" fmla="*/ 560 h 637"/>
                <a:gd name="T44" fmla="*/ 579 w 579"/>
                <a:gd name="T45" fmla="*/ 576 h 637"/>
                <a:gd name="T46" fmla="*/ 577 w 579"/>
                <a:gd name="T47" fmla="*/ 591 h 637"/>
                <a:gd name="T48" fmla="*/ 572 w 579"/>
                <a:gd name="T49" fmla="*/ 606 h 637"/>
                <a:gd name="T50" fmla="*/ 563 w 579"/>
                <a:gd name="T51" fmla="*/ 619 h 637"/>
                <a:gd name="T52" fmla="*/ 551 w 579"/>
                <a:gd name="T53" fmla="*/ 629 h 637"/>
                <a:gd name="T54" fmla="*/ 538 w 579"/>
                <a:gd name="T55" fmla="*/ 635 h 637"/>
                <a:gd name="T56" fmla="*/ 524 w 579"/>
                <a:gd name="T57" fmla="*/ 637 h 637"/>
                <a:gd name="T58" fmla="*/ 510 w 579"/>
                <a:gd name="T59" fmla="*/ 635 h 637"/>
                <a:gd name="T60" fmla="*/ 497 w 579"/>
                <a:gd name="T61" fmla="*/ 629 h 637"/>
                <a:gd name="T62" fmla="*/ 485 w 579"/>
                <a:gd name="T63" fmla="*/ 619 h 637"/>
                <a:gd name="T64" fmla="*/ 290 w 579"/>
                <a:gd name="T65" fmla="*/ 404 h 637"/>
                <a:gd name="T66" fmla="*/ 95 w 579"/>
                <a:gd name="T67" fmla="*/ 619 h 637"/>
                <a:gd name="T68" fmla="*/ 83 w 579"/>
                <a:gd name="T69" fmla="*/ 629 h 637"/>
                <a:gd name="T70" fmla="*/ 70 w 579"/>
                <a:gd name="T71" fmla="*/ 635 h 637"/>
                <a:gd name="T72" fmla="*/ 55 w 579"/>
                <a:gd name="T73" fmla="*/ 637 h 637"/>
                <a:gd name="T74" fmla="*/ 41 w 579"/>
                <a:gd name="T75" fmla="*/ 635 h 637"/>
                <a:gd name="T76" fmla="*/ 28 w 579"/>
                <a:gd name="T77" fmla="*/ 629 h 637"/>
                <a:gd name="T78" fmla="*/ 16 w 579"/>
                <a:gd name="T79" fmla="*/ 619 h 637"/>
                <a:gd name="T80" fmla="*/ 7 w 579"/>
                <a:gd name="T81" fmla="*/ 606 h 637"/>
                <a:gd name="T82" fmla="*/ 2 w 579"/>
                <a:gd name="T83" fmla="*/ 591 h 637"/>
                <a:gd name="T84" fmla="*/ 0 w 579"/>
                <a:gd name="T85" fmla="*/ 576 h 637"/>
                <a:gd name="T86" fmla="*/ 2 w 579"/>
                <a:gd name="T87" fmla="*/ 560 h 637"/>
                <a:gd name="T88" fmla="*/ 7 w 579"/>
                <a:gd name="T89" fmla="*/ 546 h 637"/>
                <a:gd name="T90" fmla="*/ 16 w 579"/>
                <a:gd name="T91" fmla="*/ 534 h 637"/>
                <a:gd name="T92" fmla="*/ 212 w 579"/>
                <a:gd name="T93" fmla="*/ 318 h 637"/>
                <a:gd name="T94" fmla="*/ 16 w 579"/>
                <a:gd name="T95" fmla="*/ 104 h 637"/>
                <a:gd name="T96" fmla="*/ 7 w 579"/>
                <a:gd name="T97" fmla="*/ 90 h 637"/>
                <a:gd name="T98" fmla="*/ 2 w 579"/>
                <a:gd name="T99" fmla="*/ 76 h 637"/>
                <a:gd name="T100" fmla="*/ 0 w 579"/>
                <a:gd name="T101" fmla="*/ 60 h 637"/>
                <a:gd name="T102" fmla="*/ 2 w 579"/>
                <a:gd name="T103" fmla="*/ 45 h 637"/>
                <a:gd name="T104" fmla="*/ 7 w 579"/>
                <a:gd name="T105" fmla="*/ 31 h 637"/>
                <a:gd name="T106" fmla="*/ 16 w 579"/>
                <a:gd name="T107" fmla="*/ 17 h 637"/>
                <a:gd name="T108" fmla="*/ 28 w 579"/>
                <a:gd name="T109" fmla="*/ 7 h 637"/>
                <a:gd name="T110" fmla="*/ 41 w 579"/>
                <a:gd name="T111" fmla="*/ 1 h 637"/>
                <a:gd name="T112" fmla="*/ 55 w 579"/>
                <a:gd name="T1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9" h="637">
                  <a:moveTo>
                    <a:pt x="55" y="0"/>
                  </a:moveTo>
                  <a:lnTo>
                    <a:pt x="70" y="1"/>
                  </a:lnTo>
                  <a:lnTo>
                    <a:pt x="83" y="7"/>
                  </a:lnTo>
                  <a:lnTo>
                    <a:pt x="95" y="17"/>
                  </a:lnTo>
                  <a:lnTo>
                    <a:pt x="290" y="232"/>
                  </a:lnTo>
                  <a:lnTo>
                    <a:pt x="485" y="17"/>
                  </a:lnTo>
                  <a:lnTo>
                    <a:pt x="497" y="7"/>
                  </a:lnTo>
                  <a:lnTo>
                    <a:pt x="510" y="1"/>
                  </a:lnTo>
                  <a:lnTo>
                    <a:pt x="524" y="0"/>
                  </a:lnTo>
                  <a:lnTo>
                    <a:pt x="538" y="1"/>
                  </a:lnTo>
                  <a:lnTo>
                    <a:pt x="551" y="7"/>
                  </a:lnTo>
                  <a:lnTo>
                    <a:pt x="563" y="17"/>
                  </a:lnTo>
                  <a:lnTo>
                    <a:pt x="572" y="31"/>
                  </a:lnTo>
                  <a:lnTo>
                    <a:pt x="577" y="45"/>
                  </a:lnTo>
                  <a:lnTo>
                    <a:pt x="579" y="60"/>
                  </a:lnTo>
                  <a:lnTo>
                    <a:pt x="577" y="76"/>
                  </a:lnTo>
                  <a:lnTo>
                    <a:pt x="572" y="90"/>
                  </a:lnTo>
                  <a:lnTo>
                    <a:pt x="563" y="104"/>
                  </a:lnTo>
                  <a:lnTo>
                    <a:pt x="367" y="318"/>
                  </a:lnTo>
                  <a:lnTo>
                    <a:pt x="563" y="534"/>
                  </a:lnTo>
                  <a:lnTo>
                    <a:pt x="572" y="546"/>
                  </a:lnTo>
                  <a:lnTo>
                    <a:pt x="577" y="560"/>
                  </a:lnTo>
                  <a:lnTo>
                    <a:pt x="579" y="576"/>
                  </a:lnTo>
                  <a:lnTo>
                    <a:pt x="577" y="591"/>
                  </a:lnTo>
                  <a:lnTo>
                    <a:pt x="572" y="606"/>
                  </a:lnTo>
                  <a:lnTo>
                    <a:pt x="563" y="619"/>
                  </a:lnTo>
                  <a:lnTo>
                    <a:pt x="551" y="629"/>
                  </a:lnTo>
                  <a:lnTo>
                    <a:pt x="538" y="635"/>
                  </a:lnTo>
                  <a:lnTo>
                    <a:pt x="524" y="637"/>
                  </a:lnTo>
                  <a:lnTo>
                    <a:pt x="510" y="635"/>
                  </a:lnTo>
                  <a:lnTo>
                    <a:pt x="497" y="629"/>
                  </a:lnTo>
                  <a:lnTo>
                    <a:pt x="485" y="619"/>
                  </a:lnTo>
                  <a:lnTo>
                    <a:pt x="290" y="404"/>
                  </a:lnTo>
                  <a:lnTo>
                    <a:pt x="95" y="619"/>
                  </a:lnTo>
                  <a:lnTo>
                    <a:pt x="83" y="629"/>
                  </a:lnTo>
                  <a:lnTo>
                    <a:pt x="70" y="635"/>
                  </a:lnTo>
                  <a:lnTo>
                    <a:pt x="55" y="637"/>
                  </a:lnTo>
                  <a:lnTo>
                    <a:pt x="41" y="635"/>
                  </a:lnTo>
                  <a:lnTo>
                    <a:pt x="28" y="629"/>
                  </a:lnTo>
                  <a:lnTo>
                    <a:pt x="16" y="619"/>
                  </a:lnTo>
                  <a:lnTo>
                    <a:pt x="7" y="606"/>
                  </a:lnTo>
                  <a:lnTo>
                    <a:pt x="2" y="591"/>
                  </a:lnTo>
                  <a:lnTo>
                    <a:pt x="0" y="576"/>
                  </a:lnTo>
                  <a:lnTo>
                    <a:pt x="2" y="560"/>
                  </a:lnTo>
                  <a:lnTo>
                    <a:pt x="7" y="546"/>
                  </a:lnTo>
                  <a:lnTo>
                    <a:pt x="16" y="534"/>
                  </a:lnTo>
                  <a:lnTo>
                    <a:pt x="212" y="318"/>
                  </a:lnTo>
                  <a:lnTo>
                    <a:pt x="16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1"/>
                  </a:lnTo>
                  <a:lnTo>
                    <a:pt x="16" y="17"/>
                  </a:lnTo>
                  <a:lnTo>
                    <a:pt x="28" y="7"/>
                  </a:lnTo>
                  <a:lnTo>
                    <a:pt x="41" y="1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Freeform 636"/>
            <p:cNvSpPr>
              <a:spLocks noEditPoints="1"/>
            </p:cNvSpPr>
            <p:nvPr/>
          </p:nvSpPr>
          <p:spPr bwMode="auto">
            <a:xfrm>
              <a:off x="2549525" y="2676525"/>
              <a:ext cx="534988" cy="579438"/>
            </a:xfrm>
            <a:custGeom>
              <a:avLst/>
              <a:gdLst>
                <a:gd name="T0" fmla="*/ 2080 w 3034"/>
                <a:gd name="T1" fmla="*/ 2243 h 3650"/>
                <a:gd name="T2" fmla="*/ 1849 w 3034"/>
                <a:gd name="T3" fmla="*/ 2433 h 3650"/>
                <a:gd name="T4" fmla="*/ 1723 w 3034"/>
                <a:gd name="T5" fmla="*/ 2724 h 3650"/>
                <a:gd name="T6" fmla="*/ 1718 w 3034"/>
                <a:gd name="T7" fmla="*/ 2959 h 3650"/>
                <a:gd name="T8" fmla="*/ 1777 w 3034"/>
                <a:gd name="T9" fmla="*/ 3162 h 3650"/>
                <a:gd name="T10" fmla="*/ 1833 w 3034"/>
                <a:gd name="T11" fmla="*/ 3261 h 3650"/>
                <a:gd name="T12" fmla="*/ 1952 w 3034"/>
                <a:gd name="T13" fmla="*/ 3393 h 3650"/>
                <a:gd name="T14" fmla="*/ 2196 w 3034"/>
                <a:gd name="T15" fmla="*/ 3515 h 3650"/>
                <a:gd name="T16" fmla="*/ 2497 w 3034"/>
                <a:gd name="T17" fmla="*/ 3498 h 3650"/>
                <a:gd name="T18" fmla="*/ 2745 w 3034"/>
                <a:gd name="T19" fmla="*/ 3333 h 3650"/>
                <a:gd name="T20" fmla="*/ 2896 w 3034"/>
                <a:gd name="T21" fmla="*/ 3058 h 3650"/>
                <a:gd name="T22" fmla="*/ 2911 w 3034"/>
                <a:gd name="T23" fmla="*/ 2724 h 3650"/>
                <a:gd name="T24" fmla="*/ 2784 w 3034"/>
                <a:gd name="T25" fmla="*/ 2433 h 3650"/>
                <a:gd name="T26" fmla="*/ 2553 w 3034"/>
                <a:gd name="T27" fmla="*/ 2243 h 3650"/>
                <a:gd name="T28" fmla="*/ 111 w 3034"/>
                <a:gd name="T29" fmla="*/ 487 h 3650"/>
                <a:gd name="T30" fmla="*/ 1768 w 3034"/>
                <a:gd name="T31" fmla="*/ 3367 h 3650"/>
                <a:gd name="T32" fmla="*/ 1694 w 3034"/>
                <a:gd name="T33" fmla="*/ 3251 h 3650"/>
                <a:gd name="T34" fmla="*/ 1647 w 3034"/>
                <a:gd name="T35" fmla="*/ 3140 h 3650"/>
                <a:gd name="T36" fmla="*/ 1607 w 3034"/>
                <a:gd name="T37" fmla="*/ 2968 h 3650"/>
                <a:gd name="T38" fmla="*/ 1603 w 3034"/>
                <a:gd name="T39" fmla="*/ 2781 h 3650"/>
                <a:gd name="T40" fmla="*/ 1640 w 3034"/>
                <a:gd name="T41" fmla="*/ 2599 h 3650"/>
                <a:gd name="T42" fmla="*/ 1718 w 3034"/>
                <a:gd name="T43" fmla="*/ 2427 h 3650"/>
                <a:gd name="T44" fmla="*/ 1824 w 3034"/>
                <a:gd name="T45" fmla="*/ 2286 h 3650"/>
                <a:gd name="T46" fmla="*/ 1960 w 3034"/>
                <a:gd name="T47" fmla="*/ 2173 h 3650"/>
                <a:gd name="T48" fmla="*/ 2115 w 3034"/>
                <a:gd name="T49" fmla="*/ 2100 h 3650"/>
                <a:gd name="T50" fmla="*/ 2262 w 3034"/>
                <a:gd name="T51" fmla="*/ 2071 h 3650"/>
                <a:gd name="T52" fmla="*/ 1865 w 3034"/>
                <a:gd name="T53" fmla="*/ 644 h 3650"/>
                <a:gd name="T54" fmla="*/ 534 w 3034"/>
                <a:gd name="T55" fmla="*/ 666 h 3650"/>
                <a:gd name="T56" fmla="*/ 496 w 3034"/>
                <a:gd name="T57" fmla="*/ 487 h 3650"/>
                <a:gd name="T58" fmla="*/ 1766 w 3034"/>
                <a:gd name="T59" fmla="*/ 304 h 3650"/>
                <a:gd name="T60" fmla="*/ 1467 w 3034"/>
                <a:gd name="T61" fmla="*/ 475 h 3650"/>
                <a:gd name="T62" fmla="*/ 905 w 3034"/>
                <a:gd name="T63" fmla="*/ 475 h 3650"/>
                <a:gd name="T64" fmla="*/ 608 w 3034"/>
                <a:gd name="T65" fmla="*/ 304 h 3650"/>
                <a:gd name="T66" fmla="*/ 993 w 3034"/>
                <a:gd name="T67" fmla="*/ 122 h 3650"/>
                <a:gd name="T68" fmla="*/ 1479 w 3034"/>
                <a:gd name="T69" fmla="*/ 25 h 3650"/>
                <a:gd name="T70" fmla="*/ 1838 w 3034"/>
                <a:gd name="T71" fmla="*/ 186 h 3650"/>
                <a:gd name="T72" fmla="*/ 1875 w 3034"/>
                <a:gd name="T73" fmla="*/ 365 h 3650"/>
                <a:gd name="T74" fmla="*/ 2369 w 3034"/>
                <a:gd name="T75" fmla="*/ 407 h 3650"/>
                <a:gd name="T76" fmla="*/ 2559 w 3034"/>
                <a:gd name="T77" fmla="*/ 2116 h 3650"/>
                <a:gd name="T78" fmla="*/ 2819 w 3034"/>
                <a:gd name="T79" fmla="*/ 2297 h 3650"/>
                <a:gd name="T80" fmla="*/ 2988 w 3034"/>
                <a:gd name="T81" fmla="*/ 2582 h 3650"/>
                <a:gd name="T82" fmla="*/ 3031 w 3034"/>
                <a:gd name="T83" fmla="*/ 2931 h 3650"/>
                <a:gd name="T84" fmla="*/ 2936 w 3034"/>
                <a:gd name="T85" fmla="*/ 3258 h 3650"/>
                <a:gd name="T86" fmla="*/ 2730 w 3034"/>
                <a:gd name="T87" fmla="*/ 3505 h 3650"/>
                <a:gd name="T88" fmla="*/ 2445 w 3034"/>
                <a:gd name="T89" fmla="*/ 3637 h 3650"/>
                <a:gd name="T90" fmla="*/ 2143 w 3034"/>
                <a:gd name="T91" fmla="*/ 3626 h 3650"/>
                <a:gd name="T92" fmla="*/ 56 w 3034"/>
                <a:gd name="T93" fmla="*/ 3528 h 3650"/>
                <a:gd name="T94" fmla="*/ 0 w 3034"/>
                <a:gd name="T95" fmla="*/ 3468 h 3650"/>
                <a:gd name="T96" fmla="*/ 38 w 3034"/>
                <a:gd name="T97" fmla="*/ 368 h 3650"/>
                <a:gd name="T98" fmla="*/ 507 w 3034"/>
                <a:gd name="T99" fmla="*/ 207 h 3650"/>
                <a:gd name="T100" fmla="*/ 883 w 3034"/>
                <a:gd name="T101" fmla="*/ 61 h 3650"/>
                <a:gd name="T102" fmla="*/ 938 w 3034"/>
                <a:gd name="T103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4" h="3650">
                  <a:moveTo>
                    <a:pt x="2317" y="2190"/>
                  </a:moveTo>
                  <a:lnTo>
                    <a:pt x="2255" y="2193"/>
                  </a:lnTo>
                  <a:lnTo>
                    <a:pt x="2195" y="2203"/>
                  </a:lnTo>
                  <a:lnTo>
                    <a:pt x="2137" y="2220"/>
                  </a:lnTo>
                  <a:lnTo>
                    <a:pt x="2080" y="2243"/>
                  </a:lnTo>
                  <a:lnTo>
                    <a:pt x="2027" y="2271"/>
                  </a:lnTo>
                  <a:lnTo>
                    <a:pt x="1977" y="2304"/>
                  </a:lnTo>
                  <a:lnTo>
                    <a:pt x="1931" y="2343"/>
                  </a:lnTo>
                  <a:lnTo>
                    <a:pt x="1888" y="2386"/>
                  </a:lnTo>
                  <a:lnTo>
                    <a:pt x="1849" y="2433"/>
                  </a:lnTo>
                  <a:lnTo>
                    <a:pt x="1814" y="2485"/>
                  </a:lnTo>
                  <a:lnTo>
                    <a:pt x="1784" y="2541"/>
                  </a:lnTo>
                  <a:lnTo>
                    <a:pt x="1758" y="2599"/>
                  </a:lnTo>
                  <a:lnTo>
                    <a:pt x="1738" y="2660"/>
                  </a:lnTo>
                  <a:lnTo>
                    <a:pt x="1723" y="2724"/>
                  </a:lnTo>
                  <a:lnTo>
                    <a:pt x="1714" y="2791"/>
                  </a:lnTo>
                  <a:lnTo>
                    <a:pt x="1711" y="2859"/>
                  </a:lnTo>
                  <a:lnTo>
                    <a:pt x="1712" y="2898"/>
                  </a:lnTo>
                  <a:lnTo>
                    <a:pt x="1715" y="2937"/>
                  </a:lnTo>
                  <a:lnTo>
                    <a:pt x="1718" y="2959"/>
                  </a:lnTo>
                  <a:lnTo>
                    <a:pt x="1727" y="3012"/>
                  </a:lnTo>
                  <a:lnTo>
                    <a:pt x="1733" y="3037"/>
                  </a:lnTo>
                  <a:lnTo>
                    <a:pt x="1747" y="3085"/>
                  </a:lnTo>
                  <a:lnTo>
                    <a:pt x="1755" y="3109"/>
                  </a:lnTo>
                  <a:lnTo>
                    <a:pt x="1777" y="3162"/>
                  </a:lnTo>
                  <a:lnTo>
                    <a:pt x="1780" y="3170"/>
                  </a:lnTo>
                  <a:lnTo>
                    <a:pt x="1784" y="3178"/>
                  </a:lnTo>
                  <a:lnTo>
                    <a:pt x="1800" y="3209"/>
                  </a:lnTo>
                  <a:lnTo>
                    <a:pt x="1817" y="3239"/>
                  </a:lnTo>
                  <a:lnTo>
                    <a:pt x="1833" y="3261"/>
                  </a:lnTo>
                  <a:lnTo>
                    <a:pt x="1859" y="3297"/>
                  </a:lnTo>
                  <a:lnTo>
                    <a:pt x="1878" y="3319"/>
                  </a:lnTo>
                  <a:lnTo>
                    <a:pt x="1909" y="3354"/>
                  </a:lnTo>
                  <a:lnTo>
                    <a:pt x="1926" y="3370"/>
                  </a:lnTo>
                  <a:lnTo>
                    <a:pt x="1952" y="3393"/>
                  </a:lnTo>
                  <a:lnTo>
                    <a:pt x="1980" y="3416"/>
                  </a:lnTo>
                  <a:lnTo>
                    <a:pt x="2029" y="3449"/>
                  </a:lnTo>
                  <a:lnTo>
                    <a:pt x="2082" y="3476"/>
                  </a:lnTo>
                  <a:lnTo>
                    <a:pt x="2138" y="3498"/>
                  </a:lnTo>
                  <a:lnTo>
                    <a:pt x="2196" y="3515"/>
                  </a:lnTo>
                  <a:lnTo>
                    <a:pt x="2255" y="3525"/>
                  </a:lnTo>
                  <a:lnTo>
                    <a:pt x="2317" y="3528"/>
                  </a:lnTo>
                  <a:lnTo>
                    <a:pt x="2378" y="3525"/>
                  </a:lnTo>
                  <a:lnTo>
                    <a:pt x="2438" y="3515"/>
                  </a:lnTo>
                  <a:lnTo>
                    <a:pt x="2497" y="3498"/>
                  </a:lnTo>
                  <a:lnTo>
                    <a:pt x="2553" y="3475"/>
                  </a:lnTo>
                  <a:lnTo>
                    <a:pt x="2606" y="3448"/>
                  </a:lnTo>
                  <a:lnTo>
                    <a:pt x="2656" y="3413"/>
                  </a:lnTo>
                  <a:lnTo>
                    <a:pt x="2702" y="3376"/>
                  </a:lnTo>
                  <a:lnTo>
                    <a:pt x="2745" y="3333"/>
                  </a:lnTo>
                  <a:lnTo>
                    <a:pt x="2784" y="3285"/>
                  </a:lnTo>
                  <a:lnTo>
                    <a:pt x="2819" y="3233"/>
                  </a:lnTo>
                  <a:lnTo>
                    <a:pt x="2850" y="3178"/>
                  </a:lnTo>
                  <a:lnTo>
                    <a:pt x="2876" y="3119"/>
                  </a:lnTo>
                  <a:lnTo>
                    <a:pt x="2896" y="3058"/>
                  </a:lnTo>
                  <a:lnTo>
                    <a:pt x="2911" y="2994"/>
                  </a:lnTo>
                  <a:lnTo>
                    <a:pt x="2920" y="2928"/>
                  </a:lnTo>
                  <a:lnTo>
                    <a:pt x="2923" y="2859"/>
                  </a:lnTo>
                  <a:lnTo>
                    <a:pt x="2920" y="2791"/>
                  </a:lnTo>
                  <a:lnTo>
                    <a:pt x="2911" y="2724"/>
                  </a:lnTo>
                  <a:lnTo>
                    <a:pt x="2896" y="2660"/>
                  </a:lnTo>
                  <a:lnTo>
                    <a:pt x="2876" y="2599"/>
                  </a:lnTo>
                  <a:lnTo>
                    <a:pt x="2850" y="2541"/>
                  </a:lnTo>
                  <a:lnTo>
                    <a:pt x="2819" y="2485"/>
                  </a:lnTo>
                  <a:lnTo>
                    <a:pt x="2784" y="2433"/>
                  </a:lnTo>
                  <a:lnTo>
                    <a:pt x="2745" y="2386"/>
                  </a:lnTo>
                  <a:lnTo>
                    <a:pt x="2702" y="2343"/>
                  </a:lnTo>
                  <a:lnTo>
                    <a:pt x="2656" y="2304"/>
                  </a:lnTo>
                  <a:lnTo>
                    <a:pt x="2606" y="2271"/>
                  </a:lnTo>
                  <a:lnTo>
                    <a:pt x="2553" y="2243"/>
                  </a:lnTo>
                  <a:lnTo>
                    <a:pt x="2497" y="2220"/>
                  </a:lnTo>
                  <a:lnTo>
                    <a:pt x="2438" y="2203"/>
                  </a:lnTo>
                  <a:lnTo>
                    <a:pt x="2378" y="2193"/>
                  </a:lnTo>
                  <a:lnTo>
                    <a:pt x="2317" y="2190"/>
                  </a:lnTo>
                  <a:close/>
                  <a:moveTo>
                    <a:pt x="111" y="487"/>
                  </a:moveTo>
                  <a:lnTo>
                    <a:pt x="111" y="3407"/>
                  </a:lnTo>
                  <a:lnTo>
                    <a:pt x="1800" y="3407"/>
                  </a:lnTo>
                  <a:lnTo>
                    <a:pt x="1787" y="3390"/>
                  </a:lnTo>
                  <a:lnTo>
                    <a:pt x="1774" y="3375"/>
                  </a:lnTo>
                  <a:lnTo>
                    <a:pt x="1768" y="3367"/>
                  </a:lnTo>
                  <a:lnTo>
                    <a:pt x="1762" y="3359"/>
                  </a:lnTo>
                  <a:lnTo>
                    <a:pt x="1731" y="3314"/>
                  </a:lnTo>
                  <a:lnTo>
                    <a:pt x="1726" y="3306"/>
                  </a:lnTo>
                  <a:lnTo>
                    <a:pt x="1721" y="3297"/>
                  </a:lnTo>
                  <a:lnTo>
                    <a:pt x="1694" y="3251"/>
                  </a:lnTo>
                  <a:lnTo>
                    <a:pt x="1684" y="3232"/>
                  </a:lnTo>
                  <a:lnTo>
                    <a:pt x="1674" y="3209"/>
                  </a:lnTo>
                  <a:lnTo>
                    <a:pt x="1664" y="3185"/>
                  </a:lnTo>
                  <a:lnTo>
                    <a:pt x="1655" y="3162"/>
                  </a:lnTo>
                  <a:lnTo>
                    <a:pt x="1647" y="3140"/>
                  </a:lnTo>
                  <a:lnTo>
                    <a:pt x="1640" y="3118"/>
                  </a:lnTo>
                  <a:lnTo>
                    <a:pt x="1631" y="3090"/>
                  </a:lnTo>
                  <a:lnTo>
                    <a:pt x="1621" y="3046"/>
                  </a:lnTo>
                  <a:lnTo>
                    <a:pt x="1614" y="3015"/>
                  </a:lnTo>
                  <a:lnTo>
                    <a:pt x="1607" y="2968"/>
                  </a:lnTo>
                  <a:lnTo>
                    <a:pt x="1603" y="2938"/>
                  </a:lnTo>
                  <a:lnTo>
                    <a:pt x="1600" y="2899"/>
                  </a:lnTo>
                  <a:lnTo>
                    <a:pt x="1599" y="2859"/>
                  </a:lnTo>
                  <a:lnTo>
                    <a:pt x="1600" y="2819"/>
                  </a:lnTo>
                  <a:lnTo>
                    <a:pt x="1603" y="2781"/>
                  </a:lnTo>
                  <a:lnTo>
                    <a:pt x="1607" y="2754"/>
                  </a:lnTo>
                  <a:lnTo>
                    <a:pt x="1614" y="2703"/>
                  </a:lnTo>
                  <a:lnTo>
                    <a:pt x="1620" y="2674"/>
                  </a:lnTo>
                  <a:lnTo>
                    <a:pt x="1631" y="2629"/>
                  </a:lnTo>
                  <a:lnTo>
                    <a:pt x="1640" y="2599"/>
                  </a:lnTo>
                  <a:lnTo>
                    <a:pt x="1654" y="2558"/>
                  </a:lnTo>
                  <a:lnTo>
                    <a:pt x="1666" y="2528"/>
                  </a:lnTo>
                  <a:lnTo>
                    <a:pt x="1683" y="2491"/>
                  </a:lnTo>
                  <a:lnTo>
                    <a:pt x="1698" y="2461"/>
                  </a:lnTo>
                  <a:lnTo>
                    <a:pt x="1718" y="2427"/>
                  </a:lnTo>
                  <a:lnTo>
                    <a:pt x="1736" y="2398"/>
                  </a:lnTo>
                  <a:lnTo>
                    <a:pt x="1758" y="2366"/>
                  </a:lnTo>
                  <a:lnTo>
                    <a:pt x="1778" y="2340"/>
                  </a:lnTo>
                  <a:lnTo>
                    <a:pt x="1802" y="2311"/>
                  </a:lnTo>
                  <a:lnTo>
                    <a:pt x="1824" y="2286"/>
                  </a:lnTo>
                  <a:lnTo>
                    <a:pt x="1851" y="2260"/>
                  </a:lnTo>
                  <a:lnTo>
                    <a:pt x="1875" y="2238"/>
                  </a:lnTo>
                  <a:lnTo>
                    <a:pt x="1904" y="2214"/>
                  </a:lnTo>
                  <a:lnTo>
                    <a:pt x="1930" y="2194"/>
                  </a:lnTo>
                  <a:lnTo>
                    <a:pt x="1960" y="2173"/>
                  </a:lnTo>
                  <a:lnTo>
                    <a:pt x="1988" y="2157"/>
                  </a:lnTo>
                  <a:lnTo>
                    <a:pt x="2020" y="2139"/>
                  </a:lnTo>
                  <a:lnTo>
                    <a:pt x="2050" y="2126"/>
                  </a:lnTo>
                  <a:lnTo>
                    <a:pt x="2084" y="2111"/>
                  </a:lnTo>
                  <a:lnTo>
                    <a:pt x="2115" y="2100"/>
                  </a:lnTo>
                  <a:lnTo>
                    <a:pt x="2151" y="2090"/>
                  </a:lnTo>
                  <a:lnTo>
                    <a:pt x="2183" y="2083"/>
                  </a:lnTo>
                  <a:lnTo>
                    <a:pt x="2220" y="2076"/>
                  </a:lnTo>
                  <a:lnTo>
                    <a:pt x="2252" y="2072"/>
                  </a:lnTo>
                  <a:lnTo>
                    <a:pt x="2262" y="2071"/>
                  </a:lnTo>
                  <a:lnTo>
                    <a:pt x="2262" y="487"/>
                  </a:lnTo>
                  <a:lnTo>
                    <a:pt x="1875" y="487"/>
                  </a:lnTo>
                  <a:lnTo>
                    <a:pt x="1875" y="608"/>
                  </a:lnTo>
                  <a:lnTo>
                    <a:pt x="1873" y="627"/>
                  </a:lnTo>
                  <a:lnTo>
                    <a:pt x="1865" y="644"/>
                  </a:lnTo>
                  <a:lnTo>
                    <a:pt x="1853" y="657"/>
                  </a:lnTo>
                  <a:lnTo>
                    <a:pt x="1838" y="666"/>
                  </a:lnTo>
                  <a:lnTo>
                    <a:pt x="1820" y="669"/>
                  </a:lnTo>
                  <a:lnTo>
                    <a:pt x="552" y="669"/>
                  </a:lnTo>
                  <a:lnTo>
                    <a:pt x="534" y="666"/>
                  </a:lnTo>
                  <a:lnTo>
                    <a:pt x="519" y="657"/>
                  </a:lnTo>
                  <a:lnTo>
                    <a:pt x="507" y="644"/>
                  </a:lnTo>
                  <a:lnTo>
                    <a:pt x="499" y="627"/>
                  </a:lnTo>
                  <a:lnTo>
                    <a:pt x="496" y="608"/>
                  </a:lnTo>
                  <a:lnTo>
                    <a:pt x="496" y="487"/>
                  </a:lnTo>
                  <a:lnTo>
                    <a:pt x="111" y="487"/>
                  </a:lnTo>
                  <a:close/>
                  <a:moveTo>
                    <a:pt x="608" y="304"/>
                  </a:moveTo>
                  <a:lnTo>
                    <a:pt x="608" y="548"/>
                  </a:lnTo>
                  <a:lnTo>
                    <a:pt x="1766" y="548"/>
                  </a:lnTo>
                  <a:lnTo>
                    <a:pt x="1766" y="304"/>
                  </a:lnTo>
                  <a:lnTo>
                    <a:pt x="1490" y="304"/>
                  </a:lnTo>
                  <a:lnTo>
                    <a:pt x="1490" y="426"/>
                  </a:lnTo>
                  <a:lnTo>
                    <a:pt x="1487" y="445"/>
                  </a:lnTo>
                  <a:lnTo>
                    <a:pt x="1479" y="461"/>
                  </a:lnTo>
                  <a:lnTo>
                    <a:pt x="1467" y="475"/>
                  </a:lnTo>
                  <a:lnTo>
                    <a:pt x="1452" y="483"/>
                  </a:lnTo>
                  <a:lnTo>
                    <a:pt x="1435" y="487"/>
                  </a:lnTo>
                  <a:lnTo>
                    <a:pt x="938" y="487"/>
                  </a:lnTo>
                  <a:lnTo>
                    <a:pt x="920" y="483"/>
                  </a:lnTo>
                  <a:lnTo>
                    <a:pt x="905" y="475"/>
                  </a:lnTo>
                  <a:lnTo>
                    <a:pt x="893" y="461"/>
                  </a:lnTo>
                  <a:lnTo>
                    <a:pt x="885" y="445"/>
                  </a:lnTo>
                  <a:lnTo>
                    <a:pt x="883" y="426"/>
                  </a:lnTo>
                  <a:lnTo>
                    <a:pt x="883" y="304"/>
                  </a:lnTo>
                  <a:lnTo>
                    <a:pt x="608" y="304"/>
                  </a:lnTo>
                  <a:close/>
                  <a:moveTo>
                    <a:pt x="993" y="122"/>
                  </a:moveTo>
                  <a:lnTo>
                    <a:pt x="993" y="365"/>
                  </a:lnTo>
                  <a:lnTo>
                    <a:pt x="1380" y="365"/>
                  </a:lnTo>
                  <a:lnTo>
                    <a:pt x="1380" y="122"/>
                  </a:lnTo>
                  <a:lnTo>
                    <a:pt x="993" y="122"/>
                  </a:lnTo>
                  <a:close/>
                  <a:moveTo>
                    <a:pt x="938" y="0"/>
                  </a:moveTo>
                  <a:lnTo>
                    <a:pt x="1435" y="0"/>
                  </a:lnTo>
                  <a:lnTo>
                    <a:pt x="1452" y="3"/>
                  </a:lnTo>
                  <a:lnTo>
                    <a:pt x="1467" y="12"/>
                  </a:lnTo>
                  <a:lnTo>
                    <a:pt x="1479" y="25"/>
                  </a:lnTo>
                  <a:lnTo>
                    <a:pt x="1487" y="42"/>
                  </a:lnTo>
                  <a:lnTo>
                    <a:pt x="1490" y="61"/>
                  </a:lnTo>
                  <a:lnTo>
                    <a:pt x="1490" y="183"/>
                  </a:lnTo>
                  <a:lnTo>
                    <a:pt x="1820" y="183"/>
                  </a:lnTo>
                  <a:lnTo>
                    <a:pt x="1838" y="186"/>
                  </a:lnTo>
                  <a:lnTo>
                    <a:pt x="1853" y="195"/>
                  </a:lnTo>
                  <a:lnTo>
                    <a:pt x="1865" y="207"/>
                  </a:lnTo>
                  <a:lnTo>
                    <a:pt x="1873" y="225"/>
                  </a:lnTo>
                  <a:lnTo>
                    <a:pt x="1875" y="243"/>
                  </a:lnTo>
                  <a:lnTo>
                    <a:pt x="1875" y="365"/>
                  </a:lnTo>
                  <a:lnTo>
                    <a:pt x="2317" y="365"/>
                  </a:lnTo>
                  <a:lnTo>
                    <a:pt x="2334" y="368"/>
                  </a:lnTo>
                  <a:lnTo>
                    <a:pt x="2349" y="377"/>
                  </a:lnTo>
                  <a:lnTo>
                    <a:pt x="2361" y="390"/>
                  </a:lnTo>
                  <a:lnTo>
                    <a:pt x="2369" y="407"/>
                  </a:lnTo>
                  <a:lnTo>
                    <a:pt x="2371" y="426"/>
                  </a:lnTo>
                  <a:lnTo>
                    <a:pt x="2371" y="2072"/>
                  </a:lnTo>
                  <a:lnTo>
                    <a:pt x="2436" y="2081"/>
                  </a:lnTo>
                  <a:lnTo>
                    <a:pt x="2499" y="2095"/>
                  </a:lnTo>
                  <a:lnTo>
                    <a:pt x="2559" y="2116"/>
                  </a:lnTo>
                  <a:lnTo>
                    <a:pt x="2617" y="2142"/>
                  </a:lnTo>
                  <a:lnTo>
                    <a:pt x="2672" y="2173"/>
                  </a:lnTo>
                  <a:lnTo>
                    <a:pt x="2724" y="2210"/>
                  </a:lnTo>
                  <a:lnTo>
                    <a:pt x="2774" y="2251"/>
                  </a:lnTo>
                  <a:lnTo>
                    <a:pt x="2819" y="2297"/>
                  </a:lnTo>
                  <a:lnTo>
                    <a:pt x="2862" y="2347"/>
                  </a:lnTo>
                  <a:lnTo>
                    <a:pt x="2900" y="2400"/>
                  </a:lnTo>
                  <a:lnTo>
                    <a:pt x="2934" y="2458"/>
                  </a:lnTo>
                  <a:lnTo>
                    <a:pt x="2963" y="2519"/>
                  </a:lnTo>
                  <a:lnTo>
                    <a:pt x="2988" y="2582"/>
                  </a:lnTo>
                  <a:lnTo>
                    <a:pt x="3007" y="2648"/>
                  </a:lnTo>
                  <a:lnTo>
                    <a:pt x="3022" y="2716"/>
                  </a:lnTo>
                  <a:lnTo>
                    <a:pt x="3031" y="2787"/>
                  </a:lnTo>
                  <a:lnTo>
                    <a:pt x="3034" y="2859"/>
                  </a:lnTo>
                  <a:lnTo>
                    <a:pt x="3031" y="2931"/>
                  </a:lnTo>
                  <a:lnTo>
                    <a:pt x="3022" y="3001"/>
                  </a:lnTo>
                  <a:lnTo>
                    <a:pt x="3008" y="3069"/>
                  </a:lnTo>
                  <a:lnTo>
                    <a:pt x="2989" y="3135"/>
                  </a:lnTo>
                  <a:lnTo>
                    <a:pt x="2965" y="3198"/>
                  </a:lnTo>
                  <a:lnTo>
                    <a:pt x="2936" y="3258"/>
                  </a:lnTo>
                  <a:lnTo>
                    <a:pt x="2903" y="3315"/>
                  </a:lnTo>
                  <a:lnTo>
                    <a:pt x="2865" y="3368"/>
                  </a:lnTo>
                  <a:lnTo>
                    <a:pt x="2823" y="3418"/>
                  </a:lnTo>
                  <a:lnTo>
                    <a:pt x="2778" y="3464"/>
                  </a:lnTo>
                  <a:lnTo>
                    <a:pt x="2730" y="3505"/>
                  </a:lnTo>
                  <a:lnTo>
                    <a:pt x="2678" y="3542"/>
                  </a:lnTo>
                  <a:lnTo>
                    <a:pt x="2624" y="3574"/>
                  </a:lnTo>
                  <a:lnTo>
                    <a:pt x="2567" y="3600"/>
                  </a:lnTo>
                  <a:lnTo>
                    <a:pt x="2507" y="3621"/>
                  </a:lnTo>
                  <a:lnTo>
                    <a:pt x="2445" y="3637"/>
                  </a:lnTo>
                  <a:lnTo>
                    <a:pt x="2382" y="3647"/>
                  </a:lnTo>
                  <a:lnTo>
                    <a:pt x="2317" y="3650"/>
                  </a:lnTo>
                  <a:lnTo>
                    <a:pt x="2257" y="3648"/>
                  </a:lnTo>
                  <a:lnTo>
                    <a:pt x="2200" y="3639"/>
                  </a:lnTo>
                  <a:lnTo>
                    <a:pt x="2143" y="3626"/>
                  </a:lnTo>
                  <a:lnTo>
                    <a:pt x="2089" y="3608"/>
                  </a:lnTo>
                  <a:lnTo>
                    <a:pt x="2035" y="3586"/>
                  </a:lnTo>
                  <a:lnTo>
                    <a:pt x="1985" y="3559"/>
                  </a:lnTo>
                  <a:lnTo>
                    <a:pt x="1936" y="3528"/>
                  </a:lnTo>
                  <a:lnTo>
                    <a:pt x="56" y="3528"/>
                  </a:lnTo>
                  <a:lnTo>
                    <a:pt x="38" y="3525"/>
                  </a:lnTo>
                  <a:lnTo>
                    <a:pt x="23" y="3516"/>
                  </a:lnTo>
                  <a:lnTo>
                    <a:pt x="11" y="3503"/>
                  </a:lnTo>
                  <a:lnTo>
                    <a:pt x="3" y="3486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1" y="390"/>
                  </a:lnTo>
                  <a:lnTo>
                    <a:pt x="23" y="377"/>
                  </a:lnTo>
                  <a:lnTo>
                    <a:pt x="38" y="368"/>
                  </a:lnTo>
                  <a:lnTo>
                    <a:pt x="56" y="365"/>
                  </a:lnTo>
                  <a:lnTo>
                    <a:pt x="496" y="365"/>
                  </a:lnTo>
                  <a:lnTo>
                    <a:pt x="496" y="243"/>
                  </a:lnTo>
                  <a:lnTo>
                    <a:pt x="499" y="225"/>
                  </a:lnTo>
                  <a:lnTo>
                    <a:pt x="507" y="207"/>
                  </a:lnTo>
                  <a:lnTo>
                    <a:pt x="519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3" y="183"/>
                  </a:lnTo>
                  <a:lnTo>
                    <a:pt x="883" y="61"/>
                  </a:lnTo>
                  <a:lnTo>
                    <a:pt x="885" y="42"/>
                  </a:lnTo>
                  <a:lnTo>
                    <a:pt x="893" y="25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637"/>
            <p:cNvSpPr>
              <a:spLocks/>
            </p:cNvSpPr>
            <p:nvPr/>
          </p:nvSpPr>
          <p:spPr bwMode="auto">
            <a:xfrm>
              <a:off x="2608263" y="2830513"/>
              <a:ext cx="146050" cy="20638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638"/>
            <p:cNvSpPr>
              <a:spLocks/>
            </p:cNvSpPr>
            <p:nvPr/>
          </p:nvSpPr>
          <p:spPr bwMode="auto">
            <a:xfrm>
              <a:off x="2608263" y="3121025"/>
              <a:ext cx="146050" cy="19050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639"/>
            <p:cNvSpPr>
              <a:spLocks/>
            </p:cNvSpPr>
            <p:nvPr/>
          </p:nvSpPr>
          <p:spPr bwMode="auto">
            <a:xfrm>
              <a:off x="2608263" y="2889250"/>
              <a:ext cx="301625" cy="19050"/>
            </a:xfrm>
            <a:custGeom>
              <a:avLst/>
              <a:gdLst>
                <a:gd name="T0" fmla="*/ 55 w 1709"/>
                <a:gd name="T1" fmla="*/ 0 h 122"/>
                <a:gd name="T2" fmla="*/ 1654 w 1709"/>
                <a:gd name="T3" fmla="*/ 0 h 122"/>
                <a:gd name="T4" fmla="*/ 1671 w 1709"/>
                <a:gd name="T5" fmla="*/ 4 h 122"/>
                <a:gd name="T6" fmla="*/ 1686 w 1709"/>
                <a:gd name="T7" fmla="*/ 13 h 122"/>
                <a:gd name="T8" fmla="*/ 1698 w 1709"/>
                <a:gd name="T9" fmla="*/ 26 h 122"/>
                <a:gd name="T10" fmla="*/ 1706 w 1709"/>
                <a:gd name="T11" fmla="*/ 42 h 122"/>
                <a:gd name="T12" fmla="*/ 1709 w 1709"/>
                <a:gd name="T13" fmla="*/ 61 h 122"/>
                <a:gd name="T14" fmla="*/ 1706 w 1709"/>
                <a:gd name="T15" fmla="*/ 80 h 122"/>
                <a:gd name="T16" fmla="*/ 1698 w 1709"/>
                <a:gd name="T17" fmla="*/ 97 h 122"/>
                <a:gd name="T18" fmla="*/ 1686 w 1709"/>
                <a:gd name="T19" fmla="*/ 110 h 122"/>
                <a:gd name="T20" fmla="*/ 1671 w 1709"/>
                <a:gd name="T21" fmla="*/ 119 h 122"/>
                <a:gd name="T22" fmla="*/ 1654 w 1709"/>
                <a:gd name="T23" fmla="*/ 122 h 122"/>
                <a:gd name="T24" fmla="*/ 55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7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3 h 122"/>
                <a:gd name="T42" fmla="*/ 37 w 1709"/>
                <a:gd name="T43" fmla="*/ 4 h 122"/>
                <a:gd name="T44" fmla="*/ 55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5" y="0"/>
                  </a:moveTo>
                  <a:lnTo>
                    <a:pt x="1654" y="0"/>
                  </a:lnTo>
                  <a:lnTo>
                    <a:pt x="1671" y="4"/>
                  </a:lnTo>
                  <a:lnTo>
                    <a:pt x="1686" y="13"/>
                  </a:lnTo>
                  <a:lnTo>
                    <a:pt x="1698" y="26"/>
                  </a:lnTo>
                  <a:lnTo>
                    <a:pt x="1706" y="42"/>
                  </a:lnTo>
                  <a:lnTo>
                    <a:pt x="1709" y="61"/>
                  </a:lnTo>
                  <a:lnTo>
                    <a:pt x="1706" y="80"/>
                  </a:lnTo>
                  <a:lnTo>
                    <a:pt x="1698" y="97"/>
                  </a:lnTo>
                  <a:lnTo>
                    <a:pt x="1686" y="110"/>
                  </a:lnTo>
                  <a:lnTo>
                    <a:pt x="1671" y="119"/>
                  </a:lnTo>
                  <a:lnTo>
                    <a:pt x="1654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640"/>
            <p:cNvSpPr>
              <a:spLocks/>
            </p:cNvSpPr>
            <p:nvPr/>
          </p:nvSpPr>
          <p:spPr bwMode="auto">
            <a:xfrm>
              <a:off x="2608263" y="3005138"/>
              <a:ext cx="252413" cy="19050"/>
            </a:xfrm>
            <a:custGeom>
              <a:avLst/>
              <a:gdLst>
                <a:gd name="T0" fmla="*/ 55 w 1434"/>
                <a:gd name="T1" fmla="*/ 0 h 122"/>
                <a:gd name="T2" fmla="*/ 1379 w 1434"/>
                <a:gd name="T3" fmla="*/ 0 h 122"/>
                <a:gd name="T4" fmla="*/ 1396 w 1434"/>
                <a:gd name="T5" fmla="*/ 4 h 122"/>
                <a:gd name="T6" fmla="*/ 1411 w 1434"/>
                <a:gd name="T7" fmla="*/ 13 h 122"/>
                <a:gd name="T8" fmla="*/ 1423 w 1434"/>
                <a:gd name="T9" fmla="*/ 26 h 122"/>
                <a:gd name="T10" fmla="*/ 1431 w 1434"/>
                <a:gd name="T11" fmla="*/ 42 h 122"/>
                <a:gd name="T12" fmla="*/ 1434 w 1434"/>
                <a:gd name="T13" fmla="*/ 61 h 122"/>
                <a:gd name="T14" fmla="*/ 1431 w 1434"/>
                <a:gd name="T15" fmla="*/ 80 h 122"/>
                <a:gd name="T16" fmla="*/ 1423 w 1434"/>
                <a:gd name="T17" fmla="*/ 97 h 122"/>
                <a:gd name="T18" fmla="*/ 1411 w 1434"/>
                <a:gd name="T19" fmla="*/ 110 h 122"/>
                <a:gd name="T20" fmla="*/ 1396 w 1434"/>
                <a:gd name="T21" fmla="*/ 119 h 122"/>
                <a:gd name="T22" fmla="*/ 1379 w 1434"/>
                <a:gd name="T23" fmla="*/ 122 h 122"/>
                <a:gd name="T24" fmla="*/ 55 w 1434"/>
                <a:gd name="T25" fmla="*/ 122 h 122"/>
                <a:gd name="T26" fmla="*/ 37 w 1434"/>
                <a:gd name="T27" fmla="*/ 119 h 122"/>
                <a:gd name="T28" fmla="*/ 22 w 1434"/>
                <a:gd name="T29" fmla="*/ 110 h 122"/>
                <a:gd name="T30" fmla="*/ 10 w 1434"/>
                <a:gd name="T31" fmla="*/ 97 h 122"/>
                <a:gd name="T32" fmla="*/ 2 w 1434"/>
                <a:gd name="T33" fmla="*/ 80 h 122"/>
                <a:gd name="T34" fmla="*/ 0 w 1434"/>
                <a:gd name="T35" fmla="*/ 61 h 122"/>
                <a:gd name="T36" fmla="*/ 2 w 1434"/>
                <a:gd name="T37" fmla="*/ 42 h 122"/>
                <a:gd name="T38" fmla="*/ 10 w 1434"/>
                <a:gd name="T39" fmla="*/ 26 h 122"/>
                <a:gd name="T40" fmla="*/ 22 w 1434"/>
                <a:gd name="T41" fmla="*/ 13 h 122"/>
                <a:gd name="T42" fmla="*/ 37 w 1434"/>
                <a:gd name="T43" fmla="*/ 4 h 122"/>
                <a:gd name="T44" fmla="*/ 55 w 143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4" h="122">
                  <a:moveTo>
                    <a:pt x="55" y="0"/>
                  </a:moveTo>
                  <a:lnTo>
                    <a:pt x="1379" y="0"/>
                  </a:lnTo>
                  <a:lnTo>
                    <a:pt x="1396" y="4"/>
                  </a:lnTo>
                  <a:lnTo>
                    <a:pt x="1411" y="13"/>
                  </a:lnTo>
                  <a:lnTo>
                    <a:pt x="1423" y="26"/>
                  </a:lnTo>
                  <a:lnTo>
                    <a:pt x="1431" y="42"/>
                  </a:lnTo>
                  <a:lnTo>
                    <a:pt x="1434" y="61"/>
                  </a:lnTo>
                  <a:lnTo>
                    <a:pt x="1431" y="80"/>
                  </a:lnTo>
                  <a:lnTo>
                    <a:pt x="1423" y="97"/>
                  </a:lnTo>
                  <a:lnTo>
                    <a:pt x="1411" y="110"/>
                  </a:lnTo>
                  <a:lnTo>
                    <a:pt x="1396" y="119"/>
                  </a:lnTo>
                  <a:lnTo>
                    <a:pt x="1379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Freeform 641"/>
            <p:cNvSpPr>
              <a:spLocks/>
            </p:cNvSpPr>
            <p:nvPr/>
          </p:nvSpPr>
          <p:spPr bwMode="auto">
            <a:xfrm>
              <a:off x="2608263" y="3062288"/>
              <a:ext cx="203200" cy="20638"/>
            </a:xfrm>
            <a:custGeom>
              <a:avLst/>
              <a:gdLst>
                <a:gd name="T0" fmla="*/ 55 w 1158"/>
                <a:gd name="T1" fmla="*/ 0 h 122"/>
                <a:gd name="T2" fmla="*/ 1103 w 1158"/>
                <a:gd name="T3" fmla="*/ 0 h 122"/>
                <a:gd name="T4" fmla="*/ 1120 w 1158"/>
                <a:gd name="T5" fmla="*/ 4 h 122"/>
                <a:gd name="T6" fmla="*/ 1135 w 1158"/>
                <a:gd name="T7" fmla="*/ 13 h 122"/>
                <a:gd name="T8" fmla="*/ 1147 w 1158"/>
                <a:gd name="T9" fmla="*/ 26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8 h 122"/>
                <a:gd name="T18" fmla="*/ 1135 w 1158"/>
                <a:gd name="T19" fmla="*/ 110 h 122"/>
                <a:gd name="T20" fmla="*/ 1120 w 1158"/>
                <a:gd name="T21" fmla="*/ 119 h 122"/>
                <a:gd name="T22" fmla="*/ 1103 w 1158"/>
                <a:gd name="T23" fmla="*/ 122 h 122"/>
                <a:gd name="T24" fmla="*/ 55 w 1158"/>
                <a:gd name="T25" fmla="*/ 122 h 122"/>
                <a:gd name="T26" fmla="*/ 37 w 1158"/>
                <a:gd name="T27" fmla="*/ 119 h 122"/>
                <a:gd name="T28" fmla="*/ 22 w 1158"/>
                <a:gd name="T29" fmla="*/ 110 h 122"/>
                <a:gd name="T30" fmla="*/ 10 w 1158"/>
                <a:gd name="T31" fmla="*/ 98 h 122"/>
                <a:gd name="T32" fmla="*/ 2 w 1158"/>
                <a:gd name="T33" fmla="*/ 80 h 122"/>
                <a:gd name="T34" fmla="*/ 0 w 1158"/>
                <a:gd name="T35" fmla="*/ 61 h 122"/>
                <a:gd name="T36" fmla="*/ 2 w 1158"/>
                <a:gd name="T37" fmla="*/ 42 h 122"/>
                <a:gd name="T38" fmla="*/ 10 w 1158"/>
                <a:gd name="T39" fmla="*/ 26 h 122"/>
                <a:gd name="T40" fmla="*/ 22 w 1158"/>
                <a:gd name="T41" fmla="*/ 13 h 122"/>
                <a:gd name="T42" fmla="*/ 37 w 1158"/>
                <a:gd name="T43" fmla="*/ 4 h 122"/>
                <a:gd name="T44" fmla="*/ 55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55" y="0"/>
                  </a:moveTo>
                  <a:lnTo>
                    <a:pt x="1103" y="0"/>
                  </a:lnTo>
                  <a:lnTo>
                    <a:pt x="1120" y="4"/>
                  </a:lnTo>
                  <a:lnTo>
                    <a:pt x="1135" y="13"/>
                  </a:lnTo>
                  <a:lnTo>
                    <a:pt x="1147" y="26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8"/>
                  </a:lnTo>
                  <a:lnTo>
                    <a:pt x="1135" y="110"/>
                  </a:lnTo>
                  <a:lnTo>
                    <a:pt x="1120" y="119"/>
                  </a:lnTo>
                  <a:lnTo>
                    <a:pt x="1103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642"/>
            <p:cNvSpPr>
              <a:spLocks/>
            </p:cNvSpPr>
            <p:nvPr/>
          </p:nvSpPr>
          <p:spPr bwMode="auto">
            <a:xfrm>
              <a:off x="2608263" y="2946400"/>
              <a:ext cx="155575" cy="20638"/>
            </a:xfrm>
            <a:custGeom>
              <a:avLst/>
              <a:gdLst>
                <a:gd name="T0" fmla="*/ 55 w 882"/>
                <a:gd name="T1" fmla="*/ 0 h 122"/>
                <a:gd name="T2" fmla="*/ 827 w 882"/>
                <a:gd name="T3" fmla="*/ 0 h 122"/>
                <a:gd name="T4" fmla="*/ 844 w 882"/>
                <a:gd name="T5" fmla="*/ 4 h 122"/>
                <a:gd name="T6" fmla="*/ 859 w 882"/>
                <a:gd name="T7" fmla="*/ 13 h 122"/>
                <a:gd name="T8" fmla="*/ 871 w 882"/>
                <a:gd name="T9" fmla="*/ 25 h 122"/>
                <a:gd name="T10" fmla="*/ 879 w 882"/>
                <a:gd name="T11" fmla="*/ 42 h 122"/>
                <a:gd name="T12" fmla="*/ 882 w 882"/>
                <a:gd name="T13" fmla="*/ 61 h 122"/>
                <a:gd name="T14" fmla="*/ 879 w 882"/>
                <a:gd name="T15" fmla="*/ 80 h 122"/>
                <a:gd name="T16" fmla="*/ 871 w 882"/>
                <a:gd name="T17" fmla="*/ 97 h 122"/>
                <a:gd name="T18" fmla="*/ 859 w 882"/>
                <a:gd name="T19" fmla="*/ 110 h 122"/>
                <a:gd name="T20" fmla="*/ 844 w 882"/>
                <a:gd name="T21" fmla="*/ 119 h 122"/>
                <a:gd name="T22" fmla="*/ 827 w 882"/>
                <a:gd name="T23" fmla="*/ 122 h 122"/>
                <a:gd name="T24" fmla="*/ 55 w 882"/>
                <a:gd name="T25" fmla="*/ 122 h 122"/>
                <a:gd name="T26" fmla="*/ 37 w 882"/>
                <a:gd name="T27" fmla="*/ 119 h 122"/>
                <a:gd name="T28" fmla="*/ 22 w 882"/>
                <a:gd name="T29" fmla="*/ 110 h 122"/>
                <a:gd name="T30" fmla="*/ 10 w 882"/>
                <a:gd name="T31" fmla="*/ 97 h 122"/>
                <a:gd name="T32" fmla="*/ 2 w 882"/>
                <a:gd name="T33" fmla="*/ 80 h 122"/>
                <a:gd name="T34" fmla="*/ 0 w 882"/>
                <a:gd name="T35" fmla="*/ 61 h 122"/>
                <a:gd name="T36" fmla="*/ 2 w 882"/>
                <a:gd name="T37" fmla="*/ 42 h 122"/>
                <a:gd name="T38" fmla="*/ 10 w 882"/>
                <a:gd name="T39" fmla="*/ 25 h 122"/>
                <a:gd name="T40" fmla="*/ 22 w 882"/>
                <a:gd name="T41" fmla="*/ 13 h 122"/>
                <a:gd name="T42" fmla="*/ 37 w 882"/>
                <a:gd name="T43" fmla="*/ 4 h 122"/>
                <a:gd name="T44" fmla="*/ 55 w 8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22">
                  <a:moveTo>
                    <a:pt x="55" y="0"/>
                  </a:moveTo>
                  <a:lnTo>
                    <a:pt x="827" y="0"/>
                  </a:lnTo>
                  <a:lnTo>
                    <a:pt x="844" y="4"/>
                  </a:lnTo>
                  <a:lnTo>
                    <a:pt x="859" y="13"/>
                  </a:lnTo>
                  <a:lnTo>
                    <a:pt x="871" y="25"/>
                  </a:lnTo>
                  <a:lnTo>
                    <a:pt x="879" y="42"/>
                  </a:lnTo>
                  <a:lnTo>
                    <a:pt x="882" y="61"/>
                  </a:lnTo>
                  <a:lnTo>
                    <a:pt x="879" y="80"/>
                  </a:lnTo>
                  <a:lnTo>
                    <a:pt x="871" y="97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5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643"/>
            <p:cNvSpPr>
              <a:spLocks/>
            </p:cNvSpPr>
            <p:nvPr/>
          </p:nvSpPr>
          <p:spPr bwMode="auto">
            <a:xfrm>
              <a:off x="2820988" y="2946400"/>
              <a:ext cx="88900" cy="20638"/>
            </a:xfrm>
            <a:custGeom>
              <a:avLst/>
              <a:gdLst>
                <a:gd name="T0" fmla="*/ 55 w 497"/>
                <a:gd name="T1" fmla="*/ 0 h 122"/>
                <a:gd name="T2" fmla="*/ 442 w 497"/>
                <a:gd name="T3" fmla="*/ 0 h 122"/>
                <a:gd name="T4" fmla="*/ 459 w 497"/>
                <a:gd name="T5" fmla="*/ 4 h 122"/>
                <a:gd name="T6" fmla="*/ 474 w 497"/>
                <a:gd name="T7" fmla="*/ 13 h 122"/>
                <a:gd name="T8" fmla="*/ 486 w 497"/>
                <a:gd name="T9" fmla="*/ 25 h 122"/>
                <a:gd name="T10" fmla="*/ 494 w 497"/>
                <a:gd name="T11" fmla="*/ 42 h 122"/>
                <a:gd name="T12" fmla="*/ 497 w 497"/>
                <a:gd name="T13" fmla="*/ 61 h 122"/>
                <a:gd name="T14" fmla="*/ 494 w 497"/>
                <a:gd name="T15" fmla="*/ 80 h 122"/>
                <a:gd name="T16" fmla="*/ 486 w 497"/>
                <a:gd name="T17" fmla="*/ 97 h 122"/>
                <a:gd name="T18" fmla="*/ 474 w 497"/>
                <a:gd name="T19" fmla="*/ 110 h 122"/>
                <a:gd name="T20" fmla="*/ 459 w 497"/>
                <a:gd name="T21" fmla="*/ 119 h 122"/>
                <a:gd name="T22" fmla="*/ 442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7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5 h 122"/>
                <a:gd name="T40" fmla="*/ 23 w 497"/>
                <a:gd name="T41" fmla="*/ 13 h 122"/>
                <a:gd name="T42" fmla="*/ 38 w 497"/>
                <a:gd name="T43" fmla="*/ 4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2" y="0"/>
                  </a:lnTo>
                  <a:lnTo>
                    <a:pt x="459" y="4"/>
                  </a:lnTo>
                  <a:lnTo>
                    <a:pt x="474" y="13"/>
                  </a:lnTo>
                  <a:lnTo>
                    <a:pt x="486" y="25"/>
                  </a:lnTo>
                  <a:lnTo>
                    <a:pt x="494" y="42"/>
                  </a:lnTo>
                  <a:lnTo>
                    <a:pt x="497" y="61"/>
                  </a:lnTo>
                  <a:lnTo>
                    <a:pt x="494" y="80"/>
                  </a:lnTo>
                  <a:lnTo>
                    <a:pt x="486" y="97"/>
                  </a:lnTo>
                  <a:lnTo>
                    <a:pt x="474" y="110"/>
                  </a:lnTo>
                  <a:lnTo>
                    <a:pt x="459" y="119"/>
                  </a:lnTo>
                  <a:lnTo>
                    <a:pt x="442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644"/>
            <p:cNvSpPr>
              <a:spLocks/>
            </p:cNvSpPr>
            <p:nvPr/>
          </p:nvSpPr>
          <p:spPr bwMode="auto">
            <a:xfrm>
              <a:off x="2782888" y="2946400"/>
              <a:ext cx="19050" cy="20638"/>
            </a:xfrm>
            <a:custGeom>
              <a:avLst/>
              <a:gdLst>
                <a:gd name="T0" fmla="*/ 57 w 112"/>
                <a:gd name="T1" fmla="*/ 0 h 121"/>
                <a:gd name="T2" fmla="*/ 71 w 112"/>
                <a:gd name="T3" fmla="*/ 3 h 121"/>
                <a:gd name="T4" fmla="*/ 84 w 112"/>
                <a:gd name="T5" fmla="*/ 8 h 121"/>
                <a:gd name="T6" fmla="*/ 95 w 112"/>
                <a:gd name="T7" fmla="*/ 17 h 121"/>
                <a:gd name="T8" fmla="*/ 104 w 112"/>
                <a:gd name="T9" fmla="*/ 29 h 121"/>
                <a:gd name="T10" fmla="*/ 110 w 112"/>
                <a:gd name="T11" fmla="*/ 45 h 121"/>
                <a:gd name="T12" fmla="*/ 112 w 112"/>
                <a:gd name="T13" fmla="*/ 60 h 121"/>
                <a:gd name="T14" fmla="*/ 110 w 112"/>
                <a:gd name="T15" fmla="*/ 76 h 121"/>
                <a:gd name="T16" fmla="*/ 104 w 112"/>
                <a:gd name="T17" fmla="*/ 90 h 121"/>
                <a:gd name="T18" fmla="*/ 95 w 112"/>
                <a:gd name="T19" fmla="*/ 103 h 121"/>
                <a:gd name="T20" fmla="*/ 84 w 112"/>
                <a:gd name="T21" fmla="*/ 113 h 121"/>
                <a:gd name="T22" fmla="*/ 71 w 112"/>
                <a:gd name="T23" fmla="*/ 119 h 121"/>
                <a:gd name="T24" fmla="*/ 57 w 112"/>
                <a:gd name="T25" fmla="*/ 121 h 121"/>
                <a:gd name="T26" fmla="*/ 42 w 112"/>
                <a:gd name="T27" fmla="*/ 119 h 121"/>
                <a:gd name="T28" fmla="*/ 29 w 112"/>
                <a:gd name="T29" fmla="*/ 113 h 121"/>
                <a:gd name="T30" fmla="*/ 18 w 112"/>
                <a:gd name="T31" fmla="*/ 103 h 121"/>
                <a:gd name="T32" fmla="*/ 9 w 112"/>
                <a:gd name="T33" fmla="*/ 90 h 121"/>
                <a:gd name="T34" fmla="*/ 2 w 112"/>
                <a:gd name="T35" fmla="*/ 76 h 121"/>
                <a:gd name="T36" fmla="*/ 0 w 112"/>
                <a:gd name="T37" fmla="*/ 60 h 121"/>
                <a:gd name="T38" fmla="*/ 2 w 112"/>
                <a:gd name="T39" fmla="*/ 45 h 121"/>
                <a:gd name="T40" fmla="*/ 9 w 112"/>
                <a:gd name="T41" fmla="*/ 29 h 121"/>
                <a:gd name="T42" fmla="*/ 18 w 112"/>
                <a:gd name="T43" fmla="*/ 17 h 121"/>
                <a:gd name="T44" fmla="*/ 29 w 112"/>
                <a:gd name="T45" fmla="*/ 8 h 121"/>
                <a:gd name="T46" fmla="*/ 43 w 112"/>
                <a:gd name="T47" fmla="*/ 3 h 121"/>
                <a:gd name="T48" fmla="*/ 57 w 11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21">
                  <a:moveTo>
                    <a:pt x="57" y="0"/>
                  </a:moveTo>
                  <a:lnTo>
                    <a:pt x="71" y="3"/>
                  </a:lnTo>
                  <a:lnTo>
                    <a:pt x="84" y="8"/>
                  </a:lnTo>
                  <a:lnTo>
                    <a:pt x="95" y="17"/>
                  </a:lnTo>
                  <a:lnTo>
                    <a:pt x="104" y="29"/>
                  </a:lnTo>
                  <a:lnTo>
                    <a:pt x="110" y="45"/>
                  </a:lnTo>
                  <a:lnTo>
                    <a:pt x="112" y="60"/>
                  </a:lnTo>
                  <a:lnTo>
                    <a:pt x="110" y="76"/>
                  </a:lnTo>
                  <a:lnTo>
                    <a:pt x="104" y="90"/>
                  </a:lnTo>
                  <a:lnTo>
                    <a:pt x="95" y="103"/>
                  </a:lnTo>
                  <a:lnTo>
                    <a:pt x="84" y="113"/>
                  </a:lnTo>
                  <a:lnTo>
                    <a:pt x="71" y="119"/>
                  </a:lnTo>
                  <a:lnTo>
                    <a:pt x="57" y="121"/>
                  </a:lnTo>
                  <a:lnTo>
                    <a:pt x="42" y="119"/>
                  </a:lnTo>
                  <a:lnTo>
                    <a:pt x="29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3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26" name="Group 1325"/>
          <p:cNvGrpSpPr/>
          <p:nvPr/>
        </p:nvGrpSpPr>
        <p:grpSpPr>
          <a:xfrm>
            <a:off x="1614488" y="2676525"/>
            <a:ext cx="534987" cy="579438"/>
            <a:chOff x="1614488" y="2676525"/>
            <a:chExt cx="534987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16" name="Freeform 649"/>
            <p:cNvSpPr>
              <a:spLocks/>
            </p:cNvSpPr>
            <p:nvPr/>
          </p:nvSpPr>
          <p:spPr bwMode="auto">
            <a:xfrm>
              <a:off x="1954213" y="3121025"/>
              <a:ext cx="136525" cy="19050"/>
            </a:xfrm>
            <a:custGeom>
              <a:avLst/>
              <a:gdLst>
                <a:gd name="T0" fmla="*/ 55 w 771"/>
                <a:gd name="T1" fmla="*/ 0 h 122"/>
                <a:gd name="T2" fmla="*/ 716 w 771"/>
                <a:gd name="T3" fmla="*/ 0 h 122"/>
                <a:gd name="T4" fmla="*/ 734 w 771"/>
                <a:gd name="T5" fmla="*/ 4 h 122"/>
                <a:gd name="T6" fmla="*/ 749 w 771"/>
                <a:gd name="T7" fmla="*/ 13 h 122"/>
                <a:gd name="T8" fmla="*/ 761 w 771"/>
                <a:gd name="T9" fmla="*/ 26 h 122"/>
                <a:gd name="T10" fmla="*/ 769 w 771"/>
                <a:gd name="T11" fmla="*/ 42 h 122"/>
                <a:gd name="T12" fmla="*/ 771 w 771"/>
                <a:gd name="T13" fmla="*/ 61 h 122"/>
                <a:gd name="T14" fmla="*/ 769 w 771"/>
                <a:gd name="T15" fmla="*/ 80 h 122"/>
                <a:gd name="T16" fmla="*/ 761 w 771"/>
                <a:gd name="T17" fmla="*/ 97 h 122"/>
                <a:gd name="T18" fmla="*/ 749 w 771"/>
                <a:gd name="T19" fmla="*/ 110 h 122"/>
                <a:gd name="T20" fmla="*/ 734 w 771"/>
                <a:gd name="T21" fmla="*/ 119 h 122"/>
                <a:gd name="T22" fmla="*/ 716 w 771"/>
                <a:gd name="T23" fmla="*/ 122 h 122"/>
                <a:gd name="T24" fmla="*/ 55 w 771"/>
                <a:gd name="T25" fmla="*/ 122 h 122"/>
                <a:gd name="T26" fmla="*/ 37 w 771"/>
                <a:gd name="T27" fmla="*/ 119 h 122"/>
                <a:gd name="T28" fmla="*/ 22 w 771"/>
                <a:gd name="T29" fmla="*/ 110 h 122"/>
                <a:gd name="T30" fmla="*/ 10 w 771"/>
                <a:gd name="T31" fmla="*/ 97 h 122"/>
                <a:gd name="T32" fmla="*/ 2 w 771"/>
                <a:gd name="T33" fmla="*/ 80 h 122"/>
                <a:gd name="T34" fmla="*/ 0 w 771"/>
                <a:gd name="T35" fmla="*/ 61 h 122"/>
                <a:gd name="T36" fmla="*/ 2 w 771"/>
                <a:gd name="T37" fmla="*/ 42 h 122"/>
                <a:gd name="T38" fmla="*/ 10 w 771"/>
                <a:gd name="T39" fmla="*/ 26 h 122"/>
                <a:gd name="T40" fmla="*/ 22 w 771"/>
                <a:gd name="T41" fmla="*/ 13 h 122"/>
                <a:gd name="T42" fmla="*/ 37 w 771"/>
                <a:gd name="T43" fmla="*/ 4 h 122"/>
                <a:gd name="T44" fmla="*/ 55 w 77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1" h="122">
                  <a:moveTo>
                    <a:pt x="55" y="0"/>
                  </a:moveTo>
                  <a:lnTo>
                    <a:pt x="716" y="0"/>
                  </a:lnTo>
                  <a:lnTo>
                    <a:pt x="734" y="4"/>
                  </a:lnTo>
                  <a:lnTo>
                    <a:pt x="749" y="13"/>
                  </a:lnTo>
                  <a:lnTo>
                    <a:pt x="761" y="26"/>
                  </a:lnTo>
                  <a:lnTo>
                    <a:pt x="769" y="42"/>
                  </a:lnTo>
                  <a:lnTo>
                    <a:pt x="771" y="61"/>
                  </a:lnTo>
                  <a:lnTo>
                    <a:pt x="769" y="80"/>
                  </a:lnTo>
                  <a:lnTo>
                    <a:pt x="761" y="97"/>
                  </a:lnTo>
                  <a:lnTo>
                    <a:pt x="749" y="110"/>
                  </a:lnTo>
                  <a:lnTo>
                    <a:pt x="734" y="119"/>
                  </a:lnTo>
                  <a:lnTo>
                    <a:pt x="716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650"/>
            <p:cNvSpPr>
              <a:spLocks noEditPoints="1"/>
            </p:cNvSpPr>
            <p:nvPr/>
          </p:nvSpPr>
          <p:spPr bwMode="auto">
            <a:xfrm>
              <a:off x="1614488" y="2676525"/>
              <a:ext cx="534987" cy="579438"/>
            </a:xfrm>
            <a:custGeom>
              <a:avLst/>
              <a:gdLst>
                <a:gd name="T0" fmla="*/ 2080 w 3034"/>
                <a:gd name="T1" fmla="*/ 2243 h 3650"/>
                <a:gd name="T2" fmla="*/ 1849 w 3034"/>
                <a:gd name="T3" fmla="*/ 2433 h 3650"/>
                <a:gd name="T4" fmla="*/ 1723 w 3034"/>
                <a:gd name="T5" fmla="*/ 2724 h 3650"/>
                <a:gd name="T6" fmla="*/ 1718 w 3034"/>
                <a:gd name="T7" fmla="*/ 2959 h 3650"/>
                <a:gd name="T8" fmla="*/ 1777 w 3034"/>
                <a:gd name="T9" fmla="*/ 3162 h 3650"/>
                <a:gd name="T10" fmla="*/ 1833 w 3034"/>
                <a:gd name="T11" fmla="*/ 3261 h 3650"/>
                <a:gd name="T12" fmla="*/ 1952 w 3034"/>
                <a:gd name="T13" fmla="*/ 3393 h 3650"/>
                <a:gd name="T14" fmla="*/ 2196 w 3034"/>
                <a:gd name="T15" fmla="*/ 3515 h 3650"/>
                <a:gd name="T16" fmla="*/ 2497 w 3034"/>
                <a:gd name="T17" fmla="*/ 3498 h 3650"/>
                <a:gd name="T18" fmla="*/ 2745 w 3034"/>
                <a:gd name="T19" fmla="*/ 3333 h 3650"/>
                <a:gd name="T20" fmla="*/ 2896 w 3034"/>
                <a:gd name="T21" fmla="*/ 3058 h 3650"/>
                <a:gd name="T22" fmla="*/ 2911 w 3034"/>
                <a:gd name="T23" fmla="*/ 2724 h 3650"/>
                <a:gd name="T24" fmla="*/ 2784 w 3034"/>
                <a:gd name="T25" fmla="*/ 2433 h 3650"/>
                <a:gd name="T26" fmla="*/ 2553 w 3034"/>
                <a:gd name="T27" fmla="*/ 2243 h 3650"/>
                <a:gd name="T28" fmla="*/ 111 w 3034"/>
                <a:gd name="T29" fmla="*/ 487 h 3650"/>
                <a:gd name="T30" fmla="*/ 1768 w 3034"/>
                <a:gd name="T31" fmla="*/ 3367 h 3650"/>
                <a:gd name="T32" fmla="*/ 1694 w 3034"/>
                <a:gd name="T33" fmla="*/ 3251 h 3650"/>
                <a:gd name="T34" fmla="*/ 1647 w 3034"/>
                <a:gd name="T35" fmla="*/ 3140 h 3650"/>
                <a:gd name="T36" fmla="*/ 1607 w 3034"/>
                <a:gd name="T37" fmla="*/ 2968 h 3650"/>
                <a:gd name="T38" fmla="*/ 1603 w 3034"/>
                <a:gd name="T39" fmla="*/ 2781 h 3650"/>
                <a:gd name="T40" fmla="*/ 1640 w 3034"/>
                <a:gd name="T41" fmla="*/ 2599 h 3650"/>
                <a:gd name="T42" fmla="*/ 1718 w 3034"/>
                <a:gd name="T43" fmla="*/ 2427 h 3650"/>
                <a:gd name="T44" fmla="*/ 1824 w 3034"/>
                <a:gd name="T45" fmla="*/ 2286 h 3650"/>
                <a:gd name="T46" fmla="*/ 1960 w 3034"/>
                <a:gd name="T47" fmla="*/ 2173 h 3650"/>
                <a:gd name="T48" fmla="*/ 2115 w 3034"/>
                <a:gd name="T49" fmla="*/ 2100 h 3650"/>
                <a:gd name="T50" fmla="*/ 2262 w 3034"/>
                <a:gd name="T51" fmla="*/ 2071 h 3650"/>
                <a:gd name="T52" fmla="*/ 1865 w 3034"/>
                <a:gd name="T53" fmla="*/ 644 h 3650"/>
                <a:gd name="T54" fmla="*/ 534 w 3034"/>
                <a:gd name="T55" fmla="*/ 666 h 3650"/>
                <a:gd name="T56" fmla="*/ 496 w 3034"/>
                <a:gd name="T57" fmla="*/ 487 h 3650"/>
                <a:gd name="T58" fmla="*/ 1766 w 3034"/>
                <a:gd name="T59" fmla="*/ 304 h 3650"/>
                <a:gd name="T60" fmla="*/ 1467 w 3034"/>
                <a:gd name="T61" fmla="*/ 475 h 3650"/>
                <a:gd name="T62" fmla="*/ 905 w 3034"/>
                <a:gd name="T63" fmla="*/ 475 h 3650"/>
                <a:gd name="T64" fmla="*/ 608 w 3034"/>
                <a:gd name="T65" fmla="*/ 304 h 3650"/>
                <a:gd name="T66" fmla="*/ 993 w 3034"/>
                <a:gd name="T67" fmla="*/ 122 h 3650"/>
                <a:gd name="T68" fmla="*/ 1479 w 3034"/>
                <a:gd name="T69" fmla="*/ 25 h 3650"/>
                <a:gd name="T70" fmla="*/ 1838 w 3034"/>
                <a:gd name="T71" fmla="*/ 186 h 3650"/>
                <a:gd name="T72" fmla="*/ 1875 w 3034"/>
                <a:gd name="T73" fmla="*/ 365 h 3650"/>
                <a:gd name="T74" fmla="*/ 2369 w 3034"/>
                <a:gd name="T75" fmla="*/ 407 h 3650"/>
                <a:gd name="T76" fmla="*/ 2559 w 3034"/>
                <a:gd name="T77" fmla="*/ 2116 h 3650"/>
                <a:gd name="T78" fmla="*/ 2819 w 3034"/>
                <a:gd name="T79" fmla="*/ 2297 h 3650"/>
                <a:gd name="T80" fmla="*/ 2988 w 3034"/>
                <a:gd name="T81" fmla="*/ 2582 h 3650"/>
                <a:gd name="T82" fmla="*/ 3031 w 3034"/>
                <a:gd name="T83" fmla="*/ 2931 h 3650"/>
                <a:gd name="T84" fmla="*/ 2936 w 3034"/>
                <a:gd name="T85" fmla="*/ 3258 h 3650"/>
                <a:gd name="T86" fmla="*/ 2730 w 3034"/>
                <a:gd name="T87" fmla="*/ 3505 h 3650"/>
                <a:gd name="T88" fmla="*/ 2445 w 3034"/>
                <a:gd name="T89" fmla="*/ 3637 h 3650"/>
                <a:gd name="T90" fmla="*/ 2143 w 3034"/>
                <a:gd name="T91" fmla="*/ 3626 h 3650"/>
                <a:gd name="T92" fmla="*/ 56 w 3034"/>
                <a:gd name="T93" fmla="*/ 3528 h 3650"/>
                <a:gd name="T94" fmla="*/ 0 w 3034"/>
                <a:gd name="T95" fmla="*/ 3468 h 3650"/>
                <a:gd name="T96" fmla="*/ 38 w 3034"/>
                <a:gd name="T97" fmla="*/ 368 h 3650"/>
                <a:gd name="T98" fmla="*/ 507 w 3034"/>
                <a:gd name="T99" fmla="*/ 207 h 3650"/>
                <a:gd name="T100" fmla="*/ 883 w 3034"/>
                <a:gd name="T101" fmla="*/ 61 h 3650"/>
                <a:gd name="T102" fmla="*/ 938 w 3034"/>
                <a:gd name="T103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4" h="3650">
                  <a:moveTo>
                    <a:pt x="2317" y="2190"/>
                  </a:moveTo>
                  <a:lnTo>
                    <a:pt x="2255" y="2193"/>
                  </a:lnTo>
                  <a:lnTo>
                    <a:pt x="2195" y="2203"/>
                  </a:lnTo>
                  <a:lnTo>
                    <a:pt x="2137" y="2220"/>
                  </a:lnTo>
                  <a:lnTo>
                    <a:pt x="2080" y="2243"/>
                  </a:lnTo>
                  <a:lnTo>
                    <a:pt x="2027" y="2271"/>
                  </a:lnTo>
                  <a:lnTo>
                    <a:pt x="1977" y="2304"/>
                  </a:lnTo>
                  <a:lnTo>
                    <a:pt x="1931" y="2343"/>
                  </a:lnTo>
                  <a:lnTo>
                    <a:pt x="1888" y="2386"/>
                  </a:lnTo>
                  <a:lnTo>
                    <a:pt x="1849" y="2433"/>
                  </a:lnTo>
                  <a:lnTo>
                    <a:pt x="1814" y="2485"/>
                  </a:lnTo>
                  <a:lnTo>
                    <a:pt x="1784" y="2541"/>
                  </a:lnTo>
                  <a:lnTo>
                    <a:pt x="1758" y="2599"/>
                  </a:lnTo>
                  <a:lnTo>
                    <a:pt x="1738" y="2660"/>
                  </a:lnTo>
                  <a:lnTo>
                    <a:pt x="1723" y="2724"/>
                  </a:lnTo>
                  <a:lnTo>
                    <a:pt x="1714" y="2791"/>
                  </a:lnTo>
                  <a:lnTo>
                    <a:pt x="1711" y="2859"/>
                  </a:lnTo>
                  <a:lnTo>
                    <a:pt x="1712" y="2898"/>
                  </a:lnTo>
                  <a:lnTo>
                    <a:pt x="1715" y="2937"/>
                  </a:lnTo>
                  <a:lnTo>
                    <a:pt x="1718" y="2959"/>
                  </a:lnTo>
                  <a:lnTo>
                    <a:pt x="1727" y="3012"/>
                  </a:lnTo>
                  <a:lnTo>
                    <a:pt x="1733" y="3037"/>
                  </a:lnTo>
                  <a:lnTo>
                    <a:pt x="1747" y="3085"/>
                  </a:lnTo>
                  <a:lnTo>
                    <a:pt x="1755" y="3109"/>
                  </a:lnTo>
                  <a:lnTo>
                    <a:pt x="1777" y="3162"/>
                  </a:lnTo>
                  <a:lnTo>
                    <a:pt x="1780" y="3170"/>
                  </a:lnTo>
                  <a:lnTo>
                    <a:pt x="1784" y="3178"/>
                  </a:lnTo>
                  <a:lnTo>
                    <a:pt x="1800" y="3209"/>
                  </a:lnTo>
                  <a:lnTo>
                    <a:pt x="1817" y="3239"/>
                  </a:lnTo>
                  <a:lnTo>
                    <a:pt x="1833" y="3261"/>
                  </a:lnTo>
                  <a:lnTo>
                    <a:pt x="1859" y="3297"/>
                  </a:lnTo>
                  <a:lnTo>
                    <a:pt x="1878" y="3319"/>
                  </a:lnTo>
                  <a:lnTo>
                    <a:pt x="1909" y="3354"/>
                  </a:lnTo>
                  <a:lnTo>
                    <a:pt x="1926" y="3370"/>
                  </a:lnTo>
                  <a:lnTo>
                    <a:pt x="1952" y="3393"/>
                  </a:lnTo>
                  <a:lnTo>
                    <a:pt x="1980" y="3416"/>
                  </a:lnTo>
                  <a:lnTo>
                    <a:pt x="2029" y="3449"/>
                  </a:lnTo>
                  <a:lnTo>
                    <a:pt x="2082" y="3476"/>
                  </a:lnTo>
                  <a:lnTo>
                    <a:pt x="2138" y="3498"/>
                  </a:lnTo>
                  <a:lnTo>
                    <a:pt x="2196" y="3515"/>
                  </a:lnTo>
                  <a:lnTo>
                    <a:pt x="2255" y="3525"/>
                  </a:lnTo>
                  <a:lnTo>
                    <a:pt x="2317" y="3528"/>
                  </a:lnTo>
                  <a:lnTo>
                    <a:pt x="2378" y="3525"/>
                  </a:lnTo>
                  <a:lnTo>
                    <a:pt x="2438" y="3515"/>
                  </a:lnTo>
                  <a:lnTo>
                    <a:pt x="2497" y="3498"/>
                  </a:lnTo>
                  <a:lnTo>
                    <a:pt x="2553" y="3475"/>
                  </a:lnTo>
                  <a:lnTo>
                    <a:pt x="2606" y="3448"/>
                  </a:lnTo>
                  <a:lnTo>
                    <a:pt x="2656" y="3413"/>
                  </a:lnTo>
                  <a:lnTo>
                    <a:pt x="2702" y="3376"/>
                  </a:lnTo>
                  <a:lnTo>
                    <a:pt x="2745" y="3333"/>
                  </a:lnTo>
                  <a:lnTo>
                    <a:pt x="2784" y="3285"/>
                  </a:lnTo>
                  <a:lnTo>
                    <a:pt x="2819" y="3233"/>
                  </a:lnTo>
                  <a:lnTo>
                    <a:pt x="2850" y="3178"/>
                  </a:lnTo>
                  <a:lnTo>
                    <a:pt x="2876" y="3119"/>
                  </a:lnTo>
                  <a:lnTo>
                    <a:pt x="2896" y="3058"/>
                  </a:lnTo>
                  <a:lnTo>
                    <a:pt x="2911" y="2994"/>
                  </a:lnTo>
                  <a:lnTo>
                    <a:pt x="2920" y="2928"/>
                  </a:lnTo>
                  <a:lnTo>
                    <a:pt x="2923" y="2859"/>
                  </a:lnTo>
                  <a:lnTo>
                    <a:pt x="2920" y="2791"/>
                  </a:lnTo>
                  <a:lnTo>
                    <a:pt x="2911" y="2724"/>
                  </a:lnTo>
                  <a:lnTo>
                    <a:pt x="2896" y="2660"/>
                  </a:lnTo>
                  <a:lnTo>
                    <a:pt x="2876" y="2599"/>
                  </a:lnTo>
                  <a:lnTo>
                    <a:pt x="2850" y="2541"/>
                  </a:lnTo>
                  <a:lnTo>
                    <a:pt x="2819" y="2485"/>
                  </a:lnTo>
                  <a:lnTo>
                    <a:pt x="2784" y="2433"/>
                  </a:lnTo>
                  <a:lnTo>
                    <a:pt x="2745" y="2386"/>
                  </a:lnTo>
                  <a:lnTo>
                    <a:pt x="2702" y="2343"/>
                  </a:lnTo>
                  <a:lnTo>
                    <a:pt x="2656" y="2304"/>
                  </a:lnTo>
                  <a:lnTo>
                    <a:pt x="2606" y="2271"/>
                  </a:lnTo>
                  <a:lnTo>
                    <a:pt x="2553" y="2243"/>
                  </a:lnTo>
                  <a:lnTo>
                    <a:pt x="2497" y="2220"/>
                  </a:lnTo>
                  <a:lnTo>
                    <a:pt x="2438" y="2203"/>
                  </a:lnTo>
                  <a:lnTo>
                    <a:pt x="2378" y="2193"/>
                  </a:lnTo>
                  <a:lnTo>
                    <a:pt x="2317" y="2190"/>
                  </a:lnTo>
                  <a:close/>
                  <a:moveTo>
                    <a:pt x="111" y="487"/>
                  </a:moveTo>
                  <a:lnTo>
                    <a:pt x="111" y="3407"/>
                  </a:lnTo>
                  <a:lnTo>
                    <a:pt x="1800" y="3407"/>
                  </a:lnTo>
                  <a:lnTo>
                    <a:pt x="1787" y="3390"/>
                  </a:lnTo>
                  <a:lnTo>
                    <a:pt x="1774" y="3375"/>
                  </a:lnTo>
                  <a:lnTo>
                    <a:pt x="1768" y="3367"/>
                  </a:lnTo>
                  <a:lnTo>
                    <a:pt x="1762" y="3359"/>
                  </a:lnTo>
                  <a:lnTo>
                    <a:pt x="1731" y="3314"/>
                  </a:lnTo>
                  <a:lnTo>
                    <a:pt x="1726" y="3306"/>
                  </a:lnTo>
                  <a:lnTo>
                    <a:pt x="1721" y="3297"/>
                  </a:lnTo>
                  <a:lnTo>
                    <a:pt x="1694" y="3251"/>
                  </a:lnTo>
                  <a:lnTo>
                    <a:pt x="1684" y="3232"/>
                  </a:lnTo>
                  <a:lnTo>
                    <a:pt x="1674" y="3209"/>
                  </a:lnTo>
                  <a:lnTo>
                    <a:pt x="1664" y="3185"/>
                  </a:lnTo>
                  <a:lnTo>
                    <a:pt x="1655" y="3162"/>
                  </a:lnTo>
                  <a:lnTo>
                    <a:pt x="1647" y="3140"/>
                  </a:lnTo>
                  <a:lnTo>
                    <a:pt x="1640" y="3118"/>
                  </a:lnTo>
                  <a:lnTo>
                    <a:pt x="1631" y="3090"/>
                  </a:lnTo>
                  <a:lnTo>
                    <a:pt x="1621" y="3046"/>
                  </a:lnTo>
                  <a:lnTo>
                    <a:pt x="1614" y="3015"/>
                  </a:lnTo>
                  <a:lnTo>
                    <a:pt x="1607" y="2968"/>
                  </a:lnTo>
                  <a:lnTo>
                    <a:pt x="1603" y="2938"/>
                  </a:lnTo>
                  <a:lnTo>
                    <a:pt x="1600" y="2899"/>
                  </a:lnTo>
                  <a:lnTo>
                    <a:pt x="1599" y="2859"/>
                  </a:lnTo>
                  <a:lnTo>
                    <a:pt x="1600" y="2819"/>
                  </a:lnTo>
                  <a:lnTo>
                    <a:pt x="1603" y="2781"/>
                  </a:lnTo>
                  <a:lnTo>
                    <a:pt x="1607" y="2754"/>
                  </a:lnTo>
                  <a:lnTo>
                    <a:pt x="1614" y="2703"/>
                  </a:lnTo>
                  <a:lnTo>
                    <a:pt x="1620" y="2674"/>
                  </a:lnTo>
                  <a:lnTo>
                    <a:pt x="1631" y="2629"/>
                  </a:lnTo>
                  <a:lnTo>
                    <a:pt x="1640" y="2599"/>
                  </a:lnTo>
                  <a:lnTo>
                    <a:pt x="1654" y="2558"/>
                  </a:lnTo>
                  <a:lnTo>
                    <a:pt x="1666" y="2528"/>
                  </a:lnTo>
                  <a:lnTo>
                    <a:pt x="1683" y="2491"/>
                  </a:lnTo>
                  <a:lnTo>
                    <a:pt x="1698" y="2461"/>
                  </a:lnTo>
                  <a:lnTo>
                    <a:pt x="1718" y="2427"/>
                  </a:lnTo>
                  <a:lnTo>
                    <a:pt x="1736" y="2398"/>
                  </a:lnTo>
                  <a:lnTo>
                    <a:pt x="1758" y="2366"/>
                  </a:lnTo>
                  <a:lnTo>
                    <a:pt x="1778" y="2340"/>
                  </a:lnTo>
                  <a:lnTo>
                    <a:pt x="1802" y="2311"/>
                  </a:lnTo>
                  <a:lnTo>
                    <a:pt x="1824" y="2286"/>
                  </a:lnTo>
                  <a:lnTo>
                    <a:pt x="1851" y="2260"/>
                  </a:lnTo>
                  <a:lnTo>
                    <a:pt x="1875" y="2238"/>
                  </a:lnTo>
                  <a:lnTo>
                    <a:pt x="1904" y="2214"/>
                  </a:lnTo>
                  <a:lnTo>
                    <a:pt x="1930" y="2194"/>
                  </a:lnTo>
                  <a:lnTo>
                    <a:pt x="1960" y="2173"/>
                  </a:lnTo>
                  <a:lnTo>
                    <a:pt x="1988" y="2157"/>
                  </a:lnTo>
                  <a:lnTo>
                    <a:pt x="2020" y="2139"/>
                  </a:lnTo>
                  <a:lnTo>
                    <a:pt x="2050" y="2126"/>
                  </a:lnTo>
                  <a:lnTo>
                    <a:pt x="2084" y="2111"/>
                  </a:lnTo>
                  <a:lnTo>
                    <a:pt x="2115" y="2100"/>
                  </a:lnTo>
                  <a:lnTo>
                    <a:pt x="2151" y="2090"/>
                  </a:lnTo>
                  <a:lnTo>
                    <a:pt x="2183" y="2083"/>
                  </a:lnTo>
                  <a:lnTo>
                    <a:pt x="2220" y="2076"/>
                  </a:lnTo>
                  <a:lnTo>
                    <a:pt x="2252" y="2072"/>
                  </a:lnTo>
                  <a:lnTo>
                    <a:pt x="2262" y="2071"/>
                  </a:lnTo>
                  <a:lnTo>
                    <a:pt x="2262" y="487"/>
                  </a:lnTo>
                  <a:lnTo>
                    <a:pt x="1875" y="487"/>
                  </a:lnTo>
                  <a:lnTo>
                    <a:pt x="1875" y="608"/>
                  </a:lnTo>
                  <a:lnTo>
                    <a:pt x="1873" y="627"/>
                  </a:lnTo>
                  <a:lnTo>
                    <a:pt x="1865" y="644"/>
                  </a:lnTo>
                  <a:lnTo>
                    <a:pt x="1853" y="657"/>
                  </a:lnTo>
                  <a:lnTo>
                    <a:pt x="1838" y="666"/>
                  </a:lnTo>
                  <a:lnTo>
                    <a:pt x="1820" y="669"/>
                  </a:lnTo>
                  <a:lnTo>
                    <a:pt x="552" y="669"/>
                  </a:lnTo>
                  <a:lnTo>
                    <a:pt x="534" y="666"/>
                  </a:lnTo>
                  <a:lnTo>
                    <a:pt x="519" y="657"/>
                  </a:lnTo>
                  <a:lnTo>
                    <a:pt x="507" y="644"/>
                  </a:lnTo>
                  <a:lnTo>
                    <a:pt x="499" y="627"/>
                  </a:lnTo>
                  <a:lnTo>
                    <a:pt x="496" y="608"/>
                  </a:lnTo>
                  <a:lnTo>
                    <a:pt x="496" y="487"/>
                  </a:lnTo>
                  <a:lnTo>
                    <a:pt x="111" y="487"/>
                  </a:lnTo>
                  <a:close/>
                  <a:moveTo>
                    <a:pt x="608" y="304"/>
                  </a:moveTo>
                  <a:lnTo>
                    <a:pt x="608" y="548"/>
                  </a:lnTo>
                  <a:lnTo>
                    <a:pt x="1766" y="548"/>
                  </a:lnTo>
                  <a:lnTo>
                    <a:pt x="1766" y="304"/>
                  </a:lnTo>
                  <a:lnTo>
                    <a:pt x="1490" y="304"/>
                  </a:lnTo>
                  <a:lnTo>
                    <a:pt x="1490" y="426"/>
                  </a:lnTo>
                  <a:lnTo>
                    <a:pt x="1487" y="445"/>
                  </a:lnTo>
                  <a:lnTo>
                    <a:pt x="1479" y="461"/>
                  </a:lnTo>
                  <a:lnTo>
                    <a:pt x="1467" y="475"/>
                  </a:lnTo>
                  <a:lnTo>
                    <a:pt x="1452" y="483"/>
                  </a:lnTo>
                  <a:lnTo>
                    <a:pt x="1435" y="487"/>
                  </a:lnTo>
                  <a:lnTo>
                    <a:pt x="938" y="487"/>
                  </a:lnTo>
                  <a:lnTo>
                    <a:pt x="920" y="483"/>
                  </a:lnTo>
                  <a:lnTo>
                    <a:pt x="905" y="475"/>
                  </a:lnTo>
                  <a:lnTo>
                    <a:pt x="893" y="461"/>
                  </a:lnTo>
                  <a:lnTo>
                    <a:pt x="885" y="445"/>
                  </a:lnTo>
                  <a:lnTo>
                    <a:pt x="883" y="426"/>
                  </a:lnTo>
                  <a:lnTo>
                    <a:pt x="883" y="304"/>
                  </a:lnTo>
                  <a:lnTo>
                    <a:pt x="608" y="304"/>
                  </a:lnTo>
                  <a:close/>
                  <a:moveTo>
                    <a:pt x="993" y="122"/>
                  </a:moveTo>
                  <a:lnTo>
                    <a:pt x="993" y="365"/>
                  </a:lnTo>
                  <a:lnTo>
                    <a:pt x="1380" y="365"/>
                  </a:lnTo>
                  <a:lnTo>
                    <a:pt x="1380" y="122"/>
                  </a:lnTo>
                  <a:lnTo>
                    <a:pt x="993" y="122"/>
                  </a:lnTo>
                  <a:close/>
                  <a:moveTo>
                    <a:pt x="938" y="0"/>
                  </a:moveTo>
                  <a:lnTo>
                    <a:pt x="1435" y="0"/>
                  </a:lnTo>
                  <a:lnTo>
                    <a:pt x="1452" y="3"/>
                  </a:lnTo>
                  <a:lnTo>
                    <a:pt x="1467" y="12"/>
                  </a:lnTo>
                  <a:lnTo>
                    <a:pt x="1479" y="25"/>
                  </a:lnTo>
                  <a:lnTo>
                    <a:pt x="1487" y="42"/>
                  </a:lnTo>
                  <a:lnTo>
                    <a:pt x="1490" y="61"/>
                  </a:lnTo>
                  <a:lnTo>
                    <a:pt x="1490" y="183"/>
                  </a:lnTo>
                  <a:lnTo>
                    <a:pt x="1820" y="183"/>
                  </a:lnTo>
                  <a:lnTo>
                    <a:pt x="1838" y="186"/>
                  </a:lnTo>
                  <a:lnTo>
                    <a:pt x="1853" y="195"/>
                  </a:lnTo>
                  <a:lnTo>
                    <a:pt x="1865" y="207"/>
                  </a:lnTo>
                  <a:lnTo>
                    <a:pt x="1873" y="225"/>
                  </a:lnTo>
                  <a:lnTo>
                    <a:pt x="1875" y="243"/>
                  </a:lnTo>
                  <a:lnTo>
                    <a:pt x="1875" y="365"/>
                  </a:lnTo>
                  <a:lnTo>
                    <a:pt x="2317" y="365"/>
                  </a:lnTo>
                  <a:lnTo>
                    <a:pt x="2334" y="368"/>
                  </a:lnTo>
                  <a:lnTo>
                    <a:pt x="2349" y="377"/>
                  </a:lnTo>
                  <a:lnTo>
                    <a:pt x="2361" y="390"/>
                  </a:lnTo>
                  <a:lnTo>
                    <a:pt x="2369" y="407"/>
                  </a:lnTo>
                  <a:lnTo>
                    <a:pt x="2371" y="426"/>
                  </a:lnTo>
                  <a:lnTo>
                    <a:pt x="2371" y="2072"/>
                  </a:lnTo>
                  <a:lnTo>
                    <a:pt x="2436" y="2081"/>
                  </a:lnTo>
                  <a:lnTo>
                    <a:pt x="2499" y="2095"/>
                  </a:lnTo>
                  <a:lnTo>
                    <a:pt x="2559" y="2116"/>
                  </a:lnTo>
                  <a:lnTo>
                    <a:pt x="2617" y="2142"/>
                  </a:lnTo>
                  <a:lnTo>
                    <a:pt x="2672" y="2173"/>
                  </a:lnTo>
                  <a:lnTo>
                    <a:pt x="2724" y="2210"/>
                  </a:lnTo>
                  <a:lnTo>
                    <a:pt x="2774" y="2251"/>
                  </a:lnTo>
                  <a:lnTo>
                    <a:pt x="2819" y="2297"/>
                  </a:lnTo>
                  <a:lnTo>
                    <a:pt x="2862" y="2347"/>
                  </a:lnTo>
                  <a:lnTo>
                    <a:pt x="2900" y="2400"/>
                  </a:lnTo>
                  <a:lnTo>
                    <a:pt x="2934" y="2458"/>
                  </a:lnTo>
                  <a:lnTo>
                    <a:pt x="2963" y="2519"/>
                  </a:lnTo>
                  <a:lnTo>
                    <a:pt x="2988" y="2582"/>
                  </a:lnTo>
                  <a:lnTo>
                    <a:pt x="3007" y="2648"/>
                  </a:lnTo>
                  <a:lnTo>
                    <a:pt x="3022" y="2716"/>
                  </a:lnTo>
                  <a:lnTo>
                    <a:pt x="3031" y="2787"/>
                  </a:lnTo>
                  <a:lnTo>
                    <a:pt x="3034" y="2859"/>
                  </a:lnTo>
                  <a:lnTo>
                    <a:pt x="3031" y="2931"/>
                  </a:lnTo>
                  <a:lnTo>
                    <a:pt x="3022" y="3001"/>
                  </a:lnTo>
                  <a:lnTo>
                    <a:pt x="3008" y="3069"/>
                  </a:lnTo>
                  <a:lnTo>
                    <a:pt x="2989" y="3135"/>
                  </a:lnTo>
                  <a:lnTo>
                    <a:pt x="2965" y="3198"/>
                  </a:lnTo>
                  <a:lnTo>
                    <a:pt x="2936" y="3258"/>
                  </a:lnTo>
                  <a:lnTo>
                    <a:pt x="2903" y="3315"/>
                  </a:lnTo>
                  <a:lnTo>
                    <a:pt x="2865" y="3368"/>
                  </a:lnTo>
                  <a:lnTo>
                    <a:pt x="2823" y="3418"/>
                  </a:lnTo>
                  <a:lnTo>
                    <a:pt x="2778" y="3464"/>
                  </a:lnTo>
                  <a:lnTo>
                    <a:pt x="2730" y="3505"/>
                  </a:lnTo>
                  <a:lnTo>
                    <a:pt x="2678" y="3542"/>
                  </a:lnTo>
                  <a:lnTo>
                    <a:pt x="2624" y="3574"/>
                  </a:lnTo>
                  <a:lnTo>
                    <a:pt x="2567" y="3600"/>
                  </a:lnTo>
                  <a:lnTo>
                    <a:pt x="2507" y="3621"/>
                  </a:lnTo>
                  <a:lnTo>
                    <a:pt x="2445" y="3637"/>
                  </a:lnTo>
                  <a:lnTo>
                    <a:pt x="2382" y="3647"/>
                  </a:lnTo>
                  <a:lnTo>
                    <a:pt x="2317" y="3650"/>
                  </a:lnTo>
                  <a:lnTo>
                    <a:pt x="2257" y="3648"/>
                  </a:lnTo>
                  <a:lnTo>
                    <a:pt x="2200" y="3639"/>
                  </a:lnTo>
                  <a:lnTo>
                    <a:pt x="2143" y="3626"/>
                  </a:lnTo>
                  <a:lnTo>
                    <a:pt x="2089" y="3608"/>
                  </a:lnTo>
                  <a:lnTo>
                    <a:pt x="2035" y="3586"/>
                  </a:lnTo>
                  <a:lnTo>
                    <a:pt x="1985" y="3559"/>
                  </a:lnTo>
                  <a:lnTo>
                    <a:pt x="1936" y="3528"/>
                  </a:lnTo>
                  <a:lnTo>
                    <a:pt x="56" y="3528"/>
                  </a:lnTo>
                  <a:lnTo>
                    <a:pt x="38" y="3525"/>
                  </a:lnTo>
                  <a:lnTo>
                    <a:pt x="23" y="3516"/>
                  </a:lnTo>
                  <a:lnTo>
                    <a:pt x="11" y="3503"/>
                  </a:lnTo>
                  <a:lnTo>
                    <a:pt x="3" y="3486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1" y="390"/>
                  </a:lnTo>
                  <a:lnTo>
                    <a:pt x="23" y="377"/>
                  </a:lnTo>
                  <a:lnTo>
                    <a:pt x="38" y="368"/>
                  </a:lnTo>
                  <a:lnTo>
                    <a:pt x="56" y="365"/>
                  </a:lnTo>
                  <a:lnTo>
                    <a:pt x="496" y="365"/>
                  </a:lnTo>
                  <a:lnTo>
                    <a:pt x="496" y="243"/>
                  </a:lnTo>
                  <a:lnTo>
                    <a:pt x="499" y="225"/>
                  </a:lnTo>
                  <a:lnTo>
                    <a:pt x="507" y="207"/>
                  </a:lnTo>
                  <a:lnTo>
                    <a:pt x="519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3" y="183"/>
                  </a:lnTo>
                  <a:lnTo>
                    <a:pt x="883" y="61"/>
                  </a:lnTo>
                  <a:lnTo>
                    <a:pt x="885" y="42"/>
                  </a:lnTo>
                  <a:lnTo>
                    <a:pt x="893" y="25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651"/>
            <p:cNvSpPr>
              <a:spLocks/>
            </p:cNvSpPr>
            <p:nvPr/>
          </p:nvSpPr>
          <p:spPr bwMode="auto">
            <a:xfrm>
              <a:off x="1673225" y="2830513"/>
              <a:ext cx="146050" cy="20638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652"/>
            <p:cNvSpPr>
              <a:spLocks/>
            </p:cNvSpPr>
            <p:nvPr/>
          </p:nvSpPr>
          <p:spPr bwMode="auto">
            <a:xfrm>
              <a:off x="1673225" y="3121025"/>
              <a:ext cx="146050" cy="19050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653"/>
            <p:cNvSpPr>
              <a:spLocks/>
            </p:cNvSpPr>
            <p:nvPr/>
          </p:nvSpPr>
          <p:spPr bwMode="auto">
            <a:xfrm>
              <a:off x="1673225" y="2889250"/>
              <a:ext cx="301625" cy="19050"/>
            </a:xfrm>
            <a:custGeom>
              <a:avLst/>
              <a:gdLst>
                <a:gd name="T0" fmla="*/ 55 w 1709"/>
                <a:gd name="T1" fmla="*/ 0 h 122"/>
                <a:gd name="T2" fmla="*/ 1654 w 1709"/>
                <a:gd name="T3" fmla="*/ 0 h 122"/>
                <a:gd name="T4" fmla="*/ 1671 w 1709"/>
                <a:gd name="T5" fmla="*/ 4 h 122"/>
                <a:gd name="T6" fmla="*/ 1686 w 1709"/>
                <a:gd name="T7" fmla="*/ 13 h 122"/>
                <a:gd name="T8" fmla="*/ 1698 w 1709"/>
                <a:gd name="T9" fmla="*/ 26 h 122"/>
                <a:gd name="T10" fmla="*/ 1706 w 1709"/>
                <a:gd name="T11" fmla="*/ 42 h 122"/>
                <a:gd name="T12" fmla="*/ 1709 w 1709"/>
                <a:gd name="T13" fmla="*/ 61 h 122"/>
                <a:gd name="T14" fmla="*/ 1706 w 1709"/>
                <a:gd name="T15" fmla="*/ 80 h 122"/>
                <a:gd name="T16" fmla="*/ 1698 w 1709"/>
                <a:gd name="T17" fmla="*/ 97 h 122"/>
                <a:gd name="T18" fmla="*/ 1686 w 1709"/>
                <a:gd name="T19" fmla="*/ 110 h 122"/>
                <a:gd name="T20" fmla="*/ 1671 w 1709"/>
                <a:gd name="T21" fmla="*/ 119 h 122"/>
                <a:gd name="T22" fmla="*/ 1654 w 1709"/>
                <a:gd name="T23" fmla="*/ 122 h 122"/>
                <a:gd name="T24" fmla="*/ 55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7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3 h 122"/>
                <a:gd name="T42" fmla="*/ 37 w 1709"/>
                <a:gd name="T43" fmla="*/ 4 h 122"/>
                <a:gd name="T44" fmla="*/ 55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5" y="0"/>
                  </a:moveTo>
                  <a:lnTo>
                    <a:pt x="1654" y="0"/>
                  </a:lnTo>
                  <a:lnTo>
                    <a:pt x="1671" y="4"/>
                  </a:lnTo>
                  <a:lnTo>
                    <a:pt x="1686" y="13"/>
                  </a:lnTo>
                  <a:lnTo>
                    <a:pt x="1698" y="26"/>
                  </a:lnTo>
                  <a:lnTo>
                    <a:pt x="1706" y="42"/>
                  </a:lnTo>
                  <a:lnTo>
                    <a:pt x="1709" y="61"/>
                  </a:lnTo>
                  <a:lnTo>
                    <a:pt x="1706" y="80"/>
                  </a:lnTo>
                  <a:lnTo>
                    <a:pt x="1698" y="97"/>
                  </a:lnTo>
                  <a:lnTo>
                    <a:pt x="1686" y="110"/>
                  </a:lnTo>
                  <a:lnTo>
                    <a:pt x="1671" y="119"/>
                  </a:lnTo>
                  <a:lnTo>
                    <a:pt x="1654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654"/>
            <p:cNvSpPr>
              <a:spLocks/>
            </p:cNvSpPr>
            <p:nvPr/>
          </p:nvSpPr>
          <p:spPr bwMode="auto">
            <a:xfrm>
              <a:off x="1673225" y="3005138"/>
              <a:ext cx="252412" cy="19050"/>
            </a:xfrm>
            <a:custGeom>
              <a:avLst/>
              <a:gdLst>
                <a:gd name="T0" fmla="*/ 55 w 1434"/>
                <a:gd name="T1" fmla="*/ 0 h 122"/>
                <a:gd name="T2" fmla="*/ 1379 w 1434"/>
                <a:gd name="T3" fmla="*/ 0 h 122"/>
                <a:gd name="T4" fmla="*/ 1396 w 1434"/>
                <a:gd name="T5" fmla="*/ 4 h 122"/>
                <a:gd name="T6" fmla="*/ 1411 w 1434"/>
                <a:gd name="T7" fmla="*/ 13 h 122"/>
                <a:gd name="T8" fmla="*/ 1423 w 1434"/>
                <a:gd name="T9" fmla="*/ 26 h 122"/>
                <a:gd name="T10" fmla="*/ 1431 w 1434"/>
                <a:gd name="T11" fmla="*/ 42 h 122"/>
                <a:gd name="T12" fmla="*/ 1434 w 1434"/>
                <a:gd name="T13" fmla="*/ 61 h 122"/>
                <a:gd name="T14" fmla="*/ 1431 w 1434"/>
                <a:gd name="T15" fmla="*/ 80 h 122"/>
                <a:gd name="T16" fmla="*/ 1423 w 1434"/>
                <a:gd name="T17" fmla="*/ 97 h 122"/>
                <a:gd name="T18" fmla="*/ 1411 w 1434"/>
                <a:gd name="T19" fmla="*/ 110 h 122"/>
                <a:gd name="T20" fmla="*/ 1396 w 1434"/>
                <a:gd name="T21" fmla="*/ 119 h 122"/>
                <a:gd name="T22" fmla="*/ 1379 w 1434"/>
                <a:gd name="T23" fmla="*/ 122 h 122"/>
                <a:gd name="T24" fmla="*/ 55 w 1434"/>
                <a:gd name="T25" fmla="*/ 122 h 122"/>
                <a:gd name="T26" fmla="*/ 37 w 1434"/>
                <a:gd name="T27" fmla="*/ 119 h 122"/>
                <a:gd name="T28" fmla="*/ 22 w 1434"/>
                <a:gd name="T29" fmla="*/ 110 h 122"/>
                <a:gd name="T30" fmla="*/ 10 w 1434"/>
                <a:gd name="T31" fmla="*/ 97 h 122"/>
                <a:gd name="T32" fmla="*/ 2 w 1434"/>
                <a:gd name="T33" fmla="*/ 80 h 122"/>
                <a:gd name="T34" fmla="*/ 0 w 1434"/>
                <a:gd name="T35" fmla="*/ 61 h 122"/>
                <a:gd name="T36" fmla="*/ 2 w 1434"/>
                <a:gd name="T37" fmla="*/ 42 h 122"/>
                <a:gd name="T38" fmla="*/ 10 w 1434"/>
                <a:gd name="T39" fmla="*/ 26 h 122"/>
                <a:gd name="T40" fmla="*/ 22 w 1434"/>
                <a:gd name="T41" fmla="*/ 13 h 122"/>
                <a:gd name="T42" fmla="*/ 37 w 1434"/>
                <a:gd name="T43" fmla="*/ 4 h 122"/>
                <a:gd name="T44" fmla="*/ 55 w 143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4" h="122">
                  <a:moveTo>
                    <a:pt x="55" y="0"/>
                  </a:moveTo>
                  <a:lnTo>
                    <a:pt x="1379" y="0"/>
                  </a:lnTo>
                  <a:lnTo>
                    <a:pt x="1396" y="4"/>
                  </a:lnTo>
                  <a:lnTo>
                    <a:pt x="1411" y="13"/>
                  </a:lnTo>
                  <a:lnTo>
                    <a:pt x="1423" y="26"/>
                  </a:lnTo>
                  <a:lnTo>
                    <a:pt x="1431" y="42"/>
                  </a:lnTo>
                  <a:lnTo>
                    <a:pt x="1434" y="61"/>
                  </a:lnTo>
                  <a:lnTo>
                    <a:pt x="1431" y="80"/>
                  </a:lnTo>
                  <a:lnTo>
                    <a:pt x="1423" y="97"/>
                  </a:lnTo>
                  <a:lnTo>
                    <a:pt x="1411" y="110"/>
                  </a:lnTo>
                  <a:lnTo>
                    <a:pt x="1396" y="119"/>
                  </a:lnTo>
                  <a:lnTo>
                    <a:pt x="1379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655"/>
            <p:cNvSpPr>
              <a:spLocks/>
            </p:cNvSpPr>
            <p:nvPr/>
          </p:nvSpPr>
          <p:spPr bwMode="auto">
            <a:xfrm>
              <a:off x="1673225" y="3062288"/>
              <a:ext cx="203200" cy="20638"/>
            </a:xfrm>
            <a:custGeom>
              <a:avLst/>
              <a:gdLst>
                <a:gd name="T0" fmla="*/ 55 w 1158"/>
                <a:gd name="T1" fmla="*/ 0 h 122"/>
                <a:gd name="T2" fmla="*/ 1103 w 1158"/>
                <a:gd name="T3" fmla="*/ 0 h 122"/>
                <a:gd name="T4" fmla="*/ 1120 w 1158"/>
                <a:gd name="T5" fmla="*/ 4 h 122"/>
                <a:gd name="T6" fmla="*/ 1135 w 1158"/>
                <a:gd name="T7" fmla="*/ 13 h 122"/>
                <a:gd name="T8" fmla="*/ 1147 w 1158"/>
                <a:gd name="T9" fmla="*/ 26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8 h 122"/>
                <a:gd name="T18" fmla="*/ 1135 w 1158"/>
                <a:gd name="T19" fmla="*/ 110 h 122"/>
                <a:gd name="T20" fmla="*/ 1120 w 1158"/>
                <a:gd name="T21" fmla="*/ 119 h 122"/>
                <a:gd name="T22" fmla="*/ 1103 w 1158"/>
                <a:gd name="T23" fmla="*/ 122 h 122"/>
                <a:gd name="T24" fmla="*/ 55 w 1158"/>
                <a:gd name="T25" fmla="*/ 122 h 122"/>
                <a:gd name="T26" fmla="*/ 37 w 1158"/>
                <a:gd name="T27" fmla="*/ 119 h 122"/>
                <a:gd name="T28" fmla="*/ 22 w 1158"/>
                <a:gd name="T29" fmla="*/ 110 h 122"/>
                <a:gd name="T30" fmla="*/ 10 w 1158"/>
                <a:gd name="T31" fmla="*/ 98 h 122"/>
                <a:gd name="T32" fmla="*/ 2 w 1158"/>
                <a:gd name="T33" fmla="*/ 80 h 122"/>
                <a:gd name="T34" fmla="*/ 0 w 1158"/>
                <a:gd name="T35" fmla="*/ 61 h 122"/>
                <a:gd name="T36" fmla="*/ 2 w 1158"/>
                <a:gd name="T37" fmla="*/ 42 h 122"/>
                <a:gd name="T38" fmla="*/ 10 w 1158"/>
                <a:gd name="T39" fmla="*/ 26 h 122"/>
                <a:gd name="T40" fmla="*/ 22 w 1158"/>
                <a:gd name="T41" fmla="*/ 13 h 122"/>
                <a:gd name="T42" fmla="*/ 37 w 1158"/>
                <a:gd name="T43" fmla="*/ 4 h 122"/>
                <a:gd name="T44" fmla="*/ 55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55" y="0"/>
                  </a:moveTo>
                  <a:lnTo>
                    <a:pt x="1103" y="0"/>
                  </a:lnTo>
                  <a:lnTo>
                    <a:pt x="1120" y="4"/>
                  </a:lnTo>
                  <a:lnTo>
                    <a:pt x="1135" y="13"/>
                  </a:lnTo>
                  <a:lnTo>
                    <a:pt x="1147" y="26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8"/>
                  </a:lnTo>
                  <a:lnTo>
                    <a:pt x="1135" y="110"/>
                  </a:lnTo>
                  <a:lnTo>
                    <a:pt x="1120" y="119"/>
                  </a:lnTo>
                  <a:lnTo>
                    <a:pt x="1103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656"/>
            <p:cNvSpPr>
              <a:spLocks/>
            </p:cNvSpPr>
            <p:nvPr/>
          </p:nvSpPr>
          <p:spPr bwMode="auto">
            <a:xfrm>
              <a:off x="1673225" y="2946400"/>
              <a:ext cx="155575" cy="20638"/>
            </a:xfrm>
            <a:custGeom>
              <a:avLst/>
              <a:gdLst>
                <a:gd name="T0" fmla="*/ 55 w 882"/>
                <a:gd name="T1" fmla="*/ 0 h 122"/>
                <a:gd name="T2" fmla="*/ 827 w 882"/>
                <a:gd name="T3" fmla="*/ 0 h 122"/>
                <a:gd name="T4" fmla="*/ 844 w 882"/>
                <a:gd name="T5" fmla="*/ 4 h 122"/>
                <a:gd name="T6" fmla="*/ 859 w 882"/>
                <a:gd name="T7" fmla="*/ 13 h 122"/>
                <a:gd name="T8" fmla="*/ 871 w 882"/>
                <a:gd name="T9" fmla="*/ 25 h 122"/>
                <a:gd name="T10" fmla="*/ 879 w 882"/>
                <a:gd name="T11" fmla="*/ 42 h 122"/>
                <a:gd name="T12" fmla="*/ 882 w 882"/>
                <a:gd name="T13" fmla="*/ 61 h 122"/>
                <a:gd name="T14" fmla="*/ 879 w 882"/>
                <a:gd name="T15" fmla="*/ 80 h 122"/>
                <a:gd name="T16" fmla="*/ 871 w 882"/>
                <a:gd name="T17" fmla="*/ 97 h 122"/>
                <a:gd name="T18" fmla="*/ 859 w 882"/>
                <a:gd name="T19" fmla="*/ 110 h 122"/>
                <a:gd name="T20" fmla="*/ 844 w 882"/>
                <a:gd name="T21" fmla="*/ 119 h 122"/>
                <a:gd name="T22" fmla="*/ 827 w 882"/>
                <a:gd name="T23" fmla="*/ 122 h 122"/>
                <a:gd name="T24" fmla="*/ 55 w 882"/>
                <a:gd name="T25" fmla="*/ 122 h 122"/>
                <a:gd name="T26" fmla="*/ 37 w 882"/>
                <a:gd name="T27" fmla="*/ 119 h 122"/>
                <a:gd name="T28" fmla="*/ 22 w 882"/>
                <a:gd name="T29" fmla="*/ 110 h 122"/>
                <a:gd name="T30" fmla="*/ 10 w 882"/>
                <a:gd name="T31" fmla="*/ 97 h 122"/>
                <a:gd name="T32" fmla="*/ 2 w 882"/>
                <a:gd name="T33" fmla="*/ 80 h 122"/>
                <a:gd name="T34" fmla="*/ 0 w 882"/>
                <a:gd name="T35" fmla="*/ 61 h 122"/>
                <a:gd name="T36" fmla="*/ 2 w 882"/>
                <a:gd name="T37" fmla="*/ 42 h 122"/>
                <a:gd name="T38" fmla="*/ 10 w 882"/>
                <a:gd name="T39" fmla="*/ 25 h 122"/>
                <a:gd name="T40" fmla="*/ 22 w 882"/>
                <a:gd name="T41" fmla="*/ 13 h 122"/>
                <a:gd name="T42" fmla="*/ 37 w 882"/>
                <a:gd name="T43" fmla="*/ 4 h 122"/>
                <a:gd name="T44" fmla="*/ 55 w 8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22">
                  <a:moveTo>
                    <a:pt x="55" y="0"/>
                  </a:moveTo>
                  <a:lnTo>
                    <a:pt x="827" y="0"/>
                  </a:lnTo>
                  <a:lnTo>
                    <a:pt x="844" y="4"/>
                  </a:lnTo>
                  <a:lnTo>
                    <a:pt x="859" y="13"/>
                  </a:lnTo>
                  <a:lnTo>
                    <a:pt x="871" y="25"/>
                  </a:lnTo>
                  <a:lnTo>
                    <a:pt x="879" y="42"/>
                  </a:lnTo>
                  <a:lnTo>
                    <a:pt x="882" y="61"/>
                  </a:lnTo>
                  <a:lnTo>
                    <a:pt x="879" y="80"/>
                  </a:lnTo>
                  <a:lnTo>
                    <a:pt x="871" y="97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5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657"/>
            <p:cNvSpPr>
              <a:spLocks/>
            </p:cNvSpPr>
            <p:nvPr/>
          </p:nvSpPr>
          <p:spPr bwMode="auto">
            <a:xfrm>
              <a:off x="1885950" y="2946400"/>
              <a:ext cx="88900" cy="20638"/>
            </a:xfrm>
            <a:custGeom>
              <a:avLst/>
              <a:gdLst>
                <a:gd name="T0" fmla="*/ 55 w 497"/>
                <a:gd name="T1" fmla="*/ 0 h 122"/>
                <a:gd name="T2" fmla="*/ 442 w 497"/>
                <a:gd name="T3" fmla="*/ 0 h 122"/>
                <a:gd name="T4" fmla="*/ 459 w 497"/>
                <a:gd name="T5" fmla="*/ 4 h 122"/>
                <a:gd name="T6" fmla="*/ 474 w 497"/>
                <a:gd name="T7" fmla="*/ 13 h 122"/>
                <a:gd name="T8" fmla="*/ 486 w 497"/>
                <a:gd name="T9" fmla="*/ 25 h 122"/>
                <a:gd name="T10" fmla="*/ 494 w 497"/>
                <a:gd name="T11" fmla="*/ 42 h 122"/>
                <a:gd name="T12" fmla="*/ 497 w 497"/>
                <a:gd name="T13" fmla="*/ 61 h 122"/>
                <a:gd name="T14" fmla="*/ 494 w 497"/>
                <a:gd name="T15" fmla="*/ 80 h 122"/>
                <a:gd name="T16" fmla="*/ 486 w 497"/>
                <a:gd name="T17" fmla="*/ 97 h 122"/>
                <a:gd name="T18" fmla="*/ 474 w 497"/>
                <a:gd name="T19" fmla="*/ 110 h 122"/>
                <a:gd name="T20" fmla="*/ 459 w 497"/>
                <a:gd name="T21" fmla="*/ 119 h 122"/>
                <a:gd name="T22" fmla="*/ 442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7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5 h 122"/>
                <a:gd name="T40" fmla="*/ 23 w 497"/>
                <a:gd name="T41" fmla="*/ 13 h 122"/>
                <a:gd name="T42" fmla="*/ 38 w 497"/>
                <a:gd name="T43" fmla="*/ 4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2" y="0"/>
                  </a:lnTo>
                  <a:lnTo>
                    <a:pt x="459" y="4"/>
                  </a:lnTo>
                  <a:lnTo>
                    <a:pt x="474" y="13"/>
                  </a:lnTo>
                  <a:lnTo>
                    <a:pt x="486" y="25"/>
                  </a:lnTo>
                  <a:lnTo>
                    <a:pt x="494" y="42"/>
                  </a:lnTo>
                  <a:lnTo>
                    <a:pt x="497" y="61"/>
                  </a:lnTo>
                  <a:lnTo>
                    <a:pt x="494" y="80"/>
                  </a:lnTo>
                  <a:lnTo>
                    <a:pt x="486" y="97"/>
                  </a:lnTo>
                  <a:lnTo>
                    <a:pt x="474" y="110"/>
                  </a:lnTo>
                  <a:lnTo>
                    <a:pt x="459" y="119"/>
                  </a:lnTo>
                  <a:lnTo>
                    <a:pt x="442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658"/>
            <p:cNvSpPr>
              <a:spLocks/>
            </p:cNvSpPr>
            <p:nvPr/>
          </p:nvSpPr>
          <p:spPr bwMode="auto">
            <a:xfrm>
              <a:off x="1847850" y="2946400"/>
              <a:ext cx="19050" cy="20638"/>
            </a:xfrm>
            <a:custGeom>
              <a:avLst/>
              <a:gdLst>
                <a:gd name="T0" fmla="*/ 57 w 112"/>
                <a:gd name="T1" fmla="*/ 0 h 121"/>
                <a:gd name="T2" fmla="*/ 71 w 112"/>
                <a:gd name="T3" fmla="*/ 2 h 121"/>
                <a:gd name="T4" fmla="*/ 84 w 112"/>
                <a:gd name="T5" fmla="*/ 8 h 121"/>
                <a:gd name="T6" fmla="*/ 95 w 112"/>
                <a:gd name="T7" fmla="*/ 17 h 121"/>
                <a:gd name="T8" fmla="*/ 104 w 112"/>
                <a:gd name="T9" fmla="*/ 29 h 121"/>
                <a:gd name="T10" fmla="*/ 110 w 112"/>
                <a:gd name="T11" fmla="*/ 45 h 121"/>
                <a:gd name="T12" fmla="*/ 112 w 112"/>
                <a:gd name="T13" fmla="*/ 60 h 121"/>
                <a:gd name="T14" fmla="*/ 110 w 112"/>
                <a:gd name="T15" fmla="*/ 76 h 121"/>
                <a:gd name="T16" fmla="*/ 104 w 112"/>
                <a:gd name="T17" fmla="*/ 90 h 121"/>
                <a:gd name="T18" fmla="*/ 95 w 112"/>
                <a:gd name="T19" fmla="*/ 103 h 121"/>
                <a:gd name="T20" fmla="*/ 84 w 112"/>
                <a:gd name="T21" fmla="*/ 113 h 121"/>
                <a:gd name="T22" fmla="*/ 71 w 112"/>
                <a:gd name="T23" fmla="*/ 119 h 121"/>
                <a:gd name="T24" fmla="*/ 57 w 112"/>
                <a:gd name="T25" fmla="*/ 121 h 121"/>
                <a:gd name="T26" fmla="*/ 42 w 112"/>
                <a:gd name="T27" fmla="*/ 119 h 121"/>
                <a:gd name="T28" fmla="*/ 29 w 112"/>
                <a:gd name="T29" fmla="*/ 113 h 121"/>
                <a:gd name="T30" fmla="*/ 18 w 112"/>
                <a:gd name="T31" fmla="*/ 103 h 121"/>
                <a:gd name="T32" fmla="*/ 9 w 112"/>
                <a:gd name="T33" fmla="*/ 90 h 121"/>
                <a:gd name="T34" fmla="*/ 2 w 112"/>
                <a:gd name="T35" fmla="*/ 76 h 121"/>
                <a:gd name="T36" fmla="*/ 0 w 112"/>
                <a:gd name="T37" fmla="*/ 60 h 121"/>
                <a:gd name="T38" fmla="*/ 2 w 112"/>
                <a:gd name="T39" fmla="*/ 45 h 121"/>
                <a:gd name="T40" fmla="*/ 9 w 112"/>
                <a:gd name="T41" fmla="*/ 29 h 121"/>
                <a:gd name="T42" fmla="*/ 18 w 112"/>
                <a:gd name="T43" fmla="*/ 17 h 121"/>
                <a:gd name="T44" fmla="*/ 29 w 112"/>
                <a:gd name="T45" fmla="*/ 8 h 121"/>
                <a:gd name="T46" fmla="*/ 42 w 112"/>
                <a:gd name="T47" fmla="*/ 2 h 121"/>
                <a:gd name="T48" fmla="*/ 57 w 11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21">
                  <a:moveTo>
                    <a:pt x="57" y="0"/>
                  </a:moveTo>
                  <a:lnTo>
                    <a:pt x="71" y="2"/>
                  </a:lnTo>
                  <a:lnTo>
                    <a:pt x="84" y="8"/>
                  </a:lnTo>
                  <a:lnTo>
                    <a:pt x="95" y="17"/>
                  </a:lnTo>
                  <a:lnTo>
                    <a:pt x="104" y="29"/>
                  </a:lnTo>
                  <a:lnTo>
                    <a:pt x="110" y="45"/>
                  </a:lnTo>
                  <a:lnTo>
                    <a:pt x="112" y="60"/>
                  </a:lnTo>
                  <a:lnTo>
                    <a:pt x="110" y="76"/>
                  </a:lnTo>
                  <a:lnTo>
                    <a:pt x="104" y="90"/>
                  </a:lnTo>
                  <a:lnTo>
                    <a:pt x="95" y="103"/>
                  </a:lnTo>
                  <a:lnTo>
                    <a:pt x="84" y="113"/>
                  </a:lnTo>
                  <a:lnTo>
                    <a:pt x="71" y="119"/>
                  </a:lnTo>
                  <a:lnTo>
                    <a:pt x="57" y="121"/>
                  </a:lnTo>
                  <a:lnTo>
                    <a:pt x="42" y="119"/>
                  </a:lnTo>
                  <a:lnTo>
                    <a:pt x="29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2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0" name="Group 1339"/>
          <p:cNvGrpSpPr/>
          <p:nvPr/>
        </p:nvGrpSpPr>
        <p:grpSpPr>
          <a:xfrm>
            <a:off x="679450" y="2676525"/>
            <a:ext cx="534988" cy="579438"/>
            <a:chOff x="679450" y="2676525"/>
            <a:chExt cx="534988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30" name="Freeform 663"/>
            <p:cNvSpPr>
              <a:spLocks noEditPoints="1"/>
            </p:cNvSpPr>
            <p:nvPr/>
          </p:nvSpPr>
          <p:spPr bwMode="auto">
            <a:xfrm>
              <a:off x="679450" y="2676525"/>
              <a:ext cx="534988" cy="579438"/>
            </a:xfrm>
            <a:custGeom>
              <a:avLst/>
              <a:gdLst>
                <a:gd name="T0" fmla="*/ 2080 w 3034"/>
                <a:gd name="T1" fmla="*/ 2243 h 3650"/>
                <a:gd name="T2" fmla="*/ 1849 w 3034"/>
                <a:gd name="T3" fmla="*/ 2433 h 3650"/>
                <a:gd name="T4" fmla="*/ 1723 w 3034"/>
                <a:gd name="T5" fmla="*/ 2724 h 3650"/>
                <a:gd name="T6" fmla="*/ 1718 w 3034"/>
                <a:gd name="T7" fmla="*/ 2959 h 3650"/>
                <a:gd name="T8" fmla="*/ 1777 w 3034"/>
                <a:gd name="T9" fmla="*/ 3162 h 3650"/>
                <a:gd name="T10" fmla="*/ 1833 w 3034"/>
                <a:gd name="T11" fmla="*/ 3261 h 3650"/>
                <a:gd name="T12" fmla="*/ 1952 w 3034"/>
                <a:gd name="T13" fmla="*/ 3393 h 3650"/>
                <a:gd name="T14" fmla="*/ 2196 w 3034"/>
                <a:gd name="T15" fmla="*/ 3515 h 3650"/>
                <a:gd name="T16" fmla="*/ 2497 w 3034"/>
                <a:gd name="T17" fmla="*/ 3498 h 3650"/>
                <a:gd name="T18" fmla="*/ 2745 w 3034"/>
                <a:gd name="T19" fmla="*/ 3333 h 3650"/>
                <a:gd name="T20" fmla="*/ 2896 w 3034"/>
                <a:gd name="T21" fmla="*/ 3058 h 3650"/>
                <a:gd name="T22" fmla="*/ 2911 w 3034"/>
                <a:gd name="T23" fmla="*/ 2724 h 3650"/>
                <a:gd name="T24" fmla="*/ 2784 w 3034"/>
                <a:gd name="T25" fmla="*/ 2433 h 3650"/>
                <a:gd name="T26" fmla="*/ 2553 w 3034"/>
                <a:gd name="T27" fmla="*/ 2243 h 3650"/>
                <a:gd name="T28" fmla="*/ 111 w 3034"/>
                <a:gd name="T29" fmla="*/ 487 h 3650"/>
                <a:gd name="T30" fmla="*/ 1768 w 3034"/>
                <a:gd name="T31" fmla="*/ 3367 h 3650"/>
                <a:gd name="T32" fmla="*/ 1694 w 3034"/>
                <a:gd name="T33" fmla="*/ 3251 h 3650"/>
                <a:gd name="T34" fmla="*/ 1647 w 3034"/>
                <a:gd name="T35" fmla="*/ 3140 h 3650"/>
                <a:gd name="T36" fmla="*/ 1607 w 3034"/>
                <a:gd name="T37" fmla="*/ 2968 h 3650"/>
                <a:gd name="T38" fmla="*/ 1603 w 3034"/>
                <a:gd name="T39" fmla="*/ 2781 h 3650"/>
                <a:gd name="T40" fmla="*/ 1640 w 3034"/>
                <a:gd name="T41" fmla="*/ 2599 h 3650"/>
                <a:gd name="T42" fmla="*/ 1718 w 3034"/>
                <a:gd name="T43" fmla="*/ 2427 h 3650"/>
                <a:gd name="T44" fmla="*/ 1824 w 3034"/>
                <a:gd name="T45" fmla="*/ 2286 h 3650"/>
                <a:gd name="T46" fmla="*/ 1960 w 3034"/>
                <a:gd name="T47" fmla="*/ 2173 h 3650"/>
                <a:gd name="T48" fmla="*/ 2115 w 3034"/>
                <a:gd name="T49" fmla="*/ 2100 h 3650"/>
                <a:gd name="T50" fmla="*/ 2262 w 3034"/>
                <a:gd name="T51" fmla="*/ 2071 h 3650"/>
                <a:gd name="T52" fmla="*/ 1865 w 3034"/>
                <a:gd name="T53" fmla="*/ 644 h 3650"/>
                <a:gd name="T54" fmla="*/ 534 w 3034"/>
                <a:gd name="T55" fmla="*/ 666 h 3650"/>
                <a:gd name="T56" fmla="*/ 496 w 3034"/>
                <a:gd name="T57" fmla="*/ 487 h 3650"/>
                <a:gd name="T58" fmla="*/ 1766 w 3034"/>
                <a:gd name="T59" fmla="*/ 304 h 3650"/>
                <a:gd name="T60" fmla="*/ 1467 w 3034"/>
                <a:gd name="T61" fmla="*/ 475 h 3650"/>
                <a:gd name="T62" fmla="*/ 905 w 3034"/>
                <a:gd name="T63" fmla="*/ 475 h 3650"/>
                <a:gd name="T64" fmla="*/ 608 w 3034"/>
                <a:gd name="T65" fmla="*/ 304 h 3650"/>
                <a:gd name="T66" fmla="*/ 993 w 3034"/>
                <a:gd name="T67" fmla="*/ 122 h 3650"/>
                <a:gd name="T68" fmla="*/ 1479 w 3034"/>
                <a:gd name="T69" fmla="*/ 25 h 3650"/>
                <a:gd name="T70" fmla="*/ 1838 w 3034"/>
                <a:gd name="T71" fmla="*/ 186 h 3650"/>
                <a:gd name="T72" fmla="*/ 1875 w 3034"/>
                <a:gd name="T73" fmla="*/ 365 h 3650"/>
                <a:gd name="T74" fmla="*/ 2369 w 3034"/>
                <a:gd name="T75" fmla="*/ 407 h 3650"/>
                <a:gd name="T76" fmla="*/ 2559 w 3034"/>
                <a:gd name="T77" fmla="*/ 2116 h 3650"/>
                <a:gd name="T78" fmla="*/ 2819 w 3034"/>
                <a:gd name="T79" fmla="*/ 2297 h 3650"/>
                <a:gd name="T80" fmla="*/ 2988 w 3034"/>
                <a:gd name="T81" fmla="*/ 2582 h 3650"/>
                <a:gd name="T82" fmla="*/ 3031 w 3034"/>
                <a:gd name="T83" fmla="*/ 2931 h 3650"/>
                <a:gd name="T84" fmla="*/ 2936 w 3034"/>
                <a:gd name="T85" fmla="*/ 3258 h 3650"/>
                <a:gd name="T86" fmla="*/ 2730 w 3034"/>
                <a:gd name="T87" fmla="*/ 3505 h 3650"/>
                <a:gd name="T88" fmla="*/ 2445 w 3034"/>
                <a:gd name="T89" fmla="*/ 3637 h 3650"/>
                <a:gd name="T90" fmla="*/ 2143 w 3034"/>
                <a:gd name="T91" fmla="*/ 3626 h 3650"/>
                <a:gd name="T92" fmla="*/ 56 w 3034"/>
                <a:gd name="T93" fmla="*/ 3528 h 3650"/>
                <a:gd name="T94" fmla="*/ 0 w 3034"/>
                <a:gd name="T95" fmla="*/ 3468 h 3650"/>
                <a:gd name="T96" fmla="*/ 38 w 3034"/>
                <a:gd name="T97" fmla="*/ 368 h 3650"/>
                <a:gd name="T98" fmla="*/ 507 w 3034"/>
                <a:gd name="T99" fmla="*/ 207 h 3650"/>
                <a:gd name="T100" fmla="*/ 883 w 3034"/>
                <a:gd name="T101" fmla="*/ 61 h 3650"/>
                <a:gd name="T102" fmla="*/ 938 w 3034"/>
                <a:gd name="T103" fmla="*/ 0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34" h="3650">
                  <a:moveTo>
                    <a:pt x="2317" y="2190"/>
                  </a:moveTo>
                  <a:lnTo>
                    <a:pt x="2255" y="2193"/>
                  </a:lnTo>
                  <a:lnTo>
                    <a:pt x="2195" y="2203"/>
                  </a:lnTo>
                  <a:lnTo>
                    <a:pt x="2137" y="2220"/>
                  </a:lnTo>
                  <a:lnTo>
                    <a:pt x="2080" y="2243"/>
                  </a:lnTo>
                  <a:lnTo>
                    <a:pt x="2027" y="2271"/>
                  </a:lnTo>
                  <a:lnTo>
                    <a:pt x="1977" y="2304"/>
                  </a:lnTo>
                  <a:lnTo>
                    <a:pt x="1931" y="2343"/>
                  </a:lnTo>
                  <a:lnTo>
                    <a:pt x="1888" y="2386"/>
                  </a:lnTo>
                  <a:lnTo>
                    <a:pt x="1849" y="2433"/>
                  </a:lnTo>
                  <a:lnTo>
                    <a:pt x="1814" y="2485"/>
                  </a:lnTo>
                  <a:lnTo>
                    <a:pt x="1784" y="2541"/>
                  </a:lnTo>
                  <a:lnTo>
                    <a:pt x="1758" y="2599"/>
                  </a:lnTo>
                  <a:lnTo>
                    <a:pt x="1738" y="2660"/>
                  </a:lnTo>
                  <a:lnTo>
                    <a:pt x="1723" y="2724"/>
                  </a:lnTo>
                  <a:lnTo>
                    <a:pt x="1714" y="2791"/>
                  </a:lnTo>
                  <a:lnTo>
                    <a:pt x="1711" y="2859"/>
                  </a:lnTo>
                  <a:lnTo>
                    <a:pt x="1712" y="2898"/>
                  </a:lnTo>
                  <a:lnTo>
                    <a:pt x="1715" y="2937"/>
                  </a:lnTo>
                  <a:lnTo>
                    <a:pt x="1718" y="2959"/>
                  </a:lnTo>
                  <a:lnTo>
                    <a:pt x="1727" y="3012"/>
                  </a:lnTo>
                  <a:lnTo>
                    <a:pt x="1733" y="3037"/>
                  </a:lnTo>
                  <a:lnTo>
                    <a:pt x="1747" y="3085"/>
                  </a:lnTo>
                  <a:lnTo>
                    <a:pt x="1755" y="3109"/>
                  </a:lnTo>
                  <a:lnTo>
                    <a:pt x="1777" y="3162"/>
                  </a:lnTo>
                  <a:lnTo>
                    <a:pt x="1780" y="3170"/>
                  </a:lnTo>
                  <a:lnTo>
                    <a:pt x="1784" y="3178"/>
                  </a:lnTo>
                  <a:lnTo>
                    <a:pt x="1800" y="3209"/>
                  </a:lnTo>
                  <a:lnTo>
                    <a:pt x="1817" y="3239"/>
                  </a:lnTo>
                  <a:lnTo>
                    <a:pt x="1833" y="3261"/>
                  </a:lnTo>
                  <a:lnTo>
                    <a:pt x="1859" y="3297"/>
                  </a:lnTo>
                  <a:lnTo>
                    <a:pt x="1878" y="3319"/>
                  </a:lnTo>
                  <a:lnTo>
                    <a:pt x="1909" y="3354"/>
                  </a:lnTo>
                  <a:lnTo>
                    <a:pt x="1926" y="3370"/>
                  </a:lnTo>
                  <a:lnTo>
                    <a:pt x="1952" y="3393"/>
                  </a:lnTo>
                  <a:lnTo>
                    <a:pt x="1980" y="3416"/>
                  </a:lnTo>
                  <a:lnTo>
                    <a:pt x="2029" y="3449"/>
                  </a:lnTo>
                  <a:lnTo>
                    <a:pt x="2082" y="3476"/>
                  </a:lnTo>
                  <a:lnTo>
                    <a:pt x="2138" y="3498"/>
                  </a:lnTo>
                  <a:lnTo>
                    <a:pt x="2196" y="3515"/>
                  </a:lnTo>
                  <a:lnTo>
                    <a:pt x="2255" y="3525"/>
                  </a:lnTo>
                  <a:lnTo>
                    <a:pt x="2317" y="3528"/>
                  </a:lnTo>
                  <a:lnTo>
                    <a:pt x="2378" y="3525"/>
                  </a:lnTo>
                  <a:lnTo>
                    <a:pt x="2438" y="3515"/>
                  </a:lnTo>
                  <a:lnTo>
                    <a:pt x="2497" y="3498"/>
                  </a:lnTo>
                  <a:lnTo>
                    <a:pt x="2553" y="3475"/>
                  </a:lnTo>
                  <a:lnTo>
                    <a:pt x="2606" y="3448"/>
                  </a:lnTo>
                  <a:lnTo>
                    <a:pt x="2656" y="3413"/>
                  </a:lnTo>
                  <a:lnTo>
                    <a:pt x="2702" y="3376"/>
                  </a:lnTo>
                  <a:lnTo>
                    <a:pt x="2745" y="3333"/>
                  </a:lnTo>
                  <a:lnTo>
                    <a:pt x="2784" y="3285"/>
                  </a:lnTo>
                  <a:lnTo>
                    <a:pt x="2819" y="3233"/>
                  </a:lnTo>
                  <a:lnTo>
                    <a:pt x="2850" y="3178"/>
                  </a:lnTo>
                  <a:lnTo>
                    <a:pt x="2876" y="3119"/>
                  </a:lnTo>
                  <a:lnTo>
                    <a:pt x="2896" y="3058"/>
                  </a:lnTo>
                  <a:lnTo>
                    <a:pt x="2911" y="2994"/>
                  </a:lnTo>
                  <a:lnTo>
                    <a:pt x="2920" y="2928"/>
                  </a:lnTo>
                  <a:lnTo>
                    <a:pt x="2923" y="2859"/>
                  </a:lnTo>
                  <a:lnTo>
                    <a:pt x="2920" y="2791"/>
                  </a:lnTo>
                  <a:lnTo>
                    <a:pt x="2911" y="2724"/>
                  </a:lnTo>
                  <a:lnTo>
                    <a:pt x="2896" y="2660"/>
                  </a:lnTo>
                  <a:lnTo>
                    <a:pt x="2876" y="2599"/>
                  </a:lnTo>
                  <a:lnTo>
                    <a:pt x="2850" y="2541"/>
                  </a:lnTo>
                  <a:lnTo>
                    <a:pt x="2819" y="2485"/>
                  </a:lnTo>
                  <a:lnTo>
                    <a:pt x="2784" y="2433"/>
                  </a:lnTo>
                  <a:lnTo>
                    <a:pt x="2745" y="2386"/>
                  </a:lnTo>
                  <a:lnTo>
                    <a:pt x="2702" y="2343"/>
                  </a:lnTo>
                  <a:lnTo>
                    <a:pt x="2656" y="2304"/>
                  </a:lnTo>
                  <a:lnTo>
                    <a:pt x="2606" y="2271"/>
                  </a:lnTo>
                  <a:lnTo>
                    <a:pt x="2553" y="2243"/>
                  </a:lnTo>
                  <a:lnTo>
                    <a:pt x="2497" y="2220"/>
                  </a:lnTo>
                  <a:lnTo>
                    <a:pt x="2438" y="2203"/>
                  </a:lnTo>
                  <a:lnTo>
                    <a:pt x="2378" y="2193"/>
                  </a:lnTo>
                  <a:lnTo>
                    <a:pt x="2317" y="2190"/>
                  </a:lnTo>
                  <a:close/>
                  <a:moveTo>
                    <a:pt x="111" y="487"/>
                  </a:moveTo>
                  <a:lnTo>
                    <a:pt x="111" y="3407"/>
                  </a:lnTo>
                  <a:lnTo>
                    <a:pt x="1800" y="3407"/>
                  </a:lnTo>
                  <a:lnTo>
                    <a:pt x="1787" y="3390"/>
                  </a:lnTo>
                  <a:lnTo>
                    <a:pt x="1774" y="3375"/>
                  </a:lnTo>
                  <a:lnTo>
                    <a:pt x="1768" y="3367"/>
                  </a:lnTo>
                  <a:lnTo>
                    <a:pt x="1762" y="3359"/>
                  </a:lnTo>
                  <a:lnTo>
                    <a:pt x="1731" y="3314"/>
                  </a:lnTo>
                  <a:lnTo>
                    <a:pt x="1726" y="3306"/>
                  </a:lnTo>
                  <a:lnTo>
                    <a:pt x="1721" y="3297"/>
                  </a:lnTo>
                  <a:lnTo>
                    <a:pt x="1694" y="3251"/>
                  </a:lnTo>
                  <a:lnTo>
                    <a:pt x="1684" y="3232"/>
                  </a:lnTo>
                  <a:lnTo>
                    <a:pt x="1674" y="3209"/>
                  </a:lnTo>
                  <a:lnTo>
                    <a:pt x="1664" y="3185"/>
                  </a:lnTo>
                  <a:lnTo>
                    <a:pt x="1655" y="3162"/>
                  </a:lnTo>
                  <a:lnTo>
                    <a:pt x="1647" y="3140"/>
                  </a:lnTo>
                  <a:lnTo>
                    <a:pt x="1640" y="3118"/>
                  </a:lnTo>
                  <a:lnTo>
                    <a:pt x="1631" y="3090"/>
                  </a:lnTo>
                  <a:lnTo>
                    <a:pt x="1621" y="3046"/>
                  </a:lnTo>
                  <a:lnTo>
                    <a:pt x="1614" y="3015"/>
                  </a:lnTo>
                  <a:lnTo>
                    <a:pt x="1607" y="2968"/>
                  </a:lnTo>
                  <a:lnTo>
                    <a:pt x="1603" y="2938"/>
                  </a:lnTo>
                  <a:lnTo>
                    <a:pt x="1600" y="2899"/>
                  </a:lnTo>
                  <a:lnTo>
                    <a:pt x="1599" y="2859"/>
                  </a:lnTo>
                  <a:lnTo>
                    <a:pt x="1600" y="2819"/>
                  </a:lnTo>
                  <a:lnTo>
                    <a:pt x="1603" y="2781"/>
                  </a:lnTo>
                  <a:lnTo>
                    <a:pt x="1607" y="2754"/>
                  </a:lnTo>
                  <a:lnTo>
                    <a:pt x="1614" y="2703"/>
                  </a:lnTo>
                  <a:lnTo>
                    <a:pt x="1620" y="2674"/>
                  </a:lnTo>
                  <a:lnTo>
                    <a:pt x="1631" y="2629"/>
                  </a:lnTo>
                  <a:lnTo>
                    <a:pt x="1640" y="2599"/>
                  </a:lnTo>
                  <a:lnTo>
                    <a:pt x="1654" y="2558"/>
                  </a:lnTo>
                  <a:lnTo>
                    <a:pt x="1666" y="2528"/>
                  </a:lnTo>
                  <a:lnTo>
                    <a:pt x="1683" y="2491"/>
                  </a:lnTo>
                  <a:lnTo>
                    <a:pt x="1698" y="2461"/>
                  </a:lnTo>
                  <a:lnTo>
                    <a:pt x="1718" y="2427"/>
                  </a:lnTo>
                  <a:lnTo>
                    <a:pt x="1736" y="2398"/>
                  </a:lnTo>
                  <a:lnTo>
                    <a:pt x="1758" y="2366"/>
                  </a:lnTo>
                  <a:lnTo>
                    <a:pt x="1778" y="2340"/>
                  </a:lnTo>
                  <a:lnTo>
                    <a:pt x="1802" y="2311"/>
                  </a:lnTo>
                  <a:lnTo>
                    <a:pt x="1824" y="2286"/>
                  </a:lnTo>
                  <a:lnTo>
                    <a:pt x="1851" y="2260"/>
                  </a:lnTo>
                  <a:lnTo>
                    <a:pt x="1875" y="2238"/>
                  </a:lnTo>
                  <a:lnTo>
                    <a:pt x="1904" y="2214"/>
                  </a:lnTo>
                  <a:lnTo>
                    <a:pt x="1930" y="2194"/>
                  </a:lnTo>
                  <a:lnTo>
                    <a:pt x="1960" y="2173"/>
                  </a:lnTo>
                  <a:lnTo>
                    <a:pt x="1988" y="2157"/>
                  </a:lnTo>
                  <a:lnTo>
                    <a:pt x="2020" y="2139"/>
                  </a:lnTo>
                  <a:lnTo>
                    <a:pt x="2050" y="2126"/>
                  </a:lnTo>
                  <a:lnTo>
                    <a:pt x="2084" y="2111"/>
                  </a:lnTo>
                  <a:lnTo>
                    <a:pt x="2115" y="2100"/>
                  </a:lnTo>
                  <a:lnTo>
                    <a:pt x="2151" y="2090"/>
                  </a:lnTo>
                  <a:lnTo>
                    <a:pt x="2183" y="2083"/>
                  </a:lnTo>
                  <a:lnTo>
                    <a:pt x="2220" y="2076"/>
                  </a:lnTo>
                  <a:lnTo>
                    <a:pt x="2252" y="2072"/>
                  </a:lnTo>
                  <a:lnTo>
                    <a:pt x="2262" y="2071"/>
                  </a:lnTo>
                  <a:lnTo>
                    <a:pt x="2262" y="487"/>
                  </a:lnTo>
                  <a:lnTo>
                    <a:pt x="1875" y="487"/>
                  </a:lnTo>
                  <a:lnTo>
                    <a:pt x="1875" y="608"/>
                  </a:lnTo>
                  <a:lnTo>
                    <a:pt x="1873" y="627"/>
                  </a:lnTo>
                  <a:lnTo>
                    <a:pt x="1865" y="644"/>
                  </a:lnTo>
                  <a:lnTo>
                    <a:pt x="1853" y="657"/>
                  </a:lnTo>
                  <a:lnTo>
                    <a:pt x="1838" y="666"/>
                  </a:lnTo>
                  <a:lnTo>
                    <a:pt x="1820" y="669"/>
                  </a:lnTo>
                  <a:lnTo>
                    <a:pt x="552" y="669"/>
                  </a:lnTo>
                  <a:lnTo>
                    <a:pt x="534" y="666"/>
                  </a:lnTo>
                  <a:lnTo>
                    <a:pt x="519" y="657"/>
                  </a:lnTo>
                  <a:lnTo>
                    <a:pt x="507" y="644"/>
                  </a:lnTo>
                  <a:lnTo>
                    <a:pt x="499" y="627"/>
                  </a:lnTo>
                  <a:lnTo>
                    <a:pt x="496" y="608"/>
                  </a:lnTo>
                  <a:lnTo>
                    <a:pt x="496" y="487"/>
                  </a:lnTo>
                  <a:lnTo>
                    <a:pt x="111" y="487"/>
                  </a:lnTo>
                  <a:close/>
                  <a:moveTo>
                    <a:pt x="608" y="304"/>
                  </a:moveTo>
                  <a:lnTo>
                    <a:pt x="608" y="548"/>
                  </a:lnTo>
                  <a:lnTo>
                    <a:pt x="1766" y="548"/>
                  </a:lnTo>
                  <a:lnTo>
                    <a:pt x="1766" y="304"/>
                  </a:lnTo>
                  <a:lnTo>
                    <a:pt x="1490" y="304"/>
                  </a:lnTo>
                  <a:lnTo>
                    <a:pt x="1490" y="426"/>
                  </a:lnTo>
                  <a:lnTo>
                    <a:pt x="1487" y="445"/>
                  </a:lnTo>
                  <a:lnTo>
                    <a:pt x="1479" y="461"/>
                  </a:lnTo>
                  <a:lnTo>
                    <a:pt x="1467" y="475"/>
                  </a:lnTo>
                  <a:lnTo>
                    <a:pt x="1452" y="483"/>
                  </a:lnTo>
                  <a:lnTo>
                    <a:pt x="1435" y="487"/>
                  </a:lnTo>
                  <a:lnTo>
                    <a:pt x="938" y="487"/>
                  </a:lnTo>
                  <a:lnTo>
                    <a:pt x="920" y="483"/>
                  </a:lnTo>
                  <a:lnTo>
                    <a:pt x="905" y="475"/>
                  </a:lnTo>
                  <a:lnTo>
                    <a:pt x="893" y="461"/>
                  </a:lnTo>
                  <a:lnTo>
                    <a:pt x="885" y="445"/>
                  </a:lnTo>
                  <a:lnTo>
                    <a:pt x="883" y="426"/>
                  </a:lnTo>
                  <a:lnTo>
                    <a:pt x="883" y="304"/>
                  </a:lnTo>
                  <a:lnTo>
                    <a:pt x="608" y="304"/>
                  </a:lnTo>
                  <a:close/>
                  <a:moveTo>
                    <a:pt x="993" y="122"/>
                  </a:moveTo>
                  <a:lnTo>
                    <a:pt x="993" y="365"/>
                  </a:lnTo>
                  <a:lnTo>
                    <a:pt x="1380" y="365"/>
                  </a:lnTo>
                  <a:lnTo>
                    <a:pt x="1380" y="122"/>
                  </a:lnTo>
                  <a:lnTo>
                    <a:pt x="993" y="122"/>
                  </a:lnTo>
                  <a:close/>
                  <a:moveTo>
                    <a:pt x="938" y="0"/>
                  </a:moveTo>
                  <a:lnTo>
                    <a:pt x="1435" y="0"/>
                  </a:lnTo>
                  <a:lnTo>
                    <a:pt x="1452" y="3"/>
                  </a:lnTo>
                  <a:lnTo>
                    <a:pt x="1467" y="12"/>
                  </a:lnTo>
                  <a:lnTo>
                    <a:pt x="1479" y="25"/>
                  </a:lnTo>
                  <a:lnTo>
                    <a:pt x="1487" y="42"/>
                  </a:lnTo>
                  <a:lnTo>
                    <a:pt x="1490" y="61"/>
                  </a:lnTo>
                  <a:lnTo>
                    <a:pt x="1490" y="183"/>
                  </a:lnTo>
                  <a:lnTo>
                    <a:pt x="1820" y="183"/>
                  </a:lnTo>
                  <a:lnTo>
                    <a:pt x="1838" y="186"/>
                  </a:lnTo>
                  <a:lnTo>
                    <a:pt x="1853" y="195"/>
                  </a:lnTo>
                  <a:lnTo>
                    <a:pt x="1865" y="207"/>
                  </a:lnTo>
                  <a:lnTo>
                    <a:pt x="1873" y="225"/>
                  </a:lnTo>
                  <a:lnTo>
                    <a:pt x="1875" y="243"/>
                  </a:lnTo>
                  <a:lnTo>
                    <a:pt x="1875" y="365"/>
                  </a:lnTo>
                  <a:lnTo>
                    <a:pt x="2317" y="365"/>
                  </a:lnTo>
                  <a:lnTo>
                    <a:pt x="2334" y="368"/>
                  </a:lnTo>
                  <a:lnTo>
                    <a:pt x="2349" y="377"/>
                  </a:lnTo>
                  <a:lnTo>
                    <a:pt x="2361" y="390"/>
                  </a:lnTo>
                  <a:lnTo>
                    <a:pt x="2369" y="407"/>
                  </a:lnTo>
                  <a:lnTo>
                    <a:pt x="2371" y="426"/>
                  </a:lnTo>
                  <a:lnTo>
                    <a:pt x="2371" y="2072"/>
                  </a:lnTo>
                  <a:lnTo>
                    <a:pt x="2436" y="2081"/>
                  </a:lnTo>
                  <a:lnTo>
                    <a:pt x="2499" y="2095"/>
                  </a:lnTo>
                  <a:lnTo>
                    <a:pt x="2559" y="2116"/>
                  </a:lnTo>
                  <a:lnTo>
                    <a:pt x="2617" y="2142"/>
                  </a:lnTo>
                  <a:lnTo>
                    <a:pt x="2672" y="2173"/>
                  </a:lnTo>
                  <a:lnTo>
                    <a:pt x="2724" y="2210"/>
                  </a:lnTo>
                  <a:lnTo>
                    <a:pt x="2774" y="2251"/>
                  </a:lnTo>
                  <a:lnTo>
                    <a:pt x="2819" y="2297"/>
                  </a:lnTo>
                  <a:lnTo>
                    <a:pt x="2862" y="2347"/>
                  </a:lnTo>
                  <a:lnTo>
                    <a:pt x="2900" y="2400"/>
                  </a:lnTo>
                  <a:lnTo>
                    <a:pt x="2934" y="2458"/>
                  </a:lnTo>
                  <a:lnTo>
                    <a:pt x="2963" y="2519"/>
                  </a:lnTo>
                  <a:lnTo>
                    <a:pt x="2988" y="2582"/>
                  </a:lnTo>
                  <a:lnTo>
                    <a:pt x="3007" y="2648"/>
                  </a:lnTo>
                  <a:lnTo>
                    <a:pt x="3022" y="2716"/>
                  </a:lnTo>
                  <a:lnTo>
                    <a:pt x="3031" y="2787"/>
                  </a:lnTo>
                  <a:lnTo>
                    <a:pt x="3034" y="2859"/>
                  </a:lnTo>
                  <a:lnTo>
                    <a:pt x="3031" y="2931"/>
                  </a:lnTo>
                  <a:lnTo>
                    <a:pt x="3022" y="3001"/>
                  </a:lnTo>
                  <a:lnTo>
                    <a:pt x="3008" y="3069"/>
                  </a:lnTo>
                  <a:lnTo>
                    <a:pt x="2989" y="3135"/>
                  </a:lnTo>
                  <a:lnTo>
                    <a:pt x="2965" y="3198"/>
                  </a:lnTo>
                  <a:lnTo>
                    <a:pt x="2936" y="3258"/>
                  </a:lnTo>
                  <a:lnTo>
                    <a:pt x="2903" y="3315"/>
                  </a:lnTo>
                  <a:lnTo>
                    <a:pt x="2865" y="3368"/>
                  </a:lnTo>
                  <a:lnTo>
                    <a:pt x="2823" y="3418"/>
                  </a:lnTo>
                  <a:lnTo>
                    <a:pt x="2778" y="3464"/>
                  </a:lnTo>
                  <a:lnTo>
                    <a:pt x="2730" y="3505"/>
                  </a:lnTo>
                  <a:lnTo>
                    <a:pt x="2678" y="3542"/>
                  </a:lnTo>
                  <a:lnTo>
                    <a:pt x="2624" y="3574"/>
                  </a:lnTo>
                  <a:lnTo>
                    <a:pt x="2567" y="3600"/>
                  </a:lnTo>
                  <a:lnTo>
                    <a:pt x="2507" y="3621"/>
                  </a:lnTo>
                  <a:lnTo>
                    <a:pt x="2445" y="3637"/>
                  </a:lnTo>
                  <a:lnTo>
                    <a:pt x="2382" y="3647"/>
                  </a:lnTo>
                  <a:lnTo>
                    <a:pt x="2317" y="3650"/>
                  </a:lnTo>
                  <a:lnTo>
                    <a:pt x="2257" y="3648"/>
                  </a:lnTo>
                  <a:lnTo>
                    <a:pt x="2200" y="3639"/>
                  </a:lnTo>
                  <a:lnTo>
                    <a:pt x="2143" y="3626"/>
                  </a:lnTo>
                  <a:lnTo>
                    <a:pt x="2089" y="3608"/>
                  </a:lnTo>
                  <a:lnTo>
                    <a:pt x="2035" y="3586"/>
                  </a:lnTo>
                  <a:lnTo>
                    <a:pt x="1985" y="3559"/>
                  </a:lnTo>
                  <a:lnTo>
                    <a:pt x="1936" y="3528"/>
                  </a:lnTo>
                  <a:lnTo>
                    <a:pt x="56" y="3528"/>
                  </a:lnTo>
                  <a:lnTo>
                    <a:pt x="38" y="3525"/>
                  </a:lnTo>
                  <a:lnTo>
                    <a:pt x="23" y="3516"/>
                  </a:lnTo>
                  <a:lnTo>
                    <a:pt x="11" y="3503"/>
                  </a:lnTo>
                  <a:lnTo>
                    <a:pt x="3" y="3486"/>
                  </a:lnTo>
                  <a:lnTo>
                    <a:pt x="0" y="3468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1" y="390"/>
                  </a:lnTo>
                  <a:lnTo>
                    <a:pt x="23" y="377"/>
                  </a:lnTo>
                  <a:lnTo>
                    <a:pt x="38" y="368"/>
                  </a:lnTo>
                  <a:lnTo>
                    <a:pt x="56" y="365"/>
                  </a:lnTo>
                  <a:lnTo>
                    <a:pt x="496" y="365"/>
                  </a:lnTo>
                  <a:lnTo>
                    <a:pt x="496" y="243"/>
                  </a:lnTo>
                  <a:lnTo>
                    <a:pt x="499" y="225"/>
                  </a:lnTo>
                  <a:lnTo>
                    <a:pt x="507" y="207"/>
                  </a:lnTo>
                  <a:lnTo>
                    <a:pt x="519" y="195"/>
                  </a:lnTo>
                  <a:lnTo>
                    <a:pt x="534" y="186"/>
                  </a:lnTo>
                  <a:lnTo>
                    <a:pt x="552" y="183"/>
                  </a:lnTo>
                  <a:lnTo>
                    <a:pt x="883" y="183"/>
                  </a:lnTo>
                  <a:lnTo>
                    <a:pt x="883" y="61"/>
                  </a:lnTo>
                  <a:lnTo>
                    <a:pt x="885" y="42"/>
                  </a:lnTo>
                  <a:lnTo>
                    <a:pt x="893" y="25"/>
                  </a:lnTo>
                  <a:lnTo>
                    <a:pt x="905" y="12"/>
                  </a:lnTo>
                  <a:lnTo>
                    <a:pt x="920" y="3"/>
                  </a:lnTo>
                  <a:lnTo>
                    <a:pt x="9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664"/>
            <p:cNvSpPr>
              <a:spLocks/>
            </p:cNvSpPr>
            <p:nvPr/>
          </p:nvSpPr>
          <p:spPr bwMode="auto">
            <a:xfrm>
              <a:off x="1019175" y="3062288"/>
              <a:ext cx="136525" cy="136525"/>
            </a:xfrm>
            <a:custGeom>
              <a:avLst/>
              <a:gdLst>
                <a:gd name="T0" fmla="*/ 386 w 771"/>
                <a:gd name="T1" fmla="*/ 0 h 852"/>
                <a:gd name="T2" fmla="*/ 403 w 771"/>
                <a:gd name="T3" fmla="*/ 4 h 852"/>
                <a:gd name="T4" fmla="*/ 418 w 771"/>
                <a:gd name="T5" fmla="*/ 13 h 852"/>
                <a:gd name="T6" fmla="*/ 430 w 771"/>
                <a:gd name="T7" fmla="*/ 26 h 852"/>
                <a:gd name="T8" fmla="*/ 438 w 771"/>
                <a:gd name="T9" fmla="*/ 42 h 852"/>
                <a:gd name="T10" fmla="*/ 440 w 771"/>
                <a:gd name="T11" fmla="*/ 61 h 852"/>
                <a:gd name="T12" fmla="*/ 440 w 771"/>
                <a:gd name="T13" fmla="*/ 365 h 852"/>
                <a:gd name="T14" fmla="*/ 716 w 771"/>
                <a:gd name="T15" fmla="*/ 365 h 852"/>
                <a:gd name="T16" fmla="*/ 734 w 771"/>
                <a:gd name="T17" fmla="*/ 369 h 852"/>
                <a:gd name="T18" fmla="*/ 749 w 771"/>
                <a:gd name="T19" fmla="*/ 378 h 852"/>
                <a:gd name="T20" fmla="*/ 761 w 771"/>
                <a:gd name="T21" fmla="*/ 391 h 852"/>
                <a:gd name="T22" fmla="*/ 769 w 771"/>
                <a:gd name="T23" fmla="*/ 407 h 852"/>
                <a:gd name="T24" fmla="*/ 771 w 771"/>
                <a:gd name="T25" fmla="*/ 426 h 852"/>
                <a:gd name="T26" fmla="*/ 769 w 771"/>
                <a:gd name="T27" fmla="*/ 445 h 852"/>
                <a:gd name="T28" fmla="*/ 761 w 771"/>
                <a:gd name="T29" fmla="*/ 462 h 852"/>
                <a:gd name="T30" fmla="*/ 749 w 771"/>
                <a:gd name="T31" fmla="*/ 475 h 852"/>
                <a:gd name="T32" fmla="*/ 734 w 771"/>
                <a:gd name="T33" fmla="*/ 484 h 852"/>
                <a:gd name="T34" fmla="*/ 716 w 771"/>
                <a:gd name="T35" fmla="*/ 487 h 852"/>
                <a:gd name="T36" fmla="*/ 440 w 771"/>
                <a:gd name="T37" fmla="*/ 487 h 852"/>
                <a:gd name="T38" fmla="*/ 440 w 771"/>
                <a:gd name="T39" fmla="*/ 791 h 852"/>
                <a:gd name="T40" fmla="*/ 438 w 771"/>
                <a:gd name="T41" fmla="*/ 810 h 852"/>
                <a:gd name="T42" fmla="*/ 430 w 771"/>
                <a:gd name="T43" fmla="*/ 827 h 852"/>
                <a:gd name="T44" fmla="*/ 418 w 771"/>
                <a:gd name="T45" fmla="*/ 840 h 852"/>
                <a:gd name="T46" fmla="*/ 403 w 771"/>
                <a:gd name="T47" fmla="*/ 849 h 852"/>
                <a:gd name="T48" fmla="*/ 386 w 771"/>
                <a:gd name="T49" fmla="*/ 852 h 852"/>
                <a:gd name="T50" fmla="*/ 368 w 771"/>
                <a:gd name="T51" fmla="*/ 849 h 852"/>
                <a:gd name="T52" fmla="*/ 353 w 771"/>
                <a:gd name="T53" fmla="*/ 840 h 852"/>
                <a:gd name="T54" fmla="*/ 341 w 771"/>
                <a:gd name="T55" fmla="*/ 827 h 852"/>
                <a:gd name="T56" fmla="*/ 333 w 771"/>
                <a:gd name="T57" fmla="*/ 810 h 852"/>
                <a:gd name="T58" fmla="*/ 331 w 771"/>
                <a:gd name="T59" fmla="*/ 791 h 852"/>
                <a:gd name="T60" fmla="*/ 331 w 771"/>
                <a:gd name="T61" fmla="*/ 487 h 852"/>
                <a:gd name="T62" fmla="*/ 55 w 771"/>
                <a:gd name="T63" fmla="*/ 487 h 852"/>
                <a:gd name="T64" fmla="*/ 37 w 771"/>
                <a:gd name="T65" fmla="*/ 484 h 852"/>
                <a:gd name="T66" fmla="*/ 22 w 771"/>
                <a:gd name="T67" fmla="*/ 475 h 852"/>
                <a:gd name="T68" fmla="*/ 10 w 771"/>
                <a:gd name="T69" fmla="*/ 462 h 852"/>
                <a:gd name="T70" fmla="*/ 2 w 771"/>
                <a:gd name="T71" fmla="*/ 445 h 852"/>
                <a:gd name="T72" fmla="*/ 0 w 771"/>
                <a:gd name="T73" fmla="*/ 426 h 852"/>
                <a:gd name="T74" fmla="*/ 2 w 771"/>
                <a:gd name="T75" fmla="*/ 407 h 852"/>
                <a:gd name="T76" fmla="*/ 10 w 771"/>
                <a:gd name="T77" fmla="*/ 391 h 852"/>
                <a:gd name="T78" fmla="*/ 22 w 771"/>
                <a:gd name="T79" fmla="*/ 378 h 852"/>
                <a:gd name="T80" fmla="*/ 37 w 771"/>
                <a:gd name="T81" fmla="*/ 369 h 852"/>
                <a:gd name="T82" fmla="*/ 55 w 771"/>
                <a:gd name="T83" fmla="*/ 365 h 852"/>
                <a:gd name="T84" fmla="*/ 331 w 771"/>
                <a:gd name="T85" fmla="*/ 365 h 852"/>
                <a:gd name="T86" fmla="*/ 331 w 771"/>
                <a:gd name="T87" fmla="*/ 61 h 852"/>
                <a:gd name="T88" fmla="*/ 333 w 771"/>
                <a:gd name="T89" fmla="*/ 42 h 852"/>
                <a:gd name="T90" fmla="*/ 341 w 771"/>
                <a:gd name="T91" fmla="*/ 26 h 852"/>
                <a:gd name="T92" fmla="*/ 353 w 771"/>
                <a:gd name="T93" fmla="*/ 13 h 852"/>
                <a:gd name="T94" fmla="*/ 368 w 771"/>
                <a:gd name="T95" fmla="*/ 4 h 852"/>
                <a:gd name="T96" fmla="*/ 386 w 771"/>
                <a:gd name="T97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1" h="852">
                  <a:moveTo>
                    <a:pt x="386" y="0"/>
                  </a:moveTo>
                  <a:lnTo>
                    <a:pt x="403" y="4"/>
                  </a:lnTo>
                  <a:lnTo>
                    <a:pt x="418" y="13"/>
                  </a:lnTo>
                  <a:lnTo>
                    <a:pt x="430" y="26"/>
                  </a:lnTo>
                  <a:lnTo>
                    <a:pt x="438" y="42"/>
                  </a:lnTo>
                  <a:lnTo>
                    <a:pt x="440" y="61"/>
                  </a:lnTo>
                  <a:lnTo>
                    <a:pt x="440" y="365"/>
                  </a:lnTo>
                  <a:lnTo>
                    <a:pt x="716" y="365"/>
                  </a:lnTo>
                  <a:lnTo>
                    <a:pt x="734" y="369"/>
                  </a:lnTo>
                  <a:lnTo>
                    <a:pt x="749" y="378"/>
                  </a:lnTo>
                  <a:lnTo>
                    <a:pt x="761" y="391"/>
                  </a:lnTo>
                  <a:lnTo>
                    <a:pt x="769" y="407"/>
                  </a:lnTo>
                  <a:lnTo>
                    <a:pt x="771" y="426"/>
                  </a:lnTo>
                  <a:lnTo>
                    <a:pt x="769" y="445"/>
                  </a:lnTo>
                  <a:lnTo>
                    <a:pt x="761" y="462"/>
                  </a:lnTo>
                  <a:lnTo>
                    <a:pt x="749" y="475"/>
                  </a:lnTo>
                  <a:lnTo>
                    <a:pt x="734" y="484"/>
                  </a:lnTo>
                  <a:lnTo>
                    <a:pt x="716" y="487"/>
                  </a:lnTo>
                  <a:lnTo>
                    <a:pt x="440" y="487"/>
                  </a:lnTo>
                  <a:lnTo>
                    <a:pt x="440" y="791"/>
                  </a:lnTo>
                  <a:lnTo>
                    <a:pt x="438" y="810"/>
                  </a:lnTo>
                  <a:lnTo>
                    <a:pt x="430" y="827"/>
                  </a:lnTo>
                  <a:lnTo>
                    <a:pt x="418" y="840"/>
                  </a:lnTo>
                  <a:lnTo>
                    <a:pt x="403" y="849"/>
                  </a:lnTo>
                  <a:lnTo>
                    <a:pt x="386" y="852"/>
                  </a:lnTo>
                  <a:lnTo>
                    <a:pt x="368" y="849"/>
                  </a:lnTo>
                  <a:lnTo>
                    <a:pt x="353" y="840"/>
                  </a:lnTo>
                  <a:lnTo>
                    <a:pt x="341" y="827"/>
                  </a:lnTo>
                  <a:lnTo>
                    <a:pt x="333" y="810"/>
                  </a:lnTo>
                  <a:lnTo>
                    <a:pt x="331" y="791"/>
                  </a:lnTo>
                  <a:lnTo>
                    <a:pt x="331" y="487"/>
                  </a:lnTo>
                  <a:lnTo>
                    <a:pt x="55" y="487"/>
                  </a:lnTo>
                  <a:lnTo>
                    <a:pt x="37" y="484"/>
                  </a:lnTo>
                  <a:lnTo>
                    <a:pt x="22" y="475"/>
                  </a:lnTo>
                  <a:lnTo>
                    <a:pt x="10" y="462"/>
                  </a:lnTo>
                  <a:lnTo>
                    <a:pt x="2" y="445"/>
                  </a:lnTo>
                  <a:lnTo>
                    <a:pt x="0" y="426"/>
                  </a:lnTo>
                  <a:lnTo>
                    <a:pt x="2" y="407"/>
                  </a:lnTo>
                  <a:lnTo>
                    <a:pt x="10" y="391"/>
                  </a:lnTo>
                  <a:lnTo>
                    <a:pt x="22" y="378"/>
                  </a:lnTo>
                  <a:lnTo>
                    <a:pt x="37" y="369"/>
                  </a:lnTo>
                  <a:lnTo>
                    <a:pt x="55" y="365"/>
                  </a:lnTo>
                  <a:lnTo>
                    <a:pt x="331" y="365"/>
                  </a:lnTo>
                  <a:lnTo>
                    <a:pt x="331" y="61"/>
                  </a:lnTo>
                  <a:lnTo>
                    <a:pt x="333" y="42"/>
                  </a:lnTo>
                  <a:lnTo>
                    <a:pt x="341" y="26"/>
                  </a:lnTo>
                  <a:lnTo>
                    <a:pt x="353" y="13"/>
                  </a:lnTo>
                  <a:lnTo>
                    <a:pt x="368" y="4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665"/>
            <p:cNvSpPr>
              <a:spLocks/>
            </p:cNvSpPr>
            <p:nvPr/>
          </p:nvSpPr>
          <p:spPr bwMode="auto">
            <a:xfrm>
              <a:off x="738188" y="2830513"/>
              <a:ext cx="146050" cy="20638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666"/>
            <p:cNvSpPr>
              <a:spLocks/>
            </p:cNvSpPr>
            <p:nvPr/>
          </p:nvSpPr>
          <p:spPr bwMode="auto">
            <a:xfrm>
              <a:off x="738188" y="3121025"/>
              <a:ext cx="146050" cy="19050"/>
            </a:xfrm>
            <a:custGeom>
              <a:avLst/>
              <a:gdLst>
                <a:gd name="T0" fmla="*/ 55 w 827"/>
                <a:gd name="T1" fmla="*/ 0 h 122"/>
                <a:gd name="T2" fmla="*/ 772 w 827"/>
                <a:gd name="T3" fmla="*/ 0 h 122"/>
                <a:gd name="T4" fmla="*/ 789 w 827"/>
                <a:gd name="T5" fmla="*/ 4 h 122"/>
                <a:gd name="T6" fmla="*/ 804 w 827"/>
                <a:gd name="T7" fmla="*/ 13 h 122"/>
                <a:gd name="T8" fmla="*/ 816 w 827"/>
                <a:gd name="T9" fmla="*/ 26 h 122"/>
                <a:gd name="T10" fmla="*/ 824 w 827"/>
                <a:gd name="T11" fmla="*/ 42 h 122"/>
                <a:gd name="T12" fmla="*/ 827 w 827"/>
                <a:gd name="T13" fmla="*/ 61 h 122"/>
                <a:gd name="T14" fmla="*/ 824 w 827"/>
                <a:gd name="T15" fmla="*/ 80 h 122"/>
                <a:gd name="T16" fmla="*/ 816 w 827"/>
                <a:gd name="T17" fmla="*/ 97 h 122"/>
                <a:gd name="T18" fmla="*/ 804 w 827"/>
                <a:gd name="T19" fmla="*/ 110 h 122"/>
                <a:gd name="T20" fmla="*/ 789 w 827"/>
                <a:gd name="T21" fmla="*/ 119 h 122"/>
                <a:gd name="T22" fmla="*/ 772 w 827"/>
                <a:gd name="T23" fmla="*/ 122 h 122"/>
                <a:gd name="T24" fmla="*/ 55 w 827"/>
                <a:gd name="T25" fmla="*/ 122 h 122"/>
                <a:gd name="T26" fmla="*/ 37 w 827"/>
                <a:gd name="T27" fmla="*/ 119 h 122"/>
                <a:gd name="T28" fmla="*/ 22 w 827"/>
                <a:gd name="T29" fmla="*/ 110 h 122"/>
                <a:gd name="T30" fmla="*/ 10 w 827"/>
                <a:gd name="T31" fmla="*/ 97 h 122"/>
                <a:gd name="T32" fmla="*/ 2 w 827"/>
                <a:gd name="T33" fmla="*/ 80 h 122"/>
                <a:gd name="T34" fmla="*/ 0 w 827"/>
                <a:gd name="T35" fmla="*/ 61 h 122"/>
                <a:gd name="T36" fmla="*/ 2 w 827"/>
                <a:gd name="T37" fmla="*/ 42 h 122"/>
                <a:gd name="T38" fmla="*/ 10 w 827"/>
                <a:gd name="T39" fmla="*/ 26 h 122"/>
                <a:gd name="T40" fmla="*/ 22 w 827"/>
                <a:gd name="T41" fmla="*/ 13 h 122"/>
                <a:gd name="T42" fmla="*/ 37 w 827"/>
                <a:gd name="T43" fmla="*/ 4 h 122"/>
                <a:gd name="T44" fmla="*/ 55 w 82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7" h="122">
                  <a:moveTo>
                    <a:pt x="55" y="0"/>
                  </a:moveTo>
                  <a:lnTo>
                    <a:pt x="772" y="0"/>
                  </a:lnTo>
                  <a:lnTo>
                    <a:pt x="789" y="4"/>
                  </a:lnTo>
                  <a:lnTo>
                    <a:pt x="804" y="13"/>
                  </a:lnTo>
                  <a:lnTo>
                    <a:pt x="816" y="26"/>
                  </a:lnTo>
                  <a:lnTo>
                    <a:pt x="824" y="42"/>
                  </a:lnTo>
                  <a:lnTo>
                    <a:pt x="827" y="61"/>
                  </a:lnTo>
                  <a:lnTo>
                    <a:pt x="824" y="80"/>
                  </a:lnTo>
                  <a:lnTo>
                    <a:pt x="816" y="97"/>
                  </a:lnTo>
                  <a:lnTo>
                    <a:pt x="804" y="110"/>
                  </a:lnTo>
                  <a:lnTo>
                    <a:pt x="789" y="119"/>
                  </a:lnTo>
                  <a:lnTo>
                    <a:pt x="772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667"/>
            <p:cNvSpPr>
              <a:spLocks/>
            </p:cNvSpPr>
            <p:nvPr/>
          </p:nvSpPr>
          <p:spPr bwMode="auto">
            <a:xfrm>
              <a:off x="738188" y="2889250"/>
              <a:ext cx="301625" cy="19050"/>
            </a:xfrm>
            <a:custGeom>
              <a:avLst/>
              <a:gdLst>
                <a:gd name="T0" fmla="*/ 55 w 1709"/>
                <a:gd name="T1" fmla="*/ 0 h 122"/>
                <a:gd name="T2" fmla="*/ 1654 w 1709"/>
                <a:gd name="T3" fmla="*/ 0 h 122"/>
                <a:gd name="T4" fmla="*/ 1671 w 1709"/>
                <a:gd name="T5" fmla="*/ 4 h 122"/>
                <a:gd name="T6" fmla="*/ 1686 w 1709"/>
                <a:gd name="T7" fmla="*/ 13 h 122"/>
                <a:gd name="T8" fmla="*/ 1698 w 1709"/>
                <a:gd name="T9" fmla="*/ 26 h 122"/>
                <a:gd name="T10" fmla="*/ 1706 w 1709"/>
                <a:gd name="T11" fmla="*/ 42 h 122"/>
                <a:gd name="T12" fmla="*/ 1709 w 1709"/>
                <a:gd name="T13" fmla="*/ 61 h 122"/>
                <a:gd name="T14" fmla="*/ 1706 w 1709"/>
                <a:gd name="T15" fmla="*/ 80 h 122"/>
                <a:gd name="T16" fmla="*/ 1698 w 1709"/>
                <a:gd name="T17" fmla="*/ 97 h 122"/>
                <a:gd name="T18" fmla="*/ 1686 w 1709"/>
                <a:gd name="T19" fmla="*/ 110 h 122"/>
                <a:gd name="T20" fmla="*/ 1671 w 1709"/>
                <a:gd name="T21" fmla="*/ 119 h 122"/>
                <a:gd name="T22" fmla="*/ 1654 w 1709"/>
                <a:gd name="T23" fmla="*/ 122 h 122"/>
                <a:gd name="T24" fmla="*/ 55 w 1709"/>
                <a:gd name="T25" fmla="*/ 122 h 122"/>
                <a:gd name="T26" fmla="*/ 37 w 1709"/>
                <a:gd name="T27" fmla="*/ 119 h 122"/>
                <a:gd name="T28" fmla="*/ 22 w 1709"/>
                <a:gd name="T29" fmla="*/ 110 h 122"/>
                <a:gd name="T30" fmla="*/ 10 w 1709"/>
                <a:gd name="T31" fmla="*/ 97 h 122"/>
                <a:gd name="T32" fmla="*/ 2 w 1709"/>
                <a:gd name="T33" fmla="*/ 80 h 122"/>
                <a:gd name="T34" fmla="*/ 0 w 1709"/>
                <a:gd name="T35" fmla="*/ 61 h 122"/>
                <a:gd name="T36" fmla="*/ 2 w 1709"/>
                <a:gd name="T37" fmla="*/ 42 h 122"/>
                <a:gd name="T38" fmla="*/ 10 w 1709"/>
                <a:gd name="T39" fmla="*/ 26 h 122"/>
                <a:gd name="T40" fmla="*/ 22 w 1709"/>
                <a:gd name="T41" fmla="*/ 13 h 122"/>
                <a:gd name="T42" fmla="*/ 37 w 1709"/>
                <a:gd name="T43" fmla="*/ 4 h 122"/>
                <a:gd name="T44" fmla="*/ 55 w 1709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09" h="122">
                  <a:moveTo>
                    <a:pt x="55" y="0"/>
                  </a:moveTo>
                  <a:lnTo>
                    <a:pt x="1654" y="0"/>
                  </a:lnTo>
                  <a:lnTo>
                    <a:pt x="1671" y="4"/>
                  </a:lnTo>
                  <a:lnTo>
                    <a:pt x="1686" y="13"/>
                  </a:lnTo>
                  <a:lnTo>
                    <a:pt x="1698" y="26"/>
                  </a:lnTo>
                  <a:lnTo>
                    <a:pt x="1706" y="42"/>
                  </a:lnTo>
                  <a:lnTo>
                    <a:pt x="1709" y="61"/>
                  </a:lnTo>
                  <a:lnTo>
                    <a:pt x="1706" y="80"/>
                  </a:lnTo>
                  <a:lnTo>
                    <a:pt x="1698" y="97"/>
                  </a:lnTo>
                  <a:lnTo>
                    <a:pt x="1686" y="110"/>
                  </a:lnTo>
                  <a:lnTo>
                    <a:pt x="1671" y="119"/>
                  </a:lnTo>
                  <a:lnTo>
                    <a:pt x="1654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668"/>
            <p:cNvSpPr>
              <a:spLocks/>
            </p:cNvSpPr>
            <p:nvPr/>
          </p:nvSpPr>
          <p:spPr bwMode="auto">
            <a:xfrm>
              <a:off x="738188" y="3005138"/>
              <a:ext cx="252413" cy="19050"/>
            </a:xfrm>
            <a:custGeom>
              <a:avLst/>
              <a:gdLst>
                <a:gd name="T0" fmla="*/ 55 w 1434"/>
                <a:gd name="T1" fmla="*/ 0 h 122"/>
                <a:gd name="T2" fmla="*/ 1379 w 1434"/>
                <a:gd name="T3" fmla="*/ 0 h 122"/>
                <a:gd name="T4" fmla="*/ 1396 w 1434"/>
                <a:gd name="T5" fmla="*/ 4 h 122"/>
                <a:gd name="T6" fmla="*/ 1411 w 1434"/>
                <a:gd name="T7" fmla="*/ 13 h 122"/>
                <a:gd name="T8" fmla="*/ 1423 w 1434"/>
                <a:gd name="T9" fmla="*/ 26 h 122"/>
                <a:gd name="T10" fmla="*/ 1431 w 1434"/>
                <a:gd name="T11" fmla="*/ 42 h 122"/>
                <a:gd name="T12" fmla="*/ 1434 w 1434"/>
                <a:gd name="T13" fmla="*/ 61 h 122"/>
                <a:gd name="T14" fmla="*/ 1431 w 1434"/>
                <a:gd name="T15" fmla="*/ 80 h 122"/>
                <a:gd name="T16" fmla="*/ 1423 w 1434"/>
                <a:gd name="T17" fmla="*/ 97 h 122"/>
                <a:gd name="T18" fmla="*/ 1411 w 1434"/>
                <a:gd name="T19" fmla="*/ 110 h 122"/>
                <a:gd name="T20" fmla="*/ 1396 w 1434"/>
                <a:gd name="T21" fmla="*/ 119 h 122"/>
                <a:gd name="T22" fmla="*/ 1379 w 1434"/>
                <a:gd name="T23" fmla="*/ 122 h 122"/>
                <a:gd name="T24" fmla="*/ 55 w 1434"/>
                <a:gd name="T25" fmla="*/ 122 h 122"/>
                <a:gd name="T26" fmla="*/ 37 w 1434"/>
                <a:gd name="T27" fmla="*/ 119 h 122"/>
                <a:gd name="T28" fmla="*/ 22 w 1434"/>
                <a:gd name="T29" fmla="*/ 110 h 122"/>
                <a:gd name="T30" fmla="*/ 10 w 1434"/>
                <a:gd name="T31" fmla="*/ 97 h 122"/>
                <a:gd name="T32" fmla="*/ 2 w 1434"/>
                <a:gd name="T33" fmla="*/ 80 h 122"/>
                <a:gd name="T34" fmla="*/ 0 w 1434"/>
                <a:gd name="T35" fmla="*/ 61 h 122"/>
                <a:gd name="T36" fmla="*/ 2 w 1434"/>
                <a:gd name="T37" fmla="*/ 42 h 122"/>
                <a:gd name="T38" fmla="*/ 10 w 1434"/>
                <a:gd name="T39" fmla="*/ 26 h 122"/>
                <a:gd name="T40" fmla="*/ 22 w 1434"/>
                <a:gd name="T41" fmla="*/ 13 h 122"/>
                <a:gd name="T42" fmla="*/ 37 w 1434"/>
                <a:gd name="T43" fmla="*/ 4 h 122"/>
                <a:gd name="T44" fmla="*/ 55 w 143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4" h="122">
                  <a:moveTo>
                    <a:pt x="55" y="0"/>
                  </a:moveTo>
                  <a:lnTo>
                    <a:pt x="1379" y="0"/>
                  </a:lnTo>
                  <a:lnTo>
                    <a:pt x="1396" y="4"/>
                  </a:lnTo>
                  <a:lnTo>
                    <a:pt x="1411" y="13"/>
                  </a:lnTo>
                  <a:lnTo>
                    <a:pt x="1423" y="26"/>
                  </a:lnTo>
                  <a:lnTo>
                    <a:pt x="1431" y="42"/>
                  </a:lnTo>
                  <a:lnTo>
                    <a:pt x="1434" y="61"/>
                  </a:lnTo>
                  <a:lnTo>
                    <a:pt x="1431" y="80"/>
                  </a:lnTo>
                  <a:lnTo>
                    <a:pt x="1423" y="97"/>
                  </a:lnTo>
                  <a:lnTo>
                    <a:pt x="1411" y="110"/>
                  </a:lnTo>
                  <a:lnTo>
                    <a:pt x="1396" y="119"/>
                  </a:lnTo>
                  <a:lnTo>
                    <a:pt x="1379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669"/>
            <p:cNvSpPr>
              <a:spLocks/>
            </p:cNvSpPr>
            <p:nvPr/>
          </p:nvSpPr>
          <p:spPr bwMode="auto">
            <a:xfrm>
              <a:off x="738188" y="3062288"/>
              <a:ext cx="203200" cy="20638"/>
            </a:xfrm>
            <a:custGeom>
              <a:avLst/>
              <a:gdLst>
                <a:gd name="T0" fmla="*/ 55 w 1158"/>
                <a:gd name="T1" fmla="*/ 0 h 122"/>
                <a:gd name="T2" fmla="*/ 1103 w 1158"/>
                <a:gd name="T3" fmla="*/ 0 h 122"/>
                <a:gd name="T4" fmla="*/ 1120 w 1158"/>
                <a:gd name="T5" fmla="*/ 4 h 122"/>
                <a:gd name="T6" fmla="*/ 1135 w 1158"/>
                <a:gd name="T7" fmla="*/ 13 h 122"/>
                <a:gd name="T8" fmla="*/ 1147 w 1158"/>
                <a:gd name="T9" fmla="*/ 26 h 122"/>
                <a:gd name="T10" fmla="*/ 1155 w 1158"/>
                <a:gd name="T11" fmla="*/ 42 h 122"/>
                <a:gd name="T12" fmla="*/ 1158 w 1158"/>
                <a:gd name="T13" fmla="*/ 61 h 122"/>
                <a:gd name="T14" fmla="*/ 1155 w 1158"/>
                <a:gd name="T15" fmla="*/ 80 h 122"/>
                <a:gd name="T16" fmla="*/ 1147 w 1158"/>
                <a:gd name="T17" fmla="*/ 98 h 122"/>
                <a:gd name="T18" fmla="*/ 1135 w 1158"/>
                <a:gd name="T19" fmla="*/ 110 h 122"/>
                <a:gd name="T20" fmla="*/ 1120 w 1158"/>
                <a:gd name="T21" fmla="*/ 119 h 122"/>
                <a:gd name="T22" fmla="*/ 1103 w 1158"/>
                <a:gd name="T23" fmla="*/ 122 h 122"/>
                <a:gd name="T24" fmla="*/ 55 w 1158"/>
                <a:gd name="T25" fmla="*/ 122 h 122"/>
                <a:gd name="T26" fmla="*/ 37 w 1158"/>
                <a:gd name="T27" fmla="*/ 119 h 122"/>
                <a:gd name="T28" fmla="*/ 22 w 1158"/>
                <a:gd name="T29" fmla="*/ 110 h 122"/>
                <a:gd name="T30" fmla="*/ 10 w 1158"/>
                <a:gd name="T31" fmla="*/ 98 h 122"/>
                <a:gd name="T32" fmla="*/ 2 w 1158"/>
                <a:gd name="T33" fmla="*/ 80 h 122"/>
                <a:gd name="T34" fmla="*/ 0 w 1158"/>
                <a:gd name="T35" fmla="*/ 61 h 122"/>
                <a:gd name="T36" fmla="*/ 2 w 1158"/>
                <a:gd name="T37" fmla="*/ 42 h 122"/>
                <a:gd name="T38" fmla="*/ 10 w 1158"/>
                <a:gd name="T39" fmla="*/ 26 h 122"/>
                <a:gd name="T40" fmla="*/ 22 w 1158"/>
                <a:gd name="T41" fmla="*/ 13 h 122"/>
                <a:gd name="T42" fmla="*/ 37 w 1158"/>
                <a:gd name="T43" fmla="*/ 4 h 122"/>
                <a:gd name="T44" fmla="*/ 55 w 115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8" h="122">
                  <a:moveTo>
                    <a:pt x="55" y="0"/>
                  </a:moveTo>
                  <a:lnTo>
                    <a:pt x="1103" y="0"/>
                  </a:lnTo>
                  <a:lnTo>
                    <a:pt x="1120" y="4"/>
                  </a:lnTo>
                  <a:lnTo>
                    <a:pt x="1135" y="13"/>
                  </a:lnTo>
                  <a:lnTo>
                    <a:pt x="1147" y="26"/>
                  </a:lnTo>
                  <a:lnTo>
                    <a:pt x="1155" y="42"/>
                  </a:lnTo>
                  <a:lnTo>
                    <a:pt x="1158" y="61"/>
                  </a:lnTo>
                  <a:lnTo>
                    <a:pt x="1155" y="80"/>
                  </a:lnTo>
                  <a:lnTo>
                    <a:pt x="1147" y="98"/>
                  </a:lnTo>
                  <a:lnTo>
                    <a:pt x="1135" y="110"/>
                  </a:lnTo>
                  <a:lnTo>
                    <a:pt x="1120" y="119"/>
                  </a:lnTo>
                  <a:lnTo>
                    <a:pt x="1103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6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670"/>
            <p:cNvSpPr>
              <a:spLocks/>
            </p:cNvSpPr>
            <p:nvPr/>
          </p:nvSpPr>
          <p:spPr bwMode="auto">
            <a:xfrm>
              <a:off x="738188" y="2946400"/>
              <a:ext cx="155575" cy="20638"/>
            </a:xfrm>
            <a:custGeom>
              <a:avLst/>
              <a:gdLst>
                <a:gd name="T0" fmla="*/ 55 w 882"/>
                <a:gd name="T1" fmla="*/ 0 h 122"/>
                <a:gd name="T2" fmla="*/ 827 w 882"/>
                <a:gd name="T3" fmla="*/ 0 h 122"/>
                <a:gd name="T4" fmla="*/ 844 w 882"/>
                <a:gd name="T5" fmla="*/ 4 h 122"/>
                <a:gd name="T6" fmla="*/ 859 w 882"/>
                <a:gd name="T7" fmla="*/ 13 h 122"/>
                <a:gd name="T8" fmla="*/ 871 w 882"/>
                <a:gd name="T9" fmla="*/ 25 h 122"/>
                <a:gd name="T10" fmla="*/ 879 w 882"/>
                <a:gd name="T11" fmla="*/ 42 h 122"/>
                <a:gd name="T12" fmla="*/ 882 w 882"/>
                <a:gd name="T13" fmla="*/ 61 h 122"/>
                <a:gd name="T14" fmla="*/ 879 w 882"/>
                <a:gd name="T15" fmla="*/ 80 h 122"/>
                <a:gd name="T16" fmla="*/ 871 w 882"/>
                <a:gd name="T17" fmla="*/ 97 h 122"/>
                <a:gd name="T18" fmla="*/ 859 w 882"/>
                <a:gd name="T19" fmla="*/ 110 h 122"/>
                <a:gd name="T20" fmla="*/ 844 w 882"/>
                <a:gd name="T21" fmla="*/ 119 h 122"/>
                <a:gd name="T22" fmla="*/ 827 w 882"/>
                <a:gd name="T23" fmla="*/ 122 h 122"/>
                <a:gd name="T24" fmla="*/ 55 w 882"/>
                <a:gd name="T25" fmla="*/ 122 h 122"/>
                <a:gd name="T26" fmla="*/ 37 w 882"/>
                <a:gd name="T27" fmla="*/ 119 h 122"/>
                <a:gd name="T28" fmla="*/ 22 w 882"/>
                <a:gd name="T29" fmla="*/ 110 h 122"/>
                <a:gd name="T30" fmla="*/ 10 w 882"/>
                <a:gd name="T31" fmla="*/ 97 h 122"/>
                <a:gd name="T32" fmla="*/ 2 w 882"/>
                <a:gd name="T33" fmla="*/ 80 h 122"/>
                <a:gd name="T34" fmla="*/ 0 w 882"/>
                <a:gd name="T35" fmla="*/ 61 h 122"/>
                <a:gd name="T36" fmla="*/ 2 w 882"/>
                <a:gd name="T37" fmla="*/ 42 h 122"/>
                <a:gd name="T38" fmla="*/ 10 w 882"/>
                <a:gd name="T39" fmla="*/ 25 h 122"/>
                <a:gd name="T40" fmla="*/ 22 w 882"/>
                <a:gd name="T41" fmla="*/ 13 h 122"/>
                <a:gd name="T42" fmla="*/ 37 w 882"/>
                <a:gd name="T43" fmla="*/ 4 h 122"/>
                <a:gd name="T44" fmla="*/ 55 w 8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122">
                  <a:moveTo>
                    <a:pt x="55" y="0"/>
                  </a:moveTo>
                  <a:lnTo>
                    <a:pt x="827" y="0"/>
                  </a:lnTo>
                  <a:lnTo>
                    <a:pt x="844" y="4"/>
                  </a:lnTo>
                  <a:lnTo>
                    <a:pt x="859" y="13"/>
                  </a:lnTo>
                  <a:lnTo>
                    <a:pt x="871" y="25"/>
                  </a:lnTo>
                  <a:lnTo>
                    <a:pt x="879" y="42"/>
                  </a:lnTo>
                  <a:lnTo>
                    <a:pt x="882" y="61"/>
                  </a:lnTo>
                  <a:lnTo>
                    <a:pt x="879" y="80"/>
                  </a:lnTo>
                  <a:lnTo>
                    <a:pt x="871" y="97"/>
                  </a:lnTo>
                  <a:lnTo>
                    <a:pt x="859" y="110"/>
                  </a:lnTo>
                  <a:lnTo>
                    <a:pt x="844" y="119"/>
                  </a:lnTo>
                  <a:lnTo>
                    <a:pt x="827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5"/>
                  </a:lnTo>
                  <a:lnTo>
                    <a:pt x="22" y="13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671"/>
            <p:cNvSpPr>
              <a:spLocks/>
            </p:cNvSpPr>
            <p:nvPr/>
          </p:nvSpPr>
          <p:spPr bwMode="auto">
            <a:xfrm>
              <a:off x="950913" y="2946400"/>
              <a:ext cx="88900" cy="20638"/>
            </a:xfrm>
            <a:custGeom>
              <a:avLst/>
              <a:gdLst>
                <a:gd name="T0" fmla="*/ 55 w 497"/>
                <a:gd name="T1" fmla="*/ 0 h 122"/>
                <a:gd name="T2" fmla="*/ 442 w 497"/>
                <a:gd name="T3" fmla="*/ 0 h 122"/>
                <a:gd name="T4" fmla="*/ 459 w 497"/>
                <a:gd name="T5" fmla="*/ 4 h 122"/>
                <a:gd name="T6" fmla="*/ 474 w 497"/>
                <a:gd name="T7" fmla="*/ 13 h 122"/>
                <a:gd name="T8" fmla="*/ 486 w 497"/>
                <a:gd name="T9" fmla="*/ 25 h 122"/>
                <a:gd name="T10" fmla="*/ 494 w 497"/>
                <a:gd name="T11" fmla="*/ 42 h 122"/>
                <a:gd name="T12" fmla="*/ 497 w 497"/>
                <a:gd name="T13" fmla="*/ 61 h 122"/>
                <a:gd name="T14" fmla="*/ 494 w 497"/>
                <a:gd name="T15" fmla="*/ 80 h 122"/>
                <a:gd name="T16" fmla="*/ 486 w 497"/>
                <a:gd name="T17" fmla="*/ 97 h 122"/>
                <a:gd name="T18" fmla="*/ 474 w 497"/>
                <a:gd name="T19" fmla="*/ 110 h 122"/>
                <a:gd name="T20" fmla="*/ 459 w 497"/>
                <a:gd name="T21" fmla="*/ 119 h 122"/>
                <a:gd name="T22" fmla="*/ 442 w 497"/>
                <a:gd name="T23" fmla="*/ 122 h 122"/>
                <a:gd name="T24" fmla="*/ 55 w 497"/>
                <a:gd name="T25" fmla="*/ 122 h 122"/>
                <a:gd name="T26" fmla="*/ 38 w 497"/>
                <a:gd name="T27" fmla="*/ 119 h 122"/>
                <a:gd name="T28" fmla="*/ 23 w 497"/>
                <a:gd name="T29" fmla="*/ 110 h 122"/>
                <a:gd name="T30" fmla="*/ 11 w 497"/>
                <a:gd name="T31" fmla="*/ 97 h 122"/>
                <a:gd name="T32" fmla="*/ 3 w 497"/>
                <a:gd name="T33" fmla="*/ 80 h 122"/>
                <a:gd name="T34" fmla="*/ 0 w 497"/>
                <a:gd name="T35" fmla="*/ 61 h 122"/>
                <a:gd name="T36" fmla="*/ 3 w 497"/>
                <a:gd name="T37" fmla="*/ 42 h 122"/>
                <a:gd name="T38" fmla="*/ 11 w 497"/>
                <a:gd name="T39" fmla="*/ 25 h 122"/>
                <a:gd name="T40" fmla="*/ 23 w 497"/>
                <a:gd name="T41" fmla="*/ 13 h 122"/>
                <a:gd name="T42" fmla="*/ 38 w 497"/>
                <a:gd name="T43" fmla="*/ 4 h 122"/>
                <a:gd name="T44" fmla="*/ 55 w 497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122">
                  <a:moveTo>
                    <a:pt x="55" y="0"/>
                  </a:moveTo>
                  <a:lnTo>
                    <a:pt x="442" y="0"/>
                  </a:lnTo>
                  <a:lnTo>
                    <a:pt x="459" y="4"/>
                  </a:lnTo>
                  <a:lnTo>
                    <a:pt x="474" y="13"/>
                  </a:lnTo>
                  <a:lnTo>
                    <a:pt x="486" y="25"/>
                  </a:lnTo>
                  <a:lnTo>
                    <a:pt x="494" y="42"/>
                  </a:lnTo>
                  <a:lnTo>
                    <a:pt x="497" y="61"/>
                  </a:lnTo>
                  <a:lnTo>
                    <a:pt x="494" y="80"/>
                  </a:lnTo>
                  <a:lnTo>
                    <a:pt x="486" y="97"/>
                  </a:lnTo>
                  <a:lnTo>
                    <a:pt x="474" y="110"/>
                  </a:lnTo>
                  <a:lnTo>
                    <a:pt x="459" y="119"/>
                  </a:lnTo>
                  <a:lnTo>
                    <a:pt x="442" y="122"/>
                  </a:lnTo>
                  <a:lnTo>
                    <a:pt x="55" y="122"/>
                  </a:lnTo>
                  <a:lnTo>
                    <a:pt x="38" y="119"/>
                  </a:lnTo>
                  <a:lnTo>
                    <a:pt x="23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3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672"/>
            <p:cNvSpPr>
              <a:spLocks/>
            </p:cNvSpPr>
            <p:nvPr/>
          </p:nvSpPr>
          <p:spPr bwMode="auto">
            <a:xfrm>
              <a:off x="912813" y="2946400"/>
              <a:ext cx="19050" cy="20638"/>
            </a:xfrm>
            <a:custGeom>
              <a:avLst/>
              <a:gdLst>
                <a:gd name="T0" fmla="*/ 57 w 112"/>
                <a:gd name="T1" fmla="*/ 0 h 121"/>
                <a:gd name="T2" fmla="*/ 71 w 112"/>
                <a:gd name="T3" fmla="*/ 2 h 121"/>
                <a:gd name="T4" fmla="*/ 84 w 112"/>
                <a:gd name="T5" fmla="*/ 8 h 121"/>
                <a:gd name="T6" fmla="*/ 95 w 112"/>
                <a:gd name="T7" fmla="*/ 17 h 121"/>
                <a:gd name="T8" fmla="*/ 104 w 112"/>
                <a:gd name="T9" fmla="*/ 29 h 121"/>
                <a:gd name="T10" fmla="*/ 110 w 112"/>
                <a:gd name="T11" fmla="*/ 45 h 121"/>
                <a:gd name="T12" fmla="*/ 112 w 112"/>
                <a:gd name="T13" fmla="*/ 60 h 121"/>
                <a:gd name="T14" fmla="*/ 110 w 112"/>
                <a:gd name="T15" fmla="*/ 76 h 121"/>
                <a:gd name="T16" fmla="*/ 104 w 112"/>
                <a:gd name="T17" fmla="*/ 90 h 121"/>
                <a:gd name="T18" fmla="*/ 95 w 112"/>
                <a:gd name="T19" fmla="*/ 103 h 121"/>
                <a:gd name="T20" fmla="*/ 84 w 112"/>
                <a:gd name="T21" fmla="*/ 113 h 121"/>
                <a:gd name="T22" fmla="*/ 71 w 112"/>
                <a:gd name="T23" fmla="*/ 119 h 121"/>
                <a:gd name="T24" fmla="*/ 57 w 112"/>
                <a:gd name="T25" fmla="*/ 121 h 121"/>
                <a:gd name="T26" fmla="*/ 42 w 112"/>
                <a:gd name="T27" fmla="*/ 119 h 121"/>
                <a:gd name="T28" fmla="*/ 29 w 112"/>
                <a:gd name="T29" fmla="*/ 113 h 121"/>
                <a:gd name="T30" fmla="*/ 18 w 112"/>
                <a:gd name="T31" fmla="*/ 103 h 121"/>
                <a:gd name="T32" fmla="*/ 9 w 112"/>
                <a:gd name="T33" fmla="*/ 90 h 121"/>
                <a:gd name="T34" fmla="*/ 2 w 112"/>
                <a:gd name="T35" fmla="*/ 76 h 121"/>
                <a:gd name="T36" fmla="*/ 0 w 112"/>
                <a:gd name="T37" fmla="*/ 60 h 121"/>
                <a:gd name="T38" fmla="*/ 2 w 112"/>
                <a:gd name="T39" fmla="*/ 45 h 121"/>
                <a:gd name="T40" fmla="*/ 9 w 112"/>
                <a:gd name="T41" fmla="*/ 29 h 121"/>
                <a:gd name="T42" fmla="*/ 18 w 112"/>
                <a:gd name="T43" fmla="*/ 17 h 121"/>
                <a:gd name="T44" fmla="*/ 29 w 112"/>
                <a:gd name="T45" fmla="*/ 8 h 121"/>
                <a:gd name="T46" fmla="*/ 42 w 112"/>
                <a:gd name="T47" fmla="*/ 2 h 121"/>
                <a:gd name="T48" fmla="*/ 57 w 112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21">
                  <a:moveTo>
                    <a:pt x="57" y="0"/>
                  </a:moveTo>
                  <a:lnTo>
                    <a:pt x="71" y="2"/>
                  </a:lnTo>
                  <a:lnTo>
                    <a:pt x="84" y="8"/>
                  </a:lnTo>
                  <a:lnTo>
                    <a:pt x="95" y="17"/>
                  </a:lnTo>
                  <a:lnTo>
                    <a:pt x="104" y="29"/>
                  </a:lnTo>
                  <a:lnTo>
                    <a:pt x="110" y="45"/>
                  </a:lnTo>
                  <a:lnTo>
                    <a:pt x="112" y="60"/>
                  </a:lnTo>
                  <a:lnTo>
                    <a:pt x="110" y="76"/>
                  </a:lnTo>
                  <a:lnTo>
                    <a:pt x="104" y="90"/>
                  </a:lnTo>
                  <a:lnTo>
                    <a:pt x="95" y="103"/>
                  </a:lnTo>
                  <a:lnTo>
                    <a:pt x="84" y="113"/>
                  </a:lnTo>
                  <a:lnTo>
                    <a:pt x="71" y="119"/>
                  </a:lnTo>
                  <a:lnTo>
                    <a:pt x="57" y="121"/>
                  </a:lnTo>
                  <a:lnTo>
                    <a:pt x="42" y="119"/>
                  </a:lnTo>
                  <a:lnTo>
                    <a:pt x="29" y="113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6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2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3354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06445" y="5764213"/>
            <a:ext cx="479425" cy="581025"/>
            <a:chOff x="744538" y="5764213"/>
            <a:chExt cx="4794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5" name="Freeform 7"/>
            <p:cNvSpPr>
              <a:spLocks noEditPoints="1"/>
            </p:cNvSpPr>
            <p:nvPr/>
          </p:nvSpPr>
          <p:spPr bwMode="auto">
            <a:xfrm>
              <a:off x="950913" y="6073776"/>
              <a:ext cx="273050" cy="179388"/>
            </a:xfrm>
            <a:custGeom>
              <a:avLst/>
              <a:gdLst>
                <a:gd name="T0" fmla="*/ 1245 w 1720"/>
                <a:gd name="T1" fmla="*/ 294 h 1129"/>
                <a:gd name="T2" fmla="*/ 1265 w 1720"/>
                <a:gd name="T3" fmla="*/ 421 h 1129"/>
                <a:gd name="T4" fmla="*/ 1236 w 1720"/>
                <a:gd name="T5" fmla="*/ 573 h 1129"/>
                <a:gd name="T6" fmla="*/ 1159 w 1720"/>
                <a:gd name="T7" fmla="*/ 701 h 1129"/>
                <a:gd name="T8" fmla="*/ 1042 w 1720"/>
                <a:gd name="T9" fmla="*/ 794 h 1129"/>
                <a:gd name="T10" fmla="*/ 898 w 1720"/>
                <a:gd name="T11" fmla="*/ 840 h 1129"/>
                <a:gd name="T12" fmla="*/ 742 w 1720"/>
                <a:gd name="T13" fmla="*/ 830 h 1129"/>
                <a:gd name="T14" fmla="*/ 607 w 1720"/>
                <a:gd name="T15" fmla="*/ 767 h 1129"/>
                <a:gd name="T16" fmla="*/ 502 w 1720"/>
                <a:gd name="T17" fmla="*/ 662 h 1129"/>
                <a:gd name="T18" fmla="*/ 439 w 1720"/>
                <a:gd name="T19" fmla="*/ 526 h 1129"/>
                <a:gd name="T20" fmla="*/ 430 w 1720"/>
                <a:gd name="T21" fmla="*/ 375 h 1129"/>
                <a:gd name="T22" fmla="*/ 465 w 1720"/>
                <a:gd name="T23" fmla="*/ 246 h 1129"/>
                <a:gd name="T24" fmla="*/ 296 w 1720"/>
                <a:gd name="T25" fmla="*/ 385 h 1129"/>
                <a:gd name="T26" fmla="*/ 145 w 1720"/>
                <a:gd name="T27" fmla="*/ 570 h 1129"/>
                <a:gd name="T28" fmla="*/ 301 w 1720"/>
                <a:gd name="T29" fmla="*/ 758 h 1129"/>
                <a:gd name="T30" fmla="*/ 474 w 1720"/>
                <a:gd name="T31" fmla="*/ 895 h 1129"/>
                <a:gd name="T32" fmla="*/ 661 w 1720"/>
                <a:gd name="T33" fmla="*/ 978 h 1129"/>
                <a:gd name="T34" fmla="*/ 857 w 1720"/>
                <a:gd name="T35" fmla="*/ 1007 h 1129"/>
                <a:gd name="T36" fmla="*/ 1055 w 1720"/>
                <a:gd name="T37" fmla="*/ 978 h 1129"/>
                <a:gd name="T38" fmla="*/ 1244 w 1720"/>
                <a:gd name="T39" fmla="*/ 892 h 1129"/>
                <a:gd name="T40" fmla="*/ 1418 w 1720"/>
                <a:gd name="T41" fmla="*/ 752 h 1129"/>
                <a:gd name="T42" fmla="*/ 1575 w 1720"/>
                <a:gd name="T43" fmla="*/ 561 h 1129"/>
                <a:gd name="T44" fmla="*/ 1429 w 1720"/>
                <a:gd name="T45" fmla="*/ 384 h 1129"/>
                <a:gd name="T46" fmla="*/ 1268 w 1720"/>
                <a:gd name="T47" fmla="*/ 251 h 1129"/>
                <a:gd name="T48" fmla="*/ 823 w 1720"/>
                <a:gd name="T49" fmla="*/ 125 h 1129"/>
                <a:gd name="T50" fmla="*/ 706 w 1720"/>
                <a:gd name="T51" fmla="*/ 157 h 1129"/>
                <a:gd name="T52" fmla="*/ 615 w 1720"/>
                <a:gd name="T53" fmla="*/ 233 h 1129"/>
                <a:gd name="T54" fmla="*/ 560 w 1720"/>
                <a:gd name="T55" fmla="*/ 339 h 1129"/>
                <a:gd name="T56" fmla="*/ 552 w 1720"/>
                <a:gd name="T57" fmla="*/ 466 h 1129"/>
                <a:gd name="T58" fmla="*/ 596 w 1720"/>
                <a:gd name="T59" fmla="*/ 584 h 1129"/>
                <a:gd name="T60" fmla="*/ 684 w 1720"/>
                <a:gd name="T61" fmla="*/ 672 h 1129"/>
                <a:gd name="T62" fmla="*/ 802 w 1720"/>
                <a:gd name="T63" fmla="*/ 718 h 1129"/>
                <a:gd name="T64" fmla="*/ 932 w 1720"/>
                <a:gd name="T65" fmla="*/ 709 h 1129"/>
                <a:gd name="T66" fmla="*/ 1041 w 1720"/>
                <a:gd name="T67" fmla="*/ 648 h 1129"/>
                <a:gd name="T68" fmla="*/ 1116 w 1720"/>
                <a:gd name="T69" fmla="*/ 548 h 1129"/>
                <a:gd name="T70" fmla="*/ 1144 w 1720"/>
                <a:gd name="T71" fmla="*/ 421 h 1129"/>
                <a:gd name="T72" fmla="*/ 1118 w 1720"/>
                <a:gd name="T73" fmla="*/ 301 h 1129"/>
                <a:gd name="T74" fmla="*/ 1049 w 1720"/>
                <a:gd name="T75" fmla="*/ 204 h 1129"/>
                <a:gd name="T76" fmla="*/ 947 w 1720"/>
                <a:gd name="T77" fmla="*/ 141 h 1129"/>
                <a:gd name="T78" fmla="*/ 864 w 1720"/>
                <a:gd name="T79" fmla="*/ 124 h 1129"/>
                <a:gd name="T80" fmla="*/ 895 w 1720"/>
                <a:gd name="T81" fmla="*/ 3 h 1129"/>
                <a:gd name="T82" fmla="*/ 1103 w 1720"/>
                <a:gd name="T83" fmla="*/ 39 h 1129"/>
                <a:gd name="T84" fmla="*/ 1300 w 1720"/>
                <a:gd name="T85" fmla="*/ 128 h 1129"/>
                <a:gd name="T86" fmla="*/ 1483 w 1720"/>
                <a:gd name="T87" fmla="*/ 266 h 1129"/>
                <a:gd name="T88" fmla="*/ 1648 w 1720"/>
                <a:gd name="T89" fmla="*/ 455 h 1129"/>
                <a:gd name="T90" fmla="*/ 1692 w 1720"/>
                <a:gd name="T91" fmla="*/ 604 h 1129"/>
                <a:gd name="T92" fmla="*/ 1528 w 1720"/>
                <a:gd name="T93" fmla="*/ 814 h 1129"/>
                <a:gd name="T94" fmla="*/ 1344 w 1720"/>
                <a:gd name="T95" fmla="*/ 973 h 1129"/>
                <a:gd name="T96" fmla="*/ 1142 w 1720"/>
                <a:gd name="T97" fmla="*/ 1077 h 1129"/>
                <a:gd name="T98" fmla="*/ 930 w 1720"/>
                <a:gd name="T99" fmla="*/ 1126 h 1129"/>
                <a:gd name="T100" fmla="*/ 712 w 1720"/>
                <a:gd name="T101" fmla="*/ 1116 h 1129"/>
                <a:gd name="T102" fmla="*/ 502 w 1720"/>
                <a:gd name="T103" fmla="*/ 1048 h 1129"/>
                <a:gd name="T104" fmla="*/ 306 w 1720"/>
                <a:gd name="T105" fmla="*/ 925 h 1129"/>
                <a:gd name="T106" fmla="*/ 129 w 1720"/>
                <a:gd name="T107" fmla="*/ 750 h 1129"/>
                <a:gd name="T108" fmla="*/ 0 w 1720"/>
                <a:gd name="T109" fmla="*/ 571 h 1129"/>
                <a:gd name="T110" fmla="*/ 131 w 1720"/>
                <a:gd name="T111" fmla="*/ 387 h 1129"/>
                <a:gd name="T112" fmla="*/ 302 w 1720"/>
                <a:gd name="T113" fmla="*/ 215 h 1129"/>
                <a:gd name="T114" fmla="*/ 489 w 1720"/>
                <a:gd name="T115" fmla="*/ 92 h 1129"/>
                <a:gd name="T116" fmla="*/ 690 w 1720"/>
                <a:gd name="T117" fmla="*/ 21 h 1129"/>
                <a:gd name="T118" fmla="*/ 846 w 1720"/>
                <a:gd name="T119" fmla="*/ 0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0" h="1129">
                  <a:moveTo>
                    <a:pt x="1212" y="217"/>
                  </a:moveTo>
                  <a:lnTo>
                    <a:pt x="1229" y="254"/>
                  </a:lnTo>
                  <a:lnTo>
                    <a:pt x="1245" y="294"/>
                  </a:lnTo>
                  <a:lnTo>
                    <a:pt x="1255" y="335"/>
                  </a:lnTo>
                  <a:lnTo>
                    <a:pt x="1263" y="378"/>
                  </a:lnTo>
                  <a:lnTo>
                    <a:pt x="1265" y="421"/>
                  </a:lnTo>
                  <a:lnTo>
                    <a:pt x="1261" y="475"/>
                  </a:lnTo>
                  <a:lnTo>
                    <a:pt x="1252" y="526"/>
                  </a:lnTo>
                  <a:lnTo>
                    <a:pt x="1236" y="573"/>
                  </a:lnTo>
                  <a:lnTo>
                    <a:pt x="1215" y="620"/>
                  </a:lnTo>
                  <a:lnTo>
                    <a:pt x="1189" y="662"/>
                  </a:lnTo>
                  <a:lnTo>
                    <a:pt x="1159" y="701"/>
                  </a:lnTo>
                  <a:lnTo>
                    <a:pt x="1124" y="736"/>
                  </a:lnTo>
                  <a:lnTo>
                    <a:pt x="1085" y="767"/>
                  </a:lnTo>
                  <a:lnTo>
                    <a:pt x="1042" y="794"/>
                  </a:lnTo>
                  <a:lnTo>
                    <a:pt x="997" y="814"/>
                  </a:lnTo>
                  <a:lnTo>
                    <a:pt x="949" y="830"/>
                  </a:lnTo>
                  <a:lnTo>
                    <a:pt x="898" y="840"/>
                  </a:lnTo>
                  <a:lnTo>
                    <a:pt x="846" y="843"/>
                  </a:lnTo>
                  <a:lnTo>
                    <a:pt x="793" y="840"/>
                  </a:lnTo>
                  <a:lnTo>
                    <a:pt x="742" y="830"/>
                  </a:lnTo>
                  <a:lnTo>
                    <a:pt x="694" y="814"/>
                  </a:lnTo>
                  <a:lnTo>
                    <a:pt x="649" y="794"/>
                  </a:lnTo>
                  <a:lnTo>
                    <a:pt x="607" y="767"/>
                  </a:lnTo>
                  <a:lnTo>
                    <a:pt x="567" y="736"/>
                  </a:lnTo>
                  <a:lnTo>
                    <a:pt x="533" y="701"/>
                  </a:lnTo>
                  <a:lnTo>
                    <a:pt x="502" y="662"/>
                  </a:lnTo>
                  <a:lnTo>
                    <a:pt x="476" y="620"/>
                  </a:lnTo>
                  <a:lnTo>
                    <a:pt x="455" y="573"/>
                  </a:lnTo>
                  <a:lnTo>
                    <a:pt x="439" y="526"/>
                  </a:lnTo>
                  <a:lnTo>
                    <a:pt x="431" y="475"/>
                  </a:lnTo>
                  <a:lnTo>
                    <a:pt x="427" y="421"/>
                  </a:lnTo>
                  <a:lnTo>
                    <a:pt x="430" y="375"/>
                  </a:lnTo>
                  <a:lnTo>
                    <a:pt x="437" y="331"/>
                  </a:lnTo>
                  <a:lnTo>
                    <a:pt x="449" y="287"/>
                  </a:lnTo>
                  <a:lnTo>
                    <a:pt x="465" y="246"/>
                  </a:lnTo>
                  <a:lnTo>
                    <a:pt x="408" y="287"/>
                  </a:lnTo>
                  <a:lnTo>
                    <a:pt x="351" y="333"/>
                  </a:lnTo>
                  <a:lnTo>
                    <a:pt x="296" y="385"/>
                  </a:lnTo>
                  <a:lnTo>
                    <a:pt x="244" y="441"/>
                  </a:lnTo>
                  <a:lnTo>
                    <a:pt x="194" y="504"/>
                  </a:lnTo>
                  <a:lnTo>
                    <a:pt x="145" y="570"/>
                  </a:lnTo>
                  <a:lnTo>
                    <a:pt x="195" y="639"/>
                  </a:lnTo>
                  <a:lnTo>
                    <a:pt x="247" y="701"/>
                  </a:lnTo>
                  <a:lnTo>
                    <a:pt x="301" y="758"/>
                  </a:lnTo>
                  <a:lnTo>
                    <a:pt x="357" y="809"/>
                  </a:lnTo>
                  <a:lnTo>
                    <a:pt x="414" y="855"/>
                  </a:lnTo>
                  <a:lnTo>
                    <a:pt x="474" y="895"/>
                  </a:lnTo>
                  <a:lnTo>
                    <a:pt x="535" y="928"/>
                  </a:lnTo>
                  <a:lnTo>
                    <a:pt x="597" y="957"/>
                  </a:lnTo>
                  <a:lnTo>
                    <a:pt x="661" y="978"/>
                  </a:lnTo>
                  <a:lnTo>
                    <a:pt x="725" y="995"/>
                  </a:lnTo>
                  <a:lnTo>
                    <a:pt x="791" y="1004"/>
                  </a:lnTo>
                  <a:lnTo>
                    <a:pt x="857" y="1007"/>
                  </a:lnTo>
                  <a:lnTo>
                    <a:pt x="923" y="1004"/>
                  </a:lnTo>
                  <a:lnTo>
                    <a:pt x="989" y="994"/>
                  </a:lnTo>
                  <a:lnTo>
                    <a:pt x="1055" y="978"/>
                  </a:lnTo>
                  <a:lnTo>
                    <a:pt x="1119" y="956"/>
                  </a:lnTo>
                  <a:lnTo>
                    <a:pt x="1182" y="927"/>
                  </a:lnTo>
                  <a:lnTo>
                    <a:pt x="1244" y="892"/>
                  </a:lnTo>
                  <a:lnTo>
                    <a:pt x="1303" y="852"/>
                  </a:lnTo>
                  <a:lnTo>
                    <a:pt x="1362" y="805"/>
                  </a:lnTo>
                  <a:lnTo>
                    <a:pt x="1418" y="752"/>
                  </a:lnTo>
                  <a:lnTo>
                    <a:pt x="1473" y="694"/>
                  </a:lnTo>
                  <a:lnTo>
                    <a:pt x="1525" y="630"/>
                  </a:lnTo>
                  <a:lnTo>
                    <a:pt x="1575" y="561"/>
                  </a:lnTo>
                  <a:lnTo>
                    <a:pt x="1528" y="497"/>
                  </a:lnTo>
                  <a:lnTo>
                    <a:pt x="1480" y="438"/>
                  </a:lnTo>
                  <a:lnTo>
                    <a:pt x="1429" y="384"/>
                  </a:lnTo>
                  <a:lnTo>
                    <a:pt x="1377" y="335"/>
                  </a:lnTo>
                  <a:lnTo>
                    <a:pt x="1323" y="291"/>
                  </a:lnTo>
                  <a:lnTo>
                    <a:pt x="1268" y="251"/>
                  </a:lnTo>
                  <a:lnTo>
                    <a:pt x="1212" y="217"/>
                  </a:lnTo>
                  <a:close/>
                  <a:moveTo>
                    <a:pt x="864" y="124"/>
                  </a:moveTo>
                  <a:lnTo>
                    <a:pt x="823" y="125"/>
                  </a:lnTo>
                  <a:lnTo>
                    <a:pt x="782" y="130"/>
                  </a:lnTo>
                  <a:lnTo>
                    <a:pt x="742" y="141"/>
                  </a:lnTo>
                  <a:lnTo>
                    <a:pt x="706" y="157"/>
                  </a:lnTo>
                  <a:lnTo>
                    <a:pt x="673" y="179"/>
                  </a:lnTo>
                  <a:lnTo>
                    <a:pt x="642" y="204"/>
                  </a:lnTo>
                  <a:lnTo>
                    <a:pt x="615" y="233"/>
                  </a:lnTo>
                  <a:lnTo>
                    <a:pt x="592" y="265"/>
                  </a:lnTo>
                  <a:lnTo>
                    <a:pt x="574" y="301"/>
                  </a:lnTo>
                  <a:lnTo>
                    <a:pt x="560" y="339"/>
                  </a:lnTo>
                  <a:lnTo>
                    <a:pt x="551" y="379"/>
                  </a:lnTo>
                  <a:lnTo>
                    <a:pt x="549" y="421"/>
                  </a:lnTo>
                  <a:lnTo>
                    <a:pt x="552" y="466"/>
                  </a:lnTo>
                  <a:lnTo>
                    <a:pt x="561" y="508"/>
                  </a:lnTo>
                  <a:lnTo>
                    <a:pt x="576" y="548"/>
                  </a:lnTo>
                  <a:lnTo>
                    <a:pt x="596" y="584"/>
                  </a:lnTo>
                  <a:lnTo>
                    <a:pt x="621" y="618"/>
                  </a:lnTo>
                  <a:lnTo>
                    <a:pt x="651" y="648"/>
                  </a:lnTo>
                  <a:lnTo>
                    <a:pt x="684" y="672"/>
                  </a:lnTo>
                  <a:lnTo>
                    <a:pt x="720" y="693"/>
                  </a:lnTo>
                  <a:lnTo>
                    <a:pt x="760" y="709"/>
                  </a:lnTo>
                  <a:lnTo>
                    <a:pt x="802" y="718"/>
                  </a:lnTo>
                  <a:lnTo>
                    <a:pt x="846" y="721"/>
                  </a:lnTo>
                  <a:lnTo>
                    <a:pt x="889" y="718"/>
                  </a:lnTo>
                  <a:lnTo>
                    <a:pt x="932" y="709"/>
                  </a:lnTo>
                  <a:lnTo>
                    <a:pt x="971" y="693"/>
                  </a:lnTo>
                  <a:lnTo>
                    <a:pt x="1008" y="672"/>
                  </a:lnTo>
                  <a:lnTo>
                    <a:pt x="1041" y="648"/>
                  </a:lnTo>
                  <a:lnTo>
                    <a:pt x="1070" y="618"/>
                  </a:lnTo>
                  <a:lnTo>
                    <a:pt x="1095" y="584"/>
                  </a:lnTo>
                  <a:lnTo>
                    <a:pt x="1116" y="548"/>
                  </a:lnTo>
                  <a:lnTo>
                    <a:pt x="1130" y="508"/>
                  </a:lnTo>
                  <a:lnTo>
                    <a:pt x="1140" y="466"/>
                  </a:lnTo>
                  <a:lnTo>
                    <a:pt x="1144" y="421"/>
                  </a:lnTo>
                  <a:lnTo>
                    <a:pt x="1140" y="379"/>
                  </a:lnTo>
                  <a:lnTo>
                    <a:pt x="1131" y="339"/>
                  </a:lnTo>
                  <a:lnTo>
                    <a:pt x="1118" y="301"/>
                  </a:lnTo>
                  <a:lnTo>
                    <a:pt x="1099" y="265"/>
                  </a:lnTo>
                  <a:lnTo>
                    <a:pt x="1076" y="233"/>
                  </a:lnTo>
                  <a:lnTo>
                    <a:pt x="1049" y="204"/>
                  </a:lnTo>
                  <a:lnTo>
                    <a:pt x="1018" y="179"/>
                  </a:lnTo>
                  <a:lnTo>
                    <a:pt x="984" y="157"/>
                  </a:lnTo>
                  <a:lnTo>
                    <a:pt x="947" y="141"/>
                  </a:lnTo>
                  <a:lnTo>
                    <a:pt x="908" y="130"/>
                  </a:lnTo>
                  <a:lnTo>
                    <a:pt x="867" y="124"/>
                  </a:lnTo>
                  <a:lnTo>
                    <a:pt x="864" y="124"/>
                  </a:lnTo>
                  <a:close/>
                  <a:moveTo>
                    <a:pt x="846" y="0"/>
                  </a:moveTo>
                  <a:lnTo>
                    <a:pt x="870" y="1"/>
                  </a:lnTo>
                  <a:lnTo>
                    <a:pt x="895" y="3"/>
                  </a:lnTo>
                  <a:lnTo>
                    <a:pt x="965" y="9"/>
                  </a:lnTo>
                  <a:lnTo>
                    <a:pt x="1034" y="21"/>
                  </a:lnTo>
                  <a:lnTo>
                    <a:pt x="1103" y="39"/>
                  </a:lnTo>
                  <a:lnTo>
                    <a:pt x="1170" y="62"/>
                  </a:lnTo>
                  <a:lnTo>
                    <a:pt x="1236" y="92"/>
                  </a:lnTo>
                  <a:lnTo>
                    <a:pt x="1300" y="128"/>
                  </a:lnTo>
                  <a:lnTo>
                    <a:pt x="1363" y="169"/>
                  </a:lnTo>
                  <a:lnTo>
                    <a:pt x="1423" y="215"/>
                  </a:lnTo>
                  <a:lnTo>
                    <a:pt x="1483" y="266"/>
                  </a:lnTo>
                  <a:lnTo>
                    <a:pt x="1540" y="324"/>
                  </a:lnTo>
                  <a:lnTo>
                    <a:pt x="1595" y="386"/>
                  </a:lnTo>
                  <a:lnTo>
                    <a:pt x="1648" y="455"/>
                  </a:lnTo>
                  <a:lnTo>
                    <a:pt x="1699" y="527"/>
                  </a:lnTo>
                  <a:lnTo>
                    <a:pt x="1720" y="561"/>
                  </a:lnTo>
                  <a:lnTo>
                    <a:pt x="1692" y="604"/>
                  </a:lnTo>
                  <a:lnTo>
                    <a:pt x="1639" y="680"/>
                  </a:lnTo>
                  <a:lnTo>
                    <a:pt x="1585" y="750"/>
                  </a:lnTo>
                  <a:lnTo>
                    <a:pt x="1528" y="814"/>
                  </a:lnTo>
                  <a:lnTo>
                    <a:pt x="1469" y="873"/>
                  </a:lnTo>
                  <a:lnTo>
                    <a:pt x="1407" y="925"/>
                  </a:lnTo>
                  <a:lnTo>
                    <a:pt x="1344" y="973"/>
                  </a:lnTo>
                  <a:lnTo>
                    <a:pt x="1278" y="1014"/>
                  </a:lnTo>
                  <a:lnTo>
                    <a:pt x="1212" y="1048"/>
                  </a:lnTo>
                  <a:lnTo>
                    <a:pt x="1142" y="1077"/>
                  </a:lnTo>
                  <a:lnTo>
                    <a:pt x="1073" y="1100"/>
                  </a:lnTo>
                  <a:lnTo>
                    <a:pt x="1002" y="1116"/>
                  </a:lnTo>
                  <a:lnTo>
                    <a:pt x="930" y="1126"/>
                  </a:lnTo>
                  <a:lnTo>
                    <a:pt x="857" y="1129"/>
                  </a:lnTo>
                  <a:lnTo>
                    <a:pt x="784" y="1126"/>
                  </a:lnTo>
                  <a:lnTo>
                    <a:pt x="712" y="1116"/>
                  </a:lnTo>
                  <a:lnTo>
                    <a:pt x="640" y="1100"/>
                  </a:lnTo>
                  <a:lnTo>
                    <a:pt x="571" y="1077"/>
                  </a:lnTo>
                  <a:lnTo>
                    <a:pt x="502" y="1048"/>
                  </a:lnTo>
                  <a:lnTo>
                    <a:pt x="435" y="1014"/>
                  </a:lnTo>
                  <a:lnTo>
                    <a:pt x="370" y="973"/>
                  </a:lnTo>
                  <a:lnTo>
                    <a:pt x="306" y="925"/>
                  </a:lnTo>
                  <a:lnTo>
                    <a:pt x="244" y="873"/>
                  </a:lnTo>
                  <a:lnTo>
                    <a:pt x="185" y="814"/>
                  </a:lnTo>
                  <a:lnTo>
                    <a:pt x="129" y="750"/>
                  </a:lnTo>
                  <a:lnTo>
                    <a:pt x="74" y="680"/>
                  </a:lnTo>
                  <a:lnTo>
                    <a:pt x="22" y="604"/>
                  </a:lnTo>
                  <a:lnTo>
                    <a:pt x="0" y="571"/>
                  </a:lnTo>
                  <a:lnTo>
                    <a:pt x="28" y="527"/>
                  </a:lnTo>
                  <a:lnTo>
                    <a:pt x="78" y="455"/>
                  </a:lnTo>
                  <a:lnTo>
                    <a:pt x="131" y="387"/>
                  </a:lnTo>
                  <a:lnTo>
                    <a:pt x="186" y="324"/>
                  </a:lnTo>
                  <a:lnTo>
                    <a:pt x="242" y="267"/>
                  </a:lnTo>
                  <a:lnTo>
                    <a:pt x="302" y="215"/>
                  </a:lnTo>
                  <a:lnTo>
                    <a:pt x="362" y="169"/>
                  </a:lnTo>
                  <a:lnTo>
                    <a:pt x="425" y="128"/>
                  </a:lnTo>
                  <a:lnTo>
                    <a:pt x="489" y="92"/>
                  </a:lnTo>
                  <a:lnTo>
                    <a:pt x="555" y="63"/>
                  </a:lnTo>
                  <a:lnTo>
                    <a:pt x="622" y="39"/>
                  </a:lnTo>
                  <a:lnTo>
                    <a:pt x="690" y="21"/>
                  </a:lnTo>
                  <a:lnTo>
                    <a:pt x="759" y="9"/>
                  </a:lnTo>
                  <a:lnTo>
                    <a:pt x="802" y="2"/>
                  </a:lnTo>
                  <a:lnTo>
                    <a:pt x="8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"/>
            <p:cNvSpPr>
              <a:spLocks noEditPoints="1"/>
            </p:cNvSpPr>
            <p:nvPr/>
          </p:nvSpPr>
          <p:spPr bwMode="auto">
            <a:xfrm>
              <a:off x="869950" y="6238876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9"/>
            <p:cNvSpPr>
              <a:spLocks noEditPoints="1"/>
            </p:cNvSpPr>
            <p:nvPr/>
          </p:nvSpPr>
          <p:spPr bwMode="auto">
            <a:xfrm>
              <a:off x="744538" y="5764213"/>
              <a:ext cx="327025" cy="581025"/>
            </a:xfrm>
            <a:custGeom>
              <a:avLst/>
              <a:gdLst>
                <a:gd name="T0" fmla="*/ 238 w 2060"/>
                <a:gd name="T1" fmla="*/ 125 h 3660"/>
                <a:gd name="T2" fmla="*/ 185 w 2060"/>
                <a:gd name="T3" fmla="*/ 148 h 3660"/>
                <a:gd name="T4" fmla="*/ 147 w 2060"/>
                <a:gd name="T5" fmla="*/ 186 h 3660"/>
                <a:gd name="T6" fmla="*/ 125 w 2060"/>
                <a:gd name="T7" fmla="*/ 240 h 3660"/>
                <a:gd name="T8" fmla="*/ 121 w 2060"/>
                <a:gd name="T9" fmla="*/ 366 h 3660"/>
                <a:gd name="T10" fmla="*/ 1939 w 2060"/>
                <a:gd name="T11" fmla="*/ 268 h 3660"/>
                <a:gd name="T12" fmla="*/ 1928 w 2060"/>
                <a:gd name="T13" fmla="*/ 212 h 3660"/>
                <a:gd name="T14" fmla="*/ 1896 w 2060"/>
                <a:gd name="T15" fmla="*/ 165 h 3660"/>
                <a:gd name="T16" fmla="*/ 1850 w 2060"/>
                <a:gd name="T17" fmla="*/ 134 h 3660"/>
                <a:gd name="T18" fmla="*/ 1794 w 2060"/>
                <a:gd name="T19" fmla="*/ 122 h 3660"/>
                <a:gd name="T20" fmla="*/ 267 w 2060"/>
                <a:gd name="T21" fmla="*/ 0 h 3660"/>
                <a:gd name="T22" fmla="*/ 1833 w 2060"/>
                <a:gd name="T23" fmla="*/ 3 h 3660"/>
                <a:gd name="T24" fmla="*/ 1906 w 2060"/>
                <a:gd name="T25" fmla="*/ 26 h 3660"/>
                <a:gd name="T26" fmla="*/ 1969 w 2060"/>
                <a:gd name="T27" fmla="*/ 67 h 3660"/>
                <a:gd name="T28" fmla="*/ 2017 w 2060"/>
                <a:gd name="T29" fmla="*/ 122 h 3660"/>
                <a:gd name="T30" fmla="*/ 2049 w 2060"/>
                <a:gd name="T31" fmla="*/ 191 h 3660"/>
                <a:gd name="T32" fmla="*/ 2060 w 2060"/>
                <a:gd name="T33" fmla="*/ 268 h 3660"/>
                <a:gd name="T34" fmla="*/ 2057 w 2060"/>
                <a:gd name="T35" fmla="*/ 1849 h 3660"/>
                <a:gd name="T36" fmla="*/ 2035 w 2060"/>
                <a:gd name="T37" fmla="*/ 1879 h 3660"/>
                <a:gd name="T38" fmla="*/ 2000 w 2060"/>
                <a:gd name="T39" fmla="*/ 1891 h 3660"/>
                <a:gd name="T40" fmla="*/ 1965 w 2060"/>
                <a:gd name="T41" fmla="*/ 1879 h 3660"/>
                <a:gd name="T42" fmla="*/ 1943 w 2060"/>
                <a:gd name="T43" fmla="*/ 1849 h 3660"/>
                <a:gd name="T44" fmla="*/ 1939 w 2060"/>
                <a:gd name="T45" fmla="*/ 488 h 3660"/>
                <a:gd name="T46" fmla="*/ 121 w 2060"/>
                <a:gd name="T47" fmla="*/ 2806 h 3660"/>
                <a:gd name="T48" fmla="*/ 1413 w 2060"/>
                <a:gd name="T49" fmla="*/ 2809 h 3660"/>
                <a:gd name="T50" fmla="*/ 1442 w 2060"/>
                <a:gd name="T51" fmla="*/ 2832 h 3660"/>
                <a:gd name="T52" fmla="*/ 1454 w 2060"/>
                <a:gd name="T53" fmla="*/ 2867 h 3660"/>
                <a:gd name="T54" fmla="*/ 1442 w 2060"/>
                <a:gd name="T55" fmla="*/ 2902 h 3660"/>
                <a:gd name="T56" fmla="*/ 1413 w 2060"/>
                <a:gd name="T57" fmla="*/ 2925 h 3660"/>
                <a:gd name="T58" fmla="*/ 121 w 2060"/>
                <a:gd name="T59" fmla="*/ 2928 h 3660"/>
                <a:gd name="T60" fmla="*/ 125 w 2060"/>
                <a:gd name="T61" fmla="*/ 3420 h 3660"/>
                <a:gd name="T62" fmla="*/ 147 w 2060"/>
                <a:gd name="T63" fmla="*/ 3474 h 3660"/>
                <a:gd name="T64" fmla="*/ 185 w 2060"/>
                <a:gd name="T65" fmla="*/ 3512 h 3660"/>
                <a:gd name="T66" fmla="*/ 238 w 2060"/>
                <a:gd name="T67" fmla="*/ 3535 h 3660"/>
                <a:gd name="T68" fmla="*/ 1794 w 2060"/>
                <a:gd name="T69" fmla="*/ 3538 h 3660"/>
                <a:gd name="T70" fmla="*/ 1829 w 2060"/>
                <a:gd name="T71" fmla="*/ 3550 h 3660"/>
                <a:gd name="T72" fmla="*/ 1851 w 2060"/>
                <a:gd name="T73" fmla="*/ 3580 h 3660"/>
                <a:gd name="T74" fmla="*/ 1851 w 2060"/>
                <a:gd name="T75" fmla="*/ 3618 h 3660"/>
                <a:gd name="T76" fmla="*/ 1829 w 2060"/>
                <a:gd name="T77" fmla="*/ 3648 h 3660"/>
                <a:gd name="T78" fmla="*/ 1794 w 2060"/>
                <a:gd name="T79" fmla="*/ 3660 h 3660"/>
                <a:gd name="T80" fmla="*/ 227 w 2060"/>
                <a:gd name="T81" fmla="*/ 3657 h 3660"/>
                <a:gd name="T82" fmla="*/ 154 w 2060"/>
                <a:gd name="T83" fmla="*/ 3634 h 3660"/>
                <a:gd name="T84" fmla="*/ 91 w 2060"/>
                <a:gd name="T85" fmla="*/ 3593 h 3660"/>
                <a:gd name="T86" fmla="*/ 43 w 2060"/>
                <a:gd name="T87" fmla="*/ 3538 h 3660"/>
                <a:gd name="T88" fmla="*/ 11 w 2060"/>
                <a:gd name="T89" fmla="*/ 3469 h 3660"/>
                <a:gd name="T90" fmla="*/ 0 w 2060"/>
                <a:gd name="T91" fmla="*/ 3392 h 3660"/>
                <a:gd name="T92" fmla="*/ 3 w 2060"/>
                <a:gd name="T93" fmla="*/ 228 h 3660"/>
                <a:gd name="T94" fmla="*/ 25 w 2060"/>
                <a:gd name="T95" fmla="*/ 155 h 3660"/>
                <a:gd name="T96" fmla="*/ 66 w 2060"/>
                <a:gd name="T97" fmla="*/ 92 h 3660"/>
                <a:gd name="T98" fmla="*/ 121 w 2060"/>
                <a:gd name="T99" fmla="*/ 43 h 3660"/>
                <a:gd name="T100" fmla="*/ 190 w 2060"/>
                <a:gd name="T101" fmla="*/ 11 h 3660"/>
                <a:gd name="T102" fmla="*/ 267 w 206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3660"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1830"/>
                  </a:lnTo>
                  <a:lnTo>
                    <a:pt x="2057" y="1849"/>
                  </a:lnTo>
                  <a:lnTo>
                    <a:pt x="2048" y="1865"/>
                  </a:lnTo>
                  <a:lnTo>
                    <a:pt x="2035" y="1879"/>
                  </a:lnTo>
                  <a:lnTo>
                    <a:pt x="2019" y="1888"/>
                  </a:lnTo>
                  <a:lnTo>
                    <a:pt x="2000" y="1891"/>
                  </a:lnTo>
                  <a:lnTo>
                    <a:pt x="1981" y="1888"/>
                  </a:lnTo>
                  <a:lnTo>
                    <a:pt x="1965" y="1879"/>
                  </a:lnTo>
                  <a:lnTo>
                    <a:pt x="1951" y="1865"/>
                  </a:lnTo>
                  <a:lnTo>
                    <a:pt x="1943" y="1849"/>
                  </a:lnTo>
                  <a:lnTo>
                    <a:pt x="1939" y="1830"/>
                  </a:lnTo>
                  <a:lnTo>
                    <a:pt x="1939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394" y="2806"/>
                  </a:lnTo>
                  <a:lnTo>
                    <a:pt x="1413" y="2809"/>
                  </a:lnTo>
                  <a:lnTo>
                    <a:pt x="1429" y="2818"/>
                  </a:lnTo>
                  <a:lnTo>
                    <a:pt x="1442" y="2832"/>
                  </a:lnTo>
                  <a:lnTo>
                    <a:pt x="1451" y="2848"/>
                  </a:lnTo>
                  <a:lnTo>
                    <a:pt x="1454" y="2867"/>
                  </a:lnTo>
                  <a:lnTo>
                    <a:pt x="1451" y="2886"/>
                  </a:lnTo>
                  <a:lnTo>
                    <a:pt x="1442" y="2902"/>
                  </a:lnTo>
                  <a:lnTo>
                    <a:pt x="1429" y="2916"/>
                  </a:lnTo>
                  <a:lnTo>
                    <a:pt x="1413" y="2925"/>
                  </a:lnTo>
                  <a:lnTo>
                    <a:pt x="1394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12" y="3541"/>
                  </a:lnTo>
                  <a:lnTo>
                    <a:pt x="1829" y="3550"/>
                  </a:lnTo>
                  <a:lnTo>
                    <a:pt x="1842" y="3562"/>
                  </a:lnTo>
                  <a:lnTo>
                    <a:pt x="1851" y="3580"/>
                  </a:lnTo>
                  <a:lnTo>
                    <a:pt x="1854" y="3599"/>
                  </a:lnTo>
                  <a:lnTo>
                    <a:pt x="1851" y="3618"/>
                  </a:lnTo>
                  <a:lnTo>
                    <a:pt x="1842" y="3634"/>
                  </a:lnTo>
                  <a:lnTo>
                    <a:pt x="1829" y="3648"/>
                  </a:lnTo>
                  <a:lnTo>
                    <a:pt x="1812" y="3657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0"/>
            <p:cNvSpPr>
              <a:spLocks/>
            </p:cNvSpPr>
            <p:nvPr/>
          </p:nvSpPr>
          <p:spPr bwMode="auto">
            <a:xfrm>
              <a:off x="860425" y="5792788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1"/>
            <p:cNvSpPr>
              <a:spLocks/>
            </p:cNvSpPr>
            <p:nvPr/>
          </p:nvSpPr>
          <p:spPr bwMode="auto">
            <a:xfrm>
              <a:off x="927100" y="5792788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1641145" y="5764213"/>
            <a:ext cx="481012" cy="581025"/>
            <a:chOff x="1671638" y="5764213"/>
            <a:chExt cx="481012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4" name="Freeform 16"/>
            <p:cNvSpPr>
              <a:spLocks noEditPoints="1"/>
            </p:cNvSpPr>
            <p:nvPr/>
          </p:nvSpPr>
          <p:spPr bwMode="auto">
            <a:xfrm>
              <a:off x="1941513" y="6064251"/>
              <a:ext cx="211137" cy="252413"/>
            </a:xfrm>
            <a:custGeom>
              <a:avLst/>
              <a:gdLst>
                <a:gd name="T0" fmla="*/ 121 w 1333"/>
                <a:gd name="T1" fmla="*/ 1464 h 1586"/>
                <a:gd name="T2" fmla="*/ 1212 w 1333"/>
                <a:gd name="T3" fmla="*/ 610 h 1586"/>
                <a:gd name="T4" fmla="*/ 666 w 1333"/>
                <a:gd name="T5" fmla="*/ 122 h 1586"/>
                <a:gd name="T6" fmla="*/ 579 w 1333"/>
                <a:gd name="T7" fmla="*/ 135 h 1586"/>
                <a:gd name="T8" fmla="*/ 501 w 1333"/>
                <a:gd name="T9" fmla="*/ 171 h 1586"/>
                <a:gd name="T10" fmla="*/ 438 w 1333"/>
                <a:gd name="T11" fmla="*/ 227 h 1586"/>
                <a:gd name="T12" fmla="*/ 392 w 1333"/>
                <a:gd name="T13" fmla="*/ 298 h 1586"/>
                <a:gd name="T14" fmla="*/ 367 w 1333"/>
                <a:gd name="T15" fmla="*/ 382 h 1586"/>
                <a:gd name="T16" fmla="*/ 363 w 1333"/>
                <a:gd name="T17" fmla="*/ 488 h 1586"/>
                <a:gd name="T18" fmla="*/ 969 w 1333"/>
                <a:gd name="T19" fmla="*/ 427 h 1586"/>
                <a:gd name="T20" fmla="*/ 956 w 1333"/>
                <a:gd name="T21" fmla="*/ 339 h 1586"/>
                <a:gd name="T22" fmla="*/ 921 w 1333"/>
                <a:gd name="T23" fmla="*/ 261 h 1586"/>
                <a:gd name="T24" fmla="*/ 865 w 1333"/>
                <a:gd name="T25" fmla="*/ 196 h 1586"/>
                <a:gd name="T26" fmla="*/ 794 w 1333"/>
                <a:gd name="T27" fmla="*/ 150 h 1586"/>
                <a:gd name="T28" fmla="*/ 712 w 1333"/>
                <a:gd name="T29" fmla="*/ 125 h 1586"/>
                <a:gd name="T30" fmla="*/ 666 w 1333"/>
                <a:gd name="T31" fmla="*/ 0 h 1586"/>
                <a:gd name="T32" fmla="*/ 771 w 1333"/>
                <a:gd name="T33" fmla="*/ 13 h 1586"/>
                <a:gd name="T34" fmla="*/ 866 w 1333"/>
                <a:gd name="T35" fmla="*/ 50 h 1586"/>
                <a:gd name="T36" fmla="*/ 948 w 1333"/>
                <a:gd name="T37" fmla="*/ 108 h 1586"/>
                <a:gd name="T38" fmla="*/ 1015 w 1333"/>
                <a:gd name="T39" fmla="*/ 183 h 1586"/>
                <a:gd name="T40" fmla="*/ 1062 w 1333"/>
                <a:gd name="T41" fmla="*/ 273 h 1586"/>
                <a:gd name="T42" fmla="*/ 1087 w 1333"/>
                <a:gd name="T43" fmla="*/ 374 h 1586"/>
                <a:gd name="T44" fmla="*/ 1091 w 1333"/>
                <a:gd name="T45" fmla="*/ 488 h 1586"/>
                <a:gd name="T46" fmla="*/ 1333 w 1333"/>
                <a:gd name="T47" fmla="*/ 1586 h 1586"/>
                <a:gd name="T48" fmla="*/ 0 w 1333"/>
                <a:gd name="T49" fmla="*/ 488 h 1586"/>
                <a:gd name="T50" fmla="*/ 242 w 1333"/>
                <a:gd name="T51" fmla="*/ 427 h 1586"/>
                <a:gd name="T52" fmla="*/ 255 w 1333"/>
                <a:gd name="T53" fmla="*/ 322 h 1586"/>
                <a:gd name="T54" fmla="*/ 292 w 1333"/>
                <a:gd name="T55" fmla="*/ 226 h 1586"/>
                <a:gd name="T56" fmla="*/ 349 w 1333"/>
                <a:gd name="T57" fmla="*/ 143 h 1586"/>
                <a:gd name="T58" fmla="*/ 424 w 1333"/>
                <a:gd name="T59" fmla="*/ 77 h 1586"/>
                <a:gd name="T60" fmla="*/ 513 w 1333"/>
                <a:gd name="T61" fmla="*/ 29 h 1586"/>
                <a:gd name="T62" fmla="*/ 614 w 1333"/>
                <a:gd name="T63" fmla="*/ 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3" h="1586">
                  <a:moveTo>
                    <a:pt x="121" y="610"/>
                  </a:moveTo>
                  <a:lnTo>
                    <a:pt x="121" y="1464"/>
                  </a:lnTo>
                  <a:lnTo>
                    <a:pt x="1212" y="1464"/>
                  </a:lnTo>
                  <a:lnTo>
                    <a:pt x="1212" y="610"/>
                  </a:lnTo>
                  <a:lnTo>
                    <a:pt x="121" y="610"/>
                  </a:lnTo>
                  <a:close/>
                  <a:moveTo>
                    <a:pt x="666" y="122"/>
                  </a:moveTo>
                  <a:lnTo>
                    <a:pt x="621" y="125"/>
                  </a:lnTo>
                  <a:lnTo>
                    <a:pt x="579" y="135"/>
                  </a:lnTo>
                  <a:lnTo>
                    <a:pt x="539" y="150"/>
                  </a:lnTo>
                  <a:lnTo>
                    <a:pt x="501" y="171"/>
                  </a:lnTo>
                  <a:lnTo>
                    <a:pt x="468" y="196"/>
                  </a:lnTo>
                  <a:lnTo>
                    <a:pt x="438" y="227"/>
                  </a:lnTo>
                  <a:lnTo>
                    <a:pt x="412" y="261"/>
                  </a:lnTo>
                  <a:lnTo>
                    <a:pt x="392" y="298"/>
                  </a:lnTo>
                  <a:lnTo>
                    <a:pt x="377" y="339"/>
                  </a:lnTo>
                  <a:lnTo>
                    <a:pt x="367" y="382"/>
                  </a:lnTo>
                  <a:lnTo>
                    <a:pt x="363" y="427"/>
                  </a:lnTo>
                  <a:lnTo>
                    <a:pt x="363" y="488"/>
                  </a:lnTo>
                  <a:lnTo>
                    <a:pt x="969" y="488"/>
                  </a:lnTo>
                  <a:lnTo>
                    <a:pt x="969" y="427"/>
                  </a:lnTo>
                  <a:lnTo>
                    <a:pt x="966" y="382"/>
                  </a:lnTo>
                  <a:lnTo>
                    <a:pt x="956" y="339"/>
                  </a:lnTo>
                  <a:lnTo>
                    <a:pt x="941" y="298"/>
                  </a:lnTo>
                  <a:lnTo>
                    <a:pt x="921" y="261"/>
                  </a:lnTo>
                  <a:lnTo>
                    <a:pt x="894" y="227"/>
                  </a:lnTo>
                  <a:lnTo>
                    <a:pt x="865" y="196"/>
                  </a:lnTo>
                  <a:lnTo>
                    <a:pt x="832" y="171"/>
                  </a:lnTo>
                  <a:lnTo>
                    <a:pt x="794" y="150"/>
                  </a:lnTo>
                  <a:lnTo>
                    <a:pt x="753" y="135"/>
                  </a:lnTo>
                  <a:lnTo>
                    <a:pt x="712" y="125"/>
                  </a:lnTo>
                  <a:lnTo>
                    <a:pt x="666" y="122"/>
                  </a:lnTo>
                  <a:close/>
                  <a:moveTo>
                    <a:pt x="666" y="0"/>
                  </a:moveTo>
                  <a:lnTo>
                    <a:pt x="719" y="3"/>
                  </a:lnTo>
                  <a:lnTo>
                    <a:pt x="771" y="13"/>
                  </a:lnTo>
                  <a:lnTo>
                    <a:pt x="820" y="29"/>
                  </a:lnTo>
                  <a:lnTo>
                    <a:pt x="866" y="50"/>
                  </a:lnTo>
                  <a:lnTo>
                    <a:pt x="909" y="77"/>
                  </a:lnTo>
                  <a:lnTo>
                    <a:pt x="948" y="108"/>
                  </a:lnTo>
                  <a:lnTo>
                    <a:pt x="984" y="143"/>
                  </a:lnTo>
                  <a:lnTo>
                    <a:pt x="1015" y="183"/>
                  </a:lnTo>
                  <a:lnTo>
                    <a:pt x="1041" y="226"/>
                  </a:lnTo>
                  <a:lnTo>
                    <a:pt x="1062" y="273"/>
                  </a:lnTo>
                  <a:lnTo>
                    <a:pt x="1077" y="322"/>
                  </a:lnTo>
                  <a:lnTo>
                    <a:pt x="1087" y="374"/>
                  </a:lnTo>
                  <a:lnTo>
                    <a:pt x="1091" y="427"/>
                  </a:lnTo>
                  <a:lnTo>
                    <a:pt x="1091" y="488"/>
                  </a:lnTo>
                  <a:lnTo>
                    <a:pt x="1333" y="488"/>
                  </a:lnTo>
                  <a:lnTo>
                    <a:pt x="1333" y="1586"/>
                  </a:lnTo>
                  <a:lnTo>
                    <a:pt x="0" y="1586"/>
                  </a:lnTo>
                  <a:lnTo>
                    <a:pt x="0" y="488"/>
                  </a:lnTo>
                  <a:lnTo>
                    <a:pt x="242" y="488"/>
                  </a:lnTo>
                  <a:lnTo>
                    <a:pt x="242" y="427"/>
                  </a:lnTo>
                  <a:lnTo>
                    <a:pt x="246" y="374"/>
                  </a:lnTo>
                  <a:lnTo>
                    <a:pt x="255" y="322"/>
                  </a:lnTo>
                  <a:lnTo>
                    <a:pt x="271" y="273"/>
                  </a:lnTo>
                  <a:lnTo>
                    <a:pt x="292" y="226"/>
                  </a:lnTo>
                  <a:lnTo>
                    <a:pt x="318" y="183"/>
                  </a:lnTo>
                  <a:lnTo>
                    <a:pt x="349" y="143"/>
                  </a:lnTo>
                  <a:lnTo>
                    <a:pt x="385" y="108"/>
                  </a:lnTo>
                  <a:lnTo>
                    <a:pt x="424" y="77"/>
                  </a:lnTo>
                  <a:lnTo>
                    <a:pt x="467" y="50"/>
                  </a:lnTo>
                  <a:lnTo>
                    <a:pt x="513" y="29"/>
                  </a:lnTo>
                  <a:lnTo>
                    <a:pt x="562" y="13"/>
                  </a:lnTo>
                  <a:lnTo>
                    <a:pt x="614" y="3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7"/>
            <p:cNvSpPr>
              <a:spLocks noEditPoints="1"/>
            </p:cNvSpPr>
            <p:nvPr/>
          </p:nvSpPr>
          <p:spPr bwMode="auto">
            <a:xfrm>
              <a:off x="2008188" y="6189663"/>
              <a:ext cx="77787" cy="96838"/>
            </a:xfrm>
            <a:custGeom>
              <a:avLst/>
              <a:gdLst>
                <a:gd name="T0" fmla="*/ 215 w 485"/>
                <a:gd name="T1" fmla="*/ 125 h 610"/>
                <a:gd name="T2" fmla="*/ 166 w 485"/>
                <a:gd name="T3" fmla="*/ 149 h 610"/>
                <a:gd name="T4" fmla="*/ 133 w 485"/>
                <a:gd name="T5" fmla="*/ 191 h 610"/>
                <a:gd name="T6" fmla="*/ 121 w 485"/>
                <a:gd name="T7" fmla="*/ 244 h 610"/>
                <a:gd name="T8" fmla="*/ 133 w 485"/>
                <a:gd name="T9" fmla="*/ 297 h 610"/>
                <a:gd name="T10" fmla="*/ 166 w 485"/>
                <a:gd name="T11" fmla="*/ 339 h 610"/>
                <a:gd name="T12" fmla="*/ 215 w 485"/>
                <a:gd name="T13" fmla="*/ 363 h 610"/>
                <a:gd name="T14" fmla="*/ 270 w 485"/>
                <a:gd name="T15" fmla="*/ 363 h 610"/>
                <a:gd name="T16" fmla="*/ 318 w 485"/>
                <a:gd name="T17" fmla="*/ 339 h 610"/>
                <a:gd name="T18" fmla="*/ 351 w 485"/>
                <a:gd name="T19" fmla="*/ 297 h 610"/>
                <a:gd name="T20" fmla="*/ 364 w 485"/>
                <a:gd name="T21" fmla="*/ 244 h 610"/>
                <a:gd name="T22" fmla="*/ 351 w 485"/>
                <a:gd name="T23" fmla="*/ 191 h 610"/>
                <a:gd name="T24" fmla="*/ 318 w 485"/>
                <a:gd name="T25" fmla="*/ 149 h 610"/>
                <a:gd name="T26" fmla="*/ 270 w 485"/>
                <a:gd name="T27" fmla="*/ 125 h 610"/>
                <a:gd name="T28" fmla="*/ 242 w 485"/>
                <a:gd name="T29" fmla="*/ 0 h 610"/>
                <a:gd name="T30" fmla="*/ 318 w 485"/>
                <a:gd name="T31" fmla="*/ 12 h 610"/>
                <a:gd name="T32" fmla="*/ 386 w 485"/>
                <a:gd name="T33" fmla="*/ 47 h 610"/>
                <a:gd name="T34" fmla="*/ 437 w 485"/>
                <a:gd name="T35" fmla="*/ 100 h 610"/>
                <a:gd name="T36" fmla="*/ 473 w 485"/>
                <a:gd name="T37" fmla="*/ 166 h 610"/>
                <a:gd name="T38" fmla="*/ 485 w 485"/>
                <a:gd name="T39" fmla="*/ 244 h 610"/>
                <a:gd name="T40" fmla="*/ 474 w 485"/>
                <a:gd name="T41" fmla="*/ 316 h 610"/>
                <a:gd name="T42" fmla="*/ 443 w 485"/>
                <a:gd name="T43" fmla="*/ 379 h 610"/>
                <a:gd name="T44" fmla="*/ 397 w 485"/>
                <a:gd name="T45" fmla="*/ 431 h 610"/>
                <a:gd name="T46" fmla="*/ 337 w 485"/>
                <a:gd name="T47" fmla="*/ 468 h 610"/>
                <a:gd name="T48" fmla="*/ 303 w 485"/>
                <a:gd name="T49" fmla="*/ 549 h 610"/>
                <a:gd name="T50" fmla="*/ 291 w 485"/>
                <a:gd name="T51" fmla="*/ 584 h 610"/>
                <a:gd name="T52" fmla="*/ 261 w 485"/>
                <a:gd name="T53" fmla="*/ 607 h 610"/>
                <a:gd name="T54" fmla="*/ 224 w 485"/>
                <a:gd name="T55" fmla="*/ 607 h 610"/>
                <a:gd name="T56" fmla="*/ 194 w 485"/>
                <a:gd name="T57" fmla="*/ 584 h 610"/>
                <a:gd name="T58" fmla="*/ 182 w 485"/>
                <a:gd name="T59" fmla="*/ 549 h 610"/>
                <a:gd name="T60" fmla="*/ 148 w 485"/>
                <a:gd name="T61" fmla="*/ 468 h 610"/>
                <a:gd name="T62" fmla="*/ 88 w 485"/>
                <a:gd name="T63" fmla="*/ 431 h 610"/>
                <a:gd name="T64" fmla="*/ 42 w 485"/>
                <a:gd name="T65" fmla="*/ 379 h 610"/>
                <a:gd name="T66" fmla="*/ 11 w 485"/>
                <a:gd name="T67" fmla="*/ 316 h 610"/>
                <a:gd name="T68" fmla="*/ 0 w 485"/>
                <a:gd name="T69" fmla="*/ 244 h 610"/>
                <a:gd name="T70" fmla="*/ 12 w 485"/>
                <a:gd name="T71" fmla="*/ 166 h 610"/>
                <a:gd name="T72" fmla="*/ 46 w 485"/>
                <a:gd name="T73" fmla="*/ 100 h 610"/>
                <a:gd name="T74" fmla="*/ 99 w 485"/>
                <a:gd name="T75" fmla="*/ 47 h 610"/>
                <a:gd name="T76" fmla="*/ 165 w 485"/>
                <a:gd name="T77" fmla="*/ 12 h 610"/>
                <a:gd name="T78" fmla="*/ 242 w 485"/>
                <a:gd name="T79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5" h="610">
                  <a:moveTo>
                    <a:pt x="242" y="122"/>
                  </a:moveTo>
                  <a:lnTo>
                    <a:pt x="215" y="125"/>
                  </a:lnTo>
                  <a:lnTo>
                    <a:pt x="190" y="134"/>
                  </a:lnTo>
                  <a:lnTo>
                    <a:pt x="166" y="149"/>
                  </a:lnTo>
                  <a:lnTo>
                    <a:pt x="148" y="167"/>
                  </a:lnTo>
                  <a:lnTo>
                    <a:pt x="133" y="191"/>
                  </a:lnTo>
                  <a:lnTo>
                    <a:pt x="125" y="216"/>
                  </a:lnTo>
                  <a:lnTo>
                    <a:pt x="121" y="244"/>
                  </a:lnTo>
                  <a:lnTo>
                    <a:pt x="125" y="272"/>
                  </a:lnTo>
                  <a:lnTo>
                    <a:pt x="133" y="297"/>
                  </a:lnTo>
                  <a:lnTo>
                    <a:pt x="148" y="321"/>
                  </a:lnTo>
                  <a:lnTo>
                    <a:pt x="166" y="339"/>
                  </a:lnTo>
                  <a:lnTo>
                    <a:pt x="190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4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8" y="12"/>
                  </a:lnTo>
                  <a:lnTo>
                    <a:pt x="354" y="28"/>
                  </a:lnTo>
                  <a:lnTo>
                    <a:pt x="386" y="47"/>
                  </a:lnTo>
                  <a:lnTo>
                    <a:pt x="413" y="71"/>
                  </a:lnTo>
                  <a:lnTo>
                    <a:pt x="437" y="100"/>
                  </a:lnTo>
                  <a:lnTo>
                    <a:pt x="457" y="132"/>
                  </a:lnTo>
                  <a:lnTo>
                    <a:pt x="473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1"/>
                  </a:lnTo>
                  <a:lnTo>
                    <a:pt x="474" y="316"/>
                  </a:lnTo>
                  <a:lnTo>
                    <a:pt x="461" y="349"/>
                  </a:lnTo>
                  <a:lnTo>
                    <a:pt x="443" y="379"/>
                  </a:lnTo>
                  <a:lnTo>
                    <a:pt x="422" y="407"/>
                  </a:lnTo>
                  <a:lnTo>
                    <a:pt x="397" y="431"/>
                  </a:lnTo>
                  <a:lnTo>
                    <a:pt x="368" y="451"/>
                  </a:lnTo>
                  <a:lnTo>
                    <a:pt x="337" y="468"/>
                  </a:lnTo>
                  <a:lnTo>
                    <a:pt x="303" y="479"/>
                  </a:lnTo>
                  <a:lnTo>
                    <a:pt x="303" y="549"/>
                  </a:lnTo>
                  <a:lnTo>
                    <a:pt x="300" y="568"/>
                  </a:lnTo>
                  <a:lnTo>
                    <a:pt x="291" y="584"/>
                  </a:lnTo>
                  <a:lnTo>
                    <a:pt x="278" y="598"/>
                  </a:lnTo>
                  <a:lnTo>
                    <a:pt x="261" y="607"/>
                  </a:lnTo>
                  <a:lnTo>
                    <a:pt x="242" y="610"/>
                  </a:lnTo>
                  <a:lnTo>
                    <a:pt x="224" y="607"/>
                  </a:lnTo>
                  <a:lnTo>
                    <a:pt x="206" y="598"/>
                  </a:lnTo>
                  <a:lnTo>
                    <a:pt x="194" y="584"/>
                  </a:lnTo>
                  <a:lnTo>
                    <a:pt x="185" y="568"/>
                  </a:lnTo>
                  <a:lnTo>
                    <a:pt x="182" y="549"/>
                  </a:lnTo>
                  <a:lnTo>
                    <a:pt x="182" y="479"/>
                  </a:lnTo>
                  <a:lnTo>
                    <a:pt x="148" y="468"/>
                  </a:lnTo>
                  <a:lnTo>
                    <a:pt x="117" y="451"/>
                  </a:lnTo>
                  <a:lnTo>
                    <a:pt x="88" y="431"/>
                  </a:lnTo>
                  <a:lnTo>
                    <a:pt x="63" y="407"/>
                  </a:lnTo>
                  <a:lnTo>
                    <a:pt x="42" y="379"/>
                  </a:lnTo>
                  <a:lnTo>
                    <a:pt x="24" y="349"/>
                  </a:lnTo>
                  <a:lnTo>
                    <a:pt x="11" y="316"/>
                  </a:lnTo>
                  <a:lnTo>
                    <a:pt x="3" y="281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8" y="132"/>
                  </a:lnTo>
                  <a:lnTo>
                    <a:pt x="46" y="100"/>
                  </a:lnTo>
                  <a:lnTo>
                    <a:pt x="71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5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8"/>
            <p:cNvSpPr>
              <a:spLocks noEditPoints="1"/>
            </p:cNvSpPr>
            <p:nvPr/>
          </p:nvSpPr>
          <p:spPr bwMode="auto">
            <a:xfrm>
              <a:off x="1797050" y="6238876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9"/>
            <p:cNvSpPr>
              <a:spLocks noEditPoints="1"/>
            </p:cNvSpPr>
            <p:nvPr/>
          </p:nvSpPr>
          <p:spPr bwMode="auto">
            <a:xfrm>
              <a:off x="1671638" y="5764213"/>
              <a:ext cx="327025" cy="581025"/>
            </a:xfrm>
            <a:custGeom>
              <a:avLst/>
              <a:gdLst>
                <a:gd name="T0" fmla="*/ 238 w 2060"/>
                <a:gd name="T1" fmla="*/ 125 h 3660"/>
                <a:gd name="T2" fmla="*/ 185 w 2060"/>
                <a:gd name="T3" fmla="*/ 148 h 3660"/>
                <a:gd name="T4" fmla="*/ 147 w 2060"/>
                <a:gd name="T5" fmla="*/ 186 h 3660"/>
                <a:gd name="T6" fmla="*/ 125 w 2060"/>
                <a:gd name="T7" fmla="*/ 240 h 3660"/>
                <a:gd name="T8" fmla="*/ 121 w 2060"/>
                <a:gd name="T9" fmla="*/ 366 h 3660"/>
                <a:gd name="T10" fmla="*/ 1939 w 2060"/>
                <a:gd name="T11" fmla="*/ 268 h 3660"/>
                <a:gd name="T12" fmla="*/ 1928 w 2060"/>
                <a:gd name="T13" fmla="*/ 212 h 3660"/>
                <a:gd name="T14" fmla="*/ 1896 w 2060"/>
                <a:gd name="T15" fmla="*/ 165 h 3660"/>
                <a:gd name="T16" fmla="*/ 1850 w 2060"/>
                <a:gd name="T17" fmla="*/ 134 h 3660"/>
                <a:gd name="T18" fmla="*/ 1794 w 2060"/>
                <a:gd name="T19" fmla="*/ 122 h 3660"/>
                <a:gd name="T20" fmla="*/ 267 w 2060"/>
                <a:gd name="T21" fmla="*/ 0 h 3660"/>
                <a:gd name="T22" fmla="*/ 1833 w 2060"/>
                <a:gd name="T23" fmla="*/ 3 h 3660"/>
                <a:gd name="T24" fmla="*/ 1906 w 2060"/>
                <a:gd name="T25" fmla="*/ 26 h 3660"/>
                <a:gd name="T26" fmla="*/ 1969 w 2060"/>
                <a:gd name="T27" fmla="*/ 67 h 3660"/>
                <a:gd name="T28" fmla="*/ 2017 w 2060"/>
                <a:gd name="T29" fmla="*/ 122 h 3660"/>
                <a:gd name="T30" fmla="*/ 2049 w 2060"/>
                <a:gd name="T31" fmla="*/ 191 h 3660"/>
                <a:gd name="T32" fmla="*/ 2060 w 2060"/>
                <a:gd name="T33" fmla="*/ 268 h 3660"/>
                <a:gd name="T34" fmla="*/ 2057 w 2060"/>
                <a:gd name="T35" fmla="*/ 1849 h 3660"/>
                <a:gd name="T36" fmla="*/ 2035 w 2060"/>
                <a:gd name="T37" fmla="*/ 1879 h 3660"/>
                <a:gd name="T38" fmla="*/ 2000 w 2060"/>
                <a:gd name="T39" fmla="*/ 1891 h 3660"/>
                <a:gd name="T40" fmla="*/ 1965 w 2060"/>
                <a:gd name="T41" fmla="*/ 1879 h 3660"/>
                <a:gd name="T42" fmla="*/ 1943 w 2060"/>
                <a:gd name="T43" fmla="*/ 1849 h 3660"/>
                <a:gd name="T44" fmla="*/ 1939 w 2060"/>
                <a:gd name="T45" fmla="*/ 488 h 3660"/>
                <a:gd name="T46" fmla="*/ 121 w 2060"/>
                <a:gd name="T47" fmla="*/ 2806 h 3660"/>
                <a:gd name="T48" fmla="*/ 1413 w 2060"/>
                <a:gd name="T49" fmla="*/ 2809 h 3660"/>
                <a:gd name="T50" fmla="*/ 1442 w 2060"/>
                <a:gd name="T51" fmla="*/ 2832 h 3660"/>
                <a:gd name="T52" fmla="*/ 1454 w 2060"/>
                <a:gd name="T53" fmla="*/ 2867 h 3660"/>
                <a:gd name="T54" fmla="*/ 1442 w 2060"/>
                <a:gd name="T55" fmla="*/ 2902 h 3660"/>
                <a:gd name="T56" fmla="*/ 1413 w 2060"/>
                <a:gd name="T57" fmla="*/ 2925 h 3660"/>
                <a:gd name="T58" fmla="*/ 121 w 2060"/>
                <a:gd name="T59" fmla="*/ 2928 h 3660"/>
                <a:gd name="T60" fmla="*/ 125 w 2060"/>
                <a:gd name="T61" fmla="*/ 3420 h 3660"/>
                <a:gd name="T62" fmla="*/ 147 w 2060"/>
                <a:gd name="T63" fmla="*/ 3474 h 3660"/>
                <a:gd name="T64" fmla="*/ 185 w 2060"/>
                <a:gd name="T65" fmla="*/ 3512 h 3660"/>
                <a:gd name="T66" fmla="*/ 238 w 2060"/>
                <a:gd name="T67" fmla="*/ 3535 h 3660"/>
                <a:gd name="T68" fmla="*/ 1794 w 2060"/>
                <a:gd name="T69" fmla="*/ 3538 h 3660"/>
                <a:gd name="T70" fmla="*/ 1829 w 2060"/>
                <a:gd name="T71" fmla="*/ 3550 h 3660"/>
                <a:gd name="T72" fmla="*/ 1851 w 2060"/>
                <a:gd name="T73" fmla="*/ 3580 h 3660"/>
                <a:gd name="T74" fmla="*/ 1851 w 2060"/>
                <a:gd name="T75" fmla="*/ 3618 h 3660"/>
                <a:gd name="T76" fmla="*/ 1829 w 2060"/>
                <a:gd name="T77" fmla="*/ 3648 h 3660"/>
                <a:gd name="T78" fmla="*/ 1794 w 2060"/>
                <a:gd name="T79" fmla="*/ 3660 h 3660"/>
                <a:gd name="T80" fmla="*/ 227 w 2060"/>
                <a:gd name="T81" fmla="*/ 3657 h 3660"/>
                <a:gd name="T82" fmla="*/ 154 w 2060"/>
                <a:gd name="T83" fmla="*/ 3634 h 3660"/>
                <a:gd name="T84" fmla="*/ 91 w 2060"/>
                <a:gd name="T85" fmla="*/ 3593 h 3660"/>
                <a:gd name="T86" fmla="*/ 43 w 2060"/>
                <a:gd name="T87" fmla="*/ 3538 h 3660"/>
                <a:gd name="T88" fmla="*/ 11 w 2060"/>
                <a:gd name="T89" fmla="*/ 3469 h 3660"/>
                <a:gd name="T90" fmla="*/ 0 w 2060"/>
                <a:gd name="T91" fmla="*/ 3392 h 3660"/>
                <a:gd name="T92" fmla="*/ 3 w 2060"/>
                <a:gd name="T93" fmla="*/ 228 h 3660"/>
                <a:gd name="T94" fmla="*/ 25 w 2060"/>
                <a:gd name="T95" fmla="*/ 155 h 3660"/>
                <a:gd name="T96" fmla="*/ 66 w 2060"/>
                <a:gd name="T97" fmla="*/ 92 h 3660"/>
                <a:gd name="T98" fmla="*/ 121 w 2060"/>
                <a:gd name="T99" fmla="*/ 43 h 3660"/>
                <a:gd name="T100" fmla="*/ 190 w 2060"/>
                <a:gd name="T101" fmla="*/ 11 h 3660"/>
                <a:gd name="T102" fmla="*/ 267 w 206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3660"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1830"/>
                  </a:lnTo>
                  <a:lnTo>
                    <a:pt x="2057" y="1849"/>
                  </a:lnTo>
                  <a:lnTo>
                    <a:pt x="2048" y="1865"/>
                  </a:lnTo>
                  <a:lnTo>
                    <a:pt x="2035" y="1879"/>
                  </a:lnTo>
                  <a:lnTo>
                    <a:pt x="2019" y="1888"/>
                  </a:lnTo>
                  <a:lnTo>
                    <a:pt x="2000" y="1891"/>
                  </a:lnTo>
                  <a:lnTo>
                    <a:pt x="1981" y="1888"/>
                  </a:lnTo>
                  <a:lnTo>
                    <a:pt x="1965" y="1879"/>
                  </a:lnTo>
                  <a:lnTo>
                    <a:pt x="1951" y="1865"/>
                  </a:lnTo>
                  <a:lnTo>
                    <a:pt x="1943" y="1849"/>
                  </a:lnTo>
                  <a:lnTo>
                    <a:pt x="1939" y="1830"/>
                  </a:lnTo>
                  <a:lnTo>
                    <a:pt x="1939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394" y="2806"/>
                  </a:lnTo>
                  <a:lnTo>
                    <a:pt x="1413" y="2809"/>
                  </a:lnTo>
                  <a:lnTo>
                    <a:pt x="1429" y="2818"/>
                  </a:lnTo>
                  <a:lnTo>
                    <a:pt x="1442" y="2832"/>
                  </a:lnTo>
                  <a:lnTo>
                    <a:pt x="1451" y="2848"/>
                  </a:lnTo>
                  <a:lnTo>
                    <a:pt x="1454" y="2867"/>
                  </a:lnTo>
                  <a:lnTo>
                    <a:pt x="1451" y="2886"/>
                  </a:lnTo>
                  <a:lnTo>
                    <a:pt x="1442" y="2902"/>
                  </a:lnTo>
                  <a:lnTo>
                    <a:pt x="1429" y="2916"/>
                  </a:lnTo>
                  <a:lnTo>
                    <a:pt x="1413" y="2925"/>
                  </a:lnTo>
                  <a:lnTo>
                    <a:pt x="1394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12" y="3541"/>
                  </a:lnTo>
                  <a:lnTo>
                    <a:pt x="1829" y="3550"/>
                  </a:lnTo>
                  <a:lnTo>
                    <a:pt x="1842" y="3562"/>
                  </a:lnTo>
                  <a:lnTo>
                    <a:pt x="1851" y="3580"/>
                  </a:lnTo>
                  <a:lnTo>
                    <a:pt x="1854" y="3599"/>
                  </a:lnTo>
                  <a:lnTo>
                    <a:pt x="1851" y="3618"/>
                  </a:lnTo>
                  <a:lnTo>
                    <a:pt x="1842" y="3634"/>
                  </a:lnTo>
                  <a:lnTo>
                    <a:pt x="1829" y="3648"/>
                  </a:lnTo>
                  <a:lnTo>
                    <a:pt x="1812" y="3657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0"/>
            <p:cNvSpPr>
              <a:spLocks/>
            </p:cNvSpPr>
            <p:nvPr/>
          </p:nvSpPr>
          <p:spPr bwMode="auto">
            <a:xfrm>
              <a:off x="1787525" y="5792788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1"/>
            <p:cNvSpPr>
              <a:spLocks/>
            </p:cNvSpPr>
            <p:nvPr/>
          </p:nvSpPr>
          <p:spPr bwMode="auto">
            <a:xfrm>
              <a:off x="1854200" y="5792788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2569495" y="5764213"/>
            <a:ext cx="495300" cy="581025"/>
            <a:chOff x="2611438" y="5764213"/>
            <a:chExt cx="495300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4" name="Freeform 26"/>
            <p:cNvSpPr>
              <a:spLocks noEditPoints="1"/>
            </p:cNvSpPr>
            <p:nvPr/>
          </p:nvSpPr>
          <p:spPr bwMode="auto">
            <a:xfrm>
              <a:off x="2852738" y="6035676"/>
              <a:ext cx="254000" cy="254000"/>
            </a:xfrm>
            <a:custGeom>
              <a:avLst/>
              <a:gdLst>
                <a:gd name="T0" fmla="*/ 191 w 1601"/>
                <a:gd name="T1" fmla="*/ 1411 h 1602"/>
                <a:gd name="T2" fmla="*/ 265 w 1601"/>
                <a:gd name="T3" fmla="*/ 1140 h 1602"/>
                <a:gd name="T4" fmla="*/ 320 w 1601"/>
                <a:gd name="T5" fmla="*/ 1023 h 1602"/>
                <a:gd name="T6" fmla="*/ 1203 w 1601"/>
                <a:gd name="T7" fmla="*/ 657 h 1602"/>
                <a:gd name="T8" fmla="*/ 1246 w 1601"/>
                <a:gd name="T9" fmla="*/ 121 h 1602"/>
                <a:gd name="T10" fmla="*/ 1216 w 1601"/>
                <a:gd name="T11" fmla="*/ 129 h 1602"/>
                <a:gd name="T12" fmla="*/ 1031 w 1601"/>
                <a:gd name="T13" fmla="*/ 312 h 1602"/>
                <a:gd name="T14" fmla="*/ 1462 w 1601"/>
                <a:gd name="T15" fmla="*/ 397 h 1602"/>
                <a:gd name="T16" fmla="*/ 1477 w 1601"/>
                <a:gd name="T17" fmla="*/ 371 h 1602"/>
                <a:gd name="T18" fmla="*/ 1477 w 1601"/>
                <a:gd name="T19" fmla="*/ 339 h 1602"/>
                <a:gd name="T20" fmla="*/ 1462 w 1601"/>
                <a:gd name="T21" fmla="*/ 313 h 1602"/>
                <a:gd name="T22" fmla="*/ 1276 w 1601"/>
                <a:gd name="T23" fmla="*/ 129 h 1602"/>
                <a:gd name="T24" fmla="*/ 1246 w 1601"/>
                <a:gd name="T25" fmla="*/ 121 h 1602"/>
                <a:gd name="T26" fmla="*/ 1292 w 1601"/>
                <a:gd name="T27" fmla="*/ 5 h 1602"/>
                <a:gd name="T28" fmla="*/ 1349 w 1601"/>
                <a:gd name="T29" fmla="*/ 31 h 1602"/>
                <a:gd name="T30" fmla="*/ 1548 w 1601"/>
                <a:gd name="T31" fmla="*/ 226 h 1602"/>
                <a:gd name="T32" fmla="*/ 1585 w 1601"/>
                <a:gd name="T33" fmla="*/ 280 h 1602"/>
                <a:gd name="T34" fmla="*/ 1601 w 1601"/>
                <a:gd name="T35" fmla="*/ 339 h 1602"/>
                <a:gd name="T36" fmla="*/ 1596 w 1601"/>
                <a:gd name="T37" fmla="*/ 402 h 1602"/>
                <a:gd name="T38" fmla="*/ 1569 w 1601"/>
                <a:gd name="T39" fmla="*/ 458 h 1602"/>
                <a:gd name="T40" fmla="*/ 611 w 1601"/>
                <a:gd name="T41" fmla="*/ 1423 h 1602"/>
                <a:gd name="T42" fmla="*/ 104 w 1601"/>
                <a:gd name="T43" fmla="*/ 1584 h 1602"/>
                <a:gd name="T44" fmla="*/ 76 w 1601"/>
                <a:gd name="T45" fmla="*/ 1599 h 1602"/>
                <a:gd name="T46" fmla="*/ 45 w 1601"/>
                <a:gd name="T47" fmla="*/ 1599 h 1602"/>
                <a:gd name="T48" fmla="*/ 19 w 1601"/>
                <a:gd name="T49" fmla="*/ 1584 h 1602"/>
                <a:gd name="T50" fmla="*/ 18 w 1601"/>
                <a:gd name="T51" fmla="*/ 1583 h 1602"/>
                <a:gd name="T52" fmla="*/ 2 w 1601"/>
                <a:gd name="T53" fmla="*/ 1555 h 1602"/>
                <a:gd name="T54" fmla="*/ 2 w 1601"/>
                <a:gd name="T55" fmla="*/ 1525 h 1602"/>
                <a:gd name="T56" fmla="*/ 18 w 1601"/>
                <a:gd name="T57" fmla="*/ 1497 h 1602"/>
                <a:gd name="T58" fmla="*/ 180 w 1601"/>
                <a:gd name="T59" fmla="*/ 991 h 1602"/>
                <a:gd name="T60" fmla="*/ 1143 w 1601"/>
                <a:gd name="T61" fmla="*/ 31 h 1602"/>
                <a:gd name="T62" fmla="*/ 1199 w 1601"/>
                <a:gd name="T63" fmla="*/ 5 h 1602"/>
                <a:gd name="T64" fmla="*/ 1261 w 1601"/>
                <a:gd name="T65" fmla="*/ 0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1" h="1602">
                  <a:moveTo>
                    <a:pt x="265" y="1140"/>
                  </a:moveTo>
                  <a:lnTo>
                    <a:pt x="191" y="1411"/>
                  </a:lnTo>
                  <a:lnTo>
                    <a:pt x="461" y="1337"/>
                  </a:lnTo>
                  <a:lnTo>
                    <a:pt x="265" y="1140"/>
                  </a:lnTo>
                  <a:close/>
                  <a:moveTo>
                    <a:pt x="944" y="398"/>
                  </a:moveTo>
                  <a:lnTo>
                    <a:pt x="320" y="1023"/>
                  </a:lnTo>
                  <a:lnTo>
                    <a:pt x="579" y="1282"/>
                  </a:lnTo>
                  <a:lnTo>
                    <a:pt x="1203" y="657"/>
                  </a:lnTo>
                  <a:lnTo>
                    <a:pt x="944" y="398"/>
                  </a:lnTo>
                  <a:close/>
                  <a:moveTo>
                    <a:pt x="1246" y="121"/>
                  </a:moveTo>
                  <a:lnTo>
                    <a:pt x="1230" y="123"/>
                  </a:lnTo>
                  <a:lnTo>
                    <a:pt x="1216" y="129"/>
                  </a:lnTo>
                  <a:lnTo>
                    <a:pt x="1204" y="139"/>
                  </a:lnTo>
                  <a:lnTo>
                    <a:pt x="1031" y="312"/>
                  </a:lnTo>
                  <a:lnTo>
                    <a:pt x="1289" y="570"/>
                  </a:lnTo>
                  <a:lnTo>
                    <a:pt x="1462" y="397"/>
                  </a:lnTo>
                  <a:lnTo>
                    <a:pt x="1472" y="385"/>
                  </a:lnTo>
                  <a:lnTo>
                    <a:pt x="1477" y="371"/>
                  </a:lnTo>
                  <a:lnTo>
                    <a:pt x="1480" y="355"/>
                  </a:lnTo>
                  <a:lnTo>
                    <a:pt x="1477" y="339"/>
                  </a:lnTo>
                  <a:lnTo>
                    <a:pt x="1472" y="325"/>
                  </a:lnTo>
                  <a:lnTo>
                    <a:pt x="1462" y="313"/>
                  </a:lnTo>
                  <a:lnTo>
                    <a:pt x="1289" y="139"/>
                  </a:lnTo>
                  <a:lnTo>
                    <a:pt x="1276" y="129"/>
                  </a:lnTo>
                  <a:lnTo>
                    <a:pt x="1261" y="123"/>
                  </a:lnTo>
                  <a:lnTo>
                    <a:pt x="1246" y="121"/>
                  </a:lnTo>
                  <a:close/>
                  <a:moveTo>
                    <a:pt x="1261" y="0"/>
                  </a:moveTo>
                  <a:lnTo>
                    <a:pt x="1292" y="5"/>
                  </a:lnTo>
                  <a:lnTo>
                    <a:pt x="1321" y="16"/>
                  </a:lnTo>
                  <a:lnTo>
                    <a:pt x="1349" y="31"/>
                  </a:lnTo>
                  <a:lnTo>
                    <a:pt x="1374" y="52"/>
                  </a:lnTo>
                  <a:lnTo>
                    <a:pt x="1548" y="226"/>
                  </a:lnTo>
                  <a:lnTo>
                    <a:pt x="1569" y="251"/>
                  </a:lnTo>
                  <a:lnTo>
                    <a:pt x="1585" y="280"/>
                  </a:lnTo>
                  <a:lnTo>
                    <a:pt x="1596" y="308"/>
                  </a:lnTo>
                  <a:lnTo>
                    <a:pt x="1601" y="339"/>
                  </a:lnTo>
                  <a:lnTo>
                    <a:pt x="1601" y="371"/>
                  </a:lnTo>
                  <a:lnTo>
                    <a:pt x="1596" y="402"/>
                  </a:lnTo>
                  <a:lnTo>
                    <a:pt x="1585" y="430"/>
                  </a:lnTo>
                  <a:lnTo>
                    <a:pt x="1569" y="458"/>
                  </a:lnTo>
                  <a:lnTo>
                    <a:pt x="1548" y="484"/>
                  </a:lnTo>
                  <a:lnTo>
                    <a:pt x="611" y="1423"/>
                  </a:lnTo>
                  <a:lnTo>
                    <a:pt x="136" y="1552"/>
                  </a:lnTo>
                  <a:lnTo>
                    <a:pt x="104" y="1584"/>
                  </a:lnTo>
                  <a:lnTo>
                    <a:pt x="91" y="1594"/>
                  </a:lnTo>
                  <a:lnTo>
                    <a:pt x="76" y="1599"/>
                  </a:lnTo>
                  <a:lnTo>
                    <a:pt x="61" y="1602"/>
                  </a:lnTo>
                  <a:lnTo>
                    <a:pt x="45" y="1599"/>
                  </a:lnTo>
                  <a:lnTo>
                    <a:pt x="31" y="1594"/>
                  </a:lnTo>
                  <a:lnTo>
                    <a:pt x="19" y="1584"/>
                  </a:lnTo>
                  <a:lnTo>
                    <a:pt x="18" y="1584"/>
                  </a:lnTo>
                  <a:lnTo>
                    <a:pt x="18" y="1583"/>
                  </a:lnTo>
                  <a:lnTo>
                    <a:pt x="8" y="1571"/>
                  </a:lnTo>
                  <a:lnTo>
                    <a:pt x="2" y="1555"/>
                  </a:lnTo>
                  <a:lnTo>
                    <a:pt x="0" y="1541"/>
                  </a:lnTo>
                  <a:lnTo>
                    <a:pt x="2" y="1525"/>
                  </a:lnTo>
                  <a:lnTo>
                    <a:pt x="8" y="1511"/>
                  </a:lnTo>
                  <a:lnTo>
                    <a:pt x="18" y="1497"/>
                  </a:lnTo>
                  <a:lnTo>
                    <a:pt x="50" y="1466"/>
                  </a:lnTo>
                  <a:lnTo>
                    <a:pt x="180" y="991"/>
                  </a:lnTo>
                  <a:lnTo>
                    <a:pt x="1117" y="52"/>
                  </a:lnTo>
                  <a:lnTo>
                    <a:pt x="1143" y="31"/>
                  </a:lnTo>
                  <a:lnTo>
                    <a:pt x="1170" y="16"/>
                  </a:lnTo>
                  <a:lnTo>
                    <a:pt x="1199" y="5"/>
                  </a:lnTo>
                  <a:lnTo>
                    <a:pt x="1230" y="0"/>
                  </a:lnTo>
                  <a:lnTo>
                    <a:pt x="1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7"/>
            <p:cNvSpPr>
              <a:spLocks noEditPoints="1"/>
            </p:cNvSpPr>
            <p:nvPr/>
          </p:nvSpPr>
          <p:spPr bwMode="auto">
            <a:xfrm>
              <a:off x="2736851" y="6238876"/>
              <a:ext cx="77788" cy="77788"/>
            </a:xfrm>
            <a:custGeom>
              <a:avLst/>
              <a:gdLst>
                <a:gd name="T0" fmla="*/ 217 w 488"/>
                <a:gd name="T1" fmla="*/ 125 h 488"/>
                <a:gd name="T2" fmla="*/ 169 w 488"/>
                <a:gd name="T3" fmla="*/ 149 h 488"/>
                <a:gd name="T4" fmla="*/ 135 w 488"/>
                <a:gd name="T5" fmla="*/ 191 h 488"/>
                <a:gd name="T6" fmla="*/ 122 w 488"/>
                <a:gd name="T7" fmla="*/ 244 h 488"/>
                <a:gd name="T8" fmla="*/ 135 w 488"/>
                <a:gd name="T9" fmla="*/ 297 h 488"/>
                <a:gd name="T10" fmla="*/ 169 w 488"/>
                <a:gd name="T11" fmla="*/ 339 h 488"/>
                <a:gd name="T12" fmla="*/ 217 w 488"/>
                <a:gd name="T13" fmla="*/ 363 h 488"/>
                <a:gd name="T14" fmla="*/ 272 w 488"/>
                <a:gd name="T15" fmla="*/ 363 h 488"/>
                <a:gd name="T16" fmla="*/ 321 w 488"/>
                <a:gd name="T17" fmla="*/ 339 h 488"/>
                <a:gd name="T18" fmla="*/ 354 w 488"/>
                <a:gd name="T19" fmla="*/ 297 h 488"/>
                <a:gd name="T20" fmla="*/ 366 w 488"/>
                <a:gd name="T21" fmla="*/ 244 h 488"/>
                <a:gd name="T22" fmla="*/ 354 w 488"/>
                <a:gd name="T23" fmla="*/ 191 h 488"/>
                <a:gd name="T24" fmla="*/ 321 w 488"/>
                <a:gd name="T25" fmla="*/ 149 h 488"/>
                <a:gd name="T26" fmla="*/ 272 w 488"/>
                <a:gd name="T27" fmla="*/ 125 h 488"/>
                <a:gd name="T28" fmla="*/ 244 w 488"/>
                <a:gd name="T29" fmla="*/ 0 h 488"/>
                <a:gd name="T30" fmla="*/ 322 w 488"/>
                <a:gd name="T31" fmla="*/ 12 h 488"/>
                <a:gd name="T32" fmla="*/ 388 w 488"/>
                <a:gd name="T33" fmla="*/ 47 h 488"/>
                <a:gd name="T34" fmla="*/ 442 w 488"/>
                <a:gd name="T35" fmla="*/ 100 h 488"/>
                <a:gd name="T36" fmla="*/ 476 w 488"/>
                <a:gd name="T37" fmla="*/ 166 h 488"/>
                <a:gd name="T38" fmla="*/ 488 w 488"/>
                <a:gd name="T39" fmla="*/ 244 h 488"/>
                <a:gd name="T40" fmla="*/ 476 w 488"/>
                <a:gd name="T41" fmla="*/ 321 h 488"/>
                <a:gd name="T42" fmla="*/ 442 w 488"/>
                <a:gd name="T43" fmla="*/ 388 h 488"/>
                <a:gd name="T44" fmla="*/ 388 w 488"/>
                <a:gd name="T45" fmla="*/ 441 h 488"/>
                <a:gd name="T46" fmla="*/ 322 w 488"/>
                <a:gd name="T47" fmla="*/ 476 h 488"/>
                <a:gd name="T48" fmla="*/ 244 w 488"/>
                <a:gd name="T49" fmla="*/ 488 h 488"/>
                <a:gd name="T50" fmla="*/ 168 w 488"/>
                <a:gd name="T51" fmla="*/ 476 h 488"/>
                <a:gd name="T52" fmla="*/ 100 w 488"/>
                <a:gd name="T53" fmla="*/ 441 h 488"/>
                <a:gd name="T54" fmla="*/ 48 w 488"/>
                <a:gd name="T55" fmla="*/ 388 h 488"/>
                <a:gd name="T56" fmla="*/ 13 w 488"/>
                <a:gd name="T57" fmla="*/ 321 h 488"/>
                <a:gd name="T58" fmla="*/ 0 w 488"/>
                <a:gd name="T59" fmla="*/ 244 h 488"/>
                <a:gd name="T60" fmla="*/ 13 w 488"/>
                <a:gd name="T61" fmla="*/ 166 h 488"/>
                <a:gd name="T62" fmla="*/ 48 w 488"/>
                <a:gd name="T63" fmla="*/ 100 h 488"/>
                <a:gd name="T64" fmla="*/ 100 w 488"/>
                <a:gd name="T65" fmla="*/ 47 h 488"/>
                <a:gd name="T66" fmla="*/ 168 w 488"/>
                <a:gd name="T67" fmla="*/ 12 h 488"/>
                <a:gd name="T68" fmla="*/ 244 w 488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8">
                  <a:moveTo>
                    <a:pt x="244" y="122"/>
                  </a:moveTo>
                  <a:lnTo>
                    <a:pt x="217" y="125"/>
                  </a:lnTo>
                  <a:lnTo>
                    <a:pt x="191" y="134"/>
                  </a:lnTo>
                  <a:lnTo>
                    <a:pt x="169" y="149"/>
                  </a:lnTo>
                  <a:lnTo>
                    <a:pt x="149" y="167"/>
                  </a:lnTo>
                  <a:lnTo>
                    <a:pt x="135" y="191"/>
                  </a:lnTo>
                  <a:lnTo>
                    <a:pt x="126" y="216"/>
                  </a:lnTo>
                  <a:lnTo>
                    <a:pt x="122" y="244"/>
                  </a:lnTo>
                  <a:lnTo>
                    <a:pt x="126" y="272"/>
                  </a:lnTo>
                  <a:lnTo>
                    <a:pt x="135" y="297"/>
                  </a:lnTo>
                  <a:lnTo>
                    <a:pt x="149" y="321"/>
                  </a:lnTo>
                  <a:lnTo>
                    <a:pt x="169" y="339"/>
                  </a:lnTo>
                  <a:lnTo>
                    <a:pt x="191" y="354"/>
                  </a:lnTo>
                  <a:lnTo>
                    <a:pt x="217" y="363"/>
                  </a:lnTo>
                  <a:lnTo>
                    <a:pt x="244" y="366"/>
                  </a:lnTo>
                  <a:lnTo>
                    <a:pt x="272" y="363"/>
                  </a:lnTo>
                  <a:lnTo>
                    <a:pt x="299" y="354"/>
                  </a:lnTo>
                  <a:lnTo>
                    <a:pt x="321" y="339"/>
                  </a:lnTo>
                  <a:lnTo>
                    <a:pt x="340" y="321"/>
                  </a:lnTo>
                  <a:lnTo>
                    <a:pt x="354" y="297"/>
                  </a:lnTo>
                  <a:lnTo>
                    <a:pt x="363" y="272"/>
                  </a:lnTo>
                  <a:lnTo>
                    <a:pt x="366" y="244"/>
                  </a:lnTo>
                  <a:lnTo>
                    <a:pt x="363" y="216"/>
                  </a:lnTo>
                  <a:lnTo>
                    <a:pt x="354" y="191"/>
                  </a:lnTo>
                  <a:lnTo>
                    <a:pt x="340" y="167"/>
                  </a:lnTo>
                  <a:lnTo>
                    <a:pt x="321" y="149"/>
                  </a:lnTo>
                  <a:lnTo>
                    <a:pt x="299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2" y="12"/>
                  </a:lnTo>
                  <a:lnTo>
                    <a:pt x="356" y="28"/>
                  </a:lnTo>
                  <a:lnTo>
                    <a:pt x="388" y="47"/>
                  </a:lnTo>
                  <a:lnTo>
                    <a:pt x="417" y="71"/>
                  </a:lnTo>
                  <a:lnTo>
                    <a:pt x="442" y="100"/>
                  </a:lnTo>
                  <a:lnTo>
                    <a:pt x="462" y="132"/>
                  </a:lnTo>
                  <a:lnTo>
                    <a:pt x="476" y="166"/>
                  </a:lnTo>
                  <a:lnTo>
                    <a:pt x="485" y="204"/>
                  </a:lnTo>
                  <a:lnTo>
                    <a:pt x="488" y="244"/>
                  </a:lnTo>
                  <a:lnTo>
                    <a:pt x="485" y="284"/>
                  </a:lnTo>
                  <a:lnTo>
                    <a:pt x="476" y="321"/>
                  </a:lnTo>
                  <a:lnTo>
                    <a:pt x="462" y="356"/>
                  </a:lnTo>
                  <a:lnTo>
                    <a:pt x="442" y="388"/>
                  </a:lnTo>
                  <a:lnTo>
                    <a:pt x="417" y="417"/>
                  </a:lnTo>
                  <a:lnTo>
                    <a:pt x="388" y="441"/>
                  </a:lnTo>
                  <a:lnTo>
                    <a:pt x="356" y="461"/>
                  </a:lnTo>
                  <a:lnTo>
                    <a:pt x="322" y="476"/>
                  </a:lnTo>
                  <a:lnTo>
                    <a:pt x="284" y="485"/>
                  </a:lnTo>
                  <a:lnTo>
                    <a:pt x="244" y="488"/>
                  </a:lnTo>
                  <a:lnTo>
                    <a:pt x="205" y="485"/>
                  </a:lnTo>
                  <a:lnTo>
                    <a:pt x="168" y="476"/>
                  </a:lnTo>
                  <a:lnTo>
                    <a:pt x="132" y="461"/>
                  </a:lnTo>
                  <a:lnTo>
                    <a:pt x="100" y="441"/>
                  </a:lnTo>
                  <a:lnTo>
                    <a:pt x="72" y="417"/>
                  </a:lnTo>
                  <a:lnTo>
                    <a:pt x="48" y="388"/>
                  </a:lnTo>
                  <a:lnTo>
                    <a:pt x="28" y="356"/>
                  </a:lnTo>
                  <a:lnTo>
                    <a:pt x="13" y="321"/>
                  </a:lnTo>
                  <a:lnTo>
                    <a:pt x="4" y="284"/>
                  </a:lnTo>
                  <a:lnTo>
                    <a:pt x="0" y="244"/>
                  </a:lnTo>
                  <a:lnTo>
                    <a:pt x="4" y="204"/>
                  </a:lnTo>
                  <a:lnTo>
                    <a:pt x="13" y="166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2"/>
                  </a:lnTo>
                  <a:lnTo>
                    <a:pt x="205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8"/>
            <p:cNvSpPr>
              <a:spLocks noEditPoints="1"/>
            </p:cNvSpPr>
            <p:nvPr/>
          </p:nvSpPr>
          <p:spPr bwMode="auto">
            <a:xfrm>
              <a:off x="2611438" y="5764213"/>
              <a:ext cx="328613" cy="581025"/>
            </a:xfrm>
            <a:custGeom>
              <a:avLst/>
              <a:gdLst>
                <a:gd name="T0" fmla="*/ 239 w 2073"/>
                <a:gd name="T1" fmla="*/ 125 h 3660"/>
                <a:gd name="T2" fmla="*/ 187 w 2073"/>
                <a:gd name="T3" fmla="*/ 148 h 3660"/>
                <a:gd name="T4" fmla="*/ 147 w 2073"/>
                <a:gd name="T5" fmla="*/ 186 h 3660"/>
                <a:gd name="T6" fmla="*/ 125 w 2073"/>
                <a:gd name="T7" fmla="*/ 240 h 3660"/>
                <a:gd name="T8" fmla="*/ 122 w 2073"/>
                <a:gd name="T9" fmla="*/ 366 h 3660"/>
                <a:gd name="T10" fmla="*/ 1951 w 2073"/>
                <a:gd name="T11" fmla="*/ 268 h 3660"/>
                <a:gd name="T12" fmla="*/ 1940 w 2073"/>
                <a:gd name="T13" fmla="*/ 212 h 3660"/>
                <a:gd name="T14" fmla="*/ 1907 w 2073"/>
                <a:gd name="T15" fmla="*/ 165 h 3660"/>
                <a:gd name="T16" fmla="*/ 1861 w 2073"/>
                <a:gd name="T17" fmla="*/ 134 h 3660"/>
                <a:gd name="T18" fmla="*/ 1804 w 2073"/>
                <a:gd name="T19" fmla="*/ 122 h 3660"/>
                <a:gd name="T20" fmla="*/ 268 w 2073"/>
                <a:gd name="T21" fmla="*/ 0 h 3660"/>
                <a:gd name="T22" fmla="*/ 1844 w 2073"/>
                <a:gd name="T23" fmla="*/ 3 h 3660"/>
                <a:gd name="T24" fmla="*/ 1917 w 2073"/>
                <a:gd name="T25" fmla="*/ 26 h 3660"/>
                <a:gd name="T26" fmla="*/ 1981 w 2073"/>
                <a:gd name="T27" fmla="*/ 67 h 3660"/>
                <a:gd name="T28" fmla="*/ 2029 w 2073"/>
                <a:gd name="T29" fmla="*/ 122 h 3660"/>
                <a:gd name="T30" fmla="*/ 2062 w 2073"/>
                <a:gd name="T31" fmla="*/ 191 h 3660"/>
                <a:gd name="T32" fmla="*/ 2073 w 2073"/>
                <a:gd name="T33" fmla="*/ 268 h 3660"/>
                <a:gd name="T34" fmla="*/ 2069 w 2073"/>
                <a:gd name="T35" fmla="*/ 1849 h 3660"/>
                <a:gd name="T36" fmla="*/ 2048 w 2073"/>
                <a:gd name="T37" fmla="*/ 1879 h 3660"/>
                <a:gd name="T38" fmla="*/ 2012 w 2073"/>
                <a:gd name="T39" fmla="*/ 1891 h 3660"/>
                <a:gd name="T40" fmla="*/ 1976 w 2073"/>
                <a:gd name="T41" fmla="*/ 1879 h 3660"/>
                <a:gd name="T42" fmla="*/ 1954 w 2073"/>
                <a:gd name="T43" fmla="*/ 1849 h 3660"/>
                <a:gd name="T44" fmla="*/ 1951 w 2073"/>
                <a:gd name="T45" fmla="*/ 488 h 3660"/>
                <a:gd name="T46" fmla="*/ 122 w 2073"/>
                <a:gd name="T47" fmla="*/ 2806 h 3660"/>
                <a:gd name="T48" fmla="*/ 1422 w 2073"/>
                <a:gd name="T49" fmla="*/ 2809 h 3660"/>
                <a:gd name="T50" fmla="*/ 1452 w 2073"/>
                <a:gd name="T51" fmla="*/ 2832 h 3660"/>
                <a:gd name="T52" fmla="*/ 1463 w 2073"/>
                <a:gd name="T53" fmla="*/ 2867 h 3660"/>
                <a:gd name="T54" fmla="*/ 1452 w 2073"/>
                <a:gd name="T55" fmla="*/ 2902 h 3660"/>
                <a:gd name="T56" fmla="*/ 1422 w 2073"/>
                <a:gd name="T57" fmla="*/ 2925 h 3660"/>
                <a:gd name="T58" fmla="*/ 122 w 2073"/>
                <a:gd name="T59" fmla="*/ 2928 h 3660"/>
                <a:gd name="T60" fmla="*/ 125 w 2073"/>
                <a:gd name="T61" fmla="*/ 3420 h 3660"/>
                <a:gd name="T62" fmla="*/ 147 w 2073"/>
                <a:gd name="T63" fmla="*/ 3474 h 3660"/>
                <a:gd name="T64" fmla="*/ 187 w 2073"/>
                <a:gd name="T65" fmla="*/ 3512 h 3660"/>
                <a:gd name="T66" fmla="*/ 239 w 2073"/>
                <a:gd name="T67" fmla="*/ 3535 h 3660"/>
                <a:gd name="T68" fmla="*/ 1804 w 2073"/>
                <a:gd name="T69" fmla="*/ 3538 h 3660"/>
                <a:gd name="T70" fmla="*/ 1840 w 2073"/>
                <a:gd name="T71" fmla="*/ 3550 h 3660"/>
                <a:gd name="T72" fmla="*/ 1862 w 2073"/>
                <a:gd name="T73" fmla="*/ 3580 h 3660"/>
                <a:gd name="T74" fmla="*/ 1862 w 2073"/>
                <a:gd name="T75" fmla="*/ 3618 h 3660"/>
                <a:gd name="T76" fmla="*/ 1840 w 2073"/>
                <a:gd name="T77" fmla="*/ 3648 h 3660"/>
                <a:gd name="T78" fmla="*/ 1804 w 2073"/>
                <a:gd name="T79" fmla="*/ 3660 h 3660"/>
                <a:gd name="T80" fmla="*/ 229 w 2073"/>
                <a:gd name="T81" fmla="*/ 3657 h 3660"/>
                <a:gd name="T82" fmla="*/ 155 w 2073"/>
                <a:gd name="T83" fmla="*/ 3634 h 3660"/>
                <a:gd name="T84" fmla="*/ 93 w 2073"/>
                <a:gd name="T85" fmla="*/ 3593 h 3660"/>
                <a:gd name="T86" fmla="*/ 43 w 2073"/>
                <a:gd name="T87" fmla="*/ 3538 h 3660"/>
                <a:gd name="T88" fmla="*/ 12 w 2073"/>
                <a:gd name="T89" fmla="*/ 3469 h 3660"/>
                <a:gd name="T90" fmla="*/ 0 w 2073"/>
                <a:gd name="T91" fmla="*/ 3392 h 3660"/>
                <a:gd name="T92" fmla="*/ 3 w 2073"/>
                <a:gd name="T93" fmla="*/ 228 h 3660"/>
                <a:gd name="T94" fmla="*/ 25 w 2073"/>
                <a:gd name="T95" fmla="*/ 155 h 3660"/>
                <a:gd name="T96" fmla="*/ 66 w 2073"/>
                <a:gd name="T97" fmla="*/ 92 h 3660"/>
                <a:gd name="T98" fmla="*/ 123 w 2073"/>
                <a:gd name="T99" fmla="*/ 43 h 3660"/>
                <a:gd name="T100" fmla="*/ 192 w 2073"/>
                <a:gd name="T101" fmla="*/ 11 h 3660"/>
                <a:gd name="T102" fmla="*/ 268 w 2073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3" h="3660">
                  <a:moveTo>
                    <a:pt x="268" y="122"/>
                  </a:moveTo>
                  <a:lnTo>
                    <a:pt x="239" y="125"/>
                  </a:lnTo>
                  <a:lnTo>
                    <a:pt x="212" y="134"/>
                  </a:lnTo>
                  <a:lnTo>
                    <a:pt x="187" y="148"/>
                  </a:lnTo>
                  <a:lnTo>
                    <a:pt x="165" y="165"/>
                  </a:lnTo>
                  <a:lnTo>
                    <a:pt x="147" y="186"/>
                  </a:lnTo>
                  <a:lnTo>
                    <a:pt x="134" y="212"/>
                  </a:lnTo>
                  <a:lnTo>
                    <a:pt x="125" y="240"/>
                  </a:lnTo>
                  <a:lnTo>
                    <a:pt x="122" y="268"/>
                  </a:lnTo>
                  <a:lnTo>
                    <a:pt x="122" y="366"/>
                  </a:lnTo>
                  <a:lnTo>
                    <a:pt x="1951" y="366"/>
                  </a:lnTo>
                  <a:lnTo>
                    <a:pt x="1951" y="268"/>
                  </a:lnTo>
                  <a:lnTo>
                    <a:pt x="1947" y="240"/>
                  </a:lnTo>
                  <a:lnTo>
                    <a:pt x="1940" y="212"/>
                  </a:lnTo>
                  <a:lnTo>
                    <a:pt x="1925" y="186"/>
                  </a:lnTo>
                  <a:lnTo>
                    <a:pt x="1907" y="165"/>
                  </a:lnTo>
                  <a:lnTo>
                    <a:pt x="1886" y="148"/>
                  </a:lnTo>
                  <a:lnTo>
                    <a:pt x="1861" y="134"/>
                  </a:lnTo>
                  <a:lnTo>
                    <a:pt x="1834" y="125"/>
                  </a:lnTo>
                  <a:lnTo>
                    <a:pt x="1804" y="122"/>
                  </a:lnTo>
                  <a:lnTo>
                    <a:pt x="268" y="122"/>
                  </a:lnTo>
                  <a:close/>
                  <a:moveTo>
                    <a:pt x="268" y="0"/>
                  </a:moveTo>
                  <a:lnTo>
                    <a:pt x="1804" y="0"/>
                  </a:lnTo>
                  <a:lnTo>
                    <a:pt x="1844" y="3"/>
                  </a:lnTo>
                  <a:lnTo>
                    <a:pt x="1882" y="11"/>
                  </a:lnTo>
                  <a:lnTo>
                    <a:pt x="1917" y="26"/>
                  </a:lnTo>
                  <a:lnTo>
                    <a:pt x="1951" y="43"/>
                  </a:lnTo>
                  <a:lnTo>
                    <a:pt x="1981" y="67"/>
                  </a:lnTo>
                  <a:lnTo>
                    <a:pt x="2007" y="92"/>
                  </a:lnTo>
                  <a:lnTo>
                    <a:pt x="2029" y="122"/>
                  </a:lnTo>
                  <a:lnTo>
                    <a:pt x="2048" y="155"/>
                  </a:lnTo>
                  <a:lnTo>
                    <a:pt x="2062" y="191"/>
                  </a:lnTo>
                  <a:lnTo>
                    <a:pt x="2070" y="228"/>
                  </a:lnTo>
                  <a:lnTo>
                    <a:pt x="2073" y="268"/>
                  </a:lnTo>
                  <a:lnTo>
                    <a:pt x="2073" y="1830"/>
                  </a:lnTo>
                  <a:lnTo>
                    <a:pt x="2069" y="1849"/>
                  </a:lnTo>
                  <a:lnTo>
                    <a:pt x="2062" y="1865"/>
                  </a:lnTo>
                  <a:lnTo>
                    <a:pt x="2048" y="1879"/>
                  </a:lnTo>
                  <a:lnTo>
                    <a:pt x="2032" y="1888"/>
                  </a:lnTo>
                  <a:lnTo>
                    <a:pt x="2012" y="1891"/>
                  </a:lnTo>
                  <a:lnTo>
                    <a:pt x="1993" y="1888"/>
                  </a:lnTo>
                  <a:lnTo>
                    <a:pt x="1976" y="1879"/>
                  </a:lnTo>
                  <a:lnTo>
                    <a:pt x="1963" y="1865"/>
                  </a:lnTo>
                  <a:lnTo>
                    <a:pt x="1954" y="1849"/>
                  </a:lnTo>
                  <a:lnTo>
                    <a:pt x="1951" y="1830"/>
                  </a:lnTo>
                  <a:lnTo>
                    <a:pt x="1951" y="488"/>
                  </a:lnTo>
                  <a:lnTo>
                    <a:pt x="122" y="488"/>
                  </a:lnTo>
                  <a:lnTo>
                    <a:pt x="122" y="2806"/>
                  </a:lnTo>
                  <a:lnTo>
                    <a:pt x="1402" y="2806"/>
                  </a:lnTo>
                  <a:lnTo>
                    <a:pt x="1422" y="2809"/>
                  </a:lnTo>
                  <a:lnTo>
                    <a:pt x="1439" y="2818"/>
                  </a:lnTo>
                  <a:lnTo>
                    <a:pt x="1452" y="2832"/>
                  </a:lnTo>
                  <a:lnTo>
                    <a:pt x="1460" y="2848"/>
                  </a:lnTo>
                  <a:lnTo>
                    <a:pt x="1463" y="2867"/>
                  </a:lnTo>
                  <a:lnTo>
                    <a:pt x="1460" y="2886"/>
                  </a:lnTo>
                  <a:lnTo>
                    <a:pt x="1452" y="2902"/>
                  </a:lnTo>
                  <a:lnTo>
                    <a:pt x="1439" y="2916"/>
                  </a:lnTo>
                  <a:lnTo>
                    <a:pt x="1422" y="2925"/>
                  </a:lnTo>
                  <a:lnTo>
                    <a:pt x="1402" y="2928"/>
                  </a:lnTo>
                  <a:lnTo>
                    <a:pt x="122" y="2928"/>
                  </a:lnTo>
                  <a:lnTo>
                    <a:pt x="122" y="3392"/>
                  </a:lnTo>
                  <a:lnTo>
                    <a:pt x="125" y="3420"/>
                  </a:lnTo>
                  <a:lnTo>
                    <a:pt x="134" y="3448"/>
                  </a:lnTo>
                  <a:lnTo>
                    <a:pt x="147" y="3474"/>
                  </a:lnTo>
                  <a:lnTo>
                    <a:pt x="165" y="3495"/>
                  </a:lnTo>
                  <a:lnTo>
                    <a:pt x="187" y="3512"/>
                  </a:lnTo>
                  <a:lnTo>
                    <a:pt x="212" y="3526"/>
                  </a:lnTo>
                  <a:lnTo>
                    <a:pt x="239" y="3535"/>
                  </a:lnTo>
                  <a:lnTo>
                    <a:pt x="268" y="3538"/>
                  </a:lnTo>
                  <a:lnTo>
                    <a:pt x="1804" y="3538"/>
                  </a:lnTo>
                  <a:lnTo>
                    <a:pt x="1823" y="3541"/>
                  </a:lnTo>
                  <a:lnTo>
                    <a:pt x="1840" y="3550"/>
                  </a:lnTo>
                  <a:lnTo>
                    <a:pt x="1853" y="3562"/>
                  </a:lnTo>
                  <a:lnTo>
                    <a:pt x="1862" y="3580"/>
                  </a:lnTo>
                  <a:lnTo>
                    <a:pt x="1865" y="3599"/>
                  </a:lnTo>
                  <a:lnTo>
                    <a:pt x="1862" y="3618"/>
                  </a:lnTo>
                  <a:lnTo>
                    <a:pt x="1853" y="3634"/>
                  </a:lnTo>
                  <a:lnTo>
                    <a:pt x="1840" y="3648"/>
                  </a:lnTo>
                  <a:lnTo>
                    <a:pt x="1823" y="3657"/>
                  </a:lnTo>
                  <a:lnTo>
                    <a:pt x="1804" y="3660"/>
                  </a:lnTo>
                  <a:lnTo>
                    <a:pt x="268" y="3660"/>
                  </a:lnTo>
                  <a:lnTo>
                    <a:pt x="229" y="3657"/>
                  </a:lnTo>
                  <a:lnTo>
                    <a:pt x="192" y="3649"/>
                  </a:lnTo>
                  <a:lnTo>
                    <a:pt x="155" y="3634"/>
                  </a:lnTo>
                  <a:lnTo>
                    <a:pt x="123" y="3617"/>
                  </a:lnTo>
                  <a:lnTo>
                    <a:pt x="93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2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2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3" y="67"/>
                  </a:lnTo>
                  <a:lnTo>
                    <a:pt x="123" y="43"/>
                  </a:lnTo>
                  <a:lnTo>
                    <a:pt x="155" y="26"/>
                  </a:lnTo>
                  <a:lnTo>
                    <a:pt x="192" y="11"/>
                  </a:lnTo>
                  <a:lnTo>
                    <a:pt x="229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9"/>
            <p:cNvSpPr>
              <a:spLocks/>
            </p:cNvSpPr>
            <p:nvPr/>
          </p:nvSpPr>
          <p:spPr bwMode="auto">
            <a:xfrm>
              <a:off x="2727326" y="5792788"/>
              <a:ext cx="58738" cy="20638"/>
            </a:xfrm>
            <a:custGeom>
              <a:avLst/>
              <a:gdLst>
                <a:gd name="T0" fmla="*/ 61 w 366"/>
                <a:gd name="T1" fmla="*/ 0 h 122"/>
                <a:gd name="T2" fmla="*/ 305 w 366"/>
                <a:gd name="T3" fmla="*/ 0 h 122"/>
                <a:gd name="T4" fmla="*/ 325 w 366"/>
                <a:gd name="T5" fmla="*/ 3 h 122"/>
                <a:gd name="T6" fmla="*/ 342 w 366"/>
                <a:gd name="T7" fmla="*/ 12 h 122"/>
                <a:gd name="T8" fmla="*/ 355 w 366"/>
                <a:gd name="T9" fmla="*/ 24 h 122"/>
                <a:gd name="T10" fmla="*/ 363 w 366"/>
                <a:gd name="T11" fmla="*/ 42 h 122"/>
                <a:gd name="T12" fmla="*/ 366 w 366"/>
                <a:gd name="T13" fmla="*/ 61 h 122"/>
                <a:gd name="T14" fmla="*/ 363 w 366"/>
                <a:gd name="T15" fmla="*/ 80 h 122"/>
                <a:gd name="T16" fmla="*/ 355 w 366"/>
                <a:gd name="T17" fmla="*/ 96 h 122"/>
                <a:gd name="T18" fmla="*/ 342 w 366"/>
                <a:gd name="T19" fmla="*/ 110 h 122"/>
                <a:gd name="T20" fmla="*/ 325 w 366"/>
                <a:gd name="T21" fmla="*/ 119 h 122"/>
                <a:gd name="T22" fmla="*/ 305 w 366"/>
                <a:gd name="T23" fmla="*/ 122 h 122"/>
                <a:gd name="T24" fmla="*/ 61 w 366"/>
                <a:gd name="T25" fmla="*/ 122 h 122"/>
                <a:gd name="T26" fmla="*/ 43 w 366"/>
                <a:gd name="T27" fmla="*/ 119 h 122"/>
                <a:gd name="T28" fmla="*/ 26 w 366"/>
                <a:gd name="T29" fmla="*/ 110 h 122"/>
                <a:gd name="T30" fmla="*/ 13 w 366"/>
                <a:gd name="T31" fmla="*/ 96 h 122"/>
                <a:gd name="T32" fmla="*/ 4 w 366"/>
                <a:gd name="T33" fmla="*/ 80 h 122"/>
                <a:gd name="T34" fmla="*/ 0 w 366"/>
                <a:gd name="T35" fmla="*/ 61 h 122"/>
                <a:gd name="T36" fmla="*/ 4 w 366"/>
                <a:gd name="T37" fmla="*/ 42 h 122"/>
                <a:gd name="T38" fmla="*/ 13 w 366"/>
                <a:gd name="T39" fmla="*/ 24 h 122"/>
                <a:gd name="T40" fmla="*/ 26 w 366"/>
                <a:gd name="T41" fmla="*/ 12 h 122"/>
                <a:gd name="T42" fmla="*/ 43 w 366"/>
                <a:gd name="T43" fmla="*/ 3 h 122"/>
                <a:gd name="T44" fmla="*/ 61 w 36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6" h="122">
                  <a:moveTo>
                    <a:pt x="61" y="0"/>
                  </a:moveTo>
                  <a:lnTo>
                    <a:pt x="305" y="0"/>
                  </a:lnTo>
                  <a:lnTo>
                    <a:pt x="325" y="3"/>
                  </a:lnTo>
                  <a:lnTo>
                    <a:pt x="342" y="12"/>
                  </a:lnTo>
                  <a:lnTo>
                    <a:pt x="355" y="24"/>
                  </a:lnTo>
                  <a:lnTo>
                    <a:pt x="363" y="42"/>
                  </a:lnTo>
                  <a:lnTo>
                    <a:pt x="366" y="61"/>
                  </a:lnTo>
                  <a:lnTo>
                    <a:pt x="363" y="80"/>
                  </a:lnTo>
                  <a:lnTo>
                    <a:pt x="355" y="96"/>
                  </a:lnTo>
                  <a:lnTo>
                    <a:pt x="342" y="110"/>
                  </a:lnTo>
                  <a:lnTo>
                    <a:pt x="325" y="119"/>
                  </a:lnTo>
                  <a:lnTo>
                    <a:pt x="305" y="122"/>
                  </a:lnTo>
                  <a:lnTo>
                    <a:pt x="61" y="122"/>
                  </a:lnTo>
                  <a:lnTo>
                    <a:pt x="43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0"/>
            <p:cNvSpPr>
              <a:spLocks/>
            </p:cNvSpPr>
            <p:nvPr/>
          </p:nvSpPr>
          <p:spPr bwMode="auto">
            <a:xfrm>
              <a:off x="2795588" y="5792788"/>
              <a:ext cx="28575" cy="20638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2 w 183"/>
                <a:gd name="T5" fmla="*/ 3 h 122"/>
                <a:gd name="T6" fmla="*/ 159 w 183"/>
                <a:gd name="T7" fmla="*/ 12 h 122"/>
                <a:gd name="T8" fmla="*/ 172 w 183"/>
                <a:gd name="T9" fmla="*/ 24 h 122"/>
                <a:gd name="T10" fmla="*/ 181 w 183"/>
                <a:gd name="T11" fmla="*/ 42 h 122"/>
                <a:gd name="T12" fmla="*/ 183 w 183"/>
                <a:gd name="T13" fmla="*/ 61 h 122"/>
                <a:gd name="T14" fmla="*/ 181 w 183"/>
                <a:gd name="T15" fmla="*/ 80 h 122"/>
                <a:gd name="T16" fmla="*/ 172 w 183"/>
                <a:gd name="T17" fmla="*/ 96 h 122"/>
                <a:gd name="T18" fmla="*/ 159 w 183"/>
                <a:gd name="T19" fmla="*/ 110 h 122"/>
                <a:gd name="T20" fmla="*/ 142 w 183"/>
                <a:gd name="T21" fmla="*/ 119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19 h 122"/>
                <a:gd name="T28" fmla="*/ 26 w 183"/>
                <a:gd name="T29" fmla="*/ 110 h 122"/>
                <a:gd name="T30" fmla="*/ 12 w 183"/>
                <a:gd name="T31" fmla="*/ 96 h 122"/>
                <a:gd name="T32" fmla="*/ 4 w 183"/>
                <a:gd name="T33" fmla="*/ 80 h 122"/>
                <a:gd name="T34" fmla="*/ 0 w 183"/>
                <a:gd name="T35" fmla="*/ 61 h 122"/>
                <a:gd name="T36" fmla="*/ 4 w 183"/>
                <a:gd name="T37" fmla="*/ 42 h 122"/>
                <a:gd name="T38" fmla="*/ 12 w 183"/>
                <a:gd name="T39" fmla="*/ 24 h 122"/>
                <a:gd name="T40" fmla="*/ 26 w 183"/>
                <a:gd name="T41" fmla="*/ 12 h 122"/>
                <a:gd name="T42" fmla="*/ 42 w 183"/>
                <a:gd name="T43" fmla="*/ 3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2" y="3"/>
                  </a:lnTo>
                  <a:lnTo>
                    <a:pt x="159" y="12"/>
                  </a:lnTo>
                  <a:lnTo>
                    <a:pt x="172" y="24"/>
                  </a:lnTo>
                  <a:lnTo>
                    <a:pt x="181" y="42"/>
                  </a:lnTo>
                  <a:lnTo>
                    <a:pt x="183" y="61"/>
                  </a:lnTo>
                  <a:lnTo>
                    <a:pt x="181" y="80"/>
                  </a:lnTo>
                  <a:lnTo>
                    <a:pt x="172" y="96"/>
                  </a:lnTo>
                  <a:lnTo>
                    <a:pt x="159" y="110"/>
                  </a:lnTo>
                  <a:lnTo>
                    <a:pt x="142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3504195" y="5764213"/>
            <a:ext cx="496888" cy="581025"/>
            <a:chOff x="3503613" y="5764213"/>
            <a:chExt cx="4968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3" name="Freeform 35"/>
            <p:cNvSpPr>
              <a:spLocks noEditPoints="1"/>
            </p:cNvSpPr>
            <p:nvPr/>
          </p:nvSpPr>
          <p:spPr bwMode="auto">
            <a:xfrm>
              <a:off x="3765551" y="6064251"/>
              <a:ext cx="234950" cy="233363"/>
            </a:xfrm>
            <a:custGeom>
              <a:avLst/>
              <a:gdLst>
                <a:gd name="T0" fmla="*/ 111 w 1324"/>
                <a:gd name="T1" fmla="*/ 122 h 1464"/>
                <a:gd name="T2" fmla="*/ 111 w 1324"/>
                <a:gd name="T3" fmla="*/ 1342 h 1464"/>
                <a:gd name="T4" fmla="*/ 606 w 1324"/>
                <a:gd name="T5" fmla="*/ 1342 h 1464"/>
                <a:gd name="T6" fmla="*/ 606 w 1324"/>
                <a:gd name="T7" fmla="*/ 575 h 1464"/>
                <a:gd name="T8" fmla="*/ 369 w 1324"/>
                <a:gd name="T9" fmla="*/ 836 h 1464"/>
                <a:gd name="T10" fmla="*/ 292 w 1324"/>
                <a:gd name="T11" fmla="*/ 750 h 1464"/>
                <a:gd name="T12" fmla="*/ 662 w 1324"/>
                <a:gd name="T13" fmla="*/ 340 h 1464"/>
                <a:gd name="T14" fmla="*/ 1032 w 1324"/>
                <a:gd name="T15" fmla="*/ 750 h 1464"/>
                <a:gd name="T16" fmla="*/ 954 w 1324"/>
                <a:gd name="T17" fmla="*/ 836 h 1464"/>
                <a:gd name="T18" fmla="*/ 717 w 1324"/>
                <a:gd name="T19" fmla="*/ 575 h 1464"/>
                <a:gd name="T20" fmla="*/ 717 w 1324"/>
                <a:gd name="T21" fmla="*/ 1342 h 1464"/>
                <a:gd name="T22" fmla="*/ 1214 w 1324"/>
                <a:gd name="T23" fmla="*/ 1342 h 1464"/>
                <a:gd name="T24" fmla="*/ 1214 w 1324"/>
                <a:gd name="T25" fmla="*/ 122 h 1464"/>
                <a:gd name="T26" fmla="*/ 111 w 1324"/>
                <a:gd name="T27" fmla="*/ 122 h 1464"/>
                <a:gd name="T28" fmla="*/ 0 w 1324"/>
                <a:gd name="T29" fmla="*/ 0 h 1464"/>
                <a:gd name="T30" fmla="*/ 1324 w 1324"/>
                <a:gd name="T31" fmla="*/ 0 h 1464"/>
                <a:gd name="T32" fmla="*/ 1324 w 1324"/>
                <a:gd name="T33" fmla="*/ 1464 h 1464"/>
                <a:gd name="T34" fmla="*/ 0 w 1324"/>
                <a:gd name="T35" fmla="*/ 1464 h 1464"/>
                <a:gd name="T36" fmla="*/ 0 w 132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4" h="1464">
                  <a:moveTo>
                    <a:pt x="111" y="122"/>
                  </a:moveTo>
                  <a:lnTo>
                    <a:pt x="111" y="1342"/>
                  </a:lnTo>
                  <a:lnTo>
                    <a:pt x="606" y="1342"/>
                  </a:lnTo>
                  <a:lnTo>
                    <a:pt x="606" y="575"/>
                  </a:lnTo>
                  <a:lnTo>
                    <a:pt x="369" y="836"/>
                  </a:lnTo>
                  <a:lnTo>
                    <a:pt x="292" y="750"/>
                  </a:lnTo>
                  <a:lnTo>
                    <a:pt x="662" y="340"/>
                  </a:lnTo>
                  <a:lnTo>
                    <a:pt x="1032" y="750"/>
                  </a:lnTo>
                  <a:lnTo>
                    <a:pt x="954" y="836"/>
                  </a:lnTo>
                  <a:lnTo>
                    <a:pt x="717" y="575"/>
                  </a:lnTo>
                  <a:lnTo>
                    <a:pt x="717" y="1342"/>
                  </a:lnTo>
                  <a:lnTo>
                    <a:pt x="1214" y="1342"/>
                  </a:lnTo>
                  <a:lnTo>
                    <a:pt x="1214" y="122"/>
                  </a:lnTo>
                  <a:lnTo>
                    <a:pt x="111" y="122"/>
                  </a:lnTo>
                  <a:close/>
                  <a:moveTo>
                    <a:pt x="0" y="0"/>
                  </a:moveTo>
                  <a:lnTo>
                    <a:pt x="1324" y="0"/>
                  </a:lnTo>
                  <a:lnTo>
                    <a:pt x="132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6"/>
            <p:cNvSpPr>
              <a:spLocks noEditPoints="1"/>
            </p:cNvSpPr>
            <p:nvPr/>
          </p:nvSpPr>
          <p:spPr bwMode="auto">
            <a:xfrm>
              <a:off x="3630613" y="6238876"/>
              <a:ext cx="77788" cy="77788"/>
            </a:xfrm>
            <a:custGeom>
              <a:avLst/>
              <a:gdLst>
                <a:gd name="T0" fmla="*/ 197 w 442"/>
                <a:gd name="T1" fmla="*/ 125 h 488"/>
                <a:gd name="T2" fmla="*/ 152 w 442"/>
                <a:gd name="T3" fmla="*/ 149 h 488"/>
                <a:gd name="T4" fmla="*/ 122 w 442"/>
                <a:gd name="T5" fmla="*/ 191 h 488"/>
                <a:gd name="T6" fmla="*/ 111 w 442"/>
                <a:gd name="T7" fmla="*/ 244 h 488"/>
                <a:gd name="T8" fmla="*/ 122 w 442"/>
                <a:gd name="T9" fmla="*/ 297 h 488"/>
                <a:gd name="T10" fmla="*/ 152 w 442"/>
                <a:gd name="T11" fmla="*/ 339 h 488"/>
                <a:gd name="T12" fmla="*/ 197 w 442"/>
                <a:gd name="T13" fmla="*/ 363 h 488"/>
                <a:gd name="T14" fmla="*/ 247 w 442"/>
                <a:gd name="T15" fmla="*/ 363 h 488"/>
                <a:gd name="T16" fmla="*/ 290 w 442"/>
                <a:gd name="T17" fmla="*/ 339 h 488"/>
                <a:gd name="T18" fmla="*/ 320 w 442"/>
                <a:gd name="T19" fmla="*/ 297 h 488"/>
                <a:gd name="T20" fmla="*/ 332 w 442"/>
                <a:gd name="T21" fmla="*/ 244 h 488"/>
                <a:gd name="T22" fmla="*/ 320 w 442"/>
                <a:gd name="T23" fmla="*/ 191 h 488"/>
                <a:gd name="T24" fmla="*/ 290 w 442"/>
                <a:gd name="T25" fmla="*/ 149 h 488"/>
                <a:gd name="T26" fmla="*/ 247 w 442"/>
                <a:gd name="T27" fmla="*/ 125 h 488"/>
                <a:gd name="T28" fmla="*/ 222 w 442"/>
                <a:gd name="T29" fmla="*/ 0 h 488"/>
                <a:gd name="T30" fmla="*/ 291 w 442"/>
                <a:gd name="T31" fmla="*/ 12 h 488"/>
                <a:gd name="T32" fmla="*/ 351 w 442"/>
                <a:gd name="T33" fmla="*/ 47 h 488"/>
                <a:gd name="T34" fmla="*/ 399 w 442"/>
                <a:gd name="T35" fmla="*/ 100 h 488"/>
                <a:gd name="T36" fmla="*/ 430 w 442"/>
                <a:gd name="T37" fmla="*/ 166 h 488"/>
                <a:gd name="T38" fmla="*/ 442 w 442"/>
                <a:gd name="T39" fmla="*/ 244 h 488"/>
                <a:gd name="T40" fmla="*/ 430 w 442"/>
                <a:gd name="T41" fmla="*/ 321 h 488"/>
                <a:gd name="T42" fmla="*/ 399 w 442"/>
                <a:gd name="T43" fmla="*/ 388 h 488"/>
                <a:gd name="T44" fmla="*/ 351 w 442"/>
                <a:gd name="T45" fmla="*/ 441 h 488"/>
                <a:gd name="T46" fmla="*/ 291 w 442"/>
                <a:gd name="T47" fmla="*/ 476 h 488"/>
                <a:gd name="T48" fmla="*/ 222 w 442"/>
                <a:gd name="T49" fmla="*/ 488 h 488"/>
                <a:gd name="T50" fmla="*/ 151 w 442"/>
                <a:gd name="T51" fmla="*/ 476 h 488"/>
                <a:gd name="T52" fmla="*/ 91 w 442"/>
                <a:gd name="T53" fmla="*/ 441 h 488"/>
                <a:gd name="T54" fmla="*/ 43 w 442"/>
                <a:gd name="T55" fmla="*/ 388 h 488"/>
                <a:gd name="T56" fmla="*/ 12 w 442"/>
                <a:gd name="T57" fmla="*/ 321 h 488"/>
                <a:gd name="T58" fmla="*/ 0 w 442"/>
                <a:gd name="T59" fmla="*/ 244 h 488"/>
                <a:gd name="T60" fmla="*/ 12 w 442"/>
                <a:gd name="T61" fmla="*/ 166 h 488"/>
                <a:gd name="T62" fmla="*/ 43 w 442"/>
                <a:gd name="T63" fmla="*/ 100 h 488"/>
                <a:gd name="T64" fmla="*/ 91 w 442"/>
                <a:gd name="T65" fmla="*/ 47 h 488"/>
                <a:gd name="T66" fmla="*/ 151 w 442"/>
                <a:gd name="T67" fmla="*/ 12 h 488"/>
                <a:gd name="T68" fmla="*/ 222 w 442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488">
                  <a:moveTo>
                    <a:pt x="222" y="122"/>
                  </a:moveTo>
                  <a:lnTo>
                    <a:pt x="197" y="125"/>
                  </a:lnTo>
                  <a:lnTo>
                    <a:pt x="173" y="134"/>
                  </a:lnTo>
                  <a:lnTo>
                    <a:pt x="152" y="149"/>
                  </a:lnTo>
                  <a:lnTo>
                    <a:pt x="135" y="167"/>
                  </a:lnTo>
                  <a:lnTo>
                    <a:pt x="122" y="191"/>
                  </a:lnTo>
                  <a:lnTo>
                    <a:pt x="114" y="216"/>
                  </a:lnTo>
                  <a:lnTo>
                    <a:pt x="111" y="244"/>
                  </a:lnTo>
                  <a:lnTo>
                    <a:pt x="114" y="272"/>
                  </a:lnTo>
                  <a:lnTo>
                    <a:pt x="122" y="297"/>
                  </a:lnTo>
                  <a:lnTo>
                    <a:pt x="135" y="321"/>
                  </a:lnTo>
                  <a:lnTo>
                    <a:pt x="152" y="339"/>
                  </a:lnTo>
                  <a:lnTo>
                    <a:pt x="173" y="354"/>
                  </a:lnTo>
                  <a:lnTo>
                    <a:pt x="197" y="363"/>
                  </a:lnTo>
                  <a:lnTo>
                    <a:pt x="222" y="366"/>
                  </a:lnTo>
                  <a:lnTo>
                    <a:pt x="247" y="363"/>
                  </a:lnTo>
                  <a:lnTo>
                    <a:pt x="270" y="354"/>
                  </a:lnTo>
                  <a:lnTo>
                    <a:pt x="290" y="339"/>
                  </a:lnTo>
                  <a:lnTo>
                    <a:pt x="307" y="321"/>
                  </a:lnTo>
                  <a:lnTo>
                    <a:pt x="320" y="297"/>
                  </a:lnTo>
                  <a:lnTo>
                    <a:pt x="329" y="272"/>
                  </a:lnTo>
                  <a:lnTo>
                    <a:pt x="332" y="244"/>
                  </a:lnTo>
                  <a:lnTo>
                    <a:pt x="329" y="216"/>
                  </a:lnTo>
                  <a:lnTo>
                    <a:pt x="320" y="191"/>
                  </a:lnTo>
                  <a:lnTo>
                    <a:pt x="307" y="167"/>
                  </a:lnTo>
                  <a:lnTo>
                    <a:pt x="290" y="149"/>
                  </a:lnTo>
                  <a:lnTo>
                    <a:pt x="270" y="134"/>
                  </a:lnTo>
                  <a:lnTo>
                    <a:pt x="247" y="125"/>
                  </a:lnTo>
                  <a:lnTo>
                    <a:pt x="222" y="122"/>
                  </a:lnTo>
                  <a:close/>
                  <a:moveTo>
                    <a:pt x="222" y="0"/>
                  </a:moveTo>
                  <a:lnTo>
                    <a:pt x="257" y="3"/>
                  </a:lnTo>
                  <a:lnTo>
                    <a:pt x="291" y="12"/>
                  </a:lnTo>
                  <a:lnTo>
                    <a:pt x="323" y="28"/>
                  </a:lnTo>
                  <a:lnTo>
                    <a:pt x="351" y="47"/>
                  </a:lnTo>
                  <a:lnTo>
                    <a:pt x="377" y="71"/>
                  </a:lnTo>
                  <a:lnTo>
                    <a:pt x="399" y="100"/>
                  </a:lnTo>
                  <a:lnTo>
                    <a:pt x="417" y="132"/>
                  </a:lnTo>
                  <a:lnTo>
                    <a:pt x="430" y="166"/>
                  </a:lnTo>
                  <a:lnTo>
                    <a:pt x="439" y="204"/>
                  </a:lnTo>
                  <a:lnTo>
                    <a:pt x="442" y="244"/>
                  </a:lnTo>
                  <a:lnTo>
                    <a:pt x="439" y="284"/>
                  </a:lnTo>
                  <a:lnTo>
                    <a:pt x="430" y="321"/>
                  </a:lnTo>
                  <a:lnTo>
                    <a:pt x="417" y="356"/>
                  </a:lnTo>
                  <a:lnTo>
                    <a:pt x="399" y="388"/>
                  </a:lnTo>
                  <a:lnTo>
                    <a:pt x="377" y="417"/>
                  </a:lnTo>
                  <a:lnTo>
                    <a:pt x="351" y="441"/>
                  </a:lnTo>
                  <a:lnTo>
                    <a:pt x="323" y="461"/>
                  </a:lnTo>
                  <a:lnTo>
                    <a:pt x="291" y="476"/>
                  </a:lnTo>
                  <a:lnTo>
                    <a:pt x="257" y="485"/>
                  </a:lnTo>
                  <a:lnTo>
                    <a:pt x="222" y="488"/>
                  </a:lnTo>
                  <a:lnTo>
                    <a:pt x="186" y="485"/>
                  </a:lnTo>
                  <a:lnTo>
                    <a:pt x="151" y="476"/>
                  </a:lnTo>
                  <a:lnTo>
                    <a:pt x="120" y="461"/>
                  </a:lnTo>
                  <a:lnTo>
                    <a:pt x="91" y="441"/>
                  </a:lnTo>
                  <a:lnTo>
                    <a:pt x="65" y="417"/>
                  </a:lnTo>
                  <a:lnTo>
                    <a:pt x="43" y="388"/>
                  </a:lnTo>
                  <a:lnTo>
                    <a:pt x="25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5" y="132"/>
                  </a:lnTo>
                  <a:lnTo>
                    <a:pt x="43" y="100"/>
                  </a:lnTo>
                  <a:lnTo>
                    <a:pt x="65" y="71"/>
                  </a:lnTo>
                  <a:lnTo>
                    <a:pt x="91" y="47"/>
                  </a:lnTo>
                  <a:lnTo>
                    <a:pt x="120" y="28"/>
                  </a:lnTo>
                  <a:lnTo>
                    <a:pt x="151" y="12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7"/>
            <p:cNvSpPr>
              <a:spLocks noEditPoints="1"/>
            </p:cNvSpPr>
            <p:nvPr/>
          </p:nvSpPr>
          <p:spPr bwMode="auto">
            <a:xfrm>
              <a:off x="3503613" y="5764213"/>
              <a:ext cx="330200" cy="581025"/>
            </a:xfrm>
            <a:custGeom>
              <a:avLst/>
              <a:gdLst>
                <a:gd name="T0" fmla="*/ 216 w 1875"/>
                <a:gd name="T1" fmla="*/ 125 h 3660"/>
                <a:gd name="T2" fmla="*/ 168 w 1875"/>
                <a:gd name="T3" fmla="*/ 148 h 3660"/>
                <a:gd name="T4" fmla="*/ 132 w 1875"/>
                <a:gd name="T5" fmla="*/ 186 h 3660"/>
                <a:gd name="T6" fmla="*/ 112 w 1875"/>
                <a:gd name="T7" fmla="*/ 240 h 3660"/>
                <a:gd name="T8" fmla="*/ 110 w 1875"/>
                <a:gd name="T9" fmla="*/ 366 h 3660"/>
                <a:gd name="T10" fmla="*/ 1765 w 1875"/>
                <a:gd name="T11" fmla="*/ 268 h 3660"/>
                <a:gd name="T12" fmla="*/ 1754 w 1875"/>
                <a:gd name="T13" fmla="*/ 212 h 3660"/>
                <a:gd name="T14" fmla="*/ 1726 w 1875"/>
                <a:gd name="T15" fmla="*/ 165 h 3660"/>
                <a:gd name="T16" fmla="*/ 1684 w 1875"/>
                <a:gd name="T17" fmla="*/ 134 h 3660"/>
                <a:gd name="T18" fmla="*/ 1632 w 1875"/>
                <a:gd name="T19" fmla="*/ 122 h 3660"/>
                <a:gd name="T20" fmla="*/ 243 w 1875"/>
                <a:gd name="T21" fmla="*/ 0 h 3660"/>
                <a:gd name="T22" fmla="*/ 1668 w 1875"/>
                <a:gd name="T23" fmla="*/ 3 h 3660"/>
                <a:gd name="T24" fmla="*/ 1734 w 1875"/>
                <a:gd name="T25" fmla="*/ 26 h 3660"/>
                <a:gd name="T26" fmla="*/ 1791 w 1875"/>
                <a:gd name="T27" fmla="*/ 67 h 3660"/>
                <a:gd name="T28" fmla="*/ 1836 w 1875"/>
                <a:gd name="T29" fmla="*/ 122 h 3660"/>
                <a:gd name="T30" fmla="*/ 1864 w 1875"/>
                <a:gd name="T31" fmla="*/ 191 h 3660"/>
                <a:gd name="T32" fmla="*/ 1875 w 1875"/>
                <a:gd name="T33" fmla="*/ 268 h 3660"/>
                <a:gd name="T34" fmla="*/ 1872 w 1875"/>
                <a:gd name="T35" fmla="*/ 1849 h 3660"/>
                <a:gd name="T36" fmla="*/ 1852 w 1875"/>
                <a:gd name="T37" fmla="*/ 1879 h 3660"/>
                <a:gd name="T38" fmla="*/ 1819 w 1875"/>
                <a:gd name="T39" fmla="*/ 1891 h 3660"/>
                <a:gd name="T40" fmla="*/ 1787 w 1875"/>
                <a:gd name="T41" fmla="*/ 1879 h 3660"/>
                <a:gd name="T42" fmla="*/ 1768 w 1875"/>
                <a:gd name="T43" fmla="*/ 1849 h 3660"/>
                <a:gd name="T44" fmla="*/ 1765 w 1875"/>
                <a:gd name="T45" fmla="*/ 488 h 3660"/>
                <a:gd name="T46" fmla="*/ 110 w 1875"/>
                <a:gd name="T47" fmla="*/ 2806 h 3660"/>
                <a:gd name="T48" fmla="*/ 1286 w 1875"/>
                <a:gd name="T49" fmla="*/ 2809 h 3660"/>
                <a:gd name="T50" fmla="*/ 1313 w 1875"/>
                <a:gd name="T51" fmla="*/ 2832 h 3660"/>
                <a:gd name="T52" fmla="*/ 1324 w 1875"/>
                <a:gd name="T53" fmla="*/ 2867 h 3660"/>
                <a:gd name="T54" fmla="*/ 1313 w 1875"/>
                <a:gd name="T55" fmla="*/ 2902 h 3660"/>
                <a:gd name="T56" fmla="*/ 1286 w 1875"/>
                <a:gd name="T57" fmla="*/ 2925 h 3660"/>
                <a:gd name="T58" fmla="*/ 110 w 1875"/>
                <a:gd name="T59" fmla="*/ 2928 h 3660"/>
                <a:gd name="T60" fmla="*/ 112 w 1875"/>
                <a:gd name="T61" fmla="*/ 3420 h 3660"/>
                <a:gd name="T62" fmla="*/ 132 w 1875"/>
                <a:gd name="T63" fmla="*/ 3474 h 3660"/>
                <a:gd name="T64" fmla="*/ 168 w 1875"/>
                <a:gd name="T65" fmla="*/ 3512 h 3660"/>
                <a:gd name="T66" fmla="*/ 216 w 1875"/>
                <a:gd name="T67" fmla="*/ 3535 h 3660"/>
                <a:gd name="T68" fmla="*/ 1632 w 1875"/>
                <a:gd name="T69" fmla="*/ 3538 h 3660"/>
                <a:gd name="T70" fmla="*/ 1665 w 1875"/>
                <a:gd name="T71" fmla="*/ 3550 h 3660"/>
                <a:gd name="T72" fmla="*/ 1685 w 1875"/>
                <a:gd name="T73" fmla="*/ 3580 h 3660"/>
                <a:gd name="T74" fmla="*/ 1685 w 1875"/>
                <a:gd name="T75" fmla="*/ 3618 h 3660"/>
                <a:gd name="T76" fmla="*/ 1665 w 1875"/>
                <a:gd name="T77" fmla="*/ 3648 h 3660"/>
                <a:gd name="T78" fmla="*/ 1632 w 1875"/>
                <a:gd name="T79" fmla="*/ 3660 h 3660"/>
                <a:gd name="T80" fmla="*/ 207 w 1875"/>
                <a:gd name="T81" fmla="*/ 3657 h 3660"/>
                <a:gd name="T82" fmla="*/ 140 w 1875"/>
                <a:gd name="T83" fmla="*/ 3634 h 3660"/>
                <a:gd name="T84" fmla="*/ 83 w 1875"/>
                <a:gd name="T85" fmla="*/ 3593 h 3660"/>
                <a:gd name="T86" fmla="*/ 39 w 1875"/>
                <a:gd name="T87" fmla="*/ 3538 h 3660"/>
                <a:gd name="T88" fmla="*/ 10 w 1875"/>
                <a:gd name="T89" fmla="*/ 3469 h 3660"/>
                <a:gd name="T90" fmla="*/ 0 w 1875"/>
                <a:gd name="T91" fmla="*/ 3392 h 3660"/>
                <a:gd name="T92" fmla="*/ 2 w 1875"/>
                <a:gd name="T93" fmla="*/ 228 h 3660"/>
                <a:gd name="T94" fmla="*/ 22 w 1875"/>
                <a:gd name="T95" fmla="*/ 155 h 3660"/>
                <a:gd name="T96" fmla="*/ 59 w 1875"/>
                <a:gd name="T97" fmla="*/ 92 h 3660"/>
                <a:gd name="T98" fmla="*/ 110 w 1875"/>
                <a:gd name="T99" fmla="*/ 43 h 3660"/>
                <a:gd name="T100" fmla="*/ 172 w 1875"/>
                <a:gd name="T101" fmla="*/ 11 h 3660"/>
                <a:gd name="T102" fmla="*/ 243 w 1875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5" h="3660">
                  <a:moveTo>
                    <a:pt x="243" y="122"/>
                  </a:moveTo>
                  <a:lnTo>
                    <a:pt x="216" y="125"/>
                  </a:lnTo>
                  <a:lnTo>
                    <a:pt x="192" y="134"/>
                  </a:lnTo>
                  <a:lnTo>
                    <a:pt x="168" y="148"/>
                  </a:lnTo>
                  <a:lnTo>
                    <a:pt x="149" y="165"/>
                  </a:lnTo>
                  <a:lnTo>
                    <a:pt x="132" y="186"/>
                  </a:lnTo>
                  <a:lnTo>
                    <a:pt x="120" y="212"/>
                  </a:lnTo>
                  <a:lnTo>
                    <a:pt x="112" y="240"/>
                  </a:lnTo>
                  <a:lnTo>
                    <a:pt x="110" y="268"/>
                  </a:lnTo>
                  <a:lnTo>
                    <a:pt x="110" y="366"/>
                  </a:lnTo>
                  <a:lnTo>
                    <a:pt x="1765" y="366"/>
                  </a:lnTo>
                  <a:lnTo>
                    <a:pt x="1765" y="268"/>
                  </a:lnTo>
                  <a:lnTo>
                    <a:pt x="1762" y="240"/>
                  </a:lnTo>
                  <a:lnTo>
                    <a:pt x="1754" y="212"/>
                  </a:lnTo>
                  <a:lnTo>
                    <a:pt x="1742" y="186"/>
                  </a:lnTo>
                  <a:lnTo>
                    <a:pt x="1726" y="165"/>
                  </a:lnTo>
                  <a:lnTo>
                    <a:pt x="1706" y="148"/>
                  </a:lnTo>
                  <a:lnTo>
                    <a:pt x="1684" y="134"/>
                  </a:lnTo>
                  <a:lnTo>
                    <a:pt x="1659" y="125"/>
                  </a:lnTo>
                  <a:lnTo>
                    <a:pt x="1632" y="122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1632" y="0"/>
                  </a:lnTo>
                  <a:lnTo>
                    <a:pt x="1668" y="3"/>
                  </a:lnTo>
                  <a:lnTo>
                    <a:pt x="1702" y="11"/>
                  </a:lnTo>
                  <a:lnTo>
                    <a:pt x="1734" y="26"/>
                  </a:lnTo>
                  <a:lnTo>
                    <a:pt x="1764" y="43"/>
                  </a:lnTo>
                  <a:lnTo>
                    <a:pt x="1791" y="67"/>
                  </a:lnTo>
                  <a:lnTo>
                    <a:pt x="1815" y="92"/>
                  </a:lnTo>
                  <a:lnTo>
                    <a:pt x="1836" y="122"/>
                  </a:lnTo>
                  <a:lnTo>
                    <a:pt x="1852" y="155"/>
                  </a:lnTo>
                  <a:lnTo>
                    <a:pt x="1864" y="191"/>
                  </a:lnTo>
                  <a:lnTo>
                    <a:pt x="1872" y="228"/>
                  </a:lnTo>
                  <a:lnTo>
                    <a:pt x="1875" y="268"/>
                  </a:lnTo>
                  <a:lnTo>
                    <a:pt x="1875" y="1830"/>
                  </a:lnTo>
                  <a:lnTo>
                    <a:pt x="1872" y="1849"/>
                  </a:lnTo>
                  <a:lnTo>
                    <a:pt x="1864" y="1865"/>
                  </a:lnTo>
                  <a:lnTo>
                    <a:pt x="1852" y="1879"/>
                  </a:lnTo>
                  <a:lnTo>
                    <a:pt x="1837" y="1888"/>
                  </a:lnTo>
                  <a:lnTo>
                    <a:pt x="1819" y="1891"/>
                  </a:lnTo>
                  <a:lnTo>
                    <a:pt x="1802" y="1888"/>
                  </a:lnTo>
                  <a:lnTo>
                    <a:pt x="1787" y="1879"/>
                  </a:lnTo>
                  <a:lnTo>
                    <a:pt x="1775" y="1865"/>
                  </a:lnTo>
                  <a:lnTo>
                    <a:pt x="1768" y="1849"/>
                  </a:lnTo>
                  <a:lnTo>
                    <a:pt x="1765" y="1830"/>
                  </a:lnTo>
                  <a:lnTo>
                    <a:pt x="1765" y="488"/>
                  </a:lnTo>
                  <a:lnTo>
                    <a:pt x="110" y="488"/>
                  </a:lnTo>
                  <a:lnTo>
                    <a:pt x="110" y="2806"/>
                  </a:lnTo>
                  <a:lnTo>
                    <a:pt x="1268" y="2806"/>
                  </a:lnTo>
                  <a:lnTo>
                    <a:pt x="1286" y="2809"/>
                  </a:lnTo>
                  <a:lnTo>
                    <a:pt x="1301" y="2818"/>
                  </a:lnTo>
                  <a:lnTo>
                    <a:pt x="1313" y="2832"/>
                  </a:lnTo>
                  <a:lnTo>
                    <a:pt x="1321" y="2848"/>
                  </a:lnTo>
                  <a:lnTo>
                    <a:pt x="1324" y="2867"/>
                  </a:lnTo>
                  <a:lnTo>
                    <a:pt x="1321" y="2886"/>
                  </a:lnTo>
                  <a:lnTo>
                    <a:pt x="1313" y="2902"/>
                  </a:lnTo>
                  <a:lnTo>
                    <a:pt x="1301" y="2916"/>
                  </a:lnTo>
                  <a:lnTo>
                    <a:pt x="1286" y="2925"/>
                  </a:lnTo>
                  <a:lnTo>
                    <a:pt x="1268" y="2928"/>
                  </a:lnTo>
                  <a:lnTo>
                    <a:pt x="110" y="2928"/>
                  </a:lnTo>
                  <a:lnTo>
                    <a:pt x="110" y="3392"/>
                  </a:lnTo>
                  <a:lnTo>
                    <a:pt x="112" y="3420"/>
                  </a:lnTo>
                  <a:lnTo>
                    <a:pt x="120" y="3448"/>
                  </a:lnTo>
                  <a:lnTo>
                    <a:pt x="132" y="3474"/>
                  </a:lnTo>
                  <a:lnTo>
                    <a:pt x="149" y="3495"/>
                  </a:lnTo>
                  <a:lnTo>
                    <a:pt x="168" y="3512"/>
                  </a:lnTo>
                  <a:lnTo>
                    <a:pt x="192" y="3526"/>
                  </a:lnTo>
                  <a:lnTo>
                    <a:pt x="216" y="3535"/>
                  </a:lnTo>
                  <a:lnTo>
                    <a:pt x="243" y="3538"/>
                  </a:lnTo>
                  <a:lnTo>
                    <a:pt x="1632" y="3538"/>
                  </a:lnTo>
                  <a:lnTo>
                    <a:pt x="1650" y="3541"/>
                  </a:lnTo>
                  <a:lnTo>
                    <a:pt x="1665" y="3550"/>
                  </a:lnTo>
                  <a:lnTo>
                    <a:pt x="1677" y="3562"/>
                  </a:lnTo>
                  <a:lnTo>
                    <a:pt x="1685" y="3580"/>
                  </a:lnTo>
                  <a:lnTo>
                    <a:pt x="1687" y="3599"/>
                  </a:lnTo>
                  <a:lnTo>
                    <a:pt x="1685" y="3618"/>
                  </a:lnTo>
                  <a:lnTo>
                    <a:pt x="1677" y="3634"/>
                  </a:lnTo>
                  <a:lnTo>
                    <a:pt x="1665" y="3648"/>
                  </a:lnTo>
                  <a:lnTo>
                    <a:pt x="1650" y="3657"/>
                  </a:lnTo>
                  <a:lnTo>
                    <a:pt x="1632" y="3660"/>
                  </a:lnTo>
                  <a:lnTo>
                    <a:pt x="243" y="3660"/>
                  </a:lnTo>
                  <a:lnTo>
                    <a:pt x="207" y="3657"/>
                  </a:lnTo>
                  <a:lnTo>
                    <a:pt x="172" y="3649"/>
                  </a:lnTo>
                  <a:lnTo>
                    <a:pt x="140" y="3634"/>
                  </a:lnTo>
                  <a:lnTo>
                    <a:pt x="110" y="3617"/>
                  </a:lnTo>
                  <a:lnTo>
                    <a:pt x="83" y="3593"/>
                  </a:lnTo>
                  <a:lnTo>
                    <a:pt x="59" y="3568"/>
                  </a:lnTo>
                  <a:lnTo>
                    <a:pt x="39" y="3538"/>
                  </a:lnTo>
                  <a:lnTo>
                    <a:pt x="22" y="3505"/>
                  </a:lnTo>
                  <a:lnTo>
                    <a:pt x="10" y="3469"/>
                  </a:lnTo>
                  <a:lnTo>
                    <a:pt x="2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2" y="228"/>
                  </a:lnTo>
                  <a:lnTo>
                    <a:pt x="10" y="191"/>
                  </a:lnTo>
                  <a:lnTo>
                    <a:pt x="22" y="155"/>
                  </a:lnTo>
                  <a:lnTo>
                    <a:pt x="39" y="122"/>
                  </a:lnTo>
                  <a:lnTo>
                    <a:pt x="59" y="92"/>
                  </a:lnTo>
                  <a:lnTo>
                    <a:pt x="83" y="67"/>
                  </a:lnTo>
                  <a:lnTo>
                    <a:pt x="110" y="43"/>
                  </a:lnTo>
                  <a:lnTo>
                    <a:pt x="140" y="26"/>
                  </a:lnTo>
                  <a:lnTo>
                    <a:pt x="172" y="11"/>
                  </a:lnTo>
                  <a:lnTo>
                    <a:pt x="207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8"/>
            <p:cNvSpPr>
              <a:spLocks/>
            </p:cNvSpPr>
            <p:nvPr/>
          </p:nvSpPr>
          <p:spPr bwMode="auto">
            <a:xfrm>
              <a:off x="3621088" y="5792788"/>
              <a:ext cx="57150" cy="20638"/>
            </a:xfrm>
            <a:custGeom>
              <a:avLst/>
              <a:gdLst>
                <a:gd name="T0" fmla="*/ 54 w 330"/>
                <a:gd name="T1" fmla="*/ 0 h 122"/>
                <a:gd name="T2" fmla="*/ 276 w 330"/>
                <a:gd name="T3" fmla="*/ 0 h 122"/>
                <a:gd name="T4" fmla="*/ 293 w 330"/>
                <a:gd name="T5" fmla="*/ 3 h 122"/>
                <a:gd name="T6" fmla="*/ 308 w 330"/>
                <a:gd name="T7" fmla="*/ 12 h 122"/>
                <a:gd name="T8" fmla="*/ 320 w 330"/>
                <a:gd name="T9" fmla="*/ 24 h 122"/>
                <a:gd name="T10" fmla="*/ 328 w 330"/>
                <a:gd name="T11" fmla="*/ 42 h 122"/>
                <a:gd name="T12" fmla="*/ 330 w 330"/>
                <a:gd name="T13" fmla="*/ 61 h 122"/>
                <a:gd name="T14" fmla="*/ 328 w 330"/>
                <a:gd name="T15" fmla="*/ 80 h 122"/>
                <a:gd name="T16" fmla="*/ 320 w 330"/>
                <a:gd name="T17" fmla="*/ 96 h 122"/>
                <a:gd name="T18" fmla="*/ 308 w 330"/>
                <a:gd name="T19" fmla="*/ 110 h 122"/>
                <a:gd name="T20" fmla="*/ 293 w 330"/>
                <a:gd name="T21" fmla="*/ 119 h 122"/>
                <a:gd name="T22" fmla="*/ 276 w 330"/>
                <a:gd name="T23" fmla="*/ 122 h 122"/>
                <a:gd name="T24" fmla="*/ 54 w 330"/>
                <a:gd name="T25" fmla="*/ 122 h 122"/>
                <a:gd name="T26" fmla="*/ 37 w 330"/>
                <a:gd name="T27" fmla="*/ 119 h 122"/>
                <a:gd name="T28" fmla="*/ 22 w 330"/>
                <a:gd name="T29" fmla="*/ 110 h 122"/>
                <a:gd name="T30" fmla="*/ 10 w 330"/>
                <a:gd name="T31" fmla="*/ 96 h 122"/>
                <a:gd name="T32" fmla="*/ 3 w 330"/>
                <a:gd name="T33" fmla="*/ 80 h 122"/>
                <a:gd name="T34" fmla="*/ 0 w 330"/>
                <a:gd name="T35" fmla="*/ 61 h 122"/>
                <a:gd name="T36" fmla="*/ 3 w 330"/>
                <a:gd name="T37" fmla="*/ 42 h 122"/>
                <a:gd name="T38" fmla="*/ 10 w 330"/>
                <a:gd name="T39" fmla="*/ 24 h 122"/>
                <a:gd name="T40" fmla="*/ 22 w 330"/>
                <a:gd name="T41" fmla="*/ 12 h 122"/>
                <a:gd name="T42" fmla="*/ 37 w 330"/>
                <a:gd name="T43" fmla="*/ 3 h 122"/>
                <a:gd name="T44" fmla="*/ 54 w 33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0" h="122">
                  <a:moveTo>
                    <a:pt x="54" y="0"/>
                  </a:moveTo>
                  <a:lnTo>
                    <a:pt x="276" y="0"/>
                  </a:lnTo>
                  <a:lnTo>
                    <a:pt x="293" y="3"/>
                  </a:lnTo>
                  <a:lnTo>
                    <a:pt x="308" y="12"/>
                  </a:lnTo>
                  <a:lnTo>
                    <a:pt x="320" y="24"/>
                  </a:lnTo>
                  <a:lnTo>
                    <a:pt x="328" y="42"/>
                  </a:lnTo>
                  <a:lnTo>
                    <a:pt x="330" y="61"/>
                  </a:lnTo>
                  <a:lnTo>
                    <a:pt x="328" y="80"/>
                  </a:lnTo>
                  <a:lnTo>
                    <a:pt x="320" y="96"/>
                  </a:lnTo>
                  <a:lnTo>
                    <a:pt x="308" y="110"/>
                  </a:lnTo>
                  <a:lnTo>
                    <a:pt x="293" y="119"/>
                  </a:lnTo>
                  <a:lnTo>
                    <a:pt x="276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9"/>
            <p:cNvSpPr>
              <a:spLocks/>
            </p:cNvSpPr>
            <p:nvPr/>
          </p:nvSpPr>
          <p:spPr bwMode="auto">
            <a:xfrm>
              <a:off x="3687763" y="5792788"/>
              <a:ext cx="30163" cy="20638"/>
            </a:xfrm>
            <a:custGeom>
              <a:avLst/>
              <a:gdLst>
                <a:gd name="T0" fmla="*/ 55 w 165"/>
                <a:gd name="T1" fmla="*/ 0 h 122"/>
                <a:gd name="T2" fmla="*/ 110 w 165"/>
                <a:gd name="T3" fmla="*/ 0 h 122"/>
                <a:gd name="T4" fmla="*/ 127 w 165"/>
                <a:gd name="T5" fmla="*/ 3 h 122"/>
                <a:gd name="T6" fmla="*/ 142 w 165"/>
                <a:gd name="T7" fmla="*/ 12 h 122"/>
                <a:gd name="T8" fmla="*/ 154 w 165"/>
                <a:gd name="T9" fmla="*/ 24 h 122"/>
                <a:gd name="T10" fmla="*/ 162 w 165"/>
                <a:gd name="T11" fmla="*/ 42 h 122"/>
                <a:gd name="T12" fmla="*/ 165 w 165"/>
                <a:gd name="T13" fmla="*/ 61 h 122"/>
                <a:gd name="T14" fmla="*/ 162 w 165"/>
                <a:gd name="T15" fmla="*/ 80 h 122"/>
                <a:gd name="T16" fmla="*/ 154 w 165"/>
                <a:gd name="T17" fmla="*/ 96 h 122"/>
                <a:gd name="T18" fmla="*/ 142 w 165"/>
                <a:gd name="T19" fmla="*/ 110 h 122"/>
                <a:gd name="T20" fmla="*/ 127 w 165"/>
                <a:gd name="T21" fmla="*/ 119 h 122"/>
                <a:gd name="T22" fmla="*/ 110 w 165"/>
                <a:gd name="T23" fmla="*/ 122 h 122"/>
                <a:gd name="T24" fmla="*/ 55 w 165"/>
                <a:gd name="T25" fmla="*/ 122 h 122"/>
                <a:gd name="T26" fmla="*/ 37 w 165"/>
                <a:gd name="T27" fmla="*/ 119 h 122"/>
                <a:gd name="T28" fmla="*/ 22 w 165"/>
                <a:gd name="T29" fmla="*/ 110 h 122"/>
                <a:gd name="T30" fmla="*/ 10 w 165"/>
                <a:gd name="T31" fmla="*/ 96 h 122"/>
                <a:gd name="T32" fmla="*/ 2 w 165"/>
                <a:gd name="T33" fmla="*/ 80 h 122"/>
                <a:gd name="T34" fmla="*/ 0 w 165"/>
                <a:gd name="T35" fmla="*/ 61 h 122"/>
                <a:gd name="T36" fmla="*/ 2 w 165"/>
                <a:gd name="T37" fmla="*/ 42 h 122"/>
                <a:gd name="T38" fmla="*/ 10 w 165"/>
                <a:gd name="T39" fmla="*/ 24 h 122"/>
                <a:gd name="T40" fmla="*/ 22 w 165"/>
                <a:gd name="T41" fmla="*/ 12 h 122"/>
                <a:gd name="T42" fmla="*/ 37 w 165"/>
                <a:gd name="T43" fmla="*/ 3 h 122"/>
                <a:gd name="T44" fmla="*/ 55 w 16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22">
                  <a:moveTo>
                    <a:pt x="55" y="0"/>
                  </a:moveTo>
                  <a:lnTo>
                    <a:pt x="110" y="0"/>
                  </a:lnTo>
                  <a:lnTo>
                    <a:pt x="127" y="3"/>
                  </a:lnTo>
                  <a:lnTo>
                    <a:pt x="142" y="12"/>
                  </a:lnTo>
                  <a:lnTo>
                    <a:pt x="154" y="24"/>
                  </a:lnTo>
                  <a:lnTo>
                    <a:pt x="162" y="42"/>
                  </a:lnTo>
                  <a:lnTo>
                    <a:pt x="165" y="61"/>
                  </a:lnTo>
                  <a:lnTo>
                    <a:pt x="162" y="80"/>
                  </a:lnTo>
                  <a:lnTo>
                    <a:pt x="154" y="96"/>
                  </a:lnTo>
                  <a:lnTo>
                    <a:pt x="142" y="110"/>
                  </a:lnTo>
                  <a:lnTo>
                    <a:pt x="127" y="119"/>
                  </a:lnTo>
                  <a:lnTo>
                    <a:pt x="110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4436514" y="5764213"/>
            <a:ext cx="503238" cy="581025"/>
            <a:chOff x="4454525" y="5764213"/>
            <a:chExt cx="50323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2" name="Freeform 44"/>
            <p:cNvSpPr>
              <a:spLocks noEditPoints="1"/>
            </p:cNvSpPr>
            <p:nvPr/>
          </p:nvSpPr>
          <p:spPr bwMode="auto">
            <a:xfrm>
              <a:off x="4725988" y="6073776"/>
              <a:ext cx="231775" cy="233363"/>
            </a:xfrm>
            <a:custGeom>
              <a:avLst/>
              <a:gdLst>
                <a:gd name="T0" fmla="*/ 122 w 1463"/>
                <a:gd name="T1" fmla="*/ 122 h 1464"/>
                <a:gd name="T2" fmla="*/ 122 w 1463"/>
                <a:gd name="T3" fmla="*/ 1342 h 1464"/>
                <a:gd name="T4" fmla="*/ 1341 w 1463"/>
                <a:gd name="T5" fmla="*/ 1342 h 1464"/>
                <a:gd name="T6" fmla="*/ 1341 w 1463"/>
                <a:gd name="T7" fmla="*/ 122 h 1464"/>
                <a:gd name="T8" fmla="*/ 792 w 1463"/>
                <a:gd name="T9" fmla="*/ 122 h 1464"/>
                <a:gd name="T10" fmla="*/ 792 w 1463"/>
                <a:gd name="T11" fmla="*/ 889 h 1464"/>
                <a:gd name="T12" fmla="*/ 1054 w 1463"/>
                <a:gd name="T13" fmla="*/ 628 h 1464"/>
                <a:gd name="T14" fmla="*/ 1140 w 1463"/>
                <a:gd name="T15" fmla="*/ 714 h 1464"/>
                <a:gd name="T16" fmla="*/ 731 w 1463"/>
                <a:gd name="T17" fmla="*/ 1124 h 1464"/>
                <a:gd name="T18" fmla="*/ 322 w 1463"/>
                <a:gd name="T19" fmla="*/ 714 h 1464"/>
                <a:gd name="T20" fmla="*/ 409 w 1463"/>
                <a:gd name="T21" fmla="*/ 628 h 1464"/>
                <a:gd name="T22" fmla="*/ 670 w 1463"/>
                <a:gd name="T23" fmla="*/ 889 h 1464"/>
                <a:gd name="T24" fmla="*/ 670 w 1463"/>
                <a:gd name="T25" fmla="*/ 122 h 1464"/>
                <a:gd name="T26" fmla="*/ 122 w 1463"/>
                <a:gd name="T27" fmla="*/ 122 h 1464"/>
                <a:gd name="T28" fmla="*/ 0 w 1463"/>
                <a:gd name="T29" fmla="*/ 0 h 1464"/>
                <a:gd name="T30" fmla="*/ 1463 w 1463"/>
                <a:gd name="T31" fmla="*/ 0 h 1464"/>
                <a:gd name="T32" fmla="*/ 1463 w 1463"/>
                <a:gd name="T33" fmla="*/ 1464 h 1464"/>
                <a:gd name="T34" fmla="*/ 0 w 1463"/>
                <a:gd name="T35" fmla="*/ 1464 h 1464"/>
                <a:gd name="T36" fmla="*/ 0 w 1463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3" h="1464">
                  <a:moveTo>
                    <a:pt x="122" y="122"/>
                  </a:moveTo>
                  <a:lnTo>
                    <a:pt x="122" y="1342"/>
                  </a:lnTo>
                  <a:lnTo>
                    <a:pt x="1341" y="1342"/>
                  </a:lnTo>
                  <a:lnTo>
                    <a:pt x="1341" y="122"/>
                  </a:lnTo>
                  <a:lnTo>
                    <a:pt x="792" y="122"/>
                  </a:lnTo>
                  <a:lnTo>
                    <a:pt x="792" y="889"/>
                  </a:lnTo>
                  <a:lnTo>
                    <a:pt x="1054" y="628"/>
                  </a:lnTo>
                  <a:lnTo>
                    <a:pt x="1140" y="714"/>
                  </a:lnTo>
                  <a:lnTo>
                    <a:pt x="731" y="1124"/>
                  </a:lnTo>
                  <a:lnTo>
                    <a:pt x="322" y="714"/>
                  </a:lnTo>
                  <a:lnTo>
                    <a:pt x="409" y="628"/>
                  </a:lnTo>
                  <a:lnTo>
                    <a:pt x="670" y="889"/>
                  </a:lnTo>
                  <a:lnTo>
                    <a:pt x="670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3" y="0"/>
                  </a:lnTo>
                  <a:lnTo>
                    <a:pt x="1463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5"/>
            <p:cNvSpPr>
              <a:spLocks noEditPoints="1"/>
            </p:cNvSpPr>
            <p:nvPr/>
          </p:nvSpPr>
          <p:spPr bwMode="auto">
            <a:xfrm>
              <a:off x="4579938" y="6238876"/>
              <a:ext cx="77788" cy="77788"/>
            </a:xfrm>
            <a:custGeom>
              <a:avLst/>
              <a:gdLst>
                <a:gd name="T0" fmla="*/ 217 w 488"/>
                <a:gd name="T1" fmla="*/ 125 h 488"/>
                <a:gd name="T2" fmla="*/ 169 w 488"/>
                <a:gd name="T3" fmla="*/ 149 h 488"/>
                <a:gd name="T4" fmla="*/ 135 w 488"/>
                <a:gd name="T5" fmla="*/ 191 h 488"/>
                <a:gd name="T6" fmla="*/ 122 w 488"/>
                <a:gd name="T7" fmla="*/ 244 h 488"/>
                <a:gd name="T8" fmla="*/ 135 w 488"/>
                <a:gd name="T9" fmla="*/ 297 h 488"/>
                <a:gd name="T10" fmla="*/ 169 w 488"/>
                <a:gd name="T11" fmla="*/ 339 h 488"/>
                <a:gd name="T12" fmla="*/ 217 w 488"/>
                <a:gd name="T13" fmla="*/ 363 h 488"/>
                <a:gd name="T14" fmla="*/ 272 w 488"/>
                <a:gd name="T15" fmla="*/ 363 h 488"/>
                <a:gd name="T16" fmla="*/ 321 w 488"/>
                <a:gd name="T17" fmla="*/ 339 h 488"/>
                <a:gd name="T18" fmla="*/ 354 w 488"/>
                <a:gd name="T19" fmla="*/ 297 h 488"/>
                <a:gd name="T20" fmla="*/ 366 w 488"/>
                <a:gd name="T21" fmla="*/ 244 h 488"/>
                <a:gd name="T22" fmla="*/ 354 w 488"/>
                <a:gd name="T23" fmla="*/ 191 h 488"/>
                <a:gd name="T24" fmla="*/ 321 w 488"/>
                <a:gd name="T25" fmla="*/ 149 h 488"/>
                <a:gd name="T26" fmla="*/ 272 w 488"/>
                <a:gd name="T27" fmla="*/ 125 h 488"/>
                <a:gd name="T28" fmla="*/ 244 w 488"/>
                <a:gd name="T29" fmla="*/ 0 h 488"/>
                <a:gd name="T30" fmla="*/ 322 w 488"/>
                <a:gd name="T31" fmla="*/ 12 h 488"/>
                <a:gd name="T32" fmla="*/ 388 w 488"/>
                <a:gd name="T33" fmla="*/ 47 h 488"/>
                <a:gd name="T34" fmla="*/ 442 w 488"/>
                <a:gd name="T35" fmla="*/ 100 h 488"/>
                <a:gd name="T36" fmla="*/ 476 w 488"/>
                <a:gd name="T37" fmla="*/ 166 h 488"/>
                <a:gd name="T38" fmla="*/ 488 w 488"/>
                <a:gd name="T39" fmla="*/ 244 h 488"/>
                <a:gd name="T40" fmla="*/ 476 w 488"/>
                <a:gd name="T41" fmla="*/ 321 h 488"/>
                <a:gd name="T42" fmla="*/ 442 w 488"/>
                <a:gd name="T43" fmla="*/ 388 h 488"/>
                <a:gd name="T44" fmla="*/ 388 w 488"/>
                <a:gd name="T45" fmla="*/ 441 h 488"/>
                <a:gd name="T46" fmla="*/ 322 w 488"/>
                <a:gd name="T47" fmla="*/ 476 h 488"/>
                <a:gd name="T48" fmla="*/ 244 w 488"/>
                <a:gd name="T49" fmla="*/ 488 h 488"/>
                <a:gd name="T50" fmla="*/ 168 w 488"/>
                <a:gd name="T51" fmla="*/ 476 h 488"/>
                <a:gd name="T52" fmla="*/ 100 w 488"/>
                <a:gd name="T53" fmla="*/ 441 h 488"/>
                <a:gd name="T54" fmla="*/ 48 w 488"/>
                <a:gd name="T55" fmla="*/ 388 h 488"/>
                <a:gd name="T56" fmla="*/ 13 w 488"/>
                <a:gd name="T57" fmla="*/ 321 h 488"/>
                <a:gd name="T58" fmla="*/ 0 w 488"/>
                <a:gd name="T59" fmla="*/ 244 h 488"/>
                <a:gd name="T60" fmla="*/ 13 w 488"/>
                <a:gd name="T61" fmla="*/ 166 h 488"/>
                <a:gd name="T62" fmla="*/ 48 w 488"/>
                <a:gd name="T63" fmla="*/ 100 h 488"/>
                <a:gd name="T64" fmla="*/ 100 w 488"/>
                <a:gd name="T65" fmla="*/ 47 h 488"/>
                <a:gd name="T66" fmla="*/ 168 w 488"/>
                <a:gd name="T67" fmla="*/ 12 h 488"/>
                <a:gd name="T68" fmla="*/ 244 w 488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8">
                  <a:moveTo>
                    <a:pt x="244" y="122"/>
                  </a:moveTo>
                  <a:lnTo>
                    <a:pt x="217" y="125"/>
                  </a:lnTo>
                  <a:lnTo>
                    <a:pt x="191" y="134"/>
                  </a:lnTo>
                  <a:lnTo>
                    <a:pt x="169" y="149"/>
                  </a:lnTo>
                  <a:lnTo>
                    <a:pt x="149" y="167"/>
                  </a:lnTo>
                  <a:lnTo>
                    <a:pt x="135" y="191"/>
                  </a:lnTo>
                  <a:lnTo>
                    <a:pt x="126" y="216"/>
                  </a:lnTo>
                  <a:lnTo>
                    <a:pt x="122" y="244"/>
                  </a:lnTo>
                  <a:lnTo>
                    <a:pt x="126" y="272"/>
                  </a:lnTo>
                  <a:lnTo>
                    <a:pt x="135" y="297"/>
                  </a:lnTo>
                  <a:lnTo>
                    <a:pt x="149" y="321"/>
                  </a:lnTo>
                  <a:lnTo>
                    <a:pt x="169" y="339"/>
                  </a:lnTo>
                  <a:lnTo>
                    <a:pt x="191" y="354"/>
                  </a:lnTo>
                  <a:lnTo>
                    <a:pt x="217" y="363"/>
                  </a:lnTo>
                  <a:lnTo>
                    <a:pt x="244" y="366"/>
                  </a:lnTo>
                  <a:lnTo>
                    <a:pt x="272" y="363"/>
                  </a:lnTo>
                  <a:lnTo>
                    <a:pt x="299" y="354"/>
                  </a:lnTo>
                  <a:lnTo>
                    <a:pt x="321" y="339"/>
                  </a:lnTo>
                  <a:lnTo>
                    <a:pt x="340" y="321"/>
                  </a:lnTo>
                  <a:lnTo>
                    <a:pt x="354" y="297"/>
                  </a:lnTo>
                  <a:lnTo>
                    <a:pt x="363" y="272"/>
                  </a:lnTo>
                  <a:lnTo>
                    <a:pt x="366" y="244"/>
                  </a:lnTo>
                  <a:lnTo>
                    <a:pt x="363" y="216"/>
                  </a:lnTo>
                  <a:lnTo>
                    <a:pt x="354" y="191"/>
                  </a:lnTo>
                  <a:lnTo>
                    <a:pt x="340" y="167"/>
                  </a:lnTo>
                  <a:lnTo>
                    <a:pt x="321" y="149"/>
                  </a:lnTo>
                  <a:lnTo>
                    <a:pt x="299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2" y="12"/>
                  </a:lnTo>
                  <a:lnTo>
                    <a:pt x="356" y="28"/>
                  </a:lnTo>
                  <a:lnTo>
                    <a:pt x="388" y="47"/>
                  </a:lnTo>
                  <a:lnTo>
                    <a:pt x="417" y="71"/>
                  </a:lnTo>
                  <a:lnTo>
                    <a:pt x="442" y="100"/>
                  </a:lnTo>
                  <a:lnTo>
                    <a:pt x="462" y="132"/>
                  </a:lnTo>
                  <a:lnTo>
                    <a:pt x="476" y="166"/>
                  </a:lnTo>
                  <a:lnTo>
                    <a:pt x="485" y="204"/>
                  </a:lnTo>
                  <a:lnTo>
                    <a:pt x="488" y="244"/>
                  </a:lnTo>
                  <a:lnTo>
                    <a:pt x="485" y="284"/>
                  </a:lnTo>
                  <a:lnTo>
                    <a:pt x="476" y="321"/>
                  </a:lnTo>
                  <a:lnTo>
                    <a:pt x="462" y="356"/>
                  </a:lnTo>
                  <a:lnTo>
                    <a:pt x="442" y="388"/>
                  </a:lnTo>
                  <a:lnTo>
                    <a:pt x="417" y="417"/>
                  </a:lnTo>
                  <a:lnTo>
                    <a:pt x="388" y="441"/>
                  </a:lnTo>
                  <a:lnTo>
                    <a:pt x="356" y="461"/>
                  </a:lnTo>
                  <a:lnTo>
                    <a:pt x="322" y="476"/>
                  </a:lnTo>
                  <a:lnTo>
                    <a:pt x="284" y="485"/>
                  </a:lnTo>
                  <a:lnTo>
                    <a:pt x="244" y="488"/>
                  </a:lnTo>
                  <a:lnTo>
                    <a:pt x="205" y="485"/>
                  </a:lnTo>
                  <a:lnTo>
                    <a:pt x="168" y="476"/>
                  </a:lnTo>
                  <a:lnTo>
                    <a:pt x="132" y="461"/>
                  </a:lnTo>
                  <a:lnTo>
                    <a:pt x="100" y="441"/>
                  </a:lnTo>
                  <a:lnTo>
                    <a:pt x="72" y="417"/>
                  </a:lnTo>
                  <a:lnTo>
                    <a:pt x="48" y="388"/>
                  </a:lnTo>
                  <a:lnTo>
                    <a:pt x="28" y="356"/>
                  </a:lnTo>
                  <a:lnTo>
                    <a:pt x="13" y="321"/>
                  </a:lnTo>
                  <a:lnTo>
                    <a:pt x="4" y="284"/>
                  </a:lnTo>
                  <a:lnTo>
                    <a:pt x="0" y="244"/>
                  </a:lnTo>
                  <a:lnTo>
                    <a:pt x="4" y="204"/>
                  </a:lnTo>
                  <a:lnTo>
                    <a:pt x="13" y="166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2"/>
                  </a:lnTo>
                  <a:lnTo>
                    <a:pt x="205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6"/>
            <p:cNvSpPr>
              <a:spLocks noEditPoints="1"/>
            </p:cNvSpPr>
            <p:nvPr/>
          </p:nvSpPr>
          <p:spPr bwMode="auto">
            <a:xfrm>
              <a:off x="4454525" y="5764213"/>
              <a:ext cx="328613" cy="581025"/>
            </a:xfrm>
            <a:custGeom>
              <a:avLst/>
              <a:gdLst>
                <a:gd name="T0" fmla="*/ 239 w 2073"/>
                <a:gd name="T1" fmla="*/ 125 h 3660"/>
                <a:gd name="T2" fmla="*/ 187 w 2073"/>
                <a:gd name="T3" fmla="*/ 148 h 3660"/>
                <a:gd name="T4" fmla="*/ 147 w 2073"/>
                <a:gd name="T5" fmla="*/ 186 h 3660"/>
                <a:gd name="T6" fmla="*/ 125 w 2073"/>
                <a:gd name="T7" fmla="*/ 240 h 3660"/>
                <a:gd name="T8" fmla="*/ 122 w 2073"/>
                <a:gd name="T9" fmla="*/ 366 h 3660"/>
                <a:gd name="T10" fmla="*/ 1951 w 2073"/>
                <a:gd name="T11" fmla="*/ 268 h 3660"/>
                <a:gd name="T12" fmla="*/ 1940 w 2073"/>
                <a:gd name="T13" fmla="*/ 212 h 3660"/>
                <a:gd name="T14" fmla="*/ 1909 w 2073"/>
                <a:gd name="T15" fmla="*/ 165 h 3660"/>
                <a:gd name="T16" fmla="*/ 1861 w 2073"/>
                <a:gd name="T17" fmla="*/ 134 h 3660"/>
                <a:gd name="T18" fmla="*/ 1804 w 2073"/>
                <a:gd name="T19" fmla="*/ 122 h 3660"/>
                <a:gd name="T20" fmla="*/ 268 w 2073"/>
                <a:gd name="T21" fmla="*/ 0 h 3660"/>
                <a:gd name="T22" fmla="*/ 1844 w 2073"/>
                <a:gd name="T23" fmla="*/ 3 h 3660"/>
                <a:gd name="T24" fmla="*/ 1917 w 2073"/>
                <a:gd name="T25" fmla="*/ 26 h 3660"/>
                <a:gd name="T26" fmla="*/ 1981 w 2073"/>
                <a:gd name="T27" fmla="*/ 67 h 3660"/>
                <a:gd name="T28" fmla="*/ 2029 w 2073"/>
                <a:gd name="T29" fmla="*/ 122 h 3660"/>
                <a:gd name="T30" fmla="*/ 2062 w 2073"/>
                <a:gd name="T31" fmla="*/ 191 h 3660"/>
                <a:gd name="T32" fmla="*/ 2073 w 2073"/>
                <a:gd name="T33" fmla="*/ 268 h 3660"/>
                <a:gd name="T34" fmla="*/ 2069 w 2073"/>
                <a:gd name="T35" fmla="*/ 1849 h 3660"/>
                <a:gd name="T36" fmla="*/ 2048 w 2073"/>
                <a:gd name="T37" fmla="*/ 1879 h 3660"/>
                <a:gd name="T38" fmla="*/ 2012 w 2073"/>
                <a:gd name="T39" fmla="*/ 1891 h 3660"/>
                <a:gd name="T40" fmla="*/ 1976 w 2073"/>
                <a:gd name="T41" fmla="*/ 1879 h 3660"/>
                <a:gd name="T42" fmla="*/ 1954 w 2073"/>
                <a:gd name="T43" fmla="*/ 1849 h 3660"/>
                <a:gd name="T44" fmla="*/ 1951 w 2073"/>
                <a:gd name="T45" fmla="*/ 488 h 3660"/>
                <a:gd name="T46" fmla="*/ 122 w 2073"/>
                <a:gd name="T47" fmla="*/ 2806 h 3660"/>
                <a:gd name="T48" fmla="*/ 1422 w 2073"/>
                <a:gd name="T49" fmla="*/ 2809 h 3660"/>
                <a:gd name="T50" fmla="*/ 1452 w 2073"/>
                <a:gd name="T51" fmla="*/ 2832 h 3660"/>
                <a:gd name="T52" fmla="*/ 1463 w 2073"/>
                <a:gd name="T53" fmla="*/ 2867 h 3660"/>
                <a:gd name="T54" fmla="*/ 1452 w 2073"/>
                <a:gd name="T55" fmla="*/ 2902 h 3660"/>
                <a:gd name="T56" fmla="*/ 1422 w 2073"/>
                <a:gd name="T57" fmla="*/ 2925 h 3660"/>
                <a:gd name="T58" fmla="*/ 122 w 2073"/>
                <a:gd name="T59" fmla="*/ 2928 h 3660"/>
                <a:gd name="T60" fmla="*/ 125 w 2073"/>
                <a:gd name="T61" fmla="*/ 3420 h 3660"/>
                <a:gd name="T62" fmla="*/ 147 w 2073"/>
                <a:gd name="T63" fmla="*/ 3474 h 3660"/>
                <a:gd name="T64" fmla="*/ 187 w 2073"/>
                <a:gd name="T65" fmla="*/ 3512 h 3660"/>
                <a:gd name="T66" fmla="*/ 239 w 2073"/>
                <a:gd name="T67" fmla="*/ 3535 h 3660"/>
                <a:gd name="T68" fmla="*/ 1804 w 2073"/>
                <a:gd name="T69" fmla="*/ 3538 h 3660"/>
                <a:gd name="T70" fmla="*/ 1840 w 2073"/>
                <a:gd name="T71" fmla="*/ 3550 h 3660"/>
                <a:gd name="T72" fmla="*/ 1862 w 2073"/>
                <a:gd name="T73" fmla="*/ 3580 h 3660"/>
                <a:gd name="T74" fmla="*/ 1862 w 2073"/>
                <a:gd name="T75" fmla="*/ 3618 h 3660"/>
                <a:gd name="T76" fmla="*/ 1840 w 2073"/>
                <a:gd name="T77" fmla="*/ 3648 h 3660"/>
                <a:gd name="T78" fmla="*/ 1804 w 2073"/>
                <a:gd name="T79" fmla="*/ 3660 h 3660"/>
                <a:gd name="T80" fmla="*/ 229 w 2073"/>
                <a:gd name="T81" fmla="*/ 3657 h 3660"/>
                <a:gd name="T82" fmla="*/ 155 w 2073"/>
                <a:gd name="T83" fmla="*/ 3634 h 3660"/>
                <a:gd name="T84" fmla="*/ 93 w 2073"/>
                <a:gd name="T85" fmla="*/ 3593 h 3660"/>
                <a:gd name="T86" fmla="*/ 43 w 2073"/>
                <a:gd name="T87" fmla="*/ 3538 h 3660"/>
                <a:gd name="T88" fmla="*/ 12 w 2073"/>
                <a:gd name="T89" fmla="*/ 3469 h 3660"/>
                <a:gd name="T90" fmla="*/ 0 w 2073"/>
                <a:gd name="T91" fmla="*/ 3392 h 3660"/>
                <a:gd name="T92" fmla="*/ 3 w 2073"/>
                <a:gd name="T93" fmla="*/ 228 h 3660"/>
                <a:gd name="T94" fmla="*/ 25 w 2073"/>
                <a:gd name="T95" fmla="*/ 155 h 3660"/>
                <a:gd name="T96" fmla="*/ 66 w 2073"/>
                <a:gd name="T97" fmla="*/ 92 h 3660"/>
                <a:gd name="T98" fmla="*/ 123 w 2073"/>
                <a:gd name="T99" fmla="*/ 43 h 3660"/>
                <a:gd name="T100" fmla="*/ 192 w 2073"/>
                <a:gd name="T101" fmla="*/ 11 h 3660"/>
                <a:gd name="T102" fmla="*/ 268 w 2073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3" h="3660">
                  <a:moveTo>
                    <a:pt x="268" y="122"/>
                  </a:moveTo>
                  <a:lnTo>
                    <a:pt x="239" y="125"/>
                  </a:lnTo>
                  <a:lnTo>
                    <a:pt x="212" y="134"/>
                  </a:lnTo>
                  <a:lnTo>
                    <a:pt x="187" y="148"/>
                  </a:lnTo>
                  <a:lnTo>
                    <a:pt x="165" y="165"/>
                  </a:lnTo>
                  <a:lnTo>
                    <a:pt x="147" y="186"/>
                  </a:lnTo>
                  <a:lnTo>
                    <a:pt x="134" y="212"/>
                  </a:lnTo>
                  <a:lnTo>
                    <a:pt x="125" y="240"/>
                  </a:lnTo>
                  <a:lnTo>
                    <a:pt x="122" y="268"/>
                  </a:lnTo>
                  <a:lnTo>
                    <a:pt x="122" y="366"/>
                  </a:lnTo>
                  <a:lnTo>
                    <a:pt x="1951" y="366"/>
                  </a:lnTo>
                  <a:lnTo>
                    <a:pt x="1951" y="268"/>
                  </a:lnTo>
                  <a:lnTo>
                    <a:pt x="1948" y="240"/>
                  </a:lnTo>
                  <a:lnTo>
                    <a:pt x="1940" y="212"/>
                  </a:lnTo>
                  <a:lnTo>
                    <a:pt x="1926" y="186"/>
                  </a:lnTo>
                  <a:lnTo>
                    <a:pt x="1909" y="165"/>
                  </a:lnTo>
                  <a:lnTo>
                    <a:pt x="1886" y="148"/>
                  </a:lnTo>
                  <a:lnTo>
                    <a:pt x="1861" y="134"/>
                  </a:lnTo>
                  <a:lnTo>
                    <a:pt x="1834" y="125"/>
                  </a:lnTo>
                  <a:lnTo>
                    <a:pt x="1804" y="122"/>
                  </a:lnTo>
                  <a:lnTo>
                    <a:pt x="268" y="122"/>
                  </a:lnTo>
                  <a:close/>
                  <a:moveTo>
                    <a:pt x="268" y="0"/>
                  </a:moveTo>
                  <a:lnTo>
                    <a:pt x="1804" y="0"/>
                  </a:lnTo>
                  <a:lnTo>
                    <a:pt x="1844" y="3"/>
                  </a:lnTo>
                  <a:lnTo>
                    <a:pt x="1882" y="11"/>
                  </a:lnTo>
                  <a:lnTo>
                    <a:pt x="1917" y="26"/>
                  </a:lnTo>
                  <a:lnTo>
                    <a:pt x="1951" y="43"/>
                  </a:lnTo>
                  <a:lnTo>
                    <a:pt x="1981" y="67"/>
                  </a:lnTo>
                  <a:lnTo>
                    <a:pt x="2007" y="92"/>
                  </a:lnTo>
                  <a:lnTo>
                    <a:pt x="2029" y="122"/>
                  </a:lnTo>
                  <a:lnTo>
                    <a:pt x="2048" y="155"/>
                  </a:lnTo>
                  <a:lnTo>
                    <a:pt x="2062" y="191"/>
                  </a:lnTo>
                  <a:lnTo>
                    <a:pt x="2070" y="228"/>
                  </a:lnTo>
                  <a:lnTo>
                    <a:pt x="2073" y="268"/>
                  </a:lnTo>
                  <a:lnTo>
                    <a:pt x="2073" y="1830"/>
                  </a:lnTo>
                  <a:lnTo>
                    <a:pt x="2069" y="1849"/>
                  </a:lnTo>
                  <a:lnTo>
                    <a:pt x="2062" y="1865"/>
                  </a:lnTo>
                  <a:lnTo>
                    <a:pt x="2048" y="1879"/>
                  </a:lnTo>
                  <a:lnTo>
                    <a:pt x="2032" y="1888"/>
                  </a:lnTo>
                  <a:lnTo>
                    <a:pt x="2012" y="1891"/>
                  </a:lnTo>
                  <a:lnTo>
                    <a:pt x="1993" y="1888"/>
                  </a:lnTo>
                  <a:lnTo>
                    <a:pt x="1976" y="1879"/>
                  </a:lnTo>
                  <a:lnTo>
                    <a:pt x="1963" y="1865"/>
                  </a:lnTo>
                  <a:lnTo>
                    <a:pt x="1954" y="1849"/>
                  </a:lnTo>
                  <a:lnTo>
                    <a:pt x="1951" y="1830"/>
                  </a:lnTo>
                  <a:lnTo>
                    <a:pt x="1951" y="488"/>
                  </a:lnTo>
                  <a:lnTo>
                    <a:pt x="122" y="488"/>
                  </a:lnTo>
                  <a:lnTo>
                    <a:pt x="122" y="2806"/>
                  </a:lnTo>
                  <a:lnTo>
                    <a:pt x="1402" y="2806"/>
                  </a:lnTo>
                  <a:lnTo>
                    <a:pt x="1422" y="2809"/>
                  </a:lnTo>
                  <a:lnTo>
                    <a:pt x="1439" y="2818"/>
                  </a:lnTo>
                  <a:lnTo>
                    <a:pt x="1452" y="2832"/>
                  </a:lnTo>
                  <a:lnTo>
                    <a:pt x="1460" y="2848"/>
                  </a:lnTo>
                  <a:lnTo>
                    <a:pt x="1463" y="2867"/>
                  </a:lnTo>
                  <a:lnTo>
                    <a:pt x="1460" y="2886"/>
                  </a:lnTo>
                  <a:lnTo>
                    <a:pt x="1452" y="2902"/>
                  </a:lnTo>
                  <a:lnTo>
                    <a:pt x="1439" y="2916"/>
                  </a:lnTo>
                  <a:lnTo>
                    <a:pt x="1422" y="2925"/>
                  </a:lnTo>
                  <a:lnTo>
                    <a:pt x="1402" y="2928"/>
                  </a:lnTo>
                  <a:lnTo>
                    <a:pt x="122" y="2928"/>
                  </a:lnTo>
                  <a:lnTo>
                    <a:pt x="122" y="3392"/>
                  </a:lnTo>
                  <a:lnTo>
                    <a:pt x="125" y="3420"/>
                  </a:lnTo>
                  <a:lnTo>
                    <a:pt x="134" y="3448"/>
                  </a:lnTo>
                  <a:lnTo>
                    <a:pt x="147" y="3474"/>
                  </a:lnTo>
                  <a:lnTo>
                    <a:pt x="165" y="3495"/>
                  </a:lnTo>
                  <a:lnTo>
                    <a:pt x="187" y="3512"/>
                  </a:lnTo>
                  <a:lnTo>
                    <a:pt x="212" y="3526"/>
                  </a:lnTo>
                  <a:lnTo>
                    <a:pt x="239" y="3535"/>
                  </a:lnTo>
                  <a:lnTo>
                    <a:pt x="268" y="3538"/>
                  </a:lnTo>
                  <a:lnTo>
                    <a:pt x="1804" y="3538"/>
                  </a:lnTo>
                  <a:lnTo>
                    <a:pt x="1823" y="3541"/>
                  </a:lnTo>
                  <a:lnTo>
                    <a:pt x="1840" y="3550"/>
                  </a:lnTo>
                  <a:lnTo>
                    <a:pt x="1853" y="3562"/>
                  </a:lnTo>
                  <a:lnTo>
                    <a:pt x="1862" y="3580"/>
                  </a:lnTo>
                  <a:lnTo>
                    <a:pt x="1865" y="3599"/>
                  </a:lnTo>
                  <a:lnTo>
                    <a:pt x="1862" y="3618"/>
                  </a:lnTo>
                  <a:lnTo>
                    <a:pt x="1853" y="3634"/>
                  </a:lnTo>
                  <a:lnTo>
                    <a:pt x="1840" y="3648"/>
                  </a:lnTo>
                  <a:lnTo>
                    <a:pt x="1823" y="3657"/>
                  </a:lnTo>
                  <a:lnTo>
                    <a:pt x="1804" y="3660"/>
                  </a:lnTo>
                  <a:lnTo>
                    <a:pt x="268" y="3660"/>
                  </a:lnTo>
                  <a:lnTo>
                    <a:pt x="229" y="3657"/>
                  </a:lnTo>
                  <a:lnTo>
                    <a:pt x="192" y="3649"/>
                  </a:lnTo>
                  <a:lnTo>
                    <a:pt x="155" y="3634"/>
                  </a:lnTo>
                  <a:lnTo>
                    <a:pt x="123" y="3617"/>
                  </a:lnTo>
                  <a:lnTo>
                    <a:pt x="93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2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2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3" y="67"/>
                  </a:lnTo>
                  <a:lnTo>
                    <a:pt x="123" y="43"/>
                  </a:lnTo>
                  <a:lnTo>
                    <a:pt x="155" y="26"/>
                  </a:lnTo>
                  <a:lnTo>
                    <a:pt x="192" y="11"/>
                  </a:lnTo>
                  <a:lnTo>
                    <a:pt x="229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7"/>
            <p:cNvSpPr>
              <a:spLocks/>
            </p:cNvSpPr>
            <p:nvPr/>
          </p:nvSpPr>
          <p:spPr bwMode="auto">
            <a:xfrm>
              <a:off x="4570413" y="5792788"/>
              <a:ext cx="58738" cy="20638"/>
            </a:xfrm>
            <a:custGeom>
              <a:avLst/>
              <a:gdLst>
                <a:gd name="T0" fmla="*/ 61 w 366"/>
                <a:gd name="T1" fmla="*/ 0 h 122"/>
                <a:gd name="T2" fmla="*/ 305 w 366"/>
                <a:gd name="T3" fmla="*/ 0 h 122"/>
                <a:gd name="T4" fmla="*/ 325 w 366"/>
                <a:gd name="T5" fmla="*/ 3 h 122"/>
                <a:gd name="T6" fmla="*/ 342 w 366"/>
                <a:gd name="T7" fmla="*/ 12 h 122"/>
                <a:gd name="T8" fmla="*/ 355 w 366"/>
                <a:gd name="T9" fmla="*/ 24 h 122"/>
                <a:gd name="T10" fmla="*/ 363 w 366"/>
                <a:gd name="T11" fmla="*/ 42 h 122"/>
                <a:gd name="T12" fmla="*/ 366 w 366"/>
                <a:gd name="T13" fmla="*/ 61 h 122"/>
                <a:gd name="T14" fmla="*/ 363 w 366"/>
                <a:gd name="T15" fmla="*/ 80 h 122"/>
                <a:gd name="T16" fmla="*/ 355 w 366"/>
                <a:gd name="T17" fmla="*/ 96 h 122"/>
                <a:gd name="T18" fmla="*/ 342 w 366"/>
                <a:gd name="T19" fmla="*/ 110 h 122"/>
                <a:gd name="T20" fmla="*/ 325 w 366"/>
                <a:gd name="T21" fmla="*/ 119 h 122"/>
                <a:gd name="T22" fmla="*/ 305 w 366"/>
                <a:gd name="T23" fmla="*/ 122 h 122"/>
                <a:gd name="T24" fmla="*/ 61 w 366"/>
                <a:gd name="T25" fmla="*/ 122 h 122"/>
                <a:gd name="T26" fmla="*/ 43 w 366"/>
                <a:gd name="T27" fmla="*/ 119 h 122"/>
                <a:gd name="T28" fmla="*/ 26 w 366"/>
                <a:gd name="T29" fmla="*/ 110 h 122"/>
                <a:gd name="T30" fmla="*/ 13 w 366"/>
                <a:gd name="T31" fmla="*/ 96 h 122"/>
                <a:gd name="T32" fmla="*/ 4 w 366"/>
                <a:gd name="T33" fmla="*/ 80 h 122"/>
                <a:gd name="T34" fmla="*/ 0 w 366"/>
                <a:gd name="T35" fmla="*/ 61 h 122"/>
                <a:gd name="T36" fmla="*/ 4 w 366"/>
                <a:gd name="T37" fmla="*/ 42 h 122"/>
                <a:gd name="T38" fmla="*/ 13 w 366"/>
                <a:gd name="T39" fmla="*/ 24 h 122"/>
                <a:gd name="T40" fmla="*/ 26 w 366"/>
                <a:gd name="T41" fmla="*/ 12 h 122"/>
                <a:gd name="T42" fmla="*/ 43 w 366"/>
                <a:gd name="T43" fmla="*/ 3 h 122"/>
                <a:gd name="T44" fmla="*/ 61 w 36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6" h="122">
                  <a:moveTo>
                    <a:pt x="61" y="0"/>
                  </a:moveTo>
                  <a:lnTo>
                    <a:pt x="305" y="0"/>
                  </a:lnTo>
                  <a:lnTo>
                    <a:pt x="325" y="3"/>
                  </a:lnTo>
                  <a:lnTo>
                    <a:pt x="342" y="12"/>
                  </a:lnTo>
                  <a:lnTo>
                    <a:pt x="355" y="24"/>
                  </a:lnTo>
                  <a:lnTo>
                    <a:pt x="363" y="42"/>
                  </a:lnTo>
                  <a:lnTo>
                    <a:pt x="366" y="61"/>
                  </a:lnTo>
                  <a:lnTo>
                    <a:pt x="363" y="80"/>
                  </a:lnTo>
                  <a:lnTo>
                    <a:pt x="355" y="96"/>
                  </a:lnTo>
                  <a:lnTo>
                    <a:pt x="342" y="110"/>
                  </a:lnTo>
                  <a:lnTo>
                    <a:pt x="325" y="119"/>
                  </a:lnTo>
                  <a:lnTo>
                    <a:pt x="305" y="122"/>
                  </a:lnTo>
                  <a:lnTo>
                    <a:pt x="61" y="122"/>
                  </a:lnTo>
                  <a:lnTo>
                    <a:pt x="43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8"/>
            <p:cNvSpPr>
              <a:spLocks/>
            </p:cNvSpPr>
            <p:nvPr/>
          </p:nvSpPr>
          <p:spPr bwMode="auto">
            <a:xfrm>
              <a:off x="4638675" y="5792788"/>
              <a:ext cx="28575" cy="20638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2 w 183"/>
                <a:gd name="T5" fmla="*/ 3 h 122"/>
                <a:gd name="T6" fmla="*/ 159 w 183"/>
                <a:gd name="T7" fmla="*/ 12 h 122"/>
                <a:gd name="T8" fmla="*/ 172 w 183"/>
                <a:gd name="T9" fmla="*/ 24 h 122"/>
                <a:gd name="T10" fmla="*/ 181 w 183"/>
                <a:gd name="T11" fmla="*/ 42 h 122"/>
                <a:gd name="T12" fmla="*/ 183 w 183"/>
                <a:gd name="T13" fmla="*/ 61 h 122"/>
                <a:gd name="T14" fmla="*/ 181 w 183"/>
                <a:gd name="T15" fmla="*/ 80 h 122"/>
                <a:gd name="T16" fmla="*/ 172 w 183"/>
                <a:gd name="T17" fmla="*/ 96 h 122"/>
                <a:gd name="T18" fmla="*/ 159 w 183"/>
                <a:gd name="T19" fmla="*/ 110 h 122"/>
                <a:gd name="T20" fmla="*/ 142 w 183"/>
                <a:gd name="T21" fmla="*/ 119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19 h 122"/>
                <a:gd name="T28" fmla="*/ 26 w 183"/>
                <a:gd name="T29" fmla="*/ 110 h 122"/>
                <a:gd name="T30" fmla="*/ 12 w 183"/>
                <a:gd name="T31" fmla="*/ 96 h 122"/>
                <a:gd name="T32" fmla="*/ 4 w 183"/>
                <a:gd name="T33" fmla="*/ 80 h 122"/>
                <a:gd name="T34" fmla="*/ 0 w 183"/>
                <a:gd name="T35" fmla="*/ 61 h 122"/>
                <a:gd name="T36" fmla="*/ 4 w 183"/>
                <a:gd name="T37" fmla="*/ 42 h 122"/>
                <a:gd name="T38" fmla="*/ 12 w 183"/>
                <a:gd name="T39" fmla="*/ 24 h 122"/>
                <a:gd name="T40" fmla="*/ 26 w 183"/>
                <a:gd name="T41" fmla="*/ 12 h 122"/>
                <a:gd name="T42" fmla="*/ 42 w 183"/>
                <a:gd name="T43" fmla="*/ 3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2" y="3"/>
                  </a:lnTo>
                  <a:lnTo>
                    <a:pt x="159" y="12"/>
                  </a:lnTo>
                  <a:lnTo>
                    <a:pt x="172" y="24"/>
                  </a:lnTo>
                  <a:lnTo>
                    <a:pt x="181" y="42"/>
                  </a:lnTo>
                  <a:lnTo>
                    <a:pt x="183" y="61"/>
                  </a:lnTo>
                  <a:lnTo>
                    <a:pt x="181" y="80"/>
                  </a:lnTo>
                  <a:lnTo>
                    <a:pt x="172" y="96"/>
                  </a:lnTo>
                  <a:lnTo>
                    <a:pt x="159" y="110"/>
                  </a:lnTo>
                  <a:lnTo>
                    <a:pt x="142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5372008" y="5764213"/>
            <a:ext cx="503238" cy="581025"/>
            <a:chOff x="5397500" y="5764213"/>
            <a:chExt cx="50323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Freeform 53"/>
            <p:cNvSpPr>
              <a:spLocks/>
            </p:cNvSpPr>
            <p:nvPr/>
          </p:nvSpPr>
          <p:spPr bwMode="auto">
            <a:xfrm>
              <a:off x="5629275" y="6210301"/>
              <a:ext cx="261938" cy="115888"/>
            </a:xfrm>
            <a:custGeom>
              <a:avLst/>
              <a:gdLst>
                <a:gd name="T0" fmla="*/ 488 w 1646"/>
                <a:gd name="T1" fmla="*/ 0 h 732"/>
                <a:gd name="T2" fmla="*/ 202 w 1646"/>
                <a:gd name="T3" fmla="*/ 122 h 732"/>
                <a:gd name="T4" fmla="*/ 252 w 1646"/>
                <a:gd name="T5" fmla="*/ 240 h 732"/>
                <a:gd name="T6" fmla="*/ 320 w 1646"/>
                <a:gd name="T7" fmla="*/ 344 h 732"/>
                <a:gd name="T8" fmla="*/ 406 w 1646"/>
                <a:gd name="T9" fmla="*/ 435 h 732"/>
                <a:gd name="T10" fmla="*/ 507 w 1646"/>
                <a:gd name="T11" fmla="*/ 508 h 732"/>
                <a:gd name="T12" fmla="*/ 618 w 1646"/>
                <a:gd name="T13" fmla="*/ 563 h 732"/>
                <a:gd name="T14" fmla="*/ 740 w 1646"/>
                <a:gd name="T15" fmla="*/ 598 h 732"/>
                <a:gd name="T16" fmla="*/ 869 w 1646"/>
                <a:gd name="T17" fmla="*/ 610 h 732"/>
                <a:gd name="T18" fmla="*/ 995 w 1646"/>
                <a:gd name="T19" fmla="*/ 598 h 732"/>
                <a:gd name="T20" fmla="*/ 1113 w 1646"/>
                <a:gd name="T21" fmla="*/ 565 h 732"/>
                <a:gd name="T22" fmla="*/ 1220 w 1646"/>
                <a:gd name="T23" fmla="*/ 509 h 732"/>
                <a:gd name="T24" fmla="*/ 1316 w 1646"/>
                <a:gd name="T25" fmla="*/ 435 h 732"/>
                <a:gd name="T26" fmla="*/ 1398 w 1646"/>
                <a:gd name="T27" fmla="*/ 344 h 732"/>
                <a:gd name="T28" fmla="*/ 1462 w 1646"/>
                <a:gd name="T29" fmla="*/ 236 h 732"/>
                <a:gd name="T30" fmla="*/ 1510 w 1646"/>
                <a:gd name="T31" fmla="*/ 114 h 732"/>
                <a:gd name="T32" fmla="*/ 1533 w 1646"/>
                <a:gd name="T33" fmla="*/ 31 h 732"/>
                <a:gd name="T34" fmla="*/ 1560 w 1646"/>
                <a:gd name="T35" fmla="*/ 6 h 732"/>
                <a:gd name="T36" fmla="*/ 1597 w 1646"/>
                <a:gd name="T37" fmla="*/ 1 h 732"/>
                <a:gd name="T38" fmla="*/ 1626 w 1646"/>
                <a:gd name="T39" fmla="*/ 16 h 732"/>
                <a:gd name="T40" fmla="*/ 1643 w 1646"/>
                <a:gd name="T41" fmla="*/ 41 h 732"/>
                <a:gd name="T42" fmla="*/ 1645 w 1646"/>
                <a:gd name="T43" fmla="*/ 73 h 732"/>
                <a:gd name="T44" fmla="*/ 1605 w 1646"/>
                <a:gd name="T45" fmla="*/ 214 h 732"/>
                <a:gd name="T46" fmla="*/ 1544 w 1646"/>
                <a:gd name="T47" fmla="*/ 343 h 732"/>
                <a:gd name="T48" fmla="*/ 1465 w 1646"/>
                <a:gd name="T49" fmla="*/ 455 h 732"/>
                <a:gd name="T50" fmla="*/ 1371 w 1646"/>
                <a:gd name="T51" fmla="*/ 550 h 732"/>
                <a:gd name="T52" fmla="*/ 1262 w 1646"/>
                <a:gd name="T53" fmla="*/ 628 h 732"/>
                <a:gd name="T54" fmla="*/ 1141 w 1646"/>
                <a:gd name="T55" fmla="*/ 684 h 732"/>
                <a:gd name="T56" fmla="*/ 1010 w 1646"/>
                <a:gd name="T57" fmla="*/ 720 h 732"/>
                <a:gd name="T58" fmla="*/ 869 w 1646"/>
                <a:gd name="T59" fmla="*/ 732 h 732"/>
                <a:gd name="T60" fmla="*/ 732 w 1646"/>
                <a:gd name="T61" fmla="*/ 720 h 732"/>
                <a:gd name="T62" fmla="*/ 602 w 1646"/>
                <a:gd name="T63" fmla="*/ 687 h 732"/>
                <a:gd name="T64" fmla="*/ 480 w 1646"/>
                <a:gd name="T65" fmla="*/ 633 h 732"/>
                <a:gd name="T66" fmla="*/ 369 w 1646"/>
                <a:gd name="T67" fmla="*/ 561 h 732"/>
                <a:gd name="T68" fmla="*/ 272 w 1646"/>
                <a:gd name="T69" fmla="*/ 472 h 732"/>
                <a:gd name="T70" fmla="*/ 188 w 1646"/>
                <a:gd name="T71" fmla="*/ 369 h 732"/>
                <a:gd name="T72" fmla="*/ 122 w 1646"/>
                <a:gd name="T73" fmla="*/ 253 h 732"/>
                <a:gd name="T74" fmla="*/ 0 w 1646"/>
                <a:gd name="T7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6" h="732">
                  <a:moveTo>
                    <a:pt x="0" y="0"/>
                  </a:moveTo>
                  <a:lnTo>
                    <a:pt x="488" y="0"/>
                  </a:lnTo>
                  <a:lnTo>
                    <a:pt x="488" y="122"/>
                  </a:lnTo>
                  <a:lnTo>
                    <a:pt x="202" y="122"/>
                  </a:lnTo>
                  <a:lnTo>
                    <a:pt x="224" y="182"/>
                  </a:lnTo>
                  <a:lnTo>
                    <a:pt x="252" y="240"/>
                  </a:lnTo>
                  <a:lnTo>
                    <a:pt x="284" y="293"/>
                  </a:lnTo>
                  <a:lnTo>
                    <a:pt x="320" y="344"/>
                  </a:lnTo>
                  <a:lnTo>
                    <a:pt x="361" y="392"/>
                  </a:lnTo>
                  <a:lnTo>
                    <a:pt x="406" y="435"/>
                  </a:lnTo>
                  <a:lnTo>
                    <a:pt x="454" y="474"/>
                  </a:lnTo>
                  <a:lnTo>
                    <a:pt x="507" y="508"/>
                  </a:lnTo>
                  <a:lnTo>
                    <a:pt x="561" y="538"/>
                  </a:lnTo>
                  <a:lnTo>
                    <a:pt x="618" y="563"/>
                  </a:lnTo>
                  <a:lnTo>
                    <a:pt x="678" y="583"/>
                  </a:lnTo>
                  <a:lnTo>
                    <a:pt x="740" y="598"/>
                  </a:lnTo>
                  <a:lnTo>
                    <a:pt x="804" y="607"/>
                  </a:lnTo>
                  <a:lnTo>
                    <a:pt x="869" y="610"/>
                  </a:lnTo>
                  <a:lnTo>
                    <a:pt x="933" y="607"/>
                  </a:lnTo>
                  <a:lnTo>
                    <a:pt x="995" y="598"/>
                  </a:lnTo>
                  <a:lnTo>
                    <a:pt x="1055" y="584"/>
                  </a:lnTo>
                  <a:lnTo>
                    <a:pt x="1113" y="565"/>
                  </a:lnTo>
                  <a:lnTo>
                    <a:pt x="1168" y="539"/>
                  </a:lnTo>
                  <a:lnTo>
                    <a:pt x="1220" y="509"/>
                  </a:lnTo>
                  <a:lnTo>
                    <a:pt x="1270" y="475"/>
                  </a:lnTo>
                  <a:lnTo>
                    <a:pt x="1316" y="435"/>
                  </a:lnTo>
                  <a:lnTo>
                    <a:pt x="1359" y="392"/>
                  </a:lnTo>
                  <a:lnTo>
                    <a:pt x="1398" y="344"/>
                  </a:lnTo>
                  <a:lnTo>
                    <a:pt x="1432" y="292"/>
                  </a:lnTo>
                  <a:lnTo>
                    <a:pt x="1462" y="236"/>
                  </a:lnTo>
                  <a:lnTo>
                    <a:pt x="1489" y="177"/>
                  </a:lnTo>
                  <a:lnTo>
                    <a:pt x="1510" y="114"/>
                  </a:lnTo>
                  <a:lnTo>
                    <a:pt x="1525" y="49"/>
                  </a:lnTo>
                  <a:lnTo>
                    <a:pt x="1533" y="31"/>
                  </a:lnTo>
                  <a:lnTo>
                    <a:pt x="1544" y="16"/>
                  </a:lnTo>
                  <a:lnTo>
                    <a:pt x="1560" y="6"/>
                  </a:lnTo>
                  <a:lnTo>
                    <a:pt x="1577" y="1"/>
                  </a:lnTo>
                  <a:lnTo>
                    <a:pt x="1597" y="1"/>
                  </a:lnTo>
                  <a:lnTo>
                    <a:pt x="1613" y="7"/>
                  </a:lnTo>
                  <a:lnTo>
                    <a:pt x="1626" y="16"/>
                  </a:lnTo>
                  <a:lnTo>
                    <a:pt x="1636" y="28"/>
                  </a:lnTo>
                  <a:lnTo>
                    <a:pt x="1643" y="41"/>
                  </a:lnTo>
                  <a:lnTo>
                    <a:pt x="1646" y="57"/>
                  </a:lnTo>
                  <a:lnTo>
                    <a:pt x="1645" y="73"/>
                  </a:lnTo>
                  <a:lnTo>
                    <a:pt x="1627" y="145"/>
                  </a:lnTo>
                  <a:lnTo>
                    <a:pt x="1605" y="214"/>
                  </a:lnTo>
                  <a:lnTo>
                    <a:pt x="1576" y="281"/>
                  </a:lnTo>
                  <a:lnTo>
                    <a:pt x="1544" y="343"/>
                  </a:lnTo>
                  <a:lnTo>
                    <a:pt x="1507" y="400"/>
                  </a:lnTo>
                  <a:lnTo>
                    <a:pt x="1465" y="455"/>
                  </a:lnTo>
                  <a:lnTo>
                    <a:pt x="1420" y="505"/>
                  </a:lnTo>
                  <a:lnTo>
                    <a:pt x="1371" y="550"/>
                  </a:lnTo>
                  <a:lnTo>
                    <a:pt x="1318" y="591"/>
                  </a:lnTo>
                  <a:lnTo>
                    <a:pt x="1262" y="628"/>
                  </a:lnTo>
                  <a:lnTo>
                    <a:pt x="1203" y="659"/>
                  </a:lnTo>
                  <a:lnTo>
                    <a:pt x="1141" y="684"/>
                  </a:lnTo>
                  <a:lnTo>
                    <a:pt x="1076" y="704"/>
                  </a:lnTo>
                  <a:lnTo>
                    <a:pt x="1010" y="720"/>
                  </a:lnTo>
                  <a:lnTo>
                    <a:pt x="940" y="729"/>
                  </a:lnTo>
                  <a:lnTo>
                    <a:pt x="869" y="732"/>
                  </a:lnTo>
                  <a:lnTo>
                    <a:pt x="800" y="729"/>
                  </a:lnTo>
                  <a:lnTo>
                    <a:pt x="732" y="720"/>
                  </a:lnTo>
                  <a:lnTo>
                    <a:pt x="666" y="706"/>
                  </a:lnTo>
                  <a:lnTo>
                    <a:pt x="602" y="687"/>
                  </a:lnTo>
                  <a:lnTo>
                    <a:pt x="540" y="662"/>
                  </a:lnTo>
                  <a:lnTo>
                    <a:pt x="480" y="633"/>
                  </a:lnTo>
                  <a:lnTo>
                    <a:pt x="423" y="600"/>
                  </a:lnTo>
                  <a:lnTo>
                    <a:pt x="369" y="561"/>
                  </a:lnTo>
                  <a:lnTo>
                    <a:pt x="318" y="519"/>
                  </a:lnTo>
                  <a:lnTo>
                    <a:pt x="272" y="472"/>
                  </a:lnTo>
                  <a:lnTo>
                    <a:pt x="227" y="423"/>
                  </a:lnTo>
                  <a:lnTo>
                    <a:pt x="188" y="369"/>
                  </a:lnTo>
                  <a:lnTo>
                    <a:pt x="153" y="313"/>
                  </a:lnTo>
                  <a:lnTo>
                    <a:pt x="122" y="253"/>
                  </a:lnTo>
                  <a:lnTo>
                    <a:pt x="122" y="488"/>
                  </a:lnTo>
                  <a:lnTo>
                    <a:pt x="0" y="4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54"/>
            <p:cNvSpPr>
              <a:spLocks/>
            </p:cNvSpPr>
            <p:nvPr/>
          </p:nvSpPr>
          <p:spPr bwMode="auto">
            <a:xfrm>
              <a:off x="5638800" y="6064251"/>
              <a:ext cx="261938" cy="106363"/>
            </a:xfrm>
            <a:custGeom>
              <a:avLst/>
              <a:gdLst>
                <a:gd name="T0" fmla="*/ 878 w 1646"/>
                <a:gd name="T1" fmla="*/ 3 h 671"/>
                <a:gd name="T2" fmla="*/ 1014 w 1646"/>
                <a:gd name="T3" fmla="*/ 27 h 671"/>
                <a:gd name="T4" fmla="*/ 1142 w 1646"/>
                <a:gd name="T5" fmla="*/ 73 h 671"/>
                <a:gd name="T6" fmla="*/ 1258 w 1646"/>
                <a:gd name="T7" fmla="*/ 140 h 671"/>
                <a:gd name="T8" fmla="*/ 1362 w 1646"/>
                <a:gd name="T9" fmla="*/ 225 h 671"/>
                <a:gd name="T10" fmla="*/ 1452 w 1646"/>
                <a:gd name="T11" fmla="*/ 327 h 671"/>
                <a:gd name="T12" fmla="*/ 1524 w 1646"/>
                <a:gd name="T13" fmla="*/ 446 h 671"/>
                <a:gd name="T14" fmla="*/ 1646 w 1646"/>
                <a:gd name="T15" fmla="*/ 183 h 671"/>
                <a:gd name="T16" fmla="*/ 1158 w 1646"/>
                <a:gd name="T17" fmla="*/ 671 h 671"/>
                <a:gd name="T18" fmla="*/ 1438 w 1646"/>
                <a:gd name="T19" fmla="*/ 549 h 671"/>
                <a:gd name="T20" fmla="*/ 1379 w 1646"/>
                <a:gd name="T21" fmla="*/ 437 h 671"/>
                <a:gd name="T22" fmla="*/ 1302 w 1646"/>
                <a:gd name="T23" fmla="*/ 338 h 671"/>
                <a:gd name="T24" fmla="*/ 1211 w 1646"/>
                <a:gd name="T25" fmla="*/ 256 h 671"/>
                <a:gd name="T26" fmla="*/ 1108 w 1646"/>
                <a:gd name="T27" fmla="*/ 192 h 671"/>
                <a:gd name="T28" fmla="*/ 994 w 1646"/>
                <a:gd name="T29" fmla="*/ 148 h 671"/>
                <a:gd name="T30" fmla="*/ 871 w 1646"/>
                <a:gd name="T31" fmla="*/ 125 h 671"/>
                <a:gd name="T32" fmla="*/ 741 w 1646"/>
                <a:gd name="T33" fmla="*/ 125 h 671"/>
                <a:gd name="T34" fmla="*/ 612 w 1646"/>
                <a:gd name="T35" fmla="*/ 150 h 671"/>
                <a:gd name="T36" fmla="*/ 490 w 1646"/>
                <a:gd name="T37" fmla="*/ 197 h 671"/>
                <a:gd name="T38" fmla="*/ 378 w 1646"/>
                <a:gd name="T39" fmla="*/ 265 h 671"/>
                <a:gd name="T40" fmla="*/ 282 w 1646"/>
                <a:gd name="T41" fmla="*/ 350 h 671"/>
                <a:gd name="T42" fmla="*/ 201 w 1646"/>
                <a:gd name="T43" fmla="*/ 451 h 671"/>
                <a:gd name="T44" fmla="*/ 141 w 1646"/>
                <a:gd name="T45" fmla="*/ 566 h 671"/>
                <a:gd name="T46" fmla="*/ 113 w 1646"/>
                <a:gd name="T47" fmla="*/ 642 h 671"/>
                <a:gd name="T48" fmla="*/ 91 w 1646"/>
                <a:gd name="T49" fmla="*/ 663 h 671"/>
                <a:gd name="T50" fmla="*/ 61 w 1646"/>
                <a:gd name="T51" fmla="*/ 671 h 671"/>
                <a:gd name="T52" fmla="*/ 29 w 1646"/>
                <a:gd name="T53" fmla="*/ 662 h 671"/>
                <a:gd name="T54" fmla="*/ 8 w 1646"/>
                <a:gd name="T55" fmla="*/ 639 h 671"/>
                <a:gd name="T56" fmla="*/ 0 w 1646"/>
                <a:gd name="T57" fmla="*/ 609 h 671"/>
                <a:gd name="T58" fmla="*/ 24 w 1646"/>
                <a:gd name="T59" fmla="*/ 529 h 671"/>
                <a:gd name="T60" fmla="*/ 83 w 1646"/>
                <a:gd name="T61" fmla="*/ 408 h 671"/>
                <a:gd name="T62" fmla="*/ 160 w 1646"/>
                <a:gd name="T63" fmla="*/ 301 h 671"/>
                <a:gd name="T64" fmla="*/ 252 w 1646"/>
                <a:gd name="T65" fmla="*/ 206 h 671"/>
                <a:gd name="T66" fmla="*/ 359 w 1646"/>
                <a:gd name="T67" fmla="*/ 129 h 671"/>
                <a:gd name="T68" fmla="*/ 477 w 1646"/>
                <a:gd name="T69" fmla="*/ 68 h 671"/>
                <a:gd name="T70" fmla="*/ 604 w 1646"/>
                <a:gd name="T71" fmla="*/ 24 h 671"/>
                <a:gd name="T72" fmla="*/ 738 w 1646"/>
                <a:gd name="T73" fmla="*/ 3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6" h="671">
                  <a:moveTo>
                    <a:pt x="808" y="0"/>
                  </a:moveTo>
                  <a:lnTo>
                    <a:pt x="878" y="3"/>
                  </a:lnTo>
                  <a:lnTo>
                    <a:pt x="947" y="12"/>
                  </a:lnTo>
                  <a:lnTo>
                    <a:pt x="1014" y="27"/>
                  </a:lnTo>
                  <a:lnTo>
                    <a:pt x="1078" y="48"/>
                  </a:lnTo>
                  <a:lnTo>
                    <a:pt x="1142" y="73"/>
                  </a:lnTo>
                  <a:lnTo>
                    <a:pt x="1201" y="104"/>
                  </a:lnTo>
                  <a:lnTo>
                    <a:pt x="1258" y="140"/>
                  </a:lnTo>
                  <a:lnTo>
                    <a:pt x="1312" y="180"/>
                  </a:lnTo>
                  <a:lnTo>
                    <a:pt x="1362" y="225"/>
                  </a:lnTo>
                  <a:lnTo>
                    <a:pt x="1409" y="274"/>
                  </a:lnTo>
                  <a:lnTo>
                    <a:pt x="1452" y="327"/>
                  </a:lnTo>
                  <a:lnTo>
                    <a:pt x="1491" y="385"/>
                  </a:lnTo>
                  <a:lnTo>
                    <a:pt x="1524" y="446"/>
                  </a:lnTo>
                  <a:lnTo>
                    <a:pt x="1524" y="183"/>
                  </a:lnTo>
                  <a:lnTo>
                    <a:pt x="1646" y="183"/>
                  </a:lnTo>
                  <a:lnTo>
                    <a:pt x="1646" y="671"/>
                  </a:lnTo>
                  <a:lnTo>
                    <a:pt x="1158" y="671"/>
                  </a:lnTo>
                  <a:lnTo>
                    <a:pt x="1158" y="549"/>
                  </a:lnTo>
                  <a:lnTo>
                    <a:pt x="1438" y="549"/>
                  </a:lnTo>
                  <a:lnTo>
                    <a:pt x="1411" y="491"/>
                  </a:lnTo>
                  <a:lnTo>
                    <a:pt x="1379" y="437"/>
                  </a:lnTo>
                  <a:lnTo>
                    <a:pt x="1342" y="386"/>
                  </a:lnTo>
                  <a:lnTo>
                    <a:pt x="1302" y="338"/>
                  </a:lnTo>
                  <a:lnTo>
                    <a:pt x="1259" y="295"/>
                  </a:lnTo>
                  <a:lnTo>
                    <a:pt x="1211" y="256"/>
                  </a:lnTo>
                  <a:lnTo>
                    <a:pt x="1162" y="222"/>
                  </a:lnTo>
                  <a:lnTo>
                    <a:pt x="1108" y="192"/>
                  </a:lnTo>
                  <a:lnTo>
                    <a:pt x="1052" y="167"/>
                  </a:lnTo>
                  <a:lnTo>
                    <a:pt x="994" y="148"/>
                  </a:lnTo>
                  <a:lnTo>
                    <a:pt x="933" y="133"/>
                  </a:lnTo>
                  <a:lnTo>
                    <a:pt x="871" y="125"/>
                  </a:lnTo>
                  <a:lnTo>
                    <a:pt x="808" y="122"/>
                  </a:lnTo>
                  <a:lnTo>
                    <a:pt x="741" y="125"/>
                  </a:lnTo>
                  <a:lnTo>
                    <a:pt x="675" y="134"/>
                  </a:lnTo>
                  <a:lnTo>
                    <a:pt x="612" y="150"/>
                  </a:lnTo>
                  <a:lnTo>
                    <a:pt x="550" y="171"/>
                  </a:lnTo>
                  <a:lnTo>
                    <a:pt x="490" y="197"/>
                  </a:lnTo>
                  <a:lnTo>
                    <a:pt x="432" y="228"/>
                  </a:lnTo>
                  <a:lnTo>
                    <a:pt x="378" y="265"/>
                  </a:lnTo>
                  <a:lnTo>
                    <a:pt x="328" y="305"/>
                  </a:lnTo>
                  <a:lnTo>
                    <a:pt x="282" y="350"/>
                  </a:lnTo>
                  <a:lnTo>
                    <a:pt x="238" y="399"/>
                  </a:lnTo>
                  <a:lnTo>
                    <a:pt x="201" y="451"/>
                  </a:lnTo>
                  <a:lnTo>
                    <a:pt x="168" y="507"/>
                  </a:lnTo>
                  <a:lnTo>
                    <a:pt x="141" y="566"/>
                  </a:lnTo>
                  <a:lnTo>
                    <a:pt x="120" y="627"/>
                  </a:lnTo>
                  <a:lnTo>
                    <a:pt x="113" y="642"/>
                  </a:lnTo>
                  <a:lnTo>
                    <a:pt x="103" y="654"/>
                  </a:lnTo>
                  <a:lnTo>
                    <a:pt x="91" y="663"/>
                  </a:lnTo>
                  <a:lnTo>
                    <a:pt x="75" y="669"/>
                  </a:lnTo>
                  <a:lnTo>
                    <a:pt x="61" y="671"/>
                  </a:lnTo>
                  <a:lnTo>
                    <a:pt x="44" y="669"/>
                  </a:lnTo>
                  <a:lnTo>
                    <a:pt x="29" y="662"/>
                  </a:lnTo>
                  <a:lnTo>
                    <a:pt x="17" y="652"/>
                  </a:lnTo>
                  <a:lnTo>
                    <a:pt x="8" y="639"/>
                  </a:lnTo>
                  <a:lnTo>
                    <a:pt x="2" y="624"/>
                  </a:lnTo>
                  <a:lnTo>
                    <a:pt x="0" y="609"/>
                  </a:lnTo>
                  <a:lnTo>
                    <a:pt x="2" y="593"/>
                  </a:lnTo>
                  <a:lnTo>
                    <a:pt x="24" y="529"/>
                  </a:lnTo>
                  <a:lnTo>
                    <a:pt x="51" y="467"/>
                  </a:lnTo>
                  <a:lnTo>
                    <a:pt x="83" y="408"/>
                  </a:lnTo>
                  <a:lnTo>
                    <a:pt x="119" y="353"/>
                  </a:lnTo>
                  <a:lnTo>
                    <a:pt x="160" y="301"/>
                  </a:lnTo>
                  <a:lnTo>
                    <a:pt x="204" y="252"/>
                  </a:lnTo>
                  <a:lnTo>
                    <a:pt x="252" y="206"/>
                  </a:lnTo>
                  <a:lnTo>
                    <a:pt x="304" y="165"/>
                  </a:lnTo>
                  <a:lnTo>
                    <a:pt x="359" y="129"/>
                  </a:lnTo>
                  <a:lnTo>
                    <a:pt x="417" y="95"/>
                  </a:lnTo>
                  <a:lnTo>
                    <a:pt x="477" y="68"/>
                  </a:lnTo>
                  <a:lnTo>
                    <a:pt x="540" y="43"/>
                  </a:lnTo>
                  <a:lnTo>
                    <a:pt x="604" y="24"/>
                  </a:lnTo>
                  <a:lnTo>
                    <a:pt x="671" y="11"/>
                  </a:lnTo>
                  <a:lnTo>
                    <a:pt x="738" y="3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55"/>
            <p:cNvSpPr>
              <a:spLocks noEditPoints="1"/>
            </p:cNvSpPr>
            <p:nvPr/>
          </p:nvSpPr>
          <p:spPr bwMode="auto">
            <a:xfrm>
              <a:off x="5522913" y="6238876"/>
              <a:ext cx="77788" cy="77788"/>
            </a:xfrm>
            <a:custGeom>
              <a:avLst/>
              <a:gdLst>
                <a:gd name="T0" fmla="*/ 217 w 488"/>
                <a:gd name="T1" fmla="*/ 125 h 488"/>
                <a:gd name="T2" fmla="*/ 169 w 488"/>
                <a:gd name="T3" fmla="*/ 149 h 488"/>
                <a:gd name="T4" fmla="*/ 135 w 488"/>
                <a:gd name="T5" fmla="*/ 191 h 488"/>
                <a:gd name="T6" fmla="*/ 122 w 488"/>
                <a:gd name="T7" fmla="*/ 244 h 488"/>
                <a:gd name="T8" fmla="*/ 135 w 488"/>
                <a:gd name="T9" fmla="*/ 297 h 488"/>
                <a:gd name="T10" fmla="*/ 169 w 488"/>
                <a:gd name="T11" fmla="*/ 339 h 488"/>
                <a:gd name="T12" fmla="*/ 217 w 488"/>
                <a:gd name="T13" fmla="*/ 363 h 488"/>
                <a:gd name="T14" fmla="*/ 272 w 488"/>
                <a:gd name="T15" fmla="*/ 363 h 488"/>
                <a:gd name="T16" fmla="*/ 321 w 488"/>
                <a:gd name="T17" fmla="*/ 339 h 488"/>
                <a:gd name="T18" fmla="*/ 354 w 488"/>
                <a:gd name="T19" fmla="*/ 297 h 488"/>
                <a:gd name="T20" fmla="*/ 366 w 488"/>
                <a:gd name="T21" fmla="*/ 244 h 488"/>
                <a:gd name="T22" fmla="*/ 354 w 488"/>
                <a:gd name="T23" fmla="*/ 191 h 488"/>
                <a:gd name="T24" fmla="*/ 321 w 488"/>
                <a:gd name="T25" fmla="*/ 149 h 488"/>
                <a:gd name="T26" fmla="*/ 272 w 488"/>
                <a:gd name="T27" fmla="*/ 125 h 488"/>
                <a:gd name="T28" fmla="*/ 244 w 488"/>
                <a:gd name="T29" fmla="*/ 0 h 488"/>
                <a:gd name="T30" fmla="*/ 322 w 488"/>
                <a:gd name="T31" fmla="*/ 12 h 488"/>
                <a:gd name="T32" fmla="*/ 388 w 488"/>
                <a:gd name="T33" fmla="*/ 47 h 488"/>
                <a:gd name="T34" fmla="*/ 442 w 488"/>
                <a:gd name="T35" fmla="*/ 100 h 488"/>
                <a:gd name="T36" fmla="*/ 476 w 488"/>
                <a:gd name="T37" fmla="*/ 166 h 488"/>
                <a:gd name="T38" fmla="*/ 488 w 488"/>
                <a:gd name="T39" fmla="*/ 244 h 488"/>
                <a:gd name="T40" fmla="*/ 476 w 488"/>
                <a:gd name="T41" fmla="*/ 321 h 488"/>
                <a:gd name="T42" fmla="*/ 442 w 488"/>
                <a:gd name="T43" fmla="*/ 388 h 488"/>
                <a:gd name="T44" fmla="*/ 388 w 488"/>
                <a:gd name="T45" fmla="*/ 441 h 488"/>
                <a:gd name="T46" fmla="*/ 322 w 488"/>
                <a:gd name="T47" fmla="*/ 476 h 488"/>
                <a:gd name="T48" fmla="*/ 244 w 488"/>
                <a:gd name="T49" fmla="*/ 488 h 488"/>
                <a:gd name="T50" fmla="*/ 168 w 488"/>
                <a:gd name="T51" fmla="*/ 476 h 488"/>
                <a:gd name="T52" fmla="*/ 100 w 488"/>
                <a:gd name="T53" fmla="*/ 441 h 488"/>
                <a:gd name="T54" fmla="*/ 48 w 488"/>
                <a:gd name="T55" fmla="*/ 388 h 488"/>
                <a:gd name="T56" fmla="*/ 13 w 488"/>
                <a:gd name="T57" fmla="*/ 321 h 488"/>
                <a:gd name="T58" fmla="*/ 0 w 488"/>
                <a:gd name="T59" fmla="*/ 244 h 488"/>
                <a:gd name="T60" fmla="*/ 13 w 488"/>
                <a:gd name="T61" fmla="*/ 166 h 488"/>
                <a:gd name="T62" fmla="*/ 48 w 488"/>
                <a:gd name="T63" fmla="*/ 100 h 488"/>
                <a:gd name="T64" fmla="*/ 100 w 488"/>
                <a:gd name="T65" fmla="*/ 47 h 488"/>
                <a:gd name="T66" fmla="*/ 168 w 488"/>
                <a:gd name="T67" fmla="*/ 12 h 488"/>
                <a:gd name="T68" fmla="*/ 244 w 488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8">
                  <a:moveTo>
                    <a:pt x="244" y="122"/>
                  </a:moveTo>
                  <a:lnTo>
                    <a:pt x="217" y="125"/>
                  </a:lnTo>
                  <a:lnTo>
                    <a:pt x="191" y="134"/>
                  </a:lnTo>
                  <a:lnTo>
                    <a:pt x="169" y="149"/>
                  </a:lnTo>
                  <a:lnTo>
                    <a:pt x="149" y="167"/>
                  </a:lnTo>
                  <a:lnTo>
                    <a:pt x="135" y="191"/>
                  </a:lnTo>
                  <a:lnTo>
                    <a:pt x="126" y="216"/>
                  </a:lnTo>
                  <a:lnTo>
                    <a:pt x="122" y="244"/>
                  </a:lnTo>
                  <a:lnTo>
                    <a:pt x="126" y="272"/>
                  </a:lnTo>
                  <a:lnTo>
                    <a:pt x="135" y="297"/>
                  </a:lnTo>
                  <a:lnTo>
                    <a:pt x="149" y="321"/>
                  </a:lnTo>
                  <a:lnTo>
                    <a:pt x="169" y="339"/>
                  </a:lnTo>
                  <a:lnTo>
                    <a:pt x="191" y="354"/>
                  </a:lnTo>
                  <a:lnTo>
                    <a:pt x="217" y="363"/>
                  </a:lnTo>
                  <a:lnTo>
                    <a:pt x="244" y="366"/>
                  </a:lnTo>
                  <a:lnTo>
                    <a:pt x="272" y="363"/>
                  </a:lnTo>
                  <a:lnTo>
                    <a:pt x="299" y="354"/>
                  </a:lnTo>
                  <a:lnTo>
                    <a:pt x="321" y="339"/>
                  </a:lnTo>
                  <a:lnTo>
                    <a:pt x="340" y="321"/>
                  </a:lnTo>
                  <a:lnTo>
                    <a:pt x="354" y="297"/>
                  </a:lnTo>
                  <a:lnTo>
                    <a:pt x="363" y="272"/>
                  </a:lnTo>
                  <a:lnTo>
                    <a:pt x="366" y="244"/>
                  </a:lnTo>
                  <a:lnTo>
                    <a:pt x="363" y="216"/>
                  </a:lnTo>
                  <a:lnTo>
                    <a:pt x="354" y="191"/>
                  </a:lnTo>
                  <a:lnTo>
                    <a:pt x="340" y="167"/>
                  </a:lnTo>
                  <a:lnTo>
                    <a:pt x="321" y="149"/>
                  </a:lnTo>
                  <a:lnTo>
                    <a:pt x="299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2" y="12"/>
                  </a:lnTo>
                  <a:lnTo>
                    <a:pt x="356" y="28"/>
                  </a:lnTo>
                  <a:lnTo>
                    <a:pt x="388" y="47"/>
                  </a:lnTo>
                  <a:lnTo>
                    <a:pt x="417" y="71"/>
                  </a:lnTo>
                  <a:lnTo>
                    <a:pt x="442" y="100"/>
                  </a:lnTo>
                  <a:lnTo>
                    <a:pt x="462" y="132"/>
                  </a:lnTo>
                  <a:lnTo>
                    <a:pt x="476" y="166"/>
                  </a:lnTo>
                  <a:lnTo>
                    <a:pt x="485" y="204"/>
                  </a:lnTo>
                  <a:lnTo>
                    <a:pt x="488" y="244"/>
                  </a:lnTo>
                  <a:lnTo>
                    <a:pt x="485" y="284"/>
                  </a:lnTo>
                  <a:lnTo>
                    <a:pt x="476" y="321"/>
                  </a:lnTo>
                  <a:lnTo>
                    <a:pt x="462" y="356"/>
                  </a:lnTo>
                  <a:lnTo>
                    <a:pt x="442" y="388"/>
                  </a:lnTo>
                  <a:lnTo>
                    <a:pt x="417" y="417"/>
                  </a:lnTo>
                  <a:lnTo>
                    <a:pt x="388" y="441"/>
                  </a:lnTo>
                  <a:lnTo>
                    <a:pt x="356" y="461"/>
                  </a:lnTo>
                  <a:lnTo>
                    <a:pt x="322" y="476"/>
                  </a:lnTo>
                  <a:lnTo>
                    <a:pt x="284" y="485"/>
                  </a:lnTo>
                  <a:lnTo>
                    <a:pt x="244" y="488"/>
                  </a:lnTo>
                  <a:lnTo>
                    <a:pt x="205" y="485"/>
                  </a:lnTo>
                  <a:lnTo>
                    <a:pt x="168" y="476"/>
                  </a:lnTo>
                  <a:lnTo>
                    <a:pt x="132" y="461"/>
                  </a:lnTo>
                  <a:lnTo>
                    <a:pt x="100" y="441"/>
                  </a:lnTo>
                  <a:lnTo>
                    <a:pt x="72" y="417"/>
                  </a:lnTo>
                  <a:lnTo>
                    <a:pt x="48" y="388"/>
                  </a:lnTo>
                  <a:lnTo>
                    <a:pt x="28" y="356"/>
                  </a:lnTo>
                  <a:lnTo>
                    <a:pt x="13" y="321"/>
                  </a:lnTo>
                  <a:lnTo>
                    <a:pt x="4" y="284"/>
                  </a:lnTo>
                  <a:lnTo>
                    <a:pt x="0" y="244"/>
                  </a:lnTo>
                  <a:lnTo>
                    <a:pt x="4" y="204"/>
                  </a:lnTo>
                  <a:lnTo>
                    <a:pt x="13" y="166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2"/>
                  </a:lnTo>
                  <a:lnTo>
                    <a:pt x="205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56"/>
            <p:cNvSpPr>
              <a:spLocks noEditPoints="1"/>
            </p:cNvSpPr>
            <p:nvPr/>
          </p:nvSpPr>
          <p:spPr bwMode="auto">
            <a:xfrm>
              <a:off x="5397500" y="5764213"/>
              <a:ext cx="328613" cy="581025"/>
            </a:xfrm>
            <a:custGeom>
              <a:avLst/>
              <a:gdLst>
                <a:gd name="T0" fmla="*/ 239 w 2073"/>
                <a:gd name="T1" fmla="*/ 125 h 3660"/>
                <a:gd name="T2" fmla="*/ 187 w 2073"/>
                <a:gd name="T3" fmla="*/ 148 h 3660"/>
                <a:gd name="T4" fmla="*/ 147 w 2073"/>
                <a:gd name="T5" fmla="*/ 186 h 3660"/>
                <a:gd name="T6" fmla="*/ 125 w 2073"/>
                <a:gd name="T7" fmla="*/ 240 h 3660"/>
                <a:gd name="T8" fmla="*/ 122 w 2073"/>
                <a:gd name="T9" fmla="*/ 366 h 3660"/>
                <a:gd name="T10" fmla="*/ 1951 w 2073"/>
                <a:gd name="T11" fmla="*/ 268 h 3660"/>
                <a:gd name="T12" fmla="*/ 1940 w 2073"/>
                <a:gd name="T13" fmla="*/ 212 h 3660"/>
                <a:gd name="T14" fmla="*/ 1909 w 2073"/>
                <a:gd name="T15" fmla="*/ 165 h 3660"/>
                <a:gd name="T16" fmla="*/ 1861 w 2073"/>
                <a:gd name="T17" fmla="*/ 134 h 3660"/>
                <a:gd name="T18" fmla="*/ 1804 w 2073"/>
                <a:gd name="T19" fmla="*/ 122 h 3660"/>
                <a:gd name="T20" fmla="*/ 268 w 2073"/>
                <a:gd name="T21" fmla="*/ 0 h 3660"/>
                <a:gd name="T22" fmla="*/ 1844 w 2073"/>
                <a:gd name="T23" fmla="*/ 3 h 3660"/>
                <a:gd name="T24" fmla="*/ 1917 w 2073"/>
                <a:gd name="T25" fmla="*/ 26 h 3660"/>
                <a:gd name="T26" fmla="*/ 1981 w 2073"/>
                <a:gd name="T27" fmla="*/ 67 h 3660"/>
                <a:gd name="T28" fmla="*/ 2029 w 2073"/>
                <a:gd name="T29" fmla="*/ 122 h 3660"/>
                <a:gd name="T30" fmla="*/ 2062 w 2073"/>
                <a:gd name="T31" fmla="*/ 191 h 3660"/>
                <a:gd name="T32" fmla="*/ 2073 w 2073"/>
                <a:gd name="T33" fmla="*/ 268 h 3660"/>
                <a:gd name="T34" fmla="*/ 2069 w 2073"/>
                <a:gd name="T35" fmla="*/ 1849 h 3660"/>
                <a:gd name="T36" fmla="*/ 2048 w 2073"/>
                <a:gd name="T37" fmla="*/ 1879 h 3660"/>
                <a:gd name="T38" fmla="*/ 2012 w 2073"/>
                <a:gd name="T39" fmla="*/ 1891 h 3660"/>
                <a:gd name="T40" fmla="*/ 1976 w 2073"/>
                <a:gd name="T41" fmla="*/ 1879 h 3660"/>
                <a:gd name="T42" fmla="*/ 1954 w 2073"/>
                <a:gd name="T43" fmla="*/ 1849 h 3660"/>
                <a:gd name="T44" fmla="*/ 1951 w 2073"/>
                <a:gd name="T45" fmla="*/ 488 h 3660"/>
                <a:gd name="T46" fmla="*/ 122 w 2073"/>
                <a:gd name="T47" fmla="*/ 2806 h 3660"/>
                <a:gd name="T48" fmla="*/ 1239 w 2073"/>
                <a:gd name="T49" fmla="*/ 2809 h 3660"/>
                <a:gd name="T50" fmla="*/ 1269 w 2073"/>
                <a:gd name="T51" fmla="*/ 2832 h 3660"/>
                <a:gd name="T52" fmla="*/ 1280 w 2073"/>
                <a:gd name="T53" fmla="*/ 2867 h 3660"/>
                <a:gd name="T54" fmla="*/ 1269 w 2073"/>
                <a:gd name="T55" fmla="*/ 2902 h 3660"/>
                <a:gd name="T56" fmla="*/ 1239 w 2073"/>
                <a:gd name="T57" fmla="*/ 2925 h 3660"/>
                <a:gd name="T58" fmla="*/ 122 w 2073"/>
                <a:gd name="T59" fmla="*/ 2928 h 3660"/>
                <a:gd name="T60" fmla="*/ 125 w 2073"/>
                <a:gd name="T61" fmla="*/ 3420 h 3660"/>
                <a:gd name="T62" fmla="*/ 147 w 2073"/>
                <a:gd name="T63" fmla="*/ 3474 h 3660"/>
                <a:gd name="T64" fmla="*/ 187 w 2073"/>
                <a:gd name="T65" fmla="*/ 3512 h 3660"/>
                <a:gd name="T66" fmla="*/ 239 w 2073"/>
                <a:gd name="T67" fmla="*/ 3535 h 3660"/>
                <a:gd name="T68" fmla="*/ 1804 w 2073"/>
                <a:gd name="T69" fmla="*/ 3538 h 3660"/>
                <a:gd name="T70" fmla="*/ 1840 w 2073"/>
                <a:gd name="T71" fmla="*/ 3550 h 3660"/>
                <a:gd name="T72" fmla="*/ 1862 w 2073"/>
                <a:gd name="T73" fmla="*/ 3580 h 3660"/>
                <a:gd name="T74" fmla="*/ 1862 w 2073"/>
                <a:gd name="T75" fmla="*/ 3618 h 3660"/>
                <a:gd name="T76" fmla="*/ 1840 w 2073"/>
                <a:gd name="T77" fmla="*/ 3648 h 3660"/>
                <a:gd name="T78" fmla="*/ 1804 w 2073"/>
                <a:gd name="T79" fmla="*/ 3660 h 3660"/>
                <a:gd name="T80" fmla="*/ 229 w 2073"/>
                <a:gd name="T81" fmla="*/ 3657 h 3660"/>
                <a:gd name="T82" fmla="*/ 155 w 2073"/>
                <a:gd name="T83" fmla="*/ 3634 h 3660"/>
                <a:gd name="T84" fmla="*/ 93 w 2073"/>
                <a:gd name="T85" fmla="*/ 3593 h 3660"/>
                <a:gd name="T86" fmla="*/ 43 w 2073"/>
                <a:gd name="T87" fmla="*/ 3538 h 3660"/>
                <a:gd name="T88" fmla="*/ 12 w 2073"/>
                <a:gd name="T89" fmla="*/ 3469 h 3660"/>
                <a:gd name="T90" fmla="*/ 0 w 2073"/>
                <a:gd name="T91" fmla="*/ 3392 h 3660"/>
                <a:gd name="T92" fmla="*/ 3 w 2073"/>
                <a:gd name="T93" fmla="*/ 228 h 3660"/>
                <a:gd name="T94" fmla="*/ 25 w 2073"/>
                <a:gd name="T95" fmla="*/ 155 h 3660"/>
                <a:gd name="T96" fmla="*/ 66 w 2073"/>
                <a:gd name="T97" fmla="*/ 92 h 3660"/>
                <a:gd name="T98" fmla="*/ 123 w 2073"/>
                <a:gd name="T99" fmla="*/ 43 h 3660"/>
                <a:gd name="T100" fmla="*/ 192 w 2073"/>
                <a:gd name="T101" fmla="*/ 11 h 3660"/>
                <a:gd name="T102" fmla="*/ 268 w 2073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3" h="3660">
                  <a:moveTo>
                    <a:pt x="268" y="122"/>
                  </a:moveTo>
                  <a:lnTo>
                    <a:pt x="239" y="125"/>
                  </a:lnTo>
                  <a:lnTo>
                    <a:pt x="212" y="134"/>
                  </a:lnTo>
                  <a:lnTo>
                    <a:pt x="187" y="148"/>
                  </a:lnTo>
                  <a:lnTo>
                    <a:pt x="165" y="165"/>
                  </a:lnTo>
                  <a:lnTo>
                    <a:pt x="147" y="186"/>
                  </a:lnTo>
                  <a:lnTo>
                    <a:pt x="134" y="212"/>
                  </a:lnTo>
                  <a:lnTo>
                    <a:pt x="125" y="240"/>
                  </a:lnTo>
                  <a:lnTo>
                    <a:pt x="122" y="268"/>
                  </a:lnTo>
                  <a:lnTo>
                    <a:pt x="122" y="366"/>
                  </a:lnTo>
                  <a:lnTo>
                    <a:pt x="1951" y="366"/>
                  </a:lnTo>
                  <a:lnTo>
                    <a:pt x="1951" y="268"/>
                  </a:lnTo>
                  <a:lnTo>
                    <a:pt x="1948" y="240"/>
                  </a:lnTo>
                  <a:lnTo>
                    <a:pt x="1940" y="212"/>
                  </a:lnTo>
                  <a:lnTo>
                    <a:pt x="1926" y="186"/>
                  </a:lnTo>
                  <a:lnTo>
                    <a:pt x="1909" y="165"/>
                  </a:lnTo>
                  <a:lnTo>
                    <a:pt x="1886" y="148"/>
                  </a:lnTo>
                  <a:lnTo>
                    <a:pt x="1861" y="134"/>
                  </a:lnTo>
                  <a:lnTo>
                    <a:pt x="1834" y="125"/>
                  </a:lnTo>
                  <a:lnTo>
                    <a:pt x="1804" y="122"/>
                  </a:lnTo>
                  <a:lnTo>
                    <a:pt x="268" y="122"/>
                  </a:lnTo>
                  <a:close/>
                  <a:moveTo>
                    <a:pt x="268" y="0"/>
                  </a:moveTo>
                  <a:lnTo>
                    <a:pt x="1804" y="0"/>
                  </a:lnTo>
                  <a:lnTo>
                    <a:pt x="1844" y="3"/>
                  </a:lnTo>
                  <a:lnTo>
                    <a:pt x="1882" y="11"/>
                  </a:lnTo>
                  <a:lnTo>
                    <a:pt x="1917" y="26"/>
                  </a:lnTo>
                  <a:lnTo>
                    <a:pt x="1951" y="43"/>
                  </a:lnTo>
                  <a:lnTo>
                    <a:pt x="1981" y="67"/>
                  </a:lnTo>
                  <a:lnTo>
                    <a:pt x="2007" y="92"/>
                  </a:lnTo>
                  <a:lnTo>
                    <a:pt x="2029" y="122"/>
                  </a:lnTo>
                  <a:lnTo>
                    <a:pt x="2048" y="155"/>
                  </a:lnTo>
                  <a:lnTo>
                    <a:pt x="2062" y="191"/>
                  </a:lnTo>
                  <a:lnTo>
                    <a:pt x="2070" y="228"/>
                  </a:lnTo>
                  <a:lnTo>
                    <a:pt x="2073" y="268"/>
                  </a:lnTo>
                  <a:lnTo>
                    <a:pt x="2073" y="1830"/>
                  </a:lnTo>
                  <a:lnTo>
                    <a:pt x="2069" y="1849"/>
                  </a:lnTo>
                  <a:lnTo>
                    <a:pt x="2062" y="1865"/>
                  </a:lnTo>
                  <a:lnTo>
                    <a:pt x="2048" y="1879"/>
                  </a:lnTo>
                  <a:lnTo>
                    <a:pt x="2032" y="1888"/>
                  </a:lnTo>
                  <a:lnTo>
                    <a:pt x="2012" y="1891"/>
                  </a:lnTo>
                  <a:lnTo>
                    <a:pt x="1993" y="1888"/>
                  </a:lnTo>
                  <a:lnTo>
                    <a:pt x="1976" y="1879"/>
                  </a:lnTo>
                  <a:lnTo>
                    <a:pt x="1963" y="1865"/>
                  </a:lnTo>
                  <a:lnTo>
                    <a:pt x="1954" y="1849"/>
                  </a:lnTo>
                  <a:lnTo>
                    <a:pt x="1951" y="1830"/>
                  </a:lnTo>
                  <a:lnTo>
                    <a:pt x="1951" y="488"/>
                  </a:lnTo>
                  <a:lnTo>
                    <a:pt x="122" y="488"/>
                  </a:lnTo>
                  <a:lnTo>
                    <a:pt x="122" y="2806"/>
                  </a:lnTo>
                  <a:lnTo>
                    <a:pt x="1219" y="2806"/>
                  </a:lnTo>
                  <a:lnTo>
                    <a:pt x="1239" y="2809"/>
                  </a:lnTo>
                  <a:lnTo>
                    <a:pt x="1256" y="2818"/>
                  </a:lnTo>
                  <a:lnTo>
                    <a:pt x="1269" y="2832"/>
                  </a:lnTo>
                  <a:lnTo>
                    <a:pt x="1278" y="2848"/>
                  </a:lnTo>
                  <a:lnTo>
                    <a:pt x="1280" y="2867"/>
                  </a:lnTo>
                  <a:lnTo>
                    <a:pt x="1278" y="2886"/>
                  </a:lnTo>
                  <a:lnTo>
                    <a:pt x="1269" y="2902"/>
                  </a:lnTo>
                  <a:lnTo>
                    <a:pt x="1256" y="2916"/>
                  </a:lnTo>
                  <a:lnTo>
                    <a:pt x="1239" y="2925"/>
                  </a:lnTo>
                  <a:lnTo>
                    <a:pt x="1219" y="2928"/>
                  </a:lnTo>
                  <a:lnTo>
                    <a:pt x="122" y="2928"/>
                  </a:lnTo>
                  <a:lnTo>
                    <a:pt x="122" y="3392"/>
                  </a:lnTo>
                  <a:lnTo>
                    <a:pt x="125" y="3420"/>
                  </a:lnTo>
                  <a:lnTo>
                    <a:pt x="134" y="3448"/>
                  </a:lnTo>
                  <a:lnTo>
                    <a:pt x="147" y="3474"/>
                  </a:lnTo>
                  <a:lnTo>
                    <a:pt x="165" y="3495"/>
                  </a:lnTo>
                  <a:lnTo>
                    <a:pt x="187" y="3512"/>
                  </a:lnTo>
                  <a:lnTo>
                    <a:pt x="212" y="3526"/>
                  </a:lnTo>
                  <a:lnTo>
                    <a:pt x="239" y="3535"/>
                  </a:lnTo>
                  <a:lnTo>
                    <a:pt x="268" y="3538"/>
                  </a:lnTo>
                  <a:lnTo>
                    <a:pt x="1804" y="3538"/>
                  </a:lnTo>
                  <a:lnTo>
                    <a:pt x="1823" y="3541"/>
                  </a:lnTo>
                  <a:lnTo>
                    <a:pt x="1840" y="3550"/>
                  </a:lnTo>
                  <a:lnTo>
                    <a:pt x="1853" y="3562"/>
                  </a:lnTo>
                  <a:lnTo>
                    <a:pt x="1862" y="3580"/>
                  </a:lnTo>
                  <a:lnTo>
                    <a:pt x="1865" y="3599"/>
                  </a:lnTo>
                  <a:lnTo>
                    <a:pt x="1862" y="3618"/>
                  </a:lnTo>
                  <a:lnTo>
                    <a:pt x="1853" y="3634"/>
                  </a:lnTo>
                  <a:lnTo>
                    <a:pt x="1840" y="3648"/>
                  </a:lnTo>
                  <a:lnTo>
                    <a:pt x="1823" y="3657"/>
                  </a:lnTo>
                  <a:lnTo>
                    <a:pt x="1804" y="3660"/>
                  </a:lnTo>
                  <a:lnTo>
                    <a:pt x="268" y="3660"/>
                  </a:lnTo>
                  <a:lnTo>
                    <a:pt x="229" y="3657"/>
                  </a:lnTo>
                  <a:lnTo>
                    <a:pt x="192" y="3649"/>
                  </a:lnTo>
                  <a:lnTo>
                    <a:pt x="155" y="3634"/>
                  </a:lnTo>
                  <a:lnTo>
                    <a:pt x="123" y="3617"/>
                  </a:lnTo>
                  <a:lnTo>
                    <a:pt x="93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2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2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3" y="67"/>
                  </a:lnTo>
                  <a:lnTo>
                    <a:pt x="123" y="43"/>
                  </a:lnTo>
                  <a:lnTo>
                    <a:pt x="155" y="26"/>
                  </a:lnTo>
                  <a:lnTo>
                    <a:pt x="192" y="11"/>
                  </a:lnTo>
                  <a:lnTo>
                    <a:pt x="229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57"/>
            <p:cNvSpPr>
              <a:spLocks/>
            </p:cNvSpPr>
            <p:nvPr/>
          </p:nvSpPr>
          <p:spPr bwMode="auto">
            <a:xfrm>
              <a:off x="5513388" y="5792788"/>
              <a:ext cx="58738" cy="20638"/>
            </a:xfrm>
            <a:custGeom>
              <a:avLst/>
              <a:gdLst>
                <a:gd name="T0" fmla="*/ 61 w 366"/>
                <a:gd name="T1" fmla="*/ 0 h 122"/>
                <a:gd name="T2" fmla="*/ 305 w 366"/>
                <a:gd name="T3" fmla="*/ 0 h 122"/>
                <a:gd name="T4" fmla="*/ 325 w 366"/>
                <a:gd name="T5" fmla="*/ 3 h 122"/>
                <a:gd name="T6" fmla="*/ 342 w 366"/>
                <a:gd name="T7" fmla="*/ 12 h 122"/>
                <a:gd name="T8" fmla="*/ 355 w 366"/>
                <a:gd name="T9" fmla="*/ 24 h 122"/>
                <a:gd name="T10" fmla="*/ 363 w 366"/>
                <a:gd name="T11" fmla="*/ 42 h 122"/>
                <a:gd name="T12" fmla="*/ 366 w 366"/>
                <a:gd name="T13" fmla="*/ 61 h 122"/>
                <a:gd name="T14" fmla="*/ 363 w 366"/>
                <a:gd name="T15" fmla="*/ 80 h 122"/>
                <a:gd name="T16" fmla="*/ 355 w 366"/>
                <a:gd name="T17" fmla="*/ 96 h 122"/>
                <a:gd name="T18" fmla="*/ 342 w 366"/>
                <a:gd name="T19" fmla="*/ 110 h 122"/>
                <a:gd name="T20" fmla="*/ 325 w 366"/>
                <a:gd name="T21" fmla="*/ 119 h 122"/>
                <a:gd name="T22" fmla="*/ 305 w 366"/>
                <a:gd name="T23" fmla="*/ 122 h 122"/>
                <a:gd name="T24" fmla="*/ 61 w 366"/>
                <a:gd name="T25" fmla="*/ 122 h 122"/>
                <a:gd name="T26" fmla="*/ 43 w 366"/>
                <a:gd name="T27" fmla="*/ 119 h 122"/>
                <a:gd name="T28" fmla="*/ 26 w 366"/>
                <a:gd name="T29" fmla="*/ 110 h 122"/>
                <a:gd name="T30" fmla="*/ 13 w 366"/>
                <a:gd name="T31" fmla="*/ 96 h 122"/>
                <a:gd name="T32" fmla="*/ 4 w 366"/>
                <a:gd name="T33" fmla="*/ 80 h 122"/>
                <a:gd name="T34" fmla="*/ 0 w 366"/>
                <a:gd name="T35" fmla="*/ 61 h 122"/>
                <a:gd name="T36" fmla="*/ 4 w 366"/>
                <a:gd name="T37" fmla="*/ 42 h 122"/>
                <a:gd name="T38" fmla="*/ 13 w 366"/>
                <a:gd name="T39" fmla="*/ 24 h 122"/>
                <a:gd name="T40" fmla="*/ 26 w 366"/>
                <a:gd name="T41" fmla="*/ 12 h 122"/>
                <a:gd name="T42" fmla="*/ 43 w 366"/>
                <a:gd name="T43" fmla="*/ 3 h 122"/>
                <a:gd name="T44" fmla="*/ 61 w 36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6" h="122">
                  <a:moveTo>
                    <a:pt x="61" y="0"/>
                  </a:moveTo>
                  <a:lnTo>
                    <a:pt x="305" y="0"/>
                  </a:lnTo>
                  <a:lnTo>
                    <a:pt x="325" y="3"/>
                  </a:lnTo>
                  <a:lnTo>
                    <a:pt x="342" y="12"/>
                  </a:lnTo>
                  <a:lnTo>
                    <a:pt x="355" y="24"/>
                  </a:lnTo>
                  <a:lnTo>
                    <a:pt x="363" y="42"/>
                  </a:lnTo>
                  <a:lnTo>
                    <a:pt x="366" y="61"/>
                  </a:lnTo>
                  <a:lnTo>
                    <a:pt x="363" y="80"/>
                  </a:lnTo>
                  <a:lnTo>
                    <a:pt x="355" y="96"/>
                  </a:lnTo>
                  <a:lnTo>
                    <a:pt x="342" y="110"/>
                  </a:lnTo>
                  <a:lnTo>
                    <a:pt x="325" y="119"/>
                  </a:lnTo>
                  <a:lnTo>
                    <a:pt x="305" y="122"/>
                  </a:lnTo>
                  <a:lnTo>
                    <a:pt x="61" y="122"/>
                  </a:lnTo>
                  <a:lnTo>
                    <a:pt x="43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58"/>
            <p:cNvSpPr>
              <a:spLocks/>
            </p:cNvSpPr>
            <p:nvPr/>
          </p:nvSpPr>
          <p:spPr bwMode="auto">
            <a:xfrm>
              <a:off x="5581650" y="5792788"/>
              <a:ext cx="28575" cy="20638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2 w 183"/>
                <a:gd name="T5" fmla="*/ 3 h 122"/>
                <a:gd name="T6" fmla="*/ 159 w 183"/>
                <a:gd name="T7" fmla="*/ 12 h 122"/>
                <a:gd name="T8" fmla="*/ 172 w 183"/>
                <a:gd name="T9" fmla="*/ 24 h 122"/>
                <a:gd name="T10" fmla="*/ 181 w 183"/>
                <a:gd name="T11" fmla="*/ 42 h 122"/>
                <a:gd name="T12" fmla="*/ 183 w 183"/>
                <a:gd name="T13" fmla="*/ 61 h 122"/>
                <a:gd name="T14" fmla="*/ 181 w 183"/>
                <a:gd name="T15" fmla="*/ 80 h 122"/>
                <a:gd name="T16" fmla="*/ 172 w 183"/>
                <a:gd name="T17" fmla="*/ 96 h 122"/>
                <a:gd name="T18" fmla="*/ 159 w 183"/>
                <a:gd name="T19" fmla="*/ 110 h 122"/>
                <a:gd name="T20" fmla="*/ 142 w 183"/>
                <a:gd name="T21" fmla="*/ 119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19 h 122"/>
                <a:gd name="T28" fmla="*/ 26 w 183"/>
                <a:gd name="T29" fmla="*/ 110 h 122"/>
                <a:gd name="T30" fmla="*/ 12 w 183"/>
                <a:gd name="T31" fmla="*/ 96 h 122"/>
                <a:gd name="T32" fmla="*/ 4 w 183"/>
                <a:gd name="T33" fmla="*/ 80 h 122"/>
                <a:gd name="T34" fmla="*/ 0 w 183"/>
                <a:gd name="T35" fmla="*/ 61 h 122"/>
                <a:gd name="T36" fmla="*/ 4 w 183"/>
                <a:gd name="T37" fmla="*/ 42 h 122"/>
                <a:gd name="T38" fmla="*/ 12 w 183"/>
                <a:gd name="T39" fmla="*/ 24 h 122"/>
                <a:gd name="T40" fmla="*/ 26 w 183"/>
                <a:gd name="T41" fmla="*/ 12 h 122"/>
                <a:gd name="T42" fmla="*/ 42 w 183"/>
                <a:gd name="T43" fmla="*/ 3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2" y="3"/>
                  </a:lnTo>
                  <a:lnTo>
                    <a:pt x="159" y="12"/>
                  </a:lnTo>
                  <a:lnTo>
                    <a:pt x="172" y="24"/>
                  </a:lnTo>
                  <a:lnTo>
                    <a:pt x="181" y="42"/>
                  </a:lnTo>
                  <a:lnTo>
                    <a:pt x="183" y="61"/>
                  </a:lnTo>
                  <a:lnTo>
                    <a:pt x="181" y="80"/>
                  </a:lnTo>
                  <a:lnTo>
                    <a:pt x="172" y="96"/>
                  </a:lnTo>
                  <a:lnTo>
                    <a:pt x="159" y="110"/>
                  </a:lnTo>
                  <a:lnTo>
                    <a:pt x="142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6318615" y="5764213"/>
            <a:ext cx="481013" cy="581025"/>
            <a:chOff x="6318250" y="5764213"/>
            <a:chExt cx="48101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2" name="Freeform 63"/>
            <p:cNvSpPr>
              <a:spLocks/>
            </p:cNvSpPr>
            <p:nvPr/>
          </p:nvSpPr>
          <p:spPr bwMode="auto">
            <a:xfrm>
              <a:off x="6538913" y="6045201"/>
              <a:ext cx="260350" cy="252413"/>
            </a:xfrm>
            <a:custGeom>
              <a:avLst/>
              <a:gdLst>
                <a:gd name="T0" fmla="*/ 989 w 1636"/>
                <a:gd name="T1" fmla="*/ 12 h 1586"/>
                <a:gd name="T2" fmla="*/ 1185 w 1636"/>
                <a:gd name="T3" fmla="*/ 77 h 1586"/>
                <a:gd name="T4" fmla="*/ 1355 w 1636"/>
                <a:gd name="T5" fmla="*/ 186 h 1586"/>
                <a:gd name="T6" fmla="*/ 1492 w 1636"/>
                <a:gd name="T7" fmla="*/ 336 h 1586"/>
                <a:gd name="T8" fmla="*/ 1586 w 1636"/>
                <a:gd name="T9" fmla="*/ 517 h 1586"/>
                <a:gd name="T10" fmla="*/ 1633 w 1636"/>
                <a:gd name="T11" fmla="*/ 721 h 1586"/>
                <a:gd name="T12" fmla="*/ 1623 w 1636"/>
                <a:gd name="T13" fmla="*/ 935 h 1586"/>
                <a:gd name="T14" fmla="*/ 1560 w 1636"/>
                <a:gd name="T15" fmla="*/ 1132 h 1586"/>
                <a:gd name="T16" fmla="*/ 1451 w 1636"/>
                <a:gd name="T17" fmla="*/ 1303 h 1586"/>
                <a:gd name="T18" fmla="*/ 1302 w 1636"/>
                <a:gd name="T19" fmla="*/ 1441 h 1586"/>
                <a:gd name="T20" fmla="*/ 1123 w 1636"/>
                <a:gd name="T21" fmla="*/ 1536 h 1586"/>
                <a:gd name="T22" fmla="*/ 920 w 1636"/>
                <a:gd name="T23" fmla="*/ 1583 h 1586"/>
                <a:gd name="T24" fmla="*/ 705 w 1636"/>
                <a:gd name="T25" fmla="*/ 1573 h 1586"/>
                <a:gd name="T26" fmla="*/ 504 w 1636"/>
                <a:gd name="T27" fmla="*/ 1507 h 1586"/>
                <a:gd name="T28" fmla="*/ 330 w 1636"/>
                <a:gd name="T29" fmla="*/ 1393 h 1586"/>
                <a:gd name="T30" fmla="*/ 190 w 1636"/>
                <a:gd name="T31" fmla="*/ 1240 h 1586"/>
                <a:gd name="T32" fmla="*/ 121 w 1636"/>
                <a:gd name="T33" fmla="*/ 1342 h 1586"/>
                <a:gd name="T34" fmla="*/ 485 w 1636"/>
                <a:gd name="T35" fmla="*/ 854 h 1586"/>
                <a:gd name="T36" fmla="*/ 218 w 1636"/>
                <a:gd name="T37" fmla="*/ 1036 h 1586"/>
                <a:gd name="T38" fmla="*/ 308 w 1636"/>
                <a:gd name="T39" fmla="*/ 1197 h 1586"/>
                <a:gd name="T40" fmla="*/ 439 w 1636"/>
                <a:gd name="T41" fmla="*/ 1326 h 1586"/>
                <a:gd name="T42" fmla="*/ 601 w 1636"/>
                <a:gd name="T43" fmla="*/ 1416 h 1586"/>
                <a:gd name="T44" fmla="*/ 784 w 1636"/>
                <a:gd name="T45" fmla="*/ 1461 h 1586"/>
                <a:gd name="T46" fmla="*/ 983 w 1636"/>
                <a:gd name="T47" fmla="*/ 1451 h 1586"/>
                <a:gd name="T48" fmla="*/ 1166 w 1636"/>
                <a:gd name="T49" fmla="*/ 1383 h 1586"/>
                <a:gd name="T50" fmla="*/ 1320 w 1636"/>
                <a:gd name="T51" fmla="*/ 1268 h 1586"/>
                <a:gd name="T52" fmla="*/ 1434 w 1636"/>
                <a:gd name="T53" fmla="*/ 1112 h 1586"/>
                <a:gd name="T54" fmla="*/ 1502 w 1636"/>
                <a:gd name="T55" fmla="*/ 928 h 1586"/>
                <a:gd name="T56" fmla="*/ 1511 w 1636"/>
                <a:gd name="T57" fmla="*/ 724 h 1586"/>
                <a:gd name="T58" fmla="*/ 1462 w 1636"/>
                <a:gd name="T59" fmla="*/ 532 h 1586"/>
                <a:gd name="T60" fmla="*/ 1363 w 1636"/>
                <a:gd name="T61" fmla="*/ 366 h 1586"/>
                <a:gd name="T62" fmla="*/ 1221 w 1636"/>
                <a:gd name="T63" fmla="*/ 236 h 1586"/>
                <a:gd name="T64" fmla="*/ 1047 w 1636"/>
                <a:gd name="T65" fmla="*/ 152 h 1586"/>
                <a:gd name="T66" fmla="*/ 848 w 1636"/>
                <a:gd name="T67" fmla="*/ 122 h 1586"/>
                <a:gd name="T68" fmla="*/ 660 w 1636"/>
                <a:gd name="T69" fmla="*/ 149 h 1586"/>
                <a:gd name="T70" fmla="*/ 490 w 1636"/>
                <a:gd name="T71" fmla="*/ 224 h 1586"/>
                <a:gd name="T72" fmla="*/ 348 w 1636"/>
                <a:gd name="T73" fmla="*/ 345 h 1586"/>
                <a:gd name="T74" fmla="*/ 306 w 1636"/>
                <a:gd name="T75" fmla="*/ 366 h 1586"/>
                <a:gd name="T76" fmla="*/ 263 w 1636"/>
                <a:gd name="T77" fmla="*/ 350 h 1586"/>
                <a:gd name="T78" fmla="*/ 242 w 1636"/>
                <a:gd name="T79" fmla="*/ 309 h 1586"/>
                <a:gd name="T80" fmla="*/ 258 w 1636"/>
                <a:gd name="T81" fmla="*/ 265 h 1586"/>
                <a:gd name="T82" fmla="*/ 406 w 1636"/>
                <a:gd name="T83" fmla="*/ 133 h 1586"/>
                <a:gd name="T84" fmla="*/ 584 w 1636"/>
                <a:gd name="T85" fmla="*/ 44 h 1586"/>
                <a:gd name="T86" fmla="*/ 780 w 1636"/>
                <a:gd name="T87" fmla="*/ 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6" h="1586">
                  <a:moveTo>
                    <a:pt x="848" y="0"/>
                  </a:moveTo>
                  <a:lnTo>
                    <a:pt x="920" y="3"/>
                  </a:lnTo>
                  <a:lnTo>
                    <a:pt x="989" y="12"/>
                  </a:lnTo>
                  <a:lnTo>
                    <a:pt x="1058" y="29"/>
                  </a:lnTo>
                  <a:lnTo>
                    <a:pt x="1123" y="50"/>
                  </a:lnTo>
                  <a:lnTo>
                    <a:pt x="1185" y="77"/>
                  </a:lnTo>
                  <a:lnTo>
                    <a:pt x="1246" y="109"/>
                  </a:lnTo>
                  <a:lnTo>
                    <a:pt x="1302" y="145"/>
                  </a:lnTo>
                  <a:lnTo>
                    <a:pt x="1355" y="186"/>
                  </a:lnTo>
                  <a:lnTo>
                    <a:pt x="1405" y="233"/>
                  </a:lnTo>
                  <a:lnTo>
                    <a:pt x="1451" y="283"/>
                  </a:lnTo>
                  <a:lnTo>
                    <a:pt x="1492" y="336"/>
                  </a:lnTo>
                  <a:lnTo>
                    <a:pt x="1528" y="393"/>
                  </a:lnTo>
                  <a:lnTo>
                    <a:pt x="1560" y="454"/>
                  </a:lnTo>
                  <a:lnTo>
                    <a:pt x="1586" y="517"/>
                  </a:lnTo>
                  <a:lnTo>
                    <a:pt x="1607" y="582"/>
                  </a:lnTo>
                  <a:lnTo>
                    <a:pt x="1623" y="651"/>
                  </a:lnTo>
                  <a:lnTo>
                    <a:pt x="1633" y="721"/>
                  </a:lnTo>
                  <a:lnTo>
                    <a:pt x="1636" y="793"/>
                  </a:lnTo>
                  <a:lnTo>
                    <a:pt x="1633" y="865"/>
                  </a:lnTo>
                  <a:lnTo>
                    <a:pt x="1623" y="935"/>
                  </a:lnTo>
                  <a:lnTo>
                    <a:pt x="1607" y="1004"/>
                  </a:lnTo>
                  <a:lnTo>
                    <a:pt x="1586" y="1069"/>
                  </a:lnTo>
                  <a:lnTo>
                    <a:pt x="1560" y="1132"/>
                  </a:lnTo>
                  <a:lnTo>
                    <a:pt x="1528" y="1193"/>
                  </a:lnTo>
                  <a:lnTo>
                    <a:pt x="1492" y="1250"/>
                  </a:lnTo>
                  <a:lnTo>
                    <a:pt x="1451" y="1303"/>
                  </a:lnTo>
                  <a:lnTo>
                    <a:pt x="1405" y="1353"/>
                  </a:lnTo>
                  <a:lnTo>
                    <a:pt x="1355" y="1400"/>
                  </a:lnTo>
                  <a:lnTo>
                    <a:pt x="1302" y="1441"/>
                  </a:lnTo>
                  <a:lnTo>
                    <a:pt x="1246" y="1477"/>
                  </a:lnTo>
                  <a:lnTo>
                    <a:pt x="1185" y="1509"/>
                  </a:lnTo>
                  <a:lnTo>
                    <a:pt x="1123" y="1536"/>
                  </a:lnTo>
                  <a:lnTo>
                    <a:pt x="1058" y="1557"/>
                  </a:lnTo>
                  <a:lnTo>
                    <a:pt x="989" y="1573"/>
                  </a:lnTo>
                  <a:lnTo>
                    <a:pt x="920" y="1583"/>
                  </a:lnTo>
                  <a:lnTo>
                    <a:pt x="848" y="1586"/>
                  </a:lnTo>
                  <a:lnTo>
                    <a:pt x="775" y="1583"/>
                  </a:lnTo>
                  <a:lnTo>
                    <a:pt x="705" y="1573"/>
                  </a:lnTo>
                  <a:lnTo>
                    <a:pt x="636" y="1557"/>
                  </a:lnTo>
                  <a:lnTo>
                    <a:pt x="569" y="1535"/>
                  </a:lnTo>
                  <a:lnTo>
                    <a:pt x="504" y="1507"/>
                  </a:lnTo>
                  <a:lnTo>
                    <a:pt x="443" y="1474"/>
                  </a:lnTo>
                  <a:lnTo>
                    <a:pt x="385" y="1436"/>
                  </a:lnTo>
                  <a:lnTo>
                    <a:pt x="330" y="1393"/>
                  </a:lnTo>
                  <a:lnTo>
                    <a:pt x="280" y="1346"/>
                  </a:lnTo>
                  <a:lnTo>
                    <a:pt x="232" y="1294"/>
                  </a:lnTo>
                  <a:lnTo>
                    <a:pt x="190" y="1240"/>
                  </a:lnTo>
                  <a:lnTo>
                    <a:pt x="153" y="1180"/>
                  </a:lnTo>
                  <a:lnTo>
                    <a:pt x="121" y="1118"/>
                  </a:lnTo>
                  <a:lnTo>
                    <a:pt x="121" y="1342"/>
                  </a:lnTo>
                  <a:lnTo>
                    <a:pt x="0" y="1342"/>
                  </a:lnTo>
                  <a:lnTo>
                    <a:pt x="0" y="854"/>
                  </a:lnTo>
                  <a:lnTo>
                    <a:pt x="485" y="854"/>
                  </a:lnTo>
                  <a:lnTo>
                    <a:pt x="485" y="976"/>
                  </a:lnTo>
                  <a:lnTo>
                    <a:pt x="197" y="976"/>
                  </a:lnTo>
                  <a:lnTo>
                    <a:pt x="218" y="1036"/>
                  </a:lnTo>
                  <a:lnTo>
                    <a:pt x="243" y="1092"/>
                  </a:lnTo>
                  <a:lnTo>
                    <a:pt x="273" y="1146"/>
                  </a:lnTo>
                  <a:lnTo>
                    <a:pt x="308" y="1197"/>
                  </a:lnTo>
                  <a:lnTo>
                    <a:pt x="348" y="1243"/>
                  </a:lnTo>
                  <a:lnTo>
                    <a:pt x="392" y="1287"/>
                  </a:lnTo>
                  <a:lnTo>
                    <a:pt x="439" y="1326"/>
                  </a:lnTo>
                  <a:lnTo>
                    <a:pt x="490" y="1361"/>
                  </a:lnTo>
                  <a:lnTo>
                    <a:pt x="544" y="1391"/>
                  </a:lnTo>
                  <a:lnTo>
                    <a:pt x="601" y="1416"/>
                  </a:lnTo>
                  <a:lnTo>
                    <a:pt x="660" y="1437"/>
                  </a:lnTo>
                  <a:lnTo>
                    <a:pt x="721" y="1452"/>
                  </a:lnTo>
                  <a:lnTo>
                    <a:pt x="784" y="1461"/>
                  </a:lnTo>
                  <a:lnTo>
                    <a:pt x="848" y="1464"/>
                  </a:lnTo>
                  <a:lnTo>
                    <a:pt x="917" y="1461"/>
                  </a:lnTo>
                  <a:lnTo>
                    <a:pt x="983" y="1451"/>
                  </a:lnTo>
                  <a:lnTo>
                    <a:pt x="1047" y="1434"/>
                  </a:lnTo>
                  <a:lnTo>
                    <a:pt x="1107" y="1411"/>
                  </a:lnTo>
                  <a:lnTo>
                    <a:pt x="1166" y="1383"/>
                  </a:lnTo>
                  <a:lnTo>
                    <a:pt x="1221" y="1349"/>
                  </a:lnTo>
                  <a:lnTo>
                    <a:pt x="1272" y="1311"/>
                  </a:lnTo>
                  <a:lnTo>
                    <a:pt x="1320" y="1268"/>
                  </a:lnTo>
                  <a:lnTo>
                    <a:pt x="1363" y="1220"/>
                  </a:lnTo>
                  <a:lnTo>
                    <a:pt x="1400" y="1168"/>
                  </a:lnTo>
                  <a:lnTo>
                    <a:pt x="1434" y="1112"/>
                  </a:lnTo>
                  <a:lnTo>
                    <a:pt x="1462" y="1054"/>
                  </a:lnTo>
                  <a:lnTo>
                    <a:pt x="1485" y="993"/>
                  </a:lnTo>
                  <a:lnTo>
                    <a:pt x="1502" y="928"/>
                  </a:lnTo>
                  <a:lnTo>
                    <a:pt x="1511" y="862"/>
                  </a:lnTo>
                  <a:lnTo>
                    <a:pt x="1515" y="793"/>
                  </a:lnTo>
                  <a:lnTo>
                    <a:pt x="1511" y="724"/>
                  </a:lnTo>
                  <a:lnTo>
                    <a:pt x="1502" y="658"/>
                  </a:lnTo>
                  <a:lnTo>
                    <a:pt x="1485" y="593"/>
                  </a:lnTo>
                  <a:lnTo>
                    <a:pt x="1462" y="532"/>
                  </a:lnTo>
                  <a:lnTo>
                    <a:pt x="1434" y="474"/>
                  </a:lnTo>
                  <a:lnTo>
                    <a:pt x="1400" y="418"/>
                  </a:lnTo>
                  <a:lnTo>
                    <a:pt x="1363" y="366"/>
                  </a:lnTo>
                  <a:lnTo>
                    <a:pt x="1320" y="318"/>
                  </a:lnTo>
                  <a:lnTo>
                    <a:pt x="1272" y="275"/>
                  </a:lnTo>
                  <a:lnTo>
                    <a:pt x="1221" y="236"/>
                  </a:lnTo>
                  <a:lnTo>
                    <a:pt x="1166" y="203"/>
                  </a:lnTo>
                  <a:lnTo>
                    <a:pt x="1107" y="175"/>
                  </a:lnTo>
                  <a:lnTo>
                    <a:pt x="1047" y="152"/>
                  </a:lnTo>
                  <a:lnTo>
                    <a:pt x="983" y="135"/>
                  </a:lnTo>
                  <a:lnTo>
                    <a:pt x="917" y="125"/>
                  </a:lnTo>
                  <a:lnTo>
                    <a:pt x="848" y="122"/>
                  </a:lnTo>
                  <a:lnTo>
                    <a:pt x="784" y="125"/>
                  </a:lnTo>
                  <a:lnTo>
                    <a:pt x="721" y="134"/>
                  </a:lnTo>
                  <a:lnTo>
                    <a:pt x="660" y="149"/>
                  </a:lnTo>
                  <a:lnTo>
                    <a:pt x="601" y="169"/>
                  </a:lnTo>
                  <a:lnTo>
                    <a:pt x="544" y="194"/>
                  </a:lnTo>
                  <a:lnTo>
                    <a:pt x="490" y="224"/>
                  </a:lnTo>
                  <a:lnTo>
                    <a:pt x="439" y="260"/>
                  </a:lnTo>
                  <a:lnTo>
                    <a:pt x="392" y="301"/>
                  </a:lnTo>
                  <a:lnTo>
                    <a:pt x="348" y="345"/>
                  </a:lnTo>
                  <a:lnTo>
                    <a:pt x="336" y="356"/>
                  </a:lnTo>
                  <a:lnTo>
                    <a:pt x="322" y="363"/>
                  </a:lnTo>
                  <a:lnTo>
                    <a:pt x="306" y="366"/>
                  </a:lnTo>
                  <a:lnTo>
                    <a:pt x="291" y="365"/>
                  </a:lnTo>
                  <a:lnTo>
                    <a:pt x="276" y="360"/>
                  </a:lnTo>
                  <a:lnTo>
                    <a:pt x="263" y="350"/>
                  </a:lnTo>
                  <a:lnTo>
                    <a:pt x="252" y="338"/>
                  </a:lnTo>
                  <a:lnTo>
                    <a:pt x="246" y="324"/>
                  </a:lnTo>
                  <a:lnTo>
                    <a:pt x="242" y="309"/>
                  </a:lnTo>
                  <a:lnTo>
                    <a:pt x="243" y="293"/>
                  </a:lnTo>
                  <a:lnTo>
                    <a:pt x="249" y="278"/>
                  </a:lnTo>
                  <a:lnTo>
                    <a:pt x="258" y="265"/>
                  </a:lnTo>
                  <a:lnTo>
                    <a:pt x="304" y="216"/>
                  </a:lnTo>
                  <a:lnTo>
                    <a:pt x="353" y="173"/>
                  </a:lnTo>
                  <a:lnTo>
                    <a:pt x="406" y="133"/>
                  </a:lnTo>
                  <a:lnTo>
                    <a:pt x="464" y="99"/>
                  </a:lnTo>
                  <a:lnTo>
                    <a:pt x="522" y="69"/>
                  </a:lnTo>
                  <a:lnTo>
                    <a:pt x="584" y="44"/>
                  </a:lnTo>
                  <a:lnTo>
                    <a:pt x="648" y="26"/>
                  </a:lnTo>
                  <a:lnTo>
                    <a:pt x="714" y="11"/>
                  </a:lnTo>
                  <a:lnTo>
                    <a:pt x="780" y="3"/>
                  </a:lnTo>
                  <a:lnTo>
                    <a:pt x="8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64"/>
            <p:cNvSpPr>
              <a:spLocks noEditPoints="1"/>
            </p:cNvSpPr>
            <p:nvPr/>
          </p:nvSpPr>
          <p:spPr bwMode="auto">
            <a:xfrm>
              <a:off x="6443663" y="6238876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65"/>
            <p:cNvSpPr>
              <a:spLocks noEditPoints="1"/>
            </p:cNvSpPr>
            <p:nvPr/>
          </p:nvSpPr>
          <p:spPr bwMode="auto">
            <a:xfrm>
              <a:off x="6318250" y="5764213"/>
              <a:ext cx="327025" cy="581025"/>
            </a:xfrm>
            <a:custGeom>
              <a:avLst/>
              <a:gdLst>
                <a:gd name="T0" fmla="*/ 238 w 2060"/>
                <a:gd name="T1" fmla="*/ 125 h 3660"/>
                <a:gd name="T2" fmla="*/ 185 w 2060"/>
                <a:gd name="T3" fmla="*/ 148 h 3660"/>
                <a:gd name="T4" fmla="*/ 147 w 2060"/>
                <a:gd name="T5" fmla="*/ 186 h 3660"/>
                <a:gd name="T6" fmla="*/ 125 w 2060"/>
                <a:gd name="T7" fmla="*/ 240 h 3660"/>
                <a:gd name="T8" fmla="*/ 121 w 2060"/>
                <a:gd name="T9" fmla="*/ 366 h 3660"/>
                <a:gd name="T10" fmla="*/ 1939 w 2060"/>
                <a:gd name="T11" fmla="*/ 268 h 3660"/>
                <a:gd name="T12" fmla="*/ 1928 w 2060"/>
                <a:gd name="T13" fmla="*/ 212 h 3660"/>
                <a:gd name="T14" fmla="*/ 1896 w 2060"/>
                <a:gd name="T15" fmla="*/ 165 h 3660"/>
                <a:gd name="T16" fmla="*/ 1850 w 2060"/>
                <a:gd name="T17" fmla="*/ 134 h 3660"/>
                <a:gd name="T18" fmla="*/ 1794 w 2060"/>
                <a:gd name="T19" fmla="*/ 122 h 3660"/>
                <a:gd name="T20" fmla="*/ 267 w 2060"/>
                <a:gd name="T21" fmla="*/ 0 h 3660"/>
                <a:gd name="T22" fmla="*/ 1832 w 2060"/>
                <a:gd name="T23" fmla="*/ 3 h 3660"/>
                <a:gd name="T24" fmla="*/ 1906 w 2060"/>
                <a:gd name="T25" fmla="*/ 26 h 3660"/>
                <a:gd name="T26" fmla="*/ 1968 w 2060"/>
                <a:gd name="T27" fmla="*/ 67 h 3660"/>
                <a:gd name="T28" fmla="*/ 2017 w 2060"/>
                <a:gd name="T29" fmla="*/ 122 h 3660"/>
                <a:gd name="T30" fmla="*/ 2049 w 2060"/>
                <a:gd name="T31" fmla="*/ 191 h 3660"/>
                <a:gd name="T32" fmla="*/ 2060 w 2060"/>
                <a:gd name="T33" fmla="*/ 268 h 3660"/>
                <a:gd name="T34" fmla="*/ 2057 w 2060"/>
                <a:gd name="T35" fmla="*/ 1544 h 3660"/>
                <a:gd name="T36" fmla="*/ 2035 w 2060"/>
                <a:gd name="T37" fmla="*/ 1574 h 3660"/>
                <a:gd name="T38" fmla="*/ 2000 w 2060"/>
                <a:gd name="T39" fmla="*/ 1586 h 3660"/>
                <a:gd name="T40" fmla="*/ 1965 w 2060"/>
                <a:gd name="T41" fmla="*/ 1574 h 3660"/>
                <a:gd name="T42" fmla="*/ 1943 w 2060"/>
                <a:gd name="T43" fmla="*/ 1544 h 3660"/>
                <a:gd name="T44" fmla="*/ 1939 w 2060"/>
                <a:gd name="T45" fmla="*/ 488 h 3660"/>
                <a:gd name="T46" fmla="*/ 121 w 2060"/>
                <a:gd name="T47" fmla="*/ 2806 h 3660"/>
                <a:gd name="T48" fmla="*/ 1231 w 2060"/>
                <a:gd name="T49" fmla="*/ 2809 h 3660"/>
                <a:gd name="T50" fmla="*/ 1260 w 2060"/>
                <a:gd name="T51" fmla="*/ 2832 h 3660"/>
                <a:gd name="T52" fmla="*/ 1273 w 2060"/>
                <a:gd name="T53" fmla="*/ 2867 h 3660"/>
                <a:gd name="T54" fmla="*/ 1260 w 2060"/>
                <a:gd name="T55" fmla="*/ 2902 h 3660"/>
                <a:gd name="T56" fmla="*/ 1231 w 2060"/>
                <a:gd name="T57" fmla="*/ 2925 h 3660"/>
                <a:gd name="T58" fmla="*/ 121 w 2060"/>
                <a:gd name="T59" fmla="*/ 2928 h 3660"/>
                <a:gd name="T60" fmla="*/ 125 w 2060"/>
                <a:gd name="T61" fmla="*/ 3420 h 3660"/>
                <a:gd name="T62" fmla="*/ 147 w 2060"/>
                <a:gd name="T63" fmla="*/ 3474 h 3660"/>
                <a:gd name="T64" fmla="*/ 185 w 2060"/>
                <a:gd name="T65" fmla="*/ 3512 h 3660"/>
                <a:gd name="T66" fmla="*/ 238 w 2060"/>
                <a:gd name="T67" fmla="*/ 3535 h 3660"/>
                <a:gd name="T68" fmla="*/ 1794 w 2060"/>
                <a:gd name="T69" fmla="*/ 3538 h 3660"/>
                <a:gd name="T70" fmla="*/ 1829 w 2060"/>
                <a:gd name="T71" fmla="*/ 3550 h 3660"/>
                <a:gd name="T72" fmla="*/ 1851 w 2060"/>
                <a:gd name="T73" fmla="*/ 3580 h 3660"/>
                <a:gd name="T74" fmla="*/ 1851 w 2060"/>
                <a:gd name="T75" fmla="*/ 3618 h 3660"/>
                <a:gd name="T76" fmla="*/ 1829 w 2060"/>
                <a:gd name="T77" fmla="*/ 3648 h 3660"/>
                <a:gd name="T78" fmla="*/ 1794 w 2060"/>
                <a:gd name="T79" fmla="*/ 3660 h 3660"/>
                <a:gd name="T80" fmla="*/ 227 w 2060"/>
                <a:gd name="T81" fmla="*/ 3657 h 3660"/>
                <a:gd name="T82" fmla="*/ 154 w 2060"/>
                <a:gd name="T83" fmla="*/ 3634 h 3660"/>
                <a:gd name="T84" fmla="*/ 91 w 2060"/>
                <a:gd name="T85" fmla="*/ 3593 h 3660"/>
                <a:gd name="T86" fmla="*/ 43 w 2060"/>
                <a:gd name="T87" fmla="*/ 3538 h 3660"/>
                <a:gd name="T88" fmla="*/ 11 w 2060"/>
                <a:gd name="T89" fmla="*/ 3469 h 3660"/>
                <a:gd name="T90" fmla="*/ 0 w 2060"/>
                <a:gd name="T91" fmla="*/ 3392 h 3660"/>
                <a:gd name="T92" fmla="*/ 3 w 2060"/>
                <a:gd name="T93" fmla="*/ 228 h 3660"/>
                <a:gd name="T94" fmla="*/ 25 w 2060"/>
                <a:gd name="T95" fmla="*/ 155 h 3660"/>
                <a:gd name="T96" fmla="*/ 66 w 2060"/>
                <a:gd name="T97" fmla="*/ 92 h 3660"/>
                <a:gd name="T98" fmla="*/ 121 w 2060"/>
                <a:gd name="T99" fmla="*/ 43 h 3660"/>
                <a:gd name="T100" fmla="*/ 190 w 2060"/>
                <a:gd name="T101" fmla="*/ 11 h 3660"/>
                <a:gd name="T102" fmla="*/ 267 w 206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3660"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2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8" y="43"/>
                  </a:lnTo>
                  <a:lnTo>
                    <a:pt x="1968" y="67"/>
                  </a:lnTo>
                  <a:lnTo>
                    <a:pt x="1994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1525"/>
                  </a:lnTo>
                  <a:lnTo>
                    <a:pt x="2057" y="1544"/>
                  </a:lnTo>
                  <a:lnTo>
                    <a:pt x="2048" y="1560"/>
                  </a:lnTo>
                  <a:lnTo>
                    <a:pt x="2035" y="1574"/>
                  </a:lnTo>
                  <a:lnTo>
                    <a:pt x="2019" y="1583"/>
                  </a:lnTo>
                  <a:lnTo>
                    <a:pt x="2000" y="1586"/>
                  </a:lnTo>
                  <a:lnTo>
                    <a:pt x="1981" y="1583"/>
                  </a:lnTo>
                  <a:lnTo>
                    <a:pt x="1965" y="1574"/>
                  </a:lnTo>
                  <a:lnTo>
                    <a:pt x="1951" y="1560"/>
                  </a:lnTo>
                  <a:lnTo>
                    <a:pt x="1943" y="1544"/>
                  </a:lnTo>
                  <a:lnTo>
                    <a:pt x="1939" y="1525"/>
                  </a:lnTo>
                  <a:lnTo>
                    <a:pt x="1939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212" y="2806"/>
                  </a:lnTo>
                  <a:lnTo>
                    <a:pt x="1231" y="2809"/>
                  </a:lnTo>
                  <a:lnTo>
                    <a:pt x="1247" y="2818"/>
                  </a:lnTo>
                  <a:lnTo>
                    <a:pt x="1260" y="2832"/>
                  </a:lnTo>
                  <a:lnTo>
                    <a:pt x="1269" y="2848"/>
                  </a:lnTo>
                  <a:lnTo>
                    <a:pt x="1273" y="2867"/>
                  </a:lnTo>
                  <a:lnTo>
                    <a:pt x="1269" y="2886"/>
                  </a:lnTo>
                  <a:lnTo>
                    <a:pt x="1260" y="2902"/>
                  </a:lnTo>
                  <a:lnTo>
                    <a:pt x="1247" y="2916"/>
                  </a:lnTo>
                  <a:lnTo>
                    <a:pt x="1231" y="2925"/>
                  </a:lnTo>
                  <a:lnTo>
                    <a:pt x="1212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12" y="3541"/>
                  </a:lnTo>
                  <a:lnTo>
                    <a:pt x="1829" y="3550"/>
                  </a:lnTo>
                  <a:lnTo>
                    <a:pt x="1842" y="3562"/>
                  </a:lnTo>
                  <a:lnTo>
                    <a:pt x="1851" y="3580"/>
                  </a:lnTo>
                  <a:lnTo>
                    <a:pt x="1854" y="3599"/>
                  </a:lnTo>
                  <a:lnTo>
                    <a:pt x="1851" y="3618"/>
                  </a:lnTo>
                  <a:lnTo>
                    <a:pt x="1842" y="3634"/>
                  </a:lnTo>
                  <a:lnTo>
                    <a:pt x="1829" y="3648"/>
                  </a:lnTo>
                  <a:lnTo>
                    <a:pt x="1812" y="3657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66"/>
            <p:cNvSpPr>
              <a:spLocks/>
            </p:cNvSpPr>
            <p:nvPr/>
          </p:nvSpPr>
          <p:spPr bwMode="auto">
            <a:xfrm>
              <a:off x="6434138" y="5792788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67"/>
            <p:cNvSpPr>
              <a:spLocks/>
            </p:cNvSpPr>
            <p:nvPr/>
          </p:nvSpPr>
          <p:spPr bwMode="auto">
            <a:xfrm>
              <a:off x="6500813" y="5792788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7281890" y="5764213"/>
            <a:ext cx="425450" cy="581025"/>
            <a:chOff x="7332663" y="5764213"/>
            <a:chExt cx="425450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1" name="Freeform 72"/>
            <p:cNvSpPr>
              <a:spLocks noEditPoints="1"/>
            </p:cNvSpPr>
            <p:nvPr/>
          </p:nvSpPr>
          <p:spPr bwMode="auto">
            <a:xfrm>
              <a:off x="7564438" y="6054726"/>
              <a:ext cx="193675" cy="252413"/>
            </a:xfrm>
            <a:custGeom>
              <a:avLst/>
              <a:gdLst>
                <a:gd name="T0" fmla="*/ 463 w 1218"/>
                <a:gd name="T1" fmla="*/ 908 h 1586"/>
                <a:gd name="T2" fmla="*/ 346 w 1218"/>
                <a:gd name="T3" fmla="*/ 1020 h 1586"/>
                <a:gd name="T4" fmla="*/ 270 w 1218"/>
                <a:gd name="T5" fmla="*/ 1160 h 1586"/>
                <a:gd name="T6" fmla="*/ 244 w 1218"/>
                <a:gd name="T7" fmla="*/ 1320 h 1586"/>
                <a:gd name="T8" fmla="*/ 976 w 1218"/>
                <a:gd name="T9" fmla="*/ 1320 h 1586"/>
                <a:gd name="T10" fmla="*/ 949 w 1218"/>
                <a:gd name="T11" fmla="*/ 1160 h 1586"/>
                <a:gd name="T12" fmla="*/ 874 w 1218"/>
                <a:gd name="T13" fmla="*/ 1020 h 1586"/>
                <a:gd name="T14" fmla="*/ 756 w 1218"/>
                <a:gd name="T15" fmla="*/ 908 h 1586"/>
                <a:gd name="T16" fmla="*/ 560 w 1218"/>
                <a:gd name="T17" fmla="*/ 854 h 1586"/>
                <a:gd name="T18" fmla="*/ 247 w 1218"/>
                <a:gd name="T19" fmla="*/ 321 h 1586"/>
                <a:gd name="T20" fmla="*/ 290 w 1218"/>
                <a:gd name="T21" fmla="*/ 475 h 1586"/>
                <a:gd name="T22" fmla="*/ 381 w 1218"/>
                <a:gd name="T23" fmla="*/ 607 h 1586"/>
                <a:gd name="T24" fmla="*/ 511 w 1218"/>
                <a:gd name="T25" fmla="*/ 708 h 1586"/>
                <a:gd name="T26" fmla="*/ 710 w 1218"/>
                <a:gd name="T27" fmla="*/ 708 h 1586"/>
                <a:gd name="T28" fmla="*/ 839 w 1218"/>
                <a:gd name="T29" fmla="*/ 607 h 1586"/>
                <a:gd name="T30" fmla="*/ 929 w 1218"/>
                <a:gd name="T31" fmla="*/ 475 h 1586"/>
                <a:gd name="T32" fmla="*/ 972 w 1218"/>
                <a:gd name="T33" fmla="*/ 321 h 1586"/>
                <a:gd name="T34" fmla="*/ 244 w 1218"/>
                <a:gd name="T35" fmla="*/ 122 h 1586"/>
                <a:gd name="T36" fmla="*/ 1177 w 1218"/>
                <a:gd name="T37" fmla="*/ 3 h 1586"/>
                <a:gd name="T38" fmla="*/ 1216 w 1218"/>
                <a:gd name="T39" fmla="*/ 42 h 1586"/>
                <a:gd name="T40" fmla="*/ 1207 w 1218"/>
                <a:gd name="T41" fmla="*/ 98 h 1586"/>
                <a:gd name="T42" fmla="*/ 1157 w 1218"/>
                <a:gd name="T43" fmla="*/ 122 h 1586"/>
                <a:gd name="T44" fmla="*/ 1094 w 1218"/>
                <a:gd name="T45" fmla="*/ 324 h 1586"/>
                <a:gd name="T46" fmla="*/ 1054 w 1218"/>
                <a:gd name="T47" fmla="*/ 490 h 1586"/>
                <a:gd name="T48" fmla="*/ 971 w 1218"/>
                <a:gd name="T49" fmla="*/ 638 h 1586"/>
                <a:gd name="T50" fmla="*/ 850 w 1218"/>
                <a:gd name="T51" fmla="*/ 760 h 1586"/>
                <a:gd name="T52" fmla="*/ 895 w 1218"/>
                <a:gd name="T53" fmla="*/ 864 h 1586"/>
                <a:gd name="T54" fmla="*/ 1003 w 1218"/>
                <a:gd name="T55" fmla="*/ 995 h 1586"/>
                <a:gd name="T56" fmla="*/ 1073 w 1218"/>
                <a:gd name="T57" fmla="*/ 1149 h 1586"/>
                <a:gd name="T58" fmla="*/ 1097 w 1218"/>
                <a:gd name="T59" fmla="*/ 1320 h 1586"/>
                <a:gd name="T60" fmla="*/ 1177 w 1218"/>
                <a:gd name="T61" fmla="*/ 1467 h 1586"/>
                <a:gd name="T62" fmla="*/ 1216 w 1218"/>
                <a:gd name="T63" fmla="*/ 1506 h 1586"/>
                <a:gd name="T64" fmla="*/ 1207 w 1218"/>
                <a:gd name="T65" fmla="*/ 1560 h 1586"/>
                <a:gd name="T66" fmla="*/ 1157 w 1218"/>
                <a:gd name="T67" fmla="*/ 1586 h 1586"/>
                <a:gd name="T68" fmla="*/ 26 w 1218"/>
                <a:gd name="T69" fmla="*/ 1574 h 1586"/>
                <a:gd name="T70" fmla="*/ 0 w 1218"/>
                <a:gd name="T71" fmla="*/ 1525 h 1586"/>
                <a:gd name="T72" fmla="*/ 26 w 1218"/>
                <a:gd name="T73" fmla="*/ 1476 h 1586"/>
                <a:gd name="T74" fmla="*/ 123 w 1218"/>
                <a:gd name="T75" fmla="*/ 1464 h 1586"/>
                <a:gd name="T76" fmla="*/ 133 w 1218"/>
                <a:gd name="T77" fmla="*/ 1204 h 1586"/>
                <a:gd name="T78" fmla="*/ 188 w 1218"/>
                <a:gd name="T79" fmla="*/ 1044 h 1586"/>
                <a:gd name="T80" fmla="*/ 285 w 1218"/>
                <a:gd name="T81" fmla="*/ 904 h 1586"/>
                <a:gd name="T82" fmla="*/ 416 w 1218"/>
                <a:gd name="T83" fmla="*/ 793 h 1586"/>
                <a:gd name="T84" fmla="*/ 285 w 1218"/>
                <a:gd name="T85" fmla="*/ 682 h 1586"/>
                <a:gd name="T86" fmla="*/ 188 w 1218"/>
                <a:gd name="T87" fmla="*/ 542 h 1586"/>
                <a:gd name="T88" fmla="*/ 133 w 1218"/>
                <a:gd name="T89" fmla="*/ 382 h 1586"/>
                <a:gd name="T90" fmla="*/ 123 w 1218"/>
                <a:gd name="T91" fmla="*/ 122 h 1586"/>
                <a:gd name="T92" fmla="*/ 26 w 1218"/>
                <a:gd name="T93" fmla="*/ 110 h 1586"/>
                <a:gd name="T94" fmla="*/ 0 w 1218"/>
                <a:gd name="T95" fmla="*/ 61 h 1586"/>
                <a:gd name="T96" fmla="*/ 26 w 1218"/>
                <a:gd name="T97" fmla="*/ 12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8" h="1586">
                  <a:moveTo>
                    <a:pt x="560" y="854"/>
                  </a:moveTo>
                  <a:lnTo>
                    <a:pt x="511" y="878"/>
                  </a:lnTo>
                  <a:lnTo>
                    <a:pt x="463" y="908"/>
                  </a:lnTo>
                  <a:lnTo>
                    <a:pt x="420" y="942"/>
                  </a:lnTo>
                  <a:lnTo>
                    <a:pt x="381" y="979"/>
                  </a:lnTo>
                  <a:lnTo>
                    <a:pt x="346" y="1020"/>
                  </a:lnTo>
                  <a:lnTo>
                    <a:pt x="316" y="1065"/>
                  </a:lnTo>
                  <a:lnTo>
                    <a:pt x="290" y="1111"/>
                  </a:lnTo>
                  <a:lnTo>
                    <a:pt x="270" y="1160"/>
                  </a:lnTo>
                  <a:lnTo>
                    <a:pt x="256" y="1212"/>
                  </a:lnTo>
                  <a:lnTo>
                    <a:pt x="247" y="1265"/>
                  </a:lnTo>
                  <a:lnTo>
                    <a:pt x="244" y="1320"/>
                  </a:lnTo>
                  <a:lnTo>
                    <a:pt x="244" y="1464"/>
                  </a:lnTo>
                  <a:lnTo>
                    <a:pt x="976" y="1464"/>
                  </a:lnTo>
                  <a:lnTo>
                    <a:pt x="976" y="1320"/>
                  </a:lnTo>
                  <a:lnTo>
                    <a:pt x="972" y="1265"/>
                  </a:lnTo>
                  <a:lnTo>
                    <a:pt x="963" y="1212"/>
                  </a:lnTo>
                  <a:lnTo>
                    <a:pt x="949" y="1160"/>
                  </a:lnTo>
                  <a:lnTo>
                    <a:pt x="929" y="1111"/>
                  </a:lnTo>
                  <a:lnTo>
                    <a:pt x="904" y="1065"/>
                  </a:lnTo>
                  <a:lnTo>
                    <a:pt x="874" y="1020"/>
                  </a:lnTo>
                  <a:lnTo>
                    <a:pt x="838" y="979"/>
                  </a:lnTo>
                  <a:lnTo>
                    <a:pt x="800" y="942"/>
                  </a:lnTo>
                  <a:lnTo>
                    <a:pt x="756" y="908"/>
                  </a:lnTo>
                  <a:lnTo>
                    <a:pt x="709" y="878"/>
                  </a:lnTo>
                  <a:lnTo>
                    <a:pt x="659" y="854"/>
                  </a:lnTo>
                  <a:lnTo>
                    <a:pt x="560" y="854"/>
                  </a:lnTo>
                  <a:close/>
                  <a:moveTo>
                    <a:pt x="244" y="122"/>
                  </a:moveTo>
                  <a:lnTo>
                    <a:pt x="244" y="266"/>
                  </a:lnTo>
                  <a:lnTo>
                    <a:pt x="247" y="321"/>
                  </a:lnTo>
                  <a:lnTo>
                    <a:pt x="256" y="374"/>
                  </a:lnTo>
                  <a:lnTo>
                    <a:pt x="270" y="426"/>
                  </a:lnTo>
                  <a:lnTo>
                    <a:pt x="290" y="475"/>
                  </a:lnTo>
                  <a:lnTo>
                    <a:pt x="316" y="522"/>
                  </a:lnTo>
                  <a:lnTo>
                    <a:pt x="346" y="566"/>
                  </a:lnTo>
                  <a:lnTo>
                    <a:pt x="381" y="607"/>
                  </a:lnTo>
                  <a:lnTo>
                    <a:pt x="420" y="644"/>
                  </a:lnTo>
                  <a:lnTo>
                    <a:pt x="463" y="678"/>
                  </a:lnTo>
                  <a:lnTo>
                    <a:pt x="511" y="708"/>
                  </a:lnTo>
                  <a:lnTo>
                    <a:pt x="560" y="732"/>
                  </a:lnTo>
                  <a:lnTo>
                    <a:pt x="659" y="732"/>
                  </a:lnTo>
                  <a:lnTo>
                    <a:pt x="710" y="708"/>
                  </a:lnTo>
                  <a:lnTo>
                    <a:pt x="756" y="678"/>
                  </a:lnTo>
                  <a:lnTo>
                    <a:pt x="800" y="644"/>
                  </a:lnTo>
                  <a:lnTo>
                    <a:pt x="839" y="607"/>
                  </a:lnTo>
                  <a:lnTo>
                    <a:pt x="874" y="566"/>
                  </a:lnTo>
                  <a:lnTo>
                    <a:pt x="904" y="522"/>
                  </a:lnTo>
                  <a:lnTo>
                    <a:pt x="929" y="475"/>
                  </a:lnTo>
                  <a:lnTo>
                    <a:pt x="949" y="426"/>
                  </a:lnTo>
                  <a:lnTo>
                    <a:pt x="963" y="374"/>
                  </a:lnTo>
                  <a:lnTo>
                    <a:pt x="972" y="321"/>
                  </a:lnTo>
                  <a:lnTo>
                    <a:pt x="976" y="266"/>
                  </a:lnTo>
                  <a:lnTo>
                    <a:pt x="976" y="122"/>
                  </a:lnTo>
                  <a:lnTo>
                    <a:pt x="244" y="122"/>
                  </a:lnTo>
                  <a:close/>
                  <a:moveTo>
                    <a:pt x="61" y="0"/>
                  </a:moveTo>
                  <a:lnTo>
                    <a:pt x="1157" y="0"/>
                  </a:lnTo>
                  <a:lnTo>
                    <a:pt x="1177" y="3"/>
                  </a:lnTo>
                  <a:lnTo>
                    <a:pt x="1194" y="12"/>
                  </a:lnTo>
                  <a:lnTo>
                    <a:pt x="1207" y="26"/>
                  </a:lnTo>
                  <a:lnTo>
                    <a:pt x="1216" y="42"/>
                  </a:lnTo>
                  <a:lnTo>
                    <a:pt x="1218" y="61"/>
                  </a:lnTo>
                  <a:lnTo>
                    <a:pt x="1216" y="80"/>
                  </a:lnTo>
                  <a:lnTo>
                    <a:pt x="1207" y="98"/>
                  </a:lnTo>
                  <a:lnTo>
                    <a:pt x="1194" y="110"/>
                  </a:lnTo>
                  <a:lnTo>
                    <a:pt x="1177" y="119"/>
                  </a:lnTo>
                  <a:lnTo>
                    <a:pt x="1157" y="122"/>
                  </a:lnTo>
                  <a:lnTo>
                    <a:pt x="1097" y="122"/>
                  </a:lnTo>
                  <a:lnTo>
                    <a:pt x="1097" y="266"/>
                  </a:lnTo>
                  <a:lnTo>
                    <a:pt x="1094" y="324"/>
                  </a:lnTo>
                  <a:lnTo>
                    <a:pt x="1086" y="382"/>
                  </a:lnTo>
                  <a:lnTo>
                    <a:pt x="1073" y="437"/>
                  </a:lnTo>
                  <a:lnTo>
                    <a:pt x="1054" y="490"/>
                  </a:lnTo>
                  <a:lnTo>
                    <a:pt x="1031" y="542"/>
                  </a:lnTo>
                  <a:lnTo>
                    <a:pt x="1003" y="591"/>
                  </a:lnTo>
                  <a:lnTo>
                    <a:pt x="971" y="638"/>
                  </a:lnTo>
                  <a:lnTo>
                    <a:pt x="936" y="682"/>
                  </a:lnTo>
                  <a:lnTo>
                    <a:pt x="895" y="722"/>
                  </a:lnTo>
                  <a:lnTo>
                    <a:pt x="850" y="760"/>
                  </a:lnTo>
                  <a:lnTo>
                    <a:pt x="803" y="793"/>
                  </a:lnTo>
                  <a:lnTo>
                    <a:pt x="850" y="826"/>
                  </a:lnTo>
                  <a:lnTo>
                    <a:pt x="895" y="864"/>
                  </a:lnTo>
                  <a:lnTo>
                    <a:pt x="936" y="904"/>
                  </a:lnTo>
                  <a:lnTo>
                    <a:pt x="971" y="948"/>
                  </a:lnTo>
                  <a:lnTo>
                    <a:pt x="1003" y="995"/>
                  </a:lnTo>
                  <a:lnTo>
                    <a:pt x="1031" y="1044"/>
                  </a:lnTo>
                  <a:lnTo>
                    <a:pt x="1054" y="1096"/>
                  </a:lnTo>
                  <a:lnTo>
                    <a:pt x="1073" y="1149"/>
                  </a:lnTo>
                  <a:lnTo>
                    <a:pt x="1086" y="1204"/>
                  </a:lnTo>
                  <a:lnTo>
                    <a:pt x="1094" y="1262"/>
                  </a:lnTo>
                  <a:lnTo>
                    <a:pt x="1097" y="1320"/>
                  </a:lnTo>
                  <a:lnTo>
                    <a:pt x="1097" y="1464"/>
                  </a:lnTo>
                  <a:lnTo>
                    <a:pt x="1157" y="1464"/>
                  </a:lnTo>
                  <a:lnTo>
                    <a:pt x="1177" y="1467"/>
                  </a:lnTo>
                  <a:lnTo>
                    <a:pt x="1194" y="1476"/>
                  </a:lnTo>
                  <a:lnTo>
                    <a:pt x="1207" y="1490"/>
                  </a:lnTo>
                  <a:lnTo>
                    <a:pt x="1216" y="1506"/>
                  </a:lnTo>
                  <a:lnTo>
                    <a:pt x="1218" y="1525"/>
                  </a:lnTo>
                  <a:lnTo>
                    <a:pt x="1216" y="1544"/>
                  </a:lnTo>
                  <a:lnTo>
                    <a:pt x="1207" y="1560"/>
                  </a:lnTo>
                  <a:lnTo>
                    <a:pt x="1194" y="1574"/>
                  </a:lnTo>
                  <a:lnTo>
                    <a:pt x="1177" y="1583"/>
                  </a:lnTo>
                  <a:lnTo>
                    <a:pt x="1157" y="1586"/>
                  </a:lnTo>
                  <a:lnTo>
                    <a:pt x="61" y="1586"/>
                  </a:lnTo>
                  <a:lnTo>
                    <a:pt x="42" y="1583"/>
                  </a:lnTo>
                  <a:lnTo>
                    <a:pt x="26" y="1574"/>
                  </a:lnTo>
                  <a:lnTo>
                    <a:pt x="12" y="1560"/>
                  </a:lnTo>
                  <a:lnTo>
                    <a:pt x="4" y="1544"/>
                  </a:lnTo>
                  <a:lnTo>
                    <a:pt x="0" y="1525"/>
                  </a:lnTo>
                  <a:lnTo>
                    <a:pt x="4" y="1506"/>
                  </a:lnTo>
                  <a:lnTo>
                    <a:pt x="12" y="1490"/>
                  </a:lnTo>
                  <a:lnTo>
                    <a:pt x="26" y="1476"/>
                  </a:lnTo>
                  <a:lnTo>
                    <a:pt x="42" y="1467"/>
                  </a:lnTo>
                  <a:lnTo>
                    <a:pt x="61" y="1464"/>
                  </a:lnTo>
                  <a:lnTo>
                    <a:pt x="123" y="1464"/>
                  </a:lnTo>
                  <a:lnTo>
                    <a:pt x="123" y="1320"/>
                  </a:lnTo>
                  <a:lnTo>
                    <a:pt x="125" y="1262"/>
                  </a:lnTo>
                  <a:lnTo>
                    <a:pt x="133" y="1204"/>
                  </a:lnTo>
                  <a:lnTo>
                    <a:pt x="146" y="1149"/>
                  </a:lnTo>
                  <a:lnTo>
                    <a:pt x="165" y="1096"/>
                  </a:lnTo>
                  <a:lnTo>
                    <a:pt x="188" y="1044"/>
                  </a:lnTo>
                  <a:lnTo>
                    <a:pt x="216" y="995"/>
                  </a:lnTo>
                  <a:lnTo>
                    <a:pt x="248" y="948"/>
                  </a:lnTo>
                  <a:lnTo>
                    <a:pt x="285" y="904"/>
                  </a:lnTo>
                  <a:lnTo>
                    <a:pt x="325" y="864"/>
                  </a:lnTo>
                  <a:lnTo>
                    <a:pt x="369" y="826"/>
                  </a:lnTo>
                  <a:lnTo>
                    <a:pt x="416" y="793"/>
                  </a:lnTo>
                  <a:lnTo>
                    <a:pt x="369" y="760"/>
                  </a:lnTo>
                  <a:lnTo>
                    <a:pt x="325" y="722"/>
                  </a:lnTo>
                  <a:lnTo>
                    <a:pt x="285" y="682"/>
                  </a:lnTo>
                  <a:lnTo>
                    <a:pt x="248" y="638"/>
                  </a:lnTo>
                  <a:lnTo>
                    <a:pt x="216" y="591"/>
                  </a:lnTo>
                  <a:lnTo>
                    <a:pt x="188" y="542"/>
                  </a:lnTo>
                  <a:lnTo>
                    <a:pt x="165" y="490"/>
                  </a:lnTo>
                  <a:lnTo>
                    <a:pt x="146" y="437"/>
                  </a:lnTo>
                  <a:lnTo>
                    <a:pt x="133" y="382"/>
                  </a:lnTo>
                  <a:lnTo>
                    <a:pt x="125" y="324"/>
                  </a:lnTo>
                  <a:lnTo>
                    <a:pt x="123" y="266"/>
                  </a:lnTo>
                  <a:lnTo>
                    <a:pt x="12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73"/>
            <p:cNvSpPr>
              <a:spLocks noEditPoints="1"/>
            </p:cNvSpPr>
            <p:nvPr/>
          </p:nvSpPr>
          <p:spPr bwMode="auto">
            <a:xfrm>
              <a:off x="7458076" y="6238876"/>
              <a:ext cx="77788" cy="77788"/>
            </a:xfrm>
            <a:custGeom>
              <a:avLst/>
              <a:gdLst>
                <a:gd name="T0" fmla="*/ 216 w 489"/>
                <a:gd name="T1" fmla="*/ 125 h 488"/>
                <a:gd name="T2" fmla="*/ 169 w 489"/>
                <a:gd name="T3" fmla="*/ 149 h 488"/>
                <a:gd name="T4" fmla="*/ 136 w 489"/>
                <a:gd name="T5" fmla="*/ 191 h 488"/>
                <a:gd name="T6" fmla="*/ 123 w 489"/>
                <a:gd name="T7" fmla="*/ 244 h 488"/>
                <a:gd name="T8" fmla="*/ 136 w 489"/>
                <a:gd name="T9" fmla="*/ 297 h 488"/>
                <a:gd name="T10" fmla="*/ 169 w 489"/>
                <a:gd name="T11" fmla="*/ 339 h 488"/>
                <a:gd name="T12" fmla="*/ 216 w 489"/>
                <a:gd name="T13" fmla="*/ 363 h 488"/>
                <a:gd name="T14" fmla="*/ 273 w 489"/>
                <a:gd name="T15" fmla="*/ 363 h 488"/>
                <a:gd name="T16" fmla="*/ 320 w 489"/>
                <a:gd name="T17" fmla="*/ 339 h 488"/>
                <a:gd name="T18" fmla="*/ 354 w 489"/>
                <a:gd name="T19" fmla="*/ 297 h 488"/>
                <a:gd name="T20" fmla="*/ 366 w 489"/>
                <a:gd name="T21" fmla="*/ 244 h 488"/>
                <a:gd name="T22" fmla="*/ 354 w 489"/>
                <a:gd name="T23" fmla="*/ 191 h 488"/>
                <a:gd name="T24" fmla="*/ 320 w 489"/>
                <a:gd name="T25" fmla="*/ 149 h 488"/>
                <a:gd name="T26" fmla="*/ 273 w 489"/>
                <a:gd name="T27" fmla="*/ 125 h 488"/>
                <a:gd name="T28" fmla="*/ 245 w 489"/>
                <a:gd name="T29" fmla="*/ 0 h 488"/>
                <a:gd name="T30" fmla="*/ 321 w 489"/>
                <a:gd name="T31" fmla="*/ 12 h 488"/>
                <a:gd name="T32" fmla="*/ 388 w 489"/>
                <a:gd name="T33" fmla="*/ 47 h 488"/>
                <a:gd name="T34" fmla="*/ 441 w 489"/>
                <a:gd name="T35" fmla="*/ 100 h 488"/>
                <a:gd name="T36" fmla="*/ 475 w 489"/>
                <a:gd name="T37" fmla="*/ 166 h 488"/>
                <a:gd name="T38" fmla="*/ 489 w 489"/>
                <a:gd name="T39" fmla="*/ 244 h 488"/>
                <a:gd name="T40" fmla="*/ 475 w 489"/>
                <a:gd name="T41" fmla="*/ 321 h 488"/>
                <a:gd name="T42" fmla="*/ 441 w 489"/>
                <a:gd name="T43" fmla="*/ 388 h 488"/>
                <a:gd name="T44" fmla="*/ 388 w 489"/>
                <a:gd name="T45" fmla="*/ 441 h 488"/>
                <a:gd name="T46" fmla="*/ 321 w 489"/>
                <a:gd name="T47" fmla="*/ 476 h 488"/>
                <a:gd name="T48" fmla="*/ 245 w 489"/>
                <a:gd name="T49" fmla="*/ 488 h 488"/>
                <a:gd name="T50" fmla="*/ 168 w 489"/>
                <a:gd name="T51" fmla="*/ 476 h 488"/>
                <a:gd name="T52" fmla="*/ 101 w 489"/>
                <a:gd name="T53" fmla="*/ 441 h 488"/>
                <a:gd name="T54" fmla="*/ 48 w 489"/>
                <a:gd name="T55" fmla="*/ 388 h 488"/>
                <a:gd name="T56" fmla="*/ 14 w 489"/>
                <a:gd name="T57" fmla="*/ 321 h 488"/>
                <a:gd name="T58" fmla="*/ 0 w 489"/>
                <a:gd name="T59" fmla="*/ 244 h 488"/>
                <a:gd name="T60" fmla="*/ 14 w 489"/>
                <a:gd name="T61" fmla="*/ 166 h 488"/>
                <a:gd name="T62" fmla="*/ 48 w 489"/>
                <a:gd name="T63" fmla="*/ 100 h 488"/>
                <a:gd name="T64" fmla="*/ 101 w 489"/>
                <a:gd name="T65" fmla="*/ 47 h 488"/>
                <a:gd name="T66" fmla="*/ 168 w 489"/>
                <a:gd name="T67" fmla="*/ 12 h 488"/>
                <a:gd name="T68" fmla="*/ 245 w 489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9" h="488">
                  <a:moveTo>
                    <a:pt x="245" y="122"/>
                  </a:moveTo>
                  <a:lnTo>
                    <a:pt x="216" y="125"/>
                  </a:lnTo>
                  <a:lnTo>
                    <a:pt x="191" y="134"/>
                  </a:lnTo>
                  <a:lnTo>
                    <a:pt x="169" y="149"/>
                  </a:lnTo>
                  <a:lnTo>
                    <a:pt x="150" y="167"/>
                  </a:lnTo>
                  <a:lnTo>
                    <a:pt x="136" y="191"/>
                  </a:lnTo>
                  <a:lnTo>
                    <a:pt x="126" y="216"/>
                  </a:lnTo>
                  <a:lnTo>
                    <a:pt x="123" y="244"/>
                  </a:lnTo>
                  <a:lnTo>
                    <a:pt x="126" y="272"/>
                  </a:lnTo>
                  <a:lnTo>
                    <a:pt x="136" y="297"/>
                  </a:lnTo>
                  <a:lnTo>
                    <a:pt x="150" y="321"/>
                  </a:lnTo>
                  <a:lnTo>
                    <a:pt x="169" y="339"/>
                  </a:lnTo>
                  <a:lnTo>
                    <a:pt x="191" y="354"/>
                  </a:lnTo>
                  <a:lnTo>
                    <a:pt x="216" y="363"/>
                  </a:lnTo>
                  <a:lnTo>
                    <a:pt x="245" y="366"/>
                  </a:lnTo>
                  <a:lnTo>
                    <a:pt x="273" y="363"/>
                  </a:lnTo>
                  <a:lnTo>
                    <a:pt x="298" y="354"/>
                  </a:lnTo>
                  <a:lnTo>
                    <a:pt x="320" y="339"/>
                  </a:lnTo>
                  <a:lnTo>
                    <a:pt x="339" y="321"/>
                  </a:lnTo>
                  <a:lnTo>
                    <a:pt x="354" y="297"/>
                  </a:lnTo>
                  <a:lnTo>
                    <a:pt x="364" y="272"/>
                  </a:lnTo>
                  <a:lnTo>
                    <a:pt x="366" y="244"/>
                  </a:lnTo>
                  <a:lnTo>
                    <a:pt x="364" y="216"/>
                  </a:lnTo>
                  <a:lnTo>
                    <a:pt x="354" y="191"/>
                  </a:lnTo>
                  <a:lnTo>
                    <a:pt x="339" y="167"/>
                  </a:lnTo>
                  <a:lnTo>
                    <a:pt x="320" y="149"/>
                  </a:lnTo>
                  <a:lnTo>
                    <a:pt x="298" y="134"/>
                  </a:lnTo>
                  <a:lnTo>
                    <a:pt x="273" y="125"/>
                  </a:lnTo>
                  <a:lnTo>
                    <a:pt x="245" y="122"/>
                  </a:lnTo>
                  <a:close/>
                  <a:moveTo>
                    <a:pt x="245" y="0"/>
                  </a:moveTo>
                  <a:lnTo>
                    <a:pt x="284" y="3"/>
                  </a:lnTo>
                  <a:lnTo>
                    <a:pt x="321" y="12"/>
                  </a:lnTo>
                  <a:lnTo>
                    <a:pt x="357" y="28"/>
                  </a:lnTo>
                  <a:lnTo>
                    <a:pt x="388" y="47"/>
                  </a:lnTo>
                  <a:lnTo>
                    <a:pt x="417" y="71"/>
                  </a:lnTo>
                  <a:lnTo>
                    <a:pt x="441" y="100"/>
                  </a:lnTo>
                  <a:lnTo>
                    <a:pt x="461" y="132"/>
                  </a:lnTo>
                  <a:lnTo>
                    <a:pt x="475" y="166"/>
                  </a:lnTo>
                  <a:lnTo>
                    <a:pt x="485" y="204"/>
                  </a:lnTo>
                  <a:lnTo>
                    <a:pt x="489" y="244"/>
                  </a:lnTo>
                  <a:lnTo>
                    <a:pt x="485" y="284"/>
                  </a:lnTo>
                  <a:lnTo>
                    <a:pt x="475" y="321"/>
                  </a:lnTo>
                  <a:lnTo>
                    <a:pt x="461" y="356"/>
                  </a:lnTo>
                  <a:lnTo>
                    <a:pt x="441" y="388"/>
                  </a:lnTo>
                  <a:lnTo>
                    <a:pt x="417" y="417"/>
                  </a:lnTo>
                  <a:lnTo>
                    <a:pt x="388" y="441"/>
                  </a:lnTo>
                  <a:lnTo>
                    <a:pt x="357" y="461"/>
                  </a:lnTo>
                  <a:lnTo>
                    <a:pt x="321" y="476"/>
                  </a:lnTo>
                  <a:lnTo>
                    <a:pt x="284" y="485"/>
                  </a:lnTo>
                  <a:lnTo>
                    <a:pt x="245" y="488"/>
                  </a:lnTo>
                  <a:lnTo>
                    <a:pt x="205" y="485"/>
                  </a:lnTo>
                  <a:lnTo>
                    <a:pt x="168" y="476"/>
                  </a:lnTo>
                  <a:lnTo>
                    <a:pt x="133" y="461"/>
                  </a:lnTo>
                  <a:lnTo>
                    <a:pt x="101" y="441"/>
                  </a:lnTo>
                  <a:lnTo>
                    <a:pt x="72" y="417"/>
                  </a:lnTo>
                  <a:lnTo>
                    <a:pt x="48" y="388"/>
                  </a:lnTo>
                  <a:lnTo>
                    <a:pt x="28" y="356"/>
                  </a:lnTo>
                  <a:lnTo>
                    <a:pt x="14" y="321"/>
                  </a:lnTo>
                  <a:lnTo>
                    <a:pt x="4" y="284"/>
                  </a:lnTo>
                  <a:lnTo>
                    <a:pt x="0" y="244"/>
                  </a:lnTo>
                  <a:lnTo>
                    <a:pt x="4" y="204"/>
                  </a:lnTo>
                  <a:lnTo>
                    <a:pt x="14" y="166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1" y="47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5" y="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4"/>
            <p:cNvSpPr>
              <a:spLocks noEditPoints="1"/>
            </p:cNvSpPr>
            <p:nvPr/>
          </p:nvSpPr>
          <p:spPr bwMode="auto">
            <a:xfrm>
              <a:off x="7332663" y="5764213"/>
              <a:ext cx="328613" cy="581025"/>
            </a:xfrm>
            <a:custGeom>
              <a:avLst/>
              <a:gdLst>
                <a:gd name="T0" fmla="*/ 239 w 2070"/>
                <a:gd name="T1" fmla="*/ 125 h 3660"/>
                <a:gd name="T2" fmla="*/ 187 w 2070"/>
                <a:gd name="T3" fmla="*/ 148 h 3660"/>
                <a:gd name="T4" fmla="*/ 147 w 2070"/>
                <a:gd name="T5" fmla="*/ 186 h 3660"/>
                <a:gd name="T6" fmla="*/ 125 w 2070"/>
                <a:gd name="T7" fmla="*/ 240 h 3660"/>
                <a:gd name="T8" fmla="*/ 123 w 2070"/>
                <a:gd name="T9" fmla="*/ 366 h 3660"/>
                <a:gd name="T10" fmla="*/ 1949 w 2070"/>
                <a:gd name="T11" fmla="*/ 268 h 3660"/>
                <a:gd name="T12" fmla="*/ 1937 w 2070"/>
                <a:gd name="T13" fmla="*/ 212 h 3660"/>
                <a:gd name="T14" fmla="*/ 1906 w 2070"/>
                <a:gd name="T15" fmla="*/ 165 h 3660"/>
                <a:gd name="T16" fmla="*/ 1860 w 2070"/>
                <a:gd name="T17" fmla="*/ 134 h 3660"/>
                <a:gd name="T18" fmla="*/ 1802 w 2070"/>
                <a:gd name="T19" fmla="*/ 122 h 3660"/>
                <a:gd name="T20" fmla="*/ 269 w 2070"/>
                <a:gd name="T21" fmla="*/ 0 h 3660"/>
                <a:gd name="T22" fmla="*/ 1842 w 2070"/>
                <a:gd name="T23" fmla="*/ 3 h 3660"/>
                <a:gd name="T24" fmla="*/ 1915 w 2070"/>
                <a:gd name="T25" fmla="*/ 26 h 3660"/>
                <a:gd name="T26" fmla="*/ 1978 w 2070"/>
                <a:gd name="T27" fmla="*/ 67 h 3660"/>
                <a:gd name="T28" fmla="*/ 2027 w 2070"/>
                <a:gd name="T29" fmla="*/ 122 h 3660"/>
                <a:gd name="T30" fmla="*/ 2059 w 2070"/>
                <a:gd name="T31" fmla="*/ 191 h 3660"/>
                <a:gd name="T32" fmla="*/ 2070 w 2070"/>
                <a:gd name="T33" fmla="*/ 268 h 3660"/>
                <a:gd name="T34" fmla="*/ 2068 w 2070"/>
                <a:gd name="T35" fmla="*/ 1544 h 3660"/>
                <a:gd name="T36" fmla="*/ 2046 w 2070"/>
                <a:gd name="T37" fmla="*/ 1574 h 3660"/>
                <a:gd name="T38" fmla="*/ 2009 w 2070"/>
                <a:gd name="T39" fmla="*/ 1586 h 3660"/>
                <a:gd name="T40" fmla="*/ 1974 w 2070"/>
                <a:gd name="T41" fmla="*/ 1574 h 3660"/>
                <a:gd name="T42" fmla="*/ 1952 w 2070"/>
                <a:gd name="T43" fmla="*/ 1544 h 3660"/>
                <a:gd name="T44" fmla="*/ 1949 w 2070"/>
                <a:gd name="T45" fmla="*/ 488 h 3660"/>
                <a:gd name="T46" fmla="*/ 123 w 2070"/>
                <a:gd name="T47" fmla="*/ 2806 h 3660"/>
                <a:gd name="T48" fmla="*/ 1238 w 2070"/>
                <a:gd name="T49" fmla="*/ 2809 h 3660"/>
                <a:gd name="T50" fmla="*/ 1267 w 2070"/>
                <a:gd name="T51" fmla="*/ 2832 h 3660"/>
                <a:gd name="T52" fmla="*/ 1280 w 2070"/>
                <a:gd name="T53" fmla="*/ 2867 h 3660"/>
                <a:gd name="T54" fmla="*/ 1267 w 2070"/>
                <a:gd name="T55" fmla="*/ 2902 h 3660"/>
                <a:gd name="T56" fmla="*/ 1238 w 2070"/>
                <a:gd name="T57" fmla="*/ 2925 h 3660"/>
                <a:gd name="T58" fmla="*/ 123 w 2070"/>
                <a:gd name="T59" fmla="*/ 2928 h 3660"/>
                <a:gd name="T60" fmla="*/ 125 w 2070"/>
                <a:gd name="T61" fmla="*/ 3420 h 3660"/>
                <a:gd name="T62" fmla="*/ 147 w 2070"/>
                <a:gd name="T63" fmla="*/ 3474 h 3660"/>
                <a:gd name="T64" fmla="*/ 187 w 2070"/>
                <a:gd name="T65" fmla="*/ 3512 h 3660"/>
                <a:gd name="T66" fmla="*/ 239 w 2070"/>
                <a:gd name="T67" fmla="*/ 3535 h 3660"/>
                <a:gd name="T68" fmla="*/ 1802 w 2070"/>
                <a:gd name="T69" fmla="*/ 3538 h 3660"/>
                <a:gd name="T70" fmla="*/ 1839 w 2070"/>
                <a:gd name="T71" fmla="*/ 3550 h 3660"/>
                <a:gd name="T72" fmla="*/ 1860 w 2070"/>
                <a:gd name="T73" fmla="*/ 3580 h 3660"/>
                <a:gd name="T74" fmla="*/ 1860 w 2070"/>
                <a:gd name="T75" fmla="*/ 3618 h 3660"/>
                <a:gd name="T76" fmla="*/ 1839 w 2070"/>
                <a:gd name="T77" fmla="*/ 3648 h 3660"/>
                <a:gd name="T78" fmla="*/ 1802 w 2070"/>
                <a:gd name="T79" fmla="*/ 3660 h 3660"/>
                <a:gd name="T80" fmla="*/ 229 w 2070"/>
                <a:gd name="T81" fmla="*/ 3657 h 3660"/>
                <a:gd name="T82" fmla="*/ 156 w 2070"/>
                <a:gd name="T83" fmla="*/ 3634 h 3660"/>
                <a:gd name="T84" fmla="*/ 93 w 2070"/>
                <a:gd name="T85" fmla="*/ 3593 h 3660"/>
                <a:gd name="T86" fmla="*/ 44 w 2070"/>
                <a:gd name="T87" fmla="*/ 3538 h 3660"/>
                <a:gd name="T88" fmla="*/ 12 w 2070"/>
                <a:gd name="T89" fmla="*/ 3469 h 3660"/>
                <a:gd name="T90" fmla="*/ 0 w 2070"/>
                <a:gd name="T91" fmla="*/ 3392 h 3660"/>
                <a:gd name="T92" fmla="*/ 3 w 2070"/>
                <a:gd name="T93" fmla="*/ 228 h 3660"/>
                <a:gd name="T94" fmla="*/ 25 w 2070"/>
                <a:gd name="T95" fmla="*/ 155 h 3660"/>
                <a:gd name="T96" fmla="*/ 66 w 2070"/>
                <a:gd name="T97" fmla="*/ 92 h 3660"/>
                <a:gd name="T98" fmla="*/ 123 w 2070"/>
                <a:gd name="T99" fmla="*/ 43 h 3660"/>
                <a:gd name="T100" fmla="*/ 191 w 2070"/>
                <a:gd name="T101" fmla="*/ 11 h 3660"/>
                <a:gd name="T102" fmla="*/ 269 w 207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0" h="3660">
                  <a:moveTo>
                    <a:pt x="269" y="122"/>
                  </a:moveTo>
                  <a:lnTo>
                    <a:pt x="239" y="125"/>
                  </a:lnTo>
                  <a:lnTo>
                    <a:pt x="211" y="134"/>
                  </a:lnTo>
                  <a:lnTo>
                    <a:pt x="187" y="148"/>
                  </a:lnTo>
                  <a:lnTo>
                    <a:pt x="165" y="165"/>
                  </a:lnTo>
                  <a:lnTo>
                    <a:pt x="147" y="186"/>
                  </a:lnTo>
                  <a:lnTo>
                    <a:pt x="134" y="212"/>
                  </a:lnTo>
                  <a:lnTo>
                    <a:pt x="125" y="240"/>
                  </a:lnTo>
                  <a:lnTo>
                    <a:pt x="123" y="268"/>
                  </a:lnTo>
                  <a:lnTo>
                    <a:pt x="123" y="366"/>
                  </a:lnTo>
                  <a:lnTo>
                    <a:pt x="1949" y="366"/>
                  </a:lnTo>
                  <a:lnTo>
                    <a:pt x="1949" y="268"/>
                  </a:lnTo>
                  <a:lnTo>
                    <a:pt x="1946" y="240"/>
                  </a:lnTo>
                  <a:lnTo>
                    <a:pt x="1937" y="212"/>
                  </a:lnTo>
                  <a:lnTo>
                    <a:pt x="1924" y="186"/>
                  </a:lnTo>
                  <a:lnTo>
                    <a:pt x="1906" y="165"/>
                  </a:lnTo>
                  <a:lnTo>
                    <a:pt x="1884" y="148"/>
                  </a:lnTo>
                  <a:lnTo>
                    <a:pt x="1860" y="134"/>
                  </a:lnTo>
                  <a:lnTo>
                    <a:pt x="1832" y="125"/>
                  </a:lnTo>
                  <a:lnTo>
                    <a:pt x="1802" y="122"/>
                  </a:lnTo>
                  <a:lnTo>
                    <a:pt x="269" y="122"/>
                  </a:lnTo>
                  <a:close/>
                  <a:moveTo>
                    <a:pt x="269" y="0"/>
                  </a:moveTo>
                  <a:lnTo>
                    <a:pt x="1802" y="0"/>
                  </a:lnTo>
                  <a:lnTo>
                    <a:pt x="1842" y="3"/>
                  </a:lnTo>
                  <a:lnTo>
                    <a:pt x="1880" y="11"/>
                  </a:lnTo>
                  <a:lnTo>
                    <a:pt x="1915" y="26"/>
                  </a:lnTo>
                  <a:lnTo>
                    <a:pt x="1948" y="43"/>
                  </a:lnTo>
                  <a:lnTo>
                    <a:pt x="1978" y="67"/>
                  </a:lnTo>
                  <a:lnTo>
                    <a:pt x="2005" y="92"/>
                  </a:lnTo>
                  <a:lnTo>
                    <a:pt x="2027" y="122"/>
                  </a:lnTo>
                  <a:lnTo>
                    <a:pt x="2046" y="155"/>
                  </a:lnTo>
                  <a:lnTo>
                    <a:pt x="2059" y="191"/>
                  </a:lnTo>
                  <a:lnTo>
                    <a:pt x="2068" y="228"/>
                  </a:lnTo>
                  <a:lnTo>
                    <a:pt x="2070" y="268"/>
                  </a:lnTo>
                  <a:lnTo>
                    <a:pt x="2070" y="1525"/>
                  </a:lnTo>
                  <a:lnTo>
                    <a:pt x="2068" y="1544"/>
                  </a:lnTo>
                  <a:lnTo>
                    <a:pt x="2059" y="1560"/>
                  </a:lnTo>
                  <a:lnTo>
                    <a:pt x="2046" y="1574"/>
                  </a:lnTo>
                  <a:lnTo>
                    <a:pt x="2029" y="1583"/>
                  </a:lnTo>
                  <a:lnTo>
                    <a:pt x="2009" y="1586"/>
                  </a:lnTo>
                  <a:lnTo>
                    <a:pt x="1990" y="1583"/>
                  </a:lnTo>
                  <a:lnTo>
                    <a:pt x="1974" y="1574"/>
                  </a:lnTo>
                  <a:lnTo>
                    <a:pt x="1961" y="1560"/>
                  </a:lnTo>
                  <a:lnTo>
                    <a:pt x="1952" y="1544"/>
                  </a:lnTo>
                  <a:lnTo>
                    <a:pt x="1949" y="1525"/>
                  </a:lnTo>
                  <a:lnTo>
                    <a:pt x="1949" y="488"/>
                  </a:lnTo>
                  <a:lnTo>
                    <a:pt x="123" y="488"/>
                  </a:lnTo>
                  <a:lnTo>
                    <a:pt x="123" y="2806"/>
                  </a:lnTo>
                  <a:lnTo>
                    <a:pt x="1219" y="2806"/>
                  </a:lnTo>
                  <a:lnTo>
                    <a:pt x="1238" y="2809"/>
                  </a:lnTo>
                  <a:lnTo>
                    <a:pt x="1254" y="2818"/>
                  </a:lnTo>
                  <a:lnTo>
                    <a:pt x="1267" y="2832"/>
                  </a:lnTo>
                  <a:lnTo>
                    <a:pt x="1276" y="2848"/>
                  </a:lnTo>
                  <a:lnTo>
                    <a:pt x="1280" y="2867"/>
                  </a:lnTo>
                  <a:lnTo>
                    <a:pt x="1276" y="2886"/>
                  </a:lnTo>
                  <a:lnTo>
                    <a:pt x="1267" y="2902"/>
                  </a:lnTo>
                  <a:lnTo>
                    <a:pt x="1254" y="2916"/>
                  </a:lnTo>
                  <a:lnTo>
                    <a:pt x="1238" y="2925"/>
                  </a:lnTo>
                  <a:lnTo>
                    <a:pt x="1219" y="2928"/>
                  </a:lnTo>
                  <a:lnTo>
                    <a:pt x="123" y="2928"/>
                  </a:lnTo>
                  <a:lnTo>
                    <a:pt x="123" y="3392"/>
                  </a:lnTo>
                  <a:lnTo>
                    <a:pt x="125" y="3420"/>
                  </a:lnTo>
                  <a:lnTo>
                    <a:pt x="134" y="3448"/>
                  </a:lnTo>
                  <a:lnTo>
                    <a:pt x="147" y="3474"/>
                  </a:lnTo>
                  <a:lnTo>
                    <a:pt x="165" y="3495"/>
                  </a:lnTo>
                  <a:lnTo>
                    <a:pt x="187" y="3512"/>
                  </a:lnTo>
                  <a:lnTo>
                    <a:pt x="211" y="3526"/>
                  </a:lnTo>
                  <a:lnTo>
                    <a:pt x="239" y="3535"/>
                  </a:lnTo>
                  <a:lnTo>
                    <a:pt x="269" y="3538"/>
                  </a:lnTo>
                  <a:lnTo>
                    <a:pt x="1802" y="3538"/>
                  </a:lnTo>
                  <a:lnTo>
                    <a:pt x="1822" y="3541"/>
                  </a:lnTo>
                  <a:lnTo>
                    <a:pt x="1839" y="3550"/>
                  </a:lnTo>
                  <a:lnTo>
                    <a:pt x="1852" y="3562"/>
                  </a:lnTo>
                  <a:lnTo>
                    <a:pt x="1860" y="3580"/>
                  </a:lnTo>
                  <a:lnTo>
                    <a:pt x="1863" y="3599"/>
                  </a:lnTo>
                  <a:lnTo>
                    <a:pt x="1860" y="3618"/>
                  </a:lnTo>
                  <a:lnTo>
                    <a:pt x="1852" y="3634"/>
                  </a:lnTo>
                  <a:lnTo>
                    <a:pt x="1839" y="3648"/>
                  </a:lnTo>
                  <a:lnTo>
                    <a:pt x="1822" y="3657"/>
                  </a:lnTo>
                  <a:lnTo>
                    <a:pt x="1802" y="3660"/>
                  </a:lnTo>
                  <a:lnTo>
                    <a:pt x="269" y="3660"/>
                  </a:lnTo>
                  <a:lnTo>
                    <a:pt x="229" y="3657"/>
                  </a:lnTo>
                  <a:lnTo>
                    <a:pt x="191" y="3649"/>
                  </a:lnTo>
                  <a:lnTo>
                    <a:pt x="156" y="3634"/>
                  </a:lnTo>
                  <a:lnTo>
                    <a:pt x="123" y="3617"/>
                  </a:lnTo>
                  <a:lnTo>
                    <a:pt x="93" y="3593"/>
                  </a:lnTo>
                  <a:lnTo>
                    <a:pt x="66" y="3568"/>
                  </a:lnTo>
                  <a:lnTo>
                    <a:pt x="44" y="3538"/>
                  </a:lnTo>
                  <a:lnTo>
                    <a:pt x="25" y="3505"/>
                  </a:lnTo>
                  <a:lnTo>
                    <a:pt x="12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2" y="191"/>
                  </a:lnTo>
                  <a:lnTo>
                    <a:pt x="25" y="155"/>
                  </a:lnTo>
                  <a:lnTo>
                    <a:pt x="44" y="122"/>
                  </a:lnTo>
                  <a:lnTo>
                    <a:pt x="66" y="92"/>
                  </a:lnTo>
                  <a:lnTo>
                    <a:pt x="93" y="67"/>
                  </a:lnTo>
                  <a:lnTo>
                    <a:pt x="123" y="43"/>
                  </a:lnTo>
                  <a:lnTo>
                    <a:pt x="156" y="26"/>
                  </a:lnTo>
                  <a:lnTo>
                    <a:pt x="191" y="11"/>
                  </a:lnTo>
                  <a:lnTo>
                    <a:pt x="229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5"/>
            <p:cNvSpPr>
              <a:spLocks/>
            </p:cNvSpPr>
            <p:nvPr/>
          </p:nvSpPr>
          <p:spPr bwMode="auto">
            <a:xfrm>
              <a:off x="7448551" y="5792788"/>
              <a:ext cx="57150" cy="20638"/>
            </a:xfrm>
            <a:custGeom>
              <a:avLst/>
              <a:gdLst>
                <a:gd name="T0" fmla="*/ 59 w 364"/>
                <a:gd name="T1" fmla="*/ 0 h 122"/>
                <a:gd name="T2" fmla="*/ 304 w 364"/>
                <a:gd name="T3" fmla="*/ 0 h 122"/>
                <a:gd name="T4" fmla="*/ 323 w 364"/>
                <a:gd name="T5" fmla="*/ 3 h 122"/>
                <a:gd name="T6" fmla="*/ 340 w 364"/>
                <a:gd name="T7" fmla="*/ 12 h 122"/>
                <a:gd name="T8" fmla="*/ 353 w 364"/>
                <a:gd name="T9" fmla="*/ 24 h 122"/>
                <a:gd name="T10" fmla="*/ 362 w 364"/>
                <a:gd name="T11" fmla="*/ 42 h 122"/>
                <a:gd name="T12" fmla="*/ 364 w 364"/>
                <a:gd name="T13" fmla="*/ 61 h 122"/>
                <a:gd name="T14" fmla="*/ 362 w 364"/>
                <a:gd name="T15" fmla="*/ 80 h 122"/>
                <a:gd name="T16" fmla="*/ 353 w 364"/>
                <a:gd name="T17" fmla="*/ 96 h 122"/>
                <a:gd name="T18" fmla="*/ 340 w 364"/>
                <a:gd name="T19" fmla="*/ 110 h 122"/>
                <a:gd name="T20" fmla="*/ 323 w 364"/>
                <a:gd name="T21" fmla="*/ 119 h 122"/>
                <a:gd name="T22" fmla="*/ 304 w 364"/>
                <a:gd name="T23" fmla="*/ 122 h 122"/>
                <a:gd name="T24" fmla="*/ 59 w 364"/>
                <a:gd name="T25" fmla="*/ 122 h 122"/>
                <a:gd name="T26" fmla="*/ 41 w 364"/>
                <a:gd name="T27" fmla="*/ 119 h 122"/>
                <a:gd name="T28" fmla="*/ 24 w 364"/>
                <a:gd name="T29" fmla="*/ 110 h 122"/>
                <a:gd name="T30" fmla="*/ 11 w 364"/>
                <a:gd name="T31" fmla="*/ 96 h 122"/>
                <a:gd name="T32" fmla="*/ 2 w 364"/>
                <a:gd name="T33" fmla="*/ 80 h 122"/>
                <a:gd name="T34" fmla="*/ 0 w 364"/>
                <a:gd name="T35" fmla="*/ 61 h 122"/>
                <a:gd name="T36" fmla="*/ 2 w 364"/>
                <a:gd name="T37" fmla="*/ 42 h 122"/>
                <a:gd name="T38" fmla="*/ 11 w 364"/>
                <a:gd name="T39" fmla="*/ 24 h 122"/>
                <a:gd name="T40" fmla="*/ 24 w 364"/>
                <a:gd name="T41" fmla="*/ 12 h 122"/>
                <a:gd name="T42" fmla="*/ 41 w 364"/>
                <a:gd name="T43" fmla="*/ 3 h 122"/>
                <a:gd name="T44" fmla="*/ 59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59" y="0"/>
                  </a:moveTo>
                  <a:lnTo>
                    <a:pt x="304" y="0"/>
                  </a:lnTo>
                  <a:lnTo>
                    <a:pt x="323" y="3"/>
                  </a:lnTo>
                  <a:lnTo>
                    <a:pt x="340" y="12"/>
                  </a:lnTo>
                  <a:lnTo>
                    <a:pt x="353" y="24"/>
                  </a:lnTo>
                  <a:lnTo>
                    <a:pt x="362" y="42"/>
                  </a:lnTo>
                  <a:lnTo>
                    <a:pt x="364" y="61"/>
                  </a:lnTo>
                  <a:lnTo>
                    <a:pt x="362" y="80"/>
                  </a:lnTo>
                  <a:lnTo>
                    <a:pt x="353" y="96"/>
                  </a:lnTo>
                  <a:lnTo>
                    <a:pt x="340" y="110"/>
                  </a:lnTo>
                  <a:lnTo>
                    <a:pt x="323" y="119"/>
                  </a:lnTo>
                  <a:lnTo>
                    <a:pt x="304" y="122"/>
                  </a:lnTo>
                  <a:lnTo>
                    <a:pt x="59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1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4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8203890" y="5761038"/>
            <a:ext cx="452438" cy="576262"/>
            <a:chOff x="8213725" y="5761038"/>
            <a:chExt cx="452438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9" name="Freeform 80"/>
            <p:cNvSpPr>
              <a:spLocks noEditPoints="1"/>
            </p:cNvSpPr>
            <p:nvPr/>
          </p:nvSpPr>
          <p:spPr bwMode="auto">
            <a:xfrm>
              <a:off x="8488363" y="6124575"/>
              <a:ext cx="177800" cy="174625"/>
            </a:xfrm>
            <a:custGeom>
              <a:avLst/>
              <a:gdLst>
                <a:gd name="T0" fmla="*/ 186 w 1006"/>
                <a:gd name="T1" fmla="*/ 184 h 995"/>
                <a:gd name="T2" fmla="*/ 373 w 1006"/>
                <a:gd name="T3" fmla="*/ 688 h 995"/>
                <a:gd name="T4" fmla="*/ 481 w 1006"/>
                <a:gd name="T5" fmla="*/ 476 h 995"/>
                <a:gd name="T6" fmla="*/ 695 w 1006"/>
                <a:gd name="T7" fmla="*/ 369 h 995"/>
                <a:gd name="T8" fmla="*/ 186 w 1006"/>
                <a:gd name="T9" fmla="*/ 184 h 995"/>
                <a:gd name="T10" fmla="*/ 0 w 1006"/>
                <a:gd name="T11" fmla="*/ 0 h 995"/>
                <a:gd name="T12" fmla="*/ 972 w 1006"/>
                <a:gd name="T13" fmla="*/ 354 h 995"/>
                <a:gd name="T14" fmla="*/ 615 w 1006"/>
                <a:gd name="T15" fmla="*/ 531 h 995"/>
                <a:gd name="T16" fmla="*/ 989 w 1006"/>
                <a:gd name="T17" fmla="*/ 902 h 995"/>
                <a:gd name="T18" fmla="*/ 999 w 1006"/>
                <a:gd name="T19" fmla="*/ 914 h 995"/>
                <a:gd name="T20" fmla="*/ 1004 w 1006"/>
                <a:gd name="T21" fmla="*/ 927 h 995"/>
                <a:gd name="T22" fmla="*/ 1006 w 1006"/>
                <a:gd name="T23" fmla="*/ 940 h 995"/>
                <a:gd name="T24" fmla="*/ 1004 w 1006"/>
                <a:gd name="T25" fmla="*/ 954 h 995"/>
                <a:gd name="T26" fmla="*/ 999 w 1006"/>
                <a:gd name="T27" fmla="*/ 967 h 995"/>
                <a:gd name="T28" fmla="*/ 989 w 1006"/>
                <a:gd name="T29" fmla="*/ 978 h 995"/>
                <a:gd name="T30" fmla="*/ 977 w 1006"/>
                <a:gd name="T31" fmla="*/ 988 h 995"/>
                <a:gd name="T32" fmla="*/ 964 w 1006"/>
                <a:gd name="T33" fmla="*/ 994 h 995"/>
                <a:gd name="T34" fmla="*/ 951 w 1006"/>
                <a:gd name="T35" fmla="*/ 995 h 995"/>
                <a:gd name="T36" fmla="*/ 936 w 1006"/>
                <a:gd name="T37" fmla="*/ 994 h 995"/>
                <a:gd name="T38" fmla="*/ 923 w 1006"/>
                <a:gd name="T39" fmla="*/ 988 h 995"/>
                <a:gd name="T40" fmla="*/ 912 w 1006"/>
                <a:gd name="T41" fmla="*/ 978 h 995"/>
                <a:gd name="T42" fmla="*/ 537 w 1006"/>
                <a:gd name="T43" fmla="*/ 608 h 995"/>
                <a:gd name="T44" fmla="*/ 358 w 1006"/>
                <a:gd name="T45" fmla="*/ 962 h 995"/>
                <a:gd name="T46" fmla="*/ 0 w 1006"/>
                <a:gd name="T47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6" h="995">
                  <a:moveTo>
                    <a:pt x="186" y="184"/>
                  </a:moveTo>
                  <a:lnTo>
                    <a:pt x="373" y="688"/>
                  </a:lnTo>
                  <a:lnTo>
                    <a:pt x="481" y="476"/>
                  </a:lnTo>
                  <a:lnTo>
                    <a:pt x="695" y="369"/>
                  </a:lnTo>
                  <a:lnTo>
                    <a:pt x="186" y="184"/>
                  </a:lnTo>
                  <a:close/>
                  <a:moveTo>
                    <a:pt x="0" y="0"/>
                  </a:moveTo>
                  <a:lnTo>
                    <a:pt x="972" y="354"/>
                  </a:lnTo>
                  <a:lnTo>
                    <a:pt x="615" y="531"/>
                  </a:lnTo>
                  <a:lnTo>
                    <a:pt x="989" y="902"/>
                  </a:lnTo>
                  <a:lnTo>
                    <a:pt x="999" y="914"/>
                  </a:lnTo>
                  <a:lnTo>
                    <a:pt x="1004" y="927"/>
                  </a:lnTo>
                  <a:lnTo>
                    <a:pt x="1006" y="940"/>
                  </a:lnTo>
                  <a:lnTo>
                    <a:pt x="1004" y="954"/>
                  </a:lnTo>
                  <a:lnTo>
                    <a:pt x="999" y="967"/>
                  </a:lnTo>
                  <a:lnTo>
                    <a:pt x="989" y="978"/>
                  </a:lnTo>
                  <a:lnTo>
                    <a:pt x="977" y="988"/>
                  </a:lnTo>
                  <a:lnTo>
                    <a:pt x="964" y="994"/>
                  </a:lnTo>
                  <a:lnTo>
                    <a:pt x="951" y="995"/>
                  </a:lnTo>
                  <a:lnTo>
                    <a:pt x="936" y="994"/>
                  </a:lnTo>
                  <a:lnTo>
                    <a:pt x="923" y="988"/>
                  </a:lnTo>
                  <a:lnTo>
                    <a:pt x="912" y="978"/>
                  </a:lnTo>
                  <a:lnTo>
                    <a:pt x="537" y="608"/>
                  </a:lnTo>
                  <a:lnTo>
                    <a:pt x="358" y="9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81"/>
            <p:cNvSpPr>
              <a:spLocks noEditPoints="1"/>
            </p:cNvSpPr>
            <p:nvPr/>
          </p:nvSpPr>
          <p:spPr bwMode="auto">
            <a:xfrm>
              <a:off x="8340725" y="6232525"/>
              <a:ext cx="77788" cy="76200"/>
            </a:xfrm>
            <a:custGeom>
              <a:avLst/>
              <a:gdLst>
                <a:gd name="T0" fmla="*/ 196 w 442"/>
                <a:gd name="T1" fmla="*/ 113 h 436"/>
                <a:gd name="T2" fmla="*/ 152 w 442"/>
                <a:gd name="T3" fmla="*/ 134 h 436"/>
                <a:gd name="T4" fmla="*/ 122 w 442"/>
                <a:gd name="T5" fmla="*/ 170 h 436"/>
                <a:gd name="T6" fmla="*/ 111 w 442"/>
                <a:gd name="T7" fmla="*/ 218 h 436"/>
                <a:gd name="T8" fmla="*/ 122 w 442"/>
                <a:gd name="T9" fmla="*/ 266 h 436"/>
                <a:gd name="T10" fmla="*/ 152 w 442"/>
                <a:gd name="T11" fmla="*/ 304 h 436"/>
                <a:gd name="T12" fmla="*/ 196 w 442"/>
                <a:gd name="T13" fmla="*/ 324 h 436"/>
                <a:gd name="T14" fmla="*/ 246 w 442"/>
                <a:gd name="T15" fmla="*/ 324 h 436"/>
                <a:gd name="T16" fmla="*/ 290 w 442"/>
                <a:gd name="T17" fmla="*/ 304 h 436"/>
                <a:gd name="T18" fmla="*/ 320 w 442"/>
                <a:gd name="T19" fmla="*/ 266 h 436"/>
                <a:gd name="T20" fmla="*/ 331 w 442"/>
                <a:gd name="T21" fmla="*/ 218 h 436"/>
                <a:gd name="T22" fmla="*/ 320 w 442"/>
                <a:gd name="T23" fmla="*/ 170 h 436"/>
                <a:gd name="T24" fmla="*/ 290 w 442"/>
                <a:gd name="T25" fmla="*/ 134 h 436"/>
                <a:gd name="T26" fmla="*/ 246 w 442"/>
                <a:gd name="T27" fmla="*/ 113 h 436"/>
                <a:gd name="T28" fmla="*/ 220 w 442"/>
                <a:gd name="T29" fmla="*/ 0 h 436"/>
                <a:gd name="T30" fmla="*/ 290 w 442"/>
                <a:gd name="T31" fmla="*/ 11 h 436"/>
                <a:gd name="T32" fmla="*/ 351 w 442"/>
                <a:gd name="T33" fmla="*/ 43 h 436"/>
                <a:gd name="T34" fmla="*/ 399 w 442"/>
                <a:gd name="T35" fmla="*/ 89 h 436"/>
                <a:gd name="T36" fmla="*/ 430 w 442"/>
                <a:gd name="T37" fmla="*/ 149 h 436"/>
                <a:gd name="T38" fmla="*/ 442 w 442"/>
                <a:gd name="T39" fmla="*/ 218 h 436"/>
                <a:gd name="T40" fmla="*/ 430 w 442"/>
                <a:gd name="T41" fmla="*/ 288 h 436"/>
                <a:gd name="T42" fmla="*/ 399 w 442"/>
                <a:gd name="T43" fmla="*/ 347 h 436"/>
                <a:gd name="T44" fmla="*/ 351 w 442"/>
                <a:gd name="T45" fmla="*/ 394 h 436"/>
                <a:gd name="T46" fmla="*/ 290 w 442"/>
                <a:gd name="T47" fmla="*/ 425 h 436"/>
                <a:gd name="T48" fmla="*/ 220 w 442"/>
                <a:gd name="T49" fmla="*/ 436 h 436"/>
                <a:gd name="T50" fmla="*/ 151 w 442"/>
                <a:gd name="T51" fmla="*/ 425 h 436"/>
                <a:gd name="T52" fmla="*/ 90 w 442"/>
                <a:gd name="T53" fmla="*/ 394 h 436"/>
                <a:gd name="T54" fmla="*/ 42 w 442"/>
                <a:gd name="T55" fmla="*/ 347 h 436"/>
                <a:gd name="T56" fmla="*/ 12 w 442"/>
                <a:gd name="T57" fmla="*/ 288 h 436"/>
                <a:gd name="T58" fmla="*/ 0 w 442"/>
                <a:gd name="T59" fmla="*/ 218 h 436"/>
                <a:gd name="T60" fmla="*/ 12 w 442"/>
                <a:gd name="T61" fmla="*/ 149 h 436"/>
                <a:gd name="T62" fmla="*/ 42 w 442"/>
                <a:gd name="T63" fmla="*/ 89 h 436"/>
                <a:gd name="T64" fmla="*/ 90 w 442"/>
                <a:gd name="T65" fmla="*/ 43 h 436"/>
                <a:gd name="T66" fmla="*/ 151 w 442"/>
                <a:gd name="T67" fmla="*/ 11 h 436"/>
                <a:gd name="T68" fmla="*/ 220 w 442"/>
                <a:gd name="T6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436">
                  <a:moveTo>
                    <a:pt x="220" y="109"/>
                  </a:moveTo>
                  <a:lnTo>
                    <a:pt x="196" y="113"/>
                  </a:lnTo>
                  <a:lnTo>
                    <a:pt x="172" y="121"/>
                  </a:lnTo>
                  <a:lnTo>
                    <a:pt x="152" y="134"/>
                  </a:lnTo>
                  <a:lnTo>
                    <a:pt x="134" y="150"/>
                  </a:lnTo>
                  <a:lnTo>
                    <a:pt x="122" y="170"/>
                  </a:lnTo>
                  <a:lnTo>
                    <a:pt x="113" y="193"/>
                  </a:lnTo>
                  <a:lnTo>
                    <a:pt x="111" y="218"/>
                  </a:lnTo>
                  <a:lnTo>
                    <a:pt x="113" y="243"/>
                  </a:lnTo>
                  <a:lnTo>
                    <a:pt x="122" y="266"/>
                  </a:lnTo>
                  <a:lnTo>
                    <a:pt x="134" y="287"/>
                  </a:lnTo>
                  <a:lnTo>
                    <a:pt x="152" y="304"/>
                  </a:lnTo>
                  <a:lnTo>
                    <a:pt x="172" y="316"/>
                  </a:lnTo>
                  <a:lnTo>
                    <a:pt x="196" y="324"/>
                  </a:lnTo>
                  <a:lnTo>
                    <a:pt x="220" y="327"/>
                  </a:lnTo>
                  <a:lnTo>
                    <a:pt x="246" y="324"/>
                  </a:lnTo>
                  <a:lnTo>
                    <a:pt x="270" y="316"/>
                  </a:lnTo>
                  <a:lnTo>
                    <a:pt x="290" y="304"/>
                  </a:lnTo>
                  <a:lnTo>
                    <a:pt x="306" y="287"/>
                  </a:lnTo>
                  <a:lnTo>
                    <a:pt x="320" y="266"/>
                  </a:lnTo>
                  <a:lnTo>
                    <a:pt x="328" y="243"/>
                  </a:lnTo>
                  <a:lnTo>
                    <a:pt x="331" y="218"/>
                  </a:lnTo>
                  <a:lnTo>
                    <a:pt x="328" y="193"/>
                  </a:lnTo>
                  <a:lnTo>
                    <a:pt x="320" y="170"/>
                  </a:lnTo>
                  <a:lnTo>
                    <a:pt x="306" y="150"/>
                  </a:lnTo>
                  <a:lnTo>
                    <a:pt x="290" y="134"/>
                  </a:lnTo>
                  <a:lnTo>
                    <a:pt x="270" y="121"/>
                  </a:lnTo>
                  <a:lnTo>
                    <a:pt x="246" y="113"/>
                  </a:lnTo>
                  <a:lnTo>
                    <a:pt x="220" y="109"/>
                  </a:lnTo>
                  <a:close/>
                  <a:moveTo>
                    <a:pt x="220" y="0"/>
                  </a:moveTo>
                  <a:lnTo>
                    <a:pt x="256" y="3"/>
                  </a:lnTo>
                  <a:lnTo>
                    <a:pt x="290" y="11"/>
                  </a:lnTo>
                  <a:lnTo>
                    <a:pt x="322" y="24"/>
                  </a:lnTo>
                  <a:lnTo>
                    <a:pt x="351" y="43"/>
                  </a:lnTo>
                  <a:lnTo>
                    <a:pt x="377" y="64"/>
                  </a:lnTo>
                  <a:lnTo>
                    <a:pt x="399" y="89"/>
                  </a:lnTo>
                  <a:lnTo>
                    <a:pt x="417" y="119"/>
                  </a:lnTo>
                  <a:lnTo>
                    <a:pt x="430" y="149"/>
                  </a:lnTo>
                  <a:lnTo>
                    <a:pt x="438" y="183"/>
                  </a:lnTo>
                  <a:lnTo>
                    <a:pt x="442" y="218"/>
                  </a:lnTo>
                  <a:lnTo>
                    <a:pt x="438" y="253"/>
                  </a:lnTo>
                  <a:lnTo>
                    <a:pt x="430" y="288"/>
                  </a:lnTo>
                  <a:lnTo>
                    <a:pt x="417" y="318"/>
                  </a:lnTo>
                  <a:lnTo>
                    <a:pt x="399" y="347"/>
                  </a:lnTo>
                  <a:lnTo>
                    <a:pt x="377" y="373"/>
                  </a:lnTo>
                  <a:lnTo>
                    <a:pt x="351" y="394"/>
                  </a:lnTo>
                  <a:lnTo>
                    <a:pt x="322" y="412"/>
                  </a:lnTo>
                  <a:lnTo>
                    <a:pt x="290" y="425"/>
                  </a:lnTo>
                  <a:lnTo>
                    <a:pt x="256" y="433"/>
                  </a:lnTo>
                  <a:lnTo>
                    <a:pt x="220" y="436"/>
                  </a:lnTo>
                  <a:lnTo>
                    <a:pt x="186" y="433"/>
                  </a:lnTo>
                  <a:lnTo>
                    <a:pt x="151" y="425"/>
                  </a:lnTo>
                  <a:lnTo>
                    <a:pt x="119" y="412"/>
                  </a:lnTo>
                  <a:lnTo>
                    <a:pt x="90" y="394"/>
                  </a:lnTo>
                  <a:lnTo>
                    <a:pt x="65" y="373"/>
                  </a:lnTo>
                  <a:lnTo>
                    <a:pt x="42" y="347"/>
                  </a:lnTo>
                  <a:lnTo>
                    <a:pt x="25" y="318"/>
                  </a:lnTo>
                  <a:lnTo>
                    <a:pt x="12" y="288"/>
                  </a:lnTo>
                  <a:lnTo>
                    <a:pt x="3" y="253"/>
                  </a:lnTo>
                  <a:lnTo>
                    <a:pt x="0" y="218"/>
                  </a:lnTo>
                  <a:lnTo>
                    <a:pt x="3" y="183"/>
                  </a:lnTo>
                  <a:lnTo>
                    <a:pt x="12" y="149"/>
                  </a:lnTo>
                  <a:lnTo>
                    <a:pt x="25" y="119"/>
                  </a:lnTo>
                  <a:lnTo>
                    <a:pt x="42" y="89"/>
                  </a:lnTo>
                  <a:lnTo>
                    <a:pt x="65" y="64"/>
                  </a:lnTo>
                  <a:lnTo>
                    <a:pt x="90" y="43"/>
                  </a:lnTo>
                  <a:lnTo>
                    <a:pt x="119" y="24"/>
                  </a:lnTo>
                  <a:lnTo>
                    <a:pt x="151" y="11"/>
                  </a:lnTo>
                  <a:lnTo>
                    <a:pt x="186" y="3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82"/>
            <p:cNvSpPr>
              <a:spLocks noEditPoints="1"/>
            </p:cNvSpPr>
            <p:nvPr/>
          </p:nvSpPr>
          <p:spPr bwMode="auto">
            <a:xfrm>
              <a:off x="8213725" y="5761038"/>
              <a:ext cx="330200" cy="576262"/>
            </a:xfrm>
            <a:custGeom>
              <a:avLst/>
              <a:gdLst>
                <a:gd name="T0" fmla="*/ 217 w 1875"/>
                <a:gd name="T1" fmla="*/ 112 h 3271"/>
                <a:gd name="T2" fmla="*/ 169 w 1875"/>
                <a:gd name="T3" fmla="*/ 132 h 3271"/>
                <a:gd name="T4" fmla="*/ 133 w 1875"/>
                <a:gd name="T5" fmla="*/ 167 h 3271"/>
                <a:gd name="T6" fmla="*/ 114 w 1875"/>
                <a:gd name="T7" fmla="*/ 213 h 3271"/>
                <a:gd name="T8" fmla="*/ 111 w 1875"/>
                <a:gd name="T9" fmla="*/ 327 h 3271"/>
                <a:gd name="T10" fmla="*/ 1764 w 1875"/>
                <a:gd name="T11" fmla="*/ 240 h 3271"/>
                <a:gd name="T12" fmla="*/ 1754 w 1875"/>
                <a:gd name="T13" fmla="*/ 189 h 3271"/>
                <a:gd name="T14" fmla="*/ 1726 w 1875"/>
                <a:gd name="T15" fmla="*/ 148 h 3271"/>
                <a:gd name="T16" fmla="*/ 1684 w 1875"/>
                <a:gd name="T17" fmla="*/ 119 h 3271"/>
                <a:gd name="T18" fmla="*/ 1632 w 1875"/>
                <a:gd name="T19" fmla="*/ 109 h 3271"/>
                <a:gd name="T20" fmla="*/ 244 w 1875"/>
                <a:gd name="T21" fmla="*/ 0 h 3271"/>
                <a:gd name="T22" fmla="*/ 1671 w 1875"/>
                <a:gd name="T23" fmla="*/ 3 h 3271"/>
                <a:gd name="T24" fmla="*/ 1744 w 1875"/>
                <a:gd name="T25" fmla="*/ 27 h 3271"/>
                <a:gd name="T26" fmla="*/ 1804 w 1875"/>
                <a:gd name="T27" fmla="*/ 71 h 3271"/>
                <a:gd name="T28" fmla="*/ 1848 w 1875"/>
                <a:gd name="T29" fmla="*/ 130 h 3271"/>
                <a:gd name="T30" fmla="*/ 1872 w 1875"/>
                <a:gd name="T31" fmla="*/ 201 h 3271"/>
                <a:gd name="T32" fmla="*/ 1875 w 1875"/>
                <a:gd name="T33" fmla="*/ 1635 h 3271"/>
                <a:gd name="T34" fmla="*/ 1865 w 1875"/>
                <a:gd name="T35" fmla="*/ 1667 h 3271"/>
                <a:gd name="T36" fmla="*/ 1837 w 1875"/>
                <a:gd name="T37" fmla="*/ 1688 h 3271"/>
                <a:gd name="T38" fmla="*/ 1802 w 1875"/>
                <a:gd name="T39" fmla="*/ 1688 h 3271"/>
                <a:gd name="T40" fmla="*/ 1776 w 1875"/>
                <a:gd name="T41" fmla="*/ 1667 h 3271"/>
                <a:gd name="T42" fmla="*/ 1765 w 1875"/>
                <a:gd name="T43" fmla="*/ 1635 h 3271"/>
                <a:gd name="T44" fmla="*/ 111 w 1875"/>
                <a:gd name="T45" fmla="*/ 436 h 3271"/>
                <a:gd name="T46" fmla="*/ 1268 w 1875"/>
                <a:gd name="T47" fmla="*/ 2508 h 3271"/>
                <a:gd name="T48" fmla="*/ 1301 w 1875"/>
                <a:gd name="T49" fmla="*/ 2518 h 3271"/>
                <a:gd name="T50" fmla="*/ 1321 w 1875"/>
                <a:gd name="T51" fmla="*/ 2545 h 3271"/>
                <a:gd name="T52" fmla="*/ 1321 w 1875"/>
                <a:gd name="T53" fmla="*/ 2579 h 3271"/>
                <a:gd name="T54" fmla="*/ 1301 w 1875"/>
                <a:gd name="T55" fmla="*/ 2606 h 3271"/>
                <a:gd name="T56" fmla="*/ 1268 w 1875"/>
                <a:gd name="T57" fmla="*/ 2617 h 3271"/>
                <a:gd name="T58" fmla="*/ 111 w 1875"/>
                <a:gd name="T59" fmla="*/ 3030 h 3271"/>
                <a:gd name="T60" fmla="*/ 121 w 1875"/>
                <a:gd name="T61" fmla="*/ 3082 h 3271"/>
                <a:gd name="T62" fmla="*/ 149 w 1875"/>
                <a:gd name="T63" fmla="*/ 3123 h 3271"/>
                <a:gd name="T64" fmla="*/ 191 w 1875"/>
                <a:gd name="T65" fmla="*/ 3152 h 3271"/>
                <a:gd name="T66" fmla="*/ 244 w 1875"/>
                <a:gd name="T67" fmla="*/ 3162 h 3271"/>
                <a:gd name="T68" fmla="*/ 1650 w 1875"/>
                <a:gd name="T69" fmla="*/ 3165 h 3271"/>
                <a:gd name="T70" fmla="*/ 1676 w 1875"/>
                <a:gd name="T71" fmla="*/ 3184 h 3271"/>
                <a:gd name="T72" fmla="*/ 1688 w 1875"/>
                <a:gd name="T73" fmla="*/ 3217 h 3271"/>
                <a:gd name="T74" fmla="*/ 1676 w 1875"/>
                <a:gd name="T75" fmla="*/ 3249 h 3271"/>
                <a:gd name="T76" fmla="*/ 1650 w 1875"/>
                <a:gd name="T77" fmla="*/ 3268 h 3271"/>
                <a:gd name="T78" fmla="*/ 244 w 1875"/>
                <a:gd name="T79" fmla="*/ 3271 h 3271"/>
                <a:gd name="T80" fmla="*/ 167 w 1875"/>
                <a:gd name="T81" fmla="*/ 3259 h 3271"/>
                <a:gd name="T82" fmla="*/ 100 w 1875"/>
                <a:gd name="T83" fmla="*/ 3225 h 3271"/>
                <a:gd name="T84" fmla="*/ 47 w 1875"/>
                <a:gd name="T85" fmla="*/ 3172 h 3271"/>
                <a:gd name="T86" fmla="*/ 13 w 1875"/>
                <a:gd name="T87" fmla="*/ 3106 h 3271"/>
                <a:gd name="T88" fmla="*/ 0 w 1875"/>
                <a:gd name="T89" fmla="*/ 3030 h 3271"/>
                <a:gd name="T90" fmla="*/ 4 w 1875"/>
                <a:gd name="T91" fmla="*/ 201 h 3271"/>
                <a:gd name="T92" fmla="*/ 28 w 1875"/>
                <a:gd name="T93" fmla="*/ 130 h 3271"/>
                <a:gd name="T94" fmla="*/ 72 w 1875"/>
                <a:gd name="T95" fmla="*/ 71 h 3271"/>
                <a:gd name="T96" fmla="*/ 132 w 1875"/>
                <a:gd name="T97" fmla="*/ 27 h 3271"/>
                <a:gd name="T98" fmla="*/ 204 w 1875"/>
                <a:gd name="T99" fmla="*/ 3 h 3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5" h="3271">
                  <a:moveTo>
                    <a:pt x="244" y="109"/>
                  </a:moveTo>
                  <a:lnTo>
                    <a:pt x="217" y="112"/>
                  </a:lnTo>
                  <a:lnTo>
                    <a:pt x="191" y="119"/>
                  </a:lnTo>
                  <a:lnTo>
                    <a:pt x="169" y="132"/>
                  </a:lnTo>
                  <a:lnTo>
                    <a:pt x="149" y="148"/>
                  </a:lnTo>
                  <a:lnTo>
                    <a:pt x="133" y="167"/>
                  </a:lnTo>
                  <a:lnTo>
                    <a:pt x="121" y="189"/>
                  </a:lnTo>
                  <a:lnTo>
                    <a:pt x="114" y="213"/>
                  </a:lnTo>
                  <a:lnTo>
                    <a:pt x="111" y="240"/>
                  </a:lnTo>
                  <a:lnTo>
                    <a:pt x="111" y="327"/>
                  </a:lnTo>
                  <a:lnTo>
                    <a:pt x="1764" y="327"/>
                  </a:lnTo>
                  <a:lnTo>
                    <a:pt x="1764" y="240"/>
                  </a:lnTo>
                  <a:lnTo>
                    <a:pt x="1762" y="213"/>
                  </a:lnTo>
                  <a:lnTo>
                    <a:pt x="1754" y="189"/>
                  </a:lnTo>
                  <a:lnTo>
                    <a:pt x="1742" y="167"/>
                  </a:lnTo>
                  <a:lnTo>
                    <a:pt x="1726" y="148"/>
                  </a:lnTo>
                  <a:lnTo>
                    <a:pt x="1706" y="132"/>
                  </a:lnTo>
                  <a:lnTo>
                    <a:pt x="1684" y="119"/>
                  </a:lnTo>
                  <a:lnTo>
                    <a:pt x="1659" y="112"/>
                  </a:lnTo>
                  <a:lnTo>
                    <a:pt x="1632" y="109"/>
                  </a:lnTo>
                  <a:lnTo>
                    <a:pt x="244" y="109"/>
                  </a:lnTo>
                  <a:close/>
                  <a:moveTo>
                    <a:pt x="244" y="0"/>
                  </a:moveTo>
                  <a:lnTo>
                    <a:pt x="1632" y="0"/>
                  </a:lnTo>
                  <a:lnTo>
                    <a:pt x="1671" y="3"/>
                  </a:lnTo>
                  <a:lnTo>
                    <a:pt x="1709" y="12"/>
                  </a:lnTo>
                  <a:lnTo>
                    <a:pt x="1744" y="27"/>
                  </a:lnTo>
                  <a:lnTo>
                    <a:pt x="1776" y="47"/>
                  </a:lnTo>
                  <a:lnTo>
                    <a:pt x="1804" y="71"/>
                  </a:lnTo>
                  <a:lnTo>
                    <a:pt x="1828" y="98"/>
                  </a:lnTo>
                  <a:lnTo>
                    <a:pt x="1848" y="130"/>
                  </a:lnTo>
                  <a:lnTo>
                    <a:pt x="1863" y="164"/>
                  </a:lnTo>
                  <a:lnTo>
                    <a:pt x="1872" y="201"/>
                  </a:lnTo>
                  <a:lnTo>
                    <a:pt x="1875" y="240"/>
                  </a:lnTo>
                  <a:lnTo>
                    <a:pt x="1875" y="1635"/>
                  </a:lnTo>
                  <a:lnTo>
                    <a:pt x="1872" y="1652"/>
                  </a:lnTo>
                  <a:lnTo>
                    <a:pt x="1865" y="1667"/>
                  </a:lnTo>
                  <a:lnTo>
                    <a:pt x="1852" y="1680"/>
                  </a:lnTo>
                  <a:lnTo>
                    <a:pt x="1837" y="1688"/>
                  </a:lnTo>
                  <a:lnTo>
                    <a:pt x="1820" y="1690"/>
                  </a:lnTo>
                  <a:lnTo>
                    <a:pt x="1802" y="1688"/>
                  </a:lnTo>
                  <a:lnTo>
                    <a:pt x="1788" y="1680"/>
                  </a:lnTo>
                  <a:lnTo>
                    <a:pt x="1776" y="1667"/>
                  </a:lnTo>
                  <a:lnTo>
                    <a:pt x="1767" y="1652"/>
                  </a:lnTo>
                  <a:lnTo>
                    <a:pt x="1765" y="1635"/>
                  </a:lnTo>
                  <a:lnTo>
                    <a:pt x="1765" y="436"/>
                  </a:lnTo>
                  <a:lnTo>
                    <a:pt x="111" y="436"/>
                  </a:lnTo>
                  <a:lnTo>
                    <a:pt x="111" y="2508"/>
                  </a:lnTo>
                  <a:lnTo>
                    <a:pt x="1268" y="2508"/>
                  </a:lnTo>
                  <a:lnTo>
                    <a:pt x="1286" y="2510"/>
                  </a:lnTo>
                  <a:lnTo>
                    <a:pt x="1301" y="2518"/>
                  </a:lnTo>
                  <a:lnTo>
                    <a:pt x="1313" y="2530"/>
                  </a:lnTo>
                  <a:lnTo>
                    <a:pt x="1321" y="2545"/>
                  </a:lnTo>
                  <a:lnTo>
                    <a:pt x="1323" y="2562"/>
                  </a:lnTo>
                  <a:lnTo>
                    <a:pt x="1321" y="2579"/>
                  </a:lnTo>
                  <a:lnTo>
                    <a:pt x="1313" y="2594"/>
                  </a:lnTo>
                  <a:lnTo>
                    <a:pt x="1301" y="2606"/>
                  </a:lnTo>
                  <a:lnTo>
                    <a:pt x="1286" y="2614"/>
                  </a:lnTo>
                  <a:lnTo>
                    <a:pt x="1268" y="2617"/>
                  </a:lnTo>
                  <a:lnTo>
                    <a:pt x="111" y="2617"/>
                  </a:lnTo>
                  <a:lnTo>
                    <a:pt x="111" y="3030"/>
                  </a:lnTo>
                  <a:lnTo>
                    <a:pt x="114" y="3057"/>
                  </a:lnTo>
                  <a:lnTo>
                    <a:pt x="121" y="3082"/>
                  </a:lnTo>
                  <a:lnTo>
                    <a:pt x="133" y="3104"/>
                  </a:lnTo>
                  <a:lnTo>
                    <a:pt x="149" y="3123"/>
                  </a:lnTo>
                  <a:lnTo>
                    <a:pt x="169" y="3140"/>
                  </a:lnTo>
                  <a:lnTo>
                    <a:pt x="191" y="3152"/>
                  </a:lnTo>
                  <a:lnTo>
                    <a:pt x="217" y="3159"/>
                  </a:lnTo>
                  <a:lnTo>
                    <a:pt x="244" y="3162"/>
                  </a:lnTo>
                  <a:lnTo>
                    <a:pt x="1632" y="3162"/>
                  </a:lnTo>
                  <a:lnTo>
                    <a:pt x="1650" y="3165"/>
                  </a:lnTo>
                  <a:lnTo>
                    <a:pt x="1665" y="3172"/>
                  </a:lnTo>
                  <a:lnTo>
                    <a:pt x="1676" y="3184"/>
                  </a:lnTo>
                  <a:lnTo>
                    <a:pt x="1685" y="3199"/>
                  </a:lnTo>
                  <a:lnTo>
                    <a:pt x="1688" y="3217"/>
                  </a:lnTo>
                  <a:lnTo>
                    <a:pt x="1685" y="3234"/>
                  </a:lnTo>
                  <a:lnTo>
                    <a:pt x="1676" y="3249"/>
                  </a:lnTo>
                  <a:lnTo>
                    <a:pt x="1665" y="3260"/>
                  </a:lnTo>
                  <a:lnTo>
                    <a:pt x="1650" y="3268"/>
                  </a:lnTo>
                  <a:lnTo>
                    <a:pt x="1632" y="3271"/>
                  </a:lnTo>
                  <a:lnTo>
                    <a:pt x="244" y="3271"/>
                  </a:lnTo>
                  <a:lnTo>
                    <a:pt x="204" y="3268"/>
                  </a:lnTo>
                  <a:lnTo>
                    <a:pt x="167" y="3259"/>
                  </a:lnTo>
                  <a:lnTo>
                    <a:pt x="132" y="3244"/>
                  </a:lnTo>
                  <a:lnTo>
                    <a:pt x="100" y="3225"/>
                  </a:lnTo>
                  <a:lnTo>
                    <a:pt x="72" y="3200"/>
                  </a:lnTo>
                  <a:lnTo>
                    <a:pt x="47" y="3172"/>
                  </a:lnTo>
                  <a:lnTo>
                    <a:pt x="28" y="3141"/>
                  </a:lnTo>
                  <a:lnTo>
                    <a:pt x="13" y="3106"/>
                  </a:lnTo>
                  <a:lnTo>
                    <a:pt x="4" y="3070"/>
                  </a:lnTo>
                  <a:lnTo>
                    <a:pt x="0" y="3030"/>
                  </a:lnTo>
                  <a:lnTo>
                    <a:pt x="0" y="240"/>
                  </a:lnTo>
                  <a:lnTo>
                    <a:pt x="4" y="201"/>
                  </a:lnTo>
                  <a:lnTo>
                    <a:pt x="13" y="164"/>
                  </a:lnTo>
                  <a:lnTo>
                    <a:pt x="28" y="130"/>
                  </a:lnTo>
                  <a:lnTo>
                    <a:pt x="47" y="98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7"/>
                  </a:lnTo>
                  <a:lnTo>
                    <a:pt x="167" y="12"/>
                  </a:lnTo>
                  <a:lnTo>
                    <a:pt x="204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83"/>
            <p:cNvSpPr>
              <a:spLocks/>
            </p:cNvSpPr>
            <p:nvPr/>
          </p:nvSpPr>
          <p:spPr bwMode="auto">
            <a:xfrm>
              <a:off x="8329613" y="5789613"/>
              <a:ext cx="58738" cy="19050"/>
            </a:xfrm>
            <a:custGeom>
              <a:avLst/>
              <a:gdLst>
                <a:gd name="T0" fmla="*/ 55 w 331"/>
                <a:gd name="T1" fmla="*/ 0 h 108"/>
                <a:gd name="T2" fmla="*/ 275 w 331"/>
                <a:gd name="T3" fmla="*/ 0 h 108"/>
                <a:gd name="T4" fmla="*/ 293 w 331"/>
                <a:gd name="T5" fmla="*/ 2 h 108"/>
                <a:gd name="T6" fmla="*/ 308 w 331"/>
                <a:gd name="T7" fmla="*/ 10 h 108"/>
                <a:gd name="T8" fmla="*/ 320 w 331"/>
                <a:gd name="T9" fmla="*/ 22 h 108"/>
                <a:gd name="T10" fmla="*/ 328 w 331"/>
                <a:gd name="T11" fmla="*/ 36 h 108"/>
                <a:gd name="T12" fmla="*/ 331 w 331"/>
                <a:gd name="T13" fmla="*/ 55 h 108"/>
                <a:gd name="T14" fmla="*/ 328 w 331"/>
                <a:gd name="T15" fmla="*/ 72 h 108"/>
                <a:gd name="T16" fmla="*/ 320 w 331"/>
                <a:gd name="T17" fmla="*/ 86 h 108"/>
                <a:gd name="T18" fmla="*/ 308 w 331"/>
                <a:gd name="T19" fmla="*/ 98 h 108"/>
                <a:gd name="T20" fmla="*/ 293 w 331"/>
                <a:gd name="T21" fmla="*/ 106 h 108"/>
                <a:gd name="T22" fmla="*/ 275 w 331"/>
                <a:gd name="T23" fmla="*/ 108 h 108"/>
                <a:gd name="T24" fmla="*/ 55 w 331"/>
                <a:gd name="T25" fmla="*/ 108 h 108"/>
                <a:gd name="T26" fmla="*/ 38 w 331"/>
                <a:gd name="T27" fmla="*/ 106 h 108"/>
                <a:gd name="T28" fmla="*/ 23 w 331"/>
                <a:gd name="T29" fmla="*/ 98 h 108"/>
                <a:gd name="T30" fmla="*/ 10 w 331"/>
                <a:gd name="T31" fmla="*/ 86 h 108"/>
                <a:gd name="T32" fmla="*/ 3 w 331"/>
                <a:gd name="T33" fmla="*/ 72 h 108"/>
                <a:gd name="T34" fmla="*/ 0 w 331"/>
                <a:gd name="T35" fmla="*/ 55 h 108"/>
                <a:gd name="T36" fmla="*/ 3 w 331"/>
                <a:gd name="T37" fmla="*/ 36 h 108"/>
                <a:gd name="T38" fmla="*/ 10 w 331"/>
                <a:gd name="T39" fmla="*/ 22 h 108"/>
                <a:gd name="T40" fmla="*/ 23 w 331"/>
                <a:gd name="T41" fmla="*/ 10 h 108"/>
                <a:gd name="T42" fmla="*/ 38 w 331"/>
                <a:gd name="T43" fmla="*/ 2 h 108"/>
                <a:gd name="T44" fmla="*/ 55 w 331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1" h="108">
                  <a:moveTo>
                    <a:pt x="55" y="0"/>
                  </a:moveTo>
                  <a:lnTo>
                    <a:pt x="275" y="0"/>
                  </a:lnTo>
                  <a:lnTo>
                    <a:pt x="293" y="2"/>
                  </a:lnTo>
                  <a:lnTo>
                    <a:pt x="308" y="10"/>
                  </a:lnTo>
                  <a:lnTo>
                    <a:pt x="320" y="22"/>
                  </a:lnTo>
                  <a:lnTo>
                    <a:pt x="328" y="36"/>
                  </a:lnTo>
                  <a:lnTo>
                    <a:pt x="331" y="55"/>
                  </a:lnTo>
                  <a:lnTo>
                    <a:pt x="328" y="72"/>
                  </a:lnTo>
                  <a:lnTo>
                    <a:pt x="320" y="86"/>
                  </a:lnTo>
                  <a:lnTo>
                    <a:pt x="308" y="98"/>
                  </a:lnTo>
                  <a:lnTo>
                    <a:pt x="293" y="106"/>
                  </a:lnTo>
                  <a:lnTo>
                    <a:pt x="275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6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84"/>
            <p:cNvSpPr>
              <a:spLocks/>
            </p:cNvSpPr>
            <p:nvPr/>
          </p:nvSpPr>
          <p:spPr bwMode="auto">
            <a:xfrm>
              <a:off x="8397875" y="5789613"/>
              <a:ext cx="30163" cy="19050"/>
            </a:xfrm>
            <a:custGeom>
              <a:avLst/>
              <a:gdLst>
                <a:gd name="T0" fmla="*/ 55 w 166"/>
                <a:gd name="T1" fmla="*/ 0 h 108"/>
                <a:gd name="T2" fmla="*/ 111 w 166"/>
                <a:gd name="T3" fmla="*/ 0 h 108"/>
                <a:gd name="T4" fmla="*/ 128 w 166"/>
                <a:gd name="T5" fmla="*/ 2 h 108"/>
                <a:gd name="T6" fmla="*/ 143 w 166"/>
                <a:gd name="T7" fmla="*/ 10 h 108"/>
                <a:gd name="T8" fmla="*/ 155 w 166"/>
                <a:gd name="T9" fmla="*/ 22 h 108"/>
                <a:gd name="T10" fmla="*/ 163 w 166"/>
                <a:gd name="T11" fmla="*/ 36 h 108"/>
                <a:gd name="T12" fmla="*/ 166 w 166"/>
                <a:gd name="T13" fmla="*/ 55 h 108"/>
                <a:gd name="T14" fmla="*/ 163 w 166"/>
                <a:gd name="T15" fmla="*/ 72 h 108"/>
                <a:gd name="T16" fmla="*/ 155 w 166"/>
                <a:gd name="T17" fmla="*/ 86 h 108"/>
                <a:gd name="T18" fmla="*/ 143 w 166"/>
                <a:gd name="T19" fmla="*/ 98 h 108"/>
                <a:gd name="T20" fmla="*/ 128 w 166"/>
                <a:gd name="T21" fmla="*/ 106 h 108"/>
                <a:gd name="T22" fmla="*/ 111 w 166"/>
                <a:gd name="T23" fmla="*/ 108 h 108"/>
                <a:gd name="T24" fmla="*/ 55 w 166"/>
                <a:gd name="T25" fmla="*/ 108 h 108"/>
                <a:gd name="T26" fmla="*/ 38 w 166"/>
                <a:gd name="T27" fmla="*/ 106 h 108"/>
                <a:gd name="T28" fmla="*/ 23 w 166"/>
                <a:gd name="T29" fmla="*/ 98 h 108"/>
                <a:gd name="T30" fmla="*/ 10 w 166"/>
                <a:gd name="T31" fmla="*/ 86 h 108"/>
                <a:gd name="T32" fmla="*/ 3 w 166"/>
                <a:gd name="T33" fmla="*/ 72 h 108"/>
                <a:gd name="T34" fmla="*/ 0 w 166"/>
                <a:gd name="T35" fmla="*/ 55 h 108"/>
                <a:gd name="T36" fmla="*/ 3 w 166"/>
                <a:gd name="T37" fmla="*/ 36 h 108"/>
                <a:gd name="T38" fmla="*/ 10 w 166"/>
                <a:gd name="T39" fmla="*/ 22 h 108"/>
                <a:gd name="T40" fmla="*/ 23 w 166"/>
                <a:gd name="T41" fmla="*/ 10 h 108"/>
                <a:gd name="T42" fmla="*/ 38 w 166"/>
                <a:gd name="T43" fmla="*/ 2 h 108"/>
                <a:gd name="T44" fmla="*/ 55 w 166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" h="108">
                  <a:moveTo>
                    <a:pt x="55" y="0"/>
                  </a:moveTo>
                  <a:lnTo>
                    <a:pt x="111" y="0"/>
                  </a:lnTo>
                  <a:lnTo>
                    <a:pt x="128" y="2"/>
                  </a:lnTo>
                  <a:lnTo>
                    <a:pt x="143" y="10"/>
                  </a:lnTo>
                  <a:lnTo>
                    <a:pt x="155" y="22"/>
                  </a:lnTo>
                  <a:lnTo>
                    <a:pt x="163" y="36"/>
                  </a:lnTo>
                  <a:lnTo>
                    <a:pt x="166" y="55"/>
                  </a:lnTo>
                  <a:lnTo>
                    <a:pt x="163" y="72"/>
                  </a:lnTo>
                  <a:lnTo>
                    <a:pt x="155" y="86"/>
                  </a:lnTo>
                  <a:lnTo>
                    <a:pt x="143" y="98"/>
                  </a:lnTo>
                  <a:lnTo>
                    <a:pt x="128" y="106"/>
                  </a:lnTo>
                  <a:lnTo>
                    <a:pt x="111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6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9129859" y="5764213"/>
            <a:ext cx="471488" cy="581025"/>
            <a:chOff x="9166225" y="5764213"/>
            <a:chExt cx="4714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8" name="Freeform 89"/>
            <p:cNvSpPr>
              <a:spLocks noEditPoints="1"/>
            </p:cNvSpPr>
            <p:nvPr/>
          </p:nvSpPr>
          <p:spPr bwMode="auto">
            <a:xfrm>
              <a:off x="9407525" y="6083301"/>
              <a:ext cx="230188" cy="233363"/>
            </a:xfrm>
            <a:custGeom>
              <a:avLst/>
              <a:gdLst>
                <a:gd name="T0" fmla="*/ 605 w 1454"/>
                <a:gd name="T1" fmla="*/ 134 h 1464"/>
                <a:gd name="T2" fmla="*/ 439 w 1454"/>
                <a:gd name="T3" fmla="*/ 195 h 1464"/>
                <a:gd name="T4" fmla="*/ 299 w 1454"/>
                <a:gd name="T5" fmla="*/ 301 h 1464"/>
                <a:gd name="T6" fmla="*/ 195 w 1454"/>
                <a:gd name="T7" fmla="*/ 441 h 1464"/>
                <a:gd name="T8" fmla="*/ 133 w 1454"/>
                <a:gd name="T9" fmla="*/ 609 h 1464"/>
                <a:gd name="T10" fmla="*/ 125 w 1454"/>
                <a:gd name="T11" fmla="*/ 794 h 1464"/>
                <a:gd name="T12" fmla="*/ 169 w 1454"/>
                <a:gd name="T13" fmla="*/ 969 h 1464"/>
                <a:gd name="T14" fmla="*/ 260 w 1454"/>
                <a:gd name="T15" fmla="*/ 1120 h 1464"/>
                <a:gd name="T16" fmla="*/ 389 w 1454"/>
                <a:gd name="T17" fmla="*/ 1238 h 1464"/>
                <a:gd name="T18" fmla="*/ 548 w 1454"/>
                <a:gd name="T19" fmla="*/ 1314 h 1464"/>
                <a:gd name="T20" fmla="*/ 727 w 1454"/>
                <a:gd name="T21" fmla="*/ 1342 h 1464"/>
                <a:gd name="T22" fmla="*/ 907 w 1454"/>
                <a:gd name="T23" fmla="*/ 1314 h 1464"/>
                <a:gd name="T24" fmla="*/ 1065 w 1454"/>
                <a:gd name="T25" fmla="*/ 1238 h 1464"/>
                <a:gd name="T26" fmla="*/ 1194 w 1454"/>
                <a:gd name="T27" fmla="*/ 1120 h 1464"/>
                <a:gd name="T28" fmla="*/ 1286 w 1454"/>
                <a:gd name="T29" fmla="*/ 969 h 1464"/>
                <a:gd name="T30" fmla="*/ 1330 w 1454"/>
                <a:gd name="T31" fmla="*/ 794 h 1464"/>
                <a:gd name="T32" fmla="*/ 1321 w 1454"/>
                <a:gd name="T33" fmla="*/ 609 h 1464"/>
                <a:gd name="T34" fmla="*/ 1260 w 1454"/>
                <a:gd name="T35" fmla="*/ 441 h 1464"/>
                <a:gd name="T36" fmla="*/ 1156 w 1454"/>
                <a:gd name="T37" fmla="*/ 301 h 1464"/>
                <a:gd name="T38" fmla="*/ 1016 w 1454"/>
                <a:gd name="T39" fmla="*/ 195 h 1464"/>
                <a:gd name="T40" fmla="*/ 850 w 1454"/>
                <a:gd name="T41" fmla="*/ 134 h 1464"/>
                <a:gd name="T42" fmla="*/ 727 w 1454"/>
                <a:gd name="T43" fmla="*/ 0 h 1464"/>
                <a:gd name="T44" fmla="*/ 931 w 1454"/>
                <a:gd name="T45" fmla="*/ 29 h 1464"/>
                <a:gd name="T46" fmla="*/ 1113 w 1454"/>
                <a:gd name="T47" fmla="*/ 112 h 1464"/>
                <a:gd name="T48" fmla="*/ 1264 w 1454"/>
                <a:gd name="T49" fmla="*/ 238 h 1464"/>
                <a:gd name="T50" fmla="*/ 1376 w 1454"/>
                <a:gd name="T51" fmla="*/ 401 h 1464"/>
                <a:gd name="T52" fmla="*/ 1441 w 1454"/>
                <a:gd name="T53" fmla="*/ 593 h 1464"/>
                <a:gd name="T54" fmla="*/ 1451 w 1454"/>
                <a:gd name="T55" fmla="*/ 802 h 1464"/>
                <a:gd name="T56" fmla="*/ 1404 w 1454"/>
                <a:gd name="T57" fmla="*/ 1002 h 1464"/>
                <a:gd name="T58" fmla="*/ 1306 w 1454"/>
                <a:gd name="T59" fmla="*/ 1175 h 1464"/>
                <a:gd name="T60" fmla="*/ 1167 w 1454"/>
                <a:gd name="T61" fmla="*/ 1314 h 1464"/>
                <a:gd name="T62" fmla="*/ 995 w 1454"/>
                <a:gd name="T63" fmla="*/ 1413 h 1464"/>
                <a:gd name="T64" fmla="*/ 798 w 1454"/>
                <a:gd name="T65" fmla="*/ 1461 h 1464"/>
                <a:gd name="T66" fmla="*/ 589 w 1454"/>
                <a:gd name="T67" fmla="*/ 1451 h 1464"/>
                <a:gd name="T68" fmla="*/ 399 w 1454"/>
                <a:gd name="T69" fmla="*/ 1385 h 1464"/>
                <a:gd name="T70" fmla="*/ 237 w 1454"/>
                <a:gd name="T71" fmla="*/ 1272 h 1464"/>
                <a:gd name="T72" fmla="*/ 111 w 1454"/>
                <a:gd name="T73" fmla="*/ 1120 h 1464"/>
                <a:gd name="T74" fmla="*/ 29 w 1454"/>
                <a:gd name="T75" fmla="*/ 937 h 1464"/>
                <a:gd name="T76" fmla="*/ 0 w 1454"/>
                <a:gd name="T77" fmla="*/ 732 h 1464"/>
                <a:gd name="T78" fmla="*/ 29 w 1454"/>
                <a:gd name="T79" fmla="*/ 527 h 1464"/>
                <a:gd name="T80" fmla="*/ 111 w 1454"/>
                <a:gd name="T81" fmla="*/ 344 h 1464"/>
                <a:gd name="T82" fmla="*/ 237 w 1454"/>
                <a:gd name="T83" fmla="*/ 192 h 1464"/>
                <a:gd name="T84" fmla="*/ 399 w 1454"/>
                <a:gd name="T85" fmla="*/ 79 h 1464"/>
                <a:gd name="T86" fmla="*/ 589 w 1454"/>
                <a:gd name="T87" fmla="*/ 13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4" h="1464">
                  <a:moveTo>
                    <a:pt x="727" y="122"/>
                  </a:moveTo>
                  <a:lnTo>
                    <a:pt x="665" y="125"/>
                  </a:lnTo>
                  <a:lnTo>
                    <a:pt x="605" y="134"/>
                  </a:lnTo>
                  <a:lnTo>
                    <a:pt x="548" y="150"/>
                  </a:lnTo>
                  <a:lnTo>
                    <a:pt x="491" y="170"/>
                  </a:lnTo>
                  <a:lnTo>
                    <a:pt x="439" y="195"/>
                  </a:lnTo>
                  <a:lnTo>
                    <a:pt x="389" y="226"/>
                  </a:lnTo>
                  <a:lnTo>
                    <a:pt x="342" y="262"/>
                  </a:lnTo>
                  <a:lnTo>
                    <a:pt x="299" y="301"/>
                  </a:lnTo>
                  <a:lnTo>
                    <a:pt x="260" y="344"/>
                  </a:lnTo>
                  <a:lnTo>
                    <a:pt x="225" y="392"/>
                  </a:lnTo>
                  <a:lnTo>
                    <a:pt x="195" y="441"/>
                  </a:lnTo>
                  <a:lnTo>
                    <a:pt x="169" y="495"/>
                  </a:lnTo>
                  <a:lnTo>
                    <a:pt x="149" y="551"/>
                  </a:lnTo>
                  <a:lnTo>
                    <a:pt x="133" y="609"/>
                  </a:lnTo>
                  <a:lnTo>
                    <a:pt x="125" y="670"/>
                  </a:lnTo>
                  <a:lnTo>
                    <a:pt x="121" y="732"/>
                  </a:lnTo>
                  <a:lnTo>
                    <a:pt x="125" y="794"/>
                  </a:lnTo>
                  <a:lnTo>
                    <a:pt x="133" y="855"/>
                  </a:lnTo>
                  <a:lnTo>
                    <a:pt x="149" y="913"/>
                  </a:lnTo>
                  <a:lnTo>
                    <a:pt x="169" y="969"/>
                  </a:lnTo>
                  <a:lnTo>
                    <a:pt x="195" y="1023"/>
                  </a:lnTo>
                  <a:lnTo>
                    <a:pt x="225" y="1072"/>
                  </a:lnTo>
                  <a:lnTo>
                    <a:pt x="260" y="1120"/>
                  </a:lnTo>
                  <a:lnTo>
                    <a:pt x="299" y="1163"/>
                  </a:lnTo>
                  <a:lnTo>
                    <a:pt x="342" y="1202"/>
                  </a:lnTo>
                  <a:lnTo>
                    <a:pt x="389" y="1238"/>
                  </a:lnTo>
                  <a:lnTo>
                    <a:pt x="439" y="1269"/>
                  </a:lnTo>
                  <a:lnTo>
                    <a:pt x="491" y="1294"/>
                  </a:lnTo>
                  <a:lnTo>
                    <a:pt x="548" y="1314"/>
                  </a:lnTo>
                  <a:lnTo>
                    <a:pt x="605" y="1330"/>
                  </a:lnTo>
                  <a:lnTo>
                    <a:pt x="665" y="1339"/>
                  </a:lnTo>
                  <a:lnTo>
                    <a:pt x="727" y="1342"/>
                  </a:lnTo>
                  <a:lnTo>
                    <a:pt x="789" y="1339"/>
                  </a:lnTo>
                  <a:lnTo>
                    <a:pt x="850" y="1330"/>
                  </a:lnTo>
                  <a:lnTo>
                    <a:pt x="907" y="1314"/>
                  </a:lnTo>
                  <a:lnTo>
                    <a:pt x="963" y="1294"/>
                  </a:lnTo>
                  <a:lnTo>
                    <a:pt x="1016" y="1269"/>
                  </a:lnTo>
                  <a:lnTo>
                    <a:pt x="1065" y="1238"/>
                  </a:lnTo>
                  <a:lnTo>
                    <a:pt x="1113" y="1202"/>
                  </a:lnTo>
                  <a:lnTo>
                    <a:pt x="1156" y="1163"/>
                  </a:lnTo>
                  <a:lnTo>
                    <a:pt x="1194" y="1120"/>
                  </a:lnTo>
                  <a:lnTo>
                    <a:pt x="1230" y="1072"/>
                  </a:lnTo>
                  <a:lnTo>
                    <a:pt x="1260" y="1023"/>
                  </a:lnTo>
                  <a:lnTo>
                    <a:pt x="1286" y="969"/>
                  </a:lnTo>
                  <a:lnTo>
                    <a:pt x="1306" y="913"/>
                  </a:lnTo>
                  <a:lnTo>
                    <a:pt x="1321" y="855"/>
                  </a:lnTo>
                  <a:lnTo>
                    <a:pt x="1330" y="794"/>
                  </a:lnTo>
                  <a:lnTo>
                    <a:pt x="1333" y="732"/>
                  </a:lnTo>
                  <a:lnTo>
                    <a:pt x="1330" y="670"/>
                  </a:lnTo>
                  <a:lnTo>
                    <a:pt x="1321" y="609"/>
                  </a:lnTo>
                  <a:lnTo>
                    <a:pt x="1306" y="551"/>
                  </a:lnTo>
                  <a:lnTo>
                    <a:pt x="1286" y="495"/>
                  </a:lnTo>
                  <a:lnTo>
                    <a:pt x="1260" y="441"/>
                  </a:lnTo>
                  <a:lnTo>
                    <a:pt x="1230" y="392"/>
                  </a:lnTo>
                  <a:lnTo>
                    <a:pt x="1194" y="344"/>
                  </a:lnTo>
                  <a:lnTo>
                    <a:pt x="1156" y="301"/>
                  </a:lnTo>
                  <a:lnTo>
                    <a:pt x="1113" y="262"/>
                  </a:lnTo>
                  <a:lnTo>
                    <a:pt x="1065" y="226"/>
                  </a:lnTo>
                  <a:lnTo>
                    <a:pt x="1016" y="195"/>
                  </a:lnTo>
                  <a:lnTo>
                    <a:pt x="963" y="170"/>
                  </a:lnTo>
                  <a:lnTo>
                    <a:pt x="907" y="150"/>
                  </a:lnTo>
                  <a:lnTo>
                    <a:pt x="850" y="134"/>
                  </a:lnTo>
                  <a:lnTo>
                    <a:pt x="789" y="125"/>
                  </a:lnTo>
                  <a:lnTo>
                    <a:pt x="727" y="122"/>
                  </a:lnTo>
                  <a:close/>
                  <a:moveTo>
                    <a:pt x="727" y="0"/>
                  </a:moveTo>
                  <a:lnTo>
                    <a:pt x="798" y="3"/>
                  </a:lnTo>
                  <a:lnTo>
                    <a:pt x="865" y="13"/>
                  </a:lnTo>
                  <a:lnTo>
                    <a:pt x="931" y="29"/>
                  </a:lnTo>
                  <a:lnTo>
                    <a:pt x="995" y="51"/>
                  </a:lnTo>
                  <a:lnTo>
                    <a:pt x="1056" y="79"/>
                  </a:lnTo>
                  <a:lnTo>
                    <a:pt x="1113" y="112"/>
                  </a:lnTo>
                  <a:lnTo>
                    <a:pt x="1167" y="150"/>
                  </a:lnTo>
                  <a:lnTo>
                    <a:pt x="1218" y="192"/>
                  </a:lnTo>
                  <a:lnTo>
                    <a:pt x="1264" y="238"/>
                  </a:lnTo>
                  <a:lnTo>
                    <a:pt x="1306" y="289"/>
                  </a:lnTo>
                  <a:lnTo>
                    <a:pt x="1343" y="344"/>
                  </a:lnTo>
                  <a:lnTo>
                    <a:pt x="1376" y="401"/>
                  </a:lnTo>
                  <a:lnTo>
                    <a:pt x="1404" y="462"/>
                  </a:lnTo>
                  <a:lnTo>
                    <a:pt x="1426" y="527"/>
                  </a:lnTo>
                  <a:lnTo>
                    <a:pt x="1441" y="593"/>
                  </a:lnTo>
                  <a:lnTo>
                    <a:pt x="1451" y="662"/>
                  </a:lnTo>
                  <a:lnTo>
                    <a:pt x="1454" y="732"/>
                  </a:lnTo>
                  <a:lnTo>
                    <a:pt x="1451" y="802"/>
                  </a:lnTo>
                  <a:lnTo>
                    <a:pt x="1441" y="871"/>
                  </a:lnTo>
                  <a:lnTo>
                    <a:pt x="1426" y="937"/>
                  </a:lnTo>
                  <a:lnTo>
                    <a:pt x="1404" y="1002"/>
                  </a:lnTo>
                  <a:lnTo>
                    <a:pt x="1376" y="1063"/>
                  </a:lnTo>
                  <a:lnTo>
                    <a:pt x="1343" y="1120"/>
                  </a:lnTo>
                  <a:lnTo>
                    <a:pt x="1306" y="1175"/>
                  </a:lnTo>
                  <a:lnTo>
                    <a:pt x="1264" y="1226"/>
                  </a:lnTo>
                  <a:lnTo>
                    <a:pt x="1218" y="1272"/>
                  </a:lnTo>
                  <a:lnTo>
                    <a:pt x="1167" y="1314"/>
                  </a:lnTo>
                  <a:lnTo>
                    <a:pt x="1113" y="1352"/>
                  </a:lnTo>
                  <a:lnTo>
                    <a:pt x="1056" y="1385"/>
                  </a:lnTo>
                  <a:lnTo>
                    <a:pt x="995" y="1413"/>
                  </a:lnTo>
                  <a:lnTo>
                    <a:pt x="931" y="1435"/>
                  </a:lnTo>
                  <a:lnTo>
                    <a:pt x="865" y="1451"/>
                  </a:lnTo>
                  <a:lnTo>
                    <a:pt x="798" y="1461"/>
                  </a:lnTo>
                  <a:lnTo>
                    <a:pt x="727" y="1464"/>
                  </a:lnTo>
                  <a:lnTo>
                    <a:pt x="658" y="1461"/>
                  </a:lnTo>
                  <a:lnTo>
                    <a:pt x="589" y="1451"/>
                  </a:lnTo>
                  <a:lnTo>
                    <a:pt x="523" y="1435"/>
                  </a:lnTo>
                  <a:lnTo>
                    <a:pt x="459" y="1413"/>
                  </a:lnTo>
                  <a:lnTo>
                    <a:pt x="399" y="1385"/>
                  </a:lnTo>
                  <a:lnTo>
                    <a:pt x="342" y="1352"/>
                  </a:lnTo>
                  <a:lnTo>
                    <a:pt x="288" y="1314"/>
                  </a:lnTo>
                  <a:lnTo>
                    <a:pt x="237" y="1272"/>
                  </a:lnTo>
                  <a:lnTo>
                    <a:pt x="191" y="1226"/>
                  </a:lnTo>
                  <a:lnTo>
                    <a:pt x="149" y="1175"/>
                  </a:lnTo>
                  <a:lnTo>
                    <a:pt x="111" y="1120"/>
                  </a:lnTo>
                  <a:lnTo>
                    <a:pt x="78" y="1063"/>
                  </a:lnTo>
                  <a:lnTo>
                    <a:pt x="51" y="1002"/>
                  </a:lnTo>
                  <a:lnTo>
                    <a:pt x="29" y="937"/>
                  </a:lnTo>
                  <a:lnTo>
                    <a:pt x="13" y="871"/>
                  </a:lnTo>
                  <a:lnTo>
                    <a:pt x="3" y="802"/>
                  </a:lnTo>
                  <a:lnTo>
                    <a:pt x="0" y="732"/>
                  </a:lnTo>
                  <a:lnTo>
                    <a:pt x="3" y="662"/>
                  </a:lnTo>
                  <a:lnTo>
                    <a:pt x="13" y="593"/>
                  </a:lnTo>
                  <a:lnTo>
                    <a:pt x="29" y="527"/>
                  </a:lnTo>
                  <a:lnTo>
                    <a:pt x="51" y="462"/>
                  </a:lnTo>
                  <a:lnTo>
                    <a:pt x="78" y="401"/>
                  </a:lnTo>
                  <a:lnTo>
                    <a:pt x="111" y="344"/>
                  </a:lnTo>
                  <a:lnTo>
                    <a:pt x="149" y="289"/>
                  </a:lnTo>
                  <a:lnTo>
                    <a:pt x="191" y="238"/>
                  </a:lnTo>
                  <a:lnTo>
                    <a:pt x="237" y="192"/>
                  </a:lnTo>
                  <a:lnTo>
                    <a:pt x="288" y="150"/>
                  </a:lnTo>
                  <a:lnTo>
                    <a:pt x="342" y="112"/>
                  </a:lnTo>
                  <a:lnTo>
                    <a:pt x="399" y="79"/>
                  </a:lnTo>
                  <a:lnTo>
                    <a:pt x="459" y="51"/>
                  </a:lnTo>
                  <a:lnTo>
                    <a:pt x="523" y="29"/>
                  </a:lnTo>
                  <a:lnTo>
                    <a:pt x="589" y="13"/>
                  </a:lnTo>
                  <a:lnTo>
                    <a:pt x="658" y="3"/>
                  </a:lnTo>
                  <a:lnTo>
                    <a:pt x="7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90"/>
            <p:cNvSpPr>
              <a:spLocks/>
            </p:cNvSpPr>
            <p:nvPr/>
          </p:nvSpPr>
          <p:spPr bwMode="auto">
            <a:xfrm>
              <a:off x="9512300" y="6132513"/>
              <a:ext cx="77788" cy="77788"/>
            </a:xfrm>
            <a:custGeom>
              <a:avLst/>
              <a:gdLst>
                <a:gd name="T0" fmla="*/ 60 w 484"/>
                <a:gd name="T1" fmla="*/ 0 h 488"/>
                <a:gd name="T2" fmla="*/ 79 w 484"/>
                <a:gd name="T3" fmla="*/ 3 h 488"/>
                <a:gd name="T4" fmla="*/ 95 w 484"/>
                <a:gd name="T5" fmla="*/ 12 h 488"/>
                <a:gd name="T6" fmla="*/ 109 w 484"/>
                <a:gd name="T7" fmla="*/ 24 h 488"/>
                <a:gd name="T8" fmla="*/ 117 w 484"/>
                <a:gd name="T9" fmla="*/ 42 h 488"/>
                <a:gd name="T10" fmla="*/ 121 w 484"/>
                <a:gd name="T11" fmla="*/ 61 h 488"/>
                <a:gd name="T12" fmla="*/ 121 w 484"/>
                <a:gd name="T13" fmla="*/ 366 h 488"/>
                <a:gd name="T14" fmla="*/ 424 w 484"/>
                <a:gd name="T15" fmla="*/ 366 h 488"/>
                <a:gd name="T16" fmla="*/ 443 w 484"/>
                <a:gd name="T17" fmla="*/ 369 h 488"/>
                <a:gd name="T18" fmla="*/ 459 w 484"/>
                <a:gd name="T19" fmla="*/ 378 h 488"/>
                <a:gd name="T20" fmla="*/ 472 w 484"/>
                <a:gd name="T21" fmla="*/ 392 h 488"/>
                <a:gd name="T22" fmla="*/ 481 w 484"/>
                <a:gd name="T23" fmla="*/ 408 h 488"/>
                <a:gd name="T24" fmla="*/ 484 w 484"/>
                <a:gd name="T25" fmla="*/ 427 h 488"/>
                <a:gd name="T26" fmla="*/ 481 w 484"/>
                <a:gd name="T27" fmla="*/ 446 h 488"/>
                <a:gd name="T28" fmla="*/ 472 w 484"/>
                <a:gd name="T29" fmla="*/ 462 h 488"/>
                <a:gd name="T30" fmla="*/ 459 w 484"/>
                <a:gd name="T31" fmla="*/ 476 h 488"/>
                <a:gd name="T32" fmla="*/ 443 w 484"/>
                <a:gd name="T33" fmla="*/ 485 h 488"/>
                <a:gd name="T34" fmla="*/ 424 w 484"/>
                <a:gd name="T35" fmla="*/ 488 h 488"/>
                <a:gd name="T36" fmla="*/ 60 w 484"/>
                <a:gd name="T37" fmla="*/ 488 h 488"/>
                <a:gd name="T38" fmla="*/ 41 w 484"/>
                <a:gd name="T39" fmla="*/ 485 h 488"/>
                <a:gd name="T40" fmla="*/ 25 w 484"/>
                <a:gd name="T41" fmla="*/ 476 h 488"/>
                <a:gd name="T42" fmla="*/ 12 w 484"/>
                <a:gd name="T43" fmla="*/ 462 h 488"/>
                <a:gd name="T44" fmla="*/ 3 w 484"/>
                <a:gd name="T45" fmla="*/ 446 h 488"/>
                <a:gd name="T46" fmla="*/ 0 w 484"/>
                <a:gd name="T47" fmla="*/ 427 h 488"/>
                <a:gd name="T48" fmla="*/ 0 w 484"/>
                <a:gd name="T49" fmla="*/ 61 h 488"/>
                <a:gd name="T50" fmla="*/ 3 w 484"/>
                <a:gd name="T51" fmla="*/ 42 h 488"/>
                <a:gd name="T52" fmla="*/ 12 w 484"/>
                <a:gd name="T53" fmla="*/ 24 h 488"/>
                <a:gd name="T54" fmla="*/ 25 w 484"/>
                <a:gd name="T55" fmla="*/ 12 h 488"/>
                <a:gd name="T56" fmla="*/ 41 w 484"/>
                <a:gd name="T57" fmla="*/ 3 h 488"/>
                <a:gd name="T58" fmla="*/ 60 w 484"/>
                <a:gd name="T5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4" h="488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9" y="24"/>
                  </a:lnTo>
                  <a:lnTo>
                    <a:pt x="117" y="42"/>
                  </a:lnTo>
                  <a:lnTo>
                    <a:pt x="121" y="61"/>
                  </a:lnTo>
                  <a:lnTo>
                    <a:pt x="121" y="366"/>
                  </a:lnTo>
                  <a:lnTo>
                    <a:pt x="424" y="366"/>
                  </a:lnTo>
                  <a:lnTo>
                    <a:pt x="443" y="369"/>
                  </a:lnTo>
                  <a:lnTo>
                    <a:pt x="459" y="378"/>
                  </a:lnTo>
                  <a:lnTo>
                    <a:pt x="472" y="392"/>
                  </a:lnTo>
                  <a:lnTo>
                    <a:pt x="481" y="408"/>
                  </a:lnTo>
                  <a:lnTo>
                    <a:pt x="484" y="427"/>
                  </a:lnTo>
                  <a:lnTo>
                    <a:pt x="481" y="446"/>
                  </a:lnTo>
                  <a:lnTo>
                    <a:pt x="472" y="462"/>
                  </a:lnTo>
                  <a:lnTo>
                    <a:pt x="459" y="476"/>
                  </a:lnTo>
                  <a:lnTo>
                    <a:pt x="443" y="485"/>
                  </a:lnTo>
                  <a:lnTo>
                    <a:pt x="424" y="488"/>
                  </a:lnTo>
                  <a:lnTo>
                    <a:pt x="60" y="488"/>
                  </a:lnTo>
                  <a:lnTo>
                    <a:pt x="41" y="485"/>
                  </a:lnTo>
                  <a:lnTo>
                    <a:pt x="25" y="476"/>
                  </a:lnTo>
                  <a:lnTo>
                    <a:pt x="12" y="462"/>
                  </a:lnTo>
                  <a:lnTo>
                    <a:pt x="3" y="446"/>
                  </a:lnTo>
                  <a:lnTo>
                    <a:pt x="0" y="427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91"/>
            <p:cNvSpPr>
              <a:spLocks noEditPoints="1"/>
            </p:cNvSpPr>
            <p:nvPr/>
          </p:nvSpPr>
          <p:spPr bwMode="auto">
            <a:xfrm>
              <a:off x="9291638" y="6238876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2"/>
            <p:cNvSpPr>
              <a:spLocks noEditPoints="1"/>
            </p:cNvSpPr>
            <p:nvPr/>
          </p:nvSpPr>
          <p:spPr bwMode="auto">
            <a:xfrm>
              <a:off x="9166225" y="5764213"/>
              <a:ext cx="327025" cy="581025"/>
            </a:xfrm>
            <a:custGeom>
              <a:avLst/>
              <a:gdLst>
                <a:gd name="T0" fmla="*/ 238 w 2060"/>
                <a:gd name="T1" fmla="*/ 125 h 3660"/>
                <a:gd name="T2" fmla="*/ 185 w 2060"/>
                <a:gd name="T3" fmla="*/ 148 h 3660"/>
                <a:gd name="T4" fmla="*/ 147 w 2060"/>
                <a:gd name="T5" fmla="*/ 186 h 3660"/>
                <a:gd name="T6" fmla="*/ 125 w 2060"/>
                <a:gd name="T7" fmla="*/ 240 h 3660"/>
                <a:gd name="T8" fmla="*/ 121 w 2060"/>
                <a:gd name="T9" fmla="*/ 366 h 3660"/>
                <a:gd name="T10" fmla="*/ 1939 w 2060"/>
                <a:gd name="T11" fmla="*/ 268 h 3660"/>
                <a:gd name="T12" fmla="*/ 1928 w 2060"/>
                <a:gd name="T13" fmla="*/ 212 h 3660"/>
                <a:gd name="T14" fmla="*/ 1896 w 2060"/>
                <a:gd name="T15" fmla="*/ 165 h 3660"/>
                <a:gd name="T16" fmla="*/ 1850 w 2060"/>
                <a:gd name="T17" fmla="*/ 134 h 3660"/>
                <a:gd name="T18" fmla="*/ 1794 w 2060"/>
                <a:gd name="T19" fmla="*/ 122 h 3660"/>
                <a:gd name="T20" fmla="*/ 267 w 2060"/>
                <a:gd name="T21" fmla="*/ 0 h 3660"/>
                <a:gd name="T22" fmla="*/ 1832 w 2060"/>
                <a:gd name="T23" fmla="*/ 3 h 3660"/>
                <a:gd name="T24" fmla="*/ 1906 w 2060"/>
                <a:gd name="T25" fmla="*/ 26 h 3660"/>
                <a:gd name="T26" fmla="*/ 1968 w 2060"/>
                <a:gd name="T27" fmla="*/ 67 h 3660"/>
                <a:gd name="T28" fmla="*/ 2017 w 2060"/>
                <a:gd name="T29" fmla="*/ 122 h 3660"/>
                <a:gd name="T30" fmla="*/ 2049 w 2060"/>
                <a:gd name="T31" fmla="*/ 191 h 3660"/>
                <a:gd name="T32" fmla="*/ 2060 w 2060"/>
                <a:gd name="T33" fmla="*/ 268 h 3660"/>
                <a:gd name="T34" fmla="*/ 2057 w 2060"/>
                <a:gd name="T35" fmla="*/ 1849 h 3660"/>
                <a:gd name="T36" fmla="*/ 2035 w 2060"/>
                <a:gd name="T37" fmla="*/ 1879 h 3660"/>
                <a:gd name="T38" fmla="*/ 2000 w 2060"/>
                <a:gd name="T39" fmla="*/ 1891 h 3660"/>
                <a:gd name="T40" fmla="*/ 1965 w 2060"/>
                <a:gd name="T41" fmla="*/ 1879 h 3660"/>
                <a:gd name="T42" fmla="*/ 1943 w 2060"/>
                <a:gd name="T43" fmla="*/ 1849 h 3660"/>
                <a:gd name="T44" fmla="*/ 1939 w 2060"/>
                <a:gd name="T45" fmla="*/ 488 h 3660"/>
                <a:gd name="T46" fmla="*/ 121 w 2060"/>
                <a:gd name="T47" fmla="*/ 2806 h 3660"/>
                <a:gd name="T48" fmla="*/ 1413 w 2060"/>
                <a:gd name="T49" fmla="*/ 2809 h 3660"/>
                <a:gd name="T50" fmla="*/ 1442 w 2060"/>
                <a:gd name="T51" fmla="*/ 2832 h 3660"/>
                <a:gd name="T52" fmla="*/ 1454 w 2060"/>
                <a:gd name="T53" fmla="*/ 2867 h 3660"/>
                <a:gd name="T54" fmla="*/ 1442 w 2060"/>
                <a:gd name="T55" fmla="*/ 2902 h 3660"/>
                <a:gd name="T56" fmla="*/ 1413 w 2060"/>
                <a:gd name="T57" fmla="*/ 2925 h 3660"/>
                <a:gd name="T58" fmla="*/ 121 w 2060"/>
                <a:gd name="T59" fmla="*/ 2928 h 3660"/>
                <a:gd name="T60" fmla="*/ 125 w 2060"/>
                <a:gd name="T61" fmla="*/ 3420 h 3660"/>
                <a:gd name="T62" fmla="*/ 147 w 2060"/>
                <a:gd name="T63" fmla="*/ 3474 h 3660"/>
                <a:gd name="T64" fmla="*/ 185 w 2060"/>
                <a:gd name="T65" fmla="*/ 3512 h 3660"/>
                <a:gd name="T66" fmla="*/ 238 w 2060"/>
                <a:gd name="T67" fmla="*/ 3535 h 3660"/>
                <a:gd name="T68" fmla="*/ 1794 w 2060"/>
                <a:gd name="T69" fmla="*/ 3538 h 3660"/>
                <a:gd name="T70" fmla="*/ 1829 w 2060"/>
                <a:gd name="T71" fmla="*/ 3550 h 3660"/>
                <a:gd name="T72" fmla="*/ 1851 w 2060"/>
                <a:gd name="T73" fmla="*/ 3580 h 3660"/>
                <a:gd name="T74" fmla="*/ 1851 w 2060"/>
                <a:gd name="T75" fmla="*/ 3618 h 3660"/>
                <a:gd name="T76" fmla="*/ 1829 w 2060"/>
                <a:gd name="T77" fmla="*/ 3648 h 3660"/>
                <a:gd name="T78" fmla="*/ 1794 w 2060"/>
                <a:gd name="T79" fmla="*/ 3660 h 3660"/>
                <a:gd name="T80" fmla="*/ 227 w 2060"/>
                <a:gd name="T81" fmla="*/ 3657 h 3660"/>
                <a:gd name="T82" fmla="*/ 154 w 2060"/>
                <a:gd name="T83" fmla="*/ 3634 h 3660"/>
                <a:gd name="T84" fmla="*/ 91 w 2060"/>
                <a:gd name="T85" fmla="*/ 3593 h 3660"/>
                <a:gd name="T86" fmla="*/ 43 w 2060"/>
                <a:gd name="T87" fmla="*/ 3538 h 3660"/>
                <a:gd name="T88" fmla="*/ 11 w 2060"/>
                <a:gd name="T89" fmla="*/ 3469 h 3660"/>
                <a:gd name="T90" fmla="*/ 0 w 2060"/>
                <a:gd name="T91" fmla="*/ 3392 h 3660"/>
                <a:gd name="T92" fmla="*/ 3 w 2060"/>
                <a:gd name="T93" fmla="*/ 228 h 3660"/>
                <a:gd name="T94" fmla="*/ 25 w 2060"/>
                <a:gd name="T95" fmla="*/ 155 h 3660"/>
                <a:gd name="T96" fmla="*/ 66 w 2060"/>
                <a:gd name="T97" fmla="*/ 92 h 3660"/>
                <a:gd name="T98" fmla="*/ 121 w 2060"/>
                <a:gd name="T99" fmla="*/ 43 h 3660"/>
                <a:gd name="T100" fmla="*/ 190 w 2060"/>
                <a:gd name="T101" fmla="*/ 11 h 3660"/>
                <a:gd name="T102" fmla="*/ 267 w 206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3660"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2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8" y="43"/>
                  </a:lnTo>
                  <a:lnTo>
                    <a:pt x="1968" y="67"/>
                  </a:lnTo>
                  <a:lnTo>
                    <a:pt x="1994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1830"/>
                  </a:lnTo>
                  <a:lnTo>
                    <a:pt x="2057" y="1849"/>
                  </a:lnTo>
                  <a:lnTo>
                    <a:pt x="2048" y="1865"/>
                  </a:lnTo>
                  <a:lnTo>
                    <a:pt x="2035" y="1879"/>
                  </a:lnTo>
                  <a:lnTo>
                    <a:pt x="2019" y="1888"/>
                  </a:lnTo>
                  <a:lnTo>
                    <a:pt x="2000" y="1891"/>
                  </a:lnTo>
                  <a:lnTo>
                    <a:pt x="1981" y="1888"/>
                  </a:lnTo>
                  <a:lnTo>
                    <a:pt x="1965" y="1879"/>
                  </a:lnTo>
                  <a:lnTo>
                    <a:pt x="1951" y="1865"/>
                  </a:lnTo>
                  <a:lnTo>
                    <a:pt x="1943" y="1849"/>
                  </a:lnTo>
                  <a:lnTo>
                    <a:pt x="1939" y="1830"/>
                  </a:lnTo>
                  <a:lnTo>
                    <a:pt x="1939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394" y="2806"/>
                  </a:lnTo>
                  <a:lnTo>
                    <a:pt x="1413" y="2809"/>
                  </a:lnTo>
                  <a:lnTo>
                    <a:pt x="1429" y="2818"/>
                  </a:lnTo>
                  <a:lnTo>
                    <a:pt x="1442" y="2832"/>
                  </a:lnTo>
                  <a:lnTo>
                    <a:pt x="1451" y="2848"/>
                  </a:lnTo>
                  <a:lnTo>
                    <a:pt x="1454" y="2867"/>
                  </a:lnTo>
                  <a:lnTo>
                    <a:pt x="1451" y="2886"/>
                  </a:lnTo>
                  <a:lnTo>
                    <a:pt x="1442" y="2902"/>
                  </a:lnTo>
                  <a:lnTo>
                    <a:pt x="1429" y="2916"/>
                  </a:lnTo>
                  <a:lnTo>
                    <a:pt x="1413" y="2925"/>
                  </a:lnTo>
                  <a:lnTo>
                    <a:pt x="1394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12" y="3541"/>
                  </a:lnTo>
                  <a:lnTo>
                    <a:pt x="1829" y="3550"/>
                  </a:lnTo>
                  <a:lnTo>
                    <a:pt x="1842" y="3562"/>
                  </a:lnTo>
                  <a:lnTo>
                    <a:pt x="1851" y="3580"/>
                  </a:lnTo>
                  <a:lnTo>
                    <a:pt x="1854" y="3599"/>
                  </a:lnTo>
                  <a:lnTo>
                    <a:pt x="1851" y="3618"/>
                  </a:lnTo>
                  <a:lnTo>
                    <a:pt x="1842" y="3634"/>
                  </a:lnTo>
                  <a:lnTo>
                    <a:pt x="1829" y="3648"/>
                  </a:lnTo>
                  <a:lnTo>
                    <a:pt x="1812" y="3657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93"/>
            <p:cNvSpPr>
              <a:spLocks/>
            </p:cNvSpPr>
            <p:nvPr/>
          </p:nvSpPr>
          <p:spPr bwMode="auto">
            <a:xfrm>
              <a:off x="9282113" y="5792788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94"/>
            <p:cNvSpPr>
              <a:spLocks/>
            </p:cNvSpPr>
            <p:nvPr/>
          </p:nvSpPr>
          <p:spPr bwMode="auto">
            <a:xfrm>
              <a:off x="9348788" y="5792788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1" name="Group 780"/>
          <p:cNvGrpSpPr/>
          <p:nvPr/>
        </p:nvGrpSpPr>
        <p:grpSpPr>
          <a:xfrm>
            <a:off x="655645" y="4995863"/>
            <a:ext cx="581025" cy="568325"/>
            <a:chOff x="650875" y="4995863"/>
            <a:chExt cx="581025" cy="5683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2" name="Freeform 111"/>
            <p:cNvSpPr>
              <a:spLocks noEditPoints="1"/>
            </p:cNvSpPr>
            <p:nvPr/>
          </p:nvSpPr>
          <p:spPr bwMode="auto">
            <a:xfrm>
              <a:off x="977900" y="5378450"/>
              <a:ext cx="176213" cy="174625"/>
            </a:xfrm>
            <a:custGeom>
              <a:avLst/>
              <a:gdLst>
                <a:gd name="T0" fmla="*/ 185 w 1002"/>
                <a:gd name="T1" fmla="*/ 184 h 994"/>
                <a:gd name="T2" fmla="*/ 372 w 1002"/>
                <a:gd name="T3" fmla="*/ 687 h 994"/>
                <a:gd name="T4" fmla="*/ 479 w 1002"/>
                <a:gd name="T5" fmla="*/ 475 h 994"/>
                <a:gd name="T6" fmla="*/ 693 w 1002"/>
                <a:gd name="T7" fmla="*/ 369 h 994"/>
                <a:gd name="T8" fmla="*/ 185 w 1002"/>
                <a:gd name="T9" fmla="*/ 184 h 994"/>
                <a:gd name="T10" fmla="*/ 0 w 1002"/>
                <a:gd name="T11" fmla="*/ 0 h 994"/>
                <a:gd name="T12" fmla="*/ 969 w 1002"/>
                <a:gd name="T13" fmla="*/ 354 h 994"/>
                <a:gd name="T14" fmla="*/ 612 w 1002"/>
                <a:gd name="T15" fmla="*/ 531 h 994"/>
                <a:gd name="T16" fmla="*/ 986 w 1002"/>
                <a:gd name="T17" fmla="*/ 901 h 994"/>
                <a:gd name="T18" fmla="*/ 995 w 1002"/>
                <a:gd name="T19" fmla="*/ 913 h 994"/>
                <a:gd name="T20" fmla="*/ 1001 w 1002"/>
                <a:gd name="T21" fmla="*/ 926 h 994"/>
                <a:gd name="T22" fmla="*/ 1002 w 1002"/>
                <a:gd name="T23" fmla="*/ 940 h 994"/>
                <a:gd name="T24" fmla="*/ 1001 w 1002"/>
                <a:gd name="T25" fmla="*/ 953 h 994"/>
                <a:gd name="T26" fmla="*/ 995 w 1002"/>
                <a:gd name="T27" fmla="*/ 966 h 994"/>
                <a:gd name="T28" fmla="*/ 986 w 1002"/>
                <a:gd name="T29" fmla="*/ 978 h 994"/>
                <a:gd name="T30" fmla="*/ 974 w 1002"/>
                <a:gd name="T31" fmla="*/ 987 h 994"/>
                <a:gd name="T32" fmla="*/ 961 w 1002"/>
                <a:gd name="T33" fmla="*/ 992 h 994"/>
                <a:gd name="T34" fmla="*/ 947 w 1002"/>
                <a:gd name="T35" fmla="*/ 994 h 994"/>
                <a:gd name="T36" fmla="*/ 933 w 1002"/>
                <a:gd name="T37" fmla="*/ 992 h 994"/>
                <a:gd name="T38" fmla="*/ 920 w 1002"/>
                <a:gd name="T39" fmla="*/ 987 h 994"/>
                <a:gd name="T40" fmla="*/ 908 w 1002"/>
                <a:gd name="T41" fmla="*/ 978 h 994"/>
                <a:gd name="T42" fmla="*/ 535 w 1002"/>
                <a:gd name="T43" fmla="*/ 608 h 994"/>
                <a:gd name="T44" fmla="*/ 357 w 1002"/>
                <a:gd name="T45" fmla="*/ 961 h 994"/>
                <a:gd name="T46" fmla="*/ 0 w 1002"/>
                <a:gd name="T47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2" h="994">
                  <a:moveTo>
                    <a:pt x="185" y="184"/>
                  </a:moveTo>
                  <a:lnTo>
                    <a:pt x="372" y="687"/>
                  </a:lnTo>
                  <a:lnTo>
                    <a:pt x="479" y="475"/>
                  </a:lnTo>
                  <a:lnTo>
                    <a:pt x="693" y="369"/>
                  </a:lnTo>
                  <a:lnTo>
                    <a:pt x="185" y="184"/>
                  </a:lnTo>
                  <a:close/>
                  <a:moveTo>
                    <a:pt x="0" y="0"/>
                  </a:moveTo>
                  <a:lnTo>
                    <a:pt x="969" y="354"/>
                  </a:lnTo>
                  <a:lnTo>
                    <a:pt x="612" y="531"/>
                  </a:lnTo>
                  <a:lnTo>
                    <a:pt x="986" y="901"/>
                  </a:lnTo>
                  <a:lnTo>
                    <a:pt x="995" y="913"/>
                  </a:lnTo>
                  <a:lnTo>
                    <a:pt x="1001" y="926"/>
                  </a:lnTo>
                  <a:lnTo>
                    <a:pt x="1002" y="940"/>
                  </a:lnTo>
                  <a:lnTo>
                    <a:pt x="1001" y="953"/>
                  </a:lnTo>
                  <a:lnTo>
                    <a:pt x="995" y="966"/>
                  </a:lnTo>
                  <a:lnTo>
                    <a:pt x="986" y="978"/>
                  </a:lnTo>
                  <a:lnTo>
                    <a:pt x="974" y="987"/>
                  </a:lnTo>
                  <a:lnTo>
                    <a:pt x="961" y="992"/>
                  </a:lnTo>
                  <a:lnTo>
                    <a:pt x="947" y="994"/>
                  </a:lnTo>
                  <a:lnTo>
                    <a:pt x="933" y="992"/>
                  </a:lnTo>
                  <a:lnTo>
                    <a:pt x="920" y="987"/>
                  </a:lnTo>
                  <a:lnTo>
                    <a:pt x="908" y="978"/>
                  </a:lnTo>
                  <a:lnTo>
                    <a:pt x="535" y="608"/>
                  </a:lnTo>
                  <a:lnTo>
                    <a:pt x="357" y="9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12"/>
            <p:cNvSpPr>
              <a:spLocks noEditPoints="1"/>
            </p:cNvSpPr>
            <p:nvPr/>
          </p:nvSpPr>
          <p:spPr bwMode="auto">
            <a:xfrm>
              <a:off x="825500" y="5138738"/>
              <a:ext cx="153988" cy="182563"/>
            </a:xfrm>
            <a:custGeom>
              <a:avLst/>
              <a:gdLst>
                <a:gd name="T0" fmla="*/ 634 w 878"/>
                <a:gd name="T1" fmla="*/ 712 h 1036"/>
                <a:gd name="T2" fmla="*/ 591 w 878"/>
                <a:gd name="T3" fmla="*/ 734 h 1036"/>
                <a:gd name="T4" fmla="*/ 560 w 878"/>
                <a:gd name="T5" fmla="*/ 770 h 1036"/>
                <a:gd name="T6" fmla="*/ 549 w 878"/>
                <a:gd name="T7" fmla="*/ 819 h 1036"/>
                <a:gd name="T8" fmla="*/ 560 w 878"/>
                <a:gd name="T9" fmla="*/ 866 h 1036"/>
                <a:gd name="T10" fmla="*/ 591 w 878"/>
                <a:gd name="T11" fmla="*/ 904 h 1036"/>
                <a:gd name="T12" fmla="*/ 634 w 878"/>
                <a:gd name="T13" fmla="*/ 925 h 1036"/>
                <a:gd name="T14" fmla="*/ 684 w 878"/>
                <a:gd name="T15" fmla="*/ 925 h 1036"/>
                <a:gd name="T16" fmla="*/ 727 w 878"/>
                <a:gd name="T17" fmla="*/ 904 h 1036"/>
                <a:gd name="T18" fmla="*/ 758 w 878"/>
                <a:gd name="T19" fmla="*/ 866 h 1036"/>
                <a:gd name="T20" fmla="*/ 769 w 878"/>
                <a:gd name="T21" fmla="*/ 819 h 1036"/>
                <a:gd name="T22" fmla="*/ 758 w 878"/>
                <a:gd name="T23" fmla="*/ 770 h 1036"/>
                <a:gd name="T24" fmla="*/ 727 w 878"/>
                <a:gd name="T25" fmla="*/ 734 h 1036"/>
                <a:gd name="T26" fmla="*/ 684 w 878"/>
                <a:gd name="T27" fmla="*/ 712 h 1036"/>
                <a:gd name="T28" fmla="*/ 659 w 878"/>
                <a:gd name="T29" fmla="*/ 0 h 1036"/>
                <a:gd name="T30" fmla="*/ 692 w 878"/>
                <a:gd name="T31" fmla="*/ 11 h 1036"/>
                <a:gd name="T32" fmla="*/ 711 w 878"/>
                <a:gd name="T33" fmla="*/ 37 h 1036"/>
                <a:gd name="T34" fmla="*/ 714 w 878"/>
                <a:gd name="T35" fmla="*/ 608 h 1036"/>
                <a:gd name="T36" fmla="*/ 773 w 878"/>
                <a:gd name="T37" fmla="*/ 632 h 1036"/>
                <a:gd name="T38" fmla="*/ 821 w 878"/>
                <a:gd name="T39" fmla="*/ 672 h 1036"/>
                <a:gd name="T40" fmla="*/ 857 w 878"/>
                <a:gd name="T41" fmla="*/ 723 h 1036"/>
                <a:gd name="T42" fmla="*/ 876 w 878"/>
                <a:gd name="T43" fmla="*/ 785 h 1036"/>
                <a:gd name="T44" fmla="*/ 876 w 878"/>
                <a:gd name="T45" fmla="*/ 853 h 1036"/>
                <a:gd name="T46" fmla="*/ 854 w 878"/>
                <a:gd name="T47" fmla="*/ 919 h 1036"/>
                <a:gd name="T48" fmla="*/ 814 w 878"/>
                <a:gd name="T49" fmla="*/ 972 h 1036"/>
                <a:gd name="T50" fmla="*/ 760 w 878"/>
                <a:gd name="T51" fmla="*/ 1012 h 1036"/>
                <a:gd name="T52" fmla="*/ 695 w 878"/>
                <a:gd name="T53" fmla="*/ 1033 h 1036"/>
                <a:gd name="T54" fmla="*/ 622 w 878"/>
                <a:gd name="T55" fmla="*/ 1033 h 1036"/>
                <a:gd name="T56" fmla="*/ 556 w 878"/>
                <a:gd name="T57" fmla="*/ 1011 h 1036"/>
                <a:gd name="T58" fmla="*/ 501 w 878"/>
                <a:gd name="T59" fmla="*/ 968 h 1036"/>
                <a:gd name="T60" fmla="*/ 462 w 878"/>
                <a:gd name="T61" fmla="*/ 912 h 1036"/>
                <a:gd name="T62" fmla="*/ 55 w 878"/>
                <a:gd name="T63" fmla="*/ 879 h 1036"/>
                <a:gd name="T64" fmla="*/ 22 w 878"/>
                <a:gd name="T65" fmla="*/ 869 h 1036"/>
                <a:gd name="T66" fmla="*/ 3 w 878"/>
                <a:gd name="T67" fmla="*/ 842 h 1036"/>
                <a:gd name="T68" fmla="*/ 3 w 878"/>
                <a:gd name="T69" fmla="*/ 807 h 1036"/>
                <a:gd name="T70" fmla="*/ 22 w 878"/>
                <a:gd name="T71" fmla="*/ 781 h 1036"/>
                <a:gd name="T72" fmla="*/ 55 w 878"/>
                <a:gd name="T73" fmla="*/ 770 h 1036"/>
                <a:gd name="T74" fmla="*/ 455 w 878"/>
                <a:gd name="T75" fmla="*/ 738 h 1036"/>
                <a:gd name="T76" fmla="*/ 490 w 878"/>
                <a:gd name="T77" fmla="*/ 679 h 1036"/>
                <a:gd name="T78" fmla="*/ 541 w 878"/>
                <a:gd name="T79" fmla="*/ 635 h 1036"/>
                <a:gd name="T80" fmla="*/ 604 w 878"/>
                <a:gd name="T81" fmla="*/ 608 h 1036"/>
                <a:gd name="T82" fmla="*/ 607 w 878"/>
                <a:gd name="T83" fmla="*/ 37 h 1036"/>
                <a:gd name="T84" fmla="*/ 626 w 878"/>
                <a:gd name="T85" fmla="*/ 11 h 1036"/>
                <a:gd name="T86" fmla="*/ 659 w 878"/>
                <a:gd name="T8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36">
                  <a:moveTo>
                    <a:pt x="659" y="709"/>
                  </a:moveTo>
                  <a:lnTo>
                    <a:pt x="634" y="712"/>
                  </a:lnTo>
                  <a:lnTo>
                    <a:pt x="611" y="720"/>
                  </a:lnTo>
                  <a:lnTo>
                    <a:pt x="591" y="734"/>
                  </a:lnTo>
                  <a:lnTo>
                    <a:pt x="573" y="750"/>
                  </a:lnTo>
                  <a:lnTo>
                    <a:pt x="560" y="770"/>
                  </a:lnTo>
                  <a:lnTo>
                    <a:pt x="552" y="793"/>
                  </a:lnTo>
                  <a:lnTo>
                    <a:pt x="549" y="819"/>
                  </a:lnTo>
                  <a:lnTo>
                    <a:pt x="552" y="843"/>
                  </a:lnTo>
                  <a:lnTo>
                    <a:pt x="560" y="866"/>
                  </a:lnTo>
                  <a:lnTo>
                    <a:pt x="573" y="886"/>
                  </a:lnTo>
                  <a:lnTo>
                    <a:pt x="591" y="904"/>
                  </a:lnTo>
                  <a:lnTo>
                    <a:pt x="611" y="916"/>
                  </a:lnTo>
                  <a:lnTo>
                    <a:pt x="634" y="925"/>
                  </a:lnTo>
                  <a:lnTo>
                    <a:pt x="659" y="927"/>
                  </a:lnTo>
                  <a:lnTo>
                    <a:pt x="684" y="925"/>
                  </a:lnTo>
                  <a:lnTo>
                    <a:pt x="707" y="916"/>
                  </a:lnTo>
                  <a:lnTo>
                    <a:pt x="727" y="904"/>
                  </a:lnTo>
                  <a:lnTo>
                    <a:pt x="745" y="886"/>
                  </a:lnTo>
                  <a:lnTo>
                    <a:pt x="758" y="866"/>
                  </a:lnTo>
                  <a:lnTo>
                    <a:pt x="766" y="843"/>
                  </a:lnTo>
                  <a:lnTo>
                    <a:pt x="769" y="819"/>
                  </a:lnTo>
                  <a:lnTo>
                    <a:pt x="766" y="793"/>
                  </a:lnTo>
                  <a:lnTo>
                    <a:pt x="758" y="770"/>
                  </a:lnTo>
                  <a:lnTo>
                    <a:pt x="745" y="750"/>
                  </a:lnTo>
                  <a:lnTo>
                    <a:pt x="727" y="734"/>
                  </a:lnTo>
                  <a:lnTo>
                    <a:pt x="707" y="720"/>
                  </a:lnTo>
                  <a:lnTo>
                    <a:pt x="684" y="712"/>
                  </a:lnTo>
                  <a:lnTo>
                    <a:pt x="659" y="709"/>
                  </a:lnTo>
                  <a:close/>
                  <a:moveTo>
                    <a:pt x="659" y="0"/>
                  </a:moveTo>
                  <a:lnTo>
                    <a:pt x="676" y="3"/>
                  </a:lnTo>
                  <a:lnTo>
                    <a:pt x="692" y="11"/>
                  </a:lnTo>
                  <a:lnTo>
                    <a:pt x="704" y="22"/>
                  </a:lnTo>
                  <a:lnTo>
                    <a:pt x="711" y="37"/>
                  </a:lnTo>
                  <a:lnTo>
                    <a:pt x="714" y="55"/>
                  </a:lnTo>
                  <a:lnTo>
                    <a:pt x="714" y="608"/>
                  </a:lnTo>
                  <a:lnTo>
                    <a:pt x="745" y="618"/>
                  </a:lnTo>
                  <a:lnTo>
                    <a:pt x="773" y="632"/>
                  </a:lnTo>
                  <a:lnTo>
                    <a:pt x="799" y="651"/>
                  </a:lnTo>
                  <a:lnTo>
                    <a:pt x="821" y="672"/>
                  </a:lnTo>
                  <a:lnTo>
                    <a:pt x="841" y="697"/>
                  </a:lnTo>
                  <a:lnTo>
                    <a:pt x="857" y="723"/>
                  </a:lnTo>
                  <a:lnTo>
                    <a:pt x="869" y="754"/>
                  </a:lnTo>
                  <a:lnTo>
                    <a:pt x="876" y="785"/>
                  </a:lnTo>
                  <a:lnTo>
                    <a:pt x="878" y="819"/>
                  </a:lnTo>
                  <a:lnTo>
                    <a:pt x="876" y="853"/>
                  </a:lnTo>
                  <a:lnTo>
                    <a:pt x="867" y="887"/>
                  </a:lnTo>
                  <a:lnTo>
                    <a:pt x="854" y="919"/>
                  </a:lnTo>
                  <a:lnTo>
                    <a:pt x="836" y="947"/>
                  </a:lnTo>
                  <a:lnTo>
                    <a:pt x="814" y="972"/>
                  </a:lnTo>
                  <a:lnTo>
                    <a:pt x="788" y="994"/>
                  </a:lnTo>
                  <a:lnTo>
                    <a:pt x="760" y="1012"/>
                  </a:lnTo>
                  <a:lnTo>
                    <a:pt x="728" y="1025"/>
                  </a:lnTo>
                  <a:lnTo>
                    <a:pt x="695" y="1033"/>
                  </a:lnTo>
                  <a:lnTo>
                    <a:pt x="659" y="1036"/>
                  </a:lnTo>
                  <a:lnTo>
                    <a:pt x="622" y="1033"/>
                  </a:lnTo>
                  <a:lnTo>
                    <a:pt x="588" y="1024"/>
                  </a:lnTo>
                  <a:lnTo>
                    <a:pt x="556" y="1011"/>
                  </a:lnTo>
                  <a:lnTo>
                    <a:pt x="527" y="992"/>
                  </a:lnTo>
                  <a:lnTo>
                    <a:pt x="501" y="968"/>
                  </a:lnTo>
                  <a:lnTo>
                    <a:pt x="480" y="942"/>
                  </a:lnTo>
                  <a:lnTo>
                    <a:pt x="462" y="912"/>
                  </a:lnTo>
                  <a:lnTo>
                    <a:pt x="449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2" y="869"/>
                  </a:lnTo>
                  <a:lnTo>
                    <a:pt x="11" y="857"/>
                  </a:lnTo>
                  <a:lnTo>
                    <a:pt x="3" y="842"/>
                  </a:lnTo>
                  <a:lnTo>
                    <a:pt x="0" y="825"/>
                  </a:lnTo>
                  <a:lnTo>
                    <a:pt x="3" y="807"/>
                  </a:lnTo>
                  <a:lnTo>
                    <a:pt x="11" y="792"/>
                  </a:lnTo>
                  <a:lnTo>
                    <a:pt x="22" y="781"/>
                  </a:lnTo>
                  <a:lnTo>
                    <a:pt x="37" y="773"/>
                  </a:lnTo>
                  <a:lnTo>
                    <a:pt x="55" y="770"/>
                  </a:lnTo>
                  <a:lnTo>
                    <a:pt x="445" y="770"/>
                  </a:lnTo>
                  <a:lnTo>
                    <a:pt x="455" y="738"/>
                  </a:lnTo>
                  <a:lnTo>
                    <a:pt x="470" y="707"/>
                  </a:lnTo>
                  <a:lnTo>
                    <a:pt x="490" y="679"/>
                  </a:lnTo>
                  <a:lnTo>
                    <a:pt x="514" y="656"/>
                  </a:lnTo>
                  <a:lnTo>
                    <a:pt x="541" y="635"/>
                  </a:lnTo>
                  <a:lnTo>
                    <a:pt x="571" y="619"/>
                  </a:lnTo>
                  <a:lnTo>
                    <a:pt x="604" y="608"/>
                  </a:lnTo>
                  <a:lnTo>
                    <a:pt x="604" y="55"/>
                  </a:lnTo>
                  <a:lnTo>
                    <a:pt x="607" y="37"/>
                  </a:lnTo>
                  <a:lnTo>
                    <a:pt x="614" y="22"/>
                  </a:lnTo>
                  <a:lnTo>
                    <a:pt x="626" y="11"/>
                  </a:lnTo>
                  <a:lnTo>
                    <a:pt x="642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13"/>
            <p:cNvSpPr>
              <a:spLocks/>
            </p:cNvSpPr>
            <p:nvPr/>
          </p:nvSpPr>
          <p:spPr bwMode="auto">
            <a:xfrm>
              <a:off x="931863" y="5062538"/>
              <a:ext cx="19050" cy="28575"/>
            </a:xfrm>
            <a:custGeom>
              <a:avLst/>
              <a:gdLst>
                <a:gd name="T0" fmla="*/ 55 w 110"/>
                <a:gd name="T1" fmla="*/ 0 h 164"/>
                <a:gd name="T2" fmla="*/ 72 w 110"/>
                <a:gd name="T3" fmla="*/ 3 h 164"/>
                <a:gd name="T4" fmla="*/ 88 w 110"/>
                <a:gd name="T5" fmla="*/ 11 h 164"/>
                <a:gd name="T6" fmla="*/ 100 w 110"/>
                <a:gd name="T7" fmla="*/ 22 h 164"/>
                <a:gd name="T8" fmla="*/ 107 w 110"/>
                <a:gd name="T9" fmla="*/ 37 h 164"/>
                <a:gd name="T10" fmla="*/ 110 w 110"/>
                <a:gd name="T11" fmla="*/ 55 h 164"/>
                <a:gd name="T12" fmla="*/ 110 w 110"/>
                <a:gd name="T13" fmla="*/ 109 h 164"/>
                <a:gd name="T14" fmla="*/ 107 w 110"/>
                <a:gd name="T15" fmla="*/ 126 h 164"/>
                <a:gd name="T16" fmla="*/ 100 w 110"/>
                <a:gd name="T17" fmla="*/ 142 h 164"/>
                <a:gd name="T18" fmla="*/ 88 w 110"/>
                <a:gd name="T19" fmla="*/ 154 h 164"/>
                <a:gd name="T20" fmla="*/ 72 w 110"/>
                <a:gd name="T21" fmla="*/ 161 h 164"/>
                <a:gd name="T22" fmla="*/ 55 w 110"/>
                <a:gd name="T23" fmla="*/ 164 h 164"/>
                <a:gd name="T24" fmla="*/ 38 w 110"/>
                <a:gd name="T25" fmla="*/ 161 h 164"/>
                <a:gd name="T26" fmla="*/ 22 w 110"/>
                <a:gd name="T27" fmla="*/ 154 h 164"/>
                <a:gd name="T28" fmla="*/ 10 w 110"/>
                <a:gd name="T29" fmla="*/ 142 h 164"/>
                <a:gd name="T30" fmla="*/ 3 w 110"/>
                <a:gd name="T31" fmla="*/ 126 h 164"/>
                <a:gd name="T32" fmla="*/ 0 w 110"/>
                <a:gd name="T33" fmla="*/ 109 h 164"/>
                <a:gd name="T34" fmla="*/ 0 w 110"/>
                <a:gd name="T35" fmla="*/ 55 h 164"/>
                <a:gd name="T36" fmla="*/ 3 w 110"/>
                <a:gd name="T37" fmla="*/ 37 h 164"/>
                <a:gd name="T38" fmla="*/ 10 w 110"/>
                <a:gd name="T39" fmla="*/ 22 h 164"/>
                <a:gd name="T40" fmla="*/ 22 w 110"/>
                <a:gd name="T41" fmla="*/ 11 h 164"/>
                <a:gd name="T42" fmla="*/ 38 w 110"/>
                <a:gd name="T43" fmla="*/ 3 h 164"/>
                <a:gd name="T44" fmla="*/ 55 w 110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64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10" y="109"/>
                  </a:lnTo>
                  <a:lnTo>
                    <a:pt x="107" y="126"/>
                  </a:lnTo>
                  <a:lnTo>
                    <a:pt x="100" y="142"/>
                  </a:lnTo>
                  <a:lnTo>
                    <a:pt x="88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8" y="161"/>
                  </a:lnTo>
                  <a:lnTo>
                    <a:pt x="22" y="154"/>
                  </a:lnTo>
                  <a:lnTo>
                    <a:pt x="10" y="142"/>
                  </a:lnTo>
                  <a:lnTo>
                    <a:pt x="3" y="126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14"/>
            <p:cNvSpPr>
              <a:spLocks/>
            </p:cNvSpPr>
            <p:nvPr/>
          </p:nvSpPr>
          <p:spPr bwMode="auto">
            <a:xfrm>
              <a:off x="1135063" y="5273675"/>
              <a:ext cx="28575" cy="19050"/>
            </a:xfrm>
            <a:custGeom>
              <a:avLst/>
              <a:gdLst>
                <a:gd name="T0" fmla="*/ 54 w 164"/>
                <a:gd name="T1" fmla="*/ 0 h 108"/>
                <a:gd name="T2" fmla="*/ 109 w 164"/>
                <a:gd name="T3" fmla="*/ 0 h 108"/>
                <a:gd name="T4" fmla="*/ 126 w 164"/>
                <a:gd name="T5" fmla="*/ 2 h 108"/>
                <a:gd name="T6" fmla="*/ 141 w 164"/>
                <a:gd name="T7" fmla="*/ 10 h 108"/>
                <a:gd name="T8" fmla="*/ 154 w 164"/>
                <a:gd name="T9" fmla="*/ 22 h 108"/>
                <a:gd name="T10" fmla="*/ 161 w 164"/>
                <a:gd name="T11" fmla="*/ 37 h 108"/>
                <a:gd name="T12" fmla="*/ 164 w 164"/>
                <a:gd name="T13" fmla="*/ 55 h 108"/>
                <a:gd name="T14" fmla="*/ 161 w 164"/>
                <a:gd name="T15" fmla="*/ 72 h 108"/>
                <a:gd name="T16" fmla="*/ 154 w 164"/>
                <a:gd name="T17" fmla="*/ 86 h 108"/>
                <a:gd name="T18" fmla="*/ 141 w 164"/>
                <a:gd name="T19" fmla="*/ 98 h 108"/>
                <a:gd name="T20" fmla="*/ 126 w 164"/>
                <a:gd name="T21" fmla="*/ 106 h 108"/>
                <a:gd name="T22" fmla="*/ 109 w 164"/>
                <a:gd name="T23" fmla="*/ 108 h 108"/>
                <a:gd name="T24" fmla="*/ 54 w 164"/>
                <a:gd name="T25" fmla="*/ 108 h 108"/>
                <a:gd name="T26" fmla="*/ 36 w 164"/>
                <a:gd name="T27" fmla="*/ 106 h 108"/>
                <a:gd name="T28" fmla="*/ 22 w 164"/>
                <a:gd name="T29" fmla="*/ 98 h 108"/>
                <a:gd name="T30" fmla="*/ 10 w 164"/>
                <a:gd name="T31" fmla="*/ 86 h 108"/>
                <a:gd name="T32" fmla="*/ 2 w 164"/>
                <a:gd name="T33" fmla="*/ 72 h 108"/>
                <a:gd name="T34" fmla="*/ 0 w 164"/>
                <a:gd name="T35" fmla="*/ 55 h 108"/>
                <a:gd name="T36" fmla="*/ 2 w 164"/>
                <a:gd name="T37" fmla="*/ 37 h 108"/>
                <a:gd name="T38" fmla="*/ 10 w 164"/>
                <a:gd name="T39" fmla="*/ 22 h 108"/>
                <a:gd name="T40" fmla="*/ 22 w 164"/>
                <a:gd name="T41" fmla="*/ 10 h 108"/>
                <a:gd name="T42" fmla="*/ 36 w 164"/>
                <a:gd name="T43" fmla="*/ 2 h 108"/>
                <a:gd name="T44" fmla="*/ 54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4" y="0"/>
                  </a:moveTo>
                  <a:lnTo>
                    <a:pt x="109" y="0"/>
                  </a:lnTo>
                  <a:lnTo>
                    <a:pt x="126" y="2"/>
                  </a:lnTo>
                  <a:lnTo>
                    <a:pt x="141" y="10"/>
                  </a:lnTo>
                  <a:lnTo>
                    <a:pt x="154" y="22"/>
                  </a:lnTo>
                  <a:lnTo>
                    <a:pt x="161" y="37"/>
                  </a:lnTo>
                  <a:lnTo>
                    <a:pt x="164" y="55"/>
                  </a:lnTo>
                  <a:lnTo>
                    <a:pt x="161" y="72"/>
                  </a:lnTo>
                  <a:lnTo>
                    <a:pt x="154" y="86"/>
                  </a:lnTo>
                  <a:lnTo>
                    <a:pt x="141" y="98"/>
                  </a:lnTo>
                  <a:lnTo>
                    <a:pt x="126" y="106"/>
                  </a:lnTo>
                  <a:lnTo>
                    <a:pt x="109" y="108"/>
                  </a:lnTo>
                  <a:lnTo>
                    <a:pt x="54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15"/>
            <p:cNvSpPr>
              <a:spLocks/>
            </p:cNvSpPr>
            <p:nvPr/>
          </p:nvSpPr>
          <p:spPr bwMode="auto">
            <a:xfrm>
              <a:off x="719138" y="5273675"/>
              <a:ext cx="28575" cy="19050"/>
            </a:xfrm>
            <a:custGeom>
              <a:avLst/>
              <a:gdLst>
                <a:gd name="T0" fmla="*/ 55 w 164"/>
                <a:gd name="T1" fmla="*/ 0 h 108"/>
                <a:gd name="T2" fmla="*/ 110 w 164"/>
                <a:gd name="T3" fmla="*/ 0 h 108"/>
                <a:gd name="T4" fmla="*/ 128 w 164"/>
                <a:gd name="T5" fmla="*/ 2 h 108"/>
                <a:gd name="T6" fmla="*/ 142 w 164"/>
                <a:gd name="T7" fmla="*/ 10 h 108"/>
                <a:gd name="T8" fmla="*/ 154 w 164"/>
                <a:gd name="T9" fmla="*/ 22 h 108"/>
                <a:gd name="T10" fmla="*/ 162 w 164"/>
                <a:gd name="T11" fmla="*/ 37 h 108"/>
                <a:gd name="T12" fmla="*/ 164 w 164"/>
                <a:gd name="T13" fmla="*/ 55 h 108"/>
                <a:gd name="T14" fmla="*/ 162 w 164"/>
                <a:gd name="T15" fmla="*/ 72 h 108"/>
                <a:gd name="T16" fmla="*/ 154 w 164"/>
                <a:gd name="T17" fmla="*/ 86 h 108"/>
                <a:gd name="T18" fmla="*/ 142 w 164"/>
                <a:gd name="T19" fmla="*/ 98 h 108"/>
                <a:gd name="T20" fmla="*/ 128 w 164"/>
                <a:gd name="T21" fmla="*/ 106 h 108"/>
                <a:gd name="T22" fmla="*/ 110 w 164"/>
                <a:gd name="T23" fmla="*/ 108 h 108"/>
                <a:gd name="T24" fmla="*/ 55 w 164"/>
                <a:gd name="T25" fmla="*/ 108 h 108"/>
                <a:gd name="T26" fmla="*/ 38 w 164"/>
                <a:gd name="T27" fmla="*/ 106 h 108"/>
                <a:gd name="T28" fmla="*/ 23 w 164"/>
                <a:gd name="T29" fmla="*/ 98 h 108"/>
                <a:gd name="T30" fmla="*/ 10 w 164"/>
                <a:gd name="T31" fmla="*/ 86 h 108"/>
                <a:gd name="T32" fmla="*/ 3 w 164"/>
                <a:gd name="T33" fmla="*/ 72 h 108"/>
                <a:gd name="T34" fmla="*/ 0 w 164"/>
                <a:gd name="T35" fmla="*/ 55 h 108"/>
                <a:gd name="T36" fmla="*/ 3 w 164"/>
                <a:gd name="T37" fmla="*/ 37 h 108"/>
                <a:gd name="T38" fmla="*/ 10 w 164"/>
                <a:gd name="T39" fmla="*/ 22 h 108"/>
                <a:gd name="T40" fmla="*/ 23 w 164"/>
                <a:gd name="T41" fmla="*/ 10 h 108"/>
                <a:gd name="T42" fmla="*/ 38 w 164"/>
                <a:gd name="T43" fmla="*/ 2 h 108"/>
                <a:gd name="T44" fmla="*/ 55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5" y="0"/>
                  </a:moveTo>
                  <a:lnTo>
                    <a:pt x="110" y="0"/>
                  </a:lnTo>
                  <a:lnTo>
                    <a:pt x="128" y="2"/>
                  </a:lnTo>
                  <a:lnTo>
                    <a:pt x="142" y="10"/>
                  </a:lnTo>
                  <a:lnTo>
                    <a:pt x="154" y="22"/>
                  </a:lnTo>
                  <a:lnTo>
                    <a:pt x="162" y="37"/>
                  </a:lnTo>
                  <a:lnTo>
                    <a:pt x="164" y="55"/>
                  </a:lnTo>
                  <a:lnTo>
                    <a:pt x="162" y="72"/>
                  </a:lnTo>
                  <a:lnTo>
                    <a:pt x="154" y="86"/>
                  </a:lnTo>
                  <a:lnTo>
                    <a:pt x="142" y="98"/>
                  </a:lnTo>
                  <a:lnTo>
                    <a:pt x="128" y="106"/>
                  </a:lnTo>
                  <a:lnTo>
                    <a:pt x="110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16"/>
            <p:cNvSpPr>
              <a:spLocks/>
            </p:cNvSpPr>
            <p:nvPr/>
          </p:nvSpPr>
          <p:spPr bwMode="auto">
            <a:xfrm>
              <a:off x="1074738" y="51244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2 w 149"/>
                <a:gd name="T5" fmla="*/ 7 h 148"/>
                <a:gd name="T6" fmla="*/ 133 w 149"/>
                <a:gd name="T7" fmla="*/ 16 h 148"/>
                <a:gd name="T8" fmla="*/ 142 w 149"/>
                <a:gd name="T9" fmla="*/ 28 h 148"/>
                <a:gd name="T10" fmla="*/ 147 w 149"/>
                <a:gd name="T11" fmla="*/ 42 h 148"/>
                <a:gd name="T12" fmla="*/ 149 w 149"/>
                <a:gd name="T13" fmla="*/ 55 h 148"/>
                <a:gd name="T14" fmla="*/ 147 w 149"/>
                <a:gd name="T15" fmla="*/ 69 h 148"/>
                <a:gd name="T16" fmla="*/ 142 w 149"/>
                <a:gd name="T17" fmla="*/ 82 h 148"/>
                <a:gd name="T18" fmla="*/ 133 w 149"/>
                <a:gd name="T19" fmla="*/ 94 h 148"/>
                <a:gd name="T20" fmla="*/ 94 w 149"/>
                <a:gd name="T21" fmla="*/ 133 h 148"/>
                <a:gd name="T22" fmla="*/ 83 w 149"/>
                <a:gd name="T23" fmla="*/ 141 h 148"/>
                <a:gd name="T24" fmla="*/ 70 w 149"/>
                <a:gd name="T25" fmla="*/ 147 h 148"/>
                <a:gd name="T26" fmla="*/ 55 w 149"/>
                <a:gd name="T27" fmla="*/ 148 h 148"/>
                <a:gd name="T28" fmla="*/ 41 w 149"/>
                <a:gd name="T29" fmla="*/ 147 h 148"/>
                <a:gd name="T30" fmla="*/ 28 w 149"/>
                <a:gd name="T31" fmla="*/ 141 h 148"/>
                <a:gd name="T32" fmla="*/ 17 w 149"/>
                <a:gd name="T33" fmla="*/ 133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4 h 148"/>
                <a:gd name="T40" fmla="*/ 2 w 149"/>
                <a:gd name="T41" fmla="*/ 80 h 148"/>
                <a:gd name="T42" fmla="*/ 7 w 149"/>
                <a:gd name="T43" fmla="*/ 67 h 148"/>
                <a:gd name="T44" fmla="*/ 17 w 149"/>
                <a:gd name="T45" fmla="*/ 55 h 148"/>
                <a:gd name="T46" fmla="*/ 55 w 149"/>
                <a:gd name="T47" fmla="*/ 16 h 148"/>
                <a:gd name="T48" fmla="*/ 67 w 149"/>
                <a:gd name="T49" fmla="*/ 7 h 148"/>
                <a:gd name="T50" fmla="*/ 80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2" y="7"/>
                  </a:lnTo>
                  <a:lnTo>
                    <a:pt x="133" y="16"/>
                  </a:lnTo>
                  <a:lnTo>
                    <a:pt x="142" y="28"/>
                  </a:lnTo>
                  <a:lnTo>
                    <a:pt x="147" y="42"/>
                  </a:lnTo>
                  <a:lnTo>
                    <a:pt x="149" y="55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3" y="94"/>
                  </a:lnTo>
                  <a:lnTo>
                    <a:pt x="94" y="133"/>
                  </a:lnTo>
                  <a:lnTo>
                    <a:pt x="83" y="141"/>
                  </a:lnTo>
                  <a:lnTo>
                    <a:pt x="70" y="147"/>
                  </a:lnTo>
                  <a:lnTo>
                    <a:pt x="55" y="148"/>
                  </a:lnTo>
                  <a:lnTo>
                    <a:pt x="41" y="147"/>
                  </a:lnTo>
                  <a:lnTo>
                    <a:pt x="28" y="141"/>
                  </a:lnTo>
                  <a:lnTo>
                    <a:pt x="17" y="133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2" y="80"/>
                  </a:lnTo>
                  <a:lnTo>
                    <a:pt x="7" y="67"/>
                  </a:lnTo>
                  <a:lnTo>
                    <a:pt x="17" y="55"/>
                  </a:lnTo>
                  <a:lnTo>
                    <a:pt x="55" y="16"/>
                  </a:lnTo>
                  <a:lnTo>
                    <a:pt x="67" y="7"/>
                  </a:lnTo>
                  <a:lnTo>
                    <a:pt x="8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117"/>
            <p:cNvSpPr>
              <a:spLocks/>
            </p:cNvSpPr>
            <p:nvPr/>
          </p:nvSpPr>
          <p:spPr bwMode="auto">
            <a:xfrm>
              <a:off x="781050" y="54165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1 h 148"/>
                <a:gd name="T4" fmla="*/ 121 w 149"/>
                <a:gd name="T5" fmla="*/ 7 h 148"/>
                <a:gd name="T6" fmla="*/ 132 w 149"/>
                <a:gd name="T7" fmla="*/ 16 h 148"/>
                <a:gd name="T8" fmla="*/ 142 w 149"/>
                <a:gd name="T9" fmla="*/ 28 h 148"/>
                <a:gd name="T10" fmla="*/ 147 w 149"/>
                <a:gd name="T11" fmla="*/ 41 h 148"/>
                <a:gd name="T12" fmla="*/ 149 w 149"/>
                <a:gd name="T13" fmla="*/ 55 h 148"/>
                <a:gd name="T14" fmla="*/ 147 w 149"/>
                <a:gd name="T15" fmla="*/ 68 h 148"/>
                <a:gd name="T16" fmla="*/ 142 w 149"/>
                <a:gd name="T17" fmla="*/ 81 h 148"/>
                <a:gd name="T18" fmla="*/ 132 w 149"/>
                <a:gd name="T19" fmla="*/ 93 h 148"/>
                <a:gd name="T20" fmla="*/ 94 w 149"/>
                <a:gd name="T21" fmla="*/ 132 h 148"/>
                <a:gd name="T22" fmla="*/ 81 w 149"/>
                <a:gd name="T23" fmla="*/ 141 h 148"/>
                <a:gd name="T24" fmla="*/ 68 w 149"/>
                <a:gd name="T25" fmla="*/ 146 h 148"/>
                <a:gd name="T26" fmla="*/ 55 w 149"/>
                <a:gd name="T27" fmla="*/ 148 h 148"/>
                <a:gd name="T28" fmla="*/ 41 w 149"/>
                <a:gd name="T29" fmla="*/ 146 h 148"/>
                <a:gd name="T30" fmla="*/ 27 w 149"/>
                <a:gd name="T31" fmla="*/ 141 h 148"/>
                <a:gd name="T32" fmla="*/ 16 w 149"/>
                <a:gd name="T33" fmla="*/ 132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79 h 148"/>
                <a:gd name="T42" fmla="*/ 7 w 149"/>
                <a:gd name="T43" fmla="*/ 66 h 148"/>
                <a:gd name="T44" fmla="*/ 16 w 149"/>
                <a:gd name="T45" fmla="*/ 55 h 148"/>
                <a:gd name="T46" fmla="*/ 55 w 149"/>
                <a:gd name="T47" fmla="*/ 16 h 148"/>
                <a:gd name="T48" fmla="*/ 66 w 149"/>
                <a:gd name="T49" fmla="*/ 7 h 148"/>
                <a:gd name="T50" fmla="*/ 79 w 149"/>
                <a:gd name="T51" fmla="*/ 1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1"/>
                  </a:lnTo>
                  <a:lnTo>
                    <a:pt x="121" y="7"/>
                  </a:lnTo>
                  <a:lnTo>
                    <a:pt x="132" y="16"/>
                  </a:lnTo>
                  <a:lnTo>
                    <a:pt x="142" y="28"/>
                  </a:lnTo>
                  <a:lnTo>
                    <a:pt x="147" y="41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2" y="81"/>
                  </a:lnTo>
                  <a:lnTo>
                    <a:pt x="132" y="93"/>
                  </a:lnTo>
                  <a:lnTo>
                    <a:pt x="94" y="132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7" y="141"/>
                  </a:lnTo>
                  <a:lnTo>
                    <a:pt x="16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1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18"/>
            <p:cNvSpPr>
              <a:spLocks/>
            </p:cNvSpPr>
            <p:nvPr/>
          </p:nvSpPr>
          <p:spPr bwMode="auto">
            <a:xfrm>
              <a:off x="781050" y="5124450"/>
              <a:ext cx="26988" cy="25400"/>
            </a:xfrm>
            <a:custGeom>
              <a:avLst/>
              <a:gdLst>
                <a:gd name="T0" fmla="*/ 55 w 149"/>
                <a:gd name="T1" fmla="*/ 0 h 148"/>
                <a:gd name="T2" fmla="*/ 69 w 149"/>
                <a:gd name="T3" fmla="*/ 2 h 148"/>
                <a:gd name="T4" fmla="*/ 82 w 149"/>
                <a:gd name="T5" fmla="*/ 7 h 148"/>
                <a:gd name="T6" fmla="*/ 94 w 149"/>
                <a:gd name="T7" fmla="*/ 16 h 148"/>
                <a:gd name="T8" fmla="*/ 132 w 149"/>
                <a:gd name="T9" fmla="*/ 55 h 148"/>
                <a:gd name="T10" fmla="*/ 142 w 149"/>
                <a:gd name="T11" fmla="*/ 67 h 148"/>
                <a:gd name="T12" fmla="*/ 147 w 149"/>
                <a:gd name="T13" fmla="*/ 80 h 148"/>
                <a:gd name="T14" fmla="*/ 149 w 149"/>
                <a:gd name="T15" fmla="*/ 94 h 148"/>
                <a:gd name="T16" fmla="*/ 147 w 149"/>
                <a:gd name="T17" fmla="*/ 107 h 148"/>
                <a:gd name="T18" fmla="*/ 142 w 149"/>
                <a:gd name="T19" fmla="*/ 120 h 148"/>
                <a:gd name="T20" fmla="*/ 132 w 149"/>
                <a:gd name="T21" fmla="*/ 133 h 148"/>
                <a:gd name="T22" fmla="*/ 121 w 149"/>
                <a:gd name="T23" fmla="*/ 141 h 148"/>
                <a:gd name="T24" fmla="*/ 108 w 149"/>
                <a:gd name="T25" fmla="*/ 147 h 148"/>
                <a:gd name="T26" fmla="*/ 94 w 149"/>
                <a:gd name="T27" fmla="*/ 148 h 148"/>
                <a:gd name="T28" fmla="*/ 79 w 149"/>
                <a:gd name="T29" fmla="*/ 147 h 148"/>
                <a:gd name="T30" fmla="*/ 66 w 149"/>
                <a:gd name="T31" fmla="*/ 141 h 148"/>
                <a:gd name="T32" fmla="*/ 55 w 149"/>
                <a:gd name="T33" fmla="*/ 133 h 148"/>
                <a:gd name="T34" fmla="*/ 16 w 149"/>
                <a:gd name="T35" fmla="*/ 94 h 148"/>
                <a:gd name="T36" fmla="*/ 7 w 149"/>
                <a:gd name="T37" fmla="*/ 82 h 148"/>
                <a:gd name="T38" fmla="*/ 2 w 149"/>
                <a:gd name="T39" fmla="*/ 69 h 148"/>
                <a:gd name="T40" fmla="*/ 0 w 149"/>
                <a:gd name="T41" fmla="*/ 55 h 148"/>
                <a:gd name="T42" fmla="*/ 2 w 149"/>
                <a:gd name="T43" fmla="*/ 42 h 148"/>
                <a:gd name="T44" fmla="*/ 7 w 149"/>
                <a:gd name="T45" fmla="*/ 28 h 148"/>
                <a:gd name="T46" fmla="*/ 16 w 149"/>
                <a:gd name="T47" fmla="*/ 16 h 148"/>
                <a:gd name="T48" fmla="*/ 27 w 149"/>
                <a:gd name="T49" fmla="*/ 7 h 148"/>
                <a:gd name="T50" fmla="*/ 41 w 149"/>
                <a:gd name="T51" fmla="*/ 2 h 148"/>
                <a:gd name="T52" fmla="*/ 55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6"/>
                  </a:lnTo>
                  <a:lnTo>
                    <a:pt x="132" y="55"/>
                  </a:lnTo>
                  <a:lnTo>
                    <a:pt x="142" y="67"/>
                  </a:lnTo>
                  <a:lnTo>
                    <a:pt x="147" y="80"/>
                  </a:lnTo>
                  <a:lnTo>
                    <a:pt x="149" y="94"/>
                  </a:lnTo>
                  <a:lnTo>
                    <a:pt x="147" y="107"/>
                  </a:lnTo>
                  <a:lnTo>
                    <a:pt x="142" y="120"/>
                  </a:lnTo>
                  <a:lnTo>
                    <a:pt x="132" y="133"/>
                  </a:lnTo>
                  <a:lnTo>
                    <a:pt x="121" y="141"/>
                  </a:lnTo>
                  <a:lnTo>
                    <a:pt x="108" y="147"/>
                  </a:lnTo>
                  <a:lnTo>
                    <a:pt x="94" y="148"/>
                  </a:lnTo>
                  <a:lnTo>
                    <a:pt x="79" y="147"/>
                  </a:lnTo>
                  <a:lnTo>
                    <a:pt x="66" y="141"/>
                  </a:lnTo>
                  <a:lnTo>
                    <a:pt x="55" y="133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119"/>
            <p:cNvSpPr>
              <a:spLocks/>
            </p:cNvSpPr>
            <p:nvPr/>
          </p:nvSpPr>
          <p:spPr bwMode="auto">
            <a:xfrm>
              <a:off x="650875" y="4995863"/>
              <a:ext cx="581025" cy="568325"/>
            </a:xfrm>
            <a:custGeom>
              <a:avLst/>
              <a:gdLst>
                <a:gd name="T0" fmla="*/ 1853 w 3294"/>
                <a:gd name="T1" fmla="*/ 12 h 3224"/>
                <a:gd name="T2" fmla="*/ 2148 w 3294"/>
                <a:gd name="T3" fmla="*/ 76 h 3224"/>
                <a:gd name="T4" fmla="*/ 2421 w 3294"/>
                <a:gd name="T5" fmla="*/ 191 h 3224"/>
                <a:gd name="T6" fmla="*/ 2666 w 3294"/>
                <a:gd name="T7" fmla="*/ 351 h 3224"/>
                <a:gd name="T8" fmla="*/ 2878 w 3294"/>
                <a:gd name="T9" fmla="*/ 549 h 3224"/>
                <a:gd name="T10" fmla="*/ 3052 w 3294"/>
                <a:gd name="T11" fmla="*/ 783 h 3224"/>
                <a:gd name="T12" fmla="*/ 3183 w 3294"/>
                <a:gd name="T13" fmla="*/ 1045 h 3224"/>
                <a:gd name="T14" fmla="*/ 3265 w 3294"/>
                <a:gd name="T15" fmla="*/ 1330 h 3224"/>
                <a:gd name="T16" fmla="*/ 3294 w 3294"/>
                <a:gd name="T17" fmla="*/ 1635 h 3224"/>
                <a:gd name="T18" fmla="*/ 3266 w 3294"/>
                <a:gd name="T19" fmla="*/ 1935 h 3224"/>
                <a:gd name="T20" fmla="*/ 3184 w 3294"/>
                <a:gd name="T21" fmla="*/ 2225 h 3224"/>
                <a:gd name="T22" fmla="*/ 3154 w 3294"/>
                <a:gd name="T23" fmla="*/ 2255 h 3224"/>
                <a:gd name="T24" fmla="*/ 3113 w 3294"/>
                <a:gd name="T25" fmla="*/ 2256 h 3224"/>
                <a:gd name="T26" fmla="*/ 3082 w 3294"/>
                <a:gd name="T27" fmla="*/ 2227 h 3224"/>
                <a:gd name="T28" fmla="*/ 3081 w 3294"/>
                <a:gd name="T29" fmla="*/ 2185 h 3224"/>
                <a:gd name="T30" fmla="*/ 3158 w 3294"/>
                <a:gd name="T31" fmla="*/ 1915 h 3224"/>
                <a:gd name="T32" fmla="*/ 3184 w 3294"/>
                <a:gd name="T33" fmla="*/ 1635 h 3224"/>
                <a:gd name="T34" fmla="*/ 3155 w 3294"/>
                <a:gd name="T35" fmla="*/ 1339 h 3224"/>
                <a:gd name="T36" fmla="*/ 3073 w 3294"/>
                <a:gd name="T37" fmla="*/ 1063 h 3224"/>
                <a:gd name="T38" fmla="*/ 2941 w 3294"/>
                <a:gd name="T39" fmla="*/ 811 h 3224"/>
                <a:gd name="T40" fmla="*/ 2766 w 3294"/>
                <a:gd name="T41" fmla="*/ 589 h 3224"/>
                <a:gd name="T42" fmla="*/ 2554 w 3294"/>
                <a:gd name="T43" fmla="*/ 403 h 3224"/>
                <a:gd name="T44" fmla="*/ 2310 w 3294"/>
                <a:gd name="T45" fmla="*/ 258 h 3224"/>
                <a:gd name="T46" fmla="*/ 2039 w 3294"/>
                <a:gd name="T47" fmla="*/ 159 h 3224"/>
                <a:gd name="T48" fmla="*/ 1748 w 3294"/>
                <a:gd name="T49" fmla="*/ 112 h 3224"/>
                <a:gd name="T50" fmla="*/ 1447 w 3294"/>
                <a:gd name="T51" fmla="*/ 121 h 3224"/>
                <a:gd name="T52" fmla="*/ 1162 w 3294"/>
                <a:gd name="T53" fmla="*/ 187 h 3224"/>
                <a:gd name="T54" fmla="*/ 899 w 3294"/>
                <a:gd name="T55" fmla="*/ 301 h 3224"/>
                <a:gd name="T56" fmla="*/ 666 w 3294"/>
                <a:gd name="T57" fmla="*/ 461 h 3224"/>
                <a:gd name="T58" fmla="*/ 465 w 3294"/>
                <a:gd name="T59" fmla="*/ 660 h 3224"/>
                <a:gd name="T60" fmla="*/ 304 w 3294"/>
                <a:gd name="T61" fmla="*/ 892 h 3224"/>
                <a:gd name="T62" fmla="*/ 189 w 3294"/>
                <a:gd name="T63" fmla="*/ 1153 h 3224"/>
                <a:gd name="T64" fmla="*/ 122 w 3294"/>
                <a:gd name="T65" fmla="*/ 1436 h 3224"/>
                <a:gd name="T66" fmla="*/ 112 w 3294"/>
                <a:gd name="T67" fmla="*/ 1730 h 3224"/>
                <a:gd name="T68" fmla="*/ 156 w 3294"/>
                <a:gd name="T69" fmla="*/ 2007 h 3224"/>
                <a:gd name="T70" fmla="*/ 247 w 3294"/>
                <a:gd name="T71" fmla="*/ 2267 h 3224"/>
                <a:gd name="T72" fmla="*/ 381 w 3294"/>
                <a:gd name="T73" fmla="*/ 2503 h 3224"/>
                <a:gd name="T74" fmla="*/ 555 w 3294"/>
                <a:gd name="T75" fmla="*/ 2712 h 3224"/>
                <a:gd name="T76" fmla="*/ 765 w 3294"/>
                <a:gd name="T77" fmla="*/ 2887 h 3224"/>
                <a:gd name="T78" fmla="*/ 1007 w 3294"/>
                <a:gd name="T79" fmla="*/ 3024 h 3224"/>
                <a:gd name="T80" fmla="*/ 1276 w 3294"/>
                <a:gd name="T81" fmla="*/ 3116 h 3224"/>
                <a:gd name="T82" fmla="*/ 1314 w 3294"/>
                <a:gd name="T83" fmla="*/ 3148 h 3224"/>
                <a:gd name="T84" fmla="*/ 1311 w 3294"/>
                <a:gd name="T85" fmla="*/ 3196 h 3224"/>
                <a:gd name="T86" fmla="*/ 1277 w 3294"/>
                <a:gd name="T87" fmla="*/ 3222 h 3224"/>
                <a:gd name="T88" fmla="*/ 1250 w 3294"/>
                <a:gd name="T89" fmla="*/ 3222 h 3224"/>
                <a:gd name="T90" fmla="*/ 973 w 3294"/>
                <a:gd name="T91" fmla="*/ 3128 h 3224"/>
                <a:gd name="T92" fmla="*/ 725 w 3294"/>
                <a:gd name="T93" fmla="*/ 2990 h 3224"/>
                <a:gd name="T94" fmla="*/ 506 w 3294"/>
                <a:gd name="T95" fmla="*/ 2815 h 3224"/>
                <a:gd name="T96" fmla="*/ 320 w 3294"/>
                <a:gd name="T97" fmla="*/ 2606 h 3224"/>
                <a:gd name="T98" fmla="*/ 174 w 3294"/>
                <a:gd name="T99" fmla="*/ 2369 h 3224"/>
                <a:gd name="T100" fmla="*/ 69 w 3294"/>
                <a:gd name="T101" fmla="*/ 2108 h 3224"/>
                <a:gd name="T102" fmla="*/ 11 w 3294"/>
                <a:gd name="T103" fmla="*/ 1829 h 3224"/>
                <a:gd name="T104" fmla="*/ 3 w 3294"/>
                <a:gd name="T105" fmla="*/ 1531 h 3224"/>
                <a:gd name="T106" fmla="*/ 50 w 3294"/>
                <a:gd name="T107" fmla="*/ 1233 h 3224"/>
                <a:gd name="T108" fmla="*/ 149 w 3294"/>
                <a:gd name="T109" fmla="*/ 954 h 3224"/>
                <a:gd name="T110" fmla="*/ 296 w 3294"/>
                <a:gd name="T111" fmla="*/ 701 h 3224"/>
                <a:gd name="T112" fmla="*/ 483 w 3294"/>
                <a:gd name="T113" fmla="*/ 479 h 3224"/>
                <a:gd name="T114" fmla="*/ 706 w 3294"/>
                <a:gd name="T115" fmla="*/ 293 h 3224"/>
                <a:gd name="T116" fmla="*/ 961 w 3294"/>
                <a:gd name="T117" fmla="*/ 148 h 3224"/>
                <a:gd name="T118" fmla="*/ 1241 w 3294"/>
                <a:gd name="T119" fmla="*/ 49 h 3224"/>
                <a:gd name="T120" fmla="*/ 1543 w 3294"/>
                <a:gd name="T121" fmla="*/ 3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4" h="3224">
                  <a:moveTo>
                    <a:pt x="1647" y="0"/>
                  </a:moveTo>
                  <a:lnTo>
                    <a:pt x="1751" y="3"/>
                  </a:lnTo>
                  <a:lnTo>
                    <a:pt x="1853" y="12"/>
                  </a:lnTo>
                  <a:lnTo>
                    <a:pt x="1954" y="28"/>
                  </a:lnTo>
                  <a:lnTo>
                    <a:pt x="2053" y="49"/>
                  </a:lnTo>
                  <a:lnTo>
                    <a:pt x="2148" y="76"/>
                  </a:lnTo>
                  <a:lnTo>
                    <a:pt x="2242" y="110"/>
                  </a:lnTo>
                  <a:lnTo>
                    <a:pt x="2333" y="148"/>
                  </a:lnTo>
                  <a:lnTo>
                    <a:pt x="2421" y="191"/>
                  </a:lnTo>
                  <a:lnTo>
                    <a:pt x="2506" y="239"/>
                  </a:lnTo>
                  <a:lnTo>
                    <a:pt x="2588" y="293"/>
                  </a:lnTo>
                  <a:lnTo>
                    <a:pt x="2666" y="351"/>
                  </a:lnTo>
                  <a:lnTo>
                    <a:pt x="2741" y="412"/>
                  </a:lnTo>
                  <a:lnTo>
                    <a:pt x="2811" y="479"/>
                  </a:lnTo>
                  <a:lnTo>
                    <a:pt x="2878" y="549"/>
                  </a:lnTo>
                  <a:lnTo>
                    <a:pt x="2940" y="623"/>
                  </a:lnTo>
                  <a:lnTo>
                    <a:pt x="2998" y="701"/>
                  </a:lnTo>
                  <a:lnTo>
                    <a:pt x="3052" y="783"/>
                  </a:lnTo>
                  <a:lnTo>
                    <a:pt x="3101" y="867"/>
                  </a:lnTo>
                  <a:lnTo>
                    <a:pt x="3145" y="954"/>
                  </a:lnTo>
                  <a:lnTo>
                    <a:pt x="3183" y="1045"/>
                  </a:lnTo>
                  <a:lnTo>
                    <a:pt x="3217" y="1137"/>
                  </a:lnTo>
                  <a:lnTo>
                    <a:pt x="3244" y="1233"/>
                  </a:lnTo>
                  <a:lnTo>
                    <a:pt x="3265" y="1330"/>
                  </a:lnTo>
                  <a:lnTo>
                    <a:pt x="3282" y="1430"/>
                  </a:lnTo>
                  <a:lnTo>
                    <a:pt x="3291" y="1531"/>
                  </a:lnTo>
                  <a:lnTo>
                    <a:pt x="3294" y="1635"/>
                  </a:lnTo>
                  <a:lnTo>
                    <a:pt x="3291" y="1736"/>
                  </a:lnTo>
                  <a:lnTo>
                    <a:pt x="3282" y="1836"/>
                  </a:lnTo>
                  <a:lnTo>
                    <a:pt x="3266" y="1935"/>
                  </a:lnTo>
                  <a:lnTo>
                    <a:pt x="3245" y="2032"/>
                  </a:lnTo>
                  <a:lnTo>
                    <a:pt x="3218" y="2129"/>
                  </a:lnTo>
                  <a:lnTo>
                    <a:pt x="3184" y="2225"/>
                  </a:lnTo>
                  <a:lnTo>
                    <a:pt x="3177" y="2237"/>
                  </a:lnTo>
                  <a:lnTo>
                    <a:pt x="3167" y="2247"/>
                  </a:lnTo>
                  <a:lnTo>
                    <a:pt x="3154" y="2255"/>
                  </a:lnTo>
                  <a:lnTo>
                    <a:pt x="3141" y="2259"/>
                  </a:lnTo>
                  <a:lnTo>
                    <a:pt x="3127" y="2259"/>
                  </a:lnTo>
                  <a:lnTo>
                    <a:pt x="3113" y="2256"/>
                  </a:lnTo>
                  <a:lnTo>
                    <a:pt x="3099" y="2249"/>
                  </a:lnTo>
                  <a:lnTo>
                    <a:pt x="3089" y="2239"/>
                  </a:lnTo>
                  <a:lnTo>
                    <a:pt x="3082" y="2227"/>
                  </a:lnTo>
                  <a:lnTo>
                    <a:pt x="3078" y="2213"/>
                  </a:lnTo>
                  <a:lnTo>
                    <a:pt x="3078" y="2199"/>
                  </a:lnTo>
                  <a:lnTo>
                    <a:pt x="3081" y="2185"/>
                  </a:lnTo>
                  <a:lnTo>
                    <a:pt x="3113" y="2096"/>
                  </a:lnTo>
                  <a:lnTo>
                    <a:pt x="3138" y="2006"/>
                  </a:lnTo>
                  <a:lnTo>
                    <a:pt x="3158" y="1915"/>
                  </a:lnTo>
                  <a:lnTo>
                    <a:pt x="3173" y="1822"/>
                  </a:lnTo>
                  <a:lnTo>
                    <a:pt x="3182" y="1729"/>
                  </a:lnTo>
                  <a:lnTo>
                    <a:pt x="3184" y="1635"/>
                  </a:lnTo>
                  <a:lnTo>
                    <a:pt x="3181" y="1534"/>
                  </a:lnTo>
                  <a:lnTo>
                    <a:pt x="3172" y="1436"/>
                  </a:lnTo>
                  <a:lnTo>
                    <a:pt x="3155" y="1339"/>
                  </a:lnTo>
                  <a:lnTo>
                    <a:pt x="3134" y="1245"/>
                  </a:lnTo>
                  <a:lnTo>
                    <a:pt x="3105" y="1153"/>
                  </a:lnTo>
                  <a:lnTo>
                    <a:pt x="3073" y="1063"/>
                  </a:lnTo>
                  <a:lnTo>
                    <a:pt x="3034" y="976"/>
                  </a:lnTo>
                  <a:lnTo>
                    <a:pt x="2990" y="892"/>
                  </a:lnTo>
                  <a:lnTo>
                    <a:pt x="2941" y="811"/>
                  </a:lnTo>
                  <a:lnTo>
                    <a:pt x="2887" y="734"/>
                  </a:lnTo>
                  <a:lnTo>
                    <a:pt x="2829" y="660"/>
                  </a:lnTo>
                  <a:lnTo>
                    <a:pt x="2766" y="589"/>
                  </a:lnTo>
                  <a:lnTo>
                    <a:pt x="2700" y="524"/>
                  </a:lnTo>
                  <a:lnTo>
                    <a:pt x="2628" y="461"/>
                  </a:lnTo>
                  <a:lnTo>
                    <a:pt x="2554" y="403"/>
                  </a:lnTo>
                  <a:lnTo>
                    <a:pt x="2477" y="350"/>
                  </a:lnTo>
                  <a:lnTo>
                    <a:pt x="2395" y="301"/>
                  </a:lnTo>
                  <a:lnTo>
                    <a:pt x="2310" y="258"/>
                  </a:lnTo>
                  <a:lnTo>
                    <a:pt x="2223" y="219"/>
                  </a:lnTo>
                  <a:lnTo>
                    <a:pt x="2132" y="187"/>
                  </a:lnTo>
                  <a:lnTo>
                    <a:pt x="2039" y="159"/>
                  </a:lnTo>
                  <a:lnTo>
                    <a:pt x="1945" y="137"/>
                  </a:lnTo>
                  <a:lnTo>
                    <a:pt x="1847" y="121"/>
                  </a:lnTo>
                  <a:lnTo>
                    <a:pt x="1748" y="112"/>
                  </a:lnTo>
                  <a:lnTo>
                    <a:pt x="1647" y="109"/>
                  </a:lnTo>
                  <a:lnTo>
                    <a:pt x="1546" y="112"/>
                  </a:lnTo>
                  <a:lnTo>
                    <a:pt x="1447" y="121"/>
                  </a:lnTo>
                  <a:lnTo>
                    <a:pt x="1349" y="137"/>
                  </a:lnTo>
                  <a:lnTo>
                    <a:pt x="1255" y="159"/>
                  </a:lnTo>
                  <a:lnTo>
                    <a:pt x="1162" y="187"/>
                  </a:lnTo>
                  <a:lnTo>
                    <a:pt x="1071" y="219"/>
                  </a:lnTo>
                  <a:lnTo>
                    <a:pt x="984" y="258"/>
                  </a:lnTo>
                  <a:lnTo>
                    <a:pt x="899" y="301"/>
                  </a:lnTo>
                  <a:lnTo>
                    <a:pt x="817" y="350"/>
                  </a:lnTo>
                  <a:lnTo>
                    <a:pt x="740" y="403"/>
                  </a:lnTo>
                  <a:lnTo>
                    <a:pt x="666" y="461"/>
                  </a:lnTo>
                  <a:lnTo>
                    <a:pt x="594" y="524"/>
                  </a:lnTo>
                  <a:lnTo>
                    <a:pt x="528" y="589"/>
                  </a:lnTo>
                  <a:lnTo>
                    <a:pt x="465" y="660"/>
                  </a:lnTo>
                  <a:lnTo>
                    <a:pt x="407" y="734"/>
                  </a:lnTo>
                  <a:lnTo>
                    <a:pt x="353" y="811"/>
                  </a:lnTo>
                  <a:lnTo>
                    <a:pt x="304" y="892"/>
                  </a:lnTo>
                  <a:lnTo>
                    <a:pt x="260" y="976"/>
                  </a:lnTo>
                  <a:lnTo>
                    <a:pt x="221" y="1063"/>
                  </a:lnTo>
                  <a:lnTo>
                    <a:pt x="189" y="1153"/>
                  </a:lnTo>
                  <a:lnTo>
                    <a:pt x="160" y="1245"/>
                  </a:lnTo>
                  <a:lnTo>
                    <a:pt x="139" y="1339"/>
                  </a:lnTo>
                  <a:lnTo>
                    <a:pt x="122" y="1436"/>
                  </a:lnTo>
                  <a:lnTo>
                    <a:pt x="113" y="1534"/>
                  </a:lnTo>
                  <a:lnTo>
                    <a:pt x="110" y="1635"/>
                  </a:lnTo>
                  <a:lnTo>
                    <a:pt x="112" y="1730"/>
                  </a:lnTo>
                  <a:lnTo>
                    <a:pt x="121" y="1824"/>
                  </a:lnTo>
                  <a:lnTo>
                    <a:pt x="136" y="1916"/>
                  </a:lnTo>
                  <a:lnTo>
                    <a:pt x="156" y="2007"/>
                  </a:lnTo>
                  <a:lnTo>
                    <a:pt x="180" y="2096"/>
                  </a:lnTo>
                  <a:lnTo>
                    <a:pt x="211" y="2182"/>
                  </a:lnTo>
                  <a:lnTo>
                    <a:pt x="247" y="2267"/>
                  </a:lnTo>
                  <a:lnTo>
                    <a:pt x="286" y="2348"/>
                  </a:lnTo>
                  <a:lnTo>
                    <a:pt x="332" y="2427"/>
                  </a:lnTo>
                  <a:lnTo>
                    <a:pt x="381" y="2503"/>
                  </a:lnTo>
                  <a:lnTo>
                    <a:pt x="435" y="2576"/>
                  </a:lnTo>
                  <a:lnTo>
                    <a:pt x="493" y="2645"/>
                  </a:lnTo>
                  <a:lnTo>
                    <a:pt x="555" y="2712"/>
                  </a:lnTo>
                  <a:lnTo>
                    <a:pt x="622" y="2774"/>
                  </a:lnTo>
                  <a:lnTo>
                    <a:pt x="692" y="2833"/>
                  </a:lnTo>
                  <a:lnTo>
                    <a:pt x="765" y="2887"/>
                  </a:lnTo>
                  <a:lnTo>
                    <a:pt x="843" y="2937"/>
                  </a:lnTo>
                  <a:lnTo>
                    <a:pt x="923" y="2982"/>
                  </a:lnTo>
                  <a:lnTo>
                    <a:pt x="1007" y="3024"/>
                  </a:lnTo>
                  <a:lnTo>
                    <a:pt x="1094" y="3059"/>
                  </a:lnTo>
                  <a:lnTo>
                    <a:pt x="1183" y="3091"/>
                  </a:lnTo>
                  <a:lnTo>
                    <a:pt x="1276" y="3116"/>
                  </a:lnTo>
                  <a:lnTo>
                    <a:pt x="1292" y="3123"/>
                  </a:lnTo>
                  <a:lnTo>
                    <a:pt x="1305" y="3134"/>
                  </a:lnTo>
                  <a:lnTo>
                    <a:pt x="1314" y="3148"/>
                  </a:lnTo>
                  <a:lnTo>
                    <a:pt x="1318" y="3165"/>
                  </a:lnTo>
                  <a:lnTo>
                    <a:pt x="1316" y="3183"/>
                  </a:lnTo>
                  <a:lnTo>
                    <a:pt x="1311" y="3196"/>
                  </a:lnTo>
                  <a:lnTo>
                    <a:pt x="1301" y="3208"/>
                  </a:lnTo>
                  <a:lnTo>
                    <a:pt x="1290" y="3216"/>
                  </a:lnTo>
                  <a:lnTo>
                    <a:pt x="1277" y="3222"/>
                  </a:lnTo>
                  <a:lnTo>
                    <a:pt x="1263" y="3224"/>
                  </a:lnTo>
                  <a:lnTo>
                    <a:pt x="1257" y="3223"/>
                  </a:lnTo>
                  <a:lnTo>
                    <a:pt x="1250" y="3222"/>
                  </a:lnTo>
                  <a:lnTo>
                    <a:pt x="1155" y="3196"/>
                  </a:lnTo>
                  <a:lnTo>
                    <a:pt x="1063" y="3165"/>
                  </a:lnTo>
                  <a:lnTo>
                    <a:pt x="973" y="3128"/>
                  </a:lnTo>
                  <a:lnTo>
                    <a:pt x="888" y="3087"/>
                  </a:lnTo>
                  <a:lnTo>
                    <a:pt x="804" y="3041"/>
                  </a:lnTo>
                  <a:lnTo>
                    <a:pt x="725" y="2990"/>
                  </a:lnTo>
                  <a:lnTo>
                    <a:pt x="647" y="2937"/>
                  </a:lnTo>
                  <a:lnTo>
                    <a:pt x="575" y="2878"/>
                  </a:lnTo>
                  <a:lnTo>
                    <a:pt x="506" y="2815"/>
                  </a:lnTo>
                  <a:lnTo>
                    <a:pt x="439" y="2749"/>
                  </a:lnTo>
                  <a:lnTo>
                    <a:pt x="378" y="2680"/>
                  </a:lnTo>
                  <a:lnTo>
                    <a:pt x="320" y="2606"/>
                  </a:lnTo>
                  <a:lnTo>
                    <a:pt x="267" y="2530"/>
                  </a:lnTo>
                  <a:lnTo>
                    <a:pt x="218" y="2451"/>
                  </a:lnTo>
                  <a:lnTo>
                    <a:pt x="174" y="2369"/>
                  </a:lnTo>
                  <a:lnTo>
                    <a:pt x="135" y="2284"/>
                  </a:lnTo>
                  <a:lnTo>
                    <a:pt x="100" y="2197"/>
                  </a:lnTo>
                  <a:lnTo>
                    <a:pt x="69" y="2108"/>
                  </a:lnTo>
                  <a:lnTo>
                    <a:pt x="45" y="2017"/>
                  </a:lnTo>
                  <a:lnTo>
                    <a:pt x="25" y="1924"/>
                  </a:lnTo>
                  <a:lnTo>
                    <a:pt x="11" y="1829"/>
                  </a:lnTo>
                  <a:lnTo>
                    <a:pt x="3" y="1733"/>
                  </a:lnTo>
                  <a:lnTo>
                    <a:pt x="0" y="1635"/>
                  </a:lnTo>
                  <a:lnTo>
                    <a:pt x="3" y="1531"/>
                  </a:lnTo>
                  <a:lnTo>
                    <a:pt x="12" y="1430"/>
                  </a:lnTo>
                  <a:lnTo>
                    <a:pt x="29" y="1330"/>
                  </a:lnTo>
                  <a:lnTo>
                    <a:pt x="50" y="1233"/>
                  </a:lnTo>
                  <a:lnTo>
                    <a:pt x="77" y="1137"/>
                  </a:lnTo>
                  <a:lnTo>
                    <a:pt x="111" y="1045"/>
                  </a:lnTo>
                  <a:lnTo>
                    <a:pt x="149" y="954"/>
                  </a:lnTo>
                  <a:lnTo>
                    <a:pt x="193" y="867"/>
                  </a:lnTo>
                  <a:lnTo>
                    <a:pt x="242" y="783"/>
                  </a:lnTo>
                  <a:lnTo>
                    <a:pt x="296" y="701"/>
                  </a:lnTo>
                  <a:lnTo>
                    <a:pt x="354" y="623"/>
                  </a:lnTo>
                  <a:lnTo>
                    <a:pt x="416" y="549"/>
                  </a:lnTo>
                  <a:lnTo>
                    <a:pt x="483" y="479"/>
                  </a:lnTo>
                  <a:lnTo>
                    <a:pt x="553" y="412"/>
                  </a:lnTo>
                  <a:lnTo>
                    <a:pt x="628" y="351"/>
                  </a:lnTo>
                  <a:lnTo>
                    <a:pt x="706" y="293"/>
                  </a:lnTo>
                  <a:lnTo>
                    <a:pt x="788" y="239"/>
                  </a:lnTo>
                  <a:lnTo>
                    <a:pt x="873" y="191"/>
                  </a:lnTo>
                  <a:lnTo>
                    <a:pt x="961" y="148"/>
                  </a:lnTo>
                  <a:lnTo>
                    <a:pt x="1052" y="110"/>
                  </a:lnTo>
                  <a:lnTo>
                    <a:pt x="1146" y="76"/>
                  </a:lnTo>
                  <a:lnTo>
                    <a:pt x="1241" y="49"/>
                  </a:lnTo>
                  <a:lnTo>
                    <a:pt x="1340" y="28"/>
                  </a:lnTo>
                  <a:lnTo>
                    <a:pt x="1441" y="12"/>
                  </a:lnTo>
                  <a:lnTo>
                    <a:pt x="1543" y="3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5" name="Group 794"/>
          <p:cNvGrpSpPr/>
          <p:nvPr/>
        </p:nvGrpSpPr>
        <p:grpSpPr>
          <a:xfrm>
            <a:off x="1591139" y="4995863"/>
            <a:ext cx="581025" cy="568325"/>
            <a:chOff x="1581150" y="4995863"/>
            <a:chExt cx="581025" cy="5683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5" name="Freeform 124"/>
            <p:cNvSpPr>
              <a:spLocks noEditPoints="1"/>
            </p:cNvSpPr>
            <p:nvPr/>
          </p:nvSpPr>
          <p:spPr bwMode="auto">
            <a:xfrm>
              <a:off x="1852613" y="5332413"/>
              <a:ext cx="231775" cy="231775"/>
            </a:xfrm>
            <a:custGeom>
              <a:avLst/>
              <a:gdLst>
                <a:gd name="T0" fmla="*/ 541 w 1318"/>
                <a:gd name="T1" fmla="*/ 121 h 1308"/>
                <a:gd name="T2" fmla="*/ 382 w 1318"/>
                <a:gd name="T3" fmla="*/ 183 h 1308"/>
                <a:gd name="T4" fmla="*/ 252 w 1318"/>
                <a:gd name="T5" fmla="*/ 288 h 1308"/>
                <a:gd name="T6" fmla="*/ 159 w 1318"/>
                <a:gd name="T7" fmla="*/ 429 h 1308"/>
                <a:gd name="T8" fmla="*/ 113 w 1318"/>
                <a:gd name="T9" fmla="*/ 595 h 1308"/>
                <a:gd name="T10" fmla="*/ 122 w 1318"/>
                <a:gd name="T11" fmla="*/ 771 h 1308"/>
                <a:gd name="T12" fmla="*/ 185 w 1318"/>
                <a:gd name="T13" fmla="*/ 929 h 1308"/>
                <a:gd name="T14" fmla="*/ 291 w 1318"/>
                <a:gd name="T15" fmla="*/ 1058 h 1308"/>
                <a:gd name="T16" fmla="*/ 432 w 1318"/>
                <a:gd name="T17" fmla="*/ 1150 h 1308"/>
                <a:gd name="T18" fmla="*/ 599 w 1318"/>
                <a:gd name="T19" fmla="*/ 1196 h 1308"/>
                <a:gd name="T20" fmla="*/ 777 w 1318"/>
                <a:gd name="T21" fmla="*/ 1186 h 1308"/>
                <a:gd name="T22" fmla="*/ 936 w 1318"/>
                <a:gd name="T23" fmla="*/ 1124 h 1308"/>
                <a:gd name="T24" fmla="*/ 1067 w 1318"/>
                <a:gd name="T25" fmla="*/ 1019 h 1308"/>
                <a:gd name="T26" fmla="*/ 1160 w 1318"/>
                <a:gd name="T27" fmla="*/ 878 h 1308"/>
                <a:gd name="T28" fmla="*/ 1205 w 1318"/>
                <a:gd name="T29" fmla="*/ 713 h 1308"/>
                <a:gd name="T30" fmla="*/ 1195 w 1318"/>
                <a:gd name="T31" fmla="*/ 537 h 1308"/>
                <a:gd name="T32" fmla="*/ 1133 w 1318"/>
                <a:gd name="T33" fmla="*/ 378 h 1308"/>
                <a:gd name="T34" fmla="*/ 1027 w 1318"/>
                <a:gd name="T35" fmla="*/ 249 h 1308"/>
                <a:gd name="T36" fmla="*/ 886 w 1318"/>
                <a:gd name="T37" fmla="*/ 157 h 1308"/>
                <a:gd name="T38" fmla="*/ 718 w 1318"/>
                <a:gd name="T39" fmla="*/ 112 h 1308"/>
                <a:gd name="T40" fmla="*/ 723 w 1318"/>
                <a:gd name="T41" fmla="*/ 2 h 1308"/>
                <a:gd name="T42" fmla="*/ 901 w 1318"/>
                <a:gd name="T43" fmla="*/ 45 h 1308"/>
                <a:gd name="T44" fmla="*/ 1058 w 1318"/>
                <a:gd name="T45" fmla="*/ 132 h 1308"/>
                <a:gd name="T46" fmla="*/ 1183 w 1318"/>
                <a:gd name="T47" fmla="*/ 258 h 1308"/>
                <a:gd name="T48" fmla="*/ 1272 w 1318"/>
                <a:gd name="T49" fmla="*/ 413 h 1308"/>
                <a:gd name="T50" fmla="*/ 1315 w 1318"/>
                <a:gd name="T51" fmla="*/ 591 h 1308"/>
                <a:gd name="T52" fmla="*/ 1307 w 1318"/>
                <a:gd name="T53" fmla="*/ 778 h 1308"/>
                <a:gd name="T54" fmla="*/ 1247 w 1318"/>
                <a:gd name="T55" fmla="*/ 949 h 1308"/>
                <a:gd name="T56" fmla="*/ 1145 w 1318"/>
                <a:gd name="T57" fmla="*/ 1095 h 1308"/>
                <a:gd name="T58" fmla="*/ 1009 w 1318"/>
                <a:gd name="T59" fmla="*/ 1208 h 1308"/>
                <a:gd name="T60" fmla="*/ 844 w 1318"/>
                <a:gd name="T61" fmla="*/ 1282 h 1308"/>
                <a:gd name="T62" fmla="*/ 659 w 1318"/>
                <a:gd name="T63" fmla="*/ 1308 h 1308"/>
                <a:gd name="T64" fmla="*/ 474 w 1318"/>
                <a:gd name="T65" fmla="*/ 1282 h 1308"/>
                <a:gd name="T66" fmla="*/ 310 w 1318"/>
                <a:gd name="T67" fmla="*/ 1208 h 1308"/>
                <a:gd name="T68" fmla="*/ 173 w 1318"/>
                <a:gd name="T69" fmla="*/ 1095 h 1308"/>
                <a:gd name="T70" fmla="*/ 71 w 1318"/>
                <a:gd name="T71" fmla="*/ 949 h 1308"/>
                <a:gd name="T72" fmla="*/ 12 w 1318"/>
                <a:gd name="T73" fmla="*/ 778 h 1308"/>
                <a:gd name="T74" fmla="*/ 3 w 1318"/>
                <a:gd name="T75" fmla="*/ 591 h 1308"/>
                <a:gd name="T76" fmla="*/ 46 w 1318"/>
                <a:gd name="T77" fmla="*/ 413 h 1308"/>
                <a:gd name="T78" fmla="*/ 134 w 1318"/>
                <a:gd name="T79" fmla="*/ 258 h 1308"/>
                <a:gd name="T80" fmla="*/ 261 w 1318"/>
                <a:gd name="T81" fmla="*/ 132 h 1308"/>
                <a:gd name="T82" fmla="*/ 417 w 1318"/>
                <a:gd name="T83" fmla="*/ 45 h 1308"/>
                <a:gd name="T84" fmla="*/ 596 w 1318"/>
                <a:gd name="T85" fmla="*/ 2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8" h="1308">
                  <a:moveTo>
                    <a:pt x="659" y="108"/>
                  </a:moveTo>
                  <a:lnTo>
                    <a:pt x="599" y="112"/>
                  </a:lnTo>
                  <a:lnTo>
                    <a:pt x="541" y="121"/>
                  </a:lnTo>
                  <a:lnTo>
                    <a:pt x="486" y="136"/>
                  </a:lnTo>
                  <a:lnTo>
                    <a:pt x="432" y="157"/>
                  </a:lnTo>
                  <a:lnTo>
                    <a:pt x="382" y="183"/>
                  </a:lnTo>
                  <a:lnTo>
                    <a:pt x="335" y="213"/>
                  </a:lnTo>
                  <a:lnTo>
                    <a:pt x="291" y="249"/>
                  </a:lnTo>
                  <a:lnTo>
                    <a:pt x="252" y="288"/>
                  </a:lnTo>
                  <a:lnTo>
                    <a:pt x="216" y="332"/>
                  </a:lnTo>
                  <a:lnTo>
                    <a:pt x="185" y="378"/>
                  </a:lnTo>
                  <a:lnTo>
                    <a:pt x="159" y="429"/>
                  </a:lnTo>
                  <a:lnTo>
                    <a:pt x="139" y="481"/>
                  </a:lnTo>
                  <a:lnTo>
                    <a:pt x="122" y="537"/>
                  </a:lnTo>
                  <a:lnTo>
                    <a:pt x="113" y="595"/>
                  </a:lnTo>
                  <a:lnTo>
                    <a:pt x="110" y="653"/>
                  </a:lnTo>
                  <a:lnTo>
                    <a:pt x="113" y="713"/>
                  </a:lnTo>
                  <a:lnTo>
                    <a:pt x="122" y="771"/>
                  </a:lnTo>
                  <a:lnTo>
                    <a:pt x="139" y="825"/>
                  </a:lnTo>
                  <a:lnTo>
                    <a:pt x="159" y="878"/>
                  </a:lnTo>
                  <a:lnTo>
                    <a:pt x="185" y="929"/>
                  </a:lnTo>
                  <a:lnTo>
                    <a:pt x="216" y="975"/>
                  </a:lnTo>
                  <a:lnTo>
                    <a:pt x="252" y="1019"/>
                  </a:lnTo>
                  <a:lnTo>
                    <a:pt x="291" y="1058"/>
                  </a:lnTo>
                  <a:lnTo>
                    <a:pt x="335" y="1094"/>
                  </a:lnTo>
                  <a:lnTo>
                    <a:pt x="382" y="1124"/>
                  </a:lnTo>
                  <a:lnTo>
                    <a:pt x="432" y="1150"/>
                  </a:lnTo>
                  <a:lnTo>
                    <a:pt x="486" y="1171"/>
                  </a:lnTo>
                  <a:lnTo>
                    <a:pt x="541" y="1186"/>
                  </a:lnTo>
                  <a:lnTo>
                    <a:pt x="599" y="1196"/>
                  </a:lnTo>
                  <a:lnTo>
                    <a:pt x="659" y="1199"/>
                  </a:lnTo>
                  <a:lnTo>
                    <a:pt x="718" y="1196"/>
                  </a:lnTo>
                  <a:lnTo>
                    <a:pt x="777" y="1186"/>
                  </a:lnTo>
                  <a:lnTo>
                    <a:pt x="833" y="1171"/>
                  </a:lnTo>
                  <a:lnTo>
                    <a:pt x="886" y="1150"/>
                  </a:lnTo>
                  <a:lnTo>
                    <a:pt x="936" y="1124"/>
                  </a:lnTo>
                  <a:lnTo>
                    <a:pt x="983" y="1094"/>
                  </a:lnTo>
                  <a:lnTo>
                    <a:pt x="1027" y="1058"/>
                  </a:lnTo>
                  <a:lnTo>
                    <a:pt x="1067" y="1019"/>
                  </a:lnTo>
                  <a:lnTo>
                    <a:pt x="1102" y="975"/>
                  </a:lnTo>
                  <a:lnTo>
                    <a:pt x="1133" y="929"/>
                  </a:lnTo>
                  <a:lnTo>
                    <a:pt x="1160" y="878"/>
                  </a:lnTo>
                  <a:lnTo>
                    <a:pt x="1180" y="825"/>
                  </a:lnTo>
                  <a:lnTo>
                    <a:pt x="1195" y="771"/>
                  </a:lnTo>
                  <a:lnTo>
                    <a:pt x="1205" y="713"/>
                  </a:lnTo>
                  <a:lnTo>
                    <a:pt x="1209" y="653"/>
                  </a:lnTo>
                  <a:lnTo>
                    <a:pt x="1205" y="595"/>
                  </a:lnTo>
                  <a:lnTo>
                    <a:pt x="1195" y="537"/>
                  </a:lnTo>
                  <a:lnTo>
                    <a:pt x="1180" y="481"/>
                  </a:lnTo>
                  <a:lnTo>
                    <a:pt x="1160" y="429"/>
                  </a:lnTo>
                  <a:lnTo>
                    <a:pt x="1133" y="378"/>
                  </a:lnTo>
                  <a:lnTo>
                    <a:pt x="1102" y="332"/>
                  </a:lnTo>
                  <a:lnTo>
                    <a:pt x="1067" y="288"/>
                  </a:lnTo>
                  <a:lnTo>
                    <a:pt x="1027" y="249"/>
                  </a:lnTo>
                  <a:lnTo>
                    <a:pt x="983" y="213"/>
                  </a:lnTo>
                  <a:lnTo>
                    <a:pt x="936" y="183"/>
                  </a:lnTo>
                  <a:lnTo>
                    <a:pt x="886" y="157"/>
                  </a:lnTo>
                  <a:lnTo>
                    <a:pt x="833" y="136"/>
                  </a:lnTo>
                  <a:lnTo>
                    <a:pt x="777" y="121"/>
                  </a:lnTo>
                  <a:lnTo>
                    <a:pt x="718" y="112"/>
                  </a:lnTo>
                  <a:lnTo>
                    <a:pt x="659" y="108"/>
                  </a:lnTo>
                  <a:close/>
                  <a:moveTo>
                    <a:pt x="659" y="0"/>
                  </a:moveTo>
                  <a:lnTo>
                    <a:pt x="723" y="2"/>
                  </a:lnTo>
                  <a:lnTo>
                    <a:pt x="784" y="11"/>
                  </a:lnTo>
                  <a:lnTo>
                    <a:pt x="844" y="25"/>
                  </a:lnTo>
                  <a:lnTo>
                    <a:pt x="901" y="45"/>
                  </a:lnTo>
                  <a:lnTo>
                    <a:pt x="956" y="70"/>
                  </a:lnTo>
                  <a:lnTo>
                    <a:pt x="1009" y="99"/>
                  </a:lnTo>
                  <a:lnTo>
                    <a:pt x="1058" y="132"/>
                  </a:lnTo>
                  <a:lnTo>
                    <a:pt x="1104" y="171"/>
                  </a:lnTo>
                  <a:lnTo>
                    <a:pt x="1145" y="212"/>
                  </a:lnTo>
                  <a:lnTo>
                    <a:pt x="1183" y="258"/>
                  </a:lnTo>
                  <a:lnTo>
                    <a:pt x="1218" y="306"/>
                  </a:lnTo>
                  <a:lnTo>
                    <a:pt x="1247" y="358"/>
                  </a:lnTo>
                  <a:lnTo>
                    <a:pt x="1272" y="413"/>
                  </a:lnTo>
                  <a:lnTo>
                    <a:pt x="1292" y="470"/>
                  </a:lnTo>
                  <a:lnTo>
                    <a:pt x="1307" y="529"/>
                  </a:lnTo>
                  <a:lnTo>
                    <a:pt x="1315" y="591"/>
                  </a:lnTo>
                  <a:lnTo>
                    <a:pt x="1318" y="653"/>
                  </a:lnTo>
                  <a:lnTo>
                    <a:pt x="1315" y="716"/>
                  </a:lnTo>
                  <a:lnTo>
                    <a:pt x="1307" y="778"/>
                  </a:lnTo>
                  <a:lnTo>
                    <a:pt x="1292" y="837"/>
                  </a:lnTo>
                  <a:lnTo>
                    <a:pt x="1272" y="894"/>
                  </a:lnTo>
                  <a:lnTo>
                    <a:pt x="1247" y="949"/>
                  </a:lnTo>
                  <a:lnTo>
                    <a:pt x="1218" y="1001"/>
                  </a:lnTo>
                  <a:lnTo>
                    <a:pt x="1183" y="1049"/>
                  </a:lnTo>
                  <a:lnTo>
                    <a:pt x="1145" y="1095"/>
                  </a:lnTo>
                  <a:lnTo>
                    <a:pt x="1104" y="1136"/>
                  </a:lnTo>
                  <a:lnTo>
                    <a:pt x="1058" y="1175"/>
                  </a:lnTo>
                  <a:lnTo>
                    <a:pt x="1009" y="1208"/>
                  </a:lnTo>
                  <a:lnTo>
                    <a:pt x="956" y="1237"/>
                  </a:lnTo>
                  <a:lnTo>
                    <a:pt x="901" y="1262"/>
                  </a:lnTo>
                  <a:lnTo>
                    <a:pt x="844" y="1282"/>
                  </a:lnTo>
                  <a:lnTo>
                    <a:pt x="784" y="1296"/>
                  </a:lnTo>
                  <a:lnTo>
                    <a:pt x="723" y="1305"/>
                  </a:lnTo>
                  <a:lnTo>
                    <a:pt x="659" y="1308"/>
                  </a:lnTo>
                  <a:lnTo>
                    <a:pt x="596" y="1305"/>
                  </a:lnTo>
                  <a:lnTo>
                    <a:pt x="534" y="1296"/>
                  </a:lnTo>
                  <a:lnTo>
                    <a:pt x="474" y="1282"/>
                  </a:lnTo>
                  <a:lnTo>
                    <a:pt x="417" y="1262"/>
                  </a:lnTo>
                  <a:lnTo>
                    <a:pt x="362" y="1237"/>
                  </a:lnTo>
                  <a:lnTo>
                    <a:pt x="310" y="1208"/>
                  </a:lnTo>
                  <a:lnTo>
                    <a:pt x="261" y="1175"/>
                  </a:lnTo>
                  <a:lnTo>
                    <a:pt x="215" y="1136"/>
                  </a:lnTo>
                  <a:lnTo>
                    <a:pt x="173" y="1095"/>
                  </a:lnTo>
                  <a:lnTo>
                    <a:pt x="134" y="1049"/>
                  </a:lnTo>
                  <a:lnTo>
                    <a:pt x="101" y="1001"/>
                  </a:lnTo>
                  <a:lnTo>
                    <a:pt x="71" y="949"/>
                  </a:lnTo>
                  <a:lnTo>
                    <a:pt x="46" y="894"/>
                  </a:lnTo>
                  <a:lnTo>
                    <a:pt x="26" y="837"/>
                  </a:lnTo>
                  <a:lnTo>
                    <a:pt x="12" y="778"/>
                  </a:lnTo>
                  <a:lnTo>
                    <a:pt x="3" y="716"/>
                  </a:lnTo>
                  <a:lnTo>
                    <a:pt x="0" y="653"/>
                  </a:lnTo>
                  <a:lnTo>
                    <a:pt x="3" y="591"/>
                  </a:lnTo>
                  <a:lnTo>
                    <a:pt x="12" y="529"/>
                  </a:lnTo>
                  <a:lnTo>
                    <a:pt x="26" y="470"/>
                  </a:lnTo>
                  <a:lnTo>
                    <a:pt x="46" y="413"/>
                  </a:lnTo>
                  <a:lnTo>
                    <a:pt x="71" y="358"/>
                  </a:lnTo>
                  <a:lnTo>
                    <a:pt x="101" y="306"/>
                  </a:lnTo>
                  <a:lnTo>
                    <a:pt x="134" y="258"/>
                  </a:lnTo>
                  <a:lnTo>
                    <a:pt x="173" y="212"/>
                  </a:lnTo>
                  <a:lnTo>
                    <a:pt x="215" y="171"/>
                  </a:lnTo>
                  <a:lnTo>
                    <a:pt x="261" y="132"/>
                  </a:lnTo>
                  <a:lnTo>
                    <a:pt x="310" y="99"/>
                  </a:lnTo>
                  <a:lnTo>
                    <a:pt x="362" y="70"/>
                  </a:lnTo>
                  <a:lnTo>
                    <a:pt x="417" y="45"/>
                  </a:lnTo>
                  <a:lnTo>
                    <a:pt x="474" y="25"/>
                  </a:lnTo>
                  <a:lnTo>
                    <a:pt x="534" y="11"/>
                  </a:lnTo>
                  <a:lnTo>
                    <a:pt x="596" y="2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5"/>
            <p:cNvSpPr>
              <a:spLocks/>
            </p:cNvSpPr>
            <p:nvPr/>
          </p:nvSpPr>
          <p:spPr bwMode="auto">
            <a:xfrm>
              <a:off x="1958975" y="5380038"/>
              <a:ext cx="77788" cy="77788"/>
            </a:xfrm>
            <a:custGeom>
              <a:avLst/>
              <a:gdLst>
                <a:gd name="T0" fmla="*/ 55 w 440"/>
                <a:gd name="T1" fmla="*/ 0 h 436"/>
                <a:gd name="T2" fmla="*/ 73 w 440"/>
                <a:gd name="T3" fmla="*/ 3 h 436"/>
                <a:gd name="T4" fmla="*/ 88 w 440"/>
                <a:gd name="T5" fmla="*/ 10 h 436"/>
                <a:gd name="T6" fmla="*/ 99 w 440"/>
                <a:gd name="T7" fmla="*/ 22 h 436"/>
                <a:gd name="T8" fmla="*/ 107 w 440"/>
                <a:gd name="T9" fmla="*/ 37 h 436"/>
                <a:gd name="T10" fmla="*/ 110 w 440"/>
                <a:gd name="T11" fmla="*/ 55 h 436"/>
                <a:gd name="T12" fmla="*/ 110 w 440"/>
                <a:gd name="T13" fmla="*/ 327 h 436"/>
                <a:gd name="T14" fmla="*/ 385 w 440"/>
                <a:gd name="T15" fmla="*/ 327 h 436"/>
                <a:gd name="T16" fmla="*/ 402 w 440"/>
                <a:gd name="T17" fmla="*/ 330 h 436"/>
                <a:gd name="T18" fmla="*/ 417 w 440"/>
                <a:gd name="T19" fmla="*/ 338 h 436"/>
                <a:gd name="T20" fmla="*/ 429 w 440"/>
                <a:gd name="T21" fmla="*/ 349 h 436"/>
                <a:gd name="T22" fmla="*/ 437 w 440"/>
                <a:gd name="T23" fmla="*/ 364 h 436"/>
                <a:gd name="T24" fmla="*/ 440 w 440"/>
                <a:gd name="T25" fmla="*/ 381 h 436"/>
                <a:gd name="T26" fmla="*/ 437 w 440"/>
                <a:gd name="T27" fmla="*/ 399 h 436"/>
                <a:gd name="T28" fmla="*/ 429 w 440"/>
                <a:gd name="T29" fmla="*/ 414 h 436"/>
                <a:gd name="T30" fmla="*/ 417 w 440"/>
                <a:gd name="T31" fmla="*/ 425 h 436"/>
                <a:gd name="T32" fmla="*/ 402 w 440"/>
                <a:gd name="T33" fmla="*/ 433 h 436"/>
                <a:gd name="T34" fmla="*/ 385 w 440"/>
                <a:gd name="T35" fmla="*/ 436 h 436"/>
                <a:gd name="T36" fmla="*/ 55 w 440"/>
                <a:gd name="T37" fmla="*/ 436 h 436"/>
                <a:gd name="T38" fmla="*/ 38 w 440"/>
                <a:gd name="T39" fmla="*/ 433 h 436"/>
                <a:gd name="T40" fmla="*/ 23 w 440"/>
                <a:gd name="T41" fmla="*/ 425 h 436"/>
                <a:gd name="T42" fmla="*/ 10 w 440"/>
                <a:gd name="T43" fmla="*/ 414 h 436"/>
                <a:gd name="T44" fmla="*/ 3 w 440"/>
                <a:gd name="T45" fmla="*/ 399 h 436"/>
                <a:gd name="T46" fmla="*/ 0 w 440"/>
                <a:gd name="T47" fmla="*/ 381 h 436"/>
                <a:gd name="T48" fmla="*/ 0 w 440"/>
                <a:gd name="T49" fmla="*/ 55 h 436"/>
                <a:gd name="T50" fmla="*/ 3 w 440"/>
                <a:gd name="T51" fmla="*/ 37 h 436"/>
                <a:gd name="T52" fmla="*/ 10 w 440"/>
                <a:gd name="T53" fmla="*/ 22 h 436"/>
                <a:gd name="T54" fmla="*/ 23 w 440"/>
                <a:gd name="T55" fmla="*/ 10 h 436"/>
                <a:gd name="T56" fmla="*/ 38 w 440"/>
                <a:gd name="T57" fmla="*/ 3 h 436"/>
                <a:gd name="T58" fmla="*/ 55 w 440"/>
                <a:gd name="T5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0" h="436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10" y="327"/>
                  </a:lnTo>
                  <a:lnTo>
                    <a:pt x="385" y="327"/>
                  </a:lnTo>
                  <a:lnTo>
                    <a:pt x="402" y="330"/>
                  </a:lnTo>
                  <a:lnTo>
                    <a:pt x="417" y="338"/>
                  </a:lnTo>
                  <a:lnTo>
                    <a:pt x="429" y="349"/>
                  </a:lnTo>
                  <a:lnTo>
                    <a:pt x="437" y="364"/>
                  </a:lnTo>
                  <a:lnTo>
                    <a:pt x="440" y="381"/>
                  </a:lnTo>
                  <a:lnTo>
                    <a:pt x="437" y="399"/>
                  </a:lnTo>
                  <a:lnTo>
                    <a:pt x="429" y="414"/>
                  </a:lnTo>
                  <a:lnTo>
                    <a:pt x="417" y="425"/>
                  </a:lnTo>
                  <a:lnTo>
                    <a:pt x="402" y="433"/>
                  </a:lnTo>
                  <a:lnTo>
                    <a:pt x="385" y="436"/>
                  </a:lnTo>
                  <a:lnTo>
                    <a:pt x="55" y="436"/>
                  </a:lnTo>
                  <a:lnTo>
                    <a:pt x="38" y="433"/>
                  </a:lnTo>
                  <a:lnTo>
                    <a:pt x="23" y="425"/>
                  </a:lnTo>
                  <a:lnTo>
                    <a:pt x="10" y="414"/>
                  </a:lnTo>
                  <a:lnTo>
                    <a:pt x="3" y="399"/>
                  </a:lnTo>
                  <a:lnTo>
                    <a:pt x="0" y="38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26"/>
            <p:cNvSpPr>
              <a:spLocks noEditPoints="1"/>
            </p:cNvSpPr>
            <p:nvPr/>
          </p:nvSpPr>
          <p:spPr bwMode="auto">
            <a:xfrm>
              <a:off x="1755775" y="5138738"/>
              <a:ext cx="153988" cy="182563"/>
            </a:xfrm>
            <a:custGeom>
              <a:avLst/>
              <a:gdLst>
                <a:gd name="T0" fmla="*/ 634 w 878"/>
                <a:gd name="T1" fmla="*/ 712 h 1036"/>
                <a:gd name="T2" fmla="*/ 591 w 878"/>
                <a:gd name="T3" fmla="*/ 734 h 1036"/>
                <a:gd name="T4" fmla="*/ 560 w 878"/>
                <a:gd name="T5" fmla="*/ 770 h 1036"/>
                <a:gd name="T6" fmla="*/ 549 w 878"/>
                <a:gd name="T7" fmla="*/ 819 h 1036"/>
                <a:gd name="T8" fmla="*/ 560 w 878"/>
                <a:gd name="T9" fmla="*/ 866 h 1036"/>
                <a:gd name="T10" fmla="*/ 591 w 878"/>
                <a:gd name="T11" fmla="*/ 904 h 1036"/>
                <a:gd name="T12" fmla="*/ 634 w 878"/>
                <a:gd name="T13" fmla="*/ 925 h 1036"/>
                <a:gd name="T14" fmla="*/ 684 w 878"/>
                <a:gd name="T15" fmla="*/ 925 h 1036"/>
                <a:gd name="T16" fmla="*/ 727 w 878"/>
                <a:gd name="T17" fmla="*/ 904 h 1036"/>
                <a:gd name="T18" fmla="*/ 758 w 878"/>
                <a:gd name="T19" fmla="*/ 866 h 1036"/>
                <a:gd name="T20" fmla="*/ 769 w 878"/>
                <a:gd name="T21" fmla="*/ 819 h 1036"/>
                <a:gd name="T22" fmla="*/ 758 w 878"/>
                <a:gd name="T23" fmla="*/ 770 h 1036"/>
                <a:gd name="T24" fmla="*/ 727 w 878"/>
                <a:gd name="T25" fmla="*/ 734 h 1036"/>
                <a:gd name="T26" fmla="*/ 684 w 878"/>
                <a:gd name="T27" fmla="*/ 712 h 1036"/>
                <a:gd name="T28" fmla="*/ 659 w 878"/>
                <a:gd name="T29" fmla="*/ 0 h 1036"/>
                <a:gd name="T30" fmla="*/ 692 w 878"/>
                <a:gd name="T31" fmla="*/ 11 h 1036"/>
                <a:gd name="T32" fmla="*/ 711 w 878"/>
                <a:gd name="T33" fmla="*/ 37 h 1036"/>
                <a:gd name="T34" fmla="*/ 714 w 878"/>
                <a:gd name="T35" fmla="*/ 608 h 1036"/>
                <a:gd name="T36" fmla="*/ 773 w 878"/>
                <a:gd name="T37" fmla="*/ 632 h 1036"/>
                <a:gd name="T38" fmla="*/ 821 w 878"/>
                <a:gd name="T39" fmla="*/ 672 h 1036"/>
                <a:gd name="T40" fmla="*/ 857 w 878"/>
                <a:gd name="T41" fmla="*/ 723 h 1036"/>
                <a:gd name="T42" fmla="*/ 876 w 878"/>
                <a:gd name="T43" fmla="*/ 785 h 1036"/>
                <a:gd name="T44" fmla="*/ 876 w 878"/>
                <a:gd name="T45" fmla="*/ 853 h 1036"/>
                <a:gd name="T46" fmla="*/ 854 w 878"/>
                <a:gd name="T47" fmla="*/ 919 h 1036"/>
                <a:gd name="T48" fmla="*/ 814 w 878"/>
                <a:gd name="T49" fmla="*/ 972 h 1036"/>
                <a:gd name="T50" fmla="*/ 760 w 878"/>
                <a:gd name="T51" fmla="*/ 1012 h 1036"/>
                <a:gd name="T52" fmla="*/ 695 w 878"/>
                <a:gd name="T53" fmla="*/ 1033 h 1036"/>
                <a:gd name="T54" fmla="*/ 622 w 878"/>
                <a:gd name="T55" fmla="*/ 1033 h 1036"/>
                <a:gd name="T56" fmla="*/ 556 w 878"/>
                <a:gd name="T57" fmla="*/ 1011 h 1036"/>
                <a:gd name="T58" fmla="*/ 501 w 878"/>
                <a:gd name="T59" fmla="*/ 968 h 1036"/>
                <a:gd name="T60" fmla="*/ 462 w 878"/>
                <a:gd name="T61" fmla="*/ 912 h 1036"/>
                <a:gd name="T62" fmla="*/ 55 w 878"/>
                <a:gd name="T63" fmla="*/ 879 h 1036"/>
                <a:gd name="T64" fmla="*/ 22 w 878"/>
                <a:gd name="T65" fmla="*/ 869 h 1036"/>
                <a:gd name="T66" fmla="*/ 3 w 878"/>
                <a:gd name="T67" fmla="*/ 842 h 1036"/>
                <a:gd name="T68" fmla="*/ 3 w 878"/>
                <a:gd name="T69" fmla="*/ 807 h 1036"/>
                <a:gd name="T70" fmla="*/ 22 w 878"/>
                <a:gd name="T71" fmla="*/ 781 h 1036"/>
                <a:gd name="T72" fmla="*/ 55 w 878"/>
                <a:gd name="T73" fmla="*/ 770 h 1036"/>
                <a:gd name="T74" fmla="*/ 455 w 878"/>
                <a:gd name="T75" fmla="*/ 738 h 1036"/>
                <a:gd name="T76" fmla="*/ 490 w 878"/>
                <a:gd name="T77" fmla="*/ 679 h 1036"/>
                <a:gd name="T78" fmla="*/ 541 w 878"/>
                <a:gd name="T79" fmla="*/ 635 h 1036"/>
                <a:gd name="T80" fmla="*/ 604 w 878"/>
                <a:gd name="T81" fmla="*/ 608 h 1036"/>
                <a:gd name="T82" fmla="*/ 607 w 878"/>
                <a:gd name="T83" fmla="*/ 37 h 1036"/>
                <a:gd name="T84" fmla="*/ 626 w 878"/>
                <a:gd name="T85" fmla="*/ 11 h 1036"/>
                <a:gd name="T86" fmla="*/ 659 w 878"/>
                <a:gd name="T8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36">
                  <a:moveTo>
                    <a:pt x="659" y="709"/>
                  </a:moveTo>
                  <a:lnTo>
                    <a:pt x="634" y="712"/>
                  </a:lnTo>
                  <a:lnTo>
                    <a:pt x="611" y="720"/>
                  </a:lnTo>
                  <a:lnTo>
                    <a:pt x="591" y="734"/>
                  </a:lnTo>
                  <a:lnTo>
                    <a:pt x="573" y="750"/>
                  </a:lnTo>
                  <a:lnTo>
                    <a:pt x="560" y="770"/>
                  </a:lnTo>
                  <a:lnTo>
                    <a:pt x="552" y="793"/>
                  </a:lnTo>
                  <a:lnTo>
                    <a:pt x="549" y="819"/>
                  </a:lnTo>
                  <a:lnTo>
                    <a:pt x="552" y="843"/>
                  </a:lnTo>
                  <a:lnTo>
                    <a:pt x="560" y="866"/>
                  </a:lnTo>
                  <a:lnTo>
                    <a:pt x="573" y="886"/>
                  </a:lnTo>
                  <a:lnTo>
                    <a:pt x="591" y="904"/>
                  </a:lnTo>
                  <a:lnTo>
                    <a:pt x="611" y="916"/>
                  </a:lnTo>
                  <a:lnTo>
                    <a:pt x="634" y="925"/>
                  </a:lnTo>
                  <a:lnTo>
                    <a:pt x="659" y="927"/>
                  </a:lnTo>
                  <a:lnTo>
                    <a:pt x="684" y="925"/>
                  </a:lnTo>
                  <a:lnTo>
                    <a:pt x="707" y="916"/>
                  </a:lnTo>
                  <a:lnTo>
                    <a:pt x="727" y="904"/>
                  </a:lnTo>
                  <a:lnTo>
                    <a:pt x="745" y="886"/>
                  </a:lnTo>
                  <a:lnTo>
                    <a:pt x="758" y="866"/>
                  </a:lnTo>
                  <a:lnTo>
                    <a:pt x="766" y="843"/>
                  </a:lnTo>
                  <a:lnTo>
                    <a:pt x="769" y="819"/>
                  </a:lnTo>
                  <a:lnTo>
                    <a:pt x="766" y="793"/>
                  </a:lnTo>
                  <a:lnTo>
                    <a:pt x="758" y="770"/>
                  </a:lnTo>
                  <a:lnTo>
                    <a:pt x="745" y="750"/>
                  </a:lnTo>
                  <a:lnTo>
                    <a:pt x="727" y="734"/>
                  </a:lnTo>
                  <a:lnTo>
                    <a:pt x="707" y="720"/>
                  </a:lnTo>
                  <a:lnTo>
                    <a:pt x="684" y="712"/>
                  </a:lnTo>
                  <a:lnTo>
                    <a:pt x="659" y="709"/>
                  </a:lnTo>
                  <a:close/>
                  <a:moveTo>
                    <a:pt x="659" y="0"/>
                  </a:moveTo>
                  <a:lnTo>
                    <a:pt x="676" y="3"/>
                  </a:lnTo>
                  <a:lnTo>
                    <a:pt x="692" y="11"/>
                  </a:lnTo>
                  <a:lnTo>
                    <a:pt x="704" y="22"/>
                  </a:lnTo>
                  <a:lnTo>
                    <a:pt x="711" y="37"/>
                  </a:lnTo>
                  <a:lnTo>
                    <a:pt x="714" y="55"/>
                  </a:lnTo>
                  <a:lnTo>
                    <a:pt x="714" y="608"/>
                  </a:lnTo>
                  <a:lnTo>
                    <a:pt x="745" y="618"/>
                  </a:lnTo>
                  <a:lnTo>
                    <a:pt x="773" y="632"/>
                  </a:lnTo>
                  <a:lnTo>
                    <a:pt x="799" y="651"/>
                  </a:lnTo>
                  <a:lnTo>
                    <a:pt x="821" y="672"/>
                  </a:lnTo>
                  <a:lnTo>
                    <a:pt x="841" y="697"/>
                  </a:lnTo>
                  <a:lnTo>
                    <a:pt x="857" y="723"/>
                  </a:lnTo>
                  <a:lnTo>
                    <a:pt x="869" y="754"/>
                  </a:lnTo>
                  <a:lnTo>
                    <a:pt x="876" y="785"/>
                  </a:lnTo>
                  <a:lnTo>
                    <a:pt x="878" y="819"/>
                  </a:lnTo>
                  <a:lnTo>
                    <a:pt x="876" y="853"/>
                  </a:lnTo>
                  <a:lnTo>
                    <a:pt x="867" y="887"/>
                  </a:lnTo>
                  <a:lnTo>
                    <a:pt x="854" y="919"/>
                  </a:lnTo>
                  <a:lnTo>
                    <a:pt x="836" y="947"/>
                  </a:lnTo>
                  <a:lnTo>
                    <a:pt x="814" y="972"/>
                  </a:lnTo>
                  <a:lnTo>
                    <a:pt x="788" y="994"/>
                  </a:lnTo>
                  <a:lnTo>
                    <a:pt x="760" y="1012"/>
                  </a:lnTo>
                  <a:lnTo>
                    <a:pt x="728" y="1025"/>
                  </a:lnTo>
                  <a:lnTo>
                    <a:pt x="695" y="1033"/>
                  </a:lnTo>
                  <a:lnTo>
                    <a:pt x="659" y="1036"/>
                  </a:lnTo>
                  <a:lnTo>
                    <a:pt x="622" y="1033"/>
                  </a:lnTo>
                  <a:lnTo>
                    <a:pt x="588" y="1024"/>
                  </a:lnTo>
                  <a:lnTo>
                    <a:pt x="556" y="1011"/>
                  </a:lnTo>
                  <a:lnTo>
                    <a:pt x="527" y="992"/>
                  </a:lnTo>
                  <a:lnTo>
                    <a:pt x="501" y="968"/>
                  </a:lnTo>
                  <a:lnTo>
                    <a:pt x="480" y="942"/>
                  </a:lnTo>
                  <a:lnTo>
                    <a:pt x="462" y="912"/>
                  </a:lnTo>
                  <a:lnTo>
                    <a:pt x="449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2" y="869"/>
                  </a:lnTo>
                  <a:lnTo>
                    <a:pt x="11" y="857"/>
                  </a:lnTo>
                  <a:lnTo>
                    <a:pt x="3" y="842"/>
                  </a:lnTo>
                  <a:lnTo>
                    <a:pt x="0" y="825"/>
                  </a:lnTo>
                  <a:lnTo>
                    <a:pt x="3" y="807"/>
                  </a:lnTo>
                  <a:lnTo>
                    <a:pt x="11" y="792"/>
                  </a:lnTo>
                  <a:lnTo>
                    <a:pt x="22" y="781"/>
                  </a:lnTo>
                  <a:lnTo>
                    <a:pt x="37" y="773"/>
                  </a:lnTo>
                  <a:lnTo>
                    <a:pt x="55" y="770"/>
                  </a:lnTo>
                  <a:lnTo>
                    <a:pt x="445" y="770"/>
                  </a:lnTo>
                  <a:lnTo>
                    <a:pt x="455" y="738"/>
                  </a:lnTo>
                  <a:lnTo>
                    <a:pt x="470" y="707"/>
                  </a:lnTo>
                  <a:lnTo>
                    <a:pt x="490" y="679"/>
                  </a:lnTo>
                  <a:lnTo>
                    <a:pt x="514" y="656"/>
                  </a:lnTo>
                  <a:lnTo>
                    <a:pt x="541" y="635"/>
                  </a:lnTo>
                  <a:lnTo>
                    <a:pt x="571" y="619"/>
                  </a:lnTo>
                  <a:lnTo>
                    <a:pt x="604" y="608"/>
                  </a:lnTo>
                  <a:lnTo>
                    <a:pt x="604" y="55"/>
                  </a:lnTo>
                  <a:lnTo>
                    <a:pt x="607" y="37"/>
                  </a:lnTo>
                  <a:lnTo>
                    <a:pt x="614" y="22"/>
                  </a:lnTo>
                  <a:lnTo>
                    <a:pt x="626" y="11"/>
                  </a:lnTo>
                  <a:lnTo>
                    <a:pt x="642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27"/>
            <p:cNvSpPr>
              <a:spLocks/>
            </p:cNvSpPr>
            <p:nvPr/>
          </p:nvSpPr>
          <p:spPr bwMode="auto">
            <a:xfrm>
              <a:off x="1862138" y="5062538"/>
              <a:ext cx="19050" cy="28575"/>
            </a:xfrm>
            <a:custGeom>
              <a:avLst/>
              <a:gdLst>
                <a:gd name="T0" fmla="*/ 55 w 110"/>
                <a:gd name="T1" fmla="*/ 0 h 164"/>
                <a:gd name="T2" fmla="*/ 72 w 110"/>
                <a:gd name="T3" fmla="*/ 3 h 164"/>
                <a:gd name="T4" fmla="*/ 88 w 110"/>
                <a:gd name="T5" fmla="*/ 11 h 164"/>
                <a:gd name="T6" fmla="*/ 100 w 110"/>
                <a:gd name="T7" fmla="*/ 22 h 164"/>
                <a:gd name="T8" fmla="*/ 107 w 110"/>
                <a:gd name="T9" fmla="*/ 37 h 164"/>
                <a:gd name="T10" fmla="*/ 110 w 110"/>
                <a:gd name="T11" fmla="*/ 55 h 164"/>
                <a:gd name="T12" fmla="*/ 110 w 110"/>
                <a:gd name="T13" fmla="*/ 109 h 164"/>
                <a:gd name="T14" fmla="*/ 107 w 110"/>
                <a:gd name="T15" fmla="*/ 126 h 164"/>
                <a:gd name="T16" fmla="*/ 100 w 110"/>
                <a:gd name="T17" fmla="*/ 142 h 164"/>
                <a:gd name="T18" fmla="*/ 88 w 110"/>
                <a:gd name="T19" fmla="*/ 154 h 164"/>
                <a:gd name="T20" fmla="*/ 72 w 110"/>
                <a:gd name="T21" fmla="*/ 161 h 164"/>
                <a:gd name="T22" fmla="*/ 55 w 110"/>
                <a:gd name="T23" fmla="*/ 164 h 164"/>
                <a:gd name="T24" fmla="*/ 38 w 110"/>
                <a:gd name="T25" fmla="*/ 161 h 164"/>
                <a:gd name="T26" fmla="*/ 22 w 110"/>
                <a:gd name="T27" fmla="*/ 154 h 164"/>
                <a:gd name="T28" fmla="*/ 10 w 110"/>
                <a:gd name="T29" fmla="*/ 142 h 164"/>
                <a:gd name="T30" fmla="*/ 3 w 110"/>
                <a:gd name="T31" fmla="*/ 126 h 164"/>
                <a:gd name="T32" fmla="*/ 0 w 110"/>
                <a:gd name="T33" fmla="*/ 109 h 164"/>
                <a:gd name="T34" fmla="*/ 0 w 110"/>
                <a:gd name="T35" fmla="*/ 55 h 164"/>
                <a:gd name="T36" fmla="*/ 3 w 110"/>
                <a:gd name="T37" fmla="*/ 37 h 164"/>
                <a:gd name="T38" fmla="*/ 10 w 110"/>
                <a:gd name="T39" fmla="*/ 22 h 164"/>
                <a:gd name="T40" fmla="*/ 22 w 110"/>
                <a:gd name="T41" fmla="*/ 11 h 164"/>
                <a:gd name="T42" fmla="*/ 38 w 110"/>
                <a:gd name="T43" fmla="*/ 3 h 164"/>
                <a:gd name="T44" fmla="*/ 55 w 110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64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10" y="109"/>
                  </a:lnTo>
                  <a:lnTo>
                    <a:pt x="107" y="126"/>
                  </a:lnTo>
                  <a:lnTo>
                    <a:pt x="100" y="142"/>
                  </a:lnTo>
                  <a:lnTo>
                    <a:pt x="88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8" y="161"/>
                  </a:lnTo>
                  <a:lnTo>
                    <a:pt x="22" y="154"/>
                  </a:lnTo>
                  <a:lnTo>
                    <a:pt x="10" y="142"/>
                  </a:lnTo>
                  <a:lnTo>
                    <a:pt x="3" y="126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28"/>
            <p:cNvSpPr>
              <a:spLocks/>
            </p:cNvSpPr>
            <p:nvPr/>
          </p:nvSpPr>
          <p:spPr bwMode="auto">
            <a:xfrm>
              <a:off x="2065338" y="5273675"/>
              <a:ext cx="28575" cy="19050"/>
            </a:xfrm>
            <a:custGeom>
              <a:avLst/>
              <a:gdLst>
                <a:gd name="T0" fmla="*/ 54 w 164"/>
                <a:gd name="T1" fmla="*/ 0 h 108"/>
                <a:gd name="T2" fmla="*/ 109 w 164"/>
                <a:gd name="T3" fmla="*/ 0 h 108"/>
                <a:gd name="T4" fmla="*/ 126 w 164"/>
                <a:gd name="T5" fmla="*/ 2 h 108"/>
                <a:gd name="T6" fmla="*/ 141 w 164"/>
                <a:gd name="T7" fmla="*/ 10 h 108"/>
                <a:gd name="T8" fmla="*/ 154 w 164"/>
                <a:gd name="T9" fmla="*/ 22 h 108"/>
                <a:gd name="T10" fmla="*/ 161 w 164"/>
                <a:gd name="T11" fmla="*/ 37 h 108"/>
                <a:gd name="T12" fmla="*/ 164 w 164"/>
                <a:gd name="T13" fmla="*/ 55 h 108"/>
                <a:gd name="T14" fmla="*/ 161 w 164"/>
                <a:gd name="T15" fmla="*/ 72 h 108"/>
                <a:gd name="T16" fmla="*/ 154 w 164"/>
                <a:gd name="T17" fmla="*/ 86 h 108"/>
                <a:gd name="T18" fmla="*/ 141 w 164"/>
                <a:gd name="T19" fmla="*/ 98 h 108"/>
                <a:gd name="T20" fmla="*/ 126 w 164"/>
                <a:gd name="T21" fmla="*/ 106 h 108"/>
                <a:gd name="T22" fmla="*/ 109 w 164"/>
                <a:gd name="T23" fmla="*/ 108 h 108"/>
                <a:gd name="T24" fmla="*/ 54 w 164"/>
                <a:gd name="T25" fmla="*/ 108 h 108"/>
                <a:gd name="T26" fmla="*/ 36 w 164"/>
                <a:gd name="T27" fmla="*/ 106 h 108"/>
                <a:gd name="T28" fmla="*/ 22 w 164"/>
                <a:gd name="T29" fmla="*/ 98 h 108"/>
                <a:gd name="T30" fmla="*/ 10 w 164"/>
                <a:gd name="T31" fmla="*/ 86 h 108"/>
                <a:gd name="T32" fmla="*/ 2 w 164"/>
                <a:gd name="T33" fmla="*/ 72 h 108"/>
                <a:gd name="T34" fmla="*/ 0 w 164"/>
                <a:gd name="T35" fmla="*/ 55 h 108"/>
                <a:gd name="T36" fmla="*/ 2 w 164"/>
                <a:gd name="T37" fmla="*/ 37 h 108"/>
                <a:gd name="T38" fmla="*/ 10 w 164"/>
                <a:gd name="T39" fmla="*/ 22 h 108"/>
                <a:gd name="T40" fmla="*/ 22 w 164"/>
                <a:gd name="T41" fmla="*/ 10 h 108"/>
                <a:gd name="T42" fmla="*/ 36 w 164"/>
                <a:gd name="T43" fmla="*/ 2 h 108"/>
                <a:gd name="T44" fmla="*/ 54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4" y="0"/>
                  </a:moveTo>
                  <a:lnTo>
                    <a:pt x="109" y="0"/>
                  </a:lnTo>
                  <a:lnTo>
                    <a:pt x="126" y="2"/>
                  </a:lnTo>
                  <a:lnTo>
                    <a:pt x="141" y="10"/>
                  </a:lnTo>
                  <a:lnTo>
                    <a:pt x="154" y="22"/>
                  </a:lnTo>
                  <a:lnTo>
                    <a:pt x="161" y="37"/>
                  </a:lnTo>
                  <a:lnTo>
                    <a:pt x="164" y="55"/>
                  </a:lnTo>
                  <a:lnTo>
                    <a:pt x="161" y="72"/>
                  </a:lnTo>
                  <a:lnTo>
                    <a:pt x="154" y="86"/>
                  </a:lnTo>
                  <a:lnTo>
                    <a:pt x="141" y="98"/>
                  </a:lnTo>
                  <a:lnTo>
                    <a:pt x="126" y="106"/>
                  </a:lnTo>
                  <a:lnTo>
                    <a:pt x="109" y="108"/>
                  </a:lnTo>
                  <a:lnTo>
                    <a:pt x="54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29"/>
            <p:cNvSpPr>
              <a:spLocks/>
            </p:cNvSpPr>
            <p:nvPr/>
          </p:nvSpPr>
          <p:spPr bwMode="auto">
            <a:xfrm>
              <a:off x="1649413" y="5273675"/>
              <a:ext cx="28575" cy="19050"/>
            </a:xfrm>
            <a:custGeom>
              <a:avLst/>
              <a:gdLst>
                <a:gd name="T0" fmla="*/ 55 w 164"/>
                <a:gd name="T1" fmla="*/ 0 h 108"/>
                <a:gd name="T2" fmla="*/ 110 w 164"/>
                <a:gd name="T3" fmla="*/ 0 h 108"/>
                <a:gd name="T4" fmla="*/ 128 w 164"/>
                <a:gd name="T5" fmla="*/ 2 h 108"/>
                <a:gd name="T6" fmla="*/ 142 w 164"/>
                <a:gd name="T7" fmla="*/ 10 h 108"/>
                <a:gd name="T8" fmla="*/ 154 w 164"/>
                <a:gd name="T9" fmla="*/ 22 h 108"/>
                <a:gd name="T10" fmla="*/ 162 w 164"/>
                <a:gd name="T11" fmla="*/ 37 h 108"/>
                <a:gd name="T12" fmla="*/ 164 w 164"/>
                <a:gd name="T13" fmla="*/ 55 h 108"/>
                <a:gd name="T14" fmla="*/ 162 w 164"/>
                <a:gd name="T15" fmla="*/ 72 h 108"/>
                <a:gd name="T16" fmla="*/ 154 w 164"/>
                <a:gd name="T17" fmla="*/ 86 h 108"/>
                <a:gd name="T18" fmla="*/ 142 w 164"/>
                <a:gd name="T19" fmla="*/ 98 h 108"/>
                <a:gd name="T20" fmla="*/ 128 w 164"/>
                <a:gd name="T21" fmla="*/ 106 h 108"/>
                <a:gd name="T22" fmla="*/ 110 w 164"/>
                <a:gd name="T23" fmla="*/ 108 h 108"/>
                <a:gd name="T24" fmla="*/ 55 w 164"/>
                <a:gd name="T25" fmla="*/ 108 h 108"/>
                <a:gd name="T26" fmla="*/ 38 w 164"/>
                <a:gd name="T27" fmla="*/ 106 h 108"/>
                <a:gd name="T28" fmla="*/ 23 w 164"/>
                <a:gd name="T29" fmla="*/ 98 h 108"/>
                <a:gd name="T30" fmla="*/ 10 w 164"/>
                <a:gd name="T31" fmla="*/ 86 h 108"/>
                <a:gd name="T32" fmla="*/ 3 w 164"/>
                <a:gd name="T33" fmla="*/ 72 h 108"/>
                <a:gd name="T34" fmla="*/ 0 w 164"/>
                <a:gd name="T35" fmla="*/ 55 h 108"/>
                <a:gd name="T36" fmla="*/ 3 w 164"/>
                <a:gd name="T37" fmla="*/ 37 h 108"/>
                <a:gd name="T38" fmla="*/ 10 w 164"/>
                <a:gd name="T39" fmla="*/ 22 h 108"/>
                <a:gd name="T40" fmla="*/ 23 w 164"/>
                <a:gd name="T41" fmla="*/ 10 h 108"/>
                <a:gd name="T42" fmla="*/ 38 w 164"/>
                <a:gd name="T43" fmla="*/ 2 h 108"/>
                <a:gd name="T44" fmla="*/ 55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5" y="0"/>
                  </a:moveTo>
                  <a:lnTo>
                    <a:pt x="110" y="0"/>
                  </a:lnTo>
                  <a:lnTo>
                    <a:pt x="128" y="2"/>
                  </a:lnTo>
                  <a:lnTo>
                    <a:pt x="142" y="10"/>
                  </a:lnTo>
                  <a:lnTo>
                    <a:pt x="154" y="22"/>
                  </a:lnTo>
                  <a:lnTo>
                    <a:pt x="162" y="37"/>
                  </a:lnTo>
                  <a:lnTo>
                    <a:pt x="164" y="55"/>
                  </a:lnTo>
                  <a:lnTo>
                    <a:pt x="162" y="72"/>
                  </a:lnTo>
                  <a:lnTo>
                    <a:pt x="154" y="86"/>
                  </a:lnTo>
                  <a:lnTo>
                    <a:pt x="142" y="98"/>
                  </a:lnTo>
                  <a:lnTo>
                    <a:pt x="128" y="106"/>
                  </a:lnTo>
                  <a:lnTo>
                    <a:pt x="110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30"/>
            <p:cNvSpPr>
              <a:spLocks/>
            </p:cNvSpPr>
            <p:nvPr/>
          </p:nvSpPr>
          <p:spPr bwMode="auto">
            <a:xfrm>
              <a:off x="2005013" y="51244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2 w 149"/>
                <a:gd name="T5" fmla="*/ 7 h 148"/>
                <a:gd name="T6" fmla="*/ 133 w 149"/>
                <a:gd name="T7" fmla="*/ 16 h 148"/>
                <a:gd name="T8" fmla="*/ 142 w 149"/>
                <a:gd name="T9" fmla="*/ 28 h 148"/>
                <a:gd name="T10" fmla="*/ 147 w 149"/>
                <a:gd name="T11" fmla="*/ 42 h 148"/>
                <a:gd name="T12" fmla="*/ 149 w 149"/>
                <a:gd name="T13" fmla="*/ 55 h 148"/>
                <a:gd name="T14" fmla="*/ 147 w 149"/>
                <a:gd name="T15" fmla="*/ 69 h 148"/>
                <a:gd name="T16" fmla="*/ 142 w 149"/>
                <a:gd name="T17" fmla="*/ 82 h 148"/>
                <a:gd name="T18" fmla="*/ 133 w 149"/>
                <a:gd name="T19" fmla="*/ 94 h 148"/>
                <a:gd name="T20" fmla="*/ 94 w 149"/>
                <a:gd name="T21" fmla="*/ 133 h 148"/>
                <a:gd name="T22" fmla="*/ 83 w 149"/>
                <a:gd name="T23" fmla="*/ 141 h 148"/>
                <a:gd name="T24" fmla="*/ 70 w 149"/>
                <a:gd name="T25" fmla="*/ 147 h 148"/>
                <a:gd name="T26" fmla="*/ 55 w 149"/>
                <a:gd name="T27" fmla="*/ 148 h 148"/>
                <a:gd name="T28" fmla="*/ 41 w 149"/>
                <a:gd name="T29" fmla="*/ 147 h 148"/>
                <a:gd name="T30" fmla="*/ 28 w 149"/>
                <a:gd name="T31" fmla="*/ 141 h 148"/>
                <a:gd name="T32" fmla="*/ 17 w 149"/>
                <a:gd name="T33" fmla="*/ 133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4 h 148"/>
                <a:gd name="T40" fmla="*/ 2 w 149"/>
                <a:gd name="T41" fmla="*/ 80 h 148"/>
                <a:gd name="T42" fmla="*/ 7 w 149"/>
                <a:gd name="T43" fmla="*/ 67 h 148"/>
                <a:gd name="T44" fmla="*/ 17 w 149"/>
                <a:gd name="T45" fmla="*/ 55 h 148"/>
                <a:gd name="T46" fmla="*/ 55 w 149"/>
                <a:gd name="T47" fmla="*/ 16 h 148"/>
                <a:gd name="T48" fmla="*/ 67 w 149"/>
                <a:gd name="T49" fmla="*/ 7 h 148"/>
                <a:gd name="T50" fmla="*/ 80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2" y="7"/>
                  </a:lnTo>
                  <a:lnTo>
                    <a:pt x="133" y="16"/>
                  </a:lnTo>
                  <a:lnTo>
                    <a:pt x="142" y="28"/>
                  </a:lnTo>
                  <a:lnTo>
                    <a:pt x="147" y="42"/>
                  </a:lnTo>
                  <a:lnTo>
                    <a:pt x="149" y="55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3" y="94"/>
                  </a:lnTo>
                  <a:lnTo>
                    <a:pt x="94" y="133"/>
                  </a:lnTo>
                  <a:lnTo>
                    <a:pt x="83" y="141"/>
                  </a:lnTo>
                  <a:lnTo>
                    <a:pt x="70" y="147"/>
                  </a:lnTo>
                  <a:lnTo>
                    <a:pt x="55" y="148"/>
                  </a:lnTo>
                  <a:lnTo>
                    <a:pt x="41" y="147"/>
                  </a:lnTo>
                  <a:lnTo>
                    <a:pt x="28" y="141"/>
                  </a:lnTo>
                  <a:lnTo>
                    <a:pt x="17" y="133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2" y="80"/>
                  </a:lnTo>
                  <a:lnTo>
                    <a:pt x="7" y="67"/>
                  </a:lnTo>
                  <a:lnTo>
                    <a:pt x="17" y="55"/>
                  </a:lnTo>
                  <a:lnTo>
                    <a:pt x="55" y="16"/>
                  </a:lnTo>
                  <a:lnTo>
                    <a:pt x="67" y="7"/>
                  </a:lnTo>
                  <a:lnTo>
                    <a:pt x="8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31"/>
            <p:cNvSpPr>
              <a:spLocks/>
            </p:cNvSpPr>
            <p:nvPr/>
          </p:nvSpPr>
          <p:spPr bwMode="auto">
            <a:xfrm>
              <a:off x="1711325" y="54165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1 h 148"/>
                <a:gd name="T4" fmla="*/ 121 w 149"/>
                <a:gd name="T5" fmla="*/ 7 h 148"/>
                <a:gd name="T6" fmla="*/ 132 w 149"/>
                <a:gd name="T7" fmla="*/ 16 h 148"/>
                <a:gd name="T8" fmla="*/ 142 w 149"/>
                <a:gd name="T9" fmla="*/ 28 h 148"/>
                <a:gd name="T10" fmla="*/ 147 w 149"/>
                <a:gd name="T11" fmla="*/ 41 h 148"/>
                <a:gd name="T12" fmla="*/ 149 w 149"/>
                <a:gd name="T13" fmla="*/ 55 h 148"/>
                <a:gd name="T14" fmla="*/ 147 w 149"/>
                <a:gd name="T15" fmla="*/ 68 h 148"/>
                <a:gd name="T16" fmla="*/ 142 w 149"/>
                <a:gd name="T17" fmla="*/ 81 h 148"/>
                <a:gd name="T18" fmla="*/ 132 w 149"/>
                <a:gd name="T19" fmla="*/ 93 h 148"/>
                <a:gd name="T20" fmla="*/ 94 w 149"/>
                <a:gd name="T21" fmla="*/ 132 h 148"/>
                <a:gd name="T22" fmla="*/ 81 w 149"/>
                <a:gd name="T23" fmla="*/ 141 h 148"/>
                <a:gd name="T24" fmla="*/ 68 w 149"/>
                <a:gd name="T25" fmla="*/ 146 h 148"/>
                <a:gd name="T26" fmla="*/ 55 w 149"/>
                <a:gd name="T27" fmla="*/ 148 h 148"/>
                <a:gd name="T28" fmla="*/ 41 w 149"/>
                <a:gd name="T29" fmla="*/ 146 h 148"/>
                <a:gd name="T30" fmla="*/ 27 w 149"/>
                <a:gd name="T31" fmla="*/ 141 h 148"/>
                <a:gd name="T32" fmla="*/ 16 w 149"/>
                <a:gd name="T33" fmla="*/ 132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79 h 148"/>
                <a:gd name="T42" fmla="*/ 7 w 149"/>
                <a:gd name="T43" fmla="*/ 66 h 148"/>
                <a:gd name="T44" fmla="*/ 16 w 149"/>
                <a:gd name="T45" fmla="*/ 55 h 148"/>
                <a:gd name="T46" fmla="*/ 55 w 149"/>
                <a:gd name="T47" fmla="*/ 16 h 148"/>
                <a:gd name="T48" fmla="*/ 66 w 149"/>
                <a:gd name="T49" fmla="*/ 7 h 148"/>
                <a:gd name="T50" fmla="*/ 79 w 149"/>
                <a:gd name="T51" fmla="*/ 1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1"/>
                  </a:lnTo>
                  <a:lnTo>
                    <a:pt x="121" y="7"/>
                  </a:lnTo>
                  <a:lnTo>
                    <a:pt x="132" y="16"/>
                  </a:lnTo>
                  <a:lnTo>
                    <a:pt x="142" y="28"/>
                  </a:lnTo>
                  <a:lnTo>
                    <a:pt x="147" y="41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2" y="81"/>
                  </a:lnTo>
                  <a:lnTo>
                    <a:pt x="132" y="93"/>
                  </a:lnTo>
                  <a:lnTo>
                    <a:pt x="94" y="132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7" y="141"/>
                  </a:lnTo>
                  <a:lnTo>
                    <a:pt x="16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1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32"/>
            <p:cNvSpPr>
              <a:spLocks/>
            </p:cNvSpPr>
            <p:nvPr/>
          </p:nvSpPr>
          <p:spPr bwMode="auto">
            <a:xfrm>
              <a:off x="1711325" y="5124450"/>
              <a:ext cx="26988" cy="25400"/>
            </a:xfrm>
            <a:custGeom>
              <a:avLst/>
              <a:gdLst>
                <a:gd name="T0" fmla="*/ 55 w 149"/>
                <a:gd name="T1" fmla="*/ 0 h 148"/>
                <a:gd name="T2" fmla="*/ 69 w 149"/>
                <a:gd name="T3" fmla="*/ 2 h 148"/>
                <a:gd name="T4" fmla="*/ 82 w 149"/>
                <a:gd name="T5" fmla="*/ 7 h 148"/>
                <a:gd name="T6" fmla="*/ 94 w 149"/>
                <a:gd name="T7" fmla="*/ 16 h 148"/>
                <a:gd name="T8" fmla="*/ 132 w 149"/>
                <a:gd name="T9" fmla="*/ 55 h 148"/>
                <a:gd name="T10" fmla="*/ 142 w 149"/>
                <a:gd name="T11" fmla="*/ 67 h 148"/>
                <a:gd name="T12" fmla="*/ 147 w 149"/>
                <a:gd name="T13" fmla="*/ 80 h 148"/>
                <a:gd name="T14" fmla="*/ 149 w 149"/>
                <a:gd name="T15" fmla="*/ 94 h 148"/>
                <a:gd name="T16" fmla="*/ 147 w 149"/>
                <a:gd name="T17" fmla="*/ 107 h 148"/>
                <a:gd name="T18" fmla="*/ 142 w 149"/>
                <a:gd name="T19" fmla="*/ 120 h 148"/>
                <a:gd name="T20" fmla="*/ 132 w 149"/>
                <a:gd name="T21" fmla="*/ 133 h 148"/>
                <a:gd name="T22" fmla="*/ 121 w 149"/>
                <a:gd name="T23" fmla="*/ 141 h 148"/>
                <a:gd name="T24" fmla="*/ 108 w 149"/>
                <a:gd name="T25" fmla="*/ 147 h 148"/>
                <a:gd name="T26" fmla="*/ 94 w 149"/>
                <a:gd name="T27" fmla="*/ 148 h 148"/>
                <a:gd name="T28" fmla="*/ 79 w 149"/>
                <a:gd name="T29" fmla="*/ 147 h 148"/>
                <a:gd name="T30" fmla="*/ 66 w 149"/>
                <a:gd name="T31" fmla="*/ 141 h 148"/>
                <a:gd name="T32" fmla="*/ 55 w 149"/>
                <a:gd name="T33" fmla="*/ 133 h 148"/>
                <a:gd name="T34" fmla="*/ 16 w 149"/>
                <a:gd name="T35" fmla="*/ 94 h 148"/>
                <a:gd name="T36" fmla="*/ 7 w 149"/>
                <a:gd name="T37" fmla="*/ 82 h 148"/>
                <a:gd name="T38" fmla="*/ 2 w 149"/>
                <a:gd name="T39" fmla="*/ 69 h 148"/>
                <a:gd name="T40" fmla="*/ 0 w 149"/>
                <a:gd name="T41" fmla="*/ 55 h 148"/>
                <a:gd name="T42" fmla="*/ 2 w 149"/>
                <a:gd name="T43" fmla="*/ 42 h 148"/>
                <a:gd name="T44" fmla="*/ 7 w 149"/>
                <a:gd name="T45" fmla="*/ 28 h 148"/>
                <a:gd name="T46" fmla="*/ 16 w 149"/>
                <a:gd name="T47" fmla="*/ 16 h 148"/>
                <a:gd name="T48" fmla="*/ 27 w 149"/>
                <a:gd name="T49" fmla="*/ 7 h 148"/>
                <a:gd name="T50" fmla="*/ 41 w 149"/>
                <a:gd name="T51" fmla="*/ 2 h 148"/>
                <a:gd name="T52" fmla="*/ 55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6"/>
                  </a:lnTo>
                  <a:lnTo>
                    <a:pt x="132" y="55"/>
                  </a:lnTo>
                  <a:lnTo>
                    <a:pt x="142" y="67"/>
                  </a:lnTo>
                  <a:lnTo>
                    <a:pt x="147" y="80"/>
                  </a:lnTo>
                  <a:lnTo>
                    <a:pt x="149" y="94"/>
                  </a:lnTo>
                  <a:lnTo>
                    <a:pt x="147" y="107"/>
                  </a:lnTo>
                  <a:lnTo>
                    <a:pt x="142" y="120"/>
                  </a:lnTo>
                  <a:lnTo>
                    <a:pt x="132" y="133"/>
                  </a:lnTo>
                  <a:lnTo>
                    <a:pt x="121" y="141"/>
                  </a:lnTo>
                  <a:lnTo>
                    <a:pt x="108" y="147"/>
                  </a:lnTo>
                  <a:lnTo>
                    <a:pt x="94" y="148"/>
                  </a:lnTo>
                  <a:lnTo>
                    <a:pt x="79" y="147"/>
                  </a:lnTo>
                  <a:lnTo>
                    <a:pt x="66" y="141"/>
                  </a:lnTo>
                  <a:lnTo>
                    <a:pt x="55" y="133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33"/>
            <p:cNvSpPr>
              <a:spLocks/>
            </p:cNvSpPr>
            <p:nvPr/>
          </p:nvSpPr>
          <p:spPr bwMode="auto">
            <a:xfrm>
              <a:off x="1581150" y="4995863"/>
              <a:ext cx="581025" cy="568325"/>
            </a:xfrm>
            <a:custGeom>
              <a:avLst/>
              <a:gdLst>
                <a:gd name="T0" fmla="*/ 1853 w 3294"/>
                <a:gd name="T1" fmla="*/ 12 h 3224"/>
                <a:gd name="T2" fmla="*/ 2148 w 3294"/>
                <a:gd name="T3" fmla="*/ 76 h 3224"/>
                <a:gd name="T4" fmla="*/ 2421 w 3294"/>
                <a:gd name="T5" fmla="*/ 191 h 3224"/>
                <a:gd name="T6" fmla="*/ 2666 w 3294"/>
                <a:gd name="T7" fmla="*/ 351 h 3224"/>
                <a:gd name="T8" fmla="*/ 2878 w 3294"/>
                <a:gd name="T9" fmla="*/ 549 h 3224"/>
                <a:gd name="T10" fmla="*/ 3052 w 3294"/>
                <a:gd name="T11" fmla="*/ 783 h 3224"/>
                <a:gd name="T12" fmla="*/ 3183 w 3294"/>
                <a:gd name="T13" fmla="*/ 1045 h 3224"/>
                <a:gd name="T14" fmla="*/ 3265 w 3294"/>
                <a:gd name="T15" fmla="*/ 1330 h 3224"/>
                <a:gd name="T16" fmla="*/ 3294 w 3294"/>
                <a:gd name="T17" fmla="*/ 1635 h 3224"/>
                <a:gd name="T18" fmla="*/ 3266 w 3294"/>
                <a:gd name="T19" fmla="*/ 1935 h 3224"/>
                <a:gd name="T20" fmla="*/ 3184 w 3294"/>
                <a:gd name="T21" fmla="*/ 2225 h 3224"/>
                <a:gd name="T22" fmla="*/ 3154 w 3294"/>
                <a:gd name="T23" fmla="*/ 2255 h 3224"/>
                <a:gd name="T24" fmla="*/ 3113 w 3294"/>
                <a:gd name="T25" fmla="*/ 2256 h 3224"/>
                <a:gd name="T26" fmla="*/ 3082 w 3294"/>
                <a:gd name="T27" fmla="*/ 2227 h 3224"/>
                <a:gd name="T28" fmla="*/ 3081 w 3294"/>
                <a:gd name="T29" fmla="*/ 2185 h 3224"/>
                <a:gd name="T30" fmla="*/ 3158 w 3294"/>
                <a:gd name="T31" fmla="*/ 1915 h 3224"/>
                <a:gd name="T32" fmla="*/ 3184 w 3294"/>
                <a:gd name="T33" fmla="*/ 1635 h 3224"/>
                <a:gd name="T34" fmla="*/ 3155 w 3294"/>
                <a:gd name="T35" fmla="*/ 1339 h 3224"/>
                <a:gd name="T36" fmla="*/ 3073 w 3294"/>
                <a:gd name="T37" fmla="*/ 1063 h 3224"/>
                <a:gd name="T38" fmla="*/ 2941 w 3294"/>
                <a:gd name="T39" fmla="*/ 811 h 3224"/>
                <a:gd name="T40" fmla="*/ 2766 w 3294"/>
                <a:gd name="T41" fmla="*/ 589 h 3224"/>
                <a:gd name="T42" fmla="*/ 2554 w 3294"/>
                <a:gd name="T43" fmla="*/ 403 h 3224"/>
                <a:gd name="T44" fmla="*/ 2310 w 3294"/>
                <a:gd name="T45" fmla="*/ 258 h 3224"/>
                <a:gd name="T46" fmla="*/ 2039 w 3294"/>
                <a:gd name="T47" fmla="*/ 159 h 3224"/>
                <a:gd name="T48" fmla="*/ 1748 w 3294"/>
                <a:gd name="T49" fmla="*/ 112 h 3224"/>
                <a:gd name="T50" fmla="*/ 1447 w 3294"/>
                <a:gd name="T51" fmla="*/ 121 h 3224"/>
                <a:gd name="T52" fmla="*/ 1162 w 3294"/>
                <a:gd name="T53" fmla="*/ 187 h 3224"/>
                <a:gd name="T54" fmla="*/ 899 w 3294"/>
                <a:gd name="T55" fmla="*/ 301 h 3224"/>
                <a:gd name="T56" fmla="*/ 666 w 3294"/>
                <a:gd name="T57" fmla="*/ 461 h 3224"/>
                <a:gd name="T58" fmla="*/ 465 w 3294"/>
                <a:gd name="T59" fmla="*/ 660 h 3224"/>
                <a:gd name="T60" fmla="*/ 304 w 3294"/>
                <a:gd name="T61" fmla="*/ 892 h 3224"/>
                <a:gd name="T62" fmla="*/ 189 w 3294"/>
                <a:gd name="T63" fmla="*/ 1153 h 3224"/>
                <a:gd name="T64" fmla="*/ 122 w 3294"/>
                <a:gd name="T65" fmla="*/ 1436 h 3224"/>
                <a:gd name="T66" fmla="*/ 112 w 3294"/>
                <a:gd name="T67" fmla="*/ 1730 h 3224"/>
                <a:gd name="T68" fmla="*/ 156 w 3294"/>
                <a:gd name="T69" fmla="*/ 2007 h 3224"/>
                <a:gd name="T70" fmla="*/ 247 w 3294"/>
                <a:gd name="T71" fmla="*/ 2267 h 3224"/>
                <a:gd name="T72" fmla="*/ 381 w 3294"/>
                <a:gd name="T73" fmla="*/ 2503 h 3224"/>
                <a:gd name="T74" fmla="*/ 555 w 3294"/>
                <a:gd name="T75" fmla="*/ 2712 h 3224"/>
                <a:gd name="T76" fmla="*/ 765 w 3294"/>
                <a:gd name="T77" fmla="*/ 2887 h 3224"/>
                <a:gd name="T78" fmla="*/ 1007 w 3294"/>
                <a:gd name="T79" fmla="*/ 3024 h 3224"/>
                <a:gd name="T80" fmla="*/ 1276 w 3294"/>
                <a:gd name="T81" fmla="*/ 3116 h 3224"/>
                <a:gd name="T82" fmla="*/ 1314 w 3294"/>
                <a:gd name="T83" fmla="*/ 3148 h 3224"/>
                <a:gd name="T84" fmla="*/ 1311 w 3294"/>
                <a:gd name="T85" fmla="*/ 3196 h 3224"/>
                <a:gd name="T86" fmla="*/ 1277 w 3294"/>
                <a:gd name="T87" fmla="*/ 3222 h 3224"/>
                <a:gd name="T88" fmla="*/ 1250 w 3294"/>
                <a:gd name="T89" fmla="*/ 3222 h 3224"/>
                <a:gd name="T90" fmla="*/ 973 w 3294"/>
                <a:gd name="T91" fmla="*/ 3128 h 3224"/>
                <a:gd name="T92" fmla="*/ 725 w 3294"/>
                <a:gd name="T93" fmla="*/ 2990 h 3224"/>
                <a:gd name="T94" fmla="*/ 506 w 3294"/>
                <a:gd name="T95" fmla="*/ 2815 h 3224"/>
                <a:gd name="T96" fmla="*/ 320 w 3294"/>
                <a:gd name="T97" fmla="*/ 2606 h 3224"/>
                <a:gd name="T98" fmla="*/ 174 w 3294"/>
                <a:gd name="T99" fmla="*/ 2369 h 3224"/>
                <a:gd name="T100" fmla="*/ 69 w 3294"/>
                <a:gd name="T101" fmla="*/ 2108 h 3224"/>
                <a:gd name="T102" fmla="*/ 11 w 3294"/>
                <a:gd name="T103" fmla="*/ 1829 h 3224"/>
                <a:gd name="T104" fmla="*/ 3 w 3294"/>
                <a:gd name="T105" fmla="*/ 1531 h 3224"/>
                <a:gd name="T106" fmla="*/ 50 w 3294"/>
                <a:gd name="T107" fmla="*/ 1233 h 3224"/>
                <a:gd name="T108" fmla="*/ 149 w 3294"/>
                <a:gd name="T109" fmla="*/ 954 h 3224"/>
                <a:gd name="T110" fmla="*/ 296 w 3294"/>
                <a:gd name="T111" fmla="*/ 701 h 3224"/>
                <a:gd name="T112" fmla="*/ 483 w 3294"/>
                <a:gd name="T113" fmla="*/ 479 h 3224"/>
                <a:gd name="T114" fmla="*/ 706 w 3294"/>
                <a:gd name="T115" fmla="*/ 293 h 3224"/>
                <a:gd name="T116" fmla="*/ 961 w 3294"/>
                <a:gd name="T117" fmla="*/ 148 h 3224"/>
                <a:gd name="T118" fmla="*/ 1241 w 3294"/>
                <a:gd name="T119" fmla="*/ 49 h 3224"/>
                <a:gd name="T120" fmla="*/ 1543 w 3294"/>
                <a:gd name="T121" fmla="*/ 3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4" h="3224">
                  <a:moveTo>
                    <a:pt x="1647" y="0"/>
                  </a:moveTo>
                  <a:lnTo>
                    <a:pt x="1751" y="3"/>
                  </a:lnTo>
                  <a:lnTo>
                    <a:pt x="1853" y="12"/>
                  </a:lnTo>
                  <a:lnTo>
                    <a:pt x="1954" y="28"/>
                  </a:lnTo>
                  <a:lnTo>
                    <a:pt x="2053" y="49"/>
                  </a:lnTo>
                  <a:lnTo>
                    <a:pt x="2148" y="76"/>
                  </a:lnTo>
                  <a:lnTo>
                    <a:pt x="2242" y="110"/>
                  </a:lnTo>
                  <a:lnTo>
                    <a:pt x="2333" y="148"/>
                  </a:lnTo>
                  <a:lnTo>
                    <a:pt x="2421" y="191"/>
                  </a:lnTo>
                  <a:lnTo>
                    <a:pt x="2506" y="239"/>
                  </a:lnTo>
                  <a:lnTo>
                    <a:pt x="2588" y="293"/>
                  </a:lnTo>
                  <a:lnTo>
                    <a:pt x="2666" y="351"/>
                  </a:lnTo>
                  <a:lnTo>
                    <a:pt x="2741" y="412"/>
                  </a:lnTo>
                  <a:lnTo>
                    <a:pt x="2811" y="479"/>
                  </a:lnTo>
                  <a:lnTo>
                    <a:pt x="2878" y="549"/>
                  </a:lnTo>
                  <a:lnTo>
                    <a:pt x="2940" y="623"/>
                  </a:lnTo>
                  <a:lnTo>
                    <a:pt x="2998" y="701"/>
                  </a:lnTo>
                  <a:lnTo>
                    <a:pt x="3052" y="783"/>
                  </a:lnTo>
                  <a:lnTo>
                    <a:pt x="3101" y="867"/>
                  </a:lnTo>
                  <a:lnTo>
                    <a:pt x="3145" y="954"/>
                  </a:lnTo>
                  <a:lnTo>
                    <a:pt x="3183" y="1045"/>
                  </a:lnTo>
                  <a:lnTo>
                    <a:pt x="3217" y="1137"/>
                  </a:lnTo>
                  <a:lnTo>
                    <a:pt x="3244" y="1233"/>
                  </a:lnTo>
                  <a:lnTo>
                    <a:pt x="3265" y="1330"/>
                  </a:lnTo>
                  <a:lnTo>
                    <a:pt x="3282" y="1430"/>
                  </a:lnTo>
                  <a:lnTo>
                    <a:pt x="3291" y="1531"/>
                  </a:lnTo>
                  <a:lnTo>
                    <a:pt x="3294" y="1635"/>
                  </a:lnTo>
                  <a:lnTo>
                    <a:pt x="3291" y="1736"/>
                  </a:lnTo>
                  <a:lnTo>
                    <a:pt x="3282" y="1836"/>
                  </a:lnTo>
                  <a:lnTo>
                    <a:pt x="3266" y="1935"/>
                  </a:lnTo>
                  <a:lnTo>
                    <a:pt x="3245" y="2032"/>
                  </a:lnTo>
                  <a:lnTo>
                    <a:pt x="3218" y="2129"/>
                  </a:lnTo>
                  <a:lnTo>
                    <a:pt x="3184" y="2225"/>
                  </a:lnTo>
                  <a:lnTo>
                    <a:pt x="3177" y="2237"/>
                  </a:lnTo>
                  <a:lnTo>
                    <a:pt x="3167" y="2247"/>
                  </a:lnTo>
                  <a:lnTo>
                    <a:pt x="3154" y="2255"/>
                  </a:lnTo>
                  <a:lnTo>
                    <a:pt x="3141" y="2259"/>
                  </a:lnTo>
                  <a:lnTo>
                    <a:pt x="3127" y="2259"/>
                  </a:lnTo>
                  <a:lnTo>
                    <a:pt x="3113" y="2256"/>
                  </a:lnTo>
                  <a:lnTo>
                    <a:pt x="3099" y="2249"/>
                  </a:lnTo>
                  <a:lnTo>
                    <a:pt x="3089" y="2239"/>
                  </a:lnTo>
                  <a:lnTo>
                    <a:pt x="3082" y="2227"/>
                  </a:lnTo>
                  <a:lnTo>
                    <a:pt x="3078" y="2213"/>
                  </a:lnTo>
                  <a:lnTo>
                    <a:pt x="3078" y="2199"/>
                  </a:lnTo>
                  <a:lnTo>
                    <a:pt x="3081" y="2185"/>
                  </a:lnTo>
                  <a:lnTo>
                    <a:pt x="3113" y="2096"/>
                  </a:lnTo>
                  <a:lnTo>
                    <a:pt x="3138" y="2006"/>
                  </a:lnTo>
                  <a:lnTo>
                    <a:pt x="3158" y="1915"/>
                  </a:lnTo>
                  <a:lnTo>
                    <a:pt x="3173" y="1822"/>
                  </a:lnTo>
                  <a:lnTo>
                    <a:pt x="3182" y="1729"/>
                  </a:lnTo>
                  <a:lnTo>
                    <a:pt x="3184" y="1635"/>
                  </a:lnTo>
                  <a:lnTo>
                    <a:pt x="3181" y="1534"/>
                  </a:lnTo>
                  <a:lnTo>
                    <a:pt x="3172" y="1436"/>
                  </a:lnTo>
                  <a:lnTo>
                    <a:pt x="3155" y="1339"/>
                  </a:lnTo>
                  <a:lnTo>
                    <a:pt x="3134" y="1245"/>
                  </a:lnTo>
                  <a:lnTo>
                    <a:pt x="3105" y="1153"/>
                  </a:lnTo>
                  <a:lnTo>
                    <a:pt x="3073" y="1063"/>
                  </a:lnTo>
                  <a:lnTo>
                    <a:pt x="3034" y="976"/>
                  </a:lnTo>
                  <a:lnTo>
                    <a:pt x="2990" y="892"/>
                  </a:lnTo>
                  <a:lnTo>
                    <a:pt x="2941" y="811"/>
                  </a:lnTo>
                  <a:lnTo>
                    <a:pt x="2887" y="734"/>
                  </a:lnTo>
                  <a:lnTo>
                    <a:pt x="2829" y="660"/>
                  </a:lnTo>
                  <a:lnTo>
                    <a:pt x="2766" y="589"/>
                  </a:lnTo>
                  <a:lnTo>
                    <a:pt x="2700" y="524"/>
                  </a:lnTo>
                  <a:lnTo>
                    <a:pt x="2628" y="461"/>
                  </a:lnTo>
                  <a:lnTo>
                    <a:pt x="2554" y="403"/>
                  </a:lnTo>
                  <a:lnTo>
                    <a:pt x="2477" y="350"/>
                  </a:lnTo>
                  <a:lnTo>
                    <a:pt x="2395" y="301"/>
                  </a:lnTo>
                  <a:lnTo>
                    <a:pt x="2310" y="258"/>
                  </a:lnTo>
                  <a:lnTo>
                    <a:pt x="2223" y="219"/>
                  </a:lnTo>
                  <a:lnTo>
                    <a:pt x="2132" y="187"/>
                  </a:lnTo>
                  <a:lnTo>
                    <a:pt x="2039" y="159"/>
                  </a:lnTo>
                  <a:lnTo>
                    <a:pt x="1945" y="137"/>
                  </a:lnTo>
                  <a:lnTo>
                    <a:pt x="1847" y="121"/>
                  </a:lnTo>
                  <a:lnTo>
                    <a:pt x="1748" y="112"/>
                  </a:lnTo>
                  <a:lnTo>
                    <a:pt x="1647" y="109"/>
                  </a:lnTo>
                  <a:lnTo>
                    <a:pt x="1546" y="112"/>
                  </a:lnTo>
                  <a:lnTo>
                    <a:pt x="1447" y="121"/>
                  </a:lnTo>
                  <a:lnTo>
                    <a:pt x="1349" y="137"/>
                  </a:lnTo>
                  <a:lnTo>
                    <a:pt x="1255" y="159"/>
                  </a:lnTo>
                  <a:lnTo>
                    <a:pt x="1162" y="187"/>
                  </a:lnTo>
                  <a:lnTo>
                    <a:pt x="1071" y="219"/>
                  </a:lnTo>
                  <a:lnTo>
                    <a:pt x="984" y="258"/>
                  </a:lnTo>
                  <a:lnTo>
                    <a:pt x="899" y="301"/>
                  </a:lnTo>
                  <a:lnTo>
                    <a:pt x="817" y="350"/>
                  </a:lnTo>
                  <a:lnTo>
                    <a:pt x="740" y="403"/>
                  </a:lnTo>
                  <a:lnTo>
                    <a:pt x="666" y="461"/>
                  </a:lnTo>
                  <a:lnTo>
                    <a:pt x="594" y="524"/>
                  </a:lnTo>
                  <a:lnTo>
                    <a:pt x="528" y="589"/>
                  </a:lnTo>
                  <a:lnTo>
                    <a:pt x="465" y="660"/>
                  </a:lnTo>
                  <a:lnTo>
                    <a:pt x="407" y="734"/>
                  </a:lnTo>
                  <a:lnTo>
                    <a:pt x="353" y="811"/>
                  </a:lnTo>
                  <a:lnTo>
                    <a:pt x="304" y="892"/>
                  </a:lnTo>
                  <a:lnTo>
                    <a:pt x="260" y="976"/>
                  </a:lnTo>
                  <a:lnTo>
                    <a:pt x="221" y="1063"/>
                  </a:lnTo>
                  <a:lnTo>
                    <a:pt x="189" y="1153"/>
                  </a:lnTo>
                  <a:lnTo>
                    <a:pt x="160" y="1245"/>
                  </a:lnTo>
                  <a:lnTo>
                    <a:pt x="139" y="1339"/>
                  </a:lnTo>
                  <a:lnTo>
                    <a:pt x="122" y="1436"/>
                  </a:lnTo>
                  <a:lnTo>
                    <a:pt x="113" y="1534"/>
                  </a:lnTo>
                  <a:lnTo>
                    <a:pt x="110" y="1635"/>
                  </a:lnTo>
                  <a:lnTo>
                    <a:pt x="112" y="1730"/>
                  </a:lnTo>
                  <a:lnTo>
                    <a:pt x="121" y="1824"/>
                  </a:lnTo>
                  <a:lnTo>
                    <a:pt x="136" y="1916"/>
                  </a:lnTo>
                  <a:lnTo>
                    <a:pt x="156" y="2007"/>
                  </a:lnTo>
                  <a:lnTo>
                    <a:pt x="180" y="2096"/>
                  </a:lnTo>
                  <a:lnTo>
                    <a:pt x="211" y="2182"/>
                  </a:lnTo>
                  <a:lnTo>
                    <a:pt x="247" y="2267"/>
                  </a:lnTo>
                  <a:lnTo>
                    <a:pt x="286" y="2348"/>
                  </a:lnTo>
                  <a:lnTo>
                    <a:pt x="332" y="2427"/>
                  </a:lnTo>
                  <a:lnTo>
                    <a:pt x="381" y="2503"/>
                  </a:lnTo>
                  <a:lnTo>
                    <a:pt x="435" y="2576"/>
                  </a:lnTo>
                  <a:lnTo>
                    <a:pt x="493" y="2645"/>
                  </a:lnTo>
                  <a:lnTo>
                    <a:pt x="555" y="2712"/>
                  </a:lnTo>
                  <a:lnTo>
                    <a:pt x="622" y="2774"/>
                  </a:lnTo>
                  <a:lnTo>
                    <a:pt x="692" y="2833"/>
                  </a:lnTo>
                  <a:lnTo>
                    <a:pt x="765" y="2887"/>
                  </a:lnTo>
                  <a:lnTo>
                    <a:pt x="843" y="2937"/>
                  </a:lnTo>
                  <a:lnTo>
                    <a:pt x="923" y="2982"/>
                  </a:lnTo>
                  <a:lnTo>
                    <a:pt x="1007" y="3024"/>
                  </a:lnTo>
                  <a:lnTo>
                    <a:pt x="1094" y="3059"/>
                  </a:lnTo>
                  <a:lnTo>
                    <a:pt x="1183" y="3091"/>
                  </a:lnTo>
                  <a:lnTo>
                    <a:pt x="1276" y="3116"/>
                  </a:lnTo>
                  <a:lnTo>
                    <a:pt x="1292" y="3123"/>
                  </a:lnTo>
                  <a:lnTo>
                    <a:pt x="1305" y="3134"/>
                  </a:lnTo>
                  <a:lnTo>
                    <a:pt x="1314" y="3148"/>
                  </a:lnTo>
                  <a:lnTo>
                    <a:pt x="1318" y="3165"/>
                  </a:lnTo>
                  <a:lnTo>
                    <a:pt x="1316" y="3183"/>
                  </a:lnTo>
                  <a:lnTo>
                    <a:pt x="1311" y="3196"/>
                  </a:lnTo>
                  <a:lnTo>
                    <a:pt x="1301" y="3208"/>
                  </a:lnTo>
                  <a:lnTo>
                    <a:pt x="1290" y="3216"/>
                  </a:lnTo>
                  <a:lnTo>
                    <a:pt x="1277" y="3222"/>
                  </a:lnTo>
                  <a:lnTo>
                    <a:pt x="1263" y="3224"/>
                  </a:lnTo>
                  <a:lnTo>
                    <a:pt x="1257" y="3223"/>
                  </a:lnTo>
                  <a:lnTo>
                    <a:pt x="1250" y="3222"/>
                  </a:lnTo>
                  <a:lnTo>
                    <a:pt x="1155" y="3196"/>
                  </a:lnTo>
                  <a:lnTo>
                    <a:pt x="1063" y="3165"/>
                  </a:lnTo>
                  <a:lnTo>
                    <a:pt x="973" y="3128"/>
                  </a:lnTo>
                  <a:lnTo>
                    <a:pt x="888" y="3087"/>
                  </a:lnTo>
                  <a:lnTo>
                    <a:pt x="804" y="3041"/>
                  </a:lnTo>
                  <a:lnTo>
                    <a:pt x="725" y="2990"/>
                  </a:lnTo>
                  <a:lnTo>
                    <a:pt x="647" y="2937"/>
                  </a:lnTo>
                  <a:lnTo>
                    <a:pt x="575" y="2878"/>
                  </a:lnTo>
                  <a:lnTo>
                    <a:pt x="506" y="2815"/>
                  </a:lnTo>
                  <a:lnTo>
                    <a:pt x="439" y="2749"/>
                  </a:lnTo>
                  <a:lnTo>
                    <a:pt x="378" y="2680"/>
                  </a:lnTo>
                  <a:lnTo>
                    <a:pt x="320" y="2606"/>
                  </a:lnTo>
                  <a:lnTo>
                    <a:pt x="267" y="2530"/>
                  </a:lnTo>
                  <a:lnTo>
                    <a:pt x="218" y="2451"/>
                  </a:lnTo>
                  <a:lnTo>
                    <a:pt x="174" y="2369"/>
                  </a:lnTo>
                  <a:lnTo>
                    <a:pt x="135" y="2284"/>
                  </a:lnTo>
                  <a:lnTo>
                    <a:pt x="100" y="2197"/>
                  </a:lnTo>
                  <a:lnTo>
                    <a:pt x="69" y="2108"/>
                  </a:lnTo>
                  <a:lnTo>
                    <a:pt x="45" y="2017"/>
                  </a:lnTo>
                  <a:lnTo>
                    <a:pt x="25" y="1924"/>
                  </a:lnTo>
                  <a:lnTo>
                    <a:pt x="11" y="1829"/>
                  </a:lnTo>
                  <a:lnTo>
                    <a:pt x="3" y="1733"/>
                  </a:lnTo>
                  <a:lnTo>
                    <a:pt x="0" y="1635"/>
                  </a:lnTo>
                  <a:lnTo>
                    <a:pt x="3" y="1531"/>
                  </a:lnTo>
                  <a:lnTo>
                    <a:pt x="12" y="1430"/>
                  </a:lnTo>
                  <a:lnTo>
                    <a:pt x="29" y="1330"/>
                  </a:lnTo>
                  <a:lnTo>
                    <a:pt x="50" y="1233"/>
                  </a:lnTo>
                  <a:lnTo>
                    <a:pt x="77" y="1137"/>
                  </a:lnTo>
                  <a:lnTo>
                    <a:pt x="111" y="1045"/>
                  </a:lnTo>
                  <a:lnTo>
                    <a:pt x="149" y="954"/>
                  </a:lnTo>
                  <a:lnTo>
                    <a:pt x="193" y="867"/>
                  </a:lnTo>
                  <a:lnTo>
                    <a:pt x="242" y="783"/>
                  </a:lnTo>
                  <a:lnTo>
                    <a:pt x="296" y="701"/>
                  </a:lnTo>
                  <a:lnTo>
                    <a:pt x="354" y="623"/>
                  </a:lnTo>
                  <a:lnTo>
                    <a:pt x="416" y="549"/>
                  </a:lnTo>
                  <a:lnTo>
                    <a:pt x="483" y="479"/>
                  </a:lnTo>
                  <a:lnTo>
                    <a:pt x="553" y="412"/>
                  </a:lnTo>
                  <a:lnTo>
                    <a:pt x="628" y="351"/>
                  </a:lnTo>
                  <a:lnTo>
                    <a:pt x="706" y="293"/>
                  </a:lnTo>
                  <a:lnTo>
                    <a:pt x="788" y="239"/>
                  </a:lnTo>
                  <a:lnTo>
                    <a:pt x="873" y="191"/>
                  </a:lnTo>
                  <a:lnTo>
                    <a:pt x="961" y="148"/>
                  </a:lnTo>
                  <a:lnTo>
                    <a:pt x="1052" y="110"/>
                  </a:lnTo>
                  <a:lnTo>
                    <a:pt x="1146" y="76"/>
                  </a:lnTo>
                  <a:lnTo>
                    <a:pt x="1241" y="49"/>
                  </a:lnTo>
                  <a:lnTo>
                    <a:pt x="1340" y="28"/>
                  </a:lnTo>
                  <a:lnTo>
                    <a:pt x="1441" y="12"/>
                  </a:lnTo>
                  <a:lnTo>
                    <a:pt x="1543" y="3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/>
          <p:cNvGrpSpPr/>
          <p:nvPr/>
        </p:nvGrpSpPr>
        <p:grpSpPr>
          <a:xfrm>
            <a:off x="655644" y="4221163"/>
            <a:ext cx="581026" cy="579437"/>
            <a:chOff x="650875" y="4221163"/>
            <a:chExt cx="581026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8" name="Freeform 231"/>
            <p:cNvSpPr>
              <a:spLocks/>
            </p:cNvSpPr>
            <p:nvPr/>
          </p:nvSpPr>
          <p:spPr bwMode="auto">
            <a:xfrm>
              <a:off x="969963" y="4549775"/>
              <a:ext cx="261938" cy="250825"/>
            </a:xfrm>
            <a:custGeom>
              <a:avLst/>
              <a:gdLst>
                <a:gd name="T0" fmla="*/ 996 w 1647"/>
                <a:gd name="T1" fmla="*/ 13 h 1582"/>
                <a:gd name="T2" fmla="*/ 1193 w 1647"/>
                <a:gd name="T3" fmla="*/ 77 h 1582"/>
                <a:gd name="T4" fmla="*/ 1364 w 1647"/>
                <a:gd name="T5" fmla="*/ 186 h 1582"/>
                <a:gd name="T6" fmla="*/ 1502 w 1647"/>
                <a:gd name="T7" fmla="*/ 335 h 1582"/>
                <a:gd name="T8" fmla="*/ 1597 w 1647"/>
                <a:gd name="T9" fmla="*/ 516 h 1582"/>
                <a:gd name="T10" fmla="*/ 1644 w 1647"/>
                <a:gd name="T11" fmla="*/ 719 h 1582"/>
                <a:gd name="T12" fmla="*/ 1634 w 1647"/>
                <a:gd name="T13" fmla="*/ 933 h 1582"/>
                <a:gd name="T14" fmla="*/ 1570 w 1647"/>
                <a:gd name="T15" fmla="*/ 1130 h 1582"/>
                <a:gd name="T16" fmla="*/ 1461 w 1647"/>
                <a:gd name="T17" fmla="*/ 1300 h 1582"/>
                <a:gd name="T18" fmla="*/ 1311 w 1647"/>
                <a:gd name="T19" fmla="*/ 1437 h 1582"/>
                <a:gd name="T20" fmla="*/ 1130 w 1647"/>
                <a:gd name="T21" fmla="*/ 1532 h 1582"/>
                <a:gd name="T22" fmla="*/ 926 w 1647"/>
                <a:gd name="T23" fmla="*/ 1579 h 1582"/>
                <a:gd name="T24" fmla="*/ 710 w 1647"/>
                <a:gd name="T25" fmla="*/ 1569 h 1582"/>
                <a:gd name="T26" fmla="*/ 508 w 1647"/>
                <a:gd name="T27" fmla="*/ 1503 h 1582"/>
                <a:gd name="T28" fmla="*/ 333 w 1647"/>
                <a:gd name="T29" fmla="*/ 1390 h 1582"/>
                <a:gd name="T30" fmla="*/ 192 w 1647"/>
                <a:gd name="T31" fmla="*/ 1237 h 1582"/>
                <a:gd name="T32" fmla="*/ 122 w 1647"/>
                <a:gd name="T33" fmla="*/ 1339 h 1582"/>
                <a:gd name="T34" fmla="*/ 488 w 1647"/>
                <a:gd name="T35" fmla="*/ 852 h 1582"/>
                <a:gd name="T36" fmla="*/ 220 w 1647"/>
                <a:gd name="T37" fmla="*/ 1033 h 1582"/>
                <a:gd name="T38" fmla="*/ 311 w 1647"/>
                <a:gd name="T39" fmla="*/ 1194 h 1582"/>
                <a:gd name="T40" fmla="*/ 443 w 1647"/>
                <a:gd name="T41" fmla="*/ 1323 h 1582"/>
                <a:gd name="T42" fmla="*/ 606 w 1647"/>
                <a:gd name="T43" fmla="*/ 1413 h 1582"/>
                <a:gd name="T44" fmla="*/ 790 w 1647"/>
                <a:gd name="T45" fmla="*/ 1457 h 1582"/>
                <a:gd name="T46" fmla="*/ 989 w 1647"/>
                <a:gd name="T47" fmla="*/ 1447 h 1582"/>
                <a:gd name="T48" fmla="*/ 1173 w 1647"/>
                <a:gd name="T49" fmla="*/ 1380 h 1582"/>
                <a:gd name="T50" fmla="*/ 1329 w 1647"/>
                <a:gd name="T51" fmla="*/ 1265 h 1582"/>
                <a:gd name="T52" fmla="*/ 1444 w 1647"/>
                <a:gd name="T53" fmla="*/ 1110 h 1582"/>
                <a:gd name="T54" fmla="*/ 1512 w 1647"/>
                <a:gd name="T55" fmla="*/ 926 h 1582"/>
                <a:gd name="T56" fmla="*/ 1522 w 1647"/>
                <a:gd name="T57" fmla="*/ 723 h 1582"/>
                <a:gd name="T58" fmla="*/ 1472 w 1647"/>
                <a:gd name="T59" fmla="*/ 531 h 1582"/>
                <a:gd name="T60" fmla="*/ 1372 w 1647"/>
                <a:gd name="T61" fmla="*/ 365 h 1582"/>
                <a:gd name="T62" fmla="*/ 1229 w 1647"/>
                <a:gd name="T63" fmla="*/ 236 h 1582"/>
                <a:gd name="T64" fmla="*/ 1054 w 1647"/>
                <a:gd name="T65" fmla="*/ 152 h 1582"/>
                <a:gd name="T66" fmla="*/ 854 w 1647"/>
                <a:gd name="T67" fmla="*/ 122 h 1582"/>
                <a:gd name="T68" fmla="*/ 664 w 1647"/>
                <a:gd name="T69" fmla="*/ 149 h 1582"/>
                <a:gd name="T70" fmla="*/ 494 w 1647"/>
                <a:gd name="T71" fmla="*/ 224 h 1582"/>
                <a:gd name="T72" fmla="*/ 350 w 1647"/>
                <a:gd name="T73" fmla="*/ 344 h 1582"/>
                <a:gd name="T74" fmla="*/ 308 w 1647"/>
                <a:gd name="T75" fmla="*/ 365 h 1582"/>
                <a:gd name="T76" fmla="*/ 265 w 1647"/>
                <a:gd name="T77" fmla="*/ 350 h 1582"/>
                <a:gd name="T78" fmla="*/ 244 w 1647"/>
                <a:gd name="T79" fmla="*/ 309 h 1582"/>
                <a:gd name="T80" fmla="*/ 260 w 1647"/>
                <a:gd name="T81" fmla="*/ 265 h 1582"/>
                <a:gd name="T82" fmla="*/ 409 w 1647"/>
                <a:gd name="T83" fmla="*/ 133 h 1582"/>
                <a:gd name="T84" fmla="*/ 588 w 1647"/>
                <a:gd name="T85" fmla="*/ 45 h 1582"/>
                <a:gd name="T86" fmla="*/ 785 w 1647"/>
                <a:gd name="T87" fmla="*/ 4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7" h="1582">
                  <a:moveTo>
                    <a:pt x="854" y="0"/>
                  </a:moveTo>
                  <a:lnTo>
                    <a:pt x="926" y="4"/>
                  </a:lnTo>
                  <a:lnTo>
                    <a:pt x="996" y="13"/>
                  </a:lnTo>
                  <a:lnTo>
                    <a:pt x="1065" y="29"/>
                  </a:lnTo>
                  <a:lnTo>
                    <a:pt x="1130" y="50"/>
                  </a:lnTo>
                  <a:lnTo>
                    <a:pt x="1193" y="77"/>
                  </a:lnTo>
                  <a:lnTo>
                    <a:pt x="1254" y="109"/>
                  </a:lnTo>
                  <a:lnTo>
                    <a:pt x="1311" y="145"/>
                  </a:lnTo>
                  <a:lnTo>
                    <a:pt x="1364" y="186"/>
                  </a:lnTo>
                  <a:lnTo>
                    <a:pt x="1414" y="233"/>
                  </a:lnTo>
                  <a:lnTo>
                    <a:pt x="1461" y="282"/>
                  </a:lnTo>
                  <a:lnTo>
                    <a:pt x="1502" y="335"/>
                  </a:lnTo>
                  <a:lnTo>
                    <a:pt x="1538" y="392"/>
                  </a:lnTo>
                  <a:lnTo>
                    <a:pt x="1570" y="453"/>
                  </a:lnTo>
                  <a:lnTo>
                    <a:pt x="1597" y="516"/>
                  </a:lnTo>
                  <a:lnTo>
                    <a:pt x="1618" y="581"/>
                  </a:lnTo>
                  <a:lnTo>
                    <a:pt x="1634" y="650"/>
                  </a:lnTo>
                  <a:lnTo>
                    <a:pt x="1644" y="719"/>
                  </a:lnTo>
                  <a:lnTo>
                    <a:pt x="1647" y="791"/>
                  </a:lnTo>
                  <a:lnTo>
                    <a:pt x="1644" y="863"/>
                  </a:lnTo>
                  <a:lnTo>
                    <a:pt x="1634" y="933"/>
                  </a:lnTo>
                  <a:lnTo>
                    <a:pt x="1618" y="1001"/>
                  </a:lnTo>
                  <a:lnTo>
                    <a:pt x="1597" y="1067"/>
                  </a:lnTo>
                  <a:lnTo>
                    <a:pt x="1570" y="1130"/>
                  </a:lnTo>
                  <a:lnTo>
                    <a:pt x="1538" y="1190"/>
                  </a:lnTo>
                  <a:lnTo>
                    <a:pt x="1502" y="1247"/>
                  </a:lnTo>
                  <a:lnTo>
                    <a:pt x="1461" y="1300"/>
                  </a:lnTo>
                  <a:lnTo>
                    <a:pt x="1414" y="1350"/>
                  </a:lnTo>
                  <a:lnTo>
                    <a:pt x="1364" y="1396"/>
                  </a:lnTo>
                  <a:lnTo>
                    <a:pt x="1311" y="1437"/>
                  </a:lnTo>
                  <a:lnTo>
                    <a:pt x="1254" y="1474"/>
                  </a:lnTo>
                  <a:lnTo>
                    <a:pt x="1193" y="1506"/>
                  </a:lnTo>
                  <a:lnTo>
                    <a:pt x="1130" y="1532"/>
                  </a:lnTo>
                  <a:lnTo>
                    <a:pt x="1065" y="1553"/>
                  </a:lnTo>
                  <a:lnTo>
                    <a:pt x="996" y="1569"/>
                  </a:lnTo>
                  <a:lnTo>
                    <a:pt x="926" y="1579"/>
                  </a:lnTo>
                  <a:lnTo>
                    <a:pt x="854" y="1582"/>
                  </a:lnTo>
                  <a:lnTo>
                    <a:pt x="781" y="1579"/>
                  </a:lnTo>
                  <a:lnTo>
                    <a:pt x="710" y="1569"/>
                  </a:lnTo>
                  <a:lnTo>
                    <a:pt x="640" y="1553"/>
                  </a:lnTo>
                  <a:lnTo>
                    <a:pt x="573" y="1531"/>
                  </a:lnTo>
                  <a:lnTo>
                    <a:pt x="508" y="1503"/>
                  </a:lnTo>
                  <a:lnTo>
                    <a:pt x="446" y="1470"/>
                  </a:lnTo>
                  <a:lnTo>
                    <a:pt x="388" y="1433"/>
                  </a:lnTo>
                  <a:lnTo>
                    <a:pt x="333" y="1390"/>
                  </a:lnTo>
                  <a:lnTo>
                    <a:pt x="282" y="1343"/>
                  </a:lnTo>
                  <a:lnTo>
                    <a:pt x="234" y="1291"/>
                  </a:lnTo>
                  <a:lnTo>
                    <a:pt x="192" y="1237"/>
                  </a:lnTo>
                  <a:lnTo>
                    <a:pt x="154" y="1177"/>
                  </a:lnTo>
                  <a:lnTo>
                    <a:pt x="122" y="1115"/>
                  </a:lnTo>
                  <a:lnTo>
                    <a:pt x="122" y="1339"/>
                  </a:lnTo>
                  <a:lnTo>
                    <a:pt x="0" y="1339"/>
                  </a:lnTo>
                  <a:lnTo>
                    <a:pt x="0" y="852"/>
                  </a:lnTo>
                  <a:lnTo>
                    <a:pt x="488" y="852"/>
                  </a:lnTo>
                  <a:lnTo>
                    <a:pt x="488" y="974"/>
                  </a:lnTo>
                  <a:lnTo>
                    <a:pt x="199" y="974"/>
                  </a:lnTo>
                  <a:lnTo>
                    <a:pt x="220" y="1033"/>
                  </a:lnTo>
                  <a:lnTo>
                    <a:pt x="245" y="1090"/>
                  </a:lnTo>
                  <a:lnTo>
                    <a:pt x="275" y="1143"/>
                  </a:lnTo>
                  <a:lnTo>
                    <a:pt x="311" y="1194"/>
                  </a:lnTo>
                  <a:lnTo>
                    <a:pt x="350" y="1240"/>
                  </a:lnTo>
                  <a:lnTo>
                    <a:pt x="395" y="1283"/>
                  </a:lnTo>
                  <a:lnTo>
                    <a:pt x="443" y="1323"/>
                  </a:lnTo>
                  <a:lnTo>
                    <a:pt x="494" y="1357"/>
                  </a:lnTo>
                  <a:lnTo>
                    <a:pt x="548" y="1387"/>
                  </a:lnTo>
                  <a:lnTo>
                    <a:pt x="606" y="1413"/>
                  </a:lnTo>
                  <a:lnTo>
                    <a:pt x="664" y="1434"/>
                  </a:lnTo>
                  <a:lnTo>
                    <a:pt x="726" y="1448"/>
                  </a:lnTo>
                  <a:lnTo>
                    <a:pt x="790" y="1457"/>
                  </a:lnTo>
                  <a:lnTo>
                    <a:pt x="854" y="1460"/>
                  </a:lnTo>
                  <a:lnTo>
                    <a:pt x="923" y="1457"/>
                  </a:lnTo>
                  <a:lnTo>
                    <a:pt x="989" y="1447"/>
                  </a:lnTo>
                  <a:lnTo>
                    <a:pt x="1054" y="1430"/>
                  </a:lnTo>
                  <a:lnTo>
                    <a:pt x="1115" y="1407"/>
                  </a:lnTo>
                  <a:lnTo>
                    <a:pt x="1173" y="1380"/>
                  </a:lnTo>
                  <a:lnTo>
                    <a:pt x="1229" y="1345"/>
                  </a:lnTo>
                  <a:lnTo>
                    <a:pt x="1281" y="1308"/>
                  </a:lnTo>
                  <a:lnTo>
                    <a:pt x="1329" y="1265"/>
                  </a:lnTo>
                  <a:lnTo>
                    <a:pt x="1372" y="1217"/>
                  </a:lnTo>
                  <a:lnTo>
                    <a:pt x="1410" y="1165"/>
                  </a:lnTo>
                  <a:lnTo>
                    <a:pt x="1444" y="1110"/>
                  </a:lnTo>
                  <a:lnTo>
                    <a:pt x="1472" y="1051"/>
                  </a:lnTo>
                  <a:lnTo>
                    <a:pt x="1495" y="990"/>
                  </a:lnTo>
                  <a:lnTo>
                    <a:pt x="1512" y="926"/>
                  </a:lnTo>
                  <a:lnTo>
                    <a:pt x="1522" y="860"/>
                  </a:lnTo>
                  <a:lnTo>
                    <a:pt x="1525" y="791"/>
                  </a:lnTo>
                  <a:lnTo>
                    <a:pt x="1522" y="723"/>
                  </a:lnTo>
                  <a:lnTo>
                    <a:pt x="1512" y="656"/>
                  </a:lnTo>
                  <a:lnTo>
                    <a:pt x="1495" y="592"/>
                  </a:lnTo>
                  <a:lnTo>
                    <a:pt x="1472" y="531"/>
                  </a:lnTo>
                  <a:lnTo>
                    <a:pt x="1444" y="473"/>
                  </a:lnTo>
                  <a:lnTo>
                    <a:pt x="1410" y="417"/>
                  </a:lnTo>
                  <a:lnTo>
                    <a:pt x="1372" y="365"/>
                  </a:lnTo>
                  <a:lnTo>
                    <a:pt x="1329" y="318"/>
                  </a:lnTo>
                  <a:lnTo>
                    <a:pt x="1281" y="275"/>
                  </a:lnTo>
                  <a:lnTo>
                    <a:pt x="1229" y="236"/>
                  </a:lnTo>
                  <a:lnTo>
                    <a:pt x="1173" y="203"/>
                  </a:lnTo>
                  <a:lnTo>
                    <a:pt x="1115" y="175"/>
                  </a:lnTo>
                  <a:lnTo>
                    <a:pt x="1054" y="152"/>
                  </a:lnTo>
                  <a:lnTo>
                    <a:pt x="989" y="135"/>
                  </a:lnTo>
                  <a:lnTo>
                    <a:pt x="923" y="125"/>
                  </a:lnTo>
                  <a:lnTo>
                    <a:pt x="854" y="122"/>
                  </a:lnTo>
                  <a:lnTo>
                    <a:pt x="790" y="125"/>
                  </a:lnTo>
                  <a:lnTo>
                    <a:pt x="726" y="134"/>
                  </a:lnTo>
                  <a:lnTo>
                    <a:pt x="664" y="149"/>
                  </a:lnTo>
                  <a:lnTo>
                    <a:pt x="606" y="168"/>
                  </a:lnTo>
                  <a:lnTo>
                    <a:pt x="548" y="194"/>
                  </a:lnTo>
                  <a:lnTo>
                    <a:pt x="494" y="224"/>
                  </a:lnTo>
                  <a:lnTo>
                    <a:pt x="443" y="259"/>
                  </a:lnTo>
                  <a:lnTo>
                    <a:pt x="395" y="300"/>
                  </a:lnTo>
                  <a:lnTo>
                    <a:pt x="350" y="344"/>
                  </a:lnTo>
                  <a:lnTo>
                    <a:pt x="338" y="355"/>
                  </a:lnTo>
                  <a:lnTo>
                    <a:pt x="324" y="362"/>
                  </a:lnTo>
                  <a:lnTo>
                    <a:pt x="308" y="365"/>
                  </a:lnTo>
                  <a:lnTo>
                    <a:pt x="293" y="364"/>
                  </a:lnTo>
                  <a:lnTo>
                    <a:pt x="278" y="360"/>
                  </a:lnTo>
                  <a:lnTo>
                    <a:pt x="265" y="350"/>
                  </a:lnTo>
                  <a:lnTo>
                    <a:pt x="254" y="338"/>
                  </a:lnTo>
                  <a:lnTo>
                    <a:pt x="247" y="323"/>
                  </a:lnTo>
                  <a:lnTo>
                    <a:pt x="244" y="309"/>
                  </a:lnTo>
                  <a:lnTo>
                    <a:pt x="245" y="292"/>
                  </a:lnTo>
                  <a:lnTo>
                    <a:pt x="251" y="278"/>
                  </a:lnTo>
                  <a:lnTo>
                    <a:pt x="260" y="265"/>
                  </a:lnTo>
                  <a:lnTo>
                    <a:pt x="306" y="216"/>
                  </a:lnTo>
                  <a:lnTo>
                    <a:pt x="356" y="173"/>
                  </a:lnTo>
                  <a:lnTo>
                    <a:pt x="409" y="133"/>
                  </a:lnTo>
                  <a:lnTo>
                    <a:pt x="467" y="99"/>
                  </a:lnTo>
                  <a:lnTo>
                    <a:pt x="526" y="69"/>
                  </a:lnTo>
                  <a:lnTo>
                    <a:pt x="588" y="45"/>
                  </a:lnTo>
                  <a:lnTo>
                    <a:pt x="652" y="26"/>
                  </a:lnTo>
                  <a:lnTo>
                    <a:pt x="719" y="11"/>
                  </a:lnTo>
                  <a:lnTo>
                    <a:pt x="785" y="4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232"/>
            <p:cNvSpPr>
              <a:spLocks noEditPoints="1"/>
            </p:cNvSpPr>
            <p:nvPr/>
          </p:nvSpPr>
          <p:spPr bwMode="auto">
            <a:xfrm>
              <a:off x="709613" y="4279900"/>
              <a:ext cx="87313" cy="85725"/>
            </a:xfrm>
            <a:custGeom>
              <a:avLst/>
              <a:gdLst>
                <a:gd name="T0" fmla="*/ 244 w 549"/>
                <a:gd name="T1" fmla="*/ 125 h 548"/>
                <a:gd name="T2" fmla="*/ 190 w 549"/>
                <a:gd name="T3" fmla="*/ 147 h 548"/>
                <a:gd name="T4" fmla="*/ 148 w 549"/>
                <a:gd name="T5" fmla="*/ 189 h 548"/>
                <a:gd name="T6" fmla="*/ 125 w 549"/>
                <a:gd name="T7" fmla="*/ 243 h 548"/>
                <a:gd name="T8" fmla="*/ 125 w 549"/>
                <a:gd name="T9" fmla="*/ 304 h 548"/>
                <a:gd name="T10" fmla="*/ 148 w 549"/>
                <a:gd name="T11" fmla="*/ 358 h 548"/>
                <a:gd name="T12" fmla="*/ 190 w 549"/>
                <a:gd name="T13" fmla="*/ 399 h 548"/>
                <a:gd name="T14" fmla="*/ 244 w 549"/>
                <a:gd name="T15" fmla="*/ 423 h 548"/>
                <a:gd name="T16" fmla="*/ 305 w 549"/>
                <a:gd name="T17" fmla="*/ 423 h 548"/>
                <a:gd name="T18" fmla="*/ 359 w 549"/>
                <a:gd name="T19" fmla="*/ 399 h 548"/>
                <a:gd name="T20" fmla="*/ 400 w 549"/>
                <a:gd name="T21" fmla="*/ 358 h 548"/>
                <a:gd name="T22" fmla="*/ 424 w 549"/>
                <a:gd name="T23" fmla="*/ 304 h 548"/>
                <a:gd name="T24" fmla="*/ 424 w 549"/>
                <a:gd name="T25" fmla="*/ 243 h 548"/>
                <a:gd name="T26" fmla="*/ 400 w 549"/>
                <a:gd name="T27" fmla="*/ 189 h 548"/>
                <a:gd name="T28" fmla="*/ 359 w 549"/>
                <a:gd name="T29" fmla="*/ 147 h 548"/>
                <a:gd name="T30" fmla="*/ 305 w 549"/>
                <a:gd name="T31" fmla="*/ 125 h 548"/>
                <a:gd name="T32" fmla="*/ 274 w 549"/>
                <a:gd name="T33" fmla="*/ 0 h 548"/>
                <a:gd name="T34" fmla="*/ 354 w 549"/>
                <a:gd name="T35" fmla="*/ 12 h 548"/>
                <a:gd name="T36" fmla="*/ 424 w 549"/>
                <a:gd name="T37" fmla="*/ 44 h 548"/>
                <a:gd name="T38" fmla="*/ 481 w 549"/>
                <a:gd name="T39" fmla="*/ 94 h 548"/>
                <a:gd name="T40" fmla="*/ 523 w 549"/>
                <a:gd name="T41" fmla="*/ 158 h 548"/>
                <a:gd name="T42" fmla="*/ 546 w 549"/>
                <a:gd name="T43" fmla="*/ 233 h 548"/>
                <a:gd name="T44" fmla="*/ 546 w 549"/>
                <a:gd name="T45" fmla="*/ 314 h 548"/>
                <a:gd name="T46" fmla="*/ 523 w 549"/>
                <a:gd name="T47" fmla="*/ 389 h 548"/>
                <a:gd name="T48" fmla="*/ 481 w 549"/>
                <a:gd name="T49" fmla="*/ 453 h 548"/>
                <a:gd name="T50" fmla="*/ 424 w 549"/>
                <a:gd name="T51" fmla="*/ 503 h 548"/>
                <a:gd name="T52" fmla="*/ 354 w 549"/>
                <a:gd name="T53" fmla="*/ 536 h 548"/>
                <a:gd name="T54" fmla="*/ 274 w 549"/>
                <a:gd name="T55" fmla="*/ 548 h 548"/>
                <a:gd name="T56" fmla="*/ 195 w 549"/>
                <a:gd name="T57" fmla="*/ 536 h 548"/>
                <a:gd name="T58" fmla="*/ 125 w 549"/>
                <a:gd name="T59" fmla="*/ 503 h 548"/>
                <a:gd name="T60" fmla="*/ 68 w 549"/>
                <a:gd name="T61" fmla="*/ 453 h 548"/>
                <a:gd name="T62" fmla="*/ 26 w 549"/>
                <a:gd name="T63" fmla="*/ 389 h 548"/>
                <a:gd name="T64" fmla="*/ 3 w 549"/>
                <a:gd name="T65" fmla="*/ 314 h 548"/>
                <a:gd name="T66" fmla="*/ 3 w 549"/>
                <a:gd name="T67" fmla="*/ 233 h 548"/>
                <a:gd name="T68" fmla="*/ 26 w 549"/>
                <a:gd name="T69" fmla="*/ 158 h 548"/>
                <a:gd name="T70" fmla="*/ 68 w 549"/>
                <a:gd name="T71" fmla="*/ 94 h 548"/>
                <a:gd name="T72" fmla="*/ 125 w 549"/>
                <a:gd name="T73" fmla="*/ 44 h 548"/>
                <a:gd name="T74" fmla="*/ 195 w 549"/>
                <a:gd name="T75" fmla="*/ 12 h 548"/>
                <a:gd name="T76" fmla="*/ 274 w 549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8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7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2"/>
                  </a:lnTo>
                  <a:lnTo>
                    <a:pt x="190" y="399"/>
                  </a:lnTo>
                  <a:lnTo>
                    <a:pt x="215" y="414"/>
                  </a:lnTo>
                  <a:lnTo>
                    <a:pt x="244" y="423"/>
                  </a:lnTo>
                  <a:lnTo>
                    <a:pt x="274" y="426"/>
                  </a:lnTo>
                  <a:lnTo>
                    <a:pt x="305" y="423"/>
                  </a:lnTo>
                  <a:lnTo>
                    <a:pt x="334" y="414"/>
                  </a:lnTo>
                  <a:lnTo>
                    <a:pt x="359" y="399"/>
                  </a:lnTo>
                  <a:lnTo>
                    <a:pt x="383" y="382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3"/>
                  </a:lnTo>
                  <a:lnTo>
                    <a:pt x="424" y="243"/>
                  </a:lnTo>
                  <a:lnTo>
                    <a:pt x="415" y="215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7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3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3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6"/>
                  </a:lnTo>
                  <a:lnTo>
                    <a:pt x="315" y="544"/>
                  </a:lnTo>
                  <a:lnTo>
                    <a:pt x="274" y="548"/>
                  </a:lnTo>
                  <a:lnTo>
                    <a:pt x="234" y="544"/>
                  </a:lnTo>
                  <a:lnTo>
                    <a:pt x="195" y="536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3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233"/>
            <p:cNvSpPr>
              <a:spLocks/>
            </p:cNvSpPr>
            <p:nvPr/>
          </p:nvSpPr>
          <p:spPr bwMode="auto">
            <a:xfrm>
              <a:off x="1125538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234"/>
            <p:cNvSpPr>
              <a:spLocks/>
            </p:cNvSpPr>
            <p:nvPr/>
          </p:nvSpPr>
          <p:spPr bwMode="auto">
            <a:xfrm>
              <a:off x="1087438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Freeform 235"/>
            <p:cNvSpPr>
              <a:spLocks/>
            </p:cNvSpPr>
            <p:nvPr/>
          </p:nvSpPr>
          <p:spPr bwMode="auto">
            <a:xfrm>
              <a:off x="1144588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236"/>
            <p:cNvSpPr>
              <a:spLocks/>
            </p:cNvSpPr>
            <p:nvPr/>
          </p:nvSpPr>
          <p:spPr bwMode="auto">
            <a:xfrm>
              <a:off x="1106488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237"/>
            <p:cNvSpPr>
              <a:spLocks/>
            </p:cNvSpPr>
            <p:nvPr/>
          </p:nvSpPr>
          <p:spPr bwMode="auto">
            <a:xfrm>
              <a:off x="1047750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238"/>
            <p:cNvSpPr>
              <a:spLocks/>
            </p:cNvSpPr>
            <p:nvPr/>
          </p:nvSpPr>
          <p:spPr bwMode="auto">
            <a:xfrm>
              <a:off x="1066800" y="4327525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239"/>
            <p:cNvSpPr>
              <a:spLocks/>
            </p:cNvSpPr>
            <p:nvPr/>
          </p:nvSpPr>
          <p:spPr bwMode="auto">
            <a:xfrm>
              <a:off x="1009650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240"/>
            <p:cNvSpPr>
              <a:spLocks/>
            </p:cNvSpPr>
            <p:nvPr/>
          </p:nvSpPr>
          <p:spPr bwMode="auto">
            <a:xfrm>
              <a:off x="1028700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241"/>
            <p:cNvSpPr>
              <a:spLocks/>
            </p:cNvSpPr>
            <p:nvPr/>
          </p:nvSpPr>
          <p:spPr bwMode="auto">
            <a:xfrm>
              <a:off x="969963" y="4298950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242"/>
            <p:cNvSpPr>
              <a:spLocks/>
            </p:cNvSpPr>
            <p:nvPr/>
          </p:nvSpPr>
          <p:spPr bwMode="auto">
            <a:xfrm>
              <a:off x="990600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243"/>
            <p:cNvSpPr>
              <a:spLocks noEditPoints="1"/>
            </p:cNvSpPr>
            <p:nvPr/>
          </p:nvSpPr>
          <p:spPr bwMode="auto">
            <a:xfrm>
              <a:off x="650875" y="4221163"/>
              <a:ext cx="581025" cy="569912"/>
            </a:xfrm>
            <a:custGeom>
              <a:avLst/>
              <a:gdLst>
                <a:gd name="T0" fmla="*/ 220 w 3660"/>
                <a:gd name="T1" fmla="*/ 134 h 3589"/>
                <a:gd name="T2" fmla="*/ 150 w 3660"/>
                <a:gd name="T3" fmla="*/ 191 h 3589"/>
                <a:gd name="T4" fmla="*/ 122 w 3660"/>
                <a:gd name="T5" fmla="*/ 281 h 3589"/>
                <a:gd name="T6" fmla="*/ 134 w 3660"/>
                <a:gd name="T7" fmla="*/ 1059 h 3589"/>
                <a:gd name="T8" fmla="*/ 192 w 3660"/>
                <a:gd name="T9" fmla="*/ 1128 h 3589"/>
                <a:gd name="T10" fmla="*/ 282 w 3660"/>
                <a:gd name="T11" fmla="*/ 1156 h 3589"/>
                <a:gd name="T12" fmla="*/ 3440 w 3660"/>
                <a:gd name="T13" fmla="*/ 1144 h 3589"/>
                <a:gd name="T14" fmla="*/ 3510 w 3660"/>
                <a:gd name="T15" fmla="*/ 1086 h 3589"/>
                <a:gd name="T16" fmla="*/ 3538 w 3660"/>
                <a:gd name="T17" fmla="*/ 998 h 3589"/>
                <a:gd name="T18" fmla="*/ 3526 w 3660"/>
                <a:gd name="T19" fmla="*/ 219 h 3589"/>
                <a:gd name="T20" fmla="*/ 3468 w 3660"/>
                <a:gd name="T21" fmla="*/ 149 h 3589"/>
                <a:gd name="T22" fmla="*/ 3378 w 3660"/>
                <a:gd name="T23" fmla="*/ 122 h 3589"/>
                <a:gd name="T24" fmla="*/ 3378 w 3660"/>
                <a:gd name="T25" fmla="*/ 0 h 3589"/>
                <a:gd name="T26" fmla="*/ 3497 w 3660"/>
                <a:gd name="T27" fmla="*/ 27 h 3589"/>
                <a:gd name="T28" fmla="*/ 3591 w 3660"/>
                <a:gd name="T29" fmla="*/ 96 h 3589"/>
                <a:gd name="T30" fmla="*/ 3648 w 3660"/>
                <a:gd name="T31" fmla="*/ 199 h 3589"/>
                <a:gd name="T32" fmla="*/ 3660 w 3660"/>
                <a:gd name="T33" fmla="*/ 998 h 3589"/>
                <a:gd name="T34" fmla="*/ 3638 w 3660"/>
                <a:gd name="T35" fmla="*/ 1105 h 3589"/>
                <a:gd name="T36" fmla="*/ 3578 w 3660"/>
                <a:gd name="T37" fmla="*/ 1193 h 3589"/>
                <a:gd name="T38" fmla="*/ 3601 w 3660"/>
                <a:gd name="T39" fmla="*/ 1268 h 3589"/>
                <a:gd name="T40" fmla="*/ 3650 w 3660"/>
                <a:gd name="T41" fmla="*/ 1363 h 3589"/>
                <a:gd name="T42" fmla="*/ 3660 w 3660"/>
                <a:gd name="T43" fmla="*/ 2129 h 3589"/>
                <a:gd name="T44" fmla="*/ 3535 w 3660"/>
                <a:gd name="T45" fmla="*/ 1405 h 3589"/>
                <a:gd name="T46" fmla="*/ 3491 w 3660"/>
                <a:gd name="T47" fmla="*/ 1324 h 3589"/>
                <a:gd name="T48" fmla="*/ 3410 w 3660"/>
                <a:gd name="T49" fmla="*/ 1281 h 3589"/>
                <a:gd name="T50" fmla="*/ 250 w 3660"/>
                <a:gd name="T51" fmla="*/ 1281 h 3589"/>
                <a:gd name="T52" fmla="*/ 169 w 3660"/>
                <a:gd name="T53" fmla="*/ 1324 h 3589"/>
                <a:gd name="T54" fmla="*/ 125 w 3660"/>
                <a:gd name="T55" fmla="*/ 1405 h 3589"/>
                <a:gd name="T56" fmla="*/ 125 w 3660"/>
                <a:gd name="T57" fmla="*/ 2184 h 3589"/>
                <a:gd name="T58" fmla="*/ 169 w 3660"/>
                <a:gd name="T59" fmla="*/ 2265 h 3589"/>
                <a:gd name="T60" fmla="*/ 250 w 3660"/>
                <a:gd name="T61" fmla="*/ 2308 h 3589"/>
                <a:gd name="T62" fmla="*/ 1952 w 3660"/>
                <a:gd name="T63" fmla="*/ 2433 h 3589"/>
                <a:gd name="T64" fmla="*/ 220 w 3660"/>
                <a:gd name="T65" fmla="*/ 2446 h 3589"/>
                <a:gd name="T66" fmla="*/ 150 w 3660"/>
                <a:gd name="T67" fmla="*/ 2503 h 3589"/>
                <a:gd name="T68" fmla="*/ 122 w 3660"/>
                <a:gd name="T69" fmla="*/ 2592 h 3589"/>
                <a:gd name="T70" fmla="*/ 134 w 3660"/>
                <a:gd name="T71" fmla="*/ 3370 h 3589"/>
                <a:gd name="T72" fmla="*/ 192 w 3660"/>
                <a:gd name="T73" fmla="*/ 3441 h 3589"/>
                <a:gd name="T74" fmla="*/ 282 w 3660"/>
                <a:gd name="T75" fmla="*/ 3468 h 3589"/>
                <a:gd name="T76" fmla="*/ 282 w 3660"/>
                <a:gd name="T77" fmla="*/ 3589 h 3589"/>
                <a:gd name="T78" fmla="*/ 163 w 3660"/>
                <a:gd name="T79" fmla="*/ 3563 h 3589"/>
                <a:gd name="T80" fmla="*/ 69 w 3660"/>
                <a:gd name="T81" fmla="*/ 3493 h 3589"/>
                <a:gd name="T82" fmla="*/ 12 w 3660"/>
                <a:gd name="T83" fmla="*/ 3390 h 3589"/>
                <a:gd name="T84" fmla="*/ 0 w 3660"/>
                <a:gd name="T85" fmla="*/ 2592 h 3589"/>
                <a:gd name="T86" fmla="*/ 22 w 3660"/>
                <a:gd name="T87" fmla="*/ 2484 h 3589"/>
                <a:gd name="T88" fmla="*/ 82 w 3660"/>
                <a:gd name="T89" fmla="*/ 2396 h 3589"/>
                <a:gd name="T90" fmla="*/ 59 w 3660"/>
                <a:gd name="T91" fmla="*/ 2322 h 3589"/>
                <a:gd name="T92" fmla="*/ 10 w 3660"/>
                <a:gd name="T93" fmla="*/ 2227 h 3589"/>
                <a:gd name="T94" fmla="*/ 0 w 3660"/>
                <a:gd name="T95" fmla="*/ 1436 h 3589"/>
                <a:gd name="T96" fmla="*/ 22 w 3660"/>
                <a:gd name="T97" fmla="*/ 1328 h 3589"/>
                <a:gd name="T98" fmla="*/ 82 w 3660"/>
                <a:gd name="T99" fmla="*/ 1240 h 3589"/>
                <a:gd name="T100" fmla="*/ 59 w 3660"/>
                <a:gd name="T101" fmla="*/ 1166 h 3589"/>
                <a:gd name="T102" fmla="*/ 10 w 3660"/>
                <a:gd name="T103" fmla="*/ 1071 h 3589"/>
                <a:gd name="T104" fmla="*/ 0 w 3660"/>
                <a:gd name="T105" fmla="*/ 281 h 3589"/>
                <a:gd name="T106" fmla="*/ 27 w 3660"/>
                <a:gd name="T107" fmla="*/ 163 h 3589"/>
                <a:gd name="T108" fmla="*/ 96 w 3660"/>
                <a:gd name="T109" fmla="*/ 69 h 3589"/>
                <a:gd name="T110" fmla="*/ 200 w 3660"/>
                <a:gd name="T111" fmla="*/ 12 h 3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589"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49"/>
                  </a:lnTo>
                  <a:lnTo>
                    <a:pt x="169" y="168"/>
                  </a:lnTo>
                  <a:lnTo>
                    <a:pt x="150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50" y="1086"/>
                  </a:lnTo>
                  <a:lnTo>
                    <a:pt x="169" y="1109"/>
                  </a:lnTo>
                  <a:lnTo>
                    <a:pt x="192" y="1128"/>
                  </a:lnTo>
                  <a:lnTo>
                    <a:pt x="220" y="1144"/>
                  </a:lnTo>
                  <a:lnTo>
                    <a:pt x="250" y="1153"/>
                  </a:lnTo>
                  <a:lnTo>
                    <a:pt x="282" y="1156"/>
                  </a:lnTo>
                  <a:lnTo>
                    <a:pt x="3378" y="1156"/>
                  </a:lnTo>
                  <a:lnTo>
                    <a:pt x="3410" y="1153"/>
                  </a:lnTo>
                  <a:lnTo>
                    <a:pt x="3440" y="1144"/>
                  </a:lnTo>
                  <a:lnTo>
                    <a:pt x="3468" y="1128"/>
                  </a:lnTo>
                  <a:lnTo>
                    <a:pt x="3491" y="1109"/>
                  </a:lnTo>
                  <a:lnTo>
                    <a:pt x="3510" y="1086"/>
                  </a:lnTo>
                  <a:lnTo>
                    <a:pt x="3526" y="1059"/>
                  </a:lnTo>
                  <a:lnTo>
                    <a:pt x="3535" y="1029"/>
                  </a:lnTo>
                  <a:lnTo>
                    <a:pt x="3538" y="998"/>
                  </a:lnTo>
                  <a:lnTo>
                    <a:pt x="3538" y="281"/>
                  </a:lnTo>
                  <a:lnTo>
                    <a:pt x="3535" y="249"/>
                  </a:lnTo>
                  <a:lnTo>
                    <a:pt x="3526" y="219"/>
                  </a:lnTo>
                  <a:lnTo>
                    <a:pt x="3510" y="191"/>
                  </a:lnTo>
                  <a:lnTo>
                    <a:pt x="3491" y="168"/>
                  </a:lnTo>
                  <a:lnTo>
                    <a:pt x="3468" y="149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8"/>
                  </a:lnTo>
                  <a:lnTo>
                    <a:pt x="3633" y="163"/>
                  </a:lnTo>
                  <a:lnTo>
                    <a:pt x="3648" y="199"/>
                  </a:lnTo>
                  <a:lnTo>
                    <a:pt x="3657" y="239"/>
                  </a:lnTo>
                  <a:lnTo>
                    <a:pt x="3660" y="281"/>
                  </a:lnTo>
                  <a:lnTo>
                    <a:pt x="3660" y="998"/>
                  </a:lnTo>
                  <a:lnTo>
                    <a:pt x="3658" y="1035"/>
                  </a:lnTo>
                  <a:lnTo>
                    <a:pt x="3650" y="1071"/>
                  </a:lnTo>
                  <a:lnTo>
                    <a:pt x="3638" y="1105"/>
                  </a:lnTo>
                  <a:lnTo>
                    <a:pt x="3622" y="1137"/>
                  </a:lnTo>
                  <a:lnTo>
                    <a:pt x="3601" y="1166"/>
                  </a:lnTo>
                  <a:lnTo>
                    <a:pt x="3578" y="1193"/>
                  </a:lnTo>
                  <a:lnTo>
                    <a:pt x="3551" y="1217"/>
                  </a:lnTo>
                  <a:lnTo>
                    <a:pt x="3578" y="1240"/>
                  </a:lnTo>
                  <a:lnTo>
                    <a:pt x="3601" y="1268"/>
                  </a:lnTo>
                  <a:lnTo>
                    <a:pt x="3622" y="1296"/>
                  </a:lnTo>
                  <a:lnTo>
                    <a:pt x="3638" y="1328"/>
                  </a:lnTo>
                  <a:lnTo>
                    <a:pt x="3650" y="1363"/>
                  </a:lnTo>
                  <a:lnTo>
                    <a:pt x="3658" y="1398"/>
                  </a:lnTo>
                  <a:lnTo>
                    <a:pt x="3660" y="1436"/>
                  </a:lnTo>
                  <a:lnTo>
                    <a:pt x="3660" y="2129"/>
                  </a:lnTo>
                  <a:lnTo>
                    <a:pt x="3538" y="2129"/>
                  </a:lnTo>
                  <a:lnTo>
                    <a:pt x="3538" y="1436"/>
                  </a:lnTo>
                  <a:lnTo>
                    <a:pt x="3535" y="1405"/>
                  </a:lnTo>
                  <a:lnTo>
                    <a:pt x="3526" y="1375"/>
                  </a:lnTo>
                  <a:lnTo>
                    <a:pt x="3510" y="1347"/>
                  </a:lnTo>
                  <a:lnTo>
                    <a:pt x="3491" y="1324"/>
                  </a:lnTo>
                  <a:lnTo>
                    <a:pt x="3468" y="1305"/>
                  </a:lnTo>
                  <a:lnTo>
                    <a:pt x="3440" y="1290"/>
                  </a:lnTo>
                  <a:lnTo>
                    <a:pt x="3410" y="1281"/>
                  </a:lnTo>
                  <a:lnTo>
                    <a:pt x="3378" y="1278"/>
                  </a:lnTo>
                  <a:lnTo>
                    <a:pt x="282" y="1278"/>
                  </a:lnTo>
                  <a:lnTo>
                    <a:pt x="250" y="1281"/>
                  </a:lnTo>
                  <a:lnTo>
                    <a:pt x="220" y="1290"/>
                  </a:lnTo>
                  <a:lnTo>
                    <a:pt x="192" y="1305"/>
                  </a:lnTo>
                  <a:lnTo>
                    <a:pt x="169" y="1324"/>
                  </a:lnTo>
                  <a:lnTo>
                    <a:pt x="150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50" y="2242"/>
                  </a:lnTo>
                  <a:lnTo>
                    <a:pt x="169" y="2265"/>
                  </a:lnTo>
                  <a:lnTo>
                    <a:pt x="192" y="2284"/>
                  </a:lnTo>
                  <a:lnTo>
                    <a:pt x="220" y="2300"/>
                  </a:lnTo>
                  <a:lnTo>
                    <a:pt x="250" y="2308"/>
                  </a:lnTo>
                  <a:lnTo>
                    <a:pt x="282" y="2312"/>
                  </a:lnTo>
                  <a:lnTo>
                    <a:pt x="1952" y="2312"/>
                  </a:lnTo>
                  <a:lnTo>
                    <a:pt x="1952" y="2433"/>
                  </a:lnTo>
                  <a:lnTo>
                    <a:pt x="282" y="2433"/>
                  </a:lnTo>
                  <a:lnTo>
                    <a:pt x="250" y="2437"/>
                  </a:lnTo>
                  <a:lnTo>
                    <a:pt x="220" y="2446"/>
                  </a:lnTo>
                  <a:lnTo>
                    <a:pt x="192" y="2461"/>
                  </a:lnTo>
                  <a:lnTo>
                    <a:pt x="169" y="2480"/>
                  </a:lnTo>
                  <a:lnTo>
                    <a:pt x="150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50" y="3398"/>
                  </a:lnTo>
                  <a:lnTo>
                    <a:pt x="169" y="3421"/>
                  </a:lnTo>
                  <a:lnTo>
                    <a:pt x="192" y="3441"/>
                  </a:lnTo>
                  <a:lnTo>
                    <a:pt x="220" y="3455"/>
                  </a:lnTo>
                  <a:lnTo>
                    <a:pt x="250" y="3464"/>
                  </a:lnTo>
                  <a:lnTo>
                    <a:pt x="282" y="3468"/>
                  </a:lnTo>
                  <a:lnTo>
                    <a:pt x="1830" y="3468"/>
                  </a:lnTo>
                  <a:lnTo>
                    <a:pt x="1830" y="3589"/>
                  </a:lnTo>
                  <a:lnTo>
                    <a:pt x="282" y="3589"/>
                  </a:lnTo>
                  <a:lnTo>
                    <a:pt x="240" y="3586"/>
                  </a:lnTo>
                  <a:lnTo>
                    <a:pt x="200" y="3577"/>
                  </a:lnTo>
                  <a:lnTo>
                    <a:pt x="163" y="3563"/>
                  </a:lnTo>
                  <a:lnTo>
                    <a:pt x="129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9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9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244"/>
            <p:cNvSpPr>
              <a:spLocks noEditPoints="1"/>
            </p:cNvSpPr>
            <p:nvPr/>
          </p:nvSpPr>
          <p:spPr bwMode="auto">
            <a:xfrm>
              <a:off x="709613" y="4462463"/>
              <a:ext cx="87313" cy="87312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4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4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245"/>
            <p:cNvSpPr>
              <a:spLocks/>
            </p:cNvSpPr>
            <p:nvPr/>
          </p:nvSpPr>
          <p:spPr bwMode="auto">
            <a:xfrm>
              <a:off x="1125538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46"/>
            <p:cNvSpPr>
              <a:spLocks/>
            </p:cNvSpPr>
            <p:nvPr/>
          </p:nvSpPr>
          <p:spPr bwMode="auto">
            <a:xfrm>
              <a:off x="1087438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247"/>
            <p:cNvSpPr>
              <a:spLocks/>
            </p:cNvSpPr>
            <p:nvPr/>
          </p:nvSpPr>
          <p:spPr bwMode="auto">
            <a:xfrm>
              <a:off x="1144588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248"/>
            <p:cNvSpPr>
              <a:spLocks/>
            </p:cNvSpPr>
            <p:nvPr/>
          </p:nvSpPr>
          <p:spPr bwMode="auto">
            <a:xfrm>
              <a:off x="1106488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249"/>
            <p:cNvSpPr>
              <a:spLocks/>
            </p:cNvSpPr>
            <p:nvPr/>
          </p:nvSpPr>
          <p:spPr bwMode="auto">
            <a:xfrm>
              <a:off x="1047750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250"/>
            <p:cNvSpPr>
              <a:spLocks/>
            </p:cNvSpPr>
            <p:nvPr/>
          </p:nvSpPr>
          <p:spPr bwMode="auto">
            <a:xfrm>
              <a:off x="1066800" y="4511675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51"/>
            <p:cNvSpPr>
              <a:spLocks/>
            </p:cNvSpPr>
            <p:nvPr/>
          </p:nvSpPr>
          <p:spPr bwMode="auto">
            <a:xfrm>
              <a:off x="1009650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52"/>
            <p:cNvSpPr>
              <a:spLocks/>
            </p:cNvSpPr>
            <p:nvPr/>
          </p:nvSpPr>
          <p:spPr bwMode="auto">
            <a:xfrm>
              <a:off x="1028700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253"/>
            <p:cNvSpPr>
              <a:spLocks/>
            </p:cNvSpPr>
            <p:nvPr/>
          </p:nvSpPr>
          <p:spPr bwMode="auto">
            <a:xfrm>
              <a:off x="969963" y="44815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254"/>
            <p:cNvSpPr>
              <a:spLocks/>
            </p:cNvSpPr>
            <p:nvPr/>
          </p:nvSpPr>
          <p:spPr bwMode="auto">
            <a:xfrm>
              <a:off x="990600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255"/>
            <p:cNvSpPr>
              <a:spLocks noEditPoints="1"/>
            </p:cNvSpPr>
            <p:nvPr/>
          </p:nvSpPr>
          <p:spPr bwMode="auto">
            <a:xfrm>
              <a:off x="709613" y="4646613"/>
              <a:ext cx="87313" cy="85725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1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3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3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1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4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2" name="Group 951"/>
          <p:cNvGrpSpPr/>
          <p:nvPr/>
        </p:nvGrpSpPr>
        <p:grpSpPr>
          <a:xfrm>
            <a:off x="1591932" y="4221163"/>
            <a:ext cx="579438" cy="579437"/>
            <a:chOff x="1597025" y="4221163"/>
            <a:chExt cx="579438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7" name="Freeform 260"/>
            <p:cNvSpPr>
              <a:spLocks noEditPoints="1"/>
            </p:cNvSpPr>
            <p:nvPr/>
          </p:nvSpPr>
          <p:spPr bwMode="auto">
            <a:xfrm>
              <a:off x="1982788" y="4549775"/>
              <a:ext cx="193675" cy="250825"/>
            </a:xfrm>
            <a:custGeom>
              <a:avLst/>
              <a:gdLst>
                <a:gd name="T0" fmla="*/ 462 w 1217"/>
                <a:gd name="T1" fmla="*/ 906 h 1582"/>
                <a:gd name="T2" fmla="*/ 345 w 1217"/>
                <a:gd name="T3" fmla="*/ 1018 h 1582"/>
                <a:gd name="T4" fmla="*/ 270 w 1217"/>
                <a:gd name="T5" fmla="*/ 1157 h 1582"/>
                <a:gd name="T6" fmla="*/ 244 w 1217"/>
                <a:gd name="T7" fmla="*/ 1317 h 1582"/>
                <a:gd name="T8" fmla="*/ 974 w 1217"/>
                <a:gd name="T9" fmla="*/ 1317 h 1582"/>
                <a:gd name="T10" fmla="*/ 947 w 1217"/>
                <a:gd name="T11" fmla="*/ 1157 h 1582"/>
                <a:gd name="T12" fmla="*/ 872 w 1217"/>
                <a:gd name="T13" fmla="*/ 1018 h 1582"/>
                <a:gd name="T14" fmla="*/ 756 w 1217"/>
                <a:gd name="T15" fmla="*/ 906 h 1582"/>
                <a:gd name="T16" fmla="*/ 560 w 1217"/>
                <a:gd name="T17" fmla="*/ 852 h 1582"/>
                <a:gd name="T18" fmla="*/ 247 w 1217"/>
                <a:gd name="T19" fmla="*/ 320 h 1582"/>
                <a:gd name="T20" fmla="*/ 290 w 1217"/>
                <a:gd name="T21" fmla="*/ 474 h 1582"/>
                <a:gd name="T22" fmla="*/ 380 w 1217"/>
                <a:gd name="T23" fmla="*/ 605 h 1582"/>
                <a:gd name="T24" fmla="*/ 509 w 1217"/>
                <a:gd name="T25" fmla="*/ 706 h 1582"/>
                <a:gd name="T26" fmla="*/ 708 w 1217"/>
                <a:gd name="T27" fmla="*/ 706 h 1582"/>
                <a:gd name="T28" fmla="*/ 838 w 1217"/>
                <a:gd name="T29" fmla="*/ 605 h 1582"/>
                <a:gd name="T30" fmla="*/ 927 w 1217"/>
                <a:gd name="T31" fmla="*/ 474 h 1582"/>
                <a:gd name="T32" fmla="*/ 970 w 1217"/>
                <a:gd name="T33" fmla="*/ 320 h 1582"/>
                <a:gd name="T34" fmla="*/ 244 w 1217"/>
                <a:gd name="T35" fmla="*/ 122 h 1582"/>
                <a:gd name="T36" fmla="*/ 1175 w 1217"/>
                <a:gd name="T37" fmla="*/ 4 h 1582"/>
                <a:gd name="T38" fmla="*/ 1214 w 1217"/>
                <a:gd name="T39" fmla="*/ 42 h 1582"/>
                <a:gd name="T40" fmla="*/ 1205 w 1217"/>
                <a:gd name="T41" fmla="*/ 97 h 1582"/>
                <a:gd name="T42" fmla="*/ 1156 w 1217"/>
                <a:gd name="T43" fmla="*/ 122 h 1582"/>
                <a:gd name="T44" fmla="*/ 1092 w 1217"/>
                <a:gd name="T45" fmla="*/ 323 h 1582"/>
                <a:gd name="T46" fmla="*/ 1053 w 1217"/>
                <a:gd name="T47" fmla="*/ 489 h 1582"/>
                <a:gd name="T48" fmla="*/ 970 w 1217"/>
                <a:gd name="T49" fmla="*/ 636 h 1582"/>
                <a:gd name="T50" fmla="*/ 850 w 1217"/>
                <a:gd name="T51" fmla="*/ 758 h 1582"/>
                <a:gd name="T52" fmla="*/ 894 w 1217"/>
                <a:gd name="T53" fmla="*/ 862 h 1582"/>
                <a:gd name="T54" fmla="*/ 1002 w 1217"/>
                <a:gd name="T55" fmla="*/ 992 h 1582"/>
                <a:gd name="T56" fmla="*/ 1071 w 1217"/>
                <a:gd name="T57" fmla="*/ 1146 h 1582"/>
                <a:gd name="T58" fmla="*/ 1095 w 1217"/>
                <a:gd name="T59" fmla="*/ 1317 h 1582"/>
                <a:gd name="T60" fmla="*/ 1175 w 1217"/>
                <a:gd name="T61" fmla="*/ 1464 h 1582"/>
                <a:gd name="T62" fmla="*/ 1214 w 1217"/>
                <a:gd name="T63" fmla="*/ 1502 h 1582"/>
                <a:gd name="T64" fmla="*/ 1205 w 1217"/>
                <a:gd name="T65" fmla="*/ 1557 h 1582"/>
                <a:gd name="T66" fmla="*/ 1156 w 1217"/>
                <a:gd name="T67" fmla="*/ 1582 h 1582"/>
                <a:gd name="T68" fmla="*/ 26 w 1217"/>
                <a:gd name="T69" fmla="*/ 1570 h 1582"/>
                <a:gd name="T70" fmla="*/ 0 w 1217"/>
                <a:gd name="T71" fmla="*/ 1521 h 1582"/>
                <a:gd name="T72" fmla="*/ 26 w 1217"/>
                <a:gd name="T73" fmla="*/ 1473 h 1582"/>
                <a:gd name="T74" fmla="*/ 122 w 1217"/>
                <a:gd name="T75" fmla="*/ 1460 h 1582"/>
                <a:gd name="T76" fmla="*/ 133 w 1217"/>
                <a:gd name="T77" fmla="*/ 1202 h 1582"/>
                <a:gd name="T78" fmla="*/ 187 w 1217"/>
                <a:gd name="T79" fmla="*/ 1041 h 1582"/>
                <a:gd name="T80" fmla="*/ 283 w 1217"/>
                <a:gd name="T81" fmla="*/ 902 h 1582"/>
                <a:gd name="T82" fmla="*/ 415 w 1217"/>
                <a:gd name="T83" fmla="*/ 791 h 1582"/>
                <a:gd name="T84" fmla="*/ 283 w 1217"/>
                <a:gd name="T85" fmla="*/ 681 h 1582"/>
                <a:gd name="T86" fmla="*/ 187 w 1217"/>
                <a:gd name="T87" fmla="*/ 541 h 1582"/>
                <a:gd name="T88" fmla="*/ 133 w 1217"/>
                <a:gd name="T89" fmla="*/ 381 h 1582"/>
                <a:gd name="T90" fmla="*/ 122 w 1217"/>
                <a:gd name="T91" fmla="*/ 122 h 1582"/>
                <a:gd name="T92" fmla="*/ 26 w 1217"/>
                <a:gd name="T93" fmla="*/ 110 h 1582"/>
                <a:gd name="T94" fmla="*/ 0 w 1217"/>
                <a:gd name="T95" fmla="*/ 61 h 1582"/>
                <a:gd name="T96" fmla="*/ 26 w 1217"/>
                <a:gd name="T97" fmla="*/ 13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7" h="1582">
                  <a:moveTo>
                    <a:pt x="560" y="852"/>
                  </a:moveTo>
                  <a:lnTo>
                    <a:pt x="509" y="876"/>
                  </a:lnTo>
                  <a:lnTo>
                    <a:pt x="462" y="906"/>
                  </a:lnTo>
                  <a:lnTo>
                    <a:pt x="418" y="939"/>
                  </a:lnTo>
                  <a:lnTo>
                    <a:pt x="380" y="977"/>
                  </a:lnTo>
                  <a:lnTo>
                    <a:pt x="345" y="1018"/>
                  </a:lnTo>
                  <a:lnTo>
                    <a:pt x="316" y="1061"/>
                  </a:lnTo>
                  <a:lnTo>
                    <a:pt x="290" y="1109"/>
                  </a:lnTo>
                  <a:lnTo>
                    <a:pt x="270" y="1157"/>
                  </a:lnTo>
                  <a:lnTo>
                    <a:pt x="256" y="1209"/>
                  </a:lnTo>
                  <a:lnTo>
                    <a:pt x="247" y="1262"/>
                  </a:lnTo>
                  <a:lnTo>
                    <a:pt x="244" y="1317"/>
                  </a:lnTo>
                  <a:lnTo>
                    <a:pt x="244" y="1460"/>
                  </a:lnTo>
                  <a:lnTo>
                    <a:pt x="974" y="1460"/>
                  </a:lnTo>
                  <a:lnTo>
                    <a:pt x="974" y="1317"/>
                  </a:lnTo>
                  <a:lnTo>
                    <a:pt x="970" y="1262"/>
                  </a:lnTo>
                  <a:lnTo>
                    <a:pt x="962" y="1209"/>
                  </a:lnTo>
                  <a:lnTo>
                    <a:pt x="947" y="1157"/>
                  </a:lnTo>
                  <a:lnTo>
                    <a:pt x="927" y="1109"/>
                  </a:lnTo>
                  <a:lnTo>
                    <a:pt x="902" y="1061"/>
                  </a:lnTo>
                  <a:lnTo>
                    <a:pt x="872" y="1018"/>
                  </a:lnTo>
                  <a:lnTo>
                    <a:pt x="838" y="977"/>
                  </a:lnTo>
                  <a:lnTo>
                    <a:pt x="799" y="939"/>
                  </a:lnTo>
                  <a:lnTo>
                    <a:pt x="756" y="906"/>
                  </a:lnTo>
                  <a:lnTo>
                    <a:pt x="708" y="876"/>
                  </a:lnTo>
                  <a:lnTo>
                    <a:pt x="657" y="852"/>
                  </a:lnTo>
                  <a:lnTo>
                    <a:pt x="560" y="852"/>
                  </a:lnTo>
                  <a:close/>
                  <a:moveTo>
                    <a:pt x="244" y="122"/>
                  </a:moveTo>
                  <a:lnTo>
                    <a:pt x="244" y="266"/>
                  </a:lnTo>
                  <a:lnTo>
                    <a:pt x="247" y="320"/>
                  </a:lnTo>
                  <a:lnTo>
                    <a:pt x="256" y="373"/>
                  </a:lnTo>
                  <a:lnTo>
                    <a:pt x="270" y="425"/>
                  </a:lnTo>
                  <a:lnTo>
                    <a:pt x="290" y="474"/>
                  </a:lnTo>
                  <a:lnTo>
                    <a:pt x="316" y="520"/>
                  </a:lnTo>
                  <a:lnTo>
                    <a:pt x="345" y="564"/>
                  </a:lnTo>
                  <a:lnTo>
                    <a:pt x="380" y="605"/>
                  </a:lnTo>
                  <a:lnTo>
                    <a:pt x="418" y="643"/>
                  </a:lnTo>
                  <a:lnTo>
                    <a:pt x="462" y="676"/>
                  </a:lnTo>
                  <a:lnTo>
                    <a:pt x="509" y="706"/>
                  </a:lnTo>
                  <a:lnTo>
                    <a:pt x="560" y="730"/>
                  </a:lnTo>
                  <a:lnTo>
                    <a:pt x="657" y="730"/>
                  </a:lnTo>
                  <a:lnTo>
                    <a:pt x="708" y="706"/>
                  </a:lnTo>
                  <a:lnTo>
                    <a:pt x="756" y="676"/>
                  </a:lnTo>
                  <a:lnTo>
                    <a:pt x="799" y="643"/>
                  </a:lnTo>
                  <a:lnTo>
                    <a:pt x="838" y="605"/>
                  </a:lnTo>
                  <a:lnTo>
                    <a:pt x="872" y="564"/>
                  </a:lnTo>
                  <a:lnTo>
                    <a:pt x="902" y="520"/>
                  </a:lnTo>
                  <a:lnTo>
                    <a:pt x="927" y="474"/>
                  </a:lnTo>
                  <a:lnTo>
                    <a:pt x="947" y="425"/>
                  </a:lnTo>
                  <a:lnTo>
                    <a:pt x="962" y="373"/>
                  </a:lnTo>
                  <a:lnTo>
                    <a:pt x="970" y="320"/>
                  </a:lnTo>
                  <a:lnTo>
                    <a:pt x="974" y="266"/>
                  </a:lnTo>
                  <a:lnTo>
                    <a:pt x="974" y="122"/>
                  </a:lnTo>
                  <a:lnTo>
                    <a:pt x="244" y="122"/>
                  </a:lnTo>
                  <a:close/>
                  <a:moveTo>
                    <a:pt x="61" y="0"/>
                  </a:moveTo>
                  <a:lnTo>
                    <a:pt x="1156" y="0"/>
                  </a:lnTo>
                  <a:lnTo>
                    <a:pt x="1175" y="4"/>
                  </a:lnTo>
                  <a:lnTo>
                    <a:pt x="1192" y="13"/>
                  </a:lnTo>
                  <a:lnTo>
                    <a:pt x="1205" y="26"/>
                  </a:lnTo>
                  <a:lnTo>
                    <a:pt x="1214" y="42"/>
                  </a:lnTo>
                  <a:lnTo>
                    <a:pt x="1217" y="61"/>
                  </a:lnTo>
                  <a:lnTo>
                    <a:pt x="1214" y="80"/>
                  </a:lnTo>
                  <a:lnTo>
                    <a:pt x="1205" y="97"/>
                  </a:lnTo>
                  <a:lnTo>
                    <a:pt x="1192" y="110"/>
                  </a:lnTo>
                  <a:lnTo>
                    <a:pt x="1175" y="119"/>
                  </a:lnTo>
                  <a:lnTo>
                    <a:pt x="1156" y="122"/>
                  </a:lnTo>
                  <a:lnTo>
                    <a:pt x="1095" y="122"/>
                  </a:lnTo>
                  <a:lnTo>
                    <a:pt x="1095" y="266"/>
                  </a:lnTo>
                  <a:lnTo>
                    <a:pt x="1092" y="323"/>
                  </a:lnTo>
                  <a:lnTo>
                    <a:pt x="1084" y="381"/>
                  </a:lnTo>
                  <a:lnTo>
                    <a:pt x="1071" y="436"/>
                  </a:lnTo>
                  <a:lnTo>
                    <a:pt x="1053" y="489"/>
                  </a:lnTo>
                  <a:lnTo>
                    <a:pt x="1030" y="541"/>
                  </a:lnTo>
                  <a:lnTo>
                    <a:pt x="1002" y="590"/>
                  </a:lnTo>
                  <a:lnTo>
                    <a:pt x="970" y="636"/>
                  </a:lnTo>
                  <a:lnTo>
                    <a:pt x="934" y="681"/>
                  </a:lnTo>
                  <a:lnTo>
                    <a:pt x="894" y="720"/>
                  </a:lnTo>
                  <a:lnTo>
                    <a:pt x="850" y="758"/>
                  </a:lnTo>
                  <a:lnTo>
                    <a:pt x="802" y="791"/>
                  </a:lnTo>
                  <a:lnTo>
                    <a:pt x="850" y="824"/>
                  </a:lnTo>
                  <a:lnTo>
                    <a:pt x="894" y="862"/>
                  </a:lnTo>
                  <a:lnTo>
                    <a:pt x="934" y="902"/>
                  </a:lnTo>
                  <a:lnTo>
                    <a:pt x="970" y="946"/>
                  </a:lnTo>
                  <a:lnTo>
                    <a:pt x="1002" y="992"/>
                  </a:lnTo>
                  <a:lnTo>
                    <a:pt x="1030" y="1041"/>
                  </a:lnTo>
                  <a:lnTo>
                    <a:pt x="1053" y="1093"/>
                  </a:lnTo>
                  <a:lnTo>
                    <a:pt x="1071" y="1146"/>
                  </a:lnTo>
                  <a:lnTo>
                    <a:pt x="1084" y="1202"/>
                  </a:lnTo>
                  <a:lnTo>
                    <a:pt x="1092" y="1259"/>
                  </a:lnTo>
                  <a:lnTo>
                    <a:pt x="1095" y="1317"/>
                  </a:lnTo>
                  <a:lnTo>
                    <a:pt x="1095" y="1460"/>
                  </a:lnTo>
                  <a:lnTo>
                    <a:pt x="1156" y="1460"/>
                  </a:lnTo>
                  <a:lnTo>
                    <a:pt x="1175" y="1464"/>
                  </a:lnTo>
                  <a:lnTo>
                    <a:pt x="1192" y="1473"/>
                  </a:lnTo>
                  <a:lnTo>
                    <a:pt x="1205" y="1485"/>
                  </a:lnTo>
                  <a:lnTo>
                    <a:pt x="1214" y="1502"/>
                  </a:lnTo>
                  <a:lnTo>
                    <a:pt x="1217" y="1521"/>
                  </a:lnTo>
                  <a:lnTo>
                    <a:pt x="1214" y="1540"/>
                  </a:lnTo>
                  <a:lnTo>
                    <a:pt x="1205" y="1557"/>
                  </a:lnTo>
                  <a:lnTo>
                    <a:pt x="1192" y="1570"/>
                  </a:lnTo>
                  <a:lnTo>
                    <a:pt x="1175" y="1579"/>
                  </a:lnTo>
                  <a:lnTo>
                    <a:pt x="1156" y="1582"/>
                  </a:lnTo>
                  <a:lnTo>
                    <a:pt x="61" y="1582"/>
                  </a:lnTo>
                  <a:lnTo>
                    <a:pt x="42" y="1579"/>
                  </a:lnTo>
                  <a:lnTo>
                    <a:pt x="26" y="1570"/>
                  </a:lnTo>
                  <a:lnTo>
                    <a:pt x="13" y="1557"/>
                  </a:lnTo>
                  <a:lnTo>
                    <a:pt x="4" y="1540"/>
                  </a:lnTo>
                  <a:lnTo>
                    <a:pt x="0" y="1521"/>
                  </a:lnTo>
                  <a:lnTo>
                    <a:pt x="4" y="1502"/>
                  </a:lnTo>
                  <a:lnTo>
                    <a:pt x="13" y="1485"/>
                  </a:lnTo>
                  <a:lnTo>
                    <a:pt x="26" y="1473"/>
                  </a:lnTo>
                  <a:lnTo>
                    <a:pt x="42" y="1464"/>
                  </a:lnTo>
                  <a:lnTo>
                    <a:pt x="61" y="1460"/>
                  </a:lnTo>
                  <a:lnTo>
                    <a:pt x="122" y="1460"/>
                  </a:lnTo>
                  <a:lnTo>
                    <a:pt x="122" y="1317"/>
                  </a:lnTo>
                  <a:lnTo>
                    <a:pt x="125" y="1259"/>
                  </a:lnTo>
                  <a:lnTo>
                    <a:pt x="133" y="1202"/>
                  </a:lnTo>
                  <a:lnTo>
                    <a:pt x="146" y="1146"/>
                  </a:lnTo>
                  <a:lnTo>
                    <a:pt x="164" y="1093"/>
                  </a:lnTo>
                  <a:lnTo>
                    <a:pt x="187" y="1041"/>
                  </a:lnTo>
                  <a:lnTo>
                    <a:pt x="215" y="992"/>
                  </a:lnTo>
                  <a:lnTo>
                    <a:pt x="247" y="946"/>
                  </a:lnTo>
                  <a:lnTo>
                    <a:pt x="283" y="902"/>
                  </a:lnTo>
                  <a:lnTo>
                    <a:pt x="323" y="862"/>
                  </a:lnTo>
                  <a:lnTo>
                    <a:pt x="368" y="824"/>
                  </a:lnTo>
                  <a:lnTo>
                    <a:pt x="415" y="791"/>
                  </a:lnTo>
                  <a:lnTo>
                    <a:pt x="368" y="758"/>
                  </a:lnTo>
                  <a:lnTo>
                    <a:pt x="323" y="720"/>
                  </a:lnTo>
                  <a:lnTo>
                    <a:pt x="283" y="681"/>
                  </a:lnTo>
                  <a:lnTo>
                    <a:pt x="247" y="636"/>
                  </a:lnTo>
                  <a:lnTo>
                    <a:pt x="215" y="590"/>
                  </a:lnTo>
                  <a:lnTo>
                    <a:pt x="187" y="541"/>
                  </a:lnTo>
                  <a:lnTo>
                    <a:pt x="164" y="489"/>
                  </a:lnTo>
                  <a:lnTo>
                    <a:pt x="146" y="436"/>
                  </a:lnTo>
                  <a:lnTo>
                    <a:pt x="133" y="381"/>
                  </a:lnTo>
                  <a:lnTo>
                    <a:pt x="125" y="323"/>
                  </a:lnTo>
                  <a:lnTo>
                    <a:pt x="122" y="266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7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261"/>
            <p:cNvSpPr>
              <a:spLocks noEditPoints="1"/>
            </p:cNvSpPr>
            <p:nvPr/>
          </p:nvSpPr>
          <p:spPr bwMode="auto">
            <a:xfrm>
              <a:off x="1655763" y="4279900"/>
              <a:ext cx="85725" cy="85725"/>
            </a:xfrm>
            <a:custGeom>
              <a:avLst/>
              <a:gdLst>
                <a:gd name="T0" fmla="*/ 243 w 548"/>
                <a:gd name="T1" fmla="*/ 125 h 548"/>
                <a:gd name="T2" fmla="*/ 189 w 548"/>
                <a:gd name="T3" fmla="*/ 147 h 548"/>
                <a:gd name="T4" fmla="*/ 147 w 548"/>
                <a:gd name="T5" fmla="*/ 189 h 548"/>
                <a:gd name="T6" fmla="*/ 125 w 548"/>
                <a:gd name="T7" fmla="*/ 243 h 548"/>
                <a:gd name="T8" fmla="*/ 125 w 548"/>
                <a:gd name="T9" fmla="*/ 304 h 548"/>
                <a:gd name="T10" fmla="*/ 147 w 548"/>
                <a:gd name="T11" fmla="*/ 358 h 548"/>
                <a:gd name="T12" fmla="*/ 189 w 548"/>
                <a:gd name="T13" fmla="*/ 399 h 548"/>
                <a:gd name="T14" fmla="*/ 243 w 548"/>
                <a:gd name="T15" fmla="*/ 423 h 548"/>
                <a:gd name="T16" fmla="*/ 304 w 548"/>
                <a:gd name="T17" fmla="*/ 423 h 548"/>
                <a:gd name="T18" fmla="*/ 358 w 548"/>
                <a:gd name="T19" fmla="*/ 399 h 548"/>
                <a:gd name="T20" fmla="*/ 399 w 548"/>
                <a:gd name="T21" fmla="*/ 358 h 548"/>
                <a:gd name="T22" fmla="*/ 423 w 548"/>
                <a:gd name="T23" fmla="*/ 304 h 548"/>
                <a:gd name="T24" fmla="*/ 423 w 548"/>
                <a:gd name="T25" fmla="*/ 243 h 548"/>
                <a:gd name="T26" fmla="*/ 399 w 548"/>
                <a:gd name="T27" fmla="*/ 189 h 548"/>
                <a:gd name="T28" fmla="*/ 358 w 548"/>
                <a:gd name="T29" fmla="*/ 147 h 548"/>
                <a:gd name="T30" fmla="*/ 304 w 548"/>
                <a:gd name="T31" fmla="*/ 125 h 548"/>
                <a:gd name="T32" fmla="*/ 273 w 548"/>
                <a:gd name="T33" fmla="*/ 0 h 548"/>
                <a:gd name="T34" fmla="*/ 353 w 548"/>
                <a:gd name="T35" fmla="*/ 12 h 548"/>
                <a:gd name="T36" fmla="*/ 423 w 548"/>
                <a:gd name="T37" fmla="*/ 44 h 548"/>
                <a:gd name="T38" fmla="*/ 480 w 548"/>
                <a:gd name="T39" fmla="*/ 94 h 548"/>
                <a:gd name="T40" fmla="*/ 522 w 548"/>
                <a:gd name="T41" fmla="*/ 158 h 548"/>
                <a:gd name="T42" fmla="*/ 544 w 548"/>
                <a:gd name="T43" fmla="*/ 233 h 548"/>
                <a:gd name="T44" fmla="*/ 544 w 548"/>
                <a:gd name="T45" fmla="*/ 314 h 548"/>
                <a:gd name="T46" fmla="*/ 522 w 548"/>
                <a:gd name="T47" fmla="*/ 389 h 548"/>
                <a:gd name="T48" fmla="*/ 480 w 548"/>
                <a:gd name="T49" fmla="*/ 453 h 548"/>
                <a:gd name="T50" fmla="*/ 423 w 548"/>
                <a:gd name="T51" fmla="*/ 503 h 548"/>
                <a:gd name="T52" fmla="*/ 353 w 548"/>
                <a:gd name="T53" fmla="*/ 536 h 548"/>
                <a:gd name="T54" fmla="*/ 273 w 548"/>
                <a:gd name="T55" fmla="*/ 548 h 548"/>
                <a:gd name="T56" fmla="*/ 195 w 548"/>
                <a:gd name="T57" fmla="*/ 536 h 548"/>
                <a:gd name="T58" fmla="*/ 125 w 548"/>
                <a:gd name="T59" fmla="*/ 503 h 548"/>
                <a:gd name="T60" fmla="*/ 67 w 548"/>
                <a:gd name="T61" fmla="*/ 453 h 548"/>
                <a:gd name="T62" fmla="*/ 25 w 548"/>
                <a:gd name="T63" fmla="*/ 389 h 548"/>
                <a:gd name="T64" fmla="*/ 3 w 548"/>
                <a:gd name="T65" fmla="*/ 314 h 548"/>
                <a:gd name="T66" fmla="*/ 3 w 548"/>
                <a:gd name="T67" fmla="*/ 233 h 548"/>
                <a:gd name="T68" fmla="*/ 25 w 548"/>
                <a:gd name="T69" fmla="*/ 158 h 548"/>
                <a:gd name="T70" fmla="*/ 67 w 548"/>
                <a:gd name="T71" fmla="*/ 94 h 548"/>
                <a:gd name="T72" fmla="*/ 125 w 548"/>
                <a:gd name="T73" fmla="*/ 44 h 548"/>
                <a:gd name="T74" fmla="*/ 195 w 548"/>
                <a:gd name="T75" fmla="*/ 12 h 548"/>
                <a:gd name="T76" fmla="*/ 273 w 548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8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7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2"/>
                  </a:lnTo>
                  <a:lnTo>
                    <a:pt x="189" y="399"/>
                  </a:lnTo>
                  <a:lnTo>
                    <a:pt x="215" y="414"/>
                  </a:lnTo>
                  <a:lnTo>
                    <a:pt x="243" y="423"/>
                  </a:lnTo>
                  <a:lnTo>
                    <a:pt x="273" y="426"/>
                  </a:lnTo>
                  <a:lnTo>
                    <a:pt x="304" y="423"/>
                  </a:lnTo>
                  <a:lnTo>
                    <a:pt x="333" y="414"/>
                  </a:lnTo>
                  <a:lnTo>
                    <a:pt x="358" y="399"/>
                  </a:lnTo>
                  <a:lnTo>
                    <a:pt x="382" y="382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3"/>
                  </a:lnTo>
                  <a:lnTo>
                    <a:pt x="423" y="243"/>
                  </a:lnTo>
                  <a:lnTo>
                    <a:pt x="414" y="215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7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2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3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3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6"/>
                  </a:lnTo>
                  <a:lnTo>
                    <a:pt x="314" y="544"/>
                  </a:lnTo>
                  <a:lnTo>
                    <a:pt x="273" y="548"/>
                  </a:lnTo>
                  <a:lnTo>
                    <a:pt x="233" y="544"/>
                  </a:lnTo>
                  <a:lnTo>
                    <a:pt x="195" y="536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3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262"/>
            <p:cNvSpPr>
              <a:spLocks/>
            </p:cNvSpPr>
            <p:nvPr/>
          </p:nvSpPr>
          <p:spPr bwMode="auto">
            <a:xfrm>
              <a:off x="2070100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263"/>
            <p:cNvSpPr>
              <a:spLocks/>
            </p:cNvSpPr>
            <p:nvPr/>
          </p:nvSpPr>
          <p:spPr bwMode="auto">
            <a:xfrm>
              <a:off x="2032000" y="4298950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264"/>
            <p:cNvSpPr>
              <a:spLocks/>
            </p:cNvSpPr>
            <p:nvPr/>
          </p:nvSpPr>
          <p:spPr bwMode="auto">
            <a:xfrm>
              <a:off x="2089150" y="432752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265"/>
            <p:cNvSpPr>
              <a:spLocks/>
            </p:cNvSpPr>
            <p:nvPr/>
          </p:nvSpPr>
          <p:spPr bwMode="auto">
            <a:xfrm>
              <a:off x="2051050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266"/>
            <p:cNvSpPr>
              <a:spLocks/>
            </p:cNvSpPr>
            <p:nvPr/>
          </p:nvSpPr>
          <p:spPr bwMode="auto">
            <a:xfrm>
              <a:off x="1992313" y="4298950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267"/>
            <p:cNvSpPr>
              <a:spLocks/>
            </p:cNvSpPr>
            <p:nvPr/>
          </p:nvSpPr>
          <p:spPr bwMode="auto">
            <a:xfrm>
              <a:off x="2012950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268"/>
            <p:cNvSpPr>
              <a:spLocks/>
            </p:cNvSpPr>
            <p:nvPr/>
          </p:nvSpPr>
          <p:spPr bwMode="auto">
            <a:xfrm>
              <a:off x="1954213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269"/>
            <p:cNvSpPr>
              <a:spLocks/>
            </p:cNvSpPr>
            <p:nvPr/>
          </p:nvSpPr>
          <p:spPr bwMode="auto">
            <a:xfrm>
              <a:off x="1973263" y="432752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270"/>
            <p:cNvSpPr>
              <a:spLocks/>
            </p:cNvSpPr>
            <p:nvPr/>
          </p:nvSpPr>
          <p:spPr bwMode="auto">
            <a:xfrm>
              <a:off x="1916113" y="4298950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271"/>
            <p:cNvSpPr>
              <a:spLocks/>
            </p:cNvSpPr>
            <p:nvPr/>
          </p:nvSpPr>
          <p:spPr bwMode="auto">
            <a:xfrm>
              <a:off x="1935163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272"/>
            <p:cNvSpPr>
              <a:spLocks noEditPoints="1"/>
            </p:cNvSpPr>
            <p:nvPr/>
          </p:nvSpPr>
          <p:spPr bwMode="auto">
            <a:xfrm>
              <a:off x="1597025" y="4221163"/>
              <a:ext cx="579438" cy="569912"/>
            </a:xfrm>
            <a:custGeom>
              <a:avLst/>
              <a:gdLst>
                <a:gd name="T0" fmla="*/ 219 w 3650"/>
                <a:gd name="T1" fmla="*/ 134 h 3589"/>
                <a:gd name="T2" fmla="*/ 149 w 3650"/>
                <a:gd name="T3" fmla="*/ 191 h 3589"/>
                <a:gd name="T4" fmla="*/ 122 w 3650"/>
                <a:gd name="T5" fmla="*/ 281 h 3589"/>
                <a:gd name="T6" fmla="*/ 134 w 3650"/>
                <a:gd name="T7" fmla="*/ 1059 h 3589"/>
                <a:gd name="T8" fmla="*/ 191 w 3650"/>
                <a:gd name="T9" fmla="*/ 1128 h 3589"/>
                <a:gd name="T10" fmla="*/ 281 w 3650"/>
                <a:gd name="T11" fmla="*/ 1156 h 3589"/>
                <a:gd name="T12" fmla="*/ 3431 w 3650"/>
                <a:gd name="T13" fmla="*/ 1144 h 3589"/>
                <a:gd name="T14" fmla="*/ 3501 w 3650"/>
                <a:gd name="T15" fmla="*/ 1086 h 3589"/>
                <a:gd name="T16" fmla="*/ 3528 w 3650"/>
                <a:gd name="T17" fmla="*/ 998 h 3589"/>
                <a:gd name="T18" fmla="*/ 3516 w 3650"/>
                <a:gd name="T19" fmla="*/ 219 h 3589"/>
                <a:gd name="T20" fmla="*/ 3459 w 3650"/>
                <a:gd name="T21" fmla="*/ 149 h 3589"/>
                <a:gd name="T22" fmla="*/ 3369 w 3650"/>
                <a:gd name="T23" fmla="*/ 122 h 3589"/>
                <a:gd name="T24" fmla="*/ 3369 w 3650"/>
                <a:gd name="T25" fmla="*/ 0 h 3589"/>
                <a:gd name="T26" fmla="*/ 3487 w 3650"/>
                <a:gd name="T27" fmla="*/ 27 h 3589"/>
                <a:gd name="T28" fmla="*/ 3581 w 3650"/>
                <a:gd name="T29" fmla="*/ 96 h 3589"/>
                <a:gd name="T30" fmla="*/ 3638 w 3650"/>
                <a:gd name="T31" fmla="*/ 199 h 3589"/>
                <a:gd name="T32" fmla="*/ 3650 w 3650"/>
                <a:gd name="T33" fmla="*/ 998 h 3589"/>
                <a:gd name="T34" fmla="*/ 3628 w 3650"/>
                <a:gd name="T35" fmla="*/ 1105 h 3589"/>
                <a:gd name="T36" fmla="*/ 3568 w 3650"/>
                <a:gd name="T37" fmla="*/ 1193 h 3589"/>
                <a:gd name="T38" fmla="*/ 3591 w 3650"/>
                <a:gd name="T39" fmla="*/ 1268 h 3589"/>
                <a:gd name="T40" fmla="*/ 3640 w 3650"/>
                <a:gd name="T41" fmla="*/ 1363 h 3589"/>
                <a:gd name="T42" fmla="*/ 3650 w 3650"/>
                <a:gd name="T43" fmla="*/ 1886 h 3589"/>
                <a:gd name="T44" fmla="*/ 3525 w 3650"/>
                <a:gd name="T45" fmla="*/ 1405 h 3589"/>
                <a:gd name="T46" fmla="*/ 3482 w 3650"/>
                <a:gd name="T47" fmla="*/ 1324 h 3589"/>
                <a:gd name="T48" fmla="*/ 3401 w 3650"/>
                <a:gd name="T49" fmla="*/ 1281 h 3589"/>
                <a:gd name="T50" fmla="*/ 249 w 3650"/>
                <a:gd name="T51" fmla="*/ 1281 h 3589"/>
                <a:gd name="T52" fmla="*/ 168 w 3650"/>
                <a:gd name="T53" fmla="*/ 1324 h 3589"/>
                <a:gd name="T54" fmla="*/ 125 w 3650"/>
                <a:gd name="T55" fmla="*/ 1405 h 3589"/>
                <a:gd name="T56" fmla="*/ 125 w 3650"/>
                <a:gd name="T57" fmla="*/ 2184 h 3589"/>
                <a:gd name="T58" fmla="*/ 168 w 3650"/>
                <a:gd name="T59" fmla="*/ 2265 h 3589"/>
                <a:gd name="T60" fmla="*/ 249 w 3650"/>
                <a:gd name="T61" fmla="*/ 2308 h 3589"/>
                <a:gd name="T62" fmla="*/ 2312 w 3650"/>
                <a:gd name="T63" fmla="*/ 2433 h 3589"/>
                <a:gd name="T64" fmla="*/ 219 w 3650"/>
                <a:gd name="T65" fmla="*/ 2446 h 3589"/>
                <a:gd name="T66" fmla="*/ 149 w 3650"/>
                <a:gd name="T67" fmla="*/ 2503 h 3589"/>
                <a:gd name="T68" fmla="*/ 122 w 3650"/>
                <a:gd name="T69" fmla="*/ 2592 h 3589"/>
                <a:gd name="T70" fmla="*/ 134 w 3650"/>
                <a:gd name="T71" fmla="*/ 3370 h 3589"/>
                <a:gd name="T72" fmla="*/ 191 w 3650"/>
                <a:gd name="T73" fmla="*/ 3441 h 3589"/>
                <a:gd name="T74" fmla="*/ 281 w 3650"/>
                <a:gd name="T75" fmla="*/ 3468 h 3589"/>
                <a:gd name="T76" fmla="*/ 281 w 3650"/>
                <a:gd name="T77" fmla="*/ 3589 h 3589"/>
                <a:gd name="T78" fmla="*/ 163 w 3650"/>
                <a:gd name="T79" fmla="*/ 3563 h 3589"/>
                <a:gd name="T80" fmla="*/ 69 w 3650"/>
                <a:gd name="T81" fmla="*/ 3493 h 3589"/>
                <a:gd name="T82" fmla="*/ 12 w 3650"/>
                <a:gd name="T83" fmla="*/ 3390 h 3589"/>
                <a:gd name="T84" fmla="*/ 0 w 3650"/>
                <a:gd name="T85" fmla="*/ 2592 h 3589"/>
                <a:gd name="T86" fmla="*/ 22 w 3650"/>
                <a:gd name="T87" fmla="*/ 2484 h 3589"/>
                <a:gd name="T88" fmla="*/ 82 w 3650"/>
                <a:gd name="T89" fmla="*/ 2396 h 3589"/>
                <a:gd name="T90" fmla="*/ 59 w 3650"/>
                <a:gd name="T91" fmla="*/ 2322 h 3589"/>
                <a:gd name="T92" fmla="*/ 10 w 3650"/>
                <a:gd name="T93" fmla="*/ 2227 h 3589"/>
                <a:gd name="T94" fmla="*/ 0 w 3650"/>
                <a:gd name="T95" fmla="*/ 1436 h 3589"/>
                <a:gd name="T96" fmla="*/ 22 w 3650"/>
                <a:gd name="T97" fmla="*/ 1328 h 3589"/>
                <a:gd name="T98" fmla="*/ 82 w 3650"/>
                <a:gd name="T99" fmla="*/ 1240 h 3589"/>
                <a:gd name="T100" fmla="*/ 59 w 3650"/>
                <a:gd name="T101" fmla="*/ 1166 h 3589"/>
                <a:gd name="T102" fmla="*/ 10 w 3650"/>
                <a:gd name="T103" fmla="*/ 1071 h 3589"/>
                <a:gd name="T104" fmla="*/ 0 w 3650"/>
                <a:gd name="T105" fmla="*/ 281 h 3589"/>
                <a:gd name="T106" fmla="*/ 27 w 3650"/>
                <a:gd name="T107" fmla="*/ 163 h 3589"/>
                <a:gd name="T108" fmla="*/ 96 w 3650"/>
                <a:gd name="T109" fmla="*/ 69 h 3589"/>
                <a:gd name="T110" fmla="*/ 199 w 3650"/>
                <a:gd name="T111" fmla="*/ 12 h 3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50" h="3589">
                  <a:moveTo>
                    <a:pt x="281" y="122"/>
                  </a:moveTo>
                  <a:lnTo>
                    <a:pt x="249" y="125"/>
                  </a:lnTo>
                  <a:lnTo>
                    <a:pt x="219" y="134"/>
                  </a:lnTo>
                  <a:lnTo>
                    <a:pt x="191" y="149"/>
                  </a:lnTo>
                  <a:lnTo>
                    <a:pt x="168" y="168"/>
                  </a:lnTo>
                  <a:lnTo>
                    <a:pt x="149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49" y="1086"/>
                  </a:lnTo>
                  <a:lnTo>
                    <a:pt x="168" y="1109"/>
                  </a:lnTo>
                  <a:lnTo>
                    <a:pt x="191" y="1128"/>
                  </a:lnTo>
                  <a:lnTo>
                    <a:pt x="219" y="1144"/>
                  </a:lnTo>
                  <a:lnTo>
                    <a:pt x="249" y="1153"/>
                  </a:lnTo>
                  <a:lnTo>
                    <a:pt x="281" y="1156"/>
                  </a:lnTo>
                  <a:lnTo>
                    <a:pt x="3369" y="1156"/>
                  </a:lnTo>
                  <a:lnTo>
                    <a:pt x="3401" y="1153"/>
                  </a:lnTo>
                  <a:lnTo>
                    <a:pt x="3431" y="1144"/>
                  </a:lnTo>
                  <a:lnTo>
                    <a:pt x="3459" y="1128"/>
                  </a:lnTo>
                  <a:lnTo>
                    <a:pt x="3482" y="1109"/>
                  </a:lnTo>
                  <a:lnTo>
                    <a:pt x="3501" y="1086"/>
                  </a:lnTo>
                  <a:lnTo>
                    <a:pt x="3516" y="1059"/>
                  </a:lnTo>
                  <a:lnTo>
                    <a:pt x="3525" y="1029"/>
                  </a:lnTo>
                  <a:lnTo>
                    <a:pt x="3528" y="998"/>
                  </a:lnTo>
                  <a:lnTo>
                    <a:pt x="3528" y="281"/>
                  </a:lnTo>
                  <a:lnTo>
                    <a:pt x="3525" y="249"/>
                  </a:lnTo>
                  <a:lnTo>
                    <a:pt x="3516" y="219"/>
                  </a:lnTo>
                  <a:lnTo>
                    <a:pt x="3501" y="191"/>
                  </a:lnTo>
                  <a:lnTo>
                    <a:pt x="3482" y="168"/>
                  </a:lnTo>
                  <a:lnTo>
                    <a:pt x="3459" y="149"/>
                  </a:lnTo>
                  <a:lnTo>
                    <a:pt x="3431" y="134"/>
                  </a:lnTo>
                  <a:lnTo>
                    <a:pt x="3401" y="125"/>
                  </a:lnTo>
                  <a:lnTo>
                    <a:pt x="3369" y="122"/>
                  </a:lnTo>
                  <a:lnTo>
                    <a:pt x="281" y="122"/>
                  </a:lnTo>
                  <a:close/>
                  <a:moveTo>
                    <a:pt x="281" y="0"/>
                  </a:moveTo>
                  <a:lnTo>
                    <a:pt x="3369" y="0"/>
                  </a:lnTo>
                  <a:lnTo>
                    <a:pt x="3411" y="3"/>
                  </a:lnTo>
                  <a:lnTo>
                    <a:pt x="3451" y="12"/>
                  </a:lnTo>
                  <a:lnTo>
                    <a:pt x="3487" y="27"/>
                  </a:lnTo>
                  <a:lnTo>
                    <a:pt x="3522" y="45"/>
                  </a:lnTo>
                  <a:lnTo>
                    <a:pt x="3554" y="69"/>
                  </a:lnTo>
                  <a:lnTo>
                    <a:pt x="3581" y="96"/>
                  </a:lnTo>
                  <a:lnTo>
                    <a:pt x="3605" y="128"/>
                  </a:lnTo>
                  <a:lnTo>
                    <a:pt x="3623" y="163"/>
                  </a:lnTo>
                  <a:lnTo>
                    <a:pt x="3638" y="199"/>
                  </a:lnTo>
                  <a:lnTo>
                    <a:pt x="3647" y="239"/>
                  </a:lnTo>
                  <a:lnTo>
                    <a:pt x="3650" y="281"/>
                  </a:lnTo>
                  <a:lnTo>
                    <a:pt x="3650" y="998"/>
                  </a:lnTo>
                  <a:lnTo>
                    <a:pt x="3648" y="1035"/>
                  </a:lnTo>
                  <a:lnTo>
                    <a:pt x="3640" y="1071"/>
                  </a:lnTo>
                  <a:lnTo>
                    <a:pt x="3628" y="1105"/>
                  </a:lnTo>
                  <a:lnTo>
                    <a:pt x="3612" y="1137"/>
                  </a:lnTo>
                  <a:lnTo>
                    <a:pt x="3591" y="1166"/>
                  </a:lnTo>
                  <a:lnTo>
                    <a:pt x="3568" y="1193"/>
                  </a:lnTo>
                  <a:lnTo>
                    <a:pt x="3542" y="1217"/>
                  </a:lnTo>
                  <a:lnTo>
                    <a:pt x="3568" y="1240"/>
                  </a:lnTo>
                  <a:lnTo>
                    <a:pt x="3591" y="1268"/>
                  </a:lnTo>
                  <a:lnTo>
                    <a:pt x="3612" y="1296"/>
                  </a:lnTo>
                  <a:lnTo>
                    <a:pt x="3628" y="1328"/>
                  </a:lnTo>
                  <a:lnTo>
                    <a:pt x="3640" y="1363"/>
                  </a:lnTo>
                  <a:lnTo>
                    <a:pt x="3648" y="1398"/>
                  </a:lnTo>
                  <a:lnTo>
                    <a:pt x="3650" y="1436"/>
                  </a:lnTo>
                  <a:lnTo>
                    <a:pt x="3650" y="1886"/>
                  </a:lnTo>
                  <a:lnTo>
                    <a:pt x="3528" y="1886"/>
                  </a:lnTo>
                  <a:lnTo>
                    <a:pt x="3528" y="1436"/>
                  </a:lnTo>
                  <a:lnTo>
                    <a:pt x="3525" y="1405"/>
                  </a:lnTo>
                  <a:lnTo>
                    <a:pt x="3516" y="1375"/>
                  </a:lnTo>
                  <a:lnTo>
                    <a:pt x="3501" y="1347"/>
                  </a:lnTo>
                  <a:lnTo>
                    <a:pt x="3482" y="1324"/>
                  </a:lnTo>
                  <a:lnTo>
                    <a:pt x="3459" y="1305"/>
                  </a:lnTo>
                  <a:lnTo>
                    <a:pt x="3431" y="1290"/>
                  </a:lnTo>
                  <a:lnTo>
                    <a:pt x="3401" y="1281"/>
                  </a:lnTo>
                  <a:lnTo>
                    <a:pt x="3369" y="1278"/>
                  </a:lnTo>
                  <a:lnTo>
                    <a:pt x="281" y="1278"/>
                  </a:lnTo>
                  <a:lnTo>
                    <a:pt x="249" y="1281"/>
                  </a:lnTo>
                  <a:lnTo>
                    <a:pt x="219" y="1290"/>
                  </a:lnTo>
                  <a:lnTo>
                    <a:pt x="191" y="1305"/>
                  </a:lnTo>
                  <a:lnTo>
                    <a:pt x="168" y="1324"/>
                  </a:lnTo>
                  <a:lnTo>
                    <a:pt x="149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49" y="2242"/>
                  </a:lnTo>
                  <a:lnTo>
                    <a:pt x="168" y="2265"/>
                  </a:lnTo>
                  <a:lnTo>
                    <a:pt x="191" y="2284"/>
                  </a:lnTo>
                  <a:lnTo>
                    <a:pt x="219" y="2300"/>
                  </a:lnTo>
                  <a:lnTo>
                    <a:pt x="249" y="2308"/>
                  </a:lnTo>
                  <a:lnTo>
                    <a:pt x="281" y="2312"/>
                  </a:lnTo>
                  <a:lnTo>
                    <a:pt x="2312" y="2312"/>
                  </a:lnTo>
                  <a:lnTo>
                    <a:pt x="2312" y="2433"/>
                  </a:lnTo>
                  <a:lnTo>
                    <a:pt x="281" y="2433"/>
                  </a:lnTo>
                  <a:lnTo>
                    <a:pt x="249" y="2437"/>
                  </a:lnTo>
                  <a:lnTo>
                    <a:pt x="219" y="2446"/>
                  </a:lnTo>
                  <a:lnTo>
                    <a:pt x="191" y="2461"/>
                  </a:lnTo>
                  <a:lnTo>
                    <a:pt x="168" y="2480"/>
                  </a:lnTo>
                  <a:lnTo>
                    <a:pt x="149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49" y="3398"/>
                  </a:lnTo>
                  <a:lnTo>
                    <a:pt x="168" y="3421"/>
                  </a:lnTo>
                  <a:lnTo>
                    <a:pt x="191" y="3441"/>
                  </a:lnTo>
                  <a:lnTo>
                    <a:pt x="219" y="3455"/>
                  </a:lnTo>
                  <a:lnTo>
                    <a:pt x="249" y="3464"/>
                  </a:lnTo>
                  <a:lnTo>
                    <a:pt x="281" y="3468"/>
                  </a:lnTo>
                  <a:lnTo>
                    <a:pt x="2251" y="3468"/>
                  </a:lnTo>
                  <a:lnTo>
                    <a:pt x="2251" y="3589"/>
                  </a:lnTo>
                  <a:lnTo>
                    <a:pt x="281" y="3589"/>
                  </a:lnTo>
                  <a:lnTo>
                    <a:pt x="239" y="3586"/>
                  </a:lnTo>
                  <a:lnTo>
                    <a:pt x="199" y="3577"/>
                  </a:lnTo>
                  <a:lnTo>
                    <a:pt x="163" y="3563"/>
                  </a:lnTo>
                  <a:lnTo>
                    <a:pt x="128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8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8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8" y="45"/>
                  </a:lnTo>
                  <a:lnTo>
                    <a:pt x="163" y="27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273"/>
            <p:cNvSpPr>
              <a:spLocks noEditPoints="1"/>
            </p:cNvSpPr>
            <p:nvPr/>
          </p:nvSpPr>
          <p:spPr bwMode="auto">
            <a:xfrm>
              <a:off x="1655763" y="4462463"/>
              <a:ext cx="85725" cy="87312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4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4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274"/>
            <p:cNvSpPr>
              <a:spLocks/>
            </p:cNvSpPr>
            <p:nvPr/>
          </p:nvSpPr>
          <p:spPr bwMode="auto">
            <a:xfrm>
              <a:off x="2070100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275"/>
            <p:cNvSpPr>
              <a:spLocks/>
            </p:cNvSpPr>
            <p:nvPr/>
          </p:nvSpPr>
          <p:spPr bwMode="auto">
            <a:xfrm>
              <a:off x="2032000" y="44815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276"/>
            <p:cNvSpPr>
              <a:spLocks/>
            </p:cNvSpPr>
            <p:nvPr/>
          </p:nvSpPr>
          <p:spPr bwMode="auto">
            <a:xfrm>
              <a:off x="2089150" y="451167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277"/>
            <p:cNvSpPr>
              <a:spLocks/>
            </p:cNvSpPr>
            <p:nvPr/>
          </p:nvSpPr>
          <p:spPr bwMode="auto">
            <a:xfrm>
              <a:off x="2051050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278"/>
            <p:cNvSpPr>
              <a:spLocks/>
            </p:cNvSpPr>
            <p:nvPr/>
          </p:nvSpPr>
          <p:spPr bwMode="auto">
            <a:xfrm>
              <a:off x="1992313" y="44815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279"/>
            <p:cNvSpPr>
              <a:spLocks/>
            </p:cNvSpPr>
            <p:nvPr/>
          </p:nvSpPr>
          <p:spPr bwMode="auto">
            <a:xfrm>
              <a:off x="2012950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5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7 h 122"/>
                <a:gd name="T16" fmla="*/ 96 w 122"/>
                <a:gd name="T17" fmla="*/ 110 h 122"/>
                <a:gd name="T18" fmla="*/ 79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280"/>
            <p:cNvSpPr>
              <a:spLocks/>
            </p:cNvSpPr>
            <p:nvPr/>
          </p:nvSpPr>
          <p:spPr bwMode="auto">
            <a:xfrm>
              <a:off x="1954213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281"/>
            <p:cNvSpPr>
              <a:spLocks/>
            </p:cNvSpPr>
            <p:nvPr/>
          </p:nvSpPr>
          <p:spPr bwMode="auto">
            <a:xfrm>
              <a:off x="1973263" y="451167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282"/>
            <p:cNvSpPr>
              <a:spLocks/>
            </p:cNvSpPr>
            <p:nvPr/>
          </p:nvSpPr>
          <p:spPr bwMode="auto">
            <a:xfrm>
              <a:off x="1916113" y="44815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283"/>
            <p:cNvSpPr>
              <a:spLocks/>
            </p:cNvSpPr>
            <p:nvPr/>
          </p:nvSpPr>
          <p:spPr bwMode="auto">
            <a:xfrm>
              <a:off x="1935163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284"/>
            <p:cNvSpPr>
              <a:spLocks noEditPoints="1"/>
            </p:cNvSpPr>
            <p:nvPr/>
          </p:nvSpPr>
          <p:spPr bwMode="auto">
            <a:xfrm>
              <a:off x="1655763" y="4646613"/>
              <a:ext cx="85725" cy="85725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1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3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3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1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4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1" name="Group 980"/>
          <p:cNvGrpSpPr/>
          <p:nvPr/>
        </p:nvGrpSpPr>
        <p:grpSpPr>
          <a:xfrm>
            <a:off x="2526633" y="4225925"/>
            <a:ext cx="581025" cy="566738"/>
            <a:chOff x="2495550" y="4225925"/>
            <a:chExt cx="581025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6" name="Freeform 289"/>
            <p:cNvSpPr>
              <a:spLocks noEditPoints="1"/>
            </p:cNvSpPr>
            <p:nvPr/>
          </p:nvSpPr>
          <p:spPr bwMode="auto">
            <a:xfrm>
              <a:off x="2895600" y="4618038"/>
              <a:ext cx="176213" cy="174625"/>
            </a:xfrm>
            <a:custGeom>
              <a:avLst/>
              <a:gdLst>
                <a:gd name="T0" fmla="*/ 184 w 1001"/>
                <a:gd name="T1" fmla="*/ 184 h 994"/>
                <a:gd name="T2" fmla="*/ 372 w 1001"/>
                <a:gd name="T3" fmla="*/ 687 h 994"/>
                <a:gd name="T4" fmla="*/ 478 w 1001"/>
                <a:gd name="T5" fmla="*/ 475 h 994"/>
                <a:gd name="T6" fmla="*/ 692 w 1001"/>
                <a:gd name="T7" fmla="*/ 369 h 994"/>
                <a:gd name="T8" fmla="*/ 184 w 1001"/>
                <a:gd name="T9" fmla="*/ 184 h 994"/>
                <a:gd name="T10" fmla="*/ 0 w 1001"/>
                <a:gd name="T11" fmla="*/ 0 h 994"/>
                <a:gd name="T12" fmla="*/ 968 w 1001"/>
                <a:gd name="T13" fmla="*/ 354 h 994"/>
                <a:gd name="T14" fmla="*/ 611 w 1001"/>
                <a:gd name="T15" fmla="*/ 531 h 994"/>
                <a:gd name="T16" fmla="*/ 985 w 1001"/>
                <a:gd name="T17" fmla="*/ 901 h 994"/>
                <a:gd name="T18" fmla="*/ 993 w 1001"/>
                <a:gd name="T19" fmla="*/ 912 h 994"/>
                <a:gd name="T20" fmla="*/ 1000 w 1001"/>
                <a:gd name="T21" fmla="*/ 925 h 994"/>
                <a:gd name="T22" fmla="*/ 1001 w 1001"/>
                <a:gd name="T23" fmla="*/ 940 h 994"/>
                <a:gd name="T24" fmla="*/ 1000 w 1001"/>
                <a:gd name="T25" fmla="*/ 953 h 994"/>
                <a:gd name="T26" fmla="*/ 993 w 1001"/>
                <a:gd name="T27" fmla="*/ 966 h 994"/>
                <a:gd name="T28" fmla="*/ 985 w 1001"/>
                <a:gd name="T29" fmla="*/ 978 h 994"/>
                <a:gd name="T30" fmla="*/ 973 w 1001"/>
                <a:gd name="T31" fmla="*/ 987 h 994"/>
                <a:gd name="T32" fmla="*/ 960 w 1001"/>
                <a:gd name="T33" fmla="*/ 992 h 994"/>
                <a:gd name="T34" fmla="*/ 946 w 1001"/>
                <a:gd name="T35" fmla="*/ 994 h 994"/>
                <a:gd name="T36" fmla="*/ 932 w 1001"/>
                <a:gd name="T37" fmla="*/ 992 h 994"/>
                <a:gd name="T38" fmla="*/ 919 w 1001"/>
                <a:gd name="T39" fmla="*/ 987 h 994"/>
                <a:gd name="T40" fmla="*/ 907 w 1001"/>
                <a:gd name="T41" fmla="*/ 978 h 994"/>
                <a:gd name="T42" fmla="*/ 534 w 1001"/>
                <a:gd name="T43" fmla="*/ 608 h 994"/>
                <a:gd name="T44" fmla="*/ 355 w 1001"/>
                <a:gd name="T45" fmla="*/ 961 h 994"/>
                <a:gd name="T46" fmla="*/ 0 w 1001"/>
                <a:gd name="T47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01" h="994">
                  <a:moveTo>
                    <a:pt x="184" y="184"/>
                  </a:moveTo>
                  <a:lnTo>
                    <a:pt x="372" y="687"/>
                  </a:lnTo>
                  <a:lnTo>
                    <a:pt x="478" y="475"/>
                  </a:lnTo>
                  <a:lnTo>
                    <a:pt x="692" y="369"/>
                  </a:lnTo>
                  <a:lnTo>
                    <a:pt x="184" y="184"/>
                  </a:lnTo>
                  <a:close/>
                  <a:moveTo>
                    <a:pt x="0" y="0"/>
                  </a:moveTo>
                  <a:lnTo>
                    <a:pt x="968" y="354"/>
                  </a:lnTo>
                  <a:lnTo>
                    <a:pt x="611" y="531"/>
                  </a:lnTo>
                  <a:lnTo>
                    <a:pt x="985" y="901"/>
                  </a:lnTo>
                  <a:lnTo>
                    <a:pt x="993" y="912"/>
                  </a:lnTo>
                  <a:lnTo>
                    <a:pt x="1000" y="925"/>
                  </a:lnTo>
                  <a:lnTo>
                    <a:pt x="1001" y="940"/>
                  </a:lnTo>
                  <a:lnTo>
                    <a:pt x="1000" y="953"/>
                  </a:lnTo>
                  <a:lnTo>
                    <a:pt x="993" y="966"/>
                  </a:lnTo>
                  <a:lnTo>
                    <a:pt x="985" y="978"/>
                  </a:lnTo>
                  <a:lnTo>
                    <a:pt x="973" y="987"/>
                  </a:lnTo>
                  <a:lnTo>
                    <a:pt x="960" y="992"/>
                  </a:lnTo>
                  <a:lnTo>
                    <a:pt x="946" y="994"/>
                  </a:lnTo>
                  <a:lnTo>
                    <a:pt x="932" y="992"/>
                  </a:lnTo>
                  <a:lnTo>
                    <a:pt x="919" y="987"/>
                  </a:lnTo>
                  <a:lnTo>
                    <a:pt x="907" y="978"/>
                  </a:lnTo>
                  <a:lnTo>
                    <a:pt x="534" y="608"/>
                  </a:lnTo>
                  <a:lnTo>
                    <a:pt x="355" y="9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290"/>
            <p:cNvSpPr>
              <a:spLocks noEditPoints="1"/>
            </p:cNvSpPr>
            <p:nvPr/>
          </p:nvSpPr>
          <p:spPr bwMode="auto">
            <a:xfrm>
              <a:off x="2554288" y="4283075"/>
              <a:ext cx="87313" cy="87313"/>
            </a:xfrm>
            <a:custGeom>
              <a:avLst/>
              <a:gdLst>
                <a:gd name="T0" fmla="*/ 219 w 495"/>
                <a:gd name="T1" fmla="*/ 113 h 491"/>
                <a:gd name="T2" fmla="*/ 170 w 495"/>
                <a:gd name="T3" fmla="*/ 133 h 491"/>
                <a:gd name="T4" fmla="*/ 134 w 495"/>
                <a:gd name="T5" fmla="*/ 169 h 491"/>
                <a:gd name="T6" fmla="*/ 112 w 495"/>
                <a:gd name="T7" fmla="*/ 218 h 491"/>
                <a:gd name="T8" fmla="*/ 112 w 495"/>
                <a:gd name="T9" fmla="*/ 274 h 491"/>
                <a:gd name="T10" fmla="*/ 134 w 495"/>
                <a:gd name="T11" fmla="*/ 322 h 491"/>
                <a:gd name="T12" fmla="*/ 170 w 495"/>
                <a:gd name="T13" fmla="*/ 359 h 491"/>
                <a:gd name="T14" fmla="*/ 219 w 495"/>
                <a:gd name="T15" fmla="*/ 379 h 491"/>
                <a:gd name="T16" fmla="*/ 274 w 495"/>
                <a:gd name="T17" fmla="*/ 379 h 491"/>
                <a:gd name="T18" fmla="*/ 324 w 495"/>
                <a:gd name="T19" fmla="*/ 359 h 491"/>
                <a:gd name="T20" fmla="*/ 361 w 495"/>
                <a:gd name="T21" fmla="*/ 322 h 491"/>
                <a:gd name="T22" fmla="*/ 381 w 495"/>
                <a:gd name="T23" fmla="*/ 274 h 491"/>
                <a:gd name="T24" fmla="*/ 381 w 495"/>
                <a:gd name="T25" fmla="*/ 218 h 491"/>
                <a:gd name="T26" fmla="*/ 361 w 495"/>
                <a:gd name="T27" fmla="*/ 169 h 491"/>
                <a:gd name="T28" fmla="*/ 324 w 495"/>
                <a:gd name="T29" fmla="*/ 133 h 491"/>
                <a:gd name="T30" fmla="*/ 274 w 495"/>
                <a:gd name="T31" fmla="*/ 113 h 491"/>
                <a:gd name="T32" fmla="*/ 247 w 495"/>
                <a:gd name="T33" fmla="*/ 0 h 491"/>
                <a:gd name="T34" fmla="*/ 318 w 495"/>
                <a:gd name="T35" fmla="*/ 11 h 491"/>
                <a:gd name="T36" fmla="*/ 381 w 495"/>
                <a:gd name="T37" fmla="*/ 40 h 491"/>
                <a:gd name="T38" fmla="*/ 433 w 495"/>
                <a:gd name="T39" fmla="*/ 85 h 491"/>
                <a:gd name="T40" fmla="*/ 471 w 495"/>
                <a:gd name="T41" fmla="*/ 142 h 491"/>
                <a:gd name="T42" fmla="*/ 491 w 495"/>
                <a:gd name="T43" fmla="*/ 210 h 491"/>
                <a:gd name="T44" fmla="*/ 491 w 495"/>
                <a:gd name="T45" fmla="*/ 282 h 491"/>
                <a:gd name="T46" fmla="*/ 471 w 495"/>
                <a:gd name="T47" fmla="*/ 350 h 491"/>
                <a:gd name="T48" fmla="*/ 433 w 495"/>
                <a:gd name="T49" fmla="*/ 407 h 491"/>
                <a:gd name="T50" fmla="*/ 381 w 495"/>
                <a:gd name="T51" fmla="*/ 452 h 491"/>
                <a:gd name="T52" fmla="*/ 318 w 495"/>
                <a:gd name="T53" fmla="*/ 481 h 491"/>
                <a:gd name="T54" fmla="*/ 247 w 495"/>
                <a:gd name="T55" fmla="*/ 491 h 491"/>
                <a:gd name="T56" fmla="*/ 175 w 495"/>
                <a:gd name="T57" fmla="*/ 481 h 491"/>
                <a:gd name="T58" fmla="*/ 112 w 495"/>
                <a:gd name="T59" fmla="*/ 452 h 491"/>
                <a:gd name="T60" fmla="*/ 60 w 495"/>
                <a:gd name="T61" fmla="*/ 407 h 491"/>
                <a:gd name="T62" fmla="*/ 24 w 495"/>
                <a:gd name="T63" fmla="*/ 350 h 491"/>
                <a:gd name="T64" fmla="*/ 3 w 495"/>
                <a:gd name="T65" fmla="*/ 282 h 491"/>
                <a:gd name="T66" fmla="*/ 3 w 495"/>
                <a:gd name="T67" fmla="*/ 210 h 491"/>
                <a:gd name="T68" fmla="*/ 24 w 495"/>
                <a:gd name="T69" fmla="*/ 142 h 491"/>
                <a:gd name="T70" fmla="*/ 60 w 495"/>
                <a:gd name="T71" fmla="*/ 85 h 491"/>
                <a:gd name="T72" fmla="*/ 112 w 495"/>
                <a:gd name="T73" fmla="*/ 40 h 491"/>
                <a:gd name="T74" fmla="*/ 175 w 495"/>
                <a:gd name="T75" fmla="*/ 11 h 491"/>
                <a:gd name="T76" fmla="*/ 247 w 495"/>
                <a:gd name="T77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1">
                  <a:moveTo>
                    <a:pt x="247" y="110"/>
                  </a:moveTo>
                  <a:lnTo>
                    <a:pt x="219" y="113"/>
                  </a:lnTo>
                  <a:lnTo>
                    <a:pt x="194" y="120"/>
                  </a:lnTo>
                  <a:lnTo>
                    <a:pt x="170" y="133"/>
                  </a:lnTo>
                  <a:lnTo>
                    <a:pt x="150" y="149"/>
                  </a:lnTo>
                  <a:lnTo>
                    <a:pt x="134" y="169"/>
                  </a:lnTo>
                  <a:lnTo>
                    <a:pt x="120" y="193"/>
                  </a:lnTo>
                  <a:lnTo>
                    <a:pt x="112" y="218"/>
                  </a:lnTo>
                  <a:lnTo>
                    <a:pt x="110" y="245"/>
                  </a:lnTo>
                  <a:lnTo>
                    <a:pt x="112" y="274"/>
                  </a:lnTo>
                  <a:lnTo>
                    <a:pt x="120" y="299"/>
                  </a:lnTo>
                  <a:lnTo>
                    <a:pt x="134" y="322"/>
                  </a:lnTo>
                  <a:lnTo>
                    <a:pt x="150" y="342"/>
                  </a:lnTo>
                  <a:lnTo>
                    <a:pt x="170" y="359"/>
                  </a:lnTo>
                  <a:lnTo>
                    <a:pt x="194" y="372"/>
                  </a:lnTo>
                  <a:lnTo>
                    <a:pt x="219" y="379"/>
                  </a:lnTo>
                  <a:lnTo>
                    <a:pt x="247" y="382"/>
                  </a:lnTo>
                  <a:lnTo>
                    <a:pt x="274" y="379"/>
                  </a:lnTo>
                  <a:lnTo>
                    <a:pt x="301" y="372"/>
                  </a:lnTo>
                  <a:lnTo>
                    <a:pt x="324" y="359"/>
                  </a:lnTo>
                  <a:lnTo>
                    <a:pt x="345" y="342"/>
                  </a:lnTo>
                  <a:lnTo>
                    <a:pt x="361" y="322"/>
                  </a:lnTo>
                  <a:lnTo>
                    <a:pt x="373" y="299"/>
                  </a:lnTo>
                  <a:lnTo>
                    <a:pt x="381" y="274"/>
                  </a:lnTo>
                  <a:lnTo>
                    <a:pt x="384" y="245"/>
                  </a:lnTo>
                  <a:lnTo>
                    <a:pt x="381" y="218"/>
                  </a:lnTo>
                  <a:lnTo>
                    <a:pt x="373" y="193"/>
                  </a:lnTo>
                  <a:lnTo>
                    <a:pt x="361" y="169"/>
                  </a:lnTo>
                  <a:lnTo>
                    <a:pt x="345" y="149"/>
                  </a:lnTo>
                  <a:lnTo>
                    <a:pt x="324" y="133"/>
                  </a:lnTo>
                  <a:lnTo>
                    <a:pt x="301" y="120"/>
                  </a:lnTo>
                  <a:lnTo>
                    <a:pt x="274" y="113"/>
                  </a:lnTo>
                  <a:lnTo>
                    <a:pt x="247" y="110"/>
                  </a:lnTo>
                  <a:close/>
                  <a:moveTo>
                    <a:pt x="247" y="0"/>
                  </a:moveTo>
                  <a:lnTo>
                    <a:pt x="284" y="3"/>
                  </a:lnTo>
                  <a:lnTo>
                    <a:pt x="318" y="11"/>
                  </a:lnTo>
                  <a:lnTo>
                    <a:pt x="352" y="24"/>
                  </a:lnTo>
                  <a:lnTo>
                    <a:pt x="381" y="40"/>
                  </a:lnTo>
                  <a:lnTo>
                    <a:pt x="409" y="61"/>
                  </a:lnTo>
                  <a:lnTo>
                    <a:pt x="433" y="85"/>
                  </a:lnTo>
                  <a:lnTo>
                    <a:pt x="455" y="113"/>
                  </a:lnTo>
                  <a:lnTo>
                    <a:pt x="471" y="142"/>
                  </a:lnTo>
                  <a:lnTo>
                    <a:pt x="484" y="176"/>
                  </a:lnTo>
                  <a:lnTo>
                    <a:pt x="491" y="210"/>
                  </a:lnTo>
                  <a:lnTo>
                    <a:pt x="495" y="245"/>
                  </a:lnTo>
                  <a:lnTo>
                    <a:pt x="491" y="282"/>
                  </a:lnTo>
                  <a:lnTo>
                    <a:pt x="484" y="317"/>
                  </a:lnTo>
                  <a:lnTo>
                    <a:pt x="471" y="350"/>
                  </a:lnTo>
                  <a:lnTo>
                    <a:pt x="455" y="380"/>
                  </a:lnTo>
                  <a:lnTo>
                    <a:pt x="433" y="407"/>
                  </a:lnTo>
                  <a:lnTo>
                    <a:pt x="409" y="431"/>
                  </a:lnTo>
                  <a:lnTo>
                    <a:pt x="381" y="452"/>
                  </a:lnTo>
                  <a:lnTo>
                    <a:pt x="352" y="468"/>
                  </a:lnTo>
                  <a:lnTo>
                    <a:pt x="318" y="481"/>
                  </a:lnTo>
                  <a:lnTo>
                    <a:pt x="284" y="488"/>
                  </a:lnTo>
                  <a:lnTo>
                    <a:pt x="247" y="491"/>
                  </a:lnTo>
                  <a:lnTo>
                    <a:pt x="210" y="488"/>
                  </a:lnTo>
                  <a:lnTo>
                    <a:pt x="175" y="481"/>
                  </a:lnTo>
                  <a:lnTo>
                    <a:pt x="143" y="468"/>
                  </a:lnTo>
                  <a:lnTo>
                    <a:pt x="112" y="452"/>
                  </a:lnTo>
                  <a:lnTo>
                    <a:pt x="85" y="431"/>
                  </a:lnTo>
                  <a:lnTo>
                    <a:pt x="60" y="407"/>
                  </a:lnTo>
                  <a:lnTo>
                    <a:pt x="40" y="380"/>
                  </a:lnTo>
                  <a:lnTo>
                    <a:pt x="24" y="350"/>
                  </a:lnTo>
                  <a:lnTo>
                    <a:pt x="10" y="317"/>
                  </a:lnTo>
                  <a:lnTo>
                    <a:pt x="3" y="282"/>
                  </a:lnTo>
                  <a:lnTo>
                    <a:pt x="0" y="245"/>
                  </a:lnTo>
                  <a:lnTo>
                    <a:pt x="3" y="210"/>
                  </a:lnTo>
                  <a:lnTo>
                    <a:pt x="10" y="176"/>
                  </a:lnTo>
                  <a:lnTo>
                    <a:pt x="24" y="142"/>
                  </a:lnTo>
                  <a:lnTo>
                    <a:pt x="40" y="113"/>
                  </a:lnTo>
                  <a:lnTo>
                    <a:pt x="60" y="85"/>
                  </a:lnTo>
                  <a:lnTo>
                    <a:pt x="85" y="61"/>
                  </a:lnTo>
                  <a:lnTo>
                    <a:pt x="112" y="40"/>
                  </a:lnTo>
                  <a:lnTo>
                    <a:pt x="143" y="24"/>
                  </a:lnTo>
                  <a:lnTo>
                    <a:pt x="175" y="11"/>
                  </a:lnTo>
                  <a:lnTo>
                    <a:pt x="210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291"/>
            <p:cNvSpPr>
              <a:spLocks/>
            </p:cNvSpPr>
            <p:nvPr/>
          </p:nvSpPr>
          <p:spPr bwMode="auto">
            <a:xfrm>
              <a:off x="2970213" y="430371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3 h 109"/>
                <a:gd name="T4" fmla="*/ 86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6 w 109"/>
                <a:gd name="T17" fmla="*/ 98 h 109"/>
                <a:gd name="T18" fmla="*/ 72 w 109"/>
                <a:gd name="T19" fmla="*/ 106 h 109"/>
                <a:gd name="T20" fmla="*/ 55 w 109"/>
                <a:gd name="T21" fmla="*/ 109 h 109"/>
                <a:gd name="T22" fmla="*/ 37 w 109"/>
                <a:gd name="T23" fmla="*/ 106 h 109"/>
                <a:gd name="T24" fmla="*/ 22 w 109"/>
                <a:gd name="T25" fmla="*/ 98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3"/>
                  </a:lnTo>
                  <a:lnTo>
                    <a:pt x="86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6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92"/>
            <p:cNvSpPr>
              <a:spLocks/>
            </p:cNvSpPr>
            <p:nvPr/>
          </p:nvSpPr>
          <p:spPr bwMode="auto">
            <a:xfrm>
              <a:off x="2932113" y="43037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8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2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93"/>
            <p:cNvSpPr>
              <a:spLocks/>
            </p:cNvSpPr>
            <p:nvPr/>
          </p:nvSpPr>
          <p:spPr bwMode="auto">
            <a:xfrm>
              <a:off x="2989263" y="4332288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7 w 110"/>
                <a:gd name="T5" fmla="*/ 10 h 108"/>
                <a:gd name="T6" fmla="*/ 100 w 110"/>
                <a:gd name="T7" fmla="*/ 22 h 108"/>
                <a:gd name="T8" fmla="*/ 107 w 110"/>
                <a:gd name="T9" fmla="*/ 36 h 108"/>
                <a:gd name="T10" fmla="*/ 110 w 110"/>
                <a:gd name="T11" fmla="*/ 54 h 108"/>
                <a:gd name="T12" fmla="*/ 107 w 110"/>
                <a:gd name="T13" fmla="*/ 71 h 108"/>
                <a:gd name="T14" fmla="*/ 100 w 110"/>
                <a:gd name="T15" fmla="*/ 86 h 108"/>
                <a:gd name="T16" fmla="*/ 87 w 110"/>
                <a:gd name="T17" fmla="*/ 98 h 108"/>
                <a:gd name="T18" fmla="*/ 72 w 110"/>
                <a:gd name="T19" fmla="*/ 105 h 108"/>
                <a:gd name="T20" fmla="*/ 55 w 110"/>
                <a:gd name="T21" fmla="*/ 108 h 108"/>
                <a:gd name="T22" fmla="*/ 37 w 110"/>
                <a:gd name="T23" fmla="*/ 105 h 108"/>
                <a:gd name="T24" fmla="*/ 22 w 110"/>
                <a:gd name="T25" fmla="*/ 98 h 108"/>
                <a:gd name="T26" fmla="*/ 11 w 110"/>
                <a:gd name="T27" fmla="*/ 86 h 108"/>
                <a:gd name="T28" fmla="*/ 3 w 110"/>
                <a:gd name="T29" fmla="*/ 71 h 108"/>
                <a:gd name="T30" fmla="*/ 0 w 110"/>
                <a:gd name="T31" fmla="*/ 54 h 108"/>
                <a:gd name="T32" fmla="*/ 3 w 110"/>
                <a:gd name="T33" fmla="*/ 36 h 108"/>
                <a:gd name="T34" fmla="*/ 11 w 110"/>
                <a:gd name="T35" fmla="*/ 22 h 108"/>
                <a:gd name="T36" fmla="*/ 22 w 110"/>
                <a:gd name="T37" fmla="*/ 10 h 108"/>
                <a:gd name="T38" fmla="*/ 37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6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100" y="86"/>
                  </a:lnTo>
                  <a:lnTo>
                    <a:pt x="87" y="98"/>
                  </a:lnTo>
                  <a:lnTo>
                    <a:pt x="72" y="105"/>
                  </a:lnTo>
                  <a:lnTo>
                    <a:pt x="55" y="108"/>
                  </a:lnTo>
                  <a:lnTo>
                    <a:pt x="37" y="105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294"/>
            <p:cNvSpPr>
              <a:spLocks/>
            </p:cNvSpPr>
            <p:nvPr/>
          </p:nvSpPr>
          <p:spPr bwMode="auto">
            <a:xfrm>
              <a:off x="2951163" y="4332288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7 w 110"/>
                <a:gd name="T5" fmla="*/ 10 h 108"/>
                <a:gd name="T6" fmla="*/ 98 w 110"/>
                <a:gd name="T7" fmla="*/ 22 h 108"/>
                <a:gd name="T8" fmla="*/ 107 w 110"/>
                <a:gd name="T9" fmla="*/ 36 h 108"/>
                <a:gd name="T10" fmla="*/ 110 w 110"/>
                <a:gd name="T11" fmla="*/ 54 h 108"/>
                <a:gd name="T12" fmla="*/ 107 w 110"/>
                <a:gd name="T13" fmla="*/ 71 h 108"/>
                <a:gd name="T14" fmla="*/ 98 w 110"/>
                <a:gd name="T15" fmla="*/ 86 h 108"/>
                <a:gd name="T16" fmla="*/ 87 w 110"/>
                <a:gd name="T17" fmla="*/ 98 h 108"/>
                <a:gd name="T18" fmla="*/ 72 w 110"/>
                <a:gd name="T19" fmla="*/ 105 h 108"/>
                <a:gd name="T20" fmla="*/ 55 w 110"/>
                <a:gd name="T21" fmla="*/ 108 h 108"/>
                <a:gd name="T22" fmla="*/ 37 w 110"/>
                <a:gd name="T23" fmla="*/ 105 h 108"/>
                <a:gd name="T24" fmla="*/ 22 w 110"/>
                <a:gd name="T25" fmla="*/ 98 h 108"/>
                <a:gd name="T26" fmla="*/ 10 w 110"/>
                <a:gd name="T27" fmla="*/ 86 h 108"/>
                <a:gd name="T28" fmla="*/ 3 w 110"/>
                <a:gd name="T29" fmla="*/ 71 h 108"/>
                <a:gd name="T30" fmla="*/ 0 w 110"/>
                <a:gd name="T31" fmla="*/ 54 h 108"/>
                <a:gd name="T32" fmla="*/ 3 w 110"/>
                <a:gd name="T33" fmla="*/ 36 h 108"/>
                <a:gd name="T34" fmla="*/ 10 w 110"/>
                <a:gd name="T35" fmla="*/ 22 h 108"/>
                <a:gd name="T36" fmla="*/ 22 w 110"/>
                <a:gd name="T37" fmla="*/ 10 h 108"/>
                <a:gd name="T38" fmla="*/ 37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7" y="36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8" y="86"/>
                  </a:lnTo>
                  <a:lnTo>
                    <a:pt x="87" y="98"/>
                  </a:lnTo>
                  <a:lnTo>
                    <a:pt x="72" y="105"/>
                  </a:lnTo>
                  <a:lnTo>
                    <a:pt x="55" y="108"/>
                  </a:lnTo>
                  <a:lnTo>
                    <a:pt x="37" y="105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295"/>
            <p:cNvSpPr>
              <a:spLocks/>
            </p:cNvSpPr>
            <p:nvPr/>
          </p:nvSpPr>
          <p:spPr bwMode="auto">
            <a:xfrm>
              <a:off x="2892425" y="430371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3 w 109"/>
                <a:gd name="T3" fmla="*/ 3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8 h 109"/>
                <a:gd name="T18" fmla="*/ 73 w 109"/>
                <a:gd name="T19" fmla="*/ 106 h 109"/>
                <a:gd name="T20" fmla="*/ 55 w 109"/>
                <a:gd name="T21" fmla="*/ 109 h 109"/>
                <a:gd name="T22" fmla="*/ 38 w 109"/>
                <a:gd name="T23" fmla="*/ 106 h 109"/>
                <a:gd name="T24" fmla="*/ 23 w 109"/>
                <a:gd name="T25" fmla="*/ 98 h 109"/>
                <a:gd name="T26" fmla="*/ 11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1 w 109"/>
                <a:gd name="T35" fmla="*/ 22 h 109"/>
                <a:gd name="T36" fmla="*/ 23 w 109"/>
                <a:gd name="T37" fmla="*/ 10 h 109"/>
                <a:gd name="T38" fmla="*/ 38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8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296"/>
            <p:cNvSpPr>
              <a:spLocks/>
            </p:cNvSpPr>
            <p:nvPr/>
          </p:nvSpPr>
          <p:spPr bwMode="auto">
            <a:xfrm>
              <a:off x="2911475" y="4332288"/>
              <a:ext cx="20638" cy="19050"/>
            </a:xfrm>
            <a:custGeom>
              <a:avLst/>
              <a:gdLst>
                <a:gd name="T0" fmla="*/ 55 w 111"/>
                <a:gd name="T1" fmla="*/ 0 h 108"/>
                <a:gd name="T2" fmla="*/ 73 w 111"/>
                <a:gd name="T3" fmla="*/ 2 h 108"/>
                <a:gd name="T4" fmla="*/ 88 w 111"/>
                <a:gd name="T5" fmla="*/ 10 h 108"/>
                <a:gd name="T6" fmla="*/ 100 w 111"/>
                <a:gd name="T7" fmla="*/ 22 h 108"/>
                <a:gd name="T8" fmla="*/ 107 w 111"/>
                <a:gd name="T9" fmla="*/ 36 h 108"/>
                <a:gd name="T10" fmla="*/ 111 w 111"/>
                <a:gd name="T11" fmla="*/ 54 h 108"/>
                <a:gd name="T12" fmla="*/ 107 w 111"/>
                <a:gd name="T13" fmla="*/ 71 h 108"/>
                <a:gd name="T14" fmla="*/ 100 w 111"/>
                <a:gd name="T15" fmla="*/ 86 h 108"/>
                <a:gd name="T16" fmla="*/ 88 w 111"/>
                <a:gd name="T17" fmla="*/ 98 h 108"/>
                <a:gd name="T18" fmla="*/ 73 w 111"/>
                <a:gd name="T19" fmla="*/ 105 h 108"/>
                <a:gd name="T20" fmla="*/ 55 w 111"/>
                <a:gd name="T21" fmla="*/ 108 h 108"/>
                <a:gd name="T22" fmla="*/ 38 w 111"/>
                <a:gd name="T23" fmla="*/ 105 h 108"/>
                <a:gd name="T24" fmla="*/ 23 w 111"/>
                <a:gd name="T25" fmla="*/ 98 h 108"/>
                <a:gd name="T26" fmla="*/ 12 w 111"/>
                <a:gd name="T27" fmla="*/ 86 h 108"/>
                <a:gd name="T28" fmla="*/ 3 w 111"/>
                <a:gd name="T29" fmla="*/ 71 h 108"/>
                <a:gd name="T30" fmla="*/ 0 w 111"/>
                <a:gd name="T31" fmla="*/ 54 h 108"/>
                <a:gd name="T32" fmla="*/ 3 w 111"/>
                <a:gd name="T33" fmla="*/ 36 h 108"/>
                <a:gd name="T34" fmla="*/ 12 w 111"/>
                <a:gd name="T35" fmla="*/ 22 h 108"/>
                <a:gd name="T36" fmla="*/ 23 w 111"/>
                <a:gd name="T37" fmla="*/ 10 h 108"/>
                <a:gd name="T38" fmla="*/ 38 w 111"/>
                <a:gd name="T39" fmla="*/ 2 h 108"/>
                <a:gd name="T40" fmla="*/ 55 w 111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6"/>
                  </a:lnTo>
                  <a:lnTo>
                    <a:pt x="111" y="54"/>
                  </a:lnTo>
                  <a:lnTo>
                    <a:pt x="107" y="71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3" y="105"/>
                  </a:lnTo>
                  <a:lnTo>
                    <a:pt x="55" y="108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2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2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297"/>
            <p:cNvSpPr>
              <a:spLocks/>
            </p:cNvSpPr>
            <p:nvPr/>
          </p:nvSpPr>
          <p:spPr bwMode="auto">
            <a:xfrm>
              <a:off x="2854325" y="43037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8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8 w 110"/>
                <a:gd name="T17" fmla="*/ 98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3 w 110"/>
                <a:gd name="T37" fmla="*/ 10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298"/>
            <p:cNvSpPr>
              <a:spLocks/>
            </p:cNvSpPr>
            <p:nvPr/>
          </p:nvSpPr>
          <p:spPr bwMode="auto">
            <a:xfrm>
              <a:off x="2873375" y="4332288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3 w 110"/>
                <a:gd name="T3" fmla="*/ 2 h 108"/>
                <a:gd name="T4" fmla="*/ 88 w 110"/>
                <a:gd name="T5" fmla="*/ 10 h 108"/>
                <a:gd name="T6" fmla="*/ 99 w 110"/>
                <a:gd name="T7" fmla="*/ 22 h 108"/>
                <a:gd name="T8" fmla="*/ 107 w 110"/>
                <a:gd name="T9" fmla="*/ 36 h 108"/>
                <a:gd name="T10" fmla="*/ 110 w 110"/>
                <a:gd name="T11" fmla="*/ 54 h 108"/>
                <a:gd name="T12" fmla="*/ 107 w 110"/>
                <a:gd name="T13" fmla="*/ 71 h 108"/>
                <a:gd name="T14" fmla="*/ 99 w 110"/>
                <a:gd name="T15" fmla="*/ 86 h 108"/>
                <a:gd name="T16" fmla="*/ 88 w 110"/>
                <a:gd name="T17" fmla="*/ 98 h 108"/>
                <a:gd name="T18" fmla="*/ 73 w 110"/>
                <a:gd name="T19" fmla="*/ 105 h 108"/>
                <a:gd name="T20" fmla="*/ 55 w 110"/>
                <a:gd name="T21" fmla="*/ 108 h 108"/>
                <a:gd name="T22" fmla="*/ 38 w 110"/>
                <a:gd name="T23" fmla="*/ 105 h 108"/>
                <a:gd name="T24" fmla="*/ 23 w 110"/>
                <a:gd name="T25" fmla="*/ 98 h 108"/>
                <a:gd name="T26" fmla="*/ 10 w 110"/>
                <a:gd name="T27" fmla="*/ 86 h 108"/>
                <a:gd name="T28" fmla="*/ 3 w 110"/>
                <a:gd name="T29" fmla="*/ 71 h 108"/>
                <a:gd name="T30" fmla="*/ 0 w 110"/>
                <a:gd name="T31" fmla="*/ 54 h 108"/>
                <a:gd name="T32" fmla="*/ 3 w 110"/>
                <a:gd name="T33" fmla="*/ 36 h 108"/>
                <a:gd name="T34" fmla="*/ 10 w 110"/>
                <a:gd name="T35" fmla="*/ 22 h 108"/>
                <a:gd name="T36" fmla="*/ 23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8" y="98"/>
                  </a:lnTo>
                  <a:lnTo>
                    <a:pt x="73" y="105"/>
                  </a:lnTo>
                  <a:lnTo>
                    <a:pt x="55" y="108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299"/>
            <p:cNvSpPr>
              <a:spLocks/>
            </p:cNvSpPr>
            <p:nvPr/>
          </p:nvSpPr>
          <p:spPr bwMode="auto">
            <a:xfrm>
              <a:off x="2814638" y="43037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8 w 110"/>
                <a:gd name="T5" fmla="*/ 10 h 109"/>
                <a:gd name="T6" fmla="*/ 100 w 110"/>
                <a:gd name="T7" fmla="*/ 22 h 109"/>
                <a:gd name="T8" fmla="*/ 108 w 110"/>
                <a:gd name="T9" fmla="*/ 37 h 109"/>
                <a:gd name="T10" fmla="*/ 110 w 110"/>
                <a:gd name="T11" fmla="*/ 54 h 109"/>
                <a:gd name="T12" fmla="*/ 108 w 110"/>
                <a:gd name="T13" fmla="*/ 72 h 109"/>
                <a:gd name="T14" fmla="*/ 100 w 110"/>
                <a:gd name="T15" fmla="*/ 87 h 109"/>
                <a:gd name="T16" fmla="*/ 88 w 110"/>
                <a:gd name="T17" fmla="*/ 98 h 109"/>
                <a:gd name="T18" fmla="*/ 72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4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4 w 110"/>
                <a:gd name="T37" fmla="*/ 10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4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4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300"/>
            <p:cNvSpPr>
              <a:spLocks/>
            </p:cNvSpPr>
            <p:nvPr/>
          </p:nvSpPr>
          <p:spPr bwMode="auto">
            <a:xfrm>
              <a:off x="2833688" y="4332288"/>
              <a:ext cx="20638" cy="19050"/>
            </a:xfrm>
            <a:custGeom>
              <a:avLst/>
              <a:gdLst>
                <a:gd name="T0" fmla="*/ 55 w 110"/>
                <a:gd name="T1" fmla="*/ 0 h 108"/>
                <a:gd name="T2" fmla="*/ 73 w 110"/>
                <a:gd name="T3" fmla="*/ 2 h 108"/>
                <a:gd name="T4" fmla="*/ 88 w 110"/>
                <a:gd name="T5" fmla="*/ 10 h 108"/>
                <a:gd name="T6" fmla="*/ 100 w 110"/>
                <a:gd name="T7" fmla="*/ 22 h 108"/>
                <a:gd name="T8" fmla="*/ 108 w 110"/>
                <a:gd name="T9" fmla="*/ 36 h 108"/>
                <a:gd name="T10" fmla="*/ 110 w 110"/>
                <a:gd name="T11" fmla="*/ 54 h 108"/>
                <a:gd name="T12" fmla="*/ 108 w 110"/>
                <a:gd name="T13" fmla="*/ 71 h 108"/>
                <a:gd name="T14" fmla="*/ 100 w 110"/>
                <a:gd name="T15" fmla="*/ 86 h 108"/>
                <a:gd name="T16" fmla="*/ 88 w 110"/>
                <a:gd name="T17" fmla="*/ 98 h 108"/>
                <a:gd name="T18" fmla="*/ 73 w 110"/>
                <a:gd name="T19" fmla="*/ 105 h 108"/>
                <a:gd name="T20" fmla="*/ 55 w 110"/>
                <a:gd name="T21" fmla="*/ 108 h 108"/>
                <a:gd name="T22" fmla="*/ 38 w 110"/>
                <a:gd name="T23" fmla="*/ 105 h 108"/>
                <a:gd name="T24" fmla="*/ 23 w 110"/>
                <a:gd name="T25" fmla="*/ 98 h 108"/>
                <a:gd name="T26" fmla="*/ 11 w 110"/>
                <a:gd name="T27" fmla="*/ 86 h 108"/>
                <a:gd name="T28" fmla="*/ 3 w 110"/>
                <a:gd name="T29" fmla="*/ 71 h 108"/>
                <a:gd name="T30" fmla="*/ 0 w 110"/>
                <a:gd name="T31" fmla="*/ 54 h 108"/>
                <a:gd name="T32" fmla="*/ 3 w 110"/>
                <a:gd name="T33" fmla="*/ 36 h 108"/>
                <a:gd name="T34" fmla="*/ 11 w 110"/>
                <a:gd name="T35" fmla="*/ 22 h 108"/>
                <a:gd name="T36" fmla="*/ 23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6"/>
                  </a:lnTo>
                  <a:lnTo>
                    <a:pt x="110" y="54"/>
                  </a:lnTo>
                  <a:lnTo>
                    <a:pt x="108" y="71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3" y="105"/>
                  </a:lnTo>
                  <a:lnTo>
                    <a:pt x="55" y="108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301"/>
            <p:cNvSpPr>
              <a:spLocks noEditPoints="1"/>
            </p:cNvSpPr>
            <p:nvPr/>
          </p:nvSpPr>
          <p:spPr bwMode="auto">
            <a:xfrm>
              <a:off x="2495550" y="4225925"/>
              <a:ext cx="581025" cy="566738"/>
            </a:xfrm>
            <a:custGeom>
              <a:avLst/>
              <a:gdLst>
                <a:gd name="T0" fmla="*/ 197 w 3294"/>
                <a:gd name="T1" fmla="*/ 120 h 3216"/>
                <a:gd name="T2" fmla="*/ 135 w 3294"/>
                <a:gd name="T3" fmla="*/ 172 h 3216"/>
                <a:gd name="T4" fmla="*/ 110 w 3294"/>
                <a:gd name="T5" fmla="*/ 251 h 3216"/>
                <a:gd name="T6" fmla="*/ 121 w 3294"/>
                <a:gd name="T7" fmla="*/ 949 h 3216"/>
                <a:gd name="T8" fmla="*/ 172 w 3294"/>
                <a:gd name="T9" fmla="*/ 1011 h 3216"/>
                <a:gd name="T10" fmla="*/ 253 w 3294"/>
                <a:gd name="T11" fmla="*/ 1035 h 3216"/>
                <a:gd name="T12" fmla="*/ 3097 w 3294"/>
                <a:gd name="T13" fmla="*/ 1024 h 3216"/>
                <a:gd name="T14" fmla="*/ 3159 w 3294"/>
                <a:gd name="T15" fmla="*/ 972 h 3216"/>
                <a:gd name="T16" fmla="*/ 3184 w 3294"/>
                <a:gd name="T17" fmla="*/ 893 h 3216"/>
                <a:gd name="T18" fmla="*/ 3173 w 3294"/>
                <a:gd name="T19" fmla="*/ 196 h 3216"/>
                <a:gd name="T20" fmla="*/ 3122 w 3294"/>
                <a:gd name="T21" fmla="*/ 133 h 3216"/>
                <a:gd name="T22" fmla="*/ 3041 w 3294"/>
                <a:gd name="T23" fmla="*/ 109 h 3216"/>
                <a:gd name="T24" fmla="*/ 3041 w 3294"/>
                <a:gd name="T25" fmla="*/ 0 h 3216"/>
                <a:gd name="T26" fmla="*/ 3148 w 3294"/>
                <a:gd name="T27" fmla="*/ 23 h 3216"/>
                <a:gd name="T28" fmla="*/ 3232 w 3294"/>
                <a:gd name="T29" fmla="*/ 86 h 3216"/>
                <a:gd name="T30" fmla="*/ 3284 w 3294"/>
                <a:gd name="T31" fmla="*/ 179 h 3216"/>
                <a:gd name="T32" fmla="*/ 3294 w 3294"/>
                <a:gd name="T33" fmla="*/ 893 h 3216"/>
                <a:gd name="T34" fmla="*/ 3268 w 3294"/>
                <a:gd name="T35" fmla="*/ 1004 h 3216"/>
                <a:gd name="T36" fmla="*/ 3197 w 3294"/>
                <a:gd name="T37" fmla="*/ 1089 h 3216"/>
                <a:gd name="T38" fmla="*/ 3268 w 3294"/>
                <a:gd name="T39" fmla="*/ 1175 h 3216"/>
                <a:gd name="T40" fmla="*/ 3294 w 3294"/>
                <a:gd name="T41" fmla="*/ 1287 h 3216"/>
                <a:gd name="T42" fmla="*/ 3184 w 3294"/>
                <a:gd name="T43" fmla="*/ 1287 h 3216"/>
                <a:gd name="T44" fmla="*/ 3159 w 3294"/>
                <a:gd name="T45" fmla="*/ 1207 h 3216"/>
                <a:gd name="T46" fmla="*/ 3097 w 3294"/>
                <a:gd name="T47" fmla="*/ 1155 h 3216"/>
                <a:gd name="T48" fmla="*/ 253 w 3294"/>
                <a:gd name="T49" fmla="*/ 1144 h 3216"/>
                <a:gd name="T50" fmla="*/ 172 w 3294"/>
                <a:gd name="T51" fmla="*/ 1168 h 3216"/>
                <a:gd name="T52" fmla="*/ 121 w 3294"/>
                <a:gd name="T53" fmla="*/ 1231 h 3216"/>
                <a:gd name="T54" fmla="*/ 110 w 3294"/>
                <a:gd name="T55" fmla="*/ 1929 h 3216"/>
                <a:gd name="T56" fmla="*/ 135 w 3294"/>
                <a:gd name="T57" fmla="*/ 2008 h 3216"/>
                <a:gd name="T58" fmla="*/ 197 w 3294"/>
                <a:gd name="T59" fmla="*/ 2060 h 3216"/>
                <a:gd name="T60" fmla="*/ 2031 w 3294"/>
                <a:gd name="T61" fmla="*/ 2071 h 3216"/>
                <a:gd name="T62" fmla="*/ 224 w 3294"/>
                <a:gd name="T63" fmla="*/ 2183 h 3216"/>
                <a:gd name="T64" fmla="*/ 152 w 3294"/>
                <a:gd name="T65" fmla="*/ 2222 h 3216"/>
                <a:gd name="T66" fmla="*/ 112 w 3294"/>
                <a:gd name="T67" fmla="*/ 2293 h 3216"/>
                <a:gd name="T68" fmla="*/ 112 w 3294"/>
                <a:gd name="T69" fmla="*/ 2994 h 3216"/>
                <a:gd name="T70" fmla="*/ 152 w 3294"/>
                <a:gd name="T71" fmla="*/ 3065 h 3216"/>
                <a:gd name="T72" fmla="*/ 224 w 3294"/>
                <a:gd name="T73" fmla="*/ 3104 h 3216"/>
                <a:gd name="T74" fmla="*/ 2360 w 3294"/>
                <a:gd name="T75" fmla="*/ 3216 h 3216"/>
                <a:gd name="T76" fmla="*/ 179 w 3294"/>
                <a:gd name="T77" fmla="*/ 3205 h 3216"/>
                <a:gd name="T78" fmla="*/ 87 w 3294"/>
                <a:gd name="T79" fmla="*/ 3154 h 3216"/>
                <a:gd name="T80" fmla="*/ 23 w 3294"/>
                <a:gd name="T81" fmla="*/ 3071 h 3216"/>
                <a:gd name="T82" fmla="*/ 0 w 3294"/>
                <a:gd name="T83" fmla="*/ 2964 h 3216"/>
                <a:gd name="T84" fmla="*/ 12 w 3294"/>
                <a:gd name="T85" fmla="*/ 2246 h 3216"/>
                <a:gd name="T86" fmla="*/ 69 w 3294"/>
                <a:gd name="T87" fmla="*/ 2151 h 3216"/>
                <a:gd name="T88" fmla="*/ 46 w 3294"/>
                <a:gd name="T89" fmla="*/ 2072 h 3216"/>
                <a:gd name="T90" fmla="*/ 3 w 3294"/>
                <a:gd name="T91" fmla="*/ 1968 h 3216"/>
                <a:gd name="T92" fmla="*/ 3 w 3294"/>
                <a:gd name="T93" fmla="*/ 1247 h 3216"/>
                <a:gd name="T94" fmla="*/ 46 w 3294"/>
                <a:gd name="T95" fmla="*/ 1143 h 3216"/>
                <a:gd name="T96" fmla="*/ 69 w 3294"/>
                <a:gd name="T97" fmla="*/ 1065 h 3216"/>
                <a:gd name="T98" fmla="*/ 12 w 3294"/>
                <a:gd name="T99" fmla="*/ 969 h 3216"/>
                <a:gd name="T100" fmla="*/ 0 w 3294"/>
                <a:gd name="T101" fmla="*/ 251 h 3216"/>
                <a:gd name="T102" fmla="*/ 23 w 3294"/>
                <a:gd name="T103" fmla="*/ 145 h 3216"/>
                <a:gd name="T104" fmla="*/ 87 w 3294"/>
                <a:gd name="T105" fmla="*/ 61 h 3216"/>
                <a:gd name="T106" fmla="*/ 179 w 3294"/>
                <a:gd name="T107" fmla="*/ 10 h 3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16">
                  <a:moveTo>
                    <a:pt x="253" y="109"/>
                  </a:moveTo>
                  <a:lnTo>
                    <a:pt x="224" y="112"/>
                  </a:lnTo>
                  <a:lnTo>
                    <a:pt x="197" y="120"/>
                  </a:lnTo>
                  <a:lnTo>
                    <a:pt x="172" y="133"/>
                  </a:lnTo>
                  <a:lnTo>
                    <a:pt x="152" y="150"/>
                  </a:lnTo>
                  <a:lnTo>
                    <a:pt x="135" y="172"/>
                  </a:lnTo>
                  <a:lnTo>
                    <a:pt x="121" y="196"/>
                  </a:lnTo>
                  <a:lnTo>
                    <a:pt x="112" y="222"/>
                  </a:lnTo>
                  <a:lnTo>
                    <a:pt x="110" y="251"/>
                  </a:lnTo>
                  <a:lnTo>
                    <a:pt x="110" y="893"/>
                  </a:lnTo>
                  <a:lnTo>
                    <a:pt x="112" y="921"/>
                  </a:lnTo>
                  <a:lnTo>
                    <a:pt x="121" y="949"/>
                  </a:lnTo>
                  <a:lnTo>
                    <a:pt x="135" y="973"/>
                  </a:lnTo>
                  <a:lnTo>
                    <a:pt x="152" y="993"/>
                  </a:lnTo>
                  <a:lnTo>
                    <a:pt x="172" y="1011"/>
                  </a:lnTo>
                  <a:lnTo>
                    <a:pt x="197" y="1024"/>
                  </a:lnTo>
                  <a:lnTo>
                    <a:pt x="224" y="1033"/>
                  </a:lnTo>
                  <a:lnTo>
                    <a:pt x="253" y="1035"/>
                  </a:lnTo>
                  <a:lnTo>
                    <a:pt x="3041" y="1035"/>
                  </a:lnTo>
                  <a:lnTo>
                    <a:pt x="3070" y="1033"/>
                  </a:lnTo>
                  <a:lnTo>
                    <a:pt x="3097" y="1024"/>
                  </a:lnTo>
                  <a:lnTo>
                    <a:pt x="3122" y="1010"/>
                  </a:lnTo>
                  <a:lnTo>
                    <a:pt x="3142" y="993"/>
                  </a:lnTo>
                  <a:lnTo>
                    <a:pt x="3159" y="972"/>
                  </a:lnTo>
                  <a:lnTo>
                    <a:pt x="3173" y="949"/>
                  </a:lnTo>
                  <a:lnTo>
                    <a:pt x="3182" y="921"/>
                  </a:lnTo>
                  <a:lnTo>
                    <a:pt x="3184" y="893"/>
                  </a:lnTo>
                  <a:lnTo>
                    <a:pt x="3184" y="251"/>
                  </a:lnTo>
                  <a:lnTo>
                    <a:pt x="3182" y="222"/>
                  </a:lnTo>
                  <a:lnTo>
                    <a:pt x="3173" y="196"/>
                  </a:lnTo>
                  <a:lnTo>
                    <a:pt x="3159" y="172"/>
                  </a:lnTo>
                  <a:lnTo>
                    <a:pt x="3142" y="150"/>
                  </a:lnTo>
                  <a:lnTo>
                    <a:pt x="3122" y="133"/>
                  </a:lnTo>
                  <a:lnTo>
                    <a:pt x="3097" y="120"/>
                  </a:lnTo>
                  <a:lnTo>
                    <a:pt x="3070" y="112"/>
                  </a:lnTo>
                  <a:lnTo>
                    <a:pt x="3041" y="109"/>
                  </a:lnTo>
                  <a:lnTo>
                    <a:pt x="253" y="109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9" y="3"/>
                  </a:lnTo>
                  <a:lnTo>
                    <a:pt x="3115" y="10"/>
                  </a:lnTo>
                  <a:lnTo>
                    <a:pt x="3148" y="23"/>
                  </a:lnTo>
                  <a:lnTo>
                    <a:pt x="3179" y="40"/>
                  </a:lnTo>
                  <a:lnTo>
                    <a:pt x="3207" y="61"/>
                  </a:lnTo>
                  <a:lnTo>
                    <a:pt x="3232" y="86"/>
                  </a:lnTo>
                  <a:lnTo>
                    <a:pt x="3253" y="114"/>
                  </a:lnTo>
                  <a:lnTo>
                    <a:pt x="3271" y="145"/>
                  </a:lnTo>
                  <a:lnTo>
                    <a:pt x="3284" y="179"/>
                  </a:lnTo>
                  <a:lnTo>
                    <a:pt x="3292" y="214"/>
                  </a:lnTo>
                  <a:lnTo>
                    <a:pt x="3294" y="251"/>
                  </a:lnTo>
                  <a:lnTo>
                    <a:pt x="3294" y="893"/>
                  </a:lnTo>
                  <a:lnTo>
                    <a:pt x="3291" y="933"/>
                  </a:lnTo>
                  <a:lnTo>
                    <a:pt x="3282" y="969"/>
                  </a:lnTo>
                  <a:lnTo>
                    <a:pt x="3268" y="1004"/>
                  </a:lnTo>
                  <a:lnTo>
                    <a:pt x="3248" y="1036"/>
                  </a:lnTo>
                  <a:lnTo>
                    <a:pt x="3225" y="1065"/>
                  </a:lnTo>
                  <a:lnTo>
                    <a:pt x="3197" y="1089"/>
                  </a:lnTo>
                  <a:lnTo>
                    <a:pt x="3225" y="1115"/>
                  </a:lnTo>
                  <a:lnTo>
                    <a:pt x="3248" y="1143"/>
                  </a:lnTo>
                  <a:lnTo>
                    <a:pt x="3268" y="1175"/>
                  </a:lnTo>
                  <a:lnTo>
                    <a:pt x="3282" y="1210"/>
                  </a:lnTo>
                  <a:lnTo>
                    <a:pt x="3291" y="1247"/>
                  </a:lnTo>
                  <a:lnTo>
                    <a:pt x="3294" y="1287"/>
                  </a:lnTo>
                  <a:lnTo>
                    <a:pt x="3294" y="2235"/>
                  </a:lnTo>
                  <a:lnTo>
                    <a:pt x="3184" y="2235"/>
                  </a:lnTo>
                  <a:lnTo>
                    <a:pt x="3184" y="1287"/>
                  </a:lnTo>
                  <a:lnTo>
                    <a:pt x="3182" y="1258"/>
                  </a:lnTo>
                  <a:lnTo>
                    <a:pt x="3173" y="1231"/>
                  </a:lnTo>
                  <a:lnTo>
                    <a:pt x="3159" y="1207"/>
                  </a:lnTo>
                  <a:lnTo>
                    <a:pt x="3142" y="1185"/>
                  </a:lnTo>
                  <a:lnTo>
                    <a:pt x="3122" y="1168"/>
                  </a:lnTo>
                  <a:lnTo>
                    <a:pt x="3097" y="1155"/>
                  </a:lnTo>
                  <a:lnTo>
                    <a:pt x="3070" y="1147"/>
                  </a:lnTo>
                  <a:lnTo>
                    <a:pt x="3041" y="1144"/>
                  </a:lnTo>
                  <a:lnTo>
                    <a:pt x="253" y="1144"/>
                  </a:lnTo>
                  <a:lnTo>
                    <a:pt x="224" y="1147"/>
                  </a:lnTo>
                  <a:lnTo>
                    <a:pt x="197" y="1155"/>
                  </a:lnTo>
                  <a:lnTo>
                    <a:pt x="172" y="1168"/>
                  </a:lnTo>
                  <a:lnTo>
                    <a:pt x="152" y="1185"/>
                  </a:lnTo>
                  <a:lnTo>
                    <a:pt x="135" y="1207"/>
                  </a:lnTo>
                  <a:lnTo>
                    <a:pt x="121" y="1231"/>
                  </a:lnTo>
                  <a:lnTo>
                    <a:pt x="112" y="1258"/>
                  </a:lnTo>
                  <a:lnTo>
                    <a:pt x="110" y="1287"/>
                  </a:lnTo>
                  <a:lnTo>
                    <a:pt x="110" y="1929"/>
                  </a:lnTo>
                  <a:lnTo>
                    <a:pt x="112" y="1958"/>
                  </a:lnTo>
                  <a:lnTo>
                    <a:pt x="121" y="1984"/>
                  </a:lnTo>
                  <a:lnTo>
                    <a:pt x="135" y="2008"/>
                  </a:lnTo>
                  <a:lnTo>
                    <a:pt x="152" y="2029"/>
                  </a:lnTo>
                  <a:lnTo>
                    <a:pt x="172" y="2047"/>
                  </a:lnTo>
                  <a:lnTo>
                    <a:pt x="197" y="2060"/>
                  </a:lnTo>
                  <a:lnTo>
                    <a:pt x="224" y="2068"/>
                  </a:lnTo>
                  <a:lnTo>
                    <a:pt x="253" y="2071"/>
                  </a:lnTo>
                  <a:lnTo>
                    <a:pt x="2031" y="2071"/>
                  </a:lnTo>
                  <a:lnTo>
                    <a:pt x="2031" y="2180"/>
                  </a:lnTo>
                  <a:lnTo>
                    <a:pt x="253" y="2180"/>
                  </a:lnTo>
                  <a:lnTo>
                    <a:pt x="224" y="2183"/>
                  </a:lnTo>
                  <a:lnTo>
                    <a:pt x="197" y="2191"/>
                  </a:lnTo>
                  <a:lnTo>
                    <a:pt x="172" y="2204"/>
                  </a:lnTo>
                  <a:lnTo>
                    <a:pt x="152" y="2222"/>
                  </a:lnTo>
                  <a:lnTo>
                    <a:pt x="135" y="2243"/>
                  </a:lnTo>
                  <a:lnTo>
                    <a:pt x="121" y="2267"/>
                  </a:lnTo>
                  <a:lnTo>
                    <a:pt x="112" y="2293"/>
                  </a:lnTo>
                  <a:lnTo>
                    <a:pt x="110" y="2322"/>
                  </a:lnTo>
                  <a:lnTo>
                    <a:pt x="110" y="2964"/>
                  </a:lnTo>
                  <a:lnTo>
                    <a:pt x="112" y="2994"/>
                  </a:lnTo>
                  <a:lnTo>
                    <a:pt x="121" y="3020"/>
                  </a:lnTo>
                  <a:lnTo>
                    <a:pt x="135" y="3044"/>
                  </a:lnTo>
                  <a:lnTo>
                    <a:pt x="152" y="3065"/>
                  </a:lnTo>
                  <a:lnTo>
                    <a:pt x="172" y="3083"/>
                  </a:lnTo>
                  <a:lnTo>
                    <a:pt x="197" y="3096"/>
                  </a:lnTo>
                  <a:lnTo>
                    <a:pt x="224" y="3104"/>
                  </a:lnTo>
                  <a:lnTo>
                    <a:pt x="253" y="3107"/>
                  </a:lnTo>
                  <a:lnTo>
                    <a:pt x="2360" y="3107"/>
                  </a:lnTo>
                  <a:lnTo>
                    <a:pt x="2360" y="3216"/>
                  </a:lnTo>
                  <a:lnTo>
                    <a:pt x="253" y="3216"/>
                  </a:lnTo>
                  <a:lnTo>
                    <a:pt x="215" y="3213"/>
                  </a:lnTo>
                  <a:lnTo>
                    <a:pt x="179" y="3205"/>
                  </a:lnTo>
                  <a:lnTo>
                    <a:pt x="146" y="3192"/>
                  </a:lnTo>
                  <a:lnTo>
                    <a:pt x="115" y="3176"/>
                  </a:lnTo>
                  <a:lnTo>
                    <a:pt x="87" y="3154"/>
                  </a:lnTo>
                  <a:lnTo>
                    <a:pt x="62" y="3129"/>
                  </a:lnTo>
                  <a:lnTo>
                    <a:pt x="41" y="3101"/>
                  </a:lnTo>
                  <a:lnTo>
                    <a:pt x="23" y="3071"/>
                  </a:lnTo>
                  <a:lnTo>
                    <a:pt x="10" y="3037"/>
                  </a:lnTo>
                  <a:lnTo>
                    <a:pt x="2" y="3002"/>
                  </a:lnTo>
                  <a:lnTo>
                    <a:pt x="0" y="2964"/>
                  </a:lnTo>
                  <a:lnTo>
                    <a:pt x="0" y="2322"/>
                  </a:lnTo>
                  <a:lnTo>
                    <a:pt x="3" y="2283"/>
                  </a:lnTo>
                  <a:lnTo>
                    <a:pt x="12" y="2246"/>
                  </a:lnTo>
                  <a:lnTo>
                    <a:pt x="26" y="2211"/>
                  </a:lnTo>
                  <a:lnTo>
                    <a:pt x="46" y="2179"/>
                  </a:lnTo>
                  <a:lnTo>
                    <a:pt x="69" y="2151"/>
                  </a:lnTo>
                  <a:lnTo>
                    <a:pt x="97" y="2125"/>
                  </a:lnTo>
                  <a:lnTo>
                    <a:pt x="69" y="2100"/>
                  </a:lnTo>
                  <a:lnTo>
                    <a:pt x="46" y="2072"/>
                  </a:lnTo>
                  <a:lnTo>
                    <a:pt x="26" y="2039"/>
                  </a:lnTo>
                  <a:lnTo>
                    <a:pt x="12" y="2005"/>
                  </a:lnTo>
                  <a:lnTo>
                    <a:pt x="3" y="1968"/>
                  </a:lnTo>
                  <a:lnTo>
                    <a:pt x="0" y="1929"/>
                  </a:lnTo>
                  <a:lnTo>
                    <a:pt x="0" y="1287"/>
                  </a:lnTo>
                  <a:lnTo>
                    <a:pt x="3" y="1247"/>
                  </a:lnTo>
                  <a:lnTo>
                    <a:pt x="12" y="1210"/>
                  </a:lnTo>
                  <a:lnTo>
                    <a:pt x="26" y="1175"/>
                  </a:lnTo>
                  <a:lnTo>
                    <a:pt x="46" y="1143"/>
                  </a:lnTo>
                  <a:lnTo>
                    <a:pt x="69" y="1115"/>
                  </a:lnTo>
                  <a:lnTo>
                    <a:pt x="97" y="1089"/>
                  </a:lnTo>
                  <a:lnTo>
                    <a:pt x="69" y="1065"/>
                  </a:lnTo>
                  <a:lnTo>
                    <a:pt x="46" y="1036"/>
                  </a:lnTo>
                  <a:lnTo>
                    <a:pt x="26" y="1004"/>
                  </a:lnTo>
                  <a:lnTo>
                    <a:pt x="12" y="969"/>
                  </a:lnTo>
                  <a:lnTo>
                    <a:pt x="3" y="933"/>
                  </a:lnTo>
                  <a:lnTo>
                    <a:pt x="0" y="893"/>
                  </a:lnTo>
                  <a:lnTo>
                    <a:pt x="0" y="251"/>
                  </a:lnTo>
                  <a:lnTo>
                    <a:pt x="2" y="214"/>
                  </a:lnTo>
                  <a:lnTo>
                    <a:pt x="10" y="179"/>
                  </a:lnTo>
                  <a:lnTo>
                    <a:pt x="23" y="145"/>
                  </a:lnTo>
                  <a:lnTo>
                    <a:pt x="41" y="114"/>
                  </a:lnTo>
                  <a:lnTo>
                    <a:pt x="62" y="86"/>
                  </a:lnTo>
                  <a:lnTo>
                    <a:pt x="87" y="61"/>
                  </a:lnTo>
                  <a:lnTo>
                    <a:pt x="115" y="40"/>
                  </a:lnTo>
                  <a:lnTo>
                    <a:pt x="146" y="23"/>
                  </a:lnTo>
                  <a:lnTo>
                    <a:pt x="179" y="10"/>
                  </a:lnTo>
                  <a:lnTo>
                    <a:pt x="215" y="3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302"/>
            <p:cNvSpPr>
              <a:spLocks noEditPoints="1"/>
            </p:cNvSpPr>
            <p:nvPr/>
          </p:nvSpPr>
          <p:spPr bwMode="auto">
            <a:xfrm>
              <a:off x="2554288" y="4467225"/>
              <a:ext cx="87313" cy="85725"/>
            </a:xfrm>
            <a:custGeom>
              <a:avLst/>
              <a:gdLst>
                <a:gd name="T0" fmla="*/ 219 w 495"/>
                <a:gd name="T1" fmla="*/ 111 h 490"/>
                <a:gd name="T2" fmla="*/ 170 w 495"/>
                <a:gd name="T3" fmla="*/ 132 h 490"/>
                <a:gd name="T4" fmla="*/ 134 w 495"/>
                <a:gd name="T5" fmla="*/ 169 h 490"/>
                <a:gd name="T6" fmla="*/ 112 w 495"/>
                <a:gd name="T7" fmla="*/ 217 h 490"/>
                <a:gd name="T8" fmla="*/ 112 w 495"/>
                <a:gd name="T9" fmla="*/ 272 h 490"/>
                <a:gd name="T10" fmla="*/ 134 w 495"/>
                <a:gd name="T11" fmla="*/ 321 h 490"/>
                <a:gd name="T12" fmla="*/ 170 w 495"/>
                <a:gd name="T13" fmla="*/ 358 h 490"/>
                <a:gd name="T14" fmla="*/ 219 w 495"/>
                <a:gd name="T15" fmla="*/ 378 h 490"/>
                <a:gd name="T16" fmla="*/ 274 w 495"/>
                <a:gd name="T17" fmla="*/ 378 h 490"/>
                <a:gd name="T18" fmla="*/ 324 w 495"/>
                <a:gd name="T19" fmla="*/ 358 h 490"/>
                <a:gd name="T20" fmla="*/ 361 w 495"/>
                <a:gd name="T21" fmla="*/ 321 h 490"/>
                <a:gd name="T22" fmla="*/ 381 w 495"/>
                <a:gd name="T23" fmla="*/ 272 h 490"/>
                <a:gd name="T24" fmla="*/ 381 w 495"/>
                <a:gd name="T25" fmla="*/ 217 h 490"/>
                <a:gd name="T26" fmla="*/ 361 w 495"/>
                <a:gd name="T27" fmla="*/ 169 h 490"/>
                <a:gd name="T28" fmla="*/ 324 w 495"/>
                <a:gd name="T29" fmla="*/ 132 h 490"/>
                <a:gd name="T30" fmla="*/ 274 w 495"/>
                <a:gd name="T31" fmla="*/ 111 h 490"/>
                <a:gd name="T32" fmla="*/ 247 w 495"/>
                <a:gd name="T33" fmla="*/ 0 h 490"/>
                <a:gd name="T34" fmla="*/ 318 w 495"/>
                <a:gd name="T35" fmla="*/ 10 h 490"/>
                <a:gd name="T36" fmla="*/ 381 w 495"/>
                <a:gd name="T37" fmla="*/ 39 h 490"/>
                <a:gd name="T38" fmla="*/ 433 w 495"/>
                <a:gd name="T39" fmla="*/ 84 h 490"/>
                <a:gd name="T40" fmla="*/ 471 w 495"/>
                <a:gd name="T41" fmla="*/ 141 h 490"/>
                <a:gd name="T42" fmla="*/ 491 w 495"/>
                <a:gd name="T43" fmla="*/ 209 h 490"/>
                <a:gd name="T44" fmla="*/ 491 w 495"/>
                <a:gd name="T45" fmla="*/ 281 h 490"/>
                <a:gd name="T46" fmla="*/ 471 w 495"/>
                <a:gd name="T47" fmla="*/ 348 h 490"/>
                <a:gd name="T48" fmla="*/ 433 w 495"/>
                <a:gd name="T49" fmla="*/ 405 h 490"/>
                <a:gd name="T50" fmla="*/ 381 w 495"/>
                <a:gd name="T51" fmla="*/ 451 h 490"/>
                <a:gd name="T52" fmla="*/ 318 w 495"/>
                <a:gd name="T53" fmla="*/ 479 h 490"/>
                <a:gd name="T54" fmla="*/ 247 w 495"/>
                <a:gd name="T55" fmla="*/ 490 h 490"/>
                <a:gd name="T56" fmla="*/ 175 w 495"/>
                <a:gd name="T57" fmla="*/ 479 h 490"/>
                <a:gd name="T58" fmla="*/ 112 w 495"/>
                <a:gd name="T59" fmla="*/ 451 h 490"/>
                <a:gd name="T60" fmla="*/ 60 w 495"/>
                <a:gd name="T61" fmla="*/ 405 h 490"/>
                <a:gd name="T62" fmla="*/ 24 w 495"/>
                <a:gd name="T63" fmla="*/ 348 h 490"/>
                <a:gd name="T64" fmla="*/ 3 w 495"/>
                <a:gd name="T65" fmla="*/ 281 h 490"/>
                <a:gd name="T66" fmla="*/ 3 w 495"/>
                <a:gd name="T67" fmla="*/ 209 h 490"/>
                <a:gd name="T68" fmla="*/ 24 w 495"/>
                <a:gd name="T69" fmla="*/ 141 h 490"/>
                <a:gd name="T70" fmla="*/ 60 w 495"/>
                <a:gd name="T71" fmla="*/ 84 h 490"/>
                <a:gd name="T72" fmla="*/ 112 w 495"/>
                <a:gd name="T73" fmla="*/ 39 h 490"/>
                <a:gd name="T74" fmla="*/ 175 w 495"/>
                <a:gd name="T75" fmla="*/ 10 h 490"/>
                <a:gd name="T76" fmla="*/ 247 w 495"/>
                <a:gd name="T7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0">
                  <a:moveTo>
                    <a:pt x="247" y="109"/>
                  </a:moveTo>
                  <a:lnTo>
                    <a:pt x="219" y="111"/>
                  </a:lnTo>
                  <a:lnTo>
                    <a:pt x="194" y="119"/>
                  </a:lnTo>
                  <a:lnTo>
                    <a:pt x="170" y="132"/>
                  </a:lnTo>
                  <a:lnTo>
                    <a:pt x="150" y="148"/>
                  </a:lnTo>
                  <a:lnTo>
                    <a:pt x="134" y="169"/>
                  </a:lnTo>
                  <a:lnTo>
                    <a:pt x="120" y="192"/>
                  </a:lnTo>
                  <a:lnTo>
                    <a:pt x="112" y="217"/>
                  </a:lnTo>
                  <a:lnTo>
                    <a:pt x="110" y="244"/>
                  </a:lnTo>
                  <a:lnTo>
                    <a:pt x="112" y="272"/>
                  </a:lnTo>
                  <a:lnTo>
                    <a:pt x="120" y="298"/>
                  </a:lnTo>
                  <a:lnTo>
                    <a:pt x="134" y="321"/>
                  </a:lnTo>
                  <a:lnTo>
                    <a:pt x="150" y="342"/>
                  </a:lnTo>
                  <a:lnTo>
                    <a:pt x="170" y="358"/>
                  </a:lnTo>
                  <a:lnTo>
                    <a:pt x="194" y="370"/>
                  </a:lnTo>
                  <a:lnTo>
                    <a:pt x="219" y="378"/>
                  </a:lnTo>
                  <a:lnTo>
                    <a:pt x="247" y="381"/>
                  </a:lnTo>
                  <a:lnTo>
                    <a:pt x="274" y="378"/>
                  </a:lnTo>
                  <a:lnTo>
                    <a:pt x="301" y="370"/>
                  </a:lnTo>
                  <a:lnTo>
                    <a:pt x="324" y="358"/>
                  </a:lnTo>
                  <a:lnTo>
                    <a:pt x="345" y="342"/>
                  </a:lnTo>
                  <a:lnTo>
                    <a:pt x="361" y="321"/>
                  </a:lnTo>
                  <a:lnTo>
                    <a:pt x="373" y="298"/>
                  </a:lnTo>
                  <a:lnTo>
                    <a:pt x="381" y="272"/>
                  </a:lnTo>
                  <a:lnTo>
                    <a:pt x="384" y="244"/>
                  </a:lnTo>
                  <a:lnTo>
                    <a:pt x="381" y="217"/>
                  </a:lnTo>
                  <a:lnTo>
                    <a:pt x="373" y="192"/>
                  </a:lnTo>
                  <a:lnTo>
                    <a:pt x="361" y="169"/>
                  </a:lnTo>
                  <a:lnTo>
                    <a:pt x="345" y="148"/>
                  </a:lnTo>
                  <a:lnTo>
                    <a:pt x="324" y="132"/>
                  </a:lnTo>
                  <a:lnTo>
                    <a:pt x="301" y="119"/>
                  </a:lnTo>
                  <a:lnTo>
                    <a:pt x="274" y="111"/>
                  </a:lnTo>
                  <a:lnTo>
                    <a:pt x="247" y="109"/>
                  </a:lnTo>
                  <a:close/>
                  <a:moveTo>
                    <a:pt x="247" y="0"/>
                  </a:moveTo>
                  <a:lnTo>
                    <a:pt x="284" y="2"/>
                  </a:lnTo>
                  <a:lnTo>
                    <a:pt x="318" y="10"/>
                  </a:lnTo>
                  <a:lnTo>
                    <a:pt x="352" y="22"/>
                  </a:lnTo>
                  <a:lnTo>
                    <a:pt x="381" y="39"/>
                  </a:lnTo>
                  <a:lnTo>
                    <a:pt x="409" y="59"/>
                  </a:lnTo>
                  <a:lnTo>
                    <a:pt x="433" y="84"/>
                  </a:lnTo>
                  <a:lnTo>
                    <a:pt x="455" y="111"/>
                  </a:lnTo>
                  <a:lnTo>
                    <a:pt x="471" y="141"/>
                  </a:lnTo>
                  <a:lnTo>
                    <a:pt x="484" y="174"/>
                  </a:lnTo>
                  <a:lnTo>
                    <a:pt x="491" y="209"/>
                  </a:lnTo>
                  <a:lnTo>
                    <a:pt x="495" y="244"/>
                  </a:lnTo>
                  <a:lnTo>
                    <a:pt x="491" y="281"/>
                  </a:lnTo>
                  <a:lnTo>
                    <a:pt x="484" y="315"/>
                  </a:lnTo>
                  <a:lnTo>
                    <a:pt x="471" y="348"/>
                  </a:lnTo>
                  <a:lnTo>
                    <a:pt x="455" y="378"/>
                  </a:lnTo>
                  <a:lnTo>
                    <a:pt x="433" y="405"/>
                  </a:lnTo>
                  <a:lnTo>
                    <a:pt x="409" y="430"/>
                  </a:lnTo>
                  <a:lnTo>
                    <a:pt x="381" y="451"/>
                  </a:lnTo>
                  <a:lnTo>
                    <a:pt x="352" y="467"/>
                  </a:lnTo>
                  <a:lnTo>
                    <a:pt x="318" y="479"/>
                  </a:lnTo>
                  <a:lnTo>
                    <a:pt x="284" y="487"/>
                  </a:lnTo>
                  <a:lnTo>
                    <a:pt x="247" y="490"/>
                  </a:lnTo>
                  <a:lnTo>
                    <a:pt x="210" y="487"/>
                  </a:lnTo>
                  <a:lnTo>
                    <a:pt x="175" y="479"/>
                  </a:lnTo>
                  <a:lnTo>
                    <a:pt x="143" y="467"/>
                  </a:lnTo>
                  <a:lnTo>
                    <a:pt x="112" y="451"/>
                  </a:lnTo>
                  <a:lnTo>
                    <a:pt x="85" y="430"/>
                  </a:lnTo>
                  <a:lnTo>
                    <a:pt x="60" y="405"/>
                  </a:lnTo>
                  <a:lnTo>
                    <a:pt x="40" y="378"/>
                  </a:lnTo>
                  <a:lnTo>
                    <a:pt x="24" y="348"/>
                  </a:lnTo>
                  <a:lnTo>
                    <a:pt x="10" y="315"/>
                  </a:lnTo>
                  <a:lnTo>
                    <a:pt x="3" y="281"/>
                  </a:lnTo>
                  <a:lnTo>
                    <a:pt x="0" y="244"/>
                  </a:lnTo>
                  <a:lnTo>
                    <a:pt x="3" y="209"/>
                  </a:lnTo>
                  <a:lnTo>
                    <a:pt x="10" y="174"/>
                  </a:lnTo>
                  <a:lnTo>
                    <a:pt x="24" y="141"/>
                  </a:lnTo>
                  <a:lnTo>
                    <a:pt x="40" y="111"/>
                  </a:lnTo>
                  <a:lnTo>
                    <a:pt x="60" y="84"/>
                  </a:lnTo>
                  <a:lnTo>
                    <a:pt x="85" y="59"/>
                  </a:lnTo>
                  <a:lnTo>
                    <a:pt x="112" y="39"/>
                  </a:lnTo>
                  <a:lnTo>
                    <a:pt x="143" y="22"/>
                  </a:lnTo>
                  <a:lnTo>
                    <a:pt x="175" y="10"/>
                  </a:lnTo>
                  <a:lnTo>
                    <a:pt x="210" y="2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303"/>
            <p:cNvSpPr>
              <a:spLocks/>
            </p:cNvSpPr>
            <p:nvPr/>
          </p:nvSpPr>
          <p:spPr bwMode="auto">
            <a:xfrm>
              <a:off x="2970213" y="4486275"/>
              <a:ext cx="19050" cy="19050"/>
            </a:xfrm>
            <a:custGeom>
              <a:avLst/>
              <a:gdLst>
                <a:gd name="T0" fmla="*/ 55 w 109"/>
                <a:gd name="T1" fmla="*/ 0 h 108"/>
                <a:gd name="T2" fmla="*/ 72 w 109"/>
                <a:gd name="T3" fmla="*/ 2 h 108"/>
                <a:gd name="T4" fmla="*/ 86 w 109"/>
                <a:gd name="T5" fmla="*/ 10 h 108"/>
                <a:gd name="T6" fmla="*/ 99 w 109"/>
                <a:gd name="T7" fmla="*/ 22 h 108"/>
                <a:gd name="T8" fmla="*/ 107 w 109"/>
                <a:gd name="T9" fmla="*/ 36 h 108"/>
                <a:gd name="T10" fmla="*/ 109 w 109"/>
                <a:gd name="T11" fmla="*/ 53 h 108"/>
                <a:gd name="T12" fmla="*/ 107 w 109"/>
                <a:gd name="T13" fmla="*/ 71 h 108"/>
                <a:gd name="T14" fmla="*/ 99 w 109"/>
                <a:gd name="T15" fmla="*/ 86 h 108"/>
                <a:gd name="T16" fmla="*/ 86 w 109"/>
                <a:gd name="T17" fmla="*/ 98 h 108"/>
                <a:gd name="T18" fmla="*/ 72 w 109"/>
                <a:gd name="T19" fmla="*/ 106 h 108"/>
                <a:gd name="T20" fmla="*/ 55 w 109"/>
                <a:gd name="T21" fmla="*/ 108 h 108"/>
                <a:gd name="T22" fmla="*/ 37 w 109"/>
                <a:gd name="T23" fmla="*/ 106 h 108"/>
                <a:gd name="T24" fmla="*/ 22 w 109"/>
                <a:gd name="T25" fmla="*/ 98 h 108"/>
                <a:gd name="T26" fmla="*/ 10 w 109"/>
                <a:gd name="T27" fmla="*/ 86 h 108"/>
                <a:gd name="T28" fmla="*/ 2 w 109"/>
                <a:gd name="T29" fmla="*/ 71 h 108"/>
                <a:gd name="T30" fmla="*/ 0 w 109"/>
                <a:gd name="T31" fmla="*/ 53 h 108"/>
                <a:gd name="T32" fmla="*/ 2 w 109"/>
                <a:gd name="T33" fmla="*/ 36 h 108"/>
                <a:gd name="T34" fmla="*/ 10 w 109"/>
                <a:gd name="T35" fmla="*/ 22 h 108"/>
                <a:gd name="T36" fmla="*/ 22 w 109"/>
                <a:gd name="T37" fmla="*/ 10 h 108"/>
                <a:gd name="T38" fmla="*/ 37 w 109"/>
                <a:gd name="T39" fmla="*/ 2 h 108"/>
                <a:gd name="T40" fmla="*/ 55 w 109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8">
                  <a:moveTo>
                    <a:pt x="55" y="0"/>
                  </a:moveTo>
                  <a:lnTo>
                    <a:pt x="72" y="2"/>
                  </a:lnTo>
                  <a:lnTo>
                    <a:pt x="86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09" y="53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6" y="98"/>
                  </a:lnTo>
                  <a:lnTo>
                    <a:pt x="72" y="106"/>
                  </a:lnTo>
                  <a:lnTo>
                    <a:pt x="55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1"/>
                  </a:lnTo>
                  <a:lnTo>
                    <a:pt x="0" y="53"/>
                  </a:lnTo>
                  <a:lnTo>
                    <a:pt x="2" y="36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304"/>
            <p:cNvSpPr>
              <a:spLocks/>
            </p:cNvSpPr>
            <p:nvPr/>
          </p:nvSpPr>
          <p:spPr bwMode="auto">
            <a:xfrm>
              <a:off x="2932113" y="4486275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7 w 110"/>
                <a:gd name="T5" fmla="*/ 10 h 108"/>
                <a:gd name="T6" fmla="*/ 99 w 110"/>
                <a:gd name="T7" fmla="*/ 22 h 108"/>
                <a:gd name="T8" fmla="*/ 107 w 110"/>
                <a:gd name="T9" fmla="*/ 36 h 108"/>
                <a:gd name="T10" fmla="*/ 110 w 110"/>
                <a:gd name="T11" fmla="*/ 53 h 108"/>
                <a:gd name="T12" fmla="*/ 107 w 110"/>
                <a:gd name="T13" fmla="*/ 71 h 108"/>
                <a:gd name="T14" fmla="*/ 99 w 110"/>
                <a:gd name="T15" fmla="*/ 86 h 108"/>
                <a:gd name="T16" fmla="*/ 87 w 110"/>
                <a:gd name="T17" fmla="*/ 98 h 108"/>
                <a:gd name="T18" fmla="*/ 72 w 110"/>
                <a:gd name="T19" fmla="*/ 106 h 108"/>
                <a:gd name="T20" fmla="*/ 55 w 110"/>
                <a:gd name="T21" fmla="*/ 108 h 108"/>
                <a:gd name="T22" fmla="*/ 37 w 110"/>
                <a:gd name="T23" fmla="*/ 106 h 108"/>
                <a:gd name="T24" fmla="*/ 22 w 110"/>
                <a:gd name="T25" fmla="*/ 98 h 108"/>
                <a:gd name="T26" fmla="*/ 11 w 110"/>
                <a:gd name="T27" fmla="*/ 86 h 108"/>
                <a:gd name="T28" fmla="*/ 3 w 110"/>
                <a:gd name="T29" fmla="*/ 71 h 108"/>
                <a:gd name="T30" fmla="*/ 0 w 110"/>
                <a:gd name="T31" fmla="*/ 53 h 108"/>
                <a:gd name="T32" fmla="*/ 3 w 110"/>
                <a:gd name="T33" fmla="*/ 36 h 108"/>
                <a:gd name="T34" fmla="*/ 11 w 110"/>
                <a:gd name="T35" fmla="*/ 22 h 108"/>
                <a:gd name="T36" fmla="*/ 22 w 110"/>
                <a:gd name="T37" fmla="*/ 10 h 108"/>
                <a:gd name="T38" fmla="*/ 37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10" y="53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5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3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305"/>
            <p:cNvSpPr>
              <a:spLocks/>
            </p:cNvSpPr>
            <p:nvPr/>
          </p:nvSpPr>
          <p:spPr bwMode="auto">
            <a:xfrm>
              <a:off x="2989263" y="4514850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1 h 109"/>
                <a:gd name="T6" fmla="*/ 100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100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2 w 110"/>
                <a:gd name="T37" fmla="*/ 11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306"/>
            <p:cNvSpPr>
              <a:spLocks/>
            </p:cNvSpPr>
            <p:nvPr/>
          </p:nvSpPr>
          <p:spPr bwMode="auto">
            <a:xfrm>
              <a:off x="2951163" y="4514850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1 h 109"/>
                <a:gd name="T6" fmla="*/ 98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8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0 w 110"/>
                <a:gd name="T35" fmla="*/ 22 h 109"/>
                <a:gd name="T36" fmla="*/ 22 w 110"/>
                <a:gd name="T37" fmla="*/ 11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8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307"/>
            <p:cNvSpPr>
              <a:spLocks/>
            </p:cNvSpPr>
            <p:nvPr/>
          </p:nvSpPr>
          <p:spPr bwMode="auto">
            <a:xfrm>
              <a:off x="2892425" y="4486275"/>
              <a:ext cx="19050" cy="19050"/>
            </a:xfrm>
            <a:custGeom>
              <a:avLst/>
              <a:gdLst>
                <a:gd name="T0" fmla="*/ 55 w 109"/>
                <a:gd name="T1" fmla="*/ 0 h 108"/>
                <a:gd name="T2" fmla="*/ 73 w 109"/>
                <a:gd name="T3" fmla="*/ 2 h 108"/>
                <a:gd name="T4" fmla="*/ 87 w 109"/>
                <a:gd name="T5" fmla="*/ 10 h 108"/>
                <a:gd name="T6" fmla="*/ 99 w 109"/>
                <a:gd name="T7" fmla="*/ 22 h 108"/>
                <a:gd name="T8" fmla="*/ 107 w 109"/>
                <a:gd name="T9" fmla="*/ 36 h 108"/>
                <a:gd name="T10" fmla="*/ 109 w 109"/>
                <a:gd name="T11" fmla="*/ 53 h 108"/>
                <a:gd name="T12" fmla="*/ 107 w 109"/>
                <a:gd name="T13" fmla="*/ 71 h 108"/>
                <a:gd name="T14" fmla="*/ 99 w 109"/>
                <a:gd name="T15" fmla="*/ 86 h 108"/>
                <a:gd name="T16" fmla="*/ 87 w 109"/>
                <a:gd name="T17" fmla="*/ 98 h 108"/>
                <a:gd name="T18" fmla="*/ 73 w 109"/>
                <a:gd name="T19" fmla="*/ 106 h 108"/>
                <a:gd name="T20" fmla="*/ 55 w 109"/>
                <a:gd name="T21" fmla="*/ 108 h 108"/>
                <a:gd name="T22" fmla="*/ 38 w 109"/>
                <a:gd name="T23" fmla="*/ 106 h 108"/>
                <a:gd name="T24" fmla="*/ 23 w 109"/>
                <a:gd name="T25" fmla="*/ 98 h 108"/>
                <a:gd name="T26" fmla="*/ 11 w 109"/>
                <a:gd name="T27" fmla="*/ 86 h 108"/>
                <a:gd name="T28" fmla="*/ 2 w 109"/>
                <a:gd name="T29" fmla="*/ 71 h 108"/>
                <a:gd name="T30" fmla="*/ 0 w 109"/>
                <a:gd name="T31" fmla="*/ 53 h 108"/>
                <a:gd name="T32" fmla="*/ 2 w 109"/>
                <a:gd name="T33" fmla="*/ 36 h 108"/>
                <a:gd name="T34" fmla="*/ 11 w 109"/>
                <a:gd name="T35" fmla="*/ 22 h 108"/>
                <a:gd name="T36" fmla="*/ 23 w 109"/>
                <a:gd name="T37" fmla="*/ 10 h 108"/>
                <a:gd name="T38" fmla="*/ 38 w 109"/>
                <a:gd name="T39" fmla="*/ 2 h 108"/>
                <a:gd name="T40" fmla="*/ 55 w 109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8">
                  <a:moveTo>
                    <a:pt x="55" y="0"/>
                  </a:moveTo>
                  <a:lnTo>
                    <a:pt x="73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09" y="53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3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1"/>
                  </a:lnTo>
                  <a:lnTo>
                    <a:pt x="0" y="53"/>
                  </a:lnTo>
                  <a:lnTo>
                    <a:pt x="2" y="36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308"/>
            <p:cNvSpPr>
              <a:spLocks/>
            </p:cNvSpPr>
            <p:nvPr/>
          </p:nvSpPr>
          <p:spPr bwMode="auto">
            <a:xfrm>
              <a:off x="2911475" y="4514850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3 h 109"/>
                <a:gd name="T4" fmla="*/ 88 w 111"/>
                <a:gd name="T5" fmla="*/ 11 h 109"/>
                <a:gd name="T6" fmla="*/ 100 w 111"/>
                <a:gd name="T7" fmla="*/ 22 h 109"/>
                <a:gd name="T8" fmla="*/ 107 w 111"/>
                <a:gd name="T9" fmla="*/ 37 h 109"/>
                <a:gd name="T10" fmla="*/ 111 w 111"/>
                <a:gd name="T11" fmla="*/ 54 h 109"/>
                <a:gd name="T12" fmla="*/ 107 w 111"/>
                <a:gd name="T13" fmla="*/ 72 h 109"/>
                <a:gd name="T14" fmla="*/ 100 w 111"/>
                <a:gd name="T15" fmla="*/ 87 h 109"/>
                <a:gd name="T16" fmla="*/ 88 w 111"/>
                <a:gd name="T17" fmla="*/ 99 h 109"/>
                <a:gd name="T18" fmla="*/ 73 w 111"/>
                <a:gd name="T19" fmla="*/ 106 h 109"/>
                <a:gd name="T20" fmla="*/ 55 w 111"/>
                <a:gd name="T21" fmla="*/ 109 h 109"/>
                <a:gd name="T22" fmla="*/ 38 w 111"/>
                <a:gd name="T23" fmla="*/ 106 h 109"/>
                <a:gd name="T24" fmla="*/ 23 w 111"/>
                <a:gd name="T25" fmla="*/ 99 h 109"/>
                <a:gd name="T26" fmla="*/ 12 w 111"/>
                <a:gd name="T27" fmla="*/ 87 h 109"/>
                <a:gd name="T28" fmla="*/ 3 w 111"/>
                <a:gd name="T29" fmla="*/ 72 h 109"/>
                <a:gd name="T30" fmla="*/ 0 w 111"/>
                <a:gd name="T31" fmla="*/ 54 h 109"/>
                <a:gd name="T32" fmla="*/ 3 w 111"/>
                <a:gd name="T33" fmla="*/ 37 h 109"/>
                <a:gd name="T34" fmla="*/ 12 w 111"/>
                <a:gd name="T35" fmla="*/ 22 h 109"/>
                <a:gd name="T36" fmla="*/ 23 w 111"/>
                <a:gd name="T37" fmla="*/ 11 h 109"/>
                <a:gd name="T38" fmla="*/ 38 w 111"/>
                <a:gd name="T39" fmla="*/ 3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1" y="54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2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2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309"/>
            <p:cNvSpPr>
              <a:spLocks/>
            </p:cNvSpPr>
            <p:nvPr/>
          </p:nvSpPr>
          <p:spPr bwMode="auto">
            <a:xfrm>
              <a:off x="2854325" y="4486275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3 w 110"/>
                <a:gd name="T3" fmla="*/ 2 h 108"/>
                <a:gd name="T4" fmla="*/ 88 w 110"/>
                <a:gd name="T5" fmla="*/ 10 h 108"/>
                <a:gd name="T6" fmla="*/ 99 w 110"/>
                <a:gd name="T7" fmla="*/ 22 h 108"/>
                <a:gd name="T8" fmla="*/ 107 w 110"/>
                <a:gd name="T9" fmla="*/ 36 h 108"/>
                <a:gd name="T10" fmla="*/ 110 w 110"/>
                <a:gd name="T11" fmla="*/ 53 h 108"/>
                <a:gd name="T12" fmla="*/ 107 w 110"/>
                <a:gd name="T13" fmla="*/ 71 h 108"/>
                <a:gd name="T14" fmla="*/ 99 w 110"/>
                <a:gd name="T15" fmla="*/ 86 h 108"/>
                <a:gd name="T16" fmla="*/ 88 w 110"/>
                <a:gd name="T17" fmla="*/ 98 h 108"/>
                <a:gd name="T18" fmla="*/ 73 w 110"/>
                <a:gd name="T19" fmla="*/ 106 h 108"/>
                <a:gd name="T20" fmla="*/ 55 w 110"/>
                <a:gd name="T21" fmla="*/ 108 h 108"/>
                <a:gd name="T22" fmla="*/ 38 w 110"/>
                <a:gd name="T23" fmla="*/ 106 h 108"/>
                <a:gd name="T24" fmla="*/ 23 w 110"/>
                <a:gd name="T25" fmla="*/ 98 h 108"/>
                <a:gd name="T26" fmla="*/ 11 w 110"/>
                <a:gd name="T27" fmla="*/ 86 h 108"/>
                <a:gd name="T28" fmla="*/ 3 w 110"/>
                <a:gd name="T29" fmla="*/ 71 h 108"/>
                <a:gd name="T30" fmla="*/ 0 w 110"/>
                <a:gd name="T31" fmla="*/ 53 h 108"/>
                <a:gd name="T32" fmla="*/ 3 w 110"/>
                <a:gd name="T33" fmla="*/ 36 h 108"/>
                <a:gd name="T34" fmla="*/ 11 w 110"/>
                <a:gd name="T35" fmla="*/ 22 h 108"/>
                <a:gd name="T36" fmla="*/ 23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10" y="53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3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310"/>
            <p:cNvSpPr>
              <a:spLocks/>
            </p:cNvSpPr>
            <p:nvPr/>
          </p:nvSpPr>
          <p:spPr bwMode="auto">
            <a:xfrm>
              <a:off x="2873375" y="4514850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8 w 110"/>
                <a:gd name="T5" fmla="*/ 11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8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0 w 110"/>
                <a:gd name="T35" fmla="*/ 22 h 109"/>
                <a:gd name="T36" fmla="*/ 23 w 110"/>
                <a:gd name="T37" fmla="*/ 11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311"/>
            <p:cNvSpPr>
              <a:spLocks/>
            </p:cNvSpPr>
            <p:nvPr/>
          </p:nvSpPr>
          <p:spPr bwMode="auto">
            <a:xfrm>
              <a:off x="2814638" y="4486275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8 w 110"/>
                <a:gd name="T5" fmla="*/ 10 h 108"/>
                <a:gd name="T6" fmla="*/ 100 w 110"/>
                <a:gd name="T7" fmla="*/ 22 h 108"/>
                <a:gd name="T8" fmla="*/ 108 w 110"/>
                <a:gd name="T9" fmla="*/ 36 h 108"/>
                <a:gd name="T10" fmla="*/ 110 w 110"/>
                <a:gd name="T11" fmla="*/ 53 h 108"/>
                <a:gd name="T12" fmla="*/ 108 w 110"/>
                <a:gd name="T13" fmla="*/ 71 h 108"/>
                <a:gd name="T14" fmla="*/ 100 w 110"/>
                <a:gd name="T15" fmla="*/ 86 h 108"/>
                <a:gd name="T16" fmla="*/ 88 w 110"/>
                <a:gd name="T17" fmla="*/ 98 h 108"/>
                <a:gd name="T18" fmla="*/ 72 w 110"/>
                <a:gd name="T19" fmla="*/ 106 h 108"/>
                <a:gd name="T20" fmla="*/ 55 w 110"/>
                <a:gd name="T21" fmla="*/ 108 h 108"/>
                <a:gd name="T22" fmla="*/ 38 w 110"/>
                <a:gd name="T23" fmla="*/ 106 h 108"/>
                <a:gd name="T24" fmla="*/ 24 w 110"/>
                <a:gd name="T25" fmla="*/ 98 h 108"/>
                <a:gd name="T26" fmla="*/ 11 w 110"/>
                <a:gd name="T27" fmla="*/ 86 h 108"/>
                <a:gd name="T28" fmla="*/ 3 w 110"/>
                <a:gd name="T29" fmla="*/ 71 h 108"/>
                <a:gd name="T30" fmla="*/ 0 w 110"/>
                <a:gd name="T31" fmla="*/ 53 h 108"/>
                <a:gd name="T32" fmla="*/ 3 w 110"/>
                <a:gd name="T33" fmla="*/ 36 h 108"/>
                <a:gd name="T34" fmla="*/ 11 w 110"/>
                <a:gd name="T35" fmla="*/ 22 h 108"/>
                <a:gd name="T36" fmla="*/ 24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6"/>
                  </a:lnTo>
                  <a:lnTo>
                    <a:pt x="110" y="53"/>
                  </a:lnTo>
                  <a:lnTo>
                    <a:pt x="108" y="71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2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4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3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312"/>
            <p:cNvSpPr>
              <a:spLocks/>
            </p:cNvSpPr>
            <p:nvPr/>
          </p:nvSpPr>
          <p:spPr bwMode="auto">
            <a:xfrm>
              <a:off x="2833688" y="4514850"/>
              <a:ext cx="20638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8 w 110"/>
                <a:gd name="T5" fmla="*/ 11 h 109"/>
                <a:gd name="T6" fmla="*/ 100 w 110"/>
                <a:gd name="T7" fmla="*/ 22 h 109"/>
                <a:gd name="T8" fmla="*/ 108 w 110"/>
                <a:gd name="T9" fmla="*/ 37 h 109"/>
                <a:gd name="T10" fmla="*/ 110 w 110"/>
                <a:gd name="T11" fmla="*/ 54 h 109"/>
                <a:gd name="T12" fmla="*/ 108 w 110"/>
                <a:gd name="T13" fmla="*/ 72 h 109"/>
                <a:gd name="T14" fmla="*/ 100 w 110"/>
                <a:gd name="T15" fmla="*/ 87 h 109"/>
                <a:gd name="T16" fmla="*/ 88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9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3 w 110"/>
                <a:gd name="T37" fmla="*/ 11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4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313"/>
            <p:cNvSpPr>
              <a:spLocks noEditPoints="1"/>
            </p:cNvSpPr>
            <p:nvPr/>
          </p:nvSpPr>
          <p:spPr bwMode="auto">
            <a:xfrm>
              <a:off x="2554288" y="4649788"/>
              <a:ext cx="87313" cy="85725"/>
            </a:xfrm>
            <a:custGeom>
              <a:avLst/>
              <a:gdLst>
                <a:gd name="T0" fmla="*/ 219 w 495"/>
                <a:gd name="T1" fmla="*/ 112 h 490"/>
                <a:gd name="T2" fmla="*/ 170 w 495"/>
                <a:gd name="T3" fmla="*/ 132 h 490"/>
                <a:gd name="T4" fmla="*/ 134 w 495"/>
                <a:gd name="T5" fmla="*/ 170 h 490"/>
                <a:gd name="T6" fmla="*/ 112 w 495"/>
                <a:gd name="T7" fmla="*/ 218 h 490"/>
                <a:gd name="T8" fmla="*/ 112 w 495"/>
                <a:gd name="T9" fmla="*/ 273 h 490"/>
                <a:gd name="T10" fmla="*/ 134 w 495"/>
                <a:gd name="T11" fmla="*/ 321 h 490"/>
                <a:gd name="T12" fmla="*/ 170 w 495"/>
                <a:gd name="T13" fmla="*/ 359 h 490"/>
                <a:gd name="T14" fmla="*/ 219 w 495"/>
                <a:gd name="T15" fmla="*/ 379 h 490"/>
                <a:gd name="T16" fmla="*/ 274 w 495"/>
                <a:gd name="T17" fmla="*/ 379 h 490"/>
                <a:gd name="T18" fmla="*/ 324 w 495"/>
                <a:gd name="T19" fmla="*/ 359 h 490"/>
                <a:gd name="T20" fmla="*/ 361 w 495"/>
                <a:gd name="T21" fmla="*/ 321 h 490"/>
                <a:gd name="T22" fmla="*/ 381 w 495"/>
                <a:gd name="T23" fmla="*/ 273 h 490"/>
                <a:gd name="T24" fmla="*/ 381 w 495"/>
                <a:gd name="T25" fmla="*/ 218 h 490"/>
                <a:gd name="T26" fmla="*/ 361 w 495"/>
                <a:gd name="T27" fmla="*/ 170 h 490"/>
                <a:gd name="T28" fmla="*/ 324 w 495"/>
                <a:gd name="T29" fmla="*/ 132 h 490"/>
                <a:gd name="T30" fmla="*/ 274 w 495"/>
                <a:gd name="T31" fmla="*/ 112 h 490"/>
                <a:gd name="T32" fmla="*/ 247 w 495"/>
                <a:gd name="T33" fmla="*/ 0 h 490"/>
                <a:gd name="T34" fmla="*/ 318 w 495"/>
                <a:gd name="T35" fmla="*/ 11 h 490"/>
                <a:gd name="T36" fmla="*/ 381 w 495"/>
                <a:gd name="T37" fmla="*/ 40 h 490"/>
                <a:gd name="T38" fmla="*/ 433 w 495"/>
                <a:gd name="T39" fmla="*/ 85 h 490"/>
                <a:gd name="T40" fmla="*/ 471 w 495"/>
                <a:gd name="T41" fmla="*/ 142 h 490"/>
                <a:gd name="T42" fmla="*/ 491 w 495"/>
                <a:gd name="T43" fmla="*/ 209 h 490"/>
                <a:gd name="T44" fmla="*/ 491 w 495"/>
                <a:gd name="T45" fmla="*/ 282 h 490"/>
                <a:gd name="T46" fmla="*/ 471 w 495"/>
                <a:gd name="T47" fmla="*/ 349 h 490"/>
                <a:gd name="T48" fmla="*/ 433 w 495"/>
                <a:gd name="T49" fmla="*/ 406 h 490"/>
                <a:gd name="T50" fmla="*/ 381 w 495"/>
                <a:gd name="T51" fmla="*/ 451 h 490"/>
                <a:gd name="T52" fmla="*/ 318 w 495"/>
                <a:gd name="T53" fmla="*/ 480 h 490"/>
                <a:gd name="T54" fmla="*/ 247 w 495"/>
                <a:gd name="T55" fmla="*/ 490 h 490"/>
                <a:gd name="T56" fmla="*/ 175 w 495"/>
                <a:gd name="T57" fmla="*/ 480 h 490"/>
                <a:gd name="T58" fmla="*/ 112 w 495"/>
                <a:gd name="T59" fmla="*/ 451 h 490"/>
                <a:gd name="T60" fmla="*/ 60 w 495"/>
                <a:gd name="T61" fmla="*/ 406 h 490"/>
                <a:gd name="T62" fmla="*/ 24 w 495"/>
                <a:gd name="T63" fmla="*/ 349 h 490"/>
                <a:gd name="T64" fmla="*/ 3 w 495"/>
                <a:gd name="T65" fmla="*/ 282 h 490"/>
                <a:gd name="T66" fmla="*/ 3 w 495"/>
                <a:gd name="T67" fmla="*/ 209 h 490"/>
                <a:gd name="T68" fmla="*/ 24 w 495"/>
                <a:gd name="T69" fmla="*/ 142 h 490"/>
                <a:gd name="T70" fmla="*/ 60 w 495"/>
                <a:gd name="T71" fmla="*/ 85 h 490"/>
                <a:gd name="T72" fmla="*/ 112 w 495"/>
                <a:gd name="T73" fmla="*/ 40 h 490"/>
                <a:gd name="T74" fmla="*/ 175 w 495"/>
                <a:gd name="T75" fmla="*/ 11 h 490"/>
                <a:gd name="T76" fmla="*/ 247 w 495"/>
                <a:gd name="T7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0">
                  <a:moveTo>
                    <a:pt x="247" y="109"/>
                  </a:moveTo>
                  <a:lnTo>
                    <a:pt x="219" y="112"/>
                  </a:lnTo>
                  <a:lnTo>
                    <a:pt x="194" y="120"/>
                  </a:lnTo>
                  <a:lnTo>
                    <a:pt x="170" y="132"/>
                  </a:lnTo>
                  <a:lnTo>
                    <a:pt x="150" y="149"/>
                  </a:lnTo>
                  <a:lnTo>
                    <a:pt x="134" y="170"/>
                  </a:lnTo>
                  <a:lnTo>
                    <a:pt x="120" y="193"/>
                  </a:lnTo>
                  <a:lnTo>
                    <a:pt x="112" y="218"/>
                  </a:lnTo>
                  <a:lnTo>
                    <a:pt x="110" y="246"/>
                  </a:lnTo>
                  <a:lnTo>
                    <a:pt x="112" y="273"/>
                  </a:lnTo>
                  <a:lnTo>
                    <a:pt x="120" y="298"/>
                  </a:lnTo>
                  <a:lnTo>
                    <a:pt x="134" y="321"/>
                  </a:lnTo>
                  <a:lnTo>
                    <a:pt x="150" y="342"/>
                  </a:lnTo>
                  <a:lnTo>
                    <a:pt x="170" y="359"/>
                  </a:lnTo>
                  <a:lnTo>
                    <a:pt x="194" y="371"/>
                  </a:lnTo>
                  <a:lnTo>
                    <a:pt x="219" y="379"/>
                  </a:lnTo>
                  <a:lnTo>
                    <a:pt x="247" y="382"/>
                  </a:lnTo>
                  <a:lnTo>
                    <a:pt x="274" y="379"/>
                  </a:lnTo>
                  <a:lnTo>
                    <a:pt x="301" y="371"/>
                  </a:lnTo>
                  <a:lnTo>
                    <a:pt x="324" y="359"/>
                  </a:lnTo>
                  <a:lnTo>
                    <a:pt x="345" y="342"/>
                  </a:lnTo>
                  <a:lnTo>
                    <a:pt x="361" y="321"/>
                  </a:lnTo>
                  <a:lnTo>
                    <a:pt x="373" y="298"/>
                  </a:lnTo>
                  <a:lnTo>
                    <a:pt x="381" y="273"/>
                  </a:lnTo>
                  <a:lnTo>
                    <a:pt x="384" y="246"/>
                  </a:lnTo>
                  <a:lnTo>
                    <a:pt x="381" y="218"/>
                  </a:lnTo>
                  <a:lnTo>
                    <a:pt x="373" y="193"/>
                  </a:lnTo>
                  <a:lnTo>
                    <a:pt x="361" y="170"/>
                  </a:lnTo>
                  <a:lnTo>
                    <a:pt x="345" y="149"/>
                  </a:lnTo>
                  <a:lnTo>
                    <a:pt x="324" y="132"/>
                  </a:lnTo>
                  <a:lnTo>
                    <a:pt x="301" y="120"/>
                  </a:lnTo>
                  <a:lnTo>
                    <a:pt x="274" y="112"/>
                  </a:lnTo>
                  <a:lnTo>
                    <a:pt x="247" y="109"/>
                  </a:lnTo>
                  <a:close/>
                  <a:moveTo>
                    <a:pt x="247" y="0"/>
                  </a:moveTo>
                  <a:lnTo>
                    <a:pt x="284" y="3"/>
                  </a:lnTo>
                  <a:lnTo>
                    <a:pt x="318" y="11"/>
                  </a:lnTo>
                  <a:lnTo>
                    <a:pt x="352" y="23"/>
                  </a:lnTo>
                  <a:lnTo>
                    <a:pt x="381" y="40"/>
                  </a:lnTo>
                  <a:lnTo>
                    <a:pt x="409" y="60"/>
                  </a:lnTo>
                  <a:lnTo>
                    <a:pt x="433" y="85"/>
                  </a:lnTo>
                  <a:lnTo>
                    <a:pt x="455" y="112"/>
                  </a:lnTo>
                  <a:lnTo>
                    <a:pt x="471" y="142"/>
                  </a:lnTo>
                  <a:lnTo>
                    <a:pt x="484" y="175"/>
                  </a:lnTo>
                  <a:lnTo>
                    <a:pt x="491" y="209"/>
                  </a:lnTo>
                  <a:lnTo>
                    <a:pt x="495" y="246"/>
                  </a:lnTo>
                  <a:lnTo>
                    <a:pt x="491" y="282"/>
                  </a:lnTo>
                  <a:lnTo>
                    <a:pt x="484" y="316"/>
                  </a:lnTo>
                  <a:lnTo>
                    <a:pt x="471" y="349"/>
                  </a:lnTo>
                  <a:lnTo>
                    <a:pt x="455" y="379"/>
                  </a:lnTo>
                  <a:lnTo>
                    <a:pt x="433" y="406"/>
                  </a:lnTo>
                  <a:lnTo>
                    <a:pt x="409" y="431"/>
                  </a:lnTo>
                  <a:lnTo>
                    <a:pt x="381" y="451"/>
                  </a:lnTo>
                  <a:lnTo>
                    <a:pt x="352" y="468"/>
                  </a:lnTo>
                  <a:lnTo>
                    <a:pt x="318" y="480"/>
                  </a:lnTo>
                  <a:lnTo>
                    <a:pt x="284" y="488"/>
                  </a:lnTo>
                  <a:lnTo>
                    <a:pt x="247" y="490"/>
                  </a:lnTo>
                  <a:lnTo>
                    <a:pt x="210" y="488"/>
                  </a:lnTo>
                  <a:lnTo>
                    <a:pt x="175" y="480"/>
                  </a:lnTo>
                  <a:lnTo>
                    <a:pt x="143" y="468"/>
                  </a:lnTo>
                  <a:lnTo>
                    <a:pt x="112" y="451"/>
                  </a:lnTo>
                  <a:lnTo>
                    <a:pt x="85" y="431"/>
                  </a:lnTo>
                  <a:lnTo>
                    <a:pt x="60" y="406"/>
                  </a:lnTo>
                  <a:lnTo>
                    <a:pt x="40" y="379"/>
                  </a:lnTo>
                  <a:lnTo>
                    <a:pt x="24" y="349"/>
                  </a:lnTo>
                  <a:lnTo>
                    <a:pt x="10" y="316"/>
                  </a:lnTo>
                  <a:lnTo>
                    <a:pt x="3" y="282"/>
                  </a:lnTo>
                  <a:lnTo>
                    <a:pt x="0" y="246"/>
                  </a:lnTo>
                  <a:lnTo>
                    <a:pt x="3" y="209"/>
                  </a:lnTo>
                  <a:lnTo>
                    <a:pt x="10" y="175"/>
                  </a:lnTo>
                  <a:lnTo>
                    <a:pt x="24" y="142"/>
                  </a:lnTo>
                  <a:lnTo>
                    <a:pt x="40" y="112"/>
                  </a:lnTo>
                  <a:lnTo>
                    <a:pt x="60" y="85"/>
                  </a:lnTo>
                  <a:lnTo>
                    <a:pt x="85" y="60"/>
                  </a:lnTo>
                  <a:lnTo>
                    <a:pt x="112" y="40"/>
                  </a:lnTo>
                  <a:lnTo>
                    <a:pt x="143" y="23"/>
                  </a:lnTo>
                  <a:lnTo>
                    <a:pt x="175" y="11"/>
                  </a:lnTo>
                  <a:lnTo>
                    <a:pt x="210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1" name="Group 1010"/>
          <p:cNvGrpSpPr/>
          <p:nvPr/>
        </p:nvGrpSpPr>
        <p:grpSpPr>
          <a:xfrm>
            <a:off x="3462921" y="4221163"/>
            <a:ext cx="579437" cy="579437"/>
            <a:chOff x="3487738" y="4221163"/>
            <a:chExt cx="579437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5" name="Freeform 318"/>
            <p:cNvSpPr>
              <a:spLocks noEditPoints="1"/>
            </p:cNvSpPr>
            <p:nvPr/>
          </p:nvSpPr>
          <p:spPr bwMode="auto">
            <a:xfrm>
              <a:off x="3835400" y="4568825"/>
              <a:ext cx="231775" cy="231775"/>
            </a:xfrm>
            <a:custGeom>
              <a:avLst/>
              <a:gdLst>
                <a:gd name="T0" fmla="*/ 607 w 1460"/>
                <a:gd name="T1" fmla="*/ 134 h 1460"/>
                <a:gd name="T2" fmla="*/ 440 w 1460"/>
                <a:gd name="T3" fmla="*/ 195 h 1460"/>
                <a:gd name="T4" fmla="*/ 300 w 1460"/>
                <a:gd name="T5" fmla="*/ 300 h 1460"/>
                <a:gd name="T6" fmla="*/ 195 w 1460"/>
                <a:gd name="T7" fmla="*/ 440 h 1460"/>
                <a:gd name="T8" fmla="*/ 134 w 1460"/>
                <a:gd name="T9" fmla="*/ 607 h 1460"/>
                <a:gd name="T10" fmla="*/ 125 w 1460"/>
                <a:gd name="T11" fmla="*/ 792 h 1460"/>
                <a:gd name="T12" fmla="*/ 169 w 1460"/>
                <a:gd name="T13" fmla="*/ 967 h 1460"/>
                <a:gd name="T14" fmla="*/ 261 w 1460"/>
                <a:gd name="T15" fmla="*/ 1117 h 1460"/>
                <a:gd name="T16" fmla="*/ 390 w 1460"/>
                <a:gd name="T17" fmla="*/ 1234 h 1460"/>
                <a:gd name="T18" fmla="*/ 550 w 1460"/>
                <a:gd name="T19" fmla="*/ 1311 h 1460"/>
                <a:gd name="T20" fmla="*/ 730 w 1460"/>
                <a:gd name="T21" fmla="*/ 1338 h 1460"/>
                <a:gd name="T22" fmla="*/ 910 w 1460"/>
                <a:gd name="T23" fmla="*/ 1311 h 1460"/>
                <a:gd name="T24" fmla="*/ 1070 w 1460"/>
                <a:gd name="T25" fmla="*/ 1234 h 1460"/>
                <a:gd name="T26" fmla="*/ 1199 w 1460"/>
                <a:gd name="T27" fmla="*/ 1117 h 1460"/>
                <a:gd name="T28" fmla="*/ 1291 w 1460"/>
                <a:gd name="T29" fmla="*/ 967 h 1460"/>
                <a:gd name="T30" fmla="*/ 1335 w 1460"/>
                <a:gd name="T31" fmla="*/ 792 h 1460"/>
                <a:gd name="T32" fmla="*/ 1326 w 1460"/>
                <a:gd name="T33" fmla="*/ 607 h 1460"/>
                <a:gd name="T34" fmla="*/ 1264 w 1460"/>
                <a:gd name="T35" fmla="*/ 440 h 1460"/>
                <a:gd name="T36" fmla="*/ 1160 w 1460"/>
                <a:gd name="T37" fmla="*/ 300 h 1460"/>
                <a:gd name="T38" fmla="*/ 1020 w 1460"/>
                <a:gd name="T39" fmla="*/ 195 h 1460"/>
                <a:gd name="T40" fmla="*/ 853 w 1460"/>
                <a:gd name="T41" fmla="*/ 134 h 1460"/>
                <a:gd name="T42" fmla="*/ 730 w 1460"/>
                <a:gd name="T43" fmla="*/ 0 h 1460"/>
                <a:gd name="T44" fmla="*/ 935 w 1460"/>
                <a:gd name="T45" fmla="*/ 29 h 1460"/>
                <a:gd name="T46" fmla="*/ 1117 w 1460"/>
                <a:gd name="T47" fmla="*/ 112 h 1460"/>
                <a:gd name="T48" fmla="*/ 1269 w 1460"/>
                <a:gd name="T49" fmla="*/ 238 h 1460"/>
                <a:gd name="T50" fmla="*/ 1381 w 1460"/>
                <a:gd name="T51" fmla="*/ 400 h 1460"/>
                <a:gd name="T52" fmla="*/ 1447 w 1460"/>
                <a:gd name="T53" fmla="*/ 592 h 1460"/>
                <a:gd name="T54" fmla="*/ 1457 w 1460"/>
                <a:gd name="T55" fmla="*/ 800 h 1460"/>
                <a:gd name="T56" fmla="*/ 1409 w 1460"/>
                <a:gd name="T57" fmla="*/ 999 h 1460"/>
                <a:gd name="T58" fmla="*/ 1311 w 1460"/>
                <a:gd name="T59" fmla="*/ 1171 h 1460"/>
                <a:gd name="T60" fmla="*/ 1171 w 1460"/>
                <a:gd name="T61" fmla="*/ 1311 h 1460"/>
                <a:gd name="T62" fmla="*/ 999 w 1460"/>
                <a:gd name="T63" fmla="*/ 1409 h 1460"/>
                <a:gd name="T64" fmla="*/ 800 w 1460"/>
                <a:gd name="T65" fmla="*/ 1457 h 1460"/>
                <a:gd name="T66" fmla="*/ 592 w 1460"/>
                <a:gd name="T67" fmla="*/ 1447 h 1460"/>
                <a:gd name="T68" fmla="*/ 400 w 1460"/>
                <a:gd name="T69" fmla="*/ 1381 h 1460"/>
                <a:gd name="T70" fmla="*/ 238 w 1460"/>
                <a:gd name="T71" fmla="*/ 1269 h 1460"/>
                <a:gd name="T72" fmla="*/ 112 w 1460"/>
                <a:gd name="T73" fmla="*/ 1117 h 1460"/>
                <a:gd name="T74" fmla="*/ 29 w 1460"/>
                <a:gd name="T75" fmla="*/ 935 h 1460"/>
                <a:gd name="T76" fmla="*/ 0 w 1460"/>
                <a:gd name="T77" fmla="*/ 730 h 1460"/>
                <a:gd name="T78" fmla="*/ 29 w 1460"/>
                <a:gd name="T79" fmla="*/ 525 h 1460"/>
                <a:gd name="T80" fmla="*/ 112 w 1460"/>
                <a:gd name="T81" fmla="*/ 343 h 1460"/>
                <a:gd name="T82" fmla="*/ 238 w 1460"/>
                <a:gd name="T83" fmla="*/ 191 h 1460"/>
                <a:gd name="T84" fmla="*/ 400 w 1460"/>
                <a:gd name="T85" fmla="*/ 79 h 1460"/>
                <a:gd name="T86" fmla="*/ 592 w 1460"/>
                <a:gd name="T87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0" h="1460">
                  <a:moveTo>
                    <a:pt x="730" y="122"/>
                  </a:moveTo>
                  <a:lnTo>
                    <a:pt x="668" y="125"/>
                  </a:lnTo>
                  <a:lnTo>
                    <a:pt x="607" y="134"/>
                  </a:lnTo>
                  <a:lnTo>
                    <a:pt x="550" y="149"/>
                  </a:lnTo>
                  <a:lnTo>
                    <a:pt x="493" y="169"/>
                  </a:lnTo>
                  <a:lnTo>
                    <a:pt x="440" y="195"/>
                  </a:lnTo>
                  <a:lnTo>
                    <a:pt x="390" y="226"/>
                  </a:lnTo>
                  <a:lnTo>
                    <a:pt x="343" y="261"/>
                  </a:lnTo>
                  <a:lnTo>
                    <a:pt x="300" y="300"/>
                  </a:lnTo>
                  <a:lnTo>
                    <a:pt x="261" y="343"/>
                  </a:lnTo>
                  <a:lnTo>
                    <a:pt x="226" y="390"/>
                  </a:lnTo>
                  <a:lnTo>
                    <a:pt x="195" y="440"/>
                  </a:lnTo>
                  <a:lnTo>
                    <a:pt x="169" y="493"/>
                  </a:lnTo>
                  <a:lnTo>
                    <a:pt x="149" y="550"/>
                  </a:lnTo>
                  <a:lnTo>
                    <a:pt x="134" y="607"/>
                  </a:lnTo>
                  <a:lnTo>
                    <a:pt x="125" y="668"/>
                  </a:lnTo>
                  <a:lnTo>
                    <a:pt x="122" y="730"/>
                  </a:lnTo>
                  <a:lnTo>
                    <a:pt x="125" y="792"/>
                  </a:lnTo>
                  <a:lnTo>
                    <a:pt x="134" y="853"/>
                  </a:lnTo>
                  <a:lnTo>
                    <a:pt x="149" y="910"/>
                  </a:lnTo>
                  <a:lnTo>
                    <a:pt x="169" y="967"/>
                  </a:lnTo>
                  <a:lnTo>
                    <a:pt x="195" y="1020"/>
                  </a:lnTo>
                  <a:lnTo>
                    <a:pt x="226" y="1070"/>
                  </a:lnTo>
                  <a:lnTo>
                    <a:pt x="261" y="1117"/>
                  </a:lnTo>
                  <a:lnTo>
                    <a:pt x="300" y="1160"/>
                  </a:lnTo>
                  <a:lnTo>
                    <a:pt x="343" y="1199"/>
                  </a:lnTo>
                  <a:lnTo>
                    <a:pt x="390" y="1234"/>
                  </a:lnTo>
                  <a:lnTo>
                    <a:pt x="440" y="1264"/>
                  </a:lnTo>
                  <a:lnTo>
                    <a:pt x="493" y="1291"/>
                  </a:lnTo>
                  <a:lnTo>
                    <a:pt x="550" y="1311"/>
                  </a:lnTo>
                  <a:lnTo>
                    <a:pt x="607" y="1326"/>
                  </a:lnTo>
                  <a:lnTo>
                    <a:pt x="668" y="1335"/>
                  </a:lnTo>
                  <a:lnTo>
                    <a:pt x="730" y="1338"/>
                  </a:lnTo>
                  <a:lnTo>
                    <a:pt x="792" y="1335"/>
                  </a:lnTo>
                  <a:lnTo>
                    <a:pt x="853" y="1326"/>
                  </a:lnTo>
                  <a:lnTo>
                    <a:pt x="910" y="1311"/>
                  </a:lnTo>
                  <a:lnTo>
                    <a:pt x="967" y="1291"/>
                  </a:lnTo>
                  <a:lnTo>
                    <a:pt x="1020" y="1264"/>
                  </a:lnTo>
                  <a:lnTo>
                    <a:pt x="1070" y="1234"/>
                  </a:lnTo>
                  <a:lnTo>
                    <a:pt x="1117" y="1199"/>
                  </a:lnTo>
                  <a:lnTo>
                    <a:pt x="1160" y="1160"/>
                  </a:lnTo>
                  <a:lnTo>
                    <a:pt x="1199" y="1117"/>
                  </a:lnTo>
                  <a:lnTo>
                    <a:pt x="1234" y="1070"/>
                  </a:lnTo>
                  <a:lnTo>
                    <a:pt x="1264" y="1020"/>
                  </a:lnTo>
                  <a:lnTo>
                    <a:pt x="1291" y="967"/>
                  </a:lnTo>
                  <a:lnTo>
                    <a:pt x="1311" y="910"/>
                  </a:lnTo>
                  <a:lnTo>
                    <a:pt x="1326" y="853"/>
                  </a:lnTo>
                  <a:lnTo>
                    <a:pt x="1335" y="792"/>
                  </a:lnTo>
                  <a:lnTo>
                    <a:pt x="1338" y="730"/>
                  </a:lnTo>
                  <a:lnTo>
                    <a:pt x="1335" y="668"/>
                  </a:lnTo>
                  <a:lnTo>
                    <a:pt x="1326" y="607"/>
                  </a:lnTo>
                  <a:lnTo>
                    <a:pt x="1311" y="550"/>
                  </a:lnTo>
                  <a:lnTo>
                    <a:pt x="1291" y="493"/>
                  </a:lnTo>
                  <a:lnTo>
                    <a:pt x="1264" y="440"/>
                  </a:lnTo>
                  <a:lnTo>
                    <a:pt x="1234" y="390"/>
                  </a:lnTo>
                  <a:lnTo>
                    <a:pt x="1199" y="343"/>
                  </a:lnTo>
                  <a:lnTo>
                    <a:pt x="1160" y="300"/>
                  </a:lnTo>
                  <a:lnTo>
                    <a:pt x="1117" y="261"/>
                  </a:lnTo>
                  <a:lnTo>
                    <a:pt x="1070" y="226"/>
                  </a:lnTo>
                  <a:lnTo>
                    <a:pt x="1020" y="195"/>
                  </a:lnTo>
                  <a:lnTo>
                    <a:pt x="967" y="169"/>
                  </a:lnTo>
                  <a:lnTo>
                    <a:pt x="910" y="149"/>
                  </a:lnTo>
                  <a:lnTo>
                    <a:pt x="853" y="134"/>
                  </a:lnTo>
                  <a:lnTo>
                    <a:pt x="792" y="125"/>
                  </a:lnTo>
                  <a:lnTo>
                    <a:pt x="730" y="122"/>
                  </a:lnTo>
                  <a:close/>
                  <a:moveTo>
                    <a:pt x="730" y="0"/>
                  </a:moveTo>
                  <a:lnTo>
                    <a:pt x="800" y="3"/>
                  </a:lnTo>
                  <a:lnTo>
                    <a:pt x="868" y="13"/>
                  </a:lnTo>
                  <a:lnTo>
                    <a:pt x="935" y="29"/>
                  </a:lnTo>
                  <a:lnTo>
                    <a:pt x="999" y="51"/>
                  </a:lnTo>
                  <a:lnTo>
                    <a:pt x="1060" y="79"/>
                  </a:lnTo>
                  <a:lnTo>
                    <a:pt x="1117" y="112"/>
                  </a:lnTo>
                  <a:lnTo>
                    <a:pt x="1171" y="149"/>
                  </a:lnTo>
                  <a:lnTo>
                    <a:pt x="1222" y="191"/>
                  </a:lnTo>
                  <a:lnTo>
                    <a:pt x="1269" y="238"/>
                  </a:lnTo>
                  <a:lnTo>
                    <a:pt x="1311" y="289"/>
                  </a:lnTo>
                  <a:lnTo>
                    <a:pt x="1348" y="343"/>
                  </a:lnTo>
                  <a:lnTo>
                    <a:pt x="1381" y="400"/>
                  </a:lnTo>
                  <a:lnTo>
                    <a:pt x="1409" y="461"/>
                  </a:lnTo>
                  <a:lnTo>
                    <a:pt x="1431" y="525"/>
                  </a:lnTo>
                  <a:lnTo>
                    <a:pt x="1447" y="592"/>
                  </a:lnTo>
                  <a:lnTo>
                    <a:pt x="1457" y="659"/>
                  </a:lnTo>
                  <a:lnTo>
                    <a:pt x="1460" y="730"/>
                  </a:lnTo>
                  <a:lnTo>
                    <a:pt x="1457" y="800"/>
                  </a:lnTo>
                  <a:lnTo>
                    <a:pt x="1447" y="868"/>
                  </a:lnTo>
                  <a:lnTo>
                    <a:pt x="1431" y="935"/>
                  </a:lnTo>
                  <a:lnTo>
                    <a:pt x="1409" y="999"/>
                  </a:lnTo>
                  <a:lnTo>
                    <a:pt x="1381" y="1060"/>
                  </a:lnTo>
                  <a:lnTo>
                    <a:pt x="1348" y="1117"/>
                  </a:lnTo>
                  <a:lnTo>
                    <a:pt x="1311" y="1171"/>
                  </a:lnTo>
                  <a:lnTo>
                    <a:pt x="1269" y="1222"/>
                  </a:lnTo>
                  <a:lnTo>
                    <a:pt x="1222" y="1269"/>
                  </a:lnTo>
                  <a:lnTo>
                    <a:pt x="1171" y="1311"/>
                  </a:lnTo>
                  <a:lnTo>
                    <a:pt x="1117" y="1348"/>
                  </a:lnTo>
                  <a:lnTo>
                    <a:pt x="1060" y="1381"/>
                  </a:lnTo>
                  <a:lnTo>
                    <a:pt x="999" y="1409"/>
                  </a:lnTo>
                  <a:lnTo>
                    <a:pt x="935" y="1431"/>
                  </a:lnTo>
                  <a:lnTo>
                    <a:pt x="868" y="1447"/>
                  </a:lnTo>
                  <a:lnTo>
                    <a:pt x="800" y="1457"/>
                  </a:lnTo>
                  <a:lnTo>
                    <a:pt x="730" y="1460"/>
                  </a:lnTo>
                  <a:lnTo>
                    <a:pt x="659" y="1457"/>
                  </a:lnTo>
                  <a:lnTo>
                    <a:pt x="592" y="1447"/>
                  </a:lnTo>
                  <a:lnTo>
                    <a:pt x="525" y="1431"/>
                  </a:lnTo>
                  <a:lnTo>
                    <a:pt x="461" y="1409"/>
                  </a:lnTo>
                  <a:lnTo>
                    <a:pt x="400" y="1381"/>
                  </a:lnTo>
                  <a:lnTo>
                    <a:pt x="343" y="1348"/>
                  </a:lnTo>
                  <a:lnTo>
                    <a:pt x="289" y="1311"/>
                  </a:lnTo>
                  <a:lnTo>
                    <a:pt x="238" y="1269"/>
                  </a:lnTo>
                  <a:lnTo>
                    <a:pt x="191" y="1222"/>
                  </a:lnTo>
                  <a:lnTo>
                    <a:pt x="149" y="1171"/>
                  </a:lnTo>
                  <a:lnTo>
                    <a:pt x="112" y="1117"/>
                  </a:lnTo>
                  <a:lnTo>
                    <a:pt x="79" y="1060"/>
                  </a:lnTo>
                  <a:lnTo>
                    <a:pt x="51" y="999"/>
                  </a:lnTo>
                  <a:lnTo>
                    <a:pt x="29" y="935"/>
                  </a:lnTo>
                  <a:lnTo>
                    <a:pt x="13" y="868"/>
                  </a:lnTo>
                  <a:lnTo>
                    <a:pt x="3" y="800"/>
                  </a:lnTo>
                  <a:lnTo>
                    <a:pt x="0" y="730"/>
                  </a:lnTo>
                  <a:lnTo>
                    <a:pt x="3" y="659"/>
                  </a:lnTo>
                  <a:lnTo>
                    <a:pt x="13" y="592"/>
                  </a:lnTo>
                  <a:lnTo>
                    <a:pt x="29" y="525"/>
                  </a:lnTo>
                  <a:lnTo>
                    <a:pt x="51" y="461"/>
                  </a:lnTo>
                  <a:lnTo>
                    <a:pt x="79" y="400"/>
                  </a:lnTo>
                  <a:lnTo>
                    <a:pt x="112" y="343"/>
                  </a:lnTo>
                  <a:lnTo>
                    <a:pt x="149" y="289"/>
                  </a:lnTo>
                  <a:lnTo>
                    <a:pt x="191" y="238"/>
                  </a:lnTo>
                  <a:lnTo>
                    <a:pt x="238" y="191"/>
                  </a:lnTo>
                  <a:lnTo>
                    <a:pt x="289" y="149"/>
                  </a:lnTo>
                  <a:lnTo>
                    <a:pt x="343" y="112"/>
                  </a:lnTo>
                  <a:lnTo>
                    <a:pt x="400" y="79"/>
                  </a:lnTo>
                  <a:lnTo>
                    <a:pt x="461" y="51"/>
                  </a:lnTo>
                  <a:lnTo>
                    <a:pt x="525" y="29"/>
                  </a:lnTo>
                  <a:lnTo>
                    <a:pt x="592" y="13"/>
                  </a:lnTo>
                  <a:lnTo>
                    <a:pt x="659" y="3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319"/>
            <p:cNvSpPr>
              <a:spLocks/>
            </p:cNvSpPr>
            <p:nvPr/>
          </p:nvSpPr>
          <p:spPr bwMode="auto">
            <a:xfrm>
              <a:off x="3941763" y="4616450"/>
              <a:ext cx="77787" cy="77787"/>
            </a:xfrm>
            <a:custGeom>
              <a:avLst/>
              <a:gdLst>
                <a:gd name="T0" fmla="*/ 61 w 487"/>
                <a:gd name="T1" fmla="*/ 0 h 487"/>
                <a:gd name="T2" fmla="*/ 80 w 487"/>
                <a:gd name="T3" fmla="*/ 3 h 487"/>
                <a:gd name="T4" fmla="*/ 96 w 487"/>
                <a:gd name="T5" fmla="*/ 12 h 487"/>
                <a:gd name="T6" fmla="*/ 110 w 487"/>
                <a:gd name="T7" fmla="*/ 26 h 487"/>
                <a:gd name="T8" fmla="*/ 119 w 487"/>
                <a:gd name="T9" fmla="*/ 42 h 487"/>
                <a:gd name="T10" fmla="*/ 122 w 487"/>
                <a:gd name="T11" fmla="*/ 61 h 487"/>
                <a:gd name="T12" fmla="*/ 122 w 487"/>
                <a:gd name="T13" fmla="*/ 365 h 487"/>
                <a:gd name="T14" fmla="*/ 426 w 487"/>
                <a:gd name="T15" fmla="*/ 365 h 487"/>
                <a:gd name="T16" fmla="*/ 445 w 487"/>
                <a:gd name="T17" fmla="*/ 368 h 487"/>
                <a:gd name="T18" fmla="*/ 461 w 487"/>
                <a:gd name="T19" fmla="*/ 377 h 487"/>
                <a:gd name="T20" fmla="*/ 475 w 487"/>
                <a:gd name="T21" fmla="*/ 391 h 487"/>
                <a:gd name="T22" fmla="*/ 484 w 487"/>
                <a:gd name="T23" fmla="*/ 407 h 487"/>
                <a:gd name="T24" fmla="*/ 487 w 487"/>
                <a:gd name="T25" fmla="*/ 426 h 487"/>
                <a:gd name="T26" fmla="*/ 484 w 487"/>
                <a:gd name="T27" fmla="*/ 445 h 487"/>
                <a:gd name="T28" fmla="*/ 475 w 487"/>
                <a:gd name="T29" fmla="*/ 461 h 487"/>
                <a:gd name="T30" fmla="*/ 461 w 487"/>
                <a:gd name="T31" fmla="*/ 475 h 487"/>
                <a:gd name="T32" fmla="*/ 445 w 487"/>
                <a:gd name="T33" fmla="*/ 484 h 487"/>
                <a:gd name="T34" fmla="*/ 426 w 487"/>
                <a:gd name="T35" fmla="*/ 487 h 487"/>
                <a:gd name="T36" fmla="*/ 61 w 487"/>
                <a:gd name="T37" fmla="*/ 487 h 487"/>
                <a:gd name="T38" fmla="*/ 42 w 487"/>
                <a:gd name="T39" fmla="*/ 484 h 487"/>
                <a:gd name="T40" fmla="*/ 26 w 487"/>
                <a:gd name="T41" fmla="*/ 475 h 487"/>
                <a:gd name="T42" fmla="*/ 12 w 487"/>
                <a:gd name="T43" fmla="*/ 461 h 487"/>
                <a:gd name="T44" fmla="*/ 3 w 487"/>
                <a:gd name="T45" fmla="*/ 445 h 487"/>
                <a:gd name="T46" fmla="*/ 0 w 487"/>
                <a:gd name="T47" fmla="*/ 426 h 487"/>
                <a:gd name="T48" fmla="*/ 0 w 487"/>
                <a:gd name="T49" fmla="*/ 61 h 487"/>
                <a:gd name="T50" fmla="*/ 3 w 487"/>
                <a:gd name="T51" fmla="*/ 42 h 487"/>
                <a:gd name="T52" fmla="*/ 12 w 487"/>
                <a:gd name="T53" fmla="*/ 26 h 487"/>
                <a:gd name="T54" fmla="*/ 26 w 487"/>
                <a:gd name="T55" fmla="*/ 12 h 487"/>
                <a:gd name="T56" fmla="*/ 42 w 487"/>
                <a:gd name="T57" fmla="*/ 3 h 487"/>
                <a:gd name="T58" fmla="*/ 61 w 487"/>
                <a:gd name="T59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7" h="487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365"/>
                  </a:lnTo>
                  <a:lnTo>
                    <a:pt x="426" y="365"/>
                  </a:lnTo>
                  <a:lnTo>
                    <a:pt x="445" y="368"/>
                  </a:lnTo>
                  <a:lnTo>
                    <a:pt x="461" y="377"/>
                  </a:lnTo>
                  <a:lnTo>
                    <a:pt x="475" y="391"/>
                  </a:lnTo>
                  <a:lnTo>
                    <a:pt x="484" y="407"/>
                  </a:lnTo>
                  <a:lnTo>
                    <a:pt x="487" y="426"/>
                  </a:lnTo>
                  <a:lnTo>
                    <a:pt x="484" y="445"/>
                  </a:lnTo>
                  <a:lnTo>
                    <a:pt x="475" y="461"/>
                  </a:lnTo>
                  <a:lnTo>
                    <a:pt x="461" y="475"/>
                  </a:lnTo>
                  <a:lnTo>
                    <a:pt x="445" y="484"/>
                  </a:lnTo>
                  <a:lnTo>
                    <a:pt x="426" y="487"/>
                  </a:lnTo>
                  <a:lnTo>
                    <a:pt x="61" y="487"/>
                  </a:lnTo>
                  <a:lnTo>
                    <a:pt x="42" y="484"/>
                  </a:lnTo>
                  <a:lnTo>
                    <a:pt x="26" y="475"/>
                  </a:lnTo>
                  <a:lnTo>
                    <a:pt x="12" y="461"/>
                  </a:lnTo>
                  <a:lnTo>
                    <a:pt x="3" y="445"/>
                  </a:lnTo>
                  <a:lnTo>
                    <a:pt x="0" y="426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320"/>
            <p:cNvSpPr>
              <a:spLocks noEditPoints="1"/>
            </p:cNvSpPr>
            <p:nvPr/>
          </p:nvSpPr>
          <p:spPr bwMode="auto">
            <a:xfrm>
              <a:off x="3546475" y="4279900"/>
              <a:ext cx="85725" cy="85725"/>
            </a:xfrm>
            <a:custGeom>
              <a:avLst/>
              <a:gdLst>
                <a:gd name="T0" fmla="*/ 243 w 548"/>
                <a:gd name="T1" fmla="*/ 125 h 548"/>
                <a:gd name="T2" fmla="*/ 189 w 548"/>
                <a:gd name="T3" fmla="*/ 147 h 548"/>
                <a:gd name="T4" fmla="*/ 147 w 548"/>
                <a:gd name="T5" fmla="*/ 189 h 548"/>
                <a:gd name="T6" fmla="*/ 125 w 548"/>
                <a:gd name="T7" fmla="*/ 243 h 548"/>
                <a:gd name="T8" fmla="*/ 125 w 548"/>
                <a:gd name="T9" fmla="*/ 304 h 548"/>
                <a:gd name="T10" fmla="*/ 147 w 548"/>
                <a:gd name="T11" fmla="*/ 358 h 548"/>
                <a:gd name="T12" fmla="*/ 189 w 548"/>
                <a:gd name="T13" fmla="*/ 399 h 548"/>
                <a:gd name="T14" fmla="*/ 243 w 548"/>
                <a:gd name="T15" fmla="*/ 423 h 548"/>
                <a:gd name="T16" fmla="*/ 304 w 548"/>
                <a:gd name="T17" fmla="*/ 423 h 548"/>
                <a:gd name="T18" fmla="*/ 358 w 548"/>
                <a:gd name="T19" fmla="*/ 399 h 548"/>
                <a:gd name="T20" fmla="*/ 399 w 548"/>
                <a:gd name="T21" fmla="*/ 358 h 548"/>
                <a:gd name="T22" fmla="*/ 423 w 548"/>
                <a:gd name="T23" fmla="*/ 304 h 548"/>
                <a:gd name="T24" fmla="*/ 423 w 548"/>
                <a:gd name="T25" fmla="*/ 243 h 548"/>
                <a:gd name="T26" fmla="*/ 399 w 548"/>
                <a:gd name="T27" fmla="*/ 189 h 548"/>
                <a:gd name="T28" fmla="*/ 358 w 548"/>
                <a:gd name="T29" fmla="*/ 147 h 548"/>
                <a:gd name="T30" fmla="*/ 304 w 548"/>
                <a:gd name="T31" fmla="*/ 125 h 548"/>
                <a:gd name="T32" fmla="*/ 273 w 548"/>
                <a:gd name="T33" fmla="*/ 0 h 548"/>
                <a:gd name="T34" fmla="*/ 353 w 548"/>
                <a:gd name="T35" fmla="*/ 12 h 548"/>
                <a:gd name="T36" fmla="*/ 423 w 548"/>
                <a:gd name="T37" fmla="*/ 44 h 548"/>
                <a:gd name="T38" fmla="*/ 480 w 548"/>
                <a:gd name="T39" fmla="*/ 94 h 548"/>
                <a:gd name="T40" fmla="*/ 522 w 548"/>
                <a:gd name="T41" fmla="*/ 158 h 548"/>
                <a:gd name="T42" fmla="*/ 544 w 548"/>
                <a:gd name="T43" fmla="*/ 233 h 548"/>
                <a:gd name="T44" fmla="*/ 544 w 548"/>
                <a:gd name="T45" fmla="*/ 314 h 548"/>
                <a:gd name="T46" fmla="*/ 522 w 548"/>
                <a:gd name="T47" fmla="*/ 389 h 548"/>
                <a:gd name="T48" fmla="*/ 480 w 548"/>
                <a:gd name="T49" fmla="*/ 453 h 548"/>
                <a:gd name="T50" fmla="*/ 423 w 548"/>
                <a:gd name="T51" fmla="*/ 503 h 548"/>
                <a:gd name="T52" fmla="*/ 353 w 548"/>
                <a:gd name="T53" fmla="*/ 536 h 548"/>
                <a:gd name="T54" fmla="*/ 273 w 548"/>
                <a:gd name="T55" fmla="*/ 548 h 548"/>
                <a:gd name="T56" fmla="*/ 195 w 548"/>
                <a:gd name="T57" fmla="*/ 536 h 548"/>
                <a:gd name="T58" fmla="*/ 125 w 548"/>
                <a:gd name="T59" fmla="*/ 503 h 548"/>
                <a:gd name="T60" fmla="*/ 67 w 548"/>
                <a:gd name="T61" fmla="*/ 453 h 548"/>
                <a:gd name="T62" fmla="*/ 25 w 548"/>
                <a:gd name="T63" fmla="*/ 389 h 548"/>
                <a:gd name="T64" fmla="*/ 3 w 548"/>
                <a:gd name="T65" fmla="*/ 314 h 548"/>
                <a:gd name="T66" fmla="*/ 3 w 548"/>
                <a:gd name="T67" fmla="*/ 233 h 548"/>
                <a:gd name="T68" fmla="*/ 25 w 548"/>
                <a:gd name="T69" fmla="*/ 158 h 548"/>
                <a:gd name="T70" fmla="*/ 67 w 548"/>
                <a:gd name="T71" fmla="*/ 94 h 548"/>
                <a:gd name="T72" fmla="*/ 125 w 548"/>
                <a:gd name="T73" fmla="*/ 44 h 548"/>
                <a:gd name="T74" fmla="*/ 195 w 548"/>
                <a:gd name="T75" fmla="*/ 12 h 548"/>
                <a:gd name="T76" fmla="*/ 273 w 548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8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7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2"/>
                  </a:lnTo>
                  <a:lnTo>
                    <a:pt x="189" y="399"/>
                  </a:lnTo>
                  <a:lnTo>
                    <a:pt x="215" y="414"/>
                  </a:lnTo>
                  <a:lnTo>
                    <a:pt x="243" y="423"/>
                  </a:lnTo>
                  <a:lnTo>
                    <a:pt x="273" y="426"/>
                  </a:lnTo>
                  <a:lnTo>
                    <a:pt x="304" y="423"/>
                  </a:lnTo>
                  <a:lnTo>
                    <a:pt x="333" y="414"/>
                  </a:lnTo>
                  <a:lnTo>
                    <a:pt x="358" y="399"/>
                  </a:lnTo>
                  <a:lnTo>
                    <a:pt x="382" y="382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3"/>
                  </a:lnTo>
                  <a:lnTo>
                    <a:pt x="423" y="243"/>
                  </a:lnTo>
                  <a:lnTo>
                    <a:pt x="414" y="215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7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2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3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3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6"/>
                  </a:lnTo>
                  <a:lnTo>
                    <a:pt x="314" y="544"/>
                  </a:lnTo>
                  <a:lnTo>
                    <a:pt x="273" y="548"/>
                  </a:lnTo>
                  <a:lnTo>
                    <a:pt x="233" y="544"/>
                  </a:lnTo>
                  <a:lnTo>
                    <a:pt x="195" y="536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3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321"/>
            <p:cNvSpPr>
              <a:spLocks/>
            </p:cNvSpPr>
            <p:nvPr/>
          </p:nvSpPr>
          <p:spPr bwMode="auto">
            <a:xfrm>
              <a:off x="3960813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322"/>
            <p:cNvSpPr>
              <a:spLocks/>
            </p:cNvSpPr>
            <p:nvPr/>
          </p:nvSpPr>
          <p:spPr bwMode="auto">
            <a:xfrm>
              <a:off x="3922713" y="4298950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323"/>
            <p:cNvSpPr>
              <a:spLocks/>
            </p:cNvSpPr>
            <p:nvPr/>
          </p:nvSpPr>
          <p:spPr bwMode="auto">
            <a:xfrm>
              <a:off x="3979863" y="432752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24"/>
            <p:cNvSpPr>
              <a:spLocks/>
            </p:cNvSpPr>
            <p:nvPr/>
          </p:nvSpPr>
          <p:spPr bwMode="auto">
            <a:xfrm>
              <a:off x="3941763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325"/>
            <p:cNvSpPr>
              <a:spLocks/>
            </p:cNvSpPr>
            <p:nvPr/>
          </p:nvSpPr>
          <p:spPr bwMode="auto">
            <a:xfrm>
              <a:off x="3883025" y="4298950"/>
              <a:ext cx="20637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326"/>
            <p:cNvSpPr>
              <a:spLocks/>
            </p:cNvSpPr>
            <p:nvPr/>
          </p:nvSpPr>
          <p:spPr bwMode="auto">
            <a:xfrm>
              <a:off x="3903663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327"/>
            <p:cNvSpPr>
              <a:spLocks/>
            </p:cNvSpPr>
            <p:nvPr/>
          </p:nvSpPr>
          <p:spPr bwMode="auto">
            <a:xfrm>
              <a:off x="3844925" y="4298950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28"/>
            <p:cNvSpPr>
              <a:spLocks/>
            </p:cNvSpPr>
            <p:nvPr/>
          </p:nvSpPr>
          <p:spPr bwMode="auto">
            <a:xfrm>
              <a:off x="3863975" y="432752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329"/>
            <p:cNvSpPr>
              <a:spLocks/>
            </p:cNvSpPr>
            <p:nvPr/>
          </p:nvSpPr>
          <p:spPr bwMode="auto">
            <a:xfrm>
              <a:off x="3806825" y="4298950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330"/>
            <p:cNvSpPr>
              <a:spLocks/>
            </p:cNvSpPr>
            <p:nvPr/>
          </p:nvSpPr>
          <p:spPr bwMode="auto">
            <a:xfrm>
              <a:off x="3825875" y="432752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331"/>
            <p:cNvSpPr>
              <a:spLocks noEditPoints="1"/>
            </p:cNvSpPr>
            <p:nvPr/>
          </p:nvSpPr>
          <p:spPr bwMode="auto">
            <a:xfrm>
              <a:off x="3487738" y="4221163"/>
              <a:ext cx="579437" cy="569912"/>
            </a:xfrm>
            <a:custGeom>
              <a:avLst/>
              <a:gdLst>
                <a:gd name="T0" fmla="*/ 219 w 3650"/>
                <a:gd name="T1" fmla="*/ 134 h 3589"/>
                <a:gd name="T2" fmla="*/ 149 w 3650"/>
                <a:gd name="T3" fmla="*/ 191 h 3589"/>
                <a:gd name="T4" fmla="*/ 122 w 3650"/>
                <a:gd name="T5" fmla="*/ 281 h 3589"/>
                <a:gd name="T6" fmla="*/ 134 w 3650"/>
                <a:gd name="T7" fmla="*/ 1059 h 3589"/>
                <a:gd name="T8" fmla="*/ 191 w 3650"/>
                <a:gd name="T9" fmla="*/ 1128 h 3589"/>
                <a:gd name="T10" fmla="*/ 281 w 3650"/>
                <a:gd name="T11" fmla="*/ 1156 h 3589"/>
                <a:gd name="T12" fmla="*/ 3431 w 3650"/>
                <a:gd name="T13" fmla="*/ 1144 h 3589"/>
                <a:gd name="T14" fmla="*/ 3501 w 3650"/>
                <a:gd name="T15" fmla="*/ 1086 h 3589"/>
                <a:gd name="T16" fmla="*/ 3528 w 3650"/>
                <a:gd name="T17" fmla="*/ 998 h 3589"/>
                <a:gd name="T18" fmla="*/ 3516 w 3650"/>
                <a:gd name="T19" fmla="*/ 219 h 3589"/>
                <a:gd name="T20" fmla="*/ 3459 w 3650"/>
                <a:gd name="T21" fmla="*/ 149 h 3589"/>
                <a:gd name="T22" fmla="*/ 3369 w 3650"/>
                <a:gd name="T23" fmla="*/ 122 h 3589"/>
                <a:gd name="T24" fmla="*/ 3369 w 3650"/>
                <a:gd name="T25" fmla="*/ 0 h 3589"/>
                <a:gd name="T26" fmla="*/ 3487 w 3650"/>
                <a:gd name="T27" fmla="*/ 27 h 3589"/>
                <a:gd name="T28" fmla="*/ 3581 w 3650"/>
                <a:gd name="T29" fmla="*/ 96 h 3589"/>
                <a:gd name="T30" fmla="*/ 3638 w 3650"/>
                <a:gd name="T31" fmla="*/ 199 h 3589"/>
                <a:gd name="T32" fmla="*/ 3650 w 3650"/>
                <a:gd name="T33" fmla="*/ 998 h 3589"/>
                <a:gd name="T34" fmla="*/ 3628 w 3650"/>
                <a:gd name="T35" fmla="*/ 1105 h 3589"/>
                <a:gd name="T36" fmla="*/ 3568 w 3650"/>
                <a:gd name="T37" fmla="*/ 1193 h 3589"/>
                <a:gd name="T38" fmla="*/ 3591 w 3650"/>
                <a:gd name="T39" fmla="*/ 1268 h 3589"/>
                <a:gd name="T40" fmla="*/ 3640 w 3650"/>
                <a:gd name="T41" fmla="*/ 1363 h 3589"/>
                <a:gd name="T42" fmla="*/ 3650 w 3650"/>
                <a:gd name="T43" fmla="*/ 1886 h 3589"/>
                <a:gd name="T44" fmla="*/ 3525 w 3650"/>
                <a:gd name="T45" fmla="*/ 1405 h 3589"/>
                <a:gd name="T46" fmla="*/ 3482 w 3650"/>
                <a:gd name="T47" fmla="*/ 1324 h 3589"/>
                <a:gd name="T48" fmla="*/ 3401 w 3650"/>
                <a:gd name="T49" fmla="*/ 1281 h 3589"/>
                <a:gd name="T50" fmla="*/ 249 w 3650"/>
                <a:gd name="T51" fmla="*/ 1281 h 3589"/>
                <a:gd name="T52" fmla="*/ 168 w 3650"/>
                <a:gd name="T53" fmla="*/ 1324 h 3589"/>
                <a:gd name="T54" fmla="*/ 125 w 3650"/>
                <a:gd name="T55" fmla="*/ 1405 h 3589"/>
                <a:gd name="T56" fmla="*/ 125 w 3650"/>
                <a:gd name="T57" fmla="*/ 2184 h 3589"/>
                <a:gd name="T58" fmla="*/ 168 w 3650"/>
                <a:gd name="T59" fmla="*/ 2265 h 3589"/>
                <a:gd name="T60" fmla="*/ 249 w 3650"/>
                <a:gd name="T61" fmla="*/ 2308 h 3589"/>
                <a:gd name="T62" fmla="*/ 1947 w 3650"/>
                <a:gd name="T63" fmla="*/ 2433 h 3589"/>
                <a:gd name="T64" fmla="*/ 219 w 3650"/>
                <a:gd name="T65" fmla="*/ 2446 h 3589"/>
                <a:gd name="T66" fmla="*/ 149 w 3650"/>
                <a:gd name="T67" fmla="*/ 2503 h 3589"/>
                <a:gd name="T68" fmla="*/ 122 w 3650"/>
                <a:gd name="T69" fmla="*/ 2592 h 3589"/>
                <a:gd name="T70" fmla="*/ 134 w 3650"/>
                <a:gd name="T71" fmla="*/ 3370 h 3589"/>
                <a:gd name="T72" fmla="*/ 191 w 3650"/>
                <a:gd name="T73" fmla="*/ 3441 h 3589"/>
                <a:gd name="T74" fmla="*/ 281 w 3650"/>
                <a:gd name="T75" fmla="*/ 3468 h 3589"/>
                <a:gd name="T76" fmla="*/ 281 w 3650"/>
                <a:gd name="T77" fmla="*/ 3589 h 3589"/>
                <a:gd name="T78" fmla="*/ 163 w 3650"/>
                <a:gd name="T79" fmla="*/ 3563 h 3589"/>
                <a:gd name="T80" fmla="*/ 69 w 3650"/>
                <a:gd name="T81" fmla="*/ 3493 h 3589"/>
                <a:gd name="T82" fmla="*/ 12 w 3650"/>
                <a:gd name="T83" fmla="*/ 3390 h 3589"/>
                <a:gd name="T84" fmla="*/ 0 w 3650"/>
                <a:gd name="T85" fmla="*/ 2592 h 3589"/>
                <a:gd name="T86" fmla="*/ 22 w 3650"/>
                <a:gd name="T87" fmla="*/ 2484 h 3589"/>
                <a:gd name="T88" fmla="*/ 82 w 3650"/>
                <a:gd name="T89" fmla="*/ 2396 h 3589"/>
                <a:gd name="T90" fmla="*/ 59 w 3650"/>
                <a:gd name="T91" fmla="*/ 2322 h 3589"/>
                <a:gd name="T92" fmla="*/ 10 w 3650"/>
                <a:gd name="T93" fmla="*/ 2227 h 3589"/>
                <a:gd name="T94" fmla="*/ 0 w 3650"/>
                <a:gd name="T95" fmla="*/ 1436 h 3589"/>
                <a:gd name="T96" fmla="*/ 22 w 3650"/>
                <a:gd name="T97" fmla="*/ 1328 h 3589"/>
                <a:gd name="T98" fmla="*/ 82 w 3650"/>
                <a:gd name="T99" fmla="*/ 1240 h 3589"/>
                <a:gd name="T100" fmla="*/ 59 w 3650"/>
                <a:gd name="T101" fmla="*/ 1166 h 3589"/>
                <a:gd name="T102" fmla="*/ 10 w 3650"/>
                <a:gd name="T103" fmla="*/ 1071 h 3589"/>
                <a:gd name="T104" fmla="*/ 0 w 3650"/>
                <a:gd name="T105" fmla="*/ 281 h 3589"/>
                <a:gd name="T106" fmla="*/ 27 w 3650"/>
                <a:gd name="T107" fmla="*/ 163 h 3589"/>
                <a:gd name="T108" fmla="*/ 96 w 3650"/>
                <a:gd name="T109" fmla="*/ 69 h 3589"/>
                <a:gd name="T110" fmla="*/ 199 w 3650"/>
                <a:gd name="T111" fmla="*/ 12 h 3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50" h="3589">
                  <a:moveTo>
                    <a:pt x="281" y="122"/>
                  </a:moveTo>
                  <a:lnTo>
                    <a:pt x="249" y="125"/>
                  </a:lnTo>
                  <a:lnTo>
                    <a:pt x="219" y="134"/>
                  </a:lnTo>
                  <a:lnTo>
                    <a:pt x="191" y="149"/>
                  </a:lnTo>
                  <a:lnTo>
                    <a:pt x="168" y="168"/>
                  </a:lnTo>
                  <a:lnTo>
                    <a:pt x="149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49" y="1086"/>
                  </a:lnTo>
                  <a:lnTo>
                    <a:pt x="168" y="1109"/>
                  </a:lnTo>
                  <a:lnTo>
                    <a:pt x="191" y="1128"/>
                  </a:lnTo>
                  <a:lnTo>
                    <a:pt x="219" y="1144"/>
                  </a:lnTo>
                  <a:lnTo>
                    <a:pt x="249" y="1153"/>
                  </a:lnTo>
                  <a:lnTo>
                    <a:pt x="281" y="1156"/>
                  </a:lnTo>
                  <a:lnTo>
                    <a:pt x="3369" y="1156"/>
                  </a:lnTo>
                  <a:lnTo>
                    <a:pt x="3401" y="1153"/>
                  </a:lnTo>
                  <a:lnTo>
                    <a:pt x="3431" y="1144"/>
                  </a:lnTo>
                  <a:lnTo>
                    <a:pt x="3459" y="1128"/>
                  </a:lnTo>
                  <a:lnTo>
                    <a:pt x="3482" y="1109"/>
                  </a:lnTo>
                  <a:lnTo>
                    <a:pt x="3501" y="1086"/>
                  </a:lnTo>
                  <a:lnTo>
                    <a:pt x="3516" y="1059"/>
                  </a:lnTo>
                  <a:lnTo>
                    <a:pt x="3525" y="1029"/>
                  </a:lnTo>
                  <a:lnTo>
                    <a:pt x="3528" y="998"/>
                  </a:lnTo>
                  <a:lnTo>
                    <a:pt x="3528" y="281"/>
                  </a:lnTo>
                  <a:lnTo>
                    <a:pt x="3525" y="249"/>
                  </a:lnTo>
                  <a:lnTo>
                    <a:pt x="3516" y="219"/>
                  </a:lnTo>
                  <a:lnTo>
                    <a:pt x="3501" y="191"/>
                  </a:lnTo>
                  <a:lnTo>
                    <a:pt x="3482" y="168"/>
                  </a:lnTo>
                  <a:lnTo>
                    <a:pt x="3459" y="149"/>
                  </a:lnTo>
                  <a:lnTo>
                    <a:pt x="3431" y="134"/>
                  </a:lnTo>
                  <a:lnTo>
                    <a:pt x="3401" y="125"/>
                  </a:lnTo>
                  <a:lnTo>
                    <a:pt x="3369" y="122"/>
                  </a:lnTo>
                  <a:lnTo>
                    <a:pt x="281" y="122"/>
                  </a:lnTo>
                  <a:close/>
                  <a:moveTo>
                    <a:pt x="281" y="0"/>
                  </a:moveTo>
                  <a:lnTo>
                    <a:pt x="3369" y="0"/>
                  </a:lnTo>
                  <a:lnTo>
                    <a:pt x="3411" y="3"/>
                  </a:lnTo>
                  <a:lnTo>
                    <a:pt x="3451" y="12"/>
                  </a:lnTo>
                  <a:lnTo>
                    <a:pt x="3487" y="27"/>
                  </a:lnTo>
                  <a:lnTo>
                    <a:pt x="3522" y="45"/>
                  </a:lnTo>
                  <a:lnTo>
                    <a:pt x="3554" y="69"/>
                  </a:lnTo>
                  <a:lnTo>
                    <a:pt x="3581" y="96"/>
                  </a:lnTo>
                  <a:lnTo>
                    <a:pt x="3605" y="128"/>
                  </a:lnTo>
                  <a:lnTo>
                    <a:pt x="3623" y="163"/>
                  </a:lnTo>
                  <a:lnTo>
                    <a:pt x="3638" y="199"/>
                  </a:lnTo>
                  <a:lnTo>
                    <a:pt x="3647" y="239"/>
                  </a:lnTo>
                  <a:lnTo>
                    <a:pt x="3650" y="281"/>
                  </a:lnTo>
                  <a:lnTo>
                    <a:pt x="3650" y="998"/>
                  </a:lnTo>
                  <a:lnTo>
                    <a:pt x="3648" y="1035"/>
                  </a:lnTo>
                  <a:lnTo>
                    <a:pt x="3640" y="1071"/>
                  </a:lnTo>
                  <a:lnTo>
                    <a:pt x="3628" y="1105"/>
                  </a:lnTo>
                  <a:lnTo>
                    <a:pt x="3612" y="1137"/>
                  </a:lnTo>
                  <a:lnTo>
                    <a:pt x="3591" y="1166"/>
                  </a:lnTo>
                  <a:lnTo>
                    <a:pt x="3568" y="1193"/>
                  </a:lnTo>
                  <a:lnTo>
                    <a:pt x="3542" y="1217"/>
                  </a:lnTo>
                  <a:lnTo>
                    <a:pt x="3568" y="1240"/>
                  </a:lnTo>
                  <a:lnTo>
                    <a:pt x="3591" y="1268"/>
                  </a:lnTo>
                  <a:lnTo>
                    <a:pt x="3612" y="1296"/>
                  </a:lnTo>
                  <a:lnTo>
                    <a:pt x="3628" y="1328"/>
                  </a:lnTo>
                  <a:lnTo>
                    <a:pt x="3640" y="1363"/>
                  </a:lnTo>
                  <a:lnTo>
                    <a:pt x="3648" y="1398"/>
                  </a:lnTo>
                  <a:lnTo>
                    <a:pt x="3650" y="1436"/>
                  </a:lnTo>
                  <a:lnTo>
                    <a:pt x="3650" y="1886"/>
                  </a:lnTo>
                  <a:lnTo>
                    <a:pt x="3528" y="1886"/>
                  </a:lnTo>
                  <a:lnTo>
                    <a:pt x="3528" y="1436"/>
                  </a:lnTo>
                  <a:lnTo>
                    <a:pt x="3525" y="1405"/>
                  </a:lnTo>
                  <a:lnTo>
                    <a:pt x="3516" y="1375"/>
                  </a:lnTo>
                  <a:lnTo>
                    <a:pt x="3501" y="1347"/>
                  </a:lnTo>
                  <a:lnTo>
                    <a:pt x="3482" y="1324"/>
                  </a:lnTo>
                  <a:lnTo>
                    <a:pt x="3459" y="1305"/>
                  </a:lnTo>
                  <a:lnTo>
                    <a:pt x="3431" y="1290"/>
                  </a:lnTo>
                  <a:lnTo>
                    <a:pt x="3401" y="1281"/>
                  </a:lnTo>
                  <a:lnTo>
                    <a:pt x="3369" y="1278"/>
                  </a:lnTo>
                  <a:lnTo>
                    <a:pt x="281" y="1278"/>
                  </a:lnTo>
                  <a:lnTo>
                    <a:pt x="249" y="1281"/>
                  </a:lnTo>
                  <a:lnTo>
                    <a:pt x="219" y="1290"/>
                  </a:lnTo>
                  <a:lnTo>
                    <a:pt x="191" y="1305"/>
                  </a:lnTo>
                  <a:lnTo>
                    <a:pt x="168" y="1324"/>
                  </a:lnTo>
                  <a:lnTo>
                    <a:pt x="149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49" y="2242"/>
                  </a:lnTo>
                  <a:lnTo>
                    <a:pt x="168" y="2265"/>
                  </a:lnTo>
                  <a:lnTo>
                    <a:pt x="191" y="2284"/>
                  </a:lnTo>
                  <a:lnTo>
                    <a:pt x="219" y="2300"/>
                  </a:lnTo>
                  <a:lnTo>
                    <a:pt x="249" y="2308"/>
                  </a:lnTo>
                  <a:lnTo>
                    <a:pt x="281" y="2312"/>
                  </a:lnTo>
                  <a:lnTo>
                    <a:pt x="1947" y="2312"/>
                  </a:lnTo>
                  <a:lnTo>
                    <a:pt x="1947" y="2433"/>
                  </a:lnTo>
                  <a:lnTo>
                    <a:pt x="281" y="2433"/>
                  </a:lnTo>
                  <a:lnTo>
                    <a:pt x="249" y="2437"/>
                  </a:lnTo>
                  <a:lnTo>
                    <a:pt x="219" y="2446"/>
                  </a:lnTo>
                  <a:lnTo>
                    <a:pt x="191" y="2461"/>
                  </a:lnTo>
                  <a:lnTo>
                    <a:pt x="168" y="2480"/>
                  </a:lnTo>
                  <a:lnTo>
                    <a:pt x="149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49" y="3398"/>
                  </a:lnTo>
                  <a:lnTo>
                    <a:pt x="168" y="3421"/>
                  </a:lnTo>
                  <a:lnTo>
                    <a:pt x="191" y="3441"/>
                  </a:lnTo>
                  <a:lnTo>
                    <a:pt x="219" y="3455"/>
                  </a:lnTo>
                  <a:lnTo>
                    <a:pt x="249" y="3464"/>
                  </a:lnTo>
                  <a:lnTo>
                    <a:pt x="281" y="3468"/>
                  </a:lnTo>
                  <a:lnTo>
                    <a:pt x="1703" y="3468"/>
                  </a:lnTo>
                  <a:lnTo>
                    <a:pt x="1703" y="3589"/>
                  </a:lnTo>
                  <a:lnTo>
                    <a:pt x="281" y="3589"/>
                  </a:lnTo>
                  <a:lnTo>
                    <a:pt x="239" y="3586"/>
                  </a:lnTo>
                  <a:lnTo>
                    <a:pt x="199" y="3577"/>
                  </a:lnTo>
                  <a:lnTo>
                    <a:pt x="163" y="3563"/>
                  </a:lnTo>
                  <a:lnTo>
                    <a:pt x="128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8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8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8" y="45"/>
                  </a:lnTo>
                  <a:lnTo>
                    <a:pt x="163" y="27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332"/>
            <p:cNvSpPr>
              <a:spLocks noEditPoints="1"/>
            </p:cNvSpPr>
            <p:nvPr/>
          </p:nvSpPr>
          <p:spPr bwMode="auto">
            <a:xfrm>
              <a:off x="3546475" y="4462463"/>
              <a:ext cx="85725" cy="87312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4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4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333"/>
            <p:cNvSpPr>
              <a:spLocks/>
            </p:cNvSpPr>
            <p:nvPr/>
          </p:nvSpPr>
          <p:spPr bwMode="auto">
            <a:xfrm>
              <a:off x="3960813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334"/>
            <p:cNvSpPr>
              <a:spLocks/>
            </p:cNvSpPr>
            <p:nvPr/>
          </p:nvSpPr>
          <p:spPr bwMode="auto">
            <a:xfrm>
              <a:off x="3922713" y="44815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335"/>
            <p:cNvSpPr>
              <a:spLocks/>
            </p:cNvSpPr>
            <p:nvPr/>
          </p:nvSpPr>
          <p:spPr bwMode="auto">
            <a:xfrm>
              <a:off x="3979863" y="451167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336"/>
            <p:cNvSpPr>
              <a:spLocks/>
            </p:cNvSpPr>
            <p:nvPr/>
          </p:nvSpPr>
          <p:spPr bwMode="auto">
            <a:xfrm>
              <a:off x="3941763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337"/>
            <p:cNvSpPr>
              <a:spLocks/>
            </p:cNvSpPr>
            <p:nvPr/>
          </p:nvSpPr>
          <p:spPr bwMode="auto">
            <a:xfrm>
              <a:off x="3883025" y="4481513"/>
              <a:ext cx="20637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338"/>
            <p:cNvSpPr>
              <a:spLocks/>
            </p:cNvSpPr>
            <p:nvPr/>
          </p:nvSpPr>
          <p:spPr bwMode="auto">
            <a:xfrm>
              <a:off x="3903663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5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7 h 122"/>
                <a:gd name="T16" fmla="*/ 96 w 122"/>
                <a:gd name="T17" fmla="*/ 110 h 122"/>
                <a:gd name="T18" fmla="*/ 79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339"/>
            <p:cNvSpPr>
              <a:spLocks/>
            </p:cNvSpPr>
            <p:nvPr/>
          </p:nvSpPr>
          <p:spPr bwMode="auto">
            <a:xfrm>
              <a:off x="3844925" y="44815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340"/>
            <p:cNvSpPr>
              <a:spLocks/>
            </p:cNvSpPr>
            <p:nvPr/>
          </p:nvSpPr>
          <p:spPr bwMode="auto">
            <a:xfrm>
              <a:off x="3863975" y="4511675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341"/>
            <p:cNvSpPr>
              <a:spLocks/>
            </p:cNvSpPr>
            <p:nvPr/>
          </p:nvSpPr>
          <p:spPr bwMode="auto">
            <a:xfrm>
              <a:off x="3806825" y="44815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342"/>
            <p:cNvSpPr>
              <a:spLocks/>
            </p:cNvSpPr>
            <p:nvPr/>
          </p:nvSpPr>
          <p:spPr bwMode="auto">
            <a:xfrm>
              <a:off x="3825875" y="4511675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343"/>
            <p:cNvSpPr>
              <a:spLocks noEditPoints="1"/>
            </p:cNvSpPr>
            <p:nvPr/>
          </p:nvSpPr>
          <p:spPr bwMode="auto">
            <a:xfrm>
              <a:off x="3546475" y="4646613"/>
              <a:ext cx="85725" cy="85725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1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3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3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1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4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4397621" y="4221163"/>
            <a:ext cx="581025" cy="571500"/>
            <a:chOff x="4403725" y="4221163"/>
            <a:chExt cx="581025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5" name="Freeform 348"/>
            <p:cNvSpPr>
              <a:spLocks noEditPoints="1"/>
            </p:cNvSpPr>
            <p:nvPr/>
          </p:nvSpPr>
          <p:spPr bwMode="auto">
            <a:xfrm>
              <a:off x="4664075" y="4614863"/>
              <a:ext cx="274638" cy="177800"/>
            </a:xfrm>
            <a:custGeom>
              <a:avLst/>
              <a:gdLst>
                <a:gd name="T0" fmla="*/ 1133 w 1558"/>
                <a:gd name="T1" fmla="*/ 282 h 1010"/>
                <a:gd name="T2" fmla="*/ 1142 w 1558"/>
                <a:gd name="T3" fmla="*/ 424 h 1010"/>
                <a:gd name="T4" fmla="*/ 1100 w 1558"/>
                <a:gd name="T5" fmla="*/ 554 h 1010"/>
                <a:gd name="T6" fmla="*/ 1018 w 1558"/>
                <a:gd name="T7" fmla="*/ 659 h 1010"/>
                <a:gd name="T8" fmla="*/ 903 w 1558"/>
                <a:gd name="T9" fmla="*/ 729 h 1010"/>
                <a:gd name="T10" fmla="*/ 766 w 1558"/>
                <a:gd name="T11" fmla="*/ 754 h 1010"/>
                <a:gd name="T12" fmla="*/ 629 w 1558"/>
                <a:gd name="T13" fmla="*/ 729 h 1010"/>
                <a:gd name="T14" fmla="*/ 514 w 1558"/>
                <a:gd name="T15" fmla="*/ 659 h 1010"/>
                <a:gd name="T16" fmla="*/ 431 w 1558"/>
                <a:gd name="T17" fmla="*/ 554 h 1010"/>
                <a:gd name="T18" fmla="*/ 390 w 1558"/>
                <a:gd name="T19" fmla="*/ 424 h 1010"/>
                <a:gd name="T20" fmla="*/ 396 w 1558"/>
                <a:gd name="T21" fmla="*/ 296 h 1010"/>
                <a:gd name="T22" fmla="*/ 369 w 1558"/>
                <a:gd name="T23" fmla="*/ 257 h 1010"/>
                <a:gd name="T24" fmla="*/ 221 w 1558"/>
                <a:gd name="T25" fmla="*/ 395 h 1010"/>
                <a:gd name="T26" fmla="*/ 176 w 1558"/>
                <a:gd name="T27" fmla="*/ 571 h 1010"/>
                <a:gd name="T28" fmla="*/ 323 w 1558"/>
                <a:gd name="T29" fmla="*/ 724 h 1010"/>
                <a:gd name="T30" fmla="*/ 485 w 1558"/>
                <a:gd name="T31" fmla="*/ 830 h 1010"/>
                <a:gd name="T32" fmla="*/ 657 w 1558"/>
                <a:gd name="T33" fmla="*/ 890 h 1010"/>
                <a:gd name="T34" fmla="*/ 836 w 1558"/>
                <a:gd name="T35" fmla="*/ 898 h 1010"/>
                <a:gd name="T36" fmla="*/ 1014 w 1558"/>
                <a:gd name="T37" fmla="*/ 854 h 1010"/>
                <a:gd name="T38" fmla="*/ 1181 w 1558"/>
                <a:gd name="T39" fmla="*/ 761 h 1010"/>
                <a:gd name="T40" fmla="*/ 1334 w 1558"/>
                <a:gd name="T41" fmla="*/ 621 h 1010"/>
                <a:gd name="T42" fmla="*/ 1385 w 1558"/>
                <a:gd name="T43" fmla="*/ 445 h 1010"/>
                <a:gd name="T44" fmla="*/ 1247 w 1558"/>
                <a:gd name="T45" fmla="*/ 300 h 1010"/>
                <a:gd name="T46" fmla="*/ 1097 w 1558"/>
                <a:gd name="T47" fmla="*/ 195 h 1010"/>
                <a:gd name="T48" fmla="*/ 708 w 1558"/>
                <a:gd name="T49" fmla="*/ 117 h 1010"/>
                <a:gd name="T50" fmla="*/ 609 w 1558"/>
                <a:gd name="T51" fmla="*/ 160 h 1010"/>
                <a:gd name="T52" fmla="*/ 536 w 1558"/>
                <a:gd name="T53" fmla="*/ 238 h 1010"/>
                <a:gd name="T54" fmla="*/ 499 w 1558"/>
                <a:gd name="T55" fmla="*/ 339 h 1010"/>
                <a:gd name="T56" fmla="*/ 508 w 1558"/>
                <a:gd name="T57" fmla="*/ 455 h 1010"/>
                <a:gd name="T58" fmla="*/ 562 w 1558"/>
                <a:gd name="T59" fmla="*/ 553 h 1010"/>
                <a:gd name="T60" fmla="*/ 652 w 1558"/>
                <a:gd name="T61" fmla="*/ 620 h 1010"/>
                <a:gd name="T62" fmla="*/ 766 w 1558"/>
                <a:gd name="T63" fmla="*/ 645 h 1010"/>
                <a:gd name="T64" fmla="*/ 879 w 1558"/>
                <a:gd name="T65" fmla="*/ 620 h 1010"/>
                <a:gd name="T66" fmla="*/ 969 w 1558"/>
                <a:gd name="T67" fmla="*/ 553 h 1010"/>
                <a:gd name="T68" fmla="*/ 1024 w 1558"/>
                <a:gd name="T69" fmla="*/ 455 h 1010"/>
                <a:gd name="T70" fmla="*/ 1033 w 1558"/>
                <a:gd name="T71" fmla="*/ 339 h 1010"/>
                <a:gd name="T72" fmla="*/ 995 w 1558"/>
                <a:gd name="T73" fmla="*/ 238 h 1010"/>
                <a:gd name="T74" fmla="*/ 922 w 1558"/>
                <a:gd name="T75" fmla="*/ 160 h 1010"/>
                <a:gd name="T76" fmla="*/ 822 w 1558"/>
                <a:gd name="T77" fmla="*/ 117 h 1010"/>
                <a:gd name="T78" fmla="*/ 782 w 1558"/>
                <a:gd name="T79" fmla="*/ 112 h 1010"/>
                <a:gd name="T80" fmla="*/ 811 w 1558"/>
                <a:gd name="T81" fmla="*/ 3 h 1010"/>
                <a:gd name="T82" fmla="*/ 1015 w 1558"/>
                <a:gd name="T83" fmla="*/ 40 h 1010"/>
                <a:gd name="T84" fmla="*/ 1206 w 1558"/>
                <a:gd name="T85" fmla="*/ 132 h 1010"/>
                <a:gd name="T86" fmla="*/ 1383 w 1558"/>
                <a:gd name="T87" fmla="*/ 277 h 1010"/>
                <a:gd name="T88" fmla="*/ 1539 w 1558"/>
                <a:gd name="T89" fmla="*/ 472 h 1010"/>
                <a:gd name="T90" fmla="*/ 1486 w 1558"/>
                <a:gd name="T91" fmla="*/ 609 h 1010"/>
                <a:gd name="T92" fmla="*/ 1331 w 1558"/>
                <a:gd name="T93" fmla="*/ 781 h 1010"/>
                <a:gd name="T94" fmla="*/ 1159 w 1558"/>
                <a:gd name="T95" fmla="*/ 906 h 1010"/>
                <a:gd name="T96" fmla="*/ 972 w 1558"/>
                <a:gd name="T97" fmla="*/ 984 h 1010"/>
                <a:gd name="T98" fmla="*/ 776 w 1558"/>
                <a:gd name="T99" fmla="*/ 1010 h 1010"/>
                <a:gd name="T100" fmla="*/ 581 w 1558"/>
                <a:gd name="T101" fmla="*/ 984 h 1010"/>
                <a:gd name="T102" fmla="*/ 394 w 1558"/>
                <a:gd name="T103" fmla="*/ 906 h 1010"/>
                <a:gd name="T104" fmla="*/ 222 w 1558"/>
                <a:gd name="T105" fmla="*/ 781 h 1010"/>
                <a:gd name="T106" fmla="*/ 67 w 1558"/>
                <a:gd name="T107" fmla="*/ 609 h 1010"/>
                <a:gd name="T108" fmla="*/ 25 w 1558"/>
                <a:gd name="T109" fmla="*/ 472 h 1010"/>
                <a:gd name="T110" fmla="*/ 182 w 1558"/>
                <a:gd name="T111" fmla="*/ 276 h 1010"/>
                <a:gd name="T112" fmla="*/ 359 w 1558"/>
                <a:gd name="T113" fmla="*/ 131 h 1010"/>
                <a:gd name="T114" fmla="*/ 552 w 1558"/>
                <a:gd name="T115" fmla="*/ 39 h 1010"/>
                <a:gd name="T116" fmla="*/ 726 w 1558"/>
                <a:gd name="T117" fmla="*/ 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8" h="1010">
                  <a:moveTo>
                    <a:pt x="1097" y="195"/>
                  </a:moveTo>
                  <a:lnTo>
                    <a:pt x="1118" y="237"/>
                  </a:lnTo>
                  <a:lnTo>
                    <a:pt x="1133" y="282"/>
                  </a:lnTo>
                  <a:lnTo>
                    <a:pt x="1142" y="328"/>
                  </a:lnTo>
                  <a:lnTo>
                    <a:pt x="1145" y="378"/>
                  </a:lnTo>
                  <a:lnTo>
                    <a:pt x="1142" y="424"/>
                  </a:lnTo>
                  <a:lnTo>
                    <a:pt x="1134" y="470"/>
                  </a:lnTo>
                  <a:lnTo>
                    <a:pt x="1120" y="513"/>
                  </a:lnTo>
                  <a:lnTo>
                    <a:pt x="1100" y="554"/>
                  </a:lnTo>
                  <a:lnTo>
                    <a:pt x="1077" y="592"/>
                  </a:lnTo>
                  <a:lnTo>
                    <a:pt x="1049" y="628"/>
                  </a:lnTo>
                  <a:lnTo>
                    <a:pt x="1018" y="659"/>
                  </a:lnTo>
                  <a:lnTo>
                    <a:pt x="982" y="686"/>
                  </a:lnTo>
                  <a:lnTo>
                    <a:pt x="944" y="710"/>
                  </a:lnTo>
                  <a:lnTo>
                    <a:pt x="903" y="729"/>
                  </a:lnTo>
                  <a:lnTo>
                    <a:pt x="859" y="743"/>
                  </a:lnTo>
                  <a:lnTo>
                    <a:pt x="813" y="751"/>
                  </a:lnTo>
                  <a:lnTo>
                    <a:pt x="766" y="754"/>
                  </a:lnTo>
                  <a:lnTo>
                    <a:pt x="718" y="751"/>
                  </a:lnTo>
                  <a:lnTo>
                    <a:pt x="672" y="743"/>
                  </a:lnTo>
                  <a:lnTo>
                    <a:pt x="629" y="729"/>
                  </a:lnTo>
                  <a:lnTo>
                    <a:pt x="588" y="710"/>
                  </a:lnTo>
                  <a:lnTo>
                    <a:pt x="549" y="686"/>
                  </a:lnTo>
                  <a:lnTo>
                    <a:pt x="514" y="659"/>
                  </a:lnTo>
                  <a:lnTo>
                    <a:pt x="483" y="628"/>
                  </a:lnTo>
                  <a:lnTo>
                    <a:pt x="455" y="592"/>
                  </a:lnTo>
                  <a:lnTo>
                    <a:pt x="431" y="554"/>
                  </a:lnTo>
                  <a:lnTo>
                    <a:pt x="412" y="513"/>
                  </a:lnTo>
                  <a:lnTo>
                    <a:pt x="398" y="470"/>
                  </a:lnTo>
                  <a:lnTo>
                    <a:pt x="390" y="424"/>
                  </a:lnTo>
                  <a:lnTo>
                    <a:pt x="387" y="378"/>
                  </a:lnTo>
                  <a:lnTo>
                    <a:pt x="389" y="336"/>
                  </a:lnTo>
                  <a:lnTo>
                    <a:pt x="396" y="296"/>
                  </a:lnTo>
                  <a:lnTo>
                    <a:pt x="406" y="257"/>
                  </a:lnTo>
                  <a:lnTo>
                    <a:pt x="422" y="221"/>
                  </a:lnTo>
                  <a:lnTo>
                    <a:pt x="369" y="257"/>
                  </a:lnTo>
                  <a:lnTo>
                    <a:pt x="318" y="299"/>
                  </a:lnTo>
                  <a:lnTo>
                    <a:pt x="269" y="344"/>
                  </a:lnTo>
                  <a:lnTo>
                    <a:pt x="221" y="395"/>
                  </a:lnTo>
                  <a:lnTo>
                    <a:pt x="175" y="451"/>
                  </a:lnTo>
                  <a:lnTo>
                    <a:pt x="131" y="510"/>
                  </a:lnTo>
                  <a:lnTo>
                    <a:pt x="176" y="571"/>
                  </a:lnTo>
                  <a:lnTo>
                    <a:pt x="223" y="627"/>
                  </a:lnTo>
                  <a:lnTo>
                    <a:pt x="273" y="678"/>
                  </a:lnTo>
                  <a:lnTo>
                    <a:pt x="323" y="724"/>
                  </a:lnTo>
                  <a:lnTo>
                    <a:pt x="376" y="764"/>
                  </a:lnTo>
                  <a:lnTo>
                    <a:pt x="429" y="800"/>
                  </a:lnTo>
                  <a:lnTo>
                    <a:pt x="485" y="830"/>
                  </a:lnTo>
                  <a:lnTo>
                    <a:pt x="541" y="855"/>
                  </a:lnTo>
                  <a:lnTo>
                    <a:pt x="598" y="876"/>
                  </a:lnTo>
                  <a:lnTo>
                    <a:pt x="657" y="890"/>
                  </a:lnTo>
                  <a:lnTo>
                    <a:pt x="716" y="898"/>
                  </a:lnTo>
                  <a:lnTo>
                    <a:pt x="776" y="901"/>
                  </a:lnTo>
                  <a:lnTo>
                    <a:pt x="836" y="898"/>
                  </a:lnTo>
                  <a:lnTo>
                    <a:pt x="897" y="889"/>
                  </a:lnTo>
                  <a:lnTo>
                    <a:pt x="956" y="875"/>
                  </a:lnTo>
                  <a:lnTo>
                    <a:pt x="1014" y="854"/>
                  </a:lnTo>
                  <a:lnTo>
                    <a:pt x="1071" y="829"/>
                  </a:lnTo>
                  <a:lnTo>
                    <a:pt x="1127" y="798"/>
                  </a:lnTo>
                  <a:lnTo>
                    <a:pt x="1181" y="761"/>
                  </a:lnTo>
                  <a:lnTo>
                    <a:pt x="1234" y="720"/>
                  </a:lnTo>
                  <a:lnTo>
                    <a:pt x="1285" y="673"/>
                  </a:lnTo>
                  <a:lnTo>
                    <a:pt x="1334" y="621"/>
                  </a:lnTo>
                  <a:lnTo>
                    <a:pt x="1382" y="564"/>
                  </a:lnTo>
                  <a:lnTo>
                    <a:pt x="1427" y="502"/>
                  </a:lnTo>
                  <a:lnTo>
                    <a:pt x="1385" y="445"/>
                  </a:lnTo>
                  <a:lnTo>
                    <a:pt x="1341" y="392"/>
                  </a:lnTo>
                  <a:lnTo>
                    <a:pt x="1295" y="343"/>
                  </a:lnTo>
                  <a:lnTo>
                    <a:pt x="1247" y="300"/>
                  </a:lnTo>
                  <a:lnTo>
                    <a:pt x="1199" y="260"/>
                  </a:lnTo>
                  <a:lnTo>
                    <a:pt x="1149" y="225"/>
                  </a:lnTo>
                  <a:lnTo>
                    <a:pt x="1097" y="195"/>
                  </a:lnTo>
                  <a:close/>
                  <a:moveTo>
                    <a:pt x="782" y="112"/>
                  </a:moveTo>
                  <a:lnTo>
                    <a:pt x="745" y="113"/>
                  </a:lnTo>
                  <a:lnTo>
                    <a:pt x="708" y="117"/>
                  </a:lnTo>
                  <a:lnTo>
                    <a:pt x="673" y="127"/>
                  </a:lnTo>
                  <a:lnTo>
                    <a:pt x="640" y="141"/>
                  </a:lnTo>
                  <a:lnTo>
                    <a:pt x="609" y="160"/>
                  </a:lnTo>
                  <a:lnTo>
                    <a:pt x="582" y="183"/>
                  </a:lnTo>
                  <a:lnTo>
                    <a:pt x="557" y="209"/>
                  </a:lnTo>
                  <a:lnTo>
                    <a:pt x="536" y="238"/>
                  </a:lnTo>
                  <a:lnTo>
                    <a:pt x="519" y="270"/>
                  </a:lnTo>
                  <a:lnTo>
                    <a:pt x="507" y="304"/>
                  </a:lnTo>
                  <a:lnTo>
                    <a:pt x="499" y="339"/>
                  </a:lnTo>
                  <a:lnTo>
                    <a:pt x="496" y="378"/>
                  </a:lnTo>
                  <a:lnTo>
                    <a:pt x="499" y="417"/>
                  </a:lnTo>
                  <a:lnTo>
                    <a:pt x="508" y="455"/>
                  </a:lnTo>
                  <a:lnTo>
                    <a:pt x="522" y="490"/>
                  </a:lnTo>
                  <a:lnTo>
                    <a:pt x="540" y="523"/>
                  </a:lnTo>
                  <a:lnTo>
                    <a:pt x="562" y="553"/>
                  </a:lnTo>
                  <a:lnTo>
                    <a:pt x="589" y="579"/>
                  </a:lnTo>
                  <a:lnTo>
                    <a:pt x="619" y="601"/>
                  </a:lnTo>
                  <a:lnTo>
                    <a:pt x="652" y="620"/>
                  </a:lnTo>
                  <a:lnTo>
                    <a:pt x="689" y="634"/>
                  </a:lnTo>
                  <a:lnTo>
                    <a:pt x="726" y="642"/>
                  </a:lnTo>
                  <a:lnTo>
                    <a:pt x="766" y="645"/>
                  </a:lnTo>
                  <a:lnTo>
                    <a:pt x="806" y="642"/>
                  </a:lnTo>
                  <a:lnTo>
                    <a:pt x="844" y="634"/>
                  </a:lnTo>
                  <a:lnTo>
                    <a:pt x="879" y="620"/>
                  </a:lnTo>
                  <a:lnTo>
                    <a:pt x="913" y="601"/>
                  </a:lnTo>
                  <a:lnTo>
                    <a:pt x="942" y="579"/>
                  </a:lnTo>
                  <a:lnTo>
                    <a:pt x="969" y="553"/>
                  </a:lnTo>
                  <a:lnTo>
                    <a:pt x="992" y="523"/>
                  </a:lnTo>
                  <a:lnTo>
                    <a:pt x="1011" y="490"/>
                  </a:lnTo>
                  <a:lnTo>
                    <a:pt x="1024" y="455"/>
                  </a:lnTo>
                  <a:lnTo>
                    <a:pt x="1033" y="417"/>
                  </a:lnTo>
                  <a:lnTo>
                    <a:pt x="1035" y="378"/>
                  </a:lnTo>
                  <a:lnTo>
                    <a:pt x="1033" y="339"/>
                  </a:lnTo>
                  <a:lnTo>
                    <a:pt x="1025" y="304"/>
                  </a:lnTo>
                  <a:lnTo>
                    <a:pt x="1013" y="270"/>
                  </a:lnTo>
                  <a:lnTo>
                    <a:pt x="995" y="238"/>
                  </a:lnTo>
                  <a:lnTo>
                    <a:pt x="975" y="209"/>
                  </a:lnTo>
                  <a:lnTo>
                    <a:pt x="951" y="183"/>
                  </a:lnTo>
                  <a:lnTo>
                    <a:pt x="922" y="160"/>
                  </a:lnTo>
                  <a:lnTo>
                    <a:pt x="891" y="142"/>
                  </a:lnTo>
                  <a:lnTo>
                    <a:pt x="858" y="127"/>
                  </a:lnTo>
                  <a:lnTo>
                    <a:pt x="822" y="117"/>
                  </a:lnTo>
                  <a:lnTo>
                    <a:pt x="785" y="112"/>
                  </a:lnTo>
                  <a:lnTo>
                    <a:pt x="783" y="112"/>
                  </a:lnTo>
                  <a:lnTo>
                    <a:pt x="782" y="112"/>
                  </a:lnTo>
                  <a:close/>
                  <a:moveTo>
                    <a:pt x="766" y="0"/>
                  </a:moveTo>
                  <a:lnTo>
                    <a:pt x="789" y="1"/>
                  </a:lnTo>
                  <a:lnTo>
                    <a:pt x="811" y="3"/>
                  </a:lnTo>
                  <a:lnTo>
                    <a:pt x="879" y="10"/>
                  </a:lnTo>
                  <a:lnTo>
                    <a:pt x="948" y="22"/>
                  </a:lnTo>
                  <a:lnTo>
                    <a:pt x="1015" y="40"/>
                  </a:lnTo>
                  <a:lnTo>
                    <a:pt x="1080" y="65"/>
                  </a:lnTo>
                  <a:lnTo>
                    <a:pt x="1144" y="96"/>
                  </a:lnTo>
                  <a:lnTo>
                    <a:pt x="1206" y="132"/>
                  </a:lnTo>
                  <a:lnTo>
                    <a:pt x="1268" y="174"/>
                  </a:lnTo>
                  <a:lnTo>
                    <a:pt x="1326" y="223"/>
                  </a:lnTo>
                  <a:lnTo>
                    <a:pt x="1383" y="277"/>
                  </a:lnTo>
                  <a:lnTo>
                    <a:pt x="1437" y="336"/>
                  </a:lnTo>
                  <a:lnTo>
                    <a:pt x="1490" y="401"/>
                  </a:lnTo>
                  <a:lnTo>
                    <a:pt x="1539" y="472"/>
                  </a:lnTo>
                  <a:lnTo>
                    <a:pt x="1558" y="502"/>
                  </a:lnTo>
                  <a:lnTo>
                    <a:pt x="1533" y="541"/>
                  </a:lnTo>
                  <a:lnTo>
                    <a:pt x="1486" y="609"/>
                  </a:lnTo>
                  <a:lnTo>
                    <a:pt x="1436" y="670"/>
                  </a:lnTo>
                  <a:lnTo>
                    <a:pt x="1385" y="728"/>
                  </a:lnTo>
                  <a:lnTo>
                    <a:pt x="1331" y="781"/>
                  </a:lnTo>
                  <a:lnTo>
                    <a:pt x="1275" y="828"/>
                  </a:lnTo>
                  <a:lnTo>
                    <a:pt x="1218" y="870"/>
                  </a:lnTo>
                  <a:lnTo>
                    <a:pt x="1159" y="906"/>
                  </a:lnTo>
                  <a:lnTo>
                    <a:pt x="1097" y="937"/>
                  </a:lnTo>
                  <a:lnTo>
                    <a:pt x="1035" y="964"/>
                  </a:lnTo>
                  <a:lnTo>
                    <a:pt x="972" y="984"/>
                  </a:lnTo>
                  <a:lnTo>
                    <a:pt x="908" y="998"/>
                  </a:lnTo>
                  <a:lnTo>
                    <a:pt x="843" y="1007"/>
                  </a:lnTo>
                  <a:lnTo>
                    <a:pt x="776" y="1010"/>
                  </a:lnTo>
                  <a:lnTo>
                    <a:pt x="710" y="1007"/>
                  </a:lnTo>
                  <a:lnTo>
                    <a:pt x="645" y="998"/>
                  </a:lnTo>
                  <a:lnTo>
                    <a:pt x="581" y="984"/>
                  </a:lnTo>
                  <a:lnTo>
                    <a:pt x="516" y="964"/>
                  </a:lnTo>
                  <a:lnTo>
                    <a:pt x="455" y="937"/>
                  </a:lnTo>
                  <a:lnTo>
                    <a:pt x="394" y="906"/>
                  </a:lnTo>
                  <a:lnTo>
                    <a:pt x="335" y="870"/>
                  </a:lnTo>
                  <a:lnTo>
                    <a:pt x="278" y="828"/>
                  </a:lnTo>
                  <a:lnTo>
                    <a:pt x="222" y="781"/>
                  </a:lnTo>
                  <a:lnTo>
                    <a:pt x="168" y="728"/>
                  </a:lnTo>
                  <a:lnTo>
                    <a:pt x="116" y="670"/>
                  </a:lnTo>
                  <a:lnTo>
                    <a:pt x="67" y="609"/>
                  </a:lnTo>
                  <a:lnTo>
                    <a:pt x="19" y="541"/>
                  </a:lnTo>
                  <a:lnTo>
                    <a:pt x="0" y="510"/>
                  </a:lnTo>
                  <a:lnTo>
                    <a:pt x="25" y="472"/>
                  </a:lnTo>
                  <a:lnTo>
                    <a:pt x="75" y="401"/>
                  </a:lnTo>
                  <a:lnTo>
                    <a:pt x="127" y="336"/>
                  </a:lnTo>
                  <a:lnTo>
                    <a:pt x="182" y="276"/>
                  </a:lnTo>
                  <a:lnTo>
                    <a:pt x="239" y="222"/>
                  </a:lnTo>
                  <a:lnTo>
                    <a:pt x="298" y="173"/>
                  </a:lnTo>
                  <a:lnTo>
                    <a:pt x="359" y="131"/>
                  </a:lnTo>
                  <a:lnTo>
                    <a:pt x="422" y="95"/>
                  </a:lnTo>
                  <a:lnTo>
                    <a:pt x="487" y="64"/>
                  </a:lnTo>
                  <a:lnTo>
                    <a:pt x="552" y="39"/>
                  </a:lnTo>
                  <a:lnTo>
                    <a:pt x="619" y="21"/>
                  </a:lnTo>
                  <a:lnTo>
                    <a:pt x="688" y="9"/>
                  </a:lnTo>
                  <a:lnTo>
                    <a:pt x="726" y="2"/>
                  </a:lnTo>
                  <a:lnTo>
                    <a:pt x="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349"/>
            <p:cNvSpPr>
              <a:spLocks noEditPoints="1"/>
            </p:cNvSpPr>
            <p:nvPr/>
          </p:nvSpPr>
          <p:spPr bwMode="auto">
            <a:xfrm>
              <a:off x="4578350" y="4364038"/>
              <a:ext cx="153988" cy="182563"/>
            </a:xfrm>
            <a:custGeom>
              <a:avLst/>
              <a:gdLst>
                <a:gd name="T0" fmla="*/ 634 w 878"/>
                <a:gd name="T1" fmla="*/ 711 h 1036"/>
                <a:gd name="T2" fmla="*/ 591 w 878"/>
                <a:gd name="T3" fmla="*/ 732 h 1036"/>
                <a:gd name="T4" fmla="*/ 560 w 878"/>
                <a:gd name="T5" fmla="*/ 770 h 1036"/>
                <a:gd name="T6" fmla="*/ 549 w 878"/>
                <a:gd name="T7" fmla="*/ 817 h 1036"/>
                <a:gd name="T8" fmla="*/ 560 w 878"/>
                <a:gd name="T9" fmla="*/ 865 h 1036"/>
                <a:gd name="T10" fmla="*/ 591 w 878"/>
                <a:gd name="T11" fmla="*/ 902 h 1036"/>
                <a:gd name="T12" fmla="*/ 634 w 878"/>
                <a:gd name="T13" fmla="*/ 924 h 1036"/>
                <a:gd name="T14" fmla="*/ 684 w 878"/>
                <a:gd name="T15" fmla="*/ 924 h 1036"/>
                <a:gd name="T16" fmla="*/ 727 w 878"/>
                <a:gd name="T17" fmla="*/ 902 h 1036"/>
                <a:gd name="T18" fmla="*/ 758 w 878"/>
                <a:gd name="T19" fmla="*/ 865 h 1036"/>
                <a:gd name="T20" fmla="*/ 769 w 878"/>
                <a:gd name="T21" fmla="*/ 817 h 1036"/>
                <a:gd name="T22" fmla="*/ 758 w 878"/>
                <a:gd name="T23" fmla="*/ 770 h 1036"/>
                <a:gd name="T24" fmla="*/ 727 w 878"/>
                <a:gd name="T25" fmla="*/ 732 h 1036"/>
                <a:gd name="T26" fmla="*/ 684 w 878"/>
                <a:gd name="T27" fmla="*/ 711 h 1036"/>
                <a:gd name="T28" fmla="*/ 659 w 878"/>
                <a:gd name="T29" fmla="*/ 0 h 1036"/>
                <a:gd name="T30" fmla="*/ 692 w 878"/>
                <a:gd name="T31" fmla="*/ 10 h 1036"/>
                <a:gd name="T32" fmla="*/ 711 w 878"/>
                <a:gd name="T33" fmla="*/ 37 h 1036"/>
                <a:gd name="T34" fmla="*/ 714 w 878"/>
                <a:gd name="T35" fmla="*/ 607 h 1036"/>
                <a:gd name="T36" fmla="*/ 773 w 878"/>
                <a:gd name="T37" fmla="*/ 632 h 1036"/>
                <a:gd name="T38" fmla="*/ 821 w 878"/>
                <a:gd name="T39" fmla="*/ 672 h 1036"/>
                <a:gd name="T40" fmla="*/ 857 w 878"/>
                <a:gd name="T41" fmla="*/ 723 h 1036"/>
                <a:gd name="T42" fmla="*/ 876 w 878"/>
                <a:gd name="T43" fmla="*/ 784 h 1036"/>
                <a:gd name="T44" fmla="*/ 876 w 878"/>
                <a:gd name="T45" fmla="*/ 853 h 1036"/>
                <a:gd name="T46" fmla="*/ 854 w 878"/>
                <a:gd name="T47" fmla="*/ 918 h 1036"/>
                <a:gd name="T48" fmla="*/ 814 w 878"/>
                <a:gd name="T49" fmla="*/ 971 h 1036"/>
                <a:gd name="T50" fmla="*/ 760 w 878"/>
                <a:gd name="T51" fmla="*/ 1011 h 1036"/>
                <a:gd name="T52" fmla="*/ 695 w 878"/>
                <a:gd name="T53" fmla="*/ 1033 h 1036"/>
                <a:gd name="T54" fmla="*/ 622 w 878"/>
                <a:gd name="T55" fmla="*/ 1033 h 1036"/>
                <a:gd name="T56" fmla="*/ 556 w 878"/>
                <a:gd name="T57" fmla="*/ 1010 h 1036"/>
                <a:gd name="T58" fmla="*/ 501 w 878"/>
                <a:gd name="T59" fmla="*/ 968 h 1036"/>
                <a:gd name="T60" fmla="*/ 462 w 878"/>
                <a:gd name="T61" fmla="*/ 911 h 1036"/>
                <a:gd name="T62" fmla="*/ 55 w 878"/>
                <a:gd name="T63" fmla="*/ 879 h 1036"/>
                <a:gd name="T64" fmla="*/ 22 w 878"/>
                <a:gd name="T65" fmla="*/ 868 h 1036"/>
                <a:gd name="T66" fmla="*/ 3 w 878"/>
                <a:gd name="T67" fmla="*/ 842 h 1036"/>
                <a:gd name="T68" fmla="*/ 3 w 878"/>
                <a:gd name="T69" fmla="*/ 807 h 1036"/>
                <a:gd name="T70" fmla="*/ 22 w 878"/>
                <a:gd name="T71" fmla="*/ 780 h 1036"/>
                <a:gd name="T72" fmla="*/ 55 w 878"/>
                <a:gd name="T73" fmla="*/ 770 h 1036"/>
                <a:gd name="T74" fmla="*/ 455 w 878"/>
                <a:gd name="T75" fmla="*/ 736 h 1036"/>
                <a:gd name="T76" fmla="*/ 490 w 878"/>
                <a:gd name="T77" fmla="*/ 679 h 1036"/>
                <a:gd name="T78" fmla="*/ 541 w 878"/>
                <a:gd name="T79" fmla="*/ 634 h 1036"/>
                <a:gd name="T80" fmla="*/ 604 w 878"/>
                <a:gd name="T81" fmla="*/ 607 h 1036"/>
                <a:gd name="T82" fmla="*/ 607 w 878"/>
                <a:gd name="T83" fmla="*/ 37 h 1036"/>
                <a:gd name="T84" fmla="*/ 626 w 878"/>
                <a:gd name="T85" fmla="*/ 10 h 1036"/>
                <a:gd name="T86" fmla="*/ 659 w 878"/>
                <a:gd name="T8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36">
                  <a:moveTo>
                    <a:pt x="659" y="709"/>
                  </a:moveTo>
                  <a:lnTo>
                    <a:pt x="634" y="711"/>
                  </a:lnTo>
                  <a:lnTo>
                    <a:pt x="611" y="719"/>
                  </a:lnTo>
                  <a:lnTo>
                    <a:pt x="591" y="732"/>
                  </a:lnTo>
                  <a:lnTo>
                    <a:pt x="573" y="750"/>
                  </a:lnTo>
                  <a:lnTo>
                    <a:pt x="560" y="770"/>
                  </a:lnTo>
                  <a:lnTo>
                    <a:pt x="552" y="792"/>
                  </a:lnTo>
                  <a:lnTo>
                    <a:pt x="549" y="817"/>
                  </a:lnTo>
                  <a:lnTo>
                    <a:pt x="552" y="843"/>
                  </a:lnTo>
                  <a:lnTo>
                    <a:pt x="560" y="865"/>
                  </a:lnTo>
                  <a:lnTo>
                    <a:pt x="573" y="886"/>
                  </a:lnTo>
                  <a:lnTo>
                    <a:pt x="591" y="902"/>
                  </a:lnTo>
                  <a:lnTo>
                    <a:pt x="611" y="915"/>
                  </a:lnTo>
                  <a:lnTo>
                    <a:pt x="634" y="924"/>
                  </a:lnTo>
                  <a:lnTo>
                    <a:pt x="659" y="927"/>
                  </a:lnTo>
                  <a:lnTo>
                    <a:pt x="684" y="924"/>
                  </a:lnTo>
                  <a:lnTo>
                    <a:pt x="707" y="915"/>
                  </a:lnTo>
                  <a:lnTo>
                    <a:pt x="727" y="902"/>
                  </a:lnTo>
                  <a:lnTo>
                    <a:pt x="745" y="886"/>
                  </a:lnTo>
                  <a:lnTo>
                    <a:pt x="758" y="865"/>
                  </a:lnTo>
                  <a:lnTo>
                    <a:pt x="766" y="843"/>
                  </a:lnTo>
                  <a:lnTo>
                    <a:pt x="769" y="817"/>
                  </a:lnTo>
                  <a:lnTo>
                    <a:pt x="766" y="793"/>
                  </a:lnTo>
                  <a:lnTo>
                    <a:pt x="758" y="770"/>
                  </a:lnTo>
                  <a:lnTo>
                    <a:pt x="745" y="750"/>
                  </a:lnTo>
                  <a:lnTo>
                    <a:pt x="727" y="732"/>
                  </a:lnTo>
                  <a:lnTo>
                    <a:pt x="707" y="719"/>
                  </a:lnTo>
                  <a:lnTo>
                    <a:pt x="684" y="711"/>
                  </a:lnTo>
                  <a:lnTo>
                    <a:pt x="659" y="709"/>
                  </a:lnTo>
                  <a:close/>
                  <a:moveTo>
                    <a:pt x="659" y="0"/>
                  </a:moveTo>
                  <a:lnTo>
                    <a:pt x="676" y="3"/>
                  </a:lnTo>
                  <a:lnTo>
                    <a:pt x="692" y="10"/>
                  </a:lnTo>
                  <a:lnTo>
                    <a:pt x="704" y="22"/>
                  </a:lnTo>
                  <a:lnTo>
                    <a:pt x="711" y="37"/>
                  </a:lnTo>
                  <a:lnTo>
                    <a:pt x="714" y="54"/>
                  </a:lnTo>
                  <a:lnTo>
                    <a:pt x="714" y="607"/>
                  </a:lnTo>
                  <a:lnTo>
                    <a:pt x="745" y="617"/>
                  </a:lnTo>
                  <a:lnTo>
                    <a:pt x="773" y="632"/>
                  </a:lnTo>
                  <a:lnTo>
                    <a:pt x="799" y="650"/>
                  </a:lnTo>
                  <a:lnTo>
                    <a:pt x="821" y="672"/>
                  </a:lnTo>
                  <a:lnTo>
                    <a:pt x="841" y="696"/>
                  </a:lnTo>
                  <a:lnTo>
                    <a:pt x="857" y="723"/>
                  </a:lnTo>
                  <a:lnTo>
                    <a:pt x="869" y="753"/>
                  </a:lnTo>
                  <a:lnTo>
                    <a:pt x="876" y="784"/>
                  </a:lnTo>
                  <a:lnTo>
                    <a:pt x="878" y="817"/>
                  </a:lnTo>
                  <a:lnTo>
                    <a:pt x="876" y="853"/>
                  </a:lnTo>
                  <a:lnTo>
                    <a:pt x="867" y="886"/>
                  </a:lnTo>
                  <a:lnTo>
                    <a:pt x="854" y="918"/>
                  </a:lnTo>
                  <a:lnTo>
                    <a:pt x="836" y="946"/>
                  </a:lnTo>
                  <a:lnTo>
                    <a:pt x="814" y="971"/>
                  </a:lnTo>
                  <a:lnTo>
                    <a:pt x="788" y="993"/>
                  </a:lnTo>
                  <a:lnTo>
                    <a:pt x="760" y="1011"/>
                  </a:lnTo>
                  <a:lnTo>
                    <a:pt x="728" y="1025"/>
                  </a:lnTo>
                  <a:lnTo>
                    <a:pt x="695" y="1033"/>
                  </a:lnTo>
                  <a:lnTo>
                    <a:pt x="659" y="1036"/>
                  </a:lnTo>
                  <a:lnTo>
                    <a:pt x="622" y="1033"/>
                  </a:lnTo>
                  <a:lnTo>
                    <a:pt x="588" y="1024"/>
                  </a:lnTo>
                  <a:lnTo>
                    <a:pt x="556" y="1010"/>
                  </a:lnTo>
                  <a:lnTo>
                    <a:pt x="527" y="991"/>
                  </a:lnTo>
                  <a:lnTo>
                    <a:pt x="501" y="968"/>
                  </a:lnTo>
                  <a:lnTo>
                    <a:pt x="480" y="941"/>
                  </a:lnTo>
                  <a:lnTo>
                    <a:pt x="462" y="911"/>
                  </a:lnTo>
                  <a:lnTo>
                    <a:pt x="449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2" y="868"/>
                  </a:lnTo>
                  <a:lnTo>
                    <a:pt x="11" y="857"/>
                  </a:lnTo>
                  <a:lnTo>
                    <a:pt x="3" y="842"/>
                  </a:lnTo>
                  <a:lnTo>
                    <a:pt x="0" y="824"/>
                  </a:lnTo>
                  <a:lnTo>
                    <a:pt x="3" y="807"/>
                  </a:lnTo>
                  <a:lnTo>
                    <a:pt x="11" y="792"/>
                  </a:lnTo>
                  <a:lnTo>
                    <a:pt x="22" y="780"/>
                  </a:lnTo>
                  <a:lnTo>
                    <a:pt x="37" y="772"/>
                  </a:lnTo>
                  <a:lnTo>
                    <a:pt x="55" y="770"/>
                  </a:lnTo>
                  <a:lnTo>
                    <a:pt x="445" y="770"/>
                  </a:lnTo>
                  <a:lnTo>
                    <a:pt x="455" y="736"/>
                  </a:lnTo>
                  <a:lnTo>
                    <a:pt x="470" y="706"/>
                  </a:lnTo>
                  <a:lnTo>
                    <a:pt x="490" y="679"/>
                  </a:lnTo>
                  <a:lnTo>
                    <a:pt x="514" y="654"/>
                  </a:lnTo>
                  <a:lnTo>
                    <a:pt x="541" y="634"/>
                  </a:lnTo>
                  <a:lnTo>
                    <a:pt x="571" y="618"/>
                  </a:lnTo>
                  <a:lnTo>
                    <a:pt x="604" y="607"/>
                  </a:lnTo>
                  <a:lnTo>
                    <a:pt x="604" y="54"/>
                  </a:lnTo>
                  <a:lnTo>
                    <a:pt x="607" y="37"/>
                  </a:lnTo>
                  <a:lnTo>
                    <a:pt x="614" y="22"/>
                  </a:lnTo>
                  <a:lnTo>
                    <a:pt x="626" y="10"/>
                  </a:lnTo>
                  <a:lnTo>
                    <a:pt x="642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350"/>
            <p:cNvSpPr>
              <a:spLocks/>
            </p:cNvSpPr>
            <p:nvPr/>
          </p:nvSpPr>
          <p:spPr bwMode="auto">
            <a:xfrm>
              <a:off x="4684713" y="4287838"/>
              <a:ext cx="19050" cy="28575"/>
            </a:xfrm>
            <a:custGeom>
              <a:avLst/>
              <a:gdLst>
                <a:gd name="T0" fmla="*/ 55 w 110"/>
                <a:gd name="T1" fmla="*/ 0 h 164"/>
                <a:gd name="T2" fmla="*/ 72 w 110"/>
                <a:gd name="T3" fmla="*/ 3 h 164"/>
                <a:gd name="T4" fmla="*/ 88 w 110"/>
                <a:gd name="T5" fmla="*/ 10 h 164"/>
                <a:gd name="T6" fmla="*/ 100 w 110"/>
                <a:gd name="T7" fmla="*/ 22 h 164"/>
                <a:gd name="T8" fmla="*/ 107 w 110"/>
                <a:gd name="T9" fmla="*/ 37 h 164"/>
                <a:gd name="T10" fmla="*/ 110 w 110"/>
                <a:gd name="T11" fmla="*/ 54 h 164"/>
                <a:gd name="T12" fmla="*/ 110 w 110"/>
                <a:gd name="T13" fmla="*/ 109 h 164"/>
                <a:gd name="T14" fmla="*/ 107 w 110"/>
                <a:gd name="T15" fmla="*/ 126 h 164"/>
                <a:gd name="T16" fmla="*/ 100 w 110"/>
                <a:gd name="T17" fmla="*/ 141 h 164"/>
                <a:gd name="T18" fmla="*/ 88 w 110"/>
                <a:gd name="T19" fmla="*/ 152 h 164"/>
                <a:gd name="T20" fmla="*/ 72 w 110"/>
                <a:gd name="T21" fmla="*/ 161 h 164"/>
                <a:gd name="T22" fmla="*/ 55 w 110"/>
                <a:gd name="T23" fmla="*/ 164 h 164"/>
                <a:gd name="T24" fmla="*/ 38 w 110"/>
                <a:gd name="T25" fmla="*/ 161 h 164"/>
                <a:gd name="T26" fmla="*/ 22 w 110"/>
                <a:gd name="T27" fmla="*/ 152 h 164"/>
                <a:gd name="T28" fmla="*/ 10 w 110"/>
                <a:gd name="T29" fmla="*/ 141 h 164"/>
                <a:gd name="T30" fmla="*/ 3 w 110"/>
                <a:gd name="T31" fmla="*/ 126 h 164"/>
                <a:gd name="T32" fmla="*/ 0 w 110"/>
                <a:gd name="T33" fmla="*/ 109 h 164"/>
                <a:gd name="T34" fmla="*/ 0 w 110"/>
                <a:gd name="T35" fmla="*/ 54 h 164"/>
                <a:gd name="T36" fmla="*/ 3 w 110"/>
                <a:gd name="T37" fmla="*/ 37 h 164"/>
                <a:gd name="T38" fmla="*/ 10 w 110"/>
                <a:gd name="T39" fmla="*/ 22 h 164"/>
                <a:gd name="T40" fmla="*/ 22 w 110"/>
                <a:gd name="T41" fmla="*/ 10 h 164"/>
                <a:gd name="T42" fmla="*/ 38 w 110"/>
                <a:gd name="T43" fmla="*/ 3 h 164"/>
                <a:gd name="T44" fmla="*/ 55 w 110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64">
                  <a:moveTo>
                    <a:pt x="55" y="0"/>
                  </a:moveTo>
                  <a:lnTo>
                    <a:pt x="72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10" y="109"/>
                  </a:lnTo>
                  <a:lnTo>
                    <a:pt x="107" y="126"/>
                  </a:lnTo>
                  <a:lnTo>
                    <a:pt x="100" y="141"/>
                  </a:lnTo>
                  <a:lnTo>
                    <a:pt x="88" y="152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8" y="161"/>
                  </a:lnTo>
                  <a:lnTo>
                    <a:pt x="22" y="152"/>
                  </a:lnTo>
                  <a:lnTo>
                    <a:pt x="10" y="141"/>
                  </a:lnTo>
                  <a:lnTo>
                    <a:pt x="3" y="126"/>
                  </a:lnTo>
                  <a:lnTo>
                    <a:pt x="0" y="109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351"/>
            <p:cNvSpPr>
              <a:spLocks/>
            </p:cNvSpPr>
            <p:nvPr/>
          </p:nvSpPr>
          <p:spPr bwMode="auto">
            <a:xfrm>
              <a:off x="4887913" y="4498975"/>
              <a:ext cx="28575" cy="19050"/>
            </a:xfrm>
            <a:custGeom>
              <a:avLst/>
              <a:gdLst>
                <a:gd name="T0" fmla="*/ 54 w 164"/>
                <a:gd name="T1" fmla="*/ 0 h 109"/>
                <a:gd name="T2" fmla="*/ 109 w 164"/>
                <a:gd name="T3" fmla="*/ 0 h 109"/>
                <a:gd name="T4" fmla="*/ 126 w 164"/>
                <a:gd name="T5" fmla="*/ 3 h 109"/>
                <a:gd name="T6" fmla="*/ 141 w 164"/>
                <a:gd name="T7" fmla="*/ 11 h 109"/>
                <a:gd name="T8" fmla="*/ 154 w 164"/>
                <a:gd name="T9" fmla="*/ 22 h 109"/>
                <a:gd name="T10" fmla="*/ 161 w 164"/>
                <a:gd name="T11" fmla="*/ 37 h 109"/>
                <a:gd name="T12" fmla="*/ 164 w 164"/>
                <a:gd name="T13" fmla="*/ 54 h 109"/>
                <a:gd name="T14" fmla="*/ 161 w 164"/>
                <a:gd name="T15" fmla="*/ 72 h 109"/>
                <a:gd name="T16" fmla="*/ 154 w 164"/>
                <a:gd name="T17" fmla="*/ 87 h 109"/>
                <a:gd name="T18" fmla="*/ 141 w 164"/>
                <a:gd name="T19" fmla="*/ 99 h 109"/>
                <a:gd name="T20" fmla="*/ 126 w 164"/>
                <a:gd name="T21" fmla="*/ 106 h 109"/>
                <a:gd name="T22" fmla="*/ 109 w 164"/>
                <a:gd name="T23" fmla="*/ 109 h 109"/>
                <a:gd name="T24" fmla="*/ 54 w 164"/>
                <a:gd name="T25" fmla="*/ 109 h 109"/>
                <a:gd name="T26" fmla="*/ 36 w 164"/>
                <a:gd name="T27" fmla="*/ 106 h 109"/>
                <a:gd name="T28" fmla="*/ 22 w 164"/>
                <a:gd name="T29" fmla="*/ 99 h 109"/>
                <a:gd name="T30" fmla="*/ 10 w 164"/>
                <a:gd name="T31" fmla="*/ 87 h 109"/>
                <a:gd name="T32" fmla="*/ 2 w 164"/>
                <a:gd name="T33" fmla="*/ 72 h 109"/>
                <a:gd name="T34" fmla="*/ 0 w 164"/>
                <a:gd name="T35" fmla="*/ 54 h 109"/>
                <a:gd name="T36" fmla="*/ 2 w 164"/>
                <a:gd name="T37" fmla="*/ 37 h 109"/>
                <a:gd name="T38" fmla="*/ 10 w 164"/>
                <a:gd name="T39" fmla="*/ 22 h 109"/>
                <a:gd name="T40" fmla="*/ 22 w 164"/>
                <a:gd name="T41" fmla="*/ 11 h 109"/>
                <a:gd name="T42" fmla="*/ 36 w 164"/>
                <a:gd name="T43" fmla="*/ 3 h 109"/>
                <a:gd name="T44" fmla="*/ 54 w 164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9">
                  <a:moveTo>
                    <a:pt x="54" y="0"/>
                  </a:moveTo>
                  <a:lnTo>
                    <a:pt x="109" y="0"/>
                  </a:lnTo>
                  <a:lnTo>
                    <a:pt x="126" y="3"/>
                  </a:lnTo>
                  <a:lnTo>
                    <a:pt x="141" y="11"/>
                  </a:lnTo>
                  <a:lnTo>
                    <a:pt x="154" y="22"/>
                  </a:lnTo>
                  <a:lnTo>
                    <a:pt x="161" y="37"/>
                  </a:lnTo>
                  <a:lnTo>
                    <a:pt x="164" y="54"/>
                  </a:lnTo>
                  <a:lnTo>
                    <a:pt x="161" y="72"/>
                  </a:lnTo>
                  <a:lnTo>
                    <a:pt x="154" y="87"/>
                  </a:lnTo>
                  <a:lnTo>
                    <a:pt x="141" y="99"/>
                  </a:lnTo>
                  <a:lnTo>
                    <a:pt x="126" y="106"/>
                  </a:lnTo>
                  <a:lnTo>
                    <a:pt x="109" y="109"/>
                  </a:lnTo>
                  <a:lnTo>
                    <a:pt x="54" y="109"/>
                  </a:lnTo>
                  <a:lnTo>
                    <a:pt x="36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352"/>
            <p:cNvSpPr>
              <a:spLocks/>
            </p:cNvSpPr>
            <p:nvPr/>
          </p:nvSpPr>
          <p:spPr bwMode="auto">
            <a:xfrm>
              <a:off x="4471988" y="4498975"/>
              <a:ext cx="28575" cy="19050"/>
            </a:xfrm>
            <a:custGeom>
              <a:avLst/>
              <a:gdLst>
                <a:gd name="T0" fmla="*/ 55 w 164"/>
                <a:gd name="T1" fmla="*/ 0 h 109"/>
                <a:gd name="T2" fmla="*/ 110 w 164"/>
                <a:gd name="T3" fmla="*/ 0 h 109"/>
                <a:gd name="T4" fmla="*/ 128 w 164"/>
                <a:gd name="T5" fmla="*/ 3 h 109"/>
                <a:gd name="T6" fmla="*/ 142 w 164"/>
                <a:gd name="T7" fmla="*/ 11 h 109"/>
                <a:gd name="T8" fmla="*/ 154 w 164"/>
                <a:gd name="T9" fmla="*/ 22 h 109"/>
                <a:gd name="T10" fmla="*/ 162 w 164"/>
                <a:gd name="T11" fmla="*/ 37 h 109"/>
                <a:gd name="T12" fmla="*/ 164 w 164"/>
                <a:gd name="T13" fmla="*/ 54 h 109"/>
                <a:gd name="T14" fmla="*/ 162 w 164"/>
                <a:gd name="T15" fmla="*/ 72 h 109"/>
                <a:gd name="T16" fmla="*/ 154 w 164"/>
                <a:gd name="T17" fmla="*/ 87 h 109"/>
                <a:gd name="T18" fmla="*/ 142 w 164"/>
                <a:gd name="T19" fmla="*/ 99 h 109"/>
                <a:gd name="T20" fmla="*/ 128 w 164"/>
                <a:gd name="T21" fmla="*/ 106 h 109"/>
                <a:gd name="T22" fmla="*/ 110 w 164"/>
                <a:gd name="T23" fmla="*/ 109 h 109"/>
                <a:gd name="T24" fmla="*/ 55 w 164"/>
                <a:gd name="T25" fmla="*/ 109 h 109"/>
                <a:gd name="T26" fmla="*/ 38 w 164"/>
                <a:gd name="T27" fmla="*/ 106 h 109"/>
                <a:gd name="T28" fmla="*/ 23 w 164"/>
                <a:gd name="T29" fmla="*/ 99 h 109"/>
                <a:gd name="T30" fmla="*/ 10 w 164"/>
                <a:gd name="T31" fmla="*/ 87 h 109"/>
                <a:gd name="T32" fmla="*/ 3 w 164"/>
                <a:gd name="T33" fmla="*/ 72 h 109"/>
                <a:gd name="T34" fmla="*/ 0 w 164"/>
                <a:gd name="T35" fmla="*/ 54 h 109"/>
                <a:gd name="T36" fmla="*/ 3 w 164"/>
                <a:gd name="T37" fmla="*/ 37 h 109"/>
                <a:gd name="T38" fmla="*/ 10 w 164"/>
                <a:gd name="T39" fmla="*/ 22 h 109"/>
                <a:gd name="T40" fmla="*/ 23 w 164"/>
                <a:gd name="T41" fmla="*/ 11 h 109"/>
                <a:gd name="T42" fmla="*/ 38 w 164"/>
                <a:gd name="T43" fmla="*/ 3 h 109"/>
                <a:gd name="T44" fmla="*/ 55 w 164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9">
                  <a:moveTo>
                    <a:pt x="55" y="0"/>
                  </a:moveTo>
                  <a:lnTo>
                    <a:pt x="110" y="0"/>
                  </a:lnTo>
                  <a:lnTo>
                    <a:pt x="128" y="3"/>
                  </a:lnTo>
                  <a:lnTo>
                    <a:pt x="142" y="11"/>
                  </a:lnTo>
                  <a:lnTo>
                    <a:pt x="154" y="22"/>
                  </a:lnTo>
                  <a:lnTo>
                    <a:pt x="162" y="37"/>
                  </a:lnTo>
                  <a:lnTo>
                    <a:pt x="164" y="54"/>
                  </a:lnTo>
                  <a:lnTo>
                    <a:pt x="162" y="72"/>
                  </a:lnTo>
                  <a:lnTo>
                    <a:pt x="154" y="87"/>
                  </a:lnTo>
                  <a:lnTo>
                    <a:pt x="142" y="99"/>
                  </a:lnTo>
                  <a:lnTo>
                    <a:pt x="128" y="106"/>
                  </a:lnTo>
                  <a:lnTo>
                    <a:pt x="110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353"/>
            <p:cNvSpPr>
              <a:spLocks/>
            </p:cNvSpPr>
            <p:nvPr/>
          </p:nvSpPr>
          <p:spPr bwMode="auto">
            <a:xfrm>
              <a:off x="4827588" y="43497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2 w 149"/>
                <a:gd name="T5" fmla="*/ 7 h 148"/>
                <a:gd name="T6" fmla="*/ 133 w 149"/>
                <a:gd name="T7" fmla="*/ 16 h 148"/>
                <a:gd name="T8" fmla="*/ 142 w 149"/>
                <a:gd name="T9" fmla="*/ 27 h 148"/>
                <a:gd name="T10" fmla="*/ 147 w 149"/>
                <a:gd name="T11" fmla="*/ 40 h 148"/>
                <a:gd name="T12" fmla="*/ 149 w 149"/>
                <a:gd name="T13" fmla="*/ 54 h 148"/>
                <a:gd name="T14" fmla="*/ 147 w 149"/>
                <a:gd name="T15" fmla="*/ 69 h 148"/>
                <a:gd name="T16" fmla="*/ 142 w 149"/>
                <a:gd name="T17" fmla="*/ 82 h 148"/>
                <a:gd name="T18" fmla="*/ 133 w 149"/>
                <a:gd name="T19" fmla="*/ 93 h 148"/>
                <a:gd name="T20" fmla="*/ 94 w 149"/>
                <a:gd name="T21" fmla="*/ 131 h 148"/>
                <a:gd name="T22" fmla="*/ 83 w 149"/>
                <a:gd name="T23" fmla="*/ 140 h 148"/>
                <a:gd name="T24" fmla="*/ 70 w 149"/>
                <a:gd name="T25" fmla="*/ 145 h 148"/>
                <a:gd name="T26" fmla="*/ 55 w 149"/>
                <a:gd name="T27" fmla="*/ 148 h 148"/>
                <a:gd name="T28" fmla="*/ 41 w 149"/>
                <a:gd name="T29" fmla="*/ 145 h 148"/>
                <a:gd name="T30" fmla="*/ 28 w 149"/>
                <a:gd name="T31" fmla="*/ 140 h 148"/>
                <a:gd name="T32" fmla="*/ 17 w 149"/>
                <a:gd name="T33" fmla="*/ 131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79 h 148"/>
                <a:gd name="T42" fmla="*/ 7 w 149"/>
                <a:gd name="T43" fmla="*/ 66 h 148"/>
                <a:gd name="T44" fmla="*/ 17 w 149"/>
                <a:gd name="T45" fmla="*/ 54 h 148"/>
                <a:gd name="T46" fmla="*/ 55 w 149"/>
                <a:gd name="T47" fmla="*/ 16 h 148"/>
                <a:gd name="T48" fmla="*/ 67 w 149"/>
                <a:gd name="T49" fmla="*/ 7 h 148"/>
                <a:gd name="T50" fmla="*/ 80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2" y="7"/>
                  </a:lnTo>
                  <a:lnTo>
                    <a:pt x="133" y="16"/>
                  </a:lnTo>
                  <a:lnTo>
                    <a:pt x="142" y="27"/>
                  </a:lnTo>
                  <a:lnTo>
                    <a:pt x="147" y="40"/>
                  </a:lnTo>
                  <a:lnTo>
                    <a:pt x="149" y="54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3" y="93"/>
                  </a:lnTo>
                  <a:lnTo>
                    <a:pt x="94" y="131"/>
                  </a:lnTo>
                  <a:lnTo>
                    <a:pt x="83" y="140"/>
                  </a:lnTo>
                  <a:lnTo>
                    <a:pt x="70" y="145"/>
                  </a:lnTo>
                  <a:lnTo>
                    <a:pt x="55" y="148"/>
                  </a:lnTo>
                  <a:lnTo>
                    <a:pt x="41" y="145"/>
                  </a:lnTo>
                  <a:lnTo>
                    <a:pt x="28" y="140"/>
                  </a:lnTo>
                  <a:lnTo>
                    <a:pt x="17" y="131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7" y="54"/>
                  </a:lnTo>
                  <a:lnTo>
                    <a:pt x="55" y="16"/>
                  </a:lnTo>
                  <a:lnTo>
                    <a:pt x="67" y="7"/>
                  </a:lnTo>
                  <a:lnTo>
                    <a:pt x="8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354"/>
            <p:cNvSpPr>
              <a:spLocks/>
            </p:cNvSpPr>
            <p:nvPr/>
          </p:nvSpPr>
          <p:spPr bwMode="auto">
            <a:xfrm>
              <a:off x="4533900" y="4641850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1 w 149"/>
                <a:gd name="T5" fmla="*/ 7 h 148"/>
                <a:gd name="T6" fmla="*/ 132 w 149"/>
                <a:gd name="T7" fmla="*/ 16 h 148"/>
                <a:gd name="T8" fmla="*/ 142 w 149"/>
                <a:gd name="T9" fmla="*/ 28 h 148"/>
                <a:gd name="T10" fmla="*/ 147 w 149"/>
                <a:gd name="T11" fmla="*/ 42 h 148"/>
                <a:gd name="T12" fmla="*/ 149 w 149"/>
                <a:gd name="T13" fmla="*/ 55 h 148"/>
                <a:gd name="T14" fmla="*/ 147 w 149"/>
                <a:gd name="T15" fmla="*/ 69 h 148"/>
                <a:gd name="T16" fmla="*/ 142 w 149"/>
                <a:gd name="T17" fmla="*/ 82 h 148"/>
                <a:gd name="T18" fmla="*/ 132 w 149"/>
                <a:gd name="T19" fmla="*/ 93 h 148"/>
                <a:gd name="T20" fmla="*/ 94 w 149"/>
                <a:gd name="T21" fmla="*/ 132 h 148"/>
                <a:gd name="T22" fmla="*/ 82 w 149"/>
                <a:gd name="T23" fmla="*/ 141 h 148"/>
                <a:gd name="T24" fmla="*/ 69 w 149"/>
                <a:gd name="T25" fmla="*/ 146 h 148"/>
                <a:gd name="T26" fmla="*/ 55 w 149"/>
                <a:gd name="T27" fmla="*/ 148 h 148"/>
                <a:gd name="T28" fmla="*/ 41 w 149"/>
                <a:gd name="T29" fmla="*/ 146 h 148"/>
                <a:gd name="T30" fmla="*/ 27 w 149"/>
                <a:gd name="T31" fmla="*/ 141 h 148"/>
                <a:gd name="T32" fmla="*/ 16 w 149"/>
                <a:gd name="T33" fmla="*/ 132 h 148"/>
                <a:gd name="T34" fmla="*/ 7 w 149"/>
                <a:gd name="T35" fmla="*/ 121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80 h 148"/>
                <a:gd name="T42" fmla="*/ 7 w 149"/>
                <a:gd name="T43" fmla="*/ 67 h 148"/>
                <a:gd name="T44" fmla="*/ 16 w 149"/>
                <a:gd name="T45" fmla="*/ 55 h 148"/>
                <a:gd name="T46" fmla="*/ 55 w 149"/>
                <a:gd name="T47" fmla="*/ 16 h 148"/>
                <a:gd name="T48" fmla="*/ 66 w 149"/>
                <a:gd name="T49" fmla="*/ 7 h 148"/>
                <a:gd name="T50" fmla="*/ 79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1" y="7"/>
                  </a:lnTo>
                  <a:lnTo>
                    <a:pt x="132" y="16"/>
                  </a:lnTo>
                  <a:lnTo>
                    <a:pt x="142" y="28"/>
                  </a:lnTo>
                  <a:lnTo>
                    <a:pt x="147" y="42"/>
                  </a:lnTo>
                  <a:lnTo>
                    <a:pt x="149" y="55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2" y="93"/>
                  </a:lnTo>
                  <a:lnTo>
                    <a:pt x="94" y="132"/>
                  </a:lnTo>
                  <a:lnTo>
                    <a:pt x="82" y="141"/>
                  </a:lnTo>
                  <a:lnTo>
                    <a:pt x="69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7" y="141"/>
                  </a:lnTo>
                  <a:lnTo>
                    <a:pt x="16" y="132"/>
                  </a:lnTo>
                  <a:lnTo>
                    <a:pt x="7" y="121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80"/>
                  </a:lnTo>
                  <a:lnTo>
                    <a:pt x="7" y="67"/>
                  </a:lnTo>
                  <a:lnTo>
                    <a:pt x="16" y="55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355"/>
            <p:cNvSpPr>
              <a:spLocks/>
            </p:cNvSpPr>
            <p:nvPr/>
          </p:nvSpPr>
          <p:spPr bwMode="auto">
            <a:xfrm>
              <a:off x="4533900" y="4349750"/>
              <a:ext cx="26988" cy="25400"/>
            </a:xfrm>
            <a:custGeom>
              <a:avLst/>
              <a:gdLst>
                <a:gd name="T0" fmla="*/ 55 w 149"/>
                <a:gd name="T1" fmla="*/ 0 h 148"/>
                <a:gd name="T2" fmla="*/ 69 w 149"/>
                <a:gd name="T3" fmla="*/ 2 h 148"/>
                <a:gd name="T4" fmla="*/ 82 w 149"/>
                <a:gd name="T5" fmla="*/ 7 h 148"/>
                <a:gd name="T6" fmla="*/ 94 w 149"/>
                <a:gd name="T7" fmla="*/ 16 h 148"/>
                <a:gd name="T8" fmla="*/ 132 w 149"/>
                <a:gd name="T9" fmla="*/ 54 h 148"/>
                <a:gd name="T10" fmla="*/ 142 w 149"/>
                <a:gd name="T11" fmla="*/ 66 h 148"/>
                <a:gd name="T12" fmla="*/ 147 w 149"/>
                <a:gd name="T13" fmla="*/ 79 h 148"/>
                <a:gd name="T14" fmla="*/ 149 w 149"/>
                <a:gd name="T15" fmla="*/ 93 h 148"/>
                <a:gd name="T16" fmla="*/ 147 w 149"/>
                <a:gd name="T17" fmla="*/ 107 h 148"/>
                <a:gd name="T18" fmla="*/ 142 w 149"/>
                <a:gd name="T19" fmla="*/ 120 h 148"/>
                <a:gd name="T20" fmla="*/ 132 w 149"/>
                <a:gd name="T21" fmla="*/ 131 h 148"/>
                <a:gd name="T22" fmla="*/ 121 w 149"/>
                <a:gd name="T23" fmla="*/ 140 h 148"/>
                <a:gd name="T24" fmla="*/ 108 w 149"/>
                <a:gd name="T25" fmla="*/ 145 h 148"/>
                <a:gd name="T26" fmla="*/ 94 w 149"/>
                <a:gd name="T27" fmla="*/ 148 h 148"/>
                <a:gd name="T28" fmla="*/ 79 w 149"/>
                <a:gd name="T29" fmla="*/ 145 h 148"/>
                <a:gd name="T30" fmla="*/ 66 w 149"/>
                <a:gd name="T31" fmla="*/ 140 h 148"/>
                <a:gd name="T32" fmla="*/ 55 w 149"/>
                <a:gd name="T33" fmla="*/ 131 h 148"/>
                <a:gd name="T34" fmla="*/ 16 w 149"/>
                <a:gd name="T35" fmla="*/ 93 h 148"/>
                <a:gd name="T36" fmla="*/ 7 w 149"/>
                <a:gd name="T37" fmla="*/ 82 h 148"/>
                <a:gd name="T38" fmla="*/ 2 w 149"/>
                <a:gd name="T39" fmla="*/ 69 h 148"/>
                <a:gd name="T40" fmla="*/ 0 w 149"/>
                <a:gd name="T41" fmla="*/ 54 h 148"/>
                <a:gd name="T42" fmla="*/ 2 w 149"/>
                <a:gd name="T43" fmla="*/ 40 h 148"/>
                <a:gd name="T44" fmla="*/ 7 w 149"/>
                <a:gd name="T45" fmla="*/ 27 h 148"/>
                <a:gd name="T46" fmla="*/ 16 w 149"/>
                <a:gd name="T47" fmla="*/ 16 h 148"/>
                <a:gd name="T48" fmla="*/ 27 w 149"/>
                <a:gd name="T49" fmla="*/ 7 h 148"/>
                <a:gd name="T50" fmla="*/ 41 w 149"/>
                <a:gd name="T51" fmla="*/ 2 h 148"/>
                <a:gd name="T52" fmla="*/ 55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6"/>
                  </a:lnTo>
                  <a:lnTo>
                    <a:pt x="132" y="54"/>
                  </a:lnTo>
                  <a:lnTo>
                    <a:pt x="142" y="66"/>
                  </a:lnTo>
                  <a:lnTo>
                    <a:pt x="147" y="79"/>
                  </a:lnTo>
                  <a:lnTo>
                    <a:pt x="149" y="93"/>
                  </a:lnTo>
                  <a:lnTo>
                    <a:pt x="147" y="107"/>
                  </a:lnTo>
                  <a:lnTo>
                    <a:pt x="142" y="120"/>
                  </a:lnTo>
                  <a:lnTo>
                    <a:pt x="132" y="131"/>
                  </a:lnTo>
                  <a:lnTo>
                    <a:pt x="121" y="140"/>
                  </a:lnTo>
                  <a:lnTo>
                    <a:pt x="108" y="145"/>
                  </a:lnTo>
                  <a:lnTo>
                    <a:pt x="94" y="148"/>
                  </a:lnTo>
                  <a:lnTo>
                    <a:pt x="79" y="145"/>
                  </a:lnTo>
                  <a:lnTo>
                    <a:pt x="66" y="140"/>
                  </a:lnTo>
                  <a:lnTo>
                    <a:pt x="55" y="131"/>
                  </a:lnTo>
                  <a:lnTo>
                    <a:pt x="16" y="93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7" y="27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356"/>
            <p:cNvSpPr>
              <a:spLocks/>
            </p:cNvSpPr>
            <p:nvPr/>
          </p:nvSpPr>
          <p:spPr bwMode="auto">
            <a:xfrm>
              <a:off x="4403725" y="4221163"/>
              <a:ext cx="581025" cy="568325"/>
            </a:xfrm>
            <a:custGeom>
              <a:avLst/>
              <a:gdLst>
                <a:gd name="T0" fmla="*/ 1853 w 3294"/>
                <a:gd name="T1" fmla="*/ 13 h 3225"/>
                <a:gd name="T2" fmla="*/ 2148 w 3294"/>
                <a:gd name="T3" fmla="*/ 78 h 3225"/>
                <a:gd name="T4" fmla="*/ 2421 w 3294"/>
                <a:gd name="T5" fmla="*/ 193 h 3225"/>
                <a:gd name="T6" fmla="*/ 2666 w 3294"/>
                <a:gd name="T7" fmla="*/ 351 h 3225"/>
                <a:gd name="T8" fmla="*/ 2878 w 3294"/>
                <a:gd name="T9" fmla="*/ 551 h 3225"/>
                <a:gd name="T10" fmla="*/ 3052 w 3294"/>
                <a:gd name="T11" fmla="*/ 783 h 3225"/>
                <a:gd name="T12" fmla="*/ 3183 w 3294"/>
                <a:gd name="T13" fmla="*/ 1046 h 3225"/>
                <a:gd name="T14" fmla="*/ 3265 w 3294"/>
                <a:gd name="T15" fmla="*/ 1332 h 3225"/>
                <a:gd name="T16" fmla="*/ 3294 w 3294"/>
                <a:gd name="T17" fmla="*/ 1636 h 3225"/>
                <a:gd name="T18" fmla="*/ 3266 w 3294"/>
                <a:gd name="T19" fmla="*/ 1936 h 3225"/>
                <a:gd name="T20" fmla="*/ 3184 w 3294"/>
                <a:gd name="T21" fmla="*/ 2225 h 3225"/>
                <a:gd name="T22" fmla="*/ 3154 w 3294"/>
                <a:gd name="T23" fmla="*/ 2256 h 3225"/>
                <a:gd name="T24" fmla="*/ 3113 w 3294"/>
                <a:gd name="T25" fmla="*/ 2257 h 3225"/>
                <a:gd name="T26" fmla="*/ 3082 w 3294"/>
                <a:gd name="T27" fmla="*/ 2228 h 3225"/>
                <a:gd name="T28" fmla="*/ 3081 w 3294"/>
                <a:gd name="T29" fmla="*/ 2186 h 3225"/>
                <a:gd name="T30" fmla="*/ 3158 w 3294"/>
                <a:gd name="T31" fmla="*/ 1916 h 3225"/>
                <a:gd name="T32" fmla="*/ 3184 w 3294"/>
                <a:gd name="T33" fmla="*/ 1636 h 3225"/>
                <a:gd name="T34" fmla="*/ 3155 w 3294"/>
                <a:gd name="T35" fmla="*/ 1341 h 3225"/>
                <a:gd name="T36" fmla="*/ 3073 w 3294"/>
                <a:gd name="T37" fmla="*/ 1065 h 3225"/>
                <a:gd name="T38" fmla="*/ 2941 w 3294"/>
                <a:gd name="T39" fmla="*/ 813 h 3225"/>
                <a:gd name="T40" fmla="*/ 2766 w 3294"/>
                <a:gd name="T41" fmla="*/ 591 h 3225"/>
                <a:gd name="T42" fmla="*/ 2554 w 3294"/>
                <a:gd name="T43" fmla="*/ 405 h 3225"/>
                <a:gd name="T44" fmla="*/ 2310 w 3294"/>
                <a:gd name="T45" fmla="*/ 259 h 3225"/>
                <a:gd name="T46" fmla="*/ 2039 w 3294"/>
                <a:gd name="T47" fmla="*/ 160 h 3225"/>
                <a:gd name="T48" fmla="*/ 1748 w 3294"/>
                <a:gd name="T49" fmla="*/ 113 h 3225"/>
                <a:gd name="T50" fmla="*/ 1447 w 3294"/>
                <a:gd name="T51" fmla="*/ 123 h 3225"/>
                <a:gd name="T52" fmla="*/ 1162 w 3294"/>
                <a:gd name="T53" fmla="*/ 187 h 3225"/>
                <a:gd name="T54" fmla="*/ 899 w 3294"/>
                <a:gd name="T55" fmla="*/ 303 h 3225"/>
                <a:gd name="T56" fmla="*/ 666 w 3294"/>
                <a:gd name="T57" fmla="*/ 463 h 3225"/>
                <a:gd name="T58" fmla="*/ 465 w 3294"/>
                <a:gd name="T59" fmla="*/ 661 h 3225"/>
                <a:gd name="T60" fmla="*/ 304 w 3294"/>
                <a:gd name="T61" fmla="*/ 894 h 3225"/>
                <a:gd name="T62" fmla="*/ 189 w 3294"/>
                <a:gd name="T63" fmla="*/ 1154 h 3225"/>
                <a:gd name="T64" fmla="*/ 122 w 3294"/>
                <a:gd name="T65" fmla="*/ 1437 h 3225"/>
                <a:gd name="T66" fmla="*/ 112 w 3294"/>
                <a:gd name="T67" fmla="*/ 1732 h 3225"/>
                <a:gd name="T68" fmla="*/ 156 w 3294"/>
                <a:gd name="T69" fmla="*/ 2009 h 3225"/>
                <a:gd name="T70" fmla="*/ 247 w 3294"/>
                <a:gd name="T71" fmla="*/ 2268 h 3225"/>
                <a:gd name="T72" fmla="*/ 381 w 3294"/>
                <a:gd name="T73" fmla="*/ 2505 h 3225"/>
                <a:gd name="T74" fmla="*/ 555 w 3294"/>
                <a:gd name="T75" fmla="*/ 2713 h 3225"/>
                <a:gd name="T76" fmla="*/ 765 w 3294"/>
                <a:gd name="T77" fmla="*/ 2888 h 3225"/>
                <a:gd name="T78" fmla="*/ 1007 w 3294"/>
                <a:gd name="T79" fmla="*/ 3025 h 3225"/>
                <a:gd name="T80" fmla="*/ 1276 w 3294"/>
                <a:gd name="T81" fmla="*/ 3118 h 3225"/>
                <a:gd name="T82" fmla="*/ 1314 w 3294"/>
                <a:gd name="T83" fmla="*/ 3150 h 3225"/>
                <a:gd name="T84" fmla="*/ 1311 w 3294"/>
                <a:gd name="T85" fmla="*/ 3198 h 3225"/>
                <a:gd name="T86" fmla="*/ 1277 w 3294"/>
                <a:gd name="T87" fmla="*/ 3223 h 3225"/>
                <a:gd name="T88" fmla="*/ 1250 w 3294"/>
                <a:gd name="T89" fmla="*/ 3224 h 3225"/>
                <a:gd name="T90" fmla="*/ 973 w 3294"/>
                <a:gd name="T91" fmla="*/ 3130 h 3225"/>
                <a:gd name="T92" fmla="*/ 725 w 3294"/>
                <a:gd name="T93" fmla="*/ 2992 h 3225"/>
                <a:gd name="T94" fmla="*/ 506 w 3294"/>
                <a:gd name="T95" fmla="*/ 2816 h 3225"/>
                <a:gd name="T96" fmla="*/ 320 w 3294"/>
                <a:gd name="T97" fmla="*/ 2608 h 3225"/>
                <a:gd name="T98" fmla="*/ 174 w 3294"/>
                <a:gd name="T99" fmla="*/ 2370 h 3225"/>
                <a:gd name="T100" fmla="*/ 69 w 3294"/>
                <a:gd name="T101" fmla="*/ 2110 h 3225"/>
                <a:gd name="T102" fmla="*/ 11 w 3294"/>
                <a:gd name="T103" fmla="*/ 1830 h 3225"/>
                <a:gd name="T104" fmla="*/ 3 w 3294"/>
                <a:gd name="T105" fmla="*/ 1533 h 3225"/>
                <a:gd name="T106" fmla="*/ 50 w 3294"/>
                <a:gd name="T107" fmla="*/ 1234 h 3225"/>
                <a:gd name="T108" fmla="*/ 149 w 3294"/>
                <a:gd name="T109" fmla="*/ 955 h 3225"/>
                <a:gd name="T110" fmla="*/ 296 w 3294"/>
                <a:gd name="T111" fmla="*/ 703 h 3225"/>
                <a:gd name="T112" fmla="*/ 483 w 3294"/>
                <a:gd name="T113" fmla="*/ 480 h 3225"/>
                <a:gd name="T114" fmla="*/ 706 w 3294"/>
                <a:gd name="T115" fmla="*/ 294 h 3225"/>
                <a:gd name="T116" fmla="*/ 961 w 3294"/>
                <a:gd name="T117" fmla="*/ 149 h 3225"/>
                <a:gd name="T118" fmla="*/ 1241 w 3294"/>
                <a:gd name="T119" fmla="*/ 51 h 3225"/>
                <a:gd name="T120" fmla="*/ 1543 w 3294"/>
                <a:gd name="T121" fmla="*/ 4 h 3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4" h="3225">
                  <a:moveTo>
                    <a:pt x="1647" y="0"/>
                  </a:moveTo>
                  <a:lnTo>
                    <a:pt x="1751" y="4"/>
                  </a:lnTo>
                  <a:lnTo>
                    <a:pt x="1853" y="13"/>
                  </a:lnTo>
                  <a:lnTo>
                    <a:pt x="1954" y="29"/>
                  </a:lnTo>
                  <a:lnTo>
                    <a:pt x="2053" y="51"/>
                  </a:lnTo>
                  <a:lnTo>
                    <a:pt x="2148" y="78"/>
                  </a:lnTo>
                  <a:lnTo>
                    <a:pt x="2242" y="111"/>
                  </a:lnTo>
                  <a:lnTo>
                    <a:pt x="2333" y="149"/>
                  </a:lnTo>
                  <a:lnTo>
                    <a:pt x="2421" y="193"/>
                  </a:lnTo>
                  <a:lnTo>
                    <a:pt x="2506" y="241"/>
                  </a:lnTo>
                  <a:lnTo>
                    <a:pt x="2588" y="294"/>
                  </a:lnTo>
                  <a:lnTo>
                    <a:pt x="2666" y="351"/>
                  </a:lnTo>
                  <a:lnTo>
                    <a:pt x="2741" y="414"/>
                  </a:lnTo>
                  <a:lnTo>
                    <a:pt x="2811" y="480"/>
                  </a:lnTo>
                  <a:lnTo>
                    <a:pt x="2878" y="551"/>
                  </a:lnTo>
                  <a:lnTo>
                    <a:pt x="2940" y="625"/>
                  </a:lnTo>
                  <a:lnTo>
                    <a:pt x="2998" y="703"/>
                  </a:lnTo>
                  <a:lnTo>
                    <a:pt x="3052" y="783"/>
                  </a:lnTo>
                  <a:lnTo>
                    <a:pt x="3101" y="867"/>
                  </a:lnTo>
                  <a:lnTo>
                    <a:pt x="3145" y="955"/>
                  </a:lnTo>
                  <a:lnTo>
                    <a:pt x="3183" y="1046"/>
                  </a:lnTo>
                  <a:lnTo>
                    <a:pt x="3217" y="1139"/>
                  </a:lnTo>
                  <a:lnTo>
                    <a:pt x="3244" y="1234"/>
                  </a:lnTo>
                  <a:lnTo>
                    <a:pt x="3265" y="1332"/>
                  </a:lnTo>
                  <a:lnTo>
                    <a:pt x="3282" y="1431"/>
                  </a:lnTo>
                  <a:lnTo>
                    <a:pt x="3291" y="1533"/>
                  </a:lnTo>
                  <a:lnTo>
                    <a:pt x="3294" y="1636"/>
                  </a:lnTo>
                  <a:lnTo>
                    <a:pt x="3291" y="1737"/>
                  </a:lnTo>
                  <a:lnTo>
                    <a:pt x="3282" y="1837"/>
                  </a:lnTo>
                  <a:lnTo>
                    <a:pt x="3266" y="1936"/>
                  </a:lnTo>
                  <a:lnTo>
                    <a:pt x="3245" y="2034"/>
                  </a:lnTo>
                  <a:lnTo>
                    <a:pt x="3218" y="2130"/>
                  </a:lnTo>
                  <a:lnTo>
                    <a:pt x="3184" y="2225"/>
                  </a:lnTo>
                  <a:lnTo>
                    <a:pt x="3177" y="2238"/>
                  </a:lnTo>
                  <a:lnTo>
                    <a:pt x="3167" y="2249"/>
                  </a:lnTo>
                  <a:lnTo>
                    <a:pt x="3154" y="2256"/>
                  </a:lnTo>
                  <a:lnTo>
                    <a:pt x="3141" y="2260"/>
                  </a:lnTo>
                  <a:lnTo>
                    <a:pt x="3127" y="2261"/>
                  </a:lnTo>
                  <a:lnTo>
                    <a:pt x="3113" y="2257"/>
                  </a:lnTo>
                  <a:lnTo>
                    <a:pt x="3099" y="2250"/>
                  </a:lnTo>
                  <a:lnTo>
                    <a:pt x="3089" y="2239"/>
                  </a:lnTo>
                  <a:lnTo>
                    <a:pt x="3082" y="2228"/>
                  </a:lnTo>
                  <a:lnTo>
                    <a:pt x="3078" y="2214"/>
                  </a:lnTo>
                  <a:lnTo>
                    <a:pt x="3078" y="2201"/>
                  </a:lnTo>
                  <a:lnTo>
                    <a:pt x="3081" y="2186"/>
                  </a:lnTo>
                  <a:lnTo>
                    <a:pt x="3113" y="2098"/>
                  </a:lnTo>
                  <a:lnTo>
                    <a:pt x="3138" y="2008"/>
                  </a:lnTo>
                  <a:lnTo>
                    <a:pt x="3158" y="1916"/>
                  </a:lnTo>
                  <a:lnTo>
                    <a:pt x="3173" y="1824"/>
                  </a:lnTo>
                  <a:lnTo>
                    <a:pt x="3182" y="1731"/>
                  </a:lnTo>
                  <a:lnTo>
                    <a:pt x="3184" y="1636"/>
                  </a:lnTo>
                  <a:lnTo>
                    <a:pt x="3181" y="1536"/>
                  </a:lnTo>
                  <a:lnTo>
                    <a:pt x="3172" y="1437"/>
                  </a:lnTo>
                  <a:lnTo>
                    <a:pt x="3155" y="1341"/>
                  </a:lnTo>
                  <a:lnTo>
                    <a:pt x="3134" y="1246"/>
                  </a:lnTo>
                  <a:lnTo>
                    <a:pt x="3105" y="1154"/>
                  </a:lnTo>
                  <a:lnTo>
                    <a:pt x="3073" y="1065"/>
                  </a:lnTo>
                  <a:lnTo>
                    <a:pt x="3034" y="978"/>
                  </a:lnTo>
                  <a:lnTo>
                    <a:pt x="2990" y="894"/>
                  </a:lnTo>
                  <a:lnTo>
                    <a:pt x="2941" y="813"/>
                  </a:lnTo>
                  <a:lnTo>
                    <a:pt x="2887" y="735"/>
                  </a:lnTo>
                  <a:lnTo>
                    <a:pt x="2829" y="661"/>
                  </a:lnTo>
                  <a:lnTo>
                    <a:pt x="2766" y="591"/>
                  </a:lnTo>
                  <a:lnTo>
                    <a:pt x="2700" y="524"/>
                  </a:lnTo>
                  <a:lnTo>
                    <a:pt x="2628" y="463"/>
                  </a:lnTo>
                  <a:lnTo>
                    <a:pt x="2554" y="405"/>
                  </a:lnTo>
                  <a:lnTo>
                    <a:pt x="2477" y="351"/>
                  </a:lnTo>
                  <a:lnTo>
                    <a:pt x="2395" y="303"/>
                  </a:lnTo>
                  <a:lnTo>
                    <a:pt x="2310" y="259"/>
                  </a:lnTo>
                  <a:lnTo>
                    <a:pt x="2223" y="221"/>
                  </a:lnTo>
                  <a:lnTo>
                    <a:pt x="2132" y="187"/>
                  </a:lnTo>
                  <a:lnTo>
                    <a:pt x="2039" y="160"/>
                  </a:lnTo>
                  <a:lnTo>
                    <a:pt x="1945" y="139"/>
                  </a:lnTo>
                  <a:lnTo>
                    <a:pt x="1847" y="123"/>
                  </a:lnTo>
                  <a:lnTo>
                    <a:pt x="1748" y="113"/>
                  </a:lnTo>
                  <a:lnTo>
                    <a:pt x="1647" y="110"/>
                  </a:lnTo>
                  <a:lnTo>
                    <a:pt x="1546" y="113"/>
                  </a:lnTo>
                  <a:lnTo>
                    <a:pt x="1447" y="123"/>
                  </a:lnTo>
                  <a:lnTo>
                    <a:pt x="1349" y="139"/>
                  </a:lnTo>
                  <a:lnTo>
                    <a:pt x="1255" y="160"/>
                  </a:lnTo>
                  <a:lnTo>
                    <a:pt x="1162" y="187"/>
                  </a:lnTo>
                  <a:lnTo>
                    <a:pt x="1071" y="221"/>
                  </a:lnTo>
                  <a:lnTo>
                    <a:pt x="984" y="259"/>
                  </a:lnTo>
                  <a:lnTo>
                    <a:pt x="899" y="303"/>
                  </a:lnTo>
                  <a:lnTo>
                    <a:pt x="817" y="351"/>
                  </a:lnTo>
                  <a:lnTo>
                    <a:pt x="740" y="405"/>
                  </a:lnTo>
                  <a:lnTo>
                    <a:pt x="666" y="463"/>
                  </a:lnTo>
                  <a:lnTo>
                    <a:pt x="594" y="524"/>
                  </a:lnTo>
                  <a:lnTo>
                    <a:pt x="528" y="591"/>
                  </a:lnTo>
                  <a:lnTo>
                    <a:pt x="465" y="661"/>
                  </a:lnTo>
                  <a:lnTo>
                    <a:pt x="407" y="735"/>
                  </a:lnTo>
                  <a:lnTo>
                    <a:pt x="353" y="813"/>
                  </a:lnTo>
                  <a:lnTo>
                    <a:pt x="304" y="894"/>
                  </a:lnTo>
                  <a:lnTo>
                    <a:pt x="260" y="978"/>
                  </a:lnTo>
                  <a:lnTo>
                    <a:pt x="221" y="1065"/>
                  </a:lnTo>
                  <a:lnTo>
                    <a:pt x="189" y="1154"/>
                  </a:lnTo>
                  <a:lnTo>
                    <a:pt x="160" y="1246"/>
                  </a:lnTo>
                  <a:lnTo>
                    <a:pt x="139" y="1341"/>
                  </a:lnTo>
                  <a:lnTo>
                    <a:pt x="122" y="1437"/>
                  </a:lnTo>
                  <a:lnTo>
                    <a:pt x="113" y="1536"/>
                  </a:lnTo>
                  <a:lnTo>
                    <a:pt x="110" y="1636"/>
                  </a:lnTo>
                  <a:lnTo>
                    <a:pt x="112" y="1732"/>
                  </a:lnTo>
                  <a:lnTo>
                    <a:pt x="121" y="1826"/>
                  </a:lnTo>
                  <a:lnTo>
                    <a:pt x="136" y="1918"/>
                  </a:lnTo>
                  <a:lnTo>
                    <a:pt x="156" y="2009"/>
                  </a:lnTo>
                  <a:lnTo>
                    <a:pt x="180" y="2097"/>
                  </a:lnTo>
                  <a:lnTo>
                    <a:pt x="211" y="2184"/>
                  </a:lnTo>
                  <a:lnTo>
                    <a:pt x="247" y="2268"/>
                  </a:lnTo>
                  <a:lnTo>
                    <a:pt x="286" y="2350"/>
                  </a:lnTo>
                  <a:lnTo>
                    <a:pt x="332" y="2429"/>
                  </a:lnTo>
                  <a:lnTo>
                    <a:pt x="381" y="2505"/>
                  </a:lnTo>
                  <a:lnTo>
                    <a:pt x="435" y="2577"/>
                  </a:lnTo>
                  <a:lnTo>
                    <a:pt x="493" y="2647"/>
                  </a:lnTo>
                  <a:lnTo>
                    <a:pt x="555" y="2713"/>
                  </a:lnTo>
                  <a:lnTo>
                    <a:pt x="622" y="2776"/>
                  </a:lnTo>
                  <a:lnTo>
                    <a:pt x="692" y="2834"/>
                  </a:lnTo>
                  <a:lnTo>
                    <a:pt x="765" y="2888"/>
                  </a:lnTo>
                  <a:lnTo>
                    <a:pt x="843" y="2939"/>
                  </a:lnTo>
                  <a:lnTo>
                    <a:pt x="923" y="2984"/>
                  </a:lnTo>
                  <a:lnTo>
                    <a:pt x="1007" y="3025"/>
                  </a:lnTo>
                  <a:lnTo>
                    <a:pt x="1094" y="3061"/>
                  </a:lnTo>
                  <a:lnTo>
                    <a:pt x="1183" y="3092"/>
                  </a:lnTo>
                  <a:lnTo>
                    <a:pt x="1276" y="3118"/>
                  </a:lnTo>
                  <a:lnTo>
                    <a:pt x="1292" y="3125"/>
                  </a:lnTo>
                  <a:lnTo>
                    <a:pt x="1305" y="3136"/>
                  </a:lnTo>
                  <a:lnTo>
                    <a:pt x="1314" y="3150"/>
                  </a:lnTo>
                  <a:lnTo>
                    <a:pt x="1318" y="3166"/>
                  </a:lnTo>
                  <a:lnTo>
                    <a:pt x="1316" y="3183"/>
                  </a:lnTo>
                  <a:lnTo>
                    <a:pt x="1311" y="3198"/>
                  </a:lnTo>
                  <a:lnTo>
                    <a:pt x="1301" y="3209"/>
                  </a:lnTo>
                  <a:lnTo>
                    <a:pt x="1290" y="3218"/>
                  </a:lnTo>
                  <a:lnTo>
                    <a:pt x="1277" y="3223"/>
                  </a:lnTo>
                  <a:lnTo>
                    <a:pt x="1263" y="3225"/>
                  </a:lnTo>
                  <a:lnTo>
                    <a:pt x="1257" y="3225"/>
                  </a:lnTo>
                  <a:lnTo>
                    <a:pt x="1250" y="3224"/>
                  </a:lnTo>
                  <a:lnTo>
                    <a:pt x="1155" y="3198"/>
                  </a:lnTo>
                  <a:lnTo>
                    <a:pt x="1063" y="3166"/>
                  </a:lnTo>
                  <a:lnTo>
                    <a:pt x="973" y="3130"/>
                  </a:lnTo>
                  <a:lnTo>
                    <a:pt x="888" y="3088"/>
                  </a:lnTo>
                  <a:lnTo>
                    <a:pt x="804" y="3043"/>
                  </a:lnTo>
                  <a:lnTo>
                    <a:pt x="725" y="2992"/>
                  </a:lnTo>
                  <a:lnTo>
                    <a:pt x="647" y="2938"/>
                  </a:lnTo>
                  <a:lnTo>
                    <a:pt x="575" y="2879"/>
                  </a:lnTo>
                  <a:lnTo>
                    <a:pt x="506" y="2816"/>
                  </a:lnTo>
                  <a:lnTo>
                    <a:pt x="439" y="2750"/>
                  </a:lnTo>
                  <a:lnTo>
                    <a:pt x="378" y="2681"/>
                  </a:lnTo>
                  <a:lnTo>
                    <a:pt x="320" y="2608"/>
                  </a:lnTo>
                  <a:lnTo>
                    <a:pt x="267" y="2532"/>
                  </a:lnTo>
                  <a:lnTo>
                    <a:pt x="218" y="2452"/>
                  </a:lnTo>
                  <a:lnTo>
                    <a:pt x="174" y="2370"/>
                  </a:lnTo>
                  <a:lnTo>
                    <a:pt x="135" y="2286"/>
                  </a:lnTo>
                  <a:lnTo>
                    <a:pt x="100" y="2199"/>
                  </a:lnTo>
                  <a:lnTo>
                    <a:pt x="69" y="2110"/>
                  </a:lnTo>
                  <a:lnTo>
                    <a:pt x="45" y="2018"/>
                  </a:lnTo>
                  <a:lnTo>
                    <a:pt x="25" y="1925"/>
                  </a:lnTo>
                  <a:lnTo>
                    <a:pt x="11" y="1830"/>
                  </a:lnTo>
                  <a:lnTo>
                    <a:pt x="3" y="1734"/>
                  </a:lnTo>
                  <a:lnTo>
                    <a:pt x="0" y="1636"/>
                  </a:lnTo>
                  <a:lnTo>
                    <a:pt x="3" y="1533"/>
                  </a:lnTo>
                  <a:lnTo>
                    <a:pt x="12" y="1431"/>
                  </a:lnTo>
                  <a:lnTo>
                    <a:pt x="29" y="1332"/>
                  </a:lnTo>
                  <a:lnTo>
                    <a:pt x="50" y="1234"/>
                  </a:lnTo>
                  <a:lnTo>
                    <a:pt x="77" y="1139"/>
                  </a:lnTo>
                  <a:lnTo>
                    <a:pt x="111" y="1046"/>
                  </a:lnTo>
                  <a:lnTo>
                    <a:pt x="149" y="955"/>
                  </a:lnTo>
                  <a:lnTo>
                    <a:pt x="193" y="867"/>
                  </a:lnTo>
                  <a:lnTo>
                    <a:pt x="242" y="783"/>
                  </a:lnTo>
                  <a:lnTo>
                    <a:pt x="296" y="703"/>
                  </a:lnTo>
                  <a:lnTo>
                    <a:pt x="354" y="625"/>
                  </a:lnTo>
                  <a:lnTo>
                    <a:pt x="416" y="551"/>
                  </a:lnTo>
                  <a:lnTo>
                    <a:pt x="483" y="480"/>
                  </a:lnTo>
                  <a:lnTo>
                    <a:pt x="553" y="414"/>
                  </a:lnTo>
                  <a:lnTo>
                    <a:pt x="628" y="351"/>
                  </a:lnTo>
                  <a:lnTo>
                    <a:pt x="706" y="294"/>
                  </a:lnTo>
                  <a:lnTo>
                    <a:pt x="788" y="241"/>
                  </a:lnTo>
                  <a:lnTo>
                    <a:pt x="873" y="193"/>
                  </a:lnTo>
                  <a:lnTo>
                    <a:pt x="961" y="149"/>
                  </a:lnTo>
                  <a:lnTo>
                    <a:pt x="1052" y="111"/>
                  </a:lnTo>
                  <a:lnTo>
                    <a:pt x="1146" y="78"/>
                  </a:lnTo>
                  <a:lnTo>
                    <a:pt x="1241" y="51"/>
                  </a:lnTo>
                  <a:lnTo>
                    <a:pt x="1340" y="29"/>
                  </a:lnTo>
                  <a:lnTo>
                    <a:pt x="1441" y="13"/>
                  </a:lnTo>
                  <a:lnTo>
                    <a:pt x="1543" y="4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8" name="Group 1037"/>
          <p:cNvGrpSpPr/>
          <p:nvPr/>
        </p:nvGrpSpPr>
        <p:grpSpPr>
          <a:xfrm>
            <a:off x="5333115" y="4221163"/>
            <a:ext cx="581025" cy="579437"/>
            <a:chOff x="5327650" y="4221163"/>
            <a:chExt cx="581025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8" name="Freeform 361"/>
            <p:cNvSpPr>
              <a:spLocks noEditPoints="1"/>
            </p:cNvSpPr>
            <p:nvPr/>
          </p:nvSpPr>
          <p:spPr bwMode="auto">
            <a:xfrm>
              <a:off x="5608638" y="4549775"/>
              <a:ext cx="212725" cy="250825"/>
            </a:xfrm>
            <a:custGeom>
              <a:avLst/>
              <a:gdLst>
                <a:gd name="T0" fmla="*/ 122 w 1342"/>
                <a:gd name="T1" fmla="*/ 1460 h 1582"/>
                <a:gd name="T2" fmla="*/ 1220 w 1342"/>
                <a:gd name="T3" fmla="*/ 609 h 1582"/>
                <a:gd name="T4" fmla="*/ 671 w 1342"/>
                <a:gd name="T5" fmla="*/ 122 h 1582"/>
                <a:gd name="T6" fmla="*/ 583 w 1342"/>
                <a:gd name="T7" fmla="*/ 135 h 1582"/>
                <a:gd name="T8" fmla="*/ 505 w 1342"/>
                <a:gd name="T9" fmla="*/ 171 h 1582"/>
                <a:gd name="T10" fmla="*/ 441 w 1342"/>
                <a:gd name="T11" fmla="*/ 227 h 1582"/>
                <a:gd name="T12" fmla="*/ 395 w 1342"/>
                <a:gd name="T13" fmla="*/ 298 h 1582"/>
                <a:gd name="T14" fmla="*/ 369 w 1342"/>
                <a:gd name="T15" fmla="*/ 381 h 1582"/>
                <a:gd name="T16" fmla="*/ 366 w 1342"/>
                <a:gd name="T17" fmla="*/ 487 h 1582"/>
                <a:gd name="T18" fmla="*/ 976 w 1342"/>
                <a:gd name="T19" fmla="*/ 426 h 1582"/>
                <a:gd name="T20" fmla="*/ 963 w 1342"/>
                <a:gd name="T21" fmla="*/ 339 h 1582"/>
                <a:gd name="T22" fmla="*/ 927 w 1342"/>
                <a:gd name="T23" fmla="*/ 260 h 1582"/>
                <a:gd name="T24" fmla="*/ 871 w 1342"/>
                <a:gd name="T25" fmla="*/ 197 h 1582"/>
                <a:gd name="T26" fmla="*/ 800 w 1342"/>
                <a:gd name="T27" fmla="*/ 151 h 1582"/>
                <a:gd name="T28" fmla="*/ 716 w 1342"/>
                <a:gd name="T29" fmla="*/ 125 h 1582"/>
                <a:gd name="T30" fmla="*/ 671 w 1342"/>
                <a:gd name="T31" fmla="*/ 0 h 1582"/>
                <a:gd name="T32" fmla="*/ 776 w 1342"/>
                <a:gd name="T33" fmla="*/ 14 h 1582"/>
                <a:gd name="T34" fmla="*/ 872 w 1342"/>
                <a:gd name="T35" fmla="*/ 50 h 1582"/>
                <a:gd name="T36" fmla="*/ 955 w 1342"/>
                <a:gd name="T37" fmla="*/ 108 h 1582"/>
                <a:gd name="T38" fmla="*/ 1021 w 1342"/>
                <a:gd name="T39" fmla="*/ 183 h 1582"/>
                <a:gd name="T40" fmla="*/ 1069 w 1342"/>
                <a:gd name="T41" fmla="*/ 272 h 1582"/>
                <a:gd name="T42" fmla="*/ 1095 w 1342"/>
                <a:gd name="T43" fmla="*/ 373 h 1582"/>
                <a:gd name="T44" fmla="*/ 1098 w 1342"/>
                <a:gd name="T45" fmla="*/ 487 h 1582"/>
                <a:gd name="T46" fmla="*/ 1342 w 1342"/>
                <a:gd name="T47" fmla="*/ 1582 h 1582"/>
                <a:gd name="T48" fmla="*/ 0 w 1342"/>
                <a:gd name="T49" fmla="*/ 487 h 1582"/>
                <a:gd name="T50" fmla="*/ 244 w 1342"/>
                <a:gd name="T51" fmla="*/ 426 h 1582"/>
                <a:gd name="T52" fmla="*/ 257 w 1342"/>
                <a:gd name="T53" fmla="*/ 321 h 1582"/>
                <a:gd name="T54" fmla="*/ 294 w 1342"/>
                <a:gd name="T55" fmla="*/ 226 h 1582"/>
                <a:gd name="T56" fmla="*/ 352 w 1342"/>
                <a:gd name="T57" fmla="*/ 143 h 1582"/>
                <a:gd name="T58" fmla="*/ 427 w 1342"/>
                <a:gd name="T59" fmla="*/ 77 h 1582"/>
                <a:gd name="T60" fmla="*/ 517 w 1342"/>
                <a:gd name="T61" fmla="*/ 29 h 1582"/>
                <a:gd name="T62" fmla="*/ 618 w 1342"/>
                <a:gd name="T63" fmla="*/ 4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2" h="1582">
                  <a:moveTo>
                    <a:pt x="122" y="609"/>
                  </a:moveTo>
                  <a:lnTo>
                    <a:pt x="122" y="1460"/>
                  </a:lnTo>
                  <a:lnTo>
                    <a:pt x="1220" y="1460"/>
                  </a:lnTo>
                  <a:lnTo>
                    <a:pt x="1220" y="609"/>
                  </a:lnTo>
                  <a:lnTo>
                    <a:pt x="122" y="609"/>
                  </a:lnTo>
                  <a:close/>
                  <a:moveTo>
                    <a:pt x="671" y="122"/>
                  </a:moveTo>
                  <a:lnTo>
                    <a:pt x="626" y="125"/>
                  </a:lnTo>
                  <a:lnTo>
                    <a:pt x="583" y="135"/>
                  </a:lnTo>
                  <a:lnTo>
                    <a:pt x="542" y="151"/>
                  </a:lnTo>
                  <a:lnTo>
                    <a:pt x="505" y="171"/>
                  </a:lnTo>
                  <a:lnTo>
                    <a:pt x="471" y="197"/>
                  </a:lnTo>
                  <a:lnTo>
                    <a:pt x="441" y="227"/>
                  </a:lnTo>
                  <a:lnTo>
                    <a:pt x="415" y="260"/>
                  </a:lnTo>
                  <a:lnTo>
                    <a:pt x="395" y="298"/>
                  </a:lnTo>
                  <a:lnTo>
                    <a:pt x="379" y="339"/>
                  </a:lnTo>
                  <a:lnTo>
                    <a:pt x="369" y="381"/>
                  </a:lnTo>
                  <a:lnTo>
                    <a:pt x="366" y="426"/>
                  </a:lnTo>
                  <a:lnTo>
                    <a:pt x="366" y="487"/>
                  </a:lnTo>
                  <a:lnTo>
                    <a:pt x="976" y="487"/>
                  </a:lnTo>
                  <a:lnTo>
                    <a:pt x="976" y="426"/>
                  </a:lnTo>
                  <a:lnTo>
                    <a:pt x="973" y="381"/>
                  </a:lnTo>
                  <a:lnTo>
                    <a:pt x="963" y="339"/>
                  </a:lnTo>
                  <a:lnTo>
                    <a:pt x="947" y="298"/>
                  </a:lnTo>
                  <a:lnTo>
                    <a:pt x="927" y="260"/>
                  </a:lnTo>
                  <a:lnTo>
                    <a:pt x="901" y="227"/>
                  </a:lnTo>
                  <a:lnTo>
                    <a:pt x="871" y="197"/>
                  </a:lnTo>
                  <a:lnTo>
                    <a:pt x="837" y="171"/>
                  </a:lnTo>
                  <a:lnTo>
                    <a:pt x="800" y="151"/>
                  </a:lnTo>
                  <a:lnTo>
                    <a:pt x="759" y="135"/>
                  </a:lnTo>
                  <a:lnTo>
                    <a:pt x="716" y="125"/>
                  </a:lnTo>
                  <a:lnTo>
                    <a:pt x="671" y="122"/>
                  </a:lnTo>
                  <a:close/>
                  <a:moveTo>
                    <a:pt x="671" y="0"/>
                  </a:moveTo>
                  <a:lnTo>
                    <a:pt x="724" y="4"/>
                  </a:lnTo>
                  <a:lnTo>
                    <a:pt x="776" y="14"/>
                  </a:lnTo>
                  <a:lnTo>
                    <a:pt x="825" y="29"/>
                  </a:lnTo>
                  <a:lnTo>
                    <a:pt x="872" y="50"/>
                  </a:lnTo>
                  <a:lnTo>
                    <a:pt x="915" y="77"/>
                  </a:lnTo>
                  <a:lnTo>
                    <a:pt x="955" y="108"/>
                  </a:lnTo>
                  <a:lnTo>
                    <a:pt x="990" y="143"/>
                  </a:lnTo>
                  <a:lnTo>
                    <a:pt x="1021" y="183"/>
                  </a:lnTo>
                  <a:lnTo>
                    <a:pt x="1048" y="226"/>
                  </a:lnTo>
                  <a:lnTo>
                    <a:pt x="1069" y="272"/>
                  </a:lnTo>
                  <a:lnTo>
                    <a:pt x="1085" y="321"/>
                  </a:lnTo>
                  <a:lnTo>
                    <a:pt x="1095" y="373"/>
                  </a:lnTo>
                  <a:lnTo>
                    <a:pt x="1098" y="426"/>
                  </a:lnTo>
                  <a:lnTo>
                    <a:pt x="1098" y="487"/>
                  </a:lnTo>
                  <a:lnTo>
                    <a:pt x="1342" y="487"/>
                  </a:lnTo>
                  <a:lnTo>
                    <a:pt x="1342" y="1582"/>
                  </a:lnTo>
                  <a:lnTo>
                    <a:pt x="0" y="1582"/>
                  </a:lnTo>
                  <a:lnTo>
                    <a:pt x="0" y="487"/>
                  </a:lnTo>
                  <a:lnTo>
                    <a:pt x="244" y="487"/>
                  </a:lnTo>
                  <a:lnTo>
                    <a:pt x="244" y="426"/>
                  </a:lnTo>
                  <a:lnTo>
                    <a:pt x="247" y="373"/>
                  </a:lnTo>
                  <a:lnTo>
                    <a:pt x="257" y="321"/>
                  </a:lnTo>
                  <a:lnTo>
                    <a:pt x="273" y="272"/>
                  </a:lnTo>
                  <a:lnTo>
                    <a:pt x="294" y="226"/>
                  </a:lnTo>
                  <a:lnTo>
                    <a:pt x="321" y="183"/>
                  </a:lnTo>
                  <a:lnTo>
                    <a:pt x="352" y="143"/>
                  </a:lnTo>
                  <a:lnTo>
                    <a:pt x="387" y="108"/>
                  </a:lnTo>
                  <a:lnTo>
                    <a:pt x="427" y="77"/>
                  </a:lnTo>
                  <a:lnTo>
                    <a:pt x="470" y="50"/>
                  </a:lnTo>
                  <a:lnTo>
                    <a:pt x="517" y="29"/>
                  </a:lnTo>
                  <a:lnTo>
                    <a:pt x="566" y="14"/>
                  </a:lnTo>
                  <a:lnTo>
                    <a:pt x="618" y="4"/>
                  </a:lnTo>
                  <a:lnTo>
                    <a:pt x="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2"/>
            <p:cNvSpPr>
              <a:spLocks noEditPoints="1"/>
            </p:cNvSpPr>
            <p:nvPr/>
          </p:nvSpPr>
          <p:spPr bwMode="auto">
            <a:xfrm>
              <a:off x="5676900" y="4675188"/>
              <a:ext cx="76200" cy="96837"/>
            </a:xfrm>
            <a:custGeom>
              <a:avLst/>
              <a:gdLst>
                <a:gd name="T0" fmla="*/ 216 w 488"/>
                <a:gd name="T1" fmla="*/ 125 h 609"/>
                <a:gd name="T2" fmla="*/ 167 w 488"/>
                <a:gd name="T3" fmla="*/ 148 h 609"/>
                <a:gd name="T4" fmla="*/ 134 w 488"/>
                <a:gd name="T5" fmla="*/ 190 h 609"/>
                <a:gd name="T6" fmla="*/ 122 w 488"/>
                <a:gd name="T7" fmla="*/ 244 h 609"/>
                <a:gd name="T8" fmla="*/ 134 w 488"/>
                <a:gd name="T9" fmla="*/ 297 h 609"/>
                <a:gd name="T10" fmla="*/ 167 w 488"/>
                <a:gd name="T11" fmla="*/ 339 h 609"/>
                <a:gd name="T12" fmla="*/ 216 w 488"/>
                <a:gd name="T13" fmla="*/ 362 h 609"/>
                <a:gd name="T14" fmla="*/ 272 w 488"/>
                <a:gd name="T15" fmla="*/ 362 h 609"/>
                <a:gd name="T16" fmla="*/ 321 w 488"/>
                <a:gd name="T17" fmla="*/ 339 h 609"/>
                <a:gd name="T18" fmla="*/ 354 w 488"/>
                <a:gd name="T19" fmla="*/ 297 h 609"/>
                <a:gd name="T20" fmla="*/ 366 w 488"/>
                <a:gd name="T21" fmla="*/ 244 h 609"/>
                <a:gd name="T22" fmla="*/ 354 w 488"/>
                <a:gd name="T23" fmla="*/ 190 h 609"/>
                <a:gd name="T24" fmla="*/ 321 w 488"/>
                <a:gd name="T25" fmla="*/ 148 h 609"/>
                <a:gd name="T26" fmla="*/ 272 w 488"/>
                <a:gd name="T27" fmla="*/ 125 h 609"/>
                <a:gd name="T28" fmla="*/ 244 w 488"/>
                <a:gd name="T29" fmla="*/ 0 h 609"/>
                <a:gd name="T30" fmla="*/ 321 w 488"/>
                <a:gd name="T31" fmla="*/ 12 h 609"/>
                <a:gd name="T32" fmla="*/ 388 w 488"/>
                <a:gd name="T33" fmla="*/ 48 h 609"/>
                <a:gd name="T34" fmla="*/ 440 w 488"/>
                <a:gd name="T35" fmla="*/ 100 h 609"/>
                <a:gd name="T36" fmla="*/ 476 w 488"/>
                <a:gd name="T37" fmla="*/ 167 h 609"/>
                <a:gd name="T38" fmla="*/ 488 w 488"/>
                <a:gd name="T39" fmla="*/ 244 h 609"/>
                <a:gd name="T40" fmla="*/ 477 w 488"/>
                <a:gd name="T41" fmla="*/ 315 h 609"/>
                <a:gd name="T42" fmla="*/ 446 w 488"/>
                <a:gd name="T43" fmla="*/ 378 h 609"/>
                <a:gd name="T44" fmla="*/ 399 w 488"/>
                <a:gd name="T45" fmla="*/ 430 h 609"/>
                <a:gd name="T46" fmla="*/ 339 w 488"/>
                <a:gd name="T47" fmla="*/ 467 h 609"/>
                <a:gd name="T48" fmla="*/ 305 w 488"/>
                <a:gd name="T49" fmla="*/ 548 h 609"/>
                <a:gd name="T50" fmla="*/ 293 w 488"/>
                <a:gd name="T51" fmla="*/ 584 h 609"/>
                <a:gd name="T52" fmla="*/ 263 w 488"/>
                <a:gd name="T53" fmla="*/ 605 h 609"/>
                <a:gd name="T54" fmla="*/ 225 w 488"/>
                <a:gd name="T55" fmla="*/ 605 h 609"/>
                <a:gd name="T56" fmla="*/ 195 w 488"/>
                <a:gd name="T57" fmla="*/ 584 h 609"/>
                <a:gd name="T58" fmla="*/ 183 w 488"/>
                <a:gd name="T59" fmla="*/ 548 h 609"/>
                <a:gd name="T60" fmla="*/ 149 w 488"/>
                <a:gd name="T61" fmla="*/ 467 h 609"/>
                <a:gd name="T62" fmla="*/ 89 w 488"/>
                <a:gd name="T63" fmla="*/ 430 h 609"/>
                <a:gd name="T64" fmla="*/ 42 w 488"/>
                <a:gd name="T65" fmla="*/ 378 h 609"/>
                <a:gd name="T66" fmla="*/ 11 w 488"/>
                <a:gd name="T67" fmla="*/ 315 h 609"/>
                <a:gd name="T68" fmla="*/ 0 w 488"/>
                <a:gd name="T69" fmla="*/ 244 h 609"/>
                <a:gd name="T70" fmla="*/ 12 w 488"/>
                <a:gd name="T71" fmla="*/ 167 h 609"/>
                <a:gd name="T72" fmla="*/ 48 w 488"/>
                <a:gd name="T73" fmla="*/ 100 h 609"/>
                <a:gd name="T74" fmla="*/ 100 w 488"/>
                <a:gd name="T75" fmla="*/ 48 h 609"/>
                <a:gd name="T76" fmla="*/ 167 w 488"/>
                <a:gd name="T77" fmla="*/ 12 h 609"/>
                <a:gd name="T78" fmla="*/ 244 w 488"/>
                <a:gd name="T79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8" h="609">
                  <a:moveTo>
                    <a:pt x="244" y="122"/>
                  </a:moveTo>
                  <a:lnTo>
                    <a:pt x="216" y="125"/>
                  </a:lnTo>
                  <a:lnTo>
                    <a:pt x="191" y="134"/>
                  </a:lnTo>
                  <a:lnTo>
                    <a:pt x="167" y="148"/>
                  </a:lnTo>
                  <a:lnTo>
                    <a:pt x="149" y="167"/>
                  </a:lnTo>
                  <a:lnTo>
                    <a:pt x="134" y="190"/>
                  </a:lnTo>
                  <a:lnTo>
                    <a:pt x="125" y="216"/>
                  </a:lnTo>
                  <a:lnTo>
                    <a:pt x="122" y="244"/>
                  </a:lnTo>
                  <a:lnTo>
                    <a:pt x="125" y="271"/>
                  </a:lnTo>
                  <a:lnTo>
                    <a:pt x="134" y="297"/>
                  </a:lnTo>
                  <a:lnTo>
                    <a:pt x="149" y="320"/>
                  </a:lnTo>
                  <a:lnTo>
                    <a:pt x="167" y="339"/>
                  </a:lnTo>
                  <a:lnTo>
                    <a:pt x="191" y="353"/>
                  </a:lnTo>
                  <a:lnTo>
                    <a:pt x="216" y="362"/>
                  </a:lnTo>
                  <a:lnTo>
                    <a:pt x="244" y="365"/>
                  </a:lnTo>
                  <a:lnTo>
                    <a:pt x="272" y="362"/>
                  </a:lnTo>
                  <a:lnTo>
                    <a:pt x="297" y="353"/>
                  </a:lnTo>
                  <a:lnTo>
                    <a:pt x="321" y="339"/>
                  </a:lnTo>
                  <a:lnTo>
                    <a:pt x="339" y="320"/>
                  </a:lnTo>
                  <a:lnTo>
                    <a:pt x="354" y="297"/>
                  </a:lnTo>
                  <a:lnTo>
                    <a:pt x="363" y="271"/>
                  </a:lnTo>
                  <a:lnTo>
                    <a:pt x="366" y="244"/>
                  </a:lnTo>
                  <a:lnTo>
                    <a:pt x="363" y="216"/>
                  </a:lnTo>
                  <a:lnTo>
                    <a:pt x="354" y="190"/>
                  </a:lnTo>
                  <a:lnTo>
                    <a:pt x="339" y="167"/>
                  </a:lnTo>
                  <a:lnTo>
                    <a:pt x="321" y="148"/>
                  </a:lnTo>
                  <a:lnTo>
                    <a:pt x="297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1" y="12"/>
                  </a:lnTo>
                  <a:lnTo>
                    <a:pt x="356" y="28"/>
                  </a:lnTo>
                  <a:lnTo>
                    <a:pt x="388" y="48"/>
                  </a:lnTo>
                  <a:lnTo>
                    <a:pt x="416" y="72"/>
                  </a:lnTo>
                  <a:lnTo>
                    <a:pt x="440" y="100"/>
                  </a:lnTo>
                  <a:lnTo>
                    <a:pt x="460" y="132"/>
                  </a:lnTo>
                  <a:lnTo>
                    <a:pt x="476" y="167"/>
                  </a:lnTo>
                  <a:lnTo>
                    <a:pt x="485" y="204"/>
                  </a:lnTo>
                  <a:lnTo>
                    <a:pt x="488" y="244"/>
                  </a:lnTo>
                  <a:lnTo>
                    <a:pt x="485" y="280"/>
                  </a:lnTo>
                  <a:lnTo>
                    <a:pt x="477" y="315"/>
                  </a:lnTo>
                  <a:lnTo>
                    <a:pt x="464" y="349"/>
                  </a:lnTo>
                  <a:lnTo>
                    <a:pt x="446" y="378"/>
                  </a:lnTo>
                  <a:lnTo>
                    <a:pt x="425" y="406"/>
                  </a:lnTo>
                  <a:lnTo>
                    <a:pt x="399" y="430"/>
                  </a:lnTo>
                  <a:lnTo>
                    <a:pt x="370" y="450"/>
                  </a:lnTo>
                  <a:lnTo>
                    <a:pt x="339" y="467"/>
                  </a:lnTo>
                  <a:lnTo>
                    <a:pt x="305" y="478"/>
                  </a:lnTo>
                  <a:lnTo>
                    <a:pt x="305" y="548"/>
                  </a:lnTo>
                  <a:lnTo>
                    <a:pt x="302" y="566"/>
                  </a:lnTo>
                  <a:lnTo>
                    <a:pt x="293" y="584"/>
                  </a:lnTo>
                  <a:lnTo>
                    <a:pt x="279" y="596"/>
                  </a:lnTo>
                  <a:lnTo>
                    <a:pt x="263" y="605"/>
                  </a:lnTo>
                  <a:lnTo>
                    <a:pt x="244" y="609"/>
                  </a:lnTo>
                  <a:lnTo>
                    <a:pt x="225" y="605"/>
                  </a:lnTo>
                  <a:lnTo>
                    <a:pt x="209" y="596"/>
                  </a:lnTo>
                  <a:lnTo>
                    <a:pt x="195" y="584"/>
                  </a:lnTo>
                  <a:lnTo>
                    <a:pt x="186" y="566"/>
                  </a:lnTo>
                  <a:lnTo>
                    <a:pt x="183" y="548"/>
                  </a:lnTo>
                  <a:lnTo>
                    <a:pt x="183" y="478"/>
                  </a:lnTo>
                  <a:lnTo>
                    <a:pt x="149" y="467"/>
                  </a:lnTo>
                  <a:lnTo>
                    <a:pt x="118" y="450"/>
                  </a:lnTo>
                  <a:lnTo>
                    <a:pt x="89" y="430"/>
                  </a:lnTo>
                  <a:lnTo>
                    <a:pt x="63" y="406"/>
                  </a:lnTo>
                  <a:lnTo>
                    <a:pt x="42" y="378"/>
                  </a:lnTo>
                  <a:lnTo>
                    <a:pt x="24" y="349"/>
                  </a:lnTo>
                  <a:lnTo>
                    <a:pt x="11" y="315"/>
                  </a:lnTo>
                  <a:lnTo>
                    <a:pt x="3" y="280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7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2"/>
                  </a:lnTo>
                  <a:lnTo>
                    <a:pt x="100" y="48"/>
                  </a:lnTo>
                  <a:lnTo>
                    <a:pt x="132" y="28"/>
                  </a:lnTo>
                  <a:lnTo>
                    <a:pt x="167" y="12"/>
                  </a:lnTo>
                  <a:lnTo>
                    <a:pt x="204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63"/>
            <p:cNvSpPr>
              <a:spLocks noEditPoints="1"/>
            </p:cNvSpPr>
            <p:nvPr/>
          </p:nvSpPr>
          <p:spPr bwMode="auto">
            <a:xfrm>
              <a:off x="5502275" y="4364038"/>
              <a:ext cx="153988" cy="184150"/>
            </a:xfrm>
            <a:custGeom>
              <a:avLst/>
              <a:gdLst>
                <a:gd name="T0" fmla="*/ 704 w 976"/>
                <a:gd name="T1" fmla="*/ 794 h 1156"/>
                <a:gd name="T2" fmla="*/ 655 w 976"/>
                <a:gd name="T3" fmla="*/ 818 h 1156"/>
                <a:gd name="T4" fmla="*/ 622 w 976"/>
                <a:gd name="T5" fmla="*/ 859 h 1156"/>
                <a:gd name="T6" fmla="*/ 610 w 976"/>
                <a:gd name="T7" fmla="*/ 912 h 1156"/>
                <a:gd name="T8" fmla="*/ 622 w 976"/>
                <a:gd name="T9" fmla="*/ 966 h 1156"/>
                <a:gd name="T10" fmla="*/ 655 w 976"/>
                <a:gd name="T11" fmla="*/ 1007 h 1156"/>
                <a:gd name="T12" fmla="*/ 704 w 976"/>
                <a:gd name="T13" fmla="*/ 1031 h 1156"/>
                <a:gd name="T14" fmla="*/ 760 w 976"/>
                <a:gd name="T15" fmla="*/ 1031 h 1156"/>
                <a:gd name="T16" fmla="*/ 809 w 976"/>
                <a:gd name="T17" fmla="*/ 1007 h 1156"/>
                <a:gd name="T18" fmla="*/ 842 w 976"/>
                <a:gd name="T19" fmla="*/ 966 h 1156"/>
                <a:gd name="T20" fmla="*/ 854 w 976"/>
                <a:gd name="T21" fmla="*/ 912 h 1156"/>
                <a:gd name="T22" fmla="*/ 842 w 976"/>
                <a:gd name="T23" fmla="*/ 859 h 1156"/>
                <a:gd name="T24" fmla="*/ 809 w 976"/>
                <a:gd name="T25" fmla="*/ 818 h 1156"/>
                <a:gd name="T26" fmla="*/ 760 w 976"/>
                <a:gd name="T27" fmla="*/ 794 h 1156"/>
                <a:gd name="T28" fmla="*/ 732 w 976"/>
                <a:gd name="T29" fmla="*/ 0 h 1156"/>
                <a:gd name="T30" fmla="*/ 767 w 976"/>
                <a:gd name="T31" fmla="*/ 12 h 1156"/>
                <a:gd name="T32" fmla="*/ 790 w 976"/>
                <a:gd name="T33" fmla="*/ 42 h 1156"/>
                <a:gd name="T34" fmla="*/ 793 w 976"/>
                <a:gd name="T35" fmla="*/ 678 h 1156"/>
                <a:gd name="T36" fmla="*/ 858 w 976"/>
                <a:gd name="T37" fmla="*/ 705 h 1156"/>
                <a:gd name="T38" fmla="*/ 913 w 976"/>
                <a:gd name="T39" fmla="*/ 750 h 1156"/>
                <a:gd name="T40" fmla="*/ 952 w 976"/>
                <a:gd name="T41" fmla="*/ 807 h 1156"/>
                <a:gd name="T42" fmla="*/ 973 w 976"/>
                <a:gd name="T43" fmla="*/ 876 h 1156"/>
                <a:gd name="T44" fmla="*/ 973 w 976"/>
                <a:gd name="T45" fmla="*/ 952 h 1156"/>
                <a:gd name="T46" fmla="*/ 948 w 976"/>
                <a:gd name="T47" fmla="*/ 1024 h 1156"/>
                <a:gd name="T48" fmla="*/ 904 w 976"/>
                <a:gd name="T49" fmla="*/ 1085 h 1156"/>
                <a:gd name="T50" fmla="*/ 844 w 976"/>
                <a:gd name="T51" fmla="*/ 1129 h 1156"/>
                <a:gd name="T52" fmla="*/ 772 w 976"/>
                <a:gd name="T53" fmla="*/ 1152 h 1156"/>
                <a:gd name="T54" fmla="*/ 691 w 976"/>
                <a:gd name="T55" fmla="*/ 1152 h 1156"/>
                <a:gd name="T56" fmla="*/ 618 w 976"/>
                <a:gd name="T57" fmla="*/ 1127 h 1156"/>
                <a:gd name="T58" fmla="*/ 557 w 976"/>
                <a:gd name="T59" fmla="*/ 1080 h 1156"/>
                <a:gd name="T60" fmla="*/ 514 w 976"/>
                <a:gd name="T61" fmla="*/ 1017 h 1156"/>
                <a:gd name="T62" fmla="*/ 61 w 976"/>
                <a:gd name="T63" fmla="*/ 981 h 1156"/>
                <a:gd name="T64" fmla="*/ 24 w 976"/>
                <a:gd name="T65" fmla="*/ 969 h 1156"/>
                <a:gd name="T66" fmla="*/ 3 w 976"/>
                <a:gd name="T67" fmla="*/ 939 h 1156"/>
                <a:gd name="T68" fmla="*/ 3 w 976"/>
                <a:gd name="T69" fmla="*/ 901 h 1156"/>
                <a:gd name="T70" fmla="*/ 24 w 976"/>
                <a:gd name="T71" fmla="*/ 871 h 1156"/>
                <a:gd name="T72" fmla="*/ 61 w 976"/>
                <a:gd name="T73" fmla="*/ 859 h 1156"/>
                <a:gd name="T74" fmla="*/ 506 w 976"/>
                <a:gd name="T75" fmla="*/ 823 h 1156"/>
                <a:gd name="T76" fmla="*/ 545 w 976"/>
                <a:gd name="T77" fmla="*/ 757 h 1156"/>
                <a:gd name="T78" fmla="*/ 601 w 976"/>
                <a:gd name="T79" fmla="*/ 709 h 1156"/>
                <a:gd name="T80" fmla="*/ 671 w 976"/>
                <a:gd name="T81" fmla="*/ 678 h 1156"/>
                <a:gd name="T82" fmla="*/ 674 w 976"/>
                <a:gd name="T83" fmla="*/ 42 h 1156"/>
                <a:gd name="T84" fmla="*/ 697 w 976"/>
                <a:gd name="T85" fmla="*/ 12 h 1156"/>
                <a:gd name="T86" fmla="*/ 732 w 976"/>
                <a:gd name="T8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6" h="1156">
                  <a:moveTo>
                    <a:pt x="732" y="791"/>
                  </a:moveTo>
                  <a:lnTo>
                    <a:pt x="704" y="794"/>
                  </a:lnTo>
                  <a:lnTo>
                    <a:pt x="679" y="804"/>
                  </a:lnTo>
                  <a:lnTo>
                    <a:pt x="655" y="818"/>
                  </a:lnTo>
                  <a:lnTo>
                    <a:pt x="637" y="837"/>
                  </a:lnTo>
                  <a:lnTo>
                    <a:pt x="622" y="859"/>
                  </a:lnTo>
                  <a:lnTo>
                    <a:pt x="613" y="885"/>
                  </a:lnTo>
                  <a:lnTo>
                    <a:pt x="610" y="912"/>
                  </a:lnTo>
                  <a:lnTo>
                    <a:pt x="613" y="940"/>
                  </a:lnTo>
                  <a:lnTo>
                    <a:pt x="622" y="966"/>
                  </a:lnTo>
                  <a:lnTo>
                    <a:pt x="637" y="989"/>
                  </a:lnTo>
                  <a:lnTo>
                    <a:pt x="655" y="1007"/>
                  </a:lnTo>
                  <a:lnTo>
                    <a:pt x="679" y="1022"/>
                  </a:lnTo>
                  <a:lnTo>
                    <a:pt x="704" y="1031"/>
                  </a:lnTo>
                  <a:lnTo>
                    <a:pt x="732" y="1034"/>
                  </a:lnTo>
                  <a:lnTo>
                    <a:pt x="760" y="1031"/>
                  </a:lnTo>
                  <a:lnTo>
                    <a:pt x="785" y="1022"/>
                  </a:lnTo>
                  <a:lnTo>
                    <a:pt x="809" y="1007"/>
                  </a:lnTo>
                  <a:lnTo>
                    <a:pt x="827" y="989"/>
                  </a:lnTo>
                  <a:lnTo>
                    <a:pt x="842" y="966"/>
                  </a:lnTo>
                  <a:lnTo>
                    <a:pt x="851" y="940"/>
                  </a:lnTo>
                  <a:lnTo>
                    <a:pt x="854" y="912"/>
                  </a:lnTo>
                  <a:lnTo>
                    <a:pt x="851" y="885"/>
                  </a:lnTo>
                  <a:lnTo>
                    <a:pt x="842" y="859"/>
                  </a:lnTo>
                  <a:lnTo>
                    <a:pt x="827" y="837"/>
                  </a:lnTo>
                  <a:lnTo>
                    <a:pt x="809" y="818"/>
                  </a:lnTo>
                  <a:lnTo>
                    <a:pt x="785" y="804"/>
                  </a:lnTo>
                  <a:lnTo>
                    <a:pt x="760" y="794"/>
                  </a:lnTo>
                  <a:lnTo>
                    <a:pt x="732" y="791"/>
                  </a:lnTo>
                  <a:close/>
                  <a:moveTo>
                    <a:pt x="732" y="0"/>
                  </a:moveTo>
                  <a:lnTo>
                    <a:pt x="751" y="3"/>
                  </a:lnTo>
                  <a:lnTo>
                    <a:pt x="767" y="12"/>
                  </a:lnTo>
                  <a:lnTo>
                    <a:pt x="781" y="25"/>
                  </a:lnTo>
                  <a:lnTo>
                    <a:pt x="790" y="42"/>
                  </a:lnTo>
                  <a:lnTo>
                    <a:pt x="793" y="61"/>
                  </a:lnTo>
                  <a:lnTo>
                    <a:pt x="793" y="678"/>
                  </a:lnTo>
                  <a:lnTo>
                    <a:pt x="827" y="690"/>
                  </a:lnTo>
                  <a:lnTo>
                    <a:pt x="858" y="705"/>
                  </a:lnTo>
                  <a:lnTo>
                    <a:pt x="887" y="725"/>
                  </a:lnTo>
                  <a:lnTo>
                    <a:pt x="913" y="750"/>
                  </a:lnTo>
                  <a:lnTo>
                    <a:pt x="934" y="777"/>
                  </a:lnTo>
                  <a:lnTo>
                    <a:pt x="952" y="807"/>
                  </a:lnTo>
                  <a:lnTo>
                    <a:pt x="965" y="840"/>
                  </a:lnTo>
                  <a:lnTo>
                    <a:pt x="973" y="876"/>
                  </a:lnTo>
                  <a:lnTo>
                    <a:pt x="976" y="912"/>
                  </a:lnTo>
                  <a:lnTo>
                    <a:pt x="973" y="952"/>
                  </a:lnTo>
                  <a:lnTo>
                    <a:pt x="964" y="990"/>
                  </a:lnTo>
                  <a:lnTo>
                    <a:pt x="948" y="1024"/>
                  </a:lnTo>
                  <a:lnTo>
                    <a:pt x="928" y="1056"/>
                  </a:lnTo>
                  <a:lnTo>
                    <a:pt x="904" y="1085"/>
                  </a:lnTo>
                  <a:lnTo>
                    <a:pt x="876" y="1109"/>
                  </a:lnTo>
                  <a:lnTo>
                    <a:pt x="844" y="1129"/>
                  </a:lnTo>
                  <a:lnTo>
                    <a:pt x="809" y="1143"/>
                  </a:lnTo>
                  <a:lnTo>
                    <a:pt x="772" y="1152"/>
                  </a:lnTo>
                  <a:lnTo>
                    <a:pt x="732" y="1156"/>
                  </a:lnTo>
                  <a:lnTo>
                    <a:pt x="691" y="1152"/>
                  </a:lnTo>
                  <a:lnTo>
                    <a:pt x="653" y="1142"/>
                  </a:lnTo>
                  <a:lnTo>
                    <a:pt x="618" y="1127"/>
                  </a:lnTo>
                  <a:lnTo>
                    <a:pt x="586" y="1106"/>
                  </a:lnTo>
                  <a:lnTo>
                    <a:pt x="557" y="1080"/>
                  </a:lnTo>
                  <a:lnTo>
                    <a:pt x="532" y="1051"/>
                  </a:lnTo>
                  <a:lnTo>
                    <a:pt x="514" y="1017"/>
                  </a:lnTo>
                  <a:lnTo>
                    <a:pt x="499" y="981"/>
                  </a:lnTo>
                  <a:lnTo>
                    <a:pt x="61" y="981"/>
                  </a:lnTo>
                  <a:lnTo>
                    <a:pt x="42" y="978"/>
                  </a:lnTo>
                  <a:lnTo>
                    <a:pt x="24" y="969"/>
                  </a:lnTo>
                  <a:lnTo>
                    <a:pt x="12" y="955"/>
                  </a:lnTo>
                  <a:lnTo>
                    <a:pt x="3" y="939"/>
                  </a:lnTo>
                  <a:lnTo>
                    <a:pt x="0" y="920"/>
                  </a:lnTo>
                  <a:lnTo>
                    <a:pt x="3" y="901"/>
                  </a:lnTo>
                  <a:lnTo>
                    <a:pt x="12" y="885"/>
                  </a:lnTo>
                  <a:lnTo>
                    <a:pt x="24" y="871"/>
                  </a:lnTo>
                  <a:lnTo>
                    <a:pt x="42" y="862"/>
                  </a:lnTo>
                  <a:lnTo>
                    <a:pt x="61" y="859"/>
                  </a:lnTo>
                  <a:lnTo>
                    <a:pt x="495" y="859"/>
                  </a:lnTo>
                  <a:lnTo>
                    <a:pt x="506" y="823"/>
                  </a:lnTo>
                  <a:lnTo>
                    <a:pt x="522" y="788"/>
                  </a:lnTo>
                  <a:lnTo>
                    <a:pt x="545" y="757"/>
                  </a:lnTo>
                  <a:lnTo>
                    <a:pt x="571" y="731"/>
                  </a:lnTo>
                  <a:lnTo>
                    <a:pt x="601" y="709"/>
                  </a:lnTo>
                  <a:lnTo>
                    <a:pt x="634" y="690"/>
                  </a:lnTo>
                  <a:lnTo>
                    <a:pt x="671" y="678"/>
                  </a:lnTo>
                  <a:lnTo>
                    <a:pt x="671" y="61"/>
                  </a:lnTo>
                  <a:lnTo>
                    <a:pt x="674" y="42"/>
                  </a:lnTo>
                  <a:lnTo>
                    <a:pt x="683" y="25"/>
                  </a:lnTo>
                  <a:lnTo>
                    <a:pt x="697" y="12"/>
                  </a:lnTo>
                  <a:lnTo>
                    <a:pt x="713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64"/>
            <p:cNvSpPr>
              <a:spLocks/>
            </p:cNvSpPr>
            <p:nvPr/>
          </p:nvSpPr>
          <p:spPr bwMode="auto">
            <a:xfrm>
              <a:off x="5608638" y="4287838"/>
              <a:ext cx="19050" cy="28575"/>
            </a:xfrm>
            <a:custGeom>
              <a:avLst/>
              <a:gdLst>
                <a:gd name="T0" fmla="*/ 61 w 122"/>
                <a:gd name="T1" fmla="*/ 0 h 183"/>
                <a:gd name="T2" fmla="*/ 80 w 122"/>
                <a:gd name="T3" fmla="*/ 3 h 183"/>
                <a:gd name="T4" fmla="*/ 96 w 122"/>
                <a:gd name="T5" fmla="*/ 12 h 183"/>
                <a:gd name="T6" fmla="*/ 110 w 122"/>
                <a:gd name="T7" fmla="*/ 26 h 183"/>
                <a:gd name="T8" fmla="*/ 119 w 122"/>
                <a:gd name="T9" fmla="*/ 42 h 183"/>
                <a:gd name="T10" fmla="*/ 122 w 122"/>
                <a:gd name="T11" fmla="*/ 61 h 183"/>
                <a:gd name="T12" fmla="*/ 122 w 122"/>
                <a:gd name="T13" fmla="*/ 122 h 183"/>
                <a:gd name="T14" fmla="*/ 119 w 122"/>
                <a:gd name="T15" fmla="*/ 142 h 183"/>
                <a:gd name="T16" fmla="*/ 110 w 122"/>
                <a:gd name="T17" fmla="*/ 158 h 183"/>
                <a:gd name="T18" fmla="*/ 96 w 122"/>
                <a:gd name="T19" fmla="*/ 172 h 183"/>
                <a:gd name="T20" fmla="*/ 80 w 122"/>
                <a:gd name="T21" fmla="*/ 179 h 183"/>
                <a:gd name="T22" fmla="*/ 61 w 122"/>
                <a:gd name="T23" fmla="*/ 183 h 183"/>
                <a:gd name="T24" fmla="*/ 42 w 122"/>
                <a:gd name="T25" fmla="*/ 179 h 183"/>
                <a:gd name="T26" fmla="*/ 26 w 122"/>
                <a:gd name="T27" fmla="*/ 172 h 183"/>
                <a:gd name="T28" fmla="*/ 12 w 122"/>
                <a:gd name="T29" fmla="*/ 158 h 183"/>
                <a:gd name="T30" fmla="*/ 3 w 122"/>
                <a:gd name="T31" fmla="*/ 142 h 183"/>
                <a:gd name="T32" fmla="*/ 0 w 122"/>
                <a:gd name="T33" fmla="*/ 122 h 183"/>
                <a:gd name="T34" fmla="*/ 0 w 122"/>
                <a:gd name="T35" fmla="*/ 61 h 183"/>
                <a:gd name="T36" fmla="*/ 3 w 122"/>
                <a:gd name="T37" fmla="*/ 42 h 183"/>
                <a:gd name="T38" fmla="*/ 12 w 122"/>
                <a:gd name="T39" fmla="*/ 26 h 183"/>
                <a:gd name="T40" fmla="*/ 26 w 122"/>
                <a:gd name="T41" fmla="*/ 12 h 183"/>
                <a:gd name="T42" fmla="*/ 42 w 122"/>
                <a:gd name="T43" fmla="*/ 3 h 183"/>
                <a:gd name="T44" fmla="*/ 61 w 122"/>
                <a:gd name="T4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3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122"/>
                  </a:lnTo>
                  <a:lnTo>
                    <a:pt x="119" y="142"/>
                  </a:lnTo>
                  <a:lnTo>
                    <a:pt x="110" y="158"/>
                  </a:lnTo>
                  <a:lnTo>
                    <a:pt x="96" y="172"/>
                  </a:lnTo>
                  <a:lnTo>
                    <a:pt x="80" y="179"/>
                  </a:lnTo>
                  <a:lnTo>
                    <a:pt x="61" y="183"/>
                  </a:lnTo>
                  <a:lnTo>
                    <a:pt x="42" y="179"/>
                  </a:lnTo>
                  <a:lnTo>
                    <a:pt x="26" y="172"/>
                  </a:lnTo>
                  <a:lnTo>
                    <a:pt x="12" y="158"/>
                  </a:lnTo>
                  <a:lnTo>
                    <a:pt x="3" y="142"/>
                  </a:lnTo>
                  <a:lnTo>
                    <a:pt x="0" y="1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365"/>
            <p:cNvSpPr>
              <a:spLocks/>
            </p:cNvSpPr>
            <p:nvPr/>
          </p:nvSpPr>
          <p:spPr bwMode="auto">
            <a:xfrm>
              <a:off x="5811838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366"/>
            <p:cNvSpPr>
              <a:spLocks/>
            </p:cNvSpPr>
            <p:nvPr/>
          </p:nvSpPr>
          <p:spPr bwMode="auto">
            <a:xfrm>
              <a:off x="5395913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367"/>
            <p:cNvSpPr>
              <a:spLocks/>
            </p:cNvSpPr>
            <p:nvPr/>
          </p:nvSpPr>
          <p:spPr bwMode="auto">
            <a:xfrm>
              <a:off x="5753100" y="4349750"/>
              <a:ext cx="25400" cy="26987"/>
            </a:xfrm>
            <a:custGeom>
              <a:avLst/>
              <a:gdLst>
                <a:gd name="T0" fmla="*/ 104 w 165"/>
                <a:gd name="T1" fmla="*/ 0 h 165"/>
                <a:gd name="T2" fmla="*/ 120 w 165"/>
                <a:gd name="T3" fmla="*/ 1 h 165"/>
                <a:gd name="T4" fmla="*/ 134 w 165"/>
                <a:gd name="T5" fmla="*/ 7 h 165"/>
                <a:gd name="T6" fmla="*/ 148 w 165"/>
                <a:gd name="T7" fmla="*/ 17 h 165"/>
                <a:gd name="T8" fmla="*/ 158 w 165"/>
                <a:gd name="T9" fmla="*/ 30 h 165"/>
                <a:gd name="T10" fmla="*/ 163 w 165"/>
                <a:gd name="T11" fmla="*/ 45 h 165"/>
                <a:gd name="T12" fmla="*/ 165 w 165"/>
                <a:gd name="T13" fmla="*/ 61 h 165"/>
                <a:gd name="T14" fmla="*/ 163 w 165"/>
                <a:gd name="T15" fmla="*/ 76 h 165"/>
                <a:gd name="T16" fmla="*/ 158 w 165"/>
                <a:gd name="T17" fmla="*/ 90 h 165"/>
                <a:gd name="T18" fmla="*/ 148 w 165"/>
                <a:gd name="T19" fmla="*/ 104 h 165"/>
                <a:gd name="T20" fmla="*/ 104 w 165"/>
                <a:gd name="T21" fmla="*/ 147 h 165"/>
                <a:gd name="T22" fmla="*/ 91 w 165"/>
                <a:gd name="T23" fmla="*/ 156 h 165"/>
                <a:gd name="T24" fmla="*/ 77 w 165"/>
                <a:gd name="T25" fmla="*/ 162 h 165"/>
                <a:gd name="T26" fmla="*/ 61 w 165"/>
                <a:gd name="T27" fmla="*/ 165 h 165"/>
                <a:gd name="T28" fmla="*/ 46 w 165"/>
                <a:gd name="T29" fmla="*/ 162 h 165"/>
                <a:gd name="T30" fmla="*/ 31 w 165"/>
                <a:gd name="T31" fmla="*/ 157 h 165"/>
                <a:gd name="T32" fmla="*/ 18 w 165"/>
                <a:gd name="T33" fmla="*/ 147 h 165"/>
                <a:gd name="T34" fmla="*/ 8 w 165"/>
                <a:gd name="T35" fmla="*/ 134 h 165"/>
                <a:gd name="T36" fmla="*/ 1 w 165"/>
                <a:gd name="T37" fmla="*/ 119 h 165"/>
                <a:gd name="T38" fmla="*/ 0 w 165"/>
                <a:gd name="T39" fmla="*/ 104 h 165"/>
                <a:gd name="T40" fmla="*/ 1 w 165"/>
                <a:gd name="T41" fmla="*/ 88 h 165"/>
                <a:gd name="T42" fmla="*/ 8 w 165"/>
                <a:gd name="T43" fmla="*/ 73 h 165"/>
                <a:gd name="T44" fmla="*/ 18 w 165"/>
                <a:gd name="T45" fmla="*/ 61 h 165"/>
                <a:gd name="T46" fmla="*/ 61 w 165"/>
                <a:gd name="T47" fmla="*/ 17 h 165"/>
                <a:gd name="T48" fmla="*/ 73 w 165"/>
                <a:gd name="T49" fmla="*/ 7 h 165"/>
                <a:gd name="T50" fmla="*/ 89 w 165"/>
                <a:gd name="T51" fmla="*/ 1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20" y="1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58" y="30"/>
                  </a:lnTo>
                  <a:lnTo>
                    <a:pt x="163" y="45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58" y="90"/>
                  </a:lnTo>
                  <a:lnTo>
                    <a:pt x="148" y="104"/>
                  </a:lnTo>
                  <a:lnTo>
                    <a:pt x="104" y="147"/>
                  </a:lnTo>
                  <a:lnTo>
                    <a:pt x="91" y="156"/>
                  </a:lnTo>
                  <a:lnTo>
                    <a:pt x="77" y="162"/>
                  </a:lnTo>
                  <a:lnTo>
                    <a:pt x="61" y="165"/>
                  </a:lnTo>
                  <a:lnTo>
                    <a:pt x="46" y="162"/>
                  </a:lnTo>
                  <a:lnTo>
                    <a:pt x="31" y="157"/>
                  </a:lnTo>
                  <a:lnTo>
                    <a:pt x="18" y="147"/>
                  </a:lnTo>
                  <a:lnTo>
                    <a:pt x="8" y="134"/>
                  </a:lnTo>
                  <a:lnTo>
                    <a:pt x="1" y="119"/>
                  </a:lnTo>
                  <a:lnTo>
                    <a:pt x="0" y="104"/>
                  </a:lnTo>
                  <a:lnTo>
                    <a:pt x="1" y="88"/>
                  </a:lnTo>
                  <a:lnTo>
                    <a:pt x="8" y="73"/>
                  </a:lnTo>
                  <a:lnTo>
                    <a:pt x="18" y="61"/>
                  </a:lnTo>
                  <a:lnTo>
                    <a:pt x="61" y="17"/>
                  </a:lnTo>
                  <a:lnTo>
                    <a:pt x="73" y="7"/>
                  </a:lnTo>
                  <a:lnTo>
                    <a:pt x="89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368"/>
            <p:cNvSpPr>
              <a:spLocks/>
            </p:cNvSpPr>
            <p:nvPr/>
          </p:nvSpPr>
          <p:spPr bwMode="auto">
            <a:xfrm>
              <a:off x="5457825" y="4643438"/>
              <a:ext cx="25400" cy="25400"/>
            </a:xfrm>
            <a:custGeom>
              <a:avLst/>
              <a:gdLst>
                <a:gd name="T0" fmla="*/ 104 w 165"/>
                <a:gd name="T1" fmla="*/ 0 h 165"/>
                <a:gd name="T2" fmla="*/ 119 w 165"/>
                <a:gd name="T3" fmla="*/ 2 h 165"/>
                <a:gd name="T4" fmla="*/ 135 w 165"/>
                <a:gd name="T5" fmla="*/ 8 h 165"/>
                <a:gd name="T6" fmla="*/ 147 w 165"/>
                <a:gd name="T7" fmla="*/ 18 h 165"/>
                <a:gd name="T8" fmla="*/ 157 w 165"/>
                <a:gd name="T9" fmla="*/ 31 h 165"/>
                <a:gd name="T10" fmla="*/ 164 w 165"/>
                <a:gd name="T11" fmla="*/ 45 h 165"/>
                <a:gd name="T12" fmla="*/ 165 w 165"/>
                <a:gd name="T13" fmla="*/ 61 h 165"/>
                <a:gd name="T14" fmla="*/ 164 w 165"/>
                <a:gd name="T15" fmla="*/ 76 h 165"/>
                <a:gd name="T16" fmla="*/ 157 w 165"/>
                <a:gd name="T17" fmla="*/ 91 h 165"/>
                <a:gd name="T18" fmla="*/ 147 w 165"/>
                <a:gd name="T19" fmla="*/ 104 h 165"/>
                <a:gd name="T20" fmla="*/ 104 w 165"/>
                <a:gd name="T21" fmla="*/ 147 h 165"/>
                <a:gd name="T22" fmla="*/ 92 w 165"/>
                <a:gd name="T23" fmla="*/ 157 h 165"/>
                <a:gd name="T24" fmla="*/ 76 w 165"/>
                <a:gd name="T25" fmla="*/ 163 h 165"/>
                <a:gd name="T26" fmla="*/ 61 w 165"/>
                <a:gd name="T27" fmla="*/ 165 h 165"/>
                <a:gd name="T28" fmla="*/ 45 w 165"/>
                <a:gd name="T29" fmla="*/ 163 h 165"/>
                <a:gd name="T30" fmla="*/ 31 w 165"/>
                <a:gd name="T31" fmla="*/ 157 h 165"/>
                <a:gd name="T32" fmla="*/ 17 w 165"/>
                <a:gd name="T33" fmla="*/ 147 h 165"/>
                <a:gd name="T34" fmla="*/ 7 w 165"/>
                <a:gd name="T35" fmla="*/ 134 h 165"/>
                <a:gd name="T36" fmla="*/ 2 w 165"/>
                <a:gd name="T37" fmla="*/ 120 h 165"/>
                <a:gd name="T38" fmla="*/ 0 w 165"/>
                <a:gd name="T39" fmla="*/ 104 h 165"/>
                <a:gd name="T40" fmla="*/ 2 w 165"/>
                <a:gd name="T41" fmla="*/ 89 h 165"/>
                <a:gd name="T42" fmla="*/ 7 w 165"/>
                <a:gd name="T43" fmla="*/ 74 h 165"/>
                <a:gd name="T44" fmla="*/ 17 w 165"/>
                <a:gd name="T45" fmla="*/ 61 h 165"/>
                <a:gd name="T46" fmla="*/ 61 w 165"/>
                <a:gd name="T47" fmla="*/ 18 h 165"/>
                <a:gd name="T48" fmla="*/ 74 w 165"/>
                <a:gd name="T49" fmla="*/ 8 h 165"/>
                <a:gd name="T50" fmla="*/ 88 w 165"/>
                <a:gd name="T51" fmla="*/ 2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19" y="2"/>
                  </a:lnTo>
                  <a:lnTo>
                    <a:pt x="135" y="8"/>
                  </a:lnTo>
                  <a:lnTo>
                    <a:pt x="147" y="18"/>
                  </a:lnTo>
                  <a:lnTo>
                    <a:pt x="157" y="31"/>
                  </a:lnTo>
                  <a:lnTo>
                    <a:pt x="164" y="45"/>
                  </a:lnTo>
                  <a:lnTo>
                    <a:pt x="165" y="61"/>
                  </a:lnTo>
                  <a:lnTo>
                    <a:pt x="164" y="76"/>
                  </a:lnTo>
                  <a:lnTo>
                    <a:pt x="157" y="91"/>
                  </a:lnTo>
                  <a:lnTo>
                    <a:pt x="147" y="104"/>
                  </a:lnTo>
                  <a:lnTo>
                    <a:pt x="104" y="147"/>
                  </a:lnTo>
                  <a:lnTo>
                    <a:pt x="92" y="157"/>
                  </a:lnTo>
                  <a:lnTo>
                    <a:pt x="76" y="163"/>
                  </a:lnTo>
                  <a:lnTo>
                    <a:pt x="61" y="165"/>
                  </a:lnTo>
                  <a:lnTo>
                    <a:pt x="45" y="163"/>
                  </a:lnTo>
                  <a:lnTo>
                    <a:pt x="31" y="157"/>
                  </a:lnTo>
                  <a:lnTo>
                    <a:pt x="17" y="147"/>
                  </a:lnTo>
                  <a:lnTo>
                    <a:pt x="7" y="134"/>
                  </a:lnTo>
                  <a:lnTo>
                    <a:pt x="2" y="120"/>
                  </a:lnTo>
                  <a:lnTo>
                    <a:pt x="0" y="104"/>
                  </a:lnTo>
                  <a:lnTo>
                    <a:pt x="2" y="89"/>
                  </a:lnTo>
                  <a:lnTo>
                    <a:pt x="7" y="74"/>
                  </a:lnTo>
                  <a:lnTo>
                    <a:pt x="17" y="61"/>
                  </a:lnTo>
                  <a:lnTo>
                    <a:pt x="61" y="18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369"/>
            <p:cNvSpPr>
              <a:spLocks/>
            </p:cNvSpPr>
            <p:nvPr/>
          </p:nvSpPr>
          <p:spPr bwMode="auto">
            <a:xfrm>
              <a:off x="5457825" y="4349750"/>
              <a:ext cx="25400" cy="26987"/>
            </a:xfrm>
            <a:custGeom>
              <a:avLst/>
              <a:gdLst>
                <a:gd name="T0" fmla="*/ 61 w 165"/>
                <a:gd name="T1" fmla="*/ 0 h 165"/>
                <a:gd name="T2" fmla="*/ 76 w 165"/>
                <a:gd name="T3" fmla="*/ 1 h 165"/>
                <a:gd name="T4" fmla="*/ 92 w 165"/>
                <a:gd name="T5" fmla="*/ 7 h 165"/>
                <a:gd name="T6" fmla="*/ 104 w 165"/>
                <a:gd name="T7" fmla="*/ 17 h 165"/>
                <a:gd name="T8" fmla="*/ 147 w 165"/>
                <a:gd name="T9" fmla="*/ 61 h 165"/>
                <a:gd name="T10" fmla="*/ 157 w 165"/>
                <a:gd name="T11" fmla="*/ 73 h 165"/>
                <a:gd name="T12" fmla="*/ 164 w 165"/>
                <a:gd name="T13" fmla="*/ 88 h 165"/>
                <a:gd name="T14" fmla="*/ 165 w 165"/>
                <a:gd name="T15" fmla="*/ 104 h 165"/>
                <a:gd name="T16" fmla="*/ 164 w 165"/>
                <a:gd name="T17" fmla="*/ 119 h 165"/>
                <a:gd name="T18" fmla="*/ 157 w 165"/>
                <a:gd name="T19" fmla="*/ 134 h 165"/>
                <a:gd name="T20" fmla="*/ 147 w 165"/>
                <a:gd name="T21" fmla="*/ 147 h 165"/>
                <a:gd name="T22" fmla="*/ 134 w 165"/>
                <a:gd name="T23" fmla="*/ 156 h 165"/>
                <a:gd name="T24" fmla="*/ 119 w 165"/>
                <a:gd name="T25" fmla="*/ 162 h 165"/>
                <a:gd name="T26" fmla="*/ 104 w 165"/>
                <a:gd name="T27" fmla="*/ 165 h 165"/>
                <a:gd name="T28" fmla="*/ 88 w 165"/>
                <a:gd name="T29" fmla="*/ 162 h 165"/>
                <a:gd name="T30" fmla="*/ 74 w 165"/>
                <a:gd name="T31" fmla="*/ 157 h 165"/>
                <a:gd name="T32" fmla="*/ 61 w 165"/>
                <a:gd name="T33" fmla="*/ 147 h 165"/>
                <a:gd name="T34" fmla="*/ 17 w 165"/>
                <a:gd name="T35" fmla="*/ 104 h 165"/>
                <a:gd name="T36" fmla="*/ 7 w 165"/>
                <a:gd name="T37" fmla="*/ 90 h 165"/>
                <a:gd name="T38" fmla="*/ 2 w 165"/>
                <a:gd name="T39" fmla="*/ 76 h 165"/>
                <a:gd name="T40" fmla="*/ 0 w 165"/>
                <a:gd name="T41" fmla="*/ 61 h 165"/>
                <a:gd name="T42" fmla="*/ 2 w 165"/>
                <a:gd name="T43" fmla="*/ 45 h 165"/>
                <a:gd name="T44" fmla="*/ 7 w 165"/>
                <a:gd name="T45" fmla="*/ 30 h 165"/>
                <a:gd name="T46" fmla="*/ 17 w 165"/>
                <a:gd name="T47" fmla="*/ 17 h 165"/>
                <a:gd name="T48" fmla="*/ 31 w 165"/>
                <a:gd name="T49" fmla="*/ 7 h 165"/>
                <a:gd name="T50" fmla="*/ 45 w 165"/>
                <a:gd name="T51" fmla="*/ 1 h 165"/>
                <a:gd name="T52" fmla="*/ 61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61" y="0"/>
                  </a:moveTo>
                  <a:lnTo>
                    <a:pt x="76" y="1"/>
                  </a:lnTo>
                  <a:lnTo>
                    <a:pt x="92" y="7"/>
                  </a:lnTo>
                  <a:lnTo>
                    <a:pt x="104" y="17"/>
                  </a:lnTo>
                  <a:lnTo>
                    <a:pt x="147" y="61"/>
                  </a:lnTo>
                  <a:lnTo>
                    <a:pt x="157" y="73"/>
                  </a:lnTo>
                  <a:lnTo>
                    <a:pt x="164" y="88"/>
                  </a:lnTo>
                  <a:lnTo>
                    <a:pt x="165" y="104"/>
                  </a:lnTo>
                  <a:lnTo>
                    <a:pt x="164" y="119"/>
                  </a:lnTo>
                  <a:lnTo>
                    <a:pt x="157" y="134"/>
                  </a:lnTo>
                  <a:lnTo>
                    <a:pt x="147" y="147"/>
                  </a:lnTo>
                  <a:lnTo>
                    <a:pt x="134" y="156"/>
                  </a:lnTo>
                  <a:lnTo>
                    <a:pt x="119" y="162"/>
                  </a:lnTo>
                  <a:lnTo>
                    <a:pt x="104" y="165"/>
                  </a:lnTo>
                  <a:lnTo>
                    <a:pt x="88" y="162"/>
                  </a:lnTo>
                  <a:lnTo>
                    <a:pt x="74" y="157"/>
                  </a:lnTo>
                  <a:lnTo>
                    <a:pt x="61" y="147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370"/>
            <p:cNvSpPr>
              <a:spLocks/>
            </p:cNvSpPr>
            <p:nvPr/>
          </p:nvSpPr>
          <p:spPr bwMode="auto">
            <a:xfrm>
              <a:off x="5327650" y="4221163"/>
              <a:ext cx="581025" cy="571500"/>
            </a:xfrm>
            <a:custGeom>
              <a:avLst/>
              <a:gdLst>
                <a:gd name="T0" fmla="*/ 2051 w 3660"/>
                <a:gd name="T1" fmla="*/ 13 h 3598"/>
                <a:gd name="T2" fmla="*/ 2367 w 3660"/>
                <a:gd name="T3" fmla="*/ 81 h 3598"/>
                <a:gd name="T4" fmla="*/ 2661 w 3660"/>
                <a:gd name="T5" fmla="*/ 199 h 3598"/>
                <a:gd name="T6" fmla="*/ 2927 w 3660"/>
                <a:gd name="T7" fmla="*/ 365 h 3598"/>
                <a:gd name="T8" fmla="*/ 3160 w 3660"/>
                <a:gd name="T9" fmla="*/ 572 h 3598"/>
                <a:gd name="T10" fmla="*/ 3354 w 3660"/>
                <a:gd name="T11" fmla="*/ 816 h 3598"/>
                <a:gd name="T12" fmla="*/ 3506 w 3660"/>
                <a:gd name="T13" fmla="*/ 1092 h 3598"/>
                <a:gd name="T14" fmla="*/ 3608 w 3660"/>
                <a:gd name="T15" fmla="*/ 1393 h 3598"/>
                <a:gd name="T16" fmla="*/ 3657 w 3660"/>
                <a:gd name="T17" fmla="*/ 1714 h 3598"/>
                <a:gd name="T18" fmla="*/ 3647 w 3660"/>
                <a:gd name="T19" fmla="*/ 2050 h 3598"/>
                <a:gd name="T20" fmla="*/ 3575 w 3660"/>
                <a:gd name="T21" fmla="*/ 2377 h 3598"/>
                <a:gd name="T22" fmla="*/ 3518 w 3660"/>
                <a:gd name="T23" fmla="*/ 2509 h 3598"/>
                <a:gd name="T24" fmla="*/ 3474 w 3660"/>
                <a:gd name="T25" fmla="*/ 2522 h 3598"/>
                <a:gd name="T26" fmla="*/ 3433 w 3660"/>
                <a:gd name="T27" fmla="*/ 2499 h 3598"/>
                <a:gd name="T28" fmla="*/ 3419 w 3660"/>
                <a:gd name="T29" fmla="*/ 2454 h 3598"/>
                <a:gd name="T30" fmla="*/ 3487 w 3660"/>
                <a:gd name="T31" fmla="*/ 2240 h 3598"/>
                <a:gd name="T32" fmla="*/ 3535 w 3660"/>
                <a:gd name="T33" fmla="*/ 1930 h 3598"/>
                <a:gd name="T34" fmla="*/ 3525 w 3660"/>
                <a:gd name="T35" fmla="*/ 1612 h 3598"/>
                <a:gd name="T36" fmla="*/ 3457 w 3660"/>
                <a:gd name="T37" fmla="*/ 1306 h 3598"/>
                <a:gd name="T38" fmla="*/ 3337 w 3660"/>
                <a:gd name="T39" fmla="*/ 1025 h 3598"/>
                <a:gd name="T40" fmla="*/ 3171 w 3660"/>
                <a:gd name="T41" fmla="*/ 772 h 3598"/>
                <a:gd name="T42" fmla="*/ 2963 w 3660"/>
                <a:gd name="T43" fmla="*/ 552 h 3598"/>
                <a:gd name="T44" fmla="*/ 2721 w 3660"/>
                <a:gd name="T45" fmla="*/ 372 h 3598"/>
                <a:gd name="T46" fmla="*/ 2447 w 3660"/>
                <a:gd name="T47" fmla="*/ 237 h 3598"/>
                <a:gd name="T48" fmla="*/ 2148 w 3660"/>
                <a:gd name="T49" fmla="*/ 152 h 3598"/>
                <a:gd name="T50" fmla="*/ 1830 w 3660"/>
                <a:gd name="T51" fmla="*/ 122 h 3598"/>
                <a:gd name="T52" fmla="*/ 1512 w 3660"/>
                <a:gd name="T53" fmla="*/ 152 h 3598"/>
                <a:gd name="T54" fmla="*/ 1213 w 3660"/>
                <a:gd name="T55" fmla="*/ 237 h 3598"/>
                <a:gd name="T56" fmla="*/ 939 w 3660"/>
                <a:gd name="T57" fmla="*/ 372 h 3598"/>
                <a:gd name="T58" fmla="*/ 697 w 3660"/>
                <a:gd name="T59" fmla="*/ 552 h 3598"/>
                <a:gd name="T60" fmla="*/ 489 w 3660"/>
                <a:gd name="T61" fmla="*/ 772 h 3598"/>
                <a:gd name="T62" fmla="*/ 323 w 3660"/>
                <a:gd name="T63" fmla="*/ 1025 h 3598"/>
                <a:gd name="T64" fmla="*/ 203 w 3660"/>
                <a:gd name="T65" fmla="*/ 1306 h 3598"/>
                <a:gd name="T66" fmla="*/ 135 w 3660"/>
                <a:gd name="T67" fmla="*/ 1612 h 3598"/>
                <a:gd name="T68" fmla="*/ 125 w 3660"/>
                <a:gd name="T69" fmla="*/ 1927 h 3598"/>
                <a:gd name="T70" fmla="*/ 169 w 3660"/>
                <a:gd name="T71" fmla="*/ 2223 h 3598"/>
                <a:gd name="T72" fmla="*/ 262 w 3660"/>
                <a:gd name="T73" fmla="*/ 2502 h 3598"/>
                <a:gd name="T74" fmla="*/ 399 w 3660"/>
                <a:gd name="T75" fmla="*/ 2757 h 3598"/>
                <a:gd name="T76" fmla="*/ 578 w 3660"/>
                <a:gd name="T77" fmla="*/ 2985 h 3598"/>
                <a:gd name="T78" fmla="*/ 794 w 3660"/>
                <a:gd name="T79" fmla="*/ 3181 h 3598"/>
                <a:gd name="T80" fmla="*/ 1043 w 3660"/>
                <a:gd name="T81" fmla="*/ 3337 h 3598"/>
                <a:gd name="T82" fmla="*/ 1320 w 3660"/>
                <a:gd name="T83" fmla="*/ 3451 h 3598"/>
                <a:gd name="T84" fmla="*/ 1445 w 3660"/>
                <a:gd name="T85" fmla="*/ 3494 h 3598"/>
                <a:gd name="T86" fmla="*/ 1464 w 3660"/>
                <a:gd name="T87" fmla="*/ 3536 h 3598"/>
                <a:gd name="T88" fmla="*/ 1446 w 3660"/>
                <a:gd name="T89" fmla="*/ 3580 h 3598"/>
                <a:gd name="T90" fmla="*/ 1403 w 3660"/>
                <a:gd name="T91" fmla="*/ 3598 h 3598"/>
                <a:gd name="T92" fmla="*/ 1283 w 3660"/>
                <a:gd name="T93" fmla="*/ 3567 h 3598"/>
                <a:gd name="T94" fmla="*/ 986 w 3660"/>
                <a:gd name="T95" fmla="*/ 3445 h 3598"/>
                <a:gd name="T96" fmla="*/ 720 w 3660"/>
                <a:gd name="T97" fmla="*/ 3277 h 3598"/>
                <a:gd name="T98" fmla="*/ 489 w 3660"/>
                <a:gd name="T99" fmla="*/ 3068 h 3598"/>
                <a:gd name="T100" fmla="*/ 297 w 3660"/>
                <a:gd name="T101" fmla="*/ 2824 h 3598"/>
                <a:gd name="T102" fmla="*/ 150 w 3660"/>
                <a:gd name="T103" fmla="*/ 2549 h 3598"/>
                <a:gd name="T104" fmla="*/ 50 w 3660"/>
                <a:gd name="T105" fmla="*/ 2251 h 3598"/>
                <a:gd name="T106" fmla="*/ 3 w 3660"/>
                <a:gd name="T107" fmla="*/ 1935 h 3598"/>
                <a:gd name="T108" fmla="*/ 13 w 3660"/>
                <a:gd name="T109" fmla="*/ 1605 h 3598"/>
                <a:gd name="T110" fmla="*/ 81 w 3660"/>
                <a:gd name="T111" fmla="*/ 1290 h 3598"/>
                <a:gd name="T112" fmla="*/ 200 w 3660"/>
                <a:gd name="T113" fmla="*/ 997 h 3598"/>
                <a:gd name="T114" fmla="*/ 366 w 3660"/>
                <a:gd name="T115" fmla="*/ 731 h 3598"/>
                <a:gd name="T116" fmla="*/ 573 w 3660"/>
                <a:gd name="T117" fmla="*/ 499 h 3598"/>
                <a:gd name="T118" fmla="*/ 819 w 3660"/>
                <a:gd name="T119" fmla="*/ 305 h 3598"/>
                <a:gd name="T120" fmla="*/ 1095 w 3660"/>
                <a:gd name="T121" fmla="*/ 154 h 3598"/>
                <a:gd name="T122" fmla="*/ 1396 w 3660"/>
                <a:gd name="T123" fmla="*/ 52 h 3598"/>
                <a:gd name="T124" fmla="*/ 1719 w 3660"/>
                <a:gd name="T125" fmla="*/ 3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0" h="3598">
                  <a:moveTo>
                    <a:pt x="1830" y="0"/>
                  </a:moveTo>
                  <a:lnTo>
                    <a:pt x="1941" y="3"/>
                  </a:lnTo>
                  <a:lnTo>
                    <a:pt x="2051" y="13"/>
                  </a:lnTo>
                  <a:lnTo>
                    <a:pt x="2158" y="30"/>
                  </a:lnTo>
                  <a:lnTo>
                    <a:pt x="2264" y="52"/>
                  </a:lnTo>
                  <a:lnTo>
                    <a:pt x="2367" y="81"/>
                  </a:lnTo>
                  <a:lnTo>
                    <a:pt x="2468" y="114"/>
                  </a:lnTo>
                  <a:lnTo>
                    <a:pt x="2565" y="154"/>
                  </a:lnTo>
                  <a:lnTo>
                    <a:pt x="2661" y="199"/>
                  </a:lnTo>
                  <a:lnTo>
                    <a:pt x="2753" y="250"/>
                  </a:lnTo>
                  <a:lnTo>
                    <a:pt x="2841" y="305"/>
                  </a:lnTo>
                  <a:lnTo>
                    <a:pt x="2927" y="365"/>
                  </a:lnTo>
                  <a:lnTo>
                    <a:pt x="3008" y="430"/>
                  </a:lnTo>
                  <a:lnTo>
                    <a:pt x="3087" y="499"/>
                  </a:lnTo>
                  <a:lnTo>
                    <a:pt x="3160" y="572"/>
                  </a:lnTo>
                  <a:lnTo>
                    <a:pt x="3229" y="650"/>
                  </a:lnTo>
                  <a:lnTo>
                    <a:pt x="3294" y="731"/>
                  </a:lnTo>
                  <a:lnTo>
                    <a:pt x="3354" y="816"/>
                  </a:lnTo>
                  <a:lnTo>
                    <a:pt x="3409" y="905"/>
                  </a:lnTo>
                  <a:lnTo>
                    <a:pt x="3460" y="997"/>
                  </a:lnTo>
                  <a:lnTo>
                    <a:pt x="3506" y="1092"/>
                  </a:lnTo>
                  <a:lnTo>
                    <a:pt x="3546" y="1189"/>
                  </a:lnTo>
                  <a:lnTo>
                    <a:pt x="3579" y="1290"/>
                  </a:lnTo>
                  <a:lnTo>
                    <a:pt x="3608" y="1393"/>
                  </a:lnTo>
                  <a:lnTo>
                    <a:pt x="3630" y="1498"/>
                  </a:lnTo>
                  <a:lnTo>
                    <a:pt x="3647" y="1605"/>
                  </a:lnTo>
                  <a:lnTo>
                    <a:pt x="3657" y="1714"/>
                  </a:lnTo>
                  <a:lnTo>
                    <a:pt x="3660" y="1825"/>
                  </a:lnTo>
                  <a:lnTo>
                    <a:pt x="3657" y="1938"/>
                  </a:lnTo>
                  <a:lnTo>
                    <a:pt x="3647" y="2050"/>
                  </a:lnTo>
                  <a:lnTo>
                    <a:pt x="3629" y="2160"/>
                  </a:lnTo>
                  <a:lnTo>
                    <a:pt x="3606" y="2269"/>
                  </a:lnTo>
                  <a:lnTo>
                    <a:pt x="3575" y="2377"/>
                  </a:lnTo>
                  <a:lnTo>
                    <a:pt x="3537" y="2483"/>
                  </a:lnTo>
                  <a:lnTo>
                    <a:pt x="3529" y="2497"/>
                  </a:lnTo>
                  <a:lnTo>
                    <a:pt x="3518" y="2509"/>
                  </a:lnTo>
                  <a:lnTo>
                    <a:pt x="3505" y="2516"/>
                  </a:lnTo>
                  <a:lnTo>
                    <a:pt x="3490" y="2521"/>
                  </a:lnTo>
                  <a:lnTo>
                    <a:pt x="3474" y="2522"/>
                  </a:lnTo>
                  <a:lnTo>
                    <a:pt x="3458" y="2517"/>
                  </a:lnTo>
                  <a:lnTo>
                    <a:pt x="3444" y="2510"/>
                  </a:lnTo>
                  <a:lnTo>
                    <a:pt x="3433" y="2499"/>
                  </a:lnTo>
                  <a:lnTo>
                    <a:pt x="3424" y="2485"/>
                  </a:lnTo>
                  <a:lnTo>
                    <a:pt x="3419" y="2471"/>
                  </a:lnTo>
                  <a:lnTo>
                    <a:pt x="3419" y="2454"/>
                  </a:lnTo>
                  <a:lnTo>
                    <a:pt x="3424" y="2439"/>
                  </a:lnTo>
                  <a:lnTo>
                    <a:pt x="3458" y="2340"/>
                  </a:lnTo>
                  <a:lnTo>
                    <a:pt x="3487" y="2240"/>
                  </a:lnTo>
                  <a:lnTo>
                    <a:pt x="3509" y="2137"/>
                  </a:lnTo>
                  <a:lnTo>
                    <a:pt x="3525" y="2034"/>
                  </a:lnTo>
                  <a:lnTo>
                    <a:pt x="3535" y="1930"/>
                  </a:lnTo>
                  <a:lnTo>
                    <a:pt x="3538" y="1825"/>
                  </a:lnTo>
                  <a:lnTo>
                    <a:pt x="3535" y="1718"/>
                  </a:lnTo>
                  <a:lnTo>
                    <a:pt x="3525" y="1612"/>
                  </a:lnTo>
                  <a:lnTo>
                    <a:pt x="3508" y="1508"/>
                  </a:lnTo>
                  <a:lnTo>
                    <a:pt x="3486" y="1406"/>
                  </a:lnTo>
                  <a:lnTo>
                    <a:pt x="3457" y="1306"/>
                  </a:lnTo>
                  <a:lnTo>
                    <a:pt x="3423" y="1210"/>
                  </a:lnTo>
                  <a:lnTo>
                    <a:pt x="3383" y="1116"/>
                  </a:lnTo>
                  <a:lnTo>
                    <a:pt x="3337" y="1025"/>
                  </a:lnTo>
                  <a:lnTo>
                    <a:pt x="3287" y="937"/>
                  </a:lnTo>
                  <a:lnTo>
                    <a:pt x="3232" y="853"/>
                  </a:lnTo>
                  <a:lnTo>
                    <a:pt x="3171" y="772"/>
                  </a:lnTo>
                  <a:lnTo>
                    <a:pt x="3107" y="695"/>
                  </a:lnTo>
                  <a:lnTo>
                    <a:pt x="3037" y="622"/>
                  </a:lnTo>
                  <a:lnTo>
                    <a:pt x="2963" y="552"/>
                  </a:lnTo>
                  <a:lnTo>
                    <a:pt x="2886" y="488"/>
                  </a:lnTo>
                  <a:lnTo>
                    <a:pt x="2805" y="427"/>
                  </a:lnTo>
                  <a:lnTo>
                    <a:pt x="2721" y="372"/>
                  </a:lnTo>
                  <a:lnTo>
                    <a:pt x="2632" y="322"/>
                  </a:lnTo>
                  <a:lnTo>
                    <a:pt x="2541" y="277"/>
                  </a:lnTo>
                  <a:lnTo>
                    <a:pt x="2447" y="237"/>
                  </a:lnTo>
                  <a:lnTo>
                    <a:pt x="2350" y="202"/>
                  </a:lnTo>
                  <a:lnTo>
                    <a:pt x="2250" y="174"/>
                  </a:lnTo>
                  <a:lnTo>
                    <a:pt x="2148" y="152"/>
                  </a:lnTo>
                  <a:lnTo>
                    <a:pt x="2044" y="135"/>
                  </a:lnTo>
                  <a:lnTo>
                    <a:pt x="1938" y="125"/>
                  </a:lnTo>
                  <a:lnTo>
                    <a:pt x="1830" y="122"/>
                  </a:lnTo>
                  <a:lnTo>
                    <a:pt x="1722" y="125"/>
                  </a:lnTo>
                  <a:lnTo>
                    <a:pt x="1616" y="135"/>
                  </a:lnTo>
                  <a:lnTo>
                    <a:pt x="1512" y="152"/>
                  </a:lnTo>
                  <a:lnTo>
                    <a:pt x="1410" y="174"/>
                  </a:lnTo>
                  <a:lnTo>
                    <a:pt x="1310" y="202"/>
                  </a:lnTo>
                  <a:lnTo>
                    <a:pt x="1213" y="237"/>
                  </a:lnTo>
                  <a:lnTo>
                    <a:pt x="1119" y="277"/>
                  </a:lnTo>
                  <a:lnTo>
                    <a:pt x="1028" y="322"/>
                  </a:lnTo>
                  <a:lnTo>
                    <a:pt x="939" y="372"/>
                  </a:lnTo>
                  <a:lnTo>
                    <a:pt x="855" y="427"/>
                  </a:lnTo>
                  <a:lnTo>
                    <a:pt x="774" y="488"/>
                  </a:lnTo>
                  <a:lnTo>
                    <a:pt x="697" y="552"/>
                  </a:lnTo>
                  <a:lnTo>
                    <a:pt x="623" y="622"/>
                  </a:lnTo>
                  <a:lnTo>
                    <a:pt x="553" y="695"/>
                  </a:lnTo>
                  <a:lnTo>
                    <a:pt x="489" y="772"/>
                  </a:lnTo>
                  <a:lnTo>
                    <a:pt x="428" y="853"/>
                  </a:lnTo>
                  <a:lnTo>
                    <a:pt x="373" y="937"/>
                  </a:lnTo>
                  <a:lnTo>
                    <a:pt x="323" y="1025"/>
                  </a:lnTo>
                  <a:lnTo>
                    <a:pt x="277" y="1116"/>
                  </a:lnTo>
                  <a:lnTo>
                    <a:pt x="237" y="1210"/>
                  </a:lnTo>
                  <a:lnTo>
                    <a:pt x="203" y="1306"/>
                  </a:lnTo>
                  <a:lnTo>
                    <a:pt x="174" y="1406"/>
                  </a:lnTo>
                  <a:lnTo>
                    <a:pt x="152" y="1508"/>
                  </a:lnTo>
                  <a:lnTo>
                    <a:pt x="135" y="1612"/>
                  </a:lnTo>
                  <a:lnTo>
                    <a:pt x="125" y="1718"/>
                  </a:lnTo>
                  <a:lnTo>
                    <a:pt x="122" y="1825"/>
                  </a:lnTo>
                  <a:lnTo>
                    <a:pt x="125" y="1927"/>
                  </a:lnTo>
                  <a:lnTo>
                    <a:pt x="134" y="2027"/>
                  </a:lnTo>
                  <a:lnTo>
                    <a:pt x="149" y="2126"/>
                  </a:lnTo>
                  <a:lnTo>
                    <a:pt x="169" y="2223"/>
                  </a:lnTo>
                  <a:lnTo>
                    <a:pt x="194" y="2318"/>
                  </a:lnTo>
                  <a:lnTo>
                    <a:pt x="225" y="2411"/>
                  </a:lnTo>
                  <a:lnTo>
                    <a:pt x="262" y="2502"/>
                  </a:lnTo>
                  <a:lnTo>
                    <a:pt x="303" y="2589"/>
                  </a:lnTo>
                  <a:lnTo>
                    <a:pt x="348" y="2676"/>
                  </a:lnTo>
                  <a:lnTo>
                    <a:pt x="399" y="2757"/>
                  </a:lnTo>
                  <a:lnTo>
                    <a:pt x="455" y="2837"/>
                  </a:lnTo>
                  <a:lnTo>
                    <a:pt x="515" y="2913"/>
                  </a:lnTo>
                  <a:lnTo>
                    <a:pt x="578" y="2985"/>
                  </a:lnTo>
                  <a:lnTo>
                    <a:pt x="647" y="3055"/>
                  </a:lnTo>
                  <a:lnTo>
                    <a:pt x="718" y="3120"/>
                  </a:lnTo>
                  <a:lnTo>
                    <a:pt x="794" y="3181"/>
                  </a:lnTo>
                  <a:lnTo>
                    <a:pt x="873" y="3237"/>
                  </a:lnTo>
                  <a:lnTo>
                    <a:pt x="956" y="3289"/>
                  </a:lnTo>
                  <a:lnTo>
                    <a:pt x="1043" y="3337"/>
                  </a:lnTo>
                  <a:lnTo>
                    <a:pt x="1131" y="3380"/>
                  </a:lnTo>
                  <a:lnTo>
                    <a:pt x="1224" y="3419"/>
                  </a:lnTo>
                  <a:lnTo>
                    <a:pt x="1320" y="3451"/>
                  </a:lnTo>
                  <a:lnTo>
                    <a:pt x="1417" y="3479"/>
                  </a:lnTo>
                  <a:lnTo>
                    <a:pt x="1433" y="3484"/>
                  </a:lnTo>
                  <a:lnTo>
                    <a:pt x="1445" y="3494"/>
                  </a:lnTo>
                  <a:lnTo>
                    <a:pt x="1455" y="3506"/>
                  </a:lnTo>
                  <a:lnTo>
                    <a:pt x="1462" y="3521"/>
                  </a:lnTo>
                  <a:lnTo>
                    <a:pt x="1464" y="3536"/>
                  </a:lnTo>
                  <a:lnTo>
                    <a:pt x="1463" y="3552"/>
                  </a:lnTo>
                  <a:lnTo>
                    <a:pt x="1456" y="3567"/>
                  </a:lnTo>
                  <a:lnTo>
                    <a:pt x="1446" y="3580"/>
                  </a:lnTo>
                  <a:lnTo>
                    <a:pt x="1434" y="3590"/>
                  </a:lnTo>
                  <a:lnTo>
                    <a:pt x="1420" y="3596"/>
                  </a:lnTo>
                  <a:lnTo>
                    <a:pt x="1403" y="3598"/>
                  </a:lnTo>
                  <a:lnTo>
                    <a:pt x="1396" y="3598"/>
                  </a:lnTo>
                  <a:lnTo>
                    <a:pt x="1389" y="3597"/>
                  </a:lnTo>
                  <a:lnTo>
                    <a:pt x="1283" y="3567"/>
                  </a:lnTo>
                  <a:lnTo>
                    <a:pt x="1181" y="3532"/>
                  </a:lnTo>
                  <a:lnTo>
                    <a:pt x="1082" y="3492"/>
                  </a:lnTo>
                  <a:lnTo>
                    <a:pt x="986" y="3445"/>
                  </a:lnTo>
                  <a:lnTo>
                    <a:pt x="894" y="3395"/>
                  </a:lnTo>
                  <a:lnTo>
                    <a:pt x="805" y="3338"/>
                  </a:lnTo>
                  <a:lnTo>
                    <a:pt x="720" y="3277"/>
                  </a:lnTo>
                  <a:lnTo>
                    <a:pt x="639" y="3212"/>
                  </a:lnTo>
                  <a:lnTo>
                    <a:pt x="561" y="3142"/>
                  </a:lnTo>
                  <a:lnTo>
                    <a:pt x="489" y="3068"/>
                  </a:lnTo>
                  <a:lnTo>
                    <a:pt x="420" y="2991"/>
                  </a:lnTo>
                  <a:lnTo>
                    <a:pt x="356" y="2909"/>
                  </a:lnTo>
                  <a:lnTo>
                    <a:pt x="297" y="2824"/>
                  </a:lnTo>
                  <a:lnTo>
                    <a:pt x="243" y="2735"/>
                  </a:lnTo>
                  <a:lnTo>
                    <a:pt x="194" y="2645"/>
                  </a:lnTo>
                  <a:lnTo>
                    <a:pt x="150" y="2549"/>
                  </a:lnTo>
                  <a:lnTo>
                    <a:pt x="111" y="2453"/>
                  </a:lnTo>
                  <a:lnTo>
                    <a:pt x="78" y="2354"/>
                  </a:lnTo>
                  <a:lnTo>
                    <a:pt x="50" y="2251"/>
                  </a:lnTo>
                  <a:lnTo>
                    <a:pt x="29" y="2147"/>
                  </a:lnTo>
                  <a:lnTo>
                    <a:pt x="12" y="2042"/>
                  </a:lnTo>
                  <a:lnTo>
                    <a:pt x="3" y="1935"/>
                  </a:lnTo>
                  <a:lnTo>
                    <a:pt x="0" y="1825"/>
                  </a:lnTo>
                  <a:lnTo>
                    <a:pt x="3" y="1714"/>
                  </a:lnTo>
                  <a:lnTo>
                    <a:pt x="13" y="1605"/>
                  </a:lnTo>
                  <a:lnTo>
                    <a:pt x="30" y="1498"/>
                  </a:lnTo>
                  <a:lnTo>
                    <a:pt x="52" y="1393"/>
                  </a:lnTo>
                  <a:lnTo>
                    <a:pt x="81" y="1290"/>
                  </a:lnTo>
                  <a:lnTo>
                    <a:pt x="114" y="1189"/>
                  </a:lnTo>
                  <a:lnTo>
                    <a:pt x="154" y="1092"/>
                  </a:lnTo>
                  <a:lnTo>
                    <a:pt x="200" y="997"/>
                  </a:lnTo>
                  <a:lnTo>
                    <a:pt x="251" y="905"/>
                  </a:lnTo>
                  <a:lnTo>
                    <a:pt x="306" y="816"/>
                  </a:lnTo>
                  <a:lnTo>
                    <a:pt x="366" y="731"/>
                  </a:lnTo>
                  <a:lnTo>
                    <a:pt x="431" y="650"/>
                  </a:lnTo>
                  <a:lnTo>
                    <a:pt x="500" y="572"/>
                  </a:lnTo>
                  <a:lnTo>
                    <a:pt x="573" y="499"/>
                  </a:lnTo>
                  <a:lnTo>
                    <a:pt x="652" y="430"/>
                  </a:lnTo>
                  <a:lnTo>
                    <a:pt x="733" y="365"/>
                  </a:lnTo>
                  <a:lnTo>
                    <a:pt x="819" y="305"/>
                  </a:lnTo>
                  <a:lnTo>
                    <a:pt x="907" y="250"/>
                  </a:lnTo>
                  <a:lnTo>
                    <a:pt x="999" y="199"/>
                  </a:lnTo>
                  <a:lnTo>
                    <a:pt x="1095" y="154"/>
                  </a:lnTo>
                  <a:lnTo>
                    <a:pt x="1192" y="114"/>
                  </a:lnTo>
                  <a:lnTo>
                    <a:pt x="1293" y="81"/>
                  </a:lnTo>
                  <a:lnTo>
                    <a:pt x="1396" y="52"/>
                  </a:lnTo>
                  <a:lnTo>
                    <a:pt x="1502" y="30"/>
                  </a:lnTo>
                  <a:lnTo>
                    <a:pt x="1609" y="13"/>
                  </a:lnTo>
                  <a:lnTo>
                    <a:pt x="1719" y="3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1" name="Group 1050"/>
          <p:cNvGrpSpPr/>
          <p:nvPr/>
        </p:nvGrpSpPr>
        <p:grpSpPr>
          <a:xfrm>
            <a:off x="6268609" y="4221163"/>
            <a:ext cx="581025" cy="579437"/>
            <a:chOff x="6243638" y="4221163"/>
            <a:chExt cx="581025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2" name="Freeform 375"/>
            <p:cNvSpPr>
              <a:spLocks noEditPoints="1"/>
            </p:cNvSpPr>
            <p:nvPr/>
          </p:nvSpPr>
          <p:spPr bwMode="auto">
            <a:xfrm>
              <a:off x="6511926" y="4546600"/>
              <a:ext cx="254000" cy="254000"/>
            </a:xfrm>
            <a:custGeom>
              <a:avLst/>
              <a:gdLst>
                <a:gd name="T0" fmla="*/ 192 w 1602"/>
                <a:gd name="T1" fmla="*/ 1406 h 1596"/>
                <a:gd name="T2" fmla="*/ 265 w 1602"/>
                <a:gd name="T3" fmla="*/ 1136 h 1596"/>
                <a:gd name="T4" fmla="*/ 321 w 1602"/>
                <a:gd name="T5" fmla="*/ 1019 h 1596"/>
                <a:gd name="T6" fmla="*/ 1204 w 1602"/>
                <a:gd name="T7" fmla="*/ 654 h 1596"/>
                <a:gd name="T8" fmla="*/ 1247 w 1602"/>
                <a:gd name="T9" fmla="*/ 121 h 1596"/>
                <a:gd name="T10" fmla="*/ 1217 w 1602"/>
                <a:gd name="T11" fmla="*/ 128 h 1596"/>
                <a:gd name="T12" fmla="*/ 1032 w 1602"/>
                <a:gd name="T13" fmla="*/ 310 h 1596"/>
                <a:gd name="T14" fmla="*/ 1463 w 1602"/>
                <a:gd name="T15" fmla="*/ 396 h 1596"/>
                <a:gd name="T16" fmla="*/ 1479 w 1602"/>
                <a:gd name="T17" fmla="*/ 368 h 1596"/>
                <a:gd name="T18" fmla="*/ 1479 w 1602"/>
                <a:gd name="T19" fmla="*/ 337 h 1596"/>
                <a:gd name="T20" fmla="*/ 1463 w 1602"/>
                <a:gd name="T21" fmla="*/ 311 h 1596"/>
                <a:gd name="T22" fmla="*/ 1277 w 1602"/>
                <a:gd name="T23" fmla="*/ 128 h 1596"/>
                <a:gd name="T24" fmla="*/ 1247 w 1602"/>
                <a:gd name="T25" fmla="*/ 121 h 1596"/>
                <a:gd name="T26" fmla="*/ 1276 w 1602"/>
                <a:gd name="T27" fmla="*/ 2 h 1596"/>
                <a:gd name="T28" fmla="*/ 1329 w 1602"/>
                <a:gd name="T29" fmla="*/ 18 h 1596"/>
                <a:gd name="T30" fmla="*/ 1376 w 1602"/>
                <a:gd name="T31" fmla="*/ 51 h 1596"/>
                <a:gd name="T32" fmla="*/ 1571 w 1602"/>
                <a:gd name="T33" fmla="*/ 250 h 1596"/>
                <a:gd name="T34" fmla="*/ 1597 w 1602"/>
                <a:gd name="T35" fmla="*/ 306 h 1596"/>
                <a:gd name="T36" fmla="*/ 1602 w 1602"/>
                <a:gd name="T37" fmla="*/ 368 h 1596"/>
                <a:gd name="T38" fmla="*/ 1586 w 1602"/>
                <a:gd name="T39" fmla="*/ 428 h 1596"/>
                <a:gd name="T40" fmla="*/ 1550 w 1602"/>
                <a:gd name="T41" fmla="*/ 481 h 1596"/>
                <a:gd name="T42" fmla="*/ 137 w 1602"/>
                <a:gd name="T43" fmla="*/ 1546 h 1596"/>
                <a:gd name="T44" fmla="*/ 91 w 1602"/>
                <a:gd name="T45" fmla="*/ 1588 h 1596"/>
                <a:gd name="T46" fmla="*/ 61 w 1602"/>
                <a:gd name="T47" fmla="*/ 1596 h 1596"/>
                <a:gd name="T48" fmla="*/ 31 w 1602"/>
                <a:gd name="T49" fmla="*/ 1588 h 1596"/>
                <a:gd name="T50" fmla="*/ 18 w 1602"/>
                <a:gd name="T51" fmla="*/ 1578 h 1596"/>
                <a:gd name="T52" fmla="*/ 8 w 1602"/>
                <a:gd name="T53" fmla="*/ 1565 h 1596"/>
                <a:gd name="T54" fmla="*/ 0 w 1602"/>
                <a:gd name="T55" fmla="*/ 1535 h 1596"/>
                <a:gd name="T56" fmla="*/ 8 w 1602"/>
                <a:gd name="T57" fmla="*/ 1505 h 1596"/>
                <a:gd name="T58" fmla="*/ 50 w 1602"/>
                <a:gd name="T59" fmla="*/ 1461 h 1596"/>
                <a:gd name="T60" fmla="*/ 1118 w 1602"/>
                <a:gd name="T61" fmla="*/ 51 h 1596"/>
                <a:gd name="T62" fmla="*/ 1165 w 1602"/>
                <a:gd name="T63" fmla="*/ 18 h 1596"/>
                <a:gd name="T64" fmla="*/ 1219 w 1602"/>
                <a:gd name="T65" fmla="*/ 2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2" h="1596">
                  <a:moveTo>
                    <a:pt x="265" y="1136"/>
                  </a:moveTo>
                  <a:lnTo>
                    <a:pt x="192" y="1406"/>
                  </a:lnTo>
                  <a:lnTo>
                    <a:pt x="462" y="1332"/>
                  </a:lnTo>
                  <a:lnTo>
                    <a:pt x="265" y="1136"/>
                  </a:lnTo>
                  <a:close/>
                  <a:moveTo>
                    <a:pt x="945" y="396"/>
                  </a:moveTo>
                  <a:lnTo>
                    <a:pt x="321" y="1019"/>
                  </a:lnTo>
                  <a:lnTo>
                    <a:pt x="579" y="1277"/>
                  </a:lnTo>
                  <a:lnTo>
                    <a:pt x="1204" y="654"/>
                  </a:lnTo>
                  <a:lnTo>
                    <a:pt x="945" y="396"/>
                  </a:lnTo>
                  <a:close/>
                  <a:moveTo>
                    <a:pt x="1247" y="121"/>
                  </a:moveTo>
                  <a:lnTo>
                    <a:pt x="1231" y="122"/>
                  </a:lnTo>
                  <a:lnTo>
                    <a:pt x="1217" y="128"/>
                  </a:lnTo>
                  <a:lnTo>
                    <a:pt x="1205" y="137"/>
                  </a:lnTo>
                  <a:lnTo>
                    <a:pt x="1032" y="310"/>
                  </a:lnTo>
                  <a:lnTo>
                    <a:pt x="1290" y="567"/>
                  </a:lnTo>
                  <a:lnTo>
                    <a:pt x="1463" y="396"/>
                  </a:lnTo>
                  <a:lnTo>
                    <a:pt x="1473" y="383"/>
                  </a:lnTo>
                  <a:lnTo>
                    <a:pt x="1479" y="368"/>
                  </a:lnTo>
                  <a:lnTo>
                    <a:pt x="1481" y="353"/>
                  </a:lnTo>
                  <a:lnTo>
                    <a:pt x="1479" y="337"/>
                  </a:lnTo>
                  <a:lnTo>
                    <a:pt x="1473" y="323"/>
                  </a:lnTo>
                  <a:lnTo>
                    <a:pt x="1463" y="311"/>
                  </a:lnTo>
                  <a:lnTo>
                    <a:pt x="1289" y="137"/>
                  </a:lnTo>
                  <a:lnTo>
                    <a:pt x="1277" y="128"/>
                  </a:lnTo>
                  <a:lnTo>
                    <a:pt x="1263" y="122"/>
                  </a:lnTo>
                  <a:lnTo>
                    <a:pt x="1247" y="121"/>
                  </a:lnTo>
                  <a:close/>
                  <a:moveTo>
                    <a:pt x="1247" y="0"/>
                  </a:moveTo>
                  <a:lnTo>
                    <a:pt x="1276" y="2"/>
                  </a:lnTo>
                  <a:lnTo>
                    <a:pt x="1302" y="8"/>
                  </a:lnTo>
                  <a:lnTo>
                    <a:pt x="1329" y="18"/>
                  </a:lnTo>
                  <a:lnTo>
                    <a:pt x="1353" y="33"/>
                  </a:lnTo>
                  <a:lnTo>
                    <a:pt x="1376" y="51"/>
                  </a:lnTo>
                  <a:lnTo>
                    <a:pt x="1550" y="224"/>
                  </a:lnTo>
                  <a:lnTo>
                    <a:pt x="1571" y="250"/>
                  </a:lnTo>
                  <a:lnTo>
                    <a:pt x="1586" y="278"/>
                  </a:lnTo>
                  <a:lnTo>
                    <a:pt x="1597" y="306"/>
                  </a:lnTo>
                  <a:lnTo>
                    <a:pt x="1602" y="337"/>
                  </a:lnTo>
                  <a:lnTo>
                    <a:pt x="1602" y="368"/>
                  </a:lnTo>
                  <a:lnTo>
                    <a:pt x="1597" y="399"/>
                  </a:lnTo>
                  <a:lnTo>
                    <a:pt x="1586" y="428"/>
                  </a:lnTo>
                  <a:lnTo>
                    <a:pt x="1571" y="456"/>
                  </a:lnTo>
                  <a:lnTo>
                    <a:pt x="1550" y="481"/>
                  </a:lnTo>
                  <a:lnTo>
                    <a:pt x="610" y="1418"/>
                  </a:lnTo>
                  <a:lnTo>
                    <a:pt x="137" y="1546"/>
                  </a:lnTo>
                  <a:lnTo>
                    <a:pt x="105" y="1578"/>
                  </a:lnTo>
                  <a:lnTo>
                    <a:pt x="91" y="1588"/>
                  </a:lnTo>
                  <a:lnTo>
                    <a:pt x="77" y="1594"/>
                  </a:lnTo>
                  <a:lnTo>
                    <a:pt x="61" y="1596"/>
                  </a:lnTo>
                  <a:lnTo>
                    <a:pt x="46" y="1594"/>
                  </a:lnTo>
                  <a:lnTo>
                    <a:pt x="31" y="1588"/>
                  </a:lnTo>
                  <a:lnTo>
                    <a:pt x="19" y="1578"/>
                  </a:lnTo>
                  <a:lnTo>
                    <a:pt x="18" y="1578"/>
                  </a:lnTo>
                  <a:lnTo>
                    <a:pt x="18" y="1577"/>
                  </a:lnTo>
                  <a:lnTo>
                    <a:pt x="8" y="1565"/>
                  </a:lnTo>
                  <a:lnTo>
                    <a:pt x="3" y="1551"/>
                  </a:lnTo>
                  <a:lnTo>
                    <a:pt x="0" y="1535"/>
                  </a:lnTo>
                  <a:lnTo>
                    <a:pt x="3" y="1520"/>
                  </a:lnTo>
                  <a:lnTo>
                    <a:pt x="8" y="1505"/>
                  </a:lnTo>
                  <a:lnTo>
                    <a:pt x="18" y="1492"/>
                  </a:lnTo>
                  <a:lnTo>
                    <a:pt x="50" y="1461"/>
                  </a:lnTo>
                  <a:lnTo>
                    <a:pt x="180" y="988"/>
                  </a:lnTo>
                  <a:lnTo>
                    <a:pt x="1118" y="51"/>
                  </a:lnTo>
                  <a:lnTo>
                    <a:pt x="1141" y="33"/>
                  </a:lnTo>
                  <a:lnTo>
                    <a:pt x="1165" y="18"/>
                  </a:lnTo>
                  <a:lnTo>
                    <a:pt x="1192" y="8"/>
                  </a:lnTo>
                  <a:lnTo>
                    <a:pt x="1219" y="2"/>
                  </a:lnTo>
                  <a:lnTo>
                    <a:pt x="1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376"/>
            <p:cNvSpPr>
              <a:spLocks noEditPoints="1"/>
            </p:cNvSpPr>
            <p:nvPr/>
          </p:nvSpPr>
          <p:spPr bwMode="auto">
            <a:xfrm>
              <a:off x="6418263" y="4364038"/>
              <a:ext cx="153988" cy="184150"/>
            </a:xfrm>
            <a:custGeom>
              <a:avLst/>
              <a:gdLst>
                <a:gd name="T0" fmla="*/ 704 w 976"/>
                <a:gd name="T1" fmla="*/ 794 h 1156"/>
                <a:gd name="T2" fmla="*/ 655 w 976"/>
                <a:gd name="T3" fmla="*/ 818 h 1156"/>
                <a:gd name="T4" fmla="*/ 622 w 976"/>
                <a:gd name="T5" fmla="*/ 859 h 1156"/>
                <a:gd name="T6" fmla="*/ 610 w 976"/>
                <a:gd name="T7" fmla="*/ 912 h 1156"/>
                <a:gd name="T8" fmla="*/ 622 w 976"/>
                <a:gd name="T9" fmla="*/ 966 h 1156"/>
                <a:gd name="T10" fmla="*/ 655 w 976"/>
                <a:gd name="T11" fmla="*/ 1007 h 1156"/>
                <a:gd name="T12" fmla="*/ 704 w 976"/>
                <a:gd name="T13" fmla="*/ 1031 h 1156"/>
                <a:gd name="T14" fmla="*/ 760 w 976"/>
                <a:gd name="T15" fmla="*/ 1031 h 1156"/>
                <a:gd name="T16" fmla="*/ 809 w 976"/>
                <a:gd name="T17" fmla="*/ 1007 h 1156"/>
                <a:gd name="T18" fmla="*/ 842 w 976"/>
                <a:gd name="T19" fmla="*/ 966 h 1156"/>
                <a:gd name="T20" fmla="*/ 854 w 976"/>
                <a:gd name="T21" fmla="*/ 912 h 1156"/>
                <a:gd name="T22" fmla="*/ 842 w 976"/>
                <a:gd name="T23" fmla="*/ 859 h 1156"/>
                <a:gd name="T24" fmla="*/ 809 w 976"/>
                <a:gd name="T25" fmla="*/ 818 h 1156"/>
                <a:gd name="T26" fmla="*/ 760 w 976"/>
                <a:gd name="T27" fmla="*/ 794 h 1156"/>
                <a:gd name="T28" fmla="*/ 732 w 976"/>
                <a:gd name="T29" fmla="*/ 0 h 1156"/>
                <a:gd name="T30" fmla="*/ 767 w 976"/>
                <a:gd name="T31" fmla="*/ 12 h 1156"/>
                <a:gd name="T32" fmla="*/ 790 w 976"/>
                <a:gd name="T33" fmla="*/ 42 h 1156"/>
                <a:gd name="T34" fmla="*/ 793 w 976"/>
                <a:gd name="T35" fmla="*/ 678 h 1156"/>
                <a:gd name="T36" fmla="*/ 858 w 976"/>
                <a:gd name="T37" fmla="*/ 705 h 1156"/>
                <a:gd name="T38" fmla="*/ 913 w 976"/>
                <a:gd name="T39" fmla="*/ 750 h 1156"/>
                <a:gd name="T40" fmla="*/ 952 w 976"/>
                <a:gd name="T41" fmla="*/ 807 h 1156"/>
                <a:gd name="T42" fmla="*/ 973 w 976"/>
                <a:gd name="T43" fmla="*/ 876 h 1156"/>
                <a:gd name="T44" fmla="*/ 973 w 976"/>
                <a:gd name="T45" fmla="*/ 952 h 1156"/>
                <a:gd name="T46" fmla="*/ 948 w 976"/>
                <a:gd name="T47" fmla="*/ 1024 h 1156"/>
                <a:gd name="T48" fmla="*/ 904 w 976"/>
                <a:gd name="T49" fmla="*/ 1085 h 1156"/>
                <a:gd name="T50" fmla="*/ 844 w 976"/>
                <a:gd name="T51" fmla="*/ 1129 h 1156"/>
                <a:gd name="T52" fmla="*/ 772 w 976"/>
                <a:gd name="T53" fmla="*/ 1152 h 1156"/>
                <a:gd name="T54" fmla="*/ 691 w 976"/>
                <a:gd name="T55" fmla="*/ 1152 h 1156"/>
                <a:gd name="T56" fmla="*/ 618 w 976"/>
                <a:gd name="T57" fmla="*/ 1127 h 1156"/>
                <a:gd name="T58" fmla="*/ 557 w 976"/>
                <a:gd name="T59" fmla="*/ 1080 h 1156"/>
                <a:gd name="T60" fmla="*/ 514 w 976"/>
                <a:gd name="T61" fmla="*/ 1017 h 1156"/>
                <a:gd name="T62" fmla="*/ 61 w 976"/>
                <a:gd name="T63" fmla="*/ 981 h 1156"/>
                <a:gd name="T64" fmla="*/ 24 w 976"/>
                <a:gd name="T65" fmla="*/ 969 h 1156"/>
                <a:gd name="T66" fmla="*/ 3 w 976"/>
                <a:gd name="T67" fmla="*/ 939 h 1156"/>
                <a:gd name="T68" fmla="*/ 3 w 976"/>
                <a:gd name="T69" fmla="*/ 901 h 1156"/>
                <a:gd name="T70" fmla="*/ 24 w 976"/>
                <a:gd name="T71" fmla="*/ 871 h 1156"/>
                <a:gd name="T72" fmla="*/ 61 w 976"/>
                <a:gd name="T73" fmla="*/ 859 h 1156"/>
                <a:gd name="T74" fmla="*/ 506 w 976"/>
                <a:gd name="T75" fmla="*/ 823 h 1156"/>
                <a:gd name="T76" fmla="*/ 545 w 976"/>
                <a:gd name="T77" fmla="*/ 757 h 1156"/>
                <a:gd name="T78" fmla="*/ 601 w 976"/>
                <a:gd name="T79" fmla="*/ 709 h 1156"/>
                <a:gd name="T80" fmla="*/ 671 w 976"/>
                <a:gd name="T81" fmla="*/ 678 h 1156"/>
                <a:gd name="T82" fmla="*/ 674 w 976"/>
                <a:gd name="T83" fmla="*/ 42 h 1156"/>
                <a:gd name="T84" fmla="*/ 697 w 976"/>
                <a:gd name="T85" fmla="*/ 12 h 1156"/>
                <a:gd name="T86" fmla="*/ 732 w 976"/>
                <a:gd name="T8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6" h="1156">
                  <a:moveTo>
                    <a:pt x="732" y="791"/>
                  </a:moveTo>
                  <a:lnTo>
                    <a:pt x="704" y="794"/>
                  </a:lnTo>
                  <a:lnTo>
                    <a:pt x="679" y="804"/>
                  </a:lnTo>
                  <a:lnTo>
                    <a:pt x="655" y="818"/>
                  </a:lnTo>
                  <a:lnTo>
                    <a:pt x="637" y="837"/>
                  </a:lnTo>
                  <a:lnTo>
                    <a:pt x="622" y="859"/>
                  </a:lnTo>
                  <a:lnTo>
                    <a:pt x="613" y="885"/>
                  </a:lnTo>
                  <a:lnTo>
                    <a:pt x="610" y="912"/>
                  </a:lnTo>
                  <a:lnTo>
                    <a:pt x="613" y="940"/>
                  </a:lnTo>
                  <a:lnTo>
                    <a:pt x="622" y="966"/>
                  </a:lnTo>
                  <a:lnTo>
                    <a:pt x="637" y="989"/>
                  </a:lnTo>
                  <a:lnTo>
                    <a:pt x="655" y="1007"/>
                  </a:lnTo>
                  <a:lnTo>
                    <a:pt x="679" y="1022"/>
                  </a:lnTo>
                  <a:lnTo>
                    <a:pt x="704" y="1031"/>
                  </a:lnTo>
                  <a:lnTo>
                    <a:pt x="732" y="1034"/>
                  </a:lnTo>
                  <a:lnTo>
                    <a:pt x="760" y="1031"/>
                  </a:lnTo>
                  <a:lnTo>
                    <a:pt x="785" y="1022"/>
                  </a:lnTo>
                  <a:lnTo>
                    <a:pt x="809" y="1007"/>
                  </a:lnTo>
                  <a:lnTo>
                    <a:pt x="827" y="989"/>
                  </a:lnTo>
                  <a:lnTo>
                    <a:pt x="842" y="966"/>
                  </a:lnTo>
                  <a:lnTo>
                    <a:pt x="851" y="940"/>
                  </a:lnTo>
                  <a:lnTo>
                    <a:pt x="854" y="912"/>
                  </a:lnTo>
                  <a:lnTo>
                    <a:pt x="851" y="885"/>
                  </a:lnTo>
                  <a:lnTo>
                    <a:pt x="842" y="859"/>
                  </a:lnTo>
                  <a:lnTo>
                    <a:pt x="827" y="837"/>
                  </a:lnTo>
                  <a:lnTo>
                    <a:pt x="809" y="818"/>
                  </a:lnTo>
                  <a:lnTo>
                    <a:pt x="785" y="804"/>
                  </a:lnTo>
                  <a:lnTo>
                    <a:pt x="760" y="794"/>
                  </a:lnTo>
                  <a:lnTo>
                    <a:pt x="732" y="791"/>
                  </a:lnTo>
                  <a:close/>
                  <a:moveTo>
                    <a:pt x="732" y="0"/>
                  </a:moveTo>
                  <a:lnTo>
                    <a:pt x="751" y="3"/>
                  </a:lnTo>
                  <a:lnTo>
                    <a:pt x="767" y="12"/>
                  </a:lnTo>
                  <a:lnTo>
                    <a:pt x="781" y="25"/>
                  </a:lnTo>
                  <a:lnTo>
                    <a:pt x="790" y="42"/>
                  </a:lnTo>
                  <a:lnTo>
                    <a:pt x="793" y="61"/>
                  </a:lnTo>
                  <a:lnTo>
                    <a:pt x="793" y="678"/>
                  </a:lnTo>
                  <a:lnTo>
                    <a:pt x="827" y="690"/>
                  </a:lnTo>
                  <a:lnTo>
                    <a:pt x="858" y="705"/>
                  </a:lnTo>
                  <a:lnTo>
                    <a:pt x="887" y="725"/>
                  </a:lnTo>
                  <a:lnTo>
                    <a:pt x="913" y="750"/>
                  </a:lnTo>
                  <a:lnTo>
                    <a:pt x="934" y="777"/>
                  </a:lnTo>
                  <a:lnTo>
                    <a:pt x="952" y="807"/>
                  </a:lnTo>
                  <a:lnTo>
                    <a:pt x="965" y="840"/>
                  </a:lnTo>
                  <a:lnTo>
                    <a:pt x="973" y="876"/>
                  </a:lnTo>
                  <a:lnTo>
                    <a:pt x="976" y="912"/>
                  </a:lnTo>
                  <a:lnTo>
                    <a:pt x="973" y="952"/>
                  </a:lnTo>
                  <a:lnTo>
                    <a:pt x="964" y="990"/>
                  </a:lnTo>
                  <a:lnTo>
                    <a:pt x="948" y="1024"/>
                  </a:lnTo>
                  <a:lnTo>
                    <a:pt x="928" y="1056"/>
                  </a:lnTo>
                  <a:lnTo>
                    <a:pt x="904" y="1085"/>
                  </a:lnTo>
                  <a:lnTo>
                    <a:pt x="876" y="1109"/>
                  </a:lnTo>
                  <a:lnTo>
                    <a:pt x="844" y="1129"/>
                  </a:lnTo>
                  <a:lnTo>
                    <a:pt x="809" y="1143"/>
                  </a:lnTo>
                  <a:lnTo>
                    <a:pt x="772" y="1152"/>
                  </a:lnTo>
                  <a:lnTo>
                    <a:pt x="732" y="1156"/>
                  </a:lnTo>
                  <a:lnTo>
                    <a:pt x="691" y="1152"/>
                  </a:lnTo>
                  <a:lnTo>
                    <a:pt x="653" y="1142"/>
                  </a:lnTo>
                  <a:lnTo>
                    <a:pt x="618" y="1127"/>
                  </a:lnTo>
                  <a:lnTo>
                    <a:pt x="586" y="1106"/>
                  </a:lnTo>
                  <a:lnTo>
                    <a:pt x="557" y="1080"/>
                  </a:lnTo>
                  <a:lnTo>
                    <a:pt x="532" y="1051"/>
                  </a:lnTo>
                  <a:lnTo>
                    <a:pt x="514" y="1017"/>
                  </a:lnTo>
                  <a:lnTo>
                    <a:pt x="499" y="981"/>
                  </a:lnTo>
                  <a:lnTo>
                    <a:pt x="61" y="981"/>
                  </a:lnTo>
                  <a:lnTo>
                    <a:pt x="42" y="978"/>
                  </a:lnTo>
                  <a:lnTo>
                    <a:pt x="24" y="969"/>
                  </a:lnTo>
                  <a:lnTo>
                    <a:pt x="12" y="955"/>
                  </a:lnTo>
                  <a:lnTo>
                    <a:pt x="3" y="939"/>
                  </a:lnTo>
                  <a:lnTo>
                    <a:pt x="0" y="920"/>
                  </a:lnTo>
                  <a:lnTo>
                    <a:pt x="3" y="901"/>
                  </a:lnTo>
                  <a:lnTo>
                    <a:pt x="12" y="885"/>
                  </a:lnTo>
                  <a:lnTo>
                    <a:pt x="24" y="871"/>
                  </a:lnTo>
                  <a:lnTo>
                    <a:pt x="42" y="862"/>
                  </a:lnTo>
                  <a:lnTo>
                    <a:pt x="61" y="859"/>
                  </a:lnTo>
                  <a:lnTo>
                    <a:pt x="495" y="859"/>
                  </a:lnTo>
                  <a:lnTo>
                    <a:pt x="506" y="823"/>
                  </a:lnTo>
                  <a:lnTo>
                    <a:pt x="522" y="788"/>
                  </a:lnTo>
                  <a:lnTo>
                    <a:pt x="545" y="757"/>
                  </a:lnTo>
                  <a:lnTo>
                    <a:pt x="571" y="731"/>
                  </a:lnTo>
                  <a:lnTo>
                    <a:pt x="601" y="709"/>
                  </a:lnTo>
                  <a:lnTo>
                    <a:pt x="634" y="690"/>
                  </a:lnTo>
                  <a:lnTo>
                    <a:pt x="671" y="678"/>
                  </a:lnTo>
                  <a:lnTo>
                    <a:pt x="671" y="61"/>
                  </a:lnTo>
                  <a:lnTo>
                    <a:pt x="674" y="42"/>
                  </a:lnTo>
                  <a:lnTo>
                    <a:pt x="683" y="25"/>
                  </a:lnTo>
                  <a:lnTo>
                    <a:pt x="697" y="12"/>
                  </a:lnTo>
                  <a:lnTo>
                    <a:pt x="713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377"/>
            <p:cNvSpPr>
              <a:spLocks/>
            </p:cNvSpPr>
            <p:nvPr/>
          </p:nvSpPr>
          <p:spPr bwMode="auto">
            <a:xfrm>
              <a:off x="6524626" y="4287838"/>
              <a:ext cx="19050" cy="28575"/>
            </a:xfrm>
            <a:custGeom>
              <a:avLst/>
              <a:gdLst>
                <a:gd name="T0" fmla="*/ 61 w 122"/>
                <a:gd name="T1" fmla="*/ 0 h 183"/>
                <a:gd name="T2" fmla="*/ 80 w 122"/>
                <a:gd name="T3" fmla="*/ 3 h 183"/>
                <a:gd name="T4" fmla="*/ 96 w 122"/>
                <a:gd name="T5" fmla="*/ 12 h 183"/>
                <a:gd name="T6" fmla="*/ 110 w 122"/>
                <a:gd name="T7" fmla="*/ 26 h 183"/>
                <a:gd name="T8" fmla="*/ 119 w 122"/>
                <a:gd name="T9" fmla="*/ 42 h 183"/>
                <a:gd name="T10" fmla="*/ 122 w 122"/>
                <a:gd name="T11" fmla="*/ 61 h 183"/>
                <a:gd name="T12" fmla="*/ 122 w 122"/>
                <a:gd name="T13" fmla="*/ 122 h 183"/>
                <a:gd name="T14" fmla="*/ 119 w 122"/>
                <a:gd name="T15" fmla="*/ 142 h 183"/>
                <a:gd name="T16" fmla="*/ 110 w 122"/>
                <a:gd name="T17" fmla="*/ 158 h 183"/>
                <a:gd name="T18" fmla="*/ 96 w 122"/>
                <a:gd name="T19" fmla="*/ 172 h 183"/>
                <a:gd name="T20" fmla="*/ 80 w 122"/>
                <a:gd name="T21" fmla="*/ 179 h 183"/>
                <a:gd name="T22" fmla="*/ 61 w 122"/>
                <a:gd name="T23" fmla="*/ 183 h 183"/>
                <a:gd name="T24" fmla="*/ 42 w 122"/>
                <a:gd name="T25" fmla="*/ 179 h 183"/>
                <a:gd name="T26" fmla="*/ 26 w 122"/>
                <a:gd name="T27" fmla="*/ 172 h 183"/>
                <a:gd name="T28" fmla="*/ 12 w 122"/>
                <a:gd name="T29" fmla="*/ 158 h 183"/>
                <a:gd name="T30" fmla="*/ 3 w 122"/>
                <a:gd name="T31" fmla="*/ 142 h 183"/>
                <a:gd name="T32" fmla="*/ 0 w 122"/>
                <a:gd name="T33" fmla="*/ 122 h 183"/>
                <a:gd name="T34" fmla="*/ 0 w 122"/>
                <a:gd name="T35" fmla="*/ 61 h 183"/>
                <a:gd name="T36" fmla="*/ 3 w 122"/>
                <a:gd name="T37" fmla="*/ 42 h 183"/>
                <a:gd name="T38" fmla="*/ 12 w 122"/>
                <a:gd name="T39" fmla="*/ 26 h 183"/>
                <a:gd name="T40" fmla="*/ 26 w 122"/>
                <a:gd name="T41" fmla="*/ 12 h 183"/>
                <a:gd name="T42" fmla="*/ 42 w 122"/>
                <a:gd name="T43" fmla="*/ 3 h 183"/>
                <a:gd name="T44" fmla="*/ 61 w 122"/>
                <a:gd name="T4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3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122"/>
                  </a:lnTo>
                  <a:lnTo>
                    <a:pt x="119" y="142"/>
                  </a:lnTo>
                  <a:lnTo>
                    <a:pt x="110" y="158"/>
                  </a:lnTo>
                  <a:lnTo>
                    <a:pt x="96" y="172"/>
                  </a:lnTo>
                  <a:lnTo>
                    <a:pt x="80" y="179"/>
                  </a:lnTo>
                  <a:lnTo>
                    <a:pt x="61" y="183"/>
                  </a:lnTo>
                  <a:lnTo>
                    <a:pt x="42" y="179"/>
                  </a:lnTo>
                  <a:lnTo>
                    <a:pt x="26" y="172"/>
                  </a:lnTo>
                  <a:lnTo>
                    <a:pt x="12" y="158"/>
                  </a:lnTo>
                  <a:lnTo>
                    <a:pt x="3" y="142"/>
                  </a:lnTo>
                  <a:lnTo>
                    <a:pt x="0" y="1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378"/>
            <p:cNvSpPr>
              <a:spLocks/>
            </p:cNvSpPr>
            <p:nvPr/>
          </p:nvSpPr>
          <p:spPr bwMode="auto">
            <a:xfrm>
              <a:off x="6727826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379"/>
            <p:cNvSpPr>
              <a:spLocks/>
            </p:cNvSpPr>
            <p:nvPr/>
          </p:nvSpPr>
          <p:spPr bwMode="auto">
            <a:xfrm>
              <a:off x="6311901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380"/>
            <p:cNvSpPr>
              <a:spLocks/>
            </p:cNvSpPr>
            <p:nvPr/>
          </p:nvSpPr>
          <p:spPr bwMode="auto">
            <a:xfrm>
              <a:off x="6669088" y="4349750"/>
              <a:ext cx="25400" cy="26987"/>
            </a:xfrm>
            <a:custGeom>
              <a:avLst/>
              <a:gdLst>
                <a:gd name="T0" fmla="*/ 104 w 165"/>
                <a:gd name="T1" fmla="*/ 0 h 165"/>
                <a:gd name="T2" fmla="*/ 120 w 165"/>
                <a:gd name="T3" fmla="*/ 1 h 165"/>
                <a:gd name="T4" fmla="*/ 134 w 165"/>
                <a:gd name="T5" fmla="*/ 7 h 165"/>
                <a:gd name="T6" fmla="*/ 148 w 165"/>
                <a:gd name="T7" fmla="*/ 17 h 165"/>
                <a:gd name="T8" fmla="*/ 158 w 165"/>
                <a:gd name="T9" fmla="*/ 30 h 165"/>
                <a:gd name="T10" fmla="*/ 163 w 165"/>
                <a:gd name="T11" fmla="*/ 45 h 165"/>
                <a:gd name="T12" fmla="*/ 165 w 165"/>
                <a:gd name="T13" fmla="*/ 61 h 165"/>
                <a:gd name="T14" fmla="*/ 163 w 165"/>
                <a:gd name="T15" fmla="*/ 76 h 165"/>
                <a:gd name="T16" fmla="*/ 158 w 165"/>
                <a:gd name="T17" fmla="*/ 90 h 165"/>
                <a:gd name="T18" fmla="*/ 148 w 165"/>
                <a:gd name="T19" fmla="*/ 104 h 165"/>
                <a:gd name="T20" fmla="*/ 104 w 165"/>
                <a:gd name="T21" fmla="*/ 147 h 165"/>
                <a:gd name="T22" fmla="*/ 91 w 165"/>
                <a:gd name="T23" fmla="*/ 156 h 165"/>
                <a:gd name="T24" fmla="*/ 77 w 165"/>
                <a:gd name="T25" fmla="*/ 162 h 165"/>
                <a:gd name="T26" fmla="*/ 61 w 165"/>
                <a:gd name="T27" fmla="*/ 165 h 165"/>
                <a:gd name="T28" fmla="*/ 46 w 165"/>
                <a:gd name="T29" fmla="*/ 162 h 165"/>
                <a:gd name="T30" fmla="*/ 31 w 165"/>
                <a:gd name="T31" fmla="*/ 157 h 165"/>
                <a:gd name="T32" fmla="*/ 18 w 165"/>
                <a:gd name="T33" fmla="*/ 147 h 165"/>
                <a:gd name="T34" fmla="*/ 8 w 165"/>
                <a:gd name="T35" fmla="*/ 134 h 165"/>
                <a:gd name="T36" fmla="*/ 1 w 165"/>
                <a:gd name="T37" fmla="*/ 119 h 165"/>
                <a:gd name="T38" fmla="*/ 0 w 165"/>
                <a:gd name="T39" fmla="*/ 104 h 165"/>
                <a:gd name="T40" fmla="*/ 1 w 165"/>
                <a:gd name="T41" fmla="*/ 88 h 165"/>
                <a:gd name="T42" fmla="*/ 8 w 165"/>
                <a:gd name="T43" fmla="*/ 73 h 165"/>
                <a:gd name="T44" fmla="*/ 18 w 165"/>
                <a:gd name="T45" fmla="*/ 61 h 165"/>
                <a:gd name="T46" fmla="*/ 61 w 165"/>
                <a:gd name="T47" fmla="*/ 17 h 165"/>
                <a:gd name="T48" fmla="*/ 73 w 165"/>
                <a:gd name="T49" fmla="*/ 7 h 165"/>
                <a:gd name="T50" fmla="*/ 89 w 165"/>
                <a:gd name="T51" fmla="*/ 1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20" y="1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58" y="30"/>
                  </a:lnTo>
                  <a:lnTo>
                    <a:pt x="163" y="45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58" y="90"/>
                  </a:lnTo>
                  <a:lnTo>
                    <a:pt x="148" y="104"/>
                  </a:lnTo>
                  <a:lnTo>
                    <a:pt x="104" y="147"/>
                  </a:lnTo>
                  <a:lnTo>
                    <a:pt x="91" y="156"/>
                  </a:lnTo>
                  <a:lnTo>
                    <a:pt x="77" y="162"/>
                  </a:lnTo>
                  <a:lnTo>
                    <a:pt x="61" y="165"/>
                  </a:lnTo>
                  <a:lnTo>
                    <a:pt x="46" y="162"/>
                  </a:lnTo>
                  <a:lnTo>
                    <a:pt x="31" y="157"/>
                  </a:lnTo>
                  <a:lnTo>
                    <a:pt x="18" y="147"/>
                  </a:lnTo>
                  <a:lnTo>
                    <a:pt x="8" y="134"/>
                  </a:lnTo>
                  <a:lnTo>
                    <a:pt x="1" y="119"/>
                  </a:lnTo>
                  <a:lnTo>
                    <a:pt x="0" y="104"/>
                  </a:lnTo>
                  <a:lnTo>
                    <a:pt x="1" y="88"/>
                  </a:lnTo>
                  <a:lnTo>
                    <a:pt x="8" y="73"/>
                  </a:lnTo>
                  <a:lnTo>
                    <a:pt x="18" y="61"/>
                  </a:lnTo>
                  <a:lnTo>
                    <a:pt x="61" y="17"/>
                  </a:lnTo>
                  <a:lnTo>
                    <a:pt x="73" y="7"/>
                  </a:lnTo>
                  <a:lnTo>
                    <a:pt x="89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381"/>
            <p:cNvSpPr>
              <a:spLocks/>
            </p:cNvSpPr>
            <p:nvPr/>
          </p:nvSpPr>
          <p:spPr bwMode="auto">
            <a:xfrm>
              <a:off x="6373813" y="4643438"/>
              <a:ext cx="25400" cy="25400"/>
            </a:xfrm>
            <a:custGeom>
              <a:avLst/>
              <a:gdLst>
                <a:gd name="T0" fmla="*/ 104 w 165"/>
                <a:gd name="T1" fmla="*/ 0 h 165"/>
                <a:gd name="T2" fmla="*/ 119 w 165"/>
                <a:gd name="T3" fmla="*/ 2 h 165"/>
                <a:gd name="T4" fmla="*/ 135 w 165"/>
                <a:gd name="T5" fmla="*/ 8 h 165"/>
                <a:gd name="T6" fmla="*/ 147 w 165"/>
                <a:gd name="T7" fmla="*/ 18 h 165"/>
                <a:gd name="T8" fmla="*/ 157 w 165"/>
                <a:gd name="T9" fmla="*/ 31 h 165"/>
                <a:gd name="T10" fmla="*/ 164 w 165"/>
                <a:gd name="T11" fmla="*/ 45 h 165"/>
                <a:gd name="T12" fmla="*/ 165 w 165"/>
                <a:gd name="T13" fmla="*/ 61 h 165"/>
                <a:gd name="T14" fmla="*/ 164 w 165"/>
                <a:gd name="T15" fmla="*/ 76 h 165"/>
                <a:gd name="T16" fmla="*/ 157 w 165"/>
                <a:gd name="T17" fmla="*/ 91 h 165"/>
                <a:gd name="T18" fmla="*/ 147 w 165"/>
                <a:gd name="T19" fmla="*/ 104 h 165"/>
                <a:gd name="T20" fmla="*/ 104 w 165"/>
                <a:gd name="T21" fmla="*/ 147 h 165"/>
                <a:gd name="T22" fmla="*/ 92 w 165"/>
                <a:gd name="T23" fmla="*/ 157 h 165"/>
                <a:gd name="T24" fmla="*/ 76 w 165"/>
                <a:gd name="T25" fmla="*/ 163 h 165"/>
                <a:gd name="T26" fmla="*/ 61 w 165"/>
                <a:gd name="T27" fmla="*/ 165 h 165"/>
                <a:gd name="T28" fmla="*/ 45 w 165"/>
                <a:gd name="T29" fmla="*/ 163 h 165"/>
                <a:gd name="T30" fmla="*/ 31 w 165"/>
                <a:gd name="T31" fmla="*/ 157 h 165"/>
                <a:gd name="T32" fmla="*/ 17 w 165"/>
                <a:gd name="T33" fmla="*/ 147 h 165"/>
                <a:gd name="T34" fmla="*/ 7 w 165"/>
                <a:gd name="T35" fmla="*/ 134 h 165"/>
                <a:gd name="T36" fmla="*/ 2 w 165"/>
                <a:gd name="T37" fmla="*/ 120 h 165"/>
                <a:gd name="T38" fmla="*/ 0 w 165"/>
                <a:gd name="T39" fmla="*/ 104 h 165"/>
                <a:gd name="T40" fmla="*/ 2 w 165"/>
                <a:gd name="T41" fmla="*/ 89 h 165"/>
                <a:gd name="T42" fmla="*/ 7 w 165"/>
                <a:gd name="T43" fmla="*/ 74 h 165"/>
                <a:gd name="T44" fmla="*/ 17 w 165"/>
                <a:gd name="T45" fmla="*/ 61 h 165"/>
                <a:gd name="T46" fmla="*/ 61 w 165"/>
                <a:gd name="T47" fmla="*/ 18 h 165"/>
                <a:gd name="T48" fmla="*/ 74 w 165"/>
                <a:gd name="T49" fmla="*/ 8 h 165"/>
                <a:gd name="T50" fmla="*/ 88 w 165"/>
                <a:gd name="T51" fmla="*/ 2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19" y="2"/>
                  </a:lnTo>
                  <a:lnTo>
                    <a:pt x="135" y="8"/>
                  </a:lnTo>
                  <a:lnTo>
                    <a:pt x="147" y="18"/>
                  </a:lnTo>
                  <a:lnTo>
                    <a:pt x="157" y="31"/>
                  </a:lnTo>
                  <a:lnTo>
                    <a:pt x="164" y="45"/>
                  </a:lnTo>
                  <a:lnTo>
                    <a:pt x="165" y="61"/>
                  </a:lnTo>
                  <a:lnTo>
                    <a:pt x="164" y="76"/>
                  </a:lnTo>
                  <a:lnTo>
                    <a:pt x="157" y="91"/>
                  </a:lnTo>
                  <a:lnTo>
                    <a:pt x="147" y="104"/>
                  </a:lnTo>
                  <a:lnTo>
                    <a:pt x="104" y="147"/>
                  </a:lnTo>
                  <a:lnTo>
                    <a:pt x="92" y="157"/>
                  </a:lnTo>
                  <a:lnTo>
                    <a:pt x="76" y="163"/>
                  </a:lnTo>
                  <a:lnTo>
                    <a:pt x="61" y="165"/>
                  </a:lnTo>
                  <a:lnTo>
                    <a:pt x="45" y="163"/>
                  </a:lnTo>
                  <a:lnTo>
                    <a:pt x="31" y="157"/>
                  </a:lnTo>
                  <a:lnTo>
                    <a:pt x="17" y="147"/>
                  </a:lnTo>
                  <a:lnTo>
                    <a:pt x="7" y="134"/>
                  </a:lnTo>
                  <a:lnTo>
                    <a:pt x="2" y="120"/>
                  </a:lnTo>
                  <a:lnTo>
                    <a:pt x="0" y="104"/>
                  </a:lnTo>
                  <a:lnTo>
                    <a:pt x="2" y="89"/>
                  </a:lnTo>
                  <a:lnTo>
                    <a:pt x="7" y="74"/>
                  </a:lnTo>
                  <a:lnTo>
                    <a:pt x="17" y="61"/>
                  </a:lnTo>
                  <a:lnTo>
                    <a:pt x="61" y="18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382"/>
            <p:cNvSpPr>
              <a:spLocks/>
            </p:cNvSpPr>
            <p:nvPr/>
          </p:nvSpPr>
          <p:spPr bwMode="auto">
            <a:xfrm>
              <a:off x="6373813" y="4349750"/>
              <a:ext cx="25400" cy="26987"/>
            </a:xfrm>
            <a:custGeom>
              <a:avLst/>
              <a:gdLst>
                <a:gd name="T0" fmla="*/ 61 w 165"/>
                <a:gd name="T1" fmla="*/ 0 h 165"/>
                <a:gd name="T2" fmla="*/ 76 w 165"/>
                <a:gd name="T3" fmla="*/ 1 h 165"/>
                <a:gd name="T4" fmla="*/ 92 w 165"/>
                <a:gd name="T5" fmla="*/ 7 h 165"/>
                <a:gd name="T6" fmla="*/ 104 w 165"/>
                <a:gd name="T7" fmla="*/ 17 h 165"/>
                <a:gd name="T8" fmla="*/ 147 w 165"/>
                <a:gd name="T9" fmla="*/ 61 h 165"/>
                <a:gd name="T10" fmla="*/ 157 w 165"/>
                <a:gd name="T11" fmla="*/ 73 h 165"/>
                <a:gd name="T12" fmla="*/ 164 w 165"/>
                <a:gd name="T13" fmla="*/ 88 h 165"/>
                <a:gd name="T14" fmla="*/ 165 w 165"/>
                <a:gd name="T15" fmla="*/ 104 h 165"/>
                <a:gd name="T16" fmla="*/ 164 w 165"/>
                <a:gd name="T17" fmla="*/ 119 h 165"/>
                <a:gd name="T18" fmla="*/ 157 w 165"/>
                <a:gd name="T19" fmla="*/ 134 h 165"/>
                <a:gd name="T20" fmla="*/ 147 w 165"/>
                <a:gd name="T21" fmla="*/ 147 h 165"/>
                <a:gd name="T22" fmla="*/ 134 w 165"/>
                <a:gd name="T23" fmla="*/ 156 h 165"/>
                <a:gd name="T24" fmla="*/ 119 w 165"/>
                <a:gd name="T25" fmla="*/ 162 h 165"/>
                <a:gd name="T26" fmla="*/ 104 w 165"/>
                <a:gd name="T27" fmla="*/ 165 h 165"/>
                <a:gd name="T28" fmla="*/ 88 w 165"/>
                <a:gd name="T29" fmla="*/ 162 h 165"/>
                <a:gd name="T30" fmla="*/ 74 w 165"/>
                <a:gd name="T31" fmla="*/ 157 h 165"/>
                <a:gd name="T32" fmla="*/ 61 w 165"/>
                <a:gd name="T33" fmla="*/ 147 h 165"/>
                <a:gd name="T34" fmla="*/ 17 w 165"/>
                <a:gd name="T35" fmla="*/ 104 h 165"/>
                <a:gd name="T36" fmla="*/ 7 w 165"/>
                <a:gd name="T37" fmla="*/ 90 h 165"/>
                <a:gd name="T38" fmla="*/ 2 w 165"/>
                <a:gd name="T39" fmla="*/ 76 h 165"/>
                <a:gd name="T40" fmla="*/ 0 w 165"/>
                <a:gd name="T41" fmla="*/ 61 h 165"/>
                <a:gd name="T42" fmla="*/ 2 w 165"/>
                <a:gd name="T43" fmla="*/ 45 h 165"/>
                <a:gd name="T44" fmla="*/ 7 w 165"/>
                <a:gd name="T45" fmla="*/ 30 h 165"/>
                <a:gd name="T46" fmla="*/ 17 w 165"/>
                <a:gd name="T47" fmla="*/ 17 h 165"/>
                <a:gd name="T48" fmla="*/ 31 w 165"/>
                <a:gd name="T49" fmla="*/ 7 h 165"/>
                <a:gd name="T50" fmla="*/ 45 w 165"/>
                <a:gd name="T51" fmla="*/ 1 h 165"/>
                <a:gd name="T52" fmla="*/ 61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61" y="0"/>
                  </a:moveTo>
                  <a:lnTo>
                    <a:pt x="76" y="1"/>
                  </a:lnTo>
                  <a:lnTo>
                    <a:pt x="92" y="7"/>
                  </a:lnTo>
                  <a:lnTo>
                    <a:pt x="104" y="17"/>
                  </a:lnTo>
                  <a:lnTo>
                    <a:pt x="147" y="61"/>
                  </a:lnTo>
                  <a:lnTo>
                    <a:pt x="157" y="73"/>
                  </a:lnTo>
                  <a:lnTo>
                    <a:pt x="164" y="88"/>
                  </a:lnTo>
                  <a:lnTo>
                    <a:pt x="165" y="104"/>
                  </a:lnTo>
                  <a:lnTo>
                    <a:pt x="164" y="119"/>
                  </a:lnTo>
                  <a:lnTo>
                    <a:pt x="157" y="134"/>
                  </a:lnTo>
                  <a:lnTo>
                    <a:pt x="147" y="147"/>
                  </a:lnTo>
                  <a:lnTo>
                    <a:pt x="134" y="156"/>
                  </a:lnTo>
                  <a:lnTo>
                    <a:pt x="119" y="162"/>
                  </a:lnTo>
                  <a:lnTo>
                    <a:pt x="104" y="165"/>
                  </a:lnTo>
                  <a:lnTo>
                    <a:pt x="88" y="162"/>
                  </a:lnTo>
                  <a:lnTo>
                    <a:pt x="74" y="157"/>
                  </a:lnTo>
                  <a:lnTo>
                    <a:pt x="61" y="147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383"/>
            <p:cNvSpPr>
              <a:spLocks/>
            </p:cNvSpPr>
            <p:nvPr/>
          </p:nvSpPr>
          <p:spPr bwMode="auto">
            <a:xfrm>
              <a:off x="6243638" y="4221163"/>
              <a:ext cx="581025" cy="571500"/>
            </a:xfrm>
            <a:custGeom>
              <a:avLst/>
              <a:gdLst>
                <a:gd name="T0" fmla="*/ 2051 w 3660"/>
                <a:gd name="T1" fmla="*/ 13 h 3598"/>
                <a:gd name="T2" fmla="*/ 2367 w 3660"/>
                <a:gd name="T3" fmla="*/ 81 h 3598"/>
                <a:gd name="T4" fmla="*/ 2661 w 3660"/>
                <a:gd name="T5" fmla="*/ 199 h 3598"/>
                <a:gd name="T6" fmla="*/ 2927 w 3660"/>
                <a:gd name="T7" fmla="*/ 365 h 3598"/>
                <a:gd name="T8" fmla="*/ 3160 w 3660"/>
                <a:gd name="T9" fmla="*/ 572 h 3598"/>
                <a:gd name="T10" fmla="*/ 3354 w 3660"/>
                <a:gd name="T11" fmla="*/ 816 h 3598"/>
                <a:gd name="T12" fmla="*/ 3506 w 3660"/>
                <a:gd name="T13" fmla="*/ 1092 h 3598"/>
                <a:gd name="T14" fmla="*/ 3608 w 3660"/>
                <a:gd name="T15" fmla="*/ 1393 h 3598"/>
                <a:gd name="T16" fmla="*/ 3657 w 3660"/>
                <a:gd name="T17" fmla="*/ 1714 h 3598"/>
                <a:gd name="T18" fmla="*/ 3647 w 3660"/>
                <a:gd name="T19" fmla="*/ 2050 h 3598"/>
                <a:gd name="T20" fmla="*/ 3575 w 3660"/>
                <a:gd name="T21" fmla="*/ 2377 h 3598"/>
                <a:gd name="T22" fmla="*/ 3518 w 3660"/>
                <a:gd name="T23" fmla="*/ 2509 h 3598"/>
                <a:gd name="T24" fmla="*/ 3474 w 3660"/>
                <a:gd name="T25" fmla="*/ 2522 h 3598"/>
                <a:gd name="T26" fmla="*/ 3433 w 3660"/>
                <a:gd name="T27" fmla="*/ 2499 h 3598"/>
                <a:gd name="T28" fmla="*/ 3419 w 3660"/>
                <a:gd name="T29" fmla="*/ 2454 h 3598"/>
                <a:gd name="T30" fmla="*/ 3487 w 3660"/>
                <a:gd name="T31" fmla="*/ 2240 h 3598"/>
                <a:gd name="T32" fmla="*/ 3535 w 3660"/>
                <a:gd name="T33" fmla="*/ 1930 h 3598"/>
                <a:gd name="T34" fmla="*/ 3525 w 3660"/>
                <a:gd name="T35" fmla="*/ 1612 h 3598"/>
                <a:gd name="T36" fmla="*/ 3457 w 3660"/>
                <a:gd name="T37" fmla="*/ 1306 h 3598"/>
                <a:gd name="T38" fmla="*/ 3337 w 3660"/>
                <a:gd name="T39" fmla="*/ 1025 h 3598"/>
                <a:gd name="T40" fmla="*/ 3171 w 3660"/>
                <a:gd name="T41" fmla="*/ 772 h 3598"/>
                <a:gd name="T42" fmla="*/ 2963 w 3660"/>
                <a:gd name="T43" fmla="*/ 552 h 3598"/>
                <a:gd name="T44" fmla="*/ 2721 w 3660"/>
                <a:gd name="T45" fmla="*/ 372 h 3598"/>
                <a:gd name="T46" fmla="*/ 2447 w 3660"/>
                <a:gd name="T47" fmla="*/ 237 h 3598"/>
                <a:gd name="T48" fmla="*/ 2148 w 3660"/>
                <a:gd name="T49" fmla="*/ 152 h 3598"/>
                <a:gd name="T50" fmla="*/ 1830 w 3660"/>
                <a:gd name="T51" fmla="*/ 122 h 3598"/>
                <a:gd name="T52" fmla="*/ 1512 w 3660"/>
                <a:gd name="T53" fmla="*/ 152 h 3598"/>
                <a:gd name="T54" fmla="*/ 1213 w 3660"/>
                <a:gd name="T55" fmla="*/ 237 h 3598"/>
                <a:gd name="T56" fmla="*/ 939 w 3660"/>
                <a:gd name="T57" fmla="*/ 372 h 3598"/>
                <a:gd name="T58" fmla="*/ 697 w 3660"/>
                <a:gd name="T59" fmla="*/ 552 h 3598"/>
                <a:gd name="T60" fmla="*/ 489 w 3660"/>
                <a:gd name="T61" fmla="*/ 772 h 3598"/>
                <a:gd name="T62" fmla="*/ 323 w 3660"/>
                <a:gd name="T63" fmla="*/ 1025 h 3598"/>
                <a:gd name="T64" fmla="*/ 203 w 3660"/>
                <a:gd name="T65" fmla="*/ 1306 h 3598"/>
                <a:gd name="T66" fmla="*/ 135 w 3660"/>
                <a:gd name="T67" fmla="*/ 1612 h 3598"/>
                <a:gd name="T68" fmla="*/ 125 w 3660"/>
                <a:gd name="T69" fmla="*/ 1927 h 3598"/>
                <a:gd name="T70" fmla="*/ 169 w 3660"/>
                <a:gd name="T71" fmla="*/ 2223 h 3598"/>
                <a:gd name="T72" fmla="*/ 262 w 3660"/>
                <a:gd name="T73" fmla="*/ 2502 h 3598"/>
                <a:gd name="T74" fmla="*/ 399 w 3660"/>
                <a:gd name="T75" fmla="*/ 2757 h 3598"/>
                <a:gd name="T76" fmla="*/ 578 w 3660"/>
                <a:gd name="T77" fmla="*/ 2985 h 3598"/>
                <a:gd name="T78" fmla="*/ 794 w 3660"/>
                <a:gd name="T79" fmla="*/ 3181 h 3598"/>
                <a:gd name="T80" fmla="*/ 1043 w 3660"/>
                <a:gd name="T81" fmla="*/ 3337 h 3598"/>
                <a:gd name="T82" fmla="*/ 1320 w 3660"/>
                <a:gd name="T83" fmla="*/ 3451 h 3598"/>
                <a:gd name="T84" fmla="*/ 1445 w 3660"/>
                <a:gd name="T85" fmla="*/ 3494 h 3598"/>
                <a:gd name="T86" fmla="*/ 1464 w 3660"/>
                <a:gd name="T87" fmla="*/ 3536 h 3598"/>
                <a:gd name="T88" fmla="*/ 1446 w 3660"/>
                <a:gd name="T89" fmla="*/ 3580 h 3598"/>
                <a:gd name="T90" fmla="*/ 1403 w 3660"/>
                <a:gd name="T91" fmla="*/ 3598 h 3598"/>
                <a:gd name="T92" fmla="*/ 1283 w 3660"/>
                <a:gd name="T93" fmla="*/ 3567 h 3598"/>
                <a:gd name="T94" fmla="*/ 986 w 3660"/>
                <a:gd name="T95" fmla="*/ 3445 h 3598"/>
                <a:gd name="T96" fmla="*/ 720 w 3660"/>
                <a:gd name="T97" fmla="*/ 3277 h 3598"/>
                <a:gd name="T98" fmla="*/ 489 w 3660"/>
                <a:gd name="T99" fmla="*/ 3068 h 3598"/>
                <a:gd name="T100" fmla="*/ 297 w 3660"/>
                <a:gd name="T101" fmla="*/ 2824 h 3598"/>
                <a:gd name="T102" fmla="*/ 150 w 3660"/>
                <a:gd name="T103" fmla="*/ 2549 h 3598"/>
                <a:gd name="T104" fmla="*/ 50 w 3660"/>
                <a:gd name="T105" fmla="*/ 2251 h 3598"/>
                <a:gd name="T106" fmla="*/ 3 w 3660"/>
                <a:gd name="T107" fmla="*/ 1935 h 3598"/>
                <a:gd name="T108" fmla="*/ 13 w 3660"/>
                <a:gd name="T109" fmla="*/ 1605 h 3598"/>
                <a:gd name="T110" fmla="*/ 81 w 3660"/>
                <a:gd name="T111" fmla="*/ 1290 h 3598"/>
                <a:gd name="T112" fmla="*/ 200 w 3660"/>
                <a:gd name="T113" fmla="*/ 997 h 3598"/>
                <a:gd name="T114" fmla="*/ 366 w 3660"/>
                <a:gd name="T115" fmla="*/ 731 h 3598"/>
                <a:gd name="T116" fmla="*/ 573 w 3660"/>
                <a:gd name="T117" fmla="*/ 499 h 3598"/>
                <a:gd name="T118" fmla="*/ 819 w 3660"/>
                <a:gd name="T119" fmla="*/ 305 h 3598"/>
                <a:gd name="T120" fmla="*/ 1095 w 3660"/>
                <a:gd name="T121" fmla="*/ 154 h 3598"/>
                <a:gd name="T122" fmla="*/ 1396 w 3660"/>
                <a:gd name="T123" fmla="*/ 52 h 3598"/>
                <a:gd name="T124" fmla="*/ 1719 w 3660"/>
                <a:gd name="T125" fmla="*/ 3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0" h="3598">
                  <a:moveTo>
                    <a:pt x="1830" y="0"/>
                  </a:moveTo>
                  <a:lnTo>
                    <a:pt x="1941" y="3"/>
                  </a:lnTo>
                  <a:lnTo>
                    <a:pt x="2051" y="13"/>
                  </a:lnTo>
                  <a:lnTo>
                    <a:pt x="2158" y="30"/>
                  </a:lnTo>
                  <a:lnTo>
                    <a:pt x="2264" y="52"/>
                  </a:lnTo>
                  <a:lnTo>
                    <a:pt x="2367" y="81"/>
                  </a:lnTo>
                  <a:lnTo>
                    <a:pt x="2468" y="114"/>
                  </a:lnTo>
                  <a:lnTo>
                    <a:pt x="2565" y="154"/>
                  </a:lnTo>
                  <a:lnTo>
                    <a:pt x="2661" y="199"/>
                  </a:lnTo>
                  <a:lnTo>
                    <a:pt x="2753" y="250"/>
                  </a:lnTo>
                  <a:lnTo>
                    <a:pt x="2841" y="305"/>
                  </a:lnTo>
                  <a:lnTo>
                    <a:pt x="2927" y="365"/>
                  </a:lnTo>
                  <a:lnTo>
                    <a:pt x="3008" y="430"/>
                  </a:lnTo>
                  <a:lnTo>
                    <a:pt x="3087" y="499"/>
                  </a:lnTo>
                  <a:lnTo>
                    <a:pt x="3160" y="572"/>
                  </a:lnTo>
                  <a:lnTo>
                    <a:pt x="3229" y="650"/>
                  </a:lnTo>
                  <a:lnTo>
                    <a:pt x="3294" y="731"/>
                  </a:lnTo>
                  <a:lnTo>
                    <a:pt x="3354" y="816"/>
                  </a:lnTo>
                  <a:lnTo>
                    <a:pt x="3409" y="905"/>
                  </a:lnTo>
                  <a:lnTo>
                    <a:pt x="3460" y="997"/>
                  </a:lnTo>
                  <a:lnTo>
                    <a:pt x="3506" y="1092"/>
                  </a:lnTo>
                  <a:lnTo>
                    <a:pt x="3546" y="1189"/>
                  </a:lnTo>
                  <a:lnTo>
                    <a:pt x="3579" y="1290"/>
                  </a:lnTo>
                  <a:lnTo>
                    <a:pt x="3608" y="1393"/>
                  </a:lnTo>
                  <a:lnTo>
                    <a:pt x="3630" y="1498"/>
                  </a:lnTo>
                  <a:lnTo>
                    <a:pt x="3647" y="1605"/>
                  </a:lnTo>
                  <a:lnTo>
                    <a:pt x="3657" y="1714"/>
                  </a:lnTo>
                  <a:lnTo>
                    <a:pt x="3660" y="1825"/>
                  </a:lnTo>
                  <a:lnTo>
                    <a:pt x="3657" y="1938"/>
                  </a:lnTo>
                  <a:lnTo>
                    <a:pt x="3647" y="2050"/>
                  </a:lnTo>
                  <a:lnTo>
                    <a:pt x="3629" y="2160"/>
                  </a:lnTo>
                  <a:lnTo>
                    <a:pt x="3606" y="2269"/>
                  </a:lnTo>
                  <a:lnTo>
                    <a:pt x="3575" y="2377"/>
                  </a:lnTo>
                  <a:lnTo>
                    <a:pt x="3537" y="2483"/>
                  </a:lnTo>
                  <a:lnTo>
                    <a:pt x="3529" y="2497"/>
                  </a:lnTo>
                  <a:lnTo>
                    <a:pt x="3518" y="2509"/>
                  </a:lnTo>
                  <a:lnTo>
                    <a:pt x="3505" y="2516"/>
                  </a:lnTo>
                  <a:lnTo>
                    <a:pt x="3489" y="2521"/>
                  </a:lnTo>
                  <a:lnTo>
                    <a:pt x="3474" y="2522"/>
                  </a:lnTo>
                  <a:lnTo>
                    <a:pt x="3458" y="2517"/>
                  </a:lnTo>
                  <a:lnTo>
                    <a:pt x="3444" y="2510"/>
                  </a:lnTo>
                  <a:lnTo>
                    <a:pt x="3433" y="2499"/>
                  </a:lnTo>
                  <a:lnTo>
                    <a:pt x="3424" y="2485"/>
                  </a:lnTo>
                  <a:lnTo>
                    <a:pt x="3419" y="2471"/>
                  </a:lnTo>
                  <a:lnTo>
                    <a:pt x="3419" y="2454"/>
                  </a:lnTo>
                  <a:lnTo>
                    <a:pt x="3424" y="2439"/>
                  </a:lnTo>
                  <a:lnTo>
                    <a:pt x="3458" y="2340"/>
                  </a:lnTo>
                  <a:lnTo>
                    <a:pt x="3487" y="2240"/>
                  </a:lnTo>
                  <a:lnTo>
                    <a:pt x="3509" y="2137"/>
                  </a:lnTo>
                  <a:lnTo>
                    <a:pt x="3525" y="2034"/>
                  </a:lnTo>
                  <a:lnTo>
                    <a:pt x="3535" y="1930"/>
                  </a:lnTo>
                  <a:lnTo>
                    <a:pt x="3538" y="1825"/>
                  </a:lnTo>
                  <a:lnTo>
                    <a:pt x="3535" y="1718"/>
                  </a:lnTo>
                  <a:lnTo>
                    <a:pt x="3525" y="1612"/>
                  </a:lnTo>
                  <a:lnTo>
                    <a:pt x="3508" y="1508"/>
                  </a:lnTo>
                  <a:lnTo>
                    <a:pt x="3486" y="1406"/>
                  </a:lnTo>
                  <a:lnTo>
                    <a:pt x="3457" y="1306"/>
                  </a:lnTo>
                  <a:lnTo>
                    <a:pt x="3423" y="1210"/>
                  </a:lnTo>
                  <a:lnTo>
                    <a:pt x="3383" y="1116"/>
                  </a:lnTo>
                  <a:lnTo>
                    <a:pt x="3337" y="1025"/>
                  </a:lnTo>
                  <a:lnTo>
                    <a:pt x="3287" y="937"/>
                  </a:lnTo>
                  <a:lnTo>
                    <a:pt x="3232" y="853"/>
                  </a:lnTo>
                  <a:lnTo>
                    <a:pt x="3171" y="772"/>
                  </a:lnTo>
                  <a:lnTo>
                    <a:pt x="3107" y="695"/>
                  </a:lnTo>
                  <a:lnTo>
                    <a:pt x="3037" y="622"/>
                  </a:lnTo>
                  <a:lnTo>
                    <a:pt x="2963" y="552"/>
                  </a:lnTo>
                  <a:lnTo>
                    <a:pt x="2886" y="488"/>
                  </a:lnTo>
                  <a:lnTo>
                    <a:pt x="2805" y="427"/>
                  </a:lnTo>
                  <a:lnTo>
                    <a:pt x="2721" y="372"/>
                  </a:lnTo>
                  <a:lnTo>
                    <a:pt x="2632" y="322"/>
                  </a:lnTo>
                  <a:lnTo>
                    <a:pt x="2541" y="277"/>
                  </a:lnTo>
                  <a:lnTo>
                    <a:pt x="2447" y="237"/>
                  </a:lnTo>
                  <a:lnTo>
                    <a:pt x="2350" y="202"/>
                  </a:lnTo>
                  <a:lnTo>
                    <a:pt x="2250" y="174"/>
                  </a:lnTo>
                  <a:lnTo>
                    <a:pt x="2148" y="152"/>
                  </a:lnTo>
                  <a:lnTo>
                    <a:pt x="2044" y="135"/>
                  </a:lnTo>
                  <a:lnTo>
                    <a:pt x="1938" y="125"/>
                  </a:lnTo>
                  <a:lnTo>
                    <a:pt x="1830" y="122"/>
                  </a:lnTo>
                  <a:lnTo>
                    <a:pt x="1722" y="125"/>
                  </a:lnTo>
                  <a:lnTo>
                    <a:pt x="1616" y="135"/>
                  </a:lnTo>
                  <a:lnTo>
                    <a:pt x="1512" y="152"/>
                  </a:lnTo>
                  <a:lnTo>
                    <a:pt x="1410" y="174"/>
                  </a:lnTo>
                  <a:lnTo>
                    <a:pt x="1310" y="202"/>
                  </a:lnTo>
                  <a:lnTo>
                    <a:pt x="1213" y="237"/>
                  </a:lnTo>
                  <a:lnTo>
                    <a:pt x="1119" y="277"/>
                  </a:lnTo>
                  <a:lnTo>
                    <a:pt x="1028" y="322"/>
                  </a:lnTo>
                  <a:lnTo>
                    <a:pt x="939" y="372"/>
                  </a:lnTo>
                  <a:lnTo>
                    <a:pt x="855" y="427"/>
                  </a:lnTo>
                  <a:lnTo>
                    <a:pt x="774" y="488"/>
                  </a:lnTo>
                  <a:lnTo>
                    <a:pt x="697" y="552"/>
                  </a:lnTo>
                  <a:lnTo>
                    <a:pt x="623" y="622"/>
                  </a:lnTo>
                  <a:lnTo>
                    <a:pt x="553" y="695"/>
                  </a:lnTo>
                  <a:lnTo>
                    <a:pt x="489" y="772"/>
                  </a:lnTo>
                  <a:lnTo>
                    <a:pt x="428" y="853"/>
                  </a:lnTo>
                  <a:lnTo>
                    <a:pt x="373" y="937"/>
                  </a:lnTo>
                  <a:lnTo>
                    <a:pt x="323" y="1025"/>
                  </a:lnTo>
                  <a:lnTo>
                    <a:pt x="277" y="1116"/>
                  </a:lnTo>
                  <a:lnTo>
                    <a:pt x="237" y="1210"/>
                  </a:lnTo>
                  <a:lnTo>
                    <a:pt x="203" y="1306"/>
                  </a:lnTo>
                  <a:lnTo>
                    <a:pt x="174" y="1406"/>
                  </a:lnTo>
                  <a:lnTo>
                    <a:pt x="152" y="1508"/>
                  </a:lnTo>
                  <a:lnTo>
                    <a:pt x="135" y="1612"/>
                  </a:lnTo>
                  <a:lnTo>
                    <a:pt x="125" y="1718"/>
                  </a:lnTo>
                  <a:lnTo>
                    <a:pt x="122" y="1825"/>
                  </a:lnTo>
                  <a:lnTo>
                    <a:pt x="125" y="1927"/>
                  </a:lnTo>
                  <a:lnTo>
                    <a:pt x="134" y="2027"/>
                  </a:lnTo>
                  <a:lnTo>
                    <a:pt x="149" y="2126"/>
                  </a:lnTo>
                  <a:lnTo>
                    <a:pt x="169" y="2223"/>
                  </a:lnTo>
                  <a:lnTo>
                    <a:pt x="194" y="2318"/>
                  </a:lnTo>
                  <a:lnTo>
                    <a:pt x="225" y="2411"/>
                  </a:lnTo>
                  <a:lnTo>
                    <a:pt x="262" y="2502"/>
                  </a:lnTo>
                  <a:lnTo>
                    <a:pt x="303" y="2589"/>
                  </a:lnTo>
                  <a:lnTo>
                    <a:pt x="348" y="2676"/>
                  </a:lnTo>
                  <a:lnTo>
                    <a:pt x="399" y="2757"/>
                  </a:lnTo>
                  <a:lnTo>
                    <a:pt x="455" y="2837"/>
                  </a:lnTo>
                  <a:lnTo>
                    <a:pt x="515" y="2913"/>
                  </a:lnTo>
                  <a:lnTo>
                    <a:pt x="578" y="2985"/>
                  </a:lnTo>
                  <a:lnTo>
                    <a:pt x="647" y="3055"/>
                  </a:lnTo>
                  <a:lnTo>
                    <a:pt x="718" y="3120"/>
                  </a:lnTo>
                  <a:lnTo>
                    <a:pt x="794" y="3181"/>
                  </a:lnTo>
                  <a:lnTo>
                    <a:pt x="873" y="3237"/>
                  </a:lnTo>
                  <a:lnTo>
                    <a:pt x="956" y="3289"/>
                  </a:lnTo>
                  <a:lnTo>
                    <a:pt x="1043" y="3337"/>
                  </a:lnTo>
                  <a:lnTo>
                    <a:pt x="1131" y="3380"/>
                  </a:lnTo>
                  <a:lnTo>
                    <a:pt x="1224" y="3419"/>
                  </a:lnTo>
                  <a:lnTo>
                    <a:pt x="1320" y="3451"/>
                  </a:lnTo>
                  <a:lnTo>
                    <a:pt x="1417" y="3479"/>
                  </a:lnTo>
                  <a:lnTo>
                    <a:pt x="1433" y="3484"/>
                  </a:lnTo>
                  <a:lnTo>
                    <a:pt x="1445" y="3494"/>
                  </a:lnTo>
                  <a:lnTo>
                    <a:pt x="1455" y="3506"/>
                  </a:lnTo>
                  <a:lnTo>
                    <a:pt x="1462" y="3521"/>
                  </a:lnTo>
                  <a:lnTo>
                    <a:pt x="1464" y="3536"/>
                  </a:lnTo>
                  <a:lnTo>
                    <a:pt x="1463" y="3552"/>
                  </a:lnTo>
                  <a:lnTo>
                    <a:pt x="1456" y="3567"/>
                  </a:lnTo>
                  <a:lnTo>
                    <a:pt x="1446" y="3580"/>
                  </a:lnTo>
                  <a:lnTo>
                    <a:pt x="1434" y="3590"/>
                  </a:lnTo>
                  <a:lnTo>
                    <a:pt x="1420" y="3596"/>
                  </a:lnTo>
                  <a:lnTo>
                    <a:pt x="1403" y="3598"/>
                  </a:lnTo>
                  <a:lnTo>
                    <a:pt x="1396" y="3598"/>
                  </a:lnTo>
                  <a:lnTo>
                    <a:pt x="1389" y="3597"/>
                  </a:lnTo>
                  <a:lnTo>
                    <a:pt x="1283" y="3567"/>
                  </a:lnTo>
                  <a:lnTo>
                    <a:pt x="1181" y="3532"/>
                  </a:lnTo>
                  <a:lnTo>
                    <a:pt x="1082" y="3492"/>
                  </a:lnTo>
                  <a:lnTo>
                    <a:pt x="986" y="3445"/>
                  </a:lnTo>
                  <a:lnTo>
                    <a:pt x="894" y="3395"/>
                  </a:lnTo>
                  <a:lnTo>
                    <a:pt x="805" y="3338"/>
                  </a:lnTo>
                  <a:lnTo>
                    <a:pt x="720" y="3277"/>
                  </a:lnTo>
                  <a:lnTo>
                    <a:pt x="639" y="3212"/>
                  </a:lnTo>
                  <a:lnTo>
                    <a:pt x="561" y="3142"/>
                  </a:lnTo>
                  <a:lnTo>
                    <a:pt x="489" y="3068"/>
                  </a:lnTo>
                  <a:lnTo>
                    <a:pt x="420" y="2991"/>
                  </a:lnTo>
                  <a:lnTo>
                    <a:pt x="356" y="2909"/>
                  </a:lnTo>
                  <a:lnTo>
                    <a:pt x="297" y="2824"/>
                  </a:lnTo>
                  <a:lnTo>
                    <a:pt x="243" y="2735"/>
                  </a:lnTo>
                  <a:lnTo>
                    <a:pt x="194" y="2645"/>
                  </a:lnTo>
                  <a:lnTo>
                    <a:pt x="150" y="2549"/>
                  </a:lnTo>
                  <a:lnTo>
                    <a:pt x="111" y="2453"/>
                  </a:lnTo>
                  <a:lnTo>
                    <a:pt x="78" y="2354"/>
                  </a:lnTo>
                  <a:lnTo>
                    <a:pt x="50" y="2251"/>
                  </a:lnTo>
                  <a:lnTo>
                    <a:pt x="29" y="2147"/>
                  </a:lnTo>
                  <a:lnTo>
                    <a:pt x="12" y="2042"/>
                  </a:lnTo>
                  <a:lnTo>
                    <a:pt x="3" y="1935"/>
                  </a:lnTo>
                  <a:lnTo>
                    <a:pt x="0" y="1825"/>
                  </a:lnTo>
                  <a:lnTo>
                    <a:pt x="3" y="1714"/>
                  </a:lnTo>
                  <a:lnTo>
                    <a:pt x="13" y="1605"/>
                  </a:lnTo>
                  <a:lnTo>
                    <a:pt x="30" y="1498"/>
                  </a:lnTo>
                  <a:lnTo>
                    <a:pt x="52" y="1393"/>
                  </a:lnTo>
                  <a:lnTo>
                    <a:pt x="81" y="1290"/>
                  </a:lnTo>
                  <a:lnTo>
                    <a:pt x="114" y="1189"/>
                  </a:lnTo>
                  <a:lnTo>
                    <a:pt x="154" y="1092"/>
                  </a:lnTo>
                  <a:lnTo>
                    <a:pt x="200" y="997"/>
                  </a:lnTo>
                  <a:lnTo>
                    <a:pt x="251" y="905"/>
                  </a:lnTo>
                  <a:lnTo>
                    <a:pt x="306" y="816"/>
                  </a:lnTo>
                  <a:lnTo>
                    <a:pt x="366" y="731"/>
                  </a:lnTo>
                  <a:lnTo>
                    <a:pt x="431" y="650"/>
                  </a:lnTo>
                  <a:lnTo>
                    <a:pt x="500" y="572"/>
                  </a:lnTo>
                  <a:lnTo>
                    <a:pt x="573" y="499"/>
                  </a:lnTo>
                  <a:lnTo>
                    <a:pt x="652" y="430"/>
                  </a:lnTo>
                  <a:lnTo>
                    <a:pt x="733" y="365"/>
                  </a:lnTo>
                  <a:lnTo>
                    <a:pt x="819" y="305"/>
                  </a:lnTo>
                  <a:lnTo>
                    <a:pt x="907" y="250"/>
                  </a:lnTo>
                  <a:lnTo>
                    <a:pt x="999" y="199"/>
                  </a:lnTo>
                  <a:lnTo>
                    <a:pt x="1095" y="154"/>
                  </a:lnTo>
                  <a:lnTo>
                    <a:pt x="1192" y="114"/>
                  </a:lnTo>
                  <a:lnTo>
                    <a:pt x="1293" y="81"/>
                  </a:lnTo>
                  <a:lnTo>
                    <a:pt x="1396" y="52"/>
                  </a:lnTo>
                  <a:lnTo>
                    <a:pt x="1502" y="30"/>
                  </a:lnTo>
                  <a:lnTo>
                    <a:pt x="1609" y="13"/>
                  </a:lnTo>
                  <a:lnTo>
                    <a:pt x="1719" y="3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4" name="Group 1063"/>
          <p:cNvGrpSpPr/>
          <p:nvPr/>
        </p:nvGrpSpPr>
        <p:grpSpPr>
          <a:xfrm>
            <a:off x="7204103" y="4221163"/>
            <a:ext cx="581025" cy="579437"/>
            <a:chOff x="7167563" y="4221163"/>
            <a:chExt cx="581025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5" name="Freeform 388"/>
            <p:cNvSpPr>
              <a:spLocks noEditPoints="1"/>
            </p:cNvSpPr>
            <p:nvPr/>
          </p:nvSpPr>
          <p:spPr bwMode="auto">
            <a:xfrm>
              <a:off x="7448551" y="4568825"/>
              <a:ext cx="231775" cy="231775"/>
            </a:xfrm>
            <a:custGeom>
              <a:avLst/>
              <a:gdLst>
                <a:gd name="T0" fmla="*/ 122 w 1464"/>
                <a:gd name="T1" fmla="*/ 122 h 1460"/>
                <a:gd name="T2" fmla="*/ 122 w 1464"/>
                <a:gd name="T3" fmla="*/ 1338 h 1460"/>
                <a:gd name="T4" fmla="*/ 671 w 1464"/>
                <a:gd name="T5" fmla="*/ 1338 h 1460"/>
                <a:gd name="T6" fmla="*/ 671 w 1464"/>
                <a:gd name="T7" fmla="*/ 573 h 1460"/>
                <a:gd name="T8" fmla="*/ 409 w 1464"/>
                <a:gd name="T9" fmla="*/ 834 h 1460"/>
                <a:gd name="T10" fmla="*/ 323 w 1464"/>
                <a:gd name="T11" fmla="*/ 748 h 1460"/>
                <a:gd name="T12" fmla="*/ 732 w 1464"/>
                <a:gd name="T13" fmla="*/ 340 h 1460"/>
                <a:gd name="T14" fmla="*/ 1141 w 1464"/>
                <a:gd name="T15" fmla="*/ 748 h 1460"/>
                <a:gd name="T16" fmla="*/ 1055 w 1464"/>
                <a:gd name="T17" fmla="*/ 834 h 1460"/>
                <a:gd name="T18" fmla="*/ 793 w 1464"/>
                <a:gd name="T19" fmla="*/ 573 h 1460"/>
                <a:gd name="T20" fmla="*/ 793 w 1464"/>
                <a:gd name="T21" fmla="*/ 1338 h 1460"/>
                <a:gd name="T22" fmla="*/ 1342 w 1464"/>
                <a:gd name="T23" fmla="*/ 1338 h 1460"/>
                <a:gd name="T24" fmla="*/ 1342 w 1464"/>
                <a:gd name="T25" fmla="*/ 122 h 1460"/>
                <a:gd name="T26" fmla="*/ 122 w 1464"/>
                <a:gd name="T27" fmla="*/ 122 h 1460"/>
                <a:gd name="T28" fmla="*/ 0 w 1464"/>
                <a:gd name="T29" fmla="*/ 0 h 1460"/>
                <a:gd name="T30" fmla="*/ 1464 w 1464"/>
                <a:gd name="T31" fmla="*/ 0 h 1460"/>
                <a:gd name="T32" fmla="*/ 1464 w 1464"/>
                <a:gd name="T33" fmla="*/ 1460 h 1460"/>
                <a:gd name="T34" fmla="*/ 0 w 1464"/>
                <a:gd name="T35" fmla="*/ 1460 h 1460"/>
                <a:gd name="T36" fmla="*/ 0 w 1464"/>
                <a:gd name="T37" fmla="*/ 0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4" h="1460">
                  <a:moveTo>
                    <a:pt x="122" y="122"/>
                  </a:moveTo>
                  <a:lnTo>
                    <a:pt x="122" y="1338"/>
                  </a:lnTo>
                  <a:lnTo>
                    <a:pt x="671" y="1338"/>
                  </a:lnTo>
                  <a:lnTo>
                    <a:pt x="671" y="573"/>
                  </a:lnTo>
                  <a:lnTo>
                    <a:pt x="409" y="834"/>
                  </a:lnTo>
                  <a:lnTo>
                    <a:pt x="323" y="748"/>
                  </a:lnTo>
                  <a:lnTo>
                    <a:pt x="732" y="340"/>
                  </a:lnTo>
                  <a:lnTo>
                    <a:pt x="1141" y="748"/>
                  </a:lnTo>
                  <a:lnTo>
                    <a:pt x="1055" y="834"/>
                  </a:lnTo>
                  <a:lnTo>
                    <a:pt x="793" y="573"/>
                  </a:lnTo>
                  <a:lnTo>
                    <a:pt x="793" y="1338"/>
                  </a:lnTo>
                  <a:lnTo>
                    <a:pt x="1342" y="1338"/>
                  </a:lnTo>
                  <a:lnTo>
                    <a:pt x="1342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1460"/>
                  </a:lnTo>
                  <a:lnTo>
                    <a:pt x="0" y="14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89"/>
            <p:cNvSpPr>
              <a:spLocks noEditPoints="1"/>
            </p:cNvSpPr>
            <p:nvPr/>
          </p:nvSpPr>
          <p:spPr bwMode="auto">
            <a:xfrm>
              <a:off x="7342188" y="4364038"/>
              <a:ext cx="153988" cy="184150"/>
            </a:xfrm>
            <a:custGeom>
              <a:avLst/>
              <a:gdLst>
                <a:gd name="T0" fmla="*/ 704 w 976"/>
                <a:gd name="T1" fmla="*/ 794 h 1156"/>
                <a:gd name="T2" fmla="*/ 655 w 976"/>
                <a:gd name="T3" fmla="*/ 818 h 1156"/>
                <a:gd name="T4" fmla="*/ 622 w 976"/>
                <a:gd name="T5" fmla="*/ 859 h 1156"/>
                <a:gd name="T6" fmla="*/ 610 w 976"/>
                <a:gd name="T7" fmla="*/ 912 h 1156"/>
                <a:gd name="T8" fmla="*/ 622 w 976"/>
                <a:gd name="T9" fmla="*/ 966 h 1156"/>
                <a:gd name="T10" fmla="*/ 655 w 976"/>
                <a:gd name="T11" fmla="*/ 1007 h 1156"/>
                <a:gd name="T12" fmla="*/ 704 w 976"/>
                <a:gd name="T13" fmla="*/ 1031 h 1156"/>
                <a:gd name="T14" fmla="*/ 760 w 976"/>
                <a:gd name="T15" fmla="*/ 1031 h 1156"/>
                <a:gd name="T16" fmla="*/ 809 w 976"/>
                <a:gd name="T17" fmla="*/ 1007 h 1156"/>
                <a:gd name="T18" fmla="*/ 842 w 976"/>
                <a:gd name="T19" fmla="*/ 966 h 1156"/>
                <a:gd name="T20" fmla="*/ 854 w 976"/>
                <a:gd name="T21" fmla="*/ 912 h 1156"/>
                <a:gd name="T22" fmla="*/ 842 w 976"/>
                <a:gd name="T23" fmla="*/ 859 h 1156"/>
                <a:gd name="T24" fmla="*/ 809 w 976"/>
                <a:gd name="T25" fmla="*/ 818 h 1156"/>
                <a:gd name="T26" fmla="*/ 760 w 976"/>
                <a:gd name="T27" fmla="*/ 794 h 1156"/>
                <a:gd name="T28" fmla="*/ 732 w 976"/>
                <a:gd name="T29" fmla="*/ 0 h 1156"/>
                <a:gd name="T30" fmla="*/ 767 w 976"/>
                <a:gd name="T31" fmla="*/ 12 h 1156"/>
                <a:gd name="T32" fmla="*/ 790 w 976"/>
                <a:gd name="T33" fmla="*/ 42 h 1156"/>
                <a:gd name="T34" fmla="*/ 793 w 976"/>
                <a:gd name="T35" fmla="*/ 678 h 1156"/>
                <a:gd name="T36" fmla="*/ 858 w 976"/>
                <a:gd name="T37" fmla="*/ 705 h 1156"/>
                <a:gd name="T38" fmla="*/ 913 w 976"/>
                <a:gd name="T39" fmla="*/ 750 h 1156"/>
                <a:gd name="T40" fmla="*/ 952 w 976"/>
                <a:gd name="T41" fmla="*/ 807 h 1156"/>
                <a:gd name="T42" fmla="*/ 973 w 976"/>
                <a:gd name="T43" fmla="*/ 876 h 1156"/>
                <a:gd name="T44" fmla="*/ 973 w 976"/>
                <a:gd name="T45" fmla="*/ 952 h 1156"/>
                <a:gd name="T46" fmla="*/ 948 w 976"/>
                <a:gd name="T47" fmla="*/ 1024 h 1156"/>
                <a:gd name="T48" fmla="*/ 904 w 976"/>
                <a:gd name="T49" fmla="*/ 1085 h 1156"/>
                <a:gd name="T50" fmla="*/ 844 w 976"/>
                <a:gd name="T51" fmla="*/ 1129 h 1156"/>
                <a:gd name="T52" fmla="*/ 772 w 976"/>
                <a:gd name="T53" fmla="*/ 1152 h 1156"/>
                <a:gd name="T54" fmla="*/ 691 w 976"/>
                <a:gd name="T55" fmla="*/ 1152 h 1156"/>
                <a:gd name="T56" fmla="*/ 618 w 976"/>
                <a:gd name="T57" fmla="*/ 1127 h 1156"/>
                <a:gd name="T58" fmla="*/ 557 w 976"/>
                <a:gd name="T59" fmla="*/ 1080 h 1156"/>
                <a:gd name="T60" fmla="*/ 514 w 976"/>
                <a:gd name="T61" fmla="*/ 1017 h 1156"/>
                <a:gd name="T62" fmla="*/ 61 w 976"/>
                <a:gd name="T63" fmla="*/ 981 h 1156"/>
                <a:gd name="T64" fmla="*/ 24 w 976"/>
                <a:gd name="T65" fmla="*/ 969 h 1156"/>
                <a:gd name="T66" fmla="*/ 3 w 976"/>
                <a:gd name="T67" fmla="*/ 939 h 1156"/>
                <a:gd name="T68" fmla="*/ 3 w 976"/>
                <a:gd name="T69" fmla="*/ 901 h 1156"/>
                <a:gd name="T70" fmla="*/ 24 w 976"/>
                <a:gd name="T71" fmla="*/ 871 h 1156"/>
                <a:gd name="T72" fmla="*/ 61 w 976"/>
                <a:gd name="T73" fmla="*/ 859 h 1156"/>
                <a:gd name="T74" fmla="*/ 506 w 976"/>
                <a:gd name="T75" fmla="*/ 823 h 1156"/>
                <a:gd name="T76" fmla="*/ 545 w 976"/>
                <a:gd name="T77" fmla="*/ 757 h 1156"/>
                <a:gd name="T78" fmla="*/ 601 w 976"/>
                <a:gd name="T79" fmla="*/ 709 h 1156"/>
                <a:gd name="T80" fmla="*/ 671 w 976"/>
                <a:gd name="T81" fmla="*/ 678 h 1156"/>
                <a:gd name="T82" fmla="*/ 674 w 976"/>
                <a:gd name="T83" fmla="*/ 42 h 1156"/>
                <a:gd name="T84" fmla="*/ 697 w 976"/>
                <a:gd name="T85" fmla="*/ 12 h 1156"/>
                <a:gd name="T86" fmla="*/ 732 w 976"/>
                <a:gd name="T8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6" h="1156">
                  <a:moveTo>
                    <a:pt x="732" y="791"/>
                  </a:moveTo>
                  <a:lnTo>
                    <a:pt x="704" y="794"/>
                  </a:lnTo>
                  <a:lnTo>
                    <a:pt x="679" y="804"/>
                  </a:lnTo>
                  <a:lnTo>
                    <a:pt x="655" y="818"/>
                  </a:lnTo>
                  <a:lnTo>
                    <a:pt x="637" y="837"/>
                  </a:lnTo>
                  <a:lnTo>
                    <a:pt x="622" y="859"/>
                  </a:lnTo>
                  <a:lnTo>
                    <a:pt x="613" y="885"/>
                  </a:lnTo>
                  <a:lnTo>
                    <a:pt x="610" y="912"/>
                  </a:lnTo>
                  <a:lnTo>
                    <a:pt x="613" y="940"/>
                  </a:lnTo>
                  <a:lnTo>
                    <a:pt x="622" y="966"/>
                  </a:lnTo>
                  <a:lnTo>
                    <a:pt x="637" y="989"/>
                  </a:lnTo>
                  <a:lnTo>
                    <a:pt x="655" y="1007"/>
                  </a:lnTo>
                  <a:lnTo>
                    <a:pt x="679" y="1022"/>
                  </a:lnTo>
                  <a:lnTo>
                    <a:pt x="704" y="1031"/>
                  </a:lnTo>
                  <a:lnTo>
                    <a:pt x="732" y="1034"/>
                  </a:lnTo>
                  <a:lnTo>
                    <a:pt x="760" y="1031"/>
                  </a:lnTo>
                  <a:lnTo>
                    <a:pt x="785" y="1022"/>
                  </a:lnTo>
                  <a:lnTo>
                    <a:pt x="809" y="1007"/>
                  </a:lnTo>
                  <a:lnTo>
                    <a:pt x="827" y="989"/>
                  </a:lnTo>
                  <a:lnTo>
                    <a:pt x="842" y="966"/>
                  </a:lnTo>
                  <a:lnTo>
                    <a:pt x="851" y="940"/>
                  </a:lnTo>
                  <a:lnTo>
                    <a:pt x="854" y="912"/>
                  </a:lnTo>
                  <a:lnTo>
                    <a:pt x="851" y="885"/>
                  </a:lnTo>
                  <a:lnTo>
                    <a:pt x="842" y="859"/>
                  </a:lnTo>
                  <a:lnTo>
                    <a:pt x="827" y="837"/>
                  </a:lnTo>
                  <a:lnTo>
                    <a:pt x="809" y="818"/>
                  </a:lnTo>
                  <a:lnTo>
                    <a:pt x="785" y="804"/>
                  </a:lnTo>
                  <a:lnTo>
                    <a:pt x="760" y="794"/>
                  </a:lnTo>
                  <a:lnTo>
                    <a:pt x="732" y="791"/>
                  </a:lnTo>
                  <a:close/>
                  <a:moveTo>
                    <a:pt x="732" y="0"/>
                  </a:moveTo>
                  <a:lnTo>
                    <a:pt x="751" y="3"/>
                  </a:lnTo>
                  <a:lnTo>
                    <a:pt x="767" y="12"/>
                  </a:lnTo>
                  <a:lnTo>
                    <a:pt x="781" y="25"/>
                  </a:lnTo>
                  <a:lnTo>
                    <a:pt x="790" y="42"/>
                  </a:lnTo>
                  <a:lnTo>
                    <a:pt x="793" y="61"/>
                  </a:lnTo>
                  <a:lnTo>
                    <a:pt x="793" y="678"/>
                  </a:lnTo>
                  <a:lnTo>
                    <a:pt x="827" y="690"/>
                  </a:lnTo>
                  <a:lnTo>
                    <a:pt x="858" y="705"/>
                  </a:lnTo>
                  <a:lnTo>
                    <a:pt x="887" y="725"/>
                  </a:lnTo>
                  <a:lnTo>
                    <a:pt x="913" y="750"/>
                  </a:lnTo>
                  <a:lnTo>
                    <a:pt x="934" y="777"/>
                  </a:lnTo>
                  <a:lnTo>
                    <a:pt x="952" y="807"/>
                  </a:lnTo>
                  <a:lnTo>
                    <a:pt x="965" y="840"/>
                  </a:lnTo>
                  <a:lnTo>
                    <a:pt x="973" y="876"/>
                  </a:lnTo>
                  <a:lnTo>
                    <a:pt x="976" y="912"/>
                  </a:lnTo>
                  <a:lnTo>
                    <a:pt x="973" y="952"/>
                  </a:lnTo>
                  <a:lnTo>
                    <a:pt x="964" y="990"/>
                  </a:lnTo>
                  <a:lnTo>
                    <a:pt x="948" y="1024"/>
                  </a:lnTo>
                  <a:lnTo>
                    <a:pt x="928" y="1056"/>
                  </a:lnTo>
                  <a:lnTo>
                    <a:pt x="904" y="1085"/>
                  </a:lnTo>
                  <a:lnTo>
                    <a:pt x="876" y="1109"/>
                  </a:lnTo>
                  <a:lnTo>
                    <a:pt x="844" y="1129"/>
                  </a:lnTo>
                  <a:lnTo>
                    <a:pt x="809" y="1143"/>
                  </a:lnTo>
                  <a:lnTo>
                    <a:pt x="772" y="1152"/>
                  </a:lnTo>
                  <a:lnTo>
                    <a:pt x="732" y="1156"/>
                  </a:lnTo>
                  <a:lnTo>
                    <a:pt x="691" y="1152"/>
                  </a:lnTo>
                  <a:lnTo>
                    <a:pt x="653" y="1142"/>
                  </a:lnTo>
                  <a:lnTo>
                    <a:pt x="618" y="1127"/>
                  </a:lnTo>
                  <a:lnTo>
                    <a:pt x="586" y="1106"/>
                  </a:lnTo>
                  <a:lnTo>
                    <a:pt x="557" y="1080"/>
                  </a:lnTo>
                  <a:lnTo>
                    <a:pt x="532" y="1051"/>
                  </a:lnTo>
                  <a:lnTo>
                    <a:pt x="514" y="1017"/>
                  </a:lnTo>
                  <a:lnTo>
                    <a:pt x="499" y="981"/>
                  </a:lnTo>
                  <a:lnTo>
                    <a:pt x="61" y="981"/>
                  </a:lnTo>
                  <a:lnTo>
                    <a:pt x="42" y="978"/>
                  </a:lnTo>
                  <a:lnTo>
                    <a:pt x="24" y="969"/>
                  </a:lnTo>
                  <a:lnTo>
                    <a:pt x="12" y="955"/>
                  </a:lnTo>
                  <a:lnTo>
                    <a:pt x="3" y="939"/>
                  </a:lnTo>
                  <a:lnTo>
                    <a:pt x="0" y="920"/>
                  </a:lnTo>
                  <a:lnTo>
                    <a:pt x="3" y="901"/>
                  </a:lnTo>
                  <a:lnTo>
                    <a:pt x="12" y="885"/>
                  </a:lnTo>
                  <a:lnTo>
                    <a:pt x="24" y="871"/>
                  </a:lnTo>
                  <a:lnTo>
                    <a:pt x="42" y="862"/>
                  </a:lnTo>
                  <a:lnTo>
                    <a:pt x="61" y="859"/>
                  </a:lnTo>
                  <a:lnTo>
                    <a:pt x="495" y="859"/>
                  </a:lnTo>
                  <a:lnTo>
                    <a:pt x="506" y="823"/>
                  </a:lnTo>
                  <a:lnTo>
                    <a:pt x="522" y="788"/>
                  </a:lnTo>
                  <a:lnTo>
                    <a:pt x="545" y="757"/>
                  </a:lnTo>
                  <a:lnTo>
                    <a:pt x="571" y="731"/>
                  </a:lnTo>
                  <a:lnTo>
                    <a:pt x="601" y="709"/>
                  </a:lnTo>
                  <a:lnTo>
                    <a:pt x="634" y="690"/>
                  </a:lnTo>
                  <a:lnTo>
                    <a:pt x="671" y="678"/>
                  </a:lnTo>
                  <a:lnTo>
                    <a:pt x="671" y="61"/>
                  </a:lnTo>
                  <a:lnTo>
                    <a:pt x="674" y="42"/>
                  </a:lnTo>
                  <a:lnTo>
                    <a:pt x="683" y="25"/>
                  </a:lnTo>
                  <a:lnTo>
                    <a:pt x="697" y="12"/>
                  </a:lnTo>
                  <a:lnTo>
                    <a:pt x="713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90"/>
            <p:cNvSpPr>
              <a:spLocks/>
            </p:cNvSpPr>
            <p:nvPr/>
          </p:nvSpPr>
          <p:spPr bwMode="auto">
            <a:xfrm>
              <a:off x="7448551" y="4287838"/>
              <a:ext cx="19050" cy="28575"/>
            </a:xfrm>
            <a:custGeom>
              <a:avLst/>
              <a:gdLst>
                <a:gd name="T0" fmla="*/ 61 w 122"/>
                <a:gd name="T1" fmla="*/ 0 h 183"/>
                <a:gd name="T2" fmla="*/ 80 w 122"/>
                <a:gd name="T3" fmla="*/ 3 h 183"/>
                <a:gd name="T4" fmla="*/ 96 w 122"/>
                <a:gd name="T5" fmla="*/ 12 h 183"/>
                <a:gd name="T6" fmla="*/ 110 w 122"/>
                <a:gd name="T7" fmla="*/ 26 h 183"/>
                <a:gd name="T8" fmla="*/ 119 w 122"/>
                <a:gd name="T9" fmla="*/ 42 h 183"/>
                <a:gd name="T10" fmla="*/ 122 w 122"/>
                <a:gd name="T11" fmla="*/ 61 h 183"/>
                <a:gd name="T12" fmla="*/ 122 w 122"/>
                <a:gd name="T13" fmla="*/ 122 h 183"/>
                <a:gd name="T14" fmla="*/ 119 w 122"/>
                <a:gd name="T15" fmla="*/ 142 h 183"/>
                <a:gd name="T16" fmla="*/ 110 w 122"/>
                <a:gd name="T17" fmla="*/ 158 h 183"/>
                <a:gd name="T18" fmla="*/ 96 w 122"/>
                <a:gd name="T19" fmla="*/ 172 h 183"/>
                <a:gd name="T20" fmla="*/ 80 w 122"/>
                <a:gd name="T21" fmla="*/ 179 h 183"/>
                <a:gd name="T22" fmla="*/ 61 w 122"/>
                <a:gd name="T23" fmla="*/ 183 h 183"/>
                <a:gd name="T24" fmla="*/ 42 w 122"/>
                <a:gd name="T25" fmla="*/ 179 h 183"/>
                <a:gd name="T26" fmla="*/ 26 w 122"/>
                <a:gd name="T27" fmla="*/ 172 h 183"/>
                <a:gd name="T28" fmla="*/ 12 w 122"/>
                <a:gd name="T29" fmla="*/ 158 h 183"/>
                <a:gd name="T30" fmla="*/ 3 w 122"/>
                <a:gd name="T31" fmla="*/ 142 h 183"/>
                <a:gd name="T32" fmla="*/ 0 w 122"/>
                <a:gd name="T33" fmla="*/ 122 h 183"/>
                <a:gd name="T34" fmla="*/ 0 w 122"/>
                <a:gd name="T35" fmla="*/ 61 h 183"/>
                <a:gd name="T36" fmla="*/ 3 w 122"/>
                <a:gd name="T37" fmla="*/ 42 h 183"/>
                <a:gd name="T38" fmla="*/ 12 w 122"/>
                <a:gd name="T39" fmla="*/ 26 h 183"/>
                <a:gd name="T40" fmla="*/ 26 w 122"/>
                <a:gd name="T41" fmla="*/ 12 h 183"/>
                <a:gd name="T42" fmla="*/ 42 w 122"/>
                <a:gd name="T43" fmla="*/ 3 h 183"/>
                <a:gd name="T44" fmla="*/ 61 w 122"/>
                <a:gd name="T4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3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122"/>
                  </a:lnTo>
                  <a:lnTo>
                    <a:pt x="119" y="142"/>
                  </a:lnTo>
                  <a:lnTo>
                    <a:pt x="110" y="158"/>
                  </a:lnTo>
                  <a:lnTo>
                    <a:pt x="96" y="172"/>
                  </a:lnTo>
                  <a:lnTo>
                    <a:pt x="80" y="179"/>
                  </a:lnTo>
                  <a:lnTo>
                    <a:pt x="61" y="183"/>
                  </a:lnTo>
                  <a:lnTo>
                    <a:pt x="42" y="179"/>
                  </a:lnTo>
                  <a:lnTo>
                    <a:pt x="26" y="172"/>
                  </a:lnTo>
                  <a:lnTo>
                    <a:pt x="12" y="158"/>
                  </a:lnTo>
                  <a:lnTo>
                    <a:pt x="3" y="142"/>
                  </a:lnTo>
                  <a:lnTo>
                    <a:pt x="0" y="1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91"/>
            <p:cNvSpPr>
              <a:spLocks/>
            </p:cNvSpPr>
            <p:nvPr/>
          </p:nvSpPr>
          <p:spPr bwMode="auto">
            <a:xfrm>
              <a:off x="7651751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92"/>
            <p:cNvSpPr>
              <a:spLocks/>
            </p:cNvSpPr>
            <p:nvPr/>
          </p:nvSpPr>
          <p:spPr bwMode="auto">
            <a:xfrm>
              <a:off x="7235826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93"/>
            <p:cNvSpPr>
              <a:spLocks/>
            </p:cNvSpPr>
            <p:nvPr/>
          </p:nvSpPr>
          <p:spPr bwMode="auto">
            <a:xfrm>
              <a:off x="7593013" y="4349750"/>
              <a:ext cx="25400" cy="26987"/>
            </a:xfrm>
            <a:custGeom>
              <a:avLst/>
              <a:gdLst>
                <a:gd name="T0" fmla="*/ 104 w 165"/>
                <a:gd name="T1" fmla="*/ 0 h 165"/>
                <a:gd name="T2" fmla="*/ 120 w 165"/>
                <a:gd name="T3" fmla="*/ 1 h 165"/>
                <a:gd name="T4" fmla="*/ 134 w 165"/>
                <a:gd name="T5" fmla="*/ 7 h 165"/>
                <a:gd name="T6" fmla="*/ 148 w 165"/>
                <a:gd name="T7" fmla="*/ 17 h 165"/>
                <a:gd name="T8" fmla="*/ 158 w 165"/>
                <a:gd name="T9" fmla="*/ 30 h 165"/>
                <a:gd name="T10" fmla="*/ 163 w 165"/>
                <a:gd name="T11" fmla="*/ 45 h 165"/>
                <a:gd name="T12" fmla="*/ 165 w 165"/>
                <a:gd name="T13" fmla="*/ 61 h 165"/>
                <a:gd name="T14" fmla="*/ 163 w 165"/>
                <a:gd name="T15" fmla="*/ 76 h 165"/>
                <a:gd name="T16" fmla="*/ 158 w 165"/>
                <a:gd name="T17" fmla="*/ 90 h 165"/>
                <a:gd name="T18" fmla="*/ 148 w 165"/>
                <a:gd name="T19" fmla="*/ 104 h 165"/>
                <a:gd name="T20" fmla="*/ 104 w 165"/>
                <a:gd name="T21" fmla="*/ 147 h 165"/>
                <a:gd name="T22" fmla="*/ 91 w 165"/>
                <a:gd name="T23" fmla="*/ 156 h 165"/>
                <a:gd name="T24" fmla="*/ 77 w 165"/>
                <a:gd name="T25" fmla="*/ 162 h 165"/>
                <a:gd name="T26" fmla="*/ 61 w 165"/>
                <a:gd name="T27" fmla="*/ 165 h 165"/>
                <a:gd name="T28" fmla="*/ 46 w 165"/>
                <a:gd name="T29" fmla="*/ 162 h 165"/>
                <a:gd name="T30" fmla="*/ 31 w 165"/>
                <a:gd name="T31" fmla="*/ 157 h 165"/>
                <a:gd name="T32" fmla="*/ 18 w 165"/>
                <a:gd name="T33" fmla="*/ 147 h 165"/>
                <a:gd name="T34" fmla="*/ 8 w 165"/>
                <a:gd name="T35" fmla="*/ 134 h 165"/>
                <a:gd name="T36" fmla="*/ 1 w 165"/>
                <a:gd name="T37" fmla="*/ 119 h 165"/>
                <a:gd name="T38" fmla="*/ 0 w 165"/>
                <a:gd name="T39" fmla="*/ 104 h 165"/>
                <a:gd name="T40" fmla="*/ 1 w 165"/>
                <a:gd name="T41" fmla="*/ 88 h 165"/>
                <a:gd name="T42" fmla="*/ 8 w 165"/>
                <a:gd name="T43" fmla="*/ 73 h 165"/>
                <a:gd name="T44" fmla="*/ 18 w 165"/>
                <a:gd name="T45" fmla="*/ 61 h 165"/>
                <a:gd name="T46" fmla="*/ 61 w 165"/>
                <a:gd name="T47" fmla="*/ 17 h 165"/>
                <a:gd name="T48" fmla="*/ 73 w 165"/>
                <a:gd name="T49" fmla="*/ 7 h 165"/>
                <a:gd name="T50" fmla="*/ 89 w 165"/>
                <a:gd name="T51" fmla="*/ 1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20" y="1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58" y="30"/>
                  </a:lnTo>
                  <a:lnTo>
                    <a:pt x="163" y="45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58" y="90"/>
                  </a:lnTo>
                  <a:lnTo>
                    <a:pt x="148" y="104"/>
                  </a:lnTo>
                  <a:lnTo>
                    <a:pt x="104" y="147"/>
                  </a:lnTo>
                  <a:lnTo>
                    <a:pt x="91" y="156"/>
                  </a:lnTo>
                  <a:lnTo>
                    <a:pt x="77" y="162"/>
                  </a:lnTo>
                  <a:lnTo>
                    <a:pt x="61" y="165"/>
                  </a:lnTo>
                  <a:lnTo>
                    <a:pt x="46" y="162"/>
                  </a:lnTo>
                  <a:lnTo>
                    <a:pt x="31" y="157"/>
                  </a:lnTo>
                  <a:lnTo>
                    <a:pt x="18" y="147"/>
                  </a:lnTo>
                  <a:lnTo>
                    <a:pt x="8" y="134"/>
                  </a:lnTo>
                  <a:lnTo>
                    <a:pt x="1" y="119"/>
                  </a:lnTo>
                  <a:lnTo>
                    <a:pt x="0" y="104"/>
                  </a:lnTo>
                  <a:lnTo>
                    <a:pt x="1" y="88"/>
                  </a:lnTo>
                  <a:lnTo>
                    <a:pt x="8" y="73"/>
                  </a:lnTo>
                  <a:lnTo>
                    <a:pt x="18" y="61"/>
                  </a:lnTo>
                  <a:lnTo>
                    <a:pt x="61" y="17"/>
                  </a:lnTo>
                  <a:lnTo>
                    <a:pt x="73" y="7"/>
                  </a:lnTo>
                  <a:lnTo>
                    <a:pt x="89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94"/>
            <p:cNvSpPr>
              <a:spLocks/>
            </p:cNvSpPr>
            <p:nvPr/>
          </p:nvSpPr>
          <p:spPr bwMode="auto">
            <a:xfrm>
              <a:off x="7297738" y="4643438"/>
              <a:ext cx="25400" cy="25400"/>
            </a:xfrm>
            <a:custGeom>
              <a:avLst/>
              <a:gdLst>
                <a:gd name="T0" fmla="*/ 104 w 165"/>
                <a:gd name="T1" fmla="*/ 0 h 165"/>
                <a:gd name="T2" fmla="*/ 119 w 165"/>
                <a:gd name="T3" fmla="*/ 2 h 165"/>
                <a:gd name="T4" fmla="*/ 135 w 165"/>
                <a:gd name="T5" fmla="*/ 8 h 165"/>
                <a:gd name="T6" fmla="*/ 147 w 165"/>
                <a:gd name="T7" fmla="*/ 18 h 165"/>
                <a:gd name="T8" fmla="*/ 157 w 165"/>
                <a:gd name="T9" fmla="*/ 31 h 165"/>
                <a:gd name="T10" fmla="*/ 164 w 165"/>
                <a:gd name="T11" fmla="*/ 45 h 165"/>
                <a:gd name="T12" fmla="*/ 165 w 165"/>
                <a:gd name="T13" fmla="*/ 61 h 165"/>
                <a:gd name="T14" fmla="*/ 164 w 165"/>
                <a:gd name="T15" fmla="*/ 76 h 165"/>
                <a:gd name="T16" fmla="*/ 157 w 165"/>
                <a:gd name="T17" fmla="*/ 91 h 165"/>
                <a:gd name="T18" fmla="*/ 147 w 165"/>
                <a:gd name="T19" fmla="*/ 104 h 165"/>
                <a:gd name="T20" fmla="*/ 104 w 165"/>
                <a:gd name="T21" fmla="*/ 147 h 165"/>
                <a:gd name="T22" fmla="*/ 92 w 165"/>
                <a:gd name="T23" fmla="*/ 157 h 165"/>
                <a:gd name="T24" fmla="*/ 76 w 165"/>
                <a:gd name="T25" fmla="*/ 163 h 165"/>
                <a:gd name="T26" fmla="*/ 61 w 165"/>
                <a:gd name="T27" fmla="*/ 165 h 165"/>
                <a:gd name="T28" fmla="*/ 45 w 165"/>
                <a:gd name="T29" fmla="*/ 163 h 165"/>
                <a:gd name="T30" fmla="*/ 31 w 165"/>
                <a:gd name="T31" fmla="*/ 157 h 165"/>
                <a:gd name="T32" fmla="*/ 17 w 165"/>
                <a:gd name="T33" fmla="*/ 147 h 165"/>
                <a:gd name="T34" fmla="*/ 7 w 165"/>
                <a:gd name="T35" fmla="*/ 134 h 165"/>
                <a:gd name="T36" fmla="*/ 2 w 165"/>
                <a:gd name="T37" fmla="*/ 120 h 165"/>
                <a:gd name="T38" fmla="*/ 0 w 165"/>
                <a:gd name="T39" fmla="*/ 104 h 165"/>
                <a:gd name="T40" fmla="*/ 2 w 165"/>
                <a:gd name="T41" fmla="*/ 89 h 165"/>
                <a:gd name="T42" fmla="*/ 7 w 165"/>
                <a:gd name="T43" fmla="*/ 74 h 165"/>
                <a:gd name="T44" fmla="*/ 17 w 165"/>
                <a:gd name="T45" fmla="*/ 61 h 165"/>
                <a:gd name="T46" fmla="*/ 61 w 165"/>
                <a:gd name="T47" fmla="*/ 18 h 165"/>
                <a:gd name="T48" fmla="*/ 74 w 165"/>
                <a:gd name="T49" fmla="*/ 8 h 165"/>
                <a:gd name="T50" fmla="*/ 88 w 165"/>
                <a:gd name="T51" fmla="*/ 2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19" y="2"/>
                  </a:lnTo>
                  <a:lnTo>
                    <a:pt x="135" y="8"/>
                  </a:lnTo>
                  <a:lnTo>
                    <a:pt x="147" y="18"/>
                  </a:lnTo>
                  <a:lnTo>
                    <a:pt x="157" y="31"/>
                  </a:lnTo>
                  <a:lnTo>
                    <a:pt x="164" y="45"/>
                  </a:lnTo>
                  <a:lnTo>
                    <a:pt x="165" y="61"/>
                  </a:lnTo>
                  <a:lnTo>
                    <a:pt x="164" y="76"/>
                  </a:lnTo>
                  <a:lnTo>
                    <a:pt x="157" y="91"/>
                  </a:lnTo>
                  <a:lnTo>
                    <a:pt x="147" y="104"/>
                  </a:lnTo>
                  <a:lnTo>
                    <a:pt x="104" y="147"/>
                  </a:lnTo>
                  <a:lnTo>
                    <a:pt x="92" y="157"/>
                  </a:lnTo>
                  <a:lnTo>
                    <a:pt x="76" y="163"/>
                  </a:lnTo>
                  <a:lnTo>
                    <a:pt x="61" y="165"/>
                  </a:lnTo>
                  <a:lnTo>
                    <a:pt x="45" y="163"/>
                  </a:lnTo>
                  <a:lnTo>
                    <a:pt x="31" y="157"/>
                  </a:lnTo>
                  <a:lnTo>
                    <a:pt x="17" y="147"/>
                  </a:lnTo>
                  <a:lnTo>
                    <a:pt x="7" y="134"/>
                  </a:lnTo>
                  <a:lnTo>
                    <a:pt x="2" y="120"/>
                  </a:lnTo>
                  <a:lnTo>
                    <a:pt x="0" y="104"/>
                  </a:lnTo>
                  <a:lnTo>
                    <a:pt x="2" y="89"/>
                  </a:lnTo>
                  <a:lnTo>
                    <a:pt x="7" y="74"/>
                  </a:lnTo>
                  <a:lnTo>
                    <a:pt x="17" y="61"/>
                  </a:lnTo>
                  <a:lnTo>
                    <a:pt x="61" y="18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95"/>
            <p:cNvSpPr>
              <a:spLocks/>
            </p:cNvSpPr>
            <p:nvPr/>
          </p:nvSpPr>
          <p:spPr bwMode="auto">
            <a:xfrm>
              <a:off x="7297738" y="4349750"/>
              <a:ext cx="25400" cy="26987"/>
            </a:xfrm>
            <a:custGeom>
              <a:avLst/>
              <a:gdLst>
                <a:gd name="T0" fmla="*/ 61 w 165"/>
                <a:gd name="T1" fmla="*/ 0 h 165"/>
                <a:gd name="T2" fmla="*/ 76 w 165"/>
                <a:gd name="T3" fmla="*/ 1 h 165"/>
                <a:gd name="T4" fmla="*/ 92 w 165"/>
                <a:gd name="T5" fmla="*/ 7 h 165"/>
                <a:gd name="T6" fmla="*/ 104 w 165"/>
                <a:gd name="T7" fmla="*/ 17 h 165"/>
                <a:gd name="T8" fmla="*/ 147 w 165"/>
                <a:gd name="T9" fmla="*/ 61 h 165"/>
                <a:gd name="T10" fmla="*/ 157 w 165"/>
                <a:gd name="T11" fmla="*/ 73 h 165"/>
                <a:gd name="T12" fmla="*/ 164 w 165"/>
                <a:gd name="T13" fmla="*/ 88 h 165"/>
                <a:gd name="T14" fmla="*/ 165 w 165"/>
                <a:gd name="T15" fmla="*/ 104 h 165"/>
                <a:gd name="T16" fmla="*/ 164 w 165"/>
                <a:gd name="T17" fmla="*/ 119 h 165"/>
                <a:gd name="T18" fmla="*/ 157 w 165"/>
                <a:gd name="T19" fmla="*/ 134 h 165"/>
                <a:gd name="T20" fmla="*/ 147 w 165"/>
                <a:gd name="T21" fmla="*/ 147 h 165"/>
                <a:gd name="T22" fmla="*/ 134 w 165"/>
                <a:gd name="T23" fmla="*/ 156 h 165"/>
                <a:gd name="T24" fmla="*/ 119 w 165"/>
                <a:gd name="T25" fmla="*/ 162 h 165"/>
                <a:gd name="T26" fmla="*/ 104 w 165"/>
                <a:gd name="T27" fmla="*/ 165 h 165"/>
                <a:gd name="T28" fmla="*/ 88 w 165"/>
                <a:gd name="T29" fmla="*/ 162 h 165"/>
                <a:gd name="T30" fmla="*/ 74 w 165"/>
                <a:gd name="T31" fmla="*/ 157 h 165"/>
                <a:gd name="T32" fmla="*/ 61 w 165"/>
                <a:gd name="T33" fmla="*/ 147 h 165"/>
                <a:gd name="T34" fmla="*/ 17 w 165"/>
                <a:gd name="T35" fmla="*/ 104 h 165"/>
                <a:gd name="T36" fmla="*/ 7 w 165"/>
                <a:gd name="T37" fmla="*/ 90 h 165"/>
                <a:gd name="T38" fmla="*/ 2 w 165"/>
                <a:gd name="T39" fmla="*/ 76 h 165"/>
                <a:gd name="T40" fmla="*/ 0 w 165"/>
                <a:gd name="T41" fmla="*/ 61 h 165"/>
                <a:gd name="T42" fmla="*/ 2 w 165"/>
                <a:gd name="T43" fmla="*/ 45 h 165"/>
                <a:gd name="T44" fmla="*/ 7 w 165"/>
                <a:gd name="T45" fmla="*/ 30 h 165"/>
                <a:gd name="T46" fmla="*/ 17 w 165"/>
                <a:gd name="T47" fmla="*/ 17 h 165"/>
                <a:gd name="T48" fmla="*/ 31 w 165"/>
                <a:gd name="T49" fmla="*/ 7 h 165"/>
                <a:gd name="T50" fmla="*/ 45 w 165"/>
                <a:gd name="T51" fmla="*/ 1 h 165"/>
                <a:gd name="T52" fmla="*/ 61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61" y="0"/>
                  </a:moveTo>
                  <a:lnTo>
                    <a:pt x="76" y="1"/>
                  </a:lnTo>
                  <a:lnTo>
                    <a:pt x="92" y="7"/>
                  </a:lnTo>
                  <a:lnTo>
                    <a:pt x="104" y="17"/>
                  </a:lnTo>
                  <a:lnTo>
                    <a:pt x="147" y="61"/>
                  </a:lnTo>
                  <a:lnTo>
                    <a:pt x="157" y="73"/>
                  </a:lnTo>
                  <a:lnTo>
                    <a:pt x="164" y="88"/>
                  </a:lnTo>
                  <a:lnTo>
                    <a:pt x="165" y="104"/>
                  </a:lnTo>
                  <a:lnTo>
                    <a:pt x="164" y="119"/>
                  </a:lnTo>
                  <a:lnTo>
                    <a:pt x="157" y="134"/>
                  </a:lnTo>
                  <a:lnTo>
                    <a:pt x="147" y="147"/>
                  </a:lnTo>
                  <a:lnTo>
                    <a:pt x="134" y="156"/>
                  </a:lnTo>
                  <a:lnTo>
                    <a:pt x="119" y="162"/>
                  </a:lnTo>
                  <a:lnTo>
                    <a:pt x="104" y="165"/>
                  </a:lnTo>
                  <a:lnTo>
                    <a:pt x="88" y="162"/>
                  </a:lnTo>
                  <a:lnTo>
                    <a:pt x="74" y="157"/>
                  </a:lnTo>
                  <a:lnTo>
                    <a:pt x="61" y="147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6"/>
            <p:cNvSpPr>
              <a:spLocks/>
            </p:cNvSpPr>
            <p:nvPr/>
          </p:nvSpPr>
          <p:spPr bwMode="auto">
            <a:xfrm>
              <a:off x="7167563" y="4221163"/>
              <a:ext cx="581025" cy="571500"/>
            </a:xfrm>
            <a:custGeom>
              <a:avLst/>
              <a:gdLst>
                <a:gd name="T0" fmla="*/ 2051 w 3660"/>
                <a:gd name="T1" fmla="*/ 13 h 3598"/>
                <a:gd name="T2" fmla="*/ 2367 w 3660"/>
                <a:gd name="T3" fmla="*/ 81 h 3598"/>
                <a:gd name="T4" fmla="*/ 2661 w 3660"/>
                <a:gd name="T5" fmla="*/ 199 h 3598"/>
                <a:gd name="T6" fmla="*/ 2927 w 3660"/>
                <a:gd name="T7" fmla="*/ 365 h 3598"/>
                <a:gd name="T8" fmla="*/ 3160 w 3660"/>
                <a:gd name="T9" fmla="*/ 572 h 3598"/>
                <a:gd name="T10" fmla="*/ 3354 w 3660"/>
                <a:gd name="T11" fmla="*/ 816 h 3598"/>
                <a:gd name="T12" fmla="*/ 3506 w 3660"/>
                <a:gd name="T13" fmla="*/ 1092 h 3598"/>
                <a:gd name="T14" fmla="*/ 3608 w 3660"/>
                <a:gd name="T15" fmla="*/ 1393 h 3598"/>
                <a:gd name="T16" fmla="*/ 3657 w 3660"/>
                <a:gd name="T17" fmla="*/ 1714 h 3598"/>
                <a:gd name="T18" fmla="*/ 3647 w 3660"/>
                <a:gd name="T19" fmla="*/ 2050 h 3598"/>
                <a:gd name="T20" fmla="*/ 3575 w 3660"/>
                <a:gd name="T21" fmla="*/ 2377 h 3598"/>
                <a:gd name="T22" fmla="*/ 3518 w 3660"/>
                <a:gd name="T23" fmla="*/ 2509 h 3598"/>
                <a:gd name="T24" fmla="*/ 3474 w 3660"/>
                <a:gd name="T25" fmla="*/ 2522 h 3598"/>
                <a:gd name="T26" fmla="*/ 3433 w 3660"/>
                <a:gd name="T27" fmla="*/ 2499 h 3598"/>
                <a:gd name="T28" fmla="*/ 3419 w 3660"/>
                <a:gd name="T29" fmla="*/ 2454 h 3598"/>
                <a:gd name="T30" fmla="*/ 3487 w 3660"/>
                <a:gd name="T31" fmla="*/ 2240 h 3598"/>
                <a:gd name="T32" fmla="*/ 3535 w 3660"/>
                <a:gd name="T33" fmla="*/ 1930 h 3598"/>
                <a:gd name="T34" fmla="*/ 3525 w 3660"/>
                <a:gd name="T35" fmla="*/ 1612 h 3598"/>
                <a:gd name="T36" fmla="*/ 3457 w 3660"/>
                <a:gd name="T37" fmla="*/ 1306 h 3598"/>
                <a:gd name="T38" fmla="*/ 3337 w 3660"/>
                <a:gd name="T39" fmla="*/ 1025 h 3598"/>
                <a:gd name="T40" fmla="*/ 3171 w 3660"/>
                <a:gd name="T41" fmla="*/ 772 h 3598"/>
                <a:gd name="T42" fmla="*/ 2963 w 3660"/>
                <a:gd name="T43" fmla="*/ 552 h 3598"/>
                <a:gd name="T44" fmla="*/ 2721 w 3660"/>
                <a:gd name="T45" fmla="*/ 372 h 3598"/>
                <a:gd name="T46" fmla="*/ 2447 w 3660"/>
                <a:gd name="T47" fmla="*/ 237 h 3598"/>
                <a:gd name="T48" fmla="*/ 2148 w 3660"/>
                <a:gd name="T49" fmla="*/ 152 h 3598"/>
                <a:gd name="T50" fmla="*/ 1830 w 3660"/>
                <a:gd name="T51" fmla="*/ 122 h 3598"/>
                <a:gd name="T52" fmla="*/ 1512 w 3660"/>
                <a:gd name="T53" fmla="*/ 152 h 3598"/>
                <a:gd name="T54" fmla="*/ 1213 w 3660"/>
                <a:gd name="T55" fmla="*/ 237 h 3598"/>
                <a:gd name="T56" fmla="*/ 939 w 3660"/>
                <a:gd name="T57" fmla="*/ 372 h 3598"/>
                <a:gd name="T58" fmla="*/ 697 w 3660"/>
                <a:gd name="T59" fmla="*/ 552 h 3598"/>
                <a:gd name="T60" fmla="*/ 489 w 3660"/>
                <a:gd name="T61" fmla="*/ 772 h 3598"/>
                <a:gd name="T62" fmla="*/ 323 w 3660"/>
                <a:gd name="T63" fmla="*/ 1025 h 3598"/>
                <a:gd name="T64" fmla="*/ 203 w 3660"/>
                <a:gd name="T65" fmla="*/ 1306 h 3598"/>
                <a:gd name="T66" fmla="*/ 135 w 3660"/>
                <a:gd name="T67" fmla="*/ 1612 h 3598"/>
                <a:gd name="T68" fmla="*/ 125 w 3660"/>
                <a:gd name="T69" fmla="*/ 1927 h 3598"/>
                <a:gd name="T70" fmla="*/ 169 w 3660"/>
                <a:gd name="T71" fmla="*/ 2223 h 3598"/>
                <a:gd name="T72" fmla="*/ 262 w 3660"/>
                <a:gd name="T73" fmla="*/ 2502 h 3598"/>
                <a:gd name="T74" fmla="*/ 399 w 3660"/>
                <a:gd name="T75" fmla="*/ 2757 h 3598"/>
                <a:gd name="T76" fmla="*/ 578 w 3660"/>
                <a:gd name="T77" fmla="*/ 2985 h 3598"/>
                <a:gd name="T78" fmla="*/ 794 w 3660"/>
                <a:gd name="T79" fmla="*/ 3181 h 3598"/>
                <a:gd name="T80" fmla="*/ 1043 w 3660"/>
                <a:gd name="T81" fmla="*/ 3337 h 3598"/>
                <a:gd name="T82" fmla="*/ 1320 w 3660"/>
                <a:gd name="T83" fmla="*/ 3451 h 3598"/>
                <a:gd name="T84" fmla="*/ 1445 w 3660"/>
                <a:gd name="T85" fmla="*/ 3494 h 3598"/>
                <a:gd name="T86" fmla="*/ 1464 w 3660"/>
                <a:gd name="T87" fmla="*/ 3536 h 3598"/>
                <a:gd name="T88" fmla="*/ 1446 w 3660"/>
                <a:gd name="T89" fmla="*/ 3580 h 3598"/>
                <a:gd name="T90" fmla="*/ 1403 w 3660"/>
                <a:gd name="T91" fmla="*/ 3598 h 3598"/>
                <a:gd name="T92" fmla="*/ 1283 w 3660"/>
                <a:gd name="T93" fmla="*/ 3567 h 3598"/>
                <a:gd name="T94" fmla="*/ 986 w 3660"/>
                <a:gd name="T95" fmla="*/ 3445 h 3598"/>
                <a:gd name="T96" fmla="*/ 720 w 3660"/>
                <a:gd name="T97" fmla="*/ 3277 h 3598"/>
                <a:gd name="T98" fmla="*/ 489 w 3660"/>
                <a:gd name="T99" fmla="*/ 3068 h 3598"/>
                <a:gd name="T100" fmla="*/ 297 w 3660"/>
                <a:gd name="T101" fmla="*/ 2824 h 3598"/>
                <a:gd name="T102" fmla="*/ 150 w 3660"/>
                <a:gd name="T103" fmla="*/ 2549 h 3598"/>
                <a:gd name="T104" fmla="*/ 50 w 3660"/>
                <a:gd name="T105" fmla="*/ 2251 h 3598"/>
                <a:gd name="T106" fmla="*/ 3 w 3660"/>
                <a:gd name="T107" fmla="*/ 1935 h 3598"/>
                <a:gd name="T108" fmla="*/ 13 w 3660"/>
                <a:gd name="T109" fmla="*/ 1605 h 3598"/>
                <a:gd name="T110" fmla="*/ 81 w 3660"/>
                <a:gd name="T111" fmla="*/ 1290 h 3598"/>
                <a:gd name="T112" fmla="*/ 200 w 3660"/>
                <a:gd name="T113" fmla="*/ 997 h 3598"/>
                <a:gd name="T114" fmla="*/ 366 w 3660"/>
                <a:gd name="T115" fmla="*/ 731 h 3598"/>
                <a:gd name="T116" fmla="*/ 573 w 3660"/>
                <a:gd name="T117" fmla="*/ 499 h 3598"/>
                <a:gd name="T118" fmla="*/ 819 w 3660"/>
                <a:gd name="T119" fmla="*/ 305 h 3598"/>
                <a:gd name="T120" fmla="*/ 1095 w 3660"/>
                <a:gd name="T121" fmla="*/ 154 h 3598"/>
                <a:gd name="T122" fmla="*/ 1396 w 3660"/>
                <a:gd name="T123" fmla="*/ 52 h 3598"/>
                <a:gd name="T124" fmla="*/ 1719 w 3660"/>
                <a:gd name="T125" fmla="*/ 3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0" h="3598">
                  <a:moveTo>
                    <a:pt x="1830" y="0"/>
                  </a:moveTo>
                  <a:lnTo>
                    <a:pt x="1941" y="3"/>
                  </a:lnTo>
                  <a:lnTo>
                    <a:pt x="2051" y="13"/>
                  </a:lnTo>
                  <a:lnTo>
                    <a:pt x="2158" y="30"/>
                  </a:lnTo>
                  <a:lnTo>
                    <a:pt x="2264" y="52"/>
                  </a:lnTo>
                  <a:lnTo>
                    <a:pt x="2367" y="81"/>
                  </a:lnTo>
                  <a:lnTo>
                    <a:pt x="2468" y="114"/>
                  </a:lnTo>
                  <a:lnTo>
                    <a:pt x="2565" y="154"/>
                  </a:lnTo>
                  <a:lnTo>
                    <a:pt x="2661" y="199"/>
                  </a:lnTo>
                  <a:lnTo>
                    <a:pt x="2753" y="250"/>
                  </a:lnTo>
                  <a:lnTo>
                    <a:pt x="2841" y="305"/>
                  </a:lnTo>
                  <a:lnTo>
                    <a:pt x="2927" y="365"/>
                  </a:lnTo>
                  <a:lnTo>
                    <a:pt x="3008" y="430"/>
                  </a:lnTo>
                  <a:lnTo>
                    <a:pt x="3087" y="499"/>
                  </a:lnTo>
                  <a:lnTo>
                    <a:pt x="3160" y="572"/>
                  </a:lnTo>
                  <a:lnTo>
                    <a:pt x="3229" y="650"/>
                  </a:lnTo>
                  <a:lnTo>
                    <a:pt x="3294" y="731"/>
                  </a:lnTo>
                  <a:lnTo>
                    <a:pt x="3354" y="816"/>
                  </a:lnTo>
                  <a:lnTo>
                    <a:pt x="3409" y="905"/>
                  </a:lnTo>
                  <a:lnTo>
                    <a:pt x="3460" y="997"/>
                  </a:lnTo>
                  <a:lnTo>
                    <a:pt x="3506" y="1092"/>
                  </a:lnTo>
                  <a:lnTo>
                    <a:pt x="3546" y="1189"/>
                  </a:lnTo>
                  <a:lnTo>
                    <a:pt x="3579" y="1290"/>
                  </a:lnTo>
                  <a:lnTo>
                    <a:pt x="3608" y="1393"/>
                  </a:lnTo>
                  <a:lnTo>
                    <a:pt x="3630" y="1498"/>
                  </a:lnTo>
                  <a:lnTo>
                    <a:pt x="3647" y="1605"/>
                  </a:lnTo>
                  <a:lnTo>
                    <a:pt x="3657" y="1714"/>
                  </a:lnTo>
                  <a:lnTo>
                    <a:pt x="3660" y="1825"/>
                  </a:lnTo>
                  <a:lnTo>
                    <a:pt x="3657" y="1938"/>
                  </a:lnTo>
                  <a:lnTo>
                    <a:pt x="3647" y="2050"/>
                  </a:lnTo>
                  <a:lnTo>
                    <a:pt x="3629" y="2160"/>
                  </a:lnTo>
                  <a:lnTo>
                    <a:pt x="3606" y="2269"/>
                  </a:lnTo>
                  <a:lnTo>
                    <a:pt x="3575" y="2377"/>
                  </a:lnTo>
                  <a:lnTo>
                    <a:pt x="3537" y="2483"/>
                  </a:lnTo>
                  <a:lnTo>
                    <a:pt x="3529" y="2497"/>
                  </a:lnTo>
                  <a:lnTo>
                    <a:pt x="3518" y="2509"/>
                  </a:lnTo>
                  <a:lnTo>
                    <a:pt x="3505" y="2516"/>
                  </a:lnTo>
                  <a:lnTo>
                    <a:pt x="3489" y="2521"/>
                  </a:lnTo>
                  <a:lnTo>
                    <a:pt x="3474" y="2522"/>
                  </a:lnTo>
                  <a:lnTo>
                    <a:pt x="3458" y="2517"/>
                  </a:lnTo>
                  <a:lnTo>
                    <a:pt x="3444" y="2510"/>
                  </a:lnTo>
                  <a:lnTo>
                    <a:pt x="3433" y="2499"/>
                  </a:lnTo>
                  <a:lnTo>
                    <a:pt x="3424" y="2485"/>
                  </a:lnTo>
                  <a:lnTo>
                    <a:pt x="3419" y="2471"/>
                  </a:lnTo>
                  <a:lnTo>
                    <a:pt x="3419" y="2454"/>
                  </a:lnTo>
                  <a:lnTo>
                    <a:pt x="3424" y="2439"/>
                  </a:lnTo>
                  <a:lnTo>
                    <a:pt x="3458" y="2340"/>
                  </a:lnTo>
                  <a:lnTo>
                    <a:pt x="3487" y="2240"/>
                  </a:lnTo>
                  <a:lnTo>
                    <a:pt x="3509" y="2137"/>
                  </a:lnTo>
                  <a:lnTo>
                    <a:pt x="3525" y="2034"/>
                  </a:lnTo>
                  <a:lnTo>
                    <a:pt x="3535" y="1930"/>
                  </a:lnTo>
                  <a:lnTo>
                    <a:pt x="3538" y="1825"/>
                  </a:lnTo>
                  <a:lnTo>
                    <a:pt x="3535" y="1718"/>
                  </a:lnTo>
                  <a:lnTo>
                    <a:pt x="3525" y="1612"/>
                  </a:lnTo>
                  <a:lnTo>
                    <a:pt x="3508" y="1508"/>
                  </a:lnTo>
                  <a:lnTo>
                    <a:pt x="3486" y="1406"/>
                  </a:lnTo>
                  <a:lnTo>
                    <a:pt x="3457" y="1306"/>
                  </a:lnTo>
                  <a:lnTo>
                    <a:pt x="3423" y="1210"/>
                  </a:lnTo>
                  <a:lnTo>
                    <a:pt x="3383" y="1116"/>
                  </a:lnTo>
                  <a:lnTo>
                    <a:pt x="3337" y="1025"/>
                  </a:lnTo>
                  <a:lnTo>
                    <a:pt x="3287" y="937"/>
                  </a:lnTo>
                  <a:lnTo>
                    <a:pt x="3232" y="853"/>
                  </a:lnTo>
                  <a:lnTo>
                    <a:pt x="3171" y="772"/>
                  </a:lnTo>
                  <a:lnTo>
                    <a:pt x="3107" y="695"/>
                  </a:lnTo>
                  <a:lnTo>
                    <a:pt x="3037" y="622"/>
                  </a:lnTo>
                  <a:lnTo>
                    <a:pt x="2963" y="552"/>
                  </a:lnTo>
                  <a:lnTo>
                    <a:pt x="2886" y="488"/>
                  </a:lnTo>
                  <a:lnTo>
                    <a:pt x="2805" y="427"/>
                  </a:lnTo>
                  <a:lnTo>
                    <a:pt x="2721" y="372"/>
                  </a:lnTo>
                  <a:lnTo>
                    <a:pt x="2632" y="322"/>
                  </a:lnTo>
                  <a:lnTo>
                    <a:pt x="2541" y="277"/>
                  </a:lnTo>
                  <a:lnTo>
                    <a:pt x="2447" y="237"/>
                  </a:lnTo>
                  <a:lnTo>
                    <a:pt x="2350" y="202"/>
                  </a:lnTo>
                  <a:lnTo>
                    <a:pt x="2250" y="174"/>
                  </a:lnTo>
                  <a:lnTo>
                    <a:pt x="2148" y="152"/>
                  </a:lnTo>
                  <a:lnTo>
                    <a:pt x="2044" y="135"/>
                  </a:lnTo>
                  <a:lnTo>
                    <a:pt x="1938" y="125"/>
                  </a:lnTo>
                  <a:lnTo>
                    <a:pt x="1830" y="122"/>
                  </a:lnTo>
                  <a:lnTo>
                    <a:pt x="1722" y="125"/>
                  </a:lnTo>
                  <a:lnTo>
                    <a:pt x="1616" y="135"/>
                  </a:lnTo>
                  <a:lnTo>
                    <a:pt x="1512" y="152"/>
                  </a:lnTo>
                  <a:lnTo>
                    <a:pt x="1410" y="174"/>
                  </a:lnTo>
                  <a:lnTo>
                    <a:pt x="1310" y="202"/>
                  </a:lnTo>
                  <a:lnTo>
                    <a:pt x="1213" y="237"/>
                  </a:lnTo>
                  <a:lnTo>
                    <a:pt x="1119" y="277"/>
                  </a:lnTo>
                  <a:lnTo>
                    <a:pt x="1028" y="322"/>
                  </a:lnTo>
                  <a:lnTo>
                    <a:pt x="939" y="372"/>
                  </a:lnTo>
                  <a:lnTo>
                    <a:pt x="855" y="427"/>
                  </a:lnTo>
                  <a:lnTo>
                    <a:pt x="774" y="488"/>
                  </a:lnTo>
                  <a:lnTo>
                    <a:pt x="697" y="552"/>
                  </a:lnTo>
                  <a:lnTo>
                    <a:pt x="623" y="622"/>
                  </a:lnTo>
                  <a:lnTo>
                    <a:pt x="553" y="695"/>
                  </a:lnTo>
                  <a:lnTo>
                    <a:pt x="489" y="772"/>
                  </a:lnTo>
                  <a:lnTo>
                    <a:pt x="428" y="853"/>
                  </a:lnTo>
                  <a:lnTo>
                    <a:pt x="373" y="937"/>
                  </a:lnTo>
                  <a:lnTo>
                    <a:pt x="323" y="1025"/>
                  </a:lnTo>
                  <a:lnTo>
                    <a:pt x="277" y="1116"/>
                  </a:lnTo>
                  <a:lnTo>
                    <a:pt x="237" y="1210"/>
                  </a:lnTo>
                  <a:lnTo>
                    <a:pt x="203" y="1306"/>
                  </a:lnTo>
                  <a:lnTo>
                    <a:pt x="174" y="1406"/>
                  </a:lnTo>
                  <a:lnTo>
                    <a:pt x="152" y="1508"/>
                  </a:lnTo>
                  <a:lnTo>
                    <a:pt x="135" y="1612"/>
                  </a:lnTo>
                  <a:lnTo>
                    <a:pt x="125" y="1718"/>
                  </a:lnTo>
                  <a:lnTo>
                    <a:pt x="122" y="1825"/>
                  </a:lnTo>
                  <a:lnTo>
                    <a:pt x="125" y="1927"/>
                  </a:lnTo>
                  <a:lnTo>
                    <a:pt x="134" y="2027"/>
                  </a:lnTo>
                  <a:lnTo>
                    <a:pt x="149" y="2126"/>
                  </a:lnTo>
                  <a:lnTo>
                    <a:pt x="169" y="2223"/>
                  </a:lnTo>
                  <a:lnTo>
                    <a:pt x="194" y="2318"/>
                  </a:lnTo>
                  <a:lnTo>
                    <a:pt x="225" y="2411"/>
                  </a:lnTo>
                  <a:lnTo>
                    <a:pt x="262" y="2502"/>
                  </a:lnTo>
                  <a:lnTo>
                    <a:pt x="303" y="2589"/>
                  </a:lnTo>
                  <a:lnTo>
                    <a:pt x="348" y="2676"/>
                  </a:lnTo>
                  <a:lnTo>
                    <a:pt x="399" y="2757"/>
                  </a:lnTo>
                  <a:lnTo>
                    <a:pt x="455" y="2837"/>
                  </a:lnTo>
                  <a:lnTo>
                    <a:pt x="515" y="2913"/>
                  </a:lnTo>
                  <a:lnTo>
                    <a:pt x="578" y="2985"/>
                  </a:lnTo>
                  <a:lnTo>
                    <a:pt x="647" y="3055"/>
                  </a:lnTo>
                  <a:lnTo>
                    <a:pt x="718" y="3120"/>
                  </a:lnTo>
                  <a:lnTo>
                    <a:pt x="794" y="3181"/>
                  </a:lnTo>
                  <a:lnTo>
                    <a:pt x="873" y="3237"/>
                  </a:lnTo>
                  <a:lnTo>
                    <a:pt x="956" y="3289"/>
                  </a:lnTo>
                  <a:lnTo>
                    <a:pt x="1043" y="3337"/>
                  </a:lnTo>
                  <a:lnTo>
                    <a:pt x="1131" y="3380"/>
                  </a:lnTo>
                  <a:lnTo>
                    <a:pt x="1224" y="3419"/>
                  </a:lnTo>
                  <a:lnTo>
                    <a:pt x="1320" y="3451"/>
                  </a:lnTo>
                  <a:lnTo>
                    <a:pt x="1417" y="3479"/>
                  </a:lnTo>
                  <a:lnTo>
                    <a:pt x="1433" y="3484"/>
                  </a:lnTo>
                  <a:lnTo>
                    <a:pt x="1445" y="3494"/>
                  </a:lnTo>
                  <a:lnTo>
                    <a:pt x="1455" y="3506"/>
                  </a:lnTo>
                  <a:lnTo>
                    <a:pt x="1462" y="3521"/>
                  </a:lnTo>
                  <a:lnTo>
                    <a:pt x="1464" y="3536"/>
                  </a:lnTo>
                  <a:lnTo>
                    <a:pt x="1463" y="3552"/>
                  </a:lnTo>
                  <a:lnTo>
                    <a:pt x="1456" y="3567"/>
                  </a:lnTo>
                  <a:lnTo>
                    <a:pt x="1446" y="3580"/>
                  </a:lnTo>
                  <a:lnTo>
                    <a:pt x="1434" y="3590"/>
                  </a:lnTo>
                  <a:lnTo>
                    <a:pt x="1420" y="3596"/>
                  </a:lnTo>
                  <a:lnTo>
                    <a:pt x="1403" y="3598"/>
                  </a:lnTo>
                  <a:lnTo>
                    <a:pt x="1396" y="3598"/>
                  </a:lnTo>
                  <a:lnTo>
                    <a:pt x="1389" y="3597"/>
                  </a:lnTo>
                  <a:lnTo>
                    <a:pt x="1283" y="3567"/>
                  </a:lnTo>
                  <a:lnTo>
                    <a:pt x="1181" y="3532"/>
                  </a:lnTo>
                  <a:lnTo>
                    <a:pt x="1082" y="3492"/>
                  </a:lnTo>
                  <a:lnTo>
                    <a:pt x="986" y="3445"/>
                  </a:lnTo>
                  <a:lnTo>
                    <a:pt x="894" y="3395"/>
                  </a:lnTo>
                  <a:lnTo>
                    <a:pt x="805" y="3338"/>
                  </a:lnTo>
                  <a:lnTo>
                    <a:pt x="720" y="3277"/>
                  </a:lnTo>
                  <a:lnTo>
                    <a:pt x="639" y="3212"/>
                  </a:lnTo>
                  <a:lnTo>
                    <a:pt x="561" y="3142"/>
                  </a:lnTo>
                  <a:lnTo>
                    <a:pt x="489" y="3068"/>
                  </a:lnTo>
                  <a:lnTo>
                    <a:pt x="420" y="2991"/>
                  </a:lnTo>
                  <a:lnTo>
                    <a:pt x="356" y="2909"/>
                  </a:lnTo>
                  <a:lnTo>
                    <a:pt x="297" y="2824"/>
                  </a:lnTo>
                  <a:lnTo>
                    <a:pt x="243" y="2735"/>
                  </a:lnTo>
                  <a:lnTo>
                    <a:pt x="194" y="2645"/>
                  </a:lnTo>
                  <a:lnTo>
                    <a:pt x="150" y="2549"/>
                  </a:lnTo>
                  <a:lnTo>
                    <a:pt x="111" y="2453"/>
                  </a:lnTo>
                  <a:lnTo>
                    <a:pt x="78" y="2354"/>
                  </a:lnTo>
                  <a:lnTo>
                    <a:pt x="50" y="2251"/>
                  </a:lnTo>
                  <a:lnTo>
                    <a:pt x="29" y="2147"/>
                  </a:lnTo>
                  <a:lnTo>
                    <a:pt x="12" y="2042"/>
                  </a:lnTo>
                  <a:lnTo>
                    <a:pt x="3" y="1935"/>
                  </a:lnTo>
                  <a:lnTo>
                    <a:pt x="0" y="1825"/>
                  </a:lnTo>
                  <a:lnTo>
                    <a:pt x="3" y="1714"/>
                  </a:lnTo>
                  <a:lnTo>
                    <a:pt x="13" y="1605"/>
                  </a:lnTo>
                  <a:lnTo>
                    <a:pt x="30" y="1498"/>
                  </a:lnTo>
                  <a:lnTo>
                    <a:pt x="52" y="1393"/>
                  </a:lnTo>
                  <a:lnTo>
                    <a:pt x="81" y="1290"/>
                  </a:lnTo>
                  <a:lnTo>
                    <a:pt x="114" y="1189"/>
                  </a:lnTo>
                  <a:lnTo>
                    <a:pt x="154" y="1092"/>
                  </a:lnTo>
                  <a:lnTo>
                    <a:pt x="200" y="997"/>
                  </a:lnTo>
                  <a:lnTo>
                    <a:pt x="251" y="905"/>
                  </a:lnTo>
                  <a:lnTo>
                    <a:pt x="306" y="816"/>
                  </a:lnTo>
                  <a:lnTo>
                    <a:pt x="366" y="731"/>
                  </a:lnTo>
                  <a:lnTo>
                    <a:pt x="431" y="650"/>
                  </a:lnTo>
                  <a:lnTo>
                    <a:pt x="500" y="572"/>
                  </a:lnTo>
                  <a:lnTo>
                    <a:pt x="573" y="499"/>
                  </a:lnTo>
                  <a:lnTo>
                    <a:pt x="652" y="430"/>
                  </a:lnTo>
                  <a:lnTo>
                    <a:pt x="733" y="365"/>
                  </a:lnTo>
                  <a:lnTo>
                    <a:pt x="819" y="305"/>
                  </a:lnTo>
                  <a:lnTo>
                    <a:pt x="907" y="250"/>
                  </a:lnTo>
                  <a:lnTo>
                    <a:pt x="999" y="199"/>
                  </a:lnTo>
                  <a:lnTo>
                    <a:pt x="1095" y="154"/>
                  </a:lnTo>
                  <a:lnTo>
                    <a:pt x="1192" y="114"/>
                  </a:lnTo>
                  <a:lnTo>
                    <a:pt x="1293" y="81"/>
                  </a:lnTo>
                  <a:lnTo>
                    <a:pt x="1396" y="52"/>
                  </a:lnTo>
                  <a:lnTo>
                    <a:pt x="1502" y="30"/>
                  </a:lnTo>
                  <a:lnTo>
                    <a:pt x="1609" y="13"/>
                  </a:lnTo>
                  <a:lnTo>
                    <a:pt x="1719" y="3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" name="Group 1076"/>
          <p:cNvGrpSpPr/>
          <p:nvPr/>
        </p:nvGrpSpPr>
        <p:grpSpPr>
          <a:xfrm>
            <a:off x="8139597" y="4221163"/>
            <a:ext cx="581025" cy="579437"/>
            <a:chOff x="8142288" y="4221163"/>
            <a:chExt cx="581025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68" name="Freeform 401"/>
            <p:cNvSpPr>
              <a:spLocks noEditPoints="1"/>
            </p:cNvSpPr>
            <p:nvPr/>
          </p:nvSpPr>
          <p:spPr bwMode="auto">
            <a:xfrm>
              <a:off x="8423276" y="4568825"/>
              <a:ext cx="231775" cy="231775"/>
            </a:xfrm>
            <a:custGeom>
              <a:avLst/>
              <a:gdLst>
                <a:gd name="T0" fmla="*/ 122 w 1464"/>
                <a:gd name="T1" fmla="*/ 122 h 1460"/>
                <a:gd name="T2" fmla="*/ 122 w 1464"/>
                <a:gd name="T3" fmla="*/ 1338 h 1460"/>
                <a:gd name="T4" fmla="*/ 1342 w 1464"/>
                <a:gd name="T5" fmla="*/ 1338 h 1460"/>
                <a:gd name="T6" fmla="*/ 1342 w 1464"/>
                <a:gd name="T7" fmla="*/ 122 h 1460"/>
                <a:gd name="T8" fmla="*/ 793 w 1464"/>
                <a:gd name="T9" fmla="*/ 122 h 1460"/>
                <a:gd name="T10" fmla="*/ 793 w 1464"/>
                <a:gd name="T11" fmla="*/ 887 h 1460"/>
                <a:gd name="T12" fmla="*/ 1055 w 1464"/>
                <a:gd name="T13" fmla="*/ 626 h 1460"/>
                <a:gd name="T14" fmla="*/ 1141 w 1464"/>
                <a:gd name="T15" fmla="*/ 712 h 1460"/>
                <a:gd name="T16" fmla="*/ 732 w 1464"/>
                <a:gd name="T17" fmla="*/ 1120 h 1460"/>
                <a:gd name="T18" fmla="*/ 323 w 1464"/>
                <a:gd name="T19" fmla="*/ 712 h 1460"/>
                <a:gd name="T20" fmla="*/ 409 w 1464"/>
                <a:gd name="T21" fmla="*/ 626 h 1460"/>
                <a:gd name="T22" fmla="*/ 671 w 1464"/>
                <a:gd name="T23" fmla="*/ 887 h 1460"/>
                <a:gd name="T24" fmla="*/ 671 w 1464"/>
                <a:gd name="T25" fmla="*/ 122 h 1460"/>
                <a:gd name="T26" fmla="*/ 122 w 1464"/>
                <a:gd name="T27" fmla="*/ 122 h 1460"/>
                <a:gd name="T28" fmla="*/ 0 w 1464"/>
                <a:gd name="T29" fmla="*/ 0 h 1460"/>
                <a:gd name="T30" fmla="*/ 1464 w 1464"/>
                <a:gd name="T31" fmla="*/ 0 h 1460"/>
                <a:gd name="T32" fmla="*/ 1464 w 1464"/>
                <a:gd name="T33" fmla="*/ 1460 h 1460"/>
                <a:gd name="T34" fmla="*/ 0 w 1464"/>
                <a:gd name="T35" fmla="*/ 1460 h 1460"/>
                <a:gd name="T36" fmla="*/ 0 w 1464"/>
                <a:gd name="T37" fmla="*/ 0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4" h="1460">
                  <a:moveTo>
                    <a:pt x="122" y="122"/>
                  </a:moveTo>
                  <a:lnTo>
                    <a:pt x="122" y="1338"/>
                  </a:lnTo>
                  <a:lnTo>
                    <a:pt x="1342" y="1338"/>
                  </a:lnTo>
                  <a:lnTo>
                    <a:pt x="1342" y="122"/>
                  </a:lnTo>
                  <a:lnTo>
                    <a:pt x="793" y="122"/>
                  </a:lnTo>
                  <a:lnTo>
                    <a:pt x="793" y="887"/>
                  </a:lnTo>
                  <a:lnTo>
                    <a:pt x="1055" y="626"/>
                  </a:lnTo>
                  <a:lnTo>
                    <a:pt x="1141" y="712"/>
                  </a:lnTo>
                  <a:lnTo>
                    <a:pt x="732" y="1120"/>
                  </a:lnTo>
                  <a:lnTo>
                    <a:pt x="323" y="712"/>
                  </a:lnTo>
                  <a:lnTo>
                    <a:pt x="409" y="626"/>
                  </a:lnTo>
                  <a:lnTo>
                    <a:pt x="671" y="887"/>
                  </a:lnTo>
                  <a:lnTo>
                    <a:pt x="671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1460"/>
                  </a:lnTo>
                  <a:lnTo>
                    <a:pt x="0" y="14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402"/>
            <p:cNvSpPr>
              <a:spLocks noEditPoints="1"/>
            </p:cNvSpPr>
            <p:nvPr/>
          </p:nvSpPr>
          <p:spPr bwMode="auto">
            <a:xfrm>
              <a:off x="8316913" y="4364038"/>
              <a:ext cx="153988" cy="184150"/>
            </a:xfrm>
            <a:custGeom>
              <a:avLst/>
              <a:gdLst>
                <a:gd name="T0" fmla="*/ 704 w 976"/>
                <a:gd name="T1" fmla="*/ 794 h 1156"/>
                <a:gd name="T2" fmla="*/ 655 w 976"/>
                <a:gd name="T3" fmla="*/ 818 h 1156"/>
                <a:gd name="T4" fmla="*/ 622 w 976"/>
                <a:gd name="T5" fmla="*/ 859 h 1156"/>
                <a:gd name="T6" fmla="*/ 610 w 976"/>
                <a:gd name="T7" fmla="*/ 912 h 1156"/>
                <a:gd name="T8" fmla="*/ 622 w 976"/>
                <a:gd name="T9" fmla="*/ 966 h 1156"/>
                <a:gd name="T10" fmla="*/ 655 w 976"/>
                <a:gd name="T11" fmla="*/ 1007 h 1156"/>
                <a:gd name="T12" fmla="*/ 704 w 976"/>
                <a:gd name="T13" fmla="*/ 1031 h 1156"/>
                <a:gd name="T14" fmla="*/ 760 w 976"/>
                <a:gd name="T15" fmla="*/ 1031 h 1156"/>
                <a:gd name="T16" fmla="*/ 809 w 976"/>
                <a:gd name="T17" fmla="*/ 1007 h 1156"/>
                <a:gd name="T18" fmla="*/ 842 w 976"/>
                <a:gd name="T19" fmla="*/ 966 h 1156"/>
                <a:gd name="T20" fmla="*/ 854 w 976"/>
                <a:gd name="T21" fmla="*/ 912 h 1156"/>
                <a:gd name="T22" fmla="*/ 842 w 976"/>
                <a:gd name="T23" fmla="*/ 859 h 1156"/>
                <a:gd name="T24" fmla="*/ 809 w 976"/>
                <a:gd name="T25" fmla="*/ 818 h 1156"/>
                <a:gd name="T26" fmla="*/ 760 w 976"/>
                <a:gd name="T27" fmla="*/ 794 h 1156"/>
                <a:gd name="T28" fmla="*/ 732 w 976"/>
                <a:gd name="T29" fmla="*/ 0 h 1156"/>
                <a:gd name="T30" fmla="*/ 767 w 976"/>
                <a:gd name="T31" fmla="*/ 12 h 1156"/>
                <a:gd name="T32" fmla="*/ 790 w 976"/>
                <a:gd name="T33" fmla="*/ 42 h 1156"/>
                <a:gd name="T34" fmla="*/ 793 w 976"/>
                <a:gd name="T35" fmla="*/ 678 h 1156"/>
                <a:gd name="T36" fmla="*/ 858 w 976"/>
                <a:gd name="T37" fmla="*/ 705 h 1156"/>
                <a:gd name="T38" fmla="*/ 913 w 976"/>
                <a:gd name="T39" fmla="*/ 750 h 1156"/>
                <a:gd name="T40" fmla="*/ 952 w 976"/>
                <a:gd name="T41" fmla="*/ 807 h 1156"/>
                <a:gd name="T42" fmla="*/ 973 w 976"/>
                <a:gd name="T43" fmla="*/ 876 h 1156"/>
                <a:gd name="T44" fmla="*/ 973 w 976"/>
                <a:gd name="T45" fmla="*/ 952 h 1156"/>
                <a:gd name="T46" fmla="*/ 948 w 976"/>
                <a:gd name="T47" fmla="*/ 1024 h 1156"/>
                <a:gd name="T48" fmla="*/ 904 w 976"/>
                <a:gd name="T49" fmla="*/ 1085 h 1156"/>
                <a:gd name="T50" fmla="*/ 844 w 976"/>
                <a:gd name="T51" fmla="*/ 1129 h 1156"/>
                <a:gd name="T52" fmla="*/ 772 w 976"/>
                <a:gd name="T53" fmla="*/ 1152 h 1156"/>
                <a:gd name="T54" fmla="*/ 691 w 976"/>
                <a:gd name="T55" fmla="*/ 1152 h 1156"/>
                <a:gd name="T56" fmla="*/ 618 w 976"/>
                <a:gd name="T57" fmla="*/ 1127 h 1156"/>
                <a:gd name="T58" fmla="*/ 557 w 976"/>
                <a:gd name="T59" fmla="*/ 1080 h 1156"/>
                <a:gd name="T60" fmla="*/ 514 w 976"/>
                <a:gd name="T61" fmla="*/ 1017 h 1156"/>
                <a:gd name="T62" fmla="*/ 61 w 976"/>
                <a:gd name="T63" fmla="*/ 981 h 1156"/>
                <a:gd name="T64" fmla="*/ 24 w 976"/>
                <a:gd name="T65" fmla="*/ 969 h 1156"/>
                <a:gd name="T66" fmla="*/ 3 w 976"/>
                <a:gd name="T67" fmla="*/ 939 h 1156"/>
                <a:gd name="T68" fmla="*/ 3 w 976"/>
                <a:gd name="T69" fmla="*/ 901 h 1156"/>
                <a:gd name="T70" fmla="*/ 24 w 976"/>
                <a:gd name="T71" fmla="*/ 871 h 1156"/>
                <a:gd name="T72" fmla="*/ 61 w 976"/>
                <a:gd name="T73" fmla="*/ 859 h 1156"/>
                <a:gd name="T74" fmla="*/ 506 w 976"/>
                <a:gd name="T75" fmla="*/ 823 h 1156"/>
                <a:gd name="T76" fmla="*/ 545 w 976"/>
                <a:gd name="T77" fmla="*/ 757 h 1156"/>
                <a:gd name="T78" fmla="*/ 601 w 976"/>
                <a:gd name="T79" fmla="*/ 709 h 1156"/>
                <a:gd name="T80" fmla="*/ 671 w 976"/>
                <a:gd name="T81" fmla="*/ 678 h 1156"/>
                <a:gd name="T82" fmla="*/ 674 w 976"/>
                <a:gd name="T83" fmla="*/ 42 h 1156"/>
                <a:gd name="T84" fmla="*/ 697 w 976"/>
                <a:gd name="T85" fmla="*/ 12 h 1156"/>
                <a:gd name="T86" fmla="*/ 732 w 976"/>
                <a:gd name="T8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6" h="1156">
                  <a:moveTo>
                    <a:pt x="732" y="791"/>
                  </a:moveTo>
                  <a:lnTo>
                    <a:pt x="704" y="794"/>
                  </a:lnTo>
                  <a:lnTo>
                    <a:pt x="679" y="804"/>
                  </a:lnTo>
                  <a:lnTo>
                    <a:pt x="655" y="818"/>
                  </a:lnTo>
                  <a:lnTo>
                    <a:pt x="637" y="837"/>
                  </a:lnTo>
                  <a:lnTo>
                    <a:pt x="622" y="859"/>
                  </a:lnTo>
                  <a:lnTo>
                    <a:pt x="613" y="885"/>
                  </a:lnTo>
                  <a:lnTo>
                    <a:pt x="610" y="912"/>
                  </a:lnTo>
                  <a:lnTo>
                    <a:pt x="613" y="940"/>
                  </a:lnTo>
                  <a:lnTo>
                    <a:pt x="622" y="966"/>
                  </a:lnTo>
                  <a:lnTo>
                    <a:pt x="637" y="989"/>
                  </a:lnTo>
                  <a:lnTo>
                    <a:pt x="655" y="1007"/>
                  </a:lnTo>
                  <a:lnTo>
                    <a:pt x="679" y="1022"/>
                  </a:lnTo>
                  <a:lnTo>
                    <a:pt x="704" y="1031"/>
                  </a:lnTo>
                  <a:lnTo>
                    <a:pt x="732" y="1034"/>
                  </a:lnTo>
                  <a:lnTo>
                    <a:pt x="760" y="1031"/>
                  </a:lnTo>
                  <a:lnTo>
                    <a:pt x="785" y="1022"/>
                  </a:lnTo>
                  <a:lnTo>
                    <a:pt x="809" y="1007"/>
                  </a:lnTo>
                  <a:lnTo>
                    <a:pt x="827" y="989"/>
                  </a:lnTo>
                  <a:lnTo>
                    <a:pt x="842" y="966"/>
                  </a:lnTo>
                  <a:lnTo>
                    <a:pt x="851" y="940"/>
                  </a:lnTo>
                  <a:lnTo>
                    <a:pt x="854" y="912"/>
                  </a:lnTo>
                  <a:lnTo>
                    <a:pt x="851" y="885"/>
                  </a:lnTo>
                  <a:lnTo>
                    <a:pt x="842" y="859"/>
                  </a:lnTo>
                  <a:lnTo>
                    <a:pt x="827" y="837"/>
                  </a:lnTo>
                  <a:lnTo>
                    <a:pt x="809" y="818"/>
                  </a:lnTo>
                  <a:lnTo>
                    <a:pt x="785" y="804"/>
                  </a:lnTo>
                  <a:lnTo>
                    <a:pt x="760" y="794"/>
                  </a:lnTo>
                  <a:lnTo>
                    <a:pt x="732" y="791"/>
                  </a:lnTo>
                  <a:close/>
                  <a:moveTo>
                    <a:pt x="732" y="0"/>
                  </a:moveTo>
                  <a:lnTo>
                    <a:pt x="751" y="3"/>
                  </a:lnTo>
                  <a:lnTo>
                    <a:pt x="767" y="12"/>
                  </a:lnTo>
                  <a:lnTo>
                    <a:pt x="781" y="25"/>
                  </a:lnTo>
                  <a:lnTo>
                    <a:pt x="790" y="42"/>
                  </a:lnTo>
                  <a:lnTo>
                    <a:pt x="793" y="61"/>
                  </a:lnTo>
                  <a:lnTo>
                    <a:pt x="793" y="678"/>
                  </a:lnTo>
                  <a:lnTo>
                    <a:pt x="827" y="690"/>
                  </a:lnTo>
                  <a:lnTo>
                    <a:pt x="858" y="705"/>
                  </a:lnTo>
                  <a:lnTo>
                    <a:pt x="887" y="725"/>
                  </a:lnTo>
                  <a:lnTo>
                    <a:pt x="913" y="750"/>
                  </a:lnTo>
                  <a:lnTo>
                    <a:pt x="934" y="777"/>
                  </a:lnTo>
                  <a:lnTo>
                    <a:pt x="952" y="807"/>
                  </a:lnTo>
                  <a:lnTo>
                    <a:pt x="965" y="840"/>
                  </a:lnTo>
                  <a:lnTo>
                    <a:pt x="973" y="876"/>
                  </a:lnTo>
                  <a:lnTo>
                    <a:pt x="976" y="912"/>
                  </a:lnTo>
                  <a:lnTo>
                    <a:pt x="973" y="952"/>
                  </a:lnTo>
                  <a:lnTo>
                    <a:pt x="964" y="990"/>
                  </a:lnTo>
                  <a:lnTo>
                    <a:pt x="948" y="1024"/>
                  </a:lnTo>
                  <a:lnTo>
                    <a:pt x="928" y="1056"/>
                  </a:lnTo>
                  <a:lnTo>
                    <a:pt x="904" y="1085"/>
                  </a:lnTo>
                  <a:lnTo>
                    <a:pt x="876" y="1109"/>
                  </a:lnTo>
                  <a:lnTo>
                    <a:pt x="844" y="1129"/>
                  </a:lnTo>
                  <a:lnTo>
                    <a:pt x="809" y="1143"/>
                  </a:lnTo>
                  <a:lnTo>
                    <a:pt x="772" y="1152"/>
                  </a:lnTo>
                  <a:lnTo>
                    <a:pt x="732" y="1156"/>
                  </a:lnTo>
                  <a:lnTo>
                    <a:pt x="691" y="1152"/>
                  </a:lnTo>
                  <a:lnTo>
                    <a:pt x="653" y="1142"/>
                  </a:lnTo>
                  <a:lnTo>
                    <a:pt x="618" y="1127"/>
                  </a:lnTo>
                  <a:lnTo>
                    <a:pt x="586" y="1106"/>
                  </a:lnTo>
                  <a:lnTo>
                    <a:pt x="557" y="1080"/>
                  </a:lnTo>
                  <a:lnTo>
                    <a:pt x="532" y="1051"/>
                  </a:lnTo>
                  <a:lnTo>
                    <a:pt x="514" y="1017"/>
                  </a:lnTo>
                  <a:lnTo>
                    <a:pt x="499" y="981"/>
                  </a:lnTo>
                  <a:lnTo>
                    <a:pt x="61" y="981"/>
                  </a:lnTo>
                  <a:lnTo>
                    <a:pt x="42" y="978"/>
                  </a:lnTo>
                  <a:lnTo>
                    <a:pt x="24" y="969"/>
                  </a:lnTo>
                  <a:lnTo>
                    <a:pt x="12" y="955"/>
                  </a:lnTo>
                  <a:lnTo>
                    <a:pt x="3" y="939"/>
                  </a:lnTo>
                  <a:lnTo>
                    <a:pt x="0" y="920"/>
                  </a:lnTo>
                  <a:lnTo>
                    <a:pt x="3" y="901"/>
                  </a:lnTo>
                  <a:lnTo>
                    <a:pt x="12" y="885"/>
                  </a:lnTo>
                  <a:lnTo>
                    <a:pt x="24" y="871"/>
                  </a:lnTo>
                  <a:lnTo>
                    <a:pt x="42" y="862"/>
                  </a:lnTo>
                  <a:lnTo>
                    <a:pt x="61" y="859"/>
                  </a:lnTo>
                  <a:lnTo>
                    <a:pt x="495" y="859"/>
                  </a:lnTo>
                  <a:lnTo>
                    <a:pt x="506" y="823"/>
                  </a:lnTo>
                  <a:lnTo>
                    <a:pt x="522" y="788"/>
                  </a:lnTo>
                  <a:lnTo>
                    <a:pt x="545" y="757"/>
                  </a:lnTo>
                  <a:lnTo>
                    <a:pt x="571" y="731"/>
                  </a:lnTo>
                  <a:lnTo>
                    <a:pt x="601" y="709"/>
                  </a:lnTo>
                  <a:lnTo>
                    <a:pt x="634" y="690"/>
                  </a:lnTo>
                  <a:lnTo>
                    <a:pt x="671" y="678"/>
                  </a:lnTo>
                  <a:lnTo>
                    <a:pt x="671" y="61"/>
                  </a:lnTo>
                  <a:lnTo>
                    <a:pt x="674" y="42"/>
                  </a:lnTo>
                  <a:lnTo>
                    <a:pt x="683" y="25"/>
                  </a:lnTo>
                  <a:lnTo>
                    <a:pt x="697" y="12"/>
                  </a:lnTo>
                  <a:lnTo>
                    <a:pt x="713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403"/>
            <p:cNvSpPr>
              <a:spLocks/>
            </p:cNvSpPr>
            <p:nvPr/>
          </p:nvSpPr>
          <p:spPr bwMode="auto">
            <a:xfrm>
              <a:off x="8423276" y="4287838"/>
              <a:ext cx="19050" cy="28575"/>
            </a:xfrm>
            <a:custGeom>
              <a:avLst/>
              <a:gdLst>
                <a:gd name="T0" fmla="*/ 61 w 122"/>
                <a:gd name="T1" fmla="*/ 0 h 183"/>
                <a:gd name="T2" fmla="*/ 80 w 122"/>
                <a:gd name="T3" fmla="*/ 3 h 183"/>
                <a:gd name="T4" fmla="*/ 96 w 122"/>
                <a:gd name="T5" fmla="*/ 12 h 183"/>
                <a:gd name="T6" fmla="*/ 110 w 122"/>
                <a:gd name="T7" fmla="*/ 26 h 183"/>
                <a:gd name="T8" fmla="*/ 119 w 122"/>
                <a:gd name="T9" fmla="*/ 42 h 183"/>
                <a:gd name="T10" fmla="*/ 122 w 122"/>
                <a:gd name="T11" fmla="*/ 61 h 183"/>
                <a:gd name="T12" fmla="*/ 122 w 122"/>
                <a:gd name="T13" fmla="*/ 122 h 183"/>
                <a:gd name="T14" fmla="*/ 119 w 122"/>
                <a:gd name="T15" fmla="*/ 142 h 183"/>
                <a:gd name="T16" fmla="*/ 110 w 122"/>
                <a:gd name="T17" fmla="*/ 158 h 183"/>
                <a:gd name="T18" fmla="*/ 96 w 122"/>
                <a:gd name="T19" fmla="*/ 172 h 183"/>
                <a:gd name="T20" fmla="*/ 80 w 122"/>
                <a:gd name="T21" fmla="*/ 179 h 183"/>
                <a:gd name="T22" fmla="*/ 61 w 122"/>
                <a:gd name="T23" fmla="*/ 183 h 183"/>
                <a:gd name="T24" fmla="*/ 42 w 122"/>
                <a:gd name="T25" fmla="*/ 179 h 183"/>
                <a:gd name="T26" fmla="*/ 26 w 122"/>
                <a:gd name="T27" fmla="*/ 172 h 183"/>
                <a:gd name="T28" fmla="*/ 12 w 122"/>
                <a:gd name="T29" fmla="*/ 158 h 183"/>
                <a:gd name="T30" fmla="*/ 3 w 122"/>
                <a:gd name="T31" fmla="*/ 142 h 183"/>
                <a:gd name="T32" fmla="*/ 0 w 122"/>
                <a:gd name="T33" fmla="*/ 122 h 183"/>
                <a:gd name="T34" fmla="*/ 0 w 122"/>
                <a:gd name="T35" fmla="*/ 61 h 183"/>
                <a:gd name="T36" fmla="*/ 3 w 122"/>
                <a:gd name="T37" fmla="*/ 42 h 183"/>
                <a:gd name="T38" fmla="*/ 12 w 122"/>
                <a:gd name="T39" fmla="*/ 26 h 183"/>
                <a:gd name="T40" fmla="*/ 26 w 122"/>
                <a:gd name="T41" fmla="*/ 12 h 183"/>
                <a:gd name="T42" fmla="*/ 42 w 122"/>
                <a:gd name="T43" fmla="*/ 3 h 183"/>
                <a:gd name="T44" fmla="*/ 61 w 122"/>
                <a:gd name="T4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3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122"/>
                  </a:lnTo>
                  <a:lnTo>
                    <a:pt x="119" y="142"/>
                  </a:lnTo>
                  <a:lnTo>
                    <a:pt x="110" y="158"/>
                  </a:lnTo>
                  <a:lnTo>
                    <a:pt x="96" y="172"/>
                  </a:lnTo>
                  <a:lnTo>
                    <a:pt x="80" y="179"/>
                  </a:lnTo>
                  <a:lnTo>
                    <a:pt x="61" y="183"/>
                  </a:lnTo>
                  <a:lnTo>
                    <a:pt x="42" y="179"/>
                  </a:lnTo>
                  <a:lnTo>
                    <a:pt x="26" y="172"/>
                  </a:lnTo>
                  <a:lnTo>
                    <a:pt x="12" y="158"/>
                  </a:lnTo>
                  <a:lnTo>
                    <a:pt x="3" y="142"/>
                  </a:lnTo>
                  <a:lnTo>
                    <a:pt x="0" y="1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04"/>
            <p:cNvSpPr>
              <a:spLocks/>
            </p:cNvSpPr>
            <p:nvPr/>
          </p:nvSpPr>
          <p:spPr bwMode="auto">
            <a:xfrm>
              <a:off x="8626476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05"/>
            <p:cNvSpPr>
              <a:spLocks/>
            </p:cNvSpPr>
            <p:nvPr/>
          </p:nvSpPr>
          <p:spPr bwMode="auto">
            <a:xfrm>
              <a:off x="8210551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06"/>
            <p:cNvSpPr>
              <a:spLocks/>
            </p:cNvSpPr>
            <p:nvPr/>
          </p:nvSpPr>
          <p:spPr bwMode="auto">
            <a:xfrm>
              <a:off x="8567738" y="4349750"/>
              <a:ext cx="25400" cy="26987"/>
            </a:xfrm>
            <a:custGeom>
              <a:avLst/>
              <a:gdLst>
                <a:gd name="T0" fmla="*/ 104 w 165"/>
                <a:gd name="T1" fmla="*/ 0 h 165"/>
                <a:gd name="T2" fmla="*/ 120 w 165"/>
                <a:gd name="T3" fmla="*/ 1 h 165"/>
                <a:gd name="T4" fmla="*/ 134 w 165"/>
                <a:gd name="T5" fmla="*/ 7 h 165"/>
                <a:gd name="T6" fmla="*/ 148 w 165"/>
                <a:gd name="T7" fmla="*/ 17 h 165"/>
                <a:gd name="T8" fmla="*/ 158 w 165"/>
                <a:gd name="T9" fmla="*/ 30 h 165"/>
                <a:gd name="T10" fmla="*/ 163 w 165"/>
                <a:gd name="T11" fmla="*/ 45 h 165"/>
                <a:gd name="T12" fmla="*/ 165 w 165"/>
                <a:gd name="T13" fmla="*/ 61 h 165"/>
                <a:gd name="T14" fmla="*/ 163 w 165"/>
                <a:gd name="T15" fmla="*/ 76 h 165"/>
                <a:gd name="T16" fmla="*/ 158 w 165"/>
                <a:gd name="T17" fmla="*/ 90 h 165"/>
                <a:gd name="T18" fmla="*/ 148 w 165"/>
                <a:gd name="T19" fmla="*/ 104 h 165"/>
                <a:gd name="T20" fmla="*/ 104 w 165"/>
                <a:gd name="T21" fmla="*/ 147 h 165"/>
                <a:gd name="T22" fmla="*/ 91 w 165"/>
                <a:gd name="T23" fmla="*/ 156 h 165"/>
                <a:gd name="T24" fmla="*/ 77 w 165"/>
                <a:gd name="T25" fmla="*/ 162 h 165"/>
                <a:gd name="T26" fmla="*/ 61 w 165"/>
                <a:gd name="T27" fmla="*/ 165 h 165"/>
                <a:gd name="T28" fmla="*/ 46 w 165"/>
                <a:gd name="T29" fmla="*/ 162 h 165"/>
                <a:gd name="T30" fmla="*/ 31 w 165"/>
                <a:gd name="T31" fmla="*/ 157 h 165"/>
                <a:gd name="T32" fmla="*/ 18 w 165"/>
                <a:gd name="T33" fmla="*/ 147 h 165"/>
                <a:gd name="T34" fmla="*/ 8 w 165"/>
                <a:gd name="T35" fmla="*/ 134 h 165"/>
                <a:gd name="T36" fmla="*/ 1 w 165"/>
                <a:gd name="T37" fmla="*/ 119 h 165"/>
                <a:gd name="T38" fmla="*/ 0 w 165"/>
                <a:gd name="T39" fmla="*/ 104 h 165"/>
                <a:gd name="T40" fmla="*/ 1 w 165"/>
                <a:gd name="T41" fmla="*/ 88 h 165"/>
                <a:gd name="T42" fmla="*/ 8 w 165"/>
                <a:gd name="T43" fmla="*/ 73 h 165"/>
                <a:gd name="T44" fmla="*/ 18 w 165"/>
                <a:gd name="T45" fmla="*/ 61 h 165"/>
                <a:gd name="T46" fmla="*/ 61 w 165"/>
                <a:gd name="T47" fmla="*/ 17 h 165"/>
                <a:gd name="T48" fmla="*/ 73 w 165"/>
                <a:gd name="T49" fmla="*/ 7 h 165"/>
                <a:gd name="T50" fmla="*/ 89 w 165"/>
                <a:gd name="T51" fmla="*/ 1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20" y="1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58" y="30"/>
                  </a:lnTo>
                  <a:lnTo>
                    <a:pt x="163" y="45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58" y="90"/>
                  </a:lnTo>
                  <a:lnTo>
                    <a:pt x="148" y="104"/>
                  </a:lnTo>
                  <a:lnTo>
                    <a:pt x="104" y="147"/>
                  </a:lnTo>
                  <a:lnTo>
                    <a:pt x="91" y="156"/>
                  </a:lnTo>
                  <a:lnTo>
                    <a:pt x="77" y="162"/>
                  </a:lnTo>
                  <a:lnTo>
                    <a:pt x="61" y="165"/>
                  </a:lnTo>
                  <a:lnTo>
                    <a:pt x="46" y="162"/>
                  </a:lnTo>
                  <a:lnTo>
                    <a:pt x="31" y="157"/>
                  </a:lnTo>
                  <a:lnTo>
                    <a:pt x="18" y="147"/>
                  </a:lnTo>
                  <a:lnTo>
                    <a:pt x="8" y="134"/>
                  </a:lnTo>
                  <a:lnTo>
                    <a:pt x="1" y="119"/>
                  </a:lnTo>
                  <a:lnTo>
                    <a:pt x="0" y="104"/>
                  </a:lnTo>
                  <a:lnTo>
                    <a:pt x="1" y="88"/>
                  </a:lnTo>
                  <a:lnTo>
                    <a:pt x="8" y="73"/>
                  </a:lnTo>
                  <a:lnTo>
                    <a:pt x="18" y="61"/>
                  </a:lnTo>
                  <a:lnTo>
                    <a:pt x="61" y="17"/>
                  </a:lnTo>
                  <a:lnTo>
                    <a:pt x="73" y="7"/>
                  </a:lnTo>
                  <a:lnTo>
                    <a:pt x="89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407"/>
            <p:cNvSpPr>
              <a:spLocks/>
            </p:cNvSpPr>
            <p:nvPr/>
          </p:nvSpPr>
          <p:spPr bwMode="auto">
            <a:xfrm>
              <a:off x="8272463" y="4643438"/>
              <a:ext cx="25400" cy="25400"/>
            </a:xfrm>
            <a:custGeom>
              <a:avLst/>
              <a:gdLst>
                <a:gd name="T0" fmla="*/ 104 w 165"/>
                <a:gd name="T1" fmla="*/ 0 h 165"/>
                <a:gd name="T2" fmla="*/ 119 w 165"/>
                <a:gd name="T3" fmla="*/ 2 h 165"/>
                <a:gd name="T4" fmla="*/ 135 w 165"/>
                <a:gd name="T5" fmla="*/ 8 h 165"/>
                <a:gd name="T6" fmla="*/ 147 w 165"/>
                <a:gd name="T7" fmla="*/ 18 h 165"/>
                <a:gd name="T8" fmla="*/ 157 w 165"/>
                <a:gd name="T9" fmla="*/ 31 h 165"/>
                <a:gd name="T10" fmla="*/ 164 w 165"/>
                <a:gd name="T11" fmla="*/ 45 h 165"/>
                <a:gd name="T12" fmla="*/ 165 w 165"/>
                <a:gd name="T13" fmla="*/ 61 h 165"/>
                <a:gd name="T14" fmla="*/ 164 w 165"/>
                <a:gd name="T15" fmla="*/ 76 h 165"/>
                <a:gd name="T16" fmla="*/ 157 w 165"/>
                <a:gd name="T17" fmla="*/ 91 h 165"/>
                <a:gd name="T18" fmla="*/ 147 w 165"/>
                <a:gd name="T19" fmla="*/ 104 h 165"/>
                <a:gd name="T20" fmla="*/ 104 w 165"/>
                <a:gd name="T21" fmla="*/ 147 h 165"/>
                <a:gd name="T22" fmla="*/ 92 w 165"/>
                <a:gd name="T23" fmla="*/ 157 h 165"/>
                <a:gd name="T24" fmla="*/ 76 w 165"/>
                <a:gd name="T25" fmla="*/ 163 h 165"/>
                <a:gd name="T26" fmla="*/ 61 w 165"/>
                <a:gd name="T27" fmla="*/ 165 h 165"/>
                <a:gd name="T28" fmla="*/ 45 w 165"/>
                <a:gd name="T29" fmla="*/ 163 h 165"/>
                <a:gd name="T30" fmla="*/ 31 w 165"/>
                <a:gd name="T31" fmla="*/ 157 h 165"/>
                <a:gd name="T32" fmla="*/ 17 w 165"/>
                <a:gd name="T33" fmla="*/ 147 h 165"/>
                <a:gd name="T34" fmla="*/ 7 w 165"/>
                <a:gd name="T35" fmla="*/ 134 h 165"/>
                <a:gd name="T36" fmla="*/ 2 w 165"/>
                <a:gd name="T37" fmla="*/ 120 h 165"/>
                <a:gd name="T38" fmla="*/ 0 w 165"/>
                <a:gd name="T39" fmla="*/ 104 h 165"/>
                <a:gd name="T40" fmla="*/ 2 w 165"/>
                <a:gd name="T41" fmla="*/ 89 h 165"/>
                <a:gd name="T42" fmla="*/ 7 w 165"/>
                <a:gd name="T43" fmla="*/ 74 h 165"/>
                <a:gd name="T44" fmla="*/ 17 w 165"/>
                <a:gd name="T45" fmla="*/ 61 h 165"/>
                <a:gd name="T46" fmla="*/ 61 w 165"/>
                <a:gd name="T47" fmla="*/ 18 h 165"/>
                <a:gd name="T48" fmla="*/ 74 w 165"/>
                <a:gd name="T49" fmla="*/ 8 h 165"/>
                <a:gd name="T50" fmla="*/ 88 w 165"/>
                <a:gd name="T51" fmla="*/ 2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19" y="2"/>
                  </a:lnTo>
                  <a:lnTo>
                    <a:pt x="135" y="8"/>
                  </a:lnTo>
                  <a:lnTo>
                    <a:pt x="147" y="18"/>
                  </a:lnTo>
                  <a:lnTo>
                    <a:pt x="157" y="31"/>
                  </a:lnTo>
                  <a:lnTo>
                    <a:pt x="164" y="45"/>
                  </a:lnTo>
                  <a:lnTo>
                    <a:pt x="165" y="61"/>
                  </a:lnTo>
                  <a:lnTo>
                    <a:pt x="164" y="76"/>
                  </a:lnTo>
                  <a:lnTo>
                    <a:pt x="157" y="91"/>
                  </a:lnTo>
                  <a:lnTo>
                    <a:pt x="147" y="104"/>
                  </a:lnTo>
                  <a:lnTo>
                    <a:pt x="104" y="147"/>
                  </a:lnTo>
                  <a:lnTo>
                    <a:pt x="92" y="157"/>
                  </a:lnTo>
                  <a:lnTo>
                    <a:pt x="76" y="163"/>
                  </a:lnTo>
                  <a:lnTo>
                    <a:pt x="61" y="165"/>
                  </a:lnTo>
                  <a:lnTo>
                    <a:pt x="45" y="163"/>
                  </a:lnTo>
                  <a:lnTo>
                    <a:pt x="31" y="157"/>
                  </a:lnTo>
                  <a:lnTo>
                    <a:pt x="17" y="147"/>
                  </a:lnTo>
                  <a:lnTo>
                    <a:pt x="7" y="134"/>
                  </a:lnTo>
                  <a:lnTo>
                    <a:pt x="2" y="120"/>
                  </a:lnTo>
                  <a:lnTo>
                    <a:pt x="0" y="104"/>
                  </a:lnTo>
                  <a:lnTo>
                    <a:pt x="2" y="89"/>
                  </a:lnTo>
                  <a:lnTo>
                    <a:pt x="7" y="74"/>
                  </a:lnTo>
                  <a:lnTo>
                    <a:pt x="17" y="61"/>
                  </a:lnTo>
                  <a:lnTo>
                    <a:pt x="61" y="18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408"/>
            <p:cNvSpPr>
              <a:spLocks/>
            </p:cNvSpPr>
            <p:nvPr/>
          </p:nvSpPr>
          <p:spPr bwMode="auto">
            <a:xfrm>
              <a:off x="8272463" y="4349750"/>
              <a:ext cx="25400" cy="26987"/>
            </a:xfrm>
            <a:custGeom>
              <a:avLst/>
              <a:gdLst>
                <a:gd name="T0" fmla="*/ 61 w 165"/>
                <a:gd name="T1" fmla="*/ 0 h 165"/>
                <a:gd name="T2" fmla="*/ 76 w 165"/>
                <a:gd name="T3" fmla="*/ 1 h 165"/>
                <a:gd name="T4" fmla="*/ 92 w 165"/>
                <a:gd name="T5" fmla="*/ 7 h 165"/>
                <a:gd name="T6" fmla="*/ 104 w 165"/>
                <a:gd name="T7" fmla="*/ 17 h 165"/>
                <a:gd name="T8" fmla="*/ 147 w 165"/>
                <a:gd name="T9" fmla="*/ 61 h 165"/>
                <a:gd name="T10" fmla="*/ 157 w 165"/>
                <a:gd name="T11" fmla="*/ 73 h 165"/>
                <a:gd name="T12" fmla="*/ 164 w 165"/>
                <a:gd name="T13" fmla="*/ 88 h 165"/>
                <a:gd name="T14" fmla="*/ 165 w 165"/>
                <a:gd name="T15" fmla="*/ 104 h 165"/>
                <a:gd name="T16" fmla="*/ 164 w 165"/>
                <a:gd name="T17" fmla="*/ 119 h 165"/>
                <a:gd name="T18" fmla="*/ 157 w 165"/>
                <a:gd name="T19" fmla="*/ 134 h 165"/>
                <a:gd name="T20" fmla="*/ 147 w 165"/>
                <a:gd name="T21" fmla="*/ 147 h 165"/>
                <a:gd name="T22" fmla="*/ 134 w 165"/>
                <a:gd name="T23" fmla="*/ 156 h 165"/>
                <a:gd name="T24" fmla="*/ 119 w 165"/>
                <a:gd name="T25" fmla="*/ 162 h 165"/>
                <a:gd name="T26" fmla="*/ 104 w 165"/>
                <a:gd name="T27" fmla="*/ 165 h 165"/>
                <a:gd name="T28" fmla="*/ 88 w 165"/>
                <a:gd name="T29" fmla="*/ 162 h 165"/>
                <a:gd name="T30" fmla="*/ 74 w 165"/>
                <a:gd name="T31" fmla="*/ 157 h 165"/>
                <a:gd name="T32" fmla="*/ 61 w 165"/>
                <a:gd name="T33" fmla="*/ 147 h 165"/>
                <a:gd name="T34" fmla="*/ 17 w 165"/>
                <a:gd name="T35" fmla="*/ 104 h 165"/>
                <a:gd name="T36" fmla="*/ 7 w 165"/>
                <a:gd name="T37" fmla="*/ 90 h 165"/>
                <a:gd name="T38" fmla="*/ 2 w 165"/>
                <a:gd name="T39" fmla="*/ 76 h 165"/>
                <a:gd name="T40" fmla="*/ 0 w 165"/>
                <a:gd name="T41" fmla="*/ 61 h 165"/>
                <a:gd name="T42" fmla="*/ 2 w 165"/>
                <a:gd name="T43" fmla="*/ 45 h 165"/>
                <a:gd name="T44" fmla="*/ 7 w 165"/>
                <a:gd name="T45" fmla="*/ 30 h 165"/>
                <a:gd name="T46" fmla="*/ 17 w 165"/>
                <a:gd name="T47" fmla="*/ 17 h 165"/>
                <a:gd name="T48" fmla="*/ 31 w 165"/>
                <a:gd name="T49" fmla="*/ 7 h 165"/>
                <a:gd name="T50" fmla="*/ 45 w 165"/>
                <a:gd name="T51" fmla="*/ 1 h 165"/>
                <a:gd name="T52" fmla="*/ 61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61" y="0"/>
                  </a:moveTo>
                  <a:lnTo>
                    <a:pt x="76" y="1"/>
                  </a:lnTo>
                  <a:lnTo>
                    <a:pt x="92" y="7"/>
                  </a:lnTo>
                  <a:lnTo>
                    <a:pt x="104" y="17"/>
                  </a:lnTo>
                  <a:lnTo>
                    <a:pt x="147" y="61"/>
                  </a:lnTo>
                  <a:lnTo>
                    <a:pt x="157" y="73"/>
                  </a:lnTo>
                  <a:lnTo>
                    <a:pt x="164" y="88"/>
                  </a:lnTo>
                  <a:lnTo>
                    <a:pt x="165" y="104"/>
                  </a:lnTo>
                  <a:lnTo>
                    <a:pt x="164" y="119"/>
                  </a:lnTo>
                  <a:lnTo>
                    <a:pt x="157" y="134"/>
                  </a:lnTo>
                  <a:lnTo>
                    <a:pt x="147" y="147"/>
                  </a:lnTo>
                  <a:lnTo>
                    <a:pt x="134" y="156"/>
                  </a:lnTo>
                  <a:lnTo>
                    <a:pt x="119" y="162"/>
                  </a:lnTo>
                  <a:lnTo>
                    <a:pt x="104" y="165"/>
                  </a:lnTo>
                  <a:lnTo>
                    <a:pt x="88" y="162"/>
                  </a:lnTo>
                  <a:lnTo>
                    <a:pt x="74" y="157"/>
                  </a:lnTo>
                  <a:lnTo>
                    <a:pt x="61" y="147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409"/>
            <p:cNvSpPr>
              <a:spLocks/>
            </p:cNvSpPr>
            <p:nvPr/>
          </p:nvSpPr>
          <p:spPr bwMode="auto">
            <a:xfrm>
              <a:off x="8142288" y="4221163"/>
              <a:ext cx="581025" cy="571500"/>
            </a:xfrm>
            <a:custGeom>
              <a:avLst/>
              <a:gdLst>
                <a:gd name="T0" fmla="*/ 2051 w 3660"/>
                <a:gd name="T1" fmla="*/ 13 h 3598"/>
                <a:gd name="T2" fmla="*/ 2367 w 3660"/>
                <a:gd name="T3" fmla="*/ 81 h 3598"/>
                <a:gd name="T4" fmla="*/ 2661 w 3660"/>
                <a:gd name="T5" fmla="*/ 199 h 3598"/>
                <a:gd name="T6" fmla="*/ 2927 w 3660"/>
                <a:gd name="T7" fmla="*/ 365 h 3598"/>
                <a:gd name="T8" fmla="*/ 3160 w 3660"/>
                <a:gd name="T9" fmla="*/ 572 h 3598"/>
                <a:gd name="T10" fmla="*/ 3354 w 3660"/>
                <a:gd name="T11" fmla="*/ 816 h 3598"/>
                <a:gd name="T12" fmla="*/ 3506 w 3660"/>
                <a:gd name="T13" fmla="*/ 1092 h 3598"/>
                <a:gd name="T14" fmla="*/ 3608 w 3660"/>
                <a:gd name="T15" fmla="*/ 1393 h 3598"/>
                <a:gd name="T16" fmla="*/ 3657 w 3660"/>
                <a:gd name="T17" fmla="*/ 1714 h 3598"/>
                <a:gd name="T18" fmla="*/ 3647 w 3660"/>
                <a:gd name="T19" fmla="*/ 2050 h 3598"/>
                <a:gd name="T20" fmla="*/ 3575 w 3660"/>
                <a:gd name="T21" fmla="*/ 2377 h 3598"/>
                <a:gd name="T22" fmla="*/ 3518 w 3660"/>
                <a:gd name="T23" fmla="*/ 2509 h 3598"/>
                <a:gd name="T24" fmla="*/ 3474 w 3660"/>
                <a:gd name="T25" fmla="*/ 2522 h 3598"/>
                <a:gd name="T26" fmla="*/ 3433 w 3660"/>
                <a:gd name="T27" fmla="*/ 2499 h 3598"/>
                <a:gd name="T28" fmla="*/ 3419 w 3660"/>
                <a:gd name="T29" fmla="*/ 2454 h 3598"/>
                <a:gd name="T30" fmla="*/ 3487 w 3660"/>
                <a:gd name="T31" fmla="*/ 2240 h 3598"/>
                <a:gd name="T32" fmla="*/ 3535 w 3660"/>
                <a:gd name="T33" fmla="*/ 1930 h 3598"/>
                <a:gd name="T34" fmla="*/ 3525 w 3660"/>
                <a:gd name="T35" fmla="*/ 1612 h 3598"/>
                <a:gd name="T36" fmla="*/ 3457 w 3660"/>
                <a:gd name="T37" fmla="*/ 1306 h 3598"/>
                <a:gd name="T38" fmla="*/ 3337 w 3660"/>
                <a:gd name="T39" fmla="*/ 1025 h 3598"/>
                <a:gd name="T40" fmla="*/ 3171 w 3660"/>
                <a:gd name="T41" fmla="*/ 772 h 3598"/>
                <a:gd name="T42" fmla="*/ 2963 w 3660"/>
                <a:gd name="T43" fmla="*/ 552 h 3598"/>
                <a:gd name="T44" fmla="*/ 2721 w 3660"/>
                <a:gd name="T45" fmla="*/ 372 h 3598"/>
                <a:gd name="T46" fmla="*/ 2447 w 3660"/>
                <a:gd name="T47" fmla="*/ 237 h 3598"/>
                <a:gd name="T48" fmla="*/ 2148 w 3660"/>
                <a:gd name="T49" fmla="*/ 152 h 3598"/>
                <a:gd name="T50" fmla="*/ 1830 w 3660"/>
                <a:gd name="T51" fmla="*/ 122 h 3598"/>
                <a:gd name="T52" fmla="*/ 1512 w 3660"/>
                <a:gd name="T53" fmla="*/ 152 h 3598"/>
                <a:gd name="T54" fmla="*/ 1213 w 3660"/>
                <a:gd name="T55" fmla="*/ 237 h 3598"/>
                <a:gd name="T56" fmla="*/ 939 w 3660"/>
                <a:gd name="T57" fmla="*/ 372 h 3598"/>
                <a:gd name="T58" fmla="*/ 697 w 3660"/>
                <a:gd name="T59" fmla="*/ 552 h 3598"/>
                <a:gd name="T60" fmla="*/ 489 w 3660"/>
                <a:gd name="T61" fmla="*/ 772 h 3598"/>
                <a:gd name="T62" fmla="*/ 323 w 3660"/>
                <a:gd name="T63" fmla="*/ 1025 h 3598"/>
                <a:gd name="T64" fmla="*/ 203 w 3660"/>
                <a:gd name="T65" fmla="*/ 1306 h 3598"/>
                <a:gd name="T66" fmla="*/ 135 w 3660"/>
                <a:gd name="T67" fmla="*/ 1612 h 3598"/>
                <a:gd name="T68" fmla="*/ 125 w 3660"/>
                <a:gd name="T69" fmla="*/ 1927 h 3598"/>
                <a:gd name="T70" fmla="*/ 169 w 3660"/>
                <a:gd name="T71" fmla="*/ 2223 h 3598"/>
                <a:gd name="T72" fmla="*/ 262 w 3660"/>
                <a:gd name="T73" fmla="*/ 2502 h 3598"/>
                <a:gd name="T74" fmla="*/ 399 w 3660"/>
                <a:gd name="T75" fmla="*/ 2757 h 3598"/>
                <a:gd name="T76" fmla="*/ 578 w 3660"/>
                <a:gd name="T77" fmla="*/ 2985 h 3598"/>
                <a:gd name="T78" fmla="*/ 794 w 3660"/>
                <a:gd name="T79" fmla="*/ 3181 h 3598"/>
                <a:gd name="T80" fmla="*/ 1043 w 3660"/>
                <a:gd name="T81" fmla="*/ 3337 h 3598"/>
                <a:gd name="T82" fmla="*/ 1320 w 3660"/>
                <a:gd name="T83" fmla="*/ 3451 h 3598"/>
                <a:gd name="T84" fmla="*/ 1445 w 3660"/>
                <a:gd name="T85" fmla="*/ 3494 h 3598"/>
                <a:gd name="T86" fmla="*/ 1464 w 3660"/>
                <a:gd name="T87" fmla="*/ 3536 h 3598"/>
                <a:gd name="T88" fmla="*/ 1446 w 3660"/>
                <a:gd name="T89" fmla="*/ 3580 h 3598"/>
                <a:gd name="T90" fmla="*/ 1403 w 3660"/>
                <a:gd name="T91" fmla="*/ 3598 h 3598"/>
                <a:gd name="T92" fmla="*/ 1283 w 3660"/>
                <a:gd name="T93" fmla="*/ 3567 h 3598"/>
                <a:gd name="T94" fmla="*/ 986 w 3660"/>
                <a:gd name="T95" fmla="*/ 3445 h 3598"/>
                <a:gd name="T96" fmla="*/ 720 w 3660"/>
                <a:gd name="T97" fmla="*/ 3277 h 3598"/>
                <a:gd name="T98" fmla="*/ 489 w 3660"/>
                <a:gd name="T99" fmla="*/ 3068 h 3598"/>
                <a:gd name="T100" fmla="*/ 297 w 3660"/>
                <a:gd name="T101" fmla="*/ 2824 h 3598"/>
                <a:gd name="T102" fmla="*/ 150 w 3660"/>
                <a:gd name="T103" fmla="*/ 2549 h 3598"/>
                <a:gd name="T104" fmla="*/ 50 w 3660"/>
                <a:gd name="T105" fmla="*/ 2251 h 3598"/>
                <a:gd name="T106" fmla="*/ 3 w 3660"/>
                <a:gd name="T107" fmla="*/ 1935 h 3598"/>
                <a:gd name="T108" fmla="*/ 13 w 3660"/>
                <a:gd name="T109" fmla="*/ 1605 h 3598"/>
                <a:gd name="T110" fmla="*/ 81 w 3660"/>
                <a:gd name="T111" fmla="*/ 1290 h 3598"/>
                <a:gd name="T112" fmla="*/ 200 w 3660"/>
                <a:gd name="T113" fmla="*/ 997 h 3598"/>
                <a:gd name="T114" fmla="*/ 366 w 3660"/>
                <a:gd name="T115" fmla="*/ 731 h 3598"/>
                <a:gd name="T116" fmla="*/ 573 w 3660"/>
                <a:gd name="T117" fmla="*/ 499 h 3598"/>
                <a:gd name="T118" fmla="*/ 819 w 3660"/>
                <a:gd name="T119" fmla="*/ 305 h 3598"/>
                <a:gd name="T120" fmla="*/ 1095 w 3660"/>
                <a:gd name="T121" fmla="*/ 154 h 3598"/>
                <a:gd name="T122" fmla="*/ 1396 w 3660"/>
                <a:gd name="T123" fmla="*/ 52 h 3598"/>
                <a:gd name="T124" fmla="*/ 1719 w 3660"/>
                <a:gd name="T125" fmla="*/ 3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0" h="3598">
                  <a:moveTo>
                    <a:pt x="1830" y="0"/>
                  </a:moveTo>
                  <a:lnTo>
                    <a:pt x="1941" y="3"/>
                  </a:lnTo>
                  <a:lnTo>
                    <a:pt x="2051" y="13"/>
                  </a:lnTo>
                  <a:lnTo>
                    <a:pt x="2158" y="30"/>
                  </a:lnTo>
                  <a:lnTo>
                    <a:pt x="2264" y="52"/>
                  </a:lnTo>
                  <a:lnTo>
                    <a:pt x="2367" y="81"/>
                  </a:lnTo>
                  <a:lnTo>
                    <a:pt x="2468" y="114"/>
                  </a:lnTo>
                  <a:lnTo>
                    <a:pt x="2565" y="154"/>
                  </a:lnTo>
                  <a:lnTo>
                    <a:pt x="2661" y="199"/>
                  </a:lnTo>
                  <a:lnTo>
                    <a:pt x="2753" y="250"/>
                  </a:lnTo>
                  <a:lnTo>
                    <a:pt x="2841" y="305"/>
                  </a:lnTo>
                  <a:lnTo>
                    <a:pt x="2927" y="365"/>
                  </a:lnTo>
                  <a:lnTo>
                    <a:pt x="3008" y="430"/>
                  </a:lnTo>
                  <a:lnTo>
                    <a:pt x="3087" y="499"/>
                  </a:lnTo>
                  <a:lnTo>
                    <a:pt x="3160" y="572"/>
                  </a:lnTo>
                  <a:lnTo>
                    <a:pt x="3229" y="650"/>
                  </a:lnTo>
                  <a:lnTo>
                    <a:pt x="3294" y="731"/>
                  </a:lnTo>
                  <a:lnTo>
                    <a:pt x="3354" y="816"/>
                  </a:lnTo>
                  <a:lnTo>
                    <a:pt x="3409" y="905"/>
                  </a:lnTo>
                  <a:lnTo>
                    <a:pt x="3460" y="997"/>
                  </a:lnTo>
                  <a:lnTo>
                    <a:pt x="3506" y="1092"/>
                  </a:lnTo>
                  <a:lnTo>
                    <a:pt x="3546" y="1189"/>
                  </a:lnTo>
                  <a:lnTo>
                    <a:pt x="3579" y="1290"/>
                  </a:lnTo>
                  <a:lnTo>
                    <a:pt x="3608" y="1393"/>
                  </a:lnTo>
                  <a:lnTo>
                    <a:pt x="3630" y="1498"/>
                  </a:lnTo>
                  <a:lnTo>
                    <a:pt x="3647" y="1605"/>
                  </a:lnTo>
                  <a:lnTo>
                    <a:pt x="3657" y="1714"/>
                  </a:lnTo>
                  <a:lnTo>
                    <a:pt x="3660" y="1825"/>
                  </a:lnTo>
                  <a:lnTo>
                    <a:pt x="3657" y="1938"/>
                  </a:lnTo>
                  <a:lnTo>
                    <a:pt x="3647" y="2050"/>
                  </a:lnTo>
                  <a:lnTo>
                    <a:pt x="3629" y="2160"/>
                  </a:lnTo>
                  <a:lnTo>
                    <a:pt x="3606" y="2269"/>
                  </a:lnTo>
                  <a:lnTo>
                    <a:pt x="3575" y="2377"/>
                  </a:lnTo>
                  <a:lnTo>
                    <a:pt x="3537" y="2483"/>
                  </a:lnTo>
                  <a:lnTo>
                    <a:pt x="3529" y="2497"/>
                  </a:lnTo>
                  <a:lnTo>
                    <a:pt x="3518" y="2509"/>
                  </a:lnTo>
                  <a:lnTo>
                    <a:pt x="3505" y="2516"/>
                  </a:lnTo>
                  <a:lnTo>
                    <a:pt x="3489" y="2521"/>
                  </a:lnTo>
                  <a:lnTo>
                    <a:pt x="3474" y="2522"/>
                  </a:lnTo>
                  <a:lnTo>
                    <a:pt x="3458" y="2517"/>
                  </a:lnTo>
                  <a:lnTo>
                    <a:pt x="3444" y="2510"/>
                  </a:lnTo>
                  <a:lnTo>
                    <a:pt x="3433" y="2499"/>
                  </a:lnTo>
                  <a:lnTo>
                    <a:pt x="3424" y="2485"/>
                  </a:lnTo>
                  <a:lnTo>
                    <a:pt x="3419" y="2471"/>
                  </a:lnTo>
                  <a:lnTo>
                    <a:pt x="3419" y="2454"/>
                  </a:lnTo>
                  <a:lnTo>
                    <a:pt x="3424" y="2439"/>
                  </a:lnTo>
                  <a:lnTo>
                    <a:pt x="3458" y="2340"/>
                  </a:lnTo>
                  <a:lnTo>
                    <a:pt x="3487" y="2240"/>
                  </a:lnTo>
                  <a:lnTo>
                    <a:pt x="3509" y="2137"/>
                  </a:lnTo>
                  <a:lnTo>
                    <a:pt x="3525" y="2034"/>
                  </a:lnTo>
                  <a:lnTo>
                    <a:pt x="3535" y="1930"/>
                  </a:lnTo>
                  <a:lnTo>
                    <a:pt x="3538" y="1825"/>
                  </a:lnTo>
                  <a:lnTo>
                    <a:pt x="3535" y="1718"/>
                  </a:lnTo>
                  <a:lnTo>
                    <a:pt x="3525" y="1612"/>
                  </a:lnTo>
                  <a:lnTo>
                    <a:pt x="3508" y="1508"/>
                  </a:lnTo>
                  <a:lnTo>
                    <a:pt x="3486" y="1406"/>
                  </a:lnTo>
                  <a:lnTo>
                    <a:pt x="3457" y="1306"/>
                  </a:lnTo>
                  <a:lnTo>
                    <a:pt x="3423" y="1210"/>
                  </a:lnTo>
                  <a:lnTo>
                    <a:pt x="3383" y="1116"/>
                  </a:lnTo>
                  <a:lnTo>
                    <a:pt x="3337" y="1025"/>
                  </a:lnTo>
                  <a:lnTo>
                    <a:pt x="3287" y="937"/>
                  </a:lnTo>
                  <a:lnTo>
                    <a:pt x="3232" y="853"/>
                  </a:lnTo>
                  <a:lnTo>
                    <a:pt x="3171" y="772"/>
                  </a:lnTo>
                  <a:lnTo>
                    <a:pt x="3107" y="695"/>
                  </a:lnTo>
                  <a:lnTo>
                    <a:pt x="3037" y="622"/>
                  </a:lnTo>
                  <a:lnTo>
                    <a:pt x="2963" y="552"/>
                  </a:lnTo>
                  <a:lnTo>
                    <a:pt x="2886" y="488"/>
                  </a:lnTo>
                  <a:lnTo>
                    <a:pt x="2805" y="427"/>
                  </a:lnTo>
                  <a:lnTo>
                    <a:pt x="2721" y="372"/>
                  </a:lnTo>
                  <a:lnTo>
                    <a:pt x="2632" y="322"/>
                  </a:lnTo>
                  <a:lnTo>
                    <a:pt x="2541" y="277"/>
                  </a:lnTo>
                  <a:lnTo>
                    <a:pt x="2447" y="237"/>
                  </a:lnTo>
                  <a:lnTo>
                    <a:pt x="2350" y="202"/>
                  </a:lnTo>
                  <a:lnTo>
                    <a:pt x="2250" y="174"/>
                  </a:lnTo>
                  <a:lnTo>
                    <a:pt x="2148" y="152"/>
                  </a:lnTo>
                  <a:lnTo>
                    <a:pt x="2044" y="135"/>
                  </a:lnTo>
                  <a:lnTo>
                    <a:pt x="1938" y="125"/>
                  </a:lnTo>
                  <a:lnTo>
                    <a:pt x="1830" y="122"/>
                  </a:lnTo>
                  <a:lnTo>
                    <a:pt x="1722" y="125"/>
                  </a:lnTo>
                  <a:lnTo>
                    <a:pt x="1616" y="135"/>
                  </a:lnTo>
                  <a:lnTo>
                    <a:pt x="1512" y="152"/>
                  </a:lnTo>
                  <a:lnTo>
                    <a:pt x="1410" y="174"/>
                  </a:lnTo>
                  <a:lnTo>
                    <a:pt x="1310" y="202"/>
                  </a:lnTo>
                  <a:lnTo>
                    <a:pt x="1213" y="237"/>
                  </a:lnTo>
                  <a:lnTo>
                    <a:pt x="1119" y="277"/>
                  </a:lnTo>
                  <a:lnTo>
                    <a:pt x="1028" y="322"/>
                  </a:lnTo>
                  <a:lnTo>
                    <a:pt x="939" y="372"/>
                  </a:lnTo>
                  <a:lnTo>
                    <a:pt x="855" y="427"/>
                  </a:lnTo>
                  <a:lnTo>
                    <a:pt x="774" y="488"/>
                  </a:lnTo>
                  <a:lnTo>
                    <a:pt x="697" y="552"/>
                  </a:lnTo>
                  <a:lnTo>
                    <a:pt x="623" y="622"/>
                  </a:lnTo>
                  <a:lnTo>
                    <a:pt x="553" y="695"/>
                  </a:lnTo>
                  <a:lnTo>
                    <a:pt x="489" y="772"/>
                  </a:lnTo>
                  <a:lnTo>
                    <a:pt x="428" y="853"/>
                  </a:lnTo>
                  <a:lnTo>
                    <a:pt x="373" y="937"/>
                  </a:lnTo>
                  <a:lnTo>
                    <a:pt x="323" y="1025"/>
                  </a:lnTo>
                  <a:lnTo>
                    <a:pt x="277" y="1116"/>
                  </a:lnTo>
                  <a:lnTo>
                    <a:pt x="237" y="1210"/>
                  </a:lnTo>
                  <a:lnTo>
                    <a:pt x="203" y="1306"/>
                  </a:lnTo>
                  <a:lnTo>
                    <a:pt x="174" y="1406"/>
                  </a:lnTo>
                  <a:lnTo>
                    <a:pt x="152" y="1508"/>
                  </a:lnTo>
                  <a:lnTo>
                    <a:pt x="135" y="1612"/>
                  </a:lnTo>
                  <a:lnTo>
                    <a:pt x="125" y="1718"/>
                  </a:lnTo>
                  <a:lnTo>
                    <a:pt x="122" y="1825"/>
                  </a:lnTo>
                  <a:lnTo>
                    <a:pt x="125" y="1927"/>
                  </a:lnTo>
                  <a:lnTo>
                    <a:pt x="134" y="2027"/>
                  </a:lnTo>
                  <a:lnTo>
                    <a:pt x="149" y="2126"/>
                  </a:lnTo>
                  <a:lnTo>
                    <a:pt x="169" y="2223"/>
                  </a:lnTo>
                  <a:lnTo>
                    <a:pt x="194" y="2318"/>
                  </a:lnTo>
                  <a:lnTo>
                    <a:pt x="225" y="2411"/>
                  </a:lnTo>
                  <a:lnTo>
                    <a:pt x="262" y="2502"/>
                  </a:lnTo>
                  <a:lnTo>
                    <a:pt x="303" y="2589"/>
                  </a:lnTo>
                  <a:lnTo>
                    <a:pt x="348" y="2676"/>
                  </a:lnTo>
                  <a:lnTo>
                    <a:pt x="399" y="2757"/>
                  </a:lnTo>
                  <a:lnTo>
                    <a:pt x="455" y="2837"/>
                  </a:lnTo>
                  <a:lnTo>
                    <a:pt x="515" y="2913"/>
                  </a:lnTo>
                  <a:lnTo>
                    <a:pt x="578" y="2985"/>
                  </a:lnTo>
                  <a:lnTo>
                    <a:pt x="647" y="3055"/>
                  </a:lnTo>
                  <a:lnTo>
                    <a:pt x="718" y="3120"/>
                  </a:lnTo>
                  <a:lnTo>
                    <a:pt x="794" y="3181"/>
                  </a:lnTo>
                  <a:lnTo>
                    <a:pt x="873" y="3237"/>
                  </a:lnTo>
                  <a:lnTo>
                    <a:pt x="956" y="3289"/>
                  </a:lnTo>
                  <a:lnTo>
                    <a:pt x="1043" y="3337"/>
                  </a:lnTo>
                  <a:lnTo>
                    <a:pt x="1131" y="3380"/>
                  </a:lnTo>
                  <a:lnTo>
                    <a:pt x="1224" y="3419"/>
                  </a:lnTo>
                  <a:lnTo>
                    <a:pt x="1320" y="3451"/>
                  </a:lnTo>
                  <a:lnTo>
                    <a:pt x="1417" y="3479"/>
                  </a:lnTo>
                  <a:lnTo>
                    <a:pt x="1433" y="3484"/>
                  </a:lnTo>
                  <a:lnTo>
                    <a:pt x="1445" y="3494"/>
                  </a:lnTo>
                  <a:lnTo>
                    <a:pt x="1455" y="3506"/>
                  </a:lnTo>
                  <a:lnTo>
                    <a:pt x="1462" y="3521"/>
                  </a:lnTo>
                  <a:lnTo>
                    <a:pt x="1464" y="3536"/>
                  </a:lnTo>
                  <a:lnTo>
                    <a:pt x="1463" y="3552"/>
                  </a:lnTo>
                  <a:lnTo>
                    <a:pt x="1456" y="3567"/>
                  </a:lnTo>
                  <a:lnTo>
                    <a:pt x="1446" y="3580"/>
                  </a:lnTo>
                  <a:lnTo>
                    <a:pt x="1434" y="3590"/>
                  </a:lnTo>
                  <a:lnTo>
                    <a:pt x="1420" y="3596"/>
                  </a:lnTo>
                  <a:lnTo>
                    <a:pt x="1403" y="3598"/>
                  </a:lnTo>
                  <a:lnTo>
                    <a:pt x="1396" y="3598"/>
                  </a:lnTo>
                  <a:lnTo>
                    <a:pt x="1389" y="3597"/>
                  </a:lnTo>
                  <a:lnTo>
                    <a:pt x="1283" y="3567"/>
                  </a:lnTo>
                  <a:lnTo>
                    <a:pt x="1181" y="3532"/>
                  </a:lnTo>
                  <a:lnTo>
                    <a:pt x="1082" y="3492"/>
                  </a:lnTo>
                  <a:lnTo>
                    <a:pt x="986" y="3445"/>
                  </a:lnTo>
                  <a:lnTo>
                    <a:pt x="894" y="3395"/>
                  </a:lnTo>
                  <a:lnTo>
                    <a:pt x="805" y="3338"/>
                  </a:lnTo>
                  <a:lnTo>
                    <a:pt x="720" y="3277"/>
                  </a:lnTo>
                  <a:lnTo>
                    <a:pt x="639" y="3212"/>
                  </a:lnTo>
                  <a:lnTo>
                    <a:pt x="561" y="3142"/>
                  </a:lnTo>
                  <a:lnTo>
                    <a:pt x="489" y="3068"/>
                  </a:lnTo>
                  <a:lnTo>
                    <a:pt x="420" y="2991"/>
                  </a:lnTo>
                  <a:lnTo>
                    <a:pt x="356" y="2909"/>
                  </a:lnTo>
                  <a:lnTo>
                    <a:pt x="297" y="2824"/>
                  </a:lnTo>
                  <a:lnTo>
                    <a:pt x="243" y="2735"/>
                  </a:lnTo>
                  <a:lnTo>
                    <a:pt x="194" y="2645"/>
                  </a:lnTo>
                  <a:lnTo>
                    <a:pt x="150" y="2549"/>
                  </a:lnTo>
                  <a:lnTo>
                    <a:pt x="111" y="2453"/>
                  </a:lnTo>
                  <a:lnTo>
                    <a:pt x="78" y="2354"/>
                  </a:lnTo>
                  <a:lnTo>
                    <a:pt x="50" y="2251"/>
                  </a:lnTo>
                  <a:lnTo>
                    <a:pt x="29" y="2147"/>
                  </a:lnTo>
                  <a:lnTo>
                    <a:pt x="12" y="2042"/>
                  </a:lnTo>
                  <a:lnTo>
                    <a:pt x="3" y="1935"/>
                  </a:lnTo>
                  <a:lnTo>
                    <a:pt x="0" y="1825"/>
                  </a:lnTo>
                  <a:lnTo>
                    <a:pt x="3" y="1714"/>
                  </a:lnTo>
                  <a:lnTo>
                    <a:pt x="13" y="1605"/>
                  </a:lnTo>
                  <a:lnTo>
                    <a:pt x="30" y="1498"/>
                  </a:lnTo>
                  <a:lnTo>
                    <a:pt x="52" y="1393"/>
                  </a:lnTo>
                  <a:lnTo>
                    <a:pt x="81" y="1290"/>
                  </a:lnTo>
                  <a:lnTo>
                    <a:pt x="114" y="1189"/>
                  </a:lnTo>
                  <a:lnTo>
                    <a:pt x="154" y="1092"/>
                  </a:lnTo>
                  <a:lnTo>
                    <a:pt x="200" y="997"/>
                  </a:lnTo>
                  <a:lnTo>
                    <a:pt x="251" y="905"/>
                  </a:lnTo>
                  <a:lnTo>
                    <a:pt x="306" y="816"/>
                  </a:lnTo>
                  <a:lnTo>
                    <a:pt x="366" y="731"/>
                  </a:lnTo>
                  <a:lnTo>
                    <a:pt x="431" y="650"/>
                  </a:lnTo>
                  <a:lnTo>
                    <a:pt x="500" y="572"/>
                  </a:lnTo>
                  <a:lnTo>
                    <a:pt x="573" y="499"/>
                  </a:lnTo>
                  <a:lnTo>
                    <a:pt x="652" y="430"/>
                  </a:lnTo>
                  <a:lnTo>
                    <a:pt x="733" y="365"/>
                  </a:lnTo>
                  <a:lnTo>
                    <a:pt x="819" y="305"/>
                  </a:lnTo>
                  <a:lnTo>
                    <a:pt x="907" y="250"/>
                  </a:lnTo>
                  <a:lnTo>
                    <a:pt x="999" y="199"/>
                  </a:lnTo>
                  <a:lnTo>
                    <a:pt x="1095" y="154"/>
                  </a:lnTo>
                  <a:lnTo>
                    <a:pt x="1192" y="114"/>
                  </a:lnTo>
                  <a:lnTo>
                    <a:pt x="1293" y="81"/>
                  </a:lnTo>
                  <a:lnTo>
                    <a:pt x="1396" y="52"/>
                  </a:lnTo>
                  <a:lnTo>
                    <a:pt x="1502" y="30"/>
                  </a:lnTo>
                  <a:lnTo>
                    <a:pt x="1609" y="13"/>
                  </a:lnTo>
                  <a:lnTo>
                    <a:pt x="1719" y="3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1" name="Group 1090"/>
          <p:cNvGrpSpPr/>
          <p:nvPr/>
        </p:nvGrpSpPr>
        <p:grpSpPr>
          <a:xfrm>
            <a:off x="9075091" y="4221163"/>
            <a:ext cx="581025" cy="579437"/>
            <a:chOff x="9086850" y="4221163"/>
            <a:chExt cx="581025" cy="5794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1" name="Freeform 414"/>
            <p:cNvSpPr>
              <a:spLocks/>
            </p:cNvSpPr>
            <p:nvPr/>
          </p:nvSpPr>
          <p:spPr bwMode="auto">
            <a:xfrm>
              <a:off x="9339263" y="4684713"/>
              <a:ext cx="260350" cy="115887"/>
            </a:xfrm>
            <a:custGeom>
              <a:avLst/>
              <a:gdLst>
                <a:gd name="T0" fmla="*/ 488 w 1647"/>
                <a:gd name="T1" fmla="*/ 0 h 730"/>
                <a:gd name="T2" fmla="*/ 202 w 1647"/>
                <a:gd name="T3" fmla="*/ 122 h 730"/>
                <a:gd name="T4" fmla="*/ 251 w 1647"/>
                <a:gd name="T5" fmla="*/ 239 h 730"/>
                <a:gd name="T6" fmla="*/ 321 w 1647"/>
                <a:gd name="T7" fmla="*/ 343 h 730"/>
                <a:gd name="T8" fmla="*/ 406 w 1647"/>
                <a:gd name="T9" fmla="*/ 434 h 730"/>
                <a:gd name="T10" fmla="*/ 507 w 1647"/>
                <a:gd name="T11" fmla="*/ 507 h 730"/>
                <a:gd name="T12" fmla="*/ 619 w 1647"/>
                <a:gd name="T13" fmla="*/ 562 h 730"/>
                <a:gd name="T14" fmla="*/ 741 w 1647"/>
                <a:gd name="T15" fmla="*/ 596 h 730"/>
                <a:gd name="T16" fmla="*/ 870 w 1647"/>
                <a:gd name="T17" fmla="*/ 608 h 730"/>
                <a:gd name="T18" fmla="*/ 996 w 1647"/>
                <a:gd name="T19" fmla="*/ 596 h 730"/>
                <a:gd name="T20" fmla="*/ 1114 w 1647"/>
                <a:gd name="T21" fmla="*/ 562 h 730"/>
                <a:gd name="T22" fmla="*/ 1221 w 1647"/>
                <a:gd name="T23" fmla="*/ 508 h 730"/>
                <a:gd name="T24" fmla="*/ 1316 w 1647"/>
                <a:gd name="T25" fmla="*/ 434 h 730"/>
                <a:gd name="T26" fmla="*/ 1397 w 1647"/>
                <a:gd name="T27" fmla="*/ 343 h 730"/>
                <a:gd name="T28" fmla="*/ 1463 w 1647"/>
                <a:gd name="T29" fmla="*/ 236 h 730"/>
                <a:gd name="T30" fmla="*/ 1509 w 1647"/>
                <a:gd name="T31" fmla="*/ 114 h 730"/>
                <a:gd name="T32" fmla="*/ 1532 w 1647"/>
                <a:gd name="T33" fmla="*/ 33 h 730"/>
                <a:gd name="T34" fmla="*/ 1552 w 1647"/>
                <a:gd name="T35" fmla="*/ 10 h 730"/>
                <a:gd name="T36" fmla="*/ 1582 w 1647"/>
                <a:gd name="T37" fmla="*/ 0 h 730"/>
                <a:gd name="T38" fmla="*/ 1616 w 1647"/>
                <a:gd name="T39" fmla="*/ 8 h 730"/>
                <a:gd name="T40" fmla="*/ 1641 w 1647"/>
                <a:gd name="T41" fmla="*/ 35 h 730"/>
                <a:gd name="T42" fmla="*/ 1646 w 1647"/>
                <a:gd name="T43" fmla="*/ 73 h 730"/>
                <a:gd name="T44" fmla="*/ 1605 w 1647"/>
                <a:gd name="T45" fmla="*/ 213 h 730"/>
                <a:gd name="T46" fmla="*/ 1545 w 1647"/>
                <a:gd name="T47" fmla="*/ 342 h 730"/>
                <a:gd name="T48" fmla="*/ 1466 w 1647"/>
                <a:gd name="T49" fmla="*/ 453 h 730"/>
                <a:gd name="T50" fmla="*/ 1372 w 1647"/>
                <a:gd name="T51" fmla="*/ 549 h 730"/>
                <a:gd name="T52" fmla="*/ 1263 w 1647"/>
                <a:gd name="T53" fmla="*/ 626 h 730"/>
                <a:gd name="T54" fmla="*/ 1141 w 1647"/>
                <a:gd name="T55" fmla="*/ 682 h 730"/>
                <a:gd name="T56" fmla="*/ 1009 w 1647"/>
                <a:gd name="T57" fmla="*/ 718 h 730"/>
                <a:gd name="T58" fmla="*/ 870 w 1647"/>
                <a:gd name="T59" fmla="*/ 730 h 730"/>
                <a:gd name="T60" fmla="*/ 722 w 1647"/>
                <a:gd name="T61" fmla="*/ 717 h 730"/>
                <a:gd name="T62" fmla="*/ 582 w 1647"/>
                <a:gd name="T63" fmla="*/ 678 h 730"/>
                <a:gd name="T64" fmla="*/ 454 w 1647"/>
                <a:gd name="T65" fmla="*/ 617 h 730"/>
                <a:gd name="T66" fmla="*/ 337 w 1647"/>
                <a:gd name="T67" fmla="*/ 534 h 730"/>
                <a:gd name="T68" fmla="*/ 237 w 1647"/>
                <a:gd name="T69" fmla="*/ 434 h 730"/>
                <a:gd name="T70" fmla="*/ 155 w 1647"/>
                <a:gd name="T71" fmla="*/ 316 h 730"/>
                <a:gd name="T72" fmla="*/ 122 w 1647"/>
                <a:gd name="T73" fmla="*/ 487 h 730"/>
                <a:gd name="T74" fmla="*/ 0 w 1647"/>
                <a:gd name="T75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7" h="730">
                  <a:moveTo>
                    <a:pt x="0" y="0"/>
                  </a:moveTo>
                  <a:lnTo>
                    <a:pt x="488" y="0"/>
                  </a:lnTo>
                  <a:lnTo>
                    <a:pt x="488" y="122"/>
                  </a:lnTo>
                  <a:lnTo>
                    <a:pt x="202" y="122"/>
                  </a:lnTo>
                  <a:lnTo>
                    <a:pt x="224" y="181"/>
                  </a:lnTo>
                  <a:lnTo>
                    <a:pt x="251" y="239"/>
                  </a:lnTo>
                  <a:lnTo>
                    <a:pt x="283" y="293"/>
                  </a:lnTo>
                  <a:lnTo>
                    <a:pt x="321" y="343"/>
                  </a:lnTo>
                  <a:lnTo>
                    <a:pt x="362" y="390"/>
                  </a:lnTo>
                  <a:lnTo>
                    <a:pt x="406" y="434"/>
                  </a:lnTo>
                  <a:lnTo>
                    <a:pt x="455" y="472"/>
                  </a:lnTo>
                  <a:lnTo>
                    <a:pt x="507" y="507"/>
                  </a:lnTo>
                  <a:lnTo>
                    <a:pt x="561" y="536"/>
                  </a:lnTo>
                  <a:lnTo>
                    <a:pt x="619" y="562"/>
                  </a:lnTo>
                  <a:lnTo>
                    <a:pt x="679" y="582"/>
                  </a:lnTo>
                  <a:lnTo>
                    <a:pt x="741" y="596"/>
                  </a:lnTo>
                  <a:lnTo>
                    <a:pt x="804" y="605"/>
                  </a:lnTo>
                  <a:lnTo>
                    <a:pt x="870" y="608"/>
                  </a:lnTo>
                  <a:lnTo>
                    <a:pt x="934" y="605"/>
                  </a:lnTo>
                  <a:lnTo>
                    <a:pt x="996" y="596"/>
                  </a:lnTo>
                  <a:lnTo>
                    <a:pt x="1056" y="582"/>
                  </a:lnTo>
                  <a:lnTo>
                    <a:pt x="1114" y="562"/>
                  </a:lnTo>
                  <a:lnTo>
                    <a:pt x="1169" y="538"/>
                  </a:lnTo>
                  <a:lnTo>
                    <a:pt x="1221" y="508"/>
                  </a:lnTo>
                  <a:lnTo>
                    <a:pt x="1271" y="473"/>
                  </a:lnTo>
                  <a:lnTo>
                    <a:pt x="1316" y="434"/>
                  </a:lnTo>
                  <a:lnTo>
                    <a:pt x="1359" y="390"/>
                  </a:lnTo>
                  <a:lnTo>
                    <a:pt x="1397" y="343"/>
                  </a:lnTo>
                  <a:lnTo>
                    <a:pt x="1433" y="291"/>
                  </a:lnTo>
                  <a:lnTo>
                    <a:pt x="1463" y="236"/>
                  </a:lnTo>
                  <a:lnTo>
                    <a:pt x="1488" y="176"/>
                  </a:lnTo>
                  <a:lnTo>
                    <a:pt x="1509" y="114"/>
                  </a:lnTo>
                  <a:lnTo>
                    <a:pt x="1526" y="49"/>
                  </a:lnTo>
                  <a:lnTo>
                    <a:pt x="1532" y="33"/>
                  </a:lnTo>
                  <a:lnTo>
                    <a:pt x="1541" y="20"/>
                  </a:lnTo>
                  <a:lnTo>
                    <a:pt x="1552" y="10"/>
                  </a:lnTo>
                  <a:lnTo>
                    <a:pt x="1566" y="3"/>
                  </a:lnTo>
                  <a:lnTo>
                    <a:pt x="1582" y="0"/>
                  </a:lnTo>
                  <a:lnTo>
                    <a:pt x="1598" y="1"/>
                  </a:lnTo>
                  <a:lnTo>
                    <a:pt x="1616" y="8"/>
                  </a:lnTo>
                  <a:lnTo>
                    <a:pt x="1631" y="20"/>
                  </a:lnTo>
                  <a:lnTo>
                    <a:pt x="1641" y="35"/>
                  </a:lnTo>
                  <a:lnTo>
                    <a:pt x="1647" y="53"/>
                  </a:lnTo>
                  <a:lnTo>
                    <a:pt x="1646" y="73"/>
                  </a:lnTo>
                  <a:lnTo>
                    <a:pt x="1628" y="145"/>
                  </a:lnTo>
                  <a:lnTo>
                    <a:pt x="1605" y="213"/>
                  </a:lnTo>
                  <a:lnTo>
                    <a:pt x="1577" y="280"/>
                  </a:lnTo>
                  <a:lnTo>
                    <a:pt x="1545" y="342"/>
                  </a:lnTo>
                  <a:lnTo>
                    <a:pt x="1507" y="399"/>
                  </a:lnTo>
                  <a:lnTo>
                    <a:pt x="1466" y="453"/>
                  </a:lnTo>
                  <a:lnTo>
                    <a:pt x="1421" y="503"/>
                  </a:lnTo>
                  <a:lnTo>
                    <a:pt x="1372" y="549"/>
                  </a:lnTo>
                  <a:lnTo>
                    <a:pt x="1319" y="590"/>
                  </a:lnTo>
                  <a:lnTo>
                    <a:pt x="1263" y="626"/>
                  </a:lnTo>
                  <a:lnTo>
                    <a:pt x="1203" y="657"/>
                  </a:lnTo>
                  <a:lnTo>
                    <a:pt x="1141" y="682"/>
                  </a:lnTo>
                  <a:lnTo>
                    <a:pt x="1077" y="703"/>
                  </a:lnTo>
                  <a:lnTo>
                    <a:pt x="1009" y="718"/>
                  </a:lnTo>
                  <a:lnTo>
                    <a:pt x="941" y="727"/>
                  </a:lnTo>
                  <a:lnTo>
                    <a:pt x="870" y="730"/>
                  </a:lnTo>
                  <a:lnTo>
                    <a:pt x="795" y="727"/>
                  </a:lnTo>
                  <a:lnTo>
                    <a:pt x="722" y="717"/>
                  </a:lnTo>
                  <a:lnTo>
                    <a:pt x="651" y="700"/>
                  </a:lnTo>
                  <a:lnTo>
                    <a:pt x="582" y="678"/>
                  </a:lnTo>
                  <a:lnTo>
                    <a:pt x="517" y="650"/>
                  </a:lnTo>
                  <a:lnTo>
                    <a:pt x="454" y="617"/>
                  </a:lnTo>
                  <a:lnTo>
                    <a:pt x="394" y="578"/>
                  </a:lnTo>
                  <a:lnTo>
                    <a:pt x="337" y="534"/>
                  </a:lnTo>
                  <a:lnTo>
                    <a:pt x="285" y="487"/>
                  </a:lnTo>
                  <a:lnTo>
                    <a:pt x="237" y="434"/>
                  </a:lnTo>
                  <a:lnTo>
                    <a:pt x="194" y="377"/>
                  </a:lnTo>
                  <a:lnTo>
                    <a:pt x="155" y="316"/>
                  </a:lnTo>
                  <a:lnTo>
                    <a:pt x="122" y="252"/>
                  </a:lnTo>
                  <a:lnTo>
                    <a:pt x="122" y="487"/>
                  </a:lnTo>
                  <a:lnTo>
                    <a:pt x="0" y="4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415"/>
            <p:cNvSpPr>
              <a:spLocks/>
            </p:cNvSpPr>
            <p:nvPr/>
          </p:nvSpPr>
          <p:spPr bwMode="auto">
            <a:xfrm>
              <a:off x="9348788" y="4540250"/>
              <a:ext cx="260350" cy="106362"/>
            </a:xfrm>
            <a:custGeom>
              <a:avLst/>
              <a:gdLst>
                <a:gd name="T0" fmla="*/ 878 w 1647"/>
                <a:gd name="T1" fmla="*/ 3 h 669"/>
                <a:gd name="T2" fmla="*/ 1015 w 1647"/>
                <a:gd name="T3" fmla="*/ 26 h 669"/>
                <a:gd name="T4" fmla="*/ 1142 w 1647"/>
                <a:gd name="T5" fmla="*/ 73 h 669"/>
                <a:gd name="T6" fmla="*/ 1259 w 1647"/>
                <a:gd name="T7" fmla="*/ 139 h 669"/>
                <a:gd name="T8" fmla="*/ 1363 w 1647"/>
                <a:gd name="T9" fmla="*/ 224 h 669"/>
                <a:gd name="T10" fmla="*/ 1453 w 1647"/>
                <a:gd name="T11" fmla="*/ 326 h 669"/>
                <a:gd name="T12" fmla="*/ 1525 w 1647"/>
                <a:gd name="T13" fmla="*/ 444 h 669"/>
                <a:gd name="T14" fmla="*/ 1647 w 1647"/>
                <a:gd name="T15" fmla="*/ 182 h 669"/>
                <a:gd name="T16" fmla="*/ 1159 w 1647"/>
                <a:gd name="T17" fmla="*/ 669 h 669"/>
                <a:gd name="T18" fmla="*/ 1438 w 1647"/>
                <a:gd name="T19" fmla="*/ 547 h 669"/>
                <a:gd name="T20" fmla="*/ 1380 w 1647"/>
                <a:gd name="T21" fmla="*/ 435 h 669"/>
                <a:gd name="T22" fmla="*/ 1303 w 1647"/>
                <a:gd name="T23" fmla="*/ 337 h 669"/>
                <a:gd name="T24" fmla="*/ 1212 w 1647"/>
                <a:gd name="T25" fmla="*/ 255 h 669"/>
                <a:gd name="T26" fmla="*/ 1108 w 1647"/>
                <a:gd name="T27" fmla="*/ 191 h 669"/>
                <a:gd name="T28" fmla="*/ 994 w 1647"/>
                <a:gd name="T29" fmla="*/ 147 h 669"/>
                <a:gd name="T30" fmla="*/ 872 w 1647"/>
                <a:gd name="T31" fmla="*/ 124 h 669"/>
                <a:gd name="T32" fmla="*/ 741 w 1647"/>
                <a:gd name="T33" fmla="*/ 124 h 669"/>
                <a:gd name="T34" fmla="*/ 611 w 1647"/>
                <a:gd name="T35" fmla="*/ 149 h 669"/>
                <a:gd name="T36" fmla="*/ 489 w 1647"/>
                <a:gd name="T37" fmla="*/ 196 h 669"/>
                <a:gd name="T38" fmla="*/ 378 w 1647"/>
                <a:gd name="T39" fmla="*/ 264 h 669"/>
                <a:gd name="T40" fmla="*/ 281 w 1647"/>
                <a:gd name="T41" fmla="*/ 349 h 669"/>
                <a:gd name="T42" fmla="*/ 201 w 1647"/>
                <a:gd name="T43" fmla="*/ 450 h 669"/>
                <a:gd name="T44" fmla="*/ 141 w 1647"/>
                <a:gd name="T45" fmla="*/ 564 h 669"/>
                <a:gd name="T46" fmla="*/ 113 w 1647"/>
                <a:gd name="T47" fmla="*/ 640 h 669"/>
                <a:gd name="T48" fmla="*/ 90 w 1647"/>
                <a:gd name="T49" fmla="*/ 661 h 669"/>
                <a:gd name="T50" fmla="*/ 60 w 1647"/>
                <a:gd name="T51" fmla="*/ 669 h 669"/>
                <a:gd name="T52" fmla="*/ 29 w 1647"/>
                <a:gd name="T53" fmla="*/ 660 h 669"/>
                <a:gd name="T54" fmla="*/ 8 w 1647"/>
                <a:gd name="T55" fmla="*/ 637 h 669"/>
                <a:gd name="T56" fmla="*/ 0 w 1647"/>
                <a:gd name="T57" fmla="*/ 607 h 669"/>
                <a:gd name="T58" fmla="*/ 24 w 1647"/>
                <a:gd name="T59" fmla="*/ 527 h 669"/>
                <a:gd name="T60" fmla="*/ 83 w 1647"/>
                <a:gd name="T61" fmla="*/ 407 h 669"/>
                <a:gd name="T62" fmla="*/ 160 w 1647"/>
                <a:gd name="T63" fmla="*/ 299 h 669"/>
                <a:gd name="T64" fmla="*/ 252 w 1647"/>
                <a:gd name="T65" fmla="*/ 205 h 669"/>
                <a:gd name="T66" fmla="*/ 358 w 1647"/>
                <a:gd name="T67" fmla="*/ 128 h 669"/>
                <a:gd name="T68" fmla="*/ 477 w 1647"/>
                <a:gd name="T69" fmla="*/ 66 h 669"/>
                <a:gd name="T70" fmla="*/ 604 w 1647"/>
                <a:gd name="T71" fmla="*/ 24 h 669"/>
                <a:gd name="T72" fmla="*/ 739 w 1647"/>
                <a:gd name="T73" fmla="*/ 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669">
                  <a:moveTo>
                    <a:pt x="809" y="0"/>
                  </a:moveTo>
                  <a:lnTo>
                    <a:pt x="878" y="3"/>
                  </a:lnTo>
                  <a:lnTo>
                    <a:pt x="947" y="12"/>
                  </a:lnTo>
                  <a:lnTo>
                    <a:pt x="1015" y="26"/>
                  </a:lnTo>
                  <a:lnTo>
                    <a:pt x="1079" y="46"/>
                  </a:lnTo>
                  <a:lnTo>
                    <a:pt x="1142" y="73"/>
                  </a:lnTo>
                  <a:lnTo>
                    <a:pt x="1202" y="102"/>
                  </a:lnTo>
                  <a:lnTo>
                    <a:pt x="1259" y="139"/>
                  </a:lnTo>
                  <a:lnTo>
                    <a:pt x="1313" y="179"/>
                  </a:lnTo>
                  <a:lnTo>
                    <a:pt x="1363" y="224"/>
                  </a:lnTo>
                  <a:lnTo>
                    <a:pt x="1410" y="273"/>
                  </a:lnTo>
                  <a:lnTo>
                    <a:pt x="1453" y="326"/>
                  </a:lnTo>
                  <a:lnTo>
                    <a:pt x="1491" y="383"/>
                  </a:lnTo>
                  <a:lnTo>
                    <a:pt x="1525" y="444"/>
                  </a:lnTo>
                  <a:lnTo>
                    <a:pt x="1525" y="182"/>
                  </a:lnTo>
                  <a:lnTo>
                    <a:pt x="1647" y="182"/>
                  </a:lnTo>
                  <a:lnTo>
                    <a:pt x="1647" y="669"/>
                  </a:lnTo>
                  <a:lnTo>
                    <a:pt x="1159" y="669"/>
                  </a:lnTo>
                  <a:lnTo>
                    <a:pt x="1159" y="547"/>
                  </a:lnTo>
                  <a:lnTo>
                    <a:pt x="1438" y="547"/>
                  </a:lnTo>
                  <a:lnTo>
                    <a:pt x="1411" y="489"/>
                  </a:lnTo>
                  <a:lnTo>
                    <a:pt x="1380" y="435"/>
                  </a:lnTo>
                  <a:lnTo>
                    <a:pt x="1343" y="384"/>
                  </a:lnTo>
                  <a:lnTo>
                    <a:pt x="1303" y="337"/>
                  </a:lnTo>
                  <a:lnTo>
                    <a:pt x="1259" y="294"/>
                  </a:lnTo>
                  <a:lnTo>
                    <a:pt x="1212" y="255"/>
                  </a:lnTo>
                  <a:lnTo>
                    <a:pt x="1161" y="221"/>
                  </a:lnTo>
                  <a:lnTo>
                    <a:pt x="1108" y="191"/>
                  </a:lnTo>
                  <a:lnTo>
                    <a:pt x="1053" y="167"/>
                  </a:lnTo>
                  <a:lnTo>
                    <a:pt x="994" y="147"/>
                  </a:lnTo>
                  <a:lnTo>
                    <a:pt x="934" y="133"/>
                  </a:lnTo>
                  <a:lnTo>
                    <a:pt x="872" y="124"/>
                  </a:lnTo>
                  <a:lnTo>
                    <a:pt x="809" y="121"/>
                  </a:lnTo>
                  <a:lnTo>
                    <a:pt x="741" y="124"/>
                  </a:lnTo>
                  <a:lnTo>
                    <a:pt x="675" y="133"/>
                  </a:lnTo>
                  <a:lnTo>
                    <a:pt x="611" y="149"/>
                  </a:lnTo>
                  <a:lnTo>
                    <a:pt x="549" y="170"/>
                  </a:lnTo>
                  <a:lnTo>
                    <a:pt x="489" y="196"/>
                  </a:lnTo>
                  <a:lnTo>
                    <a:pt x="433" y="227"/>
                  </a:lnTo>
                  <a:lnTo>
                    <a:pt x="378" y="264"/>
                  </a:lnTo>
                  <a:lnTo>
                    <a:pt x="327" y="304"/>
                  </a:lnTo>
                  <a:lnTo>
                    <a:pt x="281" y="349"/>
                  </a:lnTo>
                  <a:lnTo>
                    <a:pt x="238" y="398"/>
                  </a:lnTo>
                  <a:lnTo>
                    <a:pt x="201" y="450"/>
                  </a:lnTo>
                  <a:lnTo>
                    <a:pt x="169" y="505"/>
                  </a:lnTo>
                  <a:lnTo>
                    <a:pt x="141" y="564"/>
                  </a:lnTo>
                  <a:lnTo>
                    <a:pt x="120" y="624"/>
                  </a:lnTo>
                  <a:lnTo>
                    <a:pt x="113" y="640"/>
                  </a:lnTo>
                  <a:lnTo>
                    <a:pt x="103" y="652"/>
                  </a:lnTo>
                  <a:lnTo>
                    <a:pt x="90" y="661"/>
                  </a:lnTo>
                  <a:lnTo>
                    <a:pt x="75" y="666"/>
                  </a:lnTo>
                  <a:lnTo>
                    <a:pt x="60" y="669"/>
                  </a:lnTo>
                  <a:lnTo>
                    <a:pt x="44" y="666"/>
                  </a:lnTo>
                  <a:lnTo>
                    <a:pt x="29" y="660"/>
                  </a:lnTo>
                  <a:lnTo>
                    <a:pt x="17" y="650"/>
                  </a:lnTo>
                  <a:lnTo>
                    <a:pt x="8" y="637"/>
                  </a:lnTo>
                  <a:lnTo>
                    <a:pt x="2" y="622"/>
                  </a:lnTo>
                  <a:lnTo>
                    <a:pt x="0" y="607"/>
                  </a:lnTo>
                  <a:lnTo>
                    <a:pt x="2" y="591"/>
                  </a:lnTo>
                  <a:lnTo>
                    <a:pt x="24" y="527"/>
                  </a:lnTo>
                  <a:lnTo>
                    <a:pt x="51" y="465"/>
                  </a:lnTo>
                  <a:lnTo>
                    <a:pt x="83" y="407"/>
                  </a:lnTo>
                  <a:lnTo>
                    <a:pt x="119" y="351"/>
                  </a:lnTo>
                  <a:lnTo>
                    <a:pt x="160" y="299"/>
                  </a:lnTo>
                  <a:lnTo>
                    <a:pt x="204" y="251"/>
                  </a:lnTo>
                  <a:lnTo>
                    <a:pt x="252" y="205"/>
                  </a:lnTo>
                  <a:lnTo>
                    <a:pt x="304" y="164"/>
                  </a:lnTo>
                  <a:lnTo>
                    <a:pt x="358" y="128"/>
                  </a:lnTo>
                  <a:lnTo>
                    <a:pt x="416" y="95"/>
                  </a:lnTo>
                  <a:lnTo>
                    <a:pt x="477" y="66"/>
                  </a:lnTo>
                  <a:lnTo>
                    <a:pt x="539" y="43"/>
                  </a:lnTo>
                  <a:lnTo>
                    <a:pt x="604" y="24"/>
                  </a:lnTo>
                  <a:lnTo>
                    <a:pt x="671" y="11"/>
                  </a:lnTo>
                  <a:lnTo>
                    <a:pt x="739" y="2"/>
                  </a:lnTo>
                  <a:lnTo>
                    <a:pt x="8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416"/>
            <p:cNvSpPr>
              <a:spLocks noEditPoints="1"/>
            </p:cNvSpPr>
            <p:nvPr/>
          </p:nvSpPr>
          <p:spPr bwMode="auto">
            <a:xfrm>
              <a:off x="9261475" y="4364038"/>
              <a:ext cx="153988" cy="184150"/>
            </a:xfrm>
            <a:custGeom>
              <a:avLst/>
              <a:gdLst>
                <a:gd name="T0" fmla="*/ 704 w 976"/>
                <a:gd name="T1" fmla="*/ 794 h 1156"/>
                <a:gd name="T2" fmla="*/ 655 w 976"/>
                <a:gd name="T3" fmla="*/ 818 h 1156"/>
                <a:gd name="T4" fmla="*/ 622 w 976"/>
                <a:gd name="T5" fmla="*/ 859 h 1156"/>
                <a:gd name="T6" fmla="*/ 610 w 976"/>
                <a:gd name="T7" fmla="*/ 912 h 1156"/>
                <a:gd name="T8" fmla="*/ 622 w 976"/>
                <a:gd name="T9" fmla="*/ 966 h 1156"/>
                <a:gd name="T10" fmla="*/ 655 w 976"/>
                <a:gd name="T11" fmla="*/ 1007 h 1156"/>
                <a:gd name="T12" fmla="*/ 704 w 976"/>
                <a:gd name="T13" fmla="*/ 1031 h 1156"/>
                <a:gd name="T14" fmla="*/ 760 w 976"/>
                <a:gd name="T15" fmla="*/ 1031 h 1156"/>
                <a:gd name="T16" fmla="*/ 809 w 976"/>
                <a:gd name="T17" fmla="*/ 1007 h 1156"/>
                <a:gd name="T18" fmla="*/ 842 w 976"/>
                <a:gd name="T19" fmla="*/ 966 h 1156"/>
                <a:gd name="T20" fmla="*/ 854 w 976"/>
                <a:gd name="T21" fmla="*/ 912 h 1156"/>
                <a:gd name="T22" fmla="*/ 842 w 976"/>
                <a:gd name="T23" fmla="*/ 859 h 1156"/>
                <a:gd name="T24" fmla="*/ 809 w 976"/>
                <a:gd name="T25" fmla="*/ 818 h 1156"/>
                <a:gd name="T26" fmla="*/ 760 w 976"/>
                <a:gd name="T27" fmla="*/ 794 h 1156"/>
                <a:gd name="T28" fmla="*/ 732 w 976"/>
                <a:gd name="T29" fmla="*/ 0 h 1156"/>
                <a:gd name="T30" fmla="*/ 767 w 976"/>
                <a:gd name="T31" fmla="*/ 12 h 1156"/>
                <a:gd name="T32" fmla="*/ 790 w 976"/>
                <a:gd name="T33" fmla="*/ 42 h 1156"/>
                <a:gd name="T34" fmla="*/ 793 w 976"/>
                <a:gd name="T35" fmla="*/ 678 h 1156"/>
                <a:gd name="T36" fmla="*/ 858 w 976"/>
                <a:gd name="T37" fmla="*/ 705 h 1156"/>
                <a:gd name="T38" fmla="*/ 913 w 976"/>
                <a:gd name="T39" fmla="*/ 750 h 1156"/>
                <a:gd name="T40" fmla="*/ 952 w 976"/>
                <a:gd name="T41" fmla="*/ 807 h 1156"/>
                <a:gd name="T42" fmla="*/ 973 w 976"/>
                <a:gd name="T43" fmla="*/ 876 h 1156"/>
                <a:gd name="T44" fmla="*/ 973 w 976"/>
                <a:gd name="T45" fmla="*/ 952 h 1156"/>
                <a:gd name="T46" fmla="*/ 948 w 976"/>
                <a:gd name="T47" fmla="*/ 1024 h 1156"/>
                <a:gd name="T48" fmla="*/ 904 w 976"/>
                <a:gd name="T49" fmla="*/ 1085 h 1156"/>
                <a:gd name="T50" fmla="*/ 844 w 976"/>
                <a:gd name="T51" fmla="*/ 1129 h 1156"/>
                <a:gd name="T52" fmla="*/ 772 w 976"/>
                <a:gd name="T53" fmla="*/ 1152 h 1156"/>
                <a:gd name="T54" fmla="*/ 691 w 976"/>
                <a:gd name="T55" fmla="*/ 1152 h 1156"/>
                <a:gd name="T56" fmla="*/ 618 w 976"/>
                <a:gd name="T57" fmla="*/ 1127 h 1156"/>
                <a:gd name="T58" fmla="*/ 557 w 976"/>
                <a:gd name="T59" fmla="*/ 1080 h 1156"/>
                <a:gd name="T60" fmla="*/ 514 w 976"/>
                <a:gd name="T61" fmla="*/ 1017 h 1156"/>
                <a:gd name="T62" fmla="*/ 61 w 976"/>
                <a:gd name="T63" fmla="*/ 981 h 1156"/>
                <a:gd name="T64" fmla="*/ 24 w 976"/>
                <a:gd name="T65" fmla="*/ 969 h 1156"/>
                <a:gd name="T66" fmla="*/ 3 w 976"/>
                <a:gd name="T67" fmla="*/ 939 h 1156"/>
                <a:gd name="T68" fmla="*/ 3 w 976"/>
                <a:gd name="T69" fmla="*/ 901 h 1156"/>
                <a:gd name="T70" fmla="*/ 24 w 976"/>
                <a:gd name="T71" fmla="*/ 871 h 1156"/>
                <a:gd name="T72" fmla="*/ 61 w 976"/>
                <a:gd name="T73" fmla="*/ 859 h 1156"/>
                <a:gd name="T74" fmla="*/ 506 w 976"/>
                <a:gd name="T75" fmla="*/ 823 h 1156"/>
                <a:gd name="T76" fmla="*/ 545 w 976"/>
                <a:gd name="T77" fmla="*/ 757 h 1156"/>
                <a:gd name="T78" fmla="*/ 601 w 976"/>
                <a:gd name="T79" fmla="*/ 709 h 1156"/>
                <a:gd name="T80" fmla="*/ 671 w 976"/>
                <a:gd name="T81" fmla="*/ 678 h 1156"/>
                <a:gd name="T82" fmla="*/ 674 w 976"/>
                <a:gd name="T83" fmla="*/ 42 h 1156"/>
                <a:gd name="T84" fmla="*/ 697 w 976"/>
                <a:gd name="T85" fmla="*/ 12 h 1156"/>
                <a:gd name="T86" fmla="*/ 732 w 976"/>
                <a:gd name="T87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6" h="1156">
                  <a:moveTo>
                    <a:pt x="732" y="791"/>
                  </a:moveTo>
                  <a:lnTo>
                    <a:pt x="704" y="794"/>
                  </a:lnTo>
                  <a:lnTo>
                    <a:pt x="679" y="804"/>
                  </a:lnTo>
                  <a:lnTo>
                    <a:pt x="655" y="818"/>
                  </a:lnTo>
                  <a:lnTo>
                    <a:pt x="637" y="837"/>
                  </a:lnTo>
                  <a:lnTo>
                    <a:pt x="622" y="859"/>
                  </a:lnTo>
                  <a:lnTo>
                    <a:pt x="613" y="885"/>
                  </a:lnTo>
                  <a:lnTo>
                    <a:pt x="610" y="912"/>
                  </a:lnTo>
                  <a:lnTo>
                    <a:pt x="613" y="940"/>
                  </a:lnTo>
                  <a:lnTo>
                    <a:pt x="622" y="966"/>
                  </a:lnTo>
                  <a:lnTo>
                    <a:pt x="637" y="989"/>
                  </a:lnTo>
                  <a:lnTo>
                    <a:pt x="655" y="1007"/>
                  </a:lnTo>
                  <a:lnTo>
                    <a:pt x="679" y="1022"/>
                  </a:lnTo>
                  <a:lnTo>
                    <a:pt x="704" y="1031"/>
                  </a:lnTo>
                  <a:lnTo>
                    <a:pt x="732" y="1034"/>
                  </a:lnTo>
                  <a:lnTo>
                    <a:pt x="760" y="1031"/>
                  </a:lnTo>
                  <a:lnTo>
                    <a:pt x="785" y="1022"/>
                  </a:lnTo>
                  <a:lnTo>
                    <a:pt x="809" y="1007"/>
                  </a:lnTo>
                  <a:lnTo>
                    <a:pt x="827" y="989"/>
                  </a:lnTo>
                  <a:lnTo>
                    <a:pt x="842" y="966"/>
                  </a:lnTo>
                  <a:lnTo>
                    <a:pt x="851" y="940"/>
                  </a:lnTo>
                  <a:lnTo>
                    <a:pt x="854" y="912"/>
                  </a:lnTo>
                  <a:lnTo>
                    <a:pt x="851" y="885"/>
                  </a:lnTo>
                  <a:lnTo>
                    <a:pt x="842" y="859"/>
                  </a:lnTo>
                  <a:lnTo>
                    <a:pt x="827" y="837"/>
                  </a:lnTo>
                  <a:lnTo>
                    <a:pt x="809" y="818"/>
                  </a:lnTo>
                  <a:lnTo>
                    <a:pt x="785" y="804"/>
                  </a:lnTo>
                  <a:lnTo>
                    <a:pt x="760" y="794"/>
                  </a:lnTo>
                  <a:lnTo>
                    <a:pt x="732" y="791"/>
                  </a:lnTo>
                  <a:close/>
                  <a:moveTo>
                    <a:pt x="732" y="0"/>
                  </a:moveTo>
                  <a:lnTo>
                    <a:pt x="751" y="3"/>
                  </a:lnTo>
                  <a:lnTo>
                    <a:pt x="767" y="12"/>
                  </a:lnTo>
                  <a:lnTo>
                    <a:pt x="781" y="25"/>
                  </a:lnTo>
                  <a:lnTo>
                    <a:pt x="790" y="42"/>
                  </a:lnTo>
                  <a:lnTo>
                    <a:pt x="793" y="61"/>
                  </a:lnTo>
                  <a:lnTo>
                    <a:pt x="793" y="678"/>
                  </a:lnTo>
                  <a:lnTo>
                    <a:pt x="827" y="690"/>
                  </a:lnTo>
                  <a:lnTo>
                    <a:pt x="858" y="705"/>
                  </a:lnTo>
                  <a:lnTo>
                    <a:pt x="887" y="725"/>
                  </a:lnTo>
                  <a:lnTo>
                    <a:pt x="913" y="750"/>
                  </a:lnTo>
                  <a:lnTo>
                    <a:pt x="934" y="777"/>
                  </a:lnTo>
                  <a:lnTo>
                    <a:pt x="952" y="807"/>
                  </a:lnTo>
                  <a:lnTo>
                    <a:pt x="965" y="840"/>
                  </a:lnTo>
                  <a:lnTo>
                    <a:pt x="973" y="876"/>
                  </a:lnTo>
                  <a:lnTo>
                    <a:pt x="976" y="912"/>
                  </a:lnTo>
                  <a:lnTo>
                    <a:pt x="973" y="952"/>
                  </a:lnTo>
                  <a:lnTo>
                    <a:pt x="964" y="990"/>
                  </a:lnTo>
                  <a:lnTo>
                    <a:pt x="948" y="1024"/>
                  </a:lnTo>
                  <a:lnTo>
                    <a:pt x="928" y="1056"/>
                  </a:lnTo>
                  <a:lnTo>
                    <a:pt x="904" y="1085"/>
                  </a:lnTo>
                  <a:lnTo>
                    <a:pt x="876" y="1109"/>
                  </a:lnTo>
                  <a:lnTo>
                    <a:pt x="844" y="1129"/>
                  </a:lnTo>
                  <a:lnTo>
                    <a:pt x="809" y="1143"/>
                  </a:lnTo>
                  <a:lnTo>
                    <a:pt x="772" y="1152"/>
                  </a:lnTo>
                  <a:lnTo>
                    <a:pt x="732" y="1156"/>
                  </a:lnTo>
                  <a:lnTo>
                    <a:pt x="691" y="1152"/>
                  </a:lnTo>
                  <a:lnTo>
                    <a:pt x="653" y="1142"/>
                  </a:lnTo>
                  <a:lnTo>
                    <a:pt x="618" y="1127"/>
                  </a:lnTo>
                  <a:lnTo>
                    <a:pt x="586" y="1106"/>
                  </a:lnTo>
                  <a:lnTo>
                    <a:pt x="557" y="1080"/>
                  </a:lnTo>
                  <a:lnTo>
                    <a:pt x="532" y="1051"/>
                  </a:lnTo>
                  <a:lnTo>
                    <a:pt x="514" y="1017"/>
                  </a:lnTo>
                  <a:lnTo>
                    <a:pt x="499" y="981"/>
                  </a:lnTo>
                  <a:lnTo>
                    <a:pt x="61" y="981"/>
                  </a:lnTo>
                  <a:lnTo>
                    <a:pt x="42" y="978"/>
                  </a:lnTo>
                  <a:lnTo>
                    <a:pt x="24" y="969"/>
                  </a:lnTo>
                  <a:lnTo>
                    <a:pt x="12" y="955"/>
                  </a:lnTo>
                  <a:lnTo>
                    <a:pt x="3" y="939"/>
                  </a:lnTo>
                  <a:lnTo>
                    <a:pt x="0" y="920"/>
                  </a:lnTo>
                  <a:lnTo>
                    <a:pt x="3" y="901"/>
                  </a:lnTo>
                  <a:lnTo>
                    <a:pt x="12" y="885"/>
                  </a:lnTo>
                  <a:lnTo>
                    <a:pt x="24" y="871"/>
                  </a:lnTo>
                  <a:lnTo>
                    <a:pt x="42" y="862"/>
                  </a:lnTo>
                  <a:lnTo>
                    <a:pt x="61" y="859"/>
                  </a:lnTo>
                  <a:lnTo>
                    <a:pt x="495" y="859"/>
                  </a:lnTo>
                  <a:lnTo>
                    <a:pt x="506" y="823"/>
                  </a:lnTo>
                  <a:lnTo>
                    <a:pt x="522" y="788"/>
                  </a:lnTo>
                  <a:lnTo>
                    <a:pt x="545" y="757"/>
                  </a:lnTo>
                  <a:lnTo>
                    <a:pt x="571" y="731"/>
                  </a:lnTo>
                  <a:lnTo>
                    <a:pt x="601" y="709"/>
                  </a:lnTo>
                  <a:lnTo>
                    <a:pt x="634" y="690"/>
                  </a:lnTo>
                  <a:lnTo>
                    <a:pt x="671" y="678"/>
                  </a:lnTo>
                  <a:lnTo>
                    <a:pt x="671" y="61"/>
                  </a:lnTo>
                  <a:lnTo>
                    <a:pt x="674" y="42"/>
                  </a:lnTo>
                  <a:lnTo>
                    <a:pt x="683" y="25"/>
                  </a:lnTo>
                  <a:lnTo>
                    <a:pt x="697" y="12"/>
                  </a:lnTo>
                  <a:lnTo>
                    <a:pt x="713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417"/>
            <p:cNvSpPr>
              <a:spLocks/>
            </p:cNvSpPr>
            <p:nvPr/>
          </p:nvSpPr>
          <p:spPr bwMode="auto">
            <a:xfrm>
              <a:off x="9367838" y="4287838"/>
              <a:ext cx="19050" cy="28575"/>
            </a:xfrm>
            <a:custGeom>
              <a:avLst/>
              <a:gdLst>
                <a:gd name="T0" fmla="*/ 61 w 122"/>
                <a:gd name="T1" fmla="*/ 0 h 183"/>
                <a:gd name="T2" fmla="*/ 80 w 122"/>
                <a:gd name="T3" fmla="*/ 3 h 183"/>
                <a:gd name="T4" fmla="*/ 96 w 122"/>
                <a:gd name="T5" fmla="*/ 12 h 183"/>
                <a:gd name="T6" fmla="*/ 110 w 122"/>
                <a:gd name="T7" fmla="*/ 26 h 183"/>
                <a:gd name="T8" fmla="*/ 119 w 122"/>
                <a:gd name="T9" fmla="*/ 42 h 183"/>
                <a:gd name="T10" fmla="*/ 122 w 122"/>
                <a:gd name="T11" fmla="*/ 61 h 183"/>
                <a:gd name="T12" fmla="*/ 122 w 122"/>
                <a:gd name="T13" fmla="*/ 122 h 183"/>
                <a:gd name="T14" fmla="*/ 119 w 122"/>
                <a:gd name="T15" fmla="*/ 142 h 183"/>
                <a:gd name="T16" fmla="*/ 110 w 122"/>
                <a:gd name="T17" fmla="*/ 158 h 183"/>
                <a:gd name="T18" fmla="*/ 96 w 122"/>
                <a:gd name="T19" fmla="*/ 172 h 183"/>
                <a:gd name="T20" fmla="*/ 80 w 122"/>
                <a:gd name="T21" fmla="*/ 179 h 183"/>
                <a:gd name="T22" fmla="*/ 61 w 122"/>
                <a:gd name="T23" fmla="*/ 183 h 183"/>
                <a:gd name="T24" fmla="*/ 42 w 122"/>
                <a:gd name="T25" fmla="*/ 179 h 183"/>
                <a:gd name="T26" fmla="*/ 26 w 122"/>
                <a:gd name="T27" fmla="*/ 172 h 183"/>
                <a:gd name="T28" fmla="*/ 12 w 122"/>
                <a:gd name="T29" fmla="*/ 158 h 183"/>
                <a:gd name="T30" fmla="*/ 3 w 122"/>
                <a:gd name="T31" fmla="*/ 142 h 183"/>
                <a:gd name="T32" fmla="*/ 0 w 122"/>
                <a:gd name="T33" fmla="*/ 122 h 183"/>
                <a:gd name="T34" fmla="*/ 0 w 122"/>
                <a:gd name="T35" fmla="*/ 61 h 183"/>
                <a:gd name="T36" fmla="*/ 3 w 122"/>
                <a:gd name="T37" fmla="*/ 42 h 183"/>
                <a:gd name="T38" fmla="*/ 12 w 122"/>
                <a:gd name="T39" fmla="*/ 26 h 183"/>
                <a:gd name="T40" fmla="*/ 26 w 122"/>
                <a:gd name="T41" fmla="*/ 12 h 183"/>
                <a:gd name="T42" fmla="*/ 42 w 122"/>
                <a:gd name="T43" fmla="*/ 3 h 183"/>
                <a:gd name="T44" fmla="*/ 61 w 122"/>
                <a:gd name="T4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3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122"/>
                  </a:lnTo>
                  <a:lnTo>
                    <a:pt x="119" y="142"/>
                  </a:lnTo>
                  <a:lnTo>
                    <a:pt x="110" y="158"/>
                  </a:lnTo>
                  <a:lnTo>
                    <a:pt x="96" y="172"/>
                  </a:lnTo>
                  <a:lnTo>
                    <a:pt x="80" y="179"/>
                  </a:lnTo>
                  <a:lnTo>
                    <a:pt x="61" y="183"/>
                  </a:lnTo>
                  <a:lnTo>
                    <a:pt x="42" y="179"/>
                  </a:lnTo>
                  <a:lnTo>
                    <a:pt x="26" y="172"/>
                  </a:lnTo>
                  <a:lnTo>
                    <a:pt x="12" y="158"/>
                  </a:lnTo>
                  <a:lnTo>
                    <a:pt x="3" y="142"/>
                  </a:lnTo>
                  <a:lnTo>
                    <a:pt x="0" y="1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418"/>
            <p:cNvSpPr>
              <a:spLocks/>
            </p:cNvSpPr>
            <p:nvPr/>
          </p:nvSpPr>
          <p:spPr bwMode="auto">
            <a:xfrm>
              <a:off x="9571038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419"/>
            <p:cNvSpPr>
              <a:spLocks/>
            </p:cNvSpPr>
            <p:nvPr/>
          </p:nvSpPr>
          <p:spPr bwMode="auto">
            <a:xfrm>
              <a:off x="9155113" y="4500563"/>
              <a:ext cx="28575" cy="19050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1 w 183"/>
                <a:gd name="T5" fmla="*/ 4 h 122"/>
                <a:gd name="T6" fmla="*/ 157 w 183"/>
                <a:gd name="T7" fmla="*/ 13 h 122"/>
                <a:gd name="T8" fmla="*/ 171 w 183"/>
                <a:gd name="T9" fmla="*/ 26 h 122"/>
                <a:gd name="T10" fmla="*/ 180 w 183"/>
                <a:gd name="T11" fmla="*/ 42 h 122"/>
                <a:gd name="T12" fmla="*/ 183 w 183"/>
                <a:gd name="T13" fmla="*/ 61 h 122"/>
                <a:gd name="T14" fmla="*/ 180 w 183"/>
                <a:gd name="T15" fmla="*/ 81 h 122"/>
                <a:gd name="T16" fmla="*/ 171 w 183"/>
                <a:gd name="T17" fmla="*/ 98 h 122"/>
                <a:gd name="T18" fmla="*/ 157 w 183"/>
                <a:gd name="T19" fmla="*/ 111 h 122"/>
                <a:gd name="T20" fmla="*/ 141 w 183"/>
                <a:gd name="T21" fmla="*/ 120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20 h 122"/>
                <a:gd name="T28" fmla="*/ 26 w 183"/>
                <a:gd name="T29" fmla="*/ 111 h 122"/>
                <a:gd name="T30" fmla="*/ 12 w 183"/>
                <a:gd name="T31" fmla="*/ 98 h 122"/>
                <a:gd name="T32" fmla="*/ 3 w 183"/>
                <a:gd name="T33" fmla="*/ 81 h 122"/>
                <a:gd name="T34" fmla="*/ 0 w 183"/>
                <a:gd name="T35" fmla="*/ 61 h 122"/>
                <a:gd name="T36" fmla="*/ 3 w 183"/>
                <a:gd name="T37" fmla="*/ 42 h 122"/>
                <a:gd name="T38" fmla="*/ 12 w 183"/>
                <a:gd name="T39" fmla="*/ 26 h 122"/>
                <a:gd name="T40" fmla="*/ 26 w 183"/>
                <a:gd name="T41" fmla="*/ 13 h 122"/>
                <a:gd name="T42" fmla="*/ 42 w 183"/>
                <a:gd name="T43" fmla="*/ 4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1" y="4"/>
                  </a:lnTo>
                  <a:lnTo>
                    <a:pt x="157" y="13"/>
                  </a:lnTo>
                  <a:lnTo>
                    <a:pt x="171" y="26"/>
                  </a:lnTo>
                  <a:lnTo>
                    <a:pt x="180" y="42"/>
                  </a:lnTo>
                  <a:lnTo>
                    <a:pt x="183" y="61"/>
                  </a:lnTo>
                  <a:lnTo>
                    <a:pt x="180" y="81"/>
                  </a:lnTo>
                  <a:lnTo>
                    <a:pt x="171" y="98"/>
                  </a:lnTo>
                  <a:lnTo>
                    <a:pt x="157" y="111"/>
                  </a:lnTo>
                  <a:lnTo>
                    <a:pt x="141" y="120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420"/>
            <p:cNvSpPr>
              <a:spLocks/>
            </p:cNvSpPr>
            <p:nvPr/>
          </p:nvSpPr>
          <p:spPr bwMode="auto">
            <a:xfrm>
              <a:off x="9512300" y="4349750"/>
              <a:ext cx="25400" cy="26987"/>
            </a:xfrm>
            <a:custGeom>
              <a:avLst/>
              <a:gdLst>
                <a:gd name="T0" fmla="*/ 104 w 165"/>
                <a:gd name="T1" fmla="*/ 0 h 165"/>
                <a:gd name="T2" fmla="*/ 120 w 165"/>
                <a:gd name="T3" fmla="*/ 1 h 165"/>
                <a:gd name="T4" fmla="*/ 134 w 165"/>
                <a:gd name="T5" fmla="*/ 7 h 165"/>
                <a:gd name="T6" fmla="*/ 148 w 165"/>
                <a:gd name="T7" fmla="*/ 17 h 165"/>
                <a:gd name="T8" fmla="*/ 158 w 165"/>
                <a:gd name="T9" fmla="*/ 30 h 165"/>
                <a:gd name="T10" fmla="*/ 163 w 165"/>
                <a:gd name="T11" fmla="*/ 45 h 165"/>
                <a:gd name="T12" fmla="*/ 165 w 165"/>
                <a:gd name="T13" fmla="*/ 61 h 165"/>
                <a:gd name="T14" fmla="*/ 163 w 165"/>
                <a:gd name="T15" fmla="*/ 76 h 165"/>
                <a:gd name="T16" fmla="*/ 158 w 165"/>
                <a:gd name="T17" fmla="*/ 90 h 165"/>
                <a:gd name="T18" fmla="*/ 148 w 165"/>
                <a:gd name="T19" fmla="*/ 104 h 165"/>
                <a:gd name="T20" fmla="*/ 104 w 165"/>
                <a:gd name="T21" fmla="*/ 147 h 165"/>
                <a:gd name="T22" fmla="*/ 91 w 165"/>
                <a:gd name="T23" fmla="*/ 156 h 165"/>
                <a:gd name="T24" fmla="*/ 77 w 165"/>
                <a:gd name="T25" fmla="*/ 162 h 165"/>
                <a:gd name="T26" fmla="*/ 61 w 165"/>
                <a:gd name="T27" fmla="*/ 165 h 165"/>
                <a:gd name="T28" fmla="*/ 46 w 165"/>
                <a:gd name="T29" fmla="*/ 162 h 165"/>
                <a:gd name="T30" fmla="*/ 31 w 165"/>
                <a:gd name="T31" fmla="*/ 157 h 165"/>
                <a:gd name="T32" fmla="*/ 18 w 165"/>
                <a:gd name="T33" fmla="*/ 147 h 165"/>
                <a:gd name="T34" fmla="*/ 8 w 165"/>
                <a:gd name="T35" fmla="*/ 134 h 165"/>
                <a:gd name="T36" fmla="*/ 1 w 165"/>
                <a:gd name="T37" fmla="*/ 119 h 165"/>
                <a:gd name="T38" fmla="*/ 0 w 165"/>
                <a:gd name="T39" fmla="*/ 104 h 165"/>
                <a:gd name="T40" fmla="*/ 1 w 165"/>
                <a:gd name="T41" fmla="*/ 88 h 165"/>
                <a:gd name="T42" fmla="*/ 8 w 165"/>
                <a:gd name="T43" fmla="*/ 73 h 165"/>
                <a:gd name="T44" fmla="*/ 18 w 165"/>
                <a:gd name="T45" fmla="*/ 61 h 165"/>
                <a:gd name="T46" fmla="*/ 61 w 165"/>
                <a:gd name="T47" fmla="*/ 17 h 165"/>
                <a:gd name="T48" fmla="*/ 73 w 165"/>
                <a:gd name="T49" fmla="*/ 7 h 165"/>
                <a:gd name="T50" fmla="*/ 89 w 165"/>
                <a:gd name="T51" fmla="*/ 1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20" y="1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58" y="30"/>
                  </a:lnTo>
                  <a:lnTo>
                    <a:pt x="163" y="45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58" y="90"/>
                  </a:lnTo>
                  <a:lnTo>
                    <a:pt x="148" y="104"/>
                  </a:lnTo>
                  <a:lnTo>
                    <a:pt x="104" y="147"/>
                  </a:lnTo>
                  <a:lnTo>
                    <a:pt x="91" y="156"/>
                  </a:lnTo>
                  <a:lnTo>
                    <a:pt x="77" y="162"/>
                  </a:lnTo>
                  <a:lnTo>
                    <a:pt x="61" y="165"/>
                  </a:lnTo>
                  <a:lnTo>
                    <a:pt x="46" y="162"/>
                  </a:lnTo>
                  <a:lnTo>
                    <a:pt x="31" y="157"/>
                  </a:lnTo>
                  <a:lnTo>
                    <a:pt x="18" y="147"/>
                  </a:lnTo>
                  <a:lnTo>
                    <a:pt x="8" y="134"/>
                  </a:lnTo>
                  <a:lnTo>
                    <a:pt x="1" y="119"/>
                  </a:lnTo>
                  <a:lnTo>
                    <a:pt x="0" y="104"/>
                  </a:lnTo>
                  <a:lnTo>
                    <a:pt x="1" y="88"/>
                  </a:lnTo>
                  <a:lnTo>
                    <a:pt x="8" y="73"/>
                  </a:lnTo>
                  <a:lnTo>
                    <a:pt x="18" y="61"/>
                  </a:lnTo>
                  <a:lnTo>
                    <a:pt x="61" y="17"/>
                  </a:lnTo>
                  <a:lnTo>
                    <a:pt x="73" y="7"/>
                  </a:lnTo>
                  <a:lnTo>
                    <a:pt x="89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421"/>
            <p:cNvSpPr>
              <a:spLocks/>
            </p:cNvSpPr>
            <p:nvPr/>
          </p:nvSpPr>
          <p:spPr bwMode="auto">
            <a:xfrm>
              <a:off x="9217025" y="4643438"/>
              <a:ext cx="25400" cy="25400"/>
            </a:xfrm>
            <a:custGeom>
              <a:avLst/>
              <a:gdLst>
                <a:gd name="T0" fmla="*/ 104 w 165"/>
                <a:gd name="T1" fmla="*/ 0 h 165"/>
                <a:gd name="T2" fmla="*/ 119 w 165"/>
                <a:gd name="T3" fmla="*/ 2 h 165"/>
                <a:gd name="T4" fmla="*/ 134 w 165"/>
                <a:gd name="T5" fmla="*/ 8 h 165"/>
                <a:gd name="T6" fmla="*/ 147 w 165"/>
                <a:gd name="T7" fmla="*/ 18 h 165"/>
                <a:gd name="T8" fmla="*/ 157 w 165"/>
                <a:gd name="T9" fmla="*/ 31 h 165"/>
                <a:gd name="T10" fmla="*/ 164 w 165"/>
                <a:gd name="T11" fmla="*/ 45 h 165"/>
                <a:gd name="T12" fmla="*/ 165 w 165"/>
                <a:gd name="T13" fmla="*/ 61 h 165"/>
                <a:gd name="T14" fmla="*/ 164 w 165"/>
                <a:gd name="T15" fmla="*/ 76 h 165"/>
                <a:gd name="T16" fmla="*/ 157 w 165"/>
                <a:gd name="T17" fmla="*/ 91 h 165"/>
                <a:gd name="T18" fmla="*/ 147 w 165"/>
                <a:gd name="T19" fmla="*/ 104 h 165"/>
                <a:gd name="T20" fmla="*/ 104 w 165"/>
                <a:gd name="T21" fmla="*/ 147 h 165"/>
                <a:gd name="T22" fmla="*/ 92 w 165"/>
                <a:gd name="T23" fmla="*/ 157 h 165"/>
                <a:gd name="T24" fmla="*/ 76 w 165"/>
                <a:gd name="T25" fmla="*/ 163 h 165"/>
                <a:gd name="T26" fmla="*/ 61 w 165"/>
                <a:gd name="T27" fmla="*/ 165 h 165"/>
                <a:gd name="T28" fmla="*/ 45 w 165"/>
                <a:gd name="T29" fmla="*/ 163 h 165"/>
                <a:gd name="T30" fmla="*/ 31 w 165"/>
                <a:gd name="T31" fmla="*/ 157 h 165"/>
                <a:gd name="T32" fmla="*/ 17 w 165"/>
                <a:gd name="T33" fmla="*/ 147 h 165"/>
                <a:gd name="T34" fmla="*/ 7 w 165"/>
                <a:gd name="T35" fmla="*/ 134 h 165"/>
                <a:gd name="T36" fmla="*/ 2 w 165"/>
                <a:gd name="T37" fmla="*/ 120 h 165"/>
                <a:gd name="T38" fmla="*/ 0 w 165"/>
                <a:gd name="T39" fmla="*/ 104 h 165"/>
                <a:gd name="T40" fmla="*/ 2 w 165"/>
                <a:gd name="T41" fmla="*/ 89 h 165"/>
                <a:gd name="T42" fmla="*/ 7 w 165"/>
                <a:gd name="T43" fmla="*/ 74 h 165"/>
                <a:gd name="T44" fmla="*/ 17 w 165"/>
                <a:gd name="T45" fmla="*/ 61 h 165"/>
                <a:gd name="T46" fmla="*/ 61 w 165"/>
                <a:gd name="T47" fmla="*/ 18 h 165"/>
                <a:gd name="T48" fmla="*/ 74 w 165"/>
                <a:gd name="T49" fmla="*/ 8 h 165"/>
                <a:gd name="T50" fmla="*/ 88 w 165"/>
                <a:gd name="T51" fmla="*/ 2 h 165"/>
                <a:gd name="T52" fmla="*/ 104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104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7" y="18"/>
                  </a:lnTo>
                  <a:lnTo>
                    <a:pt x="157" y="31"/>
                  </a:lnTo>
                  <a:lnTo>
                    <a:pt x="164" y="45"/>
                  </a:lnTo>
                  <a:lnTo>
                    <a:pt x="165" y="61"/>
                  </a:lnTo>
                  <a:lnTo>
                    <a:pt x="164" y="76"/>
                  </a:lnTo>
                  <a:lnTo>
                    <a:pt x="157" y="91"/>
                  </a:lnTo>
                  <a:lnTo>
                    <a:pt x="147" y="104"/>
                  </a:lnTo>
                  <a:lnTo>
                    <a:pt x="104" y="147"/>
                  </a:lnTo>
                  <a:lnTo>
                    <a:pt x="92" y="157"/>
                  </a:lnTo>
                  <a:lnTo>
                    <a:pt x="76" y="163"/>
                  </a:lnTo>
                  <a:lnTo>
                    <a:pt x="61" y="165"/>
                  </a:lnTo>
                  <a:lnTo>
                    <a:pt x="45" y="163"/>
                  </a:lnTo>
                  <a:lnTo>
                    <a:pt x="31" y="157"/>
                  </a:lnTo>
                  <a:lnTo>
                    <a:pt x="17" y="147"/>
                  </a:lnTo>
                  <a:lnTo>
                    <a:pt x="7" y="134"/>
                  </a:lnTo>
                  <a:lnTo>
                    <a:pt x="2" y="120"/>
                  </a:lnTo>
                  <a:lnTo>
                    <a:pt x="0" y="104"/>
                  </a:lnTo>
                  <a:lnTo>
                    <a:pt x="2" y="89"/>
                  </a:lnTo>
                  <a:lnTo>
                    <a:pt x="7" y="74"/>
                  </a:lnTo>
                  <a:lnTo>
                    <a:pt x="17" y="61"/>
                  </a:lnTo>
                  <a:lnTo>
                    <a:pt x="61" y="18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422"/>
            <p:cNvSpPr>
              <a:spLocks/>
            </p:cNvSpPr>
            <p:nvPr/>
          </p:nvSpPr>
          <p:spPr bwMode="auto">
            <a:xfrm>
              <a:off x="9217025" y="4349750"/>
              <a:ext cx="25400" cy="26987"/>
            </a:xfrm>
            <a:custGeom>
              <a:avLst/>
              <a:gdLst>
                <a:gd name="T0" fmla="*/ 61 w 165"/>
                <a:gd name="T1" fmla="*/ 0 h 165"/>
                <a:gd name="T2" fmla="*/ 76 w 165"/>
                <a:gd name="T3" fmla="*/ 1 h 165"/>
                <a:gd name="T4" fmla="*/ 92 w 165"/>
                <a:gd name="T5" fmla="*/ 7 h 165"/>
                <a:gd name="T6" fmla="*/ 104 w 165"/>
                <a:gd name="T7" fmla="*/ 17 h 165"/>
                <a:gd name="T8" fmla="*/ 147 w 165"/>
                <a:gd name="T9" fmla="*/ 61 h 165"/>
                <a:gd name="T10" fmla="*/ 157 w 165"/>
                <a:gd name="T11" fmla="*/ 73 h 165"/>
                <a:gd name="T12" fmla="*/ 164 w 165"/>
                <a:gd name="T13" fmla="*/ 88 h 165"/>
                <a:gd name="T14" fmla="*/ 165 w 165"/>
                <a:gd name="T15" fmla="*/ 104 h 165"/>
                <a:gd name="T16" fmla="*/ 164 w 165"/>
                <a:gd name="T17" fmla="*/ 119 h 165"/>
                <a:gd name="T18" fmla="*/ 157 w 165"/>
                <a:gd name="T19" fmla="*/ 134 h 165"/>
                <a:gd name="T20" fmla="*/ 147 w 165"/>
                <a:gd name="T21" fmla="*/ 147 h 165"/>
                <a:gd name="T22" fmla="*/ 134 w 165"/>
                <a:gd name="T23" fmla="*/ 156 h 165"/>
                <a:gd name="T24" fmla="*/ 119 w 165"/>
                <a:gd name="T25" fmla="*/ 162 h 165"/>
                <a:gd name="T26" fmla="*/ 104 w 165"/>
                <a:gd name="T27" fmla="*/ 165 h 165"/>
                <a:gd name="T28" fmla="*/ 88 w 165"/>
                <a:gd name="T29" fmla="*/ 162 h 165"/>
                <a:gd name="T30" fmla="*/ 74 w 165"/>
                <a:gd name="T31" fmla="*/ 157 h 165"/>
                <a:gd name="T32" fmla="*/ 61 w 165"/>
                <a:gd name="T33" fmla="*/ 147 h 165"/>
                <a:gd name="T34" fmla="*/ 17 w 165"/>
                <a:gd name="T35" fmla="*/ 104 h 165"/>
                <a:gd name="T36" fmla="*/ 7 w 165"/>
                <a:gd name="T37" fmla="*/ 90 h 165"/>
                <a:gd name="T38" fmla="*/ 2 w 165"/>
                <a:gd name="T39" fmla="*/ 76 h 165"/>
                <a:gd name="T40" fmla="*/ 0 w 165"/>
                <a:gd name="T41" fmla="*/ 61 h 165"/>
                <a:gd name="T42" fmla="*/ 2 w 165"/>
                <a:gd name="T43" fmla="*/ 45 h 165"/>
                <a:gd name="T44" fmla="*/ 7 w 165"/>
                <a:gd name="T45" fmla="*/ 30 h 165"/>
                <a:gd name="T46" fmla="*/ 17 w 165"/>
                <a:gd name="T47" fmla="*/ 17 h 165"/>
                <a:gd name="T48" fmla="*/ 31 w 165"/>
                <a:gd name="T49" fmla="*/ 7 h 165"/>
                <a:gd name="T50" fmla="*/ 45 w 165"/>
                <a:gd name="T51" fmla="*/ 1 h 165"/>
                <a:gd name="T52" fmla="*/ 61 w 16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65">
                  <a:moveTo>
                    <a:pt x="61" y="0"/>
                  </a:moveTo>
                  <a:lnTo>
                    <a:pt x="76" y="1"/>
                  </a:lnTo>
                  <a:lnTo>
                    <a:pt x="92" y="7"/>
                  </a:lnTo>
                  <a:lnTo>
                    <a:pt x="104" y="17"/>
                  </a:lnTo>
                  <a:lnTo>
                    <a:pt x="147" y="61"/>
                  </a:lnTo>
                  <a:lnTo>
                    <a:pt x="157" y="73"/>
                  </a:lnTo>
                  <a:lnTo>
                    <a:pt x="164" y="88"/>
                  </a:lnTo>
                  <a:lnTo>
                    <a:pt x="165" y="104"/>
                  </a:lnTo>
                  <a:lnTo>
                    <a:pt x="164" y="119"/>
                  </a:lnTo>
                  <a:lnTo>
                    <a:pt x="157" y="134"/>
                  </a:lnTo>
                  <a:lnTo>
                    <a:pt x="147" y="147"/>
                  </a:lnTo>
                  <a:lnTo>
                    <a:pt x="134" y="156"/>
                  </a:lnTo>
                  <a:lnTo>
                    <a:pt x="119" y="162"/>
                  </a:lnTo>
                  <a:lnTo>
                    <a:pt x="104" y="165"/>
                  </a:lnTo>
                  <a:lnTo>
                    <a:pt x="88" y="162"/>
                  </a:lnTo>
                  <a:lnTo>
                    <a:pt x="74" y="157"/>
                  </a:lnTo>
                  <a:lnTo>
                    <a:pt x="61" y="147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423"/>
            <p:cNvSpPr>
              <a:spLocks/>
            </p:cNvSpPr>
            <p:nvPr/>
          </p:nvSpPr>
          <p:spPr bwMode="auto">
            <a:xfrm>
              <a:off x="9086850" y="4221163"/>
              <a:ext cx="581025" cy="571500"/>
            </a:xfrm>
            <a:custGeom>
              <a:avLst/>
              <a:gdLst>
                <a:gd name="T0" fmla="*/ 2051 w 3660"/>
                <a:gd name="T1" fmla="*/ 13 h 3598"/>
                <a:gd name="T2" fmla="*/ 2367 w 3660"/>
                <a:gd name="T3" fmla="*/ 81 h 3598"/>
                <a:gd name="T4" fmla="*/ 2661 w 3660"/>
                <a:gd name="T5" fmla="*/ 199 h 3598"/>
                <a:gd name="T6" fmla="*/ 2927 w 3660"/>
                <a:gd name="T7" fmla="*/ 365 h 3598"/>
                <a:gd name="T8" fmla="*/ 3160 w 3660"/>
                <a:gd name="T9" fmla="*/ 572 h 3598"/>
                <a:gd name="T10" fmla="*/ 3354 w 3660"/>
                <a:gd name="T11" fmla="*/ 816 h 3598"/>
                <a:gd name="T12" fmla="*/ 3506 w 3660"/>
                <a:gd name="T13" fmla="*/ 1092 h 3598"/>
                <a:gd name="T14" fmla="*/ 3608 w 3660"/>
                <a:gd name="T15" fmla="*/ 1393 h 3598"/>
                <a:gd name="T16" fmla="*/ 3657 w 3660"/>
                <a:gd name="T17" fmla="*/ 1714 h 3598"/>
                <a:gd name="T18" fmla="*/ 3647 w 3660"/>
                <a:gd name="T19" fmla="*/ 2050 h 3598"/>
                <a:gd name="T20" fmla="*/ 3575 w 3660"/>
                <a:gd name="T21" fmla="*/ 2377 h 3598"/>
                <a:gd name="T22" fmla="*/ 3518 w 3660"/>
                <a:gd name="T23" fmla="*/ 2509 h 3598"/>
                <a:gd name="T24" fmla="*/ 3474 w 3660"/>
                <a:gd name="T25" fmla="*/ 2522 h 3598"/>
                <a:gd name="T26" fmla="*/ 3433 w 3660"/>
                <a:gd name="T27" fmla="*/ 2499 h 3598"/>
                <a:gd name="T28" fmla="*/ 3419 w 3660"/>
                <a:gd name="T29" fmla="*/ 2454 h 3598"/>
                <a:gd name="T30" fmla="*/ 3487 w 3660"/>
                <a:gd name="T31" fmla="*/ 2240 h 3598"/>
                <a:gd name="T32" fmla="*/ 3535 w 3660"/>
                <a:gd name="T33" fmla="*/ 1930 h 3598"/>
                <a:gd name="T34" fmla="*/ 3525 w 3660"/>
                <a:gd name="T35" fmla="*/ 1612 h 3598"/>
                <a:gd name="T36" fmla="*/ 3457 w 3660"/>
                <a:gd name="T37" fmla="*/ 1306 h 3598"/>
                <a:gd name="T38" fmla="*/ 3337 w 3660"/>
                <a:gd name="T39" fmla="*/ 1025 h 3598"/>
                <a:gd name="T40" fmla="*/ 3171 w 3660"/>
                <a:gd name="T41" fmla="*/ 772 h 3598"/>
                <a:gd name="T42" fmla="*/ 2963 w 3660"/>
                <a:gd name="T43" fmla="*/ 552 h 3598"/>
                <a:gd name="T44" fmla="*/ 2721 w 3660"/>
                <a:gd name="T45" fmla="*/ 372 h 3598"/>
                <a:gd name="T46" fmla="*/ 2447 w 3660"/>
                <a:gd name="T47" fmla="*/ 237 h 3598"/>
                <a:gd name="T48" fmla="*/ 2148 w 3660"/>
                <a:gd name="T49" fmla="*/ 152 h 3598"/>
                <a:gd name="T50" fmla="*/ 1830 w 3660"/>
                <a:gd name="T51" fmla="*/ 122 h 3598"/>
                <a:gd name="T52" fmla="*/ 1512 w 3660"/>
                <a:gd name="T53" fmla="*/ 152 h 3598"/>
                <a:gd name="T54" fmla="*/ 1213 w 3660"/>
                <a:gd name="T55" fmla="*/ 237 h 3598"/>
                <a:gd name="T56" fmla="*/ 939 w 3660"/>
                <a:gd name="T57" fmla="*/ 372 h 3598"/>
                <a:gd name="T58" fmla="*/ 697 w 3660"/>
                <a:gd name="T59" fmla="*/ 552 h 3598"/>
                <a:gd name="T60" fmla="*/ 489 w 3660"/>
                <a:gd name="T61" fmla="*/ 772 h 3598"/>
                <a:gd name="T62" fmla="*/ 323 w 3660"/>
                <a:gd name="T63" fmla="*/ 1025 h 3598"/>
                <a:gd name="T64" fmla="*/ 203 w 3660"/>
                <a:gd name="T65" fmla="*/ 1306 h 3598"/>
                <a:gd name="T66" fmla="*/ 135 w 3660"/>
                <a:gd name="T67" fmla="*/ 1612 h 3598"/>
                <a:gd name="T68" fmla="*/ 125 w 3660"/>
                <a:gd name="T69" fmla="*/ 1927 h 3598"/>
                <a:gd name="T70" fmla="*/ 169 w 3660"/>
                <a:gd name="T71" fmla="*/ 2223 h 3598"/>
                <a:gd name="T72" fmla="*/ 262 w 3660"/>
                <a:gd name="T73" fmla="*/ 2502 h 3598"/>
                <a:gd name="T74" fmla="*/ 399 w 3660"/>
                <a:gd name="T75" fmla="*/ 2757 h 3598"/>
                <a:gd name="T76" fmla="*/ 578 w 3660"/>
                <a:gd name="T77" fmla="*/ 2985 h 3598"/>
                <a:gd name="T78" fmla="*/ 794 w 3660"/>
                <a:gd name="T79" fmla="*/ 3181 h 3598"/>
                <a:gd name="T80" fmla="*/ 1043 w 3660"/>
                <a:gd name="T81" fmla="*/ 3337 h 3598"/>
                <a:gd name="T82" fmla="*/ 1320 w 3660"/>
                <a:gd name="T83" fmla="*/ 3451 h 3598"/>
                <a:gd name="T84" fmla="*/ 1445 w 3660"/>
                <a:gd name="T85" fmla="*/ 3494 h 3598"/>
                <a:gd name="T86" fmla="*/ 1464 w 3660"/>
                <a:gd name="T87" fmla="*/ 3536 h 3598"/>
                <a:gd name="T88" fmla="*/ 1446 w 3660"/>
                <a:gd name="T89" fmla="*/ 3580 h 3598"/>
                <a:gd name="T90" fmla="*/ 1403 w 3660"/>
                <a:gd name="T91" fmla="*/ 3598 h 3598"/>
                <a:gd name="T92" fmla="*/ 1283 w 3660"/>
                <a:gd name="T93" fmla="*/ 3567 h 3598"/>
                <a:gd name="T94" fmla="*/ 986 w 3660"/>
                <a:gd name="T95" fmla="*/ 3445 h 3598"/>
                <a:gd name="T96" fmla="*/ 720 w 3660"/>
                <a:gd name="T97" fmla="*/ 3277 h 3598"/>
                <a:gd name="T98" fmla="*/ 489 w 3660"/>
                <a:gd name="T99" fmla="*/ 3068 h 3598"/>
                <a:gd name="T100" fmla="*/ 297 w 3660"/>
                <a:gd name="T101" fmla="*/ 2824 h 3598"/>
                <a:gd name="T102" fmla="*/ 150 w 3660"/>
                <a:gd name="T103" fmla="*/ 2549 h 3598"/>
                <a:gd name="T104" fmla="*/ 50 w 3660"/>
                <a:gd name="T105" fmla="*/ 2251 h 3598"/>
                <a:gd name="T106" fmla="*/ 3 w 3660"/>
                <a:gd name="T107" fmla="*/ 1935 h 3598"/>
                <a:gd name="T108" fmla="*/ 13 w 3660"/>
                <a:gd name="T109" fmla="*/ 1605 h 3598"/>
                <a:gd name="T110" fmla="*/ 81 w 3660"/>
                <a:gd name="T111" fmla="*/ 1290 h 3598"/>
                <a:gd name="T112" fmla="*/ 200 w 3660"/>
                <a:gd name="T113" fmla="*/ 997 h 3598"/>
                <a:gd name="T114" fmla="*/ 366 w 3660"/>
                <a:gd name="T115" fmla="*/ 731 h 3598"/>
                <a:gd name="T116" fmla="*/ 573 w 3660"/>
                <a:gd name="T117" fmla="*/ 499 h 3598"/>
                <a:gd name="T118" fmla="*/ 819 w 3660"/>
                <a:gd name="T119" fmla="*/ 305 h 3598"/>
                <a:gd name="T120" fmla="*/ 1095 w 3660"/>
                <a:gd name="T121" fmla="*/ 154 h 3598"/>
                <a:gd name="T122" fmla="*/ 1396 w 3660"/>
                <a:gd name="T123" fmla="*/ 52 h 3598"/>
                <a:gd name="T124" fmla="*/ 1719 w 3660"/>
                <a:gd name="T125" fmla="*/ 3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0" h="3598">
                  <a:moveTo>
                    <a:pt x="1830" y="0"/>
                  </a:moveTo>
                  <a:lnTo>
                    <a:pt x="1941" y="3"/>
                  </a:lnTo>
                  <a:lnTo>
                    <a:pt x="2051" y="13"/>
                  </a:lnTo>
                  <a:lnTo>
                    <a:pt x="2158" y="30"/>
                  </a:lnTo>
                  <a:lnTo>
                    <a:pt x="2264" y="52"/>
                  </a:lnTo>
                  <a:lnTo>
                    <a:pt x="2367" y="81"/>
                  </a:lnTo>
                  <a:lnTo>
                    <a:pt x="2468" y="114"/>
                  </a:lnTo>
                  <a:lnTo>
                    <a:pt x="2565" y="154"/>
                  </a:lnTo>
                  <a:lnTo>
                    <a:pt x="2661" y="199"/>
                  </a:lnTo>
                  <a:lnTo>
                    <a:pt x="2753" y="250"/>
                  </a:lnTo>
                  <a:lnTo>
                    <a:pt x="2841" y="305"/>
                  </a:lnTo>
                  <a:lnTo>
                    <a:pt x="2927" y="365"/>
                  </a:lnTo>
                  <a:lnTo>
                    <a:pt x="3008" y="430"/>
                  </a:lnTo>
                  <a:lnTo>
                    <a:pt x="3087" y="499"/>
                  </a:lnTo>
                  <a:lnTo>
                    <a:pt x="3160" y="572"/>
                  </a:lnTo>
                  <a:lnTo>
                    <a:pt x="3229" y="650"/>
                  </a:lnTo>
                  <a:lnTo>
                    <a:pt x="3294" y="731"/>
                  </a:lnTo>
                  <a:lnTo>
                    <a:pt x="3354" y="816"/>
                  </a:lnTo>
                  <a:lnTo>
                    <a:pt x="3409" y="905"/>
                  </a:lnTo>
                  <a:lnTo>
                    <a:pt x="3460" y="997"/>
                  </a:lnTo>
                  <a:lnTo>
                    <a:pt x="3506" y="1092"/>
                  </a:lnTo>
                  <a:lnTo>
                    <a:pt x="3546" y="1189"/>
                  </a:lnTo>
                  <a:lnTo>
                    <a:pt x="3579" y="1290"/>
                  </a:lnTo>
                  <a:lnTo>
                    <a:pt x="3608" y="1393"/>
                  </a:lnTo>
                  <a:lnTo>
                    <a:pt x="3630" y="1498"/>
                  </a:lnTo>
                  <a:lnTo>
                    <a:pt x="3647" y="1605"/>
                  </a:lnTo>
                  <a:lnTo>
                    <a:pt x="3657" y="1714"/>
                  </a:lnTo>
                  <a:lnTo>
                    <a:pt x="3660" y="1825"/>
                  </a:lnTo>
                  <a:lnTo>
                    <a:pt x="3657" y="1938"/>
                  </a:lnTo>
                  <a:lnTo>
                    <a:pt x="3647" y="2050"/>
                  </a:lnTo>
                  <a:lnTo>
                    <a:pt x="3629" y="2160"/>
                  </a:lnTo>
                  <a:lnTo>
                    <a:pt x="3606" y="2269"/>
                  </a:lnTo>
                  <a:lnTo>
                    <a:pt x="3575" y="2377"/>
                  </a:lnTo>
                  <a:lnTo>
                    <a:pt x="3537" y="2483"/>
                  </a:lnTo>
                  <a:lnTo>
                    <a:pt x="3529" y="2497"/>
                  </a:lnTo>
                  <a:lnTo>
                    <a:pt x="3518" y="2509"/>
                  </a:lnTo>
                  <a:lnTo>
                    <a:pt x="3505" y="2516"/>
                  </a:lnTo>
                  <a:lnTo>
                    <a:pt x="3489" y="2521"/>
                  </a:lnTo>
                  <a:lnTo>
                    <a:pt x="3474" y="2522"/>
                  </a:lnTo>
                  <a:lnTo>
                    <a:pt x="3458" y="2517"/>
                  </a:lnTo>
                  <a:lnTo>
                    <a:pt x="3444" y="2510"/>
                  </a:lnTo>
                  <a:lnTo>
                    <a:pt x="3433" y="2499"/>
                  </a:lnTo>
                  <a:lnTo>
                    <a:pt x="3424" y="2485"/>
                  </a:lnTo>
                  <a:lnTo>
                    <a:pt x="3419" y="2471"/>
                  </a:lnTo>
                  <a:lnTo>
                    <a:pt x="3419" y="2454"/>
                  </a:lnTo>
                  <a:lnTo>
                    <a:pt x="3424" y="2439"/>
                  </a:lnTo>
                  <a:lnTo>
                    <a:pt x="3458" y="2340"/>
                  </a:lnTo>
                  <a:lnTo>
                    <a:pt x="3487" y="2240"/>
                  </a:lnTo>
                  <a:lnTo>
                    <a:pt x="3509" y="2137"/>
                  </a:lnTo>
                  <a:lnTo>
                    <a:pt x="3525" y="2034"/>
                  </a:lnTo>
                  <a:lnTo>
                    <a:pt x="3535" y="1930"/>
                  </a:lnTo>
                  <a:lnTo>
                    <a:pt x="3538" y="1825"/>
                  </a:lnTo>
                  <a:lnTo>
                    <a:pt x="3535" y="1718"/>
                  </a:lnTo>
                  <a:lnTo>
                    <a:pt x="3525" y="1612"/>
                  </a:lnTo>
                  <a:lnTo>
                    <a:pt x="3508" y="1508"/>
                  </a:lnTo>
                  <a:lnTo>
                    <a:pt x="3486" y="1406"/>
                  </a:lnTo>
                  <a:lnTo>
                    <a:pt x="3457" y="1306"/>
                  </a:lnTo>
                  <a:lnTo>
                    <a:pt x="3423" y="1210"/>
                  </a:lnTo>
                  <a:lnTo>
                    <a:pt x="3383" y="1116"/>
                  </a:lnTo>
                  <a:lnTo>
                    <a:pt x="3337" y="1025"/>
                  </a:lnTo>
                  <a:lnTo>
                    <a:pt x="3287" y="937"/>
                  </a:lnTo>
                  <a:lnTo>
                    <a:pt x="3232" y="853"/>
                  </a:lnTo>
                  <a:lnTo>
                    <a:pt x="3171" y="772"/>
                  </a:lnTo>
                  <a:lnTo>
                    <a:pt x="3107" y="695"/>
                  </a:lnTo>
                  <a:lnTo>
                    <a:pt x="3037" y="622"/>
                  </a:lnTo>
                  <a:lnTo>
                    <a:pt x="2963" y="552"/>
                  </a:lnTo>
                  <a:lnTo>
                    <a:pt x="2886" y="488"/>
                  </a:lnTo>
                  <a:lnTo>
                    <a:pt x="2805" y="427"/>
                  </a:lnTo>
                  <a:lnTo>
                    <a:pt x="2721" y="372"/>
                  </a:lnTo>
                  <a:lnTo>
                    <a:pt x="2632" y="322"/>
                  </a:lnTo>
                  <a:lnTo>
                    <a:pt x="2541" y="277"/>
                  </a:lnTo>
                  <a:lnTo>
                    <a:pt x="2447" y="237"/>
                  </a:lnTo>
                  <a:lnTo>
                    <a:pt x="2350" y="202"/>
                  </a:lnTo>
                  <a:lnTo>
                    <a:pt x="2250" y="174"/>
                  </a:lnTo>
                  <a:lnTo>
                    <a:pt x="2148" y="152"/>
                  </a:lnTo>
                  <a:lnTo>
                    <a:pt x="2044" y="135"/>
                  </a:lnTo>
                  <a:lnTo>
                    <a:pt x="1938" y="125"/>
                  </a:lnTo>
                  <a:lnTo>
                    <a:pt x="1830" y="122"/>
                  </a:lnTo>
                  <a:lnTo>
                    <a:pt x="1722" y="125"/>
                  </a:lnTo>
                  <a:lnTo>
                    <a:pt x="1616" y="135"/>
                  </a:lnTo>
                  <a:lnTo>
                    <a:pt x="1512" y="152"/>
                  </a:lnTo>
                  <a:lnTo>
                    <a:pt x="1410" y="174"/>
                  </a:lnTo>
                  <a:lnTo>
                    <a:pt x="1310" y="202"/>
                  </a:lnTo>
                  <a:lnTo>
                    <a:pt x="1213" y="237"/>
                  </a:lnTo>
                  <a:lnTo>
                    <a:pt x="1119" y="277"/>
                  </a:lnTo>
                  <a:lnTo>
                    <a:pt x="1028" y="322"/>
                  </a:lnTo>
                  <a:lnTo>
                    <a:pt x="939" y="372"/>
                  </a:lnTo>
                  <a:lnTo>
                    <a:pt x="855" y="427"/>
                  </a:lnTo>
                  <a:lnTo>
                    <a:pt x="774" y="488"/>
                  </a:lnTo>
                  <a:lnTo>
                    <a:pt x="697" y="552"/>
                  </a:lnTo>
                  <a:lnTo>
                    <a:pt x="623" y="622"/>
                  </a:lnTo>
                  <a:lnTo>
                    <a:pt x="553" y="695"/>
                  </a:lnTo>
                  <a:lnTo>
                    <a:pt x="489" y="772"/>
                  </a:lnTo>
                  <a:lnTo>
                    <a:pt x="428" y="853"/>
                  </a:lnTo>
                  <a:lnTo>
                    <a:pt x="373" y="937"/>
                  </a:lnTo>
                  <a:lnTo>
                    <a:pt x="323" y="1025"/>
                  </a:lnTo>
                  <a:lnTo>
                    <a:pt x="277" y="1116"/>
                  </a:lnTo>
                  <a:lnTo>
                    <a:pt x="237" y="1210"/>
                  </a:lnTo>
                  <a:lnTo>
                    <a:pt x="203" y="1306"/>
                  </a:lnTo>
                  <a:lnTo>
                    <a:pt x="174" y="1406"/>
                  </a:lnTo>
                  <a:lnTo>
                    <a:pt x="152" y="1508"/>
                  </a:lnTo>
                  <a:lnTo>
                    <a:pt x="135" y="1612"/>
                  </a:lnTo>
                  <a:lnTo>
                    <a:pt x="125" y="1718"/>
                  </a:lnTo>
                  <a:lnTo>
                    <a:pt x="122" y="1825"/>
                  </a:lnTo>
                  <a:lnTo>
                    <a:pt x="125" y="1927"/>
                  </a:lnTo>
                  <a:lnTo>
                    <a:pt x="134" y="2027"/>
                  </a:lnTo>
                  <a:lnTo>
                    <a:pt x="149" y="2126"/>
                  </a:lnTo>
                  <a:lnTo>
                    <a:pt x="169" y="2223"/>
                  </a:lnTo>
                  <a:lnTo>
                    <a:pt x="194" y="2318"/>
                  </a:lnTo>
                  <a:lnTo>
                    <a:pt x="225" y="2411"/>
                  </a:lnTo>
                  <a:lnTo>
                    <a:pt x="262" y="2502"/>
                  </a:lnTo>
                  <a:lnTo>
                    <a:pt x="303" y="2589"/>
                  </a:lnTo>
                  <a:lnTo>
                    <a:pt x="348" y="2676"/>
                  </a:lnTo>
                  <a:lnTo>
                    <a:pt x="399" y="2757"/>
                  </a:lnTo>
                  <a:lnTo>
                    <a:pt x="455" y="2837"/>
                  </a:lnTo>
                  <a:lnTo>
                    <a:pt x="515" y="2913"/>
                  </a:lnTo>
                  <a:lnTo>
                    <a:pt x="578" y="2985"/>
                  </a:lnTo>
                  <a:lnTo>
                    <a:pt x="647" y="3055"/>
                  </a:lnTo>
                  <a:lnTo>
                    <a:pt x="718" y="3120"/>
                  </a:lnTo>
                  <a:lnTo>
                    <a:pt x="794" y="3181"/>
                  </a:lnTo>
                  <a:lnTo>
                    <a:pt x="873" y="3237"/>
                  </a:lnTo>
                  <a:lnTo>
                    <a:pt x="956" y="3289"/>
                  </a:lnTo>
                  <a:lnTo>
                    <a:pt x="1043" y="3337"/>
                  </a:lnTo>
                  <a:lnTo>
                    <a:pt x="1131" y="3380"/>
                  </a:lnTo>
                  <a:lnTo>
                    <a:pt x="1224" y="3419"/>
                  </a:lnTo>
                  <a:lnTo>
                    <a:pt x="1320" y="3451"/>
                  </a:lnTo>
                  <a:lnTo>
                    <a:pt x="1417" y="3479"/>
                  </a:lnTo>
                  <a:lnTo>
                    <a:pt x="1433" y="3484"/>
                  </a:lnTo>
                  <a:lnTo>
                    <a:pt x="1445" y="3494"/>
                  </a:lnTo>
                  <a:lnTo>
                    <a:pt x="1455" y="3506"/>
                  </a:lnTo>
                  <a:lnTo>
                    <a:pt x="1462" y="3521"/>
                  </a:lnTo>
                  <a:lnTo>
                    <a:pt x="1464" y="3536"/>
                  </a:lnTo>
                  <a:lnTo>
                    <a:pt x="1463" y="3552"/>
                  </a:lnTo>
                  <a:lnTo>
                    <a:pt x="1456" y="3567"/>
                  </a:lnTo>
                  <a:lnTo>
                    <a:pt x="1446" y="3580"/>
                  </a:lnTo>
                  <a:lnTo>
                    <a:pt x="1434" y="3590"/>
                  </a:lnTo>
                  <a:lnTo>
                    <a:pt x="1420" y="3596"/>
                  </a:lnTo>
                  <a:lnTo>
                    <a:pt x="1403" y="3598"/>
                  </a:lnTo>
                  <a:lnTo>
                    <a:pt x="1396" y="3598"/>
                  </a:lnTo>
                  <a:lnTo>
                    <a:pt x="1389" y="3597"/>
                  </a:lnTo>
                  <a:lnTo>
                    <a:pt x="1283" y="3567"/>
                  </a:lnTo>
                  <a:lnTo>
                    <a:pt x="1181" y="3532"/>
                  </a:lnTo>
                  <a:lnTo>
                    <a:pt x="1082" y="3492"/>
                  </a:lnTo>
                  <a:lnTo>
                    <a:pt x="986" y="3445"/>
                  </a:lnTo>
                  <a:lnTo>
                    <a:pt x="894" y="3395"/>
                  </a:lnTo>
                  <a:lnTo>
                    <a:pt x="805" y="3338"/>
                  </a:lnTo>
                  <a:lnTo>
                    <a:pt x="720" y="3277"/>
                  </a:lnTo>
                  <a:lnTo>
                    <a:pt x="639" y="3212"/>
                  </a:lnTo>
                  <a:lnTo>
                    <a:pt x="561" y="3142"/>
                  </a:lnTo>
                  <a:lnTo>
                    <a:pt x="489" y="3068"/>
                  </a:lnTo>
                  <a:lnTo>
                    <a:pt x="420" y="2991"/>
                  </a:lnTo>
                  <a:lnTo>
                    <a:pt x="356" y="2909"/>
                  </a:lnTo>
                  <a:lnTo>
                    <a:pt x="297" y="2824"/>
                  </a:lnTo>
                  <a:lnTo>
                    <a:pt x="243" y="2735"/>
                  </a:lnTo>
                  <a:lnTo>
                    <a:pt x="194" y="2645"/>
                  </a:lnTo>
                  <a:lnTo>
                    <a:pt x="150" y="2549"/>
                  </a:lnTo>
                  <a:lnTo>
                    <a:pt x="111" y="2453"/>
                  </a:lnTo>
                  <a:lnTo>
                    <a:pt x="78" y="2354"/>
                  </a:lnTo>
                  <a:lnTo>
                    <a:pt x="50" y="2251"/>
                  </a:lnTo>
                  <a:lnTo>
                    <a:pt x="29" y="2147"/>
                  </a:lnTo>
                  <a:lnTo>
                    <a:pt x="12" y="2042"/>
                  </a:lnTo>
                  <a:lnTo>
                    <a:pt x="3" y="1935"/>
                  </a:lnTo>
                  <a:lnTo>
                    <a:pt x="0" y="1825"/>
                  </a:lnTo>
                  <a:lnTo>
                    <a:pt x="3" y="1714"/>
                  </a:lnTo>
                  <a:lnTo>
                    <a:pt x="13" y="1605"/>
                  </a:lnTo>
                  <a:lnTo>
                    <a:pt x="30" y="1498"/>
                  </a:lnTo>
                  <a:lnTo>
                    <a:pt x="52" y="1393"/>
                  </a:lnTo>
                  <a:lnTo>
                    <a:pt x="81" y="1290"/>
                  </a:lnTo>
                  <a:lnTo>
                    <a:pt x="114" y="1189"/>
                  </a:lnTo>
                  <a:lnTo>
                    <a:pt x="154" y="1092"/>
                  </a:lnTo>
                  <a:lnTo>
                    <a:pt x="200" y="997"/>
                  </a:lnTo>
                  <a:lnTo>
                    <a:pt x="251" y="905"/>
                  </a:lnTo>
                  <a:lnTo>
                    <a:pt x="306" y="816"/>
                  </a:lnTo>
                  <a:lnTo>
                    <a:pt x="366" y="731"/>
                  </a:lnTo>
                  <a:lnTo>
                    <a:pt x="431" y="650"/>
                  </a:lnTo>
                  <a:lnTo>
                    <a:pt x="500" y="572"/>
                  </a:lnTo>
                  <a:lnTo>
                    <a:pt x="573" y="499"/>
                  </a:lnTo>
                  <a:lnTo>
                    <a:pt x="652" y="430"/>
                  </a:lnTo>
                  <a:lnTo>
                    <a:pt x="733" y="365"/>
                  </a:lnTo>
                  <a:lnTo>
                    <a:pt x="819" y="305"/>
                  </a:lnTo>
                  <a:lnTo>
                    <a:pt x="907" y="250"/>
                  </a:lnTo>
                  <a:lnTo>
                    <a:pt x="999" y="199"/>
                  </a:lnTo>
                  <a:lnTo>
                    <a:pt x="1095" y="154"/>
                  </a:lnTo>
                  <a:lnTo>
                    <a:pt x="1192" y="114"/>
                  </a:lnTo>
                  <a:lnTo>
                    <a:pt x="1293" y="81"/>
                  </a:lnTo>
                  <a:lnTo>
                    <a:pt x="1396" y="52"/>
                  </a:lnTo>
                  <a:lnTo>
                    <a:pt x="1502" y="30"/>
                  </a:lnTo>
                  <a:lnTo>
                    <a:pt x="1609" y="13"/>
                  </a:lnTo>
                  <a:lnTo>
                    <a:pt x="1719" y="3"/>
                  </a:lnTo>
                  <a:lnTo>
                    <a:pt x="1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4" name="Group 1103"/>
          <p:cNvGrpSpPr/>
          <p:nvPr/>
        </p:nvGrpSpPr>
        <p:grpSpPr>
          <a:xfrm>
            <a:off x="10010585" y="4224338"/>
            <a:ext cx="581025" cy="568325"/>
            <a:chOff x="10002838" y="4224338"/>
            <a:chExt cx="581025" cy="5683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5" name="Freeform 428"/>
            <p:cNvSpPr>
              <a:spLocks/>
            </p:cNvSpPr>
            <p:nvPr/>
          </p:nvSpPr>
          <p:spPr bwMode="auto">
            <a:xfrm>
              <a:off x="10264776" y="4541838"/>
              <a:ext cx="260350" cy="250825"/>
            </a:xfrm>
            <a:custGeom>
              <a:avLst/>
              <a:gdLst>
                <a:gd name="T0" fmla="*/ 896 w 1482"/>
                <a:gd name="T1" fmla="*/ 11 h 1417"/>
                <a:gd name="T2" fmla="*/ 1074 w 1482"/>
                <a:gd name="T3" fmla="*/ 67 h 1417"/>
                <a:gd name="T4" fmla="*/ 1228 w 1482"/>
                <a:gd name="T5" fmla="*/ 167 h 1417"/>
                <a:gd name="T6" fmla="*/ 1351 w 1482"/>
                <a:gd name="T7" fmla="*/ 299 h 1417"/>
                <a:gd name="T8" fmla="*/ 1437 w 1482"/>
                <a:gd name="T9" fmla="*/ 461 h 1417"/>
                <a:gd name="T10" fmla="*/ 1479 w 1482"/>
                <a:gd name="T11" fmla="*/ 644 h 1417"/>
                <a:gd name="T12" fmla="*/ 1471 w 1482"/>
                <a:gd name="T13" fmla="*/ 835 h 1417"/>
                <a:gd name="T14" fmla="*/ 1412 w 1482"/>
                <a:gd name="T15" fmla="*/ 1011 h 1417"/>
                <a:gd name="T16" fmla="*/ 1314 w 1482"/>
                <a:gd name="T17" fmla="*/ 1164 h 1417"/>
                <a:gd name="T18" fmla="*/ 1179 w 1482"/>
                <a:gd name="T19" fmla="*/ 1287 h 1417"/>
                <a:gd name="T20" fmla="*/ 1017 w 1482"/>
                <a:gd name="T21" fmla="*/ 1373 h 1417"/>
                <a:gd name="T22" fmla="*/ 833 w 1482"/>
                <a:gd name="T23" fmla="*/ 1414 h 1417"/>
                <a:gd name="T24" fmla="*/ 638 w 1482"/>
                <a:gd name="T25" fmla="*/ 1405 h 1417"/>
                <a:gd name="T26" fmla="*/ 457 w 1482"/>
                <a:gd name="T27" fmla="*/ 1346 h 1417"/>
                <a:gd name="T28" fmla="*/ 299 w 1482"/>
                <a:gd name="T29" fmla="*/ 1245 h 1417"/>
                <a:gd name="T30" fmla="*/ 172 w 1482"/>
                <a:gd name="T31" fmla="*/ 1107 h 1417"/>
                <a:gd name="T32" fmla="*/ 109 w 1482"/>
                <a:gd name="T33" fmla="*/ 1199 h 1417"/>
                <a:gd name="T34" fmla="*/ 438 w 1482"/>
                <a:gd name="T35" fmla="*/ 762 h 1417"/>
                <a:gd name="T36" fmla="*/ 197 w 1482"/>
                <a:gd name="T37" fmla="*/ 924 h 1417"/>
                <a:gd name="T38" fmla="*/ 279 w 1482"/>
                <a:gd name="T39" fmla="*/ 1068 h 1417"/>
                <a:gd name="T40" fmla="*/ 397 w 1482"/>
                <a:gd name="T41" fmla="*/ 1184 h 1417"/>
                <a:gd name="T42" fmla="*/ 544 w 1482"/>
                <a:gd name="T43" fmla="*/ 1265 h 1417"/>
                <a:gd name="T44" fmla="*/ 710 w 1482"/>
                <a:gd name="T45" fmla="*/ 1305 h 1417"/>
                <a:gd name="T46" fmla="*/ 890 w 1482"/>
                <a:gd name="T47" fmla="*/ 1296 h 1417"/>
                <a:gd name="T48" fmla="*/ 1056 w 1482"/>
                <a:gd name="T49" fmla="*/ 1235 h 1417"/>
                <a:gd name="T50" fmla="*/ 1195 w 1482"/>
                <a:gd name="T51" fmla="*/ 1132 h 1417"/>
                <a:gd name="T52" fmla="*/ 1299 w 1482"/>
                <a:gd name="T53" fmla="*/ 993 h 1417"/>
                <a:gd name="T54" fmla="*/ 1360 w 1482"/>
                <a:gd name="T55" fmla="*/ 828 h 1417"/>
                <a:gd name="T56" fmla="*/ 1369 w 1482"/>
                <a:gd name="T57" fmla="*/ 647 h 1417"/>
                <a:gd name="T58" fmla="*/ 1325 w 1482"/>
                <a:gd name="T59" fmla="*/ 475 h 1417"/>
                <a:gd name="T60" fmla="*/ 1234 w 1482"/>
                <a:gd name="T61" fmla="*/ 326 h 1417"/>
                <a:gd name="T62" fmla="*/ 1106 w 1482"/>
                <a:gd name="T63" fmla="*/ 211 h 1417"/>
                <a:gd name="T64" fmla="*/ 948 w 1482"/>
                <a:gd name="T65" fmla="*/ 135 h 1417"/>
                <a:gd name="T66" fmla="*/ 768 w 1482"/>
                <a:gd name="T67" fmla="*/ 109 h 1417"/>
                <a:gd name="T68" fmla="*/ 598 w 1482"/>
                <a:gd name="T69" fmla="*/ 132 h 1417"/>
                <a:gd name="T70" fmla="*/ 443 w 1482"/>
                <a:gd name="T71" fmla="*/ 200 h 1417"/>
                <a:gd name="T72" fmla="*/ 315 w 1482"/>
                <a:gd name="T73" fmla="*/ 308 h 1417"/>
                <a:gd name="T74" fmla="*/ 277 w 1482"/>
                <a:gd name="T75" fmla="*/ 326 h 1417"/>
                <a:gd name="T76" fmla="*/ 237 w 1482"/>
                <a:gd name="T77" fmla="*/ 313 h 1417"/>
                <a:gd name="T78" fmla="*/ 219 w 1482"/>
                <a:gd name="T79" fmla="*/ 276 h 1417"/>
                <a:gd name="T80" fmla="*/ 232 w 1482"/>
                <a:gd name="T81" fmla="*/ 236 h 1417"/>
                <a:gd name="T82" fmla="*/ 368 w 1482"/>
                <a:gd name="T83" fmla="*/ 118 h 1417"/>
                <a:gd name="T84" fmla="*/ 529 w 1482"/>
                <a:gd name="T85" fmla="*/ 39 h 1417"/>
                <a:gd name="T86" fmla="*/ 706 w 1482"/>
                <a:gd name="T87" fmla="*/ 2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2" h="1417">
                  <a:moveTo>
                    <a:pt x="768" y="0"/>
                  </a:moveTo>
                  <a:lnTo>
                    <a:pt x="833" y="2"/>
                  </a:lnTo>
                  <a:lnTo>
                    <a:pt x="896" y="11"/>
                  </a:lnTo>
                  <a:lnTo>
                    <a:pt x="958" y="25"/>
                  </a:lnTo>
                  <a:lnTo>
                    <a:pt x="1017" y="44"/>
                  </a:lnTo>
                  <a:lnTo>
                    <a:pt x="1074" y="67"/>
                  </a:lnTo>
                  <a:lnTo>
                    <a:pt x="1128" y="96"/>
                  </a:lnTo>
                  <a:lnTo>
                    <a:pt x="1179" y="129"/>
                  </a:lnTo>
                  <a:lnTo>
                    <a:pt x="1228" y="167"/>
                  </a:lnTo>
                  <a:lnTo>
                    <a:pt x="1273" y="207"/>
                  </a:lnTo>
                  <a:lnTo>
                    <a:pt x="1314" y="251"/>
                  </a:lnTo>
                  <a:lnTo>
                    <a:pt x="1351" y="299"/>
                  </a:lnTo>
                  <a:lnTo>
                    <a:pt x="1384" y="351"/>
                  </a:lnTo>
                  <a:lnTo>
                    <a:pt x="1412" y="404"/>
                  </a:lnTo>
                  <a:lnTo>
                    <a:pt x="1437" y="461"/>
                  </a:lnTo>
                  <a:lnTo>
                    <a:pt x="1456" y="520"/>
                  </a:lnTo>
                  <a:lnTo>
                    <a:pt x="1471" y="580"/>
                  </a:lnTo>
                  <a:lnTo>
                    <a:pt x="1479" y="644"/>
                  </a:lnTo>
                  <a:lnTo>
                    <a:pt x="1482" y="708"/>
                  </a:lnTo>
                  <a:lnTo>
                    <a:pt x="1479" y="773"/>
                  </a:lnTo>
                  <a:lnTo>
                    <a:pt x="1471" y="835"/>
                  </a:lnTo>
                  <a:lnTo>
                    <a:pt x="1456" y="896"/>
                  </a:lnTo>
                  <a:lnTo>
                    <a:pt x="1437" y="955"/>
                  </a:lnTo>
                  <a:lnTo>
                    <a:pt x="1412" y="1011"/>
                  </a:lnTo>
                  <a:lnTo>
                    <a:pt x="1384" y="1065"/>
                  </a:lnTo>
                  <a:lnTo>
                    <a:pt x="1351" y="1117"/>
                  </a:lnTo>
                  <a:lnTo>
                    <a:pt x="1314" y="1164"/>
                  </a:lnTo>
                  <a:lnTo>
                    <a:pt x="1273" y="1209"/>
                  </a:lnTo>
                  <a:lnTo>
                    <a:pt x="1228" y="1250"/>
                  </a:lnTo>
                  <a:lnTo>
                    <a:pt x="1179" y="1287"/>
                  </a:lnTo>
                  <a:lnTo>
                    <a:pt x="1128" y="1320"/>
                  </a:lnTo>
                  <a:lnTo>
                    <a:pt x="1074" y="1348"/>
                  </a:lnTo>
                  <a:lnTo>
                    <a:pt x="1017" y="1373"/>
                  </a:lnTo>
                  <a:lnTo>
                    <a:pt x="958" y="1391"/>
                  </a:lnTo>
                  <a:lnTo>
                    <a:pt x="896" y="1405"/>
                  </a:lnTo>
                  <a:lnTo>
                    <a:pt x="833" y="1414"/>
                  </a:lnTo>
                  <a:lnTo>
                    <a:pt x="768" y="1417"/>
                  </a:lnTo>
                  <a:lnTo>
                    <a:pt x="702" y="1414"/>
                  </a:lnTo>
                  <a:lnTo>
                    <a:pt x="638" y="1405"/>
                  </a:lnTo>
                  <a:lnTo>
                    <a:pt x="576" y="1391"/>
                  </a:lnTo>
                  <a:lnTo>
                    <a:pt x="515" y="1371"/>
                  </a:lnTo>
                  <a:lnTo>
                    <a:pt x="457" y="1346"/>
                  </a:lnTo>
                  <a:lnTo>
                    <a:pt x="401" y="1317"/>
                  </a:lnTo>
                  <a:lnTo>
                    <a:pt x="348" y="1283"/>
                  </a:lnTo>
                  <a:lnTo>
                    <a:pt x="299" y="1245"/>
                  </a:lnTo>
                  <a:lnTo>
                    <a:pt x="253" y="1203"/>
                  </a:lnTo>
                  <a:lnTo>
                    <a:pt x="210" y="1157"/>
                  </a:lnTo>
                  <a:lnTo>
                    <a:pt x="172" y="1107"/>
                  </a:lnTo>
                  <a:lnTo>
                    <a:pt x="139" y="1055"/>
                  </a:lnTo>
                  <a:lnTo>
                    <a:pt x="109" y="999"/>
                  </a:lnTo>
                  <a:lnTo>
                    <a:pt x="109" y="1199"/>
                  </a:lnTo>
                  <a:lnTo>
                    <a:pt x="0" y="1199"/>
                  </a:lnTo>
                  <a:lnTo>
                    <a:pt x="0" y="762"/>
                  </a:lnTo>
                  <a:lnTo>
                    <a:pt x="438" y="762"/>
                  </a:lnTo>
                  <a:lnTo>
                    <a:pt x="438" y="872"/>
                  </a:lnTo>
                  <a:lnTo>
                    <a:pt x="178" y="872"/>
                  </a:lnTo>
                  <a:lnTo>
                    <a:pt x="197" y="924"/>
                  </a:lnTo>
                  <a:lnTo>
                    <a:pt x="219" y="975"/>
                  </a:lnTo>
                  <a:lnTo>
                    <a:pt x="248" y="1024"/>
                  </a:lnTo>
                  <a:lnTo>
                    <a:pt x="279" y="1068"/>
                  </a:lnTo>
                  <a:lnTo>
                    <a:pt x="315" y="1111"/>
                  </a:lnTo>
                  <a:lnTo>
                    <a:pt x="355" y="1149"/>
                  </a:lnTo>
                  <a:lnTo>
                    <a:pt x="397" y="1184"/>
                  </a:lnTo>
                  <a:lnTo>
                    <a:pt x="444" y="1216"/>
                  </a:lnTo>
                  <a:lnTo>
                    <a:pt x="492" y="1243"/>
                  </a:lnTo>
                  <a:lnTo>
                    <a:pt x="544" y="1265"/>
                  </a:lnTo>
                  <a:lnTo>
                    <a:pt x="597" y="1284"/>
                  </a:lnTo>
                  <a:lnTo>
                    <a:pt x="653" y="1297"/>
                  </a:lnTo>
                  <a:lnTo>
                    <a:pt x="710" y="1305"/>
                  </a:lnTo>
                  <a:lnTo>
                    <a:pt x="768" y="1308"/>
                  </a:lnTo>
                  <a:lnTo>
                    <a:pt x="830" y="1305"/>
                  </a:lnTo>
                  <a:lnTo>
                    <a:pt x="890" y="1296"/>
                  </a:lnTo>
                  <a:lnTo>
                    <a:pt x="948" y="1281"/>
                  </a:lnTo>
                  <a:lnTo>
                    <a:pt x="1003" y="1260"/>
                  </a:lnTo>
                  <a:lnTo>
                    <a:pt x="1056" y="1235"/>
                  </a:lnTo>
                  <a:lnTo>
                    <a:pt x="1106" y="1206"/>
                  </a:lnTo>
                  <a:lnTo>
                    <a:pt x="1152" y="1170"/>
                  </a:lnTo>
                  <a:lnTo>
                    <a:pt x="1195" y="1132"/>
                  </a:lnTo>
                  <a:lnTo>
                    <a:pt x="1234" y="1089"/>
                  </a:lnTo>
                  <a:lnTo>
                    <a:pt x="1269" y="1043"/>
                  </a:lnTo>
                  <a:lnTo>
                    <a:pt x="1299" y="993"/>
                  </a:lnTo>
                  <a:lnTo>
                    <a:pt x="1325" y="942"/>
                  </a:lnTo>
                  <a:lnTo>
                    <a:pt x="1345" y="886"/>
                  </a:lnTo>
                  <a:lnTo>
                    <a:pt x="1360" y="828"/>
                  </a:lnTo>
                  <a:lnTo>
                    <a:pt x="1369" y="770"/>
                  </a:lnTo>
                  <a:lnTo>
                    <a:pt x="1372" y="708"/>
                  </a:lnTo>
                  <a:lnTo>
                    <a:pt x="1369" y="647"/>
                  </a:lnTo>
                  <a:lnTo>
                    <a:pt x="1360" y="587"/>
                  </a:lnTo>
                  <a:lnTo>
                    <a:pt x="1345" y="530"/>
                  </a:lnTo>
                  <a:lnTo>
                    <a:pt x="1325" y="475"/>
                  </a:lnTo>
                  <a:lnTo>
                    <a:pt x="1299" y="422"/>
                  </a:lnTo>
                  <a:lnTo>
                    <a:pt x="1269" y="373"/>
                  </a:lnTo>
                  <a:lnTo>
                    <a:pt x="1234" y="326"/>
                  </a:lnTo>
                  <a:lnTo>
                    <a:pt x="1195" y="284"/>
                  </a:lnTo>
                  <a:lnTo>
                    <a:pt x="1152" y="245"/>
                  </a:lnTo>
                  <a:lnTo>
                    <a:pt x="1106" y="211"/>
                  </a:lnTo>
                  <a:lnTo>
                    <a:pt x="1056" y="181"/>
                  </a:lnTo>
                  <a:lnTo>
                    <a:pt x="1003" y="155"/>
                  </a:lnTo>
                  <a:lnTo>
                    <a:pt x="948" y="135"/>
                  </a:lnTo>
                  <a:lnTo>
                    <a:pt x="890" y="121"/>
                  </a:lnTo>
                  <a:lnTo>
                    <a:pt x="830" y="112"/>
                  </a:lnTo>
                  <a:lnTo>
                    <a:pt x="768" y="109"/>
                  </a:lnTo>
                  <a:lnTo>
                    <a:pt x="710" y="111"/>
                  </a:lnTo>
                  <a:lnTo>
                    <a:pt x="653" y="119"/>
                  </a:lnTo>
                  <a:lnTo>
                    <a:pt x="598" y="132"/>
                  </a:lnTo>
                  <a:lnTo>
                    <a:pt x="544" y="149"/>
                  </a:lnTo>
                  <a:lnTo>
                    <a:pt x="493" y="173"/>
                  </a:lnTo>
                  <a:lnTo>
                    <a:pt x="443" y="200"/>
                  </a:lnTo>
                  <a:lnTo>
                    <a:pt x="397" y="231"/>
                  </a:lnTo>
                  <a:lnTo>
                    <a:pt x="355" y="268"/>
                  </a:lnTo>
                  <a:lnTo>
                    <a:pt x="315" y="308"/>
                  </a:lnTo>
                  <a:lnTo>
                    <a:pt x="304" y="317"/>
                  </a:lnTo>
                  <a:lnTo>
                    <a:pt x="291" y="323"/>
                  </a:lnTo>
                  <a:lnTo>
                    <a:pt x="277" y="326"/>
                  </a:lnTo>
                  <a:lnTo>
                    <a:pt x="263" y="325"/>
                  </a:lnTo>
                  <a:lnTo>
                    <a:pt x="250" y="321"/>
                  </a:lnTo>
                  <a:lnTo>
                    <a:pt x="237" y="313"/>
                  </a:lnTo>
                  <a:lnTo>
                    <a:pt x="228" y="302"/>
                  </a:lnTo>
                  <a:lnTo>
                    <a:pt x="222" y="289"/>
                  </a:lnTo>
                  <a:lnTo>
                    <a:pt x="219" y="276"/>
                  </a:lnTo>
                  <a:lnTo>
                    <a:pt x="220" y="262"/>
                  </a:lnTo>
                  <a:lnTo>
                    <a:pt x="224" y="248"/>
                  </a:lnTo>
                  <a:lnTo>
                    <a:pt x="232" y="236"/>
                  </a:lnTo>
                  <a:lnTo>
                    <a:pt x="274" y="193"/>
                  </a:lnTo>
                  <a:lnTo>
                    <a:pt x="320" y="153"/>
                  </a:lnTo>
                  <a:lnTo>
                    <a:pt x="368" y="118"/>
                  </a:lnTo>
                  <a:lnTo>
                    <a:pt x="419" y="88"/>
                  </a:lnTo>
                  <a:lnTo>
                    <a:pt x="473" y="61"/>
                  </a:lnTo>
                  <a:lnTo>
                    <a:pt x="529" y="39"/>
                  </a:lnTo>
                  <a:lnTo>
                    <a:pt x="587" y="22"/>
                  </a:lnTo>
                  <a:lnTo>
                    <a:pt x="646" y="10"/>
                  </a:lnTo>
                  <a:lnTo>
                    <a:pt x="706" y="2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429"/>
            <p:cNvSpPr>
              <a:spLocks noEditPoints="1"/>
            </p:cNvSpPr>
            <p:nvPr/>
          </p:nvSpPr>
          <p:spPr bwMode="auto">
            <a:xfrm>
              <a:off x="10177463" y="4367213"/>
              <a:ext cx="153988" cy="182563"/>
            </a:xfrm>
            <a:custGeom>
              <a:avLst/>
              <a:gdLst>
                <a:gd name="T0" fmla="*/ 634 w 878"/>
                <a:gd name="T1" fmla="*/ 712 h 1036"/>
                <a:gd name="T2" fmla="*/ 591 w 878"/>
                <a:gd name="T3" fmla="*/ 734 h 1036"/>
                <a:gd name="T4" fmla="*/ 560 w 878"/>
                <a:gd name="T5" fmla="*/ 770 h 1036"/>
                <a:gd name="T6" fmla="*/ 549 w 878"/>
                <a:gd name="T7" fmla="*/ 819 h 1036"/>
                <a:gd name="T8" fmla="*/ 560 w 878"/>
                <a:gd name="T9" fmla="*/ 866 h 1036"/>
                <a:gd name="T10" fmla="*/ 591 w 878"/>
                <a:gd name="T11" fmla="*/ 904 h 1036"/>
                <a:gd name="T12" fmla="*/ 634 w 878"/>
                <a:gd name="T13" fmla="*/ 925 h 1036"/>
                <a:gd name="T14" fmla="*/ 684 w 878"/>
                <a:gd name="T15" fmla="*/ 925 h 1036"/>
                <a:gd name="T16" fmla="*/ 727 w 878"/>
                <a:gd name="T17" fmla="*/ 904 h 1036"/>
                <a:gd name="T18" fmla="*/ 758 w 878"/>
                <a:gd name="T19" fmla="*/ 866 h 1036"/>
                <a:gd name="T20" fmla="*/ 769 w 878"/>
                <a:gd name="T21" fmla="*/ 819 h 1036"/>
                <a:gd name="T22" fmla="*/ 758 w 878"/>
                <a:gd name="T23" fmla="*/ 770 h 1036"/>
                <a:gd name="T24" fmla="*/ 727 w 878"/>
                <a:gd name="T25" fmla="*/ 734 h 1036"/>
                <a:gd name="T26" fmla="*/ 684 w 878"/>
                <a:gd name="T27" fmla="*/ 712 h 1036"/>
                <a:gd name="T28" fmla="*/ 659 w 878"/>
                <a:gd name="T29" fmla="*/ 0 h 1036"/>
                <a:gd name="T30" fmla="*/ 692 w 878"/>
                <a:gd name="T31" fmla="*/ 11 h 1036"/>
                <a:gd name="T32" fmla="*/ 711 w 878"/>
                <a:gd name="T33" fmla="*/ 37 h 1036"/>
                <a:gd name="T34" fmla="*/ 714 w 878"/>
                <a:gd name="T35" fmla="*/ 608 h 1036"/>
                <a:gd name="T36" fmla="*/ 773 w 878"/>
                <a:gd name="T37" fmla="*/ 632 h 1036"/>
                <a:gd name="T38" fmla="*/ 821 w 878"/>
                <a:gd name="T39" fmla="*/ 672 h 1036"/>
                <a:gd name="T40" fmla="*/ 857 w 878"/>
                <a:gd name="T41" fmla="*/ 723 h 1036"/>
                <a:gd name="T42" fmla="*/ 876 w 878"/>
                <a:gd name="T43" fmla="*/ 785 h 1036"/>
                <a:gd name="T44" fmla="*/ 876 w 878"/>
                <a:gd name="T45" fmla="*/ 853 h 1036"/>
                <a:gd name="T46" fmla="*/ 854 w 878"/>
                <a:gd name="T47" fmla="*/ 919 h 1036"/>
                <a:gd name="T48" fmla="*/ 814 w 878"/>
                <a:gd name="T49" fmla="*/ 972 h 1036"/>
                <a:gd name="T50" fmla="*/ 760 w 878"/>
                <a:gd name="T51" fmla="*/ 1012 h 1036"/>
                <a:gd name="T52" fmla="*/ 695 w 878"/>
                <a:gd name="T53" fmla="*/ 1033 h 1036"/>
                <a:gd name="T54" fmla="*/ 622 w 878"/>
                <a:gd name="T55" fmla="*/ 1033 h 1036"/>
                <a:gd name="T56" fmla="*/ 556 w 878"/>
                <a:gd name="T57" fmla="*/ 1011 h 1036"/>
                <a:gd name="T58" fmla="*/ 501 w 878"/>
                <a:gd name="T59" fmla="*/ 968 h 1036"/>
                <a:gd name="T60" fmla="*/ 462 w 878"/>
                <a:gd name="T61" fmla="*/ 912 h 1036"/>
                <a:gd name="T62" fmla="*/ 55 w 878"/>
                <a:gd name="T63" fmla="*/ 879 h 1036"/>
                <a:gd name="T64" fmla="*/ 22 w 878"/>
                <a:gd name="T65" fmla="*/ 869 h 1036"/>
                <a:gd name="T66" fmla="*/ 3 w 878"/>
                <a:gd name="T67" fmla="*/ 842 h 1036"/>
                <a:gd name="T68" fmla="*/ 3 w 878"/>
                <a:gd name="T69" fmla="*/ 807 h 1036"/>
                <a:gd name="T70" fmla="*/ 22 w 878"/>
                <a:gd name="T71" fmla="*/ 781 h 1036"/>
                <a:gd name="T72" fmla="*/ 55 w 878"/>
                <a:gd name="T73" fmla="*/ 770 h 1036"/>
                <a:gd name="T74" fmla="*/ 455 w 878"/>
                <a:gd name="T75" fmla="*/ 738 h 1036"/>
                <a:gd name="T76" fmla="*/ 490 w 878"/>
                <a:gd name="T77" fmla="*/ 679 h 1036"/>
                <a:gd name="T78" fmla="*/ 541 w 878"/>
                <a:gd name="T79" fmla="*/ 635 h 1036"/>
                <a:gd name="T80" fmla="*/ 604 w 878"/>
                <a:gd name="T81" fmla="*/ 608 h 1036"/>
                <a:gd name="T82" fmla="*/ 607 w 878"/>
                <a:gd name="T83" fmla="*/ 37 h 1036"/>
                <a:gd name="T84" fmla="*/ 626 w 878"/>
                <a:gd name="T85" fmla="*/ 11 h 1036"/>
                <a:gd name="T86" fmla="*/ 659 w 878"/>
                <a:gd name="T8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36">
                  <a:moveTo>
                    <a:pt x="659" y="709"/>
                  </a:moveTo>
                  <a:lnTo>
                    <a:pt x="634" y="712"/>
                  </a:lnTo>
                  <a:lnTo>
                    <a:pt x="611" y="720"/>
                  </a:lnTo>
                  <a:lnTo>
                    <a:pt x="591" y="734"/>
                  </a:lnTo>
                  <a:lnTo>
                    <a:pt x="573" y="750"/>
                  </a:lnTo>
                  <a:lnTo>
                    <a:pt x="560" y="770"/>
                  </a:lnTo>
                  <a:lnTo>
                    <a:pt x="552" y="793"/>
                  </a:lnTo>
                  <a:lnTo>
                    <a:pt x="549" y="819"/>
                  </a:lnTo>
                  <a:lnTo>
                    <a:pt x="552" y="843"/>
                  </a:lnTo>
                  <a:lnTo>
                    <a:pt x="560" y="866"/>
                  </a:lnTo>
                  <a:lnTo>
                    <a:pt x="573" y="886"/>
                  </a:lnTo>
                  <a:lnTo>
                    <a:pt x="591" y="904"/>
                  </a:lnTo>
                  <a:lnTo>
                    <a:pt x="611" y="916"/>
                  </a:lnTo>
                  <a:lnTo>
                    <a:pt x="634" y="925"/>
                  </a:lnTo>
                  <a:lnTo>
                    <a:pt x="659" y="927"/>
                  </a:lnTo>
                  <a:lnTo>
                    <a:pt x="684" y="925"/>
                  </a:lnTo>
                  <a:lnTo>
                    <a:pt x="707" y="916"/>
                  </a:lnTo>
                  <a:lnTo>
                    <a:pt x="727" y="904"/>
                  </a:lnTo>
                  <a:lnTo>
                    <a:pt x="745" y="886"/>
                  </a:lnTo>
                  <a:lnTo>
                    <a:pt x="758" y="866"/>
                  </a:lnTo>
                  <a:lnTo>
                    <a:pt x="766" y="843"/>
                  </a:lnTo>
                  <a:lnTo>
                    <a:pt x="769" y="819"/>
                  </a:lnTo>
                  <a:lnTo>
                    <a:pt x="766" y="793"/>
                  </a:lnTo>
                  <a:lnTo>
                    <a:pt x="758" y="770"/>
                  </a:lnTo>
                  <a:lnTo>
                    <a:pt x="745" y="750"/>
                  </a:lnTo>
                  <a:lnTo>
                    <a:pt x="727" y="734"/>
                  </a:lnTo>
                  <a:lnTo>
                    <a:pt x="707" y="720"/>
                  </a:lnTo>
                  <a:lnTo>
                    <a:pt x="684" y="712"/>
                  </a:lnTo>
                  <a:lnTo>
                    <a:pt x="659" y="709"/>
                  </a:lnTo>
                  <a:close/>
                  <a:moveTo>
                    <a:pt x="659" y="0"/>
                  </a:moveTo>
                  <a:lnTo>
                    <a:pt x="676" y="3"/>
                  </a:lnTo>
                  <a:lnTo>
                    <a:pt x="692" y="11"/>
                  </a:lnTo>
                  <a:lnTo>
                    <a:pt x="704" y="22"/>
                  </a:lnTo>
                  <a:lnTo>
                    <a:pt x="711" y="37"/>
                  </a:lnTo>
                  <a:lnTo>
                    <a:pt x="714" y="55"/>
                  </a:lnTo>
                  <a:lnTo>
                    <a:pt x="714" y="608"/>
                  </a:lnTo>
                  <a:lnTo>
                    <a:pt x="745" y="618"/>
                  </a:lnTo>
                  <a:lnTo>
                    <a:pt x="773" y="632"/>
                  </a:lnTo>
                  <a:lnTo>
                    <a:pt x="799" y="651"/>
                  </a:lnTo>
                  <a:lnTo>
                    <a:pt x="821" y="672"/>
                  </a:lnTo>
                  <a:lnTo>
                    <a:pt x="841" y="697"/>
                  </a:lnTo>
                  <a:lnTo>
                    <a:pt x="857" y="723"/>
                  </a:lnTo>
                  <a:lnTo>
                    <a:pt x="869" y="754"/>
                  </a:lnTo>
                  <a:lnTo>
                    <a:pt x="876" y="785"/>
                  </a:lnTo>
                  <a:lnTo>
                    <a:pt x="878" y="819"/>
                  </a:lnTo>
                  <a:lnTo>
                    <a:pt x="876" y="853"/>
                  </a:lnTo>
                  <a:lnTo>
                    <a:pt x="867" y="887"/>
                  </a:lnTo>
                  <a:lnTo>
                    <a:pt x="854" y="919"/>
                  </a:lnTo>
                  <a:lnTo>
                    <a:pt x="836" y="947"/>
                  </a:lnTo>
                  <a:lnTo>
                    <a:pt x="814" y="972"/>
                  </a:lnTo>
                  <a:lnTo>
                    <a:pt x="788" y="994"/>
                  </a:lnTo>
                  <a:lnTo>
                    <a:pt x="760" y="1012"/>
                  </a:lnTo>
                  <a:lnTo>
                    <a:pt x="728" y="1025"/>
                  </a:lnTo>
                  <a:lnTo>
                    <a:pt x="695" y="1033"/>
                  </a:lnTo>
                  <a:lnTo>
                    <a:pt x="659" y="1036"/>
                  </a:lnTo>
                  <a:lnTo>
                    <a:pt x="622" y="1033"/>
                  </a:lnTo>
                  <a:lnTo>
                    <a:pt x="588" y="1024"/>
                  </a:lnTo>
                  <a:lnTo>
                    <a:pt x="556" y="1011"/>
                  </a:lnTo>
                  <a:lnTo>
                    <a:pt x="527" y="992"/>
                  </a:lnTo>
                  <a:lnTo>
                    <a:pt x="501" y="968"/>
                  </a:lnTo>
                  <a:lnTo>
                    <a:pt x="480" y="942"/>
                  </a:lnTo>
                  <a:lnTo>
                    <a:pt x="462" y="912"/>
                  </a:lnTo>
                  <a:lnTo>
                    <a:pt x="449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2" y="869"/>
                  </a:lnTo>
                  <a:lnTo>
                    <a:pt x="11" y="857"/>
                  </a:lnTo>
                  <a:lnTo>
                    <a:pt x="3" y="842"/>
                  </a:lnTo>
                  <a:lnTo>
                    <a:pt x="0" y="825"/>
                  </a:lnTo>
                  <a:lnTo>
                    <a:pt x="3" y="807"/>
                  </a:lnTo>
                  <a:lnTo>
                    <a:pt x="11" y="792"/>
                  </a:lnTo>
                  <a:lnTo>
                    <a:pt x="22" y="781"/>
                  </a:lnTo>
                  <a:lnTo>
                    <a:pt x="37" y="773"/>
                  </a:lnTo>
                  <a:lnTo>
                    <a:pt x="55" y="770"/>
                  </a:lnTo>
                  <a:lnTo>
                    <a:pt x="445" y="770"/>
                  </a:lnTo>
                  <a:lnTo>
                    <a:pt x="455" y="738"/>
                  </a:lnTo>
                  <a:lnTo>
                    <a:pt x="470" y="707"/>
                  </a:lnTo>
                  <a:lnTo>
                    <a:pt x="490" y="679"/>
                  </a:lnTo>
                  <a:lnTo>
                    <a:pt x="514" y="656"/>
                  </a:lnTo>
                  <a:lnTo>
                    <a:pt x="541" y="635"/>
                  </a:lnTo>
                  <a:lnTo>
                    <a:pt x="571" y="619"/>
                  </a:lnTo>
                  <a:lnTo>
                    <a:pt x="604" y="608"/>
                  </a:lnTo>
                  <a:lnTo>
                    <a:pt x="604" y="55"/>
                  </a:lnTo>
                  <a:lnTo>
                    <a:pt x="607" y="37"/>
                  </a:lnTo>
                  <a:lnTo>
                    <a:pt x="614" y="22"/>
                  </a:lnTo>
                  <a:lnTo>
                    <a:pt x="626" y="11"/>
                  </a:lnTo>
                  <a:lnTo>
                    <a:pt x="642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430"/>
            <p:cNvSpPr>
              <a:spLocks/>
            </p:cNvSpPr>
            <p:nvPr/>
          </p:nvSpPr>
          <p:spPr bwMode="auto">
            <a:xfrm>
              <a:off x="10283826" y="4291013"/>
              <a:ext cx="19050" cy="28575"/>
            </a:xfrm>
            <a:custGeom>
              <a:avLst/>
              <a:gdLst>
                <a:gd name="T0" fmla="*/ 55 w 110"/>
                <a:gd name="T1" fmla="*/ 0 h 164"/>
                <a:gd name="T2" fmla="*/ 72 w 110"/>
                <a:gd name="T3" fmla="*/ 3 h 164"/>
                <a:gd name="T4" fmla="*/ 88 w 110"/>
                <a:gd name="T5" fmla="*/ 11 h 164"/>
                <a:gd name="T6" fmla="*/ 100 w 110"/>
                <a:gd name="T7" fmla="*/ 22 h 164"/>
                <a:gd name="T8" fmla="*/ 107 w 110"/>
                <a:gd name="T9" fmla="*/ 37 h 164"/>
                <a:gd name="T10" fmla="*/ 110 w 110"/>
                <a:gd name="T11" fmla="*/ 55 h 164"/>
                <a:gd name="T12" fmla="*/ 110 w 110"/>
                <a:gd name="T13" fmla="*/ 109 h 164"/>
                <a:gd name="T14" fmla="*/ 107 w 110"/>
                <a:gd name="T15" fmla="*/ 126 h 164"/>
                <a:gd name="T16" fmla="*/ 100 w 110"/>
                <a:gd name="T17" fmla="*/ 142 h 164"/>
                <a:gd name="T18" fmla="*/ 88 w 110"/>
                <a:gd name="T19" fmla="*/ 154 h 164"/>
                <a:gd name="T20" fmla="*/ 72 w 110"/>
                <a:gd name="T21" fmla="*/ 161 h 164"/>
                <a:gd name="T22" fmla="*/ 55 w 110"/>
                <a:gd name="T23" fmla="*/ 164 h 164"/>
                <a:gd name="T24" fmla="*/ 38 w 110"/>
                <a:gd name="T25" fmla="*/ 161 h 164"/>
                <a:gd name="T26" fmla="*/ 22 w 110"/>
                <a:gd name="T27" fmla="*/ 154 h 164"/>
                <a:gd name="T28" fmla="*/ 10 w 110"/>
                <a:gd name="T29" fmla="*/ 142 h 164"/>
                <a:gd name="T30" fmla="*/ 3 w 110"/>
                <a:gd name="T31" fmla="*/ 126 h 164"/>
                <a:gd name="T32" fmla="*/ 0 w 110"/>
                <a:gd name="T33" fmla="*/ 109 h 164"/>
                <a:gd name="T34" fmla="*/ 0 w 110"/>
                <a:gd name="T35" fmla="*/ 55 h 164"/>
                <a:gd name="T36" fmla="*/ 3 w 110"/>
                <a:gd name="T37" fmla="*/ 37 h 164"/>
                <a:gd name="T38" fmla="*/ 10 w 110"/>
                <a:gd name="T39" fmla="*/ 22 h 164"/>
                <a:gd name="T40" fmla="*/ 22 w 110"/>
                <a:gd name="T41" fmla="*/ 11 h 164"/>
                <a:gd name="T42" fmla="*/ 38 w 110"/>
                <a:gd name="T43" fmla="*/ 3 h 164"/>
                <a:gd name="T44" fmla="*/ 55 w 110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64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10" y="109"/>
                  </a:lnTo>
                  <a:lnTo>
                    <a:pt x="107" y="126"/>
                  </a:lnTo>
                  <a:lnTo>
                    <a:pt x="100" y="142"/>
                  </a:lnTo>
                  <a:lnTo>
                    <a:pt x="88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8" y="161"/>
                  </a:lnTo>
                  <a:lnTo>
                    <a:pt x="22" y="154"/>
                  </a:lnTo>
                  <a:lnTo>
                    <a:pt x="10" y="142"/>
                  </a:lnTo>
                  <a:lnTo>
                    <a:pt x="3" y="126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431"/>
            <p:cNvSpPr>
              <a:spLocks/>
            </p:cNvSpPr>
            <p:nvPr/>
          </p:nvSpPr>
          <p:spPr bwMode="auto">
            <a:xfrm>
              <a:off x="10487026" y="4502150"/>
              <a:ext cx="28575" cy="19050"/>
            </a:xfrm>
            <a:custGeom>
              <a:avLst/>
              <a:gdLst>
                <a:gd name="T0" fmla="*/ 54 w 164"/>
                <a:gd name="T1" fmla="*/ 0 h 108"/>
                <a:gd name="T2" fmla="*/ 109 w 164"/>
                <a:gd name="T3" fmla="*/ 0 h 108"/>
                <a:gd name="T4" fmla="*/ 126 w 164"/>
                <a:gd name="T5" fmla="*/ 2 h 108"/>
                <a:gd name="T6" fmla="*/ 141 w 164"/>
                <a:gd name="T7" fmla="*/ 10 h 108"/>
                <a:gd name="T8" fmla="*/ 154 w 164"/>
                <a:gd name="T9" fmla="*/ 22 h 108"/>
                <a:gd name="T10" fmla="*/ 161 w 164"/>
                <a:gd name="T11" fmla="*/ 37 h 108"/>
                <a:gd name="T12" fmla="*/ 164 w 164"/>
                <a:gd name="T13" fmla="*/ 55 h 108"/>
                <a:gd name="T14" fmla="*/ 161 w 164"/>
                <a:gd name="T15" fmla="*/ 72 h 108"/>
                <a:gd name="T16" fmla="*/ 154 w 164"/>
                <a:gd name="T17" fmla="*/ 86 h 108"/>
                <a:gd name="T18" fmla="*/ 141 w 164"/>
                <a:gd name="T19" fmla="*/ 98 h 108"/>
                <a:gd name="T20" fmla="*/ 126 w 164"/>
                <a:gd name="T21" fmla="*/ 106 h 108"/>
                <a:gd name="T22" fmla="*/ 109 w 164"/>
                <a:gd name="T23" fmla="*/ 108 h 108"/>
                <a:gd name="T24" fmla="*/ 54 w 164"/>
                <a:gd name="T25" fmla="*/ 108 h 108"/>
                <a:gd name="T26" fmla="*/ 36 w 164"/>
                <a:gd name="T27" fmla="*/ 106 h 108"/>
                <a:gd name="T28" fmla="*/ 22 w 164"/>
                <a:gd name="T29" fmla="*/ 98 h 108"/>
                <a:gd name="T30" fmla="*/ 10 w 164"/>
                <a:gd name="T31" fmla="*/ 86 h 108"/>
                <a:gd name="T32" fmla="*/ 2 w 164"/>
                <a:gd name="T33" fmla="*/ 72 h 108"/>
                <a:gd name="T34" fmla="*/ 0 w 164"/>
                <a:gd name="T35" fmla="*/ 55 h 108"/>
                <a:gd name="T36" fmla="*/ 2 w 164"/>
                <a:gd name="T37" fmla="*/ 37 h 108"/>
                <a:gd name="T38" fmla="*/ 10 w 164"/>
                <a:gd name="T39" fmla="*/ 22 h 108"/>
                <a:gd name="T40" fmla="*/ 22 w 164"/>
                <a:gd name="T41" fmla="*/ 10 h 108"/>
                <a:gd name="T42" fmla="*/ 36 w 164"/>
                <a:gd name="T43" fmla="*/ 2 h 108"/>
                <a:gd name="T44" fmla="*/ 54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4" y="0"/>
                  </a:moveTo>
                  <a:lnTo>
                    <a:pt x="109" y="0"/>
                  </a:lnTo>
                  <a:lnTo>
                    <a:pt x="126" y="2"/>
                  </a:lnTo>
                  <a:lnTo>
                    <a:pt x="141" y="10"/>
                  </a:lnTo>
                  <a:lnTo>
                    <a:pt x="154" y="22"/>
                  </a:lnTo>
                  <a:lnTo>
                    <a:pt x="161" y="37"/>
                  </a:lnTo>
                  <a:lnTo>
                    <a:pt x="164" y="55"/>
                  </a:lnTo>
                  <a:lnTo>
                    <a:pt x="161" y="72"/>
                  </a:lnTo>
                  <a:lnTo>
                    <a:pt x="154" y="86"/>
                  </a:lnTo>
                  <a:lnTo>
                    <a:pt x="141" y="98"/>
                  </a:lnTo>
                  <a:lnTo>
                    <a:pt x="126" y="106"/>
                  </a:lnTo>
                  <a:lnTo>
                    <a:pt x="109" y="108"/>
                  </a:lnTo>
                  <a:lnTo>
                    <a:pt x="54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432"/>
            <p:cNvSpPr>
              <a:spLocks/>
            </p:cNvSpPr>
            <p:nvPr/>
          </p:nvSpPr>
          <p:spPr bwMode="auto">
            <a:xfrm>
              <a:off x="10071101" y="4502150"/>
              <a:ext cx="28575" cy="19050"/>
            </a:xfrm>
            <a:custGeom>
              <a:avLst/>
              <a:gdLst>
                <a:gd name="T0" fmla="*/ 55 w 164"/>
                <a:gd name="T1" fmla="*/ 0 h 108"/>
                <a:gd name="T2" fmla="*/ 110 w 164"/>
                <a:gd name="T3" fmla="*/ 0 h 108"/>
                <a:gd name="T4" fmla="*/ 128 w 164"/>
                <a:gd name="T5" fmla="*/ 2 h 108"/>
                <a:gd name="T6" fmla="*/ 142 w 164"/>
                <a:gd name="T7" fmla="*/ 10 h 108"/>
                <a:gd name="T8" fmla="*/ 154 w 164"/>
                <a:gd name="T9" fmla="*/ 22 h 108"/>
                <a:gd name="T10" fmla="*/ 162 w 164"/>
                <a:gd name="T11" fmla="*/ 37 h 108"/>
                <a:gd name="T12" fmla="*/ 164 w 164"/>
                <a:gd name="T13" fmla="*/ 55 h 108"/>
                <a:gd name="T14" fmla="*/ 162 w 164"/>
                <a:gd name="T15" fmla="*/ 72 h 108"/>
                <a:gd name="T16" fmla="*/ 154 w 164"/>
                <a:gd name="T17" fmla="*/ 86 h 108"/>
                <a:gd name="T18" fmla="*/ 142 w 164"/>
                <a:gd name="T19" fmla="*/ 98 h 108"/>
                <a:gd name="T20" fmla="*/ 128 w 164"/>
                <a:gd name="T21" fmla="*/ 106 h 108"/>
                <a:gd name="T22" fmla="*/ 110 w 164"/>
                <a:gd name="T23" fmla="*/ 108 h 108"/>
                <a:gd name="T24" fmla="*/ 55 w 164"/>
                <a:gd name="T25" fmla="*/ 108 h 108"/>
                <a:gd name="T26" fmla="*/ 38 w 164"/>
                <a:gd name="T27" fmla="*/ 106 h 108"/>
                <a:gd name="T28" fmla="*/ 23 w 164"/>
                <a:gd name="T29" fmla="*/ 98 h 108"/>
                <a:gd name="T30" fmla="*/ 10 w 164"/>
                <a:gd name="T31" fmla="*/ 86 h 108"/>
                <a:gd name="T32" fmla="*/ 3 w 164"/>
                <a:gd name="T33" fmla="*/ 72 h 108"/>
                <a:gd name="T34" fmla="*/ 0 w 164"/>
                <a:gd name="T35" fmla="*/ 55 h 108"/>
                <a:gd name="T36" fmla="*/ 3 w 164"/>
                <a:gd name="T37" fmla="*/ 37 h 108"/>
                <a:gd name="T38" fmla="*/ 10 w 164"/>
                <a:gd name="T39" fmla="*/ 22 h 108"/>
                <a:gd name="T40" fmla="*/ 23 w 164"/>
                <a:gd name="T41" fmla="*/ 10 h 108"/>
                <a:gd name="T42" fmla="*/ 38 w 164"/>
                <a:gd name="T43" fmla="*/ 2 h 108"/>
                <a:gd name="T44" fmla="*/ 55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5" y="0"/>
                  </a:moveTo>
                  <a:lnTo>
                    <a:pt x="110" y="0"/>
                  </a:lnTo>
                  <a:lnTo>
                    <a:pt x="128" y="2"/>
                  </a:lnTo>
                  <a:lnTo>
                    <a:pt x="142" y="10"/>
                  </a:lnTo>
                  <a:lnTo>
                    <a:pt x="154" y="22"/>
                  </a:lnTo>
                  <a:lnTo>
                    <a:pt x="162" y="37"/>
                  </a:lnTo>
                  <a:lnTo>
                    <a:pt x="164" y="55"/>
                  </a:lnTo>
                  <a:lnTo>
                    <a:pt x="162" y="72"/>
                  </a:lnTo>
                  <a:lnTo>
                    <a:pt x="154" y="86"/>
                  </a:lnTo>
                  <a:lnTo>
                    <a:pt x="142" y="98"/>
                  </a:lnTo>
                  <a:lnTo>
                    <a:pt x="128" y="106"/>
                  </a:lnTo>
                  <a:lnTo>
                    <a:pt x="110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433"/>
            <p:cNvSpPr>
              <a:spLocks/>
            </p:cNvSpPr>
            <p:nvPr/>
          </p:nvSpPr>
          <p:spPr bwMode="auto">
            <a:xfrm>
              <a:off x="10426701" y="4352925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2 w 149"/>
                <a:gd name="T5" fmla="*/ 7 h 148"/>
                <a:gd name="T6" fmla="*/ 133 w 149"/>
                <a:gd name="T7" fmla="*/ 16 h 148"/>
                <a:gd name="T8" fmla="*/ 142 w 149"/>
                <a:gd name="T9" fmla="*/ 28 h 148"/>
                <a:gd name="T10" fmla="*/ 147 w 149"/>
                <a:gd name="T11" fmla="*/ 42 h 148"/>
                <a:gd name="T12" fmla="*/ 149 w 149"/>
                <a:gd name="T13" fmla="*/ 55 h 148"/>
                <a:gd name="T14" fmla="*/ 147 w 149"/>
                <a:gd name="T15" fmla="*/ 69 h 148"/>
                <a:gd name="T16" fmla="*/ 142 w 149"/>
                <a:gd name="T17" fmla="*/ 82 h 148"/>
                <a:gd name="T18" fmla="*/ 133 w 149"/>
                <a:gd name="T19" fmla="*/ 94 h 148"/>
                <a:gd name="T20" fmla="*/ 94 w 149"/>
                <a:gd name="T21" fmla="*/ 133 h 148"/>
                <a:gd name="T22" fmla="*/ 83 w 149"/>
                <a:gd name="T23" fmla="*/ 141 h 148"/>
                <a:gd name="T24" fmla="*/ 70 w 149"/>
                <a:gd name="T25" fmla="*/ 147 h 148"/>
                <a:gd name="T26" fmla="*/ 55 w 149"/>
                <a:gd name="T27" fmla="*/ 148 h 148"/>
                <a:gd name="T28" fmla="*/ 41 w 149"/>
                <a:gd name="T29" fmla="*/ 147 h 148"/>
                <a:gd name="T30" fmla="*/ 28 w 149"/>
                <a:gd name="T31" fmla="*/ 141 h 148"/>
                <a:gd name="T32" fmla="*/ 17 w 149"/>
                <a:gd name="T33" fmla="*/ 133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4 h 148"/>
                <a:gd name="T40" fmla="*/ 2 w 149"/>
                <a:gd name="T41" fmla="*/ 80 h 148"/>
                <a:gd name="T42" fmla="*/ 7 w 149"/>
                <a:gd name="T43" fmla="*/ 67 h 148"/>
                <a:gd name="T44" fmla="*/ 17 w 149"/>
                <a:gd name="T45" fmla="*/ 55 h 148"/>
                <a:gd name="T46" fmla="*/ 55 w 149"/>
                <a:gd name="T47" fmla="*/ 16 h 148"/>
                <a:gd name="T48" fmla="*/ 67 w 149"/>
                <a:gd name="T49" fmla="*/ 7 h 148"/>
                <a:gd name="T50" fmla="*/ 80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2" y="7"/>
                  </a:lnTo>
                  <a:lnTo>
                    <a:pt x="133" y="16"/>
                  </a:lnTo>
                  <a:lnTo>
                    <a:pt x="142" y="28"/>
                  </a:lnTo>
                  <a:lnTo>
                    <a:pt x="147" y="42"/>
                  </a:lnTo>
                  <a:lnTo>
                    <a:pt x="149" y="55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3" y="94"/>
                  </a:lnTo>
                  <a:lnTo>
                    <a:pt x="94" y="133"/>
                  </a:lnTo>
                  <a:lnTo>
                    <a:pt x="83" y="141"/>
                  </a:lnTo>
                  <a:lnTo>
                    <a:pt x="70" y="147"/>
                  </a:lnTo>
                  <a:lnTo>
                    <a:pt x="55" y="148"/>
                  </a:lnTo>
                  <a:lnTo>
                    <a:pt x="41" y="147"/>
                  </a:lnTo>
                  <a:lnTo>
                    <a:pt x="28" y="141"/>
                  </a:lnTo>
                  <a:lnTo>
                    <a:pt x="17" y="133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2" y="80"/>
                  </a:lnTo>
                  <a:lnTo>
                    <a:pt x="7" y="67"/>
                  </a:lnTo>
                  <a:lnTo>
                    <a:pt x="17" y="55"/>
                  </a:lnTo>
                  <a:lnTo>
                    <a:pt x="55" y="16"/>
                  </a:lnTo>
                  <a:lnTo>
                    <a:pt x="67" y="7"/>
                  </a:lnTo>
                  <a:lnTo>
                    <a:pt x="8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434"/>
            <p:cNvSpPr>
              <a:spLocks/>
            </p:cNvSpPr>
            <p:nvPr/>
          </p:nvSpPr>
          <p:spPr bwMode="auto">
            <a:xfrm>
              <a:off x="10133013" y="4645025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1 h 148"/>
                <a:gd name="T4" fmla="*/ 121 w 149"/>
                <a:gd name="T5" fmla="*/ 7 h 148"/>
                <a:gd name="T6" fmla="*/ 132 w 149"/>
                <a:gd name="T7" fmla="*/ 16 h 148"/>
                <a:gd name="T8" fmla="*/ 142 w 149"/>
                <a:gd name="T9" fmla="*/ 28 h 148"/>
                <a:gd name="T10" fmla="*/ 147 w 149"/>
                <a:gd name="T11" fmla="*/ 41 h 148"/>
                <a:gd name="T12" fmla="*/ 149 w 149"/>
                <a:gd name="T13" fmla="*/ 55 h 148"/>
                <a:gd name="T14" fmla="*/ 147 w 149"/>
                <a:gd name="T15" fmla="*/ 68 h 148"/>
                <a:gd name="T16" fmla="*/ 142 w 149"/>
                <a:gd name="T17" fmla="*/ 81 h 148"/>
                <a:gd name="T18" fmla="*/ 132 w 149"/>
                <a:gd name="T19" fmla="*/ 93 h 148"/>
                <a:gd name="T20" fmla="*/ 94 w 149"/>
                <a:gd name="T21" fmla="*/ 132 h 148"/>
                <a:gd name="T22" fmla="*/ 81 w 149"/>
                <a:gd name="T23" fmla="*/ 141 h 148"/>
                <a:gd name="T24" fmla="*/ 68 w 149"/>
                <a:gd name="T25" fmla="*/ 146 h 148"/>
                <a:gd name="T26" fmla="*/ 55 w 149"/>
                <a:gd name="T27" fmla="*/ 148 h 148"/>
                <a:gd name="T28" fmla="*/ 41 w 149"/>
                <a:gd name="T29" fmla="*/ 146 h 148"/>
                <a:gd name="T30" fmla="*/ 27 w 149"/>
                <a:gd name="T31" fmla="*/ 141 h 148"/>
                <a:gd name="T32" fmla="*/ 16 w 149"/>
                <a:gd name="T33" fmla="*/ 132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79 h 148"/>
                <a:gd name="T42" fmla="*/ 7 w 149"/>
                <a:gd name="T43" fmla="*/ 66 h 148"/>
                <a:gd name="T44" fmla="*/ 16 w 149"/>
                <a:gd name="T45" fmla="*/ 55 h 148"/>
                <a:gd name="T46" fmla="*/ 55 w 149"/>
                <a:gd name="T47" fmla="*/ 16 h 148"/>
                <a:gd name="T48" fmla="*/ 66 w 149"/>
                <a:gd name="T49" fmla="*/ 7 h 148"/>
                <a:gd name="T50" fmla="*/ 79 w 149"/>
                <a:gd name="T51" fmla="*/ 1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1"/>
                  </a:lnTo>
                  <a:lnTo>
                    <a:pt x="121" y="7"/>
                  </a:lnTo>
                  <a:lnTo>
                    <a:pt x="132" y="16"/>
                  </a:lnTo>
                  <a:lnTo>
                    <a:pt x="142" y="28"/>
                  </a:lnTo>
                  <a:lnTo>
                    <a:pt x="147" y="41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2" y="81"/>
                  </a:lnTo>
                  <a:lnTo>
                    <a:pt x="132" y="93"/>
                  </a:lnTo>
                  <a:lnTo>
                    <a:pt x="94" y="132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7" y="141"/>
                  </a:lnTo>
                  <a:lnTo>
                    <a:pt x="16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1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435"/>
            <p:cNvSpPr>
              <a:spLocks/>
            </p:cNvSpPr>
            <p:nvPr/>
          </p:nvSpPr>
          <p:spPr bwMode="auto">
            <a:xfrm>
              <a:off x="10133013" y="4352925"/>
              <a:ext cx="26988" cy="25400"/>
            </a:xfrm>
            <a:custGeom>
              <a:avLst/>
              <a:gdLst>
                <a:gd name="T0" fmla="*/ 55 w 149"/>
                <a:gd name="T1" fmla="*/ 0 h 148"/>
                <a:gd name="T2" fmla="*/ 69 w 149"/>
                <a:gd name="T3" fmla="*/ 2 h 148"/>
                <a:gd name="T4" fmla="*/ 82 w 149"/>
                <a:gd name="T5" fmla="*/ 7 h 148"/>
                <a:gd name="T6" fmla="*/ 94 w 149"/>
                <a:gd name="T7" fmla="*/ 16 h 148"/>
                <a:gd name="T8" fmla="*/ 132 w 149"/>
                <a:gd name="T9" fmla="*/ 55 h 148"/>
                <a:gd name="T10" fmla="*/ 142 w 149"/>
                <a:gd name="T11" fmla="*/ 67 h 148"/>
                <a:gd name="T12" fmla="*/ 147 w 149"/>
                <a:gd name="T13" fmla="*/ 80 h 148"/>
                <a:gd name="T14" fmla="*/ 149 w 149"/>
                <a:gd name="T15" fmla="*/ 94 h 148"/>
                <a:gd name="T16" fmla="*/ 147 w 149"/>
                <a:gd name="T17" fmla="*/ 107 h 148"/>
                <a:gd name="T18" fmla="*/ 142 w 149"/>
                <a:gd name="T19" fmla="*/ 120 h 148"/>
                <a:gd name="T20" fmla="*/ 132 w 149"/>
                <a:gd name="T21" fmla="*/ 133 h 148"/>
                <a:gd name="T22" fmla="*/ 121 w 149"/>
                <a:gd name="T23" fmla="*/ 141 h 148"/>
                <a:gd name="T24" fmla="*/ 108 w 149"/>
                <a:gd name="T25" fmla="*/ 147 h 148"/>
                <a:gd name="T26" fmla="*/ 94 w 149"/>
                <a:gd name="T27" fmla="*/ 148 h 148"/>
                <a:gd name="T28" fmla="*/ 79 w 149"/>
                <a:gd name="T29" fmla="*/ 147 h 148"/>
                <a:gd name="T30" fmla="*/ 66 w 149"/>
                <a:gd name="T31" fmla="*/ 141 h 148"/>
                <a:gd name="T32" fmla="*/ 55 w 149"/>
                <a:gd name="T33" fmla="*/ 133 h 148"/>
                <a:gd name="T34" fmla="*/ 16 w 149"/>
                <a:gd name="T35" fmla="*/ 94 h 148"/>
                <a:gd name="T36" fmla="*/ 7 w 149"/>
                <a:gd name="T37" fmla="*/ 82 h 148"/>
                <a:gd name="T38" fmla="*/ 2 w 149"/>
                <a:gd name="T39" fmla="*/ 69 h 148"/>
                <a:gd name="T40" fmla="*/ 0 w 149"/>
                <a:gd name="T41" fmla="*/ 55 h 148"/>
                <a:gd name="T42" fmla="*/ 2 w 149"/>
                <a:gd name="T43" fmla="*/ 42 h 148"/>
                <a:gd name="T44" fmla="*/ 7 w 149"/>
                <a:gd name="T45" fmla="*/ 28 h 148"/>
                <a:gd name="T46" fmla="*/ 16 w 149"/>
                <a:gd name="T47" fmla="*/ 16 h 148"/>
                <a:gd name="T48" fmla="*/ 27 w 149"/>
                <a:gd name="T49" fmla="*/ 7 h 148"/>
                <a:gd name="T50" fmla="*/ 41 w 149"/>
                <a:gd name="T51" fmla="*/ 2 h 148"/>
                <a:gd name="T52" fmla="*/ 55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6"/>
                  </a:lnTo>
                  <a:lnTo>
                    <a:pt x="132" y="55"/>
                  </a:lnTo>
                  <a:lnTo>
                    <a:pt x="142" y="67"/>
                  </a:lnTo>
                  <a:lnTo>
                    <a:pt x="147" y="80"/>
                  </a:lnTo>
                  <a:lnTo>
                    <a:pt x="149" y="94"/>
                  </a:lnTo>
                  <a:lnTo>
                    <a:pt x="147" y="107"/>
                  </a:lnTo>
                  <a:lnTo>
                    <a:pt x="142" y="120"/>
                  </a:lnTo>
                  <a:lnTo>
                    <a:pt x="132" y="133"/>
                  </a:lnTo>
                  <a:lnTo>
                    <a:pt x="121" y="141"/>
                  </a:lnTo>
                  <a:lnTo>
                    <a:pt x="108" y="147"/>
                  </a:lnTo>
                  <a:lnTo>
                    <a:pt x="94" y="148"/>
                  </a:lnTo>
                  <a:lnTo>
                    <a:pt x="79" y="147"/>
                  </a:lnTo>
                  <a:lnTo>
                    <a:pt x="66" y="141"/>
                  </a:lnTo>
                  <a:lnTo>
                    <a:pt x="55" y="133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436"/>
            <p:cNvSpPr>
              <a:spLocks/>
            </p:cNvSpPr>
            <p:nvPr/>
          </p:nvSpPr>
          <p:spPr bwMode="auto">
            <a:xfrm>
              <a:off x="10002838" y="4224338"/>
              <a:ext cx="581025" cy="568325"/>
            </a:xfrm>
            <a:custGeom>
              <a:avLst/>
              <a:gdLst>
                <a:gd name="T0" fmla="*/ 1853 w 3294"/>
                <a:gd name="T1" fmla="*/ 12 h 3224"/>
                <a:gd name="T2" fmla="*/ 2148 w 3294"/>
                <a:gd name="T3" fmla="*/ 76 h 3224"/>
                <a:gd name="T4" fmla="*/ 2421 w 3294"/>
                <a:gd name="T5" fmla="*/ 191 h 3224"/>
                <a:gd name="T6" fmla="*/ 2666 w 3294"/>
                <a:gd name="T7" fmla="*/ 351 h 3224"/>
                <a:gd name="T8" fmla="*/ 2878 w 3294"/>
                <a:gd name="T9" fmla="*/ 549 h 3224"/>
                <a:gd name="T10" fmla="*/ 3052 w 3294"/>
                <a:gd name="T11" fmla="*/ 783 h 3224"/>
                <a:gd name="T12" fmla="*/ 3183 w 3294"/>
                <a:gd name="T13" fmla="*/ 1045 h 3224"/>
                <a:gd name="T14" fmla="*/ 3265 w 3294"/>
                <a:gd name="T15" fmla="*/ 1330 h 3224"/>
                <a:gd name="T16" fmla="*/ 3294 w 3294"/>
                <a:gd name="T17" fmla="*/ 1635 h 3224"/>
                <a:gd name="T18" fmla="*/ 3266 w 3294"/>
                <a:gd name="T19" fmla="*/ 1935 h 3224"/>
                <a:gd name="T20" fmla="*/ 3184 w 3294"/>
                <a:gd name="T21" fmla="*/ 2225 h 3224"/>
                <a:gd name="T22" fmla="*/ 3154 w 3294"/>
                <a:gd name="T23" fmla="*/ 2255 h 3224"/>
                <a:gd name="T24" fmla="*/ 3113 w 3294"/>
                <a:gd name="T25" fmla="*/ 2256 h 3224"/>
                <a:gd name="T26" fmla="*/ 3082 w 3294"/>
                <a:gd name="T27" fmla="*/ 2227 h 3224"/>
                <a:gd name="T28" fmla="*/ 3081 w 3294"/>
                <a:gd name="T29" fmla="*/ 2185 h 3224"/>
                <a:gd name="T30" fmla="*/ 3158 w 3294"/>
                <a:gd name="T31" fmla="*/ 1915 h 3224"/>
                <a:gd name="T32" fmla="*/ 3184 w 3294"/>
                <a:gd name="T33" fmla="*/ 1635 h 3224"/>
                <a:gd name="T34" fmla="*/ 3155 w 3294"/>
                <a:gd name="T35" fmla="*/ 1339 h 3224"/>
                <a:gd name="T36" fmla="*/ 3073 w 3294"/>
                <a:gd name="T37" fmla="*/ 1063 h 3224"/>
                <a:gd name="T38" fmla="*/ 2941 w 3294"/>
                <a:gd name="T39" fmla="*/ 811 h 3224"/>
                <a:gd name="T40" fmla="*/ 2766 w 3294"/>
                <a:gd name="T41" fmla="*/ 589 h 3224"/>
                <a:gd name="T42" fmla="*/ 2554 w 3294"/>
                <a:gd name="T43" fmla="*/ 403 h 3224"/>
                <a:gd name="T44" fmla="*/ 2310 w 3294"/>
                <a:gd name="T45" fmla="*/ 258 h 3224"/>
                <a:gd name="T46" fmla="*/ 2039 w 3294"/>
                <a:gd name="T47" fmla="*/ 159 h 3224"/>
                <a:gd name="T48" fmla="*/ 1748 w 3294"/>
                <a:gd name="T49" fmla="*/ 112 h 3224"/>
                <a:gd name="T50" fmla="*/ 1447 w 3294"/>
                <a:gd name="T51" fmla="*/ 121 h 3224"/>
                <a:gd name="T52" fmla="*/ 1162 w 3294"/>
                <a:gd name="T53" fmla="*/ 187 h 3224"/>
                <a:gd name="T54" fmla="*/ 899 w 3294"/>
                <a:gd name="T55" fmla="*/ 301 h 3224"/>
                <a:gd name="T56" fmla="*/ 666 w 3294"/>
                <a:gd name="T57" fmla="*/ 461 h 3224"/>
                <a:gd name="T58" fmla="*/ 465 w 3294"/>
                <a:gd name="T59" fmla="*/ 660 h 3224"/>
                <a:gd name="T60" fmla="*/ 304 w 3294"/>
                <a:gd name="T61" fmla="*/ 892 h 3224"/>
                <a:gd name="T62" fmla="*/ 189 w 3294"/>
                <a:gd name="T63" fmla="*/ 1153 h 3224"/>
                <a:gd name="T64" fmla="*/ 122 w 3294"/>
                <a:gd name="T65" fmla="*/ 1436 h 3224"/>
                <a:gd name="T66" fmla="*/ 112 w 3294"/>
                <a:gd name="T67" fmla="*/ 1730 h 3224"/>
                <a:gd name="T68" fmla="*/ 156 w 3294"/>
                <a:gd name="T69" fmla="*/ 2007 h 3224"/>
                <a:gd name="T70" fmla="*/ 247 w 3294"/>
                <a:gd name="T71" fmla="*/ 2267 h 3224"/>
                <a:gd name="T72" fmla="*/ 381 w 3294"/>
                <a:gd name="T73" fmla="*/ 2503 h 3224"/>
                <a:gd name="T74" fmla="*/ 555 w 3294"/>
                <a:gd name="T75" fmla="*/ 2712 h 3224"/>
                <a:gd name="T76" fmla="*/ 765 w 3294"/>
                <a:gd name="T77" fmla="*/ 2887 h 3224"/>
                <a:gd name="T78" fmla="*/ 1007 w 3294"/>
                <a:gd name="T79" fmla="*/ 3024 h 3224"/>
                <a:gd name="T80" fmla="*/ 1276 w 3294"/>
                <a:gd name="T81" fmla="*/ 3116 h 3224"/>
                <a:gd name="T82" fmla="*/ 1314 w 3294"/>
                <a:gd name="T83" fmla="*/ 3148 h 3224"/>
                <a:gd name="T84" fmla="*/ 1311 w 3294"/>
                <a:gd name="T85" fmla="*/ 3196 h 3224"/>
                <a:gd name="T86" fmla="*/ 1277 w 3294"/>
                <a:gd name="T87" fmla="*/ 3222 h 3224"/>
                <a:gd name="T88" fmla="*/ 1250 w 3294"/>
                <a:gd name="T89" fmla="*/ 3222 h 3224"/>
                <a:gd name="T90" fmla="*/ 973 w 3294"/>
                <a:gd name="T91" fmla="*/ 3128 h 3224"/>
                <a:gd name="T92" fmla="*/ 725 w 3294"/>
                <a:gd name="T93" fmla="*/ 2990 h 3224"/>
                <a:gd name="T94" fmla="*/ 506 w 3294"/>
                <a:gd name="T95" fmla="*/ 2815 h 3224"/>
                <a:gd name="T96" fmla="*/ 320 w 3294"/>
                <a:gd name="T97" fmla="*/ 2606 h 3224"/>
                <a:gd name="T98" fmla="*/ 174 w 3294"/>
                <a:gd name="T99" fmla="*/ 2369 h 3224"/>
                <a:gd name="T100" fmla="*/ 69 w 3294"/>
                <a:gd name="T101" fmla="*/ 2108 h 3224"/>
                <a:gd name="T102" fmla="*/ 11 w 3294"/>
                <a:gd name="T103" fmla="*/ 1829 h 3224"/>
                <a:gd name="T104" fmla="*/ 3 w 3294"/>
                <a:gd name="T105" fmla="*/ 1531 h 3224"/>
                <a:gd name="T106" fmla="*/ 50 w 3294"/>
                <a:gd name="T107" fmla="*/ 1233 h 3224"/>
                <a:gd name="T108" fmla="*/ 149 w 3294"/>
                <a:gd name="T109" fmla="*/ 954 h 3224"/>
                <a:gd name="T110" fmla="*/ 296 w 3294"/>
                <a:gd name="T111" fmla="*/ 701 h 3224"/>
                <a:gd name="T112" fmla="*/ 483 w 3294"/>
                <a:gd name="T113" fmla="*/ 479 h 3224"/>
                <a:gd name="T114" fmla="*/ 706 w 3294"/>
                <a:gd name="T115" fmla="*/ 293 h 3224"/>
                <a:gd name="T116" fmla="*/ 961 w 3294"/>
                <a:gd name="T117" fmla="*/ 148 h 3224"/>
                <a:gd name="T118" fmla="*/ 1241 w 3294"/>
                <a:gd name="T119" fmla="*/ 49 h 3224"/>
                <a:gd name="T120" fmla="*/ 1543 w 3294"/>
                <a:gd name="T121" fmla="*/ 3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4" h="3224">
                  <a:moveTo>
                    <a:pt x="1647" y="0"/>
                  </a:moveTo>
                  <a:lnTo>
                    <a:pt x="1751" y="3"/>
                  </a:lnTo>
                  <a:lnTo>
                    <a:pt x="1853" y="12"/>
                  </a:lnTo>
                  <a:lnTo>
                    <a:pt x="1954" y="28"/>
                  </a:lnTo>
                  <a:lnTo>
                    <a:pt x="2053" y="49"/>
                  </a:lnTo>
                  <a:lnTo>
                    <a:pt x="2148" y="76"/>
                  </a:lnTo>
                  <a:lnTo>
                    <a:pt x="2242" y="110"/>
                  </a:lnTo>
                  <a:lnTo>
                    <a:pt x="2333" y="148"/>
                  </a:lnTo>
                  <a:lnTo>
                    <a:pt x="2421" y="191"/>
                  </a:lnTo>
                  <a:lnTo>
                    <a:pt x="2506" y="239"/>
                  </a:lnTo>
                  <a:lnTo>
                    <a:pt x="2588" y="293"/>
                  </a:lnTo>
                  <a:lnTo>
                    <a:pt x="2666" y="351"/>
                  </a:lnTo>
                  <a:lnTo>
                    <a:pt x="2741" y="412"/>
                  </a:lnTo>
                  <a:lnTo>
                    <a:pt x="2811" y="479"/>
                  </a:lnTo>
                  <a:lnTo>
                    <a:pt x="2878" y="549"/>
                  </a:lnTo>
                  <a:lnTo>
                    <a:pt x="2940" y="623"/>
                  </a:lnTo>
                  <a:lnTo>
                    <a:pt x="2998" y="701"/>
                  </a:lnTo>
                  <a:lnTo>
                    <a:pt x="3052" y="783"/>
                  </a:lnTo>
                  <a:lnTo>
                    <a:pt x="3101" y="867"/>
                  </a:lnTo>
                  <a:lnTo>
                    <a:pt x="3145" y="954"/>
                  </a:lnTo>
                  <a:lnTo>
                    <a:pt x="3183" y="1045"/>
                  </a:lnTo>
                  <a:lnTo>
                    <a:pt x="3217" y="1137"/>
                  </a:lnTo>
                  <a:lnTo>
                    <a:pt x="3244" y="1233"/>
                  </a:lnTo>
                  <a:lnTo>
                    <a:pt x="3265" y="1330"/>
                  </a:lnTo>
                  <a:lnTo>
                    <a:pt x="3282" y="1430"/>
                  </a:lnTo>
                  <a:lnTo>
                    <a:pt x="3291" y="1531"/>
                  </a:lnTo>
                  <a:lnTo>
                    <a:pt x="3294" y="1635"/>
                  </a:lnTo>
                  <a:lnTo>
                    <a:pt x="3291" y="1736"/>
                  </a:lnTo>
                  <a:lnTo>
                    <a:pt x="3282" y="1836"/>
                  </a:lnTo>
                  <a:lnTo>
                    <a:pt x="3266" y="1935"/>
                  </a:lnTo>
                  <a:lnTo>
                    <a:pt x="3245" y="2032"/>
                  </a:lnTo>
                  <a:lnTo>
                    <a:pt x="3218" y="2129"/>
                  </a:lnTo>
                  <a:lnTo>
                    <a:pt x="3184" y="2225"/>
                  </a:lnTo>
                  <a:lnTo>
                    <a:pt x="3177" y="2237"/>
                  </a:lnTo>
                  <a:lnTo>
                    <a:pt x="3167" y="2247"/>
                  </a:lnTo>
                  <a:lnTo>
                    <a:pt x="3154" y="2255"/>
                  </a:lnTo>
                  <a:lnTo>
                    <a:pt x="3141" y="2259"/>
                  </a:lnTo>
                  <a:lnTo>
                    <a:pt x="3127" y="2259"/>
                  </a:lnTo>
                  <a:lnTo>
                    <a:pt x="3113" y="2256"/>
                  </a:lnTo>
                  <a:lnTo>
                    <a:pt x="3099" y="2249"/>
                  </a:lnTo>
                  <a:lnTo>
                    <a:pt x="3089" y="2239"/>
                  </a:lnTo>
                  <a:lnTo>
                    <a:pt x="3082" y="2227"/>
                  </a:lnTo>
                  <a:lnTo>
                    <a:pt x="3078" y="2213"/>
                  </a:lnTo>
                  <a:lnTo>
                    <a:pt x="3078" y="2199"/>
                  </a:lnTo>
                  <a:lnTo>
                    <a:pt x="3081" y="2185"/>
                  </a:lnTo>
                  <a:lnTo>
                    <a:pt x="3113" y="2096"/>
                  </a:lnTo>
                  <a:lnTo>
                    <a:pt x="3138" y="2006"/>
                  </a:lnTo>
                  <a:lnTo>
                    <a:pt x="3158" y="1915"/>
                  </a:lnTo>
                  <a:lnTo>
                    <a:pt x="3173" y="1822"/>
                  </a:lnTo>
                  <a:lnTo>
                    <a:pt x="3182" y="1729"/>
                  </a:lnTo>
                  <a:lnTo>
                    <a:pt x="3184" y="1635"/>
                  </a:lnTo>
                  <a:lnTo>
                    <a:pt x="3181" y="1534"/>
                  </a:lnTo>
                  <a:lnTo>
                    <a:pt x="3172" y="1436"/>
                  </a:lnTo>
                  <a:lnTo>
                    <a:pt x="3155" y="1339"/>
                  </a:lnTo>
                  <a:lnTo>
                    <a:pt x="3134" y="1245"/>
                  </a:lnTo>
                  <a:lnTo>
                    <a:pt x="3105" y="1153"/>
                  </a:lnTo>
                  <a:lnTo>
                    <a:pt x="3073" y="1063"/>
                  </a:lnTo>
                  <a:lnTo>
                    <a:pt x="3034" y="976"/>
                  </a:lnTo>
                  <a:lnTo>
                    <a:pt x="2990" y="892"/>
                  </a:lnTo>
                  <a:lnTo>
                    <a:pt x="2941" y="811"/>
                  </a:lnTo>
                  <a:lnTo>
                    <a:pt x="2887" y="734"/>
                  </a:lnTo>
                  <a:lnTo>
                    <a:pt x="2829" y="660"/>
                  </a:lnTo>
                  <a:lnTo>
                    <a:pt x="2766" y="589"/>
                  </a:lnTo>
                  <a:lnTo>
                    <a:pt x="2700" y="524"/>
                  </a:lnTo>
                  <a:lnTo>
                    <a:pt x="2628" y="461"/>
                  </a:lnTo>
                  <a:lnTo>
                    <a:pt x="2554" y="403"/>
                  </a:lnTo>
                  <a:lnTo>
                    <a:pt x="2477" y="350"/>
                  </a:lnTo>
                  <a:lnTo>
                    <a:pt x="2395" y="301"/>
                  </a:lnTo>
                  <a:lnTo>
                    <a:pt x="2310" y="258"/>
                  </a:lnTo>
                  <a:lnTo>
                    <a:pt x="2223" y="219"/>
                  </a:lnTo>
                  <a:lnTo>
                    <a:pt x="2132" y="187"/>
                  </a:lnTo>
                  <a:lnTo>
                    <a:pt x="2039" y="159"/>
                  </a:lnTo>
                  <a:lnTo>
                    <a:pt x="1945" y="137"/>
                  </a:lnTo>
                  <a:lnTo>
                    <a:pt x="1847" y="121"/>
                  </a:lnTo>
                  <a:lnTo>
                    <a:pt x="1748" y="112"/>
                  </a:lnTo>
                  <a:lnTo>
                    <a:pt x="1647" y="109"/>
                  </a:lnTo>
                  <a:lnTo>
                    <a:pt x="1546" y="112"/>
                  </a:lnTo>
                  <a:lnTo>
                    <a:pt x="1447" y="121"/>
                  </a:lnTo>
                  <a:lnTo>
                    <a:pt x="1349" y="137"/>
                  </a:lnTo>
                  <a:lnTo>
                    <a:pt x="1255" y="159"/>
                  </a:lnTo>
                  <a:lnTo>
                    <a:pt x="1162" y="187"/>
                  </a:lnTo>
                  <a:lnTo>
                    <a:pt x="1071" y="219"/>
                  </a:lnTo>
                  <a:lnTo>
                    <a:pt x="984" y="258"/>
                  </a:lnTo>
                  <a:lnTo>
                    <a:pt x="899" y="301"/>
                  </a:lnTo>
                  <a:lnTo>
                    <a:pt x="817" y="350"/>
                  </a:lnTo>
                  <a:lnTo>
                    <a:pt x="740" y="403"/>
                  </a:lnTo>
                  <a:lnTo>
                    <a:pt x="666" y="461"/>
                  </a:lnTo>
                  <a:lnTo>
                    <a:pt x="594" y="524"/>
                  </a:lnTo>
                  <a:lnTo>
                    <a:pt x="528" y="589"/>
                  </a:lnTo>
                  <a:lnTo>
                    <a:pt x="465" y="660"/>
                  </a:lnTo>
                  <a:lnTo>
                    <a:pt x="407" y="734"/>
                  </a:lnTo>
                  <a:lnTo>
                    <a:pt x="353" y="811"/>
                  </a:lnTo>
                  <a:lnTo>
                    <a:pt x="304" y="892"/>
                  </a:lnTo>
                  <a:lnTo>
                    <a:pt x="260" y="976"/>
                  </a:lnTo>
                  <a:lnTo>
                    <a:pt x="221" y="1063"/>
                  </a:lnTo>
                  <a:lnTo>
                    <a:pt x="189" y="1153"/>
                  </a:lnTo>
                  <a:lnTo>
                    <a:pt x="160" y="1245"/>
                  </a:lnTo>
                  <a:lnTo>
                    <a:pt x="139" y="1339"/>
                  </a:lnTo>
                  <a:lnTo>
                    <a:pt x="122" y="1436"/>
                  </a:lnTo>
                  <a:lnTo>
                    <a:pt x="113" y="1534"/>
                  </a:lnTo>
                  <a:lnTo>
                    <a:pt x="110" y="1635"/>
                  </a:lnTo>
                  <a:lnTo>
                    <a:pt x="112" y="1730"/>
                  </a:lnTo>
                  <a:lnTo>
                    <a:pt x="121" y="1824"/>
                  </a:lnTo>
                  <a:lnTo>
                    <a:pt x="136" y="1916"/>
                  </a:lnTo>
                  <a:lnTo>
                    <a:pt x="156" y="2007"/>
                  </a:lnTo>
                  <a:lnTo>
                    <a:pt x="180" y="2096"/>
                  </a:lnTo>
                  <a:lnTo>
                    <a:pt x="211" y="2182"/>
                  </a:lnTo>
                  <a:lnTo>
                    <a:pt x="247" y="2267"/>
                  </a:lnTo>
                  <a:lnTo>
                    <a:pt x="286" y="2348"/>
                  </a:lnTo>
                  <a:lnTo>
                    <a:pt x="332" y="2427"/>
                  </a:lnTo>
                  <a:lnTo>
                    <a:pt x="381" y="2503"/>
                  </a:lnTo>
                  <a:lnTo>
                    <a:pt x="435" y="2576"/>
                  </a:lnTo>
                  <a:lnTo>
                    <a:pt x="493" y="2645"/>
                  </a:lnTo>
                  <a:lnTo>
                    <a:pt x="555" y="2712"/>
                  </a:lnTo>
                  <a:lnTo>
                    <a:pt x="622" y="2774"/>
                  </a:lnTo>
                  <a:lnTo>
                    <a:pt x="692" y="2833"/>
                  </a:lnTo>
                  <a:lnTo>
                    <a:pt x="765" y="2887"/>
                  </a:lnTo>
                  <a:lnTo>
                    <a:pt x="843" y="2937"/>
                  </a:lnTo>
                  <a:lnTo>
                    <a:pt x="923" y="2982"/>
                  </a:lnTo>
                  <a:lnTo>
                    <a:pt x="1007" y="3024"/>
                  </a:lnTo>
                  <a:lnTo>
                    <a:pt x="1094" y="3059"/>
                  </a:lnTo>
                  <a:lnTo>
                    <a:pt x="1183" y="3091"/>
                  </a:lnTo>
                  <a:lnTo>
                    <a:pt x="1276" y="3116"/>
                  </a:lnTo>
                  <a:lnTo>
                    <a:pt x="1292" y="3123"/>
                  </a:lnTo>
                  <a:lnTo>
                    <a:pt x="1305" y="3134"/>
                  </a:lnTo>
                  <a:lnTo>
                    <a:pt x="1314" y="3148"/>
                  </a:lnTo>
                  <a:lnTo>
                    <a:pt x="1318" y="3165"/>
                  </a:lnTo>
                  <a:lnTo>
                    <a:pt x="1316" y="3183"/>
                  </a:lnTo>
                  <a:lnTo>
                    <a:pt x="1311" y="3196"/>
                  </a:lnTo>
                  <a:lnTo>
                    <a:pt x="1301" y="3208"/>
                  </a:lnTo>
                  <a:lnTo>
                    <a:pt x="1290" y="3216"/>
                  </a:lnTo>
                  <a:lnTo>
                    <a:pt x="1277" y="3222"/>
                  </a:lnTo>
                  <a:lnTo>
                    <a:pt x="1263" y="3224"/>
                  </a:lnTo>
                  <a:lnTo>
                    <a:pt x="1257" y="3223"/>
                  </a:lnTo>
                  <a:lnTo>
                    <a:pt x="1250" y="3222"/>
                  </a:lnTo>
                  <a:lnTo>
                    <a:pt x="1155" y="3196"/>
                  </a:lnTo>
                  <a:lnTo>
                    <a:pt x="1063" y="3165"/>
                  </a:lnTo>
                  <a:lnTo>
                    <a:pt x="973" y="3128"/>
                  </a:lnTo>
                  <a:lnTo>
                    <a:pt x="888" y="3087"/>
                  </a:lnTo>
                  <a:lnTo>
                    <a:pt x="804" y="3041"/>
                  </a:lnTo>
                  <a:lnTo>
                    <a:pt x="725" y="2990"/>
                  </a:lnTo>
                  <a:lnTo>
                    <a:pt x="647" y="2937"/>
                  </a:lnTo>
                  <a:lnTo>
                    <a:pt x="575" y="2878"/>
                  </a:lnTo>
                  <a:lnTo>
                    <a:pt x="506" y="2815"/>
                  </a:lnTo>
                  <a:lnTo>
                    <a:pt x="439" y="2749"/>
                  </a:lnTo>
                  <a:lnTo>
                    <a:pt x="378" y="2680"/>
                  </a:lnTo>
                  <a:lnTo>
                    <a:pt x="320" y="2606"/>
                  </a:lnTo>
                  <a:lnTo>
                    <a:pt x="267" y="2530"/>
                  </a:lnTo>
                  <a:lnTo>
                    <a:pt x="218" y="2451"/>
                  </a:lnTo>
                  <a:lnTo>
                    <a:pt x="174" y="2369"/>
                  </a:lnTo>
                  <a:lnTo>
                    <a:pt x="135" y="2284"/>
                  </a:lnTo>
                  <a:lnTo>
                    <a:pt x="100" y="2197"/>
                  </a:lnTo>
                  <a:lnTo>
                    <a:pt x="69" y="2108"/>
                  </a:lnTo>
                  <a:lnTo>
                    <a:pt x="45" y="2017"/>
                  </a:lnTo>
                  <a:lnTo>
                    <a:pt x="25" y="1924"/>
                  </a:lnTo>
                  <a:lnTo>
                    <a:pt x="11" y="1829"/>
                  </a:lnTo>
                  <a:lnTo>
                    <a:pt x="3" y="1733"/>
                  </a:lnTo>
                  <a:lnTo>
                    <a:pt x="0" y="1635"/>
                  </a:lnTo>
                  <a:lnTo>
                    <a:pt x="3" y="1531"/>
                  </a:lnTo>
                  <a:lnTo>
                    <a:pt x="12" y="1430"/>
                  </a:lnTo>
                  <a:lnTo>
                    <a:pt x="29" y="1330"/>
                  </a:lnTo>
                  <a:lnTo>
                    <a:pt x="50" y="1233"/>
                  </a:lnTo>
                  <a:lnTo>
                    <a:pt x="77" y="1137"/>
                  </a:lnTo>
                  <a:lnTo>
                    <a:pt x="111" y="1045"/>
                  </a:lnTo>
                  <a:lnTo>
                    <a:pt x="149" y="954"/>
                  </a:lnTo>
                  <a:lnTo>
                    <a:pt x="193" y="867"/>
                  </a:lnTo>
                  <a:lnTo>
                    <a:pt x="242" y="783"/>
                  </a:lnTo>
                  <a:lnTo>
                    <a:pt x="296" y="701"/>
                  </a:lnTo>
                  <a:lnTo>
                    <a:pt x="354" y="623"/>
                  </a:lnTo>
                  <a:lnTo>
                    <a:pt x="416" y="549"/>
                  </a:lnTo>
                  <a:lnTo>
                    <a:pt x="483" y="479"/>
                  </a:lnTo>
                  <a:lnTo>
                    <a:pt x="553" y="412"/>
                  </a:lnTo>
                  <a:lnTo>
                    <a:pt x="628" y="351"/>
                  </a:lnTo>
                  <a:lnTo>
                    <a:pt x="706" y="293"/>
                  </a:lnTo>
                  <a:lnTo>
                    <a:pt x="788" y="239"/>
                  </a:lnTo>
                  <a:lnTo>
                    <a:pt x="873" y="191"/>
                  </a:lnTo>
                  <a:lnTo>
                    <a:pt x="961" y="148"/>
                  </a:lnTo>
                  <a:lnTo>
                    <a:pt x="1052" y="110"/>
                  </a:lnTo>
                  <a:lnTo>
                    <a:pt x="1146" y="76"/>
                  </a:lnTo>
                  <a:lnTo>
                    <a:pt x="1241" y="49"/>
                  </a:lnTo>
                  <a:lnTo>
                    <a:pt x="1340" y="28"/>
                  </a:lnTo>
                  <a:lnTo>
                    <a:pt x="1441" y="12"/>
                  </a:lnTo>
                  <a:lnTo>
                    <a:pt x="1543" y="3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7" name="Group 1116"/>
          <p:cNvGrpSpPr/>
          <p:nvPr/>
        </p:nvGrpSpPr>
        <p:grpSpPr>
          <a:xfrm>
            <a:off x="10946084" y="4224338"/>
            <a:ext cx="581025" cy="568325"/>
            <a:chOff x="10926763" y="4224338"/>
            <a:chExt cx="581025" cy="5683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8" name="Freeform 441"/>
            <p:cNvSpPr>
              <a:spLocks noEditPoints="1"/>
            </p:cNvSpPr>
            <p:nvPr/>
          </p:nvSpPr>
          <p:spPr bwMode="auto">
            <a:xfrm>
              <a:off x="11255376" y="4541838"/>
              <a:ext cx="193675" cy="250825"/>
            </a:xfrm>
            <a:custGeom>
              <a:avLst/>
              <a:gdLst>
                <a:gd name="T0" fmla="*/ 417 w 1099"/>
                <a:gd name="T1" fmla="*/ 811 h 1417"/>
                <a:gd name="T2" fmla="*/ 312 w 1099"/>
                <a:gd name="T3" fmla="*/ 911 h 1417"/>
                <a:gd name="T4" fmla="*/ 244 w 1099"/>
                <a:gd name="T5" fmla="*/ 1037 h 1417"/>
                <a:gd name="T6" fmla="*/ 220 w 1099"/>
                <a:gd name="T7" fmla="*/ 1179 h 1417"/>
                <a:gd name="T8" fmla="*/ 880 w 1099"/>
                <a:gd name="T9" fmla="*/ 1179 h 1417"/>
                <a:gd name="T10" fmla="*/ 855 w 1099"/>
                <a:gd name="T11" fmla="*/ 1037 h 1417"/>
                <a:gd name="T12" fmla="*/ 788 w 1099"/>
                <a:gd name="T13" fmla="*/ 911 h 1417"/>
                <a:gd name="T14" fmla="*/ 682 w 1099"/>
                <a:gd name="T15" fmla="*/ 811 h 1417"/>
                <a:gd name="T16" fmla="*/ 506 w 1099"/>
                <a:gd name="T17" fmla="*/ 762 h 1417"/>
                <a:gd name="T18" fmla="*/ 223 w 1099"/>
                <a:gd name="T19" fmla="*/ 286 h 1417"/>
                <a:gd name="T20" fmla="*/ 262 w 1099"/>
                <a:gd name="T21" fmla="*/ 424 h 1417"/>
                <a:gd name="T22" fmla="*/ 344 w 1099"/>
                <a:gd name="T23" fmla="*/ 542 h 1417"/>
                <a:gd name="T24" fmla="*/ 460 w 1099"/>
                <a:gd name="T25" fmla="*/ 631 h 1417"/>
                <a:gd name="T26" fmla="*/ 640 w 1099"/>
                <a:gd name="T27" fmla="*/ 631 h 1417"/>
                <a:gd name="T28" fmla="*/ 756 w 1099"/>
                <a:gd name="T29" fmla="*/ 542 h 1417"/>
                <a:gd name="T30" fmla="*/ 837 w 1099"/>
                <a:gd name="T31" fmla="*/ 424 h 1417"/>
                <a:gd name="T32" fmla="*/ 877 w 1099"/>
                <a:gd name="T33" fmla="*/ 286 h 1417"/>
                <a:gd name="T34" fmla="*/ 220 w 1099"/>
                <a:gd name="T35" fmla="*/ 109 h 1417"/>
                <a:gd name="T36" fmla="*/ 1061 w 1099"/>
                <a:gd name="T37" fmla="*/ 2 h 1417"/>
                <a:gd name="T38" fmla="*/ 1096 w 1099"/>
                <a:gd name="T39" fmla="*/ 37 h 1417"/>
                <a:gd name="T40" fmla="*/ 1089 w 1099"/>
                <a:gd name="T41" fmla="*/ 86 h 1417"/>
                <a:gd name="T42" fmla="*/ 1044 w 1099"/>
                <a:gd name="T43" fmla="*/ 109 h 1417"/>
                <a:gd name="T44" fmla="*/ 986 w 1099"/>
                <a:gd name="T45" fmla="*/ 294 h 1417"/>
                <a:gd name="T46" fmla="*/ 943 w 1099"/>
                <a:gd name="T47" fmla="*/ 456 h 1417"/>
                <a:gd name="T48" fmla="*/ 853 w 1099"/>
                <a:gd name="T49" fmla="*/ 598 h 1417"/>
                <a:gd name="T50" fmla="*/ 724 w 1099"/>
                <a:gd name="T51" fmla="*/ 708 h 1417"/>
                <a:gd name="T52" fmla="*/ 853 w 1099"/>
                <a:gd name="T53" fmla="*/ 819 h 1417"/>
                <a:gd name="T54" fmla="*/ 943 w 1099"/>
                <a:gd name="T55" fmla="*/ 960 h 1417"/>
                <a:gd name="T56" fmla="*/ 986 w 1099"/>
                <a:gd name="T57" fmla="*/ 1122 h 1417"/>
                <a:gd name="T58" fmla="*/ 1044 w 1099"/>
                <a:gd name="T59" fmla="*/ 1308 h 1417"/>
                <a:gd name="T60" fmla="*/ 1089 w 1099"/>
                <a:gd name="T61" fmla="*/ 1330 h 1417"/>
                <a:gd name="T62" fmla="*/ 1096 w 1099"/>
                <a:gd name="T63" fmla="*/ 1380 h 1417"/>
                <a:gd name="T64" fmla="*/ 1061 w 1099"/>
                <a:gd name="T65" fmla="*/ 1414 h 1417"/>
                <a:gd name="T66" fmla="*/ 38 w 1099"/>
                <a:gd name="T67" fmla="*/ 1414 h 1417"/>
                <a:gd name="T68" fmla="*/ 3 w 1099"/>
                <a:gd name="T69" fmla="*/ 1380 h 1417"/>
                <a:gd name="T70" fmla="*/ 11 w 1099"/>
                <a:gd name="T71" fmla="*/ 1330 h 1417"/>
                <a:gd name="T72" fmla="*/ 55 w 1099"/>
                <a:gd name="T73" fmla="*/ 1308 h 1417"/>
                <a:gd name="T74" fmla="*/ 113 w 1099"/>
                <a:gd name="T75" fmla="*/ 1122 h 1417"/>
                <a:gd name="T76" fmla="*/ 157 w 1099"/>
                <a:gd name="T77" fmla="*/ 960 h 1417"/>
                <a:gd name="T78" fmla="*/ 246 w 1099"/>
                <a:gd name="T79" fmla="*/ 819 h 1417"/>
                <a:gd name="T80" fmla="*/ 375 w 1099"/>
                <a:gd name="T81" fmla="*/ 708 h 1417"/>
                <a:gd name="T82" fmla="*/ 246 w 1099"/>
                <a:gd name="T83" fmla="*/ 598 h 1417"/>
                <a:gd name="T84" fmla="*/ 157 w 1099"/>
                <a:gd name="T85" fmla="*/ 456 h 1417"/>
                <a:gd name="T86" fmla="*/ 113 w 1099"/>
                <a:gd name="T87" fmla="*/ 294 h 1417"/>
                <a:gd name="T88" fmla="*/ 55 w 1099"/>
                <a:gd name="T89" fmla="*/ 109 h 1417"/>
                <a:gd name="T90" fmla="*/ 11 w 1099"/>
                <a:gd name="T91" fmla="*/ 86 h 1417"/>
                <a:gd name="T92" fmla="*/ 3 w 1099"/>
                <a:gd name="T93" fmla="*/ 37 h 1417"/>
                <a:gd name="T94" fmla="*/ 38 w 1099"/>
                <a:gd name="T95" fmla="*/ 2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9" h="1417">
                  <a:moveTo>
                    <a:pt x="506" y="762"/>
                  </a:moveTo>
                  <a:lnTo>
                    <a:pt x="460" y="785"/>
                  </a:lnTo>
                  <a:lnTo>
                    <a:pt x="417" y="811"/>
                  </a:lnTo>
                  <a:lnTo>
                    <a:pt x="378" y="840"/>
                  </a:lnTo>
                  <a:lnTo>
                    <a:pt x="344" y="874"/>
                  </a:lnTo>
                  <a:lnTo>
                    <a:pt x="312" y="911"/>
                  </a:lnTo>
                  <a:lnTo>
                    <a:pt x="284" y="951"/>
                  </a:lnTo>
                  <a:lnTo>
                    <a:pt x="262" y="992"/>
                  </a:lnTo>
                  <a:lnTo>
                    <a:pt x="244" y="1037"/>
                  </a:lnTo>
                  <a:lnTo>
                    <a:pt x="230" y="1082"/>
                  </a:lnTo>
                  <a:lnTo>
                    <a:pt x="223" y="1130"/>
                  </a:lnTo>
                  <a:lnTo>
                    <a:pt x="220" y="1179"/>
                  </a:lnTo>
                  <a:lnTo>
                    <a:pt x="220" y="1308"/>
                  </a:lnTo>
                  <a:lnTo>
                    <a:pt x="880" y="1308"/>
                  </a:lnTo>
                  <a:lnTo>
                    <a:pt x="880" y="1179"/>
                  </a:lnTo>
                  <a:lnTo>
                    <a:pt x="877" y="1130"/>
                  </a:lnTo>
                  <a:lnTo>
                    <a:pt x="868" y="1082"/>
                  </a:lnTo>
                  <a:lnTo>
                    <a:pt x="855" y="1037"/>
                  </a:lnTo>
                  <a:lnTo>
                    <a:pt x="837" y="992"/>
                  </a:lnTo>
                  <a:lnTo>
                    <a:pt x="814" y="951"/>
                  </a:lnTo>
                  <a:lnTo>
                    <a:pt x="788" y="911"/>
                  </a:lnTo>
                  <a:lnTo>
                    <a:pt x="756" y="874"/>
                  </a:lnTo>
                  <a:lnTo>
                    <a:pt x="721" y="840"/>
                  </a:lnTo>
                  <a:lnTo>
                    <a:pt x="682" y="811"/>
                  </a:lnTo>
                  <a:lnTo>
                    <a:pt x="639" y="785"/>
                  </a:lnTo>
                  <a:lnTo>
                    <a:pt x="593" y="762"/>
                  </a:lnTo>
                  <a:lnTo>
                    <a:pt x="506" y="762"/>
                  </a:lnTo>
                  <a:close/>
                  <a:moveTo>
                    <a:pt x="220" y="109"/>
                  </a:moveTo>
                  <a:lnTo>
                    <a:pt x="220" y="237"/>
                  </a:lnTo>
                  <a:lnTo>
                    <a:pt x="223" y="286"/>
                  </a:lnTo>
                  <a:lnTo>
                    <a:pt x="230" y="333"/>
                  </a:lnTo>
                  <a:lnTo>
                    <a:pt x="244" y="379"/>
                  </a:lnTo>
                  <a:lnTo>
                    <a:pt x="262" y="424"/>
                  </a:lnTo>
                  <a:lnTo>
                    <a:pt x="284" y="466"/>
                  </a:lnTo>
                  <a:lnTo>
                    <a:pt x="312" y="505"/>
                  </a:lnTo>
                  <a:lnTo>
                    <a:pt x="344" y="542"/>
                  </a:lnTo>
                  <a:lnTo>
                    <a:pt x="378" y="575"/>
                  </a:lnTo>
                  <a:lnTo>
                    <a:pt x="417" y="606"/>
                  </a:lnTo>
                  <a:lnTo>
                    <a:pt x="460" y="631"/>
                  </a:lnTo>
                  <a:lnTo>
                    <a:pt x="506" y="653"/>
                  </a:lnTo>
                  <a:lnTo>
                    <a:pt x="594" y="653"/>
                  </a:lnTo>
                  <a:lnTo>
                    <a:pt x="640" y="631"/>
                  </a:lnTo>
                  <a:lnTo>
                    <a:pt x="682" y="606"/>
                  </a:lnTo>
                  <a:lnTo>
                    <a:pt x="722" y="575"/>
                  </a:lnTo>
                  <a:lnTo>
                    <a:pt x="756" y="542"/>
                  </a:lnTo>
                  <a:lnTo>
                    <a:pt x="788" y="505"/>
                  </a:lnTo>
                  <a:lnTo>
                    <a:pt x="814" y="466"/>
                  </a:lnTo>
                  <a:lnTo>
                    <a:pt x="837" y="424"/>
                  </a:lnTo>
                  <a:lnTo>
                    <a:pt x="855" y="379"/>
                  </a:lnTo>
                  <a:lnTo>
                    <a:pt x="868" y="333"/>
                  </a:lnTo>
                  <a:lnTo>
                    <a:pt x="877" y="286"/>
                  </a:lnTo>
                  <a:lnTo>
                    <a:pt x="880" y="237"/>
                  </a:lnTo>
                  <a:lnTo>
                    <a:pt x="880" y="109"/>
                  </a:lnTo>
                  <a:lnTo>
                    <a:pt x="220" y="109"/>
                  </a:lnTo>
                  <a:close/>
                  <a:moveTo>
                    <a:pt x="55" y="0"/>
                  </a:moveTo>
                  <a:lnTo>
                    <a:pt x="1044" y="0"/>
                  </a:lnTo>
                  <a:lnTo>
                    <a:pt x="1061" y="2"/>
                  </a:lnTo>
                  <a:lnTo>
                    <a:pt x="1076" y="10"/>
                  </a:lnTo>
                  <a:lnTo>
                    <a:pt x="1089" y="22"/>
                  </a:lnTo>
                  <a:lnTo>
                    <a:pt x="1096" y="37"/>
                  </a:lnTo>
                  <a:lnTo>
                    <a:pt x="1099" y="54"/>
                  </a:lnTo>
                  <a:lnTo>
                    <a:pt x="1096" y="71"/>
                  </a:lnTo>
                  <a:lnTo>
                    <a:pt x="1089" y="86"/>
                  </a:lnTo>
                  <a:lnTo>
                    <a:pt x="1076" y="98"/>
                  </a:lnTo>
                  <a:lnTo>
                    <a:pt x="1061" y="106"/>
                  </a:lnTo>
                  <a:lnTo>
                    <a:pt x="1044" y="109"/>
                  </a:lnTo>
                  <a:lnTo>
                    <a:pt x="989" y="109"/>
                  </a:lnTo>
                  <a:lnTo>
                    <a:pt x="989" y="237"/>
                  </a:lnTo>
                  <a:lnTo>
                    <a:pt x="986" y="294"/>
                  </a:lnTo>
                  <a:lnTo>
                    <a:pt x="978" y="350"/>
                  </a:lnTo>
                  <a:lnTo>
                    <a:pt x="963" y="404"/>
                  </a:lnTo>
                  <a:lnTo>
                    <a:pt x="943" y="456"/>
                  </a:lnTo>
                  <a:lnTo>
                    <a:pt x="918" y="506"/>
                  </a:lnTo>
                  <a:lnTo>
                    <a:pt x="888" y="553"/>
                  </a:lnTo>
                  <a:lnTo>
                    <a:pt x="853" y="598"/>
                  </a:lnTo>
                  <a:lnTo>
                    <a:pt x="814" y="638"/>
                  </a:lnTo>
                  <a:lnTo>
                    <a:pt x="772" y="675"/>
                  </a:lnTo>
                  <a:lnTo>
                    <a:pt x="724" y="708"/>
                  </a:lnTo>
                  <a:lnTo>
                    <a:pt x="772" y="741"/>
                  </a:lnTo>
                  <a:lnTo>
                    <a:pt x="814" y="778"/>
                  </a:lnTo>
                  <a:lnTo>
                    <a:pt x="853" y="819"/>
                  </a:lnTo>
                  <a:lnTo>
                    <a:pt x="888" y="863"/>
                  </a:lnTo>
                  <a:lnTo>
                    <a:pt x="918" y="910"/>
                  </a:lnTo>
                  <a:lnTo>
                    <a:pt x="943" y="960"/>
                  </a:lnTo>
                  <a:lnTo>
                    <a:pt x="963" y="1011"/>
                  </a:lnTo>
                  <a:lnTo>
                    <a:pt x="978" y="1066"/>
                  </a:lnTo>
                  <a:lnTo>
                    <a:pt x="986" y="1122"/>
                  </a:lnTo>
                  <a:lnTo>
                    <a:pt x="989" y="1179"/>
                  </a:lnTo>
                  <a:lnTo>
                    <a:pt x="989" y="1308"/>
                  </a:lnTo>
                  <a:lnTo>
                    <a:pt x="1044" y="1308"/>
                  </a:lnTo>
                  <a:lnTo>
                    <a:pt x="1061" y="1310"/>
                  </a:lnTo>
                  <a:lnTo>
                    <a:pt x="1076" y="1318"/>
                  </a:lnTo>
                  <a:lnTo>
                    <a:pt x="1089" y="1330"/>
                  </a:lnTo>
                  <a:lnTo>
                    <a:pt x="1096" y="1345"/>
                  </a:lnTo>
                  <a:lnTo>
                    <a:pt x="1099" y="1362"/>
                  </a:lnTo>
                  <a:lnTo>
                    <a:pt x="1096" y="1380"/>
                  </a:lnTo>
                  <a:lnTo>
                    <a:pt x="1089" y="1394"/>
                  </a:lnTo>
                  <a:lnTo>
                    <a:pt x="1076" y="1406"/>
                  </a:lnTo>
                  <a:lnTo>
                    <a:pt x="1061" y="1414"/>
                  </a:lnTo>
                  <a:lnTo>
                    <a:pt x="1044" y="1417"/>
                  </a:lnTo>
                  <a:lnTo>
                    <a:pt x="55" y="1417"/>
                  </a:lnTo>
                  <a:lnTo>
                    <a:pt x="38" y="1414"/>
                  </a:lnTo>
                  <a:lnTo>
                    <a:pt x="24" y="1406"/>
                  </a:lnTo>
                  <a:lnTo>
                    <a:pt x="11" y="1394"/>
                  </a:lnTo>
                  <a:lnTo>
                    <a:pt x="3" y="1380"/>
                  </a:lnTo>
                  <a:lnTo>
                    <a:pt x="0" y="1362"/>
                  </a:lnTo>
                  <a:lnTo>
                    <a:pt x="3" y="1345"/>
                  </a:lnTo>
                  <a:lnTo>
                    <a:pt x="11" y="1330"/>
                  </a:lnTo>
                  <a:lnTo>
                    <a:pt x="24" y="1318"/>
                  </a:lnTo>
                  <a:lnTo>
                    <a:pt x="38" y="1310"/>
                  </a:lnTo>
                  <a:lnTo>
                    <a:pt x="55" y="1308"/>
                  </a:lnTo>
                  <a:lnTo>
                    <a:pt x="110" y="1308"/>
                  </a:lnTo>
                  <a:lnTo>
                    <a:pt x="110" y="1179"/>
                  </a:lnTo>
                  <a:lnTo>
                    <a:pt x="113" y="1122"/>
                  </a:lnTo>
                  <a:lnTo>
                    <a:pt x="122" y="1066"/>
                  </a:lnTo>
                  <a:lnTo>
                    <a:pt x="137" y="1011"/>
                  </a:lnTo>
                  <a:lnTo>
                    <a:pt x="157" y="960"/>
                  </a:lnTo>
                  <a:lnTo>
                    <a:pt x="182" y="910"/>
                  </a:lnTo>
                  <a:lnTo>
                    <a:pt x="211" y="863"/>
                  </a:lnTo>
                  <a:lnTo>
                    <a:pt x="246" y="819"/>
                  </a:lnTo>
                  <a:lnTo>
                    <a:pt x="285" y="778"/>
                  </a:lnTo>
                  <a:lnTo>
                    <a:pt x="328" y="741"/>
                  </a:lnTo>
                  <a:lnTo>
                    <a:pt x="375" y="708"/>
                  </a:lnTo>
                  <a:lnTo>
                    <a:pt x="328" y="675"/>
                  </a:lnTo>
                  <a:lnTo>
                    <a:pt x="285" y="638"/>
                  </a:lnTo>
                  <a:lnTo>
                    <a:pt x="246" y="598"/>
                  </a:lnTo>
                  <a:lnTo>
                    <a:pt x="211" y="553"/>
                  </a:lnTo>
                  <a:lnTo>
                    <a:pt x="182" y="506"/>
                  </a:lnTo>
                  <a:lnTo>
                    <a:pt x="157" y="456"/>
                  </a:lnTo>
                  <a:lnTo>
                    <a:pt x="137" y="404"/>
                  </a:lnTo>
                  <a:lnTo>
                    <a:pt x="122" y="350"/>
                  </a:lnTo>
                  <a:lnTo>
                    <a:pt x="113" y="294"/>
                  </a:lnTo>
                  <a:lnTo>
                    <a:pt x="110" y="237"/>
                  </a:lnTo>
                  <a:lnTo>
                    <a:pt x="110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4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442"/>
            <p:cNvSpPr>
              <a:spLocks noEditPoints="1"/>
            </p:cNvSpPr>
            <p:nvPr/>
          </p:nvSpPr>
          <p:spPr bwMode="auto">
            <a:xfrm>
              <a:off x="11101388" y="4367213"/>
              <a:ext cx="153988" cy="182563"/>
            </a:xfrm>
            <a:custGeom>
              <a:avLst/>
              <a:gdLst>
                <a:gd name="T0" fmla="*/ 634 w 878"/>
                <a:gd name="T1" fmla="*/ 712 h 1036"/>
                <a:gd name="T2" fmla="*/ 591 w 878"/>
                <a:gd name="T3" fmla="*/ 734 h 1036"/>
                <a:gd name="T4" fmla="*/ 560 w 878"/>
                <a:gd name="T5" fmla="*/ 770 h 1036"/>
                <a:gd name="T6" fmla="*/ 549 w 878"/>
                <a:gd name="T7" fmla="*/ 819 h 1036"/>
                <a:gd name="T8" fmla="*/ 560 w 878"/>
                <a:gd name="T9" fmla="*/ 866 h 1036"/>
                <a:gd name="T10" fmla="*/ 591 w 878"/>
                <a:gd name="T11" fmla="*/ 904 h 1036"/>
                <a:gd name="T12" fmla="*/ 634 w 878"/>
                <a:gd name="T13" fmla="*/ 925 h 1036"/>
                <a:gd name="T14" fmla="*/ 684 w 878"/>
                <a:gd name="T15" fmla="*/ 925 h 1036"/>
                <a:gd name="T16" fmla="*/ 727 w 878"/>
                <a:gd name="T17" fmla="*/ 904 h 1036"/>
                <a:gd name="T18" fmla="*/ 758 w 878"/>
                <a:gd name="T19" fmla="*/ 866 h 1036"/>
                <a:gd name="T20" fmla="*/ 769 w 878"/>
                <a:gd name="T21" fmla="*/ 819 h 1036"/>
                <a:gd name="T22" fmla="*/ 758 w 878"/>
                <a:gd name="T23" fmla="*/ 770 h 1036"/>
                <a:gd name="T24" fmla="*/ 727 w 878"/>
                <a:gd name="T25" fmla="*/ 734 h 1036"/>
                <a:gd name="T26" fmla="*/ 684 w 878"/>
                <a:gd name="T27" fmla="*/ 712 h 1036"/>
                <a:gd name="T28" fmla="*/ 659 w 878"/>
                <a:gd name="T29" fmla="*/ 0 h 1036"/>
                <a:gd name="T30" fmla="*/ 692 w 878"/>
                <a:gd name="T31" fmla="*/ 11 h 1036"/>
                <a:gd name="T32" fmla="*/ 711 w 878"/>
                <a:gd name="T33" fmla="*/ 37 h 1036"/>
                <a:gd name="T34" fmla="*/ 714 w 878"/>
                <a:gd name="T35" fmla="*/ 608 h 1036"/>
                <a:gd name="T36" fmla="*/ 773 w 878"/>
                <a:gd name="T37" fmla="*/ 632 h 1036"/>
                <a:gd name="T38" fmla="*/ 821 w 878"/>
                <a:gd name="T39" fmla="*/ 672 h 1036"/>
                <a:gd name="T40" fmla="*/ 857 w 878"/>
                <a:gd name="T41" fmla="*/ 723 h 1036"/>
                <a:gd name="T42" fmla="*/ 876 w 878"/>
                <a:gd name="T43" fmla="*/ 785 h 1036"/>
                <a:gd name="T44" fmla="*/ 876 w 878"/>
                <a:gd name="T45" fmla="*/ 853 h 1036"/>
                <a:gd name="T46" fmla="*/ 854 w 878"/>
                <a:gd name="T47" fmla="*/ 919 h 1036"/>
                <a:gd name="T48" fmla="*/ 814 w 878"/>
                <a:gd name="T49" fmla="*/ 972 h 1036"/>
                <a:gd name="T50" fmla="*/ 760 w 878"/>
                <a:gd name="T51" fmla="*/ 1012 h 1036"/>
                <a:gd name="T52" fmla="*/ 695 w 878"/>
                <a:gd name="T53" fmla="*/ 1033 h 1036"/>
                <a:gd name="T54" fmla="*/ 622 w 878"/>
                <a:gd name="T55" fmla="*/ 1033 h 1036"/>
                <a:gd name="T56" fmla="*/ 556 w 878"/>
                <a:gd name="T57" fmla="*/ 1011 h 1036"/>
                <a:gd name="T58" fmla="*/ 501 w 878"/>
                <a:gd name="T59" fmla="*/ 968 h 1036"/>
                <a:gd name="T60" fmla="*/ 462 w 878"/>
                <a:gd name="T61" fmla="*/ 912 h 1036"/>
                <a:gd name="T62" fmla="*/ 55 w 878"/>
                <a:gd name="T63" fmla="*/ 879 h 1036"/>
                <a:gd name="T64" fmla="*/ 22 w 878"/>
                <a:gd name="T65" fmla="*/ 869 h 1036"/>
                <a:gd name="T66" fmla="*/ 3 w 878"/>
                <a:gd name="T67" fmla="*/ 842 h 1036"/>
                <a:gd name="T68" fmla="*/ 3 w 878"/>
                <a:gd name="T69" fmla="*/ 807 h 1036"/>
                <a:gd name="T70" fmla="*/ 22 w 878"/>
                <a:gd name="T71" fmla="*/ 781 h 1036"/>
                <a:gd name="T72" fmla="*/ 55 w 878"/>
                <a:gd name="T73" fmla="*/ 770 h 1036"/>
                <a:gd name="T74" fmla="*/ 455 w 878"/>
                <a:gd name="T75" fmla="*/ 738 h 1036"/>
                <a:gd name="T76" fmla="*/ 490 w 878"/>
                <a:gd name="T77" fmla="*/ 679 h 1036"/>
                <a:gd name="T78" fmla="*/ 541 w 878"/>
                <a:gd name="T79" fmla="*/ 635 h 1036"/>
                <a:gd name="T80" fmla="*/ 604 w 878"/>
                <a:gd name="T81" fmla="*/ 608 h 1036"/>
                <a:gd name="T82" fmla="*/ 607 w 878"/>
                <a:gd name="T83" fmla="*/ 37 h 1036"/>
                <a:gd name="T84" fmla="*/ 626 w 878"/>
                <a:gd name="T85" fmla="*/ 11 h 1036"/>
                <a:gd name="T86" fmla="*/ 659 w 878"/>
                <a:gd name="T87" fmla="*/ 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8" h="1036">
                  <a:moveTo>
                    <a:pt x="659" y="709"/>
                  </a:moveTo>
                  <a:lnTo>
                    <a:pt x="634" y="712"/>
                  </a:lnTo>
                  <a:lnTo>
                    <a:pt x="611" y="720"/>
                  </a:lnTo>
                  <a:lnTo>
                    <a:pt x="591" y="734"/>
                  </a:lnTo>
                  <a:lnTo>
                    <a:pt x="573" y="750"/>
                  </a:lnTo>
                  <a:lnTo>
                    <a:pt x="560" y="770"/>
                  </a:lnTo>
                  <a:lnTo>
                    <a:pt x="552" y="793"/>
                  </a:lnTo>
                  <a:lnTo>
                    <a:pt x="549" y="819"/>
                  </a:lnTo>
                  <a:lnTo>
                    <a:pt x="552" y="843"/>
                  </a:lnTo>
                  <a:lnTo>
                    <a:pt x="560" y="866"/>
                  </a:lnTo>
                  <a:lnTo>
                    <a:pt x="573" y="886"/>
                  </a:lnTo>
                  <a:lnTo>
                    <a:pt x="591" y="904"/>
                  </a:lnTo>
                  <a:lnTo>
                    <a:pt x="611" y="916"/>
                  </a:lnTo>
                  <a:lnTo>
                    <a:pt x="634" y="925"/>
                  </a:lnTo>
                  <a:lnTo>
                    <a:pt x="659" y="927"/>
                  </a:lnTo>
                  <a:lnTo>
                    <a:pt x="684" y="925"/>
                  </a:lnTo>
                  <a:lnTo>
                    <a:pt x="707" y="916"/>
                  </a:lnTo>
                  <a:lnTo>
                    <a:pt x="727" y="904"/>
                  </a:lnTo>
                  <a:lnTo>
                    <a:pt x="745" y="886"/>
                  </a:lnTo>
                  <a:lnTo>
                    <a:pt x="758" y="866"/>
                  </a:lnTo>
                  <a:lnTo>
                    <a:pt x="766" y="843"/>
                  </a:lnTo>
                  <a:lnTo>
                    <a:pt x="769" y="819"/>
                  </a:lnTo>
                  <a:lnTo>
                    <a:pt x="766" y="793"/>
                  </a:lnTo>
                  <a:lnTo>
                    <a:pt x="758" y="770"/>
                  </a:lnTo>
                  <a:lnTo>
                    <a:pt x="745" y="750"/>
                  </a:lnTo>
                  <a:lnTo>
                    <a:pt x="727" y="734"/>
                  </a:lnTo>
                  <a:lnTo>
                    <a:pt x="707" y="720"/>
                  </a:lnTo>
                  <a:lnTo>
                    <a:pt x="684" y="712"/>
                  </a:lnTo>
                  <a:lnTo>
                    <a:pt x="659" y="709"/>
                  </a:lnTo>
                  <a:close/>
                  <a:moveTo>
                    <a:pt x="659" y="0"/>
                  </a:moveTo>
                  <a:lnTo>
                    <a:pt x="676" y="3"/>
                  </a:lnTo>
                  <a:lnTo>
                    <a:pt x="692" y="11"/>
                  </a:lnTo>
                  <a:lnTo>
                    <a:pt x="704" y="22"/>
                  </a:lnTo>
                  <a:lnTo>
                    <a:pt x="711" y="37"/>
                  </a:lnTo>
                  <a:lnTo>
                    <a:pt x="714" y="55"/>
                  </a:lnTo>
                  <a:lnTo>
                    <a:pt x="714" y="608"/>
                  </a:lnTo>
                  <a:lnTo>
                    <a:pt x="745" y="618"/>
                  </a:lnTo>
                  <a:lnTo>
                    <a:pt x="773" y="632"/>
                  </a:lnTo>
                  <a:lnTo>
                    <a:pt x="799" y="651"/>
                  </a:lnTo>
                  <a:lnTo>
                    <a:pt x="821" y="672"/>
                  </a:lnTo>
                  <a:lnTo>
                    <a:pt x="841" y="697"/>
                  </a:lnTo>
                  <a:lnTo>
                    <a:pt x="857" y="723"/>
                  </a:lnTo>
                  <a:lnTo>
                    <a:pt x="869" y="754"/>
                  </a:lnTo>
                  <a:lnTo>
                    <a:pt x="876" y="785"/>
                  </a:lnTo>
                  <a:lnTo>
                    <a:pt x="878" y="819"/>
                  </a:lnTo>
                  <a:lnTo>
                    <a:pt x="876" y="853"/>
                  </a:lnTo>
                  <a:lnTo>
                    <a:pt x="867" y="887"/>
                  </a:lnTo>
                  <a:lnTo>
                    <a:pt x="854" y="919"/>
                  </a:lnTo>
                  <a:lnTo>
                    <a:pt x="836" y="947"/>
                  </a:lnTo>
                  <a:lnTo>
                    <a:pt x="814" y="972"/>
                  </a:lnTo>
                  <a:lnTo>
                    <a:pt x="788" y="994"/>
                  </a:lnTo>
                  <a:lnTo>
                    <a:pt x="760" y="1012"/>
                  </a:lnTo>
                  <a:lnTo>
                    <a:pt x="728" y="1025"/>
                  </a:lnTo>
                  <a:lnTo>
                    <a:pt x="695" y="1033"/>
                  </a:lnTo>
                  <a:lnTo>
                    <a:pt x="659" y="1036"/>
                  </a:lnTo>
                  <a:lnTo>
                    <a:pt x="622" y="1033"/>
                  </a:lnTo>
                  <a:lnTo>
                    <a:pt x="588" y="1024"/>
                  </a:lnTo>
                  <a:lnTo>
                    <a:pt x="556" y="1011"/>
                  </a:lnTo>
                  <a:lnTo>
                    <a:pt x="527" y="992"/>
                  </a:lnTo>
                  <a:lnTo>
                    <a:pt x="501" y="968"/>
                  </a:lnTo>
                  <a:lnTo>
                    <a:pt x="480" y="942"/>
                  </a:lnTo>
                  <a:lnTo>
                    <a:pt x="462" y="912"/>
                  </a:lnTo>
                  <a:lnTo>
                    <a:pt x="449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2" y="869"/>
                  </a:lnTo>
                  <a:lnTo>
                    <a:pt x="11" y="857"/>
                  </a:lnTo>
                  <a:lnTo>
                    <a:pt x="3" y="842"/>
                  </a:lnTo>
                  <a:lnTo>
                    <a:pt x="0" y="825"/>
                  </a:lnTo>
                  <a:lnTo>
                    <a:pt x="3" y="807"/>
                  </a:lnTo>
                  <a:lnTo>
                    <a:pt x="11" y="792"/>
                  </a:lnTo>
                  <a:lnTo>
                    <a:pt x="22" y="781"/>
                  </a:lnTo>
                  <a:lnTo>
                    <a:pt x="37" y="773"/>
                  </a:lnTo>
                  <a:lnTo>
                    <a:pt x="55" y="770"/>
                  </a:lnTo>
                  <a:lnTo>
                    <a:pt x="445" y="770"/>
                  </a:lnTo>
                  <a:lnTo>
                    <a:pt x="455" y="738"/>
                  </a:lnTo>
                  <a:lnTo>
                    <a:pt x="470" y="707"/>
                  </a:lnTo>
                  <a:lnTo>
                    <a:pt x="490" y="679"/>
                  </a:lnTo>
                  <a:lnTo>
                    <a:pt x="514" y="656"/>
                  </a:lnTo>
                  <a:lnTo>
                    <a:pt x="541" y="635"/>
                  </a:lnTo>
                  <a:lnTo>
                    <a:pt x="571" y="619"/>
                  </a:lnTo>
                  <a:lnTo>
                    <a:pt x="604" y="608"/>
                  </a:lnTo>
                  <a:lnTo>
                    <a:pt x="604" y="55"/>
                  </a:lnTo>
                  <a:lnTo>
                    <a:pt x="607" y="37"/>
                  </a:lnTo>
                  <a:lnTo>
                    <a:pt x="614" y="22"/>
                  </a:lnTo>
                  <a:lnTo>
                    <a:pt x="626" y="11"/>
                  </a:lnTo>
                  <a:lnTo>
                    <a:pt x="642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443"/>
            <p:cNvSpPr>
              <a:spLocks/>
            </p:cNvSpPr>
            <p:nvPr/>
          </p:nvSpPr>
          <p:spPr bwMode="auto">
            <a:xfrm>
              <a:off x="11207751" y="4291013"/>
              <a:ext cx="19050" cy="28575"/>
            </a:xfrm>
            <a:custGeom>
              <a:avLst/>
              <a:gdLst>
                <a:gd name="T0" fmla="*/ 55 w 110"/>
                <a:gd name="T1" fmla="*/ 0 h 164"/>
                <a:gd name="T2" fmla="*/ 72 w 110"/>
                <a:gd name="T3" fmla="*/ 3 h 164"/>
                <a:gd name="T4" fmla="*/ 88 w 110"/>
                <a:gd name="T5" fmla="*/ 11 h 164"/>
                <a:gd name="T6" fmla="*/ 100 w 110"/>
                <a:gd name="T7" fmla="*/ 22 h 164"/>
                <a:gd name="T8" fmla="*/ 107 w 110"/>
                <a:gd name="T9" fmla="*/ 37 h 164"/>
                <a:gd name="T10" fmla="*/ 110 w 110"/>
                <a:gd name="T11" fmla="*/ 55 h 164"/>
                <a:gd name="T12" fmla="*/ 110 w 110"/>
                <a:gd name="T13" fmla="*/ 109 h 164"/>
                <a:gd name="T14" fmla="*/ 107 w 110"/>
                <a:gd name="T15" fmla="*/ 126 h 164"/>
                <a:gd name="T16" fmla="*/ 100 w 110"/>
                <a:gd name="T17" fmla="*/ 142 h 164"/>
                <a:gd name="T18" fmla="*/ 88 w 110"/>
                <a:gd name="T19" fmla="*/ 154 h 164"/>
                <a:gd name="T20" fmla="*/ 72 w 110"/>
                <a:gd name="T21" fmla="*/ 161 h 164"/>
                <a:gd name="T22" fmla="*/ 55 w 110"/>
                <a:gd name="T23" fmla="*/ 164 h 164"/>
                <a:gd name="T24" fmla="*/ 38 w 110"/>
                <a:gd name="T25" fmla="*/ 161 h 164"/>
                <a:gd name="T26" fmla="*/ 22 w 110"/>
                <a:gd name="T27" fmla="*/ 154 h 164"/>
                <a:gd name="T28" fmla="*/ 10 w 110"/>
                <a:gd name="T29" fmla="*/ 142 h 164"/>
                <a:gd name="T30" fmla="*/ 3 w 110"/>
                <a:gd name="T31" fmla="*/ 126 h 164"/>
                <a:gd name="T32" fmla="*/ 0 w 110"/>
                <a:gd name="T33" fmla="*/ 109 h 164"/>
                <a:gd name="T34" fmla="*/ 0 w 110"/>
                <a:gd name="T35" fmla="*/ 55 h 164"/>
                <a:gd name="T36" fmla="*/ 3 w 110"/>
                <a:gd name="T37" fmla="*/ 37 h 164"/>
                <a:gd name="T38" fmla="*/ 10 w 110"/>
                <a:gd name="T39" fmla="*/ 22 h 164"/>
                <a:gd name="T40" fmla="*/ 22 w 110"/>
                <a:gd name="T41" fmla="*/ 11 h 164"/>
                <a:gd name="T42" fmla="*/ 38 w 110"/>
                <a:gd name="T43" fmla="*/ 3 h 164"/>
                <a:gd name="T44" fmla="*/ 55 w 110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64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10" y="109"/>
                  </a:lnTo>
                  <a:lnTo>
                    <a:pt x="107" y="126"/>
                  </a:lnTo>
                  <a:lnTo>
                    <a:pt x="100" y="142"/>
                  </a:lnTo>
                  <a:lnTo>
                    <a:pt x="88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8" y="161"/>
                  </a:lnTo>
                  <a:lnTo>
                    <a:pt x="22" y="154"/>
                  </a:lnTo>
                  <a:lnTo>
                    <a:pt x="10" y="142"/>
                  </a:lnTo>
                  <a:lnTo>
                    <a:pt x="3" y="126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444"/>
            <p:cNvSpPr>
              <a:spLocks/>
            </p:cNvSpPr>
            <p:nvPr/>
          </p:nvSpPr>
          <p:spPr bwMode="auto">
            <a:xfrm>
              <a:off x="11410951" y="4502150"/>
              <a:ext cx="28575" cy="19050"/>
            </a:xfrm>
            <a:custGeom>
              <a:avLst/>
              <a:gdLst>
                <a:gd name="T0" fmla="*/ 54 w 164"/>
                <a:gd name="T1" fmla="*/ 0 h 108"/>
                <a:gd name="T2" fmla="*/ 109 w 164"/>
                <a:gd name="T3" fmla="*/ 0 h 108"/>
                <a:gd name="T4" fmla="*/ 126 w 164"/>
                <a:gd name="T5" fmla="*/ 2 h 108"/>
                <a:gd name="T6" fmla="*/ 141 w 164"/>
                <a:gd name="T7" fmla="*/ 10 h 108"/>
                <a:gd name="T8" fmla="*/ 154 w 164"/>
                <a:gd name="T9" fmla="*/ 22 h 108"/>
                <a:gd name="T10" fmla="*/ 161 w 164"/>
                <a:gd name="T11" fmla="*/ 37 h 108"/>
                <a:gd name="T12" fmla="*/ 164 w 164"/>
                <a:gd name="T13" fmla="*/ 55 h 108"/>
                <a:gd name="T14" fmla="*/ 161 w 164"/>
                <a:gd name="T15" fmla="*/ 72 h 108"/>
                <a:gd name="T16" fmla="*/ 154 w 164"/>
                <a:gd name="T17" fmla="*/ 86 h 108"/>
                <a:gd name="T18" fmla="*/ 141 w 164"/>
                <a:gd name="T19" fmla="*/ 98 h 108"/>
                <a:gd name="T20" fmla="*/ 126 w 164"/>
                <a:gd name="T21" fmla="*/ 106 h 108"/>
                <a:gd name="T22" fmla="*/ 109 w 164"/>
                <a:gd name="T23" fmla="*/ 108 h 108"/>
                <a:gd name="T24" fmla="*/ 54 w 164"/>
                <a:gd name="T25" fmla="*/ 108 h 108"/>
                <a:gd name="T26" fmla="*/ 36 w 164"/>
                <a:gd name="T27" fmla="*/ 106 h 108"/>
                <a:gd name="T28" fmla="*/ 22 w 164"/>
                <a:gd name="T29" fmla="*/ 98 h 108"/>
                <a:gd name="T30" fmla="*/ 10 w 164"/>
                <a:gd name="T31" fmla="*/ 86 h 108"/>
                <a:gd name="T32" fmla="*/ 2 w 164"/>
                <a:gd name="T33" fmla="*/ 72 h 108"/>
                <a:gd name="T34" fmla="*/ 0 w 164"/>
                <a:gd name="T35" fmla="*/ 55 h 108"/>
                <a:gd name="T36" fmla="*/ 2 w 164"/>
                <a:gd name="T37" fmla="*/ 37 h 108"/>
                <a:gd name="T38" fmla="*/ 10 w 164"/>
                <a:gd name="T39" fmla="*/ 22 h 108"/>
                <a:gd name="T40" fmla="*/ 22 w 164"/>
                <a:gd name="T41" fmla="*/ 10 h 108"/>
                <a:gd name="T42" fmla="*/ 36 w 164"/>
                <a:gd name="T43" fmla="*/ 2 h 108"/>
                <a:gd name="T44" fmla="*/ 54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4" y="0"/>
                  </a:moveTo>
                  <a:lnTo>
                    <a:pt x="109" y="0"/>
                  </a:lnTo>
                  <a:lnTo>
                    <a:pt x="126" y="2"/>
                  </a:lnTo>
                  <a:lnTo>
                    <a:pt x="141" y="10"/>
                  </a:lnTo>
                  <a:lnTo>
                    <a:pt x="154" y="22"/>
                  </a:lnTo>
                  <a:lnTo>
                    <a:pt x="161" y="37"/>
                  </a:lnTo>
                  <a:lnTo>
                    <a:pt x="164" y="55"/>
                  </a:lnTo>
                  <a:lnTo>
                    <a:pt x="161" y="72"/>
                  </a:lnTo>
                  <a:lnTo>
                    <a:pt x="154" y="86"/>
                  </a:lnTo>
                  <a:lnTo>
                    <a:pt x="141" y="98"/>
                  </a:lnTo>
                  <a:lnTo>
                    <a:pt x="126" y="106"/>
                  </a:lnTo>
                  <a:lnTo>
                    <a:pt x="109" y="108"/>
                  </a:lnTo>
                  <a:lnTo>
                    <a:pt x="54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445"/>
            <p:cNvSpPr>
              <a:spLocks/>
            </p:cNvSpPr>
            <p:nvPr/>
          </p:nvSpPr>
          <p:spPr bwMode="auto">
            <a:xfrm>
              <a:off x="10995026" y="4502150"/>
              <a:ext cx="28575" cy="19050"/>
            </a:xfrm>
            <a:custGeom>
              <a:avLst/>
              <a:gdLst>
                <a:gd name="T0" fmla="*/ 55 w 164"/>
                <a:gd name="T1" fmla="*/ 0 h 108"/>
                <a:gd name="T2" fmla="*/ 110 w 164"/>
                <a:gd name="T3" fmla="*/ 0 h 108"/>
                <a:gd name="T4" fmla="*/ 128 w 164"/>
                <a:gd name="T5" fmla="*/ 2 h 108"/>
                <a:gd name="T6" fmla="*/ 142 w 164"/>
                <a:gd name="T7" fmla="*/ 10 h 108"/>
                <a:gd name="T8" fmla="*/ 154 w 164"/>
                <a:gd name="T9" fmla="*/ 22 h 108"/>
                <a:gd name="T10" fmla="*/ 162 w 164"/>
                <a:gd name="T11" fmla="*/ 37 h 108"/>
                <a:gd name="T12" fmla="*/ 164 w 164"/>
                <a:gd name="T13" fmla="*/ 55 h 108"/>
                <a:gd name="T14" fmla="*/ 162 w 164"/>
                <a:gd name="T15" fmla="*/ 72 h 108"/>
                <a:gd name="T16" fmla="*/ 154 w 164"/>
                <a:gd name="T17" fmla="*/ 86 h 108"/>
                <a:gd name="T18" fmla="*/ 142 w 164"/>
                <a:gd name="T19" fmla="*/ 98 h 108"/>
                <a:gd name="T20" fmla="*/ 128 w 164"/>
                <a:gd name="T21" fmla="*/ 106 h 108"/>
                <a:gd name="T22" fmla="*/ 110 w 164"/>
                <a:gd name="T23" fmla="*/ 108 h 108"/>
                <a:gd name="T24" fmla="*/ 55 w 164"/>
                <a:gd name="T25" fmla="*/ 108 h 108"/>
                <a:gd name="T26" fmla="*/ 38 w 164"/>
                <a:gd name="T27" fmla="*/ 106 h 108"/>
                <a:gd name="T28" fmla="*/ 23 w 164"/>
                <a:gd name="T29" fmla="*/ 98 h 108"/>
                <a:gd name="T30" fmla="*/ 10 w 164"/>
                <a:gd name="T31" fmla="*/ 86 h 108"/>
                <a:gd name="T32" fmla="*/ 3 w 164"/>
                <a:gd name="T33" fmla="*/ 72 h 108"/>
                <a:gd name="T34" fmla="*/ 0 w 164"/>
                <a:gd name="T35" fmla="*/ 55 h 108"/>
                <a:gd name="T36" fmla="*/ 3 w 164"/>
                <a:gd name="T37" fmla="*/ 37 h 108"/>
                <a:gd name="T38" fmla="*/ 10 w 164"/>
                <a:gd name="T39" fmla="*/ 22 h 108"/>
                <a:gd name="T40" fmla="*/ 23 w 164"/>
                <a:gd name="T41" fmla="*/ 10 h 108"/>
                <a:gd name="T42" fmla="*/ 38 w 164"/>
                <a:gd name="T43" fmla="*/ 2 h 108"/>
                <a:gd name="T44" fmla="*/ 55 w 164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08">
                  <a:moveTo>
                    <a:pt x="55" y="0"/>
                  </a:moveTo>
                  <a:lnTo>
                    <a:pt x="110" y="0"/>
                  </a:lnTo>
                  <a:lnTo>
                    <a:pt x="128" y="2"/>
                  </a:lnTo>
                  <a:lnTo>
                    <a:pt x="142" y="10"/>
                  </a:lnTo>
                  <a:lnTo>
                    <a:pt x="154" y="22"/>
                  </a:lnTo>
                  <a:lnTo>
                    <a:pt x="162" y="37"/>
                  </a:lnTo>
                  <a:lnTo>
                    <a:pt x="164" y="55"/>
                  </a:lnTo>
                  <a:lnTo>
                    <a:pt x="162" y="72"/>
                  </a:lnTo>
                  <a:lnTo>
                    <a:pt x="154" y="86"/>
                  </a:lnTo>
                  <a:lnTo>
                    <a:pt x="142" y="98"/>
                  </a:lnTo>
                  <a:lnTo>
                    <a:pt x="128" y="106"/>
                  </a:lnTo>
                  <a:lnTo>
                    <a:pt x="110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446"/>
            <p:cNvSpPr>
              <a:spLocks/>
            </p:cNvSpPr>
            <p:nvPr/>
          </p:nvSpPr>
          <p:spPr bwMode="auto">
            <a:xfrm>
              <a:off x="11350626" y="4352925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2 h 148"/>
                <a:gd name="T4" fmla="*/ 122 w 149"/>
                <a:gd name="T5" fmla="*/ 7 h 148"/>
                <a:gd name="T6" fmla="*/ 133 w 149"/>
                <a:gd name="T7" fmla="*/ 16 h 148"/>
                <a:gd name="T8" fmla="*/ 142 w 149"/>
                <a:gd name="T9" fmla="*/ 28 h 148"/>
                <a:gd name="T10" fmla="*/ 147 w 149"/>
                <a:gd name="T11" fmla="*/ 42 h 148"/>
                <a:gd name="T12" fmla="*/ 149 w 149"/>
                <a:gd name="T13" fmla="*/ 55 h 148"/>
                <a:gd name="T14" fmla="*/ 147 w 149"/>
                <a:gd name="T15" fmla="*/ 69 h 148"/>
                <a:gd name="T16" fmla="*/ 142 w 149"/>
                <a:gd name="T17" fmla="*/ 82 h 148"/>
                <a:gd name="T18" fmla="*/ 133 w 149"/>
                <a:gd name="T19" fmla="*/ 94 h 148"/>
                <a:gd name="T20" fmla="*/ 94 w 149"/>
                <a:gd name="T21" fmla="*/ 133 h 148"/>
                <a:gd name="T22" fmla="*/ 83 w 149"/>
                <a:gd name="T23" fmla="*/ 141 h 148"/>
                <a:gd name="T24" fmla="*/ 70 w 149"/>
                <a:gd name="T25" fmla="*/ 147 h 148"/>
                <a:gd name="T26" fmla="*/ 55 w 149"/>
                <a:gd name="T27" fmla="*/ 148 h 148"/>
                <a:gd name="T28" fmla="*/ 41 w 149"/>
                <a:gd name="T29" fmla="*/ 147 h 148"/>
                <a:gd name="T30" fmla="*/ 28 w 149"/>
                <a:gd name="T31" fmla="*/ 141 h 148"/>
                <a:gd name="T32" fmla="*/ 17 w 149"/>
                <a:gd name="T33" fmla="*/ 133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4 h 148"/>
                <a:gd name="T40" fmla="*/ 2 w 149"/>
                <a:gd name="T41" fmla="*/ 80 h 148"/>
                <a:gd name="T42" fmla="*/ 7 w 149"/>
                <a:gd name="T43" fmla="*/ 67 h 148"/>
                <a:gd name="T44" fmla="*/ 17 w 149"/>
                <a:gd name="T45" fmla="*/ 55 h 148"/>
                <a:gd name="T46" fmla="*/ 55 w 149"/>
                <a:gd name="T47" fmla="*/ 16 h 148"/>
                <a:gd name="T48" fmla="*/ 67 w 149"/>
                <a:gd name="T49" fmla="*/ 7 h 148"/>
                <a:gd name="T50" fmla="*/ 80 w 149"/>
                <a:gd name="T51" fmla="*/ 2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2"/>
                  </a:lnTo>
                  <a:lnTo>
                    <a:pt x="122" y="7"/>
                  </a:lnTo>
                  <a:lnTo>
                    <a:pt x="133" y="16"/>
                  </a:lnTo>
                  <a:lnTo>
                    <a:pt x="142" y="28"/>
                  </a:lnTo>
                  <a:lnTo>
                    <a:pt x="147" y="42"/>
                  </a:lnTo>
                  <a:lnTo>
                    <a:pt x="149" y="55"/>
                  </a:lnTo>
                  <a:lnTo>
                    <a:pt x="147" y="69"/>
                  </a:lnTo>
                  <a:lnTo>
                    <a:pt x="142" y="82"/>
                  </a:lnTo>
                  <a:lnTo>
                    <a:pt x="133" y="94"/>
                  </a:lnTo>
                  <a:lnTo>
                    <a:pt x="94" y="133"/>
                  </a:lnTo>
                  <a:lnTo>
                    <a:pt x="83" y="141"/>
                  </a:lnTo>
                  <a:lnTo>
                    <a:pt x="70" y="147"/>
                  </a:lnTo>
                  <a:lnTo>
                    <a:pt x="55" y="148"/>
                  </a:lnTo>
                  <a:lnTo>
                    <a:pt x="41" y="147"/>
                  </a:lnTo>
                  <a:lnTo>
                    <a:pt x="28" y="141"/>
                  </a:lnTo>
                  <a:lnTo>
                    <a:pt x="17" y="133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4"/>
                  </a:lnTo>
                  <a:lnTo>
                    <a:pt x="2" y="80"/>
                  </a:lnTo>
                  <a:lnTo>
                    <a:pt x="7" y="67"/>
                  </a:lnTo>
                  <a:lnTo>
                    <a:pt x="17" y="55"/>
                  </a:lnTo>
                  <a:lnTo>
                    <a:pt x="55" y="16"/>
                  </a:lnTo>
                  <a:lnTo>
                    <a:pt x="67" y="7"/>
                  </a:lnTo>
                  <a:lnTo>
                    <a:pt x="8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447"/>
            <p:cNvSpPr>
              <a:spLocks/>
            </p:cNvSpPr>
            <p:nvPr/>
          </p:nvSpPr>
          <p:spPr bwMode="auto">
            <a:xfrm>
              <a:off x="11056938" y="4645025"/>
              <a:ext cx="26988" cy="25400"/>
            </a:xfrm>
            <a:custGeom>
              <a:avLst/>
              <a:gdLst>
                <a:gd name="T0" fmla="*/ 94 w 149"/>
                <a:gd name="T1" fmla="*/ 0 h 148"/>
                <a:gd name="T2" fmla="*/ 108 w 149"/>
                <a:gd name="T3" fmla="*/ 1 h 148"/>
                <a:gd name="T4" fmla="*/ 121 w 149"/>
                <a:gd name="T5" fmla="*/ 7 h 148"/>
                <a:gd name="T6" fmla="*/ 132 w 149"/>
                <a:gd name="T7" fmla="*/ 16 h 148"/>
                <a:gd name="T8" fmla="*/ 142 w 149"/>
                <a:gd name="T9" fmla="*/ 28 h 148"/>
                <a:gd name="T10" fmla="*/ 147 w 149"/>
                <a:gd name="T11" fmla="*/ 41 h 148"/>
                <a:gd name="T12" fmla="*/ 149 w 149"/>
                <a:gd name="T13" fmla="*/ 55 h 148"/>
                <a:gd name="T14" fmla="*/ 147 w 149"/>
                <a:gd name="T15" fmla="*/ 68 h 148"/>
                <a:gd name="T16" fmla="*/ 142 w 149"/>
                <a:gd name="T17" fmla="*/ 81 h 148"/>
                <a:gd name="T18" fmla="*/ 132 w 149"/>
                <a:gd name="T19" fmla="*/ 93 h 148"/>
                <a:gd name="T20" fmla="*/ 94 w 149"/>
                <a:gd name="T21" fmla="*/ 132 h 148"/>
                <a:gd name="T22" fmla="*/ 81 w 149"/>
                <a:gd name="T23" fmla="*/ 141 h 148"/>
                <a:gd name="T24" fmla="*/ 68 w 149"/>
                <a:gd name="T25" fmla="*/ 146 h 148"/>
                <a:gd name="T26" fmla="*/ 55 w 149"/>
                <a:gd name="T27" fmla="*/ 148 h 148"/>
                <a:gd name="T28" fmla="*/ 41 w 149"/>
                <a:gd name="T29" fmla="*/ 146 h 148"/>
                <a:gd name="T30" fmla="*/ 27 w 149"/>
                <a:gd name="T31" fmla="*/ 141 h 148"/>
                <a:gd name="T32" fmla="*/ 16 w 149"/>
                <a:gd name="T33" fmla="*/ 132 h 148"/>
                <a:gd name="T34" fmla="*/ 7 w 149"/>
                <a:gd name="T35" fmla="*/ 120 h 148"/>
                <a:gd name="T36" fmla="*/ 2 w 149"/>
                <a:gd name="T37" fmla="*/ 107 h 148"/>
                <a:gd name="T38" fmla="*/ 0 w 149"/>
                <a:gd name="T39" fmla="*/ 93 h 148"/>
                <a:gd name="T40" fmla="*/ 2 w 149"/>
                <a:gd name="T41" fmla="*/ 79 h 148"/>
                <a:gd name="T42" fmla="*/ 7 w 149"/>
                <a:gd name="T43" fmla="*/ 66 h 148"/>
                <a:gd name="T44" fmla="*/ 16 w 149"/>
                <a:gd name="T45" fmla="*/ 55 h 148"/>
                <a:gd name="T46" fmla="*/ 55 w 149"/>
                <a:gd name="T47" fmla="*/ 16 h 148"/>
                <a:gd name="T48" fmla="*/ 66 w 149"/>
                <a:gd name="T49" fmla="*/ 7 h 148"/>
                <a:gd name="T50" fmla="*/ 79 w 149"/>
                <a:gd name="T51" fmla="*/ 1 h 148"/>
                <a:gd name="T52" fmla="*/ 94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94" y="0"/>
                  </a:moveTo>
                  <a:lnTo>
                    <a:pt x="108" y="1"/>
                  </a:lnTo>
                  <a:lnTo>
                    <a:pt x="121" y="7"/>
                  </a:lnTo>
                  <a:lnTo>
                    <a:pt x="132" y="16"/>
                  </a:lnTo>
                  <a:lnTo>
                    <a:pt x="142" y="28"/>
                  </a:lnTo>
                  <a:lnTo>
                    <a:pt x="147" y="41"/>
                  </a:lnTo>
                  <a:lnTo>
                    <a:pt x="149" y="55"/>
                  </a:lnTo>
                  <a:lnTo>
                    <a:pt x="147" y="68"/>
                  </a:lnTo>
                  <a:lnTo>
                    <a:pt x="142" y="81"/>
                  </a:lnTo>
                  <a:lnTo>
                    <a:pt x="132" y="93"/>
                  </a:lnTo>
                  <a:lnTo>
                    <a:pt x="94" y="132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7" y="141"/>
                  </a:lnTo>
                  <a:lnTo>
                    <a:pt x="16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1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448"/>
            <p:cNvSpPr>
              <a:spLocks/>
            </p:cNvSpPr>
            <p:nvPr/>
          </p:nvSpPr>
          <p:spPr bwMode="auto">
            <a:xfrm>
              <a:off x="11056938" y="4352925"/>
              <a:ext cx="26988" cy="25400"/>
            </a:xfrm>
            <a:custGeom>
              <a:avLst/>
              <a:gdLst>
                <a:gd name="T0" fmla="*/ 55 w 149"/>
                <a:gd name="T1" fmla="*/ 0 h 148"/>
                <a:gd name="T2" fmla="*/ 69 w 149"/>
                <a:gd name="T3" fmla="*/ 2 h 148"/>
                <a:gd name="T4" fmla="*/ 82 w 149"/>
                <a:gd name="T5" fmla="*/ 7 h 148"/>
                <a:gd name="T6" fmla="*/ 94 w 149"/>
                <a:gd name="T7" fmla="*/ 16 h 148"/>
                <a:gd name="T8" fmla="*/ 132 w 149"/>
                <a:gd name="T9" fmla="*/ 55 h 148"/>
                <a:gd name="T10" fmla="*/ 142 w 149"/>
                <a:gd name="T11" fmla="*/ 67 h 148"/>
                <a:gd name="T12" fmla="*/ 147 w 149"/>
                <a:gd name="T13" fmla="*/ 80 h 148"/>
                <a:gd name="T14" fmla="*/ 149 w 149"/>
                <a:gd name="T15" fmla="*/ 94 h 148"/>
                <a:gd name="T16" fmla="*/ 147 w 149"/>
                <a:gd name="T17" fmla="*/ 107 h 148"/>
                <a:gd name="T18" fmla="*/ 142 w 149"/>
                <a:gd name="T19" fmla="*/ 120 h 148"/>
                <a:gd name="T20" fmla="*/ 132 w 149"/>
                <a:gd name="T21" fmla="*/ 133 h 148"/>
                <a:gd name="T22" fmla="*/ 121 w 149"/>
                <a:gd name="T23" fmla="*/ 141 h 148"/>
                <a:gd name="T24" fmla="*/ 108 w 149"/>
                <a:gd name="T25" fmla="*/ 147 h 148"/>
                <a:gd name="T26" fmla="*/ 94 w 149"/>
                <a:gd name="T27" fmla="*/ 148 h 148"/>
                <a:gd name="T28" fmla="*/ 79 w 149"/>
                <a:gd name="T29" fmla="*/ 147 h 148"/>
                <a:gd name="T30" fmla="*/ 66 w 149"/>
                <a:gd name="T31" fmla="*/ 141 h 148"/>
                <a:gd name="T32" fmla="*/ 55 w 149"/>
                <a:gd name="T33" fmla="*/ 133 h 148"/>
                <a:gd name="T34" fmla="*/ 16 w 149"/>
                <a:gd name="T35" fmla="*/ 94 h 148"/>
                <a:gd name="T36" fmla="*/ 7 w 149"/>
                <a:gd name="T37" fmla="*/ 82 h 148"/>
                <a:gd name="T38" fmla="*/ 2 w 149"/>
                <a:gd name="T39" fmla="*/ 69 h 148"/>
                <a:gd name="T40" fmla="*/ 0 w 149"/>
                <a:gd name="T41" fmla="*/ 55 h 148"/>
                <a:gd name="T42" fmla="*/ 2 w 149"/>
                <a:gd name="T43" fmla="*/ 42 h 148"/>
                <a:gd name="T44" fmla="*/ 7 w 149"/>
                <a:gd name="T45" fmla="*/ 28 h 148"/>
                <a:gd name="T46" fmla="*/ 16 w 149"/>
                <a:gd name="T47" fmla="*/ 16 h 148"/>
                <a:gd name="T48" fmla="*/ 27 w 149"/>
                <a:gd name="T49" fmla="*/ 7 h 148"/>
                <a:gd name="T50" fmla="*/ 41 w 149"/>
                <a:gd name="T51" fmla="*/ 2 h 148"/>
                <a:gd name="T52" fmla="*/ 55 w 14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48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6"/>
                  </a:lnTo>
                  <a:lnTo>
                    <a:pt x="132" y="55"/>
                  </a:lnTo>
                  <a:lnTo>
                    <a:pt x="142" y="67"/>
                  </a:lnTo>
                  <a:lnTo>
                    <a:pt x="147" y="80"/>
                  </a:lnTo>
                  <a:lnTo>
                    <a:pt x="149" y="94"/>
                  </a:lnTo>
                  <a:lnTo>
                    <a:pt x="147" y="107"/>
                  </a:lnTo>
                  <a:lnTo>
                    <a:pt x="142" y="120"/>
                  </a:lnTo>
                  <a:lnTo>
                    <a:pt x="132" y="133"/>
                  </a:lnTo>
                  <a:lnTo>
                    <a:pt x="121" y="141"/>
                  </a:lnTo>
                  <a:lnTo>
                    <a:pt x="108" y="147"/>
                  </a:lnTo>
                  <a:lnTo>
                    <a:pt x="94" y="148"/>
                  </a:lnTo>
                  <a:lnTo>
                    <a:pt x="79" y="147"/>
                  </a:lnTo>
                  <a:lnTo>
                    <a:pt x="66" y="141"/>
                  </a:lnTo>
                  <a:lnTo>
                    <a:pt x="55" y="133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449"/>
            <p:cNvSpPr>
              <a:spLocks/>
            </p:cNvSpPr>
            <p:nvPr/>
          </p:nvSpPr>
          <p:spPr bwMode="auto">
            <a:xfrm>
              <a:off x="10926763" y="4224338"/>
              <a:ext cx="581025" cy="568325"/>
            </a:xfrm>
            <a:custGeom>
              <a:avLst/>
              <a:gdLst>
                <a:gd name="T0" fmla="*/ 1853 w 3294"/>
                <a:gd name="T1" fmla="*/ 12 h 3224"/>
                <a:gd name="T2" fmla="*/ 2148 w 3294"/>
                <a:gd name="T3" fmla="*/ 76 h 3224"/>
                <a:gd name="T4" fmla="*/ 2421 w 3294"/>
                <a:gd name="T5" fmla="*/ 191 h 3224"/>
                <a:gd name="T6" fmla="*/ 2666 w 3294"/>
                <a:gd name="T7" fmla="*/ 351 h 3224"/>
                <a:gd name="T8" fmla="*/ 2878 w 3294"/>
                <a:gd name="T9" fmla="*/ 549 h 3224"/>
                <a:gd name="T10" fmla="*/ 3052 w 3294"/>
                <a:gd name="T11" fmla="*/ 783 h 3224"/>
                <a:gd name="T12" fmla="*/ 3183 w 3294"/>
                <a:gd name="T13" fmla="*/ 1045 h 3224"/>
                <a:gd name="T14" fmla="*/ 3265 w 3294"/>
                <a:gd name="T15" fmla="*/ 1330 h 3224"/>
                <a:gd name="T16" fmla="*/ 3294 w 3294"/>
                <a:gd name="T17" fmla="*/ 1635 h 3224"/>
                <a:gd name="T18" fmla="*/ 3266 w 3294"/>
                <a:gd name="T19" fmla="*/ 1935 h 3224"/>
                <a:gd name="T20" fmla="*/ 3184 w 3294"/>
                <a:gd name="T21" fmla="*/ 2225 h 3224"/>
                <a:gd name="T22" fmla="*/ 3154 w 3294"/>
                <a:gd name="T23" fmla="*/ 2255 h 3224"/>
                <a:gd name="T24" fmla="*/ 3113 w 3294"/>
                <a:gd name="T25" fmla="*/ 2256 h 3224"/>
                <a:gd name="T26" fmla="*/ 3082 w 3294"/>
                <a:gd name="T27" fmla="*/ 2227 h 3224"/>
                <a:gd name="T28" fmla="*/ 3081 w 3294"/>
                <a:gd name="T29" fmla="*/ 2185 h 3224"/>
                <a:gd name="T30" fmla="*/ 3158 w 3294"/>
                <a:gd name="T31" fmla="*/ 1915 h 3224"/>
                <a:gd name="T32" fmla="*/ 3184 w 3294"/>
                <a:gd name="T33" fmla="*/ 1635 h 3224"/>
                <a:gd name="T34" fmla="*/ 3155 w 3294"/>
                <a:gd name="T35" fmla="*/ 1339 h 3224"/>
                <a:gd name="T36" fmla="*/ 3073 w 3294"/>
                <a:gd name="T37" fmla="*/ 1063 h 3224"/>
                <a:gd name="T38" fmla="*/ 2941 w 3294"/>
                <a:gd name="T39" fmla="*/ 811 h 3224"/>
                <a:gd name="T40" fmla="*/ 2766 w 3294"/>
                <a:gd name="T41" fmla="*/ 589 h 3224"/>
                <a:gd name="T42" fmla="*/ 2554 w 3294"/>
                <a:gd name="T43" fmla="*/ 403 h 3224"/>
                <a:gd name="T44" fmla="*/ 2310 w 3294"/>
                <a:gd name="T45" fmla="*/ 258 h 3224"/>
                <a:gd name="T46" fmla="*/ 2039 w 3294"/>
                <a:gd name="T47" fmla="*/ 159 h 3224"/>
                <a:gd name="T48" fmla="*/ 1748 w 3294"/>
                <a:gd name="T49" fmla="*/ 112 h 3224"/>
                <a:gd name="T50" fmla="*/ 1447 w 3294"/>
                <a:gd name="T51" fmla="*/ 121 h 3224"/>
                <a:gd name="T52" fmla="*/ 1162 w 3294"/>
                <a:gd name="T53" fmla="*/ 187 h 3224"/>
                <a:gd name="T54" fmla="*/ 899 w 3294"/>
                <a:gd name="T55" fmla="*/ 301 h 3224"/>
                <a:gd name="T56" fmla="*/ 666 w 3294"/>
                <a:gd name="T57" fmla="*/ 461 h 3224"/>
                <a:gd name="T58" fmla="*/ 465 w 3294"/>
                <a:gd name="T59" fmla="*/ 660 h 3224"/>
                <a:gd name="T60" fmla="*/ 304 w 3294"/>
                <a:gd name="T61" fmla="*/ 892 h 3224"/>
                <a:gd name="T62" fmla="*/ 189 w 3294"/>
                <a:gd name="T63" fmla="*/ 1153 h 3224"/>
                <a:gd name="T64" fmla="*/ 122 w 3294"/>
                <a:gd name="T65" fmla="*/ 1436 h 3224"/>
                <a:gd name="T66" fmla="*/ 112 w 3294"/>
                <a:gd name="T67" fmla="*/ 1730 h 3224"/>
                <a:gd name="T68" fmla="*/ 156 w 3294"/>
                <a:gd name="T69" fmla="*/ 2007 h 3224"/>
                <a:gd name="T70" fmla="*/ 247 w 3294"/>
                <a:gd name="T71" fmla="*/ 2267 h 3224"/>
                <a:gd name="T72" fmla="*/ 381 w 3294"/>
                <a:gd name="T73" fmla="*/ 2503 h 3224"/>
                <a:gd name="T74" fmla="*/ 555 w 3294"/>
                <a:gd name="T75" fmla="*/ 2712 h 3224"/>
                <a:gd name="T76" fmla="*/ 765 w 3294"/>
                <a:gd name="T77" fmla="*/ 2887 h 3224"/>
                <a:gd name="T78" fmla="*/ 1007 w 3294"/>
                <a:gd name="T79" fmla="*/ 3024 h 3224"/>
                <a:gd name="T80" fmla="*/ 1276 w 3294"/>
                <a:gd name="T81" fmla="*/ 3116 h 3224"/>
                <a:gd name="T82" fmla="*/ 1314 w 3294"/>
                <a:gd name="T83" fmla="*/ 3148 h 3224"/>
                <a:gd name="T84" fmla="*/ 1311 w 3294"/>
                <a:gd name="T85" fmla="*/ 3196 h 3224"/>
                <a:gd name="T86" fmla="*/ 1277 w 3294"/>
                <a:gd name="T87" fmla="*/ 3222 h 3224"/>
                <a:gd name="T88" fmla="*/ 1250 w 3294"/>
                <a:gd name="T89" fmla="*/ 3222 h 3224"/>
                <a:gd name="T90" fmla="*/ 973 w 3294"/>
                <a:gd name="T91" fmla="*/ 3128 h 3224"/>
                <a:gd name="T92" fmla="*/ 725 w 3294"/>
                <a:gd name="T93" fmla="*/ 2990 h 3224"/>
                <a:gd name="T94" fmla="*/ 506 w 3294"/>
                <a:gd name="T95" fmla="*/ 2815 h 3224"/>
                <a:gd name="T96" fmla="*/ 320 w 3294"/>
                <a:gd name="T97" fmla="*/ 2606 h 3224"/>
                <a:gd name="T98" fmla="*/ 174 w 3294"/>
                <a:gd name="T99" fmla="*/ 2369 h 3224"/>
                <a:gd name="T100" fmla="*/ 69 w 3294"/>
                <a:gd name="T101" fmla="*/ 2108 h 3224"/>
                <a:gd name="T102" fmla="*/ 11 w 3294"/>
                <a:gd name="T103" fmla="*/ 1829 h 3224"/>
                <a:gd name="T104" fmla="*/ 3 w 3294"/>
                <a:gd name="T105" fmla="*/ 1531 h 3224"/>
                <a:gd name="T106" fmla="*/ 50 w 3294"/>
                <a:gd name="T107" fmla="*/ 1233 h 3224"/>
                <a:gd name="T108" fmla="*/ 149 w 3294"/>
                <a:gd name="T109" fmla="*/ 954 h 3224"/>
                <a:gd name="T110" fmla="*/ 296 w 3294"/>
                <a:gd name="T111" fmla="*/ 701 h 3224"/>
                <a:gd name="T112" fmla="*/ 483 w 3294"/>
                <a:gd name="T113" fmla="*/ 479 h 3224"/>
                <a:gd name="T114" fmla="*/ 706 w 3294"/>
                <a:gd name="T115" fmla="*/ 293 h 3224"/>
                <a:gd name="T116" fmla="*/ 961 w 3294"/>
                <a:gd name="T117" fmla="*/ 148 h 3224"/>
                <a:gd name="T118" fmla="*/ 1241 w 3294"/>
                <a:gd name="T119" fmla="*/ 49 h 3224"/>
                <a:gd name="T120" fmla="*/ 1543 w 3294"/>
                <a:gd name="T121" fmla="*/ 3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4" h="3224">
                  <a:moveTo>
                    <a:pt x="1647" y="0"/>
                  </a:moveTo>
                  <a:lnTo>
                    <a:pt x="1751" y="3"/>
                  </a:lnTo>
                  <a:lnTo>
                    <a:pt x="1853" y="12"/>
                  </a:lnTo>
                  <a:lnTo>
                    <a:pt x="1954" y="28"/>
                  </a:lnTo>
                  <a:lnTo>
                    <a:pt x="2053" y="49"/>
                  </a:lnTo>
                  <a:lnTo>
                    <a:pt x="2148" y="76"/>
                  </a:lnTo>
                  <a:lnTo>
                    <a:pt x="2242" y="110"/>
                  </a:lnTo>
                  <a:lnTo>
                    <a:pt x="2333" y="148"/>
                  </a:lnTo>
                  <a:lnTo>
                    <a:pt x="2421" y="191"/>
                  </a:lnTo>
                  <a:lnTo>
                    <a:pt x="2506" y="239"/>
                  </a:lnTo>
                  <a:lnTo>
                    <a:pt x="2588" y="293"/>
                  </a:lnTo>
                  <a:lnTo>
                    <a:pt x="2666" y="351"/>
                  </a:lnTo>
                  <a:lnTo>
                    <a:pt x="2741" y="412"/>
                  </a:lnTo>
                  <a:lnTo>
                    <a:pt x="2811" y="479"/>
                  </a:lnTo>
                  <a:lnTo>
                    <a:pt x="2878" y="549"/>
                  </a:lnTo>
                  <a:lnTo>
                    <a:pt x="2940" y="623"/>
                  </a:lnTo>
                  <a:lnTo>
                    <a:pt x="2998" y="701"/>
                  </a:lnTo>
                  <a:lnTo>
                    <a:pt x="3052" y="783"/>
                  </a:lnTo>
                  <a:lnTo>
                    <a:pt x="3101" y="867"/>
                  </a:lnTo>
                  <a:lnTo>
                    <a:pt x="3145" y="954"/>
                  </a:lnTo>
                  <a:lnTo>
                    <a:pt x="3183" y="1045"/>
                  </a:lnTo>
                  <a:lnTo>
                    <a:pt x="3217" y="1137"/>
                  </a:lnTo>
                  <a:lnTo>
                    <a:pt x="3244" y="1233"/>
                  </a:lnTo>
                  <a:lnTo>
                    <a:pt x="3265" y="1330"/>
                  </a:lnTo>
                  <a:lnTo>
                    <a:pt x="3282" y="1430"/>
                  </a:lnTo>
                  <a:lnTo>
                    <a:pt x="3291" y="1531"/>
                  </a:lnTo>
                  <a:lnTo>
                    <a:pt x="3294" y="1635"/>
                  </a:lnTo>
                  <a:lnTo>
                    <a:pt x="3291" y="1736"/>
                  </a:lnTo>
                  <a:lnTo>
                    <a:pt x="3282" y="1836"/>
                  </a:lnTo>
                  <a:lnTo>
                    <a:pt x="3266" y="1935"/>
                  </a:lnTo>
                  <a:lnTo>
                    <a:pt x="3245" y="2032"/>
                  </a:lnTo>
                  <a:lnTo>
                    <a:pt x="3218" y="2129"/>
                  </a:lnTo>
                  <a:lnTo>
                    <a:pt x="3184" y="2225"/>
                  </a:lnTo>
                  <a:lnTo>
                    <a:pt x="3177" y="2237"/>
                  </a:lnTo>
                  <a:lnTo>
                    <a:pt x="3167" y="2247"/>
                  </a:lnTo>
                  <a:lnTo>
                    <a:pt x="3154" y="2255"/>
                  </a:lnTo>
                  <a:lnTo>
                    <a:pt x="3141" y="2259"/>
                  </a:lnTo>
                  <a:lnTo>
                    <a:pt x="3127" y="2259"/>
                  </a:lnTo>
                  <a:lnTo>
                    <a:pt x="3113" y="2256"/>
                  </a:lnTo>
                  <a:lnTo>
                    <a:pt x="3099" y="2249"/>
                  </a:lnTo>
                  <a:lnTo>
                    <a:pt x="3089" y="2239"/>
                  </a:lnTo>
                  <a:lnTo>
                    <a:pt x="3082" y="2227"/>
                  </a:lnTo>
                  <a:lnTo>
                    <a:pt x="3078" y="2213"/>
                  </a:lnTo>
                  <a:lnTo>
                    <a:pt x="3078" y="2199"/>
                  </a:lnTo>
                  <a:lnTo>
                    <a:pt x="3081" y="2185"/>
                  </a:lnTo>
                  <a:lnTo>
                    <a:pt x="3113" y="2096"/>
                  </a:lnTo>
                  <a:lnTo>
                    <a:pt x="3138" y="2006"/>
                  </a:lnTo>
                  <a:lnTo>
                    <a:pt x="3158" y="1915"/>
                  </a:lnTo>
                  <a:lnTo>
                    <a:pt x="3173" y="1822"/>
                  </a:lnTo>
                  <a:lnTo>
                    <a:pt x="3182" y="1729"/>
                  </a:lnTo>
                  <a:lnTo>
                    <a:pt x="3184" y="1635"/>
                  </a:lnTo>
                  <a:lnTo>
                    <a:pt x="3181" y="1534"/>
                  </a:lnTo>
                  <a:lnTo>
                    <a:pt x="3172" y="1436"/>
                  </a:lnTo>
                  <a:lnTo>
                    <a:pt x="3155" y="1339"/>
                  </a:lnTo>
                  <a:lnTo>
                    <a:pt x="3134" y="1245"/>
                  </a:lnTo>
                  <a:lnTo>
                    <a:pt x="3105" y="1153"/>
                  </a:lnTo>
                  <a:lnTo>
                    <a:pt x="3073" y="1063"/>
                  </a:lnTo>
                  <a:lnTo>
                    <a:pt x="3034" y="976"/>
                  </a:lnTo>
                  <a:lnTo>
                    <a:pt x="2990" y="892"/>
                  </a:lnTo>
                  <a:lnTo>
                    <a:pt x="2941" y="811"/>
                  </a:lnTo>
                  <a:lnTo>
                    <a:pt x="2887" y="734"/>
                  </a:lnTo>
                  <a:lnTo>
                    <a:pt x="2829" y="660"/>
                  </a:lnTo>
                  <a:lnTo>
                    <a:pt x="2766" y="589"/>
                  </a:lnTo>
                  <a:lnTo>
                    <a:pt x="2700" y="524"/>
                  </a:lnTo>
                  <a:lnTo>
                    <a:pt x="2628" y="461"/>
                  </a:lnTo>
                  <a:lnTo>
                    <a:pt x="2554" y="403"/>
                  </a:lnTo>
                  <a:lnTo>
                    <a:pt x="2477" y="350"/>
                  </a:lnTo>
                  <a:lnTo>
                    <a:pt x="2395" y="301"/>
                  </a:lnTo>
                  <a:lnTo>
                    <a:pt x="2310" y="258"/>
                  </a:lnTo>
                  <a:lnTo>
                    <a:pt x="2223" y="219"/>
                  </a:lnTo>
                  <a:lnTo>
                    <a:pt x="2132" y="187"/>
                  </a:lnTo>
                  <a:lnTo>
                    <a:pt x="2039" y="159"/>
                  </a:lnTo>
                  <a:lnTo>
                    <a:pt x="1945" y="137"/>
                  </a:lnTo>
                  <a:lnTo>
                    <a:pt x="1847" y="121"/>
                  </a:lnTo>
                  <a:lnTo>
                    <a:pt x="1748" y="112"/>
                  </a:lnTo>
                  <a:lnTo>
                    <a:pt x="1647" y="109"/>
                  </a:lnTo>
                  <a:lnTo>
                    <a:pt x="1546" y="112"/>
                  </a:lnTo>
                  <a:lnTo>
                    <a:pt x="1447" y="121"/>
                  </a:lnTo>
                  <a:lnTo>
                    <a:pt x="1349" y="137"/>
                  </a:lnTo>
                  <a:lnTo>
                    <a:pt x="1255" y="159"/>
                  </a:lnTo>
                  <a:lnTo>
                    <a:pt x="1162" y="187"/>
                  </a:lnTo>
                  <a:lnTo>
                    <a:pt x="1071" y="219"/>
                  </a:lnTo>
                  <a:lnTo>
                    <a:pt x="984" y="258"/>
                  </a:lnTo>
                  <a:lnTo>
                    <a:pt x="899" y="301"/>
                  </a:lnTo>
                  <a:lnTo>
                    <a:pt x="817" y="350"/>
                  </a:lnTo>
                  <a:lnTo>
                    <a:pt x="740" y="403"/>
                  </a:lnTo>
                  <a:lnTo>
                    <a:pt x="666" y="461"/>
                  </a:lnTo>
                  <a:lnTo>
                    <a:pt x="594" y="524"/>
                  </a:lnTo>
                  <a:lnTo>
                    <a:pt x="528" y="589"/>
                  </a:lnTo>
                  <a:lnTo>
                    <a:pt x="465" y="660"/>
                  </a:lnTo>
                  <a:lnTo>
                    <a:pt x="407" y="734"/>
                  </a:lnTo>
                  <a:lnTo>
                    <a:pt x="353" y="811"/>
                  </a:lnTo>
                  <a:lnTo>
                    <a:pt x="304" y="892"/>
                  </a:lnTo>
                  <a:lnTo>
                    <a:pt x="260" y="976"/>
                  </a:lnTo>
                  <a:lnTo>
                    <a:pt x="221" y="1063"/>
                  </a:lnTo>
                  <a:lnTo>
                    <a:pt x="189" y="1153"/>
                  </a:lnTo>
                  <a:lnTo>
                    <a:pt x="160" y="1245"/>
                  </a:lnTo>
                  <a:lnTo>
                    <a:pt x="139" y="1339"/>
                  </a:lnTo>
                  <a:lnTo>
                    <a:pt x="122" y="1436"/>
                  </a:lnTo>
                  <a:lnTo>
                    <a:pt x="113" y="1534"/>
                  </a:lnTo>
                  <a:lnTo>
                    <a:pt x="110" y="1635"/>
                  </a:lnTo>
                  <a:lnTo>
                    <a:pt x="112" y="1730"/>
                  </a:lnTo>
                  <a:lnTo>
                    <a:pt x="121" y="1824"/>
                  </a:lnTo>
                  <a:lnTo>
                    <a:pt x="136" y="1916"/>
                  </a:lnTo>
                  <a:lnTo>
                    <a:pt x="156" y="2007"/>
                  </a:lnTo>
                  <a:lnTo>
                    <a:pt x="180" y="2096"/>
                  </a:lnTo>
                  <a:lnTo>
                    <a:pt x="211" y="2182"/>
                  </a:lnTo>
                  <a:lnTo>
                    <a:pt x="247" y="2267"/>
                  </a:lnTo>
                  <a:lnTo>
                    <a:pt x="286" y="2348"/>
                  </a:lnTo>
                  <a:lnTo>
                    <a:pt x="332" y="2427"/>
                  </a:lnTo>
                  <a:lnTo>
                    <a:pt x="381" y="2503"/>
                  </a:lnTo>
                  <a:lnTo>
                    <a:pt x="435" y="2576"/>
                  </a:lnTo>
                  <a:lnTo>
                    <a:pt x="493" y="2645"/>
                  </a:lnTo>
                  <a:lnTo>
                    <a:pt x="555" y="2712"/>
                  </a:lnTo>
                  <a:lnTo>
                    <a:pt x="622" y="2774"/>
                  </a:lnTo>
                  <a:lnTo>
                    <a:pt x="692" y="2833"/>
                  </a:lnTo>
                  <a:lnTo>
                    <a:pt x="765" y="2887"/>
                  </a:lnTo>
                  <a:lnTo>
                    <a:pt x="843" y="2937"/>
                  </a:lnTo>
                  <a:lnTo>
                    <a:pt x="923" y="2982"/>
                  </a:lnTo>
                  <a:lnTo>
                    <a:pt x="1007" y="3024"/>
                  </a:lnTo>
                  <a:lnTo>
                    <a:pt x="1094" y="3059"/>
                  </a:lnTo>
                  <a:lnTo>
                    <a:pt x="1183" y="3091"/>
                  </a:lnTo>
                  <a:lnTo>
                    <a:pt x="1276" y="3116"/>
                  </a:lnTo>
                  <a:lnTo>
                    <a:pt x="1292" y="3123"/>
                  </a:lnTo>
                  <a:lnTo>
                    <a:pt x="1305" y="3134"/>
                  </a:lnTo>
                  <a:lnTo>
                    <a:pt x="1314" y="3148"/>
                  </a:lnTo>
                  <a:lnTo>
                    <a:pt x="1318" y="3165"/>
                  </a:lnTo>
                  <a:lnTo>
                    <a:pt x="1316" y="3183"/>
                  </a:lnTo>
                  <a:lnTo>
                    <a:pt x="1311" y="3196"/>
                  </a:lnTo>
                  <a:lnTo>
                    <a:pt x="1301" y="3208"/>
                  </a:lnTo>
                  <a:lnTo>
                    <a:pt x="1290" y="3216"/>
                  </a:lnTo>
                  <a:lnTo>
                    <a:pt x="1277" y="3222"/>
                  </a:lnTo>
                  <a:lnTo>
                    <a:pt x="1263" y="3224"/>
                  </a:lnTo>
                  <a:lnTo>
                    <a:pt x="1257" y="3223"/>
                  </a:lnTo>
                  <a:lnTo>
                    <a:pt x="1250" y="3222"/>
                  </a:lnTo>
                  <a:lnTo>
                    <a:pt x="1155" y="3196"/>
                  </a:lnTo>
                  <a:lnTo>
                    <a:pt x="1063" y="3165"/>
                  </a:lnTo>
                  <a:lnTo>
                    <a:pt x="973" y="3128"/>
                  </a:lnTo>
                  <a:lnTo>
                    <a:pt x="888" y="3087"/>
                  </a:lnTo>
                  <a:lnTo>
                    <a:pt x="804" y="3041"/>
                  </a:lnTo>
                  <a:lnTo>
                    <a:pt x="725" y="2990"/>
                  </a:lnTo>
                  <a:lnTo>
                    <a:pt x="647" y="2937"/>
                  </a:lnTo>
                  <a:lnTo>
                    <a:pt x="575" y="2878"/>
                  </a:lnTo>
                  <a:lnTo>
                    <a:pt x="506" y="2815"/>
                  </a:lnTo>
                  <a:lnTo>
                    <a:pt x="439" y="2749"/>
                  </a:lnTo>
                  <a:lnTo>
                    <a:pt x="378" y="2680"/>
                  </a:lnTo>
                  <a:lnTo>
                    <a:pt x="320" y="2606"/>
                  </a:lnTo>
                  <a:lnTo>
                    <a:pt x="267" y="2530"/>
                  </a:lnTo>
                  <a:lnTo>
                    <a:pt x="218" y="2451"/>
                  </a:lnTo>
                  <a:lnTo>
                    <a:pt x="174" y="2369"/>
                  </a:lnTo>
                  <a:lnTo>
                    <a:pt x="135" y="2284"/>
                  </a:lnTo>
                  <a:lnTo>
                    <a:pt x="100" y="2197"/>
                  </a:lnTo>
                  <a:lnTo>
                    <a:pt x="69" y="2108"/>
                  </a:lnTo>
                  <a:lnTo>
                    <a:pt x="45" y="2017"/>
                  </a:lnTo>
                  <a:lnTo>
                    <a:pt x="25" y="1924"/>
                  </a:lnTo>
                  <a:lnTo>
                    <a:pt x="11" y="1829"/>
                  </a:lnTo>
                  <a:lnTo>
                    <a:pt x="3" y="1733"/>
                  </a:lnTo>
                  <a:lnTo>
                    <a:pt x="0" y="1635"/>
                  </a:lnTo>
                  <a:lnTo>
                    <a:pt x="3" y="1531"/>
                  </a:lnTo>
                  <a:lnTo>
                    <a:pt x="12" y="1430"/>
                  </a:lnTo>
                  <a:lnTo>
                    <a:pt x="29" y="1330"/>
                  </a:lnTo>
                  <a:lnTo>
                    <a:pt x="50" y="1233"/>
                  </a:lnTo>
                  <a:lnTo>
                    <a:pt x="77" y="1137"/>
                  </a:lnTo>
                  <a:lnTo>
                    <a:pt x="111" y="1045"/>
                  </a:lnTo>
                  <a:lnTo>
                    <a:pt x="149" y="954"/>
                  </a:lnTo>
                  <a:lnTo>
                    <a:pt x="193" y="867"/>
                  </a:lnTo>
                  <a:lnTo>
                    <a:pt x="242" y="783"/>
                  </a:lnTo>
                  <a:lnTo>
                    <a:pt x="296" y="701"/>
                  </a:lnTo>
                  <a:lnTo>
                    <a:pt x="354" y="623"/>
                  </a:lnTo>
                  <a:lnTo>
                    <a:pt x="416" y="549"/>
                  </a:lnTo>
                  <a:lnTo>
                    <a:pt x="483" y="479"/>
                  </a:lnTo>
                  <a:lnTo>
                    <a:pt x="553" y="412"/>
                  </a:lnTo>
                  <a:lnTo>
                    <a:pt x="628" y="351"/>
                  </a:lnTo>
                  <a:lnTo>
                    <a:pt x="706" y="293"/>
                  </a:lnTo>
                  <a:lnTo>
                    <a:pt x="788" y="239"/>
                  </a:lnTo>
                  <a:lnTo>
                    <a:pt x="873" y="191"/>
                  </a:lnTo>
                  <a:lnTo>
                    <a:pt x="961" y="148"/>
                  </a:lnTo>
                  <a:lnTo>
                    <a:pt x="1052" y="110"/>
                  </a:lnTo>
                  <a:lnTo>
                    <a:pt x="1146" y="76"/>
                  </a:lnTo>
                  <a:lnTo>
                    <a:pt x="1241" y="49"/>
                  </a:lnTo>
                  <a:lnTo>
                    <a:pt x="1340" y="28"/>
                  </a:lnTo>
                  <a:lnTo>
                    <a:pt x="1441" y="12"/>
                  </a:lnTo>
                  <a:lnTo>
                    <a:pt x="1543" y="3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8" name="Group 1147"/>
          <p:cNvGrpSpPr/>
          <p:nvPr/>
        </p:nvGrpSpPr>
        <p:grpSpPr>
          <a:xfrm>
            <a:off x="657232" y="3448050"/>
            <a:ext cx="577851" cy="581026"/>
            <a:chOff x="674688" y="3448050"/>
            <a:chExt cx="577851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1" name="Freeform 454"/>
            <p:cNvSpPr>
              <a:spLocks noEditPoints="1"/>
            </p:cNvSpPr>
            <p:nvPr/>
          </p:nvSpPr>
          <p:spPr bwMode="auto">
            <a:xfrm>
              <a:off x="981076" y="3789363"/>
              <a:ext cx="271463" cy="239713"/>
            </a:xfrm>
            <a:custGeom>
              <a:avLst/>
              <a:gdLst>
                <a:gd name="T0" fmla="*/ 767 w 1539"/>
                <a:gd name="T1" fmla="*/ 109 h 1362"/>
                <a:gd name="T2" fmla="*/ 763 w 1539"/>
                <a:gd name="T3" fmla="*/ 111 h 1362"/>
                <a:gd name="T4" fmla="*/ 758 w 1539"/>
                <a:gd name="T5" fmla="*/ 115 h 1362"/>
                <a:gd name="T6" fmla="*/ 110 w 1539"/>
                <a:gd name="T7" fmla="*/ 1236 h 1362"/>
                <a:gd name="T8" fmla="*/ 110 w 1539"/>
                <a:gd name="T9" fmla="*/ 1243 h 1362"/>
                <a:gd name="T10" fmla="*/ 112 w 1539"/>
                <a:gd name="T11" fmla="*/ 1248 h 1362"/>
                <a:gd name="T12" fmla="*/ 116 w 1539"/>
                <a:gd name="T13" fmla="*/ 1251 h 1362"/>
                <a:gd name="T14" fmla="*/ 122 w 1539"/>
                <a:gd name="T15" fmla="*/ 1252 h 1362"/>
                <a:gd name="T16" fmla="*/ 1421 w 1539"/>
                <a:gd name="T17" fmla="*/ 1252 h 1362"/>
                <a:gd name="T18" fmla="*/ 1426 w 1539"/>
                <a:gd name="T19" fmla="*/ 1250 h 1362"/>
                <a:gd name="T20" fmla="*/ 1429 w 1539"/>
                <a:gd name="T21" fmla="*/ 1246 h 1362"/>
                <a:gd name="T22" fmla="*/ 1430 w 1539"/>
                <a:gd name="T23" fmla="*/ 1240 h 1362"/>
                <a:gd name="T24" fmla="*/ 1429 w 1539"/>
                <a:gd name="T25" fmla="*/ 1233 h 1362"/>
                <a:gd name="T26" fmla="*/ 779 w 1539"/>
                <a:gd name="T27" fmla="*/ 113 h 1362"/>
                <a:gd name="T28" fmla="*/ 775 w 1539"/>
                <a:gd name="T29" fmla="*/ 110 h 1362"/>
                <a:gd name="T30" fmla="*/ 769 w 1539"/>
                <a:gd name="T31" fmla="*/ 109 h 1362"/>
                <a:gd name="T32" fmla="*/ 795 w 1539"/>
                <a:gd name="T33" fmla="*/ 2 h 1362"/>
                <a:gd name="T34" fmla="*/ 841 w 1539"/>
                <a:gd name="T35" fmla="*/ 22 h 1362"/>
                <a:gd name="T36" fmla="*/ 875 w 1539"/>
                <a:gd name="T37" fmla="*/ 60 h 1362"/>
                <a:gd name="T38" fmla="*/ 1533 w 1539"/>
                <a:gd name="T39" fmla="*/ 1201 h 1362"/>
                <a:gd name="T40" fmla="*/ 1539 w 1539"/>
                <a:gd name="T41" fmla="*/ 1252 h 1362"/>
                <a:gd name="T42" fmla="*/ 1523 w 1539"/>
                <a:gd name="T43" fmla="*/ 1301 h 1362"/>
                <a:gd name="T44" fmla="*/ 1489 w 1539"/>
                <a:gd name="T45" fmla="*/ 1339 h 1362"/>
                <a:gd name="T46" fmla="*/ 1443 w 1539"/>
                <a:gd name="T47" fmla="*/ 1360 h 1362"/>
                <a:gd name="T48" fmla="*/ 122 w 1539"/>
                <a:gd name="T49" fmla="*/ 1362 h 1362"/>
                <a:gd name="T50" fmla="*/ 72 w 1539"/>
                <a:gd name="T51" fmla="*/ 1352 h 1362"/>
                <a:gd name="T52" fmla="*/ 31 w 1539"/>
                <a:gd name="T53" fmla="*/ 1322 h 1362"/>
                <a:gd name="T54" fmla="*/ 5 w 1539"/>
                <a:gd name="T55" fmla="*/ 1277 h 1362"/>
                <a:gd name="T56" fmla="*/ 0 w 1539"/>
                <a:gd name="T57" fmla="*/ 1226 h 1362"/>
                <a:gd name="T58" fmla="*/ 17 w 1539"/>
                <a:gd name="T59" fmla="*/ 1177 h 1362"/>
                <a:gd name="T60" fmla="*/ 679 w 1539"/>
                <a:gd name="T61" fmla="*/ 39 h 1362"/>
                <a:gd name="T62" fmla="*/ 720 w 1539"/>
                <a:gd name="T63" fmla="*/ 10 h 1362"/>
                <a:gd name="T64" fmla="*/ 769 w 1539"/>
                <a:gd name="T65" fmla="*/ 0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9" h="1362">
                  <a:moveTo>
                    <a:pt x="769" y="109"/>
                  </a:moveTo>
                  <a:lnTo>
                    <a:pt x="767" y="109"/>
                  </a:lnTo>
                  <a:lnTo>
                    <a:pt x="765" y="110"/>
                  </a:lnTo>
                  <a:lnTo>
                    <a:pt x="763" y="111"/>
                  </a:lnTo>
                  <a:lnTo>
                    <a:pt x="760" y="113"/>
                  </a:lnTo>
                  <a:lnTo>
                    <a:pt x="758" y="115"/>
                  </a:lnTo>
                  <a:lnTo>
                    <a:pt x="111" y="1233"/>
                  </a:lnTo>
                  <a:lnTo>
                    <a:pt x="110" y="1236"/>
                  </a:lnTo>
                  <a:lnTo>
                    <a:pt x="109" y="1240"/>
                  </a:lnTo>
                  <a:lnTo>
                    <a:pt x="110" y="1243"/>
                  </a:lnTo>
                  <a:lnTo>
                    <a:pt x="111" y="1246"/>
                  </a:lnTo>
                  <a:lnTo>
                    <a:pt x="112" y="1248"/>
                  </a:lnTo>
                  <a:lnTo>
                    <a:pt x="114" y="1250"/>
                  </a:lnTo>
                  <a:lnTo>
                    <a:pt x="116" y="1251"/>
                  </a:lnTo>
                  <a:lnTo>
                    <a:pt x="119" y="1252"/>
                  </a:lnTo>
                  <a:lnTo>
                    <a:pt x="122" y="1252"/>
                  </a:lnTo>
                  <a:lnTo>
                    <a:pt x="1418" y="1252"/>
                  </a:lnTo>
                  <a:lnTo>
                    <a:pt x="1421" y="1252"/>
                  </a:lnTo>
                  <a:lnTo>
                    <a:pt x="1424" y="1251"/>
                  </a:lnTo>
                  <a:lnTo>
                    <a:pt x="1426" y="1250"/>
                  </a:lnTo>
                  <a:lnTo>
                    <a:pt x="1427" y="1248"/>
                  </a:lnTo>
                  <a:lnTo>
                    <a:pt x="1429" y="1246"/>
                  </a:lnTo>
                  <a:lnTo>
                    <a:pt x="1430" y="1243"/>
                  </a:lnTo>
                  <a:lnTo>
                    <a:pt x="1430" y="1240"/>
                  </a:lnTo>
                  <a:lnTo>
                    <a:pt x="1430" y="1236"/>
                  </a:lnTo>
                  <a:lnTo>
                    <a:pt x="1429" y="1233"/>
                  </a:lnTo>
                  <a:lnTo>
                    <a:pt x="781" y="115"/>
                  </a:lnTo>
                  <a:lnTo>
                    <a:pt x="779" y="113"/>
                  </a:lnTo>
                  <a:lnTo>
                    <a:pt x="777" y="111"/>
                  </a:lnTo>
                  <a:lnTo>
                    <a:pt x="775" y="110"/>
                  </a:lnTo>
                  <a:lnTo>
                    <a:pt x="772" y="109"/>
                  </a:lnTo>
                  <a:lnTo>
                    <a:pt x="769" y="109"/>
                  </a:lnTo>
                  <a:close/>
                  <a:moveTo>
                    <a:pt x="769" y="0"/>
                  </a:moveTo>
                  <a:lnTo>
                    <a:pt x="795" y="2"/>
                  </a:lnTo>
                  <a:lnTo>
                    <a:pt x="819" y="10"/>
                  </a:lnTo>
                  <a:lnTo>
                    <a:pt x="841" y="22"/>
                  </a:lnTo>
                  <a:lnTo>
                    <a:pt x="861" y="39"/>
                  </a:lnTo>
                  <a:lnTo>
                    <a:pt x="875" y="60"/>
                  </a:lnTo>
                  <a:lnTo>
                    <a:pt x="1523" y="1177"/>
                  </a:lnTo>
                  <a:lnTo>
                    <a:pt x="1533" y="1201"/>
                  </a:lnTo>
                  <a:lnTo>
                    <a:pt x="1539" y="1226"/>
                  </a:lnTo>
                  <a:lnTo>
                    <a:pt x="1539" y="1252"/>
                  </a:lnTo>
                  <a:lnTo>
                    <a:pt x="1533" y="1277"/>
                  </a:lnTo>
                  <a:lnTo>
                    <a:pt x="1523" y="1301"/>
                  </a:lnTo>
                  <a:lnTo>
                    <a:pt x="1508" y="1322"/>
                  </a:lnTo>
                  <a:lnTo>
                    <a:pt x="1489" y="1339"/>
                  </a:lnTo>
                  <a:lnTo>
                    <a:pt x="1467" y="1352"/>
                  </a:lnTo>
                  <a:lnTo>
                    <a:pt x="1443" y="1360"/>
                  </a:lnTo>
                  <a:lnTo>
                    <a:pt x="1418" y="1362"/>
                  </a:lnTo>
                  <a:lnTo>
                    <a:pt x="122" y="1362"/>
                  </a:lnTo>
                  <a:lnTo>
                    <a:pt x="97" y="1360"/>
                  </a:lnTo>
                  <a:lnTo>
                    <a:pt x="72" y="1352"/>
                  </a:lnTo>
                  <a:lnTo>
                    <a:pt x="50" y="1339"/>
                  </a:lnTo>
                  <a:lnTo>
                    <a:pt x="31" y="1322"/>
                  </a:lnTo>
                  <a:lnTo>
                    <a:pt x="16" y="1301"/>
                  </a:lnTo>
                  <a:lnTo>
                    <a:pt x="5" y="1277"/>
                  </a:lnTo>
                  <a:lnTo>
                    <a:pt x="0" y="1252"/>
                  </a:lnTo>
                  <a:lnTo>
                    <a:pt x="0" y="1226"/>
                  </a:lnTo>
                  <a:lnTo>
                    <a:pt x="7" y="1201"/>
                  </a:lnTo>
                  <a:lnTo>
                    <a:pt x="17" y="1177"/>
                  </a:lnTo>
                  <a:lnTo>
                    <a:pt x="664" y="60"/>
                  </a:lnTo>
                  <a:lnTo>
                    <a:pt x="679" y="39"/>
                  </a:lnTo>
                  <a:lnTo>
                    <a:pt x="698" y="22"/>
                  </a:lnTo>
                  <a:lnTo>
                    <a:pt x="720" y="10"/>
                  </a:lnTo>
                  <a:lnTo>
                    <a:pt x="744" y="2"/>
                  </a:lnTo>
                  <a:lnTo>
                    <a:pt x="7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55"/>
            <p:cNvSpPr>
              <a:spLocks/>
            </p:cNvSpPr>
            <p:nvPr/>
          </p:nvSpPr>
          <p:spPr bwMode="auto">
            <a:xfrm>
              <a:off x="1108076" y="3854450"/>
              <a:ext cx="19050" cy="98425"/>
            </a:xfrm>
            <a:custGeom>
              <a:avLst/>
              <a:gdLst>
                <a:gd name="T0" fmla="*/ 55 w 108"/>
                <a:gd name="T1" fmla="*/ 0 h 550"/>
                <a:gd name="T2" fmla="*/ 72 w 108"/>
                <a:gd name="T3" fmla="*/ 2 h 550"/>
                <a:gd name="T4" fmla="*/ 87 w 108"/>
                <a:gd name="T5" fmla="*/ 10 h 550"/>
                <a:gd name="T6" fmla="*/ 98 w 108"/>
                <a:gd name="T7" fmla="*/ 21 h 550"/>
                <a:gd name="T8" fmla="*/ 106 w 108"/>
                <a:gd name="T9" fmla="*/ 37 h 550"/>
                <a:gd name="T10" fmla="*/ 108 w 108"/>
                <a:gd name="T11" fmla="*/ 54 h 550"/>
                <a:gd name="T12" fmla="*/ 108 w 108"/>
                <a:gd name="T13" fmla="*/ 494 h 550"/>
                <a:gd name="T14" fmla="*/ 106 w 108"/>
                <a:gd name="T15" fmla="*/ 511 h 550"/>
                <a:gd name="T16" fmla="*/ 98 w 108"/>
                <a:gd name="T17" fmla="*/ 527 h 550"/>
                <a:gd name="T18" fmla="*/ 87 w 108"/>
                <a:gd name="T19" fmla="*/ 538 h 550"/>
                <a:gd name="T20" fmla="*/ 72 w 108"/>
                <a:gd name="T21" fmla="*/ 546 h 550"/>
                <a:gd name="T22" fmla="*/ 55 w 108"/>
                <a:gd name="T23" fmla="*/ 550 h 550"/>
                <a:gd name="T24" fmla="*/ 37 w 108"/>
                <a:gd name="T25" fmla="*/ 546 h 550"/>
                <a:gd name="T26" fmla="*/ 23 w 108"/>
                <a:gd name="T27" fmla="*/ 538 h 550"/>
                <a:gd name="T28" fmla="*/ 10 w 108"/>
                <a:gd name="T29" fmla="*/ 527 h 550"/>
                <a:gd name="T30" fmla="*/ 3 w 108"/>
                <a:gd name="T31" fmla="*/ 511 h 550"/>
                <a:gd name="T32" fmla="*/ 0 w 108"/>
                <a:gd name="T33" fmla="*/ 494 h 550"/>
                <a:gd name="T34" fmla="*/ 0 w 108"/>
                <a:gd name="T35" fmla="*/ 54 h 550"/>
                <a:gd name="T36" fmla="*/ 3 w 108"/>
                <a:gd name="T37" fmla="*/ 37 h 550"/>
                <a:gd name="T38" fmla="*/ 10 w 108"/>
                <a:gd name="T39" fmla="*/ 21 h 550"/>
                <a:gd name="T40" fmla="*/ 23 w 108"/>
                <a:gd name="T41" fmla="*/ 10 h 550"/>
                <a:gd name="T42" fmla="*/ 37 w 108"/>
                <a:gd name="T43" fmla="*/ 2 h 550"/>
                <a:gd name="T44" fmla="*/ 55 w 108"/>
                <a:gd name="T45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550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8" y="21"/>
                  </a:lnTo>
                  <a:lnTo>
                    <a:pt x="106" y="37"/>
                  </a:lnTo>
                  <a:lnTo>
                    <a:pt x="108" y="54"/>
                  </a:lnTo>
                  <a:lnTo>
                    <a:pt x="108" y="494"/>
                  </a:lnTo>
                  <a:lnTo>
                    <a:pt x="106" y="511"/>
                  </a:lnTo>
                  <a:lnTo>
                    <a:pt x="98" y="527"/>
                  </a:lnTo>
                  <a:lnTo>
                    <a:pt x="87" y="538"/>
                  </a:lnTo>
                  <a:lnTo>
                    <a:pt x="72" y="546"/>
                  </a:lnTo>
                  <a:lnTo>
                    <a:pt x="55" y="550"/>
                  </a:lnTo>
                  <a:lnTo>
                    <a:pt x="37" y="546"/>
                  </a:lnTo>
                  <a:lnTo>
                    <a:pt x="23" y="538"/>
                  </a:lnTo>
                  <a:lnTo>
                    <a:pt x="10" y="527"/>
                  </a:lnTo>
                  <a:lnTo>
                    <a:pt x="3" y="511"/>
                  </a:lnTo>
                  <a:lnTo>
                    <a:pt x="0" y="494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1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456"/>
            <p:cNvSpPr>
              <a:spLocks/>
            </p:cNvSpPr>
            <p:nvPr/>
          </p:nvSpPr>
          <p:spPr bwMode="auto">
            <a:xfrm>
              <a:off x="1108076" y="3971925"/>
              <a:ext cx="20638" cy="19050"/>
            </a:xfrm>
            <a:custGeom>
              <a:avLst/>
              <a:gdLst>
                <a:gd name="T0" fmla="*/ 55 w 110"/>
                <a:gd name="T1" fmla="*/ 0 h 109"/>
                <a:gd name="T2" fmla="*/ 68 w 110"/>
                <a:gd name="T3" fmla="*/ 1 h 109"/>
                <a:gd name="T4" fmla="*/ 82 w 110"/>
                <a:gd name="T5" fmla="*/ 6 h 109"/>
                <a:gd name="T6" fmla="*/ 93 w 110"/>
                <a:gd name="T7" fmla="*/ 15 h 109"/>
                <a:gd name="T8" fmla="*/ 102 w 110"/>
                <a:gd name="T9" fmla="*/ 27 h 109"/>
                <a:gd name="T10" fmla="*/ 107 w 110"/>
                <a:gd name="T11" fmla="*/ 41 h 109"/>
                <a:gd name="T12" fmla="*/ 110 w 110"/>
                <a:gd name="T13" fmla="*/ 54 h 109"/>
                <a:gd name="T14" fmla="*/ 107 w 110"/>
                <a:gd name="T15" fmla="*/ 69 h 109"/>
                <a:gd name="T16" fmla="*/ 102 w 110"/>
                <a:gd name="T17" fmla="*/ 81 h 109"/>
                <a:gd name="T18" fmla="*/ 93 w 110"/>
                <a:gd name="T19" fmla="*/ 93 h 109"/>
                <a:gd name="T20" fmla="*/ 82 w 110"/>
                <a:gd name="T21" fmla="*/ 102 h 109"/>
                <a:gd name="T22" fmla="*/ 68 w 110"/>
                <a:gd name="T23" fmla="*/ 107 h 109"/>
                <a:gd name="T24" fmla="*/ 55 w 110"/>
                <a:gd name="T25" fmla="*/ 109 h 109"/>
                <a:gd name="T26" fmla="*/ 40 w 110"/>
                <a:gd name="T27" fmla="*/ 107 h 109"/>
                <a:gd name="T28" fmla="*/ 27 w 110"/>
                <a:gd name="T29" fmla="*/ 102 h 109"/>
                <a:gd name="T30" fmla="*/ 15 w 110"/>
                <a:gd name="T31" fmla="*/ 93 h 109"/>
                <a:gd name="T32" fmla="*/ 7 w 110"/>
                <a:gd name="T33" fmla="*/ 82 h 109"/>
                <a:gd name="T34" fmla="*/ 2 w 110"/>
                <a:gd name="T35" fmla="*/ 69 h 109"/>
                <a:gd name="T36" fmla="*/ 0 w 110"/>
                <a:gd name="T37" fmla="*/ 54 h 109"/>
                <a:gd name="T38" fmla="*/ 2 w 110"/>
                <a:gd name="T39" fmla="*/ 40 h 109"/>
                <a:gd name="T40" fmla="*/ 7 w 110"/>
                <a:gd name="T41" fmla="*/ 26 h 109"/>
                <a:gd name="T42" fmla="*/ 15 w 110"/>
                <a:gd name="T43" fmla="*/ 15 h 109"/>
                <a:gd name="T44" fmla="*/ 27 w 110"/>
                <a:gd name="T45" fmla="*/ 6 h 109"/>
                <a:gd name="T46" fmla="*/ 40 w 110"/>
                <a:gd name="T47" fmla="*/ 2 h 109"/>
                <a:gd name="T48" fmla="*/ 55 w 110"/>
                <a:gd name="T4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68" y="1"/>
                  </a:lnTo>
                  <a:lnTo>
                    <a:pt x="82" y="6"/>
                  </a:lnTo>
                  <a:lnTo>
                    <a:pt x="93" y="15"/>
                  </a:lnTo>
                  <a:lnTo>
                    <a:pt x="102" y="27"/>
                  </a:lnTo>
                  <a:lnTo>
                    <a:pt x="107" y="41"/>
                  </a:lnTo>
                  <a:lnTo>
                    <a:pt x="110" y="54"/>
                  </a:lnTo>
                  <a:lnTo>
                    <a:pt x="107" y="69"/>
                  </a:lnTo>
                  <a:lnTo>
                    <a:pt x="102" y="81"/>
                  </a:lnTo>
                  <a:lnTo>
                    <a:pt x="93" y="93"/>
                  </a:lnTo>
                  <a:lnTo>
                    <a:pt x="82" y="102"/>
                  </a:lnTo>
                  <a:lnTo>
                    <a:pt x="68" y="107"/>
                  </a:lnTo>
                  <a:lnTo>
                    <a:pt x="55" y="109"/>
                  </a:lnTo>
                  <a:lnTo>
                    <a:pt x="40" y="107"/>
                  </a:lnTo>
                  <a:lnTo>
                    <a:pt x="27" y="102"/>
                  </a:lnTo>
                  <a:lnTo>
                    <a:pt x="15" y="93"/>
                  </a:lnTo>
                  <a:lnTo>
                    <a:pt x="7" y="82"/>
                  </a:lnTo>
                  <a:lnTo>
                    <a:pt x="2" y="69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7" y="26"/>
                  </a:lnTo>
                  <a:lnTo>
                    <a:pt x="15" y="15"/>
                  </a:lnTo>
                  <a:lnTo>
                    <a:pt x="27" y="6"/>
                  </a:lnTo>
                  <a:lnTo>
                    <a:pt x="40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457"/>
            <p:cNvSpPr>
              <a:spLocks noEditPoints="1"/>
            </p:cNvSpPr>
            <p:nvPr/>
          </p:nvSpPr>
          <p:spPr bwMode="auto">
            <a:xfrm>
              <a:off x="731838" y="3505200"/>
              <a:ext cx="87313" cy="87313"/>
            </a:xfrm>
            <a:custGeom>
              <a:avLst/>
              <a:gdLst>
                <a:gd name="T0" fmla="*/ 219 w 492"/>
                <a:gd name="T1" fmla="*/ 113 h 495"/>
                <a:gd name="T2" fmla="*/ 170 w 492"/>
                <a:gd name="T3" fmla="*/ 133 h 495"/>
                <a:gd name="T4" fmla="*/ 133 w 492"/>
                <a:gd name="T5" fmla="*/ 170 h 495"/>
                <a:gd name="T6" fmla="*/ 112 w 492"/>
                <a:gd name="T7" fmla="*/ 220 h 495"/>
                <a:gd name="T8" fmla="*/ 112 w 492"/>
                <a:gd name="T9" fmla="*/ 275 h 495"/>
                <a:gd name="T10" fmla="*/ 133 w 492"/>
                <a:gd name="T11" fmla="*/ 324 h 495"/>
                <a:gd name="T12" fmla="*/ 170 w 492"/>
                <a:gd name="T13" fmla="*/ 362 h 495"/>
                <a:gd name="T14" fmla="*/ 219 w 492"/>
                <a:gd name="T15" fmla="*/ 381 h 495"/>
                <a:gd name="T16" fmla="*/ 273 w 492"/>
                <a:gd name="T17" fmla="*/ 381 h 495"/>
                <a:gd name="T18" fmla="*/ 322 w 492"/>
                <a:gd name="T19" fmla="*/ 362 h 495"/>
                <a:gd name="T20" fmla="*/ 359 w 492"/>
                <a:gd name="T21" fmla="*/ 324 h 495"/>
                <a:gd name="T22" fmla="*/ 380 w 492"/>
                <a:gd name="T23" fmla="*/ 275 h 495"/>
                <a:gd name="T24" fmla="*/ 380 w 492"/>
                <a:gd name="T25" fmla="*/ 220 h 495"/>
                <a:gd name="T26" fmla="*/ 359 w 492"/>
                <a:gd name="T27" fmla="*/ 170 h 495"/>
                <a:gd name="T28" fmla="*/ 322 w 492"/>
                <a:gd name="T29" fmla="*/ 133 h 495"/>
                <a:gd name="T30" fmla="*/ 273 w 492"/>
                <a:gd name="T31" fmla="*/ 113 h 495"/>
                <a:gd name="T32" fmla="*/ 246 w 492"/>
                <a:gd name="T33" fmla="*/ 0 h 495"/>
                <a:gd name="T34" fmla="*/ 323 w 492"/>
                <a:gd name="T35" fmla="*/ 13 h 495"/>
                <a:gd name="T36" fmla="*/ 391 w 492"/>
                <a:gd name="T37" fmla="*/ 48 h 495"/>
                <a:gd name="T38" fmla="*/ 444 w 492"/>
                <a:gd name="T39" fmla="*/ 101 h 495"/>
                <a:gd name="T40" fmla="*/ 479 w 492"/>
                <a:gd name="T41" fmla="*/ 169 h 495"/>
                <a:gd name="T42" fmla="*/ 492 w 492"/>
                <a:gd name="T43" fmla="*/ 247 h 495"/>
                <a:gd name="T44" fmla="*/ 479 w 492"/>
                <a:gd name="T45" fmla="*/ 325 h 495"/>
                <a:gd name="T46" fmla="*/ 444 w 492"/>
                <a:gd name="T47" fmla="*/ 393 h 495"/>
                <a:gd name="T48" fmla="*/ 391 w 492"/>
                <a:gd name="T49" fmla="*/ 447 h 495"/>
                <a:gd name="T50" fmla="*/ 323 w 492"/>
                <a:gd name="T51" fmla="*/ 482 h 495"/>
                <a:gd name="T52" fmla="*/ 246 w 492"/>
                <a:gd name="T53" fmla="*/ 495 h 495"/>
                <a:gd name="T54" fmla="*/ 168 w 492"/>
                <a:gd name="T55" fmla="*/ 482 h 495"/>
                <a:gd name="T56" fmla="*/ 101 w 492"/>
                <a:gd name="T57" fmla="*/ 447 h 495"/>
                <a:gd name="T58" fmla="*/ 48 w 492"/>
                <a:gd name="T59" fmla="*/ 393 h 495"/>
                <a:gd name="T60" fmla="*/ 13 w 492"/>
                <a:gd name="T61" fmla="*/ 325 h 495"/>
                <a:gd name="T62" fmla="*/ 0 w 492"/>
                <a:gd name="T63" fmla="*/ 247 h 495"/>
                <a:gd name="T64" fmla="*/ 13 w 492"/>
                <a:gd name="T65" fmla="*/ 169 h 495"/>
                <a:gd name="T66" fmla="*/ 48 w 492"/>
                <a:gd name="T67" fmla="*/ 101 h 495"/>
                <a:gd name="T68" fmla="*/ 101 w 492"/>
                <a:gd name="T69" fmla="*/ 48 h 495"/>
                <a:gd name="T70" fmla="*/ 168 w 492"/>
                <a:gd name="T71" fmla="*/ 13 h 495"/>
                <a:gd name="T72" fmla="*/ 246 w 492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2" h="495">
                  <a:moveTo>
                    <a:pt x="246" y="109"/>
                  </a:moveTo>
                  <a:lnTo>
                    <a:pt x="219" y="113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0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7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2"/>
                  </a:lnTo>
                  <a:lnTo>
                    <a:pt x="193" y="374"/>
                  </a:lnTo>
                  <a:lnTo>
                    <a:pt x="219" y="381"/>
                  </a:lnTo>
                  <a:lnTo>
                    <a:pt x="246" y="384"/>
                  </a:lnTo>
                  <a:lnTo>
                    <a:pt x="273" y="381"/>
                  </a:lnTo>
                  <a:lnTo>
                    <a:pt x="299" y="374"/>
                  </a:lnTo>
                  <a:lnTo>
                    <a:pt x="322" y="362"/>
                  </a:lnTo>
                  <a:lnTo>
                    <a:pt x="343" y="345"/>
                  </a:lnTo>
                  <a:lnTo>
                    <a:pt x="359" y="324"/>
                  </a:lnTo>
                  <a:lnTo>
                    <a:pt x="372" y="301"/>
                  </a:lnTo>
                  <a:lnTo>
                    <a:pt x="380" y="275"/>
                  </a:lnTo>
                  <a:lnTo>
                    <a:pt x="382" y="247"/>
                  </a:lnTo>
                  <a:lnTo>
                    <a:pt x="380" y="220"/>
                  </a:lnTo>
                  <a:lnTo>
                    <a:pt x="372" y="194"/>
                  </a:lnTo>
                  <a:lnTo>
                    <a:pt x="359" y="170"/>
                  </a:lnTo>
                  <a:lnTo>
                    <a:pt x="343" y="150"/>
                  </a:lnTo>
                  <a:lnTo>
                    <a:pt x="322" y="133"/>
                  </a:lnTo>
                  <a:lnTo>
                    <a:pt x="299" y="121"/>
                  </a:lnTo>
                  <a:lnTo>
                    <a:pt x="273" y="113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6" y="3"/>
                  </a:lnTo>
                  <a:lnTo>
                    <a:pt x="323" y="13"/>
                  </a:lnTo>
                  <a:lnTo>
                    <a:pt x="359" y="27"/>
                  </a:lnTo>
                  <a:lnTo>
                    <a:pt x="391" y="48"/>
                  </a:lnTo>
                  <a:lnTo>
                    <a:pt x="419" y="72"/>
                  </a:lnTo>
                  <a:lnTo>
                    <a:pt x="444" y="101"/>
                  </a:lnTo>
                  <a:lnTo>
                    <a:pt x="464" y="133"/>
                  </a:lnTo>
                  <a:lnTo>
                    <a:pt x="479" y="169"/>
                  </a:lnTo>
                  <a:lnTo>
                    <a:pt x="489" y="207"/>
                  </a:lnTo>
                  <a:lnTo>
                    <a:pt x="492" y="247"/>
                  </a:lnTo>
                  <a:lnTo>
                    <a:pt x="489" y="288"/>
                  </a:lnTo>
                  <a:lnTo>
                    <a:pt x="479" y="325"/>
                  </a:lnTo>
                  <a:lnTo>
                    <a:pt x="464" y="360"/>
                  </a:lnTo>
                  <a:lnTo>
                    <a:pt x="444" y="393"/>
                  </a:lnTo>
                  <a:lnTo>
                    <a:pt x="419" y="422"/>
                  </a:lnTo>
                  <a:lnTo>
                    <a:pt x="391" y="447"/>
                  </a:lnTo>
                  <a:lnTo>
                    <a:pt x="359" y="467"/>
                  </a:lnTo>
                  <a:lnTo>
                    <a:pt x="323" y="482"/>
                  </a:lnTo>
                  <a:lnTo>
                    <a:pt x="286" y="492"/>
                  </a:lnTo>
                  <a:lnTo>
                    <a:pt x="246" y="495"/>
                  </a:lnTo>
                  <a:lnTo>
                    <a:pt x="206" y="492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1" y="447"/>
                  </a:lnTo>
                  <a:lnTo>
                    <a:pt x="72" y="422"/>
                  </a:lnTo>
                  <a:lnTo>
                    <a:pt x="48" y="393"/>
                  </a:lnTo>
                  <a:lnTo>
                    <a:pt x="27" y="360"/>
                  </a:lnTo>
                  <a:lnTo>
                    <a:pt x="13" y="325"/>
                  </a:lnTo>
                  <a:lnTo>
                    <a:pt x="3" y="288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3" y="169"/>
                  </a:lnTo>
                  <a:lnTo>
                    <a:pt x="27" y="133"/>
                  </a:lnTo>
                  <a:lnTo>
                    <a:pt x="48" y="101"/>
                  </a:lnTo>
                  <a:lnTo>
                    <a:pt x="72" y="72"/>
                  </a:lnTo>
                  <a:lnTo>
                    <a:pt x="101" y="48"/>
                  </a:lnTo>
                  <a:lnTo>
                    <a:pt x="133" y="27"/>
                  </a:lnTo>
                  <a:lnTo>
                    <a:pt x="168" y="13"/>
                  </a:lnTo>
                  <a:lnTo>
                    <a:pt x="206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458"/>
            <p:cNvSpPr>
              <a:spLocks/>
            </p:cNvSpPr>
            <p:nvPr/>
          </p:nvSpPr>
          <p:spPr bwMode="auto">
            <a:xfrm>
              <a:off x="1147763" y="3524250"/>
              <a:ext cx="19050" cy="20638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4 h 111"/>
                <a:gd name="T4" fmla="*/ 87 w 110"/>
                <a:gd name="T5" fmla="*/ 11 h 111"/>
                <a:gd name="T6" fmla="*/ 100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100 w 110"/>
                <a:gd name="T15" fmla="*/ 88 h 111"/>
                <a:gd name="T16" fmla="*/ 87 w 110"/>
                <a:gd name="T17" fmla="*/ 100 h 111"/>
                <a:gd name="T18" fmla="*/ 73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3 w 110"/>
                <a:gd name="T25" fmla="*/ 100 h 111"/>
                <a:gd name="T26" fmla="*/ 11 w 110"/>
                <a:gd name="T27" fmla="*/ 88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8 h 111"/>
                <a:gd name="T34" fmla="*/ 11 w 110"/>
                <a:gd name="T35" fmla="*/ 23 h 111"/>
                <a:gd name="T36" fmla="*/ 23 w 110"/>
                <a:gd name="T37" fmla="*/ 11 h 111"/>
                <a:gd name="T38" fmla="*/ 37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4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459"/>
            <p:cNvSpPr>
              <a:spLocks/>
            </p:cNvSpPr>
            <p:nvPr/>
          </p:nvSpPr>
          <p:spPr bwMode="auto">
            <a:xfrm>
              <a:off x="1108076" y="3524250"/>
              <a:ext cx="19050" cy="20638"/>
            </a:xfrm>
            <a:custGeom>
              <a:avLst/>
              <a:gdLst>
                <a:gd name="T0" fmla="*/ 55 w 109"/>
                <a:gd name="T1" fmla="*/ 0 h 111"/>
                <a:gd name="T2" fmla="*/ 72 w 109"/>
                <a:gd name="T3" fmla="*/ 4 h 111"/>
                <a:gd name="T4" fmla="*/ 87 w 109"/>
                <a:gd name="T5" fmla="*/ 11 h 111"/>
                <a:gd name="T6" fmla="*/ 99 w 109"/>
                <a:gd name="T7" fmla="*/ 23 h 111"/>
                <a:gd name="T8" fmla="*/ 106 w 109"/>
                <a:gd name="T9" fmla="*/ 38 h 111"/>
                <a:gd name="T10" fmla="*/ 109 w 109"/>
                <a:gd name="T11" fmla="*/ 56 h 111"/>
                <a:gd name="T12" fmla="*/ 106 w 109"/>
                <a:gd name="T13" fmla="*/ 73 h 111"/>
                <a:gd name="T14" fmla="*/ 99 w 109"/>
                <a:gd name="T15" fmla="*/ 88 h 111"/>
                <a:gd name="T16" fmla="*/ 87 w 109"/>
                <a:gd name="T17" fmla="*/ 100 h 111"/>
                <a:gd name="T18" fmla="*/ 72 w 109"/>
                <a:gd name="T19" fmla="*/ 108 h 111"/>
                <a:gd name="T20" fmla="*/ 55 w 109"/>
                <a:gd name="T21" fmla="*/ 111 h 111"/>
                <a:gd name="T22" fmla="*/ 37 w 109"/>
                <a:gd name="T23" fmla="*/ 108 h 111"/>
                <a:gd name="T24" fmla="*/ 23 w 109"/>
                <a:gd name="T25" fmla="*/ 100 h 111"/>
                <a:gd name="T26" fmla="*/ 10 w 109"/>
                <a:gd name="T27" fmla="*/ 88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8 h 111"/>
                <a:gd name="T34" fmla="*/ 10 w 109"/>
                <a:gd name="T35" fmla="*/ 23 h 111"/>
                <a:gd name="T36" fmla="*/ 23 w 109"/>
                <a:gd name="T37" fmla="*/ 11 h 111"/>
                <a:gd name="T38" fmla="*/ 37 w 109"/>
                <a:gd name="T39" fmla="*/ 4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6" y="38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460"/>
            <p:cNvSpPr>
              <a:spLocks/>
            </p:cNvSpPr>
            <p:nvPr/>
          </p:nvSpPr>
          <p:spPr bwMode="auto">
            <a:xfrm>
              <a:off x="1166813" y="355441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1 w 109"/>
                <a:gd name="T3" fmla="*/ 2 h 109"/>
                <a:gd name="T4" fmla="*/ 87 w 109"/>
                <a:gd name="T5" fmla="*/ 10 h 109"/>
                <a:gd name="T6" fmla="*/ 98 w 109"/>
                <a:gd name="T7" fmla="*/ 22 h 109"/>
                <a:gd name="T8" fmla="*/ 107 w 109"/>
                <a:gd name="T9" fmla="*/ 38 h 109"/>
                <a:gd name="T10" fmla="*/ 109 w 109"/>
                <a:gd name="T11" fmla="*/ 55 h 109"/>
                <a:gd name="T12" fmla="*/ 107 w 109"/>
                <a:gd name="T13" fmla="*/ 72 h 109"/>
                <a:gd name="T14" fmla="*/ 98 w 109"/>
                <a:gd name="T15" fmla="*/ 88 h 109"/>
                <a:gd name="T16" fmla="*/ 87 w 109"/>
                <a:gd name="T17" fmla="*/ 99 h 109"/>
                <a:gd name="T18" fmla="*/ 71 w 109"/>
                <a:gd name="T19" fmla="*/ 106 h 109"/>
                <a:gd name="T20" fmla="*/ 55 w 109"/>
                <a:gd name="T21" fmla="*/ 109 h 109"/>
                <a:gd name="T22" fmla="*/ 37 w 109"/>
                <a:gd name="T23" fmla="*/ 106 h 109"/>
                <a:gd name="T24" fmla="*/ 22 w 109"/>
                <a:gd name="T25" fmla="*/ 99 h 109"/>
                <a:gd name="T26" fmla="*/ 10 w 109"/>
                <a:gd name="T27" fmla="*/ 88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8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1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7" y="38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8" y="88"/>
                  </a:lnTo>
                  <a:lnTo>
                    <a:pt x="87" y="99"/>
                  </a:lnTo>
                  <a:lnTo>
                    <a:pt x="71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461"/>
            <p:cNvSpPr>
              <a:spLocks/>
            </p:cNvSpPr>
            <p:nvPr/>
          </p:nvSpPr>
          <p:spPr bwMode="auto">
            <a:xfrm>
              <a:off x="1127126" y="3554413"/>
              <a:ext cx="20638" cy="19050"/>
            </a:xfrm>
            <a:custGeom>
              <a:avLst/>
              <a:gdLst>
                <a:gd name="T0" fmla="*/ 54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6 w 109"/>
                <a:gd name="T9" fmla="*/ 38 h 109"/>
                <a:gd name="T10" fmla="*/ 109 w 109"/>
                <a:gd name="T11" fmla="*/ 55 h 109"/>
                <a:gd name="T12" fmla="*/ 106 w 109"/>
                <a:gd name="T13" fmla="*/ 72 h 109"/>
                <a:gd name="T14" fmla="*/ 99 w 109"/>
                <a:gd name="T15" fmla="*/ 88 h 109"/>
                <a:gd name="T16" fmla="*/ 87 w 109"/>
                <a:gd name="T17" fmla="*/ 99 h 109"/>
                <a:gd name="T18" fmla="*/ 72 w 109"/>
                <a:gd name="T19" fmla="*/ 106 h 109"/>
                <a:gd name="T20" fmla="*/ 54 w 109"/>
                <a:gd name="T21" fmla="*/ 109 h 109"/>
                <a:gd name="T22" fmla="*/ 38 w 109"/>
                <a:gd name="T23" fmla="*/ 106 h 109"/>
                <a:gd name="T24" fmla="*/ 22 w 109"/>
                <a:gd name="T25" fmla="*/ 99 h 109"/>
                <a:gd name="T26" fmla="*/ 11 w 109"/>
                <a:gd name="T27" fmla="*/ 88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8 h 109"/>
                <a:gd name="T34" fmla="*/ 11 w 109"/>
                <a:gd name="T35" fmla="*/ 22 h 109"/>
                <a:gd name="T36" fmla="*/ 22 w 109"/>
                <a:gd name="T37" fmla="*/ 10 h 109"/>
                <a:gd name="T38" fmla="*/ 38 w 109"/>
                <a:gd name="T39" fmla="*/ 2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6" y="38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4" y="109"/>
                  </a:lnTo>
                  <a:lnTo>
                    <a:pt x="38" y="106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462"/>
            <p:cNvSpPr>
              <a:spLocks/>
            </p:cNvSpPr>
            <p:nvPr/>
          </p:nvSpPr>
          <p:spPr bwMode="auto">
            <a:xfrm>
              <a:off x="1069976" y="3524250"/>
              <a:ext cx="19050" cy="20638"/>
            </a:xfrm>
            <a:custGeom>
              <a:avLst/>
              <a:gdLst>
                <a:gd name="T0" fmla="*/ 55 w 109"/>
                <a:gd name="T1" fmla="*/ 0 h 111"/>
                <a:gd name="T2" fmla="*/ 72 w 109"/>
                <a:gd name="T3" fmla="*/ 4 h 111"/>
                <a:gd name="T4" fmla="*/ 87 w 109"/>
                <a:gd name="T5" fmla="*/ 11 h 111"/>
                <a:gd name="T6" fmla="*/ 99 w 109"/>
                <a:gd name="T7" fmla="*/ 23 h 111"/>
                <a:gd name="T8" fmla="*/ 107 w 109"/>
                <a:gd name="T9" fmla="*/ 38 h 111"/>
                <a:gd name="T10" fmla="*/ 109 w 109"/>
                <a:gd name="T11" fmla="*/ 56 h 111"/>
                <a:gd name="T12" fmla="*/ 107 w 109"/>
                <a:gd name="T13" fmla="*/ 73 h 111"/>
                <a:gd name="T14" fmla="*/ 99 w 109"/>
                <a:gd name="T15" fmla="*/ 88 h 111"/>
                <a:gd name="T16" fmla="*/ 87 w 109"/>
                <a:gd name="T17" fmla="*/ 100 h 111"/>
                <a:gd name="T18" fmla="*/ 72 w 109"/>
                <a:gd name="T19" fmla="*/ 108 h 111"/>
                <a:gd name="T20" fmla="*/ 55 w 109"/>
                <a:gd name="T21" fmla="*/ 111 h 111"/>
                <a:gd name="T22" fmla="*/ 38 w 109"/>
                <a:gd name="T23" fmla="*/ 108 h 111"/>
                <a:gd name="T24" fmla="*/ 22 w 109"/>
                <a:gd name="T25" fmla="*/ 100 h 111"/>
                <a:gd name="T26" fmla="*/ 11 w 109"/>
                <a:gd name="T27" fmla="*/ 88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8 h 111"/>
                <a:gd name="T34" fmla="*/ 11 w 109"/>
                <a:gd name="T35" fmla="*/ 23 h 111"/>
                <a:gd name="T36" fmla="*/ 22 w 109"/>
                <a:gd name="T37" fmla="*/ 11 h 111"/>
                <a:gd name="T38" fmla="*/ 38 w 109"/>
                <a:gd name="T39" fmla="*/ 4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09" y="56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463"/>
            <p:cNvSpPr>
              <a:spLocks/>
            </p:cNvSpPr>
            <p:nvPr/>
          </p:nvSpPr>
          <p:spPr bwMode="auto">
            <a:xfrm>
              <a:off x="1089026" y="35544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8 h 109"/>
                <a:gd name="T10" fmla="*/ 110 w 110"/>
                <a:gd name="T11" fmla="*/ 55 h 109"/>
                <a:gd name="T12" fmla="*/ 107 w 110"/>
                <a:gd name="T13" fmla="*/ 72 h 109"/>
                <a:gd name="T14" fmla="*/ 99 w 110"/>
                <a:gd name="T15" fmla="*/ 88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3 w 110"/>
                <a:gd name="T25" fmla="*/ 99 h 109"/>
                <a:gd name="T26" fmla="*/ 10 w 110"/>
                <a:gd name="T27" fmla="*/ 88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8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464"/>
            <p:cNvSpPr>
              <a:spLocks/>
            </p:cNvSpPr>
            <p:nvPr/>
          </p:nvSpPr>
          <p:spPr bwMode="auto">
            <a:xfrm>
              <a:off x="1031876" y="3524250"/>
              <a:ext cx="19050" cy="20638"/>
            </a:xfrm>
            <a:custGeom>
              <a:avLst/>
              <a:gdLst>
                <a:gd name="T0" fmla="*/ 54 w 109"/>
                <a:gd name="T1" fmla="*/ 0 h 111"/>
                <a:gd name="T2" fmla="*/ 71 w 109"/>
                <a:gd name="T3" fmla="*/ 4 h 111"/>
                <a:gd name="T4" fmla="*/ 87 w 109"/>
                <a:gd name="T5" fmla="*/ 11 h 111"/>
                <a:gd name="T6" fmla="*/ 98 w 109"/>
                <a:gd name="T7" fmla="*/ 23 h 111"/>
                <a:gd name="T8" fmla="*/ 105 w 109"/>
                <a:gd name="T9" fmla="*/ 38 h 111"/>
                <a:gd name="T10" fmla="*/ 109 w 109"/>
                <a:gd name="T11" fmla="*/ 56 h 111"/>
                <a:gd name="T12" fmla="*/ 105 w 109"/>
                <a:gd name="T13" fmla="*/ 73 h 111"/>
                <a:gd name="T14" fmla="*/ 98 w 109"/>
                <a:gd name="T15" fmla="*/ 88 h 111"/>
                <a:gd name="T16" fmla="*/ 87 w 109"/>
                <a:gd name="T17" fmla="*/ 100 h 111"/>
                <a:gd name="T18" fmla="*/ 71 w 109"/>
                <a:gd name="T19" fmla="*/ 108 h 111"/>
                <a:gd name="T20" fmla="*/ 54 w 109"/>
                <a:gd name="T21" fmla="*/ 111 h 111"/>
                <a:gd name="T22" fmla="*/ 37 w 109"/>
                <a:gd name="T23" fmla="*/ 108 h 111"/>
                <a:gd name="T24" fmla="*/ 22 w 109"/>
                <a:gd name="T25" fmla="*/ 100 h 111"/>
                <a:gd name="T26" fmla="*/ 10 w 109"/>
                <a:gd name="T27" fmla="*/ 88 h 111"/>
                <a:gd name="T28" fmla="*/ 2 w 109"/>
                <a:gd name="T29" fmla="*/ 73 h 111"/>
                <a:gd name="T30" fmla="*/ 0 w 109"/>
                <a:gd name="T31" fmla="*/ 56 h 111"/>
                <a:gd name="T32" fmla="*/ 2 w 109"/>
                <a:gd name="T33" fmla="*/ 38 h 111"/>
                <a:gd name="T34" fmla="*/ 10 w 109"/>
                <a:gd name="T35" fmla="*/ 23 h 111"/>
                <a:gd name="T36" fmla="*/ 22 w 109"/>
                <a:gd name="T37" fmla="*/ 11 h 111"/>
                <a:gd name="T38" fmla="*/ 37 w 109"/>
                <a:gd name="T39" fmla="*/ 4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1" y="4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5" y="38"/>
                  </a:lnTo>
                  <a:lnTo>
                    <a:pt x="109" y="56"/>
                  </a:lnTo>
                  <a:lnTo>
                    <a:pt x="105" y="73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1" y="108"/>
                  </a:lnTo>
                  <a:lnTo>
                    <a:pt x="54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465"/>
            <p:cNvSpPr>
              <a:spLocks/>
            </p:cNvSpPr>
            <p:nvPr/>
          </p:nvSpPr>
          <p:spPr bwMode="auto">
            <a:xfrm>
              <a:off x="1050926" y="3554413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6 w 109"/>
                <a:gd name="T9" fmla="*/ 38 h 109"/>
                <a:gd name="T10" fmla="*/ 109 w 109"/>
                <a:gd name="T11" fmla="*/ 55 h 109"/>
                <a:gd name="T12" fmla="*/ 106 w 109"/>
                <a:gd name="T13" fmla="*/ 72 h 109"/>
                <a:gd name="T14" fmla="*/ 99 w 109"/>
                <a:gd name="T15" fmla="*/ 88 h 109"/>
                <a:gd name="T16" fmla="*/ 87 w 109"/>
                <a:gd name="T17" fmla="*/ 99 h 109"/>
                <a:gd name="T18" fmla="*/ 72 w 109"/>
                <a:gd name="T19" fmla="*/ 106 h 109"/>
                <a:gd name="T20" fmla="*/ 54 w 109"/>
                <a:gd name="T21" fmla="*/ 109 h 109"/>
                <a:gd name="T22" fmla="*/ 37 w 109"/>
                <a:gd name="T23" fmla="*/ 106 h 109"/>
                <a:gd name="T24" fmla="*/ 22 w 109"/>
                <a:gd name="T25" fmla="*/ 99 h 109"/>
                <a:gd name="T26" fmla="*/ 10 w 109"/>
                <a:gd name="T27" fmla="*/ 88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8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6" y="38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466"/>
            <p:cNvSpPr>
              <a:spLocks/>
            </p:cNvSpPr>
            <p:nvPr/>
          </p:nvSpPr>
          <p:spPr bwMode="auto">
            <a:xfrm>
              <a:off x="992188" y="3524250"/>
              <a:ext cx="20638" cy="20638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4 h 111"/>
                <a:gd name="T4" fmla="*/ 87 w 110"/>
                <a:gd name="T5" fmla="*/ 11 h 111"/>
                <a:gd name="T6" fmla="*/ 100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100 w 110"/>
                <a:gd name="T15" fmla="*/ 88 h 111"/>
                <a:gd name="T16" fmla="*/ 87 w 110"/>
                <a:gd name="T17" fmla="*/ 100 h 111"/>
                <a:gd name="T18" fmla="*/ 73 w 110"/>
                <a:gd name="T19" fmla="*/ 108 h 111"/>
                <a:gd name="T20" fmla="*/ 55 w 110"/>
                <a:gd name="T21" fmla="*/ 111 h 111"/>
                <a:gd name="T22" fmla="*/ 38 w 110"/>
                <a:gd name="T23" fmla="*/ 108 h 111"/>
                <a:gd name="T24" fmla="*/ 23 w 110"/>
                <a:gd name="T25" fmla="*/ 100 h 111"/>
                <a:gd name="T26" fmla="*/ 11 w 110"/>
                <a:gd name="T27" fmla="*/ 88 h 111"/>
                <a:gd name="T28" fmla="*/ 4 w 110"/>
                <a:gd name="T29" fmla="*/ 73 h 111"/>
                <a:gd name="T30" fmla="*/ 0 w 110"/>
                <a:gd name="T31" fmla="*/ 56 h 111"/>
                <a:gd name="T32" fmla="*/ 4 w 110"/>
                <a:gd name="T33" fmla="*/ 38 h 111"/>
                <a:gd name="T34" fmla="*/ 11 w 110"/>
                <a:gd name="T35" fmla="*/ 23 h 111"/>
                <a:gd name="T36" fmla="*/ 23 w 110"/>
                <a:gd name="T37" fmla="*/ 11 h 111"/>
                <a:gd name="T38" fmla="*/ 38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4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4" y="73"/>
                  </a:lnTo>
                  <a:lnTo>
                    <a:pt x="0" y="56"/>
                  </a:lnTo>
                  <a:lnTo>
                    <a:pt x="4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467"/>
            <p:cNvSpPr>
              <a:spLocks/>
            </p:cNvSpPr>
            <p:nvPr/>
          </p:nvSpPr>
          <p:spPr bwMode="auto">
            <a:xfrm>
              <a:off x="1012826" y="35544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7 w 110"/>
                <a:gd name="T5" fmla="*/ 10 h 109"/>
                <a:gd name="T6" fmla="*/ 100 w 110"/>
                <a:gd name="T7" fmla="*/ 22 h 109"/>
                <a:gd name="T8" fmla="*/ 107 w 110"/>
                <a:gd name="T9" fmla="*/ 38 h 109"/>
                <a:gd name="T10" fmla="*/ 110 w 110"/>
                <a:gd name="T11" fmla="*/ 55 h 109"/>
                <a:gd name="T12" fmla="*/ 107 w 110"/>
                <a:gd name="T13" fmla="*/ 72 h 109"/>
                <a:gd name="T14" fmla="*/ 100 w 110"/>
                <a:gd name="T15" fmla="*/ 88 h 109"/>
                <a:gd name="T16" fmla="*/ 87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3 w 110"/>
                <a:gd name="T25" fmla="*/ 99 h 109"/>
                <a:gd name="T26" fmla="*/ 10 w 110"/>
                <a:gd name="T27" fmla="*/ 88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8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468"/>
            <p:cNvSpPr>
              <a:spLocks noEditPoints="1"/>
            </p:cNvSpPr>
            <p:nvPr/>
          </p:nvSpPr>
          <p:spPr bwMode="auto">
            <a:xfrm>
              <a:off x="731838" y="3689350"/>
              <a:ext cx="87313" cy="87313"/>
            </a:xfrm>
            <a:custGeom>
              <a:avLst/>
              <a:gdLst>
                <a:gd name="T0" fmla="*/ 219 w 492"/>
                <a:gd name="T1" fmla="*/ 112 h 495"/>
                <a:gd name="T2" fmla="*/ 170 w 492"/>
                <a:gd name="T3" fmla="*/ 133 h 495"/>
                <a:gd name="T4" fmla="*/ 133 w 492"/>
                <a:gd name="T5" fmla="*/ 171 h 495"/>
                <a:gd name="T6" fmla="*/ 112 w 492"/>
                <a:gd name="T7" fmla="*/ 220 h 495"/>
                <a:gd name="T8" fmla="*/ 112 w 492"/>
                <a:gd name="T9" fmla="*/ 275 h 495"/>
                <a:gd name="T10" fmla="*/ 133 w 492"/>
                <a:gd name="T11" fmla="*/ 324 h 495"/>
                <a:gd name="T12" fmla="*/ 170 w 492"/>
                <a:gd name="T13" fmla="*/ 361 h 495"/>
                <a:gd name="T14" fmla="*/ 219 w 492"/>
                <a:gd name="T15" fmla="*/ 382 h 495"/>
                <a:gd name="T16" fmla="*/ 273 w 492"/>
                <a:gd name="T17" fmla="*/ 382 h 495"/>
                <a:gd name="T18" fmla="*/ 322 w 492"/>
                <a:gd name="T19" fmla="*/ 361 h 495"/>
                <a:gd name="T20" fmla="*/ 359 w 492"/>
                <a:gd name="T21" fmla="*/ 324 h 495"/>
                <a:gd name="T22" fmla="*/ 380 w 492"/>
                <a:gd name="T23" fmla="*/ 275 h 495"/>
                <a:gd name="T24" fmla="*/ 380 w 492"/>
                <a:gd name="T25" fmla="*/ 220 h 495"/>
                <a:gd name="T26" fmla="*/ 359 w 492"/>
                <a:gd name="T27" fmla="*/ 171 h 495"/>
                <a:gd name="T28" fmla="*/ 322 w 492"/>
                <a:gd name="T29" fmla="*/ 133 h 495"/>
                <a:gd name="T30" fmla="*/ 273 w 492"/>
                <a:gd name="T31" fmla="*/ 112 h 495"/>
                <a:gd name="T32" fmla="*/ 246 w 492"/>
                <a:gd name="T33" fmla="*/ 0 h 495"/>
                <a:gd name="T34" fmla="*/ 323 w 492"/>
                <a:gd name="T35" fmla="*/ 12 h 495"/>
                <a:gd name="T36" fmla="*/ 391 w 492"/>
                <a:gd name="T37" fmla="*/ 48 h 495"/>
                <a:gd name="T38" fmla="*/ 444 w 492"/>
                <a:gd name="T39" fmla="*/ 101 h 495"/>
                <a:gd name="T40" fmla="*/ 479 w 492"/>
                <a:gd name="T41" fmla="*/ 169 h 495"/>
                <a:gd name="T42" fmla="*/ 492 w 492"/>
                <a:gd name="T43" fmla="*/ 248 h 495"/>
                <a:gd name="T44" fmla="*/ 479 w 492"/>
                <a:gd name="T45" fmla="*/ 326 h 495"/>
                <a:gd name="T46" fmla="*/ 444 w 492"/>
                <a:gd name="T47" fmla="*/ 394 h 495"/>
                <a:gd name="T48" fmla="*/ 391 w 492"/>
                <a:gd name="T49" fmla="*/ 447 h 495"/>
                <a:gd name="T50" fmla="*/ 323 w 492"/>
                <a:gd name="T51" fmla="*/ 482 h 495"/>
                <a:gd name="T52" fmla="*/ 246 w 492"/>
                <a:gd name="T53" fmla="*/ 495 h 495"/>
                <a:gd name="T54" fmla="*/ 168 w 492"/>
                <a:gd name="T55" fmla="*/ 482 h 495"/>
                <a:gd name="T56" fmla="*/ 101 w 492"/>
                <a:gd name="T57" fmla="*/ 447 h 495"/>
                <a:gd name="T58" fmla="*/ 48 w 492"/>
                <a:gd name="T59" fmla="*/ 394 h 495"/>
                <a:gd name="T60" fmla="*/ 13 w 492"/>
                <a:gd name="T61" fmla="*/ 326 h 495"/>
                <a:gd name="T62" fmla="*/ 0 w 492"/>
                <a:gd name="T63" fmla="*/ 248 h 495"/>
                <a:gd name="T64" fmla="*/ 13 w 492"/>
                <a:gd name="T65" fmla="*/ 169 h 495"/>
                <a:gd name="T66" fmla="*/ 48 w 492"/>
                <a:gd name="T67" fmla="*/ 101 h 495"/>
                <a:gd name="T68" fmla="*/ 101 w 492"/>
                <a:gd name="T69" fmla="*/ 48 h 495"/>
                <a:gd name="T70" fmla="*/ 168 w 492"/>
                <a:gd name="T71" fmla="*/ 12 h 495"/>
                <a:gd name="T72" fmla="*/ 246 w 492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2" h="495">
                  <a:moveTo>
                    <a:pt x="246" y="110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3" y="382"/>
                  </a:lnTo>
                  <a:lnTo>
                    <a:pt x="299" y="374"/>
                  </a:lnTo>
                  <a:lnTo>
                    <a:pt x="322" y="361"/>
                  </a:lnTo>
                  <a:lnTo>
                    <a:pt x="343" y="345"/>
                  </a:lnTo>
                  <a:lnTo>
                    <a:pt x="359" y="324"/>
                  </a:lnTo>
                  <a:lnTo>
                    <a:pt x="372" y="301"/>
                  </a:lnTo>
                  <a:lnTo>
                    <a:pt x="380" y="275"/>
                  </a:lnTo>
                  <a:lnTo>
                    <a:pt x="382" y="248"/>
                  </a:lnTo>
                  <a:lnTo>
                    <a:pt x="380" y="220"/>
                  </a:lnTo>
                  <a:lnTo>
                    <a:pt x="372" y="194"/>
                  </a:lnTo>
                  <a:lnTo>
                    <a:pt x="359" y="171"/>
                  </a:lnTo>
                  <a:lnTo>
                    <a:pt x="343" y="150"/>
                  </a:lnTo>
                  <a:lnTo>
                    <a:pt x="322" y="133"/>
                  </a:lnTo>
                  <a:lnTo>
                    <a:pt x="299" y="121"/>
                  </a:lnTo>
                  <a:lnTo>
                    <a:pt x="273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6" y="3"/>
                  </a:lnTo>
                  <a:lnTo>
                    <a:pt x="323" y="12"/>
                  </a:lnTo>
                  <a:lnTo>
                    <a:pt x="359" y="27"/>
                  </a:lnTo>
                  <a:lnTo>
                    <a:pt x="391" y="48"/>
                  </a:lnTo>
                  <a:lnTo>
                    <a:pt x="419" y="72"/>
                  </a:lnTo>
                  <a:lnTo>
                    <a:pt x="444" y="101"/>
                  </a:lnTo>
                  <a:lnTo>
                    <a:pt x="464" y="133"/>
                  </a:lnTo>
                  <a:lnTo>
                    <a:pt x="479" y="169"/>
                  </a:lnTo>
                  <a:lnTo>
                    <a:pt x="489" y="207"/>
                  </a:lnTo>
                  <a:lnTo>
                    <a:pt x="492" y="248"/>
                  </a:lnTo>
                  <a:lnTo>
                    <a:pt x="489" y="288"/>
                  </a:lnTo>
                  <a:lnTo>
                    <a:pt x="479" y="326"/>
                  </a:lnTo>
                  <a:lnTo>
                    <a:pt x="464" y="361"/>
                  </a:lnTo>
                  <a:lnTo>
                    <a:pt x="444" y="394"/>
                  </a:lnTo>
                  <a:lnTo>
                    <a:pt x="419" y="422"/>
                  </a:lnTo>
                  <a:lnTo>
                    <a:pt x="391" y="447"/>
                  </a:lnTo>
                  <a:lnTo>
                    <a:pt x="359" y="467"/>
                  </a:lnTo>
                  <a:lnTo>
                    <a:pt x="323" y="482"/>
                  </a:lnTo>
                  <a:lnTo>
                    <a:pt x="286" y="492"/>
                  </a:lnTo>
                  <a:lnTo>
                    <a:pt x="246" y="495"/>
                  </a:lnTo>
                  <a:lnTo>
                    <a:pt x="206" y="492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1" y="447"/>
                  </a:lnTo>
                  <a:lnTo>
                    <a:pt x="72" y="422"/>
                  </a:lnTo>
                  <a:lnTo>
                    <a:pt x="48" y="394"/>
                  </a:lnTo>
                  <a:lnTo>
                    <a:pt x="27" y="361"/>
                  </a:lnTo>
                  <a:lnTo>
                    <a:pt x="13" y="326"/>
                  </a:lnTo>
                  <a:lnTo>
                    <a:pt x="3" y="288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3" y="169"/>
                  </a:lnTo>
                  <a:lnTo>
                    <a:pt x="27" y="133"/>
                  </a:lnTo>
                  <a:lnTo>
                    <a:pt x="48" y="101"/>
                  </a:lnTo>
                  <a:lnTo>
                    <a:pt x="72" y="72"/>
                  </a:lnTo>
                  <a:lnTo>
                    <a:pt x="101" y="48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6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469"/>
            <p:cNvSpPr>
              <a:spLocks/>
            </p:cNvSpPr>
            <p:nvPr/>
          </p:nvSpPr>
          <p:spPr bwMode="auto">
            <a:xfrm>
              <a:off x="1147763" y="370998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2 h 110"/>
                <a:gd name="T4" fmla="*/ 87 w 110"/>
                <a:gd name="T5" fmla="*/ 11 h 110"/>
                <a:gd name="T6" fmla="*/ 100 w 110"/>
                <a:gd name="T7" fmla="*/ 22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7 h 110"/>
                <a:gd name="T16" fmla="*/ 87 w 110"/>
                <a:gd name="T17" fmla="*/ 99 h 110"/>
                <a:gd name="T18" fmla="*/ 73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3 w 110"/>
                <a:gd name="T25" fmla="*/ 99 h 110"/>
                <a:gd name="T26" fmla="*/ 11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7 h 110"/>
                <a:gd name="T34" fmla="*/ 11 w 110"/>
                <a:gd name="T35" fmla="*/ 22 h 110"/>
                <a:gd name="T36" fmla="*/ 23 w 110"/>
                <a:gd name="T37" fmla="*/ 11 h 110"/>
                <a:gd name="T38" fmla="*/ 37 w 110"/>
                <a:gd name="T39" fmla="*/ 2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2"/>
                  </a:lnTo>
                  <a:lnTo>
                    <a:pt x="87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470"/>
            <p:cNvSpPr>
              <a:spLocks/>
            </p:cNvSpPr>
            <p:nvPr/>
          </p:nvSpPr>
          <p:spPr bwMode="auto">
            <a:xfrm>
              <a:off x="1108076" y="3709988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2 h 110"/>
                <a:gd name="T4" fmla="*/ 87 w 109"/>
                <a:gd name="T5" fmla="*/ 11 h 110"/>
                <a:gd name="T6" fmla="*/ 99 w 109"/>
                <a:gd name="T7" fmla="*/ 22 h 110"/>
                <a:gd name="T8" fmla="*/ 106 w 109"/>
                <a:gd name="T9" fmla="*/ 37 h 110"/>
                <a:gd name="T10" fmla="*/ 109 w 109"/>
                <a:gd name="T11" fmla="*/ 55 h 110"/>
                <a:gd name="T12" fmla="*/ 106 w 109"/>
                <a:gd name="T13" fmla="*/ 72 h 110"/>
                <a:gd name="T14" fmla="*/ 99 w 109"/>
                <a:gd name="T15" fmla="*/ 87 h 110"/>
                <a:gd name="T16" fmla="*/ 87 w 109"/>
                <a:gd name="T17" fmla="*/ 99 h 110"/>
                <a:gd name="T18" fmla="*/ 72 w 109"/>
                <a:gd name="T19" fmla="*/ 107 h 110"/>
                <a:gd name="T20" fmla="*/ 55 w 109"/>
                <a:gd name="T21" fmla="*/ 110 h 110"/>
                <a:gd name="T22" fmla="*/ 37 w 109"/>
                <a:gd name="T23" fmla="*/ 107 h 110"/>
                <a:gd name="T24" fmla="*/ 23 w 109"/>
                <a:gd name="T25" fmla="*/ 99 h 110"/>
                <a:gd name="T26" fmla="*/ 10 w 109"/>
                <a:gd name="T27" fmla="*/ 87 h 110"/>
                <a:gd name="T28" fmla="*/ 3 w 109"/>
                <a:gd name="T29" fmla="*/ 72 h 110"/>
                <a:gd name="T30" fmla="*/ 0 w 109"/>
                <a:gd name="T31" fmla="*/ 55 h 110"/>
                <a:gd name="T32" fmla="*/ 3 w 109"/>
                <a:gd name="T33" fmla="*/ 37 h 110"/>
                <a:gd name="T34" fmla="*/ 10 w 109"/>
                <a:gd name="T35" fmla="*/ 22 h 110"/>
                <a:gd name="T36" fmla="*/ 23 w 109"/>
                <a:gd name="T37" fmla="*/ 11 h 110"/>
                <a:gd name="T38" fmla="*/ 37 w 109"/>
                <a:gd name="T39" fmla="*/ 2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471"/>
            <p:cNvSpPr>
              <a:spLocks/>
            </p:cNvSpPr>
            <p:nvPr/>
          </p:nvSpPr>
          <p:spPr bwMode="auto">
            <a:xfrm>
              <a:off x="1166813" y="3738563"/>
              <a:ext cx="19050" cy="19050"/>
            </a:xfrm>
            <a:custGeom>
              <a:avLst/>
              <a:gdLst>
                <a:gd name="T0" fmla="*/ 55 w 109"/>
                <a:gd name="T1" fmla="*/ 0 h 111"/>
                <a:gd name="T2" fmla="*/ 71 w 109"/>
                <a:gd name="T3" fmla="*/ 4 h 111"/>
                <a:gd name="T4" fmla="*/ 87 w 109"/>
                <a:gd name="T5" fmla="*/ 11 h 111"/>
                <a:gd name="T6" fmla="*/ 98 w 109"/>
                <a:gd name="T7" fmla="*/ 24 h 111"/>
                <a:gd name="T8" fmla="*/ 107 w 109"/>
                <a:gd name="T9" fmla="*/ 39 h 111"/>
                <a:gd name="T10" fmla="*/ 109 w 109"/>
                <a:gd name="T11" fmla="*/ 56 h 111"/>
                <a:gd name="T12" fmla="*/ 107 w 109"/>
                <a:gd name="T13" fmla="*/ 73 h 111"/>
                <a:gd name="T14" fmla="*/ 98 w 109"/>
                <a:gd name="T15" fmla="*/ 89 h 111"/>
                <a:gd name="T16" fmla="*/ 87 w 109"/>
                <a:gd name="T17" fmla="*/ 100 h 111"/>
                <a:gd name="T18" fmla="*/ 71 w 109"/>
                <a:gd name="T19" fmla="*/ 108 h 111"/>
                <a:gd name="T20" fmla="*/ 55 w 109"/>
                <a:gd name="T21" fmla="*/ 111 h 111"/>
                <a:gd name="T22" fmla="*/ 37 w 109"/>
                <a:gd name="T23" fmla="*/ 108 h 111"/>
                <a:gd name="T24" fmla="*/ 22 w 109"/>
                <a:gd name="T25" fmla="*/ 100 h 111"/>
                <a:gd name="T26" fmla="*/ 10 w 109"/>
                <a:gd name="T27" fmla="*/ 89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9 h 111"/>
                <a:gd name="T34" fmla="*/ 10 w 109"/>
                <a:gd name="T35" fmla="*/ 24 h 111"/>
                <a:gd name="T36" fmla="*/ 22 w 109"/>
                <a:gd name="T37" fmla="*/ 11 h 111"/>
                <a:gd name="T38" fmla="*/ 37 w 109"/>
                <a:gd name="T39" fmla="*/ 4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1" y="4"/>
                  </a:lnTo>
                  <a:lnTo>
                    <a:pt x="87" y="11"/>
                  </a:lnTo>
                  <a:lnTo>
                    <a:pt x="98" y="24"/>
                  </a:lnTo>
                  <a:lnTo>
                    <a:pt x="107" y="39"/>
                  </a:lnTo>
                  <a:lnTo>
                    <a:pt x="109" y="56"/>
                  </a:lnTo>
                  <a:lnTo>
                    <a:pt x="107" y="73"/>
                  </a:lnTo>
                  <a:lnTo>
                    <a:pt x="98" y="89"/>
                  </a:lnTo>
                  <a:lnTo>
                    <a:pt x="87" y="100"/>
                  </a:lnTo>
                  <a:lnTo>
                    <a:pt x="71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72"/>
            <p:cNvSpPr>
              <a:spLocks/>
            </p:cNvSpPr>
            <p:nvPr/>
          </p:nvSpPr>
          <p:spPr bwMode="auto">
            <a:xfrm>
              <a:off x="1127126" y="3738563"/>
              <a:ext cx="20638" cy="19050"/>
            </a:xfrm>
            <a:custGeom>
              <a:avLst/>
              <a:gdLst>
                <a:gd name="T0" fmla="*/ 54 w 109"/>
                <a:gd name="T1" fmla="*/ 0 h 111"/>
                <a:gd name="T2" fmla="*/ 72 w 109"/>
                <a:gd name="T3" fmla="*/ 4 h 111"/>
                <a:gd name="T4" fmla="*/ 87 w 109"/>
                <a:gd name="T5" fmla="*/ 11 h 111"/>
                <a:gd name="T6" fmla="*/ 99 w 109"/>
                <a:gd name="T7" fmla="*/ 24 h 111"/>
                <a:gd name="T8" fmla="*/ 106 w 109"/>
                <a:gd name="T9" fmla="*/ 39 h 111"/>
                <a:gd name="T10" fmla="*/ 109 w 109"/>
                <a:gd name="T11" fmla="*/ 56 h 111"/>
                <a:gd name="T12" fmla="*/ 106 w 109"/>
                <a:gd name="T13" fmla="*/ 73 h 111"/>
                <a:gd name="T14" fmla="*/ 99 w 109"/>
                <a:gd name="T15" fmla="*/ 89 h 111"/>
                <a:gd name="T16" fmla="*/ 87 w 109"/>
                <a:gd name="T17" fmla="*/ 100 h 111"/>
                <a:gd name="T18" fmla="*/ 72 w 109"/>
                <a:gd name="T19" fmla="*/ 108 h 111"/>
                <a:gd name="T20" fmla="*/ 54 w 109"/>
                <a:gd name="T21" fmla="*/ 111 h 111"/>
                <a:gd name="T22" fmla="*/ 38 w 109"/>
                <a:gd name="T23" fmla="*/ 108 h 111"/>
                <a:gd name="T24" fmla="*/ 22 w 109"/>
                <a:gd name="T25" fmla="*/ 100 h 111"/>
                <a:gd name="T26" fmla="*/ 11 w 109"/>
                <a:gd name="T27" fmla="*/ 89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9 h 111"/>
                <a:gd name="T34" fmla="*/ 11 w 109"/>
                <a:gd name="T35" fmla="*/ 24 h 111"/>
                <a:gd name="T36" fmla="*/ 22 w 109"/>
                <a:gd name="T37" fmla="*/ 11 h 111"/>
                <a:gd name="T38" fmla="*/ 38 w 109"/>
                <a:gd name="T39" fmla="*/ 4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4"/>
                  </a:lnTo>
                  <a:lnTo>
                    <a:pt x="106" y="39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9" y="89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4" y="111"/>
                  </a:lnTo>
                  <a:lnTo>
                    <a:pt x="38" y="108"/>
                  </a:lnTo>
                  <a:lnTo>
                    <a:pt x="22" y="100"/>
                  </a:lnTo>
                  <a:lnTo>
                    <a:pt x="11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2" y="11"/>
                  </a:lnTo>
                  <a:lnTo>
                    <a:pt x="38" y="4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473"/>
            <p:cNvSpPr>
              <a:spLocks/>
            </p:cNvSpPr>
            <p:nvPr/>
          </p:nvSpPr>
          <p:spPr bwMode="auto">
            <a:xfrm>
              <a:off x="1069976" y="3709988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2 h 110"/>
                <a:gd name="T4" fmla="*/ 87 w 109"/>
                <a:gd name="T5" fmla="*/ 11 h 110"/>
                <a:gd name="T6" fmla="*/ 99 w 109"/>
                <a:gd name="T7" fmla="*/ 22 h 110"/>
                <a:gd name="T8" fmla="*/ 107 w 109"/>
                <a:gd name="T9" fmla="*/ 37 h 110"/>
                <a:gd name="T10" fmla="*/ 109 w 109"/>
                <a:gd name="T11" fmla="*/ 55 h 110"/>
                <a:gd name="T12" fmla="*/ 107 w 109"/>
                <a:gd name="T13" fmla="*/ 72 h 110"/>
                <a:gd name="T14" fmla="*/ 99 w 109"/>
                <a:gd name="T15" fmla="*/ 87 h 110"/>
                <a:gd name="T16" fmla="*/ 87 w 109"/>
                <a:gd name="T17" fmla="*/ 99 h 110"/>
                <a:gd name="T18" fmla="*/ 72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2 w 109"/>
                <a:gd name="T25" fmla="*/ 99 h 110"/>
                <a:gd name="T26" fmla="*/ 11 w 109"/>
                <a:gd name="T27" fmla="*/ 87 h 110"/>
                <a:gd name="T28" fmla="*/ 3 w 109"/>
                <a:gd name="T29" fmla="*/ 72 h 110"/>
                <a:gd name="T30" fmla="*/ 0 w 109"/>
                <a:gd name="T31" fmla="*/ 55 h 110"/>
                <a:gd name="T32" fmla="*/ 3 w 109"/>
                <a:gd name="T33" fmla="*/ 37 h 110"/>
                <a:gd name="T34" fmla="*/ 11 w 109"/>
                <a:gd name="T35" fmla="*/ 22 h 110"/>
                <a:gd name="T36" fmla="*/ 22 w 109"/>
                <a:gd name="T37" fmla="*/ 11 h 110"/>
                <a:gd name="T38" fmla="*/ 38 w 109"/>
                <a:gd name="T39" fmla="*/ 2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474"/>
            <p:cNvSpPr>
              <a:spLocks/>
            </p:cNvSpPr>
            <p:nvPr/>
          </p:nvSpPr>
          <p:spPr bwMode="auto">
            <a:xfrm>
              <a:off x="1089026" y="3738563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2 w 110"/>
                <a:gd name="T3" fmla="*/ 4 h 111"/>
                <a:gd name="T4" fmla="*/ 87 w 110"/>
                <a:gd name="T5" fmla="*/ 11 h 111"/>
                <a:gd name="T6" fmla="*/ 99 w 110"/>
                <a:gd name="T7" fmla="*/ 24 h 111"/>
                <a:gd name="T8" fmla="*/ 107 w 110"/>
                <a:gd name="T9" fmla="*/ 39 h 111"/>
                <a:gd name="T10" fmla="*/ 110 w 110"/>
                <a:gd name="T11" fmla="*/ 56 h 111"/>
                <a:gd name="T12" fmla="*/ 107 w 110"/>
                <a:gd name="T13" fmla="*/ 73 h 111"/>
                <a:gd name="T14" fmla="*/ 99 w 110"/>
                <a:gd name="T15" fmla="*/ 89 h 111"/>
                <a:gd name="T16" fmla="*/ 87 w 110"/>
                <a:gd name="T17" fmla="*/ 100 h 111"/>
                <a:gd name="T18" fmla="*/ 72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3 w 110"/>
                <a:gd name="T25" fmla="*/ 100 h 111"/>
                <a:gd name="T26" fmla="*/ 10 w 110"/>
                <a:gd name="T27" fmla="*/ 89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9 h 111"/>
                <a:gd name="T34" fmla="*/ 10 w 110"/>
                <a:gd name="T35" fmla="*/ 24 h 111"/>
                <a:gd name="T36" fmla="*/ 23 w 110"/>
                <a:gd name="T37" fmla="*/ 11 h 111"/>
                <a:gd name="T38" fmla="*/ 37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4"/>
                  </a:lnTo>
                  <a:lnTo>
                    <a:pt x="107" y="39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99" y="89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4"/>
                  </a:lnTo>
                  <a:lnTo>
                    <a:pt x="23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475"/>
            <p:cNvSpPr>
              <a:spLocks/>
            </p:cNvSpPr>
            <p:nvPr/>
          </p:nvSpPr>
          <p:spPr bwMode="auto">
            <a:xfrm>
              <a:off x="1031876" y="3709988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2 h 110"/>
                <a:gd name="T4" fmla="*/ 87 w 109"/>
                <a:gd name="T5" fmla="*/ 11 h 110"/>
                <a:gd name="T6" fmla="*/ 98 w 109"/>
                <a:gd name="T7" fmla="*/ 22 h 110"/>
                <a:gd name="T8" fmla="*/ 105 w 109"/>
                <a:gd name="T9" fmla="*/ 37 h 110"/>
                <a:gd name="T10" fmla="*/ 109 w 109"/>
                <a:gd name="T11" fmla="*/ 55 h 110"/>
                <a:gd name="T12" fmla="*/ 105 w 109"/>
                <a:gd name="T13" fmla="*/ 72 h 110"/>
                <a:gd name="T14" fmla="*/ 98 w 109"/>
                <a:gd name="T15" fmla="*/ 87 h 110"/>
                <a:gd name="T16" fmla="*/ 87 w 109"/>
                <a:gd name="T17" fmla="*/ 99 h 110"/>
                <a:gd name="T18" fmla="*/ 71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99 h 110"/>
                <a:gd name="T26" fmla="*/ 10 w 109"/>
                <a:gd name="T27" fmla="*/ 87 h 110"/>
                <a:gd name="T28" fmla="*/ 2 w 109"/>
                <a:gd name="T29" fmla="*/ 72 h 110"/>
                <a:gd name="T30" fmla="*/ 0 w 109"/>
                <a:gd name="T31" fmla="*/ 55 h 110"/>
                <a:gd name="T32" fmla="*/ 2 w 109"/>
                <a:gd name="T33" fmla="*/ 37 h 110"/>
                <a:gd name="T34" fmla="*/ 10 w 109"/>
                <a:gd name="T35" fmla="*/ 22 h 110"/>
                <a:gd name="T36" fmla="*/ 22 w 109"/>
                <a:gd name="T37" fmla="*/ 11 h 110"/>
                <a:gd name="T38" fmla="*/ 37 w 109"/>
                <a:gd name="T39" fmla="*/ 2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2"/>
                  </a:lnTo>
                  <a:lnTo>
                    <a:pt x="87" y="11"/>
                  </a:lnTo>
                  <a:lnTo>
                    <a:pt x="98" y="22"/>
                  </a:lnTo>
                  <a:lnTo>
                    <a:pt x="105" y="37"/>
                  </a:lnTo>
                  <a:lnTo>
                    <a:pt x="109" y="55"/>
                  </a:lnTo>
                  <a:lnTo>
                    <a:pt x="105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1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476"/>
            <p:cNvSpPr>
              <a:spLocks/>
            </p:cNvSpPr>
            <p:nvPr/>
          </p:nvSpPr>
          <p:spPr bwMode="auto">
            <a:xfrm>
              <a:off x="1050926" y="3738563"/>
              <a:ext cx="19050" cy="19050"/>
            </a:xfrm>
            <a:custGeom>
              <a:avLst/>
              <a:gdLst>
                <a:gd name="T0" fmla="*/ 54 w 109"/>
                <a:gd name="T1" fmla="*/ 0 h 111"/>
                <a:gd name="T2" fmla="*/ 72 w 109"/>
                <a:gd name="T3" fmla="*/ 4 h 111"/>
                <a:gd name="T4" fmla="*/ 87 w 109"/>
                <a:gd name="T5" fmla="*/ 11 h 111"/>
                <a:gd name="T6" fmla="*/ 99 w 109"/>
                <a:gd name="T7" fmla="*/ 24 h 111"/>
                <a:gd name="T8" fmla="*/ 106 w 109"/>
                <a:gd name="T9" fmla="*/ 39 h 111"/>
                <a:gd name="T10" fmla="*/ 109 w 109"/>
                <a:gd name="T11" fmla="*/ 56 h 111"/>
                <a:gd name="T12" fmla="*/ 106 w 109"/>
                <a:gd name="T13" fmla="*/ 73 h 111"/>
                <a:gd name="T14" fmla="*/ 99 w 109"/>
                <a:gd name="T15" fmla="*/ 89 h 111"/>
                <a:gd name="T16" fmla="*/ 87 w 109"/>
                <a:gd name="T17" fmla="*/ 100 h 111"/>
                <a:gd name="T18" fmla="*/ 72 w 109"/>
                <a:gd name="T19" fmla="*/ 108 h 111"/>
                <a:gd name="T20" fmla="*/ 54 w 109"/>
                <a:gd name="T21" fmla="*/ 111 h 111"/>
                <a:gd name="T22" fmla="*/ 37 w 109"/>
                <a:gd name="T23" fmla="*/ 108 h 111"/>
                <a:gd name="T24" fmla="*/ 22 w 109"/>
                <a:gd name="T25" fmla="*/ 100 h 111"/>
                <a:gd name="T26" fmla="*/ 10 w 109"/>
                <a:gd name="T27" fmla="*/ 89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9 h 111"/>
                <a:gd name="T34" fmla="*/ 10 w 109"/>
                <a:gd name="T35" fmla="*/ 24 h 111"/>
                <a:gd name="T36" fmla="*/ 22 w 109"/>
                <a:gd name="T37" fmla="*/ 11 h 111"/>
                <a:gd name="T38" fmla="*/ 37 w 109"/>
                <a:gd name="T39" fmla="*/ 4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4"/>
                  </a:lnTo>
                  <a:lnTo>
                    <a:pt x="106" y="39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9" y="89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4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477"/>
            <p:cNvSpPr>
              <a:spLocks/>
            </p:cNvSpPr>
            <p:nvPr/>
          </p:nvSpPr>
          <p:spPr bwMode="auto">
            <a:xfrm>
              <a:off x="992188" y="3709988"/>
              <a:ext cx="20638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2 h 110"/>
                <a:gd name="T4" fmla="*/ 87 w 110"/>
                <a:gd name="T5" fmla="*/ 11 h 110"/>
                <a:gd name="T6" fmla="*/ 100 w 110"/>
                <a:gd name="T7" fmla="*/ 22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7 h 110"/>
                <a:gd name="T16" fmla="*/ 87 w 110"/>
                <a:gd name="T17" fmla="*/ 99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99 h 110"/>
                <a:gd name="T26" fmla="*/ 11 w 110"/>
                <a:gd name="T27" fmla="*/ 87 h 110"/>
                <a:gd name="T28" fmla="*/ 4 w 110"/>
                <a:gd name="T29" fmla="*/ 72 h 110"/>
                <a:gd name="T30" fmla="*/ 0 w 110"/>
                <a:gd name="T31" fmla="*/ 55 h 110"/>
                <a:gd name="T32" fmla="*/ 4 w 110"/>
                <a:gd name="T33" fmla="*/ 37 h 110"/>
                <a:gd name="T34" fmla="*/ 11 w 110"/>
                <a:gd name="T35" fmla="*/ 22 h 110"/>
                <a:gd name="T36" fmla="*/ 23 w 110"/>
                <a:gd name="T37" fmla="*/ 11 h 110"/>
                <a:gd name="T38" fmla="*/ 38 w 110"/>
                <a:gd name="T39" fmla="*/ 2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2"/>
                  </a:lnTo>
                  <a:lnTo>
                    <a:pt x="87" y="11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478"/>
            <p:cNvSpPr>
              <a:spLocks/>
            </p:cNvSpPr>
            <p:nvPr/>
          </p:nvSpPr>
          <p:spPr bwMode="auto">
            <a:xfrm>
              <a:off x="1012826" y="3738563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4 h 111"/>
                <a:gd name="T4" fmla="*/ 87 w 110"/>
                <a:gd name="T5" fmla="*/ 11 h 111"/>
                <a:gd name="T6" fmla="*/ 100 w 110"/>
                <a:gd name="T7" fmla="*/ 24 h 111"/>
                <a:gd name="T8" fmla="*/ 107 w 110"/>
                <a:gd name="T9" fmla="*/ 39 h 111"/>
                <a:gd name="T10" fmla="*/ 110 w 110"/>
                <a:gd name="T11" fmla="*/ 56 h 111"/>
                <a:gd name="T12" fmla="*/ 107 w 110"/>
                <a:gd name="T13" fmla="*/ 73 h 111"/>
                <a:gd name="T14" fmla="*/ 100 w 110"/>
                <a:gd name="T15" fmla="*/ 89 h 111"/>
                <a:gd name="T16" fmla="*/ 87 w 110"/>
                <a:gd name="T17" fmla="*/ 100 h 111"/>
                <a:gd name="T18" fmla="*/ 73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3 w 110"/>
                <a:gd name="T25" fmla="*/ 100 h 111"/>
                <a:gd name="T26" fmla="*/ 10 w 110"/>
                <a:gd name="T27" fmla="*/ 89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9 h 111"/>
                <a:gd name="T34" fmla="*/ 10 w 110"/>
                <a:gd name="T35" fmla="*/ 24 h 111"/>
                <a:gd name="T36" fmla="*/ 23 w 110"/>
                <a:gd name="T37" fmla="*/ 11 h 111"/>
                <a:gd name="T38" fmla="*/ 37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4"/>
                  </a:lnTo>
                  <a:lnTo>
                    <a:pt x="87" y="11"/>
                  </a:lnTo>
                  <a:lnTo>
                    <a:pt x="100" y="24"/>
                  </a:lnTo>
                  <a:lnTo>
                    <a:pt x="107" y="39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9"/>
                  </a:lnTo>
                  <a:lnTo>
                    <a:pt x="87" y="100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4"/>
                  </a:lnTo>
                  <a:lnTo>
                    <a:pt x="23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479"/>
            <p:cNvSpPr>
              <a:spLocks noEditPoints="1"/>
            </p:cNvSpPr>
            <p:nvPr/>
          </p:nvSpPr>
          <p:spPr bwMode="auto">
            <a:xfrm>
              <a:off x="731838" y="3875088"/>
              <a:ext cx="87313" cy="87313"/>
            </a:xfrm>
            <a:custGeom>
              <a:avLst/>
              <a:gdLst>
                <a:gd name="T0" fmla="*/ 219 w 492"/>
                <a:gd name="T1" fmla="*/ 112 h 495"/>
                <a:gd name="T2" fmla="*/ 170 w 492"/>
                <a:gd name="T3" fmla="*/ 133 h 495"/>
                <a:gd name="T4" fmla="*/ 133 w 492"/>
                <a:gd name="T5" fmla="*/ 171 h 495"/>
                <a:gd name="T6" fmla="*/ 112 w 492"/>
                <a:gd name="T7" fmla="*/ 220 h 495"/>
                <a:gd name="T8" fmla="*/ 112 w 492"/>
                <a:gd name="T9" fmla="*/ 275 h 495"/>
                <a:gd name="T10" fmla="*/ 133 w 492"/>
                <a:gd name="T11" fmla="*/ 324 h 495"/>
                <a:gd name="T12" fmla="*/ 170 w 492"/>
                <a:gd name="T13" fmla="*/ 361 h 495"/>
                <a:gd name="T14" fmla="*/ 219 w 492"/>
                <a:gd name="T15" fmla="*/ 382 h 495"/>
                <a:gd name="T16" fmla="*/ 273 w 492"/>
                <a:gd name="T17" fmla="*/ 382 h 495"/>
                <a:gd name="T18" fmla="*/ 322 w 492"/>
                <a:gd name="T19" fmla="*/ 361 h 495"/>
                <a:gd name="T20" fmla="*/ 359 w 492"/>
                <a:gd name="T21" fmla="*/ 324 h 495"/>
                <a:gd name="T22" fmla="*/ 380 w 492"/>
                <a:gd name="T23" fmla="*/ 275 h 495"/>
                <a:gd name="T24" fmla="*/ 380 w 492"/>
                <a:gd name="T25" fmla="*/ 220 h 495"/>
                <a:gd name="T26" fmla="*/ 359 w 492"/>
                <a:gd name="T27" fmla="*/ 171 h 495"/>
                <a:gd name="T28" fmla="*/ 322 w 492"/>
                <a:gd name="T29" fmla="*/ 133 h 495"/>
                <a:gd name="T30" fmla="*/ 273 w 492"/>
                <a:gd name="T31" fmla="*/ 112 h 495"/>
                <a:gd name="T32" fmla="*/ 246 w 492"/>
                <a:gd name="T33" fmla="*/ 0 h 495"/>
                <a:gd name="T34" fmla="*/ 323 w 492"/>
                <a:gd name="T35" fmla="*/ 12 h 495"/>
                <a:gd name="T36" fmla="*/ 391 w 492"/>
                <a:gd name="T37" fmla="*/ 48 h 495"/>
                <a:gd name="T38" fmla="*/ 444 w 492"/>
                <a:gd name="T39" fmla="*/ 101 h 495"/>
                <a:gd name="T40" fmla="*/ 479 w 492"/>
                <a:gd name="T41" fmla="*/ 170 h 495"/>
                <a:gd name="T42" fmla="*/ 492 w 492"/>
                <a:gd name="T43" fmla="*/ 248 h 495"/>
                <a:gd name="T44" fmla="*/ 479 w 492"/>
                <a:gd name="T45" fmla="*/ 326 h 495"/>
                <a:gd name="T46" fmla="*/ 444 w 492"/>
                <a:gd name="T47" fmla="*/ 394 h 495"/>
                <a:gd name="T48" fmla="*/ 391 w 492"/>
                <a:gd name="T49" fmla="*/ 447 h 495"/>
                <a:gd name="T50" fmla="*/ 323 w 492"/>
                <a:gd name="T51" fmla="*/ 482 h 495"/>
                <a:gd name="T52" fmla="*/ 246 w 492"/>
                <a:gd name="T53" fmla="*/ 495 h 495"/>
                <a:gd name="T54" fmla="*/ 168 w 492"/>
                <a:gd name="T55" fmla="*/ 482 h 495"/>
                <a:gd name="T56" fmla="*/ 101 w 492"/>
                <a:gd name="T57" fmla="*/ 447 h 495"/>
                <a:gd name="T58" fmla="*/ 48 w 492"/>
                <a:gd name="T59" fmla="*/ 394 h 495"/>
                <a:gd name="T60" fmla="*/ 13 w 492"/>
                <a:gd name="T61" fmla="*/ 326 h 495"/>
                <a:gd name="T62" fmla="*/ 0 w 492"/>
                <a:gd name="T63" fmla="*/ 248 h 495"/>
                <a:gd name="T64" fmla="*/ 13 w 492"/>
                <a:gd name="T65" fmla="*/ 170 h 495"/>
                <a:gd name="T66" fmla="*/ 48 w 492"/>
                <a:gd name="T67" fmla="*/ 101 h 495"/>
                <a:gd name="T68" fmla="*/ 101 w 492"/>
                <a:gd name="T69" fmla="*/ 48 h 495"/>
                <a:gd name="T70" fmla="*/ 168 w 492"/>
                <a:gd name="T71" fmla="*/ 12 h 495"/>
                <a:gd name="T72" fmla="*/ 246 w 492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2" h="495">
                  <a:moveTo>
                    <a:pt x="246" y="110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3" y="382"/>
                  </a:lnTo>
                  <a:lnTo>
                    <a:pt x="299" y="374"/>
                  </a:lnTo>
                  <a:lnTo>
                    <a:pt x="322" y="361"/>
                  </a:lnTo>
                  <a:lnTo>
                    <a:pt x="343" y="345"/>
                  </a:lnTo>
                  <a:lnTo>
                    <a:pt x="359" y="324"/>
                  </a:lnTo>
                  <a:lnTo>
                    <a:pt x="372" y="301"/>
                  </a:lnTo>
                  <a:lnTo>
                    <a:pt x="380" y="275"/>
                  </a:lnTo>
                  <a:lnTo>
                    <a:pt x="382" y="248"/>
                  </a:lnTo>
                  <a:lnTo>
                    <a:pt x="380" y="220"/>
                  </a:lnTo>
                  <a:lnTo>
                    <a:pt x="372" y="194"/>
                  </a:lnTo>
                  <a:lnTo>
                    <a:pt x="359" y="171"/>
                  </a:lnTo>
                  <a:lnTo>
                    <a:pt x="343" y="150"/>
                  </a:lnTo>
                  <a:lnTo>
                    <a:pt x="322" y="133"/>
                  </a:lnTo>
                  <a:lnTo>
                    <a:pt x="299" y="121"/>
                  </a:lnTo>
                  <a:lnTo>
                    <a:pt x="273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6" y="3"/>
                  </a:lnTo>
                  <a:lnTo>
                    <a:pt x="323" y="12"/>
                  </a:lnTo>
                  <a:lnTo>
                    <a:pt x="359" y="28"/>
                  </a:lnTo>
                  <a:lnTo>
                    <a:pt x="391" y="48"/>
                  </a:lnTo>
                  <a:lnTo>
                    <a:pt x="419" y="73"/>
                  </a:lnTo>
                  <a:lnTo>
                    <a:pt x="444" y="101"/>
                  </a:lnTo>
                  <a:lnTo>
                    <a:pt x="464" y="134"/>
                  </a:lnTo>
                  <a:lnTo>
                    <a:pt x="479" y="170"/>
                  </a:lnTo>
                  <a:lnTo>
                    <a:pt x="489" y="207"/>
                  </a:lnTo>
                  <a:lnTo>
                    <a:pt x="492" y="248"/>
                  </a:lnTo>
                  <a:lnTo>
                    <a:pt x="489" y="287"/>
                  </a:lnTo>
                  <a:lnTo>
                    <a:pt x="479" y="326"/>
                  </a:lnTo>
                  <a:lnTo>
                    <a:pt x="464" y="361"/>
                  </a:lnTo>
                  <a:lnTo>
                    <a:pt x="444" y="394"/>
                  </a:lnTo>
                  <a:lnTo>
                    <a:pt x="419" y="423"/>
                  </a:lnTo>
                  <a:lnTo>
                    <a:pt x="391" y="447"/>
                  </a:lnTo>
                  <a:lnTo>
                    <a:pt x="359" y="468"/>
                  </a:lnTo>
                  <a:lnTo>
                    <a:pt x="323" y="482"/>
                  </a:lnTo>
                  <a:lnTo>
                    <a:pt x="286" y="492"/>
                  </a:lnTo>
                  <a:lnTo>
                    <a:pt x="246" y="495"/>
                  </a:lnTo>
                  <a:lnTo>
                    <a:pt x="206" y="492"/>
                  </a:lnTo>
                  <a:lnTo>
                    <a:pt x="168" y="482"/>
                  </a:lnTo>
                  <a:lnTo>
                    <a:pt x="133" y="468"/>
                  </a:lnTo>
                  <a:lnTo>
                    <a:pt x="101" y="447"/>
                  </a:lnTo>
                  <a:lnTo>
                    <a:pt x="72" y="423"/>
                  </a:lnTo>
                  <a:lnTo>
                    <a:pt x="48" y="394"/>
                  </a:lnTo>
                  <a:lnTo>
                    <a:pt x="27" y="361"/>
                  </a:lnTo>
                  <a:lnTo>
                    <a:pt x="13" y="326"/>
                  </a:lnTo>
                  <a:lnTo>
                    <a:pt x="3" y="287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3" y="170"/>
                  </a:lnTo>
                  <a:lnTo>
                    <a:pt x="27" y="133"/>
                  </a:lnTo>
                  <a:lnTo>
                    <a:pt x="48" y="101"/>
                  </a:lnTo>
                  <a:lnTo>
                    <a:pt x="72" y="73"/>
                  </a:lnTo>
                  <a:lnTo>
                    <a:pt x="101" y="48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6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480"/>
            <p:cNvSpPr>
              <a:spLocks noEditPoints="1"/>
            </p:cNvSpPr>
            <p:nvPr/>
          </p:nvSpPr>
          <p:spPr bwMode="auto">
            <a:xfrm>
              <a:off x="674688" y="3448050"/>
              <a:ext cx="577850" cy="571500"/>
            </a:xfrm>
            <a:custGeom>
              <a:avLst/>
              <a:gdLst>
                <a:gd name="T0" fmla="*/ 197 w 3280"/>
                <a:gd name="T1" fmla="*/ 121 h 3245"/>
                <a:gd name="T2" fmla="*/ 134 w 3280"/>
                <a:gd name="T3" fmla="*/ 173 h 3245"/>
                <a:gd name="T4" fmla="*/ 110 w 3280"/>
                <a:gd name="T5" fmla="*/ 253 h 3245"/>
                <a:gd name="T6" fmla="*/ 121 w 3280"/>
                <a:gd name="T7" fmla="*/ 957 h 3245"/>
                <a:gd name="T8" fmla="*/ 172 w 3280"/>
                <a:gd name="T9" fmla="*/ 1020 h 3245"/>
                <a:gd name="T10" fmla="*/ 252 w 3280"/>
                <a:gd name="T11" fmla="*/ 1045 h 3245"/>
                <a:gd name="T12" fmla="*/ 3083 w 3280"/>
                <a:gd name="T13" fmla="*/ 1033 h 3245"/>
                <a:gd name="T14" fmla="*/ 3146 w 3280"/>
                <a:gd name="T15" fmla="*/ 981 h 3245"/>
                <a:gd name="T16" fmla="*/ 3170 w 3280"/>
                <a:gd name="T17" fmla="*/ 901 h 3245"/>
                <a:gd name="T18" fmla="*/ 3159 w 3280"/>
                <a:gd name="T19" fmla="*/ 198 h 3245"/>
                <a:gd name="T20" fmla="*/ 3108 w 3280"/>
                <a:gd name="T21" fmla="*/ 134 h 3245"/>
                <a:gd name="T22" fmla="*/ 3028 w 3280"/>
                <a:gd name="T23" fmla="*/ 110 h 3245"/>
                <a:gd name="T24" fmla="*/ 3028 w 3280"/>
                <a:gd name="T25" fmla="*/ 0 h 3245"/>
                <a:gd name="T26" fmla="*/ 3134 w 3280"/>
                <a:gd name="T27" fmla="*/ 23 h 3245"/>
                <a:gd name="T28" fmla="*/ 3218 w 3280"/>
                <a:gd name="T29" fmla="*/ 87 h 3245"/>
                <a:gd name="T30" fmla="*/ 3269 w 3280"/>
                <a:gd name="T31" fmla="*/ 180 h 3245"/>
                <a:gd name="T32" fmla="*/ 3280 w 3280"/>
                <a:gd name="T33" fmla="*/ 901 h 3245"/>
                <a:gd name="T34" fmla="*/ 3253 w 3280"/>
                <a:gd name="T35" fmla="*/ 1013 h 3245"/>
                <a:gd name="T36" fmla="*/ 3182 w 3280"/>
                <a:gd name="T37" fmla="*/ 1100 h 3245"/>
                <a:gd name="T38" fmla="*/ 3253 w 3280"/>
                <a:gd name="T39" fmla="*/ 1186 h 3245"/>
                <a:gd name="T40" fmla="*/ 3280 w 3280"/>
                <a:gd name="T41" fmla="*/ 1298 h 3245"/>
                <a:gd name="T42" fmla="*/ 3170 w 3280"/>
                <a:gd name="T43" fmla="*/ 1298 h 3245"/>
                <a:gd name="T44" fmla="*/ 3146 w 3280"/>
                <a:gd name="T45" fmla="*/ 1218 h 3245"/>
                <a:gd name="T46" fmla="*/ 3083 w 3280"/>
                <a:gd name="T47" fmla="*/ 1166 h 3245"/>
                <a:gd name="T48" fmla="*/ 252 w 3280"/>
                <a:gd name="T49" fmla="*/ 1155 h 3245"/>
                <a:gd name="T50" fmla="*/ 172 w 3280"/>
                <a:gd name="T51" fmla="*/ 1179 h 3245"/>
                <a:gd name="T52" fmla="*/ 121 w 3280"/>
                <a:gd name="T53" fmla="*/ 1243 h 3245"/>
                <a:gd name="T54" fmla="*/ 110 w 3280"/>
                <a:gd name="T55" fmla="*/ 1946 h 3245"/>
                <a:gd name="T56" fmla="*/ 134 w 3280"/>
                <a:gd name="T57" fmla="*/ 2026 h 3245"/>
                <a:gd name="T58" fmla="*/ 197 w 3280"/>
                <a:gd name="T59" fmla="*/ 2078 h 3245"/>
                <a:gd name="T60" fmla="*/ 2077 w 3280"/>
                <a:gd name="T61" fmla="*/ 2090 h 3245"/>
                <a:gd name="T62" fmla="*/ 224 w 3280"/>
                <a:gd name="T63" fmla="*/ 2203 h 3245"/>
                <a:gd name="T64" fmla="*/ 151 w 3280"/>
                <a:gd name="T65" fmla="*/ 2242 h 3245"/>
                <a:gd name="T66" fmla="*/ 113 w 3280"/>
                <a:gd name="T67" fmla="*/ 2315 h 3245"/>
                <a:gd name="T68" fmla="*/ 113 w 3280"/>
                <a:gd name="T69" fmla="*/ 3020 h 3245"/>
                <a:gd name="T70" fmla="*/ 151 w 3280"/>
                <a:gd name="T71" fmla="*/ 3093 h 3245"/>
                <a:gd name="T72" fmla="*/ 224 w 3280"/>
                <a:gd name="T73" fmla="*/ 3133 h 3245"/>
                <a:gd name="T74" fmla="*/ 1530 w 3280"/>
                <a:gd name="T75" fmla="*/ 3245 h 3245"/>
                <a:gd name="T76" fmla="*/ 179 w 3280"/>
                <a:gd name="T77" fmla="*/ 3235 h 3245"/>
                <a:gd name="T78" fmla="*/ 87 w 3280"/>
                <a:gd name="T79" fmla="*/ 3183 h 3245"/>
                <a:gd name="T80" fmla="*/ 24 w 3280"/>
                <a:gd name="T81" fmla="*/ 3098 h 3245"/>
                <a:gd name="T82" fmla="*/ 0 w 3280"/>
                <a:gd name="T83" fmla="*/ 2992 h 3245"/>
                <a:gd name="T84" fmla="*/ 12 w 3280"/>
                <a:gd name="T85" fmla="*/ 2267 h 3245"/>
                <a:gd name="T86" fmla="*/ 69 w 3280"/>
                <a:gd name="T87" fmla="*/ 2170 h 3245"/>
                <a:gd name="T88" fmla="*/ 46 w 3280"/>
                <a:gd name="T89" fmla="*/ 2091 h 3245"/>
                <a:gd name="T90" fmla="*/ 3 w 3280"/>
                <a:gd name="T91" fmla="*/ 1985 h 3245"/>
                <a:gd name="T92" fmla="*/ 3 w 3280"/>
                <a:gd name="T93" fmla="*/ 1258 h 3245"/>
                <a:gd name="T94" fmla="*/ 46 w 3280"/>
                <a:gd name="T95" fmla="*/ 1154 h 3245"/>
                <a:gd name="T96" fmla="*/ 69 w 3280"/>
                <a:gd name="T97" fmla="*/ 1075 h 3245"/>
                <a:gd name="T98" fmla="*/ 12 w 3280"/>
                <a:gd name="T99" fmla="*/ 978 h 3245"/>
                <a:gd name="T100" fmla="*/ 0 w 3280"/>
                <a:gd name="T101" fmla="*/ 253 h 3245"/>
                <a:gd name="T102" fmla="*/ 24 w 3280"/>
                <a:gd name="T103" fmla="*/ 147 h 3245"/>
                <a:gd name="T104" fmla="*/ 87 w 3280"/>
                <a:gd name="T105" fmla="*/ 62 h 3245"/>
                <a:gd name="T106" fmla="*/ 179 w 3280"/>
                <a:gd name="T107" fmla="*/ 10 h 3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80" h="3245">
                  <a:moveTo>
                    <a:pt x="252" y="110"/>
                  </a:moveTo>
                  <a:lnTo>
                    <a:pt x="224" y="112"/>
                  </a:lnTo>
                  <a:lnTo>
                    <a:pt x="197" y="121"/>
                  </a:lnTo>
                  <a:lnTo>
                    <a:pt x="172" y="134"/>
                  </a:lnTo>
                  <a:lnTo>
                    <a:pt x="151" y="152"/>
                  </a:lnTo>
                  <a:lnTo>
                    <a:pt x="134" y="173"/>
                  </a:lnTo>
                  <a:lnTo>
                    <a:pt x="121" y="198"/>
                  </a:lnTo>
                  <a:lnTo>
                    <a:pt x="113" y="224"/>
                  </a:lnTo>
                  <a:lnTo>
                    <a:pt x="110" y="253"/>
                  </a:lnTo>
                  <a:lnTo>
                    <a:pt x="110" y="901"/>
                  </a:lnTo>
                  <a:lnTo>
                    <a:pt x="113" y="930"/>
                  </a:lnTo>
                  <a:lnTo>
                    <a:pt x="121" y="957"/>
                  </a:lnTo>
                  <a:lnTo>
                    <a:pt x="134" y="981"/>
                  </a:lnTo>
                  <a:lnTo>
                    <a:pt x="151" y="1003"/>
                  </a:lnTo>
                  <a:lnTo>
                    <a:pt x="172" y="1020"/>
                  </a:lnTo>
                  <a:lnTo>
                    <a:pt x="197" y="1033"/>
                  </a:lnTo>
                  <a:lnTo>
                    <a:pt x="224" y="1042"/>
                  </a:lnTo>
                  <a:lnTo>
                    <a:pt x="252" y="1045"/>
                  </a:lnTo>
                  <a:lnTo>
                    <a:pt x="3028" y="1045"/>
                  </a:lnTo>
                  <a:lnTo>
                    <a:pt x="3056" y="1042"/>
                  </a:lnTo>
                  <a:lnTo>
                    <a:pt x="3083" y="1033"/>
                  </a:lnTo>
                  <a:lnTo>
                    <a:pt x="3108" y="1020"/>
                  </a:lnTo>
                  <a:lnTo>
                    <a:pt x="3129" y="1003"/>
                  </a:lnTo>
                  <a:lnTo>
                    <a:pt x="3146" y="981"/>
                  </a:lnTo>
                  <a:lnTo>
                    <a:pt x="3159" y="957"/>
                  </a:lnTo>
                  <a:lnTo>
                    <a:pt x="3167" y="930"/>
                  </a:lnTo>
                  <a:lnTo>
                    <a:pt x="3170" y="901"/>
                  </a:lnTo>
                  <a:lnTo>
                    <a:pt x="3170" y="253"/>
                  </a:lnTo>
                  <a:lnTo>
                    <a:pt x="3167" y="224"/>
                  </a:lnTo>
                  <a:lnTo>
                    <a:pt x="3159" y="198"/>
                  </a:lnTo>
                  <a:lnTo>
                    <a:pt x="3146" y="173"/>
                  </a:lnTo>
                  <a:lnTo>
                    <a:pt x="3129" y="152"/>
                  </a:lnTo>
                  <a:lnTo>
                    <a:pt x="3108" y="134"/>
                  </a:lnTo>
                  <a:lnTo>
                    <a:pt x="3083" y="121"/>
                  </a:lnTo>
                  <a:lnTo>
                    <a:pt x="3056" y="112"/>
                  </a:lnTo>
                  <a:lnTo>
                    <a:pt x="3028" y="110"/>
                  </a:lnTo>
                  <a:lnTo>
                    <a:pt x="252" y="110"/>
                  </a:lnTo>
                  <a:close/>
                  <a:moveTo>
                    <a:pt x="252" y="0"/>
                  </a:moveTo>
                  <a:lnTo>
                    <a:pt x="3028" y="0"/>
                  </a:lnTo>
                  <a:lnTo>
                    <a:pt x="3065" y="3"/>
                  </a:lnTo>
                  <a:lnTo>
                    <a:pt x="3101" y="10"/>
                  </a:lnTo>
                  <a:lnTo>
                    <a:pt x="3134" y="23"/>
                  </a:lnTo>
                  <a:lnTo>
                    <a:pt x="3165" y="40"/>
                  </a:lnTo>
                  <a:lnTo>
                    <a:pt x="3193" y="62"/>
                  </a:lnTo>
                  <a:lnTo>
                    <a:pt x="3218" y="87"/>
                  </a:lnTo>
                  <a:lnTo>
                    <a:pt x="3239" y="115"/>
                  </a:lnTo>
                  <a:lnTo>
                    <a:pt x="3256" y="147"/>
                  </a:lnTo>
                  <a:lnTo>
                    <a:pt x="3269" y="180"/>
                  </a:lnTo>
                  <a:lnTo>
                    <a:pt x="3277" y="215"/>
                  </a:lnTo>
                  <a:lnTo>
                    <a:pt x="3280" y="253"/>
                  </a:lnTo>
                  <a:lnTo>
                    <a:pt x="3280" y="901"/>
                  </a:lnTo>
                  <a:lnTo>
                    <a:pt x="3277" y="941"/>
                  </a:lnTo>
                  <a:lnTo>
                    <a:pt x="3267" y="978"/>
                  </a:lnTo>
                  <a:lnTo>
                    <a:pt x="3253" y="1013"/>
                  </a:lnTo>
                  <a:lnTo>
                    <a:pt x="3234" y="1046"/>
                  </a:lnTo>
                  <a:lnTo>
                    <a:pt x="3210" y="1075"/>
                  </a:lnTo>
                  <a:lnTo>
                    <a:pt x="3182" y="1100"/>
                  </a:lnTo>
                  <a:lnTo>
                    <a:pt x="3210" y="1125"/>
                  </a:lnTo>
                  <a:lnTo>
                    <a:pt x="3234" y="1154"/>
                  </a:lnTo>
                  <a:lnTo>
                    <a:pt x="3253" y="1186"/>
                  </a:lnTo>
                  <a:lnTo>
                    <a:pt x="3267" y="1221"/>
                  </a:lnTo>
                  <a:lnTo>
                    <a:pt x="3277" y="1258"/>
                  </a:lnTo>
                  <a:lnTo>
                    <a:pt x="3280" y="1298"/>
                  </a:lnTo>
                  <a:lnTo>
                    <a:pt x="3280" y="2090"/>
                  </a:lnTo>
                  <a:lnTo>
                    <a:pt x="3170" y="2090"/>
                  </a:lnTo>
                  <a:lnTo>
                    <a:pt x="3170" y="1298"/>
                  </a:lnTo>
                  <a:lnTo>
                    <a:pt x="3167" y="1270"/>
                  </a:lnTo>
                  <a:lnTo>
                    <a:pt x="3159" y="1243"/>
                  </a:lnTo>
                  <a:lnTo>
                    <a:pt x="3146" y="1218"/>
                  </a:lnTo>
                  <a:lnTo>
                    <a:pt x="3129" y="1197"/>
                  </a:lnTo>
                  <a:lnTo>
                    <a:pt x="3108" y="1179"/>
                  </a:lnTo>
                  <a:lnTo>
                    <a:pt x="3083" y="1166"/>
                  </a:lnTo>
                  <a:lnTo>
                    <a:pt x="3056" y="1157"/>
                  </a:lnTo>
                  <a:lnTo>
                    <a:pt x="3028" y="1155"/>
                  </a:lnTo>
                  <a:lnTo>
                    <a:pt x="252" y="1155"/>
                  </a:lnTo>
                  <a:lnTo>
                    <a:pt x="224" y="1157"/>
                  </a:lnTo>
                  <a:lnTo>
                    <a:pt x="197" y="1166"/>
                  </a:lnTo>
                  <a:lnTo>
                    <a:pt x="172" y="1179"/>
                  </a:lnTo>
                  <a:lnTo>
                    <a:pt x="151" y="1197"/>
                  </a:lnTo>
                  <a:lnTo>
                    <a:pt x="134" y="1218"/>
                  </a:lnTo>
                  <a:lnTo>
                    <a:pt x="121" y="1243"/>
                  </a:lnTo>
                  <a:lnTo>
                    <a:pt x="113" y="1270"/>
                  </a:lnTo>
                  <a:lnTo>
                    <a:pt x="110" y="1298"/>
                  </a:lnTo>
                  <a:lnTo>
                    <a:pt x="110" y="1946"/>
                  </a:lnTo>
                  <a:lnTo>
                    <a:pt x="113" y="1975"/>
                  </a:lnTo>
                  <a:lnTo>
                    <a:pt x="121" y="2002"/>
                  </a:lnTo>
                  <a:lnTo>
                    <a:pt x="134" y="2026"/>
                  </a:lnTo>
                  <a:lnTo>
                    <a:pt x="151" y="2048"/>
                  </a:lnTo>
                  <a:lnTo>
                    <a:pt x="172" y="2066"/>
                  </a:lnTo>
                  <a:lnTo>
                    <a:pt x="197" y="2078"/>
                  </a:lnTo>
                  <a:lnTo>
                    <a:pt x="224" y="2087"/>
                  </a:lnTo>
                  <a:lnTo>
                    <a:pt x="252" y="2090"/>
                  </a:lnTo>
                  <a:lnTo>
                    <a:pt x="2077" y="2090"/>
                  </a:lnTo>
                  <a:lnTo>
                    <a:pt x="2077" y="2200"/>
                  </a:lnTo>
                  <a:lnTo>
                    <a:pt x="252" y="2200"/>
                  </a:lnTo>
                  <a:lnTo>
                    <a:pt x="224" y="2203"/>
                  </a:lnTo>
                  <a:lnTo>
                    <a:pt x="197" y="2212"/>
                  </a:lnTo>
                  <a:lnTo>
                    <a:pt x="172" y="2224"/>
                  </a:lnTo>
                  <a:lnTo>
                    <a:pt x="151" y="2242"/>
                  </a:lnTo>
                  <a:lnTo>
                    <a:pt x="134" y="2264"/>
                  </a:lnTo>
                  <a:lnTo>
                    <a:pt x="121" y="2288"/>
                  </a:lnTo>
                  <a:lnTo>
                    <a:pt x="113" y="2315"/>
                  </a:lnTo>
                  <a:lnTo>
                    <a:pt x="110" y="2344"/>
                  </a:lnTo>
                  <a:lnTo>
                    <a:pt x="110" y="2992"/>
                  </a:lnTo>
                  <a:lnTo>
                    <a:pt x="113" y="3020"/>
                  </a:lnTo>
                  <a:lnTo>
                    <a:pt x="121" y="3047"/>
                  </a:lnTo>
                  <a:lnTo>
                    <a:pt x="134" y="3072"/>
                  </a:lnTo>
                  <a:lnTo>
                    <a:pt x="151" y="3093"/>
                  </a:lnTo>
                  <a:lnTo>
                    <a:pt x="172" y="3111"/>
                  </a:lnTo>
                  <a:lnTo>
                    <a:pt x="197" y="3124"/>
                  </a:lnTo>
                  <a:lnTo>
                    <a:pt x="224" y="3133"/>
                  </a:lnTo>
                  <a:lnTo>
                    <a:pt x="252" y="3135"/>
                  </a:lnTo>
                  <a:lnTo>
                    <a:pt x="1530" y="3135"/>
                  </a:lnTo>
                  <a:lnTo>
                    <a:pt x="1530" y="3245"/>
                  </a:lnTo>
                  <a:lnTo>
                    <a:pt x="252" y="3245"/>
                  </a:lnTo>
                  <a:lnTo>
                    <a:pt x="214" y="3242"/>
                  </a:lnTo>
                  <a:lnTo>
                    <a:pt x="179" y="3235"/>
                  </a:lnTo>
                  <a:lnTo>
                    <a:pt x="146" y="3221"/>
                  </a:lnTo>
                  <a:lnTo>
                    <a:pt x="115" y="3204"/>
                  </a:lnTo>
                  <a:lnTo>
                    <a:pt x="87" y="3183"/>
                  </a:lnTo>
                  <a:lnTo>
                    <a:pt x="62" y="3158"/>
                  </a:lnTo>
                  <a:lnTo>
                    <a:pt x="40" y="3129"/>
                  </a:lnTo>
                  <a:lnTo>
                    <a:pt x="24" y="3098"/>
                  </a:lnTo>
                  <a:lnTo>
                    <a:pt x="10" y="3065"/>
                  </a:lnTo>
                  <a:lnTo>
                    <a:pt x="3" y="3029"/>
                  </a:lnTo>
                  <a:lnTo>
                    <a:pt x="0" y="2992"/>
                  </a:lnTo>
                  <a:lnTo>
                    <a:pt x="0" y="2344"/>
                  </a:lnTo>
                  <a:lnTo>
                    <a:pt x="3" y="2304"/>
                  </a:lnTo>
                  <a:lnTo>
                    <a:pt x="12" y="2267"/>
                  </a:lnTo>
                  <a:lnTo>
                    <a:pt x="27" y="2231"/>
                  </a:lnTo>
                  <a:lnTo>
                    <a:pt x="46" y="2199"/>
                  </a:lnTo>
                  <a:lnTo>
                    <a:pt x="69" y="2170"/>
                  </a:lnTo>
                  <a:lnTo>
                    <a:pt x="97" y="2145"/>
                  </a:lnTo>
                  <a:lnTo>
                    <a:pt x="69" y="2120"/>
                  </a:lnTo>
                  <a:lnTo>
                    <a:pt x="46" y="2091"/>
                  </a:lnTo>
                  <a:lnTo>
                    <a:pt x="27" y="2058"/>
                  </a:lnTo>
                  <a:lnTo>
                    <a:pt x="12" y="2023"/>
                  </a:lnTo>
                  <a:lnTo>
                    <a:pt x="3" y="1985"/>
                  </a:lnTo>
                  <a:lnTo>
                    <a:pt x="0" y="1946"/>
                  </a:lnTo>
                  <a:lnTo>
                    <a:pt x="0" y="1298"/>
                  </a:lnTo>
                  <a:lnTo>
                    <a:pt x="3" y="1258"/>
                  </a:lnTo>
                  <a:lnTo>
                    <a:pt x="12" y="1221"/>
                  </a:lnTo>
                  <a:lnTo>
                    <a:pt x="27" y="1186"/>
                  </a:lnTo>
                  <a:lnTo>
                    <a:pt x="46" y="1154"/>
                  </a:lnTo>
                  <a:lnTo>
                    <a:pt x="69" y="1125"/>
                  </a:lnTo>
                  <a:lnTo>
                    <a:pt x="97" y="1100"/>
                  </a:lnTo>
                  <a:lnTo>
                    <a:pt x="69" y="1075"/>
                  </a:lnTo>
                  <a:lnTo>
                    <a:pt x="46" y="1046"/>
                  </a:lnTo>
                  <a:lnTo>
                    <a:pt x="27" y="1013"/>
                  </a:lnTo>
                  <a:lnTo>
                    <a:pt x="12" y="978"/>
                  </a:lnTo>
                  <a:lnTo>
                    <a:pt x="3" y="941"/>
                  </a:lnTo>
                  <a:lnTo>
                    <a:pt x="0" y="901"/>
                  </a:lnTo>
                  <a:lnTo>
                    <a:pt x="0" y="253"/>
                  </a:lnTo>
                  <a:lnTo>
                    <a:pt x="3" y="215"/>
                  </a:lnTo>
                  <a:lnTo>
                    <a:pt x="10" y="180"/>
                  </a:lnTo>
                  <a:lnTo>
                    <a:pt x="24" y="147"/>
                  </a:lnTo>
                  <a:lnTo>
                    <a:pt x="40" y="115"/>
                  </a:lnTo>
                  <a:lnTo>
                    <a:pt x="62" y="87"/>
                  </a:lnTo>
                  <a:lnTo>
                    <a:pt x="87" y="62"/>
                  </a:lnTo>
                  <a:lnTo>
                    <a:pt x="115" y="40"/>
                  </a:lnTo>
                  <a:lnTo>
                    <a:pt x="146" y="23"/>
                  </a:lnTo>
                  <a:lnTo>
                    <a:pt x="179" y="10"/>
                  </a:lnTo>
                  <a:lnTo>
                    <a:pt x="214" y="3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7" name="Group 1176"/>
          <p:cNvGrpSpPr/>
          <p:nvPr/>
        </p:nvGrpSpPr>
        <p:grpSpPr>
          <a:xfrm>
            <a:off x="1591139" y="3448050"/>
            <a:ext cx="581025" cy="581025"/>
            <a:chOff x="1597025" y="3448050"/>
            <a:chExt cx="5810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52" name="Freeform 485"/>
            <p:cNvSpPr>
              <a:spLocks noEditPoints="1"/>
            </p:cNvSpPr>
            <p:nvPr/>
          </p:nvSpPr>
          <p:spPr bwMode="auto">
            <a:xfrm>
              <a:off x="1924050" y="3797300"/>
              <a:ext cx="252413" cy="231775"/>
            </a:xfrm>
            <a:custGeom>
              <a:avLst/>
              <a:gdLst>
                <a:gd name="T0" fmla="*/ 559 w 1428"/>
                <a:gd name="T1" fmla="*/ 476 h 1318"/>
                <a:gd name="T2" fmla="*/ 535 w 1428"/>
                <a:gd name="T3" fmla="*/ 500 h 1318"/>
                <a:gd name="T4" fmla="*/ 177 w 1428"/>
                <a:gd name="T5" fmla="*/ 554 h 1318"/>
                <a:gd name="T6" fmla="*/ 431 w 1428"/>
                <a:gd name="T7" fmla="*/ 796 h 1318"/>
                <a:gd name="T8" fmla="*/ 439 w 1428"/>
                <a:gd name="T9" fmla="*/ 821 h 1318"/>
                <a:gd name="T10" fmla="*/ 380 w 1428"/>
                <a:gd name="T11" fmla="*/ 1164 h 1318"/>
                <a:gd name="T12" fmla="*/ 705 w 1428"/>
                <a:gd name="T13" fmla="*/ 1002 h 1318"/>
                <a:gd name="T14" fmla="*/ 738 w 1428"/>
                <a:gd name="T15" fmla="*/ 1007 h 1318"/>
                <a:gd name="T16" fmla="*/ 989 w 1428"/>
                <a:gd name="T17" fmla="*/ 835 h 1318"/>
                <a:gd name="T18" fmla="*/ 991 w 1428"/>
                <a:gd name="T19" fmla="*/ 808 h 1318"/>
                <a:gd name="T20" fmla="*/ 1006 w 1428"/>
                <a:gd name="T21" fmla="*/ 785 h 1318"/>
                <a:gd name="T22" fmla="*/ 910 w 1428"/>
                <a:gd name="T23" fmla="*/ 506 h 1318"/>
                <a:gd name="T24" fmla="*/ 879 w 1428"/>
                <a:gd name="T25" fmla="*/ 490 h 1318"/>
                <a:gd name="T26" fmla="*/ 713 w 1428"/>
                <a:gd name="T27" fmla="*/ 173 h 1318"/>
                <a:gd name="T28" fmla="*/ 729 w 1428"/>
                <a:gd name="T29" fmla="*/ 2 h 1318"/>
                <a:gd name="T30" fmla="*/ 754 w 1428"/>
                <a:gd name="T31" fmla="*/ 16 h 1318"/>
                <a:gd name="T32" fmla="*/ 954 w 1428"/>
                <a:gd name="T33" fmla="*/ 400 h 1318"/>
                <a:gd name="T34" fmla="*/ 1395 w 1428"/>
                <a:gd name="T35" fmla="*/ 465 h 1318"/>
                <a:gd name="T36" fmla="*/ 1418 w 1428"/>
                <a:gd name="T37" fmla="*/ 485 h 1318"/>
                <a:gd name="T38" fmla="*/ 1428 w 1428"/>
                <a:gd name="T39" fmla="*/ 514 h 1318"/>
                <a:gd name="T40" fmla="*/ 1420 w 1428"/>
                <a:gd name="T41" fmla="*/ 543 h 1318"/>
                <a:gd name="T42" fmla="*/ 1103 w 1428"/>
                <a:gd name="T43" fmla="*/ 845 h 1318"/>
                <a:gd name="T44" fmla="*/ 1176 w 1428"/>
                <a:gd name="T45" fmla="*/ 1269 h 1318"/>
                <a:gd name="T46" fmla="*/ 1165 w 1428"/>
                <a:gd name="T47" fmla="*/ 1296 h 1318"/>
                <a:gd name="T48" fmla="*/ 1144 w 1428"/>
                <a:gd name="T49" fmla="*/ 1313 h 1318"/>
                <a:gd name="T50" fmla="*/ 1121 w 1428"/>
                <a:gd name="T51" fmla="*/ 1318 h 1318"/>
                <a:gd name="T52" fmla="*/ 1097 w 1428"/>
                <a:gd name="T53" fmla="*/ 1312 h 1318"/>
                <a:gd name="T54" fmla="*/ 332 w 1428"/>
                <a:gd name="T55" fmla="*/ 1312 h 1318"/>
                <a:gd name="T56" fmla="*/ 303 w 1428"/>
                <a:gd name="T57" fmla="*/ 1318 h 1318"/>
                <a:gd name="T58" fmla="*/ 275 w 1428"/>
                <a:gd name="T59" fmla="*/ 1308 h 1318"/>
                <a:gd name="T60" fmla="*/ 256 w 1428"/>
                <a:gd name="T61" fmla="*/ 1284 h 1318"/>
                <a:gd name="T62" fmla="*/ 253 w 1428"/>
                <a:gd name="T63" fmla="*/ 1254 h 1318"/>
                <a:gd name="T64" fmla="*/ 18 w 1428"/>
                <a:gd name="T65" fmla="*/ 556 h 1318"/>
                <a:gd name="T66" fmla="*/ 2 w 1428"/>
                <a:gd name="T67" fmla="*/ 530 h 1318"/>
                <a:gd name="T68" fmla="*/ 3 w 1428"/>
                <a:gd name="T69" fmla="*/ 498 h 1318"/>
                <a:gd name="T70" fmla="*/ 20 w 1428"/>
                <a:gd name="T71" fmla="*/ 473 h 1318"/>
                <a:gd name="T72" fmla="*/ 48 w 1428"/>
                <a:gd name="T73" fmla="*/ 461 h 1318"/>
                <a:gd name="T74" fmla="*/ 666 w 1428"/>
                <a:gd name="T75" fmla="*/ 27 h 1318"/>
                <a:gd name="T76" fmla="*/ 686 w 1428"/>
                <a:gd name="T77" fmla="*/ 8 h 1318"/>
                <a:gd name="T78" fmla="*/ 714 w 1428"/>
                <a:gd name="T79" fmla="*/ 0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28" h="1318">
                  <a:moveTo>
                    <a:pt x="713" y="173"/>
                  </a:moveTo>
                  <a:lnTo>
                    <a:pt x="559" y="476"/>
                  </a:lnTo>
                  <a:lnTo>
                    <a:pt x="549" y="490"/>
                  </a:lnTo>
                  <a:lnTo>
                    <a:pt x="535" y="500"/>
                  </a:lnTo>
                  <a:lnTo>
                    <a:pt x="518" y="506"/>
                  </a:lnTo>
                  <a:lnTo>
                    <a:pt x="177" y="554"/>
                  </a:lnTo>
                  <a:lnTo>
                    <a:pt x="422" y="785"/>
                  </a:lnTo>
                  <a:lnTo>
                    <a:pt x="431" y="796"/>
                  </a:lnTo>
                  <a:lnTo>
                    <a:pt x="437" y="808"/>
                  </a:lnTo>
                  <a:lnTo>
                    <a:pt x="439" y="821"/>
                  </a:lnTo>
                  <a:lnTo>
                    <a:pt x="439" y="835"/>
                  </a:lnTo>
                  <a:lnTo>
                    <a:pt x="380" y="1164"/>
                  </a:lnTo>
                  <a:lnTo>
                    <a:pt x="689" y="1007"/>
                  </a:lnTo>
                  <a:lnTo>
                    <a:pt x="705" y="1002"/>
                  </a:lnTo>
                  <a:lnTo>
                    <a:pt x="723" y="1002"/>
                  </a:lnTo>
                  <a:lnTo>
                    <a:pt x="738" y="1007"/>
                  </a:lnTo>
                  <a:lnTo>
                    <a:pt x="1048" y="1164"/>
                  </a:lnTo>
                  <a:lnTo>
                    <a:pt x="989" y="835"/>
                  </a:lnTo>
                  <a:lnTo>
                    <a:pt x="989" y="821"/>
                  </a:lnTo>
                  <a:lnTo>
                    <a:pt x="991" y="808"/>
                  </a:lnTo>
                  <a:lnTo>
                    <a:pt x="997" y="796"/>
                  </a:lnTo>
                  <a:lnTo>
                    <a:pt x="1006" y="785"/>
                  </a:lnTo>
                  <a:lnTo>
                    <a:pt x="1252" y="554"/>
                  </a:lnTo>
                  <a:lnTo>
                    <a:pt x="910" y="506"/>
                  </a:lnTo>
                  <a:lnTo>
                    <a:pt x="893" y="500"/>
                  </a:lnTo>
                  <a:lnTo>
                    <a:pt x="879" y="490"/>
                  </a:lnTo>
                  <a:lnTo>
                    <a:pt x="868" y="476"/>
                  </a:lnTo>
                  <a:lnTo>
                    <a:pt x="713" y="173"/>
                  </a:lnTo>
                  <a:close/>
                  <a:moveTo>
                    <a:pt x="714" y="0"/>
                  </a:moveTo>
                  <a:lnTo>
                    <a:pt x="729" y="2"/>
                  </a:lnTo>
                  <a:lnTo>
                    <a:pt x="742" y="8"/>
                  </a:lnTo>
                  <a:lnTo>
                    <a:pt x="754" y="16"/>
                  </a:lnTo>
                  <a:lnTo>
                    <a:pt x="763" y="27"/>
                  </a:lnTo>
                  <a:lnTo>
                    <a:pt x="954" y="400"/>
                  </a:lnTo>
                  <a:lnTo>
                    <a:pt x="1381" y="461"/>
                  </a:lnTo>
                  <a:lnTo>
                    <a:pt x="1395" y="465"/>
                  </a:lnTo>
                  <a:lnTo>
                    <a:pt x="1408" y="473"/>
                  </a:lnTo>
                  <a:lnTo>
                    <a:pt x="1418" y="485"/>
                  </a:lnTo>
                  <a:lnTo>
                    <a:pt x="1426" y="498"/>
                  </a:lnTo>
                  <a:lnTo>
                    <a:pt x="1428" y="514"/>
                  </a:lnTo>
                  <a:lnTo>
                    <a:pt x="1427" y="530"/>
                  </a:lnTo>
                  <a:lnTo>
                    <a:pt x="1420" y="543"/>
                  </a:lnTo>
                  <a:lnTo>
                    <a:pt x="1411" y="556"/>
                  </a:lnTo>
                  <a:lnTo>
                    <a:pt x="1103" y="845"/>
                  </a:lnTo>
                  <a:lnTo>
                    <a:pt x="1175" y="1254"/>
                  </a:lnTo>
                  <a:lnTo>
                    <a:pt x="1176" y="1269"/>
                  </a:lnTo>
                  <a:lnTo>
                    <a:pt x="1172" y="1284"/>
                  </a:lnTo>
                  <a:lnTo>
                    <a:pt x="1165" y="1296"/>
                  </a:lnTo>
                  <a:lnTo>
                    <a:pt x="1154" y="1308"/>
                  </a:lnTo>
                  <a:lnTo>
                    <a:pt x="1144" y="1313"/>
                  </a:lnTo>
                  <a:lnTo>
                    <a:pt x="1132" y="1317"/>
                  </a:lnTo>
                  <a:lnTo>
                    <a:pt x="1121" y="1318"/>
                  </a:lnTo>
                  <a:lnTo>
                    <a:pt x="1108" y="1317"/>
                  </a:lnTo>
                  <a:lnTo>
                    <a:pt x="1097" y="1312"/>
                  </a:lnTo>
                  <a:lnTo>
                    <a:pt x="714" y="1118"/>
                  </a:lnTo>
                  <a:lnTo>
                    <a:pt x="332" y="1312"/>
                  </a:lnTo>
                  <a:lnTo>
                    <a:pt x="317" y="1317"/>
                  </a:lnTo>
                  <a:lnTo>
                    <a:pt x="303" y="1318"/>
                  </a:lnTo>
                  <a:lnTo>
                    <a:pt x="288" y="1315"/>
                  </a:lnTo>
                  <a:lnTo>
                    <a:pt x="275" y="1308"/>
                  </a:lnTo>
                  <a:lnTo>
                    <a:pt x="263" y="1296"/>
                  </a:lnTo>
                  <a:lnTo>
                    <a:pt x="256" y="1284"/>
                  </a:lnTo>
                  <a:lnTo>
                    <a:pt x="253" y="1269"/>
                  </a:lnTo>
                  <a:lnTo>
                    <a:pt x="253" y="1254"/>
                  </a:lnTo>
                  <a:lnTo>
                    <a:pt x="326" y="845"/>
                  </a:lnTo>
                  <a:lnTo>
                    <a:pt x="18" y="556"/>
                  </a:lnTo>
                  <a:lnTo>
                    <a:pt x="8" y="543"/>
                  </a:lnTo>
                  <a:lnTo>
                    <a:pt x="2" y="530"/>
                  </a:lnTo>
                  <a:lnTo>
                    <a:pt x="0" y="514"/>
                  </a:lnTo>
                  <a:lnTo>
                    <a:pt x="3" y="498"/>
                  </a:lnTo>
                  <a:lnTo>
                    <a:pt x="9" y="485"/>
                  </a:lnTo>
                  <a:lnTo>
                    <a:pt x="20" y="473"/>
                  </a:lnTo>
                  <a:lnTo>
                    <a:pt x="32" y="465"/>
                  </a:lnTo>
                  <a:lnTo>
                    <a:pt x="48" y="461"/>
                  </a:lnTo>
                  <a:lnTo>
                    <a:pt x="474" y="400"/>
                  </a:lnTo>
                  <a:lnTo>
                    <a:pt x="666" y="27"/>
                  </a:lnTo>
                  <a:lnTo>
                    <a:pt x="674" y="16"/>
                  </a:lnTo>
                  <a:lnTo>
                    <a:pt x="686" y="8"/>
                  </a:lnTo>
                  <a:lnTo>
                    <a:pt x="700" y="2"/>
                  </a:lnTo>
                  <a:lnTo>
                    <a:pt x="7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486"/>
            <p:cNvSpPr>
              <a:spLocks noEditPoints="1"/>
            </p:cNvSpPr>
            <p:nvPr/>
          </p:nvSpPr>
          <p:spPr bwMode="auto">
            <a:xfrm>
              <a:off x="1655763" y="3505200"/>
              <a:ext cx="87313" cy="87313"/>
            </a:xfrm>
            <a:custGeom>
              <a:avLst/>
              <a:gdLst>
                <a:gd name="T0" fmla="*/ 219 w 494"/>
                <a:gd name="T1" fmla="*/ 113 h 495"/>
                <a:gd name="T2" fmla="*/ 170 w 494"/>
                <a:gd name="T3" fmla="*/ 133 h 495"/>
                <a:gd name="T4" fmla="*/ 133 w 494"/>
                <a:gd name="T5" fmla="*/ 170 h 495"/>
                <a:gd name="T6" fmla="*/ 112 w 494"/>
                <a:gd name="T7" fmla="*/ 219 h 495"/>
                <a:gd name="T8" fmla="*/ 112 w 494"/>
                <a:gd name="T9" fmla="*/ 275 h 495"/>
                <a:gd name="T10" fmla="*/ 133 w 494"/>
                <a:gd name="T11" fmla="*/ 324 h 495"/>
                <a:gd name="T12" fmla="*/ 170 w 494"/>
                <a:gd name="T13" fmla="*/ 360 h 495"/>
                <a:gd name="T14" fmla="*/ 219 w 494"/>
                <a:gd name="T15" fmla="*/ 381 h 495"/>
                <a:gd name="T16" fmla="*/ 274 w 494"/>
                <a:gd name="T17" fmla="*/ 381 h 495"/>
                <a:gd name="T18" fmla="*/ 323 w 494"/>
                <a:gd name="T19" fmla="*/ 360 h 495"/>
                <a:gd name="T20" fmla="*/ 360 w 494"/>
                <a:gd name="T21" fmla="*/ 324 h 495"/>
                <a:gd name="T22" fmla="*/ 381 w 494"/>
                <a:gd name="T23" fmla="*/ 275 h 495"/>
                <a:gd name="T24" fmla="*/ 381 w 494"/>
                <a:gd name="T25" fmla="*/ 219 h 495"/>
                <a:gd name="T26" fmla="*/ 360 w 494"/>
                <a:gd name="T27" fmla="*/ 170 h 495"/>
                <a:gd name="T28" fmla="*/ 323 w 494"/>
                <a:gd name="T29" fmla="*/ 133 h 495"/>
                <a:gd name="T30" fmla="*/ 274 w 494"/>
                <a:gd name="T31" fmla="*/ 113 h 495"/>
                <a:gd name="T32" fmla="*/ 246 w 494"/>
                <a:gd name="T33" fmla="*/ 0 h 495"/>
                <a:gd name="T34" fmla="*/ 324 w 494"/>
                <a:gd name="T35" fmla="*/ 13 h 495"/>
                <a:gd name="T36" fmla="*/ 393 w 494"/>
                <a:gd name="T37" fmla="*/ 47 h 495"/>
                <a:gd name="T38" fmla="*/ 446 w 494"/>
                <a:gd name="T39" fmla="*/ 101 h 495"/>
                <a:gd name="T40" fmla="*/ 481 w 494"/>
                <a:gd name="T41" fmla="*/ 169 h 495"/>
                <a:gd name="T42" fmla="*/ 494 w 494"/>
                <a:gd name="T43" fmla="*/ 247 h 495"/>
                <a:gd name="T44" fmla="*/ 481 w 494"/>
                <a:gd name="T45" fmla="*/ 325 h 495"/>
                <a:gd name="T46" fmla="*/ 446 w 494"/>
                <a:gd name="T47" fmla="*/ 393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3 h 495"/>
                <a:gd name="T60" fmla="*/ 12 w 494"/>
                <a:gd name="T61" fmla="*/ 325 h 495"/>
                <a:gd name="T62" fmla="*/ 0 w 494"/>
                <a:gd name="T63" fmla="*/ 247 h 495"/>
                <a:gd name="T64" fmla="*/ 12 w 494"/>
                <a:gd name="T65" fmla="*/ 169 h 495"/>
                <a:gd name="T66" fmla="*/ 47 w 494"/>
                <a:gd name="T67" fmla="*/ 101 h 495"/>
                <a:gd name="T68" fmla="*/ 100 w 494"/>
                <a:gd name="T69" fmla="*/ 47 h 495"/>
                <a:gd name="T70" fmla="*/ 168 w 494"/>
                <a:gd name="T71" fmla="*/ 13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09"/>
                  </a:moveTo>
                  <a:lnTo>
                    <a:pt x="219" y="113"/>
                  </a:lnTo>
                  <a:lnTo>
                    <a:pt x="193" y="120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0"/>
                  </a:lnTo>
                  <a:lnTo>
                    <a:pt x="120" y="194"/>
                  </a:lnTo>
                  <a:lnTo>
                    <a:pt x="112" y="219"/>
                  </a:lnTo>
                  <a:lnTo>
                    <a:pt x="109" y="247"/>
                  </a:lnTo>
                  <a:lnTo>
                    <a:pt x="112" y="275"/>
                  </a:lnTo>
                  <a:lnTo>
                    <a:pt x="120" y="300"/>
                  </a:lnTo>
                  <a:lnTo>
                    <a:pt x="133" y="324"/>
                  </a:lnTo>
                  <a:lnTo>
                    <a:pt x="149" y="344"/>
                  </a:lnTo>
                  <a:lnTo>
                    <a:pt x="170" y="360"/>
                  </a:lnTo>
                  <a:lnTo>
                    <a:pt x="193" y="374"/>
                  </a:lnTo>
                  <a:lnTo>
                    <a:pt x="219" y="381"/>
                  </a:lnTo>
                  <a:lnTo>
                    <a:pt x="246" y="384"/>
                  </a:lnTo>
                  <a:lnTo>
                    <a:pt x="274" y="381"/>
                  </a:lnTo>
                  <a:lnTo>
                    <a:pt x="300" y="374"/>
                  </a:lnTo>
                  <a:lnTo>
                    <a:pt x="323" y="360"/>
                  </a:lnTo>
                  <a:lnTo>
                    <a:pt x="344" y="344"/>
                  </a:lnTo>
                  <a:lnTo>
                    <a:pt x="360" y="324"/>
                  </a:lnTo>
                  <a:lnTo>
                    <a:pt x="373" y="300"/>
                  </a:lnTo>
                  <a:lnTo>
                    <a:pt x="381" y="275"/>
                  </a:lnTo>
                  <a:lnTo>
                    <a:pt x="383" y="247"/>
                  </a:lnTo>
                  <a:lnTo>
                    <a:pt x="381" y="219"/>
                  </a:lnTo>
                  <a:lnTo>
                    <a:pt x="373" y="194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0"/>
                  </a:lnTo>
                  <a:lnTo>
                    <a:pt x="274" y="113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3"/>
                  </a:lnTo>
                  <a:lnTo>
                    <a:pt x="360" y="27"/>
                  </a:lnTo>
                  <a:lnTo>
                    <a:pt x="393" y="47"/>
                  </a:lnTo>
                  <a:lnTo>
                    <a:pt x="421" y="72"/>
                  </a:lnTo>
                  <a:lnTo>
                    <a:pt x="446" y="101"/>
                  </a:lnTo>
                  <a:lnTo>
                    <a:pt x="465" y="133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7"/>
                  </a:lnTo>
                  <a:lnTo>
                    <a:pt x="490" y="288"/>
                  </a:lnTo>
                  <a:lnTo>
                    <a:pt x="481" y="325"/>
                  </a:lnTo>
                  <a:lnTo>
                    <a:pt x="465" y="360"/>
                  </a:lnTo>
                  <a:lnTo>
                    <a:pt x="446" y="393"/>
                  </a:lnTo>
                  <a:lnTo>
                    <a:pt x="421" y="422"/>
                  </a:lnTo>
                  <a:lnTo>
                    <a:pt x="393" y="447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2"/>
                  </a:lnTo>
                  <a:lnTo>
                    <a:pt x="246" y="495"/>
                  </a:lnTo>
                  <a:lnTo>
                    <a:pt x="207" y="492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7"/>
                  </a:lnTo>
                  <a:lnTo>
                    <a:pt x="71" y="422"/>
                  </a:lnTo>
                  <a:lnTo>
                    <a:pt x="47" y="393"/>
                  </a:lnTo>
                  <a:lnTo>
                    <a:pt x="27" y="360"/>
                  </a:lnTo>
                  <a:lnTo>
                    <a:pt x="12" y="325"/>
                  </a:lnTo>
                  <a:lnTo>
                    <a:pt x="3" y="288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100" y="47"/>
                  </a:lnTo>
                  <a:lnTo>
                    <a:pt x="133" y="27"/>
                  </a:lnTo>
                  <a:lnTo>
                    <a:pt x="168" y="13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487"/>
            <p:cNvSpPr>
              <a:spLocks/>
            </p:cNvSpPr>
            <p:nvPr/>
          </p:nvSpPr>
          <p:spPr bwMode="auto">
            <a:xfrm>
              <a:off x="2071688" y="3524250"/>
              <a:ext cx="19050" cy="20638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4 h 111"/>
                <a:gd name="T4" fmla="*/ 87 w 110"/>
                <a:gd name="T5" fmla="*/ 11 h 111"/>
                <a:gd name="T6" fmla="*/ 100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100 w 110"/>
                <a:gd name="T15" fmla="*/ 88 h 111"/>
                <a:gd name="T16" fmla="*/ 87 w 110"/>
                <a:gd name="T17" fmla="*/ 99 h 111"/>
                <a:gd name="T18" fmla="*/ 73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3 w 110"/>
                <a:gd name="T25" fmla="*/ 99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8 h 111"/>
                <a:gd name="T34" fmla="*/ 10 w 110"/>
                <a:gd name="T35" fmla="*/ 23 h 111"/>
                <a:gd name="T36" fmla="*/ 23 w 110"/>
                <a:gd name="T37" fmla="*/ 11 h 111"/>
                <a:gd name="T38" fmla="*/ 37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4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488"/>
            <p:cNvSpPr>
              <a:spLocks/>
            </p:cNvSpPr>
            <p:nvPr/>
          </p:nvSpPr>
          <p:spPr bwMode="auto">
            <a:xfrm>
              <a:off x="2033588" y="3524250"/>
              <a:ext cx="19050" cy="20638"/>
            </a:xfrm>
            <a:custGeom>
              <a:avLst/>
              <a:gdLst>
                <a:gd name="T0" fmla="*/ 55 w 110"/>
                <a:gd name="T1" fmla="*/ 0 h 111"/>
                <a:gd name="T2" fmla="*/ 72 w 110"/>
                <a:gd name="T3" fmla="*/ 4 h 111"/>
                <a:gd name="T4" fmla="*/ 87 w 110"/>
                <a:gd name="T5" fmla="*/ 11 h 111"/>
                <a:gd name="T6" fmla="*/ 99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99 w 110"/>
                <a:gd name="T15" fmla="*/ 88 h 111"/>
                <a:gd name="T16" fmla="*/ 87 w 110"/>
                <a:gd name="T17" fmla="*/ 99 h 111"/>
                <a:gd name="T18" fmla="*/ 72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2 w 110"/>
                <a:gd name="T25" fmla="*/ 99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8 h 111"/>
                <a:gd name="T34" fmla="*/ 10 w 110"/>
                <a:gd name="T35" fmla="*/ 23 h 111"/>
                <a:gd name="T36" fmla="*/ 22 w 110"/>
                <a:gd name="T37" fmla="*/ 11 h 111"/>
                <a:gd name="T38" fmla="*/ 37 w 110"/>
                <a:gd name="T39" fmla="*/ 4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489"/>
            <p:cNvSpPr>
              <a:spLocks/>
            </p:cNvSpPr>
            <p:nvPr/>
          </p:nvSpPr>
          <p:spPr bwMode="auto">
            <a:xfrm>
              <a:off x="2090738" y="355441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8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9 h 109"/>
                <a:gd name="T18" fmla="*/ 72 w 109"/>
                <a:gd name="T19" fmla="*/ 106 h 109"/>
                <a:gd name="T20" fmla="*/ 55 w 109"/>
                <a:gd name="T21" fmla="*/ 109 h 109"/>
                <a:gd name="T22" fmla="*/ 38 w 109"/>
                <a:gd name="T23" fmla="*/ 106 h 109"/>
                <a:gd name="T24" fmla="*/ 22 w 109"/>
                <a:gd name="T25" fmla="*/ 99 h 109"/>
                <a:gd name="T26" fmla="*/ 11 w 109"/>
                <a:gd name="T27" fmla="*/ 87 h 109"/>
                <a:gd name="T28" fmla="*/ 3 w 109"/>
                <a:gd name="T29" fmla="*/ 72 h 109"/>
                <a:gd name="T30" fmla="*/ 0 w 109"/>
                <a:gd name="T31" fmla="*/ 54 h 109"/>
                <a:gd name="T32" fmla="*/ 3 w 109"/>
                <a:gd name="T33" fmla="*/ 38 h 109"/>
                <a:gd name="T34" fmla="*/ 11 w 109"/>
                <a:gd name="T35" fmla="*/ 22 h 109"/>
                <a:gd name="T36" fmla="*/ 22 w 109"/>
                <a:gd name="T37" fmla="*/ 10 h 109"/>
                <a:gd name="T38" fmla="*/ 38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490"/>
            <p:cNvSpPr>
              <a:spLocks/>
            </p:cNvSpPr>
            <p:nvPr/>
          </p:nvSpPr>
          <p:spPr bwMode="auto">
            <a:xfrm>
              <a:off x="2052638" y="3554413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71 w 109"/>
                <a:gd name="T3" fmla="*/ 2 h 109"/>
                <a:gd name="T4" fmla="*/ 87 w 109"/>
                <a:gd name="T5" fmla="*/ 10 h 109"/>
                <a:gd name="T6" fmla="*/ 98 w 109"/>
                <a:gd name="T7" fmla="*/ 22 h 109"/>
                <a:gd name="T8" fmla="*/ 106 w 109"/>
                <a:gd name="T9" fmla="*/ 38 h 109"/>
                <a:gd name="T10" fmla="*/ 109 w 109"/>
                <a:gd name="T11" fmla="*/ 54 h 109"/>
                <a:gd name="T12" fmla="*/ 106 w 109"/>
                <a:gd name="T13" fmla="*/ 72 h 109"/>
                <a:gd name="T14" fmla="*/ 98 w 109"/>
                <a:gd name="T15" fmla="*/ 87 h 109"/>
                <a:gd name="T16" fmla="*/ 87 w 109"/>
                <a:gd name="T17" fmla="*/ 99 h 109"/>
                <a:gd name="T18" fmla="*/ 71 w 109"/>
                <a:gd name="T19" fmla="*/ 106 h 109"/>
                <a:gd name="T20" fmla="*/ 54 w 109"/>
                <a:gd name="T21" fmla="*/ 109 h 109"/>
                <a:gd name="T22" fmla="*/ 37 w 109"/>
                <a:gd name="T23" fmla="*/ 106 h 109"/>
                <a:gd name="T24" fmla="*/ 22 w 109"/>
                <a:gd name="T25" fmla="*/ 99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8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1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8"/>
                  </a:lnTo>
                  <a:lnTo>
                    <a:pt x="109" y="54"/>
                  </a:lnTo>
                  <a:lnTo>
                    <a:pt x="106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1" y="106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491"/>
            <p:cNvSpPr>
              <a:spLocks/>
            </p:cNvSpPr>
            <p:nvPr/>
          </p:nvSpPr>
          <p:spPr bwMode="auto">
            <a:xfrm>
              <a:off x="1993900" y="3524250"/>
              <a:ext cx="19050" cy="20638"/>
            </a:xfrm>
            <a:custGeom>
              <a:avLst/>
              <a:gdLst>
                <a:gd name="T0" fmla="*/ 55 w 109"/>
                <a:gd name="T1" fmla="*/ 0 h 111"/>
                <a:gd name="T2" fmla="*/ 72 w 109"/>
                <a:gd name="T3" fmla="*/ 4 h 111"/>
                <a:gd name="T4" fmla="*/ 87 w 109"/>
                <a:gd name="T5" fmla="*/ 11 h 111"/>
                <a:gd name="T6" fmla="*/ 99 w 109"/>
                <a:gd name="T7" fmla="*/ 23 h 111"/>
                <a:gd name="T8" fmla="*/ 107 w 109"/>
                <a:gd name="T9" fmla="*/ 38 h 111"/>
                <a:gd name="T10" fmla="*/ 109 w 109"/>
                <a:gd name="T11" fmla="*/ 56 h 111"/>
                <a:gd name="T12" fmla="*/ 107 w 109"/>
                <a:gd name="T13" fmla="*/ 73 h 111"/>
                <a:gd name="T14" fmla="*/ 99 w 109"/>
                <a:gd name="T15" fmla="*/ 88 h 111"/>
                <a:gd name="T16" fmla="*/ 87 w 109"/>
                <a:gd name="T17" fmla="*/ 99 h 111"/>
                <a:gd name="T18" fmla="*/ 72 w 109"/>
                <a:gd name="T19" fmla="*/ 108 h 111"/>
                <a:gd name="T20" fmla="*/ 55 w 109"/>
                <a:gd name="T21" fmla="*/ 111 h 111"/>
                <a:gd name="T22" fmla="*/ 38 w 109"/>
                <a:gd name="T23" fmla="*/ 108 h 111"/>
                <a:gd name="T24" fmla="*/ 22 w 109"/>
                <a:gd name="T25" fmla="*/ 99 h 111"/>
                <a:gd name="T26" fmla="*/ 11 w 109"/>
                <a:gd name="T27" fmla="*/ 88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8 h 111"/>
                <a:gd name="T34" fmla="*/ 11 w 109"/>
                <a:gd name="T35" fmla="*/ 23 h 111"/>
                <a:gd name="T36" fmla="*/ 22 w 109"/>
                <a:gd name="T37" fmla="*/ 11 h 111"/>
                <a:gd name="T38" fmla="*/ 38 w 109"/>
                <a:gd name="T39" fmla="*/ 4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2" y="4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09" y="56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492"/>
            <p:cNvSpPr>
              <a:spLocks/>
            </p:cNvSpPr>
            <p:nvPr/>
          </p:nvSpPr>
          <p:spPr bwMode="auto">
            <a:xfrm>
              <a:off x="2012950" y="3554413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2 h 109"/>
                <a:gd name="T4" fmla="*/ 88 w 111"/>
                <a:gd name="T5" fmla="*/ 10 h 109"/>
                <a:gd name="T6" fmla="*/ 100 w 111"/>
                <a:gd name="T7" fmla="*/ 22 h 109"/>
                <a:gd name="T8" fmla="*/ 107 w 111"/>
                <a:gd name="T9" fmla="*/ 38 h 109"/>
                <a:gd name="T10" fmla="*/ 111 w 111"/>
                <a:gd name="T11" fmla="*/ 54 h 109"/>
                <a:gd name="T12" fmla="*/ 107 w 111"/>
                <a:gd name="T13" fmla="*/ 72 h 109"/>
                <a:gd name="T14" fmla="*/ 100 w 111"/>
                <a:gd name="T15" fmla="*/ 87 h 109"/>
                <a:gd name="T16" fmla="*/ 88 w 111"/>
                <a:gd name="T17" fmla="*/ 99 h 109"/>
                <a:gd name="T18" fmla="*/ 73 w 111"/>
                <a:gd name="T19" fmla="*/ 106 h 109"/>
                <a:gd name="T20" fmla="*/ 55 w 111"/>
                <a:gd name="T21" fmla="*/ 109 h 109"/>
                <a:gd name="T22" fmla="*/ 38 w 111"/>
                <a:gd name="T23" fmla="*/ 106 h 109"/>
                <a:gd name="T24" fmla="*/ 23 w 111"/>
                <a:gd name="T25" fmla="*/ 99 h 109"/>
                <a:gd name="T26" fmla="*/ 11 w 111"/>
                <a:gd name="T27" fmla="*/ 87 h 109"/>
                <a:gd name="T28" fmla="*/ 3 w 111"/>
                <a:gd name="T29" fmla="*/ 72 h 109"/>
                <a:gd name="T30" fmla="*/ 0 w 111"/>
                <a:gd name="T31" fmla="*/ 54 h 109"/>
                <a:gd name="T32" fmla="*/ 3 w 111"/>
                <a:gd name="T33" fmla="*/ 38 h 109"/>
                <a:gd name="T34" fmla="*/ 11 w 111"/>
                <a:gd name="T35" fmla="*/ 22 h 109"/>
                <a:gd name="T36" fmla="*/ 23 w 111"/>
                <a:gd name="T37" fmla="*/ 10 h 109"/>
                <a:gd name="T38" fmla="*/ 38 w 111"/>
                <a:gd name="T39" fmla="*/ 2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1" y="54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493"/>
            <p:cNvSpPr>
              <a:spLocks/>
            </p:cNvSpPr>
            <p:nvPr/>
          </p:nvSpPr>
          <p:spPr bwMode="auto">
            <a:xfrm>
              <a:off x="1955800" y="3524250"/>
              <a:ext cx="19050" cy="20638"/>
            </a:xfrm>
            <a:custGeom>
              <a:avLst/>
              <a:gdLst>
                <a:gd name="T0" fmla="*/ 54 w 109"/>
                <a:gd name="T1" fmla="*/ 0 h 111"/>
                <a:gd name="T2" fmla="*/ 71 w 109"/>
                <a:gd name="T3" fmla="*/ 4 h 111"/>
                <a:gd name="T4" fmla="*/ 87 w 109"/>
                <a:gd name="T5" fmla="*/ 11 h 111"/>
                <a:gd name="T6" fmla="*/ 98 w 109"/>
                <a:gd name="T7" fmla="*/ 23 h 111"/>
                <a:gd name="T8" fmla="*/ 106 w 109"/>
                <a:gd name="T9" fmla="*/ 38 h 111"/>
                <a:gd name="T10" fmla="*/ 109 w 109"/>
                <a:gd name="T11" fmla="*/ 56 h 111"/>
                <a:gd name="T12" fmla="*/ 106 w 109"/>
                <a:gd name="T13" fmla="*/ 73 h 111"/>
                <a:gd name="T14" fmla="*/ 98 w 109"/>
                <a:gd name="T15" fmla="*/ 88 h 111"/>
                <a:gd name="T16" fmla="*/ 87 w 109"/>
                <a:gd name="T17" fmla="*/ 99 h 111"/>
                <a:gd name="T18" fmla="*/ 71 w 109"/>
                <a:gd name="T19" fmla="*/ 108 h 111"/>
                <a:gd name="T20" fmla="*/ 54 w 109"/>
                <a:gd name="T21" fmla="*/ 111 h 111"/>
                <a:gd name="T22" fmla="*/ 37 w 109"/>
                <a:gd name="T23" fmla="*/ 108 h 111"/>
                <a:gd name="T24" fmla="*/ 22 w 109"/>
                <a:gd name="T25" fmla="*/ 99 h 111"/>
                <a:gd name="T26" fmla="*/ 10 w 109"/>
                <a:gd name="T27" fmla="*/ 88 h 111"/>
                <a:gd name="T28" fmla="*/ 2 w 109"/>
                <a:gd name="T29" fmla="*/ 73 h 111"/>
                <a:gd name="T30" fmla="*/ 0 w 109"/>
                <a:gd name="T31" fmla="*/ 56 h 111"/>
                <a:gd name="T32" fmla="*/ 2 w 109"/>
                <a:gd name="T33" fmla="*/ 38 h 111"/>
                <a:gd name="T34" fmla="*/ 10 w 109"/>
                <a:gd name="T35" fmla="*/ 23 h 111"/>
                <a:gd name="T36" fmla="*/ 22 w 109"/>
                <a:gd name="T37" fmla="*/ 11 h 111"/>
                <a:gd name="T38" fmla="*/ 37 w 109"/>
                <a:gd name="T39" fmla="*/ 4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1" y="4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6" y="38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8" y="88"/>
                  </a:lnTo>
                  <a:lnTo>
                    <a:pt x="87" y="99"/>
                  </a:lnTo>
                  <a:lnTo>
                    <a:pt x="71" y="108"/>
                  </a:lnTo>
                  <a:lnTo>
                    <a:pt x="54" y="111"/>
                  </a:lnTo>
                  <a:lnTo>
                    <a:pt x="37" y="108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494"/>
            <p:cNvSpPr>
              <a:spLocks/>
            </p:cNvSpPr>
            <p:nvPr/>
          </p:nvSpPr>
          <p:spPr bwMode="auto">
            <a:xfrm>
              <a:off x="1974850" y="35544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7 w 110"/>
                <a:gd name="T5" fmla="*/ 10 h 109"/>
                <a:gd name="T6" fmla="*/ 100 w 110"/>
                <a:gd name="T7" fmla="*/ 22 h 109"/>
                <a:gd name="T8" fmla="*/ 107 w 110"/>
                <a:gd name="T9" fmla="*/ 38 h 109"/>
                <a:gd name="T10" fmla="*/ 110 w 110"/>
                <a:gd name="T11" fmla="*/ 54 h 109"/>
                <a:gd name="T12" fmla="*/ 107 w 110"/>
                <a:gd name="T13" fmla="*/ 72 h 109"/>
                <a:gd name="T14" fmla="*/ 100 w 110"/>
                <a:gd name="T15" fmla="*/ 87 h 109"/>
                <a:gd name="T16" fmla="*/ 87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3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8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495"/>
            <p:cNvSpPr>
              <a:spLocks/>
            </p:cNvSpPr>
            <p:nvPr/>
          </p:nvSpPr>
          <p:spPr bwMode="auto">
            <a:xfrm>
              <a:off x="1916113" y="3524250"/>
              <a:ext cx="20638" cy="20638"/>
            </a:xfrm>
            <a:custGeom>
              <a:avLst/>
              <a:gdLst>
                <a:gd name="T0" fmla="*/ 55 w 111"/>
                <a:gd name="T1" fmla="*/ 0 h 111"/>
                <a:gd name="T2" fmla="*/ 73 w 111"/>
                <a:gd name="T3" fmla="*/ 4 h 111"/>
                <a:gd name="T4" fmla="*/ 88 w 111"/>
                <a:gd name="T5" fmla="*/ 11 h 111"/>
                <a:gd name="T6" fmla="*/ 100 w 111"/>
                <a:gd name="T7" fmla="*/ 23 h 111"/>
                <a:gd name="T8" fmla="*/ 107 w 111"/>
                <a:gd name="T9" fmla="*/ 38 h 111"/>
                <a:gd name="T10" fmla="*/ 111 w 111"/>
                <a:gd name="T11" fmla="*/ 56 h 111"/>
                <a:gd name="T12" fmla="*/ 107 w 111"/>
                <a:gd name="T13" fmla="*/ 73 h 111"/>
                <a:gd name="T14" fmla="*/ 100 w 111"/>
                <a:gd name="T15" fmla="*/ 88 h 111"/>
                <a:gd name="T16" fmla="*/ 88 w 111"/>
                <a:gd name="T17" fmla="*/ 99 h 111"/>
                <a:gd name="T18" fmla="*/ 73 w 111"/>
                <a:gd name="T19" fmla="*/ 108 h 111"/>
                <a:gd name="T20" fmla="*/ 55 w 111"/>
                <a:gd name="T21" fmla="*/ 111 h 111"/>
                <a:gd name="T22" fmla="*/ 38 w 111"/>
                <a:gd name="T23" fmla="*/ 108 h 111"/>
                <a:gd name="T24" fmla="*/ 23 w 111"/>
                <a:gd name="T25" fmla="*/ 99 h 111"/>
                <a:gd name="T26" fmla="*/ 11 w 111"/>
                <a:gd name="T27" fmla="*/ 88 h 111"/>
                <a:gd name="T28" fmla="*/ 3 w 111"/>
                <a:gd name="T29" fmla="*/ 73 h 111"/>
                <a:gd name="T30" fmla="*/ 0 w 111"/>
                <a:gd name="T31" fmla="*/ 56 h 111"/>
                <a:gd name="T32" fmla="*/ 3 w 111"/>
                <a:gd name="T33" fmla="*/ 38 h 111"/>
                <a:gd name="T34" fmla="*/ 11 w 111"/>
                <a:gd name="T35" fmla="*/ 23 h 111"/>
                <a:gd name="T36" fmla="*/ 23 w 111"/>
                <a:gd name="T37" fmla="*/ 11 h 111"/>
                <a:gd name="T38" fmla="*/ 38 w 111"/>
                <a:gd name="T39" fmla="*/ 4 h 111"/>
                <a:gd name="T40" fmla="*/ 55 w 111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1">
                  <a:moveTo>
                    <a:pt x="55" y="0"/>
                  </a:moveTo>
                  <a:lnTo>
                    <a:pt x="73" y="4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1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8" y="99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496"/>
            <p:cNvSpPr>
              <a:spLocks/>
            </p:cNvSpPr>
            <p:nvPr/>
          </p:nvSpPr>
          <p:spPr bwMode="auto">
            <a:xfrm>
              <a:off x="1936750" y="355441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8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8 h 109"/>
                <a:gd name="T34" fmla="*/ 10 w 110"/>
                <a:gd name="T35" fmla="*/ 22 h 109"/>
                <a:gd name="T36" fmla="*/ 22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497"/>
            <p:cNvSpPr>
              <a:spLocks noEditPoints="1"/>
            </p:cNvSpPr>
            <p:nvPr/>
          </p:nvSpPr>
          <p:spPr bwMode="auto">
            <a:xfrm>
              <a:off x="1597025" y="3448050"/>
              <a:ext cx="581025" cy="571500"/>
            </a:xfrm>
            <a:custGeom>
              <a:avLst/>
              <a:gdLst>
                <a:gd name="T0" fmla="*/ 198 w 3294"/>
                <a:gd name="T1" fmla="*/ 121 h 3245"/>
                <a:gd name="T2" fmla="*/ 134 w 3294"/>
                <a:gd name="T3" fmla="*/ 173 h 3245"/>
                <a:gd name="T4" fmla="*/ 110 w 3294"/>
                <a:gd name="T5" fmla="*/ 253 h 3245"/>
                <a:gd name="T6" fmla="*/ 122 w 3294"/>
                <a:gd name="T7" fmla="*/ 957 h 3245"/>
                <a:gd name="T8" fmla="*/ 173 w 3294"/>
                <a:gd name="T9" fmla="*/ 1020 h 3245"/>
                <a:gd name="T10" fmla="*/ 253 w 3294"/>
                <a:gd name="T11" fmla="*/ 1045 h 3245"/>
                <a:gd name="T12" fmla="*/ 3096 w 3294"/>
                <a:gd name="T13" fmla="*/ 1033 h 3245"/>
                <a:gd name="T14" fmla="*/ 3160 w 3294"/>
                <a:gd name="T15" fmla="*/ 981 h 3245"/>
                <a:gd name="T16" fmla="*/ 3184 w 3294"/>
                <a:gd name="T17" fmla="*/ 901 h 3245"/>
                <a:gd name="T18" fmla="*/ 3172 w 3294"/>
                <a:gd name="T19" fmla="*/ 197 h 3245"/>
                <a:gd name="T20" fmla="*/ 3121 w 3294"/>
                <a:gd name="T21" fmla="*/ 134 h 3245"/>
                <a:gd name="T22" fmla="*/ 3041 w 3294"/>
                <a:gd name="T23" fmla="*/ 109 h 3245"/>
                <a:gd name="T24" fmla="*/ 3041 w 3294"/>
                <a:gd name="T25" fmla="*/ 0 h 3245"/>
                <a:gd name="T26" fmla="*/ 3147 w 3294"/>
                <a:gd name="T27" fmla="*/ 23 h 3245"/>
                <a:gd name="T28" fmla="*/ 3232 w 3294"/>
                <a:gd name="T29" fmla="*/ 86 h 3245"/>
                <a:gd name="T30" fmla="*/ 3284 w 3294"/>
                <a:gd name="T31" fmla="*/ 180 h 3245"/>
                <a:gd name="T32" fmla="*/ 3294 w 3294"/>
                <a:gd name="T33" fmla="*/ 901 h 3245"/>
                <a:gd name="T34" fmla="*/ 3267 w 3294"/>
                <a:gd name="T35" fmla="*/ 1013 h 3245"/>
                <a:gd name="T36" fmla="*/ 3196 w 3294"/>
                <a:gd name="T37" fmla="*/ 1100 h 3245"/>
                <a:gd name="T38" fmla="*/ 3267 w 3294"/>
                <a:gd name="T39" fmla="*/ 1186 h 3245"/>
                <a:gd name="T40" fmla="*/ 3294 w 3294"/>
                <a:gd name="T41" fmla="*/ 1298 h 3245"/>
                <a:gd name="T42" fmla="*/ 3184 w 3294"/>
                <a:gd name="T43" fmla="*/ 1298 h 3245"/>
                <a:gd name="T44" fmla="*/ 3160 w 3294"/>
                <a:gd name="T45" fmla="*/ 1218 h 3245"/>
                <a:gd name="T46" fmla="*/ 3096 w 3294"/>
                <a:gd name="T47" fmla="*/ 1166 h 3245"/>
                <a:gd name="T48" fmla="*/ 253 w 3294"/>
                <a:gd name="T49" fmla="*/ 1155 h 3245"/>
                <a:gd name="T50" fmla="*/ 173 w 3294"/>
                <a:gd name="T51" fmla="*/ 1179 h 3245"/>
                <a:gd name="T52" fmla="*/ 122 w 3294"/>
                <a:gd name="T53" fmla="*/ 1243 h 3245"/>
                <a:gd name="T54" fmla="*/ 110 w 3294"/>
                <a:gd name="T55" fmla="*/ 1946 h 3245"/>
                <a:gd name="T56" fmla="*/ 134 w 3294"/>
                <a:gd name="T57" fmla="*/ 2026 h 3245"/>
                <a:gd name="T58" fmla="*/ 198 w 3294"/>
                <a:gd name="T59" fmla="*/ 2078 h 3245"/>
                <a:gd name="T60" fmla="*/ 2087 w 3294"/>
                <a:gd name="T61" fmla="*/ 2090 h 3245"/>
                <a:gd name="T62" fmla="*/ 225 w 3294"/>
                <a:gd name="T63" fmla="*/ 2202 h 3245"/>
                <a:gd name="T64" fmla="*/ 152 w 3294"/>
                <a:gd name="T65" fmla="*/ 2242 h 3245"/>
                <a:gd name="T66" fmla="*/ 113 w 3294"/>
                <a:gd name="T67" fmla="*/ 2315 h 3245"/>
                <a:gd name="T68" fmla="*/ 113 w 3294"/>
                <a:gd name="T69" fmla="*/ 3020 h 3245"/>
                <a:gd name="T70" fmla="*/ 152 w 3294"/>
                <a:gd name="T71" fmla="*/ 3093 h 3245"/>
                <a:gd name="T72" fmla="*/ 225 w 3294"/>
                <a:gd name="T73" fmla="*/ 3133 h 3245"/>
                <a:gd name="T74" fmla="*/ 1538 w 3294"/>
                <a:gd name="T75" fmla="*/ 3245 h 3245"/>
                <a:gd name="T76" fmla="*/ 180 w 3294"/>
                <a:gd name="T77" fmla="*/ 3234 h 3245"/>
                <a:gd name="T78" fmla="*/ 87 w 3294"/>
                <a:gd name="T79" fmla="*/ 3183 h 3245"/>
                <a:gd name="T80" fmla="*/ 24 w 3294"/>
                <a:gd name="T81" fmla="*/ 3098 h 3245"/>
                <a:gd name="T82" fmla="*/ 0 w 3294"/>
                <a:gd name="T83" fmla="*/ 2991 h 3245"/>
                <a:gd name="T84" fmla="*/ 12 w 3294"/>
                <a:gd name="T85" fmla="*/ 2266 h 3245"/>
                <a:gd name="T86" fmla="*/ 70 w 3294"/>
                <a:gd name="T87" fmla="*/ 2170 h 3245"/>
                <a:gd name="T88" fmla="*/ 46 w 3294"/>
                <a:gd name="T89" fmla="*/ 2091 h 3245"/>
                <a:gd name="T90" fmla="*/ 3 w 3294"/>
                <a:gd name="T91" fmla="*/ 1985 h 3245"/>
                <a:gd name="T92" fmla="*/ 3 w 3294"/>
                <a:gd name="T93" fmla="*/ 1258 h 3245"/>
                <a:gd name="T94" fmla="*/ 46 w 3294"/>
                <a:gd name="T95" fmla="*/ 1154 h 3245"/>
                <a:gd name="T96" fmla="*/ 70 w 3294"/>
                <a:gd name="T97" fmla="*/ 1074 h 3245"/>
                <a:gd name="T98" fmla="*/ 12 w 3294"/>
                <a:gd name="T99" fmla="*/ 978 h 3245"/>
                <a:gd name="T100" fmla="*/ 0 w 3294"/>
                <a:gd name="T101" fmla="*/ 253 h 3245"/>
                <a:gd name="T102" fmla="*/ 24 w 3294"/>
                <a:gd name="T103" fmla="*/ 146 h 3245"/>
                <a:gd name="T104" fmla="*/ 87 w 3294"/>
                <a:gd name="T105" fmla="*/ 61 h 3245"/>
                <a:gd name="T106" fmla="*/ 180 w 3294"/>
                <a:gd name="T107" fmla="*/ 10 h 3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45">
                  <a:moveTo>
                    <a:pt x="253" y="109"/>
                  </a:moveTo>
                  <a:lnTo>
                    <a:pt x="225" y="112"/>
                  </a:lnTo>
                  <a:lnTo>
                    <a:pt x="198" y="121"/>
                  </a:lnTo>
                  <a:lnTo>
                    <a:pt x="173" y="134"/>
                  </a:lnTo>
                  <a:lnTo>
                    <a:pt x="152" y="152"/>
                  </a:lnTo>
                  <a:lnTo>
                    <a:pt x="134" y="173"/>
                  </a:lnTo>
                  <a:lnTo>
                    <a:pt x="122" y="197"/>
                  </a:lnTo>
                  <a:lnTo>
                    <a:pt x="113" y="224"/>
                  </a:lnTo>
                  <a:lnTo>
                    <a:pt x="110" y="253"/>
                  </a:lnTo>
                  <a:lnTo>
                    <a:pt x="110" y="901"/>
                  </a:lnTo>
                  <a:lnTo>
                    <a:pt x="113" y="930"/>
                  </a:lnTo>
                  <a:lnTo>
                    <a:pt x="122" y="957"/>
                  </a:lnTo>
                  <a:lnTo>
                    <a:pt x="134" y="981"/>
                  </a:lnTo>
                  <a:lnTo>
                    <a:pt x="152" y="1003"/>
                  </a:lnTo>
                  <a:lnTo>
                    <a:pt x="173" y="1020"/>
                  </a:lnTo>
                  <a:lnTo>
                    <a:pt x="198" y="1033"/>
                  </a:lnTo>
                  <a:lnTo>
                    <a:pt x="225" y="1042"/>
                  </a:lnTo>
                  <a:lnTo>
                    <a:pt x="253" y="1045"/>
                  </a:lnTo>
                  <a:lnTo>
                    <a:pt x="3041" y="1045"/>
                  </a:lnTo>
                  <a:lnTo>
                    <a:pt x="3069" y="1042"/>
                  </a:lnTo>
                  <a:lnTo>
                    <a:pt x="3096" y="1033"/>
                  </a:lnTo>
                  <a:lnTo>
                    <a:pt x="3121" y="1020"/>
                  </a:lnTo>
                  <a:lnTo>
                    <a:pt x="3142" y="1002"/>
                  </a:lnTo>
                  <a:lnTo>
                    <a:pt x="3160" y="981"/>
                  </a:lnTo>
                  <a:lnTo>
                    <a:pt x="3172" y="957"/>
                  </a:lnTo>
                  <a:lnTo>
                    <a:pt x="3181" y="930"/>
                  </a:lnTo>
                  <a:lnTo>
                    <a:pt x="3184" y="901"/>
                  </a:lnTo>
                  <a:lnTo>
                    <a:pt x="3184" y="253"/>
                  </a:lnTo>
                  <a:lnTo>
                    <a:pt x="3181" y="224"/>
                  </a:lnTo>
                  <a:lnTo>
                    <a:pt x="3172" y="197"/>
                  </a:lnTo>
                  <a:lnTo>
                    <a:pt x="3160" y="173"/>
                  </a:lnTo>
                  <a:lnTo>
                    <a:pt x="3142" y="152"/>
                  </a:lnTo>
                  <a:lnTo>
                    <a:pt x="3121" y="134"/>
                  </a:lnTo>
                  <a:lnTo>
                    <a:pt x="3096" y="121"/>
                  </a:lnTo>
                  <a:lnTo>
                    <a:pt x="3069" y="112"/>
                  </a:lnTo>
                  <a:lnTo>
                    <a:pt x="3041" y="109"/>
                  </a:lnTo>
                  <a:lnTo>
                    <a:pt x="253" y="109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9" y="2"/>
                  </a:lnTo>
                  <a:lnTo>
                    <a:pt x="3114" y="10"/>
                  </a:lnTo>
                  <a:lnTo>
                    <a:pt x="3147" y="23"/>
                  </a:lnTo>
                  <a:lnTo>
                    <a:pt x="3179" y="40"/>
                  </a:lnTo>
                  <a:lnTo>
                    <a:pt x="3207" y="61"/>
                  </a:lnTo>
                  <a:lnTo>
                    <a:pt x="3232" y="86"/>
                  </a:lnTo>
                  <a:lnTo>
                    <a:pt x="3253" y="115"/>
                  </a:lnTo>
                  <a:lnTo>
                    <a:pt x="3270" y="146"/>
                  </a:lnTo>
                  <a:lnTo>
                    <a:pt x="3284" y="180"/>
                  </a:lnTo>
                  <a:lnTo>
                    <a:pt x="3291" y="215"/>
                  </a:lnTo>
                  <a:lnTo>
                    <a:pt x="3294" y="253"/>
                  </a:lnTo>
                  <a:lnTo>
                    <a:pt x="3294" y="901"/>
                  </a:lnTo>
                  <a:lnTo>
                    <a:pt x="3291" y="941"/>
                  </a:lnTo>
                  <a:lnTo>
                    <a:pt x="3282" y="978"/>
                  </a:lnTo>
                  <a:lnTo>
                    <a:pt x="3267" y="1013"/>
                  </a:lnTo>
                  <a:lnTo>
                    <a:pt x="3248" y="1046"/>
                  </a:lnTo>
                  <a:lnTo>
                    <a:pt x="3224" y="1074"/>
                  </a:lnTo>
                  <a:lnTo>
                    <a:pt x="3196" y="1100"/>
                  </a:lnTo>
                  <a:lnTo>
                    <a:pt x="3224" y="1125"/>
                  </a:lnTo>
                  <a:lnTo>
                    <a:pt x="3248" y="1154"/>
                  </a:lnTo>
                  <a:lnTo>
                    <a:pt x="3267" y="1186"/>
                  </a:lnTo>
                  <a:lnTo>
                    <a:pt x="3282" y="1221"/>
                  </a:lnTo>
                  <a:lnTo>
                    <a:pt x="3291" y="1258"/>
                  </a:lnTo>
                  <a:lnTo>
                    <a:pt x="3294" y="1298"/>
                  </a:lnTo>
                  <a:lnTo>
                    <a:pt x="3294" y="2090"/>
                  </a:lnTo>
                  <a:lnTo>
                    <a:pt x="3184" y="2090"/>
                  </a:lnTo>
                  <a:lnTo>
                    <a:pt x="3184" y="1298"/>
                  </a:lnTo>
                  <a:lnTo>
                    <a:pt x="3181" y="1269"/>
                  </a:lnTo>
                  <a:lnTo>
                    <a:pt x="3172" y="1243"/>
                  </a:lnTo>
                  <a:lnTo>
                    <a:pt x="3160" y="1218"/>
                  </a:lnTo>
                  <a:lnTo>
                    <a:pt x="3142" y="1197"/>
                  </a:lnTo>
                  <a:lnTo>
                    <a:pt x="3121" y="1179"/>
                  </a:lnTo>
                  <a:lnTo>
                    <a:pt x="3096" y="1166"/>
                  </a:lnTo>
                  <a:lnTo>
                    <a:pt x="3069" y="1157"/>
                  </a:lnTo>
                  <a:lnTo>
                    <a:pt x="3041" y="1155"/>
                  </a:lnTo>
                  <a:lnTo>
                    <a:pt x="253" y="1155"/>
                  </a:lnTo>
                  <a:lnTo>
                    <a:pt x="225" y="1157"/>
                  </a:lnTo>
                  <a:lnTo>
                    <a:pt x="198" y="1166"/>
                  </a:lnTo>
                  <a:lnTo>
                    <a:pt x="173" y="1179"/>
                  </a:lnTo>
                  <a:lnTo>
                    <a:pt x="152" y="1197"/>
                  </a:lnTo>
                  <a:lnTo>
                    <a:pt x="134" y="1218"/>
                  </a:lnTo>
                  <a:lnTo>
                    <a:pt x="122" y="1243"/>
                  </a:lnTo>
                  <a:lnTo>
                    <a:pt x="113" y="1269"/>
                  </a:lnTo>
                  <a:lnTo>
                    <a:pt x="110" y="1298"/>
                  </a:lnTo>
                  <a:lnTo>
                    <a:pt x="110" y="1946"/>
                  </a:lnTo>
                  <a:lnTo>
                    <a:pt x="113" y="1975"/>
                  </a:lnTo>
                  <a:lnTo>
                    <a:pt x="122" y="2002"/>
                  </a:lnTo>
                  <a:lnTo>
                    <a:pt x="134" y="2026"/>
                  </a:lnTo>
                  <a:lnTo>
                    <a:pt x="152" y="2048"/>
                  </a:lnTo>
                  <a:lnTo>
                    <a:pt x="173" y="2065"/>
                  </a:lnTo>
                  <a:lnTo>
                    <a:pt x="198" y="2078"/>
                  </a:lnTo>
                  <a:lnTo>
                    <a:pt x="225" y="2087"/>
                  </a:lnTo>
                  <a:lnTo>
                    <a:pt x="253" y="2090"/>
                  </a:lnTo>
                  <a:lnTo>
                    <a:pt x="2087" y="2090"/>
                  </a:lnTo>
                  <a:lnTo>
                    <a:pt x="2087" y="2200"/>
                  </a:lnTo>
                  <a:lnTo>
                    <a:pt x="253" y="2200"/>
                  </a:lnTo>
                  <a:lnTo>
                    <a:pt x="225" y="2202"/>
                  </a:lnTo>
                  <a:lnTo>
                    <a:pt x="198" y="2212"/>
                  </a:lnTo>
                  <a:lnTo>
                    <a:pt x="173" y="2224"/>
                  </a:lnTo>
                  <a:lnTo>
                    <a:pt x="152" y="2242"/>
                  </a:lnTo>
                  <a:lnTo>
                    <a:pt x="134" y="2263"/>
                  </a:lnTo>
                  <a:lnTo>
                    <a:pt x="122" y="2288"/>
                  </a:lnTo>
                  <a:lnTo>
                    <a:pt x="113" y="2315"/>
                  </a:lnTo>
                  <a:lnTo>
                    <a:pt x="110" y="2343"/>
                  </a:lnTo>
                  <a:lnTo>
                    <a:pt x="110" y="2991"/>
                  </a:lnTo>
                  <a:lnTo>
                    <a:pt x="113" y="3020"/>
                  </a:lnTo>
                  <a:lnTo>
                    <a:pt x="122" y="3047"/>
                  </a:lnTo>
                  <a:lnTo>
                    <a:pt x="134" y="3072"/>
                  </a:lnTo>
                  <a:lnTo>
                    <a:pt x="152" y="3093"/>
                  </a:lnTo>
                  <a:lnTo>
                    <a:pt x="173" y="3111"/>
                  </a:lnTo>
                  <a:lnTo>
                    <a:pt x="198" y="3124"/>
                  </a:lnTo>
                  <a:lnTo>
                    <a:pt x="225" y="3133"/>
                  </a:lnTo>
                  <a:lnTo>
                    <a:pt x="253" y="3135"/>
                  </a:lnTo>
                  <a:lnTo>
                    <a:pt x="1538" y="3135"/>
                  </a:lnTo>
                  <a:lnTo>
                    <a:pt x="1538" y="3245"/>
                  </a:lnTo>
                  <a:lnTo>
                    <a:pt x="253" y="3245"/>
                  </a:lnTo>
                  <a:lnTo>
                    <a:pt x="216" y="3242"/>
                  </a:lnTo>
                  <a:lnTo>
                    <a:pt x="180" y="3234"/>
                  </a:lnTo>
                  <a:lnTo>
                    <a:pt x="147" y="3221"/>
                  </a:lnTo>
                  <a:lnTo>
                    <a:pt x="115" y="3204"/>
                  </a:lnTo>
                  <a:lnTo>
                    <a:pt x="87" y="3183"/>
                  </a:lnTo>
                  <a:lnTo>
                    <a:pt x="62" y="3158"/>
                  </a:lnTo>
                  <a:lnTo>
                    <a:pt x="41" y="3129"/>
                  </a:lnTo>
                  <a:lnTo>
                    <a:pt x="24" y="3098"/>
                  </a:lnTo>
                  <a:lnTo>
                    <a:pt x="10" y="3065"/>
                  </a:lnTo>
                  <a:lnTo>
                    <a:pt x="3" y="3028"/>
                  </a:lnTo>
                  <a:lnTo>
                    <a:pt x="0" y="2991"/>
                  </a:lnTo>
                  <a:lnTo>
                    <a:pt x="0" y="2343"/>
                  </a:lnTo>
                  <a:lnTo>
                    <a:pt x="3" y="2303"/>
                  </a:lnTo>
                  <a:lnTo>
                    <a:pt x="12" y="2266"/>
                  </a:lnTo>
                  <a:lnTo>
                    <a:pt x="27" y="2231"/>
                  </a:lnTo>
                  <a:lnTo>
                    <a:pt x="46" y="2199"/>
                  </a:lnTo>
                  <a:lnTo>
                    <a:pt x="70" y="2170"/>
                  </a:lnTo>
                  <a:lnTo>
                    <a:pt x="98" y="2145"/>
                  </a:lnTo>
                  <a:lnTo>
                    <a:pt x="70" y="2120"/>
                  </a:lnTo>
                  <a:lnTo>
                    <a:pt x="46" y="2091"/>
                  </a:lnTo>
                  <a:lnTo>
                    <a:pt x="27" y="2058"/>
                  </a:lnTo>
                  <a:lnTo>
                    <a:pt x="12" y="2023"/>
                  </a:lnTo>
                  <a:lnTo>
                    <a:pt x="3" y="1985"/>
                  </a:lnTo>
                  <a:lnTo>
                    <a:pt x="0" y="1946"/>
                  </a:lnTo>
                  <a:lnTo>
                    <a:pt x="0" y="1298"/>
                  </a:lnTo>
                  <a:lnTo>
                    <a:pt x="3" y="1258"/>
                  </a:lnTo>
                  <a:lnTo>
                    <a:pt x="12" y="1221"/>
                  </a:lnTo>
                  <a:lnTo>
                    <a:pt x="27" y="1186"/>
                  </a:lnTo>
                  <a:lnTo>
                    <a:pt x="46" y="1154"/>
                  </a:lnTo>
                  <a:lnTo>
                    <a:pt x="70" y="1125"/>
                  </a:lnTo>
                  <a:lnTo>
                    <a:pt x="98" y="1100"/>
                  </a:lnTo>
                  <a:lnTo>
                    <a:pt x="70" y="1074"/>
                  </a:lnTo>
                  <a:lnTo>
                    <a:pt x="46" y="1046"/>
                  </a:lnTo>
                  <a:lnTo>
                    <a:pt x="27" y="1013"/>
                  </a:lnTo>
                  <a:lnTo>
                    <a:pt x="12" y="978"/>
                  </a:lnTo>
                  <a:lnTo>
                    <a:pt x="3" y="941"/>
                  </a:lnTo>
                  <a:lnTo>
                    <a:pt x="0" y="901"/>
                  </a:lnTo>
                  <a:lnTo>
                    <a:pt x="0" y="253"/>
                  </a:lnTo>
                  <a:lnTo>
                    <a:pt x="3" y="215"/>
                  </a:lnTo>
                  <a:lnTo>
                    <a:pt x="10" y="180"/>
                  </a:lnTo>
                  <a:lnTo>
                    <a:pt x="24" y="146"/>
                  </a:lnTo>
                  <a:lnTo>
                    <a:pt x="41" y="115"/>
                  </a:lnTo>
                  <a:lnTo>
                    <a:pt x="62" y="86"/>
                  </a:lnTo>
                  <a:lnTo>
                    <a:pt x="87" y="61"/>
                  </a:lnTo>
                  <a:lnTo>
                    <a:pt x="115" y="40"/>
                  </a:lnTo>
                  <a:lnTo>
                    <a:pt x="147" y="23"/>
                  </a:lnTo>
                  <a:lnTo>
                    <a:pt x="180" y="10"/>
                  </a:lnTo>
                  <a:lnTo>
                    <a:pt x="216" y="2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498"/>
            <p:cNvSpPr>
              <a:spLocks noEditPoints="1"/>
            </p:cNvSpPr>
            <p:nvPr/>
          </p:nvSpPr>
          <p:spPr bwMode="auto">
            <a:xfrm>
              <a:off x="1655763" y="3689350"/>
              <a:ext cx="87313" cy="87313"/>
            </a:xfrm>
            <a:custGeom>
              <a:avLst/>
              <a:gdLst>
                <a:gd name="T0" fmla="*/ 219 w 494"/>
                <a:gd name="T1" fmla="*/ 112 h 495"/>
                <a:gd name="T2" fmla="*/ 170 w 494"/>
                <a:gd name="T3" fmla="*/ 133 h 495"/>
                <a:gd name="T4" fmla="*/ 133 w 494"/>
                <a:gd name="T5" fmla="*/ 171 h 495"/>
                <a:gd name="T6" fmla="*/ 112 w 494"/>
                <a:gd name="T7" fmla="*/ 220 h 495"/>
                <a:gd name="T8" fmla="*/ 112 w 494"/>
                <a:gd name="T9" fmla="*/ 274 h 495"/>
                <a:gd name="T10" fmla="*/ 133 w 494"/>
                <a:gd name="T11" fmla="*/ 324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4 h 495"/>
                <a:gd name="T22" fmla="*/ 381 w 494"/>
                <a:gd name="T23" fmla="*/ 274 h 495"/>
                <a:gd name="T24" fmla="*/ 381 w 494"/>
                <a:gd name="T25" fmla="*/ 220 h 495"/>
                <a:gd name="T26" fmla="*/ 360 w 494"/>
                <a:gd name="T27" fmla="*/ 171 h 495"/>
                <a:gd name="T28" fmla="*/ 323 w 494"/>
                <a:gd name="T29" fmla="*/ 133 h 495"/>
                <a:gd name="T30" fmla="*/ 274 w 494"/>
                <a:gd name="T31" fmla="*/ 112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1 h 495"/>
                <a:gd name="T40" fmla="*/ 481 w 494"/>
                <a:gd name="T41" fmla="*/ 169 h 495"/>
                <a:gd name="T42" fmla="*/ 494 w 494"/>
                <a:gd name="T43" fmla="*/ 247 h 495"/>
                <a:gd name="T44" fmla="*/ 481 w 494"/>
                <a:gd name="T45" fmla="*/ 325 h 495"/>
                <a:gd name="T46" fmla="*/ 446 w 494"/>
                <a:gd name="T47" fmla="*/ 394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4 h 495"/>
                <a:gd name="T60" fmla="*/ 12 w 494"/>
                <a:gd name="T61" fmla="*/ 325 h 495"/>
                <a:gd name="T62" fmla="*/ 0 w 494"/>
                <a:gd name="T63" fmla="*/ 247 h 495"/>
                <a:gd name="T64" fmla="*/ 12 w 494"/>
                <a:gd name="T65" fmla="*/ 169 h 495"/>
                <a:gd name="T66" fmla="*/ 47 w 494"/>
                <a:gd name="T67" fmla="*/ 101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09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7"/>
                  </a:lnTo>
                  <a:lnTo>
                    <a:pt x="112" y="274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4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5"/>
                  </a:lnTo>
                  <a:lnTo>
                    <a:pt x="360" y="324"/>
                  </a:lnTo>
                  <a:lnTo>
                    <a:pt x="373" y="301"/>
                  </a:lnTo>
                  <a:lnTo>
                    <a:pt x="381" y="274"/>
                  </a:lnTo>
                  <a:lnTo>
                    <a:pt x="383" y="247"/>
                  </a:lnTo>
                  <a:lnTo>
                    <a:pt x="381" y="220"/>
                  </a:lnTo>
                  <a:lnTo>
                    <a:pt x="373" y="194"/>
                  </a:lnTo>
                  <a:lnTo>
                    <a:pt x="360" y="171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1"/>
                  </a:lnTo>
                  <a:lnTo>
                    <a:pt x="274" y="112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7"/>
                  </a:lnTo>
                  <a:lnTo>
                    <a:pt x="393" y="48"/>
                  </a:lnTo>
                  <a:lnTo>
                    <a:pt x="421" y="72"/>
                  </a:lnTo>
                  <a:lnTo>
                    <a:pt x="446" y="101"/>
                  </a:lnTo>
                  <a:lnTo>
                    <a:pt x="465" y="133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7"/>
                  </a:lnTo>
                  <a:lnTo>
                    <a:pt x="490" y="288"/>
                  </a:lnTo>
                  <a:lnTo>
                    <a:pt x="481" y="325"/>
                  </a:lnTo>
                  <a:lnTo>
                    <a:pt x="465" y="360"/>
                  </a:lnTo>
                  <a:lnTo>
                    <a:pt x="446" y="394"/>
                  </a:lnTo>
                  <a:lnTo>
                    <a:pt x="421" y="422"/>
                  </a:lnTo>
                  <a:lnTo>
                    <a:pt x="393" y="447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2"/>
                  </a:lnTo>
                  <a:lnTo>
                    <a:pt x="246" y="495"/>
                  </a:lnTo>
                  <a:lnTo>
                    <a:pt x="207" y="492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7"/>
                  </a:lnTo>
                  <a:lnTo>
                    <a:pt x="71" y="422"/>
                  </a:lnTo>
                  <a:lnTo>
                    <a:pt x="47" y="394"/>
                  </a:lnTo>
                  <a:lnTo>
                    <a:pt x="27" y="360"/>
                  </a:lnTo>
                  <a:lnTo>
                    <a:pt x="12" y="325"/>
                  </a:lnTo>
                  <a:lnTo>
                    <a:pt x="3" y="288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100" y="48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499"/>
            <p:cNvSpPr>
              <a:spLocks/>
            </p:cNvSpPr>
            <p:nvPr/>
          </p:nvSpPr>
          <p:spPr bwMode="auto">
            <a:xfrm>
              <a:off x="2071688" y="3709988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3 h 111"/>
                <a:gd name="T4" fmla="*/ 87 w 110"/>
                <a:gd name="T5" fmla="*/ 12 h 111"/>
                <a:gd name="T6" fmla="*/ 100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100 w 110"/>
                <a:gd name="T15" fmla="*/ 88 h 111"/>
                <a:gd name="T16" fmla="*/ 87 w 110"/>
                <a:gd name="T17" fmla="*/ 100 h 111"/>
                <a:gd name="T18" fmla="*/ 73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3 w 110"/>
                <a:gd name="T25" fmla="*/ 100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8 h 111"/>
                <a:gd name="T34" fmla="*/ 10 w 110"/>
                <a:gd name="T35" fmla="*/ 23 h 111"/>
                <a:gd name="T36" fmla="*/ 23 w 110"/>
                <a:gd name="T37" fmla="*/ 12 h 111"/>
                <a:gd name="T38" fmla="*/ 37 w 110"/>
                <a:gd name="T39" fmla="*/ 3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3"/>
                  </a:lnTo>
                  <a:lnTo>
                    <a:pt x="87" y="12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500"/>
            <p:cNvSpPr>
              <a:spLocks/>
            </p:cNvSpPr>
            <p:nvPr/>
          </p:nvSpPr>
          <p:spPr bwMode="auto">
            <a:xfrm>
              <a:off x="2033588" y="3709988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2 w 110"/>
                <a:gd name="T3" fmla="*/ 3 h 111"/>
                <a:gd name="T4" fmla="*/ 87 w 110"/>
                <a:gd name="T5" fmla="*/ 12 h 111"/>
                <a:gd name="T6" fmla="*/ 99 w 110"/>
                <a:gd name="T7" fmla="*/ 23 h 111"/>
                <a:gd name="T8" fmla="*/ 107 w 110"/>
                <a:gd name="T9" fmla="*/ 38 h 111"/>
                <a:gd name="T10" fmla="*/ 110 w 110"/>
                <a:gd name="T11" fmla="*/ 56 h 111"/>
                <a:gd name="T12" fmla="*/ 107 w 110"/>
                <a:gd name="T13" fmla="*/ 73 h 111"/>
                <a:gd name="T14" fmla="*/ 99 w 110"/>
                <a:gd name="T15" fmla="*/ 88 h 111"/>
                <a:gd name="T16" fmla="*/ 87 w 110"/>
                <a:gd name="T17" fmla="*/ 100 h 111"/>
                <a:gd name="T18" fmla="*/ 72 w 110"/>
                <a:gd name="T19" fmla="*/ 108 h 111"/>
                <a:gd name="T20" fmla="*/ 55 w 110"/>
                <a:gd name="T21" fmla="*/ 111 h 111"/>
                <a:gd name="T22" fmla="*/ 37 w 110"/>
                <a:gd name="T23" fmla="*/ 108 h 111"/>
                <a:gd name="T24" fmla="*/ 22 w 110"/>
                <a:gd name="T25" fmla="*/ 100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6 h 111"/>
                <a:gd name="T32" fmla="*/ 3 w 110"/>
                <a:gd name="T33" fmla="*/ 38 h 111"/>
                <a:gd name="T34" fmla="*/ 10 w 110"/>
                <a:gd name="T35" fmla="*/ 23 h 111"/>
                <a:gd name="T36" fmla="*/ 22 w 110"/>
                <a:gd name="T37" fmla="*/ 12 h 111"/>
                <a:gd name="T38" fmla="*/ 37 w 110"/>
                <a:gd name="T39" fmla="*/ 3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501"/>
            <p:cNvSpPr>
              <a:spLocks/>
            </p:cNvSpPr>
            <p:nvPr/>
          </p:nvSpPr>
          <p:spPr bwMode="auto">
            <a:xfrm>
              <a:off x="2090738" y="3738563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1 h 110"/>
                <a:gd name="T6" fmla="*/ 99 w 109"/>
                <a:gd name="T7" fmla="*/ 23 h 110"/>
                <a:gd name="T8" fmla="*/ 107 w 109"/>
                <a:gd name="T9" fmla="*/ 39 h 110"/>
                <a:gd name="T10" fmla="*/ 109 w 109"/>
                <a:gd name="T11" fmla="*/ 56 h 110"/>
                <a:gd name="T12" fmla="*/ 107 w 109"/>
                <a:gd name="T13" fmla="*/ 73 h 110"/>
                <a:gd name="T14" fmla="*/ 99 w 109"/>
                <a:gd name="T15" fmla="*/ 89 h 110"/>
                <a:gd name="T16" fmla="*/ 87 w 109"/>
                <a:gd name="T17" fmla="*/ 100 h 110"/>
                <a:gd name="T18" fmla="*/ 72 w 109"/>
                <a:gd name="T19" fmla="*/ 108 h 110"/>
                <a:gd name="T20" fmla="*/ 55 w 109"/>
                <a:gd name="T21" fmla="*/ 110 h 110"/>
                <a:gd name="T22" fmla="*/ 38 w 109"/>
                <a:gd name="T23" fmla="*/ 108 h 110"/>
                <a:gd name="T24" fmla="*/ 22 w 109"/>
                <a:gd name="T25" fmla="*/ 100 h 110"/>
                <a:gd name="T26" fmla="*/ 11 w 109"/>
                <a:gd name="T27" fmla="*/ 89 h 110"/>
                <a:gd name="T28" fmla="*/ 3 w 109"/>
                <a:gd name="T29" fmla="*/ 73 h 110"/>
                <a:gd name="T30" fmla="*/ 0 w 109"/>
                <a:gd name="T31" fmla="*/ 56 h 110"/>
                <a:gd name="T32" fmla="*/ 3 w 109"/>
                <a:gd name="T33" fmla="*/ 39 h 110"/>
                <a:gd name="T34" fmla="*/ 11 w 109"/>
                <a:gd name="T35" fmla="*/ 23 h 110"/>
                <a:gd name="T36" fmla="*/ 22 w 109"/>
                <a:gd name="T37" fmla="*/ 11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9"/>
                  </a:lnTo>
                  <a:lnTo>
                    <a:pt x="109" y="56"/>
                  </a:lnTo>
                  <a:lnTo>
                    <a:pt x="107" y="73"/>
                  </a:lnTo>
                  <a:lnTo>
                    <a:pt x="99" y="89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0"/>
                  </a:lnTo>
                  <a:lnTo>
                    <a:pt x="38" y="108"/>
                  </a:lnTo>
                  <a:lnTo>
                    <a:pt x="22" y="100"/>
                  </a:lnTo>
                  <a:lnTo>
                    <a:pt x="11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502"/>
            <p:cNvSpPr>
              <a:spLocks/>
            </p:cNvSpPr>
            <p:nvPr/>
          </p:nvSpPr>
          <p:spPr bwMode="auto">
            <a:xfrm>
              <a:off x="2052638" y="3738563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3 h 110"/>
                <a:gd name="T4" fmla="*/ 87 w 109"/>
                <a:gd name="T5" fmla="*/ 11 h 110"/>
                <a:gd name="T6" fmla="*/ 98 w 109"/>
                <a:gd name="T7" fmla="*/ 23 h 110"/>
                <a:gd name="T8" fmla="*/ 106 w 109"/>
                <a:gd name="T9" fmla="*/ 39 h 110"/>
                <a:gd name="T10" fmla="*/ 109 w 109"/>
                <a:gd name="T11" fmla="*/ 56 h 110"/>
                <a:gd name="T12" fmla="*/ 106 w 109"/>
                <a:gd name="T13" fmla="*/ 73 h 110"/>
                <a:gd name="T14" fmla="*/ 98 w 109"/>
                <a:gd name="T15" fmla="*/ 89 h 110"/>
                <a:gd name="T16" fmla="*/ 87 w 109"/>
                <a:gd name="T17" fmla="*/ 100 h 110"/>
                <a:gd name="T18" fmla="*/ 71 w 109"/>
                <a:gd name="T19" fmla="*/ 108 h 110"/>
                <a:gd name="T20" fmla="*/ 54 w 109"/>
                <a:gd name="T21" fmla="*/ 110 h 110"/>
                <a:gd name="T22" fmla="*/ 37 w 109"/>
                <a:gd name="T23" fmla="*/ 108 h 110"/>
                <a:gd name="T24" fmla="*/ 22 w 109"/>
                <a:gd name="T25" fmla="*/ 100 h 110"/>
                <a:gd name="T26" fmla="*/ 10 w 109"/>
                <a:gd name="T27" fmla="*/ 89 h 110"/>
                <a:gd name="T28" fmla="*/ 2 w 109"/>
                <a:gd name="T29" fmla="*/ 73 h 110"/>
                <a:gd name="T30" fmla="*/ 0 w 109"/>
                <a:gd name="T31" fmla="*/ 56 h 110"/>
                <a:gd name="T32" fmla="*/ 2 w 109"/>
                <a:gd name="T33" fmla="*/ 39 h 110"/>
                <a:gd name="T34" fmla="*/ 10 w 109"/>
                <a:gd name="T35" fmla="*/ 23 h 110"/>
                <a:gd name="T36" fmla="*/ 22 w 109"/>
                <a:gd name="T37" fmla="*/ 11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3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6" y="39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8" y="89"/>
                  </a:lnTo>
                  <a:lnTo>
                    <a:pt x="87" y="100"/>
                  </a:lnTo>
                  <a:lnTo>
                    <a:pt x="71" y="108"/>
                  </a:lnTo>
                  <a:lnTo>
                    <a:pt x="54" y="110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9"/>
                  </a:lnTo>
                  <a:lnTo>
                    <a:pt x="2" y="73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503"/>
            <p:cNvSpPr>
              <a:spLocks/>
            </p:cNvSpPr>
            <p:nvPr/>
          </p:nvSpPr>
          <p:spPr bwMode="auto">
            <a:xfrm>
              <a:off x="1993900" y="3709988"/>
              <a:ext cx="19050" cy="19050"/>
            </a:xfrm>
            <a:custGeom>
              <a:avLst/>
              <a:gdLst>
                <a:gd name="T0" fmla="*/ 55 w 109"/>
                <a:gd name="T1" fmla="*/ 0 h 111"/>
                <a:gd name="T2" fmla="*/ 72 w 109"/>
                <a:gd name="T3" fmla="*/ 3 h 111"/>
                <a:gd name="T4" fmla="*/ 87 w 109"/>
                <a:gd name="T5" fmla="*/ 12 h 111"/>
                <a:gd name="T6" fmla="*/ 99 w 109"/>
                <a:gd name="T7" fmla="*/ 23 h 111"/>
                <a:gd name="T8" fmla="*/ 107 w 109"/>
                <a:gd name="T9" fmla="*/ 38 h 111"/>
                <a:gd name="T10" fmla="*/ 109 w 109"/>
                <a:gd name="T11" fmla="*/ 56 h 111"/>
                <a:gd name="T12" fmla="*/ 107 w 109"/>
                <a:gd name="T13" fmla="*/ 73 h 111"/>
                <a:gd name="T14" fmla="*/ 99 w 109"/>
                <a:gd name="T15" fmla="*/ 88 h 111"/>
                <a:gd name="T16" fmla="*/ 87 w 109"/>
                <a:gd name="T17" fmla="*/ 100 h 111"/>
                <a:gd name="T18" fmla="*/ 72 w 109"/>
                <a:gd name="T19" fmla="*/ 108 h 111"/>
                <a:gd name="T20" fmla="*/ 55 w 109"/>
                <a:gd name="T21" fmla="*/ 111 h 111"/>
                <a:gd name="T22" fmla="*/ 38 w 109"/>
                <a:gd name="T23" fmla="*/ 108 h 111"/>
                <a:gd name="T24" fmla="*/ 22 w 109"/>
                <a:gd name="T25" fmla="*/ 100 h 111"/>
                <a:gd name="T26" fmla="*/ 11 w 109"/>
                <a:gd name="T27" fmla="*/ 88 h 111"/>
                <a:gd name="T28" fmla="*/ 3 w 109"/>
                <a:gd name="T29" fmla="*/ 73 h 111"/>
                <a:gd name="T30" fmla="*/ 0 w 109"/>
                <a:gd name="T31" fmla="*/ 56 h 111"/>
                <a:gd name="T32" fmla="*/ 3 w 109"/>
                <a:gd name="T33" fmla="*/ 38 h 111"/>
                <a:gd name="T34" fmla="*/ 11 w 109"/>
                <a:gd name="T35" fmla="*/ 23 h 111"/>
                <a:gd name="T36" fmla="*/ 22 w 109"/>
                <a:gd name="T37" fmla="*/ 12 h 111"/>
                <a:gd name="T38" fmla="*/ 38 w 109"/>
                <a:gd name="T39" fmla="*/ 3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09" y="56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504"/>
            <p:cNvSpPr>
              <a:spLocks/>
            </p:cNvSpPr>
            <p:nvPr/>
          </p:nvSpPr>
          <p:spPr bwMode="auto">
            <a:xfrm>
              <a:off x="2012950" y="3738563"/>
              <a:ext cx="20638" cy="19050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1 h 110"/>
                <a:gd name="T6" fmla="*/ 100 w 111"/>
                <a:gd name="T7" fmla="*/ 23 h 110"/>
                <a:gd name="T8" fmla="*/ 107 w 111"/>
                <a:gd name="T9" fmla="*/ 39 h 110"/>
                <a:gd name="T10" fmla="*/ 111 w 111"/>
                <a:gd name="T11" fmla="*/ 56 h 110"/>
                <a:gd name="T12" fmla="*/ 107 w 111"/>
                <a:gd name="T13" fmla="*/ 73 h 110"/>
                <a:gd name="T14" fmla="*/ 100 w 111"/>
                <a:gd name="T15" fmla="*/ 89 h 110"/>
                <a:gd name="T16" fmla="*/ 88 w 111"/>
                <a:gd name="T17" fmla="*/ 100 h 110"/>
                <a:gd name="T18" fmla="*/ 73 w 111"/>
                <a:gd name="T19" fmla="*/ 108 h 110"/>
                <a:gd name="T20" fmla="*/ 55 w 111"/>
                <a:gd name="T21" fmla="*/ 110 h 110"/>
                <a:gd name="T22" fmla="*/ 38 w 111"/>
                <a:gd name="T23" fmla="*/ 108 h 110"/>
                <a:gd name="T24" fmla="*/ 23 w 111"/>
                <a:gd name="T25" fmla="*/ 100 h 110"/>
                <a:gd name="T26" fmla="*/ 11 w 111"/>
                <a:gd name="T27" fmla="*/ 89 h 110"/>
                <a:gd name="T28" fmla="*/ 3 w 111"/>
                <a:gd name="T29" fmla="*/ 73 h 110"/>
                <a:gd name="T30" fmla="*/ 0 w 111"/>
                <a:gd name="T31" fmla="*/ 56 h 110"/>
                <a:gd name="T32" fmla="*/ 3 w 111"/>
                <a:gd name="T33" fmla="*/ 39 h 110"/>
                <a:gd name="T34" fmla="*/ 11 w 111"/>
                <a:gd name="T35" fmla="*/ 23 h 110"/>
                <a:gd name="T36" fmla="*/ 23 w 111"/>
                <a:gd name="T37" fmla="*/ 11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7" y="39"/>
                  </a:lnTo>
                  <a:lnTo>
                    <a:pt x="111" y="56"/>
                  </a:lnTo>
                  <a:lnTo>
                    <a:pt x="107" y="73"/>
                  </a:lnTo>
                  <a:lnTo>
                    <a:pt x="100" y="89"/>
                  </a:lnTo>
                  <a:lnTo>
                    <a:pt x="88" y="100"/>
                  </a:lnTo>
                  <a:lnTo>
                    <a:pt x="73" y="108"/>
                  </a:lnTo>
                  <a:lnTo>
                    <a:pt x="55" y="110"/>
                  </a:lnTo>
                  <a:lnTo>
                    <a:pt x="38" y="108"/>
                  </a:lnTo>
                  <a:lnTo>
                    <a:pt x="23" y="100"/>
                  </a:lnTo>
                  <a:lnTo>
                    <a:pt x="11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505"/>
            <p:cNvSpPr>
              <a:spLocks/>
            </p:cNvSpPr>
            <p:nvPr/>
          </p:nvSpPr>
          <p:spPr bwMode="auto">
            <a:xfrm>
              <a:off x="1955800" y="3709988"/>
              <a:ext cx="19050" cy="19050"/>
            </a:xfrm>
            <a:custGeom>
              <a:avLst/>
              <a:gdLst>
                <a:gd name="T0" fmla="*/ 54 w 109"/>
                <a:gd name="T1" fmla="*/ 0 h 111"/>
                <a:gd name="T2" fmla="*/ 71 w 109"/>
                <a:gd name="T3" fmla="*/ 3 h 111"/>
                <a:gd name="T4" fmla="*/ 87 w 109"/>
                <a:gd name="T5" fmla="*/ 12 h 111"/>
                <a:gd name="T6" fmla="*/ 98 w 109"/>
                <a:gd name="T7" fmla="*/ 23 h 111"/>
                <a:gd name="T8" fmla="*/ 106 w 109"/>
                <a:gd name="T9" fmla="*/ 38 h 111"/>
                <a:gd name="T10" fmla="*/ 109 w 109"/>
                <a:gd name="T11" fmla="*/ 56 h 111"/>
                <a:gd name="T12" fmla="*/ 106 w 109"/>
                <a:gd name="T13" fmla="*/ 73 h 111"/>
                <a:gd name="T14" fmla="*/ 98 w 109"/>
                <a:gd name="T15" fmla="*/ 88 h 111"/>
                <a:gd name="T16" fmla="*/ 87 w 109"/>
                <a:gd name="T17" fmla="*/ 100 h 111"/>
                <a:gd name="T18" fmla="*/ 71 w 109"/>
                <a:gd name="T19" fmla="*/ 108 h 111"/>
                <a:gd name="T20" fmla="*/ 54 w 109"/>
                <a:gd name="T21" fmla="*/ 111 h 111"/>
                <a:gd name="T22" fmla="*/ 37 w 109"/>
                <a:gd name="T23" fmla="*/ 108 h 111"/>
                <a:gd name="T24" fmla="*/ 22 w 109"/>
                <a:gd name="T25" fmla="*/ 100 h 111"/>
                <a:gd name="T26" fmla="*/ 10 w 109"/>
                <a:gd name="T27" fmla="*/ 88 h 111"/>
                <a:gd name="T28" fmla="*/ 2 w 109"/>
                <a:gd name="T29" fmla="*/ 73 h 111"/>
                <a:gd name="T30" fmla="*/ 0 w 109"/>
                <a:gd name="T31" fmla="*/ 56 h 111"/>
                <a:gd name="T32" fmla="*/ 2 w 109"/>
                <a:gd name="T33" fmla="*/ 38 h 111"/>
                <a:gd name="T34" fmla="*/ 10 w 109"/>
                <a:gd name="T35" fmla="*/ 23 h 111"/>
                <a:gd name="T36" fmla="*/ 22 w 109"/>
                <a:gd name="T37" fmla="*/ 12 h 111"/>
                <a:gd name="T38" fmla="*/ 37 w 109"/>
                <a:gd name="T39" fmla="*/ 3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1" y="3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6" y="38"/>
                  </a:lnTo>
                  <a:lnTo>
                    <a:pt x="109" y="56"/>
                  </a:lnTo>
                  <a:lnTo>
                    <a:pt x="106" y="73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1" y="108"/>
                  </a:lnTo>
                  <a:lnTo>
                    <a:pt x="54" y="111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506"/>
            <p:cNvSpPr>
              <a:spLocks/>
            </p:cNvSpPr>
            <p:nvPr/>
          </p:nvSpPr>
          <p:spPr bwMode="auto">
            <a:xfrm>
              <a:off x="1974850" y="373856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7 w 110"/>
                <a:gd name="T5" fmla="*/ 11 h 110"/>
                <a:gd name="T6" fmla="*/ 100 w 110"/>
                <a:gd name="T7" fmla="*/ 23 h 110"/>
                <a:gd name="T8" fmla="*/ 107 w 110"/>
                <a:gd name="T9" fmla="*/ 39 h 110"/>
                <a:gd name="T10" fmla="*/ 110 w 110"/>
                <a:gd name="T11" fmla="*/ 56 h 110"/>
                <a:gd name="T12" fmla="*/ 107 w 110"/>
                <a:gd name="T13" fmla="*/ 73 h 110"/>
                <a:gd name="T14" fmla="*/ 100 w 110"/>
                <a:gd name="T15" fmla="*/ 89 h 110"/>
                <a:gd name="T16" fmla="*/ 87 w 110"/>
                <a:gd name="T17" fmla="*/ 100 h 110"/>
                <a:gd name="T18" fmla="*/ 73 w 110"/>
                <a:gd name="T19" fmla="*/ 108 h 110"/>
                <a:gd name="T20" fmla="*/ 55 w 110"/>
                <a:gd name="T21" fmla="*/ 110 h 110"/>
                <a:gd name="T22" fmla="*/ 37 w 110"/>
                <a:gd name="T23" fmla="*/ 108 h 110"/>
                <a:gd name="T24" fmla="*/ 23 w 110"/>
                <a:gd name="T25" fmla="*/ 100 h 110"/>
                <a:gd name="T26" fmla="*/ 10 w 110"/>
                <a:gd name="T27" fmla="*/ 89 h 110"/>
                <a:gd name="T28" fmla="*/ 3 w 110"/>
                <a:gd name="T29" fmla="*/ 73 h 110"/>
                <a:gd name="T30" fmla="*/ 0 w 110"/>
                <a:gd name="T31" fmla="*/ 56 h 110"/>
                <a:gd name="T32" fmla="*/ 3 w 110"/>
                <a:gd name="T33" fmla="*/ 39 h 110"/>
                <a:gd name="T34" fmla="*/ 10 w 110"/>
                <a:gd name="T35" fmla="*/ 23 h 110"/>
                <a:gd name="T36" fmla="*/ 23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9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100" y="89"/>
                  </a:lnTo>
                  <a:lnTo>
                    <a:pt x="87" y="100"/>
                  </a:lnTo>
                  <a:lnTo>
                    <a:pt x="73" y="108"/>
                  </a:lnTo>
                  <a:lnTo>
                    <a:pt x="55" y="110"/>
                  </a:lnTo>
                  <a:lnTo>
                    <a:pt x="37" y="108"/>
                  </a:lnTo>
                  <a:lnTo>
                    <a:pt x="23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507"/>
            <p:cNvSpPr>
              <a:spLocks/>
            </p:cNvSpPr>
            <p:nvPr/>
          </p:nvSpPr>
          <p:spPr bwMode="auto">
            <a:xfrm>
              <a:off x="1916113" y="3709988"/>
              <a:ext cx="20638" cy="19050"/>
            </a:xfrm>
            <a:custGeom>
              <a:avLst/>
              <a:gdLst>
                <a:gd name="T0" fmla="*/ 55 w 111"/>
                <a:gd name="T1" fmla="*/ 0 h 111"/>
                <a:gd name="T2" fmla="*/ 73 w 111"/>
                <a:gd name="T3" fmla="*/ 3 h 111"/>
                <a:gd name="T4" fmla="*/ 88 w 111"/>
                <a:gd name="T5" fmla="*/ 12 h 111"/>
                <a:gd name="T6" fmla="*/ 100 w 111"/>
                <a:gd name="T7" fmla="*/ 23 h 111"/>
                <a:gd name="T8" fmla="*/ 107 w 111"/>
                <a:gd name="T9" fmla="*/ 38 h 111"/>
                <a:gd name="T10" fmla="*/ 111 w 111"/>
                <a:gd name="T11" fmla="*/ 56 h 111"/>
                <a:gd name="T12" fmla="*/ 107 w 111"/>
                <a:gd name="T13" fmla="*/ 73 h 111"/>
                <a:gd name="T14" fmla="*/ 100 w 111"/>
                <a:gd name="T15" fmla="*/ 88 h 111"/>
                <a:gd name="T16" fmla="*/ 88 w 111"/>
                <a:gd name="T17" fmla="*/ 100 h 111"/>
                <a:gd name="T18" fmla="*/ 73 w 111"/>
                <a:gd name="T19" fmla="*/ 108 h 111"/>
                <a:gd name="T20" fmla="*/ 55 w 111"/>
                <a:gd name="T21" fmla="*/ 111 h 111"/>
                <a:gd name="T22" fmla="*/ 38 w 111"/>
                <a:gd name="T23" fmla="*/ 108 h 111"/>
                <a:gd name="T24" fmla="*/ 23 w 111"/>
                <a:gd name="T25" fmla="*/ 100 h 111"/>
                <a:gd name="T26" fmla="*/ 11 w 111"/>
                <a:gd name="T27" fmla="*/ 88 h 111"/>
                <a:gd name="T28" fmla="*/ 3 w 111"/>
                <a:gd name="T29" fmla="*/ 73 h 111"/>
                <a:gd name="T30" fmla="*/ 0 w 111"/>
                <a:gd name="T31" fmla="*/ 56 h 111"/>
                <a:gd name="T32" fmla="*/ 3 w 111"/>
                <a:gd name="T33" fmla="*/ 38 h 111"/>
                <a:gd name="T34" fmla="*/ 11 w 111"/>
                <a:gd name="T35" fmla="*/ 23 h 111"/>
                <a:gd name="T36" fmla="*/ 23 w 111"/>
                <a:gd name="T37" fmla="*/ 12 h 111"/>
                <a:gd name="T38" fmla="*/ 38 w 111"/>
                <a:gd name="T39" fmla="*/ 3 h 111"/>
                <a:gd name="T40" fmla="*/ 55 w 111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1">
                  <a:moveTo>
                    <a:pt x="55" y="0"/>
                  </a:moveTo>
                  <a:lnTo>
                    <a:pt x="73" y="3"/>
                  </a:lnTo>
                  <a:lnTo>
                    <a:pt x="88" y="12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1" y="56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8" y="100"/>
                  </a:lnTo>
                  <a:lnTo>
                    <a:pt x="73" y="108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508"/>
            <p:cNvSpPr>
              <a:spLocks/>
            </p:cNvSpPr>
            <p:nvPr/>
          </p:nvSpPr>
          <p:spPr bwMode="auto">
            <a:xfrm>
              <a:off x="1936750" y="373856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1 h 110"/>
                <a:gd name="T6" fmla="*/ 99 w 110"/>
                <a:gd name="T7" fmla="*/ 23 h 110"/>
                <a:gd name="T8" fmla="*/ 107 w 110"/>
                <a:gd name="T9" fmla="*/ 39 h 110"/>
                <a:gd name="T10" fmla="*/ 110 w 110"/>
                <a:gd name="T11" fmla="*/ 56 h 110"/>
                <a:gd name="T12" fmla="*/ 107 w 110"/>
                <a:gd name="T13" fmla="*/ 73 h 110"/>
                <a:gd name="T14" fmla="*/ 99 w 110"/>
                <a:gd name="T15" fmla="*/ 89 h 110"/>
                <a:gd name="T16" fmla="*/ 87 w 110"/>
                <a:gd name="T17" fmla="*/ 100 h 110"/>
                <a:gd name="T18" fmla="*/ 72 w 110"/>
                <a:gd name="T19" fmla="*/ 108 h 110"/>
                <a:gd name="T20" fmla="*/ 55 w 110"/>
                <a:gd name="T21" fmla="*/ 110 h 110"/>
                <a:gd name="T22" fmla="*/ 37 w 110"/>
                <a:gd name="T23" fmla="*/ 108 h 110"/>
                <a:gd name="T24" fmla="*/ 22 w 110"/>
                <a:gd name="T25" fmla="*/ 100 h 110"/>
                <a:gd name="T26" fmla="*/ 10 w 110"/>
                <a:gd name="T27" fmla="*/ 89 h 110"/>
                <a:gd name="T28" fmla="*/ 3 w 110"/>
                <a:gd name="T29" fmla="*/ 73 h 110"/>
                <a:gd name="T30" fmla="*/ 0 w 110"/>
                <a:gd name="T31" fmla="*/ 56 h 110"/>
                <a:gd name="T32" fmla="*/ 3 w 110"/>
                <a:gd name="T33" fmla="*/ 39 h 110"/>
                <a:gd name="T34" fmla="*/ 10 w 110"/>
                <a:gd name="T35" fmla="*/ 23 h 110"/>
                <a:gd name="T36" fmla="*/ 22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9"/>
                  </a:lnTo>
                  <a:lnTo>
                    <a:pt x="110" y="56"/>
                  </a:lnTo>
                  <a:lnTo>
                    <a:pt x="107" y="73"/>
                  </a:lnTo>
                  <a:lnTo>
                    <a:pt x="99" y="89"/>
                  </a:lnTo>
                  <a:lnTo>
                    <a:pt x="87" y="100"/>
                  </a:lnTo>
                  <a:lnTo>
                    <a:pt x="72" y="108"/>
                  </a:lnTo>
                  <a:lnTo>
                    <a:pt x="55" y="110"/>
                  </a:lnTo>
                  <a:lnTo>
                    <a:pt x="37" y="108"/>
                  </a:lnTo>
                  <a:lnTo>
                    <a:pt x="22" y="100"/>
                  </a:lnTo>
                  <a:lnTo>
                    <a:pt x="10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509"/>
            <p:cNvSpPr>
              <a:spLocks noEditPoints="1"/>
            </p:cNvSpPr>
            <p:nvPr/>
          </p:nvSpPr>
          <p:spPr bwMode="auto">
            <a:xfrm>
              <a:off x="1655763" y="3875088"/>
              <a:ext cx="87313" cy="87313"/>
            </a:xfrm>
            <a:custGeom>
              <a:avLst/>
              <a:gdLst>
                <a:gd name="T0" fmla="*/ 219 w 494"/>
                <a:gd name="T1" fmla="*/ 112 h 495"/>
                <a:gd name="T2" fmla="*/ 170 w 494"/>
                <a:gd name="T3" fmla="*/ 133 h 495"/>
                <a:gd name="T4" fmla="*/ 133 w 494"/>
                <a:gd name="T5" fmla="*/ 171 h 495"/>
                <a:gd name="T6" fmla="*/ 112 w 494"/>
                <a:gd name="T7" fmla="*/ 220 h 495"/>
                <a:gd name="T8" fmla="*/ 112 w 494"/>
                <a:gd name="T9" fmla="*/ 275 h 495"/>
                <a:gd name="T10" fmla="*/ 133 w 494"/>
                <a:gd name="T11" fmla="*/ 324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4 h 495"/>
                <a:gd name="T22" fmla="*/ 381 w 494"/>
                <a:gd name="T23" fmla="*/ 275 h 495"/>
                <a:gd name="T24" fmla="*/ 381 w 494"/>
                <a:gd name="T25" fmla="*/ 220 h 495"/>
                <a:gd name="T26" fmla="*/ 360 w 494"/>
                <a:gd name="T27" fmla="*/ 171 h 495"/>
                <a:gd name="T28" fmla="*/ 323 w 494"/>
                <a:gd name="T29" fmla="*/ 133 h 495"/>
                <a:gd name="T30" fmla="*/ 274 w 494"/>
                <a:gd name="T31" fmla="*/ 112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1 h 495"/>
                <a:gd name="T40" fmla="*/ 481 w 494"/>
                <a:gd name="T41" fmla="*/ 170 h 495"/>
                <a:gd name="T42" fmla="*/ 494 w 494"/>
                <a:gd name="T43" fmla="*/ 248 h 495"/>
                <a:gd name="T44" fmla="*/ 481 w 494"/>
                <a:gd name="T45" fmla="*/ 326 h 495"/>
                <a:gd name="T46" fmla="*/ 446 w 494"/>
                <a:gd name="T47" fmla="*/ 394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4 h 495"/>
                <a:gd name="T60" fmla="*/ 12 w 494"/>
                <a:gd name="T61" fmla="*/ 326 h 495"/>
                <a:gd name="T62" fmla="*/ 0 w 494"/>
                <a:gd name="T63" fmla="*/ 248 h 495"/>
                <a:gd name="T64" fmla="*/ 12 w 494"/>
                <a:gd name="T65" fmla="*/ 170 h 495"/>
                <a:gd name="T66" fmla="*/ 47 w 494"/>
                <a:gd name="T67" fmla="*/ 101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10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5"/>
                  </a:lnTo>
                  <a:lnTo>
                    <a:pt x="360" y="324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8"/>
                  </a:lnTo>
                  <a:lnTo>
                    <a:pt x="381" y="220"/>
                  </a:lnTo>
                  <a:lnTo>
                    <a:pt x="373" y="194"/>
                  </a:lnTo>
                  <a:lnTo>
                    <a:pt x="360" y="171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1"/>
                  </a:lnTo>
                  <a:lnTo>
                    <a:pt x="274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7"/>
                  </a:lnTo>
                  <a:lnTo>
                    <a:pt x="393" y="48"/>
                  </a:lnTo>
                  <a:lnTo>
                    <a:pt x="421" y="73"/>
                  </a:lnTo>
                  <a:lnTo>
                    <a:pt x="446" y="101"/>
                  </a:lnTo>
                  <a:lnTo>
                    <a:pt x="465" y="133"/>
                  </a:lnTo>
                  <a:lnTo>
                    <a:pt x="481" y="170"/>
                  </a:lnTo>
                  <a:lnTo>
                    <a:pt x="490" y="207"/>
                  </a:lnTo>
                  <a:lnTo>
                    <a:pt x="494" y="248"/>
                  </a:lnTo>
                  <a:lnTo>
                    <a:pt x="490" y="287"/>
                  </a:lnTo>
                  <a:lnTo>
                    <a:pt x="481" y="326"/>
                  </a:lnTo>
                  <a:lnTo>
                    <a:pt x="465" y="361"/>
                  </a:lnTo>
                  <a:lnTo>
                    <a:pt x="446" y="394"/>
                  </a:lnTo>
                  <a:lnTo>
                    <a:pt x="421" y="422"/>
                  </a:lnTo>
                  <a:lnTo>
                    <a:pt x="393" y="447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2"/>
                  </a:lnTo>
                  <a:lnTo>
                    <a:pt x="246" y="495"/>
                  </a:lnTo>
                  <a:lnTo>
                    <a:pt x="207" y="492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7"/>
                  </a:lnTo>
                  <a:lnTo>
                    <a:pt x="71" y="422"/>
                  </a:lnTo>
                  <a:lnTo>
                    <a:pt x="47" y="394"/>
                  </a:lnTo>
                  <a:lnTo>
                    <a:pt x="27" y="361"/>
                  </a:lnTo>
                  <a:lnTo>
                    <a:pt x="12" y="326"/>
                  </a:lnTo>
                  <a:lnTo>
                    <a:pt x="3" y="287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2" y="170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6" name="Group 1205"/>
          <p:cNvGrpSpPr/>
          <p:nvPr/>
        </p:nvGrpSpPr>
        <p:grpSpPr>
          <a:xfrm>
            <a:off x="2526633" y="3446463"/>
            <a:ext cx="581025" cy="582612"/>
            <a:chOff x="2495550" y="3446463"/>
            <a:chExt cx="581025" cy="5826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1" name="Freeform 514"/>
            <p:cNvSpPr>
              <a:spLocks noEditPoints="1"/>
            </p:cNvSpPr>
            <p:nvPr/>
          </p:nvSpPr>
          <p:spPr bwMode="auto">
            <a:xfrm>
              <a:off x="2822575" y="3806825"/>
              <a:ext cx="252413" cy="222250"/>
            </a:xfrm>
            <a:custGeom>
              <a:avLst/>
              <a:gdLst>
                <a:gd name="T0" fmla="*/ 328 w 1428"/>
                <a:gd name="T1" fmla="*/ 119 h 1261"/>
                <a:gd name="T2" fmla="*/ 235 w 1428"/>
                <a:gd name="T3" fmla="*/ 165 h 1261"/>
                <a:gd name="T4" fmla="*/ 166 w 1428"/>
                <a:gd name="T5" fmla="*/ 240 h 1261"/>
                <a:gd name="T6" fmla="*/ 125 w 1428"/>
                <a:gd name="T7" fmla="*/ 333 h 1261"/>
                <a:gd name="T8" fmla="*/ 111 w 1428"/>
                <a:gd name="T9" fmla="*/ 405 h 1261"/>
                <a:gd name="T10" fmla="*/ 110 w 1428"/>
                <a:gd name="T11" fmla="*/ 426 h 1261"/>
                <a:gd name="T12" fmla="*/ 115 w 1428"/>
                <a:gd name="T13" fmla="*/ 483 h 1261"/>
                <a:gd name="T14" fmla="*/ 157 w 1428"/>
                <a:gd name="T15" fmla="*/ 605 h 1261"/>
                <a:gd name="T16" fmla="*/ 247 w 1428"/>
                <a:gd name="T17" fmla="*/ 733 h 1261"/>
                <a:gd name="T18" fmla="*/ 1142 w 1428"/>
                <a:gd name="T19" fmla="*/ 770 h 1261"/>
                <a:gd name="T20" fmla="*/ 1246 w 1428"/>
                <a:gd name="T21" fmla="*/ 650 h 1261"/>
                <a:gd name="T22" fmla="*/ 1306 w 1428"/>
                <a:gd name="T23" fmla="*/ 510 h 1261"/>
                <a:gd name="T24" fmla="*/ 1317 w 1428"/>
                <a:gd name="T25" fmla="*/ 440 h 1261"/>
                <a:gd name="T26" fmla="*/ 1317 w 1428"/>
                <a:gd name="T27" fmla="*/ 407 h 1261"/>
                <a:gd name="T28" fmla="*/ 1304 w 1428"/>
                <a:gd name="T29" fmla="*/ 336 h 1261"/>
                <a:gd name="T30" fmla="*/ 1262 w 1428"/>
                <a:gd name="T31" fmla="*/ 242 h 1261"/>
                <a:gd name="T32" fmla="*/ 1194 w 1428"/>
                <a:gd name="T33" fmla="*/ 166 h 1261"/>
                <a:gd name="T34" fmla="*/ 1101 w 1428"/>
                <a:gd name="T35" fmla="*/ 119 h 1261"/>
                <a:gd name="T36" fmla="*/ 991 w 1428"/>
                <a:gd name="T37" fmla="*/ 112 h 1261"/>
                <a:gd name="T38" fmla="*/ 894 w 1428"/>
                <a:gd name="T39" fmla="*/ 151 h 1261"/>
                <a:gd name="T40" fmla="*/ 817 w 1428"/>
                <a:gd name="T41" fmla="*/ 222 h 1261"/>
                <a:gd name="T42" fmla="*/ 764 w 1428"/>
                <a:gd name="T43" fmla="*/ 308 h 1261"/>
                <a:gd name="T44" fmla="*/ 649 w 1428"/>
                <a:gd name="T45" fmla="*/ 278 h 1261"/>
                <a:gd name="T46" fmla="*/ 588 w 1428"/>
                <a:gd name="T47" fmla="*/ 195 h 1261"/>
                <a:gd name="T48" fmla="*/ 503 w 1428"/>
                <a:gd name="T49" fmla="*/ 133 h 1261"/>
                <a:gd name="T50" fmla="*/ 402 w 1428"/>
                <a:gd name="T51" fmla="*/ 109 h 1261"/>
                <a:gd name="T52" fmla="*/ 487 w 1428"/>
                <a:gd name="T53" fmla="*/ 10 h 1261"/>
                <a:gd name="T54" fmla="*/ 598 w 1428"/>
                <a:gd name="T55" fmla="*/ 62 h 1261"/>
                <a:gd name="T56" fmla="*/ 689 w 1428"/>
                <a:gd name="T57" fmla="*/ 144 h 1261"/>
                <a:gd name="T58" fmla="*/ 766 w 1428"/>
                <a:gd name="T59" fmla="*/ 114 h 1261"/>
                <a:gd name="T60" fmla="*/ 865 w 1428"/>
                <a:gd name="T61" fmla="*/ 41 h 1261"/>
                <a:gd name="T62" fmla="*/ 983 w 1428"/>
                <a:gd name="T63" fmla="*/ 3 h 1261"/>
                <a:gd name="T64" fmla="*/ 1120 w 1428"/>
                <a:gd name="T65" fmla="*/ 11 h 1261"/>
                <a:gd name="T66" fmla="*/ 1244 w 1428"/>
                <a:gd name="T67" fmla="*/ 66 h 1261"/>
                <a:gd name="T68" fmla="*/ 1341 w 1428"/>
                <a:gd name="T69" fmla="*/ 161 h 1261"/>
                <a:gd name="T70" fmla="*/ 1405 w 1428"/>
                <a:gd name="T71" fmla="*/ 288 h 1261"/>
                <a:gd name="T72" fmla="*/ 1427 w 1428"/>
                <a:gd name="T73" fmla="*/ 395 h 1261"/>
                <a:gd name="T74" fmla="*/ 1427 w 1428"/>
                <a:gd name="T75" fmla="*/ 448 h 1261"/>
                <a:gd name="T76" fmla="*/ 1413 w 1428"/>
                <a:gd name="T77" fmla="*/ 536 h 1261"/>
                <a:gd name="T78" fmla="*/ 1354 w 1428"/>
                <a:gd name="T79" fmla="*/ 685 h 1261"/>
                <a:gd name="T80" fmla="*/ 1255 w 1428"/>
                <a:gd name="T81" fmla="*/ 815 h 1261"/>
                <a:gd name="T82" fmla="*/ 744 w 1428"/>
                <a:gd name="T83" fmla="*/ 1254 h 1261"/>
                <a:gd name="T84" fmla="*/ 699 w 1428"/>
                <a:gd name="T85" fmla="*/ 1259 h 1261"/>
                <a:gd name="T86" fmla="*/ 214 w 1428"/>
                <a:gd name="T87" fmla="*/ 854 h 1261"/>
                <a:gd name="T88" fmla="*/ 103 w 1428"/>
                <a:gd name="T89" fmla="*/ 730 h 1261"/>
                <a:gd name="T90" fmla="*/ 30 w 1428"/>
                <a:gd name="T91" fmla="*/ 587 h 1261"/>
                <a:gd name="T92" fmla="*/ 3 w 1428"/>
                <a:gd name="T93" fmla="*/ 474 h 1261"/>
                <a:gd name="T94" fmla="*/ 1 w 1428"/>
                <a:gd name="T95" fmla="*/ 409 h 1261"/>
                <a:gd name="T96" fmla="*/ 10 w 1428"/>
                <a:gd name="T97" fmla="*/ 336 h 1261"/>
                <a:gd name="T98" fmla="*/ 61 w 1428"/>
                <a:gd name="T99" fmla="*/ 200 h 1261"/>
                <a:gd name="T100" fmla="*/ 149 w 1428"/>
                <a:gd name="T101" fmla="*/ 93 h 1261"/>
                <a:gd name="T102" fmla="*/ 265 w 1428"/>
                <a:gd name="T103" fmla="*/ 24 h 1261"/>
                <a:gd name="T104" fmla="*/ 402 w 1428"/>
                <a:gd name="T105" fmla="*/ 0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8" h="1261">
                  <a:moveTo>
                    <a:pt x="402" y="109"/>
                  </a:moveTo>
                  <a:lnTo>
                    <a:pt x="364" y="112"/>
                  </a:lnTo>
                  <a:lnTo>
                    <a:pt x="328" y="119"/>
                  </a:lnTo>
                  <a:lnTo>
                    <a:pt x="293" y="131"/>
                  </a:lnTo>
                  <a:lnTo>
                    <a:pt x="263" y="146"/>
                  </a:lnTo>
                  <a:lnTo>
                    <a:pt x="235" y="165"/>
                  </a:lnTo>
                  <a:lnTo>
                    <a:pt x="209" y="188"/>
                  </a:lnTo>
                  <a:lnTo>
                    <a:pt x="186" y="213"/>
                  </a:lnTo>
                  <a:lnTo>
                    <a:pt x="166" y="240"/>
                  </a:lnTo>
                  <a:lnTo>
                    <a:pt x="150" y="270"/>
                  </a:lnTo>
                  <a:lnTo>
                    <a:pt x="135" y="302"/>
                  </a:lnTo>
                  <a:lnTo>
                    <a:pt x="125" y="333"/>
                  </a:lnTo>
                  <a:lnTo>
                    <a:pt x="117" y="366"/>
                  </a:lnTo>
                  <a:lnTo>
                    <a:pt x="112" y="400"/>
                  </a:lnTo>
                  <a:lnTo>
                    <a:pt x="111" y="405"/>
                  </a:lnTo>
                  <a:lnTo>
                    <a:pt x="111" y="408"/>
                  </a:lnTo>
                  <a:lnTo>
                    <a:pt x="110" y="414"/>
                  </a:lnTo>
                  <a:lnTo>
                    <a:pt x="110" y="426"/>
                  </a:lnTo>
                  <a:lnTo>
                    <a:pt x="110" y="440"/>
                  </a:lnTo>
                  <a:lnTo>
                    <a:pt x="112" y="460"/>
                  </a:lnTo>
                  <a:lnTo>
                    <a:pt x="115" y="483"/>
                  </a:lnTo>
                  <a:lnTo>
                    <a:pt x="122" y="510"/>
                  </a:lnTo>
                  <a:lnTo>
                    <a:pt x="136" y="558"/>
                  </a:lnTo>
                  <a:lnTo>
                    <a:pt x="157" y="605"/>
                  </a:lnTo>
                  <a:lnTo>
                    <a:pt x="182" y="650"/>
                  </a:lnTo>
                  <a:lnTo>
                    <a:pt x="212" y="692"/>
                  </a:lnTo>
                  <a:lnTo>
                    <a:pt x="247" y="733"/>
                  </a:lnTo>
                  <a:lnTo>
                    <a:pt x="286" y="770"/>
                  </a:lnTo>
                  <a:lnTo>
                    <a:pt x="714" y="1137"/>
                  </a:lnTo>
                  <a:lnTo>
                    <a:pt x="1142" y="770"/>
                  </a:lnTo>
                  <a:lnTo>
                    <a:pt x="1181" y="733"/>
                  </a:lnTo>
                  <a:lnTo>
                    <a:pt x="1217" y="692"/>
                  </a:lnTo>
                  <a:lnTo>
                    <a:pt x="1246" y="650"/>
                  </a:lnTo>
                  <a:lnTo>
                    <a:pt x="1272" y="605"/>
                  </a:lnTo>
                  <a:lnTo>
                    <a:pt x="1291" y="558"/>
                  </a:lnTo>
                  <a:lnTo>
                    <a:pt x="1306" y="510"/>
                  </a:lnTo>
                  <a:lnTo>
                    <a:pt x="1312" y="483"/>
                  </a:lnTo>
                  <a:lnTo>
                    <a:pt x="1315" y="460"/>
                  </a:lnTo>
                  <a:lnTo>
                    <a:pt x="1317" y="440"/>
                  </a:lnTo>
                  <a:lnTo>
                    <a:pt x="1317" y="425"/>
                  </a:lnTo>
                  <a:lnTo>
                    <a:pt x="1317" y="414"/>
                  </a:lnTo>
                  <a:lnTo>
                    <a:pt x="1317" y="407"/>
                  </a:lnTo>
                  <a:lnTo>
                    <a:pt x="1316" y="405"/>
                  </a:lnTo>
                  <a:lnTo>
                    <a:pt x="1312" y="370"/>
                  </a:lnTo>
                  <a:lnTo>
                    <a:pt x="1304" y="336"/>
                  </a:lnTo>
                  <a:lnTo>
                    <a:pt x="1293" y="304"/>
                  </a:lnTo>
                  <a:lnTo>
                    <a:pt x="1279" y="272"/>
                  </a:lnTo>
                  <a:lnTo>
                    <a:pt x="1262" y="242"/>
                  </a:lnTo>
                  <a:lnTo>
                    <a:pt x="1242" y="214"/>
                  </a:lnTo>
                  <a:lnTo>
                    <a:pt x="1219" y="188"/>
                  </a:lnTo>
                  <a:lnTo>
                    <a:pt x="1194" y="166"/>
                  </a:lnTo>
                  <a:lnTo>
                    <a:pt x="1166" y="146"/>
                  </a:lnTo>
                  <a:lnTo>
                    <a:pt x="1134" y="131"/>
                  </a:lnTo>
                  <a:lnTo>
                    <a:pt x="1101" y="119"/>
                  </a:lnTo>
                  <a:lnTo>
                    <a:pt x="1065" y="112"/>
                  </a:lnTo>
                  <a:lnTo>
                    <a:pt x="1026" y="109"/>
                  </a:lnTo>
                  <a:lnTo>
                    <a:pt x="991" y="112"/>
                  </a:lnTo>
                  <a:lnTo>
                    <a:pt x="957" y="120"/>
                  </a:lnTo>
                  <a:lnTo>
                    <a:pt x="924" y="133"/>
                  </a:lnTo>
                  <a:lnTo>
                    <a:pt x="894" y="151"/>
                  </a:lnTo>
                  <a:lnTo>
                    <a:pt x="866" y="171"/>
                  </a:lnTo>
                  <a:lnTo>
                    <a:pt x="840" y="195"/>
                  </a:lnTo>
                  <a:lnTo>
                    <a:pt x="817" y="222"/>
                  </a:lnTo>
                  <a:lnTo>
                    <a:pt x="797" y="250"/>
                  </a:lnTo>
                  <a:lnTo>
                    <a:pt x="779" y="278"/>
                  </a:lnTo>
                  <a:lnTo>
                    <a:pt x="764" y="308"/>
                  </a:lnTo>
                  <a:lnTo>
                    <a:pt x="714" y="422"/>
                  </a:lnTo>
                  <a:lnTo>
                    <a:pt x="664" y="308"/>
                  </a:lnTo>
                  <a:lnTo>
                    <a:pt x="649" y="278"/>
                  </a:lnTo>
                  <a:lnTo>
                    <a:pt x="631" y="250"/>
                  </a:lnTo>
                  <a:lnTo>
                    <a:pt x="610" y="222"/>
                  </a:lnTo>
                  <a:lnTo>
                    <a:pt x="588" y="195"/>
                  </a:lnTo>
                  <a:lnTo>
                    <a:pt x="562" y="171"/>
                  </a:lnTo>
                  <a:lnTo>
                    <a:pt x="533" y="151"/>
                  </a:lnTo>
                  <a:lnTo>
                    <a:pt x="503" y="133"/>
                  </a:lnTo>
                  <a:lnTo>
                    <a:pt x="471" y="120"/>
                  </a:lnTo>
                  <a:lnTo>
                    <a:pt x="438" y="112"/>
                  </a:lnTo>
                  <a:lnTo>
                    <a:pt x="402" y="109"/>
                  </a:lnTo>
                  <a:close/>
                  <a:moveTo>
                    <a:pt x="402" y="0"/>
                  </a:moveTo>
                  <a:lnTo>
                    <a:pt x="445" y="2"/>
                  </a:lnTo>
                  <a:lnTo>
                    <a:pt x="487" y="10"/>
                  </a:lnTo>
                  <a:lnTo>
                    <a:pt x="526" y="24"/>
                  </a:lnTo>
                  <a:lnTo>
                    <a:pt x="564" y="41"/>
                  </a:lnTo>
                  <a:lnTo>
                    <a:pt x="598" y="62"/>
                  </a:lnTo>
                  <a:lnTo>
                    <a:pt x="631" y="87"/>
                  </a:lnTo>
                  <a:lnTo>
                    <a:pt x="661" y="114"/>
                  </a:lnTo>
                  <a:lnTo>
                    <a:pt x="689" y="144"/>
                  </a:lnTo>
                  <a:lnTo>
                    <a:pt x="714" y="176"/>
                  </a:lnTo>
                  <a:lnTo>
                    <a:pt x="739" y="144"/>
                  </a:lnTo>
                  <a:lnTo>
                    <a:pt x="766" y="114"/>
                  </a:lnTo>
                  <a:lnTo>
                    <a:pt x="797" y="87"/>
                  </a:lnTo>
                  <a:lnTo>
                    <a:pt x="830" y="62"/>
                  </a:lnTo>
                  <a:lnTo>
                    <a:pt x="865" y="41"/>
                  </a:lnTo>
                  <a:lnTo>
                    <a:pt x="903" y="24"/>
                  </a:lnTo>
                  <a:lnTo>
                    <a:pt x="942" y="10"/>
                  </a:lnTo>
                  <a:lnTo>
                    <a:pt x="983" y="3"/>
                  </a:lnTo>
                  <a:lnTo>
                    <a:pt x="1026" y="0"/>
                  </a:lnTo>
                  <a:lnTo>
                    <a:pt x="1074" y="3"/>
                  </a:lnTo>
                  <a:lnTo>
                    <a:pt x="1120" y="11"/>
                  </a:lnTo>
                  <a:lnTo>
                    <a:pt x="1164" y="25"/>
                  </a:lnTo>
                  <a:lnTo>
                    <a:pt x="1204" y="42"/>
                  </a:lnTo>
                  <a:lnTo>
                    <a:pt x="1244" y="66"/>
                  </a:lnTo>
                  <a:lnTo>
                    <a:pt x="1279" y="93"/>
                  </a:lnTo>
                  <a:lnTo>
                    <a:pt x="1312" y="126"/>
                  </a:lnTo>
                  <a:lnTo>
                    <a:pt x="1341" y="161"/>
                  </a:lnTo>
                  <a:lnTo>
                    <a:pt x="1366" y="200"/>
                  </a:lnTo>
                  <a:lnTo>
                    <a:pt x="1388" y="242"/>
                  </a:lnTo>
                  <a:lnTo>
                    <a:pt x="1405" y="288"/>
                  </a:lnTo>
                  <a:lnTo>
                    <a:pt x="1417" y="336"/>
                  </a:lnTo>
                  <a:lnTo>
                    <a:pt x="1425" y="387"/>
                  </a:lnTo>
                  <a:lnTo>
                    <a:pt x="1427" y="395"/>
                  </a:lnTo>
                  <a:lnTo>
                    <a:pt x="1428" y="409"/>
                  </a:lnTo>
                  <a:lnTo>
                    <a:pt x="1428" y="427"/>
                  </a:lnTo>
                  <a:lnTo>
                    <a:pt x="1427" y="448"/>
                  </a:lnTo>
                  <a:lnTo>
                    <a:pt x="1425" y="474"/>
                  </a:lnTo>
                  <a:lnTo>
                    <a:pt x="1420" y="503"/>
                  </a:lnTo>
                  <a:lnTo>
                    <a:pt x="1413" y="536"/>
                  </a:lnTo>
                  <a:lnTo>
                    <a:pt x="1398" y="587"/>
                  </a:lnTo>
                  <a:lnTo>
                    <a:pt x="1378" y="637"/>
                  </a:lnTo>
                  <a:lnTo>
                    <a:pt x="1354" y="685"/>
                  </a:lnTo>
                  <a:lnTo>
                    <a:pt x="1325" y="730"/>
                  </a:lnTo>
                  <a:lnTo>
                    <a:pt x="1291" y="774"/>
                  </a:lnTo>
                  <a:lnTo>
                    <a:pt x="1255" y="815"/>
                  </a:lnTo>
                  <a:lnTo>
                    <a:pt x="1213" y="854"/>
                  </a:lnTo>
                  <a:lnTo>
                    <a:pt x="756" y="1246"/>
                  </a:lnTo>
                  <a:lnTo>
                    <a:pt x="744" y="1254"/>
                  </a:lnTo>
                  <a:lnTo>
                    <a:pt x="729" y="1259"/>
                  </a:lnTo>
                  <a:lnTo>
                    <a:pt x="713" y="1261"/>
                  </a:lnTo>
                  <a:lnTo>
                    <a:pt x="699" y="1259"/>
                  </a:lnTo>
                  <a:lnTo>
                    <a:pt x="684" y="1254"/>
                  </a:lnTo>
                  <a:lnTo>
                    <a:pt x="672" y="1246"/>
                  </a:lnTo>
                  <a:lnTo>
                    <a:pt x="214" y="854"/>
                  </a:lnTo>
                  <a:lnTo>
                    <a:pt x="174" y="815"/>
                  </a:lnTo>
                  <a:lnTo>
                    <a:pt x="136" y="774"/>
                  </a:lnTo>
                  <a:lnTo>
                    <a:pt x="103" y="730"/>
                  </a:lnTo>
                  <a:lnTo>
                    <a:pt x="75" y="685"/>
                  </a:lnTo>
                  <a:lnTo>
                    <a:pt x="50" y="637"/>
                  </a:lnTo>
                  <a:lnTo>
                    <a:pt x="30" y="587"/>
                  </a:lnTo>
                  <a:lnTo>
                    <a:pt x="16" y="536"/>
                  </a:lnTo>
                  <a:lnTo>
                    <a:pt x="8" y="503"/>
                  </a:lnTo>
                  <a:lnTo>
                    <a:pt x="3" y="474"/>
                  </a:lnTo>
                  <a:lnTo>
                    <a:pt x="1" y="448"/>
                  </a:lnTo>
                  <a:lnTo>
                    <a:pt x="0" y="427"/>
                  </a:lnTo>
                  <a:lnTo>
                    <a:pt x="1" y="409"/>
                  </a:lnTo>
                  <a:lnTo>
                    <a:pt x="1" y="395"/>
                  </a:lnTo>
                  <a:lnTo>
                    <a:pt x="2" y="387"/>
                  </a:lnTo>
                  <a:lnTo>
                    <a:pt x="10" y="336"/>
                  </a:lnTo>
                  <a:lnTo>
                    <a:pt x="23" y="288"/>
                  </a:lnTo>
                  <a:lnTo>
                    <a:pt x="40" y="242"/>
                  </a:lnTo>
                  <a:lnTo>
                    <a:pt x="61" y="200"/>
                  </a:lnTo>
                  <a:lnTo>
                    <a:pt x="86" y="161"/>
                  </a:lnTo>
                  <a:lnTo>
                    <a:pt x="117" y="126"/>
                  </a:lnTo>
                  <a:lnTo>
                    <a:pt x="149" y="93"/>
                  </a:lnTo>
                  <a:lnTo>
                    <a:pt x="185" y="66"/>
                  </a:lnTo>
                  <a:lnTo>
                    <a:pt x="224" y="42"/>
                  </a:lnTo>
                  <a:lnTo>
                    <a:pt x="265" y="24"/>
                  </a:lnTo>
                  <a:lnTo>
                    <a:pt x="309" y="10"/>
                  </a:lnTo>
                  <a:lnTo>
                    <a:pt x="355" y="2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515"/>
            <p:cNvSpPr>
              <a:spLocks noEditPoints="1"/>
            </p:cNvSpPr>
            <p:nvPr/>
          </p:nvSpPr>
          <p:spPr bwMode="auto">
            <a:xfrm>
              <a:off x="2554288" y="3505200"/>
              <a:ext cx="87313" cy="87313"/>
            </a:xfrm>
            <a:custGeom>
              <a:avLst/>
              <a:gdLst>
                <a:gd name="T0" fmla="*/ 219 w 494"/>
                <a:gd name="T1" fmla="*/ 112 h 495"/>
                <a:gd name="T2" fmla="*/ 170 w 494"/>
                <a:gd name="T3" fmla="*/ 133 h 495"/>
                <a:gd name="T4" fmla="*/ 133 w 494"/>
                <a:gd name="T5" fmla="*/ 171 h 495"/>
                <a:gd name="T6" fmla="*/ 112 w 494"/>
                <a:gd name="T7" fmla="*/ 220 h 495"/>
                <a:gd name="T8" fmla="*/ 112 w 494"/>
                <a:gd name="T9" fmla="*/ 275 h 495"/>
                <a:gd name="T10" fmla="*/ 133 w 494"/>
                <a:gd name="T11" fmla="*/ 324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4 h 495"/>
                <a:gd name="T22" fmla="*/ 381 w 494"/>
                <a:gd name="T23" fmla="*/ 275 h 495"/>
                <a:gd name="T24" fmla="*/ 381 w 494"/>
                <a:gd name="T25" fmla="*/ 220 h 495"/>
                <a:gd name="T26" fmla="*/ 360 w 494"/>
                <a:gd name="T27" fmla="*/ 171 h 495"/>
                <a:gd name="T28" fmla="*/ 323 w 494"/>
                <a:gd name="T29" fmla="*/ 133 h 495"/>
                <a:gd name="T30" fmla="*/ 274 w 494"/>
                <a:gd name="T31" fmla="*/ 112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1 h 495"/>
                <a:gd name="T40" fmla="*/ 481 w 494"/>
                <a:gd name="T41" fmla="*/ 169 h 495"/>
                <a:gd name="T42" fmla="*/ 494 w 494"/>
                <a:gd name="T43" fmla="*/ 247 h 495"/>
                <a:gd name="T44" fmla="*/ 481 w 494"/>
                <a:gd name="T45" fmla="*/ 325 h 495"/>
                <a:gd name="T46" fmla="*/ 446 w 494"/>
                <a:gd name="T47" fmla="*/ 394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4 h 495"/>
                <a:gd name="T60" fmla="*/ 12 w 494"/>
                <a:gd name="T61" fmla="*/ 325 h 495"/>
                <a:gd name="T62" fmla="*/ 0 w 494"/>
                <a:gd name="T63" fmla="*/ 247 h 495"/>
                <a:gd name="T64" fmla="*/ 12 w 494"/>
                <a:gd name="T65" fmla="*/ 169 h 495"/>
                <a:gd name="T66" fmla="*/ 47 w 494"/>
                <a:gd name="T67" fmla="*/ 101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09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20"/>
                  </a:lnTo>
                  <a:lnTo>
                    <a:pt x="109" y="247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4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5"/>
                  </a:lnTo>
                  <a:lnTo>
                    <a:pt x="360" y="324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7"/>
                  </a:lnTo>
                  <a:lnTo>
                    <a:pt x="381" y="220"/>
                  </a:lnTo>
                  <a:lnTo>
                    <a:pt x="373" y="194"/>
                  </a:lnTo>
                  <a:lnTo>
                    <a:pt x="360" y="171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1"/>
                  </a:lnTo>
                  <a:lnTo>
                    <a:pt x="274" y="112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7"/>
                  </a:lnTo>
                  <a:lnTo>
                    <a:pt x="393" y="48"/>
                  </a:lnTo>
                  <a:lnTo>
                    <a:pt x="421" y="73"/>
                  </a:lnTo>
                  <a:lnTo>
                    <a:pt x="446" y="101"/>
                  </a:lnTo>
                  <a:lnTo>
                    <a:pt x="465" y="133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7"/>
                  </a:lnTo>
                  <a:lnTo>
                    <a:pt x="490" y="287"/>
                  </a:lnTo>
                  <a:lnTo>
                    <a:pt x="481" y="325"/>
                  </a:lnTo>
                  <a:lnTo>
                    <a:pt x="465" y="361"/>
                  </a:lnTo>
                  <a:lnTo>
                    <a:pt x="446" y="394"/>
                  </a:lnTo>
                  <a:lnTo>
                    <a:pt x="421" y="422"/>
                  </a:lnTo>
                  <a:lnTo>
                    <a:pt x="393" y="447"/>
                  </a:lnTo>
                  <a:lnTo>
                    <a:pt x="360" y="468"/>
                  </a:lnTo>
                  <a:lnTo>
                    <a:pt x="324" y="482"/>
                  </a:lnTo>
                  <a:lnTo>
                    <a:pt x="287" y="492"/>
                  </a:lnTo>
                  <a:lnTo>
                    <a:pt x="246" y="495"/>
                  </a:lnTo>
                  <a:lnTo>
                    <a:pt x="207" y="492"/>
                  </a:lnTo>
                  <a:lnTo>
                    <a:pt x="168" y="482"/>
                  </a:lnTo>
                  <a:lnTo>
                    <a:pt x="133" y="468"/>
                  </a:lnTo>
                  <a:lnTo>
                    <a:pt x="100" y="447"/>
                  </a:lnTo>
                  <a:lnTo>
                    <a:pt x="71" y="422"/>
                  </a:lnTo>
                  <a:lnTo>
                    <a:pt x="47" y="394"/>
                  </a:lnTo>
                  <a:lnTo>
                    <a:pt x="27" y="361"/>
                  </a:lnTo>
                  <a:lnTo>
                    <a:pt x="12" y="325"/>
                  </a:lnTo>
                  <a:lnTo>
                    <a:pt x="3" y="287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516"/>
            <p:cNvSpPr>
              <a:spLocks/>
            </p:cNvSpPr>
            <p:nvPr/>
          </p:nvSpPr>
          <p:spPr bwMode="auto">
            <a:xfrm>
              <a:off x="2970213" y="3524250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3 w 110"/>
                <a:gd name="T3" fmla="*/ 3 h 111"/>
                <a:gd name="T4" fmla="*/ 87 w 110"/>
                <a:gd name="T5" fmla="*/ 12 h 111"/>
                <a:gd name="T6" fmla="*/ 100 w 110"/>
                <a:gd name="T7" fmla="*/ 23 h 111"/>
                <a:gd name="T8" fmla="*/ 107 w 110"/>
                <a:gd name="T9" fmla="*/ 39 h 111"/>
                <a:gd name="T10" fmla="*/ 110 w 110"/>
                <a:gd name="T11" fmla="*/ 55 h 111"/>
                <a:gd name="T12" fmla="*/ 107 w 110"/>
                <a:gd name="T13" fmla="*/ 73 h 111"/>
                <a:gd name="T14" fmla="*/ 100 w 110"/>
                <a:gd name="T15" fmla="*/ 88 h 111"/>
                <a:gd name="T16" fmla="*/ 87 w 110"/>
                <a:gd name="T17" fmla="*/ 100 h 111"/>
                <a:gd name="T18" fmla="*/ 73 w 110"/>
                <a:gd name="T19" fmla="*/ 107 h 111"/>
                <a:gd name="T20" fmla="*/ 55 w 110"/>
                <a:gd name="T21" fmla="*/ 111 h 111"/>
                <a:gd name="T22" fmla="*/ 37 w 110"/>
                <a:gd name="T23" fmla="*/ 107 h 111"/>
                <a:gd name="T24" fmla="*/ 23 w 110"/>
                <a:gd name="T25" fmla="*/ 100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5 h 111"/>
                <a:gd name="T32" fmla="*/ 3 w 110"/>
                <a:gd name="T33" fmla="*/ 39 h 111"/>
                <a:gd name="T34" fmla="*/ 10 w 110"/>
                <a:gd name="T35" fmla="*/ 23 h 111"/>
                <a:gd name="T36" fmla="*/ 23 w 110"/>
                <a:gd name="T37" fmla="*/ 12 h 111"/>
                <a:gd name="T38" fmla="*/ 37 w 110"/>
                <a:gd name="T39" fmla="*/ 3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3" y="3"/>
                  </a:lnTo>
                  <a:lnTo>
                    <a:pt x="87" y="12"/>
                  </a:lnTo>
                  <a:lnTo>
                    <a:pt x="100" y="23"/>
                  </a:lnTo>
                  <a:lnTo>
                    <a:pt x="107" y="39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3" y="107"/>
                  </a:lnTo>
                  <a:lnTo>
                    <a:pt x="55" y="111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9"/>
                  </a:lnTo>
                  <a:lnTo>
                    <a:pt x="10" y="23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517"/>
            <p:cNvSpPr>
              <a:spLocks/>
            </p:cNvSpPr>
            <p:nvPr/>
          </p:nvSpPr>
          <p:spPr bwMode="auto">
            <a:xfrm>
              <a:off x="2932113" y="3524250"/>
              <a:ext cx="19050" cy="19050"/>
            </a:xfrm>
            <a:custGeom>
              <a:avLst/>
              <a:gdLst>
                <a:gd name="T0" fmla="*/ 55 w 110"/>
                <a:gd name="T1" fmla="*/ 0 h 111"/>
                <a:gd name="T2" fmla="*/ 72 w 110"/>
                <a:gd name="T3" fmla="*/ 3 h 111"/>
                <a:gd name="T4" fmla="*/ 87 w 110"/>
                <a:gd name="T5" fmla="*/ 12 h 111"/>
                <a:gd name="T6" fmla="*/ 99 w 110"/>
                <a:gd name="T7" fmla="*/ 23 h 111"/>
                <a:gd name="T8" fmla="*/ 107 w 110"/>
                <a:gd name="T9" fmla="*/ 39 h 111"/>
                <a:gd name="T10" fmla="*/ 110 w 110"/>
                <a:gd name="T11" fmla="*/ 55 h 111"/>
                <a:gd name="T12" fmla="*/ 107 w 110"/>
                <a:gd name="T13" fmla="*/ 73 h 111"/>
                <a:gd name="T14" fmla="*/ 99 w 110"/>
                <a:gd name="T15" fmla="*/ 88 h 111"/>
                <a:gd name="T16" fmla="*/ 87 w 110"/>
                <a:gd name="T17" fmla="*/ 100 h 111"/>
                <a:gd name="T18" fmla="*/ 72 w 110"/>
                <a:gd name="T19" fmla="*/ 107 h 111"/>
                <a:gd name="T20" fmla="*/ 55 w 110"/>
                <a:gd name="T21" fmla="*/ 111 h 111"/>
                <a:gd name="T22" fmla="*/ 37 w 110"/>
                <a:gd name="T23" fmla="*/ 107 h 111"/>
                <a:gd name="T24" fmla="*/ 22 w 110"/>
                <a:gd name="T25" fmla="*/ 100 h 111"/>
                <a:gd name="T26" fmla="*/ 10 w 110"/>
                <a:gd name="T27" fmla="*/ 88 h 111"/>
                <a:gd name="T28" fmla="*/ 3 w 110"/>
                <a:gd name="T29" fmla="*/ 73 h 111"/>
                <a:gd name="T30" fmla="*/ 0 w 110"/>
                <a:gd name="T31" fmla="*/ 55 h 111"/>
                <a:gd name="T32" fmla="*/ 3 w 110"/>
                <a:gd name="T33" fmla="*/ 39 h 111"/>
                <a:gd name="T34" fmla="*/ 10 w 110"/>
                <a:gd name="T35" fmla="*/ 23 h 111"/>
                <a:gd name="T36" fmla="*/ 22 w 110"/>
                <a:gd name="T37" fmla="*/ 12 h 111"/>
                <a:gd name="T38" fmla="*/ 37 w 110"/>
                <a:gd name="T39" fmla="*/ 3 h 111"/>
                <a:gd name="T40" fmla="*/ 55 w 110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1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3"/>
                  </a:lnTo>
                  <a:lnTo>
                    <a:pt x="107" y="39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1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9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518"/>
            <p:cNvSpPr>
              <a:spLocks/>
            </p:cNvSpPr>
            <p:nvPr/>
          </p:nvSpPr>
          <p:spPr bwMode="auto">
            <a:xfrm>
              <a:off x="2989263" y="3552825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3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5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9 h 109"/>
                <a:gd name="T18" fmla="*/ 72 w 109"/>
                <a:gd name="T19" fmla="*/ 107 h 109"/>
                <a:gd name="T20" fmla="*/ 55 w 109"/>
                <a:gd name="T21" fmla="*/ 109 h 109"/>
                <a:gd name="T22" fmla="*/ 38 w 109"/>
                <a:gd name="T23" fmla="*/ 107 h 109"/>
                <a:gd name="T24" fmla="*/ 22 w 109"/>
                <a:gd name="T25" fmla="*/ 99 h 109"/>
                <a:gd name="T26" fmla="*/ 11 w 109"/>
                <a:gd name="T27" fmla="*/ 87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7 h 109"/>
                <a:gd name="T34" fmla="*/ 11 w 109"/>
                <a:gd name="T35" fmla="*/ 22 h 109"/>
                <a:gd name="T36" fmla="*/ 22 w 109"/>
                <a:gd name="T37" fmla="*/ 10 h 109"/>
                <a:gd name="T38" fmla="*/ 38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519"/>
            <p:cNvSpPr>
              <a:spLocks/>
            </p:cNvSpPr>
            <p:nvPr/>
          </p:nvSpPr>
          <p:spPr bwMode="auto">
            <a:xfrm>
              <a:off x="2951163" y="3552825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71 w 109"/>
                <a:gd name="T3" fmla="*/ 3 h 109"/>
                <a:gd name="T4" fmla="*/ 87 w 109"/>
                <a:gd name="T5" fmla="*/ 10 h 109"/>
                <a:gd name="T6" fmla="*/ 98 w 109"/>
                <a:gd name="T7" fmla="*/ 22 h 109"/>
                <a:gd name="T8" fmla="*/ 106 w 109"/>
                <a:gd name="T9" fmla="*/ 37 h 109"/>
                <a:gd name="T10" fmla="*/ 109 w 109"/>
                <a:gd name="T11" fmla="*/ 55 h 109"/>
                <a:gd name="T12" fmla="*/ 106 w 109"/>
                <a:gd name="T13" fmla="*/ 72 h 109"/>
                <a:gd name="T14" fmla="*/ 98 w 109"/>
                <a:gd name="T15" fmla="*/ 87 h 109"/>
                <a:gd name="T16" fmla="*/ 87 w 109"/>
                <a:gd name="T17" fmla="*/ 99 h 109"/>
                <a:gd name="T18" fmla="*/ 71 w 109"/>
                <a:gd name="T19" fmla="*/ 107 h 109"/>
                <a:gd name="T20" fmla="*/ 54 w 109"/>
                <a:gd name="T21" fmla="*/ 109 h 109"/>
                <a:gd name="T22" fmla="*/ 37 w 109"/>
                <a:gd name="T23" fmla="*/ 107 h 109"/>
                <a:gd name="T24" fmla="*/ 22 w 109"/>
                <a:gd name="T25" fmla="*/ 99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5 h 109"/>
                <a:gd name="T32" fmla="*/ 2 w 109"/>
                <a:gd name="T33" fmla="*/ 37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3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1" y="3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1" y="107"/>
                  </a:lnTo>
                  <a:lnTo>
                    <a:pt x="54" y="109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520"/>
            <p:cNvSpPr>
              <a:spLocks/>
            </p:cNvSpPr>
            <p:nvPr/>
          </p:nvSpPr>
          <p:spPr bwMode="auto">
            <a:xfrm>
              <a:off x="2892425" y="3524250"/>
              <a:ext cx="19050" cy="19050"/>
            </a:xfrm>
            <a:custGeom>
              <a:avLst/>
              <a:gdLst>
                <a:gd name="T0" fmla="*/ 55 w 109"/>
                <a:gd name="T1" fmla="*/ 0 h 111"/>
                <a:gd name="T2" fmla="*/ 72 w 109"/>
                <a:gd name="T3" fmla="*/ 3 h 111"/>
                <a:gd name="T4" fmla="*/ 87 w 109"/>
                <a:gd name="T5" fmla="*/ 12 h 111"/>
                <a:gd name="T6" fmla="*/ 99 w 109"/>
                <a:gd name="T7" fmla="*/ 23 h 111"/>
                <a:gd name="T8" fmla="*/ 107 w 109"/>
                <a:gd name="T9" fmla="*/ 39 h 111"/>
                <a:gd name="T10" fmla="*/ 109 w 109"/>
                <a:gd name="T11" fmla="*/ 55 h 111"/>
                <a:gd name="T12" fmla="*/ 107 w 109"/>
                <a:gd name="T13" fmla="*/ 73 h 111"/>
                <a:gd name="T14" fmla="*/ 99 w 109"/>
                <a:gd name="T15" fmla="*/ 88 h 111"/>
                <a:gd name="T16" fmla="*/ 87 w 109"/>
                <a:gd name="T17" fmla="*/ 100 h 111"/>
                <a:gd name="T18" fmla="*/ 72 w 109"/>
                <a:gd name="T19" fmla="*/ 107 h 111"/>
                <a:gd name="T20" fmla="*/ 55 w 109"/>
                <a:gd name="T21" fmla="*/ 111 h 111"/>
                <a:gd name="T22" fmla="*/ 38 w 109"/>
                <a:gd name="T23" fmla="*/ 107 h 111"/>
                <a:gd name="T24" fmla="*/ 22 w 109"/>
                <a:gd name="T25" fmla="*/ 100 h 111"/>
                <a:gd name="T26" fmla="*/ 11 w 109"/>
                <a:gd name="T27" fmla="*/ 88 h 111"/>
                <a:gd name="T28" fmla="*/ 3 w 109"/>
                <a:gd name="T29" fmla="*/ 73 h 111"/>
                <a:gd name="T30" fmla="*/ 0 w 109"/>
                <a:gd name="T31" fmla="*/ 55 h 111"/>
                <a:gd name="T32" fmla="*/ 3 w 109"/>
                <a:gd name="T33" fmla="*/ 39 h 111"/>
                <a:gd name="T34" fmla="*/ 11 w 109"/>
                <a:gd name="T35" fmla="*/ 23 h 111"/>
                <a:gd name="T36" fmla="*/ 22 w 109"/>
                <a:gd name="T37" fmla="*/ 12 h 111"/>
                <a:gd name="T38" fmla="*/ 38 w 109"/>
                <a:gd name="T39" fmla="*/ 3 h 111"/>
                <a:gd name="T40" fmla="*/ 55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3"/>
                  </a:lnTo>
                  <a:lnTo>
                    <a:pt x="107" y="39"/>
                  </a:lnTo>
                  <a:lnTo>
                    <a:pt x="109" y="55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1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521"/>
            <p:cNvSpPr>
              <a:spLocks/>
            </p:cNvSpPr>
            <p:nvPr/>
          </p:nvSpPr>
          <p:spPr bwMode="auto">
            <a:xfrm>
              <a:off x="2911475" y="3552825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3 h 109"/>
                <a:gd name="T4" fmla="*/ 88 w 111"/>
                <a:gd name="T5" fmla="*/ 10 h 109"/>
                <a:gd name="T6" fmla="*/ 100 w 111"/>
                <a:gd name="T7" fmla="*/ 22 h 109"/>
                <a:gd name="T8" fmla="*/ 107 w 111"/>
                <a:gd name="T9" fmla="*/ 37 h 109"/>
                <a:gd name="T10" fmla="*/ 111 w 111"/>
                <a:gd name="T11" fmla="*/ 55 h 109"/>
                <a:gd name="T12" fmla="*/ 107 w 111"/>
                <a:gd name="T13" fmla="*/ 72 h 109"/>
                <a:gd name="T14" fmla="*/ 100 w 111"/>
                <a:gd name="T15" fmla="*/ 87 h 109"/>
                <a:gd name="T16" fmla="*/ 88 w 111"/>
                <a:gd name="T17" fmla="*/ 99 h 109"/>
                <a:gd name="T18" fmla="*/ 73 w 111"/>
                <a:gd name="T19" fmla="*/ 107 h 109"/>
                <a:gd name="T20" fmla="*/ 55 w 111"/>
                <a:gd name="T21" fmla="*/ 109 h 109"/>
                <a:gd name="T22" fmla="*/ 38 w 111"/>
                <a:gd name="T23" fmla="*/ 107 h 109"/>
                <a:gd name="T24" fmla="*/ 23 w 111"/>
                <a:gd name="T25" fmla="*/ 99 h 109"/>
                <a:gd name="T26" fmla="*/ 11 w 111"/>
                <a:gd name="T27" fmla="*/ 87 h 109"/>
                <a:gd name="T28" fmla="*/ 3 w 111"/>
                <a:gd name="T29" fmla="*/ 72 h 109"/>
                <a:gd name="T30" fmla="*/ 0 w 111"/>
                <a:gd name="T31" fmla="*/ 55 h 109"/>
                <a:gd name="T32" fmla="*/ 3 w 111"/>
                <a:gd name="T33" fmla="*/ 37 h 109"/>
                <a:gd name="T34" fmla="*/ 11 w 111"/>
                <a:gd name="T35" fmla="*/ 22 h 109"/>
                <a:gd name="T36" fmla="*/ 23 w 111"/>
                <a:gd name="T37" fmla="*/ 10 h 109"/>
                <a:gd name="T38" fmla="*/ 38 w 111"/>
                <a:gd name="T39" fmla="*/ 3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1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522"/>
            <p:cNvSpPr>
              <a:spLocks/>
            </p:cNvSpPr>
            <p:nvPr/>
          </p:nvSpPr>
          <p:spPr bwMode="auto">
            <a:xfrm>
              <a:off x="2854325" y="3524250"/>
              <a:ext cx="19050" cy="19050"/>
            </a:xfrm>
            <a:custGeom>
              <a:avLst/>
              <a:gdLst>
                <a:gd name="T0" fmla="*/ 54 w 109"/>
                <a:gd name="T1" fmla="*/ 0 h 111"/>
                <a:gd name="T2" fmla="*/ 71 w 109"/>
                <a:gd name="T3" fmla="*/ 3 h 111"/>
                <a:gd name="T4" fmla="*/ 87 w 109"/>
                <a:gd name="T5" fmla="*/ 12 h 111"/>
                <a:gd name="T6" fmla="*/ 98 w 109"/>
                <a:gd name="T7" fmla="*/ 23 h 111"/>
                <a:gd name="T8" fmla="*/ 106 w 109"/>
                <a:gd name="T9" fmla="*/ 39 h 111"/>
                <a:gd name="T10" fmla="*/ 109 w 109"/>
                <a:gd name="T11" fmla="*/ 55 h 111"/>
                <a:gd name="T12" fmla="*/ 106 w 109"/>
                <a:gd name="T13" fmla="*/ 73 h 111"/>
                <a:gd name="T14" fmla="*/ 98 w 109"/>
                <a:gd name="T15" fmla="*/ 88 h 111"/>
                <a:gd name="T16" fmla="*/ 87 w 109"/>
                <a:gd name="T17" fmla="*/ 100 h 111"/>
                <a:gd name="T18" fmla="*/ 71 w 109"/>
                <a:gd name="T19" fmla="*/ 107 h 111"/>
                <a:gd name="T20" fmla="*/ 54 w 109"/>
                <a:gd name="T21" fmla="*/ 111 h 111"/>
                <a:gd name="T22" fmla="*/ 37 w 109"/>
                <a:gd name="T23" fmla="*/ 107 h 111"/>
                <a:gd name="T24" fmla="*/ 22 w 109"/>
                <a:gd name="T25" fmla="*/ 100 h 111"/>
                <a:gd name="T26" fmla="*/ 10 w 109"/>
                <a:gd name="T27" fmla="*/ 88 h 111"/>
                <a:gd name="T28" fmla="*/ 2 w 109"/>
                <a:gd name="T29" fmla="*/ 73 h 111"/>
                <a:gd name="T30" fmla="*/ 0 w 109"/>
                <a:gd name="T31" fmla="*/ 55 h 111"/>
                <a:gd name="T32" fmla="*/ 2 w 109"/>
                <a:gd name="T33" fmla="*/ 39 h 111"/>
                <a:gd name="T34" fmla="*/ 10 w 109"/>
                <a:gd name="T35" fmla="*/ 23 h 111"/>
                <a:gd name="T36" fmla="*/ 22 w 109"/>
                <a:gd name="T37" fmla="*/ 12 h 111"/>
                <a:gd name="T38" fmla="*/ 37 w 109"/>
                <a:gd name="T39" fmla="*/ 3 h 111"/>
                <a:gd name="T40" fmla="*/ 54 w 109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1">
                  <a:moveTo>
                    <a:pt x="54" y="0"/>
                  </a:moveTo>
                  <a:lnTo>
                    <a:pt x="71" y="3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6" y="39"/>
                  </a:lnTo>
                  <a:lnTo>
                    <a:pt x="109" y="55"/>
                  </a:lnTo>
                  <a:lnTo>
                    <a:pt x="106" y="73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1" y="107"/>
                  </a:lnTo>
                  <a:lnTo>
                    <a:pt x="54" y="111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2" y="39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523"/>
            <p:cNvSpPr>
              <a:spLocks/>
            </p:cNvSpPr>
            <p:nvPr/>
          </p:nvSpPr>
          <p:spPr bwMode="auto">
            <a:xfrm>
              <a:off x="2873375" y="3552825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7 w 110"/>
                <a:gd name="T5" fmla="*/ 10 h 109"/>
                <a:gd name="T6" fmla="*/ 100 w 110"/>
                <a:gd name="T7" fmla="*/ 22 h 109"/>
                <a:gd name="T8" fmla="*/ 107 w 110"/>
                <a:gd name="T9" fmla="*/ 37 h 109"/>
                <a:gd name="T10" fmla="*/ 110 w 110"/>
                <a:gd name="T11" fmla="*/ 55 h 109"/>
                <a:gd name="T12" fmla="*/ 107 w 110"/>
                <a:gd name="T13" fmla="*/ 72 h 109"/>
                <a:gd name="T14" fmla="*/ 100 w 110"/>
                <a:gd name="T15" fmla="*/ 87 h 109"/>
                <a:gd name="T16" fmla="*/ 87 w 110"/>
                <a:gd name="T17" fmla="*/ 99 h 109"/>
                <a:gd name="T18" fmla="*/ 73 w 110"/>
                <a:gd name="T19" fmla="*/ 107 h 109"/>
                <a:gd name="T20" fmla="*/ 55 w 110"/>
                <a:gd name="T21" fmla="*/ 109 h 109"/>
                <a:gd name="T22" fmla="*/ 37 w 110"/>
                <a:gd name="T23" fmla="*/ 107 h 109"/>
                <a:gd name="T24" fmla="*/ 23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3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524"/>
            <p:cNvSpPr>
              <a:spLocks/>
            </p:cNvSpPr>
            <p:nvPr/>
          </p:nvSpPr>
          <p:spPr bwMode="auto">
            <a:xfrm>
              <a:off x="2814638" y="3524250"/>
              <a:ext cx="20638" cy="19050"/>
            </a:xfrm>
            <a:custGeom>
              <a:avLst/>
              <a:gdLst>
                <a:gd name="T0" fmla="*/ 55 w 111"/>
                <a:gd name="T1" fmla="*/ 0 h 111"/>
                <a:gd name="T2" fmla="*/ 73 w 111"/>
                <a:gd name="T3" fmla="*/ 3 h 111"/>
                <a:gd name="T4" fmla="*/ 88 w 111"/>
                <a:gd name="T5" fmla="*/ 12 h 111"/>
                <a:gd name="T6" fmla="*/ 100 w 111"/>
                <a:gd name="T7" fmla="*/ 23 h 111"/>
                <a:gd name="T8" fmla="*/ 107 w 111"/>
                <a:gd name="T9" fmla="*/ 39 h 111"/>
                <a:gd name="T10" fmla="*/ 111 w 111"/>
                <a:gd name="T11" fmla="*/ 55 h 111"/>
                <a:gd name="T12" fmla="*/ 107 w 111"/>
                <a:gd name="T13" fmla="*/ 73 h 111"/>
                <a:gd name="T14" fmla="*/ 100 w 111"/>
                <a:gd name="T15" fmla="*/ 88 h 111"/>
                <a:gd name="T16" fmla="*/ 88 w 111"/>
                <a:gd name="T17" fmla="*/ 100 h 111"/>
                <a:gd name="T18" fmla="*/ 73 w 111"/>
                <a:gd name="T19" fmla="*/ 107 h 111"/>
                <a:gd name="T20" fmla="*/ 55 w 111"/>
                <a:gd name="T21" fmla="*/ 111 h 111"/>
                <a:gd name="T22" fmla="*/ 38 w 111"/>
                <a:gd name="T23" fmla="*/ 107 h 111"/>
                <a:gd name="T24" fmla="*/ 23 w 111"/>
                <a:gd name="T25" fmla="*/ 100 h 111"/>
                <a:gd name="T26" fmla="*/ 11 w 111"/>
                <a:gd name="T27" fmla="*/ 88 h 111"/>
                <a:gd name="T28" fmla="*/ 3 w 111"/>
                <a:gd name="T29" fmla="*/ 73 h 111"/>
                <a:gd name="T30" fmla="*/ 0 w 111"/>
                <a:gd name="T31" fmla="*/ 55 h 111"/>
                <a:gd name="T32" fmla="*/ 3 w 111"/>
                <a:gd name="T33" fmla="*/ 39 h 111"/>
                <a:gd name="T34" fmla="*/ 11 w 111"/>
                <a:gd name="T35" fmla="*/ 23 h 111"/>
                <a:gd name="T36" fmla="*/ 23 w 111"/>
                <a:gd name="T37" fmla="*/ 12 h 111"/>
                <a:gd name="T38" fmla="*/ 38 w 111"/>
                <a:gd name="T39" fmla="*/ 3 h 111"/>
                <a:gd name="T40" fmla="*/ 55 w 111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1">
                  <a:moveTo>
                    <a:pt x="55" y="0"/>
                  </a:moveTo>
                  <a:lnTo>
                    <a:pt x="73" y="3"/>
                  </a:lnTo>
                  <a:lnTo>
                    <a:pt x="88" y="12"/>
                  </a:lnTo>
                  <a:lnTo>
                    <a:pt x="100" y="23"/>
                  </a:lnTo>
                  <a:lnTo>
                    <a:pt x="107" y="39"/>
                  </a:lnTo>
                  <a:lnTo>
                    <a:pt x="111" y="55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1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525"/>
            <p:cNvSpPr>
              <a:spLocks/>
            </p:cNvSpPr>
            <p:nvPr/>
          </p:nvSpPr>
          <p:spPr bwMode="auto">
            <a:xfrm>
              <a:off x="2835275" y="3552825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5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9 h 109"/>
                <a:gd name="T18" fmla="*/ 72 w 110"/>
                <a:gd name="T19" fmla="*/ 107 h 109"/>
                <a:gd name="T20" fmla="*/ 55 w 110"/>
                <a:gd name="T21" fmla="*/ 109 h 109"/>
                <a:gd name="T22" fmla="*/ 37 w 110"/>
                <a:gd name="T23" fmla="*/ 107 h 109"/>
                <a:gd name="T24" fmla="*/ 22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0 w 110"/>
                <a:gd name="T35" fmla="*/ 22 h 109"/>
                <a:gd name="T36" fmla="*/ 22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526"/>
            <p:cNvSpPr>
              <a:spLocks noEditPoints="1"/>
            </p:cNvSpPr>
            <p:nvPr/>
          </p:nvSpPr>
          <p:spPr bwMode="auto">
            <a:xfrm>
              <a:off x="2495550" y="3446463"/>
              <a:ext cx="581025" cy="573088"/>
            </a:xfrm>
            <a:custGeom>
              <a:avLst/>
              <a:gdLst>
                <a:gd name="T0" fmla="*/ 198 w 3294"/>
                <a:gd name="T1" fmla="*/ 121 h 3245"/>
                <a:gd name="T2" fmla="*/ 134 w 3294"/>
                <a:gd name="T3" fmla="*/ 172 h 3245"/>
                <a:gd name="T4" fmla="*/ 110 w 3294"/>
                <a:gd name="T5" fmla="*/ 253 h 3245"/>
                <a:gd name="T6" fmla="*/ 122 w 3294"/>
                <a:gd name="T7" fmla="*/ 957 h 3245"/>
                <a:gd name="T8" fmla="*/ 173 w 3294"/>
                <a:gd name="T9" fmla="*/ 1020 h 3245"/>
                <a:gd name="T10" fmla="*/ 253 w 3294"/>
                <a:gd name="T11" fmla="*/ 1044 h 3245"/>
                <a:gd name="T12" fmla="*/ 3096 w 3294"/>
                <a:gd name="T13" fmla="*/ 1033 h 3245"/>
                <a:gd name="T14" fmla="*/ 3160 w 3294"/>
                <a:gd name="T15" fmla="*/ 981 h 3245"/>
                <a:gd name="T16" fmla="*/ 3184 w 3294"/>
                <a:gd name="T17" fmla="*/ 902 h 3245"/>
                <a:gd name="T18" fmla="*/ 3172 w 3294"/>
                <a:gd name="T19" fmla="*/ 197 h 3245"/>
                <a:gd name="T20" fmla="*/ 3121 w 3294"/>
                <a:gd name="T21" fmla="*/ 134 h 3245"/>
                <a:gd name="T22" fmla="*/ 3041 w 3294"/>
                <a:gd name="T23" fmla="*/ 110 h 3245"/>
                <a:gd name="T24" fmla="*/ 3041 w 3294"/>
                <a:gd name="T25" fmla="*/ 0 h 3245"/>
                <a:gd name="T26" fmla="*/ 3147 w 3294"/>
                <a:gd name="T27" fmla="*/ 23 h 3245"/>
                <a:gd name="T28" fmla="*/ 3232 w 3294"/>
                <a:gd name="T29" fmla="*/ 87 h 3245"/>
                <a:gd name="T30" fmla="*/ 3284 w 3294"/>
                <a:gd name="T31" fmla="*/ 180 h 3245"/>
                <a:gd name="T32" fmla="*/ 3294 w 3294"/>
                <a:gd name="T33" fmla="*/ 902 h 3245"/>
                <a:gd name="T34" fmla="*/ 3267 w 3294"/>
                <a:gd name="T35" fmla="*/ 1013 h 3245"/>
                <a:gd name="T36" fmla="*/ 3196 w 3294"/>
                <a:gd name="T37" fmla="*/ 1100 h 3245"/>
                <a:gd name="T38" fmla="*/ 3267 w 3294"/>
                <a:gd name="T39" fmla="*/ 1186 h 3245"/>
                <a:gd name="T40" fmla="*/ 3294 w 3294"/>
                <a:gd name="T41" fmla="*/ 1299 h 3245"/>
                <a:gd name="T42" fmla="*/ 3184 w 3294"/>
                <a:gd name="T43" fmla="*/ 1299 h 3245"/>
                <a:gd name="T44" fmla="*/ 3160 w 3294"/>
                <a:gd name="T45" fmla="*/ 1218 h 3245"/>
                <a:gd name="T46" fmla="*/ 3096 w 3294"/>
                <a:gd name="T47" fmla="*/ 1166 h 3245"/>
                <a:gd name="T48" fmla="*/ 253 w 3294"/>
                <a:gd name="T49" fmla="*/ 1155 h 3245"/>
                <a:gd name="T50" fmla="*/ 173 w 3294"/>
                <a:gd name="T51" fmla="*/ 1179 h 3245"/>
                <a:gd name="T52" fmla="*/ 122 w 3294"/>
                <a:gd name="T53" fmla="*/ 1242 h 3245"/>
                <a:gd name="T54" fmla="*/ 110 w 3294"/>
                <a:gd name="T55" fmla="*/ 1947 h 3245"/>
                <a:gd name="T56" fmla="*/ 134 w 3294"/>
                <a:gd name="T57" fmla="*/ 2027 h 3245"/>
                <a:gd name="T58" fmla="*/ 198 w 3294"/>
                <a:gd name="T59" fmla="*/ 2079 h 3245"/>
                <a:gd name="T60" fmla="*/ 1537 w 3294"/>
                <a:gd name="T61" fmla="*/ 2089 h 3245"/>
                <a:gd name="T62" fmla="*/ 225 w 3294"/>
                <a:gd name="T63" fmla="*/ 2203 h 3245"/>
                <a:gd name="T64" fmla="*/ 152 w 3294"/>
                <a:gd name="T65" fmla="*/ 2242 h 3245"/>
                <a:gd name="T66" fmla="*/ 113 w 3294"/>
                <a:gd name="T67" fmla="*/ 2314 h 3245"/>
                <a:gd name="T68" fmla="*/ 113 w 3294"/>
                <a:gd name="T69" fmla="*/ 3021 h 3245"/>
                <a:gd name="T70" fmla="*/ 152 w 3294"/>
                <a:gd name="T71" fmla="*/ 3093 h 3245"/>
                <a:gd name="T72" fmla="*/ 225 w 3294"/>
                <a:gd name="T73" fmla="*/ 3132 h 3245"/>
                <a:gd name="T74" fmla="*/ 2086 w 3294"/>
                <a:gd name="T75" fmla="*/ 3245 h 3245"/>
                <a:gd name="T76" fmla="*/ 180 w 3294"/>
                <a:gd name="T77" fmla="*/ 3234 h 3245"/>
                <a:gd name="T78" fmla="*/ 87 w 3294"/>
                <a:gd name="T79" fmla="*/ 3183 h 3245"/>
                <a:gd name="T80" fmla="*/ 24 w 3294"/>
                <a:gd name="T81" fmla="*/ 3098 h 3245"/>
                <a:gd name="T82" fmla="*/ 0 w 3294"/>
                <a:gd name="T83" fmla="*/ 2992 h 3245"/>
                <a:gd name="T84" fmla="*/ 12 w 3294"/>
                <a:gd name="T85" fmla="*/ 2267 h 3245"/>
                <a:gd name="T86" fmla="*/ 70 w 3294"/>
                <a:gd name="T87" fmla="*/ 2170 h 3245"/>
                <a:gd name="T88" fmla="*/ 46 w 3294"/>
                <a:gd name="T89" fmla="*/ 2090 h 3245"/>
                <a:gd name="T90" fmla="*/ 3 w 3294"/>
                <a:gd name="T91" fmla="*/ 1986 h 3245"/>
                <a:gd name="T92" fmla="*/ 3 w 3294"/>
                <a:gd name="T93" fmla="*/ 1259 h 3245"/>
                <a:gd name="T94" fmla="*/ 46 w 3294"/>
                <a:gd name="T95" fmla="*/ 1154 h 3245"/>
                <a:gd name="T96" fmla="*/ 70 w 3294"/>
                <a:gd name="T97" fmla="*/ 1075 h 3245"/>
                <a:gd name="T98" fmla="*/ 12 w 3294"/>
                <a:gd name="T99" fmla="*/ 979 h 3245"/>
                <a:gd name="T100" fmla="*/ 0 w 3294"/>
                <a:gd name="T101" fmla="*/ 253 h 3245"/>
                <a:gd name="T102" fmla="*/ 24 w 3294"/>
                <a:gd name="T103" fmla="*/ 146 h 3245"/>
                <a:gd name="T104" fmla="*/ 87 w 3294"/>
                <a:gd name="T105" fmla="*/ 62 h 3245"/>
                <a:gd name="T106" fmla="*/ 180 w 3294"/>
                <a:gd name="T107" fmla="*/ 10 h 3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45">
                  <a:moveTo>
                    <a:pt x="253" y="110"/>
                  </a:moveTo>
                  <a:lnTo>
                    <a:pt x="225" y="113"/>
                  </a:lnTo>
                  <a:lnTo>
                    <a:pt x="198" y="121"/>
                  </a:lnTo>
                  <a:lnTo>
                    <a:pt x="173" y="134"/>
                  </a:lnTo>
                  <a:lnTo>
                    <a:pt x="152" y="152"/>
                  </a:lnTo>
                  <a:lnTo>
                    <a:pt x="134" y="172"/>
                  </a:lnTo>
                  <a:lnTo>
                    <a:pt x="122" y="197"/>
                  </a:lnTo>
                  <a:lnTo>
                    <a:pt x="113" y="225"/>
                  </a:lnTo>
                  <a:lnTo>
                    <a:pt x="110" y="253"/>
                  </a:lnTo>
                  <a:lnTo>
                    <a:pt x="110" y="902"/>
                  </a:lnTo>
                  <a:lnTo>
                    <a:pt x="113" y="930"/>
                  </a:lnTo>
                  <a:lnTo>
                    <a:pt x="122" y="957"/>
                  </a:lnTo>
                  <a:lnTo>
                    <a:pt x="134" y="982"/>
                  </a:lnTo>
                  <a:lnTo>
                    <a:pt x="152" y="1003"/>
                  </a:lnTo>
                  <a:lnTo>
                    <a:pt x="173" y="1020"/>
                  </a:lnTo>
                  <a:lnTo>
                    <a:pt x="198" y="1033"/>
                  </a:lnTo>
                  <a:lnTo>
                    <a:pt x="225" y="1041"/>
                  </a:lnTo>
                  <a:lnTo>
                    <a:pt x="253" y="1044"/>
                  </a:lnTo>
                  <a:lnTo>
                    <a:pt x="3041" y="1044"/>
                  </a:lnTo>
                  <a:lnTo>
                    <a:pt x="3069" y="1041"/>
                  </a:lnTo>
                  <a:lnTo>
                    <a:pt x="3096" y="1033"/>
                  </a:lnTo>
                  <a:lnTo>
                    <a:pt x="3121" y="1020"/>
                  </a:lnTo>
                  <a:lnTo>
                    <a:pt x="3142" y="1003"/>
                  </a:lnTo>
                  <a:lnTo>
                    <a:pt x="3160" y="981"/>
                  </a:lnTo>
                  <a:lnTo>
                    <a:pt x="3172" y="957"/>
                  </a:lnTo>
                  <a:lnTo>
                    <a:pt x="3181" y="930"/>
                  </a:lnTo>
                  <a:lnTo>
                    <a:pt x="3184" y="902"/>
                  </a:lnTo>
                  <a:lnTo>
                    <a:pt x="3184" y="253"/>
                  </a:lnTo>
                  <a:lnTo>
                    <a:pt x="3181" y="225"/>
                  </a:lnTo>
                  <a:lnTo>
                    <a:pt x="3172" y="197"/>
                  </a:lnTo>
                  <a:lnTo>
                    <a:pt x="3160" y="172"/>
                  </a:lnTo>
                  <a:lnTo>
                    <a:pt x="3142" y="152"/>
                  </a:lnTo>
                  <a:lnTo>
                    <a:pt x="3121" y="134"/>
                  </a:lnTo>
                  <a:lnTo>
                    <a:pt x="3096" y="121"/>
                  </a:lnTo>
                  <a:lnTo>
                    <a:pt x="3069" y="113"/>
                  </a:lnTo>
                  <a:lnTo>
                    <a:pt x="3041" y="110"/>
                  </a:lnTo>
                  <a:lnTo>
                    <a:pt x="253" y="110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8" y="3"/>
                  </a:lnTo>
                  <a:lnTo>
                    <a:pt x="3114" y="10"/>
                  </a:lnTo>
                  <a:lnTo>
                    <a:pt x="3147" y="23"/>
                  </a:lnTo>
                  <a:lnTo>
                    <a:pt x="3179" y="40"/>
                  </a:lnTo>
                  <a:lnTo>
                    <a:pt x="3207" y="62"/>
                  </a:lnTo>
                  <a:lnTo>
                    <a:pt x="3232" y="87"/>
                  </a:lnTo>
                  <a:lnTo>
                    <a:pt x="3253" y="115"/>
                  </a:lnTo>
                  <a:lnTo>
                    <a:pt x="3270" y="146"/>
                  </a:lnTo>
                  <a:lnTo>
                    <a:pt x="3284" y="180"/>
                  </a:lnTo>
                  <a:lnTo>
                    <a:pt x="3291" y="216"/>
                  </a:lnTo>
                  <a:lnTo>
                    <a:pt x="3294" y="253"/>
                  </a:lnTo>
                  <a:lnTo>
                    <a:pt x="3294" y="902"/>
                  </a:lnTo>
                  <a:lnTo>
                    <a:pt x="3291" y="941"/>
                  </a:lnTo>
                  <a:lnTo>
                    <a:pt x="3282" y="979"/>
                  </a:lnTo>
                  <a:lnTo>
                    <a:pt x="3267" y="1013"/>
                  </a:lnTo>
                  <a:lnTo>
                    <a:pt x="3248" y="1045"/>
                  </a:lnTo>
                  <a:lnTo>
                    <a:pt x="3224" y="1075"/>
                  </a:lnTo>
                  <a:lnTo>
                    <a:pt x="3196" y="1100"/>
                  </a:lnTo>
                  <a:lnTo>
                    <a:pt x="3224" y="1125"/>
                  </a:lnTo>
                  <a:lnTo>
                    <a:pt x="3248" y="1154"/>
                  </a:lnTo>
                  <a:lnTo>
                    <a:pt x="3267" y="1186"/>
                  </a:lnTo>
                  <a:lnTo>
                    <a:pt x="3282" y="1222"/>
                  </a:lnTo>
                  <a:lnTo>
                    <a:pt x="3291" y="1259"/>
                  </a:lnTo>
                  <a:lnTo>
                    <a:pt x="3294" y="1299"/>
                  </a:lnTo>
                  <a:lnTo>
                    <a:pt x="3294" y="1980"/>
                  </a:lnTo>
                  <a:lnTo>
                    <a:pt x="3184" y="1980"/>
                  </a:lnTo>
                  <a:lnTo>
                    <a:pt x="3184" y="1299"/>
                  </a:lnTo>
                  <a:lnTo>
                    <a:pt x="3181" y="1269"/>
                  </a:lnTo>
                  <a:lnTo>
                    <a:pt x="3172" y="1242"/>
                  </a:lnTo>
                  <a:lnTo>
                    <a:pt x="3160" y="1218"/>
                  </a:lnTo>
                  <a:lnTo>
                    <a:pt x="3142" y="1197"/>
                  </a:lnTo>
                  <a:lnTo>
                    <a:pt x="3121" y="1179"/>
                  </a:lnTo>
                  <a:lnTo>
                    <a:pt x="3096" y="1166"/>
                  </a:lnTo>
                  <a:lnTo>
                    <a:pt x="3069" y="1158"/>
                  </a:lnTo>
                  <a:lnTo>
                    <a:pt x="3041" y="1155"/>
                  </a:lnTo>
                  <a:lnTo>
                    <a:pt x="253" y="1155"/>
                  </a:lnTo>
                  <a:lnTo>
                    <a:pt x="225" y="1158"/>
                  </a:lnTo>
                  <a:lnTo>
                    <a:pt x="198" y="1166"/>
                  </a:lnTo>
                  <a:lnTo>
                    <a:pt x="173" y="1179"/>
                  </a:lnTo>
                  <a:lnTo>
                    <a:pt x="152" y="1197"/>
                  </a:lnTo>
                  <a:lnTo>
                    <a:pt x="134" y="1218"/>
                  </a:lnTo>
                  <a:lnTo>
                    <a:pt x="122" y="1242"/>
                  </a:lnTo>
                  <a:lnTo>
                    <a:pt x="113" y="1269"/>
                  </a:lnTo>
                  <a:lnTo>
                    <a:pt x="110" y="1299"/>
                  </a:lnTo>
                  <a:lnTo>
                    <a:pt x="110" y="1947"/>
                  </a:lnTo>
                  <a:lnTo>
                    <a:pt x="113" y="1975"/>
                  </a:lnTo>
                  <a:lnTo>
                    <a:pt x="122" y="2002"/>
                  </a:lnTo>
                  <a:lnTo>
                    <a:pt x="134" y="2027"/>
                  </a:lnTo>
                  <a:lnTo>
                    <a:pt x="152" y="2048"/>
                  </a:lnTo>
                  <a:lnTo>
                    <a:pt x="173" y="2065"/>
                  </a:lnTo>
                  <a:lnTo>
                    <a:pt x="198" y="2079"/>
                  </a:lnTo>
                  <a:lnTo>
                    <a:pt x="225" y="2087"/>
                  </a:lnTo>
                  <a:lnTo>
                    <a:pt x="253" y="2089"/>
                  </a:lnTo>
                  <a:lnTo>
                    <a:pt x="1537" y="2089"/>
                  </a:lnTo>
                  <a:lnTo>
                    <a:pt x="1537" y="2200"/>
                  </a:lnTo>
                  <a:lnTo>
                    <a:pt x="253" y="2200"/>
                  </a:lnTo>
                  <a:lnTo>
                    <a:pt x="225" y="2203"/>
                  </a:lnTo>
                  <a:lnTo>
                    <a:pt x="198" y="2211"/>
                  </a:lnTo>
                  <a:lnTo>
                    <a:pt x="173" y="2225"/>
                  </a:lnTo>
                  <a:lnTo>
                    <a:pt x="152" y="2242"/>
                  </a:lnTo>
                  <a:lnTo>
                    <a:pt x="134" y="2263"/>
                  </a:lnTo>
                  <a:lnTo>
                    <a:pt x="122" y="2287"/>
                  </a:lnTo>
                  <a:lnTo>
                    <a:pt x="113" y="2314"/>
                  </a:lnTo>
                  <a:lnTo>
                    <a:pt x="110" y="2344"/>
                  </a:lnTo>
                  <a:lnTo>
                    <a:pt x="110" y="2992"/>
                  </a:lnTo>
                  <a:lnTo>
                    <a:pt x="113" y="3021"/>
                  </a:lnTo>
                  <a:lnTo>
                    <a:pt x="122" y="3047"/>
                  </a:lnTo>
                  <a:lnTo>
                    <a:pt x="134" y="3072"/>
                  </a:lnTo>
                  <a:lnTo>
                    <a:pt x="152" y="3093"/>
                  </a:lnTo>
                  <a:lnTo>
                    <a:pt x="173" y="3110"/>
                  </a:lnTo>
                  <a:lnTo>
                    <a:pt x="198" y="3124"/>
                  </a:lnTo>
                  <a:lnTo>
                    <a:pt x="225" y="3132"/>
                  </a:lnTo>
                  <a:lnTo>
                    <a:pt x="253" y="3135"/>
                  </a:lnTo>
                  <a:lnTo>
                    <a:pt x="2086" y="3135"/>
                  </a:lnTo>
                  <a:lnTo>
                    <a:pt x="2086" y="3245"/>
                  </a:lnTo>
                  <a:lnTo>
                    <a:pt x="253" y="3245"/>
                  </a:lnTo>
                  <a:lnTo>
                    <a:pt x="215" y="3243"/>
                  </a:lnTo>
                  <a:lnTo>
                    <a:pt x="180" y="3234"/>
                  </a:lnTo>
                  <a:lnTo>
                    <a:pt x="147" y="3222"/>
                  </a:lnTo>
                  <a:lnTo>
                    <a:pt x="115" y="3204"/>
                  </a:lnTo>
                  <a:lnTo>
                    <a:pt x="87" y="3183"/>
                  </a:lnTo>
                  <a:lnTo>
                    <a:pt x="62" y="3157"/>
                  </a:lnTo>
                  <a:lnTo>
                    <a:pt x="41" y="3129"/>
                  </a:lnTo>
                  <a:lnTo>
                    <a:pt x="24" y="3098"/>
                  </a:lnTo>
                  <a:lnTo>
                    <a:pt x="10" y="3065"/>
                  </a:lnTo>
                  <a:lnTo>
                    <a:pt x="3" y="3029"/>
                  </a:lnTo>
                  <a:lnTo>
                    <a:pt x="0" y="2992"/>
                  </a:lnTo>
                  <a:lnTo>
                    <a:pt x="0" y="2344"/>
                  </a:lnTo>
                  <a:lnTo>
                    <a:pt x="3" y="2304"/>
                  </a:lnTo>
                  <a:lnTo>
                    <a:pt x="12" y="2267"/>
                  </a:lnTo>
                  <a:lnTo>
                    <a:pt x="27" y="2231"/>
                  </a:lnTo>
                  <a:lnTo>
                    <a:pt x="46" y="2199"/>
                  </a:lnTo>
                  <a:lnTo>
                    <a:pt x="70" y="2170"/>
                  </a:lnTo>
                  <a:lnTo>
                    <a:pt x="98" y="2145"/>
                  </a:lnTo>
                  <a:lnTo>
                    <a:pt x="70" y="2120"/>
                  </a:lnTo>
                  <a:lnTo>
                    <a:pt x="46" y="2090"/>
                  </a:lnTo>
                  <a:lnTo>
                    <a:pt x="27" y="2058"/>
                  </a:lnTo>
                  <a:lnTo>
                    <a:pt x="12" y="2024"/>
                  </a:lnTo>
                  <a:lnTo>
                    <a:pt x="3" y="1986"/>
                  </a:lnTo>
                  <a:lnTo>
                    <a:pt x="0" y="1947"/>
                  </a:lnTo>
                  <a:lnTo>
                    <a:pt x="0" y="1299"/>
                  </a:lnTo>
                  <a:lnTo>
                    <a:pt x="3" y="1259"/>
                  </a:lnTo>
                  <a:lnTo>
                    <a:pt x="12" y="1222"/>
                  </a:lnTo>
                  <a:lnTo>
                    <a:pt x="27" y="1186"/>
                  </a:lnTo>
                  <a:lnTo>
                    <a:pt x="46" y="1154"/>
                  </a:lnTo>
                  <a:lnTo>
                    <a:pt x="70" y="1125"/>
                  </a:lnTo>
                  <a:lnTo>
                    <a:pt x="98" y="1100"/>
                  </a:lnTo>
                  <a:lnTo>
                    <a:pt x="70" y="1075"/>
                  </a:lnTo>
                  <a:lnTo>
                    <a:pt x="46" y="1045"/>
                  </a:lnTo>
                  <a:lnTo>
                    <a:pt x="27" y="1013"/>
                  </a:lnTo>
                  <a:lnTo>
                    <a:pt x="12" y="979"/>
                  </a:lnTo>
                  <a:lnTo>
                    <a:pt x="3" y="941"/>
                  </a:lnTo>
                  <a:lnTo>
                    <a:pt x="0" y="902"/>
                  </a:lnTo>
                  <a:lnTo>
                    <a:pt x="0" y="253"/>
                  </a:lnTo>
                  <a:lnTo>
                    <a:pt x="3" y="216"/>
                  </a:lnTo>
                  <a:lnTo>
                    <a:pt x="10" y="180"/>
                  </a:lnTo>
                  <a:lnTo>
                    <a:pt x="24" y="146"/>
                  </a:lnTo>
                  <a:lnTo>
                    <a:pt x="41" y="115"/>
                  </a:lnTo>
                  <a:lnTo>
                    <a:pt x="62" y="87"/>
                  </a:lnTo>
                  <a:lnTo>
                    <a:pt x="87" y="62"/>
                  </a:lnTo>
                  <a:lnTo>
                    <a:pt x="115" y="40"/>
                  </a:lnTo>
                  <a:lnTo>
                    <a:pt x="147" y="23"/>
                  </a:lnTo>
                  <a:lnTo>
                    <a:pt x="180" y="10"/>
                  </a:lnTo>
                  <a:lnTo>
                    <a:pt x="215" y="3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527"/>
            <p:cNvSpPr>
              <a:spLocks noEditPoints="1"/>
            </p:cNvSpPr>
            <p:nvPr/>
          </p:nvSpPr>
          <p:spPr bwMode="auto">
            <a:xfrm>
              <a:off x="2554288" y="3689350"/>
              <a:ext cx="87313" cy="87313"/>
            </a:xfrm>
            <a:custGeom>
              <a:avLst/>
              <a:gdLst>
                <a:gd name="T0" fmla="*/ 219 w 494"/>
                <a:gd name="T1" fmla="*/ 112 h 495"/>
                <a:gd name="T2" fmla="*/ 170 w 494"/>
                <a:gd name="T3" fmla="*/ 133 h 495"/>
                <a:gd name="T4" fmla="*/ 133 w 494"/>
                <a:gd name="T5" fmla="*/ 171 h 495"/>
                <a:gd name="T6" fmla="*/ 112 w 494"/>
                <a:gd name="T7" fmla="*/ 220 h 495"/>
                <a:gd name="T8" fmla="*/ 112 w 494"/>
                <a:gd name="T9" fmla="*/ 275 h 495"/>
                <a:gd name="T10" fmla="*/ 133 w 494"/>
                <a:gd name="T11" fmla="*/ 325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5 h 495"/>
                <a:gd name="T22" fmla="*/ 381 w 494"/>
                <a:gd name="T23" fmla="*/ 275 h 495"/>
                <a:gd name="T24" fmla="*/ 381 w 494"/>
                <a:gd name="T25" fmla="*/ 220 h 495"/>
                <a:gd name="T26" fmla="*/ 360 w 494"/>
                <a:gd name="T27" fmla="*/ 171 h 495"/>
                <a:gd name="T28" fmla="*/ 323 w 494"/>
                <a:gd name="T29" fmla="*/ 133 h 495"/>
                <a:gd name="T30" fmla="*/ 274 w 494"/>
                <a:gd name="T31" fmla="*/ 112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1 h 495"/>
                <a:gd name="T40" fmla="*/ 481 w 494"/>
                <a:gd name="T41" fmla="*/ 170 h 495"/>
                <a:gd name="T42" fmla="*/ 494 w 494"/>
                <a:gd name="T43" fmla="*/ 248 h 495"/>
                <a:gd name="T44" fmla="*/ 481 w 494"/>
                <a:gd name="T45" fmla="*/ 326 h 495"/>
                <a:gd name="T46" fmla="*/ 446 w 494"/>
                <a:gd name="T47" fmla="*/ 394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4 h 495"/>
                <a:gd name="T60" fmla="*/ 12 w 494"/>
                <a:gd name="T61" fmla="*/ 326 h 495"/>
                <a:gd name="T62" fmla="*/ 0 w 494"/>
                <a:gd name="T63" fmla="*/ 248 h 495"/>
                <a:gd name="T64" fmla="*/ 12 w 494"/>
                <a:gd name="T65" fmla="*/ 170 h 495"/>
                <a:gd name="T66" fmla="*/ 47 w 494"/>
                <a:gd name="T67" fmla="*/ 101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10"/>
                  </a:moveTo>
                  <a:lnTo>
                    <a:pt x="219" y="112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1"/>
                  </a:lnTo>
                  <a:lnTo>
                    <a:pt x="120" y="193"/>
                  </a:lnTo>
                  <a:lnTo>
                    <a:pt x="112" y="220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5"/>
                  </a:lnTo>
                  <a:lnTo>
                    <a:pt x="149" y="345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5"/>
                  </a:lnTo>
                  <a:lnTo>
                    <a:pt x="360" y="325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8"/>
                  </a:lnTo>
                  <a:lnTo>
                    <a:pt x="381" y="220"/>
                  </a:lnTo>
                  <a:lnTo>
                    <a:pt x="373" y="193"/>
                  </a:lnTo>
                  <a:lnTo>
                    <a:pt x="360" y="171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1"/>
                  </a:lnTo>
                  <a:lnTo>
                    <a:pt x="274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8"/>
                  </a:lnTo>
                  <a:lnTo>
                    <a:pt x="393" y="48"/>
                  </a:lnTo>
                  <a:lnTo>
                    <a:pt x="421" y="73"/>
                  </a:lnTo>
                  <a:lnTo>
                    <a:pt x="446" y="101"/>
                  </a:lnTo>
                  <a:lnTo>
                    <a:pt x="465" y="134"/>
                  </a:lnTo>
                  <a:lnTo>
                    <a:pt x="481" y="170"/>
                  </a:lnTo>
                  <a:lnTo>
                    <a:pt x="490" y="207"/>
                  </a:lnTo>
                  <a:lnTo>
                    <a:pt x="494" y="248"/>
                  </a:lnTo>
                  <a:lnTo>
                    <a:pt x="490" y="287"/>
                  </a:lnTo>
                  <a:lnTo>
                    <a:pt x="481" y="326"/>
                  </a:lnTo>
                  <a:lnTo>
                    <a:pt x="465" y="361"/>
                  </a:lnTo>
                  <a:lnTo>
                    <a:pt x="446" y="394"/>
                  </a:lnTo>
                  <a:lnTo>
                    <a:pt x="421" y="423"/>
                  </a:lnTo>
                  <a:lnTo>
                    <a:pt x="393" y="447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1"/>
                  </a:lnTo>
                  <a:lnTo>
                    <a:pt x="246" y="495"/>
                  </a:lnTo>
                  <a:lnTo>
                    <a:pt x="207" y="491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7"/>
                  </a:lnTo>
                  <a:lnTo>
                    <a:pt x="71" y="423"/>
                  </a:lnTo>
                  <a:lnTo>
                    <a:pt x="47" y="394"/>
                  </a:lnTo>
                  <a:lnTo>
                    <a:pt x="27" y="361"/>
                  </a:lnTo>
                  <a:lnTo>
                    <a:pt x="12" y="326"/>
                  </a:lnTo>
                  <a:lnTo>
                    <a:pt x="3" y="287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2" y="170"/>
                  </a:lnTo>
                  <a:lnTo>
                    <a:pt x="27" y="134"/>
                  </a:lnTo>
                  <a:lnTo>
                    <a:pt x="47" y="101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528"/>
            <p:cNvSpPr>
              <a:spLocks/>
            </p:cNvSpPr>
            <p:nvPr/>
          </p:nvSpPr>
          <p:spPr bwMode="auto">
            <a:xfrm>
              <a:off x="2970213" y="3708400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2 h 110"/>
                <a:gd name="T4" fmla="*/ 87 w 110"/>
                <a:gd name="T5" fmla="*/ 11 h 110"/>
                <a:gd name="T6" fmla="*/ 100 w 110"/>
                <a:gd name="T7" fmla="*/ 22 h 110"/>
                <a:gd name="T8" fmla="*/ 107 w 110"/>
                <a:gd name="T9" fmla="*/ 38 h 110"/>
                <a:gd name="T10" fmla="*/ 110 w 110"/>
                <a:gd name="T11" fmla="*/ 54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99 h 110"/>
                <a:gd name="T18" fmla="*/ 73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3 w 110"/>
                <a:gd name="T25" fmla="*/ 99 h 110"/>
                <a:gd name="T26" fmla="*/ 10 w 110"/>
                <a:gd name="T27" fmla="*/ 88 h 110"/>
                <a:gd name="T28" fmla="*/ 3 w 110"/>
                <a:gd name="T29" fmla="*/ 72 h 110"/>
                <a:gd name="T30" fmla="*/ 0 w 110"/>
                <a:gd name="T31" fmla="*/ 54 h 110"/>
                <a:gd name="T32" fmla="*/ 3 w 110"/>
                <a:gd name="T33" fmla="*/ 38 h 110"/>
                <a:gd name="T34" fmla="*/ 10 w 110"/>
                <a:gd name="T35" fmla="*/ 22 h 110"/>
                <a:gd name="T36" fmla="*/ 23 w 110"/>
                <a:gd name="T37" fmla="*/ 11 h 110"/>
                <a:gd name="T38" fmla="*/ 37 w 110"/>
                <a:gd name="T39" fmla="*/ 2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2"/>
                  </a:lnTo>
                  <a:lnTo>
                    <a:pt x="87" y="11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529"/>
            <p:cNvSpPr>
              <a:spLocks/>
            </p:cNvSpPr>
            <p:nvPr/>
          </p:nvSpPr>
          <p:spPr bwMode="auto">
            <a:xfrm>
              <a:off x="2932113" y="3708400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2 h 110"/>
                <a:gd name="T4" fmla="*/ 87 w 110"/>
                <a:gd name="T5" fmla="*/ 11 h 110"/>
                <a:gd name="T6" fmla="*/ 99 w 110"/>
                <a:gd name="T7" fmla="*/ 22 h 110"/>
                <a:gd name="T8" fmla="*/ 107 w 110"/>
                <a:gd name="T9" fmla="*/ 38 h 110"/>
                <a:gd name="T10" fmla="*/ 110 w 110"/>
                <a:gd name="T11" fmla="*/ 54 h 110"/>
                <a:gd name="T12" fmla="*/ 107 w 110"/>
                <a:gd name="T13" fmla="*/ 72 h 110"/>
                <a:gd name="T14" fmla="*/ 99 w 110"/>
                <a:gd name="T15" fmla="*/ 88 h 110"/>
                <a:gd name="T16" fmla="*/ 87 w 110"/>
                <a:gd name="T17" fmla="*/ 99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99 h 110"/>
                <a:gd name="T26" fmla="*/ 10 w 110"/>
                <a:gd name="T27" fmla="*/ 88 h 110"/>
                <a:gd name="T28" fmla="*/ 3 w 110"/>
                <a:gd name="T29" fmla="*/ 72 h 110"/>
                <a:gd name="T30" fmla="*/ 0 w 110"/>
                <a:gd name="T31" fmla="*/ 54 h 110"/>
                <a:gd name="T32" fmla="*/ 3 w 110"/>
                <a:gd name="T33" fmla="*/ 38 h 110"/>
                <a:gd name="T34" fmla="*/ 10 w 110"/>
                <a:gd name="T35" fmla="*/ 22 h 110"/>
                <a:gd name="T36" fmla="*/ 22 w 110"/>
                <a:gd name="T37" fmla="*/ 11 h 110"/>
                <a:gd name="T38" fmla="*/ 37 w 110"/>
                <a:gd name="T39" fmla="*/ 2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530"/>
            <p:cNvSpPr>
              <a:spLocks/>
            </p:cNvSpPr>
            <p:nvPr/>
          </p:nvSpPr>
          <p:spPr bwMode="auto">
            <a:xfrm>
              <a:off x="2989263" y="3736975"/>
              <a:ext cx="19050" cy="20638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0 h 110"/>
                <a:gd name="T6" fmla="*/ 99 w 109"/>
                <a:gd name="T7" fmla="*/ 23 h 110"/>
                <a:gd name="T8" fmla="*/ 107 w 109"/>
                <a:gd name="T9" fmla="*/ 37 h 110"/>
                <a:gd name="T10" fmla="*/ 109 w 109"/>
                <a:gd name="T11" fmla="*/ 55 h 110"/>
                <a:gd name="T12" fmla="*/ 107 w 109"/>
                <a:gd name="T13" fmla="*/ 73 h 110"/>
                <a:gd name="T14" fmla="*/ 99 w 109"/>
                <a:gd name="T15" fmla="*/ 87 h 110"/>
                <a:gd name="T16" fmla="*/ 87 w 109"/>
                <a:gd name="T17" fmla="*/ 100 h 110"/>
                <a:gd name="T18" fmla="*/ 72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2 w 109"/>
                <a:gd name="T25" fmla="*/ 100 h 110"/>
                <a:gd name="T26" fmla="*/ 11 w 109"/>
                <a:gd name="T27" fmla="*/ 87 h 110"/>
                <a:gd name="T28" fmla="*/ 3 w 109"/>
                <a:gd name="T29" fmla="*/ 73 h 110"/>
                <a:gd name="T30" fmla="*/ 0 w 109"/>
                <a:gd name="T31" fmla="*/ 55 h 110"/>
                <a:gd name="T32" fmla="*/ 3 w 109"/>
                <a:gd name="T33" fmla="*/ 37 h 110"/>
                <a:gd name="T34" fmla="*/ 11 w 109"/>
                <a:gd name="T35" fmla="*/ 23 h 110"/>
                <a:gd name="T36" fmla="*/ 22 w 109"/>
                <a:gd name="T37" fmla="*/ 10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3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3"/>
                  </a:lnTo>
                  <a:lnTo>
                    <a:pt x="99" y="87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531"/>
            <p:cNvSpPr>
              <a:spLocks/>
            </p:cNvSpPr>
            <p:nvPr/>
          </p:nvSpPr>
          <p:spPr bwMode="auto">
            <a:xfrm>
              <a:off x="2951163" y="3736975"/>
              <a:ext cx="19050" cy="20638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3 h 110"/>
                <a:gd name="T4" fmla="*/ 87 w 109"/>
                <a:gd name="T5" fmla="*/ 10 h 110"/>
                <a:gd name="T6" fmla="*/ 98 w 109"/>
                <a:gd name="T7" fmla="*/ 23 h 110"/>
                <a:gd name="T8" fmla="*/ 106 w 109"/>
                <a:gd name="T9" fmla="*/ 37 h 110"/>
                <a:gd name="T10" fmla="*/ 109 w 109"/>
                <a:gd name="T11" fmla="*/ 55 h 110"/>
                <a:gd name="T12" fmla="*/ 106 w 109"/>
                <a:gd name="T13" fmla="*/ 73 h 110"/>
                <a:gd name="T14" fmla="*/ 98 w 109"/>
                <a:gd name="T15" fmla="*/ 87 h 110"/>
                <a:gd name="T16" fmla="*/ 87 w 109"/>
                <a:gd name="T17" fmla="*/ 100 h 110"/>
                <a:gd name="T18" fmla="*/ 71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100 h 110"/>
                <a:gd name="T26" fmla="*/ 10 w 109"/>
                <a:gd name="T27" fmla="*/ 87 h 110"/>
                <a:gd name="T28" fmla="*/ 2 w 109"/>
                <a:gd name="T29" fmla="*/ 73 h 110"/>
                <a:gd name="T30" fmla="*/ 0 w 109"/>
                <a:gd name="T31" fmla="*/ 55 h 110"/>
                <a:gd name="T32" fmla="*/ 2 w 109"/>
                <a:gd name="T33" fmla="*/ 37 h 110"/>
                <a:gd name="T34" fmla="*/ 10 w 109"/>
                <a:gd name="T35" fmla="*/ 23 h 110"/>
                <a:gd name="T36" fmla="*/ 22 w 109"/>
                <a:gd name="T37" fmla="*/ 10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3"/>
                  </a:lnTo>
                  <a:lnTo>
                    <a:pt x="87" y="10"/>
                  </a:lnTo>
                  <a:lnTo>
                    <a:pt x="98" y="23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3"/>
                  </a:lnTo>
                  <a:lnTo>
                    <a:pt x="98" y="87"/>
                  </a:lnTo>
                  <a:lnTo>
                    <a:pt x="87" y="100"/>
                  </a:lnTo>
                  <a:lnTo>
                    <a:pt x="71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532"/>
            <p:cNvSpPr>
              <a:spLocks/>
            </p:cNvSpPr>
            <p:nvPr/>
          </p:nvSpPr>
          <p:spPr bwMode="auto">
            <a:xfrm>
              <a:off x="2892425" y="3708400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2 h 110"/>
                <a:gd name="T4" fmla="*/ 87 w 109"/>
                <a:gd name="T5" fmla="*/ 11 h 110"/>
                <a:gd name="T6" fmla="*/ 99 w 109"/>
                <a:gd name="T7" fmla="*/ 22 h 110"/>
                <a:gd name="T8" fmla="*/ 107 w 109"/>
                <a:gd name="T9" fmla="*/ 38 h 110"/>
                <a:gd name="T10" fmla="*/ 109 w 109"/>
                <a:gd name="T11" fmla="*/ 54 h 110"/>
                <a:gd name="T12" fmla="*/ 107 w 109"/>
                <a:gd name="T13" fmla="*/ 72 h 110"/>
                <a:gd name="T14" fmla="*/ 99 w 109"/>
                <a:gd name="T15" fmla="*/ 88 h 110"/>
                <a:gd name="T16" fmla="*/ 87 w 109"/>
                <a:gd name="T17" fmla="*/ 99 h 110"/>
                <a:gd name="T18" fmla="*/ 72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2 w 109"/>
                <a:gd name="T25" fmla="*/ 99 h 110"/>
                <a:gd name="T26" fmla="*/ 11 w 109"/>
                <a:gd name="T27" fmla="*/ 88 h 110"/>
                <a:gd name="T28" fmla="*/ 3 w 109"/>
                <a:gd name="T29" fmla="*/ 72 h 110"/>
                <a:gd name="T30" fmla="*/ 0 w 109"/>
                <a:gd name="T31" fmla="*/ 54 h 110"/>
                <a:gd name="T32" fmla="*/ 3 w 109"/>
                <a:gd name="T33" fmla="*/ 38 h 110"/>
                <a:gd name="T34" fmla="*/ 11 w 109"/>
                <a:gd name="T35" fmla="*/ 22 h 110"/>
                <a:gd name="T36" fmla="*/ 22 w 109"/>
                <a:gd name="T37" fmla="*/ 11 h 110"/>
                <a:gd name="T38" fmla="*/ 38 w 109"/>
                <a:gd name="T39" fmla="*/ 2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533"/>
            <p:cNvSpPr>
              <a:spLocks/>
            </p:cNvSpPr>
            <p:nvPr/>
          </p:nvSpPr>
          <p:spPr bwMode="auto">
            <a:xfrm>
              <a:off x="2911475" y="3736975"/>
              <a:ext cx="20638" cy="20638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0 h 110"/>
                <a:gd name="T6" fmla="*/ 100 w 111"/>
                <a:gd name="T7" fmla="*/ 23 h 110"/>
                <a:gd name="T8" fmla="*/ 107 w 111"/>
                <a:gd name="T9" fmla="*/ 37 h 110"/>
                <a:gd name="T10" fmla="*/ 111 w 111"/>
                <a:gd name="T11" fmla="*/ 55 h 110"/>
                <a:gd name="T12" fmla="*/ 107 w 111"/>
                <a:gd name="T13" fmla="*/ 73 h 110"/>
                <a:gd name="T14" fmla="*/ 100 w 111"/>
                <a:gd name="T15" fmla="*/ 87 h 110"/>
                <a:gd name="T16" fmla="*/ 88 w 111"/>
                <a:gd name="T17" fmla="*/ 100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100 h 110"/>
                <a:gd name="T26" fmla="*/ 11 w 111"/>
                <a:gd name="T27" fmla="*/ 87 h 110"/>
                <a:gd name="T28" fmla="*/ 3 w 111"/>
                <a:gd name="T29" fmla="*/ 73 h 110"/>
                <a:gd name="T30" fmla="*/ 0 w 111"/>
                <a:gd name="T31" fmla="*/ 55 h 110"/>
                <a:gd name="T32" fmla="*/ 3 w 111"/>
                <a:gd name="T33" fmla="*/ 37 h 110"/>
                <a:gd name="T34" fmla="*/ 11 w 111"/>
                <a:gd name="T35" fmla="*/ 23 h 110"/>
                <a:gd name="T36" fmla="*/ 23 w 111"/>
                <a:gd name="T37" fmla="*/ 10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1" y="55"/>
                  </a:lnTo>
                  <a:lnTo>
                    <a:pt x="107" y="73"/>
                  </a:lnTo>
                  <a:lnTo>
                    <a:pt x="100" y="87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534"/>
            <p:cNvSpPr>
              <a:spLocks/>
            </p:cNvSpPr>
            <p:nvPr/>
          </p:nvSpPr>
          <p:spPr bwMode="auto">
            <a:xfrm>
              <a:off x="2854325" y="3708400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2 h 110"/>
                <a:gd name="T4" fmla="*/ 87 w 109"/>
                <a:gd name="T5" fmla="*/ 11 h 110"/>
                <a:gd name="T6" fmla="*/ 98 w 109"/>
                <a:gd name="T7" fmla="*/ 22 h 110"/>
                <a:gd name="T8" fmla="*/ 106 w 109"/>
                <a:gd name="T9" fmla="*/ 38 h 110"/>
                <a:gd name="T10" fmla="*/ 109 w 109"/>
                <a:gd name="T11" fmla="*/ 54 h 110"/>
                <a:gd name="T12" fmla="*/ 106 w 109"/>
                <a:gd name="T13" fmla="*/ 72 h 110"/>
                <a:gd name="T14" fmla="*/ 98 w 109"/>
                <a:gd name="T15" fmla="*/ 88 h 110"/>
                <a:gd name="T16" fmla="*/ 87 w 109"/>
                <a:gd name="T17" fmla="*/ 99 h 110"/>
                <a:gd name="T18" fmla="*/ 71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99 h 110"/>
                <a:gd name="T26" fmla="*/ 10 w 109"/>
                <a:gd name="T27" fmla="*/ 88 h 110"/>
                <a:gd name="T28" fmla="*/ 2 w 109"/>
                <a:gd name="T29" fmla="*/ 72 h 110"/>
                <a:gd name="T30" fmla="*/ 0 w 109"/>
                <a:gd name="T31" fmla="*/ 54 h 110"/>
                <a:gd name="T32" fmla="*/ 2 w 109"/>
                <a:gd name="T33" fmla="*/ 38 h 110"/>
                <a:gd name="T34" fmla="*/ 10 w 109"/>
                <a:gd name="T35" fmla="*/ 22 h 110"/>
                <a:gd name="T36" fmla="*/ 22 w 109"/>
                <a:gd name="T37" fmla="*/ 11 h 110"/>
                <a:gd name="T38" fmla="*/ 37 w 109"/>
                <a:gd name="T39" fmla="*/ 2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2"/>
                  </a:lnTo>
                  <a:lnTo>
                    <a:pt x="87" y="11"/>
                  </a:lnTo>
                  <a:lnTo>
                    <a:pt x="98" y="22"/>
                  </a:lnTo>
                  <a:lnTo>
                    <a:pt x="106" y="38"/>
                  </a:lnTo>
                  <a:lnTo>
                    <a:pt x="109" y="54"/>
                  </a:lnTo>
                  <a:lnTo>
                    <a:pt x="106" y="72"/>
                  </a:lnTo>
                  <a:lnTo>
                    <a:pt x="98" y="88"/>
                  </a:lnTo>
                  <a:lnTo>
                    <a:pt x="87" y="99"/>
                  </a:lnTo>
                  <a:lnTo>
                    <a:pt x="71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535"/>
            <p:cNvSpPr>
              <a:spLocks/>
            </p:cNvSpPr>
            <p:nvPr/>
          </p:nvSpPr>
          <p:spPr bwMode="auto">
            <a:xfrm>
              <a:off x="2873375" y="3736975"/>
              <a:ext cx="19050" cy="20638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7 w 110"/>
                <a:gd name="T5" fmla="*/ 10 h 110"/>
                <a:gd name="T6" fmla="*/ 100 w 110"/>
                <a:gd name="T7" fmla="*/ 23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3 h 110"/>
                <a:gd name="T14" fmla="*/ 100 w 110"/>
                <a:gd name="T15" fmla="*/ 87 h 110"/>
                <a:gd name="T16" fmla="*/ 87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3 w 110"/>
                <a:gd name="T25" fmla="*/ 100 h 110"/>
                <a:gd name="T26" fmla="*/ 10 w 110"/>
                <a:gd name="T27" fmla="*/ 87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7 h 110"/>
                <a:gd name="T34" fmla="*/ 10 w 110"/>
                <a:gd name="T35" fmla="*/ 23 h 110"/>
                <a:gd name="T36" fmla="*/ 23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100" y="87"/>
                  </a:lnTo>
                  <a:lnTo>
                    <a:pt x="87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0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Freeform 536"/>
            <p:cNvSpPr>
              <a:spLocks/>
            </p:cNvSpPr>
            <p:nvPr/>
          </p:nvSpPr>
          <p:spPr bwMode="auto">
            <a:xfrm>
              <a:off x="2814638" y="3708400"/>
              <a:ext cx="20638" cy="19050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2 h 110"/>
                <a:gd name="T4" fmla="*/ 88 w 111"/>
                <a:gd name="T5" fmla="*/ 11 h 110"/>
                <a:gd name="T6" fmla="*/ 100 w 111"/>
                <a:gd name="T7" fmla="*/ 22 h 110"/>
                <a:gd name="T8" fmla="*/ 107 w 111"/>
                <a:gd name="T9" fmla="*/ 38 h 110"/>
                <a:gd name="T10" fmla="*/ 111 w 111"/>
                <a:gd name="T11" fmla="*/ 54 h 110"/>
                <a:gd name="T12" fmla="*/ 107 w 111"/>
                <a:gd name="T13" fmla="*/ 72 h 110"/>
                <a:gd name="T14" fmla="*/ 100 w 111"/>
                <a:gd name="T15" fmla="*/ 88 h 110"/>
                <a:gd name="T16" fmla="*/ 88 w 111"/>
                <a:gd name="T17" fmla="*/ 99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99 h 110"/>
                <a:gd name="T26" fmla="*/ 11 w 111"/>
                <a:gd name="T27" fmla="*/ 88 h 110"/>
                <a:gd name="T28" fmla="*/ 3 w 111"/>
                <a:gd name="T29" fmla="*/ 72 h 110"/>
                <a:gd name="T30" fmla="*/ 0 w 111"/>
                <a:gd name="T31" fmla="*/ 54 h 110"/>
                <a:gd name="T32" fmla="*/ 3 w 111"/>
                <a:gd name="T33" fmla="*/ 38 h 110"/>
                <a:gd name="T34" fmla="*/ 11 w 111"/>
                <a:gd name="T35" fmla="*/ 22 h 110"/>
                <a:gd name="T36" fmla="*/ 23 w 111"/>
                <a:gd name="T37" fmla="*/ 11 h 110"/>
                <a:gd name="T38" fmla="*/ 38 w 111"/>
                <a:gd name="T39" fmla="*/ 2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2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1" y="54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8" y="99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537"/>
            <p:cNvSpPr>
              <a:spLocks/>
            </p:cNvSpPr>
            <p:nvPr/>
          </p:nvSpPr>
          <p:spPr bwMode="auto">
            <a:xfrm>
              <a:off x="2835275" y="3736975"/>
              <a:ext cx="19050" cy="20638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99 w 110"/>
                <a:gd name="T7" fmla="*/ 23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3 h 110"/>
                <a:gd name="T14" fmla="*/ 99 w 110"/>
                <a:gd name="T15" fmla="*/ 87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100 h 110"/>
                <a:gd name="T26" fmla="*/ 10 w 110"/>
                <a:gd name="T27" fmla="*/ 87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7 h 110"/>
                <a:gd name="T34" fmla="*/ 10 w 110"/>
                <a:gd name="T35" fmla="*/ 23 h 110"/>
                <a:gd name="T36" fmla="*/ 22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3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99" y="87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538"/>
            <p:cNvSpPr>
              <a:spLocks noEditPoints="1"/>
            </p:cNvSpPr>
            <p:nvPr/>
          </p:nvSpPr>
          <p:spPr bwMode="auto">
            <a:xfrm>
              <a:off x="2554288" y="3873500"/>
              <a:ext cx="87313" cy="87313"/>
            </a:xfrm>
            <a:custGeom>
              <a:avLst/>
              <a:gdLst>
                <a:gd name="T0" fmla="*/ 219 w 494"/>
                <a:gd name="T1" fmla="*/ 113 h 495"/>
                <a:gd name="T2" fmla="*/ 170 w 494"/>
                <a:gd name="T3" fmla="*/ 133 h 495"/>
                <a:gd name="T4" fmla="*/ 133 w 494"/>
                <a:gd name="T5" fmla="*/ 171 h 495"/>
                <a:gd name="T6" fmla="*/ 112 w 494"/>
                <a:gd name="T7" fmla="*/ 219 h 495"/>
                <a:gd name="T8" fmla="*/ 112 w 494"/>
                <a:gd name="T9" fmla="*/ 275 h 495"/>
                <a:gd name="T10" fmla="*/ 133 w 494"/>
                <a:gd name="T11" fmla="*/ 325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5 h 495"/>
                <a:gd name="T22" fmla="*/ 381 w 494"/>
                <a:gd name="T23" fmla="*/ 275 h 495"/>
                <a:gd name="T24" fmla="*/ 381 w 494"/>
                <a:gd name="T25" fmla="*/ 219 h 495"/>
                <a:gd name="T26" fmla="*/ 360 w 494"/>
                <a:gd name="T27" fmla="*/ 171 h 495"/>
                <a:gd name="T28" fmla="*/ 323 w 494"/>
                <a:gd name="T29" fmla="*/ 133 h 495"/>
                <a:gd name="T30" fmla="*/ 274 w 494"/>
                <a:gd name="T31" fmla="*/ 113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2 h 495"/>
                <a:gd name="T40" fmla="*/ 481 w 494"/>
                <a:gd name="T41" fmla="*/ 169 h 495"/>
                <a:gd name="T42" fmla="*/ 494 w 494"/>
                <a:gd name="T43" fmla="*/ 248 h 495"/>
                <a:gd name="T44" fmla="*/ 481 w 494"/>
                <a:gd name="T45" fmla="*/ 326 h 495"/>
                <a:gd name="T46" fmla="*/ 446 w 494"/>
                <a:gd name="T47" fmla="*/ 393 h 495"/>
                <a:gd name="T48" fmla="*/ 393 w 494"/>
                <a:gd name="T49" fmla="*/ 448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8 h 495"/>
                <a:gd name="T58" fmla="*/ 47 w 494"/>
                <a:gd name="T59" fmla="*/ 393 h 495"/>
                <a:gd name="T60" fmla="*/ 12 w 494"/>
                <a:gd name="T61" fmla="*/ 326 h 495"/>
                <a:gd name="T62" fmla="*/ 0 w 494"/>
                <a:gd name="T63" fmla="*/ 248 h 495"/>
                <a:gd name="T64" fmla="*/ 12 w 494"/>
                <a:gd name="T65" fmla="*/ 169 h 495"/>
                <a:gd name="T66" fmla="*/ 47 w 494"/>
                <a:gd name="T67" fmla="*/ 102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10"/>
                  </a:moveTo>
                  <a:lnTo>
                    <a:pt x="219" y="113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49" y="151"/>
                  </a:lnTo>
                  <a:lnTo>
                    <a:pt x="133" y="171"/>
                  </a:lnTo>
                  <a:lnTo>
                    <a:pt x="120" y="194"/>
                  </a:lnTo>
                  <a:lnTo>
                    <a:pt x="112" y="219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5"/>
                  </a:lnTo>
                  <a:lnTo>
                    <a:pt x="149" y="344"/>
                  </a:lnTo>
                  <a:lnTo>
                    <a:pt x="170" y="361"/>
                  </a:lnTo>
                  <a:lnTo>
                    <a:pt x="193" y="375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4" y="382"/>
                  </a:lnTo>
                  <a:lnTo>
                    <a:pt x="300" y="375"/>
                  </a:lnTo>
                  <a:lnTo>
                    <a:pt x="323" y="361"/>
                  </a:lnTo>
                  <a:lnTo>
                    <a:pt x="344" y="344"/>
                  </a:lnTo>
                  <a:lnTo>
                    <a:pt x="360" y="325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8"/>
                  </a:lnTo>
                  <a:lnTo>
                    <a:pt x="381" y="219"/>
                  </a:lnTo>
                  <a:lnTo>
                    <a:pt x="373" y="194"/>
                  </a:lnTo>
                  <a:lnTo>
                    <a:pt x="360" y="171"/>
                  </a:lnTo>
                  <a:lnTo>
                    <a:pt x="344" y="151"/>
                  </a:lnTo>
                  <a:lnTo>
                    <a:pt x="323" y="133"/>
                  </a:lnTo>
                  <a:lnTo>
                    <a:pt x="300" y="121"/>
                  </a:lnTo>
                  <a:lnTo>
                    <a:pt x="274" y="113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8"/>
                  </a:lnTo>
                  <a:lnTo>
                    <a:pt x="393" y="48"/>
                  </a:lnTo>
                  <a:lnTo>
                    <a:pt x="421" y="73"/>
                  </a:lnTo>
                  <a:lnTo>
                    <a:pt x="446" y="102"/>
                  </a:lnTo>
                  <a:lnTo>
                    <a:pt x="465" y="134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8"/>
                  </a:lnTo>
                  <a:lnTo>
                    <a:pt x="490" y="287"/>
                  </a:lnTo>
                  <a:lnTo>
                    <a:pt x="481" y="326"/>
                  </a:lnTo>
                  <a:lnTo>
                    <a:pt x="465" y="361"/>
                  </a:lnTo>
                  <a:lnTo>
                    <a:pt x="446" y="393"/>
                  </a:lnTo>
                  <a:lnTo>
                    <a:pt x="421" y="423"/>
                  </a:lnTo>
                  <a:lnTo>
                    <a:pt x="393" y="448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1"/>
                  </a:lnTo>
                  <a:lnTo>
                    <a:pt x="246" y="495"/>
                  </a:lnTo>
                  <a:lnTo>
                    <a:pt x="207" y="491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8"/>
                  </a:lnTo>
                  <a:lnTo>
                    <a:pt x="71" y="423"/>
                  </a:lnTo>
                  <a:lnTo>
                    <a:pt x="47" y="393"/>
                  </a:lnTo>
                  <a:lnTo>
                    <a:pt x="27" y="361"/>
                  </a:lnTo>
                  <a:lnTo>
                    <a:pt x="12" y="326"/>
                  </a:lnTo>
                  <a:lnTo>
                    <a:pt x="3" y="287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4"/>
                  </a:lnTo>
                  <a:lnTo>
                    <a:pt x="47" y="102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5" name="Group 1234"/>
          <p:cNvGrpSpPr/>
          <p:nvPr/>
        </p:nvGrpSpPr>
        <p:grpSpPr>
          <a:xfrm>
            <a:off x="3462920" y="3452813"/>
            <a:ext cx="579438" cy="568326"/>
            <a:chOff x="3448050" y="3452813"/>
            <a:chExt cx="579438" cy="5683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0" name="Freeform 543"/>
            <p:cNvSpPr>
              <a:spLocks noEditPoints="1"/>
            </p:cNvSpPr>
            <p:nvPr/>
          </p:nvSpPr>
          <p:spPr bwMode="auto">
            <a:xfrm>
              <a:off x="3760788" y="3838576"/>
              <a:ext cx="265113" cy="182563"/>
            </a:xfrm>
            <a:custGeom>
              <a:avLst/>
              <a:gdLst>
                <a:gd name="T0" fmla="*/ 775 w 1505"/>
                <a:gd name="T1" fmla="*/ 118 h 1039"/>
                <a:gd name="T2" fmla="*/ 672 w 1505"/>
                <a:gd name="T3" fmla="*/ 163 h 1039"/>
                <a:gd name="T4" fmla="*/ 590 w 1505"/>
                <a:gd name="T5" fmla="*/ 243 h 1039"/>
                <a:gd name="T6" fmla="*/ 503 w 1505"/>
                <a:gd name="T7" fmla="*/ 300 h 1039"/>
                <a:gd name="T8" fmla="*/ 416 w 1505"/>
                <a:gd name="T9" fmla="*/ 294 h 1039"/>
                <a:gd name="T10" fmla="*/ 334 w 1505"/>
                <a:gd name="T11" fmla="*/ 333 h 1039"/>
                <a:gd name="T12" fmla="*/ 280 w 1505"/>
                <a:gd name="T13" fmla="*/ 408 h 1039"/>
                <a:gd name="T14" fmla="*/ 241 w 1505"/>
                <a:gd name="T15" fmla="*/ 476 h 1039"/>
                <a:gd name="T16" fmla="*/ 164 w 1505"/>
                <a:gd name="T17" fmla="*/ 538 h 1039"/>
                <a:gd name="T18" fmla="*/ 119 w 1505"/>
                <a:gd name="T19" fmla="*/ 625 h 1039"/>
                <a:gd name="T20" fmla="*/ 111 w 1505"/>
                <a:gd name="T21" fmla="*/ 730 h 1039"/>
                <a:gd name="T22" fmla="*/ 153 w 1505"/>
                <a:gd name="T23" fmla="*/ 832 h 1039"/>
                <a:gd name="T24" fmla="*/ 233 w 1505"/>
                <a:gd name="T25" fmla="*/ 903 h 1039"/>
                <a:gd name="T26" fmla="*/ 339 w 1505"/>
                <a:gd name="T27" fmla="*/ 929 h 1039"/>
                <a:gd name="T28" fmla="*/ 1185 w 1505"/>
                <a:gd name="T29" fmla="*/ 929 h 1039"/>
                <a:gd name="T30" fmla="*/ 1281 w 1505"/>
                <a:gd name="T31" fmla="*/ 905 h 1039"/>
                <a:gd name="T32" fmla="*/ 1354 w 1505"/>
                <a:gd name="T33" fmla="*/ 840 h 1039"/>
                <a:gd name="T34" fmla="*/ 1393 w 1505"/>
                <a:gd name="T35" fmla="*/ 747 h 1039"/>
                <a:gd name="T36" fmla="*/ 1385 w 1505"/>
                <a:gd name="T37" fmla="*/ 644 h 1039"/>
                <a:gd name="T38" fmla="*/ 1336 w 1505"/>
                <a:gd name="T39" fmla="*/ 560 h 1039"/>
                <a:gd name="T40" fmla="*/ 1256 w 1505"/>
                <a:gd name="T41" fmla="*/ 506 h 1039"/>
                <a:gd name="T42" fmla="*/ 1179 w 1505"/>
                <a:gd name="T43" fmla="*/ 445 h 1039"/>
                <a:gd name="T44" fmla="*/ 1151 w 1505"/>
                <a:gd name="T45" fmla="*/ 314 h 1039"/>
                <a:gd name="T46" fmla="*/ 1081 w 1505"/>
                <a:gd name="T47" fmla="*/ 207 h 1039"/>
                <a:gd name="T48" fmla="*/ 977 w 1505"/>
                <a:gd name="T49" fmla="*/ 136 h 1039"/>
                <a:gd name="T50" fmla="*/ 850 w 1505"/>
                <a:gd name="T51" fmla="*/ 110 h 1039"/>
                <a:gd name="T52" fmla="*/ 951 w 1505"/>
                <a:gd name="T53" fmla="*/ 12 h 1039"/>
                <a:gd name="T54" fmla="*/ 1086 w 1505"/>
                <a:gd name="T55" fmla="*/ 71 h 1039"/>
                <a:gd name="T56" fmla="*/ 1194 w 1505"/>
                <a:gd name="T57" fmla="*/ 171 h 1039"/>
                <a:gd name="T58" fmla="*/ 1264 w 1505"/>
                <a:gd name="T59" fmla="*/ 301 h 1039"/>
                <a:gd name="T60" fmla="*/ 1324 w 1505"/>
                <a:gd name="T61" fmla="*/ 416 h 1039"/>
                <a:gd name="T62" fmla="*/ 1418 w 1505"/>
                <a:gd name="T63" fmla="*/ 488 h 1039"/>
                <a:gd name="T64" fmla="*/ 1483 w 1505"/>
                <a:gd name="T65" fmla="*/ 590 h 1039"/>
                <a:gd name="T66" fmla="*/ 1505 w 1505"/>
                <a:gd name="T67" fmla="*/ 711 h 1039"/>
                <a:gd name="T68" fmla="*/ 1479 w 1505"/>
                <a:gd name="T69" fmla="*/ 838 h 1039"/>
                <a:gd name="T70" fmla="*/ 1411 w 1505"/>
                <a:gd name="T71" fmla="*/ 943 h 1039"/>
                <a:gd name="T72" fmla="*/ 1310 w 1505"/>
                <a:gd name="T73" fmla="*/ 1013 h 1039"/>
                <a:gd name="T74" fmla="*/ 1185 w 1505"/>
                <a:gd name="T75" fmla="*/ 1039 h 1039"/>
                <a:gd name="T76" fmla="*/ 934 w 1505"/>
                <a:gd name="T77" fmla="*/ 1038 h 1039"/>
                <a:gd name="T78" fmla="*/ 293 w 1505"/>
                <a:gd name="T79" fmla="*/ 1036 h 1039"/>
                <a:gd name="T80" fmla="*/ 167 w 1505"/>
                <a:gd name="T81" fmla="*/ 991 h 1039"/>
                <a:gd name="T82" fmla="*/ 70 w 1505"/>
                <a:gd name="T83" fmla="*/ 903 h 1039"/>
                <a:gd name="T84" fmla="*/ 12 w 1505"/>
                <a:gd name="T85" fmla="*/ 783 h 1039"/>
                <a:gd name="T86" fmla="*/ 2 w 1505"/>
                <a:gd name="T87" fmla="*/ 650 h 1039"/>
                <a:gd name="T88" fmla="*/ 36 w 1505"/>
                <a:gd name="T89" fmla="*/ 535 h 1039"/>
                <a:gd name="T90" fmla="*/ 106 w 1505"/>
                <a:gd name="T91" fmla="*/ 439 h 1039"/>
                <a:gd name="T92" fmla="*/ 184 w 1505"/>
                <a:gd name="T93" fmla="*/ 355 h 1039"/>
                <a:gd name="T94" fmla="*/ 248 w 1505"/>
                <a:gd name="T95" fmla="*/ 264 h 1039"/>
                <a:gd name="T96" fmla="*/ 338 w 1505"/>
                <a:gd name="T97" fmla="*/ 204 h 1039"/>
                <a:gd name="T98" fmla="*/ 447 w 1505"/>
                <a:gd name="T99" fmla="*/ 182 h 1039"/>
                <a:gd name="T100" fmla="*/ 525 w 1505"/>
                <a:gd name="T101" fmla="*/ 149 h 1039"/>
                <a:gd name="T102" fmla="*/ 631 w 1505"/>
                <a:gd name="T103" fmla="*/ 61 h 1039"/>
                <a:gd name="T104" fmla="*/ 759 w 1505"/>
                <a:gd name="T105" fmla="*/ 1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5" h="1039">
                  <a:moveTo>
                    <a:pt x="850" y="110"/>
                  </a:moveTo>
                  <a:lnTo>
                    <a:pt x="812" y="112"/>
                  </a:lnTo>
                  <a:lnTo>
                    <a:pt x="775" y="118"/>
                  </a:lnTo>
                  <a:lnTo>
                    <a:pt x="739" y="129"/>
                  </a:lnTo>
                  <a:lnTo>
                    <a:pt x="704" y="144"/>
                  </a:lnTo>
                  <a:lnTo>
                    <a:pt x="672" y="163"/>
                  </a:lnTo>
                  <a:lnTo>
                    <a:pt x="642" y="187"/>
                  </a:lnTo>
                  <a:lnTo>
                    <a:pt x="615" y="213"/>
                  </a:lnTo>
                  <a:lnTo>
                    <a:pt x="590" y="243"/>
                  </a:lnTo>
                  <a:lnTo>
                    <a:pt x="568" y="276"/>
                  </a:lnTo>
                  <a:lnTo>
                    <a:pt x="545" y="315"/>
                  </a:lnTo>
                  <a:lnTo>
                    <a:pt x="503" y="300"/>
                  </a:lnTo>
                  <a:lnTo>
                    <a:pt x="475" y="293"/>
                  </a:lnTo>
                  <a:lnTo>
                    <a:pt x="447" y="291"/>
                  </a:lnTo>
                  <a:lnTo>
                    <a:pt x="416" y="294"/>
                  </a:lnTo>
                  <a:lnTo>
                    <a:pt x="387" y="302"/>
                  </a:lnTo>
                  <a:lnTo>
                    <a:pt x="359" y="316"/>
                  </a:lnTo>
                  <a:lnTo>
                    <a:pt x="334" y="333"/>
                  </a:lnTo>
                  <a:lnTo>
                    <a:pt x="312" y="354"/>
                  </a:lnTo>
                  <a:lnTo>
                    <a:pt x="294" y="380"/>
                  </a:lnTo>
                  <a:lnTo>
                    <a:pt x="280" y="408"/>
                  </a:lnTo>
                  <a:lnTo>
                    <a:pt x="271" y="438"/>
                  </a:lnTo>
                  <a:lnTo>
                    <a:pt x="265" y="465"/>
                  </a:lnTo>
                  <a:lnTo>
                    <a:pt x="241" y="476"/>
                  </a:lnTo>
                  <a:lnTo>
                    <a:pt x="212" y="493"/>
                  </a:lnTo>
                  <a:lnTo>
                    <a:pt x="187" y="513"/>
                  </a:lnTo>
                  <a:lnTo>
                    <a:pt x="164" y="538"/>
                  </a:lnTo>
                  <a:lnTo>
                    <a:pt x="145" y="564"/>
                  </a:lnTo>
                  <a:lnTo>
                    <a:pt x="130" y="594"/>
                  </a:lnTo>
                  <a:lnTo>
                    <a:pt x="119" y="625"/>
                  </a:lnTo>
                  <a:lnTo>
                    <a:pt x="111" y="658"/>
                  </a:lnTo>
                  <a:lnTo>
                    <a:pt x="108" y="691"/>
                  </a:lnTo>
                  <a:lnTo>
                    <a:pt x="111" y="730"/>
                  </a:lnTo>
                  <a:lnTo>
                    <a:pt x="121" y="766"/>
                  </a:lnTo>
                  <a:lnTo>
                    <a:pt x="135" y="801"/>
                  </a:lnTo>
                  <a:lnTo>
                    <a:pt x="153" y="832"/>
                  </a:lnTo>
                  <a:lnTo>
                    <a:pt x="176" y="859"/>
                  </a:lnTo>
                  <a:lnTo>
                    <a:pt x="203" y="883"/>
                  </a:lnTo>
                  <a:lnTo>
                    <a:pt x="233" y="903"/>
                  </a:lnTo>
                  <a:lnTo>
                    <a:pt x="266" y="917"/>
                  </a:lnTo>
                  <a:lnTo>
                    <a:pt x="301" y="926"/>
                  </a:lnTo>
                  <a:lnTo>
                    <a:pt x="339" y="929"/>
                  </a:lnTo>
                  <a:lnTo>
                    <a:pt x="937" y="928"/>
                  </a:lnTo>
                  <a:lnTo>
                    <a:pt x="947" y="929"/>
                  </a:lnTo>
                  <a:lnTo>
                    <a:pt x="1185" y="929"/>
                  </a:lnTo>
                  <a:lnTo>
                    <a:pt x="1219" y="926"/>
                  </a:lnTo>
                  <a:lnTo>
                    <a:pt x="1252" y="918"/>
                  </a:lnTo>
                  <a:lnTo>
                    <a:pt x="1281" y="905"/>
                  </a:lnTo>
                  <a:lnTo>
                    <a:pt x="1309" y="887"/>
                  </a:lnTo>
                  <a:lnTo>
                    <a:pt x="1334" y="866"/>
                  </a:lnTo>
                  <a:lnTo>
                    <a:pt x="1354" y="840"/>
                  </a:lnTo>
                  <a:lnTo>
                    <a:pt x="1372" y="812"/>
                  </a:lnTo>
                  <a:lnTo>
                    <a:pt x="1385" y="780"/>
                  </a:lnTo>
                  <a:lnTo>
                    <a:pt x="1393" y="747"/>
                  </a:lnTo>
                  <a:lnTo>
                    <a:pt x="1395" y="711"/>
                  </a:lnTo>
                  <a:lnTo>
                    <a:pt x="1393" y="677"/>
                  </a:lnTo>
                  <a:lnTo>
                    <a:pt x="1385" y="644"/>
                  </a:lnTo>
                  <a:lnTo>
                    <a:pt x="1373" y="614"/>
                  </a:lnTo>
                  <a:lnTo>
                    <a:pt x="1356" y="586"/>
                  </a:lnTo>
                  <a:lnTo>
                    <a:pt x="1336" y="560"/>
                  </a:lnTo>
                  <a:lnTo>
                    <a:pt x="1313" y="538"/>
                  </a:lnTo>
                  <a:lnTo>
                    <a:pt x="1285" y="520"/>
                  </a:lnTo>
                  <a:lnTo>
                    <a:pt x="1256" y="506"/>
                  </a:lnTo>
                  <a:lnTo>
                    <a:pt x="1223" y="497"/>
                  </a:lnTo>
                  <a:lnTo>
                    <a:pt x="1180" y="488"/>
                  </a:lnTo>
                  <a:lnTo>
                    <a:pt x="1179" y="445"/>
                  </a:lnTo>
                  <a:lnTo>
                    <a:pt x="1176" y="399"/>
                  </a:lnTo>
                  <a:lnTo>
                    <a:pt x="1166" y="355"/>
                  </a:lnTo>
                  <a:lnTo>
                    <a:pt x="1151" y="314"/>
                  </a:lnTo>
                  <a:lnTo>
                    <a:pt x="1133" y="275"/>
                  </a:lnTo>
                  <a:lnTo>
                    <a:pt x="1108" y="240"/>
                  </a:lnTo>
                  <a:lnTo>
                    <a:pt x="1081" y="207"/>
                  </a:lnTo>
                  <a:lnTo>
                    <a:pt x="1050" y="179"/>
                  </a:lnTo>
                  <a:lnTo>
                    <a:pt x="1015" y="155"/>
                  </a:lnTo>
                  <a:lnTo>
                    <a:pt x="977" y="136"/>
                  </a:lnTo>
                  <a:lnTo>
                    <a:pt x="937" y="121"/>
                  </a:lnTo>
                  <a:lnTo>
                    <a:pt x="894" y="113"/>
                  </a:lnTo>
                  <a:lnTo>
                    <a:pt x="850" y="110"/>
                  </a:lnTo>
                  <a:close/>
                  <a:moveTo>
                    <a:pt x="850" y="0"/>
                  </a:moveTo>
                  <a:lnTo>
                    <a:pt x="901" y="3"/>
                  </a:lnTo>
                  <a:lnTo>
                    <a:pt x="951" y="12"/>
                  </a:lnTo>
                  <a:lnTo>
                    <a:pt x="999" y="27"/>
                  </a:lnTo>
                  <a:lnTo>
                    <a:pt x="1043" y="47"/>
                  </a:lnTo>
                  <a:lnTo>
                    <a:pt x="1086" y="71"/>
                  </a:lnTo>
                  <a:lnTo>
                    <a:pt x="1126" y="101"/>
                  </a:lnTo>
                  <a:lnTo>
                    <a:pt x="1161" y="133"/>
                  </a:lnTo>
                  <a:lnTo>
                    <a:pt x="1194" y="171"/>
                  </a:lnTo>
                  <a:lnTo>
                    <a:pt x="1221" y="211"/>
                  </a:lnTo>
                  <a:lnTo>
                    <a:pt x="1245" y="255"/>
                  </a:lnTo>
                  <a:lnTo>
                    <a:pt x="1264" y="301"/>
                  </a:lnTo>
                  <a:lnTo>
                    <a:pt x="1278" y="350"/>
                  </a:lnTo>
                  <a:lnTo>
                    <a:pt x="1286" y="401"/>
                  </a:lnTo>
                  <a:lnTo>
                    <a:pt x="1324" y="416"/>
                  </a:lnTo>
                  <a:lnTo>
                    <a:pt x="1359" y="436"/>
                  </a:lnTo>
                  <a:lnTo>
                    <a:pt x="1390" y="461"/>
                  </a:lnTo>
                  <a:lnTo>
                    <a:pt x="1418" y="488"/>
                  </a:lnTo>
                  <a:lnTo>
                    <a:pt x="1444" y="520"/>
                  </a:lnTo>
                  <a:lnTo>
                    <a:pt x="1465" y="553"/>
                  </a:lnTo>
                  <a:lnTo>
                    <a:pt x="1483" y="590"/>
                  </a:lnTo>
                  <a:lnTo>
                    <a:pt x="1495" y="628"/>
                  </a:lnTo>
                  <a:lnTo>
                    <a:pt x="1503" y="669"/>
                  </a:lnTo>
                  <a:lnTo>
                    <a:pt x="1505" y="711"/>
                  </a:lnTo>
                  <a:lnTo>
                    <a:pt x="1502" y="756"/>
                  </a:lnTo>
                  <a:lnTo>
                    <a:pt x="1494" y="799"/>
                  </a:lnTo>
                  <a:lnTo>
                    <a:pt x="1479" y="838"/>
                  </a:lnTo>
                  <a:lnTo>
                    <a:pt x="1461" y="877"/>
                  </a:lnTo>
                  <a:lnTo>
                    <a:pt x="1438" y="911"/>
                  </a:lnTo>
                  <a:lnTo>
                    <a:pt x="1411" y="943"/>
                  </a:lnTo>
                  <a:lnTo>
                    <a:pt x="1381" y="970"/>
                  </a:lnTo>
                  <a:lnTo>
                    <a:pt x="1346" y="994"/>
                  </a:lnTo>
                  <a:lnTo>
                    <a:pt x="1310" y="1013"/>
                  </a:lnTo>
                  <a:lnTo>
                    <a:pt x="1270" y="1027"/>
                  </a:lnTo>
                  <a:lnTo>
                    <a:pt x="1228" y="1036"/>
                  </a:lnTo>
                  <a:lnTo>
                    <a:pt x="1185" y="1039"/>
                  </a:lnTo>
                  <a:lnTo>
                    <a:pt x="949" y="1039"/>
                  </a:lnTo>
                  <a:lnTo>
                    <a:pt x="939" y="1038"/>
                  </a:lnTo>
                  <a:lnTo>
                    <a:pt x="934" y="1038"/>
                  </a:lnTo>
                  <a:lnTo>
                    <a:pt x="930" y="1039"/>
                  </a:lnTo>
                  <a:lnTo>
                    <a:pt x="339" y="1039"/>
                  </a:lnTo>
                  <a:lnTo>
                    <a:pt x="293" y="1036"/>
                  </a:lnTo>
                  <a:lnTo>
                    <a:pt x="249" y="1026"/>
                  </a:lnTo>
                  <a:lnTo>
                    <a:pt x="207" y="1012"/>
                  </a:lnTo>
                  <a:lnTo>
                    <a:pt x="167" y="991"/>
                  </a:lnTo>
                  <a:lnTo>
                    <a:pt x="132" y="966"/>
                  </a:lnTo>
                  <a:lnTo>
                    <a:pt x="99" y="937"/>
                  </a:lnTo>
                  <a:lnTo>
                    <a:pt x="70" y="903"/>
                  </a:lnTo>
                  <a:lnTo>
                    <a:pt x="45" y="867"/>
                  </a:lnTo>
                  <a:lnTo>
                    <a:pt x="26" y="826"/>
                  </a:lnTo>
                  <a:lnTo>
                    <a:pt x="12" y="783"/>
                  </a:lnTo>
                  <a:lnTo>
                    <a:pt x="3" y="739"/>
                  </a:lnTo>
                  <a:lnTo>
                    <a:pt x="0" y="691"/>
                  </a:lnTo>
                  <a:lnTo>
                    <a:pt x="2" y="650"/>
                  </a:lnTo>
                  <a:lnTo>
                    <a:pt x="9" y="611"/>
                  </a:lnTo>
                  <a:lnTo>
                    <a:pt x="20" y="572"/>
                  </a:lnTo>
                  <a:lnTo>
                    <a:pt x="36" y="535"/>
                  </a:lnTo>
                  <a:lnTo>
                    <a:pt x="55" y="500"/>
                  </a:lnTo>
                  <a:lnTo>
                    <a:pt x="79" y="469"/>
                  </a:lnTo>
                  <a:lnTo>
                    <a:pt x="106" y="439"/>
                  </a:lnTo>
                  <a:lnTo>
                    <a:pt x="137" y="413"/>
                  </a:lnTo>
                  <a:lnTo>
                    <a:pt x="170" y="391"/>
                  </a:lnTo>
                  <a:lnTo>
                    <a:pt x="184" y="355"/>
                  </a:lnTo>
                  <a:lnTo>
                    <a:pt x="201" y="322"/>
                  </a:lnTo>
                  <a:lnTo>
                    <a:pt x="222" y="291"/>
                  </a:lnTo>
                  <a:lnTo>
                    <a:pt x="248" y="264"/>
                  </a:lnTo>
                  <a:lnTo>
                    <a:pt x="275" y="241"/>
                  </a:lnTo>
                  <a:lnTo>
                    <a:pt x="306" y="220"/>
                  </a:lnTo>
                  <a:lnTo>
                    <a:pt x="338" y="204"/>
                  </a:lnTo>
                  <a:lnTo>
                    <a:pt x="374" y="192"/>
                  </a:lnTo>
                  <a:lnTo>
                    <a:pt x="409" y="185"/>
                  </a:lnTo>
                  <a:lnTo>
                    <a:pt x="447" y="182"/>
                  </a:lnTo>
                  <a:lnTo>
                    <a:pt x="471" y="183"/>
                  </a:lnTo>
                  <a:lnTo>
                    <a:pt x="496" y="186"/>
                  </a:lnTo>
                  <a:lnTo>
                    <a:pt x="525" y="149"/>
                  </a:lnTo>
                  <a:lnTo>
                    <a:pt x="558" y="116"/>
                  </a:lnTo>
                  <a:lnTo>
                    <a:pt x="593" y="86"/>
                  </a:lnTo>
                  <a:lnTo>
                    <a:pt x="631" y="61"/>
                  </a:lnTo>
                  <a:lnTo>
                    <a:pt x="671" y="40"/>
                  </a:lnTo>
                  <a:lnTo>
                    <a:pt x="714" y="22"/>
                  </a:lnTo>
                  <a:lnTo>
                    <a:pt x="759" y="10"/>
                  </a:lnTo>
                  <a:lnTo>
                    <a:pt x="804" y="3"/>
                  </a:lnTo>
                  <a:lnTo>
                    <a:pt x="8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544"/>
            <p:cNvSpPr>
              <a:spLocks noEditPoints="1"/>
            </p:cNvSpPr>
            <p:nvPr/>
          </p:nvSpPr>
          <p:spPr bwMode="auto">
            <a:xfrm>
              <a:off x="3505200" y="3509963"/>
              <a:ext cx="87313" cy="87313"/>
            </a:xfrm>
            <a:custGeom>
              <a:avLst/>
              <a:gdLst>
                <a:gd name="T0" fmla="*/ 219 w 493"/>
                <a:gd name="T1" fmla="*/ 112 h 493"/>
                <a:gd name="T2" fmla="*/ 170 w 493"/>
                <a:gd name="T3" fmla="*/ 133 h 493"/>
                <a:gd name="T4" fmla="*/ 133 w 493"/>
                <a:gd name="T5" fmla="*/ 170 h 493"/>
                <a:gd name="T6" fmla="*/ 112 w 493"/>
                <a:gd name="T7" fmla="*/ 219 h 493"/>
                <a:gd name="T8" fmla="*/ 112 w 493"/>
                <a:gd name="T9" fmla="*/ 273 h 493"/>
                <a:gd name="T10" fmla="*/ 133 w 493"/>
                <a:gd name="T11" fmla="*/ 323 h 493"/>
                <a:gd name="T12" fmla="*/ 170 w 493"/>
                <a:gd name="T13" fmla="*/ 360 h 493"/>
                <a:gd name="T14" fmla="*/ 219 w 493"/>
                <a:gd name="T15" fmla="*/ 380 h 493"/>
                <a:gd name="T16" fmla="*/ 274 w 493"/>
                <a:gd name="T17" fmla="*/ 380 h 493"/>
                <a:gd name="T18" fmla="*/ 324 w 493"/>
                <a:gd name="T19" fmla="*/ 360 h 493"/>
                <a:gd name="T20" fmla="*/ 360 w 493"/>
                <a:gd name="T21" fmla="*/ 323 h 493"/>
                <a:gd name="T22" fmla="*/ 380 w 493"/>
                <a:gd name="T23" fmla="*/ 273 h 493"/>
                <a:gd name="T24" fmla="*/ 380 w 493"/>
                <a:gd name="T25" fmla="*/ 219 h 493"/>
                <a:gd name="T26" fmla="*/ 360 w 493"/>
                <a:gd name="T27" fmla="*/ 170 h 493"/>
                <a:gd name="T28" fmla="*/ 324 w 493"/>
                <a:gd name="T29" fmla="*/ 133 h 493"/>
                <a:gd name="T30" fmla="*/ 274 w 493"/>
                <a:gd name="T31" fmla="*/ 112 h 493"/>
                <a:gd name="T32" fmla="*/ 246 w 493"/>
                <a:gd name="T33" fmla="*/ 0 h 493"/>
                <a:gd name="T34" fmla="*/ 317 w 493"/>
                <a:gd name="T35" fmla="*/ 11 h 493"/>
                <a:gd name="T36" fmla="*/ 380 w 493"/>
                <a:gd name="T37" fmla="*/ 40 h 493"/>
                <a:gd name="T38" fmla="*/ 432 w 493"/>
                <a:gd name="T39" fmla="*/ 85 h 493"/>
                <a:gd name="T40" fmla="*/ 470 w 493"/>
                <a:gd name="T41" fmla="*/ 143 h 493"/>
                <a:gd name="T42" fmla="*/ 490 w 493"/>
                <a:gd name="T43" fmla="*/ 209 h 493"/>
                <a:gd name="T44" fmla="*/ 490 w 493"/>
                <a:gd name="T45" fmla="*/ 283 h 493"/>
                <a:gd name="T46" fmla="*/ 470 w 493"/>
                <a:gd name="T47" fmla="*/ 351 h 493"/>
                <a:gd name="T48" fmla="*/ 432 w 493"/>
                <a:gd name="T49" fmla="*/ 407 h 493"/>
                <a:gd name="T50" fmla="*/ 380 w 493"/>
                <a:gd name="T51" fmla="*/ 453 h 493"/>
                <a:gd name="T52" fmla="*/ 317 w 493"/>
                <a:gd name="T53" fmla="*/ 482 h 493"/>
                <a:gd name="T54" fmla="*/ 246 w 493"/>
                <a:gd name="T55" fmla="*/ 493 h 493"/>
                <a:gd name="T56" fmla="*/ 175 w 493"/>
                <a:gd name="T57" fmla="*/ 482 h 493"/>
                <a:gd name="T58" fmla="*/ 112 w 493"/>
                <a:gd name="T59" fmla="*/ 453 h 493"/>
                <a:gd name="T60" fmla="*/ 60 w 493"/>
                <a:gd name="T61" fmla="*/ 407 h 493"/>
                <a:gd name="T62" fmla="*/ 24 w 493"/>
                <a:gd name="T63" fmla="*/ 351 h 493"/>
                <a:gd name="T64" fmla="*/ 3 w 493"/>
                <a:gd name="T65" fmla="*/ 283 h 493"/>
                <a:gd name="T66" fmla="*/ 3 w 493"/>
                <a:gd name="T67" fmla="*/ 209 h 493"/>
                <a:gd name="T68" fmla="*/ 24 w 493"/>
                <a:gd name="T69" fmla="*/ 143 h 493"/>
                <a:gd name="T70" fmla="*/ 60 w 493"/>
                <a:gd name="T71" fmla="*/ 85 h 493"/>
                <a:gd name="T72" fmla="*/ 112 w 493"/>
                <a:gd name="T73" fmla="*/ 40 h 493"/>
                <a:gd name="T74" fmla="*/ 175 w 493"/>
                <a:gd name="T75" fmla="*/ 11 h 493"/>
                <a:gd name="T76" fmla="*/ 246 w 493"/>
                <a:gd name="T7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3" h="493">
                  <a:moveTo>
                    <a:pt x="246" y="110"/>
                  </a:moveTo>
                  <a:lnTo>
                    <a:pt x="219" y="112"/>
                  </a:lnTo>
                  <a:lnTo>
                    <a:pt x="193" y="120"/>
                  </a:lnTo>
                  <a:lnTo>
                    <a:pt x="170" y="133"/>
                  </a:lnTo>
                  <a:lnTo>
                    <a:pt x="150" y="150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6"/>
                  </a:lnTo>
                  <a:lnTo>
                    <a:pt x="112" y="273"/>
                  </a:lnTo>
                  <a:lnTo>
                    <a:pt x="120" y="300"/>
                  </a:lnTo>
                  <a:lnTo>
                    <a:pt x="133" y="323"/>
                  </a:lnTo>
                  <a:lnTo>
                    <a:pt x="150" y="343"/>
                  </a:lnTo>
                  <a:lnTo>
                    <a:pt x="170" y="360"/>
                  </a:lnTo>
                  <a:lnTo>
                    <a:pt x="193" y="372"/>
                  </a:lnTo>
                  <a:lnTo>
                    <a:pt x="219" y="380"/>
                  </a:lnTo>
                  <a:lnTo>
                    <a:pt x="246" y="383"/>
                  </a:lnTo>
                  <a:lnTo>
                    <a:pt x="274" y="380"/>
                  </a:lnTo>
                  <a:lnTo>
                    <a:pt x="300" y="372"/>
                  </a:lnTo>
                  <a:lnTo>
                    <a:pt x="324" y="360"/>
                  </a:lnTo>
                  <a:lnTo>
                    <a:pt x="344" y="343"/>
                  </a:lnTo>
                  <a:lnTo>
                    <a:pt x="360" y="323"/>
                  </a:lnTo>
                  <a:lnTo>
                    <a:pt x="372" y="300"/>
                  </a:lnTo>
                  <a:lnTo>
                    <a:pt x="380" y="273"/>
                  </a:lnTo>
                  <a:lnTo>
                    <a:pt x="383" y="246"/>
                  </a:lnTo>
                  <a:lnTo>
                    <a:pt x="380" y="219"/>
                  </a:lnTo>
                  <a:lnTo>
                    <a:pt x="372" y="193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4" y="133"/>
                  </a:lnTo>
                  <a:lnTo>
                    <a:pt x="300" y="120"/>
                  </a:lnTo>
                  <a:lnTo>
                    <a:pt x="274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3" y="4"/>
                  </a:lnTo>
                  <a:lnTo>
                    <a:pt x="317" y="11"/>
                  </a:lnTo>
                  <a:lnTo>
                    <a:pt x="351" y="24"/>
                  </a:lnTo>
                  <a:lnTo>
                    <a:pt x="380" y="40"/>
                  </a:lnTo>
                  <a:lnTo>
                    <a:pt x="408" y="60"/>
                  </a:lnTo>
                  <a:lnTo>
                    <a:pt x="432" y="85"/>
                  </a:lnTo>
                  <a:lnTo>
                    <a:pt x="454" y="112"/>
                  </a:lnTo>
                  <a:lnTo>
                    <a:pt x="470" y="143"/>
                  </a:lnTo>
                  <a:lnTo>
                    <a:pt x="483" y="175"/>
                  </a:lnTo>
                  <a:lnTo>
                    <a:pt x="490" y="209"/>
                  </a:lnTo>
                  <a:lnTo>
                    <a:pt x="493" y="246"/>
                  </a:lnTo>
                  <a:lnTo>
                    <a:pt x="490" y="283"/>
                  </a:lnTo>
                  <a:lnTo>
                    <a:pt x="483" y="317"/>
                  </a:lnTo>
                  <a:lnTo>
                    <a:pt x="470" y="351"/>
                  </a:lnTo>
                  <a:lnTo>
                    <a:pt x="454" y="380"/>
                  </a:lnTo>
                  <a:lnTo>
                    <a:pt x="432" y="407"/>
                  </a:lnTo>
                  <a:lnTo>
                    <a:pt x="408" y="432"/>
                  </a:lnTo>
                  <a:lnTo>
                    <a:pt x="380" y="453"/>
                  </a:lnTo>
                  <a:lnTo>
                    <a:pt x="351" y="469"/>
                  </a:lnTo>
                  <a:lnTo>
                    <a:pt x="317" y="482"/>
                  </a:lnTo>
                  <a:lnTo>
                    <a:pt x="283" y="489"/>
                  </a:lnTo>
                  <a:lnTo>
                    <a:pt x="246" y="493"/>
                  </a:lnTo>
                  <a:lnTo>
                    <a:pt x="210" y="489"/>
                  </a:lnTo>
                  <a:lnTo>
                    <a:pt x="175" y="482"/>
                  </a:lnTo>
                  <a:lnTo>
                    <a:pt x="143" y="469"/>
                  </a:lnTo>
                  <a:lnTo>
                    <a:pt x="112" y="453"/>
                  </a:lnTo>
                  <a:lnTo>
                    <a:pt x="85" y="432"/>
                  </a:lnTo>
                  <a:lnTo>
                    <a:pt x="60" y="407"/>
                  </a:lnTo>
                  <a:lnTo>
                    <a:pt x="40" y="380"/>
                  </a:lnTo>
                  <a:lnTo>
                    <a:pt x="24" y="351"/>
                  </a:lnTo>
                  <a:lnTo>
                    <a:pt x="10" y="317"/>
                  </a:lnTo>
                  <a:lnTo>
                    <a:pt x="3" y="283"/>
                  </a:lnTo>
                  <a:lnTo>
                    <a:pt x="0" y="246"/>
                  </a:lnTo>
                  <a:lnTo>
                    <a:pt x="3" y="209"/>
                  </a:lnTo>
                  <a:lnTo>
                    <a:pt x="10" y="175"/>
                  </a:lnTo>
                  <a:lnTo>
                    <a:pt x="24" y="143"/>
                  </a:lnTo>
                  <a:lnTo>
                    <a:pt x="40" y="112"/>
                  </a:lnTo>
                  <a:lnTo>
                    <a:pt x="60" y="85"/>
                  </a:lnTo>
                  <a:lnTo>
                    <a:pt x="85" y="60"/>
                  </a:lnTo>
                  <a:lnTo>
                    <a:pt x="112" y="40"/>
                  </a:lnTo>
                  <a:lnTo>
                    <a:pt x="143" y="24"/>
                  </a:lnTo>
                  <a:lnTo>
                    <a:pt x="175" y="11"/>
                  </a:lnTo>
                  <a:lnTo>
                    <a:pt x="210" y="4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545"/>
            <p:cNvSpPr>
              <a:spLocks/>
            </p:cNvSpPr>
            <p:nvPr/>
          </p:nvSpPr>
          <p:spPr bwMode="auto">
            <a:xfrm>
              <a:off x="3921125" y="3530601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5 h 109"/>
                <a:gd name="T12" fmla="*/ 107 w 109"/>
                <a:gd name="T13" fmla="*/ 72 h 109"/>
                <a:gd name="T14" fmla="*/ 99 w 109"/>
                <a:gd name="T15" fmla="*/ 86 h 109"/>
                <a:gd name="T16" fmla="*/ 87 w 109"/>
                <a:gd name="T17" fmla="*/ 98 h 109"/>
                <a:gd name="T18" fmla="*/ 72 w 109"/>
                <a:gd name="T19" fmla="*/ 107 h 109"/>
                <a:gd name="T20" fmla="*/ 55 w 109"/>
                <a:gd name="T21" fmla="*/ 109 h 109"/>
                <a:gd name="T22" fmla="*/ 38 w 109"/>
                <a:gd name="T23" fmla="*/ 107 h 109"/>
                <a:gd name="T24" fmla="*/ 23 w 109"/>
                <a:gd name="T25" fmla="*/ 98 h 109"/>
                <a:gd name="T26" fmla="*/ 10 w 109"/>
                <a:gd name="T27" fmla="*/ 86 h 109"/>
                <a:gd name="T28" fmla="*/ 2 w 109"/>
                <a:gd name="T29" fmla="*/ 72 h 109"/>
                <a:gd name="T30" fmla="*/ 0 w 109"/>
                <a:gd name="T31" fmla="*/ 55 h 109"/>
                <a:gd name="T32" fmla="*/ 2 w 109"/>
                <a:gd name="T33" fmla="*/ 37 h 109"/>
                <a:gd name="T34" fmla="*/ 10 w 109"/>
                <a:gd name="T35" fmla="*/ 22 h 109"/>
                <a:gd name="T36" fmla="*/ 23 w 109"/>
                <a:gd name="T37" fmla="*/ 10 h 109"/>
                <a:gd name="T38" fmla="*/ 38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546"/>
            <p:cNvSpPr>
              <a:spLocks/>
            </p:cNvSpPr>
            <p:nvPr/>
          </p:nvSpPr>
          <p:spPr bwMode="auto">
            <a:xfrm>
              <a:off x="3883025" y="3530601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0 h 109"/>
                <a:gd name="T6" fmla="*/ 99 w 110"/>
                <a:gd name="T7" fmla="*/ 22 h 109"/>
                <a:gd name="T8" fmla="*/ 106 w 110"/>
                <a:gd name="T9" fmla="*/ 37 h 109"/>
                <a:gd name="T10" fmla="*/ 110 w 110"/>
                <a:gd name="T11" fmla="*/ 55 h 109"/>
                <a:gd name="T12" fmla="*/ 106 w 110"/>
                <a:gd name="T13" fmla="*/ 72 h 109"/>
                <a:gd name="T14" fmla="*/ 99 w 110"/>
                <a:gd name="T15" fmla="*/ 86 h 109"/>
                <a:gd name="T16" fmla="*/ 87 w 110"/>
                <a:gd name="T17" fmla="*/ 98 h 109"/>
                <a:gd name="T18" fmla="*/ 72 w 110"/>
                <a:gd name="T19" fmla="*/ 107 h 109"/>
                <a:gd name="T20" fmla="*/ 55 w 110"/>
                <a:gd name="T21" fmla="*/ 109 h 109"/>
                <a:gd name="T22" fmla="*/ 37 w 110"/>
                <a:gd name="T23" fmla="*/ 107 h 109"/>
                <a:gd name="T24" fmla="*/ 22 w 110"/>
                <a:gd name="T25" fmla="*/ 98 h 109"/>
                <a:gd name="T26" fmla="*/ 11 w 110"/>
                <a:gd name="T27" fmla="*/ 86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1 w 110"/>
                <a:gd name="T35" fmla="*/ 22 h 109"/>
                <a:gd name="T36" fmla="*/ 22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6" y="37"/>
                  </a:lnTo>
                  <a:lnTo>
                    <a:pt x="110" y="55"/>
                  </a:lnTo>
                  <a:lnTo>
                    <a:pt x="106" y="72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547"/>
            <p:cNvSpPr>
              <a:spLocks/>
            </p:cNvSpPr>
            <p:nvPr/>
          </p:nvSpPr>
          <p:spPr bwMode="auto">
            <a:xfrm>
              <a:off x="3940175" y="3559176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2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100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2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548"/>
            <p:cNvSpPr>
              <a:spLocks/>
            </p:cNvSpPr>
            <p:nvPr/>
          </p:nvSpPr>
          <p:spPr bwMode="auto">
            <a:xfrm>
              <a:off x="3902075" y="3559176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2 w 109"/>
                <a:gd name="T3" fmla="*/ 3 h 110"/>
                <a:gd name="T4" fmla="*/ 87 w 109"/>
                <a:gd name="T5" fmla="*/ 12 h 110"/>
                <a:gd name="T6" fmla="*/ 98 w 109"/>
                <a:gd name="T7" fmla="*/ 23 h 110"/>
                <a:gd name="T8" fmla="*/ 106 w 109"/>
                <a:gd name="T9" fmla="*/ 38 h 110"/>
                <a:gd name="T10" fmla="*/ 109 w 109"/>
                <a:gd name="T11" fmla="*/ 55 h 110"/>
                <a:gd name="T12" fmla="*/ 106 w 109"/>
                <a:gd name="T13" fmla="*/ 72 h 110"/>
                <a:gd name="T14" fmla="*/ 98 w 109"/>
                <a:gd name="T15" fmla="*/ 88 h 110"/>
                <a:gd name="T16" fmla="*/ 87 w 109"/>
                <a:gd name="T17" fmla="*/ 100 h 110"/>
                <a:gd name="T18" fmla="*/ 72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100 h 110"/>
                <a:gd name="T26" fmla="*/ 10 w 109"/>
                <a:gd name="T27" fmla="*/ 88 h 110"/>
                <a:gd name="T28" fmla="*/ 3 w 109"/>
                <a:gd name="T29" fmla="*/ 72 h 110"/>
                <a:gd name="T30" fmla="*/ 0 w 109"/>
                <a:gd name="T31" fmla="*/ 55 h 110"/>
                <a:gd name="T32" fmla="*/ 3 w 109"/>
                <a:gd name="T33" fmla="*/ 38 h 110"/>
                <a:gd name="T34" fmla="*/ 10 w 109"/>
                <a:gd name="T35" fmla="*/ 23 h 110"/>
                <a:gd name="T36" fmla="*/ 22 w 109"/>
                <a:gd name="T37" fmla="*/ 12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6" y="38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549"/>
            <p:cNvSpPr>
              <a:spLocks/>
            </p:cNvSpPr>
            <p:nvPr/>
          </p:nvSpPr>
          <p:spPr bwMode="auto">
            <a:xfrm>
              <a:off x="3843338" y="3530601"/>
              <a:ext cx="20638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5 h 109"/>
                <a:gd name="T12" fmla="*/ 107 w 109"/>
                <a:gd name="T13" fmla="*/ 72 h 109"/>
                <a:gd name="T14" fmla="*/ 99 w 109"/>
                <a:gd name="T15" fmla="*/ 86 h 109"/>
                <a:gd name="T16" fmla="*/ 87 w 109"/>
                <a:gd name="T17" fmla="*/ 98 h 109"/>
                <a:gd name="T18" fmla="*/ 72 w 109"/>
                <a:gd name="T19" fmla="*/ 107 h 109"/>
                <a:gd name="T20" fmla="*/ 55 w 109"/>
                <a:gd name="T21" fmla="*/ 109 h 109"/>
                <a:gd name="T22" fmla="*/ 38 w 109"/>
                <a:gd name="T23" fmla="*/ 107 h 109"/>
                <a:gd name="T24" fmla="*/ 23 w 109"/>
                <a:gd name="T25" fmla="*/ 98 h 109"/>
                <a:gd name="T26" fmla="*/ 10 w 109"/>
                <a:gd name="T27" fmla="*/ 86 h 109"/>
                <a:gd name="T28" fmla="*/ 2 w 109"/>
                <a:gd name="T29" fmla="*/ 72 h 109"/>
                <a:gd name="T30" fmla="*/ 0 w 109"/>
                <a:gd name="T31" fmla="*/ 55 h 109"/>
                <a:gd name="T32" fmla="*/ 2 w 109"/>
                <a:gd name="T33" fmla="*/ 37 h 109"/>
                <a:gd name="T34" fmla="*/ 10 w 109"/>
                <a:gd name="T35" fmla="*/ 22 h 109"/>
                <a:gd name="T36" fmla="*/ 23 w 109"/>
                <a:gd name="T37" fmla="*/ 10 h 109"/>
                <a:gd name="T38" fmla="*/ 38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550"/>
            <p:cNvSpPr>
              <a:spLocks/>
            </p:cNvSpPr>
            <p:nvPr/>
          </p:nvSpPr>
          <p:spPr bwMode="auto">
            <a:xfrm>
              <a:off x="3863975" y="3559176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2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100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2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551"/>
            <p:cNvSpPr>
              <a:spLocks/>
            </p:cNvSpPr>
            <p:nvPr/>
          </p:nvSpPr>
          <p:spPr bwMode="auto">
            <a:xfrm>
              <a:off x="3805238" y="3530601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8 w 109"/>
                <a:gd name="T7" fmla="*/ 22 h 109"/>
                <a:gd name="T8" fmla="*/ 106 w 109"/>
                <a:gd name="T9" fmla="*/ 37 h 109"/>
                <a:gd name="T10" fmla="*/ 109 w 109"/>
                <a:gd name="T11" fmla="*/ 55 h 109"/>
                <a:gd name="T12" fmla="*/ 106 w 109"/>
                <a:gd name="T13" fmla="*/ 72 h 109"/>
                <a:gd name="T14" fmla="*/ 98 w 109"/>
                <a:gd name="T15" fmla="*/ 86 h 109"/>
                <a:gd name="T16" fmla="*/ 87 w 109"/>
                <a:gd name="T17" fmla="*/ 98 h 109"/>
                <a:gd name="T18" fmla="*/ 72 w 109"/>
                <a:gd name="T19" fmla="*/ 107 h 109"/>
                <a:gd name="T20" fmla="*/ 55 w 109"/>
                <a:gd name="T21" fmla="*/ 109 h 109"/>
                <a:gd name="T22" fmla="*/ 37 w 109"/>
                <a:gd name="T23" fmla="*/ 107 h 109"/>
                <a:gd name="T24" fmla="*/ 22 w 109"/>
                <a:gd name="T25" fmla="*/ 98 h 109"/>
                <a:gd name="T26" fmla="*/ 11 w 109"/>
                <a:gd name="T27" fmla="*/ 86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7 h 109"/>
                <a:gd name="T34" fmla="*/ 11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6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552"/>
            <p:cNvSpPr>
              <a:spLocks/>
            </p:cNvSpPr>
            <p:nvPr/>
          </p:nvSpPr>
          <p:spPr bwMode="auto">
            <a:xfrm>
              <a:off x="3824288" y="3559176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2 h 110"/>
                <a:gd name="T6" fmla="*/ 99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8 h 110"/>
                <a:gd name="T16" fmla="*/ 88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100 h 110"/>
                <a:gd name="T26" fmla="*/ 11 w 110"/>
                <a:gd name="T27" fmla="*/ 88 h 110"/>
                <a:gd name="T28" fmla="*/ 4 w 110"/>
                <a:gd name="T29" fmla="*/ 72 h 110"/>
                <a:gd name="T30" fmla="*/ 0 w 110"/>
                <a:gd name="T31" fmla="*/ 55 h 110"/>
                <a:gd name="T32" fmla="*/ 4 w 110"/>
                <a:gd name="T33" fmla="*/ 38 h 110"/>
                <a:gd name="T34" fmla="*/ 11 w 110"/>
                <a:gd name="T35" fmla="*/ 23 h 110"/>
                <a:gd name="T36" fmla="*/ 23 w 110"/>
                <a:gd name="T37" fmla="*/ 12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2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Freeform 553"/>
            <p:cNvSpPr>
              <a:spLocks/>
            </p:cNvSpPr>
            <p:nvPr/>
          </p:nvSpPr>
          <p:spPr bwMode="auto">
            <a:xfrm>
              <a:off x="3767138" y="3530601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8 w 110"/>
                <a:gd name="T5" fmla="*/ 10 h 109"/>
                <a:gd name="T6" fmla="*/ 100 w 110"/>
                <a:gd name="T7" fmla="*/ 22 h 109"/>
                <a:gd name="T8" fmla="*/ 108 w 110"/>
                <a:gd name="T9" fmla="*/ 37 h 109"/>
                <a:gd name="T10" fmla="*/ 110 w 110"/>
                <a:gd name="T11" fmla="*/ 55 h 109"/>
                <a:gd name="T12" fmla="*/ 108 w 110"/>
                <a:gd name="T13" fmla="*/ 72 h 109"/>
                <a:gd name="T14" fmla="*/ 100 w 110"/>
                <a:gd name="T15" fmla="*/ 86 h 109"/>
                <a:gd name="T16" fmla="*/ 88 w 110"/>
                <a:gd name="T17" fmla="*/ 98 h 109"/>
                <a:gd name="T18" fmla="*/ 72 w 110"/>
                <a:gd name="T19" fmla="*/ 107 h 109"/>
                <a:gd name="T20" fmla="*/ 55 w 110"/>
                <a:gd name="T21" fmla="*/ 109 h 109"/>
                <a:gd name="T22" fmla="*/ 38 w 110"/>
                <a:gd name="T23" fmla="*/ 107 h 109"/>
                <a:gd name="T24" fmla="*/ 24 w 110"/>
                <a:gd name="T25" fmla="*/ 98 h 109"/>
                <a:gd name="T26" fmla="*/ 11 w 110"/>
                <a:gd name="T27" fmla="*/ 86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1 w 110"/>
                <a:gd name="T35" fmla="*/ 22 h 109"/>
                <a:gd name="T36" fmla="*/ 24 w 110"/>
                <a:gd name="T37" fmla="*/ 10 h 109"/>
                <a:gd name="T38" fmla="*/ 38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4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554"/>
            <p:cNvSpPr>
              <a:spLocks/>
            </p:cNvSpPr>
            <p:nvPr/>
          </p:nvSpPr>
          <p:spPr bwMode="auto">
            <a:xfrm>
              <a:off x="3786188" y="3559176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2 h 110"/>
                <a:gd name="T6" fmla="*/ 100 w 110"/>
                <a:gd name="T7" fmla="*/ 23 h 110"/>
                <a:gd name="T8" fmla="*/ 108 w 110"/>
                <a:gd name="T9" fmla="*/ 38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100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2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100" y="23"/>
                  </a:lnTo>
                  <a:lnTo>
                    <a:pt x="108" y="38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555"/>
            <p:cNvSpPr>
              <a:spLocks noEditPoints="1"/>
            </p:cNvSpPr>
            <p:nvPr/>
          </p:nvSpPr>
          <p:spPr bwMode="auto">
            <a:xfrm>
              <a:off x="3448050" y="3452813"/>
              <a:ext cx="579438" cy="568325"/>
            </a:xfrm>
            <a:custGeom>
              <a:avLst/>
              <a:gdLst>
                <a:gd name="T0" fmla="*/ 196 w 3285"/>
                <a:gd name="T1" fmla="*/ 121 h 3224"/>
                <a:gd name="T2" fmla="*/ 134 w 3285"/>
                <a:gd name="T3" fmla="*/ 171 h 3224"/>
                <a:gd name="T4" fmla="*/ 110 w 3285"/>
                <a:gd name="T5" fmla="*/ 251 h 3224"/>
                <a:gd name="T6" fmla="*/ 121 w 3285"/>
                <a:gd name="T7" fmla="*/ 950 h 3224"/>
                <a:gd name="T8" fmla="*/ 172 w 3285"/>
                <a:gd name="T9" fmla="*/ 1013 h 3224"/>
                <a:gd name="T10" fmla="*/ 252 w 3285"/>
                <a:gd name="T11" fmla="*/ 1038 h 3224"/>
                <a:gd name="T12" fmla="*/ 3089 w 3285"/>
                <a:gd name="T13" fmla="*/ 1027 h 3224"/>
                <a:gd name="T14" fmla="*/ 3151 w 3285"/>
                <a:gd name="T15" fmla="*/ 975 h 3224"/>
                <a:gd name="T16" fmla="*/ 3175 w 3285"/>
                <a:gd name="T17" fmla="*/ 896 h 3224"/>
                <a:gd name="T18" fmla="*/ 3164 w 3285"/>
                <a:gd name="T19" fmla="*/ 196 h 3224"/>
                <a:gd name="T20" fmla="*/ 3113 w 3285"/>
                <a:gd name="T21" fmla="*/ 133 h 3224"/>
                <a:gd name="T22" fmla="*/ 3033 w 3285"/>
                <a:gd name="T23" fmla="*/ 108 h 3224"/>
                <a:gd name="T24" fmla="*/ 3033 w 3285"/>
                <a:gd name="T25" fmla="*/ 0 h 3224"/>
                <a:gd name="T26" fmla="*/ 3140 w 3285"/>
                <a:gd name="T27" fmla="*/ 23 h 3224"/>
                <a:gd name="T28" fmla="*/ 3223 w 3285"/>
                <a:gd name="T29" fmla="*/ 86 h 3224"/>
                <a:gd name="T30" fmla="*/ 3275 w 3285"/>
                <a:gd name="T31" fmla="*/ 178 h 3224"/>
                <a:gd name="T32" fmla="*/ 3285 w 3285"/>
                <a:gd name="T33" fmla="*/ 896 h 3224"/>
                <a:gd name="T34" fmla="*/ 3259 w 3285"/>
                <a:gd name="T35" fmla="*/ 1007 h 3224"/>
                <a:gd name="T36" fmla="*/ 3188 w 3285"/>
                <a:gd name="T37" fmla="*/ 1092 h 3224"/>
                <a:gd name="T38" fmla="*/ 3259 w 3285"/>
                <a:gd name="T39" fmla="*/ 1179 h 3224"/>
                <a:gd name="T40" fmla="*/ 3285 w 3285"/>
                <a:gd name="T41" fmla="*/ 1290 h 3224"/>
                <a:gd name="T42" fmla="*/ 3175 w 3285"/>
                <a:gd name="T43" fmla="*/ 1290 h 3224"/>
                <a:gd name="T44" fmla="*/ 3151 w 3285"/>
                <a:gd name="T45" fmla="*/ 1210 h 3224"/>
                <a:gd name="T46" fmla="*/ 3089 w 3285"/>
                <a:gd name="T47" fmla="*/ 1158 h 3224"/>
                <a:gd name="T48" fmla="*/ 252 w 3285"/>
                <a:gd name="T49" fmla="*/ 1147 h 3224"/>
                <a:gd name="T50" fmla="*/ 172 w 3285"/>
                <a:gd name="T51" fmla="*/ 1172 h 3224"/>
                <a:gd name="T52" fmla="*/ 121 w 3285"/>
                <a:gd name="T53" fmla="*/ 1234 h 3224"/>
                <a:gd name="T54" fmla="*/ 110 w 3285"/>
                <a:gd name="T55" fmla="*/ 1934 h 3224"/>
                <a:gd name="T56" fmla="*/ 134 w 3285"/>
                <a:gd name="T57" fmla="*/ 2014 h 3224"/>
                <a:gd name="T58" fmla="*/ 196 w 3285"/>
                <a:gd name="T59" fmla="*/ 2065 h 3224"/>
                <a:gd name="T60" fmla="*/ 2081 w 3285"/>
                <a:gd name="T61" fmla="*/ 2077 h 3224"/>
                <a:gd name="T62" fmla="*/ 224 w 3285"/>
                <a:gd name="T63" fmla="*/ 2189 h 3224"/>
                <a:gd name="T64" fmla="*/ 151 w 3285"/>
                <a:gd name="T65" fmla="*/ 2228 h 3224"/>
                <a:gd name="T66" fmla="*/ 112 w 3285"/>
                <a:gd name="T67" fmla="*/ 2300 h 3224"/>
                <a:gd name="T68" fmla="*/ 112 w 3285"/>
                <a:gd name="T69" fmla="*/ 3001 h 3224"/>
                <a:gd name="T70" fmla="*/ 151 w 3285"/>
                <a:gd name="T71" fmla="*/ 3074 h 3224"/>
                <a:gd name="T72" fmla="*/ 224 w 3285"/>
                <a:gd name="T73" fmla="*/ 3112 h 3224"/>
                <a:gd name="T74" fmla="*/ 1533 w 3285"/>
                <a:gd name="T75" fmla="*/ 3224 h 3224"/>
                <a:gd name="T76" fmla="*/ 179 w 3285"/>
                <a:gd name="T77" fmla="*/ 3214 h 3224"/>
                <a:gd name="T78" fmla="*/ 86 w 3285"/>
                <a:gd name="T79" fmla="*/ 3162 h 3224"/>
                <a:gd name="T80" fmla="*/ 23 w 3285"/>
                <a:gd name="T81" fmla="*/ 3079 h 3224"/>
                <a:gd name="T82" fmla="*/ 0 w 3285"/>
                <a:gd name="T83" fmla="*/ 2972 h 3224"/>
                <a:gd name="T84" fmla="*/ 12 w 3285"/>
                <a:gd name="T85" fmla="*/ 2252 h 3224"/>
                <a:gd name="T86" fmla="*/ 69 w 3285"/>
                <a:gd name="T87" fmla="*/ 2157 h 3224"/>
                <a:gd name="T88" fmla="*/ 46 w 3285"/>
                <a:gd name="T89" fmla="*/ 2078 h 3224"/>
                <a:gd name="T90" fmla="*/ 3 w 3285"/>
                <a:gd name="T91" fmla="*/ 1973 h 3224"/>
                <a:gd name="T92" fmla="*/ 3 w 3285"/>
                <a:gd name="T93" fmla="*/ 1251 h 3224"/>
                <a:gd name="T94" fmla="*/ 46 w 3285"/>
                <a:gd name="T95" fmla="*/ 1146 h 3224"/>
                <a:gd name="T96" fmla="*/ 69 w 3285"/>
                <a:gd name="T97" fmla="*/ 1068 h 3224"/>
                <a:gd name="T98" fmla="*/ 12 w 3285"/>
                <a:gd name="T99" fmla="*/ 972 h 3224"/>
                <a:gd name="T100" fmla="*/ 0 w 3285"/>
                <a:gd name="T101" fmla="*/ 251 h 3224"/>
                <a:gd name="T102" fmla="*/ 23 w 3285"/>
                <a:gd name="T103" fmla="*/ 145 h 3224"/>
                <a:gd name="T104" fmla="*/ 86 w 3285"/>
                <a:gd name="T105" fmla="*/ 62 h 3224"/>
                <a:gd name="T106" fmla="*/ 179 w 3285"/>
                <a:gd name="T107" fmla="*/ 10 h 3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85" h="3224">
                  <a:moveTo>
                    <a:pt x="252" y="108"/>
                  </a:moveTo>
                  <a:lnTo>
                    <a:pt x="224" y="111"/>
                  </a:lnTo>
                  <a:lnTo>
                    <a:pt x="196" y="121"/>
                  </a:lnTo>
                  <a:lnTo>
                    <a:pt x="172" y="133"/>
                  </a:lnTo>
                  <a:lnTo>
                    <a:pt x="151" y="151"/>
                  </a:lnTo>
                  <a:lnTo>
                    <a:pt x="134" y="171"/>
                  </a:lnTo>
                  <a:lnTo>
                    <a:pt x="121" y="196"/>
                  </a:lnTo>
                  <a:lnTo>
                    <a:pt x="112" y="223"/>
                  </a:lnTo>
                  <a:lnTo>
                    <a:pt x="110" y="251"/>
                  </a:lnTo>
                  <a:lnTo>
                    <a:pt x="110" y="896"/>
                  </a:lnTo>
                  <a:lnTo>
                    <a:pt x="112" y="924"/>
                  </a:lnTo>
                  <a:lnTo>
                    <a:pt x="121" y="950"/>
                  </a:lnTo>
                  <a:lnTo>
                    <a:pt x="134" y="975"/>
                  </a:lnTo>
                  <a:lnTo>
                    <a:pt x="151" y="996"/>
                  </a:lnTo>
                  <a:lnTo>
                    <a:pt x="172" y="1013"/>
                  </a:lnTo>
                  <a:lnTo>
                    <a:pt x="196" y="1027"/>
                  </a:lnTo>
                  <a:lnTo>
                    <a:pt x="224" y="1035"/>
                  </a:lnTo>
                  <a:lnTo>
                    <a:pt x="252" y="1038"/>
                  </a:lnTo>
                  <a:lnTo>
                    <a:pt x="3033" y="1038"/>
                  </a:lnTo>
                  <a:lnTo>
                    <a:pt x="3061" y="1035"/>
                  </a:lnTo>
                  <a:lnTo>
                    <a:pt x="3089" y="1027"/>
                  </a:lnTo>
                  <a:lnTo>
                    <a:pt x="3113" y="1013"/>
                  </a:lnTo>
                  <a:lnTo>
                    <a:pt x="3134" y="996"/>
                  </a:lnTo>
                  <a:lnTo>
                    <a:pt x="3151" y="975"/>
                  </a:lnTo>
                  <a:lnTo>
                    <a:pt x="3164" y="950"/>
                  </a:lnTo>
                  <a:lnTo>
                    <a:pt x="3173" y="924"/>
                  </a:lnTo>
                  <a:lnTo>
                    <a:pt x="3175" y="896"/>
                  </a:lnTo>
                  <a:lnTo>
                    <a:pt x="3175" y="251"/>
                  </a:lnTo>
                  <a:lnTo>
                    <a:pt x="3173" y="223"/>
                  </a:lnTo>
                  <a:lnTo>
                    <a:pt x="3164" y="196"/>
                  </a:lnTo>
                  <a:lnTo>
                    <a:pt x="3151" y="171"/>
                  </a:lnTo>
                  <a:lnTo>
                    <a:pt x="3134" y="151"/>
                  </a:lnTo>
                  <a:lnTo>
                    <a:pt x="3113" y="133"/>
                  </a:lnTo>
                  <a:lnTo>
                    <a:pt x="3089" y="121"/>
                  </a:lnTo>
                  <a:lnTo>
                    <a:pt x="3061" y="111"/>
                  </a:lnTo>
                  <a:lnTo>
                    <a:pt x="3033" y="108"/>
                  </a:lnTo>
                  <a:lnTo>
                    <a:pt x="252" y="108"/>
                  </a:lnTo>
                  <a:close/>
                  <a:moveTo>
                    <a:pt x="252" y="0"/>
                  </a:moveTo>
                  <a:lnTo>
                    <a:pt x="3033" y="0"/>
                  </a:lnTo>
                  <a:lnTo>
                    <a:pt x="3071" y="2"/>
                  </a:lnTo>
                  <a:lnTo>
                    <a:pt x="3106" y="10"/>
                  </a:lnTo>
                  <a:lnTo>
                    <a:pt x="3140" y="23"/>
                  </a:lnTo>
                  <a:lnTo>
                    <a:pt x="3170" y="40"/>
                  </a:lnTo>
                  <a:lnTo>
                    <a:pt x="3199" y="62"/>
                  </a:lnTo>
                  <a:lnTo>
                    <a:pt x="3223" y="86"/>
                  </a:lnTo>
                  <a:lnTo>
                    <a:pt x="3244" y="114"/>
                  </a:lnTo>
                  <a:lnTo>
                    <a:pt x="3262" y="145"/>
                  </a:lnTo>
                  <a:lnTo>
                    <a:pt x="3275" y="178"/>
                  </a:lnTo>
                  <a:lnTo>
                    <a:pt x="3283" y="214"/>
                  </a:lnTo>
                  <a:lnTo>
                    <a:pt x="3285" y="251"/>
                  </a:lnTo>
                  <a:lnTo>
                    <a:pt x="3285" y="896"/>
                  </a:lnTo>
                  <a:lnTo>
                    <a:pt x="3282" y="935"/>
                  </a:lnTo>
                  <a:lnTo>
                    <a:pt x="3273" y="972"/>
                  </a:lnTo>
                  <a:lnTo>
                    <a:pt x="3259" y="1007"/>
                  </a:lnTo>
                  <a:lnTo>
                    <a:pt x="3239" y="1039"/>
                  </a:lnTo>
                  <a:lnTo>
                    <a:pt x="3216" y="1068"/>
                  </a:lnTo>
                  <a:lnTo>
                    <a:pt x="3188" y="1092"/>
                  </a:lnTo>
                  <a:lnTo>
                    <a:pt x="3216" y="1118"/>
                  </a:lnTo>
                  <a:lnTo>
                    <a:pt x="3239" y="1146"/>
                  </a:lnTo>
                  <a:lnTo>
                    <a:pt x="3259" y="1179"/>
                  </a:lnTo>
                  <a:lnTo>
                    <a:pt x="3273" y="1213"/>
                  </a:lnTo>
                  <a:lnTo>
                    <a:pt x="3282" y="1251"/>
                  </a:lnTo>
                  <a:lnTo>
                    <a:pt x="3285" y="1290"/>
                  </a:lnTo>
                  <a:lnTo>
                    <a:pt x="3285" y="2077"/>
                  </a:lnTo>
                  <a:lnTo>
                    <a:pt x="3175" y="2077"/>
                  </a:lnTo>
                  <a:lnTo>
                    <a:pt x="3175" y="1290"/>
                  </a:lnTo>
                  <a:lnTo>
                    <a:pt x="3173" y="1261"/>
                  </a:lnTo>
                  <a:lnTo>
                    <a:pt x="3164" y="1234"/>
                  </a:lnTo>
                  <a:lnTo>
                    <a:pt x="3151" y="1210"/>
                  </a:lnTo>
                  <a:lnTo>
                    <a:pt x="3134" y="1189"/>
                  </a:lnTo>
                  <a:lnTo>
                    <a:pt x="3113" y="1172"/>
                  </a:lnTo>
                  <a:lnTo>
                    <a:pt x="3089" y="1158"/>
                  </a:lnTo>
                  <a:lnTo>
                    <a:pt x="3061" y="1150"/>
                  </a:lnTo>
                  <a:lnTo>
                    <a:pt x="3033" y="1147"/>
                  </a:lnTo>
                  <a:lnTo>
                    <a:pt x="252" y="1147"/>
                  </a:lnTo>
                  <a:lnTo>
                    <a:pt x="224" y="1150"/>
                  </a:lnTo>
                  <a:lnTo>
                    <a:pt x="196" y="1158"/>
                  </a:lnTo>
                  <a:lnTo>
                    <a:pt x="172" y="1172"/>
                  </a:lnTo>
                  <a:lnTo>
                    <a:pt x="151" y="1189"/>
                  </a:lnTo>
                  <a:lnTo>
                    <a:pt x="134" y="1210"/>
                  </a:lnTo>
                  <a:lnTo>
                    <a:pt x="121" y="1234"/>
                  </a:lnTo>
                  <a:lnTo>
                    <a:pt x="112" y="1261"/>
                  </a:lnTo>
                  <a:lnTo>
                    <a:pt x="110" y="1290"/>
                  </a:lnTo>
                  <a:lnTo>
                    <a:pt x="110" y="1934"/>
                  </a:lnTo>
                  <a:lnTo>
                    <a:pt x="112" y="1963"/>
                  </a:lnTo>
                  <a:lnTo>
                    <a:pt x="121" y="1989"/>
                  </a:lnTo>
                  <a:lnTo>
                    <a:pt x="134" y="2014"/>
                  </a:lnTo>
                  <a:lnTo>
                    <a:pt x="151" y="2035"/>
                  </a:lnTo>
                  <a:lnTo>
                    <a:pt x="172" y="2052"/>
                  </a:lnTo>
                  <a:lnTo>
                    <a:pt x="196" y="2065"/>
                  </a:lnTo>
                  <a:lnTo>
                    <a:pt x="224" y="2074"/>
                  </a:lnTo>
                  <a:lnTo>
                    <a:pt x="252" y="2077"/>
                  </a:lnTo>
                  <a:lnTo>
                    <a:pt x="2081" y="2077"/>
                  </a:lnTo>
                  <a:lnTo>
                    <a:pt x="2081" y="2186"/>
                  </a:lnTo>
                  <a:lnTo>
                    <a:pt x="252" y="2186"/>
                  </a:lnTo>
                  <a:lnTo>
                    <a:pt x="224" y="2189"/>
                  </a:lnTo>
                  <a:lnTo>
                    <a:pt x="196" y="2197"/>
                  </a:lnTo>
                  <a:lnTo>
                    <a:pt x="172" y="2210"/>
                  </a:lnTo>
                  <a:lnTo>
                    <a:pt x="151" y="2228"/>
                  </a:lnTo>
                  <a:lnTo>
                    <a:pt x="134" y="2249"/>
                  </a:lnTo>
                  <a:lnTo>
                    <a:pt x="121" y="2273"/>
                  </a:lnTo>
                  <a:lnTo>
                    <a:pt x="112" y="2300"/>
                  </a:lnTo>
                  <a:lnTo>
                    <a:pt x="110" y="2328"/>
                  </a:lnTo>
                  <a:lnTo>
                    <a:pt x="110" y="2972"/>
                  </a:lnTo>
                  <a:lnTo>
                    <a:pt x="112" y="3001"/>
                  </a:lnTo>
                  <a:lnTo>
                    <a:pt x="121" y="3028"/>
                  </a:lnTo>
                  <a:lnTo>
                    <a:pt x="134" y="3053"/>
                  </a:lnTo>
                  <a:lnTo>
                    <a:pt x="151" y="3074"/>
                  </a:lnTo>
                  <a:lnTo>
                    <a:pt x="172" y="3091"/>
                  </a:lnTo>
                  <a:lnTo>
                    <a:pt x="196" y="3104"/>
                  </a:lnTo>
                  <a:lnTo>
                    <a:pt x="224" y="3112"/>
                  </a:lnTo>
                  <a:lnTo>
                    <a:pt x="252" y="3115"/>
                  </a:lnTo>
                  <a:lnTo>
                    <a:pt x="1533" y="3115"/>
                  </a:lnTo>
                  <a:lnTo>
                    <a:pt x="1533" y="3224"/>
                  </a:lnTo>
                  <a:lnTo>
                    <a:pt x="252" y="3224"/>
                  </a:lnTo>
                  <a:lnTo>
                    <a:pt x="214" y="3222"/>
                  </a:lnTo>
                  <a:lnTo>
                    <a:pt x="179" y="3214"/>
                  </a:lnTo>
                  <a:lnTo>
                    <a:pt x="145" y="3201"/>
                  </a:lnTo>
                  <a:lnTo>
                    <a:pt x="115" y="3183"/>
                  </a:lnTo>
                  <a:lnTo>
                    <a:pt x="86" y="3162"/>
                  </a:lnTo>
                  <a:lnTo>
                    <a:pt x="62" y="3138"/>
                  </a:lnTo>
                  <a:lnTo>
                    <a:pt x="41" y="3109"/>
                  </a:lnTo>
                  <a:lnTo>
                    <a:pt x="23" y="3079"/>
                  </a:lnTo>
                  <a:lnTo>
                    <a:pt x="10" y="3045"/>
                  </a:lnTo>
                  <a:lnTo>
                    <a:pt x="2" y="3010"/>
                  </a:lnTo>
                  <a:lnTo>
                    <a:pt x="0" y="2972"/>
                  </a:lnTo>
                  <a:lnTo>
                    <a:pt x="0" y="2328"/>
                  </a:lnTo>
                  <a:lnTo>
                    <a:pt x="3" y="2290"/>
                  </a:lnTo>
                  <a:lnTo>
                    <a:pt x="12" y="2252"/>
                  </a:lnTo>
                  <a:lnTo>
                    <a:pt x="26" y="2217"/>
                  </a:lnTo>
                  <a:lnTo>
                    <a:pt x="46" y="2185"/>
                  </a:lnTo>
                  <a:lnTo>
                    <a:pt x="69" y="2157"/>
                  </a:lnTo>
                  <a:lnTo>
                    <a:pt x="97" y="2131"/>
                  </a:lnTo>
                  <a:lnTo>
                    <a:pt x="69" y="2106"/>
                  </a:lnTo>
                  <a:lnTo>
                    <a:pt x="46" y="2078"/>
                  </a:lnTo>
                  <a:lnTo>
                    <a:pt x="26" y="2045"/>
                  </a:lnTo>
                  <a:lnTo>
                    <a:pt x="12" y="2011"/>
                  </a:lnTo>
                  <a:lnTo>
                    <a:pt x="3" y="1973"/>
                  </a:lnTo>
                  <a:lnTo>
                    <a:pt x="0" y="1934"/>
                  </a:lnTo>
                  <a:lnTo>
                    <a:pt x="0" y="1290"/>
                  </a:lnTo>
                  <a:lnTo>
                    <a:pt x="3" y="1251"/>
                  </a:lnTo>
                  <a:lnTo>
                    <a:pt x="12" y="1213"/>
                  </a:lnTo>
                  <a:lnTo>
                    <a:pt x="26" y="1179"/>
                  </a:lnTo>
                  <a:lnTo>
                    <a:pt x="46" y="1146"/>
                  </a:lnTo>
                  <a:lnTo>
                    <a:pt x="69" y="1118"/>
                  </a:lnTo>
                  <a:lnTo>
                    <a:pt x="97" y="1092"/>
                  </a:lnTo>
                  <a:lnTo>
                    <a:pt x="69" y="1068"/>
                  </a:lnTo>
                  <a:lnTo>
                    <a:pt x="46" y="1039"/>
                  </a:lnTo>
                  <a:lnTo>
                    <a:pt x="26" y="1007"/>
                  </a:lnTo>
                  <a:lnTo>
                    <a:pt x="12" y="972"/>
                  </a:lnTo>
                  <a:lnTo>
                    <a:pt x="3" y="935"/>
                  </a:lnTo>
                  <a:lnTo>
                    <a:pt x="0" y="896"/>
                  </a:lnTo>
                  <a:lnTo>
                    <a:pt x="0" y="251"/>
                  </a:lnTo>
                  <a:lnTo>
                    <a:pt x="2" y="214"/>
                  </a:lnTo>
                  <a:lnTo>
                    <a:pt x="10" y="178"/>
                  </a:lnTo>
                  <a:lnTo>
                    <a:pt x="23" y="145"/>
                  </a:lnTo>
                  <a:lnTo>
                    <a:pt x="41" y="114"/>
                  </a:lnTo>
                  <a:lnTo>
                    <a:pt x="62" y="86"/>
                  </a:lnTo>
                  <a:lnTo>
                    <a:pt x="86" y="62"/>
                  </a:lnTo>
                  <a:lnTo>
                    <a:pt x="115" y="40"/>
                  </a:lnTo>
                  <a:lnTo>
                    <a:pt x="145" y="23"/>
                  </a:lnTo>
                  <a:lnTo>
                    <a:pt x="179" y="10"/>
                  </a:lnTo>
                  <a:lnTo>
                    <a:pt x="214" y="2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556"/>
            <p:cNvSpPr>
              <a:spLocks noEditPoints="1"/>
            </p:cNvSpPr>
            <p:nvPr/>
          </p:nvSpPr>
          <p:spPr bwMode="auto">
            <a:xfrm>
              <a:off x="3505200" y="3694113"/>
              <a:ext cx="87313" cy="85725"/>
            </a:xfrm>
            <a:custGeom>
              <a:avLst/>
              <a:gdLst>
                <a:gd name="T0" fmla="*/ 219 w 493"/>
                <a:gd name="T1" fmla="*/ 112 h 491"/>
                <a:gd name="T2" fmla="*/ 170 w 493"/>
                <a:gd name="T3" fmla="*/ 132 h 491"/>
                <a:gd name="T4" fmla="*/ 133 w 493"/>
                <a:gd name="T5" fmla="*/ 170 h 491"/>
                <a:gd name="T6" fmla="*/ 112 w 493"/>
                <a:gd name="T7" fmla="*/ 219 h 491"/>
                <a:gd name="T8" fmla="*/ 112 w 493"/>
                <a:gd name="T9" fmla="*/ 273 h 491"/>
                <a:gd name="T10" fmla="*/ 133 w 493"/>
                <a:gd name="T11" fmla="*/ 322 h 491"/>
                <a:gd name="T12" fmla="*/ 170 w 493"/>
                <a:gd name="T13" fmla="*/ 360 h 491"/>
                <a:gd name="T14" fmla="*/ 219 w 493"/>
                <a:gd name="T15" fmla="*/ 380 h 491"/>
                <a:gd name="T16" fmla="*/ 274 w 493"/>
                <a:gd name="T17" fmla="*/ 380 h 491"/>
                <a:gd name="T18" fmla="*/ 324 w 493"/>
                <a:gd name="T19" fmla="*/ 360 h 491"/>
                <a:gd name="T20" fmla="*/ 360 w 493"/>
                <a:gd name="T21" fmla="*/ 322 h 491"/>
                <a:gd name="T22" fmla="*/ 380 w 493"/>
                <a:gd name="T23" fmla="*/ 273 h 491"/>
                <a:gd name="T24" fmla="*/ 380 w 493"/>
                <a:gd name="T25" fmla="*/ 219 h 491"/>
                <a:gd name="T26" fmla="*/ 360 w 493"/>
                <a:gd name="T27" fmla="*/ 170 h 491"/>
                <a:gd name="T28" fmla="*/ 324 w 493"/>
                <a:gd name="T29" fmla="*/ 132 h 491"/>
                <a:gd name="T30" fmla="*/ 274 w 493"/>
                <a:gd name="T31" fmla="*/ 112 h 491"/>
                <a:gd name="T32" fmla="*/ 246 w 493"/>
                <a:gd name="T33" fmla="*/ 0 h 491"/>
                <a:gd name="T34" fmla="*/ 317 w 493"/>
                <a:gd name="T35" fmla="*/ 11 h 491"/>
                <a:gd name="T36" fmla="*/ 380 w 493"/>
                <a:gd name="T37" fmla="*/ 40 h 491"/>
                <a:gd name="T38" fmla="*/ 432 w 493"/>
                <a:gd name="T39" fmla="*/ 85 h 491"/>
                <a:gd name="T40" fmla="*/ 470 w 493"/>
                <a:gd name="T41" fmla="*/ 142 h 491"/>
                <a:gd name="T42" fmla="*/ 490 w 493"/>
                <a:gd name="T43" fmla="*/ 209 h 491"/>
                <a:gd name="T44" fmla="*/ 490 w 493"/>
                <a:gd name="T45" fmla="*/ 282 h 491"/>
                <a:gd name="T46" fmla="*/ 470 w 493"/>
                <a:gd name="T47" fmla="*/ 349 h 491"/>
                <a:gd name="T48" fmla="*/ 432 w 493"/>
                <a:gd name="T49" fmla="*/ 407 h 491"/>
                <a:gd name="T50" fmla="*/ 380 w 493"/>
                <a:gd name="T51" fmla="*/ 452 h 491"/>
                <a:gd name="T52" fmla="*/ 317 w 493"/>
                <a:gd name="T53" fmla="*/ 481 h 491"/>
                <a:gd name="T54" fmla="*/ 246 w 493"/>
                <a:gd name="T55" fmla="*/ 491 h 491"/>
                <a:gd name="T56" fmla="*/ 175 w 493"/>
                <a:gd name="T57" fmla="*/ 481 h 491"/>
                <a:gd name="T58" fmla="*/ 112 w 493"/>
                <a:gd name="T59" fmla="*/ 452 h 491"/>
                <a:gd name="T60" fmla="*/ 60 w 493"/>
                <a:gd name="T61" fmla="*/ 407 h 491"/>
                <a:gd name="T62" fmla="*/ 24 w 493"/>
                <a:gd name="T63" fmla="*/ 349 h 491"/>
                <a:gd name="T64" fmla="*/ 3 w 493"/>
                <a:gd name="T65" fmla="*/ 282 h 491"/>
                <a:gd name="T66" fmla="*/ 3 w 493"/>
                <a:gd name="T67" fmla="*/ 209 h 491"/>
                <a:gd name="T68" fmla="*/ 24 w 493"/>
                <a:gd name="T69" fmla="*/ 142 h 491"/>
                <a:gd name="T70" fmla="*/ 60 w 493"/>
                <a:gd name="T71" fmla="*/ 85 h 491"/>
                <a:gd name="T72" fmla="*/ 112 w 493"/>
                <a:gd name="T73" fmla="*/ 40 h 491"/>
                <a:gd name="T74" fmla="*/ 175 w 493"/>
                <a:gd name="T75" fmla="*/ 11 h 491"/>
                <a:gd name="T76" fmla="*/ 246 w 493"/>
                <a:gd name="T77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3" h="491">
                  <a:moveTo>
                    <a:pt x="246" y="109"/>
                  </a:moveTo>
                  <a:lnTo>
                    <a:pt x="219" y="112"/>
                  </a:lnTo>
                  <a:lnTo>
                    <a:pt x="193" y="120"/>
                  </a:lnTo>
                  <a:lnTo>
                    <a:pt x="170" y="132"/>
                  </a:lnTo>
                  <a:lnTo>
                    <a:pt x="150" y="150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6"/>
                  </a:lnTo>
                  <a:lnTo>
                    <a:pt x="112" y="273"/>
                  </a:lnTo>
                  <a:lnTo>
                    <a:pt x="120" y="299"/>
                  </a:lnTo>
                  <a:lnTo>
                    <a:pt x="133" y="322"/>
                  </a:lnTo>
                  <a:lnTo>
                    <a:pt x="150" y="342"/>
                  </a:lnTo>
                  <a:lnTo>
                    <a:pt x="170" y="360"/>
                  </a:lnTo>
                  <a:lnTo>
                    <a:pt x="193" y="372"/>
                  </a:lnTo>
                  <a:lnTo>
                    <a:pt x="219" y="380"/>
                  </a:lnTo>
                  <a:lnTo>
                    <a:pt x="246" y="383"/>
                  </a:lnTo>
                  <a:lnTo>
                    <a:pt x="274" y="380"/>
                  </a:lnTo>
                  <a:lnTo>
                    <a:pt x="300" y="372"/>
                  </a:lnTo>
                  <a:lnTo>
                    <a:pt x="324" y="360"/>
                  </a:lnTo>
                  <a:lnTo>
                    <a:pt x="344" y="342"/>
                  </a:lnTo>
                  <a:lnTo>
                    <a:pt x="360" y="322"/>
                  </a:lnTo>
                  <a:lnTo>
                    <a:pt x="372" y="299"/>
                  </a:lnTo>
                  <a:lnTo>
                    <a:pt x="380" y="273"/>
                  </a:lnTo>
                  <a:lnTo>
                    <a:pt x="383" y="246"/>
                  </a:lnTo>
                  <a:lnTo>
                    <a:pt x="380" y="219"/>
                  </a:lnTo>
                  <a:lnTo>
                    <a:pt x="372" y="193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4" y="132"/>
                  </a:lnTo>
                  <a:lnTo>
                    <a:pt x="300" y="120"/>
                  </a:lnTo>
                  <a:lnTo>
                    <a:pt x="274" y="112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3" y="2"/>
                  </a:lnTo>
                  <a:lnTo>
                    <a:pt x="317" y="11"/>
                  </a:lnTo>
                  <a:lnTo>
                    <a:pt x="351" y="23"/>
                  </a:lnTo>
                  <a:lnTo>
                    <a:pt x="380" y="40"/>
                  </a:lnTo>
                  <a:lnTo>
                    <a:pt x="408" y="60"/>
                  </a:lnTo>
                  <a:lnTo>
                    <a:pt x="432" y="85"/>
                  </a:lnTo>
                  <a:lnTo>
                    <a:pt x="454" y="112"/>
                  </a:lnTo>
                  <a:lnTo>
                    <a:pt x="470" y="142"/>
                  </a:lnTo>
                  <a:lnTo>
                    <a:pt x="483" y="175"/>
                  </a:lnTo>
                  <a:lnTo>
                    <a:pt x="490" y="209"/>
                  </a:lnTo>
                  <a:lnTo>
                    <a:pt x="493" y="246"/>
                  </a:lnTo>
                  <a:lnTo>
                    <a:pt x="490" y="282"/>
                  </a:lnTo>
                  <a:lnTo>
                    <a:pt x="483" y="317"/>
                  </a:lnTo>
                  <a:lnTo>
                    <a:pt x="470" y="349"/>
                  </a:lnTo>
                  <a:lnTo>
                    <a:pt x="454" y="380"/>
                  </a:lnTo>
                  <a:lnTo>
                    <a:pt x="432" y="407"/>
                  </a:lnTo>
                  <a:lnTo>
                    <a:pt x="408" y="432"/>
                  </a:lnTo>
                  <a:lnTo>
                    <a:pt x="380" y="452"/>
                  </a:lnTo>
                  <a:lnTo>
                    <a:pt x="351" y="469"/>
                  </a:lnTo>
                  <a:lnTo>
                    <a:pt x="317" y="481"/>
                  </a:lnTo>
                  <a:lnTo>
                    <a:pt x="283" y="489"/>
                  </a:lnTo>
                  <a:lnTo>
                    <a:pt x="246" y="491"/>
                  </a:lnTo>
                  <a:lnTo>
                    <a:pt x="210" y="489"/>
                  </a:lnTo>
                  <a:lnTo>
                    <a:pt x="175" y="481"/>
                  </a:lnTo>
                  <a:lnTo>
                    <a:pt x="143" y="469"/>
                  </a:lnTo>
                  <a:lnTo>
                    <a:pt x="112" y="452"/>
                  </a:lnTo>
                  <a:lnTo>
                    <a:pt x="85" y="432"/>
                  </a:lnTo>
                  <a:lnTo>
                    <a:pt x="60" y="407"/>
                  </a:lnTo>
                  <a:lnTo>
                    <a:pt x="40" y="380"/>
                  </a:lnTo>
                  <a:lnTo>
                    <a:pt x="24" y="349"/>
                  </a:lnTo>
                  <a:lnTo>
                    <a:pt x="10" y="317"/>
                  </a:lnTo>
                  <a:lnTo>
                    <a:pt x="3" y="282"/>
                  </a:lnTo>
                  <a:lnTo>
                    <a:pt x="0" y="246"/>
                  </a:lnTo>
                  <a:lnTo>
                    <a:pt x="3" y="209"/>
                  </a:lnTo>
                  <a:lnTo>
                    <a:pt x="10" y="175"/>
                  </a:lnTo>
                  <a:lnTo>
                    <a:pt x="24" y="142"/>
                  </a:lnTo>
                  <a:lnTo>
                    <a:pt x="40" y="112"/>
                  </a:lnTo>
                  <a:lnTo>
                    <a:pt x="60" y="85"/>
                  </a:lnTo>
                  <a:lnTo>
                    <a:pt x="85" y="60"/>
                  </a:lnTo>
                  <a:lnTo>
                    <a:pt x="112" y="40"/>
                  </a:lnTo>
                  <a:lnTo>
                    <a:pt x="143" y="23"/>
                  </a:lnTo>
                  <a:lnTo>
                    <a:pt x="175" y="11"/>
                  </a:lnTo>
                  <a:lnTo>
                    <a:pt x="210" y="2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557"/>
            <p:cNvSpPr>
              <a:spLocks/>
            </p:cNvSpPr>
            <p:nvPr/>
          </p:nvSpPr>
          <p:spPr bwMode="auto">
            <a:xfrm>
              <a:off x="3921125" y="3713163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1 h 110"/>
                <a:gd name="T6" fmla="*/ 99 w 109"/>
                <a:gd name="T7" fmla="*/ 22 h 110"/>
                <a:gd name="T8" fmla="*/ 107 w 109"/>
                <a:gd name="T9" fmla="*/ 37 h 110"/>
                <a:gd name="T10" fmla="*/ 109 w 109"/>
                <a:gd name="T11" fmla="*/ 55 h 110"/>
                <a:gd name="T12" fmla="*/ 107 w 109"/>
                <a:gd name="T13" fmla="*/ 72 h 110"/>
                <a:gd name="T14" fmla="*/ 99 w 109"/>
                <a:gd name="T15" fmla="*/ 87 h 110"/>
                <a:gd name="T16" fmla="*/ 87 w 109"/>
                <a:gd name="T17" fmla="*/ 99 h 110"/>
                <a:gd name="T18" fmla="*/ 72 w 109"/>
                <a:gd name="T19" fmla="*/ 106 h 110"/>
                <a:gd name="T20" fmla="*/ 55 w 109"/>
                <a:gd name="T21" fmla="*/ 110 h 110"/>
                <a:gd name="T22" fmla="*/ 38 w 109"/>
                <a:gd name="T23" fmla="*/ 106 h 110"/>
                <a:gd name="T24" fmla="*/ 23 w 109"/>
                <a:gd name="T25" fmla="*/ 99 h 110"/>
                <a:gd name="T26" fmla="*/ 10 w 109"/>
                <a:gd name="T27" fmla="*/ 87 h 110"/>
                <a:gd name="T28" fmla="*/ 2 w 109"/>
                <a:gd name="T29" fmla="*/ 72 h 110"/>
                <a:gd name="T30" fmla="*/ 0 w 109"/>
                <a:gd name="T31" fmla="*/ 55 h 110"/>
                <a:gd name="T32" fmla="*/ 2 w 109"/>
                <a:gd name="T33" fmla="*/ 37 h 110"/>
                <a:gd name="T34" fmla="*/ 10 w 109"/>
                <a:gd name="T35" fmla="*/ 22 h 110"/>
                <a:gd name="T36" fmla="*/ 23 w 109"/>
                <a:gd name="T37" fmla="*/ 11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10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558"/>
            <p:cNvSpPr>
              <a:spLocks/>
            </p:cNvSpPr>
            <p:nvPr/>
          </p:nvSpPr>
          <p:spPr bwMode="auto">
            <a:xfrm>
              <a:off x="3883025" y="371316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1 h 110"/>
                <a:gd name="T6" fmla="*/ 99 w 110"/>
                <a:gd name="T7" fmla="*/ 22 h 110"/>
                <a:gd name="T8" fmla="*/ 106 w 110"/>
                <a:gd name="T9" fmla="*/ 37 h 110"/>
                <a:gd name="T10" fmla="*/ 110 w 110"/>
                <a:gd name="T11" fmla="*/ 55 h 110"/>
                <a:gd name="T12" fmla="*/ 106 w 110"/>
                <a:gd name="T13" fmla="*/ 72 h 110"/>
                <a:gd name="T14" fmla="*/ 99 w 110"/>
                <a:gd name="T15" fmla="*/ 87 h 110"/>
                <a:gd name="T16" fmla="*/ 87 w 110"/>
                <a:gd name="T17" fmla="*/ 99 h 110"/>
                <a:gd name="T18" fmla="*/ 72 w 110"/>
                <a:gd name="T19" fmla="*/ 106 h 110"/>
                <a:gd name="T20" fmla="*/ 55 w 110"/>
                <a:gd name="T21" fmla="*/ 110 h 110"/>
                <a:gd name="T22" fmla="*/ 37 w 110"/>
                <a:gd name="T23" fmla="*/ 106 h 110"/>
                <a:gd name="T24" fmla="*/ 22 w 110"/>
                <a:gd name="T25" fmla="*/ 99 h 110"/>
                <a:gd name="T26" fmla="*/ 11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7 h 110"/>
                <a:gd name="T34" fmla="*/ 11 w 110"/>
                <a:gd name="T35" fmla="*/ 22 h 110"/>
                <a:gd name="T36" fmla="*/ 22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6" y="37"/>
                  </a:lnTo>
                  <a:lnTo>
                    <a:pt x="110" y="55"/>
                  </a:lnTo>
                  <a:lnTo>
                    <a:pt x="106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10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Freeform 559"/>
            <p:cNvSpPr>
              <a:spLocks/>
            </p:cNvSpPr>
            <p:nvPr/>
          </p:nvSpPr>
          <p:spPr bwMode="auto">
            <a:xfrm>
              <a:off x="3940175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99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99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Freeform 560"/>
            <p:cNvSpPr>
              <a:spLocks/>
            </p:cNvSpPr>
            <p:nvPr/>
          </p:nvSpPr>
          <p:spPr bwMode="auto">
            <a:xfrm>
              <a:off x="3902075" y="3741738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2 w 109"/>
                <a:gd name="T3" fmla="*/ 3 h 110"/>
                <a:gd name="T4" fmla="*/ 87 w 109"/>
                <a:gd name="T5" fmla="*/ 10 h 110"/>
                <a:gd name="T6" fmla="*/ 98 w 109"/>
                <a:gd name="T7" fmla="*/ 23 h 110"/>
                <a:gd name="T8" fmla="*/ 106 w 109"/>
                <a:gd name="T9" fmla="*/ 38 h 110"/>
                <a:gd name="T10" fmla="*/ 109 w 109"/>
                <a:gd name="T11" fmla="*/ 55 h 110"/>
                <a:gd name="T12" fmla="*/ 106 w 109"/>
                <a:gd name="T13" fmla="*/ 72 h 110"/>
                <a:gd name="T14" fmla="*/ 98 w 109"/>
                <a:gd name="T15" fmla="*/ 88 h 110"/>
                <a:gd name="T16" fmla="*/ 87 w 109"/>
                <a:gd name="T17" fmla="*/ 99 h 110"/>
                <a:gd name="T18" fmla="*/ 72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99 h 110"/>
                <a:gd name="T26" fmla="*/ 10 w 109"/>
                <a:gd name="T27" fmla="*/ 88 h 110"/>
                <a:gd name="T28" fmla="*/ 3 w 109"/>
                <a:gd name="T29" fmla="*/ 72 h 110"/>
                <a:gd name="T30" fmla="*/ 0 w 109"/>
                <a:gd name="T31" fmla="*/ 55 h 110"/>
                <a:gd name="T32" fmla="*/ 3 w 109"/>
                <a:gd name="T33" fmla="*/ 38 h 110"/>
                <a:gd name="T34" fmla="*/ 10 w 109"/>
                <a:gd name="T35" fmla="*/ 23 h 110"/>
                <a:gd name="T36" fmla="*/ 22 w 109"/>
                <a:gd name="T37" fmla="*/ 10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8" y="23"/>
                  </a:lnTo>
                  <a:lnTo>
                    <a:pt x="106" y="38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561"/>
            <p:cNvSpPr>
              <a:spLocks/>
            </p:cNvSpPr>
            <p:nvPr/>
          </p:nvSpPr>
          <p:spPr bwMode="auto">
            <a:xfrm>
              <a:off x="3843338" y="3713163"/>
              <a:ext cx="20638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1 h 110"/>
                <a:gd name="T6" fmla="*/ 99 w 109"/>
                <a:gd name="T7" fmla="*/ 22 h 110"/>
                <a:gd name="T8" fmla="*/ 107 w 109"/>
                <a:gd name="T9" fmla="*/ 37 h 110"/>
                <a:gd name="T10" fmla="*/ 109 w 109"/>
                <a:gd name="T11" fmla="*/ 55 h 110"/>
                <a:gd name="T12" fmla="*/ 107 w 109"/>
                <a:gd name="T13" fmla="*/ 72 h 110"/>
                <a:gd name="T14" fmla="*/ 99 w 109"/>
                <a:gd name="T15" fmla="*/ 87 h 110"/>
                <a:gd name="T16" fmla="*/ 87 w 109"/>
                <a:gd name="T17" fmla="*/ 99 h 110"/>
                <a:gd name="T18" fmla="*/ 72 w 109"/>
                <a:gd name="T19" fmla="*/ 106 h 110"/>
                <a:gd name="T20" fmla="*/ 55 w 109"/>
                <a:gd name="T21" fmla="*/ 110 h 110"/>
                <a:gd name="T22" fmla="*/ 38 w 109"/>
                <a:gd name="T23" fmla="*/ 106 h 110"/>
                <a:gd name="T24" fmla="*/ 23 w 109"/>
                <a:gd name="T25" fmla="*/ 99 h 110"/>
                <a:gd name="T26" fmla="*/ 10 w 109"/>
                <a:gd name="T27" fmla="*/ 87 h 110"/>
                <a:gd name="T28" fmla="*/ 2 w 109"/>
                <a:gd name="T29" fmla="*/ 72 h 110"/>
                <a:gd name="T30" fmla="*/ 0 w 109"/>
                <a:gd name="T31" fmla="*/ 55 h 110"/>
                <a:gd name="T32" fmla="*/ 2 w 109"/>
                <a:gd name="T33" fmla="*/ 37 h 110"/>
                <a:gd name="T34" fmla="*/ 10 w 109"/>
                <a:gd name="T35" fmla="*/ 22 h 110"/>
                <a:gd name="T36" fmla="*/ 23 w 109"/>
                <a:gd name="T37" fmla="*/ 11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10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562"/>
            <p:cNvSpPr>
              <a:spLocks/>
            </p:cNvSpPr>
            <p:nvPr/>
          </p:nvSpPr>
          <p:spPr bwMode="auto">
            <a:xfrm>
              <a:off x="3863975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99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99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Freeform 563"/>
            <p:cNvSpPr>
              <a:spLocks/>
            </p:cNvSpPr>
            <p:nvPr/>
          </p:nvSpPr>
          <p:spPr bwMode="auto">
            <a:xfrm>
              <a:off x="3805238" y="3713163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1 h 110"/>
                <a:gd name="T6" fmla="*/ 98 w 109"/>
                <a:gd name="T7" fmla="*/ 22 h 110"/>
                <a:gd name="T8" fmla="*/ 106 w 109"/>
                <a:gd name="T9" fmla="*/ 37 h 110"/>
                <a:gd name="T10" fmla="*/ 109 w 109"/>
                <a:gd name="T11" fmla="*/ 55 h 110"/>
                <a:gd name="T12" fmla="*/ 106 w 109"/>
                <a:gd name="T13" fmla="*/ 72 h 110"/>
                <a:gd name="T14" fmla="*/ 98 w 109"/>
                <a:gd name="T15" fmla="*/ 87 h 110"/>
                <a:gd name="T16" fmla="*/ 87 w 109"/>
                <a:gd name="T17" fmla="*/ 99 h 110"/>
                <a:gd name="T18" fmla="*/ 72 w 109"/>
                <a:gd name="T19" fmla="*/ 106 h 110"/>
                <a:gd name="T20" fmla="*/ 55 w 109"/>
                <a:gd name="T21" fmla="*/ 110 h 110"/>
                <a:gd name="T22" fmla="*/ 37 w 109"/>
                <a:gd name="T23" fmla="*/ 106 h 110"/>
                <a:gd name="T24" fmla="*/ 22 w 109"/>
                <a:gd name="T25" fmla="*/ 99 h 110"/>
                <a:gd name="T26" fmla="*/ 11 w 109"/>
                <a:gd name="T27" fmla="*/ 87 h 110"/>
                <a:gd name="T28" fmla="*/ 3 w 109"/>
                <a:gd name="T29" fmla="*/ 72 h 110"/>
                <a:gd name="T30" fmla="*/ 0 w 109"/>
                <a:gd name="T31" fmla="*/ 55 h 110"/>
                <a:gd name="T32" fmla="*/ 3 w 109"/>
                <a:gd name="T33" fmla="*/ 37 h 110"/>
                <a:gd name="T34" fmla="*/ 11 w 109"/>
                <a:gd name="T35" fmla="*/ 22 h 110"/>
                <a:gd name="T36" fmla="*/ 22 w 109"/>
                <a:gd name="T37" fmla="*/ 11 h 110"/>
                <a:gd name="T38" fmla="*/ 37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8" y="22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10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564"/>
            <p:cNvSpPr>
              <a:spLocks/>
            </p:cNvSpPr>
            <p:nvPr/>
          </p:nvSpPr>
          <p:spPr bwMode="auto">
            <a:xfrm>
              <a:off x="3824288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0 h 110"/>
                <a:gd name="T6" fmla="*/ 99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8 h 110"/>
                <a:gd name="T16" fmla="*/ 88 w 110"/>
                <a:gd name="T17" fmla="*/ 99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99 h 110"/>
                <a:gd name="T26" fmla="*/ 11 w 110"/>
                <a:gd name="T27" fmla="*/ 88 h 110"/>
                <a:gd name="T28" fmla="*/ 4 w 110"/>
                <a:gd name="T29" fmla="*/ 72 h 110"/>
                <a:gd name="T30" fmla="*/ 0 w 110"/>
                <a:gd name="T31" fmla="*/ 55 h 110"/>
                <a:gd name="T32" fmla="*/ 4 w 110"/>
                <a:gd name="T33" fmla="*/ 38 h 110"/>
                <a:gd name="T34" fmla="*/ 11 w 110"/>
                <a:gd name="T35" fmla="*/ 23 h 110"/>
                <a:gd name="T36" fmla="*/ 23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8" y="99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Freeform 565"/>
            <p:cNvSpPr>
              <a:spLocks/>
            </p:cNvSpPr>
            <p:nvPr/>
          </p:nvSpPr>
          <p:spPr bwMode="auto">
            <a:xfrm>
              <a:off x="3767138" y="371316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8 w 110"/>
                <a:gd name="T5" fmla="*/ 11 h 110"/>
                <a:gd name="T6" fmla="*/ 100 w 110"/>
                <a:gd name="T7" fmla="*/ 22 h 110"/>
                <a:gd name="T8" fmla="*/ 108 w 110"/>
                <a:gd name="T9" fmla="*/ 37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7 h 110"/>
                <a:gd name="T16" fmla="*/ 88 w 110"/>
                <a:gd name="T17" fmla="*/ 99 h 110"/>
                <a:gd name="T18" fmla="*/ 72 w 110"/>
                <a:gd name="T19" fmla="*/ 106 h 110"/>
                <a:gd name="T20" fmla="*/ 55 w 110"/>
                <a:gd name="T21" fmla="*/ 110 h 110"/>
                <a:gd name="T22" fmla="*/ 38 w 110"/>
                <a:gd name="T23" fmla="*/ 106 h 110"/>
                <a:gd name="T24" fmla="*/ 24 w 110"/>
                <a:gd name="T25" fmla="*/ 99 h 110"/>
                <a:gd name="T26" fmla="*/ 11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7 h 110"/>
                <a:gd name="T34" fmla="*/ 11 w 110"/>
                <a:gd name="T35" fmla="*/ 22 h 110"/>
                <a:gd name="T36" fmla="*/ 24 w 110"/>
                <a:gd name="T37" fmla="*/ 11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2" y="106"/>
                  </a:lnTo>
                  <a:lnTo>
                    <a:pt x="55" y="110"/>
                  </a:lnTo>
                  <a:lnTo>
                    <a:pt x="38" y="106"/>
                  </a:lnTo>
                  <a:lnTo>
                    <a:pt x="24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Freeform 566"/>
            <p:cNvSpPr>
              <a:spLocks/>
            </p:cNvSpPr>
            <p:nvPr/>
          </p:nvSpPr>
          <p:spPr bwMode="auto">
            <a:xfrm>
              <a:off x="3786188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100 w 110"/>
                <a:gd name="T7" fmla="*/ 23 h 110"/>
                <a:gd name="T8" fmla="*/ 108 w 110"/>
                <a:gd name="T9" fmla="*/ 38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8 h 110"/>
                <a:gd name="T16" fmla="*/ 87 w 110"/>
                <a:gd name="T17" fmla="*/ 99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2 w 110"/>
                <a:gd name="T25" fmla="*/ 99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100" y="23"/>
                  </a:lnTo>
                  <a:lnTo>
                    <a:pt x="108" y="38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567"/>
            <p:cNvSpPr>
              <a:spLocks noEditPoints="1"/>
            </p:cNvSpPr>
            <p:nvPr/>
          </p:nvSpPr>
          <p:spPr bwMode="auto">
            <a:xfrm>
              <a:off x="3505200" y="3876676"/>
              <a:ext cx="87313" cy="87313"/>
            </a:xfrm>
            <a:custGeom>
              <a:avLst/>
              <a:gdLst>
                <a:gd name="T0" fmla="*/ 219 w 493"/>
                <a:gd name="T1" fmla="*/ 113 h 492"/>
                <a:gd name="T2" fmla="*/ 170 w 493"/>
                <a:gd name="T3" fmla="*/ 133 h 492"/>
                <a:gd name="T4" fmla="*/ 133 w 493"/>
                <a:gd name="T5" fmla="*/ 170 h 492"/>
                <a:gd name="T6" fmla="*/ 112 w 493"/>
                <a:gd name="T7" fmla="*/ 219 h 492"/>
                <a:gd name="T8" fmla="*/ 112 w 493"/>
                <a:gd name="T9" fmla="*/ 274 h 492"/>
                <a:gd name="T10" fmla="*/ 133 w 493"/>
                <a:gd name="T11" fmla="*/ 323 h 492"/>
                <a:gd name="T12" fmla="*/ 170 w 493"/>
                <a:gd name="T13" fmla="*/ 359 h 492"/>
                <a:gd name="T14" fmla="*/ 219 w 493"/>
                <a:gd name="T15" fmla="*/ 381 h 492"/>
                <a:gd name="T16" fmla="*/ 274 w 493"/>
                <a:gd name="T17" fmla="*/ 381 h 492"/>
                <a:gd name="T18" fmla="*/ 324 w 493"/>
                <a:gd name="T19" fmla="*/ 359 h 492"/>
                <a:gd name="T20" fmla="*/ 360 w 493"/>
                <a:gd name="T21" fmla="*/ 323 h 492"/>
                <a:gd name="T22" fmla="*/ 380 w 493"/>
                <a:gd name="T23" fmla="*/ 274 h 492"/>
                <a:gd name="T24" fmla="*/ 380 w 493"/>
                <a:gd name="T25" fmla="*/ 219 h 492"/>
                <a:gd name="T26" fmla="*/ 360 w 493"/>
                <a:gd name="T27" fmla="*/ 170 h 492"/>
                <a:gd name="T28" fmla="*/ 324 w 493"/>
                <a:gd name="T29" fmla="*/ 133 h 492"/>
                <a:gd name="T30" fmla="*/ 274 w 493"/>
                <a:gd name="T31" fmla="*/ 113 h 492"/>
                <a:gd name="T32" fmla="*/ 246 w 493"/>
                <a:gd name="T33" fmla="*/ 0 h 492"/>
                <a:gd name="T34" fmla="*/ 317 w 493"/>
                <a:gd name="T35" fmla="*/ 11 h 492"/>
                <a:gd name="T36" fmla="*/ 380 w 493"/>
                <a:gd name="T37" fmla="*/ 40 h 492"/>
                <a:gd name="T38" fmla="*/ 432 w 493"/>
                <a:gd name="T39" fmla="*/ 85 h 492"/>
                <a:gd name="T40" fmla="*/ 470 w 493"/>
                <a:gd name="T41" fmla="*/ 143 h 492"/>
                <a:gd name="T42" fmla="*/ 490 w 493"/>
                <a:gd name="T43" fmla="*/ 210 h 492"/>
                <a:gd name="T44" fmla="*/ 490 w 493"/>
                <a:gd name="T45" fmla="*/ 283 h 492"/>
                <a:gd name="T46" fmla="*/ 470 w 493"/>
                <a:gd name="T47" fmla="*/ 350 h 492"/>
                <a:gd name="T48" fmla="*/ 432 w 493"/>
                <a:gd name="T49" fmla="*/ 408 h 492"/>
                <a:gd name="T50" fmla="*/ 380 w 493"/>
                <a:gd name="T51" fmla="*/ 453 h 492"/>
                <a:gd name="T52" fmla="*/ 317 w 493"/>
                <a:gd name="T53" fmla="*/ 482 h 492"/>
                <a:gd name="T54" fmla="*/ 246 w 493"/>
                <a:gd name="T55" fmla="*/ 492 h 492"/>
                <a:gd name="T56" fmla="*/ 175 w 493"/>
                <a:gd name="T57" fmla="*/ 482 h 492"/>
                <a:gd name="T58" fmla="*/ 112 w 493"/>
                <a:gd name="T59" fmla="*/ 453 h 492"/>
                <a:gd name="T60" fmla="*/ 60 w 493"/>
                <a:gd name="T61" fmla="*/ 408 h 492"/>
                <a:gd name="T62" fmla="*/ 24 w 493"/>
                <a:gd name="T63" fmla="*/ 350 h 492"/>
                <a:gd name="T64" fmla="*/ 3 w 493"/>
                <a:gd name="T65" fmla="*/ 283 h 492"/>
                <a:gd name="T66" fmla="*/ 3 w 493"/>
                <a:gd name="T67" fmla="*/ 210 h 492"/>
                <a:gd name="T68" fmla="*/ 24 w 493"/>
                <a:gd name="T69" fmla="*/ 143 h 492"/>
                <a:gd name="T70" fmla="*/ 60 w 493"/>
                <a:gd name="T71" fmla="*/ 85 h 492"/>
                <a:gd name="T72" fmla="*/ 112 w 493"/>
                <a:gd name="T73" fmla="*/ 40 h 492"/>
                <a:gd name="T74" fmla="*/ 175 w 493"/>
                <a:gd name="T75" fmla="*/ 11 h 492"/>
                <a:gd name="T76" fmla="*/ 246 w 493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3" h="492">
                  <a:moveTo>
                    <a:pt x="246" y="110"/>
                  </a:moveTo>
                  <a:lnTo>
                    <a:pt x="219" y="113"/>
                  </a:lnTo>
                  <a:lnTo>
                    <a:pt x="193" y="121"/>
                  </a:lnTo>
                  <a:lnTo>
                    <a:pt x="170" y="133"/>
                  </a:lnTo>
                  <a:lnTo>
                    <a:pt x="150" y="150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7"/>
                  </a:lnTo>
                  <a:lnTo>
                    <a:pt x="112" y="274"/>
                  </a:lnTo>
                  <a:lnTo>
                    <a:pt x="120" y="300"/>
                  </a:lnTo>
                  <a:lnTo>
                    <a:pt x="133" y="323"/>
                  </a:lnTo>
                  <a:lnTo>
                    <a:pt x="150" y="343"/>
                  </a:lnTo>
                  <a:lnTo>
                    <a:pt x="170" y="359"/>
                  </a:lnTo>
                  <a:lnTo>
                    <a:pt x="193" y="373"/>
                  </a:lnTo>
                  <a:lnTo>
                    <a:pt x="219" y="381"/>
                  </a:lnTo>
                  <a:lnTo>
                    <a:pt x="246" y="383"/>
                  </a:lnTo>
                  <a:lnTo>
                    <a:pt x="274" y="381"/>
                  </a:lnTo>
                  <a:lnTo>
                    <a:pt x="300" y="373"/>
                  </a:lnTo>
                  <a:lnTo>
                    <a:pt x="324" y="359"/>
                  </a:lnTo>
                  <a:lnTo>
                    <a:pt x="344" y="343"/>
                  </a:lnTo>
                  <a:lnTo>
                    <a:pt x="360" y="323"/>
                  </a:lnTo>
                  <a:lnTo>
                    <a:pt x="372" y="300"/>
                  </a:lnTo>
                  <a:lnTo>
                    <a:pt x="380" y="274"/>
                  </a:lnTo>
                  <a:lnTo>
                    <a:pt x="383" y="247"/>
                  </a:lnTo>
                  <a:lnTo>
                    <a:pt x="380" y="219"/>
                  </a:lnTo>
                  <a:lnTo>
                    <a:pt x="372" y="193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4" y="133"/>
                  </a:lnTo>
                  <a:lnTo>
                    <a:pt x="300" y="121"/>
                  </a:lnTo>
                  <a:lnTo>
                    <a:pt x="274" y="113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3" y="3"/>
                  </a:lnTo>
                  <a:lnTo>
                    <a:pt x="317" y="11"/>
                  </a:lnTo>
                  <a:lnTo>
                    <a:pt x="351" y="24"/>
                  </a:lnTo>
                  <a:lnTo>
                    <a:pt x="380" y="40"/>
                  </a:lnTo>
                  <a:lnTo>
                    <a:pt x="408" y="61"/>
                  </a:lnTo>
                  <a:lnTo>
                    <a:pt x="432" y="85"/>
                  </a:lnTo>
                  <a:lnTo>
                    <a:pt x="454" y="113"/>
                  </a:lnTo>
                  <a:lnTo>
                    <a:pt x="470" y="143"/>
                  </a:lnTo>
                  <a:lnTo>
                    <a:pt x="483" y="176"/>
                  </a:lnTo>
                  <a:lnTo>
                    <a:pt x="490" y="210"/>
                  </a:lnTo>
                  <a:lnTo>
                    <a:pt x="493" y="247"/>
                  </a:lnTo>
                  <a:lnTo>
                    <a:pt x="490" y="283"/>
                  </a:lnTo>
                  <a:lnTo>
                    <a:pt x="483" y="318"/>
                  </a:lnTo>
                  <a:lnTo>
                    <a:pt x="470" y="350"/>
                  </a:lnTo>
                  <a:lnTo>
                    <a:pt x="454" y="381"/>
                  </a:lnTo>
                  <a:lnTo>
                    <a:pt x="432" y="408"/>
                  </a:lnTo>
                  <a:lnTo>
                    <a:pt x="408" y="432"/>
                  </a:lnTo>
                  <a:lnTo>
                    <a:pt x="380" y="453"/>
                  </a:lnTo>
                  <a:lnTo>
                    <a:pt x="351" y="470"/>
                  </a:lnTo>
                  <a:lnTo>
                    <a:pt x="317" y="482"/>
                  </a:lnTo>
                  <a:lnTo>
                    <a:pt x="283" y="489"/>
                  </a:lnTo>
                  <a:lnTo>
                    <a:pt x="246" y="492"/>
                  </a:lnTo>
                  <a:lnTo>
                    <a:pt x="210" y="489"/>
                  </a:lnTo>
                  <a:lnTo>
                    <a:pt x="175" y="482"/>
                  </a:lnTo>
                  <a:lnTo>
                    <a:pt x="143" y="470"/>
                  </a:lnTo>
                  <a:lnTo>
                    <a:pt x="112" y="453"/>
                  </a:lnTo>
                  <a:lnTo>
                    <a:pt x="85" y="432"/>
                  </a:lnTo>
                  <a:lnTo>
                    <a:pt x="60" y="408"/>
                  </a:lnTo>
                  <a:lnTo>
                    <a:pt x="40" y="381"/>
                  </a:lnTo>
                  <a:lnTo>
                    <a:pt x="24" y="350"/>
                  </a:lnTo>
                  <a:lnTo>
                    <a:pt x="10" y="318"/>
                  </a:lnTo>
                  <a:lnTo>
                    <a:pt x="3" y="283"/>
                  </a:lnTo>
                  <a:lnTo>
                    <a:pt x="0" y="247"/>
                  </a:lnTo>
                  <a:lnTo>
                    <a:pt x="3" y="210"/>
                  </a:lnTo>
                  <a:lnTo>
                    <a:pt x="10" y="176"/>
                  </a:lnTo>
                  <a:lnTo>
                    <a:pt x="24" y="143"/>
                  </a:lnTo>
                  <a:lnTo>
                    <a:pt x="40" y="113"/>
                  </a:lnTo>
                  <a:lnTo>
                    <a:pt x="60" y="85"/>
                  </a:lnTo>
                  <a:lnTo>
                    <a:pt x="85" y="61"/>
                  </a:lnTo>
                  <a:lnTo>
                    <a:pt x="112" y="40"/>
                  </a:lnTo>
                  <a:lnTo>
                    <a:pt x="143" y="24"/>
                  </a:lnTo>
                  <a:lnTo>
                    <a:pt x="175" y="11"/>
                  </a:lnTo>
                  <a:lnTo>
                    <a:pt x="210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4" name="Group 1263"/>
          <p:cNvGrpSpPr/>
          <p:nvPr/>
        </p:nvGrpSpPr>
        <p:grpSpPr>
          <a:xfrm>
            <a:off x="4397621" y="3446463"/>
            <a:ext cx="581025" cy="582612"/>
            <a:chOff x="4402138" y="3446463"/>
            <a:chExt cx="581025" cy="5826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9" name="Freeform 572"/>
            <p:cNvSpPr>
              <a:spLocks noEditPoints="1"/>
            </p:cNvSpPr>
            <p:nvPr/>
          </p:nvSpPr>
          <p:spPr bwMode="auto">
            <a:xfrm>
              <a:off x="4729163" y="3778250"/>
              <a:ext cx="242888" cy="250825"/>
            </a:xfrm>
            <a:custGeom>
              <a:avLst/>
              <a:gdLst>
                <a:gd name="T0" fmla="*/ 482 w 1374"/>
                <a:gd name="T1" fmla="*/ 123 h 1429"/>
                <a:gd name="T2" fmla="*/ 334 w 1374"/>
                <a:gd name="T3" fmla="*/ 185 h 1429"/>
                <a:gd name="T4" fmla="*/ 216 w 1374"/>
                <a:gd name="T5" fmla="*/ 292 h 1429"/>
                <a:gd name="T6" fmla="*/ 138 w 1374"/>
                <a:gd name="T7" fmla="*/ 431 h 1429"/>
                <a:gd name="T8" fmla="*/ 110 w 1374"/>
                <a:gd name="T9" fmla="*/ 594 h 1429"/>
                <a:gd name="T10" fmla="*/ 138 w 1374"/>
                <a:gd name="T11" fmla="*/ 757 h 1429"/>
                <a:gd name="T12" fmla="*/ 216 w 1374"/>
                <a:gd name="T13" fmla="*/ 896 h 1429"/>
                <a:gd name="T14" fmla="*/ 334 w 1374"/>
                <a:gd name="T15" fmla="*/ 1002 h 1429"/>
                <a:gd name="T16" fmla="*/ 482 w 1374"/>
                <a:gd name="T17" fmla="*/ 1065 h 1429"/>
                <a:gd name="T18" fmla="*/ 649 w 1374"/>
                <a:gd name="T19" fmla="*/ 1074 h 1429"/>
                <a:gd name="T20" fmla="*/ 805 w 1374"/>
                <a:gd name="T21" fmla="*/ 1028 h 1429"/>
                <a:gd name="T22" fmla="*/ 935 w 1374"/>
                <a:gd name="T23" fmla="*/ 935 h 1429"/>
                <a:gd name="T24" fmla="*/ 1026 w 1374"/>
                <a:gd name="T25" fmla="*/ 806 h 1429"/>
                <a:gd name="T26" fmla="*/ 1073 w 1374"/>
                <a:gd name="T27" fmla="*/ 650 h 1429"/>
                <a:gd name="T28" fmla="*/ 1063 w 1374"/>
                <a:gd name="T29" fmla="*/ 483 h 1429"/>
                <a:gd name="T30" fmla="*/ 1000 w 1374"/>
                <a:gd name="T31" fmla="*/ 335 h 1429"/>
                <a:gd name="T32" fmla="*/ 895 w 1374"/>
                <a:gd name="T33" fmla="*/ 217 h 1429"/>
                <a:gd name="T34" fmla="*/ 756 w 1374"/>
                <a:gd name="T35" fmla="*/ 138 h 1429"/>
                <a:gd name="T36" fmla="*/ 593 w 1374"/>
                <a:gd name="T37" fmla="*/ 110 h 1429"/>
                <a:gd name="T38" fmla="*/ 712 w 1374"/>
                <a:gd name="T39" fmla="*/ 12 h 1429"/>
                <a:gd name="T40" fmla="*/ 876 w 1374"/>
                <a:gd name="T41" fmla="*/ 72 h 1429"/>
                <a:gd name="T42" fmla="*/ 1012 w 1374"/>
                <a:gd name="T43" fmla="*/ 174 h 1429"/>
                <a:gd name="T44" fmla="*/ 1115 w 1374"/>
                <a:gd name="T45" fmla="*/ 311 h 1429"/>
                <a:gd name="T46" fmla="*/ 1174 w 1374"/>
                <a:gd name="T47" fmla="*/ 475 h 1429"/>
                <a:gd name="T48" fmla="*/ 1183 w 1374"/>
                <a:gd name="T49" fmla="*/ 651 h 1429"/>
                <a:gd name="T50" fmla="*/ 1144 w 1374"/>
                <a:gd name="T51" fmla="*/ 811 h 1429"/>
                <a:gd name="T52" fmla="*/ 1065 w 1374"/>
                <a:gd name="T53" fmla="*/ 952 h 1429"/>
                <a:gd name="T54" fmla="*/ 1367 w 1374"/>
                <a:gd name="T55" fmla="*/ 1348 h 1429"/>
                <a:gd name="T56" fmla="*/ 1371 w 1374"/>
                <a:gd name="T57" fmla="*/ 1390 h 1429"/>
                <a:gd name="T58" fmla="*/ 1346 w 1374"/>
                <a:gd name="T59" fmla="*/ 1423 h 1429"/>
                <a:gd name="T60" fmla="*/ 1305 w 1374"/>
                <a:gd name="T61" fmla="*/ 1427 h 1429"/>
                <a:gd name="T62" fmla="*/ 950 w 1374"/>
                <a:gd name="T63" fmla="*/ 1067 h 1429"/>
                <a:gd name="T64" fmla="*/ 810 w 1374"/>
                <a:gd name="T65" fmla="*/ 1146 h 1429"/>
                <a:gd name="T66" fmla="*/ 650 w 1374"/>
                <a:gd name="T67" fmla="*/ 1185 h 1429"/>
                <a:gd name="T68" fmla="*/ 474 w 1374"/>
                <a:gd name="T69" fmla="*/ 1176 h 1429"/>
                <a:gd name="T70" fmla="*/ 311 w 1374"/>
                <a:gd name="T71" fmla="*/ 1116 h 1429"/>
                <a:gd name="T72" fmla="*/ 174 w 1374"/>
                <a:gd name="T73" fmla="*/ 1014 h 1429"/>
                <a:gd name="T74" fmla="*/ 72 w 1374"/>
                <a:gd name="T75" fmla="*/ 877 h 1429"/>
                <a:gd name="T76" fmla="*/ 13 w 1374"/>
                <a:gd name="T77" fmla="*/ 714 h 1429"/>
                <a:gd name="T78" fmla="*/ 3 w 1374"/>
                <a:gd name="T79" fmla="*/ 533 h 1429"/>
                <a:gd name="T80" fmla="*/ 47 w 1374"/>
                <a:gd name="T81" fmla="*/ 363 h 1429"/>
                <a:gd name="T82" fmla="*/ 136 w 1374"/>
                <a:gd name="T83" fmla="*/ 217 h 1429"/>
                <a:gd name="T84" fmla="*/ 262 w 1374"/>
                <a:gd name="T85" fmla="*/ 102 h 1429"/>
                <a:gd name="T86" fmla="*/ 417 w 1374"/>
                <a:gd name="T87" fmla="*/ 27 h 1429"/>
                <a:gd name="T88" fmla="*/ 593 w 1374"/>
                <a:gd name="T89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74" h="1429">
                  <a:moveTo>
                    <a:pt x="593" y="110"/>
                  </a:moveTo>
                  <a:lnTo>
                    <a:pt x="537" y="113"/>
                  </a:lnTo>
                  <a:lnTo>
                    <a:pt x="482" y="123"/>
                  </a:lnTo>
                  <a:lnTo>
                    <a:pt x="431" y="138"/>
                  </a:lnTo>
                  <a:lnTo>
                    <a:pt x="381" y="159"/>
                  </a:lnTo>
                  <a:lnTo>
                    <a:pt x="334" y="185"/>
                  </a:lnTo>
                  <a:lnTo>
                    <a:pt x="291" y="217"/>
                  </a:lnTo>
                  <a:lnTo>
                    <a:pt x="252" y="252"/>
                  </a:lnTo>
                  <a:lnTo>
                    <a:pt x="216" y="292"/>
                  </a:lnTo>
                  <a:lnTo>
                    <a:pt x="185" y="335"/>
                  </a:lnTo>
                  <a:lnTo>
                    <a:pt x="159" y="381"/>
                  </a:lnTo>
                  <a:lnTo>
                    <a:pt x="138" y="431"/>
                  </a:lnTo>
                  <a:lnTo>
                    <a:pt x="123" y="483"/>
                  </a:lnTo>
                  <a:lnTo>
                    <a:pt x="113" y="537"/>
                  </a:lnTo>
                  <a:lnTo>
                    <a:pt x="110" y="594"/>
                  </a:lnTo>
                  <a:lnTo>
                    <a:pt x="113" y="650"/>
                  </a:lnTo>
                  <a:lnTo>
                    <a:pt x="123" y="705"/>
                  </a:lnTo>
                  <a:lnTo>
                    <a:pt x="138" y="757"/>
                  </a:lnTo>
                  <a:lnTo>
                    <a:pt x="159" y="806"/>
                  </a:lnTo>
                  <a:lnTo>
                    <a:pt x="185" y="853"/>
                  </a:lnTo>
                  <a:lnTo>
                    <a:pt x="216" y="896"/>
                  </a:lnTo>
                  <a:lnTo>
                    <a:pt x="252" y="935"/>
                  </a:lnTo>
                  <a:lnTo>
                    <a:pt x="291" y="971"/>
                  </a:lnTo>
                  <a:lnTo>
                    <a:pt x="334" y="1002"/>
                  </a:lnTo>
                  <a:lnTo>
                    <a:pt x="381" y="1028"/>
                  </a:lnTo>
                  <a:lnTo>
                    <a:pt x="431" y="1049"/>
                  </a:lnTo>
                  <a:lnTo>
                    <a:pt x="482" y="1065"/>
                  </a:lnTo>
                  <a:lnTo>
                    <a:pt x="537" y="1074"/>
                  </a:lnTo>
                  <a:lnTo>
                    <a:pt x="593" y="1078"/>
                  </a:lnTo>
                  <a:lnTo>
                    <a:pt x="649" y="1074"/>
                  </a:lnTo>
                  <a:lnTo>
                    <a:pt x="704" y="1065"/>
                  </a:lnTo>
                  <a:lnTo>
                    <a:pt x="756" y="1049"/>
                  </a:lnTo>
                  <a:lnTo>
                    <a:pt x="805" y="1028"/>
                  </a:lnTo>
                  <a:lnTo>
                    <a:pt x="852" y="1002"/>
                  </a:lnTo>
                  <a:lnTo>
                    <a:pt x="895" y="971"/>
                  </a:lnTo>
                  <a:lnTo>
                    <a:pt x="935" y="935"/>
                  </a:lnTo>
                  <a:lnTo>
                    <a:pt x="970" y="896"/>
                  </a:lnTo>
                  <a:lnTo>
                    <a:pt x="1000" y="853"/>
                  </a:lnTo>
                  <a:lnTo>
                    <a:pt x="1026" y="806"/>
                  </a:lnTo>
                  <a:lnTo>
                    <a:pt x="1048" y="757"/>
                  </a:lnTo>
                  <a:lnTo>
                    <a:pt x="1063" y="705"/>
                  </a:lnTo>
                  <a:lnTo>
                    <a:pt x="1073" y="650"/>
                  </a:lnTo>
                  <a:lnTo>
                    <a:pt x="1076" y="594"/>
                  </a:lnTo>
                  <a:lnTo>
                    <a:pt x="1073" y="537"/>
                  </a:lnTo>
                  <a:lnTo>
                    <a:pt x="1063" y="483"/>
                  </a:lnTo>
                  <a:lnTo>
                    <a:pt x="1048" y="431"/>
                  </a:lnTo>
                  <a:lnTo>
                    <a:pt x="1026" y="381"/>
                  </a:lnTo>
                  <a:lnTo>
                    <a:pt x="1000" y="335"/>
                  </a:lnTo>
                  <a:lnTo>
                    <a:pt x="970" y="292"/>
                  </a:lnTo>
                  <a:lnTo>
                    <a:pt x="935" y="252"/>
                  </a:lnTo>
                  <a:lnTo>
                    <a:pt x="895" y="217"/>
                  </a:lnTo>
                  <a:lnTo>
                    <a:pt x="852" y="185"/>
                  </a:lnTo>
                  <a:lnTo>
                    <a:pt x="805" y="159"/>
                  </a:lnTo>
                  <a:lnTo>
                    <a:pt x="756" y="138"/>
                  </a:lnTo>
                  <a:lnTo>
                    <a:pt x="704" y="123"/>
                  </a:lnTo>
                  <a:lnTo>
                    <a:pt x="649" y="113"/>
                  </a:lnTo>
                  <a:lnTo>
                    <a:pt x="593" y="110"/>
                  </a:lnTo>
                  <a:close/>
                  <a:moveTo>
                    <a:pt x="593" y="0"/>
                  </a:moveTo>
                  <a:lnTo>
                    <a:pt x="654" y="3"/>
                  </a:lnTo>
                  <a:lnTo>
                    <a:pt x="712" y="12"/>
                  </a:lnTo>
                  <a:lnTo>
                    <a:pt x="769" y="27"/>
                  </a:lnTo>
                  <a:lnTo>
                    <a:pt x="824" y="47"/>
                  </a:lnTo>
                  <a:lnTo>
                    <a:pt x="876" y="72"/>
                  </a:lnTo>
                  <a:lnTo>
                    <a:pt x="924" y="102"/>
                  </a:lnTo>
                  <a:lnTo>
                    <a:pt x="970" y="136"/>
                  </a:lnTo>
                  <a:lnTo>
                    <a:pt x="1012" y="174"/>
                  </a:lnTo>
                  <a:lnTo>
                    <a:pt x="1050" y="217"/>
                  </a:lnTo>
                  <a:lnTo>
                    <a:pt x="1085" y="262"/>
                  </a:lnTo>
                  <a:lnTo>
                    <a:pt x="1115" y="311"/>
                  </a:lnTo>
                  <a:lnTo>
                    <a:pt x="1140" y="363"/>
                  </a:lnTo>
                  <a:lnTo>
                    <a:pt x="1159" y="418"/>
                  </a:lnTo>
                  <a:lnTo>
                    <a:pt x="1174" y="475"/>
                  </a:lnTo>
                  <a:lnTo>
                    <a:pt x="1182" y="533"/>
                  </a:lnTo>
                  <a:lnTo>
                    <a:pt x="1185" y="594"/>
                  </a:lnTo>
                  <a:lnTo>
                    <a:pt x="1183" y="651"/>
                  </a:lnTo>
                  <a:lnTo>
                    <a:pt x="1175" y="706"/>
                  </a:lnTo>
                  <a:lnTo>
                    <a:pt x="1163" y="759"/>
                  </a:lnTo>
                  <a:lnTo>
                    <a:pt x="1144" y="811"/>
                  </a:lnTo>
                  <a:lnTo>
                    <a:pt x="1122" y="860"/>
                  </a:lnTo>
                  <a:lnTo>
                    <a:pt x="1096" y="907"/>
                  </a:lnTo>
                  <a:lnTo>
                    <a:pt x="1065" y="952"/>
                  </a:lnTo>
                  <a:lnTo>
                    <a:pt x="1030" y="993"/>
                  </a:lnTo>
                  <a:lnTo>
                    <a:pt x="1359" y="1337"/>
                  </a:lnTo>
                  <a:lnTo>
                    <a:pt x="1367" y="1348"/>
                  </a:lnTo>
                  <a:lnTo>
                    <a:pt x="1373" y="1362"/>
                  </a:lnTo>
                  <a:lnTo>
                    <a:pt x="1374" y="1375"/>
                  </a:lnTo>
                  <a:lnTo>
                    <a:pt x="1371" y="1390"/>
                  </a:lnTo>
                  <a:lnTo>
                    <a:pt x="1366" y="1402"/>
                  </a:lnTo>
                  <a:lnTo>
                    <a:pt x="1357" y="1414"/>
                  </a:lnTo>
                  <a:lnTo>
                    <a:pt x="1346" y="1423"/>
                  </a:lnTo>
                  <a:lnTo>
                    <a:pt x="1333" y="1427"/>
                  </a:lnTo>
                  <a:lnTo>
                    <a:pt x="1320" y="1429"/>
                  </a:lnTo>
                  <a:lnTo>
                    <a:pt x="1305" y="1427"/>
                  </a:lnTo>
                  <a:lnTo>
                    <a:pt x="1291" y="1422"/>
                  </a:lnTo>
                  <a:lnTo>
                    <a:pt x="1279" y="1413"/>
                  </a:lnTo>
                  <a:lnTo>
                    <a:pt x="950" y="1067"/>
                  </a:lnTo>
                  <a:lnTo>
                    <a:pt x="906" y="1097"/>
                  </a:lnTo>
                  <a:lnTo>
                    <a:pt x="859" y="1124"/>
                  </a:lnTo>
                  <a:lnTo>
                    <a:pt x="810" y="1146"/>
                  </a:lnTo>
                  <a:lnTo>
                    <a:pt x="758" y="1164"/>
                  </a:lnTo>
                  <a:lnTo>
                    <a:pt x="705" y="1177"/>
                  </a:lnTo>
                  <a:lnTo>
                    <a:pt x="650" y="1185"/>
                  </a:lnTo>
                  <a:lnTo>
                    <a:pt x="593" y="1188"/>
                  </a:lnTo>
                  <a:lnTo>
                    <a:pt x="532" y="1184"/>
                  </a:lnTo>
                  <a:lnTo>
                    <a:pt x="474" y="1176"/>
                  </a:lnTo>
                  <a:lnTo>
                    <a:pt x="417" y="1161"/>
                  </a:lnTo>
                  <a:lnTo>
                    <a:pt x="363" y="1141"/>
                  </a:lnTo>
                  <a:lnTo>
                    <a:pt x="311" y="1116"/>
                  </a:lnTo>
                  <a:lnTo>
                    <a:pt x="262" y="1086"/>
                  </a:lnTo>
                  <a:lnTo>
                    <a:pt x="216" y="1052"/>
                  </a:lnTo>
                  <a:lnTo>
                    <a:pt x="174" y="1014"/>
                  </a:lnTo>
                  <a:lnTo>
                    <a:pt x="136" y="972"/>
                  </a:lnTo>
                  <a:lnTo>
                    <a:pt x="102" y="926"/>
                  </a:lnTo>
                  <a:lnTo>
                    <a:pt x="72" y="877"/>
                  </a:lnTo>
                  <a:lnTo>
                    <a:pt x="47" y="825"/>
                  </a:lnTo>
                  <a:lnTo>
                    <a:pt x="27" y="771"/>
                  </a:lnTo>
                  <a:lnTo>
                    <a:pt x="13" y="714"/>
                  </a:lnTo>
                  <a:lnTo>
                    <a:pt x="3" y="654"/>
                  </a:lnTo>
                  <a:lnTo>
                    <a:pt x="0" y="594"/>
                  </a:lnTo>
                  <a:lnTo>
                    <a:pt x="3" y="533"/>
                  </a:lnTo>
                  <a:lnTo>
                    <a:pt x="13" y="475"/>
                  </a:lnTo>
                  <a:lnTo>
                    <a:pt x="27" y="418"/>
                  </a:lnTo>
                  <a:lnTo>
                    <a:pt x="47" y="363"/>
                  </a:lnTo>
                  <a:lnTo>
                    <a:pt x="72" y="311"/>
                  </a:lnTo>
                  <a:lnTo>
                    <a:pt x="102" y="262"/>
                  </a:lnTo>
                  <a:lnTo>
                    <a:pt x="136" y="217"/>
                  </a:lnTo>
                  <a:lnTo>
                    <a:pt x="174" y="174"/>
                  </a:lnTo>
                  <a:lnTo>
                    <a:pt x="216" y="136"/>
                  </a:lnTo>
                  <a:lnTo>
                    <a:pt x="262" y="102"/>
                  </a:lnTo>
                  <a:lnTo>
                    <a:pt x="311" y="72"/>
                  </a:lnTo>
                  <a:lnTo>
                    <a:pt x="363" y="47"/>
                  </a:lnTo>
                  <a:lnTo>
                    <a:pt x="417" y="27"/>
                  </a:lnTo>
                  <a:lnTo>
                    <a:pt x="474" y="12"/>
                  </a:lnTo>
                  <a:lnTo>
                    <a:pt x="532" y="3"/>
                  </a:lnTo>
                  <a:lnTo>
                    <a:pt x="5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573"/>
            <p:cNvSpPr>
              <a:spLocks noEditPoints="1"/>
            </p:cNvSpPr>
            <p:nvPr/>
          </p:nvSpPr>
          <p:spPr bwMode="auto">
            <a:xfrm>
              <a:off x="4460876" y="3503613"/>
              <a:ext cx="87313" cy="87313"/>
            </a:xfrm>
            <a:custGeom>
              <a:avLst/>
              <a:gdLst>
                <a:gd name="T0" fmla="*/ 219 w 494"/>
                <a:gd name="T1" fmla="*/ 112 h 495"/>
                <a:gd name="T2" fmla="*/ 170 w 494"/>
                <a:gd name="T3" fmla="*/ 133 h 495"/>
                <a:gd name="T4" fmla="*/ 133 w 494"/>
                <a:gd name="T5" fmla="*/ 170 h 495"/>
                <a:gd name="T6" fmla="*/ 112 w 494"/>
                <a:gd name="T7" fmla="*/ 219 h 495"/>
                <a:gd name="T8" fmla="*/ 112 w 494"/>
                <a:gd name="T9" fmla="*/ 275 h 495"/>
                <a:gd name="T10" fmla="*/ 133 w 494"/>
                <a:gd name="T11" fmla="*/ 324 h 495"/>
                <a:gd name="T12" fmla="*/ 170 w 494"/>
                <a:gd name="T13" fmla="*/ 361 h 495"/>
                <a:gd name="T14" fmla="*/ 219 w 494"/>
                <a:gd name="T15" fmla="*/ 382 h 495"/>
                <a:gd name="T16" fmla="*/ 274 w 494"/>
                <a:gd name="T17" fmla="*/ 382 h 495"/>
                <a:gd name="T18" fmla="*/ 323 w 494"/>
                <a:gd name="T19" fmla="*/ 361 h 495"/>
                <a:gd name="T20" fmla="*/ 360 w 494"/>
                <a:gd name="T21" fmla="*/ 324 h 495"/>
                <a:gd name="T22" fmla="*/ 381 w 494"/>
                <a:gd name="T23" fmla="*/ 275 h 495"/>
                <a:gd name="T24" fmla="*/ 381 w 494"/>
                <a:gd name="T25" fmla="*/ 219 h 495"/>
                <a:gd name="T26" fmla="*/ 360 w 494"/>
                <a:gd name="T27" fmla="*/ 170 h 495"/>
                <a:gd name="T28" fmla="*/ 323 w 494"/>
                <a:gd name="T29" fmla="*/ 133 h 495"/>
                <a:gd name="T30" fmla="*/ 274 w 494"/>
                <a:gd name="T31" fmla="*/ 112 h 495"/>
                <a:gd name="T32" fmla="*/ 246 w 494"/>
                <a:gd name="T33" fmla="*/ 0 h 495"/>
                <a:gd name="T34" fmla="*/ 324 w 494"/>
                <a:gd name="T35" fmla="*/ 12 h 495"/>
                <a:gd name="T36" fmla="*/ 393 w 494"/>
                <a:gd name="T37" fmla="*/ 48 h 495"/>
                <a:gd name="T38" fmla="*/ 446 w 494"/>
                <a:gd name="T39" fmla="*/ 101 h 495"/>
                <a:gd name="T40" fmla="*/ 481 w 494"/>
                <a:gd name="T41" fmla="*/ 168 h 495"/>
                <a:gd name="T42" fmla="*/ 494 w 494"/>
                <a:gd name="T43" fmla="*/ 247 h 495"/>
                <a:gd name="T44" fmla="*/ 481 w 494"/>
                <a:gd name="T45" fmla="*/ 325 h 495"/>
                <a:gd name="T46" fmla="*/ 446 w 494"/>
                <a:gd name="T47" fmla="*/ 393 h 495"/>
                <a:gd name="T48" fmla="*/ 393 w 494"/>
                <a:gd name="T49" fmla="*/ 447 h 495"/>
                <a:gd name="T50" fmla="*/ 324 w 494"/>
                <a:gd name="T51" fmla="*/ 482 h 495"/>
                <a:gd name="T52" fmla="*/ 246 w 494"/>
                <a:gd name="T53" fmla="*/ 495 h 495"/>
                <a:gd name="T54" fmla="*/ 168 w 494"/>
                <a:gd name="T55" fmla="*/ 482 h 495"/>
                <a:gd name="T56" fmla="*/ 100 w 494"/>
                <a:gd name="T57" fmla="*/ 447 h 495"/>
                <a:gd name="T58" fmla="*/ 47 w 494"/>
                <a:gd name="T59" fmla="*/ 393 h 495"/>
                <a:gd name="T60" fmla="*/ 12 w 494"/>
                <a:gd name="T61" fmla="*/ 325 h 495"/>
                <a:gd name="T62" fmla="*/ 0 w 494"/>
                <a:gd name="T63" fmla="*/ 247 h 495"/>
                <a:gd name="T64" fmla="*/ 12 w 494"/>
                <a:gd name="T65" fmla="*/ 168 h 495"/>
                <a:gd name="T66" fmla="*/ 47 w 494"/>
                <a:gd name="T67" fmla="*/ 101 h 495"/>
                <a:gd name="T68" fmla="*/ 100 w 494"/>
                <a:gd name="T69" fmla="*/ 48 h 495"/>
                <a:gd name="T70" fmla="*/ 168 w 494"/>
                <a:gd name="T71" fmla="*/ 12 h 495"/>
                <a:gd name="T72" fmla="*/ 246 w 494"/>
                <a:gd name="T7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5">
                  <a:moveTo>
                    <a:pt x="246" y="109"/>
                  </a:moveTo>
                  <a:lnTo>
                    <a:pt x="219" y="112"/>
                  </a:lnTo>
                  <a:lnTo>
                    <a:pt x="193" y="120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09" y="247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4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4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4"/>
                  </a:lnTo>
                  <a:lnTo>
                    <a:pt x="360" y="324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7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0"/>
                  </a:lnTo>
                  <a:lnTo>
                    <a:pt x="274" y="112"/>
                  </a:lnTo>
                  <a:lnTo>
                    <a:pt x="246" y="109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7"/>
                  </a:lnTo>
                  <a:lnTo>
                    <a:pt x="393" y="48"/>
                  </a:lnTo>
                  <a:lnTo>
                    <a:pt x="421" y="72"/>
                  </a:lnTo>
                  <a:lnTo>
                    <a:pt x="446" y="101"/>
                  </a:lnTo>
                  <a:lnTo>
                    <a:pt x="465" y="133"/>
                  </a:lnTo>
                  <a:lnTo>
                    <a:pt x="481" y="168"/>
                  </a:lnTo>
                  <a:lnTo>
                    <a:pt x="490" y="207"/>
                  </a:lnTo>
                  <a:lnTo>
                    <a:pt x="494" y="247"/>
                  </a:lnTo>
                  <a:lnTo>
                    <a:pt x="490" y="287"/>
                  </a:lnTo>
                  <a:lnTo>
                    <a:pt x="481" y="325"/>
                  </a:lnTo>
                  <a:lnTo>
                    <a:pt x="465" y="361"/>
                  </a:lnTo>
                  <a:lnTo>
                    <a:pt x="446" y="393"/>
                  </a:lnTo>
                  <a:lnTo>
                    <a:pt x="421" y="422"/>
                  </a:lnTo>
                  <a:lnTo>
                    <a:pt x="393" y="447"/>
                  </a:lnTo>
                  <a:lnTo>
                    <a:pt x="360" y="466"/>
                  </a:lnTo>
                  <a:lnTo>
                    <a:pt x="324" y="482"/>
                  </a:lnTo>
                  <a:lnTo>
                    <a:pt x="287" y="491"/>
                  </a:lnTo>
                  <a:lnTo>
                    <a:pt x="246" y="495"/>
                  </a:lnTo>
                  <a:lnTo>
                    <a:pt x="207" y="491"/>
                  </a:lnTo>
                  <a:lnTo>
                    <a:pt x="168" y="482"/>
                  </a:lnTo>
                  <a:lnTo>
                    <a:pt x="133" y="466"/>
                  </a:lnTo>
                  <a:lnTo>
                    <a:pt x="100" y="447"/>
                  </a:lnTo>
                  <a:lnTo>
                    <a:pt x="71" y="422"/>
                  </a:lnTo>
                  <a:lnTo>
                    <a:pt x="47" y="393"/>
                  </a:lnTo>
                  <a:lnTo>
                    <a:pt x="27" y="361"/>
                  </a:lnTo>
                  <a:lnTo>
                    <a:pt x="12" y="325"/>
                  </a:lnTo>
                  <a:lnTo>
                    <a:pt x="3" y="287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2" y="168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100" y="48"/>
                  </a:lnTo>
                  <a:lnTo>
                    <a:pt x="133" y="27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Freeform 574"/>
            <p:cNvSpPr>
              <a:spLocks/>
            </p:cNvSpPr>
            <p:nvPr/>
          </p:nvSpPr>
          <p:spPr bwMode="auto">
            <a:xfrm>
              <a:off x="4876801" y="3522663"/>
              <a:ext cx="19050" cy="20638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7 w 110"/>
                <a:gd name="T5" fmla="*/ 11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3 h 110"/>
                <a:gd name="T14" fmla="*/ 100 w 110"/>
                <a:gd name="T15" fmla="*/ 88 h 110"/>
                <a:gd name="T16" fmla="*/ 87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3 w 110"/>
                <a:gd name="T25" fmla="*/ 100 h 110"/>
                <a:gd name="T26" fmla="*/ 10 w 110"/>
                <a:gd name="T27" fmla="*/ 88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3 h 110"/>
                <a:gd name="T36" fmla="*/ 23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Freeform 575"/>
            <p:cNvSpPr>
              <a:spLocks/>
            </p:cNvSpPr>
            <p:nvPr/>
          </p:nvSpPr>
          <p:spPr bwMode="auto">
            <a:xfrm>
              <a:off x="4838701" y="3522663"/>
              <a:ext cx="19050" cy="20638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1 h 110"/>
                <a:gd name="T6" fmla="*/ 99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3 h 110"/>
                <a:gd name="T14" fmla="*/ 99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100 h 110"/>
                <a:gd name="T26" fmla="*/ 10 w 110"/>
                <a:gd name="T27" fmla="*/ 88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3 h 110"/>
                <a:gd name="T36" fmla="*/ 22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576"/>
            <p:cNvSpPr>
              <a:spLocks/>
            </p:cNvSpPr>
            <p:nvPr/>
          </p:nvSpPr>
          <p:spPr bwMode="auto">
            <a:xfrm>
              <a:off x="4895851" y="3552825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3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5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9 h 109"/>
                <a:gd name="T18" fmla="*/ 72 w 109"/>
                <a:gd name="T19" fmla="*/ 107 h 109"/>
                <a:gd name="T20" fmla="*/ 55 w 109"/>
                <a:gd name="T21" fmla="*/ 109 h 109"/>
                <a:gd name="T22" fmla="*/ 38 w 109"/>
                <a:gd name="T23" fmla="*/ 107 h 109"/>
                <a:gd name="T24" fmla="*/ 22 w 109"/>
                <a:gd name="T25" fmla="*/ 99 h 109"/>
                <a:gd name="T26" fmla="*/ 11 w 109"/>
                <a:gd name="T27" fmla="*/ 87 h 109"/>
                <a:gd name="T28" fmla="*/ 3 w 109"/>
                <a:gd name="T29" fmla="*/ 72 h 109"/>
                <a:gd name="T30" fmla="*/ 0 w 109"/>
                <a:gd name="T31" fmla="*/ 55 h 109"/>
                <a:gd name="T32" fmla="*/ 3 w 109"/>
                <a:gd name="T33" fmla="*/ 37 h 109"/>
                <a:gd name="T34" fmla="*/ 11 w 109"/>
                <a:gd name="T35" fmla="*/ 22 h 109"/>
                <a:gd name="T36" fmla="*/ 22 w 109"/>
                <a:gd name="T37" fmla="*/ 10 h 109"/>
                <a:gd name="T38" fmla="*/ 38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577"/>
            <p:cNvSpPr>
              <a:spLocks/>
            </p:cNvSpPr>
            <p:nvPr/>
          </p:nvSpPr>
          <p:spPr bwMode="auto">
            <a:xfrm>
              <a:off x="4857751" y="3552825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71 w 109"/>
                <a:gd name="T3" fmla="*/ 3 h 109"/>
                <a:gd name="T4" fmla="*/ 87 w 109"/>
                <a:gd name="T5" fmla="*/ 10 h 109"/>
                <a:gd name="T6" fmla="*/ 98 w 109"/>
                <a:gd name="T7" fmla="*/ 22 h 109"/>
                <a:gd name="T8" fmla="*/ 106 w 109"/>
                <a:gd name="T9" fmla="*/ 37 h 109"/>
                <a:gd name="T10" fmla="*/ 109 w 109"/>
                <a:gd name="T11" fmla="*/ 55 h 109"/>
                <a:gd name="T12" fmla="*/ 106 w 109"/>
                <a:gd name="T13" fmla="*/ 72 h 109"/>
                <a:gd name="T14" fmla="*/ 98 w 109"/>
                <a:gd name="T15" fmla="*/ 87 h 109"/>
                <a:gd name="T16" fmla="*/ 87 w 109"/>
                <a:gd name="T17" fmla="*/ 99 h 109"/>
                <a:gd name="T18" fmla="*/ 71 w 109"/>
                <a:gd name="T19" fmla="*/ 107 h 109"/>
                <a:gd name="T20" fmla="*/ 54 w 109"/>
                <a:gd name="T21" fmla="*/ 109 h 109"/>
                <a:gd name="T22" fmla="*/ 37 w 109"/>
                <a:gd name="T23" fmla="*/ 107 h 109"/>
                <a:gd name="T24" fmla="*/ 22 w 109"/>
                <a:gd name="T25" fmla="*/ 99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5 h 109"/>
                <a:gd name="T32" fmla="*/ 2 w 109"/>
                <a:gd name="T33" fmla="*/ 37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3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1" y="3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2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1" y="107"/>
                  </a:lnTo>
                  <a:lnTo>
                    <a:pt x="54" y="109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578"/>
            <p:cNvSpPr>
              <a:spLocks/>
            </p:cNvSpPr>
            <p:nvPr/>
          </p:nvSpPr>
          <p:spPr bwMode="auto">
            <a:xfrm>
              <a:off x="4799013" y="3522663"/>
              <a:ext cx="19050" cy="20638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1 h 110"/>
                <a:gd name="T6" fmla="*/ 99 w 109"/>
                <a:gd name="T7" fmla="*/ 23 h 110"/>
                <a:gd name="T8" fmla="*/ 107 w 109"/>
                <a:gd name="T9" fmla="*/ 38 h 110"/>
                <a:gd name="T10" fmla="*/ 109 w 109"/>
                <a:gd name="T11" fmla="*/ 55 h 110"/>
                <a:gd name="T12" fmla="*/ 107 w 109"/>
                <a:gd name="T13" fmla="*/ 73 h 110"/>
                <a:gd name="T14" fmla="*/ 99 w 109"/>
                <a:gd name="T15" fmla="*/ 88 h 110"/>
                <a:gd name="T16" fmla="*/ 87 w 109"/>
                <a:gd name="T17" fmla="*/ 100 h 110"/>
                <a:gd name="T18" fmla="*/ 72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2 w 109"/>
                <a:gd name="T25" fmla="*/ 100 h 110"/>
                <a:gd name="T26" fmla="*/ 11 w 109"/>
                <a:gd name="T27" fmla="*/ 88 h 110"/>
                <a:gd name="T28" fmla="*/ 3 w 109"/>
                <a:gd name="T29" fmla="*/ 73 h 110"/>
                <a:gd name="T30" fmla="*/ 0 w 109"/>
                <a:gd name="T31" fmla="*/ 55 h 110"/>
                <a:gd name="T32" fmla="*/ 3 w 109"/>
                <a:gd name="T33" fmla="*/ 38 h 110"/>
                <a:gd name="T34" fmla="*/ 11 w 109"/>
                <a:gd name="T35" fmla="*/ 23 h 110"/>
                <a:gd name="T36" fmla="*/ 22 w 109"/>
                <a:gd name="T37" fmla="*/ 11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09" y="55"/>
                  </a:lnTo>
                  <a:lnTo>
                    <a:pt x="107" y="73"/>
                  </a:lnTo>
                  <a:lnTo>
                    <a:pt x="99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579"/>
            <p:cNvSpPr>
              <a:spLocks/>
            </p:cNvSpPr>
            <p:nvPr/>
          </p:nvSpPr>
          <p:spPr bwMode="auto">
            <a:xfrm>
              <a:off x="4818063" y="3552825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3 h 109"/>
                <a:gd name="T4" fmla="*/ 88 w 111"/>
                <a:gd name="T5" fmla="*/ 10 h 109"/>
                <a:gd name="T6" fmla="*/ 100 w 111"/>
                <a:gd name="T7" fmla="*/ 22 h 109"/>
                <a:gd name="T8" fmla="*/ 107 w 111"/>
                <a:gd name="T9" fmla="*/ 37 h 109"/>
                <a:gd name="T10" fmla="*/ 111 w 111"/>
                <a:gd name="T11" fmla="*/ 55 h 109"/>
                <a:gd name="T12" fmla="*/ 107 w 111"/>
                <a:gd name="T13" fmla="*/ 72 h 109"/>
                <a:gd name="T14" fmla="*/ 100 w 111"/>
                <a:gd name="T15" fmla="*/ 87 h 109"/>
                <a:gd name="T16" fmla="*/ 88 w 111"/>
                <a:gd name="T17" fmla="*/ 99 h 109"/>
                <a:gd name="T18" fmla="*/ 73 w 111"/>
                <a:gd name="T19" fmla="*/ 107 h 109"/>
                <a:gd name="T20" fmla="*/ 55 w 111"/>
                <a:gd name="T21" fmla="*/ 109 h 109"/>
                <a:gd name="T22" fmla="*/ 38 w 111"/>
                <a:gd name="T23" fmla="*/ 107 h 109"/>
                <a:gd name="T24" fmla="*/ 23 w 111"/>
                <a:gd name="T25" fmla="*/ 99 h 109"/>
                <a:gd name="T26" fmla="*/ 11 w 111"/>
                <a:gd name="T27" fmla="*/ 87 h 109"/>
                <a:gd name="T28" fmla="*/ 3 w 111"/>
                <a:gd name="T29" fmla="*/ 72 h 109"/>
                <a:gd name="T30" fmla="*/ 0 w 111"/>
                <a:gd name="T31" fmla="*/ 55 h 109"/>
                <a:gd name="T32" fmla="*/ 3 w 111"/>
                <a:gd name="T33" fmla="*/ 37 h 109"/>
                <a:gd name="T34" fmla="*/ 11 w 111"/>
                <a:gd name="T35" fmla="*/ 22 h 109"/>
                <a:gd name="T36" fmla="*/ 23 w 111"/>
                <a:gd name="T37" fmla="*/ 10 h 109"/>
                <a:gd name="T38" fmla="*/ 38 w 111"/>
                <a:gd name="T39" fmla="*/ 3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1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7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580"/>
            <p:cNvSpPr>
              <a:spLocks/>
            </p:cNvSpPr>
            <p:nvPr/>
          </p:nvSpPr>
          <p:spPr bwMode="auto">
            <a:xfrm>
              <a:off x="4760913" y="3522663"/>
              <a:ext cx="19050" cy="20638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3 h 110"/>
                <a:gd name="T4" fmla="*/ 87 w 109"/>
                <a:gd name="T5" fmla="*/ 11 h 110"/>
                <a:gd name="T6" fmla="*/ 98 w 109"/>
                <a:gd name="T7" fmla="*/ 23 h 110"/>
                <a:gd name="T8" fmla="*/ 106 w 109"/>
                <a:gd name="T9" fmla="*/ 38 h 110"/>
                <a:gd name="T10" fmla="*/ 109 w 109"/>
                <a:gd name="T11" fmla="*/ 55 h 110"/>
                <a:gd name="T12" fmla="*/ 106 w 109"/>
                <a:gd name="T13" fmla="*/ 73 h 110"/>
                <a:gd name="T14" fmla="*/ 98 w 109"/>
                <a:gd name="T15" fmla="*/ 88 h 110"/>
                <a:gd name="T16" fmla="*/ 87 w 109"/>
                <a:gd name="T17" fmla="*/ 100 h 110"/>
                <a:gd name="T18" fmla="*/ 71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100 h 110"/>
                <a:gd name="T26" fmla="*/ 10 w 109"/>
                <a:gd name="T27" fmla="*/ 88 h 110"/>
                <a:gd name="T28" fmla="*/ 2 w 109"/>
                <a:gd name="T29" fmla="*/ 73 h 110"/>
                <a:gd name="T30" fmla="*/ 0 w 109"/>
                <a:gd name="T31" fmla="*/ 55 h 110"/>
                <a:gd name="T32" fmla="*/ 2 w 109"/>
                <a:gd name="T33" fmla="*/ 38 h 110"/>
                <a:gd name="T34" fmla="*/ 10 w 109"/>
                <a:gd name="T35" fmla="*/ 23 h 110"/>
                <a:gd name="T36" fmla="*/ 22 w 109"/>
                <a:gd name="T37" fmla="*/ 11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3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6" y="38"/>
                  </a:lnTo>
                  <a:lnTo>
                    <a:pt x="109" y="55"/>
                  </a:lnTo>
                  <a:lnTo>
                    <a:pt x="106" y="73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1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581"/>
            <p:cNvSpPr>
              <a:spLocks/>
            </p:cNvSpPr>
            <p:nvPr/>
          </p:nvSpPr>
          <p:spPr bwMode="auto">
            <a:xfrm>
              <a:off x="4779963" y="3552825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7 w 110"/>
                <a:gd name="T5" fmla="*/ 10 h 109"/>
                <a:gd name="T6" fmla="*/ 100 w 110"/>
                <a:gd name="T7" fmla="*/ 22 h 109"/>
                <a:gd name="T8" fmla="*/ 107 w 110"/>
                <a:gd name="T9" fmla="*/ 37 h 109"/>
                <a:gd name="T10" fmla="*/ 110 w 110"/>
                <a:gd name="T11" fmla="*/ 55 h 109"/>
                <a:gd name="T12" fmla="*/ 107 w 110"/>
                <a:gd name="T13" fmla="*/ 72 h 109"/>
                <a:gd name="T14" fmla="*/ 100 w 110"/>
                <a:gd name="T15" fmla="*/ 87 h 109"/>
                <a:gd name="T16" fmla="*/ 87 w 110"/>
                <a:gd name="T17" fmla="*/ 99 h 109"/>
                <a:gd name="T18" fmla="*/ 73 w 110"/>
                <a:gd name="T19" fmla="*/ 107 h 109"/>
                <a:gd name="T20" fmla="*/ 55 w 110"/>
                <a:gd name="T21" fmla="*/ 109 h 109"/>
                <a:gd name="T22" fmla="*/ 37 w 110"/>
                <a:gd name="T23" fmla="*/ 107 h 109"/>
                <a:gd name="T24" fmla="*/ 23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3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582"/>
            <p:cNvSpPr>
              <a:spLocks/>
            </p:cNvSpPr>
            <p:nvPr/>
          </p:nvSpPr>
          <p:spPr bwMode="auto">
            <a:xfrm>
              <a:off x="4721226" y="3522663"/>
              <a:ext cx="20638" cy="20638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1 h 110"/>
                <a:gd name="T6" fmla="*/ 100 w 111"/>
                <a:gd name="T7" fmla="*/ 23 h 110"/>
                <a:gd name="T8" fmla="*/ 107 w 111"/>
                <a:gd name="T9" fmla="*/ 38 h 110"/>
                <a:gd name="T10" fmla="*/ 111 w 111"/>
                <a:gd name="T11" fmla="*/ 55 h 110"/>
                <a:gd name="T12" fmla="*/ 107 w 111"/>
                <a:gd name="T13" fmla="*/ 73 h 110"/>
                <a:gd name="T14" fmla="*/ 100 w 111"/>
                <a:gd name="T15" fmla="*/ 88 h 110"/>
                <a:gd name="T16" fmla="*/ 88 w 111"/>
                <a:gd name="T17" fmla="*/ 100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100 h 110"/>
                <a:gd name="T26" fmla="*/ 11 w 111"/>
                <a:gd name="T27" fmla="*/ 88 h 110"/>
                <a:gd name="T28" fmla="*/ 3 w 111"/>
                <a:gd name="T29" fmla="*/ 73 h 110"/>
                <a:gd name="T30" fmla="*/ 0 w 111"/>
                <a:gd name="T31" fmla="*/ 55 h 110"/>
                <a:gd name="T32" fmla="*/ 3 w 111"/>
                <a:gd name="T33" fmla="*/ 38 h 110"/>
                <a:gd name="T34" fmla="*/ 11 w 111"/>
                <a:gd name="T35" fmla="*/ 23 h 110"/>
                <a:gd name="T36" fmla="*/ 23 w 111"/>
                <a:gd name="T37" fmla="*/ 11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1" y="55"/>
                  </a:lnTo>
                  <a:lnTo>
                    <a:pt x="107" y="73"/>
                  </a:lnTo>
                  <a:lnTo>
                    <a:pt x="100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583"/>
            <p:cNvSpPr>
              <a:spLocks/>
            </p:cNvSpPr>
            <p:nvPr/>
          </p:nvSpPr>
          <p:spPr bwMode="auto">
            <a:xfrm>
              <a:off x="4741863" y="3552825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5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9 h 109"/>
                <a:gd name="T18" fmla="*/ 72 w 110"/>
                <a:gd name="T19" fmla="*/ 107 h 109"/>
                <a:gd name="T20" fmla="*/ 55 w 110"/>
                <a:gd name="T21" fmla="*/ 109 h 109"/>
                <a:gd name="T22" fmla="*/ 37 w 110"/>
                <a:gd name="T23" fmla="*/ 107 h 109"/>
                <a:gd name="T24" fmla="*/ 22 w 110"/>
                <a:gd name="T25" fmla="*/ 99 h 109"/>
                <a:gd name="T26" fmla="*/ 10 w 110"/>
                <a:gd name="T27" fmla="*/ 87 h 109"/>
                <a:gd name="T28" fmla="*/ 3 w 110"/>
                <a:gd name="T29" fmla="*/ 72 h 109"/>
                <a:gd name="T30" fmla="*/ 0 w 110"/>
                <a:gd name="T31" fmla="*/ 55 h 109"/>
                <a:gd name="T32" fmla="*/ 3 w 110"/>
                <a:gd name="T33" fmla="*/ 37 h 109"/>
                <a:gd name="T34" fmla="*/ 10 w 110"/>
                <a:gd name="T35" fmla="*/ 22 h 109"/>
                <a:gd name="T36" fmla="*/ 22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7"/>
                  </a:lnTo>
                  <a:lnTo>
                    <a:pt x="55" y="109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584"/>
            <p:cNvSpPr>
              <a:spLocks noEditPoints="1"/>
            </p:cNvSpPr>
            <p:nvPr/>
          </p:nvSpPr>
          <p:spPr bwMode="auto">
            <a:xfrm>
              <a:off x="4402138" y="3446463"/>
              <a:ext cx="581025" cy="571500"/>
            </a:xfrm>
            <a:custGeom>
              <a:avLst/>
              <a:gdLst>
                <a:gd name="T0" fmla="*/ 198 w 3294"/>
                <a:gd name="T1" fmla="*/ 122 h 3246"/>
                <a:gd name="T2" fmla="*/ 134 w 3294"/>
                <a:gd name="T3" fmla="*/ 173 h 3246"/>
                <a:gd name="T4" fmla="*/ 110 w 3294"/>
                <a:gd name="T5" fmla="*/ 254 h 3246"/>
                <a:gd name="T6" fmla="*/ 122 w 3294"/>
                <a:gd name="T7" fmla="*/ 958 h 3246"/>
                <a:gd name="T8" fmla="*/ 173 w 3294"/>
                <a:gd name="T9" fmla="*/ 1021 h 3246"/>
                <a:gd name="T10" fmla="*/ 253 w 3294"/>
                <a:gd name="T11" fmla="*/ 1045 h 3246"/>
                <a:gd name="T12" fmla="*/ 3096 w 3294"/>
                <a:gd name="T13" fmla="*/ 1034 h 3246"/>
                <a:gd name="T14" fmla="*/ 3160 w 3294"/>
                <a:gd name="T15" fmla="*/ 982 h 3246"/>
                <a:gd name="T16" fmla="*/ 3184 w 3294"/>
                <a:gd name="T17" fmla="*/ 902 h 3246"/>
                <a:gd name="T18" fmla="*/ 3172 w 3294"/>
                <a:gd name="T19" fmla="*/ 198 h 3246"/>
                <a:gd name="T20" fmla="*/ 3121 w 3294"/>
                <a:gd name="T21" fmla="*/ 135 h 3246"/>
                <a:gd name="T22" fmla="*/ 3041 w 3294"/>
                <a:gd name="T23" fmla="*/ 111 h 3246"/>
                <a:gd name="T24" fmla="*/ 3041 w 3294"/>
                <a:gd name="T25" fmla="*/ 0 h 3246"/>
                <a:gd name="T26" fmla="*/ 3147 w 3294"/>
                <a:gd name="T27" fmla="*/ 24 h 3246"/>
                <a:gd name="T28" fmla="*/ 3232 w 3294"/>
                <a:gd name="T29" fmla="*/ 88 h 3246"/>
                <a:gd name="T30" fmla="*/ 3284 w 3294"/>
                <a:gd name="T31" fmla="*/ 181 h 3246"/>
                <a:gd name="T32" fmla="*/ 3294 w 3294"/>
                <a:gd name="T33" fmla="*/ 902 h 3246"/>
                <a:gd name="T34" fmla="*/ 3267 w 3294"/>
                <a:gd name="T35" fmla="*/ 1014 h 3246"/>
                <a:gd name="T36" fmla="*/ 3196 w 3294"/>
                <a:gd name="T37" fmla="*/ 1101 h 3246"/>
                <a:gd name="T38" fmla="*/ 3267 w 3294"/>
                <a:gd name="T39" fmla="*/ 1187 h 3246"/>
                <a:gd name="T40" fmla="*/ 3294 w 3294"/>
                <a:gd name="T41" fmla="*/ 1300 h 3246"/>
                <a:gd name="T42" fmla="*/ 3184 w 3294"/>
                <a:gd name="T43" fmla="*/ 1300 h 3246"/>
                <a:gd name="T44" fmla="*/ 3160 w 3294"/>
                <a:gd name="T45" fmla="*/ 1219 h 3246"/>
                <a:gd name="T46" fmla="*/ 3096 w 3294"/>
                <a:gd name="T47" fmla="*/ 1167 h 3246"/>
                <a:gd name="T48" fmla="*/ 253 w 3294"/>
                <a:gd name="T49" fmla="*/ 1156 h 3246"/>
                <a:gd name="T50" fmla="*/ 173 w 3294"/>
                <a:gd name="T51" fmla="*/ 1180 h 3246"/>
                <a:gd name="T52" fmla="*/ 122 w 3294"/>
                <a:gd name="T53" fmla="*/ 1243 h 3246"/>
                <a:gd name="T54" fmla="*/ 110 w 3294"/>
                <a:gd name="T55" fmla="*/ 1948 h 3246"/>
                <a:gd name="T56" fmla="*/ 134 w 3294"/>
                <a:gd name="T57" fmla="*/ 2028 h 3246"/>
                <a:gd name="T58" fmla="*/ 198 w 3294"/>
                <a:gd name="T59" fmla="*/ 2079 h 3246"/>
                <a:gd name="T60" fmla="*/ 1537 w 3294"/>
                <a:gd name="T61" fmla="*/ 2090 h 3246"/>
                <a:gd name="T62" fmla="*/ 225 w 3294"/>
                <a:gd name="T63" fmla="*/ 2204 h 3246"/>
                <a:gd name="T64" fmla="*/ 152 w 3294"/>
                <a:gd name="T65" fmla="*/ 2242 h 3246"/>
                <a:gd name="T66" fmla="*/ 113 w 3294"/>
                <a:gd name="T67" fmla="*/ 2315 h 3246"/>
                <a:gd name="T68" fmla="*/ 113 w 3294"/>
                <a:gd name="T69" fmla="*/ 3022 h 3246"/>
                <a:gd name="T70" fmla="*/ 152 w 3294"/>
                <a:gd name="T71" fmla="*/ 3094 h 3246"/>
                <a:gd name="T72" fmla="*/ 225 w 3294"/>
                <a:gd name="T73" fmla="*/ 3133 h 3246"/>
                <a:gd name="T74" fmla="*/ 2086 w 3294"/>
                <a:gd name="T75" fmla="*/ 3246 h 3246"/>
                <a:gd name="T76" fmla="*/ 180 w 3294"/>
                <a:gd name="T77" fmla="*/ 3235 h 3246"/>
                <a:gd name="T78" fmla="*/ 87 w 3294"/>
                <a:gd name="T79" fmla="*/ 3183 h 3246"/>
                <a:gd name="T80" fmla="*/ 24 w 3294"/>
                <a:gd name="T81" fmla="*/ 3099 h 3246"/>
                <a:gd name="T82" fmla="*/ 0 w 3294"/>
                <a:gd name="T83" fmla="*/ 2992 h 3246"/>
                <a:gd name="T84" fmla="*/ 12 w 3294"/>
                <a:gd name="T85" fmla="*/ 2267 h 3246"/>
                <a:gd name="T86" fmla="*/ 70 w 3294"/>
                <a:gd name="T87" fmla="*/ 2170 h 3246"/>
                <a:gd name="T88" fmla="*/ 46 w 3294"/>
                <a:gd name="T89" fmla="*/ 2091 h 3246"/>
                <a:gd name="T90" fmla="*/ 3 w 3294"/>
                <a:gd name="T91" fmla="*/ 1987 h 3246"/>
                <a:gd name="T92" fmla="*/ 3 w 3294"/>
                <a:gd name="T93" fmla="*/ 1260 h 3246"/>
                <a:gd name="T94" fmla="*/ 46 w 3294"/>
                <a:gd name="T95" fmla="*/ 1155 h 3246"/>
                <a:gd name="T96" fmla="*/ 70 w 3294"/>
                <a:gd name="T97" fmla="*/ 1076 h 3246"/>
                <a:gd name="T98" fmla="*/ 12 w 3294"/>
                <a:gd name="T99" fmla="*/ 979 h 3246"/>
                <a:gd name="T100" fmla="*/ 0 w 3294"/>
                <a:gd name="T101" fmla="*/ 254 h 3246"/>
                <a:gd name="T102" fmla="*/ 24 w 3294"/>
                <a:gd name="T103" fmla="*/ 147 h 3246"/>
                <a:gd name="T104" fmla="*/ 87 w 3294"/>
                <a:gd name="T105" fmla="*/ 63 h 3246"/>
                <a:gd name="T106" fmla="*/ 180 w 3294"/>
                <a:gd name="T107" fmla="*/ 11 h 3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46">
                  <a:moveTo>
                    <a:pt x="253" y="111"/>
                  </a:moveTo>
                  <a:lnTo>
                    <a:pt x="225" y="114"/>
                  </a:lnTo>
                  <a:lnTo>
                    <a:pt x="198" y="122"/>
                  </a:lnTo>
                  <a:lnTo>
                    <a:pt x="173" y="135"/>
                  </a:lnTo>
                  <a:lnTo>
                    <a:pt x="152" y="152"/>
                  </a:lnTo>
                  <a:lnTo>
                    <a:pt x="134" y="173"/>
                  </a:lnTo>
                  <a:lnTo>
                    <a:pt x="122" y="198"/>
                  </a:lnTo>
                  <a:lnTo>
                    <a:pt x="113" y="225"/>
                  </a:lnTo>
                  <a:lnTo>
                    <a:pt x="110" y="254"/>
                  </a:lnTo>
                  <a:lnTo>
                    <a:pt x="110" y="902"/>
                  </a:lnTo>
                  <a:lnTo>
                    <a:pt x="113" y="931"/>
                  </a:lnTo>
                  <a:lnTo>
                    <a:pt x="122" y="958"/>
                  </a:lnTo>
                  <a:lnTo>
                    <a:pt x="134" y="982"/>
                  </a:lnTo>
                  <a:lnTo>
                    <a:pt x="152" y="1004"/>
                  </a:lnTo>
                  <a:lnTo>
                    <a:pt x="173" y="1021"/>
                  </a:lnTo>
                  <a:lnTo>
                    <a:pt x="198" y="1034"/>
                  </a:lnTo>
                  <a:lnTo>
                    <a:pt x="225" y="1042"/>
                  </a:lnTo>
                  <a:lnTo>
                    <a:pt x="253" y="1045"/>
                  </a:lnTo>
                  <a:lnTo>
                    <a:pt x="3041" y="1045"/>
                  </a:lnTo>
                  <a:lnTo>
                    <a:pt x="3069" y="1042"/>
                  </a:lnTo>
                  <a:lnTo>
                    <a:pt x="3096" y="1034"/>
                  </a:lnTo>
                  <a:lnTo>
                    <a:pt x="3121" y="1021"/>
                  </a:lnTo>
                  <a:lnTo>
                    <a:pt x="3142" y="1004"/>
                  </a:lnTo>
                  <a:lnTo>
                    <a:pt x="3160" y="982"/>
                  </a:lnTo>
                  <a:lnTo>
                    <a:pt x="3172" y="958"/>
                  </a:lnTo>
                  <a:lnTo>
                    <a:pt x="3181" y="931"/>
                  </a:lnTo>
                  <a:lnTo>
                    <a:pt x="3184" y="902"/>
                  </a:lnTo>
                  <a:lnTo>
                    <a:pt x="3184" y="254"/>
                  </a:lnTo>
                  <a:lnTo>
                    <a:pt x="3181" y="225"/>
                  </a:lnTo>
                  <a:lnTo>
                    <a:pt x="3172" y="198"/>
                  </a:lnTo>
                  <a:lnTo>
                    <a:pt x="3160" y="173"/>
                  </a:lnTo>
                  <a:lnTo>
                    <a:pt x="3142" y="152"/>
                  </a:lnTo>
                  <a:lnTo>
                    <a:pt x="3121" y="135"/>
                  </a:lnTo>
                  <a:lnTo>
                    <a:pt x="3096" y="122"/>
                  </a:lnTo>
                  <a:lnTo>
                    <a:pt x="3069" y="114"/>
                  </a:lnTo>
                  <a:lnTo>
                    <a:pt x="3041" y="111"/>
                  </a:lnTo>
                  <a:lnTo>
                    <a:pt x="253" y="111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9" y="4"/>
                  </a:lnTo>
                  <a:lnTo>
                    <a:pt x="3114" y="11"/>
                  </a:lnTo>
                  <a:lnTo>
                    <a:pt x="3147" y="24"/>
                  </a:lnTo>
                  <a:lnTo>
                    <a:pt x="3179" y="41"/>
                  </a:lnTo>
                  <a:lnTo>
                    <a:pt x="3207" y="63"/>
                  </a:lnTo>
                  <a:lnTo>
                    <a:pt x="3232" y="88"/>
                  </a:lnTo>
                  <a:lnTo>
                    <a:pt x="3253" y="116"/>
                  </a:lnTo>
                  <a:lnTo>
                    <a:pt x="3270" y="147"/>
                  </a:lnTo>
                  <a:lnTo>
                    <a:pt x="3284" y="181"/>
                  </a:lnTo>
                  <a:lnTo>
                    <a:pt x="3291" y="216"/>
                  </a:lnTo>
                  <a:lnTo>
                    <a:pt x="3294" y="254"/>
                  </a:lnTo>
                  <a:lnTo>
                    <a:pt x="3294" y="902"/>
                  </a:lnTo>
                  <a:lnTo>
                    <a:pt x="3291" y="941"/>
                  </a:lnTo>
                  <a:lnTo>
                    <a:pt x="3282" y="979"/>
                  </a:lnTo>
                  <a:lnTo>
                    <a:pt x="3267" y="1014"/>
                  </a:lnTo>
                  <a:lnTo>
                    <a:pt x="3248" y="1046"/>
                  </a:lnTo>
                  <a:lnTo>
                    <a:pt x="3224" y="1076"/>
                  </a:lnTo>
                  <a:lnTo>
                    <a:pt x="3196" y="1101"/>
                  </a:lnTo>
                  <a:lnTo>
                    <a:pt x="3224" y="1126"/>
                  </a:lnTo>
                  <a:lnTo>
                    <a:pt x="3248" y="1155"/>
                  </a:lnTo>
                  <a:lnTo>
                    <a:pt x="3267" y="1187"/>
                  </a:lnTo>
                  <a:lnTo>
                    <a:pt x="3282" y="1222"/>
                  </a:lnTo>
                  <a:lnTo>
                    <a:pt x="3291" y="1260"/>
                  </a:lnTo>
                  <a:lnTo>
                    <a:pt x="3294" y="1300"/>
                  </a:lnTo>
                  <a:lnTo>
                    <a:pt x="3294" y="2090"/>
                  </a:lnTo>
                  <a:lnTo>
                    <a:pt x="3184" y="2090"/>
                  </a:lnTo>
                  <a:lnTo>
                    <a:pt x="3184" y="1300"/>
                  </a:lnTo>
                  <a:lnTo>
                    <a:pt x="3181" y="1270"/>
                  </a:lnTo>
                  <a:lnTo>
                    <a:pt x="3172" y="1243"/>
                  </a:lnTo>
                  <a:lnTo>
                    <a:pt x="3160" y="1219"/>
                  </a:lnTo>
                  <a:lnTo>
                    <a:pt x="3142" y="1197"/>
                  </a:lnTo>
                  <a:lnTo>
                    <a:pt x="3121" y="1180"/>
                  </a:lnTo>
                  <a:lnTo>
                    <a:pt x="3096" y="1167"/>
                  </a:lnTo>
                  <a:lnTo>
                    <a:pt x="3069" y="1159"/>
                  </a:lnTo>
                  <a:lnTo>
                    <a:pt x="3041" y="1156"/>
                  </a:lnTo>
                  <a:lnTo>
                    <a:pt x="253" y="1156"/>
                  </a:lnTo>
                  <a:lnTo>
                    <a:pt x="225" y="1159"/>
                  </a:lnTo>
                  <a:lnTo>
                    <a:pt x="198" y="1167"/>
                  </a:lnTo>
                  <a:lnTo>
                    <a:pt x="173" y="1180"/>
                  </a:lnTo>
                  <a:lnTo>
                    <a:pt x="152" y="1197"/>
                  </a:lnTo>
                  <a:lnTo>
                    <a:pt x="134" y="1219"/>
                  </a:lnTo>
                  <a:lnTo>
                    <a:pt x="122" y="1243"/>
                  </a:lnTo>
                  <a:lnTo>
                    <a:pt x="113" y="1270"/>
                  </a:lnTo>
                  <a:lnTo>
                    <a:pt x="110" y="1300"/>
                  </a:lnTo>
                  <a:lnTo>
                    <a:pt x="110" y="1948"/>
                  </a:lnTo>
                  <a:lnTo>
                    <a:pt x="113" y="1976"/>
                  </a:lnTo>
                  <a:lnTo>
                    <a:pt x="122" y="2003"/>
                  </a:lnTo>
                  <a:lnTo>
                    <a:pt x="134" y="2028"/>
                  </a:lnTo>
                  <a:lnTo>
                    <a:pt x="152" y="2049"/>
                  </a:lnTo>
                  <a:lnTo>
                    <a:pt x="173" y="2066"/>
                  </a:lnTo>
                  <a:lnTo>
                    <a:pt x="198" y="2079"/>
                  </a:lnTo>
                  <a:lnTo>
                    <a:pt x="225" y="2087"/>
                  </a:lnTo>
                  <a:lnTo>
                    <a:pt x="253" y="2090"/>
                  </a:lnTo>
                  <a:lnTo>
                    <a:pt x="1537" y="2090"/>
                  </a:lnTo>
                  <a:lnTo>
                    <a:pt x="1537" y="2201"/>
                  </a:lnTo>
                  <a:lnTo>
                    <a:pt x="253" y="2201"/>
                  </a:lnTo>
                  <a:lnTo>
                    <a:pt x="225" y="2204"/>
                  </a:lnTo>
                  <a:lnTo>
                    <a:pt x="198" y="2212"/>
                  </a:lnTo>
                  <a:lnTo>
                    <a:pt x="173" y="2226"/>
                  </a:lnTo>
                  <a:lnTo>
                    <a:pt x="152" y="2242"/>
                  </a:lnTo>
                  <a:lnTo>
                    <a:pt x="134" y="2264"/>
                  </a:lnTo>
                  <a:lnTo>
                    <a:pt x="122" y="2288"/>
                  </a:lnTo>
                  <a:lnTo>
                    <a:pt x="113" y="2315"/>
                  </a:lnTo>
                  <a:lnTo>
                    <a:pt x="110" y="2344"/>
                  </a:lnTo>
                  <a:lnTo>
                    <a:pt x="110" y="2992"/>
                  </a:lnTo>
                  <a:lnTo>
                    <a:pt x="113" y="3022"/>
                  </a:lnTo>
                  <a:lnTo>
                    <a:pt x="122" y="3048"/>
                  </a:lnTo>
                  <a:lnTo>
                    <a:pt x="134" y="3073"/>
                  </a:lnTo>
                  <a:lnTo>
                    <a:pt x="152" y="3094"/>
                  </a:lnTo>
                  <a:lnTo>
                    <a:pt x="173" y="3111"/>
                  </a:lnTo>
                  <a:lnTo>
                    <a:pt x="198" y="3125"/>
                  </a:lnTo>
                  <a:lnTo>
                    <a:pt x="225" y="3133"/>
                  </a:lnTo>
                  <a:lnTo>
                    <a:pt x="253" y="3136"/>
                  </a:lnTo>
                  <a:lnTo>
                    <a:pt x="2086" y="3136"/>
                  </a:lnTo>
                  <a:lnTo>
                    <a:pt x="2086" y="3246"/>
                  </a:lnTo>
                  <a:lnTo>
                    <a:pt x="253" y="3246"/>
                  </a:lnTo>
                  <a:lnTo>
                    <a:pt x="215" y="3244"/>
                  </a:lnTo>
                  <a:lnTo>
                    <a:pt x="180" y="3235"/>
                  </a:lnTo>
                  <a:lnTo>
                    <a:pt x="147" y="3223"/>
                  </a:lnTo>
                  <a:lnTo>
                    <a:pt x="115" y="3205"/>
                  </a:lnTo>
                  <a:lnTo>
                    <a:pt x="87" y="3183"/>
                  </a:lnTo>
                  <a:lnTo>
                    <a:pt x="62" y="3158"/>
                  </a:lnTo>
                  <a:lnTo>
                    <a:pt x="41" y="3130"/>
                  </a:lnTo>
                  <a:lnTo>
                    <a:pt x="24" y="3099"/>
                  </a:lnTo>
                  <a:lnTo>
                    <a:pt x="10" y="3065"/>
                  </a:lnTo>
                  <a:lnTo>
                    <a:pt x="3" y="3030"/>
                  </a:lnTo>
                  <a:lnTo>
                    <a:pt x="0" y="2992"/>
                  </a:lnTo>
                  <a:lnTo>
                    <a:pt x="0" y="2344"/>
                  </a:lnTo>
                  <a:lnTo>
                    <a:pt x="3" y="2305"/>
                  </a:lnTo>
                  <a:lnTo>
                    <a:pt x="12" y="2267"/>
                  </a:lnTo>
                  <a:lnTo>
                    <a:pt x="27" y="2232"/>
                  </a:lnTo>
                  <a:lnTo>
                    <a:pt x="46" y="2200"/>
                  </a:lnTo>
                  <a:lnTo>
                    <a:pt x="70" y="2170"/>
                  </a:lnTo>
                  <a:lnTo>
                    <a:pt x="98" y="2145"/>
                  </a:lnTo>
                  <a:lnTo>
                    <a:pt x="70" y="2120"/>
                  </a:lnTo>
                  <a:lnTo>
                    <a:pt x="46" y="2091"/>
                  </a:lnTo>
                  <a:lnTo>
                    <a:pt x="27" y="2059"/>
                  </a:lnTo>
                  <a:lnTo>
                    <a:pt x="12" y="2025"/>
                  </a:lnTo>
                  <a:lnTo>
                    <a:pt x="3" y="1987"/>
                  </a:lnTo>
                  <a:lnTo>
                    <a:pt x="0" y="1948"/>
                  </a:lnTo>
                  <a:lnTo>
                    <a:pt x="0" y="1300"/>
                  </a:lnTo>
                  <a:lnTo>
                    <a:pt x="3" y="1260"/>
                  </a:lnTo>
                  <a:lnTo>
                    <a:pt x="12" y="1222"/>
                  </a:lnTo>
                  <a:lnTo>
                    <a:pt x="27" y="1187"/>
                  </a:lnTo>
                  <a:lnTo>
                    <a:pt x="46" y="1155"/>
                  </a:lnTo>
                  <a:lnTo>
                    <a:pt x="70" y="1126"/>
                  </a:lnTo>
                  <a:lnTo>
                    <a:pt x="98" y="1101"/>
                  </a:lnTo>
                  <a:lnTo>
                    <a:pt x="70" y="1076"/>
                  </a:lnTo>
                  <a:lnTo>
                    <a:pt x="46" y="1046"/>
                  </a:lnTo>
                  <a:lnTo>
                    <a:pt x="27" y="1014"/>
                  </a:lnTo>
                  <a:lnTo>
                    <a:pt x="12" y="979"/>
                  </a:lnTo>
                  <a:lnTo>
                    <a:pt x="3" y="941"/>
                  </a:lnTo>
                  <a:lnTo>
                    <a:pt x="0" y="902"/>
                  </a:lnTo>
                  <a:lnTo>
                    <a:pt x="0" y="254"/>
                  </a:lnTo>
                  <a:lnTo>
                    <a:pt x="3" y="216"/>
                  </a:lnTo>
                  <a:lnTo>
                    <a:pt x="10" y="181"/>
                  </a:lnTo>
                  <a:lnTo>
                    <a:pt x="24" y="147"/>
                  </a:lnTo>
                  <a:lnTo>
                    <a:pt x="41" y="116"/>
                  </a:lnTo>
                  <a:lnTo>
                    <a:pt x="62" y="88"/>
                  </a:lnTo>
                  <a:lnTo>
                    <a:pt x="87" y="63"/>
                  </a:lnTo>
                  <a:lnTo>
                    <a:pt x="115" y="41"/>
                  </a:lnTo>
                  <a:lnTo>
                    <a:pt x="147" y="24"/>
                  </a:lnTo>
                  <a:lnTo>
                    <a:pt x="180" y="11"/>
                  </a:lnTo>
                  <a:lnTo>
                    <a:pt x="215" y="4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Freeform 585"/>
            <p:cNvSpPr>
              <a:spLocks noEditPoints="1"/>
            </p:cNvSpPr>
            <p:nvPr/>
          </p:nvSpPr>
          <p:spPr bwMode="auto">
            <a:xfrm>
              <a:off x="4460876" y="3687763"/>
              <a:ext cx="87313" cy="87313"/>
            </a:xfrm>
            <a:custGeom>
              <a:avLst/>
              <a:gdLst>
                <a:gd name="T0" fmla="*/ 219 w 494"/>
                <a:gd name="T1" fmla="*/ 112 h 494"/>
                <a:gd name="T2" fmla="*/ 170 w 494"/>
                <a:gd name="T3" fmla="*/ 133 h 494"/>
                <a:gd name="T4" fmla="*/ 133 w 494"/>
                <a:gd name="T5" fmla="*/ 170 h 494"/>
                <a:gd name="T6" fmla="*/ 112 w 494"/>
                <a:gd name="T7" fmla="*/ 219 h 494"/>
                <a:gd name="T8" fmla="*/ 112 w 494"/>
                <a:gd name="T9" fmla="*/ 275 h 494"/>
                <a:gd name="T10" fmla="*/ 133 w 494"/>
                <a:gd name="T11" fmla="*/ 324 h 494"/>
                <a:gd name="T12" fmla="*/ 170 w 494"/>
                <a:gd name="T13" fmla="*/ 361 h 494"/>
                <a:gd name="T14" fmla="*/ 219 w 494"/>
                <a:gd name="T15" fmla="*/ 382 h 494"/>
                <a:gd name="T16" fmla="*/ 274 w 494"/>
                <a:gd name="T17" fmla="*/ 382 h 494"/>
                <a:gd name="T18" fmla="*/ 323 w 494"/>
                <a:gd name="T19" fmla="*/ 361 h 494"/>
                <a:gd name="T20" fmla="*/ 360 w 494"/>
                <a:gd name="T21" fmla="*/ 324 h 494"/>
                <a:gd name="T22" fmla="*/ 381 w 494"/>
                <a:gd name="T23" fmla="*/ 275 h 494"/>
                <a:gd name="T24" fmla="*/ 381 w 494"/>
                <a:gd name="T25" fmla="*/ 219 h 494"/>
                <a:gd name="T26" fmla="*/ 360 w 494"/>
                <a:gd name="T27" fmla="*/ 170 h 494"/>
                <a:gd name="T28" fmla="*/ 323 w 494"/>
                <a:gd name="T29" fmla="*/ 133 h 494"/>
                <a:gd name="T30" fmla="*/ 274 w 494"/>
                <a:gd name="T31" fmla="*/ 112 h 494"/>
                <a:gd name="T32" fmla="*/ 246 w 494"/>
                <a:gd name="T33" fmla="*/ 0 h 494"/>
                <a:gd name="T34" fmla="*/ 324 w 494"/>
                <a:gd name="T35" fmla="*/ 12 h 494"/>
                <a:gd name="T36" fmla="*/ 393 w 494"/>
                <a:gd name="T37" fmla="*/ 48 h 494"/>
                <a:gd name="T38" fmla="*/ 446 w 494"/>
                <a:gd name="T39" fmla="*/ 101 h 494"/>
                <a:gd name="T40" fmla="*/ 481 w 494"/>
                <a:gd name="T41" fmla="*/ 169 h 494"/>
                <a:gd name="T42" fmla="*/ 494 w 494"/>
                <a:gd name="T43" fmla="*/ 248 h 494"/>
                <a:gd name="T44" fmla="*/ 481 w 494"/>
                <a:gd name="T45" fmla="*/ 326 h 494"/>
                <a:gd name="T46" fmla="*/ 446 w 494"/>
                <a:gd name="T47" fmla="*/ 393 h 494"/>
                <a:gd name="T48" fmla="*/ 393 w 494"/>
                <a:gd name="T49" fmla="*/ 447 h 494"/>
                <a:gd name="T50" fmla="*/ 324 w 494"/>
                <a:gd name="T51" fmla="*/ 482 h 494"/>
                <a:gd name="T52" fmla="*/ 246 w 494"/>
                <a:gd name="T53" fmla="*/ 494 h 494"/>
                <a:gd name="T54" fmla="*/ 168 w 494"/>
                <a:gd name="T55" fmla="*/ 482 h 494"/>
                <a:gd name="T56" fmla="*/ 100 w 494"/>
                <a:gd name="T57" fmla="*/ 447 h 494"/>
                <a:gd name="T58" fmla="*/ 47 w 494"/>
                <a:gd name="T59" fmla="*/ 393 h 494"/>
                <a:gd name="T60" fmla="*/ 12 w 494"/>
                <a:gd name="T61" fmla="*/ 326 h 494"/>
                <a:gd name="T62" fmla="*/ 0 w 494"/>
                <a:gd name="T63" fmla="*/ 248 h 494"/>
                <a:gd name="T64" fmla="*/ 12 w 494"/>
                <a:gd name="T65" fmla="*/ 169 h 494"/>
                <a:gd name="T66" fmla="*/ 47 w 494"/>
                <a:gd name="T67" fmla="*/ 101 h 494"/>
                <a:gd name="T68" fmla="*/ 100 w 494"/>
                <a:gd name="T69" fmla="*/ 48 h 494"/>
                <a:gd name="T70" fmla="*/ 168 w 494"/>
                <a:gd name="T71" fmla="*/ 12 h 494"/>
                <a:gd name="T72" fmla="*/ 246 w 494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4">
                  <a:moveTo>
                    <a:pt x="246" y="110"/>
                  </a:moveTo>
                  <a:lnTo>
                    <a:pt x="219" y="112"/>
                  </a:lnTo>
                  <a:lnTo>
                    <a:pt x="193" y="120"/>
                  </a:lnTo>
                  <a:lnTo>
                    <a:pt x="170" y="133"/>
                  </a:lnTo>
                  <a:lnTo>
                    <a:pt x="149" y="150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09" y="248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4"/>
                  </a:lnTo>
                  <a:lnTo>
                    <a:pt x="149" y="344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4"/>
                  </a:lnTo>
                  <a:lnTo>
                    <a:pt x="360" y="324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8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0" y="170"/>
                  </a:lnTo>
                  <a:lnTo>
                    <a:pt x="344" y="150"/>
                  </a:lnTo>
                  <a:lnTo>
                    <a:pt x="323" y="133"/>
                  </a:lnTo>
                  <a:lnTo>
                    <a:pt x="300" y="120"/>
                  </a:lnTo>
                  <a:lnTo>
                    <a:pt x="274" y="112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8"/>
                  </a:lnTo>
                  <a:lnTo>
                    <a:pt x="393" y="48"/>
                  </a:lnTo>
                  <a:lnTo>
                    <a:pt x="421" y="73"/>
                  </a:lnTo>
                  <a:lnTo>
                    <a:pt x="446" y="101"/>
                  </a:lnTo>
                  <a:lnTo>
                    <a:pt x="465" y="134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8"/>
                  </a:lnTo>
                  <a:lnTo>
                    <a:pt x="490" y="287"/>
                  </a:lnTo>
                  <a:lnTo>
                    <a:pt x="481" y="326"/>
                  </a:lnTo>
                  <a:lnTo>
                    <a:pt x="465" y="361"/>
                  </a:lnTo>
                  <a:lnTo>
                    <a:pt x="446" y="393"/>
                  </a:lnTo>
                  <a:lnTo>
                    <a:pt x="421" y="423"/>
                  </a:lnTo>
                  <a:lnTo>
                    <a:pt x="393" y="447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1"/>
                  </a:lnTo>
                  <a:lnTo>
                    <a:pt x="246" y="494"/>
                  </a:lnTo>
                  <a:lnTo>
                    <a:pt x="207" y="491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7"/>
                  </a:lnTo>
                  <a:lnTo>
                    <a:pt x="71" y="423"/>
                  </a:lnTo>
                  <a:lnTo>
                    <a:pt x="47" y="393"/>
                  </a:lnTo>
                  <a:lnTo>
                    <a:pt x="27" y="361"/>
                  </a:lnTo>
                  <a:lnTo>
                    <a:pt x="12" y="326"/>
                  </a:lnTo>
                  <a:lnTo>
                    <a:pt x="3" y="287"/>
                  </a:lnTo>
                  <a:lnTo>
                    <a:pt x="0" y="248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4"/>
                  </a:lnTo>
                  <a:lnTo>
                    <a:pt x="47" y="101"/>
                  </a:lnTo>
                  <a:lnTo>
                    <a:pt x="71" y="73"/>
                  </a:lnTo>
                  <a:lnTo>
                    <a:pt x="100" y="48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Freeform 586"/>
            <p:cNvSpPr>
              <a:spLocks/>
            </p:cNvSpPr>
            <p:nvPr/>
          </p:nvSpPr>
          <p:spPr bwMode="auto">
            <a:xfrm>
              <a:off x="4876801" y="3708400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7 w 110"/>
                <a:gd name="T5" fmla="*/ 10 h 109"/>
                <a:gd name="T6" fmla="*/ 100 w 110"/>
                <a:gd name="T7" fmla="*/ 22 h 109"/>
                <a:gd name="T8" fmla="*/ 107 w 110"/>
                <a:gd name="T9" fmla="*/ 38 h 109"/>
                <a:gd name="T10" fmla="*/ 110 w 110"/>
                <a:gd name="T11" fmla="*/ 54 h 109"/>
                <a:gd name="T12" fmla="*/ 107 w 110"/>
                <a:gd name="T13" fmla="*/ 72 h 109"/>
                <a:gd name="T14" fmla="*/ 100 w 110"/>
                <a:gd name="T15" fmla="*/ 88 h 109"/>
                <a:gd name="T16" fmla="*/ 87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3 w 110"/>
                <a:gd name="T25" fmla="*/ 99 h 109"/>
                <a:gd name="T26" fmla="*/ 10 w 110"/>
                <a:gd name="T27" fmla="*/ 88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8 h 109"/>
                <a:gd name="T34" fmla="*/ 10 w 110"/>
                <a:gd name="T35" fmla="*/ 22 h 109"/>
                <a:gd name="T36" fmla="*/ 23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Freeform 587"/>
            <p:cNvSpPr>
              <a:spLocks/>
            </p:cNvSpPr>
            <p:nvPr/>
          </p:nvSpPr>
          <p:spPr bwMode="auto">
            <a:xfrm>
              <a:off x="4838701" y="3708400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8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8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0 w 110"/>
                <a:gd name="T27" fmla="*/ 88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8 h 109"/>
                <a:gd name="T34" fmla="*/ 10 w 110"/>
                <a:gd name="T35" fmla="*/ 22 h 109"/>
                <a:gd name="T36" fmla="*/ 22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Freeform 588"/>
            <p:cNvSpPr>
              <a:spLocks/>
            </p:cNvSpPr>
            <p:nvPr/>
          </p:nvSpPr>
          <p:spPr bwMode="auto">
            <a:xfrm>
              <a:off x="4895851" y="3736975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7 w 109"/>
                <a:gd name="T5" fmla="*/ 10 h 110"/>
                <a:gd name="T6" fmla="*/ 99 w 109"/>
                <a:gd name="T7" fmla="*/ 23 h 110"/>
                <a:gd name="T8" fmla="*/ 107 w 109"/>
                <a:gd name="T9" fmla="*/ 37 h 110"/>
                <a:gd name="T10" fmla="*/ 109 w 109"/>
                <a:gd name="T11" fmla="*/ 55 h 110"/>
                <a:gd name="T12" fmla="*/ 107 w 109"/>
                <a:gd name="T13" fmla="*/ 73 h 110"/>
                <a:gd name="T14" fmla="*/ 99 w 109"/>
                <a:gd name="T15" fmla="*/ 87 h 110"/>
                <a:gd name="T16" fmla="*/ 87 w 109"/>
                <a:gd name="T17" fmla="*/ 100 h 110"/>
                <a:gd name="T18" fmla="*/ 72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2 w 109"/>
                <a:gd name="T25" fmla="*/ 100 h 110"/>
                <a:gd name="T26" fmla="*/ 11 w 109"/>
                <a:gd name="T27" fmla="*/ 87 h 110"/>
                <a:gd name="T28" fmla="*/ 3 w 109"/>
                <a:gd name="T29" fmla="*/ 73 h 110"/>
                <a:gd name="T30" fmla="*/ 0 w 109"/>
                <a:gd name="T31" fmla="*/ 55 h 110"/>
                <a:gd name="T32" fmla="*/ 3 w 109"/>
                <a:gd name="T33" fmla="*/ 37 h 110"/>
                <a:gd name="T34" fmla="*/ 11 w 109"/>
                <a:gd name="T35" fmla="*/ 23 h 110"/>
                <a:gd name="T36" fmla="*/ 22 w 109"/>
                <a:gd name="T37" fmla="*/ 10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3"/>
                  </a:lnTo>
                  <a:lnTo>
                    <a:pt x="107" y="37"/>
                  </a:lnTo>
                  <a:lnTo>
                    <a:pt x="109" y="55"/>
                  </a:lnTo>
                  <a:lnTo>
                    <a:pt x="107" y="73"/>
                  </a:lnTo>
                  <a:lnTo>
                    <a:pt x="99" y="87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1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589"/>
            <p:cNvSpPr>
              <a:spLocks/>
            </p:cNvSpPr>
            <p:nvPr/>
          </p:nvSpPr>
          <p:spPr bwMode="auto">
            <a:xfrm>
              <a:off x="4857751" y="3736975"/>
              <a:ext cx="19050" cy="19050"/>
            </a:xfrm>
            <a:custGeom>
              <a:avLst/>
              <a:gdLst>
                <a:gd name="T0" fmla="*/ 54 w 109"/>
                <a:gd name="T1" fmla="*/ 0 h 110"/>
                <a:gd name="T2" fmla="*/ 71 w 109"/>
                <a:gd name="T3" fmla="*/ 3 h 110"/>
                <a:gd name="T4" fmla="*/ 87 w 109"/>
                <a:gd name="T5" fmla="*/ 10 h 110"/>
                <a:gd name="T6" fmla="*/ 98 w 109"/>
                <a:gd name="T7" fmla="*/ 23 h 110"/>
                <a:gd name="T8" fmla="*/ 106 w 109"/>
                <a:gd name="T9" fmla="*/ 37 h 110"/>
                <a:gd name="T10" fmla="*/ 109 w 109"/>
                <a:gd name="T11" fmla="*/ 55 h 110"/>
                <a:gd name="T12" fmla="*/ 106 w 109"/>
                <a:gd name="T13" fmla="*/ 73 h 110"/>
                <a:gd name="T14" fmla="*/ 98 w 109"/>
                <a:gd name="T15" fmla="*/ 87 h 110"/>
                <a:gd name="T16" fmla="*/ 87 w 109"/>
                <a:gd name="T17" fmla="*/ 100 h 110"/>
                <a:gd name="T18" fmla="*/ 71 w 109"/>
                <a:gd name="T19" fmla="*/ 107 h 110"/>
                <a:gd name="T20" fmla="*/ 54 w 109"/>
                <a:gd name="T21" fmla="*/ 110 h 110"/>
                <a:gd name="T22" fmla="*/ 37 w 109"/>
                <a:gd name="T23" fmla="*/ 107 h 110"/>
                <a:gd name="T24" fmla="*/ 22 w 109"/>
                <a:gd name="T25" fmla="*/ 100 h 110"/>
                <a:gd name="T26" fmla="*/ 10 w 109"/>
                <a:gd name="T27" fmla="*/ 87 h 110"/>
                <a:gd name="T28" fmla="*/ 2 w 109"/>
                <a:gd name="T29" fmla="*/ 73 h 110"/>
                <a:gd name="T30" fmla="*/ 0 w 109"/>
                <a:gd name="T31" fmla="*/ 55 h 110"/>
                <a:gd name="T32" fmla="*/ 2 w 109"/>
                <a:gd name="T33" fmla="*/ 37 h 110"/>
                <a:gd name="T34" fmla="*/ 10 w 109"/>
                <a:gd name="T35" fmla="*/ 23 h 110"/>
                <a:gd name="T36" fmla="*/ 22 w 109"/>
                <a:gd name="T37" fmla="*/ 10 h 110"/>
                <a:gd name="T38" fmla="*/ 37 w 109"/>
                <a:gd name="T39" fmla="*/ 3 h 110"/>
                <a:gd name="T40" fmla="*/ 54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4" y="0"/>
                  </a:moveTo>
                  <a:lnTo>
                    <a:pt x="71" y="3"/>
                  </a:lnTo>
                  <a:lnTo>
                    <a:pt x="87" y="10"/>
                  </a:lnTo>
                  <a:lnTo>
                    <a:pt x="98" y="23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6" y="73"/>
                  </a:lnTo>
                  <a:lnTo>
                    <a:pt x="98" y="87"/>
                  </a:lnTo>
                  <a:lnTo>
                    <a:pt x="87" y="100"/>
                  </a:lnTo>
                  <a:lnTo>
                    <a:pt x="71" y="107"/>
                  </a:lnTo>
                  <a:lnTo>
                    <a:pt x="54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590"/>
            <p:cNvSpPr>
              <a:spLocks/>
            </p:cNvSpPr>
            <p:nvPr/>
          </p:nvSpPr>
          <p:spPr bwMode="auto">
            <a:xfrm>
              <a:off x="4799013" y="3708400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8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8 h 109"/>
                <a:gd name="T16" fmla="*/ 87 w 109"/>
                <a:gd name="T17" fmla="*/ 99 h 109"/>
                <a:gd name="T18" fmla="*/ 72 w 109"/>
                <a:gd name="T19" fmla="*/ 106 h 109"/>
                <a:gd name="T20" fmla="*/ 55 w 109"/>
                <a:gd name="T21" fmla="*/ 109 h 109"/>
                <a:gd name="T22" fmla="*/ 38 w 109"/>
                <a:gd name="T23" fmla="*/ 106 h 109"/>
                <a:gd name="T24" fmla="*/ 22 w 109"/>
                <a:gd name="T25" fmla="*/ 99 h 109"/>
                <a:gd name="T26" fmla="*/ 11 w 109"/>
                <a:gd name="T27" fmla="*/ 88 h 109"/>
                <a:gd name="T28" fmla="*/ 3 w 109"/>
                <a:gd name="T29" fmla="*/ 72 h 109"/>
                <a:gd name="T30" fmla="*/ 0 w 109"/>
                <a:gd name="T31" fmla="*/ 54 h 109"/>
                <a:gd name="T32" fmla="*/ 3 w 109"/>
                <a:gd name="T33" fmla="*/ 38 h 109"/>
                <a:gd name="T34" fmla="*/ 11 w 109"/>
                <a:gd name="T35" fmla="*/ 22 h 109"/>
                <a:gd name="T36" fmla="*/ 22 w 109"/>
                <a:gd name="T37" fmla="*/ 10 h 109"/>
                <a:gd name="T38" fmla="*/ 38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591"/>
            <p:cNvSpPr>
              <a:spLocks/>
            </p:cNvSpPr>
            <p:nvPr/>
          </p:nvSpPr>
          <p:spPr bwMode="auto">
            <a:xfrm>
              <a:off x="4818063" y="3736975"/>
              <a:ext cx="20638" cy="19050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0 h 110"/>
                <a:gd name="T6" fmla="*/ 100 w 111"/>
                <a:gd name="T7" fmla="*/ 23 h 110"/>
                <a:gd name="T8" fmla="*/ 107 w 111"/>
                <a:gd name="T9" fmla="*/ 37 h 110"/>
                <a:gd name="T10" fmla="*/ 111 w 111"/>
                <a:gd name="T11" fmla="*/ 55 h 110"/>
                <a:gd name="T12" fmla="*/ 107 w 111"/>
                <a:gd name="T13" fmla="*/ 73 h 110"/>
                <a:gd name="T14" fmla="*/ 100 w 111"/>
                <a:gd name="T15" fmla="*/ 87 h 110"/>
                <a:gd name="T16" fmla="*/ 88 w 111"/>
                <a:gd name="T17" fmla="*/ 100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100 h 110"/>
                <a:gd name="T26" fmla="*/ 11 w 111"/>
                <a:gd name="T27" fmla="*/ 87 h 110"/>
                <a:gd name="T28" fmla="*/ 3 w 111"/>
                <a:gd name="T29" fmla="*/ 73 h 110"/>
                <a:gd name="T30" fmla="*/ 0 w 111"/>
                <a:gd name="T31" fmla="*/ 55 h 110"/>
                <a:gd name="T32" fmla="*/ 3 w 111"/>
                <a:gd name="T33" fmla="*/ 37 h 110"/>
                <a:gd name="T34" fmla="*/ 11 w 111"/>
                <a:gd name="T35" fmla="*/ 23 h 110"/>
                <a:gd name="T36" fmla="*/ 23 w 111"/>
                <a:gd name="T37" fmla="*/ 10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1" y="55"/>
                  </a:lnTo>
                  <a:lnTo>
                    <a:pt x="107" y="73"/>
                  </a:lnTo>
                  <a:lnTo>
                    <a:pt x="100" y="87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592"/>
            <p:cNvSpPr>
              <a:spLocks/>
            </p:cNvSpPr>
            <p:nvPr/>
          </p:nvSpPr>
          <p:spPr bwMode="auto">
            <a:xfrm>
              <a:off x="4760913" y="3708400"/>
              <a:ext cx="19050" cy="19050"/>
            </a:xfrm>
            <a:custGeom>
              <a:avLst/>
              <a:gdLst>
                <a:gd name="T0" fmla="*/ 54 w 109"/>
                <a:gd name="T1" fmla="*/ 0 h 109"/>
                <a:gd name="T2" fmla="*/ 71 w 109"/>
                <a:gd name="T3" fmla="*/ 2 h 109"/>
                <a:gd name="T4" fmla="*/ 87 w 109"/>
                <a:gd name="T5" fmla="*/ 10 h 109"/>
                <a:gd name="T6" fmla="*/ 98 w 109"/>
                <a:gd name="T7" fmla="*/ 22 h 109"/>
                <a:gd name="T8" fmla="*/ 106 w 109"/>
                <a:gd name="T9" fmla="*/ 38 h 109"/>
                <a:gd name="T10" fmla="*/ 109 w 109"/>
                <a:gd name="T11" fmla="*/ 54 h 109"/>
                <a:gd name="T12" fmla="*/ 106 w 109"/>
                <a:gd name="T13" fmla="*/ 72 h 109"/>
                <a:gd name="T14" fmla="*/ 98 w 109"/>
                <a:gd name="T15" fmla="*/ 88 h 109"/>
                <a:gd name="T16" fmla="*/ 87 w 109"/>
                <a:gd name="T17" fmla="*/ 99 h 109"/>
                <a:gd name="T18" fmla="*/ 71 w 109"/>
                <a:gd name="T19" fmla="*/ 106 h 109"/>
                <a:gd name="T20" fmla="*/ 54 w 109"/>
                <a:gd name="T21" fmla="*/ 109 h 109"/>
                <a:gd name="T22" fmla="*/ 37 w 109"/>
                <a:gd name="T23" fmla="*/ 106 h 109"/>
                <a:gd name="T24" fmla="*/ 22 w 109"/>
                <a:gd name="T25" fmla="*/ 99 h 109"/>
                <a:gd name="T26" fmla="*/ 10 w 109"/>
                <a:gd name="T27" fmla="*/ 88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8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4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lnTo>
                    <a:pt x="71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6" y="38"/>
                  </a:lnTo>
                  <a:lnTo>
                    <a:pt x="109" y="54"/>
                  </a:lnTo>
                  <a:lnTo>
                    <a:pt x="106" y="72"/>
                  </a:lnTo>
                  <a:lnTo>
                    <a:pt x="98" y="88"/>
                  </a:lnTo>
                  <a:lnTo>
                    <a:pt x="87" y="99"/>
                  </a:lnTo>
                  <a:lnTo>
                    <a:pt x="71" y="106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8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593"/>
            <p:cNvSpPr>
              <a:spLocks/>
            </p:cNvSpPr>
            <p:nvPr/>
          </p:nvSpPr>
          <p:spPr bwMode="auto">
            <a:xfrm>
              <a:off x="4779963" y="3736975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7 w 110"/>
                <a:gd name="T5" fmla="*/ 10 h 110"/>
                <a:gd name="T6" fmla="*/ 100 w 110"/>
                <a:gd name="T7" fmla="*/ 23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3 h 110"/>
                <a:gd name="T14" fmla="*/ 100 w 110"/>
                <a:gd name="T15" fmla="*/ 87 h 110"/>
                <a:gd name="T16" fmla="*/ 87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3 w 110"/>
                <a:gd name="T25" fmla="*/ 100 h 110"/>
                <a:gd name="T26" fmla="*/ 10 w 110"/>
                <a:gd name="T27" fmla="*/ 87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7 h 110"/>
                <a:gd name="T34" fmla="*/ 10 w 110"/>
                <a:gd name="T35" fmla="*/ 23 h 110"/>
                <a:gd name="T36" fmla="*/ 23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100" y="87"/>
                  </a:lnTo>
                  <a:lnTo>
                    <a:pt x="87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3" y="100"/>
                  </a:lnTo>
                  <a:lnTo>
                    <a:pt x="10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Freeform 594"/>
            <p:cNvSpPr>
              <a:spLocks/>
            </p:cNvSpPr>
            <p:nvPr/>
          </p:nvSpPr>
          <p:spPr bwMode="auto">
            <a:xfrm>
              <a:off x="4721226" y="3708400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2 h 109"/>
                <a:gd name="T4" fmla="*/ 88 w 111"/>
                <a:gd name="T5" fmla="*/ 10 h 109"/>
                <a:gd name="T6" fmla="*/ 100 w 111"/>
                <a:gd name="T7" fmla="*/ 22 h 109"/>
                <a:gd name="T8" fmla="*/ 107 w 111"/>
                <a:gd name="T9" fmla="*/ 38 h 109"/>
                <a:gd name="T10" fmla="*/ 111 w 111"/>
                <a:gd name="T11" fmla="*/ 54 h 109"/>
                <a:gd name="T12" fmla="*/ 107 w 111"/>
                <a:gd name="T13" fmla="*/ 72 h 109"/>
                <a:gd name="T14" fmla="*/ 100 w 111"/>
                <a:gd name="T15" fmla="*/ 88 h 109"/>
                <a:gd name="T16" fmla="*/ 88 w 111"/>
                <a:gd name="T17" fmla="*/ 99 h 109"/>
                <a:gd name="T18" fmla="*/ 73 w 111"/>
                <a:gd name="T19" fmla="*/ 106 h 109"/>
                <a:gd name="T20" fmla="*/ 55 w 111"/>
                <a:gd name="T21" fmla="*/ 109 h 109"/>
                <a:gd name="T22" fmla="*/ 38 w 111"/>
                <a:gd name="T23" fmla="*/ 106 h 109"/>
                <a:gd name="T24" fmla="*/ 23 w 111"/>
                <a:gd name="T25" fmla="*/ 99 h 109"/>
                <a:gd name="T26" fmla="*/ 11 w 111"/>
                <a:gd name="T27" fmla="*/ 88 h 109"/>
                <a:gd name="T28" fmla="*/ 3 w 111"/>
                <a:gd name="T29" fmla="*/ 72 h 109"/>
                <a:gd name="T30" fmla="*/ 0 w 111"/>
                <a:gd name="T31" fmla="*/ 54 h 109"/>
                <a:gd name="T32" fmla="*/ 3 w 111"/>
                <a:gd name="T33" fmla="*/ 38 h 109"/>
                <a:gd name="T34" fmla="*/ 11 w 111"/>
                <a:gd name="T35" fmla="*/ 22 h 109"/>
                <a:gd name="T36" fmla="*/ 23 w 111"/>
                <a:gd name="T37" fmla="*/ 10 h 109"/>
                <a:gd name="T38" fmla="*/ 38 w 111"/>
                <a:gd name="T39" fmla="*/ 2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1" y="54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595"/>
            <p:cNvSpPr>
              <a:spLocks/>
            </p:cNvSpPr>
            <p:nvPr/>
          </p:nvSpPr>
          <p:spPr bwMode="auto">
            <a:xfrm>
              <a:off x="4741863" y="3736975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99 w 110"/>
                <a:gd name="T7" fmla="*/ 23 h 110"/>
                <a:gd name="T8" fmla="*/ 107 w 110"/>
                <a:gd name="T9" fmla="*/ 37 h 110"/>
                <a:gd name="T10" fmla="*/ 110 w 110"/>
                <a:gd name="T11" fmla="*/ 55 h 110"/>
                <a:gd name="T12" fmla="*/ 107 w 110"/>
                <a:gd name="T13" fmla="*/ 73 h 110"/>
                <a:gd name="T14" fmla="*/ 99 w 110"/>
                <a:gd name="T15" fmla="*/ 87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100 h 110"/>
                <a:gd name="T26" fmla="*/ 10 w 110"/>
                <a:gd name="T27" fmla="*/ 87 h 110"/>
                <a:gd name="T28" fmla="*/ 3 w 110"/>
                <a:gd name="T29" fmla="*/ 73 h 110"/>
                <a:gd name="T30" fmla="*/ 0 w 110"/>
                <a:gd name="T31" fmla="*/ 55 h 110"/>
                <a:gd name="T32" fmla="*/ 3 w 110"/>
                <a:gd name="T33" fmla="*/ 37 h 110"/>
                <a:gd name="T34" fmla="*/ 10 w 110"/>
                <a:gd name="T35" fmla="*/ 23 h 110"/>
                <a:gd name="T36" fmla="*/ 22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3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3"/>
                  </a:lnTo>
                  <a:lnTo>
                    <a:pt x="99" y="87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7"/>
                  </a:lnTo>
                  <a:lnTo>
                    <a:pt x="3" y="73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596"/>
            <p:cNvSpPr>
              <a:spLocks noEditPoints="1"/>
            </p:cNvSpPr>
            <p:nvPr/>
          </p:nvSpPr>
          <p:spPr bwMode="auto">
            <a:xfrm>
              <a:off x="4460876" y="3873500"/>
              <a:ext cx="87313" cy="85725"/>
            </a:xfrm>
            <a:custGeom>
              <a:avLst/>
              <a:gdLst>
                <a:gd name="T0" fmla="*/ 219 w 494"/>
                <a:gd name="T1" fmla="*/ 113 h 494"/>
                <a:gd name="T2" fmla="*/ 170 w 494"/>
                <a:gd name="T3" fmla="*/ 133 h 494"/>
                <a:gd name="T4" fmla="*/ 133 w 494"/>
                <a:gd name="T5" fmla="*/ 170 h 494"/>
                <a:gd name="T6" fmla="*/ 112 w 494"/>
                <a:gd name="T7" fmla="*/ 219 h 494"/>
                <a:gd name="T8" fmla="*/ 112 w 494"/>
                <a:gd name="T9" fmla="*/ 275 h 494"/>
                <a:gd name="T10" fmla="*/ 133 w 494"/>
                <a:gd name="T11" fmla="*/ 325 h 494"/>
                <a:gd name="T12" fmla="*/ 170 w 494"/>
                <a:gd name="T13" fmla="*/ 361 h 494"/>
                <a:gd name="T14" fmla="*/ 219 w 494"/>
                <a:gd name="T15" fmla="*/ 382 h 494"/>
                <a:gd name="T16" fmla="*/ 274 w 494"/>
                <a:gd name="T17" fmla="*/ 382 h 494"/>
                <a:gd name="T18" fmla="*/ 323 w 494"/>
                <a:gd name="T19" fmla="*/ 361 h 494"/>
                <a:gd name="T20" fmla="*/ 360 w 494"/>
                <a:gd name="T21" fmla="*/ 325 h 494"/>
                <a:gd name="T22" fmla="*/ 381 w 494"/>
                <a:gd name="T23" fmla="*/ 275 h 494"/>
                <a:gd name="T24" fmla="*/ 381 w 494"/>
                <a:gd name="T25" fmla="*/ 219 h 494"/>
                <a:gd name="T26" fmla="*/ 360 w 494"/>
                <a:gd name="T27" fmla="*/ 170 h 494"/>
                <a:gd name="T28" fmla="*/ 323 w 494"/>
                <a:gd name="T29" fmla="*/ 133 h 494"/>
                <a:gd name="T30" fmla="*/ 274 w 494"/>
                <a:gd name="T31" fmla="*/ 113 h 494"/>
                <a:gd name="T32" fmla="*/ 246 w 494"/>
                <a:gd name="T33" fmla="*/ 0 h 494"/>
                <a:gd name="T34" fmla="*/ 324 w 494"/>
                <a:gd name="T35" fmla="*/ 12 h 494"/>
                <a:gd name="T36" fmla="*/ 393 w 494"/>
                <a:gd name="T37" fmla="*/ 47 h 494"/>
                <a:gd name="T38" fmla="*/ 446 w 494"/>
                <a:gd name="T39" fmla="*/ 102 h 494"/>
                <a:gd name="T40" fmla="*/ 481 w 494"/>
                <a:gd name="T41" fmla="*/ 169 h 494"/>
                <a:gd name="T42" fmla="*/ 494 w 494"/>
                <a:gd name="T43" fmla="*/ 247 h 494"/>
                <a:gd name="T44" fmla="*/ 481 w 494"/>
                <a:gd name="T45" fmla="*/ 326 h 494"/>
                <a:gd name="T46" fmla="*/ 446 w 494"/>
                <a:gd name="T47" fmla="*/ 393 h 494"/>
                <a:gd name="T48" fmla="*/ 393 w 494"/>
                <a:gd name="T49" fmla="*/ 446 h 494"/>
                <a:gd name="T50" fmla="*/ 324 w 494"/>
                <a:gd name="T51" fmla="*/ 482 h 494"/>
                <a:gd name="T52" fmla="*/ 246 w 494"/>
                <a:gd name="T53" fmla="*/ 494 h 494"/>
                <a:gd name="T54" fmla="*/ 168 w 494"/>
                <a:gd name="T55" fmla="*/ 482 h 494"/>
                <a:gd name="T56" fmla="*/ 100 w 494"/>
                <a:gd name="T57" fmla="*/ 446 h 494"/>
                <a:gd name="T58" fmla="*/ 47 w 494"/>
                <a:gd name="T59" fmla="*/ 393 h 494"/>
                <a:gd name="T60" fmla="*/ 12 w 494"/>
                <a:gd name="T61" fmla="*/ 326 h 494"/>
                <a:gd name="T62" fmla="*/ 0 w 494"/>
                <a:gd name="T63" fmla="*/ 247 h 494"/>
                <a:gd name="T64" fmla="*/ 12 w 494"/>
                <a:gd name="T65" fmla="*/ 169 h 494"/>
                <a:gd name="T66" fmla="*/ 47 w 494"/>
                <a:gd name="T67" fmla="*/ 102 h 494"/>
                <a:gd name="T68" fmla="*/ 100 w 494"/>
                <a:gd name="T69" fmla="*/ 47 h 494"/>
                <a:gd name="T70" fmla="*/ 168 w 494"/>
                <a:gd name="T71" fmla="*/ 12 h 494"/>
                <a:gd name="T72" fmla="*/ 246 w 494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494">
                  <a:moveTo>
                    <a:pt x="246" y="110"/>
                  </a:moveTo>
                  <a:lnTo>
                    <a:pt x="219" y="113"/>
                  </a:lnTo>
                  <a:lnTo>
                    <a:pt x="193" y="120"/>
                  </a:lnTo>
                  <a:lnTo>
                    <a:pt x="170" y="133"/>
                  </a:lnTo>
                  <a:lnTo>
                    <a:pt x="149" y="151"/>
                  </a:lnTo>
                  <a:lnTo>
                    <a:pt x="133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09" y="247"/>
                  </a:lnTo>
                  <a:lnTo>
                    <a:pt x="112" y="275"/>
                  </a:lnTo>
                  <a:lnTo>
                    <a:pt x="120" y="301"/>
                  </a:lnTo>
                  <a:lnTo>
                    <a:pt x="133" y="325"/>
                  </a:lnTo>
                  <a:lnTo>
                    <a:pt x="149" y="344"/>
                  </a:lnTo>
                  <a:lnTo>
                    <a:pt x="170" y="361"/>
                  </a:lnTo>
                  <a:lnTo>
                    <a:pt x="193" y="374"/>
                  </a:lnTo>
                  <a:lnTo>
                    <a:pt x="219" y="382"/>
                  </a:lnTo>
                  <a:lnTo>
                    <a:pt x="246" y="385"/>
                  </a:lnTo>
                  <a:lnTo>
                    <a:pt x="274" y="382"/>
                  </a:lnTo>
                  <a:lnTo>
                    <a:pt x="300" y="374"/>
                  </a:lnTo>
                  <a:lnTo>
                    <a:pt x="323" y="361"/>
                  </a:lnTo>
                  <a:lnTo>
                    <a:pt x="344" y="344"/>
                  </a:lnTo>
                  <a:lnTo>
                    <a:pt x="360" y="325"/>
                  </a:lnTo>
                  <a:lnTo>
                    <a:pt x="373" y="301"/>
                  </a:lnTo>
                  <a:lnTo>
                    <a:pt x="381" y="275"/>
                  </a:lnTo>
                  <a:lnTo>
                    <a:pt x="383" y="247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0" y="170"/>
                  </a:lnTo>
                  <a:lnTo>
                    <a:pt x="344" y="151"/>
                  </a:lnTo>
                  <a:lnTo>
                    <a:pt x="323" y="133"/>
                  </a:lnTo>
                  <a:lnTo>
                    <a:pt x="300" y="120"/>
                  </a:lnTo>
                  <a:lnTo>
                    <a:pt x="274" y="113"/>
                  </a:lnTo>
                  <a:lnTo>
                    <a:pt x="246" y="110"/>
                  </a:lnTo>
                  <a:close/>
                  <a:moveTo>
                    <a:pt x="246" y="0"/>
                  </a:moveTo>
                  <a:lnTo>
                    <a:pt x="287" y="3"/>
                  </a:lnTo>
                  <a:lnTo>
                    <a:pt x="324" y="12"/>
                  </a:lnTo>
                  <a:lnTo>
                    <a:pt x="360" y="28"/>
                  </a:lnTo>
                  <a:lnTo>
                    <a:pt x="393" y="47"/>
                  </a:lnTo>
                  <a:lnTo>
                    <a:pt x="421" y="72"/>
                  </a:lnTo>
                  <a:lnTo>
                    <a:pt x="446" y="102"/>
                  </a:lnTo>
                  <a:lnTo>
                    <a:pt x="465" y="134"/>
                  </a:lnTo>
                  <a:lnTo>
                    <a:pt x="481" y="169"/>
                  </a:lnTo>
                  <a:lnTo>
                    <a:pt x="490" y="207"/>
                  </a:lnTo>
                  <a:lnTo>
                    <a:pt x="494" y="247"/>
                  </a:lnTo>
                  <a:lnTo>
                    <a:pt x="490" y="287"/>
                  </a:lnTo>
                  <a:lnTo>
                    <a:pt x="481" y="326"/>
                  </a:lnTo>
                  <a:lnTo>
                    <a:pt x="465" y="361"/>
                  </a:lnTo>
                  <a:lnTo>
                    <a:pt x="446" y="393"/>
                  </a:lnTo>
                  <a:lnTo>
                    <a:pt x="421" y="423"/>
                  </a:lnTo>
                  <a:lnTo>
                    <a:pt x="393" y="446"/>
                  </a:lnTo>
                  <a:lnTo>
                    <a:pt x="360" y="467"/>
                  </a:lnTo>
                  <a:lnTo>
                    <a:pt x="324" y="482"/>
                  </a:lnTo>
                  <a:lnTo>
                    <a:pt x="287" y="491"/>
                  </a:lnTo>
                  <a:lnTo>
                    <a:pt x="246" y="494"/>
                  </a:lnTo>
                  <a:lnTo>
                    <a:pt x="207" y="491"/>
                  </a:lnTo>
                  <a:lnTo>
                    <a:pt x="168" y="482"/>
                  </a:lnTo>
                  <a:lnTo>
                    <a:pt x="133" y="467"/>
                  </a:lnTo>
                  <a:lnTo>
                    <a:pt x="100" y="446"/>
                  </a:lnTo>
                  <a:lnTo>
                    <a:pt x="71" y="423"/>
                  </a:lnTo>
                  <a:lnTo>
                    <a:pt x="47" y="393"/>
                  </a:lnTo>
                  <a:lnTo>
                    <a:pt x="27" y="361"/>
                  </a:lnTo>
                  <a:lnTo>
                    <a:pt x="12" y="326"/>
                  </a:lnTo>
                  <a:lnTo>
                    <a:pt x="3" y="287"/>
                  </a:lnTo>
                  <a:lnTo>
                    <a:pt x="0" y="247"/>
                  </a:lnTo>
                  <a:lnTo>
                    <a:pt x="3" y="207"/>
                  </a:lnTo>
                  <a:lnTo>
                    <a:pt x="12" y="169"/>
                  </a:lnTo>
                  <a:lnTo>
                    <a:pt x="27" y="134"/>
                  </a:lnTo>
                  <a:lnTo>
                    <a:pt x="47" y="102"/>
                  </a:lnTo>
                  <a:lnTo>
                    <a:pt x="71" y="72"/>
                  </a:lnTo>
                  <a:lnTo>
                    <a:pt x="100" y="47"/>
                  </a:lnTo>
                  <a:lnTo>
                    <a:pt x="133" y="28"/>
                  </a:lnTo>
                  <a:lnTo>
                    <a:pt x="168" y="12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4" name="Group 1293"/>
          <p:cNvGrpSpPr/>
          <p:nvPr/>
        </p:nvGrpSpPr>
        <p:grpSpPr>
          <a:xfrm>
            <a:off x="5333114" y="3448050"/>
            <a:ext cx="581026" cy="581026"/>
            <a:chOff x="5353050" y="3448050"/>
            <a:chExt cx="581026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68" name="Freeform 601"/>
            <p:cNvSpPr>
              <a:spLocks noEditPoints="1"/>
            </p:cNvSpPr>
            <p:nvPr/>
          </p:nvSpPr>
          <p:spPr bwMode="auto">
            <a:xfrm>
              <a:off x="5681663" y="3776663"/>
              <a:ext cx="252413" cy="252413"/>
            </a:xfrm>
            <a:custGeom>
              <a:avLst/>
              <a:gdLst>
                <a:gd name="T0" fmla="*/ 700 w 1586"/>
                <a:gd name="T1" fmla="*/ 306 h 1586"/>
                <a:gd name="T2" fmla="*/ 515 w 1586"/>
                <a:gd name="T3" fmla="*/ 383 h 1586"/>
                <a:gd name="T4" fmla="*/ 286 w 1586"/>
                <a:gd name="T5" fmla="*/ 352 h 1586"/>
                <a:gd name="T6" fmla="*/ 356 w 1586"/>
                <a:gd name="T7" fmla="*/ 548 h 1586"/>
                <a:gd name="T8" fmla="*/ 256 w 1586"/>
                <a:gd name="T9" fmla="*/ 724 h 1586"/>
                <a:gd name="T10" fmla="*/ 163 w 1586"/>
                <a:gd name="T11" fmla="*/ 845 h 1586"/>
                <a:gd name="T12" fmla="*/ 332 w 1586"/>
                <a:gd name="T13" fmla="*/ 956 h 1586"/>
                <a:gd name="T14" fmla="*/ 357 w 1586"/>
                <a:gd name="T15" fmla="*/ 1158 h 1586"/>
                <a:gd name="T16" fmla="*/ 415 w 1586"/>
                <a:gd name="T17" fmla="*/ 1257 h 1586"/>
                <a:gd name="T18" fmla="*/ 617 w 1586"/>
                <a:gd name="T19" fmla="*/ 1246 h 1586"/>
                <a:gd name="T20" fmla="*/ 756 w 1586"/>
                <a:gd name="T21" fmla="*/ 1391 h 1586"/>
                <a:gd name="T22" fmla="*/ 862 w 1586"/>
                <a:gd name="T23" fmla="*/ 1383 h 1586"/>
                <a:gd name="T24" fmla="*/ 1023 w 1586"/>
                <a:gd name="T25" fmla="*/ 1252 h 1586"/>
                <a:gd name="T26" fmla="*/ 1224 w 1586"/>
                <a:gd name="T27" fmla="*/ 1292 h 1586"/>
                <a:gd name="T28" fmla="*/ 1221 w 1586"/>
                <a:gd name="T29" fmla="*/ 1125 h 1586"/>
                <a:gd name="T30" fmla="*/ 1275 w 1586"/>
                <a:gd name="T31" fmla="*/ 928 h 1586"/>
                <a:gd name="T32" fmla="*/ 1464 w 1586"/>
                <a:gd name="T33" fmla="*/ 840 h 1586"/>
                <a:gd name="T34" fmla="*/ 1303 w 1586"/>
                <a:gd name="T35" fmla="*/ 703 h 1586"/>
                <a:gd name="T36" fmla="*/ 1229 w 1586"/>
                <a:gd name="T37" fmla="*/ 514 h 1586"/>
                <a:gd name="T38" fmla="*/ 1253 w 1586"/>
                <a:gd name="T39" fmla="*/ 304 h 1586"/>
                <a:gd name="T40" fmla="*/ 1056 w 1586"/>
                <a:gd name="T41" fmla="*/ 366 h 1586"/>
                <a:gd name="T42" fmla="*/ 883 w 1586"/>
                <a:gd name="T43" fmla="*/ 260 h 1586"/>
                <a:gd name="T44" fmla="*/ 722 w 1586"/>
                <a:gd name="T45" fmla="*/ 0 h 1586"/>
                <a:gd name="T46" fmla="*/ 952 w 1586"/>
                <a:gd name="T47" fmla="*/ 52 h 1586"/>
                <a:gd name="T48" fmla="*/ 1037 w 1586"/>
                <a:gd name="T49" fmla="*/ 236 h 1586"/>
                <a:gd name="T50" fmla="*/ 1227 w 1586"/>
                <a:gd name="T51" fmla="*/ 175 h 1586"/>
                <a:gd name="T52" fmla="*/ 1423 w 1586"/>
                <a:gd name="T53" fmla="*/ 302 h 1586"/>
                <a:gd name="T54" fmla="*/ 1374 w 1586"/>
                <a:gd name="T55" fmla="*/ 457 h 1586"/>
                <a:gd name="T56" fmla="*/ 1371 w 1586"/>
                <a:gd name="T57" fmla="*/ 593 h 1586"/>
                <a:gd name="T58" fmla="*/ 1553 w 1586"/>
                <a:gd name="T59" fmla="*/ 669 h 1586"/>
                <a:gd name="T60" fmla="*/ 1584 w 1586"/>
                <a:gd name="T61" fmla="*/ 908 h 1586"/>
                <a:gd name="T62" fmla="*/ 1417 w 1586"/>
                <a:gd name="T63" fmla="*/ 972 h 1586"/>
                <a:gd name="T64" fmla="*/ 1340 w 1586"/>
                <a:gd name="T65" fmla="*/ 1084 h 1586"/>
                <a:gd name="T66" fmla="*/ 1422 w 1586"/>
                <a:gd name="T67" fmla="*/ 1259 h 1586"/>
                <a:gd name="T68" fmla="*/ 1254 w 1586"/>
                <a:gd name="T69" fmla="*/ 1440 h 1586"/>
                <a:gd name="T70" fmla="*/ 1107 w 1586"/>
                <a:gd name="T71" fmla="*/ 1370 h 1586"/>
                <a:gd name="T72" fmla="*/ 979 w 1586"/>
                <a:gd name="T73" fmla="*/ 1423 h 1586"/>
                <a:gd name="T74" fmla="*/ 925 w 1586"/>
                <a:gd name="T75" fmla="*/ 1576 h 1586"/>
                <a:gd name="T76" fmla="*/ 678 w 1586"/>
                <a:gd name="T77" fmla="*/ 1566 h 1586"/>
                <a:gd name="T78" fmla="*/ 612 w 1586"/>
                <a:gd name="T79" fmla="*/ 1385 h 1586"/>
                <a:gd name="T80" fmla="*/ 478 w 1586"/>
                <a:gd name="T81" fmla="*/ 1362 h 1586"/>
                <a:gd name="T82" fmla="*/ 316 w 1586"/>
                <a:gd name="T83" fmla="*/ 1434 h 1586"/>
                <a:gd name="T84" fmla="*/ 167 w 1586"/>
                <a:gd name="T85" fmla="*/ 1242 h 1586"/>
                <a:gd name="T86" fmla="*/ 244 w 1586"/>
                <a:gd name="T87" fmla="*/ 1060 h 1586"/>
                <a:gd name="T88" fmla="*/ 144 w 1586"/>
                <a:gd name="T89" fmla="*/ 966 h 1586"/>
                <a:gd name="T90" fmla="*/ 0 w 1586"/>
                <a:gd name="T91" fmla="*/ 892 h 1586"/>
                <a:gd name="T92" fmla="*/ 50 w 1586"/>
                <a:gd name="T93" fmla="*/ 663 h 1586"/>
                <a:gd name="T94" fmla="*/ 226 w 1586"/>
                <a:gd name="T95" fmla="*/ 571 h 1586"/>
                <a:gd name="T96" fmla="*/ 156 w 1586"/>
                <a:gd name="T97" fmla="*/ 382 h 1586"/>
                <a:gd name="T98" fmla="*/ 282 w 1586"/>
                <a:gd name="T99" fmla="*/ 183 h 1586"/>
                <a:gd name="T100" fmla="*/ 456 w 1586"/>
                <a:gd name="T101" fmla="*/ 240 h 1586"/>
                <a:gd name="T102" fmla="*/ 590 w 1586"/>
                <a:gd name="T103" fmla="*/ 241 h 1586"/>
                <a:gd name="T104" fmla="*/ 668 w 1586"/>
                <a:gd name="T105" fmla="*/ 3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6" h="1586">
                  <a:moveTo>
                    <a:pt x="773" y="122"/>
                  </a:moveTo>
                  <a:lnTo>
                    <a:pt x="761" y="186"/>
                  </a:lnTo>
                  <a:lnTo>
                    <a:pt x="752" y="220"/>
                  </a:lnTo>
                  <a:lnTo>
                    <a:pt x="739" y="252"/>
                  </a:lnTo>
                  <a:lnTo>
                    <a:pt x="721" y="281"/>
                  </a:lnTo>
                  <a:lnTo>
                    <a:pt x="700" y="306"/>
                  </a:lnTo>
                  <a:lnTo>
                    <a:pt x="674" y="329"/>
                  </a:lnTo>
                  <a:lnTo>
                    <a:pt x="647" y="348"/>
                  </a:lnTo>
                  <a:lnTo>
                    <a:pt x="616" y="364"/>
                  </a:lnTo>
                  <a:lnTo>
                    <a:pt x="582" y="375"/>
                  </a:lnTo>
                  <a:lnTo>
                    <a:pt x="549" y="382"/>
                  </a:lnTo>
                  <a:lnTo>
                    <a:pt x="515" y="383"/>
                  </a:lnTo>
                  <a:lnTo>
                    <a:pt x="481" y="379"/>
                  </a:lnTo>
                  <a:lnTo>
                    <a:pt x="448" y="372"/>
                  </a:lnTo>
                  <a:lnTo>
                    <a:pt x="417" y="358"/>
                  </a:lnTo>
                  <a:lnTo>
                    <a:pt x="387" y="340"/>
                  </a:lnTo>
                  <a:lnTo>
                    <a:pt x="333" y="304"/>
                  </a:lnTo>
                  <a:lnTo>
                    <a:pt x="286" y="352"/>
                  </a:lnTo>
                  <a:lnTo>
                    <a:pt x="311" y="385"/>
                  </a:lnTo>
                  <a:lnTo>
                    <a:pt x="329" y="415"/>
                  </a:lnTo>
                  <a:lnTo>
                    <a:pt x="343" y="446"/>
                  </a:lnTo>
                  <a:lnTo>
                    <a:pt x="353" y="479"/>
                  </a:lnTo>
                  <a:lnTo>
                    <a:pt x="357" y="514"/>
                  </a:lnTo>
                  <a:lnTo>
                    <a:pt x="356" y="548"/>
                  </a:lnTo>
                  <a:lnTo>
                    <a:pt x="350" y="582"/>
                  </a:lnTo>
                  <a:lnTo>
                    <a:pt x="340" y="617"/>
                  </a:lnTo>
                  <a:lnTo>
                    <a:pt x="325" y="648"/>
                  </a:lnTo>
                  <a:lnTo>
                    <a:pt x="306" y="677"/>
                  </a:lnTo>
                  <a:lnTo>
                    <a:pt x="283" y="703"/>
                  </a:lnTo>
                  <a:lnTo>
                    <a:pt x="256" y="724"/>
                  </a:lnTo>
                  <a:lnTo>
                    <a:pt x="226" y="743"/>
                  </a:lnTo>
                  <a:lnTo>
                    <a:pt x="195" y="756"/>
                  </a:lnTo>
                  <a:lnTo>
                    <a:pt x="161" y="765"/>
                  </a:lnTo>
                  <a:lnTo>
                    <a:pt x="122" y="773"/>
                  </a:lnTo>
                  <a:lnTo>
                    <a:pt x="122" y="840"/>
                  </a:lnTo>
                  <a:lnTo>
                    <a:pt x="163" y="845"/>
                  </a:lnTo>
                  <a:lnTo>
                    <a:pt x="197" y="853"/>
                  </a:lnTo>
                  <a:lnTo>
                    <a:pt x="230" y="866"/>
                  </a:lnTo>
                  <a:lnTo>
                    <a:pt x="260" y="883"/>
                  </a:lnTo>
                  <a:lnTo>
                    <a:pt x="287" y="904"/>
                  </a:lnTo>
                  <a:lnTo>
                    <a:pt x="311" y="928"/>
                  </a:lnTo>
                  <a:lnTo>
                    <a:pt x="332" y="956"/>
                  </a:lnTo>
                  <a:lnTo>
                    <a:pt x="348" y="988"/>
                  </a:lnTo>
                  <a:lnTo>
                    <a:pt x="359" y="1021"/>
                  </a:lnTo>
                  <a:lnTo>
                    <a:pt x="366" y="1056"/>
                  </a:lnTo>
                  <a:lnTo>
                    <a:pt x="368" y="1090"/>
                  </a:lnTo>
                  <a:lnTo>
                    <a:pt x="365" y="1125"/>
                  </a:lnTo>
                  <a:lnTo>
                    <a:pt x="357" y="1158"/>
                  </a:lnTo>
                  <a:lnTo>
                    <a:pt x="344" y="1190"/>
                  </a:lnTo>
                  <a:lnTo>
                    <a:pt x="326" y="1221"/>
                  </a:lnTo>
                  <a:lnTo>
                    <a:pt x="304" y="1253"/>
                  </a:lnTo>
                  <a:lnTo>
                    <a:pt x="352" y="1300"/>
                  </a:lnTo>
                  <a:lnTo>
                    <a:pt x="385" y="1275"/>
                  </a:lnTo>
                  <a:lnTo>
                    <a:pt x="415" y="1257"/>
                  </a:lnTo>
                  <a:lnTo>
                    <a:pt x="446" y="1243"/>
                  </a:lnTo>
                  <a:lnTo>
                    <a:pt x="479" y="1233"/>
                  </a:lnTo>
                  <a:lnTo>
                    <a:pt x="514" y="1229"/>
                  </a:lnTo>
                  <a:lnTo>
                    <a:pt x="548" y="1230"/>
                  </a:lnTo>
                  <a:lnTo>
                    <a:pt x="582" y="1236"/>
                  </a:lnTo>
                  <a:lnTo>
                    <a:pt x="617" y="1246"/>
                  </a:lnTo>
                  <a:lnTo>
                    <a:pt x="648" y="1261"/>
                  </a:lnTo>
                  <a:lnTo>
                    <a:pt x="677" y="1280"/>
                  </a:lnTo>
                  <a:lnTo>
                    <a:pt x="703" y="1303"/>
                  </a:lnTo>
                  <a:lnTo>
                    <a:pt x="724" y="1330"/>
                  </a:lnTo>
                  <a:lnTo>
                    <a:pt x="743" y="1360"/>
                  </a:lnTo>
                  <a:lnTo>
                    <a:pt x="756" y="1391"/>
                  </a:lnTo>
                  <a:lnTo>
                    <a:pt x="765" y="1425"/>
                  </a:lnTo>
                  <a:lnTo>
                    <a:pt x="773" y="1464"/>
                  </a:lnTo>
                  <a:lnTo>
                    <a:pt x="840" y="1464"/>
                  </a:lnTo>
                  <a:lnTo>
                    <a:pt x="842" y="1451"/>
                  </a:lnTo>
                  <a:lnTo>
                    <a:pt x="850" y="1415"/>
                  </a:lnTo>
                  <a:lnTo>
                    <a:pt x="862" y="1383"/>
                  </a:lnTo>
                  <a:lnTo>
                    <a:pt x="880" y="1352"/>
                  </a:lnTo>
                  <a:lnTo>
                    <a:pt x="901" y="1324"/>
                  </a:lnTo>
                  <a:lnTo>
                    <a:pt x="926" y="1300"/>
                  </a:lnTo>
                  <a:lnTo>
                    <a:pt x="956" y="1280"/>
                  </a:lnTo>
                  <a:lnTo>
                    <a:pt x="988" y="1263"/>
                  </a:lnTo>
                  <a:lnTo>
                    <a:pt x="1023" y="1252"/>
                  </a:lnTo>
                  <a:lnTo>
                    <a:pt x="1057" y="1247"/>
                  </a:lnTo>
                  <a:lnTo>
                    <a:pt x="1092" y="1246"/>
                  </a:lnTo>
                  <a:lnTo>
                    <a:pt x="1127" y="1250"/>
                  </a:lnTo>
                  <a:lnTo>
                    <a:pt x="1161" y="1259"/>
                  </a:lnTo>
                  <a:lnTo>
                    <a:pt x="1193" y="1273"/>
                  </a:lnTo>
                  <a:lnTo>
                    <a:pt x="1224" y="1292"/>
                  </a:lnTo>
                  <a:lnTo>
                    <a:pt x="1234" y="1300"/>
                  </a:lnTo>
                  <a:lnTo>
                    <a:pt x="1282" y="1253"/>
                  </a:lnTo>
                  <a:lnTo>
                    <a:pt x="1260" y="1221"/>
                  </a:lnTo>
                  <a:lnTo>
                    <a:pt x="1242" y="1190"/>
                  </a:lnTo>
                  <a:lnTo>
                    <a:pt x="1229" y="1158"/>
                  </a:lnTo>
                  <a:lnTo>
                    <a:pt x="1221" y="1125"/>
                  </a:lnTo>
                  <a:lnTo>
                    <a:pt x="1218" y="1090"/>
                  </a:lnTo>
                  <a:lnTo>
                    <a:pt x="1220" y="1056"/>
                  </a:lnTo>
                  <a:lnTo>
                    <a:pt x="1227" y="1021"/>
                  </a:lnTo>
                  <a:lnTo>
                    <a:pt x="1238" y="988"/>
                  </a:lnTo>
                  <a:lnTo>
                    <a:pt x="1254" y="957"/>
                  </a:lnTo>
                  <a:lnTo>
                    <a:pt x="1275" y="928"/>
                  </a:lnTo>
                  <a:lnTo>
                    <a:pt x="1299" y="904"/>
                  </a:lnTo>
                  <a:lnTo>
                    <a:pt x="1326" y="883"/>
                  </a:lnTo>
                  <a:lnTo>
                    <a:pt x="1356" y="866"/>
                  </a:lnTo>
                  <a:lnTo>
                    <a:pt x="1389" y="854"/>
                  </a:lnTo>
                  <a:lnTo>
                    <a:pt x="1423" y="845"/>
                  </a:lnTo>
                  <a:lnTo>
                    <a:pt x="1464" y="840"/>
                  </a:lnTo>
                  <a:lnTo>
                    <a:pt x="1464" y="773"/>
                  </a:lnTo>
                  <a:lnTo>
                    <a:pt x="1425" y="765"/>
                  </a:lnTo>
                  <a:lnTo>
                    <a:pt x="1391" y="756"/>
                  </a:lnTo>
                  <a:lnTo>
                    <a:pt x="1360" y="743"/>
                  </a:lnTo>
                  <a:lnTo>
                    <a:pt x="1330" y="724"/>
                  </a:lnTo>
                  <a:lnTo>
                    <a:pt x="1303" y="703"/>
                  </a:lnTo>
                  <a:lnTo>
                    <a:pt x="1280" y="677"/>
                  </a:lnTo>
                  <a:lnTo>
                    <a:pt x="1261" y="648"/>
                  </a:lnTo>
                  <a:lnTo>
                    <a:pt x="1246" y="617"/>
                  </a:lnTo>
                  <a:lnTo>
                    <a:pt x="1236" y="582"/>
                  </a:lnTo>
                  <a:lnTo>
                    <a:pt x="1230" y="548"/>
                  </a:lnTo>
                  <a:lnTo>
                    <a:pt x="1229" y="514"/>
                  </a:lnTo>
                  <a:lnTo>
                    <a:pt x="1233" y="479"/>
                  </a:lnTo>
                  <a:lnTo>
                    <a:pt x="1243" y="446"/>
                  </a:lnTo>
                  <a:lnTo>
                    <a:pt x="1257" y="415"/>
                  </a:lnTo>
                  <a:lnTo>
                    <a:pt x="1275" y="385"/>
                  </a:lnTo>
                  <a:lnTo>
                    <a:pt x="1300" y="352"/>
                  </a:lnTo>
                  <a:lnTo>
                    <a:pt x="1253" y="304"/>
                  </a:lnTo>
                  <a:lnTo>
                    <a:pt x="1221" y="326"/>
                  </a:lnTo>
                  <a:lnTo>
                    <a:pt x="1190" y="344"/>
                  </a:lnTo>
                  <a:lnTo>
                    <a:pt x="1158" y="357"/>
                  </a:lnTo>
                  <a:lnTo>
                    <a:pt x="1125" y="365"/>
                  </a:lnTo>
                  <a:lnTo>
                    <a:pt x="1090" y="368"/>
                  </a:lnTo>
                  <a:lnTo>
                    <a:pt x="1056" y="366"/>
                  </a:lnTo>
                  <a:lnTo>
                    <a:pt x="1021" y="359"/>
                  </a:lnTo>
                  <a:lnTo>
                    <a:pt x="988" y="348"/>
                  </a:lnTo>
                  <a:lnTo>
                    <a:pt x="957" y="332"/>
                  </a:lnTo>
                  <a:lnTo>
                    <a:pt x="928" y="311"/>
                  </a:lnTo>
                  <a:lnTo>
                    <a:pt x="904" y="287"/>
                  </a:lnTo>
                  <a:lnTo>
                    <a:pt x="883" y="260"/>
                  </a:lnTo>
                  <a:lnTo>
                    <a:pt x="866" y="230"/>
                  </a:lnTo>
                  <a:lnTo>
                    <a:pt x="854" y="197"/>
                  </a:lnTo>
                  <a:lnTo>
                    <a:pt x="845" y="163"/>
                  </a:lnTo>
                  <a:lnTo>
                    <a:pt x="840" y="122"/>
                  </a:lnTo>
                  <a:lnTo>
                    <a:pt x="773" y="122"/>
                  </a:lnTo>
                  <a:close/>
                  <a:moveTo>
                    <a:pt x="722" y="0"/>
                  </a:moveTo>
                  <a:lnTo>
                    <a:pt x="892" y="0"/>
                  </a:lnTo>
                  <a:lnTo>
                    <a:pt x="908" y="2"/>
                  </a:lnTo>
                  <a:lnTo>
                    <a:pt x="924" y="10"/>
                  </a:lnTo>
                  <a:lnTo>
                    <a:pt x="937" y="21"/>
                  </a:lnTo>
                  <a:lnTo>
                    <a:pt x="946" y="34"/>
                  </a:lnTo>
                  <a:lnTo>
                    <a:pt x="952" y="52"/>
                  </a:lnTo>
                  <a:lnTo>
                    <a:pt x="966" y="144"/>
                  </a:lnTo>
                  <a:lnTo>
                    <a:pt x="972" y="169"/>
                  </a:lnTo>
                  <a:lnTo>
                    <a:pt x="983" y="190"/>
                  </a:lnTo>
                  <a:lnTo>
                    <a:pt x="997" y="209"/>
                  </a:lnTo>
                  <a:lnTo>
                    <a:pt x="1015" y="224"/>
                  </a:lnTo>
                  <a:lnTo>
                    <a:pt x="1037" y="236"/>
                  </a:lnTo>
                  <a:lnTo>
                    <a:pt x="1060" y="244"/>
                  </a:lnTo>
                  <a:lnTo>
                    <a:pt x="1084" y="246"/>
                  </a:lnTo>
                  <a:lnTo>
                    <a:pt x="1108" y="244"/>
                  </a:lnTo>
                  <a:lnTo>
                    <a:pt x="1130" y="237"/>
                  </a:lnTo>
                  <a:lnTo>
                    <a:pt x="1152" y="225"/>
                  </a:lnTo>
                  <a:lnTo>
                    <a:pt x="1227" y="175"/>
                  </a:lnTo>
                  <a:lnTo>
                    <a:pt x="1242" y="167"/>
                  </a:lnTo>
                  <a:lnTo>
                    <a:pt x="1258" y="164"/>
                  </a:lnTo>
                  <a:lnTo>
                    <a:pt x="1274" y="166"/>
                  </a:lnTo>
                  <a:lnTo>
                    <a:pt x="1290" y="172"/>
                  </a:lnTo>
                  <a:lnTo>
                    <a:pt x="1304" y="183"/>
                  </a:lnTo>
                  <a:lnTo>
                    <a:pt x="1423" y="302"/>
                  </a:lnTo>
                  <a:lnTo>
                    <a:pt x="1434" y="316"/>
                  </a:lnTo>
                  <a:lnTo>
                    <a:pt x="1440" y="332"/>
                  </a:lnTo>
                  <a:lnTo>
                    <a:pt x="1441" y="349"/>
                  </a:lnTo>
                  <a:lnTo>
                    <a:pt x="1437" y="366"/>
                  </a:lnTo>
                  <a:lnTo>
                    <a:pt x="1430" y="382"/>
                  </a:lnTo>
                  <a:lnTo>
                    <a:pt x="1374" y="457"/>
                  </a:lnTo>
                  <a:lnTo>
                    <a:pt x="1362" y="478"/>
                  </a:lnTo>
                  <a:lnTo>
                    <a:pt x="1354" y="500"/>
                  </a:lnTo>
                  <a:lnTo>
                    <a:pt x="1351" y="523"/>
                  </a:lnTo>
                  <a:lnTo>
                    <a:pt x="1352" y="548"/>
                  </a:lnTo>
                  <a:lnTo>
                    <a:pt x="1360" y="571"/>
                  </a:lnTo>
                  <a:lnTo>
                    <a:pt x="1371" y="593"/>
                  </a:lnTo>
                  <a:lnTo>
                    <a:pt x="1385" y="612"/>
                  </a:lnTo>
                  <a:lnTo>
                    <a:pt x="1403" y="628"/>
                  </a:lnTo>
                  <a:lnTo>
                    <a:pt x="1425" y="639"/>
                  </a:lnTo>
                  <a:lnTo>
                    <a:pt x="1448" y="645"/>
                  </a:lnTo>
                  <a:lnTo>
                    <a:pt x="1536" y="663"/>
                  </a:lnTo>
                  <a:lnTo>
                    <a:pt x="1553" y="669"/>
                  </a:lnTo>
                  <a:lnTo>
                    <a:pt x="1566" y="678"/>
                  </a:lnTo>
                  <a:lnTo>
                    <a:pt x="1577" y="691"/>
                  </a:lnTo>
                  <a:lnTo>
                    <a:pt x="1584" y="705"/>
                  </a:lnTo>
                  <a:lnTo>
                    <a:pt x="1586" y="722"/>
                  </a:lnTo>
                  <a:lnTo>
                    <a:pt x="1586" y="892"/>
                  </a:lnTo>
                  <a:lnTo>
                    <a:pt x="1584" y="908"/>
                  </a:lnTo>
                  <a:lnTo>
                    <a:pt x="1576" y="924"/>
                  </a:lnTo>
                  <a:lnTo>
                    <a:pt x="1565" y="937"/>
                  </a:lnTo>
                  <a:lnTo>
                    <a:pt x="1552" y="947"/>
                  </a:lnTo>
                  <a:lnTo>
                    <a:pt x="1535" y="952"/>
                  </a:lnTo>
                  <a:lnTo>
                    <a:pt x="1442" y="966"/>
                  </a:lnTo>
                  <a:lnTo>
                    <a:pt x="1417" y="972"/>
                  </a:lnTo>
                  <a:lnTo>
                    <a:pt x="1396" y="983"/>
                  </a:lnTo>
                  <a:lnTo>
                    <a:pt x="1377" y="997"/>
                  </a:lnTo>
                  <a:lnTo>
                    <a:pt x="1362" y="1015"/>
                  </a:lnTo>
                  <a:lnTo>
                    <a:pt x="1350" y="1037"/>
                  </a:lnTo>
                  <a:lnTo>
                    <a:pt x="1342" y="1060"/>
                  </a:lnTo>
                  <a:lnTo>
                    <a:pt x="1340" y="1084"/>
                  </a:lnTo>
                  <a:lnTo>
                    <a:pt x="1342" y="1108"/>
                  </a:lnTo>
                  <a:lnTo>
                    <a:pt x="1349" y="1130"/>
                  </a:lnTo>
                  <a:lnTo>
                    <a:pt x="1361" y="1152"/>
                  </a:lnTo>
                  <a:lnTo>
                    <a:pt x="1411" y="1227"/>
                  </a:lnTo>
                  <a:lnTo>
                    <a:pt x="1419" y="1242"/>
                  </a:lnTo>
                  <a:lnTo>
                    <a:pt x="1422" y="1259"/>
                  </a:lnTo>
                  <a:lnTo>
                    <a:pt x="1420" y="1274"/>
                  </a:lnTo>
                  <a:lnTo>
                    <a:pt x="1414" y="1290"/>
                  </a:lnTo>
                  <a:lnTo>
                    <a:pt x="1403" y="1304"/>
                  </a:lnTo>
                  <a:lnTo>
                    <a:pt x="1284" y="1423"/>
                  </a:lnTo>
                  <a:lnTo>
                    <a:pt x="1270" y="1434"/>
                  </a:lnTo>
                  <a:lnTo>
                    <a:pt x="1254" y="1440"/>
                  </a:lnTo>
                  <a:lnTo>
                    <a:pt x="1237" y="1441"/>
                  </a:lnTo>
                  <a:lnTo>
                    <a:pt x="1220" y="1437"/>
                  </a:lnTo>
                  <a:lnTo>
                    <a:pt x="1204" y="1430"/>
                  </a:lnTo>
                  <a:lnTo>
                    <a:pt x="1151" y="1391"/>
                  </a:lnTo>
                  <a:lnTo>
                    <a:pt x="1130" y="1377"/>
                  </a:lnTo>
                  <a:lnTo>
                    <a:pt x="1107" y="1370"/>
                  </a:lnTo>
                  <a:lnTo>
                    <a:pt x="1084" y="1368"/>
                  </a:lnTo>
                  <a:lnTo>
                    <a:pt x="1059" y="1370"/>
                  </a:lnTo>
                  <a:lnTo>
                    <a:pt x="1035" y="1376"/>
                  </a:lnTo>
                  <a:lnTo>
                    <a:pt x="1013" y="1389"/>
                  </a:lnTo>
                  <a:lnTo>
                    <a:pt x="994" y="1404"/>
                  </a:lnTo>
                  <a:lnTo>
                    <a:pt x="979" y="1423"/>
                  </a:lnTo>
                  <a:lnTo>
                    <a:pt x="968" y="1445"/>
                  </a:lnTo>
                  <a:lnTo>
                    <a:pt x="962" y="1470"/>
                  </a:lnTo>
                  <a:lnTo>
                    <a:pt x="952" y="1534"/>
                  </a:lnTo>
                  <a:lnTo>
                    <a:pt x="947" y="1551"/>
                  </a:lnTo>
                  <a:lnTo>
                    <a:pt x="937" y="1565"/>
                  </a:lnTo>
                  <a:lnTo>
                    <a:pt x="925" y="1576"/>
                  </a:lnTo>
                  <a:lnTo>
                    <a:pt x="909" y="1584"/>
                  </a:lnTo>
                  <a:lnTo>
                    <a:pt x="892" y="1586"/>
                  </a:lnTo>
                  <a:lnTo>
                    <a:pt x="722" y="1586"/>
                  </a:lnTo>
                  <a:lnTo>
                    <a:pt x="705" y="1584"/>
                  </a:lnTo>
                  <a:lnTo>
                    <a:pt x="691" y="1577"/>
                  </a:lnTo>
                  <a:lnTo>
                    <a:pt x="678" y="1566"/>
                  </a:lnTo>
                  <a:lnTo>
                    <a:pt x="669" y="1553"/>
                  </a:lnTo>
                  <a:lnTo>
                    <a:pt x="663" y="1536"/>
                  </a:lnTo>
                  <a:lnTo>
                    <a:pt x="645" y="1448"/>
                  </a:lnTo>
                  <a:lnTo>
                    <a:pt x="639" y="1425"/>
                  </a:lnTo>
                  <a:lnTo>
                    <a:pt x="628" y="1404"/>
                  </a:lnTo>
                  <a:lnTo>
                    <a:pt x="612" y="1385"/>
                  </a:lnTo>
                  <a:lnTo>
                    <a:pt x="593" y="1371"/>
                  </a:lnTo>
                  <a:lnTo>
                    <a:pt x="571" y="1360"/>
                  </a:lnTo>
                  <a:lnTo>
                    <a:pt x="548" y="1353"/>
                  </a:lnTo>
                  <a:lnTo>
                    <a:pt x="523" y="1351"/>
                  </a:lnTo>
                  <a:lnTo>
                    <a:pt x="500" y="1354"/>
                  </a:lnTo>
                  <a:lnTo>
                    <a:pt x="478" y="1362"/>
                  </a:lnTo>
                  <a:lnTo>
                    <a:pt x="457" y="1374"/>
                  </a:lnTo>
                  <a:lnTo>
                    <a:pt x="382" y="1430"/>
                  </a:lnTo>
                  <a:lnTo>
                    <a:pt x="366" y="1437"/>
                  </a:lnTo>
                  <a:lnTo>
                    <a:pt x="349" y="1441"/>
                  </a:lnTo>
                  <a:lnTo>
                    <a:pt x="332" y="1440"/>
                  </a:lnTo>
                  <a:lnTo>
                    <a:pt x="316" y="1434"/>
                  </a:lnTo>
                  <a:lnTo>
                    <a:pt x="302" y="1423"/>
                  </a:lnTo>
                  <a:lnTo>
                    <a:pt x="183" y="1304"/>
                  </a:lnTo>
                  <a:lnTo>
                    <a:pt x="172" y="1290"/>
                  </a:lnTo>
                  <a:lnTo>
                    <a:pt x="166" y="1274"/>
                  </a:lnTo>
                  <a:lnTo>
                    <a:pt x="164" y="1259"/>
                  </a:lnTo>
                  <a:lnTo>
                    <a:pt x="167" y="1242"/>
                  </a:lnTo>
                  <a:lnTo>
                    <a:pt x="175" y="1227"/>
                  </a:lnTo>
                  <a:lnTo>
                    <a:pt x="225" y="1152"/>
                  </a:lnTo>
                  <a:lnTo>
                    <a:pt x="237" y="1130"/>
                  </a:lnTo>
                  <a:lnTo>
                    <a:pt x="244" y="1108"/>
                  </a:lnTo>
                  <a:lnTo>
                    <a:pt x="246" y="1084"/>
                  </a:lnTo>
                  <a:lnTo>
                    <a:pt x="244" y="1060"/>
                  </a:lnTo>
                  <a:lnTo>
                    <a:pt x="236" y="1037"/>
                  </a:lnTo>
                  <a:lnTo>
                    <a:pt x="224" y="1015"/>
                  </a:lnTo>
                  <a:lnTo>
                    <a:pt x="209" y="997"/>
                  </a:lnTo>
                  <a:lnTo>
                    <a:pt x="190" y="983"/>
                  </a:lnTo>
                  <a:lnTo>
                    <a:pt x="169" y="973"/>
                  </a:lnTo>
                  <a:lnTo>
                    <a:pt x="144" y="966"/>
                  </a:lnTo>
                  <a:lnTo>
                    <a:pt x="52" y="952"/>
                  </a:lnTo>
                  <a:lnTo>
                    <a:pt x="34" y="947"/>
                  </a:lnTo>
                  <a:lnTo>
                    <a:pt x="21" y="937"/>
                  </a:lnTo>
                  <a:lnTo>
                    <a:pt x="10" y="925"/>
                  </a:lnTo>
                  <a:lnTo>
                    <a:pt x="2" y="909"/>
                  </a:lnTo>
                  <a:lnTo>
                    <a:pt x="0" y="892"/>
                  </a:lnTo>
                  <a:lnTo>
                    <a:pt x="0" y="722"/>
                  </a:lnTo>
                  <a:lnTo>
                    <a:pt x="2" y="705"/>
                  </a:lnTo>
                  <a:lnTo>
                    <a:pt x="9" y="691"/>
                  </a:lnTo>
                  <a:lnTo>
                    <a:pt x="20" y="678"/>
                  </a:lnTo>
                  <a:lnTo>
                    <a:pt x="33" y="669"/>
                  </a:lnTo>
                  <a:lnTo>
                    <a:pt x="50" y="663"/>
                  </a:lnTo>
                  <a:lnTo>
                    <a:pt x="138" y="645"/>
                  </a:lnTo>
                  <a:lnTo>
                    <a:pt x="161" y="639"/>
                  </a:lnTo>
                  <a:lnTo>
                    <a:pt x="182" y="628"/>
                  </a:lnTo>
                  <a:lnTo>
                    <a:pt x="201" y="612"/>
                  </a:lnTo>
                  <a:lnTo>
                    <a:pt x="215" y="593"/>
                  </a:lnTo>
                  <a:lnTo>
                    <a:pt x="226" y="571"/>
                  </a:lnTo>
                  <a:lnTo>
                    <a:pt x="233" y="548"/>
                  </a:lnTo>
                  <a:lnTo>
                    <a:pt x="235" y="523"/>
                  </a:lnTo>
                  <a:lnTo>
                    <a:pt x="232" y="500"/>
                  </a:lnTo>
                  <a:lnTo>
                    <a:pt x="224" y="478"/>
                  </a:lnTo>
                  <a:lnTo>
                    <a:pt x="212" y="457"/>
                  </a:lnTo>
                  <a:lnTo>
                    <a:pt x="156" y="382"/>
                  </a:lnTo>
                  <a:lnTo>
                    <a:pt x="149" y="366"/>
                  </a:lnTo>
                  <a:lnTo>
                    <a:pt x="145" y="349"/>
                  </a:lnTo>
                  <a:lnTo>
                    <a:pt x="146" y="332"/>
                  </a:lnTo>
                  <a:lnTo>
                    <a:pt x="152" y="316"/>
                  </a:lnTo>
                  <a:lnTo>
                    <a:pt x="163" y="302"/>
                  </a:lnTo>
                  <a:lnTo>
                    <a:pt x="282" y="183"/>
                  </a:lnTo>
                  <a:lnTo>
                    <a:pt x="296" y="172"/>
                  </a:lnTo>
                  <a:lnTo>
                    <a:pt x="312" y="166"/>
                  </a:lnTo>
                  <a:lnTo>
                    <a:pt x="328" y="164"/>
                  </a:lnTo>
                  <a:lnTo>
                    <a:pt x="344" y="167"/>
                  </a:lnTo>
                  <a:lnTo>
                    <a:pt x="359" y="175"/>
                  </a:lnTo>
                  <a:lnTo>
                    <a:pt x="456" y="240"/>
                  </a:lnTo>
                  <a:lnTo>
                    <a:pt x="477" y="252"/>
                  </a:lnTo>
                  <a:lnTo>
                    <a:pt x="499" y="258"/>
                  </a:lnTo>
                  <a:lnTo>
                    <a:pt x="522" y="261"/>
                  </a:lnTo>
                  <a:lnTo>
                    <a:pt x="546" y="258"/>
                  </a:lnTo>
                  <a:lnTo>
                    <a:pt x="569" y="252"/>
                  </a:lnTo>
                  <a:lnTo>
                    <a:pt x="590" y="241"/>
                  </a:lnTo>
                  <a:lnTo>
                    <a:pt x="608" y="225"/>
                  </a:lnTo>
                  <a:lnTo>
                    <a:pt x="623" y="207"/>
                  </a:lnTo>
                  <a:lnTo>
                    <a:pt x="634" y="186"/>
                  </a:lnTo>
                  <a:lnTo>
                    <a:pt x="641" y="163"/>
                  </a:lnTo>
                  <a:lnTo>
                    <a:pt x="663" y="50"/>
                  </a:lnTo>
                  <a:lnTo>
                    <a:pt x="668" y="33"/>
                  </a:lnTo>
                  <a:lnTo>
                    <a:pt x="678" y="20"/>
                  </a:lnTo>
                  <a:lnTo>
                    <a:pt x="690" y="9"/>
                  </a:lnTo>
                  <a:lnTo>
                    <a:pt x="705" y="2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602"/>
            <p:cNvSpPr>
              <a:spLocks noEditPoints="1"/>
            </p:cNvSpPr>
            <p:nvPr/>
          </p:nvSpPr>
          <p:spPr bwMode="auto">
            <a:xfrm>
              <a:off x="5759450" y="3854450"/>
              <a:ext cx="96838" cy="96838"/>
            </a:xfrm>
            <a:custGeom>
              <a:avLst/>
              <a:gdLst>
                <a:gd name="T0" fmla="*/ 272 w 610"/>
                <a:gd name="T1" fmla="*/ 125 h 610"/>
                <a:gd name="T2" fmla="*/ 213 w 610"/>
                <a:gd name="T3" fmla="*/ 148 h 610"/>
                <a:gd name="T4" fmla="*/ 165 w 610"/>
                <a:gd name="T5" fmla="*/ 187 h 610"/>
                <a:gd name="T6" fmla="*/ 133 w 610"/>
                <a:gd name="T7" fmla="*/ 242 h 610"/>
                <a:gd name="T8" fmla="*/ 122 w 610"/>
                <a:gd name="T9" fmla="*/ 305 h 610"/>
                <a:gd name="T10" fmla="*/ 133 w 610"/>
                <a:gd name="T11" fmla="*/ 369 h 610"/>
                <a:gd name="T12" fmla="*/ 165 w 610"/>
                <a:gd name="T13" fmla="*/ 423 h 610"/>
                <a:gd name="T14" fmla="*/ 213 w 610"/>
                <a:gd name="T15" fmla="*/ 462 h 610"/>
                <a:gd name="T16" fmla="*/ 272 w 610"/>
                <a:gd name="T17" fmla="*/ 485 h 610"/>
                <a:gd name="T18" fmla="*/ 338 w 610"/>
                <a:gd name="T19" fmla="*/ 485 h 610"/>
                <a:gd name="T20" fmla="*/ 397 w 610"/>
                <a:gd name="T21" fmla="*/ 462 h 610"/>
                <a:gd name="T22" fmla="*/ 445 w 610"/>
                <a:gd name="T23" fmla="*/ 423 h 610"/>
                <a:gd name="T24" fmla="*/ 477 w 610"/>
                <a:gd name="T25" fmla="*/ 369 h 610"/>
                <a:gd name="T26" fmla="*/ 488 w 610"/>
                <a:gd name="T27" fmla="*/ 305 h 610"/>
                <a:gd name="T28" fmla="*/ 477 w 610"/>
                <a:gd name="T29" fmla="*/ 242 h 610"/>
                <a:gd name="T30" fmla="*/ 445 w 610"/>
                <a:gd name="T31" fmla="*/ 187 h 610"/>
                <a:gd name="T32" fmla="*/ 397 w 610"/>
                <a:gd name="T33" fmla="*/ 148 h 610"/>
                <a:gd name="T34" fmla="*/ 338 w 610"/>
                <a:gd name="T35" fmla="*/ 125 h 610"/>
                <a:gd name="T36" fmla="*/ 305 w 610"/>
                <a:gd name="T37" fmla="*/ 0 h 610"/>
                <a:gd name="T38" fmla="*/ 393 w 610"/>
                <a:gd name="T39" fmla="*/ 13 h 610"/>
                <a:gd name="T40" fmla="*/ 471 w 610"/>
                <a:gd name="T41" fmla="*/ 49 h 610"/>
                <a:gd name="T42" fmla="*/ 536 w 610"/>
                <a:gd name="T43" fmla="*/ 105 h 610"/>
                <a:gd name="T44" fmla="*/ 582 w 610"/>
                <a:gd name="T45" fmla="*/ 176 h 610"/>
                <a:gd name="T46" fmla="*/ 607 w 610"/>
                <a:gd name="T47" fmla="*/ 261 h 610"/>
                <a:gd name="T48" fmla="*/ 607 w 610"/>
                <a:gd name="T49" fmla="*/ 350 h 610"/>
                <a:gd name="T50" fmla="*/ 582 w 610"/>
                <a:gd name="T51" fmla="*/ 434 h 610"/>
                <a:gd name="T52" fmla="*/ 536 w 610"/>
                <a:gd name="T53" fmla="*/ 505 h 610"/>
                <a:gd name="T54" fmla="*/ 471 w 610"/>
                <a:gd name="T55" fmla="*/ 561 h 610"/>
                <a:gd name="T56" fmla="*/ 393 w 610"/>
                <a:gd name="T57" fmla="*/ 597 h 610"/>
                <a:gd name="T58" fmla="*/ 305 w 610"/>
                <a:gd name="T59" fmla="*/ 610 h 610"/>
                <a:gd name="T60" fmla="*/ 217 w 610"/>
                <a:gd name="T61" fmla="*/ 597 h 610"/>
                <a:gd name="T62" fmla="*/ 139 w 610"/>
                <a:gd name="T63" fmla="*/ 561 h 610"/>
                <a:gd name="T64" fmla="*/ 75 w 610"/>
                <a:gd name="T65" fmla="*/ 505 h 610"/>
                <a:gd name="T66" fmla="*/ 29 w 610"/>
                <a:gd name="T67" fmla="*/ 434 h 610"/>
                <a:gd name="T68" fmla="*/ 3 w 610"/>
                <a:gd name="T69" fmla="*/ 350 h 610"/>
                <a:gd name="T70" fmla="*/ 3 w 610"/>
                <a:gd name="T71" fmla="*/ 261 h 610"/>
                <a:gd name="T72" fmla="*/ 29 w 610"/>
                <a:gd name="T73" fmla="*/ 176 h 610"/>
                <a:gd name="T74" fmla="*/ 75 w 610"/>
                <a:gd name="T75" fmla="*/ 105 h 610"/>
                <a:gd name="T76" fmla="*/ 139 w 610"/>
                <a:gd name="T77" fmla="*/ 49 h 610"/>
                <a:gd name="T78" fmla="*/ 217 w 610"/>
                <a:gd name="T79" fmla="*/ 13 h 610"/>
                <a:gd name="T80" fmla="*/ 305 w 610"/>
                <a:gd name="T8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0" h="610">
                  <a:moveTo>
                    <a:pt x="305" y="122"/>
                  </a:moveTo>
                  <a:lnTo>
                    <a:pt x="272" y="125"/>
                  </a:lnTo>
                  <a:lnTo>
                    <a:pt x="242" y="133"/>
                  </a:lnTo>
                  <a:lnTo>
                    <a:pt x="213" y="148"/>
                  </a:lnTo>
                  <a:lnTo>
                    <a:pt x="187" y="165"/>
                  </a:lnTo>
                  <a:lnTo>
                    <a:pt x="165" y="187"/>
                  </a:lnTo>
                  <a:lnTo>
                    <a:pt x="148" y="213"/>
                  </a:lnTo>
                  <a:lnTo>
                    <a:pt x="133" y="242"/>
                  </a:lnTo>
                  <a:lnTo>
                    <a:pt x="125" y="272"/>
                  </a:lnTo>
                  <a:lnTo>
                    <a:pt x="122" y="305"/>
                  </a:lnTo>
                  <a:lnTo>
                    <a:pt x="125" y="338"/>
                  </a:lnTo>
                  <a:lnTo>
                    <a:pt x="133" y="369"/>
                  </a:lnTo>
                  <a:lnTo>
                    <a:pt x="148" y="397"/>
                  </a:lnTo>
                  <a:lnTo>
                    <a:pt x="165" y="423"/>
                  </a:lnTo>
                  <a:lnTo>
                    <a:pt x="187" y="445"/>
                  </a:lnTo>
                  <a:lnTo>
                    <a:pt x="213" y="462"/>
                  </a:lnTo>
                  <a:lnTo>
                    <a:pt x="242" y="477"/>
                  </a:lnTo>
                  <a:lnTo>
                    <a:pt x="272" y="485"/>
                  </a:lnTo>
                  <a:lnTo>
                    <a:pt x="305" y="488"/>
                  </a:lnTo>
                  <a:lnTo>
                    <a:pt x="338" y="485"/>
                  </a:lnTo>
                  <a:lnTo>
                    <a:pt x="369" y="477"/>
                  </a:lnTo>
                  <a:lnTo>
                    <a:pt x="397" y="462"/>
                  </a:lnTo>
                  <a:lnTo>
                    <a:pt x="423" y="445"/>
                  </a:lnTo>
                  <a:lnTo>
                    <a:pt x="445" y="423"/>
                  </a:lnTo>
                  <a:lnTo>
                    <a:pt x="462" y="397"/>
                  </a:lnTo>
                  <a:lnTo>
                    <a:pt x="477" y="369"/>
                  </a:lnTo>
                  <a:lnTo>
                    <a:pt x="485" y="338"/>
                  </a:lnTo>
                  <a:lnTo>
                    <a:pt x="488" y="305"/>
                  </a:lnTo>
                  <a:lnTo>
                    <a:pt x="485" y="272"/>
                  </a:lnTo>
                  <a:lnTo>
                    <a:pt x="477" y="242"/>
                  </a:lnTo>
                  <a:lnTo>
                    <a:pt x="462" y="213"/>
                  </a:lnTo>
                  <a:lnTo>
                    <a:pt x="445" y="187"/>
                  </a:lnTo>
                  <a:lnTo>
                    <a:pt x="423" y="165"/>
                  </a:lnTo>
                  <a:lnTo>
                    <a:pt x="397" y="148"/>
                  </a:lnTo>
                  <a:lnTo>
                    <a:pt x="369" y="133"/>
                  </a:lnTo>
                  <a:lnTo>
                    <a:pt x="338" y="125"/>
                  </a:lnTo>
                  <a:lnTo>
                    <a:pt x="305" y="122"/>
                  </a:lnTo>
                  <a:close/>
                  <a:moveTo>
                    <a:pt x="305" y="0"/>
                  </a:moveTo>
                  <a:lnTo>
                    <a:pt x="350" y="3"/>
                  </a:lnTo>
                  <a:lnTo>
                    <a:pt x="393" y="13"/>
                  </a:lnTo>
                  <a:lnTo>
                    <a:pt x="434" y="29"/>
                  </a:lnTo>
                  <a:lnTo>
                    <a:pt x="471" y="49"/>
                  </a:lnTo>
                  <a:lnTo>
                    <a:pt x="505" y="75"/>
                  </a:lnTo>
                  <a:lnTo>
                    <a:pt x="536" y="105"/>
                  </a:lnTo>
                  <a:lnTo>
                    <a:pt x="561" y="139"/>
                  </a:lnTo>
                  <a:lnTo>
                    <a:pt x="582" y="176"/>
                  </a:lnTo>
                  <a:lnTo>
                    <a:pt x="597" y="217"/>
                  </a:lnTo>
                  <a:lnTo>
                    <a:pt x="607" y="261"/>
                  </a:lnTo>
                  <a:lnTo>
                    <a:pt x="610" y="305"/>
                  </a:lnTo>
                  <a:lnTo>
                    <a:pt x="607" y="350"/>
                  </a:lnTo>
                  <a:lnTo>
                    <a:pt x="597" y="393"/>
                  </a:lnTo>
                  <a:lnTo>
                    <a:pt x="582" y="434"/>
                  </a:lnTo>
                  <a:lnTo>
                    <a:pt x="561" y="471"/>
                  </a:lnTo>
                  <a:lnTo>
                    <a:pt x="536" y="505"/>
                  </a:lnTo>
                  <a:lnTo>
                    <a:pt x="505" y="536"/>
                  </a:lnTo>
                  <a:lnTo>
                    <a:pt x="471" y="561"/>
                  </a:lnTo>
                  <a:lnTo>
                    <a:pt x="434" y="582"/>
                  </a:lnTo>
                  <a:lnTo>
                    <a:pt x="393" y="597"/>
                  </a:lnTo>
                  <a:lnTo>
                    <a:pt x="350" y="607"/>
                  </a:lnTo>
                  <a:lnTo>
                    <a:pt x="305" y="610"/>
                  </a:lnTo>
                  <a:lnTo>
                    <a:pt x="261" y="607"/>
                  </a:lnTo>
                  <a:lnTo>
                    <a:pt x="217" y="597"/>
                  </a:lnTo>
                  <a:lnTo>
                    <a:pt x="176" y="582"/>
                  </a:lnTo>
                  <a:lnTo>
                    <a:pt x="139" y="561"/>
                  </a:lnTo>
                  <a:lnTo>
                    <a:pt x="105" y="536"/>
                  </a:lnTo>
                  <a:lnTo>
                    <a:pt x="75" y="505"/>
                  </a:lnTo>
                  <a:lnTo>
                    <a:pt x="49" y="471"/>
                  </a:lnTo>
                  <a:lnTo>
                    <a:pt x="29" y="434"/>
                  </a:lnTo>
                  <a:lnTo>
                    <a:pt x="13" y="393"/>
                  </a:lnTo>
                  <a:lnTo>
                    <a:pt x="3" y="350"/>
                  </a:lnTo>
                  <a:lnTo>
                    <a:pt x="0" y="305"/>
                  </a:lnTo>
                  <a:lnTo>
                    <a:pt x="3" y="261"/>
                  </a:lnTo>
                  <a:lnTo>
                    <a:pt x="13" y="217"/>
                  </a:lnTo>
                  <a:lnTo>
                    <a:pt x="29" y="176"/>
                  </a:lnTo>
                  <a:lnTo>
                    <a:pt x="49" y="139"/>
                  </a:lnTo>
                  <a:lnTo>
                    <a:pt x="75" y="105"/>
                  </a:lnTo>
                  <a:lnTo>
                    <a:pt x="105" y="75"/>
                  </a:lnTo>
                  <a:lnTo>
                    <a:pt x="139" y="49"/>
                  </a:lnTo>
                  <a:lnTo>
                    <a:pt x="176" y="29"/>
                  </a:lnTo>
                  <a:lnTo>
                    <a:pt x="217" y="13"/>
                  </a:lnTo>
                  <a:lnTo>
                    <a:pt x="261" y="3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603"/>
            <p:cNvSpPr>
              <a:spLocks noEditPoints="1"/>
            </p:cNvSpPr>
            <p:nvPr/>
          </p:nvSpPr>
          <p:spPr bwMode="auto">
            <a:xfrm>
              <a:off x="5411788" y="3506788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8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0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0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8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2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8 h 549"/>
                <a:gd name="T54" fmla="*/ 274 w 549"/>
                <a:gd name="T55" fmla="*/ 549 h 549"/>
                <a:gd name="T56" fmla="*/ 195 w 549"/>
                <a:gd name="T57" fmla="*/ 538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2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4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0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0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4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4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8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8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4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604"/>
            <p:cNvSpPr>
              <a:spLocks/>
            </p:cNvSpPr>
            <p:nvPr/>
          </p:nvSpPr>
          <p:spPr bwMode="auto">
            <a:xfrm>
              <a:off x="5827713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605"/>
            <p:cNvSpPr>
              <a:spLocks/>
            </p:cNvSpPr>
            <p:nvPr/>
          </p:nvSpPr>
          <p:spPr bwMode="auto">
            <a:xfrm>
              <a:off x="5789613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606"/>
            <p:cNvSpPr>
              <a:spLocks/>
            </p:cNvSpPr>
            <p:nvPr/>
          </p:nvSpPr>
          <p:spPr bwMode="auto">
            <a:xfrm>
              <a:off x="5846763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607"/>
            <p:cNvSpPr>
              <a:spLocks/>
            </p:cNvSpPr>
            <p:nvPr/>
          </p:nvSpPr>
          <p:spPr bwMode="auto">
            <a:xfrm>
              <a:off x="5808663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Freeform 608"/>
            <p:cNvSpPr>
              <a:spLocks/>
            </p:cNvSpPr>
            <p:nvPr/>
          </p:nvSpPr>
          <p:spPr bwMode="auto">
            <a:xfrm>
              <a:off x="5749925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Freeform 609"/>
            <p:cNvSpPr>
              <a:spLocks/>
            </p:cNvSpPr>
            <p:nvPr/>
          </p:nvSpPr>
          <p:spPr bwMode="auto">
            <a:xfrm>
              <a:off x="5768975" y="355441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Freeform 610"/>
            <p:cNvSpPr>
              <a:spLocks/>
            </p:cNvSpPr>
            <p:nvPr/>
          </p:nvSpPr>
          <p:spPr bwMode="auto">
            <a:xfrm>
              <a:off x="5711825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611"/>
            <p:cNvSpPr>
              <a:spLocks/>
            </p:cNvSpPr>
            <p:nvPr/>
          </p:nvSpPr>
          <p:spPr bwMode="auto">
            <a:xfrm>
              <a:off x="5730875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612"/>
            <p:cNvSpPr>
              <a:spLocks/>
            </p:cNvSpPr>
            <p:nvPr/>
          </p:nvSpPr>
          <p:spPr bwMode="auto">
            <a:xfrm>
              <a:off x="5672138" y="35258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613"/>
            <p:cNvSpPr>
              <a:spLocks/>
            </p:cNvSpPr>
            <p:nvPr/>
          </p:nvSpPr>
          <p:spPr bwMode="auto">
            <a:xfrm>
              <a:off x="5692775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614"/>
            <p:cNvSpPr>
              <a:spLocks noEditPoints="1"/>
            </p:cNvSpPr>
            <p:nvPr/>
          </p:nvSpPr>
          <p:spPr bwMode="auto">
            <a:xfrm>
              <a:off x="5353050" y="3448050"/>
              <a:ext cx="581025" cy="571500"/>
            </a:xfrm>
            <a:custGeom>
              <a:avLst/>
              <a:gdLst>
                <a:gd name="T0" fmla="*/ 220 w 3660"/>
                <a:gd name="T1" fmla="*/ 134 h 3599"/>
                <a:gd name="T2" fmla="*/ 150 w 3660"/>
                <a:gd name="T3" fmla="*/ 192 h 3599"/>
                <a:gd name="T4" fmla="*/ 122 w 3660"/>
                <a:gd name="T5" fmla="*/ 282 h 3599"/>
                <a:gd name="T6" fmla="*/ 134 w 3660"/>
                <a:gd name="T7" fmla="*/ 1061 h 3599"/>
                <a:gd name="T8" fmla="*/ 192 w 3660"/>
                <a:gd name="T9" fmla="*/ 1131 h 3599"/>
                <a:gd name="T10" fmla="*/ 282 w 3660"/>
                <a:gd name="T11" fmla="*/ 1159 h 3599"/>
                <a:gd name="T12" fmla="*/ 3440 w 3660"/>
                <a:gd name="T13" fmla="*/ 1147 h 3599"/>
                <a:gd name="T14" fmla="*/ 3510 w 3660"/>
                <a:gd name="T15" fmla="*/ 1089 h 3599"/>
                <a:gd name="T16" fmla="*/ 3538 w 3660"/>
                <a:gd name="T17" fmla="*/ 1000 h 3599"/>
                <a:gd name="T18" fmla="*/ 3526 w 3660"/>
                <a:gd name="T19" fmla="*/ 220 h 3599"/>
                <a:gd name="T20" fmla="*/ 3468 w 3660"/>
                <a:gd name="T21" fmla="*/ 150 h 3599"/>
                <a:gd name="T22" fmla="*/ 3378 w 3660"/>
                <a:gd name="T23" fmla="*/ 122 h 3599"/>
                <a:gd name="T24" fmla="*/ 3378 w 3660"/>
                <a:gd name="T25" fmla="*/ 0 h 3599"/>
                <a:gd name="T26" fmla="*/ 3497 w 3660"/>
                <a:gd name="T27" fmla="*/ 27 h 3599"/>
                <a:gd name="T28" fmla="*/ 3591 w 3660"/>
                <a:gd name="T29" fmla="*/ 96 h 3599"/>
                <a:gd name="T30" fmla="*/ 3648 w 3660"/>
                <a:gd name="T31" fmla="*/ 200 h 3599"/>
                <a:gd name="T32" fmla="*/ 3660 w 3660"/>
                <a:gd name="T33" fmla="*/ 1000 h 3599"/>
                <a:gd name="T34" fmla="*/ 3638 w 3660"/>
                <a:gd name="T35" fmla="*/ 1108 h 3599"/>
                <a:gd name="T36" fmla="*/ 3578 w 3660"/>
                <a:gd name="T37" fmla="*/ 1197 h 3599"/>
                <a:gd name="T38" fmla="*/ 3601 w 3660"/>
                <a:gd name="T39" fmla="*/ 1271 h 3599"/>
                <a:gd name="T40" fmla="*/ 3650 w 3660"/>
                <a:gd name="T41" fmla="*/ 1366 h 3599"/>
                <a:gd name="T42" fmla="*/ 3660 w 3660"/>
                <a:gd name="T43" fmla="*/ 2135 h 3599"/>
                <a:gd name="T44" fmla="*/ 3535 w 3660"/>
                <a:gd name="T45" fmla="*/ 1409 h 3599"/>
                <a:gd name="T46" fmla="*/ 3491 w 3660"/>
                <a:gd name="T47" fmla="*/ 1328 h 3599"/>
                <a:gd name="T48" fmla="*/ 3410 w 3660"/>
                <a:gd name="T49" fmla="*/ 1284 h 3599"/>
                <a:gd name="T50" fmla="*/ 250 w 3660"/>
                <a:gd name="T51" fmla="*/ 1284 h 3599"/>
                <a:gd name="T52" fmla="*/ 169 w 3660"/>
                <a:gd name="T53" fmla="*/ 1328 h 3599"/>
                <a:gd name="T54" fmla="*/ 125 w 3660"/>
                <a:gd name="T55" fmla="*/ 1409 h 3599"/>
                <a:gd name="T56" fmla="*/ 125 w 3660"/>
                <a:gd name="T57" fmla="*/ 2190 h 3599"/>
                <a:gd name="T58" fmla="*/ 169 w 3660"/>
                <a:gd name="T59" fmla="*/ 2271 h 3599"/>
                <a:gd name="T60" fmla="*/ 250 w 3660"/>
                <a:gd name="T61" fmla="*/ 2315 h 3599"/>
                <a:gd name="T62" fmla="*/ 1708 w 3660"/>
                <a:gd name="T63" fmla="*/ 2440 h 3599"/>
                <a:gd name="T64" fmla="*/ 220 w 3660"/>
                <a:gd name="T65" fmla="*/ 2452 h 3599"/>
                <a:gd name="T66" fmla="*/ 150 w 3660"/>
                <a:gd name="T67" fmla="*/ 2510 h 3599"/>
                <a:gd name="T68" fmla="*/ 122 w 3660"/>
                <a:gd name="T69" fmla="*/ 2599 h 3599"/>
                <a:gd name="T70" fmla="*/ 134 w 3660"/>
                <a:gd name="T71" fmla="*/ 3379 h 3599"/>
                <a:gd name="T72" fmla="*/ 192 w 3660"/>
                <a:gd name="T73" fmla="*/ 3450 h 3599"/>
                <a:gd name="T74" fmla="*/ 282 w 3660"/>
                <a:gd name="T75" fmla="*/ 3477 h 3599"/>
                <a:gd name="T76" fmla="*/ 282 w 3660"/>
                <a:gd name="T77" fmla="*/ 3599 h 3599"/>
                <a:gd name="T78" fmla="*/ 163 w 3660"/>
                <a:gd name="T79" fmla="*/ 3572 h 3599"/>
                <a:gd name="T80" fmla="*/ 69 w 3660"/>
                <a:gd name="T81" fmla="*/ 3503 h 3599"/>
                <a:gd name="T82" fmla="*/ 12 w 3660"/>
                <a:gd name="T83" fmla="*/ 3399 h 3599"/>
                <a:gd name="T84" fmla="*/ 0 w 3660"/>
                <a:gd name="T85" fmla="*/ 2599 h 3599"/>
                <a:gd name="T86" fmla="*/ 22 w 3660"/>
                <a:gd name="T87" fmla="*/ 2491 h 3599"/>
                <a:gd name="T88" fmla="*/ 82 w 3660"/>
                <a:gd name="T89" fmla="*/ 2402 h 3599"/>
                <a:gd name="T90" fmla="*/ 59 w 3660"/>
                <a:gd name="T91" fmla="*/ 2328 h 3599"/>
                <a:gd name="T92" fmla="*/ 10 w 3660"/>
                <a:gd name="T93" fmla="*/ 2233 h 3599"/>
                <a:gd name="T94" fmla="*/ 0 w 3660"/>
                <a:gd name="T95" fmla="*/ 1440 h 3599"/>
                <a:gd name="T96" fmla="*/ 22 w 3660"/>
                <a:gd name="T97" fmla="*/ 1332 h 3599"/>
                <a:gd name="T98" fmla="*/ 82 w 3660"/>
                <a:gd name="T99" fmla="*/ 1243 h 3599"/>
                <a:gd name="T100" fmla="*/ 59 w 3660"/>
                <a:gd name="T101" fmla="*/ 1169 h 3599"/>
                <a:gd name="T102" fmla="*/ 10 w 3660"/>
                <a:gd name="T103" fmla="*/ 1074 h 3599"/>
                <a:gd name="T104" fmla="*/ 0 w 3660"/>
                <a:gd name="T105" fmla="*/ 282 h 3599"/>
                <a:gd name="T106" fmla="*/ 27 w 3660"/>
                <a:gd name="T107" fmla="*/ 163 h 3599"/>
                <a:gd name="T108" fmla="*/ 96 w 3660"/>
                <a:gd name="T109" fmla="*/ 69 h 3599"/>
                <a:gd name="T110" fmla="*/ 200 w 3660"/>
                <a:gd name="T111" fmla="*/ 12 h 3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599"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50"/>
                  </a:lnTo>
                  <a:lnTo>
                    <a:pt x="169" y="169"/>
                  </a:lnTo>
                  <a:lnTo>
                    <a:pt x="150" y="192"/>
                  </a:lnTo>
                  <a:lnTo>
                    <a:pt x="134" y="220"/>
                  </a:lnTo>
                  <a:lnTo>
                    <a:pt x="125" y="250"/>
                  </a:lnTo>
                  <a:lnTo>
                    <a:pt x="122" y="282"/>
                  </a:lnTo>
                  <a:lnTo>
                    <a:pt x="122" y="1000"/>
                  </a:lnTo>
                  <a:lnTo>
                    <a:pt x="125" y="1031"/>
                  </a:lnTo>
                  <a:lnTo>
                    <a:pt x="134" y="1061"/>
                  </a:lnTo>
                  <a:lnTo>
                    <a:pt x="150" y="1089"/>
                  </a:lnTo>
                  <a:lnTo>
                    <a:pt x="169" y="1112"/>
                  </a:lnTo>
                  <a:lnTo>
                    <a:pt x="192" y="1131"/>
                  </a:lnTo>
                  <a:lnTo>
                    <a:pt x="220" y="1147"/>
                  </a:lnTo>
                  <a:lnTo>
                    <a:pt x="250" y="1156"/>
                  </a:lnTo>
                  <a:lnTo>
                    <a:pt x="282" y="1159"/>
                  </a:lnTo>
                  <a:lnTo>
                    <a:pt x="3378" y="1159"/>
                  </a:lnTo>
                  <a:lnTo>
                    <a:pt x="3410" y="1156"/>
                  </a:lnTo>
                  <a:lnTo>
                    <a:pt x="3440" y="1147"/>
                  </a:lnTo>
                  <a:lnTo>
                    <a:pt x="3468" y="1131"/>
                  </a:lnTo>
                  <a:lnTo>
                    <a:pt x="3491" y="1112"/>
                  </a:lnTo>
                  <a:lnTo>
                    <a:pt x="3510" y="1089"/>
                  </a:lnTo>
                  <a:lnTo>
                    <a:pt x="3526" y="1061"/>
                  </a:lnTo>
                  <a:lnTo>
                    <a:pt x="3535" y="1031"/>
                  </a:lnTo>
                  <a:lnTo>
                    <a:pt x="3538" y="1000"/>
                  </a:lnTo>
                  <a:lnTo>
                    <a:pt x="3538" y="282"/>
                  </a:lnTo>
                  <a:lnTo>
                    <a:pt x="3535" y="250"/>
                  </a:lnTo>
                  <a:lnTo>
                    <a:pt x="3526" y="220"/>
                  </a:lnTo>
                  <a:lnTo>
                    <a:pt x="3510" y="192"/>
                  </a:lnTo>
                  <a:lnTo>
                    <a:pt x="3491" y="169"/>
                  </a:lnTo>
                  <a:lnTo>
                    <a:pt x="3468" y="150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9"/>
                  </a:lnTo>
                  <a:lnTo>
                    <a:pt x="3633" y="163"/>
                  </a:lnTo>
                  <a:lnTo>
                    <a:pt x="3648" y="200"/>
                  </a:lnTo>
                  <a:lnTo>
                    <a:pt x="3657" y="240"/>
                  </a:lnTo>
                  <a:lnTo>
                    <a:pt x="3660" y="282"/>
                  </a:lnTo>
                  <a:lnTo>
                    <a:pt x="3660" y="1000"/>
                  </a:lnTo>
                  <a:lnTo>
                    <a:pt x="3658" y="1038"/>
                  </a:lnTo>
                  <a:lnTo>
                    <a:pt x="3650" y="1074"/>
                  </a:lnTo>
                  <a:lnTo>
                    <a:pt x="3638" y="1108"/>
                  </a:lnTo>
                  <a:lnTo>
                    <a:pt x="3622" y="1140"/>
                  </a:lnTo>
                  <a:lnTo>
                    <a:pt x="3601" y="1169"/>
                  </a:lnTo>
                  <a:lnTo>
                    <a:pt x="3578" y="1197"/>
                  </a:lnTo>
                  <a:lnTo>
                    <a:pt x="3551" y="1220"/>
                  </a:lnTo>
                  <a:lnTo>
                    <a:pt x="3578" y="1243"/>
                  </a:lnTo>
                  <a:lnTo>
                    <a:pt x="3601" y="1271"/>
                  </a:lnTo>
                  <a:lnTo>
                    <a:pt x="3622" y="1300"/>
                  </a:lnTo>
                  <a:lnTo>
                    <a:pt x="3638" y="1332"/>
                  </a:lnTo>
                  <a:lnTo>
                    <a:pt x="3650" y="1366"/>
                  </a:lnTo>
                  <a:lnTo>
                    <a:pt x="3658" y="1402"/>
                  </a:lnTo>
                  <a:lnTo>
                    <a:pt x="3660" y="1440"/>
                  </a:lnTo>
                  <a:lnTo>
                    <a:pt x="3660" y="2135"/>
                  </a:lnTo>
                  <a:lnTo>
                    <a:pt x="3538" y="2135"/>
                  </a:lnTo>
                  <a:lnTo>
                    <a:pt x="3538" y="1440"/>
                  </a:lnTo>
                  <a:lnTo>
                    <a:pt x="3535" y="1409"/>
                  </a:lnTo>
                  <a:lnTo>
                    <a:pt x="3526" y="1379"/>
                  </a:lnTo>
                  <a:lnTo>
                    <a:pt x="3510" y="1351"/>
                  </a:lnTo>
                  <a:lnTo>
                    <a:pt x="3491" y="1328"/>
                  </a:lnTo>
                  <a:lnTo>
                    <a:pt x="3468" y="1309"/>
                  </a:lnTo>
                  <a:lnTo>
                    <a:pt x="3440" y="1293"/>
                  </a:lnTo>
                  <a:lnTo>
                    <a:pt x="3410" y="1284"/>
                  </a:lnTo>
                  <a:lnTo>
                    <a:pt x="3378" y="1281"/>
                  </a:lnTo>
                  <a:lnTo>
                    <a:pt x="282" y="1281"/>
                  </a:lnTo>
                  <a:lnTo>
                    <a:pt x="250" y="1284"/>
                  </a:lnTo>
                  <a:lnTo>
                    <a:pt x="220" y="1293"/>
                  </a:lnTo>
                  <a:lnTo>
                    <a:pt x="192" y="1309"/>
                  </a:lnTo>
                  <a:lnTo>
                    <a:pt x="169" y="1328"/>
                  </a:lnTo>
                  <a:lnTo>
                    <a:pt x="150" y="1351"/>
                  </a:lnTo>
                  <a:lnTo>
                    <a:pt x="134" y="1379"/>
                  </a:lnTo>
                  <a:lnTo>
                    <a:pt x="125" y="1409"/>
                  </a:lnTo>
                  <a:lnTo>
                    <a:pt x="122" y="1440"/>
                  </a:lnTo>
                  <a:lnTo>
                    <a:pt x="122" y="2158"/>
                  </a:lnTo>
                  <a:lnTo>
                    <a:pt x="125" y="2190"/>
                  </a:lnTo>
                  <a:lnTo>
                    <a:pt x="134" y="2220"/>
                  </a:lnTo>
                  <a:lnTo>
                    <a:pt x="150" y="2248"/>
                  </a:lnTo>
                  <a:lnTo>
                    <a:pt x="169" y="2271"/>
                  </a:lnTo>
                  <a:lnTo>
                    <a:pt x="192" y="2290"/>
                  </a:lnTo>
                  <a:lnTo>
                    <a:pt x="220" y="2306"/>
                  </a:lnTo>
                  <a:lnTo>
                    <a:pt x="250" y="2315"/>
                  </a:lnTo>
                  <a:lnTo>
                    <a:pt x="282" y="2318"/>
                  </a:lnTo>
                  <a:lnTo>
                    <a:pt x="1708" y="2318"/>
                  </a:lnTo>
                  <a:lnTo>
                    <a:pt x="1708" y="2440"/>
                  </a:lnTo>
                  <a:lnTo>
                    <a:pt x="282" y="2440"/>
                  </a:lnTo>
                  <a:lnTo>
                    <a:pt x="250" y="2443"/>
                  </a:lnTo>
                  <a:lnTo>
                    <a:pt x="220" y="2452"/>
                  </a:lnTo>
                  <a:lnTo>
                    <a:pt x="192" y="2468"/>
                  </a:lnTo>
                  <a:lnTo>
                    <a:pt x="169" y="2487"/>
                  </a:lnTo>
                  <a:lnTo>
                    <a:pt x="150" y="2510"/>
                  </a:lnTo>
                  <a:lnTo>
                    <a:pt x="134" y="2538"/>
                  </a:lnTo>
                  <a:lnTo>
                    <a:pt x="125" y="2568"/>
                  </a:lnTo>
                  <a:lnTo>
                    <a:pt x="122" y="2599"/>
                  </a:lnTo>
                  <a:lnTo>
                    <a:pt x="122" y="3317"/>
                  </a:lnTo>
                  <a:lnTo>
                    <a:pt x="125" y="3349"/>
                  </a:lnTo>
                  <a:lnTo>
                    <a:pt x="134" y="3379"/>
                  </a:lnTo>
                  <a:lnTo>
                    <a:pt x="150" y="3407"/>
                  </a:lnTo>
                  <a:lnTo>
                    <a:pt x="169" y="3430"/>
                  </a:lnTo>
                  <a:lnTo>
                    <a:pt x="192" y="3450"/>
                  </a:lnTo>
                  <a:lnTo>
                    <a:pt x="220" y="3465"/>
                  </a:lnTo>
                  <a:lnTo>
                    <a:pt x="250" y="3474"/>
                  </a:lnTo>
                  <a:lnTo>
                    <a:pt x="282" y="3477"/>
                  </a:lnTo>
                  <a:lnTo>
                    <a:pt x="2013" y="3477"/>
                  </a:lnTo>
                  <a:lnTo>
                    <a:pt x="2013" y="3599"/>
                  </a:lnTo>
                  <a:lnTo>
                    <a:pt x="282" y="3599"/>
                  </a:lnTo>
                  <a:lnTo>
                    <a:pt x="240" y="3596"/>
                  </a:lnTo>
                  <a:lnTo>
                    <a:pt x="200" y="3587"/>
                  </a:lnTo>
                  <a:lnTo>
                    <a:pt x="163" y="3572"/>
                  </a:lnTo>
                  <a:lnTo>
                    <a:pt x="129" y="3554"/>
                  </a:lnTo>
                  <a:lnTo>
                    <a:pt x="96" y="3530"/>
                  </a:lnTo>
                  <a:lnTo>
                    <a:pt x="69" y="3503"/>
                  </a:lnTo>
                  <a:lnTo>
                    <a:pt x="45" y="3470"/>
                  </a:lnTo>
                  <a:lnTo>
                    <a:pt x="27" y="3436"/>
                  </a:lnTo>
                  <a:lnTo>
                    <a:pt x="12" y="3399"/>
                  </a:lnTo>
                  <a:lnTo>
                    <a:pt x="3" y="3359"/>
                  </a:lnTo>
                  <a:lnTo>
                    <a:pt x="0" y="3317"/>
                  </a:lnTo>
                  <a:lnTo>
                    <a:pt x="0" y="2599"/>
                  </a:lnTo>
                  <a:lnTo>
                    <a:pt x="2" y="2561"/>
                  </a:lnTo>
                  <a:lnTo>
                    <a:pt x="10" y="2525"/>
                  </a:lnTo>
                  <a:lnTo>
                    <a:pt x="22" y="2491"/>
                  </a:lnTo>
                  <a:lnTo>
                    <a:pt x="38" y="2459"/>
                  </a:lnTo>
                  <a:lnTo>
                    <a:pt x="59" y="2429"/>
                  </a:lnTo>
                  <a:lnTo>
                    <a:pt x="82" y="2402"/>
                  </a:lnTo>
                  <a:lnTo>
                    <a:pt x="109" y="2379"/>
                  </a:lnTo>
                  <a:lnTo>
                    <a:pt x="82" y="2356"/>
                  </a:lnTo>
                  <a:lnTo>
                    <a:pt x="59" y="2328"/>
                  </a:lnTo>
                  <a:lnTo>
                    <a:pt x="38" y="2299"/>
                  </a:lnTo>
                  <a:lnTo>
                    <a:pt x="22" y="2267"/>
                  </a:lnTo>
                  <a:lnTo>
                    <a:pt x="10" y="2233"/>
                  </a:lnTo>
                  <a:lnTo>
                    <a:pt x="2" y="2196"/>
                  </a:lnTo>
                  <a:lnTo>
                    <a:pt x="0" y="2158"/>
                  </a:lnTo>
                  <a:lnTo>
                    <a:pt x="0" y="1440"/>
                  </a:lnTo>
                  <a:lnTo>
                    <a:pt x="2" y="1402"/>
                  </a:lnTo>
                  <a:lnTo>
                    <a:pt x="10" y="1366"/>
                  </a:lnTo>
                  <a:lnTo>
                    <a:pt x="22" y="1332"/>
                  </a:lnTo>
                  <a:lnTo>
                    <a:pt x="38" y="1300"/>
                  </a:lnTo>
                  <a:lnTo>
                    <a:pt x="59" y="1271"/>
                  </a:lnTo>
                  <a:lnTo>
                    <a:pt x="82" y="1243"/>
                  </a:lnTo>
                  <a:lnTo>
                    <a:pt x="109" y="1220"/>
                  </a:lnTo>
                  <a:lnTo>
                    <a:pt x="82" y="1197"/>
                  </a:lnTo>
                  <a:lnTo>
                    <a:pt x="59" y="1169"/>
                  </a:lnTo>
                  <a:lnTo>
                    <a:pt x="38" y="1140"/>
                  </a:lnTo>
                  <a:lnTo>
                    <a:pt x="22" y="1108"/>
                  </a:lnTo>
                  <a:lnTo>
                    <a:pt x="10" y="1074"/>
                  </a:lnTo>
                  <a:lnTo>
                    <a:pt x="2" y="1038"/>
                  </a:lnTo>
                  <a:lnTo>
                    <a:pt x="0" y="1000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5" y="129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615"/>
            <p:cNvSpPr>
              <a:spLocks noEditPoints="1"/>
            </p:cNvSpPr>
            <p:nvPr/>
          </p:nvSpPr>
          <p:spPr bwMode="auto">
            <a:xfrm>
              <a:off x="5411788" y="3690938"/>
              <a:ext cx="87313" cy="85725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616"/>
            <p:cNvSpPr>
              <a:spLocks/>
            </p:cNvSpPr>
            <p:nvPr/>
          </p:nvSpPr>
          <p:spPr bwMode="auto">
            <a:xfrm>
              <a:off x="5827713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617"/>
            <p:cNvSpPr>
              <a:spLocks/>
            </p:cNvSpPr>
            <p:nvPr/>
          </p:nvSpPr>
          <p:spPr bwMode="auto">
            <a:xfrm>
              <a:off x="5789613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618"/>
            <p:cNvSpPr>
              <a:spLocks/>
            </p:cNvSpPr>
            <p:nvPr/>
          </p:nvSpPr>
          <p:spPr bwMode="auto">
            <a:xfrm>
              <a:off x="5846763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619"/>
            <p:cNvSpPr>
              <a:spLocks/>
            </p:cNvSpPr>
            <p:nvPr/>
          </p:nvSpPr>
          <p:spPr bwMode="auto">
            <a:xfrm>
              <a:off x="5808663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620"/>
            <p:cNvSpPr>
              <a:spLocks/>
            </p:cNvSpPr>
            <p:nvPr/>
          </p:nvSpPr>
          <p:spPr bwMode="auto">
            <a:xfrm>
              <a:off x="5749925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Freeform 621"/>
            <p:cNvSpPr>
              <a:spLocks/>
            </p:cNvSpPr>
            <p:nvPr/>
          </p:nvSpPr>
          <p:spPr bwMode="auto">
            <a:xfrm>
              <a:off x="5768975" y="373856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622"/>
            <p:cNvSpPr>
              <a:spLocks/>
            </p:cNvSpPr>
            <p:nvPr/>
          </p:nvSpPr>
          <p:spPr bwMode="auto">
            <a:xfrm>
              <a:off x="5711825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Freeform 623"/>
            <p:cNvSpPr>
              <a:spLocks/>
            </p:cNvSpPr>
            <p:nvPr/>
          </p:nvSpPr>
          <p:spPr bwMode="auto">
            <a:xfrm>
              <a:off x="5730875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624"/>
            <p:cNvSpPr>
              <a:spLocks/>
            </p:cNvSpPr>
            <p:nvPr/>
          </p:nvSpPr>
          <p:spPr bwMode="auto">
            <a:xfrm>
              <a:off x="5672138" y="37099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625"/>
            <p:cNvSpPr>
              <a:spLocks/>
            </p:cNvSpPr>
            <p:nvPr/>
          </p:nvSpPr>
          <p:spPr bwMode="auto">
            <a:xfrm>
              <a:off x="5692775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626"/>
            <p:cNvSpPr>
              <a:spLocks noEditPoints="1"/>
            </p:cNvSpPr>
            <p:nvPr/>
          </p:nvSpPr>
          <p:spPr bwMode="auto">
            <a:xfrm>
              <a:off x="5411788" y="3873500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23" name="Group 1322"/>
          <p:cNvGrpSpPr/>
          <p:nvPr/>
        </p:nvGrpSpPr>
        <p:grpSpPr>
          <a:xfrm>
            <a:off x="6268609" y="3448051"/>
            <a:ext cx="581025" cy="573087"/>
            <a:chOff x="6281738" y="3448051"/>
            <a:chExt cx="581025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98" name="Freeform 631"/>
            <p:cNvSpPr>
              <a:spLocks noEditPoints="1"/>
            </p:cNvSpPr>
            <p:nvPr/>
          </p:nvSpPr>
          <p:spPr bwMode="auto">
            <a:xfrm>
              <a:off x="6580188" y="3843338"/>
              <a:ext cx="274638" cy="177800"/>
            </a:xfrm>
            <a:custGeom>
              <a:avLst/>
              <a:gdLst>
                <a:gd name="T0" fmla="*/ 1133 w 1559"/>
                <a:gd name="T1" fmla="*/ 282 h 1012"/>
                <a:gd name="T2" fmla="*/ 1143 w 1559"/>
                <a:gd name="T3" fmla="*/ 425 h 1012"/>
                <a:gd name="T4" fmla="*/ 1102 w 1559"/>
                <a:gd name="T5" fmla="*/ 554 h 1012"/>
                <a:gd name="T6" fmla="*/ 1019 w 1559"/>
                <a:gd name="T7" fmla="*/ 660 h 1012"/>
                <a:gd name="T8" fmla="*/ 904 w 1559"/>
                <a:gd name="T9" fmla="*/ 730 h 1012"/>
                <a:gd name="T10" fmla="*/ 767 w 1559"/>
                <a:gd name="T11" fmla="*/ 755 h 1012"/>
                <a:gd name="T12" fmla="*/ 630 w 1559"/>
                <a:gd name="T13" fmla="*/ 730 h 1012"/>
                <a:gd name="T14" fmla="*/ 515 w 1559"/>
                <a:gd name="T15" fmla="*/ 660 h 1012"/>
                <a:gd name="T16" fmla="*/ 432 w 1559"/>
                <a:gd name="T17" fmla="*/ 554 h 1012"/>
                <a:gd name="T18" fmla="*/ 390 w 1559"/>
                <a:gd name="T19" fmla="*/ 425 h 1012"/>
                <a:gd name="T20" fmla="*/ 396 w 1559"/>
                <a:gd name="T21" fmla="*/ 296 h 1012"/>
                <a:gd name="T22" fmla="*/ 370 w 1559"/>
                <a:gd name="T23" fmla="*/ 257 h 1012"/>
                <a:gd name="T24" fmla="*/ 222 w 1559"/>
                <a:gd name="T25" fmla="*/ 395 h 1012"/>
                <a:gd name="T26" fmla="*/ 177 w 1559"/>
                <a:gd name="T27" fmla="*/ 572 h 1012"/>
                <a:gd name="T28" fmla="*/ 324 w 1559"/>
                <a:gd name="T29" fmla="*/ 725 h 1012"/>
                <a:gd name="T30" fmla="*/ 485 w 1559"/>
                <a:gd name="T31" fmla="*/ 832 h 1012"/>
                <a:gd name="T32" fmla="*/ 657 w 1559"/>
                <a:gd name="T33" fmla="*/ 891 h 1012"/>
                <a:gd name="T34" fmla="*/ 838 w 1559"/>
                <a:gd name="T35" fmla="*/ 899 h 1012"/>
                <a:gd name="T36" fmla="*/ 1015 w 1559"/>
                <a:gd name="T37" fmla="*/ 856 h 1012"/>
                <a:gd name="T38" fmla="*/ 1181 w 1559"/>
                <a:gd name="T39" fmla="*/ 762 h 1012"/>
                <a:gd name="T40" fmla="*/ 1335 w 1559"/>
                <a:gd name="T41" fmla="*/ 621 h 1012"/>
                <a:gd name="T42" fmla="*/ 1385 w 1559"/>
                <a:gd name="T43" fmla="*/ 445 h 1012"/>
                <a:gd name="T44" fmla="*/ 1248 w 1559"/>
                <a:gd name="T45" fmla="*/ 300 h 1012"/>
                <a:gd name="T46" fmla="*/ 1099 w 1559"/>
                <a:gd name="T47" fmla="*/ 194 h 1012"/>
                <a:gd name="T48" fmla="*/ 709 w 1559"/>
                <a:gd name="T49" fmla="*/ 116 h 1012"/>
                <a:gd name="T50" fmla="*/ 610 w 1559"/>
                <a:gd name="T51" fmla="*/ 160 h 1012"/>
                <a:gd name="T52" fmla="*/ 537 w 1559"/>
                <a:gd name="T53" fmla="*/ 238 h 1012"/>
                <a:gd name="T54" fmla="*/ 500 w 1559"/>
                <a:gd name="T55" fmla="*/ 339 h 1012"/>
                <a:gd name="T56" fmla="*/ 508 w 1559"/>
                <a:gd name="T57" fmla="*/ 455 h 1012"/>
                <a:gd name="T58" fmla="*/ 563 w 1559"/>
                <a:gd name="T59" fmla="*/ 553 h 1012"/>
                <a:gd name="T60" fmla="*/ 653 w 1559"/>
                <a:gd name="T61" fmla="*/ 620 h 1012"/>
                <a:gd name="T62" fmla="*/ 767 w 1559"/>
                <a:gd name="T63" fmla="*/ 646 h 1012"/>
                <a:gd name="T64" fmla="*/ 880 w 1559"/>
                <a:gd name="T65" fmla="*/ 620 h 1012"/>
                <a:gd name="T66" fmla="*/ 970 w 1559"/>
                <a:gd name="T67" fmla="*/ 553 h 1012"/>
                <a:gd name="T68" fmla="*/ 1025 w 1559"/>
                <a:gd name="T69" fmla="*/ 455 h 1012"/>
                <a:gd name="T70" fmla="*/ 1033 w 1559"/>
                <a:gd name="T71" fmla="*/ 339 h 1012"/>
                <a:gd name="T72" fmla="*/ 997 w 1559"/>
                <a:gd name="T73" fmla="*/ 238 h 1012"/>
                <a:gd name="T74" fmla="*/ 923 w 1559"/>
                <a:gd name="T75" fmla="*/ 160 h 1012"/>
                <a:gd name="T76" fmla="*/ 823 w 1559"/>
                <a:gd name="T77" fmla="*/ 116 h 1012"/>
                <a:gd name="T78" fmla="*/ 767 w 1559"/>
                <a:gd name="T79" fmla="*/ 0 h 1012"/>
                <a:gd name="T80" fmla="*/ 949 w 1559"/>
                <a:gd name="T81" fmla="*/ 21 h 1012"/>
                <a:gd name="T82" fmla="*/ 1144 w 1559"/>
                <a:gd name="T83" fmla="*/ 95 h 1012"/>
                <a:gd name="T84" fmla="*/ 1327 w 1559"/>
                <a:gd name="T85" fmla="*/ 223 h 1012"/>
                <a:gd name="T86" fmla="*/ 1490 w 1559"/>
                <a:gd name="T87" fmla="*/ 401 h 1012"/>
                <a:gd name="T88" fmla="*/ 1534 w 1559"/>
                <a:gd name="T89" fmla="*/ 541 h 1012"/>
                <a:gd name="T90" fmla="*/ 1385 w 1559"/>
                <a:gd name="T91" fmla="*/ 729 h 1012"/>
                <a:gd name="T92" fmla="*/ 1218 w 1559"/>
                <a:gd name="T93" fmla="*/ 871 h 1012"/>
                <a:gd name="T94" fmla="*/ 1036 w 1559"/>
                <a:gd name="T95" fmla="*/ 965 h 1012"/>
                <a:gd name="T96" fmla="*/ 843 w 1559"/>
                <a:gd name="T97" fmla="*/ 1009 h 1012"/>
                <a:gd name="T98" fmla="*/ 645 w 1559"/>
                <a:gd name="T99" fmla="*/ 1000 h 1012"/>
                <a:gd name="T100" fmla="*/ 455 w 1559"/>
                <a:gd name="T101" fmla="*/ 939 h 1012"/>
                <a:gd name="T102" fmla="*/ 278 w 1559"/>
                <a:gd name="T103" fmla="*/ 829 h 1012"/>
                <a:gd name="T104" fmla="*/ 117 w 1559"/>
                <a:gd name="T105" fmla="*/ 671 h 1012"/>
                <a:gd name="T106" fmla="*/ 0 w 1559"/>
                <a:gd name="T107" fmla="*/ 511 h 1012"/>
                <a:gd name="T108" fmla="*/ 128 w 1559"/>
                <a:gd name="T109" fmla="*/ 336 h 1012"/>
                <a:gd name="T110" fmla="*/ 298 w 1559"/>
                <a:gd name="T111" fmla="*/ 173 h 1012"/>
                <a:gd name="T112" fmla="*/ 487 w 1559"/>
                <a:gd name="T113" fmla="*/ 62 h 1012"/>
                <a:gd name="T114" fmla="*/ 689 w 1559"/>
                <a:gd name="T115" fmla="*/ 8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59" h="1012">
                  <a:moveTo>
                    <a:pt x="1099" y="194"/>
                  </a:moveTo>
                  <a:lnTo>
                    <a:pt x="1119" y="237"/>
                  </a:lnTo>
                  <a:lnTo>
                    <a:pt x="1133" y="282"/>
                  </a:lnTo>
                  <a:lnTo>
                    <a:pt x="1143" y="328"/>
                  </a:lnTo>
                  <a:lnTo>
                    <a:pt x="1146" y="378"/>
                  </a:lnTo>
                  <a:lnTo>
                    <a:pt x="1143" y="425"/>
                  </a:lnTo>
                  <a:lnTo>
                    <a:pt x="1134" y="470"/>
                  </a:lnTo>
                  <a:lnTo>
                    <a:pt x="1121" y="514"/>
                  </a:lnTo>
                  <a:lnTo>
                    <a:pt x="1102" y="554"/>
                  </a:lnTo>
                  <a:lnTo>
                    <a:pt x="1078" y="593"/>
                  </a:lnTo>
                  <a:lnTo>
                    <a:pt x="1051" y="629"/>
                  </a:lnTo>
                  <a:lnTo>
                    <a:pt x="1019" y="660"/>
                  </a:lnTo>
                  <a:lnTo>
                    <a:pt x="983" y="687"/>
                  </a:lnTo>
                  <a:lnTo>
                    <a:pt x="945" y="711"/>
                  </a:lnTo>
                  <a:lnTo>
                    <a:pt x="904" y="730"/>
                  </a:lnTo>
                  <a:lnTo>
                    <a:pt x="860" y="744"/>
                  </a:lnTo>
                  <a:lnTo>
                    <a:pt x="814" y="752"/>
                  </a:lnTo>
                  <a:lnTo>
                    <a:pt x="767" y="755"/>
                  </a:lnTo>
                  <a:lnTo>
                    <a:pt x="719" y="752"/>
                  </a:lnTo>
                  <a:lnTo>
                    <a:pt x="674" y="744"/>
                  </a:lnTo>
                  <a:lnTo>
                    <a:pt x="630" y="730"/>
                  </a:lnTo>
                  <a:lnTo>
                    <a:pt x="589" y="711"/>
                  </a:lnTo>
                  <a:lnTo>
                    <a:pt x="550" y="687"/>
                  </a:lnTo>
                  <a:lnTo>
                    <a:pt x="515" y="660"/>
                  </a:lnTo>
                  <a:lnTo>
                    <a:pt x="483" y="629"/>
                  </a:lnTo>
                  <a:lnTo>
                    <a:pt x="455" y="593"/>
                  </a:lnTo>
                  <a:lnTo>
                    <a:pt x="432" y="554"/>
                  </a:lnTo>
                  <a:lnTo>
                    <a:pt x="413" y="514"/>
                  </a:lnTo>
                  <a:lnTo>
                    <a:pt x="399" y="470"/>
                  </a:lnTo>
                  <a:lnTo>
                    <a:pt x="390" y="425"/>
                  </a:lnTo>
                  <a:lnTo>
                    <a:pt x="387" y="378"/>
                  </a:lnTo>
                  <a:lnTo>
                    <a:pt x="390" y="336"/>
                  </a:lnTo>
                  <a:lnTo>
                    <a:pt x="396" y="296"/>
                  </a:lnTo>
                  <a:lnTo>
                    <a:pt x="407" y="257"/>
                  </a:lnTo>
                  <a:lnTo>
                    <a:pt x="422" y="221"/>
                  </a:lnTo>
                  <a:lnTo>
                    <a:pt x="370" y="257"/>
                  </a:lnTo>
                  <a:lnTo>
                    <a:pt x="319" y="299"/>
                  </a:lnTo>
                  <a:lnTo>
                    <a:pt x="269" y="344"/>
                  </a:lnTo>
                  <a:lnTo>
                    <a:pt x="222" y="395"/>
                  </a:lnTo>
                  <a:lnTo>
                    <a:pt x="176" y="451"/>
                  </a:lnTo>
                  <a:lnTo>
                    <a:pt x="132" y="511"/>
                  </a:lnTo>
                  <a:lnTo>
                    <a:pt x="177" y="572"/>
                  </a:lnTo>
                  <a:lnTo>
                    <a:pt x="224" y="628"/>
                  </a:lnTo>
                  <a:lnTo>
                    <a:pt x="273" y="679"/>
                  </a:lnTo>
                  <a:lnTo>
                    <a:pt x="324" y="725"/>
                  </a:lnTo>
                  <a:lnTo>
                    <a:pt x="376" y="765"/>
                  </a:lnTo>
                  <a:lnTo>
                    <a:pt x="430" y="801"/>
                  </a:lnTo>
                  <a:lnTo>
                    <a:pt x="485" y="832"/>
                  </a:lnTo>
                  <a:lnTo>
                    <a:pt x="542" y="857"/>
                  </a:lnTo>
                  <a:lnTo>
                    <a:pt x="599" y="877"/>
                  </a:lnTo>
                  <a:lnTo>
                    <a:pt x="657" y="891"/>
                  </a:lnTo>
                  <a:lnTo>
                    <a:pt x="716" y="899"/>
                  </a:lnTo>
                  <a:lnTo>
                    <a:pt x="776" y="902"/>
                  </a:lnTo>
                  <a:lnTo>
                    <a:pt x="838" y="899"/>
                  </a:lnTo>
                  <a:lnTo>
                    <a:pt x="898" y="890"/>
                  </a:lnTo>
                  <a:lnTo>
                    <a:pt x="957" y="876"/>
                  </a:lnTo>
                  <a:lnTo>
                    <a:pt x="1015" y="856"/>
                  </a:lnTo>
                  <a:lnTo>
                    <a:pt x="1071" y="830"/>
                  </a:lnTo>
                  <a:lnTo>
                    <a:pt x="1127" y="799"/>
                  </a:lnTo>
                  <a:lnTo>
                    <a:pt x="1181" y="762"/>
                  </a:lnTo>
                  <a:lnTo>
                    <a:pt x="1234" y="721"/>
                  </a:lnTo>
                  <a:lnTo>
                    <a:pt x="1285" y="674"/>
                  </a:lnTo>
                  <a:lnTo>
                    <a:pt x="1335" y="621"/>
                  </a:lnTo>
                  <a:lnTo>
                    <a:pt x="1382" y="565"/>
                  </a:lnTo>
                  <a:lnTo>
                    <a:pt x="1428" y="503"/>
                  </a:lnTo>
                  <a:lnTo>
                    <a:pt x="1385" y="445"/>
                  </a:lnTo>
                  <a:lnTo>
                    <a:pt x="1341" y="392"/>
                  </a:lnTo>
                  <a:lnTo>
                    <a:pt x="1295" y="343"/>
                  </a:lnTo>
                  <a:lnTo>
                    <a:pt x="1248" y="300"/>
                  </a:lnTo>
                  <a:lnTo>
                    <a:pt x="1199" y="260"/>
                  </a:lnTo>
                  <a:lnTo>
                    <a:pt x="1149" y="225"/>
                  </a:lnTo>
                  <a:lnTo>
                    <a:pt x="1099" y="194"/>
                  </a:lnTo>
                  <a:close/>
                  <a:moveTo>
                    <a:pt x="783" y="111"/>
                  </a:moveTo>
                  <a:lnTo>
                    <a:pt x="746" y="112"/>
                  </a:lnTo>
                  <a:lnTo>
                    <a:pt x="709" y="116"/>
                  </a:lnTo>
                  <a:lnTo>
                    <a:pt x="674" y="126"/>
                  </a:lnTo>
                  <a:lnTo>
                    <a:pt x="641" y="141"/>
                  </a:lnTo>
                  <a:lnTo>
                    <a:pt x="610" y="160"/>
                  </a:lnTo>
                  <a:lnTo>
                    <a:pt x="582" y="182"/>
                  </a:lnTo>
                  <a:lnTo>
                    <a:pt x="557" y="209"/>
                  </a:lnTo>
                  <a:lnTo>
                    <a:pt x="537" y="238"/>
                  </a:lnTo>
                  <a:lnTo>
                    <a:pt x="520" y="269"/>
                  </a:lnTo>
                  <a:lnTo>
                    <a:pt x="507" y="304"/>
                  </a:lnTo>
                  <a:lnTo>
                    <a:pt x="500" y="339"/>
                  </a:lnTo>
                  <a:lnTo>
                    <a:pt x="497" y="378"/>
                  </a:lnTo>
                  <a:lnTo>
                    <a:pt x="500" y="418"/>
                  </a:lnTo>
                  <a:lnTo>
                    <a:pt x="508" y="455"/>
                  </a:lnTo>
                  <a:lnTo>
                    <a:pt x="523" y="491"/>
                  </a:lnTo>
                  <a:lnTo>
                    <a:pt x="541" y="524"/>
                  </a:lnTo>
                  <a:lnTo>
                    <a:pt x="563" y="553"/>
                  </a:lnTo>
                  <a:lnTo>
                    <a:pt x="590" y="580"/>
                  </a:lnTo>
                  <a:lnTo>
                    <a:pt x="621" y="602"/>
                  </a:lnTo>
                  <a:lnTo>
                    <a:pt x="653" y="620"/>
                  </a:lnTo>
                  <a:lnTo>
                    <a:pt x="689" y="635"/>
                  </a:lnTo>
                  <a:lnTo>
                    <a:pt x="727" y="643"/>
                  </a:lnTo>
                  <a:lnTo>
                    <a:pt x="767" y="646"/>
                  </a:lnTo>
                  <a:lnTo>
                    <a:pt x="807" y="643"/>
                  </a:lnTo>
                  <a:lnTo>
                    <a:pt x="845" y="635"/>
                  </a:lnTo>
                  <a:lnTo>
                    <a:pt x="880" y="620"/>
                  </a:lnTo>
                  <a:lnTo>
                    <a:pt x="913" y="602"/>
                  </a:lnTo>
                  <a:lnTo>
                    <a:pt x="944" y="580"/>
                  </a:lnTo>
                  <a:lnTo>
                    <a:pt x="970" y="553"/>
                  </a:lnTo>
                  <a:lnTo>
                    <a:pt x="993" y="524"/>
                  </a:lnTo>
                  <a:lnTo>
                    <a:pt x="1011" y="491"/>
                  </a:lnTo>
                  <a:lnTo>
                    <a:pt x="1025" y="455"/>
                  </a:lnTo>
                  <a:lnTo>
                    <a:pt x="1033" y="418"/>
                  </a:lnTo>
                  <a:lnTo>
                    <a:pt x="1036" y="378"/>
                  </a:lnTo>
                  <a:lnTo>
                    <a:pt x="1033" y="339"/>
                  </a:lnTo>
                  <a:lnTo>
                    <a:pt x="1026" y="304"/>
                  </a:lnTo>
                  <a:lnTo>
                    <a:pt x="1013" y="269"/>
                  </a:lnTo>
                  <a:lnTo>
                    <a:pt x="997" y="238"/>
                  </a:lnTo>
                  <a:lnTo>
                    <a:pt x="975" y="209"/>
                  </a:lnTo>
                  <a:lnTo>
                    <a:pt x="951" y="182"/>
                  </a:lnTo>
                  <a:lnTo>
                    <a:pt x="923" y="160"/>
                  </a:lnTo>
                  <a:lnTo>
                    <a:pt x="892" y="142"/>
                  </a:lnTo>
                  <a:lnTo>
                    <a:pt x="859" y="126"/>
                  </a:lnTo>
                  <a:lnTo>
                    <a:pt x="823" y="116"/>
                  </a:lnTo>
                  <a:lnTo>
                    <a:pt x="786" y="111"/>
                  </a:lnTo>
                  <a:lnTo>
                    <a:pt x="783" y="111"/>
                  </a:lnTo>
                  <a:close/>
                  <a:moveTo>
                    <a:pt x="767" y="0"/>
                  </a:moveTo>
                  <a:lnTo>
                    <a:pt x="811" y="3"/>
                  </a:lnTo>
                  <a:lnTo>
                    <a:pt x="880" y="9"/>
                  </a:lnTo>
                  <a:lnTo>
                    <a:pt x="949" y="21"/>
                  </a:lnTo>
                  <a:lnTo>
                    <a:pt x="1015" y="39"/>
                  </a:lnTo>
                  <a:lnTo>
                    <a:pt x="1080" y="64"/>
                  </a:lnTo>
                  <a:lnTo>
                    <a:pt x="1144" y="95"/>
                  </a:lnTo>
                  <a:lnTo>
                    <a:pt x="1208" y="131"/>
                  </a:lnTo>
                  <a:lnTo>
                    <a:pt x="1268" y="174"/>
                  </a:lnTo>
                  <a:lnTo>
                    <a:pt x="1327" y="223"/>
                  </a:lnTo>
                  <a:lnTo>
                    <a:pt x="1383" y="276"/>
                  </a:lnTo>
                  <a:lnTo>
                    <a:pt x="1438" y="336"/>
                  </a:lnTo>
                  <a:lnTo>
                    <a:pt x="1490" y="401"/>
                  </a:lnTo>
                  <a:lnTo>
                    <a:pt x="1540" y="472"/>
                  </a:lnTo>
                  <a:lnTo>
                    <a:pt x="1559" y="503"/>
                  </a:lnTo>
                  <a:lnTo>
                    <a:pt x="1534" y="541"/>
                  </a:lnTo>
                  <a:lnTo>
                    <a:pt x="1486" y="609"/>
                  </a:lnTo>
                  <a:lnTo>
                    <a:pt x="1437" y="671"/>
                  </a:lnTo>
                  <a:lnTo>
                    <a:pt x="1385" y="729"/>
                  </a:lnTo>
                  <a:lnTo>
                    <a:pt x="1331" y="782"/>
                  </a:lnTo>
                  <a:lnTo>
                    <a:pt x="1276" y="829"/>
                  </a:lnTo>
                  <a:lnTo>
                    <a:pt x="1218" y="871"/>
                  </a:lnTo>
                  <a:lnTo>
                    <a:pt x="1159" y="908"/>
                  </a:lnTo>
                  <a:lnTo>
                    <a:pt x="1097" y="939"/>
                  </a:lnTo>
                  <a:lnTo>
                    <a:pt x="1036" y="965"/>
                  </a:lnTo>
                  <a:lnTo>
                    <a:pt x="973" y="986"/>
                  </a:lnTo>
                  <a:lnTo>
                    <a:pt x="908" y="1000"/>
                  </a:lnTo>
                  <a:lnTo>
                    <a:pt x="843" y="1009"/>
                  </a:lnTo>
                  <a:lnTo>
                    <a:pt x="776" y="1012"/>
                  </a:lnTo>
                  <a:lnTo>
                    <a:pt x="710" y="1009"/>
                  </a:lnTo>
                  <a:lnTo>
                    <a:pt x="645" y="1000"/>
                  </a:lnTo>
                  <a:lnTo>
                    <a:pt x="581" y="986"/>
                  </a:lnTo>
                  <a:lnTo>
                    <a:pt x="518" y="965"/>
                  </a:lnTo>
                  <a:lnTo>
                    <a:pt x="455" y="939"/>
                  </a:lnTo>
                  <a:lnTo>
                    <a:pt x="395" y="908"/>
                  </a:lnTo>
                  <a:lnTo>
                    <a:pt x="335" y="871"/>
                  </a:lnTo>
                  <a:lnTo>
                    <a:pt x="278" y="829"/>
                  </a:lnTo>
                  <a:lnTo>
                    <a:pt x="222" y="782"/>
                  </a:lnTo>
                  <a:lnTo>
                    <a:pt x="169" y="729"/>
                  </a:lnTo>
                  <a:lnTo>
                    <a:pt x="117" y="671"/>
                  </a:lnTo>
                  <a:lnTo>
                    <a:pt x="67" y="609"/>
                  </a:lnTo>
                  <a:lnTo>
                    <a:pt x="20" y="541"/>
                  </a:lnTo>
                  <a:lnTo>
                    <a:pt x="0" y="511"/>
                  </a:lnTo>
                  <a:lnTo>
                    <a:pt x="25" y="472"/>
                  </a:lnTo>
                  <a:lnTo>
                    <a:pt x="75" y="401"/>
                  </a:lnTo>
                  <a:lnTo>
                    <a:pt x="128" y="336"/>
                  </a:lnTo>
                  <a:lnTo>
                    <a:pt x="182" y="275"/>
                  </a:lnTo>
                  <a:lnTo>
                    <a:pt x="239" y="222"/>
                  </a:lnTo>
                  <a:lnTo>
                    <a:pt x="298" y="173"/>
                  </a:lnTo>
                  <a:lnTo>
                    <a:pt x="360" y="130"/>
                  </a:lnTo>
                  <a:lnTo>
                    <a:pt x="423" y="94"/>
                  </a:lnTo>
                  <a:lnTo>
                    <a:pt x="487" y="62"/>
                  </a:lnTo>
                  <a:lnTo>
                    <a:pt x="553" y="38"/>
                  </a:lnTo>
                  <a:lnTo>
                    <a:pt x="621" y="20"/>
                  </a:lnTo>
                  <a:lnTo>
                    <a:pt x="689" y="8"/>
                  </a:lnTo>
                  <a:lnTo>
                    <a:pt x="728" y="2"/>
                  </a:lnTo>
                  <a:lnTo>
                    <a:pt x="7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Freeform 632"/>
            <p:cNvSpPr>
              <a:spLocks noEditPoints="1"/>
            </p:cNvSpPr>
            <p:nvPr/>
          </p:nvSpPr>
          <p:spPr bwMode="auto">
            <a:xfrm>
              <a:off x="6340476" y="3505201"/>
              <a:ext cx="87313" cy="87313"/>
            </a:xfrm>
            <a:custGeom>
              <a:avLst/>
              <a:gdLst>
                <a:gd name="T0" fmla="*/ 219 w 495"/>
                <a:gd name="T1" fmla="*/ 112 h 492"/>
                <a:gd name="T2" fmla="*/ 170 w 495"/>
                <a:gd name="T3" fmla="*/ 132 h 492"/>
                <a:gd name="T4" fmla="*/ 134 w 495"/>
                <a:gd name="T5" fmla="*/ 170 h 492"/>
                <a:gd name="T6" fmla="*/ 112 w 495"/>
                <a:gd name="T7" fmla="*/ 218 h 492"/>
                <a:gd name="T8" fmla="*/ 112 w 495"/>
                <a:gd name="T9" fmla="*/ 273 h 492"/>
                <a:gd name="T10" fmla="*/ 134 w 495"/>
                <a:gd name="T11" fmla="*/ 322 h 492"/>
                <a:gd name="T12" fmla="*/ 170 w 495"/>
                <a:gd name="T13" fmla="*/ 359 h 492"/>
                <a:gd name="T14" fmla="*/ 219 w 495"/>
                <a:gd name="T15" fmla="*/ 380 h 492"/>
                <a:gd name="T16" fmla="*/ 274 w 495"/>
                <a:gd name="T17" fmla="*/ 380 h 492"/>
                <a:gd name="T18" fmla="*/ 324 w 495"/>
                <a:gd name="T19" fmla="*/ 359 h 492"/>
                <a:gd name="T20" fmla="*/ 361 w 495"/>
                <a:gd name="T21" fmla="*/ 322 h 492"/>
                <a:gd name="T22" fmla="*/ 381 w 495"/>
                <a:gd name="T23" fmla="*/ 273 h 492"/>
                <a:gd name="T24" fmla="*/ 381 w 495"/>
                <a:gd name="T25" fmla="*/ 218 h 492"/>
                <a:gd name="T26" fmla="*/ 361 w 495"/>
                <a:gd name="T27" fmla="*/ 170 h 492"/>
                <a:gd name="T28" fmla="*/ 324 w 495"/>
                <a:gd name="T29" fmla="*/ 132 h 492"/>
                <a:gd name="T30" fmla="*/ 274 w 495"/>
                <a:gd name="T31" fmla="*/ 112 h 492"/>
                <a:gd name="T32" fmla="*/ 247 w 495"/>
                <a:gd name="T33" fmla="*/ 0 h 492"/>
                <a:gd name="T34" fmla="*/ 318 w 495"/>
                <a:gd name="T35" fmla="*/ 10 h 492"/>
                <a:gd name="T36" fmla="*/ 381 w 495"/>
                <a:gd name="T37" fmla="*/ 40 h 492"/>
                <a:gd name="T38" fmla="*/ 433 w 495"/>
                <a:gd name="T39" fmla="*/ 84 h 492"/>
                <a:gd name="T40" fmla="*/ 471 w 495"/>
                <a:gd name="T41" fmla="*/ 142 h 492"/>
                <a:gd name="T42" fmla="*/ 491 w 495"/>
                <a:gd name="T43" fmla="*/ 209 h 492"/>
                <a:gd name="T44" fmla="*/ 491 w 495"/>
                <a:gd name="T45" fmla="*/ 282 h 492"/>
                <a:gd name="T46" fmla="*/ 471 w 495"/>
                <a:gd name="T47" fmla="*/ 349 h 492"/>
                <a:gd name="T48" fmla="*/ 433 w 495"/>
                <a:gd name="T49" fmla="*/ 407 h 492"/>
                <a:gd name="T50" fmla="*/ 381 w 495"/>
                <a:gd name="T51" fmla="*/ 452 h 492"/>
                <a:gd name="T52" fmla="*/ 318 w 495"/>
                <a:gd name="T53" fmla="*/ 481 h 492"/>
                <a:gd name="T54" fmla="*/ 247 w 495"/>
                <a:gd name="T55" fmla="*/ 492 h 492"/>
                <a:gd name="T56" fmla="*/ 175 w 495"/>
                <a:gd name="T57" fmla="*/ 481 h 492"/>
                <a:gd name="T58" fmla="*/ 112 w 495"/>
                <a:gd name="T59" fmla="*/ 452 h 492"/>
                <a:gd name="T60" fmla="*/ 60 w 495"/>
                <a:gd name="T61" fmla="*/ 407 h 492"/>
                <a:gd name="T62" fmla="*/ 24 w 495"/>
                <a:gd name="T63" fmla="*/ 349 h 492"/>
                <a:gd name="T64" fmla="*/ 3 w 495"/>
                <a:gd name="T65" fmla="*/ 282 h 492"/>
                <a:gd name="T66" fmla="*/ 3 w 495"/>
                <a:gd name="T67" fmla="*/ 209 h 492"/>
                <a:gd name="T68" fmla="*/ 24 w 495"/>
                <a:gd name="T69" fmla="*/ 142 h 492"/>
                <a:gd name="T70" fmla="*/ 60 w 495"/>
                <a:gd name="T71" fmla="*/ 84 h 492"/>
                <a:gd name="T72" fmla="*/ 112 w 495"/>
                <a:gd name="T73" fmla="*/ 40 h 492"/>
                <a:gd name="T74" fmla="*/ 175 w 495"/>
                <a:gd name="T75" fmla="*/ 10 h 492"/>
                <a:gd name="T76" fmla="*/ 247 w 495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2">
                  <a:moveTo>
                    <a:pt x="247" y="109"/>
                  </a:moveTo>
                  <a:lnTo>
                    <a:pt x="219" y="112"/>
                  </a:lnTo>
                  <a:lnTo>
                    <a:pt x="194" y="120"/>
                  </a:lnTo>
                  <a:lnTo>
                    <a:pt x="170" y="132"/>
                  </a:lnTo>
                  <a:lnTo>
                    <a:pt x="150" y="149"/>
                  </a:lnTo>
                  <a:lnTo>
                    <a:pt x="134" y="170"/>
                  </a:lnTo>
                  <a:lnTo>
                    <a:pt x="120" y="193"/>
                  </a:lnTo>
                  <a:lnTo>
                    <a:pt x="112" y="218"/>
                  </a:lnTo>
                  <a:lnTo>
                    <a:pt x="110" y="246"/>
                  </a:lnTo>
                  <a:lnTo>
                    <a:pt x="112" y="273"/>
                  </a:lnTo>
                  <a:lnTo>
                    <a:pt x="120" y="298"/>
                  </a:lnTo>
                  <a:lnTo>
                    <a:pt x="134" y="322"/>
                  </a:lnTo>
                  <a:lnTo>
                    <a:pt x="150" y="342"/>
                  </a:lnTo>
                  <a:lnTo>
                    <a:pt x="170" y="359"/>
                  </a:lnTo>
                  <a:lnTo>
                    <a:pt x="194" y="371"/>
                  </a:lnTo>
                  <a:lnTo>
                    <a:pt x="219" y="380"/>
                  </a:lnTo>
                  <a:lnTo>
                    <a:pt x="247" y="383"/>
                  </a:lnTo>
                  <a:lnTo>
                    <a:pt x="274" y="380"/>
                  </a:lnTo>
                  <a:lnTo>
                    <a:pt x="301" y="371"/>
                  </a:lnTo>
                  <a:lnTo>
                    <a:pt x="324" y="359"/>
                  </a:lnTo>
                  <a:lnTo>
                    <a:pt x="345" y="342"/>
                  </a:lnTo>
                  <a:lnTo>
                    <a:pt x="361" y="322"/>
                  </a:lnTo>
                  <a:lnTo>
                    <a:pt x="373" y="298"/>
                  </a:lnTo>
                  <a:lnTo>
                    <a:pt x="381" y="273"/>
                  </a:lnTo>
                  <a:lnTo>
                    <a:pt x="384" y="246"/>
                  </a:lnTo>
                  <a:lnTo>
                    <a:pt x="381" y="218"/>
                  </a:lnTo>
                  <a:lnTo>
                    <a:pt x="373" y="193"/>
                  </a:lnTo>
                  <a:lnTo>
                    <a:pt x="361" y="170"/>
                  </a:lnTo>
                  <a:lnTo>
                    <a:pt x="345" y="149"/>
                  </a:lnTo>
                  <a:lnTo>
                    <a:pt x="324" y="132"/>
                  </a:lnTo>
                  <a:lnTo>
                    <a:pt x="301" y="120"/>
                  </a:lnTo>
                  <a:lnTo>
                    <a:pt x="274" y="112"/>
                  </a:lnTo>
                  <a:lnTo>
                    <a:pt x="247" y="109"/>
                  </a:lnTo>
                  <a:close/>
                  <a:moveTo>
                    <a:pt x="247" y="0"/>
                  </a:moveTo>
                  <a:lnTo>
                    <a:pt x="284" y="2"/>
                  </a:lnTo>
                  <a:lnTo>
                    <a:pt x="318" y="10"/>
                  </a:lnTo>
                  <a:lnTo>
                    <a:pt x="352" y="22"/>
                  </a:lnTo>
                  <a:lnTo>
                    <a:pt x="381" y="40"/>
                  </a:lnTo>
                  <a:lnTo>
                    <a:pt x="409" y="60"/>
                  </a:lnTo>
                  <a:lnTo>
                    <a:pt x="433" y="84"/>
                  </a:lnTo>
                  <a:lnTo>
                    <a:pt x="455" y="112"/>
                  </a:lnTo>
                  <a:lnTo>
                    <a:pt x="471" y="142"/>
                  </a:lnTo>
                  <a:lnTo>
                    <a:pt x="484" y="175"/>
                  </a:lnTo>
                  <a:lnTo>
                    <a:pt x="491" y="209"/>
                  </a:lnTo>
                  <a:lnTo>
                    <a:pt x="495" y="246"/>
                  </a:lnTo>
                  <a:lnTo>
                    <a:pt x="491" y="282"/>
                  </a:lnTo>
                  <a:lnTo>
                    <a:pt x="484" y="317"/>
                  </a:lnTo>
                  <a:lnTo>
                    <a:pt x="471" y="349"/>
                  </a:lnTo>
                  <a:lnTo>
                    <a:pt x="455" y="380"/>
                  </a:lnTo>
                  <a:lnTo>
                    <a:pt x="433" y="407"/>
                  </a:lnTo>
                  <a:lnTo>
                    <a:pt x="409" y="431"/>
                  </a:lnTo>
                  <a:lnTo>
                    <a:pt x="381" y="452"/>
                  </a:lnTo>
                  <a:lnTo>
                    <a:pt x="352" y="469"/>
                  </a:lnTo>
                  <a:lnTo>
                    <a:pt x="318" y="481"/>
                  </a:lnTo>
                  <a:lnTo>
                    <a:pt x="284" y="489"/>
                  </a:lnTo>
                  <a:lnTo>
                    <a:pt x="247" y="492"/>
                  </a:lnTo>
                  <a:lnTo>
                    <a:pt x="210" y="489"/>
                  </a:lnTo>
                  <a:lnTo>
                    <a:pt x="175" y="481"/>
                  </a:lnTo>
                  <a:lnTo>
                    <a:pt x="143" y="469"/>
                  </a:lnTo>
                  <a:lnTo>
                    <a:pt x="112" y="452"/>
                  </a:lnTo>
                  <a:lnTo>
                    <a:pt x="85" y="431"/>
                  </a:lnTo>
                  <a:lnTo>
                    <a:pt x="60" y="407"/>
                  </a:lnTo>
                  <a:lnTo>
                    <a:pt x="40" y="380"/>
                  </a:lnTo>
                  <a:lnTo>
                    <a:pt x="24" y="349"/>
                  </a:lnTo>
                  <a:lnTo>
                    <a:pt x="10" y="317"/>
                  </a:lnTo>
                  <a:lnTo>
                    <a:pt x="3" y="282"/>
                  </a:lnTo>
                  <a:lnTo>
                    <a:pt x="0" y="246"/>
                  </a:lnTo>
                  <a:lnTo>
                    <a:pt x="3" y="209"/>
                  </a:lnTo>
                  <a:lnTo>
                    <a:pt x="10" y="175"/>
                  </a:lnTo>
                  <a:lnTo>
                    <a:pt x="24" y="142"/>
                  </a:lnTo>
                  <a:lnTo>
                    <a:pt x="40" y="112"/>
                  </a:lnTo>
                  <a:lnTo>
                    <a:pt x="60" y="84"/>
                  </a:lnTo>
                  <a:lnTo>
                    <a:pt x="85" y="60"/>
                  </a:lnTo>
                  <a:lnTo>
                    <a:pt x="112" y="40"/>
                  </a:lnTo>
                  <a:lnTo>
                    <a:pt x="143" y="22"/>
                  </a:lnTo>
                  <a:lnTo>
                    <a:pt x="175" y="10"/>
                  </a:lnTo>
                  <a:lnTo>
                    <a:pt x="210" y="2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Freeform 633"/>
            <p:cNvSpPr>
              <a:spLocks/>
            </p:cNvSpPr>
            <p:nvPr/>
          </p:nvSpPr>
          <p:spPr bwMode="auto">
            <a:xfrm>
              <a:off x="6756401" y="3525838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3 h 109"/>
                <a:gd name="T4" fmla="*/ 86 w 109"/>
                <a:gd name="T5" fmla="*/ 11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6 w 109"/>
                <a:gd name="T17" fmla="*/ 99 h 109"/>
                <a:gd name="T18" fmla="*/ 72 w 109"/>
                <a:gd name="T19" fmla="*/ 106 h 109"/>
                <a:gd name="T20" fmla="*/ 55 w 109"/>
                <a:gd name="T21" fmla="*/ 109 h 109"/>
                <a:gd name="T22" fmla="*/ 37 w 109"/>
                <a:gd name="T23" fmla="*/ 106 h 109"/>
                <a:gd name="T24" fmla="*/ 22 w 109"/>
                <a:gd name="T25" fmla="*/ 99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0 w 109"/>
                <a:gd name="T35" fmla="*/ 22 h 109"/>
                <a:gd name="T36" fmla="*/ 22 w 109"/>
                <a:gd name="T37" fmla="*/ 11 h 109"/>
                <a:gd name="T38" fmla="*/ 37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3"/>
                  </a:lnTo>
                  <a:lnTo>
                    <a:pt x="86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6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1" name="Freeform 634"/>
            <p:cNvSpPr>
              <a:spLocks/>
            </p:cNvSpPr>
            <p:nvPr/>
          </p:nvSpPr>
          <p:spPr bwMode="auto">
            <a:xfrm>
              <a:off x="6718301" y="3525838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1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2 w 110"/>
                <a:gd name="T37" fmla="*/ 11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Freeform 635"/>
            <p:cNvSpPr>
              <a:spLocks/>
            </p:cNvSpPr>
            <p:nvPr/>
          </p:nvSpPr>
          <p:spPr bwMode="auto">
            <a:xfrm>
              <a:off x="6775451" y="355441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100 w 110"/>
                <a:gd name="T7" fmla="*/ 22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7 h 110"/>
                <a:gd name="T16" fmla="*/ 87 w 110"/>
                <a:gd name="T17" fmla="*/ 98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98 h 110"/>
                <a:gd name="T26" fmla="*/ 11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2 h 110"/>
                <a:gd name="T36" fmla="*/ 22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Freeform 636"/>
            <p:cNvSpPr>
              <a:spLocks/>
            </p:cNvSpPr>
            <p:nvPr/>
          </p:nvSpPr>
          <p:spPr bwMode="auto">
            <a:xfrm>
              <a:off x="6737351" y="355441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98 w 110"/>
                <a:gd name="T7" fmla="*/ 22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8 w 110"/>
                <a:gd name="T15" fmla="*/ 87 h 110"/>
                <a:gd name="T16" fmla="*/ 87 w 110"/>
                <a:gd name="T17" fmla="*/ 98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98 h 110"/>
                <a:gd name="T26" fmla="*/ 10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2 h 110"/>
                <a:gd name="T36" fmla="*/ 22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8" y="87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637"/>
            <p:cNvSpPr>
              <a:spLocks/>
            </p:cNvSpPr>
            <p:nvPr/>
          </p:nvSpPr>
          <p:spPr bwMode="auto">
            <a:xfrm>
              <a:off x="6678613" y="3525838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3 w 109"/>
                <a:gd name="T3" fmla="*/ 3 h 109"/>
                <a:gd name="T4" fmla="*/ 87 w 109"/>
                <a:gd name="T5" fmla="*/ 11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9 h 109"/>
                <a:gd name="T18" fmla="*/ 73 w 109"/>
                <a:gd name="T19" fmla="*/ 106 h 109"/>
                <a:gd name="T20" fmla="*/ 55 w 109"/>
                <a:gd name="T21" fmla="*/ 109 h 109"/>
                <a:gd name="T22" fmla="*/ 38 w 109"/>
                <a:gd name="T23" fmla="*/ 106 h 109"/>
                <a:gd name="T24" fmla="*/ 23 w 109"/>
                <a:gd name="T25" fmla="*/ 99 h 109"/>
                <a:gd name="T26" fmla="*/ 11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1 w 109"/>
                <a:gd name="T35" fmla="*/ 22 h 109"/>
                <a:gd name="T36" fmla="*/ 23 w 109"/>
                <a:gd name="T37" fmla="*/ 11 h 109"/>
                <a:gd name="T38" fmla="*/ 38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638"/>
            <p:cNvSpPr>
              <a:spLocks/>
            </p:cNvSpPr>
            <p:nvPr/>
          </p:nvSpPr>
          <p:spPr bwMode="auto">
            <a:xfrm>
              <a:off x="6697663" y="3554413"/>
              <a:ext cx="20638" cy="19050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0 h 110"/>
                <a:gd name="T6" fmla="*/ 100 w 111"/>
                <a:gd name="T7" fmla="*/ 22 h 110"/>
                <a:gd name="T8" fmla="*/ 107 w 111"/>
                <a:gd name="T9" fmla="*/ 38 h 110"/>
                <a:gd name="T10" fmla="*/ 111 w 111"/>
                <a:gd name="T11" fmla="*/ 55 h 110"/>
                <a:gd name="T12" fmla="*/ 107 w 111"/>
                <a:gd name="T13" fmla="*/ 72 h 110"/>
                <a:gd name="T14" fmla="*/ 100 w 111"/>
                <a:gd name="T15" fmla="*/ 87 h 110"/>
                <a:gd name="T16" fmla="*/ 88 w 111"/>
                <a:gd name="T17" fmla="*/ 98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98 h 110"/>
                <a:gd name="T26" fmla="*/ 12 w 111"/>
                <a:gd name="T27" fmla="*/ 87 h 110"/>
                <a:gd name="T28" fmla="*/ 3 w 111"/>
                <a:gd name="T29" fmla="*/ 72 h 110"/>
                <a:gd name="T30" fmla="*/ 0 w 111"/>
                <a:gd name="T31" fmla="*/ 55 h 110"/>
                <a:gd name="T32" fmla="*/ 3 w 111"/>
                <a:gd name="T33" fmla="*/ 38 h 110"/>
                <a:gd name="T34" fmla="*/ 12 w 111"/>
                <a:gd name="T35" fmla="*/ 22 h 110"/>
                <a:gd name="T36" fmla="*/ 23 w 111"/>
                <a:gd name="T37" fmla="*/ 10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8"/>
                  </a:lnTo>
                  <a:lnTo>
                    <a:pt x="111" y="55"/>
                  </a:lnTo>
                  <a:lnTo>
                    <a:pt x="107" y="72"/>
                  </a:lnTo>
                  <a:lnTo>
                    <a:pt x="100" y="87"/>
                  </a:lnTo>
                  <a:lnTo>
                    <a:pt x="88" y="98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2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2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639"/>
            <p:cNvSpPr>
              <a:spLocks/>
            </p:cNvSpPr>
            <p:nvPr/>
          </p:nvSpPr>
          <p:spPr bwMode="auto">
            <a:xfrm>
              <a:off x="6640513" y="3525838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8 w 110"/>
                <a:gd name="T5" fmla="*/ 11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8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9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3 w 110"/>
                <a:gd name="T37" fmla="*/ 11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640"/>
            <p:cNvSpPr>
              <a:spLocks/>
            </p:cNvSpPr>
            <p:nvPr/>
          </p:nvSpPr>
          <p:spPr bwMode="auto">
            <a:xfrm>
              <a:off x="6659563" y="3554413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0 h 110"/>
                <a:gd name="T6" fmla="*/ 99 w 110"/>
                <a:gd name="T7" fmla="*/ 22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7 h 110"/>
                <a:gd name="T16" fmla="*/ 88 w 110"/>
                <a:gd name="T17" fmla="*/ 98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98 h 110"/>
                <a:gd name="T26" fmla="*/ 10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2 h 110"/>
                <a:gd name="T36" fmla="*/ 23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8" y="98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0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Freeform 641"/>
            <p:cNvSpPr>
              <a:spLocks/>
            </p:cNvSpPr>
            <p:nvPr/>
          </p:nvSpPr>
          <p:spPr bwMode="auto">
            <a:xfrm>
              <a:off x="6600826" y="3525838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8 w 110"/>
                <a:gd name="T5" fmla="*/ 11 h 109"/>
                <a:gd name="T6" fmla="*/ 100 w 110"/>
                <a:gd name="T7" fmla="*/ 22 h 109"/>
                <a:gd name="T8" fmla="*/ 108 w 110"/>
                <a:gd name="T9" fmla="*/ 37 h 109"/>
                <a:gd name="T10" fmla="*/ 110 w 110"/>
                <a:gd name="T11" fmla="*/ 54 h 109"/>
                <a:gd name="T12" fmla="*/ 108 w 110"/>
                <a:gd name="T13" fmla="*/ 72 h 109"/>
                <a:gd name="T14" fmla="*/ 100 w 110"/>
                <a:gd name="T15" fmla="*/ 87 h 109"/>
                <a:gd name="T16" fmla="*/ 88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4 w 110"/>
                <a:gd name="T25" fmla="*/ 99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4 w 110"/>
                <a:gd name="T37" fmla="*/ 11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8" y="11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4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4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642"/>
            <p:cNvSpPr>
              <a:spLocks/>
            </p:cNvSpPr>
            <p:nvPr/>
          </p:nvSpPr>
          <p:spPr bwMode="auto">
            <a:xfrm>
              <a:off x="6619876" y="3554413"/>
              <a:ext cx="20638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0 h 110"/>
                <a:gd name="T6" fmla="*/ 100 w 110"/>
                <a:gd name="T7" fmla="*/ 22 h 110"/>
                <a:gd name="T8" fmla="*/ 108 w 110"/>
                <a:gd name="T9" fmla="*/ 38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7 h 110"/>
                <a:gd name="T16" fmla="*/ 88 w 110"/>
                <a:gd name="T17" fmla="*/ 98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98 h 110"/>
                <a:gd name="T26" fmla="*/ 11 w 110"/>
                <a:gd name="T27" fmla="*/ 87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2 h 110"/>
                <a:gd name="T36" fmla="*/ 23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8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8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643"/>
            <p:cNvSpPr>
              <a:spLocks noEditPoints="1"/>
            </p:cNvSpPr>
            <p:nvPr/>
          </p:nvSpPr>
          <p:spPr bwMode="auto">
            <a:xfrm>
              <a:off x="6281738" y="3448051"/>
              <a:ext cx="581025" cy="568325"/>
            </a:xfrm>
            <a:custGeom>
              <a:avLst/>
              <a:gdLst>
                <a:gd name="T0" fmla="*/ 197 w 3294"/>
                <a:gd name="T1" fmla="*/ 121 h 3226"/>
                <a:gd name="T2" fmla="*/ 135 w 3294"/>
                <a:gd name="T3" fmla="*/ 173 h 3226"/>
                <a:gd name="T4" fmla="*/ 110 w 3294"/>
                <a:gd name="T5" fmla="*/ 253 h 3226"/>
                <a:gd name="T6" fmla="*/ 121 w 3294"/>
                <a:gd name="T7" fmla="*/ 952 h 3226"/>
                <a:gd name="T8" fmla="*/ 172 w 3294"/>
                <a:gd name="T9" fmla="*/ 1015 h 3226"/>
                <a:gd name="T10" fmla="*/ 253 w 3294"/>
                <a:gd name="T11" fmla="*/ 1039 h 3226"/>
                <a:gd name="T12" fmla="*/ 3097 w 3294"/>
                <a:gd name="T13" fmla="*/ 1028 h 3226"/>
                <a:gd name="T14" fmla="*/ 3159 w 3294"/>
                <a:gd name="T15" fmla="*/ 976 h 3226"/>
                <a:gd name="T16" fmla="*/ 3184 w 3294"/>
                <a:gd name="T17" fmla="*/ 897 h 3226"/>
                <a:gd name="T18" fmla="*/ 3173 w 3294"/>
                <a:gd name="T19" fmla="*/ 197 h 3226"/>
                <a:gd name="T20" fmla="*/ 3122 w 3294"/>
                <a:gd name="T21" fmla="*/ 134 h 3226"/>
                <a:gd name="T22" fmla="*/ 3041 w 3294"/>
                <a:gd name="T23" fmla="*/ 110 h 3226"/>
                <a:gd name="T24" fmla="*/ 3041 w 3294"/>
                <a:gd name="T25" fmla="*/ 0 h 3226"/>
                <a:gd name="T26" fmla="*/ 3148 w 3294"/>
                <a:gd name="T27" fmla="*/ 24 h 3226"/>
                <a:gd name="T28" fmla="*/ 3232 w 3294"/>
                <a:gd name="T29" fmla="*/ 88 h 3226"/>
                <a:gd name="T30" fmla="*/ 3284 w 3294"/>
                <a:gd name="T31" fmla="*/ 180 h 3226"/>
                <a:gd name="T32" fmla="*/ 3294 w 3294"/>
                <a:gd name="T33" fmla="*/ 897 h 3226"/>
                <a:gd name="T34" fmla="*/ 3268 w 3294"/>
                <a:gd name="T35" fmla="*/ 1008 h 3226"/>
                <a:gd name="T36" fmla="*/ 3197 w 3294"/>
                <a:gd name="T37" fmla="*/ 1094 h 3226"/>
                <a:gd name="T38" fmla="*/ 3268 w 3294"/>
                <a:gd name="T39" fmla="*/ 1180 h 3226"/>
                <a:gd name="T40" fmla="*/ 3294 w 3294"/>
                <a:gd name="T41" fmla="*/ 1291 h 3226"/>
                <a:gd name="T42" fmla="*/ 3184 w 3294"/>
                <a:gd name="T43" fmla="*/ 1291 h 3226"/>
                <a:gd name="T44" fmla="*/ 3159 w 3294"/>
                <a:gd name="T45" fmla="*/ 1212 h 3226"/>
                <a:gd name="T46" fmla="*/ 3097 w 3294"/>
                <a:gd name="T47" fmla="*/ 1160 h 3226"/>
                <a:gd name="T48" fmla="*/ 253 w 3294"/>
                <a:gd name="T49" fmla="*/ 1149 h 3226"/>
                <a:gd name="T50" fmla="*/ 172 w 3294"/>
                <a:gd name="T51" fmla="*/ 1173 h 3226"/>
                <a:gd name="T52" fmla="*/ 121 w 3294"/>
                <a:gd name="T53" fmla="*/ 1236 h 3226"/>
                <a:gd name="T54" fmla="*/ 110 w 3294"/>
                <a:gd name="T55" fmla="*/ 1935 h 3226"/>
                <a:gd name="T56" fmla="*/ 135 w 3294"/>
                <a:gd name="T57" fmla="*/ 2015 h 3226"/>
                <a:gd name="T58" fmla="*/ 197 w 3294"/>
                <a:gd name="T59" fmla="*/ 2067 h 3226"/>
                <a:gd name="T60" fmla="*/ 2086 w 3294"/>
                <a:gd name="T61" fmla="*/ 2078 h 3226"/>
                <a:gd name="T62" fmla="*/ 224 w 3294"/>
                <a:gd name="T63" fmla="*/ 2190 h 3226"/>
                <a:gd name="T64" fmla="*/ 152 w 3294"/>
                <a:gd name="T65" fmla="*/ 2229 h 3226"/>
                <a:gd name="T66" fmla="*/ 112 w 3294"/>
                <a:gd name="T67" fmla="*/ 2301 h 3226"/>
                <a:gd name="T68" fmla="*/ 112 w 3294"/>
                <a:gd name="T69" fmla="*/ 3002 h 3226"/>
                <a:gd name="T70" fmla="*/ 152 w 3294"/>
                <a:gd name="T71" fmla="*/ 3074 h 3226"/>
                <a:gd name="T72" fmla="*/ 224 w 3294"/>
                <a:gd name="T73" fmla="*/ 3113 h 3226"/>
                <a:gd name="T74" fmla="*/ 1537 w 3294"/>
                <a:gd name="T75" fmla="*/ 3226 h 3226"/>
                <a:gd name="T76" fmla="*/ 179 w 3294"/>
                <a:gd name="T77" fmla="*/ 3215 h 3226"/>
                <a:gd name="T78" fmla="*/ 87 w 3294"/>
                <a:gd name="T79" fmla="*/ 3164 h 3226"/>
                <a:gd name="T80" fmla="*/ 23 w 3294"/>
                <a:gd name="T81" fmla="*/ 3080 h 3226"/>
                <a:gd name="T82" fmla="*/ 0 w 3294"/>
                <a:gd name="T83" fmla="*/ 2974 h 3226"/>
                <a:gd name="T84" fmla="*/ 12 w 3294"/>
                <a:gd name="T85" fmla="*/ 2253 h 3226"/>
                <a:gd name="T86" fmla="*/ 69 w 3294"/>
                <a:gd name="T87" fmla="*/ 2157 h 3226"/>
                <a:gd name="T88" fmla="*/ 46 w 3294"/>
                <a:gd name="T89" fmla="*/ 2079 h 3226"/>
                <a:gd name="T90" fmla="*/ 3 w 3294"/>
                <a:gd name="T91" fmla="*/ 1975 h 3226"/>
                <a:gd name="T92" fmla="*/ 3 w 3294"/>
                <a:gd name="T93" fmla="*/ 1252 h 3226"/>
                <a:gd name="T94" fmla="*/ 46 w 3294"/>
                <a:gd name="T95" fmla="*/ 1148 h 3226"/>
                <a:gd name="T96" fmla="*/ 69 w 3294"/>
                <a:gd name="T97" fmla="*/ 1069 h 3226"/>
                <a:gd name="T98" fmla="*/ 12 w 3294"/>
                <a:gd name="T99" fmla="*/ 973 h 3226"/>
                <a:gd name="T100" fmla="*/ 0 w 3294"/>
                <a:gd name="T101" fmla="*/ 253 h 3226"/>
                <a:gd name="T102" fmla="*/ 23 w 3294"/>
                <a:gd name="T103" fmla="*/ 146 h 3226"/>
                <a:gd name="T104" fmla="*/ 87 w 3294"/>
                <a:gd name="T105" fmla="*/ 62 h 3226"/>
                <a:gd name="T106" fmla="*/ 179 w 3294"/>
                <a:gd name="T107" fmla="*/ 12 h 3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26">
                  <a:moveTo>
                    <a:pt x="253" y="110"/>
                  </a:moveTo>
                  <a:lnTo>
                    <a:pt x="224" y="113"/>
                  </a:lnTo>
                  <a:lnTo>
                    <a:pt x="197" y="121"/>
                  </a:lnTo>
                  <a:lnTo>
                    <a:pt x="172" y="134"/>
                  </a:lnTo>
                  <a:lnTo>
                    <a:pt x="152" y="152"/>
                  </a:lnTo>
                  <a:lnTo>
                    <a:pt x="135" y="173"/>
                  </a:lnTo>
                  <a:lnTo>
                    <a:pt x="121" y="197"/>
                  </a:lnTo>
                  <a:lnTo>
                    <a:pt x="112" y="224"/>
                  </a:lnTo>
                  <a:lnTo>
                    <a:pt x="110" y="253"/>
                  </a:lnTo>
                  <a:lnTo>
                    <a:pt x="110" y="897"/>
                  </a:lnTo>
                  <a:lnTo>
                    <a:pt x="112" y="926"/>
                  </a:lnTo>
                  <a:lnTo>
                    <a:pt x="121" y="952"/>
                  </a:lnTo>
                  <a:lnTo>
                    <a:pt x="135" y="976"/>
                  </a:lnTo>
                  <a:lnTo>
                    <a:pt x="152" y="998"/>
                  </a:lnTo>
                  <a:lnTo>
                    <a:pt x="172" y="1015"/>
                  </a:lnTo>
                  <a:lnTo>
                    <a:pt x="197" y="1028"/>
                  </a:lnTo>
                  <a:lnTo>
                    <a:pt x="224" y="1036"/>
                  </a:lnTo>
                  <a:lnTo>
                    <a:pt x="253" y="1039"/>
                  </a:lnTo>
                  <a:lnTo>
                    <a:pt x="3041" y="1039"/>
                  </a:lnTo>
                  <a:lnTo>
                    <a:pt x="3070" y="1036"/>
                  </a:lnTo>
                  <a:lnTo>
                    <a:pt x="3097" y="1028"/>
                  </a:lnTo>
                  <a:lnTo>
                    <a:pt x="3122" y="1015"/>
                  </a:lnTo>
                  <a:lnTo>
                    <a:pt x="3142" y="998"/>
                  </a:lnTo>
                  <a:lnTo>
                    <a:pt x="3159" y="976"/>
                  </a:lnTo>
                  <a:lnTo>
                    <a:pt x="3173" y="952"/>
                  </a:lnTo>
                  <a:lnTo>
                    <a:pt x="3182" y="926"/>
                  </a:lnTo>
                  <a:lnTo>
                    <a:pt x="3184" y="897"/>
                  </a:lnTo>
                  <a:lnTo>
                    <a:pt x="3184" y="253"/>
                  </a:lnTo>
                  <a:lnTo>
                    <a:pt x="3182" y="224"/>
                  </a:lnTo>
                  <a:lnTo>
                    <a:pt x="3173" y="197"/>
                  </a:lnTo>
                  <a:lnTo>
                    <a:pt x="3159" y="173"/>
                  </a:lnTo>
                  <a:lnTo>
                    <a:pt x="3142" y="152"/>
                  </a:lnTo>
                  <a:lnTo>
                    <a:pt x="3122" y="134"/>
                  </a:lnTo>
                  <a:lnTo>
                    <a:pt x="3097" y="121"/>
                  </a:lnTo>
                  <a:lnTo>
                    <a:pt x="3070" y="113"/>
                  </a:lnTo>
                  <a:lnTo>
                    <a:pt x="3041" y="110"/>
                  </a:lnTo>
                  <a:lnTo>
                    <a:pt x="253" y="110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9" y="3"/>
                  </a:lnTo>
                  <a:lnTo>
                    <a:pt x="3115" y="12"/>
                  </a:lnTo>
                  <a:lnTo>
                    <a:pt x="3148" y="24"/>
                  </a:lnTo>
                  <a:lnTo>
                    <a:pt x="3179" y="41"/>
                  </a:lnTo>
                  <a:lnTo>
                    <a:pt x="3207" y="62"/>
                  </a:lnTo>
                  <a:lnTo>
                    <a:pt x="3232" y="88"/>
                  </a:lnTo>
                  <a:lnTo>
                    <a:pt x="3253" y="116"/>
                  </a:lnTo>
                  <a:lnTo>
                    <a:pt x="3271" y="146"/>
                  </a:lnTo>
                  <a:lnTo>
                    <a:pt x="3284" y="180"/>
                  </a:lnTo>
                  <a:lnTo>
                    <a:pt x="3292" y="215"/>
                  </a:lnTo>
                  <a:lnTo>
                    <a:pt x="3294" y="253"/>
                  </a:lnTo>
                  <a:lnTo>
                    <a:pt x="3294" y="897"/>
                  </a:lnTo>
                  <a:lnTo>
                    <a:pt x="3291" y="936"/>
                  </a:lnTo>
                  <a:lnTo>
                    <a:pt x="3282" y="973"/>
                  </a:lnTo>
                  <a:lnTo>
                    <a:pt x="3268" y="1008"/>
                  </a:lnTo>
                  <a:lnTo>
                    <a:pt x="3248" y="1040"/>
                  </a:lnTo>
                  <a:lnTo>
                    <a:pt x="3225" y="1069"/>
                  </a:lnTo>
                  <a:lnTo>
                    <a:pt x="3197" y="1094"/>
                  </a:lnTo>
                  <a:lnTo>
                    <a:pt x="3225" y="1119"/>
                  </a:lnTo>
                  <a:lnTo>
                    <a:pt x="3248" y="1148"/>
                  </a:lnTo>
                  <a:lnTo>
                    <a:pt x="3268" y="1180"/>
                  </a:lnTo>
                  <a:lnTo>
                    <a:pt x="3282" y="1215"/>
                  </a:lnTo>
                  <a:lnTo>
                    <a:pt x="3291" y="1252"/>
                  </a:lnTo>
                  <a:lnTo>
                    <a:pt x="3294" y="1291"/>
                  </a:lnTo>
                  <a:lnTo>
                    <a:pt x="3294" y="2078"/>
                  </a:lnTo>
                  <a:lnTo>
                    <a:pt x="3184" y="2078"/>
                  </a:lnTo>
                  <a:lnTo>
                    <a:pt x="3184" y="1291"/>
                  </a:lnTo>
                  <a:lnTo>
                    <a:pt x="3182" y="1262"/>
                  </a:lnTo>
                  <a:lnTo>
                    <a:pt x="3173" y="1236"/>
                  </a:lnTo>
                  <a:lnTo>
                    <a:pt x="3159" y="1212"/>
                  </a:lnTo>
                  <a:lnTo>
                    <a:pt x="3142" y="1190"/>
                  </a:lnTo>
                  <a:lnTo>
                    <a:pt x="3122" y="1173"/>
                  </a:lnTo>
                  <a:lnTo>
                    <a:pt x="3097" y="1160"/>
                  </a:lnTo>
                  <a:lnTo>
                    <a:pt x="3070" y="1152"/>
                  </a:lnTo>
                  <a:lnTo>
                    <a:pt x="3041" y="1149"/>
                  </a:lnTo>
                  <a:lnTo>
                    <a:pt x="253" y="1149"/>
                  </a:lnTo>
                  <a:lnTo>
                    <a:pt x="224" y="1152"/>
                  </a:lnTo>
                  <a:lnTo>
                    <a:pt x="197" y="1160"/>
                  </a:lnTo>
                  <a:lnTo>
                    <a:pt x="172" y="1173"/>
                  </a:lnTo>
                  <a:lnTo>
                    <a:pt x="152" y="1190"/>
                  </a:lnTo>
                  <a:lnTo>
                    <a:pt x="135" y="1212"/>
                  </a:lnTo>
                  <a:lnTo>
                    <a:pt x="121" y="1236"/>
                  </a:lnTo>
                  <a:lnTo>
                    <a:pt x="112" y="1262"/>
                  </a:lnTo>
                  <a:lnTo>
                    <a:pt x="110" y="1291"/>
                  </a:lnTo>
                  <a:lnTo>
                    <a:pt x="110" y="1935"/>
                  </a:lnTo>
                  <a:lnTo>
                    <a:pt x="112" y="1964"/>
                  </a:lnTo>
                  <a:lnTo>
                    <a:pt x="121" y="1991"/>
                  </a:lnTo>
                  <a:lnTo>
                    <a:pt x="135" y="2015"/>
                  </a:lnTo>
                  <a:lnTo>
                    <a:pt x="152" y="2036"/>
                  </a:lnTo>
                  <a:lnTo>
                    <a:pt x="172" y="2054"/>
                  </a:lnTo>
                  <a:lnTo>
                    <a:pt x="197" y="2067"/>
                  </a:lnTo>
                  <a:lnTo>
                    <a:pt x="224" y="2075"/>
                  </a:lnTo>
                  <a:lnTo>
                    <a:pt x="253" y="2078"/>
                  </a:lnTo>
                  <a:lnTo>
                    <a:pt x="2086" y="2078"/>
                  </a:lnTo>
                  <a:lnTo>
                    <a:pt x="2086" y="2188"/>
                  </a:lnTo>
                  <a:lnTo>
                    <a:pt x="253" y="2188"/>
                  </a:lnTo>
                  <a:lnTo>
                    <a:pt x="224" y="2190"/>
                  </a:lnTo>
                  <a:lnTo>
                    <a:pt x="197" y="2199"/>
                  </a:lnTo>
                  <a:lnTo>
                    <a:pt x="172" y="2212"/>
                  </a:lnTo>
                  <a:lnTo>
                    <a:pt x="152" y="2229"/>
                  </a:lnTo>
                  <a:lnTo>
                    <a:pt x="135" y="2251"/>
                  </a:lnTo>
                  <a:lnTo>
                    <a:pt x="121" y="2274"/>
                  </a:lnTo>
                  <a:lnTo>
                    <a:pt x="112" y="2301"/>
                  </a:lnTo>
                  <a:lnTo>
                    <a:pt x="110" y="2330"/>
                  </a:lnTo>
                  <a:lnTo>
                    <a:pt x="110" y="2974"/>
                  </a:lnTo>
                  <a:lnTo>
                    <a:pt x="112" y="3002"/>
                  </a:lnTo>
                  <a:lnTo>
                    <a:pt x="121" y="3029"/>
                  </a:lnTo>
                  <a:lnTo>
                    <a:pt x="135" y="3053"/>
                  </a:lnTo>
                  <a:lnTo>
                    <a:pt x="152" y="3074"/>
                  </a:lnTo>
                  <a:lnTo>
                    <a:pt x="172" y="3092"/>
                  </a:lnTo>
                  <a:lnTo>
                    <a:pt x="197" y="3105"/>
                  </a:lnTo>
                  <a:lnTo>
                    <a:pt x="224" y="3113"/>
                  </a:lnTo>
                  <a:lnTo>
                    <a:pt x="253" y="3116"/>
                  </a:lnTo>
                  <a:lnTo>
                    <a:pt x="1537" y="3116"/>
                  </a:lnTo>
                  <a:lnTo>
                    <a:pt x="1537" y="3226"/>
                  </a:lnTo>
                  <a:lnTo>
                    <a:pt x="253" y="3226"/>
                  </a:lnTo>
                  <a:lnTo>
                    <a:pt x="215" y="3223"/>
                  </a:lnTo>
                  <a:lnTo>
                    <a:pt x="179" y="3215"/>
                  </a:lnTo>
                  <a:lnTo>
                    <a:pt x="146" y="3202"/>
                  </a:lnTo>
                  <a:lnTo>
                    <a:pt x="115" y="3185"/>
                  </a:lnTo>
                  <a:lnTo>
                    <a:pt x="87" y="3164"/>
                  </a:lnTo>
                  <a:lnTo>
                    <a:pt x="62" y="3139"/>
                  </a:lnTo>
                  <a:lnTo>
                    <a:pt x="41" y="3111"/>
                  </a:lnTo>
                  <a:lnTo>
                    <a:pt x="23" y="3080"/>
                  </a:lnTo>
                  <a:lnTo>
                    <a:pt x="10" y="3046"/>
                  </a:lnTo>
                  <a:lnTo>
                    <a:pt x="2" y="3011"/>
                  </a:lnTo>
                  <a:lnTo>
                    <a:pt x="0" y="2974"/>
                  </a:lnTo>
                  <a:lnTo>
                    <a:pt x="0" y="2330"/>
                  </a:lnTo>
                  <a:lnTo>
                    <a:pt x="3" y="2290"/>
                  </a:lnTo>
                  <a:lnTo>
                    <a:pt x="12" y="2253"/>
                  </a:lnTo>
                  <a:lnTo>
                    <a:pt x="26" y="2218"/>
                  </a:lnTo>
                  <a:lnTo>
                    <a:pt x="46" y="2187"/>
                  </a:lnTo>
                  <a:lnTo>
                    <a:pt x="69" y="2157"/>
                  </a:lnTo>
                  <a:lnTo>
                    <a:pt x="97" y="2133"/>
                  </a:lnTo>
                  <a:lnTo>
                    <a:pt x="69" y="2108"/>
                  </a:lnTo>
                  <a:lnTo>
                    <a:pt x="46" y="2079"/>
                  </a:lnTo>
                  <a:lnTo>
                    <a:pt x="26" y="2047"/>
                  </a:lnTo>
                  <a:lnTo>
                    <a:pt x="12" y="2012"/>
                  </a:lnTo>
                  <a:lnTo>
                    <a:pt x="3" y="1975"/>
                  </a:lnTo>
                  <a:lnTo>
                    <a:pt x="0" y="1935"/>
                  </a:lnTo>
                  <a:lnTo>
                    <a:pt x="0" y="1291"/>
                  </a:lnTo>
                  <a:lnTo>
                    <a:pt x="3" y="1252"/>
                  </a:lnTo>
                  <a:lnTo>
                    <a:pt x="12" y="1215"/>
                  </a:lnTo>
                  <a:lnTo>
                    <a:pt x="26" y="1180"/>
                  </a:lnTo>
                  <a:lnTo>
                    <a:pt x="46" y="1148"/>
                  </a:lnTo>
                  <a:lnTo>
                    <a:pt x="69" y="1119"/>
                  </a:lnTo>
                  <a:lnTo>
                    <a:pt x="97" y="1094"/>
                  </a:lnTo>
                  <a:lnTo>
                    <a:pt x="69" y="1069"/>
                  </a:lnTo>
                  <a:lnTo>
                    <a:pt x="46" y="1040"/>
                  </a:lnTo>
                  <a:lnTo>
                    <a:pt x="26" y="1008"/>
                  </a:lnTo>
                  <a:lnTo>
                    <a:pt x="12" y="973"/>
                  </a:lnTo>
                  <a:lnTo>
                    <a:pt x="3" y="936"/>
                  </a:lnTo>
                  <a:lnTo>
                    <a:pt x="0" y="897"/>
                  </a:lnTo>
                  <a:lnTo>
                    <a:pt x="0" y="253"/>
                  </a:lnTo>
                  <a:lnTo>
                    <a:pt x="2" y="215"/>
                  </a:lnTo>
                  <a:lnTo>
                    <a:pt x="10" y="180"/>
                  </a:lnTo>
                  <a:lnTo>
                    <a:pt x="23" y="146"/>
                  </a:lnTo>
                  <a:lnTo>
                    <a:pt x="41" y="116"/>
                  </a:lnTo>
                  <a:lnTo>
                    <a:pt x="62" y="88"/>
                  </a:lnTo>
                  <a:lnTo>
                    <a:pt x="87" y="62"/>
                  </a:lnTo>
                  <a:lnTo>
                    <a:pt x="115" y="41"/>
                  </a:lnTo>
                  <a:lnTo>
                    <a:pt x="146" y="24"/>
                  </a:lnTo>
                  <a:lnTo>
                    <a:pt x="179" y="12"/>
                  </a:lnTo>
                  <a:lnTo>
                    <a:pt x="215" y="3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644"/>
            <p:cNvSpPr>
              <a:spLocks noEditPoints="1"/>
            </p:cNvSpPr>
            <p:nvPr/>
          </p:nvSpPr>
          <p:spPr bwMode="auto">
            <a:xfrm>
              <a:off x="6340476" y="3689351"/>
              <a:ext cx="87313" cy="85725"/>
            </a:xfrm>
            <a:custGeom>
              <a:avLst/>
              <a:gdLst>
                <a:gd name="T0" fmla="*/ 219 w 495"/>
                <a:gd name="T1" fmla="*/ 113 h 492"/>
                <a:gd name="T2" fmla="*/ 170 w 495"/>
                <a:gd name="T3" fmla="*/ 133 h 492"/>
                <a:gd name="T4" fmla="*/ 134 w 495"/>
                <a:gd name="T5" fmla="*/ 169 h 492"/>
                <a:gd name="T6" fmla="*/ 112 w 495"/>
                <a:gd name="T7" fmla="*/ 219 h 492"/>
                <a:gd name="T8" fmla="*/ 112 w 495"/>
                <a:gd name="T9" fmla="*/ 274 h 492"/>
                <a:gd name="T10" fmla="*/ 134 w 495"/>
                <a:gd name="T11" fmla="*/ 323 h 492"/>
                <a:gd name="T12" fmla="*/ 170 w 495"/>
                <a:gd name="T13" fmla="*/ 359 h 492"/>
                <a:gd name="T14" fmla="*/ 219 w 495"/>
                <a:gd name="T15" fmla="*/ 380 h 492"/>
                <a:gd name="T16" fmla="*/ 274 w 495"/>
                <a:gd name="T17" fmla="*/ 380 h 492"/>
                <a:gd name="T18" fmla="*/ 324 w 495"/>
                <a:gd name="T19" fmla="*/ 359 h 492"/>
                <a:gd name="T20" fmla="*/ 361 w 495"/>
                <a:gd name="T21" fmla="*/ 323 h 492"/>
                <a:gd name="T22" fmla="*/ 381 w 495"/>
                <a:gd name="T23" fmla="*/ 274 h 492"/>
                <a:gd name="T24" fmla="*/ 381 w 495"/>
                <a:gd name="T25" fmla="*/ 219 h 492"/>
                <a:gd name="T26" fmla="*/ 361 w 495"/>
                <a:gd name="T27" fmla="*/ 169 h 492"/>
                <a:gd name="T28" fmla="*/ 324 w 495"/>
                <a:gd name="T29" fmla="*/ 133 h 492"/>
                <a:gd name="T30" fmla="*/ 274 w 495"/>
                <a:gd name="T31" fmla="*/ 113 h 492"/>
                <a:gd name="T32" fmla="*/ 247 w 495"/>
                <a:gd name="T33" fmla="*/ 0 h 492"/>
                <a:gd name="T34" fmla="*/ 318 w 495"/>
                <a:gd name="T35" fmla="*/ 11 h 492"/>
                <a:gd name="T36" fmla="*/ 381 w 495"/>
                <a:gd name="T37" fmla="*/ 40 h 492"/>
                <a:gd name="T38" fmla="*/ 433 w 495"/>
                <a:gd name="T39" fmla="*/ 85 h 492"/>
                <a:gd name="T40" fmla="*/ 471 w 495"/>
                <a:gd name="T41" fmla="*/ 143 h 492"/>
                <a:gd name="T42" fmla="*/ 491 w 495"/>
                <a:gd name="T43" fmla="*/ 210 h 492"/>
                <a:gd name="T44" fmla="*/ 491 w 495"/>
                <a:gd name="T45" fmla="*/ 282 h 492"/>
                <a:gd name="T46" fmla="*/ 471 w 495"/>
                <a:gd name="T47" fmla="*/ 350 h 492"/>
                <a:gd name="T48" fmla="*/ 433 w 495"/>
                <a:gd name="T49" fmla="*/ 408 h 492"/>
                <a:gd name="T50" fmla="*/ 381 w 495"/>
                <a:gd name="T51" fmla="*/ 452 h 492"/>
                <a:gd name="T52" fmla="*/ 318 w 495"/>
                <a:gd name="T53" fmla="*/ 482 h 492"/>
                <a:gd name="T54" fmla="*/ 247 w 495"/>
                <a:gd name="T55" fmla="*/ 492 h 492"/>
                <a:gd name="T56" fmla="*/ 175 w 495"/>
                <a:gd name="T57" fmla="*/ 482 h 492"/>
                <a:gd name="T58" fmla="*/ 112 w 495"/>
                <a:gd name="T59" fmla="*/ 452 h 492"/>
                <a:gd name="T60" fmla="*/ 60 w 495"/>
                <a:gd name="T61" fmla="*/ 408 h 492"/>
                <a:gd name="T62" fmla="*/ 24 w 495"/>
                <a:gd name="T63" fmla="*/ 350 h 492"/>
                <a:gd name="T64" fmla="*/ 3 w 495"/>
                <a:gd name="T65" fmla="*/ 282 h 492"/>
                <a:gd name="T66" fmla="*/ 3 w 495"/>
                <a:gd name="T67" fmla="*/ 210 h 492"/>
                <a:gd name="T68" fmla="*/ 24 w 495"/>
                <a:gd name="T69" fmla="*/ 143 h 492"/>
                <a:gd name="T70" fmla="*/ 60 w 495"/>
                <a:gd name="T71" fmla="*/ 85 h 492"/>
                <a:gd name="T72" fmla="*/ 112 w 495"/>
                <a:gd name="T73" fmla="*/ 40 h 492"/>
                <a:gd name="T74" fmla="*/ 175 w 495"/>
                <a:gd name="T75" fmla="*/ 11 h 492"/>
                <a:gd name="T76" fmla="*/ 247 w 495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2">
                  <a:moveTo>
                    <a:pt x="247" y="110"/>
                  </a:moveTo>
                  <a:lnTo>
                    <a:pt x="219" y="113"/>
                  </a:lnTo>
                  <a:lnTo>
                    <a:pt x="194" y="121"/>
                  </a:lnTo>
                  <a:lnTo>
                    <a:pt x="170" y="133"/>
                  </a:lnTo>
                  <a:lnTo>
                    <a:pt x="150" y="149"/>
                  </a:lnTo>
                  <a:lnTo>
                    <a:pt x="134" y="169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7"/>
                  </a:lnTo>
                  <a:lnTo>
                    <a:pt x="112" y="274"/>
                  </a:lnTo>
                  <a:lnTo>
                    <a:pt x="120" y="299"/>
                  </a:lnTo>
                  <a:lnTo>
                    <a:pt x="134" y="323"/>
                  </a:lnTo>
                  <a:lnTo>
                    <a:pt x="150" y="343"/>
                  </a:lnTo>
                  <a:lnTo>
                    <a:pt x="170" y="359"/>
                  </a:lnTo>
                  <a:lnTo>
                    <a:pt x="194" y="372"/>
                  </a:lnTo>
                  <a:lnTo>
                    <a:pt x="219" y="380"/>
                  </a:lnTo>
                  <a:lnTo>
                    <a:pt x="247" y="382"/>
                  </a:lnTo>
                  <a:lnTo>
                    <a:pt x="274" y="380"/>
                  </a:lnTo>
                  <a:lnTo>
                    <a:pt x="301" y="372"/>
                  </a:lnTo>
                  <a:lnTo>
                    <a:pt x="324" y="359"/>
                  </a:lnTo>
                  <a:lnTo>
                    <a:pt x="345" y="343"/>
                  </a:lnTo>
                  <a:lnTo>
                    <a:pt x="361" y="323"/>
                  </a:lnTo>
                  <a:lnTo>
                    <a:pt x="373" y="299"/>
                  </a:lnTo>
                  <a:lnTo>
                    <a:pt x="381" y="274"/>
                  </a:lnTo>
                  <a:lnTo>
                    <a:pt x="384" y="247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1" y="169"/>
                  </a:lnTo>
                  <a:lnTo>
                    <a:pt x="345" y="149"/>
                  </a:lnTo>
                  <a:lnTo>
                    <a:pt x="324" y="133"/>
                  </a:lnTo>
                  <a:lnTo>
                    <a:pt x="301" y="121"/>
                  </a:lnTo>
                  <a:lnTo>
                    <a:pt x="274" y="113"/>
                  </a:lnTo>
                  <a:lnTo>
                    <a:pt x="247" y="110"/>
                  </a:lnTo>
                  <a:close/>
                  <a:moveTo>
                    <a:pt x="247" y="0"/>
                  </a:moveTo>
                  <a:lnTo>
                    <a:pt x="284" y="3"/>
                  </a:lnTo>
                  <a:lnTo>
                    <a:pt x="318" y="11"/>
                  </a:lnTo>
                  <a:lnTo>
                    <a:pt x="352" y="23"/>
                  </a:lnTo>
                  <a:lnTo>
                    <a:pt x="381" y="40"/>
                  </a:lnTo>
                  <a:lnTo>
                    <a:pt x="409" y="61"/>
                  </a:lnTo>
                  <a:lnTo>
                    <a:pt x="433" y="85"/>
                  </a:lnTo>
                  <a:lnTo>
                    <a:pt x="455" y="113"/>
                  </a:lnTo>
                  <a:lnTo>
                    <a:pt x="471" y="143"/>
                  </a:lnTo>
                  <a:lnTo>
                    <a:pt x="484" y="175"/>
                  </a:lnTo>
                  <a:lnTo>
                    <a:pt x="491" y="210"/>
                  </a:lnTo>
                  <a:lnTo>
                    <a:pt x="495" y="247"/>
                  </a:lnTo>
                  <a:lnTo>
                    <a:pt x="491" y="282"/>
                  </a:lnTo>
                  <a:lnTo>
                    <a:pt x="484" y="318"/>
                  </a:lnTo>
                  <a:lnTo>
                    <a:pt x="471" y="350"/>
                  </a:lnTo>
                  <a:lnTo>
                    <a:pt x="455" y="380"/>
                  </a:lnTo>
                  <a:lnTo>
                    <a:pt x="433" y="408"/>
                  </a:lnTo>
                  <a:lnTo>
                    <a:pt x="409" y="432"/>
                  </a:lnTo>
                  <a:lnTo>
                    <a:pt x="381" y="452"/>
                  </a:lnTo>
                  <a:lnTo>
                    <a:pt x="352" y="470"/>
                  </a:lnTo>
                  <a:lnTo>
                    <a:pt x="318" y="482"/>
                  </a:lnTo>
                  <a:lnTo>
                    <a:pt x="284" y="490"/>
                  </a:lnTo>
                  <a:lnTo>
                    <a:pt x="247" y="492"/>
                  </a:lnTo>
                  <a:lnTo>
                    <a:pt x="210" y="490"/>
                  </a:lnTo>
                  <a:lnTo>
                    <a:pt x="175" y="482"/>
                  </a:lnTo>
                  <a:lnTo>
                    <a:pt x="143" y="470"/>
                  </a:lnTo>
                  <a:lnTo>
                    <a:pt x="112" y="452"/>
                  </a:lnTo>
                  <a:lnTo>
                    <a:pt x="85" y="432"/>
                  </a:lnTo>
                  <a:lnTo>
                    <a:pt x="60" y="408"/>
                  </a:lnTo>
                  <a:lnTo>
                    <a:pt x="40" y="380"/>
                  </a:lnTo>
                  <a:lnTo>
                    <a:pt x="24" y="350"/>
                  </a:lnTo>
                  <a:lnTo>
                    <a:pt x="10" y="318"/>
                  </a:lnTo>
                  <a:lnTo>
                    <a:pt x="3" y="282"/>
                  </a:lnTo>
                  <a:lnTo>
                    <a:pt x="0" y="247"/>
                  </a:lnTo>
                  <a:lnTo>
                    <a:pt x="3" y="210"/>
                  </a:lnTo>
                  <a:lnTo>
                    <a:pt x="10" y="175"/>
                  </a:lnTo>
                  <a:lnTo>
                    <a:pt x="24" y="143"/>
                  </a:lnTo>
                  <a:lnTo>
                    <a:pt x="40" y="113"/>
                  </a:lnTo>
                  <a:lnTo>
                    <a:pt x="60" y="85"/>
                  </a:lnTo>
                  <a:lnTo>
                    <a:pt x="85" y="61"/>
                  </a:lnTo>
                  <a:lnTo>
                    <a:pt x="112" y="40"/>
                  </a:lnTo>
                  <a:lnTo>
                    <a:pt x="143" y="23"/>
                  </a:lnTo>
                  <a:lnTo>
                    <a:pt x="175" y="11"/>
                  </a:lnTo>
                  <a:lnTo>
                    <a:pt x="210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645"/>
            <p:cNvSpPr>
              <a:spLocks/>
            </p:cNvSpPr>
            <p:nvPr/>
          </p:nvSpPr>
          <p:spPr bwMode="auto">
            <a:xfrm>
              <a:off x="6756401" y="3708401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3 h 109"/>
                <a:gd name="T4" fmla="*/ 86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6 w 109"/>
                <a:gd name="T17" fmla="*/ 98 h 109"/>
                <a:gd name="T18" fmla="*/ 72 w 109"/>
                <a:gd name="T19" fmla="*/ 106 h 109"/>
                <a:gd name="T20" fmla="*/ 55 w 109"/>
                <a:gd name="T21" fmla="*/ 109 h 109"/>
                <a:gd name="T22" fmla="*/ 37 w 109"/>
                <a:gd name="T23" fmla="*/ 106 h 109"/>
                <a:gd name="T24" fmla="*/ 22 w 109"/>
                <a:gd name="T25" fmla="*/ 98 h 109"/>
                <a:gd name="T26" fmla="*/ 10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3"/>
                  </a:lnTo>
                  <a:lnTo>
                    <a:pt x="86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6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646"/>
            <p:cNvSpPr>
              <a:spLocks/>
            </p:cNvSpPr>
            <p:nvPr/>
          </p:nvSpPr>
          <p:spPr bwMode="auto">
            <a:xfrm>
              <a:off x="6718301" y="3708401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7 w 110"/>
                <a:gd name="T17" fmla="*/ 98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2 w 110"/>
                <a:gd name="T37" fmla="*/ 10 h 109"/>
                <a:gd name="T38" fmla="*/ 37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647"/>
            <p:cNvSpPr>
              <a:spLocks/>
            </p:cNvSpPr>
            <p:nvPr/>
          </p:nvSpPr>
          <p:spPr bwMode="auto">
            <a:xfrm>
              <a:off x="6775451" y="3736976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7 w 110"/>
                <a:gd name="T5" fmla="*/ 10 h 108"/>
                <a:gd name="T6" fmla="*/ 100 w 110"/>
                <a:gd name="T7" fmla="*/ 22 h 108"/>
                <a:gd name="T8" fmla="*/ 107 w 110"/>
                <a:gd name="T9" fmla="*/ 37 h 108"/>
                <a:gd name="T10" fmla="*/ 110 w 110"/>
                <a:gd name="T11" fmla="*/ 55 h 108"/>
                <a:gd name="T12" fmla="*/ 107 w 110"/>
                <a:gd name="T13" fmla="*/ 72 h 108"/>
                <a:gd name="T14" fmla="*/ 100 w 110"/>
                <a:gd name="T15" fmla="*/ 86 h 108"/>
                <a:gd name="T16" fmla="*/ 87 w 110"/>
                <a:gd name="T17" fmla="*/ 98 h 108"/>
                <a:gd name="T18" fmla="*/ 72 w 110"/>
                <a:gd name="T19" fmla="*/ 106 h 108"/>
                <a:gd name="T20" fmla="*/ 55 w 110"/>
                <a:gd name="T21" fmla="*/ 108 h 108"/>
                <a:gd name="T22" fmla="*/ 37 w 110"/>
                <a:gd name="T23" fmla="*/ 106 h 108"/>
                <a:gd name="T24" fmla="*/ 22 w 110"/>
                <a:gd name="T25" fmla="*/ 98 h 108"/>
                <a:gd name="T26" fmla="*/ 11 w 110"/>
                <a:gd name="T27" fmla="*/ 86 h 108"/>
                <a:gd name="T28" fmla="*/ 3 w 110"/>
                <a:gd name="T29" fmla="*/ 72 h 108"/>
                <a:gd name="T30" fmla="*/ 0 w 110"/>
                <a:gd name="T31" fmla="*/ 55 h 108"/>
                <a:gd name="T32" fmla="*/ 3 w 110"/>
                <a:gd name="T33" fmla="*/ 37 h 108"/>
                <a:gd name="T34" fmla="*/ 11 w 110"/>
                <a:gd name="T35" fmla="*/ 22 h 108"/>
                <a:gd name="T36" fmla="*/ 22 w 110"/>
                <a:gd name="T37" fmla="*/ 10 h 108"/>
                <a:gd name="T38" fmla="*/ 37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6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5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648"/>
            <p:cNvSpPr>
              <a:spLocks/>
            </p:cNvSpPr>
            <p:nvPr/>
          </p:nvSpPr>
          <p:spPr bwMode="auto">
            <a:xfrm>
              <a:off x="6737351" y="3736976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2 w 110"/>
                <a:gd name="T3" fmla="*/ 2 h 108"/>
                <a:gd name="T4" fmla="*/ 87 w 110"/>
                <a:gd name="T5" fmla="*/ 10 h 108"/>
                <a:gd name="T6" fmla="*/ 98 w 110"/>
                <a:gd name="T7" fmla="*/ 22 h 108"/>
                <a:gd name="T8" fmla="*/ 107 w 110"/>
                <a:gd name="T9" fmla="*/ 37 h 108"/>
                <a:gd name="T10" fmla="*/ 110 w 110"/>
                <a:gd name="T11" fmla="*/ 55 h 108"/>
                <a:gd name="T12" fmla="*/ 107 w 110"/>
                <a:gd name="T13" fmla="*/ 72 h 108"/>
                <a:gd name="T14" fmla="*/ 98 w 110"/>
                <a:gd name="T15" fmla="*/ 86 h 108"/>
                <a:gd name="T16" fmla="*/ 87 w 110"/>
                <a:gd name="T17" fmla="*/ 98 h 108"/>
                <a:gd name="T18" fmla="*/ 72 w 110"/>
                <a:gd name="T19" fmla="*/ 106 h 108"/>
                <a:gd name="T20" fmla="*/ 55 w 110"/>
                <a:gd name="T21" fmla="*/ 108 h 108"/>
                <a:gd name="T22" fmla="*/ 37 w 110"/>
                <a:gd name="T23" fmla="*/ 106 h 108"/>
                <a:gd name="T24" fmla="*/ 22 w 110"/>
                <a:gd name="T25" fmla="*/ 98 h 108"/>
                <a:gd name="T26" fmla="*/ 10 w 110"/>
                <a:gd name="T27" fmla="*/ 86 h 108"/>
                <a:gd name="T28" fmla="*/ 3 w 110"/>
                <a:gd name="T29" fmla="*/ 72 h 108"/>
                <a:gd name="T30" fmla="*/ 0 w 110"/>
                <a:gd name="T31" fmla="*/ 55 h 108"/>
                <a:gd name="T32" fmla="*/ 3 w 110"/>
                <a:gd name="T33" fmla="*/ 37 h 108"/>
                <a:gd name="T34" fmla="*/ 10 w 110"/>
                <a:gd name="T35" fmla="*/ 22 h 108"/>
                <a:gd name="T36" fmla="*/ 22 w 110"/>
                <a:gd name="T37" fmla="*/ 10 h 108"/>
                <a:gd name="T38" fmla="*/ 37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8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8" y="86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5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649"/>
            <p:cNvSpPr>
              <a:spLocks/>
            </p:cNvSpPr>
            <p:nvPr/>
          </p:nvSpPr>
          <p:spPr bwMode="auto">
            <a:xfrm>
              <a:off x="6678613" y="3708401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3 w 109"/>
                <a:gd name="T3" fmla="*/ 3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7 h 109"/>
                <a:gd name="T10" fmla="*/ 109 w 109"/>
                <a:gd name="T11" fmla="*/ 54 h 109"/>
                <a:gd name="T12" fmla="*/ 107 w 109"/>
                <a:gd name="T13" fmla="*/ 72 h 109"/>
                <a:gd name="T14" fmla="*/ 99 w 109"/>
                <a:gd name="T15" fmla="*/ 87 h 109"/>
                <a:gd name="T16" fmla="*/ 87 w 109"/>
                <a:gd name="T17" fmla="*/ 98 h 109"/>
                <a:gd name="T18" fmla="*/ 73 w 109"/>
                <a:gd name="T19" fmla="*/ 106 h 109"/>
                <a:gd name="T20" fmla="*/ 55 w 109"/>
                <a:gd name="T21" fmla="*/ 109 h 109"/>
                <a:gd name="T22" fmla="*/ 38 w 109"/>
                <a:gd name="T23" fmla="*/ 106 h 109"/>
                <a:gd name="T24" fmla="*/ 23 w 109"/>
                <a:gd name="T25" fmla="*/ 98 h 109"/>
                <a:gd name="T26" fmla="*/ 11 w 109"/>
                <a:gd name="T27" fmla="*/ 87 h 109"/>
                <a:gd name="T28" fmla="*/ 2 w 109"/>
                <a:gd name="T29" fmla="*/ 72 h 109"/>
                <a:gd name="T30" fmla="*/ 0 w 109"/>
                <a:gd name="T31" fmla="*/ 54 h 109"/>
                <a:gd name="T32" fmla="*/ 2 w 109"/>
                <a:gd name="T33" fmla="*/ 37 h 109"/>
                <a:gd name="T34" fmla="*/ 11 w 109"/>
                <a:gd name="T35" fmla="*/ 22 h 109"/>
                <a:gd name="T36" fmla="*/ 23 w 109"/>
                <a:gd name="T37" fmla="*/ 10 h 109"/>
                <a:gd name="T38" fmla="*/ 38 w 109"/>
                <a:gd name="T39" fmla="*/ 3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09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7" y="98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650"/>
            <p:cNvSpPr>
              <a:spLocks/>
            </p:cNvSpPr>
            <p:nvPr/>
          </p:nvSpPr>
          <p:spPr bwMode="auto">
            <a:xfrm>
              <a:off x="6697663" y="3736976"/>
              <a:ext cx="20638" cy="19050"/>
            </a:xfrm>
            <a:custGeom>
              <a:avLst/>
              <a:gdLst>
                <a:gd name="T0" fmla="*/ 55 w 111"/>
                <a:gd name="T1" fmla="*/ 0 h 108"/>
                <a:gd name="T2" fmla="*/ 73 w 111"/>
                <a:gd name="T3" fmla="*/ 2 h 108"/>
                <a:gd name="T4" fmla="*/ 88 w 111"/>
                <a:gd name="T5" fmla="*/ 10 h 108"/>
                <a:gd name="T6" fmla="*/ 100 w 111"/>
                <a:gd name="T7" fmla="*/ 22 h 108"/>
                <a:gd name="T8" fmla="*/ 107 w 111"/>
                <a:gd name="T9" fmla="*/ 37 h 108"/>
                <a:gd name="T10" fmla="*/ 111 w 111"/>
                <a:gd name="T11" fmla="*/ 55 h 108"/>
                <a:gd name="T12" fmla="*/ 107 w 111"/>
                <a:gd name="T13" fmla="*/ 72 h 108"/>
                <a:gd name="T14" fmla="*/ 100 w 111"/>
                <a:gd name="T15" fmla="*/ 86 h 108"/>
                <a:gd name="T16" fmla="*/ 88 w 111"/>
                <a:gd name="T17" fmla="*/ 98 h 108"/>
                <a:gd name="T18" fmla="*/ 73 w 111"/>
                <a:gd name="T19" fmla="*/ 106 h 108"/>
                <a:gd name="T20" fmla="*/ 55 w 111"/>
                <a:gd name="T21" fmla="*/ 108 h 108"/>
                <a:gd name="T22" fmla="*/ 38 w 111"/>
                <a:gd name="T23" fmla="*/ 106 h 108"/>
                <a:gd name="T24" fmla="*/ 23 w 111"/>
                <a:gd name="T25" fmla="*/ 98 h 108"/>
                <a:gd name="T26" fmla="*/ 12 w 111"/>
                <a:gd name="T27" fmla="*/ 86 h 108"/>
                <a:gd name="T28" fmla="*/ 3 w 111"/>
                <a:gd name="T29" fmla="*/ 72 h 108"/>
                <a:gd name="T30" fmla="*/ 0 w 111"/>
                <a:gd name="T31" fmla="*/ 55 h 108"/>
                <a:gd name="T32" fmla="*/ 3 w 111"/>
                <a:gd name="T33" fmla="*/ 37 h 108"/>
                <a:gd name="T34" fmla="*/ 12 w 111"/>
                <a:gd name="T35" fmla="*/ 22 h 108"/>
                <a:gd name="T36" fmla="*/ 23 w 111"/>
                <a:gd name="T37" fmla="*/ 10 h 108"/>
                <a:gd name="T38" fmla="*/ 38 w 111"/>
                <a:gd name="T39" fmla="*/ 2 h 108"/>
                <a:gd name="T40" fmla="*/ 55 w 111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7" y="37"/>
                  </a:lnTo>
                  <a:lnTo>
                    <a:pt x="111" y="55"/>
                  </a:lnTo>
                  <a:lnTo>
                    <a:pt x="107" y="72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2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2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651"/>
            <p:cNvSpPr>
              <a:spLocks/>
            </p:cNvSpPr>
            <p:nvPr/>
          </p:nvSpPr>
          <p:spPr bwMode="auto">
            <a:xfrm>
              <a:off x="6640513" y="3708401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3 h 109"/>
                <a:gd name="T4" fmla="*/ 88 w 110"/>
                <a:gd name="T5" fmla="*/ 10 h 109"/>
                <a:gd name="T6" fmla="*/ 99 w 110"/>
                <a:gd name="T7" fmla="*/ 22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2 h 109"/>
                <a:gd name="T14" fmla="*/ 99 w 110"/>
                <a:gd name="T15" fmla="*/ 87 h 109"/>
                <a:gd name="T16" fmla="*/ 88 w 110"/>
                <a:gd name="T17" fmla="*/ 98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3 w 110"/>
                <a:gd name="T37" fmla="*/ 10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2"/>
                  </a:lnTo>
                  <a:lnTo>
                    <a:pt x="99" y="87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652"/>
            <p:cNvSpPr>
              <a:spLocks/>
            </p:cNvSpPr>
            <p:nvPr/>
          </p:nvSpPr>
          <p:spPr bwMode="auto">
            <a:xfrm>
              <a:off x="6659563" y="3736976"/>
              <a:ext cx="19050" cy="19050"/>
            </a:xfrm>
            <a:custGeom>
              <a:avLst/>
              <a:gdLst>
                <a:gd name="T0" fmla="*/ 55 w 110"/>
                <a:gd name="T1" fmla="*/ 0 h 108"/>
                <a:gd name="T2" fmla="*/ 73 w 110"/>
                <a:gd name="T3" fmla="*/ 2 h 108"/>
                <a:gd name="T4" fmla="*/ 88 w 110"/>
                <a:gd name="T5" fmla="*/ 10 h 108"/>
                <a:gd name="T6" fmla="*/ 99 w 110"/>
                <a:gd name="T7" fmla="*/ 22 h 108"/>
                <a:gd name="T8" fmla="*/ 107 w 110"/>
                <a:gd name="T9" fmla="*/ 37 h 108"/>
                <a:gd name="T10" fmla="*/ 110 w 110"/>
                <a:gd name="T11" fmla="*/ 55 h 108"/>
                <a:gd name="T12" fmla="*/ 107 w 110"/>
                <a:gd name="T13" fmla="*/ 72 h 108"/>
                <a:gd name="T14" fmla="*/ 99 w 110"/>
                <a:gd name="T15" fmla="*/ 86 h 108"/>
                <a:gd name="T16" fmla="*/ 88 w 110"/>
                <a:gd name="T17" fmla="*/ 98 h 108"/>
                <a:gd name="T18" fmla="*/ 73 w 110"/>
                <a:gd name="T19" fmla="*/ 106 h 108"/>
                <a:gd name="T20" fmla="*/ 55 w 110"/>
                <a:gd name="T21" fmla="*/ 108 h 108"/>
                <a:gd name="T22" fmla="*/ 38 w 110"/>
                <a:gd name="T23" fmla="*/ 106 h 108"/>
                <a:gd name="T24" fmla="*/ 23 w 110"/>
                <a:gd name="T25" fmla="*/ 98 h 108"/>
                <a:gd name="T26" fmla="*/ 10 w 110"/>
                <a:gd name="T27" fmla="*/ 86 h 108"/>
                <a:gd name="T28" fmla="*/ 3 w 110"/>
                <a:gd name="T29" fmla="*/ 72 h 108"/>
                <a:gd name="T30" fmla="*/ 0 w 110"/>
                <a:gd name="T31" fmla="*/ 55 h 108"/>
                <a:gd name="T32" fmla="*/ 3 w 110"/>
                <a:gd name="T33" fmla="*/ 37 h 108"/>
                <a:gd name="T34" fmla="*/ 10 w 110"/>
                <a:gd name="T35" fmla="*/ 22 h 108"/>
                <a:gd name="T36" fmla="*/ 23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7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653"/>
            <p:cNvSpPr>
              <a:spLocks/>
            </p:cNvSpPr>
            <p:nvPr/>
          </p:nvSpPr>
          <p:spPr bwMode="auto">
            <a:xfrm>
              <a:off x="6600826" y="3708401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3 h 109"/>
                <a:gd name="T4" fmla="*/ 88 w 110"/>
                <a:gd name="T5" fmla="*/ 10 h 109"/>
                <a:gd name="T6" fmla="*/ 100 w 110"/>
                <a:gd name="T7" fmla="*/ 22 h 109"/>
                <a:gd name="T8" fmla="*/ 108 w 110"/>
                <a:gd name="T9" fmla="*/ 37 h 109"/>
                <a:gd name="T10" fmla="*/ 110 w 110"/>
                <a:gd name="T11" fmla="*/ 54 h 109"/>
                <a:gd name="T12" fmla="*/ 108 w 110"/>
                <a:gd name="T13" fmla="*/ 72 h 109"/>
                <a:gd name="T14" fmla="*/ 100 w 110"/>
                <a:gd name="T15" fmla="*/ 87 h 109"/>
                <a:gd name="T16" fmla="*/ 88 w 110"/>
                <a:gd name="T17" fmla="*/ 98 h 109"/>
                <a:gd name="T18" fmla="*/ 72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4 w 110"/>
                <a:gd name="T25" fmla="*/ 98 h 109"/>
                <a:gd name="T26" fmla="*/ 11 w 110"/>
                <a:gd name="T27" fmla="*/ 87 h 109"/>
                <a:gd name="T28" fmla="*/ 3 w 110"/>
                <a:gd name="T29" fmla="*/ 72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2 h 109"/>
                <a:gd name="T36" fmla="*/ 24 w 110"/>
                <a:gd name="T37" fmla="*/ 10 h 109"/>
                <a:gd name="T38" fmla="*/ 38 w 110"/>
                <a:gd name="T39" fmla="*/ 3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4"/>
                  </a:lnTo>
                  <a:lnTo>
                    <a:pt x="108" y="72"/>
                  </a:lnTo>
                  <a:lnTo>
                    <a:pt x="100" y="87"/>
                  </a:lnTo>
                  <a:lnTo>
                    <a:pt x="88" y="98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4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654"/>
            <p:cNvSpPr>
              <a:spLocks/>
            </p:cNvSpPr>
            <p:nvPr/>
          </p:nvSpPr>
          <p:spPr bwMode="auto">
            <a:xfrm>
              <a:off x="6619876" y="3736976"/>
              <a:ext cx="20638" cy="19050"/>
            </a:xfrm>
            <a:custGeom>
              <a:avLst/>
              <a:gdLst>
                <a:gd name="T0" fmla="*/ 55 w 110"/>
                <a:gd name="T1" fmla="*/ 0 h 108"/>
                <a:gd name="T2" fmla="*/ 73 w 110"/>
                <a:gd name="T3" fmla="*/ 2 h 108"/>
                <a:gd name="T4" fmla="*/ 88 w 110"/>
                <a:gd name="T5" fmla="*/ 10 h 108"/>
                <a:gd name="T6" fmla="*/ 100 w 110"/>
                <a:gd name="T7" fmla="*/ 22 h 108"/>
                <a:gd name="T8" fmla="*/ 108 w 110"/>
                <a:gd name="T9" fmla="*/ 37 h 108"/>
                <a:gd name="T10" fmla="*/ 110 w 110"/>
                <a:gd name="T11" fmla="*/ 55 h 108"/>
                <a:gd name="T12" fmla="*/ 108 w 110"/>
                <a:gd name="T13" fmla="*/ 72 h 108"/>
                <a:gd name="T14" fmla="*/ 100 w 110"/>
                <a:gd name="T15" fmla="*/ 86 h 108"/>
                <a:gd name="T16" fmla="*/ 88 w 110"/>
                <a:gd name="T17" fmla="*/ 98 h 108"/>
                <a:gd name="T18" fmla="*/ 73 w 110"/>
                <a:gd name="T19" fmla="*/ 106 h 108"/>
                <a:gd name="T20" fmla="*/ 55 w 110"/>
                <a:gd name="T21" fmla="*/ 108 h 108"/>
                <a:gd name="T22" fmla="*/ 38 w 110"/>
                <a:gd name="T23" fmla="*/ 106 h 108"/>
                <a:gd name="T24" fmla="*/ 23 w 110"/>
                <a:gd name="T25" fmla="*/ 98 h 108"/>
                <a:gd name="T26" fmla="*/ 11 w 110"/>
                <a:gd name="T27" fmla="*/ 86 h 108"/>
                <a:gd name="T28" fmla="*/ 3 w 110"/>
                <a:gd name="T29" fmla="*/ 72 h 108"/>
                <a:gd name="T30" fmla="*/ 0 w 110"/>
                <a:gd name="T31" fmla="*/ 55 h 108"/>
                <a:gd name="T32" fmla="*/ 3 w 110"/>
                <a:gd name="T33" fmla="*/ 37 h 108"/>
                <a:gd name="T34" fmla="*/ 11 w 110"/>
                <a:gd name="T35" fmla="*/ 22 h 108"/>
                <a:gd name="T36" fmla="*/ 23 w 110"/>
                <a:gd name="T37" fmla="*/ 10 h 108"/>
                <a:gd name="T38" fmla="*/ 38 w 110"/>
                <a:gd name="T39" fmla="*/ 2 h 108"/>
                <a:gd name="T40" fmla="*/ 55 w 11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8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7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3" y="106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655"/>
            <p:cNvSpPr>
              <a:spLocks noEditPoints="1"/>
            </p:cNvSpPr>
            <p:nvPr/>
          </p:nvSpPr>
          <p:spPr bwMode="auto">
            <a:xfrm>
              <a:off x="6340476" y="3871913"/>
              <a:ext cx="87313" cy="87313"/>
            </a:xfrm>
            <a:custGeom>
              <a:avLst/>
              <a:gdLst>
                <a:gd name="T0" fmla="*/ 219 w 495"/>
                <a:gd name="T1" fmla="*/ 112 h 492"/>
                <a:gd name="T2" fmla="*/ 170 w 495"/>
                <a:gd name="T3" fmla="*/ 133 h 492"/>
                <a:gd name="T4" fmla="*/ 134 w 495"/>
                <a:gd name="T5" fmla="*/ 169 h 492"/>
                <a:gd name="T6" fmla="*/ 112 w 495"/>
                <a:gd name="T7" fmla="*/ 218 h 492"/>
                <a:gd name="T8" fmla="*/ 112 w 495"/>
                <a:gd name="T9" fmla="*/ 274 h 492"/>
                <a:gd name="T10" fmla="*/ 134 w 495"/>
                <a:gd name="T11" fmla="*/ 322 h 492"/>
                <a:gd name="T12" fmla="*/ 170 w 495"/>
                <a:gd name="T13" fmla="*/ 359 h 492"/>
                <a:gd name="T14" fmla="*/ 219 w 495"/>
                <a:gd name="T15" fmla="*/ 379 h 492"/>
                <a:gd name="T16" fmla="*/ 274 w 495"/>
                <a:gd name="T17" fmla="*/ 379 h 492"/>
                <a:gd name="T18" fmla="*/ 324 w 495"/>
                <a:gd name="T19" fmla="*/ 359 h 492"/>
                <a:gd name="T20" fmla="*/ 361 w 495"/>
                <a:gd name="T21" fmla="*/ 322 h 492"/>
                <a:gd name="T22" fmla="*/ 381 w 495"/>
                <a:gd name="T23" fmla="*/ 274 h 492"/>
                <a:gd name="T24" fmla="*/ 381 w 495"/>
                <a:gd name="T25" fmla="*/ 218 h 492"/>
                <a:gd name="T26" fmla="*/ 361 w 495"/>
                <a:gd name="T27" fmla="*/ 169 h 492"/>
                <a:gd name="T28" fmla="*/ 324 w 495"/>
                <a:gd name="T29" fmla="*/ 133 h 492"/>
                <a:gd name="T30" fmla="*/ 274 w 495"/>
                <a:gd name="T31" fmla="*/ 112 h 492"/>
                <a:gd name="T32" fmla="*/ 247 w 495"/>
                <a:gd name="T33" fmla="*/ 0 h 492"/>
                <a:gd name="T34" fmla="*/ 318 w 495"/>
                <a:gd name="T35" fmla="*/ 10 h 492"/>
                <a:gd name="T36" fmla="*/ 381 w 495"/>
                <a:gd name="T37" fmla="*/ 39 h 492"/>
                <a:gd name="T38" fmla="*/ 433 w 495"/>
                <a:gd name="T39" fmla="*/ 84 h 492"/>
                <a:gd name="T40" fmla="*/ 471 w 495"/>
                <a:gd name="T41" fmla="*/ 142 h 492"/>
                <a:gd name="T42" fmla="*/ 491 w 495"/>
                <a:gd name="T43" fmla="*/ 210 h 492"/>
                <a:gd name="T44" fmla="*/ 491 w 495"/>
                <a:gd name="T45" fmla="*/ 282 h 492"/>
                <a:gd name="T46" fmla="*/ 471 w 495"/>
                <a:gd name="T47" fmla="*/ 350 h 492"/>
                <a:gd name="T48" fmla="*/ 433 w 495"/>
                <a:gd name="T49" fmla="*/ 407 h 492"/>
                <a:gd name="T50" fmla="*/ 381 w 495"/>
                <a:gd name="T51" fmla="*/ 452 h 492"/>
                <a:gd name="T52" fmla="*/ 318 w 495"/>
                <a:gd name="T53" fmla="*/ 482 h 492"/>
                <a:gd name="T54" fmla="*/ 247 w 495"/>
                <a:gd name="T55" fmla="*/ 492 h 492"/>
                <a:gd name="T56" fmla="*/ 175 w 495"/>
                <a:gd name="T57" fmla="*/ 482 h 492"/>
                <a:gd name="T58" fmla="*/ 112 w 495"/>
                <a:gd name="T59" fmla="*/ 452 h 492"/>
                <a:gd name="T60" fmla="*/ 60 w 495"/>
                <a:gd name="T61" fmla="*/ 407 h 492"/>
                <a:gd name="T62" fmla="*/ 24 w 495"/>
                <a:gd name="T63" fmla="*/ 350 h 492"/>
                <a:gd name="T64" fmla="*/ 3 w 495"/>
                <a:gd name="T65" fmla="*/ 282 h 492"/>
                <a:gd name="T66" fmla="*/ 3 w 495"/>
                <a:gd name="T67" fmla="*/ 210 h 492"/>
                <a:gd name="T68" fmla="*/ 24 w 495"/>
                <a:gd name="T69" fmla="*/ 142 h 492"/>
                <a:gd name="T70" fmla="*/ 60 w 495"/>
                <a:gd name="T71" fmla="*/ 84 h 492"/>
                <a:gd name="T72" fmla="*/ 112 w 495"/>
                <a:gd name="T73" fmla="*/ 39 h 492"/>
                <a:gd name="T74" fmla="*/ 175 w 495"/>
                <a:gd name="T75" fmla="*/ 10 h 492"/>
                <a:gd name="T76" fmla="*/ 247 w 495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2">
                  <a:moveTo>
                    <a:pt x="247" y="109"/>
                  </a:moveTo>
                  <a:lnTo>
                    <a:pt x="219" y="112"/>
                  </a:lnTo>
                  <a:lnTo>
                    <a:pt x="194" y="120"/>
                  </a:lnTo>
                  <a:lnTo>
                    <a:pt x="170" y="133"/>
                  </a:lnTo>
                  <a:lnTo>
                    <a:pt x="150" y="149"/>
                  </a:lnTo>
                  <a:lnTo>
                    <a:pt x="134" y="169"/>
                  </a:lnTo>
                  <a:lnTo>
                    <a:pt x="120" y="193"/>
                  </a:lnTo>
                  <a:lnTo>
                    <a:pt x="112" y="218"/>
                  </a:lnTo>
                  <a:lnTo>
                    <a:pt x="110" y="246"/>
                  </a:lnTo>
                  <a:lnTo>
                    <a:pt x="112" y="274"/>
                  </a:lnTo>
                  <a:lnTo>
                    <a:pt x="120" y="299"/>
                  </a:lnTo>
                  <a:lnTo>
                    <a:pt x="134" y="322"/>
                  </a:lnTo>
                  <a:lnTo>
                    <a:pt x="150" y="343"/>
                  </a:lnTo>
                  <a:lnTo>
                    <a:pt x="170" y="359"/>
                  </a:lnTo>
                  <a:lnTo>
                    <a:pt x="194" y="372"/>
                  </a:lnTo>
                  <a:lnTo>
                    <a:pt x="219" y="379"/>
                  </a:lnTo>
                  <a:lnTo>
                    <a:pt x="247" y="382"/>
                  </a:lnTo>
                  <a:lnTo>
                    <a:pt x="274" y="379"/>
                  </a:lnTo>
                  <a:lnTo>
                    <a:pt x="301" y="372"/>
                  </a:lnTo>
                  <a:lnTo>
                    <a:pt x="324" y="359"/>
                  </a:lnTo>
                  <a:lnTo>
                    <a:pt x="345" y="343"/>
                  </a:lnTo>
                  <a:lnTo>
                    <a:pt x="361" y="322"/>
                  </a:lnTo>
                  <a:lnTo>
                    <a:pt x="373" y="299"/>
                  </a:lnTo>
                  <a:lnTo>
                    <a:pt x="381" y="274"/>
                  </a:lnTo>
                  <a:lnTo>
                    <a:pt x="384" y="246"/>
                  </a:lnTo>
                  <a:lnTo>
                    <a:pt x="381" y="218"/>
                  </a:lnTo>
                  <a:lnTo>
                    <a:pt x="373" y="193"/>
                  </a:lnTo>
                  <a:lnTo>
                    <a:pt x="361" y="169"/>
                  </a:lnTo>
                  <a:lnTo>
                    <a:pt x="345" y="149"/>
                  </a:lnTo>
                  <a:lnTo>
                    <a:pt x="324" y="133"/>
                  </a:lnTo>
                  <a:lnTo>
                    <a:pt x="301" y="120"/>
                  </a:lnTo>
                  <a:lnTo>
                    <a:pt x="274" y="112"/>
                  </a:lnTo>
                  <a:lnTo>
                    <a:pt x="247" y="109"/>
                  </a:lnTo>
                  <a:close/>
                  <a:moveTo>
                    <a:pt x="247" y="0"/>
                  </a:moveTo>
                  <a:lnTo>
                    <a:pt x="284" y="3"/>
                  </a:lnTo>
                  <a:lnTo>
                    <a:pt x="318" y="10"/>
                  </a:lnTo>
                  <a:lnTo>
                    <a:pt x="352" y="22"/>
                  </a:lnTo>
                  <a:lnTo>
                    <a:pt x="381" y="39"/>
                  </a:lnTo>
                  <a:lnTo>
                    <a:pt x="409" y="60"/>
                  </a:lnTo>
                  <a:lnTo>
                    <a:pt x="433" y="84"/>
                  </a:lnTo>
                  <a:lnTo>
                    <a:pt x="455" y="111"/>
                  </a:lnTo>
                  <a:lnTo>
                    <a:pt x="471" y="142"/>
                  </a:lnTo>
                  <a:lnTo>
                    <a:pt x="484" y="174"/>
                  </a:lnTo>
                  <a:lnTo>
                    <a:pt x="491" y="210"/>
                  </a:lnTo>
                  <a:lnTo>
                    <a:pt x="495" y="246"/>
                  </a:lnTo>
                  <a:lnTo>
                    <a:pt x="491" y="282"/>
                  </a:lnTo>
                  <a:lnTo>
                    <a:pt x="484" y="316"/>
                  </a:lnTo>
                  <a:lnTo>
                    <a:pt x="471" y="350"/>
                  </a:lnTo>
                  <a:lnTo>
                    <a:pt x="455" y="379"/>
                  </a:lnTo>
                  <a:lnTo>
                    <a:pt x="433" y="407"/>
                  </a:lnTo>
                  <a:lnTo>
                    <a:pt x="409" y="431"/>
                  </a:lnTo>
                  <a:lnTo>
                    <a:pt x="381" y="452"/>
                  </a:lnTo>
                  <a:lnTo>
                    <a:pt x="352" y="469"/>
                  </a:lnTo>
                  <a:lnTo>
                    <a:pt x="318" y="482"/>
                  </a:lnTo>
                  <a:lnTo>
                    <a:pt x="284" y="489"/>
                  </a:lnTo>
                  <a:lnTo>
                    <a:pt x="247" y="492"/>
                  </a:lnTo>
                  <a:lnTo>
                    <a:pt x="210" y="489"/>
                  </a:lnTo>
                  <a:lnTo>
                    <a:pt x="175" y="482"/>
                  </a:lnTo>
                  <a:lnTo>
                    <a:pt x="143" y="469"/>
                  </a:lnTo>
                  <a:lnTo>
                    <a:pt x="112" y="452"/>
                  </a:lnTo>
                  <a:lnTo>
                    <a:pt x="85" y="431"/>
                  </a:lnTo>
                  <a:lnTo>
                    <a:pt x="60" y="407"/>
                  </a:lnTo>
                  <a:lnTo>
                    <a:pt x="40" y="379"/>
                  </a:lnTo>
                  <a:lnTo>
                    <a:pt x="24" y="350"/>
                  </a:lnTo>
                  <a:lnTo>
                    <a:pt x="10" y="316"/>
                  </a:lnTo>
                  <a:lnTo>
                    <a:pt x="3" y="282"/>
                  </a:lnTo>
                  <a:lnTo>
                    <a:pt x="0" y="246"/>
                  </a:lnTo>
                  <a:lnTo>
                    <a:pt x="3" y="210"/>
                  </a:lnTo>
                  <a:lnTo>
                    <a:pt x="10" y="174"/>
                  </a:lnTo>
                  <a:lnTo>
                    <a:pt x="24" y="142"/>
                  </a:lnTo>
                  <a:lnTo>
                    <a:pt x="40" y="111"/>
                  </a:lnTo>
                  <a:lnTo>
                    <a:pt x="60" y="84"/>
                  </a:lnTo>
                  <a:lnTo>
                    <a:pt x="85" y="60"/>
                  </a:lnTo>
                  <a:lnTo>
                    <a:pt x="112" y="39"/>
                  </a:lnTo>
                  <a:lnTo>
                    <a:pt x="143" y="22"/>
                  </a:lnTo>
                  <a:lnTo>
                    <a:pt x="175" y="10"/>
                  </a:lnTo>
                  <a:lnTo>
                    <a:pt x="210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3" name="Group 1352"/>
          <p:cNvGrpSpPr/>
          <p:nvPr/>
        </p:nvGrpSpPr>
        <p:grpSpPr>
          <a:xfrm>
            <a:off x="7204897" y="3448050"/>
            <a:ext cx="579437" cy="581026"/>
            <a:chOff x="7180263" y="3448050"/>
            <a:chExt cx="579437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27" name="Freeform 660"/>
            <p:cNvSpPr>
              <a:spLocks noEditPoints="1"/>
            </p:cNvSpPr>
            <p:nvPr/>
          </p:nvSpPr>
          <p:spPr bwMode="auto">
            <a:xfrm>
              <a:off x="7518400" y="3776663"/>
              <a:ext cx="212725" cy="252413"/>
            </a:xfrm>
            <a:custGeom>
              <a:avLst/>
              <a:gdLst>
                <a:gd name="T0" fmla="*/ 122 w 1339"/>
                <a:gd name="T1" fmla="*/ 1464 h 1586"/>
                <a:gd name="T2" fmla="*/ 1217 w 1339"/>
                <a:gd name="T3" fmla="*/ 610 h 1586"/>
                <a:gd name="T4" fmla="*/ 669 w 1339"/>
                <a:gd name="T5" fmla="*/ 122 h 1586"/>
                <a:gd name="T6" fmla="*/ 582 w 1339"/>
                <a:gd name="T7" fmla="*/ 135 h 1586"/>
                <a:gd name="T8" fmla="*/ 503 w 1339"/>
                <a:gd name="T9" fmla="*/ 171 h 1586"/>
                <a:gd name="T10" fmla="*/ 440 w 1339"/>
                <a:gd name="T11" fmla="*/ 227 h 1586"/>
                <a:gd name="T12" fmla="*/ 394 w 1339"/>
                <a:gd name="T13" fmla="*/ 298 h 1586"/>
                <a:gd name="T14" fmla="*/ 368 w 1339"/>
                <a:gd name="T15" fmla="*/ 382 h 1586"/>
                <a:gd name="T16" fmla="*/ 365 w 1339"/>
                <a:gd name="T17" fmla="*/ 488 h 1586"/>
                <a:gd name="T18" fmla="*/ 974 w 1339"/>
                <a:gd name="T19" fmla="*/ 427 h 1586"/>
                <a:gd name="T20" fmla="*/ 960 w 1339"/>
                <a:gd name="T21" fmla="*/ 339 h 1586"/>
                <a:gd name="T22" fmla="*/ 925 w 1339"/>
                <a:gd name="T23" fmla="*/ 261 h 1586"/>
                <a:gd name="T24" fmla="*/ 868 w 1339"/>
                <a:gd name="T25" fmla="*/ 197 h 1586"/>
                <a:gd name="T26" fmla="*/ 798 w 1339"/>
                <a:gd name="T27" fmla="*/ 151 h 1586"/>
                <a:gd name="T28" fmla="*/ 715 w 1339"/>
                <a:gd name="T29" fmla="*/ 125 h 1586"/>
                <a:gd name="T30" fmla="*/ 669 w 1339"/>
                <a:gd name="T31" fmla="*/ 0 h 1586"/>
                <a:gd name="T32" fmla="*/ 774 w 1339"/>
                <a:gd name="T33" fmla="*/ 13 h 1586"/>
                <a:gd name="T34" fmla="*/ 870 w 1339"/>
                <a:gd name="T35" fmla="*/ 50 h 1586"/>
                <a:gd name="T36" fmla="*/ 951 w 1339"/>
                <a:gd name="T37" fmla="*/ 108 h 1586"/>
                <a:gd name="T38" fmla="*/ 1019 w 1339"/>
                <a:gd name="T39" fmla="*/ 183 h 1586"/>
                <a:gd name="T40" fmla="*/ 1066 w 1339"/>
                <a:gd name="T41" fmla="*/ 273 h 1586"/>
                <a:gd name="T42" fmla="*/ 1092 w 1339"/>
                <a:gd name="T43" fmla="*/ 374 h 1586"/>
                <a:gd name="T44" fmla="*/ 1095 w 1339"/>
                <a:gd name="T45" fmla="*/ 488 h 1586"/>
                <a:gd name="T46" fmla="*/ 1339 w 1339"/>
                <a:gd name="T47" fmla="*/ 1586 h 1586"/>
                <a:gd name="T48" fmla="*/ 0 w 1339"/>
                <a:gd name="T49" fmla="*/ 488 h 1586"/>
                <a:gd name="T50" fmla="*/ 244 w 1339"/>
                <a:gd name="T51" fmla="*/ 427 h 1586"/>
                <a:gd name="T52" fmla="*/ 257 w 1339"/>
                <a:gd name="T53" fmla="*/ 322 h 1586"/>
                <a:gd name="T54" fmla="*/ 293 w 1339"/>
                <a:gd name="T55" fmla="*/ 226 h 1586"/>
                <a:gd name="T56" fmla="*/ 351 w 1339"/>
                <a:gd name="T57" fmla="*/ 143 h 1586"/>
                <a:gd name="T58" fmla="*/ 426 w 1339"/>
                <a:gd name="T59" fmla="*/ 77 h 1586"/>
                <a:gd name="T60" fmla="*/ 516 w 1339"/>
                <a:gd name="T61" fmla="*/ 29 h 1586"/>
                <a:gd name="T62" fmla="*/ 616 w 1339"/>
                <a:gd name="T63" fmla="*/ 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9" h="1586">
                  <a:moveTo>
                    <a:pt x="122" y="610"/>
                  </a:moveTo>
                  <a:lnTo>
                    <a:pt x="122" y="1464"/>
                  </a:lnTo>
                  <a:lnTo>
                    <a:pt x="1217" y="1464"/>
                  </a:lnTo>
                  <a:lnTo>
                    <a:pt x="1217" y="610"/>
                  </a:lnTo>
                  <a:lnTo>
                    <a:pt x="122" y="610"/>
                  </a:lnTo>
                  <a:close/>
                  <a:moveTo>
                    <a:pt x="669" y="122"/>
                  </a:moveTo>
                  <a:lnTo>
                    <a:pt x="624" y="125"/>
                  </a:lnTo>
                  <a:lnTo>
                    <a:pt x="582" y="135"/>
                  </a:lnTo>
                  <a:lnTo>
                    <a:pt x="541" y="151"/>
                  </a:lnTo>
                  <a:lnTo>
                    <a:pt x="503" y="171"/>
                  </a:lnTo>
                  <a:lnTo>
                    <a:pt x="470" y="197"/>
                  </a:lnTo>
                  <a:lnTo>
                    <a:pt x="440" y="227"/>
                  </a:lnTo>
                  <a:lnTo>
                    <a:pt x="414" y="261"/>
                  </a:lnTo>
                  <a:lnTo>
                    <a:pt x="394" y="298"/>
                  </a:lnTo>
                  <a:lnTo>
                    <a:pt x="378" y="339"/>
                  </a:lnTo>
                  <a:lnTo>
                    <a:pt x="368" y="382"/>
                  </a:lnTo>
                  <a:lnTo>
                    <a:pt x="365" y="427"/>
                  </a:lnTo>
                  <a:lnTo>
                    <a:pt x="365" y="488"/>
                  </a:lnTo>
                  <a:lnTo>
                    <a:pt x="974" y="488"/>
                  </a:lnTo>
                  <a:lnTo>
                    <a:pt x="974" y="427"/>
                  </a:lnTo>
                  <a:lnTo>
                    <a:pt x="970" y="382"/>
                  </a:lnTo>
                  <a:lnTo>
                    <a:pt x="960" y="339"/>
                  </a:lnTo>
                  <a:lnTo>
                    <a:pt x="945" y="298"/>
                  </a:lnTo>
                  <a:lnTo>
                    <a:pt x="925" y="261"/>
                  </a:lnTo>
                  <a:lnTo>
                    <a:pt x="898" y="227"/>
                  </a:lnTo>
                  <a:lnTo>
                    <a:pt x="868" y="197"/>
                  </a:lnTo>
                  <a:lnTo>
                    <a:pt x="835" y="171"/>
                  </a:lnTo>
                  <a:lnTo>
                    <a:pt x="798" y="151"/>
                  </a:lnTo>
                  <a:lnTo>
                    <a:pt x="757" y="135"/>
                  </a:lnTo>
                  <a:lnTo>
                    <a:pt x="715" y="125"/>
                  </a:lnTo>
                  <a:lnTo>
                    <a:pt x="669" y="122"/>
                  </a:lnTo>
                  <a:close/>
                  <a:moveTo>
                    <a:pt x="669" y="0"/>
                  </a:moveTo>
                  <a:lnTo>
                    <a:pt x="722" y="3"/>
                  </a:lnTo>
                  <a:lnTo>
                    <a:pt x="774" y="13"/>
                  </a:lnTo>
                  <a:lnTo>
                    <a:pt x="823" y="29"/>
                  </a:lnTo>
                  <a:lnTo>
                    <a:pt x="870" y="50"/>
                  </a:lnTo>
                  <a:lnTo>
                    <a:pt x="913" y="77"/>
                  </a:lnTo>
                  <a:lnTo>
                    <a:pt x="951" y="108"/>
                  </a:lnTo>
                  <a:lnTo>
                    <a:pt x="988" y="143"/>
                  </a:lnTo>
                  <a:lnTo>
                    <a:pt x="1019" y="183"/>
                  </a:lnTo>
                  <a:lnTo>
                    <a:pt x="1045" y="226"/>
                  </a:lnTo>
                  <a:lnTo>
                    <a:pt x="1066" y="273"/>
                  </a:lnTo>
                  <a:lnTo>
                    <a:pt x="1082" y="322"/>
                  </a:lnTo>
                  <a:lnTo>
                    <a:pt x="1092" y="374"/>
                  </a:lnTo>
                  <a:lnTo>
                    <a:pt x="1095" y="427"/>
                  </a:lnTo>
                  <a:lnTo>
                    <a:pt x="1095" y="488"/>
                  </a:lnTo>
                  <a:lnTo>
                    <a:pt x="1339" y="488"/>
                  </a:lnTo>
                  <a:lnTo>
                    <a:pt x="1339" y="1586"/>
                  </a:lnTo>
                  <a:lnTo>
                    <a:pt x="0" y="1586"/>
                  </a:lnTo>
                  <a:lnTo>
                    <a:pt x="0" y="488"/>
                  </a:lnTo>
                  <a:lnTo>
                    <a:pt x="244" y="488"/>
                  </a:lnTo>
                  <a:lnTo>
                    <a:pt x="244" y="427"/>
                  </a:lnTo>
                  <a:lnTo>
                    <a:pt x="247" y="374"/>
                  </a:lnTo>
                  <a:lnTo>
                    <a:pt x="257" y="322"/>
                  </a:lnTo>
                  <a:lnTo>
                    <a:pt x="272" y="273"/>
                  </a:lnTo>
                  <a:lnTo>
                    <a:pt x="293" y="226"/>
                  </a:lnTo>
                  <a:lnTo>
                    <a:pt x="320" y="183"/>
                  </a:lnTo>
                  <a:lnTo>
                    <a:pt x="351" y="143"/>
                  </a:lnTo>
                  <a:lnTo>
                    <a:pt x="386" y="108"/>
                  </a:lnTo>
                  <a:lnTo>
                    <a:pt x="426" y="77"/>
                  </a:lnTo>
                  <a:lnTo>
                    <a:pt x="469" y="50"/>
                  </a:lnTo>
                  <a:lnTo>
                    <a:pt x="516" y="29"/>
                  </a:lnTo>
                  <a:lnTo>
                    <a:pt x="564" y="13"/>
                  </a:lnTo>
                  <a:lnTo>
                    <a:pt x="616" y="3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661"/>
            <p:cNvSpPr>
              <a:spLocks noEditPoints="1"/>
            </p:cNvSpPr>
            <p:nvPr/>
          </p:nvSpPr>
          <p:spPr bwMode="auto">
            <a:xfrm>
              <a:off x="7586663" y="3903663"/>
              <a:ext cx="76200" cy="96838"/>
            </a:xfrm>
            <a:custGeom>
              <a:avLst/>
              <a:gdLst>
                <a:gd name="T0" fmla="*/ 216 w 487"/>
                <a:gd name="T1" fmla="*/ 125 h 610"/>
                <a:gd name="T2" fmla="*/ 167 w 487"/>
                <a:gd name="T3" fmla="*/ 149 h 610"/>
                <a:gd name="T4" fmla="*/ 134 w 487"/>
                <a:gd name="T5" fmla="*/ 191 h 610"/>
                <a:gd name="T6" fmla="*/ 122 w 487"/>
                <a:gd name="T7" fmla="*/ 244 h 610"/>
                <a:gd name="T8" fmla="*/ 134 w 487"/>
                <a:gd name="T9" fmla="*/ 297 h 610"/>
                <a:gd name="T10" fmla="*/ 167 w 487"/>
                <a:gd name="T11" fmla="*/ 339 h 610"/>
                <a:gd name="T12" fmla="*/ 216 w 487"/>
                <a:gd name="T13" fmla="*/ 363 h 610"/>
                <a:gd name="T14" fmla="*/ 271 w 487"/>
                <a:gd name="T15" fmla="*/ 363 h 610"/>
                <a:gd name="T16" fmla="*/ 320 w 487"/>
                <a:gd name="T17" fmla="*/ 339 h 610"/>
                <a:gd name="T18" fmla="*/ 353 w 487"/>
                <a:gd name="T19" fmla="*/ 297 h 610"/>
                <a:gd name="T20" fmla="*/ 365 w 487"/>
                <a:gd name="T21" fmla="*/ 244 h 610"/>
                <a:gd name="T22" fmla="*/ 353 w 487"/>
                <a:gd name="T23" fmla="*/ 191 h 610"/>
                <a:gd name="T24" fmla="*/ 320 w 487"/>
                <a:gd name="T25" fmla="*/ 149 h 610"/>
                <a:gd name="T26" fmla="*/ 271 w 487"/>
                <a:gd name="T27" fmla="*/ 125 h 610"/>
                <a:gd name="T28" fmla="*/ 243 w 487"/>
                <a:gd name="T29" fmla="*/ 0 h 610"/>
                <a:gd name="T30" fmla="*/ 321 w 487"/>
                <a:gd name="T31" fmla="*/ 12 h 610"/>
                <a:gd name="T32" fmla="*/ 387 w 487"/>
                <a:gd name="T33" fmla="*/ 48 h 610"/>
                <a:gd name="T34" fmla="*/ 440 w 487"/>
                <a:gd name="T35" fmla="*/ 100 h 610"/>
                <a:gd name="T36" fmla="*/ 475 w 487"/>
                <a:gd name="T37" fmla="*/ 167 h 610"/>
                <a:gd name="T38" fmla="*/ 487 w 487"/>
                <a:gd name="T39" fmla="*/ 244 h 610"/>
                <a:gd name="T40" fmla="*/ 476 w 487"/>
                <a:gd name="T41" fmla="*/ 316 h 610"/>
                <a:gd name="T42" fmla="*/ 445 w 487"/>
                <a:gd name="T43" fmla="*/ 379 h 610"/>
                <a:gd name="T44" fmla="*/ 398 w 487"/>
                <a:gd name="T45" fmla="*/ 431 h 610"/>
                <a:gd name="T46" fmla="*/ 338 w 487"/>
                <a:gd name="T47" fmla="*/ 468 h 610"/>
                <a:gd name="T48" fmla="*/ 304 w 487"/>
                <a:gd name="T49" fmla="*/ 549 h 610"/>
                <a:gd name="T50" fmla="*/ 292 w 487"/>
                <a:gd name="T51" fmla="*/ 586 h 610"/>
                <a:gd name="T52" fmla="*/ 262 w 487"/>
                <a:gd name="T53" fmla="*/ 607 h 610"/>
                <a:gd name="T54" fmla="*/ 225 w 487"/>
                <a:gd name="T55" fmla="*/ 607 h 610"/>
                <a:gd name="T56" fmla="*/ 195 w 487"/>
                <a:gd name="T57" fmla="*/ 586 h 610"/>
                <a:gd name="T58" fmla="*/ 183 w 487"/>
                <a:gd name="T59" fmla="*/ 549 h 610"/>
                <a:gd name="T60" fmla="*/ 148 w 487"/>
                <a:gd name="T61" fmla="*/ 468 h 610"/>
                <a:gd name="T62" fmla="*/ 88 w 487"/>
                <a:gd name="T63" fmla="*/ 431 h 610"/>
                <a:gd name="T64" fmla="*/ 42 w 487"/>
                <a:gd name="T65" fmla="*/ 379 h 610"/>
                <a:gd name="T66" fmla="*/ 11 w 487"/>
                <a:gd name="T67" fmla="*/ 316 h 610"/>
                <a:gd name="T68" fmla="*/ 0 w 487"/>
                <a:gd name="T69" fmla="*/ 244 h 610"/>
                <a:gd name="T70" fmla="*/ 12 w 487"/>
                <a:gd name="T71" fmla="*/ 167 h 610"/>
                <a:gd name="T72" fmla="*/ 48 w 487"/>
                <a:gd name="T73" fmla="*/ 100 h 610"/>
                <a:gd name="T74" fmla="*/ 100 w 487"/>
                <a:gd name="T75" fmla="*/ 48 h 610"/>
                <a:gd name="T76" fmla="*/ 167 w 487"/>
                <a:gd name="T77" fmla="*/ 12 h 610"/>
                <a:gd name="T78" fmla="*/ 243 w 487"/>
                <a:gd name="T79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7" h="610">
                  <a:moveTo>
                    <a:pt x="243" y="122"/>
                  </a:moveTo>
                  <a:lnTo>
                    <a:pt x="216" y="125"/>
                  </a:lnTo>
                  <a:lnTo>
                    <a:pt x="190" y="134"/>
                  </a:lnTo>
                  <a:lnTo>
                    <a:pt x="167" y="149"/>
                  </a:lnTo>
                  <a:lnTo>
                    <a:pt x="148" y="167"/>
                  </a:lnTo>
                  <a:lnTo>
                    <a:pt x="134" y="191"/>
                  </a:lnTo>
                  <a:lnTo>
                    <a:pt x="125" y="216"/>
                  </a:lnTo>
                  <a:lnTo>
                    <a:pt x="122" y="244"/>
                  </a:lnTo>
                  <a:lnTo>
                    <a:pt x="125" y="272"/>
                  </a:lnTo>
                  <a:lnTo>
                    <a:pt x="134" y="297"/>
                  </a:lnTo>
                  <a:lnTo>
                    <a:pt x="148" y="321"/>
                  </a:lnTo>
                  <a:lnTo>
                    <a:pt x="167" y="339"/>
                  </a:lnTo>
                  <a:lnTo>
                    <a:pt x="190" y="354"/>
                  </a:lnTo>
                  <a:lnTo>
                    <a:pt x="216" y="363"/>
                  </a:lnTo>
                  <a:lnTo>
                    <a:pt x="243" y="366"/>
                  </a:lnTo>
                  <a:lnTo>
                    <a:pt x="271" y="363"/>
                  </a:lnTo>
                  <a:lnTo>
                    <a:pt x="296" y="354"/>
                  </a:lnTo>
                  <a:lnTo>
                    <a:pt x="320" y="339"/>
                  </a:lnTo>
                  <a:lnTo>
                    <a:pt x="338" y="321"/>
                  </a:lnTo>
                  <a:lnTo>
                    <a:pt x="353" y="297"/>
                  </a:lnTo>
                  <a:lnTo>
                    <a:pt x="362" y="272"/>
                  </a:lnTo>
                  <a:lnTo>
                    <a:pt x="365" y="244"/>
                  </a:lnTo>
                  <a:lnTo>
                    <a:pt x="362" y="216"/>
                  </a:lnTo>
                  <a:lnTo>
                    <a:pt x="353" y="191"/>
                  </a:lnTo>
                  <a:lnTo>
                    <a:pt x="338" y="167"/>
                  </a:lnTo>
                  <a:lnTo>
                    <a:pt x="320" y="149"/>
                  </a:lnTo>
                  <a:lnTo>
                    <a:pt x="296" y="134"/>
                  </a:lnTo>
                  <a:lnTo>
                    <a:pt x="271" y="125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283" y="3"/>
                  </a:lnTo>
                  <a:lnTo>
                    <a:pt x="321" y="12"/>
                  </a:lnTo>
                  <a:lnTo>
                    <a:pt x="355" y="28"/>
                  </a:lnTo>
                  <a:lnTo>
                    <a:pt x="387" y="48"/>
                  </a:lnTo>
                  <a:lnTo>
                    <a:pt x="416" y="72"/>
                  </a:lnTo>
                  <a:lnTo>
                    <a:pt x="440" y="100"/>
                  </a:lnTo>
                  <a:lnTo>
                    <a:pt x="459" y="132"/>
                  </a:lnTo>
                  <a:lnTo>
                    <a:pt x="475" y="167"/>
                  </a:lnTo>
                  <a:lnTo>
                    <a:pt x="483" y="204"/>
                  </a:lnTo>
                  <a:lnTo>
                    <a:pt x="487" y="244"/>
                  </a:lnTo>
                  <a:lnTo>
                    <a:pt x="483" y="281"/>
                  </a:lnTo>
                  <a:lnTo>
                    <a:pt x="476" y="316"/>
                  </a:lnTo>
                  <a:lnTo>
                    <a:pt x="462" y="349"/>
                  </a:lnTo>
                  <a:lnTo>
                    <a:pt x="445" y="379"/>
                  </a:lnTo>
                  <a:lnTo>
                    <a:pt x="424" y="407"/>
                  </a:lnTo>
                  <a:lnTo>
                    <a:pt x="398" y="431"/>
                  </a:lnTo>
                  <a:lnTo>
                    <a:pt x="369" y="451"/>
                  </a:lnTo>
                  <a:lnTo>
                    <a:pt x="338" y="468"/>
                  </a:lnTo>
                  <a:lnTo>
                    <a:pt x="304" y="479"/>
                  </a:lnTo>
                  <a:lnTo>
                    <a:pt x="304" y="549"/>
                  </a:lnTo>
                  <a:lnTo>
                    <a:pt x="301" y="568"/>
                  </a:lnTo>
                  <a:lnTo>
                    <a:pt x="292" y="586"/>
                  </a:lnTo>
                  <a:lnTo>
                    <a:pt x="280" y="598"/>
                  </a:lnTo>
                  <a:lnTo>
                    <a:pt x="262" y="607"/>
                  </a:lnTo>
                  <a:lnTo>
                    <a:pt x="243" y="610"/>
                  </a:lnTo>
                  <a:lnTo>
                    <a:pt x="225" y="607"/>
                  </a:lnTo>
                  <a:lnTo>
                    <a:pt x="208" y="598"/>
                  </a:lnTo>
                  <a:lnTo>
                    <a:pt x="195" y="586"/>
                  </a:lnTo>
                  <a:lnTo>
                    <a:pt x="186" y="568"/>
                  </a:lnTo>
                  <a:lnTo>
                    <a:pt x="183" y="549"/>
                  </a:lnTo>
                  <a:lnTo>
                    <a:pt x="183" y="479"/>
                  </a:lnTo>
                  <a:lnTo>
                    <a:pt x="148" y="468"/>
                  </a:lnTo>
                  <a:lnTo>
                    <a:pt x="117" y="451"/>
                  </a:lnTo>
                  <a:lnTo>
                    <a:pt x="88" y="431"/>
                  </a:lnTo>
                  <a:lnTo>
                    <a:pt x="63" y="407"/>
                  </a:lnTo>
                  <a:lnTo>
                    <a:pt x="42" y="379"/>
                  </a:lnTo>
                  <a:lnTo>
                    <a:pt x="24" y="349"/>
                  </a:lnTo>
                  <a:lnTo>
                    <a:pt x="11" y="316"/>
                  </a:lnTo>
                  <a:lnTo>
                    <a:pt x="3" y="281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7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2"/>
                  </a:lnTo>
                  <a:lnTo>
                    <a:pt x="100" y="48"/>
                  </a:lnTo>
                  <a:lnTo>
                    <a:pt x="132" y="28"/>
                  </a:lnTo>
                  <a:lnTo>
                    <a:pt x="167" y="12"/>
                  </a:lnTo>
                  <a:lnTo>
                    <a:pt x="204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662"/>
            <p:cNvSpPr>
              <a:spLocks noEditPoints="1"/>
            </p:cNvSpPr>
            <p:nvPr/>
          </p:nvSpPr>
          <p:spPr bwMode="auto">
            <a:xfrm>
              <a:off x="7239000" y="3506788"/>
              <a:ext cx="85725" cy="87313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8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0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0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8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2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8 h 549"/>
                <a:gd name="T54" fmla="*/ 273 w 548"/>
                <a:gd name="T55" fmla="*/ 549 h 549"/>
                <a:gd name="T56" fmla="*/ 195 w 548"/>
                <a:gd name="T57" fmla="*/ 538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2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4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0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0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4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2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4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8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8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4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663"/>
            <p:cNvSpPr>
              <a:spLocks/>
            </p:cNvSpPr>
            <p:nvPr/>
          </p:nvSpPr>
          <p:spPr bwMode="auto">
            <a:xfrm>
              <a:off x="765333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4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664"/>
            <p:cNvSpPr>
              <a:spLocks/>
            </p:cNvSpPr>
            <p:nvPr/>
          </p:nvSpPr>
          <p:spPr bwMode="auto">
            <a:xfrm>
              <a:off x="7615238" y="35258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7 w 121"/>
                <a:gd name="T5" fmla="*/ 12 h 122"/>
                <a:gd name="T6" fmla="*/ 109 w 121"/>
                <a:gd name="T7" fmla="*/ 24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7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4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665"/>
            <p:cNvSpPr>
              <a:spLocks/>
            </p:cNvSpPr>
            <p:nvPr/>
          </p:nvSpPr>
          <p:spPr bwMode="auto">
            <a:xfrm>
              <a:off x="7672388" y="355441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666"/>
            <p:cNvSpPr>
              <a:spLocks/>
            </p:cNvSpPr>
            <p:nvPr/>
          </p:nvSpPr>
          <p:spPr bwMode="auto">
            <a:xfrm>
              <a:off x="763428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667"/>
            <p:cNvSpPr>
              <a:spLocks/>
            </p:cNvSpPr>
            <p:nvPr/>
          </p:nvSpPr>
          <p:spPr bwMode="auto">
            <a:xfrm>
              <a:off x="7575550" y="3525838"/>
              <a:ext cx="20637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668"/>
            <p:cNvSpPr>
              <a:spLocks/>
            </p:cNvSpPr>
            <p:nvPr/>
          </p:nvSpPr>
          <p:spPr bwMode="auto">
            <a:xfrm>
              <a:off x="759618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669"/>
            <p:cNvSpPr>
              <a:spLocks/>
            </p:cNvSpPr>
            <p:nvPr/>
          </p:nvSpPr>
          <p:spPr bwMode="auto">
            <a:xfrm>
              <a:off x="7537450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4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670"/>
            <p:cNvSpPr>
              <a:spLocks/>
            </p:cNvSpPr>
            <p:nvPr/>
          </p:nvSpPr>
          <p:spPr bwMode="auto">
            <a:xfrm>
              <a:off x="7556500" y="355441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671"/>
            <p:cNvSpPr>
              <a:spLocks/>
            </p:cNvSpPr>
            <p:nvPr/>
          </p:nvSpPr>
          <p:spPr bwMode="auto">
            <a:xfrm>
              <a:off x="7499350" y="35258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4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4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4 h 122"/>
                <a:gd name="T36" fmla="*/ 24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672"/>
            <p:cNvSpPr>
              <a:spLocks/>
            </p:cNvSpPr>
            <p:nvPr/>
          </p:nvSpPr>
          <p:spPr bwMode="auto">
            <a:xfrm>
              <a:off x="7518400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673"/>
            <p:cNvSpPr>
              <a:spLocks noEditPoints="1"/>
            </p:cNvSpPr>
            <p:nvPr/>
          </p:nvSpPr>
          <p:spPr bwMode="auto">
            <a:xfrm>
              <a:off x="7180263" y="3448050"/>
              <a:ext cx="579437" cy="571500"/>
            </a:xfrm>
            <a:custGeom>
              <a:avLst/>
              <a:gdLst>
                <a:gd name="T0" fmla="*/ 219 w 3650"/>
                <a:gd name="T1" fmla="*/ 134 h 3599"/>
                <a:gd name="T2" fmla="*/ 149 w 3650"/>
                <a:gd name="T3" fmla="*/ 192 h 3599"/>
                <a:gd name="T4" fmla="*/ 122 w 3650"/>
                <a:gd name="T5" fmla="*/ 282 h 3599"/>
                <a:gd name="T6" fmla="*/ 134 w 3650"/>
                <a:gd name="T7" fmla="*/ 1061 h 3599"/>
                <a:gd name="T8" fmla="*/ 191 w 3650"/>
                <a:gd name="T9" fmla="*/ 1131 h 3599"/>
                <a:gd name="T10" fmla="*/ 281 w 3650"/>
                <a:gd name="T11" fmla="*/ 1159 h 3599"/>
                <a:gd name="T12" fmla="*/ 3431 w 3650"/>
                <a:gd name="T13" fmla="*/ 1147 h 3599"/>
                <a:gd name="T14" fmla="*/ 3501 w 3650"/>
                <a:gd name="T15" fmla="*/ 1089 h 3599"/>
                <a:gd name="T16" fmla="*/ 3528 w 3650"/>
                <a:gd name="T17" fmla="*/ 1000 h 3599"/>
                <a:gd name="T18" fmla="*/ 3516 w 3650"/>
                <a:gd name="T19" fmla="*/ 220 h 3599"/>
                <a:gd name="T20" fmla="*/ 3459 w 3650"/>
                <a:gd name="T21" fmla="*/ 150 h 3599"/>
                <a:gd name="T22" fmla="*/ 3369 w 3650"/>
                <a:gd name="T23" fmla="*/ 122 h 3599"/>
                <a:gd name="T24" fmla="*/ 3369 w 3650"/>
                <a:gd name="T25" fmla="*/ 0 h 3599"/>
                <a:gd name="T26" fmla="*/ 3487 w 3650"/>
                <a:gd name="T27" fmla="*/ 27 h 3599"/>
                <a:gd name="T28" fmla="*/ 3581 w 3650"/>
                <a:gd name="T29" fmla="*/ 96 h 3599"/>
                <a:gd name="T30" fmla="*/ 3638 w 3650"/>
                <a:gd name="T31" fmla="*/ 200 h 3599"/>
                <a:gd name="T32" fmla="*/ 3650 w 3650"/>
                <a:gd name="T33" fmla="*/ 1000 h 3599"/>
                <a:gd name="T34" fmla="*/ 3628 w 3650"/>
                <a:gd name="T35" fmla="*/ 1108 h 3599"/>
                <a:gd name="T36" fmla="*/ 3568 w 3650"/>
                <a:gd name="T37" fmla="*/ 1197 h 3599"/>
                <a:gd name="T38" fmla="*/ 3591 w 3650"/>
                <a:gd name="T39" fmla="*/ 1271 h 3599"/>
                <a:gd name="T40" fmla="*/ 3640 w 3650"/>
                <a:gd name="T41" fmla="*/ 1366 h 3599"/>
                <a:gd name="T42" fmla="*/ 3650 w 3650"/>
                <a:gd name="T43" fmla="*/ 2318 h 3599"/>
                <a:gd name="T44" fmla="*/ 3525 w 3650"/>
                <a:gd name="T45" fmla="*/ 1409 h 3599"/>
                <a:gd name="T46" fmla="*/ 3482 w 3650"/>
                <a:gd name="T47" fmla="*/ 1328 h 3599"/>
                <a:gd name="T48" fmla="*/ 3401 w 3650"/>
                <a:gd name="T49" fmla="*/ 1284 h 3599"/>
                <a:gd name="T50" fmla="*/ 249 w 3650"/>
                <a:gd name="T51" fmla="*/ 1284 h 3599"/>
                <a:gd name="T52" fmla="*/ 168 w 3650"/>
                <a:gd name="T53" fmla="*/ 1328 h 3599"/>
                <a:gd name="T54" fmla="*/ 125 w 3650"/>
                <a:gd name="T55" fmla="*/ 1409 h 3599"/>
                <a:gd name="T56" fmla="*/ 125 w 3650"/>
                <a:gd name="T57" fmla="*/ 2190 h 3599"/>
                <a:gd name="T58" fmla="*/ 168 w 3650"/>
                <a:gd name="T59" fmla="*/ 2271 h 3599"/>
                <a:gd name="T60" fmla="*/ 249 w 3650"/>
                <a:gd name="T61" fmla="*/ 2315 h 3599"/>
                <a:gd name="T62" fmla="*/ 2008 w 3650"/>
                <a:gd name="T63" fmla="*/ 2440 h 3599"/>
                <a:gd name="T64" fmla="*/ 219 w 3650"/>
                <a:gd name="T65" fmla="*/ 2452 h 3599"/>
                <a:gd name="T66" fmla="*/ 149 w 3650"/>
                <a:gd name="T67" fmla="*/ 2510 h 3599"/>
                <a:gd name="T68" fmla="*/ 122 w 3650"/>
                <a:gd name="T69" fmla="*/ 2599 h 3599"/>
                <a:gd name="T70" fmla="*/ 134 w 3650"/>
                <a:gd name="T71" fmla="*/ 3379 h 3599"/>
                <a:gd name="T72" fmla="*/ 191 w 3650"/>
                <a:gd name="T73" fmla="*/ 3450 h 3599"/>
                <a:gd name="T74" fmla="*/ 281 w 3650"/>
                <a:gd name="T75" fmla="*/ 3477 h 3599"/>
                <a:gd name="T76" fmla="*/ 281 w 3650"/>
                <a:gd name="T77" fmla="*/ 3599 h 3599"/>
                <a:gd name="T78" fmla="*/ 163 w 3650"/>
                <a:gd name="T79" fmla="*/ 3572 h 3599"/>
                <a:gd name="T80" fmla="*/ 69 w 3650"/>
                <a:gd name="T81" fmla="*/ 3503 h 3599"/>
                <a:gd name="T82" fmla="*/ 12 w 3650"/>
                <a:gd name="T83" fmla="*/ 3399 h 3599"/>
                <a:gd name="T84" fmla="*/ 0 w 3650"/>
                <a:gd name="T85" fmla="*/ 2599 h 3599"/>
                <a:gd name="T86" fmla="*/ 22 w 3650"/>
                <a:gd name="T87" fmla="*/ 2491 h 3599"/>
                <a:gd name="T88" fmla="*/ 82 w 3650"/>
                <a:gd name="T89" fmla="*/ 2402 h 3599"/>
                <a:gd name="T90" fmla="*/ 59 w 3650"/>
                <a:gd name="T91" fmla="*/ 2328 h 3599"/>
                <a:gd name="T92" fmla="*/ 10 w 3650"/>
                <a:gd name="T93" fmla="*/ 2233 h 3599"/>
                <a:gd name="T94" fmla="*/ 0 w 3650"/>
                <a:gd name="T95" fmla="*/ 1440 h 3599"/>
                <a:gd name="T96" fmla="*/ 22 w 3650"/>
                <a:gd name="T97" fmla="*/ 1332 h 3599"/>
                <a:gd name="T98" fmla="*/ 82 w 3650"/>
                <a:gd name="T99" fmla="*/ 1243 h 3599"/>
                <a:gd name="T100" fmla="*/ 59 w 3650"/>
                <a:gd name="T101" fmla="*/ 1169 h 3599"/>
                <a:gd name="T102" fmla="*/ 10 w 3650"/>
                <a:gd name="T103" fmla="*/ 1074 h 3599"/>
                <a:gd name="T104" fmla="*/ 0 w 3650"/>
                <a:gd name="T105" fmla="*/ 282 h 3599"/>
                <a:gd name="T106" fmla="*/ 27 w 3650"/>
                <a:gd name="T107" fmla="*/ 163 h 3599"/>
                <a:gd name="T108" fmla="*/ 96 w 3650"/>
                <a:gd name="T109" fmla="*/ 69 h 3599"/>
                <a:gd name="T110" fmla="*/ 199 w 3650"/>
                <a:gd name="T111" fmla="*/ 12 h 3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50" h="3599">
                  <a:moveTo>
                    <a:pt x="281" y="122"/>
                  </a:moveTo>
                  <a:lnTo>
                    <a:pt x="249" y="125"/>
                  </a:lnTo>
                  <a:lnTo>
                    <a:pt x="219" y="134"/>
                  </a:lnTo>
                  <a:lnTo>
                    <a:pt x="191" y="150"/>
                  </a:lnTo>
                  <a:lnTo>
                    <a:pt x="168" y="169"/>
                  </a:lnTo>
                  <a:lnTo>
                    <a:pt x="149" y="192"/>
                  </a:lnTo>
                  <a:lnTo>
                    <a:pt x="134" y="220"/>
                  </a:lnTo>
                  <a:lnTo>
                    <a:pt x="125" y="250"/>
                  </a:lnTo>
                  <a:lnTo>
                    <a:pt x="122" y="282"/>
                  </a:lnTo>
                  <a:lnTo>
                    <a:pt x="122" y="1000"/>
                  </a:lnTo>
                  <a:lnTo>
                    <a:pt x="125" y="1031"/>
                  </a:lnTo>
                  <a:lnTo>
                    <a:pt x="134" y="1061"/>
                  </a:lnTo>
                  <a:lnTo>
                    <a:pt x="149" y="1089"/>
                  </a:lnTo>
                  <a:lnTo>
                    <a:pt x="168" y="1112"/>
                  </a:lnTo>
                  <a:lnTo>
                    <a:pt x="191" y="1131"/>
                  </a:lnTo>
                  <a:lnTo>
                    <a:pt x="219" y="1147"/>
                  </a:lnTo>
                  <a:lnTo>
                    <a:pt x="249" y="1156"/>
                  </a:lnTo>
                  <a:lnTo>
                    <a:pt x="281" y="1159"/>
                  </a:lnTo>
                  <a:lnTo>
                    <a:pt x="3369" y="1159"/>
                  </a:lnTo>
                  <a:lnTo>
                    <a:pt x="3401" y="1156"/>
                  </a:lnTo>
                  <a:lnTo>
                    <a:pt x="3431" y="1147"/>
                  </a:lnTo>
                  <a:lnTo>
                    <a:pt x="3459" y="1131"/>
                  </a:lnTo>
                  <a:lnTo>
                    <a:pt x="3482" y="1112"/>
                  </a:lnTo>
                  <a:lnTo>
                    <a:pt x="3501" y="1089"/>
                  </a:lnTo>
                  <a:lnTo>
                    <a:pt x="3516" y="1061"/>
                  </a:lnTo>
                  <a:lnTo>
                    <a:pt x="3525" y="1031"/>
                  </a:lnTo>
                  <a:lnTo>
                    <a:pt x="3528" y="1000"/>
                  </a:lnTo>
                  <a:lnTo>
                    <a:pt x="3528" y="282"/>
                  </a:lnTo>
                  <a:lnTo>
                    <a:pt x="3525" y="250"/>
                  </a:lnTo>
                  <a:lnTo>
                    <a:pt x="3516" y="220"/>
                  </a:lnTo>
                  <a:lnTo>
                    <a:pt x="3501" y="192"/>
                  </a:lnTo>
                  <a:lnTo>
                    <a:pt x="3482" y="169"/>
                  </a:lnTo>
                  <a:lnTo>
                    <a:pt x="3459" y="150"/>
                  </a:lnTo>
                  <a:lnTo>
                    <a:pt x="3431" y="134"/>
                  </a:lnTo>
                  <a:lnTo>
                    <a:pt x="3401" y="125"/>
                  </a:lnTo>
                  <a:lnTo>
                    <a:pt x="3369" y="122"/>
                  </a:lnTo>
                  <a:lnTo>
                    <a:pt x="281" y="122"/>
                  </a:lnTo>
                  <a:close/>
                  <a:moveTo>
                    <a:pt x="281" y="0"/>
                  </a:moveTo>
                  <a:lnTo>
                    <a:pt x="3369" y="0"/>
                  </a:lnTo>
                  <a:lnTo>
                    <a:pt x="3411" y="3"/>
                  </a:lnTo>
                  <a:lnTo>
                    <a:pt x="3451" y="12"/>
                  </a:lnTo>
                  <a:lnTo>
                    <a:pt x="3487" y="27"/>
                  </a:lnTo>
                  <a:lnTo>
                    <a:pt x="3522" y="45"/>
                  </a:lnTo>
                  <a:lnTo>
                    <a:pt x="3554" y="69"/>
                  </a:lnTo>
                  <a:lnTo>
                    <a:pt x="3581" y="96"/>
                  </a:lnTo>
                  <a:lnTo>
                    <a:pt x="3605" y="129"/>
                  </a:lnTo>
                  <a:lnTo>
                    <a:pt x="3623" y="163"/>
                  </a:lnTo>
                  <a:lnTo>
                    <a:pt x="3638" y="200"/>
                  </a:lnTo>
                  <a:lnTo>
                    <a:pt x="3647" y="240"/>
                  </a:lnTo>
                  <a:lnTo>
                    <a:pt x="3650" y="282"/>
                  </a:lnTo>
                  <a:lnTo>
                    <a:pt x="3650" y="1000"/>
                  </a:lnTo>
                  <a:lnTo>
                    <a:pt x="3648" y="1038"/>
                  </a:lnTo>
                  <a:lnTo>
                    <a:pt x="3640" y="1074"/>
                  </a:lnTo>
                  <a:lnTo>
                    <a:pt x="3628" y="1108"/>
                  </a:lnTo>
                  <a:lnTo>
                    <a:pt x="3612" y="1140"/>
                  </a:lnTo>
                  <a:lnTo>
                    <a:pt x="3591" y="1169"/>
                  </a:lnTo>
                  <a:lnTo>
                    <a:pt x="3568" y="1197"/>
                  </a:lnTo>
                  <a:lnTo>
                    <a:pt x="3542" y="1220"/>
                  </a:lnTo>
                  <a:lnTo>
                    <a:pt x="3568" y="1243"/>
                  </a:lnTo>
                  <a:lnTo>
                    <a:pt x="3591" y="1271"/>
                  </a:lnTo>
                  <a:lnTo>
                    <a:pt x="3612" y="1300"/>
                  </a:lnTo>
                  <a:lnTo>
                    <a:pt x="3628" y="1332"/>
                  </a:lnTo>
                  <a:lnTo>
                    <a:pt x="3640" y="1366"/>
                  </a:lnTo>
                  <a:lnTo>
                    <a:pt x="3648" y="1402"/>
                  </a:lnTo>
                  <a:lnTo>
                    <a:pt x="3650" y="1440"/>
                  </a:lnTo>
                  <a:lnTo>
                    <a:pt x="3650" y="2318"/>
                  </a:lnTo>
                  <a:lnTo>
                    <a:pt x="3528" y="2318"/>
                  </a:lnTo>
                  <a:lnTo>
                    <a:pt x="3528" y="1440"/>
                  </a:lnTo>
                  <a:lnTo>
                    <a:pt x="3525" y="1409"/>
                  </a:lnTo>
                  <a:lnTo>
                    <a:pt x="3516" y="1379"/>
                  </a:lnTo>
                  <a:lnTo>
                    <a:pt x="3501" y="1351"/>
                  </a:lnTo>
                  <a:lnTo>
                    <a:pt x="3482" y="1328"/>
                  </a:lnTo>
                  <a:lnTo>
                    <a:pt x="3459" y="1309"/>
                  </a:lnTo>
                  <a:lnTo>
                    <a:pt x="3431" y="1293"/>
                  </a:lnTo>
                  <a:lnTo>
                    <a:pt x="3401" y="1284"/>
                  </a:lnTo>
                  <a:lnTo>
                    <a:pt x="3369" y="1281"/>
                  </a:lnTo>
                  <a:lnTo>
                    <a:pt x="281" y="1281"/>
                  </a:lnTo>
                  <a:lnTo>
                    <a:pt x="249" y="1284"/>
                  </a:lnTo>
                  <a:lnTo>
                    <a:pt x="219" y="1293"/>
                  </a:lnTo>
                  <a:lnTo>
                    <a:pt x="191" y="1309"/>
                  </a:lnTo>
                  <a:lnTo>
                    <a:pt x="168" y="1328"/>
                  </a:lnTo>
                  <a:lnTo>
                    <a:pt x="149" y="1351"/>
                  </a:lnTo>
                  <a:lnTo>
                    <a:pt x="134" y="1379"/>
                  </a:lnTo>
                  <a:lnTo>
                    <a:pt x="125" y="1409"/>
                  </a:lnTo>
                  <a:lnTo>
                    <a:pt x="122" y="1440"/>
                  </a:lnTo>
                  <a:lnTo>
                    <a:pt x="122" y="2158"/>
                  </a:lnTo>
                  <a:lnTo>
                    <a:pt x="125" y="2190"/>
                  </a:lnTo>
                  <a:lnTo>
                    <a:pt x="134" y="2220"/>
                  </a:lnTo>
                  <a:lnTo>
                    <a:pt x="149" y="2248"/>
                  </a:lnTo>
                  <a:lnTo>
                    <a:pt x="168" y="2271"/>
                  </a:lnTo>
                  <a:lnTo>
                    <a:pt x="191" y="2290"/>
                  </a:lnTo>
                  <a:lnTo>
                    <a:pt x="219" y="2306"/>
                  </a:lnTo>
                  <a:lnTo>
                    <a:pt x="249" y="2315"/>
                  </a:lnTo>
                  <a:lnTo>
                    <a:pt x="281" y="2318"/>
                  </a:lnTo>
                  <a:lnTo>
                    <a:pt x="2008" y="2318"/>
                  </a:lnTo>
                  <a:lnTo>
                    <a:pt x="2008" y="2440"/>
                  </a:lnTo>
                  <a:lnTo>
                    <a:pt x="281" y="2440"/>
                  </a:lnTo>
                  <a:lnTo>
                    <a:pt x="249" y="2443"/>
                  </a:lnTo>
                  <a:lnTo>
                    <a:pt x="219" y="2452"/>
                  </a:lnTo>
                  <a:lnTo>
                    <a:pt x="191" y="2468"/>
                  </a:lnTo>
                  <a:lnTo>
                    <a:pt x="168" y="2487"/>
                  </a:lnTo>
                  <a:lnTo>
                    <a:pt x="149" y="2510"/>
                  </a:lnTo>
                  <a:lnTo>
                    <a:pt x="134" y="2538"/>
                  </a:lnTo>
                  <a:lnTo>
                    <a:pt x="125" y="2568"/>
                  </a:lnTo>
                  <a:lnTo>
                    <a:pt x="122" y="2599"/>
                  </a:lnTo>
                  <a:lnTo>
                    <a:pt x="122" y="3317"/>
                  </a:lnTo>
                  <a:lnTo>
                    <a:pt x="125" y="3349"/>
                  </a:lnTo>
                  <a:lnTo>
                    <a:pt x="134" y="3379"/>
                  </a:lnTo>
                  <a:lnTo>
                    <a:pt x="149" y="3407"/>
                  </a:lnTo>
                  <a:lnTo>
                    <a:pt x="168" y="3430"/>
                  </a:lnTo>
                  <a:lnTo>
                    <a:pt x="191" y="3450"/>
                  </a:lnTo>
                  <a:lnTo>
                    <a:pt x="219" y="3465"/>
                  </a:lnTo>
                  <a:lnTo>
                    <a:pt x="249" y="3474"/>
                  </a:lnTo>
                  <a:lnTo>
                    <a:pt x="281" y="3477"/>
                  </a:lnTo>
                  <a:lnTo>
                    <a:pt x="1825" y="3477"/>
                  </a:lnTo>
                  <a:lnTo>
                    <a:pt x="1825" y="3599"/>
                  </a:lnTo>
                  <a:lnTo>
                    <a:pt x="281" y="3599"/>
                  </a:lnTo>
                  <a:lnTo>
                    <a:pt x="239" y="3596"/>
                  </a:lnTo>
                  <a:lnTo>
                    <a:pt x="199" y="3587"/>
                  </a:lnTo>
                  <a:lnTo>
                    <a:pt x="163" y="3572"/>
                  </a:lnTo>
                  <a:lnTo>
                    <a:pt x="128" y="3554"/>
                  </a:lnTo>
                  <a:lnTo>
                    <a:pt x="96" y="3530"/>
                  </a:lnTo>
                  <a:lnTo>
                    <a:pt x="69" y="3503"/>
                  </a:lnTo>
                  <a:lnTo>
                    <a:pt x="45" y="3470"/>
                  </a:lnTo>
                  <a:lnTo>
                    <a:pt x="27" y="3436"/>
                  </a:lnTo>
                  <a:lnTo>
                    <a:pt x="12" y="3399"/>
                  </a:lnTo>
                  <a:lnTo>
                    <a:pt x="3" y="3359"/>
                  </a:lnTo>
                  <a:lnTo>
                    <a:pt x="0" y="3317"/>
                  </a:lnTo>
                  <a:lnTo>
                    <a:pt x="0" y="2599"/>
                  </a:lnTo>
                  <a:lnTo>
                    <a:pt x="2" y="2561"/>
                  </a:lnTo>
                  <a:lnTo>
                    <a:pt x="10" y="2525"/>
                  </a:lnTo>
                  <a:lnTo>
                    <a:pt x="22" y="2491"/>
                  </a:lnTo>
                  <a:lnTo>
                    <a:pt x="38" y="2459"/>
                  </a:lnTo>
                  <a:lnTo>
                    <a:pt x="59" y="2429"/>
                  </a:lnTo>
                  <a:lnTo>
                    <a:pt x="82" y="2402"/>
                  </a:lnTo>
                  <a:lnTo>
                    <a:pt x="108" y="2379"/>
                  </a:lnTo>
                  <a:lnTo>
                    <a:pt x="82" y="2356"/>
                  </a:lnTo>
                  <a:lnTo>
                    <a:pt x="59" y="2328"/>
                  </a:lnTo>
                  <a:lnTo>
                    <a:pt x="38" y="2299"/>
                  </a:lnTo>
                  <a:lnTo>
                    <a:pt x="22" y="2267"/>
                  </a:lnTo>
                  <a:lnTo>
                    <a:pt x="10" y="2233"/>
                  </a:lnTo>
                  <a:lnTo>
                    <a:pt x="2" y="2196"/>
                  </a:lnTo>
                  <a:lnTo>
                    <a:pt x="0" y="2158"/>
                  </a:lnTo>
                  <a:lnTo>
                    <a:pt x="0" y="1440"/>
                  </a:lnTo>
                  <a:lnTo>
                    <a:pt x="2" y="1402"/>
                  </a:lnTo>
                  <a:lnTo>
                    <a:pt x="10" y="1366"/>
                  </a:lnTo>
                  <a:lnTo>
                    <a:pt x="22" y="1332"/>
                  </a:lnTo>
                  <a:lnTo>
                    <a:pt x="38" y="1300"/>
                  </a:lnTo>
                  <a:lnTo>
                    <a:pt x="59" y="1271"/>
                  </a:lnTo>
                  <a:lnTo>
                    <a:pt x="82" y="1243"/>
                  </a:lnTo>
                  <a:lnTo>
                    <a:pt x="108" y="1220"/>
                  </a:lnTo>
                  <a:lnTo>
                    <a:pt x="82" y="1197"/>
                  </a:lnTo>
                  <a:lnTo>
                    <a:pt x="59" y="1169"/>
                  </a:lnTo>
                  <a:lnTo>
                    <a:pt x="38" y="1140"/>
                  </a:lnTo>
                  <a:lnTo>
                    <a:pt x="22" y="1108"/>
                  </a:lnTo>
                  <a:lnTo>
                    <a:pt x="10" y="1074"/>
                  </a:lnTo>
                  <a:lnTo>
                    <a:pt x="2" y="1038"/>
                  </a:lnTo>
                  <a:lnTo>
                    <a:pt x="0" y="1000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5" y="129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8" y="45"/>
                  </a:lnTo>
                  <a:lnTo>
                    <a:pt x="163" y="27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674"/>
            <p:cNvSpPr>
              <a:spLocks noEditPoints="1"/>
            </p:cNvSpPr>
            <p:nvPr/>
          </p:nvSpPr>
          <p:spPr bwMode="auto">
            <a:xfrm>
              <a:off x="7239000" y="3690938"/>
              <a:ext cx="85725" cy="85725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9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1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1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9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1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7 h 549"/>
                <a:gd name="T54" fmla="*/ 273 w 548"/>
                <a:gd name="T55" fmla="*/ 549 h 549"/>
                <a:gd name="T56" fmla="*/ 195 w 548"/>
                <a:gd name="T57" fmla="*/ 537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1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9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1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1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5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9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5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7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7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675"/>
            <p:cNvSpPr>
              <a:spLocks/>
            </p:cNvSpPr>
            <p:nvPr/>
          </p:nvSpPr>
          <p:spPr bwMode="auto">
            <a:xfrm>
              <a:off x="765333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676"/>
            <p:cNvSpPr>
              <a:spLocks/>
            </p:cNvSpPr>
            <p:nvPr/>
          </p:nvSpPr>
          <p:spPr bwMode="auto">
            <a:xfrm>
              <a:off x="7615238" y="37099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7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7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677"/>
            <p:cNvSpPr>
              <a:spLocks/>
            </p:cNvSpPr>
            <p:nvPr/>
          </p:nvSpPr>
          <p:spPr bwMode="auto">
            <a:xfrm>
              <a:off x="7672388" y="373856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8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8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678"/>
            <p:cNvSpPr>
              <a:spLocks/>
            </p:cNvSpPr>
            <p:nvPr/>
          </p:nvSpPr>
          <p:spPr bwMode="auto">
            <a:xfrm>
              <a:off x="763428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679"/>
            <p:cNvSpPr>
              <a:spLocks/>
            </p:cNvSpPr>
            <p:nvPr/>
          </p:nvSpPr>
          <p:spPr bwMode="auto">
            <a:xfrm>
              <a:off x="7575550" y="3709988"/>
              <a:ext cx="20637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680"/>
            <p:cNvSpPr>
              <a:spLocks/>
            </p:cNvSpPr>
            <p:nvPr/>
          </p:nvSpPr>
          <p:spPr bwMode="auto">
            <a:xfrm>
              <a:off x="759618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8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681"/>
            <p:cNvSpPr>
              <a:spLocks/>
            </p:cNvSpPr>
            <p:nvPr/>
          </p:nvSpPr>
          <p:spPr bwMode="auto">
            <a:xfrm>
              <a:off x="7537450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682"/>
            <p:cNvSpPr>
              <a:spLocks/>
            </p:cNvSpPr>
            <p:nvPr/>
          </p:nvSpPr>
          <p:spPr bwMode="auto">
            <a:xfrm>
              <a:off x="7556500" y="373856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8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8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683"/>
            <p:cNvSpPr>
              <a:spLocks/>
            </p:cNvSpPr>
            <p:nvPr/>
          </p:nvSpPr>
          <p:spPr bwMode="auto">
            <a:xfrm>
              <a:off x="7499350" y="37099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4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4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684"/>
            <p:cNvSpPr>
              <a:spLocks/>
            </p:cNvSpPr>
            <p:nvPr/>
          </p:nvSpPr>
          <p:spPr bwMode="auto">
            <a:xfrm>
              <a:off x="7518400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685"/>
            <p:cNvSpPr>
              <a:spLocks noEditPoints="1"/>
            </p:cNvSpPr>
            <p:nvPr/>
          </p:nvSpPr>
          <p:spPr bwMode="auto">
            <a:xfrm>
              <a:off x="7239000" y="3873500"/>
              <a:ext cx="85725" cy="87313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9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1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1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9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1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7 h 549"/>
                <a:gd name="T54" fmla="*/ 273 w 548"/>
                <a:gd name="T55" fmla="*/ 549 h 549"/>
                <a:gd name="T56" fmla="*/ 195 w 548"/>
                <a:gd name="T57" fmla="*/ 537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1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9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1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1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5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9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5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7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7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82" name="Group 1381"/>
          <p:cNvGrpSpPr/>
          <p:nvPr/>
        </p:nvGrpSpPr>
        <p:grpSpPr>
          <a:xfrm>
            <a:off x="8139597" y="3452813"/>
            <a:ext cx="581025" cy="568326"/>
            <a:chOff x="8161338" y="3452813"/>
            <a:chExt cx="581025" cy="5683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57" name="Freeform 690"/>
            <p:cNvSpPr>
              <a:spLocks noEditPoints="1"/>
            </p:cNvSpPr>
            <p:nvPr/>
          </p:nvSpPr>
          <p:spPr bwMode="auto">
            <a:xfrm>
              <a:off x="8488363" y="3768726"/>
              <a:ext cx="254000" cy="252413"/>
            </a:xfrm>
            <a:custGeom>
              <a:avLst/>
              <a:gdLst>
                <a:gd name="T0" fmla="*/ 172 w 1442"/>
                <a:gd name="T1" fmla="*/ 1264 h 1435"/>
                <a:gd name="T2" fmla="*/ 238 w 1442"/>
                <a:gd name="T3" fmla="*/ 1021 h 1435"/>
                <a:gd name="T4" fmla="*/ 288 w 1442"/>
                <a:gd name="T5" fmla="*/ 917 h 1435"/>
                <a:gd name="T6" fmla="*/ 1083 w 1442"/>
                <a:gd name="T7" fmla="*/ 588 h 1435"/>
                <a:gd name="T8" fmla="*/ 1122 w 1442"/>
                <a:gd name="T9" fmla="*/ 108 h 1435"/>
                <a:gd name="T10" fmla="*/ 1094 w 1442"/>
                <a:gd name="T11" fmla="*/ 115 h 1435"/>
                <a:gd name="T12" fmla="*/ 927 w 1442"/>
                <a:gd name="T13" fmla="*/ 278 h 1435"/>
                <a:gd name="T14" fmla="*/ 1317 w 1442"/>
                <a:gd name="T15" fmla="*/ 356 h 1435"/>
                <a:gd name="T16" fmla="*/ 1331 w 1442"/>
                <a:gd name="T17" fmla="*/ 331 h 1435"/>
                <a:gd name="T18" fmla="*/ 1331 w 1442"/>
                <a:gd name="T19" fmla="*/ 304 h 1435"/>
                <a:gd name="T20" fmla="*/ 1317 w 1442"/>
                <a:gd name="T21" fmla="*/ 279 h 1435"/>
                <a:gd name="T22" fmla="*/ 1148 w 1442"/>
                <a:gd name="T23" fmla="*/ 115 h 1435"/>
                <a:gd name="T24" fmla="*/ 1122 w 1442"/>
                <a:gd name="T25" fmla="*/ 108 h 1435"/>
                <a:gd name="T26" fmla="*/ 1136 w 1442"/>
                <a:gd name="T27" fmla="*/ 0 h 1435"/>
                <a:gd name="T28" fmla="*/ 1190 w 1442"/>
                <a:gd name="T29" fmla="*/ 15 h 1435"/>
                <a:gd name="T30" fmla="*/ 1238 w 1442"/>
                <a:gd name="T31" fmla="*/ 46 h 1435"/>
                <a:gd name="T32" fmla="*/ 1413 w 1442"/>
                <a:gd name="T33" fmla="*/ 225 h 1435"/>
                <a:gd name="T34" fmla="*/ 1437 w 1442"/>
                <a:gd name="T35" fmla="*/ 276 h 1435"/>
                <a:gd name="T36" fmla="*/ 1442 w 1442"/>
                <a:gd name="T37" fmla="*/ 331 h 1435"/>
                <a:gd name="T38" fmla="*/ 1428 w 1442"/>
                <a:gd name="T39" fmla="*/ 386 h 1435"/>
                <a:gd name="T40" fmla="*/ 1394 w 1442"/>
                <a:gd name="T41" fmla="*/ 433 h 1435"/>
                <a:gd name="T42" fmla="*/ 122 w 1442"/>
                <a:gd name="T43" fmla="*/ 1390 h 1435"/>
                <a:gd name="T44" fmla="*/ 82 w 1442"/>
                <a:gd name="T45" fmla="*/ 1428 h 1435"/>
                <a:gd name="T46" fmla="*/ 55 w 1442"/>
                <a:gd name="T47" fmla="*/ 1435 h 1435"/>
                <a:gd name="T48" fmla="*/ 28 w 1442"/>
                <a:gd name="T49" fmla="*/ 1428 h 1435"/>
                <a:gd name="T50" fmla="*/ 15 w 1442"/>
                <a:gd name="T51" fmla="*/ 1419 h 1435"/>
                <a:gd name="T52" fmla="*/ 7 w 1442"/>
                <a:gd name="T53" fmla="*/ 1407 h 1435"/>
                <a:gd name="T54" fmla="*/ 0 w 1442"/>
                <a:gd name="T55" fmla="*/ 1379 h 1435"/>
                <a:gd name="T56" fmla="*/ 7 w 1442"/>
                <a:gd name="T57" fmla="*/ 1353 h 1435"/>
                <a:gd name="T58" fmla="*/ 45 w 1442"/>
                <a:gd name="T59" fmla="*/ 1313 h 1435"/>
                <a:gd name="T60" fmla="*/ 1006 w 1442"/>
                <a:gd name="T61" fmla="*/ 46 h 1435"/>
                <a:gd name="T62" fmla="*/ 1054 w 1442"/>
                <a:gd name="T63" fmla="*/ 15 h 1435"/>
                <a:gd name="T64" fmla="*/ 1108 w 1442"/>
                <a:gd name="T65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2" h="1435">
                  <a:moveTo>
                    <a:pt x="238" y="1021"/>
                  </a:moveTo>
                  <a:lnTo>
                    <a:pt x="172" y="1264"/>
                  </a:lnTo>
                  <a:lnTo>
                    <a:pt x="415" y="1198"/>
                  </a:lnTo>
                  <a:lnTo>
                    <a:pt x="238" y="1021"/>
                  </a:lnTo>
                  <a:close/>
                  <a:moveTo>
                    <a:pt x="850" y="357"/>
                  </a:moveTo>
                  <a:lnTo>
                    <a:pt x="288" y="917"/>
                  </a:lnTo>
                  <a:lnTo>
                    <a:pt x="521" y="1148"/>
                  </a:lnTo>
                  <a:lnTo>
                    <a:pt x="1083" y="588"/>
                  </a:lnTo>
                  <a:lnTo>
                    <a:pt x="850" y="357"/>
                  </a:lnTo>
                  <a:close/>
                  <a:moveTo>
                    <a:pt x="1122" y="108"/>
                  </a:moveTo>
                  <a:lnTo>
                    <a:pt x="1108" y="110"/>
                  </a:lnTo>
                  <a:lnTo>
                    <a:pt x="1094" y="115"/>
                  </a:lnTo>
                  <a:lnTo>
                    <a:pt x="1083" y="124"/>
                  </a:lnTo>
                  <a:lnTo>
                    <a:pt x="927" y="278"/>
                  </a:lnTo>
                  <a:lnTo>
                    <a:pt x="1161" y="511"/>
                  </a:lnTo>
                  <a:lnTo>
                    <a:pt x="1317" y="356"/>
                  </a:lnTo>
                  <a:lnTo>
                    <a:pt x="1326" y="344"/>
                  </a:lnTo>
                  <a:lnTo>
                    <a:pt x="1331" y="331"/>
                  </a:lnTo>
                  <a:lnTo>
                    <a:pt x="1333" y="318"/>
                  </a:lnTo>
                  <a:lnTo>
                    <a:pt x="1331" y="304"/>
                  </a:lnTo>
                  <a:lnTo>
                    <a:pt x="1326" y="291"/>
                  </a:lnTo>
                  <a:lnTo>
                    <a:pt x="1317" y="279"/>
                  </a:lnTo>
                  <a:lnTo>
                    <a:pt x="1161" y="124"/>
                  </a:lnTo>
                  <a:lnTo>
                    <a:pt x="1148" y="115"/>
                  </a:lnTo>
                  <a:lnTo>
                    <a:pt x="1136" y="110"/>
                  </a:lnTo>
                  <a:lnTo>
                    <a:pt x="1122" y="108"/>
                  </a:lnTo>
                  <a:close/>
                  <a:moveTo>
                    <a:pt x="1108" y="0"/>
                  </a:moveTo>
                  <a:lnTo>
                    <a:pt x="1136" y="0"/>
                  </a:lnTo>
                  <a:lnTo>
                    <a:pt x="1164" y="6"/>
                  </a:lnTo>
                  <a:lnTo>
                    <a:pt x="1190" y="15"/>
                  </a:lnTo>
                  <a:lnTo>
                    <a:pt x="1216" y="28"/>
                  </a:lnTo>
                  <a:lnTo>
                    <a:pt x="1238" y="46"/>
                  </a:lnTo>
                  <a:lnTo>
                    <a:pt x="1394" y="202"/>
                  </a:lnTo>
                  <a:lnTo>
                    <a:pt x="1413" y="225"/>
                  </a:lnTo>
                  <a:lnTo>
                    <a:pt x="1428" y="250"/>
                  </a:lnTo>
                  <a:lnTo>
                    <a:pt x="1437" y="276"/>
                  </a:lnTo>
                  <a:lnTo>
                    <a:pt x="1442" y="304"/>
                  </a:lnTo>
                  <a:lnTo>
                    <a:pt x="1442" y="331"/>
                  </a:lnTo>
                  <a:lnTo>
                    <a:pt x="1437" y="359"/>
                  </a:lnTo>
                  <a:lnTo>
                    <a:pt x="1428" y="386"/>
                  </a:lnTo>
                  <a:lnTo>
                    <a:pt x="1413" y="410"/>
                  </a:lnTo>
                  <a:lnTo>
                    <a:pt x="1394" y="433"/>
                  </a:lnTo>
                  <a:lnTo>
                    <a:pt x="549" y="1275"/>
                  </a:lnTo>
                  <a:lnTo>
                    <a:pt x="122" y="1390"/>
                  </a:lnTo>
                  <a:lnTo>
                    <a:pt x="94" y="1419"/>
                  </a:lnTo>
                  <a:lnTo>
                    <a:pt x="82" y="1428"/>
                  </a:lnTo>
                  <a:lnTo>
                    <a:pt x="69" y="1433"/>
                  </a:lnTo>
                  <a:lnTo>
                    <a:pt x="55" y="1435"/>
                  </a:lnTo>
                  <a:lnTo>
                    <a:pt x="41" y="1433"/>
                  </a:lnTo>
                  <a:lnTo>
                    <a:pt x="28" y="1428"/>
                  </a:lnTo>
                  <a:lnTo>
                    <a:pt x="16" y="1419"/>
                  </a:lnTo>
                  <a:lnTo>
                    <a:pt x="15" y="1419"/>
                  </a:lnTo>
                  <a:lnTo>
                    <a:pt x="16" y="1418"/>
                  </a:lnTo>
                  <a:lnTo>
                    <a:pt x="7" y="1407"/>
                  </a:lnTo>
                  <a:lnTo>
                    <a:pt x="2" y="1393"/>
                  </a:lnTo>
                  <a:lnTo>
                    <a:pt x="0" y="1379"/>
                  </a:lnTo>
                  <a:lnTo>
                    <a:pt x="2" y="1366"/>
                  </a:lnTo>
                  <a:lnTo>
                    <a:pt x="7" y="1353"/>
                  </a:lnTo>
                  <a:lnTo>
                    <a:pt x="16" y="1342"/>
                  </a:lnTo>
                  <a:lnTo>
                    <a:pt x="45" y="1313"/>
                  </a:lnTo>
                  <a:lnTo>
                    <a:pt x="161" y="888"/>
                  </a:lnTo>
                  <a:lnTo>
                    <a:pt x="1006" y="46"/>
                  </a:lnTo>
                  <a:lnTo>
                    <a:pt x="1028" y="28"/>
                  </a:lnTo>
                  <a:lnTo>
                    <a:pt x="1054" y="15"/>
                  </a:lnTo>
                  <a:lnTo>
                    <a:pt x="1080" y="6"/>
                  </a:lnTo>
                  <a:lnTo>
                    <a:pt x="1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691"/>
            <p:cNvSpPr>
              <a:spLocks noEditPoints="1"/>
            </p:cNvSpPr>
            <p:nvPr/>
          </p:nvSpPr>
          <p:spPr bwMode="auto">
            <a:xfrm>
              <a:off x="8220076" y="3509963"/>
              <a:ext cx="87313" cy="87313"/>
            </a:xfrm>
            <a:custGeom>
              <a:avLst/>
              <a:gdLst>
                <a:gd name="T0" fmla="*/ 219 w 495"/>
                <a:gd name="T1" fmla="*/ 113 h 493"/>
                <a:gd name="T2" fmla="*/ 170 w 495"/>
                <a:gd name="T3" fmla="*/ 133 h 493"/>
                <a:gd name="T4" fmla="*/ 134 w 495"/>
                <a:gd name="T5" fmla="*/ 170 h 493"/>
                <a:gd name="T6" fmla="*/ 112 w 495"/>
                <a:gd name="T7" fmla="*/ 219 h 493"/>
                <a:gd name="T8" fmla="*/ 112 w 495"/>
                <a:gd name="T9" fmla="*/ 274 h 493"/>
                <a:gd name="T10" fmla="*/ 134 w 495"/>
                <a:gd name="T11" fmla="*/ 323 h 493"/>
                <a:gd name="T12" fmla="*/ 170 w 495"/>
                <a:gd name="T13" fmla="*/ 360 h 493"/>
                <a:gd name="T14" fmla="*/ 219 w 495"/>
                <a:gd name="T15" fmla="*/ 380 h 493"/>
                <a:gd name="T16" fmla="*/ 274 w 495"/>
                <a:gd name="T17" fmla="*/ 380 h 493"/>
                <a:gd name="T18" fmla="*/ 324 w 495"/>
                <a:gd name="T19" fmla="*/ 360 h 493"/>
                <a:gd name="T20" fmla="*/ 361 w 495"/>
                <a:gd name="T21" fmla="*/ 323 h 493"/>
                <a:gd name="T22" fmla="*/ 381 w 495"/>
                <a:gd name="T23" fmla="*/ 274 h 493"/>
                <a:gd name="T24" fmla="*/ 381 w 495"/>
                <a:gd name="T25" fmla="*/ 219 h 493"/>
                <a:gd name="T26" fmla="*/ 361 w 495"/>
                <a:gd name="T27" fmla="*/ 170 h 493"/>
                <a:gd name="T28" fmla="*/ 324 w 495"/>
                <a:gd name="T29" fmla="*/ 133 h 493"/>
                <a:gd name="T30" fmla="*/ 274 w 495"/>
                <a:gd name="T31" fmla="*/ 113 h 493"/>
                <a:gd name="T32" fmla="*/ 247 w 495"/>
                <a:gd name="T33" fmla="*/ 0 h 493"/>
                <a:gd name="T34" fmla="*/ 318 w 495"/>
                <a:gd name="T35" fmla="*/ 11 h 493"/>
                <a:gd name="T36" fmla="*/ 381 w 495"/>
                <a:gd name="T37" fmla="*/ 40 h 493"/>
                <a:gd name="T38" fmla="*/ 433 w 495"/>
                <a:gd name="T39" fmla="*/ 86 h 493"/>
                <a:gd name="T40" fmla="*/ 471 w 495"/>
                <a:gd name="T41" fmla="*/ 143 h 493"/>
                <a:gd name="T42" fmla="*/ 491 w 495"/>
                <a:gd name="T43" fmla="*/ 210 h 493"/>
                <a:gd name="T44" fmla="*/ 491 w 495"/>
                <a:gd name="T45" fmla="*/ 283 h 493"/>
                <a:gd name="T46" fmla="*/ 471 w 495"/>
                <a:gd name="T47" fmla="*/ 351 h 493"/>
                <a:gd name="T48" fmla="*/ 433 w 495"/>
                <a:gd name="T49" fmla="*/ 408 h 493"/>
                <a:gd name="T50" fmla="*/ 381 w 495"/>
                <a:gd name="T51" fmla="*/ 453 h 493"/>
                <a:gd name="T52" fmla="*/ 318 w 495"/>
                <a:gd name="T53" fmla="*/ 482 h 493"/>
                <a:gd name="T54" fmla="*/ 247 w 495"/>
                <a:gd name="T55" fmla="*/ 493 h 493"/>
                <a:gd name="T56" fmla="*/ 175 w 495"/>
                <a:gd name="T57" fmla="*/ 482 h 493"/>
                <a:gd name="T58" fmla="*/ 112 w 495"/>
                <a:gd name="T59" fmla="*/ 453 h 493"/>
                <a:gd name="T60" fmla="*/ 60 w 495"/>
                <a:gd name="T61" fmla="*/ 408 h 493"/>
                <a:gd name="T62" fmla="*/ 24 w 495"/>
                <a:gd name="T63" fmla="*/ 351 h 493"/>
                <a:gd name="T64" fmla="*/ 3 w 495"/>
                <a:gd name="T65" fmla="*/ 283 h 493"/>
                <a:gd name="T66" fmla="*/ 3 w 495"/>
                <a:gd name="T67" fmla="*/ 210 h 493"/>
                <a:gd name="T68" fmla="*/ 24 w 495"/>
                <a:gd name="T69" fmla="*/ 143 h 493"/>
                <a:gd name="T70" fmla="*/ 60 w 495"/>
                <a:gd name="T71" fmla="*/ 86 h 493"/>
                <a:gd name="T72" fmla="*/ 112 w 495"/>
                <a:gd name="T73" fmla="*/ 40 h 493"/>
                <a:gd name="T74" fmla="*/ 175 w 495"/>
                <a:gd name="T75" fmla="*/ 11 h 493"/>
                <a:gd name="T76" fmla="*/ 247 w 495"/>
                <a:gd name="T7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3">
                  <a:moveTo>
                    <a:pt x="247" y="110"/>
                  </a:moveTo>
                  <a:lnTo>
                    <a:pt x="219" y="113"/>
                  </a:lnTo>
                  <a:lnTo>
                    <a:pt x="194" y="120"/>
                  </a:lnTo>
                  <a:lnTo>
                    <a:pt x="170" y="133"/>
                  </a:lnTo>
                  <a:lnTo>
                    <a:pt x="150" y="150"/>
                  </a:lnTo>
                  <a:lnTo>
                    <a:pt x="134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6"/>
                  </a:lnTo>
                  <a:lnTo>
                    <a:pt x="112" y="274"/>
                  </a:lnTo>
                  <a:lnTo>
                    <a:pt x="120" y="300"/>
                  </a:lnTo>
                  <a:lnTo>
                    <a:pt x="134" y="323"/>
                  </a:lnTo>
                  <a:lnTo>
                    <a:pt x="150" y="343"/>
                  </a:lnTo>
                  <a:lnTo>
                    <a:pt x="170" y="360"/>
                  </a:lnTo>
                  <a:lnTo>
                    <a:pt x="194" y="373"/>
                  </a:lnTo>
                  <a:lnTo>
                    <a:pt x="219" y="380"/>
                  </a:lnTo>
                  <a:lnTo>
                    <a:pt x="247" y="383"/>
                  </a:lnTo>
                  <a:lnTo>
                    <a:pt x="274" y="380"/>
                  </a:lnTo>
                  <a:lnTo>
                    <a:pt x="301" y="373"/>
                  </a:lnTo>
                  <a:lnTo>
                    <a:pt x="324" y="360"/>
                  </a:lnTo>
                  <a:lnTo>
                    <a:pt x="345" y="343"/>
                  </a:lnTo>
                  <a:lnTo>
                    <a:pt x="361" y="323"/>
                  </a:lnTo>
                  <a:lnTo>
                    <a:pt x="373" y="300"/>
                  </a:lnTo>
                  <a:lnTo>
                    <a:pt x="381" y="274"/>
                  </a:lnTo>
                  <a:lnTo>
                    <a:pt x="384" y="246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1" y="170"/>
                  </a:lnTo>
                  <a:lnTo>
                    <a:pt x="345" y="150"/>
                  </a:lnTo>
                  <a:lnTo>
                    <a:pt x="324" y="133"/>
                  </a:lnTo>
                  <a:lnTo>
                    <a:pt x="301" y="120"/>
                  </a:lnTo>
                  <a:lnTo>
                    <a:pt x="274" y="113"/>
                  </a:lnTo>
                  <a:lnTo>
                    <a:pt x="247" y="110"/>
                  </a:lnTo>
                  <a:close/>
                  <a:moveTo>
                    <a:pt x="247" y="0"/>
                  </a:moveTo>
                  <a:lnTo>
                    <a:pt x="284" y="4"/>
                  </a:lnTo>
                  <a:lnTo>
                    <a:pt x="318" y="11"/>
                  </a:lnTo>
                  <a:lnTo>
                    <a:pt x="352" y="24"/>
                  </a:lnTo>
                  <a:lnTo>
                    <a:pt x="381" y="40"/>
                  </a:lnTo>
                  <a:lnTo>
                    <a:pt x="409" y="61"/>
                  </a:lnTo>
                  <a:lnTo>
                    <a:pt x="433" y="86"/>
                  </a:lnTo>
                  <a:lnTo>
                    <a:pt x="455" y="113"/>
                  </a:lnTo>
                  <a:lnTo>
                    <a:pt x="471" y="143"/>
                  </a:lnTo>
                  <a:lnTo>
                    <a:pt x="484" y="176"/>
                  </a:lnTo>
                  <a:lnTo>
                    <a:pt x="491" y="210"/>
                  </a:lnTo>
                  <a:lnTo>
                    <a:pt x="495" y="246"/>
                  </a:lnTo>
                  <a:lnTo>
                    <a:pt x="491" y="283"/>
                  </a:lnTo>
                  <a:lnTo>
                    <a:pt x="484" y="317"/>
                  </a:lnTo>
                  <a:lnTo>
                    <a:pt x="471" y="351"/>
                  </a:lnTo>
                  <a:lnTo>
                    <a:pt x="455" y="380"/>
                  </a:lnTo>
                  <a:lnTo>
                    <a:pt x="433" y="408"/>
                  </a:lnTo>
                  <a:lnTo>
                    <a:pt x="409" y="432"/>
                  </a:lnTo>
                  <a:lnTo>
                    <a:pt x="381" y="453"/>
                  </a:lnTo>
                  <a:lnTo>
                    <a:pt x="352" y="469"/>
                  </a:lnTo>
                  <a:lnTo>
                    <a:pt x="318" y="482"/>
                  </a:lnTo>
                  <a:lnTo>
                    <a:pt x="284" y="489"/>
                  </a:lnTo>
                  <a:lnTo>
                    <a:pt x="247" y="493"/>
                  </a:lnTo>
                  <a:lnTo>
                    <a:pt x="210" y="489"/>
                  </a:lnTo>
                  <a:lnTo>
                    <a:pt x="175" y="482"/>
                  </a:lnTo>
                  <a:lnTo>
                    <a:pt x="143" y="469"/>
                  </a:lnTo>
                  <a:lnTo>
                    <a:pt x="112" y="453"/>
                  </a:lnTo>
                  <a:lnTo>
                    <a:pt x="85" y="432"/>
                  </a:lnTo>
                  <a:lnTo>
                    <a:pt x="60" y="408"/>
                  </a:lnTo>
                  <a:lnTo>
                    <a:pt x="40" y="380"/>
                  </a:lnTo>
                  <a:lnTo>
                    <a:pt x="24" y="351"/>
                  </a:lnTo>
                  <a:lnTo>
                    <a:pt x="10" y="317"/>
                  </a:lnTo>
                  <a:lnTo>
                    <a:pt x="3" y="283"/>
                  </a:lnTo>
                  <a:lnTo>
                    <a:pt x="0" y="246"/>
                  </a:lnTo>
                  <a:lnTo>
                    <a:pt x="3" y="210"/>
                  </a:lnTo>
                  <a:lnTo>
                    <a:pt x="10" y="176"/>
                  </a:lnTo>
                  <a:lnTo>
                    <a:pt x="24" y="143"/>
                  </a:lnTo>
                  <a:lnTo>
                    <a:pt x="40" y="113"/>
                  </a:lnTo>
                  <a:lnTo>
                    <a:pt x="60" y="86"/>
                  </a:lnTo>
                  <a:lnTo>
                    <a:pt x="85" y="61"/>
                  </a:lnTo>
                  <a:lnTo>
                    <a:pt x="112" y="40"/>
                  </a:lnTo>
                  <a:lnTo>
                    <a:pt x="143" y="24"/>
                  </a:lnTo>
                  <a:lnTo>
                    <a:pt x="175" y="11"/>
                  </a:lnTo>
                  <a:lnTo>
                    <a:pt x="210" y="4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692"/>
            <p:cNvSpPr>
              <a:spLocks/>
            </p:cNvSpPr>
            <p:nvPr/>
          </p:nvSpPr>
          <p:spPr bwMode="auto">
            <a:xfrm>
              <a:off x="8636001" y="3530601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2 w 109"/>
                <a:gd name="T3" fmla="*/ 3 h 110"/>
                <a:gd name="T4" fmla="*/ 86 w 109"/>
                <a:gd name="T5" fmla="*/ 10 h 110"/>
                <a:gd name="T6" fmla="*/ 99 w 109"/>
                <a:gd name="T7" fmla="*/ 22 h 110"/>
                <a:gd name="T8" fmla="*/ 107 w 109"/>
                <a:gd name="T9" fmla="*/ 38 h 110"/>
                <a:gd name="T10" fmla="*/ 109 w 109"/>
                <a:gd name="T11" fmla="*/ 55 h 110"/>
                <a:gd name="T12" fmla="*/ 107 w 109"/>
                <a:gd name="T13" fmla="*/ 72 h 110"/>
                <a:gd name="T14" fmla="*/ 99 w 109"/>
                <a:gd name="T15" fmla="*/ 86 h 110"/>
                <a:gd name="T16" fmla="*/ 86 w 109"/>
                <a:gd name="T17" fmla="*/ 98 h 110"/>
                <a:gd name="T18" fmla="*/ 72 w 109"/>
                <a:gd name="T19" fmla="*/ 107 h 110"/>
                <a:gd name="T20" fmla="*/ 55 w 109"/>
                <a:gd name="T21" fmla="*/ 110 h 110"/>
                <a:gd name="T22" fmla="*/ 37 w 109"/>
                <a:gd name="T23" fmla="*/ 107 h 110"/>
                <a:gd name="T24" fmla="*/ 22 w 109"/>
                <a:gd name="T25" fmla="*/ 98 h 110"/>
                <a:gd name="T26" fmla="*/ 10 w 109"/>
                <a:gd name="T27" fmla="*/ 86 h 110"/>
                <a:gd name="T28" fmla="*/ 2 w 109"/>
                <a:gd name="T29" fmla="*/ 72 h 110"/>
                <a:gd name="T30" fmla="*/ 0 w 109"/>
                <a:gd name="T31" fmla="*/ 55 h 110"/>
                <a:gd name="T32" fmla="*/ 2 w 109"/>
                <a:gd name="T33" fmla="*/ 38 h 110"/>
                <a:gd name="T34" fmla="*/ 10 w 109"/>
                <a:gd name="T35" fmla="*/ 22 h 110"/>
                <a:gd name="T36" fmla="*/ 22 w 109"/>
                <a:gd name="T37" fmla="*/ 10 h 110"/>
                <a:gd name="T38" fmla="*/ 37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2" y="3"/>
                  </a:lnTo>
                  <a:lnTo>
                    <a:pt x="86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6" y="98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693"/>
            <p:cNvSpPr>
              <a:spLocks/>
            </p:cNvSpPr>
            <p:nvPr/>
          </p:nvSpPr>
          <p:spPr bwMode="auto">
            <a:xfrm>
              <a:off x="8597901" y="3530601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0 h 110"/>
                <a:gd name="T6" fmla="*/ 99 w 110"/>
                <a:gd name="T7" fmla="*/ 22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6 h 110"/>
                <a:gd name="T16" fmla="*/ 87 w 110"/>
                <a:gd name="T17" fmla="*/ 98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98 h 110"/>
                <a:gd name="T26" fmla="*/ 11 w 110"/>
                <a:gd name="T27" fmla="*/ 86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2 h 110"/>
                <a:gd name="T36" fmla="*/ 22 w 110"/>
                <a:gd name="T37" fmla="*/ 10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694"/>
            <p:cNvSpPr>
              <a:spLocks/>
            </p:cNvSpPr>
            <p:nvPr/>
          </p:nvSpPr>
          <p:spPr bwMode="auto">
            <a:xfrm>
              <a:off x="8655051" y="3559176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1 h 109"/>
                <a:gd name="T6" fmla="*/ 100 w 110"/>
                <a:gd name="T7" fmla="*/ 23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1 h 109"/>
                <a:gd name="T14" fmla="*/ 100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1 w 110"/>
                <a:gd name="T27" fmla="*/ 87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3 h 109"/>
                <a:gd name="T36" fmla="*/ 22 w 110"/>
                <a:gd name="T37" fmla="*/ 11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100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695"/>
            <p:cNvSpPr>
              <a:spLocks/>
            </p:cNvSpPr>
            <p:nvPr/>
          </p:nvSpPr>
          <p:spPr bwMode="auto">
            <a:xfrm>
              <a:off x="8616951" y="3559176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1 h 109"/>
                <a:gd name="T6" fmla="*/ 98 w 110"/>
                <a:gd name="T7" fmla="*/ 23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1 h 109"/>
                <a:gd name="T14" fmla="*/ 98 w 110"/>
                <a:gd name="T15" fmla="*/ 87 h 109"/>
                <a:gd name="T16" fmla="*/ 87 w 110"/>
                <a:gd name="T17" fmla="*/ 99 h 109"/>
                <a:gd name="T18" fmla="*/ 72 w 110"/>
                <a:gd name="T19" fmla="*/ 106 h 109"/>
                <a:gd name="T20" fmla="*/ 55 w 110"/>
                <a:gd name="T21" fmla="*/ 109 h 109"/>
                <a:gd name="T22" fmla="*/ 37 w 110"/>
                <a:gd name="T23" fmla="*/ 106 h 109"/>
                <a:gd name="T24" fmla="*/ 22 w 110"/>
                <a:gd name="T25" fmla="*/ 99 h 109"/>
                <a:gd name="T26" fmla="*/ 10 w 110"/>
                <a:gd name="T27" fmla="*/ 87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7 h 109"/>
                <a:gd name="T34" fmla="*/ 10 w 110"/>
                <a:gd name="T35" fmla="*/ 23 h 109"/>
                <a:gd name="T36" fmla="*/ 22 w 110"/>
                <a:gd name="T37" fmla="*/ 11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8" y="87"/>
                  </a:lnTo>
                  <a:lnTo>
                    <a:pt x="87" y="99"/>
                  </a:lnTo>
                  <a:lnTo>
                    <a:pt x="72" y="106"/>
                  </a:lnTo>
                  <a:lnTo>
                    <a:pt x="55" y="109"/>
                  </a:lnTo>
                  <a:lnTo>
                    <a:pt x="37" y="106"/>
                  </a:lnTo>
                  <a:lnTo>
                    <a:pt x="22" y="99"/>
                  </a:lnTo>
                  <a:lnTo>
                    <a:pt x="10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696"/>
            <p:cNvSpPr>
              <a:spLocks/>
            </p:cNvSpPr>
            <p:nvPr/>
          </p:nvSpPr>
          <p:spPr bwMode="auto">
            <a:xfrm>
              <a:off x="8558213" y="3530601"/>
              <a:ext cx="19050" cy="19050"/>
            </a:xfrm>
            <a:custGeom>
              <a:avLst/>
              <a:gdLst>
                <a:gd name="T0" fmla="*/ 55 w 109"/>
                <a:gd name="T1" fmla="*/ 0 h 110"/>
                <a:gd name="T2" fmla="*/ 73 w 109"/>
                <a:gd name="T3" fmla="*/ 3 h 110"/>
                <a:gd name="T4" fmla="*/ 87 w 109"/>
                <a:gd name="T5" fmla="*/ 10 h 110"/>
                <a:gd name="T6" fmla="*/ 99 w 109"/>
                <a:gd name="T7" fmla="*/ 22 h 110"/>
                <a:gd name="T8" fmla="*/ 107 w 109"/>
                <a:gd name="T9" fmla="*/ 38 h 110"/>
                <a:gd name="T10" fmla="*/ 109 w 109"/>
                <a:gd name="T11" fmla="*/ 55 h 110"/>
                <a:gd name="T12" fmla="*/ 107 w 109"/>
                <a:gd name="T13" fmla="*/ 72 h 110"/>
                <a:gd name="T14" fmla="*/ 99 w 109"/>
                <a:gd name="T15" fmla="*/ 86 h 110"/>
                <a:gd name="T16" fmla="*/ 87 w 109"/>
                <a:gd name="T17" fmla="*/ 98 h 110"/>
                <a:gd name="T18" fmla="*/ 73 w 109"/>
                <a:gd name="T19" fmla="*/ 107 h 110"/>
                <a:gd name="T20" fmla="*/ 55 w 109"/>
                <a:gd name="T21" fmla="*/ 110 h 110"/>
                <a:gd name="T22" fmla="*/ 38 w 109"/>
                <a:gd name="T23" fmla="*/ 107 h 110"/>
                <a:gd name="T24" fmla="*/ 23 w 109"/>
                <a:gd name="T25" fmla="*/ 98 h 110"/>
                <a:gd name="T26" fmla="*/ 11 w 109"/>
                <a:gd name="T27" fmla="*/ 86 h 110"/>
                <a:gd name="T28" fmla="*/ 2 w 109"/>
                <a:gd name="T29" fmla="*/ 72 h 110"/>
                <a:gd name="T30" fmla="*/ 0 w 109"/>
                <a:gd name="T31" fmla="*/ 55 h 110"/>
                <a:gd name="T32" fmla="*/ 2 w 109"/>
                <a:gd name="T33" fmla="*/ 38 h 110"/>
                <a:gd name="T34" fmla="*/ 11 w 109"/>
                <a:gd name="T35" fmla="*/ 22 h 110"/>
                <a:gd name="T36" fmla="*/ 23 w 109"/>
                <a:gd name="T37" fmla="*/ 10 h 110"/>
                <a:gd name="T38" fmla="*/ 38 w 109"/>
                <a:gd name="T39" fmla="*/ 3 h 110"/>
                <a:gd name="T40" fmla="*/ 55 w 109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10">
                  <a:moveTo>
                    <a:pt x="55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09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697"/>
            <p:cNvSpPr>
              <a:spLocks/>
            </p:cNvSpPr>
            <p:nvPr/>
          </p:nvSpPr>
          <p:spPr bwMode="auto">
            <a:xfrm>
              <a:off x="8577263" y="3559176"/>
              <a:ext cx="20638" cy="19050"/>
            </a:xfrm>
            <a:custGeom>
              <a:avLst/>
              <a:gdLst>
                <a:gd name="T0" fmla="*/ 55 w 111"/>
                <a:gd name="T1" fmla="*/ 0 h 109"/>
                <a:gd name="T2" fmla="*/ 73 w 111"/>
                <a:gd name="T3" fmla="*/ 2 h 109"/>
                <a:gd name="T4" fmla="*/ 88 w 111"/>
                <a:gd name="T5" fmla="*/ 11 h 109"/>
                <a:gd name="T6" fmla="*/ 100 w 111"/>
                <a:gd name="T7" fmla="*/ 23 h 109"/>
                <a:gd name="T8" fmla="*/ 107 w 111"/>
                <a:gd name="T9" fmla="*/ 37 h 109"/>
                <a:gd name="T10" fmla="*/ 111 w 111"/>
                <a:gd name="T11" fmla="*/ 54 h 109"/>
                <a:gd name="T12" fmla="*/ 107 w 111"/>
                <a:gd name="T13" fmla="*/ 71 h 109"/>
                <a:gd name="T14" fmla="*/ 100 w 111"/>
                <a:gd name="T15" fmla="*/ 87 h 109"/>
                <a:gd name="T16" fmla="*/ 88 w 111"/>
                <a:gd name="T17" fmla="*/ 99 h 109"/>
                <a:gd name="T18" fmla="*/ 73 w 111"/>
                <a:gd name="T19" fmla="*/ 106 h 109"/>
                <a:gd name="T20" fmla="*/ 55 w 111"/>
                <a:gd name="T21" fmla="*/ 109 h 109"/>
                <a:gd name="T22" fmla="*/ 38 w 111"/>
                <a:gd name="T23" fmla="*/ 106 h 109"/>
                <a:gd name="T24" fmla="*/ 23 w 111"/>
                <a:gd name="T25" fmla="*/ 99 h 109"/>
                <a:gd name="T26" fmla="*/ 12 w 111"/>
                <a:gd name="T27" fmla="*/ 87 h 109"/>
                <a:gd name="T28" fmla="*/ 3 w 111"/>
                <a:gd name="T29" fmla="*/ 71 h 109"/>
                <a:gd name="T30" fmla="*/ 0 w 111"/>
                <a:gd name="T31" fmla="*/ 54 h 109"/>
                <a:gd name="T32" fmla="*/ 3 w 111"/>
                <a:gd name="T33" fmla="*/ 37 h 109"/>
                <a:gd name="T34" fmla="*/ 12 w 111"/>
                <a:gd name="T35" fmla="*/ 23 h 109"/>
                <a:gd name="T36" fmla="*/ 23 w 111"/>
                <a:gd name="T37" fmla="*/ 11 h 109"/>
                <a:gd name="T38" fmla="*/ 38 w 111"/>
                <a:gd name="T39" fmla="*/ 2 h 109"/>
                <a:gd name="T40" fmla="*/ 55 w 111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09">
                  <a:moveTo>
                    <a:pt x="55" y="0"/>
                  </a:moveTo>
                  <a:lnTo>
                    <a:pt x="73" y="2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7" y="37"/>
                  </a:lnTo>
                  <a:lnTo>
                    <a:pt x="111" y="54"/>
                  </a:lnTo>
                  <a:lnTo>
                    <a:pt x="107" y="71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2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698"/>
            <p:cNvSpPr>
              <a:spLocks/>
            </p:cNvSpPr>
            <p:nvPr/>
          </p:nvSpPr>
          <p:spPr bwMode="auto">
            <a:xfrm>
              <a:off x="8520113" y="3530601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0 h 110"/>
                <a:gd name="T6" fmla="*/ 99 w 110"/>
                <a:gd name="T7" fmla="*/ 22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6 h 110"/>
                <a:gd name="T16" fmla="*/ 88 w 110"/>
                <a:gd name="T17" fmla="*/ 98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98 h 110"/>
                <a:gd name="T26" fmla="*/ 11 w 110"/>
                <a:gd name="T27" fmla="*/ 86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2 h 110"/>
                <a:gd name="T36" fmla="*/ 23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6"/>
                  </a:lnTo>
                  <a:lnTo>
                    <a:pt x="88" y="98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699"/>
            <p:cNvSpPr>
              <a:spLocks/>
            </p:cNvSpPr>
            <p:nvPr/>
          </p:nvSpPr>
          <p:spPr bwMode="auto">
            <a:xfrm>
              <a:off x="8539163" y="3559176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8 w 110"/>
                <a:gd name="T5" fmla="*/ 11 h 109"/>
                <a:gd name="T6" fmla="*/ 99 w 110"/>
                <a:gd name="T7" fmla="*/ 23 h 109"/>
                <a:gd name="T8" fmla="*/ 107 w 110"/>
                <a:gd name="T9" fmla="*/ 37 h 109"/>
                <a:gd name="T10" fmla="*/ 110 w 110"/>
                <a:gd name="T11" fmla="*/ 54 h 109"/>
                <a:gd name="T12" fmla="*/ 107 w 110"/>
                <a:gd name="T13" fmla="*/ 71 h 109"/>
                <a:gd name="T14" fmla="*/ 99 w 110"/>
                <a:gd name="T15" fmla="*/ 87 h 109"/>
                <a:gd name="T16" fmla="*/ 88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9 h 109"/>
                <a:gd name="T26" fmla="*/ 10 w 110"/>
                <a:gd name="T27" fmla="*/ 87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7 h 109"/>
                <a:gd name="T34" fmla="*/ 10 w 110"/>
                <a:gd name="T35" fmla="*/ 23 h 109"/>
                <a:gd name="T36" fmla="*/ 23 w 110"/>
                <a:gd name="T37" fmla="*/ 11 h 109"/>
                <a:gd name="T38" fmla="*/ 38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8" y="11"/>
                  </a:lnTo>
                  <a:lnTo>
                    <a:pt x="99" y="23"/>
                  </a:lnTo>
                  <a:lnTo>
                    <a:pt x="107" y="37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9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0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700"/>
            <p:cNvSpPr>
              <a:spLocks/>
            </p:cNvSpPr>
            <p:nvPr/>
          </p:nvSpPr>
          <p:spPr bwMode="auto">
            <a:xfrm>
              <a:off x="8480426" y="3530601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8 w 110"/>
                <a:gd name="T5" fmla="*/ 10 h 110"/>
                <a:gd name="T6" fmla="*/ 100 w 110"/>
                <a:gd name="T7" fmla="*/ 22 h 110"/>
                <a:gd name="T8" fmla="*/ 108 w 110"/>
                <a:gd name="T9" fmla="*/ 38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6 h 110"/>
                <a:gd name="T16" fmla="*/ 88 w 110"/>
                <a:gd name="T17" fmla="*/ 98 h 110"/>
                <a:gd name="T18" fmla="*/ 72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4 w 110"/>
                <a:gd name="T25" fmla="*/ 98 h 110"/>
                <a:gd name="T26" fmla="*/ 11 w 110"/>
                <a:gd name="T27" fmla="*/ 86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2 h 110"/>
                <a:gd name="T36" fmla="*/ 24 w 110"/>
                <a:gd name="T37" fmla="*/ 10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8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4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701"/>
            <p:cNvSpPr>
              <a:spLocks/>
            </p:cNvSpPr>
            <p:nvPr/>
          </p:nvSpPr>
          <p:spPr bwMode="auto">
            <a:xfrm>
              <a:off x="8499476" y="3559176"/>
              <a:ext cx="20638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8 w 110"/>
                <a:gd name="T5" fmla="*/ 11 h 109"/>
                <a:gd name="T6" fmla="*/ 100 w 110"/>
                <a:gd name="T7" fmla="*/ 23 h 109"/>
                <a:gd name="T8" fmla="*/ 108 w 110"/>
                <a:gd name="T9" fmla="*/ 37 h 109"/>
                <a:gd name="T10" fmla="*/ 110 w 110"/>
                <a:gd name="T11" fmla="*/ 54 h 109"/>
                <a:gd name="T12" fmla="*/ 108 w 110"/>
                <a:gd name="T13" fmla="*/ 71 h 109"/>
                <a:gd name="T14" fmla="*/ 100 w 110"/>
                <a:gd name="T15" fmla="*/ 87 h 109"/>
                <a:gd name="T16" fmla="*/ 88 w 110"/>
                <a:gd name="T17" fmla="*/ 99 h 109"/>
                <a:gd name="T18" fmla="*/ 73 w 110"/>
                <a:gd name="T19" fmla="*/ 106 h 109"/>
                <a:gd name="T20" fmla="*/ 55 w 110"/>
                <a:gd name="T21" fmla="*/ 109 h 109"/>
                <a:gd name="T22" fmla="*/ 38 w 110"/>
                <a:gd name="T23" fmla="*/ 106 h 109"/>
                <a:gd name="T24" fmla="*/ 23 w 110"/>
                <a:gd name="T25" fmla="*/ 99 h 109"/>
                <a:gd name="T26" fmla="*/ 11 w 110"/>
                <a:gd name="T27" fmla="*/ 87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7 h 109"/>
                <a:gd name="T34" fmla="*/ 11 w 110"/>
                <a:gd name="T35" fmla="*/ 23 h 109"/>
                <a:gd name="T36" fmla="*/ 23 w 110"/>
                <a:gd name="T37" fmla="*/ 11 h 109"/>
                <a:gd name="T38" fmla="*/ 38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8" y="37"/>
                  </a:lnTo>
                  <a:lnTo>
                    <a:pt x="110" y="54"/>
                  </a:lnTo>
                  <a:lnTo>
                    <a:pt x="108" y="71"/>
                  </a:lnTo>
                  <a:lnTo>
                    <a:pt x="100" y="87"/>
                  </a:lnTo>
                  <a:lnTo>
                    <a:pt x="88" y="99"/>
                  </a:lnTo>
                  <a:lnTo>
                    <a:pt x="73" y="106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3" y="99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702"/>
            <p:cNvSpPr>
              <a:spLocks noEditPoints="1"/>
            </p:cNvSpPr>
            <p:nvPr/>
          </p:nvSpPr>
          <p:spPr bwMode="auto">
            <a:xfrm>
              <a:off x="8161338" y="3452813"/>
              <a:ext cx="581025" cy="568325"/>
            </a:xfrm>
            <a:custGeom>
              <a:avLst/>
              <a:gdLst>
                <a:gd name="T0" fmla="*/ 197 w 3294"/>
                <a:gd name="T1" fmla="*/ 121 h 3225"/>
                <a:gd name="T2" fmla="*/ 135 w 3294"/>
                <a:gd name="T3" fmla="*/ 172 h 3225"/>
                <a:gd name="T4" fmla="*/ 110 w 3294"/>
                <a:gd name="T5" fmla="*/ 251 h 3225"/>
                <a:gd name="T6" fmla="*/ 121 w 3294"/>
                <a:gd name="T7" fmla="*/ 951 h 3225"/>
                <a:gd name="T8" fmla="*/ 172 w 3294"/>
                <a:gd name="T9" fmla="*/ 1013 h 3225"/>
                <a:gd name="T10" fmla="*/ 253 w 3294"/>
                <a:gd name="T11" fmla="*/ 1038 h 3225"/>
                <a:gd name="T12" fmla="*/ 3097 w 3294"/>
                <a:gd name="T13" fmla="*/ 1027 h 3225"/>
                <a:gd name="T14" fmla="*/ 3159 w 3294"/>
                <a:gd name="T15" fmla="*/ 975 h 3225"/>
                <a:gd name="T16" fmla="*/ 3184 w 3294"/>
                <a:gd name="T17" fmla="*/ 896 h 3225"/>
                <a:gd name="T18" fmla="*/ 3173 w 3294"/>
                <a:gd name="T19" fmla="*/ 196 h 3225"/>
                <a:gd name="T20" fmla="*/ 3122 w 3294"/>
                <a:gd name="T21" fmla="*/ 134 h 3225"/>
                <a:gd name="T22" fmla="*/ 3041 w 3294"/>
                <a:gd name="T23" fmla="*/ 109 h 3225"/>
                <a:gd name="T24" fmla="*/ 3041 w 3294"/>
                <a:gd name="T25" fmla="*/ 0 h 3225"/>
                <a:gd name="T26" fmla="*/ 3148 w 3294"/>
                <a:gd name="T27" fmla="*/ 23 h 3225"/>
                <a:gd name="T28" fmla="*/ 3232 w 3294"/>
                <a:gd name="T29" fmla="*/ 86 h 3225"/>
                <a:gd name="T30" fmla="*/ 3284 w 3294"/>
                <a:gd name="T31" fmla="*/ 178 h 3225"/>
                <a:gd name="T32" fmla="*/ 3294 w 3294"/>
                <a:gd name="T33" fmla="*/ 896 h 3225"/>
                <a:gd name="T34" fmla="*/ 3268 w 3294"/>
                <a:gd name="T35" fmla="*/ 1007 h 3225"/>
                <a:gd name="T36" fmla="*/ 3197 w 3294"/>
                <a:gd name="T37" fmla="*/ 1092 h 3225"/>
                <a:gd name="T38" fmla="*/ 3268 w 3294"/>
                <a:gd name="T39" fmla="*/ 1179 h 3225"/>
                <a:gd name="T40" fmla="*/ 3294 w 3294"/>
                <a:gd name="T41" fmla="*/ 1290 h 3225"/>
                <a:gd name="T42" fmla="*/ 3184 w 3294"/>
                <a:gd name="T43" fmla="*/ 1290 h 3225"/>
                <a:gd name="T44" fmla="*/ 3159 w 3294"/>
                <a:gd name="T45" fmla="*/ 1210 h 3225"/>
                <a:gd name="T46" fmla="*/ 3097 w 3294"/>
                <a:gd name="T47" fmla="*/ 1158 h 3225"/>
                <a:gd name="T48" fmla="*/ 253 w 3294"/>
                <a:gd name="T49" fmla="*/ 1147 h 3225"/>
                <a:gd name="T50" fmla="*/ 172 w 3294"/>
                <a:gd name="T51" fmla="*/ 1172 h 3225"/>
                <a:gd name="T52" fmla="*/ 121 w 3294"/>
                <a:gd name="T53" fmla="*/ 1234 h 3225"/>
                <a:gd name="T54" fmla="*/ 110 w 3294"/>
                <a:gd name="T55" fmla="*/ 1935 h 3225"/>
                <a:gd name="T56" fmla="*/ 135 w 3294"/>
                <a:gd name="T57" fmla="*/ 2014 h 3225"/>
                <a:gd name="T58" fmla="*/ 197 w 3294"/>
                <a:gd name="T59" fmla="*/ 2065 h 3225"/>
                <a:gd name="T60" fmla="*/ 2086 w 3294"/>
                <a:gd name="T61" fmla="*/ 2077 h 3225"/>
                <a:gd name="T62" fmla="*/ 224 w 3294"/>
                <a:gd name="T63" fmla="*/ 2189 h 3225"/>
                <a:gd name="T64" fmla="*/ 152 w 3294"/>
                <a:gd name="T65" fmla="*/ 2228 h 3225"/>
                <a:gd name="T66" fmla="*/ 112 w 3294"/>
                <a:gd name="T67" fmla="*/ 2300 h 3225"/>
                <a:gd name="T68" fmla="*/ 112 w 3294"/>
                <a:gd name="T69" fmla="*/ 3002 h 3225"/>
                <a:gd name="T70" fmla="*/ 152 w 3294"/>
                <a:gd name="T71" fmla="*/ 3074 h 3225"/>
                <a:gd name="T72" fmla="*/ 224 w 3294"/>
                <a:gd name="T73" fmla="*/ 3112 h 3225"/>
                <a:gd name="T74" fmla="*/ 1592 w 3294"/>
                <a:gd name="T75" fmla="*/ 3225 h 3225"/>
                <a:gd name="T76" fmla="*/ 179 w 3294"/>
                <a:gd name="T77" fmla="*/ 3214 h 3225"/>
                <a:gd name="T78" fmla="*/ 87 w 3294"/>
                <a:gd name="T79" fmla="*/ 3163 h 3225"/>
                <a:gd name="T80" fmla="*/ 23 w 3294"/>
                <a:gd name="T81" fmla="*/ 3079 h 3225"/>
                <a:gd name="T82" fmla="*/ 0 w 3294"/>
                <a:gd name="T83" fmla="*/ 2972 h 3225"/>
                <a:gd name="T84" fmla="*/ 12 w 3294"/>
                <a:gd name="T85" fmla="*/ 2252 h 3225"/>
                <a:gd name="T86" fmla="*/ 69 w 3294"/>
                <a:gd name="T87" fmla="*/ 2157 h 3225"/>
                <a:gd name="T88" fmla="*/ 46 w 3294"/>
                <a:gd name="T89" fmla="*/ 2078 h 3225"/>
                <a:gd name="T90" fmla="*/ 3 w 3294"/>
                <a:gd name="T91" fmla="*/ 1973 h 3225"/>
                <a:gd name="T92" fmla="*/ 3 w 3294"/>
                <a:gd name="T93" fmla="*/ 1251 h 3225"/>
                <a:gd name="T94" fmla="*/ 46 w 3294"/>
                <a:gd name="T95" fmla="*/ 1146 h 3225"/>
                <a:gd name="T96" fmla="*/ 69 w 3294"/>
                <a:gd name="T97" fmla="*/ 1068 h 3225"/>
                <a:gd name="T98" fmla="*/ 12 w 3294"/>
                <a:gd name="T99" fmla="*/ 972 h 3225"/>
                <a:gd name="T100" fmla="*/ 0 w 3294"/>
                <a:gd name="T101" fmla="*/ 251 h 3225"/>
                <a:gd name="T102" fmla="*/ 23 w 3294"/>
                <a:gd name="T103" fmla="*/ 146 h 3225"/>
                <a:gd name="T104" fmla="*/ 87 w 3294"/>
                <a:gd name="T105" fmla="*/ 62 h 3225"/>
                <a:gd name="T106" fmla="*/ 179 w 3294"/>
                <a:gd name="T107" fmla="*/ 10 h 3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94" h="3225">
                  <a:moveTo>
                    <a:pt x="253" y="109"/>
                  </a:moveTo>
                  <a:lnTo>
                    <a:pt x="224" y="112"/>
                  </a:lnTo>
                  <a:lnTo>
                    <a:pt x="197" y="121"/>
                  </a:lnTo>
                  <a:lnTo>
                    <a:pt x="172" y="134"/>
                  </a:lnTo>
                  <a:lnTo>
                    <a:pt x="152" y="151"/>
                  </a:lnTo>
                  <a:lnTo>
                    <a:pt x="135" y="172"/>
                  </a:lnTo>
                  <a:lnTo>
                    <a:pt x="121" y="196"/>
                  </a:lnTo>
                  <a:lnTo>
                    <a:pt x="112" y="223"/>
                  </a:lnTo>
                  <a:lnTo>
                    <a:pt x="110" y="251"/>
                  </a:lnTo>
                  <a:lnTo>
                    <a:pt x="110" y="896"/>
                  </a:lnTo>
                  <a:lnTo>
                    <a:pt x="112" y="924"/>
                  </a:lnTo>
                  <a:lnTo>
                    <a:pt x="121" y="951"/>
                  </a:lnTo>
                  <a:lnTo>
                    <a:pt x="135" y="976"/>
                  </a:lnTo>
                  <a:lnTo>
                    <a:pt x="152" y="996"/>
                  </a:lnTo>
                  <a:lnTo>
                    <a:pt x="172" y="1013"/>
                  </a:lnTo>
                  <a:lnTo>
                    <a:pt x="197" y="1027"/>
                  </a:lnTo>
                  <a:lnTo>
                    <a:pt x="224" y="1036"/>
                  </a:lnTo>
                  <a:lnTo>
                    <a:pt x="253" y="1038"/>
                  </a:lnTo>
                  <a:lnTo>
                    <a:pt x="3041" y="1038"/>
                  </a:lnTo>
                  <a:lnTo>
                    <a:pt x="3070" y="1036"/>
                  </a:lnTo>
                  <a:lnTo>
                    <a:pt x="3097" y="1027"/>
                  </a:lnTo>
                  <a:lnTo>
                    <a:pt x="3122" y="1013"/>
                  </a:lnTo>
                  <a:lnTo>
                    <a:pt x="3142" y="996"/>
                  </a:lnTo>
                  <a:lnTo>
                    <a:pt x="3159" y="975"/>
                  </a:lnTo>
                  <a:lnTo>
                    <a:pt x="3173" y="951"/>
                  </a:lnTo>
                  <a:lnTo>
                    <a:pt x="3182" y="924"/>
                  </a:lnTo>
                  <a:lnTo>
                    <a:pt x="3184" y="896"/>
                  </a:lnTo>
                  <a:lnTo>
                    <a:pt x="3184" y="251"/>
                  </a:lnTo>
                  <a:lnTo>
                    <a:pt x="3182" y="223"/>
                  </a:lnTo>
                  <a:lnTo>
                    <a:pt x="3173" y="196"/>
                  </a:lnTo>
                  <a:lnTo>
                    <a:pt x="3159" y="172"/>
                  </a:lnTo>
                  <a:lnTo>
                    <a:pt x="3142" y="151"/>
                  </a:lnTo>
                  <a:lnTo>
                    <a:pt x="3122" y="134"/>
                  </a:lnTo>
                  <a:lnTo>
                    <a:pt x="3097" y="121"/>
                  </a:lnTo>
                  <a:lnTo>
                    <a:pt x="3070" y="112"/>
                  </a:lnTo>
                  <a:lnTo>
                    <a:pt x="3041" y="109"/>
                  </a:lnTo>
                  <a:lnTo>
                    <a:pt x="253" y="109"/>
                  </a:lnTo>
                  <a:close/>
                  <a:moveTo>
                    <a:pt x="253" y="0"/>
                  </a:moveTo>
                  <a:lnTo>
                    <a:pt x="3041" y="0"/>
                  </a:lnTo>
                  <a:lnTo>
                    <a:pt x="3079" y="3"/>
                  </a:lnTo>
                  <a:lnTo>
                    <a:pt x="3115" y="10"/>
                  </a:lnTo>
                  <a:lnTo>
                    <a:pt x="3148" y="23"/>
                  </a:lnTo>
                  <a:lnTo>
                    <a:pt x="3179" y="40"/>
                  </a:lnTo>
                  <a:lnTo>
                    <a:pt x="3207" y="62"/>
                  </a:lnTo>
                  <a:lnTo>
                    <a:pt x="3232" y="86"/>
                  </a:lnTo>
                  <a:lnTo>
                    <a:pt x="3253" y="114"/>
                  </a:lnTo>
                  <a:lnTo>
                    <a:pt x="3271" y="146"/>
                  </a:lnTo>
                  <a:lnTo>
                    <a:pt x="3284" y="178"/>
                  </a:lnTo>
                  <a:lnTo>
                    <a:pt x="3292" y="215"/>
                  </a:lnTo>
                  <a:lnTo>
                    <a:pt x="3294" y="251"/>
                  </a:lnTo>
                  <a:lnTo>
                    <a:pt x="3294" y="896"/>
                  </a:lnTo>
                  <a:lnTo>
                    <a:pt x="3291" y="935"/>
                  </a:lnTo>
                  <a:lnTo>
                    <a:pt x="3282" y="972"/>
                  </a:lnTo>
                  <a:lnTo>
                    <a:pt x="3268" y="1007"/>
                  </a:lnTo>
                  <a:lnTo>
                    <a:pt x="3248" y="1039"/>
                  </a:lnTo>
                  <a:lnTo>
                    <a:pt x="3225" y="1068"/>
                  </a:lnTo>
                  <a:lnTo>
                    <a:pt x="3197" y="1092"/>
                  </a:lnTo>
                  <a:lnTo>
                    <a:pt x="3225" y="1118"/>
                  </a:lnTo>
                  <a:lnTo>
                    <a:pt x="3248" y="1146"/>
                  </a:lnTo>
                  <a:lnTo>
                    <a:pt x="3268" y="1179"/>
                  </a:lnTo>
                  <a:lnTo>
                    <a:pt x="3282" y="1213"/>
                  </a:lnTo>
                  <a:lnTo>
                    <a:pt x="3291" y="1251"/>
                  </a:lnTo>
                  <a:lnTo>
                    <a:pt x="3294" y="1290"/>
                  </a:lnTo>
                  <a:lnTo>
                    <a:pt x="3294" y="1694"/>
                  </a:lnTo>
                  <a:lnTo>
                    <a:pt x="3184" y="1694"/>
                  </a:lnTo>
                  <a:lnTo>
                    <a:pt x="3184" y="1290"/>
                  </a:lnTo>
                  <a:lnTo>
                    <a:pt x="3182" y="1261"/>
                  </a:lnTo>
                  <a:lnTo>
                    <a:pt x="3173" y="1234"/>
                  </a:lnTo>
                  <a:lnTo>
                    <a:pt x="3159" y="1210"/>
                  </a:lnTo>
                  <a:lnTo>
                    <a:pt x="3142" y="1189"/>
                  </a:lnTo>
                  <a:lnTo>
                    <a:pt x="3122" y="1172"/>
                  </a:lnTo>
                  <a:lnTo>
                    <a:pt x="3097" y="1158"/>
                  </a:lnTo>
                  <a:lnTo>
                    <a:pt x="3070" y="1150"/>
                  </a:lnTo>
                  <a:lnTo>
                    <a:pt x="3041" y="1147"/>
                  </a:lnTo>
                  <a:lnTo>
                    <a:pt x="253" y="1147"/>
                  </a:lnTo>
                  <a:lnTo>
                    <a:pt x="224" y="1150"/>
                  </a:lnTo>
                  <a:lnTo>
                    <a:pt x="197" y="1158"/>
                  </a:lnTo>
                  <a:lnTo>
                    <a:pt x="172" y="1172"/>
                  </a:lnTo>
                  <a:lnTo>
                    <a:pt x="152" y="1189"/>
                  </a:lnTo>
                  <a:lnTo>
                    <a:pt x="135" y="1210"/>
                  </a:lnTo>
                  <a:lnTo>
                    <a:pt x="121" y="1234"/>
                  </a:lnTo>
                  <a:lnTo>
                    <a:pt x="112" y="1261"/>
                  </a:lnTo>
                  <a:lnTo>
                    <a:pt x="110" y="1290"/>
                  </a:lnTo>
                  <a:lnTo>
                    <a:pt x="110" y="1935"/>
                  </a:lnTo>
                  <a:lnTo>
                    <a:pt x="112" y="1963"/>
                  </a:lnTo>
                  <a:lnTo>
                    <a:pt x="121" y="1989"/>
                  </a:lnTo>
                  <a:lnTo>
                    <a:pt x="135" y="2014"/>
                  </a:lnTo>
                  <a:lnTo>
                    <a:pt x="152" y="2035"/>
                  </a:lnTo>
                  <a:lnTo>
                    <a:pt x="172" y="2052"/>
                  </a:lnTo>
                  <a:lnTo>
                    <a:pt x="197" y="2065"/>
                  </a:lnTo>
                  <a:lnTo>
                    <a:pt x="224" y="2074"/>
                  </a:lnTo>
                  <a:lnTo>
                    <a:pt x="253" y="2077"/>
                  </a:lnTo>
                  <a:lnTo>
                    <a:pt x="2086" y="2077"/>
                  </a:lnTo>
                  <a:lnTo>
                    <a:pt x="2086" y="2186"/>
                  </a:lnTo>
                  <a:lnTo>
                    <a:pt x="253" y="2186"/>
                  </a:lnTo>
                  <a:lnTo>
                    <a:pt x="224" y="2189"/>
                  </a:lnTo>
                  <a:lnTo>
                    <a:pt x="197" y="2197"/>
                  </a:lnTo>
                  <a:lnTo>
                    <a:pt x="172" y="2210"/>
                  </a:lnTo>
                  <a:lnTo>
                    <a:pt x="152" y="2228"/>
                  </a:lnTo>
                  <a:lnTo>
                    <a:pt x="135" y="2249"/>
                  </a:lnTo>
                  <a:lnTo>
                    <a:pt x="121" y="2273"/>
                  </a:lnTo>
                  <a:lnTo>
                    <a:pt x="112" y="2300"/>
                  </a:lnTo>
                  <a:lnTo>
                    <a:pt x="110" y="2328"/>
                  </a:lnTo>
                  <a:lnTo>
                    <a:pt x="110" y="2972"/>
                  </a:lnTo>
                  <a:lnTo>
                    <a:pt x="112" y="3002"/>
                  </a:lnTo>
                  <a:lnTo>
                    <a:pt x="121" y="3028"/>
                  </a:lnTo>
                  <a:lnTo>
                    <a:pt x="135" y="3053"/>
                  </a:lnTo>
                  <a:lnTo>
                    <a:pt x="152" y="3074"/>
                  </a:lnTo>
                  <a:lnTo>
                    <a:pt x="172" y="3091"/>
                  </a:lnTo>
                  <a:lnTo>
                    <a:pt x="197" y="3104"/>
                  </a:lnTo>
                  <a:lnTo>
                    <a:pt x="224" y="3112"/>
                  </a:lnTo>
                  <a:lnTo>
                    <a:pt x="253" y="3115"/>
                  </a:lnTo>
                  <a:lnTo>
                    <a:pt x="1592" y="3115"/>
                  </a:lnTo>
                  <a:lnTo>
                    <a:pt x="1592" y="3225"/>
                  </a:lnTo>
                  <a:lnTo>
                    <a:pt x="253" y="3225"/>
                  </a:lnTo>
                  <a:lnTo>
                    <a:pt x="215" y="3222"/>
                  </a:lnTo>
                  <a:lnTo>
                    <a:pt x="179" y="3214"/>
                  </a:lnTo>
                  <a:lnTo>
                    <a:pt x="146" y="3201"/>
                  </a:lnTo>
                  <a:lnTo>
                    <a:pt x="115" y="3183"/>
                  </a:lnTo>
                  <a:lnTo>
                    <a:pt x="87" y="3163"/>
                  </a:lnTo>
                  <a:lnTo>
                    <a:pt x="62" y="3138"/>
                  </a:lnTo>
                  <a:lnTo>
                    <a:pt x="41" y="3109"/>
                  </a:lnTo>
                  <a:lnTo>
                    <a:pt x="23" y="3079"/>
                  </a:lnTo>
                  <a:lnTo>
                    <a:pt x="10" y="3045"/>
                  </a:lnTo>
                  <a:lnTo>
                    <a:pt x="2" y="3010"/>
                  </a:lnTo>
                  <a:lnTo>
                    <a:pt x="0" y="2972"/>
                  </a:lnTo>
                  <a:lnTo>
                    <a:pt x="0" y="2328"/>
                  </a:lnTo>
                  <a:lnTo>
                    <a:pt x="3" y="2290"/>
                  </a:lnTo>
                  <a:lnTo>
                    <a:pt x="12" y="2252"/>
                  </a:lnTo>
                  <a:lnTo>
                    <a:pt x="26" y="2218"/>
                  </a:lnTo>
                  <a:lnTo>
                    <a:pt x="46" y="2185"/>
                  </a:lnTo>
                  <a:lnTo>
                    <a:pt x="69" y="2157"/>
                  </a:lnTo>
                  <a:lnTo>
                    <a:pt x="97" y="2131"/>
                  </a:lnTo>
                  <a:lnTo>
                    <a:pt x="69" y="2106"/>
                  </a:lnTo>
                  <a:lnTo>
                    <a:pt x="46" y="2078"/>
                  </a:lnTo>
                  <a:lnTo>
                    <a:pt x="26" y="2045"/>
                  </a:lnTo>
                  <a:lnTo>
                    <a:pt x="12" y="2011"/>
                  </a:lnTo>
                  <a:lnTo>
                    <a:pt x="3" y="1973"/>
                  </a:lnTo>
                  <a:lnTo>
                    <a:pt x="0" y="1935"/>
                  </a:lnTo>
                  <a:lnTo>
                    <a:pt x="0" y="1290"/>
                  </a:lnTo>
                  <a:lnTo>
                    <a:pt x="3" y="1251"/>
                  </a:lnTo>
                  <a:lnTo>
                    <a:pt x="12" y="1213"/>
                  </a:lnTo>
                  <a:lnTo>
                    <a:pt x="26" y="1179"/>
                  </a:lnTo>
                  <a:lnTo>
                    <a:pt x="46" y="1146"/>
                  </a:lnTo>
                  <a:lnTo>
                    <a:pt x="69" y="1118"/>
                  </a:lnTo>
                  <a:lnTo>
                    <a:pt x="97" y="1092"/>
                  </a:lnTo>
                  <a:lnTo>
                    <a:pt x="69" y="1068"/>
                  </a:lnTo>
                  <a:lnTo>
                    <a:pt x="46" y="1039"/>
                  </a:lnTo>
                  <a:lnTo>
                    <a:pt x="26" y="1007"/>
                  </a:lnTo>
                  <a:lnTo>
                    <a:pt x="12" y="972"/>
                  </a:lnTo>
                  <a:lnTo>
                    <a:pt x="3" y="935"/>
                  </a:lnTo>
                  <a:lnTo>
                    <a:pt x="0" y="896"/>
                  </a:lnTo>
                  <a:lnTo>
                    <a:pt x="0" y="251"/>
                  </a:lnTo>
                  <a:lnTo>
                    <a:pt x="2" y="215"/>
                  </a:lnTo>
                  <a:lnTo>
                    <a:pt x="10" y="178"/>
                  </a:lnTo>
                  <a:lnTo>
                    <a:pt x="23" y="146"/>
                  </a:lnTo>
                  <a:lnTo>
                    <a:pt x="41" y="114"/>
                  </a:lnTo>
                  <a:lnTo>
                    <a:pt x="62" y="86"/>
                  </a:lnTo>
                  <a:lnTo>
                    <a:pt x="87" y="62"/>
                  </a:lnTo>
                  <a:lnTo>
                    <a:pt x="115" y="40"/>
                  </a:lnTo>
                  <a:lnTo>
                    <a:pt x="146" y="23"/>
                  </a:lnTo>
                  <a:lnTo>
                    <a:pt x="179" y="10"/>
                  </a:lnTo>
                  <a:lnTo>
                    <a:pt x="215" y="3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703"/>
            <p:cNvSpPr>
              <a:spLocks noEditPoints="1"/>
            </p:cNvSpPr>
            <p:nvPr/>
          </p:nvSpPr>
          <p:spPr bwMode="auto">
            <a:xfrm>
              <a:off x="8220076" y="3694113"/>
              <a:ext cx="87313" cy="87313"/>
            </a:xfrm>
            <a:custGeom>
              <a:avLst/>
              <a:gdLst>
                <a:gd name="T0" fmla="*/ 219 w 495"/>
                <a:gd name="T1" fmla="*/ 112 h 492"/>
                <a:gd name="T2" fmla="*/ 170 w 495"/>
                <a:gd name="T3" fmla="*/ 133 h 492"/>
                <a:gd name="T4" fmla="*/ 134 w 495"/>
                <a:gd name="T5" fmla="*/ 170 h 492"/>
                <a:gd name="T6" fmla="*/ 112 w 495"/>
                <a:gd name="T7" fmla="*/ 219 h 492"/>
                <a:gd name="T8" fmla="*/ 112 w 495"/>
                <a:gd name="T9" fmla="*/ 273 h 492"/>
                <a:gd name="T10" fmla="*/ 134 w 495"/>
                <a:gd name="T11" fmla="*/ 323 h 492"/>
                <a:gd name="T12" fmla="*/ 170 w 495"/>
                <a:gd name="T13" fmla="*/ 360 h 492"/>
                <a:gd name="T14" fmla="*/ 219 w 495"/>
                <a:gd name="T15" fmla="*/ 380 h 492"/>
                <a:gd name="T16" fmla="*/ 274 w 495"/>
                <a:gd name="T17" fmla="*/ 380 h 492"/>
                <a:gd name="T18" fmla="*/ 324 w 495"/>
                <a:gd name="T19" fmla="*/ 360 h 492"/>
                <a:gd name="T20" fmla="*/ 361 w 495"/>
                <a:gd name="T21" fmla="*/ 323 h 492"/>
                <a:gd name="T22" fmla="*/ 381 w 495"/>
                <a:gd name="T23" fmla="*/ 273 h 492"/>
                <a:gd name="T24" fmla="*/ 381 w 495"/>
                <a:gd name="T25" fmla="*/ 219 h 492"/>
                <a:gd name="T26" fmla="*/ 361 w 495"/>
                <a:gd name="T27" fmla="*/ 170 h 492"/>
                <a:gd name="T28" fmla="*/ 324 w 495"/>
                <a:gd name="T29" fmla="*/ 133 h 492"/>
                <a:gd name="T30" fmla="*/ 274 w 495"/>
                <a:gd name="T31" fmla="*/ 112 h 492"/>
                <a:gd name="T32" fmla="*/ 247 w 495"/>
                <a:gd name="T33" fmla="*/ 0 h 492"/>
                <a:gd name="T34" fmla="*/ 318 w 495"/>
                <a:gd name="T35" fmla="*/ 11 h 492"/>
                <a:gd name="T36" fmla="*/ 381 w 495"/>
                <a:gd name="T37" fmla="*/ 40 h 492"/>
                <a:gd name="T38" fmla="*/ 433 w 495"/>
                <a:gd name="T39" fmla="*/ 85 h 492"/>
                <a:gd name="T40" fmla="*/ 471 w 495"/>
                <a:gd name="T41" fmla="*/ 142 h 492"/>
                <a:gd name="T42" fmla="*/ 491 w 495"/>
                <a:gd name="T43" fmla="*/ 209 h 492"/>
                <a:gd name="T44" fmla="*/ 491 w 495"/>
                <a:gd name="T45" fmla="*/ 282 h 492"/>
                <a:gd name="T46" fmla="*/ 471 w 495"/>
                <a:gd name="T47" fmla="*/ 349 h 492"/>
                <a:gd name="T48" fmla="*/ 433 w 495"/>
                <a:gd name="T49" fmla="*/ 407 h 492"/>
                <a:gd name="T50" fmla="*/ 381 w 495"/>
                <a:gd name="T51" fmla="*/ 453 h 492"/>
                <a:gd name="T52" fmla="*/ 318 w 495"/>
                <a:gd name="T53" fmla="*/ 481 h 492"/>
                <a:gd name="T54" fmla="*/ 247 w 495"/>
                <a:gd name="T55" fmla="*/ 492 h 492"/>
                <a:gd name="T56" fmla="*/ 175 w 495"/>
                <a:gd name="T57" fmla="*/ 481 h 492"/>
                <a:gd name="T58" fmla="*/ 112 w 495"/>
                <a:gd name="T59" fmla="*/ 453 h 492"/>
                <a:gd name="T60" fmla="*/ 60 w 495"/>
                <a:gd name="T61" fmla="*/ 407 h 492"/>
                <a:gd name="T62" fmla="*/ 24 w 495"/>
                <a:gd name="T63" fmla="*/ 349 h 492"/>
                <a:gd name="T64" fmla="*/ 3 w 495"/>
                <a:gd name="T65" fmla="*/ 282 h 492"/>
                <a:gd name="T66" fmla="*/ 3 w 495"/>
                <a:gd name="T67" fmla="*/ 209 h 492"/>
                <a:gd name="T68" fmla="*/ 24 w 495"/>
                <a:gd name="T69" fmla="*/ 142 h 492"/>
                <a:gd name="T70" fmla="*/ 60 w 495"/>
                <a:gd name="T71" fmla="*/ 85 h 492"/>
                <a:gd name="T72" fmla="*/ 112 w 495"/>
                <a:gd name="T73" fmla="*/ 40 h 492"/>
                <a:gd name="T74" fmla="*/ 175 w 495"/>
                <a:gd name="T75" fmla="*/ 11 h 492"/>
                <a:gd name="T76" fmla="*/ 247 w 495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2">
                  <a:moveTo>
                    <a:pt x="247" y="110"/>
                  </a:moveTo>
                  <a:lnTo>
                    <a:pt x="219" y="112"/>
                  </a:lnTo>
                  <a:lnTo>
                    <a:pt x="194" y="120"/>
                  </a:lnTo>
                  <a:lnTo>
                    <a:pt x="170" y="133"/>
                  </a:lnTo>
                  <a:lnTo>
                    <a:pt x="150" y="150"/>
                  </a:lnTo>
                  <a:lnTo>
                    <a:pt x="134" y="170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6"/>
                  </a:lnTo>
                  <a:lnTo>
                    <a:pt x="112" y="273"/>
                  </a:lnTo>
                  <a:lnTo>
                    <a:pt x="120" y="300"/>
                  </a:lnTo>
                  <a:lnTo>
                    <a:pt x="134" y="323"/>
                  </a:lnTo>
                  <a:lnTo>
                    <a:pt x="150" y="342"/>
                  </a:lnTo>
                  <a:lnTo>
                    <a:pt x="170" y="360"/>
                  </a:lnTo>
                  <a:lnTo>
                    <a:pt x="194" y="372"/>
                  </a:lnTo>
                  <a:lnTo>
                    <a:pt x="219" y="380"/>
                  </a:lnTo>
                  <a:lnTo>
                    <a:pt x="247" y="383"/>
                  </a:lnTo>
                  <a:lnTo>
                    <a:pt x="274" y="380"/>
                  </a:lnTo>
                  <a:lnTo>
                    <a:pt x="301" y="372"/>
                  </a:lnTo>
                  <a:lnTo>
                    <a:pt x="324" y="360"/>
                  </a:lnTo>
                  <a:lnTo>
                    <a:pt x="345" y="342"/>
                  </a:lnTo>
                  <a:lnTo>
                    <a:pt x="361" y="323"/>
                  </a:lnTo>
                  <a:lnTo>
                    <a:pt x="373" y="300"/>
                  </a:lnTo>
                  <a:lnTo>
                    <a:pt x="381" y="273"/>
                  </a:lnTo>
                  <a:lnTo>
                    <a:pt x="384" y="246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1" y="170"/>
                  </a:lnTo>
                  <a:lnTo>
                    <a:pt x="345" y="150"/>
                  </a:lnTo>
                  <a:lnTo>
                    <a:pt x="324" y="133"/>
                  </a:lnTo>
                  <a:lnTo>
                    <a:pt x="301" y="120"/>
                  </a:lnTo>
                  <a:lnTo>
                    <a:pt x="274" y="112"/>
                  </a:lnTo>
                  <a:lnTo>
                    <a:pt x="247" y="110"/>
                  </a:lnTo>
                  <a:close/>
                  <a:moveTo>
                    <a:pt x="247" y="0"/>
                  </a:moveTo>
                  <a:lnTo>
                    <a:pt x="284" y="2"/>
                  </a:lnTo>
                  <a:lnTo>
                    <a:pt x="318" y="11"/>
                  </a:lnTo>
                  <a:lnTo>
                    <a:pt x="352" y="23"/>
                  </a:lnTo>
                  <a:lnTo>
                    <a:pt x="381" y="40"/>
                  </a:lnTo>
                  <a:lnTo>
                    <a:pt x="409" y="60"/>
                  </a:lnTo>
                  <a:lnTo>
                    <a:pt x="433" y="85"/>
                  </a:lnTo>
                  <a:lnTo>
                    <a:pt x="455" y="112"/>
                  </a:lnTo>
                  <a:lnTo>
                    <a:pt x="471" y="142"/>
                  </a:lnTo>
                  <a:lnTo>
                    <a:pt x="484" y="175"/>
                  </a:lnTo>
                  <a:lnTo>
                    <a:pt x="491" y="209"/>
                  </a:lnTo>
                  <a:lnTo>
                    <a:pt x="495" y="246"/>
                  </a:lnTo>
                  <a:lnTo>
                    <a:pt x="491" y="282"/>
                  </a:lnTo>
                  <a:lnTo>
                    <a:pt x="484" y="317"/>
                  </a:lnTo>
                  <a:lnTo>
                    <a:pt x="471" y="349"/>
                  </a:lnTo>
                  <a:lnTo>
                    <a:pt x="455" y="380"/>
                  </a:lnTo>
                  <a:lnTo>
                    <a:pt x="433" y="407"/>
                  </a:lnTo>
                  <a:lnTo>
                    <a:pt x="409" y="432"/>
                  </a:lnTo>
                  <a:lnTo>
                    <a:pt x="381" y="453"/>
                  </a:lnTo>
                  <a:lnTo>
                    <a:pt x="352" y="469"/>
                  </a:lnTo>
                  <a:lnTo>
                    <a:pt x="318" y="481"/>
                  </a:lnTo>
                  <a:lnTo>
                    <a:pt x="284" y="489"/>
                  </a:lnTo>
                  <a:lnTo>
                    <a:pt x="247" y="492"/>
                  </a:lnTo>
                  <a:lnTo>
                    <a:pt x="210" y="489"/>
                  </a:lnTo>
                  <a:lnTo>
                    <a:pt x="175" y="481"/>
                  </a:lnTo>
                  <a:lnTo>
                    <a:pt x="143" y="469"/>
                  </a:lnTo>
                  <a:lnTo>
                    <a:pt x="112" y="453"/>
                  </a:lnTo>
                  <a:lnTo>
                    <a:pt x="85" y="432"/>
                  </a:lnTo>
                  <a:lnTo>
                    <a:pt x="60" y="407"/>
                  </a:lnTo>
                  <a:lnTo>
                    <a:pt x="40" y="380"/>
                  </a:lnTo>
                  <a:lnTo>
                    <a:pt x="24" y="349"/>
                  </a:lnTo>
                  <a:lnTo>
                    <a:pt x="10" y="317"/>
                  </a:lnTo>
                  <a:lnTo>
                    <a:pt x="3" y="282"/>
                  </a:lnTo>
                  <a:lnTo>
                    <a:pt x="0" y="246"/>
                  </a:lnTo>
                  <a:lnTo>
                    <a:pt x="3" y="209"/>
                  </a:lnTo>
                  <a:lnTo>
                    <a:pt x="10" y="175"/>
                  </a:lnTo>
                  <a:lnTo>
                    <a:pt x="24" y="142"/>
                  </a:lnTo>
                  <a:lnTo>
                    <a:pt x="40" y="112"/>
                  </a:lnTo>
                  <a:lnTo>
                    <a:pt x="60" y="85"/>
                  </a:lnTo>
                  <a:lnTo>
                    <a:pt x="85" y="60"/>
                  </a:lnTo>
                  <a:lnTo>
                    <a:pt x="112" y="40"/>
                  </a:lnTo>
                  <a:lnTo>
                    <a:pt x="143" y="23"/>
                  </a:lnTo>
                  <a:lnTo>
                    <a:pt x="175" y="11"/>
                  </a:lnTo>
                  <a:lnTo>
                    <a:pt x="210" y="2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704"/>
            <p:cNvSpPr>
              <a:spLocks/>
            </p:cNvSpPr>
            <p:nvPr/>
          </p:nvSpPr>
          <p:spPr bwMode="auto">
            <a:xfrm>
              <a:off x="8636001" y="371316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2 w 109"/>
                <a:gd name="T3" fmla="*/ 2 h 109"/>
                <a:gd name="T4" fmla="*/ 86 w 109"/>
                <a:gd name="T5" fmla="*/ 10 h 109"/>
                <a:gd name="T6" fmla="*/ 99 w 109"/>
                <a:gd name="T7" fmla="*/ 22 h 109"/>
                <a:gd name="T8" fmla="*/ 107 w 109"/>
                <a:gd name="T9" fmla="*/ 36 h 109"/>
                <a:gd name="T10" fmla="*/ 109 w 109"/>
                <a:gd name="T11" fmla="*/ 54 h 109"/>
                <a:gd name="T12" fmla="*/ 107 w 109"/>
                <a:gd name="T13" fmla="*/ 71 h 109"/>
                <a:gd name="T14" fmla="*/ 99 w 109"/>
                <a:gd name="T15" fmla="*/ 86 h 109"/>
                <a:gd name="T16" fmla="*/ 86 w 109"/>
                <a:gd name="T17" fmla="*/ 98 h 109"/>
                <a:gd name="T18" fmla="*/ 72 w 109"/>
                <a:gd name="T19" fmla="*/ 105 h 109"/>
                <a:gd name="T20" fmla="*/ 55 w 109"/>
                <a:gd name="T21" fmla="*/ 109 h 109"/>
                <a:gd name="T22" fmla="*/ 37 w 109"/>
                <a:gd name="T23" fmla="*/ 105 h 109"/>
                <a:gd name="T24" fmla="*/ 22 w 109"/>
                <a:gd name="T25" fmla="*/ 98 h 109"/>
                <a:gd name="T26" fmla="*/ 10 w 109"/>
                <a:gd name="T27" fmla="*/ 86 h 109"/>
                <a:gd name="T28" fmla="*/ 2 w 109"/>
                <a:gd name="T29" fmla="*/ 71 h 109"/>
                <a:gd name="T30" fmla="*/ 0 w 109"/>
                <a:gd name="T31" fmla="*/ 54 h 109"/>
                <a:gd name="T32" fmla="*/ 2 w 109"/>
                <a:gd name="T33" fmla="*/ 36 h 109"/>
                <a:gd name="T34" fmla="*/ 10 w 109"/>
                <a:gd name="T35" fmla="*/ 22 h 109"/>
                <a:gd name="T36" fmla="*/ 22 w 109"/>
                <a:gd name="T37" fmla="*/ 10 h 109"/>
                <a:gd name="T38" fmla="*/ 37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2" y="2"/>
                  </a:lnTo>
                  <a:lnTo>
                    <a:pt x="86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09" y="54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6" y="98"/>
                  </a:lnTo>
                  <a:lnTo>
                    <a:pt x="72" y="105"/>
                  </a:lnTo>
                  <a:lnTo>
                    <a:pt x="55" y="109"/>
                  </a:lnTo>
                  <a:lnTo>
                    <a:pt x="37" y="105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6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705"/>
            <p:cNvSpPr>
              <a:spLocks/>
            </p:cNvSpPr>
            <p:nvPr/>
          </p:nvSpPr>
          <p:spPr bwMode="auto">
            <a:xfrm>
              <a:off x="8597901" y="371316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7 w 110"/>
                <a:gd name="T5" fmla="*/ 10 h 109"/>
                <a:gd name="T6" fmla="*/ 99 w 110"/>
                <a:gd name="T7" fmla="*/ 22 h 109"/>
                <a:gd name="T8" fmla="*/ 107 w 110"/>
                <a:gd name="T9" fmla="*/ 36 h 109"/>
                <a:gd name="T10" fmla="*/ 110 w 110"/>
                <a:gd name="T11" fmla="*/ 54 h 109"/>
                <a:gd name="T12" fmla="*/ 107 w 110"/>
                <a:gd name="T13" fmla="*/ 71 h 109"/>
                <a:gd name="T14" fmla="*/ 99 w 110"/>
                <a:gd name="T15" fmla="*/ 86 h 109"/>
                <a:gd name="T16" fmla="*/ 87 w 110"/>
                <a:gd name="T17" fmla="*/ 98 h 109"/>
                <a:gd name="T18" fmla="*/ 72 w 110"/>
                <a:gd name="T19" fmla="*/ 105 h 109"/>
                <a:gd name="T20" fmla="*/ 55 w 110"/>
                <a:gd name="T21" fmla="*/ 109 h 109"/>
                <a:gd name="T22" fmla="*/ 37 w 110"/>
                <a:gd name="T23" fmla="*/ 105 h 109"/>
                <a:gd name="T24" fmla="*/ 22 w 110"/>
                <a:gd name="T25" fmla="*/ 98 h 109"/>
                <a:gd name="T26" fmla="*/ 11 w 110"/>
                <a:gd name="T27" fmla="*/ 86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6 h 109"/>
                <a:gd name="T34" fmla="*/ 11 w 110"/>
                <a:gd name="T35" fmla="*/ 22 h 109"/>
                <a:gd name="T36" fmla="*/ 22 w 110"/>
                <a:gd name="T37" fmla="*/ 10 h 109"/>
                <a:gd name="T38" fmla="*/ 37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2" y="105"/>
                  </a:lnTo>
                  <a:lnTo>
                    <a:pt x="55" y="109"/>
                  </a:lnTo>
                  <a:lnTo>
                    <a:pt x="37" y="105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706"/>
            <p:cNvSpPr>
              <a:spLocks/>
            </p:cNvSpPr>
            <p:nvPr/>
          </p:nvSpPr>
          <p:spPr bwMode="auto">
            <a:xfrm>
              <a:off x="8655051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1 h 110"/>
                <a:gd name="T6" fmla="*/ 100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100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100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2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707"/>
            <p:cNvSpPr>
              <a:spLocks/>
            </p:cNvSpPr>
            <p:nvPr/>
          </p:nvSpPr>
          <p:spPr bwMode="auto">
            <a:xfrm>
              <a:off x="8616951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2 w 110"/>
                <a:gd name="T3" fmla="*/ 3 h 110"/>
                <a:gd name="T4" fmla="*/ 87 w 110"/>
                <a:gd name="T5" fmla="*/ 11 h 110"/>
                <a:gd name="T6" fmla="*/ 98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8 w 110"/>
                <a:gd name="T15" fmla="*/ 88 h 110"/>
                <a:gd name="T16" fmla="*/ 87 w 110"/>
                <a:gd name="T17" fmla="*/ 100 h 110"/>
                <a:gd name="T18" fmla="*/ 72 w 110"/>
                <a:gd name="T19" fmla="*/ 107 h 110"/>
                <a:gd name="T20" fmla="*/ 55 w 110"/>
                <a:gd name="T21" fmla="*/ 110 h 110"/>
                <a:gd name="T22" fmla="*/ 37 w 110"/>
                <a:gd name="T23" fmla="*/ 107 h 110"/>
                <a:gd name="T24" fmla="*/ 22 w 110"/>
                <a:gd name="T25" fmla="*/ 100 h 110"/>
                <a:gd name="T26" fmla="*/ 10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3 h 110"/>
                <a:gd name="T36" fmla="*/ 22 w 110"/>
                <a:gd name="T37" fmla="*/ 11 h 110"/>
                <a:gd name="T38" fmla="*/ 37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8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8" y="88"/>
                  </a:lnTo>
                  <a:lnTo>
                    <a:pt x="87" y="100"/>
                  </a:lnTo>
                  <a:lnTo>
                    <a:pt x="72" y="107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708"/>
            <p:cNvSpPr>
              <a:spLocks/>
            </p:cNvSpPr>
            <p:nvPr/>
          </p:nvSpPr>
          <p:spPr bwMode="auto">
            <a:xfrm>
              <a:off x="8558213" y="3713163"/>
              <a:ext cx="19050" cy="19050"/>
            </a:xfrm>
            <a:custGeom>
              <a:avLst/>
              <a:gdLst>
                <a:gd name="T0" fmla="*/ 55 w 109"/>
                <a:gd name="T1" fmla="*/ 0 h 109"/>
                <a:gd name="T2" fmla="*/ 73 w 109"/>
                <a:gd name="T3" fmla="*/ 2 h 109"/>
                <a:gd name="T4" fmla="*/ 87 w 109"/>
                <a:gd name="T5" fmla="*/ 10 h 109"/>
                <a:gd name="T6" fmla="*/ 99 w 109"/>
                <a:gd name="T7" fmla="*/ 22 h 109"/>
                <a:gd name="T8" fmla="*/ 107 w 109"/>
                <a:gd name="T9" fmla="*/ 36 h 109"/>
                <a:gd name="T10" fmla="*/ 109 w 109"/>
                <a:gd name="T11" fmla="*/ 54 h 109"/>
                <a:gd name="T12" fmla="*/ 107 w 109"/>
                <a:gd name="T13" fmla="*/ 71 h 109"/>
                <a:gd name="T14" fmla="*/ 99 w 109"/>
                <a:gd name="T15" fmla="*/ 86 h 109"/>
                <a:gd name="T16" fmla="*/ 87 w 109"/>
                <a:gd name="T17" fmla="*/ 98 h 109"/>
                <a:gd name="T18" fmla="*/ 73 w 109"/>
                <a:gd name="T19" fmla="*/ 105 h 109"/>
                <a:gd name="T20" fmla="*/ 55 w 109"/>
                <a:gd name="T21" fmla="*/ 109 h 109"/>
                <a:gd name="T22" fmla="*/ 38 w 109"/>
                <a:gd name="T23" fmla="*/ 105 h 109"/>
                <a:gd name="T24" fmla="*/ 23 w 109"/>
                <a:gd name="T25" fmla="*/ 98 h 109"/>
                <a:gd name="T26" fmla="*/ 11 w 109"/>
                <a:gd name="T27" fmla="*/ 86 h 109"/>
                <a:gd name="T28" fmla="*/ 2 w 109"/>
                <a:gd name="T29" fmla="*/ 71 h 109"/>
                <a:gd name="T30" fmla="*/ 0 w 109"/>
                <a:gd name="T31" fmla="*/ 54 h 109"/>
                <a:gd name="T32" fmla="*/ 2 w 109"/>
                <a:gd name="T33" fmla="*/ 36 h 109"/>
                <a:gd name="T34" fmla="*/ 11 w 109"/>
                <a:gd name="T35" fmla="*/ 22 h 109"/>
                <a:gd name="T36" fmla="*/ 23 w 109"/>
                <a:gd name="T37" fmla="*/ 10 h 109"/>
                <a:gd name="T38" fmla="*/ 38 w 109"/>
                <a:gd name="T39" fmla="*/ 2 h 109"/>
                <a:gd name="T40" fmla="*/ 55 w 109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lnTo>
                    <a:pt x="73" y="2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09" y="54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7" y="98"/>
                  </a:lnTo>
                  <a:lnTo>
                    <a:pt x="73" y="105"/>
                  </a:lnTo>
                  <a:lnTo>
                    <a:pt x="55" y="109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6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709"/>
            <p:cNvSpPr>
              <a:spLocks/>
            </p:cNvSpPr>
            <p:nvPr/>
          </p:nvSpPr>
          <p:spPr bwMode="auto">
            <a:xfrm>
              <a:off x="8577263" y="3741738"/>
              <a:ext cx="20638" cy="19050"/>
            </a:xfrm>
            <a:custGeom>
              <a:avLst/>
              <a:gdLst>
                <a:gd name="T0" fmla="*/ 55 w 111"/>
                <a:gd name="T1" fmla="*/ 0 h 110"/>
                <a:gd name="T2" fmla="*/ 73 w 111"/>
                <a:gd name="T3" fmla="*/ 3 h 110"/>
                <a:gd name="T4" fmla="*/ 88 w 111"/>
                <a:gd name="T5" fmla="*/ 11 h 110"/>
                <a:gd name="T6" fmla="*/ 100 w 111"/>
                <a:gd name="T7" fmla="*/ 23 h 110"/>
                <a:gd name="T8" fmla="*/ 107 w 111"/>
                <a:gd name="T9" fmla="*/ 38 h 110"/>
                <a:gd name="T10" fmla="*/ 111 w 111"/>
                <a:gd name="T11" fmla="*/ 55 h 110"/>
                <a:gd name="T12" fmla="*/ 107 w 111"/>
                <a:gd name="T13" fmla="*/ 72 h 110"/>
                <a:gd name="T14" fmla="*/ 100 w 111"/>
                <a:gd name="T15" fmla="*/ 88 h 110"/>
                <a:gd name="T16" fmla="*/ 88 w 111"/>
                <a:gd name="T17" fmla="*/ 100 h 110"/>
                <a:gd name="T18" fmla="*/ 73 w 111"/>
                <a:gd name="T19" fmla="*/ 107 h 110"/>
                <a:gd name="T20" fmla="*/ 55 w 111"/>
                <a:gd name="T21" fmla="*/ 110 h 110"/>
                <a:gd name="T22" fmla="*/ 38 w 111"/>
                <a:gd name="T23" fmla="*/ 107 h 110"/>
                <a:gd name="T24" fmla="*/ 23 w 111"/>
                <a:gd name="T25" fmla="*/ 100 h 110"/>
                <a:gd name="T26" fmla="*/ 12 w 111"/>
                <a:gd name="T27" fmla="*/ 88 h 110"/>
                <a:gd name="T28" fmla="*/ 3 w 111"/>
                <a:gd name="T29" fmla="*/ 72 h 110"/>
                <a:gd name="T30" fmla="*/ 0 w 111"/>
                <a:gd name="T31" fmla="*/ 55 h 110"/>
                <a:gd name="T32" fmla="*/ 3 w 111"/>
                <a:gd name="T33" fmla="*/ 38 h 110"/>
                <a:gd name="T34" fmla="*/ 12 w 111"/>
                <a:gd name="T35" fmla="*/ 23 h 110"/>
                <a:gd name="T36" fmla="*/ 23 w 111"/>
                <a:gd name="T37" fmla="*/ 11 h 110"/>
                <a:gd name="T38" fmla="*/ 38 w 111"/>
                <a:gd name="T39" fmla="*/ 3 h 110"/>
                <a:gd name="T40" fmla="*/ 55 w 111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0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7" y="38"/>
                  </a:lnTo>
                  <a:lnTo>
                    <a:pt x="111" y="55"/>
                  </a:lnTo>
                  <a:lnTo>
                    <a:pt x="107" y="72"/>
                  </a:lnTo>
                  <a:lnTo>
                    <a:pt x="100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2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710"/>
            <p:cNvSpPr>
              <a:spLocks/>
            </p:cNvSpPr>
            <p:nvPr/>
          </p:nvSpPr>
          <p:spPr bwMode="auto">
            <a:xfrm>
              <a:off x="8520113" y="371316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3 w 110"/>
                <a:gd name="T3" fmla="*/ 2 h 109"/>
                <a:gd name="T4" fmla="*/ 88 w 110"/>
                <a:gd name="T5" fmla="*/ 10 h 109"/>
                <a:gd name="T6" fmla="*/ 99 w 110"/>
                <a:gd name="T7" fmla="*/ 22 h 109"/>
                <a:gd name="T8" fmla="*/ 107 w 110"/>
                <a:gd name="T9" fmla="*/ 36 h 109"/>
                <a:gd name="T10" fmla="*/ 110 w 110"/>
                <a:gd name="T11" fmla="*/ 54 h 109"/>
                <a:gd name="T12" fmla="*/ 107 w 110"/>
                <a:gd name="T13" fmla="*/ 71 h 109"/>
                <a:gd name="T14" fmla="*/ 99 w 110"/>
                <a:gd name="T15" fmla="*/ 86 h 109"/>
                <a:gd name="T16" fmla="*/ 88 w 110"/>
                <a:gd name="T17" fmla="*/ 98 h 109"/>
                <a:gd name="T18" fmla="*/ 73 w 110"/>
                <a:gd name="T19" fmla="*/ 105 h 109"/>
                <a:gd name="T20" fmla="*/ 55 w 110"/>
                <a:gd name="T21" fmla="*/ 109 h 109"/>
                <a:gd name="T22" fmla="*/ 38 w 110"/>
                <a:gd name="T23" fmla="*/ 105 h 109"/>
                <a:gd name="T24" fmla="*/ 23 w 110"/>
                <a:gd name="T25" fmla="*/ 98 h 109"/>
                <a:gd name="T26" fmla="*/ 11 w 110"/>
                <a:gd name="T27" fmla="*/ 86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6 h 109"/>
                <a:gd name="T34" fmla="*/ 11 w 110"/>
                <a:gd name="T35" fmla="*/ 22 h 109"/>
                <a:gd name="T36" fmla="*/ 23 w 110"/>
                <a:gd name="T37" fmla="*/ 10 h 109"/>
                <a:gd name="T38" fmla="*/ 38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99" y="22"/>
                  </a:lnTo>
                  <a:lnTo>
                    <a:pt x="107" y="36"/>
                  </a:lnTo>
                  <a:lnTo>
                    <a:pt x="110" y="54"/>
                  </a:lnTo>
                  <a:lnTo>
                    <a:pt x="107" y="71"/>
                  </a:lnTo>
                  <a:lnTo>
                    <a:pt x="99" y="86"/>
                  </a:lnTo>
                  <a:lnTo>
                    <a:pt x="88" y="98"/>
                  </a:lnTo>
                  <a:lnTo>
                    <a:pt x="73" y="105"/>
                  </a:lnTo>
                  <a:lnTo>
                    <a:pt x="55" y="109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711"/>
            <p:cNvSpPr>
              <a:spLocks/>
            </p:cNvSpPr>
            <p:nvPr/>
          </p:nvSpPr>
          <p:spPr bwMode="auto">
            <a:xfrm>
              <a:off x="8539163" y="3741738"/>
              <a:ext cx="19050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1 h 110"/>
                <a:gd name="T6" fmla="*/ 99 w 110"/>
                <a:gd name="T7" fmla="*/ 23 h 110"/>
                <a:gd name="T8" fmla="*/ 107 w 110"/>
                <a:gd name="T9" fmla="*/ 38 h 110"/>
                <a:gd name="T10" fmla="*/ 110 w 110"/>
                <a:gd name="T11" fmla="*/ 55 h 110"/>
                <a:gd name="T12" fmla="*/ 107 w 110"/>
                <a:gd name="T13" fmla="*/ 72 h 110"/>
                <a:gd name="T14" fmla="*/ 99 w 110"/>
                <a:gd name="T15" fmla="*/ 88 h 110"/>
                <a:gd name="T16" fmla="*/ 88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100 h 110"/>
                <a:gd name="T26" fmla="*/ 10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0 w 110"/>
                <a:gd name="T35" fmla="*/ 23 h 110"/>
                <a:gd name="T36" fmla="*/ 23 w 110"/>
                <a:gd name="T37" fmla="*/ 11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99" y="23"/>
                  </a:lnTo>
                  <a:lnTo>
                    <a:pt x="107" y="38"/>
                  </a:lnTo>
                  <a:lnTo>
                    <a:pt x="110" y="55"/>
                  </a:lnTo>
                  <a:lnTo>
                    <a:pt x="107" y="72"/>
                  </a:lnTo>
                  <a:lnTo>
                    <a:pt x="99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0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712"/>
            <p:cNvSpPr>
              <a:spLocks/>
            </p:cNvSpPr>
            <p:nvPr/>
          </p:nvSpPr>
          <p:spPr bwMode="auto">
            <a:xfrm>
              <a:off x="8480426" y="3713163"/>
              <a:ext cx="19050" cy="19050"/>
            </a:xfrm>
            <a:custGeom>
              <a:avLst/>
              <a:gdLst>
                <a:gd name="T0" fmla="*/ 55 w 110"/>
                <a:gd name="T1" fmla="*/ 0 h 109"/>
                <a:gd name="T2" fmla="*/ 72 w 110"/>
                <a:gd name="T3" fmla="*/ 2 h 109"/>
                <a:gd name="T4" fmla="*/ 88 w 110"/>
                <a:gd name="T5" fmla="*/ 10 h 109"/>
                <a:gd name="T6" fmla="*/ 100 w 110"/>
                <a:gd name="T7" fmla="*/ 22 h 109"/>
                <a:gd name="T8" fmla="*/ 108 w 110"/>
                <a:gd name="T9" fmla="*/ 36 h 109"/>
                <a:gd name="T10" fmla="*/ 110 w 110"/>
                <a:gd name="T11" fmla="*/ 54 h 109"/>
                <a:gd name="T12" fmla="*/ 108 w 110"/>
                <a:gd name="T13" fmla="*/ 71 h 109"/>
                <a:gd name="T14" fmla="*/ 100 w 110"/>
                <a:gd name="T15" fmla="*/ 86 h 109"/>
                <a:gd name="T16" fmla="*/ 88 w 110"/>
                <a:gd name="T17" fmla="*/ 98 h 109"/>
                <a:gd name="T18" fmla="*/ 72 w 110"/>
                <a:gd name="T19" fmla="*/ 105 h 109"/>
                <a:gd name="T20" fmla="*/ 55 w 110"/>
                <a:gd name="T21" fmla="*/ 109 h 109"/>
                <a:gd name="T22" fmla="*/ 38 w 110"/>
                <a:gd name="T23" fmla="*/ 105 h 109"/>
                <a:gd name="T24" fmla="*/ 24 w 110"/>
                <a:gd name="T25" fmla="*/ 98 h 109"/>
                <a:gd name="T26" fmla="*/ 11 w 110"/>
                <a:gd name="T27" fmla="*/ 86 h 109"/>
                <a:gd name="T28" fmla="*/ 3 w 110"/>
                <a:gd name="T29" fmla="*/ 71 h 109"/>
                <a:gd name="T30" fmla="*/ 0 w 110"/>
                <a:gd name="T31" fmla="*/ 54 h 109"/>
                <a:gd name="T32" fmla="*/ 3 w 110"/>
                <a:gd name="T33" fmla="*/ 36 h 109"/>
                <a:gd name="T34" fmla="*/ 11 w 110"/>
                <a:gd name="T35" fmla="*/ 22 h 109"/>
                <a:gd name="T36" fmla="*/ 24 w 110"/>
                <a:gd name="T37" fmla="*/ 10 h 109"/>
                <a:gd name="T38" fmla="*/ 38 w 110"/>
                <a:gd name="T39" fmla="*/ 2 h 109"/>
                <a:gd name="T40" fmla="*/ 55 w 110"/>
                <a:gd name="T4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lnTo>
                    <a:pt x="72" y="2"/>
                  </a:lnTo>
                  <a:lnTo>
                    <a:pt x="88" y="10"/>
                  </a:lnTo>
                  <a:lnTo>
                    <a:pt x="100" y="22"/>
                  </a:lnTo>
                  <a:lnTo>
                    <a:pt x="108" y="36"/>
                  </a:lnTo>
                  <a:lnTo>
                    <a:pt x="110" y="54"/>
                  </a:lnTo>
                  <a:lnTo>
                    <a:pt x="108" y="71"/>
                  </a:lnTo>
                  <a:lnTo>
                    <a:pt x="100" y="86"/>
                  </a:lnTo>
                  <a:lnTo>
                    <a:pt x="88" y="98"/>
                  </a:lnTo>
                  <a:lnTo>
                    <a:pt x="72" y="105"/>
                  </a:lnTo>
                  <a:lnTo>
                    <a:pt x="55" y="109"/>
                  </a:lnTo>
                  <a:lnTo>
                    <a:pt x="38" y="105"/>
                  </a:lnTo>
                  <a:lnTo>
                    <a:pt x="24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6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713"/>
            <p:cNvSpPr>
              <a:spLocks/>
            </p:cNvSpPr>
            <p:nvPr/>
          </p:nvSpPr>
          <p:spPr bwMode="auto">
            <a:xfrm>
              <a:off x="8499476" y="3741738"/>
              <a:ext cx="20638" cy="19050"/>
            </a:xfrm>
            <a:custGeom>
              <a:avLst/>
              <a:gdLst>
                <a:gd name="T0" fmla="*/ 55 w 110"/>
                <a:gd name="T1" fmla="*/ 0 h 110"/>
                <a:gd name="T2" fmla="*/ 73 w 110"/>
                <a:gd name="T3" fmla="*/ 3 h 110"/>
                <a:gd name="T4" fmla="*/ 88 w 110"/>
                <a:gd name="T5" fmla="*/ 11 h 110"/>
                <a:gd name="T6" fmla="*/ 100 w 110"/>
                <a:gd name="T7" fmla="*/ 23 h 110"/>
                <a:gd name="T8" fmla="*/ 108 w 110"/>
                <a:gd name="T9" fmla="*/ 38 h 110"/>
                <a:gd name="T10" fmla="*/ 110 w 110"/>
                <a:gd name="T11" fmla="*/ 55 h 110"/>
                <a:gd name="T12" fmla="*/ 108 w 110"/>
                <a:gd name="T13" fmla="*/ 72 h 110"/>
                <a:gd name="T14" fmla="*/ 100 w 110"/>
                <a:gd name="T15" fmla="*/ 88 h 110"/>
                <a:gd name="T16" fmla="*/ 88 w 110"/>
                <a:gd name="T17" fmla="*/ 100 h 110"/>
                <a:gd name="T18" fmla="*/ 73 w 110"/>
                <a:gd name="T19" fmla="*/ 107 h 110"/>
                <a:gd name="T20" fmla="*/ 55 w 110"/>
                <a:gd name="T21" fmla="*/ 110 h 110"/>
                <a:gd name="T22" fmla="*/ 38 w 110"/>
                <a:gd name="T23" fmla="*/ 107 h 110"/>
                <a:gd name="T24" fmla="*/ 23 w 110"/>
                <a:gd name="T25" fmla="*/ 100 h 110"/>
                <a:gd name="T26" fmla="*/ 11 w 110"/>
                <a:gd name="T27" fmla="*/ 88 h 110"/>
                <a:gd name="T28" fmla="*/ 3 w 110"/>
                <a:gd name="T29" fmla="*/ 72 h 110"/>
                <a:gd name="T30" fmla="*/ 0 w 110"/>
                <a:gd name="T31" fmla="*/ 55 h 110"/>
                <a:gd name="T32" fmla="*/ 3 w 110"/>
                <a:gd name="T33" fmla="*/ 38 h 110"/>
                <a:gd name="T34" fmla="*/ 11 w 110"/>
                <a:gd name="T35" fmla="*/ 23 h 110"/>
                <a:gd name="T36" fmla="*/ 23 w 110"/>
                <a:gd name="T37" fmla="*/ 11 h 110"/>
                <a:gd name="T38" fmla="*/ 38 w 110"/>
                <a:gd name="T39" fmla="*/ 3 h 110"/>
                <a:gd name="T40" fmla="*/ 55 w 110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lnTo>
                    <a:pt x="73" y="3"/>
                  </a:lnTo>
                  <a:lnTo>
                    <a:pt x="88" y="11"/>
                  </a:lnTo>
                  <a:lnTo>
                    <a:pt x="100" y="23"/>
                  </a:lnTo>
                  <a:lnTo>
                    <a:pt x="108" y="38"/>
                  </a:lnTo>
                  <a:lnTo>
                    <a:pt x="110" y="55"/>
                  </a:lnTo>
                  <a:lnTo>
                    <a:pt x="108" y="72"/>
                  </a:lnTo>
                  <a:lnTo>
                    <a:pt x="100" y="88"/>
                  </a:lnTo>
                  <a:lnTo>
                    <a:pt x="88" y="100"/>
                  </a:lnTo>
                  <a:lnTo>
                    <a:pt x="73" y="107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714"/>
            <p:cNvSpPr>
              <a:spLocks noEditPoints="1"/>
            </p:cNvSpPr>
            <p:nvPr/>
          </p:nvSpPr>
          <p:spPr bwMode="auto">
            <a:xfrm>
              <a:off x="8220076" y="3876676"/>
              <a:ext cx="87313" cy="87313"/>
            </a:xfrm>
            <a:custGeom>
              <a:avLst/>
              <a:gdLst>
                <a:gd name="T0" fmla="*/ 219 w 495"/>
                <a:gd name="T1" fmla="*/ 113 h 492"/>
                <a:gd name="T2" fmla="*/ 170 w 495"/>
                <a:gd name="T3" fmla="*/ 133 h 492"/>
                <a:gd name="T4" fmla="*/ 134 w 495"/>
                <a:gd name="T5" fmla="*/ 171 h 492"/>
                <a:gd name="T6" fmla="*/ 112 w 495"/>
                <a:gd name="T7" fmla="*/ 219 h 492"/>
                <a:gd name="T8" fmla="*/ 112 w 495"/>
                <a:gd name="T9" fmla="*/ 274 h 492"/>
                <a:gd name="T10" fmla="*/ 134 w 495"/>
                <a:gd name="T11" fmla="*/ 323 h 492"/>
                <a:gd name="T12" fmla="*/ 170 w 495"/>
                <a:gd name="T13" fmla="*/ 360 h 492"/>
                <a:gd name="T14" fmla="*/ 219 w 495"/>
                <a:gd name="T15" fmla="*/ 381 h 492"/>
                <a:gd name="T16" fmla="*/ 274 w 495"/>
                <a:gd name="T17" fmla="*/ 381 h 492"/>
                <a:gd name="T18" fmla="*/ 324 w 495"/>
                <a:gd name="T19" fmla="*/ 360 h 492"/>
                <a:gd name="T20" fmla="*/ 361 w 495"/>
                <a:gd name="T21" fmla="*/ 323 h 492"/>
                <a:gd name="T22" fmla="*/ 381 w 495"/>
                <a:gd name="T23" fmla="*/ 274 h 492"/>
                <a:gd name="T24" fmla="*/ 381 w 495"/>
                <a:gd name="T25" fmla="*/ 219 h 492"/>
                <a:gd name="T26" fmla="*/ 361 w 495"/>
                <a:gd name="T27" fmla="*/ 171 h 492"/>
                <a:gd name="T28" fmla="*/ 324 w 495"/>
                <a:gd name="T29" fmla="*/ 133 h 492"/>
                <a:gd name="T30" fmla="*/ 274 w 495"/>
                <a:gd name="T31" fmla="*/ 113 h 492"/>
                <a:gd name="T32" fmla="*/ 247 w 495"/>
                <a:gd name="T33" fmla="*/ 0 h 492"/>
                <a:gd name="T34" fmla="*/ 318 w 495"/>
                <a:gd name="T35" fmla="*/ 11 h 492"/>
                <a:gd name="T36" fmla="*/ 381 w 495"/>
                <a:gd name="T37" fmla="*/ 41 h 492"/>
                <a:gd name="T38" fmla="*/ 433 w 495"/>
                <a:gd name="T39" fmla="*/ 85 h 492"/>
                <a:gd name="T40" fmla="*/ 471 w 495"/>
                <a:gd name="T41" fmla="*/ 143 h 492"/>
                <a:gd name="T42" fmla="*/ 491 w 495"/>
                <a:gd name="T43" fmla="*/ 210 h 492"/>
                <a:gd name="T44" fmla="*/ 491 w 495"/>
                <a:gd name="T45" fmla="*/ 283 h 492"/>
                <a:gd name="T46" fmla="*/ 471 w 495"/>
                <a:gd name="T47" fmla="*/ 350 h 492"/>
                <a:gd name="T48" fmla="*/ 433 w 495"/>
                <a:gd name="T49" fmla="*/ 408 h 492"/>
                <a:gd name="T50" fmla="*/ 381 w 495"/>
                <a:gd name="T51" fmla="*/ 453 h 492"/>
                <a:gd name="T52" fmla="*/ 318 w 495"/>
                <a:gd name="T53" fmla="*/ 482 h 492"/>
                <a:gd name="T54" fmla="*/ 247 w 495"/>
                <a:gd name="T55" fmla="*/ 492 h 492"/>
                <a:gd name="T56" fmla="*/ 175 w 495"/>
                <a:gd name="T57" fmla="*/ 482 h 492"/>
                <a:gd name="T58" fmla="*/ 112 w 495"/>
                <a:gd name="T59" fmla="*/ 453 h 492"/>
                <a:gd name="T60" fmla="*/ 60 w 495"/>
                <a:gd name="T61" fmla="*/ 408 h 492"/>
                <a:gd name="T62" fmla="*/ 24 w 495"/>
                <a:gd name="T63" fmla="*/ 350 h 492"/>
                <a:gd name="T64" fmla="*/ 3 w 495"/>
                <a:gd name="T65" fmla="*/ 283 h 492"/>
                <a:gd name="T66" fmla="*/ 3 w 495"/>
                <a:gd name="T67" fmla="*/ 210 h 492"/>
                <a:gd name="T68" fmla="*/ 24 w 495"/>
                <a:gd name="T69" fmla="*/ 143 h 492"/>
                <a:gd name="T70" fmla="*/ 60 w 495"/>
                <a:gd name="T71" fmla="*/ 85 h 492"/>
                <a:gd name="T72" fmla="*/ 112 w 495"/>
                <a:gd name="T73" fmla="*/ 41 h 492"/>
                <a:gd name="T74" fmla="*/ 175 w 495"/>
                <a:gd name="T75" fmla="*/ 11 h 492"/>
                <a:gd name="T76" fmla="*/ 247 w 495"/>
                <a:gd name="T7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492">
                  <a:moveTo>
                    <a:pt x="247" y="110"/>
                  </a:moveTo>
                  <a:lnTo>
                    <a:pt x="219" y="113"/>
                  </a:lnTo>
                  <a:lnTo>
                    <a:pt x="194" y="121"/>
                  </a:lnTo>
                  <a:lnTo>
                    <a:pt x="170" y="133"/>
                  </a:lnTo>
                  <a:lnTo>
                    <a:pt x="150" y="150"/>
                  </a:lnTo>
                  <a:lnTo>
                    <a:pt x="134" y="171"/>
                  </a:lnTo>
                  <a:lnTo>
                    <a:pt x="120" y="193"/>
                  </a:lnTo>
                  <a:lnTo>
                    <a:pt x="112" y="219"/>
                  </a:lnTo>
                  <a:lnTo>
                    <a:pt x="110" y="247"/>
                  </a:lnTo>
                  <a:lnTo>
                    <a:pt x="112" y="274"/>
                  </a:lnTo>
                  <a:lnTo>
                    <a:pt x="120" y="300"/>
                  </a:lnTo>
                  <a:lnTo>
                    <a:pt x="134" y="323"/>
                  </a:lnTo>
                  <a:lnTo>
                    <a:pt x="150" y="343"/>
                  </a:lnTo>
                  <a:lnTo>
                    <a:pt x="170" y="360"/>
                  </a:lnTo>
                  <a:lnTo>
                    <a:pt x="194" y="373"/>
                  </a:lnTo>
                  <a:lnTo>
                    <a:pt x="219" y="381"/>
                  </a:lnTo>
                  <a:lnTo>
                    <a:pt x="247" y="384"/>
                  </a:lnTo>
                  <a:lnTo>
                    <a:pt x="274" y="381"/>
                  </a:lnTo>
                  <a:lnTo>
                    <a:pt x="301" y="373"/>
                  </a:lnTo>
                  <a:lnTo>
                    <a:pt x="324" y="360"/>
                  </a:lnTo>
                  <a:lnTo>
                    <a:pt x="345" y="343"/>
                  </a:lnTo>
                  <a:lnTo>
                    <a:pt x="361" y="323"/>
                  </a:lnTo>
                  <a:lnTo>
                    <a:pt x="373" y="300"/>
                  </a:lnTo>
                  <a:lnTo>
                    <a:pt x="381" y="274"/>
                  </a:lnTo>
                  <a:lnTo>
                    <a:pt x="384" y="247"/>
                  </a:lnTo>
                  <a:lnTo>
                    <a:pt x="381" y="219"/>
                  </a:lnTo>
                  <a:lnTo>
                    <a:pt x="373" y="193"/>
                  </a:lnTo>
                  <a:lnTo>
                    <a:pt x="361" y="171"/>
                  </a:lnTo>
                  <a:lnTo>
                    <a:pt x="345" y="150"/>
                  </a:lnTo>
                  <a:lnTo>
                    <a:pt x="324" y="133"/>
                  </a:lnTo>
                  <a:lnTo>
                    <a:pt x="301" y="121"/>
                  </a:lnTo>
                  <a:lnTo>
                    <a:pt x="274" y="113"/>
                  </a:lnTo>
                  <a:lnTo>
                    <a:pt x="247" y="110"/>
                  </a:lnTo>
                  <a:close/>
                  <a:moveTo>
                    <a:pt x="247" y="0"/>
                  </a:moveTo>
                  <a:lnTo>
                    <a:pt x="284" y="3"/>
                  </a:lnTo>
                  <a:lnTo>
                    <a:pt x="318" y="11"/>
                  </a:lnTo>
                  <a:lnTo>
                    <a:pt x="352" y="24"/>
                  </a:lnTo>
                  <a:lnTo>
                    <a:pt x="381" y="41"/>
                  </a:lnTo>
                  <a:lnTo>
                    <a:pt x="409" y="61"/>
                  </a:lnTo>
                  <a:lnTo>
                    <a:pt x="433" y="85"/>
                  </a:lnTo>
                  <a:lnTo>
                    <a:pt x="455" y="113"/>
                  </a:lnTo>
                  <a:lnTo>
                    <a:pt x="471" y="143"/>
                  </a:lnTo>
                  <a:lnTo>
                    <a:pt x="484" y="176"/>
                  </a:lnTo>
                  <a:lnTo>
                    <a:pt x="491" y="210"/>
                  </a:lnTo>
                  <a:lnTo>
                    <a:pt x="495" y="247"/>
                  </a:lnTo>
                  <a:lnTo>
                    <a:pt x="491" y="283"/>
                  </a:lnTo>
                  <a:lnTo>
                    <a:pt x="484" y="318"/>
                  </a:lnTo>
                  <a:lnTo>
                    <a:pt x="471" y="350"/>
                  </a:lnTo>
                  <a:lnTo>
                    <a:pt x="455" y="381"/>
                  </a:lnTo>
                  <a:lnTo>
                    <a:pt x="433" y="408"/>
                  </a:lnTo>
                  <a:lnTo>
                    <a:pt x="409" y="432"/>
                  </a:lnTo>
                  <a:lnTo>
                    <a:pt x="381" y="453"/>
                  </a:lnTo>
                  <a:lnTo>
                    <a:pt x="352" y="470"/>
                  </a:lnTo>
                  <a:lnTo>
                    <a:pt x="318" y="482"/>
                  </a:lnTo>
                  <a:lnTo>
                    <a:pt x="284" y="490"/>
                  </a:lnTo>
                  <a:lnTo>
                    <a:pt x="247" y="492"/>
                  </a:lnTo>
                  <a:lnTo>
                    <a:pt x="210" y="490"/>
                  </a:lnTo>
                  <a:lnTo>
                    <a:pt x="175" y="482"/>
                  </a:lnTo>
                  <a:lnTo>
                    <a:pt x="143" y="470"/>
                  </a:lnTo>
                  <a:lnTo>
                    <a:pt x="112" y="453"/>
                  </a:lnTo>
                  <a:lnTo>
                    <a:pt x="85" y="432"/>
                  </a:lnTo>
                  <a:lnTo>
                    <a:pt x="60" y="408"/>
                  </a:lnTo>
                  <a:lnTo>
                    <a:pt x="40" y="381"/>
                  </a:lnTo>
                  <a:lnTo>
                    <a:pt x="24" y="350"/>
                  </a:lnTo>
                  <a:lnTo>
                    <a:pt x="10" y="318"/>
                  </a:lnTo>
                  <a:lnTo>
                    <a:pt x="3" y="283"/>
                  </a:lnTo>
                  <a:lnTo>
                    <a:pt x="0" y="247"/>
                  </a:lnTo>
                  <a:lnTo>
                    <a:pt x="3" y="210"/>
                  </a:lnTo>
                  <a:lnTo>
                    <a:pt x="10" y="176"/>
                  </a:lnTo>
                  <a:lnTo>
                    <a:pt x="24" y="143"/>
                  </a:lnTo>
                  <a:lnTo>
                    <a:pt x="40" y="113"/>
                  </a:lnTo>
                  <a:lnTo>
                    <a:pt x="60" y="85"/>
                  </a:lnTo>
                  <a:lnTo>
                    <a:pt x="85" y="61"/>
                  </a:lnTo>
                  <a:lnTo>
                    <a:pt x="112" y="41"/>
                  </a:lnTo>
                  <a:lnTo>
                    <a:pt x="143" y="24"/>
                  </a:lnTo>
                  <a:lnTo>
                    <a:pt x="175" y="11"/>
                  </a:lnTo>
                  <a:lnTo>
                    <a:pt x="210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11" name="Group 1410"/>
          <p:cNvGrpSpPr/>
          <p:nvPr/>
        </p:nvGrpSpPr>
        <p:grpSpPr>
          <a:xfrm>
            <a:off x="9075885" y="3448050"/>
            <a:ext cx="579437" cy="581025"/>
            <a:chOff x="9117013" y="3448050"/>
            <a:chExt cx="579437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86" name="Freeform 719"/>
            <p:cNvSpPr>
              <a:spLocks noEditPoints="1"/>
            </p:cNvSpPr>
            <p:nvPr/>
          </p:nvSpPr>
          <p:spPr bwMode="auto">
            <a:xfrm>
              <a:off x="9464675" y="3797300"/>
              <a:ext cx="231775" cy="231775"/>
            </a:xfrm>
            <a:custGeom>
              <a:avLst/>
              <a:gdLst>
                <a:gd name="T0" fmla="*/ 122 w 1460"/>
                <a:gd name="T1" fmla="*/ 122 h 1464"/>
                <a:gd name="T2" fmla="*/ 122 w 1460"/>
                <a:gd name="T3" fmla="*/ 1342 h 1464"/>
                <a:gd name="T4" fmla="*/ 669 w 1460"/>
                <a:gd name="T5" fmla="*/ 1342 h 1464"/>
                <a:gd name="T6" fmla="*/ 669 w 1460"/>
                <a:gd name="T7" fmla="*/ 575 h 1464"/>
                <a:gd name="T8" fmla="*/ 408 w 1460"/>
                <a:gd name="T9" fmla="*/ 836 h 1464"/>
                <a:gd name="T10" fmla="*/ 322 w 1460"/>
                <a:gd name="T11" fmla="*/ 750 h 1464"/>
                <a:gd name="T12" fmla="*/ 730 w 1460"/>
                <a:gd name="T13" fmla="*/ 340 h 1464"/>
                <a:gd name="T14" fmla="*/ 1138 w 1460"/>
                <a:gd name="T15" fmla="*/ 750 h 1464"/>
                <a:gd name="T16" fmla="*/ 1052 w 1460"/>
                <a:gd name="T17" fmla="*/ 836 h 1464"/>
                <a:gd name="T18" fmla="*/ 791 w 1460"/>
                <a:gd name="T19" fmla="*/ 575 h 1464"/>
                <a:gd name="T20" fmla="*/ 791 w 1460"/>
                <a:gd name="T21" fmla="*/ 1342 h 1464"/>
                <a:gd name="T22" fmla="*/ 1338 w 1460"/>
                <a:gd name="T23" fmla="*/ 1342 h 1464"/>
                <a:gd name="T24" fmla="*/ 1338 w 1460"/>
                <a:gd name="T25" fmla="*/ 122 h 1464"/>
                <a:gd name="T26" fmla="*/ 122 w 1460"/>
                <a:gd name="T27" fmla="*/ 122 h 1464"/>
                <a:gd name="T28" fmla="*/ 0 w 1460"/>
                <a:gd name="T29" fmla="*/ 0 h 1464"/>
                <a:gd name="T30" fmla="*/ 1460 w 1460"/>
                <a:gd name="T31" fmla="*/ 0 h 1464"/>
                <a:gd name="T32" fmla="*/ 1460 w 1460"/>
                <a:gd name="T33" fmla="*/ 1464 h 1464"/>
                <a:gd name="T34" fmla="*/ 0 w 1460"/>
                <a:gd name="T35" fmla="*/ 1464 h 1464"/>
                <a:gd name="T36" fmla="*/ 0 w 1460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0" h="1464">
                  <a:moveTo>
                    <a:pt x="122" y="122"/>
                  </a:moveTo>
                  <a:lnTo>
                    <a:pt x="122" y="1342"/>
                  </a:lnTo>
                  <a:lnTo>
                    <a:pt x="669" y="1342"/>
                  </a:lnTo>
                  <a:lnTo>
                    <a:pt x="669" y="575"/>
                  </a:lnTo>
                  <a:lnTo>
                    <a:pt x="408" y="836"/>
                  </a:lnTo>
                  <a:lnTo>
                    <a:pt x="322" y="750"/>
                  </a:lnTo>
                  <a:lnTo>
                    <a:pt x="730" y="340"/>
                  </a:lnTo>
                  <a:lnTo>
                    <a:pt x="1138" y="750"/>
                  </a:lnTo>
                  <a:lnTo>
                    <a:pt x="1052" y="836"/>
                  </a:lnTo>
                  <a:lnTo>
                    <a:pt x="791" y="575"/>
                  </a:lnTo>
                  <a:lnTo>
                    <a:pt x="791" y="1342"/>
                  </a:lnTo>
                  <a:lnTo>
                    <a:pt x="1338" y="1342"/>
                  </a:lnTo>
                  <a:lnTo>
                    <a:pt x="1338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0" y="0"/>
                  </a:lnTo>
                  <a:lnTo>
                    <a:pt x="1460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720"/>
            <p:cNvSpPr>
              <a:spLocks noEditPoints="1"/>
            </p:cNvSpPr>
            <p:nvPr/>
          </p:nvSpPr>
          <p:spPr bwMode="auto">
            <a:xfrm>
              <a:off x="9175750" y="3506788"/>
              <a:ext cx="85725" cy="87313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8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0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0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8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2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8 h 549"/>
                <a:gd name="T54" fmla="*/ 273 w 548"/>
                <a:gd name="T55" fmla="*/ 549 h 549"/>
                <a:gd name="T56" fmla="*/ 195 w 548"/>
                <a:gd name="T57" fmla="*/ 538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2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4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0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0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4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2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4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8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8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4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721"/>
            <p:cNvSpPr>
              <a:spLocks/>
            </p:cNvSpPr>
            <p:nvPr/>
          </p:nvSpPr>
          <p:spPr bwMode="auto">
            <a:xfrm>
              <a:off x="959008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4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722"/>
            <p:cNvSpPr>
              <a:spLocks/>
            </p:cNvSpPr>
            <p:nvPr/>
          </p:nvSpPr>
          <p:spPr bwMode="auto">
            <a:xfrm>
              <a:off x="9551988" y="35258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7 w 121"/>
                <a:gd name="T5" fmla="*/ 12 h 122"/>
                <a:gd name="T6" fmla="*/ 109 w 121"/>
                <a:gd name="T7" fmla="*/ 24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7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4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723"/>
            <p:cNvSpPr>
              <a:spLocks/>
            </p:cNvSpPr>
            <p:nvPr/>
          </p:nvSpPr>
          <p:spPr bwMode="auto">
            <a:xfrm>
              <a:off x="9609138" y="355441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724"/>
            <p:cNvSpPr>
              <a:spLocks/>
            </p:cNvSpPr>
            <p:nvPr/>
          </p:nvSpPr>
          <p:spPr bwMode="auto">
            <a:xfrm>
              <a:off x="95710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725"/>
            <p:cNvSpPr>
              <a:spLocks/>
            </p:cNvSpPr>
            <p:nvPr/>
          </p:nvSpPr>
          <p:spPr bwMode="auto">
            <a:xfrm>
              <a:off x="9512300" y="3525838"/>
              <a:ext cx="20637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726"/>
            <p:cNvSpPr>
              <a:spLocks/>
            </p:cNvSpPr>
            <p:nvPr/>
          </p:nvSpPr>
          <p:spPr bwMode="auto">
            <a:xfrm>
              <a:off x="95329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727"/>
            <p:cNvSpPr>
              <a:spLocks/>
            </p:cNvSpPr>
            <p:nvPr/>
          </p:nvSpPr>
          <p:spPr bwMode="auto">
            <a:xfrm>
              <a:off x="9474200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4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728"/>
            <p:cNvSpPr>
              <a:spLocks/>
            </p:cNvSpPr>
            <p:nvPr/>
          </p:nvSpPr>
          <p:spPr bwMode="auto">
            <a:xfrm>
              <a:off x="9493250" y="355441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729"/>
            <p:cNvSpPr>
              <a:spLocks/>
            </p:cNvSpPr>
            <p:nvPr/>
          </p:nvSpPr>
          <p:spPr bwMode="auto">
            <a:xfrm>
              <a:off x="9436100" y="35258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4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4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4 h 122"/>
                <a:gd name="T36" fmla="*/ 24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730"/>
            <p:cNvSpPr>
              <a:spLocks/>
            </p:cNvSpPr>
            <p:nvPr/>
          </p:nvSpPr>
          <p:spPr bwMode="auto">
            <a:xfrm>
              <a:off x="9455150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731"/>
            <p:cNvSpPr>
              <a:spLocks noEditPoints="1"/>
            </p:cNvSpPr>
            <p:nvPr/>
          </p:nvSpPr>
          <p:spPr bwMode="auto">
            <a:xfrm>
              <a:off x="9117013" y="3448050"/>
              <a:ext cx="579437" cy="571500"/>
            </a:xfrm>
            <a:custGeom>
              <a:avLst/>
              <a:gdLst>
                <a:gd name="T0" fmla="*/ 219 w 3650"/>
                <a:gd name="T1" fmla="*/ 134 h 3599"/>
                <a:gd name="T2" fmla="*/ 149 w 3650"/>
                <a:gd name="T3" fmla="*/ 192 h 3599"/>
                <a:gd name="T4" fmla="*/ 122 w 3650"/>
                <a:gd name="T5" fmla="*/ 282 h 3599"/>
                <a:gd name="T6" fmla="*/ 134 w 3650"/>
                <a:gd name="T7" fmla="*/ 1061 h 3599"/>
                <a:gd name="T8" fmla="*/ 191 w 3650"/>
                <a:gd name="T9" fmla="*/ 1131 h 3599"/>
                <a:gd name="T10" fmla="*/ 281 w 3650"/>
                <a:gd name="T11" fmla="*/ 1159 h 3599"/>
                <a:gd name="T12" fmla="*/ 3431 w 3650"/>
                <a:gd name="T13" fmla="*/ 1147 h 3599"/>
                <a:gd name="T14" fmla="*/ 3501 w 3650"/>
                <a:gd name="T15" fmla="*/ 1089 h 3599"/>
                <a:gd name="T16" fmla="*/ 3528 w 3650"/>
                <a:gd name="T17" fmla="*/ 1000 h 3599"/>
                <a:gd name="T18" fmla="*/ 3516 w 3650"/>
                <a:gd name="T19" fmla="*/ 220 h 3599"/>
                <a:gd name="T20" fmla="*/ 3459 w 3650"/>
                <a:gd name="T21" fmla="*/ 150 h 3599"/>
                <a:gd name="T22" fmla="*/ 3369 w 3650"/>
                <a:gd name="T23" fmla="*/ 122 h 3599"/>
                <a:gd name="T24" fmla="*/ 3369 w 3650"/>
                <a:gd name="T25" fmla="*/ 0 h 3599"/>
                <a:gd name="T26" fmla="*/ 3487 w 3650"/>
                <a:gd name="T27" fmla="*/ 27 h 3599"/>
                <a:gd name="T28" fmla="*/ 3581 w 3650"/>
                <a:gd name="T29" fmla="*/ 96 h 3599"/>
                <a:gd name="T30" fmla="*/ 3638 w 3650"/>
                <a:gd name="T31" fmla="*/ 200 h 3599"/>
                <a:gd name="T32" fmla="*/ 3650 w 3650"/>
                <a:gd name="T33" fmla="*/ 1000 h 3599"/>
                <a:gd name="T34" fmla="*/ 3628 w 3650"/>
                <a:gd name="T35" fmla="*/ 1108 h 3599"/>
                <a:gd name="T36" fmla="*/ 3568 w 3650"/>
                <a:gd name="T37" fmla="*/ 1197 h 3599"/>
                <a:gd name="T38" fmla="*/ 3591 w 3650"/>
                <a:gd name="T39" fmla="*/ 1271 h 3599"/>
                <a:gd name="T40" fmla="*/ 3640 w 3650"/>
                <a:gd name="T41" fmla="*/ 1366 h 3599"/>
                <a:gd name="T42" fmla="*/ 3650 w 3650"/>
                <a:gd name="T43" fmla="*/ 1952 h 3599"/>
                <a:gd name="T44" fmla="*/ 3525 w 3650"/>
                <a:gd name="T45" fmla="*/ 1409 h 3599"/>
                <a:gd name="T46" fmla="*/ 3482 w 3650"/>
                <a:gd name="T47" fmla="*/ 1328 h 3599"/>
                <a:gd name="T48" fmla="*/ 3401 w 3650"/>
                <a:gd name="T49" fmla="*/ 1284 h 3599"/>
                <a:gd name="T50" fmla="*/ 249 w 3650"/>
                <a:gd name="T51" fmla="*/ 1284 h 3599"/>
                <a:gd name="T52" fmla="*/ 168 w 3650"/>
                <a:gd name="T53" fmla="*/ 1328 h 3599"/>
                <a:gd name="T54" fmla="*/ 125 w 3650"/>
                <a:gd name="T55" fmla="*/ 1409 h 3599"/>
                <a:gd name="T56" fmla="*/ 125 w 3650"/>
                <a:gd name="T57" fmla="*/ 2190 h 3599"/>
                <a:gd name="T58" fmla="*/ 168 w 3650"/>
                <a:gd name="T59" fmla="*/ 2271 h 3599"/>
                <a:gd name="T60" fmla="*/ 249 w 3650"/>
                <a:gd name="T61" fmla="*/ 2315 h 3599"/>
                <a:gd name="T62" fmla="*/ 1582 w 3650"/>
                <a:gd name="T63" fmla="*/ 2440 h 3599"/>
                <a:gd name="T64" fmla="*/ 219 w 3650"/>
                <a:gd name="T65" fmla="*/ 2452 h 3599"/>
                <a:gd name="T66" fmla="*/ 149 w 3650"/>
                <a:gd name="T67" fmla="*/ 2510 h 3599"/>
                <a:gd name="T68" fmla="*/ 122 w 3650"/>
                <a:gd name="T69" fmla="*/ 2599 h 3599"/>
                <a:gd name="T70" fmla="*/ 134 w 3650"/>
                <a:gd name="T71" fmla="*/ 3379 h 3599"/>
                <a:gd name="T72" fmla="*/ 191 w 3650"/>
                <a:gd name="T73" fmla="*/ 3450 h 3599"/>
                <a:gd name="T74" fmla="*/ 281 w 3650"/>
                <a:gd name="T75" fmla="*/ 3477 h 3599"/>
                <a:gd name="T76" fmla="*/ 281 w 3650"/>
                <a:gd name="T77" fmla="*/ 3599 h 3599"/>
                <a:gd name="T78" fmla="*/ 163 w 3650"/>
                <a:gd name="T79" fmla="*/ 3572 h 3599"/>
                <a:gd name="T80" fmla="*/ 69 w 3650"/>
                <a:gd name="T81" fmla="*/ 3503 h 3599"/>
                <a:gd name="T82" fmla="*/ 12 w 3650"/>
                <a:gd name="T83" fmla="*/ 3399 h 3599"/>
                <a:gd name="T84" fmla="*/ 0 w 3650"/>
                <a:gd name="T85" fmla="*/ 2599 h 3599"/>
                <a:gd name="T86" fmla="*/ 22 w 3650"/>
                <a:gd name="T87" fmla="*/ 2491 h 3599"/>
                <a:gd name="T88" fmla="*/ 82 w 3650"/>
                <a:gd name="T89" fmla="*/ 2402 h 3599"/>
                <a:gd name="T90" fmla="*/ 59 w 3650"/>
                <a:gd name="T91" fmla="*/ 2328 h 3599"/>
                <a:gd name="T92" fmla="*/ 10 w 3650"/>
                <a:gd name="T93" fmla="*/ 2233 h 3599"/>
                <a:gd name="T94" fmla="*/ 0 w 3650"/>
                <a:gd name="T95" fmla="*/ 1440 h 3599"/>
                <a:gd name="T96" fmla="*/ 22 w 3650"/>
                <a:gd name="T97" fmla="*/ 1332 h 3599"/>
                <a:gd name="T98" fmla="*/ 82 w 3650"/>
                <a:gd name="T99" fmla="*/ 1243 h 3599"/>
                <a:gd name="T100" fmla="*/ 59 w 3650"/>
                <a:gd name="T101" fmla="*/ 1169 h 3599"/>
                <a:gd name="T102" fmla="*/ 10 w 3650"/>
                <a:gd name="T103" fmla="*/ 1074 h 3599"/>
                <a:gd name="T104" fmla="*/ 0 w 3650"/>
                <a:gd name="T105" fmla="*/ 282 h 3599"/>
                <a:gd name="T106" fmla="*/ 27 w 3650"/>
                <a:gd name="T107" fmla="*/ 163 h 3599"/>
                <a:gd name="T108" fmla="*/ 96 w 3650"/>
                <a:gd name="T109" fmla="*/ 69 h 3599"/>
                <a:gd name="T110" fmla="*/ 199 w 3650"/>
                <a:gd name="T111" fmla="*/ 12 h 3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50" h="3599">
                  <a:moveTo>
                    <a:pt x="281" y="122"/>
                  </a:moveTo>
                  <a:lnTo>
                    <a:pt x="249" y="125"/>
                  </a:lnTo>
                  <a:lnTo>
                    <a:pt x="219" y="134"/>
                  </a:lnTo>
                  <a:lnTo>
                    <a:pt x="191" y="150"/>
                  </a:lnTo>
                  <a:lnTo>
                    <a:pt x="168" y="169"/>
                  </a:lnTo>
                  <a:lnTo>
                    <a:pt x="149" y="192"/>
                  </a:lnTo>
                  <a:lnTo>
                    <a:pt x="134" y="220"/>
                  </a:lnTo>
                  <a:lnTo>
                    <a:pt x="125" y="250"/>
                  </a:lnTo>
                  <a:lnTo>
                    <a:pt x="122" y="282"/>
                  </a:lnTo>
                  <a:lnTo>
                    <a:pt x="122" y="1000"/>
                  </a:lnTo>
                  <a:lnTo>
                    <a:pt x="125" y="1031"/>
                  </a:lnTo>
                  <a:lnTo>
                    <a:pt x="134" y="1061"/>
                  </a:lnTo>
                  <a:lnTo>
                    <a:pt x="149" y="1089"/>
                  </a:lnTo>
                  <a:lnTo>
                    <a:pt x="168" y="1112"/>
                  </a:lnTo>
                  <a:lnTo>
                    <a:pt x="191" y="1131"/>
                  </a:lnTo>
                  <a:lnTo>
                    <a:pt x="219" y="1147"/>
                  </a:lnTo>
                  <a:lnTo>
                    <a:pt x="249" y="1156"/>
                  </a:lnTo>
                  <a:lnTo>
                    <a:pt x="281" y="1159"/>
                  </a:lnTo>
                  <a:lnTo>
                    <a:pt x="3369" y="1159"/>
                  </a:lnTo>
                  <a:lnTo>
                    <a:pt x="3401" y="1156"/>
                  </a:lnTo>
                  <a:lnTo>
                    <a:pt x="3431" y="1147"/>
                  </a:lnTo>
                  <a:lnTo>
                    <a:pt x="3459" y="1131"/>
                  </a:lnTo>
                  <a:lnTo>
                    <a:pt x="3482" y="1112"/>
                  </a:lnTo>
                  <a:lnTo>
                    <a:pt x="3501" y="1089"/>
                  </a:lnTo>
                  <a:lnTo>
                    <a:pt x="3516" y="1061"/>
                  </a:lnTo>
                  <a:lnTo>
                    <a:pt x="3525" y="1031"/>
                  </a:lnTo>
                  <a:lnTo>
                    <a:pt x="3528" y="1000"/>
                  </a:lnTo>
                  <a:lnTo>
                    <a:pt x="3528" y="282"/>
                  </a:lnTo>
                  <a:lnTo>
                    <a:pt x="3525" y="250"/>
                  </a:lnTo>
                  <a:lnTo>
                    <a:pt x="3516" y="220"/>
                  </a:lnTo>
                  <a:lnTo>
                    <a:pt x="3501" y="192"/>
                  </a:lnTo>
                  <a:lnTo>
                    <a:pt x="3482" y="169"/>
                  </a:lnTo>
                  <a:lnTo>
                    <a:pt x="3459" y="150"/>
                  </a:lnTo>
                  <a:lnTo>
                    <a:pt x="3431" y="134"/>
                  </a:lnTo>
                  <a:lnTo>
                    <a:pt x="3401" y="125"/>
                  </a:lnTo>
                  <a:lnTo>
                    <a:pt x="3369" y="122"/>
                  </a:lnTo>
                  <a:lnTo>
                    <a:pt x="281" y="122"/>
                  </a:lnTo>
                  <a:close/>
                  <a:moveTo>
                    <a:pt x="281" y="0"/>
                  </a:moveTo>
                  <a:lnTo>
                    <a:pt x="3369" y="0"/>
                  </a:lnTo>
                  <a:lnTo>
                    <a:pt x="3411" y="3"/>
                  </a:lnTo>
                  <a:lnTo>
                    <a:pt x="3451" y="12"/>
                  </a:lnTo>
                  <a:lnTo>
                    <a:pt x="3487" y="27"/>
                  </a:lnTo>
                  <a:lnTo>
                    <a:pt x="3522" y="45"/>
                  </a:lnTo>
                  <a:lnTo>
                    <a:pt x="3554" y="69"/>
                  </a:lnTo>
                  <a:lnTo>
                    <a:pt x="3581" y="96"/>
                  </a:lnTo>
                  <a:lnTo>
                    <a:pt x="3605" y="129"/>
                  </a:lnTo>
                  <a:lnTo>
                    <a:pt x="3623" y="163"/>
                  </a:lnTo>
                  <a:lnTo>
                    <a:pt x="3638" y="200"/>
                  </a:lnTo>
                  <a:lnTo>
                    <a:pt x="3647" y="240"/>
                  </a:lnTo>
                  <a:lnTo>
                    <a:pt x="3650" y="282"/>
                  </a:lnTo>
                  <a:lnTo>
                    <a:pt x="3650" y="1000"/>
                  </a:lnTo>
                  <a:lnTo>
                    <a:pt x="3648" y="1038"/>
                  </a:lnTo>
                  <a:lnTo>
                    <a:pt x="3640" y="1074"/>
                  </a:lnTo>
                  <a:lnTo>
                    <a:pt x="3628" y="1108"/>
                  </a:lnTo>
                  <a:lnTo>
                    <a:pt x="3612" y="1140"/>
                  </a:lnTo>
                  <a:lnTo>
                    <a:pt x="3591" y="1169"/>
                  </a:lnTo>
                  <a:lnTo>
                    <a:pt x="3568" y="1197"/>
                  </a:lnTo>
                  <a:lnTo>
                    <a:pt x="3542" y="1220"/>
                  </a:lnTo>
                  <a:lnTo>
                    <a:pt x="3568" y="1243"/>
                  </a:lnTo>
                  <a:lnTo>
                    <a:pt x="3591" y="1271"/>
                  </a:lnTo>
                  <a:lnTo>
                    <a:pt x="3612" y="1300"/>
                  </a:lnTo>
                  <a:lnTo>
                    <a:pt x="3628" y="1332"/>
                  </a:lnTo>
                  <a:lnTo>
                    <a:pt x="3640" y="1366"/>
                  </a:lnTo>
                  <a:lnTo>
                    <a:pt x="3648" y="1402"/>
                  </a:lnTo>
                  <a:lnTo>
                    <a:pt x="3650" y="1440"/>
                  </a:lnTo>
                  <a:lnTo>
                    <a:pt x="3650" y="1952"/>
                  </a:lnTo>
                  <a:lnTo>
                    <a:pt x="3528" y="1952"/>
                  </a:lnTo>
                  <a:lnTo>
                    <a:pt x="3528" y="1440"/>
                  </a:lnTo>
                  <a:lnTo>
                    <a:pt x="3525" y="1409"/>
                  </a:lnTo>
                  <a:lnTo>
                    <a:pt x="3516" y="1379"/>
                  </a:lnTo>
                  <a:lnTo>
                    <a:pt x="3501" y="1351"/>
                  </a:lnTo>
                  <a:lnTo>
                    <a:pt x="3482" y="1328"/>
                  </a:lnTo>
                  <a:lnTo>
                    <a:pt x="3459" y="1309"/>
                  </a:lnTo>
                  <a:lnTo>
                    <a:pt x="3431" y="1293"/>
                  </a:lnTo>
                  <a:lnTo>
                    <a:pt x="3401" y="1284"/>
                  </a:lnTo>
                  <a:lnTo>
                    <a:pt x="3369" y="1281"/>
                  </a:lnTo>
                  <a:lnTo>
                    <a:pt x="281" y="1281"/>
                  </a:lnTo>
                  <a:lnTo>
                    <a:pt x="249" y="1284"/>
                  </a:lnTo>
                  <a:lnTo>
                    <a:pt x="219" y="1293"/>
                  </a:lnTo>
                  <a:lnTo>
                    <a:pt x="191" y="1309"/>
                  </a:lnTo>
                  <a:lnTo>
                    <a:pt x="168" y="1328"/>
                  </a:lnTo>
                  <a:lnTo>
                    <a:pt x="149" y="1351"/>
                  </a:lnTo>
                  <a:lnTo>
                    <a:pt x="134" y="1379"/>
                  </a:lnTo>
                  <a:lnTo>
                    <a:pt x="125" y="1409"/>
                  </a:lnTo>
                  <a:lnTo>
                    <a:pt x="122" y="1440"/>
                  </a:lnTo>
                  <a:lnTo>
                    <a:pt x="122" y="2158"/>
                  </a:lnTo>
                  <a:lnTo>
                    <a:pt x="125" y="2190"/>
                  </a:lnTo>
                  <a:lnTo>
                    <a:pt x="134" y="2220"/>
                  </a:lnTo>
                  <a:lnTo>
                    <a:pt x="149" y="2248"/>
                  </a:lnTo>
                  <a:lnTo>
                    <a:pt x="168" y="2271"/>
                  </a:lnTo>
                  <a:lnTo>
                    <a:pt x="191" y="2290"/>
                  </a:lnTo>
                  <a:lnTo>
                    <a:pt x="219" y="2306"/>
                  </a:lnTo>
                  <a:lnTo>
                    <a:pt x="249" y="2315"/>
                  </a:lnTo>
                  <a:lnTo>
                    <a:pt x="281" y="2318"/>
                  </a:lnTo>
                  <a:lnTo>
                    <a:pt x="1582" y="2318"/>
                  </a:lnTo>
                  <a:lnTo>
                    <a:pt x="1582" y="2440"/>
                  </a:lnTo>
                  <a:lnTo>
                    <a:pt x="281" y="2440"/>
                  </a:lnTo>
                  <a:lnTo>
                    <a:pt x="249" y="2443"/>
                  </a:lnTo>
                  <a:lnTo>
                    <a:pt x="219" y="2452"/>
                  </a:lnTo>
                  <a:lnTo>
                    <a:pt x="191" y="2468"/>
                  </a:lnTo>
                  <a:lnTo>
                    <a:pt x="168" y="2487"/>
                  </a:lnTo>
                  <a:lnTo>
                    <a:pt x="149" y="2510"/>
                  </a:lnTo>
                  <a:lnTo>
                    <a:pt x="134" y="2538"/>
                  </a:lnTo>
                  <a:lnTo>
                    <a:pt x="125" y="2568"/>
                  </a:lnTo>
                  <a:lnTo>
                    <a:pt x="122" y="2599"/>
                  </a:lnTo>
                  <a:lnTo>
                    <a:pt x="122" y="3317"/>
                  </a:lnTo>
                  <a:lnTo>
                    <a:pt x="125" y="3349"/>
                  </a:lnTo>
                  <a:lnTo>
                    <a:pt x="134" y="3379"/>
                  </a:lnTo>
                  <a:lnTo>
                    <a:pt x="149" y="3407"/>
                  </a:lnTo>
                  <a:lnTo>
                    <a:pt x="168" y="3430"/>
                  </a:lnTo>
                  <a:lnTo>
                    <a:pt x="191" y="3450"/>
                  </a:lnTo>
                  <a:lnTo>
                    <a:pt x="219" y="3465"/>
                  </a:lnTo>
                  <a:lnTo>
                    <a:pt x="249" y="3474"/>
                  </a:lnTo>
                  <a:lnTo>
                    <a:pt x="281" y="3477"/>
                  </a:lnTo>
                  <a:lnTo>
                    <a:pt x="2008" y="3477"/>
                  </a:lnTo>
                  <a:lnTo>
                    <a:pt x="2008" y="3599"/>
                  </a:lnTo>
                  <a:lnTo>
                    <a:pt x="281" y="3599"/>
                  </a:lnTo>
                  <a:lnTo>
                    <a:pt x="239" y="3596"/>
                  </a:lnTo>
                  <a:lnTo>
                    <a:pt x="199" y="3587"/>
                  </a:lnTo>
                  <a:lnTo>
                    <a:pt x="163" y="3572"/>
                  </a:lnTo>
                  <a:lnTo>
                    <a:pt x="128" y="3554"/>
                  </a:lnTo>
                  <a:lnTo>
                    <a:pt x="96" y="3530"/>
                  </a:lnTo>
                  <a:lnTo>
                    <a:pt x="69" y="3503"/>
                  </a:lnTo>
                  <a:lnTo>
                    <a:pt x="45" y="3470"/>
                  </a:lnTo>
                  <a:lnTo>
                    <a:pt x="27" y="3436"/>
                  </a:lnTo>
                  <a:lnTo>
                    <a:pt x="12" y="3399"/>
                  </a:lnTo>
                  <a:lnTo>
                    <a:pt x="3" y="3359"/>
                  </a:lnTo>
                  <a:lnTo>
                    <a:pt x="0" y="3317"/>
                  </a:lnTo>
                  <a:lnTo>
                    <a:pt x="0" y="2599"/>
                  </a:lnTo>
                  <a:lnTo>
                    <a:pt x="2" y="2561"/>
                  </a:lnTo>
                  <a:lnTo>
                    <a:pt x="10" y="2525"/>
                  </a:lnTo>
                  <a:lnTo>
                    <a:pt x="22" y="2491"/>
                  </a:lnTo>
                  <a:lnTo>
                    <a:pt x="38" y="2459"/>
                  </a:lnTo>
                  <a:lnTo>
                    <a:pt x="59" y="2429"/>
                  </a:lnTo>
                  <a:lnTo>
                    <a:pt x="82" y="2402"/>
                  </a:lnTo>
                  <a:lnTo>
                    <a:pt x="108" y="2379"/>
                  </a:lnTo>
                  <a:lnTo>
                    <a:pt x="82" y="2356"/>
                  </a:lnTo>
                  <a:lnTo>
                    <a:pt x="59" y="2328"/>
                  </a:lnTo>
                  <a:lnTo>
                    <a:pt x="38" y="2299"/>
                  </a:lnTo>
                  <a:lnTo>
                    <a:pt x="22" y="2267"/>
                  </a:lnTo>
                  <a:lnTo>
                    <a:pt x="10" y="2233"/>
                  </a:lnTo>
                  <a:lnTo>
                    <a:pt x="2" y="2196"/>
                  </a:lnTo>
                  <a:lnTo>
                    <a:pt x="0" y="2158"/>
                  </a:lnTo>
                  <a:lnTo>
                    <a:pt x="0" y="1440"/>
                  </a:lnTo>
                  <a:lnTo>
                    <a:pt x="2" y="1402"/>
                  </a:lnTo>
                  <a:lnTo>
                    <a:pt x="10" y="1366"/>
                  </a:lnTo>
                  <a:lnTo>
                    <a:pt x="22" y="1332"/>
                  </a:lnTo>
                  <a:lnTo>
                    <a:pt x="38" y="1300"/>
                  </a:lnTo>
                  <a:lnTo>
                    <a:pt x="59" y="1271"/>
                  </a:lnTo>
                  <a:lnTo>
                    <a:pt x="82" y="1243"/>
                  </a:lnTo>
                  <a:lnTo>
                    <a:pt x="108" y="1220"/>
                  </a:lnTo>
                  <a:lnTo>
                    <a:pt x="82" y="1197"/>
                  </a:lnTo>
                  <a:lnTo>
                    <a:pt x="59" y="1169"/>
                  </a:lnTo>
                  <a:lnTo>
                    <a:pt x="38" y="1140"/>
                  </a:lnTo>
                  <a:lnTo>
                    <a:pt x="22" y="1108"/>
                  </a:lnTo>
                  <a:lnTo>
                    <a:pt x="10" y="1074"/>
                  </a:lnTo>
                  <a:lnTo>
                    <a:pt x="2" y="1038"/>
                  </a:lnTo>
                  <a:lnTo>
                    <a:pt x="0" y="1000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5" y="129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8" y="45"/>
                  </a:lnTo>
                  <a:lnTo>
                    <a:pt x="163" y="27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732"/>
            <p:cNvSpPr>
              <a:spLocks noEditPoints="1"/>
            </p:cNvSpPr>
            <p:nvPr/>
          </p:nvSpPr>
          <p:spPr bwMode="auto">
            <a:xfrm>
              <a:off x="9175750" y="3690938"/>
              <a:ext cx="85725" cy="85725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9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1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1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9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1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7 h 549"/>
                <a:gd name="T54" fmla="*/ 273 w 548"/>
                <a:gd name="T55" fmla="*/ 549 h 549"/>
                <a:gd name="T56" fmla="*/ 195 w 548"/>
                <a:gd name="T57" fmla="*/ 537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1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9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1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1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5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9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5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7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7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733"/>
            <p:cNvSpPr>
              <a:spLocks/>
            </p:cNvSpPr>
            <p:nvPr/>
          </p:nvSpPr>
          <p:spPr bwMode="auto">
            <a:xfrm>
              <a:off x="959008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734"/>
            <p:cNvSpPr>
              <a:spLocks/>
            </p:cNvSpPr>
            <p:nvPr/>
          </p:nvSpPr>
          <p:spPr bwMode="auto">
            <a:xfrm>
              <a:off x="9551988" y="37099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7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7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735"/>
            <p:cNvSpPr>
              <a:spLocks/>
            </p:cNvSpPr>
            <p:nvPr/>
          </p:nvSpPr>
          <p:spPr bwMode="auto">
            <a:xfrm>
              <a:off x="9609138" y="373856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8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8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736"/>
            <p:cNvSpPr>
              <a:spLocks/>
            </p:cNvSpPr>
            <p:nvPr/>
          </p:nvSpPr>
          <p:spPr bwMode="auto">
            <a:xfrm>
              <a:off x="95710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737"/>
            <p:cNvSpPr>
              <a:spLocks/>
            </p:cNvSpPr>
            <p:nvPr/>
          </p:nvSpPr>
          <p:spPr bwMode="auto">
            <a:xfrm>
              <a:off x="9512300" y="3709988"/>
              <a:ext cx="20637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738"/>
            <p:cNvSpPr>
              <a:spLocks/>
            </p:cNvSpPr>
            <p:nvPr/>
          </p:nvSpPr>
          <p:spPr bwMode="auto">
            <a:xfrm>
              <a:off x="95329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8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739"/>
            <p:cNvSpPr>
              <a:spLocks/>
            </p:cNvSpPr>
            <p:nvPr/>
          </p:nvSpPr>
          <p:spPr bwMode="auto">
            <a:xfrm>
              <a:off x="9474200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5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5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740"/>
            <p:cNvSpPr>
              <a:spLocks/>
            </p:cNvSpPr>
            <p:nvPr/>
          </p:nvSpPr>
          <p:spPr bwMode="auto">
            <a:xfrm>
              <a:off x="9493250" y="3738563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8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8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741"/>
            <p:cNvSpPr>
              <a:spLocks/>
            </p:cNvSpPr>
            <p:nvPr/>
          </p:nvSpPr>
          <p:spPr bwMode="auto">
            <a:xfrm>
              <a:off x="9436100" y="37099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4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4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742"/>
            <p:cNvSpPr>
              <a:spLocks/>
            </p:cNvSpPr>
            <p:nvPr/>
          </p:nvSpPr>
          <p:spPr bwMode="auto">
            <a:xfrm>
              <a:off x="9455150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743"/>
            <p:cNvSpPr>
              <a:spLocks noEditPoints="1"/>
            </p:cNvSpPr>
            <p:nvPr/>
          </p:nvSpPr>
          <p:spPr bwMode="auto">
            <a:xfrm>
              <a:off x="9175750" y="3873500"/>
              <a:ext cx="85725" cy="87313"/>
            </a:xfrm>
            <a:custGeom>
              <a:avLst/>
              <a:gdLst>
                <a:gd name="T0" fmla="*/ 243 w 548"/>
                <a:gd name="T1" fmla="*/ 125 h 549"/>
                <a:gd name="T2" fmla="*/ 189 w 548"/>
                <a:gd name="T3" fmla="*/ 149 h 549"/>
                <a:gd name="T4" fmla="*/ 147 w 548"/>
                <a:gd name="T5" fmla="*/ 190 h 549"/>
                <a:gd name="T6" fmla="*/ 125 w 548"/>
                <a:gd name="T7" fmla="*/ 244 h 549"/>
                <a:gd name="T8" fmla="*/ 125 w 548"/>
                <a:gd name="T9" fmla="*/ 305 h 549"/>
                <a:gd name="T10" fmla="*/ 147 w 548"/>
                <a:gd name="T11" fmla="*/ 359 h 549"/>
                <a:gd name="T12" fmla="*/ 189 w 548"/>
                <a:gd name="T13" fmla="*/ 401 h 549"/>
                <a:gd name="T14" fmla="*/ 243 w 548"/>
                <a:gd name="T15" fmla="*/ 424 h 549"/>
                <a:gd name="T16" fmla="*/ 304 w 548"/>
                <a:gd name="T17" fmla="*/ 424 h 549"/>
                <a:gd name="T18" fmla="*/ 358 w 548"/>
                <a:gd name="T19" fmla="*/ 401 h 549"/>
                <a:gd name="T20" fmla="*/ 399 w 548"/>
                <a:gd name="T21" fmla="*/ 359 h 549"/>
                <a:gd name="T22" fmla="*/ 423 w 548"/>
                <a:gd name="T23" fmla="*/ 305 h 549"/>
                <a:gd name="T24" fmla="*/ 423 w 548"/>
                <a:gd name="T25" fmla="*/ 244 h 549"/>
                <a:gd name="T26" fmla="*/ 399 w 548"/>
                <a:gd name="T27" fmla="*/ 190 h 549"/>
                <a:gd name="T28" fmla="*/ 358 w 548"/>
                <a:gd name="T29" fmla="*/ 149 h 549"/>
                <a:gd name="T30" fmla="*/ 304 w 548"/>
                <a:gd name="T31" fmla="*/ 125 h 549"/>
                <a:gd name="T32" fmla="*/ 273 w 548"/>
                <a:gd name="T33" fmla="*/ 0 h 549"/>
                <a:gd name="T34" fmla="*/ 353 w 548"/>
                <a:gd name="T35" fmla="*/ 11 h 549"/>
                <a:gd name="T36" fmla="*/ 423 w 548"/>
                <a:gd name="T37" fmla="*/ 44 h 549"/>
                <a:gd name="T38" fmla="*/ 480 w 548"/>
                <a:gd name="T39" fmla="*/ 94 h 549"/>
                <a:gd name="T40" fmla="*/ 522 w 548"/>
                <a:gd name="T41" fmla="*/ 159 h 549"/>
                <a:gd name="T42" fmla="*/ 544 w 548"/>
                <a:gd name="T43" fmla="*/ 234 h 549"/>
                <a:gd name="T44" fmla="*/ 544 w 548"/>
                <a:gd name="T45" fmla="*/ 315 h 549"/>
                <a:gd name="T46" fmla="*/ 522 w 548"/>
                <a:gd name="T47" fmla="*/ 390 h 549"/>
                <a:gd name="T48" fmla="*/ 480 w 548"/>
                <a:gd name="T49" fmla="*/ 455 h 549"/>
                <a:gd name="T50" fmla="*/ 423 w 548"/>
                <a:gd name="T51" fmla="*/ 505 h 549"/>
                <a:gd name="T52" fmla="*/ 353 w 548"/>
                <a:gd name="T53" fmla="*/ 537 h 549"/>
                <a:gd name="T54" fmla="*/ 273 w 548"/>
                <a:gd name="T55" fmla="*/ 549 h 549"/>
                <a:gd name="T56" fmla="*/ 195 w 548"/>
                <a:gd name="T57" fmla="*/ 537 h 549"/>
                <a:gd name="T58" fmla="*/ 125 w 548"/>
                <a:gd name="T59" fmla="*/ 505 h 549"/>
                <a:gd name="T60" fmla="*/ 67 w 548"/>
                <a:gd name="T61" fmla="*/ 455 h 549"/>
                <a:gd name="T62" fmla="*/ 25 w 548"/>
                <a:gd name="T63" fmla="*/ 390 h 549"/>
                <a:gd name="T64" fmla="*/ 3 w 548"/>
                <a:gd name="T65" fmla="*/ 315 h 549"/>
                <a:gd name="T66" fmla="*/ 3 w 548"/>
                <a:gd name="T67" fmla="*/ 234 h 549"/>
                <a:gd name="T68" fmla="*/ 25 w 548"/>
                <a:gd name="T69" fmla="*/ 159 h 549"/>
                <a:gd name="T70" fmla="*/ 67 w 548"/>
                <a:gd name="T71" fmla="*/ 94 h 549"/>
                <a:gd name="T72" fmla="*/ 125 w 548"/>
                <a:gd name="T73" fmla="*/ 44 h 549"/>
                <a:gd name="T74" fmla="*/ 195 w 548"/>
                <a:gd name="T75" fmla="*/ 11 h 549"/>
                <a:gd name="T76" fmla="*/ 273 w 548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9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9"/>
                  </a:lnTo>
                  <a:lnTo>
                    <a:pt x="166" y="166"/>
                  </a:lnTo>
                  <a:lnTo>
                    <a:pt x="147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7" y="359"/>
                  </a:lnTo>
                  <a:lnTo>
                    <a:pt x="166" y="383"/>
                  </a:lnTo>
                  <a:lnTo>
                    <a:pt x="189" y="401"/>
                  </a:lnTo>
                  <a:lnTo>
                    <a:pt x="215" y="415"/>
                  </a:lnTo>
                  <a:lnTo>
                    <a:pt x="243" y="424"/>
                  </a:lnTo>
                  <a:lnTo>
                    <a:pt x="273" y="427"/>
                  </a:lnTo>
                  <a:lnTo>
                    <a:pt x="304" y="424"/>
                  </a:lnTo>
                  <a:lnTo>
                    <a:pt x="333" y="415"/>
                  </a:lnTo>
                  <a:lnTo>
                    <a:pt x="358" y="401"/>
                  </a:lnTo>
                  <a:lnTo>
                    <a:pt x="382" y="383"/>
                  </a:lnTo>
                  <a:lnTo>
                    <a:pt x="399" y="359"/>
                  </a:lnTo>
                  <a:lnTo>
                    <a:pt x="414" y="334"/>
                  </a:lnTo>
                  <a:lnTo>
                    <a:pt x="423" y="305"/>
                  </a:lnTo>
                  <a:lnTo>
                    <a:pt x="426" y="275"/>
                  </a:lnTo>
                  <a:lnTo>
                    <a:pt x="423" y="244"/>
                  </a:lnTo>
                  <a:lnTo>
                    <a:pt x="414" y="215"/>
                  </a:lnTo>
                  <a:lnTo>
                    <a:pt x="399" y="190"/>
                  </a:lnTo>
                  <a:lnTo>
                    <a:pt x="382" y="166"/>
                  </a:lnTo>
                  <a:lnTo>
                    <a:pt x="358" y="149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6"/>
                  </a:lnTo>
                  <a:lnTo>
                    <a:pt x="423" y="44"/>
                  </a:lnTo>
                  <a:lnTo>
                    <a:pt x="453" y="68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9"/>
                  </a:lnTo>
                  <a:lnTo>
                    <a:pt x="536" y="195"/>
                  </a:lnTo>
                  <a:lnTo>
                    <a:pt x="544" y="234"/>
                  </a:lnTo>
                  <a:lnTo>
                    <a:pt x="548" y="275"/>
                  </a:lnTo>
                  <a:lnTo>
                    <a:pt x="544" y="315"/>
                  </a:lnTo>
                  <a:lnTo>
                    <a:pt x="536" y="354"/>
                  </a:lnTo>
                  <a:lnTo>
                    <a:pt x="522" y="390"/>
                  </a:lnTo>
                  <a:lnTo>
                    <a:pt x="503" y="424"/>
                  </a:lnTo>
                  <a:lnTo>
                    <a:pt x="480" y="455"/>
                  </a:lnTo>
                  <a:lnTo>
                    <a:pt x="453" y="481"/>
                  </a:lnTo>
                  <a:lnTo>
                    <a:pt x="423" y="505"/>
                  </a:lnTo>
                  <a:lnTo>
                    <a:pt x="389" y="523"/>
                  </a:lnTo>
                  <a:lnTo>
                    <a:pt x="353" y="537"/>
                  </a:lnTo>
                  <a:lnTo>
                    <a:pt x="314" y="546"/>
                  </a:lnTo>
                  <a:lnTo>
                    <a:pt x="273" y="549"/>
                  </a:lnTo>
                  <a:lnTo>
                    <a:pt x="233" y="546"/>
                  </a:lnTo>
                  <a:lnTo>
                    <a:pt x="195" y="537"/>
                  </a:lnTo>
                  <a:lnTo>
                    <a:pt x="158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7" y="455"/>
                  </a:lnTo>
                  <a:lnTo>
                    <a:pt x="44" y="424"/>
                  </a:lnTo>
                  <a:lnTo>
                    <a:pt x="25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5" y="159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8" y="26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0" name="Group 1439"/>
          <p:cNvGrpSpPr/>
          <p:nvPr/>
        </p:nvGrpSpPr>
        <p:grpSpPr>
          <a:xfrm>
            <a:off x="10010585" y="3448050"/>
            <a:ext cx="581025" cy="581025"/>
            <a:chOff x="10017125" y="3448050"/>
            <a:chExt cx="5810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15" name="Freeform 748"/>
            <p:cNvSpPr>
              <a:spLocks noEditPoints="1"/>
            </p:cNvSpPr>
            <p:nvPr/>
          </p:nvSpPr>
          <p:spPr bwMode="auto">
            <a:xfrm>
              <a:off x="10366375" y="3797300"/>
              <a:ext cx="231775" cy="231775"/>
            </a:xfrm>
            <a:custGeom>
              <a:avLst/>
              <a:gdLst>
                <a:gd name="T0" fmla="*/ 122 w 1464"/>
                <a:gd name="T1" fmla="*/ 122 h 1464"/>
                <a:gd name="T2" fmla="*/ 122 w 1464"/>
                <a:gd name="T3" fmla="*/ 1342 h 1464"/>
                <a:gd name="T4" fmla="*/ 1342 w 1464"/>
                <a:gd name="T5" fmla="*/ 1342 h 1464"/>
                <a:gd name="T6" fmla="*/ 1342 w 1464"/>
                <a:gd name="T7" fmla="*/ 122 h 1464"/>
                <a:gd name="T8" fmla="*/ 793 w 1464"/>
                <a:gd name="T9" fmla="*/ 122 h 1464"/>
                <a:gd name="T10" fmla="*/ 793 w 1464"/>
                <a:gd name="T11" fmla="*/ 889 h 1464"/>
                <a:gd name="T12" fmla="*/ 1055 w 1464"/>
                <a:gd name="T13" fmla="*/ 628 h 1464"/>
                <a:gd name="T14" fmla="*/ 1141 w 1464"/>
                <a:gd name="T15" fmla="*/ 714 h 1464"/>
                <a:gd name="T16" fmla="*/ 732 w 1464"/>
                <a:gd name="T17" fmla="*/ 1124 h 1464"/>
                <a:gd name="T18" fmla="*/ 323 w 1464"/>
                <a:gd name="T19" fmla="*/ 714 h 1464"/>
                <a:gd name="T20" fmla="*/ 409 w 1464"/>
                <a:gd name="T21" fmla="*/ 628 h 1464"/>
                <a:gd name="T22" fmla="*/ 671 w 1464"/>
                <a:gd name="T23" fmla="*/ 889 h 1464"/>
                <a:gd name="T24" fmla="*/ 671 w 1464"/>
                <a:gd name="T25" fmla="*/ 122 h 1464"/>
                <a:gd name="T26" fmla="*/ 122 w 1464"/>
                <a:gd name="T27" fmla="*/ 122 h 1464"/>
                <a:gd name="T28" fmla="*/ 0 w 1464"/>
                <a:gd name="T29" fmla="*/ 0 h 1464"/>
                <a:gd name="T30" fmla="*/ 1464 w 1464"/>
                <a:gd name="T31" fmla="*/ 0 h 1464"/>
                <a:gd name="T32" fmla="*/ 1464 w 1464"/>
                <a:gd name="T33" fmla="*/ 1464 h 1464"/>
                <a:gd name="T34" fmla="*/ 0 w 1464"/>
                <a:gd name="T35" fmla="*/ 1464 h 1464"/>
                <a:gd name="T36" fmla="*/ 0 w 1464"/>
                <a:gd name="T37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4" h="1464">
                  <a:moveTo>
                    <a:pt x="122" y="122"/>
                  </a:moveTo>
                  <a:lnTo>
                    <a:pt x="122" y="1342"/>
                  </a:lnTo>
                  <a:lnTo>
                    <a:pt x="1342" y="1342"/>
                  </a:lnTo>
                  <a:lnTo>
                    <a:pt x="1342" y="122"/>
                  </a:lnTo>
                  <a:lnTo>
                    <a:pt x="793" y="122"/>
                  </a:lnTo>
                  <a:lnTo>
                    <a:pt x="793" y="889"/>
                  </a:lnTo>
                  <a:lnTo>
                    <a:pt x="1055" y="628"/>
                  </a:lnTo>
                  <a:lnTo>
                    <a:pt x="1141" y="714"/>
                  </a:lnTo>
                  <a:lnTo>
                    <a:pt x="732" y="1124"/>
                  </a:lnTo>
                  <a:lnTo>
                    <a:pt x="323" y="714"/>
                  </a:lnTo>
                  <a:lnTo>
                    <a:pt x="409" y="628"/>
                  </a:lnTo>
                  <a:lnTo>
                    <a:pt x="671" y="889"/>
                  </a:lnTo>
                  <a:lnTo>
                    <a:pt x="671" y="122"/>
                  </a:lnTo>
                  <a:lnTo>
                    <a:pt x="122" y="122"/>
                  </a:lnTo>
                  <a:close/>
                  <a:moveTo>
                    <a:pt x="0" y="0"/>
                  </a:moveTo>
                  <a:lnTo>
                    <a:pt x="1464" y="0"/>
                  </a:lnTo>
                  <a:lnTo>
                    <a:pt x="1464" y="1464"/>
                  </a:lnTo>
                  <a:lnTo>
                    <a:pt x="0" y="14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749"/>
            <p:cNvSpPr>
              <a:spLocks noEditPoints="1"/>
            </p:cNvSpPr>
            <p:nvPr/>
          </p:nvSpPr>
          <p:spPr bwMode="auto">
            <a:xfrm>
              <a:off x="10075863" y="3506788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8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0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0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8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2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8 h 549"/>
                <a:gd name="T54" fmla="*/ 274 w 549"/>
                <a:gd name="T55" fmla="*/ 549 h 549"/>
                <a:gd name="T56" fmla="*/ 195 w 549"/>
                <a:gd name="T57" fmla="*/ 538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2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4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0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0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4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4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8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8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4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750"/>
            <p:cNvSpPr>
              <a:spLocks/>
            </p:cNvSpPr>
            <p:nvPr/>
          </p:nvSpPr>
          <p:spPr bwMode="auto">
            <a:xfrm>
              <a:off x="1049178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751"/>
            <p:cNvSpPr>
              <a:spLocks/>
            </p:cNvSpPr>
            <p:nvPr/>
          </p:nvSpPr>
          <p:spPr bwMode="auto">
            <a:xfrm>
              <a:off x="1045368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752"/>
            <p:cNvSpPr>
              <a:spLocks/>
            </p:cNvSpPr>
            <p:nvPr/>
          </p:nvSpPr>
          <p:spPr bwMode="auto">
            <a:xfrm>
              <a:off x="105108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753"/>
            <p:cNvSpPr>
              <a:spLocks/>
            </p:cNvSpPr>
            <p:nvPr/>
          </p:nvSpPr>
          <p:spPr bwMode="auto">
            <a:xfrm>
              <a:off x="104727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754"/>
            <p:cNvSpPr>
              <a:spLocks/>
            </p:cNvSpPr>
            <p:nvPr/>
          </p:nvSpPr>
          <p:spPr bwMode="auto">
            <a:xfrm>
              <a:off x="10414000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755"/>
            <p:cNvSpPr>
              <a:spLocks/>
            </p:cNvSpPr>
            <p:nvPr/>
          </p:nvSpPr>
          <p:spPr bwMode="auto">
            <a:xfrm>
              <a:off x="10433050" y="355441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756"/>
            <p:cNvSpPr>
              <a:spLocks/>
            </p:cNvSpPr>
            <p:nvPr/>
          </p:nvSpPr>
          <p:spPr bwMode="auto">
            <a:xfrm>
              <a:off x="10375900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757"/>
            <p:cNvSpPr>
              <a:spLocks/>
            </p:cNvSpPr>
            <p:nvPr/>
          </p:nvSpPr>
          <p:spPr bwMode="auto">
            <a:xfrm>
              <a:off x="10394950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758"/>
            <p:cNvSpPr>
              <a:spLocks/>
            </p:cNvSpPr>
            <p:nvPr/>
          </p:nvSpPr>
          <p:spPr bwMode="auto">
            <a:xfrm>
              <a:off x="10336213" y="35258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759"/>
            <p:cNvSpPr>
              <a:spLocks/>
            </p:cNvSpPr>
            <p:nvPr/>
          </p:nvSpPr>
          <p:spPr bwMode="auto">
            <a:xfrm>
              <a:off x="10356850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760"/>
            <p:cNvSpPr>
              <a:spLocks noEditPoints="1"/>
            </p:cNvSpPr>
            <p:nvPr/>
          </p:nvSpPr>
          <p:spPr bwMode="auto">
            <a:xfrm>
              <a:off x="10017125" y="3448050"/>
              <a:ext cx="581025" cy="571500"/>
            </a:xfrm>
            <a:custGeom>
              <a:avLst/>
              <a:gdLst>
                <a:gd name="T0" fmla="*/ 220 w 3660"/>
                <a:gd name="T1" fmla="*/ 134 h 3599"/>
                <a:gd name="T2" fmla="*/ 150 w 3660"/>
                <a:gd name="T3" fmla="*/ 192 h 3599"/>
                <a:gd name="T4" fmla="*/ 122 w 3660"/>
                <a:gd name="T5" fmla="*/ 282 h 3599"/>
                <a:gd name="T6" fmla="*/ 134 w 3660"/>
                <a:gd name="T7" fmla="*/ 1061 h 3599"/>
                <a:gd name="T8" fmla="*/ 192 w 3660"/>
                <a:gd name="T9" fmla="*/ 1131 h 3599"/>
                <a:gd name="T10" fmla="*/ 282 w 3660"/>
                <a:gd name="T11" fmla="*/ 1159 h 3599"/>
                <a:gd name="T12" fmla="*/ 3440 w 3660"/>
                <a:gd name="T13" fmla="*/ 1147 h 3599"/>
                <a:gd name="T14" fmla="*/ 3510 w 3660"/>
                <a:gd name="T15" fmla="*/ 1089 h 3599"/>
                <a:gd name="T16" fmla="*/ 3538 w 3660"/>
                <a:gd name="T17" fmla="*/ 1000 h 3599"/>
                <a:gd name="T18" fmla="*/ 3526 w 3660"/>
                <a:gd name="T19" fmla="*/ 220 h 3599"/>
                <a:gd name="T20" fmla="*/ 3468 w 3660"/>
                <a:gd name="T21" fmla="*/ 150 h 3599"/>
                <a:gd name="T22" fmla="*/ 3378 w 3660"/>
                <a:gd name="T23" fmla="*/ 122 h 3599"/>
                <a:gd name="T24" fmla="*/ 3378 w 3660"/>
                <a:gd name="T25" fmla="*/ 0 h 3599"/>
                <a:gd name="T26" fmla="*/ 3497 w 3660"/>
                <a:gd name="T27" fmla="*/ 27 h 3599"/>
                <a:gd name="T28" fmla="*/ 3591 w 3660"/>
                <a:gd name="T29" fmla="*/ 96 h 3599"/>
                <a:gd name="T30" fmla="*/ 3648 w 3660"/>
                <a:gd name="T31" fmla="*/ 200 h 3599"/>
                <a:gd name="T32" fmla="*/ 3660 w 3660"/>
                <a:gd name="T33" fmla="*/ 1000 h 3599"/>
                <a:gd name="T34" fmla="*/ 3638 w 3660"/>
                <a:gd name="T35" fmla="*/ 1108 h 3599"/>
                <a:gd name="T36" fmla="*/ 3578 w 3660"/>
                <a:gd name="T37" fmla="*/ 1197 h 3599"/>
                <a:gd name="T38" fmla="*/ 3601 w 3660"/>
                <a:gd name="T39" fmla="*/ 1271 h 3599"/>
                <a:gd name="T40" fmla="*/ 3650 w 3660"/>
                <a:gd name="T41" fmla="*/ 1366 h 3599"/>
                <a:gd name="T42" fmla="*/ 3660 w 3660"/>
                <a:gd name="T43" fmla="*/ 1952 h 3599"/>
                <a:gd name="T44" fmla="*/ 3535 w 3660"/>
                <a:gd name="T45" fmla="*/ 1409 h 3599"/>
                <a:gd name="T46" fmla="*/ 3491 w 3660"/>
                <a:gd name="T47" fmla="*/ 1328 h 3599"/>
                <a:gd name="T48" fmla="*/ 3410 w 3660"/>
                <a:gd name="T49" fmla="*/ 1284 h 3599"/>
                <a:gd name="T50" fmla="*/ 250 w 3660"/>
                <a:gd name="T51" fmla="*/ 1284 h 3599"/>
                <a:gd name="T52" fmla="*/ 169 w 3660"/>
                <a:gd name="T53" fmla="*/ 1328 h 3599"/>
                <a:gd name="T54" fmla="*/ 125 w 3660"/>
                <a:gd name="T55" fmla="*/ 1409 h 3599"/>
                <a:gd name="T56" fmla="*/ 125 w 3660"/>
                <a:gd name="T57" fmla="*/ 2190 h 3599"/>
                <a:gd name="T58" fmla="*/ 169 w 3660"/>
                <a:gd name="T59" fmla="*/ 2271 h 3599"/>
                <a:gd name="T60" fmla="*/ 250 w 3660"/>
                <a:gd name="T61" fmla="*/ 2315 h 3599"/>
                <a:gd name="T62" fmla="*/ 1586 w 3660"/>
                <a:gd name="T63" fmla="*/ 2440 h 3599"/>
                <a:gd name="T64" fmla="*/ 220 w 3660"/>
                <a:gd name="T65" fmla="*/ 2452 h 3599"/>
                <a:gd name="T66" fmla="*/ 150 w 3660"/>
                <a:gd name="T67" fmla="*/ 2510 h 3599"/>
                <a:gd name="T68" fmla="*/ 122 w 3660"/>
                <a:gd name="T69" fmla="*/ 2599 h 3599"/>
                <a:gd name="T70" fmla="*/ 134 w 3660"/>
                <a:gd name="T71" fmla="*/ 3379 h 3599"/>
                <a:gd name="T72" fmla="*/ 192 w 3660"/>
                <a:gd name="T73" fmla="*/ 3450 h 3599"/>
                <a:gd name="T74" fmla="*/ 282 w 3660"/>
                <a:gd name="T75" fmla="*/ 3477 h 3599"/>
                <a:gd name="T76" fmla="*/ 282 w 3660"/>
                <a:gd name="T77" fmla="*/ 3599 h 3599"/>
                <a:gd name="T78" fmla="*/ 163 w 3660"/>
                <a:gd name="T79" fmla="*/ 3572 h 3599"/>
                <a:gd name="T80" fmla="*/ 69 w 3660"/>
                <a:gd name="T81" fmla="*/ 3503 h 3599"/>
                <a:gd name="T82" fmla="*/ 12 w 3660"/>
                <a:gd name="T83" fmla="*/ 3399 h 3599"/>
                <a:gd name="T84" fmla="*/ 0 w 3660"/>
                <a:gd name="T85" fmla="*/ 2599 h 3599"/>
                <a:gd name="T86" fmla="*/ 22 w 3660"/>
                <a:gd name="T87" fmla="*/ 2491 h 3599"/>
                <a:gd name="T88" fmla="*/ 82 w 3660"/>
                <a:gd name="T89" fmla="*/ 2402 h 3599"/>
                <a:gd name="T90" fmla="*/ 59 w 3660"/>
                <a:gd name="T91" fmla="*/ 2328 h 3599"/>
                <a:gd name="T92" fmla="*/ 10 w 3660"/>
                <a:gd name="T93" fmla="*/ 2233 h 3599"/>
                <a:gd name="T94" fmla="*/ 0 w 3660"/>
                <a:gd name="T95" fmla="*/ 1440 h 3599"/>
                <a:gd name="T96" fmla="*/ 22 w 3660"/>
                <a:gd name="T97" fmla="*/ 1332 h 3599"/>
                <a:gd name="T98" fmla="*/ 82 w 3660"/>
                <a:gd name="T99" fmla="*/ 1243 h 3599"/>
                <a:gd name="T100" fmla="*/ 59 w 3660"/>
                <a:gd name="T101" fmla="*/ 1169 h 3599"/>
                <a:gd name="T102" fmla="*/ 10 w 3660"/>
                <a:gd name="T103" fmla="*/ 1074 h 3599"/>
                <a:gd name="T104" fmla="*/ 0 w 3660"/>
                <a:gd name="T105" fmla="*/ 282 h 3599"/>
                <a:gd name="T106" fmla="*/ 27 w 3660"/>
                <a:gd name="T107" fmla="*/ 163 h 3599"/>
                <a:gd name="T108" fmla="*/ 96 w 3660"/>
                <a:gd name="T109" fmla="*/ 69 h 3599"/>
                <a:gd name="T110" fmla="*/ 200 w 3660"/>
                <a:gd name="T111" fmla="*/ 12 h 3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599"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50"/>
                  </a:lnTo>
                  <a:lnTo>
                    <a:pt x="169" y="169"/>
                  </a:lnTo>
                  <a:lnTo>
                    <a:pt x="150" y="192"/>
                  </a:lnTo>
                  <a:lnTo>
                    <a:pt x="134" y="220"/>
                  </a:lnTo>
                  <a:lnTo>
                    <a:pt x="125" y="250"/>
                  </a:lnTo>
                  <a:lnTo>
                    <a:pt x="122" y="282"/>
                  </a:lnTo>
                  <a:lnTo>
                    <a:pt x="122" y="1000"/>
                  </a:lnTo>
                  <a:lnTo>
                    <a:pt x="125" y="1031"/>
                  </a:lnTo>
                  <a:lnTo>
                    <a:pt x="134" y="1061"/>
                  </a:lnTo>
                  <a:lnTo>
                    <a:pt x="150" y="1089"/>
                  </a:lnTo>
                  <a:lnTo>
                    <a:pt x="169" y="1112"/>
                  </a:lnTo>
                  <a:lnTo>
                    <a:pt x="192" y="1131"/>
                  </a:lnTo>
                  <a:lnTo>
                    <a:pt x="220" y="1147"/>
                  </a:lnTo>
                  <a:lnTo>
                    <a:pt x="250" y="1156"/>
                  </a:lnTo>
                  <a:lnTo>
                    <a:pt x="282" y="1159"/>
                  </a:lnTo>
                  <a:lnTo>
                    <a:pt x="3378" y="1159"/>
                  </a:lnTo>
                  <a:lnTo>
                    <a:pt x="3410" y="1156"/>
                  </a:lnTo>
                  <a:lnTo>
                    <a:pt x="3440" y="1147"/>
                  </a:lnTo>
                  <a:lnTo>
                    <a:pt x="3468" y="1131"/>
                  </a:lnTo>
                  <a:lnTo>
                    <a:pt x="3491" y="1112"/>
                  </a:lnTo>
                  <a:lnTo>
                    <a:pt x="3510" y="1089"/>
                  </a:lnTo>
                  <a:lnTo>
                    <a:pt x="3526" y="1061"/>
                  </a:lnTo>
                  <a:lnTo>
                    <a:pt x="3535" y="1031"/>
                  </a:lnTo>
                  <a:lnTo>
                    <a:pt x="3538" y="1000"/>
                  </a:lnTo>
                  <a:lnTo>
                    <a:pt x="3538" y="282"/>
                  </a:lnTo>
                  <a:lnTo>
                    <a:pt x="3535" y="250"/>
                  </a:lnTo>
                  <a:lnTo>
                    <a:pt x="3526" y="220"/>
                  </a:lnTo>
                  <a:lnTo>
                    <a:pt x="3510" y="192"/>
                  </a:lnTo>
                  <a:lnTo>
                    <a:pt x="3491" y="169"/>
                  </a:lnTo>
                  <a:lnTo>
                    <a:pt x="3468" y="150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9"/>
                  </a:lnTo>
                  <a:lnTo>
                    <a:pt x="3633" y="163"/>
                  </a:lnTo>
                  <a:lnTo>
                    <a:pt x="3648" y="200"/>
                  </a:lnTo>
                  <a:lnTo>
                    <a:pt x="3657" y="240"/>
                  </a:lnTo>
                  <a:lnTo>
                    <a:pt x="3660" y="282"/>
                  </a:lnTo>
                  <a:lnTo>
                    <a:pt x="3660" y="1000"/>
                  </a:lnTo>
                  <a:lnTo>
                    <a:pt x="3658" y="1038"/>
                  </a:lnTo>
                  <a:lnTo>
                    <a:pt x="3650" y="1074"/>
                  </a:lnTo>
                  <a:lnTo>
                    <a:pt x="3638" y="1108"/>
                  </a:lnTo>
                  <a:lnTo>
                    <a:pt x="3622" y="1140"/>
                  </a:lnTo>
                  <a:lnTo>
                    <a:pt x="3601" y="1169"/>
                  </a:lnTo>
                  <a:lnTo>
                    <a:pt x="3578" y="1197"/>
                  </a:lnTo>
                  <a:lnTo>
                    <a:pt x="3551" y="1220"/>
                  </a:lnTo>
                  <a:lnTo>
                    <a:pt x="3578" y="1243"/>
                  </a:lnTo>
                  <a:lnTo>
                    <a:pt x="3601" y="1271"/>
                  </a:lnTo>
                  <a:lnTo>
                    <a:pt x="3622" y="1300"/>
                  </a:lnTo>
                  <a:lnTo>
                    <a:pt x="3638" y="1332"/>
                  </a:lnTo>
                  <a:lnTo>
                    <a:pt x="3650" y="1366"/>
                  </a:lnTo>
                  <a:lnTo>
                    <a:pt x="3658" y="1402"/>
                  </a:lnTo>
                  <a:lnTo>
                    <a:pt x="3660" y="1440"/>
                  </a:lnTo>
                  <a:lnTo>
                    <a:pt x="3660" y="1952"/>
                  </a:lnTo>
                  <a:lnTo>
                    <a:pt x="3538" y="1952"/>
                  </a:lnTo>
                  <a:lnTo>
                    <a:pt x="3538" y="1440"/>
                  </a:lnTo>
                  <a:lnTo>
                    <a:pt x="3535" y="1409"/>
                  </a:lnTo>
                  <a:lnTo>
                    <a:pt x="3526" y="1379"/>
                  </a:lnTo>
                  <a:lnTo>
                    <a:pt x="3510" y="1351"/>
                  </a:lnTo>
                  <a:lnTo>
                    <a:pt x="3491" y="1328"/>
                  </a:lnTo>
                  <a:lnTo>
                    <a:pt x="3468" y="1309"/>
                  </a:lnTo>
                  <a:lnTo>
                    <a:pt x="3440" y="1293"/>
                  </a:lnTo>
                  <a:lnTo>
                    <a:pt x="3410" y="1284"/>
                  </a:lnTo>
                  <a:lnTo>
                    <a:pt x="3378" y="1281"/>
                  </a:lnTo>
                  <a:lnTo>
                    <a:pt x="282" y="1281"/>
                  </a:lnTo>
                  <a:lnTo>
                    <a:pt x="250" y="1284"/>
                  </a:lnTo>
                  <a:lnTo>
                    <a:pt x="220" y="1293"/>
                  </a:lnTo>
                  <a:lnTo>
                    <a:pt x="192" y="1309"/>
                  </a:lnTo>
                  <a:lnTo>
                    <a:pt x="169" y="1328"/>
                  </a:lnTo>
                  <a:lnTo>
                    <a:pt x="150" y="1351"/>
                  </a:lnTo>
                  <a:lnTo>
                    <a:pt x="134" y="1379"/>
                  </a:lnTo>
                  <a:lnTo>
                    <a:pt x="125" y="1409"/>
                  </a:lnTo>
                  <a:lnTo>
                    <a:pt x="122" y="1440"/>
                  </a:lnTo>
                  <a:lnTo>
                    <a:pt x="122" y="2158"/>
                  </a:lnTo>
                  <a:lnTo>
                    <a:pt x="125" y="2190"/>
                  </a:lnTo>
                  <a:lnTo>
                    <a:pt x="134" y="2220"/>
                  </a:lnTo>
                  <a:lnTo>
                    <a:pt x="150" y="2248"/>
                  </a:lnTo>
                  <a:lnTo>
                    <a:pt x="169" y="2271"/>
                  </a:lnTo>
                  <a:lnTo>
                    <a:pt x="192" y="2290"/>
                  </a:lnTo>
                  <a:lnTo>
                    <a:pt x="220" y="2306"/>
                  </a:lnTo>
                  <a:lnTo>
                    <a:pt x="250" y="2315"/>
                  </a:lnTo>
                  <a:lnTo>
                    <a:pt x="282" y="2318"/>
                  </a:lnTo>
                  <a:lnTo>
                    <a:pt x="1586" y="2318"/>
                  </a:lnTo>
                  <a:lnTo>
                    <a:pt x="1586" y="2440"/>
                  </a:lnTo>
                  <a:lnTo>
                    <a:pt x="282" y="2440"/>
                  </a:lnTo>
                  <a:lnTo>
                    <a:pt x="250" y="2443"/>
                  </a:lnTo>
                  <a:lnTo>
                    <a:pt x="220" y="2452"/>
                  </a:lnTo>
                  <a:lnTo>
                    <a:pt x="192" y="2468"/>
                  </a:lnTo>
                  <a:lnTo>
                    <a:pt x="169" y="2487"/>
                  </a:lnTo>
                  <a:lnTo>
                    <a:pt x="150" y="2510"/>
                  </a:lnTo>
                  <a:lnTo>
                    <a:pt x="134" y="2538"/>
                  </a:lnTo>
                  <a:lnTo>
                    <a:pt x="125" y="2568"/>
                  </a:lnTo>
                  <a:lnTo>
                    <a:pt x="122" y="2599"/>
                  </a:lnTo>
                  <a:lnTo>
                    <a:pt x="122" y="3317"/>
                  </a:lnTo>
                  <a:lnTo>
                    <a:pt x="125" y="3349"/>
                  </a:lnTo>
                  <a:lnTo>
                    <a:pt x="134" y="3379"/>
                  </a:lnTo>
                  <a:lnTo>
                    <a:pt x="150" y="3407"/>
                  </a:lnTo>
                  <a:lnTo>
                    <a:pt x="169" y="3430"/>
                  </a:lnTo>
                  <a:lnTo>
                    <a:pt x="192" y="3450"/>
                  </a:lnTo>
                  <a:lnTo>
                    <a:pt x="220" y="3465"/>
                  </a:lnTo>
                  <a:lnTo>
                    <a:pt x="250" y="3474"/>
                  </a:lnTo>
                  <a:lnTo>
                    <a:pt x="282" y="3477"/>
                  </a:lnTo>
                  <a:lnTo>
                    <a:pt x="2013" y="3477"/>
                  </a:lnTo>
                  <a:lnTo>
                    <a:pt x="2013" y="3599"/>
                  </a:lnTo>
                  <a:lnTo>
                    <a:pt x="282" y="3599"/>
                  </a:lnTo>
                  <a:lnTo>
                    <a:pt x="240" y="3596"/>
                  </a:lnTo>
                  <a:lnTo>
                    <a:pt x="200" y="3587"/>
                  </a:lnTo>
                  <a:lnTo>
                    <a:pt x="163" y="3572"/>
                  </a:lnTo>
                  <a:lnTo>
                    <a:pt x="129" y="3554"/>
                  </a:lnTo>
                  <a:lnTo>
                    <a:pt x="96" y="3530"/>
                  </a:lnTo>
                  <a:lnTo>
                    <a:pt x="69" y="3503"/>
                  </a:lnTo>
                  <a:lnTo>
                    <a:pt x="45" y="3470"/>
                  </a:lnTo>
                  <a:lnTo>
                    <a:pt x="27" y="3436"/>
                  </a:lnTo>
                  <a:lnTo>
                    <a:pt x="12" y="3399"/>
                  </a:lnTo>
                  <a:lnTo>
                    <a:pt x="3" y="3359"/>
                  </a:lnTo>
                  <a:lnTo>
                    <a:pt x="0" y="3317"/>
                  </a:lnTo>
                  <a:lnTo>
                    <a:pt x="0" y="2599"/>
                  </a:lnTo>
                  <a:lnTo>
                    <a:pt x="2" y="2561"/>
                  </a:lnTo>
                  <a:lnTo>
                    <a:pt x="10" y="2525"/>
                  </a:lnTo>
                  <a:lnTo>
                    <a:pt x="22" y="2491"/>
                  </a:lnTo>
                  <a:lnTo>
                    <a:pt x="38" y="2459"/>
                  </a:lnTo>
                  <a:lnTo>
                    <a:pt x="59" y="2429"/>
                  </a:lnTo>
                  <a:lnTo>
                    <a:pt x="82" y="2402"/>
                  </a:lnTo>
                  <a:lnTo>
                    <a:pt x="109" y="2379"/>
                  </a:lnTo>
                  <a:lnTo>
                    <a:pt x="82" y="2356"/>
                  </a:lnTo>
                  <a:lnTo>
                    <a:pt x="59" y="2328"/>
                  </a:lnTo>
                  <a:lnTo>
                    <a:pt x="38" y="2299"/>
                  </a:lnTo>
                  <a:lnTo>
                    <a:pt x="22" y="2267"/>
                  </a:lnTo>
                  <a:lnTo>
                    <a:pt x="10" y="2233"/>
                  </a:lnTo>
                  <a:lnTo>
                    <a:pt x="2" y="2196"/>
                  </a:lnTo>
                  <a:lnTo>
                    <a:pt x="0" y="2158"/>
                  </a:lnTo>
                  <a:lnTo>
                    <a:pt x="0" y="1440"/>
                  </a:lnTo>
                  <a:lnTo>
                    <a:pt x="2" y="1402"/>
                  </a:lnTo>
                  <a:lnTo>
                    <a:pt x="10" y="1366"/>
                  </a:lnTo>
                  <a:lnTo>
                    <a:pt x="22" y="1332"/>
                  </a:lnTo>
                  <a:lnTo>
                    <a:pt x="38" y="1300"/>
                  </a:lnTo>
                  <a:lnTo>
                    <a:pt x="59" y="1271"/>
                  </a:lnTo>
                  <a:lnTo>
                    <a:pt x="82" y="1243"/>
                  </a:lnTo>
                  <a:lnTo>
                    <a:pt x="109" y="1220"/>
                  </a:lnTo>
                  <a:lnTo>
                    <a:pt x="82" y="1197"/>
                  </a:lnTo>
                  <a:lnTo>
                    <a:pt x="59" y="1169"/>
                  </a:lnTo>
                  <a:lnTo>
                    <a:pt x="38" y="1140"/>
                  </a:lnTo>
                  <a:lnTo>
                    <a:pt x="22" y="1108"/>
                  </a:lnTo>
                  <a:lnTo>
                    <a:pt x="10" y="1074"/>
                  </a:lnTo>
                  <a:lnTo>
                    <a:pt x="2" y="1038"/>
                  </a:lnTo>
                  <a:lnTo>
                    <a:pt x="0" y="1000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5" y="129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761"/>
            <p:cNvSpPr>
              <a:spLocks noEditPoints="1"/>
            </p:cNvSpPr>
            <p:nvPr/>
          </p:nvSpPr>
          <p:spPr bwMode="auto">
            <a:xfrm>
              <a:off x="10075863" y="3690938"/>
              <a:ext cx="87313" cy="85725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762"/>
            <p:cNvSpPr>
              <a:spLocks/>
            </p:cNvSpPr>
            <p:nvPr/>
          </p:nvSpPr>
          <p:spPr bwMode="auto">
            <a:xfrm>
              <a:off x="1049178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763"/>
            <p:cNvSpPr>
              <a:spLocks/>
            </p:cNvSpPr>
            <p:nvPr/>
          </p:nvSpPr>
          <p:spPr bwMode="auto">
            <a:xfrm>
              <a:off x="1045368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764"/>
            <p:cNvSpPr>
              <a:spLocks/>
            </p:cNvSpPr>
            <p:nvPr/>
          </p:nvSpPr>
          <p:spPr bwMode="auto">
            <a:xfrm>
              <a:off x="105108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765"/>
            <p:cNvSpPr>
              <a:spLocks/>
            </p:cNvSpPr>
            <p:nvPr/>
          </p:nvSpPr>
          <p:spPr bwMode="auto">
            <a:xfrm>
              <a:off x="104727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766"/>
            <p:cNvSpPr>
              <a:spLocks/>
            </p:cNvSpPr>
            <p:nvPr/>
          </p:nvSpPr>
          <p:spPr bwMode="auto">
            <a:xfrm>
              <a:off x="10414000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767"/>
            <p:cNvSpPr>
              <a:spLocks/>
            </p:cNvSpPr>
            <p:nvPr/>
          </p:nvSpPr>
          <p:spPr bwMode="auto">
            <a:xfrm>
              <a:off x="10433050" y="373856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768"/>
            <p:cNvSpPr>
              <a:spLocks/>
            </p:cNvSpPr>
            <p:nvPr/>
          </p:nvSpPr>
          <p:spPr bwMode="auto">
            <a:xfrm>
              <a:off x="10375900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769"/>
            <p:cNvSpPr>
              <a:spLocks/>
            </p:cNvSpPr>
            <p:nvPr/>
          </p:nvSpPr>
          <p:spPr bwMode="auto">
            <a:xfrm>
              <a:off x="10394950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770"/>
            <p:cNvSpPr>
              <a:spLocks/>
            </p:cNvSpPr>
            <p:nvPr/>
          </p:nvSpPr>
          <p:spPr bwMode="auto">
            <a:xfrm>
              <a:off x="10336213" y="37099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771"/>
            <p:cNvSpPr>
              <a:spLocks/>
            </p:cNvSpPr>
            <p:nvPr/>
          </p:nvSpPr>
          <p:spPr bwMode="auto">
            <a:xfrm>
              <a:off x="10356850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772"/>
            <p:cNvSpPr>
              <a:spLocks noEditPoints="1"/>
            </p:cNvSpPr>
            <p:nvPr/>
          </p:nvSpPr>
          <p:spPr bwMode="auto">
            <a:xfrm>
              <a:off x="10075863" y="3873500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0" name="Group 1469"/>
          <p:cNvGrpSpPr/>
          <p:nvPr/>
        </p:nvGrpSpPr>
        <p:grpSpPr>
          <a:xfrm>
            <a:off x="10946083" y="3448050"/>
            <a:ext cx="581026" cy="581026"/>
            <a:chOff x="10945813" y="3448050"/>
            <a:chExt cx="581026" cy="5810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44" name="Freeform 777"/>
            <p:cNvSpPr>
              <a:spLocks/>
            </p:cNvSpPr>
            <p:nvPr/>
          </p:nvSpPr>
          <p:spPr bwMode="auto">
            <a:xfrm>
              <a:off x="11255376" y="3913188"/>
              <a:ext cx="261938" cy="115888"/>
            </a:xfrm>
            <a:custGeom>
              <a:avLst/>
              <a:gdLst>
                <a:gd name="T0" fmla="*/ 488 w 1647"/>
                <a:gd name="T1" fmla="*/ 0 h 732"/>
                <a:gd name="T2" fmla="*/ 202 w 1647"/>
                <a:gd name="T3" fmla="*/ 122 h 732"/>
                <a:gd name="T4" fmla="*/ 251 w 1647"/>
                <a:gd name="T5" fmla="*/ 240 h 732"/>
                <a:gd name="T6" fmla="*/ 321 w 1647"/>
                <a:gd name="T7" fmla="*/ 344 h 732"/>
                <a:gd name="T8" fmla="*/ 406 w 1647"/>
                <a:gd name="T9" fmla="*/ 435 h 732"/>
                <a:gd name="T10" fmla="*/ 507 w 1647"/>
                <a:gd name="T11" fmla="*/ 508 h 732"/>
                <a:gd name="T12" fmla="*/ 619 w 1647"/>
                <a:gd name="T13" fmla="*/ 563 h 732"/>
                <a:gd name="T14" fmla="*/ 741 w 1647"/>
                <a:gd name="T15" fmla="*/ 598 h 732"/>
                <a:gd name="T16" fmla="*/ 870 w 1647"/>
                <a:gd name="T17" fmla="*/ 610 h 732"/>
                <a:gd name="T18" fmla="*/ 996 w 1647"/>
                <a:gd name="T19" fmla="*/ 598 h 732"/>
                <a:gd name="T20" fmla="*/ 1114 w 1647"/>
                <a:gd name="T21" fmla="*/ 563 h 732"/>
                <a:gd name="T22" fmla="*/ 1221 w 1647"/>
                <a:gd name="T23" fmla="*/ 509 h 732"/>
                <a:gd name="T24" fmla="*/ 1316 w 1647"/>
                <a:gd name="T25" fmla="*/ 435 h 732"/>
                <a:gd name="T26" fmla="*/ 1397 w 1647"/>
                <a:gd name="T27" fmla="*/ 344 h 732"/>
                <a:gd name="T28" fmla="*/ 1463 w 1647"/>
                <a:gd name="T29" fmla="*/ 236 h 732"/>
                <a:gd name="T30" fmla="*/ 1509 w 1647"/>
                <a:gd name="T31" fmla="*/ 114 h 732"/>
                <a:gd name="T32" fmla="*/ 1533 w 1647"/>
                <a:gd name="T33" fmla="*/ 31 h 732"/>
                <a:gd name="T34" fmla="*/ 1560 w 1647"/>
                <a:gd name="T35" fmla="*/ 6 h 732"/>
                <a:gd name="T36" fmla="*/ 1598 w 1647"/>
                <a:gd name="T37" fmla="*/ 1 h 732"/>
                <a:gd name="T38" fmla="*/ 1631 w 1647"/>
                <a:gd name="T39" fmla="*/ 20 h 732"/>
                <a:gd name="T40" fmla="*/ 1647 w 1647"/>
                <a:gd name="T41" fmla="*/ 53 h 732"/>
                <a:gd name="T42" fmla="*/ 1628 w 1647"/>
                <a:gd name="T43" fmla="*/ 145 h 732"/>
                <a:gd name="T44" fmla="*/ 1577 w 1647"/>
                <a:gd name="T45" fmla="*/ 281 h 732"/>
                <a:gd name="T46" fmla="*/ 1507 w 1647"/>
                <a:gd name="T47" fmla="*/ 400 h 732"/>
                <a:gd name="T48" fmla="*/ 1421 w 1647"/>
                <a:gd name="T49" fmla="*/ 505 h 732"/>
                <a:gd name="T50" fmla="*/ 1319 w 1647"/>
                <a:gd name="T51" fmla="*/ 591 h 732"/>
                <a:gd name="T52" fmla="*/ 1203 w 1647"/>
                <a:gd name="T53" fmla="*/ 659 h 732"/>
                <a:gd name="T54" fmla="*/ 1077 w 1647"/>
                <a:gd name="T55" fmla="*/ 705 h 732"/>
                <a:gd name="T56" fmla="*/ 941 w 1647"/>
                <a:gd name="T57" fmla="*/ 729 h 732"/>
                <a:gd name="T58" fmla="*/ 795 w 1647"/>
                <a:gd name="T59" fmla="*/ 729 h 732"/>
                <a:gd name="T60" fmla="*/ 651 w 1647"/>
                <a:gd name="T61" fmla="*/ 702 h 732"/>
                <a:gd name="T62" fmla="*/ 517 w 1647"/>
                <a:gd name="T63" fmla="*/ 652 h 732"/>
                <a:gd name="T64" fmla="*/ 394 w 1647"/>
                <a:gd name="T65" fmla="*/ 580 h 732"/>
                <a:gd name="T66" fmla="*/ 285 w 1647"/>
                <a:gd name="T67" fmla="*/ 488 h 732"/>
                <a:gd name="T68" fmla="*/ 194 w 1647"/>
                <a:gd name="T69" fmla="*/ 378 h 732"/>
                <a:gd name="T70" fmla="*/ 122 w 1647"/>
                <a:gd name="T71" fmla="*/ 253 h 732"/>
                <a:gd name="T72" fmla="*/ 0 w 1647"/>
                <a:gd name="T73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732">
                  <a:moveTo>
                    <a:pt x="0" y="0"/>
                  </a:moveTo>
                  <a:lnTo>
                    <a:pt x="488" y="0"/>
                  </a:lnTo>
                  <a:lnTo>
                    <a:pt x="488" y="122"/>
                  </a:lnTo>
                  <a:lnTo>
                    <a:pt x="202" y="122"/>
                  </a:lnTo>
                  <a:lnTo>
                    <a:pt x="224" y="182"/>
                  </a:lnTo>
                  <a:lnTo>
                    <a:pt x="251" y="240"/>
                  </a:lnTo>
                  <a:lnTo>
                    <a:pt x="284" y="294"/>
                  </a:lnTo>
                  <a:lnTo>
                    <a:pt x="321" y="344"/>
                  </a:lnTo>
                  <a:lnTo>
                    <a:pt x="362" y="392"/>
                  </a:lnTo>
                  <a:lnTo>
                    <a:pt x="406" y="435"/>
                  </a:lnTo>
                  <a:lnTo>
                    <a:pt x="455" y="474"/>
                  </a:lnTo>
                  <a:lnTo>
                    <a:pt x="507" y="508"/>
                  </a:lnTo>
                  <a:lnTo>
                    <a:pt x="561" y="538"/>
                  </a:lnTo>
                  <a:lnTo>
                    <a:pt x="619" y="563"/>
                  </a:lnTo>
                  <a:lnTo>
                    <a:pt x="679" y="583"/>
                  </a:lnTo>
                  <a:lnTo>
                    <a:pt x="741" y="598"/>
                  </a:lnTo>
                  <a:lnTo>
                    <a:pt x="804" y="607"/>
                  </a:lnTo>
                  <a:lnTo>
                    <a:pt x="870" y="610"/>
                  </a:lnTo>
                  <a:lnTo>
                    <a:pt x="934" y="607"/>
                  </a:lnTo>
                  <a:lnTo>
                    <a:pt x="996" y="598"/>
                  </a:lnTo>
                  <a:lnTo>
                    <a:pt x="1056" y="583"/>
                  </a:lnTo>
                  <a:lnTo>
                    <a:pt x="1114" y="563"/>
                  </a:lnTo>
                  <a:lnTo>
                    <a:pt x="1169" y="539"/>
                  </a:lnTo>
                  <a:lnTo>
                    <a:pt x="1221" y="509"/>
                  </a:lnTo>
                  <a:lnTo>
                    <a:pt x="1271" y="475"/>
                  </a:lnTo>
                  <a:lnTo>
                    <a:pt x="1316" y="435"/>
                  </a:lnTo>
                  <a:lnTo>
                    <a:pt x="1359" y="392"/>
                  </a:lnTo>
                  <a:lnTo>
                    <a:pt x="1397" y="344"/>
                  </a:lnTo>
                  <a:lnTo>
                    <a:pt x="1433" y="292"/>
                  </a:lnTo>
                  <a:lnTo>
                    <a:pt x="1463" y="236"/>
                  </a:lnTo>
                  <a:lnTo>
                    <a:pt x="1488" y="176"/>
                  </a:lnTo>
                  <a:lnTo>
                    <a:pt x="1509" y="114"/>
                  </a:lnTo>
                  <a:lnTo>
                    <a:pt x="1526" y="49"/>
                  </a:lnTo>
                  <a:lnTo>
                    <a:pt x="1533" y="31"/>
                  </a:lnTo>
                  <a:lnTo>
                    <a:pt x="1545" y="16"/>
                  </a:lnTo>
                  <a:lnTo>
                    <a:pt x="1560" y="6"/>
                  </a:lnTo>
                  <a:lnTo>
                    <a:pt x="1578" y="0"/>
                  </a:lnTo>
                  <a:lnTo>
                    <a:pt x="1598" y="1"/>
                  </a:lnTo>
                  <a:lnTo>
                    <a:pt x="1616" y="8"/>
                  </a:lnTo>
                  <a:lnTo>
                    <a:pt x="1631" y="20"/>
                  </a:lnTo>
                  <a:lnTo>
                    <a:pt x="1641" y="35"/>
                  </a:lnTo>
                  <a:lnTo>
                    <a:pt x="1647" y="53"/>
                  </a:lnTo>
                  <a:lnTo>
                    <a:pt x="1646" y="73"/>
                  </a:lnTo>
                  <a:lnTo>
                    <a:pt x="1628" y="145"/>
                  </a:lnTo>
                  <a:lnTo>
                    <a:pt x="1605" y="214"/>
                  </a:lnTo>
                  <a:lnTo>
                    <a:pt x="1577" y="281"/>
                  </a:lnTo>
                  <a:lnTo>
                    <a:pt x="1545" y="343"/>
                  </a:lnTo>
                  <a:lnTo>
                    <a:pt x="1507" y="400"/>
                  </a:lnTo>
                  <a:lnTo>
                    <a:pt x="1466" y="455"/>
                  </a:lnTo>
                  <a:lnTo>
                    <a:pt x="1421" y="505"/>
                  </a:lnTo>
                  <a:lnTo>
                    <a:pt x="1372" y="550"/>
                  </a:lnTo>
                  <a:lnTo>
                    <a:pt x="1319" y="591"/>
                  </a:lnTo>
                  <a:lnTo>
                    <a:pt x="1263" y="628"/>
                  </a:lnTo>
                  <a:lnTo>
                    <a:pt x="1203" y="659"/>
                  </a:lnTo>
                  <a:lnTo>
                    <a:pt x="1141" y="684"/>
                  </a:lnTo>
                  <a:lnTo>
                    <a:pt x="1077" y="705"/>
                  </a:lnTo>
                  <a:lnTo>
                    <a:pt x="1009" y="720"/>
                  </a:lnTo>
                  <a:lnTo>
                    <a:pt x="941" y="729"/>
                  </a:lnTo>
                  <a:lnTo>
                    <a:pt x="870" y="732"/>
                  </a:lnTo>
                  <a:lnTo>
                    <a:pt x="795" y="729"/>
                  </a:lnTo>
                  <a:lnTo>
                    <a:pt x="722" y="719"/>
                  </a:lnTo>
                  <a:lnTo>
                    <a:pt x="651" y="702"/>
                  </a:lnTo>
                  <a:lnTo>
                    <a:pt x="582" y="680"/>
                  </a:lnTo>
                  <a:lnTo>
                    <a:pt x="517" y="652"/>
                  </a:lnTo>
                  <a:lnTo>
                    <a:pt x="454" y="619"/>
                  </a:lnTo>
                  <a:lnTo>
                    <a:pt x="394" y="580"/>
                  </a:lnTo>
                  <a:lnTo>
                    <a:pt x="337" y="536"/>
                  </a:lnTo>
                  <a:lnTo>
                    <a:pt x="285" y="488"/>
                  </a:lnTo>
                  <a:lnTo>
                    <a:pt x="237" y="435"/>
                  </a:lnTo>
                  <a:lnTo>
                    <a:pt x="194" y="378"/>
                  </a:lnTo>
                  <a:lnTo>
                    <a:pt x="155" y="317"/>
                  </a:lnTo>
                  <a:lnTo>
                    <a:pt x="122" y="253"/>
                  </a:lnTo>
                  <a:lnTo>
                    <a:pt x="122" y="488"/>
                  </a:lnTo>
                  <a:lnTo>
                    <a:pt x="0" y="4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778"/>
            <p:cNvSpPr>
              <a:spLocks/>
            </p:cNvSpPr>
            <p:nvPr/>
          </p:nvSpPr>
          <p:spPr bwMode="auto">
            <a:xfrm>
              <a:off x="11264901" y="3767138"/>
              <a:ext cx="261938" cy="106363"/>
            </a:xfrm>
            <a:custGeom>
              <a:avLst/>
              <a:gdLst>
                <a:gd name="T0" fmla="*/ 878 w 1647"/>
                <a:gd name="T1" fmla="*/ 3 h 671"/>
                <a:gd name="T2" fmla="*/ 1015 w 1647"/>
                <a:gd name="T3" fmla="*/ 27 h 671"/>
                <a:gd name="T4" fmla="*/ 1141 w 1647"/>
                <a:gd name="T5" fmla="*/ 73 h 671"/>
                <a:gd name="T6" fmla="*/ 1259 w 1647"/>
                <a:gd name="T7" fmla="*/ 140 h 671"/>
                <a:gd name="T8" fmla="*/ 1363 w 1647"/>
                <a:gd name="T9" fmla="*/ 225 h 671"/>
                <a:gd name="T10" fmla="*/ 1453 w 1647"/>
                <a:gd name="T11" fmla="*/ 327 h 671"/>
                <a:gd name="T12" fmla="*/ 1525 w 1647"/>
                <a:gd name="T13" fmla="*/ 446 h 671"/>
                <a:gd name="T14" fmla="*/ 1647 w 1647"/>
                <a:gd name="T15" fmla="*/ 183 h 671"/>
                <a:gd name="T16" fmla="*/ 1159 w 1647"/>
                <a:gd name="T17" fmla="*/ 671 h 671"/>
                <a:gd name="T18" fmla="*/ 1438 w 1647"/>
                <a:gd name="T19" fmla="*/ 549 h 671"/>
                <a:gd name="T20" fmla="*/ 1380 w 1647"/>
                <a:gd name="T21" fmla="*/ 437 h 671"/>
                <a:gd name="T22" fmla="*/ 1303 w 1647"/>
                <a:gd name="T23" fmla="*/ 338 h 671"/>
                <a:gd name="T24" fmla="*/ 1212 w 1647"/>
                <a:gd name="T25" fmla="*/ 256 h 671"/>
                <a:gd name="T26" fmla="*/ 1108 w 1647"/>
                <a:gd name="T27" fmla="*/ 192 h 671"/>
                <a:gd name="T28" fmla="*/ 994 w 1647"/>
                <a:gd name="T29" fmla="*/ 148 h 671"/>
                <a:gd name="T30" fmla="*/ 872 w 1647"/>
                <a:gd name="T31" fmla="*/ 125 h 671"/>
                <a:gd name="T32" fmla="*/ 741 w 1647"/>
                <a:gd name="T33" fmla="*/ 125 h 671"/>
                <a:gd name="T34" fmla="*/ 611 w 1647"/>
                <a:gd name="T35" fmla="*/ 150 h 671"/>
                <a:gd name="T36" fmla="*/ 489 w 1647"/>
                <a:gd name="T37" fmla="*/ 197 h 671"/>
                <a:gd name="T38" fmla="*/ 378 w 1647"/>
                <a:gd name="T39" fmla="*/ 265 h 671"/>
                <a:gd name="T40" fmla="*/ 281 w 1647"/>
                <a:gd name="T41" fmla="*/ 350 h 671"/>
                <a:gd name="T42" fmla="*/ 201 w 1647"/>
                <a:gd name="T43" fmla="*/ 451 h 671"/>
                <a:gd name="T44" fmla="*/ 141 w 1647"/>
                <a:gd name="T45" fmla="*/ 566 h 671"/>
                <a:gd name="T46" fmla="*/ 113 w 1647"/>
                <a:gd name="T47" fmla="*/ 642 h 671"/>
                <a:gd name="T48" fmla="*/ 91 w 1647"/>
                <a:gd name="T49" fmla="*/ 663 h 671"/>
                <a:gd name="T50" fmla="*/ 60 w 1647"/>
                <a:gd name="T51" fmla="*/ 671 h 671"/>
                <a:gd name="T52" fmla="*/ 29 w 1647"/>
                <a:gd name="T53" fmla="*/ 662 h 671"/>
                <a:gd name="T54" fmla="*/ 8 w 1647"/>
                <a:gd name="T55" fmla="*/ 639 h 671"/>
                <a:gd name="T56" fmla="*/ 0 w 1647"/>
                <a:gd name="T57" fmla="*/ 609 h 671"/>
                <a:gd name="T58" fmla="*/ 24 w 1647"/>
                <a:gd name="T59" fmla="*/ 529 h 671"/>
                <a:gd name="T60" fmla="*/ 83 w 1647"/>
                <a:gd name="T61" fmla="*/ 408 h 671"/>
                <a:gd name="T62" fmla="*/ 160 w 1647"/>
                <a:gd name="T63" fmla="*/ 301 h 671"/>
                <a:gd name="T64" fmla="*/ 252 w 1647"/>
                <a:gd name="T65" fmla="*/ 206 h 671"/>
                <a:gd name="T66" fmla="*/ 358 w 1647"/>
                <a:gd name="T67" fmla="*/ 129 h 671"/>
                <a:gd name="T68" fmla="*/ 477 w 1647"/>
                <a:gd name="T69" fmla="*/ 67 h 671"/>
                <a:gd name="T70" fmla="*/ 604 w 1647"/>
                <a:gd name="T71" fmla="*/ 24 h 671"/>
                <a:gd name="T72" fmla="*/ 739 w 1647"/>
                <a:gd name="T73" fmla="*/ 2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671">
                  <a:moveTo>
                    <a:pt x="809" y="0"/>
                  </a:moveTo>
                  <a:lnTo>
                    <a:pt x="878" y="3"/>
                  </a:lnTo>
                  <a:lnTo>
                    <a:pt x="947" y="12"/>
                  </a:lnTo>
                  <a:lnTo>
                    <a:pt x="1015" y="27"/>
                  </a:lnTo>
                  <a:lnTo>
                    <a:pt x="1079" y="47"/>
                  </a:lnTo>
                  <a:lnTo>
                    <a:pt x="1141" y="73"/>
                  </a:lnTo>
                  <a:lnTo>
                    <a:pt x="1201" y="103"/>
                  </a:lnTo>
                  <a:lnTo>
                    <a:pt x="1259" y="140"/>
                  </a:lnTo>
                  <a:lnTo>
                    <a:pt x="1312" y="180"/>
                  </a:lnTo>
                  <a:lnTo>
                    <a:pt x="1363" y="225"/>
                  </a:lnTo>
                  <a:lnTo>
                    <a:pt x="1410" y="274"/>
                  </a:lnTo>
                  <a:lnTo>
                    <a:pt x="1453" y="327"/>
                  </a:lnTo>
                  <a:lnTo>
                    <a:pt x="1491" y="385"/>
                  </a:lnTo>
                  <a:lnTo>
                    <a:pt x="1525" y="446"/>
                  </a:lnTo>
                  <a:lnTo>
                    <a:pt x="1525" y="183"/>
                  </a:lnTo>
                  <a:lnTo>
                    <a:pt x="1647" y="183"/>
                  </a:lnTo>
                  <a:lnTo>
                    <a:pt x="1647" y="671"/>
                  </a:lnTo>
                  <a:lnTo>
                    <a:pt x="1159" y="671"/>
                  </a:lnTo>
                  <a:lnTo>
                    <a:pt x="1159" y="549"/>
                  </a:lnTo>
                  <a:lnTo>
                    <a:pt x="1438" y="549"/>
                  </a:lnTo>
                  <a:lnTo>
                    <a:pt x="1411" y="491"/>
                  </a:lnTo>
                  <a:lnTo>
                    <a:pt x="1380" y="437"/>
                  </a:lnTo>
                  <a:lnTo>
                    <a:pt x="1343" y="386"/>
                  </a:lnTo>
                  <a:lnTo>
                    <a:pt x="1303" y="338"/>
                  </a:lnTo>
                  <a:lnTo>
                    <a:pt x="1259" y="295"/>
                  </a:lnTo>
                  <a:lnTo>
                    <a:pt x="1212" y="256"/>
                  </a:lnTo>
                  <a:lnTo>
                    <a:pt x="1161" y="222"/>
                  </a:lnTo>
                  <a:lnTo>
                    <a:pt x="1108" y="192"/>
                  </a:lnTo>
                  <a:lnTo>
                    <a:pt x="1053" y="167"/>
                  </a:lnTo>
                  <a:lnTo>
                    <a:pt x="994" y="148"/>
                  </a:lnTo>
                  <a:lnTo>
                    <a:pt x="934" y="134"/>
                  </a:lnTo>
                  <a:lnTo>
                    <a:pt x="872" y="125"/>
                  </a:lnTo>
                  <a:lnTo>
                    <a:pt x="809" y="122"/>
                  </a:lnTo>
                  <a:lnTo>
                    <a:pt x="741" y="125"/>
                  </a:lnTo>
                  <a:lnTo>
                    <a:pt x="675" y="134"/>
                  </a:lnTo>
                  <a:lnTo>
                    <a:pt x="611" y="150"/>
                  </a:lnTo>
                  <a:lnTo>
                    <a:pt x="549" y="171"/>
                  </a:lnTo>
                  <a:lnTo>
                    <a:pt x="489" y="197"/>
                  </a:lnTo>
                  <a:lnTo>
                    <a:pt x="433" y="228"/>
                  </a:lnTo>
                  <a:lnTo>
                    <a:pt x="378" y="265"/>
                  </a:lnTo>
                  <a:lnTo>
                    <a:pt x="327" y="305"/>
                  </a:lnTo>
                  <a:lnTo>
                    <a:pt x="281" y="350"/>
                  </a:lnTo>
                  <a:lnTo>
                    <a:pt x="238" y="399"/>
                  </a:lnTo>
                  <a:lnTo>
                    <a:pt x="201" y="451"/>
                  </a:lnTo>
                  <a:lnTo>
                    <a:pt x="169" y="507"/>
                  </a:lnTo>
                  <a:lnTo>
                    <a:pt x="141" y="566"/>
                  </a:lnTo>
                  <a:lnTo>
                    <a:pt x="120" y="627"/>
                  </a:lnTo>
                  <a:lnTo>
                    <a:pt x="113" y="642"/>
                  </a:lnTo>
                  <a:lnTo>
                    <a:pt x="103" y="654"/>
                  </a:lnTo>
                  <a:lnTo>
                    <a:pt x="91" y="663"/>
                  </a:lnTo>
                  <a:lnTo>
                    <a:pt x="75" y="669"/>
                  </a:lnTo>
                  <a:lnTo>
                    <a:pt x="60" y="671"/>
                  </a:lnTo>
                  <a:lnTo>
                    <a:pt x="44" y="669"/>
                  </a:lnTo>
                  <a:lnTo>
                    <a:pt x="29" y="662"/>
                  </a:lnTo>
                  <a:lnTo>
                    <a:pt x="17" y="652"/>
                  </a:lnTo>
                  <a:lnTo>
                    <a:pt x="8" y="639"/>
                  </a:lnTo>
                  <a:lnTo>
                    <a:pt x="2" y="624"/>
                  </a:lnTo>
                  <a:lnTo>
                    <a:pt x="0" y="609"/>
                  </a:lnTo>
                  <a:lnTo>
                    <a:pt x="2" y="593"/>
                  </a:lnTo>
                  <a:lnTo>
                    <a:pt x="24" y="529"/>
                  </a:lnTo>
                  <a:lnTo>
                    <a:pt x="51" y="467"/>
                  </a:lnTo>
                  <a:lnTo>
                    <a:pt x="83" y="408"/>
                  </a:lnTo>
                  <a:lnTo>
                    <a:pt x="119" y="353"/>
                  </a:lnTo>
                  <a:lnTo>
                    <a:pt x="160" y="301"/>
                  </a:lnTo>
                  <a:lnTo>
                    <a:pt x="204" y="252"/>
                  </a:lnTo>
                  <a:lnTo>
                    <a:pt x="252" y="206"/>
                  </a:lnTo>
                  <a:lnTo>
                    <a:pt x="304" y="165"/>
                  </a:lnTo>
                  <a:lnTo>
                    <a:pt x="358" y="129"/>
                  </a:lnTo>
                  <a:lnTo>
                    <a:pt x="416" y="95"/>
                  </a:lnTo>
                  <a:lnTo>
                    <a:pt x="477" y="67"/>
                  </a:lnTo>
                  <a:lnTo>
                    <a:pt x="539" y="43"/>
                  </a:lnTo>
                  <a:lnTo>
                    <a:pt x="604" y="24"/>
                  </a:lnTo>
                  <a:lnTo>
                    <a:pt x="671" y="11"/>
                  </a:lnTo>
                  <a:lnTo>
                    <a:pt x="739" y="2"/>
                  </a:lnTo>
                  <a:lnTo>
                    <a:pt x="8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779"/>
            <p:cNvSpPr>
              <a:spLocks noEditPoints="1"/>
            </p:cNvSpPr>
            <p:nvPr/>
          </p:nvSpPr>
          <p:spPr bwMode="auto">
            <a:xfrm>
              <a:off x="11004551" y="3506788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8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0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0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8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2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8 h 549"/>
                <a:gd name="T54" fmla="*/ 274 w 549"/>
                <a:gd name="T55" fmla="*/ 549 h 549"/>
                <a:gd name="T56" fmla="*/ 195 w 549"/>
                <a:gd name="T57" fmla="*/ 538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2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4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0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0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4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4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8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8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4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780"/>
            <p:cNvSpPr>
              <a:spLocks/>
            </p:cNvSpPr>
            <p:nvPr/>
          </p:nvSpPr>
          <p:spPr bwMode="auto">
            <a:xfrm>
              <a:off x="11420476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781"/>
            <p:cNvSpPr>
              <a:spLocks/>
            </p:cNvSpPr>
            <p:nvPr/>
          </p:nvSpPr>
          <p:spPr bwMode="auto">
            <a:xfrm>
              <a:off x="11382376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782"/>
            <p:cNvSpPr>
              <a:spLocks/>
            </p:cNvSpPr>
            <p:nvPr/>
          </p:nvSpPr>
          <p:spPr bwMode="auto">
            <a:xfrm>
              <a:off x="11439526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783"/>
            <p:cNvSpPr>
              <a:spLocks/>
            </p:cNvSpPr>
            <p:nvPr/>
          </p:nvSpPr>
          <p:spPr bwMode="auto">
            <a:xfrm>
              <a:off x="11401426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784"/>
            <p:cNvSpPr>
              <a:spLocks/>
            </p:cNvSpPr>
            <p:nvPr/>
          </p:nvSpPr>
          <p:spPr bwMode="auto">
            <a:xfrm>
              <a:off x="1134268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785"/>
            <p:cNvSpPr>
              <a:spLocks/>
            </p:cNvSpPr>
            <p:nvPr/>
          </p:nvSpPr>
          <p:spPr bwMode="auto">
            <a:xfrm>
              <a:off x="11361738" y="355441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786"/>
            <p:cNvSpPr>
              <a:spLocks/>
            </p:cNvSpPr>
            <p:nvPr/>
          </p:nvSpPr>
          <p:spPr bwMode="auto">
            <a:xfrm>
              <a:off x="11304588" y="35258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787"/>
            <p:cNvSpPr>
              <a:spLocks/>
            </p:cNvSpPr>
            <p:nvPr/>
          </p:nvSpPr>
          <p:spPr bwMode="auto">
            <a:xfrm>
              <a:off x="113236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788"/>
            <p:cNvSpPr>
              <a:spLocks/>
            </p:cNvSpPr>
            <p:nvPr/>
          </p:nvSpPr>
          <p:spPr bwMode="auto">
            <a:xfrm>
              <a:off x="11264901" y="35258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4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4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789"/>
            <p:cNvSpPr>
              <a:spLocks/>
            </p:cNvSpPr>
            <p:nvPr/>
          </p:nvSpPr>
          <p:spPr bwMode="auto">
            <a:xfrm>
              <a:off x="11285538" y="355441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790"/>
            <p:cNvSpPr>
              <a:spLocks noEditPoints="1"/>
            </p:cNvSpPr>
            <p:nvPr/>
          </p:nvSpPr>
          <p:spPr bwMode="auto">
            <a:xfrm>
              <a:off x="10945813" y="3448050"/>
              <a:ext cx="581025" cy="571500"/>
            </a:xfrm>
            <a:custGeom>
              <a:avLst/>
              <a:gdLst>
                <a:gd name="T0" fmla="*/ 220 w 3660"/>
                <a:gd name="T1" fmla="*/ 134 h 3599"/>
                <a:gd name="T2" fmla="*/ 150 w 3660"/>
                <a:gd name="T3" fmla="*/ 192 h 3599"/>
                <a:gd name="T4" fmla="*/ 122 w 3660"/>
                <a:gd name="T5" fmla="*/ 282 h 3599"/>
                <a:gd name="T6" fmla="*/ 134 w 3660"/>
                <a:gd name="T7" fmla="*/ 1061 h 3599"/>
                <a:gd name="T8" fmla="*/ 192 w 3660"/>
                <a:gd name="T9" fmla="*/ 1131 h 3599"/>
                <a:gd name="T10" fmla="*/ 282 w 3660"/>
                <a:gd name="T11" fmla="*/ 1159 h 3599"/>
                <a:gd name="T12" fmla="*/ 3440 w 3660"/>
                <a:gd name="T13" fmla="*/ 1147 h 3599"/>
                <a:gd name="T14" fmla="*/ 3510 w 3660"/>
                <a:gd name="T15" fmla="*/ 1089 h 3599"/>
                <a:gd name="T16" fmla="*/ 3538 w 3660"/>
                <a:gd name="T17" fmla="*/ 1000 h 3599"/>
                <a:gd name="T18" fmla="*/ 3526 w 3660"/>
                <a:gd name="T19" fmla="*/ 220 h 3599"/>
                <a:gd name="T20" fmla="*/ 3468 w 3660"/>
                <a:gd name="T21" fmla="*/ 150 h 3599"/>
                <a:gd name="T22" fmla="*/ 3378 w 3660"/>
                <a:gd name="T23" fmla="*/ 122 h 3599"/>
                <a:gd name="T24" fmla="*/ 3378 w 3660"/>
                <a:gd name="T25" fmla="*/ 0 h 3599"/>
                <a:gd name="T26" fmla="*/ 3497 w 3660"/>
                <a:gd name="T27" fmla="*/ 27 h 3599"/>
                <a:gd name="T28" fmla="*/ 3591 w 3660"/>
                <a:gd name="T29" fmla="*/ 96 h 3599"/>
                <a:gd name="T30" fmla="*/ 3648 w 3660"/>
                <a:gd name="T31" fmla="*/ 200 h 3599"/>
                <a:gd name="T32" fmla="*/ 3660 w 3660"/>
                <a:gd name="T33" fmla="*/ 1000 h 3599"/>
                <a:gd name="T34" fmla="*/ 3638 w 3660"/>
                <a:gd name="T35" fmla="*/ 1108 h 3599"/>
                <a:gd name="T36" fmla="*/ 3578 w 3660"/>
                <a:gd name="T37" fmla="*/ 1197 h 3599"/>
                <a:gd name="T38" fmla="*/ 3601 w 3660"/>
                <a:gd name="T39" fmla="*/ 1271 h 3599"/>
                <a:gd name="T40" fmla="*/ 3650 w 3660"/>
                <a:gd name="T41" fmla="*/ 1366 h 3599"/>
                <a:gd name="T42" fmla="*/ 3660 w 3660"/>
                <a:gd name="T43" fmla="*/ 1891 h 3599"/>
                <a:gd name="T44" fmla="*/ 3535 w 3660"/>
                <a:gd name="T45" fmla="*/ 1409 h 3599"/>
                <a:gd name="T46" fmla="*/ 3491 w 3660"/>
                <a:gd name="T47" fmla="*/ 1328 h 3599"/>
                <a:gd name="T48" fmla="*/ 3410 w 3660"/>
                <a:gd name="T49" fmla="*/ 1284 h 3599"/>
                <a:gd name="T50" fmla="*/ 250 w 3660"/>
                <a:gd name="T51" fmla="*/ 1284 h 3599"/>
                <a:gd name="T52" fmla="*/ 169 w 3660"/>
                <a:gd name="T53" fmla="*/ 1328 h 3599"/>
                <a:gd name="T54" fmla="*/ 125 w 3660"/>
                <a:gd name="T55" fmla="*/ 1409 h 3599"/>
                <a:gd name="T56" fmla="*/ 125 w 3660"/>
                <a:gd name="T57" fmla="*/ 2190 h 3599"/>
                <a:gd name="T58" fmla="*/ 169 w 3660"/>
                <a:gd name="T59" fmla="*/ 2271 h 3599"/>
                <a:gd name="T60" fmla="*/ 250 w 3660"/>
                <a:gd name="T61" fmla="*/ 2315 h 3599"/>
                <a:gd name="T62" fmla="*/ 1830 w 3660"/>
                <a:gd name="T63" fmla="*/ 2440 h 3599"/>
                <a:gd name="T64" fmla="*/ 220 w 3660"/>
                <a:gd name="T65" fmla="*/ 2452 h 3599"/>
                <a:gd name="T66" fmla="*/ 150 w 3660"/>
                <a:gd name="T67" fmla="*/ 2510 h 3599"/>
                <a:gd name="T68" fmla="*/ 122 w 3660"/>
                <a:gd name="T69" fmla="*/ 2599 h 3599"/>
                <a:gd name="T70" fmla="*/ 134 w 3660"/>
                <a:gd name="T71" fmla="*/ 3379 h 3599"/>
                <a:gd name="T72" fmla="*/ 192 w 3660"/>
                <a:gd name="T73" fmla="*/ 3450 h 3599"/>
                <a:gd name="T74" fmla="*/ 282 w 3660"/>
                <a:gd name="T75" fmla="*/ 3477 h 3599"/>
                <a:gd name="T76" fmla="*/ 282 w 3660"/>
                <a:gd name="T77" fmla="*/ 3599 h 3599"/>
                <a:gd name="T78" fmla="*/ 163 w 3660"/>
                <a:gd name="T79" fmla="*/ 3572 h 3599"/>
                <a:gd name="T80" fmla="*/ 69 w 3660"/>
                <a:gd name="T81" fmla="*/ 3503 h 3599"/>
                <a:gd name="T82" fmla="*/ 12 w 3660"/>
                <a:gd name="T83" fmla="*/ 3399 h 3599"/>
                <a:gd name="T84" fmla="*/ 0 w 3660"/>
                <a:gd name="T85" fmla="*/ 2599 h 3599"/>
                <a:gd name="T86" fmla="*/ 22 w 3660"/>
                <a:gd name="T87" fmla="*/ 2491 h 3599"/>
                <a:gd name="T88" fmla="*/ 82 w 3660"/>
                <a:gd name="T89" fmla="*/ 2402 h 3599"/>
                <a:gd name="T90" fmla="*/ 59 w 3660"/>
                <a:gd name="T91" fmla="*/ 2328 h 3599"/>
                <a:gd name="T92" fmla="*/ 10 w 3660"/>
                <a:gd name="T93" fmla="*/ 2233 h 3599"/>
                <a:gd name="T94" fmla="*/ 0 w 3660"/>
                <a:gd name="T95" fmla="*/ 1440 h 3599"/>
                <a:gd name="T96" fmla="*/ 22 w 3660"/>
                <a:gd name="T97" fmla="*/ 1332 h 3599"/>
                <a:gd name="T98" fmla="*/ 82 w 3660"/>
                <a:gd name="T99" fmla="*/ 1243 h 3599"/>
                <a:gd name="T100" fmla="*/ 59 w 3660"/>
                <a:gd name="T101" fmla="*/ 1169 h 3599"/>
                <a:gd name="T102" fmla="*/ 10 w 3660"/>
                <a:gd name="T103" fmla="*/ 1074 h 3599"/>
                <a:gd name="T104" fmla="*/ 0 w 3660"/>
                <a:gd name="T105" fmla="*/ 282 h 3599"/>
                <a:gd name="T106" fmla="*/ 27 w 3660"/>
                <a:gd name="T107" fmla="*/ 163 h 3599"/>
                <a:gd name="T108" fmla="*/ 96 w 3660"/>
                <a:gd name="T109" fmla="*/ 69 h 3599"/>
                <a:gd name="T110" fmla="*/ 200 w 3660"/>
                <a:gd name="T111" fmla="*/ 12 h 3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599"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50"/>
                  </a:lnTo>
                  <a:lnTo>
                    <a:pt x="169" y="169"/>
                  </a:lnTo>
                  <a:lnTo>
                    <a:pt x="150" y="192"/>
                  </a:lnTo>
                  <a:lnTo>
                    <a:pt x="134" y="220"/>
                  </a:lnTo>
                  <a:lnTo>
                    <a:pt x="125" y="250"/>
                  </a:lnTo>
                  <a:lnTo>
                    <a:pt x="122" y="282"/>
                  </a:lnTo>
                  <a:lnTo>
                    <a:pt x="122" y="1000"/>
                  </a:lnTo>
                  <a:lnTo>
                    <a:pt x="125" y="1031"/>
                  </a:lnTo>
                  <a:lnTo>
                    <a:pt x="134" y="1061"/>
                  </a:lnTo>
                  <a:lnTo>
                    <a:pt x="150" y="1089"/>
                  </a:lnTo>
                  <a:lnTo>
                    <a:pt x="169" y="1112"/>
                  </a:lnTo>
                  <a:lnTo>
                    <a:pt x="192" y="1131"/>
                  </a:lnTo>
                  <a:lnTo>
                    <a:pt x="220" y="1147"/>
                  </a:lnTo>
                  <a:lnTo>
                    <a:pt x="250" y="1156"/>
                  </a:lnTo>
                  <a:lnTo>
                    <a:pt x="282" y="1159"/>
                  </a:lnTo>
                  <a:lnTo>
                    <a:pt x="3378" y="1159"/>
                  </a:lnTo>
                  <a:lnTo>
                    <a:pt x="3410" y="1156"/>
                  </a:lnTo>
                  <a:lnTo>
                    <a:pt x="3440" y="1147"/>
                  </a:lnTo>
                  <a:lnTo>
                    <a:pt x="3468" y="1131"/>
                  </a:lnTo>
                  <a:lnTo>
                    <a:pt x="3491" y="1112"/>
                  </a:lnTo>
                  <a:lnTo>
                    <a:pt x="3510" y="1089"/>
                  </a:lnTo>
                  <a:lnTo>
                    <a:pt x="3526" y="1061"/>
                  </a:lnTo>
                  <a:lnTo>
                    <a:pt x="3535" y="1031"/>
                  </a:lnTo>
                  <a:lnTo>
                    <a:pt x="3538" y="1000"/>
                  </a:lnTo>
                  <a:lnTo>
                    <a:pt x="3538" y="282"/>
                  </a:lnTo>
                  <a:lnTo>
                    <a:pt x="3535" y="250"/>
                  </a:lnTo>
                  <a:lnTo>
                    <a:pt x="3526" y="220"/>
                  </a:lnTo>
                  <a:lnTo>
                    <a:pt x="3510" y="192"/>
                  </a:lnTo>
                  <a:lnTo>
                    <a:pt x="3491" y="169"/>
                  </a:lnTo>
                  <a:lnTo>
                    <a:pt x="3468" y="150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9"/>
                  </a:lnTo>
                  <a:lnTo>
                    <a:pt x="3633" y="163"/>
                  </a:lnTo>
                  <a:lnTo>
                    <a:pt x="3648" y="200"/>
                  </a:lnTo>
                  <a:lnTo>
                    <a:pt x="3657" y="240"/>
                  </a:lnTo>
                  <a:lnTo>
                    <a:pt x="3660" y="282"/>
                  </a:lnTo>
                  <a:lnTo>
                    <a:pt x="3660" y="1000"/>
                  </a:lnTo>
                  <a:lnTo>
                    <a:pt x="3658" y="1038"/>
                  </a:lnTo>
                  <a:lnTo>
                    <a:pt x="3650" y="1074"/>
                  </a:lnTo>
                  <a:lnTo>
                    <a:pt x="3638" y="1108"/>
                  </a:lnTo>
                  <a:lnTo>
                    <a:pt x="3622" y="1140"/>
                  </a:lnTo>
                  <a:lnTo>
                    <a:pt x="3601" y="1169"/>
                  </a:lnTo>
                  <a:lnTo>
                    <a:pt x="3578" y="1197"/>
                  </a:lnTo>
                  <a:lnTo>
                    <a:pt x="3551" y="1220"/>
                  </a:lnTo>
                  <a:lnTo>
                    <a:pt x="3578" y="1243"/>
                  </a:lnTo>
                  <a:lnTo>
                    <a:pt x="3601" y="1271"/>
                  </a:lnTo>
                  <a:lnTo>
                    <a:pt x="3622" y="1300"/>
                  </a:lnTo>
                  <a:lnTo>
                    <a:pt x="3638" y="1332"/>
                  </a:lnTo>
                  <a:lnTo>
                    <a:pt x="3650" y="1366"/>
                  </a:lnTo>
                  <a:lnTo>
                    <a:pt x="3658" y="1402"/>
                  </a:lnTo>
                  <a:lnTo>
                    <a:pt x="3660" y="1440"/>
                  </a:lnTo>
                  <a:lnTo>
                    <a:pt x="3660" y="1891"/>
                  </a:lnTo>
                  <a:lnTo>
                    <a:pt x="3538" y="1891"/>
                  </a:lnTo>
                  <a:lnTo>
                    <a:pt x="3538" y="1440"/>
                  </a:lnTo>
                  <a:lnTo>
                    <a:pt x="3535" y="1409"/>
                  </a:lnTo>
                  <a:lnTo>
                    <a:pt x="3526" y="1379"/>
                  </a:lnTo>
                  <a:lnTo>
                    <a:pt x="3510" y="1351"/>
                  </a:lnTo>
                  <a:lnTo>
                    <a:pt x="3491" y="1328"/>
                  </a:lnTo>
                  <a:lnTo>
                    <a:pt x="3468" y="1309"/>
                  </a:lnTo>
                  <a:lnTo>
                    <a:pt x="3440" y="1293"/>
                  </a:lnTo>
                  <a:lnTo>
                    <a:pt x="3410" y="1284"/>
                  </a:lnTo>
                  <a:lnTo>
                    <a:pt x="3378" y="1281"/>
                  </a:lnTo>
                  <a:lnTo>
                    <a:pt x="282" y="1281"/>
                  </a:lnTo>
                  <a:lnTo>
                    <a:pt x="250" y="1284"/>
                  </a:lnTo>
                  <a:lnTo>
                    <a:pt x="220" y="1293"/>
                  </a:lnTo>
                  <a:lnTo>
                    <a:pt x="192" y="1309"/>
                  </a:lnTo>
                  <a:lnTo>
                    <a:pt x="169" y="1328"/>
                  </a:lnTo>
                  <a:lnTo>
                    <a:pt x="150" y="1351"/>
                  </a:lnTo>
                  <a:lnTo>
                    <a:pt x="134" y="1379"/>
                  </a:lnTo>
                  <a:lnTo>
                    <a:pt x="125" y="1409"/>
                  </a:lnTo>
                  <a:lnTo>
                    <a:pt x="122" y="1440"/>
                  </a:lnTo>
                  <a:lnTo>
                    <a:pt x="122" y="2158"/>
                  </a:lnTo>
                  <a:lnTo>
                    <a:pt x="125" y="2190"/>
                  </a:lnTo>
                  <a:lnTo>
                    <a:pt x="134" y="2220"/>
                  </a:lnTo>
                  <a:lnTo>
                    <a:pt x="150" y="2248"/>
                  </a:lnTo>
                  <a:lnTo>
                    <a:pt x="169" y="2271"/>
                  </a:lnTo>
                  <a:lnTo>
                    <a:pt x="192" y="2290"/>
                  </a:lnTo>
                  <a:lnTo>
                    <a:pt x="220" y="2306"/>
                  </a:lnTo>
                  <a:lnTo>
                    <a:pt x="250" y="2315"/>
                  </a:lnTo>
                  <a:lnTo>
                    <a:pt x="282" y="2318"/>
                  </a:lnTo>
                  <a:lnTo>
                    <a:pt x="1830" y="2318"/>
                  </a:lnTo>
                  <a:lnTo>
                    <a:pt x="1830" y="2440"/>
                  </a:lnTo>
                  <a:lnTo>
                    <a:pt x="282" y="2440"/>
                  </a:lnTo>
                  <a:lnTo>
                    <a:pt x="250" y="2443"/>
                  </a:lnTo>
                  <a:lnTo>
                    <a:pt x="220" y="2452"/>
                  </a:lnTo>
                  <a:lnTo>
                    <a:pt x="192" y="2468"/>
                  </a:lnTo>
                  <a:lnTo>
                    <a:pt x="169" y="2487"/>
                  </a:lnTo>
                  <a:lnTo>
                    <a:pt x="150" y="2510"/>
                  </a:lnTo>
                  <a:lnTo>
                    <a:pt x="134" y="2538"/>
                  </a:lnTo>
                  <a:lnTo>
                    <a:pt x="125" y="2568"/>
                  </a:lnTo>
                  <a:lnTo>
                    <a:pt x="122" y="2599"/>
                  </a:lnTo>
                  <a:lnTo>
                    <a:pt x="122" y="3317"/>
                  </a:lnTo>
                  <a:lnTo>
                    <a:pt x="125" y="3349"/>
                  </a:lnTo>
                  <a:lnTo>
                    <a:pt x="134" y="3379"/>
                  </a:lnTo>
                  <a:lnTo>
                    <a:pt x="150" y="3407"/>
                  </a:lnTo>
                  <a:lnTo>
                    <a:pt x="169" y="3430"/>
                  </a:lnTo>
                  <a:lnTo>
                    <a:pt x="192" y="3450"/>
                  </a:lnTo>
                  <a:lnTo>
                    <a:pt x="220" y="3465"/>
                  </a:lnTo>
                  <a:lnTo>
                    <a:pt x="250" y="3474"/>
                  </a:lnTo>
                  <a:lnTo>
                    <a:pt x="282" y="3477"/>
                  </a:lnTo>
                  <a:lnTo>
                    <a:pt x="1708" y="3477"/>
                  </a:lnTo>
                  <a:lnTo>
                    <a:pt x="1708" y="3599"/>
                  </a:lnTo>
                  <a:lnTo>
                    <a:pt x="282" y="3599"/>
                  </a:lnTo>
                  <a:lnTo>
                    <a:pt x="240" y="3596"/>
                  </a:lnTo>
                  <a:lnTo>
                    <a:pt x="200" y="3587"/>
                  </a:lnTo>
                  <a:lnTo>
                    <a:pt x="163" y="3572"/>
                  </a:lnTo>
                  <a:lnTo>
                    <a:pt x="129" y="3554"/>
                  </a:lnTo>
                  <a:lnTo>
                    <a:pt x="96" y="3530"/>
                  </a:lnTo>
                  <a:lnTo>
                    <a:pt x="69" y="3503"/>
                  </a:lnTo>
                  <a:lnTo>
                    <a:pt x="45" y="3470"/>
                  </a:lnTo>
                  <a:lnTo>
                    <a:pt x="27" y="3436"/>
                  </a:lnTo>
                  <a:lnTo>
                    <a:pt x="12" y="3399"/>
                  </a:lnTo>
                  <a:lnTo>
                    <a:pt x="3" y="3359"/>
                  </a:lnTo>
                  <a:lnTo>
                    <a:pt x="0" y="3317"/>
                  </a:lnTo>
                  <a:lnTo>
                    <a:pt x="0" y="2599"/>
                  </a:lnTo>
                  <a:lnTo>
                    <a:pt x="2" y="2561"/>
                  </a:lnTo>
                  <a:lnTo>
                    <a:pt x="10" y="2525"/>
                  </a:lnTo>
                  <a:lnTo>
                    <a:pt x="22" y="2491"/>
                  </a:lnTo>
                  <a:lnTo>
                    <a:pt x="38" y="2459"/>
                  </a:lnTo>
                  <a:lnTo>
                    <a:pt x="59" y="2429"/>
                  </a:lnTo>
                  <a:lnTo>
                    <a:pt x="82" y="2402"/>
                  </a:lnTo>
                  <a:lnTo>
                    <a:pt x="109" y="2379"/>
                  </a:lnTo>
                  <a:lnTo>
                    <a:pt x="82" y="2356"/>
                  </a:lnTo>
                  <a:lnTo>
                    <a:pt x="59" y="2328"/>
                  </a:lnTo>
                  <a:lnTo>
                    <a:pt x="38" y="2299"/>
                  </a:lnTo>
                  <a:lnTo>
                    <a:pt x="22" y="2267"/>
                  </a:lnTo>
                  <a:lnTo>
                    <a:pt x="10" y="2233"/>
                  </a:lnTo>
                  <a:lnTo>
                    <a:pt x="2" y="2196"/>
                  </a:lnTo>
                  <a:lnTo>
                    <a:pt x="0" y="2158"/>
                  </a:lnTo>
                  <a:lnTo>
                    <a:pt x="0" y="1440"/>
                  </a:lnTo>
                  <a:lnTo>
                    <a:pt x="2" y="1402"/>
                  </a:lnTo>
                  <a:lnTo>
                    <a:pt x="10" y="1366"/>
                  </a:lnTo>
                  <a:lnTo>
                    <a:pt x="22" y="1332"/>
                  </a:lnTo>
                  <a:lnTo>
                    <a:pt x="38" y="1300"/>
                  </a:lnTo>
                  <a:lnTo>
                    <a:pt x="59" y="1271"/>
                  </a:lnTo>
                  <a:lnTo>
                    <a:pt x="82" y="1243"/>
                  </a:lnTo>
                  <a:lnTo>
                    <a:pt x="109" y="1220"/>
                  </a:lnTo>
                  <a:lnTo>
                    <a:pt x="82" y="1197"/>
                  </a:lnTo>
                  <a:lnTo>
                    <a:pt x="59" y="1169"/>
                  </a:lnTo>
                  <a:lnTo>
                    <a:pt x="38" y="1140"/>
                  </a:lnTo>
                  <a:lnTo>
                    <a:pt x="22" y="1108"/>
                  </a:lnTo>
                  <a:lnTo>
                    <a:pt x="10" y="1074"/>
                  </a:lnTo>
                  <a:lnTo>
                    <a:pt x="2" y="1038"/>
                  </a:lnTo>
                  <a:lnTo>
                    <a:pt x="0" y="1000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5" y="129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791"/>
            <p:cNvSpPr>
              <a:spLocks noEditPoints="1"/>
            </p:cNvSpPr>
            <p:nvPr/>
          </p:nvSpPr>
          <p:spPr bwMode="auto">
            <a:xfrm>
              <a:off x="11004551" y="3690938"/>
              <a:ext cx="87313" cy="85725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792"/>
            <p:cNvSpPr>
              <a:spLocks/>
            </p:cNvSpPr>
            <p:nvPr/>
          </p:nvSpPr>
          <p:spPr bwMode="auto">
            <a:xfrm>
              <a:off x="11420476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793"/>
            <p:cNvSpPr>
              <a:spLocks/>
            </p:cNvSpPr>
            <p:nvPr/>
          </p:nvSpPr>
          <p:spPr bwMode="auto">
            <a:xfrm>
              <a:off x="11382376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794"/>
            <p:cNvSpPr>
              <a:spLocks/>
            </p:cNvSpPr>
            <p:nvPr/>
          </p:nvSpPr>
          <p:spPr bwMode="auto">
            <a:xfrm>
              <a:off x="11439526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795"/>
            <p:cNvSpPr>
              <a:spLocks/>
            </p:cNvSpPr>
            <p:nvPr/>
          </p:nvSpPr>
          <p:spPr bwMode="auto">
            <a:xfrm>
              <a:off x="11401426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796"/>
            <p:cNvSpPr>
              <a:spLocks/>
            </p:cNvSpPr>
            <p:nvPr/>
          </p:nvSpPr>
          <p:spPr bwMode="auto">
            <a:xfrm>
              <a:off x="1134268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797"/>
            <p:cNvSpPr>
              <a:spLocks/>
            </p:cNvSpPr>
            <p:nvPr/>
          </p:nvSpPr>
          <p:spPr bwMode="auto">
            <a:xfrm>
              <a:off x="11361738" y="3738563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798"/>
            <p:cNvSpPr>
              <a:spLocks/>
            </p:cNvSpPr>
            <p:nvPr/>
          </p:nvSpPr>
          <p:spPr bwMode="auto">
            <a:xfrm>
              <a:off x="11304588" y="37099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799"/>
            <p:cNvSpPr>
              <a:spLocks/>
            </p:cNvSpPr>
            <p:nvPr/>
          </p:nvSpPr>
          <p:spPr bwMode="auto">
            <a:xfrm>
              <a:off x="113236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00"/>
            <p:cNvSpPr>
              <a:spLocks/>
            </p:cNvSpPr>
            <p:nvPr/>
          </p:nvSpPr>
          <p:spPr bwMode="auto">
            <a:xfrm>
              <a:off x="11264901" y="37099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Freeform 801"/>
            <p:cNvSpPr>
              <a:spLocks/>
            </p:cNvSpPr>
            <p:nvPr/>
          </p:nvSpPr>
          <p:spPr bwMode="auto">
            <a:xfrm>
              <a:off x="11285538" y="3738563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8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8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802"/>
            <p:cNvSpPr>
              <a:spLocks noEditPoints="1"/>
            </p:cNvSpPr>
            <p:nvPr/>
          </p:nvSpPr>
          <p:spPr bwMode="auto">
            <a:xfrm>
              <a:off x="11004551" y="3873500"/>
              <a:ext cx="87313" cy="87313"/>
            </a:xfrm>
            <a:custGeom>
              <a:avLst/>
              <a:gdLst>
                <a:gd name="T0" fmla="*/ 244 w 549"/>
                <a:gd name="T1" fmla="*/ 125 h 549"/>
                <a:gd name="T2" fmla="*/ 190 w 549"/>
                <a:gd name="T3" fmla="*/ 149 h 549"/>
                <a:gd name="T4" fmla="*/ 148 w 549"/>
                <a:gd name="T5" fmla="*/ 190 h 549"/>
                <a:gd name="T6" fmla="*/ 125 w 549"/>
                <a:gd name="T7" fmla="*/ 244 h 549"/>
                <a:gd name="T8" fmla="*/ 125 w 549"/>
                <a:gd name="T9" fmla="*/ 305 h 549"/>
                <a:gd name="T10" fmla="*/ 148 w 549"/>
                <a:gd name="T11" fmla="*/ 359 h 549"/>
                <a:gd name="T12" fmla="*/ 190 w 549"/>
                <a:gd name="T13" fmla="*/ 401 h 549"/>
                <a:gd name="T14" fmla="*/ 244 w 549"/>
                <a:gd name="T15" fmla="*/ 424 h 549"/>
                <a:gd name="T16" fmla="*/ 305 w 549"/>
                <a:gd name="T17" fmla="*/ 424 h 549"/>
                <a:gd name="T18" fmla="*/ 359 w 549"/>
                <a:gd name="T19" fmla="*/ 401 h 549"/>
                <a:gd name="T20" fmla="*/ 400 w 549"/>
                <a:gd name="T21" fmla="*/ 359 h 549"/>
                <a:gd name="T22" fmla="*/ 424 w 549"/>
                <a:gd name="T23" fmla="*/ 305 h 549"/>
                <a:gd name="T24" fmla="*/ 424 w 549"/>
                <a:gd name="T25" fmla="*/ 244 h 549"/>
                <a:gd name="T26" fmla="*/ 400 w 549"/>
                <a:gd name="T27" fmla="*/ 190 h 549"/>
                <a:gd name="T28" fmla="*/ 359 w 549"/>
                <a:gd name="T29" fmla="*/ 149 h 549"/>
                <a:gd name="T30" fmla="*/ 305 w 549"/>
                <a:gd name="T31" fmla="*/ 125 h 549"/>
                <a:gd name="T32" fmla="*/ 274 w 549"/>
                <a:gd name="T33" fmla="*/ 0 h 549"/>
                <a:gd name="T34" fmla="*/ 354 w 549"/>
                <a:gd name="T35" fmla="*/ 11 h 549"/>
                <a:gd name="T36" fmla="*/ 424 w 549"/>
                <a:gd name="T37" fmla="*/ 44 h 549"/>
                <a:gd name="T38" fmla="*/ 481 w 549"/>
                <a:gd name="T39" fmla="*/ 94 h 549"/>
                <a:gd name="T40" fmla="*/ 523 w 549"/>
                <a:gd name="T41" fmla="*/ 159 h 549"/>
                <a:gd name="T42" fmla="*/ 546 w 549"/>
                <a:gd name="T43" fmla="*/ 234 h 549"/>
                <a:gd name="T44" fmla="*/ 546 w 549"/>
                <a:gd name="T45" fmla="*/ 315 h 549"/>
                <a:gd name="T46" fmla="*/ 523 w 549"/>
                <a:gd name="T47" fmla="*/ 390 h 549"/>
                <a:gd name="T48" fmla="*/ 481 w 549"/>
                <a:gd name="T49" fmla="*/ 455 h 549"/>
                <a:gd name="T50" fmla="*/ 424 w 549"/>
                <a:gd name="T51" fmla="*/ 505 h 549"/>
                <a:gd name="T52" fmla="*/ 354 w 549"/>
                <a:gd name="T53" fmla="*/ 537 h 549"/>
                <a:gd name="T54" fmla="*/ 274 w 549"/>
                <a:gd name="T55" fmla="*/ 549 h 549"/>
                <a:gd name="T56" fmla="*/ 195 w 549"/>
                <a:gd name="T57" fmla="*/ 537 h 549"/>
                <a:gd name="T58" fmla="*/ 125 w 549"/>
                <a:gd name="T59" fmla="*/ 505 h 549"/>
                <a:gd name="T60" fmla="*/ 68 w 549"/>
                <a:gd name="T61" fmla="*/ 455 h 549"/>
                <a:gd name="T62" fmla="*/ 26 w 549"/>
                <a:gd name="T63" fmla="*/ 390 h 549"/>
                <a:gd name="T64" fmla="*/ 3 w 549"/>
                <a:gd name="T65" fmla="*/ 315 h 549"/>
                <a:gd name="T66" fmla="*/ 3 w 549"/>
                <a:gd name="T67" fmla="*/ 234 h 549"/>
                <a:gd name="T68" fmla="*/ 26 w 549"/>
                <a:gd name="T69" fmla="*/ 159 h 549"/>
                <a:gd name="T70" fmla="*/ 68 w 549"/>
                <a:gd name="T71" fmla="*/ 94 h 549"/>
                <a:gd name="T72" fmla="*/ 125 w 549"/>
                <a:gd name="T73" fmla="*/ 44 h 549"/>
                <a:gd name="T74" fmla="*/ 195 w 549"/>
                <a:gd name="T75" fmla="*/ 11 h 549"/>
                <a:gd name="T76" fmla="*/ 274 w 549"/>
                <a:gd name="T7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9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9"/>
                  </a:lnTo>
                  <a:lnTo>
                    <a:pt x="166" y="166"/>
                  </a:lnTo>
                  <a:lnTo>
                    <a:pt x="148" y="190"/>
                  </a:lnTo>
                  <a:lnTo>
                    <a:pt x="134" y="215"/>
                  </a:lnTo>
                  <a:lnTo>
                    <a:pt x="125" y="244"/>
                  </a:lnTo>
                  <a:lnTo>
                    <a:pt x="122" y="275"/>
                  </a:lnTo>
                  <a:lnTo>
                    <a:pt x="125" y="305"/>
                  </a:lnTo>
                  <a:lnTo>
                    <a:pt x="134" y="334"/>
                  </a:lnTo>
                  <a:lnTo>
                    <a:pt x="148" y="359"/>
                  </a:lnTo>
                  <a:lnTo>
                    <a:pt x="166" y="383"/>
                  </a:lnTo>
                  <a:lnTo>
                    <a:pt x="190" y="401"/>
                  </a:lnTo>
                  <a:lnTo>
                    <a:pt x="215" y="415"/>
                  </a:lnTo>
                  <a:lnTo>
                    <a:pt x="244" y="424"/>
                  </a:lnTo>
                  <a:lnTo>
                    <a:pt x="274" y="427"/>
                  </a:lnTo>
                  <a:lnTo>
                    <a:pt x="305" y="424"/>
                  </a:lnTo>
                  <a:lnTo>
                    <a:pt x="334" y="415"/>
                  </a:lnTo>
                  <a:lnTo>
                    <a:pt x="359" y="401"/>
                  </a:lnTo>
                  <a:lnTo>
                    <a:pt x="383" y="383"/>
                  </a:lnTo>
                  <a:lnTo>
                    <a:pt x="400" y="359"/>
                  </a:lnTo>
                  <a:lnTo>
                    <a:pt x="415" y="334"/>
                  </a:lnTo>
                  <a:lnTo>
                    <a:pt x="424" y="305"/>
                  </a:lnTo>
                  <a:lnTo>
                    <a:pt x="427" y="275"/>
                  </a:lnTo>
                  <a:lnTo>
                    <a:pt x="424" y="244"/>
                  </a:lnTo>
                  <a:lnTo>
                    <a:pt x="415" y="215"/>
                  </a:lnTo>
                  <a:lnTo>
                    <a:pt x="400" y="190"/>
                  </a:lnTo>
                  <a:lnTo>
                    <a:pt x="383" y="166"/>
                  </a:lnTo>
                  <a:lnTo>
                    <a:pt x="359" y="149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6"/>
                  </a:lnTo>
                  <a:lnTo>
                    <a:pt x="424" y="44"/>
                  </a:lnTo>
                  <a:lnTo>
                    <a:pt x="455" y="68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9"/>
                  </a:lnTo>
                  <a:lnTo>
                    <a:pt x="538" y="195"/>
                  </a:lnTo>
                  <a:lnTo>
                    <a:pt x="546" y="234"/>
                  </a:lnTo>
                  <a:lnTo>
                    <a:pt x="549" y="275"/>
                  </a:lnTo>
                  <a:lnTo>
                    <a:pt x="546" y="315"/>
                  </a:lnTo>
                  <a:lnTo>
                    <a:pt x="538" y="354"/>
                  </a:lnTo>
                  <a:lnTo>
                    <a:pt x="523" y="390"/>
                  </a:lnTo>
                  <a:lnTo>
                    <a:pt x="505" y="424"/>
                  </a:lnTo>
                  <a:lnTo>
                    <a:pt x="481" y="455"/>
                  </a:lnTo>
                  <a:lnTo>
                    <a:pt x="455" y="481"/>
                  </a:lnTo>
                  <a:lnTo>
                    <a:pt x="424" y="505"/>
                  </a:lnTo>
                  <a:lnTo>
                    <a:pt x="390" y="523"/>
                  </a:lnTo>
                  <a:lnTo>
                    <a:pt x="354" y="537"/>
                  </a:lnTo>
                  <a:lnTo>
                    <a:pt x="315" y="546"/>
                  </a:lnTo>
                  <a:lnTo>
                    <a:pt x="274" y="549"/>
                  </a:lnTo>
                  <a:lnTo>
                    <a:pt x="234" y="546"/>
                  </a:lnTo>
                  <a:lnTo>
                    <a:pt x="195" y="537"/>
                  </a:lnTo>
                  <a:lnTo>
                    <a:pt x="159" y="523"/>
                  </a:lnTo>
                  <a:lnTo>
                    <a:pt x="125" y="505"/>
                  </a:lnTo>
                  <a:lnTo>
                    <a:pt x="94" y="481"/>
                  </a:lnTo>
                  <a:lnTo>
                    <a:pt x="68" y="455"/>
                  </a:lnTo>
                  <a:lnTo>
                    <a:pt x="44" y="424"/>
                  </a:lnTo>
                  <a:lnTo>
                    <a:pt x="26" y="390"/>
                  </a:lnTo>
                  <a:lnTo>
                    <a:pt x="12" y="354"/>
                  </a:lnTo>
                  <a:lnTo>
                    <a:pt x="3" y="315"/>
                  </a:lnTo>
                  <a:lnTo>
                    <a:pt x="0" y="275"/>
                  </a:lnTo>
                  <a:lnTo>
                    <a:pt x="3" y="234"/>
                  </a:lnTo>
                  <a:lnTo>
                    <a:pt x="12" y="195"/>
                  </a:lnTo>
                  <a:lnTo>
                    <a:pt x="26" y="159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8"/>
                  </a:lnTo>
                  <a:lnTo>
                    <a:pt x="125" y="44"/>
                  </a:lnTo>
                  <a:lnTo>
                    <a:pt x="159" y="26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7" name="Group 1476"/>
          <p:cNvGrpSpPr/>
          <p:nvPr/>
        </p:nvGrpSpPr>
        <p:grpSpPr>
          <a:xfrm>
            <a:off x="658820" y="2692400"/>
            <a:ext cx="574675" cy="546100"/>
            <a:chOff x="679450" y="2692400"/>
            <a:chExt cx="574675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74" name="Freeform 807"/>
            <p:cNvSpPr>
              <a:spLocks noEditPoints="1"/>
            </p:cNvSpPr>
            <p:nvPr/>
          </p:nvSpPr>
          <p:spPr bwMode="auto">
            <a:xfrm>
              <a:off x="1052513" y="2781300"/>
              <a:ext cx="76200" cy="76200"/>
            </a:xfrm>
            <a:custGeom>
              <a:avLst/>
              <a:gdLst>
                <a:gd name="T0" fmla="*/ 213 w 480"/>
                <a:gd name="T1" fmla="*/ 126 h 481"/>
                <a:gd name="T2" fmla="*/ 166 w 480"/>
                <a:gd name="T3" fmla="*/ 148 h 481"/>
                <a:gd name="T4" fmla="*/ 134 w 480"/>
                <a:gd name="T5" fmla="*/ 188 h 481"/>
                <a:gd name="T6" fmla="*/ 122 w 480"/>
                <a:gd name="T7" fmla="*/ 240 h 481"/>
                <a:gd name="T8" fmla="*/ 134 w 480"/>
                <a:gd name="T9" fmla="*/ 292 h 481"/>
                <a:gd name="T10" fmla="*/ 166 w 480"/>
                <a:gd name="T11" fmla="*/ 332 h 481"/>
                <a:gd name="T12" fmla="*/ 213 w 480"/>
                <a:gd name="T13" fmla="*/ 356 h 481"/>
                <a:gd name="T14" fmla="*/ 267 w 480"/>
                <a:gd name="T15" fmla="*/ 356 h 481"/>
                <a:gd name="T16" fmla="*/ 314 w 480"/>
                <a:gd name="T17" fmla="*/ 332 h 481"/>
                <a:gd name="T18" fmla="*/ 346 w 480"/>
                <a:gd name="T19" fmla="*/ 292 h 481"/>
                <a:gd name="T20" fmla="*/ 358 w 480"/>
                <a:gd name="T21" fmla="*/ 240 h 481"/>
                <a:gd name="T22" fmla="*/ 346 w 480"/>
                <a:gd name="T23" fmla="*/ 188 h 481"/>
                <a:gd name="T24" fmla="*/ 314 w 480"/>
                <a:gd name="T25" fmla="*/ 148 h 481"/>
                <a:gd name="T26" fmla="*/ 267 w 480"/>
                <a:gd name="T27" fmla="*/ 126 h 481"/>
                <a:gd name="T28" fmla="*/ 241 w 480"/>
                <a:gd name="T29" fmla="*/ 0 h 481"/>
                <a:gd name="T30" fmla="*/ 316 w 480"/>
                <a:gd name="T31" fmla="*/ 12 h 481"/>
                <a:gd name="T32" fmla="*/ 381 w 480"/>
                <a:gd name="T33" fmla="*/ 47 h 481"/>
                <a:gd name="T34" fmla="*/ 434 w 480"/>
                <a:gd name="T35" fmla="*/ 98 h 481"/>
                <a:gd name="T36" fmla="*/ 468 w 480"/>
                <a:gd name="T37" fmla="*/ 165 h 481"/>
                <a:gd name="T38" fmla="*/ 480 w 480"/>
                <a:gd name="T39" fmla="*/ 240 h 481"/>
                <a:gd name="T40" fmla="*/ 468 w 480"/>
                <a:gd name="T41" fmla="*/ 316 h 481"/>
                <a:gd name="T42" fmla="*/ 434 w 480"/>
                <a:gd name="T43" fmla="*/ 382 h 481"/>
                <a:gd name="T44" fmla="*/ 381 w 480"/>
                <a:gd name="T45" fmla="*/ 435 h 481"/>
                <a:gd name="T46" fmla="*/ 316 w 480"/>
                <a:gd name="T47" fmla="*/ 469 h 481"/>
                <a:gd name="T48" fmla="*/ 241 w 480"/>
                <a:gd name="T49" fmla="*/ 481 h 481"/>
                <a:gd name="T50" fmla="*/ 164 w 480"/>
                <a:gd name="T51" fmla="*/ 469 h 481"/>
                <a:gd name="T52" fmla="*/ 99 w 480"/>
                <a:gd name="T53" fmla="*/ 435 h 481"/>
                <a:gd name="T54" fmla="*/ 47 w 480"/>
                <a:gd name="T55" fmla="*/ 382 h 481"/>
                <a:gd name="T56" fmla="*/ 12 w 480"/>
                <a:gd name="T57" fmla="*/ 316 h 481"/>
                <a:gd name="T58" fmla="*/ 0 w 480"/>
                <a:gd name="T59" fmla="*/ 240 h 481"/>
                <a:gd name="T60" fmla="*/ 12 w 480"/>
                <a:gd name="T61" fmla="*/ 165 h 481"/>
                <a:gd name="T62" fmla="*/ 47 w 480"/>
                <a:gd name="T63" fmla="*/ 98 h 481"/>
                <a:gd name="T64" fmla="*/ 99 w 480"/>
                <a:gd name="T65" fmla="*/ 47 h 481"/>
                <a:gd name="T66" fmla="*/ 164 w 480"/>
                <a:gd name="T67" fmla="*/ 12 h 481"/>
                <a:gd name="T68" fmla="*/ 241 w 480"/>
                <a:gd name="T6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81">
                  <a:moveTo>
                    <a:pt x="241" y="122"/>
                  </a:moveTo>
                  <a:lnTo>
                    <a:pt x="213" y="126"/>
                  </a:lnTo>
                  <a:lnTo>
                    <a:pt x="188" y="135"/>
                  </a:lnTo>
                  <a:lnTo>
                    <a:pt x="166" y="148"/>
                  </a:lnTo>
                  <a:lnTo>
                    <a:pt x="149" y="167"/>
                  </a:lnTo>
                  <a:lnTo>
                    <a:pt x="134" y="188"/>
                  </a:lnTo>
                  <a:lnTo>
                    <a:pt x="125" y="213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2"/>
                  </a:lnTo>
                  <a:lnTo>
                    <a:pt x="149" y="315"/>
                  </a:lnTo>
                  <a:lnTo>
                    <a:pt x="166" y="332"/>
                  </a:lnTo>
                  <a:lnTo>
                    <a:pt x="188" y="347"/>
                  </a:lnTo>
                  <a:lnTo>
                    <a:pt x="213" y="356"/>
                  </a:lnTo>
                  <a:lnTo>
                    <a:pt x="241" y="359"/>
                  </a:lnTo>
                  <a:lnTo>
                    <a:pt x="267" y="356"/>
                  </a:lnTo>
                  <a:lnTo>
                    <a:pt x="292" y="347"/>
                  </a:lnTo>
                  <a:lnTo>
                    <a:pt x="314" y="332"/>
                  </a:lnTo>
                  <a:lnTo>
                    <a:pt x="333" y="315"/>
                  </a:lnTo>
                  <a:lnTo>
                    <a:pt x="346" y="292"/>
                  </a:lnTo>
                  <a:lnTo>
                    <a:pt x="355" y="268"/>
                  </a:lnTo>
                  <a:lnTo>
                    <a:pt x="358" y="240"/>
                  </a:lnTo>
                  <a:lnTo>
                    <a:pt x="355" y="213"/>
                  </a:lnTo>
                  <a:lnTo>
                    <a:pt x="346" y="188"/>
                  </a:lnTo>
                  <a:lnTo>
                    <a:pt x="333" y="167"/>
                  </a:lnTo>
                  <a:lnTo>
                    <a:pt x="314" y="148"/>
                  </a:lnTo>
                  <a:lnTo>
                    <a:pt x="292" y="135"/>
                  </a:lnTo>
                  <a:lnTo>
                    <a:pt x="267" y="126"/>
                  </a:lnTo>
                  <a:lnTo>
                    <a:pt x="241" y="122"/>
                  </a:lnTo>
                  <a:close/>
                  <a:moveTo>
                    <a:pt x="241" y="0"/>
                  </a:moveTo>
                  <a:lnTo>
                    <a:pt x="279" y="3"/>
                  </a:lnTo>
                  <a:lnTo>
                    <a:pt x="316" y="12"/>
                  </a:lnTo>
                  <a:lnTo>
                    <a:pt x="350" y="27"/>
                  </a:lnTo>
                  <a:lnTo>
                    <a:pt x="381" y="47"/>
                  </a:lnTo>
                  <a:lnTo>
                    <a:pt x="410" y="70"/>
                  </a:lnTo>
                  <a:lnTo>
                    <a:pt x="434" y="98"/>
                  </a:lnTo>
                  <a:lnTo>
                    <a:pt x="454" y="130"/>
                  </a:lnTo>
                  <a:lnTo>
                    <a:pt x="468" y="165"/>
                  </a:lnTo>
                  <a:lnTo>
                    <a:pt x="477" y="201"/>
                  </a:lnTo>
                  <a:lnTo>
                    <a:pt x="480" y="240"/>
                  </a:lnTo>
                  <a:lnTo>
                    <a:pt x="477" y="279"/>
                  </a:lnTo>
                  <a:lnTo>
                    <a:pt x="468" y="316"/>
                  </a:lnTo>
                  <a:lnTo>
                    <a:pt x="454" y="351"/>
                  </a:lnTo>
                  <a:lnTo>
                    <a:pt x="434" y="382"/>
                  </a:lnTo>
                  <a:lnTo>
                    <a:pt x="410" y="410"/>
                  </a:lnTo>
                  <a:lnTo>
                    <a:pt x="381" y="435"/>
                  </a:lnTo>
                  <a:lnTo>
                    <a:pt x="350" y="453"/>
                  </a:lnTo>
                  <a:lnTo>
                    <a:pt x="316" y="469"/>
                  </a:lnTo>
                  <a:lnTo>
                    <a:pt x="279" y="478"/>
                  </a:lnTo>
                  <a:lnTo>
                    <a:pt x="241" y="481"/>
                  </a:lnTo>
                  <a:lnTo>
                    <a:pt x="202" y="478"/>
                  </a:lnTo>
                  <a:lnTo>
                    <a:pt x="164" y="469"/>
                  </a:lnTo>
                  <a:lnTo>
                    <a:pt x="130" y="453"/>
                  </a:lnTo>
                  <a:lnTo>
                    <a:pt x="99" y="435"/>
                  </a:lnTo>
                  <a:lnTo>
                    <a:pt x="71" y="410"/>
                  </a:lnTo>
                  <a:lnTo>
                    <a:pt x="47" y="382"/>
                  </a:lnTo>
                  <a:lnTo>
                    <a:pt x="27" y="351"/>
                  </a:lnTo>
                  <a:lnTo>
                    <a:pt x="12" y="316"/>
                  </a:lnTo>
                  <a:lnTo>
                    <a:pt x="3" y="279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7" y="98"/>
                  </a:lnTo>
                  <a:lnTo>
                    <a:pt x="71" y="70"/>
                  </a:lnTo>
                  <a:lnTo>
                    <a:pt x="99" y="47"/>
                  </a:lnTo>
                  <a:lnTo>
                    <a:pt x="130" y="27"/>
                  </a:lnTo>
                  <a:lnTo>
                    <a:pt x="164" y="12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08"/>
            <p:cNvSpPr>
              <a:spLocks noEditPoints="1"/>
            </p:cNvSpPr>
            <p:nvPr/>
          </p:nvSpPr>
          <p:spPr bwMode="auto">
            <a:xfrm>
              <a:off x="679450" y="2692400"/>
              <a:ext cx="546100" cy="546100"/>
            </a:xfrm>
            <a:custGeom>
              <a:avLst/>
              <a:gdLst>
                <a:gd name="T0" fmla="*/ 453 w 3442"/>
                <a:gd name="T1" fmla="*/ 1627 h 3446"/>
                <a:gd name="T2" fmla="*/ 173 w 3442"/>
                <a:gd name="T3" fmla="*/ 1907 h 3446"/>
                <a:gd name="T4" fmla="*/ 1535 w 3442"/>
                <a:gd name="T5" fmla="*/ 3275 h 3446"/>
                <a:gd name="T6" fmla="*/ 1829 w 3442"/>
                <a:gd name="T7" fmla="*/ 2993 h 3446"/>
                <a:gd name="T8" fmla="*/ 453 w 3442"/>
                <a:gd name="T9" fmla="*/ 1627 h 3446"/>
                <a:gd name="T10" fmla="*/ 1909 w 3442"/>
                <a:gd name="T11" fmla="*/ 0 h 3446"/>
                <a:gd name="T12" fmla="*/ 2763 w 3442"/>
                <a:gd name="T13" fmla="*/ 0 h 3446"/>
                <a:gd name="T14" fmla="*/ 3442 w 3442"/>
                <a:gd name="T15" fmla="*/ 677 h 3446"/>
                <a:gd name="T16" fmla="*/ 3442 w 3442"/>
                <a:gd name="T17" fmla="*/ 1161 h 3446"/>
                <a:gd name="T18" fmla="*/ 3320 w 3442"/>
                <a:gd name="T19" fmla="*/ 1161 h 3446"/>
                <a:gd name="T20" fmla="*/ 3320 w 3442"/>
                <a:gd name="T21" fmla="*/ 727 h 3446"/>
                <a:gd name="T22" fmla="*/ 2713 w 3442"/>
                <a:gd name="T23" fmla="*/ 122 h 3446"/>
                <a:gd name="T24" fmla="*/ 1960 w 3442"/>
                <a:gd name="T25" fmla="*/ 122 h 3446"/>
                <a:gd name="T26" fmla="*/ 539 w 3442"/>
                <a:gd name="T27" fmla="*/ 1541 h 3446"/>
                <a:gd name="T28" fmla="*/ 2004 w 3442"/>
                <a:gd name="T29" fmla="*/ 2995 h 3446"/>
                <a:gd name="T30" fmla="*/ 1533 w 3442"/>
                <a:gd name="T31" fmla="*/ 3446 h 3446"/>
                <a:gd name="T32" fmla="*/ 0 w 3442"/>
                <a:gd name="T33" fmla="*/ 1906 h 3446"/>
                <a:gd name="T34" fmla="*/ 366 w 3442"/>
                <a:gd name="T35" fmla="*/ 1541 h 3446"/>
                <a:gd name="T36" fmla="*/ 366 w 3442"/>
                <a:gd name="T37" fmla="*/ 1541 h 3446"/>
                <a:gd name="T38" fmla="*/ 1909 w 3442"/>
                <a:gd name="T39" fmla="*/ 0 h 3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2" h="3446">
                  <a:moveTo>
                    <a:pt x="453" y="1627"/>
                  </a:moveTo>
                  <a:lnTo>
                    <a:pt x="173" y="1907"/>
                  </a:lnTo>
                  <a:lnTo>
                    <a:pt x="1535" y="3275"/>
                  </a:lnTo>
                  <a:lnTo>
                    <a:pt x="1829" y="2993"/>
                  </a:lnTo>
                  <a:lnTo>
                    <a:pt x="453" y="1627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77"/>
                  </a:lnTo>
                  <a:lnTo>
                    <a:pt x="3442" y="1161"/>
                  </a:lnTo>
                  <a:lnTo>
                    <a:pt x="3320" y="1161"/>
                  </a:lnTo>
                  <a:lnTo>
                    <a:pt x="3320" y="727"/>
                  </a:lnTo>
                  <a:lnTo>
                    <a:pt x="2713" y="122"/>
                  </a:lnTo>
                  <a:lnTo>
                    <a:pt x="1960" y="122"/>
                  </a:lnTo>
                  <a:lnTo>
                    <a:pt x="539" y="1541"/>
                  </a:lnTo>
                  <a:lnTo>
                    <a:pt x="2004" y="2995"/>
                  </a:lnTo>
                  <a:lnTo>
                    <a:pt x="1533" y="3446"/>
                  </a:lnTo>
                  <a:lnTo>
                    <a:pt x="0" y="1906"/>
                  </a:lnTo>
                  <a:lnTo>
                    <a:pt x="366" y="1541"/>
                  </a:lnTo>
                  <a:lnTo>
                    <a:pt x="366" y="154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09"/>
            <p:cNvSpPr>
              <a:spLocks noEditPoints="1"/>
            </p:cNvSpPr>
            <p:nvPr/>
          </p:nvSpPr>
          <p:spPr bwMode="auto">
            <a:xfrm>
              <a:off x="1000125" y="2894013"/>
              <a:ext cx="254000" cy="254000"/>
            </a:xfrm>
            <a:custGeom>
              <a:avLst/>
              <a:gdLst>
                <a:gd name="T0" fmla="*/ 191 w 1601"/>
                <a:gd name="T1" fmla="*/ 1412 h 1603"/>
                <a:gd name="T2" fmla="*/ 265 w 1601"/>
                <a:gd name="T3" fmla="*/ 1141 h 1603"/>
                <a:gd name="T4" fmla="*/ 319 w 1601"/>
                <a:gd name="T5" fmla="*/ 1023 h 1603"/>
                <a:gd name="T6" fmla="*/ 1203 w 1601"/>
                <a:gd name="T7" fmla="*/ 656 h 1603"/>
                <a:gd name="T8" fmla="*/ 1246 w 1601"/>
                <a:gd name="T9" fmla="*/ 121 h 1603"/>
                <a:gd name="T10" fmla="*/ 1217 w 1601"/>
                <a:gd name="T11" fmla="*/ 127 h 1603"/>
                <a:gd name="T12" fmla="*/ 1030 w 1601"/>
                <a:gd name="T13" fmla="*/ 311 h 1603"/>
                <a:gd name="T14" fmla="*/ 1463 w 1601"/>
                <a:gd name="T15" fmla="*/ 396 h 1603"/>
                <a:gd name="T16" fmla="*/ 1478 w 1601"/>
                <a:gd name="T17" fmla="*/ 370 h 1603"/>
                <a:gd name="T18" fmla="*/ 1478 w 1601"/>
                <a:gd name="T19" fmla="*/ 338 h 1603"/>
                <a:gd name="T20" fmla="*/ 1463 w 1601"/>
                <a:gd name="T21" fmla="*/ 312 h 1603"/>
                <a:gd name="T22" fmla="*/ 1276 w 1601"/>
                <a:gd name="T23" fmla="*/ 127 h 1603"/>
                <a:gd name="T24" fmla="*/ 1246 w 1601"/>
                <a:gd name="T25" fmla="*/ 121 h 1603"/>
                <a:gd name="T26" fmla="*/ 1293 w 1601"/>
                <a:gd name="T27" fmla="*/ 5 h 1603"/>
                <a:gd name="T28" fmla="*/ 1351 w 1601"/>
                <a:gd name="T29" fmla="*/ 31 h 1603"/>
                <a:gd name="T30" fmla="*/ 1549 w 1601"/>
                <a:gd name="T31" fmla="*/ 225 h 1603"/>
                <a:gd name="T32" fmla="*/ 1586 w 1601"/>
                <a:gd name="T33" fmla="*/ 278 h 1603"/>
                <a:gd name="T34" fmla="*/ 1601 w 1601"/>
                <a:gd name="T35" fmla="*/ 338 h 1603"/>
                <a:gd name="T36" fmla="*/ 1596 w 1601"/>
                <a:gd name="T37" fmla="*/ 401 h 1603"/>
                <a:gd name="T38" fmla="*/ 1570 w 1601"/>
                <a:gd name="T39" fmla="*/ 457 h 1603"/>
                <a:gd name="T40" fmla="*/ 610 w 1601"/>
                <a:gd name="T41" fmla="*/ 1424 h 1603"/>
                <a:gd name="T42" fmla="*/ 104 w 1601"/>
                <a:gd name="T43" fmla="*/ 1585 h 1603"/>
                <a:gd name="T44" fmla="*/ 76 w 1601"/>
                <a:gd name="T45" fmla="*/ 1601 h 1603"/>
                <a:gd name="T46" fmla="*/ 45 w 1601"/>
                <a:gd name="T47" fmla="*/ 1601 h 1603"/>
                <a:gd name="T48" fmla="*/ 19 w 1601"/>
                <a:gd name="T49" fmla="*/ 1585 h 1603"/>
                <a:gd name="T50" fmla="*/ 18 w 1601"/>
                <a:gd name="T51" fmla="*/ 1584 h 1603"/>
                <a:gd name="T52" fmla="*/ 2 w 1601"/>
                <a:gd name="T53" fmla="*/ 1556 h 1603"/>
                <a:gd name="T54" fmla="*/ 2 w 1601"/>
                <a:gd name="T55" fmla="*/ 1526 h 1603"/>
                <a:gd name="T56" fmla="*/ 18 w 1601"/>
                <a:gd name="T57" fmla="*/ 1498 h 1603"/>
                <a:gd name="T58" fmla="*/ 178 w 1601"/>
                <a:gd name="T59" fmla="*/ 992 h 1603"/>
                <a:gd name="T60" fmla="*/ 1142 w 1601"/>
                <a:gd name="T61" fmla="*/ 31 h 1603"/>
                <a:gd name="T62" fmla="*/ 1200 w 1601"/>
                <a:gd name="T63" fmla="*/ 5 h 1603"/>
                <a:gd name="T64" fmla="*/ 1262 w 1601"/>
                <a:gd name="T65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1" h="1603">
                  <a:moveTo>
                    <a:pt x="265" y="1141"/>
                  </a:moveTo>
                  <a:lnTo>
                    <a:pt x="191" y="1412"/>
                  </a:lnTo>
                  <a:lnTo>
                    <a:pt x="461" y="1337"/>
                  </a:lnTo>
                  <a:lnTo>
                    <a:pt x="265" y="1141"/>
                  </a:lnTo>
                  <a:close/>
                  <a:moveTo>
                    <a:pt x="945" y="397"/>
                  </a:moveTo>
                  <a:lnTo>
                    <a:pt x="319" y="1023"/>
                  </a:lnTo>
                  <a:lnTo>
                    <a:pt x="579" y="1283"/>
                  </a:lnTo>
                  <a:lnTo>
                    <a:pt x="1203" y="656"/>
                  </a:lnTo>
                  <a:lnTo>
                    <a:pt x="945" y="397"/>
                  </a:lnTo>
                  <a:close/>
                  <a:moveTo>
                    <a:pt x="1246" y="121"/>
                  </a:moveTo>
                  <a:lnTo>
                    <a:pt x="1231" y="122"/>
                  </a:lnTo>
                  <a:lnTo>
                    <a:pt x="1217" y="127"/>
                  </a:lnTo>
                  <a:lnTo>
                    <a:pt x="1203" y="137"/>
                  </a:lnTo>
                  <a:lnTo>
                    <a:pt x="1030" y="311"/>
                  </a:lnTo>
                  <a:lnTo>
                    <a:pt x="1290" y="571"/>
                  </a:lnTo>
                  <a:lnTo>
                    <a:pt x="1463" y="396"/>
                  </a:lnTo>
                  <a:lnTo>
                    <a:pt x="1473" y="384"/>
                  </a:lnTo>
                  <a:lnTo>
                    <a:pt x="1478" y="370"/>
                  </a:lnTo>
                  <a:lnTo>
                    <a:pt x="1481" y="354"/>
                  </a:lnTo>
                  <a:lnTo>
                    <a:pt x="1478" y="338"/>
                  </a:lnTo>
                  <a:lnTo>
                    <a:pt x="1473" y="324"/>
                  </a:lnTo>
                  <a:lnTo>
                    <a:pt x="1463" y="312"/>
                  </a:lnTo>
                  <a:lnTo>
                    <a:pt x="1289" y="137"/>
                  </a:lnTo>
                  <a:lnTo>
                    <a:pt x="1276" y="127"/>
                  </a:lnTo>
                  <a:lnTo>
                    <a:pt x="1262" y="122"/>
                  </a:lnTo>
                  <a:lnTo>
                    <a:pt x="1246" y="121"/>
                  </a:lnTo>
                  <a:close/>
                  <a:moveTo>
                    <a:pt x="1262" y="0"/>
                  </a:moveTo>
                  <a:lnTo>
                    <a:pt x="1293" y="5"/>
                  </a:lnTo>
                  <a:lnTo>
                    <a:pt x="1323" y="15"/>
                  </a:lnTo>
                  <a:lnTo>
                    <a:pt x="1351" y="31"/>
                  </a:lnTo>
                  <a:lnTo>
                    <a:pt x="1375" y="51"/>
                  </a:lnTo>
                  <a:lnTo>
                    <a:pt x="1549" y="225"/>
                  </a:lnTo>
                  <a:lnTo>
                    <a:pt x="1570" y="251"/>
                  </a:lnTo>
                  <a:lnTo>
                    <a:pt x="1586" y="278"/>
                  </a:lnTo>
                  <a:lnTo>
                    <a:pt x="1596" y="307"/>
                  </a:lnTo>
                  <a:lnTo>
                    <a:pt x="1601" y="338"/>
                  </a:lnTo>
                  <a:lnTo>
                    <a:pt x="1601" y="370"/>
                  </a:lnTo>
                  <a:lnTo>
                    <a:pt x="1596" y="401"/>
                  </a:lnTo>
                  <a:lnTo>
                    <a:pt x="1586" y="430"/>
                  </a:lnTo>
                  <a:lnTo>
                    <a:pt x="1570" y="457"/>
                  </a:lnTo>
                  <a:lnTo>
                    <a:pt x="1549" y="483"/>
                  </a:lnTo>
                  <a:lnTo>
                    <a:pt x="610" y="1424"/>
                  </a:lnTo>
                  <a:lnTo>
                    <a:pt x="135" y="1553"/>
                  </a:lnTo>
                  <a:lnTo>
                    <a:pt x="104" y="1585"/>
                  </a:lnTo>
                  <a:lnTo>
                    <a:pt x="91" y="1595"/>
                  </a:lnTo>
                  <a:lnTo>
                    <a:pt x="76" y="1601"/>
                  </a:lnTo>
                  <a:lnTo>
                    <a:pt x="61" y="1603"/>
                  </a:lnTo>
                  <a:lnTo>
                    <a:pt x="45" y="1601"/>
                  </a:lnTo>
                  <a:lnTo>
                    <a:pt x="31" y="1595"/>
                  </a:lnTo>
                  <a:lnTo>
                    <a:pt x="19" y="1585"/>
                  </a:lnTo>
                  <a:lnTo>
                    <a:pt x="18" y="1585"/>
                  </a:lnTo>
                  <a:lnTo>
                    <a:pt x="18" y="1584"/>
                  </a:lnTo>
                  <a:lnTo>
                    <a:pt x="8" y="1572"/>
                  </a:lnTo>
                  <a:lnTo>
                    <a:pt x="2" y="1556"/>
                  </a:lnTo>
                  <a:lnTo>
                    <a:pt x="0" y="1542"/>
                  </a:lnTo>
                  <a:lnTo>
                    <a:pt x="2" y="1526"/>
                  </a:lnTo>
                  <a:lnTo>
                    <a:pt x="8" y="1512"/>
                  </a:lnTo>
                  <a:lnTo>
                    <a:pt x="18" y="1498"/>
                  </a:lnTo>
                  <a:lnTo>
                    <a:pt x="50" y="1467"/>
                  </a:lnTo>
                  <a:lnTo>
                    <a:pt x="178" y="992"/>
                  </a:lnTo>
                  <a:lnTo>
                    <a:pt x="1118" y="51"/>
                  </a:lnTo>
                  <a:lnTo>
                    <a:pt x="1142" y="31"/>
                  </a:lnTo>
                  <a:lnTo>
                    <a:pt x="1170" y="15"/>
                  </a:lnTo>
                  <a:lnTo>
                    <a:pt x="1200" y="5"/>
                  </a:lnTo>
                  <a:lnTo>
                    <a:pt x="1231" y="0"/>
                  </a:lnTo>
                  <a:lnTo>
                    <a:pt x="1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4" name="Group 1483"/>
          <p:cNvGrpSpPr/>
          <p:nvPr/>
        </p:nvGrpSpPr>
        <p:grpSpPr>
          <a:xfrm>
            <a:off x="1597488" y="2692400"/>
            <a:ext cx="568326" cy="546100"/>
            <a:chOff x="1585913" y="2692400"/>
            <a:chExt cx="568326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1" name="Freeform 814"/>
            <p:cNvSpPr>
              <a:spLocks noEditPoints="1"/>
            </p:cNvSpPr>
            <p:nvPr/>
          </p:nvSpPr>
          <p:spPr bwMode="auto">
            <a:xfrm>
              <a:off x="1920876" y="2944813"/>
              <a:ext cx="233363" cy="231775"/>
            </a:xfrm>
            <a:custGeom>
              <a:avLst/>
              <a:gdLst>
                <a:gd name="T0" fmla="*/ 123 w 1470"/>
                <a:gd name="T1" fmla="*/ 122 h 1466"/>
                <a:gd name="T2" fmla="*/ 123 w 1470"/>
                <a:gd name="T3" fmla="*/ 1344 h 1466"/>
                <a:gd name="T4" fmla="*/ 674 w 1470"/>
                <a:gd name="T5" fmla="*/ 1344 h 1466"/>
                <a:gd name="T6" fmla="*/ 674 w 1470"/>
                <a:gd name="T7" fmla="*/ 575 h 1466"/>
                <a:gd name="T8" fmla="*/ 411 w 1470"/>
                <a:gd name="T9" fmla="*/ 837 h 1466"/>
                <a:gd name="T10" fmla="*/ 324 w 1470"/>
                <a:gd name="T11" fmla="*/ 751 h 1466"/>
                <a:gd name="T12" fmla="*/ 735 w 1470"/>
                <a:gd name="T13" fmla="*/ 341 h 1466"/>
                <a:gd name="T14" fmla="*/ 1146 w 1470"/>
                <a:gd name="T15" fmla="*/ 751 h 1466"/>
                <a:gd name="T16" fmla="*/ 1059 w 1470"/>
                <a:gd name="T17" fmla="*/ 837 h 1466"/>
                <a:gd name="T18" fmla="*/ 796 w 1470"/>
                <a:gd name="T19" fmla="*/ 575 h 1466"/>
                <a:gd name="T20" fmla="*/ 796 w 1470"/>
                <a:gd name="T21" fmla="*/ 1344 h 1466"/>
                <a:gd name="T22" fmla="*/ 1348 w 1470"/>
                <a:gd name="T23" fmla="*/ 1344 h 1466"/>
                <a:gd name="T24" fmla="*/ 1348 w 1470"/>
                <a:gd name="T25" fmla="*/ 122 h 1466"/>
                <a:gd name="T26" fmla="*/ 123 w 1470"/>
                <a:gd name="T27" fmla="*/ 122 h 1466"/>
                <a:gd name="T28" fmla="*/ 0 w 1470"/>
                <a:gd name="T29" fmla="*/ 0 h 1466"/>
                <a:gd name="T30" fmla="*/ 1470 w 1470"/>
                <a:gd name="T31" fmla="*/ 0 h 1466"/>
                <a:gd name="T32" fmla="*/ 1470 w 1470"/>
                <a:gd name="T33" fmla="*/ 1466 h 1466"/>
                <a:gd name="T34" fmla="*/ 0 w 1470"/>
                <a:gd name="T35" fmla="*/ 1466 h 1466"/>
                <a:gd name="T36" fmla="*/ 0 w 1470"/>
                <a:gd name="T37" fmla="*/ 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0" h="1466">
                  <a:moveTo>
                    <a:pt x="123" y="122"/>
                  </a:moveTo>
                  <a:lnTo>
                    <a:pt x="123" y="1344"/>
                  </a:lnTo>
                  <a:lnTo>
                    <a:pt x="674" y="1344"/>
                  </a:lnTo>
                  <a:lnTo>
                    <a:pt x="674" y="575"/>
                  </a:lnTo>
                  <a:lnTo>
                    <a:pt x="411" y="837"/>
                  </a:lnTo>
                  <a:lnTo>
                    <a:pt x="324" y="751"/>
                  </a:lnTo>
                  <a:lnTo>
                    <a:pt x="735" y="341"/>
                  </a:lnTo>
                  <a:lnTo>
                    <a:pt x="1146" y="751"/>
                  </a:lnTo>
                  <a:lnTo>
                    <a:pt x="1059" y="837"/>
                  </a:lnTo>
                  <a:lnTo>
                    <a:pt x="796" y="575"/>
                  </a:lnTo>
                  <a:lnTo>
                    <a:pt x="796" y="1344"/>
                  </a:lnTo>
                  <a:lnTo>
                    <a:pt x="1348" y="1344"/>
                  </a:lnTo>
                  <a:lnTo>
                    <a:pt x="1348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1470" y="0"/>
                  </a:lnTo>
                  <a:lnTo>
                    <a:pt x="1470" y="1466"/>
                  </a:lnTo>
                  <a:lnTo>
                    <a:pt x="0" y="1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15"/>
            <p:cNvSpPr>
              <a:spLocks noEditPoints="1"/>
            </p:cNvSpPr>
            <p:nvPr/>
          </p:nvSpPr>
          <p:spPr bwMode="auto">
            <a:xfrm>
              <a:off x="1960563" y="2781300"/>
              <a:ext cx="76200" cy="76200"/>
            </a:xfrm>
            <a:custGeom>
              <a:avLst/>
              <a:gdLst>
                <a:gd name="T0" fmla="*/ 213 w 482"/>
                <a:gd name="T1" fmla="*/ 125 h 481"/>
                <a:gd name="T2" fmla="*/ 166 w 482"/>
                <a:gd name="T3" fmla="*/ 148 h 481"/>
                <a:gd name="T4" fmla="*/ 135 w 482"/>
                <a:gd name="T5" fmla="*/ 188 h 481"/>
                <a:gd name="T6" fmla="*/ 123 w 482"/>
                <a:gd name="T7" fmla="*/ 240 h 481"/>
                <a:gd name="T8" fmla="*/ 135 w 482"/>
                <a:gd name="T9" fmla="*/ 292 h 481"/>
                <a:gd name="T10" fmla="*/ 166 w 482"/>
                <a:gd name="T11" fmla="*/ 332 h 481"/>
                <a:gd name="T12" fmla="*/ 213 w 482"/>
                <a:gd name="T13" fmla="*/ 356 h 481"/>
                <a:gd name="T14" fmla="*/ 268 w 482"/>
                <a:gd name="T15" fmla="*/ 356 h 481"/>
                <a:gd name="T16" fmla="*/ 315 w 482"/>
                <a:gd name="T17" fmla="*/ 332 h 481"/>
                <a:gd name="T18" fmla="*/ 348 w 482"/>
                <a:gd name="T19" fmla="*/ 292 h 481"/>
                <a:gd name="T20" fmla="*/ 360 w 482"/>
                <a:gd name="T21" fmla="*/ 240 h 481"/>
                <a:gd name="T22" fmla="*/ 348 w 482"/>
                <a:gd name="T23" fmla="*/ 188 h 481"/>
                <a:gd name="T24" fmla="*/ 315 w 482"/>
                <a:gd name="T25" fmla="*/ 148 h 481"/>
                <a:gd name="T26" fmla="*/ 268 w 482"/>
                <a:gd name="T27" fmla="*/ 125 h 481"/>
                <a:gd name="T28" fmla="*/ 241 w 482"/>
                <a:gd name="T29" fmla="*/ 0 h 481"/>
                <a:gd name="T30" fmla="*/ 317 w 482"/>
                <a:gd name="T31" fmla="*/ 12 h 481"/>
                <a:gd name="T32" fmla="*/ 384 w 482"/>
                <a:gd name="T33" fmla="*/ 46 h 481"/>
                <a:gd name="T34" fmla="*/ 436 w 482"/>
                <a:gd name="T35" fmla="*/ 98 h 481"/>
                <a:gd name="T36" fmla="*/ 470 w 482"/>
                <a:gd name="T37" fmla="*/ 164 h 481"/>
                <a:gd name="T38" fmla="*/ 482 w 482"/>
                <a:gd name="T39" fmla="*/ 240 h 481"/>
                <a:gd name="T40" fmla="*/ 470 w 482"/>
                <a:gd name="T41" fmla="*/ 316 h 481"/>
                <a:gd name="T42" fmla="*/ 436 w 482"/>
                <a:gd name="T43" fmla="*/ 382 h 481"/>
                <a:gd name="T44" fmla="*/ 384 w 482"/>
                <a:gd name="T45" fmla="*/ 434 h 481"/>
                <a:gd name="T46" fmla="*/ 317 w 482"/>
                <a:gd name="T47" fmla="*/ 468 h 481"/>
                <a:gd name="T48" fmla="*/ 241 w 482"/>
                <a:gd name="T49" fmla="*/ 481 h 481"/>
                <a:gd name="T50" fmla="*/ 165 w 482"/>
                <a:gd name="T51" fmla="*/ 468 h 481"/>
                <a:gd name="T52" fmla="*/ 99 w 482"/>
                <a:gd name="T53" fmla="*/ 434 h 481"/>
                <a:gd name="T54" fmla="*/ 46 w 482"/>
                <a:gd name="T55" fmla="*/ 382 h 481"/>
                <a:gd name="T56" fmla="*/ 13 w 482"/>
                <a:gd name="T57" fmla="*/ 316 h 481"/>
                <a:gd name="T58" fmla="*/ 0 w 482"/>
                <a:gd name="T59" fmla="*/ 240 h 481"/>
                <a:gd name="T60" fmla="*/ 13 w 482"/>
                <a:gd name="T61" fmla="*/ 164 h 481"/>
                <a:gd name="T62" fmla="*/ 46 w 482"/>
                <a:gd name="T63" fmla="*/ 98 h 481"/>
                <a:gd name="T64" fmla="*/ 99 w 482"/>
                <a:gd name="T65" fmla="*/ 46 h 481"/>
                <a:gd name="T66" fmla="*/ 165 w 482"/>
                <a:gd name="T67" fmla="*/ 12 h 481"/>
                <a:gd name="T68" fmla="*/ 241 w 482"/>
                <a:gd name="T6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2" h="481">
                  <a:moveTo>
                    <a:pt x="241" y="122"/>
                  </a:moveTo>
                  <a:lnTo>
                    <a:pt x="213" y="125"/>
                  </a:lnTo>
                  <a:lnTo>
                    <a:pt x="189" y="134"/>
                  </a:lnTo>
                  <a:lnTo>
                    <a:pt x="166" y="148"/>
                  </a:lnTo>
                  <a:lnTo>
                    <a:pt x="148" y="167"/>
                  </a:lnTo>
                  <a:lnTo>
                    <a:pt x="135" y="188"/>
                  </a:lnTo>
                  <a:lnTo>
                    <a:pt x="125" y="213"/>
                  </a:lnTo>
                  <a:lnTo>
                    <a:pt x="123" y="240"/>
                  </a:lnTo>
                  <a:lnTo>
                    <a:pt x="125" y="267"/>
                  </a:lnTo>
                  <a:lnTo>
                    <a:pt x="135" y="292"/>
                  </a:lnTo>
                  <a:lnTo>
                    <a:pt x="148" y="314"/>
                  </a:lnTo>
                  <a:lnTo>
                    <a:pt x="166" y="332"/>
                  </a:lnTo>
                  <a:lnTo>
                    <a:pt x="189" y="346"/>
                  </a:lnTo>
                  <a:lnTo>
                    <a:pt x="213" y="356"/>
                  </a:lnTo>
                  <a:lnTo>
                    <a:pt x="241" y="358"/>
                  </a:lnTo>
                  <a:lnTo>
                    <a:pt x="268" y="356"/>
                  </a:lnTo>
                  <a:lnTo>
                    <a:pt x="293" y="346"/>
                  </a:lnTo>
                  <a:lnTo>
                    <a:pt x="315" y="332"/>
                  </a:lnTo>
                  <a:lnTo>
                    <a:pt x="333" y="314"/>
                  </a:lnTo>
                  <a:lnTo>
                    <a:pt x="348" y="292"/>
                  </a:lnTo>
                  <a:lnTo>
                    <a:pt x="356" y="267"/>
                  </a:lnTo>
                  <a:lnTo>
                    <a:pt x="360" y="240"/>
                  </a:lnTo>
                  <a:lnTo>
                    <a:pt x="356" y="213"/>
                  </a:lnTo>
                  <a:lnTo>
                    <a:pt x="348" y="188"/>
                  </a:lnTo>
                  <a:lnTo>
                    <a:pt x="333" y="167"/>
                  </a:lnTo>
                  <a:lnTo>
                    <a:pt x="315" y="148"/>
                  </a:lnTo>
                  <a:lnTo>
                    <a:pt x="293" y="134"/>
                  </a:lnTo>
                  <a:lnTo>
                    <a:pt x="268" y="125"/>
                  </a:lnTo>
                  <a:lnTo>
                    <a:pt x="241" y="122"/>
                  </a:lnTo>
                  <a:close/>
                  <a:moveTo>
                    <a:pt x="241" y="0"/>
                  </a:moveTo>
                  <a:lnTo>
                    <a:pt x="280" y="2"/>
                  </a:lnTo>
                  <a:lnTo>
                    <a:pt x="317" y="12"/>
                  </a:lnTo>
                  <a:lnTo>
                    <a:pt x="352" y="26"/>
                  </a:lnTo>
                  <a:lnTo>
                    <a:pt x="384" y="46"/>
                  </a:lnTo>
                  <a:lnTo>
                    <a:pt x="412" y="70"/>
                  </a:lnTo>
                  <a:lnTo>
                    <a:pt x="436" y="98"/>
                  </a:lnTo>
                  <a:lnTo>
                    <a:pt x="456" y="130"/>
                  </a:lnTo>
                  <a:lnTo>
                    <a:pt x="470" y="164"/>
                  </a:lnTo>
                  <a:lnTo>
                    <a:pt x="480" y="201"/>
                  </a:lnTo>
                  <a:lnTo>
                    <a:pt x="482" y="240"/>
                  </a:lnTo>
                  <a:lnTo>
                    <a:pt x="480" y="279"/>
                  </a:lnTo>
                  <a:lnTo>
                    <a:pt x="470" y="316"/>
                  </a:lnTo>
                  <a:lnTo>
                    <a:pt x="456" y="350"/>
                  </a:lnTo>
                  <a:lnTo>
                    <a:pt x="436" y="382"/>
                  </a:lnTo>
                  <a:lnTo>
                    <a:pt x="412" y="410"/>
                  </a:lnTo>
                  <a:lnTo>
                    <a:pt x="384" y="434"/>
                  </a:lnTo>
                  <a:lnTo>
                    <a:pt x="352" y="454"/>
                  </a:lnTo>
                  <a:lnTo>
                    <a:pt x="317" y="468"/>
                  </a:lnTo>
                  <a:lnTo>
                    <a:pt x="280" y="478"/>
                  </a:lnTo>
                  <a:lnTo>
                    <a:pt x="241" y="481"/>
                  </a:lnTo>
                  <a:lnTo>
                    <a:pt x="202" y="478"/>
                  </a:lnTo>
                  <a:lnTo>
                    <a:pt x="165" y="468"/>
                  </a:lnTo>
                  <a:lnTo>
                    <a:pt x="130" y="454"/>
                  </a:lnTo>
                  <a:lnTo>
                    <a:pt x="99" y="434"/>
                  </a:lnTo>
                  <a:lnTo>
                    <a:pt x="70" y="410"/>
                  </a:lnTo>
                  <a:lnTo>
                    <a:pt x="46" y="382"/>
                  </a:lnTo>
                  <a:lnTo>
                    <a:pt x="27" y="350"/>
                  </a:lnTo>
                  <a:lnTo>
                    <a:pt x="13" y="316"/>
                  </a:lnTo>
                  <a:lnTo>
                    <a:pt x="3" y="279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3" y="164"/>
                  </a:lnTo>
                  <a:lnTo>
                    <a:pt x="27" y="130"/>
                  </a:lnTo>
                  <a:lnTo>
                    <a:pt x="46" y="98"/>
                  </a:lnTo>
                  <a:lnTo>
                    <a:pt x="70" y="70"/>
                  </a:lnTo>
                  <a:lnTo>
                    <a:pt x="99" y="46"/>
                  </a:lnTo>
                  <a:lnTo>
                    <a:pt x="130" y="26"/>
                  </a:lnTo>
                  <a:lnTo>
                    <a:pt x="165" y="12"/>
                  </a:lnTo>
                  <a:lnTo>
                    <a:pt x="202" y="2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Freeform 816"/>
            <p:cNvSpPr>
              <a:spLocks noEditPoints="1"/>
            </p:cNvSpPr>
            <p:nvPr/>
          </p:nvSpPr>
          <p:spPr bwMode="auto">
            <a:xfrm>
              <a:off x="1585913" y="2692400"/>
              <a:ext cx="549275" cy="546100"/>
            </a:xfrm>
            <a:custGeom>
              <a:avLst/>
              <a:gdLst>
                <a:gd name="T0" fmla="*/ 455 w 3457"/>
                <a:gd name="T1" fmla="*/ 1628 h 3447"/>
                <a:gd name="T2" fmla="*/ 173 w 3457"/>
                <a:gd name="T3" fmla="*/ 1908 h 3447"/>
                <a:gd name="T4" fmla="*/ 1543 w 3457"/>
                <a:gd name="T5" fmla="*/ 3276 h 3447"/>
                <a:gd name="T6" fmla="*/ 1837 w 3457"/>
                <a:gd name="T7" fmla="*/ 2994 h 3447"/>
                <a:gd name="T8" fmla="*/ 455 w 3457"/>
                <a:gd name="T9" fmla="*/ 1628 h 3447"/>
                <a:gd name="T10" fmla="*/ 1918 w 3457"/>
                <a:gd name="T11" fmla="*/ 0 h 3447"/>
                <a:gd name="T12" fmla="*/ 2775 w 3457"/>
                <a:gd name="T13" fmla="*/ 0 h 3447"/>
                <a:gd name="T14" fmla="*/ 3457 w 3457"/>
                <a:gd name="T15" fmla="*/ 678 h 3447"/>
                <a:gd name="T16" fmla="*/ 3457 w 3457"/>
                <a:gd name="T17" fmla="*/ 1345 h 3447"/>
                <a:gd name="T18" fmla="*/ 3334 w 3457"/>
                <a:gd name="T19" fmla="*/ 1345 h 3447"/>
                <a:gd name="T20" fmla="*/ 3334 w 3457"/>
                <a:gd name="T21" fmla="*/ 728 h 3447"/>
                <a:gd name="T22" fmla="*/ 2725 w 3457"/>
                <a:gd name="T23" fmla="*/ 122 h 3447"/>
                <a:gd name="T24" fmla="*/ 1968 w 3457"/>
                <a:gd name="T25" fmla="*/ 122 h 3447"/>
                <a:gd name="T26" fmla="*/ 542 w 3457"/>
                <a:gd name="T27" fmla="*/ 1541 h 3447"/>
                <a:gd name="T28" fmla="*/ 2013 w 3457"/>
                <a:gd name="T29" fmla="*/ 2995 h 3447"/>
                <a:gd name="T30" fmla="*/ 1540 w 3457"/>
                <a:gd name="T31" fmla="*/ 3447 h 3447"/>
                <a:gd name="T32" fmla="*/ 0 w 3457"/>
                <a:gd name="T33" fmla="*/ 1908 h 3447"/>
                <a:gd name="T34" fmla="*/ 368 w 3457"/>
                <a:gd name="T35" fmla="*/ 1542 h 3447"/>
                <a:gd name="T36" fmla="*/ 368 w 3457"/>
                <a:gd name="T37" fmla="*/ 1541 h 3447"/>
                <a:gd name="T38" fmla="*/ 1918 w 3457"/>
                <a:gd name="T39" fmla="*/ 0 h 3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7" h="3447">
                  <a:moveTo>
                    <a:pt x="455" y="1628"/>
                  </a:moveTo>
                  <a:lnTo>
                    <a:pt x="173" y="1908"/>
                  </a:lnTo>
                  <a:lnTo>
                    <a:pt x="1543" y="3276"/>
                  </a:lnTo>
                  <a:lnTo>
                    <a:pt x="1837" y="2994"/>
                  </a:lnTo>
                  <a:lnTo>
                    <a:pt x="455" y="1628"/>
                  </a:lnTo>
                  <a:close/>
                  <a:moveTo>
                    <a:pt x="1918" y="0"/>
                  </a:moveTo>
                  <a:lnTo>
                    <a:pt x="2775" y="0"/>
                  </a:lnTo>
                  <a:lnTo>
                    <a:pt x="3457" y="678"/>
                  </a:lnTo>
                  <a:lnTo>
                    <a:pt x="3457" y="1345"/>
                  </a:lnTo>
                  <a:lnTo>
                    <a:pt x="3334" y="1345"/>
                  </a:lnTo>
                  <a:lnTo>
                    <a:pt x="3334" y="728"/>
                  </a:lnTo>
                  <a:lnTo>
                    <a:pt x="2725" y="122"/>
                  </a:lnTo>
                  <a:lnTo>
                    <a:pt x="1968" y="122"/>
                  </a:lnTo>
                  <a:lnTo>
                    <a:pt x="542" y="1541"/>
                  </a:lnTo>
                  <a:lnTo>
                    <a:pt x="2013" y="2995"/>
                  </a:lnTo>
                  <a:lnTo>
                    <a:pt x="1540" y="3447"/>
                  </a:lnTo>
                  <a:lnTo>
                    <a:pt x="0" y="1908"/>
                  </a:lnTo>
                  <a:lnTo>
                    <a:pt x="368" y="1542"/>
                  </a:lnTo>
                  <a:lnTo>
                    <a:pt x="368" y="1541"/>
                  </a:lnTo>
                  <a:lnTo>
                    <a:pt x="1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1" name="Group 1490"/>
          <p:cNvGrpSpPr/>
          <p:nvPr/>
        </p:nvGrpSpPr>
        <p:grpSpPr>
          <a:xfrm>
            <a:off x="2532982" y="2692400"/>
            <a:ext cx="568326" cy="546100"/>
            <a:chOff x="2516188" y="2692400"/>
            <a:chExt cx="568326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8" name="Freeform 821"/>
            <p:cNvSpPr>
              <a:spLocks noEditPoints="1"/>
            </p:cNvSpPr>
            <p:nvPr/>
          </p:nvSpPr>
          <p:spPr bwMode="auto">
            <a:xfrm>
              <a:off x="2851151" y="2944813"/>
              <a:ext cx="233363" cy="231775"/>
            </a:xfrm>
            <a:custGeom>
              <a:avLst/>
              <a:gdLst>
                <a:gd name="T0" fmla="*/ 123 w 1470"/>
                <a:gd name="T1" fmla="*/ 122 h 1466"/>
                <a:gd name="T2" fmla="*/ 123 w 1470"/>
                <a:gd name="T3" fmla="*/ 1344 h 1466"/>
                <a:gd name="T4" fmla="*/ 1348 w 1470"/>
                <a:gd name="T5" fmla="*/ 1344 h 1466"/>
                <a:gd name="T6" fmla="*/ 1348 w 1470"/>
                <a:gd name="T7" fmla="*/ 122 h 1466"/>
                <a:gd name="T8" fmla="*/ 796 w 1470"/>
                <a:gd name="T9" fmla="*/ 122 h 1466"/>
                <a:gd name="T10" fmla="*/ 796 w 1470"/>
                <a:gd name="T11" fmla="*/ 830 h 1466"/>
                <a:gd name="T12" fmla="*/ 1059 w 1470"/>
                <a:gd name="T13" fmla="*/ 568 h 1466"/>
                <a:gd name="T14" fmla="*/ 1146 w 1470"/>
                <a:gd name="T15" fmla="*/ 655 h 1466"/>
                <a:gd name="T16" fmla="*/ 735 w 1470"/>
                <a:gd name="T17" fmla="*/ 1064 h 1466"/>
                <a:gd name="T18" fmla="*/ 324 w 1470"/>
                <a:gd name="T19" fmla="*/ 655 h 1466"/>
                <a:gd name="T20" fmla="*/ 411 w 1470"/>
                <a:gd name="T21" fmla="*/ 568 h 1466"/>
                <a:gd name="T22" fmla="*/ 674 w 1470"/>
                <a:gd name="T23" fmla="*/ 830 h 1466"/>
                <a:gd name="T24" fmla="*/ 674 w 1470"/>
                <a:gd name="T25" fmla="*/ 122 h 1466"/>
                <a:gd name="T26" fmla="*/ 123 w 1470"/>
                <a:gd name="T27" fmla="*/ 122 h 1466"/>
                <a:gd name="T28" fmla="*/ 0 w 1470"/>
                <a:gd name="T29" fmla="*/ 0 h 1466"/>
                <a:gd name="T30" fmla="*/ 1470 w 1470"/>
                <a:gd name="T31" fmla="*/ 0 h 1466"/>
                <a:gd name="T32" fmla="*/ 1470 w 1470"/>
                <a:gd name="T33" fmla="*/ 1466 h 1466"/>
                <a:gd name="T34" fmla="*/ 0 w 1470"/>
                <a:gd name="T35" fmla="*/ 1466 h 1466"/>
                <a:gd name="T36" fmla="*/ 0 w 1470"/>
                <a:gd name="T37" fmla="*/ 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0" h="1466">
                  <a:moveTo>
                    <a:pt x="123" y="122"/>
                  </a:moveTo>
                  <a:lnTo>
                    <a:pt x="123" y="1344"/>
                  </a:lnTo>
                  <a:lnTo>
                    <a:pt x="1348" y="1344"/>
                  </a:lnTo>
                  <a:lnTo>
                    <a:pt x="1348" y="122"/>
                  </a:lnTo>
                  <a:lnTo>
                    <a:pt x="796" y="122"/>
                  </a:lnTo>
                  <a:lnTo>
                    <a:pt x="796" y="830"/>
                  </a:lnTo>
                  <a:lnTo>
                    <a:pt x="1059" y="568"/>
                  </a:lnTo>
                  <a:lnTo>
                    <a:pt x="1146" y="655"/>
                  </a:lnTo>
                  <a:lnTo>
                    <a:pt x="735" y="1064"/>
                  </a:lnTo>
                  <a:lnTo>
                    <a:pt x="324" y="655"/>
                  </a:lnTo>
                  <a:lnTo>
                    <a:pt x="411" y="568"/>
                  </a:lnTo>
                  <a:lnTo>
                    <a:pt x="674" y="830"/>
                  </a:lnTo>
                  <a:lnTo>
                    <a:pt x="674" y="122"/>
                  </a:lnTo>
                  <a:lnTo>
                    <a:pt x="123" y="122"/>
                  </a:lnTo>
                  <a:close/>
                  <a:moveTo>
                    <a:pt x="0" y="0"/>
                  </a:moveTo>
                  <a:lnTo>
                    <a:pt x="1470" y="0"/>
                  </a:lnTo>
                  <a:lnTo>
                    <a:pt x="1470" y="1466"/>
                  </a:lnTo>
                  <a:lnTo>
                    <a:pt x="0" y="1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Freeform 822"/>
            <p:cNvSpPr>
              <a:spLocks noEditPoints="1"/>
            </p:cNvSpPr>
            <p:nvPr/>
          </p:nvSpPr>
          <p:spPr bwMode="auto">
            <a:xfrm>
              <a:off x="2890838" y="2781300"/>
              <a:ext cx="76200" cy="76200"/>
            </a:xfrm>
            <a:custGeom>
              <a:avLst/>
              <a:gdLst>
                <a:gd name="T0" fmla="*/ 213 w 482"/>
                <a:gd name="T1" fmla="*/ 125 h 481"/>
                <a:gd name="T2" fmla="*/ 166 w 482"/>
                <a:gd name="T3" fmla="*/ 148 h 481"/>
                <a:gd name="T4" fmla="*/ 135 w 482"/>
                <a:gd name="T5" fmla="*/ 188 h 481"/>
                <a:gd name="T6" fmla="*/ 123 w 482"/>
                <a:gd name="T7" fmla="*/ 240 h 481"/>
                <a:gd name="T8" fmla="*/ 135 w 482"/>
                <a:gd name="T9" fmla="*/ 292 h 481"/>
                <a:gd name="T10" fmla="*/ 166 w 482"/>
                <a:gd name="T11" fmla="*/ 332 h 481"/>
                <a:gd name="T12" fmla="*/ 213 w 482"/>
                <a:gd name="T13" fmla="*/ 356 h 481"/>
                <a:gd name="T14" fmla="*/ 268 w 482"/>
                <a:gd name="T15" fmla="*/ 356 h 481"/>
                <a:gd name="T16" fmla="*/ 315 w 482"/>
                <a:gd name="T17" fmla="*/ 332 h 481"/>
                <a:gd name="T18" fmla="*/ 348 w 482"/>
                <a:gd name="T19" fmla="*/ 292 h 481"/>
                <a:gd name="T20" fmla="*/ 360 w 482"/>
                <a:gd name="T21" fmla="*/ 240 h 481"/>
                <a:gd name="T22" fmla="*/ 348 w 482"/>
                <a:gd name="T23" fmla="*/ 188 h 481"/>
                <a:gd name="T24" fmla="*/ 315 w 482"/>
                <a:gd name="T25" fmla="*/ 148 h 481"/>
                <a:gd name="T26" fmla="*/ 268 w 482"/>
                <a:gd name="T27" fmla="*/ 125 h 481"/>
                <a:gd name="T28" fmla="*/ 241 w 482"/>
                <a:gd name="T29" fmla="*/ 0 h 481"/>
                <a:gd name="T30" fmla="*/ 317 w 482"/>
                <a:gd name="T31" fmla="*/ 12 h 481"/>
                <a:gd name="T32" fmla="*/ 384 w 482"/>
                <a:gd name="T33" fmla="*/ 46 h 481"/>
                <a:gd name="T34" fmla="*/ 436 w 482"/>
                <a:gd name="T35" fmla="*/ 98 h 481"/>
                <a:gd name="T36" fmla="*/ 470 w 482"/>
                <a:gd name="T37" fmla="*/ 164 h 481"/>
                <a:gd name="T38" fmla="*/ 482 w 482"/>
                <a:gd name="T39" fmla="*/ 240 h 481"/>
                <a:gd name="T40" fmla="*/ 470 w 482"/>
                <a:gd name="T41" fmla="*/ 316 h 481"/>
                <a:gd name="T42" fmla="*/ 436 w 482"/>
                <a:gd name="T43" fmla="*/ 382 h 481"/>
                <a:gd name="T44" fmla="*/ 384 w 482"/>
                <a:gd name="T45" fmla="*/ 434 h 481"/>
                <a:gd name="T46" fmla="*/ 317 w 482"/>
                <a:gd name="T47" fmla="*/ 468 h 481"/>
                <a:gd name="T48" fmla="*/ 241 w 482"/>
                <a:gd name="T49" fmla="*/ 481 h 481"/>
                <a:gd name="T50" fmla="*/ 165 w 482"/>
                <a:gd name="T51" fmla="*/ 468 h 481"/>
                <a:gd name="T52" fmla="*/ 99 w 482"/>
                <a:gd name="T53" fmla="*/ 434 h 481"/>
                <a:gd name="T54" fmla="*/ 46 w 482"/>
                <a:gd name="T55" fmla="*/ 382 h 481"/>
                <a:gd name="T56" fmla="*/ 13 w 482"/>
                <a:gd name="T57" fmla="*/ 316 h 481"/>
                <a:gd name="T58" fmla="*/ 0 w 482"/>
                <a:gd name="T59" fmla="*/ 240 h 481"/>
                <a:gd name="T60" fmla="*/ 13 w 482"/>
                <a:gd name="T61" fmla="*/ 164 h 481"/>
                <a:gd name="T62" fmla="*/ 46 w 482"/>
                <a:gd name="T63" fmla="*/ 98 h 481"/>
                <a:gd name="T64" fmla="*/ 99 w 482"/>
                <a:gd name="T65" fmla="*/ 46 h 481"/>
                <a:gd name="T66" fmla="*/ 165 w 482"/>
                <a:gd name="T67" fmla="*/ 12 h 481"/>
                <a:gd name="T68" fmla="*/ 241 w 482"/>
                <a:gd name="T6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2" h="481">
                  <a:moveTo>
                    <a:pt x="241" y="122"/>
                  </a:moveTo>
                  <a:lnTo>
                    <a:pt x="213" y="125"/>
                  </a:lnTo>
                  <a:lnTo>
                    <a:pt x="189" y="134"/>
                  </a:lnTo>
                  <a:lnTo>
                    <a:pt x="166" y="148"/>
                  </a:lnTo>
                  <a:lnTo>
                    <a:pt x="148" y="167"/>
                  </a:lnTo>
                  <a:lnTo>
                    <a:pt x="135" y="188"/>
                  </a:lnTo>
                  <a:lnTo>
                    <a:pt x="125" y="213"/>
                  </a:lnTo>
                  <a:lnTo>
                    <a:pt x="123" y="240"/>
                  </a:lnTo>
                  <a:lnTo>
                    <a:pt x="125" y="267"/>
                  </a:lnTo>
                  <a:lnTo>
                    <a:pt x="135" y="292"/>
                  </a:lnTo>
                  <a:lnTo>
                    <a:pt x="148" y="314"/>
                  </a:lnTo>
                  <a:lnTo>
                    <a:pt x="166" y="332"/>
                  </a:lnTo>
                  <a:lnTo>
                    <a:pt x="189" y="346"/>
                  </a:lnTo>
                  <a:lnTo>
                    <a:pt x="213" y="356"/>
                  </a:lnTo>
                  <a:lnTo>
                    <a:pt x="241" y="358"/>
                  </a:lnTo>
                  <a:lnTo>
                    <a:pt x="268" y="356"/>
                  </a:lnTo>
                  <a:lnTo>
                    <a:pt x="293" y="346"/>
                  </a:lnTo>
                  <a:lnTo>
                    <a:pt x="315" y="332"/>
                  </a:lnTo>
                  <a:lnTo>
                    <a:pt x="333" y="314"/>
                  </a:lnTo>
                  <a:lnTo>
                    <a:pt x="348" y="292"/>
                  </a:lnTo>
                  <a:lnTo>
                    <a:pt x="356" y="267"/>
                  </a:lnTo>
                  <a:lnTo>
                    <a:pt x="360" y="240"/>
                  </a:lnTo>
                  <a:lnTo>
                    <a:pt x="356" y="213"/>
                  </a:lnTo>
                  <a:lnTo>
                    <a:pt x="348" y="188"/>
                  </a:lnTo>
                  <a:lnTo>
                    <a:pt x="333" y="167"/>
                  </a:lnTo>
                  <a:lnTo>
                    <a:pt x="315" y="148"/>
                  </a:lnTo>
                  <a:lnTo>
                    <a:pt x="293" y="134"/>
                  </a:lnTo>
                  <a:lnTo>
                    <a:pt x="268" y="125"/>
                  </a:lnTo>
                  <a:lnTo>
                    <a:pt x="241" y="122"/>
                  </a:lnTo>
                  <a:close/>
                  <a:moveTo>
                    <a:pt x="241" y="0"/>
                  </a:moveTo>
                  <a:lnTo>
                    <a:pt x="280" y="2"/>
                  </a:lnTo>
                  <a:lnTo>
                    <a:pt x="317" y="12"/>
                  </a:lnTo>
                  <a:lnTo>
                    <a:pt x="352" y="26"/>
                  </a:lnTo>
                  <a:lnTo>
                    <a:pt x="384" y="46"/>
                  </a:lnTo>
                  <a:lnTo>
                    <a:pt x="412" y="70"/>
                  </a:lnTo>
                  <a:lnTo>
                    <a:pt x="436" y="98"/>
                  </a:lnTo>
                  <a:lnTo>
                    <a:pt x="456" y="130"/>
                  </a:lnTo>
                  <a:lnTo>
                    <a:pt x="470" y="164"/>
                  </a:lnTo>
                  <a:lnTo>
                    <a:pt x="480" y="201"/>
                  </a:lnTo>
                  <a:lnTo>
                    <a:pt x="482" y="240"/>
                  </a:lnTo>
                  <a:lnTo>
                    <a:pt x="480" y="279"/>
                  </a:lnTo>
                  <a:lnTo>
                    <a:pt x="470" y="316"/>
                  </a:lnTo>
                  <a:lnTo>
                    <a:pt x="456" y="350"/>
                  </a:lnTo>
                  <a:lnTo>
                    <a:pt x="436" y="382"/>
                  </a:lnTo>
                  <a:lnTo>
                    <a:pt x="412" y="410"/>
                  </a:lnTo>
                  <a:lnTo>
                    <a:pt x="384" y="434"/>
                  </a:lnTo>
                  <a:lnTo>
                    <a:pt x="352" y="454"/>
                  </a:lnTo>
                  <a:lnTo>
                    <a:pt x="317" y="468"/>
                  </a:lnTo>
                  <a:lnTo>
                    <a:pt x="280" y="478"/>
                  </a:lnTo>
                  <a:lnTo>
                    <a:pt x="241" y="481"/>
                  </a:lnTo>
                  <a:lnTo>
                    <a:pt x="202" y="478"/>
                  </a:lnTo>
                  <a:lnTo>
                    <a:pt x="165" y="468"/>
                  </a:lnTo>
                  <a:lnTo>
                    <a:pt x="130" y="454"/>
                  </a:lnTo>
                  <a:lnTo>
                    <a:pt x="99" y="434"/>
                  </a:lnTo>
                  <a:lnTo>
                    <a:pt x="70" y="410"/>
                  </a:lnTo>
                  <a:lnTo>
                    <a:pt x="46" y="382"/>
                  </a:lnTo>
                  <a:lnTo>
                    <a:pt x="27" y="350"/>
                  </a:lnTo>
                  <a:lnTo>
                    <a:pt x="13" y="316"/>
                  </a:lnTo>
                  <a:lnTo>
                    <a:pt x="3" y="279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3" y="164"/>
                  </a:lnTo>
                  <a:lnTo>
                    <a:pt x="27" y="130"/>
                  </a:lnTo>
                  <a:lnTo>
                    <a:pt x="46" y="98"/>
                  </a:lnTo>
                  <a:lnTo>
                    <a:pt x="70" y="70"/>
                  </a:lnTo>
                  <a:lnTo>
                    <a:pt x="99" y="46"/>
                  </a:lnTo>
                  <a:lnTo>
                    <a:pt x="130" y="26"/>
                  </a:lnTo>
                  <a:lnTo>
                    <a:pt x="165" y="12"/>
                  </a:lnTo>
                  <a:lnTo>
                    <a:pt x="202" y="2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0" name="Freeform 823"/>
            <p:cNvSpPr>
              <a:spLocks noEditPoints="1"/>
            </p:cNvSpPr>
            <p:nvPr/>
          </p:nvSpPr>
          <p:spPr bwMode="auto">
            <a:xfrm>
              <a:off x="2516188" y="2692400"/>
              <a:ext cx="549275" cy="546100"/>
            </a:xfrm>
            <a:custGeom>
              <a:avLst/>
              <a:gdLst>
                <a:gd name="T0" fmla="*/ 455 w 3457"/>
                <a:gd name="T1" fmla="*/ 1628 h 3447"/>
                <a:gd name="T2" fmla="*/ 173 w 3457"/>
                <a:gd name="T3" fmla="*/ 1908 h 3447"/>
                <a:gd name="T4" fmla="*/ 1543 w 3457"/>
                <a:gd name="T5" fmla="*/ 3276 h 3447"/>
                <a:gd name="T6" fmla="*/ 1837 w 3457"/>
                <a:gd name="T7" fmla="*/ 2994 h 3447"/>
                <a:gd name="T8" fmla="*/ 455 w 3457"/>
                <a:gd name="T9" fmla="*/ 1628 h 3447"/>
                <a:gd name="T10" fmla="*/ 1918 w 3457"/>
                <a:gd name="T11" fmla="*/ 0 h 3447"/>
                <a:gd name="T12" fmla="*/ 2775 w 3457"/>
                <a:gd name="T13" fmla="*/ 0 h 3447"/>
                <a:gd name="T14" fmla="*/ 3457 w 3457"/>
                <a:gd name="T15" fmla="*/ 678 h 3447"/>
                <a:gd name="T16" fmla="*/ 3457 w 3457"/>
                <a:gd name="T17" fmla="*/ 1345 h 3447"/>
                <a:gd name="T18" fmla="*/ 3334 w 3457"/>
                <a:gd name="T19" fmla="*/ 1345 h 3447"/>
                <a:gd name="T20" fmla="*/ 3334 w 3457"/>
                <a:gd name="T21" fmla="*/ 728 h 3447"/>
                <a:gd name="T22" fmla="*/ 2725 w 3457"/>
                <a:gd name="T23" fmla="*/ 122 h 3447"/>
                <a:gd name="T24" fmla="*/ 1968 w 3457"/>
                <a:gd name="T25" fmla="*/ 122 h 3447"/>
                <a:gd name="T26" fmla="*/ 542 w 3457"/>
                <a:gd name="T27" fmla="*/ 1541 h 3447"/>
                <a:gd name="T28" fmla="*/ 2013 w 3457"/>
                <a:gd name="T29" fmla="*/ 2995 h 3447"/>
                <a:gd name="T30" fmla="*/ 1540 w 3457"/>
                <a:gd name="T31" fmla="*/ 3447 h 3447"/>
                <a:gd name="T32" fmla="*/ 0 w 3457"/>
                <a:gd name="T33" fmla="*/ 1908 h 3447"/>
                <a:gd name="T34" fmla="*/ 368 w 3457"/>
                <a:gd name="T35" fmla="*/ 1542 h 3447"/>
                <a:gd name="T36" fmla="*/ 368 w 3457"/>
                <a:gd name="T37" fmla="*/ 1541 h 3447"/>
                <a:gd name="T38" fmla="*/ 1918 w 3457"/>
                <a:gd name="T39" fmla="*/ 0 h 3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7" h="3447">
                  <a:moveTo>
                    <a:pt x="455" y="1628"/>
                  </a:moveTo>
                  <a:lnTo>
                    <a:pt x="173" y="1908"/>
                  </a:lnTo>
                  <a:lnTo>
                    <a:pt x="1543" y="3276"/>
                  </a:lnTo>
                  <a:lnTo>
                    <a:pt x="1837" y="2994"/>
                  </a:lnTo>
                  <a:lnTo>
                    <a:pt x="455" y="1628"/>
                  </a:lnTo>
                  <a:close/>
                  <a:moveTo>
                    <a:pt x="1918" y="0"/>
                  </a:moveTo>
                  <a:lnTo>
                    <a:pt x="2775" y="0"/>
                  </a:lnTo>
                  <a:lnTo>
                    <a:pt x="3457" y="678"/>
                  </a:lnTo>
                  <a:lnTo>
                    <a:pt x="3457" y="1345"/>
                  </a:lnTo>
                  <a:lnTo>
                    <a:pt x="3334" y="1345"/>
                  </a:lnTo>
                  <a:lnTo>
                    <a:pt x="3334" y="728"/>
                  </a:lnTo>
                  <a:lnTo>
                    <a:pt x="2725" y="122"/>
                  </a:lnTo>
                  <a:lnTo>
                    <a:pt x="1968" y="122"/>
                  </a:lnTo>
                  <a:lnTo>
                    <a:pt x="542" y="1541"/>
                  </a:lnTo>
                  <a:lnTo>
                    <a:pt x="2013" y="2995"/>
                  </a:lnTo>
                  <a:lnTo>
                    <a:pt x="1540" y="3447"/>
                  </a:lnTo>
                  <a:lnTo>
                    <a:pt x="0" y="1908"/>
                  </a:lnTo>
                  <a:lnTo>
                    <a:pt x="368" y="1542"/>
                  </a:lnTo>
                  <a:lnTo>
                    <a:pt x="368" y="1541"/>
                  </a:lnTo>
                  <a:lnTo>
                    <a:pt x="1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9" name="Group 1498"/>
          <p:cNvGrpSpPr/>
          <p:nvPr/>
        </p:nvGrpSpPr>
        <p:grpSpPr>
          <a:xfrm>
            <a:off x="3465302" y="2692400"/>
            <a:ext cx="574675" cy="546100"/>
            <a:chOff x="3486150" y="2692400"/>
            <a:chExt cx="574675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95" name="Freeform 828"/>
            <p:cNvSpPr>
              <a:spLocks/>
            </p:cNvSpPr>
            <p:nvPr/>
          </p:nvSpPr>
          <p:spPr bwMode="auto">
            <a:xfrm>
              <a:off x="3790950" y="3051175"/>
              <a:ext cx="260350" cy="115887"/>
            </a:xfrm>
            <a:custGeom>
              <a:avLst/>
              <a:gdLst>
                <a:gd name="T0" fmla="*/ 488 w 1647"/>
                <a:gd name="T1" fmla="*/ 0 h 733"/>
                <a:gd name="T2" fmla="*/ 200 w 1647"/>
                <a:gd name="T3" fmla="*/ 122 h 733"/>
                <a:gd name="T4" fmla="*/ 250 w 1647"/>
                <a:gd name="T5" fmla="*/ 240 h 733"/>
                <a:gd name="T6" fmla="*/ 319 w 1647"/>
                <a:gd name="T7" fmla="*/ 344 h 733"/>
                <a:gd name="T8" fmla="*/ 405 w 1647"/>
                <a:gd name="T9" fmla="*/ 435 h 733"/>
                <a:gd name="T10" fmla="*/ 505 w 1647"/>
                <a:gd name="T11" fmla="*/ 509 h 733"/>
                <a:gd name="T12" fmla="*/ 618 w 1647"/>
                <a:gd name="T13" fmla="*/ 564 h 733"/>
                <a:gd name="T14" fmla="*/ 739 w 1647"/>
                <a:gd name="T15" fmla="*/ 599 h 733"/>
                <a:gd name="T16" fmla="*/ 869 w 1647"/>
                <a:gd name="T17" fmla="*/ 611 h 733"/>
                <a:gd name="T18" fmla="*/ 994 w 1647"/>
                <a:gd name="T19" fmla="*/ 599 h 733"/>
                <a:gd name="T20" fmla="*/ 1113 w 1647"/>
                <a:gd name="T21" fmla="*/ 565 h 733"/>
                <a:gd name="T22" fmla="*/ 1221 w 1647"/>
                <a:gd name="T23" fmla="*/ 510 h 733"/>
                <a:gd name="T24" fmla="*/ 1316 w 1647"/>
                <a:gd name="T25" fmla="*/ 435 h 733"/>
                <a:gd name="T26" fmla="*/ 1397 w 1647"/>
                <a:gd name="T27" fmla="*/ 344 h 733"/>
                <a:gd name="T28" fmla="*/ 1462 w 1647"/>
                <a:gd name="T29" fmla="*/ 236 h 733"/>
                <a:gd name="T30" fmla="*/ 1509 w 1647"/>
                <a:gd name="T31" fmla="*/ 114 h 733"/>
                <a:gd name="T32" fmla="*/ 1531 w 1647"/>
                <a:gd name="T33" fmla="*/ 33 h 733"/>
                <a:gd name="T34" fmla="*/ 1551 w 1647"/>
                <a:gd name="T35" fmla="*/ 10 h 733"/>
                <a:gd name="T36" fmla="*/ 1581 w 1647"/>
                <a:gd name="T37" fmla="*/ 0 h 733"/>
                <a:gd name="T38" fmla="*/ 1613 w 1647"/>
                <a:gd name="T39" fmla="*/ 6 h 733"/>
                <a:gd name="T40" fmla="*/ 1637 w 1647"/>
                <a:gd name="T41" fmla="*/ 26 h 733"/>
                <a:gd name="T42" fmla="*/ 1647 w 1647"/>
                <a:gd name="T43" fmla="*/ 56 h 733"/>
                <a:gd name="T44" fmla="*/ 1628 w 1647"/>
                <a:gd name="T45" fmla="*/ 145 h 733"/>
                <a:gd name="T46" fmla="*/ 1577 w 1647"/>
                <a:gd name="T47" fmla="*/ 281 h 733"/>
                <a:gd name="T48" fmla="*/ 1507 w 1647"/>
                <a:gd name="T49" fmla="*/ 401 h 733"/>
                <a:gd name="T50" fmla="*/ 1420 w 1647"/>
                <a:gd name="T51" fmla="*/ 505 h 733"/>
                <a:gd name="T52" fmla="*/ 1318 w 1647"/>
                <a:gd name="T53" fmla="*/ 592 h 733"/>
                <a:gd name="T54" fmla="*/ 1203 w 1647"/>
                <a:gd name="T55" fmla="*/ 660 h 733"/>
                <a:gd name="T56" fmla="*/ 1076 w 1647"/>
                <a:gd name="T57" fmla="*/ 705 h 733"/>
                <a:gd name="T58" fmla="*/ 940 w 1647"/>
                <a:gd name="T59" fmla="*/ 730 h 733"/>
                <a:gd name="T60" fmla="*/ 794 w 1647"/>
                <a:gd name="T61" fmla="*/ 730 h 733"/>
                <a:gd name="T62" fmla="*/ 651 w 1647"/>
                <a:gd name="T63" fmla="*/ 703 h 733"/>
                <a:gd name="T64" fmla="*/ 515 w 1647"/>
                <a:gd name="T65" fmla="*/ 653 h 733"/>
                <a:gd name="T66" fmla="*/ 393 w 1647"/>
                <a:gd name="T67" fmla="*/ 581 h 733"/>
                <a:gd name="T68" fmla="*/ 285 w 1647"/>
                <a:gd name="T69" fmla="*/ 489 h 733"/>
                <a:gd name="T70" fmla="*/ 192 w 1647"/>
                <a:gd name="T71" fmla="*/ 379 h 733"/>
                <a:gd name="T72" fmla="*/ 122 w 1647"/>
                <a:gd name="T73" fmla="*/ 253 h 733"/>
                <a:gd name="T74" fmla="*/ 0 w 1647"/>
                <a:gd name="T75" fmla="*/ 489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47" h="733">
                  <a:moveTo>
                    <a:pt x="0" y="0"/>
                  </a:moveTo>
                  <a:lnTo>
                    <a:pt x="488" y="0"/>
                  </a:lnTo>
                  <a:lnTo>
                    <a:pt x="488" y="122"/>
                  </a:lnTo>
                  <a:lnTo>
                    <a:pt x="200" y="122"/>
                  </a:lnTo>
                  <a:lnTo>
                    <a:pt x="222" y="182"/>
                  </a:lnTo>
                  <a:lnTo>
                    <a:pt x="250" y="240"/>
                  </a:lnTo>
                  <a:lnTo>
                    <a:pt x="282" y="293"/>
                  </a:lnTo>
                  <a:lnTo>
                    <a:pt x="319" y="344"/>
                  </a:lnTo>
                  <a:lnTo>
                    <a:pt x="360" y="392"/>
                  </a:lnTo>
                  <a:lnTo>
                    <a:pt x="405" y="435"/>
                  </a:lnTo>
                  <a:lnTo>
                    <a:pt x="454" y="474"/>
                  </a:lnTo>
                  <a:lnTo>
                    <a:pt x="505" y="509"/>
                  </a:lnTo>
                  <a:lnTo>
                    <a:pt x="561" y="539"/>
                  </a:lnTo>
                  <a:lnTo>
                    <a:pt x="618" y="564"/>
                  </a:lnTo>
                  <a:lnTo>
                    <a:pt x="678" y="584"/>
                  </a:lnTo>
                  <a:lnTo>
                    <a:pt x="739" y="599"/>
                  </a:lnTo>
                  <a:lnTo>
                    <a:pt x="804" y="608"/>
                  </a:lnTo>
                  <a:lnTo>
                    <a:pt x="869" y="611"/>
                  </a:lnTo>
                  <a:lnTo>
                    <a:pt x="932" y="608"/>
                  </a:lnTo>
                  <a:lnTo>
                    <a:pt x="994" y="599"/>
                  </a:lnTo>
                  <a:lnTo>
                    <a:pt x="1055" y="584"/>
                  </a:lnTo>
                  <a:lnTo>
                    <a:pt x="1113" y="565"/>
                  </a:lnTo>
                  <a:lnTo>
                    <a:pt x="1168" y="540"/>
                  </a:lnTo>
                  <a:lnTo>
                    <a:pt x="1221" y="510"/>
                  </a:lnTo>
                  <a:lnTo>
                    <a:pt x="1269" y="475"/>
                  </a:lnTo>
                  <a:lnTo>
                    <a:pt x="1316" y="435"/>
                  </a:lnTo>
                  <a:lnTo>
                    <a:pt x="1358" y="392"/>
                  </a:lnTo>
                  <a:lnTo>
                    <a:pt x="1397" y="344"/>
                  </a:lnTo>
                  <a:lnTo>
                    <a:pt x="1431" y="292"/>
                  </a:lnTo>
                  <a:lnTo>
                    <a:pt x="1462" y="236"/>
                  </a:lnTo>
                  <a:lnTo>
                    <a:pt x="1488" y="176"/>
                  </a:lnTo>
                  <a:lnTo>
                    <a:pt x="1509" y="114"/>
                  </a:lnTo>
                  <a:lnTo>
                    <a:pt x="1526" y="49"/>
                  </a:lnTo>
                  <a:lnTo>
                    <a:pt x="1531" y="33"/>
                  </a:lnTo>
                  <a:lnTo>
                    <a:pt x="1540" y="20"/>
                  </a:lnTo>
                  <a:lnTo>
                    <a:pt x="1551" y="10"/>
                  </a:lnTo>
                  <a:lnTo>
                    <a:pt x="1566" y="3"/>
                  </a:lnTo>
                  <a:lnTo>
                    <a:pt x="1581" y="0"/>
                  </a:lnTo>
                  <a:lnTo>
                    <a:pt x="1598" y="1"/>
                  </a:lnTo>
                  <a:lnTo>
                    <a:pt x="1613" y="6"/>
                  </a:lnTo>
                  <a:lnTo>
                    <a:pt x="1625" y="15"/>
                  </a:lnTo>
                  <a:lnTo>
                    <a:pt x="1637" y="26"/>
                  </a:lnTo>
                  <a:lnTo>
                    <a:pt x="1643" y="41"/>
                  </a:lnTo>
                  <a:lnTo>
                    <a:pt x="1647" y="56"/>
                  </a:lnTo>
                  <a:lnTo>
                    <a:pt x="1645" y="73"/>
                  </a:lnTo>
                  <a:lnTo>
                    <a:pt x="1628" y="145"/>
                  </a:lnTo>
                  <a:lnTo>
                    <a:pt x="1604" y="214"/>
                  </a:lnTo>
                  <a:lnTo>
                    <a:pt x="1577" y="281"/>
                  </a:lnTo>
                  <a:lnTo>
                    <a:pt x="1544" y="343"/>
                  </a:lnTo>
                  <a:lnTo>
                    <a:pt x="1507" y="401"/>
                  </a:lnTo>
                  <a:lnTo>
                    <a:pt x="1466" y="455"/>
                  </a:lnTo>
                  <a:lnTo>
                    <a:pt x="1420" y="505"/>
                  </a:lnTo>
                  <a:lnTo>
                    <a:pt x="1371" y="551"/>
                  </a:lnTo>
                  <a:lnTo>
                    <a:pt x="1318" y="592"/>
                  </a:lnTo>
                  <a:lnTo>
                    <a:pt x="1262" y="629"/>
                  </a:lnTo>
                  <a:lnTo>
                    <a:pt x="1203" y="660"/>
                  </a:lnTo>
                  <a:lnTo>
                    <a:pt x="1141" y="685"/>
                  </a:lnTo>
                  <a:lnTo>
                    <a:pt x="1076" y="705"/>
                  </a:lnTo>
                  <a:lnTo>
                    <a:pt x="1009" y="721"/>
                  </a:lnTo>
                  <a:lnTo>
                    <a:pt x="940" y="730"/>
                  </a:lnTo>
                  <a:lnTo>
                    <a:pt x="869" y="733"/>
                  </a:lnTo>
                  <a:lnTo>
                    <a:pt x="794" y="730"/>
                  </a:lnTo>
                  <a:lnTo>
                    <a:pt x="722" y="720"/>
                  </a:lnTo>
                  <a:lnTo>
                    <a:pt x="651" y="703"/>
                  </a:lnTo>
                  <a:lnTo>
                    <a:pt x="582" y="681"/>
                  </a:lnTo>
                  <a:lnTo>
                    <a:pt x="515" y="653"/>
                  </a:lnTo>
                  <a:lnTo>
                    <a:pt x="453" y="620"/>
                  </a:lnTo>
                  <a:lnTo>
                    <a:pt x="393" y="581"/>
                  </a:lnTo>
                  <a:lnTo>
                    <a:pt x="337" y="536"/>
                  </a:lnTo>
                  <a:lnTo>
                    <a:pt x="285" y="489"/>
                  </a:lnTo>
                  <a:lnTo>
                    <a:pt x="237" y="435"/>
                  </a:lnTo>
                  <a:lnTo>
                    <a:pt x="192" y="379"/>
                  </a:lnTo>
                  <a:lnTo>
                    <a:pt x="155" y="318"/>
                  </a:lnTo>
                  <a:lnTo>
                    <a:pt x="122" y="253"/>
                  </a:lnTo>
                  <a:lnTo>
                    <a:pt x="122" y="489"/>
                  </a:lnTo>
                  <a:lnTo>
                    <a:pt x="0" y="48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Freeform 829"/>
            <p:cNvSpPr>
              <a:spLocks/>
            </p:cNvSpPr>
            <p:nvPr/>
          </p:nvSpPr>
          <p:spPr bwMode="auto">
            <a:xfrm>
              <a:off x="3800475" y="2905125"/>
              <a:ext cx="260350" cy="106362"/>
            </a:xfrm>
            <a:custGeom>
              <a:avLst/>
              <a:gdLst>
                <a:gd name="T0" fmla="*/ 878 w 1647"/>
                <a:gd name="T1" fmla="*/ 3 h 672"/>
                <a:gd name="T2" fmla="*/ 1013 w 1647"/>
                <a:gd name="T3" fmla="*/ 27 h 672"/>
                <a:gd name="T4" fmla="*/ 1141 w 1647"/>
                <a:gd name="T5" fmla="*/ 73 h 672"/>
                <a:gd name="T6" fmla="*/ 1258 w 1647"/>
                <a:gd name="T7" fmla="*/ 140 h 672"/>
                <a:gd name="T8" fmla="*/ 1363 w 1647"/>
                <a:gd name="T9" fmla="*/ 226 h 672"/>
                <a:gd name="T10" fmla="*/ 1451 w 1647"/>
                <a:gd name="T11" fmla="*/ 328 h 672"/>
                <a:gd name="T12" fmla="*/ 1525 w 1647"/>
                <a:gd name="T13" fmla="*/ 447 h 672"/>
                <a:gd name="T14" fmla="*/ 1647 w 1647"/>
                <a:gd name="T15" fmla="*/ 183 h 672"/>
                <a:gd name="T16" fmla="*/ 1159 w 1647"/>
                <a:gd name="T17" fmla="*/ 672 h 672"/>
                <a:gd name="T18" fmla="*/ 1438 w 1647"/>
                <a:gd name="T19" fmla="*/ 550 h 672"/>
                <a:gd name="T20" fmla="*/ 1378 w 1647"/>
                <a:gd name="T21" fmla="*/ 437 h 672"/>
                <a:gd name="T22" fmla="*/ 1303 w 1647"/>
                <a:gd name="T23" fmla="*/ 339 h 672"/>
                <a:gd name="T24" fmla="*/ 1212 w 1647"/>
                <a:gd name="T25" fmla="*/ 257 h 672"/>
                <a:gd name="T26" fmla="*/ 1107 w 1647"/>
                <a:gd name="T27" fmla="*/ 192 h 672"/>
                <a:gd name="T28" fmla="*/ 993 w 1647"/>
                <a:gd name="T29" fmla="*/ 148 h 672"/>
                <a:gd name="T30" fmla="*/ 871 w 1647"/>
                <a:gd name="T31" fmla="*/ 125 h 672"/>
                <a:gd name="T32" fmla="*/ 740 w 1647"/>
                <a:gd name="T33" fmla="*/ 126 h 672"/>
                <a:gd name="T34" fmla="*/ 611 w 1647"/>
                <a:gd name="T35" fmla="*/ 150 h 672"/>
                <a:gd name="T36" fmla="*/ 489 w 1647"/>
                <a:gd name="T37" fmla="*/ 198 h 672"/>
                <a:gd name="T38" fmla="*/ 378 w 1647"/>
                <a:gd name="T39" fmla="*/ 266 h 672"/>
                <a:gd name="T40" fmla="*/ 280 w 1647"/>
                <a:gd name="T41" fmla="*/ 351 h 672"/>
                <a:gd name="T42" fmla="*/ 200 w 1647"/>
                <a:gd name="T43" fmla="*/ 452 h 672"/>
                <a:gd name="T44" fmla="*/ 140 w 1647"/>
                <a:gd name="T45" fmla="*/ 567 h 672"/>
                <a:gd name="T46" fmla="*/ 113 w 1647"/>
                <a:gd name="T47" fmla="*/ 643 h 672"/>
                <a:gd name="T48" fmla="*/ 89 w 1647"/>
                <a:gd name="T49" fmla="*/ 665 h 672"/>
                <a:gd name="T50" fmla="*/ 59 w 1647"/>
                <a:gd name="T51" fmla="*/ 672 h 672"/>
                <a:gd name="T52" fmla="*/ 28 w 1647"/>
                <a:gd name="T53" fmla="*/ 663 h 672"/>
                <a:gd name="T54" fmla="*/ 7 w 1647"/>
                <a:gd name="T55" fmla="*/ 640 h 672"/>
                <a:gd name="T56" fmla="*/ 0 w 1647"/>
                <a:gd name="T57" fmla="*/ 610 h 672"/>
                <a:gd name="T58" fmla="*/ 24 w 1647"/>
                <a:gd name="T59" fmla="*/ 530 h 672"/>
                <a:gd name="T60" fmla="*/ 82 w 1647"/>
                <a:gd name="T61" fmla="*/ 409 h 672"/>
                <a:gd name="T62" fmla="*/ 158 w 1647"/>
                <a:gd name="T63" fmla="*/ 301 h 672"/>
                <a:gd name="T64" fmla="*/ 251 w 1647"/>
                <a:gd name="T65" fmla="*/ 207 h 672"/>
                <a:gd name="T66" fmla="*/ 358 w 1647"/>
                <a:gd name="T67" fmla="*/ 129 h 672"/>
                <a:gd name="T68" fmla="*/ 476 w 1647"/>
                <a:gd name="T69" fmla="*/ 68 h 672"/>
                <a:gd name="T70" fmla="*/ 604 w 1647"/>
                <a:gd name="T71" fmla="*/ 25 h 672"/>
                <a:gd name="T72" fmla="*/ 738 w 1647"/>
                <a:gd name="T73" fmla="*/ 3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7" h="672">
                  <a:moveTo>
                    <a:pt x="808" y="0"/>
                  </a:moveTo>
                  <a:lnTo>
                    <a:pt x="878" y="3"/>
                  </a:lnTo>
                  <a:lnTo>
                    <a:pt x="947" y="12"/>
                  </a:lnTo>
                  <a:lnTo>
                    <a:pt x="1013" y="27"/>
                  </a:lnTo>
                  <a:lnTo>
                    <a:pt x="1079" y="48"/>
                  </a:lnTo>
                  <a:lnTo>
                    <a:pt x="1141" y="73"/>
                  </a:lnTo>
                  <a:lnTo>
                    <a:pt x="1201" y="103"/>
                  </a:lnTo>
                  <a:lnTo>
                    <a:pt x="1258" y="140"/>
                  </a:lnTo>
                  <a:lnTo>
                    <a:pt x="1312" y="180"/>
                  </a:lnTo>
                  <a:lnTo>
                    <a:pt x="1363" y="226"/>
                  </a:lnTo>
                  <a:lnTo>
                    <a:pt x="1409" y="275"/>
                  </a:lnTo>
                  <a:lnTo>
                    <a:pt x="1451" y="328"/>
                  </a:lnTo>
                  <a:lnTo>
                    <a:pt x="1490" y="386"/>
                  </a:lnTo>
                  <a:lnTo>
                    <a:pt x="1525" y="447"/>
                  </a:lnTo>
                  <a:lnTo>
                    <a:pt x="1525" y="183"/>
                  </a:lnTo>
                  <a:lnTo>
                    <a:pt x="1647" y="183"/>
                  </a:lnTo>
                  <a:lnTo>
                    <a:pt x="1647" y="672"/>
                  </a:lnTo>
                  <a:lnTo>
                    <a:pt x="1159" y="672"/>
                  </a:lnTo>
                  <a:lnTo>
                    <a:pt x="1159" y="550"/>
                  </a:lnTo>
                  <a:lnTo>
                    <a:pt x="1438" y="550"/>
                  </a:lnTo>
                  <a:lnTo>
                    <a:pt x="1410" y="492"/>
                  </a:lnTo>
                  <a:lnTo>
                    <a:pt x="1378" y="437"/>
                  </a:lnTo>
                  <a:lnTo>
                    <a:pt x="1343" y="386"/>
                  </a:lnTo>
                  <a:lnTo>
                    <a:pt x="1303" y="339"/>
                  </a:lnTo>
                  <a:lnTo>
                    <a:pt x="1258" y="296"/>
                  </a:lnTo>
                  <a:lnTo>
                    <a:pt x="1212" y="257"/>
                  </a:lnTo>
                  <a:lnTo>
                    <a:pt x="1161" y="222"/>
                  </a:lnTo>
                  <a:lnTo>
                    <a:pt x="1107" y="192"/>
                  </a:lnTo>
                  <a:lnTo>
                    <a:pt x="1052" y="168"/>
                  </a:lnTo>
                  <a:lnTo>
                    <a:pt x="993" y="148"/>
                  </a:lnTo>
                  <a:lnTo>
                    <a:pt x="933" y="133"/>
                  </a:lnTo>
                  <a:lnTo>
                    <a:pt x="871" y="125"/>
                  </a:lnTo>
                  <a:lnTo>
                    <a:pt x="808" y="122"/>
                  </a:lnTo>
                  <a:lnTo>
                    <a:pt x="740" y="126"/>
                  </a:lnTo>
                  <a:lnTo>
                    <a:pt x="675" y="135"/>
                  </a:lnTo>
                  <a:lnTo>
                    <a:pt x="611" y="150"/>
                  </a:lnTo>
                  <a:lnTo>
                    <a:pt x="549" y="171"/>
                  </a:lnTo>
                  <a:lnTo>
                    <a:pt x="489" y="198"/>
                  </a:lnTo>
                  <a:lnTo>
                    <a:pt x="431" y="229"/>
                  </a:lnTo>
                  <a:lnTo>
                    <a:pt x="378" y="266"/>
                  </a:lnTo>
                  <a:lnTo>
                    <a:pt x="327" y="306"/>
                  </a:lnTo>
                  <a:lnTo>
                    <a:pt x="280" y="351"/>
                  </a:lnTo>
                  <a:lnTo>
                    <a:pt x="238" y="400"/>
                  </a:lnTo>
                  <a:lnTo>
                    <a:pt x="200" y="452"/>
                  </a:lnTo>
                  <a:lnTo>
                    <a:pt x="167" y="508"/>
                  </a:lnTo>
                  <a:lnTo>
                    <a:pt x="140" y="567"/>
                  </a:lnTo>
                  <a:lnTo>
                    <a:pt x="119" y="628"/>
                  </a:lnTo>
                  <a:lnTo>
                    <a:pt x="113" y="643"/>
                  </a:lnTo>
                  <a:lnTo>
                    <a:pt x="103" y="656"/>
                  </a:lnTo>
                  <a:lnTo>
                    <a:pt x="89" y="665"/>
                  </a:lnTo>
                  <a:lnTo>
                    <a:pt x="75" y="670"/>
                  </a:lnTo>
                  <a:lnTo>
                    <a:pt x="59" y="672"/>
                  </a:lnTo>
                  <a:lnTo>
                    <a:pt x="43" y="670"/>
                  </a:lnTo>
                  <a:lnTo>
                    <a:pt x="28" y="663"/>
                  </a:lnTo>
                  <a:lnTo>
                    <a:pt x="16" y="653"/>
                  </a:lnTo>
                  <a:lnTo>
                    <a:pt x="7" y="640"/>
                  </a:lnTo>
                  <a:lnTo>
                    <a:pt x="1" y="626"/>
                  </a:lnTo>
                  <a:lnTo>
                    <a:pt x="0" y="610"/>
                  </a:lnTo>
                  <a:lnTo>
                    <a:pt x="2" y="593"/>
                  </a:lnTo>
                  <a:lnTo>
                    <a:pt x="24" y="530"/>
                  </a:lnTo>
                  <a:lnTo>
                    <a:pt x="51" y="468"/>
                  </a:lnTo>
                  <a:lnTo>
                    <a:pt x="82" y="409"/>
                  </a:lnTo>
                  <a:lnTo>
                    <a:pt x="118" y="353"/>
                  </a:lnTo>
                  <a:lnTo>
                    <a:pt x="158" y="301"/>
                  </a:lnTo>
                  <a:lnTo>
                    <a:pt x="204" y="252"/>
                  </a:lnTo>
                  <a:lnTo>
                    <a:pt x="251" y="207"/>
                  </a:lnTo>
                  <a:lnTo>
                    <a:pt x="303" y="166"/>
                  </a:lnTo>
                  <a:lnTo>
                    <a:pt x="358" y="129"/>
                  </a:lnTo>
                  <a:lnTo>
                    <a:pt x="415" y="96"/>
                  </a:lnTo>
                  <a:lnTo>
                    <a:pt x="476" y="68"/>
                  </a:lnTo>
                  <a:lnTo>
                    <a:pt x="539" y="43"/>
                  </a:lnTo>
                  <a:lnTo>
                    <a:pt x="604" y="25"/>
                  </a:lnTo>
                  <a:lnTo>
                    <a:pt x="671" y="11"/>
                  </a:lnTo>
                  <a:lnTo>
                    <a:pt x="738" y="3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Freeform 830"/>
            <p:cNvSpPr>
              <a:spLocks noEditPoints="1"/>
            </p:cNvSpPr>
            <p:nvPr/>
          </p:nvSpPr>
          <p:spPr bwMode="auto">
            <a:xfrm>
              <a:off x="3859213" y="2781300"/>
              <a:ext cx="76200" cy="76200"/>
            </a:xfrm>
            <a:custGeom>
              <a:avLst/>
              <a:gdLst>
                <a:gd name="T0" fmla="*/ 213 w 480"/>
                <a:gd name="T1" fmla="*/ 126 h 481"/>
                <a:gd name="T2" fmla="*/ 166 w 480"/>
                <a:gd name="T3" fmla="*/ 148 h 481"/>
                <a:gd name="T4" fmla="*/ 134 w 480"/>
                <a:gd name="T5" fmla="*/ 188 h 481"/>
                <a:gd name="T6" fmla="*/ 122 w 480"/>
                <a:gd name="T7" fmla="*/ 240 h 481"/>
                <a:gd name="T8" fmla="*/ 134 w 480"/>
                <a:gd name="T9" fmla="*/ 292 h 481"/>
                <a:gd name="T10" fmla="*/ 166 w 480"/>
                <a:gd name="T11" fmla="*/ 332 h 481"/>
                <a:gd name="T12" fmla="*/ 213 w 480"/>
                <a:gd name="T13" fmla="*/ 356 h 481"/>
                <a:gd name="T14" fmla="*/ 267 w 480"/>
                <a:gd name="T15" fmla="*/ 356 h 481"/>
                <a:gd name="T16" fmla="*/ 314 w 480"/>
                <a:gd name="T17" fmla="*/ 332 h 481"/>
                <a:gd name="T18" fmla="*/ 346 w 480"/>
                <a:gd name="T19" fmla="*/ 292 h 481"/>
                <a:gd name="T20" fmla="*/ 358 w 480"/>
                <a:gd name="T21" fmla="*/ 240 h 481"/>
                <a:gd name="T22" fmla="*/ 346 w 480"/>
                <a:gd name="T23" fmla="*/ 188 h 481"/>
                <a:gd name="T24" fmla="*/ 314 w 480"/>
                <a:gd name="T25" fmla="*/ 148 h 481"/>
                <a:gd name="T26" fmla="*/ 267 w 480"/>
                <a:gd name="T27" fmla="*/ 126 h 481"/>
                <a:gd name="T28" fmla="*/ 240 w 480"/>
                <a:gd name="T29" fmla="*/ 0 h 481"/>
                <a:gd name="T30" fmla="*/ 316 w 480"/>
                <a:gd name="T31" fmla="*/ 12 h 481"/>
                <a:gd name="T32" fmla="*/ 381 w 480"/>
                <a:gd name="T33" fmla="*/ 47 h 481"/>
                <a:gd name="T34" fmla="*/ 434 w 480"/>
                <a:gd name="T35" fmla="*/ 98 h 481"/>
                <a:gd name="T36" fmla="*/ 468 w 480"/>
                <a:gd name="T37" fmla="*/ 165 h 481"/>
                <a:gd name="T38" fmla="*/ 480 w 480"/>
                <a:gd name="T39" fmla="*/ 240 h 481"/>
                <a:gd name="T40" fmla="*/ 468 w 480"/>
                <a:gd name="T41" fmla="*/ 316 h 481"/>
                <a:gd name="T42" fmla="*/ 434 w 480"/>
                <a:gd name="T43" fmla="*/ 382 h 481"/>
                <a:gd name="T44" fmla="*/ 381 w 480"/>
                <a:gd name="T45" fmla="*/ 435 h 481"/>
                <a:gd name="T46" fmla="*/ 316 w 480"/>
                <a:gd name="T47" fmla="*/ 469 h 481"/>
                <a:gd name="T48" fmla="*/ 240 w 480"/>
                <a:gd name="T49" fmla="*/ 481 h 481"/>
                <a:gd name="T50" fmla="*/ 164 w 480"/>
                <a:gd name="T51" fmla="*/ 469 h 481"/>
                <a:gd name="T52" fmla="*/ 99 w 480"/>
                <a:gd name="T53" fmla="*/ 435 h 481"/>
                <a:gd name="T54" fmla="*/ 47 w 480"/>
                <a:gd name="T55" fmla="*/ 382 h 481"/>
                <a:gd name="T56" fmla="*/ 12 w 480"/>
                <a:gd name="T57" fmla="*/ 316 h 481"/>
                <a:gd name="T58" fmla="*/ 0 w 480"/>
                <a:gd name="T59" fmla="*/ 240 h 481"/>
                <a:gd name="T60" fmla="*/ 12 w 480"/>
                <a:gd name="T61" fmla="*/ 165 h 481"/>
                <a:gd name="T62" fmla="*/ 47 w 480"/>
                <a:gd name="T63" fmla="*/ 98 h 481"/>
                <a:gd name="T64" fmla="*/ 99 w 480"/>
                <a:gd name="T65" fmla="*/ 47 h 481"/>
                <a:gd name="T66" fmla="*/ 164 w 480"/>
                <a:gd name="T67" fmla="*/ 12 h 481"/>
                <a:gd name="T68" fmla="*/ 240 w 480"/>
                <a:gd name="T6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81">
                  <a:moveTo>
                    <a:pt x="240" y="122"/>
                  </a:moveTo>
                  <a:lnTo>
                    <a:pt x="213" y="126"/>
                  </a:lnTo>
                  <a:lnTo>
                    <a:pt x="188" y="135"/>
                  </a:lnTo>
                  <a:lnTo>
                    <a:pt x="166" y="148"/>
                  </a:lnTo>
                  <a:lnTo>
                    <a:pt x="149" y="167"/>
                  </a:lnTo>
                  <a:lnTo>
                    <a:pt x="134" y="188"/>
                  </a:lnTo>
                  <a:lnTo>
                    <a:pt x="125" y="213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2"/>
                  </a:lnTo>
                  <a:lnTo>
                    <a:pt x="149" y="315"/>
                  </a:lnTo>
                  <a:lnTo>
                    <a:pt x="166" y="332"/>
                  </a:lnTo>
                  <a:lnTo>
                    <a:pt x="188" y="347"/>
                  </a:lnTo>
                  <a:lnTo>
                    <a:pt x="213" y="356"/>
                  </a:lnTo>
                  <a:lnTo>
                    <a:pt x="240" y="359"/>
                  </a:lnTo>
                  <a:lnTo>
                    <a:pt x="267" y="356"/>
                  </a:lnTo>
                  <a:lnTo>
                    <a:pt x="292" y="347"/>
                  </a:lnTo>
                  <a:lnTo>
                    <a:pt x="314" y="332"/>
                  </a:lnTo>
                  <a:lnTo>
                    <a:pt x="333" y="315"/>
                  </a:lnTo>
                  <a:lnTo>
                    <a:pt x="346" y="292"/>
                  </a:lnTo>
                  <a:lnTo>
                    <a:pt x="355" y="268"/>
                  </a:lnTo>
                  <a:lnTo>
                    <a:pt x="358" y="240"/>
                  </a:lnTo>
                  <a:lnTo>
                    <a:pt x="355" y="213"/>
                  </a:lnTo>
                  <a:lnTo>
                    <a:pt x="346" y="188"/>
                  </a:lnTo>
                  <a:lnTo>
                    <a:pt x="333" y="167"/>
                  </a:lnTo>
                  <a:lnTo>
                    <a:pt x="314" y="148"/>
                  </a:lnTo>
                  <a:lnTo>
                    <a:pt x="292" y="135"/>
                  </a:lnTo>
                  <a:lnTo>
                    <a:pt x="267" y="126"/>
                  </a:lnTo>
                  <a:lnTo>
                    <a:pt x="240" y="122"/>
                  </a:lnTo>
                  <a:close/>
                  <a:moveTo>
                    <a:pt x="240" y="0"/>
                  </a:moveTo>
                  <a:lnTo>
                    <a:pt x="279" y="3"/>
                  </a:lnTo>
                  <a:lnTo>
                    <a:pt x="316" y="12"/>
                  </a:lnTo>
                  <a:lnTo>
                    <a:pt x="350" y="27"/>
                  </a:lnTo>
                  <a:lnTo>
                    <a:pt x="381" y="47"/>
                  </a:lnTo>
                  <a:lnTo>
                    <a:pt x="410" y="70"/>
                  </a:lnTo>
                  <a:lnTo>
                    <a:pt x="434" y="98"/>
                  </a:lnTo>
                  <a:lnTo>
                    <a:pt x="454" y="130"/>
                  </a:lnTo>
                  <a:lnTo>
                    <a:pt x="468" y="165"/>
                  </a:lnTo>
                  <a:lnTo>
                    <a:pt x="477" y="201"/>
                  </a:lnTo>
                  <a:lnTo>
                    <a:pt x="480" y="240"/>
                  </a:lnTo>
                  <a:lnTo>
                    <a:pt x="477" y="279"/>
                  </a:lnTo>
                  <a:lnTo>
                    <a:pt x="468" y="316"/>
                  </a:lnTo>
                  <a:lnTo>
                    <a:pt x="454" y="351"/>
                  </a:lnTo>
                  <a:lnTo>
                    <a:pt x="434" y="382"/>
                  </a:lnTo>
                  <a:lnTo>
                    <a:pt x="410" y="410"/>
                  </a:lnTo>
                  <a:lnTo>
                    <a:pt x="381" y="435"/>
                  </a:lnTo>
                  <a:lnTo>
                    <a:pt x="350" y="453"/>
                  </a:lnTo>
                  <a:lnTo>
                    <a:pt x="316" y="469"/>
                  </a:lnTo>
                  <a:lnTo>
                    <a:pt x="279" y="478"/>
                  </a:lnTo>
                  <a:lnTo>
                    <a:pt x="240" y="481"/>
                  </a:lnTo>
                  <a:lnTo>
                    <a:pt x="201" y="478"/>
                  </a:lnTo>
                  <a:lnTo>
                    <a:pt x="164" y="469"/>
                  </a:lnTo>
                  <a:lnTo>
                    <a:pt x="130" y="453"/>
                  </a:lnTo>
                  <a:lnTo>
                    <a:pt x="99" y="435"/>
                  </a:lnTo>
                  <a:lnTo>
                    <a:pt x="71" y="410"/>
                  </a:lnTo>
                  <a:lnTo>
                    <a:pt x="47" y="382"/>
                  </a:lnTo>
                  <a:lnTo>
                    <a:pt x="27" y="351"/>
                  </a:lnTo>
                  <a:lnTo>
                    <a:pt x="12" y="316"/>
                  </a:lnTo>
                  <a:lnTo>
                    <a:pt x="3" y="279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7" y="98"/>
                  </a:lnTo>
                  <a:lnTo>
                    <a:pt x="71" y="70"/>
                  </a:lnTo>
                  <a:lnTo>
                    <a:pt x="99" y="47"/>
                  </a:lnTo>
                  <a:lnTo>
                    <a:pt x="130" y="27"/>
                  </a:lnTo>
                  <a:lnTo>
                    <a:pt x="164" y="12"/>
                  </a:lnTo>
                  <a:lnTo>
                    <a:pt x="201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Freeform 831"/>
            <p:cNvSpPr>
              <a:spLocks noEditPoints="1"/>
            </p:cNvSpPr>
            <p:nvPr/>
          </p:nvSpPr>
          <p:spPr bwMode="auto">
            <a:xfrm>
              <a:off x="3486150" y="2692400"/>
              <a:ext cx="546100" cy="546100"/>
            </a:xfrm>
            <a:custGeom>
              <a:avLst/>
              <a:gdLst>
                <a:gd name="T0" fmla="*/ 453 w 3442"/>
                <a:gd name="T1" fmla="*/ 1627 h 3446"/>
                <a:gd name="T2" fmla="*/ 173 w 3442"/>
                <a:gd name="T3" fmla="*/ 1907 h 3446"/>
                <a:gd name="T4" fmla="*/ 1535 w 3442"/>
                <a:gd name="T5" fmla="*/ 3275 h 3446"/>
                <a:gd name="T6" fmla="*/ 1829 w 3442"/>
                <a:gd name="T7" fmla="*/ 2993 h 3446"/>
                <a:gd name="T8" fmla="*/ 453 w 3442"/>
                <a:gd name="T9" fmla="*/ 1627 h 3446"/>
                <a:gd name="T10" fmla="*/ 1909 w 3442"/>
                <a:gd name="T11" fmla="*/ 0 h 3446"/>
                <a:gd name="T12" fmla="*/ 2763 w 3442"/>
                <a:gd name="T13" fmla="*/ 0 h 3446"/>
                <a:gd name="T14" fmla="*/ 3442 w 3442"/>
                <a:gd name="T15" fmla="*/ 677 h 3446"/>
                <a:gd name="T16" fmla="*/ 3442 w 3442"/>
                <a:gd name="T17" fmla="*/ 1283 h 3446"/>
                <a:gd name="T18" fmla="*/ 3320 w 3442"/>
                <a:gd name="T19" fmla="*/ 1283 h 3446"/>
                <a:gd name="T20" fmla="*/ 3320 w 3442"/>
                <a:gd name="T21" fmla="*/ 727 h 3446"/>
                <a:gd name="T22" fmla="*/ 2713 w 3442"/>
                <a:gd name="T23" fmla="*/ 122 h 3446"/>
                <a:gd name="T24" fmla="*/ 1960 w 3442"/>
                <a:gd name="T25" fmla="*/ 122 h 3446"/>
                <a:gd name="T26" fmla="*/ 539 w 3442"/>
                <a:gd name="T27" fmla="*/ 1541 h 3446"/>
                <a:gd name="T28" fmla="*/ 2004 w 3442"/>
                <a:gd name="T29" fmla="*/ 2995 h 3446"/>
                <a:gd name="T30" fmla="*/ 1533 w 3442"/>
                <a:gd name="T31" fmla="*/ 3446 h 3446"/>
                <a:gd name="T32" fmla="*/ 0 w 3442"/>
                <a:gd name="T33" fmla="*/ 1906 h 3446"/>
                <a:gd name="T34" fmla="*/ 366 w 3442"/>
                <a:gd name="T35" fmla="*/ 1541 h 3446"/>
                <a:gd name="T36" fmla="*/ 366 w 3442"/>
                <a:gd name="T37" fmla="*/ 1541 h 3446"/>
                <a:gd name="T38" fmla="*/ 1909 w 3442"/>
                <a:gd name="T39" fmla="*/ 0 h 3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2" h="3446">
                  <a:moveTo>
                    <a:pt x="453" y="1627"/>
                  </a:moveTo>
                  <a:lnTo>
                    <a:pt x="173" y="1907"/>
                  </a:lnTo>
                  <a:lnTo>
                    <a:pt x="1535" y="3275"/>
                  </a:lnTo>
                  <a:lnTo>
                    <a:pt x="1829" y="2993"/>
                  </a:lnTo>
                  <a:lnTo>
                    <a:pt x="453" y="1627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77"/>
                  </a:lnTo>
                  <a:lnTo>
                    <a:pt x="3442" y="1283"/>
                  </a:lnTo>
                  <a:lnTo>
                    <a:pt x="3320" y="1283"/>
                  </a:lnTo>
                  <a:lnTo>
                    <a:pt x="3320" y="727"/>
                  </a:lnTo>
                  <a:lnTo>
                    <a:pt x="2713" y="122"/>
                  </a:lnTo>
                  <a:lnTo>
                    <a:pt x="1960" y="122"/>
                  </a:lnTo>
                  <a:lnTo>
                    <a:pt x="539" y="1541"/>
                  </a:lnTo>
                  <a:lnTo>
                    <a:pt x="2004" y="2995"/>
                  </a:lnTo>
                  <a:lnTo>
                    <a:pt x="1533" y="3446"/>
                  </a:lnTo>
                  <a:lnTo>
                    <a:pt x="0" y="1906"/>
                  </a:lnTo>
                  <a:lnTo>
                    <a:pt x="366" y="1541"/>
                  </a:lnTo>
                  <a:lnTo>
                    <a:pt x="366" y="154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2" name="Group 1511"/>
          <p:cNvGrpSpPr/>
          <p:nvPr/>
        </p:nvGrpSpPr>
        <p:grpSpPr>
          <a:xfrm>
            <a:off x="4400796" y="2692400"/>
            <a:ext cx="574675" cy="546100"/>
            <a:chOff x="4376738" y="2692400"/>
            <a:chExt cx="574675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03" name="Freeform 836"/>
            <p:cNvSpPr>
              <a:spLocks/>
            </p:cNvSpPr>
            <p:nvPr/>
          </p:nvSpPr>
          <p:spPr bwMode="auto">
            <a:xfrm>
              <a:off x="4691063" y="2905125"/>
              <a:ext cx="260350" cy="252412"/>
            </a:xfrm>
            <a:custGeom>
              <a:avLst/>
              <a:gdLst>
                <a:gd name="T0" fmla="*/ 995 w 1647"/>
                <a:gd name="T1" fmla="*/ 13 h 1589"/>
                <a:gd name="T2" fmla="*/ 1193 w 1647"/>
                <a:gd name="T3" fmla="*/ 77 h 1589"/>
                <a:gd name="T4" fmla="*/ 1364 w 1647"/>
                <a:gd name="T5" fmla="*/ 187 h 1589"/>
                <a:gd name="T6" fmla="*/ 1501 w 1647"/>
                <a:gd name="T7" fmla="*/ 337 h 1589"/>
                <a:gd name="T8" fmla="*/ 1597 w 1647"/>
                <a:gd name="T9" fmla="*/ 518 h 1589"/>
                <a:gd name="T10" fmla="*/ 1643 w 1647"/>
                <a:gd name="T11" fmla="*/ 722 h 1589"/>
                <a:gd name="T12" fmla="*/ 1633 w 1647"/>
                <a:gd name="T13" fmla="*/ 937 h 1589"/>
                <a:gd name="T14" fmla="*/ 1570 w 1647"/>
                <a:gd name="T15" fmla="*/ 1135 h 1589"/>
                <a:gd name="T16" fmla="*/ 1459 w 1647"/>
                <a:gd name="T17" fmla="*/ 1306 h 1589"/>
                <a:gd name="T18" fmla="*/ 1310 w 1647"/>
                <a:gd name="T19" fmla="*/ 1443 h 1589"/>
                <a:gd name="T20" fmla="*/ 1130 w 1647"/>
                <a:gd name="T21" fmla="*/ 1539 h 1589"/>
                <a:gd name="T22" fmla="*/ 926 w 1647"/>
                <a:gd name="T23" fmla="*/ 1586 h 1589"/>
                <a:gd name="T24" fmla="*/ 709 w 1647"/>
                <a:gd name="T25" fmla="*/ 1576 h 1589"/>
                <a:gd name="T26" fmla="*/ 507 w 1647"/>
                <a:gd name="T27" fmla="*/ 1510 h 1589"/>
                <a:gd name="T28" fmla="*/ 332 w 1647"/>
                <a:gd name="T29" fmla="*/ 1396 h 1589"/>
                <a:gd name="T30" fmla="*/ 191 w 1647"/>
                <a:gd name="T31" fmla="*/ 1242 h 1589"/>
                <a:gd name="T32" fmla="*/ 122 w 1647"/>
                <a:gd name="T33" fmla="*/ 1345 h 1589"/>
                <a:gd name="T34" fmla="*/ 488 w 1647"/>
                <a:gd name="T35" fmla="*/ 856 h 1589"/>
                <a:gd name="T36" fmla="*/ 218 w 1647"/>
                <a:gd name="T37" fmla="*/ 1037 h 1589"/>
                <a:gd name="T38" fmla="*/ 310 w 1647"/>
                <a:gd name="T39" fmla="*/ 1198 h 1589"/>
                <a:gd name="T40" fmla="*/ 442 w 1647"/>
                <a:gd name="T41" fmla="*/ 1328 h 1589"/>
                <a:gd name="T42" fmla="*/ 604 w 1647"/>
                <a:gd name="T43" fmla="*/ 1419 h 1589"/>
                <a:gd name="T44" fmla="*/ 789 w 1647"/>
                <a:gd name="T45" fmla="*/ 1463 h 1589"/>
                <a:gd name="T46" fmla="*/ 989 w 1647"/>
                <a:gd name="T47" fmla="*/ 1453 h 1589"/>
                <a:gd name="T48" fmla="*/ 1173 w 1647"/>
                <a:gd name="T49" fmla="*/ 1386 h 1589"/>
                <a:gd name="T50" fmla="*/ 1327 w 1647"/>
                <a:gd name="T51" fmla="*/ 1270 h 1589"/>
                <a:gd name="T52" fmla="*/ 1444 w 1647"/>
                <a:gd name="T53" fmla="*/ 1115 h 1589"/>
                <a:gd name="T54" fmla="*/ 1510 w 1647"/>
                <a:gd name="T55" fmla="*/ 930 h 1589"/>
                <a:gd name="T56" fmla="*/ 1521 w 1647"/>
                <a:gd name="T57" fmla="*/ 726 h 1589"/>
                <a:gd name="T58" fmla="*/ 1471 w 1647"/>
                <a:gd name="T59" fmla="*/ 533 h 1589"/>
                <a:gd name="T60" fmla="*/ 1370 w 1647"/>
                <a:gd name="T61" fmla="*/ 367 h 1589"/>
                <a:gd name="T62" fmla="*/ 1228 w 1647"/>
                <a:gd name="T63" fmla="*/ 237 h 1589"/>
                <a:gd name="T64" fmla="*/ 1053 w 1647"/>
                <a:gd name="T65" fmla="*/ 152 h 1589"/>
                <a:gd name="T66" fmla="*/ 854 w 1647"/>
                <a:gd name="T67" fmla="*/ 122 h 1589"/>
                <a:gd name="T68" fmla="*/ 664 w 1647"/>
                <a:gd name="T69" fmla="*/ 149 h 1589"/>
                <a:gd name="T70" fmla="*/ 493 w 1647"/>
                <a:gd name="T71" fmla="*/ 225 h 1589"/>
                <a:gd name="T72" fmla="*/ 350 w 1647"/>
                <a:gd name="T73" fmla="*/ 346 h 1589"/>
                <a:gd name="T74" fmla="*/ 308 w 1647"/>
                <a:gd name="T75" fmla="*/ 367 h 1589"/>
                <a:gd name="T76" fmla="*/ 263 w 1647"/>
                <a:gd name="T77" fmla="*/ 351 h 1589"/>
                <a:gd name="T78" fmla="*/ 244 w 1647"/>
                <a:gd name="T79" fmla="*/ 309 h 1589"/>
                <a:gd name="T80" fmla="*/ 259 w 1647"/>
                <a:gd name="T81" fmla="*/ 265 h 1589"/>
                <a:gd name="T82" fmla="*/ 409 w 1647"/>
                <a:gd name="T83" fmla="*/ 133 h 1589"/>
                <a:gd name="T84" fmla="*/ 587 w 1647"/>
                <a:gd name="T85" fmla="*/ 45 h 1589"/>
                <a:gd name="T86" fmla="*/ 785 w 1647"/>
                <a:gd name="T87" fmla="*/ 3 h 1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7" h="1589">
                  <a:moveTo>
                    <a:pt x="854" y="0"/>
                  </a:moveTo>
                  <a:lnTo>
                    <a:pt x="926" y="3"/>
                  </a:lnTo>
                  <a:lnTo>
                    <a:pt x="995" y="13"/>
                  </a:lnTo>
                  <a:lnTo>
                    <a:pt x="1064" y="29"/>
                  </a:lnTo>
                  <a:lnTo>
                    <a:pt x="1130" y="50"/>
                  </a:lnTo>
                  <a:lnTo>
                    <a:pt x="1193" y="77"/>
                  </a:lnTo>
                  <a:lnTo>
                    <a:pt x="1253" y="109"/>
                  </a:lnTo>
                  <a:lnTo>
                    <a:pt x="1310" y="146"/>
                  </a:lnTo>
                  <a:lnTo>
                    <a:pt x="1364" y="187"/>
                  </a:lnTo>
                  <a:lnTo>
                    <a:pt x="1414" y="233"/>
                  </a:lnTo>
                  <a:lnTo>
                    <a:pt x="1459" y="283"/>
                  </a:lnTo>
                  <a:lnTo>
                    <a:pt x="1501" y="337"/>
                  </a:lnTo>
                  <a:lnTo>
                    <a:pt x="1538" y="393"/>
                  </a:lnTo>
                  <a:lnTo>
                    <a:pt x="1570" y="455"/>
                  </a:lnTo>
                  <a:lnTo>
                    <a:pt x="1597" y="518"/>
                  </a:lnTo>
                  <a:lnTo>
                    <a:pt x="1618" y="583"/>
                  </a:lnTo>
                  <a:lnTo>
                    <a:pt x="1633" y="652"/>
                  </a:lnTo>
                  <a:lnTo>
                    <a:pt x="1643" y="722"/>
                  </a:lnTo>
                  <a:lnTo>
                    <a:pt x="1647" y="795"/>
                  </a:lnTo>
                  <a:lnTo>
                    <a:pt x="1643" y="867"/>
                  </a:lnTo>
                  <a:lnTo>
                    <a:pt x="1633" y="937"/>
                  </a:lnTo>
                  <a:lnTo>
                    <a:pt x="1618" y="1006"/>
                  </a:lnTo>
                  <a:lnTo>
                    <a:pt x="1597" y="1071"/>
                  </a:lnTo>
                  <a:lnTo>
                    <a:pt x="1570" y="1135"/>
                  </a:lnTo>
                  <a:lnTo>
                    <a:pt x="1538" y="1195"/>
                  </a:lnTo>
                  <a:lnTo>
                    <a:pt x="1501" y="1252"/>
                  </a:lnTo>
                  <a:lnTo>
                    <a:pt x="1459" y="1306"/>
                  </a:lnTo>
                  <a:lnTo>
                    <a:pt x="1414" y="1356"/>
                  </a:lnTo>
                  <a:lnTo>
                    <a:pt x="1364" y="1401"/>
                  </a:lnTo>
                  <a:lnTo>
                    <a:pt x="1310" y="1443"/>
                  </a:lnTo>
                  <a:lnTo>
                    <a:pt x="1253" y="1480"/>
                  </a:lnTo>
                  <a:lnTo>
                    <a:pt x="1193" y="1512"/>
                  </a:lnTo>
                  <a:lnTo>
                    <a:pt x="1130" y="1539"/>
                  </a:lnTo>
                  <a:lnTo>
                    <a:pt x="1064" y="1560"/>
                  </a:lnTo>
                  <a:lnTo>
                    <a:pt x="995" y="1576"/>
                  </a:lnTo>
                  <a:lnTo>
                    <a:pt x="926" y="1586"/>
                  </a:lnTo>
                  <a:lnTo>
                    <a:pt x="854" y="1589"/>
                  </a:lnTo>
                  <a:lnTo>
                    <a:pt x="780" y="1586"/>
                  </a:lnTo>
                  <a:lnTo>
                    <a:pt x="709" y="1576"/>
                  </a:lnTo>
                  <a:lnTo>
                    <a:pt x="639" y="1559"/>
                  </a:lnTo>
                  <a:lnTo>
                    <a:pt x="572" y="1538"/>
                  </a:lnTo>
                  <a:lnTo>
                    <a:pt x="507" y="1510"/>
                  </a:lnTo>
                  <a:lnTo>
                    <a:pt x="445" y="1477"/>
                  </a:lnTo>
                  <a:lnTo>
                    <a:pt x="387" y="1439"/>
                  </a:lnTo>
                  <a:lnTo>
                    <a:pt x="332" y="1396"/>
                  </a:lnTo>
                  <a:lnTo>
                    <a:pt x="280" y="1349"/>
                  </a:lnTo>
                  <a:lnTo>
                    <a:pt x="234" y="1297"/>
                  </a:lnTo>
                  <a:lnTo>
                    <a:pt x="191" y="1242"/>
                  </a:lnTo>
                  <a:lnTo>
                    <a:pt x="154" y="1183"/>
                  </a:lnTo>
                  <a:lnTo>
                    <a:pt x="122" y="1120"/>
                  </a:lnTo>
                  <a:lnTo>
                    <a:pt x="122" y="1345"/>
                  </a:lnTo>
                  <a:lnTo>
                    <a:pt x="0" y="1345"/>
                  </a:lnTo>
                  <a:lnTo>
                    <a:pt x="0" y="856"/>
                  </a:lnTo>
                  <a:lnTo>
                    <a:pt x="488" y="856"/>
                  </a:lnTo>
                  <a:lnTo>
                    <a:pt x="488" y="978"/>
                  </a:lnTo>
                  <a:lnTo>
                    <a:pt x="198" y="978"/>
                  </a:lnTo>
                  <a:lnTo>
                    <a:pt x="218" y="1037"/>
                  </a:lnTo>
                  <a:lnTo>
                    <a:pt x="244" y="1093"/>
                  </a:lnTo>
                  <a:lnTo>
                    <a:pt x="275" y="1148"/>
                  </a:lnTo>
                  <a:lnTo>
                    <a:pt x="310" y="1198"/>
                  </a:lnTo>
                  <a:lnTo>
                    <a:pt x="350" y="1246"/>
                  </a:lnTo>
                  <a:lnTo>
                    <a:pt x="394" y="1289"/>
                  </a:lnTo>
                  <a:lnTo>
                    <a:pt x="442" y="1328"/>
                  </a:lnTo>
                  <a:lnTo>
                    <a:pt x="493" y="1363"/>
                  </a:lnTo>
                  <a:lnTo>
                    <a:pt x="547" y="1393"/>
                  </a:lnTo>
                  <a:lnTo>
                    <a:pt x="604" y="1419"/>
                  </a:lnTo>
                  <a:lnTo>
                    <a:pt x="664" y="1440"/>
                  </a:lnTo>
                  <a:lnTo>
                    <a:pt x="726" y="1455"/>
                  </a:lnTo>
                  <a:lnTo>
                    <a:pt x="789" y="1463"/>
                  </a:lnTo>
                  <a:lnTo>
                    <a:pt x="854" y="1467"/>
                  </a:lnTo>
                  <a:lnTo>
                    <a:pt x="922" y="1463"/>
                  </a:lnTo>
                  <a:lnTo>
                    <a:pt x="989" y="1453"/>
                  </a:lnTo>
                  <a:lnTo>
                    <a:pt x="1053" y="1437"/>
                  </a:lnTo>
                  <a:lnTo>
                    <a:pt x="1114" y="1413"/>
                  </a:lnTo>
                  <a:lnTo>
                    <a:pt x="1173" y="1386"/>
                  </a:lnTo>
                  <a:lnTo>
                    <a:pt x="1228" y="1351"/>
                  </a:lnTo>
                  <a:lnTo>
                    <a:pt x="1279" y="1313"/>
                  </a:lnTo>
                  <a:lnTo>
                    <a:pt x="1327" y="1270"/>
                  </a:lnTo>
                  <a:lnTo>
                    <a:pt x="1370" y="1222"/>
                  </a:lnTo>
                  <a:lnTo>
                    <a:pt x="1409" y="1170"/>
                  </a:lnTo>
                  <a:lnTo>
                    <a:pt x="1444" y="1115"/>
                  </a:lnTo>
                  <a:lnTo>
                    <a:pt x="1471" y="1056"/>
                  </a:lnTo>
                  <a:lnTo>
                    <a:pt x="1493" y="995"/>
                  </a:lnTo>
                  <a:lnTo>
                    <a:pt x="1510" y="930"/>
                  </a:lnTo>
                  <a:lnTo>
                    <a:pt x="1521" y="863"/>
                  </a:lnTo>
                  <a:lnTo>
                    <a:pt x="1525" y="795"/>
                  </a:lnTo>
                  <a:lnTo>
                    <a:pt x="1521" y="726"/>
                  </a:lnTo>
                  <a:lnTo>
                    <a:pt x="1510" y="659"/>
                  </a:lnTo>
                  <a:lnTo>
                    <a:pt x="1493" y="595"/>
                  </a:lnTo>
                  <a:lnTo>
                    <a:pt x="1471" y="533"/>
                  </a:lnTo>
                  <a:lnTo>
                    <a:pt x="1444" y="475"/>
                  </a:lnTo>
                  <a:lnTo>
                    <a:pt x="1409" y="419"/>
                  </a:lnTo>
                  <a:lnTo>
                    <a:pt x="1370" y="367"/>
                  </a:lnTo>
                  <a:lnTo>
                    <a:pt x="1327" y="319"/>
                  </a:lnTo>
                  <a:lnTo>
                    <a:pt x="1279" y="276"/>
                  </a:lnTo>
                  <a:lnTo>
                    <a:pt x="1228" y="237"/>
                  </a:lnTo>
                  <a:lnTo>
                    <a:pt x="1173" y="203"/>
                  </a:lnTo>
                  <a:lnTo>
                    <a:pt x="1114" y="175"/>
                  </a:lnTo>
                  <a:lnTo>
                    <a:pt x="1053" y="152"/>
                  </a:lnTo>
                  <a:lnTo>
                    <a:pt x="989" y="136"/>
                  </a:lnTo>
                  <a:lnTo>
                    <a:pt x="922" y="126"/>
                  </a:lnTo>
                  <a:lnTo>
                    <a:pt x="854" y="122"/>
                  </a:lnTo>
                  <a:lnTo>
                    <a:pt x="789" y="126"/>
                  </a:lnTo>
                  <a:lnTo>
                    <a:pt x="726" y="135"/>
                  </a:lnTo>
                  <a:lnTo>
                    <a:pt x="664" y="149"/>
                  </a:lnTo>
                  <a:lnTo>
                    <a:pt x="604" y="169"/>
                  </a:lnTo>
                  <a:lnTo>
                    <a:pt x="547" y="195"/>
                  </a:lnTo>
                  <a:lnTo>
                    <a:pt x="493" y="225"/>
                  </a:lnTo>
                  <a:lnTo>
                    <a:pt x="442" y="260"/>
                  </a:lnTo>
                  <a:lnTo>
                    <a:pt x="394" y="301"/>
                  </a:lnTo>
                  <a:lnTo>
                    <a:pt x="350" y="346"/>
                  </a:lnTo>
                  <a:lnTo>
                    <a:pt x="338" y="357"/>
                  </a:lnTo>
                  <a:lnTo>
                    <a:pt x="323" y="363"/>
                  </a:lnTo>
                  <a:lnTo>
                    <a:pt x="308" y="367"/>
                  </a:lnTo>
                  <a:lnTo>
                    <a:pt x="292" y="366"/>
                  </a:lnTo>
                  <a:lnTo>
                    <a:pt x="278" y="360"/>
                  </a:lnTo>
                  <a:lnTo>
                    <a:pt x="263" y="351"/>
                  </a:lnTo>
                  <a:lnTo>
                    <a:pt x="253" y="339"/>
                  </a:lnTo>
                  <a:lnTo>
                    <a:pt x="247" y="325"/>
                  </a:lnTo>
                  <a:lnTo>
                    <a:pt x="244" y="309"/>
                  </a:lnTo>
                  <a:lnTo>
                    <a:pt x="245" y="293"/>
                  </a:lnTo>
                  <a:lnTo>
                    <a:pt x="249" y="279"/>
                  </a:lnTo>
                  <a:lnTo>
                    <a:pt x="259" y="265"/>
                  </a:lnTo>
                  <a:lnTo>
                    <a:pt x="305" y="217"/>
                  </a:lnTo>
                  <a:lnTo>
                    <a:pt x="356" y="172"/>
                  </a:lnTo>
                  <a:lnTo>
                    <a:pt x="409" y="133"/>
                  </a:lnTo>
                  <a:lnTo>
                    <a:pt x="465" y="99"/>
                  </a:lnTo>
                  <a:lnTo>
                    <a:pt x="525" y="69"/>
                  </a:lnTo>
                  <a:lnTo>
                    <a:pt x="587" y="45"/>
                  </a:lnTo>
                  <a:lnTo>
                    <a:pt x="652" y="26"/>
                  </a:lnTo>
                  <a:lnTo>
                    <a:pt x="717" y="11"/>
                  </a:lnTo>
                  <a:lnTo>
                    <a:pt x="785" y="3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Freeform 837"/>
            <p:cNvSpPr>
              <a:spLocks noEditPoints="1"/>
            </p:cNvSpPr>
            <p:nvPr/>
          </p:nvSpPr>
          <p:spPr bwMode="auto">
            <a:xfrm>
              <a:off x="4749801" y="2781300"/>
              <a:ext cx="76200" cy="76200"/>
            </a:xfrm>
            <a:custGeom>
              <a:avLst/>
              <a:gdLst>
                <a:gd name="T0" fmla="*/ 213 w 480"/>
                <a:gd name="T1" fmla="*/ 126 h 481"/>
                <a:gd name="T2" fmla="*/ 166 w 480"/>
                <a:gd name="T3" fmla="*/ 148 h 481"/>
                <a:gd name="T4" fmla="*/ 134 w 480"/>
                <a:gd name="T5" fmla="*/ 188 h 481"/>
                <a:gd name="T6" fmla="*/ 122 w 480"/>
                <a:gd name="T7" fmla="*/ 240 h 481"/>
                <a:gd name="T8" fmla="*/ 134 w 480"/>
                <a:gd name="T9" fmla="*/ 292 h 481"/>
                <a:gd name="T10" fmla="*/ 166 w 480"/>
                <a:gd name="T11" fmla="*/ 332 h 481"/>
                <a:gd name="T12" fmla="*/ 213 w 480"/>
                <a:gd name="T13" fmla="*/ 356 h 481"/>
                <a:gd name="T14" fmla="*/ 267 w 480"/>
                <a:gd name="T15" fmla="*/ 356 h 481"/>
                <a:gd name="T16" fmla="*/ 314 w 480"/>
                <a:gd name="T17" fmla="*/ 332 h 481"/>
                <a:gd name="T18" fmla="*/ 346 w 480"/>
                <a:gd name="T19" fmla="*/ 292 h 481"/>
                <a:gd name="T20" fmla="*/ 358 w 480"/>
                <a:gd name="T21" fmla="*/ 240 h 481"/>
                <a:gd name="T22" fmla="*/ 346 w 480"/>
                <a:gd name="T23" fmla="*/ 188 h 481"/>
                <a:gd name="T24" fmla="*/ 314 w 480"/>
                <a:gd name="T25" fmla="*/ 148 h 481"/>
                <a:gd name="T26" fmla="*/ 267 w 480"/>
                <a:gd name="T27" fmla="*/ 126 h 481"/>
                <a:gd name="T28" fmla="*/ 240 w 480"/>
                <a:gd name="T29" fmla="*/ 0 h 481"/>
                <a:gd name="T30" fmla="*/ 316 w 480"/>
                <a:gd name="T31" fmla="*/ 12 h 481"/>
                <a:gd name="T32" fmla="*/ 381 w 480"/>
                <a:gd name="T33" fmla="*/ 47 h 481"/>
                <a:gd name="T34" fmla="*/ 434 w 480"/>
                <a:gd name="T35" fmla="*/ 98 h 481"/>
                <a:gd name="T36" fmla="*/ 468 w 480"/>
                <a:gd name="T37" fmla="*/ 165 h 481"/>
                <a:gd name="T38" fmla="*/ 480 w 480"/>
                <a:gd name="T39" fmla="*/ 240 h 481"/>
                <a:gd name="T40" fmla="*/ 468 w 480"/>
                <a:gd name="T41" fmla="*/ 316 h 481"/>
                <a:gd name="T42" fmla="*/ 434 w 480"/>
                <a:gd name="T43" fmla="*/ 382 h 481"/>
                <a:gd name="T44" fmla="*/ 381 w 480"/>
                <a:gd name="T45" fmla="*/ 435 h 481"/>
                <a:gd name="T46" fmla="*/ 316 w 480"/>
                <a:gd name="T47" fmla="*/ 469 h 481"/>
                <a:gd name="T48" fmla="*/ 240 w 480"/>
                <a:gd name="T49" fmla="*/ 481 h 481"/>
                <a:gd name="T50" fmla="*/ 164 w 480"/>
                <a:gd name="T51" fmla="*/ 469 h 481"/>
                <a:gd name="T52" fmla="*/ 99 w 480"/>
                <a:gd name="T53" fmla="*/ 435 h 481"/>
                <a:gd name="T54" fmla="*/ 47 w 480"/>
                <a:gd name="T55" fmla="*/ 382 h 481"/>
                <a:gd name="T56" fmla="*/ 12 w 480"/>
                <a:gd name="T57" fmla="*/ 316 h 481"/>
                <a:gd name="T58" fmla="*/ 0 w 480"/>
                <a:gd name="T59" fmla="*/ 240 h 481"/>
                <a:gd name="T60" fmla="*/ 12 w 480"/>
                <a:gd name="T61" fmla="*/ 165 h 481"/>
                <a:gd name="T62" fmla="*/ 47 w 480"/>
                <a:gd name="T63" fmla="*/ 98 h 481"/>
                <a:gd name="T64" fmla="*/ 99 w 480"/>
                <a:gd name="T65" fmla="*/ 47 h 481"/>
                <a:gd name="T66" fmla="*/ 164 w 480"/>
                <a:gd name="T67" fmla="*/ 12 h 481"/>
                <a:gd name="T68" fmla="*/ 240 w 480"/>
                <a:gd name="T6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81">
                  <a:moveTo>
                    <a:pt x="240" y="122"/>
                  </a:moveTo>
                  <a:lnTo>
                    <a:pt x="213" y="126"/>
                  </a:lnTo>
                  <a:lnTo>
                    <a:pt x="188" y="135"/>
                  </a:lnTo>
                  <a:lnTo>
                    <a:pt x="166" y="148"/>
                  </a:lnTo>
                  <a:lnTo>
                    <a:pt x="149" y="167"/>
                  </a:lnTo>
                  <a:lnTo>
                    <a:pt x="134" y="188"/>
                  </a:lnTo>
                  <a:lnTo>
                    <a:pt x="125" y="213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2"/>
                  </a:lnTo>
                  <a:lnTo>
                    <a:pt x="149" y="315"/>
                  </a:lnTo>
                  <a:lnTo>
                    <a:pt x="166" y="332"/>
                  </a:lnTo>
                  <a:lnTo>
                    <a:pt x="188" y="347"/>
                  </a:lnTo>
                  <a:lnTo>
                    <a:pt x="213" y="356"/>
                  </a:lnTo>
                  <a:lnTo>
                    <a:pt x="240" y="359"/>
                  </a:lnTo>
                  <a:lnTo>
                    <a:pt x="267" y="356"/>
                  </a:lnTo>
                  <a:lnTo>
                    <a:pt x="292" y="347"/>
                  </a:lnTo>
                  <a:lnTo>
                    <a:pt x="314" y="332"/>
                  </a:lnTo>
                  <a:lnTo>
                    <a:pt x="333" y="315"/>
                  </a:lnTo>
                  <a:lnTo>
                    <a:pt x="346" y="292"/>
                  </a:lnTo>
                  <a:lnTo>
                    <a:pt x="355" y="268"/>
                  </a:lnTo>
                  <a:lnTo>
                    <a:pt x="358" y="240"/>
                  </a:lnTo>
                  <a:lnTo>
                    <a:pt x="355" y="213"/>
                  </a:lnTo>
                  <a:lnTo>
                    <a:pt x="346" y="188"/>
                  </a:lnTo>
                  <a:lnTo>
                    <a:pt x="333" y="167"/>
                  </a:lnTo>
                  <a:lnTo>
                    <a:pt x="314" y="148"/>
                  </a:lnTo>
                  <a:lnTo>
                    <a:pt x="292" y="135"/>
                  </a:lnTo>
                  <a:lnTo>
                    <a:pt x="267" y="126"/>
                  </a:lnTo>
                  <a:lnTo>
                    <a:pt x="240" y="122"/>
                  </a:lnTo>
                  <a:close/>
                  <a:moveTo>
                    <a:pt x="240" y="0"/>
                  </a:moveTo>
                  <a:lnTo>
                    <a:pt x="279" y="3"/>
                  </a:lnTo>
                  <a:lnTo>
                    <a:pt x="316" y="12"/>
                  </a:lnTo>
                  <a:lnTo>
                    <a:pt x="350" y="27"/>
                  </a:lnTo>
                  <a:lnTo>
                    <a:pt x="381" y="47"/>
                  </a:lnTo>
                  <a:lnTo>
                    <a:pt x="410" y="70"/>
                  </a:lnTo>
                  <a:lnTo>
                    <a:pt x="434" y="98"/>
                  </a:lnTo>
                  <a:lnTo>
                    <a:pt x="454" y="130"/>
                  </a:lnTo>
                  <a:lnTo>
                    <a:pt x="468" y="165"/>
                  </a:lnTo>
                  <a:lnTo>
                    <a:pt x="477" y="201"/>
                  </a:lnTo>
                  <a:lnTo>
                    <a:pt x="480" y="240"/>
                  </a:lnTo>
                  <a:lnTo>
                    <a:pt x="477" y="279"/>
                  </a:lnTo>
                  <a:lnTo>
                    <a:pt x="468" y="316"/>
                  </a:lnTo>
                  <a:lnTo>
                    <a:pt x="454" y="351"/>
                  </a:lnTo>
                  <a:lnTo>
                    <a:pt x="434" y="382"/>
                  </a:lnTo>
                  <a:lnTo>
                    <a:pt x="410" y="410"/>
                  </a:lnTo>
                  <a:lnTo>
                    <a:pt x="381" y="435"/>
                  </a:lnTo>
                  <a:lnTo>
                    <a:pt x="350" y="453"/>
                  </a:lnTo>
                  <a:lnTo>
                    <a:pt x="316" y="469"/>
                  </a:lnTo>
                  <a:lnTo>
                    <a:pt x="279" y="478"/>
                  </a:lnTo>
                  <a:lnTo>
                    <a:pt x="240" y="481"/>
                  </a:lnTo>
                  <a:lnTo>
                    <a:pt x="201" y="478"/>
                  </a:lnTo>
                  <a:lnTo>
                    <a:pt x="164" y="469"/>
                  </a:lnTo>
                  <a:lnTo>
                    <a:pt x="130" y="453"/>
                  </a:lnTo>
                  <a:lnTo>
                    <a:pt x="99" y="435"/>
                  </a:lnTo>
                  <a:lnTo>
                    <a:pt x="71" y="410"/>
                  </a:lnTo>
                  <a:lnTo>
                    <a:pt x="47" y="382"/>
                  </a:lnTo>
                  <a:lnTo>
                    <a:pt x="27" y="351"/>
                  </a:lnTo>
                  <a:lnTo>
                    <a:pt x="12" y="316"/>
                  </a:lnTo>
                  <a:lnTo>
                    <a:pt x="3" y="279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7" y="98"/>
                  </a:lnTo>
                  <a:lnTo>
                    <a:pt x="71" y="70"/>
                  </a:lnTo>
                  <a:lnTo>
                    <a:pt x="99" y="47"/>
                  </a:lnTo>
                  <a:lnTo>
                    <a:pt x="130" y="27"/>
                  </a:lnTo>
                  <a:lnTo>
                    <a:pt x="164" y="12"/>
                  </a:lnTo>
                  <a:lnTo>
                    <a:pt x="201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Freeform 838"/>
            <p:cNvSpPr>
              <a:spLocks noEditPoints="1"/>
            </p:cNvSpPr>
            <p:nvPr/>
          </p:nvSpPr>
          <p:spPr bwMode="auto">
            <a:xfrm>
              <a:off x="4376738" y="2692400"/>
              <a:ext cx="546100" cy="546100"/>
            </a:xfrm>
            <a:custGeom>
              <a:avLst/>
              <a:gdLst>
                <a:gd name="T0" fmla="*/ 453 w 3442"/>
                <a:gd name="T1" fmla="*/ 1627 h 3446"/>
                <a:gd name="T2" fmla="*/ 173 w 3442"/>
                <a:gd name="T3" fmla="*/ 1907 h 3446"/>
                <a:gd name="T4" fmla="*/ 1535 w 3442"/>
                <a:gd name="T5" fmla="*/ 3275 h 3446"/>
                <a:gd name="T6" fmla="*/ 1829 w 3442"/>
                <a:gd name="T7" fmla="*/ 2993 h 3446"/>
                <a:gd name="T8" fmla="*/ 453 w 3442"/>
                <a:gd name="T9" fmla="*/ 1627 h 3446"/>
                <a:gd name="T10" fmla="*/ 1909 w 3442"/>
                <a:gd name="T11" fmla="*/ 0 h 3446"/>
                <a:gd name="T12" fmla="*/ 2763 w 3442"/>
                <a:gd name="T13" fmla="*/ 0 h 3446"/>
                <a:gd name="T14" fmla="*/ 3442 w 3442"/>
                <a:gd name="T15" fmla="*/ 677 h 3446"/>
                <a:gd name="T16" fmla="*/ 3442 w 3442"/>
                <a:gd name="T17" fmla="*/ 1283 h 3446"/>
                <a:gd name="T18" fmla="*/ 3320 w 3442"/>
                <a:gd name="T19" fmla="*/ 1283 h 3446"/>
                <a:gd name="T20" fmla="*/ 3320 w 3442"/>
                <a:gd name="T21" fmla="*/ 727 h 3446"/>
                <a:gd name="T22" fmla="*/ 2713 w 3442"/>
                <a:gd name="T23" fmla="*/ 122 h 3446"/>
                <a:gd name="T24" fmla="*/ 1960 w 3442"/>
                <a:gd name="T25" fmla="*/ 122 h 3446"/>
                <a:gd name="T26" fmla="*/ 539 w 3442"/>
                <a:gd name="T27" fmla="*/ 1541 h 3446"/>
                <a:gd name="T28" fmla="*/ 2004 w 3442"/>
                <a:gd name="T29" fmla="*/ 2995 h 3446"/>
                <a:gd name="T30" fmla="*/ 1533 w 3442"/>
                <a:gd name="T31" fmla="*/ 3446 h 3446"/>
                <a:gd name="T32" fmla="*/ 0 w 3442"/>
                <a:gd name="T33" fmla="*/ 1906 h 3446"/>
                <a:gd name="T34" fmla="*/ 366 w 3442"/>
                <a:gd name="T35" fmla="*/ 1541 h 3446"/>
                <a:gd name="T36" fmla="*/ 366 w 3442"/>
                <a:gd name="T37" fmla="*/ 1541 h 3446"/>
                <a:gd name="T38" fmla="*/ 1909 w 3442"/>
                <a:gd name="T39" fmla="*/ 0 h 3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2" h="3446">
                  <a:moveTo>
                    <a:pt x="453" y="1627"/>
                  </a:moveTo>
                  <a:lnTo>
                    <a:pt x="173" y="1907"/>
                  </a:lnTo>
                  <a:lnTo>
                    <a:pt x="1535" y="3275"/>
                  </a:lnTo>
                  <a:lnTo>
                    <a:pt x="1829" y="2993"/>
                  </a:lnTo>
                  <a:lnTo>
                    <a:pt x="453" y="1627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77"/>
                  </a:lnTo>
                  <a:lnTo>
                    <a:pt x="3442" y="1283"/>
                  </a:lnTo>
                  <a:lnTo>
                    <a:pt x="3320" y="1283"/>
                  </a:lnTo>
                  <a:lnTo>
                    <a:pt x="3320" y="727"/>
                  </a:lnTo>
                  <a:lnTo>
                    <a:pt x="2713" y="122"/>
                  </a:lnTo>
                  <a:lnTo>
                    <a:pt x="1960" y="122"/>
                  </a:lnTo>
                  <a:lnTo>
                    <a:pt x="539" y="1541"/>
                  </a:lnTo>
                  <a:lnTo>
                    <a:pt x="2004" y="2995"/>
                  </a:lnTo>
                  <a:lnTo>
                    <a:pt x="1533" y="3446"/>
                  </a:lnTo>
                  <a:lnTo>
                    <a:pt x="0" y="1906"/>
                  </a:lnTo>
                  <a:lnTo>
                    <a:pt x="366" y="1541"/>
                  </a:lnTo>
                  <a:lnTo>
                    <a:pt x="366" y="154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3" name="Group 1512"/>
          <p:cNvGrpSpPr/>
          <p:nvPr/>
        </p:nvGrpSpPr>
        <p:grpSpPr>
          <a:xfrm>
            <a:off x="5352958" y="2692400"/>
            <a:ext cx="541338" cy="546100"/>
            <a:chOff x="5372100" y="2692400"/>
            <a:chExt cx="541338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09" name="Freeform 843"/>
            <p:cNvSpPr>
              <a:spLocks noEditPoints="1"/>
            </p:cNvSpPr>
            <p:nvPr/>
          </p:nvSpPr>
          <p:spPr bwMode="auto">
            <a:xfrm>
              <a:off x="5711825" y="2924175"/>
              <a:ext cx="192088" cy="252412"/>
            </a:xfrm>
            <a:custGeom>
              <a:avLst/>
              <a:gdLst>
                <a:gd name="T0" fmla="*/ 460 w 1211"/>
                <a:gd name="T1" fmla="*/ 909 h 1588"/>
                <a:gd name="T2" fmla="*/ 343 w 1211"/>
                <a:gd name="T3" fmla="*/ 1021 h 1588"/>
                <a:gd name="T4" fmla="*/ 268 w 1211"/>
                <a:gd name="T5" fmla="*/ 1163 h 1588"/>
                <a:gd name="T6" fmla="*/ 242 w 1211"/>
                <a:gd name="T7" fmla="*/ 1322 h 1588"/>
                <a:gd name="T8" fmla="*/ 968 w 1211"/>
                <a:gd name="T9" fmla="*/ 1322 h 1588"/>
                <a:gd name="T10" fmla="*/ 943 w 1211"/>
                <a:gd name="T11" fmla="*/ 1163 h 1588"/>
                <a:gd name="T12" fmla="*/ 867 w 1211"/>
                <a:gd name="T13" fmla="*/ 1021 h 1588"/>
                <a:gd name="T14" fmla="*/ 751 w 1211"/>
                <a:gd name="T15" fmla="*/ 909 h 1588"/>
                <a:gd name="T16" fmla="*/ 557 w 1211"/>
                <a:gd name="T17" fmla="*/ 855 h 1588"/>
                <a:gd name="T18" fmla="*/ 245 w 1211"/>
                <a:gd name="T19" fmla="*/ 321 h 1588"/>
                <a:gd name="T20" fmla="*/ 288 w 1211"/>
                <a:gd name="T21" fmla="*/ 475 h 1588"/>
                <a:gd name="T22" fmla="*/ 378 w 1211"/>
                <a:gd name="T23" fmla="*/ 608 h 1588"/>
                <a:gd name="T24" fmla="*/ 506 w 1211"/>
                <a:gd name="T25" fmla="*/ 708 h 1588"/>
                <a:gd name="T26" fmla="*/ 704 w 1211"/>
                <a:gd name="T27" fmla="*/ 708 h 1588"/>
                <a:gd name="T28" fmla="*/ 833 w 1211"/>
                <a:gd name="T29" fmla="*/ 608 h 1588"/>
                <a:gd name="T30" fmla="*/ 922 w 1211"/>
                <a:gd name="T31" fmla="*/ 475 h 1588"/>
                <a:gd name="T32" fmla="*/ 965 w 1211"/>
                <a:gd name="T33" fmla="*/ 321 h 1588"/>
                <a:gd name="T34" fmla="*/ 242 w 1211"/>
                <a:gd name="T35" fmla="*/ 122 h 1588"/>
                <a:gd name="T36" fmla="*/ 1169 w 1211"/>
                <a:gd name="T37" fmla="*/ 3 h 1588"/>
                <a:gd name="T38" fmla="*/ 1208 w 1211"/>
                <a:gd name="T39" fmla="*/ 41 h 1588"/>
                <a:gd name="T40" fmla="*/ 1199 w 1211"/>
                <a:gd name="T41" fmla="*/ 97 h 1588"/>
                <a:gd name="T42" fmla="*/ 1151 w 1211"/>
                <a:gd name="T43" fmla="*/ 122 h 1588"/>
                <a:gd name="T44" fmla="*/ 1087 w 1211"/>
                <a:gd name="T45" fmla="*/ 324 h 1588"/>
                <a:gd name="T46" fmla="*/ 1047 w 1211"/>
                <a:gd name="T47" fmla="*/ 491 h 1588"/>
                <a:gd name="T48" fmla="*/ 965 w 1211"/>
                <a:gd name="T49" fmla="*/ 638 h 1588"/>
                <a:gd name="T50" fmla="*/ 844 w 1211"/>
                <a:gd name="T51" fmla="*/ 760 h 1588"/>
                <a:gd name="T52" fmla="*/ 889 w 1211"/>
                <a:gd name="T53" fmla="*/ 865 h 1588"/>
                <a:gd name="T54" fmla="*/ 996 w 1211"/>
                <a:gd name="T55" fmla="*/ 996 h 1588"/>
                <a:gd name="T56" fmla="*/ 1065 w 1211"/>
                <a:gd name="T57" fmla="*/ 1151 h 1588"/>
                <a:gd name="T58" fmla="*/ 1089 w 1211"/>
                <a:gd name="T59" fmla="*/ 1322 h 1588"/>
                <a:gd name="T60" fmla="*/ 1169 w 1211"/>
                <a:gd name="T61" fmla="*/ 1470 h 1588"/>
                <a:gd name="T62" fmla="*/ 1208 w 1211"/>
                <a:gd name="T63" fmla="*/ 1508 h 1588"/>
                <a:gd name="T64" fmla="*/ 1199 w 1211"/>
                <a:gd name="T65" fmla="*/ 1563 h 1588"/>
                <a:gd name="T66" fmla="*/ 1151 w 1211"/>
                <a:gd name="T67" fmla="*/ 1588 h 1588"/>
                <a:gd name="T68" fmla="*/ 24 w 1211"/>
                <a:gd name="T69" fmla="*/ 1577 h 1588"/>
                <a:gd name="T70" fmla="*/ 0 w 1211"/>
                <a:gd name="T71" fmla="*/ 1527 h 1588"/>
                <a:gd name="T72" fmla="*/ 24 w 1211"/>
                <a:gd name="T73" fmla="*/ 1478 h 1588"/>
                <a:gd name="T74" fmla="*/ 121 w 1211"/>
                <a:gd name="T75" fmla="*/ 1466 h 1588"/>
                <a:gd name="T76" fmla="*/ 132 w 1211"/>
                <a:gd name="T77" fmla="*/ 1206 h 1588"/>
                <a:gd name="T78" fmla="*/ 186 w 1211"/>
                <a:gd name="T79" fmla="*/ 1045 h 1588"/>
                <a:gd name="T80" fmla="*/ 282 w 1211"/>
                <a:gd name="T81" fmla="*/ 905 h 1588"/>
                <a:gd name="T82" fmla="*/ 413 w 1211"/>
                <a:gd name="T83" fmla="*/ 794 h 1588"/>
                <a:gd name="T84" fmla="*/ 282 w 1211"/>
                <a:gd name="T85" fmla="*/ 683 h 1588"/>
                <a:gd name="T86" fmla="*/ 186 w 1211"/>
                <a:gd name="T87" fmla="*/ 543 h 1588"/>
                <a:gd name="T88" fmla="*/ 132 w 1211"/>
                <a:gd name="T89" fmla="*/ 382 h 1588"/>
                <a:gd name="T90" fmla="*/ 121 w 1211"/>
                <a:gd name="T91" fmla="*/ 122 h 1588"/>
                <a:gd name="T92" fmla="*/ 24 w 1211"/>
                <a:gd name="T93" fmla="*/ 110 h 1588"/>
                <a:gd name="T94" fmla="*/ 0 w 1211"/>
                <a:gd name="T95" fmla="*/ 61 h 1588"/>
                <a:gd name="T96" fmla="*/ 24 w 1211"/>
                <a:gd name="T97" fmla="*/ 12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1" h="1588">
                  <a:moveTo>
                    <a:pt x="557" y="855"/>
                  </a:moveTo>
                  <a:lnTo>
                    <a:pt x="506" y="880"/>
                  </a:lnTo>
                  <a:lnTo>
                    <a:pt x="460" y="909"/>
                  </a:lnTo>
                  <a:lnTo>
                    <a:pt x="417" y="943"/>
                  </a:lnTo>
                  <a:lnTo>
                    <a:pt x="378" y="980"/>
                  </a:lnTo>
                  <a:lnTo>
                    <a:pt x="343" y="1021"/>
                  </a:lnTo>
                  <a:lnTo>
                    <a:pt x="313" y="1066"/>
                  </a:lnTo>
                  <a:lnTo>
                    <a:pt x="288" y="1113"/>
                  </a:lnTo>
                  <a:lnTo>
                    <a:pt x="268" y="1163"/>
                  </a:lnTo>
                  <a:lnTo>
                    <a:pt x="254" y="1214"/>
                  </a:lnTo>
                  <a:lnTo>
                    <a:pt x="245" y="1267"/>
                  </a:lnTo>
                  <a:lnTo>
                    <a:pt x="242" y="1322"/>
                  </a:lnTo>
                  <a:lnTo>
                    <a:pt x="242" y="1466"/>
                  </a:lnTo>
                  <a:lnTo>
                    <a:pt x="968" y="1466"/>
                  </a:lnTo>
                  <a:lnTo>
                    <a:pt x="968" y="1322"/>
                  </a:lnTo>
                  <a:lnTo>
                    <a:pt x="965" y="1267"/>
                  </a:lnTo>
                  <a:lnTo>
                    <a:pt x="957" y="1214"/>
                  </a:lnTo>
                  <a:lnTo>
                    <a:pt x="943" y="1163"/>
                  </a:lnTo>
                  <a:lnTo>
                    <a:pt x="922" y="1113"/>
                  </a:lnTo>
                  <a:lnTo>
                    <a:pt x="897" y="1066"/>
                  </a:lnTo>
                  <a:lnTo>
                    <a:pt x="867" y="1021"/>
                  </a:lnTo>
                  <a:lnTo>
                    <a:pt x="833" y="980"/>
                  </a:lnTo>
                  <a:lnTo>
                    <a:pt x="794" y="943"/>
                  </a:lnTo>
                  <a:lnTo>
                    <a:pt x="751" y="909"/>
                  </a:lnTo>
                  <a:lnTo>
                    <a:pt x="704" y="880"/>
                  </a:lnTo>
                  <a:lnTo>
                    <a:pt x="654" y="855"/>
                  </a:lnTo>
                  <a:lnTo>
                    <a:pt x="557" y="855"/>
                  </a:lnTo>
                  <a:close/>
                  <a:moveTo>
                    <a:pt x="242" y="122"/>
                  </a:moveTo>
                  <a:lnTo>
                    <a:pt x="242" y="266"/>
                  </a:lnTo>
                  <a:lnTo>
                    <a:pt x="245" y="321"/>
                  </a:lnTo>
                  <a:lnTo>
                    <a:pt x="254" y="374"/>
                  </a:lnTo>
                  <a:lnTo>
                    <a:pt x="268" y="426"/>
                  </a:lnTo>
                  <a:lnTo>
                    <a:pt x="288" y="475"/>
                  </a:lnTo>
                  <a:lnTo>
                    <a:pt x="313" y="522"/>
                  </a:lnTo>
                  <a:lnTo>
                    <a:pt x="343" y="567"/>
                  </a:lnTo>
                  <a:lnTo>
                    <a:pt x="378" y="608"/>
                  </a:lnTo>
                  <a:lnTo>
                    <a:pt x="417" y="645"/>
                  </a:lnTo>
                  <a:lnTo>
                    <a:pt x="460" y="679"/>
                  </a:lnTo>
                  <a:lnTo>
                    <a:pt x="506" y="708"/>
                  </a:lnTo>
                  <a:lnTo>
                    <a:pt x="557" y="733"/>
                  </a:lnTo>
                  <a:lnTo>
                    <a:pt x="654" y="733"/>
                  </a:lnTo>
                  <a:lnTo>
                    <a:pt x="704" y="708"/>
                  </a:lnTo>
                  <a:lnTo>
                    <a:pt x="751" y="679"/>
                  </a:lnTo>
                  <a:lnTo>
                    <a:pt x="794" y="645"/>
                  </a:lnTo>
                  <a:lnTo>
                    <a:pt x="833" y="608"/>
                  </a:lnTo>
                  <a:lnTo>
                    <a:pt x="867" y="567"/>
                  </a:lnTo>
                  <a:lnTo>
                    <a:pt x="897" y="522"/>
                  </a:lnTo>
                  <a:lnTo>
                    <a:pt x="922" y="475"/>
                  </a:lnTo>
                  <a:lnTo>
                    <a:pt x="943" y="426"/>
                  </a:lnTo>
                  <a:lnTo>
                    <a:pt x="957" y="374"/>
                  </a:lnTo>
                  <a:lnTo>
                    <a:pt x="965" y="321"/>
                  </a:lnTo>
                  <a:lnTo>
                    <a:pt x="968" y="266"/>
                  </a:lnTo>
                  <a:lnTo>
                    <a:pt x="968" y="122"/>
                  </a:lnTo>
                  <a:lnTo>
                    <a:pt x="242" y="122"/>
                  </a:lnTo>
                  <a:close/>
                  <a:moveTo>
                    <a:pt x="61" y="0"/>
                  </a:moveTo>
                  <a:lnTo>
                    <a:pt x="1151" y="0"/>
                  </a:lnTo>
                  <a:lnTo>
                    <a:pt x="1169" y="3"/>
                  </a:lnTo>
                  <a:lnTo>
                    <a:pt x="1186" y="12"/>
                  </a:lnTo>
                  <a:lnTo>
                    <a:pt x="1199" y="25"/>
                  </a:lnTo>
                  <a:lnTo>
                    <a:pt x="1208" y="41"/>
                  </a:lnTo>
                  <a:lnTo>
                    <a:pt x="1211" y="61"/>
                  </a:lnTo>
                  <a:lnTo>
                    <a:pt x="1208" y="80"/>
                  </a:lnTo>
                  <a:lnTo>
                    <a:pt x="1199" y="97"/>
                  </a:lnTo>
                  <a:lnTo>
                    <a:pt x="1186" y="110"/>
                  </a:lnTo>
                  <a:lnTo>
                    <a:pt x="1169" y="118"/>
                  </a:lnTo>
                  <a:lnTo>
                    <a:pt x="1151" y="122"/>
                  </a:lnTo>
                  <a:lnTo>
                    <a:pt x="1089" y="122"/>
                  </a:lnTo>
                  <a:lnTo>
                    <a:pt x="1089" y="266"/>
                  </a:lnTo>
                  <a:lnTo>
                    <a:pt x="1087" y="324"/>
                  </a:lnTo>
                  <a:lnTo>
                    <a:pt x="1078" y="382"/>
                  </a:lnTo>
                  <a:lnTo>
                    <a:pt x="1065" y="437"/>
                  </a:lnTo>
                  <a:lnTo>
                    <a:pt x="1047" y="491"/>
                  </a:lnTo>
                  <a:lnTo>
                    <a:pt x="1024" y="543"/>
                  </a:lnTo>
                  <a:lnTo>
                    <a:pt x="996" y="592"/>
                  </a:lnTo>
                  <a:lnTo>
                    <a:pt x="965" y="638"/>
                  </a:lnTo>
                  <a:lnTo>
                    <a:pt x="929" y="683"/>
                  </a:lnTo>
                  <a:lnTo>
                    <a:pt x="889" y="723"/>
                  </a:lnTo>
                  <a:lnTo>
                    <a:pt x="844" y="760"/>
                  </a:lnTo>
                  <a:lnTo>
                    <a:pt x="797" y="794"/>
                  </a:lnTo>
                  <a:lnTo>
                    <a:pt x="844" y="828"/>
                  </a:lnTo>
                  <a:lnTo>
                    <a:pt x="889" y="865"/>
                  </a:lnTo>
                  <a:lnTo>
                    <a:pt x="929" y="905"/>
                  </a:lnTo>
                  <a:lnTo>
                    <a:pt x="965" y="950"/>
                  </a:lnTo>
                  <a:lnTo>
                    <a:pt x="996" y="996"/>
                  </a:lnTo>
                  <a:lnTo>
                    <a:pt x="1024" y="1045"/>
                  </a:lnTo>
                  <a:lnTo>
                    <a:pt x="1047" y="1098"/>
                  </a:lnTo>
                  <a:lnTo>
                    <a:pt x="1065" y="1151"/>
                  </a:lnTo>
                  <a:lnTo>
                    <a:pt x="1078" y="1206"/>
                  </a:lnTo>
                  <a:lnTo>
                    <a:pt x="1087" y="1264"/>
                  </a:lnTo>
                  <a:lnTo>
                    <a:pt x="1089" y="1322"/>
                  </a:lnTo>
                  <a:lnTo>
                    <a:pt x="1089" y="1466"/>
                  </a:lnTo>
                  <a:lnTo>
                    <a:pt x="1151" y="1466"/>
                  </a:lnTo>
                  <a:lnTo>
                    <a:pt x="1169" y="1470"/>
                  </a:lnTo>
                  <a:lnTo>
                    <a:pt x="1186" y="1478"/>
                  </a:lnTo>
                  <a:lnTo>
                    <a:pt x="1199" y="1491"/>
                  </a:lnTo>
                  <a:lnTo>
                    <a:pt x="1208" y="1508"/>
                  </a:lnTo>
                  <a:lnTo>
                    <a:pt x="1211" y="1527"/>
                  </a:lnTo>
                  <a:lnTo>
                    <a:pt x="1208" y="1547"/>
                  </a:lnTo>
                  <a:lnTo>
                    <a:pt x="1199" y="1563"/>
                  </a:lnTo>
                  <a:lnTo>
                    <a:pt x="1186" y="1577"/>
                  </a:lnTo>
                  <a:lnTo>
                    <a:pt x="1169" y="1585"/>
                  </a:lnTo>
                  <a:lnTo>
                    <a:pt x="1151" y="1588"/>
                  </a:lnTo>
                  <a:lnTo>
                    <a:pt x="61" y="1588"/>
                  </a:lnTo>
                  <a:lnTo>
                    <a:pt x="42" y="1585"/>
                  </a:lnTo>
                  <a:lnTo>
                    <a:pt x="24" y="1577"/>
                  </a:lnTo>
                  <a:lnTo>
                    <a:pt x="11" y="1563"/>
                  </a:lnTo>
                  <a:lnTo>
                    <a:pt x="3" y="1547"/>
                  </a:lnTo>
                  <a:lnTo>
                    <a:pt x="0" y="1527"/>
                  </a:lnTo>
                  <a:lnTo>
                    <a:pt x="3" y="1508"/>
                  </a:lnTo>
                  <a:lnTo>
                    <a:pt x="11" y="1491"/>
                  </a:lnTo>
                  <a:lnTo>
                    <a:pt x="24" y="1478"/>
                  </a:lnTo>
                  <a:lnTo>
                    <a:pt x="42" y="1470"/>
                  </a:lnTo>
                  <a:lnTo>
                    <a:pt x="61" y="1466"/>
                  </a:lnTo>
                  <a:lnTo>
                    <a:pt x="121" y="1466"/>
                  </a:lnTo>
                  <a:lnTo>
                    <a:pt x="121" y="1322"/>
                  </a:lnTo>
                  <a:lnTo>
                    <a:pt x="123" y="1264"/>
                  </a:lnTo>
                  <a:lnTo>
                    <a:pt x="132" y="1206"/>
                  </a:lnTo>
                  <a:lnTo>
                    <a:pt x="145" y="1151"/>
                  </a:lnTo>
                  <a:lnTo>
                    <a:pt x="163" y="1098"/>
                  </a:lnTo>
                  <a:lnTo>
                    <a:pt x="186" y="1045"/>
                  </a:lnTo>
                  <a:lnTo>
                    <a:pt x="214" y="996"/>
                  </a:lnTo>
                  <a:lnTo>
                    <a:pt x="245" y="950"/>
                  </a:lnTo>
                  <a:lnTo>
                    <a:pt x="282" y="905"/>
                  </a:lnTo>
                  <a:lnTo>
                    <a:pt x="322" y="865"/>
                  </a:lnTo>
                  <a:lnTo>
                    <a:pt x="366" y="828"/>
                  </a:lnTo>
                  <a:lnTo>
                    <a:pt x="413" y="794"/>
                  </a:lnTo>
                  <a:lnTo>
                    <a:pt x="366" y="760"/>
                  </a:lnTo>
                  <a:lnTo>
                    <a:pt x="322" y="723"/>
                  </a:lnTo>
                  <a:lnTo>
                    <a:pt x="282" y="683"/>
                  </a:lnTo>
                  <a:lnTo>
                    <a:pt x="245" y="638"/>
                  </a:lnTo>
                  <a:lnTo>
                    <a:pt x="214" y="592"/>
                  </a:lnTo>
                  <a:lnTo>
                    <a:pt x="186" y="543"/>
                  </a:lnTo>
                  <a:lnTo>
                    <a:pt x="163" y="491"/>
                  </a:lnTo>
                  <a:lnTo>
                    <a:pt x="145" y="437"/>
                  </a:lnTo>
                  <a:lnTo>
                    <a:pt x="132" y="382"/>
                  </a:lnTo>
                  <a:lnTo>
                    <a:pt x="123" y="324"/>
                  </a:lnTo>
                  <a:lnTo>
                    <a:pt x="121" y="266"/>
                  </a:lnTo>
                  <a:lnTo>
                    <a:pt x="121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Freeform 844"/>
            <p:cNvSpPr>
              <a:spLocks noEditPoints="1"/>
            </p:cNvSpPr>
            <p:nvPr/>
          </p:nvSpPr>
          <p:spPr bwMode="auto">
            <a:xfrm>
              <a:off x="5741988" y="2781300"/>
              <a:ext cx="76200" cy="76200"/>
            </a:xfrm>
            <a:custGeom>
              <a:avLst/>
              <a:gdLst>
                <a:gd name="T0" fmla="*/ 211 w 476"/>
                <a:gd name="T1" fmla="*/ 126 h 482"/>
                <a:gd name="T2" fmla="*/ 165 w 476"/>
                <a:gd name="T3" fmla="*/ 149 h 482"/>
                <a:gd name="T4" fmla="*/ 134 w 476"/>
                <a:gd name="T5" fmla="*/ 189 h 482"/>
                <a:gd name="T6" fmla="*/ 122 w 476"/>
                <a:gd name="T7" fmla="*/ 240 h 482"/>
                <a:gd name="T8" fmla="*/ 134 w 476"/>
                <a:gd name="T9" fmla="*/ 293 h 482"/>
                <a:gd name="T10" fmla="*/ 165 w 476"/>
                <a:gd name="T11" fmla="*/ 333 h 482"/>
                <a:gd name="T12" fmla="*/ 211 w 476"/>
                <a:gd name="T13" fmla="*/ 357 h 482"/>
                <a:gd name="T14" fmla="*/ 265 w 476"/>
                <a:gd name="T15" fmla="*/ 357 h 482"/>
                <a:gd name="T16" fmla="*/ 311 w 476"/>
                <a:gd name="T17" fmla="*/ 333 h 482"/>
                <a:gd name="T18" fmla="*/ 344 w 476"/>
                <a:gd name="T19" fmla="*/ 293 h 482"/>
                <a:gd name="T20" fmla="*/ 356 w 476"/>
                <a:gd name="T21" fmla="*/ 240 h 482"/>
                <a:gd name="T22" fmla="*/ 344 w 476"/>
                <a:gd name="T23" fmla="*/ 189 h 482"/>
                <a:gd name="T24" fmla="*/ 311 w 476"/>
                <a:gd name="T25" fmla="*/ 149 h 482"/>
                <a:gd name="T26" fmla="*/ 265 w 476"/>
                <a:gd name="T27" fmla="*/ 126 h 482"/>
                <a:gd name="T28" fmla="*/ 238 w 476"/>
                <a:gd name="T29" fmla="*/ 0 h 482"/>
                <a:gd name="T30" fmla="*/ 314 w 476"/>
                <a:gd name="T31" fmla="*/ 13 h 482"/>
                <a:gd name="T32" fmla="*/ 379 w 476"/>
                <a:gd name="T33" fmla="*/ 47 h 482"/>
                <a:gd name="T34" fmla="*/ 431 w 476"/>
                <a:gd name="T35" fmla="*/ 99 h 482"/>
                <a:gd name="T36" fmla="*/ 464 w 476"/>
                <a:gd name="T37" fmla="*/ 165 h 482"/>
                <a:gd name="T38" fmla="*/ 476 w 476"/>
                <a:gd name="T39" fmla="*/ 240 h 482"/>
                <a:gd name="T40" fmla="*/ 464 w 476"/>
                <a:gd name="T41" fmla="*/ 317 h 482"/>
                <a:gd name="T42" fmla="*/ 431 w 476"/>
                <a:gd name="T43" fmla="*/ 383 h 482"/>
                <a:gd name="T44" fmla="*/ 379 w 476"/>
                <a:gd name="T45" fmla="*/ 435 h 482"/>
                <a:gd name="T46" fmla="*/ 314 w 476"/>
                <a:gd name="T47" fmla="*/ 469 h 482"/>
                <a:gd name="T48" fmla="*/ 238 w 476"/>
                <a:gd name="T49" fmla="*/ 482 h 482"/>
                <a:gd name="T50" fmla="*/ 163 w 476"/>
                <a:gd name="T51" fmla="*/ 469 h 482"/>
                <a:gd name="T52" fmla="*/ 98 w 476"/>
                <a:gd name="T53" fmla="*/ 435 h 482"/>
                <a:gd name="T54" fmla="*/ 46 w 476"/>
                <a:gd name="T55" fmla="*/ 383 h 482"/>
                <a:gd name="T56" fmla="*/ 12 w 476"/>
                <a:gd name="T57" fmla="*/ 317 h 482"/>
                <a:gd name="T58" fmla="*/ 0 w 476"/>
                <a:gd name="T59" fmla="*/ 240 h 482"/>
                <a:gd name="T60" fmla="*/ 12 w 476"/>
                <a:gd name="T61" fmla="*/ 165 h 482"/>
                <a:gd name="T62" fmla="*/ 46 w 476"/>
                <a:gd name="T63" fmla="*/ 99 h 482"/>
                <a:gd name="T64" fmla="*/ 98 w 476"/>
                <a:gd name="T65" fmla="*/ 47 h 482"/>
                <a:gd name="T66" fmla="*/ 163 w 476"/>
                <a:gd name="T67" fmla="*/ 13 h 482"/>
                <a:gd name="T68" fmla="*/ 238 w 476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482">
                  <a:moveTo>
                    <a:pt x="238" y="123"/>
                  </a:moveTo>
                  <a:lnTo>
                    <a:pt x="211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8"/>
                  </a:lnTo>
                  <a:lnTo>
                    <a:pt x="134" y="189"/>
                  </a:lnTo>
                  <a:lnTo>
                    <a:pt x="125" y="214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7"/>
                  </a:lnTo>
                  <a:lnTo>
                    <a:pt x="211" y="357"/>
                  </a:lnTo>
                  <a:lnTo>
                    <a:pt x="238" y="359"/>
                  </a:lnTo>
                  <a:lnTo>
                    <a:pt x="265" y="357"/>
                  </a:lnTo>
                  <a:lnTo>
                    <a:pt x="290" y="347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0"/>
                  </a:lnTo>
                  <a:lnTo>
                    <a:pt x="352" y="214"/>
                  </a:lnTo>
                  <a:lnTo>
                    <a:pt x="344" y="189"/>
                  </a:lnTo>
                  <a:lnTo>
                    <a:pt x="330" y="168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7"/>
                  </a:lnTo>
                  <a:lnTo>
                    <a:pt x="407" y="71"/>
                  </a:lnTo>
                  <a:lnTo>
                    <a:pt x="431" y="99"/>
                  </a:lnTo>
                  <a:lnTo>
                    <a:pt x="450" y="131"/>
                  </a:lnTo>
                  <a:lnTo>
                    <a:pt x="464" y="165"/>
                  </a:lnTo>
                  <a:lnTo>
                    <a:pt x="473" y="202"/>
                  </a:lnTo>
                  <a:lnTo>
                    <a:pt x="476" y="240"/>
                  </a:lnTo>
                  <a:lnTo>
                    <a:pt x="473" y="280"/>
                  </a:lnTo>
                  <a:lnTo>
                    <a:pt x="464" y="317"/>
                  </a:lnTo>
                  <a:lnTo>
                    <a:pt x="450" y="351"/>
                  </a:lnTo>
                  <a:lnTo>
                    <a:pt x="431" y="383"/>
                  </a:lnTo>
                  <a:lnTo>
                    <a:pt x="407" y="411"/>
                  </a:lnTo>
                  <a:lnTo>
                    <a:pt x="379" y="435"/>
                  </a:lnTo>
                  <a:lnTo>
                    <a:pt x="348" y="455"/>
                  </a:lnTo>
                  <a:lnTo>
                    <a:pt x="314" y="469"/>
                  </a:lnTo>
                  <a:lnTo>
                    <a:pt x="277" y="479"/>
                  </a:lnTo>
                  <a:lnTo>
                    <a:pt x="238" y="482"/>
                  </a:lnTo>
                  <a:lnTo>
                    <a:pt x="199" y="479"/>
                  </a:lnTo>
                  <a:lnTo>
                    <a:pt x="163" y="469"/>
                  </a:lnTo>
                  <a:lnTo>
                    <a:pt x="129" y="455"/>
                  </a:lnTo>
                  <a:lnTo>
                    <a:pt x="98" y="435"/>
                  </a:lnTo>
                  <a:lnTo>
                    <a:pt x="70" y="411"/>
                  </a:lnTo>
                  <a:lnTo>
                    <a:pt x="46" y="383"/>
                  </a:lnTo>
                  <a:lnTo>
                    <a:pt x="27" y="351"/>
                  </a:lnTo>
                  <a:lnTo>
                    <a:pt x="12" y="317"/>
                  </a:lnTo>
                  <a:lnTo>
                    <a:pt x="3" y="280"/>
                  </a:lnTo>
                  <a:lnTo>
                    <a:pt x="0" y="240"/>
                  </a:lnTo>
                  <a:lnTo>
                    <a:pt x="3" y="202"/>
                  </a:lnTo>
                  <a:lnTo>
                    <a:pt x="12" y="165"/>
                  </a:lnTo>
                  <a:lnTo>
                    <a:pt x="27" y="131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8" y="47"/>
                  </a:lnTo>
                  <a:lnTo>
                    <a:pt x="129" y="27"/>
                  </a:lnTo>
                  <a:lnTo>
                    <a:pt x="163" y="13"/>
                  </a:lnTo>
                  <a:lnTo>
                    <a:pt x="199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Freeform 845"/>
            <p:cNvSpPr>
              <a:spLocks noEditPoints="1"/>
            </p:cNvSpPr>
            <p:nvPr/>
          </p:nvSpPr>
          <p:spPr bwMode="auto">
            <a:xfrm>
              <a:off x="5372100" y="2692400"/>
              <a:ext cx="541338" cy="546100"/>
            </a:xfrm>
            <a:custGeom>
              <a:avLst/>
              <a:gdLst>
                <a:gd name="T0" fmla="*/ 449 w 3415"/>
                <a:gd name="T1" fmla="*/ 1628 h 3447"/>
                <a:gd name="T2" fmla="*/ 171 w 3415"/>
                <a:gd name="T3" fmla="*/ 1908 h 3447"/>
                <a:gd name="T4" fmla="*/ 1524 w 3415"/>
                <a:gd name="T5" fmla="*/ 3275 h 3447"/>
                <a:gd name="T6" fmla="*/ 1815 w 3415"/>
                <a:gd name="T7" fmla="*/ 2993 h 3447"/>
                <a:gd name="T8" fmla="*/ 449 w 3415"/>
                <a:gd name="T9" fmla="*/ 1628 h 3447"/>
                <a:gd name="T10" fmla="*/ 1895 w 3415"/>
                <a:gd name="T11" fmla="*/ 0 h 3447"/>
                <a:gd name="T12" fmla="*/ 2742 w 3415"/>
                <a:gd name="T13" fmla="*/ 0 h 3447"/>
                <a:gd name="T14" fmla="*/ 3415 w 3415"/>
                <a:gd name="T15" fmla="*/ 678 h 3447"/>
                <a:gd name="T16" fmla="*/ 3415 w 3415"/>
                <a:gd name="T17" fmla="*/ 1283 h 3447"/>
                <a:gd name="T18" fmla="*/ 3295 w 3415"/>
                <a:gd name="T19" fmla="*/ 1283 h 3447"/>
                <a:gd name="T20" fmla="*/ 3295 w 3415"/>
                <a:gd name="T21" fmla="*/ 728 h 3447"/>
                <a:gd name="T22" fmla="*/ 2692 w 3415"/>
                <a:gd name="T23" fmla="*/ 122 h 3447"/>
                <a:gd name="T24" fmla="*/ 1944 w 3415"/>
                <a:gd name="T25" fmla="*/ 122 h 3447"/>
                <a:gd name="T26" fmla="*/ 536 w 3415"/>
                <a:gd name="T27" fmla="*/ 1541 h 3447"/>
                <a:gd name="T28" fmla="*/ 1988 w 3415"/>
                <a:gd name="T29" fmla="*/ 2995 h 3447"/>
                <a:gd name="T30" fmla="*/ 1522 w 3415"/>
                <a:gd name="T31" fmla="*/ 3447 h 3447"/>
                <a:gd name="T32" fmla="*/ 0 w 3415"/>
                <a:gd name="T33" fmla="*/ 1908 h 3447"/>
                <a:gd name="T34" fmla="*/ 363 w 3415"/>
                <a:gd name="T35" fmla="*/ 1542 h 3447"/>
                <a:gd name="T36" fmla="*/ 363 w 3415"/>
                <a:gd name="T37" fmla="*/ 1541 h 3447"/>
                <a:gd name="T38" fmla="*/ 1895 w 3415"/>
                <a:gd name="T39" fmla="*/ 0 h 3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47">
                  <a:moveTo>
                    <a:pt x="449" y="1628"/>
                  </a:moveTo>
                  <a:lnTo>
                    <a:pt x="171" y="1908"/>
                  </a:lnTo>
                  <a:lnTo>
                    <a:pt x="1524" y="3275"/>
                  </a:lnTo>
                  <a:lnTo>
                    <a:pt x="1815" y="2993"/>
                  </a:lnTo>
                  <a:lnTo>
                    <a:pt x="449" y="1628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8"/>
                  </a:lnTo>
                  <a:lnTo>
                    <a:pt x="3415" y="1283"/>
                  </a:lnTo>
                  <a:lnTo>
                    <a:pt x="3295" y="1283"/>
                  </a:lnTo>
                  <a:lnTo>
                    <a:pt x="3295" y="728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1"/>
                  </a:lnTo>
                  <a:lnTo>
                    <a:pt x="1988" y="2995"/>
                  </a:lnTo>
                  <a:lnTo>
                    <a:pt x="1522" y="3447"/>
                  </a:lnTo>
                  <a:lnTo>
                    <a:pt x="0" y="1908"/>
                  </a:lnTo>
                  <a:lnTo>
                    <a:pt x="363" y="1542"/>
                  </a:lnTo>
                  <a:lnTo>
                    <a:pt x="363" y="1541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0" name="Group 1519"/>
          <p:cNvGrpSpPr/>
          <p:nvPr/>
        </p:nvGrpSpPr>
        <p:grpSpPr>
          <a:xfrm>
            <a:off x="6288452" y="2692400"/>
            <a:ext cx="541338" cy="546100"/>
            <a:chOff x="6243638" y="2692400"/>
            <a:chExt cx="541338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17" name="Freeform 850"/>
            <p:cNvSpPr>
              <a:spLocks noEditPoints="1"/>
            </p:cNvSpPr>
            <p:nvPr/>
          </p:nvSpPr>
          <p:spPr bwMode="auto">
            <a:xfrm>
              <a:off x="6600826" y="2967038"/>
              <a:ext cx="174625" cy="176212"/>
            </a:xfrm>
            <a:custGeom>
              <a:avLst/>
              <a:gdLst>
                <a:gd name="T0" fmla="*/ 205 w 1105"/>
                <a:gd name="T1" fmla="*/ 207 h 1115"/>
                <a:gd name="T2" fmla="*/ 411 w 1105"/>
                <a:gd name="T3" fmla="*/ 770 h 1115"/>
                <a:gd name="T4" fmla="*/ 528 w 1105"/>
                <a:gd name="T5" fmla="*/ 533 h 1115"/>
                <a:gd name="T6" fmla="*/ 763 w 1105"/>
                <a:gd name="T7" fmla="*/ 415 h 1115"/>
                <a:gd name="T8" fmla="*/ 205 w 1105"/>
                <a:gd name="T9" fmla="*/ 207 h 1115"/>
                <a:gd name="T10" fmla="*/ 0 w 1105"/>
                <a:gd name="T11" fmla="*/ 0 h 1115"/>
                <a:gd name="T12" fmla="*/ 1068 w 1105"/>
                <a:gd name="T13" fmla="*/ 397 h 1115"/>
                <a:gd name="T14" fmla="*/ 676 w 1105"/>
                <a:gd name="T15" fmla="*/ 595 h 1115"/>
                <a:gd name="T16" fmla="*/ 1087 w 1105"/>
                <a:gd name="T17" fmla="*/ 1011 h 1115"/>
                <a:gd name="T18" fmla="*/ 1096 w 1105"/>
                <a:gd name="T19" fmla="*/ 1024 h 1115"/>
                <a:gd name="T20" fmla="*/ 1103 w 1105"/>
                <a:gd name="T21" fmla="*/ 1039 h 1115"/>
                <a:gd name="T22" fmla="*/ 1105 w 1105"/>
                <a:gd name="T23" fmla="*/ 1054 h 1115"/>
                <a:gd name="T24" fmla="*/ 1103 w 1105"/>
                <a:gd name="T25" fmla="*/ 1070 h 1115"/>
                <a:gd name="T26" fmla="*/ 1096 w 1105"/>
                <a:gd name="T27" fmla="*/ 1085 h 1115"/>
                <a:gd name="T28" fmla="*/ 1087 w 1105"/>
                <a:gd name="T29" fmla="*/ 1098 h 1115"/>
                <a:gd name="T30" fmla="*/ 1074 w 1105"/>
                <a:gd name="T31" fmla="*/ 1108 h 1115"/>
                <a:gd name="T32" fmla="*/ 1060 w 1105"/>
                <a:gd name="T33" fmla="*/ 1113 h 1115"/>
                <a:gd name="T34" fmla="*/ 1045 w 1105"/>
                <a:gd name="T35" fmla="*/ 1115 h 1115"/>
                <a:gd name="T36" fmla="*/ 1028 w 1105"/>
                <a:gd name="T37" fmla="*/ 1113 h 1115"/>
                <a:gd name="T38" fmla="*/ 1014 w 1105"/>
                <a:gd name="T39" fmla="*/ 1108 h 1115"/>
                <a:gd name="T40" fmla="*/ 1001 w 1105"/>
                <a:gd name="T41" fmla="*/ 1098 h 1115"/>
                <a:gd name="T42" fmla="*/ 590 w 1105"/>
                <a:gd name="T43" fmla="*/ 682 h 1115"/>
                <a:gd name="T44" fmla="*/ 394 w 1105"/>
                <a:gd name="T45" fmla="*/ 1078 h 1115"/>
                <a:gd name="T46" fmla="*/ 0 w 1105"/>
                <a:gd name="T47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5" h="1115">
                  <a:moveTo>
                    <a:pt x="205" y="207"/>
                  </a:moveTo>
                  <a:lnTo>
                    <a:pt x="411" y="770"/>
                  </a:lnTo>
                  <a:lnTo>
                    <a:pt x="528" y="533"/>
                  </a:lnTo>
                  <a:lnTo>
                    <a:pt x="763" y="415"/>
                  </a:lnTo>
                  <a:lnTo>
                    <a:pt x="205" y="207"/>
                  </a:lnTo>
                  <a:close/>
                  <a:moveTo>
                    <a:pt x="0" y="0"/>
                  </a:moveTo>
                  <a:lnTo>
                    <a:pt x="1068" y="397"/>
                  </a:lnTo>
                  <a:lnTo>
                    <a:pt x="676" y="595"/>
                  </a:lnTo>
                  <a:lnTo>
                    <a:pt x="1087" y="1011"/>
                  </a:lnTo>
                  <a:lnTo>
                    <a:pt x="1096" y="1024"/>
                  </a:lnTo>
                  <a:lnTo>
                    <a:pt x="1103" y="1039"/>
                  </a:lnTo>
                  <a:lnTo>
                    <a:pt x="1105" y="1054"/>
                  </a:lnTo>
                  <a:lnTo>
                    <a:pt x="1103" y="1070"/>
                  </a:lnTo>
                  <a:lnTo>
                    <a:pt x="1096" y="1085"/>
                  </a:lnTo>
                  <a:lnTo>
                    <a:pt x="1087" y="1098"/>
                  </a:lnTo>
                  <a:lnTo>
                    <a:pt x="1074" y="1108"/>
                  </a:lnTo>
                  <a:lnTo>
                    <a:pt x="1060" y="1113"/>
                  </a:lnTo>
                  <a:lnTo>
                    <a:pt x="1045" y="1115"/>
                  </a:lnTo>
                  <a:lnTo>
                    <a:pt x="1028" y="1113"/>
                  </a:lnTo>
                  <a:lnTo>
                    <a:pt x="1014" y="1108"/>
                  </a:lnTo>
                  <a:lnTo>
                    <a:pt x="1001" y="1098"/>
                  </a:lnTo>
                  <a:lnTo>
                    <a:pt x="590" y="682"/>
                  </a:lnTo>
                  <a:lnTo>
                    <a:pt x="394" y="10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Freeform 851"/>
            <p:cNvSpPr>
              <a:spLocks noEditPoints="1"/>
            </p:cNvSpPr>
            <p:nvPr/>
          </p:nvSpPr>
          <p:spPr bwMode="auto">
            <a:xfrm>
              <a:off x="6613526" y="2781300"/>
              <a:ext cx="76200" cy="76200"/>
            </a:xfrm>
            <a:custGeom>
              <a:avLst/>
              <a:gdLst>
                <a:gd name="T0" fmla="*/ 211 w 476"/>
                <a:gd name="T1" fmla="*/ 126 h 482"/>
                <a:gd name="T2" fmla="*/ 165 w 476"/>
                <a:gd name="T3" fmla="*/ 149 h 482"/>
                <a:gd name="T4" fmla="*/ 134 w 476"/>
                <a:gd name="T5" fmla="*/ 189 h 482"/>
                <a:gd name="T6" fmla="*/ 122 w 476"/>
                <a:gd name="T7" fmla="*/ 240 h 482"/>
                <a:gd name="T8" fmla="*/ 134 w 476"/>
                <a:gd name="T9" fmla="*/ 293 h 482"/>
                <a:gd name="T10" fmla="*/ 165 w 476"/>
                <a:gd name="T11" fmla="*/ 333 h 482"/>
                <a:gd name="T12" fmla="*/ 211 w 476"/>
                <a:gd name="T13" fmla="*/ 357 h 482"/>
                <a:gd name="T14" fmla="*/ 265 w 476"/>
                <a:gd name="T15" fmla="*/ 357 h 482"/>
                <a:gd name="T16" fmla="*/ 311 w 476"/>
                <a:gd name="T17" fmla="*/ 333 h 482"/>
                <a:gd name="T18" fmla="*/ 344 w 476"/>
                <a:gd name="T19" fmla="*/ 293 h 482"/>
                <a:gd name="T20" fmla="*/ 356 w 476"/>
                <a:gd name="T21" fmla="*/ 240 h 482"/>
                <a:gd name="T22" fmla="*/ 344 w 476"/>
                <a:gd name="T23" fmla="*/ 189 h 482"/>
                <a:gd name="T24" fmla="*/ 311 w 476"/>
                <a:gd name="T25" fmla="*/ 149 h 482"/>
                <a:gd name="T26" fmla="*/ 265 w 476"/>
                <a:gd name="T27" fmla="*/ 126 h 482"/>
                <a:gd name="T28" fmla="*/ 238 w 476"/>
                <a:gd name="T29" fmla="*/ 0 h 482"/>
                <a:gd name="T30" fmla="*/ 314 w 476"/>
                <a:gd name="T31" fmla="*/ 13 h 482"/>
                <a:gd name="T32" fmla="*/ 379 w 476"/>
                <a:gd name="T33" fmla="*/ 47 h 482"/>
                <a:gd name="T34" fmla="*/ 431 w 476"/>
                <a:gd name="T35" fmla="*/ 99 h 482"/>
                <a:gd name="T36" fmla="*/ 464 w 476"/>
                <a:gd name="T37" fmla="*/ 165 h 482"/>
                <a:gd name="T38" fmla="*/ 476 w 476"/>
                <a:gd name="T39" fmla="*/ 240 h 482"/>
                <a:gd name="T40" fmla="*/ 464 w 476"/>
                <a:gd name="T41" fmla="*/ 317 h 482"/>
                <a:gd name="T42" fmla="*/ 431 w 476"/>
                <a:gd name="T43" fmla="*/ 383 h 482"/>
                <a:gd name="T44" fmla="*/ 379 w 476"/>
                <a:gd name="T45" fmla="*/ 435 h 482"/>
                <a:gd name="T46" fmla="*/ 314 w 476"/>
                <a:gd name="T47" fmla="*/ 469 h 482"/>
                <a:gd name="T48" fmla="*/ 238 w 476"/>
                <a:gd name="T49" fmla="*/ 482 h 482"/>
                <a:gd name="T50" fmla="*/ 163 w 476"/>
                <a:gd name="T51" fmla="*/ 469 h 482"/>
                <a:gd name="T52" fmla="*/ 98 w 476"/>
                <a:gd name="T53" fmla="*/ 435 h 482"/>
                <a:gd name="T54" fmla="*/ 46 w 476"/>
                <a:gd name="T55" fmla="*/ 383 h 482"/>
                <a:gd name="T56" fmla="*/ 12 w 476"/>
                <a:gd name="T57" fmla="*/ 317 h 482"/>
                <a:gd name="T58" fmla="*/ 0 w 476"/>
                <a:gd name="T59" fmla="*/ 240 h 482"/>
                <a:gd name="T60" fmla="*/ 12 w 476"/>
                <a:gd name="T61" fmla="*/ 165 h 482"/>
                <a:gd name="T62" fmla="*/ 46 w 476"/>
                <a:gd name="T63" fmla="*/ 99 h 482"/>
                <a:gd name="T64" fmla="*/ 98 w 476"/>
                <a:gd name="T65" fmla="*/ 47 h 482"/>
                <a:gd name="T66" fmla="*/ 163 w 476"/>
                <a:gd name="T67" fmla="*/ 13 h 482"/>
                <a:gd name="T68" fmla="*/ 238 w 476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482">
                  <a:moveTo>
                    <a:pt x="238" y="123"/>
                  </a:moveTo>
                  <a:lnTo>
                    <a:pt x="211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8"/>
                  </a:lnTo>
                  <a:lnTo>
                    <a:pt x="134" y="189"/>
                  </a:lnTo>
                  <a:lnTo>
                    <a:pt x="125" y="214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7"/>
                  </a:lnTo>
                  <a:lnTo>
                    <a:pt x="211" y="357"/>
                  </a:lnTo>
                  <a:lnTo>
                    <a:pt x="238" y="359"/>
                  </a:lnTo>
                  <a:lnTo>
                    <a:pt x="265" y="357"/>
                  </a:lnTo>
                  <a:lnTo>
                    <a:pt x="290" y="347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0"/>
                  </a:lnTo>
                  <a:lnTo>
                    <a:pt x="352" y="214"/>
                  </a:lnTo>
                  <a:lnTo>
                    <a:pt x="344" y="189"/>
                  </a:lnTo>
                  <a:lnTo>
                    <a:pt x="330" y="168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7"/>
                  </a:lnTo>
                  <a:lnTo>
                    <a:pt x="407" y="71"/>
                  </a:lnTo>
                  <a:lnTo>
                    <a:pt x="431" y="99"/>
                  </a:lnTo>
                  <a:lnTo>
                    <a:pt x="450" y="131"/>
                  </a:lnTo>
                  <a:lnTo>
                    <a:pt x="464" y="165"/>
                  </a:lnTo>
                  <a:lnTo>
                    <a:pt x="473" y="202"/>
                  </a:lnTo>
                  <a:lnTo>
                    <a:pt x="476" y="240"/>
                  </a:lnTo>
                  <a:lnTo>
                    <a:pt x="473" y="280"/>
                  </a:lnTo>
                  <a:lnTo>
                    <a:pt x="464" y="317"/>
                  </a:lnTo>
                  <a:lnTo>
                    <a:pt x="450" y="351"/>
                  </a:lnTo>
                  <a:lnTo>
                    <a:pt x="431" y="383"/>
                  </a:lnTo>
                  <a:lnTo>
                    <a:pt x="407" y="411"/>
                  </a:lnTo>
                  <a:lnTo>
                    <a:pt x="379" y="435"/>
                  </a:lnTo>
                  <a:lnTo>
                    <a:pt x="348" y="455"/>
                  </a:lnTo>
                  <a:lnTo>
                    <a:pt x="314" y="469"/>
                  </a:lnTo>
                  <a:lnTo>
                    <a:pt x="277" y="479"/>
                  </a:lnTo>
                  <a:lnTo>
                    <a:pt x="238" y="482"/>
                  </a:lnTo>
                  <a:lnTo>
                    <a:pt x="199" y="479"/>
                  </a:lnTo>
                  <a:lnTo>
                    <a:pt x="163" y="469"/>
                  </a:lnTo>
                  <a:lnTo>
                    <a:pt x="129" y="455"/>
                  </a:lnTo>
                  <a:lnTo>
                    <a:pt x="98" y="435"/>
                  </a:lnTo>
                  <a:lnTo>
                    <a:pt x="70" y="411"/>
                  </a:lnTo>
                  <a:lnTo>
                    <a:pt x="46" y="383"/>
                  </a:lnTo>
                  <a:lnTo>
                    <a:pt x="27" y="351"/>
                  </a:lnTo>
                  <a:lnTo>
                    <a:pt x="12" y="317"/>
                  </a:lnTo>
                  <a:lnTo>
                    <a:pt x="3" y="280"/>
                  </a:lnTo>
                  <a:lnTo>
                    <a:pt x="0" y="240"/>
                  </a:lnTo>
                  <a:lnTo>
                    <a:pt x="3" y="202"/>
                  </a:lnTo>
                  <a:lnTo>
                    <a:pt x="12" y="165"/>
                  </a:lnTo>
                  <a:lnTo>
                    <a:pt x="27" y="131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8" y="47"/>
                  </a:lnTo>
                  <a:lnTo>
                    <a:pt x="129" y="27"/>
                  </a:lnTo>
                  <a:lnTo>
                    <a:pt x="163" y="13"/>
                  </a:lnTo>
                  <a:lnTo>
                    <a:pt x="199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Freeform 852"/>
            <p:cNvSpPr>
              <a:spLocks noEditPoints="1"/>
            </p:cNvSpPr>
            <p:nvPr/>
          </p:nvSpPr>
          <p:spPr bwMode="auto">
            <a:xfrm>
              <a:off x="6243638" y="2692400"/>
              <a:ext cx="541338" cy="546100"/>
            </a:xfrm>
            <a:custGeom>
              <a:avLst/>
              <a:gdLst>
                <a:gd name="T0" fmla="*/ 449 w 3415"/>
                <a:gd name="T1" fmla="*/ 1628 h 3447"/>
                <a:gd name="T2" fmla="*/ 171 w 3415"/>
                <a:gd name="T3" fmla="*/ 1908 h 3447"/>
                <a:gd name="T4" fmla="*/ 1524 w 3415"/>
                <a:gd name="T5" fmla="*/ 3275 h 3447"/>
                <a:gd name="T6" fmla="*/ 1815 w 3415"/>
                <a:gd name="T7" fmla="*/ 2993 h 3447"/>
                <a:gd name="T8" fmla="*/ 449 w 3415"/>
                <a:gd name="T9" fmla="*/ 1628 h 3447"/>
                <a:gd name="T10" fmla="*/ 1895 w 3415"/>
                <a:gd name="T11" fmla="*/ 0 h 3447"/>
                <a:gd name="T12" fmla="*/ 2742 w 3415"/>
                <a:gd name="T13" fmla="*/ 0 h 3447"/>
                <a:gd name="T14" fmla="*/ 3415 w 3415"/>
                <a:gd name="T15" fmla="*/ 678 h 3447"/>
                <a:gd name="T16" fmla="*/ 3415 w 3415"/>
                <a:gd name="T17" fmla="*/ 1283 h 3447"/>
                <a:gd name="T18" fmla="*/ 3295 w 3415"/>
                <a:gd name="T19" fmla="*/ 1283 h 3447"/>
                <a:gd name="T20" fmla="*/ 3295 w 3415"/>
                <a:gd name="T21" fmla="*/ 728 h 3447"/>
                <a:gd name="T22" fmla="*/ 2692 w 3415"/>
                <a:gd name="T23" fmla="*/ 122 h 3447"/>
                <a:gd name="T24" fmla="*/ 1944 w 3415"/>
                <a:gd name="T25" fmla="*/ 122 h 3447"/>
                <a:gd name="T26" fmla="*/ 536 w 3415"/>
                <a:gd name="T27" fmla="*/ 1541 h 3447"/>
                <a:gd name="T28" fmla="*/ 1988 w 3415"/>
                <a:gd name="T29" fmla="*/ 2995 h 3447"/>
                <a:gd name="T30" fmla="*/ 1522 w 3415"/>
                <a:gd name="T31" fmla="*/ 3447 h 3447"/>
                <a:gd name="T32" fmla="*/ 0 w 3415"/>
                <a:gd name="T33" fmla="*/ 1908 h 3447"/>
                <a:gd name="T34" fmla="*/ 363 w 3415"/>
                <a:gd name="T35" fmla="*/ 1542 h 3447"/>
                <a:gd name="T36" fmla="*/ 363 w 3415"/>
                <a:gd name="T37" fmla="*/ 1541 h 3447"/>
                <a:gd name="T38" fmla="*/ 1895 w 3415"/>
                <a:gd name="T39" fmla="*/ 0 h 3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47">
                  <a:moveTo>
                    <a:pt x="449" y="1628"/>
                  </a:moveTo>
                  <a:lnTo>
                    <a:pt x="171" y="1908"/>
                  </a:lnTo>
                  <a:lnTo>
                    <a:pt x="1524" y="3275"/>
                  </a:lnTo>
                  <a:lnTo>
                    <a:pt x="1815" y="2993"/>
                  </a:lnTo>
                  <a:lnTo>
                    <a:pt x="449" y="1628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8"/>
                  </a:lnTo>
                  <a:lnTo>
                    <a:pt x="3415" y="1283"/>
                  </a:lnTo>
                  <a:lnTo>
                    <a:pt x="3295" y="1283"/>
                  </a:lnTo>
                  <a:lnTo>
                    <a:pt x="3295" y="728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1"/>
                  </a:lnTo>
                  <a:lnTo>
                    <a:pt x="1988" y="2995"/>
                  </a:lnTo>
                  <a:lnTo>
                    <a:pt x="1522" y="3447"/>
                  </a:lnTo>
                  <a:lnTo>
                    <a:pt x="0" y="1908"/>
                  </a:lnTo>
                  <a:lnTo>
                    <a:pt x="363" y="1542"/>
                  </a:lnTo>
                  <a:lnTo>
                    <a:pt x="363" y="1541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7218391" y="2692400"/>
            <a:ext cx="552449" cy="546100"/>
            <a:chOff x="7183438" y="2692400"/>
            <a:chExt cx="552449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24" name="Freeform 857"/>
            <p:cNvSpPr>
              <a:spLocks noEditPoints="1"/>
            </p:cNvSpPr>
            <p:nvPr/>
          </p:nvSpPr>
          <p:spPr bwMode="auto">
            <a:xfrm>
              <a:off x="7505700" y="2914650"/>
              <a:ext cx="230187" cy="233362"/>
            </a:xfrm>
            <a:custGeom>
              <a:avLst/>
              <a:gdLst>
                <a:gd name="T0" fmla="*/ 606 w 1457"/>
                <a:gd name="T1" fmla="*/ 134 h 1466"/>
                <a:gd name="T2" fmla="*/ 440 w 1457"/>
                <a:gd name="T3" fmla="*/ 196 h 1466"/>
                <a:gd name="T4" fmla="*/ 299 w 1457"/>
                <a:gd name="T5" fmla="*/ 301 h 1466"/>
                <a:gd name="T6" fmla="*/ 194 w 1457"/>
                <a:gd name="T7" fmla="*/ 442 h 1466"/>
                <a:gd name="T8" fmla="*/ 134 w 1457"/>
                <a:gd name="T9" fmla="*/ 610 h 1466"/>
                <a:gd name="T10" fmla="*/ 124 w 1457"/>
                <a:gd name="T11" fmla="*/ 795 h 1466"/>
                <a:gd name="T12" fmla="*/ 169 w 1457"/>
                <a:gd name="T13" fmla="*/ 970 h 1466"/>
                <a:gd name="T14" fmla="*/ 260 w 1457"/>
                <a:gd name="T15" fmla="*/ 1122 h 1466"/>
                <a:gd name="T16" fmla="*/ 389 w 1457"/>
                <a:gd name="T17" fmla="*/ 1239 h 1466"/>
                <a:gd name="T18" fmla="*/ 548 w 1457"/>
                <a:gd name="T19" fmla="*/ 1316 h 1466"/>
                <a:gd name="T20" fmla="*/ 728 w 1457"/>
                <a:gd name="T21" fmla="*/ 1344 h 1466"/>
                <a:gd name="T22" fmla="*/ 909 w 1457"/>
                <a:gd name="T23" fmla="*/ 1316 h 1466"/>
                <a:gd name="T24" fmla="*/ 1067 w 1457"/>
                <a:gd name="T25" fmla="*/ 1239 h 1466"/>
                <a:gd name="T26" fmla="*/ 1196 w 1457"/>
                <a:gd name="T27" fmla="*/ 1122 h 1466"/>
                <a:gd name="T28" fmla="*/ 1288 w 1457"/>
                <a:gd name="T29" fmla="*/ 970 h 1466"/>
                <a:gd name="T30" fmla="*/ 1332 w 1457"/>
                <a:gd name="T31" fmla="*/ 795 h 1466"/>
                <a:gd name="T32" fmla="*/ 1323 w 1457"/>
                <a:gd name="T33" fmla="*/ 610 h 1466"/>
                <a:gd name="T34" fmla="*/ 1262 w 1457"/>
                <a:gd name="T35" fmla="*/ 442 h 1466"/>
                <a:gd name="T36" fmla="*/ 1157 w 1457"/>
                <a:gd name="T37" fmla="*/ 301 h 1466"/>
                <a:gd name="T38" fmla="*/ 1018 w 1457"/>
                <a:gd name="T39" fmla="*/ 196 h 1466"/>
                <a:gd name="T40" fmla="*/ 850 w 1457"/>
                <a:gd name="T41" fmla="*/ 134 h 1466"/>
                <a:gd name="T42" fmla="*/ 728 w 1457"/>
                <a:gd name="T43" fmla="*/ 0 h 1466"/>
                <a:gd name="T44" fmla="*/ 932 w 1457"/>
                <a:gd name="T45" fmla="*/ 29 h 1466"/>
                <a:gd name="T46" fmla="*/ 1114 w 1457"/>
                <a:gd name="T47" fmla="*/ 111 h 1466"/>
                <a:gd name="T48" fmla="*/ 1265 w 1457"/>
                <a:gd name="T49" fmla="*/ 238 h 1466"/>
                <a:gd name="T50" fmla="*/ 1378 w 1457"/>
                <a:gd name="T51" fmla="*/ 403 h 1466"/>
                <a:gd name="T52" fmla="*/ 1444 w 1457"/>
                <a:gd name="T53" fmla="*/ 594 h 1466"/>
                <a:gd name="T54" fmla="*/ 1453 w 1457"/>
                <a:gd name="T55" fmla="*/ 804 h 1466"/>
                <a:gd name="T56" fmla="*/ 1406 w 1457"/>
                <a:gd name="T57" fmla="*/ 1003 h 1466"/>
                <a:gd name="T58" fmla="*/ 1307 w 1457"/>
                <a:gd name="T59" fmla="*/ 1176 h 1466"/>
                <a:gd name="T60" fmla="*/ 1169 w 1457"/>
                <a:gd name="T61" fmla="*/ 1316 h 1466"/>
                <a:gd name="T62" fmla="*/ 996 w 1457"/>
                <a:gd name="T63" fmla="*/ 1415 h 1466"/>
                <a:gd name="T64" fmla="*/ 798 w 1457"/>
                <a:gd name="T65" fmla="*/ 1463 h 1466"/>
                <a:gd name="T66" fmla="*/ 590 w 1457"/>
                <a:gd name="T67" fmla="*/ 1453 h 1466"/>
                <a:gd name="T68" fmla="*/ 400 w 1457"/>
                <a:gd name="T69" fmla="*/ 1387 h 1466"/>
                <a:gd name="T70" fmla="*/ 237 w 1457"/>
                <a:gd name="T71" fmla="*/ 1274 h 1466"/>
                <a:gd name="T72" fmla="*/ 111 w 1457"/>
                <a:gd name="T73" fmla="*/ 1122 h 1466"/>
                <a:gd name="T74" fmla="*/ 29 w 1457"/>
                <a:gd name="T75" fmla="*/ 939 h 1466"/>
                <a:gd name="T76" fmla="*/ 0 w 1457"/>
                <a:gd name="T77" fmla="*/ 733 h 1466"/>
                <a:gd name="T78" fmla="*/ 29 w 1457"/>
                <a:gd name="T79" fmla="*/ 528 h 1466"/>
                <a:gd name="T80" fmla="*/ 111 w 1457"/>
                <a:gd name="T81" fmla="*/ 344 h 1466"/>
                <a:gd name="T82" fmla="*/ 237 w 1457"/>
                <a:gd name="T83" fmla="*/ 191 h 1466"/>
                <a:gd name="T84" fmla="*/ 400 w 1457"/>
                <a:gd name="T85" fmla="*/ 78 h 1466"/>
                <a:gd name="T86" fmla="*/ 590 w 1457"/>
                <a:gd name="T87" fmla="*/ 13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7" h="1466">
                  <a:moveTo>
                    <a:pt x="728" y="122"/>
                  </a:moveTo>
                  <a:lnTo>
                    <a:pt x="667" y="125"/>
                  </a:lnTo>
                  <a:lnTo>
                    <a:pt x="606" y="134"/>
                  </a:lnTo>
                  <a:lnTo>
                    <a:pt x="548" y="149"/>
                  </a:lnTo>
                  <a:lnTo>
                    <a:pt x="492" y="170"/>
                  </a:lnTo>
                  <a:lnTo>
                    <a:pt x="440" y="196"/>
                  </a:lnTo>
                  <a:lnTo>
                    <a:pt x="389" y="226"/>
                  </a:lnTo>
                  <a:lnTo>
                    <a:pt x="342" y="261"/>
                  </a:lnTo>
                  <a:lnTo>
                    <a:pt x="299" y="301"/>
                  </a:lnTo>
                  <a:lnTo>
                    <a:pt x="260" y="345"/>
                  </a:lnTo>
                  <a:lnTo>
                    <a:pt x="224" y="392"/>
                  </a:lnTo>
                  <a:lnTo>
                    <a:pt x="194" y="442"/>
                  </a:lnTo>
                  <a:lnTo>
                    <a:pt x="169" y="495"/>
                  </a:lnTo>
                  <a:lnTo>
                    <a:pt x="149" y="552"/>
                  </a:lnTo>
                  <a:lnTo>
                    <a:pt x="134" y="610"/>
                  </a:lnTo>
                  <a:lnTo>
                    <a:pt x="124" y="670"/>
                  </a:lnTo>
                  <a:lnTo>
                    <a:pt x="121" y="733"/>
                  </a:lnTo>
                  <a:lnTo>
                    <a:pt x="124" y="795"/>
                  </a:lnTo>
                  <a:lnTo>
                    <a:pt x="134" y="856"/>
                  </a:lnTo>
                  <a:lnTo>
                    <a:pt x="149" y="915"/>
                  </a:lnTo>
                  <a:lnTo>
                    <a:pt x="169" y="970"/>
                  </a:lnTo>
                  <a:lnTo>
                    <a:pt x="194" y="1024"/>
                  </a:lnTo>
                  <a:lnTo>
                    <a:pt x="224" y="1075"/>
                  </a:lnTo>
                  <a:lnTo>
                    <a:pt x="260" y="1122"/>
                  </a:lnTo>
                  <a:lnTo>
                    <a:pt x="299" y="1165"/>
                  </a:lnTo>
                  <a:lnTo>
                    <a:pt x="342" y="1204"/>
                  </a:lnTo>
                  <a:lnTo>
                    <a:pt x="389" y="1239"/>
                  </a:lnTo>
                  <a:lnTo>
                    <a:pt x="440" y="1271"/>
                  </a:lnTo>
                  <a:lnTo>
                    <a:pt x="492" y="1296"/>
                  </a:lnTo>
                  <a:lnTo>
                    <a:pt x="548" y="1316"/>
                  </a:lnTo>
                  <a:lnTo>
                    <a:pt x="606" y="1332"/>
                  </a:lnTo>
                  <a:lnTo>
                    <a:pt x="667" y="1341"/>
                  </a:lnTo>
                  <a:lnTo>
                    <a:pt x="728" y="1344"/>
                  </a:lnTo>
                  <a:lnTo>
                    <a:pt x="790" y="1341"/>
                  </a:lnTo>
                  <a:lnTo>
                    <a:pt x="850" y="1332"/>
                  </a:lnTo>
                  <a:lnTo>
                    <a:pt x="909" y="1316"/>
                  </a:lnTo>
                  <a:lnTo>
                    <a:pt x="964" y="1296"/>
                  </a:lnTo>
                  <a:lnTo>
                    <a:pt x="1018" y="1271"/>
                  </a:lnTo>
                  <a:lnTo>
                    <a:pt x="1067" y="1239"/>
                  </a:lnTo>
                  <a:lnTo>
                    <a:pt x="1114" y="1204"/>
                  </a:lnTo>
                  <a:lnTo>
                    <a:pt x="1157" y="1165"/>
                  </a:lnTo>
                  <a:lnTo>
                    <a:pt x="1196" y="1122"/>
                  </a:lnTo>
                  <a:lnTo>
                    <a:pt x="1232" y="1075"/>
                  </a:lnTo>
                  <a:lnTo>
                    <a:pt x="1262" y="1024"/>
                  </a:lnTo>
                  <a:lnTo>
                    <a:pt x="1288" y="970"/>
                  </a:lnTo>
                  <a:lnTo>
                    <a:pt x="1307" y="915"/>
                  </a:lnTo>
                  <a:lnTo>
                    <a:pt x="1323" y="856"/>
                  </a:lnTo>
                  <a:lnTo>
                    <a:pt x="1332" y="795"/>
                  </a:lnTo>
                  <a:lnTo>
                    <a:pt x="1336" y="733"/>
                  </a:lnTo>
                  <a:lnTo>
                    <a:pt x="1332" y="670"/>
                  </a:lnTo>
                  <a:lnTo>
                    <a:pt x="1323" y="610"/>
                  </a:lnTo>
                  <a:lnTo>
                    <a:pt x="1307" y="552"/>
                  </a:lnTo>
                  <a:lnTo>
                    <a:pt x="1288" y="495"/>
                  </a:lnTo>
                  <a:lnTo>
                    <a:pt x="1262" y="442"/>
                  </a:lnTo>
                  <a:lnTo>
                    <a:pt x="1232" y="392"/>
                  </a:lnTo>
                  <a:lnTo>
                    <a:pt x="1196" y="345"/>
                  </a:lnTo>
                  <a:lnTo>
                    <a:pt x="1157" y="301"/>
                  </a:lnTo>
                  <a:lnTo>
                    <a:pt x="1114" y="261"/>
                  </a:lnTo>
                  <a:lnTo>
                    <a:pt x="1067" y="226"/>
                  </a:lnTo>
                  <a:lnTo>
                    <a:pt x="1018" y="196"/>
                  </a:lnTo>
                  <a:lnTo>
                    <a:pt x="964" y="170"/>
                  </a:lnTo>
                  <a:lnTo>
                    <a:pt x="909" y="149"/>
                  </a:lnTo>
                  <a:lnTo>
                    <a:pt x="850" y="134"/>
                  </a:lnTo>
                  <a:lnTo>
                    <a:pt x="790" y="125"/>
                  </a:lnTo>
                  <a:lnTo>
                    <a:pt x="728" y="122"/>
                  </a:lnTo>
                  <a:close/>
                  <a:moveTo>
                    <a:pt x="728" y="0"/>
                  </a:moveTo>
                  <a:lnTo>
                    <a:pt x="798" y="3"/>
                  </a:lnTo>
                  <a:lnTo>
                    <a:pt x="866" y="13"/>
                  </a:lnTo>
                  <a:lnTo>
                    <a:pt x="932" y="29"/>
                  </a:lnTo>
                  <a:lnTo>
                    <a:pt x="996" y="51"/>
                  </a:lnTo>
                  <a:lnTo>
                    <a:pt x="1057" y="78"/>
                  </a:lnTo>
                  <a:lnTo>
                    <a:pt x="1114" y="111"/>
                  </a:lnTo>
                  <a:lnTo>
                    <a:pt x="1169" y="149"/>
                  </a:lnTo>
                  <a:lnTo>
                    <a:pt x="1219" y="191"/>
                  </a:lnTo>
                  <a:lnTo>
                    <a:pt x="1265" y="238"/>
                  </a:lnTo>
                  <a:lnTo>
                    <a:pt x="1307" y="289"/>
                  </a:lnTo>
                  <a:lnTo>
                    <a:pt x="1345" y="344"/>
                  </a:lnTo>
                  <a:lnTo>
                    <a:pt x="1378" y="403"/>
                  </a:lnTo>
                  <a:lnTo>
                    <a:pt x="1406" y="463"/>
                  </a:lnTo>
                  <a:lnTo>
                    <a:pt x="1427" y="528"/>
                  </a:lnTo>
                  <a:lnTo>
                    <a:pt x="1444" y="594"/>
                  </a:lnTo>
                  <a:lnTo>
                    <a:pt x="1453" y="663"/>
                  </a:lnTo>
                  <a:lnTo>
                    <a:pt x="1457" y="733"/>
                  </a:lnTo>
                  <a:lnTo>
                    <a:pt x="1453" y="804"/>
                  </a:lnTo>
                  <a:lnTo>
                    <a:pt x="1444" y="872"/>
                  </a:lnTo>
                  <a:lnTo>
                    <a:pt x="1427" y="939"/>
                  </a:lnTo>
                  <a:lnTo>
                    <a:pt x="1406" y="1003"/>
                  </a:lnTo>
                  <a:lnTo>
                    <a:pt x="1378" y="1064"/>
                  </a:lnTo>
                  <a:lnTo>
                    <a:pt x="1345" y="1122"/>
                  </a:lnTo>
                  <a:lnTo>
                    <a:pt x="1307" y="1176"/>
                  </a:lnTo>
                  <a:lnTo>
                    <a:pt x="1265" y="1227"/>
                  </a:lnTo>
                  <a:lnTo>
                    <a:pt x="1219" y="1274"/>
                  </a:lnTo>
                  <a:lnTo>
                    <a:pt x="1169" y="1316"/>
                  </a:lnTo>
                  <a:lnTo>
                    <a:pt x="1114" y="1354"/>
                  </a:lnTo>
                  <a:lnTo>
                    <a:pt x="1057" y="1387"/>
                  </a:lnTo>
                  <a:lnTo>
                    <a:pt x="996" y="1415"/>
                  </a:lnTo>
                  <a:lnTo>
                    <a:pt x="932" y="1437"/>
                  </a:lnTo>
                  <a:lnTo>
                    <a:pt x="866" y="1453"/>
                  </a:lnTo>
                  <a:lnTo>
                    <a:pt x="798" y="1463"/>
                  </a:lnTo>
                  <a:lnTo>
                    <a:pt x="728" y="1466"/>
                  </a:lnTo>
                  <a:lnTo>
                    <a:pt x="658" y="1463"/>
                  </a:lnTo>
                  <a:lnTo>
                    <a:pt x="590" y="1453"/>
                  </a:lnTo>
                  <a:lnTo>
                    <a:pt x="524" y="1437"/>
                  </a:lnTo>
                  <a:lnTo>
                    <a:pt x="460" y="1415"/>
                  </a:lnTo>
                  <a:lnTo>
                    <a:pt x="400" y="1387"/>
                  </a:lnTo>
                  <a:lnTo>
                    <a:pt x="342" y="1354"/>
                  </a:lnTo>
                  <a:lnTo>
                    <a:pt x="287" y="1316"/>
                  </a:lnTo>
                  <a:lnTo>
                    <a:pt x="237" y="1274"/>
                  </a:lnTo>
                  <a:lnTo>
                    <a:pt x="191" y="1227"/>
                  </a:lnTo>
                  <a:lnTo>
                    <a:pt x="148" y="1176"/>
                  </a:lnTo>
                  <a:lnTo>
                    <a:pt x="111" y="1122"/>
                  </a:lnTo>
                  <a:lnTo>
                    <a:pt x="77" y="1064"/>
                  </a:lnTo>
                  <a:lnTo>
                    <a:pt x="50" y="1003"/>
                  </a:lnTo>
                  <a:lnTo>
                    <a:pt x="29" y="939"/>
                  </a:lnTo>
                  <a:lnTo>
                    <a:pt x="13" y="872"/>
                  </a:lnTo>
                  <a:lnTo>
                    <a:pt x="3" y="804"/>
                  </a:lnTo>
                  <a:lnTo>
                    <a:pt x="0" y="733"/>
                  </a:lnTo>
                  <a:lnTo>
                    <a:pt x="3" y="663"/>
                  </a:lnTo>
                  <a:lnTo>
                    <a:pt x="13" y="594"/>
                  </a:lnTo>
                  <a:lnTo>
                    <a:pt x="29" y="528"/>
                  </a:lnTo>
                  <a:lnTo>
                    <a:pt x="50" y="463"/>
                  </a:lnTo>
                  <a:lnTo>
                    <a:pt x="77" y="403"/>
                  </a:lnTo>
                  <a:lnTo>
                    <a:pt x="111" y="344"/>
                  </a:lnTo>
                  <a:lnTo>
                    <a:pt x="148" y="289"/>
                  </a:lnTo>
                  <a:lnTo>
                    <a:pt x="191" y="238"/>
                  </a:lnTo>
                  <a:lnTo>
                    <a:pt x="237" y="191"/>
                  </a:lnTo>
                  <a:lnTo>
                    <a:pt x="287" y="149"/>
                  </a:lnTo>
                  <a:lnTo>
                    <a:pt x="342" y="111"/>
                  </a:lnTo>
                  <a:lnTo>
                    <a:pt x="400" y="78"/>
                  </a:lnTo>
                  <a:lnTo>
                    <a:pt x="460" y="51"/>
                  </a:lnTo>
                  <a:lnTo>
                    <a:pt x="524" y="29"/>
                  </a:lnTo>
                  <a:lnTo>
                    <a:pt x="590" y="13"/>
                  </a:lnTo>
                  <a:lnTo>
                    <a:pt x="658" y="3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Freeform 858"/>
            <p:cNvSpPr>
              <a:spLocks/>
            </p:cNvSpPr>
            <p:nvPr/>
          </p:nvSpPr>
          <p:spPr bwMode="auto">
            <a:xfrm>
              <a:off x="7612063" y="2963863"/>
              <a:ext cx="76200" cy="77787"/>
            </a:xfrm>
            <a:custGeom>
              <a:avLst/>
              <a:gdLst>
                <a:gd name="T0" fmla="*/ 60 w 485"/>
                <a:gd name="T1" fmla="*/ 0 h 489"/>
                <a:gd name="T2" fmla="*/ 80 w 485"/>
                <a:gd name="T3" fmla="*/ 3 h 489"/>
                <a:gd name="T4" fmla="*/ 96 w 485"/>
                <a:gd name="T5" fmla="*/ 12 h 489"/>
                <a:gd name="T6" fmla="*/ 109 w 485"/>
                <a:gd name="T7" fmla="*/ 25 h 489"/>
                <a:gd name="T8" fmla="*/ 117 w 485"/>
                <a:gd name="T9" fmla="*/ 42 h 489"/>
                <a:gd name="T10" fmla="*/ 121 w 485"/>
                <a:gd name="T11" fmla="*/ 62 h 489"/>
                <a:gd name="T12" fmla="*/ 121 w 485"/>
                <a:gd name="T13" fmla="*/ 367 h 489"/>
                <a:gd name="T14" fmla="*/ 424 w 485"/>
                <a:gd name="T15" fmla="*/ 367 h 489"/>
                <a:gd name="T16" fmla="*/ 444 w 485"/>
                <a:gd name="T17" fmla="*/ 369 h 489"/>
                <a:gd name="T18" fmla="*/ 460 w 485"/>
                <a:gd name="T19" fmla="*/ 378 h 489"/>
                <a:gd name="T20" fmla="*/ 473 w 485"/>
                <a:gd name="T21" fmla="*/ 392 h 489"/>
                <a:gd name="T22" fmla="*/ 482 w 485"/>
                <a:gd name="T23" fmla="*/ 409 h 489"/>
                <a:gd name="T24" fmla="*/ 485 w 485"/>
                <a:gd name="T25" fmla="*/ 428 h 489"/>
                <a:gd name="T26" fmla="*/ 482 w 485"/>
                <a:gd name="T27" fmla="*/ 447 h 489"/>
                <a:gd name="T28" fmla="*/ 473 w 485"/>
                <a:gd name="T29" fmla="*/ 464 h 489"/>
                <a:gd name="T30" fmla="*/ 460 w 485"/>
                <a:gd name="T31" fmla="*/ 477 h 489"/>
                <a:gd name="T32" fmla="*/ 444 w 485"/>
                <a:gd name="T33" fmla="*/ 486 h 489"/>
                <a:gd name="T34" fmla="*/ 424 w 485"/>
                <a:gd name="T35" fmla="*/ 489 h 489"/>
                <a:gd name="T36" fmla="*/ 60 w 485"/>
                <a:gd name="T37" fmla="*/ 489 h 489"/>
                <a:gd name="T38" fmla="*/ 41 w 485"/>
                <a:gd name="T39" fmla="*/ 486 h 489"/>
                <a:gd name="T40" fmla="*/ 24 w 485"/>
                <a:gd name="T41" fmla="*/ 477 h 489"/>
                <a:gd name="T42" fmla="*/ 11 w 485"/>
                <a:gd name="T43" fmla="*/ 464 h 489"/>
                <a:gd name="T44" fmla="*/ 3 w 485"/>
                <a:gd name="T45" fmla="*/ 447 h 489"/>
                <a:gd name="T46" fmla="*/ 0 w 485"/>
                <a:gd name="T47" fmla="*/ 428 h 489"/>
                <a:gd name="T48" fmla="*/ 0 w 485"/>
                <a:gd name="T49" fmla="*/ 62 h 489"/>
                <a:gd name="T50" fmla="*/ 3 w 485"/>
                <a:gd name="T51" fmla="*/ 42 h 489"/>
                <a:gd name="T52" fmla="*/ 11 w 485"/>
                <a:gd name="T53" fmla="*/ 25 h 489"/>
                <a:gd name="T54" fmla="*/ 24 w 485"/>
                <a:gd name="T55" fmla="*/ 12 h 489"/>
                <a:gd name="T56" fmla="*/ 41 w 485"/>
                <a:gd name="T57" fmla="*/ 3 h 489"/>
                <a:gd name="T58" fmla="*/ 60 w 485"/>
                <a:gd name="T5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5" h="489">
                  <a:moveTo>
                    <a:pt x="60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7" y="42"/>
                  </a:lnTo>
                  <a:lnTo>
                    <a:pt x="121" y="62"/>
                  </a:lnTo>
                  <a:lnTo>
                    <a:pt x="121" y="367"/>
                  </a:lnTo>
                  <a:lnTo>
                    <a:pt x="424" y="367"/>
                  </a:lnTo>
                  <a:lnTo>
                    <a:pt x="444" y="369"/>
                  </a:lnTo>
                  <a:lnTo>
                    <a:pt x="460" y="378"/>
                  </a:lnTo>
                  <a:lnTo>
                    <a:pt x="473" y="392"/>
                  </a:lnTo>
                  <a:lnTo>
                    <a:pt x="482" y="409"/>
                  </a:lnTo>
                  <a:lnTo>
                    <a:pt x="485" y="428"/>
                  </a:lnTo>
                  <a:lnTo>
                    <a:pt x="482" y="447"/>
                  </a:lnTo>
                  <a:lnTo>
                    <a:pt x="473" y="464"/>
                  </a:lnTo>
                  <a:lnTo>
                    <a:pt x="460" y="477"/>
                  </a:lnTo>
                  <a:lnTo>
                    <a:pt x="444" y="486"/>
                  </a:lnTo>
                  <a:lnTo>
                    <a:pt x="424" y="489"/>
                  </a:lnTo>
                  <a:lnTo>
                    <a:pt x="60" y="489"/>
                  </a:lnTo>
                  <a:lnTo>
                    <a:pt x="41" y="486"/>
                  </a:lnTo>
                  <a:lnTo>
                    <a:pt x="24" y="477"/>
                  </a:lnTo>
                  <a:lnTo>
                    <a:pt x="11" y="464"/>
                  </a:lnTo>
                  <a:lnTo>
                    <a:pt x="3" y="447"/>
                  </a:lnTo>
                  <a:lnTo>
                    <a:pt x="0" y="428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Freeform 859"/>
            <p:cNvSpPr>
              <a:spLocks noEditPoints="1"/>
            </p:cNvSpPr>
            <p:nvPr/>
          </p:nvSpPr>
          <p:spPr bwMode="auto">
            <a:xfrm>
              <a:off x="7554913" y="2781300"/>
              <a:ext cx="74612" cy="76200"/>
            </a:xfrm>
            <a:custGeom>
              <a:avLst/>
              <a:gdLst>
                <a:gd name="T0" fmla="*/ 212 w 478"/>
                <a:gd name="T1" fmla="*/ 126 h 482"/>
                <a:gd name="T2" fmla="*/ 165 w 478"/>
                <a:gd name="T3" fmla="*/ 149 h 482"/>
                <a:gd name="T4" fmla="*/ 134 w 478"/>
                <a:gd name="T5" fmla="*/ 189 h 482"/>
                <a:gd name="T6" fmla="*/ 122 w 478"/>
                <a:gd name="T7" fmla="*/ 240 h 482"/>
                <a:gd name="T8" fmla="*/ 134 w 478"/>
                <a:gd name="T9" fmla="*/ 293 h 482"/>
                <a:gd name="T10" fmla="*/ 165 w 478"/>
                <a:gd name="T11" fmla="*/ 333 h 482"/>
                <a:gd name="T12" fmla="*/ 212 w 478"/>
                <a:gd name="T13" fmla="*/ 357 h 482"/>
                <a:gd name="T14" fmla="*/ 266 w 478"/>
                <a:gd name="T15" fmla="*/ 357 h 482"/>
                <a:gd name="T16" fmla="*/ 312 w 478"/>
                <a:gd name="T17" fmla="*/ 333 h 482"/>
                <a:gd name="T18" fmla="*/ 344 w 478"/>
                <a:gd name="T19" fmla="*/ 293 h 482"/>
                <a:gd name="T20" fmla="*/ 356 w 478"/>
                <a:gd name="T21" fmla="*/ 240 h 482"/>
                <a:gd name="T22" fmla="*/ 344 w 478"/>
                <a:gd name="T23" fmla="*/ 189 h 482"/>
                <a:gd name="T24" fmla="*/ 312 w 478"/>
                <a:gd name="T25" fmla="*/ 149 h 482"/>
                <a:gd name="T26" fmla="*/ 266 w 478"/>
                <a:gd name="T27" fmla="*/ 126 h 482"/>
                <a:gd name="T28" fmla="*/ 239 w 478"/>
                <a:gd name="T29" fmla="*/ 0 h 482"/>
                <a:gd name="T30" fmla="*/ 314 w 478"/>
                <a:gd name="T31" fmla="*/ 13 h 482"/>
                <a:gd name="T32" fmla="*/ 380 w 478"/>
                <a:gd name="T33" fmla="*/ 47 h 482"/>
                <a:gd name="T34" fmla="*/ 432 w 478"/>
                <a:gd name="T35" fmla="*/ 99 h 482"/>
                <a:gd name="T36" fmla="*/ 466 w 478"/>
                <a:gd name="T37" fmla="*/ 165 h 482"/>
                <a:gd name="T38" fmla="*/ 478 w 478"/>
                <a:gd name="T39" fmla="*/ 240 h 482"/>
                <a:gd name="T40" fmla="*/ 466 w 478"/>
                <a:gd name="T41" fmla="*/ 317 h 482"/>
                <a:gd name="T42" fmla="*/ 432 w 478"/>
                <a:gd name="T43" fmla="*/ 383 h 482"/>
                <a:gd name="T44" fmla="*/ 380 w 478"/>
                <a:gd name="T45" fmla="*/ 435 h 482"/>
                <a:gd name="T46" fmla="*/ 314 w 478"/>
                <a:gd name="T47" fmla="*/ 469 h 482"/>
                <a:gd name="T48" fmla="*/ 239 w 478"/>
                <a:gd name="T49" fmla="*/ 482 h 482"/>
                <a:gd name="T50" fmla="*/ 163 w 478"/>
                <a:gd name="T51" fmla="*/ 469 h 482"/>
                <a:gd name="T52" fmla="*/ 98 w 478"/>
                <a:gd name="T53" fmla="*/ 435 h 482"/>
                <a:gd name="T54" fmla="*/ 46 w 478"/>
                <a:gd name="T55" fmla="*/ 383 h 482"/>
                <a:gd name="T56" fmla="*/ 13 w 478"/>
                <a:gd name="T57" fmla="*/ 317 h 482"/>
                <a:gd name="T58" fmla="*/ 0 w 478"/>
                <a:gd name="T59" fmla="*/ 240 h 482"/>
                <a:gd name="T60" fmla="*/ 13 w 478"/>
                <a:gd name="T61" fmla="*/ 165 h 482"/>
                <a:gd name="T62" fmla="*/ 46 w 478"/>
                <a:gd name="T63" fmla="*/ 99 h 482"/>
                <a:gd name="T64" fmla="*/ 98 w 478"/>
                <a:gd name="T65" fmla="*/ 47 h 482"/>
                <a:gd name="T66" fmla="*/ 163 w 478"/>
                <a:gd name="T67" fmla="*/ 13 h 482"/>
                <a:gd name="T68" fmla="*/ 239 w 478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8" h="482">
                  <a:moveTo>
                    <a:pt x="239" y="123"/>
                  </a:moveTo>
                  <a:lnTo>
                    <a:pt x="212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8"/>
                  </a:lnTo>
                  <a:lnTo>
                    <a:pt x="134" y="189"/>
                  </a:lnTo>
                  <a:lnTo>
                    <a:pt x="125" y="214"/>
                  </a:lnTo>
                  <a:lnTo>
                    <a:pt x="122" y="240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7"/>
                  </a:lnTo>
                  <a:lnTo>
                    <a:pt x="212" y="357"/>
                  </a:lnTo>
                  <a:lnTo>
                    <a:pt x="239" y="359"/>
                  </a:lnTo>
                  <a:lnTo>
                    <a:pt x="266" y="357"/>
                  </a:lnTo>
                  <a:lnTo>
                    <a:pt x="290" y="347"/>
                  </a:lnTo>
                  <a:lnTo>
                    <a:pt x="312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3" y="268"/>
                  </a:lnTo>
                  <a:lnTo>
                    <a:pt x="356" y="240"/>
                  </a:lnTo>
                  <a:lnTo>
                    <a:pt x="353" y="214"/>
                  </a:lnTo>
                  <a:lnTo>
                    <a:pt x="344" y="189"/>
                  </a:lnTo>
                  <a:lnTo>
                    <a:pt x="330" y="168"/>
                  </a:lnTo>
                  <a:lnTo>
                    <a:pt x="312" y="149"/>
                  </a:lnTo>
                  <a:lnTo>
                    <a:pt x="290" y="135"/>
                  </a:lnTo>
                  <a:lnTo>
                    <a:pt x="266" y="126"/>
                  </a:lnTo>
                  <a:lnTo>
                    <a:pt x="239" y="123"/>
                  </a:lnTo>
                  <a:close/>
                  <a:moveTo>
                    <a:pt x="239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9" y="27"/>
                  </a:lnTo>
                  <a:lnTo>
                    <a:pt x="380" y="47"/>
                  </a:lnTo>
                  <a:lnTo>
                    <a:pt x="408" y="71"/>
                  </a:lnTo>
                  <a:lnTo>
                    <a:pt x="432" y="99"/>
                  </a:lnTo>
                  <a:lnTo>
                    <a:pt x="451" y="131"/>
                  </a:lnTo>
                  <a:lnTo>
                    <a:pt x="466" y="165"/>
                  </a:lnTo>
                  <a:lnTo>
                    <a:pt x="475" y="202"/>
                  </a:lnTo>
                  <a:lnTo>
                    <a:pt x="478" y="240"/>
                  </a:lnTo>
                  <a:lnTo>
                    <a:pt x="475" y="280"/>
                  </a:lnTo>
                  <a:lnTo>
                    <a:pt x="466" y="317"/>
                  </a:lnTo>
                  <a:lnTo>
                    <a:pt x="451" y="351"/>
                  </a:lnTo>
                  <a:lnTo>
                    <a:pt x="432" y="383"/>
                  </a:lnTo>
                  <a:lnTo>
                    <a:pt x="408" y="411"/>
                  </a:lnTo>
                  <a:lnTo>
                    <a:pt x="380" y="435"/>
                  </a:lnTo>
                  <a:lnTo>
                    <a:pt x="349" y="455"/>
                  </a:lnTo>
                  <a:lnTo>
                    <a:pt x="314" y="469"/>
                  </a:lnTo>
                  <a:lnTo>
                    <a:pt x="277" y="479"/>
                  </a:lnTo>
                  <a:lnTo>
                    <a:pt x="239" y="482"/>
                  </a:lnTo>
                  <a:lnTo>
                    <a:pt x="200" y="479"/>
                  </a:lnTo>
                  <a:lnTo>
                    <a:pt x="163" y="469"/>
                  </a:lnTo>
                  <a:lnTo>
                    <a:pt x="129" y="455"/>
                  </a:lnTo>
                  <a:lnTo>
                    <a:pt x="98" y="435"/>
                  </a:lnTo>
                  <a:lnTo>
                    <a:pt x="70" y="411"/>
                  </a:lnTo>
                  <a:lnTo>
                    <a:pt x="46" y="383"/>
                  </a:lnTo>
                  <a:lnTo>
                    <a:pt x="27" y="351"/>
                  </a:lnTo>
                  <a:lnTo>
                    <a:pt x="13" y="317"/>
                  </a:lnTo>
                  <a:lnTo>
                    <a:pt x="3" y="280"/>
                  </a:lnTo>
                  <a:lnTo>
                    <a:pt x="0" y="240"/>
                  </a:lnTo>
                  <a:lnTo>
                    <a:pt x="3" y="202"/>
                  </a:lnTo>
                  <a:lnTo>
                    <a:pt x="13" y="165"/>
                  </a:lnTo>
                  <a:lnTo>
                    <a:pt x="27" y="131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8" y="47"/>
                  </a:lnTo>
                  <a:lnTo>
                    <a:pt x="129" y="27"/>
                  </a:lnTo>
                  <a:lnTo>
                    <a:pt x="163" y="13"/>
                  </a:lnTo>
                  <a:lnTo>
                    <a:pt x="200" y="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Freeform 860"/>
            <p:cNvSpPr>
              <a:spLocks noEditPoints="1"/>
            </p:cNvSpPr>
            <p:nvPr/>
          </p:nvSpPr>
          <p:spPr bwMode="auto">
            <a:xfrm>
              <a:off x="7183438" y="2692400"/>
              <a:ext cx="542925" cy="546100"/>
            </a:xfrm>
            <a:custGeom>
              <a:avLst/>
              <a:gdLst>
                <a:gd name="T0" fmla="*/ 451 w 3425"/>
                <a:gd name="T1" fmla="*/ 1628 h 3447"/>
                <a:gd name="T2" fmla="*/ 172 w 3425"/>
                <a:gd name="T3" fmla="*/ 1908 h 3447"/>
                <a:gd name="T4" fmla="*/ 1528 w 3425"/>
                <a:gd name="T5" fmla="*/ 3275 h 3447"/>
                <a:gd name="T6" fmla="*/ 1820 w 3425"/>
                <a:gd name="T7" fmla="*/ 2993 h 3447"/>
                <a:gd name="T8" fmla="*/ 451 w 3425"/>
                <a:gd name="T9" fmla="*/ 1628 h 3447"/>
                <a:gd name="T10" fmla="*/ 1900 w 3425"/>
                <a:gd name="T11" fmla="*/ 0 h 3447"/>
                <a:gd name="T12" fmla="*/ 2750 w 3425"/>
                <a:gd name="T13" fmla="*/ 0 h 3447"/>
                <a:gd name="T14" fmla="*/ 3425 w 3425"/>
                <a:gd name="T15" fmla="*/ 678 h 3447"/>
                <a:gd name="T16" fmla="*/ 3425 w 3425"/>
                <a:gd name="T17" fmla="*/ 1283 h 3447"/>
                <a:gd name="T18" fmla="*/ 3304 w 3425"/>
                <a:gd name="T19" fmla="*/ 1283 h 3447"/>
                <a:gd name="T20" fmla="*/ 3304 w 3425"/>
                <a:gd name="T21" fmla="*/ 728 h 3447"/>
                <a:gd name="T22" fmla="*/ 2700 w 3425"/>
                <a:gd name="T23" fmla="*/ 122 h 3447"/>
                <a:gd name="T24" fmla="*/ 1950 w 3425"/>
                <a:gd name="T25" fmla="*/ 122 h 3447"/>
                <a:gd name="T26" fmla="*/ 537 w 3425"/>
                <a:gd name="T27" fmla="*/ 1541 h 3447"/>
                <a:gd name="T28" fmla="*/ 1994 w 3425"/>
                <a:gd name="T29" fmla="*/ 2995 h 3447"/>
                <a:gd name="T30" fmla="*/ 1526 w 3425"/>
                <a:gd name="T31" fmla="*/ 3447 h 3447"/>
                <a:gd name="T32" fmla="*/ 0 w 3425"/>
                <a:gd name="T33" fmla="*/ 1908 h 3447"/>
                <a:gd name="T34" fmla="*/ 364 w 3425"/>
                <a:gd name="T35" fmla="*/ 1542 h 3447"/>
                <a:gd name="T36" fmla="*/ 364 w 3425"/>
                <a:gd name="T37" fmla="*/ 1541 h 3447"/>
                <a:gd name="T38" fmla="*/ 1900 w 3425"/>
                <a:gd name="T39" fmla="*/ 0 h 3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25" h="3447">
                  <a:moveTo>
                    <a:pt x="451" y="1628"/>
                  </a:moveTo>
                  <a:lnTo>
                    <a:pt x="172" y="1908"/>
                  </a:lnTo>
                  <a:lnTo>
                    <a:pt x="1528" y="3275"/>
                  </a:lnTo>
                  <a:lnTo>
                    <a:pt x="1820" y="2993"/>
                  </a:lnTo>
                  <a:lnTo>
                    <a:pt x="451" y="1628"/>
                  </a:lnTo>
                  <a:close/>
                  <a:moveTo>
                    <a:pt x="1900" y="0"/>
                  </a:moveTo>
                  <a:lnTo>
                    <a:pt x="2750" y="0"/>
                  </a:lnTo>
                  <a:lnTo>
                    <a:pt x="3425" y="678"/>
                  </a:lnTo>
                  <a:lnTo>
                    <a:pt x="3425" y="1283"/>
                  </a:lnTo>
                  <a:lnTo>
                    <a:pt x="3304" y="1283"/>
                  </a:lnTo>
                  <a:lnTo>
                    <a:pt x="3304" y="728"/>
                  </a:lnTo>
                  <a:lnTo>
                    <a:pt x="2700" y="122"/>
                  </a:lnTo>
                  <a:lnTo>
                    <a:pt x="1950" y="122"/>
                  </a:lnTo>
                  <a:lnTo>
                    <a:pt x="537" y="1541"/>
                  </a:lnTo>
                  <a:lnTo>
                    <a:pt x="1994" y="2995"/>
                  </a:lnTo>
                  <a:lnTo>
                    <a:pt x="1526" y="3447"/>
                  </a:lnTo>
                  <a:lnTo>
                    <a:pt x="0" y="1908"/>
                  </a:lnTo>
                  <a:lnTo>
                    <a:pt x="364" y="1542"/>
                  </a:lnTo>
                  <a:lnTo>
                    <a:pt x="364" y="1541"/>
                  </a:lnTo>
                  <a:lnTo>
                    <a:pt x="19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7" name="Group 1556"/>
          <p:cNvGrpSpPr/>
          <p:nvPr/>
        </p:nvGrpSpPr>
        <p:grpSpPr>
          <a:xfrm>
            <a:off x="8139597" y="2676525"/>
            <a:ext cx="581025" cy="579438"/>
            <a:chOff x="8161338" y="2676525"/>
            <a:chExt cx="581025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2" name="Freeform 865"/>
            <p:cNvSpPr>
              <a:spLocks noEditPoints="1"/>
            </p:cNvSpPr>
            <p:nvPr/>
          </p:nvSpPr>
          <p:spPr bwMode="auto">
            <a:xfrm>
              <a:off x="8220076" y="2735263"/>
              <a:ext cx="87313" cy="85725"/>
            </a:xfrm>
            <a:custGeom>
              <a:avLst/>
              <a:gdLst>
                <a:gd name="T0" fmla="*/ 244 w 549"/>
                <a:gd name="T1" fmla="*/ 125 h 548"/>
                <a:gd name="T2" fmla="*/ 190 w 549"/>
                <a:gd name="T3" fmla="*/ 147 h 548"/>
                <a:gd name="T4" fmla="*/ 148 w 549"/>
                <a:gd name="T5" fmla="*/ 189 h 548"/>
                <a:gd name="T6" fmla="*/ 125 w 549"/>
                <a:gd name="T7" fmla="*/ 243 h 548"/>
                <a:gd name="T8" fmla="*/ 125 w 549"/>
                <a:gd name="T9" fmla="*/ 304 h 548"/>
                <a:gd name="T10" fmla="*/ 148 w 549"/>
                <a:gd name="T11" fmla="*/ 358 h 548"/>
                <a:gd name="T12" fmla="*/ 190 w 549"/>
                <a:gd name="T13" fmla="*/ 399 h 548"/>
                <a:gd name="T14" fmla="*/ 244 w 549"/>
                <a:gd name="T15" fmla="*/ 423 h 548"/>
                <a:gd name="T16" fmla="*/ 305 w 549"/>
                <a:gd name="T17" fmla="*/ 423 h 548"/>
                <a:gd name="T18" fmla="*/ 359 w 549"/>
                <a:gd name="T19" fmla="*/ 399 h 548"/>
                <a:gd name="T20" fmla="*/ 400 w 549"/>
                <a:gd name="T21" fmla="*/ 358 h 548"/>
                <a:gd name="T22" fmla="*/ 424 w 549"/>
                <a:gd name="T23" fmla="*/ 304 h 548"/>
                <a:gd name="T24" fmla="*/ 424 w 549"/>
                <a:gd name="T25" fmla="*/ 243 h 548"/>
                <a:gd name="T26" fmla="*/ 400 w 549"/>
                <a:gd name="T27" fmla="*/ 189 h 548"/>
                <a:gd name="T28" fmla="*/ 359 w 549"/>
                <a:gd name="T29" fmla="*/ 147 h 548"/>
                <a:gd name="T30" fmla="*/ 305 w 549"/>
                <a:gd name="T31" fmla="*/ 125 h 548"/>
                <a:gd name="T32" fmla="*/ 274 w 549"/>
                <a:gd name="T33" fmla="*/ 0 h 548"/>
                <a:gd name="T34" fmla="*/ 354 w 549"/>
                <a:gd name="T35" fmla="*/ 12 h 548"/>
                <a:gd name="T36" fmla="*/ 424 w 549"/>
                <a:gd name="T37" fmla="*/ 44 h 548"/>
                <a:gd name="T38" fmla="*/ 481 w 549"/>
                <a:gd name="T39" fmla="*/ 94 h 548"/>
                <a:gd name="T40" fmla="*/ 523 w 549"/>
                <a:gd name="T41" fmla="*/ 158 h 548"/>
                <a:gd name="T42" fmla="*/ 546 w 549"/>
                <a:gd name="T43" fmla="*/ 233 h 548"/>
                <a:gd name="T44" fmla="*/ 546 w 549"/>
                <a:gd name="T45" fmla="*/ 314 h 548"/>
                <a:gd name="T46" fmla="*/ 523 w 549"/>
                <a:gd name="T47" fmla="*/ 389 h 548"/>
                <a:gd name="T48" fmla="*/ 481 w 549"/>
                <a:gd name="T49" fmla="*/ 453 h 548"/>
                <a:gd name="T50" fmla="*/ 424 w 549"/>
                <a:gd name="T51" fmla="*/ 503 h 548"/>
                <a:gd name="T52" fmla="*/ 354 w 549"/>
                <a:gd name="T53" fmla="*/ 536 h 548"/>
                <a:gd name="T54" fmla="*/ 274 w 549"/>
                <a:gd name="T55" fmla="*/ 548 h 548"/>
                <a:gd name="T56" fmla="*/ 195 w 549"/>
                <a:gd name="T57" fmla="*/ 536 h 548"/>
                <a:gd name="T58" fmla="*/ 125 w 549"/>
                <a:gd name="T59" fmla="*/ 503 h 548"/>
                <a:gd name="T60" fmla="*/ 68 w 549"/>
                <a:gd name="T61" fmla="*/ 453 h 548"/>
                <a:gd name="T62" fmla="*/ 26 w 549"/>
                <a:gd name="T63" fmla="*/ 389 h 548"/>
                <a:gd name="T64" fmla="*/ 3 w 549"/>
                <a:gd name="T65" fmla="*/ 314 h 548"/>
                <a:gd name="T66" fmla="*/ 3 w 549"/>
                <a:gd name="T67" fmla="*/ 233 h 548"/>
                <a:gd name="T68" fmla="*/ 26 w 549"/>
                <a:gd name="T69" fmla="*/ 158 h 548"/>
                <a:gd name="T70" fmla="*/ 68 w 549"/>
                <a:gd name="T71" fmla="*/ 94 h 548"/>
                <a:gd name="T72" fmla="*/ 125 w 549"/>
                <a:gd name="T73" fmla="*/ 44 h 548"/>
                <a:gd name="T74" fmla="*/ 195 w 549"/>
                <a:gd name="T75" fmla="*/ 12 h 548"/>
                <a:gd name="T76" fmla="*/ 274 w 549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8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7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2"/>
                  </a:lnTo>
                  <a:lnTo>
                    <a:pt x="190" y="399"/>
                  </a:lnTo>
                  <a:lnTo>
                    <a:pt x="215" y="414"/>
                  </a:lnTo>
                  <a:lnTo>
                    <a:pt x="244" y="423"/>
                  </a:lnTo>
                  <a:lnTo>
                    <a:pt x="274" y="426"/>
                  </a:lnTo>
                  <a:lnTo>
                    <a:pt x="305" y="423"/>
                  </a:lnTo>
                  <a:lnTo>
                    <a:pt x="334" y="414"/>
                  </a:lnTo>
                  <a:lnTo>
                    <a:pt x="359" y="399"/>
                  </a:lnTo>
                  <a:lnTo>
                    <a:pt x="383" y="382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3"/>
                  </a:lnTo>
                  <a:lnTo>
                    <a:pt x="424" y="243"/>
                  </a:lnTo>
                  <a:lnTo>
                    <a:pt x="415" y="215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7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3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3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6"/>
                  </a:lnTo>
                  <a:lnTo>
                    <a:pt x="315" y="544"/>
                  </a:lnTo>
                  <a:lnTo>
                    <a:pt x="274" y="548"/>
                  </a:lnTo>
                  <a:lnTo>
                    <a:pt x="234" y="544"/>
                  </a:lnTo>
                  <a:lnTo>
                    <a:pt x="195" y="536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3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Freeform 866"/>
            <p:cNvSpPr>
              <a:spLocks/>
            </p:cNvSpPr>
            <p:nvPr/>
          </p:nvSpPr>
          <p:spPr bwMode="auto">
            <a:xfrm>
              <a:off x="8636001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Freeform 867"/>
            <p:cNvSpPr>
              <a:spLocks/>
            </p:cNvSpPr>
            <p:nvPr/>
          </p:nvSpPr>
          <p:spPr bwMode="auto">
            <a:xfrm>
              <a:off x="8597901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Freeform 868"/>
            <p:cNvSpPr>
              <a:spLocks/>
            </p:cNvSpPr>
            <p:nvPr/>
          </p:nvSpPr>
          <p:spPr bwMode="auto">
            <a:xfrm>
              <a:off x="8655051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Freeform 869"/>
            <p:cNvSpPr>
              <a:spLocks/>
            </p:cNvSpPr>
            <p:nvPr/>
          </p:nvSpPr>
          <p:spPr bwMode="auto">
            <a:xfrm>
              <a:off x="8616951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7" name="Freeform 870"/>
            <p:cNvSpPr>
              <a:spLocks/>
            </p:cNvSpPr>
            <p:nvPr/>
          </p:nvSpPr>
          <p:spPr bwMode="auto">
            <a:xfrm>
              <a:off x="8558213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871"/>
            <p:cNvSpPr>
              <a:spLocks/>
            </p:cNvSpPr>
            <p:nvPr/>
          </p:nvSpPr>
          <p:spPr bwMode="auto">
            <a:xfrm>
              <a:off x="8577263" y="27828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9" name="Freeform 872"/>
            <p:cNvSpPr>
              <a:spLocks/>
            </p:cNvSpPr>
            <p:nvPr/>
          </p:nvSpPr>
          <p:spPr bwMode="auto">
            <a:xfrm>
              <a:off x="8520113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873"/>
            <p:cNvSpPr>
              <a:spLocks/>
            </p:cNvSpPr>
            <p:nvPr/>
          </p:nvSpPr>
          <p:spPr bwMode="auto">
            <a:xfrm>
              <a:off x="8539163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874"/>
            <p:cNvSpPr>
              <a:spLocks/>
            </p:cNvSpPr>
            <p:nvPr/>
          </p:nvSpPr>
          <p:spPr bwMode="auto">
            <a:xfrm>
              <a:off x="8480426" y="27543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2" name="Freeform 875"/>
            <p:cNvSpPr>
              <a:spLocks/>
            </p:cNvSpPr>
            <p:nvPr/>
          </p:nvSpPr>
          <p:spPr bwMode="auto">
            <a:xfrm>
              <a:off x="8501063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876"/>
            <p:cNvSpPr>
              <a:spLocks noEditPoints="1"/>
            </p:cNvSpPr>
            <p:nvPr/>
          </p:nvSpPr>
          <p:spPr bwMode="auto">
            <a:xfrm>
              <a:off x="8161338" y="2676525"/>
              <a:ext cx="581025" cy="579438"/>
            </a:xfrm>
            <a:custGeom>
              <a:avLst/>
              <a:gdLst>
                <a:gd name="T0" fmla="*/ 134 w 3660"/>
                <a:gd name="T1" fmla="*/ 2531 h 3650"/>
                <a:gd name="T2" fmla="*/ 169 w 3660"/>
                <a:gd name="T3" fmla="*/ 3421 h 3650"/>
                <a:gd name="T4" fmla="*/ 2304 w 3660"/>
                <a:gd name="T5" fmla="*/ 3414 h 3650"/>
                <a:gd name="T6" fmla="*/ 2145 w 3660"/>
                <a:gd name="T7" fmla="*/ 3183 h 3650"/>
                <a:gd name="T8" fmla="*/ 2083 w 3660"/>
                <a:gd name="T9" fmla="*/ 2969 h 3650"/>
                <a:gd name="T10" fmla="*/ 2087 w 3660"/>
                <a:gd name="T11" fmla="*/ 2715 h 3650"/>
                <a:gd name="T12" fmla="*/ 2172 w 3660"/>
                <a:gd name="T13" fmla="*/ 2481 h 3650"/>
                <a:gd name="T14" fmla="*/ 2796 w 3660"/>
                <a:gd name="T15" fmla="*/ 2193 h 3650"/>
                <a:gd name="T16" fmla="*/ 2594 w 3660"/>
                <a:gd name="T17" fmla="*/ 2249 h 3650"/>
                <a:gd name="T18" fmla="*/ 2475 w 3660"/>
                <a:gd name="T19" fmla="*/ 2317 h 3650"/>
                <a:gd name="T20" fmla="*/ 2371 w 3660"/>
                <a:gd name="T21" fmla="*/ 2410 h 3650"/>
                <a:gd name="T22" fmla="*/ 2298 w 3660"/>
                <a:gd name="T23" fmla="*/ 2506 h 3650"/>
                <a:gd name="T24" fmla="*/ 2236 w 3660"/>
                <a:gd name="T25" fmla="*/ 2632 h 3650"/>
                <a:gd name="T26" fmla="*/ 2196 w 3660"/>
                <a:gd name="T27" fmla="*/ 2859 h 3650"/>
                <a:gd name="T28" fmla="*/ 2228 w 3660"/>
                <a:gd name="T29" fmla="*/ 3062 h 3650"/>
                <a:gd name="T30" fmla="*/ 2278 w 3660"/>
                <a:gd name="T31" fmla="*/ 3180 h 3650"/>
                <a:gd name="T32" fmla="*/ 2372 w 3660"/>
                <a:gd name="T33" fmla="*/ 3310 h 3650"/>
                <a:gd name="T34" fmla="*/ 2485 w 3660"/>
                <a:gd name="T35" fmla="*/ 3409 h 3650"/>
                <a:gd name="T36" fmla="*/ 2607 w 3660"/>
                <a:gd name="T37" fmla="*/ 3476 h 3650"/>
                <a:gd name="T38" fmla="*/ 3067 w 3660"/>
                <a:gd name="T39" fmla="*/ 3498 h 3650"/>
                <a:gd name="T40" fmla="*/ 3423 w 3660"/>
                <a:gd name="T41" fmla="*/ 3233 h 3650"/>
                <a:gd name="T42" fmla="*/ 3535 w 3660"/>
                <a:gd name="T43" fmla="*/ 2795 h 3650"/>
                <a:gd name="T44" fmla="*/ 3361 w 3660"/>
                <a:gd name="T45" fmla="*/ 2408 h 3650"/>
                <a:gd name="T46" fmla="*/ 3260 w 3660"/>
                <a:gd name="T47" fmla="*/ 2317 h 3650"/>
                <a:gd name="T48" fmla="*/ 3095 w 3660"/>
                <a:gd name="T49" fmla="*/ 2230 h 3650"/>
                <a:gd name="T50" fmla="*/ 220 w 3660"/>
                <a:gd name="T51" fmla="*/ 1290 h 3650"/>
                <a:gd name="T52" fmla="*/ 122 w 3660"/>
                <a:gd name="T53" fmla="*/ 2152 h 3650"/>
                <a:gd name="T54" fmla="*/ 250 w 3660"/>
                <a:gd name="T55" fmla="*/ 2308 h 3650"/>
                <a:gd name="T56" fmla="*/ 2460 w 3660"/>
                <a:gd name="T57" fmla="*/ 2181 h 3650"/>
                <a:gd name="T58" fmla="*/ 2907 w 3660"/>
                <a:gd name="T59" fmla="*/ 2069 h 3650"/>
                <a:gd name="T60" fmla="*/ 3327 w 3660"/>
                <a:gd name="T61" fmla="*/ 2215 h 3650"/>
                <a:gd name="T62" fmla="*/ 3528 w 3660"/>
                <a:gd name="T63" fmla="*/ 2209 h 3650"/>
                <a:gd name="T64" fmla="*/ 3491 w 3660"/>
                <a:gd name="T65" fmla="*/ 1324 h 3650"/>
                <a:gd name="T66" fmla="*/ 250 w 3660"/>
                <a:gd name="T67" fmla="*/ 125 h 3650"/>
                <a:gd name="T68" fmla="*/ 122 w 3660"/>
                <a:gd name="T69" fmla="*/ 281 h 3650"/>
                <a:gd name="T70" fmla="*/ 220 w 3660"/>
                <a:gd name="T71" fmla="*/ 1144 h 3650"/>
                <a:gd name="T72" fmla="*/ 3491 w 3660"/>
                <a:gd name="T73" fmla="*/ 1109 h 3650"/>
                <a:gd name="T74" fmla="*/ 3526 w 3660"/>
                <a:gd name="T75" fmla="*/ 219 h 3650"/>
                <a:gd name="T76" fmla="*/ 282 w 3660"/>
                <a:gd name="T77" fmla="*/ 122 h 3650"/>
                <a:gd name="T78" fmla="*/ 3564 w 3660"/>
                <a:gd name="T79" fmla="*/ 69 h 3650"/>
                <a:gd name="T80" fmla="*/ 3660 w 3660"/>
                <a:gd name="T81" fmla="*/ 998 h 3650"/>
                <a:gd name="T82" fmla="*/ 3551 w 3660"/>
                <a:gd name="T83" fmla="*/ 1217 h 3650"/>
                <a:gd name="T84" fmla="*/ 3660 w 3660"/>
                <a:gd name="T85" fmla="*/ 1436 h 3650"/>
                <a:gd name="T86" fmla="*/ 3571 w 3660"/>
                <a:gd name="T87" fmla="*/ 2356 h 3650"/>
                <a:gd name="T88" fmla="*/ 3647 w 3660"/>
                <a:gd name="T89" fmla="*/ 2715 h 3650"/>
                <a:gd name="T90" fmla="*/ 3583 w 3660"/>
                <a:gd name="T91" fmla="*/ 3198 h 3650"/>
                <a:gd name="T92" fmla="*/ 3267 w 3660"/>
                <a:gd name="T93" fmla="*/ 3542 h 3650"/>
                <a:gd name="T94" fmla="*/ 2803 w 3660"/>
                <a:gd name="T95" fmla="*/ 3648 h 3650"/>
                <a:gd name="T96" fmla="*/ 200 w 3660"/>
                <a:gd name="T97" fmla="*/ 3577 h 3650"/>
                <a:gd name="T98" fmla="*/ 12 w 3660"/>
                <a:gd name="T99" fmla="*/ 3390 h 3650"/>
                <a:gd name="T100" fmla="*/ 38 w 3660"/>
                <a:gd name="T101" fmla="*/ 2452 h 3650"/>
                <a:gd name="T102" fmla="*/ 22 w 3660"/>
                <a:gd name="T103" fmla="*/ 2261 h 3650"/>
                <a:gd name="T104" fmla="*/ 22 w 3660"/>
                <a:gd name="T105" fmla="*/ 1328 h 3650"/>
                <a:gd name="T106" fmla="*/ 38 w 3660"/>
                <a:gd name="T107" fmla="*/ 1137 h 3650"/>
                <a:gd name="T108" fmla="*/ 12 w 3660"/>
                <a:gd name="T109" fmla="*/ 199 h 3650"/>
                <a:gd name="T110" fmla="*/ 200 w 3660"/>
                <a:gd name="T111" fmla="*/ 12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650">
                  <a:moveTo>
                    <a:pt x="282" y="2433"/>
                  </a:moveTo>
                  <a:lnTo>
                    <a:pt x="250" y="2437"/>
                  </a:lnTo>
                  <a:lnTo>
                    <a:pt x="220" y="2446"/>
                  </a:lnTo>
                  <a:lnTo>
                    <a:pt x="192" y="2461"/>
                  </a:lnTo>
                  <a:lnTo>
                    <a:pt x="169" y="2480"/>
                  </a:lnTo>
                  <a:lnTo>
                    <a:pt x="150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50" y="3398"/>
                  </a:lnTo>
                  <a:lnTo>
                    <a:pt x="169" y="3421"/>
                  </a:lnTo>
                  <a:lnTo>
                    <a:pt x="192" y="3441"/>
                  </a:lnTo>
                  <a:lnTo>
                    <a:pt x="220" y="3455"/>
                  </a:lnTo>
                  <a:lnTo>
                    <a:pt x="250" y="3464"/>
                  </a:lnTo>
                  <a:lnTo>
                    <a:pt x="282" y="3468"/>
                  </a:lnTo>
                  <a:lnTo>
                    <a:pt x="2360" y="3468"/>
                  </a:lnTo>
                  <a:lnTo>
                    <a:pt x="2337" y="3445"/>
                  </a:lnTo>
                  <a:lnTo>
                    <a:pt x="2304" y="3414"/>
                  </a:lnTo>
                  <a:lnTo>
                    <a:pt x="2276" y="3385"/>
                  </a:lnTo>
                  <a:lnTo>
                    <a:pt x="2249" y="3354"/>
                  </a:lnTo>
                  <a:lnTo>
                    <a:pt x="2226" y="3323"/>
                  </a:lnTo>
                  <a:lnTo>
                    <a:pt x="2200" y="3287"/>
                  </a:lnTo>
                  <a:lnTo>
                    <a:pt x="2182" y="3255"/>
                  </a:lnTo>
                  <a:lnTo>
                    <a:pt x="2159" y="3214"/>
                  </a:lnTo>
                  <a:lnTo>
                    <a:pt x="2145" y="3183"/>
                  </a:lnTo>
                  <a:lnTo>
                    <a:pt x="2135" y="3160"/>
                  </a:lnTo>
                  <a:lnTo>
                    <a:pt x="2125" y="3137"/>
                  </a:lnTo>
                  <a:lnTo>
                    <a:pt x="2115" y="3108"/>
                  </a:lnTo>
                  <a:lnTo>
                    <a:pt x="2100" y="3055"/>
                  </a:lnTo>
                  <a:lnTo>
                    <a:pt x="2093" y="3027"/>
                  </a:lnTo>
                  <a:lnTo>
                    <a:pt x="2087" y="2999"/>
                  </a:lnTo>
                  <a:lnTo>
                    <a:pt x="2083" y="2969"/>
                  </a:lnTo>
                  <a:lnTo>
                    <a:pt x="2078" y="2944"/>
                  </a:lnTo>
                  <a:lnTo>
                    <a:pt x="2075" y="2902"/>
                  </a:lnTo>
                  <a:lnTo>
                    <a:pt x="2074" y="2859"/>
                  </a:lnTo>
                  <a:lnTo>
                    <a:pt x="2075" y="2824"/>
                  </a:lnTo>
                  <a:lnTo>
                    <a:pt x="2077" y="2788"/>
                  </a:lnTo>
                  <a:lnTo>
                    <a:pt x="2080" y="2766"/>
                  </a:lnTo>
                  <a:lnTo>
                    <a:pt x="2087" y="2715"/>
                  </a:lnTo>
                  <a:lnTo>
                    <a:pt x="2092" y="2694"/>
                  </a:lnTo>
                  <a:lnTo>
                    <a:pt x="2107" y="2632"/>
                  </a:lnTo>
                  <a:lnTo>
                    <a:pt x="2117" y="2604"/>
                  </a:lnTo>
                  <a:lnTo>
                    <a:pt x="2129" y="2570"/>
                  </a:lnTo>
                  <a:lnTo>
                    <a:pt x="2143" y="2538"/>
                  </a:lnTo>
                  <a:lnTo>
                    <a:pt x="2157" y="2509"/>
                  </a:lnTo>
                  <a:lnTo>
                    <a:pt x="2172" y="2481"/>
                  </a:lnTo>
                  <a:lnTo>
                    <a:pt x="2187" y="2453"/>
                  </a:lnTo>
                  <a:lnTo>
                    <a:pt x="2194" y="2443"/>
                  </a:lnTo>
                  <a:lnTo>
                    <a:pt x="2199" y="2433"/>
                  </a:lnTo>
                  <a:lnTo>
                    <a:pt x="282" y="2433"/>
                  </a:lnTo>
                  <a:close/>
                  <a:moveTo>
                    <a:pt x="2867" y="2190"/>
                  </a:moveTo>
                  <a:lnTo>
                    <a:pt x="2832" y="2191"/>
                  </a:lnTo>
                  <a:lnTo>
                    <a:pt x="2796" y="2193"/>
                  </a:lnTo>
                  <a:lnTo>
                    <a:pt x="2795" y="2194"/>
                  </a:lnTo>
                  <a:lnTo>
                    <a:pt x="2794" y="2194"/>
                  </a:lnTo>
                  <a:lnTo>
                    <a:pt x="2743" y="2202"/>
                  </a:lnTo>
                  <a:lnTo>
                    <a:pt x="2692" y="2213"/>
                  </a:lnTo>
                  <a:lnTo>
                    <a:pt x="2643" y="222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63" y="2263"/>
                  </a:lnTo>
                  <a:lnTo>
                    <a:pt x="2533" y="2280"/>
                  </a:lnTo>
                  <a:lnTo>
                    <a:pt x="2531" y="2281"/>
                  </a:lnTo>
                  <a:lnTo>
                    <a:pt x="2530" y="2282"/>
                  </a:lnTo>
                  <a:lnTo>
                    <a:pt x="2502" y="2298"/>
                  </a:lnTo>
                  <a:lnTo>
                    <a:pt x="2475" y="2317"/>
                  </a:lnTo>
                  <a:lnTo>
                    <a:pt x="2470" y="2322"/>
                  </a:lnTo>
                  <a:lnTo>
                    <a:pt x="2446" y="2340"/>
                  </a:lnTo>
                  <a:lnTo>
                    <a:pt x="2421" y="2360"/>
                  </a:lnTo>
                  <a:lnTo>
                    <a:pt x="2418" y="2363"/>
                  </a:lnTo>
                  <a:lnTo>
                    <a:pt x="2414" y="2366"/>
                  </a:lnTo>
                  <a:lnTo>
                    <a:pt x="2392" y="2387"/>
                  </a:lnTo>
                  <a:lnTo>
                    <a:pt x="2371" y="2410"/>
                  </a:lnTo>
                  <a:lnTo>
                    <a:pt x="2366" y="2417"/>
                  </a:lnTo>
                  <a:lnTo>
                    <a:pt x="2348" y="2437"/>
                  </a:lnTo>
                  <a:lnTo>
                    <a:pt x="2332" y="2457"/>
                  </a:lnTo>
                  <a:lnTo>
                    <a:pt x="2329" y="2461"/>
                  </a:lnTo>
                  <a:lnTo>
                    <a:pt x="2326" y="2465"/>
                  </a:lnTo>
                  <a:lnTo>
                    <a:pt x="2311" y="2485"/>
                  </a:lnTo>
                  <a:lnTo>
                    <a:pt x="2298" y="2506"/>
                  </a:lnTo>
                  <a:lnTo>
                    <a:pt x="2295" y="2512"/>
                  </a:lnTo>
                  <a:lnTo>
                    <a:pt x="2291" y="2517"/>
                  </a:lnTo>
                  <a:lnTo>
                    <a:pt x="2268" y="2559"/>
                  </a:lnTo>
                  <a:lnTo>
                    <a:pt x="2265" y="2566"/>
                  </a:lnTo>
                  <a:lnTo>
                    <a:pt x="2261" y="2574"/>
                  </a:lnTo>
                  <a:lnTo>
                    <a:pt x="2243" y="2615"/>
                  </a:lnTo>
                  <a:lnTo>
                    <a:pt x="2236" y="2632"/>
                  </a:lnTo>
                  <a:lnTo>
                    <a:pt x="2223" y="2672"/>
                  </a:lnTo>
                  <a:lnTo>
                    <a:pt x="2217" y="2697"/>
                  </a:lnTo>
                  <a:lnTo>
                    <a:pt x="2208" y="2733"/>
                  </a:lnTo>
                  <a:lnTo>
                    <a:pt x="2204" y="2766"/>
                  </a:lnTo>
                  <a:lnTo>
                    <a:pt x="2199" y="2795"/>
                  </a:lnTo>
                  <a:lnTo>
                    <a:pt x="2197" y="2827"/>
                  </a:lnTo>
                  <a:lnTo>
                    <a:pt x="2196" y="2859"/>
                  </a:lnTo>
                  <a:lnTo>
                    <a:pt x="2199" y="2920"/>
                  </a:lnTo>
                  <a:lnTo>
                    <a:pt x="2202" y="2938"/>
                  </a:lnTo>
                  <a:lnTo>
                    <a:pt x="2208" y="2982"/>
                  </a:lnTo>
                  <a:lnTo>
                    <a:pt x="2209" y="2991"/>
                  </a:lnTo>
                  <a:lnTo>
                    <a:pt x="2212" y="3000"/>
                  </a:lnTo>
                  <a:lnTo>
                    <a:pt x="2226" y="3055"/>
                  </a:lnTo>
                  <a:lnTo>
                    <a:pt x="2228" y="3062"/>
                  </a:lnTo>
                  <a:lnTo>
                    <a:pt x="2230" y="3068"/>
                  </a:lnTo>
                  <a:lnTo>
                    <a:pt x="2246" y="3110"/>
                  </a:lnTo>
                  <a:lnTo>
                    <a:pt x="2249" y="3119"/>
                  </a:lnTo>
                  <a:lnTo>
                    <a:pt x="2253" y="3128"/>
                  </a:lnTo>
                  <a:lnTo>
                    <a:pt x="2274" y="3170"/>
                  </a:lnTo>
                  <a:lnTo>
                    <a:pt x="2276" y="3176"/>
                  </a:lnTo>
                  <a:lnTo>
                    <a:pt x="2278" y="3180"/>
                  </a:lnTo>
                  <a:lnTo>
                    <a:pt x="2294" y="3206"/>
                  </a:lnTo>
                  <a:lnTo>
                    <a:pt x="2309" y="3231"/>
                  </a:lnTo>
                  <a:lnTo>
                    <a:pt x="2312" y="3234"/>
                  </a:lnTo>
                  <a:lnTo>
                    <a:pt x="2315" y="3237"/>
                  </a:lnTo>
                  <a:lnTo>
                    <a:pt x="2346" y="3279"/>
                  </a:lnTo>
                  <a:lnTo>
                    <a:pt x="2353" y="3288"/>
                  </a:lnTo>
                  <a:lnTo>
                    <a:pt x="2372" y="3310"/>
                  </a:lnTo>
                  <a:lnTo>
                    <a:pt x="2392" y="3331"/>
                  </a:lnTo>
                  <a:lnTo>
                    <a:pt x="2393" y="3333"/>
                  </a:lnTo>
                  <a:lnTo>
                    <a:pt x="2416" y="3354"/>
                  </a:lnTo>
                  <a:lnTo>
                    <a:pt x="2439" y="3373"/>
                  </a:lnTo>
                  <a:lnTo>
                    <a:pt x="2442" y="3377"/>
                  </a:lnTo>
                  <a:lnTo>
                    <a:pt x="2446" y="3379"/>
                  </a:lnTo>
                  <a:lnTo>
                    <a:pt x="2485" y="3409"/>
                  </a:lnTo>
                  <a:lnTo>
                    <a:pt x="2492" y="3413"/>
                  </a:lnTo>
                  <a:lnTo>
                    <a:pt x="2499" y="3419"/>
                  </a:lnTo>
                  <a:lnTo>
                    <a:pt x="2536" y="3441"/>
                  </a:lnTo>
                  <a:lnTo>
                    <a:pt x="2544" y="3445"/>
                  </a:lnTo>
                  <a:lnTo>
                    <a:pt x="2551" y="3449"/>
                  </a:lnTo>
                  <a:lnTo>
                    <a:pt x="2603" y="3474"/>
                  </a:lnTo>
                  <a:lnTo>
                    <a:pt x="2607" y="3476"/>
                  </a:lnTo>
                  <a:lnTo>
                    <a:pt x="2670" y="3498"/>
                  </a:lnTo>
                  <a:lnTo>
                    <a:pt x="2733" y="3515"/>
                  </a:lnTo>
                  <a:lnTo>
                    <a:pt x="2799" y="3525"/>
                  </a:lnTo>
                  <a:lnTo>
                    <a:pt x="2867" y="3528"/>
                  </a:lnTo>
                  <a:lnTo>
                    <a:pt x="2936" y="3525"/>
                  </a:lnTo>
                  <a:lnTo>
                    <a:pt x="3002" y="3515"/>
                  </a:lnTo>
                  <a:lnTo>
                    <a:pt x="3067" y="3498"/>
                  </a:lnTo>
                  <a:lnTo>
                    <a:pt x="3128" y="3475"/>
                  </a:lnTo>
                  <a:lnTo>
                    <a:pt x="3186" y="3448"/>
                  </a:lnTo>
                  <a:lnTo>
                    <a:pt x="3242" y="3413"/>
                  </a:lnTo>
                  <a:lnTo>
                    <a:pt x="3294" y="3376"/>
                  </a:lnTo>
                  <a:lnTo>
                    <a:pt x="3342" y="3333"/>
                  </a:lnTo>
                  <a:lnTo>
                    <a:pt x="3385" y="3285"/>
                  </a:lnTo>
                  <a:lnTo>
                    <a:pt x="3423" y="3233"/>
                  </a:lnTo>
                  <a:lnTo>
                    <a:pt x="3457" y="3178"/>
                  </a:lnTo>
                  <a:lnTo>
                    <a:pt x="3485" y="3119"/>
                  </a:lnTo>
                  <a:lnTo>
                    <a:pt x="3508" y="3058"/>
                  </a:lnTo>
                  <a:lnTo>
                    <a:pt x="3525" y="2994"/>
                  </a:lnTo>
                  <a:lnTo>
                    <a:pt x="3535" y="2928"/>
                  </a:lnTo>
                  <a:lnTo>
                    <a:pt x="3538" y="2859"/>
                  </a:lnTo>
                  <a:lnTo>
                    <a:pt x="3535" y="2795"/>
                  </a:lnTo>
                  <a:lnTo>
                    <a:pt x="3526" y="2732"/>
                  </a:lnTo>
                  <a:lnTo>
                    <a:pt x="3510" y="2671"/>
                  </a:lnTo>
                  <a:lnTo>
                    <a:pt x="3490" y="2613"/>
                  </a:lnTo>
                  <a:lnTo>
                    <a:pt x="3465" y="2557"/>
                  </a:lnTo>
                  <a:lnTo>
                    <a:pt x="3435" y="2504"/>
                  </a:lnTo>
                  <a:lnTo>
                    <a:pt x="3399" y="2454"/>
                  </a:lnTo>
                  <a:lnTo>
                    <a:pt x="3361" y="2408"/>
                  </a:lnTo>
                  <a:lnTo>
                    <a:pt x="3339" y="2386"/>
                  </a:lnTo>
                  <a:lnTo>
                    <a:pt x="3316" y="2364"/>
                  </a:lnTo>
                  <a:lnTo>
                    <a:pt x="3314" y="2361"/>
                  </a:lnTo>
                  <a:lnTo>
                    <a:pt x="3311" y="2359"/>
                  </a:lnTo>
                  <a:lnTo>
                    <a:pt x="3286" y="2338"/>
                  </a:lnTo>
                  <a:lnTo>
                    <a:pt x="3262" y="2319"/>
                  </a:lnTo>
                  <a:lnTo>
                    <a:pt x="3260" y="2317"/>
                  </a:lnTo>
                  <a:lnTo>
                    <a:pt x="3257" y="2316"/>
                  </a:lnTo>
                  <a:lnTo>
                    <a:pt x="3230" y="2297"/>
                  </a:lnTo>
                  <a:lnTo>
                    <a:pt x="3201" y="2280"/>
                  </a:lnTo>
                  <a:lnTo>
                    <a:pt x="3201" y="2280"/>
                  </a:lnTo>
                  <a:lnTo>
                    <a:pt x="3200" y="2278"/>
                  </a:lnTo>
                  <a:lnTo>
                    <a:pt x="3149" y="2252"/>
                  </a:lnTo>
                  <a:lnTo>
                    <a:pt x="3095" y="2230"/>
                  </a:lnTo>
                  <a:lnTo>
                    <a:pt x="3040" y="2213"/>
                  </a:lnTo>
                  <a:lnTo>
                    <a:pt x="2983" y="2200"/>
                  </a:lnTo>
                  <a:lnTo>
                    <a:pt x="2926" y="2192"/>
                  </a:lnTo>
                  <a:lnTo>
                    <a:pt x="2867" y="2190"/>
                  </a:lnTo>
                  <a:close/>
                  <a:moveTo>
                    <a:pt x="282" y="1278"/>
                  </a:moveTo>
                  <a:lnTo>
                    <a:pt x="250" y="1281"/>
                  </a:lnTo>
                  <a:lnTo>
                    <a:pt x="220" y="1290"/>
                  </a:lnTo>
                  <a:lnTo>
                    <a:pt x="192" y="1305"/>
                  </a:lnTo>
                  <a:lnTo>
                    <a:pt x="169" y="1324"/>
                  </a:lnTo>
                  <a:lnTo>
                    <a:pt x="150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50" y="2242"/>
                  </a:lnTo>
                  <a:lnTo>
                    <a:pt x="169" y="2265"/>
                  </a:lnTo>
                  <a:lnTo>
                    <a:pt x="192" y="2284"/>
                  </a:lnTo>
                  <a:lnTo>
                    <a:pt x="220" y="2300"/>
                  </a:lnTo>
                  <a:lnTo>
                    <a:pt x="250" y="2308"/>
                  </a:lnTo>
                  <a:lnTo>
                    <a:pt x="282" y="2312"/>
                  </a:lnTo>
                  <a:lnTo>
                    <a:pt x="2296" y="2312"/>
                  </a:lnTo>
                  <a:lnTo>
                    <a:pt x="2297" y="2311"/>
                  </a:lnTo>
                  <a:lnTo>
                    <a:pt x="2297" y="2311"/>
                  </a:lnTo>
                  <a:lnTo>
                    <a:pt x="2348" y="2263"/>
                  </a:lnTo>
                  <a:lnTo>
                    <a:pt x="2401" y="2220"/>
                  </a:lnTo>
                  <a:lnTo>
                    <a:pt x="2460" y="2181"/>
                  </a:lnTo>
                  <a:lnTo>
                    <a:pt x="2521" y="2148"/>
                  </a:lnTo>
                  <a:lnTo>
                    <a:pt x="2585" y="2120"/>
                  </a:lnTo>
                  <a:lnTo>
                    <a:pt x="2652" y="2098"/>
                  </a:lnTo>
                  <a:lnTo>
                    <a:pt x="2722" y="2082"/>
                  </a:lnTo>
                  <a:lnTo>
                    <a:pt x="2794" y="2072"/>
                  </a:lnTo>
                  <a:lnTo>
                    <a:pt x="2867" y="2068"/>
                  </a:lnTo>
                  <a:lnTo>
                    <a:pt x="2907" y="2069"/>
                  </a:lnTo>
                  <a:lnTo>
                    <a:pt x="2946" y="2073"/>
                  </a:lnTo>
                  <a:lnTo>
                    <a:pt x="3016" y="2083"/>
                  </a:lnTo>
                  <a:lnTo>
                    <a:pt x="3083" y="2098"/>
                  </a:lnTo>
                  <a:lnTo>
                    <a:pt x="3149" y="2120"/>
                  </a:lnTo>
                  <a:lnTo>
                    <a:pt x="3211" y="2147"/>
                  </a:lnTo>
                  <a:lnTo>
                    <a:pt x="3271" y="2179"/>
                  </a:lnTo>
                  <a:lnTo>
                    <a:pt x="3327" y="2215"/>
                  </a:lnTo>
                  <a:lnTo>
                    <a:pt x="3381" y="2256"/>
                  </a:lnTo>
                  <a:lnTo>
                    <a:pt x="3429" y="2303"/>
                  </a:lnTo>
                  <a:lnTo>
                    <a:pt x="3456" y="2291"/>
                  </a:lnTo>
                  <a:lnTo>
                    <a:pt x="3479" y="2275"/>
                  </a:lnTo>
                  <a:lnTo>
                    <a:pt x="3499" y="2256"/>
                  </a:lnTo>
                  <a:lnTo>
                    <a:pt x="3515" y="2233"/>
                  </a:lnTo>
                  <a:lnTo>
                    <a:pt x="3528" y="2209"/>
                  </a:lnTo>
                  <a:lnTo>
                    <a:pt x="3535" y="2181"/>
                  </a:lnTo>
                  <a:lnTo>
                    <a:pt x="3538" y="2152"/>
                  </a:lnTo>
                  <a:lnTo>
                    <a:pt x="3538" y="1436"/>
                  </a:lnTo>
                  <a:lnTo>
                    <a:pt x="3535" y="1405"/>
                  </a:lnTo>
                  <a:lnTo>
                    <a:pt x="3526" y="1375"/>
                  </a:lnTo>
                  <a:lnTo>
                    <a:pt x="3510" y="1347"/>
                  </a:lnTo>
                  <a:lnTo>
                    <a:pt x="3491" y="1324"/>
                  </a:lnTo>
                  <a:lnTo>
                    <a:pt x="3468" y="1305"/>
                  </a:lnTo>
                  <a:lnTo>
                    <a:pt x="3440" y="1290"/>
                  </a:lnTo>
                  <a:lnTo>
                    <a:pt x="3410" y="1281"/>
                  </a:lnTo>
                  <a:lnTo>
                    <a:pt x="3378" y="1278"/>
                  </a:lnTo>
                  <a:lnTo>
                    <a:pt x="282" y="1278"/>
                  </a:lnTo>
                  <a:close/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49"/>
                  </a:lnTo>
                  <a:lnTo>
                    <a:pt x="169" y="168"/>
                  </a:lnTo>
                  <a:lnTo>
                    <a:pt x="150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50" y="1086"/>
                  </a:lnTo>
                  <a:lnTo>
                    <a:pt x="169" y="1109"/>
                  </a:lnTo>
                  <a:lnTo>
                    <a:pt x="192" y="1128"/>
                  </a:lnTo>
                  <a:lnTo>
                    <a:pt x="220" y="1144"/>
                  </a:lnTo>
                  <a:lnTo>
                    <a:pt x="250" y="1153"/>
                  </a:lnTo>
                  <a:lnTo>
                    <a:pt x="282" y="1156"/>
                  </a:lnTo>
                  <a:lnTo>
                    <a:pt x="3378" y="1156"/>
                  </a:lnTo>
                  <a:lnTo>
                    <a:pt x="3410" y="1153"/>
                  </a:lnTo>
                  <a:lnTo>
                    <a:pt x="3440" y="1144"/>
                  </a:lnTo>
                  <a:lnTo>
                    <a:pt x="3468" y="1128"/>
                  </a:lnTo>
                  <a:lnTo>
                    <a:pt x="3491" y="1109"/>
                  </a:lnTo>
                  <a:lnTo>
                    <a:pt x="3510" y="1086"/>
                  </a:lnTo>
                  <a:lnTo>
                    <a:pt x="3526" y="1059"/>
                  </a:lnTo>
                  <a:lnTo>
                    <a:pt x="3535" y="1029"/>
                  </a:lnTo>
                  <a:lnTo>
                    <a:pt x="3538" y="998"/>
                  </a:lnTo>
                  <a:lnTo>
                    <a:pt x="3538" y="281"/>
                  </a:lnTo>
                  <a:lnTo>
                    <a:pt x="3535" y="249"/>
                  </a:lnTo>
                  <a:lnTo>
                    <a:pt x="3526" y="219"/>
                  </a:lnTo>
                  <a:lnTo>
                    <a:pt x="3510" y="191"/>
                  </a:lnTo>
                  <a:lnTo>
                    <a:pt x="3491" y="168"/>
                  </a:lnTo>
                  <a:lnTo>
                    <a:pt x="3468" y="149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8"/>
                  </a:lnTo>
                  <a:lnTo>
                    <a:pt x="3633" y="163"/>
                  </a:lnTo>
                  <a:lnTo>
                    <a:pt x="3648" y="199"/>
                  </a:lnTo>
                  <a:lnTo>
                    <a:pt x="3657" y="239"/>
                  </a:lnTo>
                  <a:lnTo>
                    <a:pt x="3660" y="281"/>
                  </a:lnTo>
                  <a:lnTo>
                    <a:pt x="3660" y="998"/>
                  </a:lnTo>
                  <a:lnTo>
                    <a:pt x="3658" y="1035"/>
                  </a:lnTo>
                  <a:lnTo>
                    <a:pt x="3650" y="1071"/>
                  </a:lnTo>
                  <a:lnTo>
                    <a:pt x="3638" y="1105"/>
                  </a:lnTo>
                  <a:lnTo>
                    <a:pt x="3622" y="1137"/>
                  </a:lnTo>
                  <a:lnTo>
                    <a:pt x="3601" y="1166"/>
                  </a:lnTo>
                  <a:lnTo>
                    <a:pt x="3578" y="1193"/>
                  </a:lnTo>
                  <a:lnTo>
                    <a:pt x="3551" y="1217"/>
                  </a:lnTo>
                  <a:lnTo>
                    <a:pt x="3578" y="1240"/>
                  </a:lnTo>
                  <a:lnTo>
                    <a:pt x="3601" y="1268"/>
                  </a:lnTo>
                  <a:lnTo>
                    <a:pt x="3622" y="1296"/>
                  </a:lnTo>
                  <a:lnTo>
                    <a:pt x="3638" y="1328"/>
                  </a:lnTo>
                  <a:lnTo>
                    <a:pt x="3650" y="1363"/>
                  </a:lnTo>
                  <a:lnTo>
                    <a:pt x="3658" y="1398"/>
                  </a:lnTo>
                  <a:lnTo>
                    <a:pt x="3660" y="1436"/>
                  </a:lnTo>
                  <a:lnTo>
                    <a:pt x="3660" y="2152"/>
                  </a:lnTo>
                  <a:lnTo>
                    <a:pt x="3658" y="2192"/>
                  </a:lnTo>
                  <a:lnTo>
                    <a:pt x="3649" y="2229"/>
                  </a:lnTo>
                  <a:lnTo>
                    <a:pt x="3637" y="2264"/>
                  </a:lnTo>
                  <a:lnTo>
                    <a:pt x="3619" y="2297"/>
                  </a:lnTo>
                  <a:lnTo>
                    <a:pt x="3597" y="2328"/>
                  </a:lnTo>
                  <a:lnTo>
                    <a:pt x="3571" y="2356"/>
                  </a:lnTo>
                  <a:lnTo>
                    <a:pt x="3542" y="2379"/>
                  </a:lnTo>
                  <a:lnTo>
                    <a:pt x="3510" y="2399"/>
                  </a:lnTo>
                  <a:lnTo>
                    <a:pt x="3548" y="2457"/>
                  </a:lnTo>
                  <a:lnTo>
                    <a:pt x="3581" y="2517"/>
                  </a:lnTo>
                  <a:lnTo>
                    <a:pt x="3609" y="2580"/>
                  </a:lnTo>
                  <a:lnTo>
                    <a:pt x="3631" y="2647"/>
                  </a:lnTo>
                  <a:lnTo>
                    <a:pt x="3647" y="2715"/>
                  </a:lnTo>
                  <a:lnTo>
                    <a:pt x="3657" y="2786"/>
                  </a:lnTo>
                  <a:lnTo>
                    <a:pt x="3660" y="2859"/>
                  </a:lnTo>
                  <a:lnTo>
                    <a:pt x="3657" y="2931"/>
                  </a:lnTo>
                  <a:lnTo>
                    <a:pt x="3647" y="3001"/>
                  </a:lnTo>
                  <a:lnTo>
                    <a:pt x="3631" y="3069"/>
                  </a:lnTo>
                  <a:lnTo>
                    <a:pt x="3610" y="3135"/>
                  </a:lnTo>
                  <a:lnTo>
                    <a:pt x="3583" y="3198"/>
                  </a:lnTo>
                  <a:lnTo>
                    <a:pt x="3551" y="3258"/>
                  </a:lnTo>
                  <a:lnTo>
                    <a:pt x="3515" y="3315"/>
                  </a:lnTo>
                  <a:lnTo>
                    <a:pt x="3474" y="3368"/>
                  </a:lnTo>
                  <a:lnTo>
                    <a:pt x="3427" y="3418"/>
                  </a:lnTo>
                  <a:lnTo>
                    <a:pt x="3377" y="3464"/>
                  </a:lnTo>
                  <a:lnTo>
                    <a:pt x="3324" y="3505"/>
                  </a:lnTo>
                  <a:lnTo>
                    <a:pt x="3267" y="3542"/>
                  </a:lnTo>
                  <a:lnTo>
                    <a:pt x="3206" y="3574"/>
                  </a:lnTo>
                  <a:lnTo>
                    <a:pt x="3143" y="3600"/>
                  </a:lnTo>
                  <a:lnTo>
                    <a:pt x="3078" y="3621"/>
                  </a:lnTo>
                  <a:lnTo>
                    <a:pt x="3009" y="3637"/>
                  </a:lnTo>
                  <a:lnTo>
                    <a:pt x="2939" y="3647"/>
                  </a:lnTo>
                  <a:lnTo>
                    <a:pt x="2867" y="3650"/>
                  </a:lnTo>
                  <a:lnTo>
                    <a:pt x="2803" y="3648"/>
                  </a:lnTo>
                  <a:lnTo>
                    <a:pt x="2741" y="3640"/>
                  </a:lnTo>
                  <a:lnTo>
                    <a:pt x="2680" y="3628"/>
                  </a:lnTo>
                  <a:lnTo>
                    <a:pt x="2620" y="3610"/>
                  </a:lnTo>
                  <a:lnTo>
                    <a:pt x="2562" y="3589"/>
                  </a:lnTo>
                  <a:lnTo>
                    <a:pt x="282" y="3589"/>
                  </a:lnTo>
                  <a:lnTo>
                    <a:pt x="240" y="3586"/>
                  </a:lnTo>
                  <a:lnTo>
                    <a:pt x="200" y="3577"/>
                  </a:lnTo>
                  <a:lnTo>
                    <a:pt x="163" y="3563"/>
                  </a:lnTo>
                  <a:lnTo>
                    <a:pt x="129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9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9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4" name="Freeform 877"/>
            <p:cNvSpPr>
              <a:spLocks noEditPoints="1"/>
            </p:cNvSpPr>
            <p:nvPr/>
          </p:nvSpPr>
          <p:spPr bwMode="auto">
            <a:xfrm>
              <a:off x="8220076" y="2917825"/>
              <a:ext cx="87313" cy="87313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4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4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878"/>
            <p:cNvSpPr>
              <a:spLocks/>
            </p:cNvSpPr>
            <p:nvPr/>
          </p:nvSpPr>
          <p:spPr bwMode="auto">
            <a:xfrm>
              <a:off x="8636001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6" name="Freeform 879"/>
            <p:cNvSpPr>
              <a:spLocks/>
            </p:cNvSpPr>
            <p:nvPr/>
          </p:nvSpPr>
          <p:spPr bwMode="auto">
            <a:xfrm>
              <a:off x="8597901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880"/>
            <p:cNvSpPr>
              <a:spLocks/>
            </p:cNvSpPr>
            <p:nvPr/>
          </p:nvSpPr>
          <p:spPr bwMode="auto">
            <a:xfrm>
              <a:off x="8655051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Freeform 881"/>
            <p:cNvSpPr>
              <a:spLocks/>
            </p:cNvSpPr>
            <p:nvPr/>
          </p:nvSpPr>
          <p:spPr bwMode="auto">
            <a:xfrm>
              <a:off x="8616951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882"/>
            <p:cNvSpPr>
              <a:spLocks/>
            </p:cNvSpPr>
            <p:nvPr/>
          </p:nvSpPr>
          <p:spPr bwMode="auto">
            <a:xfrm>
              <a:off x="8558213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Freeform 883"/>
            <p:cNvSpPr>
              <a:spLocks/>
            </p:cNvSpPr>
            <p:nvPr/>
          </p:nvSpPr>
          <p:spPr bwMode="auto">
            <a:xfrm>
              <a:off x="8577263" y="29670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1" name="Freeform 884"/>
            <p:cNvSpPr>
              <a:spLocks/>
            </p:cNvSpPr>
            <p:nvPr/>
          </p:nvSpPr>
          <p:spPr bwMode="auto">
            <a:xfrm>
              <a:off x="8520113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2" name="Freeform 885"/>
            <p:cNvSpPr>
              <a:spLocks/>
            </p:cNvSpPr>
            <p:nvPr/>
          </p:nvSpPr>
          <p:spPr bwMode="auto">
            <a:xfrm>
              <a:off x="8539163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3" name="Freeform 886"/>
            <p:cNvSpPr>
              <a:spLocks/>
            </p:cNvSpPr>
            <p:nvPr/>
          </p:nvSpPr>
          <p:spPr bwMode="auto">
            <a:xfrm>
              <a:off x="8480426" y="2936875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887"/>
            <p:cNvSpPr>
              <a:spLocks/>
            </p:cNvSpPr>
            <p:nvPr/>
          </p:nvSpPr>
          <p:spPr bwMode="auto">
            <a:xfrm>
              <a:off x="8501063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888"/>
            <p:cNvSpPr>
              <a:spLocks noEditPoints="1"/>
            </p:cNvSpPr>
            <p:nvPr/>
          </p:nvSpPr>
          <p:spPr bwMode="auto">
            <a:xfrm>
              <a:off x="8220076" y="3101975"/>
              <a:ext cx="87313" cy="85725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1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3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3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1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4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Freeform 889"/>
            <p:cNvSpPr>
              <a:spLocks/>
            </p:cNvSpPr>
            <p:nvPr/>
          </p:nvSpPr>
          <p:spPr bwMode="auto">
            <a:xfrm>
              <a:off x="8548688" y="3062288"/>
              <a:ext cx="134938" cy="136525"/>
            </a:xfrm>
            <a:custGeom>
              <a:avLst/>
              <a:gdLst>
                <a:gd name="T0" fmla="*/ 427 w 854"/>
                <a:gd name="T1" fmla="*/ 0 h 852"/>
                <a:gd name="T2" fmla="*/ 446 w 854"/>
                <a:gd name="T3" fmla="*/ 4 h 852"/>
                <a:gd name="T4" fmla="*/ 462 w 854"/>
                <a:gd name="T5" fmla="*/ 13 h 852"/>
                <a:gd name="T6" fmla="*/ 476 w 854"/>
                <a:gd name="T7" fmla="*/ 26 h 852"/>
                <a:gd name="T8" fmla="*/ 485 w 854"/>
                <a:gd name="T9" fmla="*/ 42 h 852"/>
                <a:gd name="T10" fmla="*/ 488 w 854"/>
                <a:gd name="T11" fmla="*/ 61 h 852"/>
                <a:gd name="T12" fmla="*/ 488 w 854"/>
                <a:gd name="T13" fmla="*/ 365 h 852"/>
                <a:gd name="T14" fmla="*/ 793 w 854"/>
                <a:gd name="T15" fmla="*/ 365 h 852"/>
                <a:gd name="T16" fmla="*/ 812 w 854"/>
                <a:gd name="T17" fmla="*/ 369 h 852"/>
                <a:gd name="T18" fmla="*/ 828 w 854"/>
                <a:gd name="T19" fmla="*/ 378 h 852"/>
                <a:gd name="T20" fmla="*/ 842 w 854"/>
                <a:gd name="T21" fmla="*/ 391 h 852"/>
                <a:gd name="T22" fmla="*/ 851 w 854"/>
                <a:gd name="T23" fmla="*/ 407 h 852"/>
                <a:gd name="T24" fmla="*/ 854 w 854"/>
                <a:gd name="T25" fmla="*/ 426 h 852"/>
                <a:gd name="T26" fmla="*/ 851 w 854"/>
                <a:gd name="T27" fmla="*/ 445 h 852"/>
                <a:gd name="T28" fmla="*/ 842 w 854"/>
                <a:gd name="T29" fmla="*/ 462 h 852"/>
                <a:gd name="T30" fmla="*/ 828 w 854"/>
                <a:gd name="T31" fmla="*/ 475 h 852"/>
                <a:gd name="T32" fmla="*/ 812 w 854"/>
                <a:gd name="T33" fmla="*/ 484 h 852"/>
                <a:gd name="T34" fmla="*/ 793 w 854"/>
                <a:gd name="T35" fmla="*/ 487 h 852"/>
                <a:gd name="T36" fmla="*/ 488 w 854"/>
                <a:gd name="T37" fmla="*/ 487 h 852"/>
                <a:gd name="T38" fmla="*/ 488 w 854"/>
                <a:gd name="T39" fmla="*/ 791 h 852"/>
                <a:gd name="T40" fmla="*/ 485 w 854"/>
                <a:gd name="T41" fmla="*/ 810 h 852"/>
                <a:gd name="T42" fmla="*/ 476 w 854"/>
                <a:gd name="T43" fmla="*/ 827 h 852"/>
                <a:gd name="T44" fmla="*/ 462 w 854"/>
                <a:gd name="T45" fmla="*/ 840 h 852"/>
                <a:gd name="T46" fmla="*/ 446 w 854"/>
                <a:gd name="T47" fmla="*/ 849 h 852"/>
                <a:gd name="T48" fmla="*/ 427 w 854"/>
                <a:gd name="T49" fmla="*/ 852 h 852"/>
                <a:gd name="T50" fmla="*/ 408 w 854"/>
                <a:gd name="T51" fmla="*/ 849 h 852"/>
                <a:gd name="T52" fmla="*/ 392 w 854"/>
                <a:gd name="T53" fmla="*/ 840 h 852"/>
                <a:gd name="T54" fmla="*/ 378 w 854"/>
                <a:gd name="T55" fmla="*/ 827 h 852"/>
                <a:gd name="T56" fmla="*/ 369 w 854"/>
                <a:gd name="T57" fmla="*/ 810 h 852"/>
                <a:gd name="T58" fmla="*/ 366 w 854"/>
                <a:gd name="T59" fmla="*/ 791 h 852"/>
                <a:gd name="T60" fmla="*/ 366 w 854"/>
                <a:gd name="T61" fmla="*/ 487 h 852"/>
                <a:gd name="T62" fmla="*/ 61 w 854"/>
                <a:gd name="T63" fmla="*/ 487 h 852"/>
                <a:gd name="T64" fmla="*/ 42 w 854"/>
                <a:gd name="T65" fmla="*/ 484 h 852"/>
                <a:gd name="T66" fmla="*/ 26 w 854"/>
                <a:gd name="T67" fmla="*/ 475 h 852"/>
                <a:gd name="T68" fmla="*/ 12 w 854"/>
                <a:gd name="T69" fmla="*/ 462 h 852"/>
                <a:gd name="T70" fmla="*/ 3 w 854"/>
                <a:gd name="T71" fmla="*/ 445 h 852"/>
                <a:gd name="T72" fmla="*/ 0 w 854"/>
                <a:gd name="T73" fmla="*/ 426 h 852"/>
                <a:gd name="T74" fmla="*/ 3 w 854"/>
                <a:gd name="T75" fmla="*/ 407 h 852"/>
                <a:gd name="T76" fmla="*/ 12 w 854"/>
                <a:gd name="T77" fmla="*/ 391 h 852"/>
                <a:gd name="T78" fmla="*/ 26 w 854"/>
                <a:gd name="T79" fmla="*/ 378 h 852"/>
                <a:gd name="T80" fmla="*/ 42 w 854"/>
                <a:gd name="T81" fmla="*/ 369 h 852"/>
                <a:gd name="T82" fmla="*/ 61 w 854"/>
                <a:gd name="T83" fmla="*/ 365 h 852"/>
                <a:gd name="T84" fmla="*/ 366 w 854"/>
                <a:gd name="T85" fmla="*/ 365 h 852"/>
                <a:gd name="T86" fmla="*/ 366 w 854"/>
                <a:gd name="T87" fmla="*/ 61 h 852"/>
                <a:gd name="T88" fmla="*/ 369 w 854"/>
                <a:gd name="T89" fmla="*/ 42 h 852"/>
                <a:gd name="T90" fmla="*/ 378 w 854"/>
                <a:gd name="T91" fmla="*/ 26 h 852"/>
                <a:gd name="T92" fmla="*/ 392 w 854"/>
                <a:gd name="T93" fmla="*/ 13 h 852"/>
                <a:gd name="T94" fmla="*/ 408 w 854"/>
                <a:gd name="T95" fmla="*/ 4 h 852"/>
                <a:gd name="T96" fmla="*/ 427 w 854"/>
                <a:gd name="T97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4" h="852">
                  <a:moveTo>
                    <a:pt x="427" y="0"/>
                  </a:moveTo>
                  <a:lnTo>
                    <a:pt x="446" y="4"/>
                  </a:lnTo>
                  <a:lnTo>
                    <a:pt x="462" y="13"/>
                  </a:lnTo>
                  <a:lnTo>
                    <a:pt x="476" y="26"/>
                  </a:lnTo>
                  <a:lnTo>
                    <a:pt x="485" y="42"/>
                  </a:lnTo>
                  <a:lnTo>
                    <a:pt x="488" y="61"/>
                  </a:lnTo>
                  <a:lnTo>
                    <a:pt x="488" y="365"/>
                  </a:lnTo>
                  <a:lnTo>
                    <a:pt x="793" y="365"/>
                  </a:lnTo>
                  <a:lnTo>
                    <a:pt x="812" y="369"/>
                  </a:lnTo>
                  <a:lnTo>
                    <a:pt x="828" y="378"/>
                  </a:lnTo>
                  <a:lnTo>
                    <a:pt x="842" y="391"/>
                  </a:lnTo>
                  <a:lnTo>
                    <a:pt x="851" y="407"/>
                  </a:lnTo>
                  <a:lnTo>
                    <a:pt x="854" y="426"/>
                  </a:lnTo>
                  <a:lnTo>
                    <a:pt x="851" y="445"/>
                  </a:lnTo>
                  <a:lnTo>
                    <a:pt x="842" y="462"/>
                  </a:lnTo>
                  <a:lnTo>
                    <a:pt x="828" y="475"/>
                  </a:lnTo>
                  <a:lnTo>
                    <a:pt x="812" y="484"/>
                  </a:lnTo>
                  <a:lnTo>
                    <a:pt x="793" y="487"/>
                  </a:lnTo>
                  <a:lnTo>
                    <a:pt x="488" y="487"/>
                  </a:lnTo>
                  <a:lnTo>
                    <a:pt x="488" y="791"/>
                  </a:lnTo>
                  <a:lnTo>
                    <a:pt x="485" y="810"/>
                  </a:lnTo>
                  <a:lnTo>
                    <a:pt x="476" y="827"/>
                  </a:lnTo>
                  <a:lnTo>
                    <a:pt x="462" y="840"/>
                  </a:lnTo>
                  <a:lnTo>
                    <a:pt x="446" y="849"/>
                  </a:lnTo>
                  <a:lnTo>
                    <a:pt x="427" y="852"/>
                  </a:lnTo>
                  <a:lnTo>
                    <a:pt x="408" y="849"/>
                  </a:lnTo>
                  <a:lnTo>
                    <a:pt x="392" y="840"/>
                  </a:lnTo>
                  <a:lnTo>
                    <a:pt x="378" y="827"/>
                  </a:lnTo>
                  <a:lnTo>
                    <a:pt x="369" y="810"/>
                  </a:lnTo>
                  <a:lnTo>
                    <a:pt x="366" y="791"/>
                  </a:lnTo>
                  <a:lnTo>
                    <a:pt x="366" y="487"/>
                  </a:lnTo>
                  <a:lnTo>
                    <a:pt x="61" y="487"/>
                  </a:lnTo>
                  <a:lnTo>
                    <a:pt x="42" y="484"/>
                  </a:lnTo>
                  <a:lnTo>
                    <a:pt x="26" y="475"/>
                  </a:lnTo>
                  <a:lnTo>
                    <a:pt x="12" y="462"/>
                  </a:lnTo>
                  <a:lnTo>
                    <a:pt x="3" y="445"/>
                  </a:lnTo>
                  <a:lnTo>
                    <a:pt x="0" y="426"/>
                  </a:lnTo>
                  <a:lnTo>
                    <a:pt x="3" y="407"/>
                  </a:lnTo>
                  <a:lnTo>
                    <a:pt x="12" y="391"/>
                  </a:lnTo>
                  <a:lnTo>
                    <a:pt x="26" y="378"/>
                  </a:lnTo>
                  <a:lnTo>
                    <a:pt x="42" y="369"/>
                  </a:lnTo>
                  <a:lnTo>
                    <a:pt x="61" y="365"/>
                  </a:lnTo>
                  <a:lnTo>
                    <a:pt x="366" y="365"/>
                  </a:lnTo>
                  <a:lnTo>
                    <a:pt x="366" y="61"/>
                  </a:lnTo>
                  <a:lnTo>
                    <a:pt x="369" y="42"/>
                  </a:lnTo>
                  <a:lnTo>
                    <a:pt x="378" y="26"/>
                  </a:lnTo>
                  <a:lnTo>
                    <a:pt x="392" y="13"/>
                  </a:lnTo>
                  <a:lnTo>
                    <a:pt x="408" y="4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6" name="Group 1585"/>
          <p:cNvGrpSpPr/>
          <p:nvPr/>
        </p:nvGrpSpPr>
        <p:grpSpPr>
          <a:xfrm>
            <a:off x="9075091" y="2676525"/>
            <a:ext cx="581025" cy="579438"/>
            <a:chOff x="9104313" y="2676525"/>
            <a:chExt cx="581025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61" name="Freeform 894"/>
            <p:cNvSpPr>
              <a:spLocks noEditPoints="1"/>
            </p:cNvSpPr>
            <p:nvPr/>
          </p:nvSpPr>
          <p:spPr bwMode="auto">
            <a:xfrm>
              <a:off x="9163051" y="2735263"/>
              <a:ext cx="87313" cy="85725"/>
            </a:xfrm>
            <a:custGeom>
              <a:avLst/>
              <a:gdLst>
                <a:gd name="T0" fmla="*/ 244 w 549"/>
                <a:gd name="T1" fmla="*/ 125 h 548"/>
                <a:gd name="T2" fmla="*/ 190 w 549"/>
                <a:gd name="T3" fmla="*/ 147 h 548"/>
                <a:gd name="T4" fmla="*/ 148 w 549"/>
                <a:gd name="T5" fmla="*/ 189 h 548"/>
                <a:gd name="T6" fmla="*/ 125 w 549"/>
                <a:gd name="T7" fmla="*/ 243 h 548"/>
                <a:gd name="T8" fmla="*/ 125 w 549"/>
                <a:gd name="T9" fmla="*/ 304 h 548"/>
                <a:gd name="T10" fmla="*/ 148 w 549"/>
                <a:gd name="T11" fmla="*/ 358 h 548"/>
                <a:gd name="T12" fmla="*/ 190 w 549"/>
                <a:gd name="T13" fmla="*/ 399 h 548"/>
                <a:gd name="T14" fmla="*/ 244 w 549"/>
                <a:gd name="T15" fmla="*/ 423 h 548"/>
                <a:gd name="T16" fmla="*/ 305 w 549"/>
                <a:gd name="T17" fmla="*/ 423 h 548"/>
                <a:gd name="T18" fmla="*/ 359 w 549"/>
                <a:gd name="T19" fmla="*/ 399 h 548"/>
                <a:gd name="T20" fmla="*/ 400 w 549"/>
                <a:gd name="T21" fmla="*/ 358 h 548"/>
                <a:gd name="T22" fmla="*/ 424 w 549"/>
                <a:gd name="T23" fmla="*/ 304 h 548"/>
                <a:gd name="T24" fmla="*/ 424 w 549"/>
                <a:gd name="T25" fmla="*/ 243 h 548"/>
                <a:gd name="T26" fmla="*/ 400 w 549"/>
                <a:gd name="T27" fmla="*/ 189 h 548"/>
                <a:gd name="T28" fmla="*/ 359 w 549"/>
                <a:gd name="T29" fmla="*/ 147 h 548"/>
                <a:gd name="T30" fmla="*/ 305 w 549"/>
                <a:gd name="T31" fmla="*/ 125 h 548"/>
                <a:gd name="T32" fmla="*/ 274 w 549"/>
                <a:gd name="T33" fmla="*/ 0 h 548"/>
                <a:gd name="T34" fmla="*/ 354 w 549"/>
                <a:gd name="T35" fmla="*/ 12 h 548"/>
                <a:gd name="T36" fmla="*/ 424 w 549"/>
                <a:gd name="T37" fmla="*/ 44 h 548"/>
                <a:gd name="T38" fmla="*/ 481 w 549"/>
                <a:gd name="T39" fmla="*/ 94 h 548"/>
                <a:gd name="T40" fmla="*/ 523 w 549"/>
                <a:gd name="T41" fmla="*/ 158 h 548"/>
                <a:gd name="T42" fmla="*/ 546 w 549"/>
                <a:gd name="T43" fmla="*/ 233 h 548"/>
                <a:gd name="T44" fmla="*/ 546 w 549"/>
                <a:gd name="T45" fmla="*/ 314 h 548"/>
                <a:gd name="T46" fmla="*/ 523 w 549"/>
                <a:gd name="T47" fmla="*/ 389 h 548"/>
                <a:gd name="T48" fmla="*/ 481 w 549"/>
                <a:gd name="T49" fmla="*/ 453 h 548"/>
                <a:gd name="T50" fmla="*/ 424 w 549"/>
                <a:gd name="T51" fmla="*/ 503 h 548"/>
                <a:gd name="T52" fmla="*/ 354 w 549"/>
                <a:gd name="T53" fmla="*/ 536 h 548"/>
                <a:gd name="T54" fmla="*/ 274 w 549"/>
                <a:gd name="T55" fmla="*/ 548 h 548"/>
                <a:gd name="T56" fmla="*/ 195 w 549"/>
                <a:gd name="T57" fmla="*/ 536 h 548"/>
                <a:gd name="T58" fmla="*/ 125 w 549"/>
                <a:gd name="T59" fmla="*/ 503 h 548"/>
                <a:gd name="T60" fmla="*/ 68 w 549"/>
                <a:gd name="T61" fmla="*/ 453 h 548"/>
                <a:gd name="T62" fmla="*/ 26 w 549"/>
                <a:gd name="T63" fmla="*/ 389 h 548"/>
                <a:gd name="T64" fmla="*/ 3 w 549"/>
                <a:gd name="T65" fmla="*/ 314 h 548"/>
                <a:gd name="T66" fmla="*/ 3 w 549"/>
                <a:gd name="T67" fmla="*/ 233 h 548"/>
                <a:gd name="T68" fmla="*/ 26 w 549"/>
                <a:gd name="T69" fmla="*/ 158 h 548"/>
                <a:gd name="T70" fmla="*/ 68 w 549"/>
                <a:gd name="T71" fmla="*/ 94 h 548"/>
                <a:gd name="T72" fmla="*/ 125 w 549"/>
                <a:gd name="T73" fmla="*/ 44 h 548"/>
                <a:gd name="T74" fmla="*/ 195 w 549"/>
                <a:gd name="T75" fmla="*/ 12 h 548"/>
                <a:gd name="T76" fmla="*/ 274 w 549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8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7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2"/>
                  </a:lnTo>
                  <a:lnTo>
                    <a:pt x="190" y="399"/>
                  </a:lnTo>
                  <a:lnTo>
                    <a:pt x="215" y="414"/>
                  </a:lnTo>
                  <a:lnTo>
                    <a:pt x="244" y="423"/>
                  </a:lnTo>
                  <a:lnTo>
                    <a:pt x="274" y="426"/>
                  </a:lnTo>
                  <a:lnTo>
                    <a:pt x="305" y="423"/>
                  </a:lnTo>
                  <a:lnTo>
                    <a:pt x="334" y="414"/>
                  </a:lnTo>
                  <a:lnTo>
                    <a:pt x="359" y="399"/>
                  </a:lnTo>
                  <a:lnTo>
                    <a:pt x="383" y="382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3"/>
                  </a:lnTo>
                  <a:lnTo>
                    <a:pt x="424" y="243"/>
                  </a:lnTo>
                  <a:lnTo>
                    <a:pt x="415" y="215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7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3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3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6"/>
                  </a:lnTo>
                  <a:lnTo>
                    <a:pt x="315" y="544"/>
                  </a:lnTo>
                  <a:lnTo>
                    <a:pt x="274" y="548"/>
                  </a:lnTo>
                  <a:lnTo>
                    <a:pt x="234" y="544"/>
                  </a:lnTo>
                  <a:lnTo>
                    <a:pt x="195" y="536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3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2" name="Freeform 895"/>
            <p:cNvSpPr>
              <a:spLocks/>
            </p:cNvSpPr>
            <p:nvPr/>
          </p:nvSpPr>
          <p:spPr bwMode="auto">
            <a:xfrm>
              <a:off x="9578976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896"/>
            <p:cNvSpPr>
              <a:spLocks/>
            </p:cNvSpPr>
            <p:nvPr/>
          </p:nvSpPr>
          <p:spPr bwMode="auto">
            <a:xfrm>
              <a:off x="9540876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4" name="Freeform 897"/>
            <p:cNvSpPr>
              <a:spLocks/>
            </p:cNvSpPr>
            <p:nvPr/>
          </p:nvSpPr>
          <p:spPr bwMode="auto">
            <a:xfrm>
              <a:off x="9598026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Freeform 898"/>
            <p:cNvSpPr>
              <a:spLocks/>
            </p:cNvSpPr>
            <p:nvPr/>
          </p:nvSpPr>
          <p:spPr bwMode="auto">
            <a:xfrm>
              <a:off x="9559926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899"/>
            <p:cNvSpPr>
              <a:spLocks/>
            </p:cNvSpPr>
            <p:nvPr/>
          </p:nvSpPr>
          <p:spPr bwMode="auto">
            <a:xfrm>
              <a:off x="9501188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900"/>
            <p:cNvSpPr>
              <a:spLocks/>
            </p:cNvSpPr>
            <p:nvPr/>
          </p:nvSpPr>
          <p:spPr bwMode="auto">
            <a:xfrm>
              <a:off x="9520238" y="27828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901"/>
            <p:cNvSpPr>
              <a:spLocks/>
            </p:cNvSpPr>
            <p:nvPr/>
          </p:nvSpPr>
          <p:spPr bwMode="auto">
            <a:xfrm>
              <a:off x="9463088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902"/>
            <p:cNvSpPr>
              <a:spLocks/>
            </p:cNvSpPr>
            <p:nvPr/>
          </p:nvSpPr>
          <p:spPr bwMode="auto">
            <a:xfrm>
              <a:off x="9482138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903"/>
            <p:cNvSpPr>
              <a:spLocks/>
            </p:cNvSpPr>
            <p:nvPr/>
          </p:nvSpPr>
          <p:spPr bwMode="auto">
            <a:xfrm>
              <a:off x="9423401" y="27543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Freeform 904"/>
            <p:cNvSpPr>
              <a:spLocks/>
            </p:cNvSpPr>
            <p:nvPr/>
          </p:nvSpPr>
          <p:spPr bwMode="auto">
            <a:xfrm>
              <a:off x="9444038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905"/>
            <p:cNvSpPr>
              <a:spLocks noEditPoints="1"/>
            </p:cNvSpPr>
            <p:nvPr/>
          </p:nvSpPr>
          <p:spPr bwMode="auto">
            <a:xfrm>
              <a:off x="9104313" y="2676525"/>
              <a:ext cx="581025" cy="579438"/>
            </a:xfrm>
            <a:custGeom>
              <a:avLst/>
              <a:gdLst>
                <a:gd name="T0" fmla="*/ 134 w 3660"/>
                <a:gd name="T1" fmla="*/ 2531 h 3650"/>
                <a:gd name="T2" fmla="*/ 169 w 3660"/>
                <a:gd name="T3" fmla="*/ 3421 h 3650"/>
                <a:gd name="T4" fmla="*/ 2304 w 3660"/>
                <a:gd name="T5" fmla="*/ 3414 h 3650"/>
                <a:gd name="T6" fmla="*/ 2145 w 3660"/>
                <a:gd name="T7" fmla="*/ 3183 h 3650"/>
                <a:gd name="T8" fmla="*/ 2083 w 3660"/>
                <a:gd name="T9" fmla="*/ 2969 h 3650"/>
                <a:gd name="T10" fmla="*/ 2087 w 3660"/>
                <a:gd name="T11" fmla="*/ 2715 h 3650"/>
                <a:gd name="T12" fmla="*/ 2172 w 3660"/>
                <a:gd name="T13" fmla="*/ 2481 h 3650"/>
                <a:gd name="T14" fmla="*/ 2796 w 3660"/>
                <a:gd name="T15" fmla="*/ 2193 h 3650"/>
                <a:gd name="T16" fmla="*/ 2594 w 3660"/>
                <a:gd name="T17" fmla="*/ 2249 h 3650"/>
                <a:gd name="T18" fmla="*/ 2475 w 3660"/>
                <a:gd name="T19" fmla="*/ 2317 h 3650"/>
                <a:gd name="T20" fmla="*/ 2371 w 3660"/>
                <a:gd name="T21" fmla="*/ 2410 h 3650"/>
                <a:gd name="T22" fmla="*/ 2298 w 3660"/>
                <a:gd name="T23" fmla="*/ 2506 h 3650"/>
                <a:gd name="T24" fmla="*/ 2236 w 3660"/>
                <a:gd name="T25" fmla="*/ 2632 h 3650"/>
                <a:gd name="T26" fmla="*/ 2196 w 3660"/>
                <a:gd name="T27" fmla="*/ 2859 h 3650"/>
                <a:gd name="T28" fmla="*/ 2228 w 3660"/>
                <a:gd name="T29" fmla="*/ 3062 h 3650"/>
                <a:gd name="T30" fmla="*/ 2278 w 3660"/>
                <a:gd name="T31" fmla="*/ 3180 h 3650"/>
                <a:gd name="T32" fmla="*/ 2372 w 3660"/>
                <a:gd name="T33" fmla="*/ 3310 h 3650"/>
                <a:gd name="T34" fmla="*/ 2485 w 3660"/>
                <a:gd name="T35" fmla="*/ 3409 h 3650"/>
                <a:gd name="T36" fmla="*/ 2607 w 3660"/>
                <a:gd name="T37" fmla="*/ 3476 h 3650"/>
                <a:gd name="T38" fmla="*/ 3067 w 3660"/>
                <a:gd name="T39" fmla="*/ 3498 h 3650"/>
                <a:gd name="T40" fmla="*/ 3423 w 3660"/>
                <a:gd name="T41" fmla="*/ 3233 h 3650"/>
                <a:gd name="T42" fmla="*/ 3535 w 3660"/>
                <a:gd name="T43" fmla="*/ 2795 h 3650"/>
                <a:gd name="T44" fmla="*/ 3361 w 3660"/>
                <a:gd name="T45" fmla="*/ 2408 h 3650"/>
                <a:gd name="T46" fmla="*/ 3260 w 3660"/>
                <a:gd name="T47" fmla="*/ 2317 h 3650"/>
                <a:gd name="T48" fmla="*/ 3095 w 3660"/>
                <a:gd name="T49" fmla="*/ 2230 h 3650"/>
                <a:gd name="T50" fmla="*/ 220 w 3660"/>
                <a:gd name="T51" fmla="*/ 1290 h 3650"/>
                <a:gd name="T52" fmla="*/ 122 w 3660"/>
                <a:gd name="T53" fmla="*/ 2152 h 3650"/>
                <a:gd name="T54" fmla="*/ 250 w 3660"/>
                <a:gd name="T55" fmla="*/ 2308 h 3650"/>
                <a:gd name="T56" fmla="*/ 2460 w 3660"/>
                <a:gd name="T57" fmla="*/ 2181 h 3650"/>
                <a:gd name="T58" fmla="*/ 2907 w 3660"/>
                <a:gd name="T59" fmla="*/ 2069 h 3650"/>
                <a:gd name="T60" fmla="*/ 3327 w 3660"/>
                <a:gd name="T61" fmla="*/ 2215 h 3650"/>
                <a:gd name="T62" fmla="*/ 3528 w 3660"/>
                <a:gd name="T63" fmla="*/ 2209 h 3650"/>
                <a:gd name="T64" fmla="*/ 3491 w 3660"/>
                <a:gd name="T65" fmla="*/ 1324 h 3650"/>
                <a:gd name="T66" fmla="*/ 250 w 3660"/>
                <a:gd name="T67" fmla="*/ 125 h 3650"/>
                <a:gd name="T68" fmla="*/ 122 w 3660"/>
                <a:gd name="T69" fmla="*/ 281 h 3650"/>
                <a:gd name="T70" fmla="*/ 220 w 3660"/>
                <a:gd name="T71" fmla="*/ 1144 h 3650"/>
                <a:gd name="T72" fmla="*/ 3491 w 3660"/>
                <a:gd name="T73" fmla="*/ 1109 h 3650"/>
                <a:gd name="T74" fmla="*/ 3526 w 3660"/>
                <a:gd name="T75" fmla="*/ 219 h 3650"/>
                <a:gd name="T76" fmla="*/ 282 w 3660"/>
                <a:gd name="T77" fmla="*/ 122 h 3650"/>
                <a:gd name="T78" fmla="*/ 3564 w 3660"/>
                <a:gd name="T79" fmla="*/ 69 h 3650"/>
                <a:gd name="T80" fmla="*/ 3660 w 3660"/>
                <a:gd name="T81" fmla="*/ 998 h 3650"/>
                <a:gd name="T82" fmla="*/ 3551 w 3660"/>
                <a:gd name="T83" fmla="*/ 1217 h 3650"/>
                <a:gd name="T84" fmla="*/ 3660 w 3660"/>
                <a:gd name="T85" fmla="*/ 1436 h 3650"/>
                <a:gd name="T86" fmla="*/ 3571 w 3660"/>
                <a:gd name="T87" fmla="*/ 2356 h 3650"/>
                <a:gd name="T88" fmla="*/ 3647 w 3660"/>
                <a:gd name="T89" fmla="*/ 2715 h 3650"/>
                <a:gd name="T90" fmla="*/ 3583 w 3660"/>
                <a:gd name="T91" fmla="*/ 3198 h 3650"/>
                <a:gd name="T92" fmla="*/ 3267 w 3660"/>
                <a:gd name="T93" fmla="*/ 3542 h 3650"/>
                <a:gd name="T94" fmla="*/ 2803 w 3660"/>
                <a:gd name="T95" fmla="*/ 3648 h 3650"/>
                <a:gd name="T96" fmla="*/ 200 w 3660"/>
                <a:gd name="T97" fmla="*/ 3577 h 3650"/>
                <a:gd name="T98" fmla="*/ 12 w 3660"/>
                <a:gd name="T99" fmla="*/ 3390 h 3650"/>
                <a:gd name="T100" fmla="*/ 38 w 3660"/>
                <a:gd name="T101" fmla="*/ 2452 h 3650"/>
                <a:gd name="T102" fmla="*/ 22 w 3660"/>
                <a:gd name="T103" fmla="*/ 2261 h 3650"/>
                <a:gd name="T104" fmla="*/ 22 w 3660"/>
                <a:gd name="T105" fmla="*/ 1328 h 3650"/>
                <a:gd name="T106" fmla="*/ 38 w 3660"/>
                <a:gd name="T107" fmla="*/ 1137 h 3650"/>
                <a:gd name="T108" fmla="*/ 12 w 3660"/>
                <a:gd name="T109" fmla="*/ 199 h 3650"/>
                <a:gd name="T110" fmla="*/ 200 w 3660"/>
                <a:gd name="T111" fmla="*/ 12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650">
                  <a:moveTo>
                    <a:pt x="282" y="2433"/>
                  </a:moveTo>
                  <a:lnTo>
                    <a:pt x="250" y="2437"/>
                  </a:lnTo>
                  <a:lnTo>
                    <a:pt x="220" y="2446"/>
                  </a:lnTo>
                  <a:lnTo>
                    <a:pt x="192" y="2461"/>
                  </a:lnTo>
                  <a:lnTo>
                    <a:pt x="169" y="2480"/>
                  </a:lnTo>
                  <a:lnTo>
                    <a:pt x="150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50" y="3398"/>
                  </a:lnTo>
                  <a:lnTo>
                    <a:pt x="169" y="3421"/>
                  </a:lnTo>
                  <a:lnTo>
                    <a:pt x="192" y="3441"/>
                  </a:lnTo>
                  <a:lnTo>
                    <a:pt x="220" y="3455"/>
                  </a:lnTo>
                  <a:lnTo>
                    <a:pt x="250" y="3464"/>
                  </a:lnTo>
                  <a:lnTo>
                    <a:pt x="282" y="3468"/>
                  </a:lnTo>
                  <a:lnTo>
                    <a:pt x="2360" y="3468"/>
                  </a:lnTo>
                  <a:lnTo>
                    <a:pt x="2337" y="3445"/>
                  </a:lnTo>
                  <a:lnTo>
                    <a:pt x="2304" y="3414"/>
                  </a:lnTo>
                  <a:lnTo>
                    <a:pt x="2276" y="3385"/>
                  </a:lnTo>
                  <a:lnTo>
                    <a:pt x="2249" y="3354"/>
                  </a:lnTo>
                  <a:lnTo>
                    <a:pt x="2226" y="3323"/>
                  </a:lnTo>
                  <a:lnTo>
                    <a:pt x="2200" y="3287"/>
                  </a:lnTo>
                  <a:lnTo>
                    <a:pt x="2182" y="3255"/>
                  </a:lnTo>
                  <a:lnTo>
                    <a:pt x="2159" y="3214"/>
                  </a:lnTo>
                  <a:lnTo>
                    <a:pt x="2145" y="3183"/>
                  </a:lnTo>
                  <a:lnTo>
                    <a:pt x="2135" y="3160"/>
                  </a:lnTo>
                  <a:lnTo>
                    <a:pt x="2125" y="3137"/>
                  </a:lnTo>
                  <a:lnTo>
                    <a:pt x="2115" y="3108"/>
                  </a:lnTo>
                  <a:lnTo>
                    <a:pt x="2100" y="3055"/>
                  </a:lnTo>
                  <a:lnTo>
                    <a:pt x="2093" y="3027"/>
                  </a:lnTo>
                  <a:lnTo>
                    <a:pt x="2087" y="2999"/>
                  </a:lnTo>
                  <a:lnTo>
                    <a:pt x="2083" y="2969"/>
                  </a:lnTo>
                  <a:lnTo>
                    <a:pt x="2078" y="2944"/>
                  </a:lnTo>
                  <a:lnTo>
                    <a:pt x="2075" y="2902"/>
                  </a:lnTo>
                  <a:lnTo>
                    <a:pt x="2074" y="2859"/>
                  </a:lnTo>
                  <a:lnTo>
                    <a:pt x="2075" y="2824"/>
                  </a:lnTo>
                  <a:lnTo>
                    <a:pt x="2077" y="2788"/>
                  </a:lnTo>
                  <a:lnTo>
                    <a:pt x="2080" y="2766"/>
                  </a:lnTo>
                  <a:lnTo>
                    <a:pt x="2087" y="2715"/>
                  </a:lnTo>
                  <a:lnTo>
                    <a:pt x="2092" y="2694"/>
                  </a:lnTo>
                  <a:lnTo>
                    <a:pt x="2107" y="2632"/>
                  </a:lnTo>
                  <a:lnTo>
                    <a:pt x="2117" y="2604"/>
                  </a:lnTo>
                  <a:lnTo>
                    <a:pt x="2129" y="2570"/>
                  </a:lnTo>
                  <a:lnTo>
                    <a:pt x="2143" y="2538"/>
                  </a:lnTo>
                  <a:lnTo>
                    <a:pt x="2157" y="2509"/>
                  </a:lnTo>
                  <a:lnTo>
                    <a:pt x="2172" y="2481"/>
                  </a:lnTo>
                  <a:lnTo>
                    <a:pt x="2187" y="2453"/>
                  </a:lnTo>
                  <a:lnTo>
                    <a:pt x="2194" y="2443"/>
                  </a:lnTo>
                  <a:lnTo>
                    <a:pt x="2199" y="2433"/>
                  </a:lnTo>
                  <a:lnTo>
                    <a:pt x="282" y="2433"/>
                  </a:lnTo>
                  <a:close/>
                  <a:moveTo>
                    <a:pt x="2867" y="2190"/>
                  </a:moveTo>
                  <a:lnTo>
                    <a:pt x="2832" y="2191"/>
                  </a:lnTo>
                  <a:lnTo>
                    <a:pt x="2796" y="2193"/>
                  </a:lnTo>
                  <a:lnTo>
                    <a:pt x="2795" y="2194"/>
                  </a:lnTo>
                  <a:lnTo>
                    <a:pt x="2794" y="2194"/>
                  </a:lnTo>
                  <a:lnTo>
                    <a:pt x="2743" y="2202"/>
                  </a:lnTo>
                  <a:lnTo>
                    <a:pt x="2692" y="2213"/>
                  </a:lnTo>
                  <a:lnTo>
                    <a:pt x="2643" y="222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63" y="2263"/>
                  </a:lnTo>
                  <a:lnTo>
                    <a:pt x="2533" y="2280"/>
                  </a:lnTo>
                  <a:lnTo>
                    <a:pt x="2531" y="2281"/>
                  </a:lnTo>
                  <a:lnTo>
                    <a:pt x="2530" y="2282"/>
                  </a:lnTo>
                  <a:lnTo>
                    <a:pt x="2502" y="2298"/>
                  </a:lnTo>
                  <a:lnTo>
                    <a:pt x="2475" y="2317"/>
                  </a:lnTo>
                  <a:lnTo>
                    <a:pt x="2470" y="2322"/>
                  </a:lnTo>
                  <a:lnTo>
                    <a:pt x="2446" y="2340"/>
                  </a:lnTo>
                  <a:lnTo>
                    <a:pt x="2421" y="2360"/>
                  </a:lnTo>
                  <a:lnTo>
                    <a:pt x="2418" y="2363"/>
                  </a:lnTo>
                  <a:lnTo>
                    <a:pt x="2414" y="2366"/>
                  </a:lnTo>
                  <a:lnTo>
                    <a:pt x="2392" y="2387"/>
                  </a:lnTo>
                  <a:lnTo>
                    <a:pt x="2371" y="2410"/>
                  </a:lnTo>
                  <a:lnTo>
                    <a:pt x="2366" y="2417"/>
                  </a:lnTo>
                  <a:lnTo>
                    <a:pt x="2348" y="2437"/>
                  </a:lnTo>
                  <a:lnTo>
                    <a:pt x="2332" y="2457"/>
                  </a:lnTo>
                  <a:lnTo>
                    <a:pt x="2329" y="2461"/>
                  </a:lnTo>
                  <a:lnTo>
                    <a:pt x="2326" y="2465"/>
                  </a:lnTo>
                  <a:lnTo>
                    <a:pt x="2311" y="2485"/>
                  </a:lnTo>
                  <a:lnTo>
                    <a:pt x="2298" y="2506"/>
                  </a:lnTo>
                  <a:lnTo>
                    <a:pt x="2295" y="2512"/>
                  </a:lnTo>
                  <a:lnTo>
                    <a:pt x="2291" y="2517"/>
                  </a:lnTo>
                  <a:lnTo>
                    <a:pt x="2268" y="2559"/>
                  </a:lnTo>
                  <a:lnTo>
                    <a:pt x="2265" y="2566"/>
                  </a:lnTo>
                  <a:lnTo>
                    <a:pt x="2261" y="2574"/>
                  </a:lnTo>
                  <a:lnTo>
                    <a:pt x="2243" y="2615"/>
                  </a:lnTo>
                  <a:lnTo>
                    <a:pt x="2236" y="2632"/>
                  </a:lnTo>
                  <a:lnTo>
                    <a:pt x="2223" y="2672"/>
                  </a:lnTo>
                  <a:lnTo>
                    <a:pt x="2217" y="2697"/>
                  </a:lnTo>
                  <a:lnTo>
                    <a:pt x="2208" y="2733"/>
                  </a:lnTo>
                  <a:lnTo>
                    <a:pt x="2204" y="2766"/>
                  </a:lnTo>
                  <a:lnTo>
                    <a:pt x="2199" y="2795"/>
                  </a:lnTo>
                  <a:lnTo>
                    <a:pt x="2197" y="2827"/>
                  </a:lnTo>
                  <a:lnTo>
                    <a:pt x="2196" y="2859"/>
                  </a:lnTo>
                  <a:lnTo>
                    <a:pt x="2199" y="2920"/>
                  </a:lnTo>
                  <a:lnTo>
                    <a:pt x="2202" y="2938"/>
                  </a:lnTo>
                  <a:lnTo>
                    <a:pt x="2208" y="2982"/>
                  </a:lnTo>
                  <a:lnTo>
                    <a:pt x="2209" y="2991"/>
                  </a:lnTo>
                  <a:lnTo>
                    <a:pt x="2212" y="3000"/>
                  </a:lnTo>
                  <a:lnTo>
                    <a:pt x="2226" y="3055"/>
                  </a:lnTo>
                  <a:lnTo>
                    <a:pt x="2228" y="3062"/>
                  </a:lnTo>
                  <a:lnTo>
                    <a:pt x="2230" y="3068"/>
                  </a:lnTo>
                  <a:lnTo>
                    <a:pt x="2246" y="3110"/>
                  </a:lnTo>
                  <a:lnTo>
                    <a:pt x="2249" y="3119"/>
                  </a:lnTo>
                  <a:lnTo>
                    <a:pt x="2253" y="3128"/>
                  </a:lnTo>
                  <a:lnTo>
                    <a:pt x="2274" y="3170"/>
                  </a:lnTo>
                  <a:lnTo>
                    <a:pt x="2276" y="3176"/>
                  </a:lnTo>
                  <a:lnTo>
                    <a:pt x="2278" y="3180"/>
                  </a:lnTo>
                  <a:lnTo>
                    <a:pt x="2294" y="3206"/>
                  </a:lnTo>
                  <a:lnTo>
                    <a:pt x="2309" y="3231"/>
                  </a:lnTo>
                  <a:lnTo>
                    <a:pt x="2312" y="3234"/>
                  </a:lnTo>
                  <a:lnTo>
                    <a:pt x="2315" y="3237"/>
                  </a:lnTo>
                  <a:lnTo>
                    <a:pt x="2346" y="3279"/>
                  </a:lnTo>
                  <a:lnTo>
                    <a:pt x="2353" y="3288"/>
                  </a:lnTo>
                  <a:lnTo>
                    <a:pt x="2372" y="3310"/>
                  </a:lnTo>
                  <a:lnTo>
                    <a:pt x="2392" y="3331"/>
                  </a:lnTo>
                  <a:lnTo>
                    <a:pt x="2393" y="3333"/>
                  </a:lnTo>
                  <a:lnTo>
                    <a:pt x="2416" y="3354"/>
                  </a:lnTo>
                  <a:lnTo>
                    <a:pt x="2439" y="3373"/>
                  </a:lnTo>
                  <a:lnTo>
                    <a:pt x="2442" y="3377"/>
                  </a:lnTo>
                  <a:lnTo>
                    <a:pt x="2446" y="3379"/>
                  </a:lnTo>
                  <a:lnTo>
                    <a:pt x="2485" y="3409"/>
                  </a:lnTo>
                  <a:lnTo>
                    <a:pt x="2492" y="3413"/>
                  </a:lnTo>
                  <a:lnTo>
                    <a:pt x="2499" y="3419"/>
                  </a:lnTo>
                  <a:lnTo>
                    <a:pt x="2536" y="3441"/>
                  </a:lnTo>
                  <a:lnTo>
                    <a:pt x="2544" y="3445"/>
                  </a:lnTo>
                  <a:lnTo>
                    <a:pt x="2551" y="3449"/>
                  </a:lnTo>
                  <a:lnTo>
                    <a:pt x="2603" y="3474"/>
                  </a:lnTo>
                  <a:lnTo>
                    <a:pt x="2607" y="3476"/>
                  </a:lnTo>
                  <a:lnTo>
                    <a:pt x="2670" y="3498"/>
                  </a:lnTo>
                  <a:lnTo>
                    <a:pt x="2733" y="3515"/>
                  </a:lnTo>
                  <a:lnTo>
                    <a:pt x="2799" y="3525"/>
                  </a:lnTo>
                  <a:lnTo>
                    <a:pt x="2867" y="3528"/>
                  </a:lnTo>
                  <a:lnTo>
                    <a:pt x="2936" y="3525"/>
                  </a:lnTo>
                  <a:lnTo>
                    <a:pt x="3002" y="3515"/>
                  </a:lnTo>
                  <a:lnTo>
                    <a:pt x="3067" y="3498"/>
                  </a:lnTo>
                  <a:lnTo>
                    <a:pt x="3128" y="3475"/>
                  </a:lnTo>
                  <a:lnTo>
                    <a:pt x="3186" y="3448"/>
                  </a:lnTo>
                  <a:lnTo>
                    <a:pt x="3242" y="3413"/>
                  </a:lnTo>
                  <a:lnTo>
                    <a:pt x="3294" y="3376"/>
                  </a:lnTo>
                  <a:lnTo>
                    <a:pt x="3342" y="3333"/>
                  </a:lnTo>
                  <a:lnTo>
                    <a:pt x="3385" y="3285"/>
                  </a:lnTo>
                  <a:lnTo>
                    <a:pt x="3423" y="3233"/>
                  </a:lnTo>
                  <a:lnTo>
                    <a:pt x="3457" y="3178"/>
                  </a:lnTo>
                  <a:lnTo>
                    <a:pt x="3485" y="3119"/>
                  </a:lnTo>
                  <a:lnTo>
                    <a:pt x="3508" y="3058"/>
                  </a:lnTo>
                  <a:lnTo>
                    <a:pt x="3525" y="2994"/>
                  </a:lnTo>
                  <a:lnTo>
                    <a:pt x="3535" y="2928"/>
                  </a:lnTo>
                  <a:lnTo>
                    <a:pt x="3538" y="2859"/>
                  </a:lnTo>
                  <a:lnTo>
                    <a:pt x="3535" y="2795"/>
                  </a:lnTo>
                  <a:lnTo>
                    <a:pt x="3526" y="2732"/>
                  </a:lnTo>
                  <a:lnTo>
                    <a:pt x="3510" y="2671"/>
                  </a:lnTo>
                  <a:lnTo>
                    <a:pt x="3490" y="2613"/>
                  </a:lnTo>
                  <a:lnTo>
                    <a:pt x="3465" y="2557"/>
                  </a:lnTo>
                  <a:lnTo>
                    <a:pt x="3435" y="2504"/>
                  </a:lnTo>
                  <a:lnTo>
                    <a:pt x="3399" y="2454"/>
                  </a:lnTo>
                  <a:lnTo>
                    <a:pt x="3361" y="2408"/>
                  </a:lnTo>
                  <a:lnTo>
                    <a:pt x="3339" y="2386"/>
                  </a:lnTo>
                  <a:lnTo>
                    <a:pt x="3316" y="2364"/>
                  </a:lnTo>
                  <a:lnTo>
                    <a:pt x="3314" y="2361"/>
                  </a:lnTo>
                  <a:lnTo>
                    <a:pt x="3311" y="2359"/>
                  </a:lnTo>
                  <a:lnTo>
                    <a:pt x="3286" y="2338"/>
                  </a:lnTo>
                  <a:lnTo>
                    <a:pt x="3262" y="2319"/>
                  </a:lnTo>
                  <a:lnTo>
                    <a:pt x="3260" y="2317"/>
                  </a:lnTo>
                  <a:lnTo>
                    <a:pt x="3257" y="2316"/>
                  </a:lnTo>
                  <a:lnTo>
                    <a:pt x="3230" y="2297"/>
                  </a:lnTo>
                  <a:lnTo>
                    <a:pt x="3201" y="2280"/>
                  </a:lnTo>
                  <a:lnTo>
                    <a:pt x="3201" y="2280"/>
                  </a:lnTo>
                  <a:lnTo>
                    <a:pt x="3200" y="2278"/>
                  </a:lnTo>
                  <a:lnTo>
                    <a:pt x="3149" y="2252"/>
                  </a:lnTo>
                  <a:lnTo>
                    <a:pt x="3095" y="2230"/>
                  </a:lnTo>
                  <a:lnTo>
                    <a:pt x="3040" y="2213"/>
                  </a:lnTo>
                  <a:lnTo>
                    <a:pt x="2983" y="2200"/>
                  </a:lnTo>
                  <a:lnTo>
                    <a:pt x="2926" y="2192"/>
                  </a:lnTo>
                  <a:lnTo>
                    <a:pt x="2867" y="2190"/>
                  </a:lnTo>
                  <a:close/>
                  <a:moveTo>
                    <a:pt x="282" y="1278"/>
                  </a:moveTo>
                  <a:lnTo>
                    <a:pt x="250" y="1281"/>
                  </a:lnTo>
                  <a:lnTo>
                    <a:pt x="220" y="1290"/>
                  </a:lnTo>
                  <a:lnTo>
                    <a:pt x="192" y="1305"/>
                  </a:lnTo>
                  <a:lnTo>
                    <a:pt x="169" y="1324"/>
                  </a:lnTo>
                  <a:lnTo>
                    <a:pt x="150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50" y="2242"/>
                  </a:lnTo>
                  <a:lnTo>
                    <a:pt x="169" y="2265"/>
                  </a:lnTo>
                  <a:lnTo>
                    <a:pt x="192" y="2284"/>
                  </a:lnTo>
                  <a:lnTo>
                    <a:pt x="220" y="2300"/>
                  </a:lnTo>
                  <a:lnTo>
                    <a:pt x="250" y="2308"/>
                  </a:lnTo>
                  <a:lnTo>
                    <a:pt x="282" y="2312"/>
                  </a:lnTo>
                  <a:lnTo>
                    <a:pt x="2296" y="2312"/>
                  </a:lnTo>
                  <a:lnTo>
                    <a:pt x="2297" y="2311"/>
                  </a:lnTo>
                  <a:lnTo>
                    <a:pt x="2297" y="2311"/>
                  </a:lnTo>
                  <a:lnTo>
                    <a:pt x="2348" y="2263"/>
                  </a:lnTo>
                  <a:lnTo>
                    <a:pt x="2401" y="2220"/>
                  </a:lnTo>
                  <a:lnTo>
                    <a:pt x="2460" y="2181"/>
                  </a:lnTo>
                  <a:lnTo>
                    <a:pt x="2521" y="2148"/>
                  </a:lnTo>
                  <a:lnTo>
                    <a:pt x="2585" y="2120"/>
                  </a:lnTo>
                  <a:lnTo>
                    <a:pt x="2652" y="2098"/>
                  </a:lnTo>
                  <a:lnTo>
                    <a:pt x="2722" y="2082"/>
                  </a:lnTo>
                  <a:lnTo>
                    <a:pt x="2794" y="2072"/>
                  </a:lnTo>
                  <a:lnTo>
                    <a:pt x="2867" y="2068"/>
                  </a:lnTo>
                  <a:lnTo>
                    <a:pt x="2907" y="2069"/>
                  </a:lnTo>
                  <a:lnTo>
                    <a:pt x="2946" y="2073"/>
                  </a:lnTo>
                  <a:lnTo>
                    <a:pt x="3016" y="2083"/>
                  </a:lnTo>
                  <a:lnTo>
                    <a:pt x="3083" y="2098"/>
                  </a:lnTo>
                  <a:lnTo>
                    <a:pt x="3149" y="2120"/>
                  </a:lnTo>
                  <a:lnTo>
                    <a:pt x="3211" y="2147"/>
                  </a:lnTo>
                  <a:lnTo>
                    <a:pt x="3271" y="2179"/>
                  </a:lnTo>
                  <a:lnTo>
                    <a:pt x="3327" y="2215"/>
                  </a:lnTo>
                  <a:lnTo>
                    <a:pt x="3381" y="2256"/>
                  </a:lnTo>
                  <a:lnTo>
                    <a:pt x="3429" y="2303"/>
                  </a:lnTo>
                  <a:lnTo>
                    <a:pt x="3456" y="2291"/>
                  </a:lnTo>
                  <a:lnTo>
                    <a:pt x="3479" y="2275"/>
                  </a:lnTo>
                  <a:lnTo>
                    <a:pt x="3499" y="2256"/>
                  </a:lnTo>
                  <a:lnTo>
                    <a:pt x="3515" y="2233"/>
                  </a:lnTo>
                  <a:lnTo>
                    <a:pt x="3528" y="2209"/>
                  </a:lnTo>
                  <a:lnTo>
                    <a:pt x="3535" y="2181"/>
                  </a:lnTo>
                  <a:lnTo>
                    <a:pt x="3538" y="2152"/>
                  </a:lnTo>
                  <a:lnTo>
                    <a:pt x="3538" y="1436"/>
                  </a:lnTo>
                  <a:lnTo>
                    <a:pt x="3535" y="1405"/>
                  </a:lnTo>
                  <a:lnTo>
                    <a:pt x="3526" y="1375"/>
                  </a:lnTo>
                  <a:lnTo>
                    <a:pt x="3510" y="1347"/>
                  </a:lnTo>
                  <a:lnTo>
                    <a:pt x="3491" y="1324"/>
                  </a:lnTo>
                  <a:lnTo>
                    <a:pt x="3468" y="1305"/>
                  </a:lnTo>
                  <a:lnTo>
                    <a:pt x="3440" y="1290"/>
                  </a:lnTo>
                  <a:lnTo>
                    <a:pt x="3410" y="1281"/>
                  </a:lnTo>
                  <a:lnTo>
                    <a:pt x="3378" y="1278"/>
                  </a:lnTo>
                  <a:lnTo>
                    <a:pt x="282" y="1278"/>
                  </a:lnTo>
                  <a:close/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49"/>
                  </a:lnTo>
                  <a:lnTo>
                    <a:pt x="169" y="168"/>
                  </a:lnTo>
                  <a:lnTo>
                    <a:pt x="150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50" y="1086"/>
                  </a:lnTo>
                  <a:lnTo>
                    <a:pt x="169" y="1109"/>
                  </a:lnTo>
                  <a:lnTo>
                    <a:pt x="192" y="1128"/>
                  </a:lnTo>
                  <a:lnTo>
                    <a:pt x="220" y="1144"/>
                  </a:lnTo>
                  <a:lnTo>
                    <a:pt x="250" y="1153"/>
                  </a:lnTo>
                  <a:lnTo>
                    <a:pt x="282" y="1156"/>
                  </a:lnTo>
                  <a:lnTo>
                    <a:pt x="3378" y="1156"/>
                  </a:lnTo>
                  <a:lnTo>
                    <a:pt x="3410" y="1153"/>
                  </a:lnTo>
                  <a:lnTo>
                    <a:pt x="3440" y="1144"/>
                  </a:lnTo>
                  <a:lnTo>
                    <a:pt x="3468" y="1128"/>
                  </a:lnTo>
                  <a:lnTo>
                    <a:pt x="3491" y="1109"/>
                  </a:lnTo>
                  <a:lnTo>
                    <a:pt x="3510" y="1086"/>
                  </a:lnTo>
                  <a:lnTo>
                    <a:pt x="3526" y="1059"/>
                  </a:lnTo>
                  <a:lnTo>
                    <a:pt x="3535" y="1029"/>
                  </a:lnTo>
                  <a:lnTo>
                    <a:pt x="3538" y="998"/>
                  </a:lnTo>
                  <a:lnTo>
                    <a:pt x="3538" y="281"/>
                  </a:lnTo>
                  <a:lnTo>
                    <a:pt x="3535" y="249"/>
                  </a:lnTo>
                  <a:lnTo>
                    <a:pt x="3526" y="219"/>
                  </a:lnTo>
                  <a:lnTo>
                    <a:pt x="3510" y="191"/>
                  </a:lnTo>
                  <a:lnTo>
                    <a:pt x="3491" y="168"/>
                  </a:lnTo>
                  <a:lnTo>
                    <a:pt x="3468" y="149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8"/>
                  </a:lnTo>
                  <a:lnTo>
                    <a:pt x="3633" y="163"/>
                  </a:lnTo>
                  <a:lnTo>
                    <a:pt x="3648" y="199"/>
                  </a:lnTo>
                  <a:lnTo>
                    <a:pt x="3657" y="239"/>
                  </a:lnTo>
                  <a:lnTo>
                    <a:pt x="3660" y="281"/>
                  </a:lnTo>
                  <a:lnTo>
                    <a:pt x="3660" y="998"/>
                  </a:lnTo>
                  <a:lnTo>
                    <a:pt x="3658" y="1035"/>
                  </a:lnTo>
                  <a:lnTo>
                    <a:pt x="3650" y="1071"/>
                  </a:lnTo>
                  <a:lnTo>
                    <a:pt x="3638" y="1105"/>
                  </a:lnTo>
                  <a:lnTo>
                    <a:pt x="3622" y="1137"/>
                  </a:lnTo>
                  <a:lnTo>
                    <a:pt x="3601" y="1166"/>
                  </a:lnTo>
                  <a:lnTo>
                    <a:pt x="3578" y="1193"/>
                  </a:lnTo>
                  <a:lnTo>
                    <a:pt x="3551" y="1217"/>
                  </a:lnTo>
                  <a:lnTo>
                    <a:pt x="3578" y="1240"/>
                  </a:lnTo>
                  <a:lnTo>
                    <a:pt x="3601" y="1268"/>
                  </a:lnTo>
                  <a:lnTo>
                    <a:pt x="3622" y="1296"/>
                  </a:lnTo>
                  <a:lnTo>
                    <a:pt x="3638" y="1328"/>
                  </a:lnTo>
                  <a:lnTo>
                    <a:pt x="3650" y="1363"/>
                  </a:lnTo>
                  <a:lnTo>
                    <a:pt x="3658" y="1398"/>
                  </a:lnTo>
                  <a:lnTo>
                    <a:pt x="3660" y="1436"/>
                  </a:lnTo>
                  <a:lnTo>
                    <a:pt x="3660" y="2152"/>
                  </a:lnTo>
                  <a:lnTo>
                    <a:pt x="3658" y="2192"/>
                  </a:lnTo>
                  <a:lnTo>
                    <a:pt x="3649" y="2229"/>
                  </a:lnTo>
                  <a:lnTo>
                    <a:pt x="3637" y="2264"/>
                  </a:lnTo>
                  <a:lnTo>
                    <a:pt x="3619" y="2297"/>
                  </a:lnTo>
                  <a:lnTo>
                    <a:pt x="3597" y="2328"/>
                  </a:lnTo>
                  <a:lnTo>
                    <a:pt x="3571" y="2356"/>
                  </a:lnTo>
                  <a:lnTo>
                    <a:pt x="3542" y="2379"/>
                  </a:lnTo>
                  <a:lnTo>
                    <a:pt x="3510" y="2399"/>
                  </a:lnTo>
                  <a:lnTo>
                    <a:pt x="3548" y="2457"/>
                  </a:lnTo>
                  <a:lnTo>
                    <a:pt x="3581" y="2517"/>
                  </a:lnTo>
                  <a:lnTo>
                    <a:pt x="3609" y="2580"/>
                  </a:lnTo>
                  <a:lnTo>
                    <a:pt x="3631" y="2647"/>
                  </a:lnTo>
                  <a:lnTo>
                    <a:pt x="3647" y="2715"/>
                  </a:lnTo>
                  <a:lnTo>
                    <a:pt x="3657" y="2786"/>
                  </a:lnTo>
                  <a:lnTo>
                    <a:pt x="3660" y="2859"/>
                  </a:lnTo>
                  <a:lnTo>
                    <a:pt x="3657" y="2931"/>
                  </a:lnTo>
                  <a:lnTo>
                    <a:pt x="3647" y="3001"/>
                  </a:lnTo>
                  <a:lnTo>
                    <a:pt x="3631" y="3069"/>
                  </a:lnTo>
                  <a:lnTo>
                    <a:pt x="3610" y="3135"/>
                  </a:lnTo>
                  <a:lnTo>
                    <a:pt x="3583" y="3198"/>
                  </a:lnTo>
                  <a:lnTo>
                    <a:pt x="3551" y="3258"/>
                  </a:lnTo>
                  <a:lnTo>
                    <a:pt x="3515" y="3315"/>
                  </a:lnTo>
                  <a:lnTo>
                    <a:pt x="3474" y="3368"/>
                  </a:lnTo>
                  <a:lnTo>
                    <a:pt x="3427" y="3418"/>
                  </a:lnTo>
                  <a:lnTo>
                    <a:pt x="3377" y="3464"/>
                  </a:lnTo>
                  <a:lnTo>
                    <a:pt x="3324" y="3505"/>
                  </a:lnTo>
                  <a:lnTo>
                    <a:pt x="3267" y="3542"/>
                  </a:lnTo>
                  <a:lnTo>
                    <a:pt x="3206" y="3574"/>
                  </a:lnTo>
                  <a:lnTo>
                    <a:pt x="3143" y="3600"/>
                  </a:lnTo>
                  <a:lnTo>
                    <a:pt x="3078" y="3621"/>
                  </a:lnTo>
                  <a:lnTo>
                    <a:pt x="3009" y="3637"/>
                  </a:lnTo>
                  <a:lnTo>
                    <a:pt x="2939" y="3647"/>
                  </a:lnTo>
                  <a:lnTo>
                    <a:pt x="2867" y="3650"/>
                  </a:lnTo>
                  <a:lnTo>
                    <a:pt x="2803" y="3648"/>
                  </a:lnTo>
                  <a:lnTo>
                    <a:pt x="2741" y="3640"/>
                  </a:lnTo>
                  <a:lnTo>
                    <a:pt x="2680" y="3628"/>
                  </a:lnTo>
                  <a:lnTo>
                    <a:pt x="2620" y="3610"/>
                  </a:lnTo>
                  <a:lnTo>
                    <a:pt x="2562" y="3589"/>
                  </a:lnTo>
                  <a:lnTo>
                    <a:pt x="282" y="3589"/>
                  </a:lnTo>
                  <a:lnTo>
                    <a:pt x="240" y="3586"/>
                  </a:lnTo>
                  <a:lnTo>
                    <a:pt x="200" y="3577"/>
                  </a:lnTo>
                  <a:lnTo>
                    <a:pt x="163" y="3563"/>
                  </a:lnTo>
                  <a:lnTo>
                    <a:pt x="129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9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9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906"/>
            <p:cNvSpPr>
              <a:spLocks noEditPoints="1"/>
            </p:cNvSpPr>
            <p:nvPr/>
          </p:nvSpPr>
          <p:spPr bwMode="auto">
            <a:xfrm>
              <a:off x="9163051" y="2917825"/>
              <a:ext cx="87313" cy="87313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4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4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907"/>
            <p:cNvSpPr>
              <a:spLocks/>
            </p:cNvSpPr>
            <p:nvPr/>
          </p:nvSpPr>
          <p:spPr bwMode="auto">
            <a:xfrm>
              <a:off x="9578976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Freeform 908"/>
            <p:cNvSpPr>
              <a:spLocks/>
            </p:cNvSpPr>
            <p:nvPr/>
          </p:nvSpPr>
          <p:spPr bwMode="auto">
            <a:xfrm>
              <a:off x="9540876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909"/>
            <p:cNvSpPr>
              <a:spLocks/>
            </p:cNvSpPr>
            <p:nvPr/>
          </p:nvSpPr>
          <p:spPr bwMode="auto">
            <a:xfrm>
              <a:off x="9598026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Freeform 910"/>
            <p:cNvSpPr>
              <a:spLocks/>
            </p:cNvSpPr>
            <p:nvPr/>
          </p:nvSpPr>
          <p:spPr bwMode="auto">
            <a:xfrm>
              <a:off x="9559926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8" name="Freeform 911"/>
            <p:cNvSpPr>
              <a:spLocks/>
            </p:cNvSpPr>
            <p:nvPr/>
          </p:nvSpPr>
          <p:spPr bwMode="auto">
            <a:xfrm>
              <a:off x="9501188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Freeform 912"/>
            <p:cNvSpPr>
              <a:spLocks/>
            </p:cNvSpPr>
            <p:nvPr/>
          </p:nvSpPr>
          <p:spPr bwMode="auto">
            <a:xfrm>
              <a:off x="9520238" y="29670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Freeform 913"/>
            <p:cNvSpPr>
              <a:spLocks/>
            </p:cNvSpPr>
            <p:nvPr/>
          </p:nvSpPr>
          <p:spPr bwMode="auto">
            <a:xfrm>
              <a:off x="9463088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1" name="Freeform 914"/>
            <p:cNvSpPr>
              <a:spLocks/>
            </p:cNvSpPr>
            <p:nvPr/>
          </p:nvSpPr>
          <p:spPr bwMode="auto">
            <a:xfrm>
              <a:off x="9482138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Freeform 915"/>
            <p:cNvSpPr>
              <a:spLocks/>
            </p:cNvSpPr>
            <p:nvPr/>
          </p:nvSpPr>
          <p:spPr bwMode="auto">
            <a:xfrm>
              <a:off x="9423401" y="2936875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3" name="Freeform 916"/>
            <p:cNvSpPr>
              <a:spLocks/>
            </p:cNvSpPr>
            <p:nvPr/>
          </p:nvSpPr>
          <p:spPr bwMode="auto">
            <a:xfrm>
              <a:off x="9444038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Freeform 917"/>
            <p:cNvSpPr>
              <a:spLocks noEditPoints="1"/>
            </p:cNvSpPr>
            <p:nvPr/>
          </p:nvSpPr>
          <p:spPr bwMode="auto">
            <a:xfrm>
              <a:off x="9163051" y="3101975"/>
              <a:ext cx="87313" cy="85725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1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3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3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1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4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5" name="Freeform 918"/>
            <p:cNvSpPr>
              <a:spLocks/>
            </p:cNvSpPr>
            <p:nvPr/>
          </p:nvSpPr>
          <p:spPr bwMode="auto">
            <a:xfrm>
              <a:off x="9491663" y="3121025"/>
              <a:ext cx="134938" cy="19050"/>
            </a:xfrm>
            <a:custGeom>
              <a:avLst/>
              <a:gdLst>
                <a:gd name="T0" fmla="*/ 61 w 854"/>
                <a:gd name="T1" fmla="*/ 0 h 122"/>
                <a:gd name="T2" fmla="*/ 793 w 854"/>
                <a:gd name="T3" fmla="*/ 0 h 122"/>
                <a:gd name="T4" fmla="*/ 812 w 854"/>
                <a:gd name="T5" fmla="*/ 4 h 122"/>
                <a:gd name="T6" fmla="*/ 828 w 854"/>
                <a:gd name="T7" fmla="*/ 13 h 122"/>
                <a:gd name="T8" fmla="*/ 842 w 854"/>
                <a:gd name="T9" fmla="*/ 26 h 122"/>
                <a:gd name="T10" fmla="*/ 851 w 854"/>
                <a:gd name="T11" fmla="*/ 42 h 122"/>
                <a:gd name="T12" fmla="*/ 854 w 854"/>
                <a:gd name="T13" fmla="*/ 61 h 122"/>
                <a:gd name="T14" fmla="*/ 851 w 854"/>
                <a:gd name="T15" fmla="*/ 80 h 122"/>
                <a:gd name="T16" fmla="*/ 842 w 854"/>
                <a:gd name="T17" fmla="*/ 97 h 122"/>
                <a:gd name="T18" fmla="*/ 828 w 854"/>
                <a:gd name="T19" fmla="*/ 110 h 122"/>
                <a:gd name="T20" fmla="*/ 812 w 854"/>
                <a:gd name="T21" fmla="*/ 119 h 122"/>
                <a:gd name="T22" fmla="*/ 793 w 854"/>
                <a:gd name="T23" fmla="*/ 122 h 122"/>
                <a:gd name="T24" fmla="*/ 61 w 854"/>
                <a:gd name="T25" fmla="*/ 122 h 122"/>
                <a:gd name="T26" fmla="*/ 42 w 854"/>
                <a:gd name="T27" fmla="*/ 119 h 122"/>
                <a:gd name="T28" fmla="*/ 26 w 854"/>
                <a:gd name="T29" fmla="*/ 110 h 122"/>
                <a:gd name="T30" fmla="*/ 12 w 854"/>
                <a:gd name="T31" fmla="*/ 97 h 122"/>
                <a:gd name="T32" fmla="*/ 3 w 854"/>
                <a:gd name="T33" fmla="*/ 80 h 122"/>
                <a:gd name="T34" fmla="*/ 0 w 854"/>
                <a:gd name="T35" fmla="*/ 61 h 122"/>
                <a:gd name="T36" fmla="*/ 3 w 854"/>
                <a:gd name="T37" fmla="*/ 42 h 122"/>
                <a:gd name="T38" fmla="*/ 12 w 854"/>
                <a:gd name="T39" fmla="*/ 26 h 122"/>
                <a:gd name="T40" fmla="*/ 26 w 854"/>
                <a:gd name="T41" fmla="*/ 13 h 122"/>
                <a:gd name="T42" fmla="*/ 42 w 854"/>
                <a:gd name="T43" fmla="*/ 4 h 122"/>
                <a:gd name="T44" fmla="*/ 61 w 85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4" h="122">
                  <a:moveTo>
                    <a:pt x="61" y="0"/>
                  </a:moveTo>
                  <a:lnTo>
                    <a:pt x="793" y="0"/>
                  </a:lnTo>
                  <a:lnTo>
                    <a:pt x="812" y="4"/>
                  </a:lnTo>
                  <a:lnTo>
                    <a:pt x="828" y="13"/>
                  </a:lnTo>
                  <a:lnTo>
                    <a:pt x="842" y="26"/>
                  </a:lnTo>
                  <a:lnTo>
                    <a:pt x="851" y="42"/>
                  </a:lnTo>
                  <a:lnTo>
                    <a:pt x="854" y="61"/>
                  </a:lnTo>
                  <a:lnTo>
                    <a:pt x="851" y="80"/>
                  </a:lnTo>
                  <a:lnTo>
                    <a:pt x="842" y="97"/>
                  </a:lnTo>
                  <a:lnTo>
                    <a:pt x="828" y="110"/>
                  </a:lnTo>
                  <a:lnTo>
                    <a:pt x="812" y="119"/>
                  </a:lnTo>
                  <a:lnTo>
                    <a:pt x="79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5" name="Group 1614"/>
          <p:cNvGrpSpPr/>
          <p:nvPr/>
        </p:nvGrpSpPr>
        <p:grpSpPr>
          <a:xfrm>
            <a:off x="10010585" y="2676525"/>
            <a:ext cx="581025" cy="579438"/>
            <a:chOff x="10002838" y="2676525"/>
            <a:chExt cx="581025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90" name="Freeform 923"/>
            <p:cNvSpPr>
              <a:spLocks noEditPoints="1"/>
            </p:cNvSpPr>
            <p:nvPr/>
          </p:nvSpPr>
          <p:spPr bwMode="auto">
            <a:xfrm>
              <a:off x="10061576" y="2735263"/>
              <a:ext cx="87313" cy="85725"/>
            </a:xfrm>
            <a:custGeom>
              <a:avLst/>
              <a:gdLst>
                <a:gd name="T0" fmla="*/ 244 w 549"/>
                <a:gd name="T1" fmla="*/ 125 h 548"/>
                <a:gd name="T2" fmla="*/ 190 w 549"/>
                <a:gd name="T3" fmla="*/ 147 h 548"/>
                <a:gd name="T4" fmla="*/ 148 w 549"/>
                <a:gd name="T5" fmla="*/ 189 h 548"/>
                <a:gd name="T6" fmla="*/ 125 w 549"/>
                <a:gd name="T7" fmla="*/ 243 h 548"/>
                <a:gd name="T8" fmla="*/ 125 w 549"/>
                <a:gd name="T9" fmla="*/ 304 h 548"/>
                <a:gd name="T10" fmla="*/ 148 w 549"/>
                <a:gd name="T11" fmla="*/ 358 h 548"/>
                <a:gd name="T12" fmla="*/ 190 w 549"/>
                <a:gd name="T13" fmla="*/ 399 h 548"/>
                <a:gd name="T14" fmla="*/ 244 w 549"/>
                <a:gd name="T15" fmla="*/ 423 h 548"/>
                <a:gd name="T16" fmla="*/ 305 w 549"/>
                <a:gd name="T17" fmla="*/ 423 h 548"/>
                <a:gd name="T18" fmla="*/ 359 w 549"/>
                <a:gd name="T19" fmla="*/ 399 h 548"/>
                <a:gd name="T20" fmla="*/ 400 w 549"/>
                <a:gd name="T21" fmla="*/ 358 h 548"/>
                <a:gd name="T22" fmla="*/ 424 w 549"/>
                <a:gd name="T23" fmla="*/ 304 h 548"/>
                <a:gd name="T24" fmla="*/ 424 w 549"/>
                <a:gd name="T25" fmla="*/ 243 h 548"/>
                <a:gd name="T26" fmla="*/ 400 w 549"/>
                <a:gd name="T27" fmla="*/ 189 h 548"/>
                <a:gd name="T28" fmla="*/ 359 w 549"/>
                <a:gd name="T29" fmla="*/ 147 h 548"/>
                <a:gd name="T30" fmla="*/ 305 w 549"/>
                <a:gd name="T31" fmla="*/ 125 h 548"/>
                <a:gd name="T32" fmla="*/ 274 w 549"/>
                <a:gd name="T33" fmla="*/ 0 h 548"/>
                <a:gd name="T34" fmla="*/ 354 w 549"/>
                <a:gd name="T35" fmla="*/ 12 h 548"/>
                <a:gd name="T36" fmla="*/ 424 w 549"/>
                <a:gd name="T37" fmla="*/ 44 h 548"/>
                <a:gd name="T38" fmla="*/ 481 w 549"/>
                <a:gd name="T39" fmla="*/ 94 h 548"/>
                <a:gd name="T40" fmla="*/ 523 w 549"/>
                <a:gd name="T41" fmla="*/ 158 h 548"/>
                <a:gd name="T42" fmla="*/ 546 w 549"/>
                <a:gd name="T43" fmla="*/ 233 h 548"/>
                <a:gd name="T44" fmla="*/ 546 w 549"/>
                <a:gd name="T45" fmla="*/ 314 h 548"/>
                <a:gd name="T46" fmla="*/ 523 w 549"/>
                <a:gd name="T47" fmla="*/ 389 h 548"/>
                <a:gd name="T48" fmla="*/ 481 w 549"/>
                <a:gd name="T49" fmla="*/ 453 h 548"/>
                <a:gd name="T50" fmla="*/ 424 w 549"/>
                <a:gd name="T51" fmla="*/ 503 h 548"/>
                <a:gd name="T52" fmla="*/ 354 w 549"/>
                <a:gd name="T53" fmla="*/ 536 h 548"/>
                <a:gd name="T54" fmla="*/ 274 w 549"/>
                <a:gd name="T55" fmla="*/ 548 h 548"/>
                <a:gd name="T56" fmla="*/ 195 w 549"/>
                <a:gd name="T57" fmla="*/ 536 h 548"/>
                <a:gd name="T58" fmla="*/ 125 w 549"/>
                <a:gd name="T59" fmla="*/ 503 h 548"/>
                <a:gd name="T60" fmla="*/ 68 w 549"/>
                <a:gd name="T61" fmla="*/ 453 h 548"/>
                <a:gd name="T62" fmla="*/ 26 w 549"/>
                <a:gd name="T63" fmla="*/ 389 h 548"/>
                <a:gd name="T64" fmla="*/ 3 w 549"/>
                <a:gd name="T65" fmla="*/ 314 h 548"/>
                <a:gd name="T66" fmla="*/ 3 w 549"/>
                <a:gd name="T67" fmla="*/ 233 h 548"/>
                <a:gd name="T68" fmla="*/ 26 w 549"/>
                <a:gd name="T69" fmla="*/ 158 h 548"/>
                <a:gd name="T70" fmla="*/ 68 w 549"/>
                <a:gd name="T71" fmla="*/ 94 h 548"/>
                <a:gd name="T72" fmla="*/ 125 w 549"/>
                <a:gd name="T73" fmla="*/ 44 h 548"/>
                <a:gd name="T74" fmla="*/ 195 w 549"/>
                <a:gd name="T75" fmla="*/ 12 h 548"/>
                <a:gd name="T76" fmla="*/ 274 w 549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8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7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2"/>
                  </a:lnTo>
                  <a:lnTo>
                    <a:pt x="190" y="399"/>
                  </a:lnTo>
                  <a:lnTo>
                    <a:pt x="215" y="414"/>
                  </a:lnTo>
                  <a:lnTo>
                    <a:pt x="244" y="423"/>
                  </a:lnTo>
                  <a:lnTo>
                    <a:pt x="274" y="426"/>
                  </a:lnTo>
                  <a:lnTo>
                    <a:pt x="305" y="423"/>
                  </a:lnTo>
                  <a:lnTo>
                    <a:pt x="334" y="414"/>
                  </a:lnTo>
                  <a:lnTo>
                    <a:pt x="359" y="399"/>
                  </a:lnTo>
                  <a:lnTo>
                    <a:pt x="383" y="382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3"/>
                  </a:lnTo>
                  <a:lnTo>
                    <a:pt x="424" y="243"/>
                  </a:lnTo>
                  <a:lnTo>
                    <a:pt x="415" y="215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7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2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3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3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6"/>
                  </a:lnTo>
                  <a:lnTo>
                    <a:pt x="315" y="544"/>
                  </a:lnTo>
                  <a:lnTo>
                    <a:pt x="274" y="548"/>
                  </a:lnTo>
                  <a:lnTo>
                    <a:pt x="234" y="544"/>
                  </a:lnTo>
                  <a:lnTo>
                    <a:pt x="195" y="536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3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2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1" name="Freeform 924"/>
            <p:cNvSpPr>
              <a:spLocks/>
            </p:cNvSpPr>
            <p:nvPr/>
          </p:nvSpPr>
          <p:spPr bwMode="auto">
            <a:xfrm>
              <a:off x="10477501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2" name="Freeform 925"/>
            <p:cNvSpPr>
              <a:spLocks/>
            </p:cNvSpPr>
            <p:nvPr/>
          </p:nvSpPr>
          <p:spPr bwMode="auto">
            <a:xfrm>
              <a:off x="10439401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3" name="Freeform 926"/>
            <p:cNvSpPr>
              <a:spLocks/>
            </p:cNvSpPr>
            <p:nvPr/>
          </p:nvSpPr>
          <p:spPr bwMode="auto">
            <a:xfrm>
              <a:off x="10496551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4" name="Freeform 927"/>
            <p:cNvSpPr>
              <a:spLocks/>
            </p:cNvSpPr>
            <p:nvPr/>
          </p:nvSpPr>
          <p:spPr bwMode="auto">
            <a:xfrm>
              <a:off x="10458451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Freeform 928"/>
            <p:cNvSpPr>
              <a:spLocks/>
            </p:cNvSpPr>
            <p:nvPr/>
          </p:nvSpPr>
          <p:spPr bwMode="auto">
            <a:xfrm>
              <a:off x="10399713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Freeform 929"/>
            <p:cNvSpPr>
              <a:spLocks/>
            </p:cNvSpPr>
            <p:nvPr/>
          </p:nvSpPr>
          <p:spPr bwMode="auto">
            <a:xfrm>
              <a:off x="10418763" y="278288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Freeform 930"/>
            <p:cNvSpPr>
              <a:spLocks/>
            </p:cNvSpPr>
            <p:nvPr/>
          </p:nvSpPr>
          <p:spPr bwMode="auto">
            <a:xfrm>
              <a:off x="10361613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Freeform 931"/>
            <p:cNvSpPr>
              <a:spLocks/>
            </p:cNvSpPr>
            <p:nvPr/>
          </p:nvSpPr>
          <p:spPr bwMode="auto">
            <a:xfrm>
              <a:off x="10380663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932"/>
            <p:cNvSpPr>
              <a:spLocks/>
            </p:cNvSpPr>
            <p:nvPr/>
          </p:nvSpPr>
          <p:spPr bwMode="auto">
            <a:xfrm>
              <a:off x="10321926" y="27543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933"/>
            <p:cNvSpPr>
              <a:spLocks/>
            </p:cNvSpPr>
            <p:nvPr/>
          </p:nvSpPr>
          <p:spPr bwMode="auto">
            <a:xfrm>
              <a:off x="10342563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934"/>
            <p:cNvSpPr>
              <a:spLocks noEditPoints="1"/>
            </p:cNvSpPr>
            <p:nvPr/>
          </p:nvSpPr>
          <p:spPr bwMode="auto">
            <a:xfrm>
              <a:off x="10002838" y="2676525"/>
              <a:ext cx="581025" cy="579438"/>
            </a:xfrm>
            <a:custGeom>
              <a:avLst/>
              <a:gdLst>
                <a:gd name="T0" fmla="*/ 134 w 3660"/>
                <a:gd name="T1" fmla="*/ 2531 h 3650"/>
                <a:gd name="T2" fmla="*/ 169 w 3660"/>
                <a:gd name="T3" fmla="*/ 3421 h 3650"/>
                <a:gd name="T4" fmla="*/ 2304 w 3660"/>
                <a:gd name="T5" fmla="*/ 3414 h 3650"/>
                <a:gd name="T6" fmla="*/ 2145 w 3660"/>
                <a:gd name="T7" fmla="*/ 3183 h 3650"/>
                <a:gd name="T8" fmla="*/ 2083 w 3660"/>
                <a:gd name="T9" fmla="*/ 2969 h 3650"/>
                <a:gd name="T10" fmla="*/ 2087 w 3660"/>
                <a:gd name="T11" fmla="*/ 2715 h 3650"/>
                <a:gd name="T12" fmla="*/ 2172 w 3660"/>
                <a:gd name="T13" fmla="*/ 2481 h 3650"/>
                <a:gd name="T14" fmla="*/ 2796 w 3660"/>
                <a:gd name="T15" fmla="*/ 2193 h 3650"/>
                <a:gd name="T16" fmla="*/ 2594 w 3660"/>
                <a:gd name="T17" fmla="*/ 2249 h 3650"/>
                <a:gd name="T18" fmla="*/ 2475 w 3660"/>
                <a:gd name="T19" fmla="*/ 2317 h 3650"/>
                <a:gd name="T20" fmla="*/ 2371 w 3660"/>
                <a:gd name="T21" fmla="*/ 2410 h 3650"/>
                <a:gd name="T22" fmla="*/ 2298 w 3660"/>
                <a:gd name="T23" fmla="*/ 2506 h 3650"/>
                <a:gd name="T24" fmla="*/ 2236 w 3660"/>
                <a:gd name="T25" fmla="*/ 2632 h 3650"/>
                <a:gd name="T26" fmla="*/ 2196 w 3660"/>
                <a:gd name="T27" fmla="*/ 2859 h 3650"/>
                <a:gd name="T28" fmla="*/ 2228 w 3660"/>
                <a:gd name="T29" fmla="*/ 3062 h 3650"/>
                <a:gd name="T30" fmla="*/ 2278 w 3660"/>
                <a:gd name="T31" fmla="*/ 3180 h 3650"/>
                <a:gd name="T32" fmla="*/ 2372 w 3660"/>
                <a:gd name="T33" fmla="*/ 3310 h 3650"/>
                <a:gd name="T34" fmla="*/ 2485 w 3660"/>
                <a:gd name="T35" fmla="*/ 3409 h 3650"/>
                <a:gd name="T36" fmla="*/ 2607 w 3660"/>
                <a:gd name="T37" fmla="*/ 3476 h 3650"/>
                <a:gd name="T38" fmla="*/ 3067 w 3660"/>
                <a:gd name="T39" fmla="*/ 3498 h 3650"/>
                <a:gd name="T40" fmla="*/ 3423 w 3660"/>
                <a:gd name="T41" fmla="*/ 3233 h 3650"/>
                <a:gd name="T42" fmla="*/ 3535 w 3660"/>
                <a:gd name="T43" fmla="*/ 2795 h 3650"/>
                <a:gd name="T44" fmla="*/ 3361 w 3660"/>
                <a:gd name="T45" fmla="*/ 2408 h 3650"/>
                <a:gd name="T46" fmla="*/ 3260 w 3660"/>
                <a:gd name="T47" fmla="*/ 2317 h 3650"/>
                <a:gd name="T48" fmla="*/ 3095 w 3660"/>
                <a:gd name="T49" fmla="*/ 2230 h 3650"/>
                <a:gd name="T50" fmla="*/ 220 w 3660"/>
                <a:gd name="T51" fmla="*/ 1290 h 3650"/>
                <a:gd name="T52" fmla="*/ 122 w 3660"/>
                <a:gd name="T53" fmla="*/ 2152 h 3650"/>
                <a:gd name="T54" fmla="*/ 250 w 3660"/>
                <a:gd name="T55" fmla="*/ 2308 h 3650"/>
                <a:gd name="T56" fmla="*/ 2460 w 3660"/>
                <a:gd name="T57" fmla="*/ 2181 h 3650"/>
                <a:gd name="T58" fmla="*/ 2907 w 3660"/>
                <a:gd name="T59" fmla="*/ 2069 h 3650"/>
                <a:gd name="T60" fmla="*/ 3327 w 3660"/>
                <a:gd name="T61" fmla="*/ 2215 h 3650"/>
                <a:gd name="T62" fmla="*/ 3528 w 3660"/>
                <a:gd name="T63" fmla="*/ 2209 h 3650"/>
                <a:gd name="T64" fmla="*/ 3491 w 3660"/>
                <a:gd name="T65" fmla="*/ 1324 h 3650"/>
                <a:gd name="T66" fmla="*/ 250 w 3660"/>
                <a:gd name="T67" fmla="*/ 125 h 3650"/>
                <a:gd name="T68" fmla="*/ 122 w 3660"/>
                <a:gd name="T69" fmla="*/ 281 h 3650"/>
                <a:gd name="T70" fmla="*/ 220 w 3660"/>
                <a:gd name="T71" fmla="*/ 1144 h 3650"/>
                <a:gd name="T72" fmla="*/ 3491 w 3660"/>
                <a:gd name="T73" fmla="*/ 1109 h 3650"/>
                <a:gd name="T74" fmla="*/ 3526 w 3660"/>
                <a:gd name="T75" fmla="*/ 219 h 3650"/>
                <a:gd name="T76" fmla="*/ 282 w 3660"/>
                <a:gd name="T77" fmla="*/ 122 h 3650"/>
                <a:gd name="T78" fmla="*/ 3564 w 3660"/>
                <a:gd name="T79" fmla="*/ 69 h 3650"/>
                <a:gd name="T80" fmla="*/ 3660 w 3660"/>
                <a:gd name="T81" fmla="*/ 998 h 3650"/>
                <a:gd name="T82" fmla="*/ 3551 w 3660"/>
                <a:gd name="T83" fmla="*/ 1217 h 3650"/>
                <a:gd name="T84" fmla="*/ 3660 w 3660"/>
                <a:gd name="T85" fmla="*/ 1436 h 3650"/>
                <a:gd name="T86" fmla="*/ 3571 w 3660"/>
                <a:gd name="T87" fmla="*/ 2356 h 3650"/>
                <a:gd name="T88" fmla="*/ 3647 w 3660"/>
                <a:gd name="T89" fmla="*/ 2715 h 3650"/>
                <a:gd name="T90" fmla="*/ 3583 w 3660"/>
                <a:gd name="T91" fmla="*/ 3198 h 3650"/>
                <a:gd name="T92" fmla="*/ 3267 w 3660"/>
                <a:gd name="T93" fmla="*/ 3542 h 3650"/>
                <a:gd name="T94" fmla="*/ 2803 w 3660"/>
                <a:gd name="T95" fmla="*/ 3648 h 3650"/>
                <a:gd name="T96" fmla="*/ 200 w 3660"/>
                <a:gd name="T97" fmla="*/ 3577 h 3650"/>
                <a:gd name="T98" fmla="*/ 12 w 3660"/>
                <a:gd name="T99" fmla="*/ 3390 h 3650"/>
                <a:gd name="T100" fmla="*/ 38 w 3660"/>
                <a:gd name="T101" fmla="*/ 2452 h 3650"/>
                <a:gd name="T102" fmla="*/ 22 w 3660"/>
                <a:gd name="T103" fmla="*/ 2261 h 3650"/>
                <a:gd name="T104" fmla="*/ 22 w 3660"/>
                <a:gd name="T105" fmla="*/ 1328 h 3650"/>
                <a:gd name="T106" fmla="*/ 38 w 3660"/>
                <a:gd name="T107" fmla="*/ 1137 h 3650"/>
                <a:gd name="T108" fmla="*/ 12 w 3660"/>
                <a:gd name="T109" fmla="*/ 199 h 3650"/>
                <a:gd name="T110" fmla="*/ 200 w 3660"/>
                <a:gd name="T111" fmla="*/ 12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0" h="3650">
                  <a:moveTo>
                    <a:pt x="282" y="2433"/>
                  </a:moveTo>
                  <a:lnTo>
                    <a:pt x="250" y="2437"/>
                  </a:lnTo>
                  <a:lnTo>
                    <a:pt x="220" y="2446"/>
                  </a:lnTo>
                  <a:lnTo>
                    <a:pt x="192" y="2461"/>
                  </a:lnTo>
                  <a:lnTo>
                    <a:pt x="169" y="2480"/>
                  </a:lnTo>
                  <a:lnTo>
                    <a:pt x="150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50" y="3398"/>
                  </a:lnTo>
                  <a:lnTo>
                    <a:pt x="169" y="3421"/>
                  </a:lnTo>
                  <a:lnTo>
                    <a:pt x="192" y="3441"/>
                  </a:lnTo>
                  <a:lnTo>
                    <a:pt x="220" y="3455"/>
                  </a:lnTo>
                  <a:lnTo>
                    <a:pt x="250" y="3464"/>
                  </a:lnTo>
                  <a:lnTo>
                    <a:pt x="282" y="3468"/>
                  </a:lnTo>
                  <a:lnTo>
                    <a:pt x="2360" y="3468"/>
                  </a:lnTo>
                  <a:lnTo>
                    <a:pt x="2337" y="3445"/>
                  </a:lnTo>
                  <a:lnTo>
                    <a:pt x="2304" y="3414"/>
                  </a:lnTo>
                  <a:lnTo>
                    <a:pt x="2276" y="3385"/>
                  </a:lnTo>
                  <a:lnTo>
                    <a:pt x="2249" y="3354"/>
                  </a:lnTo>
                  <a:lnTo>
                    <a:pt x="2226" y="3323"/>
                  </a:lnTo>
                  <a:lnTo>
                    <a:pt x="2200" y="3287"/>
                  </a:lnTo>
                  <a:lnTo>
                    <a:pt x="2182" y="3255"/>
                  </a:lnTo>
                  <a:lnTo>
                    <a:pt x="2159" y="3214"/>
                  </a:lnTo>
                  <a:lnTo>
                    <a:pt x="2145" y="3183"/>
                  </a:lnTo>
                  <a:lnTo>
                    <a:pt x="2135" y="3160"/>
                  </a:lnTo>
                  <a:lnTo>
                    <a:pt x="2125" y="3137"/>
                  </a:lnTo>
                  <a:lnTo>
                    <a:pt x="2115" y="3108"/>
                  </a:lnTo>
                  <a:lnTo>
                    <a:pt x="2100" y="3055"/>
                  </a:lnTo>
                  <a:lnTo>
                    <a:pt x="2093" y="3027"/>
                  </a:lnTo>
                  <a:lnTo>
                    <a:pt x="2087" y="2999"/>
                  </a:lnTo>
                  <a:lnTo>
                    <a:pt x="2083" y="2969"/>
                  </a:lnTo>
                  <a:lnTo>
                    <a:pt x="2078" y="2944"/>
                  </a:lnTo>
                  <a:lnTo>
                    <a:pt x="2075" y="2902"/>
                  </a:lnTo>
                  <a:lnTo>
                    <a:pt x="2074" y="2859"/>
                  </a:lnTo>
                  <a:lnTo>
                    <a:pt x="2075" y="2824"/>
                  </a:lnTo>
                  <a:lnTo>
                    <a:pt x="2077" y="2788"/>
                  </a:lnTo>
                  <a:lnTo>
                    <a:pt x="2080" y="2766"/>
                  </a:lnTo>
                  <a:lnTo>
                    <a:pt x="2087" y="2715"/>
                  </a:lnTo>
                  <a:lnTo>
                    <a:pt x="2092" y="2694"/>
                  </a:lnTo>
                  <a:lnTo>
                    <a:pt x="2107" y="2632"/>
                  </a:lnTo>
                  <a:lnTo>
                    <a:pt x="2117" y="2604"/>
                  </a:lnTo>
                  <a:lnTo>
                    <a:pt x="2129" y="2570"/>
                  </a:lnTo>
                  <a:lnTo>
                    <a:pt x="2143" y="2538"/>
                  </a:lnTo>
                  <a:lnTo>
                    <a:pt x="2157" y="2509"/>
                  </a:lnTo>
                  <a:lnTo>
                    <a:pt x="2172" y="2481"/>
                  </a:lnTo>
                  <a:lnTo>
                    <a:pt x="2187" y="2453"/>
                  </a:lnTo>
                  <a:lnTo>
                    <a:pt x="2194" y="2443"/>
                  </a:lnTo>
                  <a:lnTo>
                    <a:pt x="2199" y="2433"/>
                  </a:lnTo>
                  <a:lnTo>
                    <a:pt x="282" y="2433"/>
                  </a:lnTo>
                  <a:close/>
                  <a:moveTo>
                    <a:pt x="2867" y="2190"/>
                  </a:moveTo>
                  <a:lnTo>
                    <a:pt x="2832" y="2191"/>
                  </a:lnTo>
                  <a:lnTo>
                    <a:pt x="2796" y="2193"/>
                  </a:lnTo>
                  <a:lnTo>
                    <a:pt x="2795" y="2194"/>
                  </a:lnTo>
                  <a:lnTo>
                    <a:pt x="2794" y="2194"/>
                  </a:lnTo>
                  <a:lnTo>
                    <a:pt x="2743" y="2202"/>
                  </a:lnTo>
                  <a:lnTo>
                    <a:pt x="2692" y="2213"/>
                  </a:lnTo>
                  <a:lnTo>
                    <a:pt x="2643" y="222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94" y="2249"/>
                  </a:lnTo>
                  <a:lnTo>
                    <a:pt x="2563" y="2263"/>
                  </a:lnTo>
                  <a:lnTo>
                    <a:pt x="2533" y="2280"/>
                  </a:lnTo>
                  <a:lnTo>
                    <a:pt x="2531" y="2281"/>
                  </a:lnTo>
                  <a:lnTo>
                    <a:pt x="2530" y="2282"/>
                  </a:lnTo>
                  <a:lnTo>
                    <a:pt x="2502" y="2298"/>
                  </a:lnTo>
                  <a:lnTo>
                    <a:pt x="2475" y="2317"/>
                  </a:lnTo>
                  <a:lnTo>
                    <a:pt x="2470" y="2322"/>
                  </a:lnTo>
                  <a:lnTo>
                    <a:pt x="2446" y="2340"/>
                  </a:lnTo>
                  <a:lnTo>
                    <a:pt x="2421" y="2360"/>
                  </a:lnTo>
                  <a:lnTo>
                    <a:pt x="2418" y="2363"/>
                  </a:lnTo>
                  <a:lnTo>
                    <a:pt x="2414" y="2366"/>
                  </a:lnTo>
                  <a:lnTo>
                    <a:pt x="2392" y="2387"/>
                  </a:lnTo>
                  <a:lnTo>
                    <a:pt x="2371" y="2410"/>
                  </a:lnTo>
                  <a:lnTo>
                    <a:pt x="2366" y="2417"/>
                  </a:lnTo>
                  <a:lnTo>
                    <a:pt x="2348" y="2437"/>
                  </a:lnTo>
                  <a:lnTo>
                    <a:pt x="2332" y="2457"/>
                  </a:lnTo>
                  <a:lnTo>
                    <a:pt x="2329" y="2461"/>
                  </a:lnTo>
                  <a:lnTo>
                    <a:pt x="2326" y="2465"/>
                  </a:lnTo>
                  <a:lnTo>
                    <a:pt x="2311" y="2485"/>
                  </a:lnTo>
                  <a:lnTo>
                    <a:pt x="2298" y="2506"/>
                  </a:lnTo>
                  <a:lnTo>
                    <a:pt x="2295" y="2512"/>
                  </a:lnTo>
                  <a:lnTo>
                    <a:pt x="2291" y="2517"/>
                  </a:lnTo>
                  <a:lnTo>
                    <a:pt x="2268" y="2559"/>
                  </a:lnTo>
                  <a:lnTo>
                    <a:pt x="2265" y="2566"/>
                  </a:lnTo>
                  <a:lnTo>
                    <a:pt x="2261" y="2574"/>
                  </a:lnTo>
                  <a:lnTo>
                    <a:pt x="2243" y="2615"/>
                  </a:lnTo>
                  <a:lnTo>
                    <a:pt x="2236" y="2632"/>
                  </a:lnTo>
                  <a:lnTo>
                    <a:pt x="2223" y="2672"/>
                  </a:lnTo>
                  <a:lnTo>
                    <a:pt x="2217" y="2697"/>
                  </a:lnTo>
                  <a:lnTo>
                    <a:pt x="2208" y="2733"/>
                  </a:lnTo>
                  <a:lnTo>
                    <a:pt x="2204" y="2766"/>
                  </a:lnTo>
                  <a:lnTo>
                    <a:pt x="2199" y="2795"/>
                  </a:lnTo>
                  <a:lnTo>
                    <a:pt x="2197" y="2827"/>
                  </a:lnTo>
                  <a:lnTo>
                    <a:pt x="2196" y="2859"/>
                  </a:lnTo>
                  <a:lnTo>
                    <a:pt x="2199" y="2920"/>
                  </a:lnTo>
                  <a:lnTo>
                    <a:pt x="2202" y="2938"/>
                  </a:lnTo>
                  <a:lnTo>
                    <a:pt x="2208" y="2982"/>
                  </a:lnTo>
                  <a:lnTo>
                    <a:pt x="2209" y="2991"/>
                  </a:lnTo>
                  <a:lnTo>
                    <a:pt x="2212" y="3000"/>
                  </a:lnTo>
                  <a:lnTo>
                    <a:pt x="2226" y="3055"/>
                  </a:lnTo>
                  <a:lnTo>
                    <a:pt x="2228" y="3062"/>
                  </a:lnTo>
                  <a:lnTo>
                    <a:pt x="2230" y="3068"/>
                  </a:lnTo>
                  <a:lnTo>
                    <a:pt x="2246" y="3110"/>
                  </a:lnTo>
                  <a:lnTo>
                    <a:pt x="2249" y="3119"/>
                  </a:lnTo>
                  <a:lnTo>
                    <a:pt x="2253" y="3128"/>
                  </a:lnTo>
                  <a:lnTo>
                    <a:pt x="2274" y="3170"/>
                  </a:lnTo>
                  <a:lnTo>
                    <a:pt x="2276" y="3176"/>
                  </a:lnTo>
                  <a:lnTo>
                    <a:pt x="2278" y="3180"/>
                  </a:lnTo>
                  <a:lnTo>
                    <a:pt x="2294" y="3206"/>
                  </a:lnTo>
                  <a:lnTo>
                    <a:pt x="2309" y="3231"/>
                  </a:lnTo>
                  <a:lnTo>
                    <a:pt x="2312" y="3234"/>
                  </a:lnTo>
                  <a:lnTo>
                    <a:pt x="2315" y="3237"/>
                  </a:lnTo>
                  <a:lnTo>
                    <a:pt x="2346" y="3279"/>
                  </a:lnTo>
                  <a:lnTo>
                    <a:pt x="2353" y="3288"/>
                  </a:lnTo>
                  <a:lnTo>
                    <a:pt x="2372" y="3310"/>
                  </a:lnTo>
                  <a:lnTo>
                    <a:pt x="2392" y="3331"/>
                  </a:lnTo>
                  <a:lnTo>
                    <a:pt x="2393" y="3333"/>
                  </a:lnTo>
                  <a:lnTo>
                    <a:pt x="2416" y="3354"/>
                  </a:lnTo>
                  <a:lnTo>
                    <a:pt x="2439" y="3373"/>
                  </a:lnTo>
                  <a:lnTo>
                    <a:pt x="2442" y="3377"/>
                  </a:lnTo>
                  <a:lnTo>
                    <a:pt x="2446" y="3379"/>
                  </a:lnTo>
                  <a:lnTo>
                    <a:pt x="2485" y="3409"/>
                  </a:lnTo>
                  <a:lnTo>
                    <a:pt x="2492" y="3413"/>
                  </a:lnTo>
                  <a:lnTo>
                    <a:pt x="2499" y="3419"/>
                  </a:lnTo>
                  <a:lnTo>
                    <a:pt x="2536" y="3441"/>
                  </a:lnTo>
                  <a:lnTo>
                    <a:pt x="2544" y="3445"/>
                  </a:lnTo>
                  <a:lnTo>
                    <a:pt x="2551" y="3449"/>
                  </a:lnTo>
                  <a:lnTo>
                    <a:pt x="2603" y="3474"/>
                  </a:lnTo>
                  <a:lnTo>
                    <a:pt x="2607" y="3476"/>
                  </a:lnTo>
                  <a:lnTo>
                    <a:pt x="2670" y="3498"/>
                  </a:lnTo>
                  <a:lnTo>
                    <a:pt x="2733" y="3515"/>
                  </a:lnTo>
                  <a:lnTo>
                    <a:pt x="2799" y="3525"/>
                  </a:lnTo>
                  <a:lnTo>
                    <a:pt x="2867" y="3528"/>
                  </a:lnTo>
                  <a:lnTo>
                    <a:pt x="2936" y="3525"/>
                  </a:lnTo>
                  <a:lnTo>
                    <a:pt x="3002" y="3515"/>
                  </a:lnTo>
                  <a:lnTo>
                    <a:pt x="3067" y="3498"/>
                  </a:lnTo>
                  <a:lnTo>
                    <a:pt x="3128" y="3475"/>
                  </a:lnTo>
                  <a:lnTo>
                    <a:pt x="3186" y="3448"/>
                  </a:lnTo>
                  <a:lnTo>
                    <a:pt x="3242" y="3413"/>
                  </a:lnTo>
                  <a:lnTo>
                    <a:pt x="3294" y="3376"/>
                  </a:lnTo>
                  <a:lnTo>
                    <a:pt x="3342" y="3333"/>
                  </a:lnTo>
                  <a:lnTo>
                    <a:pt x="3385" y="3285"/>
                  </a:lnTo>
                  <a:lnTo>
                    <a:pt x="3423" y="3233"/>
                  </a:lnTo>
                  <a:lnTo>
                    <a:pt x="3457" y="3178"/>
                  </a:lnTo>
                  <a:lnTo>
                    <a:pt x="3485" y="3119"/>
                  </a:lnTo>
                  <a:lnTo>
                    <a:pt x="3508" y="3058"/>
                  </a:lnTo>
                  <a:lnTo>
                    <a:pt x="3525" y="2994"/>
                  </a:lnTo>
                  <a:lnTo>
                    <a:pt x="3535" y="2928"/>
                  </a:lnTo>
                  <a:lnTo>
                    <a:pt x="3538" y="2859"/>
                  </a:lnTo>
                  <a:lnTo>
                    <a:pt x="3535" y="2795"/>
                  </a:lnTo>
                  <a:lnTo>
                    <a:pt x="3526" y="2732"/>
                  </a:lnTo>
                  <a:lnTo>
                    <a:pt x="3510" y="2671"/>
                  </a:lnTo>
                  <a:lnTo>
                    <a:pt x="3490" y="2613"/>
                  </a:lnTo>
                  <a:lnTo>
                    <a:pt x="3465" y="2557"/>
                  </a:lnTo>
                  <a:lnTo>
                    <a:pt x="3435" y="2504"/>
                  </a:lnTo>
                  <a:lnTo>
                    <a:pt x="3399" y="2454"/>
                  </a:lnTo>
                  <a:lnTo>
                    <a:pt x="3361" y="2408"/>
                  </a:lnTo>
                  <a:lnTo>
                    <a:pt x="3339" y="2386"/>
                  </a:lnTo>
                  <a:lnTo>
                    <a:pt x="3316" y="2364"/>
                  </a:lnTo>
                  <a:lnTo>
                    <a:pt x="3314" y="2361"/>
                  </a:lnTo>
                  <a:lnTo>
                    <a:pt x="3311" y="2359"/>
                  </a:lnTo>
                  <a:lnTo>
                    <a:pt x="3286" y="2338"/>
                  </a:lnTo>
                  <a:lnTo>
                    <a:pt x="3262" y="2319"/>
                  </a:lnTo>
                  <a:lnTo>
                    <a:pt x="3260" y="2317"/>
                  </a:lnTo>
                  <a:lnTo>
                    <a:pt x="3257" y="2316"/>
                  </a:lnTo>
                  <a:lnTo>
                    <a:pt x="3230" y="2297"/>
                  </a:lnTo>
                  <a:lnTo>
                    <a:pt x="3201" y="2280"/>
                  </a:lnTo>
                  <a:lnTo>
                    <a:pt x="3201" y="2280"/>
                  </a:lnTo>
                  <a:lnTo>
                    <a:pt x="3200" y="2278"/>
                  </a:lnTo>
                  <a:lnTo>
                    <a:pt x="3149" y="2252"/>
                  </a:lnTo>
                  <a:lnTo>
                    <a:pt x="3095" y="2230"/>
                  </a:lnTo>
                  <a:lnTo>
                    <a:pt x="3040" y="2213"/>
                  </a:lnTo>
                  <a:lnTo>
                    <a:pt x="2983" y="2200"/>
                  </a:lnTo>
                  <a:lnTo>
                    <a:pt x="2926" y="2192"/>
                  </a:lnTo>
                  <a:lnTo>
                    <a:pt x="2867" y="2190"/>
                  </a:lnTo>
                  <a:close/>
                  <a:moveTo>
                    <a:pt x="282" y="1278"/>
                  </a:moveTo>
                  <a:lnTo>
                    <a:pt x="250" y="1281"/>
                  </a:lnTo>
                  <a:lnTo>
                    <a:pt x="220" y="1290"/>
                  </a:lnTo>
                  <a:lnTo>
                    <a:pt x="192" y="1305"/>
                  </a:lnTo>
                  <a:lnTo>
                    <a:pt x="169" y="1324"/>
                  </a:lnTo>
                  <a:lnTo>
                    <a:pt x="150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50" y="2242"/>
                  </a:lnTo>
                  <a:lnTo>
                    <a:pt x="169" y="2265"/>
                  </a:lnTo>
                  <a:lnTo>
                    <a:pt x="192" y="2284"/>
                  </a:lnTo>
                  <a:lnTo>
                    <a:pt x="220" y="2300"/>
                  </a:lnTo>
                  <a:lnTo>
                    <a:pt x="250" y="2308"/>
                  </a:lnTo>
                  <a:lnTo>
                    <a:pt x="282" y="2312"/>
                  </a:lnTo>
                  <a:lnTo>
                    <a:pt x="2296" y="2312"/>
                  </a:lnTo>
                  <a:lnTo>
                    <a:pt x="2297" y="2311"/>
                  </a:lnTo>
                  <a:lnTo>
                    <a:pt x="2297" y="2311"/>
                  </a:lnTo>
                  <a:lnTo>
                    <a:pt x="2348" y="2263"/>
                  </a:lnTo>
                  <a:lnTo>
                    <a:pt x="2401" y="2220"/>
                  </a:lnTo>
                  <a:lnTo>
                    <a:pt x="2460" y="2181"/>
                  </a:lnTo>
                  <a:lnTo>
                    <a:pt x="2521" y="2148"/>
                  </a:lnTo>
                  <a:lnTo>
                    <a:pt x="2585" y="2120"/>
                  </a:lnTo>
                  <a:lnTo>
                    <a:pt x="2652" y="2098"/>
                  </a:lnTo>
                  <a:lnTo>
                    <a:pt x="2722" y="2082"/>
                  </a:lnTo>
                  <a:lnTo>
                    <a:pt x="2794" y="2072"/>
                  </a:lnTo>
                  <a:lnTo>
                    <a:pt x="2867" y="2068"/>
                  </a:lnTo>
                  <a:lnTo>
                    <a:pt x="2907" y="2069"/>
                  </a:lnTo>
                  <a:lnTo>
                    <a:pt x="2946" y="2073"/>
                  </a:lnTo>
                  <a:lnTo>
                    <a:pt x="3016" y="2083"/>
                  </a:lnTo>
                  <a:lnTo>
                    <a:pt x="3083" y="2098"/>
                  </a:lnTo>
                  <a:lnTo>
                    <a:pt x="3149" y="2120"/>
                  </a:lnTo>
                  <a:lnTo>
                    <a:pt x="3211" y="2147"/>
                  </a:lnTo>
                  <a:lnTo>
                    <a:pt x="3271" y="2179"/>
                  </a:lnTo>
                  <a:lnTo>
                    <a:pt x="3327" y="2215"/>
                  </a:lnTo>
                  <a:lnTo>
                    <a:pt x="3381" y="2256"/>
                  </a:lnTo>
                  <a:lnTo>
                    <a:pt x="3429" y="2303"/>
                  </a:lnTo>
                  <a:lnTo>
                    <a:pt x="3456" y="2291"/>
                  </a:lnTo>
                  <a:lnTo>
                    <a:pt x="3479" y="2275"/>
                  </a:lnTo>
                  <a:lnTo>
                    <a:pt x="3499" y="2256"/>
                  </a:lnTo>
                  <a:lnTo>
                    <a:pt x="3515" y="2233"/>
                  </a:lnTo>
                  <a:lnTo>
                    <a:pt x="3528" y="2209"/>
                  </a:lnTo>
                  <a:lnTo>
                    <a:pt x="3535" y="2181"/>
                  </a:lnTo>
                  <a:lnTo>
                    <a:pt x="3538" y="2152"/>
                  </a:lnTo>
                  <a:lnTo>
                    <a:pt x="3538" y="1436"/>
                  </a:lnTo>
                  <a:lnTo>
                    <a:pt x="3535" y="1405"/>
                  </a:lnTo>
                  <a:lnTo>
                    <a:pt x="3526" y="1375"/>
                  </a:lnTo>
                  <a:lnTo>
                    <a:pt x="3510" y="1347"/>
                  </a:lnTo>
                  <a:lnTo>
                    <a:pt x="3491" y="1324"/>
                  </a:lnTo>
                  <a:lnTo>
                    <a:pt x="3468" y="1305"/>
                  </a:lnTo>
                  <a:lnTo>
                    <a:pt x="3440" y="1290"/>
                  </a:lnTo>
                  <a:lnTo>
                    <a:pt x="3410" y="1281"/>
                  </a:lnTo>
                  <a:lnTo>
                    <a:pt x="3378" y="1278"/>
                  </a:lnTo>
                  <a:lnTo>
                    <a:pt x="282" y="1278"/>
                  </a:lnTo>
                  <a:close/>
                  <a:moveTo>
                    <a:pt x="282" y="122"/>
                  </a:moveTo>
                  <a:lnTo>
                    <a:pt x="250" y="125"/>
                  </a:lnTo>
                  <a:lnTo>
                    <a:pt x="220" y="134"/>
                  </a:lnTo>
                  <a:lnTo>
                    <a:pt x="192" y="149"/>
                  </a:lnTo>
                  <a:lnTo>
                    <a:pt x="169" y="168"/>
                  </a:lnTo>
                  <a:lnTo>
                    <a:pt x="150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50" y="1086"/>
                  </a:lnTo>
                  <a:lnTo>
                    <a:pt x="169" y="1109"/>
                  </a:lnTo>
                  <a:lnTo>
                    <a:pt x="192" y="1128"/>
                  </a:lnTo>
                  <a:lnTo>
                    <a:pt x="220" y="1144"/>
                  </a:lnTo>
                  <a:lnTo>
                    <a:pt x="250" y="1153"/>
                  </a:lnTo>
                  <a:lnTo>
                    <a:pt x="282" y="1156"/>
                  </a:lnTo>
                  <a:lnTo>
                    <a:pt x="3378" y="1156"/>
                  </a:lnTo>
                  <a:lnTo>
                    <a:pt x="3410" y="1153"/>
                  </a:lnTo>
                  <a:lnTo>
                    <a:pt x="3440" y="1144"/>
                  </a:lnTo>
                  <a:lnTo>
                    <a:pt x="3468" y="1128"/>
                  </a:lnTo>
                  <a:lnTo>
                    <a:pt x="3491" y="1109"/>
                  </a:lnTo>
                  <a:lnTo>
                    <a:pt x="3510" y="1086"/>
                  </a:lnTo>
                  <a:lnTo>
                    <a:pt x="3526" y="1059"/>
                  </a:lnTo>
                  <a:lnTo>
                    <a:pt x="3535" y="1029"/>
                  </a:lnTo>
                  <a:lnTo>
                    <a:pt x="3538" y="998"/>
                  </a:lnTo>
                  <a:lnTo>
                    <a:pt x="3538" y="281"/>
                  </a:lnTo>
                  <a:lnTo>
                    <a:pt x="3535" y="249"/>
                  </a:lnTo>
                  <a:lnTo>
                    <a:pt x="3526" y="219"/>
                  </a:lnTo>
                  <a:lnTo>
                    <a:pt x="3510" y="191"/>
                  </a:lnTo>
                  <a:lnTo>
                    <a:pt x="3491" y="168"/>
                  </a:lnTo>
                  <a:lnTo>
                    <a:pt x="3468" y="149"/>
                  </a:lnTo>
                  <a:lnTo>
                    <a:pt x="3440" y="134"/>
                  </a:lnTo>
                  <a:lnTo>
                    <a:pt x="3410" y="125"/>
                  </a:lnTo>
                  <a:lnTo>
                    <a:pt x="3378" y="122"/>
                  </a:lnTo>
                  <a:lnTo>
                    <a:pt x="282" y="122"/>
                  </a:lnTo>
                  <a:close/>
                  <a:moveTo>
                    <a:pt x="282" y="0"/>
                  </a:moveTo>
                  <a:lnTo>
                    <a:pt x="3378" y="0"/>
                  </a:lnTo>
                  <a:lnTo>
                    <a:pt x="3420" y="3"/>
                  </a:lnTo>
                  <a:lnTo>
                    <a:pt x="3460" y="12"/>
                  </a:lnTo>
                  <a:lnTo>
                    <a:pt x="3497" y="27"/>
                  </a:lnTo>
                  <a:lnTo>
                    <a:pt x="3531" y="45"/>
                  </a:lnTo>
                  <a:lnTo>
                    <a:pt x="3564" y="69"/>
                  </a:lnTo>
                  <a:lnTo>
                    <a:pt x="3591" y="96"/>
                  </a:lnTo>
                  <a:lnTo>
                    <a:pt x="3615" y="128"/>
                  </a:lnTo>
                  <a:lnTo>
                    <a:pt x="3633" y="163"/>
                  </a:lnTo>
                  <a:lnTo>
                    <a:pt x="3648" y="199"/>
                  </a:lnTo>
                  <a:lnTo>
                    <a:pt x="3657" y="239"/>
                  </a:lnTo>
                  <a:lnTo>
                    <a:pt x="3660" y="281"/>
                  </a:lnTo>
                  <a:lnTo>
                    <a:pt x="3660" y="998"/>
                  </a:lnTo>
                  <a:lnTo>
                    <a:pt x="3658" y="1035"/>
                  </a:lnTo>
                  <a:lnTo>
                    <a:pt x="3650" y="1071"/>
                  </a:lnTo>
                  <a:lnTo>
                    <a:pt x="3638" y="1105"/>
                  </a:lnTo>
                  <a:lnTo>
                    <a:pt x="3622" y="1137"/>
                  </a:lnTo>
                  <a:lnTo>
                    <a:pt x="3601" y="1166"/>
                  </a:lnTo>
                  <a:lnTo>
                    <a:pt x="3578" y="1193"/>
                  </a:lnTo>
                  <a:lnTo>
                    <a:pt x="3551" y="1217"/>
                  </a:lnTo>
                  <a:lnTo>
                    <a:pt x="3578" y="1240"/>
                  </a:lnTo>
                  <a:lnTo>
                    <a:pt x="3601" y="1268"/>
                  </a:lnTo>
                  <a:lnTo>
                    <a:pt x="3622" y="1296"/>
                  </a:lnTo>
                  <a:lnTo>
                    <a:pt x="3638" y="1328"/>
                  </a:lnTo>
                  <a:lnTo>
                    <a:pt x="3650" y="1363"/>
                  </a:lnTo>
                  <a:lnTo>
                    <a:pt x="3658" y="1398"/>
                  </a:lnTo>
                  <a:lnTo>
                    <a:pt x="3660" y="1436"/>
                  </a:lnTo>
                  <a:lnTo>
                    <a:pt x="3660" y="2152"/>
                  </a:lnTo>
                  <a:lnTo>
                    <a:pt x="3658" y="2192"/>
                  </a:lnTo>
                  <a:lnTo>
                    <a:pt x="3649" y="2229"/>
                  </a:lnTo>
                  <a:lnTo>
                    <a:pt x="3637" y="2264"/>
                  </a:lnTo>
                  <a:lnTo>
                    <a:pt x="3619" y="2297"/>
                  </a:lnTo>
                  <a:lnTo>
                    <a:pt x="3597" y="2328"/>
                  </a:lnTo>
                  <a:lnTo>
                    <a:pt x="3571" y="2356"/>
                  </a:lnTo>
                  <a:lnTo>
                    <a:pt x="3542" y="2379"/>
                  </a:lnTo>
                  <a:lnTo>
                    <a:pt x="3510" y="2399"/>
                  </a:lnTo>
                  <a:lnTo>
                    <a:pt x="3548" y="2457"/>
                  </a:lnTo>
                  <a:lnTo>
                    <a:pt x="3581" y="2517"/>
                  </a:lnTo>
                  <a:lnTo>
                    <a:pt x="3609" y="2580"/>
                  </a:lnTo>
                  <a:lnTo>
                    <a:pt x="3631" y="2647"/>
                  </a:lnTo>
                  <a:lnTo>
                    <a:pt x="3647" y="2715"/>
                  </a:lnTo>
                  <a:lnTo>
                    <a:pt x="3657" y="2786"/>
                  </a:lnTo>
                  <a:lnTo>
                    <a:pt x="3660" y="2859"/>
                  </a:lnTo>
                  <a:lnTo>
                    <a:pt x="3657" y="2931"/>
                  </a:lnTo>
                  <a:lnTo>
                    <a:pt x="3647" y="3001"/>
                  </a:lnTo>
                  <a:lnTo>
                    <a:pt x="3631" y="3069"/>
                  </a:lnTo>
                  <a:lnTo>
                    <a:pt x="3610" y="3135"/>
                  </a:lnTo>
                  <a:lnTo>
                    <a:pt x="3583" y="3198"/>
                  </a:lnTo>
                  <a:lnTo>
                    <a:pt x="3551" y="3258"/>
                  </a:lnTo>
                  <a:lnTo>
                    <a:pt x="3515" y="3315"/>
                  </a:lnTo>
                  <a:lnTo>
                    <a:pt x="3474" y="3368"/>
                  </a:lnTo>
                  <a:lnTo>
                    <a:pt x="3427" y="3418"/>
                  </a:lnTo>
                  <a:lnTo>
                    <a:pt x="3377" y="3464"/>
                  </a:lnTo>
                  <a:lnTo>
                    <a:pt x="3324" y="3505"/>
                  </a:lnTo>
                  <a:lnTo>
                    <a:pt x="3267" y="3542"/>
                  </a:lnTo>
                  <a:lnTo>
                    <a:pt x="3206" y="3574"/>
                  </a:lnTo>
                  <a:lnTo>
                    <a:pt x="3143" y="3600"/>
                  </a:lnTo>
                  <a:lnTo>
                    <a:pt x="3078" y="3621"/>
                  </a:lnTo>
                  <a:lnTo>
                    <a:pt x="3009" y="3637"/>
                  </a:lnTo>
                  <a:lnTo>
                    <a:pt x="2939" y="3647"/>
                  </a:lnTo>
                  <a:lnTo>
                    <a:pt x="2867" y="3650"/>
                  </a:lnTo>
                  <a:lnTo>
                    <a:pt x="2803" y="3648"/>
                  </a:lnTo>
                  <a:lnTo>
                    <a:pt x="2741" y="3640"/>
                  </a:lnTo>
                  <a:lnTo>
                    <a:pt x="2680" y="3628"/>
                  </a:lnTo>
                  <a:lnTo>
                    <a:pt x="2620" y="3610"/>
                  </a:lnTo>
                  <a:lnTo>
                    <a:pt x="2562" y="3589"/>
                  </a:lnTo>
                  <a:lnTo>
                    <a:pt x="282" y="3589"/>
                  </a:lnTo>
                  <a:lnTo>
                    <a:pt x="240" y="3586"/>
                  </a:lnTo>
                  <a:lnTo>
                    <a:pt x="200" y="3577"/>
                  </a:lnTo>
                  <a:lnTo>
                    <a:pt x="163" y="3563"/>
                  </a:lnTo>
                  <a:lnTo>
                    <a:pt x="129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9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9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9" y="45"/>
                  </a:lnTo>
                  <a:lnTo>
                    <a:pt x="163" y="27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Freeform 935"/>
            <p:cNvSpPr>
              <a:spLocks noEditPoints="1"/>
            </p:cNvSpPr>
            <p:nvPr/>
          </p:nvSpPr>
          <p:spPr bwMode="auto">
            <a:xfrm>
              <a:off x="10061576" y="2917825"/>
              <a:ext cx="87313" cy="87313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2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4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4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2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5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936"/>
            <p:cNvSpPr>
              <a:spLocks/>
            </p:cNvSpPr>
            <p:nvPr/>
          </p:nvSpPr>
          <p:spPr bwMode="auto">
            <a:xfrm>
              <a:off x="10477501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937"/>
            <p:cNvSpPr>
              <a:spLocks/>
            </p:cNvSpPr>
            <p:nvPr/>
          </p:nvSpPr>
          <p:spPr bwMode="auto">
            <a:xfrm>
              <a:off x="10439401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8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8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8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938"/>
            <p:cNvSpPr>
              <a:spLocks/>
            </p:cNvSpPr>
            <p:nvPr/>
          </p:nvSpPr>
          <p:spPr bwMode="auto">
            <a:xfrm>
              <a:off x="10496551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939"/>
            <p:cNvSpPr>
              <a:spLocks/>
            </p:cNvSpPr>
            <p:nvPr/>
          </p:nvSpPr>
          <p:spPr bwMode="auto">
            <a:xfrm>
              <a:off x="10458451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940"/>
            <p:cNvSpPr>
              <a:spLocks/>
            </p:cNvSpPr>
            <p:nvPr/>
          </p:nvSpPr>
          <p:spPr bwMode="auto">
            <a:xfrm>
              <a:off x="10399713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941"/>
            <p:cNvSpPr>
              <a:spLocks/>
            </p:cNvSpPr>
            <p:nvPr/>
          </p:nvSpPr>
          <p:spPr bwMode="auto">
            <a:xfrm>
              <a:off x="10418763" y="2967038"/>
              <a:ext cx="20638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942"/>
            <p:cNvSpPr>
              <a:spLocks/>
            </p:cNvSpPr>
            <p:nvPr/>
          </p:nvSpPr>
          <p:spPr bwMode="auto">
            <a:xfrm>
              <a:off x="10361613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943"/>
            <p:cNvSpPr>
              <a:spLocks/>
            </p:cNvSpPr>
            <p:nvPr/>
          </p:nvSpPr>
          <p:spPr bwMode="auto">
            <a:xfrm>
              <a:off x="10380663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944"/>
            <p:cNvSpPr>
              <a:spLocks/>
            </p:cNvSpPr>
            <p:nvPr/>
          </p:nvSpPr>
          <p:spPr bwMode="auto">
            <a:xfrm>
              <a:off x="10321926" y="2936875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4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4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945"/>
            <p:cNvSpPr>
              <a:spLocks/>
            </p:cNvSpPr>
            <p:nvPr/>
          </p:nvSpPr>
          <p:spPr bwMode="auto">
            <a:xfrm>
              <a:off x="10342563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946"/>
            <p:cNvSpPr>
              <a:spLocks noEditPoints="1"/>
            </p:cNvSpPr>
            <p:nvPr/>
          </p:nvSpPr>
          <p:spPr bwMode="auto">
            <a:xfrm>
              <a:off x="10061576" y="3101975"/>
              <a:ext cx="87313" cy="85725"/>
            </a:xfrm>
            <a:custGeom>
              <a:avLst/>
              <a:gdLst>
                <a:gd name="T0" fmla="*/ 244 w 549"/>
                <a:gd name="T1" fmla="*/ 125 h 547"/>
                <a:gd name="T2" fmla="*/ 190 w 549"/>
                <a:gd name="T3" fmla="*/ 148 h 547"/>
                <a:gd name="T4" fmla="*/ 148 w 549"/>
                <a:gd name="T5" fmla="*/ 189 h 547"/>
                <a:gd name="T6" fmla="*/ 125 w 549"/>
                <a:gd name="T7" fmla="*/ 243 h 547"/>
                <a:gd name="T8" fmla="*/ 125 w 549"/>
                <a:gd name="T9" fmla="*/ 304 h 547"/>
                <a:gd name="T10" fmla="*/ 148 w 549"/>
                <a:gd name="T11" fmla="*/ 358 h 547"/>
                <a:gd name="T12" fmla="*/ 190 w 549"/>
                <a:gd name="T13" fmla="*/ 400 h 547"/>
                <a:gd name="T14" fmla="*/ 244 w 549"/>
                <a:gd name="T15" fmla="*/ 422 h 547"/>
                <a:gd name="T16" fmla="*/ 305 w 549"/>
                <a:gd name="T17" fmla="*/ 422 h 547"/>
                <a:gd name="T18" fmla="*/ 359 w 549"/>
                <a:gd name="T19" fmla="*/ 400 h 547"/>
                <a:gd name="T20" fmla="*/ 400 w 549"/>
                <a:gd name="T21" fmla="*/ 358 h 547"/>
                <a:gd name="T22" fmla="*/ 424 w 549"/>
                <a:gd name="T23" fmla="*/ 304 h 547"/>
                <a:gd name="T24" fmla="*/ 424 w 549"/>
                <a:gd name="T25" fmla="*/ 243 h 547"/>
                <a:gd name="T26" fmla="*/ 400 w 549"/>
                <a:gd name="T27" fmla="*/ 189 h 547"/>
                <a:gd name="T28" fmla="*/ 359 w 549"/>
                <a:gd name="T29" fmla="*/ 148 h 547"/>
                <a:gd name="T30" fmla="*/ 305 w 549"/>
                <a:gd name="T31" fmla="*/ 125 h 547"/>
                <a:gd name="T32" fmla="*/ 274 w 549"/>
                <a:gd name="T33" fmla="*/ 0 h 547"/>
                <a:gd name="T34" fmla="*/ 354 w 549"/>
                <a:gd name="T35" fmla="*/ 11 h 547"/>
                <a:gd name="T36" fmla="*/ 424 w 549"/>
                <a:gd name="T37" fmla="*/ 44 h 547"/>
                <a:gd name="T38" fmla="*/ 481 w 549"/>
                <a:gd name="T39" fmla="*/ 94 h 547"/>
                <a:gd name="T40" fmla="*/ 523 w 549"/>
                <a:gd name="T41" fmla="*/ 158 h 547"/>
                <a:gd name="T42" fmla="*/ 546 w 549"/>
                <a:gd name="T43" fmla="*/ 233 h 547"/>
                <a:gd name="T44" fmla="*/ 546 w 549"/>
                <a:gd name="T45" fmla="*/ 314 h 547"/>
                <a:gd name="T46" fmla="*/ 523 w 549"/>
                <a:gd name="T47" fmla="*/ 389 h 547"/>
                <a:gd name="T48" fmla="*/ 481 w 549"/>
                <a:gd name="T49" fmla="*/ 453 h 547"/>
                <a:gd name="T50" fmla="*/ 424 w 549"/>
                <a:gd name="T51" fmla="*/ 503 h 547"/>
                <a:gd name="T52" fmla="*/ 354 w 549"/>
                <a:gd name="T53" fmla="*/ 535 h 547"/>
                <a:gd name="T54" fmla="*/ 274 w 549"/>
                <a:gd name="T55" fmla="*/ 547 h 547"/>
                <a:gd name="T56" fmla="*/ 195 w 549"/>
                <a:gd name="T57" fmla="*/ 535 h 547"/>
                <a:gd name="T58" fmla="*/ 125 w 549"/>
                <a:gd name="T59" fmla="*/ 503 h 547"/>
                <a:gd name="T60" fmla="*/ 68 w 549"/>
                <a:gd name="T61" fmla="*/ 453 h 547"/>
                <a:gd name="T62" fmla="*/ 26 w 549"/>
                <a:gd name="T63" fmla="*/ 389 h 547"/>
                <a:gd name="T64" fmla="*/ 3 w 549"/>
                <a:gd name="T65" fmla="*/ 314 h 547"/>
                <a:gd name="T66" fmla="*/ 3 w 549"/>
                <a:gd name="T67" fmla="*/ 233 h 547"/>
                <a:gd name="T68" fmla="*/ 26 w 549"/>
                <a:gd name="T69" fmla="*/ 158 h 547"/>
                <a:gd name="T70" fmla="*/ 68 w 549"/>
                <a:gd name="T71" fmla="*/ 94 h 547"/>
                <a:gd name="T72" fmla="*/ 125 w 549"/>
                <a:gd name="T73" fmla="*/ 44 h 547"/>
                <a:gd name="T74" fmla="*/ 195 w 549"/>
                <a:gd name="T75" fmla="*/ 11 h 547"/>
                <a:gd name="T76" fmla="*/ 274 w 549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9" h="547">
                  <a:moveTo>
                    <a:pt x="274" y="121"/>
                  </a:moveTo>
                  <a:lnTo>
                    <a:pt x="244" y="125"/>
                  </a:lnTo>
                  <a:lnTo>
                    <a:pt x="215" y="134"/>
                  </a:lnTo>
                  <a:lnTo>
                    <a:pt x="190" y="148"/>
                  </a:lnTo>
                  <a:lnTo>
                    <a:pt x="166" y="166"/>
                  </a:lnTo>
                  <a:lnTo>
                    <a:pt x="148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8" y="358"/>
                  </a:lnTo>
                  <a:lnTo>
                    <a:pt x="166" y="381"/>
                  </a:lnTo>
                  <a:lnTo>
                    <a:pt x="190" y="400"/>
                  </a:lnTo>
                  <a:lnTo>
                    <a:pt x="215" y="413"/>
                  </a:lnTo>
                  <a:lnTo>
                    <a:pt x="244" y="422"/>
                  </a:lnTo>
                  <a:lnTo>
                    <a:pt x="274" y="426"/>
                  </a:lnTo>
                  <a:lnTo>
                    <a:pt x="305" y="422"/>
                  </a:lnTo>
                  <a:lnTo>
                    <a:pt x="334" y="413"/>
                  </a:lnTo>
                  <a:lnTo>
                    <a:pt x="359" y="400"/>
                  </a:lnTo>
                  <a:lnTo>
                    <a:pt x="383" y="381"/>
                  </a:lnTo>
                  <a:lnTo>
                    <a:pt x="400" y="358"/>
                  </a:lnTo>
                  <a:lnTo>
                    <a:pt x="415" y="333"/>
                  </a:lnTo>
                  <a:lnTo>
                    <a:pt x="424" y="304"/>
                  </a:lnTo>
                  <a:lnTo>
                    <a:pt x="427" y="274"/>
                  </a:lnTo>
                  <a:lnTo>
                    <a:pt x="424" y="243"/>
                  </a:lnTo>
                  <a:lnTo>
                    <a:pt x="415" y="214"/>
                  </a:lnTo>
                  <a:lnTo>
                    <a:pt x="400" y="189"/>
                  </a:lnTo>
                  <a:lnTo>
                    <a:pt x="383" y="166"/>
                  </a:lnTo>
                  <a:lnTo>
                    <a:pt x="359" y="148"/>
                  </a:lnTo>
                  <a:lnTo>
                    <a:pt x="334" y="134"/>
                  </a:lnTo>
                  <a:lnTo>
                    <a:pt x="305" y="125"/>
                  </a:lnTo>
                  <a:lnTo>
                    <a:pt x="274" y="121"/>
                  </a:lnTo>
                  <a:close/>
                  <a:moveTo>
                    <a:pt x="274" y="0"/>
                  </a:moveTo>
                  <a:lnTo>
                    <a:pt x="315" y="3"/>
                  </a:lnTo>
                  <a:lnTo>
                    <a:pt x="354" y="11"/>
                  </a:lnTo>
                  <a:lnTo>
                    <a:pt x="390" y="25"/>
                  </a:lnTo>
                  <a:lnTo>
                    <a:pt x="424" y="44"/>
                  </a:lnTo>
                  <a:lnTo>
                    <a:pt x="455" y="67"/>
                  </a:lnTo>
                  <a:lnTo>
                    <a:pt x="481" y="94"/>
                  </a:lnTo>
                  <a:lnTo>
                    <a:pt x="505" y="125"/>
                  </a:lnTo>
                  <a:lnTo>
                    <a:pt x="523" y="158"/>
                  </a:lnTo>
                  <a:lnTo>
                    <a:pt x="538" y="194"/>
                  </a:lnTo>
                  <a:lnTo>
                    <a:pt x="546" y="233"/>
                  </a:lnTo>
                  <a:lnTo>
                    <a:pt x="549" y="274"/>
                  </a:lnTo>
                  <a:lnTo>
                    <a:pt x="546" y="314"/>
                  </a:lnTo>
                  <a:lnTo>
                    <a:pt x="538" y="353"/>
                  </a:lnTo>
                  <a:lnTo>
                    <a:pt x="523" y="389"/>
                  </a:lnTo>
                  <a:lnTo>
                    <a:pt x="505" y="422"/>
                  </a:lnTo>
                  <a:lnTo>
                    <a:pt x="481" y="453"/>
                  </a:lnTo>
                  <a:lnTo>
                    <a:pt x="455" y="480"/>
                  </a:lnTo>
                  <a:lnTo>
                    <a:pt x="424" y="503"/>
                  </a:lnTo>
                  <a:lnTo>
                    <a:pt x="390" y="522"/>
                  </a:lnTo>
                  <a:lnTo>
                    <a:pt x="354" y="535"/>
                  </a:lnTo>
                  <a:lnTo>
                    <a:pt x="315" y="544"/>
                  </a:lnTo>
                  <a:lnTo>
                    <a:pt x="274" y="547"/>
                  </a:lnTo>
                  <a:lnTo>
                    <a:pt x="234" y="544"/>
                  </a:lnTo>
                  <a:lnTo>
                    <a:pt x="195" y="535"/>
                  </a:lnTo>
                  <a:lnTo>
                    <a:pt x="159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8" y="453"/>
                  </a:lnTo>
                  <a:lnTo>
                    <a:pt x="44" y="422"/>
                  </a:lnTo>
                  <a:lnTo>
                    <a:pt x="26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6" y="158"/>
                  </a:lnTo>
                  <a:lnTo>
                    <a:pt x="44" y="125"/>
                  </a:lnTo>
                  <a:lnTo>
                    <a:pt x="68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9" y="25"/>
                  </a:lnTo>
                  <a:lnTo>
                    <a:pt x="195" y="11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947"/>
            <p:cNvSpPr>
              <a:spLocks/>
            </p:cNvSpPr>
            <p:nvPr/>
          </p:nvSpPr>
          <p:spPr bwMode="auto">
            <a:xfrm>
              <a:off x="10407651" y="3079750"/>
              <a:ext cx="101600" cy="101600"/>
            </a:xfrm>
            <a:custGeom>
              <a:avLst/>
              <a:gdLst>
                <a:gd name="T0" fmla="*/ 61 w 638"/>
                <a:gd name="T1" fmla="*/ 0 h 637"/>
                <a:gd name="T2" fmla="*/ 76 w 638"/>
                <a:gd name="T3" fmla="*/ 1 h 637"/>
                <a:gd name="T4" fmla="*/ 91 w 638"/>
                <a:gd name="T5" fmla="*/ 7 h 637"/>
                <a:gd name="T6" fmla="*/ 103 w 638"/>
                <a:gd name="T7" fmla="*/ 17 h 637"/>
                <a:gd name="T8" fmla="*/ 319 w 638"/>
                <a:gd name="T9" fmla="*/ 232 h 637"/>
                <a:gd name="T10" fmla="*/ 535 w 638"/>
                <a:gd name="T11" fmla="*/ 17 h 637"/>
                <a:gd name="T12" fmla="*/ 547 w 638"/>
                <a:gd name="T13" fmla="*/ 7 h 637"/>
                <a:gd name="T14" fmla="*/ 562 w 638"/>
                <a:gd name="T15" fmla="*/ 1 h 637"/>
                <a:gd name="T16" fmla="*/ 577 w 638"/>
                <a:gd name="T17" fmla="*/ 0 h 637"/>
                <a:gd name="T18" fmla="*/ 593 w 638"/>
                <a:gd name="T19" fmla="*/ 1 h 637"/>
                <a:gd name="T20" fmla="*/ 607 w 638"/>
                <a:gd name="T21" fmla="*/ 7 h 637"/>
                <a:gd name="T22" fmla="*/ 621 w 638"/>
                <a:gd name="T23" fmla="*/ 17 h 637"/>
                <a:gd name="T24" fmla="*/ 631 w 638"/>
                <a:gd name="T25" fmla="*/ 31 h 637"/>
                <a:gd name="T26" fmla="*/ 636 w 638"/>
                <a:gd name="T27" fmla="*/ 45 h 637"/>
                <a:gd name="T28" fmla="*/ 638 w 638"/>
                <a:gd name="T29" fmla="*/ 60 h 637"/>
                <a:gd name="T30" fmla="*/ 636 w 638"/>
                <a:gd name="T31" fmla="*/ 76 h 637"/>
                <a:gd name="T32" fmla="*/ 631 w 638"/>
                <a:gd name="T33" fmla="*/ 90 h 637"/>
                <a:gd name="T34" fmla="*/ 621 w 638"/>
                <a:gd name="T35" fmla="*/ 104 h 637"/>
                <a:gd name="T36" fmla="*/ 406 w 638"/>
                <a:gd name="T37" fmla="*/ 318 h 637"/>
                <a:gd name="T38" fmla="*/ 621 w 638"/>
                <a:gd name="T39" fmla="*/ 534 h 637"/>
                <a:gd name="T40" fmla="*/ 631 w 638"/>
                <a:gd name="T41" fmla="*/ 546 h 637"/>
                <a:gd name="T42" fmla="*/ 636 w 638"/>
                <a:gd name="T43" fmla="*/ 560 h 637"/>
                <a:gd name="T44" fmla="*/ 638 w 638"/>
                <a:gd name="T45" fmla="*/ 576 h 637"/>
                <a:gd name="T46" fmla="*/ 636 w 638"/>
                <a:gd name="T47" fmla="*/ 591 h 637"/>
                <a:gd name="T48" fmla="*/ 631 w 638"/>
                <a:gd name="T49" fmla="*/ 606 h 637"/>
                <a:gd name="T50" fmla="*/ 621 w 638"/>
                <a:gd name="T51" fmla="*/ 619 h 637"/>
                <a:gd name="T52" fmla="*/ 607 w 638"/>
                <a:gd name="T53" fmla="*/ 629 h 637"/>
                <a:gd name="T54" fmla="*/ 593 w 638"/>
                <a:gd name="T55" fmla="*/ 635 h 637"/>
                <a:gd name="T56" fmla="*/ 577 w 638"/>
                <a:gd name="T57" fmla="*/ 637 h 637"/>
                <a:gd name="T58" fmla="*/ 562 w 638"/>
                <a:gd name="T59" fmla="*/ 635 h 637"/>
                <a:gd name="T60" fmla="*/ 547 w 638"/>
                <a:gd name="T61" fmla="*/ 629 h 637"/>
                <a:gd name="T62" fmla="*/ 535 w 638"/>
                <a:gd name="T63" fmla="*/ 619 h 637"/>
                <a:gd name="T64" fmla="*/ 319 w 638"/>
                <a:gd name="T65" fmla="*/ 404 h 637"/>
                <a:gd name="T66" fmla="*/ 103 w 638"/>
                <a:gd name="T67" fmla="*/ 619 h 637"/>
                <a:gd name="T68" fmla="*/ 91 w 638"/>
                <a:gd name="T69" fmla="*/ 629 h 637"/>
                <a:gd name="T70" fmla="*/ 76 w 638"/>
                <a:gd name="T71" fmla="*/ 635 h 637"/>
                <a:gd name="T72" fmla="*/ 61 w 638"/>
                <a:gd name="T73" fmla="*/ 637 h 637"/>
                <a:gd name="T74" fmla="*/ 45 w 638"/>
                <a:gd name="T75" fmla="*/ 635 h 637"/>
                <a:gd name="T76" fmla="*/ 31 w 638"/>
                <a:gd name="T77" fmla="*/ 629 h 637"/>
                <a:gd name="T78" fmla="*/ 17 w 638"/>
                <a:gd name="T79" fmla="*/ 619 h 637"/>
                <a:gd name="T80" fmla="*/ 7 w 638"/>
                <a:gd name="T81" fmla="*/ 606 h 637"/>
                <a:gd name="T82" fmla="*/ 1 w 638"/>
                <a:gd name="T83" fmla="*/ 591 h 637"/>
                <a:gd name="T84" fmla="*/ 0 w 638"/>
                <a:gd name="T85" fmla="*/ 576 h 637"/>
                <a:gd name="T86" fmla="*/ 1 w 638"/>
                <a:gd name="T87" fmla="*/ 560 h 637"/>
                <a:gd name="T88" fmla="*/ 7 w 638"/>
                <a:gd name="T89" fmla="*/ 546 h 637"/>
                <a:gd name="T90" fmla="*/ 17 w 638"/>
                <a:gd name="T91" fmla="*/ 534 h 637"/>
                <a:gd name="T92" fmla="*/ 232 w 638"/>
                <a:gd name="T93" fmla="*/ 318 h 637"/>
                <a:gd name="T94" fmla="*/ 17 w 638"/>
                <a:gd name="T95" fmla="*/ 104 h 637"/>
                <a:gd name="T96" fmla="*/ 7 w 638"/>
                <a:gd name="T97" fmla="*/ 90 h 637"/>
                <a:gd name="T98" fmla="*/ 1 w 638"/>
                <a:gd name="T99" fmla="*/ 76 h 637"/>
                <a:gd name="T100" fmla="*/ 0 w 638"/>
                <a:gd name="T101" fmla="*/ 60 h 637"/>
                <a:gd name="T102" fmla="*/ 1 w 638"/>
                <a:gd name="T103" fmla="*/ 45 h 637"/>
                <a:gd name="T104" fmla="*/ 7 w 638"/>
                <a:gd name="T105" fmla="*/ 31 h 637"/>
                <a:gd name="T106" fmla="*/ 17 w 638"/>
                <a:gd name="T107" fmla="*/ 17 h 637"/>
                <a:gd name="T108" fmla="*/ 31 w 638"/>
                <a:gd name="T109" fmla="*/ 7 h 637"/>
                <a:gd name="T110" fmla="*/ 45 w 638"/>
                <a:gd name="T111" fmla="*/ 1 h 637"/>
                <a:gd name="T112" fmla="*/ 61 w 638"/>
                <a:gd name="T1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" h="637">
                  <a:moveTo>
                    <a:pt x="61" y="0"/>
                  </a:moveTo>
                  <a:lnTo>
                    <a:pt x="76" y="1"/>
                  </a:lnTo>
                  <a:lnTo>
                    <a:pt x="91" y="7"/>
                  </a:lnTo>
                  <a:lnTo>
                    <a:pt x="103" y="17"/>
                  </a:lnTo>
                  <a:lnTo>
                    <a:pt x="319" y="232"/>
                  </a:lnTo>
                  <a:lnTo>
                    <a:pt x="535" y="17"/>
                  </a:lnTo>
                  <a:lnTo>
                    <a:pt x="547" y="7"/>
                  </a:lnTo>
                  <a:lnTo>
                    <a:pt x="562" y="1"/>
                  </a:lnTo>
                  <a:lnTo>
                    <a:pt x="577" y="0"/>
                  </a:lnTo>
                  <a:lnTo>
                    <a:pt x="593" y="1"/>
                  </a:lnTo>
                  <a:lnTo>
                    <a:pt x="607" y="7"/>
                  </a:lnTo>
                  <a:lnTo>
                    <a:pt x="621" y="17"/>
                  </a:lnTo>
                  <a:lnTo>
                    <a:pt x="631" y="31"/>
                  </a:lnTo>
                  <a:lnTo>
                    <a:pt x="636" y="45"/>
                  </a:lnTo>
                  <a:lnTo>
                    <a:pt x="638" y="60"/>
                  </a:lnTo>
                  <a:lnTo>
                    <a:pt x="636" y="76"/>
                  </a:lnTo>
                  <a:lnTo>
                    <a:pt x="631" y="90"/>
                  </a:lnTo>
                  <a:lnTo>
                    <a:pt x="621" y="104"/>
                  </a:lnTo>
                  <a:lnTo>
                    <a:pt x="406" y="318"/>
                  </a:lnTo>
                  <a:lnTo>
                    <a:pt x="621" y="534"/>
                  </a:lnTo>
                  <a:lnTo>
                    <a:pt x="631" y="546"/>
                  </a:lnTo>
                  <a:lnTo>
                    <a:pt x="636" y="560"/>
                  </a:lnTo>
                  <a:lnTo>
                    <a:pt x="638" y="576"/>
                  </a:lnTo>
                  <a:lnTo>
                    <a:pt x="636" y="591"/>
                  </a:lnTo>
                  <a:lnTo>
                    <a:pt x="631" y="606"/>
                  </a:lnTo>
                  <a:lnTo>
                    <a:pt x="621" y="619"/>
                  </a:lnTo>
                  <a:lnTo>
                    <a:pt x="607" y="629"/>
                  </a:lnTo>
                  <a:lnTo>
                    <a:pt x="593" y="635"/>
                  </a:lnTo>
                  <a:lnTo>
                    <a:pt x="577" y="637"/>
                  </a:lnTo>
                  <a:lnTo>
                    <a:pt x="562" y="635"/>
                  </a:lnTo>
                  <a:lnTo>
                    <a:pt x="547" y="629"/>
                  </a:lnTo>
                  <a:lnTo>
                    <a:pt x="535" y="619"/>
                  </a:lnTo>
                  <a:lnTo>
                    <a:pt x="319" y="404"/>
                  </a:lnTo>
                  <a:lnTo>
                    <a:pt x="103" y="619"/>
                  </a:lnTo>
                  <a:lnTo>
                    <a:pt x="91" y="629"/>
                  </a:lnTo>
                  <a:lnTo>
                    <a:pt x="76" y="635"/>
                  </a:lnTo>
                  <a:lnTo>
                    <a:pt x="61" y="637"/>
                  </a:lnTo>
                  <a:lnTo>
                    <a:pt x="45" y="635"/>
                  </a:lnTo>
                  <a:lnTo>
                    <a:pt x="31" y="629"/>
                  </a:lnTo>
                  <a:lnTo>
                    <a:pt x="17" y="619"/>
                  </a:lnTo>
                  <a:lnTo>
                    <a:pt x="7" y="606"/>
                  </a:lnTo>
                  <a:lnTo>
                    <a:pt x="1" y="591"/>
                  </a:lnTo>
                  <a:lnTo>
                    <a:pt x="0" y="576"/>
                  </a:lnTo>
                  <a:lnTo>
                    <a:pt x="1" y="560"/>
                  </a:lnTo>
                  <a:lnTo>
                    <a:pt x="7" y="546"/>
                  </a:lnTo>
                  <a:lnTo>
                    <a:pt x="17" y="534"/>
                  </a:lnTo>
                  <a:lnTo>
                    <a:pt x="232" y="318"/>
                  </a:lnTo>
                  <a:lnTo>
                    <a:pt x="17" y="104"/>
                  </a:lnTo>
                  <a:lnTo>
                    <a:pt x="7" y="90"/>
                  </a:lnTo>
                  <a:lnTo>
                    <a:pt x="1" y="76"/>
                  </a:lnTo>
                  <a:lnTo>
                    <a:pt x="0" y="60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4" name="Group 1643"/>
          <p:cNvGrpSpPr/>
          <p:nvPr/>
        </p:nvGrpSpPr>
        <p:grpSpPr>
          <a:xfrm>
            <a:off x="10946877" y="2676525"/>
            <a:ext cx="579438" cy="579438"/>
            <a:chOff x="10944225" y="2676525"/>
            <a:chExt cx="579438" cy="5794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19" name="Freeform 952"/>
            <p:cNvSpPr>
              <a:spLocks/>
            </p:cNvSpPr>
            <p:nvPr/>
          </p:nvSpPr>
          <p:spPr bwMode="auto">
            <a:xfrm>
              <a:off x="11339513" y="3071813"/>
              <a:ext cx="127000" cy="106363"/>
            </a:xfrm>
            <a:custGeom>
              <a:avLst/>
              <a:gdLst>
                <a:gd name="T0" fmla="*/ 735 w 791"/>
                <a:gd name="T1" fmla="*/ 0 h 665"/>
                <a:gd name="T2" fmla="*/ 750 w 791"/>
                <a:gd name="T3" fmla="*/ 3 h 665"/>
                <a:gd name="T4" fmla="*/ 764 w 791"/>
                <a:gd name="T5" fmla="*/ 11 h 665"/>
                <a:gd name="T6" fmla="*/ 777 w 791"/>
                <a:gd name="T7" fmla="*/ 22 h 665"/>
                <a:gd name="T8" fmla="*/ 785 w 791"/>
                <a:gd name="T9" fmla="*/ 36 h 665"/>
                <a:gd name="T10" fmla="*/ 790 w 791"/>
                <a:gd name="T11" fmla="*/ 50 h 665"/>
                <a:gd name="T12" fmla="*/ 791 w 791"/>
                <a:gd name="T13" fmla="*/ 65 h 665"/>
                <a:gd name="T14" fmla="*/ 788 w 791"/>
                <a:gd name="T15" fmla="*/ 81 h 665"/>
                <a:gd name="T16" fmla="*/ 780 w 791"/>
                <a:gd name="T17" fmla="*/ 96 h 665"/>
                <a:gd name="T18" fmla="*/ 402 w 791"/>
                <a:gd name="T19" fmla="*/ 638 h 665"/>
                <a:gd name="T20" fmla="*/ 391 w 791"/>
                <a:gd name="T21" fmla="*/ 652 h 665"/>
                <a:gd name="T22" fmla="*/ 376 w 791"/>
                <a:gd name="T23" fmla="*/ 659 h 665"/>
                <a:gd name="T24" fmla="*/ 361 w 791"/>
                <a:gd name="T25" fmla="*/ 665 h 665"/>
                <a:gd name="T26" fmla="*/ 356 w 791"/>
                <a:gd name="T27" fmla="*/ 665 h 665"/>
                <a:gd name="T28" fmla="*/ 352 w 791"/>
                <a:gd name="T29" fmla="*/ 665 h 665"/>
                <a:gd name="T30" fmla="*/ 339 w 791"/>
                <a:gd name="T31" fmla="*/ 664 h 665"/>
                <a:gd name="T32" fmla="*/ 325 w 791"/>
                <a:gd name="T33" fmla="*/ 658 h 665"/>
                <a:gd name="T34" fmla="*/ 313 w 791"/>
                <a:gd name="T35" fmla="*/ 652 h 665"/>
                <a:gd name="T36" fmla="*/ 22 w 791"/>
                <a:gd name="T37" fmla="*/ 413 h 665"/>
                <a:gd name="T38" fmla="*/ 11 w 791"/>
                <a:gd name="T39" fmla="*/ 401 h 665"/>
                <a:gd name="T40" fmla="*/ 3 w 791"/>
                <a:gd name="T41" fmla="*/ 386 h 665"/>
                <a:gd name="T42" fmla="*/ 0 w 791"/>
                <a:gd name="T43" fmla="*/ 371 h 665"/>
                <a:gd name="T44" fmla="*/ 1 w 791"/>
                <a:gd name="T45" fmla="*/ 355 h 665"/>
                <a:gd name="T46" fmla="*/ 6 w 791"/>
                <a:gd name="T47" fmla="*/ 341 h 665"/>
                <a:gd name="T48" fmla="*/ 13 w 791"/>
                <a:gd name="T49" fmla="*/ 326 h 665"/>
                <a:gd name="T50" fmla="*/ 26 w 791"/>
                <a:gd name="T51" fmla="*/ 315 h 665"/>
                <a:gd name="T52" fmla="*/ 40 w 791"/>
                <a:gd name="T53" fmla="*/ 309 h 665"/>
                <a:gd name="T54" fmla="*/ 55 w 791"/>
                <a:gd name="T55" fmla="*/ 304 h 665"/>
                <a:gd name="T56" fmla="*/ 71 w 791"/>
                <a:gd name="T57" fmla="*/ 305 h 665"/>
                <a:gd name="T58" fmla="*/ 85 w 791"/>
                <a:gd name="T59" fmla="*/ 310 h 665"/>
                <a:gd name="T60" fmla="*/ 100 w 791"/>
                <a:gd name="T61" fmla="*/ 318 h 665"/>
                <a:gd name="T62" fmla="*/ 340 w 791"/>
                <a:gd name="T63" fmla="*/ 516 h 665"/>
                <a:gd name="T64" fmla="*/ 680 w 791"/>
                <a:gd name="T65" fmla="*/ 27 h 665"/>
                <a:gd name="T66" fmla="*/ 691 w 791"/>
                <a:gd name="T67" fmla="*/ 15 h 665"/>
                <a:gd name="T68" fmla="*/ 705 w 791"/>
                <a:gd name="T69" fmla="*/ 6 h 665"/>
                <a:gd name="T70" fmla="*/ 719 w 791"/>
                <a:gd name="T71" fmla="*/ 1 h 665"/>
                <a:gd name="T72" fmla="*/ 735 w 791"/>
                <a:gd name="T73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91" h="665">
                  <a:moveTo>
                    <a:pt x="735" y="0"/>
                  </a:moveTo>
                  <a:lnTo>
                    <a:pt x="750" y="3"/>
                  </a:lnTo>
                  <a:lnTo>
                    <a:pt x="764" y="11"/>
                  </a:lnTo>
                  <a:lnTo>
                    <a:pt x="777" y="22"/>
                  </a:lnTo>
                  <a:lnTo>
                    <a:pt x="785" y="36"/>
                  </a:lnTo>
                  <a:lnTo>
                    <a:pt x="790" y="50"/>
                  </a:lnTo>
                  <a:lnTo>
                    <a:pt x="791" y="65"/>
                  </a:lnTo>
                  <a:lnTo>
                    <a:pt x="788" y="81"/>
                  </a:lnTo>
                  <a:lnTo>
                    <a:pt x="780" y="96"/>
                  </a:lnTo>
                  <a:lnTo>
                    <a:pt x="402" y="638"/>
                  </a:lnTo>
                  <a:lnTo>
                    <a:pt x="391" y="652"/>
                  </a:lnTo>
                  <a:lnTo>
                    <a:pt x="376" y="659"/>
                  </a:lnTo>
                  <a:lnTo>
                    <a:pt x="361" y="665"/>
                  </a:lnTo>
                  <a:lnTo>
                    <a:pt x="356" y="665"/>
                  </a:lnTo>
                  <a:lnTo>
                    <a:pt x="352" y="665"/>
                  </a:lnTo>
                  <a:lnTo>
                    <a:pt x="339" y="664"/>
                  </a:lnTo>
                  <a:lnTo>
                    <a:pt x="325" y="658"/>
                  </a:lnTo>
                  <a:lnTo>
                    <a:pt x="313" y="652"/>
                  </a:lnTo>
                  <a:lnTo>
                    <a:pt x="22" y="413"/>
                  </a:lnTo>
                  <a:lnTo>
                    <a:pt x="11" y="401"/>
                  </a:lnTo>
                  <a:lnTo>
                    <a:pt x="3" y="386"/>
                  </a:lnTo>
                  <a:lnTo>
                    <a:pt x="0" y="371"/>
                  </a:lnTo>
                  <a:lnTo>
                    <a:pt x="1" y="355"/>
                  </a:lnTo>
                  <a:lnTo>
                    <a:pt x="6" y="341"/>
                  </a:lnTo>
                  <a:lnTo>
                    <a:pt x="13" y="326"/>
                  </a:lnTo>
                  <a:lnTo>
                    <a:pt x="26" y="315"/>
                  </a:lnTo>
                  <a:lnTo>
                    <a:pt x="40" y="309"/>
                  </a:lnTo>
                  <a:lnTo>
                    <a:pt x="55" y="304"/>
                  </a:lnTo>
                  <a:lnTo>
                    <a:pt x="71" y="305"/>
                  </a:lnTo>
                  <a:lnTo>
                    <a:pt x="85" y="310"/>
                  </a:lnTo>
                  <a:lnTo>
                    <a:pt x="100" y="318"/>
                  </a:lnTo>
                  <a:lnTo>
                    <a:pt x="340" y="516"/>
                  </a:lnTo>
                  <a:lnTo>
                    <a:pt x="680" y="27"/>
                  </a:lnTo>
                  <a:lnTo>
                    <a:pt x="691" y="15"/>
                  </a:lnTo>
                  <a:lnTo>
                    <a:pt x="705" y="6"/>
                  </a:lnTo>
                  <a:lnTo>
                    <a:pt x="719" y="1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953"/>
            <p:cNvSpPr>
              <a:spLocks noEditPoints="1"/>
            </p:cNvSpPr>
            <p:nvPr/>
          </p:nvSpPr>
          <p:spPr bwMode="auto">
            <a:xfrm>
              <a:off x="11002963" y="2735263"/>
              <a:ext cx="85725" cy="85725"/>
            </a:xfrm>
            <a:custGeom>
              <a:avLst/>
              <a:gdLst>
                <a:gd name="T0" fmla="*/ 243 w 548"/>
                <a:gd name="T1" fmla="*/ 125 h 548"/>
                <a:gd name="T2" fmla="*/ 189 w 548"/>
                <a:gd name="T3" fmla="*/ 147 h 548"/>
                <a:gd name="T4" fmla="*/ 147 w 548"/>
                <a:gd name="T5" fmla="*/ 189 h 548"/>
                <a:gd name="T6" fmla="*/ 125 w 548"/>
                <a:gd name="T7" fmla="*/ 243 h 548"/>
                <a:gd name="T8" fmla="*/ 125 w 548"/>
                <a:gd name="T9" fmla="*/ 304 h 548"/>
                <a:gd name="T10" fmla="*/ 147 w 548"/>
                <a:gd name="T11" fmla="*/ 358 h 548"/>
                <a:gd name="T12" fmla="*/ 189 w 548"/>
                <a:gd name="T13" fmla="*/ 399 h 548"/>
                <a:gd name="T14" fmla="*/ 243 w 548"/>
                <a:gd name="T15" fmla="*/ 423 h 548"/>
                <a:gd name="T16" fmla="*/ 304 w 548"/>
                <a:gd name="T17" fmla="*/ 423 h 548"/>
                <a:gd name="T18" fmla="*/ 358 w 548"/>
                <a:gd name="T19" fmla="*/ 399 h 548"/>
                <a:gd name="T20" fmla="*/ 399 w 548"/>
                <a:gd name="T21" fmla="*/ 358 h 548"/>
                <a:gd name="T22" fmla="*/ 423 w 548"/>
                <a:gd name="T23" fmla="*/ 304 h 548"/>
                <a:gd name="T24" fmla="*/ 423 w 548"/>
                <a:gd name="T25" fmla="*/ 243 h 548"/>
                <a:gd name="T26" fmla="*/ 399 w 548"/>
                <a:gd name="T27" fmla="*/ 189 h 548"/>
                <a:gd name="T28" fmla="*/ 358 w 548"/>
                <a:gd name="T29" fmla="*/ 147 h 548"/>
                <a:gd name="T30" fmla="*/ 304 w 548"/>
                <a:gd name="T31" fmla="*/ 125 h 548"/>
                <a:gd name="T32" fmla="*/ 273 w 548"/>
                <a:gd name="T33" fmla="*/ 0 h 548"/>
                <a:gd name="T34" fmla="*/ 353 w 548"/>
                <a:gd name="T35" fmla="*/ 12 h 548"/>
                <a:gd name="T36" fmla="*/ 423 w 548"/>
                <a:gd name="T37" fmla="*/ 44 h 548"/>
                <a:gd name="T38" fmla="*/ 480 w 548"/>
                <a:gd name="T39" fmla="*/ 94 h 548"/>
                <a:gd name="T40" fmla="*/ 522 w 548"/>
                <a:gd name="T41" fmla="*/ 158 h 548"/>
                <a:gd name="T42" fmla="*/ 544 w 548"/>
                <a:gd name="T43" fmla="*/ 233 h 548"/>
                <a:gd name="T44" fmla="*/ 544 w 548"/>
                <a:gd name="T45" fmla="*/ 314 h 548"/>
                <a:gd name="T46" fmla="*/ 522 w 548"/>
                <a:gd name="T47" fmla="*/ 389 h 548"/>
                <a:gd name="T48" fmla="*/ 480 w 548"/>
                <a:gd name="T49" fmla="*/ 453 h 548"/>
                <a:gd name="T50" fmla="*/ 423 w 548"/>
                <a:gd name="T51" fmla="*/ 503 h 548"/>
                <a:gd name="T52" fmla="*/ 353 w 548"/>
                <a:gd name="T53" fmla="*/ 536 h 548"/>
                <a:gd name="T54" fmla="*/ 273 w 548"/>
                <a:gd name="T55" fmla="*/ 548 h 548"/>
                <a:gd name="T56" fmla="*/ 195 w 548"/>
                <a:gd name="T57" fmla="*/ 536 h 548"/>
                <a:gd name="T58" fmla="*/ 125 w 548"/>
                <a:gd name="T59" fmla="*/ 503 h 548"/>
                <a:gd name="T60" fmla="*/ 67 w 548"/>
                <a:gd name="T61" fmla="*/ 453 h 548"/>
                <a:gd name="T62" fmla="*/ 25 w 548"/>
                <a:gd name="T63" fmla="*/ 389 h 548"/>
                <a:gd name="T64" fmla="*/ 3 w 548"/>
                <a:gd name="T65" fmla="*/ 314 h 548"/>
                <a:gd name="T66" fmla="*/ 3 w 548"/>
                <a:gd name="T67" fmla="*/ 233 h 548"/>
                <a:gd name="T68" fmla="*/ 25 w 548"/>
                <a:gd name="T69" fmla="*/ 158 h 548"/>
                <a:gd name="T70" fmla="*/ 67 w 548"/>
                <a:gd name="T71" fmla="*/ 94 h 548"/>
                <a:gd name="T72" fmla="*/ 125 w 548"/>
                <a:gd name="T73" fmla="*/ 44 h 548"/>
                <a:gd name="T74" fmla="*/ 195 w 548"/>
                <a:gd name="T75" fmla="*/ 12 h 548"/>
                <a:gd name="T76" fmla="*/ 273 w 548"/>
                <a:gd name="T77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8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7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5"/>
                  </a:lnTo>
                  <a:lnTo>
                    <a:pt x="125" y="243"/>
                  </a:lnTo>
                  <a:lnTo>
                    <a:pt x="122" y="273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2"/>
                  </a:lnTo>
                  <a:lnTo>
                    <a:pt x="189" y="399"/>
                  </a:lnTo>
                  <a:lnTo>
                    <a:pt x="215" y="414"/>
                  </a:lnTo>
                  <a:lnTo>
                    <a:pt x="243" y="423"/>
                  </a:lnTo>
                  <a:lnTo>
                    <a:pt x="273" y="426"/>
                  </a:lnTo>
                  <a:lnTo>
                    <a:pt x="304" y="423"/>
                  </a:lnTo>
                  <a:lnTo>
                    <a:pt x="333" y="414"/>
                  </a:lnTo>
                  <a:lnTo>
                    <a:pt x="358" y="399"/>
                  </a:lnTo>
                  <a:lnTo>
                    <a:pt x="382" y="382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3"/>
                  </a:lnTo>
                  <a:lnTo>
                    <a:pt x="423" y="243"/>
                  </a:lnTo>
                  <a:lnTo>
                    <a:pt x="414" y="215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7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2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3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3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6"/>
                  </a:lnTo>
                  <a:lnTo>
                    <a:pt x="314" y="544"/>
                  </a:lnTo>
                  <a:lnTo>
                    <a:pt x="273" y="548"/>
                  </a:lnTo>
                  <a:lnTo>
                    <a:pt x="233" y="544"/>
                  </a:lnTo>
                  <a:lnTo>
                    <a:pt x="195" y="536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3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3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954"/>
            <p:cNvSpPr>
              <a:spLocks/>
            </p:cNvSpPr>
            <p:nvPr/>
          </p:nvSpPr>
          <p:spPr bwMode="auto">
            <a:xfrm>
              <a:off x="11417300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2" name="Freeform 955"/>
            <p:cNvSpPr>
              <a:spLocks/>
            </p:cNvSpPr>
            <p:nvPr/>
          </p:nvSpPr>
          <p:spPr bwMode="auto">
            <a:xfrm>
              <a:off x="11379200" y="27543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3" name="Freeform 956"/>
            <p:cNvSpPr>
              <a:spLocks/>
            </p:cNvSpPr>
            <p:nvPr/>
          </p:nvSpPr>
          <p:spPr bwMode="auto">
            <a:xfrm>
              <a:off x="11436350" y="27828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4" name="Freeform 957"/>
            <p:cNvSpPr>
              <a:spLocks/>
            </p:cNvSpPr>
            <p:nvPr/>
          </p:nvSpPr>
          <p:spPr bwMode="auto">
            <a:xfrm>
              <a:off x="11398250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6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Freeform 958"/>
            <p:cNvSpPr>
              <a:spLocks/>
            </p:cNvSpPr>
            <p:nvPr/>
          </p:nvSpPr>
          <p:spPr bwMode="auto">
            <a:xfrm>
              <a:off x="11339513" y="2754313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4 h 121"/>
                <a:gd name="T8" fmla="*/ 119 w 122"/>
                <a:gd name="T9" fmla="*/ 42 h 121"/>
                <a:gd name="T10" fmla="*/ 122 w 122"/>
                <a:gd name="T11" fmla="*/ 61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4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Freeform 959"/>
            <p:cNvSpPr>
              <a:spLocks/>
            </p:cNvSpPr>
            <p:nvPr/>
          </p:nvSpPr>
          <p:spPr bwMode="auto">
            <a:xfrm>
              <a:off x="11360150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6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6 h 122"/>
                <a:gd name="T16" fmla="*/ 96 w 122"/>
                <a:gd name="T17" fmla="*/ 110 h 122"/>
                <a:gd name="T18" fmla="*/ 79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4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Freeform 960"/>
            <p:cNvSpPr>
              <a:spLocks/>
            </p:cNvSpPr>
            <p:nvPr/>
          </p:nvSpPr>
          <p:spPr bwMode="auto">
            <a:xfrm>
              <a:off x="11301413" y="2754313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4 h 121"/>
                <a:gd name="T8" fmla="*/ 118 w 122"/>
                <a:gd name="T9" fmla="*/ 42 h 121"/>
                <a:gd name="T10" fmla="*/ 122 w 122"/>
                <a:gd name="T11" fmla="*/ 61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1 h 121"/>
                <a:gd name="T32" fmla="*/ 3 w 122"/>
                <a:gd name="T33" fmla="*/ 42 h 121"/>
                <a:gd name="T34" fmla="*/ 12 w 122"/>
                <a:gd name="T35" fmla="*/ 24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Freeform 961"/>
            <p:cNvSpPr>
              <a:spLocks/>
            </p:cNvSpPr>
            <p:nvPr/>
          </p:nvSpPr>
          <p:spPr bwMode="auto">
            <a:xfrm>
              <a:off x="11320463" y="278288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6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6 h 122"/>
                <a:gd name="T16" fmla="*/ 96 w 121"/>
                <a:gd name="T17" fmla="*/ 110 h 122"/>
                <a:gd name="T18" fmla="*/ 79 w 121"/>
                <a:gd name="T19" fmla="*/ 119 h 122"/>
                <a:gd name="T20" fmla="*/ 60 w 121"/>
                <a:gd name="T21" fmla="*/ 122 h 122"/>
                <a:gd name="T22" fmla="*/ 42 w 121"/>
                <a:gd name="T23" fmla="*/ 119 h 122"/>
                <a:gd name="T24" fmla="*/ 25 w 121"/>
                <a:gd name="T25" fmla="*/ 110 h 122"/>
                <a:gd name="T26" fmla="*/ 12 w 121"/>
                <a:gd name="T27" fmla="*/ 96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6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6"/>
                  </a:lnTo>
                  <a:lnTo>
                    <a:pt x="96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Freeform 962"/>
            <p:cNvSpPr>
              <a:spLocks/>
            </p:cNvSpPr>
            <p:nvPr/>
          </p:nvSpPr>
          <p:spPr bwMode="auto">
            <a:xfrm>
              <a:off x="11263313" y="2754313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4 h 121"/>
                <a:gd name="T8" fmla="*/ 118 w 121"/>
                <a:gd name="T9" fmla="*/ 42 h 121"/>
                <a:gd name="T10" fmla="*/ 121 w 121"/>
                <a:gd name="T11" fmla="*/ 61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1 h 121"/>
                <a:gd name="T32" fmla="*/ 3 w 121"/>
                <a:gd name="T33" fmla="*/ 42 h 121"/>
                <a:gd name="T34" fmla="*/ 12 w 121"/>
                <a:gd name="T35" fmla="*/ 24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4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Freeform 963"/>
            <p:cNvSpPr>
              <a:spLocks/>
            </p:cNvSpPr>
            <p:nvPr/>
          </p:nvSpPr>
          <p:spPr bwMode="auto">
            <a:xfrm>
              <a:off x="11282363" y="278288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6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6 h 122"/>
                <a:gd name="T16" fmla="*/ 98 w 122"/>
                <a:gd name="T17" fmla="*/ 110 h 122"/>
                <a:gd name="T18" fmla="*/ 80 w 122"/>
                <a:gd name="T19" fmla="*/ 119 h 122"/>
                <a:gd name="T20" fmla="*/ 61 w 122"/>
                <a:gd name="T21" fmla="*/ 122 h 122"/>
                <a:gd name="T22" fmla="*/ 42 w 122"/>
                <a:gd name="T23" fmla="*/ 119 h 122"/>
                <a:gd name="T24" fmla="*/ 26 w 122"/>
                <a:gd name="T25" fmla="*/ 110 h 122"/>
                <a:gd name="T26" fmla="*/ 12 w 122"/>
                <a:gd name="T27" fmla="*/ 96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6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6"/>
                  </a:lnTo>
                  <a:lnTo>
                    <a:pt x="98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Freeform 964"/>
            <p:cNvSpPr>
              <a:spLocks noEditPoints="1"/>
            </p:cNvSpPr>
            <p:nvPr/>
          </p:nvSpPr>
          <p:spPr bwMode="auto">
            <a:xfrm>
              <a:off x="10944225" y="2676525"/>
              <a:ext cx="579438" cy="579438"/>
            </a:xfrm>
            <a:custGeom>
              <a:avLst/>
              <a:gdLst>
                <a:gd name="T0" fmla="*/ 134 w 3650"/>
                <a:gd name="T1" fmla="*/ 2531 h 3650"/>
                <a:gd name="T2" fmla="*/ 168 w 3650"/>
                <a:gd name="T3" fmla="*/ 3421 h 3650"/>
                <a:gd name="T4" fmla="*/ 2297 w 3650"/>
                <a:gd name="T5" fmla="*/ 3414 h 3650"/>
                <a:gd name="T6" fmla="*/ 2139 w 3650"/>
                <a:gd name="T7" fmla="*/ 3183 h 3650"/>
                <a:gd name="T8" fmla="*/ 2077 w 3650"/>
                <a:gd name="T9" fmla="*/ 2969 h 3650"/>
                <a:gd name="T10" fmla="*/ 2082 w 3650"/>
                <a:gd name="T11" fmla="*/ 2715 h 3650"/>
                <a:gd name="T12" fmla="*/ 2166 w 3650"/>
                <a:gd name="T13" fmla="*/ 2481 h 3650"/>
                <a:gd name="T14" fmla="*/ 2788 w 3650"/>
                <a:gd name="T15" fmla="*/ 2193 h 3650"/>
                <a:gd name="T16" fmla="*/ 2587 w 3650"/>
                <a:gd name="T17" fmla="*/ 2249 h 3650"/>
                <a:gd name="T18" fmla="*/ 2469 w 3650"/>
                <a:gd name="T19" fmla="*/ 2317 h 3650"/>
                <a:gd name="T20" fmla="*/ 2365 w 3650"/>
                <a:gd name="T21" fmla="*/ 2410 h 3650"/>
                <a:gd name="T22" fmla="*/ 2292 w 3650"/>
                <a:gd name="T23" fmla="*/ 2506 h 3650"/>
                <a:gd name="T24" fmla="*/ 2230 w 3650"/>
                <a:gd name="T25" fmla="*/ 2632 h 3650"/>
                <a:gd name="T26" fmla="*/ 2190 w 3650"/>
                <a:gd name="T27" fmla="*/ 2859 h 3650"/>
                <a:gd name="T28" fmla="*/ 2222 w 3650"/>
                <a:gd name="T29" fmla="*/ 3062 h 3650"/>
                <a:gd name="T30" fmla="*/ 2272 w 3650"/>
                <a:gd name="T31" fmla="*/ 3180 h 3650"/>
                <a:gd name="T32" fmla="*/ 2366 w 3650"/>
                <a:gd name="T33" fmla="*/ 3310 h 3650"/>
                <a:gd name="T34" fmla="*/ 2479 w 3650"/>
                <a:gd name="T35" fmla="*/ 3409 h 3650"/>
                <a:gd name="T36" fmla="*/ 2600 w 3650"/>
                <a:gd name="T37" fmla="*/ 3476 h 3650"/>
                <a:gd name="T38" fmla="*/ 3058 w 3650"/>
                <a:gd name="T39" fmla="*/ 3498 h 3650"/>
                <a:gd name="T40" fmla="*/ 3413 w 3650"/>
                <a:gd name="T41" fmla="*/ 3233 h 3650"/>
                <a:gd name="T42" fmla="*/ 3525 w 3650"/>
                <a:gd name="T43" fmla="*/ 2795 h 3650"/>
                <a:gd name="T44" fmla="*/ 3351 w 3650"/>
                <a:gd name="T45" fmla="*/ 2408 h 3650"/>
                <a:gd name="T46" fmla="*/ 3251 w 3650"/>
                <a:gd name="T47" fmla="*/ 2317 h 3650"/>
                <a:gd name="T48" fmla="*/ 3087 w 3650"/>
                <a:gd name="T49" fmla="*/ 2230 h 3650"/>
                <a:gd name="T50" fmla="*/ 219 w 3650"/>
                <a:gd name="T51" fmla="*/ 1290 h 3650"/>
                <a:gd name="T52" fmla="*/ 122 w 3650"/>
                <a:gd name="T53" fmla="*/ 2152 h 3650"/>
                <a:gd name="T54" fmla="*/ 249 w 3650"/>
                <a:gd name="T55" fmla="*/ 2308 h 3650"/>
                <a:gd name="T56" fmla="*/ 2453 w 3650"/>
                <a:gd name="T57" fmla="*/ 2181 h 3650"/>
                <a:gd name="T58" fmla="*/ 2899 w 3650"/>
                <a:gd name="T59" fmla="*/ 2069 h 3650"/>
                <a:gd name="T60" fmla="*/ 3318 w 3650"/>
                <a:gd name="T61" fmla="*/ 2215 h 3650"/>
                <a:gd name="T62" fmla="*/ 3518 w 3650"/>
                <a:gd name="T63" fmla="*/ 2209 h 3650"/>
                <a:gd name="T64" fmla="*/ 3482 w 3650"/>
                <a:gd name="T65" fmla="*/ 1324 h 3650"/>
                <a:gd name="T66" fmla="*/ 249 w 3650"/>
                <a:gd name="T67" fmla="*/ 125 h 3650"/>
                <a:gd name="T68" fmla="*/ 122 w 3650"/>
                <a:gd name="T69" fmla="*/ 281 h 3650"/>
                <a:gd name="T70" fmla="*/ 219 w 3650"/>
                <a:gd name="T71" fmla="*/ 1144 h 3650"/>
                <a:gd name="T72" fmla="*/ 3482 w 3650"/>
                <a:gd name="T73" fmla="*/ 1109 h 3650"/>
                <a:gd name="T74" fmla="*/ 3516 w 3650"/>
                <a:gd name="T75" fmla="*/ 219 h 3650"/>
                <a:gd name="T76" fmla="*/ 281 w 3650"/>
                <a:gd name="T77" fmla="*/ 122 h 3650"/>
                <a:gd name="T78" fmla="*/ 3554 w 3650"/>
                <a:gd name="T79" fmla="*/ 69 h 3650"/>
                <a:gd name="T80" fmla="*/ 3650 w 3650"/>
                <a:gd name="T81" fmla="*/ 998 h 3650"/>
                <a:gd name="T82" fmla="*/ 3542 w 3650"/>
                <a:gd name="T83" fmla="*/ 1217 h 3650"/>
                <a:gd name="T84" fmla="*/ 3650 w 3650"/>
                <a:gd name="T85" fmla="*/ 1436 h 3650"/>
                <a:gd name="T86" fmla="*/ 3562 w 3650"/>
                <a:gd name="T87" fmla="*/ 2356 h 3650"/>
                <a:gd name="T88" fmla="*/ 3637 w 3650"/>
                <a:gd name="T89" fmla="*/ 2715 h 3650"/>
                <a:gd name="T90" fmla="*/ 3574 w 3650"/>
                <a:gd name="T91" fmla="*/ 3198 h 3650"/>
                <a:gd name="T92" fmla="*/ 3258 w 3650"/>
                <a:gd name="T93" fmla="*/ 3542 h 3650"/>
                <a:gd name="T94" fmla="*/ 2795 w 3650"/>
                <a:gd name="T95" fmla="*/ 3648 h 3650"/>
                <a:gd name="T96" fmla="*/ 199 w 3650"/>
                <a:gd name="T97" fmla="*/ 3577 h 3650"/>
                <a:gd name="T98" fmla="*/ 12 w 3650"/>
                <a:gd name="T99" fmla="*/ 3390 h 3650"/>
                <a:gd name="T100" fmla="*/ 38 w 3650"/>
                <a:gd name="T101" fmla="*/ 2452 h 3650"/>
                <a:gd name="T102" fmla="*/ 22 w 3650"/>
                <a:gd name="T103" fmla="*/ 2261 h 3650"/>
                <a:gd name="T104" fmla="*/ 22 w 3650"/>
                <a:gd name="T105" fmla="*/ 1328 h 3650"/>
                <a:gd name="T106" fmla="*/ 38 w 3650"/>
                <a:gd name="T107" fmla="*/ 1137 h 3650"/>
                <a:gd name="T108" fmla="*/ 12 w 3650"/>
                <a:gd name="T109" fmla="*/ 199 h 3650"/>
                <a:gd name="T110" fmla="*/ 199 w 3650"/>
                <a:gd name="T111" fmla="*/ 12 h 3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50" h="3650">
                  <a:moveTo>
                    <a:pt x="281" y="2433"/>
                  </a:moveTo>
                  <a:lnTo>
                    <a:pt x="249" y="2437"/>
                  </a:lnTo>
                  <a:lnTo>
                    <a:pt x="219" y="2446"/>
                  </a:lnTo>
                  <a:lnTo>
                    <a:pt x="191" y="2461"/>
                  </a:lnTo>
                  <a:lnTo>
                    <a:pt x="168" y="2480"/>
                  </a:lnTo>
                  <a:lnTo>
                    <a:pt x="149" y="2503"/>
                  </a:lnTo>
                  <a:lnTo>
                    <a:pt x="134" y="2531"/>
                  </a:lnTo>
                  <a:lnTo>
                    <a:pt x="125" y="2561"/>
                  </a:lnTo>
                  <a:lnTo>
                    <a:pt x="122" y="2592"/>
                  </a:lnTo>
                  <a:lnTo>
                    <a:pt x="122" y="3308"/>
                  </a:lnTo>
                  <a:lnTo>
                    <a:pt x="125" y="3340"/>
                  </a:lnTo>
                  <a:lnTo>
                    <a:pt x="134" y="3370"/>
                  </a:lnTo>
                  <a:lnTo>
                    <a:pt x="149" y="3398"/>
                  </a:lnTo>
                  <a:lnTo>
                    <a:pt x="168" y="3421"/>
                  </a:lnTo>
                  <a:lnTo>
                    <a:pt x="191" y="3441"/>
                  </a:lnTo>
                  <a:lnTo>
                    <a:pt x="219" y="3455"/>
                  </a:lnTo>
                  <a:lnTo>
                    <a:pt x="249" y="3464"/>
                  </a:lnTo>
                  <a:lnTo>
                    <a:pt x="281" y="3468"/>
                  </a:lnTo>
                  <a:lnTo>
                    <a:pt x="2354" y="3468"/>
                  </a:lnTo>
                  <a:lnTo>
                    <a:pt x="2330" y="3445"/>
                  </a:lnTo>
                  <a:lnTo>
                    <a:pt x="2297" y="3414"/>
                  </a:lnTo>
                  <a:lnTo>
                    <a:pt x="2270" y="3385"/>
                  </a:lnTo>
                  <a:lnTo>
                    <a:pt x="2243" y="3354"/>
                  </a:lnTo>
                  <a:lnTo>
                    <a:pt x="2220" y="3323"/>
                  </a:lnTo>
                  <a:lnTo>
                    <a:pt x="2194" y="3287"/>
                  </a:lnTo>
                  <a:lnTo>
                    <a:pt x="2176" y="3255"/>
                  </a:lnTo>
                  <a:lnTo>
                    <a:pt x="2154" y="3214"/>
                  </a:lnTo>
                  <a:lnTo>
                    <a:pt x="2139" y="3183"/>
                  </a:lnTo>
                  <a:lnTo>
                    <a:pt x="2129" y="3160"/>
                  </a:lnTo>
                  <a:lnTo>
                    <a:pt x="2119" y="3137"/>
                  </a:lnTo>
                  <a:lnTo>
                    <a:pt x="2109" y="3108"/>
                  </a:lnTo>
                  <a:lnTo>
                    <a:pt x="2094" y="3055"/>
                  </a:lnTo>
                  <a:lnTo>
                    <a:pt x="2087" y="3027"/>
                  </a:lnTo>
                  <a:lnTo>
                    <a:pt x="2082" y="2999"/>
                  </a:lnTo>
                  <a:lnTo>
                    <a:pt x="2077" y="2969"/>
                  </a:lnTo>
                  <a:lnTo>
                    <a:pt x="2073" y="2944"/>
                  </a:lnTo>
                  <a:lnTo>
                    <a:pt x="2069" y="2902"/>
                  </a:lnTo>
                  <a:lnTo>
                    <a:pt x="2068" y="2859"/>
                  </a:lnTo>
                  <a:lnTo>
                    <a:pt x="2069" y="2824"/>
                  </a:lnTo>
                  <a:lnTo>
                    <a:pt x="2072" y="2788"/>
                  </a:lnTo>
                  <a:lnTo>
                    <a:pt x="2074" y="2766"/>
                  </a:lnTo>
                  <a:lnTo>
                    <a:pt x="2082" y="2715"/>
                  </a:lnTo>
                  <a:lnTo>
                    <a:pt x="2086" y="2694"/>
                  </a:lnTo>
                  <a:lnTo>
                    <a:pt x="2102" y="2632"/>
                  </a:lnTo>
                  <a:lnTo>
                    <a:pt x="2111" y="2604"/>
                  </a:lnTo>
                  <a:lnTo>
                    <a:pt x="2124" y="2570"/>
                  </a:lnTo>
                  <a:lnTo>
                    <a:pt x="2137" y="2538"/>
                  </a:lnTo>
                  <a:lnTo>
                    <a:pt x="2151" y="2509"/>
                  </a:lnTo>
                  <a:lnTo>
                    <a:pt x="2166" y="2481"/>
                  </a:lnTo>
                  <a:lnTo>
                    <a:pt x="2181" y="2453"/>
                  </a:lnTo>
                  <a:lnTo>
                    <a:pt x="2188" y="2443"/>
                  </a:lnTo>
                  <a:lnTo>
                    <a:pt x="2193" y="2433"/>
                  </a:lnTo>
                  <a:lnTo>
                    <a:pt x="281" y="2433"/>
                  </a:lnTo>
                  <a:close/>
                  <a:moveTo>
                    <a:pt x="2859" y="2190"/>
                  </a:moveTo>
                  <a:lnTo>
                    <a:pt x="2824" y="2191"/>
                  </a:lnTo>
                  <a:lnTo>
                    <a:pt x="2788" y="2193"/>
                  </a:lnTo>
                  <a:lnTo>
                    <a:pt x="2787" y="2194"/>
                  </a:lnTo>
                  <a:lnTo>
                    <a:pt x="2786" y="2194"/>
                  </a:lnTo>
                  <a:lnTo>
                    <a:pt x="2735" y="2202"/>
                  </a:lnTo>
                  <a:lnTo>
                    <a:pt x="2684" y="2213"/>
                  </a:lnTo>
                  <a:lnTo>
                    <a:pt x="2636" y="2229"/>
                  </a:lnTo>
                  <a:lnTo>
                    <a:pt x="2587" y="2249"/>
                  </a:lnTo>
                  <a:lnTo>
                    <a:pt x="2587" y="2249"/>
                  </a:lnTo>
                  <a:lnTo>
                    <a:pt x="2587" y="2249"/>
                  </a:lnTo>
                  <a:lnTo>
                    <a:pt x="2556" y="2263"/>
                  </a:lnTo>
                  <a:lnTo>
                    <a:pt x="2526" y="2280"/>
                  </a:lnTo>
                  <a:lnTo>
                    <a:pt x="2524" y="2281"/>
                  </a:lnTo>
                  <a:lnTo>
                    <a:pt x="2523" y="2282"/>
                  </a:lnTo>
                  <a:lnTo>
                    <a:pt x="2495" y="2298"/>
                  </a:lnTo>
                  <a:lnTo>
                    <a:pt x="2469" y="2317"/>
                  </a:lnTo>
                  <a:lnTo>
                    <a:pt x="2463" y="2322"/>
                  </a:lnTo>
                  <a:lnTo>
                    <a:pt x="2439" y="2340"/>
                  </a:lnTo>
                  <a:lnTo>
                    <a:pt x="2415" y="2360"/>
                  </a:lnTo>
                  <a:lnTo>
                    <a:pt x="2411" y="2363"/>
                  </a:lnTo>
                  <a:lnTo>
                    <a:pt x="2408" y="2366"/>
                  </a:lnTo>
                  <a:lnTo>
                    <a:pt x="2386" y="2387"/>
                  </a:lnTo>
                  <a:lnTo>
                    <a:pt x="2365" y="2410"/>
                  </a:lnTo>
                  <a:lnTo>
                    <a:pt x="2359" y="2417"/>
                  </a:lnTo>
                  <a:lnTo>
                    <a:pt x="2342" y="2437"/>
                  </a:lnTo>
                  <a:lnTo>
                    <a:pt x="2326" y="2457"/>
                  </a:lnTo>
                  <a:lnTo>
                    <a:pt x="2323" y="2461"/>
                  </a:lnTo>
                  <a:lnTo>
                    <a:pt x="2319" y="2465"/>
                  </a:lnTo>
                  <a:lnTo>
                    <a:pt x="2305" y="2485"/>
                  </a:lnTo>
                  <a:lnTo>
                    <a:pt x="2292" y="2506"/>
                  </a:lnTo>
                  <a:lnTo>
                    <a:pt x="2288" y="2512"/>
                  </a:lnTo>
                  <a:lnTo>
                    <a:pt x="2285" y="2517"/>
                  </a:lnTo>
                  <a:lnTo>
                    <a:pt x="2262" y="2559"/>
                  </a:lnTo>
                  <a:lnTo>
                    <a:pt x="2259" y="2566"/>
                  </a:lnTo>
                  <a:lnTo>
                    <a:pt x="2255" y="2574"/>
                  </a:lnTo>
                  <a:lnTo>
                    <a:pt x="2236" y="2615"/>
                  </a:lnTo>
                  <a:lnTo>
                    <a:pt x="2230" y="2632"/>
                  </a:lnTo>
                  <a:lnTo>
                    <a:pt x="2217" y="2672"/>
                  </a:lnTo>
                  <a:lnTo>
                    <a:pt x="2211" y="2697"/>
                  </a:lnTo>
                  <a:lnTo>
                    <a:pt x="2202" y="2733"/>
                  </a:lnTo>
                  <a:lnTo>
                    <a:pt x="2198" y="2766"/>
                  </a:lnTo>
                  <a:lnTo>
                    <a:pt x="2193" y="2795"/>
                  </a:lnTo>
                  <a:lnTo>
                    <a:pt x="2191" y="2827"/>
                  </a:lnTo>
                  <a:lnTo>
                    <a:pt x="2190" y="2859"/>
                  </a:lnTo>
                  <a:lnTo>
                    <a:pt x="2193" y="2920"/>
                  </a:lnTo>
                  <a:lnTo>
                    <a:pt x="2196" y="2938"/>
                  </a:lnTo>
                  <a:lnTo>
                    <a:pt x="2202" y="2982"/>
                  </a:lnTo>
                  <a:lnTo>
                    <a:pt x="2203" y="2991"/>
                  </a:lnTo>
                  <a:lnTo>
                    <a:pt x="2205" y="3000"/>
                  </a:lnTo>
                  <a:lnTo>
                    <a:pt x="2220" y="3055"/>
                  </a:lnTo>
                  <a:lnTo>
                    <a:pt x="2222" y="3062"/>
                  </a:lnTo>
                  <a:lnTo>
                    <a:pt x="2224" y="3068"/>
                  </a:lnTo>
                  <a:lnTo>
                    <a:pt x="2240" y="3110"/>
                  </a:lnTo>
                  <a:lnTo>
                    <a:pt x="2243" y="3119"/>
                  </a:lnTo>
                  <a:lnTo>
                    <a:pt x="2246" y="3128"/>
                  </a:lnTo>
                  <a:lnTo>
                    <a:pt x="2267" y="3170"/>
                  </a:lnTo>
                  <a:lnTo>
                    <a:pt x="2270" y="3176"/>
                  </a:lnTo>
                  <a:lnTo>
                    <a:pt x="2272" y="3180"/>
                  </a:lnTo>
                  <a:lnTo>
                    <a:pt x="2287" y="3206"/>
                  </a:lnTo>
                  <a:lnTo>
                    <a:pt x="2303" y="3231"/>
                  </a:lnTo>
                  <a:lnTo>
                    <a:pt x="2306" y="3234"/>
                  </a:lnTo>
                  <a:lnTo>
                    <a:pt x="2308" y="3237"/>
                  </a:lnTo>
                  <a:lnTo>
                    <a:pt x="2339" y="3279"/>
                  </a:lnTo>
                  <a:lnTo>
                    <a:pt x="2347" y="3288"/>
                  </a:lnTo>
                  <a:lnTo>
                    <a:pt x="2366" y="3310"/>
                  </a:lnTo>
                  <a:lnTo>
                    <a:pt x="2386" y="3331"/>
                  </a:lnTo>
                  <a:lnTo>
                    <a:pt x="2387" y="3333"/>
                  </a:lnTo>
                  <a:lnTo>
                    <a:pt x="2409" y="3354"/>
                  </a:lnTo>
                  <a:lnTo>
                    <a:pt x="2432" y="3373"/>
                  </a:lnTo>
                  <a:lnTo>
                    <a:pt x="2436" y="3377"/>
                  </a:lnTo>
                  <a:lnTo>
                    <a:pt x="2439" y="3379"/>
                  </a:lnTo>
                  <a:lnTo>
                    <a:pt x="2479" y="3409"/>
                  </a:lnTo>
                  <a:lnTo>
                    <a:pt x="2485" y="3413"/>
                  </a:lnTo>
                  <a:lnTo>
                    <a:pt x="2492" y="3419"/>
                  </a:lnTo>
                  <a:lnTo>
                    <a:pt x="2530" y="3441"/>
                  </a:lnTo>
                  <a:lnTo>
                    <a:pt x="2537" y="3445"/>
                  </a:lnTo>
                  <a:lnTo>
                    <a:pt x="2544" y="3449"/>
                  </a:lnTo>
                  <a:lnTo>
                    <a:pt x="2596" y="3474"/>
                  </a:lnTo>
                  <a:lnTo>
                    <a:pt x="2600" y="3476"/>
                  </a:lnTo>
                  <a:lnTo>
                    <a:pt x="2662" y="3498"/>
                  </a:lnTo>
                  <a:lnTo>
                    <a:pt x="2725" y="3515"/>
                  </a:lnTo>
                  <a:lnTo>
                    <a:pt x="2792" y="3525"/>
                  </a:lnTo>
                  <a:lnTo>
                    <a:pt x="2859" y="3528"/>
                  </a:lnTo>
                  <a:lnTo>
                    <a:pt x="2928" y="3525"/>
                  </a:lnTo>
                  <a:lnTo>
                    <a:pt x="2994" y="3515"/>
                  </a:lnTo>
                  <a:lnTo>
                    <a:pt x="3058" y="3498"/>
                  </a:lnTo>
                  <a:lnTo>
                    <a:pt x="3119" y="3475"/>
                  </a:lnTo>
                  <a:lnTo>
                    <a:pt x="3178" y="3448"/>
                  </a:lnTo>
                  <a:lnTo>
                    <a:pt x="3233" y="3413"/>
                  </a:lnTo>
                  <a:lnTo>
                    <a:pt x="3285" y="3376"/>
                  </a:lnTo>
                  <a:lnTo>
                    <a:pt x="3333" y="3333"/>
                  </a:lnTo>
                  <a:lnTo>
                    <a:pt x="3376" y="3285"/>
                  </a:lnTo>
                  <a:lnTo>
                    <a:pt x="3413" y="3233"/>
                  </a:lnTo>
                  <a:lnTo>
                    <a:pt x="3448" y="3178"/>
                  </a:lnTo>
                  <a:lnTo>
                    <a:pt x="3475" y="3119"/>
                  </a:lnTo>
                  <a:lnTo>
                    <a:pt x="3498" y="3058"/>
                  </a:lnTo>
                  <a:lnTo>
                    <a:pt x="3515" y="2994"/>
                  </a:lnTo>
                  <a:lnTo>
                    <a:pt x="3525" y="2928"/>
                  </a:lnTo>
                  <a:lnTo>
                    <a:pt x="3528" y="2859"/>
                  </a:lnTo>
                  <a:lnTo>
                    <a:pt x="3525" y="2795"/>
                  </a:lnTo>
                  <a:lnTo>
                    <a:pt x="3516" y="2732"/>
                  </a:lnTo>
                  <a:lnTo>
                    <a:pt x="3501" y="2671"/>
                  </a:lnTo>
                  <a:lnTo>
                    <a:pt x="3481" y="2613"/>
                  </a:lnTo>
                  <a:lnTo>
                    <a:pt x="3455" y="2557"/>
                  </a:lnTo>
                  <a:lnTo>
                    <a:pt x="3425" y="2504"/>
                  </a:lnTo>
                  <a:lnTo>
                    <a:pt x="3390" y="2454"/>
                  </a:lnTo>
                  <a:lnTo>
                    <a:pt x="3351" y="2408"/>
                  </a:lnTo>
                  <a:lnTo>
                    <a:pt x="3330" y="2386"/>
                  </a:lnTo>
                  <a:lnTo>
                    <a:pt x="3307" y="2364"/>
                  </a:lnTo>
                  <a:lnTo>
                    <a:pt x="3305" y="2361"/>
                  </a:lnTo>
                  <a:lnTo>
                    <a:pt x="3302" y="2359"/>
                  </a:lnTo>
                  <a:lnTo>
                    <a:pt x="3277" y="2338"/>
                  </a:lnTo>
                  <a:lnTo>
                    <a:pt x="3253" y="2319"/>
                  </a:lnTo>
                  <a:lnTo>
                    <a:pt x="3251" y="2317"/>
                  </a:lnTo>
                  <a:lnTo>
                    <a:pt x="3249" y="2316"/>
                  </a:lnTo>
                  <a:lnTo>
                    <a:pt x="3221" y="2297"/>
                  </a:lnTo>
                  <a:lnTo>
                    <a:pt x="3192" y="2280"/>
                  </a:lnTo>
                  <a:lnTo>
                    <a:pt x="3192" y="2280"/>
                  </a:lnTo>
                  <a:lnTo>
                    <a:pt x="3191" y="2278"/>
                  </a:lnTo>
                  <a:lnTo>
                    <a:pt x="3140" y="2252"/>
                  </a:lnTo>
                  <a:lnTo>
                    <a:pt x="3087" y="2230"/>
                  </a:lnTo>
                  <a:lnTo>
                    <a:pt x="3032" y="2213"/>
                  </a:lnTo>
                  <a:lnTo>
                    <a:pt x="2975" y="2200"/>
                  </a:lnTo>
                  <a:lnTo>
                    <a:pt x="2918" y="2192"/>
                  </a:lnTo>
                  <a:lnTo>
                    <a:pt x="2859" y="2190"/>
                  </a:lnTo>
                  <a:close/>
                  <a:moveTo>
                    <a:pt x="281" y="1278"/>
                  </a:moveTo>
                  <a:lnTo>
                    <a:pt x="249" y="1281"/>
                  </a:lnTo>
                  <a:lnTo>
                    <a:pt x="219" y="1290"/>
                  </a:lnTo>
                  <a:lnTo>
                    <a:pt x="191" y="1305"/>
                  </a:lnTo>
                  <a:lnTo>
                    <a:pt x="168" y="1324"/>
                  </a:lnTo>
                  <a:lnTo>
                    <a:pt x="149" y="1347"/>
                  </a:lnTo>
                  <a:lnTo>
                    <a:pt x="134" y="1375"/>
                  </a:lnTo>
                  <a:lnTo>
                    <a:pt x="125" y="1405"/>
                  </a:lnTo>
                  <a:lnTo>
                    <a:pt x="122" y="1436"/>
                  </a:lnTo>
                  <a:lnTo>
                    <a:pt x="122" y="2152"/>
                  </a:lnTo>
                  <a:lnTo>
                    <a:pt x="125" y="2184"/>
                  </a:lnTo>
                  <a:lnTo>
                    <a:pt x="134" y="2214"/>
                  </a:lnTo>
                  <a:lnTo>
                    <a:pt x="149" y="2242"/>
                  </a:lnTo>
                  <a:lnTo>
                    <a:pt x="168" y="2265"/>
                  </a:lnTo>
                  <a:lnTo>
                    <a:pt x="191" y="2284"/>
                  </a:lnTo>
                  <a:lnTo>
                    <a:pt x="219" y="2300"/>
                  </a:lnTo>
                  <a:lnTo>
                    <a:pt x="249" y="2308"/>
                  </a:lnTo>
                  <a:lnTo>
                    <a:pt x="281" y="2312"/>
                  </a:lnTo>
                  <a:lnTo>
                    <a:pt x="2290" y="2312"/>
                  </a:lnTo>
                  <a:lnTo>
                    <a:pt x="2291" y="2311"/>
                  </a:lnTo>
                  <a:lnTo>
                    <a:pt x="2291" y="2311"/>
                  </a:lnTo>
                  <a:lnTo>
                    <a:pt x="2342" y="2263"/>
                  </a:lnTo>
                  <a:lnTo>
                    <a:pt x="2395" y="2220"/>
                  </a:lnTo>
                  <a:lnTo>
                    <a:pt x="2453" y="2181"/>
                  </a:lnTo>
                  <a:lnTo>
                    <a:pt x="2514" y="2148"/>
                  </a:lnTo>
                  <a:lnTo>
                    <a:pt x="2578" y="2120"/>
                  </a:lnTo>
                  <a:lnTo>
                    <a:pt x="2645" y="2098"/>
                  </a:lnTo>
                  <a:lnTo>
                    <a:pt x="2714" y="2082"/>
                  </a:lnTo>
                  <a:lnTo>
                    <a:pt x="2786" y="2072"/>
                  </a:lnTo>
                  <a:lnTo>
                    <a:pt x="2859" y="2068"/>
                  </a:lnTo>
                  <a:lnTo>
                    <a:pt x="2899" y="2069"/>
                  </a:lnTo>
                  <a:lnTo>
                    <a:pt x="2938" y="2073"/>
                  </a:lnTo>
                  <a:lnTo>
                    <a:pt x="3007" y="2083"/>
                  </a:lnTo>
                  <a:lnTo>
                    <a:pt x="3075" y="2098"/>
                  </a:lnTo>
                  <a:lnTo>
                    <a:pt x="3140" y="2120"/>
                  </a:lnTo>
                  <a:lnTo>
                    <a:pt x="3202" y="2147"/>
                  </a:lnTo>
                  <a:lnTo>
                    <a:pt x="3262" y="2179"/>
                  </a:lnTo>
                  <a:lnTo>
                    <a:pt x="3318" y="2215"/>
                  </a:lnTo>
                  <a:lnTo>
                    <a:pt x="3371" y="2256"/>
                  </a:lnTo>
                  <a:lnTo>
                    <a:pt x="3420" y="2303"/>
                  </a:lnTo>
                  <a:lnTo>
                    <a:pt x="3446" y="2291"/>
                  </a:lnTo>
                  <a:lnTo>
                    <a:pt x="3470" y="2275"/>
                  </a:lnTo>
                  <a:lnTo>
                    <a:pt x="3490" y="2256"/>
                  </a:lnTo>
                  <a:lnTo>
                    <a:pt x="3505" y="2233"/>
                  </a:lnTo>
                  <a:lnTo>
                    <a:pt x="3518" y="2209"/>
                  </a:lnTo>
                  <a:lnTo>
                    <a:pt x="3525" y="2181"/>
                  </a:lnTo>
                  <a:lnTo>
                    <a:pt x="3528" y="2152"/>
                  </a:lnTo>
                  <a:lnTo>
                    <a:pt x="3528" y="1436"/>
                  </a:lnTo>
                  <a:lnTo>
                    <a:pt x="3525" y="1405"/>
                  </a:lnTo>
                  <a:lnTo>
                    <a:pt x="3516" y="1375"/>
                  </a:lnTo>
                  <a:lnTo>
                    <a:pt x="3501" y="1347"/>
                  </a:lnTo>
                  <a:lnTo>
                    <a:pt x="3482" y="1324"/>
                  </a:lnTo>
                  <a:lnTo>
                    <a:pt x="3459" y="1305"/>
                  </a:lnTo>
                  <a:lnTo>
                    <a:pt x="3431" y="1290"/>
                  </a:lnTo>
                  <a:lnTo>
                    <a:pt x="3401" y="1281"/>
                  </a:lnTo>
                  <a:lnTo>
                    <a:pt x="3369" y="1278"/>
                  </a:lnTo>
                  <a:lnTo>
                    <a:pt x="281" y="1278"/>
                  </a:lnTo>
                  <a:close/>
                  <a:moveTo>
                    <a:pt x="281" y="122"/>
                  </a:moveTo>
                  <a:lnTo>
                    <a:pt x="249" y="125"/>
                  </a:lnTo>
                  <a:lnTo>
                    <a:pt x="219" y="134"/>
                  </a:lnTo>
                  <a:lnTo>
                    <a:pt x="191" y="149"/>
                  </a:lnTo>
                  <a:lnTo>
                    <a:pt x="168" y="168"/>
                  </a:lnTo>
                  <a:lnTo>
                    <a:pt x="149" y="191"/>
                  </a:lnTo>
                  <a:lnTo>
                    <a:pt x="134" y="219"/>
                  </a:lnTo>
                  <a:lnTo>
                    <a:pt x="125" y="249"/>
                  </a:lnTo>
                  <a:lnTo>
                    <a:pt x="122" y="281"/>
                  </a:lnTo>
                  <a:lnTo>
                    <a:pt x="122" y="998"/>
                  </a:lnTo>
                  <a:lnTo>
                    <a:pt x="125" y="1029"/>
                  </a:lnTo>
                  <a:lnTo>
                    <a:pt x="134" y="1059"/>
                  </a:lnTo>
                  <a:lnTo>
                    <a:pt x="149" y="1086"/>
                  </a:lnTo>
                  <a:lnTo>
                    <a:pt x="168" y="1109"/>
                  </a:lnTo>
                  <a:lnTo>
                    <a:pt x="191" y="1128"/>
                  </a:lnTo>
                  <a:lnTo>
                    <a:pt x="219" y="1144"/>
                  </a:lnTo>
                  <a:lnTo>
                    <a:pt x="249" y="1153"/>
                  </a:lnTo>
                  <a:lnTo>
                    <a:pt x="281" y="1156"/>
                  </a:lnTo>
                  <a:lnTo>
                    <a:pt x="3369" y="1156"/>
                  </a:lnTo>
                  <a:lnTo>
                    <a:pt x="3401" y="1153"/>
                  </a:lnTo>
                  <a:lnTo>
                    <a:pt x="3431" y="1144"/>
                  </a:lnTo>
                  <a:lnTo>
                    <a:pt x="3459" y="1128"/>
                  </a:lnTo>
                  <a:lnTo>
                    <a:pt x="3482" y="1109"/>
                  </a:lnTo>
                  <a:lnTo>
                    <a:pt x="3501" y="1086"/>
                  </a:lnTo>
                  <a:lnTo>
                    <a:pt x="3516" y="1059"/>
                  </a:lnTo>
                  <a:lnTo>
                    <a:pt x="3525" y="1029"/>
                  </a:lnTo>
                  <a:lnTo>
                    <a:pt x="3528" y="998"/>
                  </a:lnTo>
                  <a:lnTo>
                    <a:pt x="3528" y="281"/>
                  </a:lnTo>
                  <a:lnTo>
                    <a:pt x="3525" y="249"/>
                  </a:lnTo>
                  <a:lnTo>
                    <a:pt x="3516" y="219"/>
                  </a:lnTo>
                  <a:lnTo>
                    <a:pt x="3501" y="191"/>
                  </a:lnTo>
                  <a:lnTo>
                    <a:pt x="3482" y="168"/>
                  </a:lnTo>
                  <a:lnTo>
                    <a:pt x="3459" y="149"/>
                  </a:lnTo>
                  <a:lnTo>
                    <a:pt x="3431" y="134"/>
                  </a:lnTo>
                  <a:lnTo>
                    <a:pt x="3401" y="125"/>
                  </a:lnTo>
                  <a:lnTo>
                    <a:pt x="3369" y="122"/>
                  </a:lnTo>
                  <a:lnTo>
                    <a:pt x="281" y="122"/>
                  </a:lnTo>
                  <a:close/>
                  <a:moveTo>
                    <a:pt x="281" y="0"/>
                  </a:moveTo>
                  <a:lnTo>
                    <a:pt x="3369" y="0"/>
                  </a:lnTo>
                  <a:lnTo>
                    <a:pt x="3411" y="3"/>
                  </a:lnTo>
                  <a:lnTo>
                    <a:pt x="3451" y="12"/>
                  </a:lnTo>
                  <a:lnTo>
                    <a:pt x="3487" y="27"/>
                  </a:lnTo>
                  <a:lnTo>
                    <a:pt x="3522" y="45"/>
                  </a:lnTo>
                  <a:lnTo>
                    <a:pt x="3554" y="69"/>
                  </a:lnTo>
                  <a:lnTo>
                    <a:pt x="3581" y="96"/>
                  </a:lnTo>
                  <a:lnTo>
                    <a:pt x="3605" y="128"/>
                  </a:lnTo>
                  <a:lnTo>
                    <a:pt x="3623" y="163"/>
                  </a:lnTo>
                  <a:lnTo>
                    <a:pt x="3638" y="199"/>
                  </a:lnTo>
                  <a:lnTo>
                    <a:pt x="3647" y="239"/>
                  </a:lnTo>
                  <a:lnTo>
                    <a:pt x="3650" y="281"/>
                  </a:lnTo>
                  <a:lnTo>
                    <a:pt x="3650" y="998"/>
                  </a:lnTo>
                  <a:lnTo>
                    <a:pt x="3648" y="1035"/>
                  </a:lnTo>
                  <a:lnTo>
                    <a:pt x="3640" y="1071"/>
                  </a:lnTo>
                  <a:lnTo>
                    <a:pt x="3628" y="1105"/>
                  </a:lnTo>
                  <a:lnTo>
                    <a:pt x="3612" y="1137"/>
                  </a:lnTo>
                  <a:lnTo>
                    <a:pt x="3591" y="1166"/>
                  </a:lnTo>
                  <a:lnTo>
                    <a:pt x="3568" y="1193"/>
                  </a:lnTo>
                  <a:lnTo>
                    <a:pt x="3542" y="1217"/>
                  </a:lnTo>
                  <a:lnTo>
                    <a:pt x="3568" y="1240"/>
                  </a:lnTo>
                  <a:lnTo>
                    <a:pt x="3591" y="1268"/>
                  </a:lnTo>
                  <a:lnTo>
                    <a:pt x="3612" y="1296"/>
                  </a:lnTo>
                  <a:lnTo>
                    <a:pt x="3628" y="1328"/>
                  </a:lnTo>
                  <a:lnTo>
                    <a:pt x="3640" y="1363"/>
                  </a:lnTo>
                  <a:lnTo>
                    <a:pt x="3648" y="1398"/>
                  </a:lnTo>
                  <a:lnTo>
                    <a:pt x="3650" y="1436"/>
                  </a:lnTo>
                  <a:lnTo>
                    <a:pt x="3650" y="2152"/>
                  </a:lnTo>
                  <a:lnTo>
                    <a:pt x="3648" y="2192"/>
                  </a:lnTo>
                  <a:lnTo>
                    <a:pt x="3639" y="2229"/>
                  </a:lnTo>
                  <a:lnTo>
                    <a:pt x="3627" y="2264"/>
                  </a:lnTo>
                  <a:lnTo>
                    <a:pt x="3609" y="2297"/>
                  </a:lnTo>
                  <a:lnTo>
                    <a:pt x="3587" y="2328"/>
                  </a:lnTo>
                  <a:lnTo>
                    <a:pt x="3562" y="2356"/>
                  </a:lnTo>
                  <a:lnTo>
                    <a:pt x="3533" y="2379"/>
                  </a:lnTo>
                  <a:lnTo>
                    <a:pt x="3501" y="2399"/>
                  </a:lnTo>
                  <a:lnTo>
                    <a:pt x="3538" y="2457"/>
                  </a:lnTo>
                  <a:lnTo>
                    <a:pt x="3571" y="2517"/>
                  </a:lnTo>
                  <a:lnTo>
                    <a:pt x="3599" y="2580"/>
                  </a:lnTo>
                  <a:lnTo>
                    <a:pt x="3621" y="2647"/>
                  </a:lnTo>
                  <a:lnTo>
                    <a:pt x="3637" y="2715"/>
                  </a:lnTo>
                  <a:lnTo>
                    <a:pt x="3647" y="2786"/>
                  </a:lnTo>
                  <a:lnTo>
                    <a:pt x="3650" y="2859"/>
                  </a:lnTo>
                  <a:lnTo>
                    <a:pt x="3647" y="2931"/>
                  </a:lnTo>
                  <a:lnTo>
                    <a:pt x="3637" y="3001"/>
                  </a:lnTo>
                  <a:lnTo>
                    <a:pt x="3621" y="3069"/>
                  </a:lnTo>
                  <a:lnTo>
                    <a:pt x="3600" y="3135"/>
                  </a:lnTo>
                  <a:lnTo>
                    <a:pt x="3574" y="3198"/>
                  </a:lnTo>
                  <a:lnTo>
                    <a:pt x="3542" y="3258"/>
                  </a:lnTo>
                  <a:lnTo>
                    <a:pt x="3505" y="3315"/>
                  </a:lnTo>
                  <a:lnTo>
                    <a:pt x="3464" y="3368"/>
                  </a:lnTo>
                  <a:lnTo>
                    <a:pt x="3418" y="3418"/>
                  </a:lnTo>
                  <a:lnTo>
                    <a:pt x="3368" y="3464"/>
                  </a:lnTo>
                  <a:lnTo>
                    <a:pt x="3315" y="3505"/>
                  </a:lnTo>
                  <a:lnTo>
                    <a:pt x="3258" y="3542"/>
                  </a:lnTo>
                  <a:lnTo>
                    <a:pt x="3198" y="3574"/>
                  </a:lnTo>
                  <a:lnTo>
                    <a:pt x="3135" y="3600"/>
                  </a:lnTo>
                  <a:lnTo>
                    <a:pt x="3069" y="3621"/>
                  </a:lnTo>
                  <a:lnTo>
                    <a:pt x="3001" y="3637"/>
                  </a:lnTo>
                  <a:lnTo>
                    <a:pt x="2931" y="3647"/>
                  </a:lnTo>
                  <a:lnTo>
                    <a:pt x="2859" y="3650"/>
                  </a:lnTo>
                  <a:lnTo>
                    <a:pt x="2795" y="3648"/>
                  </a:lnTo>
                  <a:lnTo>
                    <a:pt x="2733" y="3640"/>
                  </a:lnTo>
                  <a:lnTo>
                    <a:pt x="2672" y="3628"/>
                  </a:lnTo>
                  <a:lnTo>
                    <a:pt x="2613" y="3610"/>
                  </a:lnTo>
                  <a:lnTo>
                    <a:pt x="2555" y="3589"/>
                  </a:lnTo>
                  <a:lnTo>
                    <a:pt x="281" y="3589"/>
                  </a:lnTo>
                  <a:lnTo>
                    <a:pt x="239" y="3586"/>
                  </a:lnTo>
                  <a:lnTo>
                    <a:pt x="199" y="3577"/>
                  </a:lnTo>
                  <a:lnTo>
                    <a:pt x="163" y="3563"/>
                  </a:lnTo>
                  <a:lnTo>
                    <a:pt x="128" y="3544"/>
                  </a:lnTo>
                  <a:lnTo>
                    <a:pt x="96" y="3521"/>
                  </a:lnTo>
                  <a:lnTo>
                    <a:pt x="69" y="3493"/>
                  </a:lnTo>
                  <a:lnTo>
                    <a:pt x="45" y="3461"/>
                  </a:lnTo>
                  <a:lnTo>
                    <a:pt x="27" y="3427"/>
                  </a:lnTo>
                  <a:lnTo>
                    <a:pt x="12" y="3390"/>
                  </a:lnTo>
                  <a:lnTo>
                    <a:pt x="3" y="3350"/>
                  </a:lnTo>
                  <a:lnTo>
                    <a:pt x="0" y="3308"/>
                  </a:lnTo>
                  <a:lnTo>
                    <a:pt x="0" y="2592"/>
                  </a:lnTo>
                  <a:lnTo>
                    <a:pt x="2" y="2554"/>
                  </a:lnTo>
                  <a:lnTo>
                    <a:pt x="10" y="2519"/>
                  </a:lnTo>
                  <a:lnTo>
                    <a:pt x="22" y="2484"/>
                  </a:lnTo>
                  <a:lnTo>
                    <a:pt x="38" y="2452"/>
                  </a:lnTo>
                  <a:lnTo>
                    <a:pt x="59" y="2422"/>
                  </a:lnTo>
                  <a:lnTo>
                    <a:pt x="82" y="2396"/>
                  </a:lnTo>
                  <a:lnTo>
                    <a:pt x="108" y="2373"/>
                  </a:lnTo>
                  <a:lnTo>
                    <a:pt x="82" y="2349"/>
                  </a:lnTo>
                  <a:lnTo>
                    <a:pt x="59" y="2322"/>
                  </a:lnTo>
                  <a:lnTo>
                    <a:pt x="38" y="2293"/>
                  </a:lnTo>
                  <a:lnTo>
                    <a:pt x="22" y="2261"/>
                  </a:lnTo>
                  <a:lnTo>
                    <a:pt x="10" y="2227"/>
                  </a:lnTo>
                  <a:lnTo>
                    <a:pt x="2" y="2190"/>
                  </a:lnTo>
                  <a:lnTo>
                    <a:pt x="0" y="2152"/>
                  </a:lnTo>
                  <a:lnTo>
                    <a:pt x="0" y="1436"/>
                  </a:lnTo>
                  <a:lnTo>
                    <a:pt x="2" y="1398"/>
                  </a:lnTo>
                  <a:lnTo>
                    <a:pt x="10" y="1363"/>
                  </a:lnTo>
                  <a:lnTo>
                    <a:pt x="22" y="1328"/>
                  </a:lnTo>
                  <a:lnTo>
                    <a:pt x="38" y="1296"/>
                  </a:lnTo>
                  <a:lnTo>
                    <a:pt x="59" y="1268"/>
                  </a:lnTo>
                  <a:lnTo>
                    <a:pt x="82" y="1240"/>
                  </a:lnTo>
                  <a:lnTo>
                    <a:pt x="108" y="1217"/>
                  </a:lnTo>
                  <a:lnTo>
                    <a:pt x="82" y="1193"/>
                  </a:lnTo>
                  <a:lnTo>
                    <a:pt x="59" y="1166"/>
                  </a:lnTo>
                  <a:lnTo>
                    <a:pt x="38" y="1137"/>
                  </a:lnTo>
                  <a:lnTo>
                    <a:pt x="22" y="1105"/>
                  </a:lnTo>
                  <a:lnTo>
                    <a:pt x="10" y="1071"/>
                  </a:lnTo>
                  <a:lnTo>
                    <a:pt x="2" y="1035"/>
                  </a:lnTo>
                  <a:lnTo>
                    <a:pt x="0" y="998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199"/>
                  </a:lnTo>
                  <a:lnTo>
                    <a:pt x="27" y="163"/>
                  </a:lnTo>
                  <a:lnTo>
                    <a:pt x="45" y="128"/>
                  </a:lnTo>
                  <a:lnTo>
                    <a:pt x="69" y="96"/>
                  </a:lnTo>
                  <a:lnTo>
                    <a:pt x="96" y="69"/>
                  </a:lnTo>
                  <a:lnTo>
                    <a:pt x="128" y="45"/>
                  </a:lnTo>
                  <a:lnTo>
                    <a:pt x="163" y="27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Freeform 965"/>
            <p:cNvSpPr>
              <a:spLocks noEditPoints="1"/>
            </p:cNvSpPr>
            <p:nvPr/>
          </p:nvSpPr>
          <p:spPr bwMode="auto">
            <a:xfrm>
              <a:off x="11002963" y="2917825"/>
              <a:ext cx="85725" cy="87313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2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4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4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2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5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5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3" name="Freeform 966"/>
            <p:cNvSpPr>
              <a:spLocks/>
            </p:cNvSpPr>
            <p:nvPr/>
          </p:nvSpPr>
          <p:spPr bwMode="auto">
            <a:xfrm>
              <a:off x="11417300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4" name="Freeform 967"/>
            <p:cNvSpPr>
              <a:spLocks/>
            </p:cNvSpPr>
            <p:nvPr/>
          </p:nvSpPr>
          <p:spPr bwMode="auto">
            <a:xfrm>
              <a:off x="11379200" y="2936875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7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7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5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5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7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5" name="Freeform 968"/>
            <p:cNvSpPr>
              <a:spLocks/>
            </p:cNvSpPr>
            <p:nvPr/>
          </p:nvSpPr>
          <p:spPr bwMode="auto">
            <a:xfrm>
              <a:off x="11436350" y="29670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6" name="Freeform 969"/>
            <p:cNvSpPr>
              <a:spLocks/>
            </p:cNvSpPr>
            <p:nvPr/>
          </p:nvSpPr>
          <p:spPr bwMode="auto">
            <a:xfrm>
              <a:off x="11398250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6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6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6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970"/>
            <p:cNvSpPr>
              <a:spLocks/>
            </p:cNvSpPr>
            <p:nvPr/>
          </p:nvSpPr>
          <p:spPr bwMode="auto">
            <a:xfrm>
              <a:off x="11339513" y="2936875"/>
              <a:ext cx="20638" cy="19050"/>
            </a:xfrm>
            <a:custGeom>
              <a:avLst/>
              <a:gdLst>
                <a:gd name="T0" fmla="*/ 61 w 122"/>
                <a:gd name="T1" fmla="*/ 0 h 121"/>
                <a:gd name="T2" fmla="*/ 80 w 122"/>
                <a:gd name="T3" fmla="*/ 3 h 121"/>
                <a:gd name="T4" fmla="*/ 96 w 122"/>
                <a:gd name="T5" fmla="*/ 12 h 121"/>
                <a:gd name="T6" fmla="*/ 110 w 122"/>
                <a:gd name="T7" fmla="*/ 25 h 121"/>
                <a:gd name="T8" fmla="*/ 119 w 122"/>
                <a:gd name="T9" fmla="*/ 42 h 121"/>
                <a:gd name="T10" fmla="*/ 122 w 122"/>
                <a:gd name="T11" fmla="*/ 60 h 121"/>
                <a:gd name="T12" fmla="*/ 119 w 122"/>
                <a:gd name="T13" fmla="*/ 79 h 121"/>
                <a:gd name="T14" fmla="*/ 110 w 122"/>
                <a:gd name="T15" fmla="*/ 96 h 121"/>
                <a:gd name="T16" fmla="*/ 96 w 122"/>
                <a:gd name="T17" fmla="*/ 109 h 121"/>
                <a:gd name="T18" fmla="*/ 80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6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6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0"/>
                  </a:lnTo>
                  <a:lnTo>
                    <a:pt x="119" y="79"/>
                  </a:lnTo>
                  <a:lnTo>
                    <a:pt x="110" y="96"/>
                  </a:lnTo>
                  <a:lnTo>
                    <a:pt x="96" y="109"/>
                  </a:lnTo>
                  <a:lnTo>
                    <a:pt x="80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Freeform 971"/>
            <p:cNvSpPr>
              <a:spLocks/>
            </p:cNvSpPr>
            <p:nvPr/>
          </p:nvSpPr>
          <p:spPr bwMode="auto">
            <a:xfrm>
              <a:off x="11360150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79 w 122"/>
                <a:gd name="T3" fmla="*/ 3 h 122"/>
                <a:gd name="T4" fmla="*/ 96 w 122"/>
                <a:gd name="T5" fmla="*/ 12 h 122"/>
                <a:gd name="T6" fmla="*/ 109 w 122"/>
                <a:gd name="T7" fmla="*/ 25 h 122"/>
                <a:gd name="T8" fmla="*/ 118 w 122"/>
                <a:gd name="T9" fmla="*/ 42 h 122"/>
                <a:gd name="T10" fmla="*/ 122 w 122"/>
                <a:gd name="T11" fmla="*/ 61 h 122"/>
                <a:gd name="T12" fmla="*/ 118 w 122"/>
                <a:gd name="T13" fmla="*/ 80 h 122"/>
                <a:gd name="T14" fmla="*/ 109 w 122"/>
                <a:gd name="T15" fmla="*/ 97 h 122"/>
                <a:gd name="T16" fmla="*/ 96 w 122"/>
                <a:gd name="T17" fmla="*/ 110 h 122"/>
                <a:gd name="T18" fmla="*/ 79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4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4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4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9" name="Freeform 972"/>
            <p:cNvSpPr>
              <a:spLocks/>
            </p:cNvSpPr>
            <p:nvPr/>
          </p:nvSpPr>
          <p:spPr bwMode="auto">
            <a:xfrm>
              <a:off x="11301413" y="2936875"/>
              <a:ext cx="19050" cy="19050"/>
            </a:xfrm>
            <a:custGeom>
              <a:avLst/>
              <a:gdLst>
                <a:gd name="T0" fmla="*/ 61 w 122"/>
                <a:gd name="T1" fmla="*/ 0 h 121"/>
                <a:gd name="T2" fmla="*/ 79 w 122"/>
                <a:gd name="T3" fmla="*/ 3 h 121"/>
                <a:gd name="T4" fmla="*/ 96 w 122"/>
                <a:gd name="T5" fmla="*/ 12 h 121"/>
                <a:gd name="T6" fmla="*/ 109 w 122"/>
                <a:gd name="T7" fmla="*/ 25 h 121"/>
                <a:gd name="T8" fmla="*/ 118 w 122"/>
                <a:gd name="T9" fmla="*/ 42 h 121"/>
                <a:gd name="T10" fmla="*/ 122 w 122"/>
                <a:gd name="T11" fmla="*/ 60 h 121"/>
                <a:gd name="T12" fmla="*/ 118 w 122"/>
                <a:gd name="T13" fmla="*/ 79 h 121"/>
                <a:gd name="T14" fmla="*/ 109 w 122"/>
                <a:gd name="T15" fmla="*/ 96 h 121"/>
                <a:gd name="T16" fmla="*/ 96 w 122"/>
                <a:gd name="T17" fmla="*/ 109 h 121"/>
                <a:gd name="T18" fmla="*/ 79 w 122"/>
                <a:gd name="T19" fmla="*/ 118 h 121"/>
                <a:gd name="T20" fmla="*/ 61 w 122"/>
                <a:gd name="T21" fmla="*/ 121 h 121"/>
                <a:gd name="T22" fmla="*/ 42 w 122"/>
                <a:gd name="T23" fmla="*/ 118 h 121"/>
                <a:gd name="T24" fmla="*/ 25 w 122"/>
                <a:gd name="T25" fmla="*/ 109 h 121"/>
                <a:gd name="T26" fmla="*/ 12 w 122"/>
                <a:gd name="T27" fmla="*/ 96 h 121"/>
                <a:gd name="T28" fmla="*/ 3 w 122"/>
                <a:gd name="T29" fmla="*/ 79 h 121"/>
                <a:gd name="T30" fmla="*/ 0 w 122"/>
                <a:gd name="T31" fmla="*/ 60 h 121"/>
                <a:gd name="T32" fmla="*/ 3 w 122"/>
                <a:gd name="T33" fmla="*/ 42 h 121"/>
                <a:gd name="T34" fmla="*/ 12 w 122"/>
                <a:gd name="T35" fmla="*/ 25 h 121"/>
                <a:gd name="T36" fmla="*/ 25 w 122"/>
                <a:gd name="T37" fmla="*/ 12 h 121"/>
                <a:gd name="T38" fmla="*/ 42 w 122"/>
                <a:gd name="T39" fmla="*/ 3 h 121"/>
                <a:gd name="T40" fmla="*/ 61 w 122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2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Freeform 973"/>
            <p:cNvSpPr>
              <a:spLocks/>
            </p:cNvSpPr>
            <p:nvPr/>
          </p:nvSpPr>
          <p:spPr bwMode="auto">
            <a:xfrm>
              <a:off x="11320463" y="2967038"/>
              <a:ext cx="19050" cy="19050"/>
            </a:xfrm>
            <a:custGeom>
              <a:avLst/>
              <a:gdLst>
                <a:gd name="T0" fmla="*/ 60 w 121"/>
                <a:gd name="T1" fmla="*/ 0 h 122"/>
                <a:gd name="T2" fmla="*/ 79 w 121"/>
                <a:gd name="T3" fmla="*/ 3 h 122"/>
                <a:gd name="T4" fmla="*/ 96 w 121"/>
                <a:gd name="T5" fmla="*/ 12 h 122"/>
                <a:gd name="T6" fmla="*/ 109 w 121"/>
                <a:gd name="T7" fmla="*/ 25 h 122"/>
                <a:gd name="T8" fmla="*/ 118 w 121"/>
                <a:gd name="T9" fmla="*/ 42 h 122"/>
                <a:gd name="T10" fmla="*/ 121 w 121"/>
                <a:gd name="T11" fmla="*/ 61 h 122"/>
                <a:gd name="T12" fmla="*/ 118 w 121"/>
                <a:gd name="T13" fmla="*/ 80 h 122"/>
                <a:gd name="T14" fmla="*/ 109 w 121"/>
                <a:gd name="T15" fmla="*/ 97 h 122"/>
                <a:gd name="T16" fmla="*/ 96 w 121"/>
                <a:gd name="T17" fmla="*/ 110 h 122"/>
                <a:gd name="T18" fmla="*/ 79 w 121"/>
                <a:gd name="T19" fmla="*/ 118 h 122"/>
                <a:gd name="T20" fmla="*/ 60 w 121"/>
                <a:gd name="T21" fmla="*/ 122 h 122"/>
                <a:gd name="T22" fmla="*/ 42 w 121"/>
                <a:gd name="T23" fmla="*/ 118 h 122"/>
                <a:gd name="T24" fmla="*/ 25 w 121"/>
                <a:gd name="T25" fmla="*/ 110 h 122"/>
                <a:gd name="T26" fmla="*/ 12 w 121"/>
                <a:gd name="T27" fmla="*/ 97 h 122"/>
                <a:gd name="T28" fmla="*/ 3 w 121"/>
                <a:gd name="T29" fmla="*/ 80 h 122"/>
                <a:gd name="T30" fmla="*/ 0 w 121"/>
                <a:gd name="T31" fmla="*/ 61 h 122"/>
                <a:gd name="T32" fmla="*/ 3 w 121"/>
                <a:gd name="T33" fmla="*/ 42 h 122"/>
                <a:gd name="T34" fmla="*/ 12 w 121"/>
                <a:gd name="T35" fmla="*/ 25 h 122"/>
                <a:gd name="T36" fmla="*/ 25 w 121"/>
                <a:gd name="T37" fmla="*/ 12 h 122"/>
                <a:gd name="T38" fmla="*/ 42 w 121"/>
                <a:gd name="T39" fmla="*/ 3 h 122"/>
                <a:gd name="T40" fmla="*/ 60 w 121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7"/>
                  </a:lnTo>
                  <a:lnTo>
                    <a:pt x="96" y="110"/>
                  </a:lnTo>
                  <a:lnTo>
                    <a:pt x="79" y="118"/>
                  </a:lnTo>
                  <a:lnTo>
                    <a:pt x="60" y="122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Freeform 974"/>
            <p:cNvSpPr>
              <a:spLocks/>
            </p:cNvSpPr>
            <p:nvPr/>
          </p:nvSpPr>
          <p:spPr bwMode="auto">
            <a:xfrm>
              <a:off x="11263313" y="2936875"/>
              <a:ext cx="19050" cy="19050"/>
            </a:xfrm>
            <a:custGeom>
              <a:avLst/>
              <a:gdLst>
                <a:gd name="T0" fmla="*/ 60 w 121"/>
                <a:gd name="T1" fmla="*/ 0 h 121"/>
                <a:gd name="T2" fmla="*/ 79 w 121"/>
                <a:gd name="T3" fmla="*/ 3 h 121"/>
                <a:gd name="T4" fmla="*/ 96 w 121"/>
                <a:gd name="T5" fmla="*/ 12 h 121"/>
                <a:gd name="T6" fmla="*/ 109 w 121"/>
                <a:gd name="T7" fmla="*/ 25 h 121"/>
                <a:gd name="T8" fmla="*/ 118 w 121"/>
                <a:gd name="T9" fmla="*/ 42 h 121"/>
                <a:gd name="T10" fmla="*/ 121 w 121"/>
                <a:gd name="T11" fmla="*/ 60 h 121"/>
                <a:gd name="T12" fmla="*/ 118 w 121"/>
                <a:gd name="T13" fmla="*/ 79 h 121"/>
                <a:gd name="T14" fmla="*/ 109 w 121"/>
                <a:gd name="T15" fmla="*/ 96 h 121"/>
                <a:gd name="T16" fmla="*/ 96 w 121"/>
                <a:gd name="T17" fmla="*/ 109 h 121"/>
                <a:gd name="T18" fmla="*/ 79 w 121"/>
                <a:gd name="T19" fmla="*/ 118 h 121"/>
                <a:gd name="T20" fmla="*/ 60 w 121"/>
                <a:gd name="T21" fmla="*/ 121 h 121"/>
                <a:gd name="T22" fmla="*/ 42 w 121"/>
                <a:gd name="T23" fmla="*/ 118 h 121"/>
                <a:gd name="T24" fmla="*/ 24 w 121"/>
                <a:gd name="T25" fmla="*/ 109 h 121"/>
                <a:gd name="T26" fmla="*/ 12 w 121"/>
                <a:gd name="T27" fmla="*/ 96 h 121"/>
                <a:gd name="T28" fmla="*/ 3 w 121"/>
                <a:gd name="T29" fmla="*/ 79 h 121"/>
                <a:gd name="T30" fmla="*/ 0 w 121"/>
                <a:gd name="T31" fmla="*/ 60 h 121"/>
                <a:gd name="T32" fmla="*/ 3 w 121"/>
                <a:gd name="T33" fmla="*/ 42 h 121"/>
                <a:gd name="T34" fmla="*/ 12 w 121"/>
                <a:gd name="T35" fmla="*/ 25 h 121"/>
                <a:gd name="T36" fmla="*/ 24 w 121"/>
                <a:gd name="T37" fmla="*/ 12 h 121"/>
                <a:gd name="T38" fmla="*/ 42 w 121"/>
                <a:gd name="T39" fmla="*/ 3 h 121"/>
                <a:gd name="T40" fmla="*/ 60 w 121"/>
                <a:gd name="T4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lnTo>
                    <a:pt x="79" y="3"/>
                  </a:lnTo>
                  <a:lnTo>
                    <a:pt x="96" y="12"/>
                  </a:lnTo>
                  <a:lnTo>
                    <a:pt x="109" y="25"/>
                  </a:lnTo>
                  <a:lnTo>
                    <a:pt x="118" y="42"/>
                  </a:lnTo>
                  <a:lnTo>
                    <a:pt x="121" y="60"/>
                  </a:lnTo>
                  <a:lnTo>
                    <a:pt x="118" y="79"/>
                  </a:lnTo>
                  <a:lnTo>
                    <a:pt x="109" y="96"/>
                  </a:lnTo>
                  <a:lnTo>
                    <a:pt x="96" y="109"/>
                  </a:lnTo>
                  <a:lnTo>
                    <a:pt x="79" y="118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975"/>
            <p:cNvSpPr>
              <a:spLocks/>
            </p:cNvSpPr>
            <p:nvPr/>
          </p:nvSpPr>
          <p:spPr bwMode="auto">
            <a:xfrm>
              <a:off x="11282363" y="2967038"/>
              <a:ext cx="19050" cy="19050"/>
            </a:xfrm>
            <a:custGeom>
              <a:avLst/>
              <a:gdLst>
                <a:gd name="T0" fmla="*/ 61 w 122"/>
                <a:gd name="T1" fmla="*/ 0 h 122"/>
                <a:gd name="T2" fmla="*/ 80 w 122"/>
                <a:gd name="T3" fmla="*/ 3 h 122"/>
                <a:gd name="T4" fmla="*/ 98 w 122"/>
                <a:gd name="T5" fmla="*/ 12 h 122"/>
                <a:gd name="T6" fmla="*/ 110 w 122"/>
                <a:gd name="T7" fmla="*/ 25 h 122"/>
                <a:gd name="T8" fmla="*/ 119 w 122"/>
                <a:gd name="T9" fmla="*/ 42 h 122"/>
                <a:gd name="T10" fmla="*/ 122 w 122"/>
                <a:gd name="T11" fmla="*/ 61 h 122"/>
                <a:gd name="T12" fmla="*/ 119 w 122"/>
                <a:gd name="T13" fmla="*/ 80 h 122"/>
                <a:gd name="T14" fmla="*/ 110 w 122"/>
                <a:gd name="T15" fmla="*/ 97 h 122"/>
                <a:gd name="T16" fmla="*/ 98 w 122"/>
                <a:gd name="T17" fmla="*/ 110 h 122"/>
                <a:gd name="T18" fmla="*/ 80 w 122"/>
                <a:gd name="T19" fmla="*/ 118 h 122"/>
                <a:gd name="T20" fmla="*/ 61 w 122"/>
                <a:gd name="T21" fmla="*/ 122 h 122"/>
                <a:gd name="T22" fmla="*/ 42 w 122"/>
                <a:gd name="T23" fmla="*/ 118 h 122"/>
                <a:gd name="T24" fmla="*/ 26 w 122"/>
                <a:gd name="T25" fmla="*/ 110 h 122"/>
                <a:gd name="T26" fmla="*/ 12 w 122"/>
                <a:gd name="T27" fmla="*/ 97 h 122"/>
                <a:gd name="T28" fmla="*/ 3 w 122"/>
                <a:gd name="T29" fmla="*/ 80 h 122"/>
                <a:gd name="T30" fmla="*/ 0 w 122"/>
                <a:gd name="T31" fmla="*/ 61 h 122"/>
                <a:gd name="T32" fmla="*/ 3 w 122"/>
                <a:gd name="T33" fmla="*/ 42 h 122"/>
                <a:gd name="T34" fmla="*/ 12 w 122"/>
                <a:gd name="T35" fmla="*/ 25 h 122"/>
                <a:gd name="T36" fmla="*/ 26 w 122"/>
                <a:gd name="T37" fmla="*/ 12 h 122"/>
                <a:gd name="T38" fmla="*/ 42 w 122"/>
                <a:gd name="T39" fmla="*/ 3 h 122"/>
                <a:gd name="T40" fmla="*/ 61 w 122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8" y="12"/>
                  </a:lnTo>
                  <a:lnTo>
                    <a:pt x="110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7"/>
                  </a:lnTo>
                  <a:lnTo>
                    <a:pt x="98" y="110"/>
                  </a:lnTo>
                  <a:lnTo>
                    <a:pt x="80" y="118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" name="Freeform 976"/>
            <p:cNvSpPr>
              <a:spLocks noEditPoints="1"/>
            </p:cNvSpPr>
            <p:nvPr/>
          </p:nvSpPr>
          <p:spPr bwMode="auto">
            <a:xfrm>
              <a:off x="11002963" y="3101975"/>
              <a:ext cx="85725" cy="85725"/>
            </a:xfrm>
            <a:custGeom>
              <a:avLst/>
              <a:gdLst>
                <a:gd name="T0" fmla="*/ 243 w 548"/>
                <a:gd name="T1" fmla="*/ 125 h 547"/>
                <a:gd name="T2" fmla="*/ 189 w 548"/>
                <a:gd name="T3" fmla="*/ 148 h 547"/>
                <a:gd name="T4" fmla="*/ 147 w 548"/>
                <a:gd name="T5" fmla="*/ 189 h 547"/>
                <a:gd name="T6" fmla="*/ 125 w 548"/>
                <a:gd name="T7" fmla="*/ 243 h 547"/>
                <a:gd name="T8" fmla="*/ 125 w 548"/>
                <a:gd name="T9" fmla="*/ 304 h 547"/>
                <a:gd name="T10" fmla="*/ 147 w 548"/>
                <a:gd name="T11" fmla="*/ 358 h 547"/>
                <a:gd name="T12" fmla="*/ 189 w 548"/>
                <a:gd name="T13" fmla="*/ 400 h 547"/>
                <a:gd name="T14" fmla="*/ 243 w 548"/>
                <a:gd name="T15" fmla="*/ 422 h 547"/>
                <a:gd name="T16" fmla="*/ 304 w 548"/>
                <a:gd name="T17" fmla="*/ 422 h 547"/>
                <a:gd name="T18" fmla="*/ 358 w 548"/>
                <a:gd name="T19" fmla="*/ 400 h 547"/>
                <a:gd name="T20" fmla="*/ 399 w 548"/>
                <a:gd name="T21" fmla="*/ 358 h 547"/>
                <a:gd name="T22" fmla="*/ 423 w 548"/>
                <a:gd name="T23" fmla="*/ 304 h 547"/>
                <a:gd name="T24" fmla="*/ 423 w 548"/>
                <a:gd name="T25" fmla="*/ 243 h 547"/>
                <a:gd name="T26" fmla="*/ 399 w 548"/>
                <a:gd name="T27" fmla="*/ 189 h 547"/>
                <a:gd name="T28" fmla="*/ 358 w 548"/>
                <a:gd name="T29" fmla="*/ 148 h 547"/>
                <a:gd name="T30" fmla="*/ 304 w 548"/>
                <a:gd name="T31" fmla="*/ 125 h 547"/>
                <a:gd name="T32" fmla="*/ 273 w 548"/>
                <a:gd name="T33" fmla="*/ 0 h 547"/>
                <a:gd name="T34" fmla="*/ 353 w 548"/>
                <a:gd name="T35" fmla="*/ 11 h 547"/>
                <a:gd name="T36" fmla="*/ 423 w 548"/>
                <a:gd name="T37" fmla="*/ 44 h 547"/>
                <a:gd name="T38" fmla="*/ 480 w 548"/>
                <a:gd name="T39" fmla="*/ 94 h 547"/>
                <a:gd name="T40" fmla="*/ 522 w 548"/>
                <a:gd name="T41" fmla="*/ 158 h 547"/>
                <a:gd name="T42" fmla="*/ 544 w 548"/>
                <a:gd name="T43" fmla="*/ 233 h 547"/>
                <a:gd name="T44" fmla="*/ 544 w 548"/>
                <a:gd name="T45" fmla="*/ 314 h 547"/>
                <a:gd name="T46" fmla="*/ 522 w 548"/>
                <a:gd name="T47" fmla="*/ 389 h 547"/>
                <a:gd name="T48" fmla="*/ 480 w 548"/>
                <a:gd name="T49" fmla="*/ 453 h 547"/>
                <a:gd name="T50" fmla="*/ 423 w 548"/>
                <a:gd name="T51" fmla="*/ 503 h 547"/>
                <a:gd name="T52" fmla="*/ 353 w 548"/>
                <a:gd name="T53" fmla="*/ 535 h 547"/>
                <a:gd name="T54" fmla="*/ 273 w 548"/>
                <a:gd name="T55" fmla="*/ 547 h 547"/>
                <a:gd name="T56" fmla="*/ 195 w 548"/>
                <a:gd name="T57" fmla="*/ 535 h 547"/>
                <a:gd name="T58" fmla="*/ 125 w 548"/>
                <a:gd name="T59" fmla="*/ 503 h 547"/>
                <a:gd name="T60" fmla="*/ 67 w 548"/>
                <a:gd name="T61" fmla="*/ 453 h 547"/>
                <a:gd name="T62" fmla="*/ 25 w 548"/>
                <a:gd name="T63" fmla="*/ 389 h 547"/>
                <a:gd name="T64" fmla="*/ 3 w 548"/>
                <a:gd name="T65" fmla="*/ 314 h 547"/>
                <a:gd name="T66" fmla="*/ 3 w 548"/>
                <a:gd name="T67" fmla="*/ 233 h 547"/>
                <a:gd name="T68" fmla="*/ 25 w 548"/>
                <a:gd name="T69" fmla="*/ 158 h 547"/>
                <a:gd name="T70" fmla="*/ 67 w 548"/>
                <a:gd name="T71" fmla="*/ 94 h 547"/>
                <a:gd name="T72" fmla="*/ 125 w 548"/>
                <a:gd name="T73" fmla="*/ 44 h 547"/>
                <a:gd name="T74" fmla="*/ 195 w 548"/>
                <a:gd name="T75" fmla="*/ 11 h 547"/>
                <a:gd name="T76" fmla="*/ 273 w 548"/>
                <a:gd name="T7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8" h="547">
                  <a:moveTo>
                    <a:pt x="273" y="121"/>
                  </a:moveTo>
                  <a:lnTo>
                    <a:pt x="243" y="125"/>
                  </a:lnTo>
                  <a:lnTo>
                    <a:pt x="215" y="134"/>
                  </a:lnTo>
                  <a:lnTo>
                    <a:pt x="189" y="148"/>
                  </a:lnTo>
                  <a:lnTo>
                    <a:pt x="166" y="166"/>
                  </a:lnTo>
                  <a:lnTo>
                    <a:pt x="147" y="189"/>
                  </a:lnTo>
                  <a:lnTo>
                    <a:pt x="134" y="214"/>
                  </a:lnTo>
                  <a:lnTo>
                    <a:pt x="125" y="243"/>
                  </a:lnTo>
                  <a:lnTo>
                    <a:pt x="122" y="274"/>
                  </a:lnTo>
                  <a:lnTo>
                    <a:pt x="125" y="304"/>
                  </a:lnTo>
                  <a:lnTo>
                    <a:pt x="134" y="333"/>
                  </a:lnTo>
                  <a:lnTo>
                    <a:pt x="147" y="358"/>
                  </a:lnTo>
                  <a:lnTo>
                    <a:pt x="166" y="381"/>
                  </a:lnTo>
                  <a:lnTo>
                    <a:pt x="189" y="400"/>
                  </a:lnTo>
                  <a:lnTo>
                    <a:pt x="215" y="413"/>
                  </a:lnTo>
                  <a:lnTo>
                    <a:pt x="243" y="422"/>
                  </a:lnTo>
                  <a:lnTo>
                    <a:pt x="273" y="426"/>
                  </a:lnTo>
                  <a:lnTo>
                    <a:pt x="304" y="422"/>
                  </a:lnTo>
                  <a:lnTo>
                    <a:pt x="333" y="413"/>
                  </a:lnTo>
                  <a:lnTo>
                    <a:pt x="358" y="400"/>
                  </a:lnTo>
                  <a:lnTo>
                    <a:pt x="382" y="381"/>
                  </a:lnTo>
                  <a:lnTo>
                    <a:pt x="399" y="358"/>
                  </a:lnTo>
                  <a:lnTo>
                    <a:pt x="414" y="333"/>
                  </a:lnTo>
                  <a:lnTo>
                    <a:pt x="423" y="304"/>
                  </a:lnTo>
                  <a:lnTo>
                    <a:pt x="426" y="274"/>
                  </a:lnTo>
                  <a:lnTo>
                    <a:pt x="423" y="243"/>
                  </a:lnTo>
                  <a:lnTo>
                    <a:pt x="414" y="214"/>
                  </a:lnTo>
                  <a:lnTo>
                    <a:pt x="399" y="189"/>
                  </a:lnTo>
                  <a:lnTo>
                    <a:pt x="382" y="166"/>
                  </a:lnTo>
                  <a:lnTo>
                    <a:pt x="358" y="148"/>
                  </a:lnTo>
                  <a:lnTo>
                    <a:pt x="333" y="134"/>
                  </a:lnTo>
                  <a:lnTo>
                    <a:pt x="304" y="125"/>
                  </a:lnTo>
                  <a:lnTo>
                    <a:pt x="273" y="121"/>
                  </a:lnTo>
                  <a:close/>
                  <a:moveTo>
                    <a:pt x="273" y="0"/>
                  </a:moveTo>
                  <a:lnTo>
                    <a:pt x="314" y="3"/>
                  </a:lnTo>
                  <a:lnTo>
                    <a:pt x="353" y="11"/>
                  </a:lnTo>
                  <a:lnTo>
                    <a:pt x="389" y="25"/>
                  </a:lnTo>
                  <a:lnTo>
                    <a:pt x="423" y="44"/>
                  </a:lnTo>
                  <a:lnTo>
                    <a:pt x="453" y="67"/>
                  </a:lnTo>
                  <a:lnTo>
                    <a:pt x="480" y="94"/>
                  </a:lnTo>
                  <a:lnTo>
                    <a:pt x="503" y="125"/>
                  </a:lnTo>
                  <a:lnTo>
                    <a:pt x="522" y="158"/>
                  </a:lnTo>
                  <a:lnTo>
                    <a:pt x="536" y="194"/>
                  </a:lnTo>
                  <a:lnTo>
                    <a:pt x="544" y="233"/>
                  </a:lnTo>
                  <a:lnTo>
                    <a:pt x="548" y="274"/>
                  </a:lnTo>
                  <a:lnTo>
                    <a:pt x="544" y="314"/>
                  </a:lnTo>
                  <a:lnTo>
                    <a:pt x="536" y="353"/>
                  </a:lnTo>
                  <a:lnTo>
                    <a:pt x="522" y="389"/>
                  </a:lnTo>
                  <a:lnTo>
                    <a:pt x="503" y="422"/>
                  </a:lnTo>
                  <a:lnTo>
                    <a:pt x="480" y="453"/>
                  </a:lnTo>
                  <a:lnTo>
                    <a:pt x="453" y="480"/>
                  </a:lnTo>
                  <a:lnTo>
                    <a:pt x="423" y="503"/>
                  </a:lnTo>
                  <a:lnTo>
                    <a:pt x="389" y="522"/>
                  </a:lnTo>
                  <a:lnTo>
                    <a:pt x="353" y="535"/>
                  </a:lnTo>
                  <a:lnTo>
                    <a:pt x="314" y="544"/>
                  </a:lnTo>
                  <a:lnTo>
                    <a:pt x="273" y="547"/>
                  </a:lnTo>
                  <a:lnTo>
                    <a:pt x="233" y="544"/>
                  </a:lnTo>
                  <a:lnTo>
                    <a:pt x="195" y="535"/>
                  </a:lnTo>
                  <a:lnTo>
                    <a:pt x="158" y="522"/>
                  </a:lnTo>
                  <a:lnTo>
                    <a:pt x="125" y="503"/>
                  </a:lnTo>
                  <a:lnTo>
                    <a:pt x="94" y="480"/>
                  </a:lnTo>
                  <a:lnTo>
                    <a:pt x="67" y="453"/>
                  </a:lnTo>
                  <a:lnTo>
                    <a:pt x="44" y="422"/>
                  </a:lnTo>
                  <a:lnTo>
                    <a:pt x="25" y="389"/>
                  </a:lnTo>
                  <a:lnTo>
                    <a:pt x="12" y="353"/>
                  </a:lnTo>
                  <a:lnTo>
                    <a:pt x="3" y="314"/>
                  </a:lnTo>
                  <a:lnTo>
                    <a:pt x="0" y="274"/>
                  </a:lnTo>
                  <a:lnTo>
                    <a:pt x="3" y="233"/>
                  </a:lnTo>
                  <a:lnTo>
                    <a:pt x="12" y="194"/>
                  </a:lnTo>
                  <a:lnTo>
                    <a:pt x="25" y="158"/>
                  </a:lnTo>
                  <a:lnTo>
                    <a:pt x="44" y="125"/>
                  </a:lnTo>
                  <a:lnTo>
                    <a:pt x="67" y="94"/>
                  </a:lnTo>
                  <a:lnTo>
                    <a:pt x="94" y="67"/>
                  </a:lnTo>
                  <a:lnTo>
                    <a:pt x="125" y="44"/>
                  </a:lnTo>
                  <a:lnTo>
                    <a:pt x="158" y="25"/>
                  </a:lnTo>
                  <a:lnTo>
                    <a:pt x="195" y="11"/>
                  </a:lnTo>
                  <a:lnTo>
                    <a:pt x="233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1" name="Group 1650"/>
          <p:cNvGrpSpPr/>
          <p:nvPr/>
        </p:nvGrpSpPr>
        <p:grpSpPr>
          <a:xfrm>
            <a:off x="659613" y="1912938"/>
            <a:ext cx="573088" cy="554038"/>
            <a:chOff x="628650" y="1912938"/>
            <a:chExt cx="57308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48" name="Freeform 981"/>
            <p:cNvSpPr>
              <a:spLocks noEditPoints="1"/>
            </p:cNvSpPr>
            <p:nvPr/>
          </p:nvSpPr>
          <p:spPr bwMode="auto">
            <a:xfrm>
              <a:off x="628650" y="1912938"/>
              <a:ext cx="573088" cy="554038"/>
            </a:xfrm>
            <a:custGeom>
              <a:avLst/>
              <a:gdLst>
                <a:gd name="T0" fmla="*/ 2689 w 3615"/>
                <a:gd name="T1" fmla="*/ 1832 h 3144"/>
                <a:gd name="T2" fmla="*/ 2505 w 3615"/>
                <a:gd name="T3" fmla="*/ 1893 h 3144"/>
                <a:gd name="T4" fmla="*/ 2350 w 3615"/>
                <a:gd name="T5" fmla="*/ 1998 h 3144"/>
                <a:gd name="T6" fmla="*/ 2235 w 3615"/>
                <a:gd name="T7" fmla="*/ 2138 h 3144"/>
                <a:gd name="T8" fmla="*/ 2168 w 3615"/>
                <a:gd name="T9" fmla="*/ 2304 h 3144"/>
                <a:gd name="T10" fmla="*/ 2156 w 3615"/>
                <a:gd name="T11" fmla="*/ 2450 h 3144"/>
                <a:gd name="T12" fmla="*/ 2158 w 3615"/>
                <a:gd name="T13" fmla="*/ 2485 h 3144"/>
                <a:gd name="T14" fmla="*/ 2161 w 3615"/>
                <a:gd name="T15" fmla="*/ 2510 h 3144"/>
                <a:gd name="T16" fmla="*/ 2215 w 3615"/>
                <a:gd name="T17" fmla="*/ 2678 h 3144"/>
                <a:gd name="T18" fmla="*/ 2317 w 3615"/>
                <a:gd name="T19" fmla="*/ 2822 h 3144"/>
                <a:gd name="T20" fmla="*/ 2458 w 3615"/>
                <a:gd name="T21" fmla="*/ 2934 h 3144"/>
                <a:gd name="T22" fmla="*/ 2629 w 3615"/>
                <a:gd name="T23" fmla="*/ 3007 h 3144"/>
                <a:gd name="T24" fmla="*/ 2824 w 3615"/>
                <a:gd name="T25" fmla="*/ 3034 h 3144"/>
                <a:gd name="T26" fmla="*/ 3023 w 3615"/>
                <a:gd name="T27" fmla="*/ 3006 h 3144"/>
                <a:gd name="T28" fmla="*/ 3198 w 3615"/>
                <a:gd name="T29" fmla="*/ 2929 h 3144"/>
                <a:gd name="T30" fmla="*/ 3340 w 3615"/>
                <a:gd name="T31" fmla="*/ 2813 h 3144"/>
                <a:gd name="T32" fmla="*/ 3440 w 3615"/>
                <a:gd name="T33" fmla="*/ 2662 h 3144"/>
                <a:gd name="T34" fmla="*/ 3490 w 3615"/>
                <a:gd name="T35" fmla="*/ 2489 h 3144"/>
                <a:gd name="T36" fmla="*/ 3480 w 3615"/>
                <a:gd name="T37" fmla="*/ 2307 h 3144"/>
                <a:gd name="T38" fmla="*/ 3416 w 3615"/>
                <a:gd name="T39" fmla="*/ 2145 h 3144"/>
                <a:gd name="T40" fmla="*/ 3306 w 3615"/>
                <a:gd name="T41" fmla="*/ 2007 h 3144"/>
                <a:gd name="T42" fmla="*/ 3158 w 3615"/>
                <a:gd name="T43" fmla="*/ 1902 h 3144"/>
                <a:gd name="T44" fmla="*/ 2982 w 3615"/>
                <a:gd name="T45" fmla="*/ 1838 h 3144"/>
                <a:gd name="T46" fmla="*/ 2899 w 3615"/>
                <a:gd name="T47" fmla="*/ 1825 h 3144"/>
                <a:gd name="T48" fmla="*/ 2875 w 3615"/>
                <a:gd name="T49" fmla="*/ 1822 h 3144"/>
                <a:gd name="T50" fmla="*/ 451 w 3615"/>
                <a:gd name="T51" fmla="*/ 1469 h 3144"/>
                <a:gd name="T52" fmla="*/ 1810 w 3615"/>
                <a:gd name="T53" fmla="*/ 2703 h 3144"/>
                <a:gd name="T54" fmla="*/ 538 w 3615"/>
                <a:gd name="T55" fmla="*/ 1391 h 3144"/>
                <a:gd name="T56" fmla="*/ 2036 w 3615"/>
                <a:gd name="T57" fmla="*/ 2490 h 3144"/>
                <a:gd name="T58" fmla="*/ 2034 w 3615"/>
                <a:gd name="T59" fmla="*/ 2467 h 3144"/>
                <a:gd name="T60" fmla="*/ 2036 w 3615"/>
                <a:gd name="T61" fmla="*/ 2362 h 3144"/>
                <a:gd name="T62" fmla="*/ 2083 w 3615"/>
                <a:gd name="T63" fmla="*/ 2177 h 3144"/>
                <a:gd name="T64" fmla="*/ 2178 w 3615"/>
                <a:gd name="T65" fmla="*/ 2014 h 3144"/>
                <a:gd name="T66" fmla="*/ 2314 w 3615"/>
                <a:gd name="T67" fmla="*/ 1878 h 3144"/>
                <a:gd name="T68" fmla="*/ 2485 w 3615"/>
                <a:gd name="T69" fmla="*/ 1779 h 3144"/>
                <a:gd name="T70" fmla="*/ 2682 w 3615"/>
                <a:gd name="T71" fmla="*/ 1721 h 3144"/>
                <a:gd name="T72" fmla="*/ 2861 w 3615"/>
                <a:gd name="T73" fmla="*/ 1711 h 3144"/>
                <a:gd name="T74" fmla="*/ 2886 w 3615"/>
                <a:gd name="T75" fmla="*/ 1713 h 3144"/>
                <a:gd name="T76" fmla="*/ 3310 w 3615"/>
                <a:gd name="T77" fmla="*/ 1346 h 3144"/>
                <a:gd name="T78" fmla="*/ 1954 w 3615"/>
                <a:gd name="T79" fmla="*/ 110 h 3144"/>
                <a:gd name="T80" fmla="*/ 3432 w 3615"/>
                <a:gd name="T81" fmla="*/ 612 h 3144"/>
                <a:gd name="T82" fmla="*/ 3111 w 3615"/>
                <a:gd name="T83" fmla="*/ 1759 h 3144"/>
                <a:gd name="T84" fmla="*/ 3287 w 3615"/>
                <a:gd name="T85" fmla="*/ 1847 h 3144"/>
                <a:gd name="T86" fmla="*/ 3433 w 3615"/>
                <a:gd name="T87" fmla="*/ 1971 h 3144"/>
                <a:gd name="T88" fmla="*/ 3541 w 3615"/>
                <a:gd name="T89" fmla="*/ 2124 h 3144"/>
                <a:gd name="T90" fmla="*/ 3602 w 3615"/>
                <a:gd name="T91" fmla="*/ 2299 h 3144"/>
                <a:gd name="T92" fmla="*/ 3611 w 3615"/>
                <a:gd name="T93" fmla="*/ 2492 h 3144"/>
                <a:gd name="T94" fmla="*/ 3565 w 3615"/>
                <a:gd name="T95" fmla="*/ 2677 h 3144"/>
                <a:gd name="T96" fmla="*/ 3470 w 3615"/>
                <a:gd name="T97" fmla="*/ 2840 h 3144"/>
                <a:gd name="T98" fmla="*/ 3333 w 3615"/>
                <a:gd name="T99" fmla="*/ 2975 h 3144"/>
                <a:gd name="T100" fmla="*/ 3162 w 3615"/>
                <a:gd name="T101" fmla="*/ 3075 h 3144"/>
                <a:gd name="T102" fmla="*/ 2965 w 3615"/>
                <a:gd name="T103" fmla="*/ 3132 h 3144"/>
                <a:gd name="T104" fmla="*/ 2753 w 3615"/>
                <a:gd name="T105" fmla="*/ 3141 h 3144"/>
                <a:gd name="T106" fmla="*/ 2551 w 3615"/>
                <a:gd name="T107" fmla="*/ 3100 h 3144"/>
                <a:gd name="T108" fmla="*/ 2373 w 3615"/>
                <a:gd name="T109" fmla="*/ 3015 h 3144"/>
                <a:gd name="T110" fmla="*/ 2224 w 3615"/>
                <a:gd name="T111" fmla="*/ 2894 h 3144"/>
                <a:gd name="T112" fmla="*/ 2114 w 3615"/>
                <a:gd name="T113" fmla="*/ 2742 h 3144"/>
                <a:gd name="T114" fmla="*/ 1530 w 3615"/>
                <a:gd name="T115" fmla="*/ 3112 h 3144"/>
                <a:gd name="T116" fmla="*/ 365 w 3615"/>
                <a:gd name="T117" fmla="*/ 1391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5" h="3144">
                  <a:moveTo>
                    <a:pt x="2824" y="1820"/>
                  </a:moveTo>
                  <a:lnTo>
                    <a:pt x="2755" y="1823"/>
                  </a:lnTo>
                  <a:lnTo>
                    <a:pt x="2689" y="1832"/>
                  </a:lnTo>
                  <a:lnTo>
                    <a:pt x="2625" y="1847"/>
                  </a:lnTo>
                  <a:lnTo>
                    <a:pt x="2564" y="1867"/>
                  </a:lnTo>
                  <a:lnTo>
                    <a:pt x="2505" y="1893"/>
                  </a:lnTo>
                  <a:lnTo>
                    <a:pt x="2450" y="1923"/>
                  </a:lnTo>
                  <a:lnTo>
                    <a:pt x="2398" y="1959"/>
                  </a:lnTo>
                  <a:lnTo>
                    <a:pt x="2350" y="1998"/>
                  </a:lnTo>
                  <a:lnTo>
                    <a:pt x="2307" y="2041"/>
                  </a:lnTo>
                  <a:lnTo>
                    <a:pt x="2269" y="2088"/>
                  </a:lnTo>
                  <a:lnTo>
                    <a:pt x="2235" y="2138"/>
                  </a:lnTo>
                  <a:lnTo>
                    <a:pt x="2207" y="2191"/>
                  </a:lnTo>
                  <a:lnTo>
                    <a:pt x="2184" y="2246"/>
                  </a:lnTo>
                  <a:lnTo>
                    <a:pt x="2168" y="2304"/>
                  </a:lnTo>
                  <a:lnTo>
                    <a:pt x="2158" y="2365"/>
                  </a:lnTo>
                  <a:lnTo>
                    <a:pt x="2155" y="2427"/>
                  </a:lnTo>
                  <a:lnTo>
                    <a:pt x="2156" y="2450"/>
                  </a:lnTo>
                  <a:lnTo>
                    <a:pt x="2157" y="2472"/>
                  </a:lnTo>
                  <a:lnTo>
                    <a:pt x="2158" y="2478"/>
                  </a:lnTo>
                  <a:lnTo>
                    <a:pt x="2158" y="2485"/>
                  </a:lnTo>
                  <a:lnTo>
                    <a:pt x="2160" y="2497"/>
                  </a:lnTo>
                  <a:lnTo>
                    <a:pt x="2161" y="2509"/>
                  </a:lnTo>
                  <a:lnTo>
                    <a:pt x="2161" y="2510"/>
                  </a:lnTo>
                  <a:lnTo>
                    <a:pt x="2173" y="2568"/>
                  </a:lnTo>
                  <a:lnTo>
                    <a:pt x="2192" y="2624"/>
                  </a:lnTo>
                  <a:lnTo>
                    <a:pt x="2215" y="2678"/>
                  </a:lnTo>
                  <a:lnTo>
                    <a:pt x="2244" y="2729"/>
                  </a:lnTo>
                  <a:lnTo>
                    <a:pt x="2278" y="2777"/>
                  </a:lnTo>
                  <a:lnTo>
                    <a:pt x="2317" y="2822"/>
                  </a:lnTo>
                  <a:lnTo>
                    <a:pt x="2360" y="2863"/>
                  </a:lnTo>
                  <a:lnTo>
                    <a:pt x="2407" y="2901"/>
                  </a:lnTo>
                  <a:lnTo>
                    <a:pt x="2458" y="2934"/>
                  </a:lnTo>
                  <a:lnTo>
                    <a:pt x="2512" y="2963"/>
                  </a:lnTo>
                  <a:lnTo>
                    <a:pt x="2569" y="2987"/>
                  </a:lnTo>
                  <a:lnTo>
                    <a:pt x="2629" y="3007"/>
                  </a:lnTo>
                  <a:lnTo>
                    <a:pt x="2692" y="3021"/>
                  </a:lnTo>
                  <a:lnTo>
                    <a:pt x="2757" y="3030"/>
                  </a:lnTo>
                  <a:lnTo>
                    <a:pt x="2824" y="3034"/>
                  </a:lnTo>
                  <a:lnTo>
                    <a:pt x="2892" y="3030"/>
                  </a:lnTo>
                  <a:lnTo>
                    <a:pt x="2959" y="3021"/>
                  </a:lnTo>
                  <a:lnTo>
                    <a:pt x="3023" y="3006"/>
                  </a:lnTo>
                  <a:lnTo>
                    <a:pt x="3084" y="2985"/>
                  </a:lnTo>
                  <a:lnTo>
                    <a:pt x="3142" y="2960"/>
                  </a:lnTo>
                  <a:lnTo>
                    <a:pt x="3198" y="2929"/>
                  </a:lnTo>
                  <a:lnTo>
                    <a:pt x="3249" y="2895"/>
                  </a:lnTo>
                  <a:lnTo>
                    <a:pt x="3296" y="2856"/>
                  </a:lnTo>
                  <a:lnTo>
                    <a:pt x="3340" y="2813"/>
                  </a:lnTo>
                  <a:lnTo>
                    <a:pt x="3378" y="2766"/>
                  </a:lnTo>
                  <a:lnTo>
                    <a:pt x="3412" y="2716"/>
                  </a:lnTo>
                  <a:lnTo>
                    <a:pt x="3440" y="2662"/>
                  </a:lnTo>
                  <a:lnTo>
                    <a:pt x="3463" y="2607"/>
                  </a:lnTo>
                  <a:lnTo>
                    <a:pt x="3479" y="2549"/>
                  </a:lnTo>
                  <a:lnTo>
                    <a:pt x="3490" y="2489"/>
                  </a:lnTo>
                  <a:lnTo>
                    <a:pt x="3493" y="2427"/>
                  </a:lnTo>
                  <a:lnTo>
                    <a:pt x="3490" y="2367"/>
                  </a:lnTo>
                  <a:lnTo>
                    <a:pt x="3480" y="2307"/>
                  </a:lnTo>
                  <a:lnTo>
                    <a:pt x="3464" y="2251"/>
                  </a:lnTo>
                  <a:lnTo>
                    <a:pt x="3442" y="2196"/>
                  </a:lnTo>
                  <a:lnTo>
                    <a:pt x="3416" y="2145"/>
                  </a:lnTo>
                  <a:lnTo>
                    <a:pt x="3383" y="2096"/>
                  </a:lnTo>
                  <a:lnTo>
                    <a:pt x="3347" y="2050"/>
                  </a:lnTo>
                  <a:lnTo>
                    <a:pt x="3306" y="2007"/>
                  </a:lnTo>
                  <a:lnTo>
                    <a:pt x="3261" y="1968"/>
                  </a:lnTo>
                  <a:lnTo>
                    <a:pt x="3211" y="1933"/>
                  </a:lnTo>
                  <a:lnTo>
                    <a:pt x="3158" y="1902"/>
                  </a:lnTo>
                  <a:lnTo>
                    <a:pt x="3103" y="1876"/>
                  </a:lnTo>
                  <a:lnTo>
                    <a:pt x="3044" y="1854"/>
                  </a:lnTo>
                  <a:lnTo>
                    <a:pt x="2982" y="1838"/>
                  </a:lnTo>
                  <a:lnTo>
                    <a:pt x="2918" y="1826"/>
                  </a:lnTo>
                  <a:lnTo>
                    <a:pt x="2917" y="1826"/>
                  </a:lnTo>
                  <a:lnTo>
                    <a:pt x="2899" y="1825"/>
                  </a:lnTo>
                  <a:lnTo>
                    <a:pt x="2882" y="1823"/>
                  </a:lnTo>
                  <a:lnTo>
                    <a:pt x="2878" y="1823"/>
                  </a:lnTo>
                  <a:lnTo>
                    <a:pt x="2875" y="1822"/>
                  </a:lnTo>
                  <a:lnTo>
                    <a:pt x="2849" y="1821"/>
                  </a:lnTo>
                  <a:lnTo>
                    <a:pt x="2824" y="1820"/>
                  </a:lnTo>
                  <a:close/>
                  <a:moveTo>
                    <a:pt x="451" y="1469"/>
                  </a:moveTo>
                  <a:lnTo>
                    <a:pt x="173" y="1722"/>
                  </a:lnTo>
                  <a:lnTo>
                    <a:pt x="1530" y="2955"/>
                  </a:lnTo>
                  <a:lnTo>
                    <a:pt x="1810" y="2703"/>
                  </a:lnTo>
                  <a:lnTo>
                    <a:pt x="451" y="1469"/>
                  </a:lnTo>
                  <a:close/>
                  <a:moveTo>
                    <a:pt x="1954" y="110"/>
                  </a:moveTo>
                  <a:lnTo>
                    <a:pt x="538" y="1391"/>
                  </a:lnTo>
                  <a:lnTo>
                    <a:pt x="1895" y="2624"/>
                  </a:lnTo>
                  <a:lnTo>
                    <a:pt x="2036" y="2496"/>
                  </a:lnTo>
                  <a:lnTo>
                    <a:pt x="2036" y="2490"/>
                  </a:lnTo>
                  <a:lnTo>
                    <a:pt x="2036" y="2484"/>
                  </a:lnTo>
                  <a:lnTo>
                    <a:pt x="2035" y="2473"/>
                  </a:lnTo>
                  <a:lnTo>
                    <a:pt x="2034" y="2467"/>
                  </a:lnTo>
                  <a:lnTo>
                    <a:pt x="2034" y="2460"/>
                  </a:lnTo>
                  <a:lnTo>
                    <a:pt x="2033" y="2427"/>
                  </a:lnTo>
                  <a:lnTo>
                    <a:pt x="2036" y="2362"/>
                  </a:lnTo>
                  <a:lnTo>
                    <a:pt x="2045" y="2297"/>
                  </a:lnTo>
                  <a:lnTo>
                    <a:pt x="2061" y="2236"/>
                  </a:lnTo>
                  <a:lnTo>
                    <a:pt x="2083" y="2177"/>
                  </a:lnTo>
                  <a:lnTo>
                    <a:pt x="2109" y="2120"/>
                  </a:lnTo>
                  <a:lnTo>
                    <a:pt x="2140" y="2065"/>
                  </a:lnTo>
                  <a:lnTo>
                    <a:pt x="2178" y="2014"/>
                  </a:lnTo>
                  <a:lnTo>
                    <a:pt x="2219" y="1965"/>
                  </a:lnTo>
                  <a:lnTo>
                    <a:pt x="2264" y="1919"/>
                  </a:lnTo>
                  <a:lnTo>
                    <a:pt x="2314" y="1878"/>
                  </a:lnTo>
                  <a:lnTo>
                    <a:pt x="2368" y="1841"/>
                  </a:lnTo>
                  <a:lnTo>
                    <a:pt x="2424" y="1807"/>
                  </a:lnTo>
                  <a:lnTo>
                    <a:pt x="2485" y="1779"/>
                  </a:lnTo>
                  <a:lnTo>
                    <a:pt x="2548" y="1754"/>
                  </a:lnTo>
                  <a:lnTo>
                    <a:pt x="2614" y="1735"/>
                  </a:lnTo>
                  <a:lnTo>
                    <a:pt x="2682" y="1721"/>
                  </a:lnTo>
                  <a:lnTo>
                    <a:pt x="2752" y="1713"/>
                  </a:lnTo>
                  <a:lnTo>
                    <a:pt x="2824" y="1710"/>
                  </a:lnTo>
                  <a:lnTo>
                    <a:pt x="2861" y="1711"/>
                  </a:lnTo>
                  <a:lnTo>
                    <a:pt x="2867" y="1711"/>
                  </a:lnTo>
                  <a:lnTo>
                    <a:pt x="2872" y="1712"/>
                  </a:lnTo>
                  <a:lnTo>
                    <a:pt x="2886" y="1713"/>
                  </a:lnTo>
                  <a:lnTo>
                    <a:pt x="2895" y="1713"/>
                  </a:lnTo>
                  <a:lnTo>
                    <a:pt x="2903" y="1713"/>
                  </a:lnTo>
                  <a:lnTo>
                    <a:pt x="3310" y="1346"/>
                  </a:lnTo>
                  <a:lnTo>
                    <a:pt x="3310" y="657"/>
                  </a:lnTo>
                  <a:lnTo>
                    <a:pt x="2705" y="110"/>
                  </a:lnTo>
                  <a:lnTo>
                    <a:pt x="1954" y="110"/>
                  </a:lnTo>
                  <a:close/>
                  <a:moveTo>
                    <a:pt x="1904" y="0"/>
                  </a:moveTo>
                  <a:lnTo>
                    <a:pt x="2755" y="0"/>
                  </a:lnTo>
                  <a:lnTo>
                    <a:pt x="3432" y="612"/>
                  </a:lnTo>
                  <a:lnTo>
                    <a:pt x="3432" y="1392"/>
                  </a:lnTo>
                  <a:lnTo>
                    <a:pt x="3047" y="1739"/>
                  </a:lnTo>
                  <a:lnTo>
                    <a:pt x="3111" y="1759"/>
                  </a:lnTo>
                  <a:lnTo>
                    <a:pt x="3173" y="1784"/>
                  </a:lnTo>
                  <a:lnTo>
                    <a:pt x="3232" y="1813"/>
                  </a:lnTo>
                  <a:lnTo>
                    <a:pt x="3287" y="1847"/>
                  </a:lnTo>
                  <a:lnTo>
                    <a:pt x="3339" y="1884"/>
                  </a:lnTo>
                  <a:lnTo>
                    <a:pt x="3388" y="1925"/>
                  </a:lnTo>
                  <a:lnTo>
                    <a:pt x="3433" y="1971"/>
                  </a:lnTo>
                  <a:lnTo>
                    <a:pt x="3473" y="2019"/>
                  </a:lnTo>
                  <a:lnTo>
                    <a:pt x="3510" y="2070"/>
                  </a:lnTo>
                  <a:lnTo>
                    <a:pt x="3541" y="2124"/>
                  </a:lnTo>
                  <a:lnTo>
                    <a:pt x="3566" y="2180"/>
                  </a:lnTo>
                  <a:lnTo>
                    <a:pt x="3587" y="2239"/>
                  </a:lnTo>
                  <a:lnTo>
                    <a:pt x="3602" y="2299"/>
                  </a:lnTo>
                  <a:lnTo>
                    <a:pt x="3611" y="2363"/>
                  </a:lnTo>
                  <a:lnTo>
                    <a:pt x="3615" y="2427"/>
                  </a:lnTo>
                  <a:lnTo>
                    <a:pt x="3611" y="2492"/>
                  </a:lnTo>
                  <a:lnTo>
                    <a:pt x="3601" y="2555"/>
                  </a:lnTo>
                  <a:lnTo>
                    <a:pt x="3586" y="2617"/>
                  </a:lnTo>
                  <a:lnTo>
                    <a:pt x="3565" y="2677"/>
                  </a:lnTo>
                  <a:lnTo>
                    <a:pt x="3538" y="2734"/>
                  </a:lnTo>
                  <a:lnTo>
                    <a:pt x="3506" y="2788"/>
                  </a:lnTo>
                  <a:lnTo>
                    <a:pt x="3470" y="2840"/>
                  </a:lnTo>
                  <a:lnTo>
                    <a:pt x="3428" y="2888"/>
                  </a:lnTo>
                  <a:lnTo>
                    <a:pt x="3382" y="2933"/>
                  </a:lnTo>
                  <a:lnTo>
                    <a:pt x="3333" y="2975"/>
                  </a:lnTo>
                  <a:lnTo>
                    <a:pt x="3279" y="3012"/>
                  </a:lnTo>
                  <a:lnTo>
                    <a:pt x="3222" y="3046"/>
                  </a:lnTo>
                  <a:lnTo>
                    <a:pt x="3162" y="3075"/>
                  </a:lnTo>
                  <a:lnTo>
                    <a:pt x="3099" y="3099"/>
                  </a:lnTo>
                  <a:lnTo>
                    <a:pt x="3034" y="3118"/>
                  </a:lnTo>
                  <a:lnTo>
                    <a:pt x="2965" y="3132"/>
                  </a:lnTo>
                  <a:lnTo>
                    <a:pt x="2896" y="3141"/>
                  </a:lnTo>
                  <a:lnTo>
                    <a:pt x="2824" y="3144"/>
                  </a:lnTo>
                  <a:lnTo>
                    <a:pt x="2753" y="3141"/>
                  </a:lnTo>
                  <a:lnTo>
                    <a:pt x="2683" y="3133"/>
                  </a:lnTo>
                  <a:lnTo>
                    <a:pt x="2616" y="3119"/>
                  </a:lnTo>
                  <a:lnTo>
                    <a:pt x="2551" y="3100"/>
                  </a:lnTo>
                  <a:lnTo>
                    <a:pt x="2489" y="3077"/>
                  </a:lnTo>
                  <a:lnTo>
                    <a:pt x="2429" y="3048"/>
                  </a:lnTo>
                  <a:lnTo>
                    <a:pt x="2373" y="3015"/>
                  </a:lnTo>
                  <a:lnTo>
                    <a:pt x="2319" y="2978"/>
                  </a:lnTo>
                  <a:lnTo>
                    <a:pt x="2270" y="2938"/>
                  </a:lnTo>
                  <a:lnTo>
                    <a:pt x="2224" y="2894"/>
                  </a:lnTo>
                  <a:lnTo>
                    <a:pt x="2183" y="2846"/>
                  </a:lnTo>
                  <a:lnTo>
                    <a:pt x="2146" y="2796"/>
                  </a:lnTo>
                  <a:lnTo>
                    <a:pt x="2114" y="2742"/>
                  </a:lnTo>
                  <a:lnTo>
                    <a:pt x="2087" y="2686"/>
                  </a:lnTo>
                  <a:lnTo>
                    <a:pt x="2065" y="2627"/>
                  </a:lnTo>
                  <a:lnTo>
                    <a:pt x="1530" y="3112"/>
                  </a:lnTo>
                  <a:lnTo>
                    <a:pt x="0" y="1721"/>
                  </a:lnTo>
                  <a:lnTo>
                    <a:pt x="365" y="1391"/>
                  </a:lnTo>
                  <a:lnTo>
                    <a:pt x="365" y="1391"/>
                  </a:lnTo>
                  <a:lnTo>
                    <a:pt x="1858" y="41"/>
                  </a:lnTo>
                  <a:lnTo>
                    <a:pt x="19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9" name="Freeform 982"/>
            <p:cNvSpPr>
              <a:spLocks/>
            </p:cNvSpPr>
            <p:nvPr/>
          </p:nvSpPr>
          <p:spPr bwMode="auto">
            <a:xfrm>
              <a:off x="1009650" y="2273300"/>
              <a:ext cx="134938" cy="136525"/>
            </a:xfrm>
            <a:custGeom>
              <a:avLst/>
              <a:gdLst>
                <a:gd name="T0" fmla="*/ 426 w 852"/>
                <a:gd name="T1" fmla="*/ 0 h 772"/>
                <a:gd name="T2" fmla="*/ 445 w 852"/>
                <a:gd name="T3" fmla="*/ 3 h 772"/>
                <a:gd name="T4" fmla="*/ 461 w 852"/>
                <a:gd name="T5" fmla="*/ 11 h 772"/>
                <a:gd name="T6" fmla="*/ 474 w 852"/>
                <a:gd name="T7" fmla="*/ 22 h 772"/>
                <a:gd name="T8" fmla="*/ 483 w 852"/>
                <a:gd name="T9" fmla="*/ 37 h 772"/>
                <a:gd name="T10" fmla="*/ 487 w 852"/>
                <a:gd name="T11" fmla="*/ 55 h 772"/>
                <a:gd name="T12" fmla="*/ 487 w 852"/>
                <a:gd name="T13" fmla="*/ 331 h 772"/>
                <a:gd name="T14" fmla="*/ 791 w 852"/>
                <a:gd name="T15" fmla="*/ 331 h 772"/>
                <a:gd name="T16" fmla="*/ 810 w 852"/>
                <a:gd name="T17" fmla="*/ 334 h 772"/>
                <a:gd name="T18" fmla="*/ 826 w 852"/>
                <a:gd name="T19" fmla="*/ 341 h 772"/>
                <a:gd name="T20" fmla="*/ 839 w 852"/>
                <a:gd name="T21" fmla="*/ 353 h 772"/>
                <a:gd name="T22" fmla="*/ 848 w 852"/>
                <a:gd name="T23" fmla="*/ 368 h 772"/>
                <a:gd name="T24" fmla="*/ 852 w 852"/>
                <a:gd name="T25" fmla="*/ 386 h 772"/>
                <a:gd name="T26" fmla="*/ 848 w 852"/>
                <a:gd name="T27" fmla="*/ 403 h 772"/>
                <a:gd name="T28" fmla="*/ 839 w 852"/>
                <a:gd name="T29" fmla="*/ 418 h 772"/>
                <a:gd name="T30" fmla="*/ 826 w 852"/>
                <a:gd name="T31" fmla="*/ 430 h 772"/>
                <a:gd name="T32" fmla="*/ 810 w 852"/>
                <a:gd name="T33" fmla="*/ 438 h 772"/>
                <a:gd name="T34" fmla="*/ 791 w 852"/>
                <a:gd name="T35" fmla="*/ 441 h 772"/>
                <a:gd name="T36" fmla="*/ 487 w 852"/>
                <a:gd name="T37" fmla="*/ 441 h 772"/>
                <a:gd name="T38" fmla="*/ 487 w 852"/>
                <a:gd name="T39" fmla="*/ 717 h 772"/>
                <a:gd name="T40" fmla="*/ 483 w 852"/>
                <a:gd name="T41" fmla="*/ 734 h 772"/>
                <a:gd name="T42" fmla="*/ 474 w 852"/>
                <a:gd name="T43" fmla="*/ 749 h 772"/>
                <a:gd name="T44" fmla="*/ 461 w 852"/>
                <a:gd name="T45" fmla="*/ 761 h 772"/>
                <a:gd name="T46" fmla="*/ 445 w 852"/>
                <a:gd name="T47" fmla="*/ 769 h 772"/>
                <a:gd name="T48" fmla="*/ 426 w 852"/>
                <a:gd name="T49" fmla="*/ 772 h 772"/>
                <a:gd name="T50" fmla="*/ 406 w 852"/>
                <a:gd name="T51" fmla="*/ 769 h 772"/>
                <a:gd name="T52" fmla="*/ 389 w 852"/>
                <a:gd name="T53" fmla="*/ 761 h 772"/>
                <a:gd name="T54" fmla="*/ 376 w 852"/>
                <a:gd name="T55" fmla="*/ 749 h 772"/>
                <a:gd name="T56" fmla="*/ 368 w 852"/>
                <a:gd name="T57" fmla="*/ 734 h 772"/>
                <a:gd name="T58" fmla="*/ 365 w 852"/>
                <a:gd name="T59" fmla="*/ 717 h 772"/>
                <a:gd name="T60" fmla="*/ 365 w 852"/>
                <a:gd name="T61" fmla="*/ 441 h 772"/>
                <a:gd name="T62" fmla="*/ 61 w 852"/>
                <a:gd name="T63" fmla="*/ 441 h 772"/>
                <a:gd name="T64" fmla="*/ 41 w 852"/>
                <a:gd name="T65" fmla="*/ 438 h 772"/>
                <a:gd name="T66" fmla="*/ 24 w 852"/>
                <a:gd name="T67" fmla="*/ 430 h 772"/>
                <a:gd name="T68" fmla="*/ 11 w 852"/>
                <a:gd name="T69" fmla="*/ 418 h 772"/>
                <a:gd name="T70" fmla="*/ 3 w 852"/>
                <a:gd name="T71" fmla="*/ 403 h 772"/>
                <a:gd name="T72" fmla="*/ 0 w 852"/>
                <a:gd name="T73" fmla="*/ 386 h 772"/>
                <a:gd name="T74" fmla="*/ 3 w 852"/>
                <a:gd name="T75" fmla="*/ 368 h 772"/>
                <a:gd name="T76" fmla="*/ 11 w 852"/>
                <a:gd name="T77" fmla="*/ 353 h 772"/>
                <a:gd name="T78" fmla="*/ 24 w 852"/>
                <a:gd name="T79" fmla="*/ 341 h 772"/>
                <a:gd name="T80" fmla="*/ 41 w 852"/>
                <a:gd name="T81" fmla="*/ 334 h 772"/>
                <a:gd name="T82" fmla="*/ 61 w 852"/>
                <a:gd name="T83" fmla="*/ 331 h 772"/>
                <a:gd name="T84" fmla="*/ 365 w 852"/>
                <a:gd name="T85" fmla="*/ 331 h 772"/>
                <a:gd name="T86" fmla="*/ 365 w 852"/>
                <a:gd name="T87" fmla="*/ 55 h 772"/>
                <a:gd name="T88" fmla="*/ 368 w 852"/>
                <a:gd name="T89" fmla="*/ 37 h 772"/>
                <a:gd name="T90" fmla="*/ 376 w 852"/>
                <a:gd name="T91" fmla="*/ 22 h 772"/>
                <a:gd name="T92" fmla="*/ 389 w 852"/>
                <a:gd name="T93" fmla="*/ 11 h 772"/>
                <a:gd name="T94" fmla="*/ 406 w 852"/>
                <a:gd name="T95" fmla="*/ 3 h 772"/>
                <a:gd name="T96" fmla="*/ 426 w 852"/>
                <a:gd name="T97" fmla="*/ 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2" h="772">
                  <a:moveTo>
                    <a:pt x="426" y="0"/>
                  </a:moveTo>
                  <a:lnTo>
                    <a:pt x="445" y="3"/>
                  </a:lnTo>
                  <a:lnTo>
                    <a:pt x="461" y="11"/>
                  </a:lnTo>
                  <a:lnTo>
                    <a:pt x="474" y="22"/>
                  </a:lnTo>
                  <a:lnTo>
                    <a:pt x="483" y="37"/>
                  </a:lnTo>
                  <a:lnTo>
                    <a:pt x="487" y="55"/>
                  </a:lnTo>
                  <a:lnTo>
                    <a:pt x="487" y="331"/>
                  </a:lnTo>
                  <a:lnTo>
                    <a:pt x="791" y="331"/>
                  </a:lnTo>
                  <a:lnTo>
                    <a:pt x="810" y="334"/>
                  </a:lnTo>
                  <a:lnTo>
                    <a:pt x="826" y="341"/>
                  </a:lnTo>
                  <a:lnTo>
                    <a:pt x="839" y="353"/>
                  </a:lnTo>
                  <a:lnTo>
                    <a:pt x="848" y="368"/>
                  </a:lnTo>
                  <a:lnTo>
                    <a:pt x="852" y="386"/>
                  </a:lnTo>
                  <a:lnTo>
                    <a:pt x="848" y="403"/>
                  </a:lnTo>
                  <a:lnTo>
                    <a:pt x="839" y="418"/>
                  </a:lnTo>
                  <a:lnTo>
                    <a:pt x="826" y="430"/>
                  </a:lnTo>
                  <a:lnTo>
                    <a:pt x="810" y="438"/>
                  </a:lnTo>
                  <a:lnTo>
                    <a:pt x="791" y="441"/>
                  </a:lnTo>
                  <a:lnTo>
                    <a:pt x="487" y="441"/>
                  </a:lnTo>
                  <a:lnTo>
                    <a:pt x="487" y="717"/>
                  </a:lnTo>
                  <a:lnTo>
                    <a:pt x="483" y="734"/>
                  </a:lnTo>
                  <a:lnTo>
                    <a:pt x="474" y="749"/>
                  </a:lnTo>
                  <a:lnTo>
                    <a:pt x="461" y="761"/>
                  </a:lnTo>
                  <a:lnTo>
                    <a:pt x="445" y="769"/>
                  </a:lnTo>
                  <a:lnTo>
                    <a:pt x="426" y="772"/>
                  </a:lnTo>
                  <a:lnTo>
                    <a:pt x="406" y="769"/>
                  </a:lnTo>
                  <a:lnTo>
                    <a:pt x="389" y="761"/>
                  </a:lnTo>
                  <a:lnTo>
                    <a:pt x="376" y="749"/>
                  </a:lnTo>
                  <a:lnTo>
                    <a:pt x="368" y="734"/>
                  </a:lnTo>
                  <a:lnTo>
                    <a:pt x="365" y="717"/>
                  </a:lnTo>
                  <a:lnTo>
                    <a:pt x="365" y="441"/>
                  </a:lnTo>
                  <a:lnTo>
                    <a:pt x="61" y="441"/>
                  </a:lnTo>
                  <a:lnTo>
                    <a:pt x="41" y="438"/>
                  </a:lnTo>
                  <a:lnTo>
                    <a:pt x="24" y="430"/>
                  </a:lnTo>
                  <a:lnTo>
                    <a:pt x="11" y="418"/>
                  </a:lnTo>
                  <a:lnTo>
                    <a:pt x="3" y="403"/>
                  </a:lnTo>
                  <a:lnTo>
                    <a:pt x="0" y="386"/>
                  </a:lnTo>
                  <a:lnTo>
                    <a:pt x="3" y="368"/>
                  </a:lnTo>
                  <a:lnTo>
                    <a:pt x="11" y="353"/>
                  </a:lnTo>
                  <a:lnTo>
                    <a:pt x="24" y="341"/>
                  </a:lnTo>
                  <a:lnTo>
                    <a:pt x="41" y="334"/>
                  </a:lnTo>
                  <a:lnTo>
                    <a:pt x="61" y="331"/>
                  </a:lnTo>
                  <a:lnTo>
                    <a:pt x="365" y="331"/>
                  </a:lnTo>
                  <a:lnTo>
                    <a:pt x="365" y="55"/>
                  </a:lnTo>
                  <a:lnTo>
                    <a:pt x="368" y="37"/>
                  </a:lnTo>
                  <a:lnTo>
                    <a:pt x="376" y="22"/>
                  </a:lnTo>
                  <a:lnTo>
                    <a:pt x="389" y="11"/>
                  </a:lnTo>
                  <a:lnTo>
                    <a:pt x="406" y="3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0" name="Freeform 983"/>
            <p:cNvSpPr>
              <a:spLocks noEditPoints="1"/>
            </p:cNvSpPr>
            <p:nvPr/>
          </p:nvSpPr>
          <p:spPr bwMode="auto">
            <a:xfrm>
              <a:off x="1000125" y="2000250"/>
              <a:ext cx="76200" cy="76200"/>
            </a:xfrm>
            <a:custGeom>
              <a:avLst/>
              <a:gdLst>
                <a:gd name="T0" fmla="*/ 212 w 478"/>
                <a:gd name="T1" fmla="*/ 114 h 435"/>
                <a:gd name="T2" fmla="*/ 165 w 478"/>
                <a:gd name="T3" fmla="*/ 134 h 435"/>
                <a:gd name="T4" fmla="*/ 133 w 478"/>
                <a:gd name="T5" fmla="*/ 171 h 435"/>
                <a:gd name="T6" fmla="*/ 121 w 478"/>
                <a:gd name="T7" fmla="*/ 217 h 435"/>
                <a:gd name="T8" fmla="*/ 133 w 478"/>
                <a:gd name="T9" fmla="*/ 264 h 435"/>
                <a:gd name="T10" fmla="*/ 165 w 478"/>
                <a:gd name="T11" fmla="*/ 300 h 435"/>
                <a:gd name="T12" fmla="*/ 212 w 478"/>
                <a:gd name="T13" fmla="*/ 321 h 435"/>
                <a:gd name="T14" fmla="*/ 266 w 478"/>
                <a:gd name="T15" fmla="*/ 321 h 435"/>
                <a:gd name="T16" fmla="*/ 313 w 478"/>
                <a:gd name="T17" fmla="*/ 300 h 435"/>
                <a:gd name="T18" fmla="*/ 345 w 478"/>
                <a:gd name="T19" fmla="*/ 264 h 435"/>
                <a:gd name="T20" fmla="*/ 357 w 478"/>
                <a:gd name="T21" fmla="*/ 217 h 435"/>
                <a:gd name="T22" fmla="*/ 345 w 478"/>
                <a:gd name="T23" fmla="*/ 171 h 435"/>
                <a:gd name="T24" fmla="*/ 313 w 478"/>
                <a:gd name="T25" fmla="*/ 134 h 435"/>
                <a:gd name="T26" fmla="*/ 266 w 478"/>
                <a:gd name="T27" fmla="*/ 114 h 435"/>
                <a:gd name="T28" fmla="*/ 240 w 478"/>
                <a:gd name="T29" fmla="*/ 0 h 435"/>
                <a:gd name="T30" fmla="*/ 315 w 478"/>
                <a:gd name="T31" fmla="*/ 11 h 435"/>
                <a:gd name="T32" fmla="*/ 380 w 478"/>
                <a:gd name="T33" fmla="*/ 43 h 435"/>
                <a:gd name="T34" fmla="*/ 432 w 478"/>
                <a:gd name="T35" fmla="*/ 90 h 435"/>
                <a:gd name="T36" fmla="*/ 466 w 478"/>
                <a:gd name="T37" fmla="*/ 149 h 435"/>
                <a:gd name="T38" fmla="*/ 478 w 478"/>
                <a:gd name="T39" fmla="*/ 217 h 435"/>
                <a:gd name="T40" fmla="*/ 466 w 478"/>
                <a:gd name="T41" fmla="*/ 286 h 435"/>
                <a:gd name="T42" fmla="*/ 432 w 478"/>
                <a:gd name="T43" fmla="*/ 345 h 435"/>
                <a:gd name="T44" fmla="*/ 380 w 478"/>
                <a:gd name="T45" fmla="*/ 393 h 435"/>
                <a:gd name="T46" fmla="*/ 315 w 478"/>
                <a:gd name="T47" fmla="*/ 424 h 435"/>
                <a:gd name="T48" fmla="*/ 240 w 478"/>
                <a:gd name="T49" fmla="*/ 435 h 435"/>
                <a:gd name="T50" fmla="*/ 163 w 478"/>
                <a:gd name="T51" fmla="*/ 424 h 435"/>
                <a:gd name="T52" fmla="*/ 98 w 478"/>
                <a:gd name="T53" fmla="*/ 393 h 435"/>
                <a:gd name="T54" fmla="*/ 46 w 478"/>
                <a:gd name="T55" fmla="*/ 345 h 435"/>
                <a:gd name="T56" fmla="*/ 12 w 478"/>
                <a:gd name="T57" fmla="*/ 286 h 435"/>
                <a:gd name="T58" fmla="*/ 0 w 478"/>
                <a:gd name="T59" fmla="*/ 217 h 435"/>
                <a:gd name="T60" fmla="*/ 12 w 478"/>
                <a:gd name="T61" fmla="*/ 149 h 435"/>
                <a:gd name="T62" fmla="*/ 46 w 478"/>
                <a:gd name="T63" fmla="*/ 90 h 435"/>
                <a:gd name="T64" fmla="*/ 98 w 478"/>
                <a:gd name="T65" fmla="*/ 43 h 435"/>
                <a:gd name="T66" fmla="*/ 163 w 478"/>
                <a:gd name="T67" fmla="*/ 11 h 435"/>
                <a:gd name="T68" fmla="*/ 240 w 478"/>
                <a:gd name="T69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8" h="435">
                  <a:moveTo>
                    <a:pt x="240" y="111"/>
                  </a:moveTo>
                  <a:lnTo>
                    <a:pt x="212" y="114"/>
                  </a:lnTo>
                  <a:lnTo>
                    <a:pt x="188" y="122"/>
                  </a:lnTo>
                  <a:lnTo>
                    <a:pt x="165" y="134"/>
                  </a:lnTo>
                  <a:lnTo>
                    <a:pt x="148" y="151"/>
                  </a:lnTo>
                  <a:lnTo>
                    <a:pt x="133" y="171"/>
                  </a:lnTo>
                  <a:lnTo>
                    <a:pt x="125" y="193"/>
                  </a:lnTo>
                  <a:lnTo>
                    <a:pt x="121" y="217"/>
                  </a:lnTo>
                  <a:lnTo>
                    <a:pt x="125" y="242"/>
                  </a:lnTo>
                  <a:lnTo>
                    <a:pt x="133" y="264"/>
                  </a:lnTo>
                  <a:lnTo>
                    <a:pt x="148" y="284"/>
                  </a:lnTo>
                  <a:lnTo>
                    <a:pt x="165" y="300"/>
                  </a:lnTo>
                  <a:lnTo>
                    <a:pt x="188" y="313"/>
                  </a:lnTo>
                  <a:lnTo>
                    <a:pt x="212" y="321"/>
                  </a:lnTo>
                  <a:lnTo>
                    <a:pt x="240" y="324"/>
                  </a:lnTo>
                  <a:lnTo>
                    <a:pt x="266" y="321"/>
                  </a:lnTo>
                  <a:lnTo>
                    <a:pt x="290" y="313"/>
                  </a:lnTo>
                  <a:lnTo>
                    <a:pt x="313" y="300"/>
                  </a:lnTo>
                  <a:lnTo>
                    <a:pt x="331" y="284"/>
                  </a:lnTo>
                  <a:lnTo>
                    <a:pt x="345" y="264"/>
                  </a:lnTo>
                  <a:lnTo>
                    <a:pt x="353" y="242"/>
                  </a:lnTo>
                  <a:lnTo>
                    <a:pt x="357" y="217"/>
                  </a:lnTo>
                  <a:lnTo>
                    <a:pt x="353" y="193"/>
                  </a:lnTo>
                  <a:lnTo>
                    <a:pt x="345" y="171"/>
                  </a:lnTo>
                  <a:lnTo>
                    <a:pt x="331" y="151"/>
                  </a:lnTo>
                  <a:lnTo>
                    <a:pt x="313" y="134"/>
                  </a:lnTo>
                  <a:lnTo>
                    <a:pt x="290" y="122"/>
                  </a:lnTo>
                  <a:lnTo>
                    <a:pt x="266" y="114"/>
                  </a:lnTo>
                  <a:lnTo>
                    <a:pt x="240" y="111"/>
                  </a:lnTo>
                  <a:close/>
                  <a:moveTo>
                    <a:pt x="240" y="0"/>
                  </a:moveTo>
                  <a:lnTo>
                    <a:pt x="278" y="3"/>
                  </a:lnTo>
                  <a:lnTo>
                    <a:pt x="315" y="11"/>
                  </a:lnTo>
                  <a:lnTo>
                    <a:pt x="349" y="25"/>
                  </a:lnTo>
                  <a:lnTo>
                    <a:pt x="380" y="43"/>
                  </a:lnTo>
                  <a:lnTo>
                    <a:pt x="409" y="64"/>
                  </a:lnTo>
                  <a:lnTo>
                    <a:pt x="432" y="90"/>
                  </a:lnTo>
                  <a:lnTo>
                    <a:pt x="452" y="118"/>
                  </a:lnTo>
                  <a:lnTo>
                    <a:pt x="466" y="149"/>
                  </a:lnTo>
                  <a:lnTo>
                    <a:pt x="475" y="182"/>
                  </a:lnTo>
                  <a:lnTo>
                    <a:pt x="478" y="217"/>
                  </a:lnTo>
                  <a:lnTo>
                    <a:pt x="475" y="252"/>
                  </a:lnTo>
                  <a:lnTo>
                    <a:pt x="466" y="286"/>
                  </a:lnTo>
                  <a:lnTo>
                    <a:pt x="452" y="317"/>
                  </a:lnTo>
                  <a:lnTo>
                    <a:pt x="432" y="345"/>
                  </a:lnTo>
                  <a:lnTo>
                    <a:pt x="409" y="370"/>
                  </a:lnTo>
                  <a:lnTo>
                    <a:pt x="380" y="393"/>
                  </a:lnTo>
                  <a:lnTo>
                    <a:pt x="349" y="411"/>
                  </a:lnTo>
                  <a:lnTo>
                    <a:pt x="315" y="424"/>
                  </a:lnTo>
                  <a:lnTo>
                    <a:pt x="278" y="432"/>
                  </a:lnTo>
                  <a:lnTo>
                    <a:pt x="240" y="435"/>
                  </a:lnTo>
                  <a:lnTo>
                    <a:pt x="201" y="432"/>
                  </a:lnTo>
                  <a:lnTo>
                    <a:pt x="163" y="424"/>
                  </a:lnTo>
                  <a:lnTo>
                    <a:pt x="129" y="411"/>
                  </a:lnTo>
                  <a:lnTo>
                    <a:pt x="98" y="393"/>
                  </a:lnTo>
                  <a:lnTo>
                    <a:pt x="70" y="370"/>
                  </a:lnTo>
                  <a:lnTo>
                    <a:pt x="46" y="345"/>
                  </a:lnTo>
                  <a:lnTo>
                    <a:pt x="26" y="317"/>
                  </a:lnTo>
                  <a:lnTo>
                    <a:pt x="12" y="286"/>
                  </a:lnTo>
                  <a:lnTo>
                    <a:pt x="3" y="252"/>
                  </a:lnTo>
                  <a:lnTo>
                    <a:pt x="0" y="217"/>
                  </a:lnTo>
                  <a:lnTo>
                    <a:pt x="3" y="182"/>
                  </a:lnTo>
                  <a:lnTo>
                    <a:pt x="12" y="149"/>
                  </a:lnTo>
                  <a:lnTo>
                    <a:pt x="26" y="118"/>
                  </a:lnTo>
                  <a:lnTo>
                    <a:pt x="46" y="90"/>
                  </a:lnTo>
                  <a:lnTo>
                    <a:pt x="70" y="64"/>
                  </a:lnTo>
                  <a:lnTo>
                    <a:pt x="98" y="43"/>
                  </a:lnTo>
                  <a:lnTo>
                    <a:pt x="129" y="25"/>
                  </a:lnTo>
                  <a:lnTo>
                    <a:pt x="163" y="11"/>
                  </a:lnTo>
                  <a:lnTo>
                    <a:pt x="201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8" name="Group 1657"/>
          <p:cNvGrpSpPr/>
          <p:nvPr/>
        </p:nvGrpSpPr>
        <p:grpSpPr>
          <a:xfrm>
            <a:off x="1594314" y="1912938"/>
            <a:ext cx="574675" cy="554038"/>
            <a:chOff x="1554163" y="1912938"/>
            <a:chExt cx="574675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55" name="Freeform 988"/>
            <p:cNvSpPr>
              <a:spLocks noEditPoints="1"/>
            </p:cNvSpPr>
            <p:nvPr/>
          </p:nvSpPr>
          <p:spPr bwMode="auto">
            <a:xfrm>
              <a:off x="1554163" y="1912938"/>
              <a:ext cx="574675" cy="554038"/>
            </a:xfrm>
            <a:custGeom>
              <a:avLst/>
              <a:gdLst>
                <a:gd name="T0" fmla="*/ 2696 w 3625"/>
                <a:gd name="T1" fmla="*/ 1832 h 3144"/>
                <a:gd name="T2" fmla="*/ 2512 w 3625"/>
                <a:gd name="T3" fmla="*/ 1893 h 3144"/>
                <a:gd name="T4" fmla="*/ 2357 w 3625"/>
                <a:gd name="T5" fmla="*/ 1998 h 3144"/>
                <a:gd name="T6" fmla="*/ 2241 w 3625"/>
                <a:gd name="T7" fmla="*/ 2138 h 3144"/>
                <a:gd name="T8" fmla="*/ 2174 w 3625"/>
                <a:gd name="T9" fmla="*/ 2304 h 3144"/>
                <a:gd name="T10" fmla="*/ 2162 w 3625"/>
                <a:gd name="T11" fmla="*/ 2450 h 3144"/>
                <a:gd name="T12" fmla="*/ 2164 w 3625"/>
                <a:gd name="T13" fmla="*/ 2485 h 3144"/>
                <a:gd name="T14" fmla="*/ 2167 w 3625"/>
                <a:gd name="T15" fmla="*/ 2510 h 3144"/>
                <a:gd name="T16" fmla="*/ 2222 w 3625"/>
                <a:gd name="T17" fmla="*/ 2678 h 3144"/>
                <a:gd name="T18" fmla="*/ 2324 w 3625"/>
                <a:gd name="T19" fmla="*/ 2822 h 3144"/>
                <a:gd name="T20" fmla="*/ 2464 w 3625"/>
                <a:gd name="T21" fmla="*/ 2934 h 3144"/>
                <a:gd name="T22" fmla="*/ 2636 w 3625"/>
                <a:gd name="T23" fmla="*/ 3007 h 3144"/>
                <a:gd name="T24" fmla="*/ 2832 w 3625"/>
                <a:gd name="T25" fmla="*/ 3034 h 3144"/>
                <a:gd name="T26" fmla="*/ 3031 w 3625"/>
                <a:gd name="T27" fmla="*/ 3006 h 3144"/>
                <a:gd name="T28" fmla="*/ 3206 w 3625"/>
                <a:gd name="T29" fmla="*/ 2929 h 3144"/>
                <a:gd name="T30" fmla="*/ 3349 w 3625"/>
                <a:gd name="T31" fmla="*/ 2813 h 3144"/>
                <a:gd name="T32" fmla="*/ 3449 w 3625"/>
                <a:gd name="T33" fmla="*/ 2662 h 3144"/>
                <a:gd name="T34" fmla="*/ 3499 w 3625"/>
                <a:gd name="T35" fmla="*/ 2489 h 3144"/>
                <a:gd name="T36" fmla="*/ 3489 w 3625"/>
                <a:gd name="T37" fmla="*/ 2307 h 3144"/>
                <a:gd name="T38" fmla="*/ 3425 w 3625"/>
                <a:gd name="T39" fmla="*/ 2145 h 3144"/>
                <a:gd name="T40" fmla="*/ 3315 w 3625"/>
                <a:gd name="T41" fmla="*/ 2007 h 3144"/>
                <a:gd name="T42" fmla="*/ 3166 w 3625"/>
                <a:gd name="T43" fmla="*/ 1902 h 3144"/>
                <a:gd name="T44" fmla="*/ 2990 w 3625"/>
                <a:gd name="T45" fmla="*/ 1838 h 3144"/>
                <a:gd name="T46" fmla="*/ 2907 w 3625"/>
                <a:gd name="T47" fmla="*/ 1825 h 3144"/>
                <a:gd name="T48" fmla="*/ 2883 w 3625"/>
                <a:gd name="T49" fmla="*/ 1822 h 3144"/>
                <a:gd name="T50" fmla="*/ 453 w 3625"/>
                <a:gd name="T51" fmla="*/ 1469 h 3144"/>
                <a:gd name="T52" fmla="*/ 1814 w 3625"/>
                <a:gd name="T53" fmla="*/ 2703 h 3144"/>
                <a:gd name="T54" fmla="*/ 539 w 3625"/>
                <a:gd name="T55" fmla="*/ 1391 h 3144"/>
                <a:gd name="T56" fmla="*/ 2042 w 3625"/>
                <a:gd name="T57" fmla="*/ 2490 h 3144"/>
                <a:gd name="T58" fmla="*/ 2040 w 3625"/>
                <a:gd name="T59" fmla="*/ 2467 h 3144"/>
                <a:gd name="T60" fmla="*/ 2042 w 3625"/>
                <a:gd name="T61" fmla="*/ 2362 h 3144"/>
                <a:gd name="T62" fmla="*/ 2088 w 3625"/>
                <a:gd name="T63" fmla="*/ 2177 h 3144"/>
                <a:gd name="T64" fmla="*/ 2184 w 3625"/>
                <a:gd name="T65" fmla="*/ 2014 h 3144"/>
                <a:gd name="T66" fmla="*/ 2320 w 3625"/>
                <a:gd name="T67" fmla="*/ 1878 h 3144"/>
                <a:gd name="T68" fmla="*/ 2492 w 3625"/>
                <a:gd name="T69" fmla="*/ 1779 h 3144"/>
                <a:gd name="T70" fmla="*/ 2690 w 3625"/>
                <a:gd name="T71" fmla="*/ 1721 h 3144"/>
                <a:gd name="T72" fmla="*/ 2869 w 3625"/>
                <a:gd name="T73" fmla="*/ 1711 h 3144"/>
                <a:gd name="T74" fmla="*/ 2894 w 3625"/>
                <a:gd name="T75" fmla="*/ 1713 h 3144"/>
                <a:gd name="T76" fmla="*/ 3320 w 3625"/>
                <a:gd name="T77" fmla="*/ 1346 h 3144"/>
                <a:gd name="T78" fmla="*/ 1960 w 3625"/>
                <a:gd name="T79" fmla="*/ 110 h 3144"/>
                <a:gd name="T80" fmla="*/ 3442 w 3625"/>
                <a:gd name="T81" fmla="*/ 612 h 3144"/>
                <a:gd name="T82" fmla="*/ 3120 w 3625"/>
                <a:gd name="T83" fmla="*/ 1759 h 3144"/>
                <a:gd name="T84" fmla="*/ 3296 w 3625"/>
                <a:gd name="T85" fmla="*/ 1847 h 3144"/>
                <a:gd name="T86" fmla="*/ 3443 w 3625"/>
                <a:gd name="T87" fmla="*/ 1971 h 3144"/>
                <a:gd name="T88" fmla="*/ 3550 w 3625"/>
                <a:gd name="T89" fmla="*/ 2124 h 3144"/>
                <a:gd name="T90" fmla="*/ 3612 w 3625"/>
                <a:gd name="T91" fmla="*/ 2299 h 3144"/>
                <a:gd name="T92" fmla="*/ 3621 w 3625"/>
                <a:gd name="T93" fmla="*/ 2492 h 3144"/>
                <a:gd name="T94" fmla="*/ 3575 w 3625"/>
                <a:gd name="T95" fmla="*/ 2677 h 3144"/>
                <a:gd name="T96" fmla="*/ 3479 w 3625"/>
                <a:gd name="T97" fmla="*/ 2840 h 3144"/>
                <a:gd name="T98" fmla="*/ 3342 w 3625"/>
                <a:gd name="T99" fmla="*/ 2975 h 3144"/>
                <a:gd name="T100" fmla="*/ 3171 w 3625"/>
                <a:gd name="T101" fmla="*/ 3075 h 3144"/>
                <a:gd name="T102" fmla="*/ 2973 w 3625"/>
                <a:gd name="T103" fmla="*/ 3132 h 3144"/>
                <a:gd name="T104" fmla="*/ 2761 w 3625"/>
                <a:gd name="T105" fmla="*/ 3141 h 3144"/>
                <a:gd name="T106" fmla="*/ 2558 w 3625"/>
                <a:gd name="T107" fmla="*/ 3100 h 3144"/>
                <a:gd name="T108" fmla="*/ 2379 w 3625"/>
                <a:gd name="T109" fmla="*/ 3015 h 3144"/>
                <a:gd name="T110" fmla="*/ 2230 w 3625"/>
                <a:gd name="T111" fmla="*/ 2894 h 3144"/>
                <a:gd name="T112" fmla="*/ 2119 w 3625"/>
                <a:gd name="T113" fmla="*/ 2742 h 3144"/>
                <a:gd name="T114" fmla="*/ 1534 w 3625"/>
                <a:gd name="T115" fmla="*/ 3112 h 3144"/>
                <a:gd name="T116" fmla="*/ 366 w 3625"/>
                <a:gd name="T117" fmla="*/ 1391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25" h="3144">
                  <a:moveTo>
                    <a:pt x="2832" y="1820"/>
                  </a:moveTo>
                  <a:lnTo>
                    <a:pt x="2763" y="1823"/>
                  </a:lnTo>
                  <a:lnTo>
                    <a:pt x="2696" y="1832"/>
                  </a:lnTo>
                  <a:lnTo>
                    <a:pt x="2632" y="1847"/>
                  </a:lnTo>
                  <a:lnTo>
                    <a:pt x="2571" y="1867"/>
                  </a:lnTo>
                  <a:lnTo>
                    <a:pt x="2512" y="1893"/>
                  </a:lnTo>
                  <a:lnTo>
                    <a:pt x="2457" y="1923"/>
                  </a:lnTo>
                  <a:lnTo>
                    <a:pt x="2405" y="1959"/>
                  </a:lnTo>
                  <a:lnTo>
                    <a:pt x="2357" y="1998"/>
                  </a:lnTo>
                  <a:lnTo>
                    <a:pt x="2314" y="2041"/>
                  </a:lnTo>
                  <a:lnTo>
                    <a:pt x="2275" y="2088"/>
                  </a:lnTo>
                  <a:lnTo>
                    <a:pt x="2241" y="2138"/>
                  </a:lnTo>
                  <a:lnTo>
                    <a:pt x="2213" y="2191"/>
                  </a:lnTo>
                  <a:lnTo>
                    <a:pt x="2190" y="2246"/>
                  </a:lnTo>
                  <a:lnTo>
                    <a:pt x="2174" y="2304"/>
                  </a:lnTo>
                  <a:lnTo>
                    <a:pt x="2164" y="2365"/>
                  </a:lnTo>
                  <a:lnTo>
                    <a:pt x="2161" y="2427"/>
                  </a:lnTo>
                  <a:lnTo>
                    <a:pt x="2162" y="2450"/>
                  </a:lnTo>
                  <a:lnTo>
                    <a:pt x="2163" y="2472"/>
                  </a:lnTo>
                  <a:lnTo>
                    <a:pt x="2164" y="2478"/>
                  </a:lnTo>
                  <a:lnTo>
                    <a:pt x="2164" y="2485"/>
                  </a:lnTo>
                  <a:lnTo>
                    <a:pt x="2166" y="2497"/>
                  </a:lnTo>
                  <a:lnTo>
                    <a:pt x="2167" y="2509"/>
                  </a:lnTo>
                  <a:lnTo>
                    <a:pt x="2167" y="2510"/>
                  </a:lnTo>
                  <a:lnTo>
                    <a:pt x="2179" y="2568"/>
                  </a:lnTo>
                  <a:lnTo>
                    <a:pt x="2198" y="2624"/>
                  </a:lnTo>
                  <a:lnTo>
                    <a:pt x="2222" y="2678"/>
                  </a:lnTo>
                  <a:lnTo>
                    <a:pt x="2250" y="2729"/>
                  </a:lnTo>
                  <a:lnTo>
                    <a:pt x="2285" y="2777"/>
                  </a:lnTo>
                  <a:lnTo>
                    <a:pt x="2324" y="2822"/>
                  </a:lnTo>
                  <a:lnTo>
                    <a:pt x="2367" y="2863"/>
                  </a:lnTo>
                  <a:lnTo>
                    <a:pt x="2413" y="2901"/>
                  </a:lnTo>
                  <a:lnTo>
                    <a:pt x="2464" y="2934"/>
                  </a:lnTo>
                  <a:lnTo>
                    <a:pt x="2519" y="2963"/>
                  </a:lnTo>
                  <a:lnTo>
                    <a:pt x="2576" y="2987"/>
                  </a:lnTo>
                  <a:lnTo>
                    <a:pt x="2636" y="3007"/>
                  </a:lnTo>
                  <a:lnTo>
                    <a:pt x="2700" y="3021"/>
                  </a:lnTo>
                  <a:lnTo>
                    <a:pt x="2765" y="3030"/>
                  </a:lnTo>
                  <a:lnTo>
                    <a:pt x="2832" y="3034"/>
                  </a:lnTo>
                  <a:lnTo>
                    <a:pt x="2900" y="3030"/>
                  </a:lnTo>
                  <a:lnTo>
                    <a:pt x="2967" y="3021"/>
                  </a:lnTo>
                  <a:lnTo>
                    <a:pt x="3031" y="3006"/>
                  </a:lnTo>
                  <a:lnTo>
                    <a:pt x="3092" y="2985"/>
                  </a:lnTo>
                  <a:lnTo>
                    <a:pt x="3151" y="2960"/>
                  </a:lnTo>
                  <a:lnTo>
                    <a:pt x="3206" y="2929"/>
                  </a:lnTo>
                  <a:lnTo>
                    <a:pt x="3257" y="2895"/>
                  </a:lnTo>
                  <a:lnTo>
                    <a:pt x="3305" y="2856"/>
                  </a:lnTo>
                  <a:lnTo>
                    <a:pt x="3349" y="2813"/>
                  </a:lnTo>
                  <a:lnTo>
                    <a:pt x="3387" y="2766"/>
                  </a:lnTo>
                  <a:lnTo>
                    <a:pt x="3422" y="2716"/>
                  </a:lnTo>
                  <a:lnTo>
                    <a:pt x="3449" y="2662"/>
                  </a:lnTo>
                  <a:lnTo>
                    <a:pt x="3473" y="2607"/>
                  </a:lnTo>
                  <a:lnTo>
                    <a:pt x="3488" y="2549"/>
                  </a:lnTo>
                  <a:lnTo>
                    <a:pt x="3499" y="2489"/>
                  </a:lnTo>
                  <a:lnTo>
                    <a:pt x="3503" y="2427"/>
                  </a:lnTo>
                  <a:lnTo>
                    <a:pt x="3499" y="2367"/>
                  </a:lnTo>
                  <a:lnTo>
                    <a:pt x="3489" y="2307"/>
                  </a:lnTo>
                  <a:lnTo>
                    <a:pt x="3474" y="2251"/>
                  </a:lnTo>
                  <a:lnTo>
                    <a:pt x="3451" y="2196"/>
                  </a:lnTo>
                  <a:lnTo>
                    <a:pt x="3425" y="2145"/>
                  </a:lnTo>
                  <a:lnTo>
                    <a:pt x="3393" y="2096"/>
                  </a:lnTo>
                  <a:lnTo>
                    <a:pt x="3356" y="2050"/>
                  </a:lnTo>
                  <a:lnTo>
                    <a:pt x="3315" y="2007"/>
                  </a:lnTo>
                  <a:lnTo>
                    <a:pt x="3270" y="1968"/>
                  </a:lnTo>
                  <a:lnTo>
                    <a:pt x="3220" y="1933"/>
                  </a:lnTo>
                  <a:lnTo>
                    <a:pt x="3166" y="1902"/>
                  </a:lnTo>
                  <a:lnTo>
                    <a:pt x="3111" y="1876"/>
                  </a:lnTo>
                  <a:lnTo>
                    <a:pt x="3052" y="1854"/>
                  </a:lnTo>
                  <a:lnTo>
                    <a:pt x="2990" y="1838"/>
                  </a:lnTo>
                  <a:lnTo>
                    <a:pt x="2926" y="1826"/>
                  </a:lnTo>
                  <a:lnTo>
                    <a:pt x="2925" y="1826"/>
                  </a:lnTo>
                  <a:lnTo>
                    <a:pt x="2907" y="1825"/>
                  </a:lnTo>
                  <a:lnTo>
                    <a:pt x="2890" y="1823"/>
                  </a:lnTo>
                  <a:lnTo>
                    <a:pt x="2886" y="1823"/>
                  </a:lnTo>
                  <a:lnTo>
                    <a:pt x="2883" y="1822"/>
                  </a:lnTo>
                  <a:lnTo>
                    <a:pt x="2857" y="1821"/>
                  </a:lnTo>
                  <a:lnTo>
                    <a:pt x="2832" y="1820"/>
                  </a:lnTo>
                  <a:close/>
                  <a:moveTo>
                    <a:pt x="453" y="1469"/>
                  </a:moveTo>
                  <a:lnTo>
                    <a:pt x="173" y="1722"/>
                  </a:lnTo>
                  <a:lnTo>
                    <a:pt x="1534" y="2955"/>
                  </a:lnTo>
                  <a:lnTo>
                    <a:pt x="1814" y="2703"/>
                  </a:lnTo>
                  <a:lnTo>
                    <a:pt x="453" y="1469"/>
                  </a:lnTo>
                  <a:close/>
                  <a:moveTo>
                    <a:pt x="1960" y="110"/>
                  </a:moveTo>
                  <a:lnTo>
                    <a:pt x="539" y="1391"/>
                  </a:lnTo>
                  <a:lnTo>
                    <a:pt x="1900" y="2624"/>
                  </a:lnTo>
                  <a:lnTo>
                    <a:pt x="2042" y="2496"/>
                  </a:lnTo>
                  <a:lnTo>
                    <a:pt x="2042" y="2490"/>
                  </a:lnTo>
                  <a:lnTo>
                    <a:pt x="2042" y="2484"/>
                  </a:lnTo>
                  <a:lnTo>
                    <a:pt x="2041" y="2473"/>
                  </a:lnTo>
                  <a:lnTo>
                    <a:pt x="2040" y="2467"/>
                  </a:lnTo>
                  <a:lnTo>
                    <a:pt x="2040" y="2460"/>
                  </a:lnTo>
                  <a:lnTo>
                    <a:pt x="2039" y="2427"/>
                  </a:lnTo>
                  <a:lnTo>
                    <a:pt x="2042" y="2362"/>
                  </a:lnTo>
                  <a:lnTo>
                    <a:pt x="2051" y="2297"/>
                  </a:lnTo>
                  <a:lnTo>
                    <a:pt x="2066" y="2236"/>
                  </a:lnTo>
                  <a:lnTo>
                    <a:pt x="2088" y="2177"/>
                  </a:lnTo>
                  <a:lnTo>
                    <a:pt x="2115" y="2120"/>
                  </a:lnTo>
                  <a:lnTo>
                    <a:pt x="2146" y="2065"/>
                  </a:lnTo>
                  <a:lnTo>
                    <a:pt x="2184" y="2014"/>
                  </a:lnTo>
                  <a:lnTo>
                    <a:pt x="2225" y="1965"/>
                  </a:lnTo>
                  <a:lnTo>
                    <a:pt x="2270" y="1919"/>
                  </a:lnTo>
                  <a:lnTo>
                    <a:pt x="2320" y="1878"/>
                  </a:lnTo>
                  <a:lnTo>
                    <a:pt x="2375" y="1841"/>
                  </a:lnTo>
                  <a:lnTo>
                    <a:pt x="2431" y="1807"/>
                  </a:lnTo>
                  <a:lnTo>
                    <a:pt x="2492" y="1779"/>
                  </a:lnTo>
                  <a:lnTo>
                    <a:pt x="2555" y="1754"/>
                  </a:lnTo>
                  <a:lnTo>
                    <a:pt x="2621" y="1735"/>
                  </a:lnTo>
                  <a:lnTo>
                    <a:pt x="2690" y="1721"/>
                  </a:lnTo>
                  <a:lnTo>
                    <a:pt x="2759" y="1713"/>
                  </a:lnTo>
                  <a:lnTo>
                    <a:pt x="2832" y="1710"/>
                  </a:lnTo>
                  <a:lnTo>
                    <a:pt x="2869" y="1711"/>
                  </a:lnTo>
                  <a:lnTo>
                    <a:pt x="2875" y="1711"/>
                  </a:lnTo>
                  <a:lnTo>
                    <a:pt x="2880" y="1712"/>
                  </a:lnTo>
                  <a:lnTo>
                    <a:pt x="2894" y="1713"/>
                  </a:lnTo>
                  <a:lnTo>
                    <a:pt x="2902" y="1713"/>
                  </a:lnTo>
                  <a:lnTo>
                    <a:pt x="2911" y="1713"/>
                  </a:lnTo>
                  <a:lnTo>
                    <a:pt x="3320" y="1346"/>
                  </a:lnTo>
                  <a:lnTo>
                    <a:pt x="3320" y="657"/>
                  </a:lnTo>
                  <a:lnTo>
                    <a:pt x="2713" y="110"/>
                  </a:lnTo>
                  <a:lnTo>
                    <a:pt x="1960" y="110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12"/>
                  </a:lnTo>
                  <a:lnTo>
                    <a:pt x="3442" y="1392"/>
                  </a:lnTo>
                  <a:lnTo>
                    <a:pt x="3056" y="1739"/>
                  </a:lnTo>
                  <a:lnTo>
                    <a:pt x="3120" y="1759"/>
                  </a:lnTo>
                  <a:lnTo>
                    <a:pt x="3182" y="1784"/>
                  </a:lnTo>
                  <a:lnTo>
                    <a:pt x="3241" y="1813"/>
                  </a:lnTo>
                  <a:lnTo>
                    <a:pt x="3296" y="1847"/>
                  </a:lnTo>
                  <a:lnTo>
                    <a:pt x="3348" y="1884"/>
                  </a:lnTo>
                  <a:lnTo>
                    <a:pt x="3397" y="1925"/>
                  </a:lnTo>
                  <a:lnTo>
                    <a:pt x="3443" y="1971"/>
                  </a:lnTo>
                  <a:lnTo>
                    <a:pt x="3483" y="2019"/>
                  </a:lnTo>
                  <a:lnTo>
                    <a:pt x="3519" y="2070"/>
                  </a:lnTo>
                  <a:lnTo>
                    <a:pt x="3550" y="2124"/>
                  </a:lnTo>
                  <a:lnTo>
                    <a:pt x="3576" y="2180"/>
                  </a:lnTo>
                  <a:lnTo>
                    <a:pt x="3597" y="2239"/>
                  </a:lnTo>
                  <a:lnTo>
                    <a:pt x="3612" y="2299"/>
                  </a:lnTo>
                  <a:lnTo>
                    <a:pt x="3621" y="2363"/>
                  </a:lnTo>
                  <a:lnTo>
                    <a:pt x="3625" y="2427"/>
                  </a:lnTo>
                  <a:lnTo>
                    <a:pt x="3621" y="2492"/>
                  </a:lnTo>
                  <a:lnTo>
                    <a:pt x="3611" y="2555"/>
                  </a:lnTo>
                  <a:lnTo>
                    <a:pt x="3596" y="2617"/>
                  </a:lnTo>
                  <a:lnTo>
                    <a:pt x="3575" y="2677"/>
                  </a:lnTo>
                  <a:lnTo>
                    <a:pt x="3548" y="2734"/>
                  </a:lnTo>
                  <a:lnTo>
                    <a:pt x="3516" y="2788"/>
                  </a:lnTo>
                  <a:lnTo>
                    <a:pt x="3479" y="2840"/>
                  </a:lnTo>
                  <a:lnTo>
                    <a:pt x="3437" y="2888"/>
                  </a:lnTo>
                  <a:lnTo>
                    <a:pt x="3392" y="2933"/>
                  </a:lnTo>
                  <a:lnTo>
                    <a:pt x="3342" y="2975"/>
                  </a:lnTo>
                  <a:lnTo>
                    <a:pt x="3288" y="3012"/>
                  </a:lnTo>
                  <a:lnTo>
                    <a:pt x="3231" y="3046"/>
                  </a:lnTo>
                  <a:lnTo>
                    <a:pt x="3171" y="3075"/>
                  </a:lnTo>
                  <a:lnTo>
                    <a:pt x="3108" y="3099"/>
                  </a:lnTo>
                  <a:lnTo>
                    <a:pt x="3042" y="3118"/>
                  </a:lnTo>
                  <a:lnTo>
                    <a:pt x="2973" y="3132"/>
                  </a:lnTo>
                  <a:lnTo>
                    <a:pt x="2904" y="3141"/>
                  </a:lnTo>
                  <a:lnTo>
                    <a:pt x="2832" y="3144"/>
                  </a:lnTo>
                  <a:lnTo>
                    <a:pt x="2761" y="3141"/>
                  </a:lnTo>
                  <a:lnTo>
                    <a:pt x="2691" y="3133"/>
                  </a:lnTo>
                  <a:lnTo>
                    <a:pt x="2623" y="3119"/>
                  </a:lnTo>
                  <a:lnTo>
                    <a:pt x="2558" y="3100"/>
                  </a:lnTo>
                  <a:lnTo>
                    <a:pt x="2495" y="3077"/>
                  </a:lnTo>
                  <a:lnTo>
                    <a:pt x="2436" y="3048"/>
                  </a:lnTo>
                  <a:lnTo>
                    <a:pt x="2379" y="3015"/>
                  </a:lnTo>
                  <a:lnTo>
                    <a:pt x="2326" y="2978"/>
                  </a:lnTo>
                  <a:lnTo>
                    <a:pt x="2276" y="2938"/>
                  </a:lnTo>
                  <a:lnTo>
                    <a:pt x="2230" y="2894"/>
                  </a:lnTo>
                  <a:lnTo>
                    <a:pt x="2189" y="2846"/>
                  </a:lnTo>
                  <a:lnTo>
                    <a:pt x="2152" y="2796"/>
                  </a:lnTo>
                  <a:lnTo>
                    <a:pt x="2119" y="2742"/>
                  </a:lnTo>
                  <a:lnTo>
                    <a:pt x="2093" y="2686"/>
                  </a:lnTo>
                  <a:lnTo>
                    <a:pt x="2071" y="2627"/>
                  </a:lnTo>
                  <a:lnTo>
                    <a:pt x="1534" y="3112"/>
                  </a:lnTo>
                  <a:lnTo>
                    <a:pt x="0" y="1721"/>
                  </a:lnTo>
                  <a:lnTo>
                    <a:pt x="366" y="1391"/>
                  </a:lnTo>
                  <a:lnTo>
                    <a:pt x="366" y="1391"/>
                  </a:lnTo>
                  <a:lnTo>
                    <a:pt x="1863" y="4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989"/>
            <p:cNvSpPr>
              <a:spLocks/>
            </p:cNvSpPr>
            <p:nvPr/>
          </p:nvSpPr>
          <p:spPr bwMode="auto">
            <a:xfrm>
              <a:off x="1935163" y="2332038"/>
              <a:ext cx="136525" cy="19050"/>
            </a:xfrm>
            <a:custGeom>
              <a:avLst/>
              <a:gdLst>
                <a:gd name="T0" fmla="*/ 61 w 854"/>
                <a:gd name="T1" fmla="*/ 0 h 110"/>
                <a:gd name="T2" fmla="*/ 793 w 854"/>
                <a:gd name="T3" fmla="*/ 0 h 110"/>
                <a:gd name="T4" fmla="*/ 811 w 854"/>
                <a:gd name="T5" fmla="*/ 3 h 110"/>
                <a:gd name="T6" fmla="*/ 828 w 854"/>
                <a:gd name="T7" fmla="*/ 10 h 110"/>
                <a:gd name="T8" fmla="*/ 841 w 854"/>
                <a:gd name="T9" fmla="*/ 22 h 110"/>
                <a:gd name="T10" fmla="*/ 850 w 854"/>
                <a:gd name="T11" fmla="*/ 37 h 110"/>
                <a:gd name="T12" fmla="*/ 854 w 854"/>
                <a:gd name="T13" fmla="*/ 55 h 110"/>
                <a:gd name="T14" fmla="*/ 850 w 854"/>
                <a:gd name="T15" fmla="*/ 72 h 110"/>
                <a:gd name="T16" fmla="*/ 841 w 854"/>
                <a:gd name="T17" fmla="*/ 87 h 110"/>
                <a:gd name="T18" fmla="*/ 828 w 854"/>
                <a:gd name="T19" fmla="*/ 99 h 110"/>
                <a:gd name="T20" fmla="*/ 811 w 854"/>
                <a:gd name="T21" fmla="*/ 107 h 110"/>
                <a:gd name="T22" fmla="*/ 793 w 854"/>
                <a:gd name="T23" fmla="*/ 110 h 110"/>
                <a:gd name="T24" fmla="*/ 61 w 854"/>
                <a:gd name="T25" fmla="*/ 110 h 110"/>
                <a:gd name="T26" fmla="*/ 41 w 854"/>
                <a:gd name="T27" fmla="*/ 107 h 110"/>
                <a:gd name="T28" fmla="*/ 24 w 854"/>
                <a:gd name="T29" fmla="*/ 99 h 110"/>
                <a:gd name="T30" fmla="*/ 11 w 854"/>
                <a:gd name="T31" fmla="*/ 87 h 110"/>
                <a:gd name="T32" fmla="*/ 3 w 854"/>
                <a:gd name="T33" fmla="*/ 72 h 110"/>
                <a:gd name="T34" fmla="*/ 0 w 854"/>
                <a:gd name="T35" fmla="*/ 55 h 110"/>
                <a:gd name="T36" fmla="*/ 3 w 854"/>
                <a:gd name="T37" fmla="*/ 37 h 110"/>
                <a:gd name="T38" fmla="*/ 11 w 854"/>
                <a:gd name="T39" fmla="*/ 22 h 110"/>
                <a:gd name="T40" fmla="*/ 24 w 854"/>
                <a:gd name="T41" fmla="*/ 10 h 110"/>
                <a:gd name="T42" fmla="*/ 41 w 854"/>
                <a:gd name="T43" fmla="*/ 3 h 110"/>
                <a:gd name="T44" fmla="*/ 61 w 854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4" h="110">
                  <a:moveTo>
                    <a:pt x="61" y="0"/>
                  </a:moveTo>
                  <a:lnTo>
                    <a:pt x="793" y="0"/>
                  </a:lnTo>
                  <a:lnTo>
                    <a:pt x="811" y="3"/>
                  </a:lnTo>
                  <a:lnTo>
                    <a:pt x="828" y="10"/>
                  </a:lnTo>
                  <a:lnTo>
                    <a:pt x="841" y="22"/>
                  </a:lnTo>
                  <a:lnTo>
                    <a:pt x="850" y="37"/>
                  </a:lnTo>
                  <a:lnTo>
                    <a:pt x="854" y="55"/>
                  </a:lnTo>
                  <a:lnTo>
                    <a:pt x="850" y="72"/>
                  </a:lnTo>
                  <a:lnTo>
                    <a:pt x="841" y="87"/>
                  </a:lnTo>
                  <a:lnTo>
                    <a:pt x="828" y="99"/>
                  </a:lnTo>
                  <a:lnTo>
                    <a:pt x="811" y="107"/>
                  </a:lnTo>
                  <a:lnTo>
                    <a:pt x="793" y="110"/>
                  </a:lnTo>
                  <a:lnTo>
                    <a:pt x="61" y="110"/>
                  </a:lnTo>
                  <a:lnTo>
                    <a:pt x="41" y="107"/>
                  </a:lnTo>
                  <a:lnTo>
                    <a:pt x="24" y="99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4" y="10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990"/>
            <p:cNvSpPr>
              <a:spLocks noEditPoints="1"/>
            </p:cNvSpPr>
            <p:nvPr/>
          </p:nvSpPr>
          <p:spPr bwMode="auto">
            <a:xfrm>
              <a:off x="1927226" y="2000250"/>
              <a:ext cx="76200" cy="76200"/>
            </a:xfrm>
            <a:custGeom>
              <a:avLst/>
              <a:gdLst>
                <a:gd name="T0" fmla="*/ 213 w 480"/>
                <a:gd name="T1" fmla="*/ 114 h 435"/>
                <a:gd name="T2" fmla="*/ 166 w 480"/>
                <a:gd name="T3" fmla="*/ 134 h 435"/>
                <a:gd name="T4" fmla="*/ 134 w 480"/>
                <a:gd name="T5" fmla="*/ 171 h 435"/>
                <a:gd name="T6" fmla="*/ 122 w 480"/>
                <a:gd name="T7" fmla="*/ 217 h 435"/>
                <a:gd name="T8" fmla="*/ 134 w 480"/>
                <a:gd name="T9" fmla="*/ 264 h 435"/>
                <a:gd name="T10" fmla="*/ 166 w 480"/>
                <a:gd name="T11" fmla="*/ 300 h 435"/>
                <a:gd name="T12" fmla="*/ 213 w 480"/>
                <a:gd name="T13" fmla="*/ 321 h 435"/>
                <a:gd name="T14" fmla="*/ 267 w 480"/>
                <a:gd name="T15" fmla="*/ 321 h 435"/>
                <a:gd name="T16" fmla="*/ 314 w 480"/>
                <a:gd name="T17" fmla="*/ 300 h 435"/>
                <a:gd name="T18" fmla="*/ 346 w 480"/>
                <a:gd name="T19" fmla="*/ 264 h 435"/>
                <a:gd name="T20" fmla="*/ 358 w 480"/>
                <a:gd name="T21" fmla="*/ 217 h 435"/>
                <a:gd name="T22" fmla="*/ 346 w 480"/>
                <a:gd name="T23" fmla="*/ 171 h 435"/>
                <a:gd name="T24" fmla="*/ 314 w 480"/>
                <a:gd name="T25" fmla="*/ 134 h 435"/>
                <a:gd name="T26" fmla="*/ 267 w 480"/>
                <a:gd name="T27" fmla="*/ 114 h 435"/>
                <a:gd name="T28" fmla="*/ 241 w 480"/>
                <a:gd name="T29" fmla="*/ 0 h 435"/>
                <a:gd name="T30" fmla="*/ 316 w 480"/>
                <a:gd name="T31" fmla="*/ 11 h 435"/>
                <a:gd name="T32" fmla="*/ 381 w 480"/>
                <a:gd name="T33" fmla="*/ 43 h 435"/>
                <a:gd name="T34" fmla="*/ 434 w 480"/>
                <a:gd name="T35" fmla="*/ 90 h 435"/>
                <a:gd name="T36" fmla="*/ 468 w 480"/>
                <a:gd name="T37" fmla="*/ 149 h 435"/>
                <a:gd name="T38" fmla="*/ 480 w 480"/>
                <a:gd name="T39" fmla="*/ 217 h 435"/>
                <a:gd name="T40" fmla="*/ 468 w 480"/>
                <a:gd name="T41" fmla="*/ 286 h 435"/>
                <a:gd name="T42" fmla="*/ 434 w 480"/>
                <a:gd name="T43" fmla="*/ 345 h 435"/>
                <a:gd name="T44" fmla="*/ 381 w 480"/>
                <a:gd name="T45" fmla="*/ 393 h 435"/>
                <a:gd name="T46" fmla="*/ 316 w 480"/>
                <a:gd name="T47" fmla="*/ 424 h 435"/>
                <a:gd name="T48" fmla="*/ 241 w 480"/>
                <a:gd name="T49" fmla="*/ 435 h 435"/>
                <a:gd name="T50" fmla="*/ 164 w 480"/>
                <a:gd name="T51" fmla="*/ 424 h 435"/>
                <a:gd name="T52" fmla="*/ 99 w 480"/>
                <a:gd name="T53" fmla="*/ 393 h 435"/>
                <a:gd name="T54" fmla="*/ 47 w 480"/>
                <a:gd name="T55" fmla="*/ 345 h 435"/>
                <a:gd name="T56" fmla="*/ 12 w 480"/>
                <a:gd name="T57" fmla="*/ 286 h 435"/>
                <a:gd name="T58" fmla="*/ 0 w 480"/>
                <a:gd name="T59" fmla="*/ 217 h 435"/>
                <a:gd name="T60" fmla="*/ 12 w 480"/>
                <a:gd name="T61" fmla="*/ 149 h 435"/>
                <a:gd name="T62" fmla="*/ 47 w 480"/>
                <a:gd name="T63" fmla="*/ 90 h 435"/>
                <a:gd name="T64" fmla="*/ 99 w 480"/>
                <a:gd name="T65" fmla="*/ 43 h 435"/>
                <a:gd name="T66" fmla="*/ 164 w 480"/>
                <a:gd name="T67" fmla="*/ 11 h 435"/>
                <a:gd name="T68" fmla="*/ 241 w 480"/>
                <a:gd name="T69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35">
                  <a:moveTo>
                    <a:pt x="241" y="111"/>
                  </a:moveTo>
                  <a:lnTo>
                    <a:pt x="213" y="114"/>
                  </a:lnTo>
                  <a:lnTo>
                    <a:pt x="188" y="122"/>
                  </a:lnTo>
                  <a:lnTo>
                    <a:pt x="166" y="134"/>
                  </a:lnTo>
                  <a:lnTo>
                    <a:pt x="149" y="151"/>
                  </a:lnTo>
                  <a:lnTo>
                    <a:pt x="134" y="171"/>
                  </a:lnTo>
                  <a:lnTo>
                    <a:pt x="125" y="193"/>
                  </a:lnTo>
                  <a:lnTo>
                    <a:pt x="122" y="217"/>
                  </a:lnTo>
                  <a:lnTo>
                    <a:pt x="125" y="242"/>
                  </a:lnTo>
                  <a:lnTo>
                    <a:pt x="134" y="264"/>
                  </a:lnTo>
                  <a:lnTo>
                    <a:pt x="149" y="284"/>
                  </a:lnTo>
                  <a:lnTo>
                    <a:pt x="166" y="300"/>
                  </a:lnTo>
                  <a:lnTo>
                    <a:pt x="188" y="313"/>
                  </a:lnTo>
                  <a:lnTo>
                    <a:pt x="213" y="321"/>
                  </a:lnTo>
                  <a:lnTo>
                    <a:pt x="241" y="324"/>
                  </a:lnTo>
                  <a:lnTo>
                    <a:pt x="267" y="321"/>
                  </a:lnTo>
                  <a:lnTo>
                    <a:pt x="292" y="313"/>
                  </a:lnTo>
                  <a:lnTo>
                    <a:pt x="314" y="300"/>
                  </a:lnTo>
                  <a:lnTo>
                    <a:pt x="333" y="284"/>
                  </a:lnTo>
                  <a:lnTo>
                    <a:pt x="346" y="264"/>
                  </a:lnTo>
                  <a:lnTo>
                    <a:pt x="355" y="242"/>
                  </a:lnTo>
                  <a:lnTo>
                    <a:pt x="358" y="217"/>
                  </a:lnTo>
                  <a:lnTo>
                    <a:pt x="355" y="193"/>
                  </a:lnTo>
                  <a:lnTo>
                    <a:pt x="346" y="171"/>
                  </a:lnTo>
                  <a:lnTo>
                    <a:pt x="333" y="151"/>
                  </a:lnTo>
                  <a:lnTo>
                    <a:pt x="314" y="134"/>
                  </a:lnTo>
                  <a:lnTo>
                    <a:pt x="292" y="122"/>
                  </a:lnTo>
                  <a:lnTo>
                    <a:pt x="267" y="114"/>
                  </a:lnTo>
                  <a:lnTo>
                    <a:pt x="241" y="111"/>
                  </a:lnTo>
                  <a:close/>
                  <a:moveTo>
                    <a:pt x="241" y="0"/>
                  </a:moveTo>
                  <a:lnTo>
                    <a:pt x="279" y="3"/>
                  </a:lnTo>
                  <a:lnTo>
                    <a:pt x="316" y="11"/>
                  </a:lnTo>
                  <a:lnTo>
                    <a:pt x="350" y="25"/>
                  </a:lnTo>
                  <a:lnTo>
                    <a:pt x="381" y="43"/>
                  </a:lnTo>
                  <a:lnTo>
                    <a:pt x="410" y="64"/>
                  </a:lnTo>
                  <a:lnTo>
                    <a:pt x="434" y="90"/>
                  </a:lnTo>
                  <a:lnTo>
                    <a:pt x="454" y="118"/>
                  </a:lnTo>
                  <a:lnTo>
                    <a:pt x="468" y="149"/>
                  </a:lnTo>
                  <a:lnTo>
                    <a:pt x="477" y="182"/>
                  </a:lnTo>
                  <a:lnTo>
                    <a:pt x="480" y="217"/>
                  </a:lnTo>
                  <a:lnTo>
                    <a:pt x="477" y="252"/>
                  </a:lnTo>
                  <a:lnTo>
                    <a:pt x="468" y="286"/>
                  </a:lnTo>
                  <a:lnTo>
                    <a:pt x="454" y="317"/>
                  </a:lnTo>
                  <a:lnTo>
                    <a:pt x="434" y="345"/>
                  </a:lnTo>
                  <a:lnTo>
                    <a:pt x="410" y="370"/>
                  </a:lnTo>
                  <a:lnTo>
                    <a:pt x="381" y="393"/>
                  </a:lnTo>
                  <a:lnTo>
                    <a:pt x="350" y="411"/>
                  </a:lnTo>
                  <a:lnTo>
                    <a:pt x="316" y="424"/>
                  </a:lnTo>
                  <a:lnTo>
                    <a:pt x="279" y="432"/>
                  </a:lnTo>
                  <a:lnTo>
                    <a:pt x="241" y="435"/>
                  </a:lnTo>
                  <a:lnTo>
                    <a:pt x="202" y="432"/>
                  </a:lnTo>
                  <a:lnTo>
                    <a:pt x="164" y="424"/>
                  </a:lnTo>
                  <a:lnTo>
                    <a:pt x="130" y="411"/>
                  </a:lnTo>
                  <a:lnTo>
                    <a:pt x="99" y="393"/>
                  </a:lnTo>
                  <a:lnTo>
                    <a:pt x="71" y="370"/>
                  </a:lnTo>
                  <a:lnTo>
                    <a:pt x="47" y="345"/>
                  </a:lnTo>
                  <a:lnTo>
                    <a:pt x="27" y="317"/>
                  </a:lnTo>
                  <a:lnTo>
                    <a:pt x="12" y="286"/>
                  </a:lnTo>
                  <a:lnTo>
                    <a:pt x="3" y="252"/>
                  </a:lnTo>
                  <a:lnTo>
                    <a:pt x="0" y="217"/>
                  </a:lnTo>
                  <a:lnTo>
                    <a:pt x="3" y="182"/>
                  </a:lnTo>
                  <a:lnTo>
                    <a:pt x="12" y="149"/>
                  </a:lnTo>
                  <a:lnTo>
                    <a:pt x="27" y="118"/>
                  </a:lnTo>
                  <a:lnTo>
                    <a:pt x="47" y="90"/>
                  </a:lnTo>
                  <a:lnTo>
                    <a:pt x="71" y="64"/>
                  </a:lnTo>
                  <a:lnTo>
                    <a:pt x="99" y="43"/>
                  </a:lnTo>
                  <a:lnTo>
                    <a:pt x="130" y="25"/>
                  </a:lnTo>
                  <a:lnTo>
                    <a:pt x="164" y="11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5" name="Group 1664"/>
          <p:cNvGrpSpPr/>
          <p:nvPr/>
        </p:nvGrpSpPr>
        <p:grpSpPr>
          <a:xfrm>
            <a:off x="2530601" y="1941513"/>
            <a:ext cx="573088" cy="554038"/>
            <a:chOff x="2447925" y="1941513"/>
            <a:chExt cx="57308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62" name="Freeform 995"/>
            <p:cNvSpPr>
              <a:spLocks noEditPoints="1"/>
            </p:cNvSpPr>
            <p:nvPr/>
          </p:nvSpPr>
          <p:spPr bwMode="auto">
            <a:xfrm>
              <a:off x="2447925" y="1941513"/>
              <a:ext cx="573088" cy="554038"/>
            </a:xfrm>
            <a:custGeom>
              <a:avLst/>
              <a:gdLst>
                <a:gd name="T0" fmla="*/ 2689 w 3615"/>
                <a:gd name="T1" fmla="*/ 1832 h 3144"/>
                <a:gd name="T2" fmla="*/ 2505 w 3615"/>
                <a:gd name="T3" fmla="*/ 1893 h 3144"/>
                <a:gd name="T4" fmla="*/ 2350 w 3615"/>
                <a:gd name="T5" fmla="*/ 1998 h 3144"/>
                <a:gd name="T6" fmla="*/ 2235 w 3615"/>
                <a:gd name="T7" fmla="*/ 2138 h 3144"/>
                <a:gd name="T8" fmla="*/ 2168 w 3615"/>
                <a:gd name="T9" fmla="*/ 2304 h 3144"/>
                <a:gd name="T10" fmla="*/ 2156 w 3615"/>
                <a:gd name="T11" fmla="*/ 2450 h 3144"/>
                <a:gd name="T12" fmla="*/ 2158 w 3615"/>
                <a:gd name="T13" fmla="*/ 2485 h 3144"/>
                <a:gd name="T14" fmla="*/ 2161 w 3615"/>
                <a:gd name="T15" fmla="*/ 2510 h 3144"/>
                <a:gd name="T16" fmla="*/ 2215 w 3615"/>
                <a:gd name="T17" fmla="*/ 2678 h 3144"/>
                <a:gd name="T18" fmla="*/ 2317 w 3615"/>
                <a:gd name="T19" fmla="*/ 2822 h 3144"/>
                <a:gd name="T20" fmla="*/ 2458 w 3615"/>
                <a:gd name="T21" fmla="*/ 2934 h 3144"/>
                <a:gd name="T22" fmla="*/ 2629 w 3615"/>
                <a:gd name="T23" fmla="*/ 3007 h 3144"/>
                <a:gd name="T24" fmla="*/ 2824 w 3615"/>
                <a:gd name="T25" fmla="*/ 3034 h 3144"/>
                <a:gd name="T26" fmla="*/ 3023 w 3615"/>
                <a:gd name="T27" fmla="*/ 3006 h 3144"/>
                <a:gd name="T28" fmla="*/ 3198 w 3615"/>
                <a:gd name="T29" fmla="*/ 2929 h 3144"/>
                <a:gd name="T30" fmla="*/ 3340 w 3615"/>
                <a:gd name="T31" fmla="*/ 2813 h 3144"/>
                <a:gd name="T32" fmla="*/ 3440 w 3615"/>
                <a:gd name="T33" fmla="*/ 2662 h 3144"/>
                <a:gd name="T34" fmla="*/ 3490 w 3615"/>
                <a:gd name="T35" fmla="*/ 2489 h 3144"/>
                <a:gd name="T36" fmla="*/ 3480 w 3615"/>
                <a:gd name="T37" fmla="*/ 2307 h 3144"/>
                <a:gd name="T38" fmla="*/ 3416 w 3615"/>
                <a:gd name="T39" fmla="*/ 2145 h 3144"/>
                <a:gd name="T40" fmla="*/ 3306 w 3615"/>
                <a:gd name="T41" fmla="*/ 2007 h 3144"/>
                <a:gd name="T42" fmla="*/ 3158 w 3615"/>
                <a:gd name="T43" fmla="*/ 1902 h 3144"/>
                <a:gd name="T44" fmla="*/ 2982 w 3615"/>
                <a:gd name="T45" fmla="*/ 1838 h 3144"/>
                <a:gd name="T46" fmla="*/ 2899 w 3615"/>
                <a:gd name="T47" fmla="*/ 1825 h 3144"/>
                <a:gd name="T48" fmla="*/ 2875 w 3615"/>
                <a:gd name="T49" fmla="*/ 1822 h 3144"/>
                <a:gd name="T50" fmla="*/ 451 w 3615"/>
                <a:gd name="T51" fmla="*/ 1469 h 3144"/>
                <a:gd name="T52" fmla="*/ 1810 w 3615"/>
                <a:gd name="T53" fmla="*/ 2703 h 3144"/>
                <a:gd name="T54" fmla="*/ 538 w 3615"/>
                <a:gd name="T55" fmla="*/ 1391 h 3144"/>
                <a:gd name="T56" fmla="*/ 2036 w 3615"/>
                <a:gd name="T57" fmla="*/ 2490 h 3144"/>
                <a:gd name="T58" fmla="*/ 2034 w 3615"/>
                <a:gd name="T59" fmla="*/ 2467 h 3144"/>
                <a:gd name="T60" fmla="*/ 2036 w 3615"/>
                <a:gd name="T61" fmla="*/ 2362 h 3144"/>
                <a:gd name="T62" fmla="*/ 2083 w 3615"/>
                <a:gd name="T63" fmla="*/ 2177 h 3144"/>
                <a:gd name="T64" fmla="*/ 2178 w 3615"/>
                <a:gd name="T65" fmla="*/ 2014 h 3144"/>
                <a:gd name="T66" fmla="*/ 2314 w 3615"/>
                <a:gd name="T67" fmla="*/ 1878 h 3144"/>
                <a:gd name="T68" fmla="*/ 2485 w 3615"/>
                <a:gd name="T69" fmla="*/ 1779 h 3144"/>
                <a:gd name="T70" fmla="*/ 2682 w 3615"/>
                <a:gd name="T71" fmla="*/ 1721 h 3144"/>
                <a:gd name="T72" fmla="*/ 2861 w 3615"/>
                <a:gd name="T73" fmla="*/ 1711 h 3144"/>
                <a:gd name="T74" fmla="*/ 2886 w 3615"/>
                <a:gd name="T75" fmla="*/ 1713 h 3144"/>
                <a:gd name="T76" fmla="*/ 3310 w 3615"/>
                <a:gd name="T77" fmla="*/ 1346 h 3144"/>
                <a:gd name="T78" fmla="*/ 1954 w 3615"/>
                <a:gd name="T79" fmla="*/ 110 h 3144"/>
                <a:gd name="T80" fmla="*/ 3432 w 3615"/>
                <a:gd name="T81" fmla="*/ 612 h 3144"/>
                <a:gd name="T82" fmla="*/ 3111 w 3615"/>
                <a:gd name="T83" fmla="*/ 1759 h 3144"/>
                <a:gd name="T84" fmla="*/ 3287 w 3615"/>
                <a:gd name="T85" fmla="*/ 1847 h 3144"/>
                <a:gd name="T86" fmla="*/ 3433 w 3615"/>
                <a:gd name="T87" fmla="*/ 1971 h 3144"/>
                <a:gd name="T88" fmla="*/ 3541 w 3615"/>
                <a:gd name="T89" fmla="*/ 2124 h 3144"/>
                <a:gd name="T90" fmla="*/ 3602 w 3615"/>
                <a:gd name="T91" fmla="*/ 2299 h 3144"/>
                <a:gd name="T92" fmla="*/ 3611 w 3615"/>
                <a:gd name="T93" fmla="*/ 2492 h 3144"/>
                <a:gd name="T94" fmla="*/ 3565 w 3615"/>
                <a:gd name="T95" fmla="*/ 2677 h 3144"/>
                <a:gd name="T96" fmla="*/ 3470 w 3615"/>
                <a:gd name="T97" fmla="*/ 2840 h 3144"/>
                <a:gd name="T98" fmla="*/ 3333 w 3615"/>
                <a:gd name="T99" fmla="*/ 2975 h 3144"/>
                <a:gd name="T100" fmla="*/ 3162 w 3615"/>
                <a:gd name="T101" fmla="*/ 3075 h 3144"/>
                <a:gd name="T102" fmla="*/ 2965 w 3615"/>
                <a:gd name="T103" fmla="*/ 3132 h 3144"/>
                <a:gd name="T104" fmla="*/ 2753 w 3615"/>
                <a:gd name="T105" fmla="*/ 3141 h 3144"/>
                <a:gd name="T106" fmla="*/ 2551 w 3615"/>
                <a:gd name="T107" fmla="*/ 3100 h 3144"/>
                <a:gd name="T108" fmla="*/ 2373 w 3615"/>
                <a:gd name="T109" fmla="*/ 3015 h 3144"/>
                <a:gd name="T110" fmla="*/ 2224 w 3615"/>
                <a:gd name="T111" fmla="*/ 2894 h 3144"/>
                <a:gd name="T112" fmla="*/ 2114 w 3615"/>
                <a:gd name="T113" fmla="*/ 2742 h 3144"/>
                <a:gd name="T114" fmla="*/ 1530 w 3615"/>
                <a:gd name="T115" fmla="*/ 3112 h 3144"/>
                <a:gd name="T116" fmla="*/ 365 w 3615"/>
                <a:gd name="T117" fmla="*/ 1391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5" h="3144">
                  <a:moveTo>
                    <a:pt x="2824" y="1820"/>
                  </a:moveTo>
                  <a:lnTo>
                    <a:pt x="2755" y="1823"/>
                  </a:lnTo>
                  <a:lnTo>
                    <a:pt x="2689" y="1832"/>
                  </a:lnTo>
                  <a:lnTo>
                    <a:pt x="2625" y="1847"/>
                  </a:lnTo>
                  <a:lnTo>
                    <a:pt x="2564" y="1867"/>
                  </a:lnTo>
                  <a:lnTo>
                    <a:pt x="2505" y="1893"/>
                  </a:lnTo>
                  <a:lnTo>
                    <a:pt x="2450" y="1923"/>
                  </a:lnTo>
                  <a:lnTo>
                    <a:pt x="2398" y="1959"/>
                  </a:lnTo>
                  <a:lnTo>
                    <a:pt x="2350" y="1998"/>
                  </a:lnTo>
                  <a:lnTo>
                    <a:pt x="2307" y="2041"/>
                  </a:lnTo>
                  <a:lnTo>
                    <a:pt x="2269" y="2088"/>
                  </a:lnTo>
                  <a:lnTo>
                    <a:pt x="2235" y="2138"/>
                  </a:lnTo>
                  <a:lnTo>
                    <a:pt x="2207" y="2191"/>
                  </a:lnTo>
                  <a:lnTo>
                    <a:pt x="2184" y="2246"/>
                  </a:lnTo>
                  <a:lnTo>
                    <a:pt x="2168" y="2304"/>
                  </a:lnTo>
                  <a:lnTo>
                    <a:pt x="2158" y="2365"/>
                  </a:lnTo>
                  <a:lnTo>
                    <a:pt x="2155" y="2427"/>
                  </a:lnTo>
                  <a:lnTo>
                    <a:pt x="2156" y="2450"/>
                  </a:lnTo>
                  <a:lnTo>
                    <a:pt x="2157" y="2472"/>
                  </a:lnTo>
                  <a:lnTo>
                    <a:pt x="2158" y="2478"/>
                  </a:lnTo>
                  <a:lnTo>
                    <a:pt x="2158" y="2485"/>
                  </a:lnTo>
                  <a:lnTo>
                    <a:pt x="2160" y="2497"/>
                  </a:lnTo>
                  <a:lnTo>
                    <a:pt x="2161" y="2509"/>
                  </a:lnTo>
                  <a:lnTo>
                    <a:pt x="2161" y="2510"/>
                  </a:lnTo>
                  <a:lnTo>
                    <a:pt x="2173" y="2568"/>
                  </a:lnTo>
                  <a:lnTo>
                    <a:pt x="2192" y="2624"/>
                  </a:lnTo>
                  <a:lnTo>
                    <a:pt x="2215" y="2678"/>
                  </a:lnTo>
                  <a:lnTo>
                    <a:pt x="2244" y="2729"/>
                  </a:lnTo>
                  <a:lnTo>
                    <a:pt x="2278" y="2777"/>
                  </a:lnTo>
                  <a:lnTo>
                    <a:pt x="2317" y="2822"/>
                  </a:lnTo>
                  <a:lnTo>
                    <a:pt x="2360" y="2863"/>
                  </a:lnTo>
                  <a:lnTo>
                    <a:pt x="2407" y="2901"/>
                  </a:lnTo>
                  <a:lnTo>
                    <a:pt x="2458" y="2934"/>
                  </a:lnTo>
                  <a:lnTo>
                    <a:pt x="2512" y="2963"/>
                  </a:lnTo>
                  <a:lnTo>
                    <a:pt x="2569" y="2987"/>
                  </a:lnTo>
                  <a:lnTo>
                    <a:pt x="2629" y="3007"/>
                  </a:lnTo>
                  <a:lnTo>
                    <a:pt x="2692" y="3021"/>
                  </a:lnTo>
                  <a:lnTo>
                    <a:pt x="2757" y="3030"/>
                  </a:lnTo>
                  <a:lnTo>
                    <a:pt x="2824" y="3034"/>
                  </a:lnTo>
                  <a:lnTo>
                    <a:pt x="2892" y="3030"/>
                  </a:lnTo>
                  <a:lnTo>
                    <a:pt x="2959" y="3021"/>
                  </a:lnTo>
                  <a:lnTo>
                    <a:pt x="3023" y="3006"/>
                  </a:lnTo>
                  <a:lnTo>
                    <a:pt x="3084" y="2985"/>
                  </a:lnTo>
                  <a:lnTo>
                    <a:pt x="3142" y="2960"/>
                  </a:lnTo>
                  <a:lnTo>
                    <a:pt x="3198" y="2929"/>
                  </a:lnTo>
                  <a:lnTo>
                    <a:pt x="3249" y="2895"/>
                  </a:lnTo>
                  <a:lnTo>
                    <a:pt x="3296" y="2856"/>
                  </a:lnTo>
                  <a:lnTo>
                    <a:pt x="3340" y="2813"/>
                  </a:lnTo>
                  <a:lnTo>
                    <a:pt x="3378" y="2766"/>
                  </a:lnTo>
                  <a:lnTo>
                    <a:pt x="3412" y="2716"/>
                  </a:lnTo>
                  <a:lnTo>
                    <a:pt x="3440" y="2662"/>
                  </a:lnTo>
                  <a:lnTo>
                    <a:pt x="3463" y="2607"/>
                  </a:lnTo>
                  <a:lnTo>
                    <a:pt x="3479" y="2549"/>
                  </a:lnTo>
                  <a:lnTo>
                    <a:pt x="3490" y="2489"/>
                  </a:lnTo>
                  <a:lnTo>
                    <a:pt x="3493" y="2427"/>
                  </a:lnTo>
                  <a:lnTo>
                    <a:pt x="3490" y="2367"/>
                  </a:lnTo>
                  <a:lnTo>
                    <a:pt x="3480" y="2307"/>
                  </a:lnTo>
                  <a:lnTo>
                    <a:pt x="3464" y="2251"/>
                  </a:lnTo>
                  <a:lnTo>
                    <a:pt x="3442" y="2196"/>
                  </a:lnTo>
                  <a:lnTo>
                    <a:pt x="3416" y="2145"/>
                  </a:lnTo>
                  <a:lnTo>
                    <a:pt x="3383" y="2096"/>
                  </a:lnTo>
                  <a:lnTo>
                    <a:pt x="3347" y="2050"/>
                  </a:lnTo>
                  <a:lnTo>
                    <a:pt x="3306" y="2007"/>
                  </a:lnTo>
                  <a:lnTo>
                    <a:pt x="3261" y="1968"/>
                  </a:lnTo>
                  <a:lnTo>
                    <a:pt x="3211" y="1933"/>
                  </a:lnTo>
                  <a:lnTo>
                    <a:pt x="3158" y="1902"/>
                  </a:lnTo>
                  <a:lnTo>
                    <a:pt x="3103" y="1876"/>
                  </a:lnTo>
                  <a:lnTo>
                    <a:pt x="3044" y="1854"/>
                  </a:lnTo>
                  <a:lnTo>
                    <a:pt x="2982" y="1838"/>
                  </a:lnTo>
                  <a:lnTo>
                    <a:pt x="2918" y="1826"/>
                  </a:lnTo>
                  <a:lnTo>
                    <a:pt x="2917" y="1826"/>
                  </a:lnTo>
                  <a:lnTo>
                    <a:pt x="2899" y="1825"/>
                  </a:lnTo>
                  <a:lnTo>
                    <a:pt x="2882" y="1823"/>
                  </a:lnTo>
                  <a:lnTo>
                    <a:pt x="2878" y="1823"/>
                  </a:lnTo>
                  <a:lnTo>
                    <a:pt x="2875" y="1822"/>
                  </a:lnTo>
                  <a:lnTo>
                    <a:pt x="2849" y="1821"/>
                  </a:lnTo>
                  <a:lnTo>
                    <a:pt x="2824" y="1820"/>
                  </a:lnTo>
                  <a:close/>
                  <a:moveTo>
                    <a:pt x="451" y="1469"/>
                  </a:moveTo>
                  <a:lnTo>
                    <a:pt x="173" y="1722"/>
                  </a:lnTo>
                  <a:lnTo>
                    <a:pt x="1530" y="2955"/>
                  </a:lnTo>
                  <a:lnTo>
                    <a:pt x="1810" y="2703"/>
                  </a:lnTo>
                  <a:lnTo>
                    <a:pt x="451" y="1469"/>
                  </a:lnTo>
                  <a:close/>
                  <a:moveTo>
                    <a:pt x="1954" y="110"/>
                  </a:moveTo>
                  <a:lnTo>
                    <a:pt x="538" y="1391"/>
                  </a:lnTo>
                  <a:lnTo>
                    <a:pt x="1895" y="2624"/>
                  </a:lnTo>
                  <a:lnTo>
                    <a:pt x="2036" y="2496"/>
                  </a:lnTo>
                  <a:lnTo>
                    <a:pt x="2036" y="2490"/>
                  </a:lnTo>
                  <a:lnTo>
                    <a:pt x="2036" y="2484"/>
                  </a:lnTo>
                  <a:lnTo>
                    <a:pt x="2035" y="2473"/>
                  </a:lnTo>
                  <a:lnTo>
                    <a:pt x="2034" y="2467"/>
                  </a:lnTo>
                  <a:lnTo>
                    <a:pt x="2034" y="2460"/>
                  </a:lnTo>
                  <a:lnTo>
                    <a:pt x="2033" y="2427"/>
                  </a:lnTo>
                  <a:lnTo>
                    <a:pt x="2036" y="2362"/>
                  </a:lnTo>
                  <a:lnTo>
                    <a:pt x="2045" y="2297"/>
                  </a:lnTo>
                  <a:lnTo>
                    <a:pt x="2061" y="2236"/>
                  </a:lnTo>
                  <a:lnTo>
                    <a:pt x="2083" y="2177"/>
                  </a:lnTo>
                  <a:lnTo>
                    <a:pt x="2109" y="2120"/>
                  </a:lnTo>
                  <a:lnTo>
                    <a:pt x="2140" y="2065"/>
                  </a:lnTo>
                  <a:lnTo>
                    <a:pt x="2178" y="2014"/>
                  </a:lnTo>
                  <a:lnTo>
                    <a:pt x="2219" y="1965"/>
                  </a:lnTo>
                  <a:lnTo>
                    <a:pt x="2264" y="1919"/>
                  </a:lnTo>
                  <a:lnTo>
                    <a:pt x="2314" y="1878"/>
                  </a:lnTo>
                  <a:lnTo>
                    <a:pt x="2368" y="1841"/>
                  </a:lnTo>
                  <a:lnTo>
                    <a:pt x="2424" y="1807"/>
                  </a:lnTo>
                  <a:lnTo>
                    <a:pt x="2485" y="1779"/>
                  </a:lnTo>
                  <a:lnTo>
                    <a:pt x="2548" y="1754"/>
                  </a:lnTo>
                  <a:lnTo>
                    <a:pt x="2614" y="1735"/>
                  </a:lnTo>
                  <a:lnTo>
                    <a:pt x="2682" y="1721"/>
                  </a:lnTo>
                  <a:lnTo>
                    <a:pt x="2752" y="1713"/>
                  </a:lnTo>
                  <a:lnTo>
                    <a:pt x="2824" y="1710"/>
                  </a:lnTo>
                  <a:lnTo>
                    <a:pt x="2861" y="1711"/>
                  </a:lnTo>
                  <a:lnTo>
                    <a:pt x="2867" y="1711"/>
                  </a:lnTo>
                  <a:lnTo>
                    <a:pt x="2872" y="1712"/>
                  </a:lnTo>
                  <a:lnTo>
                    <a:pt x="2886" y="1713"/>
                  </a:lnTo>
                  <a:lnTo>
                    <a:pt x="2895" y="1713"/>
                  </a:lnTo>
                  <a:lnTo>
                    <a:pt x="2903" y="1713"/>
                  </a:lnTo>
                  <a:lnTo>
                    <a:pt x="3310" y="1346"/>
                  </a:lnTo>
                  <a:lnTo>
                    <a:pt x="3310" y="657"/>
                  </a:lnTo>
                  <a:lnTo>
                    <a:pt x="2705" y="110"/>
                  </a:lnTo>
                  <a:lnTo>
                    <a:pt x="1954" y="110"/>
                  </a:lnTo>
                  <a:close/>
                  <a:moveTo>
                    <a:pt x="1904" y="0"/>
                  </a:moveTo>
                  <a:lnTo>
                    <a:pt x="2755" y="0"/>
                  </a:lnTo>
                  <a:lnTo>
                    <a:pt x="3432" y="612"/>
                  </a:lnTo>
                  <a:lnTo>
                    <a:pt x="3432" y="1392"/>
                  </a:lnTo>
                  <a:lnTo>
                    <a:pt x="3047" y="1739"/>
                  </a:lnTo>
                  <a:lnTo>
                    <a:pt x="3111" y="1759"/>
                  </a:lnTo>
                  <a:lnTo>
                    <a:pt x="3173" y="1784"/>
                  </a:lnTo>
                  <a:lnTo>
                    <a:pt x="3232" y="1813"/>
                  </a:lnTo>
                  <a:lnTo>
                    <a:pt x="3287" y="1847"/>
                  </a:lnTo>
                  <a:lnTo>
                    <a:pt x="3339" y="1884"/>
                  </a:lnTo>
                  <a:lnTo>
                    <a:pt x="3388" y="1925"/>
                  </a:lnTo>
                  <a:lnTo>
                    <a:pt x="3433" y="1971"/>
                  </a:lnTo>
                  <a:lnTo>
                    <a:pt x="3473" y="2019"/>
                  </a:lnTo>
                  <a:lnTo>
                    <a:pt x="3510" y="2070"/>
                  </a:lnTo>
                  <a:lnTo>
                    <a:pt x="3541" y="2124"/>
                  </a:lnTo>
                  <a:lnTo>
                    <a:pt x="3566" y="2180"/>
                  </a:lnTo>
                  <a:lnTo>
                    <a:pt x="3587" y="2239"/>
                  </a:lnTo>
                  <a:lnTo>
                    <a:pt x="3602" y="2299"/>
                  </a:lnTo>
                  <a:lnTo>
                    <a:pt x="3611" y="2363"/>
                  </a:lnTo>
                  <a:lnTo>
                    <a:pt x="3615" y="2427"/>
                  </a:lnTo>
                  <a:lnTo>
                    <a:pt x="3611" y="2492"/>
                  </a:lnTo>
                  <a:lnTo>
                    <a:pt x="3601" y="2555"/>
                  </a:lnTo>
                  <a:lnTo>
                    <a:pt x="3586" y="2617"/>
                  </a:lnTo>
                  <a:lnTo>
                    <a:pt x="3565" y="2677"/>
                  </a:lnTo>
                  <a:lnTo>
                    <a:pt x="3538" y="2734"/>
                  </a:lnTo>
                  <a:lnTo>
                    <a:pt x="3506" y="2788"/>
                  </a:lnTo>
                  <a:lnTo>
                    <a:pt x="3470" y="2840"/>
                  </a:lnTo>
                  <a:lnTo>
                    <a:pt x="3428" y="2888"/>
                  </a:lnTo>
                  <a:lnTo>
                    <a:pt x="3382" y="2933"/>
                  </a:lnTo>
                  <a:lnTo>
                    <a:pt x="3333" y="2975"/>
                  </a:lnTo>
                  <a:lnTo>
                    <a:pt x="3279" y="3012"/>
                  </a:lnTo>
                  <a:lnTo>
                    <a:pt x="3222" y="3046"/>
                  </a:lnTo>
                  <a:lnTo>
                    <a:pt x="3162" y="3075"/>
                  </a:lnTo>
                  <a:lnTo>
                    <a:pt x="3099" y="3099"/>
                  </a:lnTo>
                  <a:lnTo>
                    <a:pt x="3034" y="3118"/>
                  </a:lnTo>
                  <a:lnTo>
                    <a:pt x="2965" y="3132"/>
                  </a:lnTo>
                  <a:lnTo>
                    <a:pt x="2896" y="3141"/>
                  </a:lnTo>
                  <a:lnTo>
                    <a:pt x="2824" y="3144"/>
                  </a:lnTo>
                  <a:lnTo>
                    <a:pt x="2753" y="3141"/>
                  </a:lnTo>
                  <a:lnTo>
                    <a:pt x="2683" y="3133"/>
                  </a:lnTo>
                  <a:lnTo>
                    <a:pt x="2616" y="3119"/>
                  </a:lnTo>
                  <a:lnTo>
                    <a:pt x="2551" y="3100"/>
                  </a:lnTo>
                  <a:lnTo>
                    <a:pt x="2489" y="3077"/>
                  </a:lnTo>
                  <a:lnTo>
                    <a:pt x="2429" y="3048"/>
                  </a:lnTo>
                  <a:lnTo>
                    <a:pt x="2373" y="3015"/>
                  </a:lnTo>
                  <a:lnTo>
                    <a:pt x="2319" y="2978"/>
                  </a:lnTo>
                  <a:lnTo>
                    <a:pt x="2270" y="2938"/>
                  </a:lnTo>
                  <a:lnTo>
                    <a:pt x="2224" y="2894"/>
                  </a:lnTo>
                  <a:lnTo>
                    <a:pt x="2183" y="2846"/>
                  </a:lnTo>
                  <a:lnTo>
                    <a:pt x="2146" y="2796"/>
                  </a:lnTo>
                  <a:lnTo>
                    <a:pt x="2114" y="2742"/>
                  </a:lnTo>
                  <a:lnTo>
                    <a:pt x="2087" y="2686"/>
                  </a:lnTo>
                  <a:lnTo>
                    <a:pt x="2065" y="2627"/>
                  </a:lnTo>
                  <a:lnTo>
                    <a:pt x="1530" y="3112"/>
                  </a:lnTo>
                  <a:lnTo>
                    <a:pt x="0" y="1721"/>
                  </a:lnTo>
                  <a:lnTo>
                    <a:pt x="365" y="1391"/>
                  </a:lnTo>
                  <a:lnTo>
                    <a:pt x="365" y="1391"/>
                  </a:lnTo>
                  <a:lnTo>
                    <a:pt x="1858" y="41"/>
                  </a:lnTo>
                  <a:lnTo>
                    <a:pt x="19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996"/>
            <p:cNvSpPr>
              <a:spLocks/>
            </p:cNvSpPr>
            <p:nvPr/>
          </p:nvSpPr>
          <p:spPr bwMode="auto">
            <a:xfrm>
              <a:off x="2844800" y="2319338"/>
              <a:ext cx="101600" cy="101600"/>
            </a:xfrm>
            <a:custGeom>
              <a:avLst/>
              <a:gdLst>
                <a:gd name="T0" fmla="*/ 61 w 638"/>
                <a:gd name="T1" fmla="*/ 0 h 578"/>
                <a:gd name="T2" fmla="*/ 76 w 638"/>
                <a:gd name="T3" fmla="*/ 1 h 578"/>
                <a:gd name="T4" fmla="*/ 91 w 638"/>
                <a:gd name="T5" fmla="*/ 7 h 578"/>
                <a:gd name="T6" fmla="*/ 104 w 638"/>
                <a:gd name="T7" fmla="*/ 16 h 578"/>
                <a:gd name="T8" fmla="*/ 320 w 638"/>
                <a:gd name="T9" fmla="*/ 211 h 578"/>
                <a:gd name="T10" fmla="*/ 534 w 638"/>
                <a:gd name="T11" fmla="*/ 16 h 578"/>
                <a:gd name="T12" fmla="*/ 548 w 638"/>
                <a:gd name="T13" fmla="*/ 7 h 578"/>
                <a:gd name="T14" fmla="*/ 562 w 638"/>
                <a:gd name="T15" fmla="*/ 1 h 578"/>
                <a:gd name="T16" fmla="*/ 577 w 638"/>
                <a:gd name="T17" fmla="*/ 0 h 578"/>
                <a:gd name="T18" fmla="*/ 593 w 638"/>
                <a:gd name="T19" fmla="*/ 1 h 578"/>
                <a:gd name="T20" fmla="*/ 607 w 638"/>
                <a:gd name="T21" fmla="*/ 7 h 578"/>
                <a:gd name="T22" fmla="*/ 621 w 638"/>
                <a:gd name="T23" fmla="*/ 16 h 578"/>
                <a:gd name="T24" fmla="*/ 631 w 638"/>
                <a:gd name="T25" fmla="*/ 27 h 578"/>
                <a:gd name="T26" fmla="*/ 636 w 638"/>
                <a:gd name="T27" fmla="*/ 41 h 578"/>
                <a:gd name="T28" fmla="*/ 638 w 638"/>
                <a:gd name="T29" fmla="*/ 55 h 578"/>
                <a:gd name="T30" fmla="*/ 636 w 638"/>
                <a:gd name="T31" fmla="*/ 69 h 578"/>
                <a:gd name="T32" fmla="*/ 631 w 638"/>
                <a:gd name="T33" fmla="*/ 82 h 578"/>
                <a:gd name="T34" fmla="*/ 621 w 638"/>
                <a:gd name="T35" fmla="*/ 93 h 578"/>
                <a:gd name="T36" fmla="*/ 406 w 638"/>
                <a:gd name="T37" fmla="*/ 289 h 578"/>
                <a:gd name="T38" fmla="*/ 621 w 638"/>
                <a:gd name="T39" fmla="*/ 483 h 578"/>
                <a:gd name="T40" fmla="*/ 631 w 638"/>
                <a:gd name="T41" fmla="*/ 495 h 578"/>
                <a:gd name="T42" fmla="*/ 636 w 638"/>
                <a:gd name="T43" fmla="*/ 508 h 578"/>
                <a:gd name="T44" fmla="*/ 638 w 638"/>
                <a:gd name="T45" fmla="*/ 522 h 578"/>
                <a:gd name="T46" fmla="*/ 636 w 638"/>
                <a:gd name="T47" fmla="*/ 537 h 578"/>
                <a:gd name="T48" fmla="*/ 631 w 638"/>
                <a:gd name="T49" fmla="*/ 550 h 578"/>
                <a:gd name="T50" fmla="*/ 621 w 638"/>
                <a:gd name="T51" fmla="*/ 562 h 578"/>
                <a:gd name="T52" fmla="*/ 607 w 638"/>
                <a:gd name="T53" fmla="*/ 571 h 578"/>
                <a:gd name="T54" fmla="*/ 593 w 638"/>
                <a:gd name="T55" fmla="*/ 576 h 578"/>
                <a:gd name="T56" fmla="*/ 577 w 638"/>
                <a:gd name="T57" fmla="*/ 578 h 578"/>
                <a:gd name="T58" fmla="*/ 562 w 638"/>
                <a:gd name="T59" fmla="*/ 576 h 578"/>
                <a:gd name="T60" fmla="*/ 548 w 638"/>
                <a:gd name="T61" fmla="*/ 571 h 578"/>
                <a:gd name="T62" fmla="*/ 534 w 638"/>
                <a:gd name="T63" fmla="*/ 562 h 578"/>
                <a:gd name="T64" fmla="*/ 320 w 638"/>
                <a:gd name="T65" fmla="*/ 367 h 578"/>
                <a:gd name="T66" fmla="*/ 104 w 638"/>
                <a:gd name="T67" fmla="*/ 562 h 578"/>
                <a:gd name="T68" fmla="*/ 91 w 638"/>
                <a:gd name="T69" fmla="*/ 571 h 578"/>
                <a:gd name="T70" fmla="*/ 76 w 638"/>
                <a:gd name="T71" fmla="*/ 576 h 578"/>
                <a:gd name="T72" fmla="*/ 61 w 638"/>
                <a:gd name="T73" fmla="*/ 578 h 578"/>
                <a:gd name="T74" fmla="*/ 45 w 638"/>
                <a:gd name="T75" fmla="*/ 576 h 578"/>
                <a:gd name="T76" fmla="*/ 31 w 638"/>
                <a:gd name="T77" fmla="*/ 571 h 578"/>
                <a:gd name="T78" fmla="*/ 19 w 638"/>
                <a:gd name="T79" fmla="*/ 562 h 578"/>
                <a:gd name="T80" fmla="*/ 9 w 638"/>
                <a:gd name="T81" fmla="*/ 550 h 578"/>
                <a:gd name="T82" fmla="*/ 2 w 638"/>
                <a:gd name="T83" fmla="*/ 537 h 578"/>
                <a:gd name="T84" fmla="*/ 0 w 638"/>
                <a:gd name="T85" fmla="*/ 522 h 578"/>
                <a:gd name="T86" fmla="*/ 2 w 638"/>
                <a:gd name="T87" fmla="*/ 508 h 578"/>
                <a:gd name="T88" fmla="*/ 9 w 638"/>
                <a:gd name="T89" fmla="*/ 495 h 578"/>
                <a:gd name="T90" fmla="*/ 19 w 638"/>
                <a:gd name="T91" fmla="*/ 483 h 578"/>
                <a:gd name="T92" fmla="*/ 234 w 638"/>
                <a:gd name="T93" fmla="*/ 289 h 578"/>
                <a:gd name="T94" fmla="*/ 19 w 638"/>
                <a:gd name="T95" fmla="*/ 93 h 578"/>
                <a:gd name="T96" fmla="*/ 9 w 638"/>
                <a:gd name="T97" fmla="*/ 82 h 578"/>
                <a:gd name="T98" fmla="*/ 2 w 638"/>
                <a:gd name="T99" fmla="*/ 69 h 578"/>
                <a:gd name="T100" fmla="*/ 0 w 638"/>
                <a:gd name="T101" fmla="*/ 55 h 578"/>
                <a:gd name="T102" fmla="*/ 2 w 638"/>
                <a:gd name="T103" fmla="*/ 41 h 578"/>
                <a:gd name="T104" fmla="*/ 9 w 638"/>
                <a:gd name="T105" fmla="*/ 27 h 578"/>
                <a:gd name="T106" fmla="*/ 19 w 638"/>
                <a:gd name="T107" fmla="*/ 16 h 578"/>
                <a:gd name="T108" fmla="*/ 31 w 638"/>
                <a:gd name="T109" fmla="*/ 7 h 578"/>
                <a:gd name="T110" fmla="*/ 45 w 638"/>
                <a:gd name="T111" fmla="*/ 1 h 578"/>
                <a:gd name="T112" fmla="*/ 61 w 638"/>
                <a:gd name="T11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" h="578">
                  <a:moveTo>
                    <a:pt x="61" y="0"/>
                  </a:moveTo>
                  <a:lnTo>
                    <a:pt x="76" y="1"/>
                  </a:lnTo>
                  <a:lnTo>
                    <a:pt x="91" y="7"/>
                  </a:lnTo>
                  <a:lnTo>
                    <a:pt x="104" y="16"/>
                  </a:lnTo>
                  <a:lnTo>
                    <a:pt x="320" y="211"/>
                  </a:lnTo>
                  <a:lnTo>
                    <a:pt x="534" y="16"/>
                  </a:lnTo>
                  <a:lnTo>
                    <a:pt x="548" y="7"/>
                  </a:lnTo>
                  <a:lnTo>
                    <a:pt x="562" y="1"/>
                  </a:lnTo>
                  <a:lnTo>
                    <a:pt x="577" y="0"/>
                  </a:lnTo>
                  <a:lnTo>
                    <a:pt x="593" y="1"/>
                  </a:lnTo>
                  <a:lnTo>
                    <a:pt x="607" y="7"/>
                  </a:lnTo>
                  <a:lnTo>
                    <a:pt x="621" y="16"/>
                  </a:lnTo>
                  <a:lnTo>
                    <a:pt x="631" y="27"/>
                  </a:lnTo>
                  <a:lnTo>
                    <a:pt x="636" y="41"/>
                  </a:lnTo>
                  <a:lnTo>
                    <a:pt x="638" y="55"/>
                  </a:lnTo>
                  <a:lnTo>
                    <a:pt x="636" y="69"/>
                  </a:lnTo>
                  <a:lnTo>
                    <a:pt x="631" y="82"/>
                  </a:lnTo>
                  <a:lnTo>
                    <a:pt x="621" y="93"/>
                  </a:lnTo>
                  <a:lnTo>
                    <a:pt x="406" y="289"/>
                  </a:lnTo>
                  <a:lnTo>
                    <a:pt x="621" y="483"/>
                  </a:lnTo>
                  <a:lnTo>
                    <a:pt x="631" y="495"/>
                  </a:lnTo>
                  <a:lnTo>
                    <a:pt x="636" y="508"/>
                  </a:lnTo>
                  <a:lnTo>
                    <a:pt x="638" y="522"/>
                  </a:lnTo>
                  <a:lnTo>
                    <a:pt x="636" y="537"/>
                  </a:lnTo>
                  <a:lnTo>
                    <a:pt x="631" y="550"/>
                  </a:lnTo>
                  <a:lnTo>
                    <a:pt x="621" y="562"/>
                  </a:lnTo>
                  <a:lnTo>
                    <a:pt x="607" y="571"/>
                  </a:lnTo>
                  <a:lnTo>
                    <a:pt x="593" y="576"/>
                  </a:lnTo>
                  <a:lnTo>
                    <a:pt x="577" y="578"/>
                  </a:lnTo>
                  <a:lnTo>
                    <a:pt x="562" y="576"/>
                  </a:lnTo>
                  <a:lnTo>
                    <a:pt x="548" y="571"/>
                  </a:lnTo>
                  <a:lnTo>
                    <a:pt x="534" y="562"/>
                  </a:lnTo>
                  <a:lnTo>
                    <a:pt x="320" y="367"/>
                  </a:lnTo>
                  <a:lnTo>
                    <a:pt x="104" y="562"/>
                  </a:lnTo>
                  <a:lnTo>
                    <a:pt x="91" y="571"/>
                  </a:lnTo>
                  <a:lnTo>
                    <a:pt x="76" y="576"/>
                  </a:lnTo>
                  <a:lnTo>
                    <a:pt x="61" y="578"/>
                  </a:lnTo>
                  <a:lnTo>
                    <a:pt x="45" y="576"/>
                  </a:lnTo>
                  <a:lnTo>
                    <a:pt x="31" y="571"/>
                  </a:lnTo>
                  <a:lnTo>
                    <a:pt x="19" y="562"/>
                  </a:lnTo>
                  <a:lnTo>
                    <a:pt x="9" y="550"/>
                  </a:lnTo>
                  <a:lnTo>
                    <a:pt x="2" y="537"/>
                  </a:lnTo>
                  <a:lnTo>
                    <a:pt x="0" y="522"/>
                  </a:lnTo>
                  <a:lnTo>
                    <a:pt x="2" y="508"/>
                  </a:lnTo>
                  <a:lnTo>
                    <a:pt x="9" y="495"/>
                  </a:lnTo>
                  <a:lnTo>
                    <a:pt x="19" y="483"/>
                  </a:lnTo>
                  <a:lnTo>
                    <a:pt x="234" y="289"/>
                  </a:lnTo>
                  <a:lnTo>
                    <a:pt x="19" y="93"/>
                  </a:lnTo>
                  <a:lnTo>
                    <a:pt x="9" y="82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1"/>
                  </a:lnTo>
                  <a:lnTo>
                    <a:pt x="9" y="27"/>
                  </a:lnTo>
                  <a:lnTo>
                    <a:pt x="19" y="16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997"/>
            <p:cNvSpPr>
              <a:spLocks noEditPoints="1"/>
            </p:cNvSpPr>
            <p:nvPr/>
          </p:nvSpPr>
          <p:spPr bwMode="auto">
            <a:xfrm>
              <a:off x="2819400" y="2028825"/>
              <a:ext cx="76200" cy="76200"/>
            </a:xfrm>
            <a:custGeom>
              <a:avLst/>
              <a:gdLst>
                <a:gd name="T0" fmla="*/ 212 w 478"/>
                <a:gd name="T1" fmla="*/ 114 h 435"/>
                <a:gd name="T2" fmla="*/ 165 w 478"/>
                <a:gd name="T3" fmla="*/ 134 h 435"/>
                <a:gd name="T4" fmla="*/ 133 w 478"/>
                <a:gd name="T5" fmla="*/ 171 h 435"/>
                <a:gd name="T6" fmla="*/ 121 w 478"/>
                <a:gd name="T7" fmla="*/ 217 h 435"/>
                <a:gd name="T8" fmla="*/ 133 w 478"/>
                <a:gd name="T9" fmla="*/ 264 h 435"/>
                <a:gd name="T10" fmla="*/ 165 w 478"/>
                <a:gd name="T11" fmla="*/ 300 h 435"/>
                <a:gd name="T12" fmla="*/ 212 w 478"/>
                <a:gd name="T13" fmla="*/ 321 h 435"/>
                <a:gd name="T14" fmla="*/ 266 w 478"/>
                <a:gd name="T15" fmla="*/ 321 h 435"/>
                <a:gd name="T16" fmla="*/ 313 w 478"/>
                <a:gd name="T17" fmla="*/ 300 h 435"/>
                <a:gd name="T18" fmla="*/ 345 w 478"/>
                <a:gd name="T19" fmla="*/ 264 h 435"/>
                <a:gd name="T20" fmla="*/ 357 w 478"/>
                <a:gd name="T21" fmla="*/ 217 h 435"/>
                <a:gd name="T22" fmla="*/ 345 w 478"/>
                <a:gd name="T23" fmla="*/ 171 h 435"/>
                <a:gd name="T24" fmla="*/ 313 w 478"/>
                <a:gd name="T25" fmla="*/ 134 h 435"/>
                <a:gd name="T26" fmla="*/ 266 w 478"/>
                <a:gd name="T27" fmla="*/ 114 h 435"/>
                <a:gd name="T28" fmla="*/ 240 w 478"/>
                <a:gd name="T29" fmla="*/ 0 h 435"/>
                <a:gd name="T30" fmla="*/ 315 w 478"/>
                <a:gd name="T31" fmla="*/ 11 h 435"/>
                <a:gd name="T32" fmla="*/ 380 w 478"/>
                <a:gd name="T33" fmla="*/ 43 h 435"/>
                <a:gd name="T34" fmla="*/ 432 w 478"/>
                <a:gd name="T35" fmla="*/ 90 h 435"/>
                <a:gd name="T36" fmla="*/ 466 w 478"/>
                <a:gd name="T37" fmla="*/ 149 h 435"/>
                <a:gd name="T38" fmla="*/ 478 w 478"/>
                <a:gd name="T39" fmla="*/ 217 h 435"/>
                <a:gd name="T40" fmla="*/ 466 w 478"/>
                <a:gd name="T41" fmla="*/ 286 h 435"/>
                <a:gd name="T42" fmla="*/ 432 w 478"/>
                <a:gd name="T43" fmla="*/ 345 h 435"/>
                <a:gd name="T44" fmla="*/ 380 w 478"/>
                <a:gd name="T45" fmla="*/ 393 h 435"/>
                <a:gd name="T46" fmla="*/ 315 w 478"/>
                <a:gd name="T47" fmla="*/ 424 h 435"/>
                <a:gd name="T48" fmla="*/ 240 w 478"/>
                <a:gd name="T49" fmla="*/ 435 h 435"/>
                <a:gd name="T50" fmla="*/ 163 w 478"/>
                <a:gd name="T51" fmla="*/ 424 h 435"/>
                <a:gd name="T52" fmla="*/ 98 w 478"/>
                <a:gd name="T53" fmla="*/ 393 h 435"/>
                <a:gd name="T54" fmla="*/ 46 w 478"/>
                <a:gd name="T55" fmla="*/ 345 h 435"/>
                <a:gd name="T56" fmla="*/ 12 w 478"/>
                <a:gd name="T57" fmla="*/ 286 h 435"/>
                <a:gd name="T58" fmla="*/ 0 w 478"/>
                <a:gd name="T59" fmla="*/ 217 h 435"/>
                <a:gd name="T60" fmla="*/ 12 w 478"/>
                <a:gd name="T61" fmla="*/ 149 h 435"/>
                <a:gd name="T62" fmla="*/ 46 w 478"/>
                <a:gd name="T63" fmla="*/ 90 h 435"/>
                <a:gd name="T64" fmla="*/ 98 w 478"/>
                <a:gd name="T65" fmla="*/ 43 h 435"/>
                <a:gd name="T66" fmla="*/ 163 w 478"/>
                <a:gd name="T67" fmla="*/ 11 h 435"/>
                <a:gd name="T68" fmla="*/ 240 w 478"/>
                <a:gd name="T69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8" h="435">
                  <a:moveTo>
                    <a:pt x="240" y="111"/>
                  </a:moveTo>
                  <a:lnTo>
                    <a:pt x="212" y="114"/>
                  </a:lnTo>
                  <a:lnTo>
                    <a:pt x="188" y="122"/>
                  </a:lnTo>
                  <a:lnTo>
                    <a:pt x="165" y="134"/>
                  </a:lnTo>
                  <a:lnTo>
                    <a:pt x="148" y="151"/>
                  </a:lnTo>
                  <a:lnTo>
                    <a:pt x="133" y="171"/>
                  </a:lnTo>
                  <a:lnTo>
                    <a:pt x="125" y="193"/>
                  </a:lnTo>
                  <a:lnTo>
                    <a:pt x="121" y="217"/>
                  </a:lnTo>
                  <a:lnTo>
                    <a:pt x="125" y="242"/>
                  </a:lnTo>
                  <a:lnTo>
                    <a:pt x="133" y="264"/>
                  </a:lnTo>
                  <a:lnTo>
                    <a:pt x="148" y="284"/>
                  </a:lnTo>
                  <a:lnTo>
                    <a:pt x="165" y="300"/>
                  </a:lnTo>
                  <a:lnTo>
                    <a:pt x="188" y="313"/>
                  </a:lnTo>
                  <a:lnTo>
                    <a:pt x="212" y="321"/>
                  </a:lnTo>
                  <a:lnTo>
                    <a:pt x="240" y="324"/>
                  </a:lnTo>
                  <a:lnTo>
                    <a:pt x="266" y="321"/>
                  </a:lnTo>
                  <a:lnTo>
                    <a:pt x="290" y="313"/>
                  </a:lnTo>
                  <a:lnTo>
                    <a:pt x="313" y="300"/>
                  </a:lnTo>
                  <a:lnTo>
                    <a:pt x="331" y="284"/>
                  </a:lnTo>
                  <a:lnTo>
                    <a:pt x="345" y="264"/>
                  </a:lnTo>
                  <a:lnTo>
                    <a:pt x="353" y="242"/>
                  </a:lnTo>
                  <a:lnTo>
                    <a:pt x="357" y="217"/>
                  </a:lnTo>
                  <a:lnTo>
                    <a:pt x="353" y="193"/>
                  </a:lnTo>
                  <a:lnTo>
                    <a:pt x="345" y="171"/>
                  </a:lnTo>
                  <a:lnTo>
                    <a:pt x="331" y="151"/>
                  </a:lnTo>
                  <a:lnTo>
                    <a:pt x="313" y="134"/>
                  </a:lnTo>
                  <a:lnTo>
                    <a:pt x="290" y="122"/>
                  </a:lnTo>
                  <a:lnTo>
                    <a:pt x="266" y="114"/>
                  </a:lnTo>
                  <a:lnTo>
                    <a:pt x="240" y="111"/>
                  </a:lnTo>
                  <a:close/>
                  <a:moveTo>
                    <a:pt x="240" y="0"/>
                  </a:moveTo>
                  <a:lnTo>
                    <a:pt x="278" y="3"/>
                  </a:lnTo>
                  <a:lnTo>
                    <a:pt x="315" y="11"/>
                  </a:lnTo>
                  <a:lnTo>
                    <a:pt x="349" y="25"/>
                  </a:lnTo>
                  <a:lnTo>
                    <a:pt x="380" y="43"/>
                  </a:lnTo>
                  <a:lnTo>
                    <a:pt x="409" y="64"/>
                  </a:lnTo>
                  <a:lnTo>
                    <a:pt x="432" y="90"/>
                  </a:lnTo>
                  <a:lnTo>
                    <a:pt x="452" y="118"/>
                  </a:lnTo>
                  <a:lnTo>
                    <a:pt x="466" y="149"/>
                  </a:lnTo>
                  <a:lnTo>
                    <a:pt x="475" y="182"/>
                  </a:lnTo>
                  <a:lnTo>
                    <a:pt x="478" y="217"/>
                  </a:lnTo>
                  <a:lnTo>
                    <a:pt x="475" y="252"/>
                  </a:lnTo>
                  <a:lnTo>
                    <a:pt x="466" y="286"/>
                  </a:lnTo>
                  <a:lnTo>
                    <a:pt x="452" y="317"/>
                  </a:lnTo>
                  <a:lnTo>
                    <a:pt x="432" y="345"/>
                  </a:lnTo>
                  <a:lnTo>
                    <a:pt x="409" y="370"/>
                  </a:lnTo>
                  <a:lnTo>
                    <a:pt x="380" y="393"/>
                  </a:lnTo>
                  <a:lnTo>
                    <a:pt x="349" y="411"/>
                  </a:lnTo>
                  <a:lnTo>
                    <a:pt x="315" y="424"/>
                  </a:lnTo>
                  <a:lnTo>
                    <a:pt x="278" y="432"/>
                  </a:lnTo>
                  <a:lnTo>
                    <a:pt x="240" y="435"/>
                  </a:lnTo>
                  <a:lnTo>
                    <a:pt x="201" y="432"/>
                  </a:lnTo>
                  <a:lnTo>
                    <a:pt x="163" y="424"/>
                  </a:lnTo>
                  <a:lnTo>
                    <a:pt x="129" y="411"/>
                  </a:lnTo>
                  <a:lnTo>
                    <a:pt x="98" y="393"/>
                  </a:lnTo>
                  <a:lnTo>
                    <a:pt x="70" y="370"/>
                  </a:lnTo>
                  <a:lnTo>
                    <a:pt x="46" y="345"/>
                  </a:lnTo>
                  <a:lnTo>
                    <a:pt x="26" y="317"/>
                  </a:lnTo>
                  <a:lnTo>
                    <a:pt x="12" y="286"/>
                  </a:lnTo>
                  <a:lnTo>
                    <a:pt x="3" y="252"/>
                  </a:lnTo>
                  <a:lnTo>
                    <a:pt x="0" y="217"/>
                  </a:lnTo>
                  <a:lnTo>
                    <a:pt x="3" y="182"/>
                  </a:lnTo>
                  <a:lnTo>
                    <a:pt x="12" y="149"/>
                  </a:lnTo>
                  <a:lnTo>
                    <a:pt x="26" y="118"/>
                  </a:lnTo>
                  <a:lnTo>
                    <a:pt x="46" y="90"/>
                  </a:lnTo>
                  <a:lnTo>
                    <a:pt x="70" y="64"/>
                  </a:lnTo>
                  <a:lnTo>
                    <a:pt x="98" y="43"/>
                  </a:lnTo>
                  <a:lnTo>
                    <a:pt x="129" y="25"/>
                  </a:lnTo>
                  <a:lnTo>
                    <a:pt x="163" y="11"/>
                  </a:lnTo>
                  <a:lnTo>
                    <a:pt x="201" y="3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2" name="Group 1671"/>
          <p:cNvGrpSpPr/>
          <p:nvPr/>
        </p:nvGrpSpPr>
        <p:grpSpPr>
          <a:xfrm>
            <a:off x="3465302" y="1912938"/>
            <a:ext cx="574675" cy="554038"/>
            <a:chOff x="3422650" y="1912938"/>
            <a:chExt cx="574675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69" name="Freeform 1002"/>
            <p:cNvSpPr>
              <a:spLocks/>
            </p:cNvSpPr>
            <p:nvPr/>
          </p:nvSpPr>
          <p:spPr bwMode="auto">
            <a:xfrm>
              <a:off x="3814763" y="2282825"/>
              <a:ext cx="125413" cy="106363"/>
            </a:xfrm>
            <a:custGeom>
              <a:avLst/>
              <a:gdLst>
                <a:gd name="T0" fmla="*/ 736 w 793"/>
                <a:gd name="T1" fmla="*/ 0 h 603"/>
                <a:gd name="T2" fmla="*/ 751 w 793"/>
                <a:gd name="T3" fmla="*/ 3 h 603"/>
                <a:gd name="T4" fmla="*/ 766 w 793"/>
                <a:gd name="T5" fmla="*/ 10 h 603"/>
                <a:gd name="T6" fmla="*/ 778 w 793"/>
                <a:gd name="T7" fmla="*/ 20 h 603"/>
                <a:gd name="T8" fmla="*/ 787 w 793"/>
                <a:gd name="T9" fmla="*/ 32 h 603"/>
                <a:gd name="T10" fmla="*/ 791 w 793"/>
                <a:gd name="T11" fmla="*/ 45 h 603"/>
                <a:gd name="T12" fmla="*/ 793 w 793"/>
                <a:gd name="T13" fmla="*/ 59 h 603"/>
                <a:gd name="T14" fmla="*/ 789 w 793"/>
                <a:gd name="T15" fmla="*/ 73 h 603"/>
                <a:gd name="T16" fmla="*/ 781 w 793"/>
                <a:gd name="T17" fmla="*/ 86 h 603"/>
                <a:gd name="T18" fmla="*/ 402 w 793"/>
                <a:gd name="T19" fmla="*/ 579 h 603"/>
                <a:gd name="T20" fmla="*/ 391 w 793"/>
                <a:gd name="T21" fmla="*/ 590 h 603"/>
                <a:gd name="T22" fmla="*/ 377 w 793"/>
                <a:gd name="T23" fmla="*/ 598 h 603"/>
                <a:gd name="T24" fmla="*/ 361 w 793"/>
                <a:gd name="T25" fmla="*/ 602 h 603"/>
                <a:gd name="T26" fmla="*/ 357 w 793"/>
                <a:gd name="T27" fmla="*/ 603 h 603"/>
                <a:gd name="T28" fmla="*/ 352 w 793"/>
                <a:gd name="T29" fmla="*/ 603 h 603"/>
                <a:gd name="T30" fmla="*/ 339 w 793"/>
                <a:gd name="T31" fmla="*/ 601 h 603"/>
                <a:gd name="T32" fmla="*/ 326 w 793"/>
                <a:gd name="T33" fmla="*/ 597 h 603"/>
                <a:gd name="T34" fmla="*/ 313 w 793"/>
                <a:gd name="T35" fmla="*/ 591 h 603"/>
                <a:gd name="T36" fmla="*/ 22 w 793"/>
                <a:gd name="T37" fmla="*/ 373 h 603"/>
                <a:gd name="T38" fmla="*/ 11 w 793"/>
                <a:gd name="T39" fmla="*/ 363 h 603"/>
                <a:gd name="T40" fmla="*/ 3 w 793"/>
                <a:gd name="T41" fmla="*/ 350 h 603"/>
                <a:gd name="T42" fmla="*/ 0 w 793"/>
                <a:gd name="T43" fmla="*/ 336 h 603"/>
                <a:gd name="T44" fmla="*/ 0 w 793"/>
                <a:gd name="T45" fmla="*/ 322 h 603"/>
                <a:gd name="T46" fmla="*/ 4 w 793"/>
                <a:gd name="T47" fmla="*/ 308 h 603"/>
                <a:gd name="T48" fmla="*/ 13 w 793"/>
                <a:gd name="T49" fmla="*/ 296 h 603"/>
                <a:gd name="T50" fmla="*/ 25 w 793"/>
                <a:gd name="T51" fmla="*/ 286 h 603"/>
                <a:gd name="T52" fmla="*/ 39 w 793"/>
                <a:gd name="T53" fmla="*/ 279 h 603"/>
                <a:gd name="T54" fmla="*/ 54 w 793"/>
                <a:gd name="T55" fmla="*/ 276 h 603"/>
                <a:gd name="T56" fmla="*/ 69 w 793"/>
                <a:gd name="T57" fmla="*/ 277 h 603"/>
                <a:gd name="T58" fmla="*/ 85 w 793"/>
                <a:gd name="T59" fmla="*/ 281 h 603"/>
                <a:gd name="T60" fmla="*/ 99 w 793"/>
                <a:gd name="T61" fmla="*/ 288 h 603"/>
                <a:gd name="T62" fmla="*/ 340 w 793"/>
                <a:gd name="T63" fmla="*/ 466 h 603"/>
                <a:gd name="T64" fmla="*/ 682 w 793"/>
                <a:gd name="T65" fmla="*/ 23 h 603"/>
                <a:gd name="T66" fmla="*/ 693 w 793"/>
                <a:gd name="T67" fmla="*/ 13 h 603"/>
                <a:gd name="T68" fmla="*/ 706 w 793"/>
                <a:gd name="T69" fmla="*/ 5 h 603"/>
                <a:gd name="T70" fmla="*/ 720 w 793"/>
                <a:gd name="T71" fmla="*/ 1 h 603"/>
                <a:gd name="T72" fmla="*/ 736 w 793"/>
                <a:gd name="T7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93" h="603">
                  <a:moveTo>
                    <a:pt x="736" y="0"/>
                  </a:moveTo>
                  <a:lnTo>
                    <a:pt x="751" y="3"/>
                  </a:lnTo>
                  <a:lnTo>
                    <a:pt x="766" y="10"/>
                  </a:lnTo>
                  <a:lnTo>
                    <a:pt x="778" y="20"/>
                  </a:lnTo>
                  <a:lnTo>
                    <a:pt x="787" y="32"/>
                  </a:lnTo>
                  <a:lnTo>
                    <a:pt x="791" y="45"/>
                  </a:lnTo>
                  <a:lnTo>
                    <a:pt x="793" y="59"/>
                  </a:lnTo>
                  <a:lnTo>
                    <a:pt x="789" y="73"/>
                  </a:lnTo>
                  <a:lnTo>
                    <a:pt x="781" y="86"/>
                  </a:lnTo>
                  <a:lnTo>
                    <a:pt x="402" y="579"/>
                  </a:lnTo>
                  <a:lnTo>
                    <a:pt x="391" y="590"/>
                  </a:lnTo>
                  <a:lnTo>
                    <a:pt x="377" y="598"/>
                  </a:lnTo>
                  <a:lnTo>
                    <a:pt x="361" y="602"/>
                  </a:lnTo>
                  <a:lnTo>
                    <a:pt x="357" y="603"/>
                  </a:lnTo>
                  <a:lnTo>
                    <a:pt x="352" y="603"/>
                  </a:lnTo>
                  <a:lnTo>
                    <a:pt x="339" y="601"/>
                  </a:lnTo>
                  <a:lnTo>
                    <a:pt x="326" y="597"/>
                  </a:lnTo>
                  <a:lnTo>
                    <a:pt x="313" y="591"/>
                  </a:lnTo>
                  <a:lnTo>
                    <a:pt x="22" y="373"/>
                  </a:lnTo>
                  <a:lnTo>
                    <a:pt x="11" y="363"/>
                  </a:lnTo>
                  <a:lnTo>
                    <a:pt x="3" y="350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3" y="296"/>
                  </a:lnTo>
                  <a:lnTo>
                    <a:pt x="25" y="286"/>
                  </a:lnTo>
                  <a:lnTo>
                    <a:pt x="39" y="279"/>
                  </a:lnTo>
                  <a:lnTo>
                    <a:pt x="54" y="276"/>
                  </a:lnTo>
                  <a:lnTo>
                    <a:pt x="69" y="277"/>
                  </a:lnTo>
                  <a:lnTo>
                    <a:pt x="85" y="281"/>
                  </a:lnTo>
                  <a:lnTo>
                    <a:pt x="99" y="288"/>
                  </a:lnTo>
                  <a:lnTo>
                    <a:pt x="340" y="466"/>
                  </a:lnTo>
                  <a:lnTo>
                    <a:pt x="682" y="23"/>
                  </a:lnTo>
                  <a:lnTo>
                    <a:pt x="693" y="13"/>
                  </a:lnTo>
                  <a:lnTo>
                    <a:pt x="706" y="5"/>
                  </a:lnTo>
                  <a:lnTo>
                    <a:pt x="720" y="1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1003"/>
            <p:cNvSpPr>
              <a:spLocks noEditPoints="1"/>
            </p:cNvSpPr>
            <p:nvPr/>
          </p:nvSpPr>
          <p:spPr bwMode="auto">
            <a:xfrm>
              <a:off x="3422650" y="1912938"/>
              <a:ext cx="574675" cy="554038"/>
            </a:xfrm>
            <a:custGeom>
              <a:avLst/>
              <a:gdLst>
                <a:gd name="T0" fmla="*/ 2696 w 3625"/>
                <a:gd name="T1" fmla="*/ 1832 h 3144"/>
                <a:gd name="T2" fmla="*/ 2512 w 3625"/>
                <a:gd name="T3" fmla="*/ 1893 h 3144"/>
                <a:gd name="T4" fmla="*/ 2357 w 3625"/>
                <a:gd name="T5" fmla="*/ 1998 h 3144"/>
                <a:gd name="T6" fmla="*/ 2241 w 3625"/>
                <a:gd name="T7" fmla="*/ 2138 h 3144"/>
                <a:gd name="T8" fmla="*/ 2174 w 3625"/>
                <a:gd name="T9" fmla="*/ 2304 h 3144"/>
                <a:gd name="T10" fmla="*/ 2162 w 3625"/>
                <a:gd name="T11" fmla="*/ 2450 h 3144"/>
                <a:gd name="T12" fmla="*/ 2164 w 3625"/>
                <a:gd name="T13" fmla="*/ 2485 h 3144"/>
                <a:gd name="T14" fmla="*/ 2167 w 3625"/>
                <a:gd name="T15" fmla="*/ 2510 h 3144"/>
                <a:gd name="T16" fmla="*/ 2222 w 3625"/>
                <a:gd name="T17" fmla="*/ 2678 h 3144"/>
                <a:gd name="T18" fmla="*/ 2324 w 3625"/>
                <a:gd name="T19" fmla="*/ 2822 h 3144"/>
                <a:gd name="T20" fmla="*/ 2464 w 3625"/>
                <a:gd name="T21" fmla="*/ 2934 h 3144"/>
                <a:gd name="T22" fmla="*/ 2636 w 3625"/>
                <a:gd name="T23" fmla="*/ 3007 h 3144"/>
                <a:gd name="T24" fmla="*/ 2832 w 3625"/>
                <a:gd name="T25" fmla="*/ 3034 h 3144"/>
                <a:gd name="T26" fmla="*/ 3031 w 3625"/>
                <a:gd name="T27" fmla="*/ 3006 h 3144"/>
                <a:gd name="T28" fmla="*/ 3206 w 3625"/>
                <a:gd name="T29" fmla="*/ 2929 h 3144"/>
                <a:gd name="T30" fmla="*/ 3349 w 3625"/>
                <a:gd name="T31" fmla="*/ 2813 h 3144"/>
                <a:gd name="T32" fmla="*/ 3449 w 3625"/>
                <a:gd name="T33" fmla="*/ 2662 h 3144"/>
                <a:gd name="T34" fmla="*/ 3499 w 3625"/>
                <a:gd name="T35" fmla="*/ 2489 h 3144"/>
                <a:gd name="T36" fmla="*/ 3489 w 3625"/>
                <a:gd name="T37" fmla="*/ 2307 h 3144"/>
                <a:gd name="T38" fmla="*/ 3425 w 3625"/>
                <a:gd name="T39" fmla="*/ 2145 h 3144"/>
                <a:gd name="T40" fmla="*/ 3315 w 3625"/>
                <a:gd name="T41" fmla="*/ 2007 h 3144"/>
                <a:gd name="T42" fmla="*/ 3166 w 3625"/>
                <a:gd name="T43" fmla="*/ 1902 h 3144"/>
                <a:gd name="T44" fmla="*/ 2990 w 3625"/>
                <a:gd name="T45" fmla="*/ 1838 h 3144"/>
                <a:gd name="T46" fmla="*/ 2907 w 3625"/>
                <a:gd name="T47" fmla="*/ 1825 h 3144"/>
                <a:gd name="T48" fmla="*/ 2883 w 3625"/>
                <a:gd name="T49" fmla="*/ 1822 h 3144"/>
                <a:gd name="T50" fmla="*/ 453 w 3625"/>
                <a:gd name="T51" fmla="*/ 1469 h 3144"/>
                <a:gd name="T52" fmla="*/ 1814 w 3625"/>
                <a:gd name="T53" fmla="*/ 2703 h 3144"/>
                <a:gd name="T54" fmla="*/ 539 w 3625"/>
                <a:gd name="T55" fmla="*/ 1391 h 3144"/>
                <a:gd name="T56" fmla="*/ 2042 w 3625"/>
                <a:gd name="T57" fmla="*/ 2490 h 3144"/>
                <a:gd name="T58" fmla="*/ 2040 w 3625"/>
                <a:gd name="T59" fmla="*/ 2467 h 3144"/>
                <a:gd name="T60" fmla="*/ 2042 w 3625"/>
                <a:gd name="T61" fmla="*/ 2362 h 3144"/>
                <a:gd name="T62" fmla="*/ 2088 w 3625"/>
                <a:gd name="T63" fmla="*/ 2177 h 3144"/>
                <a:gd name="T64" fmla="*/ 2184 w 3625"/>
                <a:gd name="T65" fmla="*/ 2014 h 3144"/>
                <a:gd name="T66" fmla="*/ 2320 w 3625"/>
                <a:gd name="T67" fmla="*/ 1878 h 3144"/>
                <a:gd name="T68" fmla="*/ 2492 w 3625"/>
                <a:gd name="T69" fmla="*/ 1779 h 3144"/>
                <a:gd name="T70" fmla="*/ 2690 w 3625"/>
                <a:gd name="T71" fmla="*/ 1721 h 3144"/>
                <a:gd name="T72" fmla="*/ 2869 w 3625"/>
                <a:gd name="T73" fmla="*/ 1711 h 3144"/>
                <a:gd name="T74" fmla="*/ 2894 w 3625"/>
                <a:gd name="T75" fmla="*/ 1713 h 3144"/>
                <a:gd name="T76" fmla="*/ 3320 w 3625"/>
                <a:gd name="T77" fmla="*/ 1346 h 3144"/>
                <a:gd name="T78" fmla="*/ 1960 w 3625"/>
                <a:gd name="T79" fmla="*/ 110 h 3144"/>
                <a:gd name="T80" fmla="*/ 3442 w 3625"/>
                <a:gd name="T81" fmla="*/ 612 h 3144"/>
                <a:gd name="T82" fmla="*/ 3120 w 3625"/>
                <a:gd name="T83" fmla="*/ 1759 h 3144"/>
                <a:gd name="T84" fmla="*/ 3296 w 3625"/>
                <a:gd name="T85" fmla="*/ 1847 h 3144"/>
                <a:gd name="T86" fmla="*/ 3443 w 3625"/>
                <a:gd name="T87" fmla="*/ 1971 h 3144"/>
                <a:gd name="T88" fmla="*/ 3550 w 3625"/>
                <a:gd name="T89" fmla="*/ 2124 h 3144"/>
                <a:gd name="T90" fmla="*/ 3612 w 3625"/>
                <a:gd name="T91" fmla="*/ 2299 h 3144"/>
                <a:gd name="T92" fmla="*/ 3621 w 3625"/>
                <a:gd name="T93" fmla="*/ 2492 h 3144"/>
                <a:gd name="T94" fmla="*/ 3575 w 3625"/>
                <a:gd name="T95" fmla="*/ 2677 h 3144"/>
                <a:gd name="T96" fmla="*/ 3479 w 3625"/>
                <a:gd name="T97" fmla="*/ 2840 h 3144"/>
                <a:gd name="T98" fmla="*/ 3342 w 3625"/>
                <a:gd name="T99" fmla="*/ 2975 h 3144"/>
                <a:gd name="T100" fmla="*/ 3171 w 3625"/>
                <a:gd name="T101" fmla="*/ 3075 h 3144"/>
                <a:gd name="T102" fmla="*/ 2973 w 3625"/>
                <a:gd name="T103" fmla="*/ 3132 h 3144"/>
                <a:gd name="T104" fmla="*/ 2761 w 3625"/>
                <a:gd name="T105" fmla="*/ 3141 h 3144"/>
                <a:gd name="T106" fmla="*/ 2558 w 3625"/>
                <a:gd name="T107" fmla="*/ 3100 h 3144"/>
                <a:gd name="T108" fmla="*/ 2379 w 3625"/>
                <a:gd name="T109" fmla="*/ 3015 h 3144"/>
                <a:gd name="T110" fmla="*/ 2230 w 3625"/>
                <a:gd name="T111" fmla="*/ 2894 h 3144"/>
                <a:gd name="T112" fmla="*/ 2119 w 3625"/>
                <a:gd name="T113" fmla="*/ 2742 h 3144"/>
                <a:gd name="T114" fmla="*/ 1534 w 3625"/>
                <a:gd name="T115" fmla="*/ 3112 h 3144"/>
                <a:gd name="T116" fmla="*/ 366 w 3625"/>
                <a:gd name="T117" fmla="*/ 1391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25" h="3144">
                  <a:moveTo>
                    <a:pt x="2832" y="1820"/>
                  </a:moveTo>
                  <a:lnTo>
                    <a:pt x="2763" y="1823"/>
                  </a:lnTo>
                  <a:lnTo>
                    <a:pt x="2696" y="1832"/>
                  </a:lnTo>
                  <a:lnTo>
                    <a:pt x="2632" y="1847"/>
                  </a:lnTo>
                  <a:lnTo>
                    <a:pt x="2571" y="1867"/>
                  </a:lnTo>
                  <a:lnTo>
                    <a:pt x="2512" y="1893"/>
                  </a:lnTo>
                  <a:lnTo>
                    <a:pt x="2457" y="1923"/>
                  </a:lnTo>
                  <a:lnTo>
                    <a:pt x="2405" y="1959"/>
                  </a:lnTo>
                  <a:lnTo>
                    <a:pt x="2357" y="1998"/>
                  </a:lnTo>
                  <a:lnTo>
                    <a:pt x="2314" y="2041"/>
                  </a:lnTo>
                  <a:lnTo>
                    <a:pt x="2275" y="2088"/>
                  </a:lnTo>
                  <a:lnTo>
                    <a:pt x="2241" y="2138"/>
                  </a:lnTo>
                  <a:lnTo>
                    <a:pt x="2213" y="2191"/>
                  </a:lnTo>
                  <a:lnTo>
                    <a:pt x="2190" y="2246"/>
                  </a:lnTo>
                  <a:lnTo>
                    <a:pt x="2174" y="2304"/>
                  </a:lnTo>
                  <a:lnTo>
                    <a:pt x="2164" y="2365"/>
                  </a:lnTo>
                  <a:lnTo>
                    <a:pt x="2161" y="2427"/>
                  </a:lnTo>
                  <a:lnTo>
                    <a:pt x="2162" y="2450"/>
                  </a:lnTo>
                  <a:lnTo>
                    <a:pt x="2163" y="2472"/>
                  </a:lnTo>
                  <a:lnTo>
                    <a:pt x="2164" y="2478"/>
                  </a:lnTo>
                  <a:lnTo>
                    <a:pt x="2164" y="2485"/>
                  </a:lnTo>
                  <a:lnTo>
                    <a:pt x="2166" y="2497"/>
                  </a:lnTo>
                  <a:lnTo>
                    <a:pt x="2167" y="2509"/>
                  </a:lnTo>
                  <a:lnTo>
                    <a:pt x="2167" y="2510"/>
                  </a:lnTo>
                  <a:lnTo>
                    <a:pt x="2179" y="2568"/>
                  </a:lnTo>
                  <a:lnTo>
                    <a:pt x="2198" y="2624"/>
                  </a:lnTo>
                  <a:lnTo>
                    <a:pt x="2222" y="2678"/>
                  </a:lnTo>
                  <a:lnTo>
                    <a:pt x="2250" y="2729"/>
                  </a:lnTo>
                  <a:lnTo>
                    <a:pt x="2285" y="2777"/>
                  </a:lnTo>
                  <a:lnTo>
                    <a:pt x="2324" y="2822"/>
                  </a:lnTo>
                  <a:lnTo>
                    <a:pt x="2367" y="2863"/>
                  </a:lnTo>
                  <a:lnTo>
                    <a:pt x="2413" y="2901"/>
                  </a:lnTo>
                  <a:lnTo>
                    <a:pt x="2464" y="2934"/>
                  </a:lnTo>
                  <a:lnTo>
                    <a:pt x="2519" y="2963"/>
                  </a:lnTo>
                  <a:lnTo>
                    <a:pt x="2576" y="2987"/>
                  </a:lnTo>
                  <a:lnTo>
                    <a:pt x="2636" y="3007"/>
                  </a:lnTo>
                  <a:lnTo>
                    <a:pt x="2700" y="3021"/>
                  </a:lnTo>
                  <a:lnTo>
                    <a:pt x="2765" y="3030"/>
                  </a:lnTo>
                  <a:lnTo>
                    <a:pt x="2832" y="3034"/>
                  </a:lnTo>
                  <a:lnTo>
                    <a:pt x="2900" y="3030"/>
                  </a:lnTo>
                  <a:lnTo>
                    <a:pt x="2967" y="3021"/>
                  </a:lnTo>
                  <a:lnTo>
                    <a:pt x="3031" y="3006"/>
                  </a:lnTo>
                  <a:lnTo>
                    <a:pt x="3092" y="2985"/>
                  </a:lnTo>
                  <a:lnTo>
                    <a:pt x="3151" y="2960"/>
                  </a:lnTo>
                  <a:lnTo>
                    <a:pt x="3206" y="2929"/>
                  </a:lnTo>
                  <a:lnTo>
                    <a:pt x="3257" y="2895"/>
                  </a:lnTo>
                  <a:lnTo>
                    <a:pt x="3305" y="2856"/>
                  </a:lnTo>
                  <a:lnTo>
                    <a:pt x="3349" y="2813"/>
                  </a:lnTo>
                  <a:lnTo>
                    <a:pt x="3387" y="2766"/>
                  </a:lnTo>
                  <a:lnTo>
                    <a:pt x="3422" y="2716"/>
                  </a:lnTo>
                  <a:lnTo>
                    <a:pt x="3449" y="2662"/>
                  </a:lnTo>
                  <a:lnTo>
                    <a:pt x="3473" y="2607"/>
                  </a:lnTo>
                  <a:lnTo>
                    <a:pt x="3488" y="2549"/>
                  </a:lnTo>
                  <a:lnTo>
                    <a:pt x="3499" y="2489"/>
                  </a:lnTo>
                  <a:lnTo>
                    <a:pt x="3503" y="2427"/>
                  </a:lnTo>
                  <a:lnTo>
                    <a:pt x="3499" y="2367"/>
                  </a:lnTo>
                  <a:lnTo>
                    <a:pt x="3489" y="2307"/>
                  </a:lnTo>
                  <a:lnTo>
                    <a:pt x="3474" y="2251"/>
                  </a:lnTo>
                  <a:lnTo>
                    <a:pt x="3451" y="2196"/>
                  </a:lnTo>
                  <a:lnTo>
                    <a:pt x="3425" y="2145"/>
                  </a:lnTo>
                  <a:lnTo>
                    <a:pt x="3393" y="2096"/>
                  </a:lnTo>
                  <a:lnTo>
                    <a:pt x="3356" y="2050"/>
                  </a:lnTo>
                  <a:lnTo>
                    <a:pt x="3315" y="2007"/>
                  </a:lnTo>
                  <a:lnTo>
                    <a:pt x="3270" y="1968"/>
                  </a:lnTo>
                  <a:lnTo>
                    <a:pt x="3220" y="1933"/>
                  </a:lnTo>
                  <a:lnTo>
                    <a:pt x="3166" y="1902"/>
                  </a:lnTo>
                  <a:lnTo>
                    <a:pt x="3111" y="1876"/>
                  </a:lnTo>
                  <a:lnTo>
                    <a:pt x="3052" y="1854"/>
                  </a:lnTo>
                  <a:lnTo>
                    <a:pt x="2990" y="1838"/>
                  </a:lnTo>
                  <a:lnTo>
                    <a:pt x="2926" y="1826"/>
                  </a:lnTo>
                  <a:lnTo>
                    <a:pt x="2925" y="1826"/>
                  </a:lnTo>
                  <a:lnTo>
                    <a:pt x="2907" y="1825"/>
                  </a:lnTo>
                  <a:lnTo>
                    <a:pt x="2890" y="1823"/>
                  </a:lnTo>
                  <a:lnTo>
                    <a:pt x="2886" y="1823"/>
                  </a:lnTo>
                  <a:lnTo>
                    <a:pt x="2883" y="1822"/>
                  </a:lnTo>
                  <a:lnTo>
                    <a:pt x="2857" y="1821"/>
                  </a:lnTo>
                  <a:lnTo>
                    <a:pt x="2832" y="1820"/>
                  </a:lnTo>
                  <a:close/>
                  <a:moveTo>
                    <a:pt x="453" y="1469"/>
                  </a:moveTo>
                  <a:lnTo>
                    <a:pt x="173" y="1722"/>
                  </a:lnTo>
                  <a:lnTo>
                    <a:pt x="1534" y="2955"/>
                  </a:lnTo>
                  <a:lnTo>
                    <a:pt x="1814" y="2703"/>
                  </a:lnTo>
                  <a:lnTo>
                    <a:pt x="453" y="1469"/>
                  </a:lnTo>
                  <a:close/>
                  <a:moveTo>
                    <a:pt x="1960" y="110"/>
                  </a:moveTo>
                  <a:lnTo>
                    <a:pt x="539" y="1391"/>
                  </a:lnTo>
                  <a:lnTo>
                    <a:pt x="1900" y="2624"/>
                  </a:lnTo>
                  <a:lnTo>
                    <a:pt x="2042" y="2496"/>
                  </a:lnTo>
                  <a:lnTo>
                    <a:pt x="2042" y="2490"/>
                  </a:lnTo>
                  <a:lnTo>
                    <a:pt x="2042" y="2484"/>
                  </a:lnTo>
                  <a:lnTo>
                    <a:pt x="2041" y="2473"/>
                  </a:lnTo>
                  <a:lnTo>
                    <a:pt x="2040" y="2467"/>
                  </a:lnTo>
                  <a:lnTo>
                    <a:pt x="2040" y="2460"/>
                  </a:lnTo>
                  <a:lnTo>
                    <a:pt x="2039" y="2427"/>
                  </a:lnTo>
                  <a:lnTo>
                    <a:pt x="2042" y="2362"/>
                  </a:lnTo>
                  <a:lnTo>
                    <a:pt x="2051" y="2297"/>
                  </a:lnTo>
                  <a:lnTo>
                    <a:pt x="2066" y="2236"/>
                  </a:lnTo>
                  <a:lnTo>
                    <a:pt x="2088" y="2177"/>
                  </a:lnTo>
                  <a:lnTo>
                    <a:pt x="2115" y="2120"/>
                  </a:lnTo>
                  <a:lnTo>
                    <a:pt x="2146" y="2065"/>
                  </a:lnTo>
                  <a:lnTo>
                    <a:pt x="2184" y="2014"/>
                  </a:lnTo>
                  <a:lnTo>
                    <a:pt x="2225" y="1965"/>
                  </a:lnTo>
                  <a:lnTo>
                    <a:pt x="2270" y="1919"/>
                  </a:lnTo>
                  <a:lnTo>
                    <a:pt x="2320" y="1878"/>
                  </a:lnTo>
                  <a:lnTo>
                    <a:pt x="2375" y="1841"/>
                  </a:lnTo>
                  <a:lnTo>
                    <a:pt x="2431" y="1807"/>
                  </a:lnTo>
                  <a:lnTo>
                    <a:pt x="2492" y="1779"/>
                  </a:lnTo>
                  <a:lnTo>
                    <a:pt x="2555" y="1754"/>
                  </a:lnTo>
                  <a:lnTo>
                    <a:pt x="2621" y="1735"/>
                  </a:lnTo>
                  <a:lnTo>
                    <a:pt x="2690" y="1721"/>
                  </a:lnTo>
                  <a:lnTo>
                    <a:pt x="2759" y="1713"/>
                  </a:lnTo>
                  <a:lnTo>
                    <a:pt x="2832" y="1710"/>
                  </a:lnTo>
                  <a:lnTo>
                    <a:pt x="2869" y="1711"/>
                  </a:lnTo>
                  <a:lnTo>
                    <a:pt x="2875" y="1711"/>
                  </a:lnTo>
                  <a:lnTo>
                    <a:pt x="2880" y="1712"/>
                  </a:lnTo>
                  <a:lnTo>
                    <a:pt x="2894" y="1713"/>
                  </a:lnTo>
                  <a:lnTo>
                    <a:pt x="2902" y="1713"/>
                  </a:lnTo>
                  <a:lnTo>
                    <a:pt x="2911" y="1713"/>
                  </a:lnTo>
                  <a:lnTo>
                    <a:pt x="3320" y="1346"/>
                  </a:lnTo>
                  <a:lnTo>
                    <a:pt x="3320" y="657"/>
                  </a:lnTo>
                  <a:lnTo>
                    <a:pt x="2713" y="110"/>
                  </a:lnTo>
                  <a:lnTo>
                    <a:pt x="1960" y="110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12"/>
                  </a:lnTo>
                  <a:lnTo>
                    <a:pt x="3442" y="1392"/>
                  </a:lnTo>
                  <a:lnTo>
                    <a:pt x="3056" y="1739"/>
                  </a:lnTo>
                  <a:lnTo>
                    <a:pt x="3120" y="1759"/>
                  </a:lnTo>
                  <a:lnTo>
                    <a:pt x="3182" y="1784"/>
                  </a:lnTo>
                  <a:lnTo>
                    <a:pt x="3241" y="1813"/>
                  </a:lnTo>
                  <a:lnTo>
                    <a:pt x="3296" y="1847"/>
                  </a:lnTo>
                  <a:lnTo>
                    <a:pt x="3348" y="1884"/>
                  </a:lnTo>
                  <a:lnTo>
                    <a:pt x="3397" y="1925"/>
                  </a:lnTo>
                  <a:lnTo>
                    <a:pt x="3443" y="1971"/>
                  </a:lnTo>
                  <a:lnTo>
                    <a:pt x="3483" y="2019"/>
                  </a:lnTo>
                  <a:lnTo>
                    <a:pt x="3519" y="2070"/>
                  </a:lnTo>
                  <a:lnTo>
                    <a:pt x="3550" y="2124"/>
                  </a:lnTo>
                  <a:lnTo>
                    <a:pt x="3576" y="2180"/>
                  </a:lnTo>
                  <a:lnTo>
                    <a:pt x="3597" y="2239"/>
                  </a:lnTo>
                  <a:lnTo>
                    <a:pt x="3612" y="2299"/>
                  </a:lnTo>
                  <a:lnTo>
                    <a:pt x="3621" y="2363"/>
                  </a:lnTo>
                  <a:lnTo>
                    <a:pt x="3625" y="2427"/>
                  </a:lnTo>
                  <a:lnTo>
                    <a:pt x="3621" y="2492"/>
                  </a:lnTo>
                  <a:lnTo>
                    <a:pt x="3611" y="2555"/>
                  </a:lnTo>
                  <a:lnTo>
                    <a:pt x="3596" y="2617"/>
                  </a:lnTo>
                  <a:lnTo>
                    <a:pt x="3575" y="2677"/>
                  </a:lnTo>
                  <a:lnTo>
                    <a:pt x="3548" y="2734"/>
                  </a:lnTo>
                  <a:lnTo>
                    <a:pt x="3516" y="2788"/>
                  </a:lnTo>
                  <a:lnTo>
                    <a:pt x="3479" y="2840"/>
                  </a:lnTo>
                  <a:lnTo>
                    <a:pt x="3437" y="2888"/>
                  </a:lnTo>
                  <a:lnTo>
                    <a:pt x="3392" y="2933"/>
                  </a:lnTo>
                  <a:lnTo>
                    <a:pt x="3342" y="2975"/>
                  </a:lnTo>
                  <a:lnTo>
                    <a:pt x="3288" y="3012"/>
                  </a:lnTo>
                  <a:lnTo>
                    <a:pt x="3231" y="3046"/>
                  </a:lnTo>
                  <a:lnTo>
                    <a:pt x="3171" y="3075"/>
                  </a:lnTo>
                  <a:lnTo>
                    <a:pt x="3108" y="3099"/>
                  </a:lnTo>
                  <a:lnTo>
                    <a:pt x="3042" y="3118"/>
                  </a:lnTo>
                  <a:lnTo>
                    <a:pt x="2973" y="3132"/>
                  </a:lnTo>
                  <a:lnTo>
                    <a:pt x="2904" y="3141"/>
                  </a:lnTo>
                  <a:lnTo>
                    <a:pt x="2832" y="3144"/>
                  </a:lnTo>
                  <a:lnTo>
                    <a:pt x="2761" y="3141"/>
                  </a:lnTo>
                  <a:lnTo>
                    <a:pt x="2691" y="3133"/>
                  </a:lnTo>
                  <a:lnTo>
                    <a:pt x="2623" y="3119"/>
                  </a:lnTo>
                  <a:lnTo>
                    <a:pt x="2558" y="3100"/>
                  </a:lnTo>
                  <a:lnTo>
                    <a:pt x="2495" y="3077"/>
                  </a:lnTo>
                  <a:lnTo>
                    <a:pt x="2436" y="3048"/>
                  </a:lnTo>
                  <a:lnTo>
                    <a:pt x="2379" y="3015"/>
                  </a:lnTo>
                  <a:lnTo>
                    <a:pt x="2326" y="2978"/>
                  </a:lnTo>
                  <a:lnTo>
                    <a:pt x="2276" y="2938"/>
                  </a:lnTo>
                  <a:lnTo>
                    <a:pt x="2230" y="2894"/>
                  </a:lnTo>
                  <a:lnTo>
                    <a:pt x="2189" y="2846"/>
                  </a:lnTo>
                  <a:lnTo>
                    <a:pt x="2152" y="2796"/>
                  </a:lnTo>
                  <a:lnTo>
                    <a:pt x="2119" y="2742"/>
                  </a:lnTo>
                  <a:lnTo>
                    <a:pt x="2093" y="2686"/>
                  </a:lnTo>
                  <a:lnTo>
                    <a:pt x="2071" y="2627"/>
                  </a:lnTo>
                  <a:lnTo>
                    <a:pt x="1534" y="3112"/>
                  </a:lnTo>
                  <a:lnTo>
                    <a:pt x="0" y="1721"/>
                  </a:lnTo>
                  <a:lnTo>
                    <a:pt x="366" y="1391"/>
                  </a:lnTo>
                  <a:lnTo>
                    <a:pt x="366" y="1391"/>
                  </a:lnTo>
                  <a:lnTo>
                    <a:pt x="1863" y="4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1004"/>
            <p:cNvSpPr>
              <a:spLocks noEditPoints="1"/>
            </p:cNvSpPr>
            <p:nvPr/>
          </p:nvSpPr>
          <p:spPr bwMode="auto">
            <a:xfrm>
              <a:off x="3795713" y="2000250"/>
              <a:ext cx="76200" cy="76200"/>
            </a:xfrm>
            <a:custGeom>
              <a:avLst/>
              <a:gdLst>
                <a:gd name="T0" fmla="*/ 213 w 480"/>
                <a:gd name="T1" fmla="*/ 114 h 435"/>
                <a:gd name="T2" fmla="*/ 166 w 480"/>
                <a:gd name="T3" fmla="*/ 134 h 435"/>
                <a:gd name="T4" fmla="*/ 134 w 480"/>
                <a:gd name="T5" fmla="*/ 171 h 435"/>
                <a:gd name="T6" fmla="*/ 122 w 480"/>
                <a:gd name="T7" fmla="*/ 217 h 435"/>
                <a:gd name="T8" fmla="*/ 134 w 480"/>
                <a:gd name="T9" fmla="*/ 264 h 435"/>
                <a:gd name="T10" fmla="*/ 166 w 480"/>
                <a:gd name="T11" fmla="*/ 300 h 435"/>
                <a:gd name="T12" fmla="*/ 213 w 480"/>
                <a:gd name="T13" fmla="*/ 321 h 435"/>
                <a:gd name="T14" fmla="*/ 267 w 480"/>
                <a:gd name="T15" fmla="*/ 321 h 435"/>
                <a:gd name="T16" fmla="*/ 314 w 480"/>
                <a:gd name="T17" fmla="*/ 300 h 435"/>
                <a:gd name="T18" fmla="*/ 346 w 480"/>
                <a:gd name="T19" fmla="*/ 264 h 435"/>
                <a:gd name="T20" fmla="*/ 358 w 480"/>
                <a:gd name="T21" fmla="*/ 217 h 435"/>
                <a:gd name="T22" fmla="*/ 346 w 480"/>
                <a:gd name="T23" fmla="*/ 171 h 435"/>
                <a:gd name="T24" fmla="*/ 314 w 480"/>
                <a:gd name="T25" fmla="*/ 134 h 435"/>
                <a:gd name="T26" fmla="*/ 267 w 480"/>
                <a:gd name="T27" fmla="*/ 114 h 435"/>
                <a:gd name="T28" fmla="*/ 241 w 480"/>
                <a:gd name="T29" fmla="*/ 0 h 435"/>
                <a:gd name="T30" fmla="*/ 316 w 480"/>
                <a:gd name="T31" fmla="*/ 11 h 435"/>
                <a:gd name="T32" fmla="*/ 381 w 480"/>
                <a:gd name="T33" fmla="*/ 43 h 435"/>
                <a:gd name="T34" fmla="*/ 434 w 480"/>
                <a:gd name="T35" fmla="*/ 90 h 435"/>
                <a:gd name="T36" fmla="*/ 468 w 480"/>
                <a:gd name="T37" fmla="*/ 149 h 435"/>
                <a:gd name="T38" fmla="*/ 480 w 480"/>
                <a:gd name="T39" fmla="*/ 217 h 435"/>
                <a:gd name="T40" fmla="*/ 468 w 480"/>
                <a:gd name="T41" fmla="*/ 286 h 435"/>
                <a:gd name="T42" fmla="*/ 434 w 480"/>
                <a:gd name="T43" fmla="*/ 345 h 435"/>
                <a:gd name="T44" fmla="*/ 381 w 480"/>
                <a:gd name="T45" fmla="*/ 393 h 435"/>
                <a:gd name="T46" fmla="*/ 316 w 480"/>
                <a:gd name="T47" fmla="*/ 424 h 435"/>
                <a:gd name="T48" fmla="*/ 241 w 480"/>
                <a:gd name="T49" fmla="*/ 435 h 435"/>
                <a:gd name="T50" fmla="*/ 164 w 480"/>
                <a:gd name="T51" fmla="*/ 424 h 435"/>
                <a:gd name="T52" fmla="*/ 99 w 480"/>
                <a:gd name="T53" fmla="*/ 393 h 435"/>
                <a:gd name="T54" fmla="*/ 47 w 480"/>
                <a:gd name="T55" fmla="*/ 345 h 435"/>
                <a:gd name="T56" fmla="*/ 12 w 480"/>
                <a:gd name="T57" fmla="*/ 286 h 435"/>
                <a:gd name="T58" fmla="*/ 0 w 480"/>
                <a:gd name="T59" fmla="*/ 217 h 435"/>
                <a:gd name="T60" fmla="*/ 12 w 480"/>
                <a:gd name="T61" fmla="*/ 149 h 435"/>
                <a:gd name="T62" fmla="*/ 47 w 480"/>
                <a:gd name="T63" fmla="*/ 90 h 435"/>
                <a:gd name="T64" fmla="*/ 99 w 480"/>
                <a:gd name="T65" fmla="*/ 43 h 435"/>
                <a:gd name="T66" fmla="*/ 164 w 480"/>
                <a:gd name="T67" fmla="*/ 11 h 435"/>
                <a:gd name="T68" fmla="*/ 241 w 480"/>
                <a:gd name="T69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35">
                  <a:moveTo>
                    <a:pt x="241" y="111"/>
                  </a:moveTo>
                  <a:lnTo>
                    <a:pt x="213" y="114"/>
                  </a:lnTo>
                  <a:lnTo>
                    <a:pt x="188" y="122"/>
                  </a:lnTo>
                  <a:lnTo>
                    <a:pt x="166" y="134"/>
                  </a:lnTo>
                  <a:lnTo>
                    <a:pt x="149" y="151"/>
                  </a:lnTo>
                  <a:lnTo>
                    <a:pt x="134" y="171"/>
                  </a:lnTo>
                  <a:lnTo>
                    <a:pt x="125" y="193"/>
                  </a:lnTo>
                  <a:lnTo>
                    <a:pt x="122" y="217"/>
                  </a:lnTo>
                  <a:lnTo>
                    <a:pt x="125" y="242"/>
                  </a:lnTo>
                  <a:lnTo>
                    <a:pt x="134" y="264"/>
                  </a:lnTo>
                  <a:lnTo>
                    <a:pt x="149" y="284"/>
                  </a:lnTo>
                  <a:lnTo>
                    <a:pt x="166" y="300"/>
                  </a:lnTo>
                  <a:lnTo>
                    <a:pt x="188" y="313"/>
                  </a:lnTo>
                  <a:lnTo>
                    <a:pt x="213" y="321"/>
                  </a:lnTo>
                  <a:lnTo>
                    <a:pt x="241" y="324"/>
                  </a:lnTo>
                  <a:lnTo>
                    <a:pt x="267" y="321"/>
                  </a:lnTo>
                  <a:lnTo>
                    <a:pt x="292" y="313"/>
                  </a:lnTo>
                  <a:lnTo>
                    <a:pt x="314" y="300"/>
                  </a:lnTo>
                  <a:lnTo>
                    <a:pt x="333" y="284"/>
                  </a:lnTo>
                  <a:lnTo>
                    <a:pt x="346" y="264"/>
                  </a:lnTo>
                  <a:lnTo>
                    <a:pt x="355" y="242"/>
                  </a:lnTo>
                  <a:lnTo>
                    <a:pt x="358" y="217"/>
                  </a:lnTo>
                  <a:lnTo>
                    <a:pt x="355" y="193"/>
                  </a:lnTo>
                  <a:lnTo>
                    <a:pt x="346" y="171"/>
                  </a:lnTo>
                  <a:lnTo>
                    <a:pt x="333" y="151"/>
                  </a:lnTo>
                  <a:lnTo>
                    <a:pt x="314" y="134"/>
                  </a:lnTo>
                  <a:lnTo>
                    <a:pt x="292" y="122"/>
                  </a:lnTo>
                  <a:lnTo>
                    <a:pt x="267" y="114"/>
                  </a:lnTo>
                  <a:lnTo>
                    <a:pt x="241" y="111"/>
                  </a:lnTo>
                  <a:close/>
                  <a:moveTo>
                    <a:pt x="241" y="0"/>
                  </a:moveTo>
                  <a:lnTo>
                    <a:pt x="279" y="3"/>
                  </a:lnTo>
                  <a:lnTo>
                    <a:pt x="316" y="11"/>
                  </a:lnTo>
                  <a:lnTo>
                    <a:pt x="350" y="25"/>
                  </a:lnTo>
                  <a:lnTo>
                    <a:pt x="381" y="43"/>
                  </a:lnTo>
                  <a:lnTo>
                    <a:pt x="410" y="64"/>
                  </a:lnTo>
                  <a:lnTo>
                    <a:pt x="434" y="90"/>
                  </a:lnTo>
                  <a:lnTo>
                    <a:pt x="454" y="118"/>
                  </a:lnTo>
                  <a:lnTo>
                    <a:pt x="468" y="149"/>
                  </a:lnTo>
                  <a:lnTo>
                    <a:pt x="477" y="182"/>
                  </a:lnTo>
                  <a:lnTo>
                    <a:pt x="480" y="217"/>
                  </a:lnTo>
                  <a:lnTo>
                    <a:pt x="477" y="252"/>
                  </a:lnTo>
                  <a:lnTo>
                    <a:pt x="468" y="286"/>
                  </a:lnTo>
                  <a:lnTo>
                    <a:pt x="454" y="317"/>
                  </a:lnTo>
                  <a:lnTo>
                    <a:pt x="434" y="345"/>
                  </a:lnTo>
                  <a:lnTo>
                    <a:pt x="410" y="370"/>
                  </a:lnTo>
                  <a:lnTo>
                    <a:pt x="381" y="393"/>
                  </a:lnTo>
                  <a:lnTo>
                    <a:pt x="350" y="411"/>
                  </a:lnTo>
                  <a:lnTo>
                    <a:pt x="316" y="424"/>
                  </a:lnTo>
                  <a:lnTo>
                    <a:pt x="279" y="432"/>
                  </a:lnTo>
                  <a:lnTo>
                    <a:pt x="241" y="435"/>
                  </a:lnTo>
                  <a:lnTo>
                    <a:pt x="202" y="432"/>
                  </a:lnTo>
                  <a:lnTo>
                    <a:pt x="164" y="424"/>
                  </a:lnTo>
                  <a:lnTo>
                    <a:pt x="130" y="411"/>
                  </a:lnTo>
                  <a:lnTo>
                    <a:pt x="99" y="393"/>
                  </a:lnTo>
                  <a:lnTo>
                    <a:pt x="71" y="370"/>
                  </a:lnTo>
                  <a:lnTo>
                    <a:pt x="47" y="345"/>
                  </a:lnTo>
                  <a:lnTo>
                    <a:pt x="27" y="317"/>
                  </a:lnTo>
                  <a:lnTo>
                    <a:pt x="12" y="286"/>
                  </a:lnTo>
                  <a:lnTo>
                    <a:pt x="3" y="252"/>
                  </a:lnTo>
                  <a:lnTo>
                    <a:pt x="0" y="217"/>
                  </a:lnTo>
                  <a:lnTo>
                    <a:pt x="3" y="182"/>
                  </a:lnTo>
                  <a:lnTo>
                    <a:pt x="12" y="149"/>
                  </a:lnTo>
                  <a:lnTo>
                    <a:pt x="27" y="118"/>
                  </a:lnTo>
                  <a:lnTo>
                    <a:pt x="47" y="90"/>
                  </a:lnTo>
                  <a:lnTo>
                    <a:pt x="71" y="64"/>
                  </a:lnTo>
                  <a:lnTo>
                    <a:pt x="99" y="43"/>
                  </a:lnTo>
                  <a:lnTo>
                    <a:pt x="130" y="25"/>
                  </a:lnTo>
                  <a:lnTo>
                    <a:pt x="164" y="11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1" name="Group 1680"/>
          <p:cNvGrpSpPr/>
          <p:nvPr/>
        </p:nvGrpSpPr>
        <p:grpSpPr>
          <a:xfrm>
            <a:off x="4400795" y="1919288"/>
            <a:ext cx="574676" cy="547688"/>
            <a:chOff x="4391025" y="1919288"/>
            <a:chExt cx="574676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76" name="Freeform 1009"/>
            <p:cNvSpPr>
              <a:spLocks noEditPoints="1"/>
            </p:cNvSpPr>
            <p:nvPr/>
          </p:nvSpPr>
          <p:spPr bwMode="auto">
            <a:xfrm>
              <a:off x="4694238" y="2122488"/>
              <a:ext cx="271463" cy="241300"/>
            </a:xfrm>
            <a:custGeom>
              <a:avLst/>
              <a:gdLst>
                <a:gd name="T0" fmla="*/ 856 w 1716"/>
                <a:gd name="T1" fmla="*/ 111 h 1367"/>
                <a:gd name="T2" fmla="*/ 850 w 1716"/>
                <a:gd name="T3" fmla="*/ 113 h 1367"/>
                <a:gd name="T4" fmla="*/ 846 w 1716"/>
                <a:gd name="T5" fmla="*/ 117 h 1367"/>
                <a:gd name="T6" fmla="*/ 122 w 1716"/>
                <a:gd name="T7" fmla="*/ 1240 h 1367"/>
                <a:gd name="T8" fmla="*/ 122 w 1716"/>
                <a:gd name="T9" fmla="*/ 1246 h 1367"/>
                <a:gd name="T10" fmla="*/ 123 w 1716"/>
                <a:gd name="T11" fmla="*/ 1250 h 1367"/>
                <a:gd name="T12" fmla="*/ 126 w 1716"/>
                <a:gd name="T13" fmla="*/ 1254 h 1367"/>
                <a:gd name="T14" fmla="*/ 132 w 1716"/>
                <a:gd name="T15" fmla="*/ 1257 h 1367"/>
                <a:gd name="T16" fmla="*/ 1580 w 1716"/>
                <a:gd name="T17" fmla="*/ 1257 h 1367"/>
                <a:gd name="T18" fmla="*/ 1588 w 1716"/>
                <a:gd name="T19" fmla="*/ 1255 h 1367"/>
                <a:gd name="T20" fmla="*/ 1592 w 1716"/>
                <a:gd name="T21" fmla="*/ 1252 h 1367"/>
                <a:gd name="T22" fmla="*/ 1594 w 1716"/>
                <a:gd name="T23" fmla="*/ 1248 h 1367"/>
                <a:gd name="T24" fmla="*/ 1596 w 1716"/>
                <a:gd name="T25" fmla="*/ 1241 h 1367"/>
                <a:gd name="T26" fmla="*/ 871 w 1716"/>
                <a:gd name="T27" fmla="*/ 117 h 1367"/>
                <a:gd name="T28" fmla="*/ 866 w 1716"/>
                <a:gd name="T29" fmla="*/ 113 h 1367"/>
                <a:gd name="T30" fmla="*/ 860 w 1716"/>
                <a:gd name="T31" fmla="*/ 111 h 1367"/>
                <a:gd name="T32" fmla="*/ 858 w 1716"/>
                <a:gd name="T33" fmla="*/ 0 h 1367"/>
                <a:gd name="T34" fmla="*/ 913 w 1716"/>
                <a:gd name="T35" fmla="*/ 10 h 1367"/>
                <a:gd name="T36" fmla="*/ 959 w 1716"/>
                <a:gd name="T37" fmla="*/ 40 h 1367"/>
                <a:gd name="T38" fmla="*/ 1699 w 1716"/>
                <a:gd name="T39" fmla="*/ 1182 h 1367"/>
                <a:gd name="T40" fmla="*/ 1716 w 1716"/>
                <a:gd name="T41" fmla="*/ 1231 h 1367"/>
                <a:gd name="T42" fmla="*/ 1711 w 1716"/>
                <a:gd name="T43" fmla="*/ 1281 h 1367"/>
                <a:gd name="T44" fmla="*/ 1682 w 1716"/>
                <a:gd name="T45" fmla="*/ 1326 h 1367"/>
                <a:gd name="T46" fmla="*/ 1637 w 1716"/>
                <a:gd name="T47" fmla="*/ 1356 h 1367"/>
                <a:gd name="T48" fmla="*/ 1580 w 1716"/>
                <a:gd name="T49" fmla="*/ 1367 h 1367"/>
                <a:gd name="T50" fmla="*/ 107 w 1716"/>
                <a:gd name="T51" fmla="*/ 1364 h 1367"/>
                <a:gd name="T52" fmla="*/ 55 w 1716"/>
                <a:gd name="T53" fmla="*/ 1344 h 1367"/>
                <a:gd name="T54" fmla="*/ 17 w 1716"/>
                <a:gd name="T55" fmla="*/ 1305 h 1367"/>
                <a:gd name="T56" fmla="*/ 0 w 1716"/>
                <a:gd name="T57" fmla="*/ 1256 h 1367"/>
                <a:gd name="T58" fmla="*/ 6 w 1716"/>
                <a:gd name="T59" fmla="*/ 1206 h 1367"/>
                <a:gd name="T60" fmla="*/ 740 w 1716"/>
                <a:gd name="T61" fmla="*/ 62 h 1367"/>
                <a:gd name="T62" fmla="*/ 778 w 1716"/>
                <a:gd name="T63" fmla="*/ 23 h 1367"/>
                <a:gd name="T64" fmla="*/ 829 w 1716"/>
                <a:gd name="T65" fmla="*/ 3 h 1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6" h="1367">
                  <a:moveTo>
                    <a:pt x="858" y="111"/>
                  </a:moveTo>
                  <a:lnTo>
                    <a:pt x="856" y="111"/>
                  </a:lnTo>
                  <a:lnTo>
                    <a:pt x="854" y="112"/>
                  </a:lnTo>
                  <a:lnTo>
                    <a:pt x="850" y="113"/>
                  </a:lnTo>
                  <a:lnTo>
                    <a:pt x="848" y="115"/>
                  </a:lnTo>
                  <a:lnTo>
                    <a:pt x="846" y="117"/>
                  </a:lnTo>
                  <a:lnTo>
                    <a:pt x="123" y="1237"/>
                  </a:lnTo>
                  <a:lnTo>
                    <a:pt x="122" y="1240"/>
                  </a:lnTo>
                  <a:lnTo>
                    <a:pt x="122" y="1243"/>
                  </a:lnTo>
                  <a:lnTo>
                    <a:pt x="122" y="1246"/>
                  </a:lnTo>
                  <a:lnTo>
                    <a:pt x="122" y="1248"/>
                  </a:lnTo>
                  <a:lnTo>
                    <a:pt x="123" y="1250"/>
                  </a:lnTo>
                  <a:lnTo>
                    <a:pt x="125" y="1252"/>
                  </a:lnTo>
                  <a:lnTo>
                    <a:pt x="126" y="1254"/>
                  </a:lnTo>
                  <a:lnTo>
                    <a:pt x="128" y="1255"/>
                  </a:lnTo>
                  <a:lnTo>
                    <a:pt x="132" y="1257"/>
                  </a:lnTo>
                  <a:lnTo>
                    <a:pt x="136" y="1257"/>
                  </a:lnTo>
                  <a:lnTo>
                    <a:pt x="1580" y="1257"/>
                  </a:lnTo>
                  <a:lnTo>
                    <a:pt x="1584" y="1257"/>
                  </a:lnTo>
                  <a:lnTo>
                    <a:pt x="1588" y="1255"/>
                  </a:lnTo>
                  <a:lnTo>
                    <a:pt x="1590" y="1254"/>
                  </a:lnTo>
                  <a:lnTo>
                    <a:pt x="1592" y="1252"/>
                  </a:lnTo>
                  <a:lnTo>
                    <a:pt x="1593" y="1250"/>
                  </a:lnTo>
                  <a:lnTo>
                    <a:pt x="1594" y="1248"/>
                  </a:lnTo>
                  <a:lnTo>
                    <a:pt x="1596" y="1245"/>
                  </a:lnTo>
                  <a:lnTo>
                    <a:pt x="1596" y="1241"/>
                  </a:lnTo>
                  <a:lnTo>
                    <a:pt x="1593" y="1237"/>
                  </a:lnTo>
                  <a:lnTo>
                    <a:pt x="871" y="117"/>
                  </a:lnTo>
                  <a:lnTo>
                    <a:pt x="868" y="115"/>
                  </a:lnTo>
                  <a:lnTo>
                    <a:pt x="866" y="113"/>
                  </a:lnTo>
                  <a:lnTo>
                    <a:pt x="864" y="112"/>
                  </a:lnTo>
                  <a:lnTo>
                    <a:pt x="860" y="111"/>
                  </a:lnTo>
                  <a:lnTo>
                    <a:pt x="858" y="111"/>
                  </a:lnTo>
                  <a:close/>
                  <a:moveTo>
                    <a:pt x="858" y="0"/>
                  </a:moveTo>
                  <a:lnTo>
                    <a:pt x="887" y="3"/>
                  </a:lnTo>
                  <a:lnTo>
                    <a:pt x="913" y="10"/>
                  </a:lnTo>
                  <a:lnTo>
                    <a:pt x="938" y="23"/>
                  </a:lnTo>
                  <a:lnTo>
                    <a:pt x="959" y="40"/>
                  </a:lnTo>
                  <a:lnTo>
                    <a:pt x="976" y="62"/>
                  </a:lnTo>
                  <a:lnTo>
                    <a:pt x="1699" y="1182"/>
                  </a:lnTo>
                  <a:lnTo>
                    <a:pt x="1711" y="1206"/>
                  </a:lnTo>
                  <a:lnTo>
                    <a:pt x="1716" y="1231"/>
                  </a:lnTo>
                  <a:lnTo>
                    <a:pt x="1716" y="1256"/>
                  </a:lnTo>
                  <a:lnTo>
                    <a:pt x="1711" y="1281"/>
                  </a:lnTo>
                  <a:lnTo>
                    <a:pt x="1699" y="1305"/>
                  </a:lnTo>
                  <a:lnTo>
                    <a:pt x="1682" y="1326"/>
                  </a:lnTo>
                  <a:lnTo>
                    <a:pt x="1661" y="1344"/>
                  </a:lnTo>
                  <a:lnTo>
                    <a:pt x="1637" y="1356"/>
                  </a:lnTo>
                  <a:lnTo>
                    <a:pt x="1610" y="1364"/>
                  </a:lnTo>
                  <a:lnTo>
                    <a:pt x="1580" y="1367"/>
                  </a:lnTo>
                  <a:lnTo>
                    <a:pt x="136" y="1367"/>
                  </a:lnTo>
                  <a:lnTo>
                    <a:pt x="107" y="1364"/>
                  </a:lnTo>
                  <a:lnTo>
                    <a:pt x="79" y="1356"/>
                  </a:lnTo>
                  <a:lnTo>
                    <a:pt x="55" y="1344"/>
                  </a:lnTo>
                  <a:lnTo>
                    <a:pt x="34" y="1326"/>
                  </a:lnTo>
                  <a:lnTo>
                    <a:pt x="17" y="1305"/>
                  </a:lnTo>
                  <a:lnTo>
                    <a:pt x="5" y="1281"/>
                  </a:lnTo>
                  <a:lnTo>
                    <a:pt x="0" y="1256"/>
                  </a:lnTo>
                  <a:lnTo>
                    <a:pt x="0" y="1231"/>
                  </a:lnTo>
                  <a:lnTo>
                    <a:pt x="6" y="1206"/>
                  </a:lnTo>
                  <a:lnTo>
                    <a:pt x="17" y="1182"/>
                  </a:lnTo>
                  <a:lnTo>
                    <a:pt x="740" y="62"/>
                  </a:lnTo>
                  <a:lnTo>
                    <a:pt x="757" y="40"/>
                  </a:lnTo>
                  <a:lnTo>
                    <a:pt x="778" y="23"/>
                  </a:lnTo>
                  <a:lnTo>
                    <a:pt x="803" y="10"/>
                  </a:lnTo>
                  <a:lnTo>
                    <a:pt x="829" y="3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Freeform 1010"/>
            <p:cNvSpPr>
              <a:spLocks/>
            </p:cNvSpPr>
            <p:nvPr/>
          </p:nvSpPr>
          <p:spPr bwMode="auto">
            <a:xfrm>
              <a:off x="4821238" y="2189163"/>
              <a:ext cx="19050" cy="96838"/>
            </a:xfrm>
            <a:custGeom>
              <a:avLst/>
              <a:gdLst>
                <a:gd name="T0" fmla="*/ 61 w 122"/>
                <a:gd name="T1" fmla="*/ 0 h 552"/>
                <a:gd name="T2" fmla="*/ 79 w 122"/>
                <a:gd name="T3" fmla="*/ 3 h 552"/>
                <a:gd name="T4" fmla="*/ 96 w 122"/>
                <a:gd name="T5" fmla="*/ 11 h 552"/>
                <a:gd name="T6" fmla="*/ 109 w 122"/>
                <a:gd name="T7" fmla="*/ 22 h 552"/>
                <a:gd name="T8" fmla="*/ 118 w 122"/>
                <a:gd name="T9" fmla="*/ 39 h 552"/>
                <a:gd name="T10" fmla="*/ 122 w 122"/>
                <a:gd name="T11" fmla="*/ 56 h 552"/>
                <a:gd name="T12" fmla="*/ 122 w 122"/>
                <a:gd name="T13" fmla="*/ 497 h 552"/>
                <a:gd name="T14" fmla="*/ 118 w 122"/>
                <a:gd name="T15" fmla="*/ 514 h 552"/>
                <a:gd name="T16" fmla="*/ 109 w 122"/>
                <a:gd name="T17" fmla="*/ 529 h 552"/>
                <a:gd name="T18" fmla="*/ 96 w 122"/>
                <a:gd name="T19" fmla="*/ 541 h 552"/>
                <a:gd name="T20" fmla="*/ 79 w 122"/>
                <a:gd name="T21" fmla="*/ 549 h 552"/>
                <a:gd name="T22" fmla="*/ 61 w 122"/>
                <a:gd name="T23" fmla="*/ 552 h 552"/>
                <a:gd name="T24" fmla="*/ 41 w 122"/>
                <a:gd name="T25" fmla="*/ 549 h 552"/>
                <a:gd name="T26" fmla="*/ 24 w 122"/>
                <a:gd name="T27" fmla="*/ 541 h 552"/>
                <a:gd name="T28" fmla="*/ 11 w 122"/>
                <a:gd name="T29" fmla="*/ 529 h 552"/>
                <a:gd name="T30" fmla="*/ 3 w 122"/>
                <a:gd name="T31" fmla="*/ 514 h 552"/>
                <a:gd name="T32" fmla="*/ 0 w 122"/>
                <a:gd name="T33" fmla="*/ 497 h 552"/>
                <a:gd name="T34" fmla="*/ 0 w 122"/>
                <a:gd name="T35" fmla="*/ 56 h 552"/>
                <a:gd name="T36" fmla="*/ 3 w 122"/>
                <a:gd name="T37" fmla="*/ 39 h 552"/>
                <a:gd name="T38" fmla="*/ 11 w 122"/>
                <a:gd name="T39" fmla="*/ 22 h 552"/>
                <a:gd name="T40" fmla="*/ 24 w 122"/>
                <a:gd name="T41" fmla="*/ 11 h 552"/>
                <a:gd name="T42" fmla="*/ 41 w 122"/>
                <a:gd name="T43" fmla="*/ 3 h 552"/>
                <a:gd name="T44" fmla="*/ 61 w 122"/>
                <a:gd name="T45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552">
                  <a:moveTo>
                    <a:pt x="61" y="0"/>
                  </a:moveTo>
                  <a:lnTo>
                    <a:pt x="79" y="3"/>
                  </a:lnTo>
                  <a:lnTo>
                    <a:pt x="96" y="11"/>
                  </a:lnTo>
                  <a:lnTo>
                    <a:pt x="109" y="22"/>
                  </a:lnTo>
                  <a:lnTo>
                    <a:pt x="118" y="39"/>
                  </a:lnTo>
                  <a:lnTo>
                    <a:pt x="122" y="56"/>
                  </a:lnTo>
                  <a:lnTo>
                    <a:pt x="122" y="497"/>
                  </a:lnTo>
                  <a:lnTo>
                    <a:pt x="118" y="514"/>
                  </a:lnTo>
                  <a:lnTo>
                    <a:pt x="109" y="529"/>
                  </a:lnTo>
                  <a:lnTo>
                    <a:pt x="96" y="541"/>
                  </a:lnTo>
                  <a:lnTo>
                    <a:pt x="79" y="549"/>
                  </a:lnTo>
                  <a:lnTo>
                    <a:pt x="61" y="552"/>
                  </a:lnTo>
                  <a:lnTo>
                    <a:pt x="41" y="549"/>
                  </a:lnTo>
                  <a:lnTo>
                    <a:pt x="24" y="541"/>
                  </a:lnTo>
                  <a:lnTo>
                    <a:pt x="11" y="529"/>
                  </a:lnTo>
                  <a:lnTo>
                    <a:pt x="3" y="514"/>
                  </a:lnTo>
                  <a:lnTo>
                    <a:pt x="0" y="497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2"/>
                  </a:lnTo>
                  <a:lnTo>
                    <a:pt x="24" y="11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Freeform 1011"/>
            <p:cNvSpPr>
              <a:spLocks/>
            </p:cNvSpPr>
            <p:nvPr/>
          </p:nvSpPr>
          <p:spPr bwMode="auto">
            <a:xfrm>
              <a:off x="4821238" y="2306638"/>
              <a:ext cx="19050" cy="19050"/>
            </a:xfrm>
            <a:custGeom>
              <a:avLst/>
              <a:gdLst>
                <a:gd name="T0" fmla="*/ 63 w 124"/>
                <a:gd name="T1" fmla="*/ 0 h 110"/>
                <a:gd name="T2" fmla="*/ 78 w 124"/>
                <a:gd name="T3" fmla="*/ 1 h 110"/>
                <a:gd name="T4" fmla="*/ 92 w 124"/>
                <a:gd name="T5" fmla="*/ 7 h 110"/>
                <a:gd name="T6" fmla="*/ 106 w 124"/>
                <a:gd name="T7" fmla="*/ 15 h 110"/>
                <a:gd name="T8" fmla="*/ 115 w 124"/>
                <a:gd name="T9" fmla="*/ 26 h 110"/>
                <a:gd name="T10" fmla="*/ 121 w 124"/>
                <a:gd name="T11" fmla="*/ 40 h 110"/>
                <a:gd name="T12" fmla="*/ 124 w 124"/>
                <a:gd name="T13" fmla="*/ 54 h 110"/>
                <a:gd name="T14" fmla="*/ 121 w 124"/>
                <a:gd name="T15" fmla="*/ 68 h 110"/>
                <a:gd name="T16" fmla="*/ 115 w 124"/>
                <a:gd name="T17" fmla="*/ 82 h 110"/>
                <a:gd name="T18" fmla="*/ 106 w 124"/>
                <a:gd name="T19" fmla="*/ 94 h 110"/>
                <a:gd name="T20" fmla="*/ 92 w 124"/>
                <a:gd name="T21" fmla="*/ 102 h 110"/>
                <a:gd name="T22" fmla="*/ 78 w 124"/>
                <a:gd name="T23" fmla="*/ 108 h 110"/>
                <a:gd name="T24" fmla="*/ 63 w 124"/>
                <a:gd name="T25" fmla="*/ 110 h 110"/>
                <a:gd name="T26" fmla="*/ 46 w 124"/>
                <a:gd name="T27" fmla="*/ 108 h 110"/>
                <a:gd name="T28" fmla="*/ 31 w 124"/>
                <a:gd name="T29" fmla="*/ 102 h 110"/>
                <a:gd name="T30" fmla="*/ 19 w 124"/>
                <a:gd name="T31" fmla="*/ 94 h 110"/>
                <a:gd name="T32" fmla="*/ 9 w 124"/>
                <a:gd name="T33" fmla="*/ 81 h 110"/>
                <a:gd name="T34" fmla="*/ 3 w 124"/>
                <a:gd name="T35" fmla="*/ 68 h 110"/>
                <a:gd name="T36" fmla="*/ 0 w 124"/>
                <a:gd name="T37" fmla="*/ 54 h 110"/>
                <a:gd name="T38" fmla="*/ 3 w 124"/>
                <a:gd name="T39" fmla="*/ 40 h 110"/>
                <a:gd name="T40" fmla="*/ 9 w 124"/>
                <a:gd name="T41" fmla="*/ 26 h 110"/>
                <a:gd name="T42" fmla="*/ 19 w 124"/>
                <a:gd name="T43" fmla="*/ 15 h 110"/>
                <a:gd name="T44" fmla="*/ 31 w 124"/>
                <a:gd name="T45" fmla="*/ 7 h 110"/>
                <a:gd name="T46" fmla="*/ 47 w 124"/>
                <a:gd name="T47" fmla="*/ 1 h 110"/>
                <a:gd name="T48" fmla="*/ 63 w 124"/>
                <a:gd name="T4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10">
                  <a:moveTo>
                    <a:pt x="63" y="0"/>
                  </a:moveTo>
                  <a:lnTo>
                    <a:pt x="78" y="1"/>
                  </a:lnTo>
                  <a:lnTo>
                    <a:pt x="92" y="7"/>
                  </a:lnTo>
                  <a:lnTo>
                    <a:pt x="106" y="15"/>
                  </a:lnTo>
                  <a:lnTo>
                    <a:pt x="115" y="26"/>
                  </a:lnTo>
                  <a:lnTo>
                    <a:pt x="121" y="40"/>
                  </a:lnTo>
                  <a:lnTo>
                    <a:pt x="124" y="54"/>
                  </a:lnTo>
                  <a:lnTo>
                    <a:pt x="121" y="68"/>
                  </a:lnTo>
                  <a:lnTo>
                    <a:pt x="115" y="82"/>
                  </a:lnTo>
                  <a:lnTo>
                    <a:pt x="106" y="94"/>
                  </a:lnTo>
                  <a:lnTo>
                    <a:pt x="92" y="102"/>
                  </a:lnTo>
                  <a:lnTo>
                    <a:pt x="78" y="108"/>
                  </a:lnTo>
                  <a:lnTo>
                    <a:pt x="63" y="110"/>
                  </a:lnTo>
                  <a:lnTo>
                    <a:pt x="46" y="108"/>
                  </a:lnTo>
                  <a:lnTo>
                    <a:pt x="31" y="102"/>
                  </a:lnTo>
                  <a:lnTo>
                    <a:pt x="19" y="94"/>
                  </a:lnTo>
                  <a:lnTo>
                    <a:pt x="9" y="81"/>
                  </a:lnTo>
                  <a:lnTo>
                    <a:pt x="3" y="68"/>
                  </a:lnTo>
                  <a:lnTo>
                    <a:pt x="0" y="54"/>
                  </a:lnTo>
                  <a:lnTo>
                    <a:pt x="3" y="40"/>
                  </a:lnTo>
                  <a:lnTo>
                    <a:pt x="9" y="26"/>
                  </a:lnTo>
                  <a:lnTo>
                    <a:pt x="19" y="15"/>
                  </a:lnTo>
                  <a:lnTo>
                    <a:pt x="31" y="7"/>
                  </a:lnTo>
                  <a:lnTo>
                    <a:pt x="47" y="1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1012"/>
            <p:cNvSpPr>
              <a:spLocks noEditPoints="1"/>
            </p:cNvSpPr>
            <p:nvPr/>
          </p:nvSpPr>
          <p:spPr bwMode="auto">
            <a:xfrm>
              <a:off x="4764088" y="2006600"/>
              <a:ext cx="76200" cy="76200"/>
            </a:xfrm>
            <a:custGeom>
              <a:avLst/>
              <a:gdLst>
                <a:gd name="T0" fmla="*/ 213 w 480"/>
                <a:gd name="T1" fmla="*/ 113 h 434"/>
                <a:gd name="T2" fmla="*/ 166 w 480"/>
                <a:gd name="T3" fmla="*/ 133 h 434"/>
                <a:gd name="T4" fmla="*/ 134 w 480"/>
                <a:gd name="T5" fmla="*/ 170 h 434"/>
                <a:gd name="T6" fmla="*/ 122 w 480"/>
                <a:gd name="T7" fmla="*/ 216 h 434"/>
                <a:gd name="T8" fmla="*/ 134 w 480"/>
                <a:gd name="T9" fmla="*/ 263 h 434"/>
                <a:gd name="T10" fmla="*/ 166 w 480"/>
                <a:gd name="T11" fmla="*/ 299 h 434"/>
                <a:gd name="T12" fmla="*/ 213 w 480"/>
                <a:gd name="T13" fmla="*/ 320 h 434"/>
                <a:gd name="T14" fmla="*/ 267 w 480"/>
                <a:gd name="T15" fmla="*/ 320 h 434"/>
                <a:gd name="T16" fmla="*/ 314 w 480"/>
                <a:gd name="T17" fmla="*/ 299 h 434"/>
                <a:gd name="T18" fmla="*/ 346 w 480"/>
                <a:gd name="T19" fmla="*/ 263 h 434"/>
                <a:gd name="T20" fmla="*/ 358 w 480"/>
                <a:gd name="T21" fmla="*/ 216 h 434"/>
                <a:gd name="T22" fmla="*/ 346 w 480"/>
                <a:gd name="T23" fmla="*/ 170 h 434"/>
                <a:gd name="T24" fmla="*/ 314 w 480"/>
                <a:gd name="T25" fmla="*/ 133 h 434"/>
                <a:gd name="T26" fmla="*/ 267 w 480"/>
                <a:gd name="T27" fmla="*/ 113 h 434"/>
                <a:gd name="T28" fmla="*/ 241 w 480"/>
                <a:gd name="T29" fmla="*/ 0 h 434"/>
                <a:gd name="T30" fmla="*/ 316 w 480"/>
                <a:gd name="T31" fmla="*/ 11 h 434"/>
                <a:gd name="T32" fmla="*/ 381 w 480"/>
                <a:gd name="T33" fmla="*/ 42 h 434"/>
                <a:gd name="T34" fmla="*/ 434 w 480"/>
                <a:gd name="T35" fmla="*/ 89 h 434"/>
                <a:gd name="T36" fmla="*/ 468 w 480"/>
                <a:gd name="T37" fmla="*/ 148 h 434"/>
                <a:gd name="T38" fmla="*/ 480 w 480"/>
                <a:gd name="T39" fmla="*/ 216 h 434"/>
                <a:gd name="T40" fmla="*/ 468 w 480"/>
                <a:gd name="T41" fmla="*/ 285 h 434"/>
                <a:gd name="T42" fmla="*/ 434 w 480"/>
                <a:gd name="T43" fmla="*/ 345 h 434"/>
                <a:gd name="T44" fmla="*/ 381 w 480"/>
                <a:gd name="T45" fmla="*/ 392 h 434"/>
                <a:gd name="T46" fmla="*/ 316 w 480"/>
                <a:gd name="T47" fmla="*/ 423 h 434"/>
                <a:gd name="T48" fmla="*/ 241 w 480"/>
                <a:gd name="T49" fmla="*/ 434 h 434"/>
                <a:gd name="T50" fmla="*/ 164 w 480"/>
                <a:gd name="T51" fmla="*/ 423 h 434"/>
                <a:gd name="T52" fmla="*/ 99 w 480"/>
                <a:gd name="T53" fmla="*/ 392 h 434"/>
                <a:gd name="T54" fmla="*/ 47 w 480"/>
                <a:gd name="T55" fmla="*/ 345 h 434"/>
                <a:gd name="T56" fmla="*/ 12 w 480"/>
                <a:gd name="T57" fmla="*/ 285 h 434"/>
                <a:gd name="T58" fmla="*/ 0 w 480"/>
                <a:gd name="T59" fmla="*/ 216 h 434"/>
                <a:gd name="T60" fmla="*/ 12 w 480"/>
                <a:gd name="T61" fmla="*/ 148 h 434"/>
                <a:gd name="T62" fmla="*/ 47 w 480"/>
                <a:gd name="T63" fmla="*/ 89 h 434"/>
                <a:gd name="T64" fmla="*/ 99 w 480"/>
                <a:gd name="T65" fmla="*/ 42 h 434"/>
                <a:gd name="T66" fmla="*/ 164 w 480"/>
                <a:gd name="T67" fmla="*/ 11 h 434"/>
                <a:gd name="T68" fmla="*/ 241 w 480"/>
                <a:gd name="T6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34">
                  <a:moveTo>
                    <a:pt x="241" y="110"/>
                  </a:moveTo>
                  <a:lnTo>
                    <a:pt x="213" y="113"/>
                  </a:lnTo>
                  <a:lnTo>
                    <a:pt x="188" y="121"/>
                  </a:lnTo>
                  <a:lnTo>
                    <a:pt x="166" y="133"/>
                  </a:lnTo>
                  <a:lnTo>
                    <a:pt x="149" y="150"/>
                  </a:lnTo>
                  <a:lnTo>
                    <a:pt x="134" y="170"/>
                  </a:lnTo>
                  <a:lnTo>
                    <a:pt x="125" y="192"/>
                  </a:lnTo>
                  <a:lnTo>
                    <a:pt x="122" y="216"/>
                  </a:lnTo>
                  <a:lnTo>
                    <a:pt x="125" y="241"/>
                  </a:lnTo>
                  <a:lnTo>
                    <a:pt x="134" y="263"/>
                  </a:lnTo>
                  <a:lnTo>
                    <a:pt x="149" y="283"/>
                  </a:lnTo>
                  <a:lnTo>
                    <a:pt x="166" y="299"/>
                  </a:lnTo>
                  <a:lnTo>
                    <a:pt x="188" y="312"/>
                  </a:lnTo>
                  <a:lnTo>
                    <a:pt x="213" y="320"/>
                  </a:lnTo>
                  <a:lnTo>
                    <a:pt x="241" y="323"/>
                  </a:lnTo>
                  <a:lnTo>
                    <a:pt x="267" y="320"/>
                  </a:lnTo>
                  <a:lnTo>
                    <a:pt x="292" y="312"/>
                  </a:lnTo>
                  <a:lnTo>
                    <a:pt x="314" y="299"/>
                  </a:lnTo>
                  <a:lnTo>
                    <a:pt x="333" y="283"/>
                  </a:lnTo>
                  <a:lnTo>
                    <a:pt x="346" y="263"/>
                  </a:lnTo>
                  <a:lnTo>
                    <a:pt x="355" y="241"/>
                  </a:lnTo>
                  <a:lnTo>
                    <a:pt x="358" y="216"/>
                  </a:lnTo>
                  <a:lnTo>
                    <a:pt x="355" y="192"/>
                  </a:lnTo>
                  <a:lnTo>
                    <a:pt x="346" y="170"/>
                  </a:lnTo>
                  <a:lnTo>
                    <a:pt x="333" y="150"/>
                  </a:lnTo>
                  <a:lnTo>
                    <a:pt x="314" y="133"/>
                  </a:lnTo>
                  <a:lnTo>
                    <a:pt x="292" y="121"/>
                  </a:lnTo>
                  <a:lnTo>
                    <a:pt x="267" y="113"/>
                  </a:lnTo>
                  <a:lnTo>
                    <a:pt x="241" y="110"/>
                  </a:lnTo>
                  <a:close/>
                  <a:moveTo>
                    <a:pt x="241" y="0"/>
                  </a:moveTo>
                  <a:lnTo>
                    <a:pt x="279" y="3"/>
                  </a:lnTo>
                  <a:lnTo>
                    <a:pt x="316" y="11"/>
                  </a:lnTo>
                  <a:lnTo>
                    <a:pt x="350" y="24"/>
                  </a:lnTo>
                  <a:lnTo>
                    <a:pt x="381" y="42"/>
                  </a:lnTo>
                  <a:lnTo>
                    <a:pt x="410" y="63"/>
                  </a:lnTo>
                  <a:lnTo>
                    <a:pt x="434" y="89"/>
                  </a:lnTo>
                  <a:lnTo>
                    <a:pt x="454" y="117"/>
                  </a:lnTo>
                  <a:lnTo>
                    <a:pt x="468" y="148"/>
                  </a:lnTo>
                  <a:lnTo>
                    <a:pt x="477" y="181"/>
                  </a:lnTo>
                  <a:lnTo>
                    <a:pt x="480" y="216"/>
                  </a:lnTo>
                  <a:lnTo>
                    <a:pt x="477" y="251"/>
                  </a:lnTo>
                  <a:lnTo>
                    <a:pt x="468" y="285"/>
                  </a:lnTo>
                  <a:lnTo>
                    <a:pt x="454" y="316"/>
                  </a:lnTo>
                  <a:lnTo>
                    <a:pt x="434" y="345"/>
                  </a:lnTo>
                  <a:lnTo>
                    <a:pt x="410" y="370"/>
                  </a:lnTo>
                  <a:lnTo>
                    <a:pt x="381" y="392"/>
                  </a:lnTo>
                  <a:lnTo>
                    <a:pt x="350" y="410"/>
                  </a:lnTo>
                  <a:lnTo>
                    <a:pt x="316" y="423"/>
                  </a:lnTo>
                  <a:lnTo>
                    <a:pt x="279" y="431"/>
                  </a:lnTo>
                  <a:lnTo>
                    <a:pt x="241" y="434"/>
                  </a:lnTo>
                  <a:lnTo>
                    <a:pt x="202" y="431"/>
                  </a:lnTo>
                  <a:lnTo>
                    <a:pt x="164" y="423"/>
                  </a:lnTo>
                  <a:lnTo>
                    <a:pt x="130" y="410"/>
                  </a:lnTo>
                  <a:lnTo>
                    <a:pt x="99" y="392"/>
                  </a:lnTo>
                  <a:lnTo>
                    <a:pt x="71" y="370"/>
                  </a:lnTo>
                  <a:lnTo>
                    <a:pt x="47" y="345"/>
                  </a:lnTo>
                  <a:lnTo>
                    <a:pt x="27" y="316"/>
                  </a:lnTo>
                  <a:lnTo>
                    <a:pt x="12" y="285"/>
                  </a:lnTo>
                  <a:lnTo>
                    <a:pt x="3" y="251"/>
                  </a:lnTo>
                  <a:lnTo>
                    <a:pt x="0" y="216"/>
                  </a:lnTo>
                  <a:lnTo>
                    <a:pt x="3" y="181"/>
                  </a:lnTo>
                  <a:lnTo>
                    <a:pt x="12" y="148"/>
                  </a:lnTo>
                  <a:lnTo>
                    <a:pt x="27" y="117"/>
                  </a:lnTo>
                  <a:lnTo>
                    <a:pt x="47" y="89"/>
                  </a:lnTo>
                  <a:lnTo>
                    <a:pt x="71" y="63"/>
                  </a:lnTo>
                  <a:lnTo>
                    <a:pt x="99" y="42"/>
                  </a:lnTo>
                  <a:lnTo>
                    <a:pt x="130" y="24"/>
                  </a:lnTo>
                  <a:lnTo>
                    <a:pt x="164" y="11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Freeform 1013"/>
            <p:cNvSpPr>
              <a:spLocks noEditPoints="1"/>
            </p:cNvSpPr>
            <p:nvPr/>
          </p:nvSpPr>
          <p:spPr bwMode="auto">
            <a:xfrm>
              <a:off x="4391025" y="1919288"/>
              <a:ext cx="546100" cy="547688"/>
            </a:xfrm>
            <a:custGeom>
              <a:avLst/>
              <a:gdLst>
                <a:gd name="T0" fmla="*/ 453 w 3442"/>
                <a:gd name="T1" fmla="*/ 1469 h 3111"/>
                <a:gd name="T2" fmla="*/ 173 w 3442"/>
                <a:gd name="T3" fmla="*/ 1722 h 3111"/>
                <a:gd name="T4" fmla="*/ 1535 w 3442"/>
                <a:gd name="T5" fmla="*/ 2956 h 3111"/>
                <a:gd name="T6" fmla="*/ 1829 w 3442"/>
                <a:gd name="T7" fmla="*/ 2702 h 3111"/>
                <a:gd name="T8" fmla="*/ 453 w 3442"/>
                <a:gd name="T9" fmla="*/ 1469 h 3111"/>
                <a:gd name="T10" fmla="*/ 1909 w 3442"/>
                <a:gd name="T11" fmla="*/ 0 h 3111"/>
                <a:gd name="T12" fmla="*/ 2763 w 3442"/>
                <a:gd name="T13" fmla="*/ 0 h 3111"/>
                <a:gd name="T14" fmla="*/ 3442 w 3442"/>
                <a:gd name="T15" fmla="*/ 612 h 3111"/>
                <a:gd name="T16" fmla="*/ 3442 w 3442"/>
                <a:gd name="T17" fmla="*/ 1369 h 3111"/>
                <a:gd name="T18" fmla="*/ 3320 w 3442"/>
                <a:gd name="T19" fmla="*/ 1369 h 3111"/>
                <a:gd name="T20" fmla="*/ 3320 w 3442"/>
                <a:gd name="T21" fmla="*/ 657 h 3111"/>
                <a:gd name="T22" fmla="*/ 2713 w 3442"/>
                <a:gd name="T23" fmla="*/ 110 h 3111"/>
                <a:gd name="T24" fmla="*/ 1960 w 3442"/>
                <a:gd name="T25" fmla="*/ 110 h 3111"/>
                <a:gd name="T26" fmla="*/ 539 w 3442"/>
                <a:gd name="T27" fmla="*/ 1391 h 3111"/>
                <a:gd name="T28" fmla="*/ 2004 w 3442"/>
                <a:gd name="T29" fmla="*/ 2704 h 3111"/>
                <a:gd name="T30" fmla="*/ 1533 w 3442"/>
                <a:gd name="T31" fmla="*/ 3111 h 3111"/>
                <a:gd name="T32" fmla="*/ 0 w 3442"/>
                <a:gd name="T33" fmla="*/ 1721 h 3111"/>
                <a:gd name="T34" fmla="*/ 366 w 3442"/>
                <a:gd name="T35" fmla="*/ 1391 h 3111"/>
                <a:gd name="T36" fmla="*/ 366 w 3442"/>
                <a:gd name="T37" fmla="*/ 1391 h 3111"/>
                <a:gd name="T38" fmla="*/ 1909 w 3442"/>
                <a:gd name="T39" fmla="*/ 0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2" h="3111">
                  <a:moveTo>
                    <a:pt x="453" y="1469"/>
                  </a:moveTo>
                  <a:lnTo>
                    <a:pt x="173" y="1722"/>
                  </a:lnTo>
                  <a:lnTo>
                    <a:pt x="1535" y="2956"/>
                  </a:lnTo>
                  <a:lnTo>
                    <a:pt x="1829" y="2702"/>
                  </a:lnTo>
                  <a:lnTo>
                    <a:pt x="453" y="1469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12"/>
                  </a:lnTo>
                  <a:lnTo>
                    <a:pt x="3442" y="1369"/>
                  </a:lnTo>
                  <a:lnTo>
                    <a:pt x="3320" y="1369"/>
                  </a:lnTo>
                  <a:lnTo>
                    <a:pt x="3320" y="657"/>
                  </a:lnTo>
                  <a:lnTo>
                    <a:pt x="2713" y="110"/>
                  </a:lnTo>
                  <a:lnTo>
                    <a:pt x="1960" y="110"/>
                  </a:lnTo>
                  <a:lnTo>
                    <a:pt x="539" y="1391"/>
                  </a:lnTo>
                  <a:lnTo>
                    <a:pt x="2004" y="2704"/>
                  </a:lnTo>
                  <a:lnTo>
                    <a:pt x="1533" y="3111"/>
                  </a:lnTo>
                  <a:lnTo>
                    <a:pt x="0" y="1721"/>
                  </a:lnTo>
                  <a:lnTo>
                    <a:pt x="366" y="1391"/>
                  </a:lnTo>
                  <a:lnTo>
                    <a:pt x="366" y="139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8" name="Group 1687"/>
          <p:cNvGrpSpPr/>
          <p:nvPr/>
        </p:nvGrpSpPr>
        <p:grpSpPr>
          <a:xfrm>
            <a:off x="5336290" y="1919288"/>
            <a:ext cx="574675" cy="547688"/>
            <a:chOff x="5318125" y="1919288"/>
            <a:chExt cx="574675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85" name="Freeform 1018"/>
            <p:cNvSpPr>
              <a:spLocks noEditPoints="1"/>
            </p:cNvSpPr>
            <p:nvPr/>
          </p:nvSpPr>
          <p:spPr bwMode="auto">
            <a:xfrm>
              <a:off x="5641975" y="2112963"/>
              <a:ext cx="250825" cy="233363"/>
            </a:xfrm>
            <a:custGeom>
              <a:avLst/>
              <a:gdLst>
                <a:gd name="T0" fmla="*/ 621 w 1586"/>
                <a:gd name="T1" fmla="*/ 478 h 1322"/>
                <a:gd name="T2" fmla="*/ 602 w 1586"/>
                <a:gd name="T3" fmla="*/ 498 h 1322"/>
                <a:gd name="T4" fmla="*/ 574 w 1586"/>
                <a:gd name="T5" fmla="*/ 508 h 1322"/>
                <a:gd name="T6" fmla="*/ 468 w 1586"/>
                <a:gd name="T7" fmla="*/ 787 h 1322"/>
                <a:gd name="T8" fmla="*/ 484 w 1586"/>
                <a:gd name="T9" fmla="*/ 810 h 1322"/>
                <a:gd name="T10" fmla="*/ 486 w 1586"/>
                <a:gd name="T11" fmla="*/ 838 h 1322"/>
                <a:gd name="T12" fmla="*/ 765 w 1586"/>
                <a:gd name="T13" fmla="*/ 1010 h 1322"/>
                <a:gd name="T14" fmla="*/ 793 w 1586"/>
                <a:gd name="T15" fmla="*/ 1004 h 1322"/>
                <a:gd name="T16" fmla="*/ 820 w 1586"/>
                <a:gd name="T17" fmla="*/ 1010 h 1322"/>
                <a:gd name="T18" fmla="*/ 1099 w 1586"/>
                <a:gd name="T19" fmla="*/ 838 h 1322"/>
                <a:gd name="T20" fmla="*/ 1101 w 1586"/>
                <a:gd name="T21" fmla="*/ 810 h 1322"/>
                <a:gd name="T22" fmla="*/ 1116 w 1586"/>
                <a:gd name="T23" fmla="*/ 787 h 1322"/>
                <a:gd name="T24" fmla="*/ 1010 w 1586"/>
                <a:gd name="T25" fmla="*/ 508 h 1322"/>
                <a:gd name="T26" fmla="*/ 983 w 1586"/>
                <a:gd name="T27" fmla="*/ 498 h 1322"/>
                <a:gd name="T28" fmla="*/ 964 w 1586"/>
                <a:gd name="T29" fmla="*/ 478 h 1322"/>
                <a:gd name="T30" fmla="*/ 793 w 1586"/>
                <a:gd name="T31" fmla="*/ 0 h 1322"/>
                <a:gd name="T32" fmla="*/ 824 w 1586"/>
                <a:gd name="T33" fmla="*/ 7 h 1322"/>
                <a:gd name="T34" fmla="*/ 847 w 1586"/>
                <a:gd name="T35" fmla="*/ 28 h 1322"/>
                <a:gd name="T36" fmla="*/ 1533 w 1586"/>
                <a:gd name="T37" fmla="*/ 463 h 1322"/>
                <a:gd name="T38" fmla="*/ 1563 w 1586"/>
                <a:gd name="T39" fmla="*/ 475 h 1322"/>
                <a:gd name="T40" fmla="*/ 1582 w 1586"/>
                <a:gd name="T41" fmla="*/ 500 h 1322"/>
                <a:gd name="T42" fmla="*/ 1583 w 1586"/>
                <a:gd name="T43" fmla="*/ 531 h 1322"/>
                <a:gd name="T44" fmla="*/ 1567 w 1586"/>
                <a:gd name="T45" fmla="*/ 557 h 1322"/>
                <a:gd name="T46" fmla="*/ 1305 w 1586"/>
                <a:gd name="T47" fmla="*/ 1257 h 1322"/>
                <a:gd name="T48" fmla="*/ 1302 w 1586"/>
                <a:gd name="T49" fmla="*/ 1287 h 1322"/>
                <a:gd name="T50" fmla="*/ 1282 w 1586"/>
                <a:gd name="T51" fmla="*/ 1311 h 1322"/>
                <a:gd name="T52" fmla="*/ 1249 w 1586"/>
                <a:gd name="T53" fmla="*/ 1322 h 1322"/>
                <a:gd name="T54" fmla="*/ 1217 w 1586"/>
                <a:gd name="T55" fmla="*/ 1316 h 1322"/>
                <a:gd name="T56" fmla="*/ 368 w 1586"/>
                <a:gd name="T57" fmla="*/ 1316 h 1322"/>
                <a:gd name="T58" fmla="*/ 340 w 1586"/>
                <a:gd name="T59" fmla="*/ 1322 h 1322"/>
                <a:gd name="T60" fmla="*/ 314 w 1586"/>
                <a:gd name="T61" fmla="*/ 1317 h 1322"/>
                <a:gd name="T62" fmla="*/ 291 w 1586"/>
                <a:gd name="T63" fmla="*/ 1300 h 1322"/>
                <a:gd name="T64" fmla="*/ 279 w 1586"/>
                <a:gd name="T65" fmla="*/ 1273 h 1322"/>
                <a:gd name="T66" fmla="*/ 360 w 1586"/>
                <a:gd name="T67" fmla="*/ 848 h 1322"/>
                <a:gd name="T68" fmla="*/ 8 w 1586"/>
                <a:gd name="T69" fmla="*/ 545 h 1322"/>
                <a:gd name="T70" fmla="*/ 0 w 1586"/>
                <a:gd name="T71" fmla="*/ 516 h 1322"/>
                <a:gd name="T72" fmla="*/ 9 w 1586"/>
                <a:gd name="T73" fmla="*/ 486 h 1322"/>
                <a:gd name="T74" fmla="*/ 35 w 1586"/>
                <a:gd name="T75" fmla="*/ 467 h 1322"/>
                <a:gd name="T76" fmla="*/ 526 w 1586"/>
                <a:gd name="T77" fmla="*/ 402 h 1322"/>
                <a:gd name="T78" fmla="*/ 748 w 1586"/>
                <a:gd name="T79" fmla="*/ 16 h 1322"/>
                <a:gd name="T80" fmla="*/ 776 w 1586"/>
                <a:gd name="T81" fmla="*/ 2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6" h="1322">
                  <a:moveTo>
                    <a:pt x="793" y="175"/>
                  </a:moveTo>
                  <a:lnTo>
                    <a:pt x="621" y="478"/>
                  </a:lnTo>
                  <a:lnTo>
                    <a:pt x="612" y="489"/>
                  </a:lnTo>
                  <a:lnTo>
                    <a:pt x="602" y="498"/>
                  </a:lnTo>
                  <a:lnTo>
                    <a:pt x="588" y="504"/>
                  </a:lnTo>
                  <a:lnTo>
                    <a:pt x="574" y="508"/>
                  </a:lnTo>
                  <a:lnTo>
                    <a:pt x="195" y="556"/>
                  </a:lnTo>
                  <a:lnTo>
                    <a:pt x="468" y="787"/>
                  </a:lnTo>
                  <a:lnTo>
                    <a:pt x="478" y="798"/>
                  </a:lnTo>
                  <a:lnTo>
                    <a:pt x="484" y="810"/>
                  </a:lnTo>
                  <a:lnTo>
                    <a:pt x="486" y="824"/>
                  </a:lnTo>
                  <a:lnTo>
                    <a:pt x="486" y="838"/>
                  </a:lnTo>
                  <a:lnTo>
                    <a:pt x="421" y="1167"/>
                  </a:lnTo>
                  <a:lnTo>
                    <a:pt x="765" y="1010"/>
                  </a:lnTo>
                  <a:lnTo>
                    <a:pt x="778" y="1006"/>
                  </a:lnTo>
                  <a:lnTo>
                    <a:pt x="793" y="1004"/>
                  </a:lnTo>
                  <a:lnTo>
                    <a:pt x="806" y="1006"/>
                  </a:lnTo>
                  <a:lnTo>
                    <a:pt x="820" y="1010"/>
                  </a:lnTo>
                  <a:lnTo>
                    <a:pt x="1163" y="1167"/>
                  </a:lnTo>
                  <a:lnTo>
                    <a:pt x="1099" y="838"/>
                  </a:lnTo>
                  <a:lnTo>
                    <a:pt x="1098" y="824"/>
                  </a:lnTo>
                  <a:lnTo>
                    <a:pt x="1101" y="810"/>
                  </a:lnTo>
                  <a:lnTo>
                    <a:pt x="1106" y="798"/>
                  </a:lnTo>
                  <a:lnTo>
                    <a:pt x="1116" y="787"/>
                  </a:lnTo>
                  <a:lnTo>
                    <a:pt x="1389" y="556"/>
                  </a:lnTo>
                  <a:lnTo>
                    <a:pt x="1010" y="508"/>
                  </a:lnTo>
                  <a:lnTo>
                    <a:pt x="995" y="504"/>
                  </a:lnTo>
                  <a:lnTo>
                    <a:pt x="983" y="498"/>
                  </a:lnTo>
                  <a:lnTo>
                    <a:pt x="972" y="489"/>
                  </a:lnTo>
                  <a:lnTo>
                    <a:pt x="964" y="478"/>
                  </a:lnTo>
                  <a:lnTo>
                    <a:pt x="793" y="175"/>
                  </a:lnTo>
                  <a:close/>
                  <a:moveTo>
                    <a:pt x="793" y="0"/>
                  </a:moveTo>
                  <a:lnTo>
                    <a:pt x="808" y="2"/>
                  </a:lnTo>
                  <a:lnTo>
                    <a:pt x="824" y="7"/>
                  </a:lnTo>
                  <a:lnTo>
                    <a:pt x="837" y="16"/>
                  </a:lnTo>
                  <a:lnTo>
                    <a:pt x="847" y="28"/>
                  </a:lnTo>
                  <a:lnTo>
                    <a:pt x="1059" y="402"/>
                  </a:lnTo>
                  <a:lnTo>
                    <a:pt x="1533" y="463"/>
                  </a:lnTo>
                  <a:lnTo>
                    <a:pt x="1549" y="467"/>
                  </a:lnTo>
                  <a:lnTo>
                    <a:pt x="1563" y="475"/>
                  </a:lnTo>
                  <a:lnTo>
                    <a:pt x="1574" y="486"/>
                  </a:lnTo>
                  <a:lnTo>
                    <a:pt x="1582" y="500"/>
                  </a:lnTo>
                  <a:lnTo>
                    <a:pt x="1586" y="516"/>
                  </a:lnTo>
                  <a:lnTo>
                    <a:pt x="1583" y="531"/>
                  </a:lnTo>
                  <a:lnTo>
                    <a:pt x="1577" y="545"/>
                  </a:lnTo>
                  <a:lnTo>
                    <a:pt x="1567" y="557"/>
                  </a:lnTo>
                  <a:lnTo>
                    <a:pt x="1224" y="848"/>
                  </a:lnTo>
                  <a:lnTo>
                    <a:pt x="1305" y="1257"/>
                  </a:lnTo>
                  <a:lnTo>
                    <a:pt x="1306" y="1273"/>
                  </a:lnTo>
                  <a:lnTo>
                    <a:pt x="1302" y="1287"/>
                  </a:lnTo>
                  <a:lnTo>
                    <a:pt x="1294" y="1300"/>
                  </a:lnTo>
                  <a:lnTo>
                    <a:pt x="1282" y="1311"/>
                  </a:lnTo>
                  <a:lnTo>
                    <a:pt x="1266" y="1319"/>
                  </a:lnTo>
                  <a:lnTo>
                    <a:pt x="1249" y="1322"/>
                  </a:lnTo>
                  <a:lnTo>
                    <a:pt x="1233" y="1321"/>
                  </a:lnTo>
                  <a:lnTo>
                    <a:pt x="1217" y="1316"/>
                  </a:lnTo>
                  <a:lnTo>
                    <a:pt x="793" y="1121"/>
                  </a:lnTo>
                  <a:lnTo>
                    <a:pt x="368" y="1316"/>
                  </a:lnTo>
                  <a:lnTo>
                    <a:pt x="354" y="1320"/>
                  </a:lnTo>
                  <a:lnTo>
                    <a:pt x="340" y="1322"/>
                  </a:lnTo>
                  <a:lnTo>
                    <a:pt x="327" y="1321"/>
                  </a:lnTo>
                  <a:lnTo>
                    <a:pt x="314" y="1317"/>
                  </a:lnTo>
                  <a:lnTo>
                    <a:pt x="303" y="1311"/>
                  </a:lnTo>
                  <a:lnTo>
                    <a:pt x="291" y="1300"/>
                  </a:lnTo>
                  <a:lnTo>
                    <a:pt x="283" y="1287"/>
                  </a:lnTo>
                  <a:lnTo>
                    <a:pt x="279" y="1273"/>
                  </a:lnTo>
                  <a:lnTo>
                    <a:pt x="280" y="1257"/>
                  </a:lnTo>
                  <a:lnTo>
                    <a:pt x="360" y="848"/>
                  </a:lnTo>
                  <a:lnTo>
                    <a:pt x="18" y="557"/>
                  </a:lnTo>
                  <a:lnTo>
                    <a:pt x="8" y="545"/>
                  </a:lnTo>
                  <a:lnTo>
                    <a:pt x="2" y="531"/>
                  </a:lnTo>
                  <a:lnTo>
                    <a:pt x="0" y="516"/>
                  </a:lnTo>
                  <a:lnTo>
                    <a:pt x="2" y="500"/>
                  </a:lnTo>
                  <a:lnTo>
                    <a:pt x="9" y="486"/>
                  </a:lnTo>
                  <a:lnTo>
                    <a:pt x="21" y="475"/>
                  </a:lnTo>
                  <a:lnTo>
                    <a:pt x="35" y="467"/>
                  </a:lnTo>
                  <a:lnTo>
                    <a:pt x="52" y="463"/>
                  </a:lnTo>
                  <a:lnTo>
                    <a:pt x="526" y="402"/>
                  </a:lnTo>
                  <a:lnTo>
                    <a:pt x="738" y="28"/>
                  </a:lnTo>
                  <a:lnTo>
                    <a:pt x="748" y="16"/>
                  </a:lnTo>
                  <a:lnTo>
                    <a:pt x="760" y="7"/>
                  </a:lnTo>
                  <a:lnTo>
                    <a:pt x="776" y="2"/>
                  </a:lnTo>
                  <a:lnTo>
                    <a:pt x="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1019"/>
            <p:cNvSpPr>
              <a:spLocks noEditPoints="1"/>
            </p:cNvSpPr>
            <p:nvPr/>
          </p:nvSpPr>
          <p:spPr bwMode="auto">
            <a:xfrm>
              <a:off x="5691188" y="2006600"/>
              <a:ext cx="76200" cy="76200"/>
            </a:xfrm>
            <a:custGeom>
              <a:avLst/>
              <a:gdLst>
                <a:gd name="T0" fmla="*/ 213 w 480"/>
                <a:gd name="T1" fmla="*/ 113 h 434"/>
                <a:gd name="T2" fmla="*/ 166 w 480"/>
                <a:gd name="T3" fmla="*/ 133 h 434"/>
                <a:gd name="T4" fmla="*/ 134 w 480"/>
                <a:gd name="T5" fmla="*/ 170 h 434"/>
                <a:gd name="T6" fmla="*/ 122 w 480"/>
                <a:gd name="T7" fmla="*/ 216 h 434"/>
                <a:gd name="T8" fmla="*/ 134 w 480"/>
                <a:gd name="T9" fmla="*/ 263 h 434"/>
                <a:gd name="T10" fmla="*/ 166 w 480"/>
                <a:gd name="T11" fmla="*/ 299 h 434"/>
                <a:gd name="T12" fmla="*/ 213 w 480"/>
                <a:gd name="T13" fmla="*/ 320 h 434"/>
                <a:gd name="T14" fmla="*/ 267 w 480"/>
                <a:gd name="T15" fmla="*/ 320 h 434"/>
                <a:gd name="T16" fmla="*/ 314 w 480"/>
                <a:gd name="T17" fmla="*/ 299 h 434"/>
                <a:gd name="T18" fmla="*/ 346 w 480"/>
                <a:gd name="T19" fmla="*/ 263 h 434"/>
                <a:gd name="T20" fmla="*/ 358 w 480"/>
                <a:gd name="T21" fmla="*/ 216 h 434"/>
                <a:gd name="T22" fmla="*/ 346 w 480"/>
                <a:gd name="T23" fmla="*/ 170 h 434"/>
                <a:gd name="T24" fmla="*/ 314 w 480"/>
                <a:gd name="T25" fmla="*/ 133 h 434"/>
                <a:gd name="T26" fmla="*/ 267 w 480"/>
                <a:gd name="T27" fmla="*/ 113 h 434"/>
                <a:gd name="T28" fmla="*/ 241 w 480"/>
                <a:gd name="T29" fmla="*/ 0 h 434"/>
                <a:gd name="T30" fmla="*/ 316 w 480"/>
                <a:gd name="T31" fmla="*/ 11 h 434"/>
                <a:gd name="T32" fmla="*/ 381 w 480"/>
                <a:gd name="T33" fmla="*/ 42 h 434"/>
                <a:gd name="T34" fmla="*/ 434 w 480"/>
                <a:gd name="T35" fmla="*/ 89 h 434"/>
                <a:gd name="T36" fmla="*/ 468 w 480"/>
                <a:gd name="T37" fmla="*/ 148 h 434"/>
                <a:gd name="T38" fmla="*/ 480 w 480"/>
                <a:gd name="T39" fmla="*/ 216 h 434"/>
                <a:gd name="T40" fmla="*/ 468 w 480"/>
                <a:gd name="T41" fmla="*/ 285 h 434"/>
                <a:gd name="T42" fmla="*/ 434 w 480"/>
                <a:gd name="T43" fmla="*/ 345 h 434"/>
                <a:gd name="T44" fmla="*/ 381 w 480"/>
                <a:gd name="T45" fmla="*/ 392 h 434"/>
                <a:gd name="T46" fmla="*/ 316 w 480"/>
                <a:gd name="T47" fmla="*/ 423 h 434"/>
                <a:gd name="T48" fmla="*/ 241 w 480"/>
                <a:gd name="T49" fmla="*/ 434 h 434"/>
                <a:gd name="T50" fmla="*/ 164 w 480"/>
                <a:gd name="T51" fmla="*/ 423 h 434"/>
                <a:gd name="T52" fmla="*/ 99 w 480"/>
                <a:gd name="T53" fmla="*/ 392 h 434"/>
                <a:gd name="T54" fmla="*/ 47 w 480"/>
                <a:gd name="T55" fmla="*/ 345 h 434"/>
                <a:gd name="T56" fmla="*/ 12 w 480"/>
                <a:gd name="T57" fmla="*/ 285 h 434"/>
                <a:gd name="T58" fmla="*/ 0 w 480"/>
                <a:gd name="T59" fmla="*/ 216 h 434"/>
                <a:gd name="T60" fmla="*/ 12 w 480"/>
                <a:gd name="T61" fmla="*/ 148 h 434"/>
                <a:gd name="T62" fmla="*/ 47 w 480"/>
                <a:gd name="T63" fmla="*/ 89 h 434"/>
                <a:gd name="T64" fmla="*/ 99 w 480"/>
                <a:gd name="T65" fmla="*/ 42 h 434"/>
                <a:gd name="T66" fmla="*/ 164 w 480"/>
                <a:gd name="T67" fmla="*/ 11 h 434"/>
                <a:gd name="T68" fmla="*/ 241 w 480"/>
                <a:gd name="T6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0" h="434">
                  <a:moveTo>
                    <a:pt x="240" y="110"/>
                  </a:moveTo>
                  <a:lnTo>
                    <a:pt x="213" y="113"/>
                  </a:lnTo>
                  <a:lnTo>
                    <a:pt x="188" y="121"/>
                  </a:lnTo>
                  <a:lnTo>
                    <a:pt x="166" y="133"/>
                  </a:lnTo>
                  <a:lnTo>
                    <a:pt x="149" y="150"/>
                  </a:lnTo>
                  <a:lnTo>
                    <a:pt x="134" y="170"/>
                  </a:lnTo>
                  <a:lnTo>
                    <a:pt x="125" y="192"/>
                  </a:lnTo>
                  <a:lnTo>
                    <a:pt x="122" y="216"/>
                  </a:lnTo>
                  <a:lnTo>
                    <a:pt x="125" y="241"/>
                  </a:lnTo>
                  <a:lnTo>
                    <a:pt x="134" y="263"/>
                  </a:lnTo>
                  <a:lnTo>
                    <a:pt x="149" y="283"/>
                  </a:lnTo>
                  <a:lnTo>
                    <a:pt x="166" y="299"/>
                  </a:lnTo>
                  <a:lnTo>
                    <a:pt x="188" y="312"/>
                  </a:lnTo>
                  <a:lnTo>
                    <a:pt x="213" y="320"/>
                  </a:lnTo>
                  <a:lnTo>
                    <a:pt x="240" y="323"/>
                  </a:lnTo>
                  <a:lnTo>
                    <a:pt x="267" y="320"/>
                  </a:lnTo>
                  <a:lnTo>
                    <a:pt x="292" y="312"/>
                  </a:lnTo>
                  <a:lnTo>
                    <a:pt x="314" y="299"/>
                  </a:lnTo>
                  <a:lnTo>
                    <a:pt x="333" y="283"/>
                  </a:lnTo>
                  <a:lnTo>
                    <a:pt x="346" y="263"/>
                  </a:lnTo>
                  <a:lnTo>
                    <a:pt x="355" y="241"/>
                  </a:lnTo>
                  <a:lnTo>
                    <a:pt x="358" y="216"/>
                  </a:lnTo>
                  <a:lnTo>
                    <a:pt x="355" y="192"/>
                  </a:lnTo>
                  <a:lnTo>
                    <a:pt x="346" y="170"/>
                  </a:lnTo>
                  <a:lnTo>
                    <a:pt x="333" y="150"/>
                  </a:lnTo>
                  <a:lnTo>
                    <a:pt x="314" y="133"/>
                  </a:lnTo>
                  <a:lnTo>
                    <a:pt x="292" y="121"/>
                  </a:lnTo>
                  <a:lnTo>
                    <a:pt x="267" y="113"/>
                  </a:lnTo>
                  <a:lnTo>
                    <a:pt x="240" y="110"/>
                  </a:lnTo>
                  <a:close/>
                  <a:moveTo>
                    <a:pt x="241" y="0"/>
                  </a:moveTo>
                  <a:lnTo>
                    <a:pt x="279" y="3"/>
                  </a:lnTo>
                  <a:lnTo>
                    <a:pt x="316" y="11"/>
                  </a:lnTo>
                  <a:lnTo>
                    <a:pt x="350" y="24"/>
                  </a:lnTo>
                  <a:lnTo>
                    <a:pt x="381" y="42"/>
                  </a:lnTo>
                  <a:lnTo>
                    <a:pt x="410" y="63"/>
                  </a:lnTo>
                  <a:lnTo>
                    <a:pt x="434" y="89"/>
                  </a:lnTo>
                  <a:lnTo>
                    <a:pt x="454" y="117"/>
                  </a:lnTo>
                  <a:lnTo>
                    <a:pt x="468" y="148"/>
                  </a:lnTo>
                  <a:lnTo>
                    <a:pt x="477" y="181"/>
                  </a:lnTo>
                  <a:lnTo>
                    <a:pt x="480" y="216"/>
                  </a:lnTo>
                  <a:lnTo>
                    <a:pt x="477" y="251"/>
                  </a:lnTo>
                  <a:lnTo>
                    <a:pt x="468" y="285"/>
                  </a:lnTo>
                  <a:lnTo>
                    <a:pt x="454" y="316"/>
                  </a:lnTo>
                  <a:lnTo>
                    <a:pt x="434" y="345"/>
                  </a:lnTo>
                  <a:lnTo>
                    <a:pt x="410" y="370"/>
                  </a:lnTo>
                  <a:lnTo>
                    <a:pt x="381" y="392"/>
                  </a:lnTo>
                  <a:lnTo>
                    <a:pt x="350" y="410"/>
                  </a:lnTo>
                  <a:lnTo>
                    <a:pt x="316" y="423"/>
                  </a:lnTo>
                  <a:lnTo>
                    <a:pt x="279" y="431"/>
                  </a:lnTo>
                  <a:lnTo>
                    <a:pt x="241" y="434"/>
                  </a:lnTo>
                  <a:lnTo>
                    <a:pt x="202" y="431"/>
                  </a:lnTo>
                  <a:lnTo>
                    <a:pt x="164" y="423"/>
                  </a:lnTo>
                  <a:lnTo>
                    <a:pt x="130" y="410"/>
                  </a:lnTo>
                  <a:lnTo>
                    <a:pt x="99" y="392"/>
                  </a:lnTo>
                  <a:lnTo>
                    <a:pt x="71" y="370"/>
                  </a:lnTo>
                  <a:lnTo>
                    <a:pt x="47" y="345"/>
                  </a:lnTo>
                  <a:lnTo>
                    <a:pt x="27" y="316"/>
                  </a:lnTo>
                  <a:lnTo>
                    <a:pt x="12" y="285"/>
                  </a:lnTo>
                  <a:lnTo>
                    <a:pt x="3" y="251"/>
                  </a:lnTo>
                  <a:lnTo>
                    <a:pt x="0" y="216"/>
                  </a:lnTo>
                  <a:lnTo>
                    <a:pt x="3" y="181"/>
                  </a:lnTo>
                  <a:lnTo>
                    <a:pt x="12" y="148"/>
                  </a:lnTo>
                  <a:lnTo>
                    <a:pt x="27" y="117"/>
                  </a:lnTo>
                  <a:lnTo>
                    <a:pt x="47" y="89"/>
                  </a:lnTo>
                  <a:lnTo>
                    <a:pt x="71" y="63"/>
                  </a:lnTo>
                  <a:lnTo>
                    <a:pt x="99" y="42"/>
                  </a:lnTo>
                  <a:lnTo>
                    <a:pt x="130" y="24"/>
                  </a:lnTo>
                  <a:lnTo>
                    <a:pt x="164" y="11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1020"/>
            <p:cNvSpPr>
              <a:spLocks noEditPoints="1"/>
            </p:cNvSpPr>
            <p:nvPr/>
          </p:nvSpPr>
          <p:spPr bwMode="auto">
            <a:xfrm>
              <a:off x="5318125" y="1919288"/>
              <a:ext cx="546100" cy="547688"/>
            </a:xfrm>
            <a:custGeom>
              <a:avLst/>
              <a:gdLst>
                <a:gd name="T0" fmla="*/ 453 w 3442"/>
                <a:gd name="T1" fmla="*/ 1469 h 3111"/>
                <a:gd name="T2" fmla="*/ 173 w 3442"/>
                <a:gd name="T3" fmla="*/ 1722 h 3111"/>
                <a:gd name="T4" fmla="*/ 1535 w 3442"/>
                <a:gd name="T5" fmla="*/ 2956 h 3111"/>
                <a:gd name="T6" fmla="*/ 1829 w 3442"/>
                <a:gd name="T7" fmla="*/ 2702 h 3111"/>
                <a:gd name="T8" fmla="*/ 453 w 3442"/>
                <a:gd name="T9" fmla="*/ 1469 h 3111"/>
                <a:gd name="T10" fmla="*/ 1909 w 3442"/>
                <a:gd name="T11" fmla="*/ 0 h 3111"/>
                <a:gd name="T12" fmla="*/ 2763 w 3442"/>
                <a:gd name="T13" fmla="*/ 0 h 3111"/>
                <a:gd name="T14" fmla="*/ 3442 w 3442"/>
                <a:gd name="T15" fmla="*/ 612 h 3111"/>
                <a:gd name="T16" fmla="*/ 3442 w 3442"/>
                <a:gd name="T17" fmla="*/ 1369 h 3111"/>
                <a:gd name="T18" fmla="*/ 3320 w 3442"/>
                <a:gd name="T19" fmla="*/ 1369 h 3111"/>
                <a:gd name="T20" fmla="*/ 3320 w 3442"/>
                <a:gd name="T21" fmla="*/ 657 h 3111"/>
                <a:gd name="T22" fmla="*/ 2713 w 3442"/>
                <a:gd name="T23" fmla="*/ 110 h 3111"/>
                <a:gd name="T24" fmla="*/ 1960 w 3442"/>
                <a:gd name="T25" fmla="*/ 110 h 3111"/>
                <a:gd name="T26" fmla="*/ 539 w 3442"/>
                <a:gd name="T27" fmla="*/ 1391 h 3111"/>
                <a:gd name="T28" fmla="*/ 2004 w 3442"/>
                <a:gd name="T29" fmla="*/ 2704 h 3111"/>
                <a:gd name="T30" fmla="*/ 1533 w 3442"/>
                <a:gd name="T31" fmla="*/ 3111 h 3111"/>
                <a:gd name="T32" fmla="*/ 0 w 3442"/>
                <a:gd name="T33" fmla="*/ 1721 h 3111"/>
                <a:gd name="T34" fmla="*/ 366 w 3442"/>
                <a:gd name="T35" fmla="*/ 1391 h 3111"/>
                <a:gd name="T36" fmla="*/ 366 w 3442"/>
                <a:gd name="T37" fmla="*/ 1391 h 3111"/>
                <a:gd name="T38" fmla="*/ 1909 w 3442"/>
                <a:gd name="T39" fmla="*/ 0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2" h="3111">
                  <a:moveTo>
                    <a:pt x="453" y="1469"/>
                  </a:moveTo>
                  <a:lnTo>
                    <a:pt x="173" y="1722"/>
                  </a:lnTo>
                  <a:lnTo>
                    <a:pt x="1535" y="2956"/>
                  </a:lnTo>
                  <a:lnTo>
                    <a:pt x="1829" y="2702"/>
                  </a:lnTo>
                  <a:lnTo>
                    <a:pt x="453" y="1469"/>
                  </a:lnTo>
                  <a:close/>
                  <a:moveTo>
                    <a:pt x="1909" y="0"/>
                  </a:moveTo>
                  <a:lnTo>
                    <a:pt x="2763" y="0"/>
                  </a:lnTo>
                  <a:lnTo>
                    <a:pt x="3442" y="612"/>
                  </a:lnTo>
                  <a:lnTo>
                    <a:pt x="3442" y="1369"/>
                  </a:lnTo>
                  <a:lnTo>
                    <a:pt x="3320" y="1369"/>
                  </a:lnTo>
                  <a:lnTo>
                    <a:pt x="3320" y="657"/>
                  </a:lnTo>
                  <a:lnTo>
                    <a:pt x="2713" y="110"/>
                  </a:lnTo>
                  <a:lnTo>
                    <a:pt x="1960" y="110"/>
                  </a:lnTo>
                  <a:lnTo>
                    <a:pt x="539" y="1391"/>
                  </a:lnTo>
                  <a:lnTo>
                    <a:pt x="2004" y="2704"/>
                  </a:lnTo>
                  <a:lnTo>
                    <a:pt x="1533" y="3111"/>
                  </a:lnTo>
                  <a:lnTo>
                    <a:pt x="0" y="1721"/>
                  </a:lnTo>
                  <a:lnTo>
                    <a:pt x="366" y="1391"/>
                  </a:lnTo>
                  <a:lnTo>
                    <a:pt x="366" y="1391"/>
                  </a:lnTo>
                  <a:lnTo>
                    <a:pt x="1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5" name="Group 1694"/>
          <p:cNvGrpSpPr/>
          <p:nvPr/>
        </p:nvGrpSpPr>
        <p:grpSpPr>
          <a:xfrm>
            <a:off x="6288452" y="1919288"/>
            <a:ext cx="541338" cy="547688"/>
            <a:chOff x="6281738" y="1919288"/>
            <a:chExt cx="541338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92" name="Freeform 1025"/>
            <p:cNvSpPr>
              <a:spLocks noEditPoints="1"/>
            </p:cNvSpPr>
            <p:nvPr/>
          </p:nvSpPr>
          <p:spPr bwMode="auto">
            <a:xfrm>
              <a:off x="6564313" y="2162175"/>
              <a:ext cx="249238" cy="223838"/>
            </a:xfrm>
            <a:custGeom>
              <a:avLst/>
              <a:gdLst>
                <a:gd name="T0" fmla="*/ 361 w 1575"/>
                <a:gd name="T1" fmla="*/ 134 h 1406"/>
                <a:gd name="T2" fmla="*/ 259 w 1575"/>
                <a:gd name="T3" fmla="*/ 186 h 1406"/>
                <a:gd name="T4" fmla="*/ 184 w 1575"/>
                <a:gd name="T5" fmla="*/ 270 h 1406"/>
                <a:gd name="T6" fmla="*/ 137 w 1575"/>
                <a:gd name="T7" fmla="*/ 372 h 1406"/>
                <a:gd name="T8" fmla="*/ 123 w 1575"/>
                <a:gd name="T9" fmla="*/ 453 h 1406"/>
                <a:gd name="T10" fmla="*/ 122 w 1575"/>
                <a:gd name="T11" fmla="*/ 475 h 1406"/>
                <a:gd name="T12" fmla="*/ 129 w 1575"/>
                <a:gd name="T13" fmla="*/ 539 h 1406"/>
                <a:gd name="T14" fmla="*/ 173 w 1575"/>
                <a:gd name="T15" fmla="*/ 676 h 1406"/>
                <a:gd name="T16" fmla="*/ 272 w 1575"/>
                <a:gd name="T17" fmla="*/ 817 h 1406"/>
                <a:gd name="T18" fmla="*/ 1259 w 1575"/>
                <a:gd name="T19" fmla="*/ 859 h 1406"/>
                <a:gd name="T20" fmla="*/ 1374 w 1575"/>
                <a:gd name="T21" fmla="*/ 726 h 1406"/>
                <a:gd name="T22" fmla="*/ 1441 w 1575"/>
                <a:gd name="T23" fmla="*/ 569 h 1406"/>
                <a:gd name="T24" fmla="*/ 1453 w 1575"/>
                <a:gd name="T25" fmla="*/ 491 h 1406"/>
                <a:gd name="T26" fmla="*/ 1453 w 1575"/>
                <a:gd name="T27" fmla="*/ 454 h 1406"/>
                <a:gd name="T28" fmla="*/ 1438 w 1575"/>
                <a:gd name="T29" fmla="*/ 376 h 1406"/>
                <a:gd name="T30" fmla="*/ 1392 w 1575"/>
                <a:gd name="T31" fmla="*/ 271 h 1406"/>
                <a:gd name="T32" fmla="*/ 1316 w 1575"/>
                <a:gd name="T33" fmla="*/ 186 h 1406"/>
                <a:gd name="T34" fmla="*/ 1214 w 1575"/>
                <a:gd name="T35" fmla="*/ 134 h 1406"/>
                <a:gd name="T36" fmla="*/ 1093 w 1575"/>
                <a:gd name="T37" fmla="*/ 126 h 1406"/>
                <a:gd name="T38" fmla="*/ 986 w 1575"/>
                <a:gd name="T39" fmla="*/ 169 h 1406"/>
                <a:gd name="T40" fmla="*/ 901 w 1575"/>
                <a:gd name="T41" fmla="*/ 248 h 1406"/>
                <a:gd name="T42" fmla="*/ 843 w 1575"/>
                <a:gd name="T43" fmla="*/ 344 h 1406"/>
                <a:gd name="T44" fmla="*/ 716 w 1575"/>
                <a:gd name="T45" fmla="*/ 311 h 1406"/>
                <a:gd name="T46" fmla="*/ 648 w 1575"/>
                <a:gd name="T47" fmla="*/ 218 h 1406"/>
                <a:gd name="T48" fmla="*/ 555 w 1575"/>
                <a:gd name="T49" fmla="*/ 150 h 1406"/>
                <a:gd name="T50" fmla="*/ 443 w 1575"/>
                <a:gd name="T51" fmla="*/ 124 h 1406"/>
                <a:gd name="T52" fmla="*/ 537 w 1575"/>
                <a:gd name="T53" fmla="*/ 12 h 1406"/>
                <a:gd name="T54" fmla="*/ 660 w 1575"/>
                <a:gd name="T55" fmla="*/ 71 h 1406"/>
                <a:gd name="T56" fmla="*/ 760 w 1575"/>
                <a:gd name="T57" fmla="*/ 162 h 1406"/>
                <a:gd name="T58" fmla="*/ 845 w 1575"/>
                <a:gd name="T59" fmla="*/ 129 h 1406"/>
                <a:gd name="T60" fmla="*/ 954 w 1575"/>
                <a:gd name="T61" fmla="*/ 47 h 1406"/>
                <a:gd name="T62" fmla="*/ 1085 w 1575"/>
                <a:gd name="T63" fmla="*/ 4 h 1406"/>
                <a:gd name="T64" fmla="*/ 1234 w 1575"/>
                <a:gd name="T65" fmla="*/ 12 h 1406"/>
                <a:gd name="T66" fmla="*/ 1371 w 1575"/>
                <a:gd name="T67" fmla="*/ 74 h 1406"/>
                <a:gd name="T68" fmla="*/ 1479 w 1575"/>
                <a:gd name="T69" fmla="*/ 180 h 1406"/>
                <a:gd name="T70" fmla="*/ 1550 w 1575"/>
                <a:gd name="T71" fmla="*/ 322 h 1406"/>
                <a:gd name="T72" fmla="*/ 1573 w 1575"/>
                <a:gd name="T73" fmla="*/ 442 h 1406"/>
                <a:gd name="T74" fmla="*/ 1574 w 1575"/>
                <a:gd name="T75" fmla="*/ 500 h 1406"/>
                <a:gd name="T76" fmla="*/ 1558 w 1575"/>
                <a:gd name="T77" fmla="*/ 598 h 1406"/>
                <a:gd name="T78" fmla="*/ 1493 w 1575"/>
                <a:gd name="T79" fmla="*/ 764 h 1406"/>
                <a:gd name="T80" fmla="*/ 1384 w 1575"/>
                <a:gd name="T81" fmla="*/ 909 h 1406"/>
                <a:gd name="T82" fmla="*/ 819 w 1575"/>
                <a:gd name="T83" fmla="*/ 1399 h 1406"/>
                <a:gd name="T84" fmla="*/ 771 w 1575"/>
                <a:gd name="T85" fmla="*/ 1404 h 1406"/>
                <a:gd name="T86" fmla="*/ 236 w 1575"/>
                <a:gd name="T87" fmla="*/ 953 h 1406"/>
                <a:gd name="T88" fmla="*/ 115 w 1575"/>
                <a:gd name="T89" fmla="*/ 814 h 1406"/>
                <a:gd name="T90" fmla="*/ 34 w 1575"/>
                <a:gd name="T91" fmla="*/ 655 h 1406"/>
                <a:gd name="T92" fmla="*/ 4 w 1575"/>
                <a:gd name="T93" fmla="*/ 528 h 1406"/>
                <a:gd name="T94" fmla="*/ 1 w 1575"/>
                <a:gd name="T95" fmla="*/ 456 h 1406"/>
                <a:gd name="T96" fmla="*/ 12 w 1575"/>
                <a:gd name="T97" fmla="*/ 376 h 1406"/>
                <a:gd name="T98" fmla="*/ 68 w 1575"/>
                <a:gd name="T99" fmla="*/ 224 h 1406"/>
                <a:gd name="T100" fmla="*/ 164 w 1575"/>
                <a:gd name="T101" fmla="*/ 105 h 1406"/>
                <a:gd name="T102" fmla="*/ 292 w 1575"/>
                <a:gd name="T103" fmla="*/ 28 h 1406"/>
                <a:gd name="T104" fmla="*/ 443 w 1575"/>
                <a:gd name="T105" fmla="*/ 0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5" h="1406">
                  <a:moveTo>
                    <a:pt x="443" y="124"/>
                  </a:moveTo>
                  <a:lnTo>
                    <a:pt x="401" y="126"/>
                  </a:lnTo>
                  <a:lnTo>
                    <a:pt x="361" y="134"/>
                  </a:lnTo>
                  <a:lnTo>
                    <a:pt x="325" y="146"/>
                  </a:lnTo>
                  <a:lnTo>
                    <a:pt x="290" y="164"/>
                  </a:lnTo>
                  <a:lnTo>
                    <a:pt x="259" y="186"/>
                  </a:lnTo>
                  <a:lnTo>
                    <a:pt x="231" y="211"/>
                  </a:lnTo>
                  <a:lnTo>
                    <a:pt x="206" y="239"/>
                  </a:lnTo>
                  <a:lnTo>
                    <a:pt x="184" y="270"/>
                  </a:lnTo>
                  <a:lnTo>
                    <a:pt x="165" y="302"/>
                  </a:lnTo>
                  <a:lnTo>
                    <a:pt x="150" y="336"/>
                  </a:lnTo>
                  <a:lnTo>
                    <a:pt x="137" y="372"/>
                  </a:lnTo>
                  <a:lnTo>
                    <a:pt x="129" y="409"/>
                  </a:lnTo>
                  <a:lnTo>
                    <a:pt x="124" y="446"/>
                  </a:lnTo>
                  <a:lnTo>
                    <a:pt x="123" y="453"/>
                  </a:lnTo>
                  <a:lnTo>
                    <a:pt x="122" y="455"/>
                  </a:lnTo>
                  <a:lnTo>
                    <a:pt x="122" y="463"/>
                  </a:lnTo>
                  <a:lnTo>
                    <a:pt x="122" y="475"/>
                  </a:lnTo>
                  <a:lnTo>
                    <a:pt x="122" y="492"/>
                  </a:lnTo>
                  <a:lnTo>
                    <a:pt x="124" y="513"/>
                  </a:lnTo>
                  <a:lnTo>
                    <a:pt x="129" y="539"/>
                  </a:lnTo>
                  <a:lnTo>
                    <a:pt x="135" y="569"/>
                  </a:lnTo>
                  <a:lnTo>
                    <a:pt x="151" y="623"/>
                  </a:lnTo>
                  <a:lnTo>
                    <a:pt x="173" y="676"/>
                  </a:lnTo>
                  <a:lnTo>
                    <a:pt x="201" y="726"/>
                  </a:lnTo>
                  <a:lnTo>
                    <a:pt x="234" y="773"/>
                  </a:lnTo>
                  <a:lnTo>
                    <a:pt x="272" y="817"/>
                  </a:lnTo>
                  <a:lnTo>
                    <a:pt x="316" y="859"/>
                  </a:lnTo>
                  <a:lnTo>
                    <a:pt x="788" y="1268"/>
                  </a:lnTo>
                  <a:lnTo>
                    <a:pt x="1259" y="859"/>
                  </a:lnTo>
                  <a:lnTo>
                    <a:pt x="1303" y="817"/>
                  </a:lnTo>
                  <a:lnTo>
                    <a:pt x="1341" y="773"/>
                  </a:lnTo>
                  <a:lnTo>
                    <a:pt x="1374" y="726"/>
                  </a:lnTo>
                  <a:lnTo>
                    <a:pt x="1402" y="676"/>
                  </a:lnTo>
                  <a:lnTo>
                    <a:pt x="1424" y="623"/>
                  </a:lnTo>
                  <a:lnTo>
                    <a:pt x="1441" y="569"/>
                  </a:lnTo>
                  <a:lnTo>
                    <a:pt x="1447" y="539"/>
                  </a:lnTo>
                  <a:lnTo>
                    <a:pt x="1451" y="513"/>
                  </a:lnTo>
                  <a:lnTo>
                    <a:pt x="1453" y="491"/>
                  </a:lnTo>
                  <a:lnTo>
                    <a:pt x="1453" y="475"/>
                  </a:lnTo>
                  <a:lnTo>
                    <a:pt x="1453" y="462"/>
                  </a:lnTo>
                  <a:lnTo>
                    <a:pt x="1453" y="454"/>
                  </a:lnTo>
                  <a:lnTo>
                    <a:pt x="1452" y="452"/>
                  </a:lnTo>
                  <a:lnTo>
                    <a:pt x="1447" y="414"/>
                  </a:lnTo>
                  <a:lnTo>
                    <a:pt x="1438" y="376"/>
                  </a:lnTo>
                  <a:lnTo>
                    <a:pt x="1426" y="340"/>
                  </a:lnTo>
                  <a:lnTo>
                    <a:pt x="1410" y="305"/>
                  </a:lnTo>
                  <a:lnTo>
                    <a:pt x="1392" y="271"/>
                  </a:lnTo>
                  <a:lnTo>
                    <a:pt x="1370" y="239"/>
                  </a:lnTo>
                  <a:lnTo>
                    <a:pt x="1344" y="211"/>
                  </a:lnTo>
                  <a:lnTo>
                    <a:pt x="1316" y="186"/>
                  </a:lnTo>
                  <a:lnTo>
                    <a:pt x="1285" y="165"/>
                  </a:lnTo>
                  <a:lnTo>
                    <a:pt x="1252" y="148"/>
                  </a:lnTo>
                  <a:lnTo>
                    <a:pt x="1214" y="134"/>
                  </a:lnTo>
                  <a:lnTo>
                    <a:pt x="1174" y="126"/>
                  </a:lnTo>
                  <a:lnTo>
                    <a:pt x="1132" y="124"/>
                  </a:lnTo>
                  <a:lnTo>
                    <a:pt x="1093" y="126"/>
                  </a:lnTo>
                  <a:lnTo>
                    <a:pt x="1055" y="136"/>
                  </a:lnTo>
                  <a:lnTo>
                    <a:pt x="1020" y="150"/>
                  </a:lnTo>
                  <a:lnTo>
                    <a:pt x="986" y="169"/>
                  </a:lnTo>
                  <a:lnTo>
                    <a:pt x="956" y="192"/>
                  </a:lnTo>
                  <a:lnTo>
                    <a:pt x="927" y="218"/>
                  </a:lnTo>
                  <a:lnTo>
                    <a:pt x="901" y="248"/>
                  </a:lnTo>
                  <a:lnTo>
                    <a:pt x="879" y="278"/>
                  </a:lnTo>
                  <a:lnTo>
                    <a:pt x="859" y="311"/>
                  </a:lnTo>
                  <a:lnTo>
                    <a:pt x="843" y="344"/>
                  </a:lnTo>
                  <a:lnTo>
                    <a:pt x="788" y="470"/>
                  </a:lnTo>
                  <a:lnTo>
                    <a:pt x="732" y="344"/>
                  </a:lnTo>
                  <a:lnTo>
                    <a:pt x="716" y="311"/>
                  </a:lnTo>
                  <a:lnTo>
                    <a:pt x="697" y="278"/>
                  </a:lnTo>
                  <a:lnTo>
                    <a:pt x="674" y="248"/>
                  </a:lnTo>
                  <a:lnTo>
                    <a:pt x="648" y="218"/>
                  </a:lnTo>
                  <a:lnTo>
                    <a:pt x="620" y="192"/>
                  </a:lnTo>
                  <a:lnTo>
                    <a:pt x="589" y="169"/>
                  </a:lnTo>
                  <a:lnTo>
                    <a:pt x="555" y="150"/>
                  </a:lnTo>
                  <a:lnTo>
                    <a:pt x="520" y="136"/>
                  </a:lnTo>
                  <a:lnTo>
                    <a:pt x="483" y="126"/>
                  </a:lnTo>
                  <a:lnTo>
                    <a:pt x="443" y="124"/>
                  </a:lnTo>
                  <a:close/>
                  <a:moveTo>
                    <a:pt x="443" y="0"/>
                  </a:moveTo>
                  <a:lnTo>
                    <a:pt x="491" y="4"/>
                  </a:lnTo>
                  <a:lnTo>
                    <a:pt x="537" y="12"/>
                  </a:lnTo>
                  <a:lnTo>
                    <a:pt x="580" y="28"/>
                  </a:lnTo>
                  <a:lnTo>
                    <a:pt x="621" y="47"/>
                  </a:lnTo>
                  <a:lnTo>
                    <a:pt x="660" y="71"/>
                  </a:lnTo>
                  <a:lnTo>
                    <a:pt x="697" y="98"/>
                  </a:lnTo>
                  <a:lnTo>
                    <a:pt x="730" y="129"/>
                  </a:lnTo>
                  <a:lnTo>
                    <a:pt x="760" y="162"/>
                  </a:lnTo>
                  <a:lnTo>
                    <a:pt x="787" y="197"/>
                  </a:lnTo>
                  <a:lnTo>
                    <a:pt x="815" y="162"/>
                  </a:lnTo>
                  <a:lnTo>
                    <a:pt x="845" y="129"/>
                  </a:lnTo>
                  <a:lnTo>
                    <a:pt x="879" y="98"/>
                  </a:lnTo>
                  <a:lnTo>
                    <a:pt x="915" y="71"/>
                  </a:lnTo>
                  <a:lnTo>
                    <a:pt x="954" y="47"/>
                  </a:lnTo>
                  <a:lnTo>
                    <a:pt x="995" y="28"/>
                  </a:lnTo>
                  <a:lnTo>
                    <a:pt x="1038" y="12"/>
                  </a:lnTo>
                  <a:lnTo>
                    <a:pt x="1085" y="4"/>
                  </a:lnTo>
                  <a:lnTo>
                    <a:pt x="1132" y="0"/>
                  </a:lnTo>
                  <a:lnTo>
                    <a:pt x="1184" y="4"/>
                  </a:lnTo>
                  <a:lnTo>
                    <a:pt x="1234" y="12"/>
                  </a:lnTo>
                  <a:lnTo>
                    <a:pt x="1283" y="28"/>
                  </a:lnTo>
                  <a:lnTo>
                    <a:pt x="1329" y="48"/>
                  </a:lnTo>
                  <a:lnTo>
                    <a:pt x="1371" y="74"/>
                  </a:lnTo>
                  <a:lnTo>
                    <a:pt x="1411" y="105"/>
                  </a:lnTo>
                  <a:lnTo>
                    <a:pt x="1447" y="141"/>
                  </a:lnTo>
                  <a:lnTo>
                    <a:pt x="1479" y="180"/>
                  </a:lnTo>
                  <a:lnTo>
                    <a:pt x="1507" y="224"/>
                  </a:lnTo>
                  <a:lnTo>
                    <a:pt x="1531" y="272"/>
                  </a:lnTo>
                  <a:lnTo>
                    <a:pt x="1550" y="322"/>
                  </a:lnTo>
                  <a:lnTo>
                    <a:pt x="1564" y="376"/>
                  </a:lnTo>
                  <a:lnTo>
                    <a:pt x="1572" y="432"/>
                  </a:lnTo>
                  <a:lnTo>
                    <a:pt x="1573" y="442"/>
                  </a:lnTo>
                  <a:lnTo>
                    <a:pt x="1574" y="456"/>
                  </a:lnTo>
                  <a:lnTo>
                    <a:pt x="1575" y="476"/>
                  </a:lnTo>
                  <a:lnTo>
                    <a:pt x="1574" y="500"/>
                  </a:lnTo>
                  <a:lnTo>
                    <a:pt x="1571" y="528"/>
                  </a:lnTo>
                  <a:lnTo>
                    <a:pt x="1566" y="561"/>
                  </a:lnTo>
                  <a:lnTo>
                    <a:pt x="1558" y="598"/>
                  </a:lnTo>
                  <a:lnTo>
                    <a:pt x="1541" y="655"/>
                  </a:lnTo>
                  <a:lnTo>
                    <a:pt x="1520" y="710"/>
                  </a:lnTo>
                  <a:lnTo>
                    <a:pt x="1493" y="764"/>
                  </a:lnTo>
                  <a:lnTo>
                    <a:pt x="1461" y="815"/>
                  </a:lnTo>
                  <a:lnTo>
                    <a:pt x="1425" y="863"/>
                  </a:lnTo>
                  <a:lnTo>
                    <a:pt x="1384" y="909"/>
                  </a:lnTo>
                  <a:lnTo>
                    <a:pt x="1339" y="953"/>
                  </a:lnTo>
                  <a:lnTo>
                    <a:pt x="835" y="1389"/>
                  </a:lnTo>
                  <a:lnTo>
                    <a:pt x="819" y="1399"/>
                  </a:lnTo>
                  <a:lnTo>
                    <a:pt x="804" y="1404"/>
                  </a:lnTo>
                  <a:lnTo>
                    <a:pt x="788" y="1406"/>
                  </a:lnTo>
                  <a:lnTo>
                    <a:pt x="771" y="1404"/>
                  </a:lnTo>
                  <a:lnTo>
                    <a:pt x="756" y="1399"/>
                  </a:lnTo>
                  <a:lnTo>
                    <a:pt x="741" y="1389"/>
                  </a:lnTo>
                  <a:lnTo>
                    <a:pt x="236" y="953"/>
                  </a:lnTo>
                  <a:lnTo>
                    <a:pt x="191" y="909"/>
                  </a:lnTo>
                  <a:lnTo>
                    <a:pt x="150" y="863"/>
                  </a:lnTo>
                  <a:lnTo>
                    <a:pt x="115" y="814"/>
                  </a:lnTo>
                  <a:lnTo>
                    <a:pt x="82" y="764"/>
                  </a:lnTo>
                  <a:lnTo>
                    <a:pt x="55" y="710"/>
                  </a:lnTo>
                  <a:lnTo>
                    <a:pt x="34" y="655"/>
                  </a:lnTo>
                  <a:lnTo>
                    <a:pt x="17" y="598"/>
                  </a:lnTo>
                  <a:lnTo>
                    <a:pt x="9" y="561"/>
                  </a:lnTo>
                  <a:lnTo>
                    <a:pt x="4" y="528"/>
                  </a:lnTo>
                  <a:lnTo>
                    <a:pt x="1" y="500"/>
                  </a:lnTo>
                  <a:lnTo>
                    <a:pt x="0" y="476"/>
                  </a:lnTo>
                  <a:lnTo>
                    <a:pt x="1" y="456"/>
                  </a:lnTo>
                  <a:lnTo>
                    <a:pt x="2" y="442"/>
                  </a:lnTo>
                  <a:lnTo>
                    <a:pt x="4" y="432"/>
                  </a:lnTo>
                  <a:lnTo>
                    <a:pt x="12" y="376"/>
                  </a:lnTo>
                  <a:lnTo>
                    <a:pt x="25" y="322"/>
                  </a:lnTo>
                  <a:lnTo>
                    <a:pt x="45" y="272"/>
                  </a:lnTo>
                  <a:lnTo>
                    <a:pt x="68" y="224"/>
                  </a:lnTo>
                  <a:lnTo>
                    <a:pt x="96" y="180"/>
                  </a:lnTo>
                  <a:lnTo>
                    <a:pt x="129" y="141"/>
                  </a:lnTo>
                  <a:lnTo>
                    <a:pt x="164" y="105"/>
                  </a:lnTo>
                  <a:lnTo>
                    <a:pt x="204" y="74"/>
                  </a:lnTo>
                  <a:lnTo>
                    <a:pt x="246" y="48"/>
                  </a:lnTo>
                  <a:lnTo>
                    <a:pt x="292" y="28"/>
                  </a:lnTo>
                  <a:lnTo>
                    <a:pt x="341" y="12"/>
                  </a:lnTo>
                  <a:lnTo>
                    <a:pt x="390" y="4"/>
                  </a:lnTo>
                  <a:lnTo>
                    <a:pt x="4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Freeform 1026"/>
            <p:cNvSpPr>
              <a:spLocks noEditPoints="1"/>
            </p:cNvSpPr>
            <p:nvPr/>
          </p:nvSpPr>
          <p:spPr bwMode="auto">
            <a:xfrm>
              <a:off x="6651626" y="2006600"/>
              <a:ext cx="76200" cy="76200"/>
            </a:xfrm>
            <a:custGeom>
              <a:avLst/>
              <a:gdLst>
                <a:gd name="T0" fmla="*/ 212 w 476"/>
                <a:gd name="T1" fmla="*/ 126 h 482"/>
                <a:gd name="T2" fmla="*/ 165 w 476"/>
                <a:gd name="T3" fmla="*/ 149 h 482"/>
                <a:gd name="T4" fmla="*/ 134 w 476"/>
                <a:gd name="T5" fmla="*/ 189 h 482"/>
                <a:gd name="T6" fmla="*/ 122 w 476"/>
                <a:gd name="T7" fmla="*/ 241 h 482"/>
                <a:gd name="T8" fmla="*/ 134 w 476"/>
                <a:gd name="T9" fmla="*/ 293 h 482"/>
                <a:gd name="T10" fmla="*/ 165 w 476"/>
                <a:gd name="T11" fmla="*/ 333 h 482"/>
                <a:gd name="T12" fmla="*/ 212 w 476"/>
                <a:gd name="T13" fmla="*/ 356 h 482"/>
                <a:gd name="T14" fmla="*/ 265 w 476"/>
                <a:gd name="T15" fmla="*/ 356 h 482"/>
                <a:gd name="T16" fmla="*/ 311 w 476"/>
                <a:gd name="T17" fmla="*/ 333 h 482"/>
                <a:gd name="T18" fmla="*/ 344 w 476"/>
                <a:gd name="T19" fmla="*/ 293 h 482"/>
                <a:gd name="T20" fmla="*/ 356 w 476"/>
                <a:gd name="T21" fmla="*/ 241 h 482"/>
                <a:gd name="T22" fmla="*/ 344 w 476"/>
                <a:gd name="T23" fmla="*/ 189 h 482"/>
                <a:gd name="T24" fmla="*/ 311 w 476"/>
                <a:gd name="T25" fmla="*/ 149 h 482"/>
                <a:gd name="T26" fmla="*/ 265 w 476"/>
                <a:gd name="T27" fmla="*/ 126 h 482"/>
                <a:gd name="T28" fmla="*/ 238 w 476"/>
                <a:gd name="T29" fmla="*/ 0 h 482"/>
                <a:gd name="T30" fmla="*/ 314 w 476"/>
                <a:gd name="T31" fmla="*/ 13 h 482"/>
                <a:gd name="T32" fmla="*/ 379 w 476"/>
                <a:gd name="T33" fmla="*/ 46 h 482"/>
                <a:gd name="T34" fmla="*/ 431 w 476"/>
                <a:gd name="T35" fmla="*/ 99 h 482"/>
                <a:gd name="T36" fmla="*/ 464 w 476"/>
                <a:gd name="T37" fmla="*/ 165 h 482"/>
                <a:gd name="T38" fmla="*/ 476 w 476"/>
                <a:gd name="T39" fmla="*/ 241 h 482"/>
                <a:gd name="T40" fmla="*/ 464 w 476"/>
                <a:gd name="T41" fmla="*/ 317 h 482"/>
                <a:gd name="T42" fmla="*/ 431 w 476"/>
                <a:gd name="T43" fmla="*/ 384 h 482"/>
                <a:gd name="T44" fmla="*/ 379 w 476"/>
                <a:gd name="T45" fmla="*/ 436 h 482"/>
                <a:gd name="T46" fmla="*/ 314 w 476"/>
                <a:gd name="T47" fmla="*/ 470 h 482"/>
                <a:gd name="T48" fmla="*/ 238 w 476"/>
                <a:gd name="T49" fmla="*/ 482 h 482"/>
                <a:gd name="T50" fmla="*/ 163 w 476"/>
                <a:gd name="T51" fmla="*/ 470 h 482"/>
                <a:gd name="T52" fmla="*/ 98 w 476"/>
                <a:gd name="T53" fmla="*/ 436 h 482"/>
                <a:gd name="T54" fmla="*/ 46 w 476"/>
                <a:gd name="T55" fmla="*/ 384 h 482"/>
                <a:gd name="T56" fmla="*/ 12 w 476"/>
                <a:gd name="T57" fmla="*/ 317 h 482"/>
                <a:gd name="T58" fmla="*/ 0 w 476"/>
                <a:gd name="T59" fmla="*/ 241 h 482"/>
                <a:gd name="T60" fmla="*/ 12 w 476"/>
                <a:gd name="T61" fmla="*/ 165 h 482"/>
                <a:gd name="T62" fmla="*/ 46 w 476"/>
                <a:gd name="T63" fmla="*/ 99 h 482"/>
                <a:gd name="T64" fmla="*/ 98 w 476"/>
                <a:gd name="T65" fmla="*/ 46 h 482"/>
                <a:gd name="T66" fmla="*/ 163 w 476"/>
                <a:gd name="T67" fmla="*/ 13 h 482"/>
                <a:gd name="T68" fmla="*/ 238 w 476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482">
                  <a:moveTo>
                    <a:pt x="238" y="123"/>
                  </a:moveTo>
                  <a:lnTo>
                    <a:pt x="212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6"/>
                  </a:lnTo>
                  <a:lnTo>
                    <a:pt x="134" y="189"/>
                  </a:lnTo>
                  <a:lnTo>
                    <a:pt x="125" y="213"/>
                  </a:lnTo>
                  <a:lnTo>
                    <a:pt x="122" y="241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8"/>
                  </a:lnTo>
                  <a:lnTo>
                    <a:pt x="212" y="356"/>
                  </a:lnTo>
                  <a:lnTo>
                    <a:pt x="238" y="360"/>
                  </a:lnTo>
                  <a:lnTo>
                    <a:pt x="265" y="356"/>
                  </a:lnTo>
                  <a:lnTo>
                    <a:pt x="290" y="348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1"/>
                  </a:lnTo>
                  <a:lnTo>
                    <a:pt x="352" y="213"/>
                  </a:lnTo>
                  <a:lnTo>
                    <a:pt x="344" y="189"/>
                  </a:lnTo>
                  <a:lnTo>
                    <a:pt x="330" y="166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6"/>
                  </a:lnTo>
                  <a:lnTo>
                    <a:pt x="407" y="70"/>
                  </a:lnTo>
                  <a:lnTo>
                    <a:pt x="431" y="99"/>
                  </a:lnTo>
                  <a:lnTo>
                    <a:pt x="450" y="130"/>
                  </a:lnTo>
                  <a:lnTo>
                    <a:pt x="464" y="165"/>
                  </a:lnTo>
                  <a:lnTo>
                    <a:pt x="473" y="202"/>
                  </a:lnTo>
                  <a:lnTo>
                    <a:pt x="476" y="241"/>
                  </a:lnTo>
                  <a:lnTo>
                    <a:pt x="473" y="280"/>
                  </a:lnTo>
                  <a:lnTo>
                    <a:pt x="464" y="317"/>
                  </a:lnTo>
                  <a:lnTo>
                    <a:pt x="450" y="352"/>
                  </a:lnTo>
                  <a:lnTo>
                    <a:pt x="431" y="384"/>
                  </a:lnTo>
                  <a:lnTo>
                    <a:pt x="407" y="412"/>
                  </a:lnTo>
                  <a:lnTo>
                    <a:pt x="379" y="436"/>
                  </a:lnTo>
                  <a:lnTo>
                    <a:pt x="348" y="456"/>
                  </a:lnTo>
                  <a:lnTo>
                    <a:pt x="314" y="470"/>
                  </a:lnTo>
                  <a:lnTo>
                    <a:pt x="277" y="478"/>
                  </a:lnTo>
                  <a:lnTo>
                    <a:pt x="238" y="482"/>
                  </a:lnTo>
                  <a:lnTo>
                    <a:pt x="199" y="478"/>
                  </a:lnTo>
                  <a:lnTo>
                    <a:pt x="163" y="470"/>
                  </a:lnTo>
                  <a:lnTo>
                    <a:pt x="129" y="456"/>
                  </a:lnTo>
                  <a:lnTo>
                    <a:pt x="98" y="436"/>
                  </a:lnTo>
                  <a:lnTo>
                    <a:pt x="70" y="412"/>
                  </a:lnTo>
                  <a:lnTo>
                    <a:pt x="46" y="384"/>
                  </a:lnTo>
                  <a:lnTo>
                    <a:pt x="27" y="352"/>
                  </a:lnTo>
                  <a:lnTo>
                    <a:pt x="12" y="317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6" y="99"/>
                  </a:lnTo>
                  <a:lnTo>
                    <a:pt x="70" y="70"/>
                  </a:lnTo>
                  <a:lnTo>
                    <a:pt x="98" y="46"/>
                  </a:lnTo>
                  <a:lnTo>
                    <a:pt x="129" y="27"/>
                  </a:lnTo>
                  <a:lnTo>
                    <a:pt x="163" y="13"/>
                  </a:lnTo>
                  <a:lnTo>
                    <a:pt x="199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Freeform 1027"/>
            <p:cNvSpPr>
              <a:spLocks noEditPoints="1"/>
            </p:cNvSpPr>
            <p:nvPr/>
          </p:nvSpPr>
          <p:spPr bwMode="auto">
            <a:xfrm>
              <a:off x="6281738" y="1919288"/>
              <a:ext cx="541338" cy="547688"/>
            </a:xfrm>
            <a:custGeom>
              <a:avLst/>
              <a:gdLst>
                <a:gd name="T0" fmla="*/ 449 w 3415"/>
                <a:gd name="T1" fmla="*/ 1632 h 3456"/>
                <a:gd name="T2" fmla="*/ 171 w 3415"/>
                <a:gd name="T3" fmla="*/ 1912 h 3456"/>
                <a:gd name="T4" fmla="*/ 1524 w 3415"/>
                <a:gd name="T5" fmla="*/ 3283 h 3456"/>
                <a:gd name="T6" fmla="*/ 1815 w 3415"/>
                <a:gd name="T7" fmla="*/ 3001 h 3456"/>
                <a:gd name="T8" fmla="*/ 449 w 3415"/>
                <a:gd name="T9" fmla="*/ 1632 h 3456"/>
                <a:gd name="T10" fmla="*/ 1895 w 3415"/>
                <a:gd name="T11" fmla="*/ 0 h 3456"/>
                <a:gd name="T12" fmla="*/ 2742 w 3415"/>
                <a:gd name="T13" fmla="*/ 0 h 3456"/>
                <a:gd name="T14" fmla="*/ 3415 w 3415"/>
                <a:gd name="T15" fmla="*/ 679 h 3456"/>
                <a:gd name="T16" fmla="*/ 3415 w 3415"/>
                <a:gd name="T17" fmla="*/ 1520 h 3456"/>
                <a:gd name="T18" fmla="*/ 3295 w 3415"/>
                <a:gd name="T19" fmla="*/ 1520 h 3456"/>
                <a:gd name="T20" fmla="*/ 3295 w 3415"/>
                <a:gd name="T21" fmla="*/ 729 h 3456"/>
                <a:gd name="T22" fmla="*/ 2692 w 3415"/>
                <a:gd name="T23" fmla="*/ 122 h 3456"/>
                <a:gd name="T24" fmla="*/ 1944 w 3415"/>
                <a:gd name="T25" fmla="*/ 122 h 3456"/>
                <a:gd name="T26" fmla="*/ 536 w 3415"/>
                <a:gd name="T27" fmla="*/ 1544 h 3456"/>
                <a:gd name="T28" fmla="*/ 1988 w 3415"/>
                <a:gd name="T29" fmla="*/ 3003 h 3456"/>
                <a:gd name="T30" fmla="*/ 1522 w 3415"/>
                <a:gd name="T31" fmla="*/ 3456 h 3456"/>
                <a:gd name="T32" fmla="*/ 0 w 3415"/>
                <a:gd name="T33" fmla="*/ 1912 h 3456"/>
                <a:gd name="T34" fmla="*/ 363 w 3415"/>
                <a:gd name="T35" fmla="*/ 1545 h 3456"/>
                <a:gd name="T36" fmla="*/ 363 w 3415"/>
                <a:gd name="T37" fmla="*/ 1544 h 3456"/>
                <a:gd name="T38" fmla="*/ 1895 w 3415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56">
                  <a:moveTo>
                    <a:pt x="449" y="1632"/>
                  </a:moveTo>
                  <a:lnTo>
                    <a:pt x="171" y="1912"/>
                  </a:lnTo>
                  <a:lnTo>
                    <a:pt x="1524" y="3283"/>
                  </a:lnTo>
                  <a:lnTo>
                    <a:pt x="1815" y="3001"/>
                  </a:lnTo>
                  <a:lnTo>
                    <a:pt x="449" y="1632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9"/>
                  </a:lnTo>
                  <a:lnTo>
                    <a:pt x="3415" y="1520"/>
                  </a:lnTo>
                  <a:lnTo>
                    <a:pt x="3295" y="1520"/>
                  </a:lnTo>
                  <a:lnTo>
                    <a:pt x="3295" y="729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4"/>
                  </a:lnTo>
                  <a:lnTo>
                    <a:pt x="1988" y="3003"/>
                  </a:lnTo>
                  <a:lnTo>
                    <a:pt x="1522" y="3456"/>
                  </a:lnTo>
                  <a:lnTo>
                    <a:pt x="0" y="1912"/>
                  </a:lnTo>
                  <a:lnTo>
                    <a:pt x="363" y="1545"/>
                  </a:lnTo>
                  <a:lnTo>
                    <a:pt x="363" y="1544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2" name="Group 1701"/>
          <p:cNvGrpSpPr/>
          <p:nvPr/>
        </p:nvGrpSpPr>
        <p:grpSpPr>
          <a:xfrm>
            <a:off x="7219184" y="1919288"/>
            <a:ext cx="550863" cy="547688"/>
            <a:chOff x="7213600" y="1919288"/>
            <a:chExt cx="550863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99" name="Freeform 1032"/>
            <p:cNvSpPr>
              <a:spLocks noEditPoints="1"/>
            </p:cNvSpPr>
            <p:nvPr/>
          </p:nvSpPr>
          <p:spPr bwMode="auto">
            <a:xfrm>
              <a:off x="7500938" y="2152650"/>
              <a:ext cx="263525" cy="184150"/>
            </a:xfrm>
            <a:custGeom>
              <a:avLst/>
              <a:gdLst>
                <a:gd name="T0" fmla="*/ 856 w 1664"/>
                <a:gd name="T1" fmla="*/ 133 h 1164"/>
                <a:gd name="T2" fmla="*/ 743 w 1664"/>
                <a:gd name="T3" fmla="*/ 183 h 1164"/>
                <a:gd name="T4" fmla="*/ 652 w 1664"/>
                <a:gd name="T5" fmla="*/ 272 h 1164"/>
                <a:gd name="T6" fmla="*/ 556 w 1664"/>
                <a:gd name="T7" fmla="*/ 337 h 1164"/>
                <a:gd name="T8" fmla="*/ 460 w 1664"/>
                <a:gd name="T9" fmla="*/ 330 h 1164"/>
                <a:gd name="T10" fmla="*/ 369 w 1664"/>
                <a:gd name="T11" fmla="*/ 373 h 1164"/>
                <a:gd name="T12" fmla="*/ 309 w 1664"/>
                <a:gd name="T13" fmla="*/ 457 h 1164"/>
                <a:gd name="T14" fmla="*/ 267 w 1664"/>
                <a:gd name="T15" fmla="*/ 534 h 1164"/>
                <a:gd name="T16" fmla="*/ 181 w 1664"/>
                <a:gd name="T17" fmla="*/ 602 h 1164"/>
                <a:gd name="T18" fmla="*/ 130 w 1664"/>
                <a:gd name="T19" fmla="*/ 701 h 1164"/>
                <a:gd name="T20" fmla="*/ 122 w 1664"/>
                <a:gd name="T21" fmla="*/ 814 h 1164"/>
                <a:gd name="T22" fmla="*/ 161 w 1664"/>
                <a:gd name="T23" fmla="*/ 920 h 1164"/>
                <a:gd name="T24" fmla="*/ 236 w 1664"/>
                <a:gd name="T25" fmla="*/ 998 h 1164"/>
                <a:gd name="T26" fmla="*/ 337 w 1664"/>
                <a:gd name="T27" fmla="*/ 1039 h 1164"/>
                <a:gd name="T28" fmla="*/ 1046 w 1664"/>
                <a:gd name="T29" fmla="*/ 1042 h 1164"/>
                <a:gd name="T30" fmla="*/ 1383 w 1664"/>
                <a:gd name="T31" fmla="*/ 1029 h 1164"/>
                <a:gd name="T32" fmla="*/ 1474 w 1664"/>
                <a:gd name="T33" fmla="*/ 970 h 1164"/>
                <a:gd name="T34" fmla="*/ 1531 w 1664"/>
                <a:gd name="T35" fmla="*/ 874 h 1164"/>
                <a:gd name="T36" fmla="*/ 1540 w 1664"/>
                <a:gd name="T37" fmla="*/ 758 h 1164"/>
                <a:gd name="T38" fmla="*/ 1500 w 1664"/>
                <a:gd name="T39" fmla="*/ 656 h 1164"/>
                <a:gd name="T40" fmla="*/ 1421 w 1664"/>
                <a:gd name="T41" fmla="*/ 583 h 1164"/>
                <a:gd name="T42" fmla="*/ 1304 w 1664"/>
                <a:gd name="T43" fmla="*/ 548 h 1164"/>
                <a:gd name="T44" fmla="*/ 1290 w 1664"/>
                <a:gd name="T45" fmla="*/ 398 h 1164"/>
                <a:gd name="T46" fmla="*/ 1226 w 1664"/>
                <a:gd name="T47" fmla="*/ 269 h 1164"/>
                <a:gd name="T48" fmla="*/ 1122 w 1664"/>
                <a:gd name="T49" fmla="*/ 174 h 1164"/>
                <a:gd name="T50" fmla="*/ 989 w 1664"/>
                <a:gd name="T51" fmla="*/ 126 h 1164"/>
                <a:gd name="T52" fmla="*/ 996 w 1664"/>
                <a:gd name="T53" fmla="*/ 3 h 1164"/>
                <a:gd name="T54" fmla="*/ 1154 w 1664"/>
                <a:gd name="T55" fmla="*/ 51 h 1164"/>
                <a:gd name="T56" fmla="*/ 1283 w 1664"/>
                <a:gd name="T57" fmla="*/ 150 h 1164"/>
                <a:gd name="T58" fmla="*/ 1376 w 1664"/>
                <a:gd name="T59" fmla="*/ 286 h 1164"/>
                <a:gd name="T60" fmla="*/ 1421 w 1664"/>
                <a:gd name="T61" fmla="*/ 450 h 1164"/>
                <a:gd name="T62" fmla="*/ 1536 w 1664"/>
                <a:gd name="T63" fmla="*/ 516 h 1164"/>
                <a:gd name="T64" fmla="*/ 1619 w 1664"/>
                <a:gd name="T65" fmla="*/ 620 h 1164"/>
                <a:gd name="T66" fmla="*/ 1660 w 1664"/>
                <a:gd name="T67" fmla="*/ 750 h 1164"/>
                <a:gd name="T68" fmla="*/ 1651 w 1664"/>
                <a:gd name="T69" fmla="*/ 895 h 1164"/>
                <a:gd name="T70" fmla="*/ 1590 w 1664"/>
                <a:gd name="T71" fmla="*/ 1021 h 1164"/>
                <a:gd name="T72" fmla="*/ 1488 w 1664"/>
                <a:gd name="T73" fmla="*/ 1114 h 1164"/>
                <a:gd name="T74" fmla="*/ 1358 w 1664"/>
                <a:gd name="T75" fmla="*/ 1161 h 1164"/>
                <a:gd name="T76" fmla="*/ 1043 w 1664"/>
                <a:gd name="T77" fmla="*/ 1164 h 1164"/>
                <a:gd name="T78" fmla="*/ 1027 w 1664"/>
                <a:gd name="T79" fmla="*/ 1164 h 1164"/>
                <a:gd name="T80" fmla="*/ 282 w 1664"/>
                <a:gd name="T81" fmla="*/ 1152 h 1164"/>
                <a:gd name="T82" fmla="*/ 160 w 1664"/>
                <a:gd name="T83" fmla="*/ 1094 h 1164"/>
                <a:gd name="T84" fmla="*/ 66 w 1664"/>
                <a:gd name="T85" fmla="*/ 997 h 1164"/>
                <a:gd name="T86" fmla="*/ 10 w 1664"/>
                <a:gd name="T87" fmla="*/ 871 h 1164"/>
                <a:gd name="T88" fmla="*/ 2 w 1664"/>
                <a:gd name="T89" fmla="*/ 729 h 1164"/>
                <a:gd name="T90" fmla="*/ 39 w 1664"/>
                <a:gd name="T91" fmla="*/ 600 h 1164"/>
                <a:gd name="T92" fmla="*/ 117 w 1664"/>
                <a:gd name="T93" fmla="*/ 492 h 1164"/>
                <a:gd name="T94" fmla="*/ 202 w 1664"/>
                <a:gd name="T95" fmla="*/ 397 h 1164"/>
                <a:gd name="T96" fmla="*/ 273 w 1664"/>
                <a:gd name="T97" fmla="*/ 296 h 1164"/>
                <a:gd name="T98" fmla="*/ 374 w 1664"/>
                <a:gd name="T99" fmla="*/ 228 h 1164"/>
                <a:gd name="T100" fmla="*/ 494 w 1664"/>
                <a:gd name="T101" fmla="*/ 204 h 1164"/>
                <a:gd name="T102" fmla="*/ 580 w 1664"/>
                <a:gd name="T103" fmla="*/ 167 h 1164"/>
                <a:gd name="T104" fmla="*/ 698 w 1664"/>
                <a:gd name="T105" fmla="*/ 68 h 1164"/>
                <a:gd name="T106" fmla="*/ 838 w 1664"/>
                <a:gd name="T107" fmla="*/ 11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64" h="1164">
                  <a:moveTo>
                    <a:pt x="940" y="122"/>
                  </a:moveTo>
                  <a:lnTo>
                    <a:pt x="897" y="126"/>
                  </a:lnTo>
                  <a:lnTo>
                    <a:pt x="856" y="133"/>
                  </a:lnTo>
                  <a:lnTo>
                    <a:pt x="817" y="145"/>
                  </a:lnTo>
                  <a:lnTo>
                    <a:pt x="779" y="162"/>
                  </a:lnTo>
                  <a:lnTo>
                    <a:pt x="743" y="183"/>
                  </a:lnTo>
                  <a:lnTo>
                    <a:pt x="710" y="209"/>
                  </a:lnTo>
                  <a:lnTo>
                    <a:pt x="680" y="238"/>
                  </a:lnTo>
                  <a:lnTo>
                    <a:pt x="652" y="272"/>
                  </a:lnTo>
                  <a:lnTo>
                    <a:pt x="628" y="309"/>
                  </a:lnTo>
                  <a:lnTo>
                    <a:pt x="603" y="353"/>
                  </a:lnTo>
                  <a:lnTo>
                    <a:pt x="556" y="337"/>
                  </a:lnTo>
                  <a:lnTo>
                    <a:pt x="526" y="329"/>
                  </a:lnTo>
                  <a:lnTo>
                    <a:pt x="494" y="326"/>
                  </a:lnTo>
                  <a:lnTo>
                    <a:pt x="460" y="330"/>
                  </a:lnTo>
                  <a:lnTo>
                    <a:pt x="427" y="338"/>
                  </a:lnTo>
                  <a:lnTo>
                    <a:pt x="397" y="354"/>
                  </a:lnTo>
                  <a:lnTo>
                    <a:pt x="369" y="373"/>
                  </a:lnTo>
                  <a:lnTo>
                    <a:pt x="344" y="397"/>
                  </a:lnTo>
                  <a:lnTo>
                    <a:pt x="325" y="426"/>
                  </a:lnTo>
                  <a:lnTo>
                    <a:pt x="309" y="457"/>
                  </a:lnTo>
                  <a:lnTo>
                    <a:pt x="299" y="491"/>
                  </a:lnTo>
                  <a:lnTo>
                    <a:pt x="293" y="521"/>
                  </a:lnTo>
                  <a:lnTo>
                    <a:pt x="267" y="534"/>
                  </a:lnTo>
                  <a:lnTo>
                    <a:pt x="235" y="552"/>
                  </a:lnTo>
                  <a:lnTo>
                    <a:pt x="205" y="576"/>
                  </a:lnTo>
                  <a:lnTo>
                    <a:pt x="181" y="602"/>
                  </a:lnTo>
                  <a:lnTo>
                    <a:pt x="160" y="633"/>
                  </a:lnTo>
                  <a:lnTo>
                    <a:pt x="143" y="666"/>
                  </a:lnTo>
                  <a:lnTo>
                    <a:pt x="130" y="701"/>
                  </a:lnTo>
                  <a:lnTo>
                    <a:pt x="122" y="737"/>
                  </a:lnTo>
                  <a:lnTo>
                    <a:pt x="120" y="775"/>
                  </a:lnTo>
                  <a:lnTo>
                    <a:pt x="122" y="814"/>
                  </a:lnTo>
                  <a:lnTo>
                    <a:pt x="131" y="851"/>
                  </a:lnTo>
                  <a:lnTo>
                    <a:pt x="144" y="887"/>
                  </a:lnTo>
                  <a:lnTo>
                    <a:pt x="161" y="920"/>
                  </a:lnTo>
                  <a:lnTo>
                    <a:pt x="183" y="949"/>
                  </a:lnTo>
                  <a:lnTo>
                    <a:pt x="208" y="977"/>
                  </a:lnTo>
                  <a:lnTo>
                    <a:pt x="236" y="998"/>
                  </a:lnTo>
                  <a:lnTo>
                    <a:pt x="267" y="1017"/>
                  </a:lnTo>
                  <a:lnTo>
                    <a:pt x="301" y="1030"/>
                  </a:lnTo>
                  <a:lnTo>
                    <a:pt x="337" y="1039"/>
                  </a:lnTo>
                  <a:lnTo>
                    <a:pt x="375" y="1042"/>
                  </a:lnTo>
                  <a:lnTo>
                    <a:pt x="1035" y="1041"/>
                  </a:lnTo>
                  <a:lnTo>
                    <a:pt x="1046" y="1042"/>
                  </a:lnTo>
                  <a:lnTo>
                    <a:pt x="1310" y="1042"/>
                  </a:lnTo>
                  <a:lnTo>
                    <a:pt x="1348" y="1039"/>
                  </a:lnTo>
                  <a:lnTo>
                    <a:pt x="1383" y="1029"/>
                  </a:lnTo>
                  <a:lnTo>
                    <a:pt x="1417" y="1015"/>
                  </a:lnTo>
                  <a:lnTo>
                    <a:pt x="1447" y="994"/>
                  </a:lnTo>
                  <a:lnTo>
                    <a:pt x="1474" y="970"/>
                  </a:lnTo>
                  <a:lnTo>
                    <a:pt x="1498" y="942"/>
                  </a:lnTo>
                  <a:lnTo>
                    <a:pt x="1517" y="910"/>
                  </a:lnTo>
                  <a:lnTo>
                    <a:pt x="1531" y="874"/>
                  </a:lnTo>
                  <a:lnTo>
                    <a:pt x="1540" y="837"/>
                  </a:lnTo>
                  <a:lnTo>
                    <a:pt x="1543" y="798"/>
                  </a:lnTo>
                  <a:lnTo>
                    <a:pt x="1540" y="758"/>
                  </a:lnTo>
                  <a:lnTo>
                    <a:pt x="1531" y="722"/>
                  </a:lnTo>
                  <a:lnTo>
                    <a:pt x="1518" y="687"/>
                  </a:lnTo>
                  <a:lnTo>
                    <a:pt x="1500" y="656"/>
                  </a:lnTo>
                  <a:lnTo>
                    <a:pt x="1477" y="627"/>
                  </a:lnTo>
                  <a:lnTo>
                    <a:pt x="1450" y="603"/>
                  </a:lnTo>
                  <a:lnTo>
                    <a:pt x="1421" y="583"/>
                  </a:lnTo>
                  <a:lnTo>
                    <a:pt x="1388" y="567"/>
                  </a:lnTo>
                  <a:lnTo>
                    <a:pt x="1352" y="558"/>
                  </a:lnTo>
                  <a:lnTo>
                    <a:pt x="1304" y="548"/>
                  </a:lnTo>
                  <a:lnTo>
                    <a:pt x="1304" y="498"/>
                  </a:lnTo>
                  <a:lnTo>
                    <a:pt x="1299" y="447"/>
                  </a:lnTo>
                  <a:lnTo>
                    <a:pt x="1290" y="398"/>
                  </a:lnTo>
                  <a:lnTo>
                    <a:pt x="1273" y="351"/>
                  </a:lnTo>
                  <a:lnTo>
                    <a:pt x="1252" y="309"/>
                  </a:lnTo>
                  <a:lnTo>
                    <a:pt x="1226" y="269"/>
                  </a:lnTo>
                  <a:lnTo>
                    <a:pt x="1195" y="233"/>
                  </a:lnTo>
                  <a:lnTo>
                    <a:pt x="1160" y="201"/>
                  </a:lnTo>
                  <a:lnTo>
                    <a:pt x="1122" y="174"/>
                  </a:lnTo>
                  <a:lnTo>
                    <a:pt x="1079" y="152"/>
                  </a:lnTo>
                  <a:lnTo>
                    <a:pt x="1035" y="137"/>
                  </a:lnTo>
                  <a:lnTo>
                    <a:pt x="989" y="126"/>
                  </a:lnTo>
                  <a:lnTo>
                    <a:pt x="940" y="122"/>
                  </a:lnTo>
                  <a:close/>
                  <a:moveTo>
                    <a:pt x="940" y="0"/>
                  </a:moveTo>
                  <a:lnTo>
                    <a:pt x="996" y="3"/>
                  </a:lnTo>
                  <a:lnTo>
                    <a:pt x="1051" y="13"/>
                  </a:lnTo>
                  <a:lnTo>
                    <a:pt x="1103" y="30"/>
                  </a:lnTo>
                  <a:lnTo>
                    <a:pt x="1154" y="51"/>
                  </a:lnTo>
                  <a:lnTo>
                    <a:pt x="1200" y="80"/>
                  </a:lnTo>
                  <a:lnTo>
                    <a:pt x="1243" y="113"/>
                  </a:lnTo>
                  <a:lnTo>
                    <a:pt x="1283" y="150"/>
                  </a:lnTo>
                  <a:lnTo>
                    <a:pt x="1319" y="191"/>
                  </a:lnTo>
                  <a:lnTo>
                    <a:pt x="1350" y="237"/>
                  </a:lnTo>
                  <a:lnTo>
                    <a:pt x="1376" y="286"/>
                  </a:lnTo>
                  <a:lnTo>
                    <a:pt x="1397" y="337"/>
                  </a:lnTo>
                  <a:lnTo>
                    <a:pt x="1412" y="392"/>
                  </a:lnTo>
                  <a:lnTo>
                    <a:pt x="1421" y="450"/>
                  </a:lnTo>
                  <a:lnTo>
                    <a:pt x="1463" y="467"/>
                  </a:lnTo>
                  <a:lnTo>
                    <a:pt x="1502" y="489"/>
                  </a:lnTo>
                  <a:lnTo>
                    <a:pt x="1536" y="516"/>
                  </a:lnTo>
                  <a:lnTo>
                    <a:pt x="1569" y="547"/>
                  </a:lnTo>
                  <a:lnTo>
                    <a:pt x="1596" y="582"/>
                  </a:lnTo>
                  <a:lnTo>
                    <a:pt x="1619" y="620"/>
                  </a:lnTo>
                  <a:lnTo>
                    <a:pt x="1639" y="661"/>
                  </a:lnTo>
                  <a:lnTo>
                    <a:pt x="1652" y="705"/>
                  </a:lnTo>
                  <a:lnTo>
                    <a:pt x="1660" y="750"/>
                  </a:lnTo>
                  <a:lnTo>
                    <a:pt x="1664" y="798"/>
                  </a:lnTo>
                  <a:lnTo>
                    <a:pt x="1660" y="847"/>
                  </a:lnTo>
                  <a:lnTo>
                    <a:pt x="1651" y="895"/>
                  </a:lnTo>
                  <a:lnTo>
                    <a:pt x="1636" y="939"/>
                  </a:lnTo>
                  <a:lnTo>
                    <a:pt x="1615" y="982"/>
                  </a:lnTo>
                  <a:lnTo>
                    <a:pt x="1590" y="1021"/>
                  </a:lnTo>
                  <a:lnTo>
                    <a:pt x="1560" y="1056"/>
                  </a:lnTo>
                  <a:lnTo>
                    <a:pt x="1526" y="1088"/>
                  </a:lnTo>
                  <a:lnTo>
                    <a:pt x="1488" y="1114"/>
                  </a:lnTo>
                  <a:lnTo>
                    <a:pt x="1447" y="1136"/>
                  </a:lnTo>
                  <a:lnTo>
                    <a:pt x="1404" y="1151"/>
                  </a:lnTo>
                  <a:lnTo>
                    <a:pt x="1358" y="1161"/>
                  </a:lnTo>
                  <a:lnTo>
                    <a:pt x="1310" y="1164"/>
                  </a:lnTo>
                  <a:lnTo>
                    <a:pt x="1049" y="1164"/>
                  </a:lnTo>
                  <a:lnTo>
                    <a:pt x="1043" y="1164"/>
                  </a:lnTo>
                  <a:lnTo>
                    <a:pt x="1037" y="1164"/>
                  </a:lnTo>
                  <a:lnTo>
                    <a:pt x="1032" y="1164"/>
                  </a:lnTo>
                  <a:lnTo>
                    <a:pt x="1027" y="1164"/>
                  </a:lnTo>
                  <a:lnTo>
                    <a:pt x="375" y="1164"/>
                  </a:lnTo>
                  <a:lnTo>
                    <a:pt x="327" y="1161"/>
                  </a:lnTo>
                  <a:lnTo>
                    <a:pt x="282" y="1152"/>
                  </a:lnTo>
                  <a:lnTo>
                    <a:pt x="239" y="1138"/>
                  </a:lnTo>
                  <a:lnTo>
                    <a:pt x="198" y="1118"/>
                  </a:lnTo>
                  <a:lnTo>
                    <a:pt x="160" y="1094"/>
                  </a:lnTo>
                  <a:lnTo>
                    <a:pt x="126" y="1066"/>
                  </a:lnTo>
                  <a:lnTo>
                    <a:pt x="94" y="1033"/>
                  </a:lnTo>
                  <a:lnTo>
                    <a:pt x="66" y="997"/>
                  </a:lnTo>
                  <a:lnTo>
                    <a:pt x="43" y="958"/>
                  </a:lnTo>
                  <a:lnTo>
                    <a:pt x="24" y="915"/>
                  </a:lnTo>
                  <a:lnTo>
                    <a:pt x="10" y="871"/>
                  </a:lnTo>
                  <a:lnTo>
                    <a:pt x="2" y="824"/>
                  </a:lnTo>
                  <a:lnTo>
                    <a:pt x="0" y="775"/>
                  </a:lnTo>
                  <a:lnTo>
                    <a:pt x="2" y="729"/>
                  </a:lnTo>
                  <a:lnTo>
                    <a:pt x="9" y="684"/>
                  </a:lnTo>
                  <a:lnTo>
                    <a:pt x="22" y="641"/>
                  </a:lnTo>
                  <a:lnTo>
                    <a:pt x="39" y="600"/>
                  </a:lnTo>
                  <a:lnTo>
                    <a:pt x="61" y="561"/>
                  </a:lnTo>
                  <a:lnTo>
                    <a:pt x="88" y="525"/>
                  </a:lnTo>
                  <a:lnTo>
                    <a:pt x="117" y="492"/>
                  </a:lnTo>
                  <a:lnTo>
                    <a:pt x="150" y="463"/>
                  </a:lnTo>
                  <a:lnTo>
                    <a:pt x="188" y="438"/>
                  </a:lnTo>
                  <a:lnTo>
                    <a:pt x="202" y="397"/>
                  </a:lnTo>
                  <a:lnTo>
                    <a:pt x="222" y="360"/>
                  </a:lnTo>
                  <a:lnTo>
                    <a:pt x="245" y="326"/>
                  </a:lnTo>
                  <a:lnTo>
                    <a:pt x="273" y="296"/>
                  </a:lnTo>
                  <a:lnTo>
                    <a:pt x="304" y="270"/>
                  </a:lnTo>
                  <a:lnTo>
                    <a:pt x="338" y="247"/>
                  </a:lnTo>
                  <a:lnTo>
                    <a:pt x="374" y="228"/>
                  </a:lnTo>
                  <a:lnTo>
                    <a:pt x="412" y="215"/>
                  </a:lnTo>
                  <a:lnTo>
                    <a:pt x="452" y="206"/>
                  </a:lnTo>
                  <a:lnTo>
                    <a:pt x="494" y="204"/>
                  </a:lnTo>
                  <a:lnTo>
                    <a:pt x="521" y="205"/>
                  </a:lnTo>
                  <a:lnTo>
                    <a:pt x="548" y="209"/>
                  </a:lnTo>
                  <a:lnTo>
                    <a:pt x="580" y="167"/>
                  </a:lnTo>
                  <a:lnTo>
                    <a:pt x="616" y="130"/>
                  </a:lnTo>
                  <a:lnTo>
                    <a:pt x="655" y="97"/>
                  </a:lnTo>
                  <a:lnTo>
                    <a:pt x="698" y="68"/>
                  </a:lnTo>
                  <a:lnTo>
                    <a:pt x="742" y="44"/>
                  </a:lnTo>
                  <a:lnTo>
                    <a:pt x="790" y="25"/>
                  </a:lnTo>
                  <a:lnTo>
                    <a:pt x="838" y="11"/>
                  </a:lnTo>
                  <a:lnTo>
                    <a:pt x="889" y="2"/>
                  </a:lnTo>
                  <a:lnTo>
                    <a:pt x="9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0" name="Freeform 1033"/>
            <p:cNvSpPr>
              <a:spLocks noEditPoints="1"/>
            </p:cNvSpPr>
            <p:nvPr/>
          </p:nvSpPr>
          <p:spPr bwMode="auto">
            <a:xfrm>
              <a:off x="7583488" y="2006600"/>
              <a:ext cx="76200" cy="76200"/>
            </a:xfrm>
            <a:custGeom>
              <a:avLst/>
              <a:gdLst>
                <a:gd name="T0" fmla="*/ 211 w 477"/>
                <a:gd name="T1" fmla="*/ 126 h 482"/>
                <a:gd name="T2" fmla="*/ 165 w 477"/>
                <a:gd name="T3" fmla="*/ 149 h 482"/>
                <a:gd name="T4" fmla="*/ 134 w 477"/>
                <a:gd name="T5" fmla="*/ 189 h 482"/>
                <a:gd name="T6" fmla="*/ 122 w 477"/>
                <a:gd name="T7" fmla="*/ 241 h 482"/>
                <a:gd name="T8" fmla="*/ 134 w 477"/>
                <a:gd name="T9" fmla="*/ 293 h 482"/>
                <a:gd name="T10" fmla="*/ 165 w 477"/>
                <a:gd name="T11" fmla="*/ 333 h 482"/>
                <a:gd name="T12" fmla="*/ 211 w 477"/>
                <a:gd name="T13" fmla="*/ 356 h 482"/>
                <a:gd name="T14" fmla="*/ 265 w 477"/>
                <a:gd name="T15" fmla="*/ 356 h 482"/>
                <a:gd name="T16" fmla="*/ 311 w 477"/>
                <a:gd name="T17" fmla="*/ 333 h 482"/>
                <a:gd name="T18" fmla="*/ 344 w 477"/>
                <a:gd name="T19" fmla="*/ 293 h 482"/>
                <a:gd name="T20" fmla="*/ 356 w 477"/>
                <a:gd name="T21" fmla="*/ 241 h 482"/>
                <a:gd name="T22" fmla="*/ 344 w 477"/>
                <a:gd name="T23" fmla="*/ 189 h 482"/>
                <a:gd name="T24" fmla="*/ 311 w 477"/>
                <a:gd name="T25" fmla="*/ 149 h 482"/>
                <a:gd name="T26" fmla="*/ 265 w 477"/>
                <a:gd name="T27" fmla="*/ 126 h 482"/>
                <a:gd name="T28" fmla="*/ 238 w 477"/>
                <a:gd name="T29" fmla="*/ 0 h 482"/>
                <a:gd name="T30" fmla="*/ 314 w 477"/>
                <a:gd name="T31" fmla="*/ 13 h 482"/>
                <a:gd name="T32" fmla="*/ 379 w 477"/>
                <a:gd name="T33" fmla="*/ 46 h 482"/>
                <a:gd name="T34" fmla="*/ 431 w 477"/>
                <a:gd name="T35" fmla="*/ 99 h 482"/>
                <a:gd name="T36" fmla="*/ 464 w 477"/>
                <a:gd name="T37" fmla="*/ 165 h 482"/>
                <a:gd name="T38" fmla="*/ 477 w 477"/>
                <a:gd name="T39" fmla="*/ 241 h 482"/>
                <a:gd name="T40" fmla="*/ 464 w 477"/>
                <a:gd name="T41" fmla="*/ 317 h 482"/>
                <a:gd name="T42" fmla="*/ 431 w 477"/>
                <a:gd name="T43" fmla="*/ 384 h 482"/>
                <a:gd name="T44" fmla="*/ 379 w 477"/>
                <a:gd name="T45" fmla="*/ 436 h 482"/>
                <a:gd name="T46" fmla="*/ 314 w 477"/>
                <a:gd name="T47" fmla="*/ 470 h 482"/>
                <a:gd name="T48" fmla="*/ 238 w 477"/>
                <a:gd name="T49" fmla="*/ 482 h 482"/>
                <a:gd name="T50" fmla="*/ 164 w 477"/>
                <a:gd name="T51" fmla="*/ 470 h 482"/>
                <a:gd name="T52" fmla="*/ 98 w 477"/>
                <a:gd name="T53" fmla="*/ 436 h 482"/>
                <a:gd name="T54" fmla="*/ 46 w 477"/>
                <a:gd name="T55" fmla="*/ 384 h 482"/>
                <a:gd name="T56" fmla="*/ 13 w 477"/>
                <a:gd name="T57" fmla="*/ 317 h 482"/>
                <a:gd name="T58" fmla="*/ 0 w 477"/>
                <a:gd name="T59" fmla="*/ 241 h 482"/>
                <a:gd name="T60" fmla="*/ 13 w 477"/>
                <a:gd name="T61" fmla="*/ 165 h 482"/>
                <a:gd name="T62" fmla="*/ 46 w 477"/>
                <a:gd name="T63" fmla="*/ 99 h 482"/>
                <a:gd name="T64" fmla="*/ 98 w 477"/>
                <a:gd name="T65" fmla="*/ 46 h 482"/>
                <a:gd name="T66" fmla="*/ 164 w 477"/>
                <a:gd name="T67" fmla="*/ 13 h 482"/>
                <a:gd name="T68" fmla="*/ 238 w 477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7" h="482">
                  <a:moveTo>
                    <a:pt x="238" y="123"/>
                  </a:moveTo>
                  <a:lnTo>
                    <a:pt x="211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6"/>
                  </a:lnTo>
                  <a:lnTo>
                    <a:pt x="134" y="189"/>
                  </a:lnTo>
                  <a:lnTo>
                    <a:pt x="125" y="213"/>
                  </a:lnTo>
                  <a:lnTo>
                    <a:pt x="122" y="241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8"/>
                  </a:lnTo>
                  <a:lnTo>
                    <a:pt x="211" y="356"/>
                  </a:lnTo>
                  <a:lnTo>
                    <a:pt x="238" y="360"/>
                  </a:lnTo>
                  <a:lnTo>
                    <a:pt x="265" y="356"/>
                  </a:lnTo>
                  <a:lnTo>
                    <a:pt x="290" y="348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1"/>
                  </a:lnTo>
                  <a:lnTo>
                    <a:pt x="352" y="213"/>
                  </a:lnTo>
                  <a:lnTo>
                    <a:pt x="344" y="189"/>
                  </a:lnTo>
                  <a:lnTo>
                    <a:pt x="330" y="166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6"/>
                  </a:lnTo>
                  <a:lnTo>
                    <a:pt x="407" y="70"/>
                  </a:lnTo>
                  <a:lnTo>
                    <a:pt x="431" y="99"/>
                  </a:lnTo>
                  <a:lnTo>
                    <a:pt x="450" y="130"/>
                  </a:lnTo>
                  <a:lnTo>
                    <a:pt x="464" y="165"/>
                  </a:lnTo>
                  <a:lnTo>
                    <a:pt x="474" y="202"/>
                  </a:lnTo>
                  <a:lnTo>
                    <a:pt x="477" y="241"/>
                  </a:lnTo>
                  <a:lnTo>
                    <a:pt x="474" y="280"/>
                  </a:lnTo>
                  <a:lnTo>
                    <a:pt x="464" y="317"/>
                  </a:lnTo>
                  <a:lnTo>
                    <a:pt x="450" y="352"/>
                  </a:lnTo>
                  <a:lnTo>
                    <a:pt x="431" y="384"/>
                  </a:lnTo>
                  <a:lnTo>
                    <a:pt x="407" y="412"/>
                  </a:lnTo>
                  <a:lnTo>
                    <a:pt x="379" y="436"/>
                  </a:lnTo>
                  <a:lnTo>
                    <a:pt x="348" y="456"/>
                  </a:lnTo>
                  <a:lnTo>
                    <a:pt x="314" y="470"/>
                  </a:lnTo>
                  <a:lnTo>
                    <a:pt x="277" y="478"/>
                  </a:lnTo>
                  <a:lnTo>
                    <a:pt x="238" y="482"/>
                  </a:lnTo>
                  <a:lnTo>
                    <a:pt x="200" y="478"/>
                  </a:lnTo>
                  <a:lnTo>
                    <a:pt x="164" y="470"/>
                  </a:lnTo>
                  <a:lnTo>
                    <a:pt x="129" y="456"/>
                  </a:lnTo>
                  <a:lnTo>
                    <a:pt x="98" y="436"/>
                  </a:lnTo>
                  <a:lnTo>
                    <a:pt x="70" y="412"/>
                  </a:lnTo>
                  <a:lnTo>
                    <a:pt x="46" y="384"/>
                  </a:lnTo>
                  <a:lnTo>
                    <a:pt x="27" y="352"/>
                  </a:lnTo>
                  <a:lnTo>
                    <a:pt x="13" y="317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3" y="165"/>
                  </a:lnTo>
                  <a:lnTo>
                    <a:pt x="27" y="130"/>
                  </a:lnTo>
                  <a:lnTo>
                    <a:pt x="46" y="99"/>
                  </a:lnTo>
                  <a:lnTo>
                    <a:pt x="70" y="70"/>
                  </a:lnTo>
                  <a:lnTo>
                    <a:pt x="98" y="46"/>
                  </a:lnTo>
                  <a:lnTo>
                    <a:pt x="129" y="27"/>
                  </a:lnTo>
                  <a:lnTo>
                    <a:pt x="164" y="13"/>
                  </a:lnTo>
                  <a:lnTo>
                    <a:pt x="200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1" name="Freeform 1034"/>
            <p:cNvSpPr>
              <a:spLocks noEditPoints="1"/>
            </p:cNvSpPr>
            <p:nvPr/>
          </p:nvSpPr>
          <p:spPr bwMode="auto">
            <a:xfrm>
              <a:off x="7213600" y="1919288"/>
              <a:ext cx="541338" cy="547688"/>
            </a:xfrm>
            <a:custGeom>
              <a:avLst/>
              <a:gdLst>
                <a:gd name="T0" fmla="*/ 449 w 3415"/>
                <a:gd name="T1" fmla="*/ 1632 h 3456"/>
                <a:gd name="T2" fmla="*/ 171 w 3415"/>
                <a:gd name="T3" fmla="*/ 1912 h 3456"/>
                <a:gd name="T4" fmla="*/ 1524 w 3415"/>
                <a:gd name="T5" fmla="*/ 3283 h 3456"/>
                <a:gd name="T6" fmla="*/ 1815 w 3415"/>
                <a:gd name="T7" fmla="*/ 3001 h 3456"/>
                <a:gd name="T8" fmla="*/ 449 w 3415"/>
                <a:gd name="T9" fmla="*/ 1632 h 3456"/>
                <a:gd name="T10" fmla="*/ 1895 w 3415"/>
                <a:gd name="T11" fmla="*/ 0 h 3456"/>
                <a:gd name="T12" fmla="*/ 2742 w 3415"/>
                <a:gd name="T13" fmla="*/ 0 h 3456"/>
                <a:gd name="T14" fmla="*/ 3415 w 3415"/>
                <a:gd name="T15" fmla="*/ 679 h 3456"/>
                <a:gd name="T16" fmla="*/ 3415 w 3415"/>
                <a:gd name="T17" fmla="*/ 1520 h 3456"/>
                <a:gd name="T18" fmla="*/ 3295 w 3415"/>
                <a:gd name="T19" fmla="*/ 1520 h 3456"/>
                <a:gd name="T20" fmla="*/ 3295 w 3415"/>
                <a:gd name="T21" fmla="*/ 729 h 3456"/>
                <a:gd name="T22" fmla="*/ 2692 w 3415"/>
                <a:gd name="T23" fmla="*/ 122 h 3456"/>
                <a:gd name="T24" fmla="*/ 1944 w 3415"/>
                <a:gd name="T25" fmla="*/ 122 h 3456"/>
                <a:gd name="T26" fmla="*/ 536 w 3415"/>
                <a:gd name="T27" fmla="*/ 1544 h 3456"/>
                <a:gd name="T28" fmla="*/ 1988 w 3415"/>
                <a:gd name="T29" fmla="*/ 3003 h 3456"/>
                <a:gd name="T30" fmla="*/ 1522 w 3415"/>
                <a:gd name="T31" fmla="*/ 3456 h 3456"/>
                <a:gd name="T32" fmla="*/ 0 w 3415"/>
                <a:gd name="T33" fmla="*/ 1912 h 3456"/>
                <a:gd name="T34" fmla="*/ 363 w 3415"/>
                <a:gd name="T35" fmla="*/ 1545 h 3456"/>
                <a:gd name="T36" fmla="*/ 363 w 3415"/>
                <a:gd name="T37" fmla="*/ 1544 h 3456"/>
                <a:gd name="T38" fmla="*/ 1895 w 3415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56">
                  <a:moveTo>
                    <a:pt x="449" y="1632"/>
                  </a:moveTo>
                  <a:lnTo>
                    <a:pt x="171" y="1912"/>
                  </a:lnTo>
                  <a:lnTo>
                    <a:pt x="1524" y="3283"/>
                  </a:lnTo>
                  <a:lnTo>
                    <a:pt x="1815" y="3001"/>
                  </a:lnTo>
                  <a:lnTo>
                    <a:pt x="449" y="1632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9"/>
                  </a:lnTo>
                  <a:lnTo>
                    <a:pt x="3415" y="1520"/>
                  </a:lnTo>
                  <a:lnTo>
                    <a:pt x="3295" y="1520"/>
                  </a:lnTo>
                  <a:lnTo>
                    <a:pt x="3295" y="729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4"/>
                  </a:lnTo>
                  <a:lnTo>
                    <a:pt x="1988" y="3003"/>
                  </a:lnTo>
                  <a:lnTo>
                    <a:pt x="1522" y="3456"/>
                  </a:lnTo>
                  <a:lnTo>
                    <a:pt x="0" y="1912"/>
                  </a:lnTo>
                  <a:lnTo>
                    <a:pt x="363" y="1545"/>
                  </a:lnTo>
                  <a:lnTo>
                    <a:pt x="363" y="1544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9" name="Group 1708"/>
          <p:cNvGrpSpPr/>
          <p:nvPr/>
        </p:nvGrpSpPr>
        <p:grpSpPr>
          <a:xfrm>
            <a:off x="8159440" y="1919288"/>
            <a:ext cx="541338" cy="547688"/>
            <a:chOff x="8148638" y="1919288"/>
            <a:chExt cx="541338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06" name="Freeform 1039"/>
            <p:cNvSpPr>
              <a:spLocks noEditPoints="1"/>
            </p:cNvSpPr>
            <p:nvPr/>
          </p:nvSpPr>
          <p:spPr bwMode="auto">
            <a:xfrm>
              <a:off x="8440738" y="2143125"/>
              <a:ext cx="239713" cy="252413"/>
            </a:xfrm>
            <a:custGeom>
              <a:avLst/>
              <a:gdLst>
                <a:gd name="T0" fmla="*/ 540 w 1515"/>
                <a:gd name="T1" fmla="*/ 134 h 1592"/>
                <a:gd name="T2" fmla="*/ 385 w 1515"/>
                <a:gd name="T3" fmla="*/ 196 h 1592"/>
                <a:gd name="T4" fmla="*/ 258 w 1515"/>
                <a:gd name="T5" fmla="*/ 300 h 1592"/>
                <a:gd name="T6" fmla="*/ 169 w 1515"/>
                <a:gd name="T7" fmla="*/ 439 h 1592"/>
                <a:gd name="T8" fmla="*/ 125 w 1515"/>
                <a:gd name="T9" fmla="*/ 602 h 1592"/>
                <a:gd name="T10" fmla="*/ 133 w 1515"/>
                <a:gd name="T11" fmla="*/ 777 h 1592"/>
                <a:gd name="T12" fmla="*/ 194 w 1515"/>
                <a:gd name="T13" fmla="*/ 933 h 1592"/>
                <a:gd name="T14" fmla="*/ 297 w 1515"/>
                <a:gd name="T15" fmla="*/ 1062 h 1592"/>
                <a:gd name="T16" fmla="*/ 434 w 1515"/>
                <a:gd name="T17" fmla="*/ 1152 h 1592"/>
                <a:gd name="T18" fmla="*/ 596 w 1515"/>
                <a:gd name="T19" fmla="*/ 1197 h 1592"/>
                <a:gd name="T20" fmla="*/ 768 w 1515"/>
                <a:gd name="T21" fmla="*/ 1188 h 1592"/>
                <a:gd name="T22" fmla="*/ 922 w 1515"/>
                <a:gd name="T23" fmla="*/ 1127 h 1592"/>
                <a:gd name="T24" fmla="*/ 1049 w 1515"/>
                <a:gd name="T25" fmla="*/ 1022 h 1592"/>
                <a:gd name="T26" fmla="*/ 1139 w 1515"/>
                <a:gd name="T27" fmla="*/ 884 h 1592"/>
                <a:gd name="T28" fmla="*/ 1183 w 1515"/>
                <a:gd name="T29" fmla="*/ 720 h 1592"/>
                <a:gd name="T30" fmla="*/ 1174 w 1515"/>
                <a:gd name="T31" fmla="*/ 546 h 1592"/>
                <a:gd name="T32" fmla="*/ 1113 w 1515"/>
                <a:gd name="T33" fmla="*/ 390 h 1592"/>
                <a:gd name="T34" fmla="*/ 1011 w 1515"/>
                <a:gd name="T35" fmla="*/ 261 h 1592"/>
                <a:gd name="T36" fmla="*/ 874 w 1515"/>
                <a:gd name="T37" fmla="*/ 170 h 1592"/>
                <a:gd name="T38" fmla="*/ 712 w 1515"/>
                <a:gd name="T39" fmla="*/ 126 h 1592"/>
                <a:gd name="T40" fmla="*/ 721 w 1515"/>
                <a:gd name="T41" fmla="*/ 3 h 1592"/>
                <a:gd name="T42" fmla="*/ 908 w 1515"/>
                <a:gd name="T43" fmla="*/ 52 h 1592"/>
                <a:gd name="T44" fmla="*/ 1069 w 1515"/>
                <a:gd name="T45" fmla="*/ 151 h 1592"/>
                <a:gd name="T46" fmla="*/ 1196 w 1515"/>
                <a:gd name="T47" fmla="*/ 291 h 1592"/>
                <a:gd name="T48" fmla="*/ 1278 w 1515"/>
                <a:gd name="T49" fmla="*/ 465 h 1592"/>
                <a:gd name="T50" fmla="*/ 1307 w 1515"/>
                <a:gd name="T51" fmla="*/ 661 h 1592"/>
                <a:gd name="T52" fmla="*/ 1281 w 1515"/>
                <a:gd name="T53" fmla="*/ 846 h 1592"/>
                <a:gd name="T54" fmla="*/ 1208 w 1515"/>
                <a:gd name="T55" fmla="*/ 1010 h 1592"/>
                <a:gd name="T56" fmla="*/ 1498 w 1515"/>
                <a:gd name="T57" fmla="*/ 1488 h 1592"/>
                <a:gd name="T58" fmla="*/ 1515 w 1515"/>
                <a:gd name="T59" fmla="*/ 1532 h 1592"/>
                <a:gd name="T60" fmla="*/ 1497 w 1515"/>
                <a:gd name="T61" fmla="*/ 1575 h 1592"/>
                <a:gd name="T62" fmla="*/ 1455 w 1515"/>
                <a:gd name="T63" fmla="*/ 1592 h 1592"/>
                <a:gd name="T64" fmla="*/ 1410 w 1515"/>
                <a:gd name="T65" fmla="*/ 1573 h 1592"/>
                <a:gd name="T66" fmla="*/ 947 w 1515"/>
                <a:gd name="T67" fmla="*/ 1251 h 1592"/>
                <a:gd name="T68" fmla="*/ 777 w 1515"/>
                <a:gd name="T69" fmla="*/ 1310 h 1592"/>
                <a:gd name="T70" fmla="*/ 587 w 1515"/>
                <a:gd name="T71" fmla="*/ 1319 h 1592"/>
                <a:gd name="T72" fmla="*/ 399 w 1515"/>
                <a:gd name="T73" fmla="*/ 1271 h 1592"/>
                <a:gd name="T74" fmla="*/ 238 w 1515"/>
                <a:gd name="T75" fmla="*/ 1172 h 1592"/>
                <a:gd name="T76" fmla="*/ 112 w 1515"/>
                <a:gd name="T77" fmla="*/ 1031 h 1592"/>
                <a:gd name="T78" fmla="*/ 30 w 1515"/>
                <a:gd name="T79" fmla="*/ 858 h 1592"/>
                <a:gd name="T80" fmla="*/ 0 w 1515"/>
                <a:gd name="T81" fmla="*/ 661 h 1592"/>
                <a:gd name="T82" fmla="*/ 30 w 1515"/>
                <a:gd name="T83" fmla="*/ 465 h 1592"/>
                <a:gd name="T84" fmla="*/ 112 w 1515"/>
                <a:gd name="T85" fmla="*/ 291 h 1592"/>
                <a:gd name="T86" fmla="*/ 238 w 1515"/>
                <a:gd name="T87" fmla="*/ 151 h 1592"/>
                <a:gd name="T88" fmla="*/ 399 w 1515"/>
                <a:gd name="T89" fmla="*/ 52 h 1592"/>
                <a:gd name="T90" fmla="*/ 587 w 1515"/>
                <a:gd name="T91" fmla="*/ 3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5" h="1592">
                  <a:moveTo>
                    <a:pt x="654" y="122"/>
                  </a:moveTo>
                  <a:lnTo>
                    <a:pt x="596" y="126"/>
                  </a:lnTo>
                  <a:lnTo>
                    <a:pt x="540" y="134"/>
                  </a:lnTo>
                  <a:lnTo>
                    <a:pt x="486" y="150"/>
                  </a:lnTo>
                  <a:lnTo>
                    <a:pt x="434" y="170"/>
                  </a:lnTo>
                  <a:lnTo>
                    <a:pt x="385" y="196"/>
                  </a:lnTo>
                  <a:lnTo>
                    <a:pt x="339" y="226"/>
                  </a:lnTo>
                  <a:lnTo>
                    <a:pt x="297" y="261"/>
                  </a:lnTo>
                  <a:lnTo>
                    <a:pt x="258" y="300"/>
                  </a:lnTo>
                  <a:lnTo>
                    <a:pt x="224" y="343"/>
                  </a:lnTo>
                  <a:lnTo>
                    <a:pt x="194" y="390"/>
                  </a:lnTo>
                  <a:lnTo>
                    <a:pt x="169" y="439"/>
                  </a:lnTo>
                  <a:lnTo>
                    <a:pt x="148" y="491"/>
                  </a:lnTo>
                  <a:lnTo>
                    <a:pt x="133" y="546"/>
                  </a:lnTo>
                  <a:lnTo>
                    <a:pt x="125" y="602"/>
                  </a:lnTo>
                  <a:lnTo>
                    <a:pt x="121" y="661"/>
                  </a:lnTo>
                  <a:lnTo>
                    <a:pt x="125" y="720"/>
                  </a:lnTo>
                  <a:lnTo>
                    <a:pt x="133" y="777"/>
                  </a:lnTo>
                  <a:lnTo>
                    <a:pt x="148" y="831"/>
                  </a:lnTo>
                  <a:lnTo>
                    <a:pt x="169" y="884"/>
                  </a:lnTo>
                  <a:lnTo>
                    <a:pt x="194" y="933"/>
                  </a:lnTo>
                  <a:lnTo>
                    <a:pt x="224" y="980"/>
                  </a:lnTo>
                  <a:lnTo>
                    <a:pt x="258" y="1022"/>
                  </a:lnTo>
                  <a:lnTo>
                    <a:pt x="297" y="1062"/>
                  </a:lnTo>
                  <a:lnTo>
                    <a:pt x="339" y="1096"/>
                  </a:lnTo>
                  <a:lnTo>
                    <a:pt x="385" y="1127"/>
                  </a:lnTo>
                  <a:lnTo>
                    <a:pt x="434" y="1152"/>
                  </a:lnTo>
                  <a:lnTo>
                    <a:pt x="486" y="1173"/>
                  </a:lnTo>
                  <a:lnTo>
                    <a:pt x="540" y="1188"/>
                  </a:lnTo>
                  <a:lnTo>
                    <a:pt x="596" y="1197"/>
                  </a:lnTo>
                  <a:lnTo>
                    <a:pt x="654" y="1200"/>
                  </a:lnTo>
                  <a:lnTo>
                    <a:pt x="712" y="1197"/>
                  </a:lnTo>
                  <a:lnTo>
                    <a:pt x="768" y="1188"/>
                  </a:lnTo>
                  <a:lnTo>
                    <a:pt x="822" y="1173"/>
                  </a:lnTo>
                  <a:lnTo>
                    <a:pt x="874" y="1152"/>
                  </a:lnTo>
                  <a:lnTo>
                    <a:pt x="922" y="1127"/>
                  </a:lnTo>
                  <a:lnTo>
                    <a:pt x="967" y="1096"/>
                  </a:lnTo>
                  <a:lnTo>
                    <a:pt x="1011" y="1062"/>
                  </a:lnTo>
                  <a:lnTo>
                    <a:pt x="1049" y="1022"/>
                  </a:lnTo>
                  <a:lnTo>
                    <a:pt x="1084" y="980"/>
                  </a:lnTo>
                  <a:lnTo>
                    <a:pt x="1113" y="933"/>
                  </a:lnTo>
                  <a:lnTo>
                    <a:pt x="1139" y="884"/>
                  </a:lnTo>
                  <a:lnTo>
                    <a:pt x="1159" y="831"/>
                  </a:lnTo>
                  <a:lnTo>
                    <a:pt x="1174" y="777"/>
                  </a:lnTo>
                  <a:lnTo>
                    <a:pt x="1183" y="720"/>
                  </a:lnTo>
                  <a:lnTo>
                    <a:pt x="1186" y="661"/>
                  </a:lnTo>
                  <a:lnTo>
                    <a:pt x="1183" y="602"/>
                  </a:lnTo>
                  <a:lnTo>
                    <a:pt x="1174" y="546"/>
                  </a:lnTo>
                  <a:lnTo>
                    <a:pt x="1159" y="491"/>
                  </a:lnTo>
                  <a:lnTo>
                    <a:pt x="1139" y="439"/>
                  </a:lnTo>
                  <a:lnTo>
                    <a:pt x="1113" y="390"/>
                  </a:lnTo>
                  <a:lnTo>
                    <a:pt x="1084" y="343"/>
                  </a:lnTo>
                  <a:lnTo>
                    <a:pt x="1049" y="300"/>
                  </a:lnTo>
                  <a:lnTo>
                    <a:pt x="1011" y="261"/>
                  </a:lnTo>
                  <a:lnTo>
                    <a:pt x="967" y="226"/>
                  </a:lnTo>
                  <a:lnTo>
                    <a:pt x="922" y="196"/>
                  </a:lnTo>
                  <a:lnTo>
                    <a:pt x="874" y="170"/>
                  </a:lnTo>
                  <a:lnTo>
                    <a:pt x="822" y="150"/>
                  </a:lnTo>
                  <a:lnTo>
                    <a:pt x="768" y="134"/>
                  </a:lnTo>
                  <a:lnTo>
                    <a:pt x="712" y="126"/>
                  </a:lnTo>
                  <a:lnTo>
                    <a:pt x="654" y="122"/>
                  </a:lnTo>
                  <a:close/>
                  <a:moveTo>
                    <a:pt x="654" y="0"/>
                  </a:moveTo>
                  <a:lnTo>
                    <a:pt x="721" y="3"/>
                  </a:lnTo>
                  <a:lnTo>
                    <a:pt x="785" y="13"/>
                  </a:lnTo>
                  <a:lnTo>
                    <a:pt x="848" y="30"/>
                  </a:lnTo>
                  <a:lnTo>
                    <a:pt x="908" y="52"/>
                  </a:lnTo>
                  <a:lnTo>
                    <a:pt x="965" y="80"/>
                  </a:lnTo>
                  <a:lnTo>
                    <a:pt x="1019" y="112"/>
                  </a:lnTo>
                  <a:lnTo>
                    <a:pt x="1069" y="151"/>
                  </a:lnTo>
                  <a:lnTo>
                    <a:pt x="1115" y="194"/>
                  </a:lnTo>
                  <a:lnTo>
                    <a:pt x="1158" y="241"/>
                  </a:lnTo>
                  <a:lnTo>
                    <a:pt x="1196" y="291"/>
                  </a:lnTo>
                  <a:lnTo>
                    <a:pt x="1228" y="346"/>
                  </a:lnTo>
                  <a:lnTo>
                    <a:pt x="1256" y="404"/>
                  </a:lnTo>
                  <a:lnTo>
                    <a:pt x="1278" y="465"/>
                  </a:lnTo>
                  <a:lnTo>
                    <a:pt x="1294" y="528"/>
                  </a:lnTo>
                  <a:lnTo>
                    <a:pt x="1304" y="594"/>
                  </a:lnTo>
                  <a:lnTo>
                    <a:pt x="1307" y="661"/>
                  </a:lnTo>
                  <a:lnTo>
                    <a:pt x="1304" y="724"/>
                  </a:lnTo>
                  <a:lnTo>
                    <a:pt x="1295" y="787"/>
                  </a:lnTo>
                  <a:lnTo>
                    <a:pt x="1281" y="846"/>
                  </a:lnTo>
                  <a:lnTo>
                    <a:pt x="1262" y="903"/>
                  </a:lnTo>
                  <a:lnTo>
                    <a:pt x="1237" y="958"/>
                  </a:lnTo>
                  <a:lnTo>
                    <a:pt x="1208" y="1010"/>
                  </a:lnTo>
                  <a:lnTo>
                    <a:pt x="1174" y="1059"/>
                  </a:lnTo>
                  <a:lnTo>
                    <a:pt x="1137" y="1105"/>
                  </a:lnTo>
                  <a:lnTo>
                    <a:pt x="1498" y="1488"/>
                  </a:lnTo>
                  <a:lnTo>
                    <a:pt x="1507" y="1501"/>
                  </a:lnTo>
                  <a:lnTo>
                    <a:pt x="1513" y="1516"/>
                  </a:lnTo>
                  <a:lnTo>
                    <a:pt x="1515" y="1532"/>
                  </a:lnTo>
                  <a:lnTo>
                    <a:pt x="1513" y="1547"/>
                  </a:lnTo>
                  <a:lnTo>
                    <a:pt x="1506" y="1562"/>
                  </a:lnTo>
                  <a:lnTo>
                    <a:pt x="1497" y="1575"/>
                  </a:lnTo>
                  <a:lnTo>
                    <a:pt x="1484" y="1584"/>
                  </a:lnTo>
                  <a:lnTo>
                    <a:pt x="1469" y="1590"/>
                  </a:lnTo>
                  <a:lnTo>
                    <a:pt x="1455" y="1592"/>
                  </a:lnTo>
                  <a:lnTo>
                    <a:pt x="1438" y="1590"/>
                  </a:lnTo>
                  <a:lnTo>
                    <a:pt x="1423" y="1583"/>
                  </a:lnTo>
                  <a:lnTo>
                    <a:pt x="1410" y="1573"/>
                  </a:lnTo>
                  <a:lnTo>
                    <a:pt x="1047" y="1188"/>
                  </a:lnTo>
                  <a:lnTo>
                    <a:pt x="999" y="1222"/>
                  </a:lnTo>
                  <a:lnTo>
                    <a:pt x="947" y="1251"/>
                  </a:lnTo>
                  <a:lnTo>
                    <a:pt x="893" y="1276"/>
                  </a:lnTo>
                  <a:lnTo>
                    <a:pt x="836" y="1296"/>
                  </a:lnTo>
                  <a:lnTo>
                    <a:pt x="777" y="1310"/>
                  </a:lnTo>
                  <a:lnTo>
                    <a:pt x="716" y="1320"/>
                  </a:lnTo>
                  <a:lnTo>
                    <a:pt x="654" y="1322"/>
                  </a:lnTo>
                  <a:lnTo>
                    <a:pt x="587" y="1319"/>
                  </a:lnTo>
                  <a:lnTo>
                    <a:pt x="522" y="1309"/>
                  </a:lnTo>
                  <a:lnTo>
                    <a:pt x="460" y="1293"/>
                  </a:lnTo>
                  <a:lnTo>
                    <a:pt x="399" y="1271"/>
                  </a:lnTo>
                  <a:lnTo>
                    <a:pt x="342" y="1243"/>
                  </a:lnTo>
                  <a:lnTo>
                    <a:pt x="288" y="1210"/>
                  </a:lnTo>
                  <a:lnTo>
                    <a:pt x="238" y="1172"/>
                  </a:lnTo>
                  <a:lnTo>
                    <a:pt x="191" y="1129"/>
                  </a:lnTo>
                  <a:lnTo>
                    <a:pt x="149" y="1082"/>
                  </a:lnTo>
                  <a:lnTo>
                    <a:pt x="112" y="1031"/>
                  </a:lnTo>
                  <a:lnTo>
                    <a:pt x="79" y="976"/>
                  </a:lnTo>
                  <a:lnTo>
                    <a:pt x="51" y="919"/>
                  </a:lnTo>
                  <a:lnTo>
                    <a:pt x="30" y="858"/>
                  </a:lnTo>
                  <a:lnTo>
                    <a:pt x="14" y="794"/>
                  </a:lnTo>
                  <a:lnTo>
                    <a:pt x="4" y="729"/>
                  </a:lnTo>
                  <a:lnTo>
                    <a:pt x="0" y="661"/>
                  </a:lnTo>
                  <a:lnTo>
                    <a:pt x="4" y="594"/>
                  </a:lnTo>
                  <a:lnTo>
                    <a:pt x="14" y="528"/>
                  </a:lnTo>
                  <a:lnTo>
                    <a:pt x="30" y="465"/>
                  </a:lnTo>
                  <a:lnTo>
                    <a:pt x="51" y="404"/>
                  </a:lnTo>
                  <a:lnTo>
                    <a:pt x="79" y="346"/>
                  </a:lnTo>
                  <a:lnTo>
                    <a:pt x="112" y="291"/>
                  </a:lnTo>
                  <a:lnTo>
                    <a:pt x="149" y="241"/>
                  </a:lnTo>
                  <a:lnTo>
                    <a:pt x="191" y="194"/>
                  </a:lnTo>
                  <a:lnTo>
                    <a:pt x="238" y="151"/>
                  </a:lnTo>
                  <a:lnTo>
                    <a:pt x="288" y="112"/>
                  </a:lnTo>
                  <a:lnTo>
                    <a:pt x="342" y="80"/>
                  </a:lnTo>
                  <a:lnTo>
                    <a:pt x="399" y="52"/>
                  </a:lnTo>
                  <a:lnTo>
                    <a:pt x="460" y="30"/>
                  </a:lnTo>
                  <a:lnTo>
                    <a:pt x="522" y="13"/>
                  </a:lnTo>
                  <a:lnTo>
                    <a:pt x="587" y="3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7" name="Freeform 1040"/>
            <p:cNvSpPr>
              <a:spLocks noEditPoints="1"/>
            </p:cNvSpPr>
            <p:nvPr/>
          </p:nvSpPr>
          <p:spPr bwMode="auto">
            <a:xfrm>
              <a:off x="8518526" y="2006600"/>
              <a:ext cx="76200" cy="76200"/>
            </a:xfrm>
            <a:custGeom>
              <a:avLst/>
              <a:gdLst>
                <a:gd name="T0" fmla="*/ 212 w 476"/>
                <a:gd name="T1" fmla="*/ 126 h 482"/>
                <a:gd name="T2" fmla="*/ 165 w 476"/>
                <a:gd name="T3" fmla="*/ 149 h 482"/>
                <a:gd name="T4" fmla="*/ 134 w 476"/>
                <a:gd name="T5" fmla="*/ 189 h 482"/>
                <a:gd name="T6" fmla="*/ 122 w 476"/>
                <a:gd name="T7" fmla="*/ 241 h 482"/>
                <a:gd name="T8" fmla="*/ 134 w 476"/>
                <a:gd name="T9" fmla="*/ 293 h 482"/>
                <a:gd name="T10" fmla="*/ 165 w 476"/>
                <a:gd name="T11" fmla="*/ 333 h 482"/>
                <a:gd name="T12" fmla="*/ 212 w 476"/>
                <a:gd name="T13" fmla="*/ 356 h 482"/>
                <a:gd name="T14" fmla="*/ 265 w 476"/>
                <a:gd name="T15" fmla="*/ 356 h 482"/>
                <a:gd name="T16" fmla="*/ 311 w 476"/>
                <a:gd name="T17" fmla="*/ 333 h 482"/>
                <a:gd name="T18" fmla="*/ 344 w 476"/>
                <a:gd name="T19" fmla="*/ 293 h 482"/>
                <a:gd name="T20" fmla="*/ 356 w 476"/>
                <a:gd name="T21" fmla="*/ 241 h 482"/>
                <a:gd name="T22" fmla="*/ 344 w 476"/>
                <a:gd name="T23" fmla="*/ 189 h 482"/>
                <a:gd name="T24" fmla="*/ 311 w 476"/>
                <a:gd name="T25" fmla="*/ 149 h 482"/>
                <a:gd name="T26" fmla="*/ 265 w 476"/>
                <a:gd name="T27" fmla="*/ 126 h 482"/>
                <a:gd name="T28" fmla="*/ 238 w 476"/>
                <a:gd name="T29" fmla="*/ 0 h 482"/>
                <a:gd name="T30" fmla="*/ 314 w 476"/>
                <a:gd name="T31" fmla="*/ 13 h 482"/>
                <a:gd name="T32" fmla="*/ 379 w 476"/>
                <a:gd name="T33" fmla="*/ 46 h 482"/>
                <a:gd name="T34" fmla="*/ 431 w 476"/>
                <a:gd name="T35" fmla="*/ 99 h 482"/>
                <a:gd name="T36" fmla="*/ 464 w 476"/>
                <a:gd name="T37" fmla="*/ 165 h 482"/>
                <a:gd name="T38" fmla="*/ 476 w 476"/>
                <a:gd name="T39" fmla="*/ 241 h 482"/>
                <a:gd name="T40" fmla="*/ 464 w 476"/>
                <a:gd name="T41" fmla="*/ 317 h 482"/>
                <a:gd name="T42" fmla="*/ 431 w 476"/>
                <a:gd name="T43" fmla="*/ 384 h 482"/>
                <a:gd name="T44" fmla="*/ 379 w 476"/>
                <a:gd name="T45" fmla="*/ 436 h 482"/>
                <a:gd name="T46" fmla="*/ 314 w 476"/>
                <a:gd name="T47" fmla="*/ 470 h 482"/>
                <a:gd name="T48" fmla="*/ 238 w 476"/>
                <a:gd name="T49" fmla="*/ 482 h 482"/>
                <a:gd name="T50" fmla="*/ 163 w 476"/>
                <a:gd name="T51" fmla="*/ 470 h 482"/>
                <a:gd name="T52" fmla="*/ 98 w 476"/>
                <a:gd name="T53" fmla="*/ 436 h 482"/>
                <a:gd name="T54" fmla="*/ 46 w 476"/>
                <a:gd name="T55" fmla="*/ 384 h 482"/>
                <a:gd name="T56" fmla="*/ 12 w 476"/>
                <a:gd name="T57" fmla="*/ 317 h 482"/>
                <a:gd name="T58" fmla="*/ 0 w 476"/>
                <a:gd name="T59" fmla="*/ 241 h 482"/>
                <a:gd name="T60" fmla="*/ 12 w 476"/>
                <a:gd name="T61" fmla="*/ 165 h 482"/>
                <a:gd name="T62" fmla="*/ 46 w 476"/>
                <a:gd name="T63" fmla="*/ 99 h 482"/>
                <a:gd name="T64" fmla="*/ 98 w 476"/>
                <a:gd name="T65" fmla="*/ 46 h 482"/>
                <a:gd name="T66" fmla="*/ 163 w 476"/>
                <a:gd name="T67" fmla="*/ 13 h 482"/>
                <a:gd name="T68" fmla="*/ 238 w 476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482">
                  <a:moveTo>
                    <a:pt x="238" y="123"/>
                  </a:moveTo>
                  <a:lnTo>
                    <a:pt x="212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6"/>
                  </a:lnTo>
                  <a:lnTo>
                    <a:pt x="134" y="189"/>
                  </a:lnTo>
                  <a:lnTo>
                    <a:pt x="125" y="213"/>
                  </a:lnTo>
                  <a:lnTo>
                    <a:pt x="122" y="241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8"/>
                  </a:lnTo>
                  <a:lnTo>
                    <a:pt x="212" y="356"/>
                  </a:lnTo>
                  <a:lnTo>
                    <a:pt x="238" y="360"/>
                  </a:lnTo>
                  <a:lnTo>
                    <a:pt x="265" y="356"/>
                  </a:lnTo>
                  <a:lnTo>
                    <a:pt x="290" y="348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1"/>
                  </a:lnTo>
                  <a:lnTo>
                    <a:pt x="352" y="213"/>
                  </a:lnTo>
                  <a:lnTo>
                    <a:pt x="344" y="189"/>
                  </a:lnTo>
                  <a:lnTo>
                    <a:pt x="330" y="166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6"/>
                  </a:lnTo>
                  <a:lnTo>
                    <a:pt x="407" y="70"/>
                  </a:lnTo>
                  <a:lnTo>
                    <a:pt x="431" y="99"/>
                  </a:lnTo>
                  <a:lnTo>
                    <a:pt x="450" y="130"/>
                  </a:lnTo>
                  <a:lnTo>
                    <a:pt x="464" y="165"/>
                  </a:lnTo>
                  <a:lnTo>
                    <a:pt x="473" y="202"/>
                  </a:lnTo>
                  <a:lnTo>
                    <a:pt x="476" y="241"/>
                  </a:lnTo>
                  <a:lnTo>
                    <a:pt x="473" y="280"/>
                  </a:lnTo>
                  <a:lnTo>
                    <a:pt x="464" y="317"/>
                  </a:lnTo>
                  <a:lnTo>
                    <a:pt x="450" y="352"/>
                  </a:lnTo>
                  <a:lnTo>
                    <a:pt x="431" y="384"/>
                  </a:lnTo>
                  <a:lnTo>
                    <a:pt x="407" y="412"/>
                  </a:lnTo>
                  <a:lnTo>
                    <a:pt x="379" y="436"/>
                  </a:lnTo>
                  <a:lnTo>
                    <a:pt x="348" y="456"/>
                  </a:lnTo>
                  <a:lnTo>
                    <a:pt x="314" y="470"/>
                  </a:lnTo>
                  <a:lnTo>
                    <a:pt x="277" y="478"/>
                  </a:lnTo>
                  <a:lnTo>
                    <a:pt x="238" y="482"/>
                  </a:lnTo>
                  <a:lnTo>
                    <a:pt x="199" y="478"/>
                  </a:lnTo>
                  <a:lnTo>
                    <a:pt x="163" y="470"/>
                  </a:lnTo>
                  <a:lnTo>
                    <a:pt x="129" y="456"/>
                  </a:lnTo>
                  <a:lnTo>
                    <a:pt x="98" y="436"/>
                  </a:lnTo>
                  <a:lnTo>
                    <a:pt x="70" y="412"/>
                  </a:lnTo>
                  <a:lnTo>
                    <a:pt x="46" y="384"/>
                  </a:lnTo>
                  <a:lnTo>
                    <a:pt x="27" y="352"/>
                  </a:lnTo>
                  <a:lnTo>
                    <a:pt x="12" y="317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6" y="99"/>
                  </a:lnTo>
                  <a:lnTo>
                    <a:pt x="70" y="70"/>
                  </a:lnTo>
                  <a:lnTo>
                    <a:pt x="98" y="46"/>
                  </a:lnTo>
                  <a:lnTo>
                    <a:pt x="129" y="27"/>
                  </a:lnTo>
                  <a:lnTo>
                    <a:pt x="163" y="13"/>
                  </a:lnTo>
                  <a:lnTo>
                    <a:pt x="199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8" name="Freeform 1041"/>
            <p:cNvSpPr>
              <a:spLocks noEditPoints="1"/>
            </p:cNvSpPr>
            <p:nvPr/>
          </p:nvSpPr>
          <p:spPr bwMode="auto">
            <a:xfrm>
              <a:off x="8148638" y="1919288"/>
              <a:ext cx="541338" cy="547688"/>
            </a:xfrm>
            <a:custGeom>
              <a:avLst/>
              <a:gdLst>
                <a:gd name="T0" fmla="*/ 449 w 3415"/>
                <a:gd name="T1" fmla="*/ 1632 h 3456"/>
                <a:gd name="T2" fmla="*/ 171 w 3415"/>
                <a:gd name="T3" fmla="*/ 1912 h 3456"/>
                <a:gd name="T4" fmla="*/ 1524 w 3415"/>
                <a:gd name="T5" fmla="*/ 3283 h 3456"/>
                <a:gd name="T6" fmla="*/ 1815 w 3415"/>
                <a:gd name="T7" fmla="*/ 3001 h 3456"/>
                <a:gd name="T8" fmla="*/ 449 w 3415"/>
                <a:gd name="T9" fmla="*/ 1632 h 3456"/>
                <a:gd name="T10" fmla="*/ 1895 w 3415"/>
                <a:gd name="T11" fmla="*/ 0 h 3456"/>
                <a:gd name="T12" fmla="*/ 2742 w 3415"/>
                <a:gd name="T13" fmla="*/ 0 h 3456"/>
                <a:gd name="T14" fmla="*/ 3415 w 3415"/>
                <a:gd name="T15" fmla="*/ 679 h 3456"/>
                <a:gd name="T16" fmla="*/ 3415 w 3415"/>
                <a:gd name="T17" fmla="*/ 1520 h 3456"/>
                <a:gd name="T18" fmla="*/ 3295 w 3415"/>
                <a:gd name="T19" fmla="*/ 1520 h 3456"/>
                <a:gd name="T20" fmla="*/ 3295 w 3415"/>
                <a:gd name="T21" fmla="*/ 729 h 3456"/>
                <a:gd name="T22" fmla="*/ 2692 w 3415"/>
                <a:gd name="T23" fmla="*/ 122 h 3456"/>
                <a:gd name="T24" fmla="*/ 1944 w 3415"/>
                <a:gd name="T25" fmla="*/ 122 h 3456"/>
                <a:gd name="T26" fmla="*/ 536 w 3415"/>
                <a:gd name="T27" fmla="*/ 1544 h 3456"/>
                <a:gd name="T28" fmla="*/ 1988 w 3415"/>
                <a:gd name="T29" fmla="*/ 3003 h 3456"/>
                <a:gd name="T30" fmla="*/ 1522 w 3415"/>
                <a:gd name="T31" fmla="*/ 3456 h 3456"/>
                <a:gd name="T32" fmla="*/ 0 w 3415"/>
                <a:gd name="T33" fmla="*/ 1912 h 3456"/>
                <a:gd name="T34" fmla="*/ 363 w 3415"/>
                <a:gd name="T35" fmla="*/ 1545 h 3456"/>
                <a:gd name="T36" fmla="*/ 363 w 3415"/>
                <a:gd name="T37" fmla="*/ 1544 h 3456"/>
                <a:gd name="T38" fmla="*/ 1895 w 3415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56">
                  <a:moveTo>
                    <a:pt x="449" y="1632"/>
                  </a:moveTo>
                  <a:lnTo>
                    <a:pt x="171" y="1912"/>
                  </a:lnTo>
                  <a:lnTo>
                    <a:pt x="1524" y="3283"/>
                  </a:lnTo>
                  <a:lnTo>
                    <a:pt x="1815" y="3001"/>
                  </a:lnTo>
                  <a:lnTo>
                    <a:pt x="449" y="1632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9"/>
                  </a:lnTo>
                  <a:lnTo>
                    <a:pt x="3415" y="1520"/>
                  </a:lnTo>
                  <a:lnTo>
                    <a:pt x="3295" y="1520"/>
                  </a:lnTo>
                  <a:lnTo>
                    <a:pt x="3295" y="729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4"/>
                  </a:lnTo>
                  <a:lnTo>
                    <a:pt x="1988" y="3003"/>
                  </a:lnTo>
                  <a:lnTo>
                    <a:pt x="1522" y="3456"/>
                  </a:lnTo>
                  <a:lnTo>
                    <a:pt x="0" y="1912"/>
                  </a:lnTo>
                  <a:lnTo>
                    <a:pt x="363" y="1545"/>
                  </a:lnTo>
                  <a:lnTo>
                    <a:pt x="363" y="1544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7" name="Group 1716"/>
          <p:cNvGrpSpPr/>
          <p:nvPr/>
        </p:nvGrpSpPr>
        <p:grpSpPr>
          <a:xfrm>
            <a:off x="9094934" y="1919288"/>
            <a:ext cx="541338" cy="547688"/>
            <a:chOff x="9104313" y="1919288"/>
            <a:chExt cx="541338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13" name="Freeform 1046"/>
            <p:cNvSpPr>
              <a:spLocks noEditPoints="1"/>
            </p:cNvSpPr>
            <p:nvPr/>
          </p:nvSpPr>
          <p:spPr bwMode="auto">
            <a:xfrm>
              <a:off x="9386888" y="2133600"/>
              <a:ext cx="249238" cy="252413"/>
            </a:xfrm>
            <a:custGeom>
              <a:avLst/>
              <a:gdLst>
                <a:gd name="T0" fmla="*/ 694 w 1575"/>
                <a:gd name="T1" fmla="*/ 308 h 1593"/>
                <a:gd name="T2" fmla="*/ 512 w 1575"/>
                <a:gd name="T3" fmla="*/ 383 h 1593"/>
                <a:gd name="T4" fmla="*/ 285 w 1575"/>
                <a:gd name="T5" fmla="*/ 352 h 1593"/>
                <a:gd name="T6" fmla="*/ 354 w 1575"/>
                <a:gd name="T7" fmla="*/ 550 h 1593"/>
                <a:gd name="T8" fmla="*/ 255 w 1575"/>
                <a:gd name="T9" fmla="*/ 728 h 1593"/>
                <a:gd name="T10" fmla="*/ 162 w 1575"/>
                <a:gd name="T11" fmla="*/ 849 h 1593"/>
                <a:gd name="T12" fmla="*/ 330 w 1575"/>
                <a:gd name="T13" fmla="*/ 961 h 1593"/>
                <a:gd name="T14" fmla="*/ 355 w 1575"/>
                <a:gd name="T15" fmla="*/ 1163 h 1593"/>
                <a:gd name="T16" fmla="*/ 412 w 1575"/>
                <a:gd name="T17" fmla="*/ 1262 h 1593"/>
                <a:gd name="T18" fmla="*/ 612 w 1575"/>
                <a:gd name="T19" fmla="*/ 1251 h 1593"/>
                <a:gd name="T20" fmla="*/ 752 w 1575"/>
                <a:gd name="T21" fmla="*/ 1397 h 1593"/>
                <a:gd name="T22" fmla="*/ 856 w 1575"/>
                <a:gd name="T23" fmla="*/ 1389 h 1593"/>
                <a:gd name="T24" fmla="*/ 1016 w 1575"/>
                <a:gd name="T25" fmla="*/ 1258 h 1593"/>
                <a:gd name="T26" fmla="*/ 1215 w 1575"/>
                <a:gd name="T27" fmla="*/ 1297 h 1593"/>
                <a:gd name="T28" fmla="*/ 1213 w 1575"/>
                <a:gd name="T29" fmla="*/ 1129 h 1593"/>
                <a:gd name="T30" fmla="*/ 1266 w 1575"/>
                <a:gd name="T31" fmla="*/ 933 h 1593"/>
                <a:gd name="T32" fmla="*/ 1453 w 1575"/>
                <a:gd name="T33" fmla="*/ 842 h 1593"/>
                <a:gd name="T34" fmla="*/ 1321 w 1575"/>
                <a:gd name="T35" fmla="*/ 728 h 1593"/>
                <a:gd name="T36" fmla="*/ 1221 w 1575"/>
                <a:gd name="T37" fmla="*/ 550 h 1593"/>
                <a:gd name="T38" fmla="*/ 1291 w 1575"/>
                <a:gd name="T39" fmla="*/ 352 h 1593"/>
                <a:gd name="T40" fmla="*/ 1082 w 1575"/>
                <a:gd name="T41" fmla="*/ 370 h 1593"/>
                <a:gd name="T42" fmla="*/ 898 w 1575"/>
                <a:gd name="T43" fmla="*/ 288 h 1593"/>
                <a:gd name="T44" fmla="*/ 768 w 1575"/>
                <a:gd name="T45" fmla="*/ 122 h 1593"/>
                <a:gd name="T46" fmla="*/ 940 w 1575"/>
                <a:gd name="T47" fmla="*/ 35 h 1593"/>
                <a:gd name="T48" fmla="*/ 1008 w 1575"/>
                <a:gd name="T49" fmla="*/ 225 h 1593"/>
                <a:gd name="T50" fmla="*/ 1144 w 1575"/>
                <a:gd name="T51" fmla="*/ 226 h 1593"/>
                <a:gd name="T52" fmla="*/ 1295 w 1575"/>
                <a:gd name="T53" fmla="*/ 183 h 1593"/>
                <a:gd name="T54" fmla="*/ 1419 w 1575"/>
                <a:gd name="T55" fmla="*/ 382 h 1593"/>
                <a:gd name="T56" fmla="*/ 1350 w 1575"/>
                <a:gd name="T57" fmla="*/ 574 h 1593"/>
                <a:gd name="T58" fmla="*/ 1525 w 1575"/>
                <a:gd name="T59" fmla="*/ 665 h 1593"/>
                <a:gd name="T60" fmla="*/ 1575 w 1575"/>
                <a:gd name="T61" fmla="*/ 896 h 1593"/>
                <a:gd name="T62" fmla="*/ 1432 w 1575"/>
                <a:gd name="T63" fmla="*/ 970 h 1593"/>
                <a:gd name="T64" fmla="*/ 1332 w 1575"/>
                <a:gd name="T65" fmla="*/ 1065 h 1593"/>
                <a:gd name="T66" fmla="*/ 1408 w 1575"/>
                <a:gd name="T67" fmla="*/ 1247 h 1593"/>
                <a:gd name="T68" fmla="*/ 1261 w 1575"/>
                <a:gd name="T69" fmla="*/ 1440 h 1593"/>
                <a:gd name="T70" fmla="*/ 1122 w 1575"/>
                <a:gd name="T71" fmla="*/ 1383 h 1593"/>
                <a:gd name="T72" fmla="*/ 988 w 1575"/>
                <a:gd name="T73" fmla="*/ 1411 h 1593"/>
                <a:gd name="T74" fmla="*/ 930 w 1575"/>
                <a:gd name="T75" fmla="*/ 1572 h 1593"/>
                <a:gd name="T76" fmla="*/ 686 w 1575"/>
                <a:gd name="T77" fmla="*/ 1584 h 1593"/>
                <a:gd name="T78" fmla="*/ 623 w 1575"/>
                <a:gd name="T79" fmla="*/ 1409 h 1593"/>
                <a:gd name="T80" fmla="*/ 497 w 1575"/>
                <a:gd name="T81" fmla="*/ 1359 h 1593"/>
                <a:gd name="T82" fmla="*/ 330 w 1575"/>
                <a:gd name="T83" fmla="*/ 1445 h 1593"/>
                <a:gd name="T84" fmla="*/ 164 w 1575"/>
                <a:gd name="T85" fmla="*/ 1263 h 1593"/>
                <a:gd name="T86" fmla="*/ 245 w 1575"/>
                <a:gd name="T87" fmla="*/ 1089 h 1593"/>
                <a:gd name="T88" fmla="*/ 167 w 1575"/>
                <a:gd name="T89" fmla="*/ 976 h 1593"/>
                <a:gd name="T90" fmla="*/ 4 w 1575"/>
                <a:gd name="T91" fmla="*/ 913 h 1593"/>
                <a:gd name="T92" fmla="*/ 34 w 1575"/>
                <a:gd name="T93" fmla="*/ 671 h 1593"/>
                <a:gd name="T94" fmla="*/ 215 w 1575"/>
                <a:gd name="T95" fmla="*/ 596 h 1593"/>
                <a:gd name="T96" fmla="*/ 210 w 1575"/>
                <a:gd name="T97" fmla="*/ 458 h 1593"/>
                <a:gd name="T98" fmla="*/ 162 w 1575"/>
                <a:gd name="T99" fmla="*/ 303 h 1593"/>
                <a:gd name="T100" fmla="*/ 357 w 1575"/>
                <a:gd name="T101" fmla="*/ 176 h 1593"/>
                <a:gd name="T102" fmla="*/ 565 w 1575"/>
                <a:gd name="T103" fmla="*/ 252 h 1593"/>
                <a:gd name="T104" fmla="*/ 659 w 1575"/>
                <a:gd name="T105" fmla="*/ 49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5" h="1593">
                  <a:moveTo>
                    <a:pt x="768" y="122"/>
                  </a:moveTo>
                  <a:lnTo>
                    <a:pt x="756" y="187"/>
                  </a:lnTo>
                  <a:lnTo>
                    <a:pt x="747" y="220"/>
                  </a:lnTo>
                  <a:lnTo>
                    <a:pt x="733" y="252"/>
                  </a:lnTo>
                  <a:lnTo>
                    <a:pt x="716" y="281"/>
                  </a:lnTo>
                  <a:lnTo>
                    <a:pt x="694" y="308"/>
                  </a:lnTo>
                  <a:lnTo>
                    <a:pt x="670" y="331"/>
                  </a:lnTo>
                  <a:lnTo>
                    <a:pt x="643" y="350"/>
                  </a:lnTo>
                  <a:lnTo>
                    <a:pt x="611" y="365"/>
                  </a:lnTo>
                  <a:lnTo>
                    <a:pt x="579" y="376"/>
                  </a:lnTo>
                  <a:lnTo>
                    <a:pt x="546" y="383"/>
                  </a:lnTo>
                  <a:lnTo>
                    <a:pt x="512" y="383"/>
                  </a:lnTo>
                  <a:lnTo>
                    <a:pt x="479" y="381"/>
                  </a:lnTo>
                  <a:lnTo>
                    <a:pt x="445" y="372"/>
                  </a:lnTo>
                  <a:lnTo>
                    <a:pt x="414" y="360"/>
                  </a:lnTo>
                  <a:lnTo>
                    <a:pt x="385" y="343"/>
                  </a:lnTo>
                  <a:lnTo>
                    <a:pt x="331" y="305"/>
                  </a:lnTo>
                  <a:lnTo>
                    <a:pt x="285" y="352"/>
                  </a:lnTo>
                  <a:lnTo>
                    <a:pt x="309" y="385"/>
                  </a:lnTo>
                  <a:lnTo>
                    <a:pt x="327" y="416"/>
                  </a:lnTo>
                  <a:lnTo>
                    <a:pt x="341" y="447"/>
                  </a:lnTo>
                  <a:lnTo>
                    <a:pt x="351" y="481"/>
                  </a:lnTo>
                  <a:lnTo>
                    <a:pt x="355" y="515"/>
                  </a:lnTo>
                  <a:lnTo>
                    <a:pt x="354" y="550"/>
                  </a:lnTo>
                  <a:lnTo>
                    <a:pt x="348" y="585"/>
                  </a:lnTo>
                  <a:lnTo>
                    <a:pt x="339" y="619"/>
                  </a:lnTo>
                  <a:lnTo>
                    <a:pt x="324" y="650"/>
                  </a:lnTo>
                  <a:lnTo>
                    <a:pt x="304" y="680"/>
                  </a:lnTo>
                  <a:lnTo>
                    <a:pt x="282" y="706"/>
                  </a:lnTo>
                  <a:lnTo>
                    <a:pt x="255" y="728"/>
                  </a:lnTo>
                  <a:lnTo>
                    <a:pt x="226" y="745"/>
                  </a:lnTo>
                  <a:lnTo>
                    <a:pt x="194" y="759"/>
                  </a:lnTo>
                  <a:lnTo>
                    <a:pt x="160" y="769"/>
                  </a:lnTo>
                  <a:lnTo>
                    <a:pt x="122" y="776"/>
                  </a:lnTo>
                  <a:lnTo>
                    <a:pt x="122" y="842"/>
                  </a:lnTo>
                  <a:lnTo>
                    <a:pt x="162" y="849"/>
                  </a:lnTo>
                  <a:lnTo>
                    <a:pt x="196" y="856"/>
                  </a:lnTo>
                  <a:lnTo>
                    <a:pt x="229" y="869"/>
                  </a:lnTo>
                  <a:lnTo>
                    <a:pt x="258" y="886"/>
                  </a:lnTo>
                  <a:lnTo>
                    <a:pt x="286" y="908"/>
                  </a:lnTo>
                  <a:lnTo>
                    <a:pt x="310" y="933"/>
                  </a:lnTo>
                  <a:lnTo>
                    <a:pt x="330" y="961"/>
                  </a:lnTo>
                  <a:lnTo>
                    <a:pt x="346" y="992"/>
                  </a:lnTo>
                  <a:lnTo>
                    <a:pt x="357" y="1025"/>
                  </a:lnTo>
                  <a:lnTo>
                    <a:pt x="365" y="1060"/>
                  </a:lnTo>
                  <a:lnTo>
                    <a:pt x="366" y="1094"/>
                  </a:lnTo>
                  <a:lnTo>
                    <a:pt x="362" y="1129"/>
                  </a:lnTo>
                  <a:lnTo>
                    <a:pt x="355" y="1163"/>
                  </a:lnTo>
                  <a:lnTo>
                    <a:pt x="342" y="1195"/>
                  </a:lnTo>
                  <a:lnTo>
                    <a:pt x="325" y="1226"/>
                  </a:lnTo>
                  <a:lnTo>
                    <a:pt x="303" y="1258"/>
                  </a:lnTo>
                  <a:lnTo>
                    <a:pt x="350" y="1306"/>
                  </a:lnTo>
                  <a:lnTo>
                    <a:pt x="382" y="1281"/>
                  </a:lnTo>
                  <a:lnTo>
                    <a:pt x="412" y="1262"/>
                  </a:lnTo>
                  <a:lnTo>
                    <a:pt x="443" y="1248"/>
                  </a:lnTo>
                  <a:lnTo>
                    <a:pt x="477" y="1238"/>
                  </a:lnTo>
                  <a:lnTo>
                    <a:pt x="510" y="1234"/>
                  </a:lnTo>
                  <a:lnTo>
                    <a:pt x="545" y="1235"/>
                  </a:lnTo>
                  <a:lnTo>
                    <a:pt x="579" y="1240"/>
                  </a:lnTo>
                  <a:lnTo>
                    <a:pt x="612" y="1251"/>
                  </a:lnTo>
                  <a:lnTo>
                    <a:pt x="644" y="1267"/>
                  </a:lnTo>
                  <a:lnTo>
                    <a:pt x="673" y="1285"/>
                  </a:lnTo>
                  <a:lnTo>
                    <a:pt x="698" y="1309"/>
                  </a:lnTo>
                  <a:lnTo>
                    <a:pt x="720" y="1335"/>
                  </a:lnTo>
                  <a:lnTo>
                    <a:pt x="738" y="1365"/>
                  </a:lnTo>
                  <a:lnTo>
                    <a:pt x="752" y="1397"/>
                  </a:lnTo>
                  <a:lnTo>
                    <a:pt x="760" y="1431"/>
                  </a:lnTo>
                  <a:lnTo>
                    <a:pt x="768" y="1471"/>
                  </a:lnTo>
                  <a:lnTo>
                    <a:pt x="833" y="1471"/>
                  </a:lnTo>
                  <a:lnTo>
                    <a:pt x="836" y="1456"/>
                  </a:lnTo>
                  <a:lnTo>
                    <a:pt x="843" y="1421"/>
                  </a:lnTo>
                  <a:lnTo>
                    <a:pt x="856" y="1389"/>
                  </a:lnTo>
                  <a:lnTo>
                    <a:pt x="873" y="1357"/>
                  </a:lnTo>
                  <a:lnTo>
                    <a:pt x="895" y="1330"/>
                  </a:lnTo>
                  <a:lnTo>
                    <a:pt x="921" y="1306"/>
                  </a:lnTo>
                  <a:lnTo>
                    <a:pt x="949" y="1285"/>
                  </a:lnTo>
                  <a:lnTo>
                    <a:pt x="981" y="1269"/>
                  </a:lnTo>
                  <a:lnTo>
                    <a:pt x="1016" y="1258"/>
                  </a:lnTo>
                  <a:lnTo>
                    <a:pt x="1050" y="1251"/>
                  </a:lnTo>
                  <a:lnTo>
                    <a:pt x="1085" y="1250"/>
                  </a:lnTo>
                  <a:lnTo>
                    <a:pt x="1119" y="1255"/>
                  </a:lnTo>
                  <a:lnTo>
                    <a:pt x="1152" y="1264"/>
                  </a:lnTo>
                  <a:lnTo>
                    <a:pt x="1185" y="1279"/>
                  </a:lnTo>
                  <a:lnTo>
                    <a:pt x="1215" y="1297"/>
                  </a:lnTo>
                  <a:lnTo>
                    <a:pt x="1226" y="1306"/>
                  </a:lnTo>
                  <a:lnTo>
                    <a:pt x="1272" y="1259"/>
                  </a:lnTo>
                  <a:lnTo>
                    <a:pt x="1251" y="1226"/>
                  </a:lnTo>
                  <a:lnTo>
                    <a:pt x="1233" y="1195"/>
                  </a:lnTo>
                  <a:lnTo>
                    <a:pt x="1220" y="1163"/>
                  </a:lnTo>
                  <a:lnTo>
                    <a:pt x="1213" y="1129"/>
                  </a:lnTo>
                  <a:lnTo>
                    <a:pt x="1210" y="1094"/>
                  </a:lnTo>
                  <a:lnTo>
                    <a:pt x="1211" y="1060"/>
                  </a:lnTo>
                  <a:lnTo>
                    <a:pt x="1218" y="1025"/>
                  </a:lnTo>
                  <a:lnTo>
                    <a:pt x="1229" y="992"/>
                  </a:lnTo>
                  <a:lnTo>
                    <a:pt x="1246" y="961"/>
                  </a:lnTo>
                  <a:lnTo>
                    <a:pt x="1266" y="933"/>
                  </a:lnTo>
                  <a:lnTo>
                    <a:pt x="1289" y="908"/>
                  </a:lnTo>
                  <a:lnTo>
                    <a:pt x="1317" y="886"/>
                  </a:lnTo>
                  <a:lnTo>
                    <a:pt x="1346" y="869"/>
                  </a:lnTo>
                  <a:lnTo>
                    <a:pt x="1379" y="856"/>
                  </a:lnTo>
                  <a:lnTo>
                    <a:pt x="1413" y="849"/>
                  </a:lnTo>
                  <a:lnTo>
                    <a:pt x="1453" y="842"/>
                  </a:lnTo>
                  <a:lnTo>
                    <a:pt x="1454" y="842"/>
                  </a:lnTo>
                  <a:lnTo>
                    <a:pt x="1454" y="776"/>
                  </a:lnTo>
                  <a:lnTo>
                    <a:pt x="1415" y="769"/>
                  </a:lnTo>
                  <a:lnTo>
                    <a:pt x="1382" y="759"/>
                  </a:lnTo>
                  <a:lnTo>
                    <a:pt x="1350" y="745"/>
                  </a:lnTo>
                  <a:lnTo>
                    <a:pt x="1321" y="728"/>
                  </a:lnTo>
                  <a:lnTo>
                    <a:pt x="1295" y="706"/>
                  </a:lnTo>
                  <a:lnTo>
                    <a:pt x="1271" y="680"/>
                  </a:lnTo>
                  <a:lnTo>
                    <a:pt x="1252" y="650"/>
                  </a:lnTo>
                  <a:lnTo>
                    <a:pt x="1236" y="619"/>
                  </a:lnTo>
                  <a:lnTo>
                    <a:pt x="1227" y="585"/>
                  </a:lnTo>
                  <a:lnTo>
                    <a:pt x="1221" y="550"/>
                  </a:lnTo>
                  <a:lnTo>
                    <a:pt x="1220" y="515"/>
                  </a:lnTo>
                  <a:lnTo>
                    <a:pt x="1225" y="481"/>
                  </a:lnTo>
                  <a:lnTo>
                    <a:pt x="1234" y="447"/>
                  </a:lnTo>
                  <a:lnTo>
                    <a:pt x="1248" y="416"/>
                  </a:lnTo>
                  <a:lnTo>
                    <a:pt x="1267" y="385"/>
                  </a:lnTo>
                  <a:lnTo>
                    <a:pt x="1291" y="352"/>
                  </a:lnTo>
                  <a:lnTo>
                    <a:pt x="1244" y="305"/>
                  </a:lnTo>
                  <a:lnTo>
                    <a:pt x="1213" y="327"/>
                  </a:lnTo>
                  <a:lnTo>
                    <a:pt x="1182" y="345"/>
                  </a:lnTo>
                  <a:lnTo>
                    <a:pt x="1150" y="358"/>
                  </a:lnTo>
                  <a:lnTo>
                    <a:pt x="1117" y="367"/>
                  </a:lnTo>
                  <a:lnTo>
                    <a:pt x="1082" y="370"/>
                  </a:lnTo>
                  <a:lnTo>
                    <a:pt x="1048" y="368"/>
                  </a:lnTo>
                  <a:lnTo>
                    <a:pt x="1014" y="361"/>
                  </a:lnTo>
                  <a:lnTo>
                    <a:pt x="981" y="349"/>
                  </a:lnTo>
                  <a:lnTo>
                    <a:pt x="950" y="333"/>
                  </a:lnTo>
                  <a:lnTo>
                    <a:pt x="923" y="312"/>
                  </a:lnTo>
                  <a:lnTo>
                    <a:pt x="898" y="288"/>
                  </a:lnTo>
                  <a:lnTo>
                    <a:pt x="877" y="261"/>
                  </a:lnTo>
                  <a:lnTo>
                    <a:pt x="860" y="230"/>
                  </a:lnTo>
                  <a:lnTo>
                    <a:pt x="847" y="197"/>
                  </a:lnTo>
                  <a:lnTo>
                    <a:pt x="840" y="163"/>
                  </a:lnTo>
                  <a:lnTo>
                    <a:pt x="833" y="122"/>
                  </a:lnTo>
                  <a:lnTo>
                    <a:pt x="768" y="122"/>
                  </a:lnTo>
                  <a:close/>
                  <a:moveTo>
                    <a:pt x="718" y="0"/>
                  </a:moveTo>
                  <a:lnTo>
                    <a:pt x="885" y="0"/>
                  </a:lnTo>
                  <a:lnTo>
                    <a:pt x="902" y="2"/>
                  </a:lnTo>
                  <a:lnTo>
                    <a:pt x="917" y="10"/>
                  </a:lnTo>
                  <a:lnTo>
                    <a:pt x="930" y="21"/>
                  </a:lnTo>
                  <a:lnTo>
                    <a:pt x="940" y="35"/>
                  </a:lnTo>
                  <a:lnTo>
                    <a:pt x="946" y="51"/>
                  </a:lnTo>
                  <a:lnTo>
                    <a:pt x="960" y="144"/>
                  </a:lnTo>
                  <a:lnTo>
                    <a:pt x="965" y="168"/>
                  </a:lnTo>
                  <a:lnTo>
                    <a:pt x="976" y="190"/>
                  </a:lnTo>
                  <a:lnTo>
                    <a:pt x="990" y="208"/>
                  </a:lnTo>
                  <a:lnTo>
                    <a:pt x="1008" y="225"/>
                  </a:lnTo>
                  <a:lnTo>
                    <a:pt x="1030" y="237"/>
                  </a:lnTo>
                  <a:lnTo>
                    <a:pt x="1053" y="244"/>
                  </a:lnTo>
                  <a:lnTo>
                    <a:pt x="1077" y="247"/>
                  </a:lnTo>
                  <a:lnTo>
                    <a:pt x="1100" y="245"/>
                  </a:lnTo>
                  <a:lnTo>
                    <a:pt x="1123" y="238"/>
                  </a:lnTo>
                  <a:lnTo>
                    <a:pt x="1144" y="226"/>
                  </a:lnTo>
                  <a:lnTo>
                    <a:pt x="1218" y="176"/>
                  </a:lnTo>
                  <a:lnTo>
                    <a:pt x="1233" y="168"/>
                  </a:lnTo>
                  <a:lnTo>
                    <a:pt x="1249" y="165"/>
                  </a:lnTo>
                  <a:lnTo>
                    <a:pt x="1266" y="167"/>
                  </a:lnTo>
                  <a:lnTo>
                    <a:pt x="1282" y="172"/>
                  </a:lnTo>
                  <a:lnTo>
                    <a:pt x="1295" y="183"/>
                  </a:lnTo>
                  <a:lnTo>
                    <a:pt x="1413" y="303"/>
                  </a:lnTo>
                  <a:lnTo>
                    <a:pt x="1424" y="317"/>
                  </a:lnTo>
                  <a:lnTo>
                    <a:pt x="1429" y="333"/>
                  </a:lnTo>
                  <a:lnTo>
                    <a:pt x="1430" y="350"/>
                  </a:lnTo>
                  <a:lnTo>
                    <a:pt x="1427" y="367"/>
                  </a:lnTo>
                  <a:lnTo>
                    <a:pt x="1419" y="382"/>
                  </a:lnTo>
                  <a:lnTo>
                    <a:pt x="1365" y="458"/>
                  </a:lnTo>
                  <a:lnTo>
                    <a:pt x="1352" y="480"/>
                  </a:lnTo>
                  <a:lnTo>
                    <a:pt x="1344" y="502"/>
                  </a:lnTo>
                  <a:lnTo>
                    <a:pt x="1341" y="526"/>
                  </a:lnTo>
                  <a:lnTo>
                    <a:pt x="1343" y="550"/>
                  </a:lnTo>
                  <a:lnTo>
                    <a:pt x="1350" y="574"/>
                  </a:lnTo>
                  <a:lnTo>
                    <a:pt x="1360" y="596"/>
                  </a:lnTo>
                  <a:lnTo>
                    <a:pt x="1376" y="614"/>
                  </a:lnTo>
                  <a:lnTo>
                    <a:pt x="1394" y="629"/>
                  </a:lnTo>
                  <a:lnTo>
                    <a:pt x="1414" y="641"/>
                  </a:lnTo>
                  <a:lnTo>
                    <a:pt x="1438" y="648"/>
                  </a:lnTo>
                  <a:lnTo>
                    <a:pt x="1525" y="665"/>
                  </a:lnTo>
                  <a:lnTo>
                    <a:pt x="1541" y="671"/>
                  </a:lnTo>
                  <a:lnTo>
                    <a:pt x="1556" y="681"/>
                  </a:lnTo>
                  <a:lnTo>
                    <a:pt x="1565" y="693"/>
                  </a:lnTo>
                  <a:lnTo>
                    <a:pt x="1573" y="708"/>
                  </a:lnTo>
                  <a:lnTo>
                    <a:pt x="1575" y="725"/>
                  </a:lnTo>
                  <a:lnTo>
                    <a:pt x="1575" y="896"/>
                  </a:lnTo>
                  <a:lnTo>
                    <a:pt x="1572" y="913"/>
                  </a:lnTo>
                  <a:lnTo>
                    <a:pt x="1565" y="928"/>
                  </a:lnTo>
                  <a:lnTo>
                    <a:pt x="1554" y="941"/>
                  </a:lnTo>
                  <a:lnTo>
                    <a:pt x="1540" y="950"/>
                  </a:lnTo>
                  <a:lnTo>
                    <a:pt x="1523" y="956"/>
                  </a:lnTo>
                  <a:lnTo>
                    <a:pt x="1432" y="970"/>
                  </a:lnTo>
                  <a:lnTo>
                    <a:pt x="1408" y="976"/>
                  </a:lnTo>
                  <a:lnTo>
                    <a:pt x="1386" y="986"/>
                  </a:lnTo>
                  <a:lnTo>
                    <a:pt x="1368" y="1001"/>
                  </a:lnTo>
                  <a:lnTo>
                    <a:pt x="1352" y="1019"/>
                  </a:lnTo>
                  <a:lnTo>
                    <a:pt x="1340" y="1041"/>
                  </a:lnTo>
                  <a:lnTo>
                    <a:pt x="1332" y="1065"/>
                  </a:lnTo>
                  <a:lnTo>
                    <a:pt x="1330" y="1089"/>
                  </a:lnTo>
                  <a:lnTo>
                    <a:pt x="1332" y="1113"/>
                  </a:lnTo>
                  <a:lnTo>
                    <a:pt x="1339" y="1136"/>
                  </a:lnTo>
                  <a:lnTo>
                    <a:pt x="1351" y="1157"/>
                  </a:lnTo>
                  <a:lnTo>
                    <a:pt x="1401" y="1232"/>
                  </a:lnTo>
                  <a:lnTo>
                    <a:pt x="1408" y="1247"/>
                  </a:lnTo>
                  <a:lnTo>
                    <a:pt x="1411" y="1263"/>
                  </a:lnTo>
                  <a:lnTo>
                    <a:pt x="1410" y="1280"/>
                  </a:lnTo>
                  <a:lnTo>
                    <a:pt x="1404" y="1296"/>
                  </a:lnTo>
                  <a:lnTo>
                    <a:pt x="1394" y="1309"/>
                  </a:lnTo>
                  <a:lnTo>
                    <a:pt x="1275" y="1429"/>
                  </a:lnTo>
                  <a:lnTo>
                    <a:pt x="1261" y="1440"/>
                  </a:lnTo>
                  <a:lnTo>
                    <a:pt x="1245" y="1447"/>
                  </a:lnTo>
                  <a:lnTo>
                    <a:pt x="1228" y="1448"/>
                  </a:lnTo>
                  <a:lnTo>
                    <a:pt x="1212" y="1444"/>
                  </a:lnTo>
                  <a:lnTo>
                    <a:pt x="1197" y="1436"/>
                  </a:lnTo>
                  <a:lnTo>
                    <a:pt x="1144" y="1396"/>
                  </a:lnTo>
                  <a:lnTo>
                    <a:pt x="1122" y="1383"/>
                  </a:lnTo>
                  <a:lnTo>
                    <a:pt x="1100" y="1376"/>
                  </a:lnTo>
                  <a:lnTo>
                    <a:pt x="1075" y="1373"/>
                  </a:lnTo>
                  <a:lnTo>
                    <a:pt x="1051" y="1375"/>
                  </a:lnTo>
                  <a:lnTo>
                    <a:pt x="1027" y="1382"/>
                  </a:lnTo>
                  <a:lnTo>
                    <a:pt x="1006" y="1394"/>
                  </a:lnTo>
                  <a:lnTo>
                    <a:pt x="988" y="1411"/>
                  </a:lnTo>
                  <a:lnTo>
                    <a:pt x="972" y="1429"/>
                  </a:lnTo>
                  <a:lnTo>
                    <a:pt x="962" y="1451"/>
                  </a:lnTo>
                  <a:lnTo>
                    <a:pt x="955" y="1476"/>
                  </a:lnTo>
                  <a:lnTo>
                    <a:pt x="946" y="1540"/>
                  </a:lnTo>
                  <a:lnTo>
                    <a:pt x="940" y="1558"/>
                  </a:lnTo>
                  <a:lnTo>
                    <a:pt x="930" y="1572"/>
                  </a:lnTo>
                  <a:lnTo>
                    <a:pt x="917" y="1583"/>
                  </a:lnTo>
                  <a:lnTo>
                    <a:pt x="902" y="1591"/>
                  </a:lnTo>
                  <a:lnTo>
                    <a:pt x="885" y="1593"/>
                  </a:lnTo>
                  <a:lnTo>
                    <a:pt x="718" y="1593"/>
                  </a:lnTo>
                  <a:lnTo>
                    <a:pt x="701" y="1591"/>
                  </a:lnTo>
                  <a:lnTo>
                    <a:pt x="686" y="1584"/>
                  </a:lnTo>
                  <a:lnTo>
                    <a:pt x="673" y="1573"/>
                  </a:lnTo>
                  <a:lnTo>
                    <a:pt x="664" y="1559"/>
                  </a:lnTo>
                  <a:lnTo>
                    <a:pt x="659" y="1544"/>
                  </a:lnTo>
                  <a:lnTo>
                    <a:pt x="642" y="1454"/>
                  </a:lnTo>
                  <a:lnTo>
                    <a:pt x="634" y="1431"/>
                  </a:lnTo>
                  <a:lnTo>
                    <a:pt x="623" y="1409"/>
                  </a:lnTo>
                  <a:lnTo>
                    <a:pt x="608" y="1391"/>
                  </a:lnTo>
                  <a:lnTo>
                    <a:pt x="590" y="1377"/>
                  </a:lnTo>
                  <a:lnTo>
                    <a:pt x="568" y="1365"/>
                  </a:lnTo>
                  <a:lnTo>
                    <a:pt x="545" y="1358"/>
                  </a:lnTo>
                  <a:lnTo>
                    <a:pt x="521" y="1356"/>
                  </a:lnTo>
                  <a:lnTo>
                    <a:pt x="497" y="1359"/>
                  </a:lnTo>
                  <a:lnTo>
                    <a:pt x="475" y="1367"/>
                  </a:lnTo>
                  <a:lnTo>
                    <a:pt x="454" y="1380"/>
                  </a:lnTo>
                  <a:lnTo>
                    <a:pt x="379" y="1436"/>
                  </a:lnTo>
                  <a:lnTo>
                    <a:pt x="364" y="1443"/>
                  </a:lnTo>
                  <a:lnTo>
                    <a:pt x="347" y="1448"/>
                  </a:lnTo>
                  <a:lnTo>
                    <a:pt x="330" y="1445"/>
                  </a:lnTo>
                  <a:lnTo>
                    <a:pt x="314" y="1440"/>
                  </a:lnTo>
                  <a:lnTo>
                    <a:pt x="300" y="1429"/>
                  </a:lnTo>
                  <a:lnTo>
                    <a:pt x="181" y="1309"/>
                  </a:lnTo>
                  <a:lnTo>
                    <a:pt x="172" y="1296"/>
                  </a:lnTo>
                  <a:lnTo>
                    <a:pt x="165" y="1280"/>
                  </a:lnTo>
                  <a:lnTo>
                    <a:pt x="164" y="1263"/>
                  </a:lnTo>
                  <a:lnTo>
                    <a:pt x="167" y="1247"/>
                  </a:lnTo>
                  <a:lnTo>
                    <a:pt x="175" y="1232"/>
                  </a:lnTo>
                  <a:lnTo>
                    <a:pt x="225" y="1157"/>
                  </a:lnTo>
                  <a:lnTo>
                    <a:pt x="236" y="1136"/>
                  </a:lnTo>
                  <a:lnTo>
                    <a:pt x="243" y="1113"/>
                  </a:lnTo>
                  <a:lnTo>
                    <a:pt x="245" y="1089"/>
                  </a:lnTo>
                  <a:lnTo>
                    <a:pt x="243" y="1065"/>
                  </a:lnTo>
                  <a:lnTo>
                    <a:pt x="235" y="1041"/>
                  </a:lnTo>
                  <a:lnTo>
                    <a:pt x="223" y="1019"/>
                  </a:lnTo>
                  <a:lnTo>
                    <a:pt x="207" y="1001"/>
                  </a:lnTo>
                  <a:lnTo>
                    <a:pt x="189" y="986"/>
                  </a:lnTo>
                  <a:lnTo>
                    <a:pt x="167" y="976"/>
                  </a:lnTo>
                  <a:lnTo>
                    <a:pt x="144" y="970"/>
                  </a:lnTo>
                  <a:lnTo>
                    <a:pt x="52" y="956"/>
                  </a:lnTo>
                  <a:lnTo>
                    <a:pt x="35" y="950"/>
                  </a:lnTo>
                  <a:lnTo>
                    <a:pt x="21" y="941"/>
                  </a:lnTo>
                  <a:lnTo>
                    <a:pt x="10" y="928"/>
                  </a:lnTo>
                  <a:lnTo>
                    <a:pt x="4" y="913"/>
                  </a:lnTo>
                  <a:lnTo>
                    <a:pt x="0" y="896"/>
                  </a:lnTo>
                  <a:lnTo>
                    <a:pt x="0" y="725"/>
                  </a:lnTo>
                  <a:lnTo>
                    <a:pt x="2" y="708"/>
                  </a:lnTo>
                  <a:lnTo>
                    <a:pt x="10" y="693"/>
                  </a:lnTo>
                  <a:lnTo>
                    <a:pt x="20" y="681"/>
                  </a:lnTo>
                  <a:lnTo>
                    <a:pt x="34" y="671"/>
                  </a:lnTo>
                  <a:lnTo>
                    <a:pt x="50" y="665"/>
                  </a:lnTo>
                  <a:lnTo>
                    <a:pt x="137" y="648"/>
                  </a:lnTo>
                  <a:lnTo>
                    <a:pt x="161" y="641"/>
                  </a:lnTo>
                  <a:lnTo>
                    <a:pt x="181" y="629"/>
                  </a:lnTo>
                  <a:lnTo>
                    <a:pt x="200" y="614"/>
                  </a:lnTo>
                  <a:lnTo>
                    <a:pt x="215" y="596"/>
                  </a:lnTo>
                  <a:lnTo>
                    <a:pt x="226" y="574"/>
                  </a:lnTo>
                  <a:lnTo>
                    <a:pt x="232" y="550"/>
                  </a:lnTo>
                  <a:lnTo>
                    <a:pt x="234" y="526"/>
                  </a:lnTo>
                  <a:lnTo>
                    <a:pt x="231" y="502"/>
                  </a:lnTo>
                  <a:lnTo>
                    <a:pt x="223" y="480"/>
                  </a:lnTo>
                  <a:lnTo>
                    <a:pt x="210" y="458"/>
                  </a:lnTo>
                  <a:lnTo>
                    <a:pt x="157" y="382"/>
                  </a:lnTo>
                  <a:lnTo>
                    <a:pt x="148" y="367"/>
                  </a:lnTo>
                  <a:lnTo>
                    <a:pt x="145" y="350"/>
                  </a:lnTo>
                  <a:lnTo>
                    <a:pt x="146" y="333"/>
                  </a:lnTo>
                  <a:lnTo>
                    <a:pt x="151" y="317"/>
                  </a:lnTo>
                  <a:lnTo>
                    <a:pt x="162" y="303"/>
                  </a:lnTo>
                  <a:lnTo>
                    <a:pt x="281" y="183"/>
                  </a:lnTo>
                  <a:lnTo>
                    <a:pt x="295" y="172"/>
                  </a:lnTo>
                  <a:lnTo>
                    <a:pt x="310" y="167"/>
                  </a:lnTo>
                  <a:lnTo>
                    <a:pt x="326" y="165"/>
                  </a:lnTo>
                  <a:lnTo>
                    <a:pt x="342" y="168"/>
                  </a:lnTo>
                  <a:lnTo>
                    <a:pt x="357" y="176"/>
                  </a:lnTo>
                  <a:lnTo>
                    <a:pt x="453" y="241"/>
                  </a:lnTo>
                  <a:lnTo>
                    <a:pt x="473" y="252"/>
                  </a:lnTo>
                  <a:lnTo>
                    <a:pt x="496" y="260"/>
                  </a:lnTo>
                  <a:lnTo>
                    <a:pt x="519" y="262"/>
                  </a:lnTo>
                  <a:lnTo>
                    <a:pt x="542" y="260"/>
                  </a:lnTo>
                  <a:lnTo>
                    <a:pt x="565" y="252"/>
                  </a:lnTo>
                  <a:lnTo>
                    <a:pt x="587" y="241"/>
                  </a:lnTo>
                  <a:lnTo>
                    <a:pt x="605" y="226"/>
                  </a:lnTo>
                  <a:lnTo>
                    <a:pt x="619" y="207"/>
                  </a:lnTo>
                  <a:lnTo>
                    <a:pt x="630" y="187"/>
                  </a:lnTo>
                  <a:lnTo>
                    <a:pt x="637" y="164"/>
                  </a:lnTo>
                  <a:lnTo>
                    <a:pt x="659" y="49"/>
                  </a:lnTo>
                  <a:lnTo>
                    <a:pt x="664" y="33"/>
                  </a:lnTo>
                  <a:lnTo>
                    <a:pt x="673" y="20"/>
                  </a:lnTo>
                  <a:lnTo>
                    <a:pt x="686" y="9"/>
                  </a:lnTo>
                  <a:lnTo>
                    <a:pt x="701" y="2"/>
                  </a:lnTo>
                  <a:lnTo>
                    <a:pt x="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4" name="Freeform 1047"/>
            <p:cNvSpPr>
              <a:spLocks noEditPoints="1"/>
            </p:cNvSpPr>
            <p:nvPr/>
          </p:nvSpPr>
          <p:spPr bwMode="auto">
            <a:xfrm>
              <a:off x="9463088" y="2211388"/>
              <a:ext cx="96838" cy="96838"/>
            </a:xfrm>
            <a:custGeom>
              <a:avLst/>
              <a:gdLst>
                <a:gd name="T0" fmla="*/ 270 w 605"/>
                <a:gd name="T1" fmla="*/ 125 h 613"/>
                <a:gd name="T2" fmla="*/ 212 w 605"/>
                <a:gd name="T3" fmla="*/ 147 h 613"/>
                <a:gd name="T4" fmla="*/ 164 w 605"/>
                <a:gd name="T5" fmla="*/ 187 h 613"/>
                <a:gd name="T6" fmla="*/ 133 w 605"/>
                <a:gd name="T7" fmla="*/ 242 h 613"/>
                <a:gd name="T8" fmla="*/ 121 w 605"/>
                <a:gd name="T9" fmla="*/ 306 h 613"/>
                <a:gd name="T10" fmla="*/ 133 w 605"/>
                <a:gd name="T11" fmla="*/ 370 h 613"/>
                <a:gd name="T12" fmla="*/ 164 w 605"/>
                <a:gd name="T13" fmla="*/ 424 h 613"/>
                <a:gd name="T14" fmla="*/ 212 w 605"/>
                <a:gd name="T15" fmla="*/ 465 h 613"/>
                <a:gd name="T16" fmla="*/ 270 w 605"/>
                <a:gd name="T17" fmla="*/ 486 h 613"/>
                <a:gd name="T18" fmla="*/ 335 w 605"/>
                <a:gd name="T19" fmla="*/ 486 h 613"/>
                <a:gd name="T20" fmla="*/ 394 w 605"/>
                <a:gd name="T21" fmla="*/ 465 h 613"/>
                <a:gd name="T22" fmla="*/ 441 w 605"/>
                <a:gd name="T23" fmla="*/ 424 h 613"/>
                <a:gd name="T24" fmla="*/ 473 w 605"/>
                <a:gd name="T25" fmla="*/ 370 h 613"/>
                <a:gd name="T26" fmla="*/ 484 w 605"/>
                <a:gd name="T27" fmla="*/ 306 h 613"/>
                <a:gd name="T28" fmla="*/ 473 w 605"/>
                <a:gd name="T29" fmla="*/ 242 h 613"/>
                <a:gd name="T30" fmla="*/ 441 w 605"/>
                <a:gd name="T31" fmla="*/ 187 h 613"/>
                <a:gd name="T32" fmla="*/ 394 w 605"/>
                <a:gd name="T33" fmla="*/ 147 h 613"/>
                <a:gd name="T34" fmla="*/ 335 w 605"/>
                <a:gd name="T35" fmla="*/ 125 h 613"/>
                <a:gd name="T36" fmla="*/ 302 w 605"/>
                <a:gd name="T37" fmla="*/ 0 h 613"/>
                <a:gd name="T38" fmla="*/ 389 w 605"/>
                <a:gd name="T39" fmla="*/ 13 h 613"/>
                <a:gd name="T40" fmla="*/ 467 w 605"/>
                <a:gd name="T41" fmla="*/ 49 h 613"/>
                <a:gd name="T42" fmla="*/ 531 w 605"/>
                <a:gd name="T43" fmla="*/ 106 h 613"/>
                <a:gd name="T44" fmla="*/ 577 w 605"/>
                <a:gd name="T45" fmla="*/ 177 h 613"/>
                <a:gd name="T46" fmla="*/ 602 w 605"/>
                <a:gd name="T47" fmla="*/ 261 h 613"/>
                <a:gd name="T48" fmla="*/ 602 w 605"/>
                <a:gd name="T49" fmla="*/ 351 h 613"/>
                <a:gd name="T50" fmla="*/ 577 w 605"/>
                <a:gd name="T51" fmla="*/ 435 h 613"/>
                <a:gd name="T52" fmla="*/ 531 w 605"/>
                <a:gd name="T53" fmla="*/ 507 h 613"/>
                <a:gd name="T54" fmla="*/ 467 w 605"/>
                <a:gd name="T55" fmla="*/ 563 h 613"/>
                <a:gd name="T56" fmla="*/ 389 w 605"/>
                <a:gd name="T57" fmla="*/ 600 h 613"/>
                <a:gd name="T58" fmla="*/ 302 w 605"/>
                <a:gd name="T59" fmla="*/ 613 h 613"/>
                <a:gd name="T60" fmla="*/ 215 w 605"/>
                <a:gd name="T61" fmla="*/ 600 h 613"/>
                <a:gd name="T62" fmla="*/ 138 w 605"/>
                <a:gd name="T63" fmla="*/ 563 h 613"/>
                <a:gd name="T64" fmla="*/ 75 w 605"/>
                <a:gd name="T65" fmla="*/ 507 h 613"/>
                <a:gd name="T66" fmla="*/ 28 w 605"/>
                <a:gd name="T67" fmla="*/ 435 h 613"/>
                <a:gd name="T68" fmla="*/ 4 w 605"/>
                <a:gd name="T69" fmla="*/ 351 h 613"/>
                <a:gd name="T70" fmla="*/ 4 w 605"/>
                <a:gd name="T71" fmla="*/ 261 h 613"/>
                <a:gd name="T72" fmla="*/ 28 w 605"/>
                <a:gd name="T73" fmla="*/ 177 h 613"/>
                <a:gd name="T74" fmla="*/ 75 w 605"/>
                <a:gd name="T75" fmla="*/ 106 h 613"/>
                <a:gd name="T76" fmla="*/ 138 w 605"/>
                <a:gd name="T77" fmla="*/ 49 h 613"/>
                <a:gd name="T78" fmla="*/ 215 w 605"/>
                <a:gd name="T79" fmla="*/ 13 h 613"/>
                <a:gd name="T80" fmla="*/ 302 w 605"/>
                <a:gd name="T81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5" h="613">
                  <a:moveTo>
                    <a:pt x="302" y="122"/>
                  </a:moveTo>
                  <a:lnTo>
                    <a:pt x="270" y="125"/>
                  </a:lnTo>
                  <a:lnTo>
                    <a:pt x="240" y="134"/>
                  </a:lnTo>
                  <a:lnTo>
                    <a:pt x="212" y="147"/>
                  </a:lnTo>
                  <a:lnTo>
                    <a:pt x="186" y="166"/>
                  </a:lnTo>
                  <a:lnTo>
                    <a:pt x="164" y="187"/>
                  </a:lnTo>
                  <a:lnTo>
                    <a:pt x="146" y="214"/>
                  </a:lnTo>
                  <a:lnTo>
                    <a:pt x="133" y="242"/>
                  </a:lnTo>
                  <a:lnTo>
                    <a:pt x="124" y="273"/>
                  </a:lnTo>
                  <a:lnTo>
                    <a:pt x="121" y="306"/>
                  </a:lnTo>
                  <a:lnTo>
                    <a:pt x="124" y="339"/>
                  </a:lnTo>
                  <a:lnTo>
                    <a:pt x="133" y="370"/>
                  </a:lnTo>
                  <a:lnTo>
                    <a:pt x="146" y="399"/>
                  </a:lnTo>
                  <a:lnTo>
                    <a:pt x="164" y="424"/>
                  </a:lnTo>
                  <a:lnTo>
                    <a:pt x="186" y="447"/>
                  </a:lnTo>
                  <a:lnTo>
                    <a:pt x="212" y="465"/>
                  </a:lnTo>
                  <a:lnTo>
                    <a:pt x="240" y="479"/>
                  </a:lnTo>
                  <a:lnTo>
                    <a:pt x="270" y="486"/>
                  </a:lnTo>
                  <a:lnTo>
                    <a:pt x="302" y="490"/>
                  </a:lnTo>
                  <a:lnTo>
                    <a:pt x="335" y="486"/>
                  </a:lnTo>
                  <a:lnTo>
                    <a:pt x="366" y="479"/>
                  </a:lnTo>
                  <a:lnTo>
                    <a:pt x="394" y="465"/>
                  </a:lnTo>
                  <a:lnTo>
                    <a:pt x="420" y="447"/>
                  </a:lnTo>
                  <a:lnTo>
                    <a:pt x="441" y="424"/>
                  </a:lnTo>
                  <a:lnTo>
                    <a:pt x="459" y="399"/>
                  </a:lnTo>
                  <a:lnTo>
                    <a:pt x="473" y="370"/>
                  </a:lnTo>
                  <a:lnTo>
                    <a:pt x="481" y="339"/>
                  </a:lnTo>
                  <a:lnTo>
                    <a:pt x="484" y="306"/>
                  </a:lnTo>
                  <a:lnTo>
                    <a:pt x="481" y="273"/>
                  </a:lnTo>
                  <a:lnTo>
                    <a:pt x="473" y="242"/>
                  </a:lnTo>
                  <a:lnTo>
                    <a:pt x="459" y="214"/>
                  </a:lnTo>
                  <a:lnTo>
                    <a:pt x="441" y="187"/>
                  </a:lnTo>
                  <a:lnTo>
                    <a:pt x="420" y="166"/>
                  </a:lnTo>
                  <a:lnTo>
                    <a:pt x="394" y="147"/>
                  </a:lnTo>
                  <a:lnTo>
                    <a:pt x="366" y="134"/>
                  </a:lnTo>
                  <a:lnTo>
                    <a:pt x="335" y="125"/>
                  </a:lnTo>
                  <a:lnTo>
                    <a:pt x="302" y="122"/>
                  </a:lnTo>
                  <a:close/>
                  <a:moveTo>
                    <a:pt x="302" y="0"/>
                  </a:moveTo>
                  <a:lnTo>
                    <a:pt x="347" y="3"/>
                  </a:lnTo>
                  <a:lnTo>
                    <a:pt x="389" y="13"/>
                  </a:lnTo>
                  <a:lnTo>
                    <a:pt x="430" y="28"/>
                  </a:lnTo>
                  <a:lnTo>
                    <a:pt x="467" y="49"/>
                  </a:lnTo>
                  <a:lnTo>
                    <a:pt x="501" y="75"/>
                  </a:lnTo>
                  <a:lnTo>
                    <a:pt x="531" y="106"/>
                  </a:lnTo>
                  <a:lnTo>
                    <a:pt x="556" y="139"/>
                  </a:lnTo>
                  <a:lnTo>
                    <a:pt x="577" y="177"/>
                  </a:lnTo>
                  <a:lnTo>
                    <a:pt x="592" y="218"/>
                  </a:lnTo>
                  <a:lnTo>
                    <a:pt x="602" y="261"/>
                  </a:lnTo>
                  <a:lnTo>
                    <a:pt x="605" y="306"/>
                  </a:lnTo>
                  <a:lnTo>
                    <a:pt x="602" y="351"/>
                  </a:lnTo>
                  <a:lnTo>
                    <a:pt x="592" y="395"/>
                  </a:lnTo>
                  <a:lnTo>
                    <a:pt x="577" y="435"/>
                  </a:lnTo>
                  <a:lnTo>
                    <a:pt x="556" y="473"/>
                  </a:lnTo>
                  <a:lnTo>
                    <a:pt x="531" y="507"/>
                  </a:lnTo>
                  <a:lnTo>
                    <a:pt x="501" y="538"/>
                  </a:lnTo>
                  <a:lnTo>
                    <a:pt x="467" y="563"/>
                  </a:lnTo>
                  <a:lnTo>
                    <a:pt x="430" y="583"/>
                  </a:lnTo>
                  <a:lnTo>
                    <a:pt x="389" y="600"/>
                  </a:lnTo>
                  <a:lnTo>
                    <a:pt x="347" y="610"/>
                  </a:lnTo>
                  <a:lnTo>
                    <a:pt x="302" y="613"/>
                  </a:lnTo>
                  <a:lnTo>
                    <a:pt x="258" y="610"/>
                  </a:lnTo>
                  <a:lnTo>
                    <a:pt x="215" y="600"/>
                  </a:lnTo>
                  <a:lnTo>
                    <a:pt x="175" y="583"/>
                  </a:lnTo>
                  <a:lnTo>
                    <a:pt x="138" y="563"/>
                  </a:lnTo>
                  <a:lnTo>
                    <a:pt x="104" y="538"/>
                  </a:lnTo>
                  <a:lnTo>
                    <a:pt x="75" y="507"/>
                  </a:lnTo>
                  <a:lnTo>
                    <a:pt x="49" y="473"/>
                  </a:lnTo>
                  <a:lnTo>
                    <a:pt x="28" y="435"/>
                  </a:lnTo>
                  <a:lnTo>
                    <a:pt x="13" y="395"/>
                  </a:lnTo>
                  <a:lnTo>
                    <a:pt x="4" y="351"/>
                  </a:lnTo>
                  <a:lnTo>
                    <a:pt x="0" y="306"/>
                  </a:lnTo>
                  <a:lnTo>
                    <a:pt x="4" y="261"/>
                  </a:lnTo>
                  <a:lnTo>
                    <a:pt x="13" y="218"/>
                  </a:lnTo>
                  <a:lnTo>
                    <a:pt x="28" y="177"/>
                  </a:lnTo>
                  <a:lnTo>
                    <a:pt x="49" y="139"/>
                  </a:lnTo>
                  <a:lnTo>
                    <a:pt x="75" y="106"/>
                  </a:lnTo>
                  <a:lnTo>
                    <a:pt x="104" y="75"/>
                  </a:lnTo>
                  <a:lnTo>
                    <a:pt x="138" y="49"/>
                  </a:lnTo>
                  <a:lnTo>
                    <a:pt x="175" y="28"/>
                  </a:lnTo>
                  <a:lnTo>
                    <a:pt x="215" y="13"/>
                  </a:lnTo>
                  <a:lnTo>
                    <a:pt x="258" y="3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5" name="Freeform 1048"/>
            <p:cNvSpPr>
              <a:spLocks noEditPoints="1"/>
            </p:cNvSpPr>
            <p:nvPr/>
          </p:nvSpPr>
          <p:spPr bwMode="auto">
            <a:xfrm>
              <a:off x="9474201" y="2006600"/>
              <a:ext cx="76200" cy="76200"/>
            </a:xfrm>
            <a:custGeom>
              <a:avLst/>
              <a:gdLst>
                <a:gd name="T0" fmla="*/ 212 w 477"/>
                <a:gd name="T1" fmla="*/ 126 h 482"/>
                <a:gd name="T2" fmla="*/ 165 w 477"/>
                <a:gd name="T3" fmla="*/ 149 h 482"/>
                <a:gd name="T4" fmla="*/ 134 w 477"/>
                <a:gd name="T5" fmla="*/ 189 h 482"/>
                <a:gd name="T6" fmla="*/ 122 w 477"/>
                <a:gd name="T7" fmla="*/ 241 h 482"/>
                <a:gd name="T8" fmla="*/ 134 w 477"/>
                <a:gd name="T9" fmla="*/ 293 h 482"/>
                <a:gd name="T10" fmla="*/ 165 w 477"/>
                <a:gd name="T11" fmla="*/ 333 h 482"/>
                <a:gd name="T12" fmla="*/ 212 w 477"/>
                <a:gd name="T13" fmla="*/ 356 h 482"/>
                <a:gd name="T14" fmla="*/ 265 w 477"/>
                <a:gd name="T15" fmla="*/ 356 h 482"/>
                <a:gd name="T16" fmla="*/ 311 w 477"/>
                <a:gd name="T17" fmla="*/ 333 h 482"/>
                <a:gd name="T18" fmla="*/ 344 w 477"/>
                <a:gd name="T19" fmla="*/ 293 h 482"/>
                <a:gd name="T20" fmla="*/ 356 w 477"/>
                <a:gd name="T21" fmla="*/ 241 h 482"/>
                <a:gd name="T22" fmla="*/ 344 w 477"/>
                <a:gd name="T23" fmla="*/ 189 h 482"/>
                <a:gd name="T24" fmla="*/ 311 w 477"/>
                <a:gd name="T25" fmla="*/ 149 h 482"/>
                <a:gd name="T26" fmla="*/ 265 w 477"/>
                <a:gd name="T27" fmla="*/ 126 h 482"/>
                <a:gd name="T28" fmla="*/ 238 w 477"/>
                <a:gd name="T29" fmla="*/ 0 h 482"/>
                <a:gd name="T30" fmla="*/ 314 w 477"/>
                <a:gd name="T31" fmla="*/ 13 h 482"/>
                <a:gd name="T32" fmla="*/ 379 w 477"/>
                <a:gd name="T33" fmla="*/ 46 h 482"/>
                <a:gd name="T34" fmla="*/ 431 w 477"/>
                <a:gd name="T35" fmla="*/ 99 h 482"/>
                <a:gd name="T36" fmla="*/ 464 w 477"/>
                <a:gd name="T37" fmla="*/ 165 h 482"/>
                <a:gd name="T38" fmla="*/ 477 w 477"/>
                <a:gd name="T39" fmla="*/ 241 h 482"/>
                <a:gd name="T40" fmla="*/ 464 w 477"/>
                <a:gd name="T41" fmla="*/ 317 h 482"/>
                <a:gd name="T42" fmla="*/ 431 w 477"/>
                <a:gd name="T43" fmla="*/ 384 h 482"/>
                <a:gd name="T44" fmla="*/ 379 w 477"/>
                <a:gd name="T45" fmla="*/ 436 h 482"/>
                <a:gd name="T46" fmla="*/ 314 w 477"/>
                <a:gd name="T47" fmla="*/ 470 h 482"/>
                <a:gd name="T48" fmla="*/ 238 w 477"/>
                <a:gd name="T49" fmla="*/ 482 h 482"/>
                <a:gd name="T50" fmla="*/ 164 w 477"/>
                <a:gd name="T51" fmla="*/ 470 h 482"/>
                <a:gd name="T52" fmla="*/ 98 w 477"/>
                <a:gd name="T53" fmla="*/ 436 h 482"/>
                <a:gd name="T54" fmla="*/ 46 w 477"/>
                <a:gd name="T55" fmla="*/ 384 h 482"/>
                <a:gd name="T56" fmla="*/ 13 w 477"/>
                <a:gd name="T57" fmla="*/ 317 h 482"/>
                <a:gd name="T58" fmla="*/ 0 w 477"/>
                <a:gd name="T59" fmla="*/ 241 h 482"/>
                <a:gd name="T60" fmla="*/ 13 w 477"/>
                <a:gd name="T61" fmla="*/ 165 h 482"/>
                <a:gd name="T62" fmla="*/ 46 w 477"/>
                <a:gd name="T63" fmla="*/ 99 h 482"/>
                <a:gd name="T64" fmla="*/ 98 w 477"/>
                <a:gd name="T65" fmla="*/ 46 h 482"/>
                <a:gd name="T66" fmla="*/ 164 w 477"/>
                <a:gd name="T67" fmla="*/ 13 h 482"/>
                <a:gd name="T68" fmla="*/ 238 w 477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7" h="482">
                  <a:moveTo>
                    <a:pt x="238" y="123"/>
                  </a:moveTo>
                  <a:lnTo>
                    <a:pt x="212" y="126"/>
                  </a:lnTo>
                  <a:lnTo>
                    <a:pt x="188" y="135"/>
                  </a:lnTo>
                  <a:lnTo>
                    <a:pt x="165" y="149"/>
                  </a:lnTo>
                  <a:lnTo>
                    <a:pt x="148" y="166"/>
                  </a:lnTo>
                  <a:lnTo>
                    <a:pt x="134" y="189"/>
                  </a:lnTo>
                  <a:lnTo>
                    <a:pt x="125" y="213"/>
                  </a:lnTo>
                  <a:lnTo>
                    <a:pt x="122" y="241"/>
                  </a:lnTo>
                  <a:lnTo>
                    <a:pt x="125" y="268"/>
                  </a:lnTo>
                  <a:lnTo>
                    <a:pt x="134" y="293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8"/>
                  </a:lnTo>
                  <a:lnTo>
                    <a:pt x="212" y="356"/>
                  </a:lnTo>
                  <a:lnTo>
                    <a:pt x="238" y="360"/>
                  </a:lnTo>
                  <a:lnTo>
                    <a:pt x="265" y="356"/>
                  </a:lnTo>
                  <a:lnTo>
                    <a:pt x="290" y="348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3"/>
                  </a:lnTo>
                  <a:lnTo>
                    <a:pt x="352" y="268"/>
                  </a:lnTo>
                  <a:lnTo>
                    <a:pt x="356" y="241"/>
                  </a:lnTo>
                  <a:lnTo>
                    <a:pt x="352" y="213"/>
                  </a:lnTo>
                  <a:lnTo>
                    <a:pt x="344" y="189"/>
                  </a:lnTo>
                  <a:lnTo>
                    <a:pt x="330" y="166"/>
                  </a:lnTo>
                  <a:lnTo>
                    <a:pt x="311" y="149"/>
                  </a:lnTo>
                  <a:lnTo>
                    <a:pt x="290" y="135"/>
                  </a:lnTo>
                  <a:lnTo>
                    <a:pt x="265" y="126"/>
                  </a:lnTo>
                  <a:lnTo>
                    <a:pt x="238" y="123"/>
                  </a:lnTo>
                  <a:close/>
                  <a:moveTo>
                    <a:pt x="238" y="0"/>
                  </a:moveTo>
                  <a:lnTo>
                    <a:pt x="277" y="3"/>
                  </a:lnTo>
                  <a:lnTo>
                    <a:pt x="314" y="13"/>
                  </a:lnTo>
                  <a:lnTo>
                    <a:pt x="348" y="27"/>
                  </a:lnTo>
                  <a:lnTo>
                    <a:pt x="379" y="46"/>
                  </a:lnTo>
                  <a:lnTo>
                    <a:pt x="407" y="70"/>
                  </a:lnTo>
                  <a:lnTo>
                    <a:pt x="431" y="99"/>
                  </a:lnTo>
                  <a:lnTo>
                    <a:pt x="450" y="130"/>
                  </a:lnTo>
                  <a:lnTo>
                    <a:pt x="464" y="165"/>
                  </a:lnTo>
                  <a:lnTo>
                    <a:pt x="474" y="202"/>
                  </a:lnTo>
                  <a:lnTo>
                    <a:pt x="477" y="241"/>
                  </a:lnTo>
                  <a:lnTo>
                    <a:pt x="474" y="280"/>
                  </a:lnTo>
                  <a:lnTo>
                    <a:pt x="464" y="317"/>
                  </a:lnTo>
                  <a:lnTo>
                    <a:pt x="450" y="352"/>
                  </a:lnTo>
                  <a:lnTo>
                    <a:pt x="431" y="384"/>
                  </a:lnTo>
                  <a:lnTo>
                    <a:pt x="407" y="412"/>
                  </a:lnTo>
                  <a:lnTo>
                    <a:pt x="379" y="436"/>
                  </a:lnTo>
                  <a:lnTo>
                    <a:pt x="348" y="456"/>
                  </a:lnTo>
                  <a:lnTo>
                    <a:pt x="314" y="470"/>
                  </a:lnTo>
                  <a:lnTo>
                    <a:pt x="277" y="478"/>
                  </a:lnTo>
                  <a:lnTo>
                    <a:pt x="238" y="482"/>
                  </a:lnTo>
                  <a:lnTo>
                    <a:pt x="200" y="478"/>
                  </a:lnTo>
                  <a:lnTo>
                    <a:pt x="164" y="470"/>
                  </a:lnTo>
                  <a:lnTo>
                    <a:pt x="129" y="456"/>
                  </a:lnTo>
                  <a:lnTo>
                    <a:pt x="98" y="436"/>
                  </a:lnTo>
                  <a:lnTo>
                    <a:pt x="70" y="412"/>
                  </a:lnTo>
                  <a:lnTo>
                    <a:pt x="46" y="384"/>
                  </a:lnTo>
                  <a:lnTo>
                    <a:pt x="27" y="352"/>
                  </a:lnTo>
                  <a:lnTo>
                    <a:pt x="13" y="317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3" y="165"/>
                  </a:lnTo>
                  <a:lnTo>
                    <a:pt x="27" y="130"/>
                  </a:lnTo>
                  <a:lnTo>
                    <a:pt x="46" y="99"/>
                  </a:lnTo>
                  <a:lnTo>
                    <a:pt x="70" y="70"/>
                  </a:lnTo>
                  <a:lnTo>
                    <a:pt x="98" y="46"/>
                  </a:lnTo>
                  <a:lnTo>
                    <a:pt x="129" y="27"/>
                  </a:lnTo>
                  <a:lnTo>
                    <a:pt x="164" y="13"/>
                  </a:lnTo>
                  <a:lnTo>
                    <a:pt x="200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6" name="Freeform 1049"/>
            <p:cNvSpPr>
              <a:spLocks noEditPoints="1"/>
            </p:cNvSpPr>
            <p:nvPr/>
          </p:nvSpPr>
          <p:spPr bwMode="auto">
            <a:xfrm>
              <a:off x="9104313" y="1919288"/>
              <a:ext cx="541338" cy="547688"/>
            </a:xfrm>
            <a:custGeom>
              <a:avLst/>
              <a:gdLst>
                <a:gd name="T0" fmla="*/ 449 w 3415"/>
                <a:gd name="T1" fmla="*/ 1632 h 3456"/>
                <a:gd name="T2" fmla="*/ 171 w 3415"/>
                <a:gd name="T3" fmla="*/ 1912 h 3456"/>
                <a:gd name="T4" fmla="*/ 1524 w 3415"/>
                <a:gd name="T5" fmla="*/ 3283 h 3456"/>
                <a:gd name="T6" fmla="*/ 1815 w 3415"/>
                <a:gd name="T7" fmla="*/ 3001 h 3456"/>
                <a:gd name="T8" fmla="*/ 449 w 3415"/>
                <a:gd name="T9" fmla="*/ 1632 h 3456"/>
                <a:gd name="T10" fmla="*/ 1895 w 3415"/>
                <a:gd name="T11" fmla="*/ 0 h 3456"/>
                <a:gd name="T12" fmla="*/ 2742 w 3415"/>
                <a:gd name="T13" fmla="*/ 0 h 3456"/>
                <a:gd name="T14" fmla="*/ 3415 w 3415"/>
                <a:gd name="T15" fmla="*/ 679 h 3456"/>
                <a:gd name="T16" fmla="*/ 3415 w 3415"/>
                <a:gd name="T17" fmla="*/ 1520 h 3456"/>
                <a:gd name="T18" fmla="*/ 3295 w 3415"/>
                <a:gd name="T19" fmla="*/ 1520 h 3456"/>
                <a:gd name="T20" fmla="*/ 3295 w 3415"/>
                <a:gd name="T21" fmla="*/ 729 h 3456"/>
                <a:gd name="T22" fmla="*/ 2692 w 3415"/>
                <a:gd name="T23" fmla="*/ 122 h 3456"/>
                <a:gd name="T24" fmla="*/ 1944 w 3415"/>
                <a:gd name="T25" fmla="*/ 122 h 3456"/>
                <a:gd name="T26" fmla="*/ 536 w 3415"/>
                <a:gd name="T27" fmla="*/ 1544 h 3456"/>
                <a:gd name="T28" fmla="*/ 1988 w 3415"/>
                <a:gd name="T29" fmla="*/ 3003 h 3456"/>
                <a:gd name="T30" fmla="*/ 1522 w 3415"/>
                <a:gd name="T31" fmla="*/ 3456 h 3456"/>
                <a:gd name="T32" fmla="*/ 0 w 3415"/>
                <a:gd name="T33" fmla="*/ 1912 h 3456"/>
                <a:gd name="T34" fmla="*/ 363 w 3415"/>
                <a:gd name="T35" fmla="*/ 1545 h 3456"/>
                <a:gd name="T36" fmla="*/ 363 w 3415"/>
                <a:gd name="T37" fmla="*/ 1544 h 3456"/>
                <a:gd name="T38" fmla="*/ 1895 w 3415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56">
                  <a:moveTo>
                    <a:pt x="449" y="1632"/>
                  </a:moveTo>
                  <a:lnTo>
                    <a:pt x="171" y="1912"/>
                  </a:lnTo>
                  <a:lnTo>
                    <a:pt x="1524" y="3283"/>
                  </a:lnTo>
                  <a:lnTo>
                    <a:pt x="1815" y="3001"/>
                  </a:lnTo>
                  <a:lnTo>
                    <a:pt x="449" y="1632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9"/>
                  </a:lnTo>
                  <a:lnTo>
                    <a:pt x="3415" y="1520"/>
                  </a:lnTo>
                  <a:lnTo>
                    <a:pt x="3295" y="1520"/>
                  </a:lnTo>
                  <a:lnTo>
                    <a:pt x="3295" y="729"/>
                  </a:lnTo>
                  <a:lnTo>
                    <a:pt x="2692" y="122"/>
                  </a:lnTo>
                  <a:lnTo>
                    <a:pt x="1944" y="122"/>
                  </a:lnTo>
                  <a:lnTo>
                    <a:pt x="536" y="1544"/>
                  </a:lnTo>
                  <a:lnTo>
                    <a:pt x="1988" y="3003"/>
                  </a:lnTo>
                  <a:lnTo>
                    <a:pt x="1522" y="3456"/>
                  </a:lnTo>
                  <a:lnTo>
                    <a:pt x="0" y="1912"/>
                  </a:lnTo>
                  <a:lnTo>
                    <a:pt x="363" y="1545"/>
                  </a:lnTo>
                  <a:lnTo>
                    <a:pt x="363" y="1544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4" name="Group 1723"/>
          <p:cNvGrpSpPr/>
          <p:nvPr/>
        </p:nvGrpSpPr>
        <p:grpSpPr>
          <a:xfrm>
            <a:off x="10016141" y="1919288"/>
            <a:ext cx="569913" cy="547688"/>
            <a:chOff x="9955213" y="1919288"/>
            <a:chExt cx="569913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21" name="Freeform 1054"/>
            <p:cNvSpPr>
              <a:spLocks noEditPoints="1"/>
            </p:cNvSpPr>
            <p:nvPr/>
          </p:nvSpPr>
          <p:spPr bwMode="auto">
            <a:xfrm>
              <a:off x="10248901" y="2181225"/>
              <a:ext cx="276225" cy="180975"/>
            </a:xfrm>
            <a:custGeom>
              <a:avLst/>
              <a:gdLst>
                <a:gd name="T0" fmla="*/ 1259 w 1740"/>
                <a:gd name="T1" fmla="*/ 294 h 1133"/>
                <a:gd name="T2" fmla="*/ 1280 w 1740"/>
                <a:gd name="T3" fmla="*/ 423 h 1133"/>
                <a:gd name="T4" fmla="*/ 1250 w 1740"/>
                <a:gd name="T5" fmla="*/ 576 h 1133"/>
                <a:gd name="T6" fmla="*/ 1173 w 1740"/>
                <a:gd name="T7" fmla="*/ 703 h 1133"/>
                <a:gd name="T8" fmla="*/ 1055 w 1740"/>
                <a:gd name="T9" fmla="*/ 796 h 1133"/>
                <a:gd name="T10" fmla="*/ 909 w 1740"/>
                <a:gd name="T11" fmla="*/ 843 h 1133"/>
                <a:gd name="T12" fmla="*/ 752 w 1740"/>
                <a:gd name="T13" fmla="*/ 833 h 1133"/>
                <a:gd name="T14" fmla="*/ 614 w 1740"/>
                <a:gd name="T15" fmla="*/ 770 h 1133"/>
                <a:gd name="T16" fmla="*/ 509 w 1740"/>
                <a:gd name="T17" fmla="*/ 664 h 1133"/>
                <a:gd name="T18" fmla="*/ 445 w 1740"/>
                <a:gd name="T19" fmla="*/ 526 h 1133"/>
                <a:gd name="T20" fmla="*/ 436 w 1740"/>
                <a:gd name="T21" fmla="*/ 376 h 1133"/>
                <a:gd name="T22" fmla="*/ 472 w 1740"/>
                <a:gd name="T23" fmla="*/ 247 h 1133"/>
                <a:gd name="T24" fmla="*/ 301 w 1740"/>
                <a:gd name="T25" fmla="*/ 385 h 1133"/>
                <a:gd name="T26" fmla="*/ 148 w 1740"/>
                <a:gd name="T27" fmla="*/ 572 h 1133"/>
                <a:gd name="T28" fmla="*/ 306 w 1740"/>
                <a:gd name="T29" fmla="*/ 760 h 1133"/>
                <a:gd name="T30" fmla="*/ 480 w 1740"/>
                <a:gd name="T31" fmla="*/ 897 h 1133"/>
                <a:gd name="T32" fmla="*/ 669 w 1740"/>
                <a:gd name="T33" fmla="*/ 982 h 1133"/>
                <a:gd name="T34" fmla="*/ 868 w 1740"/>
                <a:gd name="T35" fmla="*/ 1011 h 1133"/>
                <a:gd name="T36" fmla="*/ 1067 w 1740"/>
                <a:gd name="T37" fmla="*/ 981 h 1133"/>
                <a:gd name="T38" fmla="*/ 1258 w 1740"/>
                <a:gd name="T39" fmla="*/ 895 h 1133"/>
                <a:gd name="T40" fmla="*/ 1435 w 1740"/>
                <a:gd name="T41" fmla="*/ 754 h 1133"/>
                <a:gd name="T42" fmla="*/ 1593 w 1740"/>
                <a:gd name="T43" fmla="*/ 562 h 1133"/>
                <a:gd name="T44" fmla="*/ 1447 w 1740"/>
                <a:gd name="T45" fmla="*/ 385 h 1133"/>
                <a:gd name="T46" fmla="*/ 1283 w 1740"/>
                <a:gd name="T47" fmla="*/ 252 h 1133"/>
                <a:gd name="T48" fmla="*/ 833 w 1740"/>
                <a:gd name="T49" fmla="*/ 125 h 1133"/>
                <a:gd name="T50" fmla="*/ 715 w 1740"/>
                <a:gd name="T51" fmla="*/ 157 h 1133"/>
                <a:gd name="T52" fmla="*/ 623 w 1740"/>
                <a:gd name="T53" fmla="*/ 233 h 1133"/>
                <a:gd name="T54" fmla="*/ 566 w 1740"/>
                <a:gd name="T55" fmla="*/ 340 h 1133"/>
                <a:gd name="T56" fmla="*/ 559 w 1740"/>
                <a:gd name="T57" fmla="*/ 466 h 1133"/>
                <a:gd name="T58" fmla="*/ 604 w 1740"/>
                <a:gd name="T59" fmla="*/ 586 h 1133"/>
                <a:gd name="T60" fmla="*/ 692 w 1740"/>
                <a:gd name="T61" fmla="*/ 675 h 1133"/>
                <a:gd name="T62" fmla="*/ 812 w 1740"/>
                <a:gd name="T63" fmla="*/ 720 h 1133"/>
                <a:gd name="T64" fmla="*/ 943 w 1740"/>
                <a:gd name="T65" fmla="*/ 711 h 1133"/>
                <a:gd name="T66" fmla="*/ 1053 w 1740"/>
                <a:gd name="T67" fmla="*/ 650 h 1133"/>
                <a:gd name="T68" fmla="*/ 1129 w 1740"/>
                <a:gd name="T69" fmla="*/ 549 h 1133"/>
                <a:gd name="T70" fmla="*/ 1157 w 1740"/>
                <a:gd name="T71" fmla="*/ 423 h 1133"/>
                <a:gd name="T72" fmla="*/ 1132 w 1740"/>
                <a:gd name="T73" fmla="*/ 301 h 1133"/>
                <a:gd name="T74" fmla="*/ 1062 w 1740"/>
                <a:gd name="T75" fmla="*/ 204 h 1133"/>
                <a:gd name="T76" fmla="*/ 959 w 1740"/>
                <a:gd name="T77" fmla="*/ 140 h 1133"/>
                <a:gd name="T78" fmla="*/ 874 w 1740"/>
                <a:gd name="T79" fmla="*/ 124 h 1133"/>
                <a:gd name="T80" fmla="*/ 977 w 1740"/>
                <a:gd name="T81" fmla="*/ 8 h 1133"/>
                <a:gd name="T82" fmla="*/ 1184 w 1740"/>
                <a:gd name="T83" fmla="*/ 62 h 1133"/>
                <a:gd name="T84" fmla="*/ 1379 w 1740"/>
                <a:gd name="T85" fmla="*/ 168 h 1133"/>
                <a:gd name="T86" fmla="*/ 1558 w 1740"/>
                <a:gd name="T87" fmla="*/ 325 h 1133"/>
                <a:gd name="T88" fmla="*/ 1718 w 1740"/>
                <a:gd name="T89" fmla="*/ 529 h 1133"/>
                <a:gd name="T90" fmla="*/ 1660 w 1740"/>
                <a:gd name="T91" fmla="*/ 681 h 1133"/>
                <a:gd name="T92" fmla="*/ 1486 w 1740"/>
                <a:gd name="T93" fmla="*/ 876 h 1133"/>
                <a:gd name="T94" fmla="*/ 1293 w 1740"/>
                <a:gd name="T95" fmla="*/ 1017 h 1133"/>
                <a:gd name="T96" fmla="*/ 1086 w 1740"/>
                <a:gd name="T97" fmla="*/ 1104 h 1133"/>
                <a:gd name="T98" fmla="*/ 868 w 1740"/>
                <a:gd name="T99" fmla="*/ 1133 h 1133"/>
                <a:gd name="T100" fmla="*/ 648 w 1740"/>
                <a:gd name="T101" fmla="*/ 1104 h 1133"/>
                <a:gd name="T102" fmla="*/ 441 w 1740"/>
                <a:gd name="T103" fmla="*/ 1017 h 1133"/>
                <a:gd name="T104" fmla="*/ 249 w 1740"/>
                <a:gd name="T105" fmla="*/ 876 h 1133"/>
                <a:gd name="T106" fmla="*/ 76 w 1740"/>
                <a:gd name="T107" fmla="*/ 681 h 1133"/>
                <a:gd name="T108" fmla="*/ 30 w 1740"/>
                <a:gd name="T109" fmla="*/ 529 h 1133"/>
                <a:gd name="T110" fmla="*/ 189 w 1740"/>
                <a:gd name="T111" fmla="*/ 325 h 1133"/>
                <a:gd name="T112" fmla="*/ 368 w 1740"/>
                <a:gd name="T113" fmla="*/ 169 h 1133"/>
                <a:gd name="T114" fmla="*/ 562 w 1740"/>
                <a:gd name="T115" fmla="*/ 62 h 1133"/>
                <a:gd name="T116" fmla="*/ 768 w 1740"/>
                <a:gd name="T117" fmla="*/ 8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0" h="1133">
                  <a:moveTo>
                    <a:pt x="1226" y="217"/>
                  </a:moveTo>
                  <a:lnTo>
                    <a:pt x="1245" y="255"/>
                  </a:lnTo>
                  <a:lnTo>
                    <a:pt x="1259" y="294"/>
                  </a:lnTo>
                  <a:lnTo>
                    <a:pt x="1270" y="336"/>
                  </a:lnTo>
                  <a:lnTo>
                    <a:pt x="1278" y="378"/>
                  </a:lnTo>
                  <a:lnTo>
                    <a:pt x="1280" y="423"/>
                  </a:lnTo>
                  <a:lnTo>
                    <a:pt x="1277" y="475"/>
                  </a:lnTo>
                  <a:lnTo>
                    <a:pt x="1267" y="526"/>
                  </a:lnTo>
                  <a:lnTo>
                    <a:pt x="1250" y="576"/>
                  </a:lnTo>
                  <a:lnTo>
                    <a:pt x="1230" y="621"/>
                  </a:lnTo>
                  <a:lnTo>
                    <a:pt x="1204" y="664"/>
                  </a:lnTo>
                  <a:lnTo>
                    <a:pt x="1173" y="703"/>
                  </a:lnTo>
                  <a:lnTo>
                    <a:pt x="1137" y="739"/>
                  </a:lnTo>
                  <a:lnTo>
                    <a:pt x="1098" y="770"/>
                  </a:lnTo>
                  <a:lnTo>
                    <a:pt x="1055" y="796"/>
                  </a:lnTo>
                  <a:lnTo>
                    <a:pt x="1009" y="817"/>
                  </a:lnTo>
                  <a:lnTo>
                    <a:pt x="960" y="833"/>
                  </a:lnTo>
                  <a:lnTo>
                    <a:pt x="909" y="843"/>
                  </a:lnTo>
                  <a:lnTo>
                    <a:pt x="857" y="846"/>
                  </a:lnTo>
                  <a:lnTo>
                    <a:pt x="803" y="843"/>
                  </a:lnTo>
                  <a:lnTo>
                    <a:pt x="752" y="833"/>
                  </a:lnTo>
                  <a:lnTo>
                    <a:pt x="703" y="817"/>
                  </a:lnTo>
                  <a:lnTo>
                    <a:pt x="657" y="796"/>
                  </a:lnTo>
                  <a:lnTo>
                    <a:pt x="614" y="770"/>
                  </a:lnTo>
                  <a:lnTo>
                    <a:pt x="575" y="739"/>
                  </a:lnTo>
                  <a:lnTo>
                    <a:pt x="540" y="703"/>
                  </a:lnTo>
                  <a:lnTo>
                    <a:pt x="509" y="664"/>
                  </a:lnTo>
                  <a:lnTo>
                    <a:pt x="482" y="621"/>
                  </a:lnTo>
                  <a:lnTo>
                    <a:pt x="462" y="576"/>
                  </a:lnTo>
                  <a:lnTo>
                    <a:pt x="445" y="526"/>
                  </a:lnTo>
                  <a:lnTo>
                    <a:pt x="436" y="475"/>
                  </a:lnTo>
                  <a:lnTo>
                    <a:pt x="432" y="423"/>
                  </a:lnTo>
                  <a:lnTo>
                    <a:pt x="436" y="376"/>
                  </a:lnTo>
                  <a:lnTo>
                    <a:pt x="443" y="331"/>
                  </a:lnTo>
                  <a:lnTo>
                    <a:pt x="455" y="288"/>
                  </a:lnTo>
                  <a:lnTo>
                    <a:pt x="472" y="247"/>
                  </a:lnTo>
                  <a:lnTo>
                    <a:pt x="413" y="288"/>
                  </a:lnTo>
                  <a:lnTo>
                    <a:pt x="356" y="333"/>
                  </a:lnTo>
                  <a:lnTo>
                    <a:pt x="301" y="385"/>
                  </a:lnTo>
                  <a:lnTo>
                    <a:pt x="248" y="442"/>
                  </a:lnTo>
                  <a:lnTo>
                    <a:pt x="197" y="505"/>
                  </a:lnTo>
                  <a:lnTo>
                    <a:pt x="148" y="572"/>
                  </a:lnTo>
                  <a:lnTo>
                    <a:pt x="198" y="640"/>
                  </a:lnTo>
                  <a:lnTo>
                    <a:pt x="250" y="703"/>
                  </a:lnTo>
                  <a:lnTo>
                    <a:pt x="306" y="760"/>
                  </a:lnTo>
                  <a:lnTo>
                    <a:pt x="361" y="811"/>
                  </a:lnTo>
                  <a:lnTo>
                    <a:pt x="420" y="857"/>
                  </a:lnTo>
                  <a:lnTo>
                    <a:pt x="480" y="897"/>
                  </a:lnTo>
                  <a:lnTo>
                    <a:pt x="542" y="931"/>
                  </a:lnTo>
                  <a:lnTo>
                    <a:pt x="605" y="960"/>
                  </a:lnTo>
                  <a:lnTo>
                    <a:pt x="669" y="982"/>
                  </a:lnTo>
                  <a:lnTo>
                    <a:pt x="734" y="998"/>
                  </a:lnTo>
                  <a:lnTo>
                    <a:pt x="800" y="1008"/>
                  </a:lnTo>
                  <a:lnTo>
                    <a:pt x="868" y="1011"/>
                  </a:lnTo>
                  <a:lnTo>
                    <a:pt x="935" y="1008"/>
                  </a:lnTo>
                  <a:lnTo>
                    <a:pt x="1002" y="998"/>
                  </a:lnTo>
                  <a:lnTo>
                    <a:pt x="1067" y="981"/>
                  </a:lnTo>
                  <a:lnTo>
                    <a:pt x="1133" y="958"/>
                  </a:lnTo>
                  <a:lnTo>
                    <a:pt x="1196" y="930"/>
                  </a:lnTo>
                  <a:lnTo>
                    <a:pt x="1258" y="895"/>
                  </a:lnTo>
                  <a:lnTo>
                    <a:pt x="1319" y="854"/>
                  </a:lnTo>
                  <a:lnTo>
                    <a:pt x="1378" y="807"/>
                  </a:lnTo>
                  <a:lnTo>
                    <a:pt x="1435" y="754"/>
                  </a:lnTo>
                  <a:lnTo>
                    <a:pt x="1490" y="696"/>
                  </a:lnTo>
                  <a:lnTo>
                    <a:pt x="1543" y="632"/>
                  </a:lnTo>
                  <a:lnTo>
                    <a:pt x="1593" y="562"/>
                  </a:lnTo>
                  <a:lnTo>
                    <a:pt x="1546" y="498"/>
                  </a:lnTo>
                  <a:lnTo>
                    <a:pt x="1497" y="439"/>
                  </a:lnTo>
                  <a:lnTo>
                    <a:pt x="1447" y="385"/>
                  </a:lnTo>
                  <a:lnTo>
                    <a:pt x="1393" y="336"/>
                  </a:lnTo>
                  <a:lnTo>
                    <a:pt x="1339" y="291"/>
                  </a:lnTo>
                  <a:lnTo>
                    <a:pt x="1283" y="252"/>
                  </a:lnTo>
                  <a:lnTo>
                    <a:pt x="1226" y="217"/>
                  </a:lnTo>
                  <a:close/>
                  <a:moveTo>
                    <a:pt x="874" y="124"/>
                  </a:moveTo>
                  <a:lnTo>
                    <a:pt x="833" y="125"/>
                  </a:lnTo>
                  <a:lnTo>
                    <a:pt x="791" y="129"/>
                  </a:lnTo>
                  <a:lnTo>
                    <a:pt x="752" y="140"/>
                  </a:lnTo>
                  <a:lnTo>
                    <a:pt x="715" y="157"/>
                  </a:lnTo>
                  <a:lnTo>
                    <a:pt x="681" y="178"/>
                  </a:lnTo>
                  <a:lnTo>
                    <a:pt x="650" y="204"/>
                  </a:lnTo>
                  <a:lnTo>
                    <a:pt x="623" y="233"/>
                  </a:lnTo>
                  <a:lnTo>
                    <a:pt x="599" y="266"/>
                  </a:lnTo>
                  <a:lnTo>
                    <a:pt x="581" y="301"/>
                  </a:lnTo>
                  <a:lnTo>
                    <a:pt x="566" y="340"/>
                  </a:lnTo>
                  <a:lnTo>
                    <a:pt x="558" y="380"/>
                  </a:lnTo>
                  <a:lnTo>
                    <a:pt x="556" y="423"/>
                  </a:lnTo>
                  <a:lnTo>
                    <a:pt x="559" y="466"/>
                  </a:lnTo>
                  <a:lnTo>
                    <a:pt x="568" y="509"/>
                  </a:lnTo>
                  <a:lnTo>
                    <a:pt x="583" y="549"/>
                  </a:lnTo>
                  <a:lnTo>
                    <a:pt x="604" y="586"/>
                  </a:lnTo>
                  <a:lnTo>
                    <a:pt x="629" y="619"/>
                  </a:lnTo>
                  <a:lnTo>
                    <a:pt x="659" y="650"/>
                  </a:lnTo>
                  <a:lnTo>
                    <a:pt x="692" y="675"/>
                  </a:lnTo>
                  <a:lnTo>
                    <a:pt x="729" y="696"/>
                  </a:lnTo>
                  <a:lnTo>
                    <a:pt x="769" y="711"/>
                  </a:lnTo>
                  <a:lnTo>
                    <a:pt x="812" y="720"/>
                  </a:lnTo>
                  <a:lnTo>
                    <a:pt x="857" y="723"/>
                  </a:lnTo>
                  <a:lnTo>
                    <a:pt x="900" y="720"/>
                  </a:lnTo>
                  <a:lnTo>
                    <a:pt x="943" y="711"/>
                  </a:lnTo>
                  <a:lnTo>
                    <a:pt x="983" y="696"/>
                  </a:lnTo>
                  <a:lnTo>
                    <a:pt x="1020" y="675"/>
                  </a:lnTo>
                  <a:lnTo>
                    <a:pt x="1053" y="650"/>
                  </a:lnTo>
                  <a:lnTo>
                    <a:pt x="1084" y="619"/>
                  </a:lnTo>
                  <a:lnTo>
                    <a:pt x="1109" y="586"/>
                  </a:lnTo>
                  <a:lnTo>
                    <a:pt x="1129" y="549"/>
                  </a:lnTo>
                  <a:lnTo>
                    <a:pt x="1145" y="509"/>
                  </a:lnTo>
                  <a:lnTo>
                    <a:pt x="1153" y="466"/>
                  </a:lnTo>
                  <a:lnTo>
                    <a:pt x="1157" y="423"/>
                  </a:lnTo>
                  <a:lnTo>
                    <a:pt x="1154" y="380"/>
                  </a:lnTo>
                  <a:lnTo>
                    <a:pt x="1146" y="339"/>
                  </a:lnTo>
                  <a:lnTo>
                    <a:pt x="1132" y="301"/>
                  </a:lnTo>
                  <a:lnTo>
                    <a:pt x="1112" y="266"/>
                  </a:lnTo>
                  <a:lnTo>
                    <a:pt x="1089" y="233"/>
                  </a:lnTo>
                  <a:lnTo>
                    <a:pt x="1062" y="204"/>
                  </a:lnTo>
                  <a:lnTo>
                    <a:pt x="1030" y="178"/>
                  </a:lnTo>
                  <a:lnTo>
                    <a:pt x="996" y="158"/>
                  </a:lnTo>
                  <a:lnTo>
                    <a:pt x="959" y="140"/>
                  </a:lnTo>
                  <a:lnTo>
                    <a:pt x="919" y="129"/>
                  </a:lnTo>
                  <a:lnTo>
                    <a:pt x="877" y="124"/>
                  </a:lnTo>
                  <a:lnTo>
                    <a:pt x="874" y="124"/>
                  </a:lnTo>
                  <a:close/>
                  <a:moveTo>
                    <a:pt x="857" y="0"/>
                  </a:moveTo>
                  <a:lnTo>
                    <a:pt x="906" y="2"/>
                  </a:lnTo>
                  <a:lnTo>
                    <a:pt x="977" y="8"/>
                  </a:lnTo>
                  <a:lnTo>
                    <a:pt x="1048" y="20"/>
                  </a:lnTo>
                  <a:lnTo>
                    <a:pt x="1116" y="38"/>
                  </a:lnTo>
                  <a:lnTo>
                    <a:pt x="1184" y="62"/>
                  </a:lnTo>
                  <a:lnTo>
                    <a:pt x="1250" y="91"/>
                  </a:lnTo>
                  <a:lnTo>
                    <a:pt x="1316" y="127"/>
                  </a:lnTo>
                  <a:lnTo>
                    <a:pt x="1379" y="168"/>
                  </a:lnTo>
                  <a:lnTo>
                    <a:pt x="1440" y="214"/>
                  </a:lnTo>
                  <a:lnTo>
                    <a:pt x="1500" y="267"/>
                  </a:lnTo>
                  <a:lnTo>
                    <a:pt x="1558" y="325"/>
                  </a:lnTo>
                  <a:lnTo>
                    <a:pt x="1614" y="387"/>
                  </a:lnTo>
                  <a:lnTo>
                    <a:pt x="1667" y="456"/>
                  </a:lnTo>
                  <a:lnTo>
                    <a:pt x="1718" y="529"/>
                  </a:lnTo>
                  <a:lnTo>
                    <a:pt x="1740" y="562"/>
                  </a:lnTo>
                  <a:lnTo>
                    <a:pt x="1712" y="606"/>
                  </a:lnTo>
                  <a:lnTo>
                    <a:pt x="1660" y="681"/>
                  </a:lnTo>
                  <a:lnTo>
                    <a:pt x="1604" y="752"/>
                  </a:lnTo>
                  <a:lnTo>
                    <a:pt x="1546" y="817"/>
                  </a:lnTo>
                  <a:lnTo>
                    <a:pt x="1486" y="876"/>
                  </a:lnTo>
                  <a:lnTo>
                    <a:pt x="1424" y="929"/>
                  </a:lnTo>
                  <a:lnTo>
                    <a:pt x="1360" y="976"/>
                  </a:lnTo>
                  <a:lnTo>
                    <a:pt x="1293" y="1017"/>
                  </a:lnTo>
                  <a:lnTo>
                    <a:pt x="1225" y="1052"/>
                  </a:lnTo>
                  <a:lnTo>
                    <a:pt x="1157" y="1081"/>
                  </a:lnTo>
                  <a:lnTo>
                    <a:pt x="1086" y="1104"/>
                  </a:lnTo>
                  <a:lnTo>
                    <a:pt x="1014" y="1120"/>
                  </a:lnTo>
                  <a:lnTo>
                    <a:pt x="941" y="1130"/>
                  </a:lnTo>
                  <a:lnTo>
                    <a:pt x="868" y="1133"/>
                  </a:lnTo>
                  <a:lnTo>
                    <a:pt x="793" y="1130"/>
                  </a:lnTo>
                  <a:lnTo>
                    <a:pt x="720" y="1120"/>
                  </a:lnTo>
                  <a:lnTo>
                    <a:pt x="648" y="1104"/>
                  </a:lnTo>
                  <a:lnTo>
                    <a:pt x="578" y="1081"/>
                  </a:lnTo>
                  <a:lnTo>
                    <a:pt x="509" y="1052"/>
                  </a:lnTo>
                  <a:lnTo>
                    <a:pt x="441" y="1017"/>
                  </a:lnTo>
                  <a:lnTo>
                    <a:pt x="374" y="976"/>
                  </a:lnTo>
                  <a:lnTo>
                    <a:pt x="311" y="929"/>
                  </a:lnTo>
                  <a:lnTo>
                    <a:pt x="249" y="876"/>
                  </a:lnTo>
                  <a:lnTo>
                    <a:pt x="189" y="817"/>
                  </a:lnTo>
                  <a:lnTo>
                    <a:pt x="131" y="752"/>
                  </a:lnTo>
                  <a:lnTo>
                    <a:pt x="76" y="681"/>
                  </a:lnTo>
                  <a:lnTo>
                    <a:pt x="22" y="606"/>
                  </a:lnTo>
                  <a:lnTo>
                    <a:pt x="0" y="572"/>
                  </a:lnTo>
                  <a:lnTo>
                    <a:pt x="30" y="529"/>
                  </a:lnTo>
                  <a:lnTo>
                    <a:pt x="80" y="456"/>
                  </a:lnTo>
                  <a:lnTo>
                    <a:pt x="133" y="388"/>
                  </a:lnTo>
                  <a:lnTo>
                    <a:pt x="189" y="325"/>
                  </a:lnTo>
                  <a:lnTo>
                    <a:pt x="247" y="267"/>
                  </a:lnTo>
                  <a:lnTo>
                    <a:pt x="306" y="216"/>
                  </a:lnTo>
                  <a:lnTo>
                    <a:pt x="368" y="169"/>
                  </a:lnTo>
                  <a:lnTo>
                    <a:pt x="431" y="127"/>
                  </a:lnTo>
                  <a:lnTo>
                    <a:pt x="496" y="92"/>
                  </a:lnTo>
                  <a:lnTo>
                    <a:pt x="562" y="62"/>
                  </a:lnTo>
                  <a:lnTo>
                    <a:pt x="630" y="38"/>
                  </a:lnTo>
                  <a:lnTo>
                    <a:pt x="698" y="20"/>
                  </a:lnTo>
                  <a:lnTo>
                    <a:pt x="768" y="8"/>
                  </a:lnTo>
                  <a:lnTo>
                    <a:pt x="812" y="2"/>
                  </a:lnTo>
                  <a:lnTo>
                    <a:pt x="8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2" name="Freeform 1055"/>
            <p:cNvSpPr>
              <a:spLocks noEditPoints="1"/>
            </p:cNvSpPr>
            <p:nvPr/>
          </p:nvSpPr>
          <p:spPr bwMode="auto">
            <a:xfrm>
              <a:off x="10329863" y="2008188"/>
              <a:ext cx="76200" cy="77788"/>
            </a:xfrm>
            <a:custGeom>
              <a:avLst/>
              <a:gdLst>
                <a:gd name="T0" fmla="*/ 213 w 482"/>
                <a:gd name="T1" fmla="*/ 126 h 483"/>
                <a:gd name="T2" fmla="*/ 166 w 482"/>
                <a:gd name="T3" fmla="*/ 149 h 483"/>
                <a:gd name="T4" fmla="*/ 135 w 482"/>
                <a:gd name="T5" fmla="*/ 190 h 483"/>
                <a:gd name="T6" fmla="*/ 123 w 482"/>
                <a:gd name="T7" fmla="*/ 241 h 483"/>
                <a:gd name="T8" fmla="*/ 135 w 482"/>
                <a:gd name="T9" fmla="*/ 293 h 483"/>
                <a:gd name="T10" fmla="*/ 166 w 482"/>
                <a:gd name="T11" fmla="*/ 334 h 483"/>
                <a:gd name="T12" fmla="*/ 213 w 482"/>
                <a:gd name="T13" fmla="*/ 358 h 483"/>
                <a:gd name="T14" fmla="*/ 268 w 482"/>
                <a:gd name="T15" fmla="*/ 358 h 483"/>
                <a:gd name="T16" fmla="*/ 315 w 482"/>
                <a:gd name="T17" fmla="*/ 334 h 483"/>
                <a:gd name="T18" fmla="*/ 348 w 482"/>
                <a:gd name="T19" fmla="*/ 293 h 483"/>
                <a:gd name="T20" fmla="*/ 360 w 482"/>
                <a:gd name="T21" fmla="*/ 241 h 483"/>
                <a:gd name="T22" fmla="*/ 348 w 482"/>
                <a:gd name="T23" fmla="*/ 190 h 483"/>
                <a:gd name="T24" fmla="*/ 315 w 482"/>
                <a:gd name="T25" fmla="*/ 149 h 483"/>
                <a:gd name="T26" fmla="*/ 268 w 482"/>
                <a:gd name="T27" fmla="*/ 126 h 483"/>
                <a:gd name="T28" fmla="*/ 241 w 482"/>
                <a:gd name="T29" fmla="*/ 0 h 483"/>
                <a:gd name="T30" fmla="*/ 317 w 482"/>
                <a:gd name="T31" fmla="*/ 13 h 483"/>
                <a:gd name="T32" fmla="*/ 384 w 482"/>
                <a:gd name="T33" fmla="*/ 47 h 483"/>
                <a:gd name="T34" fmla="*/ 436 w 482"/>
                <a:gd name="T35" fmla="*/ 99 h 483"/>
                <a:gd name="T36" fmla="*/ 470 w 482"/>
                <a:gd name="T37" fmla="*/ 166 h 483"/>
                <a:gd name="T38" fmla="*/ 482 w 482"/>
                <a:gd name="T39" fmla="*/ 241 h 483"/>
                <a:gd name="T40" fmla="*/ 470 w 482"/>
                <a:gd name="T41" fmla="*/ 317 h 483"/>
                <a:gd name="T42" fmla="*/ 436 w 482"/>
                <a:gd name="T43" fmla="*/ 384 h 483"/>
                <a:gd name="T44" fmla="*/ 384 w 482"/>
                <a:gd name="T45" fmla="*/ 436 h 483"/>
                <a:gd name="T46" fmla="*/ 317 w 482"/>
                <a:gd name="T47" fmla="*/ 470 h 483"/>
                <a:gd name="T48" fmla="*/ 241 w 482"/>
                <a:gd name="T49" fmla="*/ 483 h 483"/>
                <a:gd name="T50" fmla="*/ 165 w 482"/>
                <a:gd name="T51" fmla="*/ 470 h 483"/>
                <a:gd name="T52" fmla="*/ 99 w 482"/>
                <a:gd name="T53" fmla="*/ 436 h 483"/>
                <a:gd name="T54" fmla="*/ 46 w 482"/>
                <a:gd name="T55" fmla="*/ 384 h 483"/>
                <a:gd name="T56" fmla="*/ 13 w 482"/>
                <a:gd name="T57" fmla="*/ 317 h 483"/>
                <a:gd name="T58" fmla="*/ 0 w 482"/>
                <a:gd name="T59" fmla="*/ 241 h 483"/>
                <a:gd name="T60" fmla="*/ 13 w 482"/>
                <a:gd name="T61" fmla="*/ 166 h 483"/>
                <a:gd name="T62" fmla="*/ 46 w 482"/>
                <a:gd name="T63" fmla="*/ 99 h 483"/>
                <a:gd name="T64" fmla="*/ 99 w 482"/>
                <a:gd name="T65" fmla="*/ 47 h 483"/>
                <a:gd name="T66" fmla="*/ 165 w 482"/>
                <a:gd name="T67" fmla="*/ 13 h 483"/>
                <a:gd name="T68" fmla="*/ 241 w 482"/>
                <a:gd name="T69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2" h="483">
                  <a:moveTo>
                    <a:pt x="241" y="123"/>
                  </a:moveTo>
                  <a:lnTo>
                    <a:pt x="213" y="126"/>
                  </a:lnTo>
                  <a:lnTo>
                    <a:pt x="189" y="135"/>
                  </a:lnTo>
                  <a:lnTo>
                    <a:pt x="166" y="149"/>
                  </a:lnTo>
                  <a:lnTo>
                    <a:pt x="148" y="168"/>
                  </a:lnTo>
                  <a:lnTo>
                    <a:pt x="135" y="190"/>
                  </a:lnTo>
                  <a:lnTo>
                    <a:pt x="125" y="215"/>
                  </a:lnTo>
                  <a:lnTo>
                    <a:pt x="123" y="241"/>
                  </a:lnTo>
                  <a:lnTo>
                    <a:pt x="125" y="268"/>
                  </a:lnTo>
                  <a:lnTo>
                    <a:pt x="135" y="293"/>
                  </a:lnTo>
                  <a:lnTo>
                    <a:pt x="148" y="316"/>
                  </a:lnTo>
                  <a:lnTo>
                    <a:pt x="166" y="334"/>
                  </a:lnTo>
                  <a:lnTo>
                    <a:pt x="189" y="348"/>
                  </a:lnTo>
                  <a:lnTo>
                    <a:pt x="213" y="358"/>
                  </a:lnTo>
                  <a:lnTo>
                    <a:pt x="241" y="360"/>
                  </a:lnTo>
                  <a:lnTo>
                    <a:pt x="268" y="358"/>
                  </a:lnTo>
                  <a:lnTo>
                    <a:pt x="293" y="348"/>
                  </a:lnTo>
                  <a:lnTo>
                    <a:pt x="315" y="334"/>
                  </a:lnTo>
                  <a:lnTo>
                    <a:pt x="333" y="316"/>
                  </a:lnTo>
                  <a:lnTo>
                    <a:pt x="348" y="293"/>
                  </a:lnTo>
                  <a:lnTo>
                    <a:pt x="356" y="268"/>
                  </a:lnTo>
                  <a:lnTo>
                    <a:pt x="360" y="241"/>
                  </a:lnTo>
                  <a:lnTo>
                    <a:pt x="356" y="215"/>
                  </a:lnTo>
                  <a:lnTo>
                    <a:pt x="348" y="190"/>
                  </a:lnTo>
                  <a:lnTo>
                    <a:pt x="333" y="168"/>
                  </a:lnTo>
                  <a:lnTo>
                    <a:pt x="315" y="149"/>
                  </a:lnTo>
                  <a:lnTo>
                    <a:pt x="293" y="135"/>
                  </a:lnTo>
                  <a:lnTo>
                    <a:pt x="268" y="126"/>
                  </a:lnTo>
                  <a:lnTo>
                    <a:pt x="241" y="123"/>
                  </a:lnTo>
                  <a:close/>
                  <a:moveTo>
                    <a:pt x="241" y="0"/>
                  </a:moveTo>
                  <a:lnTo>
                    <a:pt x="280" y="3"/>
                  </a:lnTo>
                  <a:lnTo>
                    <a:pt x="317" y="13"/>
                  </a:lnTo>
                  <a:lnTo>
                    <a:pt x="352" y="27"/>
                  </a:lnTo>
                  <a:lnTo>
                    <a:pt x="384" y="47"/>
                  </a:lnTo>
                  <a:lnTo>
                    <a:pt x="412" y="71"/>
                  </a:lnTo>
                  <a:lnTo>
                    <a:pt x="436" y="99"/>
                  </a:lnTo>
                  <a:lnTo>
                    <a:pt x="456" y="131"/>
                  </a:lnTo>
                  <a:lnTo>
                    <a:pt x="470" y="166"/>
                  </a:lnTo>
                  <a:lnTo>
                    <a:pt x="480" y="203"/>
                  </a:lnTo>
                  <a:lnTo>
                    <a:pt x="482" y="241"/>
                  </a:lnTo>
                  <a:lnTo>
                    <a:pt x="480" y="280"/>
                  </a:lnTo>
                  <a:lnTo>
                    <a:pt x="470" y="317"/>
                  </a:lnTo>
                  <a:lnTo>
                    <a:pt x="456" y="352"/>
                  </a:lnTo>
                  <a:lnTo>
                    <a:pt x="436" y="384"/>
                  </a:lnTo>
                  <a:lnTo>
                    <a:pt x="412" y="412"/>
                  </a:lnTo>
                  <a:lnTo>
                    <a:pt x="384" y="436"/>
                  </a:lnTo>
                  <a:lnTo>
                    <a:pt x="352" y="456"/>
                  </a:lnTo>
                  <a:lnTo>
                    <a:pt x="317" y="470"/>
                  </a:lnTo>
                  <a:lnTo>
                    <a:pt x="280" y="480"/>
                  </a:lnTo>
                  <a:lnTo>
                    <a:pt x="241" y="483"/>
                  </a:lnTo>
                  <a:lnTo>
                    <a:pt x="202" y="480"/>
                  </a:lnTo>
                  <a:lnTo>
                    <a:pt x="165" y="470"/>
                  </a:lnTo>
                  <a:lnTo>
                    <a:pt x="130" y="456"/>
                  </a:lnTo>
                  <a:lnTo>
                    <a:pt x="99" y="436"/>
                  </a:lnTo>
                  <a:lnTo>
                    <a:pt x="70" y="412"/>
                  </a:lnTo>
                  <a:lnTo>
                    <a:pt x="46" y="384"/>
                  </a:lnTo>
                  <a:lnTo>
                    <a:pt x="27" y="352"/>
                  </a:lnTo>
                  <a:lnTo>
                    <a:pt x="13" y="317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3"/>
                  </a:lnTo>
                  <a:lnTo>
                    <a:pt x="13" y="166"/>
                  </a:lnTo>
                  <a:lnTo>
                    <a:pt x="27" y="131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0" y="27"/>
                  </a:lnTo>
                  <a:lnTo>
                    <a:pt x="165" y="13"/>
                  </a:lnTo>
                  <a:lnTo>
                    <a:pt x="202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3" name="Freeform 1056"/>
            <p:cNvSpPr>
              <a:spLocks noEditPoints="1"/>
            </p:cNvSpPr>
            <p:nvPr/>
          </p:nvSpPr>
          <p:spPr bwMode="auto">
            <a:xfrm>
              <a:off x="9955213" y="1919288"/>
              <a:ext cx="549275" cy="547688"/>
            </a:xfrm>
            <a:custGeom>
              <a:avLst/>
              <a:gdLst>
                <a:gd name="T0" fmla="*/ 455 w 3457"/>
                <a:gd name="T1" fmla="*/ 1632 h 3456"/>
                <a:gd name="T2" fmla="*/ 173 w 3457"/>
                <a:gd name="T3" fmla="*/ 1912 h 3456"/>
                <a:gd name="T4" fmla="*/ 1543 w 3457"/>
                <a:gd name="T5" fmla="*/ 3283 h 3456"/>
                <a:gd name="T6" fmla="*/ 1837 w 3457"/>
                <a:gd name="T7" fmla="*/ 3001 h 3456"/>
                <a:gd name="T8" fmla="*/ 455 w 3457"/>
                <a:gd name="T9" fmla="*/ 1632 h 3456"/>
                <a:gd name="T10" fmla="*/ 1918 w 3457"/>
                <a:gd name="T11" fmla="*/ 0 h 3456"/>
                <a:gd name="T12" fmla="*/ 2775 w 3457"/>
                <a:gd name="T13" fmla="*/ 0 h 3456"/>
                <a:gd name="T14" fmla="*/ 3457 w 3457"/>
                <a:gd name="T15" fmla="*/ 679 h 3456"/>
                <a:gd name="T16" fmla="*/ 3457 w 3457"/>
                <a:gd name="T17" fmla="*/ 1520 h 3456"/>
                <a:gd name="T18" fmla="*/ 3334 w 3457"/>
                <a:gd name="T19" fmla="*/ 1520 h 3456"/>
                <a:gd name="T20" fmla="*/ 3334 w 3457"/>
                <a:gd name="T21" fmla="*/ 729 h 3456"/>
                <a:gd name="T22" fmla="*/ 2725 w 3457"/>
                <a:gd name="T23" fmla="*/ 122 h 3456"/>
                <a:gd name="T24" fmla="*/ 1968 w 3457"/>
                <a:gd name="T25" fmla="*/ 122 h 3456"/>
                <a:gd name="T26" fmla="*/ 542 w 3457"/>
                <a:gd name="T27" fmla="*/ 1544 h 3456"/>
                <a:gd name="T28" fmla="*/ 2013 w 3457"/>
                <a:gd name="T29" fmla="*/ 3003 h 3456"/>
                <a:gd name="T30" fmla="*/ 1540 w 3457"/>
                <a:gd name="T31" fmla="*/ 3456 h 3456"/>
                <a:gd name="T32" fmla="*/ 0 w 3457"/>
                <a:gd name="T33" fmla="*/ 1912 h 3456"/>
                <a:gd name="T34" fmla="*/ 368 w 3457"/>
                <a:gd name="T35" fmla="*/ 1545 h 3456"/>
                <a:gd name="T36" fmla="*/ 368 w 3457"/>
                <a:gd name="T37" fmla="*/ 1544 h 3456"/>
                <a:gd name="T38" fmla="*/ 1918 w 3457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7" h="3456">
                  <a:moveTo>
                    <a:pt x="455" y="1632"/>
                  </a:moveTo>
                  <a:lnTo>
                    <a:pt x="173" y="1912"/>
                  </a:lnTo>
                  <a:lnTo>
                    <a:pt x="1543" y="3283"/>
                  </a:lnTo>
                  <a:lnTo>
                    <a:pt x="1837" y="3001"/>
                  </a:lnTo>
                  <a:lnTo>
                    <a:pt x="455" y="1632"/>
                  </a:lnTo>
                  <a:close/>
                  <a:moveTo>
                    <a:pt x="1918" y="0"/>
                  </a:moveTo>
                  <a:lnTo>
                    <a:pt x="2775" y="0"/>
                  </a:lnTo>
                  <a:lnTo>
                    <a:pt x="3457" y="679"/>
                  </a:lnTo>
                  <a:lnTo>
                    <a:pt x="3457" y="1520"/>
                  </a:lnTo>
                  <a:lnTo>
                    <a:pt x="3334" y="1520"/>
                  </a:lnTo>
                  <a:lnTo>
                    <a:pt x="3334" y="729"/>
                  </a:lnTo>
                  <a:lnTo>
                    <a:pt x="2725" y="122"/>
                  </a:lnTo>
                  <a:lnTo>
                    <a:pt x="1968" y="122"/>
                  </a:lnTo>
                  <a:lnTo>
                    <a:pt x="542" y="1544"/>
                  </a:lnTo>
                  <a:lnTo>
                    <a:pt x="2013" y="3003"/>
                  </a:lnTo>
                  <a:lnTo>
                    <a:pt x="1540" y="3456"/>
                  </a:lnTo>
                  <a:lnTo>
                    <a:pt x="0" y="1912"/>
                  </a:lnTo>
                  <a:lnTo>
                    <a:pt x="368" y="1545"/>
                  </a:lnTo>
                  <a:lnTo>
                    <a:pt x="368" y="1544"/>
                  </a:lnTo>
                  <a:lnTo>
                    <a:pt x="1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2" name="Group 1731"/>
          <p:cNvGrpSpPr/>
          <p:nvPr/>
        </p:nvGrpSpPr>
        <p:grpSpPr>
          <a:xfrm>
            <a:off x="10961165" y="1919288"/>
            <a:ext cx="550863" cy="547688"/>
            <a:chOff x="10934700" y="1919288"/>
            <a:chExt cx="550863" cy="5476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28" name="Freeform 1061"/>
            <p:cNvSpPr>
              <a:spLocks noEditPoints="1"/>
            </p:cNvSpPr>
            <p:nvPr/>
          </p:nvSpPr>
          <p:spPr bwMode="auto">
            <a:xfrm>
              <a:off x="11274425" y="2143125"/>
              <a:ext cx="211138" cy="252413"/>
            </a:xfrm>
            <a:custGeom>
              <a:avLst/>
              <a:gdLst>
                <a:gd name="T0" fmla="*/ 121 w 1332"/>
                <a:gd name="T1" fmla="*/ 1471 h 1593"/>
                <a:gd name="T2" fmla="*/ 1211 w 1332"/>
                <a:gd name="T3" fmla="*/ 612 h 1593"/>
                <a:gd name="T4" fmla="*/ 666 w 1332"/>
                <a:gd name="T5" fmla="*/ 122 h 1593"/>
                <a:gd name="T6" fmla="*/ 578 w 1332"/>
                <a:gd name="T7" fmla="*/ 135 h 1593"/>
                <a:gd name="T8" fmla="*/ 501 w 1332"/>
                <a:gd name="T9" fmla="*/ 171 h 1593"/>
                <a:gd name="T10" fmla="*/ 437 w 1332"/>
                <a:gd name="T11" fmla="*/ 228 h 1593"/>
                <a:gd name="T12" fmla="*/ 392 w 1332"/>
                <a:gd name="T13" fmla="*/ 300 h 1593"/>
                <a:gd name="T14" fmla="*/ 367 w 1332"/>
                <a:gd name="T15" fmla="*/ 383 h 1593"/>
                <a:gd name="T16" fmla="*/ 363 w 1332"/>
                <a:gd name="T17" fmla="*/ 490 h 1593"/>
                <a:gd name="T18" fmla="*/ 968 w 1332"/>
                <a:gd name="T19" fmla="*/ 429 h 1593"/>
                <a:gd name="T20" fmla="*/ 955 w 1332"/>
                <a:gd name="T21" fmla="*/ 340 h 1593"/>
                <a:gd name="T22" fmla="*/ 920 w 1332"/>
                <a:gd name="T23" fmla="*/ 262 h 1593"/>
                <a:gd name="T24" fmla="*/ 864 w 1332"/>
                <a:gd name="T25" fmla="*/ 198 h 1593"/>
                <a:gd name="T26" fmla="*/ 794 w 1332"/>
                <a:gd name="T27" fmla="*/ 151 h 1593"/>
                <a:gd name="T28" fmla="*/ 711 w 1332"/>
                <a:gd name="T29" fmla="*/ 126 h 1593"/>
                <a:gd name="T30" fmla="*/ 666 w 1332"/>
                <a:gd name="T31" fmla="*/ 0 h 1593"/>
                <a:gd name="T32" fmla="*/ 770 w 1332"/>
                <a:gd name="T33" fmla="*/ 13 h 1593"/>
                <a:gd name="T34" fmla="*/ 865 w 1332"/>
                <a:gd name="T35" fmla="*/ 50 h 1593"/>
                <a:gd name="T36" fmla="*/ 947 w 1332"/>
                <a:gd name="T37" fmla="*/ 108 h 1593"/>
                <a:gd name="T38" fmla="*/ 1014 w 1332"/>
                <a:gd name="T39" fmla="*/ 183 h 1593"/>
                <a:gd name="T40" fmla="*/ 1061 w 1332"/>
                <a:gd name="T41" fmla="*/ 274 h 1593"/>
                <a:gd name="T42" fmla="*/ 1086 w 1332"/>
                <a:gd name="T43" fmla="*/ 375 h 1593"/>
                <a:gd name="T44" fmla="*/ 1089 w 1332"/>
                <a:gd name="T45" fmla="*/ 490 h 1593"/>
                <a:gd name="T46" fmla="*/ 1332 w 1332"/>
                <a:gd name="T47" fmla="*/ 1593 h 1593"/>
                <a:gd name="T48" fmla="*/ 0 w 1332"/>
                <a:gd name="T49" fmla="*/ 490 h 1593"/>
                <a:gd name="T50" fmla="*/ 242 w 1332"/>
                <a:gd name="T51" fmla="*/ 429 h 1593"/>
                <a:gd name="T52" fmla="*/ 255 w 1332"/>
                <a:gd name="T53" fmla="*/ 323 h 1593"/>
                <a:gd name="T54" fmla="*/ 292 w 1332"/>
                <a:gd name="T55" fmla="*/ 227 h 1593"/>
                <a:gd name="T56" fmla="*/ 349 w 1332"/>
                <a:gd name="T57" fmla="*/ 144 h 1593"/>
                <a:gd name="T58" fmla="*/ 424 w 1332"/>
                <a:gd name="T59" fmla="*/ 76 h 1593"/>
                <a:gd name="T60" fmla="*/ 513 w 1332"/>
                <a:gd name="T61" fmla="*/ 28 h 1593"/>
                <a:gd name="T62" fmla="*/ 613 w 1332"/>
                <a:gd name="T63" fmla="*/ 3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2" h="1593">
                  <a:moveTo>
                    <a:pt x="121" y="612"/>
                  </a:moveTo>
                  <a:lnTo>
                    <a:pt x="121" y="1471"/>
                  </a:lnTo>
                  <a:lnTo>
                    <a:pt x="1211" y="1471"/>
                  </a:lnTo>
                  <a:lnTo>
                    <a:pt x="1211" y="612"/>
                  </a:lnTo>
                  <a:lnTo>
                    <a:pt x="121" y="612"/>
                  </a:lnTo>
                  <a:close/>
                  <a:moveTo>
                    <a:pt x="666" y="122"/>
                  </a:moveTo>
                  <a:lnTo>
                    <a:pt x="621" y="126"/>
                  </a:lnTo>
                  <a:lnTo>
                    <a:pt x="578" y="135"/>
                  </a:lnTo>
                  <a:lnTo>
                    <a:pt x="538" y="151"/>
                  </a:lnTo>
                  <a:lnTo>
                    <a:pt x="501" y="171"/>
                  </a:lnTo>
                  <a:lnTo>
                    <a:pt x="467" y="198"/>
                  </a:lnTo>
                  <a:lnTo>
                    <a:pt x="437" y="228"/>
                  </a:lnTo>
                  <a:lnTo>
                    <a:pt x="412" y="262"/>
                  </a:lnTo>
                  <a:lnTo>
                    <a:pt x="392" y="300"/>
                  </a:lnTo>
                  <a:lnTo>
                    <a:pt x="376" y="340"/>
                  </a:lnTo>
                  <a:lnTo>
                    <a:pt x="367" y="383"/>
                  </a:lnTo>
                  <a:lnTo>
                    <a:pt x="363" y="429"/>
                  </a:lnTo>
                  <a:lnTo>
                    <a:pt x="363" y="490"/>
                  </a:lnTo>
                  <a:lnTo>
                    <a:pt x="968" y="490"/>
                  </a:lnTo>
                  <a:lnTo>
                    <a:pt x="968" y="429"/>
                  </a:lnTo>
                  <a:lnTo>
                    <a:pt x="965" y="383"/>
                  </a:lnTo>
                  <a:lnTo>
                    <a:pt x="955" y="340"/>
                  </a:lnTo>
                  <a:lnTo>
                    <a:pt x="940" y="300"/>
                  </a:lnTo>
                  <a:lnTo>
                    <a:pt x="920" y="262"/>
                  </a:lnTo>
                  <a:lnTo>
                    <a:pt x="894" y="228"/>
                  </a:lnTo>
                  <a:lnTo>
                    <a:pt x="864" y="198"/>
                  </a:lnTo>
                  <a:lnTo>
                    <a:pt x="830" y="171"/>
                  </a:lnTo>
                  <a:lnTo>
                    <a:pt x="794" y="151"/>
                  </a:lnTo>
                  <a:lnTo>
                    <a:pt x="753" y="135"/>
                  </a:lnTo>
                  <a:lnTo>
                    <a:pt x="711" y="126"/>
                  </a:lnTo>
                  <a:lnTo>
                    <a:pt x="666" y="122"/>
                  </a:lnTo>
                  <a:close/>
                  <a:moveTo>
                    <a:pt x="666" y="0"/>
                  </a:moveTo>
                  <a:lnTo>
                    <a:pt x="719" y="3"/>
                  </a:lnTo>
                  <a:lnTo>
                    <a:pt x="770" y="13"/>
                  </a:lnTo>
                  <a:lnTo>
                    <a:pt x="819" y="28"/>
                  </a:lnTo>
                  <a:lnTo>
                    <a:pt x="865" y="50"/>
                  </a:lnTo>
                  <a:lnTo>
                    <a:pt x="908" y="76"/>
                  </a:lnTo>
                  <a:lnTo>
                    <a:pt x="947" y="108"/>
                  </a:lnTo>
                  <a:lnTo>
                    <a:pt x="982" y="144"/>
                  </a:lnTo>
                  <a:lnTo>
                    <a:pt x="1014" y="183"/>
                  </a:lnTo>
                  <a:lnTo>
                    <a:pt x="1040" y="227"/>
                  </a:lnTo>
                  <a:lnTo>
                    <a:pt x="1061" y="274"/>
                  </a:lnTo>
                  <a:lnTo>
                    <a:pt x="1076" y="323"/>
                  </a:lnTo>
                  <a:lnTo>
                    <a:pt x="1086" y="375"/>
                  </a:lnTo>
                  <a:lnTo>
                    <a:pt x="1089" y="429"/>
                  </a:lnTo>
                  <a:lnTo>
                    <a:pt x="1089" y="490"/>
                  </a:lnTo>
                  <a:lnTo>
                    <a:pt x="1332" y="490"/>
                  </a:lnTo>
                  <a:lnTo>
                    <a:pt x="1332" y="1593"/>
                  </a:lnTo>
                  <a:lnTo>
                    <a:pt x="0" y="1593"/>
                  </a:lnTo>
                  <a:lnTo>
                    <a:pt x="0" y="490"/>
                  </a:lnTo>
                  <a:lnTo>
                    <a:pt x="242" y="490"/>
                  </a:lnTo>
                  <a:lnTo>
                    <a:pt x="242" y="429"/>
                  </a:lnTo>
                  <a:lnTo>
                    <a:pt x="245" y="375"/>
                  </a:lnTo>
                  <a:lnTo>
                    <a:pt x="255" y="323"/>
                  </a:lnTo>
                  <a:lnTo>
                    <a:pt x="270" y="274"/>
                  </a:lnTo>
                  <a:lnTo>
                    <a:pt x="292" y="227"/>
                  </a:lnTo>
                  <a:lnTo>
                    <a:pt x="319" y="183"/>
                  </a:lnTo>
                  <a:lnTo>
                    <a:pt x="349" y="144"/>
                  </a:lnTo>
                  <a:lnTo>
                    <a:pt x="384" y="108"/>
                  </a:lnTo>
                  <a:lnTo>
                    <a:pt x="424" y="76"/>
                  </a:lnTo>
                  <a:lnTo>
                    <a:pt x="467" y="50"/>
                  </a:lnTo>
                  <a:lnTo>
                    <a:pt x="513" y="28"/>
                  </a:lnTo>
                  <a:lnTo>
                    <a:pt x="562" y="13"/>
                  </a:lnTo>
                  <a:lnTo>
                    <a:pt x="613" y="3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9" name="Freeform 1062"/>
            <p:cNvSpPr>
              <a:spLocks noEditPoints="1"/>
            </p:cNvSpPr>
            <p:nvPr/>
          </p:nvSpPr>
          <p:spPr bwMode="auto">
            <a:xfrm>
              <a:off x="11342688" y="2268538"/>
              <a:ext cx="76200" cy="98425"/>
            </a:xfrm>
            <a:custGeom>
              <a:avLst/>
              <a:gdLst>
                <a:gd name="T0" fmla="*/ 215 w 484"/>
                <a:gd name="T1" fmla="*/ 126 h 614"/>
                <a:gd name="T2" fmla="*/ 166 w 484"/>
                <a:gd name="T3" fmla="*/ 150 h 614"/>
                <a:gd name="T4" fmla="*/ 133 w 484"/>
                <a:gd name="T5" fmla="*/ 191 h 614"/>
                <a:gd name="T6" fmla="*/ 121 w 484"/>
                <a:gd name="T7" fmla="*/ 246 h 614"/>
                <a:gd name="T8" fmla="*/ 133 w 484"/>
                <a:gd name="T9" fmla="*/ 299 h 614"/>
                <a:gd name="T10" fmla="*/ 166 w 484"/>
                <a:gd name="T11" fmla="*/ 341 h 614"/>
                <a:gd name="T12" fmla="*/ 215 w 484"/>
                <a:gd name="T13" fmla="*/ 365 h 614"/>
                <a:gd name="T14" fmla="*/ 270 w 484"/>
                <a:gd name="T15" fmla="*/ 365 h 614"/>
                <a:gd name="T16" fmla="*/ 317 w 484"/>
                <a:gd name="T17" fmla="*/ 341 h 614"/>
                <a:gd name="T18" fmla="*/ 350 w 484"/>
                <a:gd name="T19" fmla="*/ 299 h 614"/>
                <a:gd name="T20" fmla="*/ 362 w 484"/>
                <a:gd name="T21" fmla="*/ 246 h 614"/>
                <a:gd name="T22" fmla="*/ 350 w 484"/>
                <a:gd name="T23" fmla="*/ 191 h 614"/>
                <a:gd name="T24" fmla="*/ 317 w 484"/>
                <a:gd name="T25" fmla="*/ 150 h 614"/>
                <a:gd name="T26" fmla="*/ 270 w 484"/>
                <a:gd name="T27" fmla="*/ 126 h 614"/>
                <a:gd name="T28" fmla="*/ 242 w 484"/>
                <a:gd name="T29" fmla="*/ 0 h 614"/>
                <a:gd name="T30" fmla="*/ 318 w 484"/>
                <a:gd name="T31" fmla="*/ 14 h 614"/>
                <a:gd name="T32" fmla="*/ 385 w 484"/>
                <a:gd name="T33" fmla="*/ 47 h 614"/>
                <a:gd name="T34" fmla="*/ 437 w 484"/>
                <a:gd name="T35" fmla="*/ 101 h 614"/>
                <a:gd name="T36" fmla="*/ 471 w 484"/>
                <a:gd name="T37" fmla="*/ 168 h 614"/>
                <a:gd name="T38" fmla="*/ 484 w 484"/>
                <a:gd name="T39" fmla="*/ 246 h 614"/>
                <a:gd name="T40" fmla="*/ 473 w 484"/>
                <a:gd name="T41" fmla="*/ 318 h 614"/>
                <a:gd name="T42" fmla="*/ 442 w 484"/>
                <a:gd name="T43" fmla="*/ 382 h 614"/>
                <a:gd name="T44" fmla="*/ 396 w 484"/>
                <a:gd name="T45" fmla="*/ 434 h 614"/>
                <a:gd name="T46" fmla="*/ 336 w 484"/>
                <a:gd name="T47" fmla="*/ 471 h 614"/>
                <a:gd name="T48" fmla="*/ 303 w 484"/>
                <a:gd name="T49" fmla="*/ 552 h 614"/>
                <a:gd name="T50" fmla="*/ 291 w 484"/>
                <a:gd name="T51" fmla="*/ 588 h 614"/>
                <a:gd name="T52" fmla="*/ 261 w 484"/>
                <a:gd name="T53" fmla="*/ 610 h 614"/>
                <a:gd name="T54" fmla="*/ 223 w 484"/>
                <a:gd name="T55" fmla="*/ 610 h 614"/>
                <a:gd name="T56" fmla="*/ 193 w 484"/>
                <a:gd name="T57" fmla="*/ 588 h 614"/>
                <a:gd name="T58" fmla="*/ 181 w 484"/>
                <a:gd name="T59" fmla="*/ 552 h 614"/>
                <a:gd name="T60" fmla="*/ 148 w 484"/>
                <a:gd name="T61" fmla="*/ 471 h 614"/>
                <a:gd name="T62" fmla="*/ 89 w 484"/>
                <a:gd name="T63" fmla="*/ 434 h 614"/>
                <a:gd name="T64" fmla="*/ 41 w 484"/>
                <a:gd name="T65" fmla="*/ 382 h 614"/>
                <a:gd name="T66" fmla="*/ 11 w 484"/>
                <a:gd name="T67" fmla="*/ 318 h 614"/>
                <a:gd name="T68" fmla="*/ 0 w 484"/>
                <a:gd name="T69" fmla="*/ 246 h 614"/>
                <a:gd name="T70" fmla="*/ 12 w 484"/>
                <a:gd name="T71" fmla="*/ 168 h 614"/>
                <a:gd name="T72" fmla="*/ 47 w 484"/>
                <a:gd name="T73" fmla="*/ 101 h 614"/>
                <a:gd name="T74" fmla="*/ 99 w 484"/>
                <a:gd name="T75" fmla="*/ 47 h 614"/>
                <a:gd name="T76" fmla="*/ 165 w 484"/>
                <a:gd name="T77" fmla="*/ 14 h 614"/>
                <a:gd name="T78" fmla="*/ 242 w 484"/>
                <a:gd name="T79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4" h="614">
                  <a:moveTo>
                    <a:pt x="242" y="123"/>
                  </a:moveTo>
                  <a:lnTo>
                    <a:pt x="215" y="126"/>
                  </a:lnTo>
                  <a:lnTo>
                    <a:pt x="189" y="136"/>
                  </a:lnTo>
                  <a:lnTo>
                    <a:pt x="166" y="150"/>
                  </a:lnTo>
                  <a:lnTo>
                    <a:pt x="148" y="168"/>
                  </a:lnTo>
                  <a:lnTo>
                    <a:pt x="133" y="191"/>
                  </a:lnTo>
                  <a:lnTo>
                    <a:pt x="124" y="218"/>
                  </a:lnTo>
                  <a:lnTo>
                    <a:pt x="121" y="246"/>
                  </a:lnTo>
                  <a:lnTo>
                    <a:pt x="124" y="273"/>
                  </a:lnTo>
                  <a:lnTo>
                    <a:pt x="133" y="299"/>
                  </a:lnTo>
                  <a:lnTo>
                    <a:pt x="148" y="322"/>
                  </a:lnTo>
                  <a:lnTo>
                    <a:pt x="166" y="341"/>
                  </a:lnTo>
                  <a:lnTo>
                    <a:pt x="189" y="356"/>
                  </a:lnTo>
                  <a:lnTo>
                    <a:pt x="215" y="365"/>
                  </a:lnTo>
                  <a:lnTo>
                    <a:pt x="242" y="368"/>
                  </a:lnTo>
                  <a:lnTo>
                    <a:pt x="270" y="365"/>
                  </a:lnTo>
                  <a:lnTo>
                    <a:pt x="295" y="356"/>
                  </a:lnTo>
                  <a:lnTo>
                    <a:pt x="317" y="341"/>
                  </a:lnTo>
                  <a:lnTo>
                    <a:pt x="336" y="322"/>
                  </a:lnTo>
                  <a:lnTo>
                    <a:pt x="350" y="299"/>
                  </a:lnTo>
                  <a:lnTo>
                    <a:pt x="359" y="273"/>
                  </a:lnTo>
                  <a:lnTo>
                    <a:pt x="362" y="246"/>
                  </a:lnTo>
                  <a:lnTo>
                    <a:pt x="359" y="218"/>
                  </a:lnTo>
                  <a:lnTo>
                    <a:pt x="350" y="191"/>
                  </a:lnTo>
                  <a:lnTo>
                    <a:pt x="336" y="168"/>
                  </a:lnTo>
                  <a:lnTo>
                    <a:pt x="317" y="150"/>
                  </a:lnTo>
                  <a:lnTo>
                    <a:pt x="295" y="136"/>
                  </a:lnTo>
                  <a:lnTo>
                    <a:pt x="270" y="126"/>
                  </a:lnTo>
                  <a:lnTo>
                    <a:pt x="242" y="123"/>
                  </a:lnTo>
                  <a:close/>
                  <a:moveTo>
                    <a:pt x="242" y="0"/>
                  </a:moveTo>
                  <a:lnTo>
                    <a:pt x="281" y="4"/>
                  </a:lnTo>
                  <a:lnTo>
                    <a:pt x="318" y="14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3" y="72"/>
                  </a:lnTo>
                  <a:lnTo>
                    <a:pt x="437" y="101"/>
                  </a:lnTo>
                  <a:lnTo>
                    <a:pt x="457" y="132"/>
                  </a:lnTo>
                  <a:lnTo>
                    <a:pt x="471" y="168"/>
                  </a:lnTo>
                  <a:lnTo>
                    <a:pt x="481" y="206"/>
                  </a:lnTo>
                  <a:lnTo>
                    <a:pt x="484" y="246"/>
                  </a:lnTo>
                  <a:lnTo>
                    <a:pt x="481" y="283"/>
                  </a:lnTo>
                  <a:lnTo>
                    <a:pt x="473" y="318"/>
                  </a:lnTo>
                  <a:lnTo>
                    <a:pt x="460" y="352"/>
                  </a:lnTo>
                  <a:lnTo>
                    <a:pt x="442" y="382"/>
                  </a:lnTo>
                  <a:lnTo>
                    <a:pt x="420" y="410"/>
                  </a:lnTo>
                  <a:lnTo>
                    <a:pt x="396" y="434"/>
                  </a:lnTo>
                  <a:lnTo>
                    <a:pt x="368" y="454"/>
                  </a:lnTo>
                  <a:lnTo>
                    <a:pt x="336" y="471"/>
                  </a:lnTo>
                  <a:lnTo>
                    <a:pt x="303" y="482"/>
                  </a:lnTo>
                  <a:lnTo>
                    <a:pt x="303" y="552"/>
                  </a:lnTo>
                  <a:lnTo>
                    <a:pt x="300" y="571"/>
                  </a:lnTo>
                  <a:lnTo>
                    <a:pt x="291" y="588"/>
                  </a:lnTo>
                  <a:lnTo>
                    <a:pt x="277" y="602"/>
                  </a:lnTo>
                  <a:lnTo>
                    <a:pt x="261" y="610"/>
                  </a:lnTo>
                  <a:lnTo>
                    <a:pt x="242" y="614"/>
                  </a:lnTo>
                  <a:lnTo>
                    <a:pt x="223" y="610"/>
                  </a:lnTo>
                  <a:lnTo>
                    <a:pt x="206" y="602"/>
                  </a:lnTo>
                  <a:lnTo>
                    <a:pt x="193" y="588"/>
                  </a:lnTo>
                  <a:lnTo>
                    <a:pt x="184" y="571"/>
                  </a:lnTo>
                  <a:lnTo>
                    <a:pt x="181" y="552"/>
                  </a:lnTo>
                  <a:lnTo>
                    <a:pt x="181" y="482"/>
                  </a:lnTo>
                  <a:lnTo>
                    <a:pt x="148" y="471"/>
                  </a:lnTo>
                  <a:lnTo>
                    <a:pt x="117" y="454"/>
                  </a:lnTo>
                  <a:lnTo>
                    <a:pt x="89" y="434"/>
                  </a:lnTo>
                  <a:lnTo>
                    <a:pt x="63" y="410"/>
                  </a:lnTo>
                  <a:lnTo>
                    <a:pt x="41" y="382"/>
                  </a:lnTo>
                  <a:lnTo>
                    <a:pt x="24" y="352"/>
                  </a:lnTo>
                  <a:lnTo>
                    <a:pt x="11" y="318"/>
                  </a:lnTo>
                  <a:lnTo>
                    <a:pt x="2" y="283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2" y="168"/>
                  </a:lnTo>
                  <a:lnTo>
                    <a:pt x="27" y="132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5" y="14"/>
                  </a:lnTo>
                  <a:lnTo>
                    <a:pt x="203" y="4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0" name="Freeform 1063"/>
            <p:cNvSpPr>
              <a:spLocks noEditPoints="1"/>
            </p:cNvSpPr>
            <p:nvPr/>
          </p:nvSpPr>
          <p:spPr bwMode="auto">
            <a:xfrm>
              <a:off x="11304588" y="2008188"/>
              <a:ext cx="76200" cy="77788"/>
            </a:xfrm>
            <a:custGeom>
              <a:avLst/>
              <a:gdLst>
                <a:gd name="T0" fmla="*/ 212 w 477"/>
                <a:gd name="T1" fmla="*/ 125 h 482"/>
                <a:gd name="T2" fmla="*/ 165 w 477"/>
                <a:gd name="T3" fmla="*/ 148 h 482"/>
                <a:gd name="T4" fmla="*/ 134 w 477"/>
                <a:gd name="T5" fmla="*/ 189 h 482"/>
                <a:gd name="T6" fmla="*/ 122 w 477"/>
                <a:gd name="T7" fmla="*/ 241 h 482"/>
                <a:gd name="T8" fmla="*/ 134 w 477"/>
                <a:gd name="T9" fmla="*/ 292 h 482"/>
                <a:gd name="T10" fmla="*/ 165 w 477"/>
                <a:gd name="T11" fmla="*/ 333 h 482"/>
                <a:gd name="T12" fmla="*/ 212 w 477"/>
                <a:gd name="T13" fmla="*/ 357 h 482"/>
                <a:gd name="T14" fmla="*/ 265 w 477"/>
                <a:gd name="T15" fmla="*/ 357 h 482"/>
                <a:gd name="T16" fmla="*/ 311 w 477"/>
                <a:gd name="T17" fmla="*/ 333 h 482"/>
                <a:gd name="T18" fmla="*/ 344 w 477"/>
                <a:gd name="T19" fmla="*/ 292 h 482"/>
                <a:gd name="T20" fmla="*/ 356 w 477"/>
                <a:gd name="T21" fmla="*/ 241 h 482"/>
                <a:gd name="T22" fmla="*/ 344 w 477"/>
                <a:gd name="T23" fmla="*/ 189 h 482"/>
                <a:gd name="T24" fmla="*/ 311 w 477"/>
                <a:gd name="T25" fmla="*/ 148 h 482"/>
                <a:gd name="T26" fmla="*/ 265 w 477"/>
                <a:gd name="T27" fmla="*/ 125 h 482"/>
                <a:gd name="T28" fmla="*/ 238 w 477"/>
                <a:gd name="T29" fmla="*/ 0 h 482"/>
                <a:gd name="T30" fmla="*/ 314 w 477"/>
                <a:gd name="T31" fmla="*/ 12 h 482"/>
                <a:gd name="T32" fmla="*/ 379 w 477"/>
                <a:gd name="T33" fmla="*/ 46 h 482"/>
                <a:gd name="T34" fmla="*/ 431 w 477"/>
                <a:gd name="T35" fmla="*/ 98 h 482"/>
                <a:gd name="T36" fmla="*/ 464 w 477"/>
                <a:gd name="T37" fmla="*/ 165 h 482"/>
                <a:gd name="T38" fmla="*/ 477 w 477"/>
                <a:gd name="T39" fmla="*/ 241 h 482"/>
                <a:gd name="T40" fmla="*/ 464 w 477"/>
                <a:gd name="T41" fmla="*/ 316 h 482"/>
                <a:gd name="T42" fmla="*/ 431 w 477"/>
                <a:gd name="T43" fmla="*/ 383 h 482"/>
                <a:gd name="T44" fmla="*/ 379 w 477"/>
                <a:gd name="T45" fmla="*/ 435 h 482"/>
                <a:gd name="T46" fmla="*/ 314 w 477"/>
                <a:gd name="T47" fmla="*/ 469 h 482"/>
                <a:gd name="T48" fmla="*/ 238 w 477"/>
                <a:gd name="T49" fmla="*/ 482 h 482"/>
                <a:gd name="T50" fmla="*/ 164 w 477"/>
                <a:gd name="T51" fmla="*/ 469 h 482"/>
                <a:gd name="T52" fmla="*/ 98 w 477"/>
                <a:gd name="T53" fmla="*/ 435 h 482"/>
                <a:gd name="T54" fmla="*/ 46 w 477"/>
                <a:gd name="T55" fmla="*/ 383 h 482"/>
                <a:gd name="T56" fmla="*/ 13 w 477"/>
                <a:gd name="T57" fmla="*/ 316 h 482"/>
                <a:gd name="T58" fmla="*/ 0 w 477"/>
                <a:gd name="T59" fmla="*/ 241 h 482"/>
                <a:gd name="T60" fmla="*/ 13 w 477"/>
                <a:gd name="T61" fmla="*/ 165 h 482"/>
                <a:gd name="T62" fmla="*/ 46 w 477"/>
                <a:gd name="T63" fmla="*/ 98 h 482"/>
                <a:gd name="T64" fmla="*/ 98 w 477"/>
                <a:gd name="T65" fmla="*/ 46 h 482"/>
                <a:gd name="T66" fmla="*/ 164 w 477"/>
                <a:gd name="T67" fmla="*/ 12 h 482"/>
                <a:gd name="T68" fmla="*/ 238 w 477"/>
                <a:gd name="T6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7" h="482">
                  <a:moveTo>
                    <a:pt x="238" y="122"/>
                  </a:moveTo>
                  <a:lnTo>
                    <a:pt x="212" y="125"/>
                  </a:lnTo>
                  <a:lnTo>
                    <a:pt x="188" y="134"/>
                  </a:lnTo>
                  <a:lnTo>
                    <a:pt x="165" y="148"/>
                  </a:lnTo>
                  <a:lnTo>
                    <a:pt x="148" y="167"/>
                  </a:lnTo>
                  <a:lnTo>
                    <a:pt x="134" y="189"/>
                  </a:lnTo>
                  <a:lnTo>
                    <a:pt x="125" y="214"/>
                  </a:lnTo>
                  <a:lnTo>
                    <a:pt x="122" y="241"/>
                  </a:lnTo>
                  <a:lnTo>
                    <a:pt x="125" y="267"/>
                  </a:lnTo>
                  <a:lnTo>
                    <a:pt x="134" y="292"/>
                  </a:lnTo>
                  <a:lnTo>
                    <a:pt x="148" y="315"/>
                  </a:lnTo>
                  <a:lnTo>
                    <a:pt x="165" y="333"/>
                  </a:lnTo>
                  <a:lnTo>
                    <a:pt x="188" y="347"/>
                  </a:lnTo>
                  <a:lnTo>
                    <a:pt x="212" y="357"/>
                  </a:lnTo>
                  <a:lnTo>
                    <a:pt x="238" y="359"/>
                  </a:lnTo>
                  <a:lnTo>
                    <a:pt x="265" y="357"/>
                  </a:lnTo>
                  <a:lnTo>
                    <a:pt x="290" y="347"/>
                  </a:lnTo>
                  <a:lnTo>
                    <a:pt x="311" y="333"/>
                  </a:lnTo>
                  <a:lnTo>
                    <a:pt x="330" y="315"/>
                  </a:lnTo>
                  <a:lnTo>
                    <a:pt x="344" y="292"/>
                  </a:lnTo>
                  <a:lnTo>
                    <a:pt x="352" y="267"/>
                  </a:lnTo>
                  <a:lnTo>
                    <a:pt x="356" y="241"/>
                  </a:lnTo>
                  <a:lnTo>
                    <a:pt x="352" y="214"/>
                  </a:lnTo>
                  <a:lnTo>
                    <a:pt x="344" y="189"/>
                  </a:lnTo>
                  <a:lnTo>
                    <a:pt x="330" y="167"/>
                  </a:lnTo>
                  <a:lnTo>
                    <a:pt x="311" y="148"/>
                  </a:lnTo>
                  <a:lnTo>
                    <a:pt x="290" y="134"/>
                  </a:lnTo>
                  <a:lnTo>
                    <a:pt x="265" y="125"/>
                  </a:lnTo>
                  <a:lnTo>
                    <a:pt x="238" y="122"/>
                  </a:lnTo>
                  <a:close/>
                  <a:moveTo>
                    <a:pt x="238" y="0"/>
                  </a:moveTo>
                  <a:lnTo>
                    <a:pt x="277" y="2"/>
                  </a:lnTo>
                  <a:lnTo>
                    <a:pt x="314" y="12"/>
                  </a:lnTo>
                  <a:lnTo>
                    <a:pt x="348" y="26"/>
                  </a:lnTo>
                  <a:lnTo>
                    <a:pt x="379" y="46"/>
                  </a:lnTo>
                  <a:lnTo>
                    <a:pt x="407" y="70"/>
                  </a:lnTo>
                  <a:lnTo>
                    <a:pt x="431" y="98"/>
                  </a:lnTo>
                  <a:lnTo>
                    <a:pt x="450" y="130"/>
                  </a:lnTo>
                  <a:lnTo>
                    <a:pt x="464" y="165"/>
                  </a:lnTo>
                  <a:lnTo>
                    <a:pt x="474" y="202"/>
                  </a:lnTo>
                  <a:lnTo>
                    <a:pt x="477" y="241"/>
                  </a:lnTo>
                  <a:lnTo>
                    <a:pt x="474" y="279"/>
                  </a:lnTo>
                  <a:lnTo>
                    <a:pt x="464" y="316"/>
                  </a:lnTo>
                  <a:lnTo>
                    <a:pt x="450" y="351"/>
                  </a:lnTo>
                  <a:lnTo>
                    <a:pt x="431" y="383"/>
                  </a:lnTo>
                  <a:lnTo>
                    <a:pt x="407" y="411"/>
                  </a:lnTo>
                  <a:lnTo>
                    <a:pt x="379" y="435"/>
                  </a:lnTo>
                  <a:lnTo>
                    <a:pt x="348" y="455"/>
                  </a:lnTo>
                  <a:lnTo>
                    <a:pt x="314" y="469"/>
                  </a:lnTo>
                  <a:lnTo>
                    <a:pt x="277" y="479"/>
                  </a:lnTo>
                  <a:lnTo>
                    <a:pt x="238" y="482"/>
                  </a:lnTo>
                  <a:lnTo>
                    <a:pt x="200" y="479"/>
                  </a:lnTo>
                  <a:lnTo>
                    <a:pt x="164" y="469"/>
                  </a:lnTo>
                  <a:lnTo>
                    <a:pt x="129" y="455"/>
                  </a:lnTo>
                  <a:lnTo>
                    <a:pt x="98" y="435"/>
                  </a:lnTo>
                  <a:lnTo>
                    <a:pt x="70" y="411"/>
                  </a:lnTo>
                  <a:lnTo>
                    <a:pt x="46" y="383"/>
                  </a:lnTo>
                  <a:lnTo>
                    <a:pt x="27" y="351"/>
                  </a:lnTo>
                  <a:lnTo>
                    <a:pt x="13" y="316"/>
                  </a:lnTo>
                  <a:lnTo>
                    <a:pt x="3" y="279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3" y="165"/>
                  </a:lnTo>
                  <a:lnTo>
                    <a:pt x="27" y="130"/>
                  </a:lnTo>
                  <a:lnTo>
                    <a:pt x="46" y="98"/>
                  </a:lnTo>
                  <a:lnTo>
                    <a:pt x="70" y="70"/>
                  </a:lnTo>
                  <a:lnTo>
                    <a:pt x="98" y="46"/>
                  </a:lnTo>
                  <a:lnTo>
                    <a:pt x="129" y="26"/>
                  </a:lnTo>
                  <a:lnTo>
                    <a:pt x="164" y="12"/>
                  </a:lnTo>
                  <a:lnTo>
                    <a:pt x="200" y="2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1" name="Freeform 1064"/>
            <p:cNvSpPr>
              <a:spLocks noEditPoints="1"/>
            </p:cNvSpPr>
            <p:nvPr/>
          </p:nvSpPr>
          <p:spPr bwMode="auto">
            <a:xfrm>
              <a:off x="10934700" y="1919288"/>
              <a:ext cx="541338" cy="547688"/>
            </a:xfrm>
            <a:custGeom>
              <a:avLst/>
              <a:gdLst>
                <a:gd name="T0" fmla="*/ 449 w 3415"/>
                <a:gd name="T1" fmla="*/ 1632 h 3456"/>
                <a:gd name="T2" fmla="*/ 171 w 3415"/>
                <a:gd name="T3" fmla="*/ 1912 h 3456"/>
                <a:gd name="T4" fmla="*/ 1524 w 3415"/>
                <a:gd name="T5" fmla="*/ 3284 h 3456"/>
                <a:gd name="T6" fmla="*/ 1815 w 3415"/>
                <a:gd name="T7" fmla="*/ 3002 h 3456"/>
                <a:gd name="T8" fmla="*/ 449 w 3415"/>
                <a:gd name="T9" fmla="*/ 1632 h 3456"/>
                <a:gd name="T10" fmla="*/ 1895 w 3415"/>
                <a:gd name="T11" fmla="*/ 0 h 3456"/>
                <a:gd name="T12" fmla="*/ 2742 w 3415"/>
                <a:gd name="T13" fmla="*/ 0 h 3456"/>
                <a:gd name="T14" fmla="*/ 3415 w 3415"/>
                <a:gd name="T15" fmla="*/ 679 h 3456"/>
                <a:gd name="T16" fmla="*/ 3415 w 3415"/>
                <a:gd name="T17" fmla="*/ 1520 h 3456"/>
                <a:gd name="T18" fmla="*/ 3295 w 3415"/>
                <a:gd name="T19" fmla="*/ 1520 h 3456"/>
                <a:gd name="T20" fmla="*/ 3295 w 3415"/>
                <a:gd name="T21" fmla="*/ 729 h 3456"/>
                <a:gd name="T22" fmla="*/ 2692 w 3415"/>
                <a:gd name="T23" fmla="*/ 122 h 3456"/>
                <a:gd name="T24" fmla="*/ 1945 w 3415"/>
                <a:gd name="T25" fmla="*/ 122 h 3456"/>
                <a:gd name="T26" fmla="*/ 536 w 3415"/>
                <a:gd name="T27" fmla="*/ 1544 h 3456"/>
                <a:gd name="T28" fmla="*/ 1988 w 3415"/>
                <a:gd name="T29" fmla="*/ 3003 h 3456"/>
                <a:gd name="T30" fmla="*/ 1522 w 3415"/>
                <a:gd name="T31" fmla="*/ 3456 h 3456"/>
                <a:gd name="T32" fmla="*/ 0 w 3415"/>
                <a:gd name="T33" fmla="*/ 1912 h 3456"/>
                <a:gd name="T34" fmla="*/ 363 w 3415"/>
                <a:gd name="T35" fmla="*/ 1545 h 3456"/>
                <a:gd name="T36" fmla="*/ 363 w 3415"/>
                <a:gd name="T37" fmla="*/ 1544 h 3456"/>
                <a:gd name="T38" fmla="*/ 1895 w 3415"/>
                <a:gd name="T39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15" h="3456">
                  <a:moveTo>
                    <a:pt x="449" y="1632"/>
                  </a:moveTo>
                  <a:lnTo>
                    <a:pt x="171" y="1912"/>
                  </a:lnTo>
                  <a:lnTo>
                    <a:pt x="1524" y="3284"/>
                  </a:lnTo>
                  <a:lnTo>
                    <a:pt x="1815" y="3002"/>
                  </a:lnTo>
                  <a:lnTo>
                    <a:pt x="449" y="1632"/>
                  </a:lnTo>
                  <a:close/>
                  <a:moveTo>
                    <a:pt x="1895" y="0"/>
                  </a:moveTo>
                  <a:lnTo>
                    <a:pt x="2742" y="0"/>
                  </a:lnTo>
                  <a:lnTo>
                    <a:pt x="3415" y="679"/>
                  </a:lnTo>
                  <a:lnTo>
                    <a:pt x="3415" y="1520"/>
                  </a:lnTo>
                  <a:lnTo>
                    <a:pt x="3295" y="1520"/>
                  </a:lnTo>
                  <a:lnTo>
                    <a:pt x="3295" y="729"/>
                  </a:lnTo>
                  <a:lnTo>
                    <a:pt x="2692" y="122"/>
                  </a:lnTo>
                  <a:lnTo>
                    <a:pt x="1945" y="122"/>
                  </a:lnTo>
                  <a:lnTo>
                    <a:pt x="536" y="1544"/>
                  </a:lnTo>
                  <a:lnTo>
                    <a:pt x="1988" y="3003"/>
                  </a:lnTo>
                  <a:lnTo>
                    <a:pt x="1522" y="3456"/>
                  </a:lnTo>
                  <a:lnTo>
                    <a:pt x="0" y="1912"/>
                  </a:lnTo>
                  <a:lnTo>
                    <a:pt x="363" y="1545"/>
                  </a:lnTo>
                  <a:lnTo>
                    <a:pt x="363" y="1544"/>
                  </a:lnTo>
                  <a:lnTo>
                    <a:pt x="1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/>
          <p:cNvGrpSpPr/>
          <p:nvPr/>
        </p:nvGrpSpPr>
        <p:grpSpPr>
          <a:xfrm>
            <a:off x="10950052" y="4994022"/>
            <a:ext cx="573088" cy="571500"/>
            <a:chOff x="10963275" y="4219575"/>
            <a:chExt cx="573088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00" name="Freeform 157"/>
            <p:cNvSpPr>
              <a:spLocks noEditPoints="1"/>
            </p:cNvSpPr>
            <p:nvPr/>
          </p:nvSpPr>
          <p:spPr bwMode="auto">
            <a:xfrm>
              <a:off x="11239500" y="4543425"/>
              <a:ext cx="249238" cy="247650"/>
            </a:xfrm>
            <a:custGeom>
              <a:avLst/>
              <a:gdLst>
                <a:gd name="T0" fmla="*/ 621 w 1409"/>
                <a:gd name="T1" fmla="*/ 270 h 1402"/>
                <a:gd name="T2" fmla="*/ 458 w 1409"/>
                <a:gd name="T3" fmla="*/ 338 h 1402"/>
                <a:gd name="T4" fmla="*/ 255 w 1409"/>
                <a:gd name="T5" fmla="*/ 310 h 1402"/>
                <a:gd name="T6" fmla="*/ 317 w 1409"/>
                <a:gd name="T7" fmla="*/ 484 h 1402"/>
                <a:gd name="T8" fmla="*/ 227 w 1409"/>
                <a:gd name="T9" fmla="*/ 640 h 1402"/>
                <a:gd name="T10" fmla="*/ 145 w 1409"/>
                <a:gd name="T11" fmla="*/ 747 h 1402"/>
                <a:gd name="T12" fmla="*/ 295 w 1409"/>
                <a:gd name="T13" fmla="*/ 845 h 1402"/>
                <a:gd name="T14" fmla="*/ 317 w 1409"/>
                <a:gd name="T15" fmla="*/ 1023 h 1402"/>
                <a:gd name="T16" fmla="*/ 368 w 1409"/>
                <a:gd name="T17" fmla="*/ 1111 h 1402"/>
                <a:gd name="T18" fmla="*/ 547 w 1409"/>
                <a:gd name="T19" fmla="*/ 1101 h 1402"/>
                <a:gd name="T20" fmla="*/ 672 w 1409"/>
                <a:gd name="T21" fmla="*/ 1229 h 1402"/>
                <a:gd name="T22" fmla="*/ 766 w 1409"/>
                <a:gd name="T23" fmla="*/ 1222 h 1402"/>
                <a:gd name="T24" fmla="*/ 908 w 1409"/>
                <a:gd name="T25" fmla="*/ 1107 h 1402"/>
                <a:gd name="T26" fmla="*/ 1087 w 1409"/>
                <a:gd name="T27" fmla="*/ 1142 h 1402"/>
                <a:gd name="T28" fmla="*/ 1085 w 1409"/>
                <a:gd name="T29" fmla="*/ 994 h 1402"/>
                <a:gd name="T30" fmla="*/ 1132 w 1409"/>
                <a:gd name="T31" fmla="*/ 820 h 1402"/>
                <a:gd name="T32" fmla="*/ 1300 w 1409"/>
                <a:gd name="T33" fmla="*/ 741 h 1402"/>
                <a:gd name="T34" fmla="*/ 1157 w 1409"/>
                <a:gd name="T35" fmla="*/ 620 h 1402"/>
                <a:gd name="T36" fmla="*/ 1092 w 1409"/>
                <a:gd name="T37" fmla="*/ 453 h 1402"/>
                <a:gd name="T38" fmla="*/ 1113 w 1409"/>
                <a:gd name="T39" fmla="*/ 268 h 1402"/>
                <a:gd name="T40" fmla="*/ 938 w 1409"/>
                <a:gd name="T41" fmla="*/ 323 h 1402"/>
                <a:gd name="T42" fmla="*/ 784 w 1409"/>
                <a:gd name="T43" fmla="*/ 229 h 1402"/>
                <a:gd name="T44" fmla="*/ 642 w 1409"/>
                <a:gd name="T45" fmla="*/ 0 h 1402"/>
                <a:gd name="T46" fmla="*/ 846 w 1409"/>
                <a:gd name="T47" fmla="*/ 45 h 1402"/>
                <a:gd name="T48" fmla="*/ 921 w 1409"/>
                <a:gd name="T49" fmla="*/ 208 h 1402"/>
                <a:gd name="T50" fmla="*/ 1089 w 1409"/>
                <a:gd name="T51" fmla="*/ 154 h 1402"/>
                <a:gd name="T52" fmla="*/ 1264 w 1409"/>
                <a:gd name="T53" fmla="*/ 266 h 1402"/>
                <a:gd name="T54" fmla="*/ 1221 w 1409"/>
                <a:gd name="T55" fmla="*/ 403 h 1402"/>
                <a:gd name="T56" fmla="*/ 1218 w 1409"/>
                <a:gd name="T57" fmla="*/ 524 h 1402"/>
                <a:gd name="T58" fmla="*/ 1379 w 1409"/>
                <a:gd name="T59" fmla="*/ 590 h 1402"/>
                <a:gd name="T60" fmla="*/ 1407 w 1409"/>
                <a:gd name="T61" fmla="*/ 803 h 1402"/>
                <a:gd name="T62" fmla="*/ 1259 w 1409"/>
                <a:gd name="T63" fmla="*/ 859 h 1402"/>
                <a:gd name="T64" fmla="*/ 1189 w 1409"/>
                <a:gd name="T65" fmla="*/ 958 h 1402"/>
                <a:gd name="T66" fmla="*/ 1262 w 1409"/>
                <a:gd name="T67" fmla="*/ 1112 h 1402"/>
                <a:gd name="T68" fmla="*/ 1114 w 1409"/>
                <a:gd name="T69" fmla="*/ 1273 h 1402"/>
                <a:gd name="T70" fmla="*/ 983 w 1409"/>
                <a:gd name="T71" fmla="*/ 1211 h 1402"/>
                <a:gd name="T72" fmla="*/ 870 w 1409"/>
                <a:gd name="T73" fmla="*/ 1258 h 1402"/>
                <a:gd name="T74" fmla="*/ 822 w 1409"/>
                <a:gd name="T75" fmla="*/ 1393 h 1402"/>
                <a:gd name="T76" fmla="*/ 602 w 1409"/>
                <a:gd name="T77" fmla="*/ 1384 h 1402"/>
                <a:gd name="T78" fmla="*/ 544 w 1409"/>
                <a:gd name="T79" fmla="*/ 1224 h 1402"/>
                <a:gd name="T80" fmla="*/ 424 w 1409"/>
                <a:gd name="T81" fmla="*/ 1203 h 1402"/>
                <a:gd name="T82" fmla="*/ 281 w 1409"/>
                <a:gd name="T83" fmla="*/ 1267 h 1402"/>
                <a:gd name="T84" fmla="*/ 149 w 1409"/>
                <a:gd name="T85" fmla="*/ 1098 h 1402"/>
                <a:gd name="T86" fmla="*/ 216 w 1409"/>
                <a:gd name="T87" fmla="*/ 937 h 1402"/>
                <a:gd name="T88" fmla="*/ 128 w 1409"/>
                <a:gd name="T89" fmla="*/ 853 h 1402"/>
                <a:gd name="T90" fmla="*/ 0 w 1409"/>
                <a:gd name="T91" fmla="*/ 787 h 1402"/>
                <a:gd name="T92" fmla="*/ 44 w 1409"/>
                <a:gd name="T93" fmla="*/ 585 h 1402"/>
                <a:gd name="T94" fmla="*/ 201 w 1409"/>
                <a:gd name="T95" fmla="*/ 505 h 1402"/>
                <a:gd name="T96" fmla="*/ 139 w 1409"/>
                <a:gd name="T97" fmla="*/ 336 h 1402"/>
                <a:gd name="T98" fmla="*/ 251 w 1409"/>
                <a:gd name="T99" fmla="*/ 161 h 1402"/>
                <a:gd name="T100" fmla="*/ 404 w 1409"/>
                <a:gd name="T101" fmla="*/ 212 h 1402"/>
                <a:gd name="T102" fmla="*/ 524 w 1409"/>
                <a:gd name="T103" fmla="*/ 212 h 1402"/>
                <a:gd name="T104" fmla="*/ 593 w 1409"/>
                <a:gd name="T105" fmla="*/ 29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9" h="1402">
                  <a:moveTo>
                    <a:pt x="687" y="107"/>
                  </a:moveTo>
                  <a:lnTo>
                    <a:pt x="676" y="164"/>
                  </a:lnTo>
                  <a:lnTo>
                    <a:pt x="668" y="194"/>
                  </a:lnTo>
                  <a:lnTo>
                    <a:pt x="656" y="222"/>
                  </a:lnTo>
                  <a:lnTo>
                    <a:pt x="641" y="247"/>
                  </a:lnTo>
                  <a:lnTo>
                    <a:pt x="621" y="270"/>
                  </a:lnTo>
                  <a:lnTo>
                    <a:pt x="599" y="291"/>
                  </a:lnTo>
                  <a:lnTo>
                    <a:pt x="574" y="308"/>
                  </a:lnTo>
                  <a:lnTo>
                    <a:pt x="547" y="322"/>
                  </a:lnTo>
                  <a:lnTo>
                    <a:pt x="518" y="331"/>
                  </a:lnTo>
                  <a:lnTo>
                    <a:pt x="488" y="337"/>
                  </a:lnTo>
                  <a:lnTo>
                    <a:pt x="458" y="338"/>
                  </a:lnTo>
                  <a:lnTo>
                    <a:pt x="427" y="335"/>
                  </a:lnTo>
                  <a:lnTo>
                    <a:pt x="398" y="328"/>
                  </a:lnTo>
                  <a:lnTo>
                    <a:pt x="370" y="316"/>
                  </a:lnTo>
                  <a:lnTo>
                    <a:pt x="344" y="301"/>
                  </a:lnTo>
                  <a:lnTo>
                    <a:pt x="296" y="268"/>
                  </a:lnTo>
                  <a:lnTo>
                    <a:pt x="255" y="310"/>
                  </a:lnTo>
                  <a:lnTo>
                    <a:pt x="276" y="339"/>
                  </a:lnTo>
                  <a:lnTo>
                    <a:pt x="293" y="366"/>
                  </a:lnTo>
                  <a:lnTo>
                    <a:pt x="305" y="394"/>
                  </a:lnTo>
                  <a:lnTo>
                    <a:pt x="313" y="423"/>
                  </a:lnTo>
                  <a:lnTo>
                    <a:pt x="317" y="453"/>
                  </a:lnTo>
                  <a:lnTo>
                    <a:pt x="317" y="484"/>
                  </a:lnTo>
                  <a:lnTo>
                    <a:pt x="312" y="514"/>
                  </a:lnTo>
                  <a:lnTo>
                    <a:pt x="303" y="544"/>
                  </a:lnTo>
                  <a:lnTo>
                    <a:pt x="289" y="572"/>
                  </a:lnTo>
                  <a:lnTo>
                    <a:pt x="272" y="598"/>
                  </a:lnTo>
                  <a:lnTo>
                    <a:pt x="252" y="620"/>
                  </a:lnTo>
                  <a:lnTo>
                    <a:pt x="227" y="640"/>
                  </a:lnTo>
                  <a:lnTo>
                    <a:pt x="201" y="656"/>
                  </a:lnTo>
                  <a:lnTo>
                    <a:pt x="173" y="668"/>
                  </a:lnTo>
                  <a:lnTo>
                    <a:pt x="143" y="676"/>
                  </a:lnTo>
                  <a:lnTo>
                    <a:pt x="109" y="683"/>
                  </a:lnTo>
                  <a:lnTo>
                    <a:pt x="109" y="741"/>
                  </a:lnTo>
                  <a:lnTo>
                    <a:pt x="145" y="747"/>
                  </a:lnTo>
                  <a:lnTo>
                    <a:pt x="175" y="754"/>
                  </a:lnTo>
                  <a:lnTo>
                    <a:pt x="204" y="765"/>
                  </a:lnTo>
                  <a:lnTo>
                    <a:pt x="230" y="780"/>
                  </a:lnTo>
                  <a:lnTo>
                    <a:pt x="256" y="798"/>
                  </a:lnTo>
                  <a:lnTo>
                    <a:pt x="277" y="820"/>
                  </a:lnTo>
                  <a:lnTo>
                    <a:pt x="295" y="845"/>
                  </a:lnTo>
                  <a:lnTo>
                    <a:pt x="309" y="873"/>
                  </a:lnTo>
                  <a:lnTo>
                    <a:pt x="320" y="902"/>
                  </a:lnTo>
                  <a:lnTo>
                    <a:pt x="326" y="933"/>
                  </a:lnTo>
                  <a:lnTo>
                    <a:pt x="327" y="964"/>
                  </a:lnTo>
                  <a:lnTo>
                    <a:pt x="324" y="994"/>
                  </a:lnTo>
                  <a:lnTo>
                    <a:pt x="317" y="1023"/>
                  </a:lnTo>
                  <a:lnTo>
                    <a:pt x="306" y="1052"/>
                  </a:lnTo>
                  <a:lnTo>
                    <a:pt x="290" y="1079"/>
                  </a:lnTo>
                  <a:lnTo>
                    <a:pt x="271" y="1108"/>
                  </a:lnTo>
                  <a:lnTo>
                    <a:pt x="312" y="1149"/>
                  </a:lnTo>
                  <a:lnTo>
                    <a:pt x="342" y="1128"/>
                  </a:lnTo>
                  <a:lnTo>
                    <a:pt x="368" y="1111"/>
                  </a:lnTo>
                  <a:lnTo>
                    <a:pt x="396" y="1099"/>
                  </a:lnTo>
                  <a:lnTo>
                    <a:pt x="426" y="1090"/>
                  </a:lnTo>
                  <a:lnTo>
                    <a:pt x="457" y="1086"/>
                  </a:lnTo>
                  <a:lnTo>
                    <a:pt x="487" y="1087"/>
                  </a:lnTo>
                  <a:lnTo>
                    <a:pt x="517" y="1092"/>
                  </a:lnTo>
                  <a:lnTo>
                    <a:pt x="547" y="1101"/>
                  </a:lnTo>
                  <a:lnTo>
                    <a:pt x="576" y="1114"/>
                  </a:lnTo>
                  <a:lnTo>
                    <a:pt x="601" y="1131"/>
                  </a:lnTo>
                  <a:lnTo>
                    <a:pt x="624" y="1152"/>
                  </a:lnTo>
                  <a:lnTo>
                    <a:pt x="644" y="1175"/>
                  </a:lnTo>
                  <a:lnTo>
                    <a:pt x="660" y="1201"/>
                  </a:lnTo>
                  <a:lnTo>
                    <a:pt x="672" y="1229"/>
                  </a:lnTo>
                  <a:lnTo>
                    <a:pt x="680" y="1260"/>
                  </a:lnTo>
                  <a:lnTo>
                    <a:pt x="687" y="1294"/>
                  </a:lnTo>
                  <a:lnTo>
                    <a:pt x="745" y="1294"/>
                  </a:lnTo>
                  <a:lnTo>
                    <a:pt x="747" y="1282"/>
                  </a:lnTo>
                  <a:lnTo>
                    <a:pt x="754" y="1251"/>
                  </a:lnTo>
                  <a:lnTo>
                    <a:pt x="766" y="1222"/>
                  </a:lnTo>
                  <a:lnTo>
                    <a:pt x="781" y="1195"/>
                  </a:lnTo>
                  <a:lnTo>
                    <a:pt x="800" y="1171"/>
                  </a:lnTo>
                  <a:lnTo>
                    <a:pt x="824" y="1149"/>
                  </a:lnTo>
                  <a:lnTo>
                    <a:pt x="849" y="1131"/>
                  </a:lnTo>
                  <a:lnTo>
                    <a:pt x="878" y="1117"/>
                  </a:lnTo>
                  <a:lnTo>
                    <a:pt x="908" y="1107"/>
                  </a:lnTo>
                  <a:lnTo>
                    <a:pt x="939" y="1102"/>
                  </a:lnTo>
                  <a:lnTo>
                    <a:pt x="970" y="1101"/>
                  </a:lnTo>
                  <a:lnTo>
                    <a:pt x="1001" y="1104"/>
                  </a:lnTo>
                  <a:lnTo>
                    <a:pt x="1031" y="1113"/>
                  </a:lnTo>
                  <a:lnTo>
                    <a:pt x="1060" y="1125"/>
                  </a:lnTo>
                  <a:lnTo>
                    <a:pt x="1087" y="1142"/>
                  </a:lnTo>
                  <a:lnTo>
                    <a:pt x="1097" y="1149"/>
                  </a:lnTo>
                  <a:lnTo>
                    <a:pt x="1138" y="1108"/>
                  </a:lnTo>
                  <a:lnTo>
                    <a:pt x="1119" y="1079"/>
                  </a:lnTo>
                  <a:lnTo>
                    <a:pt x="1103" y="1052"/>
                  </a:lnTo>
                  <a:lnTo>
                    <a:pt x="1092" y="1023"/>
                  </a:lnTo>
                  <a:lnTo>
                    <a:pt x="1085" y="994"/>
                  </a:lnTo>
                  <a:lnTo>
                    <a:pt x="1082" y="964"/>
                  </a:lnTo>
                  <a:lnTo>
                    <a:pt x="1083" y="933"/>
                  </a:lnTo>
                  <a:lnTo>
                    <a:pt x="1089" y="902"/>
                  </a:lnTo>
                  <a:lnTo>
                    <a:pt x="1100" y="873"/>
                  </a:lnTo>
                  <a:lnTo>
                    <a:pt x="1114" y="845"/>
                  </a:lnTo>
                  <a:lnTo>
                    <a:pt x="1132" y="820"/>
                  </a:lnTo>
                  <a:lnTo>
                    <a:pt x="1153" y="798"/>
                  </a:lnTo>
                  <a:lnTo>
                    <a:pt x="1177" y="780"/>
                  </a:lnTo>
                  <a:lnTo>
                    <a:pt x="1205" y="765"/>
                  </a:lnTo>
                  <a:lnTo>
                    <a:pt x="1234" y="754"/>
                  </a:lnTo>
                  <a:lnTo>
                    <a:pt x="1264" y="747"/>
                  </a:lnTo>
                  <a:lnTo>
                    <a:pt x="1300" y="741"/>
                  </a:lnTo>
                  <a:lnTo>
                    <a:pt x="1300" y="683"/>
                  </a:lnTo>
                  <a:lnTo>
                    <a:pt x="1266" y="676"/>
                  </a:lnTo>
                  <a:lnTo>
                    <a:pt x="1236" y="668"/>
                  </a:lnTo>
                  <a:lnTo>
                    <a:pt x="1208" y="656"/>
                  </a:lnTo>
                  <a:lnTo>
                    <a:pt x="1181" y="640"/>
                  </a:lnTo>
                  <a:lnTo>
                    <a:pt x="1157" y="620"/>
                  </a:lnTo>
                  <a:lnTo>
                    <a:pt x="1137" y="598"/>
                  </a:lnTo>
                  <a:lnTo>
                    <a:pt x="1120" y="572"/>
                  </a:lnTo>
                  <a:lnTo>
                    <a:pt x="1107" y="544"/>
                  </a:lnTo>
                  <a:lnTo>
                    <a:pt x="1097" y="514"/>
                  </a:lnTo>
                  <a:lnTo>
                    <a:pt x="1092" y="484"/>
                  </a:lnTo>
                  <a:lnTo>
                    <a:pt x="1092" y="453"/>
                  </a:lnTo>
                  <a:lnTo>
                    <a:pt x="1096" y="423"/>
                  </a:lnTo>
                  <a:lnTo>
                    <a:pt x="1104" y="394"/>
                  </a:lnTo>
                  <a:lnTo>
                    <a:pt x="1116" y="366"/>
                  </a:lnTo>
                  <a:lnTo>
                    <a:pt x="1133" y="339"/>
                  </a:lnTo>
                  <a:lnTo>
                    <a:pt x="1155" y="310"/>
                  </a:lnTo>
                  <a:lnTo>
                    <a:pt x="1113" y="268"/>
                  </a:lnTo>
                  <a:lnTo>
                    <a:pt x="1084" y="288"/>
                  </a:lnTo>
                  <a:lnTo>
                    <a:pt x="1057" y="304"/>
                  </a:lnTo>
                  <a:lnTo>
                    <a:pt x="1029" y="315"/>
                  </a:lnTo>
                  <a:lnTo>
                    <a:pt x="998" y="322"/>
                  </a:lnTo>
                  <a:lnTo>
                    <a:pt x="968" y="325"/>
                  </a:lnTo>
                  <a:lnTo>
                    <a:pt x="938" y="323"/>
                  </a:lnTo>
                  <a:lnTo>
                    <a:pt x="907" y="317"/>
                  </a:lnTo>
                  <a:lnTo>
                    <a:pt x="878" y="307"/>
                  </a:lnTo>
                  <a:lnTo>
                    <a:pt x="850" y="292"/>
                  </a:lnTo>
                  <a:lnTo>
                    <a:pt x="825" y="274"/>
                  </a:lnTo>
                  <a:lnTo>
                    <a:pt x="803" y="253"/>
                  </a:lnTo>
                  <a:lnTo>
                    <a:pt x="784" y="229"/>
                  </a:lnTo>
                  <a:lnTo>
                    <a:pt x="769" y="203"/>
                  </a:lnTo>
                  <a:lnTo>
                    <a:pt x="758" y="174"/>
                  </a:lnTo>
                  <a:lnTo>
                    <a:pt x="751" y="144"/>
                  </a:lnTo>
                  <a:lnTo>
                    <a:pt x="745" y="107"/>
                  </a:lnTo>
                  <a:lnTo>
                    <a:pt x="687" y="107"/>
                  </a:lnTo>
                  <a:close/>
                  <a:moveTo>
                    <a:pt x="642" y="0"/>
                  </a:moveTo>
                  <a:lnTo>
                    <a:pt x="791" y="0"/>
                  </a:lnTo>
                  <a:lnTo>
                    <a:pt x="807" y="2"/>
                  </a:lnTo>
                  <a:lnTo>
                    <a:pt x="821" y="8"/>
                  </a:lnTo>
                  <a:lnTo>
                    <a:pt x="833" y="18"/>
                  </a:lnTo>
                  <a:lnTo>
                    <a:pt x="841" y="31"/>
                  </a:lnTo>
                  <a:lnTo>
                    <a:pt x="846" y="45"/>
                  </a:lnTo>
                  <a:lnTo>
                    <a:pt x="858" y="127"/>
                  </a:lnTo>
                  <a:lnTo>
                    <a:pt x="864" y="148"/>
                  </a:lnTo>
                  <a:lnTo>
                    <a:pt x="873" y="167"/>
                  </a:lnTo>
                  <a:lnTo>
                    <a:pt x="886" y="184"/>
                  </a:lnTo>
                  <a:lnTo>
                    <a:pt x="902" y="198"/>
                  </a:lnTo>
                  <a:lnTo>
                    <a:pt x="921" y="208"/>
                  </a:lnTo>
                  <a:lnTo>
                    <a:pt x="942" y="215"/>
                  </a:lnTo>
                  <a:lnTo>
                    <a:pt x="963" y="217"/>
                  </a:lnTo>
                  <a:lnTo>
                    <a:pt x="984" y="215"/>
                  </a:lnTo>
                  <a:lnTo>
                    <a:pt x="1004" y="209"/>
                  </a:lnTo>
                  <a:lnTo>
                    <a:pt x="1024" y="199"/>
                  </a:lnTo>
                  <a:lnTo>
                    <a:pt x="1089" y="154"/>
                  </a:lnTo>
                  <a:lnTo>
                    <a:pt x="1103" y="148"/>
                  </a:lnTo>
                  <a:lnTo>
                    <a:pt x="1117" y="145"/>
                  </a:lnTo>
                  <a:lnTo>
                    <a:pt x="1132" y="147"/>
                  </a:lnTo>
                  <a:lnTo>
                    <a:pt x="1146" y="152"/>
                  </a:lnTo>
                  <a:lnTo>
                    <a:pt x="1158" y="161"/>
                  </a:lnTo>
                  <a:lnTo>
                    <a:pt x="1264" y="266"/>
                  </a:lnTo>
                  <a:lnTo>
                    <a:pt x="1274" y="279"/>
                  </a:lnTo>
                  <a:lnTo>
                    <a:pt x="1279" y="293"/>
                  </a:lnTo>
                  <a:lnTo>
                    <a:pt x="1280" y="308"/>
                  </a:lnTo>
                  <a:lnTo>
                    <a:pt x="1277" y="323"/>
                  </a:lnTo>
                  <a:lnTo>
                    <a:pt x="1270" y="336"/>
                  </a:lnTo>
                  <a:lnTo>
                    <a:pt x="1221" y="403"/>
                  </a:lnTo>
                  <a:lnTo>
                    <a:pt x="1210" y="422"/>
                  </a:lnTo>
                  <a:lnTo>
                    <a:pt x="1203" y="442"/>
                  </a:lnTo>
                  <a:lnTo>
                    <a:pt x="1199" y="463"/>
                  </a:lnTo>
                  <a:lnTo>
                    <a:pt x="1202" y="484"/>
                  </a:lnTo>
                  <a:lnTo>
                    <a:pt x="1208" y="505"/>
                  </a:lnTo>
                  <a:lnTo>
                    <a:pt x="1218" y="524"/>
                  </a:lnTo>
                  <a:lnTo>
                    <a:pt x="1231" y="541"/>
                  </a:lnTo>
                  <a:lnTo>
                    <a:pt x="1247" y="554"/>
                  </a:lnTo>
                  <a:lnTo>
                    <a:pt x="1265" y="564"/>
                  </a:lnTo>
                  <a:lnTo>
                    <a:pt x="1286" y="570"/>
                  </a:lnTo>
                  <a:lnTo>
                    <a:pt x="1364" y="585"/>
                  </a:lnTo>
                  <a:lnTo>
                    <a:pt x="1379" y="590"/>
                  </a:lnTo>
                  <a:lnTo>
                    <a:pt x="1391" y="598"/>
                  </a:lnTo>
                  <a:lnTo>
                    <a:pt x="1401" y="610"/>
                  </a:lnTo>
                  <a:lnTo>
                    <a:pt x="1407" y="623"/>
                  </a:lnTo>
                  <a:lnTo>
                    <a:pt x="1409" y="638"/>
                  </a:lnTo>
                  <a:lnTo>
                    <a:pt x="1409" y="787"/>
                  </a:lnTo>
                  <a:lnTo>
                    <a:pt x="1407" y="803"/>
                  </a:lnTo>
                  <a:lnTo>
                    <a:pt x="1400" y="816"/>
                  </a:lnTo>
                  <a:lnTo>
                    <a:pt x="1390" y="828"/>
                  </a:lnTo>
                  <a:lnTo>
                    <a:pt x="1377" y="836"/>
                  </a:lnTo>
                  <a:lnTo>
                    <a:pt x="1362" y="840"/>
                  </a:lnTo>
                  <a:lnTo>
                    <a:pt x="1281" y="853"/>
                  </a:lnTo>
                  <a:lnTo>
                    <a:pt x="1259" y="859"/>
                  </a:lnTo>
                  <a:lnTo>
                    <a:pt x="1240" y="868"/>
                  </a:lnTo>
                  <a:lnTo>
                    <a:pt x="1224" y="881"/>
                  </a:lnTo>
                  <a:lnTo>
                    <a:pt x="1210" y="897"/>
                  </a:lnTo>
                  <a:lnTo>
                    <a:pt x="1198" y="916"/>
                  </a:lnTo>
                  <a:lnTo>
                    <a:pt x="1192" y="937"/>
                  </a:lnTo>
                  <a:lnTo>
                    <a:pt x="1189" y="958"/>
                  </a:lnTo>
                  <a:lnTo>
                    <a:pt x="1191" y="979"/>
                  </a:lnTo>
                  <a:lnTo>
                    <a:pt x="1197" y="1000"/>
                  </a:lnTo>
                  <a:lnTo>
                    <a:pt x="1209" y="1019"/>
                  </a:lnTo>
                  <a:lnTo>
                    <a:pt x="1253" y="1084"/>
                  </a:lnTo>
                  <a:lnTo>
                    <a:pt x="1260" y="1098"/>
                  </a:lnTo>
                  <a:lnTo>
                    <a:pt x="1262" y="1112"/>
                  </a:lnTo>
                  <a:lnTo>
                    <a:pt x="1261" y="1127"/>
                  </a:lnTo>
                  <a:lnTo>
                    <a:pt x="1256" y="1141"/>
                  </a:lnTo>
                  <a:lnTo>
                    <a:pt x="1247" y="1153"/>
                  </a:lnTo>
                  <a:lnTo>
                    <a:pt x="1140" y="1258"/>
                  </a:lnTo>
                  <a:lnTo>
                    <a:pt x="1128" y="1267"/>
                  </a:lnTo>
                  <a:lnTo>
                    <a:pt x="1114" y="1273"/>
                  </a:lnTo>
                  <a:lnTo>
                    <a:pt x="1099" y="1274"/>
                  </a:lnTo>
                  <a:lnTo>
                    <a:pt x="1084" y="1271"/>
                  </a:lnTo>
                  <a:lnTo>
                    <a:pt x="1070" y="1263"/>
                  </a:lnTo>
                  <a:lnTo>
                    <a:pt x="1023" y="1229"/>
                  </a:lnTo>
                  <a:lnTo>
                    <a:pt x="1003" y="1218"/>
                  </a:lnTo>
                  <a:lnTo>
                    <a:pt x="983" y="1211"/>
                  </a:lnTo>
                  <a:lnTo>
                    <a:pt x="962" y="1208"/>
                  </a:lnTo>
                  <a:lnTo>
                    <a:pt x="940" y="1210"/>
                  </a:lnTo>
                  <a:lnTo>
                    <a:pt x="919" y="1217"/>
                  </a:lnTo>
                  <a:lnTo>
                    <a:pt x="900" y="1227"/>
                  </a:lnTo>
                  <a:lnTo>
                    <a:pt x="883" y="1241"/>
                  </a:lnTo>
                  <a:lnTo>
                    <a:pt x="870" y="1258"/>
                  </a:lnTo>
                  <a:lnTo>
                    <a:pt x="860" y="1277"/>
                  </a:lnTo>
                  <a:lnTo>
                    <a:pt x="855" y="1299"/>
                  </a:lnTo>
                  <a:lnTo>
                    <a:pt x="846" y="1356"/>
                  </a:lnTo>
                  <a:lnTo>
                    <a:pt x="841" y="1371"/>
                  </a:lnTo>
                  <a:lnTo>
                    <a:pt x="833" y="1383"/>
                  </a:lnTo>
                  <a:lnTo>
                    <a:pt x="822" y="1393"/>
                  </a:lnTo>
                  <a:lnTo>
                    <a:pt x="807" y="1400"/>
                  </a:lnTo>
                  <a:lnTo>
                    <a:pt x="792" y="1402"/>
                  </a:lnTo>
                  <a:lnTo>
                    <a:pt x="642" y="1402"/>
                  </a:lnTo>
                  <a:lnTo>
                    <a:pt x="626" y="1400"/>
                  </a:lnTo>
                  <a:lnTo>
                    <a:pt x="613" y="1394"/>
                  </a:lnTo>
                  <a:lnTo>
                    <a:pt x="602" y="1384"/>
                  </a:lnTo>
                  <a:lnTo>
                    <a:pt x="593" y="1372"/>
                  </a:lnTo>
                  <a:lnTo>
                    <a:pt x="588" y="1358"/>
                  </a:lnTo>
                  <a:lnTo>
                    <a:pt x="573" y="1280"/>
                  </a:lnTo>
                  <a:lnTo>
                    <a:pt x="567" y="1259"/>
                  </a:lnTo>
                  <a:lnTo>
                    <a:pt x="557" y="1241"/>
                  </a:lnTo>
                  <a:lnTo>
                    <a:pt x="544" y="1224"/>
                  </a:lnTo>
                  <a:lnTo>
                    <a:pt x="527" y="1211"/>
                  </a:lnTo>
                  <a:lnTo>
                    <a:pt x="508" y="1201"/>
                  </a:lnTo>
                  <a:lnTo>
                    <a:pt x="487" y="1195"/>
                  </a:lnTo>
                  <a:lnTo>
                    <a:pt x="466" y="1194"/>
                  </a:lnTo>
                  <a:lnTo>
                    <a:pt x="445" y="1197"/>
                  </a:lnTo>
                  <a:lnTo>
                    <a:pt x="424" y="1203"/>
                  </a:lnTo>
                  <a:lnTo>
                    <a:pt x="405" y="1214"/>
                  </a:lnTo>
                  <a:lnTo>
                    <a:pt x="339" y="1263"/>
                  </a:lnTo>
                  <a:lnTo>
                    <a:pt x="325" y="1271"/>
                  </a:lnTo>
                  <a:lnTo>
                    <a:pt x="310" y="1274"/>
                  </a:lnTo>
                  <a:lnTo>
                    <a:pt x="295" y="1273"/>
                  </a:lnTo>
                  <a:lnTo>
                    <a:pt x="281" y="1267"/>
                  </a:lnTo>
                  <a:lnTo>
                    <a:pt x="269" y="1258"/>
                  </a:lnTo>
                  <a:lnTo>
                    <a:pt x="162" y="1153"/>
                  </a:lnTo>
                  <a:lnTo>
                    <a:pt x="153" y="1140"/>
                  </a:lnTo>
                  <a:lnTo>
                    <a:pt x="148" y="1127"/>
                  </a:lnTo>
                  <a:lnTo>
                    <a:pt x="147" y="1112"/>
                  </a:lnTo>
                  <a:lnTo>
                    <a:pt x="149" y="1098"/>
                  </a:lnTo>
                  <a:lnTo>
                    <a:pt x="156" y="1084"/>
                  </a:lnTo>
                  <a:lnTo>
                    <a:pt x="200" y="1018"/>
                  </a:lnTo>
                  <a:lnTo>
                    <a:pt x="211" y="999"/>
                  </a:lnTo>
                  <a:lnTo>
                    <a:pt x="217" y="979"/>
                  </a:lnTo>
                  <a:lnTo>
                    <a:pt x="219" y="958"/>
                  </a:lnTo>
                  <a:lnTo>
                    <a:pt x="216" y="937"/>
                  </a:lnTo>
                  <a:lnTo>
                    <a:pt x="210" y="915"/>
                  </a:lnTo>
                  <a:lnTo>
                    <a:pt x="199" y="896"/>
                  </a:lnTo>
                  <a:lnTo>
                    <a:pt x="185" y="880"/>
                  </a:lnTo>
                  <a:lnTo>
                    <a:pt x="169" y="868"/>
                  </a:lnTo>
                  <a:lnTo>
                    <a:pt x="150" y="858"/>
                  </a:lnTo>
                  <a:lnTo>
                    <a:pt x="128" y="853"/>
                  </a:lnTo>
                  <a:lnTo>
                    <a:pt x="46" y="840"/>
                  </a:lnTo>
                  <a:lnTo>
                    <a:pt x="31" y="836"/>
                  </a:lnTo>
                  <a:lnTo>
                    <a:pt x="18" y="828"/>
                  </a:lnTo>
                  <a:lnTo>
                    <a:pt x="9" y="816"/>
                  </a:lnTo>
                  <a:lnTo>
                    <a:pt x="2" y="803"/>
                  </a:lnTo>
                  <a:lnTo>
                    <a:pt x="0" y="787"/>
                  </a:lnTo>
                  <a:lnTo>
                    <a:pt x="0" y="638"/>
                  </a:lnTo>
                  <a:lnTo>
                    <a:pt x="2" y="623"/>
                  </a:lnTo>
                  <a:lnTo>
                    <a:pt x="8" y="610"/>
                  </a:lnTo>
                  <a:lnTo>
                    <a:pt x="17" y="598"/>
                  </a:lnTo>
                  <a:lnTo>
                    <a:pt x="30" y="590"/>
                  </a:lnTo>
                  <a:lnTo>
                    <a:pt x="44" y="585"/>
                  </a:lnTo>
                  <a:lnTo>
                    <a:pt x="123" y="570"/>
                  </a:lnTo>
                  <a:lnTo>
                    <a:pt x="143" y="564"/>
                  </a:lnTo>
                  <a:lnTo>
                    <a:pt x="162" y="554"/>
                  </a:lnTo>
                  <a:lnTo>
                    <a:pt x="178" y="541"/>
                  </a:lnTo>
                  <a:lnTo>
                    <a:pt x="191" y="524"/>
                  </a:lnTo>
                  <a:lnTo>
                    <a:pt x="201" y="505"/>
                  </a:lnTo>
                  <a:lnTo>
                    <a:pt x="207" y="484"/>
                  </a:lnTo>
                  <a:lnTo>
                    <a:pt x="209" y="463"/>
                  </a:lnTo>
                  <a:lnTo>
                    <a:pt x="206" y="442"/>
                  </a:lnTo>
                  <a:lnTo>
                    <a:pt x="199" y="422"/>
                  </a:lnTo>
                  <a:lnTo>
                    <a:pt x="188" y="403"/>
                  </a:lnTo>
                  <a:lnTo>
                    <a:pt x="139" y="336"/>
                  </a:lnTo>
                  <a:lnTo>
                    <a:pt x="132" y="323"/>
                  </a:lnTo>
                  <a:lnTo>
                    <a:pt x="129" y="308"/>
                  </a:lnTo>
                  <a:lnTo>
                    <a:pt x="130" y="293"/>
                  </a:lnTo>
                  <a:lnTo>
                    <a:pt x="135" y="279"/>
                  </a:lnTo>
                  <a:lnTo>
                    <a:pt x="145" y="266"/>
                  </a:lnTo>
                  <a:lnTo>
                    <a:pt x="251" y="161"/>
                  </a:lnTo>
                  <a:lnTo>
                    <a:pt x="263" y="152"/>
                  </a:lnTo>
                  <a:lnTo>
                    <a:pt x="277" y="147"/>
                  </a:lnTo>
                  <a:lnTo>
                    <a:pt x="292" y="145"/>
                  </a:lnTo>
                  <a:lnTo>
                    <a:pt x="306" y="148"/>
                  </a:lnTo>
                  <a:lnTo>
                    <a:pt x="320" y="154"/>
                  </a:lnTo>
                  <a:lnTo>
                    <a:pt x="404" y="212"/>
                  </a:lnTo>
                  <a:lnTo>
                    <a:pt x="423" y="222"/>
                  </a:lnTo>
                  <a:lnTo>
                    <a:pt x="444" y="228"/>
                  </a:lnTo>
                  <a:lnTo>
                    <a:pt x="464" y="230"/>
                  </a:lnTo>
                  <a:lnTo>
                    <a:pt x="485" y="228"/>
                  </a:lnTo>
                  <a:lnTo>
                    <a:pt x="506" y="222"/>
                  </a:lnTo>
                  <a:lnTo>
                    <a:pt x="524" y="212"/>
                  </a:lnTo>
                  <a:lnTo>
                    <a:pt x="540" y="199"/>
                  </a:lnTo>
                  <a:lnTo>
                    <a:pt x="553" y="183"/>
                  </a:lnTo>
                  <a:lnTo>
                    <a:pt x="563" y="164"/>
                  </a:lnTo>
                  <a:lnTo>
                    <a:pt x="569" y="144"/>
                  </a:lnTo>
                  <a:lnTo>
                    <a:pt x="588" y="43"/>
                  </a:lnTo>
                  <a:lnTo>
                    <a:pt x="593" y="29"/>
                  </a:lnTo>
                  <a:lnTo>
                    <a:pt x="602" y="17"/>
                  </a:lnTo>
                  <a:lnTo>
                    <a:pt x="613" y="8"/>
                  </a:lnTo>
                  <a:lnTo>
                    <a:pt x="626" y="2"/>
                  </a:lnTo>
                  <a:lnTo>
                    <a:pt x="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Freeform 158"/>
            <p:cNvSpPr>
              <a:spLocks noEditPoints="1"/>
            </p:cNvSpPr>
            <p:nvPr/>
          </p:nvSpPr>
          <p:spPr bwMode="auto">
            <a:xfrm>
              <a:off x="11317288" y="4619625"/>
              <a:ext cx="95250" cy="95250"/>
            </a:xfrm>
            <a:custGeom>
              <a:avLst/>
              <a:gdLst>
                <a:gd name="T0" fmla="*/ 243 w 542"/>
                <a:gd name="T1" fmla="*/ 110 h 540"/>
                <a:gd name="T2" fmla="*/ 189 w 542"/>
                <a:gd name="T3" fmla="*/ 130 h 540"/>
                <a:gd name="T4" fmla="*/ 147 w 542"/>
                <a:gd name="T5" fmla="*/ 165 h 540"/>
                <a:gd name="T6" fmla="*/ 119 w 542"/>
                <a:gd name="T7" fmla="*/ 213 h 540"/>
                <a:gd name="T8" fmla="*/ 109 w 542"/>
                <a:gd name="T9" fmla="*/ 269 h 540"/>
                <a:gd name="T10" fmla="*/ 119 w 542"/>
                <a:gd name="T11" fmla="*/ 326 h 540"/>
                <a:gd name="T12" fmla="*/ 147 w 542"/>
                <a:gd name="T13" fmla="*/ 373 h 540"/>
                <a:gd name="T14" fmla="*/ 189 w 542"/>
                <a:gd name="T15" fmla="*/ 409 h 540"/>
                <a:gd name="T16" fmla="*/ 243 w 542"/>
                <a:gd name="T17" fmla="*/ 428 h 540"/>
                <a:gd name="T18" fmla="*/ 301 w 542"/>
                <a:gd name="T19" fmla="*/ 428 h 540"/>
                <a:gd name="T20" fmla="*/ 353 w 542"/>
                <a:gd name="T21" fmla="*/ 409 h 540"/>
                <a:gd name="T22" fmla="*/ 396 w 542"/>
                <a:gd name="T23" fmla="*/ 373 h 540"/>
                <a:gd name="T24" fmla="*/ 424 w 542"/>
                <a:gd name="T25" fmla="*/ 326 h 540"/>
                <a:gd name="T26" fmla="*/ 434 w 542"/>
                <a:gd name="T27" fmla="*/ 269 h 540"/>
                <a:gd name="T28" fmla="*/ 424 w 542"/>
                <a:gd name="T29" fmla="*/ 213 h 540"/>
                <a:gd name="T30" fmla="*/ 396 w 542"/>
                <a:gd name="T31" fmla="*/ 165 h 540"/>
                <a:gd name="T32" fmla="*/ 353 w 542"/>
                <a:gd name="T33" fmla="*/ 130 h 540"/>
                <a:gd name="T34" fmla="*/ 301 w 542"/>
                <a:gd name="T35" fmla="*/ 110 h 540"/>
                <a:gd name="T36" fmla="*/ 272 w 542"/>
                <a:gd name="T37" fmla="*/ 0 h 540"/>
                <a:gd name="T38" fmla="*/ 349 w 542"/>
                <a:gd name="T39" fmla="*/ 11 h 540"/>
                <a:gd name="T40" fmla="*/ 419 w 542"/>
                <a:gd name="T41" fmla="*/ 43 h 540"/>
                <a:gd name="T42" fmla="*/ 476 w 542"/>
                <a:gd name="T43" fmla="*/ 92 h 540"/>
                <a:gd name="T44" fmla="*/ 517 w 542"/>
                <a:gd name="T45" fmla="*/ 156 h 540"/>
                <a:gd name="T46" fmla="*/ 539 w 542"/>
                <a:gd name="T47" fmla="*/ 229 h 540"/>
                <a:gd name="T48" fmla="*/ 539 w 542"/>
                <a:gd name="T49" fmla="*/ 309 h 540"/>
                <a:gd name="T50" fmla="*/ 517 w 542"/>
                <a:gd name="T51" fmla="*/ 383 h 540"/>
                <a:gd name="T52" fmla="*/ 476 w 542"/>
                <a:gd name="T53" fmla="*/ 446 h 540"/>
                <a:gd name="T54" fmla="*/ 419 w 542"/>
                <a:gd name="T55" fmla="*/ 496 h 540"/>
                <a:gd name="T56" fmla="*/ 349 w 542"/>
                <a:gd name="T57" fmla="*/ 528 h 540"/>
                <a:gd name="T58" fmla="*/ 272 w 542"/>
                <a:gd name="T59" fmla="*/ 540 h 540"/>
                <a:gd name="T60" fmla="*/ 193 w 542"/>
                <a:gd name="T61" fmla="*/ 528 h 540"/>
                <a:gd name="T62" fmla="*/ 124 w 542"/>
                <a:gd name="T63" fmla="*/ 496 h 540"/>
                <a:gd name="T64" fmla="*/ 67 w 542"/>
                <a:gd name="T65" fmla="*/ 446 h 540"/>
                <a:gd name="T66" fmla="*/ 26 w 542"/>
                <a:gd name="T67" fmla="*/ 383 h 540"/>
                <a:gd name="T68" fmla="*/ 3 w 542"/>
                <a:gd name="T69" fmla="*/ 309 h 540"/>
                <a:gd name="T70" fmla="*/ 3 w 542"/>
                <a:gd name="T71" fmla="*/ 229 h 540"/>
                <a:gd name="T72" fmla="*/ 26 w 542"/>
                <a:gd name="T73" fmla="*/ 156 h 540"/>
                <a:gd name="T74" fmla="*/ 67 w 542"/>
                <a:gd name="T75" fmla="*/ 92 h 540"/>
                <a:gd name="T76" fmla="*/ 124 w 542"/>
                <a:gd name="T77" fmla="*/ 43 h 540"/>
                <a:gd name="T78" fmla="*/ 193 w 542"/>
                <a:gd name="T79" fmla="*/ 11 h 540"/>
                <a:gd name="T80" fmla="*/ 272 w 542"/>
                <a:gd name="T8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2" h="540">
                  <a:moveTo>
                    <a:pt x="272" y="107"/>
                  </a:moveTo>
                  <a:lnTo>
                    <a:pt x="243" y="110"/>
                  </a:lnTo>
                  <a:lnTo>
                    <a:pt x="215" y="118"/>
                  </a:lnTo>
                  <a:lnTo>
                    <a:pt x="189" y="130"/>
                  </a:lnTo>
                  <a:lnTo>
                    <a:pt x="166" y="146"/>
                  </a:lnTo>
                  <a:lnTo>
                    <a:pt x="147" y="165"/>
                  </a:lnTo>
                  <a:lnTo>
                    <a:pt x="131" y="188"/>
                  </a:lnTo>
                  <a:lnTo>
                    <a:pt x="119" y="213"/>
                  </a:lnTo>
                  <a:lnTo>
                    <a:pt x="111" y="240"/>
                  </a:lnTo>
                  <a:lnTo>
                    <a:pt x="109" y="269"/>
                  </a:lnTo>
                  <a:lnTo>
                    <a:pt x="111" y="298"/>
                  </a:lnTo>
                  <a:lnTo>
                    <a:pt x="119" y="326"/>
                  </a:lnTo>
                  <a:lnTo>
                    <a:pt x="131" y="351"/>
                  </a:lnTo>
                  <a:lnTo>
                    <a:pt x="147" y="373"/>
                  </a:lnTo>
                  <a:lnTo>
                    <a:pt x="166" y="393"/>
                  </a:lnTo>
                  <a:lnTo>
                    <a:pt x="189" y="409"/>
                  </a:lnTo>
                  <a:lnTo>
                    <a:pt x="215" y="421"/>
                  </a:lnTo>
                  <a:lnTo>
                    <a:pt x="243" y="428"/>
                  </a:lnTo>
                  <a:lnTo>
                    <a:pt x="272" y="431"/>
                  </a:lnTo>
                  <a:lnTo>
                    <a:pt x="301" y="428"/>
                  </a:lnTo>
                  <a:lnTo>
                    <a:pt x="328" y="421"/>
                  </a:lnTo>
                  <a:lnTo>
                    <a:pt x="353" y="409"/>
                  </a:lnTo>
                  <a:lnTo>
                    <a:pt x="376" y="393"/>
                  </a:lnTo>
                  <a:lnTo>
                    <a:pt x="396" y="373"/>
                  </a:lnTo>
                  <a:lnTo>
                    <a:pt x="412" y="351"/>
                  </a:lnTo>
                  <a:lnTo>
                    <a:pt x="424" y="326"/>
                  </a:lnTo>
                  <a:lnTo>
                    <a:pt x="432" y="298"/>
                  </a:lnTo>
                  <a:lnTo>
                    <a:pt x="434" y="269"/>
                  </a:lnTo>
                  <a:lnTo>
                    <a:pt x="432" y="240"/>
                  </a:lnTo>
                  <a:lnTo>
                    <a:pt x="424" y="213"/>
                  </a:lnTo>
                  <a:lnTo>
                    <a:pt x="412" y="188"/>
                  </a:lnTo>
                  <a:lnTo>
                    <a:pt x="396" y="165"/>
                  </a:lnTo>
                  <a:lnTo>
                    <a:pt x="376" y="146"/>
                  </a:lnTo>
                  <a:lnTo>
                    <a:pt x="353" y="130"/>
                  </a:lnTo>
                  <a:lnTo>
                    <a:pt x="328" y="118"/>
                  </a:lnTo>
                  <a:lnTo>
                    <a:pt x="301" y="110"/>
                  </a:lnTo>
                  <a:lnTo>
                    <a:pt x="272" y="107"/>
                  </a:lnTo>
                  <a:close/>
                  <a:moveTo>
                    <a:pt x="272" y="0"/>
                  </a:moveTo>
                  <a:lnTo>
                    <a:pt x="311" y="3"/>
                  </a:lnTo>
                  <a:lnTo>
                    <a:pt x="349" y="11"/>
                  </a:lnTo>
                  <a:lnTo>
                    <a:pt x="385" y="25"/>
                  </a:lnTo>
                  <a:lnTo>
                    <a:pt x="419" y="43"/>
                  </a:lnTo>
                  <a:lnTo>
                    <a:pt x="449" y="66"/>
                  </a:lnTo>
                  <a:lnTo>
                    <a:pt x="476" y="92"/>
                  </a:lnTo>
                  <a:lnTo>
                    <a:pt x="499" y="123"/>
                  </a:lnTo>
                  <a:lnTo>
                    <a:pt x="517" y="156"/>
                  </a:lnTo>
                  <a:lnTo>
                    <a:pt x="531" y="191"/>
                  </a:lnTo>
                  <a:lnTo>
                    <a:pt x="539" y="229"/>
                  </a:lnTo>
                  <a:lnTo>
                    <a:pt x="542" y="269"/>
                  </a:lnTo>
                  <a:lnTo>
                    <a:pt x="539" y="309"/>
                  </a:lnTo>
                  <a:lnTo>
                    <a:pt x="531" y="347"/>
                  </a:lnTo>
                  <a:lnTo>
                    <a:pt x="517" y="383"/>
                  </a:lnTo>
                  <a:lnTo>
                    <a:pt x="499" y="416"/>
                  </a:lnTo>
                  <a:lnTo>
                    <a:pt x="476" y="446"/>
                  </a:lnTo>
                  <a:lnTo>
                    <a:pt x="449" y="472"/>
                  </a:lnTo>
                  <a:lnTo>
                    <a:pt x="419" y="496"/>
                  </a:lnTo>
                  <a:lnTo>
                    <a:pt x="385" y="514"/>
                  </a:lnTo>
                  <a:lnTo>
                    <a:pt x="349" y="528"/>
                  </a:lnTo>
                  <a:lnTo>
                    <a:pt x="311" y="537"/>
                  </a:lnTo>
                  <a:lnTo>
                    <a:pt x="272" y="540"/>
                  </a:lnTo>
                  <a:lnTo>
                    <a:pt x="232" y="537"/>
                  </a:lnTo>
                  <a:lnTo>
                    <a:pt x="193" y="528"/>
                  </a:lnTo>
                  <a:lnTo>
                    <a:pt x="157" y="514"/>
                  </a:lnTo>
                  <a:lnTo>
                    <a:pt x="124" y="496"/>
                  </a:lnTo>
                  <a:lnTo>
                    <a:pt x="94" y="472"/>
                  </a:lnTo>
                  <a:lnTo>
                    <a:pt x="67" y="446"/>
                  </a:lnTo>
                  <a:lnTo>
                    <a:pt x="45" y="416"/>
                  </a:lnTo>
                  <a:lnTo>
                    <a:pt x="26" y="383"/>
                  </a:lnTo>
                  <a:lnTo>
                    <a:pt x="13" y="347"/>
                  </a:lnTo>
                  <a:lnTo>
                    <a:pt x="3" y="309"/>
                  </a:lnTo>
                  <a:lnTo>
                    <a:pt x="0" y="269"/>
                  </a:lnTo>
                  <a:lnTo>
                    <a:pt x="3" y="229"/>
                  </a:lnTo>
                  <a:lnTo>
                    <a:pt x="13" y="191"/>
                  </a:lnTo>
                  <a:lnTo>
                    <a:pt x="26" y="156"/>
                  </a:lnTo>
                  <a:lnTo>
                    <a:pt x="45" y="123"/>
                  </a:lnTo>
                  <a:lnTo>
                    <a:pt x="67" y="92"/>
                  </a:lnTo>
                  <a:lnTo>
                    <a:pt x="94" y="66"/>
                  </a:lnTo>
                  <a:lnTo>
                    <a:pt x="124" y="43"/>
                  </a:lnTo>
                  <a:lnTo>
                    <a:pt x="157" y="25"/>
                  </a:lnTo>
                  <a:lnTo>
                    <a:pt x="193" y="11"/>
                  </a:lnTo>
                  <a:lnTo>
                    <a:pt x="232" y="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2" name="Freeform 159"/>
            <p:cNvSpPr>
              <a:spLocks noEditPoints="1"/>
            </p:cNvSpPr>
            <p:nvPr/>
          </p:nvSpPr>
          <p:spPr bwMode="auto">
            <a:xfrm>
              <a:off x="11134725" y="4360863"/>
              <a:ext cx="153988" cy="180975"/>
            </a:xfrm>
            <a:custGeom>
              <a:avLst/>
              <a:gdLst>
                <a:gd name="T0" fmla="*/ 625 w 867"/>
                <a:gd name="T1" fmla="*/ 703 h 1024"/>
                <a:gd name="T2" fmla="*/ 583 w 867"/>
                <a:gd name="T3" fmla="*/ 724 h 1024"/>
                <a:gd name="T4" fmla="*/ 553 w 867"/>
                <a:gd name="T5" fmla="*/ 761 h 1024"/>
                <a:gd name="T6" fmla="*/ 542 w 867"/>
                <a:gd name="T7" fmla="*/ 808 h 1024"/>
                <a:gd name="T8" fmla="*/ 553 w 867"/>
                <a:gd name="T9" fmla="*/ 856 h 1024"/>
                <a:gd name="T10" fmla="*/ 583 w 867"/>
                <a:gd name="T11" fmla="*/ 893 h 1024"/>
                <a:gd name="T12" fmla="*/ 625 w 867"/>
                <a:gd name="T13" fmla="*/ 914 h 1024"/>
                <a:gd name="T14" fmla="*/ 676 w 867"/>
                <a:gd name="T15" fmla="*/ 914 h 1024"/>
                <a:gd name="T16" fmla="*/ 718 w 867"/>
                <a:gd name="T17" fmla="*/ 893 h 1024"/>
                <a:gd name="T18" fmla="*/ 748 w 867"/>
                <a:gd name="T19" fmla="*/ 856 h 1024"/>
                <a:gd name="T20" fmla="*/ 759 w 867"/>
                <a:gd name="T21" fmla="*/ 808 h 1024"/>
                <a:gd name="T22" fmla="*/ 748 w 867"/>
                <a:gd name="T23" fmla="*/ 761 h 1024"/>
                <a:gd name="T24" fmla="*/ 718 w 867"/>
                <a:gd name="T25" fmla="*/ 724 h 1024"/>
                <a:gd name="T26" fmla="*/ 676 w 867"/>
                <a:gd name="T27" fmla="*/ 703 h 1024"/>
                <a:gd name="T28" fmla="*/ 651 w 867"/>
                <a:gd name="T29" fmla="*/ 0 h 1024"/>
                <a:gd name="T30" fmla="*/ 683 w 867"/>
                <a:gd name="T31" fmla="*/ 10 h 1024"/>
                <a:gd name="T32" fmla="*/ 702 w 867"/>
                <a:gd name="T33" fmla="*/ 37 h 1024"/>
                <a:gd name="T34" fmla="*/ 705 w 867"/>
                <a:gd name="T35" fmla="*/ 600 h 1024"/>
                <a:gd name="T36" fmla="*/ 763 w 867"/>
                <a:gd name="T37" fmla="*/ 624 h 1024"/>
                <a:gd name="T38" fmla="*/ 810 w 867"/>
                <a:gd name="T39" fmla="*/ 664 h 1024"/>
                <a:gd name="T40" fmla="*/ 846 w 867"/>
                <a:gd name="T41" fmla="*/ 715 h 1024"/>
                <a:gd name="T42" fmla="*/ 865 w 867"/>
                <a:gd name="T43" fmla="*/ 775 h 1024"/>
                <a:gd name="T44" fmla="*/ 865 w 867"/>
                <a:gd name="T45" fmla="*/ 843 h 1024"/>
                <a:gd name="T46" fmla="*/ 843 w 867"/>
                <a:gd name="T47" fmla="*/ 908 h 1024"/>
                <a:gd name="T48" fmla="*/ 803 w 867"/>
                <a:gd name="T49" fmla="*/ 961 h 1024"/>
                <a:gd name="T50" fmla="*/ 750 w 867"/>
                <a:gd name="T51" fmla="*/ 1000 h 1024"/>
                <a:gd name="T52" fmla="*/ 686 w 867"/>
                <a:gd name="T53" fmla="*/ 1021 h 1024"/>
                <a:gd name="T54" fmla="*/ 614 w 867"/>
                <a:gd name="T55" fmla="*/ 1021 h 1024"/>
                <a:gd name="T56" fmla="*/ 549 w 867"/>
                <a:gd name="T57" fmla="*/ 999 h 1024"/>
                <a:gd name="T58" fmla="*/ 495 w 867"/>
                <a:gd name="T59" fmla="*/ 958 h 1024"/>
                <a:gd name="T60" fmla="*/ 456 w 867"/>
                <a:gd name="T61" fmla="*/ 902 h 1024"/>
                <a:gd name="T62" fmla="*/ 54 w 867"/>
                <a:gd name="T63" fmla="*/ 869 h 1024"/>
                <a:gd name="T64" fmla="*/ 22 w 867"/>
                <a:gd name="T65" fmla="*/ 859 h 1024"/>
                <a:gd name="T66" fmla="*/ 3 w 867"/>
                <a:gd name="T67" fmla="*/ 831 h 1024"/>
                <a:gd name="T68" fmla="*/ 3 w 867"/>
                <a:gd name="T69" fmla="*/ 797 h 1024"/>
                <a:gd name="T70" fmla="*/ 22 w 867"/>
                <a:gd name="T71" fmla="*/ 771 h 1024"/>
                <a:gd name="T72" fmla="*/ 54 w 867"/>
                <a:gd name="T73" fmla="*/ 761 h 1024"/>
                <a:gd name="T74" fmla="*/ 449 w 867"/>
                <a:gd name="T75" fmla="*/ 728 h 1024"/>
                <a:gd name="T76" fmla="*/ 484 w 867"/>
                <a:gd name="T77" fmla="*/ 671 h 1024"/>
                <a:gd name="T78" fmla="*/ 534 w 867"/>
                <a:gd name="T79" fmla="*/ 627 h 1024"/>
                <a:gd name="T80" fmla="*/ 596 w 867"/>
                <a:gd name="T81" fmla="*/ 600 h 1024"/>
                <a:gd name="T82" fmla="*/ 599 w 867"/>
                <a:gd name="T83" fmla="*/ 37 h 1024"/>
                <a:gd name="T84" fmla="*/ 618 w 867"/>
                <a:gd name="T85" fmla="*/ 10 h 1024"/>
                <a:gd name="T86" fmla="*/ 651 w 867"/>
                <a:gd name="T87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7" h="1024">
                  <a:moveTo>
                    <a:pt x="651" y="700"/>
                  </a:moveTo>
                  <a:lnTo>
                    <a:pt x="625" y="703"/>
                  </a:lnTo>
                  <a:lnTo>
                    <a:pt x="603" y="711"/>
                  </a:lnTo>
                  <a:lnTo>
                    <a:pt x="583" y="724"/>
                  </a:lnTo>
                  <a:lnTo>
                    <a:pt x="566" y="741"/>
                  </a:lnTo>
                  <a:lnTo>
                    <a:pt x="553" y="761"/>
                  </a:lnTo>
                  <a:lnTo>
                    <a:pt x="545" y="783"/>
                  </a:lnTo>
                  <a:lnTo>
                    <a:pt x="542" y="808"/>
                  </a:lnTo>
                  <a:lnTo>
                    <a:pt x="545" y="833"/>
                  </a:lnTo>
                  <a:lnTo>
                    <a:pt x="553" y="856"/>
                  </a:lnTo>
                  <a:lnTo>
                    <a:pt x="566" y="876"/>
                  </a:lnTo>
                  <a:lnTo>
                    <a:pt x="583" y="893"/>
                  </a:lnTo>
                  <a:lnTo>
                    <a:pt x="603" y="906"/>
                  </a:lnTo>
                  <a:lnTo>
                    <a:pt x="625" y="914"/>
                  </a:lnTo>
                  <a:lnTo>
                    <a:pt x="651" y="917"/>
                  </a:lnTo>
                  <a:lnTo>
                    <a:pt x="676" y="914"/>
                  </a:lnTo>
                  <a:lnTo>
                    <a:pt x="698" y="906"/>
                  </a:lnTo>
                  <a:lnTo>
                    <a:pt x="718" y="893"/>
                  </a:lnTo>
                  <a:lnTo>
                    <a:pt x="735" y="876"/>
                  </a:lnTo>
                  <a:lnTo>
                    <a:pt x="748" y="856"/>
                  </a:lnTo>
                  <a:lnTo>
                    <a:pt x="756" y="833"/>
                  </a:lnTo>
                  <a:lnTo>
                    <a:pt x="759" y="808"/>
                  </a:lnTo>
                  <a:lnTo>
                    <a:pt x="756" y="783"/>
                  </a:lnTo>
                  <a:lnTo>
                    <a:pt x="748" y="761"/>
                  </a:lnTo>
                  <a:lnTo>
                    <a:pt x="735" y="741"/>
                  </a:lnTo>
                  <a:lnTo>
                    <a:pt x="718" y="724"/>
                  </a:lnTo>
                  <a:lnTo>
                    <a:pt x="698" y="711"/>
                  </a:lnTo>
                  <a:lnTo>
                    <a:pt x="676" y="703"/>
                  </a:lnTo>
                  <a:lnTo>
                    <a:pt x="651" y="700"/>
                  </a:lnTo>
                  <a:close/>
                  <a:moveTo>
                    <a:pt x="651" y="0"/>
                  </a:moveTo>
                  <a:lnTo>
                    <a:pt x="668" y="2"/>
                  </a:lnTo>
                  <a:lnTo>
                    <a:pt x="683" y="10"/>
                  </a:lnTo>
                  <a:lnTo>
                    <a:pt x="695" y="22"/>
                  </a:lnTo>
                  <a:lnTo>
                    <a:pt x="702" y="37"/>
                  </a:lnTo>
                  <a:lnTo>
                    <a:pt x="705" y="54"/>
                  </a:lnTo>
                  <a:lnTo>
                    <a:pt x="705" y="600"/>
                  </a:lnTo>
                  <a:lnTo>
                    <a:pt x="735" y="610"/>
                  </a:lnTo>
                  <a:lnTo>
                    <a:pt x="763" y="624"/>
                  </a:lnTo>
                  <a:lnTo>
                    <a:pt x="788" y="642"/>
                  </a:lnTo>
                  <a:lnTo>
                    <a:pt x="810" y="664"/>
                  </a:lnTo>
                  <a:lnTo>
                    <a:pt x="830" y="688"/>
                  </a:lnTo>
                  <a:lnTo>
                    <a:pt x="846" y="715"/>
                  </a:lnTo>
                  <a:lnTo>
                    <a:pt x="858" y="744"/>
                  </a:lnTo>
                  <a:lnTo>
                    <a:pt x="865" y="775"/>
                  </a:lnTo>
                  <a:lnTo>
                    <a:pt x="867" y="808"/>
                  </a:lnTo>
                  <a:lnTo>
                    <a:pt x="865" y="843"/>
                  </a:lnTo>
                  <a:lnTo>
                    <a:pt x="856" y="877"/>
                  </a:lnTo>
                  <a:lnTo>
                    <a:pt x="843" y="908"/>
                  </a:lnTo>
                  <a:lnTo>
                    <a:pt x="825" y="936"/>
                  </a:lnTo>
                  <a:lnTo>
                    <a:pt x="803" y="961"/>
                  </a:lnTo>
                  <a:lnTo>
                    <a:pt x="778" y="983"/>
                  </a:lnTo>
                  <a:lnTo>
                    <a:pt x="750" y="1000"/>
                  </a:lnTo>
                  <a:lnTo>
                    <a:pt x="719" y="1013"/>
                  </a:lnTo>
                  <a:lnTo>
                    <a:pt x="686" y="1021"/>
                  </a:lnTo>
                  <a:lnTo>
                    <a:pt x="651" y="1024"/>
                  </a:lnTo>
                  <a:lnTo>
                    <a:pt x="614" y="1021"/>
                  </a:lnTo>
                  <a:lnTo>
                    <a:pt x="580" y="1013"/>
                  </a:lnTo>
                  <a:lnTo>
                    <a:pt x="549" y="999"/>
                  </a:lnTo>
                  <a:lnTo>
                    <a:pt x="520" y="980"/>
                  </a:lnTo>
                  <a:lnTo>
                    <a:pt x="495" y="958"/>
                  </a:lnTo>
                  <a:lnTo>
                    <a:pt x="474" y="931"/>
                  </a:lnTo>
                  <a:lnTo>
                    <a:pt x="456" y="902"/>
                  </a:lnTo>
                  <a:lnTo>
                    <a:pt x="443" y="869"/>
                  </a:lnTo>
                  <a:lnTo>
                    <a:pt x="54" y="869"/>
                  </a:lnTo>
                  <a:lnTo>
                    <a:pt x="37" y="867"/>
                  </a:lnTo>
                  <a:lnTo>
                    <a:pt x="22" y="859"/>
                  </a:lnTo>
                  <a:lnTo>
                    <a:pt x="11" y="846"/>
                  </a:lnTo>
                  <a:lnTo>
                    <a:pt x="3" y="831"/>
                  </a:lnTo>
                  <a:lnTo>
                    <a:pt x="0" y="814"/>
                  </a:lnTo>
                  <a:lnTo>
                    <a:pt x="3" y="797"/>
                  </a:lnTo>
                  <a:lnTo>
                    <a:pt x="11" y="783"/>
                  </a:lnTo>
                  <a:lnTo>
                    <a:pt x="22" y="771"/>
                  </a:lnTo>
                  <a:lnTo>
                    <a:pt x="37" y="763"/>
                  </a:lnTo>
                  <a:lnTo>
                    <a:pt x="54" y="761"/>
                  </a:lnTo>
                  <a:lnTo>
                    <a:pt x="439" y="761"/>
                  </a:lnTo>
                  <a:lnTo>
                    <a:pt x="449" y="728"/>
                  </a:lnTo>
                  <a:lnTo>
                    <a:pt x="465" y="698"/>
                  </a:lnTo>
                  <a:lnTo>
                    <a:pt x="484" y="671"/>
                  </a:lnTo>
                  <a:lnTo>
                    <a:pt x="508" y="647"/>
                  </a:lnTo>
                  <a:lnTo>
                    <a:pt x="534" y="627"/>
                  </a:lnTo>
                  <a:lnTo>
                    <a:pt x="564" y="611"/>
                  </a:lnTo>
                  <a:lnTo>
                    <a:pt x="596" y="600"/>
                  </a:lnTo>
                  <a:lnTo>
                    <a:pt x="596" y="54"/>
                  </a:lnTo>
                  <a:lnTo>
                    <a:pt x="599" y="37"/>
                  </a:lnTo>
                  <a:lnTo>
                    <a:pt x="606" y="22"/>
                  </a:lnTo>
                  <a:lnTo>
                    <a:pt x="618" y="10"/>
                  </a:lnTo>
                  <a:lnTo>
                    <a:pt x="633" y="2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160"/>
            <p:cNvSpPr>
              <a:spLocks/>
            </p:cNvSpPr>
            <p:nvPr/>
          </p:nvSpPr>
          <p:spPr bwMode="auto">
            <a:xfrm>
              <a:off x="11239500" y="4284663"/>
              <a:ext cx="20638" cy="28575"/>
            </a:xfrm>
            <a:custGeom>
              <a:avLst/>
              <a:gdLst>
                <a:gd name="T0" fmla="*/ 55 w 109"/>
                <a:gd name="T1" fmla="*/ 0 h 161"/>
                <a:gd name="T2" fmla="*/ 72 w 109"/>
                <a:gd name="T3" fmla="*/ 3 h 161"/>
                <a:gd name="T4" fmla="*/ 87 w 109"/>
                <a:gd name="T5" fmla="*/ 10 h 161"/>
                <a:gd name="T6" fmla="*/ 99 w 109"/>
                <a:gd name="T7" fmla="*/ 22 h 161"/>
                <a:gd name="T8" fmla="*/ 106 w 109"/>
                <a:gd name="T9" fmla="*/ 37 h 161"/>
                <a:gd name="T10" fmla="*/ 109 w 109"/>
                <a:gd name="T11" fmla="*/ 54 h 161"/>
                <a:gd name="T12" fmla="*/ 109 w 109"/>
                <a:gd name="T13" fmla="*/ 107 h 161"/>
                <a:gd name="T14" fmla="*/ 106 w 109"/>
                <a:gd name="T15" fmla="*/ 124 h 161"/>
                <a:gd name="T16" fmla="*/ 99 w 109"/>
                <a:gd name="T17" fmla="*/ 139 h 161"/>
                <a:gd name="T18" fmla="*/ 87 w 109"/>
                <a:gd name="T19" fmla="*/ 151 h 161"/>
                <a:gd name="T20" fmla="*/ 72 w 109"/>
                <a:gd name="T21" fmla="*/ 159 h 161"/>
                <a:gd name="T22" fmla="*/ 55 w 109"/>
                <a:gd name="T23" fmla="*/ 161 h 161"/>
                <a:gd name="T24" fmla="*/ 37 w 109"/>
                <a:gd name="T25" fmla="*/ 159 h 161"/>
                <a:gd name="T26" fmla="*/ 22 w 109"/>
                <a:gd name="T27" fmla="*/ 151 h 161"/>
                <a:gd name="T28" fmla="*/ 10 w 109"/>
                <a:gd name="T29" fmla="*/ 139 h 161"/>
                <a:gd name="T30" fmla="*/ 3 w 109"/>
                <a:gd name="T31" fmla="*/ 124 h 161"/>
                <a:gd name="T32" fmla="*/ 0 w 109"/>
                <a:gd name="T33" fmla="*/ 107 h 161"/>
                <a:gd name="T34" fmla="*/ 0 w 109"/>
                <a:gd name="T35" fmla="*/ 54 h 161"/>
                <a:gd name="T36" fmla="*/ 3 w 109"/>
                <a:gd name="T37" fmla="*/ 37 h 161"/>
                <a:gd name="T38" fmla="*/ 10 w 109"/>
                <a:gd name="T39" fmla="*/ 22 h 161"/>
                <a:gd name="T40" fmla="*/ 22 w 109"/>
                <a:gd name="T41" fmla="*/ 10 h 161"/>
                <a:gd name="T42" fmla="*/ 37 w 109"/>
                <a:gd name="T43" fmla="*/ 3 h 161"/>
                <a:gd name="T44" fmla="*/ 55 w 109"/>
                <a:gd name="T4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61">
                  <a:moveTo>
                    <a:pt x="55" y="0"/>
                  </a:moveTo>
                  <a:lnTo>
                    <a:pt x="72" y="3"/>
                  </a:lnTo>
                  <a:lnTo>
                    <a:pt x="87" y="10"/>
                  </a:lnTo>
                  <a:lnTo>
                    <a:pt x="99" y="22"/>
                  </a:lnTo>
                  <a:lnTo>
                    <a:pt x="106" y="37"/>
                  </a:lnTo>
                  <a:lnTo>
                    <a:pt x="109" y="54"/>
                  </a:lnTo>
                  <a:lnTo>
                    <a:pt x="109" y="107"/>
                  </a:lnTo>
                  <a:lnTo>
                    <a:pt x="106" y="124"/>
                  </a:lnTo>
                  <a:lnTo>
                    <a:pt x="99" y="139"/>
                  </a:lnTo>
                  <a:lnTo>
                    <a:pt x="87" y="151"/>
                  </a:lnTo>
                  <a:lnTo>
                    <a:pt x="72" y="159"/>
                  </a:lnTo>
                  <a:lnTo>
                    <a:pt x="55" y="161"/>
                  </a:lnTo>
                  <a:lnTo>
                    <a:pt x="37" y="159"/>
                  </a:lnTo>
                  <a:lnTo>
                    <a:pt x="22" y="151"/>
                  </a:lnTo>
                  <a:lnTo>
                    <a:pt x="10" y="139"/>
                  </a:lnTo>
                  <a:lnTo>
                    <a:pt x="3" y="124"/>
                  </a:lnTo>
                  <a:lnTo>
                    <a:pt x="0" y="107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Freeform 161"/>
            <p:cNvSpPr>
              <a:spLocks/>
            </p:cNvSpPr>
            <p:nvPr/>
          </p:nvSpPr>
          <p:spPr bwMode="auto">
            <a:xfrm>
              <a:off x="11441113" y="4494213"/>
              <a:ext cx="28575" cy="19050"/>
            </a:xfrm>
            <a:custGeom>
              <a:avLst/>
              <a:gdLst>
                <a:gd name="T0" fmla="*/ 53 w 162"/>
                <a:gd name="T1" fmla="*/ 0 h 109"/>
                <a:gd name="T2" fmla="*/ 108 w 162"/>
                <a:gd name="T3" fmla="*/ 0 h 109"/>
                <a:gd name="T4" fmla="*/ 125 w 162"/>
                <a:gd name="T5" fmla="*/ 3 h 109"/>
                <a:gd name="T6" fmla="*/ 140 w 162"/>
                <a:gd name="T7" fmla="*/ 10 h 109"/>
                <a:gd name="T8" fmla="*/ 152 w 162"/>
                <a:gd name="T9" fmla="*/ 22 h 109"/>
                <a:gd name="T10" fmla="*/ 159 w 162"/>
                <a:gd name="T11" fmla="*/ 37 h 109"/>
                <a:gd name="T12" fmla="*/ 162 w 162"/>
                <a:gd name="T13" fmla="*/ 54 h 109"/>
                <a:gd name="T14" fmla="*/ 159 w 162"/>
                <a:gd name="T15" fmla="*/ 71 h 109"/>
                <a:gd name="T16" fmla="*/ 152 w 162"/>
                <a:gd name="T17" fmla="*/ 86 h 109"/>
                <a:gd name="T18" fmla="*/ 140 w 162"/>
                <a:gd name="T19" fmla="*/ 98 h 109"/>
                <a:gd name="T20" fmla="*/ 125 w 162"/>
                <a:gd name="T21" fmla="*/ 106 h 109"/>
                <a:gd name="T22" fmla="*/ 108 w 162"/>
                <a:gd name="T23" fmla="*/ 109 h 109"/>
                <a:gd name="T24" fmla="*/ 53 w 162"/>
                <a:gd name="T25" fmla="*/ 109 h 109"/>
                <a:gd name="T26" fmla="*/ 36 w 162"/>
                <a:gd name="T27" fmla="*/ 106 h 109"/>
                <a:gd name="T28" fmla="*/ 22 w 162"/>
                <a:gd name="T29" fmla="*/ 98 h 109"/>
                <a:gd name="T30" fmla="*/ 10 w 162"/>
                <a:gd name="T31" fmla="*/ 86 h 109"/>
                <a:gd name="T32" fmla="*/ 2 w 162"/>
                <a:gd name="T33" fmla="*/ 71 h 109"/>
                <a:gd name="T34" fmla="*/ 0 w 162"/>
                <a:gd name="T35" fmla="*/ 54 h 109"/>
                <a:gd name="T36" fmla="*/ 2 w 162"/>
                <a:gd name="T37" fmla="*/ 37 h 109"/>
                <a:gd name="T38" fmla="*/ 10 w 162"/>
                <a:gd name="T39" fmla="*/ 22 h 109"/>
                <a:gd name="T40" fmla="*/ 22 w 162"/>
                <a:gd name="T41" fmla="*/ 10 h 109"/>
                <a:gd name="T42" fmla="*/ 36 w 162"/>
                <a:gd name="T43" fmla="*/ 3 h 109"/>
                <a:gd name="T44" fmla="*/ 53 w 16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9">
                  <a:moveTo>
                    <a:pt x="53" y="0"/>
                  </a:moveTo>
                  <a:lnTo>
                    <a:pt x="108" y="0"/>
                  </a:lnTo>
                  <a:lnTo>
                    <a:pt x="125" y="3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59" y="37"/>
                  </a:lnTo>
                  <a:lnTo>
                    <a:pt x="162" y="54"/>
                  </a:lnTo>
                  <a:lnTo>
                    <a:pt x="159" y="71"/>
                  </a:lnTo>
                  <a:lnTo>
                    <a:pt x="152" y="86"/>
                  </a:lnTo>
                  <a:lnTo>
                    <a:pt x="140" y="98"/>
                  </a:lnTo>
                  <a:lnTo>
                    <a:pt x="125" y="106"/>
                  </a:lnTo>
                  <a:lnTo>
                    <a:pt x="108" y="109"/>
                  </a:lnTo>
                  <a:lnTo>
                    <a:pt x="53" y="109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1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Freeform 162"/>
            <p:cNvSpPr>
              <a:spLocks/>
            </p:cNvSpPr>
            <p:nvPr/>
          </p:nvSpPr>
          <p:spPr bwMode="auto">
            <a:xfrm>
              <a:off x="11029950" y="4494213"/>
              <a:ext cx="28575" cy="19050"/>
            </a:xfrm>
            <a:custGeom>
              <a:avLst/>
              <a:gdLst>
                <a:gd name="T0" fmla="*/ 54 w 162"/>
                <a:gd name="T1" fmla="*/ 0 h 109"/>
                <a:gd name="T2" fmla="*/ 109 w 162"/>
                <a:gd name="T3" fmla="*/ 0 h 109"/>
                <a:gd name="T4" fmla="*/ 126 w 162"/>
                <a:gd name="T5" fmla="*/ 3 h 109"/>
                <a:gd name="T6" fmla="*/ 140 w 162"/>
                <a:gd name="T7" fmla="*/ 10 h 109"/>
                <a:gd name="T8" fmla="*/ 152 w 162"/>
                <a:gd name="T9" fmla="*/ 22 h 109"/>
                <a:gd name="T10" fmla="*/ 160 w 162"/>
                <a:gd name="T11" fmla="*/ 37 h 109"/>
                <a:gd name="T12" fmla="*/ 162 w 162"/>
                <a:gd name="T13" fmla="*/ 54 h 109"/>
                <a:gd name="T14" fmla="*/ 160 w 162"/>
                <a:gd name="T15" fmla="*/ 71 h 109"/>
                <a:gd name="T16" fmla="*/ 152 w 162"/>
                <a:gd name="T17" fmla="*/ 86 h 109"/>
                <a:gd name="T18" fmla="*/ 140 w 162"/>
                <a:gd name="T19" fmla="*/ 98 h 109"/>
                <a:gd name="T20" fmla="*/ 126 w 162"/>
                <a:gd name="T21" fmla="*/ 106 h 109"/>
                <a:gd name="T22" fmla="*/ 109 w 162"/>
                <a:gd name="T23" fmla="*/ 109 h 109"/>
                <a:gd name="T24" fmla="*/ 54 w 162"/>
                <a:gd name="T25" fmla="*/ 109 h 109"/>
                <a:gd name="T26" fmla="*/ 37 w 162"/>
                <a:gd name="T27" fmla="*/ 106 h 109"/>
                <a:gd name="T28" fmla="*/ 22 w 162"/>
                <a:gd name="T29" fmla="*/ 98 h 109"/>
                <a:gd name="T30" fmla="*/ 10 w 162"/>
                <a:gd name="T31" fmla="*/ 86 h 109"/>
                <a:gd name="T32" fmla="*/ 3 w 162"/>
                <a:gd name="T33" fmla="*/ 71 h 109"/>
                <a:gd name="T34" fmla="*/ 0 w 162"/>
                <a:gd name="T35" fmla="*/ 54 h 109"/>
                <a:gd name="T36" fmla="*/ 3 w 162"/>
                <a:gd name="T37" fmla="*/ 37 h 109"/>
                <a:gd name="T38" fmla="*/ 10 w 162"/>
                <a:gd name="T39" fmla="*/ 22 h 109"/>
                <a:gd name="T40" fmla="*/ 22 w 162"/>
                <a:gd name="T41" fmla="*/ 10 h 109"/>
                <a:gd name="T42" fmla="*/ 37 w 162"/>
                <a:gd name="T43" fmla="*/ 3 h 109"/>
                <a:gd name="T44" fmla="*/ 54 w 16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9">
                  <a:moveTo>
                    <a:pt x="54" y="0"/>
                  </a:moveTo>
                  <a:lnTo>
                    <a:pt x="109" y="0"/>
                  </a:lnTo>
                  <a:lnTo>
                    <a:pt x="126" y="3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60" y="37"/>
                  </a:lnTo>
                  <a:lnTo>
                    <a:pt x="162" y="54"/>
                  </a:lnTo>
                  <a:lnTo>
                    <a:pt x="160" y="71"/>
                  </a:lnTo>
                  <a:lnTo>
                    <a:pt x="152" y="86"/>
                  </a:lnTo>
                  <a:lnTo>
                    <a:pt x="140" y="98"/>
                  </a:lnTo>
                  <a:lnTo>
                    <a:pt x="126" y="106"/>
                  </a:lnTo>
                  <a:lnTo>
                    <a:pt x="109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Freeform 163"/>
            <p:cNvSpPr>
              <a:spLocks/>
            </p:cNvSpPr>
            <p:nvPr/>
          </p:nvSpPr>
          <p:spPr bwMode="auto">
            <a:xfrm>
              <a:off x="11382375" y="4346575"/>
              <a:ext cx="25400" cy="25400"/>
            </a:xfrm>
            <a:custGeom>
              <a:avLst/>
              <a:gdLst>
                <a:gd name="T0" fmla="*/ 93 w 147"/>
                <a:gd name="T1" fmla="*/ 0 h 146"/>
                <a:gd name="T2" fmla="*/ 107 w 147"/>
                <a:gd name="T3" fmla="*/ 2 h 146"/>
                <a:gd name="T4" fmla="*/ 120 w 147"/>
                <a:gd name="T5" fmla="*/ 7 h 146"/>
                <a:gd name="T6" fmla="*/ 131 w 147"/>
                <a:gd name="T7" fmla="*/ 16 h 146"/>
                <a:gd name="T8" fmla="*/ 140 w 147"/>
                <a:gd name="T9" fmla="*/ 27 h 146"/>
                <a:gd name="T10" fmla="*/ 145 w 147"/>
                <a:gd name="T11" fmla="*/ 40 h 146"/>
                <a:gd name="T12" fmla="*/ 147 w 147"/>
                <a:gd name="T13" fmla="*/ 54 h 146"/>
                <a:gd name="T14" fmla="*/ 145 w 147"/>
                <a:gd name="T15" fmla="*/ 67 h 146"/>
                <a:gd name="T16" fmla="*/ 140 w 147"/>
                <a:gd name="T17" fmla="*/ 80 h 146"/>
                <a:gd name="T18" fmla="*/ 131 w 147"/>
                <a:gd name="T19" fmla="*/ 92 h 146"/>
                <a:gd name="T20" fmla="*/ 93 w 147"/>
                <a:gd name="T21" fmla="*/ 130 h 146"/>
                <a:gd name="T22" fmla="*/ 82 w 147"/>
                <a:gd name="T23" fmla="*/ 139 h 146"/>
                <a:gd name="T24" fmla="*/ 69 w 147"/>
                <a:gd name="T25" fmla="*/ 144 h 146"/>
                <a:gd name="T26" fmla="*/ 55 w 147"/>
                <a:gd name="T27" fmla="*/ 146 h 146"/>
                <a:gd name="T28" fmla="*/ 41 w 147"/>
                <a:gd name="T29" fmla="*/ 144 h 146"/>
                <a:gd name="T30" fmla="*/ 28 w 147"/>
                <a:gd name="T31" fmla="*/ 139 h 146"/>
                <a:gd name="T32" fmla="*/ 17 w 147"/>
                <a:gd name="T33" fmla="*/ 130 h 146"/>
                <a:gd name="T34" fmla="*/ 7 w 147"/>
                <a:gd name="T35" fmla="*/ 118 h 146"/>
                <a:gd name="T36" fmla="*/ 2 w 147"/>
                <a:gd name="T37" fmla="*/ 106 h 146"/>
                <a:gd name="T38" fmla="*/ 0 w 147"/>
                <a:gd name="T39" fmla="*/ 92 h 146"/>
                <a:gd name="T40" fmla="*/ 2 w 147"/>
                <a:gd name="T41" fmla="*/ 78 h 146"/>
                <a:gd name="T42" fmla="*/ 7 w 147"/>
                <a:gd name="T43" fmla="*/ 65 h 146"/>
                <a:gd name="T44" fmla="*/ 17 w 147"/>
                <a:gd name="T45" fmla="*/ 54 h 146"/>
                <a:gd name="T46" fmla="*/ 55 w 147"/>
                <a:gd name="T47" fmla="*/ 16 h 146"/>
                <a:gd name="T48" fmla="*/ 66 w 147"/>
                <a:gd name="T49" fmla="*/ 7 h 146"/>
                <a:gd name="T50" fmla="*/ 79 w 147"/>
                <a:gd name="T51" fmla="*/ 2 h 146"/>
                <a:gd name="T52" fmla="*/ 93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93" y="0"/>
                  </a:moveTo>
                  <a:lnTo>
                    <a:pt x="107" y="2"/>
                  </a:lnTo>
                  <a:lnTo>
                    <a:pt x="120" y="7"/>
                  </a:lnTo>
                  <a:lnTo>
                    <a:pt x="131" y="16"/>
                  </a:lnTo>
                  <a:lnTo>
                    <a:pt x="140" y="27"/>
                  </a:lnTo>
                  <a:lnTo>
                    <a:pt x="145" y="40"/>
                  </a:lnTo>
                  <a:lnTo>
                    <a:pt x="147" y="54"/>
                  </a:lnTo>
                  <a:lnTo>
                    <a:pt x="145" y="67"/>
                  </a:lnTo>
                  <a:lnTo>
                    <a:pt x="140" y="80"/>
                  </a:lnTo>
                  <a:lnTo>
                    <a:pt x="131" y="92"/>
                  </a:lnTo>
                  <a:lnTo>
                    <a:pt x="93" y="130"/>
                  </a:lnTo>
                  <a:lnTo>
                    <a:pt x="82" y="139"/>
                  </a:lnTo>
                  <a:lnTo>
                    <a:pt x="69" y="144"/>
                  </a:lnTo>
                  <a:lnTo>
                    <a:pt x="55" y="146"/>
                  </a:lnTo>
                  <a:lnTo>
                    <a:pt x="41" y="144"/>
                  </a:lnTo>
                  <a:lnTo>
                    <a:pt x="28" y="139"/>
                  </a:lnTo>
                  <a:lnTo>
                    <a:pt x="17" y="130"/>
                  </a:lnTo>
                  <a:lnTo>
                    <a:pt x="7" y="118"/>
                  </a:lnTo>
                  <a:lnTo>
                    <a:pt x="2" y="106"/>
                  </a:lnTo>
                  <a:lnTo>
                    <a:pt x="0" y="92"/>
                  </a:lnTo>
                  <a:lnTo>
                    <a:pt x="2" y="78"/>
                  </a:lnTo>
                  <a:lnTo>
                    <a:pt x="7" y="65"/>
                  </a:lnTo>
                  <a:lnTo>
                    <a:pt x="17" y="54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Freeform 164"/>
            <p:cNvSpPr>
              <a:spLocks/>
            </p:cNvSpPr>
            <p:nvPr/>
          </p:nvSpPr>
          <p:spPr bwMode="auto">
            <a:xfrm>
              <a:off x="11091863" y="4635500"/>
              <a:ext cx="25400" cy="25400"/>
            </a:xfrm>
            <a:custGeom>
              <a:avLst/>
              <a:gdLst>
                <a:gd name="T0" fmla="*/ 92 w 147"/>
                <a:gd name="T1" fmla="*/ 0 h 146"/>
                <a:gd name="T2" fmla="*/ 106 w 147"/>
                <a:gd name="T3" fmla="*/ 2 h 146"/>
                <a:gd name="T4" fmla="*/ 119 w 147"/>
                <a:gd name="T5" fmla="*/ 7 h 146"/>
                <a:gd name="T6" fmla="*/ 130 w 147"/>
                <a:gd name="T7" fmla="*/ 16 h 146"/>
                <a:gd name="T8" fmla="*/ 140 w 147"/>
                <a:gd name="T9" fmla="*/ 27 h 146"/>
                <a:gd name="T10" fmla="*/ 145 w 147"/>
                <a:gd name="T11" fmla="*/ 40 h 146"/>
                <a:gd name="T12" fmla="*/ 147 w 147"/>
                <a:gd name="T13" fmla="*/ 54 h 146"/>
                <a:gd name="T14" fmla="*/ 145 w 147"/>
                <a:gd name="T15" fmla="*/ 68 h 146"/>
                <a:gd name="T16" fmla="*/ 140 w 147"/>
                <a:gd name="T17" fmla="*/ 81 h 146"/>
                <a:gd name="T18" fmla="*/ 130 w 147"/>
                <a:gd name="T19" fmla="*/ 92 h 146"/>
                <a:gd name="T20" fmla="*/ 92 w 147"/>
                <a:gd name="T21" fmla="*/ 130 h 146"/>
                <a:gd name="T22" fmla="*/ 80 w 147"/>
                <a:gd name="T23" fmla="*/ 139 h 146"/>
                <a:gd name="T24" fmla="*/ 67 w 147"/>
                <a:gd name="T25" fmla="*/ 144 h 146"/>
                <a:gd name="T26" fmla="*/ 54 w 147"/>
                <a:gd name="T27" fmla="*/ 146 h 146"/>
                <a:gd name="T28" fmla="*/ 40 w 147"/>
                <a:gd name="T29" fmla="*/ 144 h 146"/>
                <a:gd name="T30" fmla="*/ 27 w 147"/>
                <a:gd name="T31" fmla="*/ 139 h 146"/>
                <a:gd name="T32" fmla="*/ 16 w 147"/>
                <a:gd name="T33" fmla="*/ 130 h 146"/>
                <a:gd name="T34" fmla="*/ 7 w 147"/>
                <a:gd name="T35" fmla="*/ 119 h 146"/>
                <a:gd name="T36" fmla="*/ 2 w 147"/>
                <a:gd name="T37" fmla="*/ 106 h 146"/>
                <a:gd name="T38" fmla="*/ 0 w 147"/>
                <a:gd name="T39" fmla="*/ 92 h 146"/>
                <a:gd name="T40" fmla="*/ 2 w 147"/>
                <a:gd name="T41" fmla="*/ 78 h 146"/>
                <a:gd name="T42" fmla="*/ 7 w 147"/>
                <a:gd name="T43" fmla="*/ 65 h 146"/>
                <a:gd name="T44" fmla="*/ 16 w 147"/>
                <a:gd name="T45" fmla="*/ 54 h 146"/>
                <a:gd name="T46" fmla="*/ 54 w 147"/>
                <a:gd name="T47" fmla="*/ 16 h 146"/>
                <a:gd name="T48" fmla="*/ 65 w 147"/>
                <a:gd name="T49" fmla="*/ 7 h 146"/>
                <a:gd name="T50" fmla="*/ 78 w 147"/>
                <a:gd name="T51" fmla="*/ 2 h 146"/>
                <a:gd name="T52" fmla="*/ 92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92" y="0"/>
                  </a:moveTo>
                  <a:lnTo>
                    <a:pt x="106" y="2"/>
                  </a:lnTo>
                  <a:lnTo>
                    <a:pt x="119" y="7"/>
                  </a:lnTo>
                  <a:lnTo>
                    <a:pt x="130" y="16"/>
                  </a:lnTo>
                  <a:lnTo>
                    <a:pt x="140" y="27"/>
                  </a:lnTo>
                  <a:lnTo>
                    <a:pt x="145" y="40"/>
                  </a:lnTo>
                  <a:lnTo>
                    <a:pt x="147" y="54"/>
                  </a:lnTo>
                  <a:lnTo>
                    <a:pt x="145" y="68"/>
                  </a:lnTo>
                  <a:lnTo>
                    <a:pt x="140" y="81"/>
                  </a:lnTo>
                  <a:lnTo>
                    <a:pt x="130" y="92"/>
                  </a:lnTo>
                  <a:lnTo>
                    <a:pt x="92" y="130"/>
                  </a:lnTo>
                  <a:lnTo>
                    <a:pt x="80" y="139"/>
                  </a:lnTo>
                  <a:lnTo>
                    <a:pt x="67" y="144"/>
                  </a:lnTo>
                  <a:lnTo>
                    <a:pt x="54" y="146"/>
                  </a:lnTo>
                  <a:lnTo>
                    <a:pt x="40" y="144"/>
                  </a:lnTo>
                  <a:lnTo>
                    <a:pt x="27" y="139"/>
                  </a:lnTo>
                  <a:lnTo>
                    <a:pt x="16" y="130"/>
                  </a:lnTo>
                  <a:lnTo>
                    <a:pt x="7" y="119"/>
                  </a:lnTo>
                  <a:lnTo>
                    <a:pt x="2" y="106"/>
                  </a:lnTo>
                  <a:lnTo>
                    <a:pt x="0" y="92"/>
                  </a:lnTo>
                  <a:lnTo>
                    <a:pt x="2" y="78"/>
                  </a:lnTo>
                  <a:lnTo>
                    <a:pt x="7" y="65"/>
                  </a:lnTo>
                  <a:lnTo>
                    <a:pt x="16" y="54"/>
                  </a:lnTo>
                  <a:lnTo>
                    <a:pt x="54" y="16"/>
                  </a:lnTo>
                  <a:lnTo>
                    <a:pt x="65" y="7"/>
                  </a:lnTo>
                  <a:lnTo>
                    <a:pt x="78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Freeform 165"/>
            <p:cNvSpPr>
              <a:spLocks/>
            </p:cNvSpPr>
            <p:nvPr/>
          </p:nvSpPr>
          <p:spPr bwMode="auto">
            <a:xfrm>
              <a:off x="11091863" y="4346575"/>
              <a:ext cx="25400" cy="25400"/>
            </a:xfrm>
            <a:custGeom>
              <a:avLst/>
              <a:gdLst>
                <a:gd name="T0" fmla="*/ 54 w 147"/>
                <a:gd name="T1" fmla="*/ 0 h 146"/>
                <a:gd name="T2" fmla="*/ 68 w 147"/>
                <a:gd name="T3" fmla="*/ 2 h 146"/>
                <a:gd name="T4" fmla="*/ 81 w 147"/>
                <a:gd name="T5" fmla="*/ 7 h 146"/>
                <a:gd name="T6" fmla="*/ 92 w 147"/>
                <a:gd name="T7" fmla="*/ 16 h 146"/>
                <a:gd name="T8" fmla="*/ 130 w 147"/>
                <a:gd name="T9" fmla="*/ 54 h 146"/>
                <a:gd name="T10" fmla="*/ 140 w 147"/>
                <a:gd name="T11" fmla="*/ 65 h 146"/>
                <a:gd name="T12" fmla="*/ 145 w 147"/>
                <a:gd name="T13" fmla="*/ 78 h 146"/>
                <a:gd name="T14" fmla="*/ 147 w 147"/>
                <a:gd name="T15" fmla="*/ 92 h 146"/>
                <a:gd name="T16" fmla="*/ 145 w 147"/>
                <a:gd name="T17" fmla="*/ 106 h 146"/>
                <a:gd name="T18" fmla="*/ 140 w 147"/>
                <a:gd name="T19" fmla="*/ 118 h 146"/>
                <a:gd name="T20" fmla="*/ 130 w 147"/>
                <a:gd name="T21" fmla="*/ 130 h 146"/>
                <a:gd name="T22" fmla="*/ 119 w 147"/>
                <a:gd name="T23" fmla="*/ 139 h 146"/>
                <a:gd name="T24" fmla="*/ 106 w 147"/>
                <a:gd name="T25" fmla="*/ 144 h 146"/>
                <a:gd name="T26" fmla="*/ 92 w 147"/>
                <a:gd name="T27" fmla="*/ 146 h 146"/>
                <a:gd name="T28" fmla="*/ 78 w 147"/>
                <a:gd name="T29" fmla="*/ 144 h 146"/>
                <a:gd name="T30" fmla="*/ 65 w 147"/>
                <a:gd name="T31" fmla="*/ 139 h 146"/>
                <a:gd name="T32" fmla="*/ 54 w 147"/>
                <a:gd name="T33" fmla="*/ 130 h 146"/>
                <a:gd name="T34" fmla="*/ 16 w 147"/>
                <a:gd name="T35" fmla="*/ 92 h 146"/>
                <a:gd name="T36" fmla="*/ 7 w 147"/>
                <a:gd name="T37" fmla="*/ 80 h 146"/>
                <a:gd name="T38" fmla="*/ 2 w 147"/>
                <a:gd name="T39" fmla="*/ 67 h 146"/>
                <a:gd name="T40" fmla="*/ 0 w 147"/>
                <a:gd name="T41" fmla="*/ 54 h 146"/>
                <a:gd name="T42" fmla="*/ 2 w 147"/>
                <a:gd name="T43" fmla="*/ 40 h 146"/>
                <a:gd name="T44" fmla="*/ 7 w 147"/>
                <a:gd name="T45" fmla="*/ 27 h 146"/>
                <a:gd name="T46" fmla="*/ 16 w 147"/>
                <a:gd name="T47" fmla="*/ 16 h 146"/>
                <a:gd name="T48" fmla="*/ 27 w 147"/>
                <a:gd name="T49" fmla="*/ 7 h 146"/>
                <a:gd name="T50" fmla="*/ 40 w 147"/>
                <a:gd name="T51" fmla="*/ 2 h 146"/>
                <a:gd name="T52" fmla="*/ 54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54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2" y="16"/>
                  </a:lnTo>
                  <a:lnTo>
                    <a:pt x="130" y="54"/>
                  </a:lnTo>
                  <a:lnTo>
                    <a:pt x="140" y="65"/>
                  </a:lnTo>
                  <a:lnTo>
                    <a:pt x="145" y="78"/>
                  </a:lnTo>
                  <a:lnTo>
                    <a:pt x="147" y="92"/>
                  </a:lnTo>
                  <a:lnTo>
                    <a:pt x="145" y="106"/>
                  </a:lnTo>
                  <a:lnTo>
                    <a:pt x="140" y="118"/>
                  </a:lnTo>
                  <a:lnTo>
                    <a:pt x="130" y="130"/>
                  </a:lnTo>
                  <a:lnTo>
                    <a:pt x="119" y="139"/>
                  </a:lnTo>
                  <a:lnTo>
                    <a:pt x="106" y="144"/>
                  </a:lnTo>
                  <a:lnTo>
                    <a:pt x="92" y="146"/>
                  </a:lnTo>
                  <a:lnTo>
                    <a:pt x="78" y="144"/>
                  </a:lnTo>
                  <a:lnTo>
                    <a:pt x="65" y="139"/>
                  </a:lnTo>
                  <a:lnTo>
                    <a:pt x="54" y="130"/>
                  </a:lnTo>
                  <a:lnTo>
                    <a:pt x="16" y="92"/>
                  </a:lnTo>
                  <a:lnTo>
                    <a:pt x="7" y="80"/>
                  </a:lnTo>
                  <a:lnTo>
                    <a:pt x="2" y="67"/>
                  </a:lnTo>
                  <a:lnTo>
                    <a:pt x="0" y="54"/>
                  </a:lnTo>
                  <a:lnTo>
                    <a:pt x="2" y="40"/>
                  </a:lnTo>
                  <a:lnTo>
                    <a:pt x="7" y="27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Freeform 166"/>
            <p:cNvSpPr>
              <a:spLocks/>
            </p:cNvSpPr>
            <p:nvPr/>
          </p:nvSpPr>
          <p:spPr bwMode="auto">
            <a:xfrm>
              <a:off x="10963275" y="4219575"/>
              <a:ext cx="573088" cy="561975"/>
            </a:xfrm>
            <a:custGeom>
              <a:avLst/>
              <a:gdLst>
                <a:gd name="T0" fmla="*/ 1828 w 3249"/>
                <a:gd name="T1" fmla="*/ 13 h 3190"/>
                <a:gd name="T2" fmla="*/ 2119 w 3249"/>
                <a:gd name="T3" fmla="*/ 77 h 3190"/>
                <a:gd name="T4" fmla="*/ 2387 w 3249"/>
                <a:gd name="T5" fmla="*/ 190 h 3190"/>
                <a:gd name="T6" fmla="*/ 2630 w 3249"/>
                <a:gd name="T7" fmla="*/ 347 h 3190"/>
                <a:gd name="T8" fmla="*/ 2839 w 3249"/>
                <a:gd name="T9" fmla="*/ 544 h 3190"/>
                <a:gd name="T10" fmla="*/ 3011 w 3249"/>
                <a:gd name="T11" fmla="*/ 775 h 3190"/>
                <a:gd name="T12" fmla="*/ 3139 w 3249"/>
                <a:gd name="T13" fmla="*/ 1034 h 3190"/>
                <a:gd name="T14" fmla="*/ 3221 w 3249"/>
                <a:gd name="T15" fmla="*/ 1316 h 3190"/>
                <a:gd name="T16" fmla="*/ 3249 w 3249"/>
                <a:gd name="T17" fmla="*/ 1617 h 3190"/>
                <a:gd name="T18" fmla="*/ 3222 w 3249"/>
                <a:gd name="T19" fmla="*/ 1915 h 3190"/>
                <a:gd name="T20" fmla="*/ 3140 w 3249"/>
                <a:gd name="T21" fmla="*/ 2201 h 3190"/>
                <a:gd name="T22" fmla="*/ 3111 w 3249"/>
                <a:gd name="T23" fmla="*/ 2231 h 3190"/>
                <a:gd name="T24" fmla="*/ 3070 w 3249"/>
                <a:gd name="T25" fmla="*/ 2232 h 3190"/>
                <a:gd name="T26" fmla="*/ 3040 w 3249"/>
                <a:gd name="T27" fmla="*/ 2203 h 3190"/>
                <a:gd name="T28" fmla="*/ 3039 w 3249"/>
                <a:gd name="T29" fmla="*/ 2162 h 3190"/>
                <a:gd name="T30" fmla="*/ 3115 w 3249"/>
                <a:gd name="T31" fmla="*/ 1895 h 3190"/>
                <a:gd name="T32" fmla="*/ 3140 w 3249"/>
                <a:gd name="T33" fmla="*/ 1617 h 3190"/>
                <a:gd name="T34" fmla="*/ 3112 w 3249"/>
                <a:gd name="T35" fmla="*/ 1326 h 3190"/>
                <a:gd name="T36" fmla="*/ 3031 w 3249"/>
                <a:gd name="T37" fmla="*/ 1053 h 3190"/>
                <a:gd name="T38" fmla="*/ 2901 w 3249"/>
                <a:gd name="T39" fmla="*/ 804 h 3190"/>
                <a:gd name="T40" fmla="*/ 2728 w 3249"/>
                <a:gd name="T41" fmla="*/ 585 h 3190"/>
                <a:gd name="T42" fmla="*/ 2519 w 3249"/>
                <a:gd name="T43" fmla="*/ 399 h 3190"/>
                <a:gd name="T44" fmla="*/ 2279 w 3249"/>
                <a:gd name="T45" fmla="*/ 256 h 3190"/>
                <a:gd name="T46" fmla="*/ 2012 w 3249"/>
                <a:gd name="T47" fmla="*/ 158 h 3190"/>
                <a:gd name="T48" fmla="*/ 1724 w 3249"/>
                <a:gd name="T49" fmla="*/ 111 h 3190"/>
                <a:gd name="T50" fmla="*/ 1427 w 3249"/>
                <a:gd name="T51" fmla="*/ 121 h 3190"/>
                <a:gd name="T52" fmla="*/ 1146 w 3249"/>
                <a:gd name="T53" fmla="*/ 185 h 3190"/>
                <a:gd name="T54" fmla="*/ 887 w 3249"/>
                <a:gd name="T55" fmla="*/ 299 h 3190"/>
                <a:gd name="T56" fmla="*/ 656 w 3249"/>
                <a:gd name="T57" fmla="*/ 457 h 3190"/>
                <a:gd name="T58" fmla="*/ 458 w 3249"/>
                <a:gd name="T59" fmla="*/ 654 h 3190"/>
                <a:gd name="T60" fmla="*/ 300 w 3249"/>
                <a:gd name="T61" fmla="*/ 884 h 3190"/>
                <a:gd name="T62" fmla="*/ 186 w 3249"/>
                <a:gd name="T63" fmla="*/ 1141 h 3190"/>
                <a:gd name="T64" fmla="*/ 121 w 3249"/>
                <a:gd name="T65" fmla="*/ 1421 h 3190"/>
                <a:gd name="T66" fmla="*/ 111 w 3249"/>
                <a:gd name="T67" fmla="*/ 1713 h 3190"/>
                <a:gd name="T68" fmla="*/ 154 w 3249"/>
                <a:gd name="T69" fmla="*/ 1986 h 3190"/>
                <a:gd name="T70" fmla="*/ 243 w 3249"/>
                <a:gd name="T71" fmla="*/ 2243 h 3190"/>
                <a:gd name="T72" fmla="*/ 376 w 3249"/>
                <a:gd name="T73" fmla="*/ 2477 h 3190"/>
                <a:gd name="T74" fmla="*/ 548 w 3249"/>
                <a:gd name="T75" fmla="*/ 2683 h 3190"/>
                <a:gd name="T76" fmla="*/ 755 w 3249"/>
                <a:gd name="T77" fmla="*/ 2857 h 3190"/>
                <a:gd name="T78" fmla="*/ 993 w 3249"/>
                <a:gd name="T79" fmla="*/ 2992 h 3190"/>
                <a:gd name="T80" fmla="*/ 1259 w 3249"/>
                <a:gd name="T81" fmla="*/ 3084 h 3190"/>
                <a:gd name="T82" fmla="*/ 1292 w 3249"/>
                <a:gd name="T83" fmla="*/ 3108 h 3190"/>
                <a:gd name="T84" fmla="*/ 1298 w 3249"/>
                <a:gd name="T85" fmla="*/ 3149 h 3190"/>
                <a:gd name="T86" fmla="*/ 1273 w 3249"/>
                <a:gd name="T87" fmla="*/ 3183 h 3190"/>
                <a:gd name="T88" fmla="*/ 1239 w 3249"/>
                <a:gd name="T89" fmla="*/ 3190 h 3190"/>
                <a:gd name="T90" fmla="*/ 1048 w 3249"/>
                <a:gd name="T91" fmla="*/ 3131 h 3190"/>
                <a:gd name="T92" fmla="*/ 793 w 3249"/>
                <a:gd name="T93" fmla="*/ 3009 h 3190"/>
                <a:gd name="T94" fmla="*/ 567 w 3249"/>
                <a:gd name="T95" fmla="*/ 2848 h 3190"/>
                <a:gd name="T96" fmla="*/ 373 w 3249"/>
                <a:gd name="T97" fmla="*/ 2651 h 3190"/>
                <a:gd name="T98" fmla="*/ 215 w 3249"/>
                <a:gd name="T99" fmla="*/ 2425 h 3190"/>
                <a:gd name="T100" fmla="*/ 99 w 3249"/>
                <a:gd name="T101" fmla="*/ 2174 h 3190"/>
                <a:gd name="T102" fmla="*/ 25 w 3249"/>
                <a:gd name="T103" fmla="*/ 1904 h 3190"/>
                <a:gd name="T104" fmla="*/ 0 w 3249"/>
                <a:gd name="T105" fmla="*/ 1617 h 3190"/>
                <a:gd name="T106" fmla="*/ 28 w 3249"/>
                <a:gd name="T107" fmla="*/ 1316 h 3190"/>
                <a:gd name="T108" fmla="*/ 110 w 3249"/>
                <a:gd name="T109" fmla="*/ 1034 h 3190"/>
                <a:gd name="T110" fmla="*/ 238 w 3249"/>
                <a:gd name="T111" fmla="*/ 775 h 3190"/>
                <a:gd name="T112" fmla="*/ 410 w 3249"/>
                <a:gd name="T113" fmla="*/ 544 h 3190"/>
                <a:gd name="T114" fmla="*/ 619 w 3249"/>
                <a:gd name="T115" fmla="*/ 347 h 3190"/>
                <a:gd name="T116" fmla="*/ 862 w 3249"/>
                <a:gd name="T117" fmla="*/ 190 h 3190"/>
                <a:gd name="T118" fmla="*/ 1130 w 3249"/>
                <a:gd name="T119" fmla="*/ 77 h 3190"/>
                <a:gd name="T120" fmla="*/ 1421 w 3249"/>
                <a:gd name="T121" fmla="*/ 13 h 3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3190">
                  <a:moveTo>
                    <a:pt x="1625" y="0"/>
                  </a:moveTo>
                  <a:lnTo>
                    <a:pt x="1727" y="3"/>
                  </a:lnTo>
                  <a:lnTo>
                    <a:pt x="1828" y="13"/>
                  </a:lnTo>
                  <a:lnTo>
                    <a:pt x="1927" y="28"/>
                  </a:lnTo>
                  <a:lnTo>
                    <a:pt x="2025" y="50"/>
                  </a:lnTo>
                  <a:lnTo>
                    <a:pt x="2119" y="77"/>
                  </a:lnTo>
                  <a:lnTo>
                    <a:pt x="2212" y="109"/>
                  </a:lnTo>
                  <a:lnTo>
                    <a:pt x="2301" y="147"/>
                  </a:lnTo>
                  <a:lnTo>
                    <a:pt x="2387" y="190"/>
                  </a:lnTo>
                  <a:lnTo>
                    <a:pt x="2472" y="238"/>
                  </a:lnTo>
                  <a:lnTo>
                    <a:pt x="2552" y="290"/>
                  </a:lnTo>
                  <a:lnTo>
                    <a:pt x="2630" y="347"/>
                  </a:lnTo>
                  <a:lnTo>
                    <a:pt x="2703" y="409"/>
                  </a:lnTo>
                  <a:lnTo>
                    <a:pt x="2773" y="474"/>
                  </a:lnTo>
                  <a:lnTo>
                    <a:pt x="2839" y="544"/>
                  </a:lnTo>
                  <a:lnTo>
                    <a:pt x="2900" y="618"/>
                  </a:lnTo>
                  <a:lnTo>
                    <a:pt x="2957" y="695"/>
                  </a:lnTo>
                  <a:lnTo>
                    <a:pt x="3011" y="775"/>
                  </a:lnTo>
                  <a:lnTo>
                    <a:pt x="3059" y="858"/>
                  </a:lnTo>
                  <a:lnTo>
                    <a:pt x="3102" y="945"/>
                  </a:lnTo>
                  <a:lnTo>
                    <a:pt x="3139" y="1034"/>
                  </a:lnTo>
                  <a:lnTo>
                    <a:pt x="3173" y="1126"/>
                  </a:lnTo>
                  <a:lnTo>
                    <a:pt x="3200" y="1220"/>
                  </a:lnTo>
                  <a:lnTo>
                    <a:pt x="3221" y="1316"/>
                  </a:lnTo>
                  <a:lnTo>
                    <a:pt x="3237" y="1415"/>
                  </a:lnTo>
                  <a:lnTo>
                    <a:pt x="3246" y="1515"/>
                  </a:lnTo>
                  <a:lnTo>
                    <a:pt x="3249" y="1617"/>
                  </a:lnTo>
                  <a:lnTo>
                    <a:pt x="3246" y="1718"/>
                  </a:lnTo>
                  <a:lnTo>
                    <a:pt x="3237" y="1817"/>
                  </a:lnTo>
                  <a:lnTo>
                    <a:pt x="3222" y="1915"/>
                  </a:lnTo>
                  <a:lnTo>
                    <a:pt x="3201" y="2012"/>
                  </a:lnTo>
                  <a:lnTo>
                    <a:pt x="3174" y="2107"/>
                  </a:lnTo>
                  <a:lnTo>
                    <a:pt x="3140" y="2201"/>
                  </a:lnTo>
                  <a:lnTo>
                    <a:pt x="3133" y="2214"/>
                  </a:lnTo>
                  <a:lnTo>
                    <a:pt x="3123" y="2224"/>
                  </a:lnTo>
                  <a:lnTo>
                    <a:pt x="3111" y="2231"/>
                  </a:lnTo>
                  <a:lnTo>
                    <a:pt x="3098" y="2235"/>
                  </a:lnTo>
                  <a:lnTo>
                    <a:pt x="3084" y="2235"/>
                  </a:lnTo>
                  <a:lnTo>
                    <a:pt x="3070" y="2232"/>
                  </a:lnTo>
                  <a:lnTo>
                    <a:pt x="3057" y="2225"/>
                  </a:lnTo>
                  <a:lnTo>
                    <a:pt x="3047" y="2215"/>
                  </a:lnTo>
                  <a:lnTo>
                    <a:pt x="3040" y="2203"/>
                  </a:lnTo>
                  <a:lnTo>
                    <a:pt x="3036" y="2190"/>
                  </a:lnTo>
                  <a:lnTo>
                    <a:pt x="3036" y="2176"/>
                  </a:lnTo>
                  <a:lnTo>
                    <a:pt x="3039" y="2162"/>
                  </a:lnTo>
                  <a:lnTo>
                    <a:pt x="3070" y="2075"/>
                  </a:lnTo>
                  <a:lnTo>
                    <a:pt x="3095" y="1985"/>
                  </a:lnTo>
                  <a:lnTo>
                    <a:pt x="3115" y="1895"/>
                  </a:lnTo>
                  <a:lnTo>
                    <a:pt x="3129" y="1804"/>
                  </a:lnTo>
                  <a:lnTo>
                    <a:pt x="3138" y="1712"/>
                  </a:lnTo>
                  <a:lnTo>
                    <a:pt x="3140" y="1617"/>
                  </a:lnTo>
                  <a:lnTo>
                    <a:pt x="3137" y="1518"/>
                  </a:lnTo>
                  <a:lnTo>
                    <a:pt x="3128" y="1421"/>
                  </a:lnTo>
                  <a:lnTo>
                    <a:pt x="3112" y="1326"/>
                  </a:lnTo>
                  <a:lnTo>
                    <a:pt x="3091" y="1232"/>
                  </a:lnTo>
                  <a:lnTo>
                    <a:pt x="3063" y="1141"/>
                  </a:lnTo>
                  <a:lnTo>
                    <a:pt x="3031" y="1053"/>
                  </a:lnTo>
                  <a:lnTo>
                    <a:pt x="2993" y="967"/>
                  </a:lnTo>
                  <a:lnTo>
                    <a:pt x="2949" y="884"/>
                  </a:lnTo>
                  <a:lnTo>
                    <a:pt x="2901" y="804"/>
                  </a:lnTo>
                  <a:lnTo>
                    <a:pt x="2848" y="727"/>
                  </a:lnTo>
                  <a:lnTo>
                    <a:pt x="2791" y="654"/>
                  </a:lnTo>
                  <a:lnTo>
                    <a:pt x="2728" y="585"/>
                  </a:lnTo>
                  <a:lnTo>
                    <a:pt x="2663" y="518"/>
                  </a:lnTo>
                  <a:lnTo>
                    <a:pt x="2593" y="457"/>
                  </a:lnTo>
                  <a:lnTo>
                    <a:pt x="2519" y="399"/>
                  </a:lnTo>
                  <a:lnTo>
                    <a:pt x="2443" y="347"/>
                  </a:lnTo>
                  <a:lnTo>
                    <a:pt x="2362" y="299"/>
                  </a:lnTo>
                  <a:lnTo>
                    <a:pt x="2279" y="256"/>
                  </a:lnTo>
                  <a:lnTo>
                    <a:pt x="2192" y="218"/>
                  </a:lnTo>
                  <a:lnTo>
                    <a:pt x="2103" y="185"/>
                  </a:lnTo>
                  <a:lnTo>
                    <a:pt x="2012" y="158"/>
                  </a:lnTo>
                  <a:lnTo>
                    <a:pt x="1918" y="136"/>
                  </a:lnTo>
                  <a:lnTo>
                    <a:pt x="1822" y="121"/>
                  </a:lnTo>
                  <a:lnTo>
                    <a:pt x="1724" y="111"/>
                  </a:lnTo>
                  <a:lnTo>
                    <a:pt x="1625" y="108"/>
                  </a:lnTo>
                  <a:lnTo>
                    <a:pt x="1525" y="111"/>
                  </a:lnTo>
                  <a:lnTo>
                    <a:pt x="1427" y="121"/>
                  </a:lnTo>
                  <a:lnTo>
                    <a:pt x="1331" y="136"/>
                  </a:lnTo>
                  <a:lnTo>
                    <a:pt x="1237" y="158"/>
                  </a:lnTo>
                  <a:lnTo>
                    <a:pt x="1146" y="185"/>
                  </a:lnTo>
                  <a:lnTo>
                    <a:pt x="1057" y="218"/>
                  </a:lnTo>
                  <a:lnTo>
                    <a:pt x="970" y="256"/>
                  </a:lnTo>
                  <a:lnTo>
                    <a:pt x="887" y="299"/>
                  </a:lnTo>
                  <a:lnTo>
                    <a:pt x="806" y="347"/>
                  </a:lnTo>
                  <a:lnTo>
                    <a:pt x="730" y="399"/>
                  </a:lnTo>
                  <a:lnTo>
                    <a:pt x="656" y="457"/>
                  </a:lnTo>
                  <a:lnTo>
                    <a:pt x="586" y="518"/>
                  </a:lnTo>
                  <a:lnTo>
                    <a:pt x="521" y="585"/>
                  </a:lnTo>
                  <a:lnTo>
                    <a:pt x="458" y="654"/>
                  </a:lnTo>
                  <a:lnTo>
                    <a:pt x="401" y="727"/>
                  </a:lnTo>
                  <a:lnTo>
                    <a:pt x="348" y="804"/>
                  </a:lnTo>
                  <a:lnTo>
                    <a:pt x="300" y="884"/>
                  </a:lnTo>
                  <a:lnTo>
                    <a:pt x="256" y="967"/>
                  </a:lnTo>
                  <a:lnTo>
                    <a:pt x="218" y="1053"/>
                  </a:lnTo>
                  <a:lnTo>
                    <a:pt x="186" y="1141"/>
                  </a:lnTo>
                  <a:lnTo>
                    <a:pt x="158" y="1232"/>
                  </a:lnTo>
                  <a:lnTo>
                    <a:pt x="137" y="1326"/>
                  </a:lnTo>
                  <a:lnTo>
                    <a:pt x="121" y="1421"/>
                  </a:lnTo>
                  <a:lnTo>
                    <a:pt x="112" y="1518"/>
                  </a:lnTo>
                  <a:lnTo>
                    <a:pt x="109" y="1617"/>
                  </a:lnTo>
                  <a:lnTo>
                    <a:pt x="111" y="1713"/>
                  </a:lnTo>
                  <a:lnTo>
                    <a:pt x="120" y="1806"/>
                  </a:lnTo>
                  <a:lnTo>
                    <a:pt x="134" y="1897"/>
                  </a:lnTo>
                  <a:lnTo>
                    <a:pt x="154" y="1986"/>
                  </a:lnTo>
                  <a:lnTo>
                    <a:pt x="178" y="2074"/>
                  </a:lnTo>
                  <a:lnTo>
                    <a:pt x="208" y="2160"/>
                  </a:lnTo>
                  <a:lnTo>
                    <a:pt x="243" y="2243"/>
                  </a:lnTo>
                  <a:lnTo>
                    <a:pt x="282" y="2324"/>
                  </a:lnTo>
                  <a:lnTo>
                    <a:pt x="328" y="2402"/>
                  </a:lnTo>
                  <a:lnTo>
                    <a:pt x="376" y="2477"/>
                  </a:lnTo>
                  <a:lnTo>
                    <a:pt x="429" y="2549"/>
                  </a:lnTo>
                  <a:lnTo>
                    <a:pt x="487" y="2618"/>
                  </a:lnTo>
                  <a:lnTo>
                    <a:pt x="548" y="2683"/>
                  </a:lnTo>
                  <a:lnTo>
                    <a:pt x="613" y="2744"/>
                  </a:lnTo>
                  <a:lnTo>
                    <a:pt x="683" y="2803"/>
                  </a:lnTo>
                  <a:lnTo>
                    <a:pt x="755" y="2857"/>
                  </a:lnTo>
                  <a:lnTo>
                    <a:pt x="831" y="2907"/>
                  </a:lnTo>
                  <a:lnTo>
                    <a:pt x="911" y="2952"/>
                  </a:lnTo>
                  <a:lnTo>
                    <a:pt x="993" y="2992"/>
                  </a:lnTo>
                  <a:lnTo>
                    <a:pt x="1079" y="3028"/>
                  </a:lnTo>
                  <a:lnTo>
                    <a:pt x="1167" y="3058"/>
                  </a:lnTo>
                  <a:lnTo>
                    <a:pt x="1259" y="3084"/>
                  </a:lnTo>
                  <a:lnTo>
                    <a:pt x="1272" y="3089"/>
                  </a:lnTo>
                  <a:lnTo>
                    <a:pt x="1284" y="3097"/>
                  </a:lnTo>
                  <a:lnTo>
                    <a:pt x="1292" y="3108"/>
                  </a:lnTo>
                  <a:lnTo>
                    <a:pt x="1298" y="3121"/>
                  </a:lnTo>
                  <a:lnTo>
                    <a:pt x="1300" y="3135"/>
                  </a:lnTo>
                  <a:lnTo>
                    <a:pt x="1298" y="3149"/>
                  </a:lnTo>
                  <a:lnTo>
                    <a:pt x="1293" y="3163"/>
                  </a:lnTo>
                  <a:lnTo>
                    <a:pt x="1284" y="3174"/>
                  </a:lnTo>
                  <a:lnTo>
                    <a:pt x="1273" y="3183"/>
                  </a:lnTo>
                  <a:lnTo>
                    <a:pt x="1260" y="3188"/>
                  </a:lnTo>
                  <a:lnTo>
                    <a:pt x="1246" y="3190"/>
                  </a:lnTo>
                  <a:lnTo>
                    <a:pt x="1239" y="3190"/>
                  </a:lnTo>
                  <a:lnTo>
                    <a:pt x="1232" y="3188"/>
                  </a:lnTo>
                  <a:lnTo>
                    <a:pt x="1139" y="3162"/>
                  </a:lnTo>
                  <a:lnTo>
                    <a:pt x="1048" y="3131"/>
                  </a:lnTo>
                  <a:lnTo>
                    <a:pt x="960" y="3095"/>
                  </a:lnTo>
                  <a:lnTo>
                    <a:pt x="876" y="3055"/>
                  </a:lnTo>
                  <a:lnTo>
                    <a:pt x="793" y="3009"/>
                  </a:lnTo>
                  <a:lnTo>
                    <a:pt x="715" y="2960"/>
                  </a:lnTo>
                  <a:lnTo>
                    <a:pt x="638" y="2906"/>
                  </a:lnTo>
                  <a:lnTo>
                    <a:pt x="567" y="2848"/>
                  </a:lnTo>
                  <a:lnTo>
                    <a:pt x="499" y="2786"/>
                  </a:lnTo>
                  <a:lnTo>
                    <a:pt x="433" y="2720"/>
                  </a:lnTo>
                  <a:lnTo>
                    <a:pt x="373" y="2651"/>
                  </a:lnTo>
                  <a:lnTo>
                    <a:pt x="316" y="2579"/>
                  </a:lnTo>
                  <a:lnTo>
                    <a:pt x="263" y="2503"/>
                  </a:lnTo>
                  <a:lnTo>
                    <a:pt x="215" y="2425"/>
                  </a:lnTo>
                  <a:lnTo>
                    <a:pt x="172" y="2344"/>
                  </a:lnTo>
                  <a:lnTo>
                    <a:pt x="133" y="2260"/>
                  </a:lnTo>
                  <a:lnTo>
                    <a:pt x="99" y="2174"/>
                  </a:lnTo>
                  <a:lnTo>
                    <a:pt x="68" y="2086"/>
                  </a:lnTo>
                  <a:lnTo>
                    <a:pt x="44" y="1996"/>
                  </a:lnTo>
                  <a:lnTo>
                    <a:pt x="25" y="1904"/>
                  </a:lnTo>
                  <a:lnTo>
                    <a:pt x="11" y="1810"/>
                  </a:lnTo>
                  <a:lnTo>
                    <a:pt x="3" y="1715"/>
                  </a:lnTo>
                  <a:lnTo>
                    <a:pt x="0" y="1617"/>
                  </a:lnTo>
                  <a:lnTo>
                    <a:pt x="3" y="1515"/>
                  </a:lnTo>
                  <a:lnTo>
                    <a:pt x="12" y="1415"/>
                  </a:lnTo>
                  <a:lnTo>
                    <a:pt x="28" y="1316"/>
                  </a:lnTo>
                  <a:lnTo>
                    <a:pt x="49" y="1220"/>
                  </a:lnTo>
                  <a:lnTo>
                    <a:pt x="76" y="1126"/>
                  </a:lnTo>
                  <a:lnTo>
                    <a:pt x="110" y="1034"/>
                  </a:lnTo>
                  <a:lnTo>
                    <a:pt x="147" y="945"/>
                  </a:lnTo>
                  <a:lnTo>
                    <a:pt x="190" y="858"/>
                  </a:lnTo>
                  <a:lnTo>
                    <a:pt x="238" y="775"/>
                  </a:lnTo>
                  <a:lnTo>
                    <a:pt x="292" y="695"/>
                  </a:lnTo>
                  <a:lnTo>
                    <a:pt x="349" y="618"/>
                  </a:lnTo>
                  <a:lnTo>
                    <a:pt x="410" y="544"/>
                  </a:lnTo>
                  <a:lnTo>
                    <a:pt x="476" y="474"/>
                  </a:lnTo>
                  <a:lnTo>
                    <a:pt x="546" y="409"/>
                  </a:lnTo>
                  <a:lnTo>
                    <a:pt x="619" y="347"/>
                  </a:lnTo>
                  <a:lnTo>
                    <a:pt x="697" y="290"/>
                  </a:lnTo>
                  <a:lnTo>
                    <a:pt x="777" y="238"/>
                  </a:lnTo>
                  <a:lnTo>
                    <a:pt x="862" y="190"/>
                  </a:lnTo>
                  <a:lnTo>
                    <a:pt x="948" y="147"/>
                  </a:lnTo>
                  <a:lnTo>
                    <a:pt x="1037" y="109"/>
                  </a:lnTo>
                  <a:lnTo>
                    <a:pt x="1130" y="77"/>
                  </a:lnTo>
                  <a:lnTo>
                    <a:pt x="1224" y="50"/>
                  </a:lnTo>
                  <a:lnTo>
                    <a:pt x="1322" y="28"/>
                  </a:lnTo>
                  <a:lnTo>
                    <a:pt x="1421" y="13"/>
                  </a:lnTo>
                  <a:lnTo>
                    <a:pt x="1522" y="3"/>
                  </a:lnTo>
                  <a:lnTo>
                    <a:pt x="1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8" name="Group 857"/>
          <p:cNvGrpSpPr/>
          <p:nvPr/>
        </p:nvGrpSpPr>
        <p:grpSpPr>
          <a:xfrm>
            <a:off x="10014554" y="4995610"/>
            <a:ext cx="573087" cy="576263"/>
            <a:chOff x="9996488" y="4221163"/>
            <a:chExt cx="573087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78" name="Freeform 171"/>
            <p:cNvSpPr>
              <a:spLocks noEditPoints="1"/>
            </p:cNvSpPr>
            <p:nvPr/>
          </p:nvSpPr>
          <p:spPr bwMode="auto">
            <a:xfrm>
              <a:off x="10283825" y="4548188"/>
              <a:ext cx="238125" cy="249238"/>
            </a:xfrm>
            <a:custGeom>
              <a:avLst/>
              <a:gdLst>
                <a:gd name="T0" fmla="*/ 475 w 1354"/>
                <a:gd name="T1" fmla="*/ 121 h 1414"/>
                <a:gd name="T2" fmla="*/ 329 w 1354"/>
                <a:gd name="T3" fmla="*/ 183 h 1414"/>
                <a:gd name="T4" fmla="*/ 213 w 1354"/>
                <a:gd name="T5" fmla="*/ 288 h 1414"/>
                <a:gd name="T6" fmla="*/ 136 w 1354"/>
                <a:gd name="T7" fmla="*/ 426 h 1414"/>
                <a:gd name="T8" fmla="*/ 108 w 1354"/>
                <a:gd name="T9" fmla="*/ 587 h 1414"/>
                <a:gd name="T10" fmla="*/ 136 w 1354"/>
                <a:gd name="T11" fmla="*/ 749 h 1414"/>
                <a:gd name="T12" fmla="*/ 213 w 1354"/>
                <a:gd name="T13" fmla="*/ 886 h 1414"/>
                <a:gd name="T14" fmla="*/ 329 w 1354"/>
                <a:gd name="T15" fmla="*/ 991 h 1414"/>
                <a:gd name="T16" fmla="*/ 475 w 1354"/>
                <a:gd name="T17" fmla="*/ 1053 h 1414"/>
                <a:gd name="T18" fmla="*/ 639 w 1354"/>
                <a:gd name="T19" fmla="*/ 1063 h 1414"/>
                <a:gd name="T20" fmla="*/ 793 w 1354"/>
                <a:gd name="T21" fmla="*/ 1017 h 1414"/>
                <a:gd name="T22" fmla="*/ 920 w 1354"/>
                <a:gd name="T23" fmla="*/ 925 h 1414"/>
                <a:gd name="T24" fmla="*/ 1012 w 1354"/>
                <a:gd name="T25" fmla="*/ 797 h 1414"/>
                <a:gd name="T26" fmla="*/ 1057 w 1354"/>
                <a:gd name="T27" fmla="*/ 643 h 1414"/>
                <a:gd name="T28" fmla="*/ 1048 w 1354"/>
                <a:gd name="T29" fmla="*/ 478 h 1414"/>
                <a:gd name="T30" fmla="*/ 986 w 1354"/>
                <a:gd name="T31" fmla="*/ 330 h 1414"/>
                <a:gd name="T32" fmla="*/ 881 w 1354"/>
                <a:gd name="T33" fmla="*/ 214 h 1414"/>
                <a:gd name="T34" fmla="*/ 744 w 1354"/>
                <a:gd name="T35" fmla="*/ 137 h 1414"/>
                <a:gd name="T36" fmla="*/ 584 w 1354"/>
                <a:gd name="T37" fmla="*/ 109 h 1414"/>
                <a:gd name="T38" fmla="*/ 702 w 1354"/>
                <a:gd name="T39" fmla="*/ 12 h 1414"/>
                <a:gd name="T40" fmla="*/ 862 w 1354"/>
                <a:gd name="T41" fmla="*/ 71 h 1414"/>
                <a:gd name="T42" fmla="*/ 997 w 1354"/>
                <a:gd name="T43" fmla="*/ 172 h 1414"/>
                <a:gd name="T44" fmla="*/ 1098 w 1354"/>
                <a:gd name="T45" fmla="*/ 308 h 1414"/>
                <a:gd name="T46" fmla="*/ 1156 w 1354"/>
                <a:gd name="T47" fmla="*/ 469 h 1414"/>
                <a:gd name="T48" fmla="*/ 1166 w 1354"/>
                <a:gd name="T49" fmla="*/ 644 h 1414"/>
                <a:gd name="T50" fmla="*/ 1128 w 1354"/>
                <a:gd name="T51" fmla="*/ 803 h 1414"/>
                <a:gd name="T52" fmla="*/ 1050 w 1354"/>
                <a:gd name="T53" fmla="*/ 941 h 1414"/>
                <a:gd name="T54" fmla="*/ 1349 w 1354"/>
                <a:gd name="T55" fmla="*/ 1337 h 1414"/>
                <a:gd name="T56" fmla="*/ 1348 w 1354"/>
                <a:gd name="T57" fmla="*/ 1385 h 1414"/>
                <a:gd name="T58" fmla="*/ 1313 w 1354"/>
                <a:gd name="T59" fmla="*/ 1412 h 1414"/>
                <a:gd name="T60" fmla="*/ 1272 w 1354"/>
                <a:gd name="T61" fmla="*/ 1407 h 1414"/>
                <a:gd name="T62" fmla="*/ 893 w 1354"/>
                <a:gd name="T63" fmla="*/ 1086 h 1414"/>
                <a:gd name="T64" fmla="*/ 747 w 1354"/>
                <a:gd name="T65" fmla="*/ 1151 h 1414"/>
                <a:gd name="T66" fmla="*/ 584 w 1354"/>
                <a:gd name="T67" fmla="*/ 1175 h 1414"/>
                <a:gd name="T68" fmla="*/ 411 w 1354"/>
                <a:gd name="T69" fmla="*/ 1148 h 1414"/>
                <a:gd name="T70" fmla="*/ 258 w 1354"/>
                <a:gd name="T71" fmla="*/ 1075 h 1414"/>
                <a:gd name="T72" fmla="*/ 133 w 1354"/>
                <a:gd name="T73" fmla="*/ 960 h 1414"/>
                <a:gd name="T74" fmla="*/ 46 w 1354"/>
                <a:gd name="T75" fmla="*/ 816 h 1414"/>
                <a:gd name="T76" fmla="*/ 3 w 1354"/>
                <a:gd name="T77" fmla="*/ 647 h 1414"/>
                <a:gd name="T78" fmla="*/ 12 w 1354"/>
                <a:gd name="T79" fmla="*/ 469 h 1414"/>
                <a:gd name="T80" fmla="*/ 70 w 1354"/>
                <a:gd name="T81" fmla="*/ 308 h 1414"/>
                <a:gd name="T82" fmla="*/ 171 w 1354"/>
                <a:gd name="T83" fmla="*/ 172 h 1414"/>
                <a:gd name="T84" fmla="*/ 306 w 1354"/>
                <a:gd name="T85" fmla="*/ 71 h 1414"/>
                <a:gd name="T86" fmla="*/ 466 w 1354"/>
                <a:gd name="T87" fmla="*/ 12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4" h="1414">
                  <a:moveTo>
                    <a:pt x="584" y="109"/>
                  </a:moveTo>
                  <a:lnTo>
                    <a:pt x="529" y="112"/>
                  </a:lnTo>
                  <a:lnTo>
                    <a:pt x="475" y="121"/>
                  </a:lnTo>
                  <a:lnTo>
                    <a:pt x="424" y="137"/>
                  </a:lnTo>
                  <a:lnTo>
                    <a:pt x="375" y="157"/>
                  </a:lnTo>
                  <a:lnTo>
                    <a:pt x="329" y="183"/>
                  </a:lnTo>
                  <a:lnTo>
                    <a:pt x="287" y="214"/>
                  </a:lnTo>
                  <a:lnTo>
                    <a:pt x="248" y="249"/>
                  </a:lnTo>
                  <a:lnTo>
                    <a:pt x="213" y="288"/>
                  </a:lnTo>
                  <a:lnTo>
                    <a:pt x="182" y="330"/>
                  </a:lnTo>
                  <a:lnTo>
                    <a:pt x="156" y="377"/>
                  </a:lnTo>
                  <a:lnTo>
                    <a:pt x="136" y="426"/>
                  </a:lnTo>
                  <a:lnTo>
                    <a:pt x="121" y="478"/>
                  </a:lnTo>
                  <a:lnTo>
                    <a:pt x="111" y="532"/>
                  </a:lnTo>
                  <a:lnTo>
                    <a:pt x="108" y="587"/>
                  </a:lnTo>
                  <a:lnTo>
                    <a:pt x="111" y="643"/>
                  </a:lnTo>
                  <a:lnTo>
                    <a:pt x="121" y="696"/>
                  </a:lnTo>
                  <a:lnTo>
                    <a:pt x="136" y="749"/>
                  </a:lnTo>
                  <a:lnTo>
                    <a:pt x="156" y="797"/>
                  </a:lnTo>
                  <a:lnTo>
                    <a:pt x="182" y="844"/>
                  </a:lnTo>
                  <a:lnTo>
                    <a:pt x="213" y="886"/>
                  </a:lnTo>
                  <a:lnTo>
                    <a:pt x="248" y="925"/>
                  </a:lnTo>
                  <a:lnTo>
                    <a:pt x="287" y="960"/>
                  </a:lnTo>
                  <a:lnTo>
                    <a:pt x="329" y="991"/>
                  </a:lnTo>
                  <a:lnTo>
                    <a:pt x="375" y="1017"/>
                  </a:lnTo>
                  <a:lnTo>
                    <a:pt x="424" y="1039"/>
                  </a:lnTo>
                  <a:lnTo>
                    <a:pt x="475" y="1053"/>
                  </a:lnTo>
                  <a:lnTo>
                    <a:pt x="529" y="1063"/>
                  </a:lnTo>
                  <a:lnTo>
                    <a:pt x="584" y="1067"/>
                  </a:lnTo>
                  <a:lnTo>
                    <a:pt x="639" y="1063"/>
                  </a:lnTo>
                  <a:lnTo>
                    <a:pt x="693" y="1053"/>
                  </a:lnTo>
                  <a:lnTo>
                    <a:pt x="744" y="1039"/>
                  </a:lnTo>
                  <a:lnTo>
                    <a:pt x="793" y="1017"/>
                  </a:lnTo>
                  <a:lnTo>
                    <a:pt x="839" y="991"/>
                  </a:lnTo>
                  <a:lnTo>
                    <a:pt x="881" y="960"/>
                  </a:lnTo>
                  <a:lnTo>
                    <a:pt x="920" y="925"/>
                  </a:lnTo>
                  <a:lnTo>
                    <a:pt x="955" y="886"/>
                  </a:lnTo>
                  <a:lnTo>
                    <a:pt x="986" y="844"/>
                  </a:lnTo>
                  <a:lnTo>
                    <a:pt x="1012" y="797"/>
                  </a:lnTo>
                  <a:lnTo>
                    <a:pt x="1032" y="749"/>
                  </a:lnTo>
                  <a:lnTo>
                    <a:pt x="1048" y="696"/>
                  </a:lnTo>
                  <a:lnTo>
                    <a:pt x="1057" y="643"/>
                  </a:lnTo>
                  <a:lnTo>
                    <a:pt x="1060" y="587"/>
                  </a:lnTo>
                  <a:lnTo>
                    <a:pt x="1057" y="532"/>
                  </a:lnTo>
                  <a:lnTo>
                    <a:pt x="1048" y="478"/>
                  </a:lnTo>
                  <a:lnTo>
                    <a:pt x="1032" y="426"/>
                  </a:lnTo>
                  <a:lnTo>
                    <a:pt x="1012" y="377"/>
                  </a:lnTo>
                  <a:lnTo>
                    <a:pt x="986" y="330"/>
                  </a:lnTo>
                  <a:lnTo>
                    <a:pt x="955" y="288"/>
                  </a:lnTo>
                  <a:lnTo>
                    <a:pt x="920" y="249"/>
                  </a:lnTo>
                  <a:lnTo>
                    <a:pt x="881" y="214"/>
                  </a:lnTo>
                  <a:lnTo>
                    <a:pt x="839" y="183"/>
                  </a:lnTo>
                  <a:lnTo>
                    <a:pt x="793" y="157"/>
                  </a:lnTo>
                  <a:lnTo>
                    <a:pt x="744" y="137"/>
                  </a:lnTo>
                  <a:lnTo>
                    <a:pt x="693" y="121"/>
                  </a:lnTo>
                  <a:lnTo>
                    <a:pt x="639" y="112"/>
                  </a:lnTo>
                  <a:lnTo>
                    <a:pt x="584" y="109"/>
                  </a:lnTo>
                  <a:close/>
                  <a:moveTo>
                    <a:pt x="584" y="0"/>
                  </a:moveTo>
                  <a:lnTo>
                    <a:pt x="644" y="3"/>
                  </a:lnTo>
                  <a:lnTo>
                    <a:pt x="702" y="12"/>
                  </a:lnTo>
                  <a:lnTo>
                    <a:pt x="757" y="26"/>
                  </a:lnTo>
                  <a:lnTo>
                    <a:pt x="812" y="46"/>
                  </a:lnTo>
                  <a:lnTo>
                    <a:pt x="862" y="71"/>
                  </a:lnTo>
                  <a:lnTo>
                    <a:pt x="910" y="101"/>
                  </a:lnTo>
                  <a:lnTo>
                    <a:pt x="955" y="134"/>
                  </a:lnTo>
                  <a:lnTo>
                    <a:pt x="997" y="172"/>
                  </a:lnTo>
                  <a:lnTo>
                    <a:pt x="1035" y="214"/>
                  </a:lnTo>
                  <a:lnTo>
                    <a:pt x="1069" y="259"/>
                  </a:lnTo>
                  <a:lnTo>
                    <a:pt x="1098" y="308"/>
                  </a:lnTo>
                  <a:lnTo>
                    <a:pt x="1122" y="358"/>
                  </a:lnTo>
                  <a:lnTo>
                    <a:pt x="1142" y="413"/>
                  </a:lnTo>
                  <a:lnTo>
                    <a:pt x="1156" y="469"/>
                  </a:lnTo>
                  <a:lnTo>
                    <a:pt x="1166" y="527"/>
                  </a:lnTo>
                  <a:lnTo>
                    <a:pt x="1169" y="587"/>
                  </a:lnTo>
                  <a:lnTo>
                    <a:pt x="1166" y="644"/>
                  </a:lnTo>
                  <a:lnTo>
                    <a:pt x="1158" y="699"/>
                  </a:lnTo>
                  <a:lnTo>
                    <a:pt x="1145" y="751"/>
                  </a:lnTo>
                  <a:lnTo>
                    <a:pt x="1128" y="803"/>
                  </a:lnTo>
                  <a:lnTo>
                    <a:pt x="1106" y="851"/>
                  </a:lnTo>
                  <a:lnTo>
                    <a:pt x="1079" y="897"/>
                  </a:lnTo>
                  <a:lnTo>
                    <a:pt x="1050" y="941"/>
                  </a:lnTo>
                  <a:lnTo>
                    <a:pt x="1016" y="982"/>
                  </a:lnTo>
                  <a:lnTo>
                    <a:pt x="1339" y="1322"/>
                  </a:lnTo>
                  <a:lnTo>
                    <a:pt x="1349" y="1337"/>
                  </a:lnTo>
                  <a:lnTo>
                    <a:pt x="1354" y="1352"/>
                  </a:lnTo>
                  <a:lnTo>
                    <a:pt x="1353" y="1369"/>
                  </a:lnTo>
                  <a:lnTo>
                    <a:pt x="1348" y="1385"/>
                  </a:lnTo>
                  <a:lnTo>
                    <a:pt x="1338" y="1398"/>
                  </a:lnTo>
                  <a:lnTo>
                    <a:pt x="1327" y="1408"/>
                  </a:lnTo>
                  <a:lnTo>
                    <a:pt x="1313" y="1412"/>
                  </a:lnTo>
                  <a:lnTo>
                    <a:pt x="1300" y="1414"/>
                  </a:lnTo>
                  <a:lnTo>
                    <a:pt x="1286" y="1412"/>
                  </a:lnTo>
                  <a:lnTo>
                    <a:pt x="1272" y="1407"/>
                  </a:lnTo>
                  <a:lnTo>
                    <a:pt x="1261" y="1397"/>
                  </a:lnTo>
                  <a:lnTo>
                    <a:pt x="936" y="1055"/>
                  </a:lnTo>
                  <a:lnTo>
                    <a:pt x="893" y="1086"/>
                  </a:lnTo>
                  <a:lnTo>
                    <a:pt x="847" y="1112"/>
                  </a:lnTo>
                  <a:lnTo>
                    <a:pt x="798" y="1134"/>
                  </a:lnTo>
                  <a:lnTo>
                    <a:pt x="747" y="1151"/>
                  </a:lnTo>
                  <a:lnTo>
                    <a:pt x="695" y="1164"/>
                  </a:lnTo>
                  <a:lnTo>
                    <a:pt x="640" y="1173"/>
                  </a:lnTo>
                  <a:lnTo>
                    <a:pt x="584" y="1175"/>
                  </a:lnTo>
                  <a:lnTo>
                    <a:pt x="525" y="1172"/>
                  </a:lnTo>
                  <a:lnTo>
                    <a:pt x="466" y="1163"/>
                  </a:lnTo>
                  <a:lnTo>
                    <a:pt x="411" y="1148"/>
                  </a:lnTo>
                  <a:lnTo>
                    <a:pt x="356" y="1128"/>
                  </a:lnTo>
                  <a:lnTo>
                    <a:pt x="306" y="1104"/>
                  </a:lnTo>
                  <a:lnTo>
                    <a:pt x="258" y="1075"/>
                  </a:lnTo>
                  <a:lnTo>
                    <a:pt x="213" y="1041"/>
                  </a:lnTo>
                  <a:lnTo>
                    <a:pt x="171" y="1003"/>
                  </a:lnTo>
                  <a:lnTo>
                    <a:pt x="133" y="960"/>
                  </a:lnTo>
                  <a:lnTo>
                    <a:pt x="99" y="916"/>
                  </a:lnTo>
                  <a:lnTo>
                    <a:pt x="70" y="868"/>
                  </a:lnTo>
                  <a:lnTo>
                    <a:pt x="46" y="816"/>
                  </a:lnTo>
                  <a:lnTo>
                    <a:pt x="26" y="761"/>
                  </a:lnTo>
                  <a:lnTo>
                    <a:pt x="12" y="706"/>
                  </a:lnTo>
                  <a:lnTo>
                    <a:pt x="3" y="647"/>
                  </a:lnTo>
                  <a:lnTo>
                    <a:pt x="0" y="587"/>
                  </a:lnTo>
                  <a:lnTo>
                    <a:pt x="3" y="527"/>
                  </a:lnTo>
                  <a:lnTo>
                    <a:pt x="12" y="469"/>
                  </a:lnTo>
                  <a:lnTo>
                    <a:pt x="26" y="413"/>
                  </a:lnTo>
                  <a:lnTo>
                    <a:pt x="46" y="358"/>
                  </a:lnTo>
                  <a:lnTo>
                    <a:pt x="70" y="308"/>
                  </a:lnTo>
                  <a:lnTo>
                    <a:pt x="99" y="259"/>
                  </a:lnTo>
                  <a:lnTo>
                    <a:pt x="133" y="214"/>
                  </a:lnTo>
                  <a:lnTo>
                    <a:pt x="171" y="172"/>
                  </a:lnTo>
                  <a:lnTo>
                    <a:pt x="213" y="134"/>
                  </a:lnTo>
                  <a:lnTo>
                    <a:pt x="258" y="101"/>
                  </a:lnTo>
                  <a:lnTo>
                    <a:pt x="306" y="71"/>
                  </a:lnTo>
                  <a:lnTo>
                    <a:pt x="356" y="46"/>
                  </a:lnTo>
                  <a:lnTo>
                    <a:pt x="411" y="26"/>
                  </a:lnTo>
                  <a:lnTo>
                    <a:pt x="466" y="12"/>
                  </a:lnTo>
                  <a:lnTo>
                    <a:pt x="525" y="3"/>
                  </a:lnTo>
                  <a:lnTo>
                    <a:pt x="5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172"/>
            <p:cNvSpPr>
              <a:spLocks noEditPoints="1"/>
            </p:cNvSpPr>
            <p:nvPr/>
          </p:nvSpPr>
          <p:spPr bwMode="auto">
            <a:xfrm>
              <a:off x="10167938" y="4364038"/>
              <a:ext cx="153987" cy="180975"/>
            </a:xfrm>
            <a:custGeom>
              <a:avLst/>
              <a:gdLst>
                <a:gd name="T0" fmla="*/ 626 w 867"/>
                <a:gd name="T1" fmla="*/ 710 h 1034"/>
                <a:gd name="T2" fmla="*/ 583 w 867"/>
                <a:gd name="T3" fmla="*/ 731 h 1034"/>
                <a:gd name="T4" fmla="*/ 553 w 867"/>
                <a:gd name="T5" fmla="*/ 768 h 1034"/>
                <a:gd name="T6" fmla="*/ 542 w 867"/>
                <a:gd name="T7" fmla="*/ 817 h 1034"/>
                <a:gd name="T8" fmla="*/ 553 w 867"/>
                <a:gd name="T9" fmla="*/ 864 h 1034"/>
                <a:gd name="T10" fmla="*/ 583 w 867"/>
                <a:gd name="T11" fmla="*/ 901 h 1034"/>
                <a:gd name="T12" fmla="*/ 626 w 867"/>
                <a:gd name="T13" fmla="*/ 923 h 1034"/>
                <a:gd name="T14" fmla="*/ 675 w 867"/>
                <a:gd name="T15" fmla="*/ 923 h 1034"/>
                <a:gd name="T16" fmla="*/ 718 w 867"/>
                <a:gd name="T17" fmla="*/ 901 h 1034"/>
                <a:gd name="T18" fmla="*/ 748 w 867"/>
                <a:gd name="T19" fmla="*/ 864 h 1034"/>
                <a:gd name="T20" fmla="*/ 759 w 867"/>
                <a:gd name="T21" fmla="*/ 817 h 1034"/>
                <a:gd name="T22" fmla="*/ 748 w 867"/>
                <a:gd name="T23" fmla="*/ 768 h 1034"/>
                <a:gd name="T24" fmla="*/ 718 w 867"/>
                <a:gd name="T25" fmla="*/ 731 h 1034"/>
                <a:gd name="T26" fmla="*/ 675 w 867"/>
                <a:gd name="T27" fmla="*/ 710 h 1034"/>
                <a:gd name="T28" fmla="*/ 651 w 867"/>
                <a:gd name="T29" fmla="*/ 0 h 1034"/>
                <a:gd name="T30" fmla="*/ 682 w 867"/>
                <a:gd name="T31" fmla="*/ 10 h 1034"/>
                <a:gd name="T32" fmla="*/ 702 w 867"/>
                <a:gd name="T33" fmla="*/ 37 h 1034"/>
                <a:gd name="T34" fmla="*/ 705 w 867"/>
                <a:gd name="T35" fmla="*/ 606 h 1034"/>
                <a:gd name="T36" fmla="*/ 769 w 867"/>
                <a:gd name="T37" fmla="*/ 635 h 1034"/>
                <a:gd name="T38" fmla="*/ 821 w 867"/>
                <a:gd name="T39" fmla="*/ 683 h 1034"/>
                <a:gd name="T40" fmla="*/ 855 w 867"/>
                <a:gd name="T41" fmla="*/ 744 h 1034"/>
                <a:gd name="T42" fmla="*/ 867 w 867"/>
                <a:gd name="T43" fmla="*/ 817 h 1034"/>
                <a:gd name="T44" fmla="*/ 856 w 867"/>
                <a:gd name="T45" fmla="*/ 885 h 1034"/>
                <a:gd name="T46" fmla="*/ 825 w 867"/>
                <a:gd name="T47" fmla="*/ 944 h 1034"/>
                <a:gd name="T48" fmla="*/ 779 w 867"/>
                <a:gd name="T49" fmla="*/ 992 h 1034"/>
                <a:gd name="T50" fmla="*/ 719 w 867"/>
                <a:gd name="T51" fmla="*/ 1023 h 1034"/>
                <a:gd name="T52" fmla="*/ 651 w 867"/>
                <a:gd name="T53" fmla="*/ 1034 h 1034"/>
                <a:gd name="T54" fmla="*/ 581 w 867"/>
                <a:gd name="T55" fmla="*/ 1022 h 1034"/>
                <a:gd name="T56" fmla="*/ 520 w 867"/>
                <a:gd name="T57" fmla="*/ 990 h 1034"/>
                <a:gd name="T58" fmla="*/ 473 w 867"/>
                <a:gd name="T59" fmla="*/ 940 h 1034"/>
                <a:gd name="T60" fmla="*/ 443 w 867"/>
                <a:gd name="T61" fmla="*/ 877 h 1034"/>
                <a:gd name="T62" fmla="*/ 37 w 867"/>
                <a:gd name="T63" fmla="*/ 874 h 1034"/>
                <a:gd name="T64" fmla="*/ 11 w 867"/>
                <a:gd name="T65" fmla="*/ 855 h 1034"/>
                <a:gd name="T66" fmla="*/ 0 w 867"/>
                <a:gd name="T67" fmla="*/ 823 h 1034"/>
                <a:gd name="T68" fmla="*/ 11 w 867"/>
                <a:gd name="T69" fmla="*/ 791 h 1034"/>
                <a:gd name="T70" fmla="*/ 37 w 867"/>
                <a:gd name="T71" fmla="*/ 771 h 1034"/>
                <a:gd name="T72" fmla="*/ 439 w 867"/>
                <a:gd name="T73" fmla="*/ 768 h 1034"/>
                <a:gd name="T74" fmla="*/ 465 w 867"/>
                <a:gd name="T75" fmla="*/ 705 h 1034"/>
                <a:gd name="T76" fmla="*/ 507 w 867"/>
                <a:gd name="T77" fmla="*/ 654 h 1034"/>
                <a:gd name="T78" fmla="*/ 564 w 867"/>
                <a:gd name="T79" fmla="*/ 618 h 1034"/>
                <a:gd name="T80" fmla="*/ 596 w 867"/>
                <a:gd name="T81" fmla="*/ 55 h 1034"/>
                <a:gd name="T82" fmla="*/ 606 w 867"/>
                <a:gd name="T83" fmla="*/ 22 h 1034"/>
                <a:gd name="T84" fmla="*/ 633 w 867"/>
                <a:gd name="T85" fmla="*/ 2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7" h="1034">
                  <a:moveTo>
                    <a:pt x="651" y="707"/>
                  </a:moveTo>
                  <a:lnTo>
                    <a:pt x="626" y="710"/>
                  </a:lnTo>
                  <a:lnTo>
                    <a:pt x="603" y="719"/>
                  </a:lnTo>
                  <a:lnTo>
                    <a:pt x="583" y="731"/>
                  </a:lnTo>
                  <a:lnTo>
                    <a:pt x="566" y="748"/>
                  </a:lnTo>
                  <a:lnTo>
                    <a:pt x="553" y="768"/>
                  </a:lnTo>
                  <a:lnTo>
                    <a:pt x="545" y="791"/>
                  </a:lnTo>
                  <a:lnTo>
                    <a:pt x="542" y="817"/>
                  </a:lnTo>
                  <a:lnTo>
                    <a:pt x="545" y="841"/>
                  </a:lnTo>
                  <a:lnTo>
                    <a:pt x="553" y="864"/>
                  </a:lnTo>
                  <a:lnTo>
                    <a:pt x="566" y="885"/>
                  </a:lnTo>
                  <a:lnTo>
                    <a:pt x="583" y="901"/>
                  </a:lnTo>
                  <a:lnTo>
                    <a:pt x="603" y="914"/>
                  </a:lnTo>
                  <a:lnTo>
                    <a:pt x="626" y="923"/>
                  </a:lnTo>
                  <a:lnTo>
                    <a:pt x="651" y="925"/>
                  </a:lnTo>
                  <a:lnTo>
                    <a:pt x="675" y="923"/>
                  </a:lnTo>
                  <a:lnTo>
                    <a:pt x="698" y="914"/>
                  </a:lnTo>
                  <a:lnTo>
                    <a:pt x="718" y="901"/>
                  </a:lnTo>
                  <a:lnTo>
                    <a:pt x="735" y="885"/>
                  </a:lnTo>
                  <a:lnTo>
                    <a:pt x="748" y="864"/>
                  </a:lnTo>
                  <a:lnTo>
                    <a:pt x="756" y="841"/>
                  </a:lnTo>
                  <a:lnTo>
                    <a:pt x="759" y="817"/>
                  </a:lnTo>
                  <a:lnTo>
                    <a:pt x="756" y="791"/>
                  </a:lnTo>
                  <a:lnTo>
                    <a:pt x="748" y="768"/>
                  </a:lnTo>
                  <a:lnTo>
                    <a:pt x="735" y="748"/>
                  </a:lnTo>
                  <a:lnTo>
                    <a:pt x="718" y="731"/>
                  </a:lnTo>
                  <a:lnTo>
                    <a:pt x="698" y="719"/>
                  </a:lnTo>
                  <a:lnTo>
                    <a:pt x="675" y="710"/>
                  </a:lnTo>
                  <a:lnTo>
                    <a:pt x="651" y="707"/>
                  </a:lnTo>
                  <a:close/>
                  <a:moveTo>
                    <a:pt x="651" y="0"/>
                  </a:moveTo>
                  <a:lnTo>
                    <a:pt x="668" y="2"/>
                  </a:lnTo>
                  <a:lnTo>
                    <a:pt x="682" y="10"/>
                  </a:lnTo>
                  <a:lnTo>
                    <a:pt x="695" y="22"/>
                  </a:lnTo>
                  <a:lnTo>
                    <a:pt x="702" y="37"/>
                  </a:lnTo>
                  <a:lnTo>
                    <a:pt x="705" y="55"/>
                  </a:lnTo>
                  <a:lnTo>
                    <a:pt x="705" y="606"/>
                  </a:lnTo>
                  <a:lnTo>
                    <a:pt x="739" y="619"/>
                  </a:lnTo>
                  <a:lnTo>
                    <a:pt x="769" y="635"/>
                  </a:lnTo>
                  <a:lnTo>
                    <a:pt x="797" y="657"/>
                  </a:lnTo>
                  <a:lnTo>
                    <a:pt x="821" y="683"/>
                  </a:lnTo>
                  <a:lnTo>
                    <a:pt x="840" y="711"/>
                  </a:lnTo>
                  <a:lnTo>
                    <a:pt x="855" y="744"/>
                  </a:lnTo>
                  <a:lnTo>
                    <a:pt x="864" y="779"/>
                  </a:lnTo>
                  <a:lnTo>
                    <a:pt x="867" y="817"/>
                  </a:lnTo>
                  <a:lnTo>
                    <a:pt x="864" y="852"/>
                  </a:lnTo>
                  <a:lnTo>
                    <a:pt x="856" y="885"/>
                  </a:lnTo>
                  <a:lnTo>
                    <a:pt x="843" y="917"/>
                  </a:lnTo>
                  <a:lnTo>
                    <a:pt x="825" y="944"/>
                  </a:lnTo>
                  <a:lnTo>
                    <a:pt x="803" y="970"/>
                  </a:lnTo>
                  <a:lnTo>
                    <a:pt x="779" y="992"/>
                  </a:lnTo>
                  <a:lnTo>
                    <a:pt x="750" y="1009"/>
                  </a:lnTo>
                  <a:lnTo>
                    <a:pt x="719" y="1023"/>
                  </a:lnTo>
                  <a:lnTo>
                    <a:pt x="685" y="1031"/>
                  </a:lnTo>
                  <a:lnTo>
                    <a:pt x="651" y="1034"/>
                  </a:lnTo>
                  <a:lnTo>
                    <a:pt x="615" y="1031"/>
                  </a:lnTo>
                  <a:lnTo>
                    <a:pt x="581" y="1022"/>
                  </a:lnTo>
                  <a:lnTo>
                    <a:pt x="549" y="1008"/>
                  </a:lnTo>
                  <a:lnTo>
                    <a:pt x="520" y="990"/>
                  </a:lnTo>
                  <a:lnTo>
                    <a:pt x="495" y="966"/>
                  </a:lnTo>
                  <a:lnTo>
                    <a:pt x="473" y="940"/>
                  </a:lnTo>
                  <a:lnTo>
                    <a:pt x="457" y="910"/>
                  </a:lnTo>
                  <a:lnTo>
                    <a:pt x="443" y="877"/>
                  </a:lnTo>
                  <a:lnTo>
                    <a:pt x="55" y="877"/>
                  </a:lnTo>
                  <a:lnTo>
                    <a:pt x="37" y="874"/>
                  </a:lnTo>
                  <a:lnTo>
                    <a:pt x="23" y="867"/>
                  </a:lnTo>
                  <a:lnTo>
                    <a:pt x="11" y="855"/>
                  </a:lnTo>
                  <a:lnTo>
                    <a:pt x="3" y="840"/>
                  </a:lnTo>
                  <a:lnTo>
                    <a:pt x="0" y="823"/>
                  </a:lnTo>
                  <a:lnTo>
                    <a:pt x="3" y="805"/>
                  </a:lnTo>
                  <a:lnTo>
                    <a:pt x="11" y="791"/>
                  </a:lnTo>
                  <a:lnTo>
                    <a:pt x="23" y="778"/>
                  </a:lnTo>
                  <a:lnTo>
                    <a:pt x="37" y="771"/>
                  </a:lnTo>
                  <a:lnTo>
                    <a:pt x="55" y="768"/>
                  </a:lnTo>
                  <a:lnTo>
                    <a:pt x="439" y="768"/>
                  </a:lnTo>
                  <a:lnTo>
                    <a:pt x="449" y="735"/>
                  </a:lnTo>
                  <a:lnTo>
                    <a:pt x="465" y="705"/>
                  </a:lnTo>
                  <a:lnTo>
                    <a:pt x="484" y="677"/>
                  </a:lnTo>
                  <a:lnTo>
                    <a:pt x="507" y="654"/>
                  </a:lnTo>
                  <a:lnTo>
                    <a:pt x="535" y="633"/>
                  </a:lnTo>
                  <a:lnTo>
                    <a:pt x="564" y="618"/>
                  </a:lnTo>
                  <a:lnTo>
                    <a:pt x="596" y="606"/>
                  </a:lnTo>
                  <a:lnTo>
                    <a:pt x="596" y="55"/>
                  </a:lnTo>
                  <a:lnTo>
                    <a:pt x="599" y="37"/>
                  </a:lnTo>
                  <a:lnTo>
                    <a:pt x="606" y="22"/>
                  </a:lnTo>
                  <a:lnTo>
                    <a:pt x="619" y="10"/>
                  </a:lnTo>
                  <a:lnTo>
                    <a:pt x="633" y="2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173"/>
            <p:cNvSpPr>
              <a:spLocks/>
            </p:cNvSpPr>
            <p:nvPr/>
          </p:nvSpPr>
          <p:spPr bwMode="auto">
            <a:xfrm>
              <a:off x="10272713" y="4286250"/>
              <a:ext cx="20637" cy="28575"/>
            </a:xfrm>
            <a:custGeom>
              <a:avLst/>
              <a:gdLst>
                <a:gd name="T0" fmla="*/ 55 w 109"/>
                <a:gd name="T1" fmla="*/ 0 h 164"/>
                <a:gd name="T2" fmla="*/ 72 w 109"/>
                <a:gd name="T3" fmla="*/ 3 h 164"/>
                <a:gd name="T4" fmla="*/ 86 w 109"/>
                <a:gd name="T5" fmla="*/ 11 h 164"/>
                <a:gd name="T6" fmla="*/ 99 w 109"/>
                <a:gd name="T7" fmla="*/ 23 h 164"/>
                <a:gd name="T8" fmla="*/ 106 w 109"/>
                <a:gd name="T9" fmla="*/ 37 h 164"/>
                <a:gd name="T10" fmla="*/ 109 w 109"/>
                <a:gd name="T11" fmla="*/ 55 h 164"/>
                <a:gd name="T12" fmla="*/ 109 w 109"/>
                <a:gd name="T13" fmla="*/ 109 h 164"/>
                <a:gd name="T14" fmla="*/ 106 w 109"/>
                <a:gd name="T15" fmla="*/ 127 h 164"/>
                <a:gd name="T16" fmla="*/ 99 w 109"/>
                <a:gd name="T17" fmla="*/ 141 h 164"/>
                <a:gd name="T18" fmla="*/ 86 w 109"/>
                <a:gd name="T19" fmla="*/ 154 h 164"/>
                <a:gd name="T20" fmla="*/ 72 w 109"/>
                <a:gd name="T21" fmla="*/ 161 h 164"/>
                <a:gd name="T22" fmla="*/ 55 w 109"/>
                <a:gd name="T23" fmla="*/ 164 h 164"/>
                <a:gd name="T24" fmla="*/ 37 w 109"/>
                <a:gd name="T25" fmla="*/ 161 h 164"/>
                <a:gd name="T26" fmla="*/ 23 w 109"/>
                <a:gd name="T27" fmla="*/ 154 h 164"/>
                <a:gd name="T28" fmla="*/ 10 w 109"/>
                <a:gd name="T29" fmla="*/ 141 h 164"/>
                <a:gd name="T30" fmla="*/ 3 w 109"/>
                <a:gd name="T31" fmla="*/ 127 h 164"/>
                <a:gd name="T32" fmla="*/ 0 w 109"/>
                <a:gd name="T33" fmla="*/ 109 h 164"/>
                <a:gd name="T34" fmla="*/ 0 w 109"/>
                <a:gd name="T35" fmla="*/ 55 h 164"/>
                <a:gd name="T36" fmla="*/ 3 w 109"/>
                <a:gd name="T37" fmla="*/ 37 h 164"/>
                <a:gd name="T38" fmla="*/ 10 w 109"/>
                <a:gd name="T39" fmla="*/ 23 h 164"/>
                <a:gd name="T40" fmla="*/ 23 w 109"/>
                <a:gd name="T41" fmla="*/ 11 h 164"/>
                <a:gd name="T42" fmla="*/ 37 w 109"/>
                <a:gd name="T43" fmla="*/ 3 h 164"/>
                <a:gd name="T44" fmla="*/ 55 w 109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64">
                  <a:moveTo>
                    <a:pt x="55" y="0"/>
                  </a:moveTo>
                  <a:lnTo>
                    <a:pt x="72" y="3"/>
                  </a:lnTo>
                  <a:lnTo>
                    <a:pt x="86" y="11"/>
                  </a:lnTo>
                  <a:lnTo>
                    <a:pt x="99" y="23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9" y="109"/>
                  </a:lnTo>
                  <a:lnTo>
                    <a:pt x="106" y="127"/>
                  </a:lnTo>
                  <a:lnTo>
                    <a:pt x="99" y="141"/>
                  </a:lnTo>
                  <a:lnTo>
                    <a:pt x="86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7" y="161"/>
                  </a:lnTo>
                  <a:lnTo>
                    <a:pt x="23" y="154"/>
                  </a:lnTo>
                  <a:lnTo>
                    <a:pt x="10" y="141"/>
                  </a:lnTo>
                  <a:lnTo>
                    <a:pt x="3" y="127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Freeform 174"/>
            <p:cNvSpPr>
              <a:spLocks/>
            </p:cNvSpPr>
            <p:nvPr/>
          </p:nvSpPr>
          <p:spPr bwMode="auto">
            <a:xfrm>
              <a:off x="10474325" y="4497388"/>
              <a:ext cx="28575" cy="19050"/>
            </a:xfrm>
            <a:custGeom>
              <a:avLst/>
              <a:gdLst>
                <a:gd name="T0" fmla="*/ 54 w 162"/>
                <a:gd name="T1" fmla="*/ 0 h 109"/>
                <a:gd name="T2" fmla="*/ 108 w 162"/>
                <a:gd name="T3" fmla="*/ 0 h 109"/>
                <a:gd name="T4" fmla="*/ 125 w 162"/>
                <a:gd name="T5" fmla="*/ 3 h 109"/>
                <a:gd name="T6" fmla="*/ 140 w 162"/>
                <a:gd name="T7" fmla="*/ 10 h 109"/>
                <a:gd name="T8" fmla="*/ 151 w 162"/>
                <a:gd name="T9" fmla="*/ 23 h 109"/>
                <a:gd name="T10" fmla="*/ 159 w 162"/>
                <a:gd name="T11" fmla="*/ 37 h 109"/>
                <a:gd name="T12" fmla="*/ 162 w 162"/>
                <a:gd name="T13" fmla="*/ 55 h 109"/>
                <a:gd name="T14" fmla="*/ 159 w 162"/>
                <a:gd name="T15" fmla="*/ 71 h 109"/>
                <a:gd name="T16" fmla="*/ 151 w 162"/>
                <a:gd name="T17" fmla="*/ 86 h 109"/>
                <a:gd name="T18" fmla="*/ 140 w 162"/>
                <a:gd name="T19" fmla="*/ 98 h 109"/>
                <a:gd name="T20" fmla="*/ 125 w 162"/>
                <a:gd name="T21" fmla="*/ 106 h 109"/>
                <a:gd name="T22" fmla="*/ 108 w 162"/>
                <a:gd name="T23" fmla="*/ 109 h 109"/>
                <a:gd name="T24" fmla="*/ 54 w 162"/>
                <a:gd name="T25" fmla="*/ 109 h 109"/>
                <a:gd name="T26" fmla="*/ 36 w 162"/>
                <a:gd name="T27" fmla="*/ 106 h 109"/>
                <a:gd name="T28" fmla="*/ 22 w 162"/>
                <a:gd name="T29" fmla="*/ 98 h 109"/>
                <a:gd name="T30" fmla="*/ 10 w 162"/>
                <a:gd name="T31" fmla="*/ 86 h 109"/>
                <a:gd name="T32" fmla="*/ 3 w 162"/>
                <a:gd name="T33" fmla="*/ 71 h 109"/>
                <a:gd name="T34" fmla="*/ 0 w 162"/>
                <a:gd name="T35" fmla="*/ 55 h 109"/>
                <a:gd name="T36" fmla="*/ 3 w 162"/>
                <a:gd name="T37" fmla="*/ 37 h 109"/>
                <a:gd name="T38" fmla="*/ 10 w 162"/>
                <a:gd name="T39" fmla="*/ 23 h 109"/>
                <a:gd name="T40" fmla="*/ 22 w 162"/>
                <a:gd name="T41" fmla="*/ 10 h 109"/>
                <a:gd name="T42" fmla="*/ 36 w 162"/>
                <a:gd name="T43" fmla="*/ 3 h 109"/>
                <a:gd name="T44" fmla="*/ 54 w 16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9">
                  <a:moveTo>
                    <a:pt x="54" y="0"/>
                  </a:moveTo>
                  <a:lnTo>
                    <a:pt x="108" y="0"/>
                  </a:lnTo>
                  <a:lnTo>
                    <a:pt x="125" y="3"/>
                  </a:lnTo>
                  <a:lnTo>
                    <a:pt x="140" y="10"/>
                  </a:lnTo>
                  <a:lnTo>
                    <a:pt x="151" y="23"/>
                  </a:lnTo>
                  <a:lnTo>
                    <a:pt x="159" y="37"/>
                  </a:lnTo>
                  <a:lnTo>
                    <a:pt x="162" y="55"/>
                  </a:lnTo>
                  <a:lnTo>
                    <a:pt x="159" y="71"/>
                  </a:lnTo>
                  <a:lnTo>
                    <a:pt x="151" y="86"/>
                  </a:lnTo>
                  <a:lnTo>
                    <a:pt x="140" y="98"/>
                  </a:lnTo>
                  <a:lnTo>
                    <a:pt x="125" y="106"/>
                  </a:lnTo>
                  <a:lnTo>
                    <a:pt x="108" y="109"/>
                  </a:lnTo>
                  <a:lnTo>
                    <a:pt x="54" y="109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3" y="7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Freeform 175"/>
            <p:cNvSpPr>
              <a:spLocks/>
            </p:cNvSpPr>
            <p:nvPr/>
          </p:nvSpPr>
          <p:spPr bwMode="auto">
            <a:xfrm>
              <a:off x="10063163" y="4497388"/>
              <a:ext cx="28575" cy="19050"/>
            </a:xfrm>
            <a:custGeom>
              <a:avLst/>
              <a:gdLst>
                <a:gd name="T0" fmla="*/ 54 w 163"/>
                <a:gd name="T1" fmla="*/ 0 h 109"/>
                <a:gd name="T2" fmla="*/ 108 w 163"/>
                <a:gd name="T3" fmla="*/ 0 h 109"/>
                <a:gd name="T4" fmla="*/ 126 w 163"/>
                <a:gd name="T5" fmla="*/ 3 h 109"/>
                <a:gd name="T6" fmla="*/ 140 w 163"/>
                <a:gd name="T7" fmla="*/ 10 h 109"/>
                <a:gd name="T8" fmla="*/ 152 w 163"/>
                <a:gd name="T9" fmla="*/ 23 h 109"/>
                <a:gd name="T10" fmla="*/ 159 w 163"/>
                <a:gd name="T11" fmla="*/ 37 h 109"/>
                <a:gd name="T12" fmla="*/ 163 w 163"/>
                <a:gd name="T13" fmla="*/ 55 h 109"/>
                <a:gd name="T14" fmla="*/ 159 w 163"/>
                <a:gd name="T15" fmla="*/ 71 h 109"/>
                <a:gd name="T16" fmla="*/ 152 w 163"/>
                <a:gd name="T17" fmla="*/ 86 h 109"/>
                <a:gd name="T18" fmla="*/ 140 w 163"/>
                <a:gd name="T19" fmla="*/ 98 h 109"/>
                <a:gd name="T20" fmla="*/ 126 w 163"/>
                <a:gd name="T21" fmla="*/ 106 h 109"/>
                <a:gd name="T22" fmla="*/ 108 w 163"/>
                <a:gd name="T23" fmla="*/ 109 h 109"/>
                <a:gd name="T24" fmla="*/ 54 w 163"/>
                <a:gd name="T25" fmla="*/ 109 h 109"/>
                <a:gd name="T26" fmla="*/ 37 w 163"/>
                <a:gd name="T27" fmla="*/ 106 h 109"/>
                <a:gd name="T28" fmla="*/ 22 w 163"/>
                <a:gd name="T29" fmla="*/ 98 h 109"/>
                <a:gd name="T30" fmla="*/ 11 w 163"/>
                <a:gd name="T31" fmla="*/ 86 h 109"/>
                <a:gd name="T32" fmla="*/ 3 w 163"/>
                <a:gd name="T33" fmla="*/ 71 h 109"/>
                <a:gd name="T34" fmla="*/ 0 w 163"/>
                <a:gd name="T35" fmla="*/ 55 h 109"/>
                <a:gd name="T36" fmla="*/ 3 w 163"/>
                <a:gd name="T37" fmla="*/ 37 h 109"/>
                <a:gd name="T38" fmla="*/ 11 w 163"/>
                <a:gd name="T39" fmla="*/ 23 h 109"/>
                <a:gd name="T40" fmla="*/ 22 w 163"/>
                <a:gd name="T41" fmla="*/ 10 h 109"/>
                <a:gd name="T42" fmla="*/ 37 w 163"/>
                <a:gd name="T43" fmla="*/ 3 h 109"/>
                <a:gd name="T44" fmla="*/ 54 w 16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09">
                  <a:moveTo>
                    <a:pt x="54" y="0"/>
                  </a:moveTo>
                  <a:lnTo>
                    <a:pt x="108" y="0"/>
                  </a:lnTo>
                  <a:lnTo>
                    <a:pt x="126" y="3"/>
                  </a:lnTo>
                  <a:lnTo>
                    <a:pt x="140" y="10"/>
                  </a:lnTo>
                  <a:lnTo>
                    <a:pt x="152" y="23"/>
                  </a:lnTo>
                  <a:lnTo>
                    <a:pt x="159" y="37"/>
                  </a:lnTo>
                  <a:lnTo>
                    <a:pt x="163" y="55"/>
                  </a:lnTo>
                  <a:lnTo>
                    <a:pt x="159" y="71"/>
                  </a:lnTo>
                  <a:lnTo>
                    <a:pt x="152" y="86"/>
                  </a:lnTo>
                  <a:lnTo>
                    <a:pt x="140" y="98"/>
                  </a:lnTo>
                  <a:lnTo>
                    <a:pt x="126" y="106"/>
                  </a:lnTo>
                  <a:lnTo>
                    <a:pt x="108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Freeform 176"/>
            <p:cNvSpPr>
              <a:spLocks/>
            </p:cNvSpPr>
            <p:nvPr/>
          </p:nvSpPr>
          <p:spPr bwMode="auto">
            <a:xfrm>
              <a:off x="10415588" y="4348163"/>
              <a:ext cx="25400" cy="26988"/>
            </a:xfrm>
            <a:custGeom>
              <a:avLst/>
              <a:gdLst>
                <a:gd name="T0" fmla="*/ 92 w 147"/>
                <a:gd name="T1" fmla="*/ 0 h 149"/>
                <a:gd name="T2" fmla="*/ 107 w 147"/>
                <a:gd name="T3" fmla="*/ 3 h 149"/>
                <a:gd name="T4" fmla="*/ 120 w 147"/>
                <a:gd name="T5" fmla="*/ 8 h 149"/>
                <a:gd name="T6" fmla="*/ 131 w 147"/>
                <a:gd name="T7" fmla="*/ 17 h 149"/>
                <a:gd name="T8" fmla="*/ 140 w 147"/>
                <a:gd name="T9" fmla="*/ 28 h 149"/>
                <a:gd name="T10" fmla="*/ 146 w 147"/>
                <a:gd name="T11" fmla="*/ 42 h 149"/>
                <a:gd name="T12" fmla="*/ 147 w 147"/>
                <a:gd name="T13" fmla="*/ 55 h 149"/>
                <a:gd name="T14" fmla="*/ 146 w 147"/>
                <a:gd name="T15" fmla="*/ 70 h 149"/>
                <a:gd name="T16" fmla="*/ 140 w 147"/>
                <a:gd name="T17" fmla="*/ 82 h 149"/>
                <a:gd name="T18" fmla="*/ 131 w 147"/>
                <a:gd name="T19" fmla="*/ 94 h 149"/>
                <a:gd name="T20" fmla="*/ 92 w 147"/>
                <a:gd name="T21" fmla="*/ 132 h 149"/>
                <a:gd name="T22" fmla="*/ 81 w 147"/>
                <a:gd name="T23" fmla="*/ 142 h 149"/>
                <a:gd name="T24" fmla="*/ 68 w 147"/>
                <a:gd name="T25" fmla="*/ 147 h 149"/>
                <a:gd name="T26" fmla="*/ 55 w 147"/>
                <a:gd name="T27" fmla="*/ 149 h 149"/>
                <a:gd name="T28" fmla="*/ 41 w 147"/>
                <a:gd name="T29" fmla="*/ 147 h 149"/>
                <a:gd name="T30" fmla="*/ 28 w 147"/>
                <a:gd name="T31" fmla="*/ 142 h 149"/>
                <a:gd name="T32" fmla="*/ 17 w 147"/>
                <a:gd name="T33" fmla="*/ 132 h 149"/>
                <a:gd name="T34" fmla="*/ 7 w 147"/>
                <a:gd name="T35" fmla="*/ 121 h 149"/>
                <a:gd name="T36" fmla="*/ 2 w 147"/>
                <a:gd name="T37" fmla="*/ 108 h 149"/>
                <a:gd name="T38" fmla="*/ 0 w 147"/>
                <a:gd name="T39" fmla="*/ 94 h 149"/>
                <a:gd name="T40" fmla="*/ 2 w 147"/>
                <a:gd name="T41" fmla="*/ 80 h 149"/>
                <a:gd name="T42" fmla="*/ 7 w 147"/>
                <a:gd name="T43" fmla="*/ 68 h 149"/>
                <a:gd name="T44" fmla="*/ 17 w 147"/>
                <a:gd name="T45" fmla="*/ 55 h 149"/>
                <a:gd name="T46" fmla="*/ 55 w 147"/>
                <a:gd name="T47" fmla="*/ 17 h 149"/>
                <a:gd name="T48" fmla="*/ 66 w 147"/>
                <a:gd name="T49" fmla="*/ 8 h 149"/>
                <a:gd name="T50" fmla="*/ 79 w 147"/>
                <a:gd name="T51" fmla="*/ 3 h 149"/>
                <a:gd name="T52" fmla="*/ 92 w 147"/>
                <a:gd name="T5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9">
                  <a:moveTo>
                    <a:pt x="92" y="0"/>
                  </a:moveTo>
                  <a:lnTo>
                    <a:pt x="107" y="3"/>
                  </a:lnTo>
                  <a:lnTo>
                    <a:pt x="120" y="8"/>
                  </a:lnTo>
                  <a:lnTo>
                    <a:pt x="131" y="17"/>
                  </a:lnTo>
                  <a:lnTo>
                    <a:pt x="140" y="28"/>
                  </a:lnTo>
                  <a:lnTo>
                    <a:pt x="146" y="42"/>
                  </a:lnTo>
                  <a:lnTo>
                    <a:pt x="147" y="55"/>
                  </a:lnTo>
                  <a:lnTo>
                    <a:pt x="146" y="70"/>
                  </a:lnTo>
                  <a:lnTo>
                    <a:pt x="140" y="82"/>
                  </a:lnTo>
                  <a:lnTo>
                    <a:pt x="131" y="94"/>
                  </a:lnTo>
                  <a:lnTo>
                    <a:pt x="92" y="132"/>
                  </a:lnTo>
                  <a:lnTo>
                    <a:pt x="81" y="142"/>
                  </a:lnTo>
                  <a:lnTo>
                    <a:pt x="68" y="147"/>
                  </a:lnTo>
                  <a:lnTo>
                    <a:pt x="55" y="149"/>
                  </a:lnTo>
                  <a:lnTo>
                    <a:pt x="41" y="147"/>
                  </a:lnTo>
                  <a:lnTo>
                    <a:pt x="28" y="142"/>
                  </a:lnTo>
                  <a:lnTo>
                    <a:pt x="17" y="132"/>
                  </a:lnTo>
                  <a:lnTo>
                    <a:pt x="7" y="121"/>
                  </a:lnTo>
                  <a:lnTo>
                    <a:pt x="2" y="108"/>
                  </a:lnTo>
                  <a:lnTo>
                    <a:pt x="0" y="94"/>
                  </a:lnTo>
                  <a:lnTo>
                    <a:pt x="2" y="80"/>
                  </a:lnTo>
                  <a:lnTo>
                    <a:pt x="7" y="68"/>
                  </a:lnTo>
                  <a:lnTo>
                    <a:pt x="17" y="55"/>
                  </a:lnTo>
                  <a:lnTo>
                    <a:pt x="55" y="17"/>
                  </a:lnTo>
                  <a:lnTo>
                    <a:pt x="66" y="8"/>
                  </a:lnTo>
                  <a:lnTo>
                    <a:pt x="79" y="3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Freeform 177"/>
            <p:cNvSpPr>
              <a:spLocks/>
            </p:cNvSpPr>
            <p:nvPr/>
          </p:nvSpPr>
          <p:spPr bwMode="auto">
            <a:xfrm>
              <a:off x="10125075" y="4640263"/>
              <a:ext cx="25400" cy="25400"/>
            </a:xfrm>
            <a:custGeom>
              <a:avLst/>
              <a:gdLst>
                <a:gd name="T0" fmla="*/ 92 w 146"/>
                <a:gd name="T1" fmla="*/ 0 h 148"/>
                <a:gd name="T2" fmla="*/ 106 w 146"/>
                <a:gd name="T3" fmla="*/ 2 h 148"/>
                <a:gd name="T4" fmla="*/ 119 w 146"/>
                <a:gd name="T5" fmla="*/ 7 h 148"/>
                <a:gd name="T6" fmla="*/ 130 w 146"/>
                <a:gd name="T7" fmla="*/ 17 h 148"/>
                <a:gd name="T8" fmla="*/ 141 w 146"/>
                <a:gd name="T9" fmla="*/ 30 h 148"/>
                <a:gd name="T10" fmla="*/ 146 w 146"/>
                <a:gd name="T11" fmla="*/ 47 h 148"/>
                <a:gd name="T12" fmla="*/ 146 w 146"/>
                <a:gd name="T13" fmla="*/ 63 h 148"/>
                <a:gd name="T14" fmla="*/ 141 w 146"/>
                <a:gd name="T15" fmla="*/ 78 h 148"/>
                <a:gd name="T16" fmla="*/ 130 w 146"/>
                <a:gd name="T17" fmla="*/ 93 h 148"/>
                <a:gd name="T18" fmla="*/ 92 w 146"/>
                <a:gd name="T19" fmla="*/ 131 h 148"/>
                <a:gd name="T20" fmla="*/ 81 w 146"/>
                <a:gd name="T21" fmla="*/ 140 h 148"/>
                <a:gd name="T22" fmla="*/ 68 w 146"/>
                <a:gd name="T23" fmla="*/ 145 h 148"/>
                <a:gd name="T24" fmla="*/ 55 w 146"/>
                <a:gd name="T25" fmla="*/ 148 h 148"/>
                <a:gd name="T26" fmla="*/ 40 w 146"/>
                <a:gd name="T27" fmla="*/ 145 h 148"/>
                <a:gd name="T28" fmla="*/ 28 w 146"/>
                <a:gd name="T29" fmla="*/ 140 h 148"/>
                <a:gd name="T30" fmla="*/ 16 w 146"/>
                <a:gd name="T31" fmla="*/ 131 h 148"/>
                <a:gd name="T32" fmla="*/ 7 w 146"/>
                <a:gd name="T33" fmla="*/ 120 h 148"/>
                <a:gd name="T34" fmla="*/ 1 w 146"/>
                <a:gd name="T35" fmla="*/ 106 h 148"/>
                <a:gd name="T36" fmla="*/ 0 w 146"/>
                <a:gd name="T37" fmla="*/ 93 h 148"/>
                <a:gd name="T38" fmla="*/ 1 w 146"/>
                <a:gd name="T39" fmla="*/ 80 h 148"/>
                <a:gd name="T40" fmla="*/ 7 w 146"/>
                <a:gd name="T41" fmla="*/ 66 h 148"/>
                <a:gd name="T42" fmla="*/ 16 w 146"/>
                <a:gd name="T43" fmla="*/ 55 h 148"/>
                <a:gd name="T44" fmla="*/ 55 w 146"/>
                <a:gd name="T45" fmla="*/ 17 h 148"/>
                <a:gd name="T46" fmla="*/ 66 w 146"/>
                <a:gd name="T47" fmla="*/ 7 h 148"/>
                <a:gd name="T48" fmla="*/ 79 w 146"/>
                <a:gd name="T49" fmla="*/ 2 h 148"/>
                <a:gd name="T50" fmla="*/ 92 w 146"/>
                <a:gd name="T5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6" h="148">
                  <a:moveTo>
                    <a:pt x="92" y="0"/>
                  </a:moveTo>
                  <a:lnTo>
                    <a:pt x="106" y="2"/>
                  </a:lnTo>
                  <a:lnTo>
                    <a:pt x="119" y="7"/>
                  </a:lnTo>
                  <a:lnTo>
                    <a:pt x="130" y="17"/>
                  </a:lnTo>
                  <a:lnTo>
                    <a:pt x="141" y="30"/>
                  </a:lnTo>
                  <a:lnTo>
                    <a:pt x="146" y="47"/>
                  </a:lnTo>
                  <a:lnTo>
                    <a:pt x="146" y="63"/>
                  </a:lnTo>
                  <a:lnTo>
                    <a:pt x="141" y="78"/>
                  </a:lnTo>
                  <a:lnTo>
                    <a:pt x="130" y="93"/>
                  </a:lnTo>
                  <a:lnTo>
                    <a:pt x="92" y="131"/>
                  </a:lnTo>
                  <a:lnTo>
                    <a:pt x="81" y="140"/>
                  </a:lnTo>
                  <a:lnTo>
                    <a:pt x="68" y="145"/>
                  </a:lnTo>
                  <a:lnTo>
                    <a:pt x="55" y="148"/>
                  </a:lnTo>
                  <a:lnTo>
                    <a:pt x="40" y="145"/>
                  </a:lnTo>
                  <a:lnTo>
                    <a:pt x="28" y="140"/>
                  </a:lnTo>
                  <a:lnTo>
                    <a:pt x="16" y="131"/>
                  </a:lnTo>
                  <a:lnTo>
                    <a:pt x="7" y="120"/>
                  </a:lnTo>
                  <a:lnTo>
                    <a:pt x="1" y="106"/>
                  </a:lnTo>
                  <a:lnTo>
                    <a:pt x="0" y="93"/>
                  </a:lnTo>
                  <a:lnTo>
                    <a:pt x="1" y="80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7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Freeform 178"/>
            <p:cNvSpPr>
              <a:spLocks/>
            </p:cNvSpPr>
            <p:nvPr/>
          </p:nvSpPr>
          <p:spPr bwMode="auto">
            <a:xfrm>
              <a:off x="10125075" y="4348163"/>
              <a:ext cx="25400" cy="26988"/>
            </a:xfrm>
            <a:custGeom>
              <a:avLst/>
              <a:gdLst>
                <a:gd name="T0" fmla="*/ 55 w 147"/>
                <a:gd name="T1" fmla="*/ 0 h 149"/>
                <a:gd name="T2" fmla="*/ 68 w 147"/>
                <a:gd name="T3" fmla="*/ 3 h 149"/>
                <a:gd name="T4" fmla="*/ 81 w 147"/>
                <a:gd name="T5" fmla="*/ 8 h 149"/>
                <a:gd name="T6" fmla="*/ 92 w 147"/>
                <a:gd name="T7" fmla="*/ 17 h 149"/>
                <a:gd name="T8" fmla="*/ 130 w 147"/>
                <a:gd name="T9" fmla="*/ 55 h 149"/>
                <a:gd name="T10" fmla="*/ 140 w 147"/>
                <a:gd name="T11" fmla="*/ 68 h 149"/>
                <a:gd name="T12" fmla="*/ 145 w 147"/>
                <a:gd name="T13" fmla="*/ 80 h 149"/>
                <a:gd name="T14" fmla="*/ 147 w 147"/>
                <a:gd name="T15" fmla="*/ 94 h 149"/>
                <a:gd name="T16" fmla="*/ 145 w 147"/>
                <a:gd name="T17" fmla="*/ 108 h 149"/>
                <a:gd name="T18" fmla="*/ 140 w 147"/>
                <a:gd name="T19" fmla="*/ 121 h 149"/>
                <a:gd name="T20" fmla="*/ 130 w 147"/>
                <a:gd name="T21" fmla="*/ 132 h 149"/>
                <a:gd name="T22" fmla="*/ 119 w 147"/>
                <a:gd name="T23" fmla="*/ 142 h 149"/>
                <a:gd name="T24" fmla="*/ 106 w 147"/>
                <a:gd name="T25" fmla="*/ 147 h 149"/>
                <a:gd name="T26" fmla="*/ 92 w 147"/>
                <a:gd name="T27" fmla="*/ 149 h 149"/>
                <a:gd name="T28" fmla="*/ 79 w 147"/>
                <a:gd name="T29" fmla="*/ 147 h 149"/>
                <a:gd name="T30" fmla="*/ 66 w 147"/>
                <a:gd name="T31" fmla="*/ 142 h 149"/>
                <a:gd name="T32" fmla="*/ 55 w 147"/>
                <a:gd name="T33" fmla="*/ 132 h 149"/>
                <a:gd name="T34" fmla="*/ 16 w 147"/>
                <a:gd name="T35" fmla="*/ 94 h 149"/>
                <a:gd name="T36" fmla="*/ 7 w 147"/>
                <a:gd name="T37" fmla="*/ 82 h 149"/>
                <a:gd name="T38" fmla="*/ 1 w 147"/>
                <a:gd name="T39" fmla="*/ 70 h 149"/>
                <a:gd name="T40" fmla="*/ 0 w 147"/>
                <a:gd name="T41" fmla="*/ 55 h 149"/>
                <a:gd name="T42" fmla="*/ 1 w 147"/>
                <a:gd name="T43" fmla="*/ 42 h 149"/>
                <a:gd name="T44" fmla="*/ 7 w 147"/>
                <a:gd name="T45" fmla="*/ 28 h 149"/>
                <a:gd name="T46" fmla="*/ 16 w 147"/>
                <a:gd name="T47" fmla="*/ 17 h 149"/>
                <a:gd name="T48" fmla="*/ 27 w 147"/>
                <a:gd name="T49" fmla="*/ 8 h 149"/>
                <a:gd name="T50" fmla="*/ 40 w 147"/>
                <a:gd name="T51" fmla="*/ 3 h 149"/>
                <a:gd name="T52" fmla="*/ 55 w 147"/>
                <a:gd name="T5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9">
                  <a:moveTo>
                    <a:pt x="55" y="0"/>
                  </a:moveTo>
                  <a:lnTo>
                    <a:pt x="68" y="3"/>
                  </a:lnTo>
                  <a:lnTo>
                    <a:pt x="81" y="8"/>
                  </a:lnTo>
                  <a:lnTo>
                    <a:pt x="92" y="17"/>
                  </a:lnTo>
                  <a:lnTo>
                    <a:pt x="130" y="55"/>
                  </a:lnTo>
                  <a:lnTo>
                    <a:pt x="140" y="68"/>
                  </a:lnTo>
                  <a:lnTo>
                    <a:pt x="145" y="80"/>
                  </a:lnTo>
                  <a:lnTo>
                    <a:pt x="147" y="94"/>
                  </a:lnTo>
                  <a:lnTo>
                    <a:pt x="145" y="108"/>
                  </a:lnTo>
                  <a:lnTo>
                    <a:pt x="140" y="121"/>
                  </a:lnTo>
                  <a:lnTo>
                    <a:pt x="130" y="132"/>
                  </a:lnTo>
                  <a:lnTo>
                    <a:pt x="119" y="142"/>
                  </a:lnTo>
                  <a:lnTo>
                    <a:pt x="106" y="147"/>
                  </a:lnTo>
                  <a:lnTo>
                    <a:pt x="92" y="149"/>
                  </a:lnTo>
                  <a:lnTo>
                    <a:pt x="79" y="147"/>
                  </a:lnTo>
                  <a:lnTo>
                    <a:pt x="66" y="142"/>
                  </a:lnTo>
                  <a:lnTo>
                    <a:pt x="55" y="132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1" y="70"/>
                  </a:lnTo>
                  <a:lnTo>
                    <a:pt x="0" y="55"/>
                  </a:lnTo>
                  <a:lnTo>
                    <a:pt x="1" y="42"/>
                  </a:lnTo>
                  <a:lnTo>
                    <a:pt x="7" y="28"/>
                  </a:lnTo>
                  <a:lnTo>
                    <a:pt x="16" y="17"/>
                  </a:lnTo>
                  <a:lnTo>
                    <a:pt x="27" y="8"/>
                  </a:lnTo>
                  <a:lnTo>
                    <a:pt x="40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Freeform 179"/>
            <p:cNvSpPr>
              <a:spLocks/>
            </p:cNvSpPr>
            <p:nvPr/>
          </p:nvSpPr>
          <p:spPr bwMode="auto">
            <a:xfrm>
              <a:off x="9996488" y="4221163"/>
              <a:ext cx="573087" cy="566738"/>
            </a:xfrm>
            <a:custGeom>
              <a:avLst/>
              <a:gdLst>
                <a:gd name="T0" fmla="*/ 1828 w 3249"/>
                <a:gd name="T1" fmla="*/ 13 h 3219"/>
                <a:gd name="T2" fmla="*/ 2119 w 3249"/>
                <a:gd name="T3" fmla="*/ 77 h 3219"/>
                <a:gd name="T4" fmla="*/ 2388 w 3249"/>
                <a:gd name="T5" fmla="*/ 192 h 3219"/>
                <a:gd name="T6" fmla="*/ 2630 w 3249"/>
                <a:gd name="T7" fmla="*/ 350 h 3219"/>
                <a:gd name="T8" fmla="*/ 2839 w 3249"/>
                <a:gd name="T9" fmla="*/ 549 h 3219"/>
                <a:gd name="T10" fmla="*/ 3010 w 3249"/>
                <a:gd name="T11" fmla="*/ 781 h 3219"/>
                <a:gd name="T12" fmla="*/ 3139 w 3249"/>
                <a:gd name="T13" fmla="*/ 1043 h 3219"/>
                <a:gd name="T14" fmla="*/ 3220 w 3249"/>
                <a:gd name="T15" fmla="*/ 1329 h 3219"/>
                <a:gd name="T16" fmla="*/ 3249 w 3249"/>
                <a:gd name="T17" fmla="*/ 1633 h 3219"/>
                <a:gd name="T18" fmla="*/ 3221 w 3249"/>
                <a:gd name="T19" fmla="*/ 1933 h 3219"/>
                <a:gd name="T20" fmla="*/ 3140 w 3249"/>
                <a:gd name="T21" fmla="*/ 2221 h 3219"/>
                <a:gd name="T22" fmla="*/ 3112 w 3249"/>
                <a:gd name="T23" fmla="*/ 2251 h 3219"/>
                <a:gd name="T24" fmla="*/ 3070 w 3249"/>
                <a:gd name="T25" fmla="*/ 2252 h 3219"/>
                <a:gd name="T26" fmla="*/ 3040 w 3249"/>
                <a:gd name="T27" fmla="*/ 2223 h 3219"/>
                <a:gd name="T28" fmla="*/ 3039 w 3249"/>
                <a:gd name="T29" fmla="*/ 2182 h 3219"/>
                <a:gd name="T30" fmla="*/ 3115 w 3249"/>
                <a:gd name="T31" fmla="*/ 1912 h 3219"/>
                <a:gd name="T32" fmla="*/ 3140 w 3249"/>
                <a:gd name="T33" fmla="*/ 1633 h 3219"/>
                <a:gd name="T34" fmla="*/ 3113 w 3249"/>
                <a:gd name="T35" fmla="*/ 1338 h 3219"/>
                <a:gd name="T36" fmla="*/ 3031 w 3249"/>
                <a:gd name="T37" fmla="*/ 1063 h 3219"/>
                <a:gd name="T38" fmla="*/ 2900 w 3249"/>
                <a:gd name="T39" fmla="*/ 811 h 3219"/>
                <a:gd name="T40" fmla="*/ 2728 w 3249"/>
                <a:gd name="T41" fmla="*/ 589 h 3219"/>
                <a:gd name="T42" fmla="*/ 2520 w 3249"/>
                <a:gd name="T43" fmla="*/ 403 h 3219"/>
                <a:gd name="T44" fmla="*/ 2279 w 3249"/>
                <a:gd name="T45" fmla="*/ 259 h 3219"/>
                <a:gd name="T46" fmla="*/ 2012 w 3249"/>
                <a:gd name="T47" fmla="*/ 160 h 3219"/>
                <a:gd name="T48" fmla="*/ 1724 w 3249"/>
                <a:gd name="T49" fmla="*/ 112 h 3219"/>
                <a:gd name="T50" fmla="*/ 1428 w 3249"/>
                <a:gd name="T51" fmla="*/ 121 h 3219"/>
                <a:gd name="T52" fmla="*/ 1146 w 3249"/>
                <a:gd name="T53" fmla="*/ 186 h 3219"/>
                <a:gd name="T54" fmla="*/ 887 w 3249"/>
                <a:gd name="T55" fmla="*/ 302 h 3219"/>
                <a:gd name="T56" fmla="*/ 656 w 3249"/>
                <a:gd name="T57" fmla="*/ 461 h 3219"/>
                <a:gd name="T58" fmla="*/ 458 w 3249"/>
                <a:gd name="T59" fmla="*/ 660 h 3219"/>
                <a:gd name="T60" fmla="*/ 300 w 3249"/>
                <a:gd name="T61" fmla="*/ 891 h 3219"/>
                <a:gd name="T62" fmla="*/ 186 w 3249"/>
                <a:gd name="T63" fmla="*/ 1151 h 3219"/>
                <a:gd name="T64" fmla="*/ 121 w 3249"/>
                <a:gd name="T65" fmla="*/ 1435 h 3219"/>
                <a:gd name="T66" fmla="*/ 112 w 3249"/>
                <a:gd name="T67" fmla="*/ 1728 h 3219"/>
                <a:gd name="T68" fmla="*/ 154 w 3249"/>
                <a:gd name="T69" fmla="*/ 2005 h 3219"/>
                <a:gd name="T70" fmla="*/ 243 w 3249"/>
                <a:gd name="T71" fmla="*/ 2264 h 3219"/>
                <a:gd name="T72" fmla="*/ 376 w 3249"/>
                <a:gd name="T73" fmla="*/ 2500 h 3219"/>
                <a:gd name="T74" fmla="*/ 549 w 3249"/>
                <a:gd name="T75" fmla="*/ 2708 h 3219"/>
                <a:gd name="T76" fmla="*/ 756 w 3249"/>
                <a:gd name="T77" fmla="*/ 2883 h 3219"/>
                <a:gd name="T78" fmla="*/ 994 w 3249"/>
                <a:gd name="T79" fmla="*/ 3019 h 3219"/>
                <a:gd name="T80" fmla="*/ 1258 w 3249"/>
                <a:gd name="T81" fmla="*/ 3112 h 3219"/>
                <a:gd name="T82" fmla="*/ 1295 w 3249"/>
                <a:gd name="T83" fmla="*/ 3144 h 3219"/>
                <a:gd name="T84" fmla="*/ 1293 w 3249"/>
                <a:gd name="T85" fmla="*/ 3191 h 3219"/>
                <a:gd name="T86" fmla="*/ 1259 w 3249"/>
                <a:gd name="T87" fmla="*/ 3217 h 3219"/>
                <a:gd name="T88" fmla="*/ 1233 w 3249"/>
                <a:gd name="T89" fmla="*/ 3218 h 3219"/>
                <a:gd name="T90" fmla="*/ 961 w 3249"/>
                <a:gd name="T91" fmla="*/ 3124 h 3219"/>
                <a:gd name="T92" fmla="*/ 715 w 3249"/>
                <a:gd name="T93" fmla="*/ 2987 h 3219"/>
                <a:gd name="T94" fmla="*/ 498 w 3249"/>
                <a:gd name="T95" fmla="*/ 2811 h 3219"/>
                <a:gd name="T96" fmla="*/ 316 w 3249"/>
                <a:gd name="T97" fmla="*/ 2603 h 3219"/>
                <a:gd name="T98" fmla="*/ 172 w 3249"/>
                <a:gd name="T99" fmla="*/ 2366 h 3219"/>
                <a:gd name="T100" fmla="*/ 69 w 3249"/>
                <a:gd name="T101" fmla="*/ 2106 h 3219"/>
                <a:gd name="T102" fmla="*/ 11 w 3249"/>
                <a:gd name="T103" fmla="*/ 1827 h 3219"/>
                <a:gd name="T104" fmla="*/ 3 w 3249"/>
                <a:gd name="T105" fmla="*/ 1530 h 3219"/>
                <a:gd name="T106" fmla="*/ 49 w 3249"/>
                <a:gd name="T107" fmla="*/ 1232 h 3219"/>
                <a:gd name="T108" fmla="*/ 148 w 3249"/>
                <a:gd name="T109" fmla="*/ 953 h 3219"/>
                <a:gd name="T110" fmla="*/ 291 w 3249"/>
                <a:gd name="T111" fmla="*/ 701 h 3219"/>
                <a:gd name="T112" fmla="*/ 476 w 3249"/>
                <a:gd name="T113" fmla="*/ 479 h 3219"/>
                <a:gd name="T114" fmla="*/ 697 w 3249"/>
                <a:gd name="T115" fmla="*/ 293 h 3219"/>
                <a:gd name="T116" fmla="*/ 949 w 3249"/>
                <a:gd name="T117" fmla="*/ 148 h 3219"/>
                <a:gd name="T118" fmla="*/ 1225 w 3249"/>
                <a:gd name="T119" fmla="*/ 50 h 3219"/>
                <a:gd name="T120" fmla="*/ 1522 w 3249"/>
                <a:gd name="T121" fmla="*/ 3 h 3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3219">
                  <a:moveTo>
                    <a:pt x="1625" y="0"/>
                  </a:moveTo>
                  <a:lnTo>
                    <a:pt x="1727" y="3"/>
                  </a:lnTo>
                  <a:lnTo>
                    <a:pt x="1828" y="13"/>
                  </a:lnTo>
                  <a:lnTo>
                    <a:pt x="1927" y="29"/>
                  </a:lnTo>
                  <a:lnTo>
                    <a:pt x="2024" y="50"/>
                  </a:lnTo>
                  <a:lnTo>
                    <a:pt x="2119" y="77"/>
                  </a:lnTo>
                  <a:lnTo>
                    <a:pt x="2211" y="110"/>
                  </a:lnTo>
                  <a:lnTo>
                    <a:pt x="2300" y="148"/>
                  </a:lnTo>
                  <a:lnTo>
                    <a:pt x="2388" y="192"/>
                  </a:lnTo>
                  <a:lnTo>
                    <a:pt x="2472" y="240"/>
                  </a:lnTo>
                  <a:lnTo>
                    <a:pt x="2552" y="293"/>
                  </a:lnTo>
                  <a:lnTo>
                    <a:pt x="2630" y="350"/>
                  </a:lnTo>
                  <a:lnTo>
                    <a:pt x="2702" y="412"/>
                  </a:lnTo>
                  <a:lnTo>
                    <a:pt x="2773" y="479"/>
                  </a:lnTo>
                  <a:lnTo>
                    <a:pt x="2839" y="549"/>
                  </a:lnTo>
                  <a:lnTo>
                    <a:pt x="2900" y="622"/>
                  </a:lnTo>
                  <a:lnTo>
                    <a:pt x="2958" y="701"/>
                  </a:lnTo>
                  <a:lnTo>
                    <a:pt x="3010" y="781"/>
                  </a:lnTo>
                  <a:lnTo>
                    <a:pt x="3058" y="866"/>
                  </a:lnTo>
                  <a:lnTo>
                    <a:pt x="3101" y="953"/>
                  </a:lnTo>
                  <a:lnTo>
                    <a:pt x="3139" y="1043"/>
                  </a:lnTo>
                  <a:lnTo>
                    <a:pt x="3172" y="1136"/>
                  </a:lnTo>
                  <a:lnTo>
                    <a:pt x="3200" y="1232"/>
                  </a:lnTo>
                  <a:lnTo>
                    <a:pt x="3220" y="1329"/>
                  </a:lnTo>
                  <a:lnTo>
                    <a:pt x="3237" y="1429"/>
                  </a:lnTo>
                  <a:lnTo>
                    <a:pt x="3246" y="1530"/>
                  </a:lnTo>
                  <a:lnTo>
                    <a:pt x="3249" y="1633"/>
                  </a:lnTo>
                  <a:lnTo>
                    <a:pt x="3246" y="1734"/>
                  </a:lnTo>
                  <a:lnTo>
                    <a:pt x="3237" y="1834"/>
                  </a:lnTo>
                  <a:lnTo>
                    <a:pt x="3221" y="1933"/>
                  </a:lnTo>
                  <a:lnTo>
                    <a:pt x="3201" y="2030"/>
                  </a:lnTo>
                  <a:lnTo>
                    <a:pt x="3173" y="2127"/>
                  </a:lnTo>
                  <a:lnTo>
                    <a:pt x="3140" y="2221"/>
                  </a:lnTo>
                  <a:lnTo>
                    <a:pt x="3133" y="2235"/>
                  </a:lnTo>
                  <a:lnTo>
                    <a:pt x="3123" y="2244"/>
                  </a:lnTo>
                  <a:lnTo>
                    <a:pt x="3112" y="2251"/>
                  </a:lnTo>
                  <a:lnTo>
                    <a:pt x="3098" y="2255"/>
                  </a:lnTo>
                  <a:lnTo>
                    <a:pt x="3084" y="2256"/>
                  </a:lnTo>
                  <a:lnTo>
                    <a:pt x="3070" y="2252"/>
                  </a:lnTo>
                  <a:lnTo>
                    <a:pt x="3057" y="2246"/>
                  </a:lnTo>
                  <a:lnTo>
                    <a:pt x="3047" y="2236"/>
                  </a:lnTo>
                  <a:lnTo>
                    <a:pt x="3040" y="2223"/>
                  </a:lnTo>
                  <a:lnTo>
                    <a:pt x="3036" y="2211"/>
                  </a:lnTo>
                  <a:lnTo>
                    <a:pt x="3036" y="2197"/>
                  </a:lnTo>
                  <a:lnTo>
                    <a:pt x="3039" y="2182"/>
                  </a:lnTo>
                  <a:lnTo>
                    <a:pt x="3070" y="2094"/>
                  </a:lnTo>
                  <a:lnTo>
                    <a:pt x="3095" y="2004"/>
                  </a:lnTo>
                  <a:lnTo>
                    <a:pt x="3115" y="1912"/>
                  </a:lnTo>
                  <a:lnTo>
                    <a:pt x="3129" y="1820"/>
                  </a:lnTo>
                  <a:lnTo>
                    <a:pt x="3138" y="1727"/>
                  </a:lnTo>
                  <a:lnTo>
                    <a:pt x="3140" y="1633"/>
                  </a:lnTo>
                  <a:lnTo>
                    <a:pt x="3137" y="1533"/>
                  </a:lnTo>
                  <a:lnTo>
                    <a:pt x="3128" y="1435"/>
                  </a:lnTo>
                  <a:lnTo>
                    <a:pt x="3113" y="1338"/>
                  </a:lnTo>
                  <a:lnTo>
                    <a:pt x="3090" y="1244"/>
                  </a:lnTo>
                  <a:lnTo>
                    <a:pt x="3063" y="1151"/>
                  </a:lnTo>
                  <a:lnTo>
                    <a:pt x="3031" y="1063"/>
                  </a:lnTo>
                  <a:lnTo>
                    <a:pt x="2993" y="975"/>
                  </a:lnTo>
                  <a:lnTo>
                    <a:pt x="2949" y="891"/>
                  </a:lnTo>
                  <a:lnTo>
                    <a:pt x="2900" y="811"/>
                  </a:lnTo>
                  <a:lnTo>
                    <a:pt x="2848" y="734"/>
                  </a:lnTo>
                  <a:lnTo>
                    <a:pt x="2791" y="660"/>
                  </a:lnTo>
                  <a:lnTo>
                    <a:pt x="2728" y="589"/>
                  </a:lnTo>
                  <a:lnTo>
                    <a:pt x="2662" y="523"/>
                  </a:lnTo>
                  <a:lnTo>
                    <a:pt x="2593" y="461"/>
                  </a:lnTo>
                  <a:lnTo>
                    <a:pt x="2520" y="403"/>
                  </a:lnTo>
                  <a:lnTo>
                    <a:pt x="2442" y="350"/>
                  </a:lnTo>
                  <a:lnTo>
                    <a:pt x="2362" y="302"/>
                  </a:lnTo>
                  <a:lnTo>
                    <a:pt x="2279" y="259"/>
                  </a:lnTo>
                  <a:lnTo>
                    <a:pt x="2193" y="219"/>
                  </a:lnTo>
                  <a:lnTo>
                    <a:pt x="2103" y="186"/>
                  </a:lnTo>
                  <a:lnTo>
                    <a:pt x="2012" y="160"/>
                  </a:lnTo>
                  <a:lnTo>
                    <a:pt x="1918" y="138"/>
                  </a:lnTo>
                  <a:lnTo>
                    <a:pt x="1821" y="121"/>
                  </a:lnTo>
                  <a:lnTo>
                    <a:pt x="1724" y="112"/>
                  </a:lnTo>
                  <a:lnTo>
                    <a:pt x="1625" y="109"/>
                  </a:lnTo>
                  <a:lnTo>
                    <a:pt x="1525" y="112"/>
                  </a:lnTo>
                  <a:lnTo>
                    <a:pt x="1428" y="121"/>
                  </a:lnTo>
                  <a:lnTo>
                    <a:pt x="1331" y="138"/>
                  </a:lnTo>
                  <a:lnTo>
                    <a:pt x="1237" y="160"/>
                  </a:lnTo>
                  <a:lnTo>
                    <a:pt x="1146" y="186"/>
                  </a:lnTo>
                  <a:lnTo>
                    <a:pt x="1056" y="219"/>
                  </a:lnTo>
                  <a:lnTo>
                    <a:pt x="970" y="259"/>
                  </a:lnTo>
                  <a:lnTo>
                    <a:pt x="887" y="302"/>
                  </a:lnTo>
                  <a:lnTo>
                    <a:pt x="807" y="350"/>
                  </a:lnTo>
                  <a:lnTo>
                    <a:pt x="729" y="403"/>
                  </a:lnTo>
                  <a:lnTo>
                    <a:pt x="656" y="461"/>
                  </a:lnTo>
                  <a:lnTo>
                    <a:pt x="587" y="523"/>
                  </a:lnTo>
                  <a:lnTo>
                    <a:pt x="521" y="589"/>
                  </a:lnTo>
                  <a:lnTo>
                    <a:pt x="458" y="660"/>
                  </a:lnTo>
                  <a:lnTo>
                    <a:pt x="401" y="734"/>
                  </a:lnTo>
                  <a:lnTo>
                    <a:pt x="349" y="811"/>
                  </a:lnTo>
                  <a:lnTo>
                    <a:pt x="300" y="891"/>
                  </a:lnTo>
                  <a:lnTo>
                    <a:pt x="256" y="975"/>
                  </a:lnTo>
                  <a:lnTo>
                    <a:pt x="218" y="1063"/>
                  </a:lnTo>
                  <a:lnTo>
                    <a:pt x="186" y="1151"/>
                  </a:lnTo>
                  <a:lnTo>
                    <a:pt x="159" y="1244"/>
                  </a:lnTo>
                  <a:lnTo>
                    <a:pt x="136" y="1338"/>
                  </a:lnTo>
                  <a:lnTo>
                    <a:pt x="121" y="1435"/>
                  </a:lnTo>
                  <a:lnTo>
                    <a:pt x="112" y="1533"/>
                  </a:lnTo>
                  <a:lnTo>
                    <a:pt x="109" y="1633"/>
                  </a:lnTo>
                  <a:lnTo>
                    <a:pt x="112" y="1728"/>
                  </a:lnTo>
                  <a:lnTo>
                    <a:pt x="120" y="1821"/>
                  </a:lnTo>
                  <a:lnTo>
                    <a:pt x="134" y="1914"/>
                  </a:lnTo>
                  <a:lnTo>
                    <a:pt x="154" y="2005"/>
                  </a:lnTo>
                  <a:lnTo>
                    <a:pt x="178" y="2094"/>
                  </a:lnTo>
                  <a:lnTo>
                    <a:pt x="208" y="2179"/>
                  </a:lnTo>
                  <a:lnTo>
                    <a:pt x="243" y="2264"/>
                  </a:lnTo>
                  <a:lnTo>
                    <a:pt x="283" y="2345"/>
                  </a:lnTo>
                  <a:lnTo>
                    <a:pt x="327" y="2424"/>
                  </a:lnTo>
                  <a:lnTo>
                    <a:pt x="376" y="2500"/>
                  </a:lnTo>
                  <a:lnTo>
                    <a:pt x="430" y="2573"/>
                  </a:lnTo>
                  <a:lnTo>
                    <a:pt x="487" y="2642"/>
                  </a:lnTo>
                  <a:lnTo>
                    <a:pt x="549" y="2708"/>
                  </a:lnTo>
                  <a:lnTo>
                    <a:pt x="613" y="2771"/>
                  </a:lnTo>
                  <a:lnTo>
                    <a:pt x="683" y="2829"/>
                  </a:lnTo>
                  <a:lnTo>
                    <a:pt x="756" y="2883"/>
                  </a:lnTo>
                  <a:lnTo>
                    <a:pt x="832" y="2933"/>
                  </a:lnTo>
                  <a:lnTo>
                    <a:pt x="911" y="2979"/>
                  </a:lnTo>
                  <a:lnTo>
                    <a:pt x="994" y="3019"/>
                  </a:lnTo>
                  <a:lnTo>
                    <a:pt x="1079" y="3055"/>
                  </a:lnTo>
                  <a:lnTo>
                    <a:pt x="1167" y="3086"/>
                  </a:lnTo>
                  <a:lnTo>
                    <a:pt x="1258" y="3112"/>
                  </a:lnTo>
                  <a:lnTo>
                    <a:pt x="1275" y="3119"/>
                  </a:lnTo>
                  <a:lnTo>
                    <a:pt x="1287" y="3130"/>
                  </a:lnTo>
                  <a:lnTo>
                    <a:pt x="1295" y="3144"/>
                  </a:lnTo>
                  <a:lnTo>
                    <a:pt x="1299" y="3161"/>
                  </a:lnTo>
                  <a:lnTo>
                    <a:pt x="1298" y="3178"/>
                  </a:lnTo>
                  <a:lnTo>
                    <a:pt x="1293" y="3191"/>
                  </a:lnTo>
                  <a:lnTo>
                    <a:pt x="1284" y="3204"/>
                  </a:lnTo>
                  <a:lnTo>
                    <a:pt x="1273" y="3212"/>
                  </a:lnTo>
                  <a:lnTo>
                    <a:pt x="1259" y="3217"/>
                  </a:lnTo>
                  <a:lnTo>
                    <a:pt x="1246" y="3219"/>
                  </a:lnTo>
                  <a:lnTo>
                    <a:pt x="1239" y="3219"/>
                  </a:lnTo>
                  <a:lnTo>
                    <a:pt x="1233" y="3218"/>
                  </a:lnTo>
                  <a:lnTo>
                    <a:pt x="1139" y="3191"/>
                  </a:lnTo>
                  <a:lnTo>
                    <a:pt x="1048" y="3161"/>
                  </a:lnTo>
                  <a:lnTo>
                    <a:pt x="961" y="3124"/>
                  </a:lnTo>
                  <a:lnTo>
                    <a:pt x="876" y="3083"/>
                  </a:lnTo>
                  <a:lnTo>
                    <a:pt x="794" y="3037"/>
                  </a:lnTo>
                  <a:lnTo>
                    <a:pt x="715" y="2987"/>
                  </a:lnTo>
                  <a:lnTo>
                    <a:pt x="639" y="2933"/>
                  </a:lnTo>
                  <a:lnTo>
                    <a:pt x="567" y="2874"/>
                  </a:lnTo>
                  <a:lnTo>
                    <a:pt x="498" y="2811"/>
                  </a:lnTo>
                  <a:lnTo>
                    <a:pt x="434" y="2745"/>
                  </a:lnTo>
                  <a:lnTo>
                    <a:pt x="373" y="2676"/>
                  </a:lnTo>
                  <a:lnTo>
                    <a:pt x="316" y="2603"/>
                  </a:lnTo>
                  <a:lnTo>
                    <a:pt x="264" y="2527"/>
                  </a:lnTo>
                  <a:lnTo>
                    <a:pt x="215" y="2448"/>
                  </a:lnTo>
                  <a:lnTo>
                    <a:pt x="172" y="2366"/>
                  </a:lnTo>
                  <a:lnTo>
                    <a:pt x="132" y="2281"/>
                  </a:lnTo>
                  <a:lnTo>
                    <a:pt x="98" y="2195"/>
                  </a:lnTo>
                  <a:lnTo>
                    <a:pt x="69" y="2106"/>
                  </a:lnTo>
                  <a:lnTo>
                    <a:pt x="44" y="2014"/>
                  </a:lnTo>
                  <a:lnTo>
                    <a:pt x="26" y="1921"/>
                  </a:lnTo>
                  <a:lnTo>
                    <a:pt x="11" y="1827"/>
                  </a:lnTo>
                  <a:lnTo>
                    <a:pt x="3" y="1731"/>
                  </a:lnTo>
                  <a:lnTo>
                    <a:pt x="0" y="1633"/>
                  </a:lnTo>
                  <a:lnTo>
                    <a:pt x="3" y="1530"/>
                  </a:lnTo>
                  <a:lnTo>
                    <a:pt x="12" y="1429"/>
                  </a:lnTo>
                  <a:lnTo>
                    <a:pt x="29" y="1329"/>
                  </a:lnTo>
                  <a:lnTo>
                    <a:pt x="49" y="1232"/>
                  </a:lnTo>
                  <a:lnTo>
                    <a:pt x="77" y="1136"/>
                  </a:lnTo>
                  <a:lnTo>
                    <a:pt x="110" y="1043"/>
                  </a:lnTo>
                  <a:lnTo>
                    <a:pt x="148" y="953"/>
                  </a:lnTo>
                  <a:lnTo>
                    <a:pt x="191" y="866"/>
                  </a:lnTo>
                  <a:lnTo>
                    <a:pt x="239" y="781"/>
                  </a:lnTo>
                  <a:lnTo>
                    <a:pt x="291" y="701"/>
                  </a:lnTo>
                  <a:lnTo>
                    <a:pt x="349" y="622"/>
                  </a:lnTo>
                  <a:lnTo>
                    <a:pt x="410" y="549"/>
                  </a:lnTo>
                  <a:lnTo>
                    <a:pt x="476" y="479"/>
                  </a:lnTo>
                  <a:lnTo>
                    <a:pt x="547" y="412"/>
                  </a:lnTo>
                  <a:lnTo>
                    <a:pt x="619" y="350"/>
                  </a:lnTo>
                  <a:lnTo>
                    <a:pt x="697" y="293"/>
                  </a:lnTo>
                  <a:lnTo>
                    <a:pt x="777" y="240"/>
                  </a:lnTo>
                  <a:lnTo>
                    <a:pt x="861" y="192"/>
                  </a:lnTo>
                  <a:lnTo>
                    <a:pt x="949" y="148"/>
                  </a:lnTo>
                  <a:lnTo>
                    <a:pt x="1038" y="110"/>
                  </a:lnTo>
                  <a:lnTo>
                    <a:pt x="1130" y="77"/>
                  </a:lnTo>
                  <a:lnTo>
                    <a:pt x="1225" y="50"/>
                  </a:lnTo>
                  <a:lnTo>
                    <a:pt x="1322" y="29"/>
                  </a:lnTo>
                  <a:lnTo>
                    <a:pt x="1421" y="13"/>
                  </a:lnTo>
                  <a:lnTo>
                    <a:pt x="1522" y="3"/>
                  </a:lnTo>
                  <a:lnTo>
                    <a:pt x="1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9" name="Group 858"/>
          <p:cNvGrpSpPr/>
          <p:nvPr/>
        </p:nvGrpSpPr>
        <p:grpSpPr>
          <a:xfrm>
            <a:off x="9079060" y="5001960"/>
            <a:ext cx="573087" cy="563563"/>
            <a:chOff x="9078913" y="4227513"/>
            <a:chExt cx="573087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12" name="Freeform 184"/>
            <p:cNvSpPr>
              <a:spLocks noEditPoints="1"/>
            </p:cNvSpPr>
            <p:nvPr/>
          </p:nvSpPr>
          <p:spPr bwMode="auto">
            <a:xfrm>
              <a:off x="9359900" y="4608513"/>
              <a:ext cx="263525" cy="180975"/>
            </a:xfrm>
            <a:custGeom>
              <a:avLst/>
              <a:gdLst>
                <a:gd name="T0" fmla="*/ 767 w 1490"/>
                <a:gd name="T1" fmla="*/ 117 h 1025"/>
                <a:gd name="T2" fmla="*/ 666 w 1490"/>
                <a:gd name="T3" fmla="*/ 161 h 1025"/>
                <a:gd name="T4" fmla="*/ 584 w 1490"/>
                <a:gd name="T5" fmla="*/ 239 h 1025"/>
                <a:gd name="T6" fmla="*/ 499 w 1490"/>
                <a:gd name="T7" fmla="*/ 296 h 1025"/>
                <a:gd name="T8" fmla="*/ 413 w 1490"/>
                <a:gd name="T9" fmla="*/ 290 h 1025"/>
                <a:gd name="T10" fmla="*/ 331 w 1490"/>
                <a:gd name="T11" fmla="*/ 328 h 1025"/>
                <a:gd name="T12" fmla="*/ 278 w 1490"/>
                <a:gd name="T13" fmla="*/ 402 h 1025"/>
                <a:gd name="T14" fmla="*/ 240 w 1490"/>
                <a:gd name="T15" fmla="*/ 469 h 1025"/>
                <a:gd name="T16" fmla="*/ 163 w 1490"/>
                <a:gd name="T17" fmla="*/ 530 h 1025"/>
                <a:gd name="T18" fmla="*/ 118 w 1490"/>
                <a:gd name="T19" fmla="*/ 617 h 1025"/>
                <a:gd name="T20" fmla="*/ 112 w 1490"/>
                <a:gd name="T21" fmla="*/ 720 h 1025"/>
                <a:gd name="T22" fmla="*/ 153 w 1490"/>
                <a:gd name="T23" fmla="*/ 821 h 1025"/>
                <a:gd name="T24" fmla="*/ 232 w 1490"/>
                <a:gd name="T25" fmla="*/ 891 h 1025"/>
                <a:gd name="T26" fmla="*/ 337 w 1490"/>
                <a:gd name="T27" fmla="*/ 917 h 1025"/>
                <a:gd name="T28" fmla="*/ 1173 w 1490"/>
                <a:gd name="T29" fmla="*/ 917 h 1025"/>
                <a:gd name="T30" fmla="*/ 1269 w 1490"/>
                <a:gd name="T31" fmla="*/ 893 h 1025"/>
                <a:gd name="T32" fmla="*/ 1341 w 1490"/>
                <a:gd name="T33" fmla="*/ 829 h 1025"/>
                <a:gd name="T34" fmla="*/ 1379 w 1490"/>
                <a:gd name="T35" fmla="*/ 737 h 1025"/>
                <a:gd name="T36" fmla="*/ 1372 w 1490"/>
                <a:gd name="T37" fmla="*/ 636 h 1025"/>
                <a:gd name="T38" fmla="*/ 1323 w 1490"/>
                <a:gd name="T39" fmla="*/ 553 h 1025"/>
                <a:gd name="T40" fmla="*/ 1243 w 1490"/>
                <a:gd name="T41" fmla="*/ 499 h 1025"/>
                <a:gd name="T42" fmla="*/ 1167 w 1490"/>
                <a:gd name="T43" fmla="*/ 438 h 1025"/>
                <a:gd name="T44" fmla="*/ 1140 w 1490"/>
                <a:gd name="T45" fmla="*/ 309 h 1025"/>
                <a:gd name="T46" fmla="*/ 1070 w 1490"/>
                <a:gd name="T47" fmla="*/ 204 h 1025"/>
                <a:gd name="T48" fmla="*/ 967 w 1490"/>
                <a:gd name="T49" fmla="*/ 134 h 1025"/>
                <a:gd name="T50" fmla="*/ 843 w 1490"/>
                <a:gd name="T51" fmla="*/ 108 h 1025"/>
                <a:gd name="T52" fmla="*/ 941 w 1490"/>
                <a:gd name="T53" fmla="*/ 12 h 1025"/>
                <a:gd name="T54" fmla="*/ 1075 w 1490"/>
                <a:gd name="T55" fmla="*/ 70 h 1025"/>
                <a:gd name="T56" fmla="*/ 1182 w 1490"/>
                <a:gd name="T57" fmla="*/ 168 h 1025"/>
                <a:gd name="T58" fmla="*/ 1251 w 1490"/>
                <a:gd name="T59" fmla="*/ 297 h 1025"/>
                <a:gd name="T60" fmla="*/ 1310 w 1490"/>
                <a:gd name="T61" fmla="*/ 410 h 1025"/>
                <a:gd name="T62" fmla="*/ 1405 w 1490"/>
                <a:gd name="T63" fmla="*/ 481 h 1025"/>
                <a:gd name="T64" fmla="*/ 1467 w 1490"/>
                <a:gd name="T65" fmla="*/ 582 h 1025"/>
                <a:gd name="T66" fmla="*/ 1490 w 1490"/>
                <a:gd name="T67" fmla="*/ 702 h 1025"/>
                <a:gd name="T68" fmla="*/ 1465 w 1490"/>
                <a:gd name="T69" fmla="*/ 827 h 1025"/>
                <a:gd name="T70" fmla="*/ 1397 w 1490"/>
                <a:gd name="T71" fmla="*/ 930 h 1025"/>
                <a:gd name="T72" fmla="*/ 1296 w 1490"/>
                <a:gd name="T73" fmla="*/ 999 h 1025"/>
                <a:gd name="T74" fmla="*/ 1173 w 1490"/>
                <a:gd name="T75" fmla="*/ 1025 h 1025"/>
                <a:gd name="T76" fmla="*/ 929 w 1490"/>
                <a:gd name="T77" fmla="*/ 1024 h 1025"/>
                <a:gd name="T78" fmla="*/ 337 w 1490"/>
                <a:gd name="T79" fmla="*/ 1025 h 1025"/>
                <a:gd name="T80" fmla="*/ 205 w 1490"/>
                <a:gd name="T81" fmla="*/ 998 h 1025"/>
                <a:gd name="T82" fmla="*/ 99 w 1490"/>
                <a:gd name="T83" fmla="*/ 924 h 1025"/>
                <a:gd name="T84" fmla="*/ 26 w 1490"/>
                <a:gd name="T85" fmla="*/ 815 h 1025"/>
                <a:gd name="T86" fmla="*/ 0 w 1490"/>
                <a:gd name="T87" fmla="*/ 682 h 1025"/>
                <a:gd name="T88" fmla="*/ 21 w 1490"/>
                <a:gd name="T89" fmla="*/ 565 h 1025"/>
                <a:gd name="T90" fmla="*/ 80 w 1490"/>
                <a:gd name="T91" fmla="*/ 461 h 1025"/>
                <a:gd name="T92" fmla="*/ 169 w 1490"/>
                <a:gd name="T93" fmla="*/ 385 h 1025"/>
                <a:gd name="T94" fmla="*/ 222 w 1490"/>
                <a:gd name="T95" fmla="*/ 287 h 1025"/>
                <a:gd name="T96" fmla="*/ 303 w 1490"/>
                <a:gd name="T97" fmla="*/ 217 h 1025"/>
                <a:gd name="T98" fmla="*/ 406 w 1490"/>
                <a:gd name="T99" fmla="*/ 182 h 1025"/>
                <a:gd name="T100" fmla="*/ 492 w 1490"/>
                <a:gd name="T101" fmla="*/ 183 h 1025"/>
                <a:gd name="T102" fmla="*/ 587 w 1490"/>
                <a:gd name="T103" fmla="*/ 85 h 1025"/>
                <a:gd name="T104" fmla="*/ 708 w 1490"/>
                <a:gd name="T105" fmla="*/ 22 h 1025"/>
                <a:gd name="T106" fmla="*/ 843 w 1490"/>
                <a:gd name="T107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0" h="1025">
                  <a:moveTo>
                    <a:pt x="843" y="108"/>
                  </a:moveTo>
                  <a:lnTo>
                    <a:pt x="805" y="110"/>
                  </a:lnTo>
                  <a:lnTo>
                    <a:pt x="767" y="117"/>
                  </a:lnTo>
                  <a:lnTo>
                    <a:pt x="732" y="127"/>
                  </a:lnTo>
                  <a:lnTo>
                    <a:pt x="698" y="142"/>
                  </a:lnTo>
                  <a:lnTo>
                    <a:pt x="666" y="161"/>
                  </a:lnTo>
                  <a:lnTo>
                    <a:pt x="637" y="184"/>
                  </a:lnTo>
                  <a:lnTo>
                    <a:pt x="609" y="210"/>
                  </a:lnTo>
                  <a:lnTo>
                    <a:pt x="584" y="239"/>
                  </a:lnTo>
                  <a:lnTo>
                    <a:pt x="563" y="272"/>
                  </a:lnTo>
                  <a:lnTo>
                    <a:pt x="541" y="310"/>
                  </a:lnTo>
                  <a:lnTo>
                    <a:pt x="499" y="296"/>
                  </a:lnTo>
                  <a:lnTo>
                    <a:pt x="472" y="289"/>
                  </a:lnTo>
                  <a:lnTo>
                    <a:pt x="444" y="287"/>
                  </a:lnTo>
                  <a:lnTo>
                    <a:pt x="413" y="290"/>
                  </a:lnTo>
                  <a:lnTo>
                    <a:pt x="383" y="298"/>
                  </a:lnTo>
                  <a:lnTo>
                    <a:pt x="356" y="311"/>
                  </a:lnTo>
                  <a:lnTo>
                    <a:pt x="331" y="328"/>
                  </a:lnTo>
                  <a:lnTo>
                    <a:pt x="310" y="349"/>
                  </a:lnTo>
                  <a:lnTo>
                    <a:pt x="292" y="374"/>
                  </a:lnTo>
                  <a:lnTo>
                    <a:pt x="278" y="402"/>
                  </a:lnTo>
                  <a:lnTo>
                    <a:pt x="269" y="432"/>
                  </a:lnTo>
                  <a:lnTo>
                    <a:pt x="263" y="457"/>
                  </a:lnTo>
                  <a:lnTo>
                    <a:pt x="240" y="469"/>
                  </a:lnTo>
                  <a:lnTo>
                    <a:pt x="211" y="486"/>
                  </a:lnTo>
                  <a:lnTo>
                    <a:pt x="185" y="506"/>
                  </a:lnTo>
                  <a:lnTo>
                    <a:pt x="163" y="530"/>
                  </a:lnTo>
                  <a:lnTo>
                    <a:pt x="144" y="557"/>
                  </a:lnTo>
                  <a:lnTo>
                    <a:pt x="129" y="586"/>
                  </a:lnTo>
                  <a:lnTo>
                    <a:pt x="118" y="617"/>
                  </a:lnTo>
                  <a:lnTo>
                    <a:pt x="111" y="649"/>
                  </a:lnTo>
                  <a:lnTo>
                    <a:pt x="109" y="682"/>
                  </a:lnTo>
                  <a:lnTo>
                    <a:pt x="112" y="720"/>
                  </a:lnTo>
                  <a:lnTo>
                    <a:pt x="120" y="756"/>
                  </a:lnTo>
                  <a:lnTo>
                    <a:pt x="134" y="790"/>
                  </a:lnTo>
                  <a:lnTo>
                    <a:pt x="153" y="821"/>
                  </a:lnTo>
                  <a:lnTo>
                    <a:pt x="175" y="848"/>
                  </a:lnTo>
                  <a:lnTo>
                    <a:pt x="202" y="872"/>
                  </a:lnTo>
                  <a:lnTo>
                    <a:pt x="232" y="891"/>
                  </a:lnTo>
                  <a:lnTo>
                    <a:pt x="265" y="905"/>
                  </a:lnTo>
                  <a:lnTo>
                    <a:pt x="300" y="914"/>
                  </a:lnTo>
                  <a:lnTo>
                    <a:pt x="337" y="917"/>
                  </a:lnTo>
                  <a:lnTo>
                    <a:pt x="927" y="916"/>
                  </a:lnTo>
                  <a:lnTo>
                    <a:pt x="937" y="917"/>
                  </a:lnTo>
                  <a:lnTo>
                    <a:pt x="1173" y="917"/>
                  </a:lnTo>
                  <a:lnTo>
                    <a:pt x="1207" y="914"/>
                  </a:lnTo>
                  <a:lnTo>
                    <a:pt x="1239" y="906"/>
                  </a:lnTo>
                  <a:lnTo>
                    <a:pt x="1269" y="893"/>
                  </a:lnTo>
                  <a:lnTo>
                    <a:pt x="1296" y="875"/>
                  </a:lnTo>
                  <a:lnTo>
                    <a:pt x="1320" y="854"/>
                  </a:lnTo>
                  <a:lnTo>
                    <a:pt x="1341" y="829"/>
                  </a:lnTo>
                  <a:lnTo>
                    <a:pt x="1358" y="801"/>
                  </a:lnTo>
                  <a:lnTo>
                    <a:pt x="1371" y="770"/>
                  </a:lnTo>
                  <a:lnTo>
                    <a:pt x="1379" y="737"/>
                  </a:lnTo>
                  <a:lnTo>
                    <a:pt x="1382" y="702"/>
                  </a:lnTo>
                  <a:lnTo>
                    <a:pt x="1379" y="668"/>
                  </a:lnTo>
                  <a:lnTo>
                    <a:pt x="1372" y="636"/>
                  </a:lnTo>
                  <a:lnTo>
                    <a:pt x="1359" y="606"/>
                  </a:lnTo>
                  <a:lnTo>
                    <a:pt x="1343" y="578"/>
                  </a:lnTo>
                  <a:lnTo>
                    <a:pt x="1323" y="553"/>
                  </a:lnTo>
                  <a:lnTo>
                    <a:pt x="1299" y="530"/>
                  </a:lnTo>
                  <a:lnTo>
                    <a:pt x="1272" y="512"/>
                  </a:lnTo>
                  <a:lnTo>
                    <a:pt x="1243" y="499"/>
                  </a:lnTo>
                  <a:lnTo>
                    <a:pt x="1211" y="490"/>
                  </a:lnTo>
                  <a:lnTo>
                    <a:pt x="1167" y="481"/>
                  </a:lnTo>
                  <a:lnTo>
                    <a:pt x="1167" y="438"/>
                  </a:lnTo>
                  <a:lnTo>
                    <a:pt x="1163" y="393"/>
                  </a:lnTo>
                  <a:lnTo>
                    <a:pt x="1154" y="350"/>
                  </a:lnTo>
                  <a:lnTo>
                    <a:pt x="1140" y="309"/>
                  </a:lnTo>
                  <a:lnTo>
                    <a:pt x="1121" y="271"/>
                  </a:lnTo>
                  <a:lnTo>
                    <a:pt x="1098" y="236"/>
                  </a:lnTo>
                  <a:lnTo>
                    <a:pt x="1070" y="204"/>
                  </a:lnTo>
                  <a:lnTo>
                    <a:pt x="1039" y="177"/>
                  </a:lnTo>
                  <a:lnTo>
                    <a:pt x="1005" y="153"/>
                  </a:lnTo>
                  <a:lnTo>
                    <a:pt x="967" y="134"/>
                  </a:lnTo>
                  <a:lnTo>
                    <a:pt x="927" y="120"/>
                  </a:lnTo>
                  <a:lnTo>
                    <a:pt x="886" y="111"/>
                  </a:lnTo>
                  <a:lnTo>
                    <a:pt x="843" y="108"/>
                  </a:lnTo>
                  <a:close/>
                  <a:moveTo>
                    <a:pt x="843" y="0"/>
                  </a:moveTo>
                  <a:lnTo>
                    <a:pt x="893" y="3"/>
                  </a:lnTo>
                  <a:lnTo>
                    <a:pt x="941" y="12"/>
                  </a:lnTo>
                  <a:lnTo>
                    <a:pt x="989" y="26"/>
                  </a:lnTo>
                  <a:lnTo>
                    <a:pt x="1033" y="46"/>
                  </a:lnTo>
                  <a:lnTo>
                    <a:pt x="1075" y="70"/>
                  </a:lnTo>
                  <a:lnTo>
                    <a:pt x="1114" y="98"/>
                  </a:lnTo>
                  <a:lnTo>
                    <a:pt x="1149" y="131"/>
                  </a:lnTo>
                  <a:lnTo>
                    <a:pt x="1182" y="168"/>
                  </a:lnTo>
                  <a:lnTo>
                    <a:pt x="1210" y="208"/>
                  </a:lnTo>
                  <a:lnTo>
                    <a:pt x="1233" y="251"/>
                  </a:lnTo>
                  <a:lnTo>
                    <a:pt x="1251" y="297"/>
                  </a:lnTo>
                  <a:lnTo>
                    <a:pt x="1265" y="345"/>
                  </a:lnTo>
                  <a:lnTo>
                    <a:pt x="1273" y="395"/>
                  </a:lnTo>
                  <a:lnTo>
                    <a:pt x="1310" y="410"/>
                  </a:lnTo>
                  <a:lnTo>
                    <a:pt x="1344" y="430"/>
                  </a:lnTo>
                  <a:lnTo>
                    <a:pt x="1377" y="454"/>
                  </a:lnTo>
                  <a:lnTo>
                    <a:pt x="1405" y="481"/>
                  </a:lnTo>
                  <a:lnTo>
                    <a:pt x="1430" y="512"/>
                  </a:lnTo>
                  <a:lnTo>
                    <a:pt x="1450" y="545"/>
                  </a:lnTo>
                  <a:lnTo>
                    <a:pt x="1467" y="582"/>
                  </a:lnTo>
                  <a:lnTo>
                    <a:pt x="1480" y="620"/>
                  </a:lnTo>
                  <a:lnTo>
                    <a:pt x="1487" y="661"/>
                  </a:lnTo>
                  <a:lnTo>
                    <a:pt x="1490" y="702"/>
                  </a:lnTo>
                  <a:lnTo>
                    <a:pt x="1487" y="746"/>
                  </a:lnTo>
                  <a:lnTo>
                    <a:pt x="1479" y="788"/>
                  </a:lnTo>
                  <a:lnTo>
                    <a:pt x="1465" y="827"/>
                  </a:lnTo>
                  <a:lnTo>
                    <a:pt x="1447" y="865"/>
                  </a:lnTo>
                  <a:lnTo>
                    <a:pt x="1424" y="899"/>
                  </a:lnTo>
                  <a:lnTo>
                    <a:pt x="1397" y="930"/>
                  </a:lnTo>
                  <a:lnTo>
                    <a:pt x="1367" y="957"/>
                  </a:lnTo>
                  <a:lnTo>
                    <a:pt x="1333" y="980"/>
                  </a:lnTo>
                  <a:lnTo>
                    <a:pt x="1296" y="999"/>
                  </a:lnTo>
                  <a:lnTo>
                    <a:pt x="1257" y="1013"/>
                  </a:lnTo>
                  <a:lnTo>
                    <a:pt x="1216" y="1022"/>
                  </a:lnTo>
                  <a:lnTo>
                    <a:pt x="1173" y="1025"/>
                  </a:lnTo>
                  <a:lnTo>
                    <a:pt x="939" y="1025"/>
                  </a:lnTo>
                  <a:lnTo>
                    <a:pt x="934" y="1024"/>
                  </a:lnTo>
                  <a:lnTo>
                    <a:pt x="929" y="1024"/>
                  </a:lnTo>
                  <a:lnTo>
                    <a:pt x="925" y="1024"/>
                  </a:lnTo>
                  <a:lnTo>
                    <a:pt x="920" y="1025"/>
                  </a:lnTo>
                  <a:lnTo>
                    <a:pt x="337" y="1025"/>
                  </a:lnTo>
                  <a:lnTo>
                    <a:pt x="291" y="1021"/>
                  </a:lnTo>
                  <a:lnTo>
                    <a:pt x="248" y="1012"/>
                  </a:lnTo>
                  <a:lnTo>
                    <a:pt x="205" y="998"/>
                  </a:lnTo>
                  <a:lnTo>
                    <a:pt x="167" y="978"/>
                  </a:lnTo>
                  <a:lnTo>
                    <a:pt x="131" y="953"/>
                  </a:lnTo>
                  <a:lnTo>
                    <a:pt x="99" y="924"/>
                  </a:lnTo>
                  <a:lnTo>
                    <a:pt x="71" y="891"/>
                  </a:lnTo>
                  <a:lnTo>
                    <a:pt x="47" y="855"/>
                  </a:lnTo>
                  <a:lnTo>
                    <a:pt x="26" y="815"/>
                  </a:lnTo>
                  <a:lnTo>
                    <a:pt x="12" y="773"/>
                  </a:lnTo>
                  <a:lnTo>
                    <a:pt x="3" y="728"/>
                  </a:lnTo>
                  <a:lnTo>
                    <a:pt x="0" y="682"/>
                  </a:lnTo>
                  <a:lnTo>
                    <a:pt x="3" y="642"/>
                  </a:lnTo>
                  <a:lnTo>
                    <a:pt x="10" y="602"/>
                  </a:lnTo>
                  <a:lnTo>
                    <a:pt x="21" y="565"/>
                  </a:lnTo>
                  <a:lnTo>
                    <a:pt x="37" y="527"/>
                  </a:lnTo>
                  <a:lnTo>
                    <a:pt x="57" y="493"/>
                  </a:lnTo>
                  <a:lnTo>
                    <a:pt x="80" y="461"/>
                  </a:lnTo>
                  <a:lnTo>
                    <a:pt x="106" y="433"/>
                  </a:lnTo>
                  <a:lnTo>
                    <a:pt x="136" y="407"/>
                  </a:lnTo>
                  <a:lnTo>
                    <a:pt x="169" y="385"/>
                  </a:lnTo>
                  <a:lnTo>
                    <a:pt x="182" y="349"/>
                  </a:lnTo>
                  <a:lnTo>
                    <a:pt x="200" y="317"/>
                  </a:lnTo>
                  <a:lnTo>
                    <a:pt x="222" y="287"/>
                  </a:lnTo>
                  <a:lnTo>
                    <a:pt x="246" y="260"/>
                  </a:lnTo>
                  <a:lnTo>
                    <a:pt x="273" y="237"/>
                  </a:lnTo>
                  <a:lnTo>
                    <a:pt x="303" y="217"/>
                  </a:lnTo>
                  <a:lnTo>
                    <a:pt x="336" y="201"/>
                  </a:lnTo>
                  <a:lnTo>
                    <a:pt x="370" y="189"/>
                  </a:lnTo>
                  <a:lnTo>
                    <a:pt x="406" y="182"/>
                  </a:lnTo>
                  <a:lnTo>
                    <a:pt x="444" y="179"/>
                  </a:lnTo>
                  <a:lnTo>
                    <a:pt x="468" y="180"/>
                  </a:lnTo>
                  <a:lnTo>
                    <a:pt x="492" y="183"/>
                  </a:lnTo>
                  <a:lnTo>
                    <a:pt x="520" y="147"/>
                  </a:lnTo>
                  <a:lnTo>
                    <a:pt x="552" y="114"/>
                  </a:lnTo>
                  <a:lnTo>
                    <a:pt x="587" y="85"/>
                  </a:lnTo>
                  <a:lnTo>
                    <a:pt x="626" y="60"/>
                  </a:lnTo>
                  <a:lnTo>
                    <a:pt x="666" y="39"/>
                  </a:lnTo>
                  <a:lnTo>
                    <a:pt x="708" y="22"/>
                  </a:lnTo>
                  <a:lnTo>
                    <a:pt x="751" y="10"/>
                  </a:lnTo>
                  <a:lnTo>
                    <a:pt x="797" y="2"/>
                  </a:lnTo>
                  <a:lnTo>
                    <a:pt x="8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185"/>
            <p:cNvSpPr>
              <a:spLocks noEditPoints="1"/>
            </p:cNvSpPr>
            <p:nvPr/>
          </p:nvSpPr>
          <p:spPr bwMode="auto">
            <a:xfrm>
              <a:off x="9250363" y="4368800"/>
              <a:ext cx="153987" cy="180975"/>
            </a:xfrm>
            <a:custGeom>
              <a:avLst/>
              <a:gdLst>
                <a:gd name="T0" fmla="*/ 625 w 867"/>
                <a:gd name="T1" fmla="*/ 704 h 1025"/>
                <a:gd name="T2" fmla="*/ 583 w 867"/>
                <a:gd name="T3" fmla="*/ 725 h 1025"/>
                <a:gd name="T4" fmla="*/ 553 w 867"/>
                <a:gd name="T5" fmla="*/ 761 h 1025"/>
                <a:gd name="T6" fmla="*/ 542 w 867"/>
                <a:gd name="T7" fmla="*/ 810 h 1025"/>
                <a:gd name="T8" fmla="*/ 553 w 867"/>
                <a:gd name="T9" fmla="*/ 857 h 1025"/>
                <a:gd name="T10" fmla="*/ 583 w 867"/>
                <a:gd name="T11" fmla="*/ 894 h 1025"/>
                <a:gd name="T12" fmla="*/ 625 w 867"/>
                <a:gd name="T13" fmla="*/ 915 h 1025"/>
                <a:gd name="T14" fmla="*/ 676 w 867"/>
                <a:gd name="T15" fmla="*/ 915 h 1025"/>
                <a:gd name="T16" fmla="*/ 718 w 867"/>
                <a:gd name="T17" fmla="*/ 894 h 1025"/>
                <a:gd name="T18" fmla="*/ 748 w 867"/>
                <a:gd name="T19" fmla="*/ 857 h 1025"/>
                <a:gd name="T20" fmla="*/ 759 w 867"/>
                <a:gd name="T21" fmla="*/ 810 h 1025"/>
                <a:gd name="T22" fmla="*/ 748 w 867"/>
                <a:gd name="T23" fmla="*/ 761 h 1025"/>
                <a:gd name="T24" fmla="*/ 718 w 867"/>
                <a:gd name="T25" fmla="*/ 725 h 1025"/>
                <a:gd name="T26" fmla="*/ 676 w 867"/>
                <a:gd name="T27" fmla="*/ 704 h 1025"/>
                <a:gd name="T28" fmla="*/ 651 w 867"/>
                <a:gd name="T29" fmla="*/ 0 h 1025"/>
                <a:gd name="T30" fmla="*/ 683 w 867"/>
                <a:gd name="T31" fmla="*/ 11 h 1025"/>
                <a:gd name="T32" fmla="*/ 702 w 867"/>
                <a:gd name="T33" fmla="*/ 37 h 1025"/>
                <a:gd name="T34" fmla="*/ 705 w 867"/>
                <a:gd name="T35" fmla="*/ 601 h 1025"/>
                <a:gd name="T36" fmla="*/ 763 w 867"/>
                <a:gd name="T37" fmla="*/ 625 h 1025"/>
                <a:gd name="T38" fmla="*/ 810 w 867"/>
                <a:gd name="T39" fmla="*/ 664 h 1025"/>
                <a:gd name="T40" fmla="*/ 846 w 867"/>
                <a:gd name="T41" fmla="*/ 715 h 1025"/>
                <a:gd name="T42" fmla="*/ 865 w 867"/>
                <a:gd name="T43" fmla="*/ 776 h 1025"/>
                <a:gd name="T44" fmla="*/ 865 w 867"/>
                <a:gd name="T45" fmla="*/ 844 h 1025"/>
                <a:gd name="T46" fmla="*/ 843 w 867"/>
                <a:gd name="T47" fmla="*/ 909 h 1025"/>
                <a:gd name="T48" fmla="*/ 803 w 867"/>
                <a:gd name="T49" fmla="*/ 962 h 1025"/>
                <a:gd name="T50" fmla="*/ 750 w 867"/>
                <a:gd name="T51" fmla="*/ 1001 h 1025"/>
                <a:gd name="T52" fmla="*/ 686 w 867"/>
                <a:gd name="T53" fmla="*/ 1022 h 1025"/>
                <a:gd name="T54" fmla="*/ 614 w 867"/>
                <a:gd name="T55" fmla="*/ 1022 h 1025"/>
                <a:gd name="T56" fmla="*/ 549 w 867"/>
                <a:gd name="T57" fmla="*/ 1000 h 1025"/>
                <a:gd name="T58" fmla="*/ 495 w 867"/>
                <a:gd name="T59" fmla="*/ 958 h 1025"/>
                <a:gd name="T60" fmla="*/ 456 w 867"/>
                <a:gd name="T61" fmla="*/ 902 h 1025"/>
                <a:gd name="T62" fmla="*/ 54 w 867"/>
                <a:gd name="T63" fmla="*/ 870 h 1025"/>
                <a:gd name="T64" fmla="*/ 22 w 867"/>
                <a:gd name="T65" fmla="*/ 860 h 1025"/>
                <a:gd name="T66" fmla="*/ 3 w 867"/>
                <a:gd name="T67" fmla="*/ 833 h 1025"/>
                <a:gd name="T68" fmla="*/ 3 w 867"/>
                <a:gd name="T69" fmla="*/ 798 h 1025"/>
                <a:gd name="T70" fmla="*/ 22 w 867"/>
                <a:gd name="T71" fmla="*/ 772 h 1025"/>
                <a:gd name="T72" fmla="*/ 54 w 867"/>
                <a:gd name="T73" fmla="*/ 761 h 1025"/>
                <a:gd name="T74" fmla="*/ 449 w 867"/>
                <a:gd name="T75" fmla="*/ 729 h 1025"/>
                <a:gd name="T76" fmla="*/ 484 w 867"/>
                <a:gd name="T77" fmla="*/ 671 h 1025"/>
                <a:gd name="T78" fmla="*/ 534 w 867"/>
                <a:gd name="T79" fmla="*/ 628 h 1025"/>
                <a:gd name="T80" fmla="*/ 596 w 867"/>
                <a:gd name="T81" fmla="*/ 601 h 1025"/>
                <a:gd name="T82" fmla="*/ 599 w 867"/>
                <a:gd name="T83" fmla="*/ 37 h 1025"/>
                <a:gd name="T84" fmla="*/ 618 w 867"/>
                <a:gd name="T85" fmla="*/ 11 h 1025"/>
                <a:gd name="T86" fmla="*/ 651 w 867"/>
                <a:gd name="T87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7" h="1025">
                  <a:moveTo>
                    <a:pt x="651" y="701"/>
                  </a:moveTo>
                  <a:lnTo>
                    <a:pt x="625" y="704"/>
                  </a:lnTo>
                  <a:lnTo>
                    <a:pt x="603" y="712"/>
                  </a:lnTo>
                  <a:lnTo>
                    <a:pt x="583" y="725"/>
                  </a:lnTo>
                  <a:lnTo>
                    <a:pt x="566" y="741"/>
                  </a:lnTo>
                  <a:lnTo>
                    <a:pt x="553" y="761"/>
                  </a:lnTo>
                  <a:lnTo>
                    <a:pt x="545" y="784"/>
                  </a:lnTo>
                  <a:lnTo>
                    <a:pt x="542" y="810"/>
                  </a:lnTo>
                  <a:lnTo>
                    <a:pt x="545" y="834"/>
                  </a:lnTo>
                  <a:lnTo>
                    <a:pt x="553" y="857"/>
                  </a:lnTo>
                  <a:lnTo>
                    <a:pt x="566" y="877"/>
                  </a:lnTo>
                  <a:lnTo>
                    <a:pt x="583" y="894"/>
                  </a:lnTo>
                  <a:lnTo>
                    <a:pt x="603" y="906"/>
                  </a:lnTo>
                  <a:lnTo>
                    <a:pt x="625" y="915"/>
                  </a:lnTo>
                  <a:lnTo>
                    <a:pt x="651" y="917"/>
                  </a:lnTo>
                  <a:lnTo>
                    <a:pt x="676" y="915"/>
                  </a:lnTo>
                  <a:lnTo>
                    <a:pt x="698" y="906"/>
                  </a:lnTo>
                  <a:lnTo>
                    <a:pt x="718" y="894"/>
                  </a:lnTo>
                  <a:lnTo>
                    <a:pt x="735" y="877"/>
                  </a:lnTo>
                  <a:lnTo>
                    <a:pt x="748" y="857"/>
                  </a:lnTo>
                  <a:lnTo>
                    <a:pt x="756" y="834"/>
                  </a:lnTo>
                  <a:lnTo>
                    <a:pt x="759" y="810"/>
                  </a:lnTo>
                  <a:lnTo>
                    <a:pt x="756" y="784"/>
                  </a:lnTo>
                  <a:lnTo>
                    <a:pt x="748" y="761"/>
                  </a:lnTo>
                  <a:lnTo>
                    <a:pt x="735" y="741"/>
                  </a:lnTo>
                  <a:lnTo>
                    <a:pt x="718" y="725"/>
                  </a:lnTo>
                  <a:lnTo>
                    <a:pt x="698" y="712"/>
                  </a:lnTo>
                  <a:lnTo>
                    <a:pt x="676" y="704"/>
                  </a:lnTo>
                  <a:lnTo>
                    <a:pt x="651" y="701"/>
                  </a:lnTo>
                  <a:close/>
                  <a:moveTo>
                    <a:pt x="651" y="0"/>
                  </a:moveTo>
                  <a:lnTo>
                    <a:pt x="668" y="3"/>
                  </a:lnTo>
                  <a:lnTo>
                    <a:pt x="683" y="11"/>
                  </a:lnTo>
                  <a:lnTo>
                    <a:pt x="695" y="22"/>
                  </a:lnTo>
                  <a:lnTo>
                    <a:pt x="702" y="37"/>
                  </a:lnTo>
                  <a:lnTo>
                    <a:pt x="705" y="54"/>
                  </a:lnTo>
                  <a:lnTo>
                    <a:pt x="705" y="601"/>
                  </a:lnTo>
                  <a:lnTo>
                    <a:pt x="735" y="611"/>
                  </a:lnTo>
                  <a:lnTo>
                    <a:pt x="763" y="625"/>
                  </a:lnTo>
                  <a:lnTo>
                    <a:pt x="788" y="643"/>
                  </a:lnTo>
                  <a:lnTo>
                    <a:pt x="810" y="664"/>
                  </a:lnTo>
                  <a:lnTo>
                    <a:pt x="830" y="689"/>
                  </a:lnTo>
                  <a:lnTo>
                    <a:pt x="846" y="715"/>
                  </a:lnTo>
                  <a:lnTo>
                    <a:pt x="858" y="745"/>
                  </a:lnTo>
                  <a:lnTo>
                    <a:pt x="865" y="776"/>
                  </a:lnTo>
                  <a:lnTo>
                    <a:pt x="867" y="810"/>
                  </a:lnTo>
                  <a:lnTo>
                    <a:pt x="865" y="844"/>
                  </a:lnTo>
                  <a:lnTo>
                    <a:pt x="856" y="878"/>
                  </a:lnTo>
                  <a:lnTo>
                    <a:pt x="843" y="909"/>
                  </a:lnTo>
                  <a:lnTo>
                    <a:pt x="825" y="937"/>
                  </a:lnTo>
                  <a:lnTo>
                    <a:pt x="803" y="962"/>
                  </a:lnTo>
                  <a:lnTo>
                    <a:pt x="778" y="983"/>
                  </a:lnTo>
                  <a:lnTo>
                    <a:pt x="750" y="1001"/>
                  </a:lnTo>
                  <a:lnTo>
                    <a:pt x="719" y="1014"/>
                  </a:lnTo>
                  <a:lnTo>
                    <a:pt x="686" y="1022"/>
                  </a:lnTo>
                  <a:lnTo>
                    <a:pt x="651" y="1025"/>
                  </a:lnTo>
                  <a:lnTo>
                    <a:pt x="614" y="1022"/>
                  </a:lnTo>
                  <a:lnTo>
                    <a:pt x="580" y="1013"/>
                  </a:lnTo>
                  <a:lnTo>
                    <a:pt x="549" y="1000"/>
                  </a:lnTo>
                  <a:lnTo>
                    <a:pt x="520" y="981"/>
                  </a:lnTo>
                  <a:lnTo>
                    <a:pt x="495" y="958"/>
                  </a:lnTo>
                  <a:lnTo>
                    <a:pt x="474" y="932"/>
                  </a:lnTo>
                  <a:lnTo>
                    <a:pt x="456" y="902"/>
                  </a:lnTo>
                  <a:lnTo>
                    <a:pt x="443" y="870"/>
                  </a:lnTo>
                  <a:lnTo>
                    <a:pt x="54" y="870"/>
                  </a:lnTo>
                  <a:lnTo>
                    <a:pt x="37" y="867"/>
                  </a:lnTo>
                  <a:lnTo>
                    <a:pt x="22" y="860"/>
                  </a:lnTo>
                  <a:lnTo>
                    <a:pt x="11" y="848"/>
                  </a:lnTo>
                  <a:lnTo>
                    <a:pt x="3" y="833"/>
                  </a:lnTo>
                  <a:lnTo>
                    <a:pt x="0" y="816"/>
                  </a:lnTo>
                  <a:lnTo>
                    <a:pt x="3" y="798"/>
                  </a:lnTo>
                  <a:lnTo>
                    <a:pt x="11" y="783"/>
                  </a:lnTo>
                  <a:lnTo>
                    <a:pt x="22" y="772"/>
                  </a:lnTo>
                  <a:lnTo>
                    <a:pt x="37" y="764"/>
                  </a:lnTo>
                  <a:lnTo>
                    <a:pt x="54" y="761"/>
                  </a:lnTo>
                  <a:lnTo>
                    <a:pt x="439" y="761"/>
                  </a:lnTo>
                  <a:lnTo>
                    <a:pt x="449" y="729"/>
                  </a:lnTo>
                  <a:lnTo>
                    <a:pt x="465" y="699"/>
                  </a:lnTo>
                  <a:lnTo>
                    <a:pt x="484" y="671"/>
                  </a:lnTo>
                  <a:lnTo>
                    <a:pt x="508" y="648"/>
                  </a:lnTo>
                  <a:lnTo>
                    <a:pt x="534" y="628"/>
                  </a:lnTo>
                  <a:lnTo>
                    <a:pt x="564" y="612"/>
                  </a:lnTo>
                  <a:lnTo>
                    <a:pt x="596" y="601"/>
                  </a:lnTo>
                  <a:lnTo>
                    <a:pt x="596" y="54"/>
                  </a:lnTo>
                  <a:lnTo>
                    <a:pt x="599" y="37"/>
                  </a:lnTo>
                  <a:lnTo>
                    <a:pt x="606" y="22"/>
                  </a:lnTo>
                  <a:lnTo>
                    <a:pt x="618" y="11"/>
                  </a:lnTo>
                  <a:lnTo>
                    <a:pt x="633" y="3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186"/>
            <p:cNvSpPr>
              <a:spLocks/>
            </p:cNvSpPr>
            <p:nvPr/>
          </p:nvSpPr>
          <p:spPr bwMode="auto">
            <a:xfrm>
              <a:off x="9355138" y="4292600"/>
              <a:ext cx="20637" cy="28575"/>
            </a:xfrm>
            <a:custGeom>
              <a:avLst/>
              <a:gdLst>
                <a:gd name="T0" fmla="*/ 55 w 109"/>
                <a:gd name="T1" fmla="*/ 0 h 163"/>
                <a:gd name="T2" fmla="*/ 72 w 109"/>
                <a:gd name="T3" fmla="*/ 3 h 163"/>
                <a:gd name="T4" fmla="*/ 87 w 109"/>
                <a:gd name="T5" fmla="*/ 11 h 163"/>
                <a:gd name="T6" fmla="*/ 99 w 109"/>
                <a:gd name="T7" fmla="*/ 22 h 163"/>
                <a:gd name="T8" fmla="*/ 106 w 109"/>
                <a:gd name="T9" fmla="*/ 37 h 163"/>
                <a:gd name="T10" fmla="*/ 109 w 109"/>
                <a:gd name="T11" fmla="*/ 54 h 163"/>
                <a:gd name="T12" fmla="*/ 109 w 109"/>
                <a:gd name="T13" fmla="*/ 108 h 163"/>
                <a:gd name="T14" fmla="*/ 106 w 109"/>
                <a:gd name="T15" fmla="*/ 125 h 163"/>
                <a:gd name="T16" fmla="*/ 99 w 109"/>
                <a:gd name="T17" fmla="*/ 141 h 163"/>
                <a:gd name="T18" fmla="*/ 87 w 109"/>
                <a:gd name="T19" fmla="*/ 153 h 163"/>
                <a:gd name="T20" fmla="*/ 72 w 109"/>
                <a:gd name="T21" fmla="*/ 160 h 163"/>
                <a:gd name="T22" fmla="*/ 55 w 109"/>
                <a:gd name="T23" fmla="*/ 163 h 163"/>
                <a:gd name="T24" fmla="*/ 37 w 109"/>
                <a:gd name="T25" fmla="*/ 160 h 163"/>
                <a:gd name="T26" fmla="*/ 22 w 109"/>
                <a:gd name="T27" fmla="*/ 153 h 163"/>
                <a:gd name="T28" fmla="*/ 10 w 109"/>
                <a:gd name="T29" fmla="*/ 141 h 163"/>
                <a:gd name="T30" fmla="*/ 3 w 109"/>
                <a:gd name="T31" fmla="*/ 125 h 163"/>
                <a:gd name="T32" fmla="*/ 0 w 109"/>
                <a:gd name="T33" fmla="*/ 108 h 163"/>
                <a:gd name="T34" fmla="*/ 0 w 109"/>
                <a:gd name="T35" fmla="*/ 54 h 163"/>
                <a:gd name="T36" fmla="*/ 3 w 109"/>
                <a:gd name="T37" fmla="*/ 37 h 163"/>
                <a:gd name="T38" fmla="*/ 10 w 109"/>
                <a:gd name="T39" fmla="*/ 22 h 163"/>
                <a:gd name="T40" fmla="*/ 22 w 109"/>
                <a:gd name="T41" fmla="*/ 11 h 163"/>
                <a:gd name="T42" fmla="*/ 37 w 109"/>
                <a:gd name="T43" fmla="*/ 3 h 163"/>
                <a:gd name="T44" fmla="*/ 55 w 109"/>
                <a:gd name="T4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63">
                  <a:moveTo>
                    <a:pt x="55" y="0"/>
                  </a:moveTo>
                  <a:lnTo>
                    <a:pt x="72" y="3"/>
                  </a:lnTo>
                  <a:lnTo>
                    <a:pt x="87" y="11"/>
                  </a:lnTo>
                  <a:lnTo>
                    <a:pt x="99" y="22"/>
                  </a:lnTo>
                  <a:lnTo>
                    <a:pt x="106" y="37"/>
                  </a:lnTo>
                  <a:lnTo>
                    <a:pt x="109" y="54"/>
                  </a:lnTo>
                  <a:lnTo>
                    <a:pt x="109" y="108"/>
                  </a:lnTo>
                  <a:lnTo>
                    <a:pt x="106" y="125"/>
                  </a:lnTo>
                  <a:lnTo>
                    <a:pt x="99" y="141"/>
                  </a:lnTo>
                  <a:lnTo>
                    <a:pt x="87" y="153"/>
                  </a:lnTo>
                  <a:lnTo>
                    <a:pt x="72" y="160"/>
                  </a:lnTo>
                  <a:lnTo>
                    <a:pt x="55" y="163"/>
                  </a:lnTo>
                  <a:lnTo>
                    <a:pt x="37" y="160"/>
                  </a:lnTo>
                  <a:lnTo>
                    <a:pt x="22" y="153"/>
                  </a:lnTo>
                  <a:lnTo>
                    <a:pt x="10" y="141"/>
                  </a:lnTo>
                  <a:lnTo>
                    <a:pt x="3" y="125"/>
                  </a:lnTo>
                  <a:lnTo>
                    <a:pt x="0" y="108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187"/>
            <p:cNvSpPr>
              <a:spLocks/>
            </p:cNvSpPr>
            <p:nvPr/>
          </p:nvSpPr>
          <p:spPr bwMode="auto">
            <a:xfrm>
              <a:off x="9556750" y="4502150"/>
              <a:ext cx="28575" cy="19050"/>
            </a:xfrm>
            <a:custGeom>
              <a:avLst/>
              <a:gdLst>
                <a:gd name="T0" fmla="*/ 53 w 162"/>
                <a:gd name="T1" fmla="*/ 0 h 108"/>
                <a:gd name="T2" fmla="*/ 108 w 162"/>
                <a:gd name="T3" fmla="*/ 0 h 108"/>
                <a:gd name="T4" fmla="*/ 125 w 162"/>
                <a:gd name="T5" fmla="*/ 2 h 108"/>
                <a:gd name="T6" fmla="*/ 140 w 162"/>
                <a:gd name="T7" fmla="*/ 10 h 108"/>
                <a:gd name="T8" fmla="*/ 152 w 162"/>
                <a:gd name="T9" fmla="*/ 22 h 108"/>
                <a:gd name="T10" fmla="*/ 159 w 162"/>
                <a:gd name="T11" fmla="*/ 37 h 108"/>
                <a:gd name="T12" fmla="*/ 162 w 162"/>
                <a:gd name="T13" fmla="*/ 55 h 108"/>
                <a:gd name="T14" fmla="*/ 159 w 162"/>
                <a:gd name="T15" fmla="*/ 72 h 108"/>
                <a:gd name="T16" fmla="*/ 152 w 162"/>
                <a:gd name="T17" fmla="*/ 86 h 108"/>
                <a:gd name="T18" fmla="*/ 140 w 162"/>
                <a:gd name="T19" fmla="*/ 98 h 108"/>
                <a:gd name="T20" fmla="*/ 125 w 162"/>
                <a:gd name="T21" fmla="*/ 106 h 108"/>
                <a:gd name="T22" fmla="*/ 108 w 162"/>
                <a:gd name="T23" fmla="*/ 108 h 108"/>
                <a:gd name="T24" fmla="*/ 53 w 162"/>
                <a:gd name="T25" fmla="*/ 108 h 108"/>
                <a:gd name="T26" fmla="*/ 36 w 162"/>
                <a:gd name="T27" fmla="*/ 106 h 108"/>
                <a:gd name="T28" fmla="*/ 22 w 162"/>
                <a:gd name="T29" fmla="*/ 98 h 108"/>
                <a:gd name="T30" fmla="*/ 10 w 162"/>
                <a:gd name="T31" fmla="*/ 86 h 108"/>
                <a:gd name="T32" fmla="*/ 2 w 162"/>
                <a:gd name="T33" fmla="*/ 72 h 108"/>
                <a:gd name="T34" fmla="*/ 0 w 162"/>
                <a:gd name="T35" fmla="*/ 55 h 108"/>
                <a:gd name="T36" fmla="*/ 2 w 162"/>
                <a:gd name="T37" fmla="*/ 37 h 108"/>
                <a:gd name="T38" fmla="*/ 10 w 162"/>
                <a:gd name="T39" fmla="*/ 22 h 108"/>
                <a:gd name="T40" fmla="*/ 22 w 162"/>
                <a:gd name="T41" fmla="*/ 10 h 108"/>
                <a:gd name="T42" fmla="*/ 36 w 162"/>
                <a:gd name="T43" fmla="*/ 2 h 108"/>
                <a:gd name="T44" fmla="*/ 53 w 162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8">
                  <a:moveTo>
                    <a:pt x="53" y="0"/>
                  </a:moveTo>
                  <a:lnTo>
                    <a:pt x="108" y="0"/>
                  </a:lnTo>
                  <a:lnTo>
                    <a:pt x="125" y="2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59" y="37"/>
                  </a:lnTo>
                  <a:lnTo>
                    <a:pt x="162" y="55"/>
                  </a:lnTo>
                  <a:lnTo>
                    <a:pt x="159" y="72"/>
                  </a:lnTo>
                  <a:lnTo>
                    <a:pt x="152" y="86"/>
                  </a:lnTo>
                  <a:lnTo>
                    <a:pt x="140" y="98"/>
                  </a:lnTo>
                  <a:lnTo>
                    <a:pt x="125" y="106"/>
                  </a:lnTo>
                  <a:lnTo>
                    <a:pt x="108" y="108"/>
                  </a:lnTo>
                  <a:lnTo>
                    <a:pt x="53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2" y="72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188"/>
            <p:cNvSpPr>
              <a:spLocks/>
            </p:cNvSpPr>
            <p:nvPr/>
          </p:nvSpPr>
          <p:spPr bwMode="auto">
            <a:xfrm>
              <a:off x="9145588" y="4502150"/>
              <a:ext cx="28575" cy="19050"/>
            </a:xfrm>
            <a:custGeom>
              <a:avLst/>
              <a:gdLst>
                <a:gd name="T0" fmla="*/ 54 w 162"/>
                <a:gd name="T1" fmla="*/ 0 h 108"/>
                <a:gd name="T2" fmla="*/ 109 w 162"/>
                <a:gd name="T3" fmla="*/ 0 h 108"/>
                <a:gd name="T4" fmla="*/ 126 w 162"/>
                <a:gd name="T5" fmla="*/ 2 h 108"/>
                <a:gd name="T6" fmla="*/ 140 w 162"/>
                <a:gd name="T7" fmla="*/ 10 h 108"/>
                <a:gd name="T8" fmla="*/ 152 w 162"/>
                <a:gd name="T9" fmla="*/ 22 h 108"/>
                <a:gd name="T10" fmla="*/ 160 w 162"/>
                <a:gd name="T11" fmla="*/ 37 h 108"/>
                <a:gd name="T12" fmla="*/ 162 w 162"/>
                <a:gd name="T13" fmla="*/ 55 h 108"/>
                <a:gd name="T14" fmla="*/ 160 w 162"/>
                <a:gd name="T15" fmla="*/ 72 h 108"/>
                <a:gd name="T16" fmla="*/ 152 w 162"/>
                <a:gd name="T17" fmla="*/ 86 h 108"/>
                <a:gd name="T18" fmla="*/ 140 w 162"/>
                <a:gd name="T19" fmla="*/ 98 h 108"/>
                <a:gd name="T20" fmla="*/ 126 w 162"/>
                <a:gd name="T21" fmla="*/ 106 h 108"/>
                <a:gd name="T22" fmla="*/ 109 w 162"/>
                <a:gd name="T23" fmla="*/ 108 h 108"/>
                <a:gd name="T24" fmla="*/ 54 w 162"/>
                <a:gd name="T25" fmla="*/ 108 h 108"/>
                <a:gd name="T26" fmla="*/ 37 w 162"/>
                <a:gd name="T27" fmla="*/ 106 h 108"/>
                <a:gd name="T28" fmla="*/ 22 w 162"/>
                <a:gd name="T29" fmla="*/ 98 h 108"/>
                <a:gd name="T30" fmla="*/ 10 w 162"/>
                <a:gd name="T31" fmla="*/ 86 h 108"/>
                <a:gd name="T32" fmla="*/ 3 w 162"/>
                <a:gd name="T33" fmla="*/ 72 h 108"/>
                <a:gd name="T34" fmla="*/ 0 w 162"/>
                <a:gd name="T35" fmla="*/ 55 h 108"/>
                <a:gd name="T36" fmla="*/ 3 w 162"/>
                <a:gd name="T37" fmla="*/ 37 h 108"/>
                <a:gd name="T38" fmla="*/ 10 w 162"/>
                <a:gd name="T39" fmla="*/ 22 h 108"/>
                <a:gd name="T40" fmla="*/ 22 w 162"/>
                <a:gd name="T41" fmla="*/ 10 h 108"/>
                <a:gd name="T42" fmla="*/ 37 w 162"/>
                <a:gd name="T43" fmla="*/ 2 h 108"/>
                <a:gd name="T44" fmla="*/ 54 w 162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8">
                  <a:moveTo>
                    <a:pt x="54" y="0"/>
                  </a:moveTo>
                  <a:lnTo>
                    <a:pt x="109" y="0"/>
                  </a:lnTo>
                  <a:lnTo>
                    <a:pt x="126" y="2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60" y="37"/>
                  </a:lnTo>
                  <a:lnTo>
                    <a:pt x="162" y="55"/>
                  </a:lnTo>
                  <a:lnTo>
                    <a:pt x="160" y="72"/>
                  </a:lnTo>
                  <a:lnTo>
                    <a:pt x="152" y="86"/>
                  </a:lnTo>
                  <a:lnTo>
                    <a:pt x="140" y="98"/>
                  </a:lnTo>
                  <a:lnTo>
                    <a:pt x="126" y="106"/>
                  </a:lnTo>
                  <a:lnTo>
                    <a:pt x="109" y="108"/>
                  </a:lnTo>
                  <a:lnTo>
                    <a:pt x="54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189"/>
            <p:cNvSpPr>
              <a:spLocks/>
            </p:cNvSpPr>
            <p:nvPr/>
          </p:nvSpPr>
          <p:spPr bwMode="auto">
            <a:xfrm>
              <a:off x="9498013" y="4354513"/>
              <a:ext cx="25400" cy="25400"/>
            </a:xfrm>
            <a:custGeom>
              <a:avLst/>
              <a:gdLst>
                <a:gd name="T0" fmla="*/ 93 w 147"/>
                <a:gd name="T1" fmla="*/ 0 h 146"/>
                <a:gd name="T2" fmla="*/ 107 w 147"/>
                <a:gd name="T3" fmla="*/ 2 h 146"/>
                <a:gd name="T4" fmla="*/ 120 w 147"/>
                <a:gd name="T5" fmla="*/ 7 h 146"/>
                <a:gd name="T6" fmla="*/ 131 w 147"/>
                <a:gd name="T7" fmla="*/ 16 h 146"/>
                <a:gd name="T8" fmla="*/ 140 w 147"/>
                <a:gd name="T9" fmla="*/ 28 h 146"/>
                <a:gd name="T10" fmla="*/ 145 w 147"/>
                <a:gd name="T11" fmla="*/ 41 h 146"/>
                <a:gd name="T12" fmla="*/ 147 w 147"/>
                <a:gd name="T13" fmla="*/ 54 h 146"/>
                <a:gd name="T14" fmla="*/ 145 w 147"/>
                <a:gd name="T15" fmla="*/ 68 h 146"/>
                <a:gd name="T16" fmla="*/ 140 w 147"/>
                <a:gd name="T17" fmla="*/ 81 h 146"/>
                <a:gd name="T18" fmla="*/ 131 w 147"/>
                <a:gd name="T19" fmla="*/ 93 h 146"/>
                <a:gd name="T20" fmla="*/ 93 w 147"/>
                <a:gd name="T21" fmla="*/ 131 h 146"/>
                <a:gd name="T22" fmla="*/ 82 w 147"/>
                <a:gd name="T23" fmla="*/ 139 h 146"/>
                <a:gd name="T24" fmla="*/ 69 w 147"/>
                <a:gd name="T25" fmla="*/ 145 h 146"/>
                <a:gd name="T26" fmla="*/ 55 w 147"/>
                <a:gd name="T27" fmla="*/ 146 h 146"/>
                <a:gd name="T28" fmla="*/ 41 w 147"/>
                <a:gd name="T29" fmla="*/ 145 h 146"/>
                <a:gd name="T30" fmla="*/ 28 w 147"/>
                <a:gd name="T31" fmla="*/ 139 h 146"/>
                <a:gd name="T32" fmla="*/ 17 w 147"/>
                <a:gd name="T33" fmla="*/ 131 h 146"/>
                <a:gd name="T34" fmla="*/ 7 w 147"/>
                <a:gd name="T35" fmla="*/ 119 h 146"/>
                <a:gd name="T36" fmla="*/ 2 w 147"/>
                <a:gd name="T37" fmla="*/ 106 h 146"/>
                <a:gd name="T38" fmla="*/ 0 w 147"/>
                <a:gd name="T39" fmla="*/ 93 h 146"/>
                <a:gd name="T40" fmla="*/ 2 w 147"/>
                <a:gd name="T41" fmla="*/ 79 h 146"/>
                <a:gd name="T42" fmla="*/ 7 w 147"/>
                <a:gd name="T43" fmla="*/ 66 h 146"/>
                <a:gd name="T44" fmla="*/ 17 w 147"/>
                <a:gd name="T45" fmla="*/ 54 h 146"/>
                <a:gd name="T46" fmla="*/ 55 w 147"/>
                <a:gd name="T47" fmla="*/ 16 h 146"/>
                <a:gd name="T48" fmla="*/ 66 w 147"/>
                <a:gd name="T49" fmla="*/ 7 h 146"/>
                <a:gd name="T50" fmla="*/ 79 w 147"/>
                <a:gd name="T51" fmla="*/ 2 h 146"/>
                <a:gd name="T52" fmla="*/ 93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93" y="0"/>
                  </a:moveTo>
                  <a:lnTo>
                    <a:pt x="107" y="2"/>
                  </a:lnTo>
                  <a:lnTo>
                    <a:pt x="120" y="7"/>
                  </a:lnTo>
                  <a:lnTo>
                    <a:pt x="131" y="16"/>
                  </a:lnTo>
                  <a:lnTo>
                    <a:pt x="140" y="28"/>
                  </a:lnTo>
                  <a:lnTo>
                    <a:pt x="145" y="41"/>
                  </a:lnTo>
                  <a:lnTo>
                    <a:pt x="147" y="54"/>
                  </a:lnTo>
                  <a:lnTo>
                    <a:pt x="145" y="68"/>
                  </a:lnTo>
                  <a:lnTo>
                    <a:pt x="140" y="81"/>
                  </a:lnTo>
                  <a:lnTo>
                    <a:pt x="131" y="93"/>
                  </a:lnTo>
                  <a:lnTo>
                    <a:pt x="93" y="131"/>
                  </a:lnTo>
                  <a:lnTo>
                    <a:pt x="82" y="139"/>
                  </a:lnTo>
                  <a:lnTo>
                    <a:pt x="69" y="145"/>
                  </a:lnTo>
                  <a:lnTo>
                    <a:pt x="55" y="146"/>
                  </a:lnTo>
                  <a:lnTo>
                    <a:pt x="41" y="145"/>
                  </a:lnTo>
                  <a:lnTo>
                    <a:pt x="28" y="139"/>
                  </a:lnTo>
                  <a:lnTo>
                    <a:pt x="17" y="131"/>
                  </a:lnTo>
                  <a:lnTo>
                    <a:pt x="7" y="119"/>
                  </a:lnTo>
                  <a:lnTo>
                    <a:pt x="2" y="106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7" y="54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190"/>
            <p:cNvSpPr>
              <a:spLocks/>
            </p:cNvSpPr>
            <p:nvPr/>
          </p:nvSpPr>
          <p:spPr bwMode="auto">
            <a:xfrm>
              <a:off x="9207500" y="4643438"/>
              <a:ext cx="25400" cy="25400"/>
            </a:xfrm>
            <a:custGeom>
              <a:avLst/>
              <a:gdLst>
                <a:gd name="T0" fmla="*/ 92 w 147"/>
                <a:gd name="T1" fmla="*/ 0 h 146"/>
                <a:gd name="T2" fmla="*/ 106 w 147"/>
                <a:gd name="T3" fmla="*/ 1 h 146"/>
                <a:gd name="T4" fmla="*/ 119 w 147"/>
                <a:gd name="T5" fmla="*/ 7 h 146"/>
                <a:gd name="T6" fmla="*/ 130 w 147"/>
                <a:gd name="T7" fmla="*/ 15 h 146"/>
                <a:gd name="T8" fmla="*/ 140 w 147"/>
                <a:gd name="T9" fmla="*/ 27 h 146"/>
                <a:gd name="T10" fmla="*/ 145 w 147"/>
                <a:gd name="T11" fmla="*/ 40 h 146"/>
                <a:gd name="T12" fmla="*/ 147 w 147"/>
                <a:gd name="T13" fmla="*/ 54 h 146"/>
                <a:gd name="T14" fmla="*/ 145 w 147"/>
                <a:gd name="T15" fmla="*/ 67 h 146"/>
                <a:gd name="T16" fmla="*/ 140 w 147"/>
                <a:gd name="T17" fmla="*/ 80 h 146"/>
                <a:gd name="T18" fmla="*/ 130 w 147"/>
                <a:gd name="T19" fmla="*/ 92 h 146"/>
                <a:gd name="T20" fmla="*/ 92 w 147"/>
                <a:gd name="T21" fmla="*/ 130 h 146"/>
                <a:gd name="T22" fmla="*/ 80 w 147"/>
                <a:gd name="T23" fmla="*/ 139 h 146"/>
                <a:gd name="T24" fmla="*/ 67 w 147"/>
                <a:gd name="T25" fmla="*/ 144 h 146"/>
                <a:gd name="T26" fmla="*/ 54 w 147"/>
                <a:gd name="T27" fmla="*/ 146 h 146"/>
                <a:gd name="T28" fmla="*/ 40 w 147"/>
                <a:gd name="T29" fmla="*/ 144 h 146"/>
                <a:gd name="T30" fmla="*/ 27 w 147"/>
                <a:gd name="T31" fmla="*/ 139 h 146"/>
                <a:gd name="T32" fmla="*/ 16 w 147"/>
                <a:gd name="T33" fmla="*/ 130 h 146"/>
                <a:gd name="T34" fmla="*/ 7 w 147"/>
                <a:gd name="T35" fmla="*/ 118 h 146"/>
                <a:gd name="T36" fmla="*/ 2 w 147"/>
                <a:gd name="T37" fmla="*/ 105 h 146"/>
                <a:gd name="T38" fmla="*/ 0 w 147"/>
                <a:gd name="T39" fmla="*/ 92 h 146"/>
                <a:gd name="T40" fmla="*/ 2 w 147"/>
                <a:gd name="T41" fmla="*/ 78 h 146"/>
                <a:gd name="T42" fmla="*/ 7 w 147"/>
                <a:gd name="T43" fmla="*/ 65 h 146"/>
                <a:gd name="T44" fmla="*/ 16 w 147"/>
                <a:gd name="T45" fmla="*/ 54 h 146"/>
                <a:gd name="T46" fmla="*/ 54 w 147"/>
                <a:gd name="T47" fmla="*/ 15 h 146"/>
                <a:gd name="T48" fmla="*/ 65 w 147"/>
                <a:gd name="T49" fmla="*/ 7 h 146"/>
                <a:gd name="T50" fmla="*/ 78 w 147"/>
                <a:gd name="T51" fmla="*/ 1 h 146"/>
                <a:gd name="T52" fmla="*/ 92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92" y="0"/>
                  </a:moveTo>
                  <a:lnTo>
                    <a:pt x="106" y="1"/>
                  </a:lnTo>
                  <a:lnTo>
                    <a:pt x="119" y="7"/>
                  </a:lnTo>
                  <a:lnTo>
                    <a:pt x="130" y="15"/>
                  </a:lnTo>
                  <a:lnTo>
                    <a:pt x="140" y="27"/>
                  </a:lnTo>
                  <a:lnTo>
                    <a:pt x="145" y="40"/>
                  </a:lnTo>
                  <a:lnTo>
                    <a:pt x="147" y="54"/>
                  </a:lnTo>
                  <a:lnTo>
                    <a:pt x="145" y="67"/>
                  </a:lnTo>
                  <a:lnTo>
                    <a:pt x="140" y="80"/>
                  </a:lnTo>
                  <a:lnTo>
                    <a:pt x="130" y="92"/>
                  </a:lnTo>
                  <a:lnTo>
                    <a:pt x="92" y="130"/>
                  </a:lnTo>
                  <a:lnTo>
                    <a:pt x="80" y="139"/>
                  </a:lnTo>
                  <a:lnTo>
                    <a:pt x="67" y="144"/>
                  </a:lnTo>
                  <a:lnTo>
                    <a:pt x="54" y="146"/>
                  </a:lnTo>
                  <a:lnTo>
                    <a:pt x="40" y="144"/>
                  </a:lnTo>
                  <a:lnTo>
                    <a:pt x="27" y="139"/>
                  </a:lnTo>
                  <a:lnTo>
                    <a:pt x="16" y="130"/>
                  </a:lnTo>
                  <a:lnTo>
                    <a:pt x="7" y="118"/>
                  </a:lnTo>
                  <a:lnTo>
                    <a:pt x="2" y="105"/>
                  </a:lnTo>
                  <a:lnTo>
                    <a:pt x="0" y="92"/>
                  </a:lnTo>
                  <a:lnTo>
                    <a:pt x="2" y="78"/>
                  </a:lnTo>
                  <a:lnTo>
                    <a:pt x="7" y="65"/>
                  </a:lnTo>
                  <a:lnTo>
                    <a:pt x="16" y="54"/>
                  </a:lnTo>
                  <a:lnTo>
                    <a:pt x="54" y="15"/>
                  </a:lnTo>
                  <a:lnTo>
                    <a:pt x="65" y="7"/>
                  </a:lnTo>
                  <a:lnTo>
                    <a:pt x="78" y="1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191"/>
            <p:cNvSpPr>
              <a:spLocks/>
            </p:cNvSpPr>
            <p:nvPr/>
          </p:nvSpPr>
          <p:spPr bwMode="auto">
            <a:xfrm>
              <a:off x="9207500" y="4354513"/>
              <a:ext cx="25400" cy="25400"/>
            </a:xfrm>
            <a:custGeom>
              <a:avLst/>
              <a:gdLst>
                <a:gd name="T0" fmla="*/ 54 w 147"/>
                <a:gd name="T1" fmla="*/ 0 h 146"/>
                <a:gd name="T2" fmla="*/ 68 w 147"/>
                <a:gd name="T3" fmla="*/ 2 h 146"/>
                <a:gd name="T4" fmla="*/ 81 w 147"/>
                <a:gd name="T5" fmla="*/ 7 h 146"/>
                <a:gd name="T6" fmla="*/ 92 w 147"/>
                <a:gd name="T7" fmla="*/ 16 h 146"/>
                <a:gd name="T8" fmla="*/ 130 w 147"/>
                <a:gd name="T9" fmla="*/ 54 h 146"/>
                <a:gd name="T10" fmla="*/ 140 w 147"/>
                <a:gd name="T11" fmla="*/ 66 h 146"/>
                <a:gd name="T12" fmla="*/ 145 w 147"/>
                <a:gd name="T13" fmla="*/ 79 h 146"/>
                <a:gd name="T14" fmla="*/ 147 w 147"/>
                <a:gd name="T15" fmla="*/ 93 h 146"/>
                <a:gd name="T16" fmla="*/ 145 w 147"/>
                <a:gd name="T17" fmla="*/ 106 h 146"/>
                <a:gd name="T18" fmla="*/ 140 w 147"/>
                <a:gd name="T19" fmla="*/ 119 h 146"/>
                <a:gd name="T20" fmla="*/ 130 w 147"/>
                <a:gd name="T21" fmla="*/ 131 h 146"/>
                <a:gd name="T22" fmla="*/ 119 w 147"/>
                <a:gd name="T23" fmla="*/ 139 h 146"/>
                <a:gd name="T24" fmla="*/ 106 w 147"/>
                <a:gd name="T25" fmla="*/ 145 h 146"/>
                <a:gd name="T26" fmla="*/ 92 w 147"/>
                <a:gd name="T27" fmla="*/ 146 h 146"/>
                <a:gd name="T28" fmla="*/ 78 w 147"/>
                <a:gd name="T29" fmla="*/ 145 h 146"/>
                <a:gd name="T30" fmla="*/ 65 w 147"/>
                <a:gd name="T31" fmla="*/ 139 h 146"/>
                <a:gd name="T32" fmla="*/ 54 w 147"/>
                <a:gd name="T33" fmla="*/ 131 h 146"/>
                <a:gd name="T34" fmla="*/ 16 w 147"/>
                <a:gd name="T35" fmla="*/ 93 h 146"/>
                <a:gd name="T36" fmla="*/ 7 w 147"/>
                <a:gd name="T37" fmla="*/ 81 h 146"/>
                <a:gd name="T38" fmla="*/ 2 w 147"/>
                <a:gd name="T39" fmla="*/ 68 h 146"/>
                <a:gd name="T40" fmla="*/ 0 w 147"/>
                <a:gd name="T41" fmla="*/ 54 h 146"/>
                <a:gd name="T42" fmla="*/ 2 w 147"/>
                <a:gd name="T43" fmla="*/ 41 h 146"/>
                <a:gd name="T44" fmla="*/ 7 w 147"/>
                <a:gd name="T45" fmla="*/ 28 h 146"/>
                <a:gd name="T46" fmla="*/ 16 w 147"/>
                <a:gd name="T47" fmla="*/ 16 h 146"/>
                <a:gd name="T48" fmla="*/ 27 w 147"/>
                <a:gd name="T49" fmla="*/ 7 h 146"/>
                <a:gd name="T50" fmla="*/ 40 w 147"/>
                <a:gd name="T51" fmla="*/ 2 h 146"/>
                <a:gd name="T52" fmla="*/ 54 w 147"/>
                <a:gd name="T5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6">
                  <a:moveTo>
                    <a:pt x="54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2" y="16"/>
                  </a:lnTo>
                  <a:lnTo>
                    <a:pt x="130" y="54"/>
                  </a:lnTo>
                  <a:lnTo>
                    <a:pt x="140" y="66"/>
                  </a:lnTo>
                  <a:lnTo>
                    <a:pt x="145" y="79"/>
                  </a:lnTo>
                  <a:lnTo>
                    <a:pt x="147" y="93"/>
                  </a:lnTo>
                  <a:lnTo>
                    <a:pt x="145" y="106"/>
                  </a:lnTo>
                  <a:lnTo>
                    <a:pt x="140" y="119"/>
                  </a:lnTo>
                  <a:lnTo>
                    <a:pt x="130" y="131"/>
                  </a:lnTo>
                  <a:lnTo>
                    <a:pt x="119" y="139"/>
                  </a:lnTo>
                  <a:lnTo>
                    <a:pt x="106" y="145"/>
                  </a:lnTo>
                  <a:lnTo>
                    <a:pt x="92" y="146"/>
                  </a:lnTo>
                  <a:lnTo>
                    <a:pt x="78" y="145"/>
                  </a:lnTo>
                  <a:lnTo>
                    <a:pt x="65" y="139"/>
                  </a:lnTo>
                  <a:lnTo>
                    <a:pt x="54" y="131"/>
                  </a:lnTo>
                  <a:lnTo>
                    <a:pt x="16" y="93"/>
                  </a:lnTo>
                  <a:lnTo>
                    <a:pt x="7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192"/>
            <p:cNvSpPr>
              <a:spLocks/>
            </p:cNvSpPr>
            <p:nvPr/>
          </p:nvSpPr>
          <p:spPr bwMode="auto">
            <a:xfrm>
              <a:off x="9078913" y="4227513"/>
              <a:ext cx="573087" cy="563563"/>
            </a:xfrm>
            <a:custGeom>
              <a:avLst/>
              <a:gdLst>
                <a:gd name="T0" fmla="*/ 1828 w 3249"/>
                <a:gd name="T1" fmla="*/ 12 h 3190"/>
                <a:gd name="T2" fmla="*/ 2119 w 3249"/>
                <a:gd name="T3" fmla="*/ 76 h 3190"/>
                <a:gd name="T4" fmla="*/ 2387 w 3249"/>
                <a:gd name="T5" fmla="*/ 189 h 3190"/>
                <a:gd name="T6" fmla="*/ 2630 w 3249"/>
                <a:gd name="T7" fmla="*/ 347 h 3190"/>
                <a:gd name="T8" fmla="*/ 2839 w 3249"/>
                <a:gd name="T9" fmla="*/ 544 h 3190"/>
                <a:gd name="T10" fmla="*/ 3011 w 3249"/>
                <a:gd name="T11" fmla="*/ 775 h 3190"/>
                <a:gd name="T12" fmla="*/ 3139 w 3249"/>
                <a:gd name="T13" fmla="*/ 1034 h 3190"/>
                <a:gd name="T14" fmla="*/ 3221 w 3249"/>
                <a:gd name="T15" fmla="*/ 1316 h 3190"/>
                <a:gd name="T16" fmla="*/ 3249 w 3249"/>
                <a:gd name="T17" fmla="*/ 1618 h 3190"/>
                <a:gd name="T18" fmla="*/ 3222 w 3249"/>
                <a:gd name="T19" fmla="*/ 1915 h 3190"/>
                <a:gd name="T20" fmla="*/ 3140 w 3249"/>
                <a:gd name="T21" fmla="*/ 2201 h 3190"/>
                <a:gd name="T22" fmla="*/ 3111 w 3249"/>
                <a:gd name="T23" fmla="*/ 2231 h 3190"/>
                <a:gd name="T24" fmla="*/ 3070 w 3249"/>
                <a:gd name="T25" fmla="*/ 2232 h 3190"/>
                <a:gd name="T26" fmla="*/ 3040 w 3249"/>
                <a:gd name="T27" fmla="*/ 2203 h 3190"/>
                <a:gd name="T28" fmla="*/ 3039 w 3249"/>
                <a:gd name="T29" fmla="*/ 2162 h 3190"/>
                <a:gd name="T30" fmla="*/ 3115 w 3249"/>
                <a:gd name="T31" fmla="*/ 1895 h 3190"/>
                <a:gd name="T32" fmla="*/ 3140 w 3249"/>
                <a:gd name="T33" fmla="*/ 1618 h 3190"/>
                <a:gd name="T34" fmla="*/ 3112 w 3249"/>
                <a:gd name="T35" fmla="*/ 1325 h 3190"/>
                <a:gd name="T36" fmla="*/ 3031 w 3249"/>
                <a:gd name="T37" fmla="*/ 1052 h 3190"/>
                <a:gd name="T38" fmla="*/ 2901 w 3249"/>
                <a:gd name="T39" fmla="*/ 803 h 3190"/>
                <a:gd name="T40" fmla="*/ 2728 w 3249"/>
                <a:gd name="T41" fmla="*/ 584 h 3190"/>
                <a:gd name="T42" fmla="*/ 2519 w 3249"/>
                <a:gd name="T43" fmla="*/ 399 h 3190"/>
                <a:gd name="T44" fmla="*/ 2279 w 3249"/>
                <a:gd name="T45" fmla="*/ 255 h 3190"/>
                <a:gd name="T46" fmla="*/ 2012 w 3249"/>
                <a:gd name="T47" fmla="*/ 158 h 3190"/>
                <a:gd name="T48" fmla="*/ 1724 w 3249"/>
                <a:gd name="T49" fmla="*/ 111 h 3190"/>
                <a:gd name="T50" fmla="*/ 1427 w 3249"/>
                <a:gd name="T51" fmla="*/ 120 h 3190"/>
                <a:gd name="T52" fmla="*/ 1146 w 3249"/>
                <a:gd name="T53" fmla="*/ 185 h 3190"/>
                <a:gd name="T54" fmla="*/ 887 w 3249"/>
                <a:gd name="T55" fmla="*/ 298 h 3190"/>
                <a:gd name="T56" fmla="*/ 656 w 3249"/>
                <a:gd name="T57" fmla="*/ 456 h 3190"/>
                <a:gd name="T58" fmla="*/ 458 w 3249"/>
                <a:gd name="T59" fmla="*/ 654 h 3190"/>
                <a:gd name="T60" fmla="*/ 300 w 3249"/>
                <a:gd name="T61" fmla="*/ 883 h 3190"/>
                <a:gd name="T62" fmla="*/ 186 w 3249"/>
                <a:gd name="T63" fmla="*/ 1141 h 3190"/>
                <a:gd name="T64" fmla="*/ 121 w 3249"/>
                <a:gd name="T65" fmla="*/ 1421 h 3190"/>
                <a:gd name="T66" fmla="*/ 111 w 3249"/>
                <a:gd name="T67" fmla="*/ 1712 h 3190"/>
                <a:gd name="T68" fmla="*/ 154 w 3249"/>
                <a:gd name="T69" fmla="*/ 1986 h 3190"/>
                <a:gd name="T70" fmla="*/ 243 w 3249"/>
                <a:gd name="T71" fmla="*/ 2243 h 3190"/>
                <a:gd name="T72" fmla="*/ 376 w 3249"/>
                <a:gd name="T73" fmla="*/ 2476 h 3190"/>
                <a:gd name="T74" fmla="*/ 548 w 3249"/>
                <a:gd name="T75" fmla="*/ 2683 h 3190"/>
                <a:gd name="T76" fmla="*/ 755 w 3249"/>
                <a:gd name="T77" fmla="*/ 2857 h 3190"/>
                <a:gd name="T78" fmla="*/ 993 w 3249"/>
                <a:gd name="T79" fmla="*/ 2992 h 3190"/>
                <a:gd name="T80" fmla="*/ 1259 w 3249"/>
                <a:gd name="T81" fmla="*/ 3083 h 3190"/>
                <a:gd name="T82" fmla="*/ 1296 w 3249"/>
                <a:gd name="T83" fmla="*/ 3115 h 3190"/>
                <a:gd name="T84" fmla="*/ 1293 w 3249"/>
                <a:gd name="T85" fmla="*/ 3162 h 3190"/>
                <a:gd name="T86" fmla="*/ 1260 w 3249"/>
                <a:gd name="T87" fmla="*/ 3188 h 3190"/>
                <a:gd name="T88" fmla="*/ 1232 w 3249"/>
                <a:gd name="T89" fmla="*/ 3188 h 3190"/>
                <a:gd name="T90" fmla="*/ 960 w 3249"/>
                <a:gd name="T91" fmla="*/ 3095 h 3190"/>
                <a:gd name="T92" fmla="*/ 715 w 3249"/>
                <a:gd name="T93" fmla="*/ 2959 h 3190"/>
                <a:gd name="T94" fmla="*/ 499 w 3249"/>
                <a:gd name="T95" fmla="*/ 2786 h 3190"/>
                <a:gd name="T96" fmla="*/ 316 w 3249"/>
                <a:gd name="T97" fmla="*/ 2578 h 3190"/>
                <a:gd name="T98" fmla="*/ 172 w 3249"/>
                <a:gd name="T99" fmla="*/ 2344 h 3190"/>
                <a:gd name="T100" fmla="*/ 68 w 3249"/>
                <a:gd name="T101" fmla="*/ 2086 h 3190"/>
                <a:gd name="T102" fmla="*/ 11 w 3249"/>
                <a:gd name="T103" fmla="*/ 1810 h 3190"/>
                <a:gd name="T104" fmla="*/ 3 w 3249"/>
                <a:gd name="T105" fmla="*/ 1515 h 3190"/>
                <a:gd name="T106" fmla="*/ 49 w 3249"/>
                <a:gd name="T107" fmla="*/ 1220 h 3190"/>
                <a:gd name="T108" fmla="*/ 147 w 3249"/>
                <a:gd name="T109" fmla="*/ 944 h 3190"/>
                <a:gd name="T110" fmla="*/ 292 w 3249"/>
                <a:gd name="T111" fmla="*/ 694 h 3190"/>
                <a:gd name="T112" fmla="*/ 476 w 3249"/>
                <a:gd name="T113" fmla="*/ 474 h 3190"/>
                <a:gd name="T114" fmla="*/ 697 w 3249"/>
                <a:gd name="T115" fmla="*/ 290 h 3190"/>
                <a:gd name="T116" fmla="*/ 948 w 3249"/>
                <a:gd name="T117" fmla="*/ 147 h 3190"/>
                <a:gd name="T118" fmla="*/ 1224 w 3249"/>
                <a:gd name="T119" fmla="*/ 49 h 3190"/>
                <a:gd name="T120" fmla="*/ 1522 w 3249"/>
                <a:gd name="T121" fmla="*/ 3 h 3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3190">
                  <a:moveTo>
                    <a:pt x="1625" y="0"/>
                  </a:moveTo>
                  <a:lnTo>
                    <a:pt x="1727" y="3"/>
                  </a:lnTo>
                  <a:lnTo>
                    <a:pt x="1828" y="12"/>
                  </a:lnTo>
                  <a:lnTo>
                    <a:pt x="1927" y="28"/>
                  </a:lnTo>
                  <a:lnTo>
                    <a:pt x="2025" y="49"/>
                  </a:lnTo>
                  <a:lnTo>
                    <a:pt x="2119" y="76"/>
                  </a:lnTo>
                  <a:lnTo>
                    <a:pt x="2212" y="109"/>
                  </a:lnTo>
                  <a:lnTo>
                    <a:pt x="2301" y="147"/>
                  </a:lnTo>
                  <a:lnTo>
                    <a:pt x="2387" y="189"/>
                  </a:lnTo>
                  <a:lnTo>
                    <a:pt x="2472" y="237"/>
                  </a:lnTo>
                  <a:lnTo>
                    <a:pt x="2552" y="290"/>
                  </a:lnTo>
                  <a:lnTo>
                    <a:pt x="2630" y="347"/>
                  </a:lnTo>
                  <a:lnTo>
                    <a:pt x="2703" y="408"/>
                  </a:lnTo>
                  <a:lnTo>
                    <a:pt x="2773" y="474"/>
                  </a:lnTo>
                  <a:lnTo>
                    <a:pt x="2839" y="544"/>
                  </a:lnTo>
                  <a:lnTo>
                    <a:pt x="2900" y="617"/>
                  </a:lnTo>
                  <a:lnTo>
                    <a:pt x="2957" y="694"/>
                  </a:lnTo>
                  <a:lnTo>
                    <a:pt x="3011" y="775"/>
                  </a:lnTo>
                  <a:lnTo>
                    <a:pt x="3059" y="858"/>
                  </a:lnTo>
                  <a:lnTo>
                    <a:pt x="3102" y="944"/>
                  </a:lnTo>
                  <a:lnTo>
                    <a:pt x="3139" y="1034"/>
                  </a:lnTo>
                  <a:lnTo>
                    <a:pt x="3173" y="1125"/>
                  </a:lnTo>
                  <a:lnTo>
                    <a:pt x="3200" y="1220"/>
                  </a:lnTo>
                  <a:lnTo>
                    <a:pt x="3221" y="1316"/>
                  </a:lnTo>
                  <a:lnTo>
                    <a:pt x="3237" y="1415"/>
                  </a:lnTo>
                  <a:lnTo>
                    <a:pt x="3246" y="1515"/>
                  </a:lnTo>
                  <a:lnTo>
                    <a:pt x="3249" y="1618"/>
                  </a:lnTo>
                  <a:lnTo>
                    <a:pt x="3246" y="1718"/>
                  </a:lnTo>
                  <a:lnTo>
                    <a:pt x="3237" y="1817"/>
                  </a:lnTo>
                  <a:lnTo>
                    <a:pt x="3222" y="1915"/>
                  </a:lnTo>
                  <a:lnTo>
                    <a:pt x="3201" y="2011"/>
                  </a:lnTo>
                  <a:lnTo>
                    <a:pt x="3174" y="2107"/>
                  </a:lnTo>
                  <a:lnTo>
                    <a:pt x="3140" y="2201"/>
                  </a:lnTo>
                  <a:lnTo>
                    <a:pt x="3133" y="2213"/>
                  </a:lnTo>
                  <a:lnTo>
                    <a:pt x="3123" y="2223"/>
                  </a:lnTo>
                  <a:lnTo>
                    <a:pt x="3111" y="2231"/>
                  </a:lnTo>
                  <a:lnTo>
                    <a:pt x="3098" y="2235"/>
                  </a:lnTo>
                  <a:lnTo>
                    <a:pt x="3084" y="2235"/>
                  </a:lnTo>
                  <a:lnTo>
                    <a:pt x="3070" y="2232"/>
                  </a:lnTo>
                  <a:lnTo>
                    <a:pt x="3057" y="2225"/>
                  </a:lnTo>
                  <a:lnTo>
                    <a:pt x="3047" y="2215"/>
                  </a:lnTo>
                  <a:lnTo>
                    <a:pt x="3040" y="2203"/>
                  </a:lnTo>
                  <a:lnTo>
                    <a:pt x="3036" y="2190"/>
                  </a:lnTo>
                  <a:lnTo>
                    <a:pt x="3036" y="2176"/>
                  </a:lnTo>
                  <a:lnTo>
                    <a:pt x="3039" y="2162"/>
                  </a:lnTo>
                  <a:lnTo>
                    <a:pt x="3070" y="2074"/>
                  </a:lnTo>
                  <a:lnTo>
                    <a:pt x="3095" y="1985"/>
                  </a:lnTo>
                  <a:lnTo>
                    <a:pt x="3115" y="1895"/>
                  </a:lnTo>
                  <a:lnTo>
                    <a:pt x="3129" y="1803"/>
                  </a:lnTo>
                  <a:lnTo>
                    <a:pt x="3138" y="1711"/>
                  </a:lnTo>
                  <a:lnTo>
                    <a:pt x="3140" y="1618"/>
                  </a:lnTo>
                  <a:lnTo>
                    <a:pt x="3137" y="1518"/>
                  </a:lnTo>
                  <a:lnTo>
                    <a:pt x="3128" y="1421"/>
                  </a:lnTo>
                  <a:lnTo>
                    <a:pt x="3112" y="1325"/>
                  </a:lnTo>
                  <a:lnTo>
                    <a:pt x="3091" y="1232"/>
                  </a:lnTo>
                  <a:lnTo>
                    <a:pt x="3063" y="1141"/>
                  </a:lnTo>
                  <a:lnTo>
                    <a:pt x="3031" y="1052"/>
                  </a:lnTo>
                  <a:lnTo>
                    <a:pt x="2993" y="966"/>
                  </a:lnTo>
                  <a:lnTo>
                    <a:pt x="2949" y="883"/>
                  </a:lnTo>
                  <a:lnTo>
                    <a:pt x="2901" y="803"/>
                  </a:lnTo>
                  <a:lnTo>
                    <a:pt x="2848" y="727"/>
                  </a:lnTo>
                  <a:lnTo>
                    <a:pt x="2791" y="654"/>
                  </a:lnTo>
                  <a:lnTo>
                    <a:pt x="2728" y="584"/>
                  </a:lnTo>
                  <a:lnTo>
                    <a:pt x="2663" y="519"/>
                  </a:lnTo>
                  <a:lnTo>
                    <a:pt x="2593" y="456"/>
                  </a:lnTo>
                  <a:lnTo>
                    <a:pt x="2519" y="399"/>
                  </a:lnTo>
                  <a:lnTo>
                    <a:pt x="2443" y="346"/>
                  </a:lnTo>
                  <a:lnTo>
                    <a:pt x="2362" y="298"/>
                  </a:lnTo>
                  <a:lnTo>
                    <a:pt x="2279" y="255"/>
                  </a:lnTo>
                  <a:lnTo>
                    <a:pt x="2192" y="217"/>
                  </a:lnTo>
                  <a:lnTo>
                    <a:pt x="2103" y="185"/>
                  </a:lnTo>
                  <a:lnTo>
                    <a:pt x="2012" y="158"/>
                  </a:lnTo>
                  <a:lnTo>
                    <a:pt x="1918" y="136"/>
                  </a:lnTo>
                  <a:lnTo>
                    <a:pt x="1822" y="120"/>
                  </a:lnTo>
                  <a:lnTo>
                    <a:pt x="1724" y="111"/>
                  </a:lnTo>
                  <a:lnTo>
                    <a:pt x="1625" y="108"/>
                  </a:lnTo>
                  <a:lnTo>
                    <a:pt x="1525" y="111"/>
                  </a:lnTo>
                  <a:lnTo>
                    <a:pt x="1427" y="120"/>
                  </a:lnTo>
                  <a:lnTo>
                    <a:pt x="1331" y="136"/>
                  </a:lnTo>
                  <a:lnTo>
                    <a:pt x="1237" y="158"/>
                  </a:lnTo>
                  <a:lnTo>
                    <a:pt x="1146" y="185"/>
                  </a:lnTo>
                  <a:lnTo>
                    <a:pt x="1057" y="217"/>
                  </a:lnTo>
                  <a:lnTo>
                    <a:pt x="970" y="255"/>
                  </a:lnTo>
                  <a:lnTo>
                    <a:pt x="887" y="298"/>
                  </a:lnTo>
                  <a:lnTo>
                    <a:pt x="806" y="346"/>
                  </a:lnTo>
                  <a:lnTo>
                    <a:pt x="730" y="399"/>
                  </a:lnTo>
                  <a:lnTo>
                    <a:pt x="656" y="456"/>
                  </a:lnTo>
                  <a:lnTo>
                    <a:pt x="586" y="519"/>
                  </a:lnTo>
                  <a:lnTo>
                    <a:pt x="521" y="584"/>
                  </a:lnTo>
                  <a:lnTo>
                    <a:pt x="458" y="654"/>
                  </a:lnTo>
                  <a:lnTo>
                    <a:pt x="401" y="727"/>
                  </a:lnTo>
                  <a:lnTo>
                    <a:pt x="348" y="803"/>
                  </a:lnTo>
                  <a:lnTo>
                    <a:pt x="300" y="883"/>
                  </a:lnTo>
                  <a:lnTo>
                    <a:pt x="256" y="966"/>
                  </a:lnTo>
                  <a:lnTo>
                    <a:pt x="218" y="1052"/>
                  </a:lnTo>
                  <a:lnTo>
                    <a:pt x="186" y="1141"/>
                  </a:lnTo>
                  <a:lnTo>
                    <a:pt x="158" y="1232"/>
                  </a:lnTo>
                  <a:lnTo>
                    <a:pt x="137" y="1325"/>
                  </a:lnTo>
                  <a:lnTo>
                    <a:pt x="121" y="1421"/>
                  </a:lnTo>
                  <a:lnTo>
                    <a:pt x="112" y="1518"/>
                  </a:lnTo>
                  <a:lnTo>
                    <a:pt x="109" y="1618"/>
                  </a:lnTo>
                  <a:lnTo>
                    <a:pt x="111" y="1712"/>
                  </a:lnTo>
                  <a:lnTo>
                    <a:pt x="120" y="1805"/>
                  </a:lnTo>
                  <a:lnTo>
                    <a:pt x="134" y="1896"/>
                  </a:lnTo>
                  <a:lnTo>
                    <a:pt x="154" y="1986"/>
                  </a:lnTo>
                  <a:lnTo>
                    <a:pt x="178" y="2074"/>
                  </a:lnTo>
                  <a:lnTo>
                    <a:pt x="208" y="2159"/>
                  </a:lnTo>
                  <a:lnTo>
                    <a:pt x="243" y="2243"/>
                  </a:lnTo>
                  <a:lnTo>
                    <a:pt x="282" y="2323"/>
                  </a:lnTo>
                  <a:lnTo>
                    <a:pt x="328" y="2401"/>
                  </a:lnTo>
                  <a:lnTo>
                    <a:pt x="376" y="2476"/>
                  </a:lnTo>
                  <a:lnTo>
                    <a:pt x="429" y="2548"/>
                  </a:lnTo>
                  <a:lnTo>
                    <a:pt x="487" y="2617"/>
                  </a:lnTo>
                  <a:lnTo>
                    <a:pt x="548" y="2683"/>
                  </a:lnTo>
                  <a:lnTo>
                    <a:pt x="613" y="2745"/>
                  </a:lnTo>
                  <a:lnTo>
                    <a:pt x="683" y="2803"/>
                  </a:lnTo>
                  <a:lnTo>
                    <a:pt x="755" y="2857"/>
                  </a:lnTo>
                  <a:lnTo>
                    <a:pt x="831" y="2906"/>
                  </a:lnTo>
                  <a:lnTo>
                    <a:pt x="911" y="2951"/>
                  </a:lnTo>
                  <a:lnTo>
                    <a:pt x="993" y="2992"/>
                  </a:lnTo>
                  <a:lnTo>
                    <a:pt x="1079" y="3027"/>
                  </a:lnTo>
                  <a:lnTo>
                    <a:pt x="1167" y="3058"/>
                  </a:lnTo>
                  <a:lnTo>
                    <a:pt x="1259" y="3083"/>
                  </a:lnTo>
                  <a:lnTo>
                    <a:pt x="1275" y="3090"/>
                  </a:lnTo>
                  <a:lnTo>
                    <a:pt x="1287" y="3101"/>
                  </a:lnTo>
                  <a:lnTo>
                    <a:pt x="1296" y="3115"/>
                  </a:lnTo>
                  <a:lnTo>
                    <a:pt x="1300" y="3131"/>
                  </a:lnTo>
                  <a:lnTo>
                    <a:pt x="1298" y="3149"/>
                  </a:lnTo>
                  <a:lnTo>
                    <a:pt x="1293" y="3162"/>
                  </a:lnTo>
                  <a:lnTo>
                    <a:pt x="1284" y="3174"/>
                  </a:lnTo>
                  <a:lnTo>
                    <a:pt x="1273" y="3182"/>
                  </a:lnTo>
                  <a:lnTo>
                    <a:pt x="1260" y="3188"/>
                  </a:lnTo>
                  <a:lnTo>
                    <a:pt x="1246" y="3190"/>
                  </a:lnTo>
                  <a:lnTo>
                    <a:pt x="1239" y="3189"/>
                  </a:lnTo>
                  <a:lnTo>
                    <a:pt x="1232" y="3188"/>
                  </a:lnTo>
                  <a:lnTo>
                    <a:pt x="1139" y="3162"/>
                  </a:lnTo>
                  <a:lnTo>
                    <a:pt x="1048" y="3131"/>
                  </a:lnTo>
                  <a:lnTo>
                    <a:pt x="960" y="3095"/>
                  </a:lnTo>
                  <a:lnTo>
                    <a:pt x="876" y="3054"/>
                  </a:lnTo>
                  <a:lnTo>
                    <a:pt x="793" y="3009"/>
                  </a:lnTo>
                  <a:lnTo>
                    <a:pt x="715" y="2959"/>
                  </a:lnTo>
                  <a:lnTo>
                    <a:pt x="638" y="2906"/>
                  </a:lnTo>
                  <a:lnTo>
                    <a:pt x="567" y="2848"/>
                  </a:lnTo>
                  <a:lnTo>
                    <a:pt x="499" y="2786"/>
                  </a:lnTo>
                  <a:lnTo>
                    <a:pt x="433" y="2720"/>
                  </a:lnTo>
                  <a:lnTo>
                    <a:pt x="373" y="2651"/>
                  </a:lnTo>
                  <a:lnTo>
                    <a:pt x="316" y="2578"/>
                  </a:lnTo>
                  <a:lnTo>
                    <a:pt x="263" y="2503"/>
                  </a:lnTo>
                  <a:lnTo>
                    <a:pt x="215" y="2425"/>
                  </a:lnTo>
                  <a:lnTo>
                    <a:pt x="172" y="2344"/>
                  </a:lnTo>
                  <a:lnTo>
                    <a:pt x="133" y="2260"/>
                  </a:lnTo>
                  <a:lnTo>
                    <a:pt x="99" y="2174"/>
                  </a:lnTo>
                  <a:lnTo>
                    <a:pt x="68" y="2086"/>
                  </a:lnTo>
                  <a:lnTo>
                    <a:pt x="44" y="1996"/>
                  </a:lnTo>
                  <a:lnTo>
                    <a:pt x="25" y="1904"/>
                  </a:lnTo>
                  <a:lnTo>
                    <a:pt x="11" y="1810"/>
                  </a:lnTo>
                  <a:lnTo>
                    <a:pt x="3" y="1715"/>
                  </a:lnTo>
                  <a:lnTo>
                    <a:pt x="0" y="1618"/>
                  </a:lnTo>
                  <a:lnTo>
                    <a:pt x="3" y="1515"/>
                  </a:lnTo>
                  <a:lnTo>
                    <a:pt x="12" y="1415"/>
                  </a:lnTo>
                  <a:lnTo>
                    <a:pt x="28" y="1316"/>
                  </a:lnTo>
                  <a:lnTo>
                    <a:pt x="49" y="1220"/>
                  </a:lnTo>
                  <a:lnTo>
                    <a:pt x="76" y="1125"/>
                  </a:lnTo>
                  <a:lnTo>
                    <a:pt x="110" y="1034"/>
                  </a:lnTo>
                  <a:lnTo>
                    <a:pt x="147" y="944"/>
                  </a:lnTo>
                  <a:lnTo>
                    <a:pt x="190" y="858"/>
                  </a:lnTo>
                  <a:lnTo>
                    <a:pt x="238" y="775"/>
                  </a:lnTo>
                  <a:lnTo>
                    <a:pt x="292" y="694"/>
                  </a:lnTo>
                  <a:lnTo>
                    <a:pt x="349" y="617"/>
                  </a:lnTo>
                  <a:lnTo>
                    <a:pt x="410" y="544"/>
                  </a:lnTo>
                  <a:lnTo>
                    <a:pt x="476" y="474"/>
                  </a:lnTo>
                  <a:lnTo>
                    <a:pt x="546" y="408"/>
                  </a:lnTo>
                  <a:lnTo>
                    <a:pt x="619" y="347"/>
                  </a:lnTo>
                  <a:lnTo>
                    <a:pt x="697" y="290"/>
                  </a:lnTo>
                  <a:lnTo>
                    <a:pt x="777" y="237"/>
                  </a:lnTo>
                  <a:lnTo>
                    <a:pt x="862" y="189"/>
                  </a:lnTo>
                  <a:lnTo>
                    <a:pt x="948" y="147"/>
                  </a:lnTo>
                  <a:lnTo>
                    <a:pt x="1037" y="109"/>
                  </a:lnTo>
                  <a:lnTo>
                    <a:pt x="1130" y="76"/>
                  </a:lnTo>
                  <a:lnTo>
                    <a:pt x="1224" y="49"/>
                  </a:lnTo>
                  <a:lnTo>
                    <a:pt x="1322" y="28"/>
                  </a:lnTo>
                  <a:lnTo>
                    <a:pt x="1421" y="12"/>
                  </a:lnTo>
                  <a:lnTo>
                    <a:pt x="1522" y="3"/>
                  </a:lnTo>
                  <a:lnTo>
                    <a:pt x="1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0" name="Group 859"/>
          <p:cNvGrpSpPr/>
          <p:nvPr/>
        </p:nvGrpSpPr>
        <p:grpSpPr>
          <a:xfrm>
            <a:off x="8143565" y="4995610"/>
            <a:ext cx="573088" cy="576262"/>
            <a:chOff x="8166100" y="4221163"/>
            <a:chExt cx="573088" cy="5762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24" name="Freeform 197"/>
            <p:cNvSpPr>
              <a:spLocks noEditPoints="1"/>
            </p:cNvSpPr>
            <p:nvPr/>
          </p:nvSpPr>
          <p:spPr bwMode="auto">
            <a:xfrm>
              <a:off x="8404225" y="4578350"/>
              <a:ext cx="249238" cy="219075"/>
            </a:xfrm>
            <a:custGeom>
              <a:avLst/>
              <a:gdLst>
                <a:gd name="T0" fmla="*/ 323 w 1408"/>
                <a:gd name="T1" fmla="*/ 118 h 1248"/>
                <a:gd name="T2" fmla="*/ 231 w 1408"/>
                <a:gd name="T3" fmla="*/ 163 h 1248"/>
                <a:gd name="T4" fmla="*/ 164 w 1408"/>
                <a:gd name="T5" fmla="*/ 238 h 1248"/>
                <a:gd name="T6" fmla="*/ 123 w 1408"/>
                <a:gd name="T7" fmla="*/ 329 h 1248"/>
                <a:gd name="T8" fmla="*/ 108 w 1408"/>
                <a:gd name="T9" fmla="*/ 401 h 1248"/>
                <a:gd name="T10" fmla="*/ 107 w 1408"/>
                <a:gd name="T11" fmla="*/ 420 h 1248"/>
                <a:gd name="T12" fmla="*/ 114 w 1408"/>
                <a:gd name="T13" fmla="*/ 478 h 1248"/>
                <a:gd name="T14" fmla="*/ 154 w 1408"/>
                <a:gd name="T15" fmla="*/ 598 h 1248"/>
                <a:gd name="T16" fmla="*/ 243 w 1408"/>
                <a:gd name="T17" fmla="*/ 724 h 1248"/>
                <a:gd name="T18" fmla="*/ 1126 w 1408"/>
                <a:gd name="T19" fmla="*/ 761 h 1248"/>
                <a:gd name="T20" fmla="*/ 1228 w 1408"/>
                <a:gd name="T21" fmla="*/ 643 h 1248"/>
                <a:gd name="T22" fmla="*/ 1288 w 1408"/>
                <a:gd name="T23" fmla="*/ 504 h 1248"/>
                <a:gd name="T24" fmla="*/ 1299 w 1408"/>
                <a:gd name="T25" fmla="*/ 436 h 1248"/>
                <a:gd name="T26" fmla="*/ 1298 w 1408"/>
                <a:gd name="T27" fmla="*/ 403 h 1248"/>
                <a:gd name="T28" fmla="*/ 1286 w 1408"/>
                <a:gd name="T29" fmla="*/ 333 h 1248"/>
                <a:gd name="T30" fmla="*/ 1244 w 1408"/>
                <a:gd name="T31" fmla="*/ 239 h 1248"/>
                <a:gd name="T32" fmla="*/ 1177 w 1408"/>
                <a:gd name="T33" fmla="*/ 164 h 1248"/>
                <a:gd name="T34" fmla="*/ 1085 w 1408"/>
                <a:gd name="T35" fmla="*/ 118 h 1248"/>
                <a:gd name="T36" fmla="*/ 977 w 1408"/>
                <a:gd name="T37" fmla="*/ 111 h 1248"/>
                <a:gd name="T38" fmla="*/ 882 w 1408"/>
                <a:gd name="T39" fmla="*/ 149 h 1248"/>
                <a:gd name="T40" fmla="*/ 806 w 1408"/>
                <a:gd name="T41" fmla="*/ 219 h 1248"/>
                <a:gd name="T42" fmla="*/ 754 w 1408"/>
                <a:gd name="T43" fmla="*/ 305 h 1248"/>
                <a:gd name="T44" fmla="*/ 640 w 1408"/>
                <a:gd name="T45" fmla="*/ 275 h 1248"/>
                <a:gd name="T46" fmla="*/ 579 w 1408"/>
                <a:gd name="T47" fmla="*/ 193 h 1248"/>
                <a:gd name="T48" fmla="*/ 496 w 1408"/>
                <a:gd name="T49" fmla="*/ 131 h 1248"/>
                <a:gd name="T50" fmla="*/ 396 w 1408"/>
                <a:gd name="T51" fmla="*/ 108 h 1248"/>
                <a:gd name="T52" fmla="*/ 479 w 1408"/>
                <a:gd name="T53" fmla="*/ 10 h 1248"/>
                <a:gd name="T54" fmla="*/ 589 w 1408"/>
                <a:gd name="T55" fmla="*/ 61 h 1248"/>
                <a:gd name="T56" fmla="*/ 679 w 1408"/>
                <a:gd name="T57" fmla="*/ 143 h 1248"/>
                <a:gd name="T58" fmla="*/ 756 w 1408"/>
                <a:gd name="T59" fmla="*/ 113 h 1248"/>
                <a:gd name="T60" fmla="*/ 852 w 1408"/>
                <a:gd name="T61" fmla="*/ 41 h 1248"/>
                <a:gd name="T62" fmla="*/ 969 w 1408"/>
                <a:gd name="T63" fmla="*/ 2 h 1248"/>
                <a:gd name="T64" fmla="*/ 1103 w 1408"/>
                <a:gd name="T65" fmla="*/ 10 h 1248"/>
                <a:gd name="T66" fmla="*/ 1225 w 1408"/>
                <a:gd name="T67" fmla="*/ 64 h 1248"/>
                <a:gd name="T68" fmla="*/ 1322 w 1408"/>
                <a:gd name="T69" fmla="*/ 159 h 1248"/>
                <a:gd name="T70" fmla="*/ 1385 w 1408"/>
                <a:gd name="T71" fmla="*/ 285 h 1248"/>
                <a:gd name="T72" fmla="*/ 1406 w 1408"/>
                <a:gd name="T73" fmla="*/ 391 h 1248"/>
                <a:gd name="T74" fmla="*/ 1407 w 1408"/>
                <a:gd name="T75" fmla="*/ 443 h 1248"/>
                <a:gd name="T76" fmla="*/ 1392 w 1408"/>
                <a:gd name="T77" fmla="*/ 530 h 1248"/>
                <a:gd name="T78" fmla="*/ 1334 w 1408"/>
                <a:gd name="T79" fmla="*/ 677 h 1248"/>
                <a:gd name="T80" fmla="*/ 1237 w 1408"/>
                <a:gd name="T81" fmla="*/ 806 h 1248"/>
                <a:gd name="T82" fmla="*/ 732 w 1408"/>
                <a:gd name="T83" fmla="*/ 1241 h 1248"/>
                <a:gd name="T84" fmla="*/ 689 w 1408"/>
                <a:gd name="T85" fmla="*/ 1246 h 1248"/>
                <a:gd name="T86" fmla="*/ 211 w 1408"/>
                <a:gd name="T87" fmla="*/ 845 h 1248"/>
                <a:gd name="T88" fmla="*/ 101 w 1408"/>
                <a:gd name="T89" fmla="*/ 722 h 1248"/>
                <a:gd name="T90" fmla="*/ 29 w 1408"/>
                <a:gd name="T91" fmla="*/ 581 h 1248"/>
                <a:gd name="T92" fmla="*/ 3 w 1408"/>
                <a:gd name="T93" fmla="*/ 469 h 1248"/>
                <a:gd name="T94" fmla="*/ 0 w 1408"/>
                <a:gd name="T95" fmla="*/ 405 h 1248"/>
                <a:gd name="T96" fmla="*/ 10 w 1408"/>
                <a:gd name="T97" fmla="*/ 333 h 1248"/>
                <a:gd name="T98" fmla="*/ 60 w 1408"/>
                <a:gd name="T99" fmla="*/ 197 h 1248"/>
                <a:gd name="T100" fmla="*/ 146 w 1408"/>
                <a:gd name="T101" fmla="*/ 92 h 1248"/>
                <a:gd name="T102" fmla="*/ 260 w 1408"/>
                <a:gd name="T103" fmla="*/ 23 h 1248"/>
                <a:gd name="T104" fmla="*/ 396 w 1408"/>
                <a:gd name="T105" fmla="*/ 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8" h="1248">
                  <a:moveTo>
                    <a:pt x="396" y="108"/>
                  </a:moveTo>
                  <a:lnTo>
                    <a:pt x="358" y="111"/>
                  </a:lnTo>
                  <a:lnTo>
                    <a:pt x="323" y="118"/>
                  </a:lnTo>
                  <a:lnTo>
                    <a:pt x="289" y="129"/>
                  </a:lnTo>
                  <a:lnTo>
                    <a:pt x="259" y="145"/>
                  </a:lnTo>
                  <a:lnTo>
                    <a:pt x="231" y="163"/>
                  </a:lnTo>
                  <a:lnTo>
                    <a:pt x="206" y="186"/>
                  </a:lnTo>
                  <a:lnTo>
                    <a:pt x="183" y="211"/>
                  </a:lnTo>
                  <a:lnTo>
                    <a:pt x="164" y="238"/>
                  </a:lnTo>
                  <a:lnTo>
                    <a:pt x="147" y="268"/>
                  </a:lnTo>
                  <a:lnTo>
                    <a:pt x="133" y="297"/>
                  </a:lnTo>
                  <a:lnTo>
                    <a:pt x="123" y="329"/>
                  </a:lnTo>
                  <a:lnTo>
                    <a:pt x="115" y="362"/>
                  </a:lnTo>
                  <a:lnTo>
                    <a:pt x="111" y="395"/>
                  </a:lnTo>
                  <a:lnTo>
                    <a:pt x="108" y="401"/>
                  </a:lnTo>
                  <a:lnTo>
                    <a:pt x="108" y="403"/>
                  </a:lnTo>
                  <a:lnTo>
                    <a:pt x="108" y="410"/>
                  </a:lnTo>
                  <a:lnTo>
                    <a:pt x="107" y="420"/>
                  </a:lnTo>
                  <a:lnTo>
                    <a:pt x="108" y="436"/>
                  </a:lnTo>
                  <a:lnTo>
                    <a:pt x="111" y="455"/>
                  </a:lnTo>
                  <a:lnTo>
                    <a:pt x="114" y="478"/>
                  </a:lnTo>
                  <a:lnTo>
                    <a:pt x="120" y="504"/>
                  </a:lnTo>
                  <a:lnTo>
                    <a:pt x="134" y="552"/>
                  </a:lnTo>
                  <a:lnTo>
                    <a:pt x="154" y="598"/>
                  </a:lnTo>
                  <a:lnTo>
                    <a:pt x="179" y="643"/>
                  </a:lnTo>
                  <a:lnTo>
                    <a:pt x="209" y="685"/>
                  </a:lnTo>
                  <a:lnTo>
                    <a:pt x="243" y="724"/>
                  </a:lnTo>
                  <a:lnTo>
                    <a:pt x="282" y="761"/>
                  </a:lnTo>
                  <a:lnTo>
                    <a:pt x="703" y="1125"/>
                  </a:lnTo>
                  <a:lnTo>
                    <a:pt x="1126" y="761"/>
                  </a:lnTo>
                  <a:lnTo>
                    <a:pt x="1165" y="724"/>
                  </a:lnTo>
                  <a:lnTo>
                    <a:pt x="1199" y="685"/>
                  </a:lnTo>
                  <a:lnTo>
                    <a:pt x="1228" y="643"/>
                  </a:lnTo>
                  <a:lnTo>
                    <a:pt x="1253" y="598"/>
                  </a:lnTo>
                  <a:lnTo>
                    <a:pt x="1274" y="552"/>
                  </a:lnTo>
                  <a:lnTo>
                    <a:pt x="1288" y="504"/>
                  </a:lnTo>
                  <a:lnTo>
                    <a:pt x="1294" y="478"/>
                  </a:lnTo>
                  <a:lnTo>
                    <a:pt x="1297" y="454"/>
                  </a:lnTo>
                  <a:lnTo>
                    <a:pt x="1299" y="436"/>
                  </a:lnTo>
                  <a:lnTo>
                    <a:pt x="1299" y="420"/>
                  </a:lnTo>
                  <a:lnTo>
                    <a:pt x="1299" y="409"/>
                  </a:lnTo>
                  <a:lnTo>
                    <a:pt x="1298" y="403"/>
                  </a:lnTo>
                  <a:lnTo>
                    <a:pt x="1298" y="401"/>
                  </a:lnTo>
                  <a:lnTo>
                    <a:pt x="1293" y="367"/>
                  </a:lnTo>
                  <a:lnTo>
                    <a:pt x="1286" y="333"/>
                  </a:lnTo>
                  <a:lnTo>
                    <a:pt x="1275" y="301"/>
                  </a:lnTo>
                  <a:lnTo>
                    <a:pt x="1261" y="269"/>
                  </a:lnTo>
                  <a:lnTo>
                    <a:pt x="1244" y="239"/>
                  </a:lnTo>
                  <a:lnTo>
                    <a:pt x="1224" y="212"/>
                  </a:lnTo>
                  <a:lnTo>
                    <a:pt x="1202" y="186"/>
                  </a:lnTo>
                  <a:lnTo>
                    <a:pt x="1177" y="164"/>
                  </a:lnTo>
                  <a:lnTo>
                    <a:pt x="1149" y="145"/>
                  </a:lnTo>
                  <a:lnTo>
                    <a:pt x="1119" y="129"/>
                  </a:lnTo>
                  <a:lnTo>
                    <a:pt x="1085" y="118"/>
                  </a:lnTo>
                  <a:lnTo>
                    <a:pt x="1050" y="111"/>
                  </a:lnTo>
                  <a:lnTo>
                    <a:pt x="1012" y="108"/>
                  </a:lnTo>
                  <a:lnTo>
                    <a:pt x="977" y="111"/>
                  </a:lnTo>
                  <a:lnTo>
                    <a:pt x="943" y="119"/>
                  </a:lnTo>
                  <a:lnTo>
                    <a:pt x="911" y="131"/>
                  </a:lnTo>
                  <a:lnTo>
                    <a:pt x="882" y="149"/>
                  </a:lnTo>
                  <a:lnTo>
                    <a:pt x="854" y="170"/>
                  </a:lnTo>
                  <a:lnTo>
                    <a:pt x="828" y="193"/>
                  </a:lnTo>
                  <a:lnTo>
                    <a:pt x="806" y="219"/>
                  </a:lnTo>
                  <a:lnTo>
                    <a:pt x="785" y="246"/>
                  </a:lnTo>
                  <a:lnTo>
                    <a:pt x="768" y="275"/>
                  </a:lnTo>
                  <a:lnTo>
                    <a:pt x="754" y="305"/>
                  </a:lnTo>
                  <a:lnTo>
                    <a:pt x="704" y="416"/>
                  </a:lnTo>
                  <a:lnTo>
                    <a:pt x="654" y="305"/>
                  </a:lnTo>
                  <a:lnTo>
                    <a:pt x="640" y="275"/>
                  </a:lnTo>
                  <a:lnTo>
                    <a:pt x="622" y="246"/>
                  </a:lnTo>
                  <a:lnTo>
                    <a:pt x="602" y="219"/>
                  </a:lnTo>
                  <a:lnTo>
                    <a:pt x="579" y="193"/>
                  </a:lnTo>
                  <a:lnTo>
                    <a:pt x="554" y="170"/>
                  </a:lnTo>
                  <a:lnTo>
                    <a:pt x="526" y="149"/>
                  </a:lnTo>
                  <a:lnTo>
                    <a:pt x="496" y="131"/>
                  </a:lnTo>
                  <a:lnTo>
                    <a:pt x="464" y="119"/>
                  </a:lnTo>
                  <a:lnTo>
                    <a:pt x="430" y="111"/>
                  </a:lnTo>
                  <a:lnTo>
                    <a:pt x="396" y="108"/>
                  </a:lnTo>
                  <a:close/>
                  <a:moveTo>
                    <a:pt x="396" y="0"/>
                  </a:moveTo>
                  <a:lnTo>
                    <a:pt x="439" y="2"/>
                  </a:lnTo>
                  <a:lnTo>
                    <a:pt x="479" y="10"/>
                  </a:lnTo>
                  <a:lnTo>
                    <a:pt x="518" y="23"/>
                  </a:lnTo>
                  <a:lnTo>
                    <a:pt x="555" y="41"/>
                  </a:lnTo>
                  <a:lnTo>
                    <a:pt x="589" y="61"/>
                  </a:lnTo>
                  <a:lnTo>
                    <a:pt x="622" y="86"/>
                  </a:lnTo>
                  <a:lnTo>
                    <a:pt x="652" y="113"/>
                  </a:lnTo>
                  <a:lnTo>
                    <a:pt x="679" y="143"/>
                  </a:lnTo>
                  <a:lnTo>
                    <a:pt x="703" y="174"/>
                  </a:lnTo>
                  <a:lnTo>
                    <a:pt x="728" y="143"/>
                  </a:lnTo>
                  <a:lnTo>
                    <a:pt x="756" y="113"/>
                  </a:lnTo>
                  <a:lnTo>
                    <a:pt x="785" y="86"/>
                  </a:lnTo>
                  <a:lnTo>
                    <a:pt x="818" y="61"/>
                  </a:lnTo>
                  <a:lnTo>
                    <a:pt x="852" y="41"/>
                  </a:lnTo>
                  <a:lnTo>
                    <a:pt x="889" y="23"/>
                  </a:lnTo>
                  <a:lnTo>
                    <a:pt x="928" y="10"/>
                  </a:lnTo>
                  <a:lnTo>
                    <a:pt x="969" y="2"/>
                  </a:lnTo>
                  <a:lnTo>
                    <a:pt x="1011" y="0"/>
                  </a:lnTo>
                  <a:lnTo>
                    <a:pt x="1058" y="2"/>
                  </a:lnTo>
                  <a:lnTo>
                    <a:pt x="1103" y="10"/>
                  </a:lnTo>
                  <a:lnTo>
                    <a:pt x="1146" y="23"/>
                  </a:lnTo>
                  <a:lnTo>
                    <a:pt x="1187" y="42"/>
                  </a:lnTo>
                  <a:lnTo>
                    <a:pt x="1225" y="64"/>
                  </a:lnTo>
                  <a:lnTo>
                    <a:pt x="1261" y="92"/>
                  </a:lnTo>
                  <a:lnTo>
                    <a:pt x="1293" y="124"/>
                  </a:lnTo>
                  <a:lnTo>
                    <a:pt x="1322" y="159"/>
                  </a:lnTo>
                  <a:lnTo>
                    <a:pt x="1347" y="197"/>
                  </a:lnTo>
                  <a:lnTo>
                    <a:pt x="1368" y="240"/>
                  </a:lnTo>
                  <a:lnTo>
                    <a:pt x="1385" y="285"/>
                  </a:lnTo>
                  <a:lnTo>
                    <a:pt x="1398" y="333"/>
                  </a:lnTo>
                  <a:lnTo>
                    <a:pt x="1405" y="383"/>
                  </a:lnTo>
                  <a:lnTo>
                    <a:pt x="1406" y="391"/>
                  </a:lnTo>
                  <a:lnTo>
                    <a:pt x="1407" y="405"/>
                  </a:lnTo>
                  <a:lnTo>
                    <a:pt x="1408" y="421"/>
                  </a:lnTo>
                  <a:lnTo>
                    <a:pt x="1407" y="443"/>
                  </a:lnTo>
                  <a:lnTo>
                    <a:pt x="1405" y="469"/>
                  </a:lnTo>
                  <a:lnTo>
                    <a:pt x="1400" y="497"/>
                  </a:lnTo>
                  <a:lnTo>
                    <a:pt x="1392" y="530"/>
                  </a:lnTo>
                  <a:lnTo>
                    <a:pt x="1378" y="581"/>
                  </a:lnTo>
                  <a:lnTo>
                    <a:pt x="1359" y="629"/>
                  </a:lnTo>
                  <a:lnTo>
                    <a:pt x="1334" y="677"/>
                  </a:lnTo>
                  <a:lnTo>
                    <a:pt x="1306" y="722"/>
                  </a:lnTo>
                  <a:lnTo>
                    <a:pt x="1274" y="765"/>
                  </a:lnTo>
                  <a:lnTo>
                    <a:pt x="1237" y="806"/>
                  </a:lnTo>
                  <a:lnTo>
                    <a:pt x="1197" y="844"/>
                  </a:lnTo>
                  <a:lnTo>
                    <a:pt x="745" y="1232"/>
                  </a:lnTo>
                  <a:lnTo>
                    <a:pt x="732" y="1241"/>
                  </a:lnTo>
                  <a:lnTo>
                    <a:pt x="719" y="1246"/>
                  </a:lnTo>
                  <a:lnTo>
                    <a:pt x="703" y="1248"/>
                  </a:lnTo>
                  <a:lnTo>
                    <a:pt x="689" y="1246"/>
                  </a:lnTo>
                  <a:lnTo>
                    <a:pt x="675" y="1241"/>
                  </a:lnTo>
                  <a:lnTo>
                    <a:pt x="662" y="1232"/>
                  </a:lnTo>
                  <a:lnTo>
                    <a:pt x="211" y="845"/>
                  </a:lnTo>
                  <a:lnTo>
                    <a:pt x="170" y="807"/>
                  </a:lnTo>
                  <a:lnTo>
                    <a:pt x="134" y="765"/>
                  </a:lnTo>
                  <a:lnTo>
                    <a:pt x="101" y="722"/>
                  </a:lnTo>
                  <a:lnTo>
                    <a:pt x="73" y="677"/>
                  </a:lnTo>
                  <a:lnTo>
                    <a:pt x="49" y="629"/>
                  </a:lnTo>
                  <a:lnTo>
                    <a:pt x="29" y="581"/>
                  </a:lnTo>
                  <a:lnTo>
                    <a:pt x="14" y="530"/>
                  </a:lnTo>
                  <a:lnTo>
                    <a:pt x="7" y="497"/>
                  </a:lnTo>
                  <a:lnTo>
                    <a:pt x="3" y="469"/>
                  </a:lnTo>
                  <a:lnTo>
                    <a:pt x="1" y="443"/>
                  </a:lnTo>
                  <a:lnTo>
                    <a:pt x="0" y="421"/>
                  </a:lnTo>
                  <a:lnTo>
                    <a:pt x="0" y="405"/>
                  </a:lnTo>
                  <a:lnTo>
                    <a:pt x="1" y="391"/>
                  </a:lnTo>
                  <a:lnTo>
                    <a:pt x="2" y="383"/>
                  </a:lnTo>
                  <a:lnTo>
                    <a:pt x="10" y="333"/>
                  </a:lnTo>
                  <a:lnTo>
                    <a:pt x="22" y="285"/>
                  </a:lnTo>
                  <a:lnTo>
                    <a:pt x="39" y="240"/>
                  </a:lnTo>
                  <a:lnTo>
                    <a:pt x="60" y="197"/>
                  </a:lnTo>
                  <a:lnTo>
                    <a:pt x="85" y="159"/>
                  </a:lnTo>
                  <a:lnTo>
                    <a:pt x="114" y="124"/>
                  </a:lnTo>
                  <a:lnTo>
                    <a:pt x="146" y="92"/>
                  </a:lnTo>
                  <a:lnTo>
                    <a:pt x="181" y="64"/>
                  </a:lnTo>
                  <a:lnTo>
                    <a:pt x="220" y="42"/>
                  </a:lnTo>
                  <a:lnTo>
                    <a:pt x="260" y="23"/>
                  </a:lnTo>
                  <a:lnTo>
                    <a:pt x="303" y="10"/>
                  </a:lnTo>
                  <a:lnTo>
                    <a:pt x="348" y="2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198"/>
            <p:cNvSpPr>
              <a:spLocks noEditPoints="1"/>
            </p:cNvSpPr>
            <p:nvPr/>
          </p:nvSpPr>
          <p:spPr bwMode="auto">
            <a:xfrm>
              <a:off x="8337550" y="4364038"/>
              <a:ext cx="153988" cy="182563"/>
            </a:xfrm>
            <a:custGeom>
              <a:avLst/>
              <a:gdLst>
                <a:gd name="T0" fmla="*/ 626 w 867"/>
                <a:gd name="T1" fmla="*/ 710 h 1034"/>
                <a:gd name="T2" fmla="*/ 583 w 867"/>
                <a:gd name="T3" fmla="*/ 731 h 1034"/>
                <a:gd name="T4" fmla="*/ 553 w 867"/>
                <a:gd name="T5" fmla="*/ 768 h 1034"/>
                <a:gd name="T6" fmla="*/ 542 w 867"/>
                <a:gd name="T7" fmla="*/ 817 h 1034"/>
                <a:gd name="T8" fmla="*/ 553 w 867"/>
                <a:gd name="T9" fmla="*/ 864 h 1034"/>
                <a:gd name="T10" fmla="*/ 583 w 867"/>
                <a:gd name="T11" fmla="*/ 901 h 1034"/>
                <a:gd name="T12" fmla="*/ 626 w 867"/>
                <a:gd name="T13" fmla="*/ 923 h 1034"/>
                <a:gd name="T14" fmla="*/ 675 w 867"/>
                <a:gd name="T15" fmla="*/ 923 h 1034"/>
                <a:gd name="T16" fmla="*/ 718 w 867"/>
                <a:gd name="T17" fmla="*/ 901 h 1034"/>
                <a:gd name="T18" fmla="*/ 748 w 867"/>
                <a:gd name="T19" fmla="*/ 864 h 1034"/>
                <a:gd name="T20" fmla="*/ 759 w 867"/>
                <a:gd name="T21" fmla="*/ 817 h 1034"/>
                <a:gd name="T22" fmla="*/ 748 w 867"/>
                <a:gd name="T23" fmla="*/ 768 h 1034"/>
                <a:gd name="T24" fmla="*/ 718 w 867"/>
                <a:gd name="T25" fmla="*/ 731 h 1034"/>
                <a:gd name="T26" fmla="*/ 675 w 867"/>
                <a:gd name="T27" fmla="*/ 710 h 1034"/>
                <a:gd name="T28" fmla="*/ 651 w 867"/>
                <a:gd name="T29" fmla="*/ 0 h 1034"/>
                <a:gd name="T30" fmla="*/ 682 w 867"/>
                <a:gd name="T31" fmla="*/ 10 h 1034"/>
                <a:gd name="T32" fmla="*/ 702 w 867"/>
                <a:gd name="T33" fmla="*/ 37 h 1034"/>
                <a:gd name="T34" fmla="*/ 705 w 867"/>
                <a:gd name="T35" fmla="*/ 606 h 1034"/>
                <a:gd name="T36" fmla="*/ 769 w 867"/>
                <a:gd name="T37" fmla="*/ 635 h 1034"/>
                <a:gd name="T38" fmla="*/ 821 w 867"/>
                <a:gd name="T39" fmla="*/ 683 h 1034"/>
                <a:gd name="T40" fmla="*/ 855 w 867"/>
                <a:gd name="T41" fmla="*/ 744 h 1034"/>
                <a:gd name="T42" fmla="*/ 867 w 867"/>
                <a:gd name="T43" fmla="*/ 817 h 1034"/>
                <a:gd name="T44" fmla="*/ 856 w 867"/>
                <a:gd name="T45" fmla="*/ 885 h 1034"/>
                <a:gd name="T46" fmla="*/ 825 w 867"/>
                <a:gd name="T47" fmla="*/ 944 h 1034"/>
                <a:gd name="T48" fmla="*/ 779 w 867"/>
                <a:gd name="T49" fmla="*/ 992 h 1034"/>
                <a:gd name="T50" fmla="*/ 719 w 867"/>
                <a:gd name="T51" fmla="*/ 1023 h 1034"/>
                <a:gd name="T52" fmla="*/ 651 w 867"/>
                <a:gd name="T53" fmla="*/ 1034 h 1034"/>
                <a:gd name="T54" fmla="*/ 581 w 867"/>
                <a:gd name="T55" fmla="*/ 1022 h 1034"/>
                <a:gd name="T56" fmla="*/ 520 w 867"/>
                <a:gd name="T57" fmla="*/ 990 h 1034"/>
                <a:gd name="T58" fmla="*/ 473 w 867"/>
                <a:gd name="T59" fmla="*/ 940 h 1034"/>
                <a:gd name="T60" fmla="*/ 443 w 867"/>
                <a:gd name="T61" fmla="*/ 877 h 1034"/>
                <a:gd name="T62" fmla="*/ 37 w 867"/>
                <a:gd name="T63" fmla="*/ 874 h 1034"/>
                <a:gd name="T64" fmla="*/ 11 w 867"/>
                <a:gd name="T65" fmla="*/ 855 h 1034"/>
                <a:gd name="T66" fmla="*/ 0 w 867"/>
                <a:gd name="T67" fmla="*/ 823 h 1034"/>
                <a:gd name="T68" fmla="*/ 11 w 867"/>
                <a:gd name="T69" fmla="*/ 791 h 1034"/>
                <a:gd name="T70" fmla="*/ 37 w 867"/>
                <a:gd name="T71" fmla="*/ 771 h 1034"/>
                <a:gd name="T72" fmla="*/ 439 w 867"/>
                <a:gd name="T73" fmla="*/ 768 h 1034"/>
                <a:gd name="T74" fmla="*/ 465 w 867"/>
                <a:gd name="T75" fmla="*/ 705 h 1034"/>
                <a:gd name="T76" fmla="*/ 507 w 867"/>
                <a:gd name="T77" fmla="*/ 654 h 1034"/>
                <a:gd name="T78" fmla="*/ 564 w 867"/>
                <a:gd name="T79" fmla="*/ 618 h 1034"/>
                <a:gd name="T80" fmla="*/ 596 w 867"/>
                <a:gd name="T81" fmla="*/ 55 h 1034"/>
                <a:gd name="T82" fmla="*/ 606 w 867"/>
                <a:gd name="T83" fmla="*/ 22 h 1034"/>
                <a:gd name="T84" fmla="*/ 633 w 867"/>
                <a:gd name="T85" fmla="*/ 2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7" h="1034">
                  <a:moveTo>
                    <a:pt x="651" y="707"/>
                  </a:moveTo>
                  <a:lnTo>
                    <a:pt x="626" y="710"/>
                  </a:lnTo>
                  <a:lnTo>
                    <a:pt x="603" y="719"/>
                  </a:lnTo>
                  <a:lnTo>
                    <a:pt x="583" y="731"/>
                  </a:lnTo>
                  <a:lnTo>
                    <a:pt x="566" y="749"/>
                  </a:lnTo>
                  <a:lnTo>
                    <a:pt x="553" y="768"/>
                  </a:lnTo>
                  <a:lnTo>
                    <a:pt x="545" y="791"/>
                  </a:lnTo>
                  <a:lnTo>
                    <a:pt x="542" y="817"/>
                  </a:lnTo>
                  <a:lnTo>
                    <a:pt x="545" y="841"/>
                  </a:lnTo>
                  <a:lnTo>
                    <a:pt x="553" y="864"/>
                  </a:lnTo>
                  <a:lnTo>
                    <a:pt x="566" y="885"/>
                  </a:lnTo>
                  <a:lnTo>
                    <a:pt x="583" y="901"/>
                  </a:lnTo>
                  <a:lnTo>
                    <a:pt x="603" y="915"/>
                  </a:lnTo>
                  <a:lnTo>
                    <a:pt x="626" y="923"/>
                  </a:lnTo>
                  <a:lnTo>
                    <a:pt x="651" y="925"/>
                  </a:lnTo>
                  <a:lnTo>
                    <a:pt x="675" y="923"/>
                  </a:lnTo>
                  <a:lnTo>
                    <a:pt x="698" y="915"/>
                  </a:lnTo>
                  <a:lnTo>
                    <a:pt x="718" y="901"/>
                  </a:lnTo>
                  <a:lnTo>
                    <a:pt x="735" y="885"/>
                  </a:lnTo>
                  <a:lnTo>
                    <a:pt x="748" y="864"/>
                  </a:lnTo>
                  <a:lnTo>
                    <a:pt x="756" y="841"/>
                  </a:lnTo>
                  <a:lnTo>
                    <a:pt x="759" y="817"/>
                  </a:lnTo>
                  <a:lnTo>
                    <a:pt x="756" y="791"/>
                  </a:lnTo>
                  <a:lnTo>
                    <a:pt x="748" y="768"/>
                  </a:lnTo>
                  <a:lnTo>
                    <a:pt x="735" y="749"/>
                  </a:lnTo>
                  <a:lnTo>
                    <a:pt x="718" y="731"/>
                  </a:lnTo>
                  <a:lnTo>
                    <a:pt x="698" y="719"/>
                  </a:lnTo>
                  <a:lnTo>
                    <a:pt x="675" y="710"/>
                  </a:lnTo>
                  <a:lnTo>
                    <a:pt x="651" y="707"/>
                  </a:lnTo>
                  <a:close/>
                  <a:moveTo>
                    <a:pt x="651" y="0"/>
                  </a:moveTo>
                  <a:lnTo>
                    <a:pt x="668" y="2"/>
                  </a:lnTo>
                  <a:lnTo>
                    <a:pt x="682" y="10"/>
                  </a:lnTo>
                  <a:lnTo>
                    <a:pt x="695" y="22"/>
                  </a:lnTo>
                  <a:lnTo>
                    <a:pt x="702" y="37"/>
                  </a:lnTo>
                  <a:lnTo>
                    <a:pt x="705" y="55"/>
                  </a:lnTo>
                  <a:lnTo>
                    <a:pt x="705" y="606"/>
                  </a:lnTo>
                  <a:lnTo>
                    <a:pt x="739" y="619"/>
                  </a:lnTo>
                  <a:lnTo>
                    <a:pt x="769" y="635"/>
                  </a:lnTo>
                  <a:lnTo>
                    <a:pt x="797" y="657"/>
                  </a:lnTo>
                  <a:lnTo>
                    <a:pt x="821" y="683"/>
                  </a:lnTo>
                  <a:lnTo>
                    <a:pt x="840" y="711"/>
                  </a:lnTo>
                  <a:lnTo>
                    <a:pt x="855" y="744"/>
                  </a:lnTo>
                  <a:lnTo>
                    <a:pt x="864" y="780"/>
                  </a:lnTo>
                  <a:lnTo>
                    <a:pt x="867" y="817"/>
                  </a:lnTo>
                  <a:lnTo>
                    <a:pt x="864" y="852"/>
                  </a:lnTo>
                  <a:lnTo>
                    <a:pt x="856" y="885"/>
                  </a:lnTo>
                  <a:lnTo>
                    <a:pt x="843" y="917"/>
                  </a:lnTo>
                  <a:lnTo>
                    <a:pt x="825" y="944"/>
                  </a:lnTo>
                  <a:lnTo>
                    <a:pt x="803" y="970"/>
                  </a:lnTo>
                  <a:lnTo>
                    <a:pt x="779" y="992"/>
                  </a:lnTo>
                  <a:lnTo>
                    <a:pt x="750" y="1009"/>
                  </a:lnTo>
                  <a:lnTo>
                    <a:pt x="719" y="1023"/>
                  </a:lnTo>
                  <a:lnTo>
                    <a:pt x="685" y="1031"/>
                  </a:lnTo>
                  <a:lnTo>
                    <a:pt x="651" y="1034"/>
                  </a:lnTo>
                  <a:lnTo>
                    <a:pt x="615" y="1031"/>
                  </a:lnTo>
                  <a:lnTo>
                    <a:pt x="581" y="1022"/>
                  </a:lnTo>
                  <a:lnTo>
                    <a:pt x="549" y="1008"/>
                  </a:lnTo>
                  <a:lnTo>
                    <a:pt x="520" y="990"/>
                  </a:lnTo>
                  <a:lnTo>
                    <a:pt x="495" y="966"/>
                  </a:lnTo>
                  <a:lnTo>
                    <a:pt x="473" y="940"/>
                  </a:lnTo>
                  <a:lnTo>
                    <a:pt x="457" y="910"/>
                  </a:lnTo>
                  <a:lnTo>
                    <a:pt x="443" y="877"/>
                  </a:lnTo>
                  <a:lnTo>
                    <a:pt x="55" y="877"/>
                  </a:lnTo>
                  <a:lnTo>
                    <a:pt x="37" y="874"/>
                  </a:lnTo>
                  <a:lnTo>
                    <a:pt x="23" y="867"/>
                  </a:lnTo>
                  <a:lnTo>
                    <a:pt x="11" y="855"/>
                  </a:lnTo>
                  <a:lnTo>
                    <a:pt x="3" y="840"/>
                  </a:lnTo>
                  <a:lnTo>
                    <a:pt x="0" y="823"/>
                  </a:lnTo>
                  <a:lnTo>
                    <a:pt x="3" y="805"/>
                  </a:lnTo>
                  <a:lnTo>
                    <a:pt x="11" y="791"/>
                  </a:lnTo>
                  <a:lnTo>
                    <a:pt x="23" y="778"/>
                  </a:lnTo>
                  <a:lnTo>
                    <a:pt x="37" y="771"/>
                  </a:lnTo>
                  <a:lnTo>
                    <a:pt x="55" y="768"/>
                  </a:lnTo>
                  <a:lnTo>
                    <a:pt x="439" y="768"/>
                  </a:lnTo>
                  <a:lnTo>
                    <a:pt x="449" y="735"/>
                  </a:lnTo>
                  <a:lnTo>
                    <a:pt x="465" y="705"/>
                  </a:lnTo>
                  <a:lnTo>
                    <a:pt x="484" y="677"/>
                  </a:lnTo>
                  <a:lnTo>
                    <a:pt x="507" y="654"/>
                  </a:lnTo>
                  <a:lnTo>
                    <a:pt x="535" y="633"/>
                  </a:lnTo>
                  <a:lnTo>
                    <a:pt x="564" y="618"/>
                  </a:lnTo>
                  <a:lnTo>
                    <a:pt x="596" y="606"/>
                  </a:lnTo>
                  <a:lnTo>
                    <a:pt x="596" y="55"/>
                  </a:lnTo>
                  <a:lnTo>
                    <a:pt x="599" y="37"/>
                  </a:lnTo>
                  <a:lnTo>
                    <a:pt x="606" y="22"/>
                  </a:lnTo>
                  <a:lnTo>
                    <a:pt x="619" y="10"/>
                  </a:lnTo>
                  <a:lnTo>
                    <a:pt x="633" y="2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199"/>
            <p:cNvSpPr>
              <a:spLocks/>
            </p:cNvSpPr>
            <p:nvPr/>
          </p:nvSpPr>
          <p:spPr bwMode="auto">
            <a:xfrm>
              <a:off x="8442325" y="4286250"/>
              <a:ext cx="20638" cy="30163"/>
            </a:xfrm>
            <a:custGeom>
              <a:avLst/>
              <a:gdLst>
                <a:gd name="T0" fmla="*/ 55 w 109"/>
                <a:gd name="T1" fmla="*/ 0 h 164"/>
                <a:gd name="T2" fmla="*/ 72 w 109"/>
                <a:gd name="T3" fmla="*/ 3 h 164"/>
                <a:gd name="T4" fmla="*/ 86 w 109"/>
                <a:gd name="T5" fmla="*/ 10 h 164"/>
                <a:gd name="T6" fmla="*/ 99 w 109"/>
                <a:gd name="T7" fmla="*/ 23 h 164"/>
                <a:gd name="T8" fmla="*/ 106 w 109"/>
                <a:gd name="T9" fmla="*/ 37 h 164"/>
                <a:gd name="T10" fmla="*/ 109 w 109"/>
                <a:gd name="T11" fmla="*/ 55 h 164"/>
                <a:gd name="T12" fmla="*/ 109 w 109"/>
                <a:gd name="T13" fmla="*/ 109 h 164"/>
                <a:gd name="T14" fmla="*/ 106 w 109"/>
                <a:gd name="T15" fmla="*/ 127 h 164"/>
                <a:gd name="T16" fmla="*/ 99 w 109"/>
                <a:gd name="T17" fmla="*/ 141 h 164"/>
                <a:gd name="T18" fmla="*/ 86 w 109"/>
                <a:gd name="T19" fmla="*/ 154 h 164"/>
                <a:gd name="T20" fmla="*/ 72 w 109"/>
                <a:gd name="T21" fmla="*/ 161 h 164"/>
                <a:gd name="T22" fmla="*/ 55 w 109"/>
                <a:gd name="T23" fmla="*/ 164 h 164"/>
                <a:gd name="T24" fmla="*/ 37 w 109"/>
                <a:gd name="T25" fmla="*/ 161 h 164"/>
                <a:gd name="T26" fmla="*/ 23 w 109"/>
                <a:gd name="T27" fmla="*/ 154 h 164"/>
                <a:gd name="T28" fmla="*/ 10 w 109"/>
                <a:gd name="T29" fmla="*/ 141 h 164"/>
                <a:gd name="T30" fmla="*/ 3 w 109"/>
                <a:gd name="T31" fmla="*/ 127 h 164"/>
                <a:gd name="T32" fmla="*/ 0 w 109"/>
                <a:gd name="T33" fmla="*/ 109 h 164"/>
                <a:gd name="T34" fmla="*/ 0 w 109"/>
                <a:gd name="T35" fmla="*/ 55 h 164"/>
                <a:gd name="T36" fmla="*/ 3 w 109"/>
                <a:gd name="T37" fmla="*/ 37 h 164"/>
                <a:gd name="T38" fmla="*/ 10 w 109"/>
                <a:gd name="T39" fmla="*/ 23 h 164"/>
                <a:gd name="T40" fmla="*/ 23 w 109"/>
                <a:gd name="T41" fmla="*/ 10 h 164"/>
                <a:gd name="T42" fmla="*/ 37 w 109"/>
                <a:gd name="T43" fmla="*/ 3 h 164"/>
                <a:gd name="T44" fmla="*/ 55 w 109"/>
                <a:gd name="T4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64">
                  <a:moveTo>
                    <a:pt x="55" y="0"/>
                  </a:moveTo>
                  <a:lnTo>
                    <a:pt x="72" y="3"/>
                  </a:lnTo>
                  <a:lnTo>
                    <a:pt x="86" y="10"/>
                  </a:lnTo>
                  <a:lnTo>
                    <a:pt x="99" y="23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9" y="109"/>
                  </a:lnTo>
                  <a:lnTo>
                    <a:pt x="106" y="127"/>
                  </a:lnTo>
                  <a:lnTo>
                    <a:pt x="99" y="141"/>
                  </a:lnTo>
                  <a:lnTo>
                    <a:pt x="86" y="154"/>
                  </a:lnTo>
                  <a:lnTo>
                    <a:pt x="72" y="161"/>
                  </a:lnTo>
                  <a:lnTo>
                    <a:pt x="55" y="164"/>
                  </a:lnTo>
                  <a:lnTo>
                    <a:pt x="37" y="161"/>
                  </a:lnTo>
                  <a:lnTo>
                    <a:pt x="23" y="154"/>
                  </a:lnTo>
                  <a:lnTo>
                    <a:pt x="10" y="141"/>
                  </a:lnTo>
                  <a:lnTo>
                    <a:pt x="3" y="127"/>
                  </a:lnTo>
                  <a:lnTo>
                    <a:pt x="0" y="10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00"/>
            <p:cNvSpPr>
              <a:spLocks/>
            </p:cNvSpPr>
            <p:nvPr/>
          </p:nvSpPr>
          <p:spPr bwMode="auto">
            <a:xfrm>
              <a:off x="8643938" y="4498975"/>
              <a:ext cx="28575" cy="19050"/>
            </a:xfrm>
            <a:custGeom>
              <a:avLst/>
              <a:gdLst>
                <a:gd name="T0" fmla="*/ 54 w 162"/>
                <a:gd name="T1" fmla="*/ 0 h 109"/>
                <a:gd name="T2" fmla="*/ 108 w 162"/>
                <a:gd name="T3" fmla="*/ 0 h 109"/>
                <a:gd name="T4" fmla="*/ 125 w 162"/>
                <a:gd name="T5" fmla="*/ 2 h 109"/>
                <a:gd name="T6" fmla="*/ 140 w 162"/>
                <a:gd name="T7" fmla="*/ 10 h 109"/>
                <a:gd name="T8" fmla="*/ 151 w 162"/>
                <a:gd name="T9" fmla="*/ 22 h 109"/>
                <a:gd name="T10" fmla="*/ 159 w 162"/>
                <a:gd name="T11" fmla="*/ 37 h 109"/>
                <a:gd name="T12" fmla="*/ 162 w 162"/>
                <a:gd name="T13" fmla="*/ 55 h 109"/>
                <a:gd name="T14" fmla="*/ 159 w 162"/>
                <a:gd name="T15" fmla="*/ 71 h 109"/>
                <a:gd name="T16" fmla="*/ 151 w 162"/>
                <a:gd name="T17" fmla="*/ 87 h 109"/>
                <a:gd name="T18" fmla="*/ 140 w 162"/>
                <a:gd name="T19" fmla="*/ 98 h 109"/>
                <a:gd name="T20" fmla="*/ 125 w 162"/>
                <a:gd name="T21" fmla="*/ 106 h 109"/>
                <a:gd name="T22" fmla="*/ 108 w 162"/>
                <a:gd name="T23" fmla="*/ 109 h 109"/>
                <a:gd name="T24" fmla="*/ 54 w 162"/>
                <a:gd name="T25" fmla="*/ 109 h 109"/>
                <a:gd name="T26" fmla="*/ 36 w 162"/>
                <a:gd name="T27" fmla="*/ 106 h 109"/>
                <a:gd name="T28" fmla="*/ 22 w 162"/>
                <a:gd name="T29" fmla="*/ 98 h 109"/>
                <a:gd name="T30" fmla="*/ 10 w 162"/>
                <a:gd name="T31" fmla="*/ 87 h 109"/>
                <a:gd name="T32" fmla="*/ 3 w 162"/>
                <a:gd name="T33" fmla="*/ 71 h 109"/>
                <a:gd name="T34" fmla="*/ 0 w 162"/>
                <a:gd name="T35" fmla="*/ 55 h 109"/>
                <a:gd name="T36" fmla="*/ 3 w 162"/>
                <a:gd name="T37" fmla="*/ 37 h 109"/>
                <a:gd name="T38" fmla="*/ 10 w 162"/>
                <a:gd name="T39" fmla="*/ 22 h 109"/>
                <a:gd name="T40" fmla="*/ 22 w 162"/>
                <a:gd name="T41" fmla="*/ 10 h 109"/>
                <a:gd name="T42" fmla="*/ 36 w 162"/>
                <a:gd name="T43" fmla="*/ 2 h 109"/>
                <a:gd name="T44" fmla="*/ 54 w 162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9">
                  <a:moveTo>
                    <a:pt x="54" y="0"/>
                  </a:moveTo>
                  <a:lnTo>
                    <a:pt x="108" y="0"/>
                  </a:lnTo>
                  <a:lnTo>
                    <a:pt x="125" y="2"/>
                  </a:lnTo>
                  <a:lnTo>
                    <a:pt x="140" y="10"/>
                  </a:lnTo>
                  <a:lnTo>
                    <a:pt x="151" y="22"/>
                  </a:lnTo>
                  <a:lnTo>
                    <a:pt x="159" y="37"/>
                  </a:lnTo>
                  <a:lnTo>
                    <a:pt x="162" y="55"/>
                  </a:lnTo>
                  <a:lnTo>
                    <a:pt x="159" y="71"/>
                  </a:lnTo>
                  <a:lnTo>
                    <a:pt x="151" y="87"/>
                  </a:lnTo>
                  <a:lnTo>
                    <a:pt x="140" y="98"/>
                  </a:lnTo>
                  <a:lnTo>
                    <a:pt x="125" y="106"/>
                  </a:lnTo>
                  <a:lnTo>
                    <a:pt x="108" y="109"/>
                  </a:lnTo>
                  <a:lnTo>
                    <a:pt x="54" y="109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7"/>
                  </a:lnTo>
                  <a:lnTo>
                    <a:pt x="3" y="7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01"/>
            <p:cNvSpPr>
              <a:spLocks/>
            </p:cNvSpPr>
            <p:nvPr/>
          </p:nvSpPr>
          <p:spPr bwMode="auto">
            <a:xfrm>
              <a:off x="8232775" y="4498975"/>
              <a:ext cx="28575" cy="19050"/>
            </a:xfrm>
            <a:custGeom>
              <a:avLst/>
              <a:gdLst>
                <a:gd name="T0" fmla="*/ 54 w 163"/>
                <a:gd name="T1" fmla="*/ 0 h 109"/>
                <a:gd name="T2" fmla="*/ 108 w 163"/>
                <a:gd name="T3" fmla="*/ 0 h 109"/>
                <a:gd name="T4" fmla="*/ 126 w 163"/>
                <a:gd name="T5" fmla="*/ 2 h 109"/>
                <a:gd name="T6" fmla="*/ 140 w 163"/>
                <a:gd name="T7" fmla="*/ 10 h 109"/>
                <a:gd name="T8" fmla="*/ 152 w 163"/>
                <a:gd name="T9" fmla="*/ 22 h 109"/>
                <a:gd name="T10" fmla="*/ 159 w 163"/>
                <a:gd name="T11" fmla="*/ 37 h 109"/>
                <a:gd name="T12" fmla="*/ 163 w 163"/>
                <a:gd name="T13" fmla="*/ 55 h 109"/>
                <a:gd name="T14" fmla="*/ 159 w 163"/>
                <a:gd name="T15" fmla="*/ 71 h 109"/>
                <a:gd name="T16" fmla="*/ 152 w 163"/>
                <a:gd name="T17" fmla="*/ 87 h 109"/>
                <a:gd name="T18" fmla="*/ 140 w 163"/>
                <a:gd name="T19" fmla="*/ 98 h 109"/>
                <a:gd name="T20" fmla="*/ 126 w 163"/>
                <a:gd name="T21" fmla="*/ 106 h 109"/>
                <a:gd name="T22" fmla="*/ 108 w 163"/>
                <a:gd name="T23" fmla="*/ 109 h 109"/>
                <a:gd name="T24" fmla="*/ 54 w 163"/>
                <a:gd name="T25" fmla="*/ 109 h 109"/>
                <a:gd name="T26" fmla="*/ 37 w 163"/>
                <a:gd name="T27" fmla="*/ 106 h 109"/>
                <a:gd name="T28" fmla="*/ 22 w 163"/>
                <a:gd name="T29" fmla="*/ 98 h 109"/>
                <a:gd name="T30" fmla="*/ 11 w 163"/>
                <a:gd name="T31" fmla="*/ 87 h 109"/>
                <a:gd name="T32" fmla="*/ 3 w 163"/>
                <a:gd name="T33" fmla="*/ 71 h 109"/>
                <a:gd name="T34" fmla="*/ 0 w 163"/>
                <a:gd name="T35" fmla="*/ 55 h 109"/>
                <a:gd name="T36" fmla="*/ 3 w 163"/>
                <a:gd name="T37" fmla="*/ 37 h 109"/>
                <a:gd name="T38" fmla="*/ 11 w 163"/>
                <a:gd name="T39" fmla="*/ 22 h 109"/>
                <a:gd name="T40" fmla="*/ 22 w 163"/>
                <a:gd name="T41" fmla="*/ 10 h 109"/>
                <a:gd name="T42" fmla="*/ 37 w 163"/>
                <a:gd name="T43" fmla="*/ 2 h 109"/>
                <a:gd name="T44" fmla="*/ 54 w 163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09">
                  <a:moveTo>
                    <a:pt x="54" y="0"/>
                  </a:moveTo>
                  <a:lnTo>
                    <a:pt x="108" y="0"/>
                  </a:lnTo>
                  <a:lnTo>
                    <a:pt x="126" y="2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59" y="37"/>
                  </a:lnTo>
                  <a:lnTo>
                    <a:pt x="163" y="55"/>
                  </a:lnTo>
                  <a:lnTo>
                    <a:pt x="159" y="71"/>
                  </a:lnTo>
                  <a:lnTo>
                    <a:pt x="152" y="87"/>
                  </a:lnTo>
                  <a:lnTo>
                    <a:pt x="140" y="98"/>
                  </a:lnTo>
                  <a:lnTo>
                    <a:pt x="126" y="106"/>
                  </a:lnTo>
                  <a:lnTo>
                    <a:pt x="108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02"/>
            <p:cNvSpPr>
              <a:spLocks/>
            </p:cNvSpPr>
            <p:nvPr/>
          </p:nvSpPr>
          <p:spPr bwMode="auto">
            <a:xfrm>
              <a:off x="8585200" y="4348163"/>
              <a:ext cx="25400" cy="26988"/>
            </a:xfrm>
            <a:custGeom>
              <a:avLst/>
              <a:gdLst>
                <a:gd name="T0" fmla="*/ 92 w 147"/>
                <a:gd name="T1" fmla="*/ 0 h 148"/>
                <a:gd name="T2" fmla="*/ 107 w 147"/>
                <a:gd name="T3" fmla="*/ 2 h 148"/>
                <a:gd name="T4" fmla="*/ 120 w 147"/>
                <a:gd name="T5" fmla="*/ 7 h 148"/>
                <a:gd name="T6" fmla="*/ 131 w 147"/>
                <a:gd name="T7" fmla="*/ 16 h 148"/>
                <a:gd name="T8" fmla="*/ 140 w 147"/>
                <a:gd name="T9" fmla="*/ 27 h 148"/>
                <a:gd name="T10" fmla="*/ 146 w 147"/>
                <a:gd name="T11" fmla="*/ 41 h 148"/>
                <a:gd name="T12" fmla="*/ 147 w 147"/>
                <a:gd name="T13" fmla="*/ 54 h 148"/>
                <a:gd name="T14" fmla="*/ 146 w 147"/>
                <a:gd name="T15" fmla="*/ 69 h 148"/>
                <a:gd name="T16" fmla="*/ 140 w 147"/>
                <a:gd name="T17" fmla="*/ 81 h 148"/>
                <a:gd name="T18" fmla="*/ 131 w 147"/>
                <a:gd name="T19" fmla="*/ 93 h 148"/>
                <a:gd name="T20" fmla="*/ 92 w 147"/>
                <a:gd name="T21" fmla="*/ 132 h 148"/>
                <a:gd name="T22" fmla="*/ 81 w 147"/>
                <a:gd name="T23" fmla="*/ 141 h 148"/>
                <a:gd name="T24" fmla="*/ 68 w 147"/>
                <a:gd name="T25" fmla="*/ 146 h 148"/>
                <a:gd name="T26" fmla="*/ 55 w 147"/>
                <a:gd name="T27" fmla="*/ 148 h 148"/>
                <a:gd name="T28" fmla="*/ 41 w 147"/>
                <a:gd name="T29" fmla="*/ 146 h 148"/>
                <a:gd name="T30" fmla="*/ 28 w 147"/>
                <a:gd name="T31" fmla="*/ 141 h 148"/>
                <a:gd name="T32" fmla="*/ 17 w 147"/>
                <a:gd name="T33" fmla="*/ 132 h 148"/>
                <a:gd name="T34" fmla="*/ 7 w 147"/>
                <a:gd name="T35" fmla="*/ 120 h 148"/>
                <a:gd name="T36" fmla="*/ 2 w 147"/>
                <a:gd name="T37" fmla="*/ 107 h 148"/>
                <a:gd name="T38" fmla="*/ 0 w 147"/>
                <a:gd name="T39" fmla="*/ 93 h 148"/>
                <a:gd name="T40" fmla="*/ 2 w 147"/>
                <a:gd name="T41" fmla="*/ 79 h 148"/>
                <a:gd name="T42" fmla="*/ 7 w 147"/>
                <a:gd name="T43" fmla="*/ 67 h 148"/>
                <a:gd name="T44" fmla="*/ 17 w 147"/>
                <a:gd name="T45" fmla="*/ 54 h 148"/>
                <a:gd name="T46" fmla="*/ 55 w 147"/>
                <a:gd name="T47" fmla="*/ 16 h 148"/>
                <a:gd name="T48" fmla="*/ 66 w 147"/>
                <a:gd name="T49" fmla="*/ 7 h 148"/>
                <a:gd name="T50" fmla="*/ 79 w 147"/>
                <a:gd name="T51" fmla="*/ 2 h 148"/>
                <a:gd name="T52" fmla="*/ 92 w 147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8">
                  <a:moveTo>
                    <a:pt x="92" y="0"/>
                  </a:moveTo>
                  <a:lnTo>
                    <a:pt x="107" y="2"/>
                  </a:lnTo>
                  <a:lnTo>
                    <a:pt x="120" y="7"/>
                  </a:lnTo>
                  <a:lnTo>
                    <a:pt x="131" y="16"/>
                  </a:lnTo>
                  <a:lnTo>
                    <a:pt x="140" y="27"/>
                  </a:lnTo>
                  <a:lnTo>
                    <a:pt x="146" y="41"/>
                  </a:lnTo>
                  <a:lnTo>
                    <a:pt x="147" y="54"/>
                  </a:lnTo>
                  <a:lnTo>
                    <a:pt x="146" y="69"/>
                  </a:lnTo>
                  <a:lnTo>
                    <a:pt x="140" y="81"/>
                  </a:lnTo>
                  <a:lnTo>
                    <a:pt x="131" y="93"/>
                  </a:lnTo>
                  <a:lnTo>
                    <a:pt x="92" y="132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1" y="146"/>
                  </a:lnTo>
                  <a:lnTo>
                    <a:pt x="28" y="141"/>
                  </a:lnTo>
                  <a:lnTo>
                    <a:pt x="17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7"/>
                  </a:lnTo>
                  <a:lnTo>
                    <a:pt x="17" y="54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03"/>
            <p:cNvSpPr>
              <a:spLocks/>
            </p:cNvSpPr>
            <p:nvPr/>
          </p:nvSpPr>
          <p:spPr bwMode="auto">
            <a:xfrm>
              <a:off x="8294688" y="4640263"/>
              <a:ext cx="25400" cy="26988"/>
            </a:xfrm>
            <a:custGeom>
              <a:avLst/>
              <a:gdLst>
                <a:gd name="T0" fmla="*/ 92 w 146"/>
                <a:gd name="T1" fmla="*/ 0 h 148"/>
                <a:gd name="T2" fmla="*/ 106 w 146"/>
                <a:gd name="T3" fmla="*/ 2 h 148"/>
                <a:gd name="T4" fmla="*/ 119 w 146"/>
                <a:gd name="T5" fmla="*/ 7 h 148"/>
                <a:gd name="T6" fmla="*/ 130 w 146"/>
                <a:gd name="T7" fmla="*/ 17 h 148"/>
                <a:gd name="T8" fmla="*/ 141 w 146"/>
                <a:gd name="T9" fmla="*/ 30 h 148"/>
                <a:gd name="T10" fmla="*/ 146 w 146"/>
                <a:gd name="T11" fmla="*/ 47 h 148"/>
                <a:gd name="T12" fmla="*/ 146 w 146"/>
                <a:gd name="T13" fmla="*/ 63 h 148"/>
                <a:gd name="T14" fmla="*/ 141 w 146"/>
                <a:gd name="T15" fmla="*/ 79 h 148"/>
                <a:gd name="T16" fmla="*/ 130 w 146"/>
                <a:gd name="T17" fmla="*/ 93 h 148"/>
                <a:gd name="T18" fmla="*/ 92 w 146"/>
                <a:gd name="T19" fmla="*/ 131 h 148"/>
                <a:gd name="T20" fmla="*/ 81 w 146"/>
                <a:gd name="T21" fmla="*/ 140 h 148"/>
                <a:gd name="T22" fmla="*/ 68 w 146"/>
                <a:gd name="T23" fmla="*/ 146 h 148"/>
                <a:gd name="T24" fmla="*/ 55 w 146"/>
                <a:gd name="T25" fmla="*/ 148 h 148"/>
                <a:gd name="T26" fmla="*/ 40 w 146"/>
                <a:gd name="T27" fmla="*/ 146 h 148"/>
                <a:gd name="T28" fmla="*/ 27 w 146"/>
                <a:gd name="T29" fmla="*/ 140 h 148"/>
                <a:gd name="T30" fmla="*/ 16 w 146"/>
                <a:gd name="T31" fmla="*/ 131 h 148"/>
                <a:gd name="T32" fmla="*/ 7 w 146"/>
                <a:gd name="T33" fmla="*/ 120 h 148"/>
                <a:gd name="T34" fmla="*/ 1 w 146"/>
                <a:gd name="T35" fmla="*/ 106 h 148"/>
                <a:gd name="T36" fmla="*/ 0 w 146"/>
                <a:gd name="T37" fmla="*/ 93 h 148"/>
                <a:gd name="T38" fmla="*/ 1 w 146"/>
                <a:gd name="T39" fmla="*/ 80 h 148"/>
                <a:gd name="T40" fmla="*/ 7 w 146"/>
                <a:gd name="T41" fmla="*/ 66 h 148"/>
                <a:gd name="T42" fmla="*/ 16 w 146"/>
                <a:gd name="T43" fmla="*/ 55 h 148"/>
                <a:gd name="T44" fmla="*/ 55 w 146"/>
                <a:gd name="T45" fmla="*/ 17 h 148"/>
                <a:gd name="T46" fmla="*/ 66 w 146"/>
                <a:gd name="T47" fmla="*/ 7 h 148"/>
                <a:gd name="T48" fmla="*/ 79 w 146"/>
                <a:gd name="T49" fmla="*/ 2 h 148"/>
                <a:gd name="T50" fmla="*/ 92 w 146"/>
                <a:gd name="T5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6" h="148">
                  <a:moveTo>
                    <a:pt x="92" y="0"/>
                  </a:moveTo>
                  <a:lnTo>
                    <a:pt x="106" y="2"/>
                  </a:lnTo>
                  <a:lnTo>
                    <a:pt x="119" y="7"/>
                  </a:lnTo>
                  <a:lnTo>
                    <a:pt x="130" y="17"/>
                  </a:lnTo>
                  <a:lnTo>
                    <a:pt x="141" y="30"/>
                  </a:lnTo>
                  <a:lnTo>
                    <a:pt x="146" y="47"/>
                  </a:lnTo>
                  <a:lnTo>
                    <a:pt x="146" y="63"/>
                  </a:lnTo>
                  <a:lnTo>
                    <a:pt x="141" y="79"/>
                  </a:lnTo>
                  <a:lnTo>
                    <a:pt x="130" y="93"/>
                  </a:lnTo>
                  <a:lnTo>
                    <a:pt x="92" y="131"/>
                  </a:lnTo>
                  <a:lnTo>
                    <a:pt x="81" y="140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0" y="146"/>
                  </a:lnTo>
                  <a:lnTo>
                    <a:pt x="27" y="140"/>
                  </a:lnTo>
                  <a:lnTo>
                    <a:pt x="16" y="131"/>
                  </a:lnTo>
                  <a:lnTo>
                    <a:pt x="7" y="120"/>
                  </a:lnTo>
                  <a:lnTo>
                    <a:pt x="1" y="106"/>
                  </a:lnTo>
                  <a:lnTo>
                    <a:pt x="0" y="93"/>
                  </a:lnTo>
                  <a:lnTo>
                    <a:pt x="1" y="80"/>
                  </a:lnTo>
                  <a:lnTo>
                    <a:pt x="7" y="66"/>
                  </a:lnTo>
                  <a:lnTo>
                    <a:pt x="16" y="55"/>
                  </a:lnTo>
                  <a:lnTo>
                    <a:pt x="55" y="17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04"/>
            <p:cNvSpPr>
              <a:spLocks/>
            </p:cNvSpPr>
            <p:nvPr/>
          </p:nvSpPr>
          <p:spPr bwMode="auto">
            <a:xfrm>
              <a:off x="8294688" y="4348163"/>
              <a:ext cx="25400" cy="26988"/>
            </a:xfrm>
            <a:custGeom>
              <a:avLst/>
              <a:gdLst>
                <a:gd name="T0" fmla="*/ 55 w 147"/>
                <a:gd name="T1" fmla="*/ 0 h 148"/>
                <a:gd name="T2" fmla="*/ 68 w 147"/>
                <a:gd name="T3" fmla="*/ 2 h 148"/>
                <a:gd name="T4" fmla="*/ 81 w 147"/>
                <a:gd name="T5" fmla="*/ 7 h 148"/>
                <a:gd name="T6" fmla="*/ 92 w 147"/>
                <a:gd name="T7" fmla="*/ 16 h 148"/>
                <a:gd name="T8" fmla="*/ 130 w 147"/>
                <a:gd name="T9" fmla="*/ 54 h 148"/>
                <a:gd name="T10" fmla="*/ 140 w 147"/>
                <a:gd name="T11" fmla="*/ 67 h 148"/>
                <a:gd name="T12" fmla="*/ 145 w 147"/>
                <a:gd name="T13" fmla="*/ 79 h 148"/>
                <a:gd name="T14" fmla="*/ 147 w 147"/>
                <a:gd name="T15" fmla="*/ 93 h 148"/>
                <a:gd name="T16" fmla="*/ 145 w 147"/>
                <a:gd name="T17" fmla="*/ 107 h 148"/>
                <a:gd name="T18" fmla="*/ 140 w 147"/>
                <a:gd name="T19" fmla="*/ 120 h 148"/>
                <a:gd name="T20" fmla="*/ 130 w 147"/>
                <a:gd name="T21" fmla="*/ 132 h 148"/>
                <a:gd name="T22" fmla="*/ 119 w 147"/>
                <a:gd name="T23" fmla="*/ 141 h 148"/>
                <a:gd name="T24" fmla="*/ 106 w 147"/>
                <a:gd name="T25" fmla="*/ 146 h 148"/>
                <a:gd name="T26" fmla="*/ 92 w 147"/>
                <a:gd name="T27" fmla="*/ 148 h 148"/>
                <a:gd name="T28" fmla="*/ 79 w 147"/>
                <a:gd name="T29" fmla="*/ 146 h 148"/>
                <a:gd name="T30" fmla="*/ 66 w 147"/>
                <a:gd name="T31" fmla="*/ 141 h 148"/>
                <a:gd name="T32" fmla="*/ 55 w 147"/>
                <a:gd name="T33" fmla="*/ 132 h 148"/>
                <a:gd name="T34" fmla="*/ 16 w 147"/>
                <a:gd name="T35" fmla="*/ 93 h 148"/>
                <a:gd name="T36" fmla="*/ 7 w 147"/>
                <a:gd name="T37" fmla="*/ 81 h 148"/>
                <a:gd name="T38" fmla="*/ 1 w 147"/>
                <a:gd name="T39" fmla="*/ 69 h 148"/>
                <a:gd name="T40" fmla="*/ 0 w 147"/>
                <a:gd name="T41" fmla="*/ 54 h 148"/>
                <a:gd name="T42" fmla="*/ 1 w 147"/>
                <a:gd name="T43" fmla="*/ 41 h 148"/>
                <a:gd name="T44" fmla="*/ 7 w 147"/>
                <a:gd name="T45" fmla="*/ 27 h 148"/>
                <a:gd name="T46" fmla="*/ 16 w 147"/>
                <a:gd name="T47" fmla="*/ 16 h 148"/>
                <a:gd name="T48" fmla="*/ 27 w 147"/>
                <a:gd name="T49" fmla="*/ 7 h 148"/>
                <a:gd name="T50" fmla="*/ 40 w 147"/>
                <a:gd name="T51" fmla="*/ 2 h 148"/>
                <a:gd name="T52" fmla="*/ 55 w 147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8">
                  <a:moveTo>
                    <a:pt x="55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2" y="16"/>
                  </a:lnTo>
                  <a:lnTo>
                    <a:pt x="130" y="54"/>
                  </a:lnTo>
                  <a:lnTo>
                    <a:pt x="140" y="67"/>
                  </a:lnTo>
                  <a:lnTo>
                    <a:pt x="145" y="79"/>
                  </a:lnTo>
                  <a:lnTo>
                    <a:pt x="147" y="93"/>
                  </a:lnTo>
                  <a:lnTo>
                    <a:pt x="145" y="107"/>
                  </a:lnTo>
                  <a:lnTo>
                    <a:pt x="140" y="120"/>
                  </a:lnTo>
                  <a:lnTo>
                    <a:pt x="130" y="132"/>
                  </a:lnTo>
                  <a:lnTo>
                    <a:pt x="119" y="141"/>
                  </a:lnTo>
                  <a:lnTo>
                    <a:pt x="106" y="146"/>
                  </a:lnTo>
                  <a:lnTo>
                    <a:pt x="92" y="148"/>
                  </a:lnTo>
                  <a:lnTo>
                    <a:pt x="79" y="146"/>
                  </a:lnTo>
                  <a:lnTo>
                    <a:pt x="66" y="141"/>
                  </a:lnTo>
                  <a:lnTo>
                    <a:pt x="55" y="132"/>
                  </a:lnTo>
                  <a:lnTo>
                    <a:pt x="16" y="93"/>
                  </a:lnTo>
                  <a:lnTo>
                    <a:pt x="7" y="81"/>
                  </a:lnTo>
                  <a:lnTo>
                    <a:pt x="1" y="69"/>
                  </a:lnTo>
                  <a:lnTo>
                    <a:pt x="0" y="54"/>
                  </a:lnTo>
                  <a:lnTo>
                    <a:pt x="1" y="41"/>
                  </a:lnTo>
                  <a:lnTo>
                    <a:pt x="7" y="27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05"/>
            <p:cNvSpPr>
              <a:spLocks/>
            </p:cNvSpPr>
            <p:nvPr/>
          </p:nvSpPr>
          <p:spPr bwMode="auto">
            <a:xfrm>
              <a:off x="8166100" y="4221163"/>
              <a:ext cx="573088" cy="568325"/>
            </a:xfrm>
            <a:custGeom>
              <a:avLst/>
              <a:gdLst>
                <a:gd name="T0" fmla="*/ 1828 w 3249"/>
                <a:gd name="T1" fmla="*/ 12 h 3219"/>
                <a:gd name="T2" fmla="*/ 2119 w 3249"/>
                <a:gd name="T3" fmla="*/ 77 h 3219"/>
                <a:gd name="T4" fmla="*/ 2388 w 3249"/>
                <a:gd name="T5" fmla="*/ 192 h 3219"/>
                <a:gd name="T6" fmla="*/ 2630 w 3249"/>
                <a:gd name="T7" fmla="*/ 350 h 3219"/>
                <a:gd name="T8" fmla="*/ 2839 w 3249"/>
                <a:gd name="T9" fmla="*/ 549 h 3219"/>
                <a:gd name="T10" fmla="*/ 3010 w 3249"/>
                <a:gd name="T11" fmla="*/ 781 h 3219"/>
                <a:gd name="T12" fmla="*/ 3139 w 3249"/>
                <a:gd name="T13" fmla="*/ 1043 h 3219"/>
                <a:gd name="T14" fmla="*/ 3220 w 3249"/>
                <a:gd name="T15" fmla="*/ 1329 h 3219"/>
                <a:gd name="T16" fmla="*/ 3249 w 3249"/>
                <a:gd name="T17" fmla="*/ 1633 h 3219"/>
                <a:gd name="T18" fmla="*/ 3221 w 3249"/>
                <a:gd name="T19" fmla="*/ 1933 h 3219"/>
                <a:gd name="T20" fmla="*/ 3140 w 3249"/>
                <a:gd name="T21" fmla="*/ 2221 h 3219"/>
                <a:gd name="T22" fmla="*/ 3112 w 3249"/>
                <a:gd name="T23" fmla="*/ 2251 h 3219"/>
                <a:gd name="T24" fmla="*/ 3070 w 3249"/>
                <a:gd name="T25" fmla="*/ 2252 h 3219"/>
                <a:gd name="T26" fmla="*/ 3040 w 3249"/>
                <a:gd name="T27" fmla="*/ 2224 h 3219"/>
                <a:gd name="T28" fmla="*/ 3039 w 3249"/>
                <a:gd name="T29" fmla="*/ 2182 h 3219"/>
                <a:gd name="T30" fmla="*/ 3115 w 3249"/>
                <a:gd name="T31" fmla="*/ 1912 h 3219"/>
                <a:gd name="T32" fmla="*/ 3140 w 3249"/>
                <a:gd name="T33" fmla="*/ 1633 h 3219"/>
                <a:gd name="T34" fmla="*/ 3113 w 3249"/>
                <a:gd name="T35" fmla="*/ 1338 h 3219"/>
                <a:gd name="T36" fmla="*/ 3031 w 3249"/>
                <a:gd name="T37" fmla="*/ 1062 h 3219"/>
                <a:gd name="T38" fmla="*/ 2900 w 3249"/>
                <a:gd name="T39" fmla="*/ 811 h 3219"/>
                <a:gd name="T40" fmla="*/ 2728 w 3249"/>
                <a:gd name="T41" fmla="*/ 590 h 3219"/>
                <a:gd name="T42" fmla="*/ 2520 w 3249"/>
                <a:gd name="T43" fmla="*/ 403 h 3219"/>
                <a:gd name="T44" fmla="*/ 2279 w 3249"/>
                <a:gd name="T45" fmla="*/ 259 h 3219"/>
                <a:gd name="T46" fmla="*/ 2012 w 3249"/>
                <a:gd name="T47" fmla="*/ 160 h 3219"/>
                <a:gd name="T48" fmla="*/ 1724 w 3249"/>
                <a:gd name="T49" fmla="*/ 112 h 3219"/>
                <a:gd name="T50" fmla="*/ 1428 w 3249"/>
                <a:gd name="T51" fmla="*/ 122 h 3219"/>
                <a:gd name="T52" fmla="*/ 1146 w 3249"/>
                <a:gd name="T53" fmla="*/ 186 h 3219"/>
                <a:gd name="T54" fmla="*/ 887 w 3249"/>
                <a:gd name="T55" fmla="*/ 302 h 3219"/>
                <a:gd name="T56" fmla="*/ 656 w 3249"/>
                <a:gd name="T57" fmla="*/ 461 h 3219"/>
                <a:gd name="T58" fmla="*/ 458 w 3249"/>
                <a:gd name="T59" fmla="*/ 660 h 3219"/>
                <a:gd name="T60" fmla="*/ 300 w 3249"/>
                <a:gd name="T61" fmla="*/ 892 h 3219"/>
                <a:gd name="T62" fmla="*/ 186 w 3249"/>
                <a:gd name="T63" fmla="*/ 1151 h 3219"/>
                <a:gd name="T64" fmla="*/ 121 w 3249"/>
                <a:gd name="T65" fmla="*/ 1435 h 3219"/>
                <a:gd name="T66" fmla="*/ 112 w 3249"/>
                <a:gd name="T67" fmla="*/ 1728 h 3219"/>
                <a:gd name="T68" fmla="*/ 154 w 3249"/>
                <a:gd name="T69" fmla="*/ 2005 h 3219"/>
                <a:gd name="T70" fmla="*/ 243 w 3249"/>
                <a:gd name="T71" fmla="*/ 2264 h 3219"/>
                <a:gd name="T72" fmla="*/ 376 w 3249"/>
                <a:gd name="T73" fmla="*/ 2500 h 3219"/>
                <a:gd name="T74" fmla="*/ 549 w 3249"/>
                <a:gd name="T75" fmla="*/ 2708 h 3219"/>
                <a:gd name="T76" fmla="*/ 756 w 3249"/>
                <a:gd name="T77" fmla="*/ 2883 h 3219"/>
                <a:gd name="T78" fmla="*/ 994 w 3249"/>
                <a:gd name="T79" fmla="*/ 3019 h 3219"/>
                <a:gd name="T80" fmla="*/ 1258 w 3249"/>
                <a:gd name="T81" fmla="*/ 3112 h 3219"/>
                <a:gd name="T82" fmla="*/ 1295 w 3249"/>
                <a:gd name="T83" fmla="*/ 3144 h 3219"/>
                <a:gd name="T84" fmla="*/ 1293 w 3249"/>
                <a:gd name="T85" fmla="*/ 3192 h 3219"/>
                <a:gd name="T86" fmla="*/ 1259 w 3249"/>
                <a:gd name="T87" fmla="*/ 3217 h 3219"/>
                <a:gd name="T88" fmla="*/ 1233 w 3249"/>
                <a:gd name="T89" fmla="*/ 3218 h 3219"/>
                <a:gd name="T90" fmla="*/ 961 w 3249"/>
                <a:gd name="T91" fmla="*/ 3125 h 3219"/>
                <a:gd name="T92" fmla="*/ 715 w 3249"/>
                <a:gd name="T93" fmla="*/ 2987 h 3219"/>
                <a:gd name="T94" fmla="*/ 498 w 3249"/>
                <a:gd name="T95" fmla="*/ 2811 h 3219"/>
                <a:gd name="T96" fmla="*/ 316 w 3249"/>
                <a:gd name="T97" fmla="*/ 2603 h 3219"/>
                <a:gd name="T98" fmla="*/ 172 w 3249"/>
                <a:gd name="T99" fmla="*/ 2366 h 3219"/>
                <a:gd name="T100" fmla="*/ 69 w 3249"/>
                <a:gd name="T101" fmla="*/ 2106 h 3219"/>
                <a:gd name="T102" fmla="*/ 11 w 3249"/>
                <a:gd name="T103" fmla="*/ 1827 h 3219"/>
                <a:gd name="T104" fmla="*/ 3 w 3249"/>
                <a:gd name="T105" fmla="*/ 1530 h 3219"/>
                <a:gd name="T106" fmla="*/ 49 w 3249"/>
                <a:gd name="T107" fmla="*/ 1231 h 3219"/>
                <a:gd name="T108" fmla="*/ 148 w 3249"/>
                <a:gd name="T109" fmla="*/ 953 h 3219"/>
                <a:gd name="T110" fmla="*/ 291 w 3249"/>
                <a:gd name="T111" fmla="*/ 701 h 3219"/>
                <a:gd name="T112" fmla="*/ 476 w 3249"/>
                <a:gd name="T113" fmla="*/ 479 h 3219"/>
                <a:gd name="T114" fmla="*/ 697 w 3249"/>
                <a:gd name="T115" fmla="*/ 293 h 3219"/>
                <a:gd name="T116" fmla="*/ 949 w 3249"/>
                <a:gd name="T117" fmla="*/ 148 h 3219"/>
                <a:gd name="T118" fmla="*/ 1225 w 3249"/>
                <a:gd name="T119" fmla="*/ 50 h 3219"/>
                <a:gd name="T120" fmla="*/ 1522 w 3249"/>
                <a:gd name="T121" fmla="*/ 3 h 3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3219">
                  <a:moveTo>
                    <a:pt x="1625" y="0"/>
                  </a:moveTo>
                  <a:lnTo>
                    <a:pt x="1727" y="3"/>
                  </a:lnTo>
                  <a:lnTo>
                    <a:pt x="1828" y="12"/>
                  </a:lnTo>
                  <a:lnTo>
                    <a:pt x="1927" y="29"/>
                  </a:lnTo>
                  <a:lnTo>
                    <a:pt x="2024" y="50"/>
                  </a:lnTo>
                  <a:lnTo>
                    <a:pt x="2119" y="77"/>
                  </a:lnTo>
                  <a:lnTo>
                    <a:pt x="2211" y="110"/>
                  </a:lnTo>
                  <a:lnTo>
                    <a:pt x="2300" y="148"/>
                  </a:lnTo>
                  <a:lnTo>
                    <a:pt x="2388" y="192"/>
                  </a:lnTo>
                  <a:lnTo>
                    <a:pt x="2472" y="240"/>
                  </a:lnTo>
                  <a:lnTo>
                    <a:pt x="2552" y="293"/>
                  </a:lnTo>
                  <a:lnTo>
                    <a:pt x="2630" y="350"/>
                  </a:lnTo>
                  <a:lnTo>
                    <a:pt x="2702" y="412"/>
                  </a:lnTo>
                  <a:lnTo>
                    <a:pt x="2773" y="479"/>
                  </a:lnTo>
                  <a:lnTo>
                    <a:pt x="2839" y="549"/>
                  </a:lnTo>
                  <a:lnTo>
                    <a:pt x="2900" y="623"/>
                  </a:lnTo>
                  <a:lnTo>
                    <a:pt x="2958" y="701"/>
                  </a:lnTo>
                  <a:lnTo>
                    <a:pt x="3010" y="781"/>
                  </a:lnTo>
                  <a:lnTo>
                    <a:pt x="3058" y="866"/>
                  </a:lnTo>
                  <a:lnTo>
                    <a:pt x="3101" y="953"/>
                  </a:lnTo>
                  <a:lnTo>
                    <a:pt x="3139" y="1043"/>
                  </a:lnTo>
                  <a:lnTo>
                    <a:pt x="3172" y="1136"/>
                  </a:lnTo>
                  <a:lnTo>
                    <a:pt x="3200" y="1231"/>
                  </a:lnTo>
                  <a:lnTo>
                    <a:pt x="3220" y="1329"/>
                  </a:lnTo>
                  <a:lnTo>
                    <a:pt x="3237" y="1429"/>
                  </a:lnTo>
                  <a:lnTo>
                    <a:pt x="3246" y="1530"/>
                  </a:lnTo>
                  <a:lnTo>
                    <a:pt x="3249" y="1633"/>
                  </a:lnTo>
                  <a:lnTo>
                    <a:pt x="3246" y="1734"/>
                  </a:lnTo>
                  <a:lnTo>
                    <a:pt x="3237" y="1834"/>
                  </a:lnTo>
                  <a:lnTo>
                    <a:pt x="3221" y="1933"/>
                  </a:lnTo>
                  <a:lnTo>
                    <a:pt x="3201" y="2030"/>
                  </a:lnTo>
                  <a:lnTo>
                    <a:pt x="3173" y="2127"/>
                  </a:lnTo>
                  <a:lnTo>
                    <a:pt x="3140" y="2221"/>
                  </a:lnTo>
                  <a:lnTo>
                    <a:pt x="3133" y="2235"/>
                  </a:lnTo>
                  <a:lnTo>
                    <a:pt x="3123" y="2244"/>
                  </a:lnTo>
                  <a:lnTo>
                    <a:pt x="3112" y="2251"/>
                  </a:lnTo>
                  <a:lnTo>
                    <a:pt x="3098" y="2255"/>
                  </a:lnTo>
                  <a:lnTo>
                    <a:pt x="3084" y="2257"/>
                  </a:lnTo>
                  <a:lnTo>
                    <a:pt x="3070" y="2252"/>
                  </a:lnTo>
                  <a:lnTo>
                    <a:pt x="3057" y="2245"/>
                  </a:lnTo>
                  <a:lnTo>
                    <a:pt x="3047" y="2236"/>
                  </a:lnTo>
                  <a:lnTo>
                    <a:pt x="3040" y="2224"/>
                  </a:lnTo>
                  <a:lnTo>
                    <a:pt x="3036" y="2211"/>
                  </a:lnTo>
                  <a:lnTo>
                    <a:pt x="3036" y="2197"/>
                  </a:lnTo>
                  <a:lnTo>
                    <a:pt x="3039" y="2182"/>
                  </a:lnTo>
                  <a:lnTo>
                    <a:pt x="3070" y="2094"/>
                  </a:lnTo>
                  <a:lnTo>
                    <a:pt x="3095" y="2004"/>
                  </a:lnTo>
                  <a:lnTo>
                    <a:pt x="3115" y="1912"/>
                  </a:lnTo>
                  <a:lnTo>
                    <a:pt x="3129" y="1820"/>
                  </a:lnTo>
                  <a:lnTo>
                    <a:pt x="3138" y="1727"/>
                  </a:lnTo>
                  <a:lnTo>
                    <a:pt x="3140" y="1633"/>
                  </a:lnTo>
                  <a:lnTo>
                    <a:pt x="3137" y="1533"/>
                  </a:lnTo>
                  <a:lnTo>
                    <a:pt x="3128" y="1435"/>
                  </a:lnTo>
                  <a:lnTo>
                    <a:pt x="3113" y="1338"/>
                  </a:lnTo>
                  <a:lnTo>
                    <a:pt x="3090" y="1244"/>
                  </a:lnTo>
                  <a:lnTo>
                    <a:pt x="3063" y="1151"/>
                  </a:lnTo>
                  <a:lnTo>
                    <a:pt x="3031" y="1062"/>
                  </a:lnTo>
                  <a:lnTo>
                    <a:pt x="2993" y="975"/>
                  </a:lnTo>
                  <a:lnTo>
                    <a:pt x="2949" y="892"/>
                  </a:lnTo>
                  <a:lnTo>
                    <a:pt x="2900" y="811"/>
                  </a:lnTo>
                  <a:lnTo>
                    <a:pt x="2848" y="734"/>
                  </a:lnTo>
                  <a:lnTo>
                    <a:pt x="2791" y="660"/>
                  </a:lnTo>
                  <a:lnTo>
                    <a:pt x="2728" y="590"/>
                  </a:lnTo>
                  <a:lnTo>
                    <a:pt x="2662" y="524"/>
                  </a:lnTo>
                  <a:lnTo>
                    <a:pt x="2593" y="461"/>
                  </a:lnTo>
                  <a:lnTo>
                    <a:pt x="2520" y="403"/>
                  </a:lnTo>
                  <a:lnTo>
                    <a:pt x="2442" y="350"/>
                  </a:lnTo>
                  <a:lnTo>
                    <a:pt x="2362" y="302"/>
                  </a:lnTo>
                  <a:lnTo>
                    <a:pt x="2279" y="259"/>
                  </a:lnTo>
                  <a:lnTo>
                    <a:pt x="2193" y="219"/>
                  </a:lnTo>
                  <a:lnTo>
                    <a:pt x="2103" y="186"/>
                  </a:lnTo>
                  <a:lnTo>
                    <a:pt x="2012" y="160"/>
                  </a:lnTo>
                  <a:lnTo>
                    <a:pt x="1918" y="138"/>
                  </a:lnTo>
                  <a:lnTo>
                    <a:pt x="1821" y="122"/>
                  </a:lnTo>
                  <a:lnTo>
                    <a:pt x="1724" y="112"/>
                  </a:lnTo>
                  <a:lnTo>
                    <a:pt x="1625" y="109"/>
                  </a:lnTo>
                  <a:lnTo>
                    <a:pt x="1525" y="112"/>
                  </a:lnTo>
                  <a:lnTo>
                    <a:pt x="1428" y="122"/>
                  </a:lnTo>
                  <a:lnTo>
                    <a:pt x="1331" y="138"/>
                  </a:lnTo>
                  <a:lnTo>
                    <a:pt x="1237" y="160"/>
                  </a:lnTo>
                  <a:lnTo>
                    <a:pt x="1146" y="186"/>
                  </a:lnTo>
                  <a:lnTo>
                    <a:pt x="1056" y="219"/>
                  </a:lnTo>
                  <a:lnTo>
                    <a:pt x="970" y="259"/>
                  </a:lnTo>
                  <a:lnTo>
                    <a:pt x="887" y="302"/>
                  </a:lnTo>
                  <a:lnTo>
                    <a:pt x="807" y="350"/>
                  </a:lnTo>
                  <a:lnTo>
                    <a:pt x="729" y="403"/>
                  </a:lnTo>
                  <a:lnTo>
                    <a:pt x="656" y="461"/>
                  </a:lnTo>
                  <a:lnTo>
                    <a:pt x="587" y="524"/>
                  </a:lnTo>
                  <a:lnTo>
                    <a:pt x="521" y="590"/>
                  </a:lnTo>
                  <a:lnTo>
                    <a:pt x="458" y="660"/>
                  </a:lnTo>
                  <a:lnTo>
                    <a:pt x="401" y="734"/>
                  </a:lnTo>
                  <a:lnTo>
                    <a:pt x="349" y="811"/>
                  </a:lnTo>
                  <a:lnTo>
                    <a:pt x="300" y="892"/>
                  </a:lnTo>
                  <a:lnTo>
                    <a:pt x="256" y="975"/>
                  </a:lnTo>
                  <a:lnTo>
                    <a:pt x="218" y="1062"/>
                  </a:lnTo>
                  <a:lnTo>
                    <a:pt x="186" y="1151"/>
                  </a:lnTo>
                  <a:lnTo>
                    <a:pt x="159" y="1244"/>
                  </a:lnTo>
                  <a:lnTo>
                    <a:pt x="136" y="1338"/>
                  </a:lnTo>
                  <a:lnTo>
                    <a:pt x="121" y="1435"/>
                  </a:lnTo>
                  <a:lnTo>
                    <a:pt x="112" y="1533"/>
                  </a:lnTo>
                  <a:lnTo>
                    <a:pt x="109" y="1633"/>
                  </a:lnTo>
                  <a:lnTo>
                    <a:pt x="112" y="1728"/>
                  </a:lnTo>
                  <a:lnTo>
                    <a:pt x="120" y="1821"/>
                  </a:lnTo>
                  <a:lnTo>
                    <a:pt x="134" y="1914"/>
                  </a:lnTo>
                  <a:lnTo>
                    <a:pt x="154" y="2005"/>
                  </a:lnTo>
                  <a:lnTo>
                    <a:pt x="178" y="2094"/>
                  </a:lnTo>
                  <a:lnTo>
                    <a:pt x="208" y="2179"/>
                  </a:lnTo>
                  <a:lnTo>
                    <a:pt x="243" y="2264"/>
                  </a:lnTo>
                  <a:lnTo>
                    <a:pt x="283" y="2345"/>
                  </a:lnTo>
                  <a:lnTo>
                    <a:pt x="327" y="2425"/>
                  </a:lnTo>
                  <a:lnTo>
                    <a:pt x="376" y="2500"/>
                  </a:lnTo>
                  <a:lnTo>
                    <a:pt x="430" y="2573"/>
                  </a:lnTo>
                  <a:lnTo>
                    <a:pt x="487" y="2642"/>
                  </a:lnTo>
                  <a:lnTo>
                    <a:pt x="549" y="2708"/>
                  </a:lnTo>
                  <a:lnTo>
                    <a:pt x="613" y="2771"/>
                  </a:lnTo>
                  <a:lnTo>
                    <a:pt x="683" y="2829"/>
                  </a:lnTo>
                  <a:lnTo>
                    <a:pt x="756" y="2883"/>
                  </a:lnTo>
                  <a:lnTo>
                    <a:pt x="832" y="2933"/>
                  </a:lnTo>
                  <a:lnTo>
                    <a:pt x="911" y="2979"/>
                  </a:lnTo>
                  <a:lnTo>
                    <a:pt x="994" y="3019"/>
                  </a:lnTo>
                  <a:lnTo>
                    <a:pt x="1079" y="3055"/>
                  </a:lnTo>
                  <a:lnTo>
                    <a:pt x="1167" y="3086"/>
                  </a:lnTo>
                  <a:lnTo>
                    <a:pt x="1258" y="3112"/>
                  </a:lnTo>
                  <a:lnTo>
                    <a:pt x="1275" y="3119"/>
                  </a:lnTo>
                  <a:lnTo>
                    <a:pt x="1287" y="3130"/>
                  </a:lnTo>
                  <a:lnTo>
                    <a:pt x="1295" y="3144"/>
                  </a:lnTo>
                  <a:lnTo>
                    <a:pt x="1299" y="3161"/>
                  </a:lnTo>
                  <a:lnTo>
                    <a:pt x="1298" y="3178"/>
                  </a:lnTo>
                  <a:lnTo>
                    <a:pt x="1293" y="3192"/>
                  </a:lnTo>
                  <a:lnTo>
                    <a:pt x="1284" y="3204"/>
                  </a:lnTo>
                  <a:lnTo>
                    <a:pt x="1273" y="3212"/>
                  </a:lnTo>
                  <a:lnTo>
                    <a:pt x="1259" y="3217"/>
                  </a:lnTo>
                  <a:lnTo>
                    <a:pt x="1246" y="3219"/>
                  </a:lnTo>
                  <a:lnTo>
                    <a:pt x="1239" y="3219"/>
                  </a:lnTo>
                  <a:lnTo>
                    <a:pt x="1233" y="3218"/>
                  </a:lnTo>
                  <a:lnTo>
                    <a:pt x="1139" y="3192"/>
                  </a:lnTo>
                  <a:lnTo>
                    <a:pt x="1048" y="3161"/>
                  </a:lnTo>
                  <a:lnTo>
                    <a:pt x="961" y="3125"/>
                  </a:lnTo>
                  <a:lnTo>
                    <a:pt x="876" y="3083"/>
                  </a:lnTo>
                  <a:lnTo>
                    <a:pt x="794" y="3037"/>
                  </a:lnTo>
                  <a:lnTo>
                    <a:pt x="715" y="2987"/>
                  </a:lnTo>
                  <a:lnTo>
                    <a:pt x="639" y="2933"/>
                  </a:lnTo>
                  <a:lnTo>
                    <a:pt x="567" y="2874"/>
                  </a:lnTo>
                  <a:lnTo>
                    <a:pt x="498" y="2811"/>
                  </a:lnTo>
                  <a:lnTo>
                    <a:pt x="434" y="2745"/>
                  </a:lnTo>
                  <a:lnTo>
                    <a:pt x="373" y="2676"/>
                  </a:lnTo>
                  <a:lnTo>
                    <a:pt x="316" y="2603"/>
                  </a:lnTo>
                  <a:lnTo>
                    <a:pt x="264" y="2527"/>
                  </a:lnTo>
                  <a:lnTo>
                    <a:pt x="215" y="2448"/>
                  </a:lnTo>
                  <a:lnTo>
                    <a:pt x="172" y="2366"/>
                  </a:lnTo>
                  <a:lnTo>
                    <a:pt x="132" y="2281"/>
                  </a:lnTo>
                  <a:lnTo>
                    <a:pt x="98" y="2195"/>
                  </a:lnTo>
                  <a:lnTo>
                    <a:pt x="69" y="2106"/>
                  </a:lnTo>
                  <a:lnTo>
                    <a:pt x="44" y="2014"/>
                  </a:lnTo>
                  <a:lnTo>
                    <a:pt x="26" y="1921"/>
                  </a:lnTo>
                  <a:lnTo>
                    <a:pt x="11" y="1827"/>
                  </a:lnTo>
                  <a:lnTo>
                    <a:pt x="3" y="1731"/>
                  </a:lnTo>
                  <a:lnTo>
                    <a:pt x="0" y="1633"/>
                  </a:lnTo>
                  <a:lnTo>
                    <a:pt x="3" y="1530"/>
                  </a:lnTo>
                  <a:lnTo>
                    <a:pt x="12" y="1429"/>
                  </a:lnTo>
                  <a:lnTo>
                    <a:pt x="29" y="1329"/>
                  </a:lnTo>
                  <a:lnTo>
                    <a:pt x="49" y="1231"/>
                  </a:lnTo>
                  <a:lnTo>
                    <a:pt x="77" y="1136"/>
                  </a:lnTo>
                  <a:lnTo>
                    <a:pt x="110" y="1043"/>
                  </a:lnTo>
                  <a:lnTo>
                    <a:pt x="148" y="953"/>
                  </a:lnTo>
                  <a:lnTo>
                    <a:pt x="191" y="866"/>
                  </a:lnTo>
                  <a:lnTo>
                    <a:pt x="239" y="781"/>
                  </a:lnTo>
                  <a:lnTo>
                    <a:pt x="291" y="701"/>
                  </a:lnTo>
                  <a:lnTo>
                    <a:pt x="349" y="623"/>
                  </a:lnTo>
                  <a:lnTo>
                    <a:pt x="410" y="549"/>
                  </a:lnTo>
                  <a:lnTo>
                    <a:pt x="476" y="479"/>
                  </a:lnTo>
                  <a:lnTo>
                    <a:pt x="547" y="412"/>
                  </a:lnTo>
                  <a:lnTo>
                    <a:pt x="619" y="350"/>
                  </a:lnTo>
                  <a:lnTo>
                    <a:pt x="697" y="293"/>
                  </a:lnTo>
                  <a:lnTo>
                    <a:pt x="777" y="240"/>
                  </a:lnTo>
                  <a:lnTo>
                    <a:pt x="861" y="192"/>
                  </a:lnTo>
                  <a:lnTo>
                    <a:pt x="949" y="148"/>
                  </a:lnTo>
                  <a:lnTo>
                    <a:pt x="1038" y="110"/>
                  </a:lnTo>
                  <a:lnTo>
                    <a:pt x="1130" y="77"/>
                  </a:lnTo>
                  <a:lnTo>
                    <a:pt x="1225" y="50"/>
                  </a:lnTo>
                  <a:lnTo>
                    <a:pt x="1322" y="29"/>
                  </a:lnTo>
                  <a:lnTo>
                    <a:pt x="1421" y="12"/>
                  </a:lnTo>
                  <a:lnTo>
                    <a:pt x="1522" y="3"/>
                  </a:lnTo>
                  <a:lnTo>
                    <a:pt x="1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7208072" y="4997197"/>
            <a:ext cx="573087" cy="574675"/>
            <a:chOff x="7189788" y="4222750"/>
            <a:chExt cx="573087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6" name="Freeform 210"/>
            <p:cNvSpPr>
              <a:spLocks noEditPoints="1"/>
            </p:cNvSpPr>
            <p:nvPr/>
          </p:nvSpPr>
          <p:spPr bwMode="auto">
            <a:xfrm>
              <a:off x="7466013" y="4568825"/>
              <a:ext cx="249237" cy="228600"/>
            </a:xfrm>
            <a:custGeom>
              <a:avLst/>
              <a:gdLst>
                <a:gd name="T0" fmla="*/ 552 w 1408"/>
                <a:gd name="T1" fmla="*/ 471 h 1304"/>
                <a:gd name="T2" fmla="*/ 534 w 1408"/>
                <a:gd name="T3" fmla="*/ 491 h 1304"/>
                <a:gd name="T4" fmla="*/ 511 w 1408"/>
                <a:gd name="T5" fmla="*/ 500 h 1304"/>
                <a:gd name="T6" fmla="*/ 417 w 1408"/>
                <a:gd name="T7" fmla="*/ 776 h 1304"/>
                <a:gd name="T8" fmla="*/ 431 w 1408"/>
                <a:gd name="T9" fmla="*/ 799 h 1304"/>
                <a:gd name="T10" fmla="*/ 433 w 1408"/>
                <a:gd name="T11" fmla="*/ 826 h 1304"/>
                <a:gd name="T12" fmla="*/ 680 w 1408"/>
                <a:gd name="T13" fmla="*/ 997 h 1304"/>
                <a:gd name="T14" fmla="*/ 704 w 1408"/>
                <a:gd name="T15" fmla="*/ 991 h 1304"/>
                <a:gd name="T16" fmla="*/ 728 w 1408"/>
                <a:gd name="T17" fmla="*/ 997 h 1304"/>
                <a:gd name="T18" fmla="*/ 975 w 1408"/>
                <a:gd name="T19" fmla="*/ 826 h 1304"/>
                <a:gd name="T20" fmla="*/ 978 w 1408"/>
                <a:gd name="T21" fmla="*/ 799 h 1304"/>
                <a:gd name="T22" fmla="*/ 992 w 1408"/>
                <a:gd name="T23" fmla="*/ 776 h 1304"/>
                <a:gd name="T24" fmla="*/ 898 w 1408"/>
                <a:gd name="T25" fmla="*/ 500 h 1304"/>
                <a:gd name="T26" fmla="*/ 867 w 1408"/>
                <a:gd name="T27" fmla="*/ 485 h 1304"/>
                <a:gd name="T28" fmla="*/ 704 w 1408"/>
                <a:gd name="T29" fmla="*/ 171 h 1304"/>
                <a:gd name="T30" fmla="*/ 719 w 1408"/>
                <a:gd name="T31" fmla="*/ 2 h 1304"/>
                <a:gd name="T32" fmla="*/ 744 w 1408"/>
                <a:gd name="T33" fmla="*/ 15 h 1304"/>
                <a:gd name="T34" fmla="*/ 941 w 1408"/>
                <a:gd name="T35" fmla="*/ 396 h 1304"/>
                <a:gd name="T36" fmla="*/ 1376 w 1408"/>
                <a:gd name="T37" fmla="*/ 460 h 1304"/>
                <a:gd name="T38" fmla="*/ 1399 w 1408"/>
                <a:gd name="T39" fmla="*/ 479 h 1304"/>
                <a:gd name="T40" fmla="*/ 1408 w 1408"/>
                <a:gd name="T41" fmla="*/ 508 h 1304"/>
                <a:gd name="T42" fmla="*/ 1401 w 1408"/>
                <a:gd name="T43" fmla="*/ 537 h 1304"/>
                <a:gd name="T44" fmla="*/ 1088 w 1408"/>
                <a:gd name="T45" fmla="*/ 836 h 1304"/>
                <a:gd name="T46" fmla="*/ 1160 w 1408"/>
                <a:gd name="T47" fmla="*/ 1256 h 1304"/>
                <a:gd name="T48" fmla="*/ 1149 w 1408"/>
                <a:gd name="T49" fmla="*/ 1282 h 1304"/>
                <a:gd name="T50" fmla="*/ 1123 w 1408"/>
                <a:gd name="T51" fmla="*/ 1301 h 1304"/>
                <a:gd name="T52" fmla="*/ 1093 w 1408"/>
                <a:gd name="T53" fmla="*/ 1303 h 1304"/>
                <a:gd name="T54" fmla="*/ 705 w 1408"/>
                <a:gd name="T55" fmla="*/ 1106 h 1304"/>
                <a:gd name="T56" fmla="*/ 313 w 1408"/>
                <a:gd name="T57" fmla="*/ 1303 h 1304"/>
                <a:gd name="T58" fmla="*/ 283 w 1408"/>
                <a:gd name="T59" fmla="*/ 1301 h 1304"/>
                <a:gd name="T60" fmla="*/ 260 w 1408"/>
                <a:gd name="T61" fmla="*/ 1282 h 1304"/>
                <a:gd name="T62" fmla="*/ 249 w 1408"/>
                <a:gd name="T63" fmla="*/ 1256 h 1304"/>
                <a:gd name="T64" fmla="*/ 321 w 1408"/>
                <a:gd name="T65" fmla="*/ 836 h 1304"/>
                <a:gd name="T66" fmla="*/ 8 w 1408"/>
                <a:gd name="T67" fmla="*/ 537 h 1304"/>
                <a:gd name="T68" fmla="*/ 0 w 1408"/>
                <a:gd name="T69" fmla="*/ 508 h 1304"/>
                <a:gd name="T70" fmla="*/ 9 w 1408"/>
                <a:gd name="T71" fmla="*/ 479 h 1304"/>
                <a:gd name="T72" fmla="*/ 32 w 1408"/>
                <a:gd name="T73" fmla="*/ 460 h 1304"/>
                <a:gd name="T74" fmla="*/ 468 w 1408"/>
                <a:gd name="T75" fmla="*/ 396 h 1304"/>
                <a:gd name="T76" fmla="*/ 665 w 1408"/>
                <a:gd name="T77" fmla="*/ 15 h 1304"/>
                <a:gd name="T78" fmla="*/ 689 w 1408"/>
                <a:gd name="T79" fmla="*/ 2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8" h="1304">
                  <a:moveTo>
                    <a:pt x="704" y="171"/>
                  </a:moveTo>
                  <a:lnTo>
                    <a:pt x="552" y="471"/>
                  </a:lnTo>
                  <a:lnTo>
                    <a:pt x="545" y="482"/>
                  </a:lnTo>
                  <a:lnTo>
                    <a:pt x="534" y="491"/>
                  </a:lnTo>
                  <a:lnTo>
                    <a:pt x="523" y="497"/>
                  </a:lnTo>
                  <a:lnTo>
                    <a:pt x="511" y="500"/>
                  </a:lnTo>
                  <a:lnTo>
                    <a:pt x="173" y="547"/>
                  </a:lnTo>
                  <a:lnTo>
                    <a:pt x="417" y="776"/>
                  </a:lnTo>
                  <a:lnTo>
                    <a:pt x="425" y="787"/>
                  </a:lnTo>
                  <a:lnTo>
                    <a:pt x="431" y="799"/>
                  </a:lnTo>
                  <a:lnTo>
                    <a:pt x="433" y="812"/>
                  </a:lnTo>
                  <a:lnTo>
                    <a:pt x="433" y="826"/>
                  </a:lnTo>
                  <a:lnTo>
                    <a:pt x="374" y="1151"/>
                  </a:lnTo>
                  <a:lnTo>
                    <a:pt x="680" y="997"/>
                  </a:lnTo>
                  <a:lnTo>
                    <a:pt x="691" y="992"/>
                  </a:lnTo>
                  <a:lnTo>
                    <a:pt x="704" y="991"/>
                  </a:lnTo>
                  <a:lnTo>
                    <a:pt x="717" y="992"/>
                  </a:lnTo>
                  <a:lnTo>
                    <a:pt x="728" y="997"/>
                  </a:lnTo>
                  <a:lnTo>
                    <a:pt x="1034" y="1151"/>
                  </a:lnTo>
                  <a:lnTo>
                    <a:pt x="975" y="826"/>
                  </a:lnTo>
                  <a:lnTo>
                    <a:pt x="975" y="812"/>
                  </a:lnTo>
                  <a:lnTo>
                    <a:pt x="978" y="799"/>
                  </a:lnTo>
                  <a:lnTo>
                    <a:pt x="984" y="787"/>
                  </a:lnTo>
                  <a:lnTo>
                    <a:pt x="992" y="776"/>
                  </a:lnTo>
                  <a:lnTo>
                    <a:pt x="1235" y="547"/>
                  </a:lnTo>
                  <a:lnTo>
                    <a:pt x="898" y="500"/>
                  </a:lnTo>
                  <a:lnTo>
                    <a:pt x="881" y="495"/>
                  </a:lnTo>
                  <a:lnTo>
                    <a:pt x="867" y="485"/>
                  </a:lnTo>
                  <a:lnTo>
                    <a:pt x="856" y="471"/>
                  </a:lnTo>
                  <a:lnTo>
                    <a:pt x="704" y="171"/>
                  </a:lnTo>
                  <a:close/>
                  <a:moveTo>
                    <a:pt x="705" y="0"/>
                  </a:moveTo>
                  <a:lnTo>
                    <a:pt x="719" y="2"/>
                  </a:lnTo>
                  <a:lnTo>
                    <a:pt x="732" y="7"/>
                  </a:lnTo>
                  <a:lnTo>
                    <a:pt x="744" y="15"/>
                  </a:lnTo>
                  <a:lnTo>
                    <a:pt x="753" y="27"/>
                  </a:lnTo>
                  <a:lnTo>
                    <a:pt x="941" y="396"/>
                  </a:lnTo>
                  <a:lnTo>
                    <a:pt x="1361" y="456"/>
                  </a:lnTo>
                  <a:lnTo>
                    <a:pt x="1376" y="460"/>
                  </a:lnTo>
                  <a:lnTo>
                    <a:pt x="1389" y="468"/>
                  </a:lnTo>
                  <a:lnTo>
                    <a:pt x="1399" y="479"/>
                  </a:lnTo>
                  <a:lnTo>
                    <a:pt x="1406" y="493"/>
                  </a:lnTo>
                  <a:lnTo>
                    <a:pt x="1408" y="508"/>
                  </a:lnTo>
                  <a:lnTo>
                    <a:pt x="1406" y="524"/>
                  </a:lnTo>
                  <a:lnTo>
                    <a:pt x="1401" y="537"/>
                  </a:lnTo>
                  <a:lnTo>
                    <a:pt x="1391" y="549"/>
                  </a:lnTo>
                  <a:lnTo>
                    <a:pt x="1088" y="836"/>
                  </a:lnTo>
                  <a:lnTo>
                    <a:pt x="1159" y="1240"/>
                  </a:lnTo>
                  <a:lnTo>
                    <a:pt x="1160" y="1256"/>
                  </a:lnTo>
                  <a:lnTo>
                    <a:pt x="1156" y="1270"/>
                  </a:lnTo>
                  <a:lnTo>
                    <a:pt x="1149" y="1282"/>
                  </a:lnTo>
                  <a:lnTo>
                    <a:pt x="1139" y="1294"/>
                  </a:lnTo>
                  <a:lnTo>
                    <a:pt x="1123" y="1301"/>
                  </a:lnTo>
                  <a:lnTo>
                    <a:pt x="1106" y="1304"/>
                  </a:lnTo>
                  <a:lnTo>
                    <a:pt x="1093" y="1303"/>
                  </a:lnTo>
                  <a:lnTo>
                    <a:pt x="1081" y="1298"/>
                  </a:lnTo>
                  <a:lnTo>
                    <a:pt x="705" y="1106"/>
                  </a:lnTo>
                  <a:lnTo>
                    <a:pt x="327" y="1298"/>
                  </a:lnTo>
                  <a:lnTo>
                    <a:pt x="313" y="1303"/>
                  </a:lnTo>
                  <a:lnTo>
                    <a:pt x="299" y="1304"/>
                  </a:lnTo>
                  <a:lnTo>
                    <a:pt x="283" y="1301"/>
                  </a:lnTo>
                  <a:lnTo>
                    <a:pt x="271" y="1294"/>
                  </a:lnTo>
                  <a:lnTo>
                    <a:pt x="260" y="1282"/>
                  </a:lnTo>
                  <a:lnTo>
                    <a:pt x="252" y="1270"/>
                  </a:lnTo>
                  <a:lnTo>
                    <a:pt x="249" y="1256"/>
                  </a:lnTo>
                  <a:lnTo>
                    <a:pt x="249" y="1240"/>
                  </a:lnTo>
                  <a:lnTo>
                    <a:pt x="321" y="836"/>
                  </a:lnTo>
                  <a:lnTo>
                    <a:pt x="18" y="549"/>
                  </a:lnTo>
                  <a:lnTo>
                    <a:pt x="8" y="537"/>
                  </a:lnTo>
                  <a:lnTo>
                    <a:pt x="2" y="524"/>
                  </a:lnTo>
                  <a:lnTo>
                    <a:pt x="0" y="508"/>
                  </a:lnTo>
                  <a:lnTo>
                    <a:pt x="3" y="493"/>
                  </a:lnTo>
                  <a:lnTo>
                    <a:pt x="9" y="479"/>
                  </a:lnTo>
                  <a:lnTo>
                    <a:pt x="20" y="468"/>
                  </a:lnTo>
                  <a:lnTo>
                    <a:pt x="32" y="460"/>
                  </a:lnTo>
                  <a:lnTo>
                    <a:pt x="47" y="456"/>
                  </a:lnTo>
                  <a:lnTo>
                    <a:pt x="468" y="396"/>
                  </a:lnTo>
                  <a:lnTo>
                    <a:pt x="657" y="27"/>
                  </a:lnTo>
                  <a:lnTo>
                    <a:pt x="665" y="15"/>
                  </a:lnTo>
                  <a:lnTo>
                    <a:pt x="676" y="7"/>
                  </a:lnTo>
                  <a:lnTo>
                    <a:pt x="689" y="2"/>
                  </a:lnTo>
                  <a:lnTo>
                    <a:pt x="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Freeform 211"/>
            <p:cNvSpPr>
              <a:spLocks noEditPoints="1"/>
            </p:cNvSpPr>
            <p:nvPr/>
          </p:nvSpPr>
          <p:spPr bwMode="auto">
            <a:xfrm>
              <a:off x="7361238" y="4364038"/>
              <a:ext cx="153987" cy="182563"/>
            </a:xfrm>
            <a:custGeom>
              <a:avLst/>
              <a:gdLst>
                <a:gd name="T0" fmla="*/ 626 w 867"/>
                <a:gd name="T1" fmla="*/ 712 h 1035"/>
                <a:gd name="T2" fmla="*/ 583 w 867"/>
                <a:gd name="T3" fmla="*/ 732 h 1035"/>
                <a:gd name="T4" fmla="*/ 553 w 867"/>
                <a:gd name="T5" fmla="*/ 769 h 1035"/>
                <a:gd name="T6" fmla="*/ 542 w 867"/>
                <a:gd name="T7" fmla="*/ 817 h 1035"/>
                <a:gd name="T8" fmla="*/ 553 w 867"/>
                <a:gd name="T9" fmla="*/ 865 h 1035"/>
                <a:gd name="T10" fmla="*/ 583 w 867"/>
                <a:gd name="T11" fmla="*/ 902 h 1035"/>
                <a:gd name="T12" fmla="*/ 626 w 867"/>
                <a:gd name="T13" fmla="*/ 923 h 1035"/>
                <a:gd name="T14" fmla="*/ 675 w 867"/>
                <a:gd name="T15" fmla="*/ 923 h 1035"/>
                <a:gd name="T16" fmla="*/ 718 w 867"/>
                <a:gd name="T17" fmla="*/ 902 h 1035"/>
                <a:gd name="T18" fmla="*/ 748 w 867"/>
                <a:gd name="T19" fmla="*/ 865 h 1035"/>
                <a:gd name="T20" fmla="*/ 759 w 867"/>
                <a:gd name="T21" fmla="*/ 817 h 1035"/>
                <a:gd name="T22" fmla="*/ 748 w 867"/>
                <a:gd name="T23" fmla="*/ 769 h 1035"/>
                <a:gd name="T24" fmla="*/ 718 w 867"/>
                <a:gd name="T25" fmla="*/ 732 h 1035"/>
                <a:gd name="T26" fmla="*/ 675 w 867"/>
                <a:gd name="T27" fmla="*/ 712 h 1035"/>
                <a:gd name="T28" fmla="*/ 651 w 867"/>
                <a:gd name="T29" fmla="*/ 0 h 1035"/>
                <a:gd name="T30" fmla="*/ 682 w 867"/>
                <a:gd name="T31" fmla="*/ 12 h 1035"/>
                <a:gd name="T32" fmla="*/ 702 w 867"/>
                <a:gd name="T33" fmla="*/ 38 h 1035"/>
                <a:gd name="T34" fmla="*/ 705 w 867"/>
                <a:gd name="T35" fmla="*/ 608 h 1035"/>
                <a:gd name="T36" fmla="*/ 769 w 867"/>
                <a:gd name="T37" fmla="*/ 636 h 1035"/>
                <a:gd name="T38" fmla="*/ 821 w 867"/>
                <a:gd name="T39" fmla="*/ 684 h 1035"/>
                <a:gd name="T40" fmla="*/ 855 w 867"/>
                <a:gd name="T41" fmla="*/ 746 h 1035"/>
                <a:gd name="T42" fmla="*/ 867 w 867"/>
                <a:gd name="T43" fmla="*/ 817 h 1035"/>
                <a:gd name="T44" fmla="*/ 856 w 867"/>
                <a:gd name="T45" fmla="*/ 886 h 1035"/>
                <a:gd name="T46" fmla="*/ 825 w 867"/>
                <a:gd name="T47" fmla="*/ 946 h 1035"/>
                <a:gd name="T48" fmla="*/ 779 w 867"/>
                <a:gd name="T49" fmla="*/ 993 h 1035"/>
                <a:gd name="T50" fmla="*/ 719 w 867"/>
                <a:gd name="T51" fmla="*/ 1024 h 1035"/>
                <a:gd name="T52" fmla="*/ 651 w 867"/>
                <a:gd name="T53" fmla="*/ 1035 h 1035"/>
                <a:gd name="T54" fmla="*/ 581 w 867"/>
                <a:gd name="T55" fmla="*/ 1023 h 1035"/>
                <a:gd name="T56" fmla="*/ 520 w 867"/>
                <a:gd name="T57" fmla="*/ 990 h 1035"/>
                <a:gd name="T58" fmla="*/ 473 w 867"/>
                <a:gd name="T59" fmla="*/ 940 h 1035"/>
                <a:gd name="T60" fmla="*/ 443 w 867"/>
                <a:gd name="T61" fmla="*/ 879 h 1035"/>
                <a:gd name="T62" fmla="*/ 37 w 867"/>
                <a:gd name="T63" fmla="*/ 876 h 1035"/>
                <a:gd name="T64" fmla="*/ 11 w 867"/>
                <a:gd name="T65" fmla="*/ 856 h 1035"/>
                <a:gd name="T66" fmla="*/ 0 w 867"/>
                <a:gd name="T67" fmla="*/ 823 h 1035"/>
                <a:gd name="T68" fmla="*/ 11 w 867"/>
                <a:gd name="T69" fmla="*/ 792 h 1035"/>
                <a:gd name="T70" fmla="*/ 37 w 867"/>
                <a:gd name="T71" fmla="*/ 772 h 1035"/>
                <a:gd name="T72" fmla="*/ 439 w 867"/>
                <a:gd name="T73" fmla="*/ 769 h 1035"/>
                <a:gd name="T74" fmla="*/ 465 w 867"/>
                <a:gd name="T75" fmla="*/ 706 h 1035"/>
                <a:gd name="T76" fmla="*/ 507 w 867"/>
                <a:gd name="T77" fmla="*/ 655 h 1035"/>
                <a:gd name="T78" fmla="*/ 564 w 867"/>
                <a:gd name="T79" fmla="*/ 619 h 1035"/>
                <a:gd name="T80" fmla="*/ 596 w 867"/>
                <a:gd name="T81" fmla="*/ 55 h 1035"/>
                <a:gd name="T82" fmla="*/ 606 w 867"/>
                <a:gd name="T83" fmla="*/ 23 h 1035"/>
                <a:gd name="T84" fmla="*/ 633 w 867"/>
                <a:gd name="T85" fmla="*/ 3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7" h="1035">
                  <a:moveTo>
                    <a:pt x="651" y="709"/>
                  </a:moveTo>
                  <a:lnTo>
                    <a:pt x="626" y="712"/>
                  </a:lnTo>
                  <a:lnTo>
                    <a:pt x="603" y="720"/>
                  </a:lnTo>
                  <a:lnTo>
                    <a:pt x="583" y="732"/>
                  </a:lnTo>
                  <a:lnTo>
                    <a:pt x="566" y="749"/>
                  </a:lnTo>
                  <a:lnTo>
                    <a:pt x="553" y="769"/>
                  </a:lnTo>
                  <a:lnTo>
                    <a:pt x="545" y="792"/>
                  </a:lnTo>
                  <a:lnTo>
                    <a:pt x="542" y="817"/>
                  </a:lnTo>
                  <a:lnTo>
                    <a:pt x="545" y="843"/>
                  </a:lnTo>
                  <a:lnTo>
                    <a:pt x="553" y="865"/>
                  </a:lnTo>
                  <a:lnTo>
                    <a:pt x="566" y="886"/>
                  </a:lnTo>
                  <a:lnTo>
                    <a:pt x="583" y="902"/>
                  </a:lnTo>
                  <a:lnTo>
                    <a:pt x="603" y="915"/>
                  </a:lnTo>
                  <a:lnTo>
                    <a:pt x="626" y="923"/>
                  </a:lnTo>
                  <a:lnTo>
                    <a:pt x="651" y="926"/>
                  </a:lnTo>
                  <a:lnTo>
                    <a:pt x="675" y="923"/>
                  </a:lnTo>
                  <a:lnTo>
                    <a:pt x="698" y="915"/>
                  </a:lnTo>
                  <a:lnTo>
                    <a:pt x="718" y="902"/>
                  </a:lnTo>
                  <a:lnTo>
                    <a:pt x="735" y="886"/>
                  </a:lnTo>
                  <a:lnTo>
                    <a:pt x="748" y="865"/>
                  </a:lnTo>
                  <a:lnTo>
                    <a:pt x="756" y="843"/>
                  </a:lnTo>
                  <a:lnTo>
                    <a:pt x="759" y="817"/>
                  </a:lnTo>
                  <a:lnTo>
                    <a:pt x="756" y="792"/>
                  </a:lnTo>
                  <a:lnTo>
                    <a:pt x="748" y="769"/>
                  </a:lnTo>
                  <a:lnTo>
                    <a:pt x="735" y="749"/>
                  </a:lnTo>
                  <a:lnTo>
                    <a:pt x="718" y="732"/>
                  </a:lnTo>
                  <a:lnTo>
                    <a:pt x="698" y="720"/>
                  </a:lnTo>
                  <a:lnTo>
                    <a:pt x="675" y="712"/>
                  </a:lnTo>
                  <a:lnTo>
                    <a:pt x="651" y="709"/>
                  </a:lnTo>
                  <a:close/>
                  <a:moveTo>
                    <a:pt x="651" y="0"/>
                  </a:moveTo>
                  <a:lnTo>
                    <a:pt x="668" y="3"/>
                  </a:lnTo>
                  <a:lnTo>
                    <a:pt x="682" y="12"/>
                  </a:lnTo>
                  <a:lnTo>
                    <a:pt x="695" y="23"/>
                  </a:lnTo>
                  <a:lnTo>
                    <a:pt x="702" y="38"/>
                  </a:lnTo>
                  <a:lnTo>
                    <a:pt x="705" y="55"/>
                  </a:lnTo>
                  <a:lnTo>
                    <a:pt x="705" y="608"/>
                  </a:lnTo>
                  <a:lnTo>
                    <a:pt x="739" y="619"/>
                  </a:lnTo>
                  <a:lnTo>
                    <a:pt x="769" y="636"/>
                  </a:lnTo>
                  <a:lnTo>
                    <a:pt x="797" y="658"/>
                  </a:lnTo>
                  <a:lnTo>
                    <a:pt x="821" y="684"/>
                  </a:lnTo>
                  <a:lnTo>
                    <a:pt x="840" y="713"/>
                  </a:lnTo>
                  <a:lnTo>
                    <a:pt x="855" y="746"/>
                  </a:lnTo>
                  <a:lnTo>
                    <a:pt x="864" y="780"/>
                  </a:lnTo>
                  <a:lnTo>
                    <a:pt x="867" y="817"/>
                  </a:lnTo>
                  <a:lnTo>
                    <a:pt x="864" y="853"/>
                  </a:lnTo>
                  <a:lnTo>
                    <a:pt x="856" y="886"/>
                  </a:lnTo>
                  <a:lnTo>
                    <a:pt x="843" y="917"/>
                  </a:lnTo>
                  <a:lnTo>
                    <a:pt x="825" y="946"/>
                  </a:lnTo>
                  <a:lnTo>
                    <a:pt x="803" y="971"/>
                  </a:lnTo>
                  <a:lnTo>
                    <a:pt x="779" y="993"/>
                  </a:lnTo>
                  <a:lnTo>
                    <a:pt x="750" y="1011"/>
                  </a:lnTo>
                  <a:lnTo>
                    <a:pt x="719" y="1024"/>
                  </a:lnTo>
                  <a:lnTo>
                    <a:pt x="685" y="1032"/>
                  </a:lnTo>
                  <a:lnTo>
                    <a:pt x="651" y="1035"/>
                  </a:lnTo>
                  <a:lnTo>
                    <a:pt x="615" y="1032"/>
                  </a:lnTo>
                  <a:lnTo>
                    <a:pt x="581" y="1023"/>
                  </a:lnTo>
                  <a:lnTo>
                    <a:pt x="549" y="1010"/>
                  </a:lnTo>
                  <a:lnTo>
                    <a:pt x="520" y="990"/>
                  </a:lnTo>
                  <a:lnTo>
                    <a:pt x="495" y="967"/>
                  </a:lnTo>
                  <a:lnTo>
                    <a:pt x="473" y="940"/>
                  </a:lnTo>
                  <a:lnTo>
                    <a:pt x="457" y="911"/>
                  </a:lnTo>
                  <a:lnTo>
                    <a:pt x="443" y="879"/>
                  </a:lnTo>
                  <a:lnTo>
                    <a:pt x="55" y="879"/>
                  </a:lnTo>
                  <a:lnTo>
                    <a:pt x="37" y="876"/>
                  </a:lnTo>
                  <a:lnTo>
                    <a:pt x="23" y="868"/>
                  </a:lnTo>
                  <a:lnTo>
                    <a:pt x="11" y="856"/>
                  </a:lnTo>
                  <a:lnTo>
                    <a:pt x="3" y="842"/>
                  </a:lnTo>
                  <a:lnTo>
                    <a:pt x="0" y="823"/>
                  </a:lnTo>
                  <a:lnTo>
                    <a:pt x="3" y="806"/>
                  </a:lnTo>
                  <a:lnTo>
                    <a:pt x="11" y="792"/>
                  </a:lnTo>
                  <a:lnTo>
                    <a:pt x="23" y="780"/>
                  </a:lnTo>
                  <a:lnTo>
                    <a:pt x="37" y="772"/>
                  </a:lnTo>
                  <a:lnTo>
                    <a:pt x="55" y="769"/>
                  </a:lnTo>
                  <a:lnTo>
                    <a:pt x="439" y="769"/>
                  </a:lnTo>
                  <a:lnTo>
                    <a:pt x="449" y="736"/>
                  </a:lnTo>
                  <a:lnTo>
                    <a:pt x="465" y="706"/>
                  </a:lnTo>
                  <a:lnTo>
                    <a:pt x="484" y="679"/>
                  </a:lnTo>
                  <a:lnTo>
                    <a:pt x="507" y="655"/>
                  </a:lnTo>
                  <a:lnTo>
                    <a:pt x="535" y="634"/>
                  </a:lnTo>
                  <a:lnTo>
                    <a:pt x="564" y="619"/>
                  </a:lnTo>
                  <a:lnTo>
                    <a:pt x="596" y="608"/>
                  </a:lnTo>
                  <a:lnTo>
                    <a:pt x="596" y="55"/>
                  </a:lnTo>
                  <a:lnTo>
                    <a:pt x="599" y="38"/>
                  </a:lnTo>
                  <a:lnTo>
                    <a:pt x="606" y="23"/>
                  </a:lnTo>
                  <a:lnTo>
                    <a:pt x="619" y="12"/>
                  </a:lnTo>
                  <a:lnTo>
                    <a:pt x="633" y="3"/>
                  </a:lnTo>
                  <a:lnTo>
                    <a:pt x="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Freeform 212"/>
            <p:cNvSpPr>
              <a:spLocks/>
            </p:cNvSpPr>
            <p:nvPr/>
          </p:nvSpPr>
          <p:spPr bwMode="auto">
            <a:xfrm>
              <a:off x="7466013" y="4287838"/>
              <a:ext cx="20637" cy="28575"/>
            </a:xfrm>
            <a:custGeom>
              <a:avLst/>
              <a:gdLst>
                <a:gd name="T0" fmla="*/ 55 w 109"/>
                <a:gd name="T1" fmla="*/ 0 h 163"/>
                <a:gd name="T2" fmla="*/ 72 w 109"/>
                <a:gd name="T3" fmla="*/ 3 h 163"/>
                <a:gd name="T4" fmla="*/ 86 w 109"/>
                <a:gd name="T5" fmla="*/ 11 h 163"/>
                <a:gd name="T6" fmla="*/ 99 w 109"/>
                <a:gd name="T7" fmla="*/ 23 h 163"/>
                <a:gd name="T8" fmla="*/ 106 w 109"/>
                <a:gd name="T9" fmla="*/ 37 h 163"/>
                <a:gd name="T10" fmla="*/ 109 w 109"/>
                <a:gd name="T11" fmla="*/ 55 h 163"/>
                <a:gd name="T12" fmla="*/ 109 w 109"/>
                <a:gd name="T13" fmla="*/ 110 h 163"/>
                <a:gd name="T14" fmla="*/ 106 w 109"/>
                <a:gd name="T15" fmla="*/ 126 h 163"/>
                <a:gd name="T16" fmla="*/ 99 w 109"/>
                <a:gd name="T17" fmla="*/ 141 h 163"/>
                <a:gd name="T18" fmla="*/ 86 w 109"/>
                <a:gd name="T19" fmla="*/ 153 h 163"/>
                <a:gd name="T20" fmla="*/ 72 w 109"/>
                <a:gd name="T21" fmla="*/ 161 h 163"/>
                <a:gd name="T22" fmla="*/ 55 w 109"/>
                <a:gd name="T23" fmla="*/ 163 h 163"/>
                <a:gd name="T24" fmla="*/ 37 w 109"/>
                <a:gd name="T25" fmla="*/ 161 h 163"/>
                <a:gd name="T26" fmla="*/ 23 w 109"/>
                <a:gd name="T27" fmla="*/ 153 h 163"/>
                <a:gd name="T28" fmla="*/ 10 w 109"/>
                <a:gd name="T29" fmla="*/ 141 h 163"/>
                <a:gd name="T30" fmla="*/ 3 w 109"/>
                <a:gd name="T31" fmla="*/ 126 h 163"/>
                <a:gd name="T32" fmla="*/ 0 w 109"/>
                <a:gd name="T33" fmla="*/ 110 h 163"/>
                <a:gd name="T34" fmla="*/ 0 w 109"/>
                <a:gd name="T35" fmla="*/ 55 h 163"/>
                <a:gd name="T36" fmla="*/ 3 w 109"/>
                <a:gd name="T37" fmla="*/ 37 h 163"/>
                <a:gd name="T38" fmla="*/ 10 w 109"/>
                <a:gd name="T39" fmla="*/ 23 h 163"/>
                <a:gd name="T40" fmla="*/ 23 w 109"/>
                <a:gd name="T41" fmla="*/ 11 h 163"/>
                <a:gd name="T42" fmla="*/ 37 w 109"/>
                <a:gd name="T43" fmla="*/ 3 h 163"/>
                <a:gd name="T44" fmla="*/ 55 w 109"/>
                <a:gd name="T4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63">
                  <a:moveTo>
                    <a:pt x="55" y="0"/>
                  </a:moveTo>
                  <a:lnTo>
                    <a:pt x="72" y="3"/>
                  </a:lnTo>
                  <a:lnTo>
                    <a:pt x="86" y="11"/>
                  </a:lnTo>
                  <a:lnTo>
                    <a:pt x="99" y="23"/>
                  </a:lnTo>
                  <a:lnTo>
                    <a:pt x="106" y="37"/>
                  </a:lnTo>
                  <a:lnTo>
                    <a:pt x="109" y="55"/>
                  </a:lnTo>
                  <a:lnTo>
                    <a:pt x="109" y="110"/>
                  </a:lnTo>
                  <a:lnTo>
                    <a:pt x="106" y="126"/>
                  </a:lnTo>
                  <a:lnTo>
                    <a:pt x="99" y="141"/>
                  </a:lnTo>
                  <a:lnTo>
                    <a:pt x="86" y="153"/>
                  </a:lnTo>
                  <a:lnTo>
                    <a:pt x="72" y="161"/>
                  </a:lnTo>
                  <a:lnTo>
                    <a:pt x="55" y="163"/>
                  </a:lnTo>
                  <a:lnTo>
                    <a:pt x="37" y="161"/>
                  </a:lnTo>
                  <a:lnTo>
                    <a:pt x="23" y="153"/>
                  </a:lnTo>
                  <a:lnTo>
                    <a:pt x="10" y="141"/>
                  </a:lnTo>
                  <a:lnTo>
                    <a:pt x="3" y="126"/>
                  </a:lnTo>
                  <a:lnTo>
                    <a:pt x="0" y="110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213"/>
            <p:cNvSpPr>
              <a:spLocks/>
            </p:cNvSpPr>
            <p:nvPr/>
          </p:nvSpPr>
          <p:spPr bwMode="auto">
            <a:xfrm>
              <a:off x="7667625" y="4498975"/>
              <a:ext cx="28575" cy="19050"/>
            </a:xfrm>
            <a:custGeom>
              <a:avLst/>
              <a:gdLst>
                <a:gd name="T0" fmla="*/ 54 w 162"/>
                <a:gd name="T1" fmla="*/ 0 h 108"/>
                <a:gd name="T2" fmla="*/ 108 w 162"/>
                <a:gd name="T3" fmla="*/ 0 h 108"/>
                <a:gd name="T4" fmla="*/ 125 w 162"/>
                <a:gd name="T5" fmla="*/ 2 h 108"/>
                <a:gd name="T6" fmla="*/ 140 w 162"/>
                <a:gd name="T7" fmla="*/ 10 h 108"/>
                <a:gd name="T8" fmla="*/ 151 w 162"/>
                <a:gd name="T9" fmla="*/ 22 h 108"/>
                <a:gd name="T10" fmla="*/ 159 w 162"/>
                <a:gd name="T11" fmla="*/ 37 h 108"/>
                <a:gd name="T12" fmla="*/ 162 w 162"/>
                <a:gd name="T13" fmla="*/ 54 h 108"/>
                <a:gd name="T14" fmla="*/ 159 w 162"/>
                <a:gd name="T15" fmla="*/ 71 h 108"/>
                <a:gd name="T16" fmla="*/ 151 w 162"/>
                <a:gd name="T17" fmla="*/ 87 h 108"/>
                <a:gd name="T18" fmla="*/ 140 w 162"/>
                <a:gd name="T19" fmla="*/ 98 h 108"/>
                <a:gd name="T20" fmla="*/ 125 w 162"/>
                <a:gd name="T21" fmla="*/ 106 h 108"/>
                <a:gd name="T22" fmla="*/ 108 w 162"/>
                <a:gd name="T23" fmla="*/ 108 h 108"/>
                <a:gd name="T24" fmla="*/ 54 w 162"/>
                <a:gd name="T25" fmla="*/ 108 h 108"/>
                <a:gd name="T26" fmla="*/ 36 w 162"/>
                <a:gd name="T27" fmla="*/ 106 h 108"/>
                <a:gd name="T28" fmla="*/ 22 w 162"/>
                <a:gd name="T29" fmla="*/ 98 h 108"/>
                <a:gd name="T30" fmla="*/ 10 w 162"/>
                <a:gd name="T31" fmla="*/ 87 h 108"/>
                <a:gd name="T32" fmla="*/ 3 w 162"/>
                <a:gd name="T33" fmla="*/ 71 h 108"/>
                <a:gd name="T34" fmla="*/ 0 w 162"/>
                <a:gd name="T35" fmla="*/ 54 h 108"/>
                <a:gd name="T36" fmla="*/ 3 w 162"/>
                <a:gd name="T37" fmla="*/ 37 h 108"/>
                <a:gd name="T38" fmla="*/ 10 w 162"/>
                <a:gd name="T39" fmla="*/ 22 h 108"/>
                <a:gd name="T40" fmla="*/ 22 w 162"/>
                <a:gd name="T41" fmla="*/ 10 h 108"/>
                <a:gd name="T42" fmla="*/ 36 w 162"/>
                <a:gd name="T43" fmla="*/ 2 h 108"/>
                <a:gd name="T44" fmla="*/ 54 w 162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108">
                  <a:moveTo>
                    <a:pt x="54" y="0"/>
                  </a:moveTo>
                  <a:lnTo>
                    <a:pt x="108" y="0"/>
                  </a:lnTo>
                  <a:lnTo>
                    <a:pt x="125" y="2"/>
                  </a:lnTo>
                  <a:lnTo>
                    <a:pt x="140" y="10"/>
                  </a:lnTo>
                  <a:lnTo>
                    <a:pt x="151" y="22"/>
                  </a:lnTo>
                  <a:lnTo>
                    <a:pt x="159" y="37"/>
                  </a:lnTo>
                  <a:lnTo>
                    <a:pt x="162" y="54"/>
                  </a:lnTo>
                  <a:lnTo>
                    <a:pt x="159" y="71"/>
                  </a:lnTo>
                  <a:lnTo>
                    <a:pt x="151" y="87"/>
                  </a:lnTo>
                  <a:lnTo>
                    <a:pt x="140" y="98"/>
                  </a:lnTo>
                  <a:lnTo>
                    <a:pt x="125" y="106"/>
                  </a:lnTo>
                  <a:lnTo>
                    <a:pt x="108" y="108"/>
                  </a:lnTo>
                  <a:lnTo>
                    <a:pt x="54" y="108"/>
                  </a:lnTo>
                  <a:lnTo>
                    <a:pt x="36" y="106"/>
                  </a:lnTo>
                  <a:lnTo>
                    <a:pt x="22" y="98"/>
                  </a:lnTo>
                  <a:lnTo>
                    <a:pt x="10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214"/>
            <p:cNvSpPr>
              <a:spLocks/>
            </p:cNvSpPr>
            <p:nvPr/>
          </p:nvSpPr>
          <p:spPr bwMode="auto">
            <a:xfrm>
              <a:off x="7256463" y="4498975"/>
              <a:ext cx="28575" cy="19050"/>
            </a:xfrm>
            <a:custGeom>
              <a:avLst/>
              <a:gdLst>
                <a:gd name="T0" fmla="*/ 54 w 163"/>
                <a:gd name="T1" fmla="*/ 0 h 108"/>
                <a:gd name="T2" fmla="*/ 108 w 163"/>
                <a:gd name="T3" fmla="*/ 0 h 108"/>
                <a:gd name="T4" fmla="*/ 126 w 163"/>
                <a:gd name="T5" fmla="*/ 2 h 108"/>
                <a:gd name="T6" fmla="*/ 140 w 163"/>
                <a:gd name="T7" fmla="*/ 10 h 108"/>
                <a:gd name="T8" fmla="*/ 152 w 163"/>
                <a:gd name="T9" fmla="*/ 22 h 108"/>
                <a:gd name="T10" fmla="*/ 159 w 163"/>
                <a:gd name="T11" fmla="*/ 37 h 108"/>
                <a:gd name="T12" fmla="*/ 163 w 163"/>
                <a:gd name="T13" fmla="*/ 54 h 108"/>
                <a:gd name="T14" fmla="*/ 159 w 163"/>
                <a:gd name="T15" fmla="*/ 71 h 108"/>
                <a:gd name="T16" fmla="*/ 152 w 163"/>
                <a:gd name="T17" fmla="*/ 87 h 108"/>
                <a:gd name="T18" fmla="*/ 140 w 163"/>
                <a:gd name="T19" fmla="*/ 98 h 108"/>
                <a:gd name="T20" fmla="*/ 126 w 163"/>
                <a:gd name="T21" fmla="*/ 106 h 108"/>
                <a:gd name="T22" fmla="*/ 108 w 163"/>
                <a:gd name="T23" fmla="*/ 108 h 108"/>
                <a:gd name="T24" fmla="*/ 54 w 163"/>
                <a:gd name="T25" fmla="*/ 108 h 108"/>
                <a:gd name="T26" fmla="*/ 37 w 163"/>
                <a:gd name="T27" fmla="*/ 106 h 108"/>
                <a:gd name="T28" fmla="*/ 22 w 163"/>
                <a:gd name="T29" fmla="*/ 98 h 108"/>
                <a:gd name="T30" fmla="*/ 11 w 163"/>
                <a:gd name="T31" fmla="*/ 87 h 108"/>
                <a:gd name="T32" fmla="*/ 3 w 163"/>
                <a:gd name="T33" fmla="*/ 71 h 108"/>
                <a:gd name="T34" fmla="*/ 0 w 163"/>
                <a:gd name="T35" fmla="*/ 54 h 108"/>
                <a:gd name="T36" fmla="*/ 3 w 163"/>
                <a:gd name="T37" fmla="*/ 37 h 108"/>
                <a:gd name="T38" fmla="*/ 11 w 163"/>
                <a:gd name="T39" fmla="*/ 22 h 108"/>
                <a:gd name="T40" fmla="*/ 22 w 163"/>
                <a:gd name="T41" fmla="*/ 10 h 108"/>
                <a:gd name="T42" fmla="*/ 37 w 163"/>
                <a:gd name="T43" fmla="*/ 2 h 108"/>
                <a:gd name="T44" fmla="*/ 54 w 163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08">
                  <a:moveTo>
                    <a:pt x="54" y="0"/>
                  </a:moveTo>
                  <a:lnTo>
                    <a:pt x="108" y="0"/>
                  </a:lnTo>
                  <a:lnTo>
                    <a:pt x="126" y="2"/>
                  </a:lnTo>
                  <a:lnTo>
                    <a:pt x="140" y="10"/>
                  </a:lnTo>
                  <a:lnTo>
                    <a:pt x="152" y="22"/>
                  </a:lnTo>
                  <a:lnTo>
                    <a:pt x="159" y="37"/>
                  </a:lnTo>
                  <a:lnTo>
                    <a:pt x="163" y="54"/>
                  </a:lnTo>
                  <a:lnTo>
                    <a:pt x="159" y="71"/>
                  </a:lnTo>
                  <a:lnTo>
                    <a:pt x="152" y="87"/>
                  </a:lnTo>
                  <a:lnTo>
                    <a:pt x="140" y="98"/>
                  </a:lnTo>
                  <a:lnTo>
                    <a:pt x="126" y="106"/>
                  </a:lnTo>
                  <a:lnTo>
                    <a:pt x="108" y="108"/>
                  </a:lnTo>
                  <a:lnTo>
                    <a:pt x="54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215"/>
            <p:cNvSpPr>
              <a:spLocks/>
            </p:cNvSpPr>
            <p:nvPr/>
          </p:nvSpPr>
          <p:spPr bwMode="auto">
            <a:xfrm>
              <a:off x="7608888" y="4349750"/>
              <a:ext cx="25400" cy="25400"/>
            </a:xfrm>
            <a:custGeom>
              <a:avLst/>
              <a:gdLst>
                <a:gd name="T0" fmla="*/ 92 w 147"/>
                <a:gd name="T1" fmla="*/ 0 h 147"/>
                <a:gd name="T2" fmla="*/ 107 w 147"/>
                <a:gd name="T3" fmla="*/ 2 h 147"/>
                <a:gd name="T4" fmla="*/ 120 w 147"/>
                <a:gd name="T5" fmla="*/ 7 h 147"/>
                <a:gd name="T6" fmla="*/ 131 w 147"/>
                <a:gd name="T7" fmla="*/ 16 h 147"/>
                <a:gd name="T8" fmla="*/ 140 w 147"/>
                <a:gd name="T9" fmla="*/ 28 h 147"/>
                <a:gd name="T10" fmla="*/ 146 w 147"/>
                <a:gd name="T11" fmla="*/ 41 h 147"/>
                <a:gd name="T12" fmla="*/ 147 w 147"/>
                <a:gd name="T13" fmla="*/ 54 h 147"/>
                <a:gd name="T14" fmla="*/ 146 w 147"/>
                <a:gd name="T15" fmla="*/ 68 h 147"/>
                <a:gd name="T16" fmla="*/ 140 w 147"/>
                <a:gd name="T17" fmla="*/ 81 h 147"/>
                <a:gd name="T18" fmla="*/ 131 w 147"/>
                <a:gd name="T19" fmla="*/ 93 h 147"/>
                <a:gd name="T20" fmla="*/ 92 w 147"/>
                <a:gd name="T21" fmla="*/ 132 h 147"/>
                <a:gd name="T22" fmla="*/ 81 w 147"/>
                <a:gd name="T23" fmla="*/ 140 h 147"/>
                <a:gd name="T24" fmla="*/ 68 w 147"/>
                <a:gd name="T25" fmla="*/ 146 h 147"/>
                <a:gd name="T26" fmla="*/ 55 w 147"/>
                <a:gd name="T27" fmla="*/ 147 h 147"/>
                <a:gd name="T28" fmla="*/ 41 w 147"/>
                <a:gd name="T29" fmla="*/ 146 h 147"/>
                <a:gd name="T30" fmla="*/ 28 w 147"/>
                <a:gd name="T31" fmla="*/ 140 h 147"/>
                <a:gd name="T32" fmla="*/ 17 w 147"/>
                <a:gd name="T33" fmla="*/ 132 h 147"/>
                <a:gd name="T34" fmla="*/ 7 w 147"/>
                <a:gd name="T35" fmla="*/ 120 h 147"/>
                <a:gd name="T36" fmla="*/ 2 w 147"/>
                <a:gd name="T37" fmla="*/ 107 h 147"/>
                <a:gd name="T38" fmla="*/ 0 w 147"/>
                <a:gd name="T39" fmla="*/ 93 h 147"/>
                <a:gd name="T40" fmla="*/ 2 w 147"/>
                <a:gd name="T41" fmla="*/ 79 h 147"/>
                <a:gd name="T42" fmla="*/ 7 w 147"/>
                <a:gd name="T43" fmla="*/ 66 h 147"/>
                <a:gd name="T44" fmla="*/ 17 w 147"/>
                <a:gd name="T45" fmla="*/ 54 h 147"/>
                <a:gd name="T46" fmla="*/ 55 w 147"/>
                <a:gd name="T47" fmla="*/ 16 h 147"/>
                <a:gd name="T48" fmla="*/ 66 w 147"/>
                <a:gd name="T49" fmla="*/ 7 h 147"/>
                <a:gd name="T50" fmla="*/ 79 w 147"/>
                <a:gd name="T51" fmla="*/ 2 h 147"/>
                <a:gd name="T52" fmla="*/ 92 w 147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7">
                  <a:moveTo>
                    <a:pt x="92" y="0"/>
                  </a:moveTo>
                  <a:lnTo>
                    <a:pt x="107" y="2"/>
                  </a:lnTo>
                  <a:lnTo>
                    <a:pt x="120" y="7"/>
                  </a:lnTo>
                  <a:lnTo>
                    <a:pt x="131" y="16"/>
                  </a:lnTo>
                  <a:lnTo>
                    <a:pt x="140" y="28"/>
                  </a:lnTo>
                  <a:lnTo>
                    <a:pt x="146" y="41"/>
                  </a:lnTo>
                  <a:lnTo>
                    <a:pt x="147" y="54"/>
                  </a:lnTo>
                  <a:lnTo>
                    <a:pt x="146" y="68"/>
                  </a:lnTo>
                  <a:lnTo>
                    <a:pt x="140" y="81"/>
                  </a:lnTo>
                  <a:lnTo>
                    <a:pt x="131" y="93"/>
                  </a:lnTo>
                  <a:lnTo>
                    <a:pt x="92" y="132"/>
                  </a:lnTo>
                  <a:lnTo>
                    <a:pt x="81" y="140"/>
                  </a:lnTo>
                  <a:lnTo>
                    <a:pt x="68" y="146"/>
                  </a:lnTo>
                  <a:lnTo>
                    <a:pt x="55" y="147"/>
                  </a:lnTo>
                  <a:lnTo>
                    <a:pt x="41" y="146"/>
                  </a:lnTo>
                  <a:lnTo>
                    <a:pt x="28" y="140"/>
                  </a:lnTo>
                  <a:lnTo>
                    <a:pt x="17" y="132"/>
                  </a:lnTo>
                  <a:lnTo>
                    <a:pt x="7" y="120"/>
                  </a:lnTo>
                  <a:lnTo>
                    <a:pt x="2" y="107"/>
                  </a:lnTo>
                  <a:lnTo>
                    <a:pt x="0" y="93"/>
                  </a:lnTo>
                  <a:lnTo>
                    <a:pt x="2" y="79"/>
                  </a:lnTo>
                  <a:lnTo>
                    <a:pt x="7" y="66"/>
                  </a:lnTo>
                  <a:lnTo>
                    <a:pt x="17" y="54"/>
                  </a:lnTo>
                  <a:lnTo>
                    <a:pt x="55" y="16"/>
                  </a:lnTo>
                  <a:lnTo>
                    <a:pt x="66" y="7"/>
                  </a:lnTo>
                  <a:lnTo>
                    <a:pt x="79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216"/>
            <p:cNvSpPr>
              <a:spLocks/>
            </p:cNvSpPr>
            <p:nvPr/>
          </p:nvSpPr>
          <p:spPr bwMode="auto">
            <a:xfrm>
              <a:off x="7318375" y="4641850"/>
              <a:ext cx="25400" cy="25400"/>
            </a:xfrm>
            <a:custGeom>
              <a:avLst/>
              <a:gdLst>
                <a:gd name="T0" fmla="*/ 92 w 146"/>
                <a:gd name="T1" fmla="*/ 0 h 148"/>
                <a:gd name="T2" fmla="*/ 106 w 146"/>
                <a:gd name="T3" fmla="*/ 1 h 148"/>
                <a:gd name="T4" fmla="*/ 119 w 146"/>
                <a:gd name="T5" fmla="*/ 8 h 148"/>
                <a:gd name="T6" fmla="*/ 130 w 146"/>
                <a:gd name="T7" fmla="*/ 16 h 148"/>
                <a:gd name="T8" fmla="*/ 141 w 146"/>
                <a:gd name="T9" fmla="*/ 30 h 148"/>
                <a:gd name="T10" fmla="*/ 146 w 146"/>
                <a:gd name="T11" fmla="*/ 47 h 148"/>
                <a:gd name="T12" fmla="*/ 146 w 146"/>
                <a:gd name="T13" fmla="*/ 63 h 148"/>
                <a:gd name="T14" fmla="*/ 141 w 146"/>
                <a:gd name="T15" fmla="*/ 79 h 148"/>
                <a:gd name="T16" fmla="*/ 130 w 146"/>
                <a:gd name="T17" fmla="*/ 93 h 148"/>
                <a:gd name="T18" fmla="*/ 92 w 146"/>
                <a:gd name="T19" fmla="*/ 131 h 148"/>
                <a:gd name="T20" fmla="*/ 81 w 146"/>
                <a:gd name="T21" fmla="*/ 141 h 148"/>
                <a:gd name="T22" fmla="*/ 68 w 146"/>
                <a:gd name="T23" fmla="*/ 146 h 148"/>
                <a:gd name="T24" fmla="*/ 55 w 146"/>
                <a:gd name="T25" fmla="*/ 148 h 148"/>
                <a:gd name="T26" fmla="*/ 40 w 146"/>
                <a:gd name="T27" fmla="*/ 146 h 148"/>
                <a:gd name="T28" fmla="*/ 27 w 146"/>
                <a:gd name="T29" fmla="*/ 141 h 148"/>
                <a:gd name="T30" fmla="*/ 16 w 146"/>
                <a:gd name="T31" fmla="*/ 131 h 148"/>
                <a:gd name="T32" fmla="*/ 7 w 146"/>
                <a:gd name="T33" fmla="*/ 120 h 148"/>
                <a:gd name="T34" fmla="*/ 1 w 146"/>
                <a:gd name="T35" fmla="*/ 107 h 148"/>
                <a:gd name="T36" fmla="*/ 0 w 146"/>
                <a:gd name="T37" fmla="*/ 93 h 148"/>
                <a:gd name="T38" fmla="*/ 1 w 146"/>
                <a:gd name="T39" fmla="*/ 79 h 148"/>
                <a:gd name="T40" fmla="*/ 7 w 146"/>
                <a:gd name="T41" fmla="*/ 66 h 148"/>
                <a:gd name="T42" fmla="*/ 16 w 146"/>
                <a:gd name="T43" fmla="*/ 54 h 148"/>
                <a:gd name="T44" fmla="*/ 55 w 146"/>
                <a:gd name="T45" fmla="*/ 16 h 148"/>
                <a:gd name="T46" fmla="*/ 66 w 146"/>
                <a:gd name="T47" fmla="*/ 8 h 148"/>
                <a:gd name="T48" fmla="*/ 79 w 146"/>
                <a:gd name="T49" fmla="*/ 1 h 148"/>
                <a:gd name="T50" fmla="*/ 92 w 146"/>
                <a:gd name="T5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6" h="148">
                  <a:moveTo>
                    <a:pt x="92" y="0"/>
                  </a:moveTo>
                  <a:lnTo>
                    <a:pt x="106" y="1"/>
                  </a:lnTo>
                  <a:lnTo>
                    <a:pt x="119" y="8"/>
                  </a:lnTo>
                  <a:lnTo>
                    <a:pt x="130" y="16"/>
                  </a:lnTo>
                  <a:lnTo>
                    <a:pt x="141" y="30"/>
                  </a:lnTo>
                  <a:lnTo>
                    <a:pt x="146" y="47"/>
                  </a:lnTo>
                  <a:lnTo>
                    <a:pt x="146" y="63"/>
                  </a:lnTo>
                  <a:lnTo>
                    <a:pt x="141" y="79"/>
                  </a:lnTo>
                  <a:lnTo>
                    <a:pt x="130" y="93"/>
                  </a:lnTo>
                  <a:lnTo>
                    <a:pt x="92" y="131"/>
                  </a:lnTo>
                  <a:lnTo>
                    <a:pt x="81" y="141"/>
                  </a:lnTo>
                  <a:lnTo>
                    <a:pt x="68" y="146"/>
                  </a:lnTo>
                  <a:lnTo>
                    <a:pt x="55" y="148"/>
                  </a:lnTo>
                  <a:lnTo>
                    <a:pt x="40" y="146"/>
                  </a:lnTo>
                  <a:lnTo>
                    <a:pt x="27" y="141"/>
                  </a:lnTo>
                  <a:lnTo>
                    <a:pt x="16" y="131"/>
                  </a:lnTo>
                  <a:lnTo>
                    <a:pt x="7" y="120"/>
                  </a:lnTo>
                  <a:lnTo>
                    <a:pt x="1" y="107"/>
                  </a:lnTo>
                  <a:lnTo>
                    <a:pt x="0" y="93"/>
                  </a:lnTo>
                  <a:lnTo>
                    <a:pt x="1" y="79"/>
                  </a:lnTo>
                  <a:lnTo>
                    <a:pt x="7" y="66"/>
                  </a:lnTo>
                  <a:lnTo>
                    <a:pt x="16" y="54"/>
                  </a:lnTo>
                  <a:lnTo>
                    <a:pt x="55" y="16"/>
                  </a:lnTo>
                  <a:lnTo>
                    <a:pt x="66" y="8"/>
                  </a:lnTo>
                  <a:lnTo>
                    <a:pt x="79" y="1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217"/>
            <p:cNvSpPr>
              <a:spLocks/>
            </p:cNvSpPr>
            <p:nvPr/>
          </p:nvSpPr>
          <p:spPr bwMode="auto">
            <a:xfrm>
              <a:off x="7318375" y="4349750"/>
              <a:ext cx="25400" cy="25400"/>
            </a:xfrm>
            <a:custGeom>
              <a:avLst/>
              <a:gdLst>
                <a:gd name="T0" fmla="*/ 55 w 147"/>
                <a:gd name="T1" fmla="*/ 0 h 147"/>
                <a:gd name="T2" fmla="*/ 68 w 147"/>
                <a:gd name="T3" fmla="*/ 2 h 147"/>
                <a:gd name="T4" fmla="*/ 81 w 147"/>
                <a:gd name="T5" fmla="*/ 7 h 147"/>
                <a:gd name="T6" fmla="*/ 92 w 147"/>
                <a:gd name="T7" fmla="*/ 16 h 147"/>
                <a:gd name="T8" fmla="*/ 130 w 147"/>
                <a:gd name="T9" fmla="*/ 54 h 147"/>
                <a:gd name="T10" fmla="*/ 140 w 147"/>
                <a:gd name="T11" fmla="*/ 66 h 147"/>
                <a:gd name="T12" fmla="*/ 145 w 147"/>
                <a:gd name="T13" fmla="*/ 79 h 147"/>
                <a:gd name="T14" fmla="*/ 147 w 147"/>
                <a:gd name="T15" fmla="*/ 93 h 147"/>
                <a:gd name="T16" fmla="*/ 145 w 147"/>
                <a:gd name="T17" fmla="*/ 107 h 147"/>
                <a:gd name="T18" fmla="*/ 140 w 147"/>
                <a:gd name="T19" fmla="*/ 120 h 147"/>
                <a:gd name="T20" fmla="*/ 130 w 147"/>
                <a:gd name="T21" fmla="*/ 132 h 147"/>
                <a:gd name="T22" fmla="*/ 119 w 147"/>
                <a:gd name="T23" fmla="*/ 140 h 147"/>
                <a:gd name="T24" fmla="*/ 106 w 147"/>
                <a:gd name="T25" fmla="*/ 146 h 147"/>
                <a:gd name="T26" fmla="*/ 92 w 147"/>
                <a:gd name="T27" fmla="*/ 147 h 147"/>
                <a:gd name="T28" fmla="*/ 79 w 147"/>
                <a:gd name="T29" fmla="*/ 146 h 147"/>
                <a:gd name="T30" fmla="*/ 66 w 147"/>
                <a:gd name="T31" fmla="*/ 140 h 147"/>
                <a:gd name="T32" fmla="*/ 55 w 147"/>
                <a:gd name="T33" fmla="*/ 132 h 147"/>
                <a:gd name="T34" fmla="*/ 16 w 147"/>
                <a:gd name="T35" fmla="*/ 93 h 147"/>
                <a:gd name="T36" fmla="*/ 7 w 147"/>
                <a:gd name="T37" fmla="*/ 81 h 147"/>
                <a:gd name="T38" fmla="*/ 1 w 147"/>
                <a:gd name="T39" fmla="*/ 68 h 147"/>
                <a:gd name="T40" fmla="*/ 0 w 147"/>
                <a:gd name="T41" fmla="*/ 54 h 147"/>
                <a:gd name="T42" fmla="*/ 1 w 147"/>
                <a:gd name="T43" fmla="*/ 41 h 147"/>
                <a:gd name="T44" fmla="*/ 7 w 147"/>
                <a:gd name="T45" fmla="*/ 28 h 147"/>
                <a:gd name="T46" fmla="*/ 16 w 147"/>
                <a:gd name="T47" fmla="*/ 16 h 147"/>
                <a:gd name="T48" fmla="*/ 27 w 147"/>
                <a:gd name="T49" fmla="*/ 7 h 147"/>
                <a:gd name="T50" fmla="*/ 40 w 147"/>
                <a:gd name="T51" fmla="*/ 2 h 147"/>
                <a:gd name="T52" fmla="*/ 55 w 147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7">
                  <a:moveTo>
                    <a:pt x="55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2" y="16"/>
                  </a:lnTo>
                  <a:lnTo>
                    <a:pt x="130" y="54"/>
                  </a:lnTo>
                  <a:lnTo>
                    <a:pt x="140" y="66"/>
                  </a:lnTo>
                  <a:lnTo>
                    <a:pt x="145" y="79"/>
                  </a:lnTo>
                  <a:lnTo>
                    <a:pt x="147" y="93"/>
                  </a:lnTo>
                  <a:lnTo>
                    <a:pt x="145" y="107"/>
                  </a:lnTo>
                  <a:lnTo>
                    <a:pt x="140" y="120"/>
                  </a:lnTo>
                  <a:lnTo>
                    <a:pt x="130" y="132"/>
                  </a:lnTo>
                  <a:lnTo>
                    <a:pt x="119" y="140"/>
                  </a:lnTo>
                  <a:lnTo>
                    <a:pt x="106" y="146"/>
                  </a:lnTo>
                  <a:lnTo>
                    <a:pt x="92" y="147"/>
                  </a:lnTo>
                  <a:lnTo>
                    <a:pt x="79" y="146"/>
                  </a:lnTo>
                  <a:lnTo>
                    <a:pt x="66" y="140"/>
                  </a:lnTo>
                  <a:lnTo>
                    <a:pt x="55" y="132"/>
                  </a:lnTo>
                  <a:lnTo>
                    <a:pt x="16" y="93"/>
                  </a:lnTo>
                  <a:lnTo>
                    <a:pt x="7" y="81"/>
                  </a:lnTo>
                  <a:lnTo>
                    <a:pt x="1" y="68"/>
                  </a:lnTo>
                  <a:lnTo>
                    <a:pt x="0" y="54"/>
                  </a:lnTo>
                  <a:lnTo>
                    <a:pt x="1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218"/>
            <p:cNvSpPr>
              <a:spLocks/>
            </p:cNvSpPr>
            <p:nvPr/>
          </p:nvSpPr>
          <p:spPr bwMode="auto">
            <a:xfrm>
              <a:off x="7189788" y="4222750"/>
              <a:ext cx="573087" cy="566738"/>
            </a:xfrm>
            <a:custGeom>
              <a:avLst/>
              <a:gdLst>
                <a:gd name="T0" fmla="*/ 1828 w 3249"/>
                <a:gd name="T1" fmla="*/ 12 h 3220"/>
                <a:gd name="T2" fmla="*/ 2119 w 3249"/>
                <a:gd name="T3" fmla="*/ 77 h 3220"/>
                <a:gd name="T4" fmla="*/ 2388 w 3249"/>
                <a:gd name="T5" fmla="*/ 192 h 3220"/>
                <a:gd name="T6" fmla="*/ 2630 w 3249"/>
                <a:gd name="T7" fmla="*/ 351 h 3220"/>
                <a:gd name="T8" fmla="*/ 2839 w 3249"/>
                <a:gd name="T9" fmla="*/ 548 h 3220"/>
                <a:gd name="T10" fmla="*/ 3010 w 3249"/>
                <a:gd name="T11" fmla="*/ 781 h 3220"/>
                <a:gd name="T12" fmla="*/ 3139 w 3249"/>
                <a:gd name="T13" fmla="*/ 1043 h 3220"/>
                <a:gd name="T14" fmla="*/ 3220 w 3249"/>
                <a:gd name="T15" fmla="*/ 1329 h 3220"/>
                <a:gd name="T16" fmla="*/ 3249 w 3249"/>
                <a:gd name="T17" fmla="*/ 1632 h 3220"/>
                <a:gd name="T18" fmla="*/ 3221 w 3249"/>
                <a:gd name="T19" fmla="*/ 1932 h 3220"/>
                <a:gd name="T20" fmla="*/ 3140 w 3249"/>
                <a:gd name="T21" fmla="*/ 2222 h 3220"/>
                <a:gd name="T22" fmla="*/ 3112 w 3249"/>
                <a:gd name="T23" fmla="*/ 2252 h 3220"/>
                <a:gd name="T24" fmla="*/ 3070 w 3249"/>
                <a:gd name="T25" fmla="*/ 2253 h 3220"/>
                <a:gd name="T26" fmla="*/ 3040 w 3249"/>
                <a:gd name="T27" fmla="*/ 2224 h 3220"/>
                <a:gd name="T28" fmla="*/ 3039 w 3249"/>
                <a:gd name="T29" fmla="*/ 2182 h 3220"/>
                <a:gd name="T30" fmla="*/ 3115 w 3249"/>
                <a:gd name="T31" fmla="*/ 1912 h 3220"/>
                <a:gd name="T32" fmla="*/ 3140 w 3249"/>
                <a:gd name="T33" fmla="*/ 1632 h 3220"/>
                <a:gd name="T34" fmla="*/ 3113 w 3249"/>
                <a:gd name="T35" fmla="*/ 1338 h 3220"/>
                <a:gd name="T36" fmla="*/ 3031 w 3249"/>
                <a:gd name="T37" fmla="*/ 1062 h 3220"/>
                <a:gd name="T38" fmla="*/ 2900 w 3249"/>
                <a:gd name="T39" fmla="*/ 810 h 3220"/>
                <a:gd name="T40" fmla="*/ 2728 w 3249"/>
                <a:gd name="T41" fmla="*/ 590 h 3220"/>
                <a:gd name="T42" fmla="*/ 2520 w 3249"/>
                <a:gd name="T43" fmla="*/ 403 h 3220"/>
                <a:gd name="T44" fmla="*/ 2279 w 3249"/>
                <a:gd name="T45" fmla="*/ 258 h 3220"/>
                <a:gd name="T46" fmla="*/ 2012 w 3249"/>
                <a:gd name="T47" fmla="*/ 159 h 3220"/>
                <a:gd name="T48" fmla="*/ 1724 w 3249"/>
                <a:gd name="T49" fmla="*/ 112 h 3220"/>
                <a:gd name="T50" fmla="*/ 1428 w 3249"/>
                <a:gd name="T51" fmla="*/ 122 h 3220"/>
                <a:gd name="T52" fmla="*/ 1146 w 3249"/>
                <a:gd name="T53" fmla="*/ 187 h 3220"/>
                <a:gd name="T54" fmla="*/ 887 w 3249"/>
                <a:gd name="T55" fmla="*/ 302 h 3220"/>
                <a:gd name="T56" fmla="*/ 656 w 3249"/>
                <a:gd name="T57" fmla="*/ 461 h 3220"/>
                <a:gd name="T58" fmla="*/ 458 w 3249"/>
                <a:gd name="T59" fmla="*/ 660 h 3220"/>
                <a:gd name="T60" fmla="*/ 300 w 3249"/>
                <a:gd name="T61" fmla="*/ 892 h 3220"/>
                <a:gd name="T62" fmla="*/ 186 w 3249"/>
                <a:gd name="T63" fmla="*/ 1152 h 3220"/>
                <a:gd name="T64" fmla="*/ 121 w 3249"/>
                <a:gd name="T65" fmla="*/ 1434 h 3220"/>
                <a:gd name="T66" fmla="*/ 112 w 3249"/>
                <a:gd name="T67" fmla="*/ 1728 h 3220"/>
                <a:gd name="T68" fmla="*/ 154 w 3249"/>
                <a:gd name="T69" fmla="*/ 2005 h 3220"/>
                <a:gd name="T70" fmla="*/ 243 w 3249"/>
                <a:gd name="T71" fmla="*/ 2264 h 3220"/>
                <a:gd name="T72" fmla="*/ 376 w 3249"/>
                <a:gd name="T73" fmla="*/ 2500 h 3220"/>
                <a:gd name="T74" fmla="*/ 549 w 3249"/>
                <a:gd name="T75" fmla="*/ 2708 h 3220"/>
                <a:gd name="T76" fmla="*/ 756 w 3249"/>
                <a:gd name="T77" fmla="*/ 2883 h 3220"/>
                <a:gd name="T78" fmla="*/ 994 w 3249"/>
                <a:gd name="T79" fmla="*/ 3020 h 3220"/>
                <a:gd name="T80" fmla="*/ 1258 w 3249"/>
                <a:gd name="T81" fmla="*/ 3112 h 3220"/>
                <a:gd name="T82" fmla="*/ 1295 w 3249"/>
                <a:gd name="T83" fmla="*/ 3144 h 3220"/>
                <a:gd name="T84" fmla="*/ 1293 w 3249"/>
                <a:gd name="T85" fmla="*/ 3192 h 3220"/>
                <a:gd name="T86" fmla="*/ 1259 w 3249"/>
                <a:gd name="T87" fmla="*/ 3218 h 3220"/>
                <a:gd name="T88" fmla="*/ 1233 w 3249"/>
                <a:gd name="T89" fmla="*/ 3218 h 3220"/>
                <a:gd name="T90" fmla="*/ 961 w 3249"/>
                <a:gd name="T91" fmla="*/ 3124 h 3220"/>
                <a:gd name="T92" fmla="*/ 715 w 3249"/>
                <a:gd name="T93" fmla="*/ 2987 h 3220"/>
                <a:gd name="T94" fmla="*/ 498 w 3249"/>
                <a:gd name="T95" fmla="*/ 2811 h 3220"/>
                <a:gd name="T96" fmla="*/ 316 w 3249"/>
                <a:gd name="T97" fmla="*/ 2603 h 3220"/>
                <a:gd name="T98" fmla="*/ 172 w 3249"/>
                <a:gd name="T99" fmla="*/ 2366 h 3220"/>
                <a:gd name="T100" fmla="*/ 69 w 3249"/>
                <a:gd name="T101" fmla="*/ 2105 h 3220"/>
                <a:gd name="T102" fmla="*/ 11 w 3249"/>
                <a:gd name="T103" fmla="*/ 1827 h 3220"/>
                <a:gd name="T104" fmla="*/ 3 w 3249"/>
                <a:gd name="T105" fmla="*/ 1530 h 3220"/>
                <a:gd name="T106" fmla="*/ 49 w 3249"/>
                <a:gd name="T107" fmla="*/ 1231 h 3220"/>
                <a:gd name="T108" fmla="*/ 148 w 3249"/>
                <a:gd name="T109" fmla="*/ 954 h 3220"/>
                <a:gd name="T110" fmla="*/ 291 w 3249"/>
                <a:gd name="T111" fmla="*/ 701 h 3220"/>
                <a:gd name="T112" fmla="*/ 476 w 3249"/>
                <a:gd name="T113" fmla="*/ 478 h 3220"/>
                <a:gd name="T114" fmla="*/ 697 w 3249"/>
                <a:gd name="T115" fmla="*/ 293 h 3220"/>
                <a:gd name="T116" fmla="*/ 949 w 3249"/>
                <a:gd name="T117" fmla="*/ 148 h 3220"/>
                <a:gd name="T118" fmla="*/ 1225 w 3249"/>
                <a:gd name="T119" fmla="*/ 50 h 3220"/>
                <a:gd name="T120" fmla="*/ 1522 w 3249"/>
                <a:gd name="T121" fmla="*/ 3 h 3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3220">
                  <a:moveTo>
                    <a:pt x="1625" y="0"/>
                  </a:moveTo>
                  <a:lnTo>
                    <a:pt x="1727" y="3"/>
                  </a:lnTo>
                  <a:lnTo>
                    <a:pt x="1828" y="12"/>
                  </a:lnTo>
                  <a:lnTo>
                    <a:pt x="1927" y="28"/>
                  </a:lnTo>
                  <a:lnTo>
                    <a:pt x="2024" y="50"/>
                  </a:lnTo>
                  <a:lnTo>
                    <a:pt x="2119" y="77"/>
                  </a:lnTo>
                  <a:lnTo>
                    <a:pt x="2211" y="110"/>
                  </a:lnTo>
                  <a:lnTo>
                    <a:pt x="2300" y="148"/>
                  </a:lnTo>
                  <a:lnTo>
                    <a:pt x="2388" y="192"/>
                  </a:lnTo>
                  <a:lnTo>
                    <a:pt x="2472" y="240"/>
                  </a:lnTo>
                  <a:lnTo>
                    <a:pt x="2552" y="293"/>
                  </a:lnTo>
                  <a:lnTo>
                    <a:pt x="2630" y="351"/>
                  </a:lnTo>
                  <a:lnTo>
                    <a:pt x="2702" y="412"/>
                  </a:lnTo>
                  <a:lnTo>
                    <a:pt x="2773" y="478"/>
                  </a:lnTo>
                  <a:lnTo>
                    <a:pt x="2839" y="548"/>
                  </a:lnTo>
                  <a:lnTo>
                    <a:pt x="2900" y="623"/>
                  </a:lnTo>
                  <a:lnTo>
                    <a:pt x="2958" y="701"/>
                  </a:lnTo>
                  <a:lnTo>
                    <a:pt x="3010" y="781"/>
                  </a:lnTo>
                  <a:lnTo>
                    <a:pt x="3058" y="866"/>
                  </a:lnTo>
                  <a:lnTo>
                    <a:pt x="3101" y="954"/>
                  </a:lnTo>
                  <a:lnTo>
                    <a:pt x="3139" y="1043"/>
                  </a:lnTo>
                  <a:lnTo>
                    <a:pt x="3172" y="1136"/>
                  </a:lnTo>
                  <a:lnTo>
                    <a:pt x="3200" y="1231"/>
                  </a:lnTo>
                  <a:lnTo>
                    <a:pt x="3220" y="1329"/>
                  </a:lnTo>
                  <a:lnTo>
                    <a:pt x="3237" y="1428"/>
                  </a:lnTo>
                  <a:lnTo>
                    <a:pt x="3246" y="1530"/>
                  </a:lnTo>
                  <a:lnTo>
                    <a:pt x="3249" y="1632"/>
                  </a:lnTo>
                  <a:lnTo>
                    <a:pt x="3246" y="1734"/>
                  </a:lnTo>
                  <a:lnTo>
                    <a:pt x="3237" y="1834"/>
                  </a:lnTo>
                  <a:lnTo>
                    <a:pt x="3221" y="1932"/>
                  </a:lnTo>
                  <a:lnTo>
                    <a:pt x="3201" y="2030"/>
                  </a:lnTo>
                  <a:lnTo>
                    <a:pt x="3173" y="2127"/>
                  </a:lnTo>
                  <a:lnTo>
                    <a:pt x="3140" y="2222"/>
                  </a:lnTo>
                  <a:lnTo>
                    <a:pt x="3133" y="2234"/>
                  </a:lnTo>
                  <a:lnTo>
                    <a:pt x="3123" y="2244"/>
                  </a:lnTo>
                  <a:lnTo>
                    <a:pt x="3112" y="2252"/>
                  </a:lnTo>
                  <a:lnTo>
                    <a:pt x="3098" y="2256"/>
                  </a:lnTo>
                  <a:lnTo>
                    <a:pt x="3084" y="2256"/>
                  </a:lnTo>
                  <a:lnTo>
                    <a:pt x="3070" y="2253"/>
                  </a:lnTo>
                  <a:lnTo>
                    <a:pt x="3057" y="2245"/>
                  </a:lnTo>
                  <a:lnTo>
                    <a:pt x="3047" y="2236"/>
                  </a:lnTo>
                  <a:lnTo>
                    <a:pt x="3040" y="2224"/>
                  </a:lnTo>
                  <a:lnTo>
                    <a:pt x="3036" y="2210"/>
                  </a:lnTo>
                  <a:lnTo>
                    <a:pt x="3036" y="2197"/>
                  </a:lnTo>
                  <a:lnTo>
                    <a:pt x="3039" y="2182"/>
                  </a:lnTo>
                  <a:lnTo>
                    <a:pt x="3070" y="2094"/>
                  </a:lnTo>
                  <a:lnTo>
                    <a:pt x="3095" y="2004"/>
                  </a:lnTo>
                  <a:lnTo>
                    <a:pt x="3115" y="1912"/>
                  </a:lnTo>
                  <a:lnTo>
                    <a:pt x="3129" y="1821"/>
                  </a:lnTo>
                  <a:lnTo>
                    <a:pt x="3138" y="1727"/>
                  </a:lnTo>
                  <a:lnTo>
                    <a:pt x="3140" y="1632"/>
                  </a:lnTo>
                  <a:lnTo>
                    <a:pt x="3137" y="1533"/>
                  </a:lnTo>
                  <a:lnTo>
                    <a:pt x="3128" y="1434"/>
                  </a:lnTo>
                  <a:lnTo>
                    <a:pt x="3113" y="1338"/>
                  </a:lnTo>
                  <a:lnTo>
                    <a:pt x="3090" y="1243"/>
                  </a:lnTo>
                  <a:lnTo>
                    <a:pt x="3063" y="1152"/>
                  </a:lnTo>
                  <a:lnTo>
                    <a:pt x="3031" y="1062"/>
                  </a:lnTo>
                  <a:lnTo>
                    <a:pt x="2993" y="975"/>
                  </a:lnTo>
                  <a:lnTo>
                    <a:pt x="2949" y="892"/>
                  </a:lnTo>
                  <a:lnTo>
                    <a:pt x="2900" y="810"/>
                  </a:lnTo>
                  <a:lnTo>
                    <a:pt x="2848" y="733"/>
                  </a:lnTo>
                  <a:lnTo>
                    <a:pt x="2791" y="660"/>
                  </a:lnTo>
                  <a:lnTo>
                    <a:pt x="2728" y="590"/>
                  </a:lnTo>
                  <a:lnTo>
                    <a:pt x="2662" y="523"/>
                  </a:lnTo>
                  <a:lnTo>
                    <a:pt x="2593" y="461"/>
                  </a:lnTo>
                  <a:lnTo>
                    <a:pt x="2520" y="403"/>
                  </a:lnTo>
                  <a:lnTo>
                    <a:pt x="2442" y="351"/>
                  </a:lnTo>
                  <a:lnTo>
                    <a:pt x="2362" y="302"/>
                  </a:lnTo>
                  <a:lnTo>
                    <a:pt x="2279" y="258"/>
                  </a:lnTo>
                  <a:lnTo>
                    <a:pt x="2193" y="220"/>
                  </a:lnTo>
                  <a:lnTo>
                    <a:pt x="2103" y="187"/>
                  </a:lnTo>
                  <a:lnTo>
                    <a:pt x="2012" y="159"/>
                  </a:lnTo>
                  <a:lnTo>
                    <a:pt x="1918" y="137"/>
                  </a:lnTo>
                  <a:lnTo>
                    <a:pt x="1821" y="122"/>
                  </a:lnTo>
                  <a:lnTo>
                    <a:pt x="1724" y="112"/>
                  </a:lnTo>
                  <a:lnTo>
                    <a:pt x="1625" y="109"/>
                  </a:lnTo>
                  <a:lnTo>
                    <a:pt x="1525" y="112"/>
                  </a:lnTo>
                  <a:lnTo>
                    <a:pt x="1428" y="122"/>
                  </a:lnTo>
                  <a:lnTo>
                    <a:pt x="1331" y="137"/>
                  </a:lnTo>
                  <a:lnTo>
                    <a:pt x="1237" y="159"/>
                  </a:lnTo>
                  <a:lnTo>
                    <a:pt x="1146" y="187"/>
                  </a:lnTo>
                  <a:lnTo>
                    <a:pt x="1056" y="220"/>
                  </a:lnTo>
                  <a:lnTo>
                    <a:pt x="970" y="258"/>
                  </a:lnTo>
                  <a:lnTo>
                    <a:pt x="887" y="302"/>
                  </a:lnTo>
                  <a:lnTo>
                    <a:pt x="807" y="351"/>
                  </a:lnTo>
                  <a:lnTo>
                    <a:pt x="729" y="403"/>
                  </a:lnTo>
                  <a:lnTo>
                    <a:pt x="656" y="461"/>
                  </a:lnTo>
                  <a:lnTo>
                    <a:pt x="587" y="523"/>
                  </a:lnTo>
                  <a:lnTo>
                    <a:pt x="521" y="590"/>
                  </a:lnTo>
                  <a:lnTo>
                    <a:pt x="458" y="660"/>
                  </a:lnTo>
                  <a:lnTo>
                    <a:pt x="401" y="733"/>
                  </a:lnTo>
                  <a:lnTo>
                    <a:pt x="349" y="810"/>
                  </a:lnTo>
                  <a:lnTo>
                    <a:pt x="300" y="892"/>
                  </a:lnTo>
                  <a:lnTo>
                    <a:pt x="256" y="975"/>
                  </a:lnTo>
                  <a:lnTo>
                    <a:pt x="218" y="1062"/>
                  </a:lnTo>
                  <a:lnTo>
                    <a:pt x="186" y="1152"/>
                  </a:lnTo>
                  <a:lnTo>
                    <a:pt x="159" y="1243"/>
                  </a:lnTo>
                  <a:lnTo>
                    <a:pt x="136" y="1338"/>
                  </a:lnTo>
                  <a:lnTo>
                    <a:pt x="121" y="1434"/>
                  </a:lnTo>
                  <a:lnTo>
                    <a:pt x="112" y="1533"/>
                  </a:lnTo>
                  <a:lnTo>
                    <a:pt x="109" y="1632"/>
                  </a:lnTo>
                  <a:lnTo>
                    <a:pt x="112" y="1728"/>
                  </a:lnTo>
                  <a:lnTo>
                    <a:pt x="120" y="1822"/>
                  </a:lnTo>
                  <a:lnTo>
                    <a:pt x="134" y="1914"/>
                  </a:lnTo>
                  <a:lnTo>
                    <a:pt x="154" y="2005"/>
                  </a:lnTo>
                  <a:lnTo>
                    <a:pt x="178" y="2093"/>
                  </a:lnTo>
                  <a:lnTo>
                    <a:pt x="208" y="2179"/>
                  </a:lnTo>
                  <a:lnTo>
                    <a:pt x="243" y="2264"/>
                  </a:lnTo>
                  <a:lnTo>
                    <a:pt x="283" y="2345"/>
                  </a:lnTo>
                  <a:lnTo>
                    <a:pt x="327" y="2424"/>
                  </a:lnTo>
                  <a:lnTo>
                    <a:pt x="376" y="2500"/>
                  </a:lnTo>
                  <a:lnTo>
                    <a:pt x="430" y="2573"/>
                  </a:lnTo>
                  <a:lnTo>
                    <a:pt x="487" y="2642"/>
                  </a:lnTo>
                  <a:lnTo>
                    <a:pt x="549" y="2708"/>
                  </a:lnTo>
                  <a:lnTo>
                    <a:pt x="613" y="2770"/>
                  </a:lnTo>
                  <a:lnTo>
                    <a:pt x="683" y="2829"/>
                  </a:lnTo>
                  <a:lnTo>
                    <a:pt x="756" y="2883"/>
                  </a:lnTo>
                  <a:lnTo>
                    <a:pt x="832" y="2933"/>
                  </a:lnTo>
                  <a:lnTo>
                    <a:pt x="911" y="2978"/>
                  </a:lnTo>
                  <a:lnTo>
                    <a:pt x="994" y="3020"/>
                  </a:lnTo>
                  <a:lnTo>
                    <a:pt x="1079" y="3056"/>
                  </a:lnTo>
                  <a:lnTo>
                    <a:pt x="1167" y="3087"/>
                  </a:lnTo>
                  <a:lnTo>
                    <a:pt x="1258" y="3112"/>
                  </a:lnTo>
                  <a:lnTo>
                    <a:pt x="1275" y="3119"/>
                  </a:lnTo>
                  <a:lnTo>
                    <a:pt x="1287" y="3130"/>
                  </a:lnTo>
                  <a:lnTo>
                    <a:pt x="1295" y="3144"/>
                  </a:lnTo>
                  <a:lnTo>
                    <a:pt x="1299" y="3161"/>
                  </a:lnTo>
                  <a:lnTo>
                    <a:pt x="1298" y="3178"/>
                  </a:lnTo>
                  <a:lnTo>
                    <a:pt x="1293" y="3192"/>
                  </a:lnTo>
                  <a:lnTo>
                    <a:pt x="1284" y="3203"/>
                  </a:lnTo>
                  <a:lnTo>
                    <a:pt x="1273" y="3212"/>
                  </a:lnTo>
                  <a:lnTo>
                    <a:pt x="1259" y="3218"/>
                  </a:lnTo>
                  <a:lnTo>
                    <a:pt x="1246" y="3220"/>
                  </a:lnTo>
                  <a:lnTo>
                    <a:pt x="1239" y="3220"/>
                  </a:lnTo>
                  <a:lnTo>
                    <a:pt x="1233" y="3218"/>
                  </a:lnTo>
                  <a:lnTo>
                    <a:pt x="1139" y="3192"/>
                  </a:lnTo>
                  <a:lnTo>
                    <a:pt x="1048" y="3161"/>
                  </a:lnTo>
                  <a:lnTo>
                    <a:pt x="961" y="3124"/>
                  </a:lnTo>
                  <a:lnTo>
                    <a:pt x="876" y="3082"/>
                  </a:lnTo>
                  <a:lnTo>
                    <a:pt x="794" y="3037"/>
                  </a:lnTo>
                  <a:lnTo>
                    <a:pt x="715" y="2987"/>
                  </a:lnTo>
                  <a:lnTo>
                    <a:pt x="639" y="2933"/>
                  </a:lnTo>
                  <a:lnTo>
                    <a:pt x="567" y="2874"/>
                  </a:lnTo>
                  <a:lnTo>
                    <a:pt x="498" y="2811"/>
                  </a:lnTo>
                  <a:lnTo>
                    <a:pt x="434" y="2745"/>
                  </a:lnTo>
                  <a:lnTo>
                    <a:pt x="373" y="2676"/>
                  </a:lnTo>
                  <a:lnTo>
                    <a:pt x="316" y="2603"/>
                  </a:lnTo>
                  <a:lnTo>
                    <a:pt x="264" y="2527"/>
                  </a:lnTo>
                  <a:lnTo>
                    <a:pt x="215" y="2447"/>
                  </a:lnTo>
                  <a:lnTo>
                    <a:pt x="172" y="2366"/>
                  </a:lnTo>
                  <a:lnTo>
                    <a:pt x="132" y="2281"/>
                  </a:lnTo>
                  <a:lnTo>
                    <a:pt x="98" y="2195"/>
                  </a:lnTo>
                  <a:lnTo>
                    <a:pt x="69" y="2105"/>
                  </a:lnTo>
                  <a:lnTo>
                    <a:pt x="44" y="2014"/>
                  </a:lnTo>
                  <a:lnTo>
                    <a:pt x="26" y="1922"/>
                  </a:lnTo>
                  <a:lnTo>
                    <a:pt x="11" y="1827"/>
                  </a:lnTo>
                  <a:lnTo>
                    <a:pt x="3" y="1731"/>
                  </a:lnTo>
                  <a:lnTo>
                    <a:pt x="0" y="1632"/>
                  </a:lnTo>
                  <a:lnTo>
                    <a:pt x="3" y="1530"/>
                  </a:lnTo>
                  <a:lnTo>
                    <a:pt x="12" y="1428"/>
                  </a:lnTo>
                  <a:lnTo>
                    <a:pt x="29" y="1329"/>
                  </a:lnTo>
                  <a:lnTo>
                    <a:pt x="49" y="1231"/>
                  </a:lnTo>
                  <a:lnTo>
                    <a:pt x="77" y="1136"/>
                  </a:lnTo>
                  <a:lnTo>
                    <a:pt x="110" y="1043"/>
                  </a:lnTo>
                  <a:lnTo>
                    <a:pt x="148" y="954"/>
                  </a:lnTo>
                  <a:lnTo>
                    <a:pt x="191" y="866"/>
                  </a:lnTo>
                  <a:lnTo>
                    <a:pt x="239" y="781"/>
                  </a:lnTo>
                  <a:lnTo>
                    <a:pt x="291" y="701"/>
                  </a:lnTo>
                  <a:lnTo>
                    <a:pt x="349" y="623"/>
                  </a:lnTo>
                  <a:lnTo>
                    <a:pt x="410" y="548"/>
                  </a:lnTo>
                  <a:lnTo>
                    <a:pt x="476" y="478"/>
                  </a:lnTo>
                  <a:lnTo>
                    <a:pt x="547" y="412"/>
                  </a:lnTo>
                  <a:lnTo>
                    <a:pt x="619" y="351"/>
                  </a:lnTo>
                  <a:lnTo>
                    <a:pt x="697" y="293"/>
                  </a:lnTo>
                  <a:lnTo>
                    <a:pt x="777" y="240"/>
                  </a:lnTo>
                  <a:lnTo>
                    <a:pt x="861" y="192"/>
                  </a:lnTo>
                  <a:lnTo>
                    <a:pt x="949" y="148"/>
                  </a:lnTo>
                  <a:lnTo>
                    <a:pt x="1038" y="110"/>
                  </a:lnTo>
                  <a:lnTo>
                    <a:pt x="1130" y="77"/>
                  </a:lnTo>
                  <a:lnTo>
                    <a:pt x="1225" y="50"/>
                  </a:lnTo>
                  <a:lnTo>
                    <a:pt x="1322" y="28"/>
                  </a:lnTo>
                  <a:lnTo>
                    <a:pt x="1421" y="12"/>
                  </a:lnTo>
                  <a:lnTo>
                    <a:pt x="1522" y="3"/>
                  </a:lnTo>
                  <a:lnTo>
                    <a:pt x="1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8" name="Group 867"/>
          <p:cNvGrpSpPr/>
          <p:nvPr/>
        </p:nvGrpSpPr>
        <p:grpSpPr>
          <a:xfrm>
            <a:off x="6272577" y="4998785"/>
            <a:ext cx="573088" cy="573087"/>
            <a:chOff x="6292850" y="4224338"/>
            <a:chExt cx="573088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9" name="Freeform 223"/>
            <p:cNvSpPr>
              <a:spLocks noEditPoints="1"/>
            </p:cNvSpPr>
            <p:nvPr/>
          </p:nvSpPr>
          <p:spPr bwMode="auto">
            <a:xfrm>
              <a:off x="6597650" y="4560888"/>
              <a:ext cx="268288" cy="236537"/>
            </a:xfrm>
            <a:custGeom>
              <a:avLst/>
              <a:gdLst>
                <a:gd name="T0" fmla="*/ 845 w 1694"/>
                <a:gd name="T1" fmla="*/ 120 h 1491"/>
                <a:gd name="T2" fmla="*/ 840 w 1694"/>
                <a:gd name="T3" fmla="*/ 122 h 1491"/>
                <a:gd name="T4" fmla="*/ 835 w 1694"/>
                <a:gd name="T5" fmla="*/ 128 h 1491"/>
                <a:gd name="T6" fmla="*/ 121 w 1694"/>
                <a:gd name="T7" fmla="*/ 1353 h 1491"/>
                <a:gd name="T8" fmla="*/ 121 w 1694"/>
                <a:gd name="T9" fmla="*/ 1361 h 1491"/>
                <a:gd name="T10" fmla="*/ 124 w 1694"/>
                <a:gd name="T11" fmla="*/ 1365 h 1491"/>
                <a:gd name="T12" fmla="*/ 128 w 1694"/>
                <a:gd name="T13" fmla="*/ 1368 h 1491"/>
                <a:gd name="T14" fmla="*/ 135 w 1694"/>
                <a:gd name="T15" fmla="*/ 1371 h 1491"/>
                <a:gd name="T16" fmla="*/ 1564 w 1694"/>
                <a:gd name="T17" fmla="*/ 1370 h 1491"/>
                <a:gd name="T18" fmla="*/ 1569 w 1694"/>
                <a:gd name="T19" fmla="*/ 1367 h 1491"/>
                <a:gd name="T20" fmla="*/ 1572 w 1694"/>
                <a:gd name="T21" fmla="*/ 1363 h 1491"/>
                <a:gd name="T22" fmla="*/ 1575 w 1694"/>
                <a:gd name="T23" fmla="*/ 1358 h 1491"/>
                <a:gd name="T24" fmla="*/ 1572 w 1694"/>
                <a:gd name="T25" fmla="*/ 1349 h 1491"/>
                <a:gd name="T26" fmla="*/ 858 w 1694"/>
                <a:gd name="T27" fmla="*/ 125 h 1491"/>
                <a:gd name="T28" fmla="*/ 853 w 1694"/>
                <a:gd name="T29" fmla="*/ 121 h 1491"/>
                <a:gd name="T30" fmla="*/ 847 w 1694"/>
                <a:gd name="T31" fmla="*/ 120 h 1491"/>
                <a:gd name="T32" fmla="*/ 876 w 1694"/>
                <a:gd name="T33" fmla="*/ 3 h 1491"/>
                <a:gd name="T34" fmla="*/ 926 w 1694"/>
                <a:gd name="T35" fmla="*/ 25 h 1491"/>
                <a:gd name="T36" fmla="*/ 964 w 1694"/>
                <a:gd name="T37" fmla="*/ 67 h 1491"/>
                <a:gd name="T38" fmla="*/ 1688 w 1694"/>
                <a:gd name="T39" fmla="*/ 1315 h 1491"/>
                <a:gd name="T40" fmla="*/ 1694 w 1694"/>
                <a:gd name="T41" fmla="*/ 1370 h 1491"/>
                <a:gd name="T42" fmla="*/ 1676 w 1694"/>
                <a:gd name="T43" fmla="*/ 1423 h 1491"/>
                <a:gd name="T44" fmla="*/ 1647 w 1694"/>
                <a:gd name="T45" fmla="*/ 1459 h 1491"/>
                <a:gd name="T46" fmla="*/ 1606 w 1694"/>
                <a:gd name="T47" fmla="*/ 1483 h 1491"/>
                <a:gd name="T48" fmla="*/ 1560 w 1694"/>
                <a:gd name="T49" fmla="*/ 1491 h 1491"/>
                <a:gd name="T50" fmla="*/ 107 w 1694"/>
                <a:gd name="T51" fmla="*/ 1488 h 1491"/>
                <a:gd name="T52" fmla="*/ 55 w 1694"/>
                <a:gd name="T53" fmla="*/ 1466 h 1491"/>
                <a:gd name="T54" fmla="*/ 18 w 1694"/>
                <a:gd name="T55" fmla="*/ 1423 h 1491"/>
                <a:gd name="T56" fmla="*/ 0 w 1694"/>
                <a:gd name="T57" fmla="*/ 1370 h 1491"/>
                <a:gd name="T58" fmla="*/ 7 w 1694"/>
                <a:gd name="T59" fmla="*/ 1315 h 1491"/>
                <a:gd name="T60" fmla="*/ 731 w 1694"/>
                <a:gd name="T61" fmla="*/ 67 h 1491"/>
                <a:gd name="T62" fmla="*/ 768 w 1694"/>
                <a:gd name="T63" fmla="*/ 25 h 1491"/>
                <a:gd name="T64" fmla="*/ 819 w 1694"/>
                <a:gd name="T65" fmla="*/ 3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4" h="1491">
                  <a:moveTo>
                    <a:pt x="847" y="120"/>
                  </a:moveTo>
                  <a:lnTo>
                    <a:pt x="845" y="120"/>
                  </a:lnTo>
                  <a:lnTo>
                    <a:pt x="843" y="121"/>
                  </a:lnTo>
                  <a:lnTo>
                    <a:pt x="840" y="122"/>
                  </a:lnTo>
                  <a:lnTo>
                    <a:pt x="837" y="125"/>
                  </a:lnTo>
                  <a:lnTo>
                    <a:pt x="835" y="128"/>
                  </a:lnTo>
                  <a:lnTo>
                    <a:pt x="123" y="1349"/>
                  </a:lnTo>
                  <a:lnTo>
                    <a:pt x="121" y="1353"/>
                  </a:lnTo>
                  <a:lnTo>
                    <a:pt x="121" y="1358"/>
                  </a:lnTo>
                  <a:lnTo>
                    <a:pt x="121" y="1361"/>
                  </a:lnTo>
                  <a:lnTo>
                    <a:pt x="122" y="1363"/>
                  </a:lnTo>
                  <a:lnTo>
                    <a:pt x="124" y="1365"/>
                  </a:lnTo>
                  <a:lnTo>
                    <a:pt x="125" y="1367"/>
                  </a:lnTo>
                  <a:lnTo>
                    <a:pt x="128" y="1368"/>
                  </a:lnTo>
                  <a:lnTo>
                    <a:pt x="131" y="1370"/>
                  </a:lnTo>
                  <a:lnTo>
                    <a:pt x="135" y="1371"/>
                  </a:lnTo>
                  <a:lnTo>
                    <a:pt x="1560" y="1371"/>
                  </a:lnTo>
                  <a:lnTo>
                    <a:pt x="1564" y="1370"/>
                  </a:lnTo>
                  <a:lnTo>
                    <a:pt x="1567" y="1368"/>
                  </a:lnTo>
                  <a:lnTo>
                    <a:pt x="1569" y="1367"/>
                  </a:lnTo>
                  <a:lnTo>
                    <a:pt x="1571" y="1365"/>
                  </a:lnTo>
                  <a:lnTo>
                    <a:pt x="1572" y="1363"/>
                  </a:lnTo>
                  <a:lnTo>
                    <a:pt x="1574" y="1361"/>
                  </a:lnTo>
                  <a:lnTo>
                    <a:pt x="1575" y="1358"/>
                  </a:lnTo>
                  <a:lnTo>
                    <a:pt x="1575" y="1353"/>
                  </a:lnTo>
                  <a:lnTo>
                    <a:pt x="1572" y="1349"/>
                  </a:lnTo>
                  <a:lnTo>
                    <a:pt x="860" y="128"/>
                  </a:lnTo>
                  <a:lnTo>
                    <a:pt x="858" y="125"/>
                  </a:lnTo>
                  <a:lnTo>
                    <a:pt x="855" y="122"/>
                  </a:lnTo>
                  <a:lnTo>
                    <a:pt x="853" y="121"/>
                  </a:lnTo>
                  <a:lnTo>
                    <a:pt x="849" y="120"/>
                  </a:lnTo>
                  <a:lnTo>
                    <a:pt x="847" y="120"/>
                  </a:lnTo>
                  <a:close/>
                  <a:moveTo>
                    <a:pt x="847" y="0"/>
                  </a:moveTo>
                  <a:lnTo>
                    <a:pt x="876" y="3"/>
                  </a:lnTo>
                  <a:lnTo>
                    <a:pt x="902" y="12"/>
                  </a:lnTo>
                  <a:lnTo>
                    <a:pt x="926" y="25"/>
                  </a:lnTo>
                  <a:lnTo>
                    <a:pt x="947" y="44"/>
                  </a:lnTo>
                  <a:lnTo>
                    <a:pt x="964" y="67"/>
                  </a:lnTo>
                  <a:lnTo>
                    <a:pt x="1676" y="1289"/>
                  </a:lnTo>
                  <a:lnTo>
                    <a:pt x="1688" y="1315"/>
                  </a:lnTo>
                  <a:lnTo>
                    <a:pt x="1694" y="1342"/>
                  </a:lnTo>
                  <a:lnTo>
                    <a:pt x="1694" y="1370"/>
                  </a:lnTo>
                  <a:lnTo>
                    <a:pt x="1688" y="1397"/>
                  </a:lnTo>
                  <a:lnTo>
                    <a:pt x="1676" y="1423"/>
                  </a:lnTo>
                  <a:lnTo>
                    <a:pt x="1663" y="1443"/>
                  </a:lnTo>
                  <a:lnTo>
                    <a:pt x="1647" y="1459"/>
                  </a:lnTo>
                  <a:lnTo>
                    <a:pt x="1628" y="1473"/>
                  </a:lnTo>
                  <a:lnTo>
                    <a:pt x="1606" y="1483"/>
                  </a:lnTo>
                  <a:lnTo>
                    <a:pt x="1585" y="1489"/>
                  </a:lnTo>
                  <a:lnTo>
                    <a:pt x="1560" y="1491"/>
                  </a:lnTo>
                  <a:lnTo>
                    <a:pt x="135" y="1491"/>
                  </a:lnTo>
                  <a:lnTo>
                    <a:pt x="107" y="1488"/>
                  </a:lnTo>
                  <a:lnTo>
                    <a:pt x="79" y="1479"/>
                  </a:lnTo>
                  <a:lnTo>
                    <a:pt x="55" y="1466"/>
                  </a:lnTo>
                  <a:lnTo>
                    <a:pt x="34" y="1447"/>
                  </a:lnTo>
                  <a:lnTo>
                    <a:pt x="18" y="1423"/>
                  </a:lnTo>
                  <a:lnTo>
                    <a:pt x="6" y="1397"/>
                  </a:lnTo>
                  <a:lnTo>
                    <a:pt x="0" y="1370"/>
                  </a:lnTo>
                  <a:lnTo>
                    <a:pt x="0" y="1342"/>
                  </a:lnTo>
                  <a:lnTo>
                    <a:pt x="7" y="1315"/>
                  </a:lnTo>
                  <a:lnTo>
                    <a:pt x="19" y="1289"/>
                  </a:lnTo>
                  <a:lnTo>
                    <a:pt x="731" y="67"/>
                  </a:lnTo>
                  <a:lnTo>
                    <a:pt x="749" y="44"/>
                  </a:lnTo>
                  <a:lnTo>
                    <a:pt x="768" y="25"/>
                  </a:lnTo>
                  <a:lnTo>
                    <a:pt x="793" y="12"/>
                  </a:lnTo>
                  <a:lnTo>
                    <a:pt x="819" y="3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224"/>
            <p:cNvSpPr>
              <a:spLocks/>
            </p:cNvSpPr>
            <p:nvPr/>
          </p:nvSpPr>
          <p:spPr bwMode="auto">
            <a:xfrm>
              <a:off x="6723063" y="4625975"/>
              <a:ext cx="19050" cy="95250"/>
            </a:xfrm>
            <a:custGeom>
              <a:avLst/>
              <a:gdLst>
                <a:gd name="T0" fmla="*/ 60 w 120"/>
                <a:gd name="T1" fmla="*/ 0 h 602"/>
                <a:gd name="T2" fmla="*/ 78 w 120"/>
                <a:gd name="T3" fmla="*/ 3 h 602"/>
                <a:gd name="T4" fmla="*/ 96 w 120"/>
                <a:gd name="T5" fmla="*/ 12 h 602"/>
                <a:gd name="T6" fmla="*/ 108 w 120"/>
                <a:gd name="T7" fmla="*/ 25 h 602"/>
                <a:gd name="T8" fmla="*/ 117 w 120"/>
                <a:gd name="T9" fmla="*/ 42 h 602"/>
                <a:gd name="T10" fmla="*/ 120 w 120"/>
                <a:gd name="T11" fmla="*/ 60 h 602"/>
                <a:gd name="T12" fmla="*/ 120 w 120"/>
                <a:gd name="T13" fmla="*/ 542 h 602"/>
                <a:gd name="T14" fmla="*/ 117 w 120"/>
                <a:gd name="T15" fmla="*/ 560 h 602"/>
                <a:gd name="T16" fmla="*/ 108 w 120"/>
                <a:gd name="T17" fmla="*/ 578 h 602"/>
                <a:gd name="T18" fmla="*/ 96 w 120"/>
                <a:gd name="T19" fmla="*/ 590 h 602"/>
                <a:gd name="T20" fmla="*/ 78 w 120"/>
                <a:gd name="T21" fmla="*/ 598 h 602"/>
                <a:gd name="T22" fmla="*/ 60 w 120"/>
                <a:gd name="T23" fmla="*/ 602 h 602"/>
                <a:gd name="T24" fmla="*/ 41 w 120"/>
                <a:gd name="T25" fmla="*/ 598 h 602"/>
                <a:gd name="T26" fmla="*/ 25 w 120"/>
                <a:gd name="T27" fmla="*/ 590 h 602"/>
                <a:gd name="T28" fmla="*/ 12 w 120"/>
                <a:gd name="T29" fmla="*/ 578 h 602"/>
                <a:gd name="T30" fmla="*/ 3 w 120"/>
                <a:gd name="T31" fmla="*/ 560 h 602"/>
                <a:gd name="T32" fmla="*/ 0 w 120"/>
                <a:gd name="T33" fmla="*/ 542 h 602"/>
                <a:gd name="T34" fmla="*/ 0 w 120"/>
                <a:gd name="T35" fmla="*/ 60 h 602"/>
                <a:gd name="T36" fmla="*/ 3 w 120"/>
                <a:gd name="T37" fmla="*/ 42 h 602"/>
                <a:gd name="T38" fmla="*/ 12 w 120"/>
                <a:gd name="T39" fmla="*/ 25 h 602"/>
                <a:gd name="T40" fmla="*/ 25 w 120"/>
                <a:gd name="T41" fmla="*/ 12 h 602"/>
                <a:gd name="T42" fmla="*/ 41 w 120"/>
                <a:gd name="T43" fmla="*/ 3 h 602"/>
                <a:gd name="T44" fmla="*/ 60 w 120"/>
                <a:gd name="T45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602">
                  <a:moveTo>
                    <a:pt x="60" y="0"/>
                  </a:moveTo>
                  <a:lnTo>
                    <a:pt x="78" y="3"/>
                  </a:lnTo>
                  <a:lnTo>
                    <a:pt x="96" y="12"/>
                  </a:lnTo>
                  <a:lnTo>
                    <a:pt x="108" y="25"/>
                  </a:lnTo>
                  <a:lnTo>
                    <a:pt x="117" y="42"/>
                  </a:lnTo>
                  <a:lnTo>
                    <a:pt x="120" y="60"/>
                  </a:lnTo>
                  <a:lnTo>
                    <a:pt x="120" y="542"/>
                  </a:lnTo>
                  <a:lnTo>
                    <a:pt x="117" y="560"/>
                  </a:lnTo>
                  <a:lnTo>
                    <a:pt x="108" y="578"/>
                  </a:lnTo>
                  <a:lnTo>
                    <a:pt x="96" y="590"/>
                  </a:lnTo>
                  <a:lnTo>
                    <a:pt x="78" y="598"/>
                  </a:lnTo>
                  <a:lnTo>
                    <a:pt x="60" y="602"/>
                  </a:lnTo>
                  <a:lnTo>
                    <a:pt x="41" y="598"/>
                  </a:lnTo>
                  <a:lnTo>
                    <a:pt x="25" y="590"/>
                  </a:lnTo>
                  <a:lnTo>
                    <a:pt x="12" y="578"/>
                  </a:lnTo>
                  <a:lnTo>
                    <a:pt x="3" y="560"/>
                  </a:lnTo>
                  <a:lnTo>
                    <a:pt x="0" y="542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225"/>
            <p:cNvSpPr>
              <a:spLocks/>
            </p:cNvSpPr>
            <p:nvPr/>
          </p:nvSpPr>
          <p:spPr bwMode="auto">
            <a:xfrm>
              <a:off x="6723063" y="4740275"/>
              <a:ext cx="19050" cy="19050"/>
            </a:xfrm>
            <a:custGeom>
              <a:avLst/>
              <a:gdLst>
                <a:gd name="T0" fmla="*/ 60 w 120"/>
                <a:gd name="T1" fmla="*/ 0 h 119"/>
                <a:gd name="T2" fmla="*/ 75 w 120"/>
                <a:gd name="T3" fmla="*/ 1 h 119"/>
                <a:gd name="T4" fmla="*/ 89 w 120"/>
                <a:gd name="T5" fmla="*/ 8 h 119"/>
                <a:gd name="T6" fmla="*/ 102 w 120"/>
                <a:gd name="T7" fmla="*/ 17 h 119"/>
                <a:gd name="T8" fmla="*/ 112 w 120"/>
                <a:gd name="T9" fmla="*/ 29 h 119"/>
                <a:gd name="T10" fmla="*/ 118 w 120"/>
                <a:gd name="T11" fmla="*/ 43 h 119"/>
                <a:gd name="T12" fmla="*/ 120 w 120"/>
                <a:gd name="T13" fmla="*/ 59 h 119"/>
                <a:gd name="T14" fmla="*/ 118 w 120"/>
                <a:gd name="T15" fmla="*/ 74 h 119"/>
                <a:gd name="T16" fmla="*/ 112 w 120"/>
                <a:gd name="T17" fmla="*/ 89 h 119"/>
                <a:gd name="T18" fmla="*/ 102 w 120"/>
                <a:gd name="T19" fmla="*/ 102 h 119"/>
                <a:gd name="T20" fmla="*/ 89 w 120"/>
                <a:gd name="T21" fmla="*/ 112 h 119"/>
                <a:gd name="T22" fmla="*/ 75 w 120"/>
                <a:gd name="T23" fmla="*/ 117 h 119"/>
                <a:gd name="T24" fmla="*/ 60 w 120"/>
                <a:gd name="T25" fmla="*/ 119 h 119"/>
                <a:gd name="T26" fmla="*/ 44 w 120"/>
                <a:gd name="T27" fmla="*/ 117 h 119"/>
                <a:gd name="T28" fmla="*/ 30 w 120"/>
                <a:gd name="T29" fmla="*/ 112 h 119"/>
                <a:gd name="T30" fmla="*/ 17 w 120"/>
                <a:gd name="T31" fmla="*/ 102 h 119"/>
                <a:gd name="T32" fmla="*/ 7 w 120"/>
                <a:gd name="T33" fmla="*/ 89 h 119"/>
                <a:gd name="T34" fmla="*/ 2 w 120"/>
                <a:gd name="T35" fmla="*/ 74 h 119"/>
                <a:gd name="T36" fmla="*/ 0 w 120"/>
                <a:gd name="T37" fmla="*/ 59 h 119"/>
                <a:gd name="T38" fmla="*/ 2 w 120"/>
                <a:gd name="T39" fmla="*/ 43 h 119"/>
                <a:gd name="T40" fmla="*/ 8 w 120"/>
                <a:gd name="T41" fmla="*/ 29 h 119"/>
                <a:gd name="T42" fmla="*/ 17 w 120"/>
                <a:gd name="T43" fmla="*/ 17 h 119"/>
                <a:gd name="T44" fmla="*/ 30 w 120"/>
                <a:gd name="T45" fmla="*/ 8 h 119"/>
                <a:gd name="T46" fmla="*/ 44 w 120"/>
                <a:gd name="T47" fmla="*/ 1 h 119"/>
                <a:gd name="T48" fmla="*/ 60 w 120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119">
                  <a:moveTo>
                    <a:pt x="60" y="0"/>
                  </a:moveTo>
                  <a:lnTo>
                    <a:pt x="75" y="1"/>
                  </a:lnTo>
                  <a:lnTo>
                    <a:pt x="89" y="8"/>
                  </a:lnTo>
                  <a:lnTo>
                    <a:pt x="102" y="17"/>
                  </a:lnTo>
                  <a:lnTo>
                    <a:pt x="112" y="29"/>
                  </a:lnTo>
                  <a:lnTo>
                    <a:pt x="118" y="43"/>
                  </a:lnTo>
                  <a:lnTo>
                    <a:pt x="120" y="59"/>
                  </a:lnTo>
                  <a:lnTo>
                    <a:pt x="118" y="74"/>
                  </a:lnTo>
                  <a:lnTo>
                    <a:pt x="112" y="89"/>
                  </a:lnTo>
                  <a:lnTo>
                    <a:pt x="102" y="102"/>
                  </a:lnTo>
                  <a:lnTo>
                    <a:pt x="89" y="112"/>
                  </a:lnTo>
                  <a:lnTo>
                    <a:pt x="75" y="117"/>
                  </a:lnTo>
                  <a:lnTo>
                    <a:pt x="60" y="119"/>
                  </a:lnTo>
                  <a:lnTo>
                    <a:pt x="44" y="117"/>
                  </a:lnTo>
                  <a:lnTo>
                    <a:pt x="30" y="112"/>
                  </a:lnTo>
                  <a:lnTo>
                    <a:pt x="17" y="102"/>
                  </a:lnTo>
                  <a:lnTo>
                    <a:pt x="7" y="89"/>
                  </a:lnTo>
                  <a:lnTo>
                    <a:pt x="2" y="74"/>
                  </a:lnTo>
                  <a:lnTo>
                    <a:pt x="0" y="59"/>
                  </a:lnTo>
                  <a:lnTo>
                    <a:pt x="2" y="43"/>
                  </a:lnTo>
                  <a:lnTo>
                    <a:pt x="8" y="29"/>
                  </a:lnTo>
                  <a:lnTo>
                    <a:pt x="17" y="17"/>
                  </a:lnTo>
                  <a:lnTo>
                    <a:pt x="30" y="8"/>
                  </a:lnTo>
                  <a:lnTo>
                    <a:pt x="44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226"/>
            <p:cNvSpPr>
              <a:spLocks noEditPoints="1"/>
            </p:cNvSpPr>
            <p:nvPr/>
          </p:nvSpPr>
          <p:spPr bwMode="auto">
            <a:xfrm>
              <a:off x="6464300" y="4365625"/>
              <a:ext cx="153988" cy="182562"/>
            </a:xfrm>
            <a:custGeom>
              <a:avLst/>
              <a:gdLst>
                <a:gd name="T0" fmla="*/ 695 w 963"/>
                <a:gd name="T1" fmla="*/ 785 h 1143"/>
                <a:gd name="T2" fmla="*/ 647 w 963"/>
                <a:gd name="T3" fmla="*/ 809 h 1143"/>
                <a:gd name="T4" fmla="*/ 614 w 963"/>
                <a:gd name="T5" fmla="*/ 850 h 1143"/>
                <a:gd name="T6" fmla="*/ 602 w 963"/>
                <a:gd name="T7" fmla="*/ 902 h 1143"/>
                <a:gd name="T8" fmla="*/ 614 w 963"/>
                <a:gd name="T9" fmla="*/ 956 h 1143"/>
                <a:gd name="T10" fmla="*/ 647 w 963"/>
                <a:gd name="T11" fmla="*/ 996 h 1143"/>
                <a:gd name="T12" fmla="*/ 695 w 963"/>
                <a:gd name="T13" fmla="*/ 1019 h 1143"/>
                <a:gd name="T14" fmla="*/ 749 w 963"/>
                <a:gd name="T15" fmla="*/ 1019 h 1143"/>
                <a:gd name="T16" fmla="*/ 797 w 963"/>
                <a:gd name="T17" fmla="*/ 996 h 1143"/>
                <a:gd name="T18" fmla="*/ 830 w 963"/>
                <a:gd name="T19" fmla="*/ 956 h 1143"/>
                <a:gd name="T20" fmla="*/ 842 w 963"/>
                <a:gd name="T21" fmla="*/ 902 h 1143"/>
                <a:gd name="T22" fmla="*/ 830 w 963"/>
                <a:gd name="T23" fmla="*/ 850 h 1143"/>
                <a:gd name="T24" fmla="*/ 797 w 963"/>
                <a:gd name="T25" fmla="*/ 809 h 1143"/>
                <a:gd name="T26" fmla="*/ 749 w 963"/>
                <a:gd name="T27" fmla="*/ 785 h 1143"/>
                <a:gd name="T28" fmla="*/ 722 w 963"/>
                <a:gd name="T29" fmla="*/ 0 h 1143"/>
                <a:gd name="T30" fmla="*/ 757 w 963"/>
                <a:gd name="T31" fmla="*/ 12 h 1143"/>
                <a:gd name="T32" fmla="*/ 779 w 963"/>
                <a:gd name="T33" fmla="*/ 41 h 1143"/>
                <a:gd name="T34" fmla="*/ 782 w 963"/>
                <a:gd name="T35" fmla="*/ 670 h 1143"/>
                <a:gd name="T36" fmla="*/ 847 w 963"/>
                <a:gd name="T37" fmla="*/ 698 h 1143"/>
                <a:gd name="T38" fmla="*/ 900 w 963"/>
                <a:gd name="T39" fmla="*/ 742 h 1143"/>
                <a:gd name="T40" fmla="*/ 939 w 963"/>
                <a:gd name="T41" fmla="*/ 798 h 1143"/>
                <a:gd name="T42" fmla="*/ 959 w 963"/>
                <a:gd name="T43" fmla="*/ 866 h 1143"/>
                <a:gd name="T44" fmla="*/ 959 w 963"/>
                <a:gd name="T45" fmla="*/ 942 h 1143"/>
                <a:gd name="T46" fmla="*/ 935 w 963"/>
                <a:gd name="T47" fmla="*/ 1013 h 1143"/>
                <a:gd name="T48" fmla="*/ 892 w 963"/>
                <a:gd name="T49" fmla="*/ 1073 h 1143"/>
                <a:gd name="T50" fmla="*/ 832 w 963"/>
                <a:gd name="T51" fmla="*/ 1117 h 1143"/>
                <a:gd name="T52" fmla="*/ 761 w 963"/>
                <a:gd name="T53" fmla="*/ 1140 h 1143"/>
                <a:gd name="T54" fmla="*/ 686 w 963"/>
                <a:gd name="T55" fmla="*/ 1141 h 1143"/>
                <a:gd name="T56" fmla="*/ 618 w 963"/>
                <a:gd name="T57" fmla="*/ 1120 h 1143"/>
                <a:gd name="T58" fmla="*/ 561 w 963"/>
                <a:gd name="T59" fmla="*/ 1081 h 1143"/>
                <a:gd name="T60" fmla="*/ 517 w 963"/>
                <a:gd name="T61" fmla="*/ 1027 h 1143"/>
                <a:gd name="T62" fmla="*/ 490 w 963"/>
                <a:gd name="T63" fmla="*/ 963 h 1143"/>
                <a:gd name="T64" fmla="*/ 42 w 963"/>
                <a:gd name="T65" fmla="*/ 960 h 1143"/>
                <a:gd name="T66" fmla="*/ 12 w 963"/>
                <a:gd name="T67" fmla="*/ 938 h 1143"/>
                <a:gd name="T68" fmla="*/ 0 w 963"/>
                <a:gd name="T69" fmla="*/ 902 h 1143"/>
                <a:gd name="T70" fmla="*/ 12 w 963"/>
                <a:gd name="T71" fmla="*/ 867 h 1143"/>
                <a:gd name="T72" fmla="*/ 42 w 963"/>
                <a:gd name="T73" fmla="*/ 845 h 1143"/>
                <a:gd name="T74" fmla="*/ 490 w 963"/>
                <a:gd name="T75" fmla="*/ 842 h 1143"/>
                <a:gd name="T76" fmla="*/ 519 w 963"/>
                <a:gd name="T77" fmla="*/ 775 h 1143"/>
                <a:gd name="T78" fmla="*/ 566 w 963"/>
                <a:gd name="T79" fmla="*/ 721 h 1143"/>
                <a:gd name="T80" fmla="*/ 627 w 963"/>
                <a:gd name="T81" fmla="*/ 682 h 1143"/>
                <a:gd name="T82" fmla="*/ 662 w 963"/>
                <a:gd name="T83" fmla="*/ 60 h 1143"/>
                <a:gd name="T84" fmla="*/ 674 w 963"/>
                <a:gd name="T85" fmla="*/ 25 h 1143"/>
                <a:gd name="T86" fmla="*/ 703 w 963"/>
                <a:gd name="T87" fmla="*/ 3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3" h="1143">
                  <a:moveTo>
                    <a:pt x="722" y="782"/>
                  </a:moveTo>
                  <a:lnTo>
                    <a:pt x="695" y="785"/>
                  </a:lnTo>
                  <a:lnTo>
                    <a:pt x="669" y="795"/>
                  </a:lnTo>
                  <a:lnTo>
                    <a:pt x="647" y="809"/>
                  </a:lnTo>
                  <a:lnTo>
                    <a:pt x="628" y="828"/>
                  </a:lnTo>
                  <a:lnTo>
                    <a:pt x="614" y="850"/>
                  </a:lnTo>
                  <a:lnTo>
                    <a:pt x="605" y="875"/>
                  </a:lnTo>
                  <a:lnTo>
                    <a:pt x="602" y="902"/>
                  </a:lnTo>
                  <a:lnTo>
                    <a:pt x="605" y="930"/>
                  </a:lnTo>
                  <a:lnTo>
                    <a:pt x="614" y="956"/>
                  </a:lnTo>
                  <a:lnTo>
                    <a:pt x="628" y="978"/>
                  </a:lnTo>
                  <a:lnTo>
                    <a:pt x="647" y="996"/>
                  </a:lnTo>
                  <a:lnTo>
                    <a:pt x="669" y="1011"/>
                  </a:lnTo>
                  <a:lnTo>
                    <a:pt x="695" y="1019"/>
                  </a:lnTo>
                  <a:lnTo>
                    <a:pt x="722" y="1023"/>
                  </a:lnTo>
                  <a:lnTo>
                    <a:pt x="749" y="1019"/>
                  </a:lnTo>
                  <a:lnTo>
                    <a:pt x="775" y="1011"/>
                  </a:lnTo>
                  <a:lnTo>
                    <a:pt x="797" y="996"/>
                  </a:lnTo>
                  <a:lnTo>
                    <a:pt x="816" y="978"/>
                  </a:lnTo>
                  <a:lnTo>
                    <a:pt x="830" y="956"/>
                  </a:lnTo>
                  <a:lnTo>
                    <a:pt x="839" y="930"/>
                  </a:lnTo>
                  <a:lnTo>
                    <a:pt x="842" y="902"/>
                  </a:lnTo>
                  <a:lnTo>
                    <a:pt x="839" y="875"/>
                  </a:lnTo>
                  <a:lnTo>
                    <a:pt x="830" y="850"/>
                  </a:lnTo>
                  <a:lnTo>
                    <a:pt x="816" y="828"/>
                  </a:lnTo>
                  <a:lnTo>
                    <a:pt x="797" y="809"/>
                  </a:lnTo>
                  <a:lnTo>
                    <a:pt x="775" y="795"/>
                  </a:lnTo>
                  <a:lnTo>
                    <a:pt x="749" y="785"/>
                  </a:lnTo>
                  <a:lnTo>
                    <a:pt x="722" y="782"/>
                  </a:lnTo>
                  <a:close/>
                  <a:moveTo>
                    <a:pt x="722" y="0"/>
                  </a:moveTo>
                  <a:lnTo>
                    <a:pt x="741" y="3"/>
                  </a:lnTo>
                  <a:lnTo>
                    <a:pt x="757" y="12"/>
                  </a:lnTo>
                  <a:lnTo>
                    <a:pt x="770" y="25"/>
                  </a:lnTo>
                  <a:lnTo>
                    <a:pt x="779" y="41"/>
                  </a:lnTo>
                  <a:lnTo>
                    <a:pt x="782" y="60"/>
                  </a:lnTo>
                  <a:lnTo>
                    <a:pt x="782" y="670"/>
                  </a:lnTo>
                  <a:lnTo>
                    <a:pt x="816" y="682"/>
                  </a:lnTo>
                  <a:lnTo>
                    <a:pt x="847" y="698"/>
                  </a:lnTo>
                  <a:lnTo>
                    <a:pt x="875" y="717"/>
                  </a:lnTo>
                  <a:lnTo>
                    <a:pt x="900" y="742"/>
                  </a:lnTo>
                  <a:lnTo>
                    <a:pt x="921" y="769"/>
                  </a:lnTo>
                  <a:lnTo>
                    <a:pt x="939" y="798"/>
                  </a:lnTo>
                  <a:lnTo>
                    <a:pt x="952" y="831"/>
                  </a:lnTo>
                  <a:lnTo>
                    <a:pt x="959" y="866"/>
                  </a:lnTo>
                  <a:lnTo>
                    <a:pt x="963" y="902"/>
                  </a:lnTo>
                  <a:lnTo>
                    <a:pt x="959" y="942"/>
                  </a:lnTo>
                  <a:lnTo>
                    <a:pt x="951" y="979"/>
                  </a:lnTo>
                  <a:lnTo>
                    <a:pt x="935" y="1013"/>
                  </a:lnTo>
                  <a:lnTo>
                    <a:pt x="916" y="1045"/>
                  </a:lnTo>
                  <a:lnTo>
                    <a:pt x="892" y="1073"/>
                  </a:lnTo>
                  <a:lnTo>
                    <a:pt x="864" y="1097"/>
                  </a:lnTo>
                  <a:lnTo>
                    <a:pt x="832" y="1117"/>
                  </a:lnTo>
                  <a:lnTo>
                    <a:pt x="797" y="1131"/>
                  </a:lnTo>
                  <a:lnTo>
                    <a:pt x="761" y="1140"/>
                  </a:lnTo>
                  <a:lnTo>
                    <a:pt x="722" y="1143"/>
                  </a:lnTo>
                  <a:lnTo>
                    <a:pt x="686" y="1141"/>
                  </a:lnTo>
                  <a:lnTo>
                    <a:pt x="651" y="1132"/>
                  </a:lnTo>
                  <a:lnTo>
                    <a:pt x="618" y="1120"/>
                  </a:lnTo>
                  <a:lnTo>
                    <a:pt x="587" y="1103"/>
                  </a:lnTo>
                  <a:lnTo>
                    <a:pt x="561" y="1081"/>
                  </a:lnTo>
                  <a:lnTo>
                    <a:pt x="537" y="1055"/>
                  </a:lnTo>
                  <a:lnTo>
                    <a:pt x="517" y="1027"/>
                  </a:lnTo>
                  <a:lnTo>
                    <a:pt x="501" y="996"/>
                  </a:lnTo>
                  <a:lnTo>
                    <a:pt x="490" y="963"/>
                  </a:lnTo>
                  <a:lnTo>
                    <a:pt x="60" y="963"/>
                  </a:lnTo>
                  <a:lnTo>
                    <a:pt x="42" y="960"/>
                  </a:lnTo>
                  <a:lnTo>
                    <a:pt x="24" y="952"/>
                  </a:lnTo>
                  <a:lnTo>
                    <a:pt x="12" y="938"/>
                  </a:lnTo>
                  <a:lnTo>
                    <a:pt x="3" y="922"/>
                  </a:lnTo>
                  <a:lnTo>
                    <a:pt x="0" y="902"/>
                  </a:lnTo>
                  <a:lnTo>
                    <a:pt x="3" y="884"/>
                  </a:lnTo>
                  <a:lnTo>
                    <a:pt x="12" y="867"/>
                  </a:lnTo>
                  <a:lnTo>
                    <a:pt x="24" y="854"/>
                  </a:lnTo>
                  <a:lnTo>
                    <a:pt x="42" y="845"/>
                  </a:lnTo>
                  <a:lnTo>
                    <a:pt x="60" y="842"/>
                  </a:lnTo>
                  <a:lnTo>
                    <a:pt x="490" y="842"/>
                  </a:lnTo>
                  <a:lnTo>
                    <a:pt x="502" y="807"/>
                  </a:lnTo>
                  <a:lnTo>
                    <a:pt x="519" y="775"/>
                  </a:lnTo>
                  <a:lnTo>
                    <a:pt x="540" y="746"/>
                  </a:lnTo>
                  <a:lnTo>
                    <a:pt x="566" y="721"/>
                  </a:lnTo>
                  <a:lnTo>
                    <a:pt x="595" y="700"/>
                  </a:lnTo>
                  <a:lnTo>
                    <a:pt x="627" y="682"/>
                  </a:lnTo>
                  <a:lnTo>
                    <a:pt x="662" y="670"/>
                  </a:lnTo>
                  <a:lnTo>
                    <a:pt x="662" y="60"/>
                  </a:lnTo>
                  <a:lnTo>
                    <a:pt x="665" y="41"/>
                  </a:lnTo>
                  <a:lnTo>
                    <a:pt x="674" y="25"/>
                  </a:lnTo>
                  <a:lnTo>
                    <a:pt x="687" y="12"/>
                  </a:lnTo>
                  <a:lnTo>
                    <a:pt x="70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227"/>
            <p:cNvSpPr>
              <a:spLocks/>
            </p:cNvSpPr>
            <p:nvPr/>
          </p:nvSpPr>
          <p:spPr bwMode="auto">
            <a:xfrm>
              <a:off x="6569075" y="4289425"/>
              <a:ext cx="20638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7 h 180"/>
                <a:gd name="T22" fmla="*/ 60 w 120"/>
                <a:gd name="T23" fmla="*/ 180 h 180"/>
                <a:gd name="T24" fmla="*/ 41 w 120"/>
                <a:gd name="T25" fmla="*/ 177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7"/>
                  </a:lnTo>
                  <a:lnTo>
                    <a:pt x="60" y="180"/>
                  </a:lnTo>
                  <a:lnTo>
                    <a:pt x="41" y="177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228"/>
            <p:cNvSpPr>
              <a:spLocks/>
            </p:cNvSpPr>
            <p:nvPr/>
          </p:nvSpPr>
          <p:spPr bwMode="auto">
            <a:xfrm>
              <a:off x="6770688" y="4500563"/>
              <a:ext cx="28575" cy="19050"/>
            </a:xfrm>
            <a:custGeom>
              <a:avLst/>
              <a:gdLst>
                <a:gd name="T0" fmla="*/ 61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8 w 181"/>
                <a:gd name="T11" fmla="*/ 42 h 121"/>
                <a:gd name="T12" fmla="*/ 181 w 181"/>
                <a:gd name="T13" fmla="*/ 60 h 121"/>
                <a:gd name="T14" fmla="*/ 178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1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4 w 181"/>
                <a:gd name="T33" fmla="*/ 80 h 121"/>
                <a:gd name="T34" fmla="*/ 0 w 181"/>
                <a:gd name="T35" fmla="*/ 60 h 121"/>
                <a:gd name="T36" fmla="*/ 4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1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1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8" y="42"/>
                  </a:lnTo>
                  <a:lnTo>
                    <a:pt x="181" y="60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229"/>
            <p:cNvSpPr>
              <a:spLocks/>
            </p:cNvSpPr>
            <p:nvPr/>
          </p:nvSpPr>
          <p:spPr bwMode="auto">
            <a:xfrm>
              <a:off x="6359525" y="4500563"/>
              <a:ext cx="28575" cy="19050"/>
            </a:xfrm>
            <a:custGeom>
              <a:avLst/>
              <a:gdLst>
                <a:gd name="T0" fmla="*/ 60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7 w 181"/>
                <a:gd name="T11" fmla="*/ 42 h 121"/>
                <a:gd name="T12" fmla="*/ 181 w 181"/>
                <a:gd name="T13" fmla="*/ 60 h 121"/>
                <a:gd name="T14" fmla="*/ 177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0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3 w 181"/>
                <a:gd name="T33" fmla="*/ 80 h 121"/>
                <a:gd name="T34" fmla="*/ 0 w 181"/>
                <a:gd name="T35" fmla="*/ 60 h 121"/>
                <a:gd name="T36" fmla="*/ 3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0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0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7" y="42"/>
                  </a:lnTo>
                  <a:lnTo>
                    <a:pt x="181" y="60"/>
                  </a:lnTo>
                  <a:lnTo>
                    <a:pt x="177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230"/>
            <p:cNvSpPr>
              <a:spLocks/>
            </p:cNvSpPr>
            <p:nvPr/>
          </p:nvSpPr>
          <p:spPr bwMode="auto">
            <a:xfrm>
              <a:off x="6711950" y="4351338"/>
              <a:ext cx="25400" cy="25400"/>
            </a:xfrm>
            <a:custGeom>
              <a:avLst/>
              <a:gdLst>
                <a:gd name="T0" fmla="*/ 102 w 163"/>
                <a:gd name="T1" fmla="*/ 0 h 163"/>
                <a:gd name="T2" fmla="*/ 118 w 163"/>
                <a:gd name="T3" fmla="*/ 1 h 163"/>
                <a:gd name="T4" fmla="*/ 132 w 163"/>
                <a:gd name="T5" fmla="*/ 8 h 163"/>
                <a:gd name="T6" fmla="*/ 145 w 163"/>
                <a:gd name="T7" fmla="*/ 17 h 163"/>
                <a:gd name="T8" fmla="*/ 155 w 163"/>
                <a:gd name="T9" fmla="*/ 29 h 163"/>
                <a:gd name="T10" fmla="*/ 160 w 163"/>
                <a:gd name="T11" fmla="*/ 45 h 163"/>
                <a:gd name="T12" fmla="*/ 163 w 163"/>
                <a:gd name="T13" fmla="*/ 60 h 163"/>
                <a:gd name="T14" fmla="*/ 160 w 163"/>
                <a:gd name="T15" fmla="*/ 75 h 163"/>
                <a:gd name="T16" fmla="*/ 155 w 163"/>
                <a:gd name="T17" fmla="*/ 90 h 163"/>
                <a:gd name="T18" fmla="*/ 145 w 163"/>
                <a:gd name="T19" fmla="*/ 103 h 163"/>
                <a:gd name="T20" fmla="*/ 102 w 163"/>
                <a:gd name="T21" fmla="*/ 145 h 163"/>
                <a:gd name="T22" fmla="*/ 89 w 163"/>
                <a:gd name="T23" fmla="*/ 154 h 163"/>
                <a:gd name="T24" fmla="*/ 75 w 163"/>
                <a:gd name="T25" fmla="*/ 161 h 163"/>
                <a:gd name="T26" fmla="*/ 60 w 163"/>
                <a:gd name="T27" fmla="*/ 163 h 163"/>
                <a:gd name="T28" fmla="*/ 44 w 163"/>
                <a:gd name="T29" fmla="*/ 161 h 163"/>
                <a:gd name="T30" fmla="*/ 30 w 163"/>
                <a:gd name="T31" fmla="*/ 155 h 163"/>
                <a:gd name="T32" fmla="*/ 17 w 163"/>
                <a:gd name="T33" fmla="*/ 145 h 163"/>
                <a:gd name="T34" fmla="*/ 7 w 163"/>
                <a:gd name="T35" fmla="*/ 132 h 163"/>
                <a:gd name="T36" fmla="*/ 1 w 163"/>
                <a:gd name="T37" fmla="*/ 118 h 163"/>
                <a:gd name="T38" fmla="*/ 0 w 163"/>
                <a:gd name="T39" fmla="*/ 103 h 163"/>
                <a:gd name="T40" fmla="*/ 1 w 163"/>
                <a:gd name="T41" fmla="*/ 87 h 163"/>
                <a:gd name="T42" fmla="*/ 7 w 163"/>
                <a:gd name="T43" fmla="*/ 72 h 163"/>
                <a:gd name="T44" fmla="*/ 17 w 163"/>
                <a:gd name="T45" fmla="*/ 60 h 163"/>
                <a:gd name="T46" fmla="*/ 60 w 163"/>
                <a:gd name="T47" fmla="*/ 17 h 163"/>
                <a:gd name="T48" fmla="*/ 72 w 163"/>
                <a:gd name="T49" fmla="*/ 8 h 163"/>
                <a:gd name="T50" fmla="*/ 87 w 163"/>
                <a:gd name="T51" fmla="*/ 1 h 163"/>
                <a:gd name="T52" fmla="*/ 102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2" y="0"/>
                  </a:moveTo>
                  <a:lnTo>
                    <a:pt x="118" y="1"/>
                  </a:lnTo>
                  <a:lnTo>
                    <a:pt x="132" y="8"/>
                  </a:lnTo>
                  <a:lnTo>
                    <a:pt x="145" y="17"/>
                  </a:lnTo>
                  <a:lnTo>
                    <a:pt x="155" y="29"/>
                  </a:lnTo>
                  <a:lnTo>
                    <a:pt x="160" y="45"/>
                  </a:lnTo>
                  <a:lnTo>
                    <a:pt x="163" y="60"/>
                  </a:lnTo>
                  <a:lnTo>
                    <a:pt x="160" y="75"/>
                  </a:lnTo>
                  <a:lnTo>
                    <a:pt x="155" y="90"/>
                  </a:lnTo>
                  <a:lnTo>
                    <a:pt x="145" y="103"/>
                  </a:lnTo>
                  <a:lnTo>
                    <a:pt x="102" y="145"/>
                  </a:lnTo>
                  <a:lnTo>
                    <a:pt x="89" y="154"/>
                  </a:lnTo>
                  <a:lnTo>
                    <a:pt x="75" y="161"/>
                  </a:lnTo>
                  <a:lnTo>
                    <a:pt x="60" y="163"/>
                  </a:lnTo>
                  <a:lnTo>
                    <a:pt x="44" y="161"/>
                  </a:lnTo>
                  <a:lnTo>
                    <a:pt x="30" y="155"/>
                  </a:lnTo>
                  <a:lnTo>
                    <a:pt x="17" y="145"/>
                  </a:lnTo>
                  <a:lnTo>
                    <a:pt x="7" y="132"/>
                  </a:lnTo>
                  <a:lnTo>
                    <a:pt x="1" y="118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7" y="72"/>
                  </a:lnTo>
                  <a:lnTo>
                    <a:pt x="17" y="60"/>
                  </a:lnTo>
                  <a:lnTo>
                    <a:pt x="60" y="17"/>
                  </a:lnTo>
                  <a:lnTo>
                    <a:pt x="72" y="8"/>
                  </a:lnTo>
                  <a:lnTo>
                    <a:pt x="87" y="1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231"/>
            <p:cNvSpPr>
              <a:spLocks/>
            </p:cNvSpPr>
            <p:nvPr/>
          </p:nvSpPr>
          <p:spPr bwMode="auto">
            <a:xfrm>
              <a:off x="6421438" y="4641850"/>
              <a:ext cx="25400" cy="25400"/>
            </a:xfrm>
            <a:custGeom>
              <a:avLst/>
              <a:gdLst>
                <a:gd name="T0" fmla="*/ 103 w 163"/>
                <a:gd name="T1" fmla="*/ 0 h 163"/>
                <a:gd name="T2" fmla="*/ 119 w 163"/>
                <a:gd name="T3" fmla="*/ 2 h 163"/>
                <a:gd name="T4" fmla="*/ 134 w 163"/>
                <a:gd name="T5" fmla="*/ 8 h 163"/>
                <a:gd name="T6" fmla="*/ 146 w 163"/>
                <a:gd name="T7" fmla="*/ 17 h 163"/>
                <a:gd name="T8" fmla="*/ 156 w 163"/>
                <a:gd name="T9" fmla="*/ 31 h 163"/>
                <a:gd name="T10" fmla="*/ 162 w 163"/>
                <a:gd name="T11" fmla="*/ 45 h 163"/>
                <a:gd name="T12" fmla="*/ 163 w 163"/>
                <a:gd name="T13" fmla="*/ 60 h 163"/>
                <a:gd name="T14" fmla="*/ 162 w 163"/>
                <a:gd name="T15" fmla="*/ 75 h 163"/>
                <a:gd name="T16" fmla="*/ 156 w 163"/>
                <a:gd name="T17" fmla="*/ 90 h 163"/>
                <a:gd name="T18" fmla="*/ 146 w 163"/>
                <a:gd name="T19" fmla="*/ 103 h 163"/>
                <a:gd name="T20" fmla="*/ 103 w 163"/>
                <a:gd name="T21" fmla="*/ 145 h 163"/>
                <a:gd name="T22" fmla="*/ 91 w 163"/>
                <a:gd name="T23" fmla="*/ 155 h 163"/>
                <a:gd name="T24" fmla="*/ 76 w 163"/>
                <a:gd name="T25" fmla="*/ 161 h 163"/>
                <a:gd name="T26" fmla="*/ 61 w 163"/>
                <a:gd name="T27" fmla="*/ 163 h 163"/>
                <a:gd name="T28" fmla="*/ 45 w 163"/>
                <a:gd name="T29" fmla="*/ 161 h 163"/>
                <a:gd name="T30" fmla="*/ 31 w 163"/>
                <a:gd name="T31" fmla="*/ 155 h 163"/>
                <a:gd name="T32" fmla="*/ 18 w 163"/>
                <a:gd name="T33" fmla="*/ 145 h 163"/>
                <a:gd name="T34" fmla="*/ 8 w 163"/>
                <a:gd name="T35" fmla="*/ 132 h 163"/>
                <a:gd name="T36" fmla="*/ 3 w 163"/>
                <a:gd name="T37" fmla="*/ 118 h 163"/>
                <a:gd name="T38" fmla="*/ 0 w 163"/>
                <a:gd name="T39" fmla="*/ 103 h 163"/>
                <a:gd name="T40" fmla="*/ 3 w 163"/>
                <a:gd name="T41" fmla="*/ 87 h 163"/>
                <a:gd name="T42" fmla="*/ 8 w 163"/>
                <a:gd name="T43" fmla="*/ 73 h 163"/>
                <a:gd name="T44" fmla="*/ 18 w 163"/>
                <a:gd name="T45" fmla="*/ 60 h 163"/>
                <a:gd name="T46" fmla="*/ 61 w 163"/>
                <a:gd name="T47" fmla="*/ 17 h 163"/>
                <a:gd name="T48" fmla="*/ 74 w 163"/>
                <a:gd name="T49" fmla="*/ 8 h 163"/>
                <a:gd name="T50" fmla="*/ 88 w 163"/>
                <a:gd name="T51" fmla="*/ 2 h 163"/>
                <a:gd name="T52" fmla="*/ 103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3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6" y="17"/>
                  </a:lnTo>
                  <a:lnTo>
                    <a:pt x="156" y="31"/>
                  </a:lnTo>
                  <a:lnTo>
                    <a:pt x="162" y="45"/>
                  </a:lnTo>
                  <a:lnTo>
                    <a:pt x="163" y="60"/>
                  </a:lnTo>
                  <a:lnTo>
                    <a:pt x="162" y="75"/>
                  </a:lnTo>
                  <a:lnTo>
                    <a:pt x="156" y="90"/>
                  </a:lnTo>
                  <a:lnTo>
                    <a:pt x="146" y="103"/>
                  </a:lnTo>
                  <a:lnTo>
                    <a:pt x="103" y="145"/>
                  </a:lnTo>
                  <a:lnTo>
                    <a:pt x="91" y="155"/>
                  </a:lnTo>
                  <a:lnTo>
                    <a:pt x="76" y="161"/>
                  </a:lnTo>
                  <a:lnTo>
                    <a:pt x="61" y="163"/>
                  </a:lnTo>
                  <a:lnTo>
                    <a:pt x="45" y="161"/>
                  </a:lnTo>
                  <a:lnTo>
                    <a:pt x="31" y="155"/>
                  </a:lnTo>
                  <a:lnTo>
                    <a:pt x="18" y="145"/>
                  </a:lnTo>
                  <a:lnTo>
                    <a:pt x="8" y="132"/>
                  </a:lnTo>
                  <a:lnTo>
                    <a:pt x="3" y="118"/>
                  </a:lnTo>
                  <a:lnTo>
                    <a:pt x="0" y="103"/>
                  </a:lnTo>
                  <a:lnTo>
                    <a:pt x="3" y="87"/>
                  </a:lnTo>
                  <a:lnTo>
                    <a:pt x="8" y="73"/>
                  </a:lnTo>
                  <a:lnTo>
                    <a:pt x="18" y="60"/>
                  </a:lnTo>
                  <a:lnTo>
                    <a:pt x="61" y="17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Freeform 232"/>
            <p:cNvSpPr>
              <a:spLocks/>
            </p:cNvSpPr>
            <p:nvPr/>
          </p:nvSpPr>
          <p:spPr bwMode="auto">
            <a:xfrm>
              <a:off x="6421438" y="4351338"/>
              <a:ext cx="25400" cy="25400"/>
            </a:xfrm>
            <a:custGeom>
              <a:avLst/>
              <a:gdLst>
                <a:gd name="T0" fmla="*/ 61 w 163"/>
                <a:gd name="T1" fmla="*/ 0 h 163"/>
                <a:gd name="T2" fmla="*/ 76 w 163"/>
                <a:gd name="T3" fmla="*/ 1 h 163"/>
                <a:gd name="T4" fmla="*/ 91 w 163"/>
                <a:gd name="T5" fmla="*/ 8 h 163"/>
                <a:gd name="T6" fmla="*/ 103 w 163"/>
                <a:gd name="T7" fmla="*/ 17 h 163"/>
                <a:gd name="T8" fmla="*/ 146 w 163"/>
                <a:gd name="T9" fmla="*/ 60 h 163"/>
                <a:gd name="T10" fmla="*/ 156 w 163"/>
                <a:gd name="T11" fmla="*/ 72 h 163"/>
                <a:gd name="T12" fmla="*/ 162 w 163"/>
                <a:gd name="T13" fmla="*/ 87 h 163"/>
                <a:gd name="T14" fmla="*/ 163 w 163"/>
                <a:gd name="T15" fmla="*/ 103 h 163"/>
                <a:gd name="T16" fmla="*/ 162 w 163"/>
                <a:gd name="T17" fmla="*/ 118 h 163"/>
                <a:gd name="T18" fmla="*/ 156 w 163"/>
                <a:gd name="T19" fmla="*/ 132 h 163"/>
                <a:gd name="T20" fmla="*/ 146 w 163"/>
                <a:gd name="T21" fmla="*/ 145 h 163"/>
                <a:gd name="T22" fmla="*/ 133 w 163"/>
                <a:gd name="T23" fmla="*/ 154 h 163"/>
                <a:gd name="T24" fmla="*/ 119 w 163"/>
                <a:gd name="T25" fmla="*/ 161 h 163"/>
                <a:gd name="T26" fmla="*/ 103 w 163"/>
                <a:gd name="T27" fmla="*/ 163 h 163"/>
                <a:gd name="T28" fmla="*/ 88 w 163"/>
                <a:gd name="T29" fmla="*/ 161 h 163"/>
                <a:gd name="T30" fmla="*/ 74 w 163"/>
                <a:gd name="T31" fmla="*/ 155 h 163"/>
                <a:gd name="T32" fmla="*/ 61 w 163"/>
                <a:gd name="T33" fmla="*/ 145 h 163"/>
                <a:gd name="T34" fmla="*/ 18 w 163"/>
                <a:gd name="T35" fmla="*/ 103 h 163"/>
                <a:gd name="T36" fmla="*/ 8 w 163"/>
                <a:gd name="T37" fmla="*/ 90 h 163"/>
                <a:gd name="T38" fmla="*/ 3 w 163"/>
                <a:gd name="T39" fmla="*/ 75 h 163"/>
                <a:gd name="T40" fmla="*/ 0 w 163"/>
                <a:gd name="T41" fmla="*/ 60 h 163"/>
                <a:gd name="T42" fmla="*/ 3 w 163"/>
                <a:gd name="T43" fmla="*/ 45 h 163"/>
                <a:gd name="T44" fmla="*/ 8 w 163"/>
                <a:gd name="T45" fmla="*/ 29 h 163"/>
                <a:gd name="T46" fmla="*/ 18 w 163"/>
                <a:gd name="T47" fmla="*/ 17 h 163"/>
                <a:gd name="T48" fmla="*/ 31 w 163"/>
                <a:gd name="T49" fmla="*/ 8 h 163"/>
                <a:gd name="T50" fmla="*/ 45 w 163"/>
                <a:gd name="T51" fmla="*/ 1 h 163"/>
                <a:gd name="T52" fmla="*/ 61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61" y="0"/>
                  </a:moveTo>
                  <a:lnTo>
                    <a:pt x="76" y="1"/>
                  </a:lnTo>
                  <a:lnTo>
                    <a:pt x="91" y="8"/>
                  </a:lnTo>
                  <a:lnTo>
                    <a:pt x="103" y="17"/>
                  </a:lnTo>
                  <a:lnTo>
                    <a:pt x="146" y="60"/>
                  </a:lnTo>
                  <a:lnTo>
                    <a:pt x="156" y="72"/>
                  </a:lnTo>
                  <a:lnTo>
                    <a:pt x="162" y="87"/>
                  </a:lnTo>
                  <a:lnTo>
                    <a:pt x="163" y="103"/>
                  </a:lnTo>
                  <a:lnTo>
                    <a:pt x="162" y="118"/>
                  </a:lnTo>
                  <a:lnTo>
                    <a:pt x="156" y="132"/>
                  </a:lnTo>
                  <a:lnTo>
                    <a:pt x="146" y="145"/>
                  </a:lnTo>
                  <a:lnTo>
                    <a:pt x="133" y="154"/>
                  </a:lnTo>
                  <a:lnTo>
                    <a:pt x="119" y="161"/>
                  </a:lnTo>
                  <a:lnTo>
                    <a:pt x="103" y="163"/>
                  </a:lnTo>
                  <a:lnTo>
                    <a:pt x="88" y="161"/>
                  </a:lnTo>
                  <a:lnTo>
                    <a:pt x="74" y="155"/>
                  </a:lnTo>
                  <a:lnTo>
                    <a:pt x="61" y="145"/>
                  </a:lnTo>
                  <a:lnTo>
                    <a:pt x="18" y="103"/>
                  </a:lnTo>
                  <a:lnTo>
                    <a:pt x="8" y="90"/>
                  </a:lnTo>
                  <a:lnTo>
                    <a:pt x="3" y="75"/>
                  </a:lnTo>
                  <a:lnTo>
                    <a:pt x="0" y="60"/>
                  </a:lnTo>
                  <a:lnTo>
                    <a:pt x="3" y="45"/>
                  </a:lnTo>
                  <a:lnTo>
                    <a:pt x="8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Freeform 233"/>
            <p:cNvSpPr>
              <a:spLocks/>
            </p:cNvSpPr>
            <p:nvPr/>
          </p:nvSpPr>
          <p:spPr bwMode="auto">
            <a:xfrm>
              <a:off x="6292850" y="4224338"/>
              <a:ext cx="573088" cy="565150"/>
            </a:xfrm>
            <a:custGeom>
              <a:avLst/>
              <a:gdLst>
                <a:gd name="T0" fmla="*/ 2023 w 3610"/>
                <a:gd name="T1" fmla="*/ 13 h 3559"/>
                <a:gd name="T2" fmla="*/ 2334 w 3610"/>
                <a:gd name="T3" fmla="*/ 80 h 3559"/>
                <a:gd name="T4" fmla="*/ 2624 w 3610"/>
                <a:gd name="T5" fmla="*/ 197 h 3559"/>
                <a:gd name="T6" fmla="*/ 2887 w 3610"/>
                <a:gd name="T7" fmla="*/ 361 h 3559"/>
                <a:gd name="T8" fmla="*/ 3117 w 3610"/>
                <a:gd name="T9" fmla="*/ 566 h 3559"/>
                <a:gd name="T10" fmla="*/ 3308 w 3610"/>
                <a:gd name="T11" fmla="*/ 807 h 3559"/>
                <a:gd name="T12" fmla="*/ 3458 w 3610"/>
                <a:gd name="T13" fmla="*/ 1080 h 3559"/>
                <a:gd name="T14" fmla="*/ 3559 w 3610"/>
                <a:gd name="T15" fmla="*/ 1377 h 3559"/>
                <a:gd name="T16" fmla="*/ 3607 w 3610"/>
                <a:gd name="T17" fmla="*/ 1696 h 3559"/>
                <a:gd name="T18" fmla="*/ 3597 w 3610"/>
                <a:gd name="T19" fmla="*/ 2027 h 3559"/>
                <a:gd name="T20" fmla="*/ 3526 w 3610"/>
                <a:gd name="T21" fmla="*/ 2351 h 3559"/>
                <a:gd name="T22" fmla="*/ 3470 w 3610"/>
                <a:gd name="T23" fmla="*/ 2481 h 3559"/>
                <a:gd name="T24" fmla="*/ 3426 w 3610"/>
                <a:gd name="T25" fmla="*/ 2494 h 3559"/>
                <a:gd name="T26" fmla="*/ 3386 w 3610"/>
                <a:gd name="T27" fmla="*/ 2471 h 3559"/>
                <a:gd name="T28" fmla="*/ 3373 w 3610"/>
                <a:gd name="T29" fmla="*/ 2427 h 3559"/>
                <a:gd name="T30" fmla="*/ 3439 w 3610"/>
                <a:gd name="T31" fmla="*/ 2215 h 3559"/>
                <a:gd name="T32" fmla="*/ 3486 w 3610"/>
                <a:gd name="T33" fmla="*/ 1909 h 3559"/>
                <a:gd name="T34" fmla="*/ 3477 w 3610"/>
                <a:gd name="T35" fmla="*/ 1594 h 3559"/>
                <a:gd name="T36" fmla="*/ 3410 w 3610"/>
                <a:gd name="T37" fmla="*/ 1292 h 3559"/>
                <a:gd name="T38" fmla="*/ 3292 w 3610"/>
                <a:gd name="T39" fmla="*/ 1014 h 3559"/>
                <a:gd name="T40" fmla="*/ 3128 w 3610"/>
                <a:gd name="T41" fmla="*/ 764 h 3559"/>
                <a:gd name="T42" fmla="*/ 2923 w 3610"/>
                <a:gd name="T43" fmla="*/ 546 h 3559"/>
                <a:gd name="T44" fmla="*/ 2683 w 3610"/>
                <a:gd name="T45" fmla="*/ 368 h 3559"/>
                <a:gd name="T46" fmla="*/ 2413 w 3610"/>
                <a:gd name="T47" fmla="*/ 234 h 3559"/>
                <a:gd name="T48" fmla="*/ 2119 w 3610"/>
                <a:gd name="T49" fmla="*/ 150 h 3559"/>
                <a:gd name="T50" fmla="*/ 1805 w 3610"/>
                <a:gd name="T51" fmla="*/ 120 h 3559"/>
                <a:gd name="T52" fmla="*/ 1491 w 3610"/>
                <a:gd name="T53" fmla="*/ 150 h 3559"/>
                <a:gd name="T54" fmla="*/ 1197 w 3610"/>
                <a:gd name="T55" fmla="*/ 234 h 3559"/>
                <a:gd name="T56" fmla="*/ 927 w 3610"/>
                <a:gd name="T57" fmla="*/ 368 h 3559"/>
                <a:gd name="T58" fmla="*/ 687 w 3610"/>
                <a:gd name="T59" fmla="*/ 546 h 3559"/>
                <a:gd name="T60" fmla="*/ 482 w 3610"/>
                <a:gd name="T61" fmla="*/ 764 h 3559"/>
                <a:gd name="T62" fmla="*/ 318 w 3610"/>
                <a:gd name="T63" fmla="*/ 1014 h 3559"/>
                <a:gd name="T64" fmla="*/ 200 w 3610"/>
                <a:gd name="T65" fmla="*/ 1292 h 3559"/>
                <a:gd name="T66" fmla="*/ 133 w 3610"/>
                <a:gd name="T67" fmla="*/ 1594 h 3559"/>
                <a:gd name="T68" fmla="*/ 124 w 3610"/>
                <a:gd name="T69" fmla="*/ 1906 h 3559"/>
                <a:gd name="T70" fmla="*/ 166 w 3610"/>
                <a:gd name="T71" fmla="*/ 2199 h 3559"/>
                <a:gd name="T72" fmla="*/ 258 w 3610"/>
                <a:gd name="T73" fmla="*/ 2474 h 3559"/>
                <a:gd name="T74" fmla="*/ 394 w 3610"/>
                <a:gd name="T75" fmla="*/ 2727 h 3559"/>
                <a:gd name="T76" fmla="*/ 570 w 3610"/>
                <a:gd name="T77" fmla="*/ 2953 h 3559"/>
                <a:gd name="T78" fmla="*/ 783 w 3610"/>
                <a:gd name="T79" fmla="*/ 3146 h 3559"/>
                <a:gd name="T80" fmla="*/ 1028 w 3610"/>
                <a:gd name="T81" fmla="*/ 3300 h 3559"/>
                <a:gd name="T82" fmla="*/ 1302 w 3610"/>
                <a:gd name="T83" fmla="*/ 3413 h 3559"/>
                <a:gd name="T84" fmla="*/ 1425 w 3610"/>
                <a:gd name="T85" fmla="*/ 3456 h 3559"/>
                <a:gd name="T86" fmla="*/ 1444 w 3610"/>
                <a:gd name="T87" fmla="*/ 3497 h 3559"/>
                <a:gd name="T88" fmla="*/ 1426 w 3610"/>
                <a:gd name="T89" fmla="*/ 3541 h 3559"/>
                <a:gd name="T90" fmla="*/ 1384 w 3610"/>
                <a:gd name="T91" fmla="*/ 3559 h 3559"/>
                <a:gd name="T92" fmla="*/ 1266 w 3610"/>
                <a:gd name="T93" fmla="*/ 3528 h 3559"/>
                <a:gd name="T94" fmla="*/ 973 w 3610"/>
                <a:gd name="T95" fmla="*/ 3408 h 3559"/>
                <a:gd name="T96" fmla="*/ 710 w 3610"/>
                <a:gd name="T97" fmla="*/ 3241 h 3559"/>
                <a:gd name="T98" fmla="*/ 482 w 3610"/>
                <a:gd name="T99" fmla="*/ 3035 h 3559"/>
                <a:gd name="T100" fmla="*/ 293 w 3610"/>
                <a:gd name="T101" fmla="*/ 2793 h 3559"/>
                <a:gd name="T102" fmla="*/ 148 w 3610"/>
                <a:gd name="T103" fmla="*/ 2522 h 3559"/>
                <a:gd name="T104" fmla="*/ 49 w 3610"/>
                <a:gd name="T105" fmla="*/ 2226 h 3559"/>
                <a:gd name="T106" fmla="*/ 3 w 3610"/>
                <a:gd name="T107" fmla="*/ 1913 h 3559"/>
                <a:gd name="T108" fmla="*/ 13 w 3610"/>
                <a:gd name="T109" fmla="*/ 1587 h 3559"/>
                <a:gd name="T110" fmla="*/ 80 w 3610"/>
                <a:gd name="T111" fmla="*/ 1276 h 3559"/>
                <a:gd name="T112" fmla="*/ 197 w 3610"/>
                <a:gd name="T113" fmla="*/ 986 h 3559"/>
                <a:gd name="T114" fmla="*/ 361 w 3610"/>
                <a:gd name="T115" fmla="*/ 723 h 3559"/>
                <a:gd name="T116" fmla="*/ 566 w 3610"/>
                <a:gd name="T117" fmla="*/ 493 h 3559"/>
                <a:gd name="T118" fmla="*/ 807 w 3610"/>
                <a:gd name="T119" fmla="*/ 302 h 3559"/>
                <a:gd name="T120" fmla="*/ 1080 w 3610"/>
                <a:gd name="T121" fmla="*/ 152 h 3559"/>
                <a:gd name="T122" fmla="*/ 1377 w 3610"/>
                <a:gd name="T123" fmla="*/ 51 h 3559"/>
                <a:gd name="T124" fmla="*/ 1696 w 3610"/>
                <a:gd name="T125" fmla="*/ 3 h 3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10" h="3559"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7"/>
                  </a:lnTo>
                  <a:lnTo>
                    <a:pt x="3597" y="2027"/>
                  </a:lnTo>
                  <a:lnTo>
                    <a:pt x="3579" y="2136"/>
                  </a:lnTo>
                  <a:lnTo>
                    <a:pt x="3556" y="2244"/>
                  </a:lnTo>
                  <a:lnTo>
                    <a:pt x="3526" y="2351"/>
                  </a:lnTo>
                  <a:lnTo>
                    <a:pt x="3489" y="2456"/>
                  </a:lnTo>
                  <a:lnTo>
                    <a:pt x="3481" y="2470"/>
                  </a:lnTo>
                  <a:lnTo>
                    <a:pt x="3470" y="2481"/>
                  </a:lnTo>
                  <a:lnTo>
                    <a:pt x="3457" y="2489"/>
                  </a:lnTo>
                  <a:lnTo>
                    <a:pt x="3442" y="2493"/>
                  </a:lnTo>
                  <a:lnTo>
                    <a:pt x="3426" y="2494"/>
                  </a:lnTo>
                  <a:lnTo>
                    <a:pt x="3411" y="2490"/>
                  </a:lnTo>
                  <a:lnTo>
                    <a:pt x="3397" y="2482"/>
                  </a:lnTo>
                  <a:lnTo>
                    <a:pt x="3386" y="2471"/>
                  </a:lnTo>
                  <a:lnTo>
                    <a:pt x="3377" y="2458"/>
                  </a:lnTo>
                  <a:lnTo>
                    <a:pt x="3373" y="2444"/>
                  </a:lnTo>
                  <a:lnTo>
                    <a:pt x="3373" y="2427"/>
                  </a:lnTo>
                  <a:lnTo>
                    <a:pt x="3377" y="2412"/>
                  </a:lnTo>
                  <a:lnTo>
                    <a:pt x="3411" y="2315"/>
                  </a:lnTo>
                  <a:lnTo>
                    <a:pt x="3439" y="2215"/>
                  </a:lnTo>
                  <a:lnTo>
                    <a:pt x="3461" y="2113"/>
                  </a:lnTo>
                  <a:lnTo>
                    <a:pt x="3477" y="2012"/>
                  </a:lnTo>
                  <a:lnTo>
                    <a:pt x="3486" y="1909"/>
                  </a:lnTo>
                  <a:lnTo>
                    <a:pt x="3490" y="1805"/>
                  </a:lnTo>
                  <a:lnTo>
                    <a:pt x="3486" y="1699"/>
                  </a:lnTo>
                  <a:lnTo>
                    <a:pt x="3477" y="1594"/>
                  </a:lnTo>
                  <a:lnTo>
                    <a:pt x="3460" y="1491"/>
                  </a:lnTo>
                  <a:lnTo>
                    <a:pt x="3438" y="1390"/>
                  </a:lnTo>
                  <a:lnTo>
                    <a:pt x="3410" y="1292"/>
                  </a:lnTo>
                  <a:lnTo>
                    <a:pt x="3376" y="1197"/>
                  </a:lnTo>
                  <a:lnTo>
                    <a:pt x="3337" y="1104"/>
                  </a:lnTo>
                  <a:lnTo>
                    <a:pt x="3292" y="1014"/>
                  </a:lnTo>
                  <a:lnTo>
                    <a:pt x="3242" y="927"/>
                  </a:lnTo>
                  <a:lnTo>
                    <a:pt x="3188" y="843"/>
                  </a:lnTo>
                  <a:lnTo>
                    <a:pt x="3128" y="764"/>
                  </a:lnTo>
                  <a:lnTo>
                    <a:pt x="3064" y="687"/>
                  </a:lnTo>
                  <a:lnTo>
                    <a:pt x="2995" y="615"/>
                  </a:lnTo>
                  <a:lnTo>
                    <a:pt x="2923" y="546"/>
                  </a:lnTo>
                  <a:lnTo>
                    <a:pt x="2846" y="482"/>
                  </a:lnTo>
                  <a:lnTo>
                    <a:pt x="2767" y="422"/>
                  </a:lnTo>
                  <a:lnTo>
                    <a:pt x="2683" y="368"/>
                  </a:lnTo>
                  <a:lnTo>
                    <a:pt x="2596" y="318"/>
                  </a:lnTo>
                  <a:lnTo>
                    <a:pt x="2506" y="273"/>
                  </a:lnTo>
                  <a:lnTo>
                    <a:pt x="2413" y="234"/>
                  </a:lnTo>
                  <a:lnTo>
                    <a:pt x="2318" y="200"/>
                  </a:lnTo>
                  <a:lnTo>
                    <a:pt x="2220" y="172"/>
                  </a:lnTo>
                  <a:lnTo>
                    <a:pt x="2119" y="150"/>
                  </a:lnTo>
                  <a:lnTo>
                    <a:pt x="2016" y="133"/>
                  </a:lnTo>
                  <a:lnTo>
                    <a:pt x="1911" y="124"/>
                  </a:lnTo>
                  <a:lnTo>
                    <a:pt x="1805" y="120"/>
                  </a:lnTo>
                  <a:lnTo>
                    <a:pt x="1699" y="124"/>
                  </a:lnTo>
                  <a:lnTo>
                    <a:pt x="1594" y="133"/>
                  </a:lnTo>
                  <a:lnTo>
                    <a:pt x="1491" y="150"/>
                  </a:lnTo>
                  <a:lnTo>
                    <a:pt x="1390" y="172"/>
                  </a:lnTo>
                  <a:lnTo>
                    <a:pt x="1292" y="200"/>
                  </a:lnTo>
                  <a:lnTo>
                    <a:pt x="1197" y="234"/>
                  </a:lnTo>
                  <a:lnTo>
                    <a:pt x="1104" y="273"/>
                  </a:lnTo>
                  <a:lnTo>
                    <a:pt x="1014" y="318"/>
                  </a:lnTo>
                  <a:lnTo>
                    <a:pt x="927" y="368"/>
                  </a:lnTo>
                  <a:lnTo>
                    <a:pt x="843" y="422"/>
                  </a:lnTo>
                  <a:lnTo>
                    <a:pt x="764" y="482"/>
                  </a:lnTo>
                  <a:lnTo>
                    <a:pt x="687" y="546"/>
                  </a:lnTo>
                  <a:lnTo>
                    <a:pt x="615" y="615"/>
                  </a:lnTo>
                  <a:lnTo>
                    <a:pt x="546" y="687"/>
                  </a:lnTo>
                  <a:lnTo>
                    <a:pt x="482" y="764"/>
                  </a:lnTo>
                  <a:lnTo>
                    <a:pt x="422" y="843"/>
                  </a:lnTo>
                  <a:lnTo>
                    <a:pt x="368" y="927"/>
                  </a:lnTo>
                  <a:lnTo>
                    <a:pt x="318" y="1014"/>
                  </a:lnTo>
                  <a:lnTo>
                    <a:pt x="273" y="1104"/>
                  </a:lnTo>
                  <a:lnTo>
                    <a:pt x="234" y="1197"/>
                  </a:lnTo>
                  <a:lnTo>
                    <a:pt x="200" y="1292"/>
                  </a:lnTo>
                  <a:lnTo>
                    <a:pt x="172" y="1390"/>
                  </a:lnTo>
                  <a:lnTo>
                    <a:pt x="150" y="1491"/>
                  </a:lnTo>
                  <a:lnTo>
                    <a:pt x="133" y="1594"/>
                  </a:lnTo>
                  <a:lnTo>
                    <a:pt x="124" y="1699"/>
                  </a:lnTo>
                  <a:lnTo>
                    <a:pt x="120" y="1805"/>
                  </a:lnTo>
                  <a:lnTo>
                    <a:pt x="124" y="1906"/>
                  </a:lnTo>
                  <a:lnTo>
                    <a:pt x="132" y="2005"/>
                  </a:lnTo>
                  <a:lnTo>
                    <a:pt x="147" y="2103"/>
                  </a:lnTo>
                  <a:lnTo>
                    <a:pt x="166" y="2199"/>
                  </a:lnTo>
                  <a:lnTo>
                    <a:pt x="191" y="2293"/>
                  </a:lnTo>
                  <a:lnTo>
                    <a:pt x="222" y="2385"/>
                  </a:lnTo>
                  <a:lnTo>
                    <a:pt x="258" y="2474"/>
                  </a:lnTo>
                  <a:lnTo>
                    <a:pt x="299" y="2561"/>
                  </a:lnTo>
                  <a:lnTo>
                    <a:pt x="343" y="2646"/>
                  </a:lnTo>
                  <a:lnTo>
                    <a:pt x="394" y="2727"/>
                  </a:lnTo>
                  <a:lnTo>
                    <a:pt x="449" y="2806"/>
                  </a:lnTo>
                  <a:lnTo>
                    <a:pt x="508" y="2881"/>
                  </a:lnTo>
                  <a:lnTo>
                    <a:pt x="570" y="2953"/>
                  </a:lnTo>
                  <a:lnTo>
                    <a:pt x="638" y="3021"/>
                  </a:lnTo>
                  <a:lnTo>
                    <a:pt x="708" y="3086"/>
                  </a:lnTo>
                  <a:lnTo>
                    <a:pt x="783" y="3146"/>
                  </a:lnTo>
                  <a:lnTo>
                    <a:pt x="861" y="3202"/>
                  </a:lnTo>
                  <a:lnTo>
                    <a:pt x="943" y="3253"/>
                  </a:lnTo>
                  <a:lnTo>
                    <a:pt x="1028" y="3300"/>
                  </a:lnTo>
                  <a:lnTo>
                    <a:pt x="1116" y="3343"/>
                  </a:lnTo>
                  <a:lnTo>
                    <a:pt x="1208" y="3381"/>
                  </a:lnTo>
                  <a:lnTo>
                    <a:pt x="1302" y="3413"/>
                  </a:lnTo>
                  <a:lnTo>
                    <a:pt x="1398" y="3440"/>
                  </a:lnTo>
                  <a:lnTo>
                    <a:pt x="1413" y="3446"/>
                  </a:lnTo>
                  <a:lnTo>
                    <a:pt x="1425" y="3456"/>
                  </a:lnTo>
                  <a:lnTo>
                    <a:pt x="1435" y="3468"/>
                  </a:lnTo>
                  <a:lnTo>
                    <a:pt x="1442" y="3482"/>
                  </a:lnTo>
                  <a:lnTo>
                    <a:pt x="1444" y="3497"/>
                  </a:lnTo>
                  <a:lnTo>
                    <a:pt x="1443" y="3513"/>
                  </a:lnTo>
                  <a:lnTo>
                    <a:pt x="1436" y="3528"/>
                  </a:lnTo>
                  <a:lnTo>
                    <a:pt x="1426" y="3541"/>
                  </a:lnTo>
                  <a:lnTo>
                    <a:pt x="1414" y="3551"/>
                  </a:lnTo>
                  <a:lnTo>
                    <a:pt x="1400" y="3556"/>
                  </a:lnTo>
                  <a:lnTo>
                    <a:pt x="1384" y="3559"/>
                  </a:lnTo>
                  <a:lnTo>
                    <a:pt x="1377" y="3559"/>
                  </a:lnTo>
                  <a:lnTo>
                    <a:pt x="1370" y="3557"/>
                  </a:lnTo>
                  <a:lnTo>
                    <a:pt x="1266" y="3528"/>
                  </a:lnTo>
                  <a:lnTo>
                    <a:pt x="1165" y="3493"/>
                  </a:lnTo>
                  <a:lnTo>
                    <a:pt x="1068" y="3454"/>
                  </a:lnTo>
                  <a:lnTo>
                    <a:pt x="973" y="3408"/>
                  </a:lnTo>
                  <a:lnTo>
                    <a:pt x="882" y="3357"/>
                  </a:lnTo>
                  <a:lnTo>
                    <a:pt x="794" y="3302"/>
                  </a:lnTo>
                  <a:lnTo>
                    <a:pt x="710" y="3241"/>
                  </a:lnTo>
                  <a:lnTo>
                    <a:pt x="630" y="3177"/>
                  </a:lnTo>
                  <a:lnTo>
                    <a:pt x="554" y="3108"/>
                  </a:lnTo>
                  <a:lnTo>
                    <a:pt x="482" y="3035"/>
                  </a:lnTo>
                  <a:lnTo>
                    <a:pt x="415" y="2958"/>
                  </a:lnTo>
                  <a:lnTo>
                    <a:pt x="351" y="2877"/>
                  </a:lnTo>
                  <a:lnTo>
                    <a:pt x="293" y="2793"/>
                  </a:lnTo>
                  <a:lnTo>
                    <a:pt x="240" y="2705"/>
                  </a:lnTo>
                  <a:lnTo>
                    <a:pt x="191" y="2616"/>
                  </a:lnTo>
                  <a:lnTo>
                    <a:pt x="148" y="2522"/>
                  </a:lnTo>
                  <a:lnTo>
                    <a:pt x="109" y="2426"/>
                  </a:lnTo>
                  <a:lnTo>
                    <a:pt x="77" y="2328"/>
                  </a:lnTo>
                  <a:lnTo>
                    <a:pt x="49" y="2226"/>
                  </a:lnTo>
                  <a:lnTo>
                    <a:pt x="28" y="2123"/>
                  </a:lnTo>
                  <a:lnTo>
                    <a:pt x="12" y="2019"/>
                  </a:lnTo>
                  <a:lnTo>
                    <a:pt x="3" y="1913"/>
                  </a:lnTo>
                  <a:lnTo>
                    <a:pt x="0" y="1805"/>
                  </a:lnTo>
                  <a:lnTo>
                    <a:pt x="3" y="1696"/>
                  </a:lnTo>
                  <a:lnTo>
                    <a:pt x="13" y="1587"/>
                  </a:lnTo>
                  <a:lnTo>
                    <a:pt x="30" y="1481"/>
                  </a:lnTo>
                  <a:lnTo>
                    <a:pt x="51" y="1377"/>
                  </a:lnTo>
                  <a:lnTo>
                    <a:pt x="80" y="1276"/>
                  </a:lnTo>
                  <a:lnTo>
                    <a:pt x="113" y="1176"/>
                  </a:lnTo>
                  <a:lnTo>
                    <a:pt x="152" y="1080"/>
                  </a:lnTo>
                  <a:lnTo>
                    <a:pt x="197" y="986"/>
                  </a:lnTo>
                  <a:lnTo>
                    <a:pt x="247" y="895"/>
                  </a:lnTo>
                  <a:lnTo>
                    <a:pt x="302" y="807"/>
                  </a:lnTo>
                  <a:lnTo>
                    <a:pt x="361" y="723"/>
                  </a:lnTo>
                  <a:lnTo>
                    <a:pt x="426" y="643"/>
                  </a:lnTo>
                  <a:lnTo>
                    <a:pt x="493" y="566"/>
                  </a:lnTo>
                  <a:lnTo>
                    <a:pt x="566" y="493"/>
                  </a:lnTo>
                  <a:lnTo>
                    <a:pt x="643" y="426"/>
                  </a:lnTo>
                  <a:lnTo>
                    <a:pt x="723" y="361"/>
                  </a:lnTo>
                  <a:lnTo>
                    <a:pt x="807" y="302"/>
                  </a:lnTo>
                  <a:lnTo>
                    <a:pt x="895" y="247"/>
                  </a:lnTo>
                  <a:lnTo>
                    <a:pt x="986" y="197"/>
                  </a:lnTo>
                  <a:lnTo>
                    <a:pt x="1080" y="152"/>
                  </a:lnTo>
                  <a:lnTo>
                    <a:pt x="1176" y="113"/>
                  </a:lnTo>
                  <a:lnTo>
                    <a:pt x="1276" y="80"/>
                  </a:lnTo>
                  <a:lnTo>
                    <a:pt x="1377" y="51"/>
                  </a:lnTo>
                  <a:lnTo>
                    <a:pt x="1481" y="30"/>
                  </a:lnTo>
                  <a:lnTo>
                    <a:pt x="1587" y="13"/>
                  </a:lnTo>
                  <a:lnTo>
                    <a:pt x="169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9" name="Group 868"/>
          <p:cNvGrpSpPr/>
          <p:nvPr/>
        </p:nvGrpSpPr>
        <p:grpSpPr>
          <a:xfrm>
            <a:off x="5337083" y="4998785"/>
            <a:ext cx="573088" cy="573087"/>
            <a:chOff x="5387975" y="4224338"/>
            <a:chExt cx="573088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8" name="Freeform 238"/>
            <p:cNvSpPr>
              <a:spLocks/>
            </p:cNvSpPr>
            <p:nvPr/>
          </p:nvSpPr>
          <p:spPr bwMode="auto">
            <a:xfrm>
              <a:off x="5780088" y="4625975"/>
              <a:ext cx="123825" cy="103187"/>
            </a:xfrm>
            <a:custGeom>
              <a:avLst/>
              <a:gdLst>
                <a:gd name="T0" fmla="*/ 726 w 782"/>
                <a:gd name="T1" fmla="*/ 0 h 657"/>
                <a:gd name="T2" fmla="*/ 742 w 782"/>
                <a:gd name="T3" fmla="*/ 3 h 657"/>
                <a:gd name="T4" fmla="*/ 756 w 782"/>
                <a:gd name="T5" fmla="*/ 11 h 657"/>
                <a:gd name="T6" fmla="*/ 768 w 782"/>
                <a:gd name="T7" fmla="*/ 22 h 657"/>
                <a:gd name="T8" fmla="*/ 777 w 782"/>
                <a:gd name="T9" fmla="*/ 35 h 657"/>
                <a:gd name="T10" fmla="*/ 781 w 782"/>
                <a:gd name="T11" fmla="*/ 49 h 657"/>
                <a:gd name="T12" fmla="*/ 782 w 782"/>
                <a:gd name="T13" fmla="*/ 65 h 657"/>
                <a:gd name="T14" fmla="*/ 779 w 782"/>
                <a:gd name="T15" fmla="*/ 80 h 657"/>
                <a:gd name="T16" fmla="*/ 771 w 782"/>
                <a:gd name="T17" fmla="*/ 95 h 657"/>
                <a:gd name="T18" fmla="*/ 397 w 782"/>
                <a:gd name="T19" fmla="*/ 632 h 657"/>
                <a:gd name="T20" fmla="*/ 386 w 782"/>
                <a:gd name="T21" fmla="*/ 644 h 657"/>
                <a:gd name="T22" fmla="*/ 372 w 782"/>
                <a:gd name="T23" fmla="*/ 652 h 657"/>
                <a:gd name="T24" fmla="*/ 356 w 782"/>
                <a:gd name="T25" fmla="*/ 657 h 657"/>
                <a:gd name="T26" fmla="*/ 348 w 782"/>
                <a:gd name="T27" fmla="*/ 657 h 657"/>
                <a:gd name="T28" fmla="*/ 335 w 782"/>
                <a:gd name="T29" fmla="*/ 656 h 657"/>
                <a:gd name="T30" fmla="*/ 321 w 782"/>
                <a:gd name="T31" fmla="*/ 651 h 657"/>
                <a:gd name="T32" fmla="*/ 309 w 782"/>
                <a:gd name="T33" fmla="*/ 644 h 657"/>
                <a:gd name="T34" fmla="*/ 22 w 782"/>
                <a:gd name="T35" fmla="*/ 408 h 657"/>
                <a:gd name="T36" fmla="*/ 11 w 782"/>
                <a:gd name="T37" fmla="*/ 396 h 657"/>
                <a:gd name="T38" fmla="*/ 3 w 782"/>
                <a:gd name="T39" fmla="*/ 382 h 657"/>
                <a:gd name="T40" fmla="*/ 0 w 782"/>
                <a:gd name="T41" fmla="*/ 366 h 657"/>
                <a:gd name="T42" fmla="*/ 1 w 782"/>
                <a:gd name="T43" fmla="*/ 351 h 657"/>
                <a:gd name="T44" fmla="*/ 5 w 782"/>
                <a:gd name="T45" fmla="*/ 337 h 657"/>
                <a:gd name="T46" fmla="*/ 13 w 782"/>
                <a:gd name="T47" fmla="*/ 323 h 657"/>
                <a:gd name="T48" fmla="*/ 25 w 782"/>
                <a:gd name="T49" fmla="*/ 312 h 657"/>
                <a:gd name="T50" fmla="*/ 39 w 782"/>
                <a:gd name="T51" fmla="*/ 305 h 657"/>
                <a:gd name="T52" fmla="*/ 55 w 782"/>
                <a:gd name="T53" fmla="*/ 301 h 657"/>
                <a:gd name="T54" fmla="*/ 70 w 782"/>
                <a:gd name="T55" fmla="*/ 302 h 657"/>
                <a:gd name="T56" fmla="*/ 84 w 782"/>
                <a:gd name="T57" fmla="*/ 306 h 657"/>
                <a:gd name="T58" fmla="*/ 98 w 782"/>
                <a:gd name="T59" fmla="*/ 314 h 657"/>
                <a:gd name="T60" fmla="*/ 336 w 782"/>
                <a:gd name="T61" fmla="*/ 510 h 657"/>
                <a:gd name="T62" fmla="*/ 673 w 782"/>
                <a:gd name="T63" fmla="*/ 25 h 657"/>
                <a:gd name="T64" fmla="*/ 684 w 782"/>
                <a:gd name="T65" fmla="*/ 14 h 657"/>
                <a:gd name="T66" fmla="*/ 697 w 782"/>
                <a:gd name="T67" fmla="*/ 5 h 657"/>
                <a:gd name="T68" fmla="*/ 711 w 782"/>
                <a:gd name="T69" fmla="*/ 1 h 657"/>
                <a:gd name="T70" fmla="*/ 726 w 782"/>
                <a:gd name="T71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2" h="657">
                  <a:moveTo>
                    <a:pt x="726" y="0"/>
                  </a:moveTo>
                  <a:lnTo>
                    <a:pt x="742" y="3"/>
                  </a:lnTo>
                  <a:lnTo>
                    <a:pt x="756" y="11"/>
                  </a:lnTo>
                  <a:lnTo>
                    <a:pt x="768" y="22"/>
                  </a:lnTo>
                  <a:lnTo>
                    <a:pt x="777" y="35"/>
                  </a:lnTo>
                  <a:lnTo>
                    <a:pt x="781" y="49"/>
                  </a:lnTo>
                  <a:lnTo>
                    <a:pt x="782" y="65"/>
                  </a:lnTo>
                  <a:lnTo>
                    <a:pt x="779" y="80"/>
                  </a:lnTo>
                  <a:lnTo>
                    <a:pt x="771" y="95"/>
                  </a:lnTo>
                  <a:lnTo>
                    <a:pt x="397" y="632"/>
                  </a:lnTo>
                  <a:lnTo>
                    <a:pt x="386" y="644"/>
                  </a:lnTo>
                  <a:lnTo>
                    <a:pt x="372" y="652"/>
                  </a:lnTo>
                  <a:lnTo>
                    <a:pt x="356" y="657"/>
                  </a:lnTo>
                  <a:lnTo>
                    <a:pt x="348" y="657"/>
                  </a:lnTo>
                  <a:lnTo>
                    <a:pt x="335" y="656"/>
                  </a:lnTo>
                  <a:lnTo>
                    <a:pt x="321" y="651"/>
                  </a:lnTo>
                  <a:lnTo>
                    <a:pt x="309" y="644"/>
                  </a:lnTo>
                  <a:lnTo>
                    <a:pt x="22" y="408"/>
                  </a:lnTo>
                  <a:lnTo>
                    <a:pt x="11" y="396"/>
                  </a:lnTo>
                  <a:lnTo>
                    <a:pt x="3" y="382"/>
                  </a:lnTo>
                  <a:lnTo>
                    <a:pt x="0" y="366"/>
                  </a:lnTo>
                  <a:lnTo>
                    <a:pt x="1" y="351"/>
                  </a:lnTo>
                  <a:lnTo>
                    <a:pt x="5" y="337"/>
                  </a:lnTo>
                  <a:lnTo>
                    <a:pt x="13" y="323"/>
                  </a:lnTo>
                  <a:lnTo>
                    <a:pt x="25" y="312"/>
                  </a:lnTo>
                  <a:lnTo>
                    <a:pt x="39" y="305"/>
                  </a:lnTo>
                  <a:lnTo>
                    <a:pt x="55" y="301"/>
                  </a:lnTo>
                  <a:lnTo>
                    <a:pt x="70" y="302"/>
                  </a:lnTo>
                  <a:lnTo>
                    <a:pt x="84" y="306"/>
                  </a:lnTo>
                  <a:lnTo>
                    <a:pt x="98" y="314"/>
                  </a:lnTo>
                  <a:lnTo>
                    <a:pt x="336" y="510"/>
                  </a:lnTo>
                  <a:lnTo>
                    <a:pt x="673" y="25"/>
                  </a:lnTo>
                  <a:lnTo>
                    <a:pt x="684" y="14"/>
                  </a:lnTo>
                  <a:lnTo>
                    <a:pt x="697" y="5"/>
                  </a:lnTo>
                  <a:lnTo>
                    <a:pt x="711" y="1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239"/>
            <p:cNvSpPr>
              <a:spLocks noEditPoints="1"/>
            </p:cNvSpPr>
            <p:nvPr/>
          </p:nvSpPr>
          <p:spPr bwMode="auto">
            <a:xfrm>
              <a:off x="5559425" y="4365625"/>
              <a:ext cx="153988" cy="182562"/>
            </a:xfrm>
            <a:custGeom>
              <a:avLst/>
              <a:gdLst>
                <a:gd name="T0" fmla="*/ 695 w 963"/>
                <a:gd name="T1" fmla="*/ 785 h 1143"/>
                <a:gd name="T2" fmla="*/ 647 w 963"/>
                <a:gd name="T3" fmla="*/ 809 h 1143"/>
                <a:gd name="T4" fmla="*/ 614 w 963"/>
                <a:gd name="T5" fmla="*/ 850 h 1143"/>
                <a:gd name="T6" fmla="*/ 602 w 963"/>
                <a:gd name="T7" fmla="*/ 902 h 1143"/>
                <a:gd name="T8" fmla="*/ 614 w 963"/>
                <a:gd name="T9" fmla="*/ 956 h 1143"/>
                <a:gd name="T10" fmla="*/ 647 w 963"/>
                <a:gd name="T11" fmla="*/ 996 h 1143"/>
                <a:gd name="T12" fmla="*/ 695 w 963"/>
                <a:gd name="T13" fmla="*/ 1019 h 1143"/>
                <a:gd name="T14" fmla="*/ 749 w 963"/>
                <a:gd name="T15" fmla="*/ 1019 h 1143"/>
                <a:gd name="T16" fmla="*/ 797 w 963"/>
                <a:gd name="T17" fmla="*/ 996 h 1143"/>
                <a:gd name="T18" fmla="*/ 830 w 963"/>
                <a:gd name="T19" fmla="*/ 956 h 1143"/>
                <a:gd name="T20" fmla="*/ 842 w 963"/>
                <a:gd name="T21" fmla="*/ 902 h 1143"/>
                <a:gd name="T22" fmla="*/ 830 w 963"/>
                <a:gd name="T23" fmla="*/ 850 h 1143"/>
                <a:gd name="T24" fmla="*/ 797 w 963"/>
                <a:gd name="T25" fmla="*/ 809 h 1143"/>
                <a:gd name="T26" fmla="*/ 749 w 963"/>
                <a:gd name="T27" fmla="*/ 785 h 1143"/>
                <a:gd name="T28" fmla="*/ 722 w 963"/>
                <a:gd name="T29" fmla="*/ 0 h 1143"/>
                <a:gd name="T30" fmla="*/ 757 w 963"/>
                <a:gd name="T31" fmla="*/ 12 h 1143"/>
                <a:gd name="T32" fmla="*/ 779 w 963"/>
                <a:gd name="T33" fmla="*/ 41 h 1143"/>
                <a:gd name="T34" fmla="*/ 782 w 963"/>
                <a:gd name="T35" fmla="*/ 670 h 1143"/>
                <a:gd name="T36" fmla="*/ 847 w 963"/>
                <a:gd name="T37" fmla="*/ 698 h 1143"/>
                <a:gd name="T38" fmla="*/ 900 w 963"/>
                <a:gd name="T39" fmla="*/ 742 h 1143"/>
                <a:gd name="T40" fmla="*/ 939 w 963"/>
                <a:gd name="T41" fmla="*/ 798 h 1143"/>
                <a:gd name="T42" fmla="*/ 959 w 963"/>
                <a:gd name="T43" fmla="*/ 866 h 1143"/>
                <a:gd name="T44" fmla="*/ 959 w 963"/>
                <a:gd name="T45" fmla="*/ 942 h 1143"/>
                <a:gd name="T46" fmla="*/ 935 w 963"/>
                <a:gd name="T47" fmla="*/ 1013 h 1143"/>
                <a:gd name="T48" fmla="*/ 892 w 963"/>
                <a:gd name="T49" fmla="*/ 1073 h 1143"/>
                <a:gd name="T50" fmla="*/ 832 w 963"/>
                <a:gd name="T51" fmla="*/ 1117 h 1143"/>
                <a:gd name="T52" fmla="*/ 761 w 963"/>
                <a:gd name="T53" fmla="*/ 1140 h 1143"/>
                <a:gd name="T54" fmla="*/ 682 w 963"/>
                <a:gd name="T55" fmla="*/ 1140 h 1143"/>
                <a:gd name="T56" fmla="*/ 609 w 963"/>
                <a:gd name="T57" fmla="*/ 1115 h 1143"/>
                <a:gd name="T58" fmla="*/ 549 w 963"/>
                <a:gd name="T59" fmla="*/ 1069 h 1143"/>
                <a:gd name="T60" fmla="*/ 506 w 963"/>
                <a:gd name="T61" fmla="*/ 1006 h 1143"/>
                <a:gd name="T62" fmla="*/ 60 w 963"/>
                <a:gd name="T63" fmla="*/ 970 h 1143"/>
                <a:gd name="T64" fmla="*/ 24 w 963"/>
                <a:gd name="T65" fmla="*/ 958 h 1143"/>
                <a:gd name="T66" fmla="*/ 3 w 963"/>
                <a:gd name="T67" fmla="*/ 929 h 1143"/>
                <a:gd name="T68" fmla="*/ 3 w 963"/>
                <a:gd name="T69" fmla="*/ 891 h 1143"/>
                <a:gd name="T70" fmla="*/ 24 w 963"/>
                <a:gd name="T71" fmla="*/ 862 h 1143"/>
                <a:gd name="T72" fmla="*/ 60 w 963"/>
                <a:gd name="T73" fmla="*/ 850 h 1143"/>
                <a:gd name="T74" fmla="*/ 499 w 963"/>
                <a:gd name="T75" fmla="*/ 814 h 1143"/>
                <a:gd name="T76" fmla="*/ 537 w 963"/>
                <a:gd name="T77" fmla="*/ 749 h 1143"/>
                <a:gd name="T78" fmla="*/ 593 w 963"/>
                <a:gd name="T79" fmla="*/ 701 h 1143"/>
                <a:gd name="T80" fmla="*/ 662 w 963"/>
                <a:gd name="T81" fmla="*/ 670 h 1143"/>
                <a:gd name="T82" fmla="*/ 665 w 963"/>
                <a:gd name="T83" fmla="*/ 41 h 1143"/>
                <a:gd name="T84" fmla="*/ 687 w 963"/>
                <a:gd name="T85" fmla="*/ 12 h 1143"/>
                <a:gd name="T86" fmla="*/ 722 w 963"/>
                <a:gd name="T87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3" h="1143">
                  <a:moveTo>
                    <a:pt x="722" y="782"/>
                  </a:moveTo>
                  <a:lnTo>
                    <a:pt x="695" y="785"/>
                  </a:lnTo>
                  <a:lnTo>
                    <a:pt x="669" y="795"/>
                  </a:lnTo>
                  <a:lnTo>
                    <a:pt x="647" y="809"/>
                  </a:lnTo>
                  <a:lnTo>
                    <a:pt x="628" y="828"/>
                  </a:lnTo>
                  <a:lnTo>
                    <a:pt x="614" y="850"/>
                  </a:lnTo>
                  <a:lnTo>
                    <a:pt x="605" y="875"/>
                  </a:lnTo>
                  <a:lnTo>
                    <a:pt x="602" y="902"/>
                  </a:lnTo>
                  <a:lnTo>
                    <a:pt x="605" y="930"/>
                  </a:lnTo>
                  <a:lnTo>
                    <a:pt x="614" y="956"/>
                  </a:lnTo>
                  <a:lnTo>
                    <a:pt x="628" y="978"/>
                  </a:lnTo>
                  <a:lnTo>
                    <a:pt x="647" y="996"/>
                  </a:lnTo>
                  <a:lnTo>
                    <a:pt x="669" y="1011"/>
                  </a:lnTo>
                  <a:lnTo>
                    <a:pt x="695" y="1019"/>
                  </a:lnTo>
                  <a:lnTo>
                    <a:pt x="722" y="1023"/>
                  </a:lnTo>
                  <a:lnTo>
                    <a:pt x="749" y="1019"/>
                  </a:lnTo>
                  <a:lnTo>
                    <a:pt x="775" y="1011"/>
                  </a:lnTo>
                  <a:lnTo>
                    <a:pt x="797" y="996"/>
                  </a:lnTo>
                  <a:lnTo>
                    <a:pt x="816" y="978"/>
                  </a:lnTo>
                  <a:lnTo>
                    <a:pt x="830" y="956"/>
                  </a:lnTo>
                  <a:lnTo>
                    <a:pt x="839" y="930"/>
                  </a:lnTo>
                  <a:lnTo>
                    <a:pt x="842" y="902"/>
                  </a:lnTo>
                  <a:lnTo>
                    <a:pt x="839" y="875"/>
                  </a:lnTo>
                  <a:lnTo>
                    <a:pt x="830" y="850"/>
                  </a:lnTo>
                  <a:lnTo>
                    <a:pt x="816" y="828"/>
                  </a:lnTo>
                  <a:lnTo>
                    <a:pt x="797" y="809"/>
                  </a:lnTo>
                  <a:lnTo>
                    <a:pt x="775" y="795"/>
                  </a:lnTo>
                  <a:lnTo>
                    <a:pt x="749" y="785"/>
                  </a:lnTo>
                  <a:lnTo>
                    <a:pt x="722" y="782"/>
                  </a:lnTo>
                  <a:close/>
                  <a:moveTo>
                    <a:pt x="722" y="0"/>
                  </a:moveTo>
                  <a:lnTo>
                    <a:pt x="741" y="3"/>
                  </a:lnTo>
                  <a:lnTo>
                    <a:pt x="757" y="12"/>
                  </a:lnTo>
                  <a:lnTo>
                    <a:pt x="770" y="25"/>
                  </a:lnTo>
                  <a:lnTo>
                    <a:pt x="779" y="41"/>
                  </a:lnTo>
                  <a:lnTo>
                    <a:pt x="782" y="60"/>
                  </a:lnTo>
                  <a:lnTo>
                    <a:pt x="782" y="670"/>
                  </a:lnTo>
                  <a:lnTo>
                    <a:pt x="816" y="682"/>
                  </a:lnTo>
                  <a:lnTo>
                    <a:pt x="847" y="698"/>
                  </a:lnTo>
                  <a:lnTo>
                    <a:pt x="875" y="717"/>
                  </a:lnTo>
                  <a:lnTo>
                    <a:pt x="900" y="742"/>
                  </a:lnTo>
                  <a:lnTo>
                    <a:pt x="921" y="769"/>
                  </a:lnTo>
                  <a:lnTo>
                    <a:pt x="939" y="798"/>
                  </a:lnTo>
                  <a:lnTo>
                    <a:pt x="952" y="831"/>
                  </a:lnTo>
                  <a:lnTo>
                    <a:pt x="959" y="866"/>
                  </a:lnTo>
                  <a:lnTo>
                    <a:pt x="963" y="902"/>
                  </a:lnTo>
                  <a:lnTo>
                    <a:pt x="959" y="942"/>
                  </a:lnTo>
                  <a:lnTo>
                    <a:pt x="951" y="979"/>
                  </a:lnTo>
                  <a:lnTo>
                    <a:pt x="935" y="1013"/>
                  </a:lnTo>
                  <a:lnTo>
                    <a:pt x="916" y="1045"/>
                  </a:lnTo>
                  <a:lnTo>
                    <a:pt x="892" y="1073"/>
                  </a:lnTo>
                  <a:lnTo>
                    <a:pt x="864" y="1097"/>
                  </a:lnTo>
                  <a:lnTo>
                    <a:pt x="832" y="1117"/>
                  </a:lnTo>
                  <a:lnTo>
                    <a:pt x="797" y="1131"/>
                  </a:lnTo>
                  <a:lnTo>
                    <a:pt x="761" y="1140"/>
                  </a:lnTo>
                  <a:lnTo>
                    <a:pt x="722" y="1143"/>
                  </a:lnTo>
                  <a:lnTo>
                    <a:pt x="682" y="1140"/>
                  </a:lnTo>
                  <a:lnTo>
                    <a:pt x="644" y="1130"/>
                  </a:lnTo>
                  <a:lnTo>
                    <a:pt x="609" y="1115"/>
                  </a:lnTo>
                  <a:lnTo>
                    <a:pt x="578" y="1094"/>
                  </a:lnTo>
                  <a:lnTo>
                    <a:pt x="549" y="1069"/>
                  </a:lnTo>
                  <a:lnTo>
                    <a:pt x="525" y="1039"/>
                  </a:lnTo>
                  <a:lnTo>
                    <a:pt x="506" y="1006"/>
                  </a:lnTo>
                  <a:lnTo>
                    <a:pt x="492" y="970"/>
                  </a:lnTo>
                  <a:lnTo>
                    <a:pt x="60" y="970"/>
                  </a:lnTo>
                  <a:lnTo>
                    <a:pt x="42" y="967"/>
                  </a:lnTo>
                  <a:lnTo>
                    <a:pt x="24" y="958"/>
                  </a:lnTo>
                  <a:lnTo>
                    <a:pt x="12" y="945"/>
                  </a:lnTo>
                  <a:lnTo>
                    <a:pt x="3" y="929"/>
                  </a:lnTo>
                  <a:lnTo>
                    <a:pt x="0" y="910"/>
                  </a:lnTo>
                  <a:lnTo>
                    <a:pt x="3" y="891"/>
                  </a:lnTo>
                  <a:lnTo>
                    <a:pt x="12" y="875"/>
                  </a:lnTo>
                  <a:lnTo>
                    <a:pt x="24" y="862"/>
                  </a:lnTo>
                  <a:lnTo>
                    <a:pt x="42" y="853"/>
                  </a:lnTo>
                  <a:lnTo>
                    <a:pt x="60" y="850"/>
                  </a:lnTo>
                  <a:lnTo>
                    <a:pt x="488" y="850"/>
                  </a:lnTo>
                  <a:lnTo>
                    <a:pt x="499" y="814"/>
                  </a:lnTo>
                  <a:lnTo>
                    <a:pt x="515" y="780"/>
                  </a:lnTo>
                  <a:lnTo>
                    <a:pt x="537" y="749"/>
                  </a:lnTo>
                  <a:lnTo>
                    <a:pt x="563" y="723"/>
                  </a:lnTo>
                  <a:lnTo>
                    <a:pt x="593" y="701"/>
                  </a:lnTo>
                  <a:lnTo>
                    <a:pt x="626" y="682"/>
                  </a:lnTo>
                  <a:lnTo>
                    <a:pt x="662" y="670"/>
                  </a:lnTo>
                  <a:lnTo>
                    <a:pt x="662" y="60"/>
                  </a:lnTo>
                  <a:lnTo>
                    <a:pt x="665" y="41"/>
                  </a:lnTo>
                  <a:lnTo>
                    <a:pt x="674" y="25"/>
                  </a:lnTo>
                  <a:lnTo>
                    <a:pt x="687" y="12"/>
                  </a:lnTo>
                  <a:lnTo>
                    <a:pt x="70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240"/>
            <p:cNvSpPr>
              <a:spLocks/>
            </p:cNvSpPr>
            <p:nvPr/>
          </p:nvSpPr>
          <p:spPr bwMode="auto">
            <a:xfrm>
              <a:off x="5664200" y="4289425"/>
              <a:ext cx="20638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7 h 180"/>
                <a:gd name="T22" fmla="*/ 60 w 120"/>
                <a:gd name="T23" fmla="*/ 180 h 180"/>
                <a:gd name="T24" fmla="*/ 41 w 120"/>
                <a:gd name="T25" fmla="*/ 177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7"/>
                  </a:lnTo>
                  <a:lnTo>
                    <a:pt x="60" y="180"/>
                  </a:lnTo>
                  <a:lnTo>
                    <a:pt x="41" y="177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241"/>
            <p:cNvSpPr>
              <a:spLocks/>
            </p:cNvSpPr>
            <p:nvPr/>
          </p:nvSpPr>
          <p:spPr bwMode="auto">
            <a:xfrm>
              <a:off x="5664200" y="4700588"/>
              <a:ext cx="20638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8 h 180"/>
                <a:gd name="T22" fmla="*/ 60 w 120"/>
                <a:gd name="T23" fmla="*/ 180 h 180"/>
                <a:gd name="T24" fmla="*/ 41 w 120"/>
                <a:gd name="T25" fmla="*/ 178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8"/>
                  </a:lnTo>
                  <a:lnTo>
                    <a:pt x="60" y="180"/>
                  </a:lnTo>
                  <a:lnTo>
                    <a:pt x="41" y="178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242"/>
            <p:cNvSpPr>
              <a:spLocks/>
            </p:cNvSpPr>
            <p:nvPr/>
          </p:nvSpPr>
          <p:spPr bwMode="auto">
            <a:xfrm>
              <a:off x="5865813" y="4500563"/>
              <a:ext cx="28575" cy="19050"/>
            </a:xfrm>
            <a:custGeom>
              <a:avLst/>
              <a:gdLst>
                <a:gd name="T0" fmla="*/ 61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8 w 181"/>
                <a:gd name="T11" fmla="*/ 42 h 121"/>
                <a:gd name="T12" fmla="*/ 181 w 181"/>
                <a:gd name="T13" fmla="*/ 60 h 121"/>
                <a:gd name="T14" fmla="*/ 178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1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4 w 181"/>
                <a:gd name="T33" fmla="*/ 80 h 121"/>
                <a:gd name="T34" fmla="*/ 0 w 181"/>
                <a:gd name="T35" fmla="*/ 60 h 121"/>
                <a:gd name="T36" fmla="*/ 4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1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1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8" y="42"/>
                  </a:lnTo>
                  <a:lnTo>
                    <a:pt x="181" y="60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243"/>
            <p:cNvSpPr>
              <a:spLocks/>
            </p:cNvSpPr>
            <p:nvPr/>
          </p:nvSpPr>
          <p:spPr bwMode="auto">
            <a:xfrm>
              <a:off x="5454650" y="4500563"/>
              <a:ext cx="28575" cy="19050"/>
            </a:xfrm>
            <a:custGeom>
              <a:avLst/>
              <a:gdLst>
                <a:gd name="T0" fmla="*/ 60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7 w 181"/>
                <a:gd name="T11" fmla="*/ 42 h 121"/>
                <a:gd name="T12" fmla="*/ 181 w 181"/>
                <a:gd name="T13" fmla="*/ 60 h 121"/>
                <a:gd name="T14" fmla="*/ 177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0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3 w 181"/>
                <a:gd name="T33" fmla="*/ 80 h 121"/>
                <a:gd name="T34" fmla="*/ 0 w 181"/>
                <a:gd name="T35" fmla="*/ 60 h 121"/>
                <a:gd name="T36" fmla="*/ 3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0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0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7" y="42"/>
                  </a:lnTo>
                  <a:lnTo>
                    <a:pt x="181" y="60"/>
                  </a:lnTo>
                  <a:lnTo>
                    <a:pt x="177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244"/>
            <p:cNvSpPr>
              <a:spLocks/>
            </p:cNvSpPr>
            <p:nvPr/>
          </p:nvSpPr>
          <p:spPr bwMode="auto">
            <a:xfrm>
              <a:off x="5807075" y="4351338"/>
              <a:ext cx="25400" cy="25400"/>
            </a:xfrm>
            <a:custGeom>
              <a:avLst/>
              <a:gdLst>
                <a:gd name="T0" fmla="*/ 102 w 163"/>
                <a:gd name="T1" fmla="*/ 0 h 163"/>
                <a:gd name="T2" fmla="*/ 118 w 163"/>
                <a:gd name="T3" fmla="*/ 1 h 163"/>
                <a:gd name="T4" fmla="*/ 132 w 163"/>
                <a:gd name="T5" fmla="*/ 8 h 163"/>
                <a:gd name="T6" fmla="*/ 145 w 163"/>
                <a:gd name="T7" fmla="*/ 17 h 163"/>
                <a:gd name="T8" fmla="*/ 155 w 163"/>
                <a:gd name="T9" fmla="*/ 29 h 163"/>
                <a:gd name="T10" fmla="*/ 160 w 163"/>
                <a:gd name="T11" fmla="*/ 45 h 163"/>
                <a:gd name="T12" fmla="*/ 163 w 163"/>
                <a:gd name="T13" fmla="*/ 60 h 163"/>
                <a:gd name="T14" fmla="*/ 160 w 163"/>
                <a:gd name="T15" fmla="*/ 75 h 163"/>
                <a:gd name="T16" fmla="*/ 155 w 163"/>
                <a:gd name="T17" fmla="*/ 90 h 163"/>
                <a:gd name="T18" fmla="*/ 145 w 163"/>
                <a:gd name="T19" fmla="*/ 103 h 163"/>
                <a:gd name="T20" fmla="*/ 102 w 163"/>
                <a:gd name="T21" fmla="*/ 145 h 163"/>
                <a:gd name="T22" fmla="*/ 89 w 163"/>
                <a:gd name="T23" fmla="*/ 154 h 163"/>
                <a:gd name="T24" fmla="*/ 75 w 163"/>
                <a:gd name="T25" fmla="*/ 161 h 163"/>
                <a:gd name="T26" fmla="*/ 60 w 163"/>
                <a:gd name="T27" fmla="*/ 163 h 163"/>
                <a:gd name="T28" fmla="*/ 44 w 163"/>
                <a:gd name="T29" fmla="*/ 161 h 163"/>
                <a:gd name="T30" fmla="*/ 30 w 163"/>
                <a:gd name="T31" fmla="*/ 155 h 163"/>
                <a:gd name="T32" fmla="*/ 17 w 163"/>
                <a:gd name="T33" fmla="*/ 145 h 163"/>
                <a:gd name="T34" fmla="*/ 7 w 163"/>
                <a:gd name="T35" fmla="*/ 132 h 163"/>
                <a:gd name="T36" fmla="*/ 1 w 163"/>
                <a:gd name="T37" fmla="*/ 118 h 163"/>
                <a:gd name="T38" fmla="*/ 0 w 163"/>
                <a:gd name="T39" fmla="*/ 103 h 163"/>
                <a:gd name="T40" fmla="*/ 1 w 163"/>
                <a:gd name="T41" fmla="*/ 87 h 163"/>
                <a:gd name="T42" fmla="*/ 7 w 163"/>
                <a:gd name="T43" fmla="*/ 72 h 163"/>
                <a:gd name="T44" fmla="*/ 17 w 163"/>
                <a:gd name="T45" fmla="*/ 60 h 163"/>
                <a:gd name="T46" fmla="*/ 60 w 163"/>
                <a:gd name="T47" fmla="*/ 17 h 163"/>
                <a:gd name="T48" fmla="*/ 72 w 163"/>
                <a:gd name="T49" fmla="*/ 8 h 163"/>
                <a:gd name="T50" fmla="*/ 87 w 163"/>
                <a:gd name="T51" fmla="*/ 1 h 163"/>
                <a:gd name="T52" fmla="*/ 102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2" y="0"/>
                  </a:moveTo>
                  <a:lnTo>
                    <a:pt x="118" y="1"/>
                  </a:lnTo>
                  <a:lnTo>
                    <a:pt x="132" y="8"/>
                  </a:lnTo>
                  <a:lnTo>
                    <a:pt x="145" y="17"/>
                  </a:lnTo>
                  <a:lnTo>
                    <a:pt x="155" y="29"/>
                  </a:lnTo>
                  <a:lnTo>
                    <a:pt x="160" y="45"/>
                  </a:lnTo>
                  <a:lnTo>
                    <a:pt x="163" y="60"/>
                  </a:lnTo>
                  <a:lnTo>
                    <a:pt x="160" y="75"/>
                  </a:lnTo>
                  <a:lnTo>
                    <a:pt x="155" y="90"/>
                  </a:lnTo>
                  <a:lnTo>
                    <a:pt x="145" y="103"/>
                  </a:lnTo>
                  <a:lnTo>
                    <a:pt x="102" y="145"/>
                  </a:lnTo>
                  <a:lnTo>
                    <a:pt x="89" y="154"/>
                  </a:lnTo>
                  <a:lnTo>
                    <a:pt x="75" y="161"/>
                  </a:lnTo>
                  <a:lnTo>
                    <a:pt x="60" y="163"/>
                  </a:lnTo>
                  <a:lnTo>
                    <a:pt x="44" y="161"/>
                  </a:lnTo>
                  <a:lnTo>
                    <a:pt x="30" y="155"/>
                  </a:lnTo>
                  <a:lnTo>
                    <a:pt x="17" y="145"/>
                  </a:lnTo>
                  <a:lnTo>
                    <a:pt x="7" y="132"/>
                  </a:lnTo>
                  <a:lnTo>
                    <a:pt x="1" y="118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7" y="72"/>
                  </a:lnTo>
                  <a:lnTo>
                    <a:pt x="17" y="60"/>
                  </a:lnTo>
                  <a:lnTo>
                    <a:pt x="60" y="17"/>
                  </a:lnTo>
                  <a:lnTo>
                    <a:pt x="72" y="8"/>
                  </a:lnTo>
                  <a:lnTo>
                    <a:pt x="87" y="1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245"/>
            <p:cNvSpPr>
              <a:spLocks/>
            </p:cNvSpPr>
            <p:nvPr/>
          </p:nvSpPr>
          <p:spPr bwMode="auto">
            <a:xfrm>
              <a:off x="5516563" y="4641850"/>
              <a:ext cx="25400" cy="25400"/>
            </a:xfrm>
            <a:custGeom>
              <a:avLst/>
              <a:gdLst>
                <a:gd name="T0" fmla="*/ 103 w 163"/>
                <a:gd name="T1" fmla="*/ 0 h 163"/>
                <a:gd name="T2" fmla="*/ 119 w 163"/>
                <a:gd name="T3" fmla="*/ 2 h 163"/>
                <a:gd name="T4" fmla="*/ 134 w 163"/>
                <a:gd name="T5" fmla="*/ 8 h 163"/>
                <a:gd name="T6" fmla="*/ 146 w 163"/>
                <a:gd name="T7" fmla="*/ 17 h 163"/>
                <a:gd name="T8" fmla="*/ 156 w 163"/>
                <a:gd name="T9" fmla="*/ 31 h 163"/>
                <a:gd name="T10" fmla="*/ 162 w 163"/>
                <a:gd name="T11" fmla="*/ 45 h 163"/>
                <a:gd name="T12" fmla="*/ 163 w 163"/>
                <a:gd name="T13" fmla="*/ 60 h 163"/>
                <a:gd name="T14" fmla="*/ 162 w 163"/>
                <a:gd name="T15" fmla="*/ 75 h 163"/>
                <a:gd name="T16" fmla="*/ 156 w 163"/>
                <a:gd name="T17" fmla="*/ 90 h 163"/>
                <a:gd name="T18" fmla="*/ 146 w 163"/>
                <a:gd name="T19" fmla="*/ 103 h 163"/>
                <a:gd name="T20" fmla="*/ 103 w 163"/>
                <a:gd name="T21" fmla="*/ 145 h 163"/>
                <a:gd name="T22" fmla="*/ 91 w 163"/>
                <a:gd name="T23" fmla="*/ 155 h 163"/>
                <a:gd name="T24" fmla="*/ 76 w 163"/>
                <a:gd name="T25" fmla="*/ 161 h 163"/>
                <a:gd name="T26" fmla="*/ 61 w 163"/>
                <a:gd name="T27" fmla="*/ 163 h 163"/>
                <a:gd name="T28" fmla="*/ 45 w 163"/>
                <a:gd name="T29" fmla="*/ 161 h 163"/>
                <a:gd name="T30" fmla="*/ 31 w 163"/>
                <a:gd name="T31" fmla="*/ 155 h 163"/>
                <a:gd name="T32" fmla="*/ 18 w 163"/>
                <a:gd name="T33" fmla="*/ 145 h 163"/>
                <a:gd name="T34" fmla="*/ 8 w 163"/>
                <a:gd name="T35" fmla="*/ 132 h 163"/>
                <a:gd name="T36" fmla="*/ 3 w 163"/>
                <a:gd name="T37" fmla="*/ 118 h 163"/>
                <a:gd name="T38" fmla="*/ 0 w 163"/>
                <a:gd name="T39" fmla="*/ 103 h 163"/>
                <a:gd name="T40" fmla="*/ 3 w 163"/>
                <a:gd name="T41" fmla="*/ 87 h 163"/>
                <a:gd name="T42" fmla="*/ 8 w 163"/>
                <a:gd name="T43" fmla="*/ 73 h 163"/>
                <a:gd name="T44" fmla="*/ 18 w 163"/>
                <a:gd name="T45" fmla="*/ 60 h 163"/>
                <a:gd name="T46" fmla="*/ 61 w 163"/>
                <a:gd name="T47" fmla="*/ 17 h 163"/>
                <a:gd name="T48" fmla="*/ 74 w 163"/>
                <a:gd name="T49" fmla="*/ 8 h 163"/>
                <a:gd name="T50" fmla="*/ 88 w 163"/>
                <a:gd name="T51" fmla="*/ 2 h 163"/>
                <a:gd name="T52" fmla="*/ 103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3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6" y="17"/>
                  </a:lnTo>
                  <a:lnTo>
                    <a:pt x="156" y="31"/>
                  </a:lnTo>
                  <a:lnTo>
                    <a:pt x="162" y="45"/>
                  </a:lnTo>
                  <a:lnTo>
                    <a:pt x="163" y="60"/>
                  </a:lnTo>
                  <a:lnTo>
                    <a:pt x="162" y="75"/>
                  </a:lnTo>
                  <a:lnTo>
                    <a:pt x="156" y="90"/>
                  </a:lnTo>
                  <a:lnTo>
                    <a:pt x="146" y="103"/>
                  </a:lnTo>
                  <a:lnTo>
                    <a:pt x="103" y="145"/>
                  </a:lnTo>
                  <a:lnTo>
                    <a:pt x="91" y="155"/>
                  </a:lnTo>
                  <a:lnTo>
                    <a:pt x="76" y="161"/>
                  </a:lnTo>
                  <a:lnTo>
                    <a:pt x="61" y="163"/>
                  </a:lnTo>
                  <a:lnTo>
                    <a:pt x="45" y="161"/>
                  </a:lnTo>
                  <a:lnTo>
                    <a:pt x="31" y="155"/>
                  </a:lnTo>
                  <a:lnTo>
                    <a:pt x="18" y="145"/>
                  </a:lnTo>
                  <a:lnTo>
                    <a:pt x="8" y="132"/>
                  </a:lnTo>
                  <a:lnTo>
                    <a:pt x="3" y="118"/>
                  </a:lnTo>
                  <a:lnTo>
                    <a:pt x="0" y="103"/>
                  </a:lnTo>
                  <a:lnTo>
                    <a:pt x="3" y="87"/>
                  </a:lnTo>
                  <a:lnTo>
                    <a:pt x="8" y="73"/>
                  </a:lnTo>
                  <a:lnTo>
                    <a:pt x="18" y="60"/>
                  </a:lnTo>
                  <a:lnTo>
                    <a:pt x="61" y="17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246"/>
            <p:cNvSpPr>
              <a:spLocks/>
            </p:cNvSpPr>
            <p:nvPr/>
          </p:nvSpPr>
          <p:spPr bwMode="auto">
            <a:xfrm>
              <a:off x="5516563" y="4351338"/>
              <a:ext cx="25400" cy="25400"/>
            </a:xfrm>
            <a:custGeom>
              <a:avLst/>
              <a:gdLst>
                <a:gd name="T0" fmla="*/ 61 w 163"/>
                <a:gd name="T1" fmla="*/ 0 h 163"/>
                <a:gd name="T2" fmla="*/ 76 w 163"/>
                <a:gd name="T3" fmla="*/ 1 h 163"/>
                <a:gd name="T4" fmla="*/ 91 w 163"/>
                <a:gd name="T5" fmla="*/ 8 h 163"/>
                <a:gd name="T6" fmla="*/ 103 w 163"/>
                <a:gd name="T7" fmla="*/ 17 h 163"/>
                <a:gd name="T8" fmla="*/ 146 w 163"/>
                <a:gd name="T9" fmla="*/ 60 h 163"/>
                <a:gd name="T10" fmla="*/ 156 w 163"/>
                <a:gd name="T11" fmla="*/ 72 h 163"/>
                <a:gd name="T12" fmla="*/ 162 w 163"/>
                <a:gd name="T13" fmla="*/ 87 h 163"/>
                <a:gd name="T14" fmla="*/ 163 w 163"/>
                <a:gd name="T15" fmla="*/ 103 h 163"/>
                <a:gd name="T16" fmla="*/ 162 w 163"/>
                <a:gd name="T17" fmla="*/ 118 h 163"/>
                <a:gd name="T18" fmla="*/ 156 w 163"/>
                <a:gd name="T19" fmla="*/ 132 h 163"/>
                <a:gd name="T20" fmla="*/ 146 w 163"/>
                <a:gd name="T21" fmla="*/ 145 h 163"/>
                <a:gd name="T22" fmla="*/ 133 w 163"/>
                <a:gd name="T23" fmla="*/ 154 h 163"/>
                <a:gd name="T24" fmla="*/ 119 w 163"/>
                <a:gd name="T25" fmla="*/ 161 h 163"/>
                <a:gd name="T26" fmla="*/ 103 w 163"/>
                <a:gd name="T27" fmla="*/ 163 h 163"/>
                <a:gd name="T28" fmla="*/ 88 w 163"/>
                <a:gd name="T29" fmla="*/ 161 h 163"/>
                <a:gd name="T30" fmla="*/ 74 w 163"/>
                <a:gd name="T31" fmla="*/ 155 h 163"/>
                <a:gd name="T32" fmla="*/ 61 w 163"/>
                <a:gd name="T33" fmla="*/ 145 h 163"/>
                <a:gd name="T34" fmla="*/ 18 w 163"/>
                <a:gd name="T35" fmla="*/ 103 h 163"/>
                <a:gd name="T36" fmla="*/ 8 w 163"/>
                <a:gd name="T37" fmla="*/ 90 h 163"/>
                <a:gd name="T38" fmla="*/ 3 w 163"/>
                <a:gd name="T39" fmla="*/ 75 h 163"/>
                <a:gd name="T40" fmla="*/ 0 w 163"/>
                <a:gd name="T41" fmla="*/ 60 h 163"/>
                <a:gd name="T42" fmla="*/ 3 w 163"/>
                <a:gd name="T43" fmla="*/ 45 h 163"/>
                <a:gd name="T44" fmla="*/ 8 w 163"/>
                <a:gd name="T45" fmla="*/ 29 h 163"/>
                <a:gd name="T46" fmla="*/ 18 w 163"/>
                <a:gd name="T47" fmla="*/ 17 h 163"/>
                <a:gd name="T48" fmla="*/ 31 w 163"/>
                <a:gd name="T49" fmla="*/ 8 h 163"/>
                <a:gd name="T50" fmla="*/ 45 w 163"/>
                <a:gd name="T51" fmla="*/ 1 h 163"/>
                <a:gd name="T52" fmla="*/ 61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61" y="0"/>
                  </a:moveTo>
                  <a:lnTo>
                    <a:pt x="76" y="1"/>
                  </a:lnTo>
                  <a:lnTo>
                    <a:pt x="91" y="8"/>
                  </a:lnTo>
                  <a:lnTo>
                    <a:pt x="103" y="17"/>
                  </a:lnTo>
                  <a:lnTo>
                    <a:pt x="146" y="60"/>
                  </a:lnTo>
                  <a:lnTo>
                    <a:pt x="156" y="72"/>
                  </a:lnTo>
                  <a:lnTo>
                    <a:pt x="162" y="87"/>
                  </a:lnTo>
                  <a:lnTo>
                    <a:pt x="163" y="103"/>
                  </a:lnTo>
                  <a:lnTo>
                    <a:pt x="162" y="118"/>
                  </a:lnTo>
                  <a:lnTo>
                    <a:pt x="156" y="132"/>
                  </a:lnTo>
                  <a:lnTo>
                    <a:pt x="146" y="145"/>
                  </a:lnTo>
                  <a:lnTo>
                    <a:pt x="133" y="154"/>
                  </a:lnTo>
                  <a:lnTo>
                    <a:pt x="119" y="161"/>
                  </a:lnTo>
                  <a:lnTo>
                    <a:pt x="103" y="163"/>
                  </a:lnTo>
                  <a:lnTo>
                    <a:pt x="88" y="161"/>
                  </a:lnTo>
                  <a:lnTo>
                    <a:pt x="74" y="155"/>
                  </a:lnTo>
                  <a:lnTo>
                    <a:pt x="61" y="145"/>
                  </a:lnTo>
                  <a:lnTo>
                    <a:pt x="18" y="103"/>
                  </a:lnTo>
                  <a:lnTo>
                    <a:pt x="8" y="90"/>
                  </a:lnTo>
                  <a:lnTo>
                    <a:pt x="3" y="75"/>
                  </a:lnTo>
                  <a:lnTo>
                    <a:pt x="0" y="60"/>
                  </a:lnTo>
                  <a:lnTo>
                    <a:pt x="3" y="45"/>
                  </a:lnTo>
                  <a:lnTo>
                    <a:pt x="8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247"/>
            <p:cNvSpPr>
              <a:spLocks noEditPoints="1"/>
            </p:cNvSpPr>
            <p:nvPr/>
          </p:nvSpPr>
          <p:spPr bwMode="auto">
            <a:xfrm>
              <a:off x="5387975" y="4224338"/>
              <a:ext cx="573088" cy="573087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1292 w 3610"/>
                <a:gd name="T29" fmla="*/ 200 h 3610"/>
                <a:gd name="T30" fmla="*/ 764 w 3610"/>
                <a:gd name="T31" fmla="*/ 482 h 3610"/>
                <a:gd name="T32" fmla="*/ 368 w 3610"/>
                <a:gd name="T33" fmla="*/ 927 h 3610"/>
                <a:gd name="T34" fmla="*/ 150 w 3610"/>
                <a:gd name="T35" fmla="*/ 1491 h 3610"/>
                <a:gd name="T36" fmla="*/ 150 w 3610"/>
                <a:gd name="T37" fmla="*/ 2119 h 3610"/>
                <a:gd name="T38" fmla="*/ 368 w 3610"/>
                <a:gd name="T39" fmla="*/ 2683 h 3610"/>
                <a:gd name="T40" fmla="*/ 764 w 3610"/>
                <a:gd name="T41" fmla="*/ 3128 h 3610"/>
                <a:gd name="T42" fmla="*/ 1292 w 3610"/>
                <a:gd name="T43" fmla="*/ 3410 h 3610"/>
                <a:gd name="T44" fmla="*/ 1908 w 3610"/>
                <a:gd name="T45" fmla="*/ 3486 h 3610"/>
                <a:gd name="T46" fmla="*/ 2294 w 3610"/>
                <a:gd name="T47" fmla="*/ 3398 h 3610"/>
                <a:gd name="T48" fmla="*/ 2146 w 3610"/>
                <a:gd name="T49" fmla="*/ 3210 h 3610"/>
                <a:gd name="T50" fmla="*/ 2063 w 3610"/>
                <a:gd name="T51" fmla="*/ 2990 h 3610"/>
                <a:gd name="T52" fmla="*/ 2049 w 3610"/>
                <a:gd name="T53" fmla="*/ 2757 h 3610"/>
                <a:gd name="T54" fmla="*/ 2189 w 3610"/>
                <a:gd name="T55" fmla="*/ 2377 h 3610"/>
                <a:gd name="T56" fmla="*/ 2493 w 3610"/>
                <a:gd name="T57" fmla="*/ 2121 h 3610"/>
                <a:gd name="T58" fmla="*/ 2869 w 3610"/>
                <a:gd name="T59" fmla="*/ 2047 h 3610"/>
                <a:gd name="T60" fmla="*/ 3021 w 3610"/>
                <a:gd name="T61" fmla="*/ 2071 h 3610"/>
                <a:gd name="T62" fmla="*/ 3246 w 3610"/>
                <a:gd name="T63" fmla="*/ 2168 h 3610"/>
                <a:gd name="T64" fmla="*/ 3405 w 3610"/>
                <a:gd name="T65" fmla="*/ 2302 h 3610"/>
                <a:gd name="T66" fmla="*/ 3490 w 3610"/>
                <a:gd name="T67" fmla="*/ 1805 h 3610"/>
                <a:gd name="T68" fmla="*/ 3376 w 3610"/>
                <a:gd name="T69" fmla="*/ 1197 h 3610"/>
                <a:gd name="T70" fmla="*/ 3064 w 3610"/>
                <a:gd name="T71" fmla="*/ 687 h 3610"/>
                <a:gd name="T72" fmla="*/ 2596 w 3610"/>
                <a:gd name="T73" fmla="*/ 318 h 3610"/>
                <a:gd name="T74" fmla="*/ 2016 w 3610"/>
                <a:gd name="T75" fmla="*/ 133 h 3610"/>
                <a:gd name="T76" fmla="*/ 2129 w 3610"/>
                <a:gd name="T77" fmla="*/ 30 h 3610"/>
                <a:gd name="T78" fmla="*/ 2715 w 3610"/>
                <a:gd name="T79" fmla="*/ 247 h 3610"/>
                <a:gd name="T80" fmla="*/ 3184 w 3610"/>
                <a:gd name="T81" fmla="*/ 643 h 3610"/>
                <a:gd name="T82" fmla="*/ 3497 w 3610"/>
                <a:gd name="T83" fmla="*/ 1176 h 3610"/>
                <a:gd name="T84" fmla="*/ 3610 w 3610"/>
                <a:gd name="T85" fmla="*/ 1805 h 3610"/>
                <a:gd name="T86" fmla="*/ 3498 w 3610"/>
                <a:gd name="T87" fmla="*/ 2427 h 3610"/>
                <a:gd name="T88" fmla="*/ 3610 w 3610"/>
                <a:gd name="T89" fmla="*/ 2828 h 3610"/>
                <a:gd name="T90" fmla="*/ 3503 w 3610"/>
                <a:gd name="T91" fmla="*/ 3223 h 3610"/>
                <a:gd name="T92" fmla="*/ 3223 w 3610"/>
                <a:gd name="T93" fmla="*/ 3503 h 3610"/>
                <a:gd name="T94" fmla="*/ 2828 w 3610"/>
                <a:gd name="T95" fmla="*/ 3610 h 3610"/>
                <a:gd name="T96" fmla="*/ 2427 w 3610"/>
                <a:gd name="T97" fmla="*/ 3498 h 3610"/>
                <a:gd name="T98" fmla="*/ 1805 w 3610"/>
                <a:gd name="T99" fmla="*/ 3610 h 3610"/>
                <a:gd name="T100" fmla="*/ 1176 w 3610"/>
                <a:gd name="T101" fmla="*/ 3497 h 3610"/>
                <a:gd name="T102" fmla="*/ 643 w 3610"/>
                <a:gd name="T103" fmla="*/ 3184 h 3610"/>
                <a:gd name="T104" fmla="*/ 247 w 3610"/>
                <a:gd name="T105" fmla="*/ 2715 h 3610"/>
                <a:gd name="T106" fmla="*/ 30 w 3610"/>
                <a:gd name="T107" fmla="*/ 2129 h 3610"/>
                <a:gd name="T108" fmla="*/ 30 w 3610"/>
                <a:gd name="T109" fmla="*/ 1481 h 3610"/>
                <a:gd name="T110" fmla="*/ 247 w 3610"/>
                <a:gd name="T111" fmla="*/ 895 h 3610"/>
                <a:gd name="T112" fmla="*/ 643 w 3610"/>
                <a:gd name="T113" fmla="*/ 426 h 3610"/>
                <a:gd name="T114" fmla="*/ 1176 w 3610"/>
                <a:gd name="T115" fmla="*/ 113 h 3610"/>
                <a:gd name="T116" fmla="*/ 1805 w 3610"/>
                <a:gd name="T117" fmla="*/ 0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120"/>
                  </a:moveTo>
                  <a:lnTo>
                    <a:pt x="1699" y="124"/>
                  </a:lnTo>
                  <a:lnTo>
                    <a:pt x="1594" y="133"/>
                  </a:lnTo>
                  <a:lnTo>
                    <a:pt x="1491" y="150"/>
                  </a:lnTo>
                  <a:lnTo>
                    <a:pt x="1390" y="172"/>
                  </a:lnTo>
                  <a:lnTo>
                    <a:pt x="1292" y="200"/>
                  </a:lnTo>
                  <a:lnTo>
                    <a:pt x="1197" y="234"/>
                  </a:lnTo>
                  <a:lnTo>
                    <a:pt x="1104" y="273"/>
                  </a:lnTo>
                  <a:lnTo>
                    <a:pt x="1014" y="318"/>
                  </a:lnTo>
                  <a:lnTo>
                    <a:pt x="927" y="368"/>
                  </a:lnTo>
                  <a:lnTo>
                    <a:pt x="843" y="422"/>
                  </a:lnTo>
                  <a:lnTo>
                    <a:pt x="764" y="482"/>
                  </a:lnTo>
                  <a:lnTo>
                    <a:pt x="687" y="546"/>
                  </a:lnTo>
                  <a:lnTo>
                    <a:pt x="615" y="615"/>
                  </a:lnTo>
                  <a:lnTo>
                    <a:pt x="546" y="687"/>
                  </a:lnTo>
                  <a:lnTo>
                    <a:pt x="482" y="764"/>
                  </a:lnTo>
                  <a:lnTo>
                    <a:pt x="422" y="843"/>
                  </a:lnTo>
                  <a:lnTo>
                    <a:pt x="368" y="927"/>
                  </a:lnTo>
                  <a:lnTo>
                    <a:pt x="318" y="1014"/>
                  </a:lnTo>
                  <a:lnTo>
                    <a:pt x="273" y="1104"/>
                  </a:lnTo>
                  <a:lnTo>
                    <a:pt x="234" y="1197"/>
                  </a:lnTo>
                  <a:lnTo>
                    <a:pt x="200" y="1292"/>
                  </a:lnTo>
                  <a:lnTo>
                    <a:pt x="172" y="1390"/>
                  </a:lnTo>
                  <a:lnTo>
                    <a:pt x="150" y="1491"/>
                  </a:lnTo>
                  <a:lnTo>
                    <a:pt x="133" y="1594"/>
                  </a:lnTo>
                  <a:lnTo>
                    <a:pt x="124" y="1699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9"/>
                  </a:lnTo>
                  <a:lnTo>
                    <a:pt x="3477" y="1594"/>
                  </a:lnTo>
                  <a:lnTo>
                    <a:pt x="3460" y="1491"/>
                  </a:lnTo>
                  <a:lnTo>
                    <a:pt x="3438" y="1390"/>
                  </a:lnTo>
                  <a:lnTo>
                    <a:pt x="3410" y="1292"/>
                  </a:lnTo>
                  <a:lnTo>
                    <a:pt x="3376" y="1197"/>
                  </a:lnTo>
                  <a:lnTo>
                    <a:pt x="3337" y="1104"/>
                  </a:lnTo>
                  <a:lnTo>
                    <a:pt x="3292" y="1014"/>
                  </a:lnTo>
                  <a:lnTo>
                    <a:pt x="3242" y="927"/>
                  </a:lnTo>
                  <a:lnTo>
                    <a:pt x="3188" y="843"/>
                  </a:lnTo>
                  <a:lnTo>
                    <a:pt x="3128" y="764"/>
                  </a:lnTo>
                  <a:lnTo>
                    <a:pt x="3064" y="687"/>
                  </a:lnTo>
                  <a:lnTo>
                    <a:pt x="2995" y="615"/>
                  </a:lnTo>
                  <a:lnTo>
                    <a:pt x="2923" y="546"/>
                  </a:lnTo>
                  <a:lnTo>
                    <a:pt x="2846" y="482"/>
                  </a:lnTo>
                  <a:lnTo>
                    <a:pt x="2767" y="422"/>
                  </a:lnTo>
                  <a:lnTo>
                    <a:pt x="2683" y="368"/>
                  </a:lnTo>
                  <a:lnTo>
                    <a:pt x="2596" y="318"/>
                  </a:lnTo>
                  <a:lnTo>
                    <a:pt x="2506" y="273"/>
                  </a:lnTo>
                  <a:lnTo>
                    <a:pt x="2413" y="234"/>
                  </a:lnTo>
                  <a:lnTo>
                    <a:pt x="2318" y="200"/>
                  </a:lnTo>
                  <a:lnTo>
                    <a:pt x="2220" y="172"/>
                  </a:lnTo>
                  <a:lnTo>
                    <a:pt x="2119" y="150"/>
                  </a:lnTo>
                  <a:lnTo>
                    <a:pt x="2016" y="133"/>
                  </a:lnTo>
                  <a:lnTo>
                    <a:pt x="1911" y="124"/>
                  </a:lnTo>
                  <a:lnTo>
                    <a:pt x="1805" y="120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696"/>
                  </a:lnTo>
                  <a:lnTo>
                    <a:pt x="13" y="1587"/>
                  </a:lnTo>
                  <a:lnTo>
                    <a:pt x="30" y="1481"/>
                  </a:lnTo>
                  <a:lnTo>
                    <a:pt x="51" y="1377"/>
                  </a:lnTo>
                  <a:lnTo>
                    <a:pt x="80" y="1276"/>
                  </a:lnTo>
                  <a:lnTo>
                    <a:pt x="113" y="1176"/>
                  </a:lnTo>
                  <a:lnTo>
                    <a:pt x="152" y="1080"/>
                  </a:lnTo>
                  <a:lnTo>
                    <a:pt x="197" y="986"/>
                  </a:lnTo>
                  <a:lnTo>
                    <a:pt x="247" y="895"/>
                  </a:lnTo>
                  <a:lnTo>
                    <a:pt x="302" y="807"/>
                  </a:lnTo>
                  <a:lnTo>
                    <a:pt x="361" y="723"/>
                  </a:lnTo>
                  <a:lnTo>
                    <a:pt x="426" y="643"/>
                  </a:lnTo>
                  <a:lnTo>
                    <a:pt x="493" y="566"/>
                  </a:lnTo>
                  <a:lnTo>
                    <a:pt x="566" y="493"/>
                  </a:lnTo>
                  <a:lnTo>
                    <a:pt x="643" y="426"/>
                  </a:lnTo>
                  <a:lnTo>
                    <a:pt x="723" y="361"/>
                  </a:lnTo>
                  <a:lnTo>
                    <a:pt x="807" y="302"/>
                  </a:lnTo>
                  <a:lnTo>
                    <a:pt x="895" y="247"/>
                  </a:lnTo>
                  <a:lnTo>
                    <a:pt x="986" y="197"/>
                  </a:lnTo>
                  <a:lnTo>
                    <a:pt x="1080" y="152"/>
                  </a:lnTo>
                  <a:lnTo>
                    <a:pt x="1176" y="113"/>
                  </a:lnTo>
                  <a:lnTo>
                    <a:pt x="1276" y="80"/>
                  </a:lnTo>
                  <a:lnTo>
                    <a:pt x="1377" y="51"/>
                  </a:lnTo>
                  <a:lnTo>
                    <a:pt x="1481" y="30"/>
                  </a:lnTo>
                  <a:lnTo>
                    <a:pt x="1587" y="13"/>
                  </a:lnTo>
                  <a:lnTo>
                    <a:pt x="169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6" name="Group 875"/>
          <p:cNvGrpSpPr/>
          <p:nvPr/>
        </p:nvGrpSpPr>
        <p:grpSpPr>
          <a:xfrm>
            <a:off x="4401590" y="4998785"/>
            <a:ext cx="573087" cy="573087"/>
            <a:chOff x="4411663" y="4224338"/>
            <a:chExt cx="573087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7" name="Freeform 252"/>
            <p:cNvSpPr>
              <a:spLocks/>
            </p:cNvSpPr>
            <p:nvPr/>
          </p:nvSpPr>
          <p:spPr bwMode="auto">
            <a:xfrm>
              <a:off x="4810125" y="4622800"/>
              <a:ext cx="100012" cy="100012"/>
            </a:xfrm>
            <a:custGeom>
              <a:avLst/>
              <a:gdLst>
                <a:gd name="T0" fmla="*/ 60 w 630"/>
                <a:gd name="T1" fmla="*/ 0 h 630"/>
                <a:gd name="T2" fmla="*/ 75 w 630"/>
                <a:gd name="T3" fmla="*/ 1 h 630"/>
                <a:gd name="T4" fmla="*/ 89 w 630"/>
                <a:gd name="T5" fmla="*/ 7 h 630"/>
                <a:gd name="T6" fmla="*/ 102 w 630"/>
                <a:gd name="T7" fmla="*/ 17 h 630"/>
                <a:gd name="T8" fmla="*/ 315 w 630"/>
                <a:gd name="T9" fmla="*/ 230 h 630"/>
                <a:gd name="T10" fmla="*/ 528 w 630"/>
                <a:gd name="T11" fmla="*/ 17 h 630"/>
                <a:gd name="T12" fmla="*/ 540 w 630"/>
                <a:gd name="T13" fmla="*/ 7 h 630"/>
                <a:gd name="T14" fmla="*/ 554 w 630"/>
                <a:gd name="T15" fmla="*/ 1 h 630"/>
                <a:gd name="T16" fmla="*/ 570 w 630"/>
                <a:gd name="T17" fmla="*/ 0 h 630"/>
                <a:gd name="T18" fmla="*/ 585 w 630"/>
                <a:gd name="T19" fmla="*/ 1 h 630"/>
                <a:gd name="T20" fmla="*/ 599 w 630"/>
                <a:gd name="T21" fmla="*/ 7 h 630"/>
                <a:gd name="T22" fmla="*/ 612 w 630"/>
                <a:gd name="T23" fmla="*/ 17 h 630"/>
                <a:gd name="T24" fmla="*/ 622 w 630"/>
                <a:gd name="T25" fmla="*/ 30 h 630"/>
                <a:gd name="T26" fmla="*/ 628 w 630"/>
                <a:gd name="T27" fmla="*/ 45 h 630"/>
                <a:gd name="T28" fmla="*/ 630 w 630"/>
                <a:gd name="T29" fmla="*/ 60 h 630"/>
                <a:gd name="T30" fmla="*/ 628 w 630"/>
                <a:gd name="T31" fmla="*/ 75 h 630"/>
                <a:gd name="T32" fmla="*/ 622 w 630"/>
                <a:gd name="T33" fmla="*/ 89 h 630"/>
                <a:gd name="T34" fmla="*/ 612 w 630"/>
                <a:gd name="T35" fmla="*/ 103 h 630"/>
                <a:gd name="T36" fmla="*/ 400 w 630"/>
                <a:gd name="T37" fmla="*/ 315 h 630"/>
                <a:gd name="T38" fmla="*/ 612 w 630"/>
                <a:gd name="T39" fmla="*/ 528 h 630"/>
                <a:gd name="T40" fmla="*/ 622 w 630"/>
                <a:gd name="T41" fmla="*/ 540 h 630"/>
                <a:gd name="T42" fmla="*/ 628 w 630"/>
                <a:gd name="T43" fmla="*/ 554 h 630"/>
                <a:gd name="T44" fmla="*/ 630 w 630"/>
                <a:gd name="T45" fmla="*/ 570 h 630"/>
                <a:gd name="T46" fmla="*/ 628 w 630"/>
                <a:gd name="T47" fmla="*/ 585 h 630"/>
                <a:gd name="T48" fmla="*/ 622 w 630"/>
                <a:gd name="T49" fmla="*/ 599 h 630"/>
                <a:gd name="T50" fmla="*/ 612 w 630"/>
                <a:gd name="T51" fmla="*/ 612 h 630"/>
                <a:gd name="T52" fmla="*/ 599 w 630"/>
                <a:gd name="T53" fmla="*/ 622 h 630"/>
                <a:gd name="T54" fmla="*/ 585 w 630"/>
                <a:gd name="T55" fmla="*/ 628 h 630"/>
                <a:gd name="T56" fmla="*/ 570 w 630"/>
                <a:gd name="T57" fmla="*/ 630 h 630"/>
                <a:gd name="T58" fmla="*/ 554 w 630"/>
                <a:gd name="T59" fmla="*/ 628 h 630"/>
                <a:gd name="T60" fmla="*/ 540 w 630"/>
                <a:gd name="T61" fmla="*/ 622 h 630"/>
                <a:gd name="T62" fmla="*/ 528 w 630"/>
                <a:gd name="T63" fmla="*/ 612 h 630"/>
                <a:gd name="T64" fmla="*/ 315 w 630"/>
                <a:gd name="T65" fmla="*/ 400 h 630"/>
                <a:gd name="T66" fmla="*/ 102 w 630"/>
                <a:gd name="T67" fmla="*/ 612 h 630"/>
                <a:gd name="T68" fmla="*/ 89 w 630"/>
                <a:gd name="T69" fmla="*/ 622 h 630"/>
                <a:gd name="T70" fmla="*/ 75 w 630"/>
                <a:gd name="T71" fmla="*/ 628 h 630"/>
                <a:gd name="T72" fmla="*/ 60 w 630"/>
                <a:gd name="T73" fmla="*/ 630 h 630"/>
                <a:gd name="T74" fmla="*/ 45 w 630"/>
                <a:gd name="T75" fmla="*/ 628 h 630"/>
                <a:gd name="T76" fmla="*/ 30 w 630"/>
                <a:gd name="T77" fmla="*/ 622 h 630"/>
                <a:gd name="T78" fmla="*/ 17 w 630"/>
                <a:gd name="T79" fmla="*/ 612 h 630"/>
                <a:gd name="T80" fmla="*/ 7 w 630"/>
                <a:gd name="T81" fmla="*/ 599 h 630"/>
                <a:gd name="T82" fmla="*/ 1 w 630"/>
                <a:gd name="T83" fmla="*/ 585 h 630"/>
                <a:gd name="T84" fmla="*/ 0 w 630"/>
                <a:gd name="T85" fmla="*/ 570 h 630"/>
                <a:gd name="T86" fmla="*/ 1 w 630"/>
                <a:gd name="T87" fmla="*/ 554 h 630"/>
                <a:gd name="T88" fmla="*/ 7 w 630"/>
                <a:gd name="T89" fmla="*/ 540 h 630"/>
                <a:gd name="T90" fmla="*/ 17 w 630"/>
                <a:gd name="T91" fmla="*/ 528 h 630"/>
                <a:gd name="T92" fmla="*/ 230 w 630"/>
                <a:gd name="T93" fmla="*/ 315 h 630"/>
                <a:gd name="T94" fmla="*/ 17 w 630"/>
                <a:gd name="T95" fmla="*/ 103 h 630"/>
                <a:gd name="T96" fmla="*/ 7 w 630"/>
                <a:gd name="T97" fmla="*/ 89 h 630"/>
                <a:gd name="T98" fmla="*/ 1 w 630"/>
                <a:gd name="T99" fmla="*/ 75 h 630"/>
                <a:gd name="T100" fmla="*/ 0 w 630"/>
                <a:gd name="T101" fmla="*/ 60 h 630"/>
                <a:gd name="T102" fmla="*/ 1 w 630"/>
                <a:gd name="T103" fmla="*/ 45 h 630"/>
                <a:gd name="T104" fmla="*/ 7 w 630"/>
                <a:gd name="T105" fmla="*/ 30 h 630"/>
                <a:gd name="T106" fmla="*/ 17 w 630"/>
                <a:gd name="T107" fmla="*/ 17 h 630"/>
                <a:gd name="T108" fmla="*/ 30 w 630"/>
                <a:gd name="T109" fmla="*/ 7 h 630"/>
                <a:gd name="T110" fmla="*/ 45 w 630"/>
                <a:gd name="T111" fmla="*/ 1 h 630"/>
                <a:gd name="T112" fmla="*/ 60 w 630"/>
                <a:gd name="T113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0" h="630">
                  <a:moveTo>
                    <a:pt x="60" y="0"/>
                  </a:moveTo>
                  <a:lnTo>
                    <a:pt x="75" y="1"/>
                  </a:lnTo>
                  <a:lnTo>
                    <a:pt x="89" y="7"/>
                  </a:lnTo>
                  <a:lnTo>
                    <a:pt x="102" y="17"/>
                  </a:lnTo>
                  <a:lnTo>
                    <a:pt x="315" y="230"/>
                  </a:lnTo>
                  <a:lnTo>
                    <a:pt x="528" y="17"/>
                  </a:lnTo>
                  <a:lnTo>
                    <a:pt x="540" y="7"/>
                  </a:lnTo>
                  <a:lnTo>
                    <a:pt x="554" y="1"/>
                  </a:lnTo>
                  <a:lnTo>
                    <a:pt x="570" y="0"/>
                  </a:lnTo>
                  <a:lnTo>
                    <a:pt x="585" y="1"/>
                  </a:lnTo>
                  <a:lnTo>
                    <a:pt x="599" y="7"/>
                  </a:lnTo>
                  <a:lnTo>
                    <a:pt x="612" y="17"/>
                  </a:lnTo>
                  <a:lnTo>
                    <a:pt x="622" y="30"/>
                  </a:lnTo>
                  <a:lnTo>
                    <a:pt x="628" y="45"/>
                  </a:lnTo>
                  <a:lnTo>
                    <a:pt x="630" y="60"/>
                  </a:lnTo>
                  <a:lnTo>
                    <a:pt x="628" y="75"/>
                  </a:lnTo>
                  <a:lnTo>
                    <a:pt x="622" y="89"/>
                  </a:lnTo>
                  <a:lnTo>
                    <a:pt x="612" y="103"/>
                  </a:lnTo>
                  <a:lnTo>
                    <a:pt x="400" y="315"/>
                  </a:lnTo>
                  <a:lnTo>
                    <a:pt x="612" y="528"/>
                  </a:lnTo>
                  <a:lnTo>
                    <a:pt x="622" y="540"/>
                  </a:lnTo>
                  <a:lnTo>
                    <a:pt x="628" y="554"/>
                  </a:lnTo>
                  <a:lnTo>
                    <a:pt x="630" y="570"/>
                  </a:lnTo>
                  <a:lnTo>
                    <a:pt x="628" y="585"/>
                  </a:lnTo>
                  <a:lnTo>
                    <a:pt x="622" y="599"/>
                  </a:lnTo>
                  <a:lnTo>
                    <a:pt x="612" y="612"/>
                  </a:lnTo>
                  <a:lnTo>
                    <a:pt x="599" y="622"/>
                  </a:lnTo>
                  <a:lnTo>
                    <a:pt x="585" y="628"/>
                  </a:lnTo>
                  <a:lnTo>
                    <a:pt x="570" y="630"/>
                  </a:lnTo>
                  <a:lnTo>
                    <a:pt x="554" y="628"/>
                  </a:lnTo>
                  <a:lnTo>
                    <a:pt x="540" y="622"/>
                  </a:lnTo>
                  <a:lnTo>
                    <a:pt x="528" y="612"/>
                  </a:lnTo>
                  <a:lnTo>
                    <a:pt x="315" y="400"/>
                  </a:lnTo>
                  <a:lnTo>
                    <a:pt x="102" y="612"/>
                  </a:lnTo>
                  <a:lnTo>
                    <a:pt x="89" y="622"/>
                  </a:lnTo>
                  <a:lnTo>
                    <a:pt x="75" y="628"/>
                  </a:lnTo>
                  <a:lnTo>
                    <a:pt x="60" y="630"/>
                  </a:lnTo>
                  <a:lnTo>
                    <a:pt x="45" y="628"/>
                  </a:lnTo>
                  <a:lnTo>
                    <a:pt x="30" y="622"/>
                  </a:lnTo>
                  <a:lnTo>
                    <a:pt x="17" y="612"/>
                  </a:lnTo>
                  <a:lnTo>
                    <a:pt x="7" y="599"/>
                  </a:lnTo>
                  <a:lnTo>
                    <a:pt x="1" y="585"/>
                  </a:lnTo>
                  <a:lnTo>
                    <a:pt x="0" y="570"/>
                  </a:lnTo>
                  <a:lnTo>
                    <a:pt x="1" y="554"/>
                  </a:lnTo>
                  <a:lnTo>
                    <a:pt x="7" y="540"/>
                  </a:lnTo>
                  <a:lnTo>
                    <a:pt x="17" y="528"/>
                  </a:lnTo>
                  <a:lnTo>
                    <a:pt x="230" y="315"/>
                  </a:lnTo>
                  <a:lnTo>
                    <a:pt x="17" y="103"/>
                  </a:lnTo>
                  <a:lnTo>
                    <a:pt x="7" y="89"/>
                  </a:lnTo>
                  <a:lnTo>
                    <a:pt x="1" y="75"/>
                  </a:lnTo>
                  <a:lnTo>
                    <a:pt x="0" y="60"/>
                  </a:lnTo>
                  <a:lnTo>
                    <a:pt x="1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0" y="7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253"/>
            <p:cNvSpPr>
              <a:spLocks noEditPoints="1"/>
            </p:cNvSpPr>
            <p:nvPr/>
          </p:nvSpPr>
          <p:spPr bwMode="auto">
            <a:xfrm>
              <a:off x="4583113" y="4365625"/>
              <a:ext cx="153987" cy="182562"/>
            </a:xfrm>
            <a:custGeom>
              <a:avLst/>
              <a:gdLst>
                <a:gd name="T0" fmla="*/ 695 w 963"/>
                <a:gd name="T1" fmla="*/ 785 h 1143"/>
                <a:gd name="T2" fmla="*/ 647 w 963"/>
                <a:gd name="T3" fmla="*/ 809 h 1143"/>
                <a:gd name="T4" fmla="*/ 614 w 963"/>
                <a:gd name="T5" fmla="*/ 850 h 1143"/>
                <a:gd name="T6" fmla="*/ 602 w 963"/>
                <a:gd name="T7" fmla="*/ 902 h 1143"/>
                <a:gd name="T8" fmla="*/ 614 w 963"/>
                <a:gd name="T9" fmla="*/ 956 h 1143"/>
                <a:gd name="T10" fmla="*/ 647 w 963"/>
                <a:gd name="T11" fmla="*/ 996 h 1143"/>
                <a:gd name="T12" fmla="*/ 695 w 963"/>
                <a:gd name="T13" fmla="*/ 1019 h 1143"/>
                <a:gd name="T14" fmla="*/ 749 w 963"/>
                <a:gd name="T15" fmla="*/ 1019 h 1143"/>
                <a:gd name="T16" fmla="*/ 797 w 963"/>
                <a:gd name="T17" fmla="*/ 996 h 1143"/>
                <a:gd name="T18" fmla="*/ 830 w 963"/>
                <a:gd name="T19" fmla="*/ 956 h 1143"/>
                <a:gd name="T20" fmla="*/ 842 w 963"/>
                <a:gd name="T21" fmla="*/ 902 h 1143"/>
                <a:gd name="T22" fmla="*/ 830 w 963"/>
                <a:gd name="T23" fmla="*/ 850 h 1143"/>
                <a:gd name="T24" fmla="*/ 797 w 963"/>
                <a:gd name="T25" fmla="*/ 809 h 1143"/>
                <a:gd name="T26" fmla="*/ 749 w 963"/>
                <a:gd name="T27" fmla="*/ 785 h 1143"/>
                <a:gd name="T28" fmla="*/ 722 w 963"/>
                <a:gd name="T29" fmla="*/ 0 h 1143"/>
                <a:gd name="T30" fmla="*/ 757 w 963"/>
                <a:gd name="T31" fmla="*/ 12 h 1143"/>
                <a:gd name="T32" fmla="*/ 779 w 963"/>
                <a:gd name="T33" fmla="*/ 41 h 1143"/>
                <a:gd name="T34" fmla="*/ 782 w 963"/>
                <a:gd name="T35" fmla="*/ 670 h 1143"/>
                <a:gd name="T36" fmla="*/ 847 w 963"/>
                <a:gd name="T37" fmla="*/ 698 h 1143"/>
                <a:gd name="T38" fmla="*/ 900 w 963"/>
                <a:gd name="T39" fmla="*/ 742 h 1143"/>
                <a:gd name="T40" fmla="*/ 939 w 963"/>
                <a:gd name="T41" fmla="*/ 798 h 1143"/>
                <a:gd name="T42" fmla="*/ 959 w 963"/>
                <a:gd name="T43" fmla="*/ 866 h 1143"/>
                <a:gd name="T44" fmla="*/ 959 w 963"/>
                <a:gd name="T45" fmla="*/ 942 h 1143"/>
                <a:gd name="T46" fmla="*/ 935 w 963"/>
                <a:gd name="T47" fmla="*/ 1013 h 1143"/>
                <a:gd name="T48" fmla="*/ 892 w 963"/>
                <a:gd name="T49" fmla="*/ 1073 h 1143"/>
                <a:gd name="T50" fmla="*/ 832 w 963"/>
                <a:gd name="T51" fmla="*/ 1117 h 1143"/>
                <a:gd name="T52" fmla="*/ 761 w 963"/>
                <a:gd name="T53" fmla="*/ 1140 h 1143"/>
                <a:gd name="T54" fmla="*/ 682 w 963"/>
                <a:gd name="T55" fmla="*/ 1140 h 1143"/>
                <a:gd name="T56" fmla="*/ 609 w 963"/>
                <a:gd name="T57" fmla="*/ 1115 h 1143"/>
                <a:gd name="T58" fmla="*/ 549 w 963"/>
                <a:gd name="T59" fmla="*/ 1069 h 1143"/>
                <a:gd name="T60" fmla="*/ 506 w 963"/>
                <a:gd name="T61" fmla="*/ 1006 h 1143"/>
                <a:gd name="T62" fmla="*/ 60 w 963"/>
                <a:gd name="T63" fmla="*/ 970 h 1143"/>
                <a:gd name="T64" fmla="*/ 24 w 963"/>
                <a:gd name="T65" fmla="*/ 958 h 1143"/>
                <a:gd name="T66" fmla="*/ 3 w 963"/>
                <a:gd name="T67" fmla="*/ 929 h 1143"/>
                <a:gd name="T68" fmla="*/ 3 w 963"/>
                <a:gd name="T69" fmla="*/ 891 h 1143"/>
                <a:gd name="T70" fmla="*/ 24 w 963"/>
                <a:gd name="T71" fmla="*/ 862 h 1143"/>
                <a:gd name="T72" fmla="*/ 60 w 963"/>
                <a:gd name="T73" fmla="*/ 850 h 1143"/>
                <a:gd name="T74" fmla="*/ 499 w 963"/>
                <a:gd name="T75" fmla="*/ 814 h 1143"/>
                <a:gd name="T76" fmla="*/ 537 w 963"/>
                <a:gd name="T77" fmla="*/ 749 h 1143"/>
                <a:gd name="T78" fmla="*/ 593 w 963"/>
                <a:gd name="T79" fmla="*/ 701 h 1143"/>
                <a:gd name="T80" fmla="*/ 662 w 963"/>
                <a:gd name="T81" fmla="*/ 670 h 1143"/>
                <a:gd name="T82" fmla="*/ 665 w 963"/>
                <a:gd name="T83" fmla="*/ 41 h 1143"/>
                <a:gd name="T84" fmla="*/ 687 w 963"/>
                <a:gd name="T85" fmla="*/ 12 h 1143"/>
                <a:gd name="T86" fmla="*/ 722 w 963"/>
                <a:gd name="T87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3" h="1143">
                  <a:moveTo>
                    <a:pt x="722" y="782"/>
                  </a:moveTo>
                  <a:lnTo>
                    <a:pt x="695" y="785"/>
                  </a:lnTo>
                  <a:lnTo>
                    <a:pt x="669" y="795"/>
                  </a:lnTo>
                  <a:lnTo>
                    <a:pt x="647" y="809"/>
                  </a:lnTo>
                  <a:lnTo>
                    <a:pt x="628" y="828"/>
                  </a:lnTo>
                  <a:lnTo>
                    <a:pt x="614" y="850"/>
                  </a:lnTo>
                  <a:lnTo>
                    <a:pt x="605" y="875"/>
                  </a:lnTo>
                  <a:lnTo>
                    <a:pt x="602" y="902"/>
                  </a:lnTo>
                  <a:lnTo>
                    <a:pt x="605" y="930"/>
                  </a:lnTo>
                  <a:lnTo>
                    <a:pt x="614" y="956"/>
                  </a:lnTo>
                  <a:lnTo>
                    <a:pt x="628" y="978"/>
                  </a:lnTo>
                  <a:lnTo>
                    <a:pt x="647" y="996"/>
                  </a:lnTo>
                  <a:lnTo>
                    <a:pt x="669" y="1011"/>
                  </a:lnTo>
                  <a:lnTo>
                    <a:pt x="695" y="1019"/>
                  </a:lnTo>
                  <a:lnTo>
                    <a:pt x="722" y="1023"/>
                  </a:lnTo>
                  <a:lnTo>
                    <a:pt x="749" y="1019"/>
                  </a:lnTo>
                  <a:lnTo>
                    <a:pt x="775" y="1011"/>
                  </a:lnTo>
                  <a:lnTo>
                    <a:pt x="797" y="996"/>
                  </a:lnTo>
                  <a:lnTo>
                    <a:pt x="816" y="978"/>
                  </a:lnTo>
                  <a:lnTo>
                    <a:pt x="830" y="956"/>
                  </a:lnTo>
                  <a:lnTo>
                    <a:pt x="839" y="930"/>
                  </a:lnTo>
                  <a:lnTo>
                    <a:pt x="842" y="902"/>
                  </a:lnTo>
                  <a:lnTo>
                    <a:pt x="839" y="875"/>
                  </a:lnTo>
                  <a:lnTo>
                    <a:pt x="830" y="850"/>
                  </a:lnTo>
                  <a:lnTo>
                    <a:pt x="816" y="828"/>
                  </a:lnTo>
                  <a:lnTo>
                    <a:pt x="797" y="809"/>
                  </a:lnTo>
                  <a:lnTo>
                    <a:pt x="775" y="795"/>
                  </a:lnTo>
                  <a:lnTo>
                    <a:pt x="749" y="785"/>
                  </a:lnTo>
                  <a:lnTo>
                    <a:pt x="722" y="782"/>
                  </a:lnTo>
                  <a:close/>
                  <a:moveTo>
                    <a:pt x="722" y="0"/>
                  </a:moveTo>
                  <a:lnTo>
                    <a:pt x="741" y="3"/>
                  </a:lnTo>
                  <a:lnTo>
                    <a:pt x="757" y="12"/>
                  </a:lnTo>
                  <a:lnTo>
                    <a:pt x="770" y="25"/>
                  </a:lnTo>
                  <a:lnTo>
                    <a:pt x="779" y="41"/>
                  </a:lnTo>
                  <a:lnTo>
                    <a:pt x="782" y="60"/>
                  </a:lnTo>
                  <a:lnTo>
                    <a:pt x="782" y="670"/>
                  </a:lnTo>
                  <a:lnTo>
                    <a:pt x="816" y="682"/>
                  </a:lnTo>
                  <a:lnTo>
                    <a:pt x="847" y="698"/>
                  </a:lnTo>
                  <a:lnTo>
                    <a:pt x="875" y="717"/>
                  </a:lnTo>
                  <a:lnTo>
                    <a:pt x="900" y="742"/>
                  </a:lnTo>
                  <a:lnTo>
                    <a:pt x="921" y="769"/>
                  </a:lnTo>
                  <a:lnTo>
                    <a:pt x="939" y="798"/>
                  </a:lnTo>
                  <a:lnTo>
                    <a:pt x="952" y="831"/>
                  </a:lnTo>
                  <a:lnTo>
                    <a:pt x="959" y="866"/>
                  </a:lnTo>
                  <a:lnTo>
                    <a:pt x="963" y="902"/>
                  </a:lnTo>
                  <a:lnTo>
                    <a:pt x="959" y="942"/>
                  </a:lnTo>
                  <a:lnTo>
                    <a:pt x="951" y="979"/>
                  </a:lnTo>
                  <a:lnTo>
                    <a:pt x="935" y="1013"/>
                  </a:lnTo>
                  <a:lnTo>
                    <a:pt x="916" y="1045"/>
                  </a:lnTo>
                  <a:lnTo>
                    <a:pt x="892" y="1073"/>
                  </a:lnTo>
                  <a:lnTo>
                    <a:pt x="864" y="1097"/>
                  </a:lnTo>
                  <a:lnTo>
                    <a:pt x="832" y="1117"/>
                  </a:lnTo>
                  <a:lnTo>
                    <a:pt x="797" y="1131"/>
                  </a:lnTo>
                  <a:lnTo>
                    <a:pt x="761" y="1140"/>
                  </a:lnTo>
                  <a:lnTo>
                    <a:pt x="722" y="1143"/>
                  </a:lnTo>
                  <a:lnTo>
                    <a:pt x="682" y="1140"/>
                  </a:lnTo>
                  <a:lnTo>
                    <a:pt x="644" y="1130"/>
                  </a:lnTo>
                  <a:lnTo>
                    <a:pt x="609" y="1115"/>
                  </a:lnTo>
                  <a:lnTo>
                    <a:pt x="578" y="1094"/>
                  </a:lnTo>
                  <a:lnTo>
                    <a:pt x="549" y="1069"/>
                  </a:lnTo>
                  <a:lnTo>
                    <a:pt x="525" y="1039"/>
                  </a:lnTo>
                  <a:lnTo>
                    <a:pt x="506" y="1006"/>
                  </a:lnTo>
                  <a:lnTo>
                    <a:pt x="492" y="970"/>
                  </a:lnTo>
                  <a:lnTo>
                    <a:pt x="60" y="970"/>
                  </a:lnTo>
                  <a:lnTo>
                    <a:pt x="42" y="967"/>
                  </a:lnTo>
                  <a:lnTo>
                    <a:pt x="24" y="958"/>
                  </a:lnTo>
                  <a:lnTo>
                    <a:pt x="12" y="945"/>
                  </a:lnTo>
                  <a:lnTo>
                    <a:pt x="3" y="929"/>
                  </a:lnTo>
                  <a:lnTo>
                    <a:pt x="0" y="910"/>
                  </a:lnTo>
                  <a:lnTo>
                    <a:pt x="3" y="891"/>
                  </a:lnTo>
                  <a:lnTo>
                    <a:pt x="12" y="875"/>
                  </a:lnTo>
                  <a:lnTo>
                    <a:pt x="24" y="862"/>
                  </a:lnTo>
                  <a:lnTo>
                    <a:pt x="42" y="853"/>
                  </a:lnTo>
                  <a:lnTo>
                    <a:pt x="60" y="850"/>
                  </a:lnTo>
                  <a:lnTo>
                    <a:pt x="488" y="850"/>
                  </a:lnTo>
                  <a:lnTo>
                    <a:pt x="499" y="814"/>
                  </a:lnTo>
                  <a:lnTo>
                    <a:pt x="515" y="780"/>
                  </a:lnTo>
                  <a:lnTo>
                    <a:pt x="537" y="749"/>
                  </a:lnTo>
                  <a:lnTo>
                    <a:pt x="563" y="723"/>
                  </a:lnTo>
                  <a:lnTo>
                    <a:pt x="593" y="701"/>
                  </a:lnTo>
                  <a:lnTo>
                    <a:pt x="626" y="682"/>
                  </a:lnTo>
                  <a:lnTo>
                    <a:pt x="662" y="670"/>
                  </a:lnTo>
                  <a:lnTo>
                    <a:pt x="662" y="60"/>
                  </a:lnTo>
                  <a:lnTo>
                    <a:pt x="665" y="41"/>
                  </a:lnTo>
                  <a:lnTo>
                    <a:pt x="674" y="25"/>
                  </a:lnTo>
                  <a:lnTo>
                    <a:pt x="687" y="12"/>
                  </a:lnTo>
                  <a:lnTo>
                    <a:pt x="70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254"/>
            <p:cNvSpPr>
              <a:spLocks/>
            </p:cNvSpPr>
            <p:nvPr/>
          </p:nvSpPr>
          <p:spPr bwMode="auto">
            <a:xfrm>
              <a:off x="4687888" y="4289425"/>
              <a:ext cx="20637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7 h 180"/>
                <a:gd name="T22" fmla="*/ 60 w 120"/>
                <a:gd name="T23" fmla="*/ 180 h 180"/>
                <a:gd name="T24" fmla="*/ 41 w 120"/>
                <a:gd name="T25" fmla="*/ 177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7"/>
                  </a:lnTo>
                  <a:lnTo>
                    <a:pt x="60" y="180"/>
                  </a:lnTo>
                  <a:lnTo>
                    <a:pt x="41" y="177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255"/>
            <p:cNvSpPr>
              <a:spLocks/>
            </p:cNvSpPr>
            <p:nvPr/>
          </p:nvSpPr>
          <p:spPr bwMode="auto">
            <a:xfrm>
              <a:off x="4687888" y="4700588"/>
              <a:ext cx="20637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8 h 180"/>
                <a:gd name="T22" fmla="*/ 60 w 120"/>
                <a:gd name="T23" fmla="*/ 180 h 180"/>
                <a:gd name="T24" fmla="*/ 41 w 120"/>
                <a:gd name="T25" fmla="*/ 178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8"/>
                  </a:lnTo>
                  <a:lnTo>
                    <a:pt x="60" y="180"/>
                  </a:lnTo>
                  <a:lnTo>
                    <a:pt x="41" y="178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56"/>
            <p:cNvSpPr>
              <a:spLocks/>
            </p:cNvSpPr>
            <p:nvPr/>
          </p:nvSpPr>
          <p:spPr bwMode="auto">
            <a:xfrm>
              <a:off x="4889500" y="4500563"/>
              <a:ext cx="28575" cy="19050"/>
            </a:xfrm>
            <a:custGeom>
              <a:avLst/>
              <a:gdLst>
                <a:gd name="T0" fmla="*/ 61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8 w 181"/>
                <a:gd name="T11" fmla="*/ 42 h 121"/>
                <a:gd name="T12" fmla="*/ 181 w 181"/>
                <a:gd name="T13" fmla="*/ 60 h 121"/>
                <a:gd name="T14" fmla="*/ 178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1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4 w 181"/>
                <a:gd name="T33" fmla="*/ 80 h 121"/>
                <a:gd name="T34" fmla="*/ 0 w 181"/>
                <a:gd name="T35" fmla="*/ 60 h 121"/>
                <a:gd name="T36" fmla="*/ 4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1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1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8" y="42"/>
                  </a:lnTo>
                  <a:lnTo>
                    <a:pt x="181" y="60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57"/>
            <p:cNvSpPr>
              <a:spLocks/>
            </p:cNvSpPr>
            <p:nvPr/>
          </p:nvSpPr>
          <p:spPr bwMode="auto">
            <a:xfrm>
              <a:off x="4478338" y="4500563"/>
              <a:ext cx="28575" cy="19050"/>
            </a:xfrm>
            <a:custGeom>
              <a:avLst/>
              <a:gdLst>
                <a:gd name="T0" fmla="*/ 60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7 w 181"/>
                <a:gd name="T11" fmla="*/ 42 h 121"/>
                <a:gd name="T12" fmla="*/ 181 w 181"/>
                <a:gd name="T13" fmla="*/ 60 h 121"/>
                <a:gd name="T14" fmla="*/ 177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0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3 w 181"/>
                <a:gd name="T33" fmla="*/ 80 h 121"/>
                <a:gd name="T34" fmla="*/ 0 w 181"/>
                <a:gd name="T35" fmla="*/ 60 h 121"/>
                <a:gd name="T36" fmla="*/ 3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0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0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7" y="42"/>
                  </a:lnTo>
                  <a:lnTo>
                    <a:pt x="181" y="60"/>
                  </a:lnTo>
                  <a:lnTo>
                    <a:pt x="177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258"/>
            <p:cNvSpPr>
              <a:spLocks/>
            </p:cNvSpPr>
            <p:nvPr/>
          </p:nvSpPr>
          <p:spPr bwMode="auto">
            <a:xfrm>
              <a:off x="4830763" y="4351338"/>
              <a:ext cx="25400" cy="25400"/>
            </a:xfrm>
            <a:custGeom>
              <a:avLst/>
              <a:gdLst>
                <a:gd name="T0" fmla="*/ 102 w 163"/>
                <a:gd name="T1" fmla="*/ 0 h 163"/>
                <a:gd name="T2" fmla="*/ 118 w 163"/>
                <a:gd name="T3" fmla="*/ 1 h 163"/>
                <a:gd name="T4" fmla="*/ 132 w 163"/>
                <a:gd name="T5" fmla="*/ 8 h 163"/>
                <a:gd name="T6" fmla="*/ 145 w 163"/>
                <a:gd name="T7" fmla="*/ 17 h 163"/>
                <a:gd name="T8" fmla="*/ 155 w 163"/>
                <a:gd name="T9" fmla="*/ 29 h 163"/>
                <a:gd name="T10" fmla="*/ 160 w 163"/>
                <a:gd name="T11" fmla="*/ 45 h 163"/>
                <a:gd name="T12" fmla="*/ 163 w 163"/>
                <a:gd name="T13" fmla="*/ 60 h 163"/>
                <a:gd name="T14" fmla="*/ 160 w 163"/>
                <a:gd name="T15" fmla="*/ 75 h 163"/>
                <a:gd name="T16" fmla="*/ 155 w 163"/>
                <a:gd name="T17" fmla="*/ 90 h 163"/>
                <a:gd name="T18" fmla="*/ 145 w 163"/>
                <a:gd name="T19" fmla="*/ 103 h 163"/>
                <a:gd name="T20" fmla="*/ 102 w 163"/>
                <a:gd name="T21" fmla="*/ 145 h 163"/>
                <a:gd name="T22" fmla="*/ 89 w 163"/>
                <a:gd name="T23" fmla="*/ 154 h 163"/>
                <a:gd name="T24" fmla="*/ 75 w 163"/>
                <a:gd name="T25" fmla="*/ 161 h 163"/>
                <a:gd name="T26" fmla="*/ 60 w 163"/>
                <a:gd name="T27" fmla="*/ 163 h 163"/>
                <a:gd name="T28" fmla="*/ 44 w 163"/>
                <a:gd name="T29" fmla="*/ 161 h 163"/>
                <a:gd name="T30" fmla="*/ 30 w 163"/>
                <a:gd name="T31" fmla="*/ 155 h 163"/>
                <a:gd name="T32" fmla="*/ 17 w 163"/>
                <a:gd name="T33" fmla="*/ 145 h 163"/>
                <a:gd name="T34" fmla="*/ 7 w 163"/>
                <a:gd name="T35" fmla="*/ 132 h 163"/>
                <a:gd name="T36" fmla="*/ 1 w 163"/>
                <a:gd name="T37" fmla="*/ 118 h 163"/>
                <a:gd name="T38" fmla="*/ 0 w 163"/>
                <a:gd name="T39" fmla="*/ 103 h 163"/>
                <a:gd name="T40" fmla="*/ 1 w 163"/>
                <a:gd name="T41" fmla="*/ 87 h 163"/>
                <a:gd name="T42" fmla="*/ 7 w 163"/>
                <a:gd name="T43" fmla="*/ 72 h 163"/>
                <a:gd name="T44" fmla="*/ 17 w 163"/>
                <a:gd name="T45" fmla="*/ 60 h 163"/>
                <a:gd name="T46" fmla="*/ 60 w 163"/>
                <a:gd name="T47" fmla="*/ 17 h 163"/>
                <a:gd name="T48" fmla="*/ 72 w 163"/>
                <a:gd name="T49" fmla="*/ 8 h 163"/>
                <a:gd name="T50" fmla="*/ 87 w 163"/>
                <a:gd name="T51" fmla="*/ 1 h 163"/>
                <a:gd name="T52" fmla="*/ 102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2" y="0"/>
                  </a:moveTo>
                  <a:lnTo>
                    <a:pt x="118" y="1"/>
                  </a:lnTo>
                  <a:lnTo>
                    <a:pt x="132" y="8"/>
                  </a:lnTo>
                  <a:lnTo>
                    <a:pt x="145" y="17"/>
                  </a:lnTo>
                  <a:lnTo>
                    <a:pt x="155" y="29"/>
                  </a:lnTo>
                  <a:lnTo>
                    <a:pt x="160" y="45"/>
                  </a:lnTo>
                  <a:lnTo>
                    <a:pt x="163" y="60"/>
                  </a:lnTo>
                  <a:lnTo>
                    <a:pt x="160" y="75"/>
                  </a:lnTo>
                  <a:lnTo>
                    <a:pt x="155" y="90"/>
                  </a:lnTo>
                  <a:lnTo>
                    <a:pt x="145" y="103"/>
                  </a:lnTo>
                  <a:lnTo>
                    <a:pt x="102" y="145"/>
                  </a:lnTo>
                  <a:lnTo>
                    <a:pt x="89" y="154"/>
                  </a:lnTo>
                  <a:lnTo>
                    <a:pt x="75" y="161"/>
                  </a:lnTo>
                  <a:lnTo>
                    <a:pt x="60" y="163"/>
                  </a:lnTo>
                  <a:lnTo>
                    <a:pt x="44" y="161"/>
                  </a:lnTo>
                  <a:lnTo>
                    <a:pt x="30" y="155"/>
                  </a:lnTo>
                  <a:lnTo>
                    <a:pt x="17" y="145"/>
                  </a:lnTo>
                  <a:lnTo>
                    <a:pt x="7" y="132"/>
                  </a:lnTo>
                  <a:lnTo>
                    <a:pt x="1" y="118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7" y="72"/>
                  </a:lnTo>
                  <a:lnTo>
                    <a:pt x="17" y="60"/>
                  </a:lnTo>
                  <a:lnTo>
                    <a:pt x="60" y="17"/>
                  </a:lnTo>
                  <a:lnTo>
                    <a:pt x="72" y="8"/>
                  </a:lnTo>
                  <a:lnTo>
                    <a:pt x="87" y="1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259"/>
            <p:cNvSpPr>
              <a:spLocks/>
            </p:cNvSpPr>
            <p:nvPr/>
          </p:nvSpPr>
          <p:spPr bwMode="auto">
            <a:xfrm>
              <a:off x="4540250" y="4641850"/>
              <a:ext cx="25400" cy="25400"/>
            </a:xfrm>
            <a:custGeom>
              <a:avLst/>
              <a:gdLst>
                <a:gd name="T0" fmla="*/ 103 w 163"/>
                <a:gd name="T1" fmla="*/ 0 h 163"/>
                <a:gd name="T2" fmla="*/ 119 w 163"/>
                <a:gd name="T3" fmla="*/ 2 h 163"/>
                <a:gd name="T4" fmla="*/ 134 w 163"/>
                <a:gd name="T5" fmla="*/ 8 h 163"/>
                <a:gd name="T6" fmla="*/ 146 w 163"/>
                <a:gd name="T7" fmla="*/ 17 h 163"/>
                <a:gd name="T8" fmla="*/ 156 w 163"/>
                <a:gd name="T9" fmla="*/ 31 h 163"/>
                <a:gd name="T10" fmla="*/ 162 w 163"/>
                <a:gd name="T11" fmla="*/ 45 h 163"/>
                <a:gd name="T12" fmla="*/ 163 w 163"/>
                <a:gd name="T13" fmla="*/ 60 h 163"/>
                <a:gd name="T14" fmla="*/ 162 w 163"/>
                <a:gd name="T15" fmla="*/ 75 h 163"/>
                <a:gd name="T16" fmla="*/ 156 w 163"/>
                <a:gd name="T17" fmla="*/ 90 h 163"/>
                <a:gd name="T18" fmla="*/ 146 w 163"/>
                <a:gd name="T19" fmla="*/ 103 h 163"/>
                <a:gd name="T20" fmla="*/ 103 w 163"/>
                <a:gd name="T21" fmla="*/ 145 h 163"/>
                <a:gd name="T22" fmla="*/ 91 w 163"/>
                <a:gd name="T23" fmla="*/ 155 h 163"/>
                <a:gd name="T24" fmla="*/ 76 w 163"/>
                <a:gd name="T25" fmla="*/ 161 h 163"/>
                <a:gd name="T26" fmla="*/ 61 w 163"/>
                <a:gd name="T27" fmla="*/ 163 h 163"/>
                <a:gd name="T28" fmla="*/ 45 w 163"/>
                <a:gd name="T29" fmla="*/ 161 h 163"/>
                <a:gd name="T30" fmla="*/ 31 w 163"/>
                <a:gd name="T31" fmla="*/ 155 h 163"/>
                <a:gd name="T32" fmla="*/ 18 w 163"/>
                <a:gd name="T33" fmla="*/ 145 h 163"/>
                <a:gd name="T34" fmla="*/ 8 w 163"/>
                <a:gd name="T35" fmla="*/ 132 h 163"/>
                <a:gd name="T36" fmla="*/ 3 w 163"/>
                <a:gd name="T37" fmla="*/ 118 h 163"/>
                <a:gd name="T38" fmla="*/ 0 w 163"/>
                <a:gd name="T39" fmla="*/ 103 h 163"/>
                <a:gd name="T40" fmla="*/ 3 w 163"/>
                <a:gd name="T41" fmla="*/ 87 h 163"/>
                <a:gd name="T42" fmla="*/ 8 w 163"/>
                <a:gd name="T43" fmla="*/ 73 h 163"/>
                <a:gd name="T44" fmla="*/ 18 w 163"/>
                <a:gd name="T45" fmla="*/ 60 h 163"/>
                <a:gd name="T46" fmla="*/ 61 w 163"/>
                <a:gd name="T47" fmla="*/ 17 h 163"/>
                <a:gd name="T48" fmla="*/ 74 w 163"/>
                <a:gd name="T49" fmla="*/ 8 h 163"/>
                <a:gd name="T50" fmla="*/ 88 w 163"/>
                <a:gd name="T51" fmla="*/ 2 h 163"/>
                <a:gd name="T52" fmla="*/ 103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3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6" y="17"/>
                  </a:lnTo>
                  <a:lnTo>
                    <a:pt x="156" y="31"/>
                  </a:lnTo>
                  <a:lnTo>
                    <a:pt x="162" y="45"/>
                  </a:lnTo>
                  <a:lnTo>
                    <a:pt x="163" y="60"/>
                  </a:lnTo>
                  <a:lnTo>
                    <a:pt x="162" y="75"/>
                  </a:lnTo>
                  <a:lnTo>
                    <a:pt x="156" y="90"/>
                  </a:lnTo>
                  <a:lnTo>
                    <a:pt x="146" y="103"/>
                  </a:lnTo>
                  <a:lnTo>
                    <a:pt x="103" y="145"/>
                  </a:lnTo>
                  <a:lnTo>
                    <a:pt x="91" y="155"/>
                  </a:lnTo>
                  <a:lnTo>
                    <a:pt x="76" y="161"/>
                  </a:lnTo>
                  <a:lnTo>
                    <a:pt x="61" y="163"/>
                  </a:lnTo>
                  <a:lnTo>
                    <a:pt x="45" y="161"/>
                  </a:lnTo>
                  <a:lnTo>
                    <a:pt x="31" y="155"/>
                  </a:lnTo>
                  <a:lnTo>
                    <a:pt x="18" y="145"/>
                  </a:lnTo>
                  <a:lnTo>
                    <a:pt x="8" y="132"/>
                  </a:lnTo>
                  <a:lnTo>
                    <a:pt x="3" y="118"/>
                  </a:lnTo>
                  <a:lnTo>
                    <a:pt x="0" y="103"/>
                  </a:lnTo>
                  <a:lnTo>
                    <a:pt x="3" y="87"/>
                  </a:lnTo>
                  <a:lnTo>
                    <a:pt x="8" y="73"/>
                  </a:lnTo>
                  <a:lnTo>
                    <a:pt x="18" y="60"/>
                  </a:lnTo>
                  <a:lnTo>
                    <a:pt x="61" y="17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260"/>
            <p:cNvSpPr>
              <a:spLocks/>
            </p:cNvSpPr>
            <p:nvPr/>
          </p:nvSpPr>
          <p:spPr bwMode="auto">
            <a:xfrm>
              <a:off x="4540250" y="4351338"/>
              <a:ext cx="25400" cy="25400"/>
            </a:xfrm>
            <a:custGeom>
              <a:avLst/>
              <a:gdLst>
                <a:gd name="T0" fmla="*/ 61 w 163"/>
                <a:gd name="T1" fmla="*/ 0 h 163"/>
                <a:gd name="T2" fmla="*/ 76 w 163"/>
                <a:gd name="T3" fmla="*/ 1 h 163"/>
                <a:gd name="T4" fmla="*/ 91 w 163"/>
                <a:gd name="T5" fmla="*/ 8 h 163"/>
                <a:gd name="T6" fmla="*/ 103 w 163"/>
                <a:gd name="T7" fmla="*/ 17 h 163"/>
                <a:gd name="T8" fmla="*/ 146 w 163"/>
                <a:gd name="T9" fmla="*/ 60 h 163"/>
                <a:gd name="T10" fmla="*/ 156 w 163"/>
                <a:gd name="T11" fmla="*/ 72 h 163"/>
                <a:gd name="T12" fmla="*/ 162 w 163"/>
                <a:gd name="T13" fmla="*/ 87 h 163"/>
                <a:gd name="T14" fmla="*/ 163 w 163"/>
                <a:gd name="T15" fmla="*/ 103 h 163"/>
                <a:gd name="T16" fmla="*/ 162 w 163"/>
                <a:gd name="T17" fmla="*/ 118 h 163"/>
                <a:gd name="T18" fmla="*/ 156 w 163"/>
                <a:gd name="T19" fmla="*/ 132 h 163"/>
                <a:gd name="T20" fmla="*/ 146 w 163"/>
                <a:gd name="T21" fmla="*/ 145 h 163"/>
                <a:gd name="T22" fmla="*/ 133 w 163"/>
                <a:gd name="T23" fmla="*/ 154 h 163"/>
                <a:gd name="T24" fmla="*/ 119 w 163"/>
                <a:gd name="T25" fmla="*/ 161 h 163"/>
                <a:gd name="T26" fmla="*/ 103 w 163"/>
                <a:gd name="T27" fmla="*/ 163 h 163"/>
                <a:gd name="T28" fmla="*/ 88 w 163"/>
                <a:gd name="T29" fmla="*/ 161 h 163"/>
                <a:gd name="T30" fmla="*/ 74 w 163"/>
                <a:gd name="T31" fmla="*/ 155 h 163"/>
                <a:gd name="T32" fmla="*/ 61 w 163"/>
                <a:gd name="T33" fmla="*/ 145 h 163"/>
                <a:gd name="T34" fmla="*/ 18 w 163"/>
                <a:gd name="T35" fmla="*/ 103 h 163"/>
                <a:gd name="T36" fmla="*/ 8 w 163"/>
                <a:gd name="T37" fmla="*/ 90 h 163"/>
                <a:gd name="T38" fmla="*/ 3 w 163"/>
                <a:gd name="T39" fmla="*/ 75 h 163"/>
                <a:gd name="T40" fmla="*/ 0 w 163"/>
                <a:gd name="T41" fmla="*/ 60 h 163"/>
                <a:gd name="T42" fmla="*/ 3 w 163"/>
                <a:gd name="T43" fmla="*/ 45 h 163"/>
                <a:gd name="T44" fmla="*/ 8 w 163"/>
                <a:gd name="T45" fmla="*/ 29 h 163"/>
                <a:gd name="T46" fmla="*/ 18 w 163"/>
                <a:gd name="T47" fmla="*/ 17 h 163"/>
                <a:gd name="T48" fmla="*/ 31 w 163"/>
                <a:gd name="T49" fmla="*/ 8 h 163"/>
                <a:gd name="T50" fmla="*/ 45 w 163"/>
                <a:gd name="T51" fmla="*/ 1 h 163"/>
                <a:gd name="T52" fmla="*/ 61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61" y="0"/>
                  </a:moveTo>
                  <a:lnTo>
                    <a:pt x="76" y="1"/>
                  </a:lnTo>
                  <a:lnTo>
                    <a:pt x="91" y="8"/>
                  </a:lnTo>
                  <a:lnTo>
                    <a:pt x="103" y="17"/>
                  </a:lnTo>
                  <a:lnTo>
                    <a:pt x="146" y="60"/>
                  </a:lnTo>
                  <a:lnTo>
                    <a:pt x="156" y="72"/>
                  </a:lnTo>
                  <a:lnTo>
                    <a:pt x="162" y="87"/>
                  </a:lnTo>
                  <a:lnTo>
                    <a:pt x="163" y="103"/>
                  </a:lnTo>
                  <a:lnTo>
                    <a:pt x="162" y="118"/>
                  </a:lnTo>
                  <a:lnTo>
                    <a:pt x="156" y="132"/>
                  </a:lnTo>
                  <a:lnTo>
                    <a:pt x="146" y="145"/>
                  </a:lnTo>
                  <a:lnTo>
                    <a:pt x="133" y="154"/>
                  </a:lnTo>
                  <a:lnTo>
                    <a:pt x="119" y="161"/>
                  </a:lnTo>
                  <a:lnTo>
                    <a:pt x="103" y="163"/>
                  </a:lnTo>
                  <a:lnTo>
                    <a:pt x="88" y="161"/>
                  </a:lnTo>
                  <a:lnTo>
                    <a:pt x="74" y="155"/>
                  </a:lnTo>
                  <a:lnTo>
                    <a:pt x="61" y="145"/>
                  </a:lnTo>
                  <a:lnTo>
                    <a:pt x="18" y="103"/>
                  </a:lnTo>
                  <a:lnTo>
                    <a:pt x="8" y="90"/>
                  </a:lnTo>
                  <a:lnTo>
                    <a:pt x="3" y="75"/>
                  </a:lnTo>
                  <a:lnTo>
                    <a:pt x="0" y="60"/>
                  </a:lnTo>
                  <a:lnTo>
                    <a:pt x="3" y="45"/>
                  </a:lnTo>
                  <a:lnTo>
                    <a:pt x="8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261"/>
            <p:cNvSpPr>
              <a:spLocks noEditPoints="1"/>
            </p:cNvSpPr>
            <p:nvPr/>
          </p:nvSpPr>
          <p:spPr bwMode="auto">
            <a:xfrm>
              <a:off x="4411663" y="4224338"/>
              <a:ext cx="573087" cy="573087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1292 w 3610"/>
                <a:gd name="T29" fmla="*/ 200 h 3610"/>
                <a:gd name="T30" fmla="*/ 764 w 3610"/>
                <a:gd name="T31" fmla="*/ 482 h 3610"/>
                <a:gd name="T32" fmla="*/ 368 w 3610"/>
                <a:gd name="T33" fmla="*/ 927 h 3610"/>
                <a:gd name="T34" fmla="*/ 150 w 3610"/>
                <a:gd name="T35" fmla="*/ 1491 h 3610"/>
                <a:gd name="T36" fmla="*/ 150 w 3610"/>
                <a:gd name="T37" fmla="*/ 2119 h 3610"/>
                <a:gd name="T38" fmla="*/ 368 w 3610"/>
                <a:gd name="T39" fmla="*/ 2683 h 3610"/>
                <a:gd name="T40" fmla="*/ 764 w 3610"/>
                <a:gd name="T41" fmla="*/ 3128 h 3610"/>
                <a:gd name="T42" fmla="*/ 1292 w 3610"/>
                <a:gd name="T43" fmla="*/ 3410 h 3610"/>
                <a:gd name="T44" fmla="*/ 1908 w 3610"/>
                <a:gd name="T45" fmla="*/ 3486 h 3610"/>
                <a:gd name="T46" fmla="*/ 2294 w 3610"/>
                <a:gd name="T47" fmla="*/ 3398 h 3610"/>
                <a:gd name="T48" fmla="*/ 2146 w 3610"/>
                <a:gd name="T49" fmla="*/ 3210 h 3610"/>
                <a:gd name="T50" fmla="*/ 2063 w 3610"/>
                <a:gd name="T51" fmla="*/ 2990 h 3610"/>
                <a:gd name="T52" fmla="*/ 2049 w 3610"/>
                <a:gd name="T53" fmla="*/ 2757 h 3610"/>
                <a:gd name="T54" fmla="*/ 2189 w 3610"/>
                <a:gd name="T55" fmla="*/ 2377 h 3610"/>
                <a:gd name="T56" fmla="*/ 2493 w 3610"/>
                <a:gd name="T57" fmla="*/ 2121 h 3610"/>
                <a:gd name="T58" fmla="*/ 2869 w 3610"/>
                <a:gd name="T59" fmla="*/ 2047 h 3610"/>
                <a:gd name="T60" fmla="*/ 3021 w 3610"/>
                <a:gd name="T61" fmla="*/ 2071 h 3610"/>
                <a:gd name="T62" fmla="*/ 3246 w 3610"/>
                <a:gd name="T63" fmla="*/ 2168 h 3610"/>
                <a:gd name="T64" fmla="*/ 3405 w 3610"/>
                <a:gd name="T65" fmla="*/ 2302 h 3610"/>
                <a:gd name="T66" fmla="*/ 3490 w 3610"/>
                <a:gd name="T67" fmla="*/ 1805 h 3610"/>
                <a:gd name="T68" fmla="*/ 3376 w 3610"/>
                <a:gd name="T69" fmla="*/ 1197 h 3610"/>
                <a:gd name="T70" fmla="*/ 3064 w 3610"/>
                <a:gd name="T71" fmla="*/ 687 h 3610"/>
                <a:gd name="T72" fmla="*/ 2596 w 3610"/>
                <a:gd name="T73" fmla="*/ 318 h 3610"/>
                <a:gd name="T74" fmla="*/ 2016 w 3610"/>
                <a:gd name="T75" fmla="*/ 133 h 3610"/>
                <a:gd name="T76" fmla="*/ 2129 w 3610"/>
                <a:gd name="T77" fmla="*/ 30 h 3610"/>
                <a:gd name="T78" fmla="*/ 2715 w 3610"/>
                <a:gd name="T79" fmla="*/ 247 h 3610"/>
                <a:gd name="T80" fmla="*/ 3184 w 3610"/>
                <a:gd name="T81" fmla="*/ 643 h 3610"/>
                <a:gd name="T82" fmla="*/ 3497 w 3610"/>
                <a:gd name="T83" fmla="*/ 1176 h 3610"/>
                <a:gd name="T84" fmla="*/ 3610 w 3610"/>
                <a:gd name="T85" fmla="*/ 1805 h 3610"/>
                <a:gd name="T86" fmla="*/ 3498 w 3610"/>
                <a:gd name="T87" fmla="*/ 2427 h 3610"/>
                <a:gd name="T88" fmla="*/ 3610 w 3610"/>
                <a:gd name="T89" fmla="*/ 2828 h 3610"/>
                <a:gd name="T90" fmla="*/ 3503 w 3610"/>
                <a:gd name="T91" fmla="*/ 3223 h 3610"/>
                <a:gd name="T92" fmla="*/ 3223 w 3610"/>
                <a:gd name="T93" fmla="*/ 3503 h 3610"/>
                <a:gd name="T94" fmla="*/ 2828 w 3610"/>
                <a:gd name="T95" fmla="*/ 3610 h 3610"/>
                <a:gd name="T96" fmla="*/ 2427 w 3610"/>
                <a:gd name="T97" fmla="*/ 3498 h 3610"/>
                <a:gd name="T98" fmla="*/ 1805 w 3610"/>
                <a:gd name="T99" fmla="*/ 3610 h 3610"/>
                <a:gd name="T100" fmla="*/ 1176 w 3610"/>
                <a:gd name="T101" fmla="*/ 3497 h 3610"/>
                <a:gd name="T102" fmla="*/ 643 w 3610"/>
                <a:gd name="T103" fmla="*/ 3184 h 3610"/>
                <a:gd name="T104" fmla="*/ 247 w 3610"/>
                <a:gd name="T105" fmla="*/ 2715 h 3610"/>
                <a:gd name="T106" fmla="*/ 30 w 3610"/>
                <a:gd name="T107" fmla="*/ 2129 h 3610"/>
                <a:gd name="T108" fmla="*/ 30 w 3610"/>
                <a:gd name="T109" fmla="*/ 1481 h 3610"/>
                <a:gd name="T110" fmla="*/ 247 w 3610"/>
                <a:gd name="T111" fmla="*/ 895 h 3610"/>
                <a:gd name="T112" fmla="*/ 643 w 3610"/>
                <a:gd name="T113" fmla="*/ 426 h 3610"/>
                <a:gd name="T114" fmla="*/ 1176 w 3610"/>
                <a:gd name="T115" fmla="*/ 113 h 3610"/>
                <a:gd name="T116" fmla="*/ 1805 w 3610"/>
                <a:gd name="T117" fmla="*/ 0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120"/>
                  </a:moveTo>
                  <a:lnTo>
                    <a:pt x="1699" y="124"/>
                  </a:lnTo>
                  <a:lnTo>
                    <a:pt x="1594" y="133"/>
                  </a:lnTo>
                  <a:lnTo>
                    <a:pt x="1491" y="150"/>
                  </a:lnTo>
                  <a:lnTo>
                    <a:pt x="1390" y="172"/>
                  </a:lnTo>
                  <a:lnTo>
                    <a:pt x="1292" y="200"/>
                  </a:lnTo>
                  <a:lnTo>
                    <a:pt x="1197" y="234"/>
                  </a:lnTo>
                  <a:lnTo>
                    <a:pt x="1104" y="273"/>
                  </a:lnTo>
                  <a:lnTo>
                    <a:pt x="1014" y="318"/>
                  </a:lnTo>
                  <a:lnTo>
                    <a:pt x="927" y="368"/>
                  </a:lnTo>
                  <a:lnTo>
                    <a:pt x="843" y="422"/>
                  </a:lnTo>
                  <a:lnTo>
                    <a:pt x="764" y="482"/>
                  </a:lnTo>
                  <a:lnTo>
                    <a:pt x="687" y="546"/>
                  </a:lnTo>
                  <a:lnTo>
                    <a:pt x="615" y="615"/>
                  </a:lnTo>
                  <a:lnTo>
                    <a:pt x="546" y="687"/>
                  </a:lnTo>
                  <a:lnTo>
                    <a:pt x="482" y="764"/>
                  </a:lnTo>
                  <a:lnTo>
                    <a:pt x="422" y="843"/>
                  </a:lnTo>
                  <a:lnTo>
                    <a:pt x="368" y="927"/>
                  </a:lnTo>
                  <a:lnTo>
                    <a:pt x="318" y="1014"/>
                  </a:lnTo>
                  <a:lnTo>
                    <a:pt x="273" y="1104"/>
                  </a:lnTo>
                  <a:lnTo>
                    <a:pt x="234" y="1197"/>
                  </a:lnTo>
                  <a:lnTo>
                    <a:pt x="200" y="1292"/>
                  </a:lnTo>
                  <a:lnTo>
                    <a:pt x="172" y="1390"/>
                  </a:lnTo>
                  <a:lnTo>
                    <a:pt x="150" y="1491"/>
                  </a:lnTo>
                  <a:lnTo>
                    <a:pt x="133" y="1594"/>
                  </a:lnTo>
                  <a:lnTo>
                    <a:pt x="124" y="1699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9"/>
                  </a:lnTo>
                  <a:lnTo>
                    <a:pt x="3477" y="1594"/>
                  </a:lnTo>
                  <a:lnTo>
                    <a:pt x="3460" y="1491"/>
                  </a:lnTo>
                  <a:lnTo>
                    <a:pt x="3438" y="1390"/>
                  </a:lnTo>
                  <a:lnTo>
                    <a:pt x="3410" y="1292"/>
                  </a:lnTo>
                  <a:lnTo>
                    <a:pt x="3376" y="1197"/>
                  </a:lnTo>
                  <a:lnTo>
                    <a:pt x="3337" y="1104"/>
                  </a:lnTo>
                  <a:lnTo>
                    <a:pt x="3292" y="1014"/>
                  </a:lnTo>
                  <a:lnTo>
                    <a:pt x="3242" y="927"/>
                  </a:lnTo>
                  <a:lnTo>
                    <a:pt x="3188" y="843"/>
                  </a:lnTo>
                  <a:lnTo>
                    <a:pt x="3128" y="764"/>
                  </a:lnTo>
                  <a:lnTo>
                    <a:pt x="3064" y="687"/>
                  </a:lnTo>
                  <a:lnTo>
                    <a:pt x="2995" y="615"/>
                  </a:lnTo>
                  <a:lnTo>
                    <a:pt x="2923" y="546"/>
                  </a:lnTo>
                  <a:lnTo>
                    <a:pt x="2846" y="482"/>
                  </a:lnTo>
                  <a:lnTo>
                    <a:pt x="2767" y="422"/>
                  </a:lnTo>
                  <a:lnTo>
                    <a:pt x="2683" y="368"/>
                  </a:lnTo>
                  <a:lnTo>
                    <a:pt x="2596" y="318"/>
                  </a:lnTo>
                  <a:lnTo>
                    <a:pt x="2506" y="273"/>
                  </a:lnTo>
                  <a:lnTo>
                    <a:pt x="2413" y="234"/>
                  </a:lnTo>
                  <a:lnTo>
                    <a:pt x="2318" y="200"/>
                  </a:lnTo>
                  <a:lnTo>
                    <a:pt x="2220" y="172"/>
                  </a:lnTo>
                  <a:lnTo>
                    <a:pt x="2119" y="150"/>
                  </a:lnTo>
                  <a:lnTo>
                    <a:pt x="2016" y="133"/>
                  </a:lnTo>
                  <a:lnTo>
                    <a:pt x="1911" y="124"/>
                  </a:lnTo>
                  <a:lnTo>
                    <a:pt x="1805" y="120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696"/>
                  </a:lnTo>
                  <a:lnTo>
                    <a:pt x="13" y="1587"/>
                  </a:lnTo>
                  <a:lnTo>
                    <a:pt x="30" y="1481"/>
                  </a:lnTo>
                  <a:lnTo>
                    <a:pt x="51" y="1377"/>
                  </a:lnTo>
                  <a:lnTo>
                    <a:pt x="80" y="1276"/>
                  </a:lnTo>
                  <a:lnTo>
                    <a:pt x="113" y="1176"/>
                  </a:lnTo>
                  <a:lnTo>
                    <a:pt x="152" y="1080"/>
                  </a:lnTo>
                  <a:lnTo>
                    <a:pt x="197" y="986"/>
                  </a:lnTo>
                  <a:lnTo>
                    <a:pt x="247" y="895"/>
                  </a:lnTo>
                  <a:lnTo>
                    <a:pt x="302" y="807"/>
                  </a:lnTo>
                  <a:lnTo>
                    <a:pt x="361" y="723"/>
                  </a:lnTo>
                  <a:lnTo>
                    <a:pt x="426" y="643"/>
                  </a:lnTo>
                  <a:lnTo>
                    <a:pt x="493" y="566"/>
                  </a:lnTo>
                  <a:lnTo>
                    <a:pt x="566" y="493"/>
                  </a:lnTo>
                  <a:lnTo>
                    <a:pt x="643" y="426"/>
                  </a:lnTo>
                  <a:lnTo>
                    <a:pt x="723" y="361"/>
                  </a:lnTo>
                  <a:lnTo>
                    <a:pt x="807" y="302"/>
                  </a:lnTo>
                  <a:lnTo>
                    <a:pt x="895" y="247"/>
                  </a:lnTo>
                  <a:lnTo>
                    <a:pt x="986" y="197"/>
                  </a:lnTo>
                  <a:lnTo>
                    <a:pt x="1080" y="152"/>
                  </a:lnTo>
                  <a:lnTo>
                    <a:pt x="1176" y="113"/>
                  </a:lnTo>
                  <a:lnTo>
                    <a:pt x="1276" y="80"/>
                  </a:lnTo>
                  <a:lnTo>
                    <a:pt x="1377" y="51"/>
                  </a:lnTo>
                  <a:lnTo>
                    <a:pt x="1481" y="30"/>
                  </a:lnTo>
                  <a:lnTo>
                    <a:pt x="1587" y="13"/>
                  </a:lnTo>
                  <a:lnTo>
                    <a:pt x="169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7" name="Group 876"/>
          <p:cNvGrpSpPr/>
          <p:nvPr/>
        </p:nvGrpSpPr>
        <p:grpSpPr>
          <a:xfrm>
            <a:off x="3466095" y="4998785"/>
            <a:ext cx="573088" cy="573087"/>
            <a:chOff x="3444875" y="4224338"/>
            <a:chExt cx="573088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4" name="Freeform 266"/>
            <p:cNvSpPr>
              <a:spLocks/>
            </p:cNvSpPr>
            <p:nvPr/>
          </p:nvSpPr>
          <p:spPr bwMode="auto">
            <a:xfrm>
              <a:off x="3827463" y="4664075"/>
              <a:ext cx="133350" cy="19050"/>
            </a:xfrm>
            <a:custGeom>
              <a:avLst/>
              <a:gdLst>
                <a:gd name="T0" fmla="*/ 60 w 842"/>
                <a:gd name="T1" fmla="*/ 0 h 120"/>
                <a:gd name="T2" fmla="*/ 782 w 842"/>
                <a:gd name="T3" fmla="*/ 0 h 120"/>
                <a:gd name="T4" fmla="*/ 800 w 842"/>
                <a:gd name="T5" fmla="*/ 3 h 120"/>
                <a:gd name="T6" fmla="*/ 817 w 842"/>
                <a:gd name="T7" fmla="*/ 12 h 120"/>
                <a:gd name="T8" fmla="*/ 830 w 842"/>
                <a:gd name="T9" fmla="*/ 25 h 120"/>
                <a:gd name="T10" fmla="*/ 839 w 842"/>
                <a:gd name="T11" fmla="*/ 41 h 120"/>
                <a:gd name="T12" fmla="*/ 842 w 842"/>
                <a:gd name="T13" fmla="*/ 60 h 120"/>
                <a:gd name="T14" fmla="*/ 839 w 842"/>
                <a:gd name="T15" fmla="*/ 78 h 120"/>
                <a:gd name="T16" fmla="*/ 830 w 842"/>
                <a:gd name="T17" fmla="*/ 95 h 120"/>
                <a:gd name="T18" fmla="*/ 817 w 842"/>
                <a:gd name="T19" fmla="*/ 108 h 120"/>
                <a:gd name="T20" fmla="*/ 800 w 842"/>
                <a:gd name="T21" fmla="*/ 117 h 120"/>
                <a:gd name="T22" fmla="*/ 782 w 842"/>
                <a:gd name="T23" fmla="*/ 120 h 120"/>
                <a:gd name="T24" fmla="*/ 60 w 842"/>
                <a:gd name="T25" fmla="*/ 120 h 120"/>
                <a:gd name="T26" fmla="*/ 41 w 842"/>
                <a:gd name="T27" fmla="*/ 117 h 120"/>
                <a:gd name="T28" fmla="*/ 25 w 842"/>
                <a:gd name="T29" fmla="*/ 108 h 120"/>
                <a:gd name="T30" fmla="*/ 12 w 842"/>
                <a:gd name="T31" fmla="*/ 95 h 120"/>
                <a:gd name="T32" fmla="*/ 3 w 842"/>
                <a:gd name="T33" fmla="*/ 78 h 120"/>
                <a:gd name="T34" fmla="*/ 0 w 842"/>
                <a:gd name="T35" fmla="*/ 60 h 120"/>
                <a:gd name="T36" fmla="*/ 3 w 842"/>
                <a:gd name="T37" fmla="*/ 41 h 120"/>
                <a:gd name="T38" fmla="*/ 12 w 842"/>
                <a:gd name="T39" fmla="*/ 25 h 120"/>
                <a:gd name="T40" fmla="*/ 25 w 842"/>
                <a:gd name="T41" fmla="*/ 12 h 120"/>
                <a:gd name="T42" fmla="*/ 41 w 842"/>
                <a:gd name="T43" fmla="*/ 3 h 120"/>
                <a:gd name="T44" fmla="*/ 60 w 842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2" h="120">
                  <a:moveTo>
                    <a:pt x="60" y="0"/>
                  </a:moveTo>
                  <a:lnTo>
                    <a:pt x="782" y="0"/>
                  </a:lnTo>
                  <a:lnTo>
                    <a:pt x="800" y="3"/>
                  </a:lnTo>
                  <a:lnTo>
                    <a:pt x="817" y="12"/>
                  </a:lnTo>
                  <a:lnTo>
                    <a:pt x="830" y="25"/>
                  </a:lnTo>
                  <a:lnTo>
                    <a:pt x="839" y="41"/>
                  </a:lnTo>
                  <a:lnTo>
                    <a:pt x="842" y="60"/>
                  </a:lnTo>
                  <a:lnTo>
                    <a:pt x="839" y="78"/>
                  </a:lnTo>
                  <a:lnTo>
                    <a:pt x="830" y="95"/>
                  </a:lnTo>
                  <a:lnTo>
                    <a:pt x="817" y="108"/>
                  </a:lnTo>
                  <a:lnTo>
                    <a:pt x="800" y="117"/>
                  </a:lnTo>
                  <a:lnTo>
                    <a:pt x="782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67"/>
            <p:cNvSpPr>
              <a:spLocks noEditPoints="1"/>
            </p:cNvSpPr>
            <p:nvPr/>
          </p:nvSpPr>
          <p:spPr bwMode="auto">
            <a:xfrm>
              <a:off x="3616325" y="4365625"/>
              <a:ext cx="153988" cy="182562"/>
            </a:xfrm>
            <a:custGeom>
              <a:avLst/>
              <a:gdLst>
                <a:gd name="T0" fmla="*/ 695 w 963"/>
                <a:gd name="T1" fmla="*/ 785 h 1143"/>
                <a:gd name="T2" fmla="*/ 647 w 963"/>
                <a:gd name="T3" fmla="*/ 809 h 1143"/>
                <a:gd name="T4" fmla="*/ 614 w 963"/>
                <a:gd name="T5" fmla="*/ 850 h 1143"/>
                <a:gd name="T6" fmla="*/ 602 w 963"/>
                <a:gd name="T7" fmla="*/ 902 h 1143"/>
                <a:gd name="T8" fmla="*/ 614 w 963"/>
                <a:gd name="T9" fmla="*/ 956 h 1143"/>
                <a:gd name="T10" fmla="*/ 647 w 963"/>
                <a:gd name="T11" fmla="*/ 996 h 1143"/>
                <a:gd name="T12" fmla="*/ 695 w 963"/>
                <a:gd name="T13" fmla="*/ 1019 h 1143"/>
                <a:gd name="T14" fmla="*/ 749 w 963"/>
                <a:gd name="T15" fmla="*/ 1019 h 1143"/>
                <a:gd name="T16" fmla="*/ 797 w 963"/>
                <a:gd name="T17" fmla="*/ 996 h 1143"/>
                <a:gd name="T18" fmla="*/ 830 w 963"/>
                <a:gd name="T19" fmla="*/ 956 h 1143"/>
                <a:gd name="T20" fmla="*/ 842 w 963"/>
                <a:gd name="T21" fmla="*/ 902 h 1143"/>
                <a:gd name="T22" fmla="*/ 830 w 963"/>
                <a:gd name="T23" fmla="*/ 850 h 1143"/>
                <a:gd name="T24" fmla="*/ 797 w 963"/>
                <a:gd name="T25" fmla="*/ 809 h 1143"/>
                <a:gd name="T26" fmla="*/ 749 w 963"/>
                <a:gd name="T27" fmla="*/ 785 h 1143"/>
                <a:gd name="T28" fmla="*/ 722 w 963"/>
                <a:gd name="T29" fmla="*/ 0 h 1143"/>
                <a:gd name="T30" fmla="*/ 757 w 963"/>
                <a:gd name="T31" fmla="*/ 12 h 1143"/>
                <a:gd name="T32" fmla="*/ 779 w 963"/>
                <a:gd name="T33" fmla="*/ 41 h 1143"/>
                <a:gd name="T34" fmla="*/ 782 w 963"/>
                <a:gd name="T35" fmla="*/ 670 h 1143"/>
                <a:gd name="T36" fmla="*/ 847 w 963"/>
                <a:gd name="T37" fmla="*/ 698 h 1143"/>
                <a:gd name="T38" fmla="*/ 900 w 963"/>
                <a:gd name="T39" fmla="*/ 742 h 1143"/>
                <a:gd name="T40" fmla="*/ 939 w 963"/>
                <a:gd name="T41" fmla="*/ 798 h 1143"/>
                <a:gd name="T42" fmla="*/ 959 w 963"/>
                <a:gd name="T43" fmla="*/ 866 h 1143"/>
                <a:gd name="T44" fmla="*/ 959 w 963"/>
                <a:gd name="T45" fmla="*/ 942 h 1143"/>
                <a:gd name="T46" fmla="*/ 935 w 963"/>
                <a:gd name="T47" fmla="*/ 1013 h 1143"/>
                <a:gd name="T48" fmla="*/ 892 w 963"/>
                <a:gd name="T49" fmla="*/ 1073 h 1143"/>
                <a:gd name="T50" fmla="*/ 832 w 963"/>
                <a:gd name="T51" fmla="*/ 1117 h 1143"/>
                <a:gd name="T52" fmla="*/ 761 w 963"/>
                <a:gd name="T53" fmla="*/ 1140 h 1143"/>
                <a:gd name="T54" fmla="*/ 682 w 963"/>
                <a:gd name="T55" fmla="*/ 1140 h 1143"/>
                <a:gd name="T56" fmla="*/ 609 w 963"/>
                <a:gd name="T57" fmla="*/ 1115 h 1143"/>
                <a:gd name="T58" fmla="*/ 549 w 963"/>
                <a:gd name="T59" fmla="*/ 1069 h 1143"/>
                <a:gd name="T60" fmla="*/ 506 w 963"/>
                <a:gd name="T61" fmla="*/ 1006 h 1143"/>
                <a:gd name="T62" fmla="*/ 60 w 963"/>
                <a:gd name="T63" fmla="*/ 970 h 1143"/>
                <a:gd name="T64" fmla="*/ 24 w 963"/>
                <a:gd name="T65" fmla="*/ 958 h 1143"/>
                <a:gd name="T66" fmla="*/ 3 w 963"/>
                <a:gd name="T67" fmla="*/ 929 h 1143"/>
                <a:gd name="T68" fmla="*/ 3 w 963"/>
                <a:gd name="T69" fmla="*/ 891 h 1143"/>
                <a:gd name="T70" fmla="*/ 24 w 963"/>
                <a:gd name="T71" fmla="*/ 862 h 1143"/>
                <a:gd name="T72" fmla="*/ 60 w 963"/>
                <a:gd name="T73" fmla="*/ 850 h 1143"/>
                <a:gd name="T74" fmla="*/ 499 w 963"/>
                <a:gd name="T75" fmla="*/ 814 h 1143"/>
                <a:gd name="T76" fmla="*/ 537 w 963"/>
                <a:gd name="T77" fmla="*/ 749 h 1143"/>
                <a:gd name="T78" fmla="*/ 593 w 963"/>
                <a:gd name="T79" fmla="*/ 701 h 1143"/>
                <a:gd name="T80" fmla="*/ 662 w 963"/>
                <a:gd name="T81" fmla="*/ 670 h 1143"/>
                <a:gd name="T82" fmla="*/ 665 w 963"/>
                <a:gd name="T83" fmla="*/ 41 h 1143"/>
                <a:gd name="T84" fmla="*/ 687 w 963"/>
                <a:gd name="T85" fmla="*/ 12 h 1143"/>
                <a:gd name="T86" fmla="*/ 722 w 963"/>
                <a:gd name="T87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3" h="1143">
                  <a:moveTo>
                    <a:pt x="722" y="782"/>
                  </a:moveTo>
                  <a:lnTo>
                    <a:pt x="695" y="785"/>
                  </a:lnTo>
                  <a:lnTo>
                    <a:pt x="669" y="795"/>
                  </a:lnTo>
                  <a:lnTo>
                    <a:pt x="647" y="809"/>
                  </a:lnTo>
                  <a:lnTo>
                    <a:pt x="628" y="828"/>
                  </a:lnTo>
                  <a:lnTo>
                    <a:pt x="614" y="850"/>
                  </a:lnTo>
                  <a:lnTo>
                    <a:pt x="605" y="875"/>
                  </a:lnTo>
                  <a:lnTo>
                    <a:pt x="602" y="902"/>
                  </a:lnTo>
                  <a:lnTo>
                    <a:pt x="605" y="930"/>
                  </a:lnTo>
                  <a:lnTo>
                    <a:pt x="614" y="956"/>
                  </a:lnTo>
                  <a:lnTo>
                    <a:pt x="628" y="978"/>
                  </a:lnTo>
                  <a:lnTo>
                    <a:pt x="647" y="996"/>
                  </a:lnTo>
                  <a:lnTo>
                    <a:pt x="669" y="1011"/>
                  </a:lnTo>
                  <a:lnTo>
                    <a:pt x="695" y="1019"/>
                  </a:lnTo>
                  <a:lnTo>
                    <a:pt x="722" y="1023"/>
                  </a:lnTo>
                  <a:lnTo>
                    <a:pt x="749" y="1019"/>
                  </a:lnTo>
                  <a:lnTo>
                    <a:pt x="775" y="1011"/>
                  </a:lnTo>
                  <a:lnTo>
                    <a:pt x="797" y="996"/>
                  </a:lnTo>
                  <a:lnTo>
                    <a:pt x="816" y="978"/>
                  </a:lnTo>
                  <a:lnTo>
                    <a:pt x="830" y="956"/>
                  </a:lnTo>
                  <a:lnTo>
                    <a:pt x="839" y="930"/>
                  </a:lnTo>
                  <a:lnTo>
                    <a:pt x="842" y="902"/>
                  </a:lnTo>
                  <a:lnTo>
                    <a:pt x="839" y="875"/>
                  </a:lnTo>
                  <a:lnTo>
                    <a:pt x="830" y="850"/>
                  </a:lnTo>
                  <a:lnTo>
                    <a:pt x="816" y="828"/>
                  </a:lnTo>
                  <a:lnTo>
                    <a:pt x="797" y="809"/>
                  </a:lnTo>
                  <a:lnTo>
                    <a:pt x="775" y="795"/>
                  </a:lnTo>
                  <a:lnTo>
                    <a:pt x="749" y="785"/>
                  </a:lnTo>
                  <a:lnTo>
                    <a:pt x="722" y="782"/>
                  </a:lnTo>
                  <a:close/>
                  <a:moveTo>
                    <a:pt x="722" y="0"/>
                  </a:moveTo>
                  <a:lnTo>
                    <a:pt x="741" y="3"/>
                  </a:lnTo>
                  <a:lnTo>
                    <a:pt x="757" y="12"/>
                  </a:lnTo>
                  <a:lnTo>
                    <a:pt x="770" y="25"/>
                  </a:lnTo>
                  <a:lnTo>
                    <a:pt x="779" y="41"/>
                  </a:lnTo>
                  <a:lnTo>
                    <a:pt x="782" y="60"/>
                  </a:lnTo>
                  <a:lnTo>
                    <a:pt x="782" y="670"/>
                  </a:lnTo>
                  <a:lnTo>
                    <a:pt x="816" y="682"/>
                  </a:lnTo>
                  <a:lnTo>
                    <a:pt x="847" y="698"/>
                  </a:lnTo>
                  <a:lnTo>
                    <a:pt x="875" y="717"/>
                  </a:lnTo>
                  <a:lnTo>
                    <a:pt x="900" y="742"/>
                  </a:lnTo>
                  <a:lnTo>
                    <a:pt x="921" y="769"/>
                  </a:lnTo>
                  <a:lnTo>
                    <a:pt x="939" y="798"/>
                  </a:lnTo>
                  <a:lnTo>
                    <a:pt x="952" y="831"/>
                  </a:lnTo>
                  <a:lnTo>
                    <a:pt x="959" y="866"/>
                  </a:lnTo>
                  <a:lnTo>
                    <a:pt x="963" y="902"/>
                  </a:lnTo>
                  <a:lnTo>
                    <a:pt x="959" y="942"/>
                  </a:lnTo>
                  <a:lnTo>
                    <a:pt x="951" y="979"/>
                  </a:lnTo>
                  <a:lnTo>
                    <a:pt x="935" y="1013"/>
                  </a:lnTo>
                  <a:lnTo>
                    <a:pt x="916" y="1045"/>
                  </a:lnTo>
                  <a:lnTo>
                    <a:pt x="892" y="1073"/>
                  </a:lnTo>
                  <a:lnTo>
                    <a:pt x="864" y="1097"/>
                  </a:lnTo>
                  <a:lnTo>
                    <a:pt x="832" y="1117"/>
                  </a:lnTo>
                  <a:lnTo>
                    <a:pt x="797" y="1131"/>
                  </a:lnTo>
                  <a:lnTo>
                    <a:pt x="761" y="1140"/>
                  </a:lnTo>
                  <a:lnTo>
                    <a:pt x="722" y="1143"/>
                  </a:lnTo>
                  <a:lnTo>
                    <a:pt x="682" y="1140"/>
                  </a:lnTo>
                  <a:lnTo>
                    <a:pt x="644" y="1130"/>
                  </a:lnTo>
                  <a:lnTo>
                    <a:pt x="609" y="1115"/>
                  </a:lnTo>
                  <a:lnTo>
                    <a:pt x="578" y="1094"/>
                  </a:lnTo>
                  <a:lnTo>
                    <a:pt x="549" y="1069"/>
                  </a:lnTo>
                  <a:lnTo>
                    <a:pt x="525" y="1039"/>
                  </a:lnTo>
                  <a:lnTo>
                    <a:pt x="506" y="1006"/>
                  </a:lnTo>
                  <a:lnTo>
                    <a:pt x="492" y="970"/>
                  </a:lnTo>
                  <a:lnTo>
                    <a:pt x="60" y="970"/>
                  </a:lnTo>
                  <a:lnTo>
                    <a:pt x="42" y="967"/>
                  </a:lnTo>
                  <a:lnTo>
                    <a:pt x="24" y="958"/>
                  </a:lnTo>
                  <a:lnTo>
                    <a:pt x="12" y="945"/>
                  </a:lnTo>
                  <a:lnTo>
                    <a:pt x="3" y="929"/>
                  </a:lnTo>
                  <a:lnTo>
                    <a:pt x="0" y="910"/>
                  </a:lnTo>
                  <a:lnTo>
                    <a:pt x="3" y="891"/>
                  </a:lnTo>
                  <a:lnTo>
                    <a:pt x="12" y="875"/>
                  </a:lnTo>
                  <a:lnTo>
                    <a:pt x="24" y="862"/>
                  </a:lnTo>
                  <a:lnTo>
                    <a:pt x="42" y="853"/>
                  </a:lnTo>
                  <a:lnTo>
                    <a:pt x="60" y="850"/>
                  </a:lnTo>
                  <a:lnTo>
                    <a:pt x="488" y="850"/>
                  </a:lnTo>
                  <a:lnTo>
                    <a:pt x="499" y="814"/>
                  </a:lnTo>
                  <a:lnTo>
                    <a:pt x="515" y="780"/>
                  </a:lnTo>
                  <a:lnTo>
                    <a:pt x="537" y="749"/>
                  </a:lnTo>
                  <a:lnTo>
                    <a:pt x="563" y="723"/>
                  </a:lnTo>
                  <a:lnTo>
                    <a:pt x="593" y="701"/>
                  </a:lnTo>
                  <a:lnTo>
                    <a:pt x="626" y="682"/>
                  </a:lnTo>
                  <a:lnTo>
                    <a:pt x="662" y="670"/>
                  </a:lnTo>
                  <a:lnTo>
                    <a:pt x="662" y="60"/>
                  </a:lnTo>
                  <a:lnTo>
                    <a:pt x="665" y="41"/>
                  </a:lnTo>
                  <a:lnTo>
                    <a:pt x="674" y="25"/>
                  </a:lnTo>
                  <a:lnTo>
                    <a:pt x="687" y="12"/>
                  </a:lnTo>
                  <a:lnTo>
                    <a:pt x="70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268"/>
            <p:cNvSpPr>
              <a:spLocks/>
            </p:cNvSpPr>
            <p:nvPr/>
          </p:nvSpPr>
          <p:spPr bwMode="auto">
            <a:xfrm>
              <a:off x="3721100" y="4289425"/>
              <a:ext cx="20638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7 h 180"/>
                <a:gd name="T22" fmla="*/ 60 w 120"/>
                <a:gd name="T23" fmla="*/ 180 h 180"/>
                <a:gd name="T24" fmla="*/ 41 w 120"/>
                <a:gd name="T25" fmla="*/ 177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7"/>
                  </a:lnTo>
                  <a:lnTo>
                    <a:pt x="60" y="180"/>
                  </a:lnTo>
                  <a:lnTo>
                    <a:pt x="41" y="177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269"/>
            <p:cNvSpPr>
              <a:spLocks/>
            </p:cNvSpPr>
            <p:nvPr/>
          </p:nvSpPr>
          <p:spPr bwMode="auto">
            <a:xfrm>
              <a:off x="3721100" y="4700588"/>
              <a:ext cx="20638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8 h 180"/>
                <a:gd name="T22" fmla="*/ 60 w 120"/>
                <a:gd name="T23" fmla="*/ 180 h 180"/>
                <a:gd name="T24" fmla="*/ 41 w 120"/>
                <a:gd name="T25" fmla="*/ 178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8"/>
                  </a:lnTo>
                  <a:lnTo>
                    <a:pt x="60" y="180"/>
                  </a:lnTo>
                  <a:lnTo>
                    <a:pt x="41" y="178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270"/>
            <p:cNvSpPr>
              <a:spLocks/>
            </p:cNvSpPr>
            <p:nvPr/>
          </p:nvSpPr>
          <p:spPr bwMode="auto">
            <a:xfrm>
              <a:off x="3922713" y="4500563"/>
              <a:ext cx="28575" cy="19050"/>
            </a:xfrm>
            <a:custGeom>
              <a:avLst/>
              <a:gdLst>
                <a:gd name="T0" fmla="*/ 61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8 w 181"/>
                <a:gd name="T11" fmla="*/ 42 h 121"/>
                <a:gd name="T12" fmla="*/ 181 w 181"/>
                <a:gd name="T13" fmla="*/ 60 h 121"/>
                <a:gd name="T14" fmla="*/ 178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1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4 w 181"/>
                <a:gd name="T33" fmla="*/ 80 h 121"/>
                <a:gd name="T34" fmla="*/ 0 w 181"/>
                <a:gd name="T35" fmla="*/ 60 h 121"/>
                <a:gd name="T36" fmla="*/ 4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1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1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8" y="42"/>
                  </a:lnTo>
                  <a:lnTo>
                    <a:pt x="181" y="60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271"/>
            <p:cNvSpPr>
              <a:spLocks/>
            </p:cNvSpPr>
            <p:nvPr/>
          </p:nvSpPr>
          <p:spPr bwMode="auto">
            <a:xfrm>
              <a:off x="3511550" y="4500563"/>
              <a:ext cx="28575" cy="19050"/>
            </a:xfrm>
            <a:custGeom>
              <a:avLst/>
              <a:gdLst>
                <a:gd name="T0" fmla="*/ 60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7 w 181"/>
                <a:gd name="T11" fmla="*/ 42 h 121"/>
                <a:gd name="T12" fmla="*/ 181 w 181"/>
                <a:gd name="T13" fmla="*/ 60 h 121"/>
                <a:gd name="T14" fmla="*/ 177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0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3 w 181"/>
                <a:gd name="T33" fmla="*/ 80 h 121"/>
                <a:gd name="T34" fmla="*/ 0 w 181"/>
                <a:gd name="T35" fmla="*/ 60 h 121"/>
                <a:gd name="T36" fmla="*/ 3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0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0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7" y="42"/>
                  </a:lnTo>
                  <a:lnTo>
                    <a:pt x="181" y="60"/>
                  </a:lnTo>
                  <a:lnTo>
                    <a:pt x="177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272"/>
            <p:cNvSpPr>
              <a:spLocks/>
            </p:cNvSpPr>
            <p:nvPr/>
          </p:nvSpPr>
          <p:spPr bwMode="auto">
            <a:xfrm>
              <a:off x="3863975" y="4351338"/>
              <a:ext cx="25400" cy="25400"/>
            </a:xfrm>
            <a:custGeom>
              <a:avLst/>
              <a:gdLst>
                <a:gd name="T0" fmla="*/ 102 w 163"/>
                <a:gd name="T1" fmla="*/ 0 h 163"/>
                <a:gd name="T2" fmla="*/ 118 w 163"/>
                <a:gd name="T3" fmla="*/ 1 h 163"/>
                <a:gd name="T4" fmla="*/ 132 w 163"/>
                <a:gd name="T5" fmla="*/ 8 h 163"/>
                <a:gd name="T6" fmla="*/ 145 w 163"/>
                <a:gd name="T7" fmla="*/ 17 h 163"/>
                <a:gd name="T8" fmla="*/ 155 w 163"/>
                <a:gd name="T9" fmla="*/ 29 h 163"/>
                <a:gd name="T10" fmla="*/ 160 w 163"/>
                <a:gd name="T11" fmla="*/ 45 h 163"/>
                <a:gd name="T12" fmla="*/ 163 w 163"/>
                <a:gd name="T13" fmla="*/ 60 h 163"/>
                <a:gd name="T14" fmla="*/ 160 w 163"/>
                <a:gd name="T15" fmla="*/ 75 h 163"/>
                <a:gd name="T16" fmla="*/ 155 w 163"/>
                <a:gd name="T17" fmla="*/ 90 h 163"/>
                <a:gd name="T18" fmla="*/ 145 w 163"/>
                <a:gd name="T19" fmla="*/ 103 h 163"/>
                <a:gd name="T20" fmla="*/ 102 w 163"/>
                <a:gd name="T21" fmla="*/ 145 h 163"/>
                <a:gd name="T22" fmla="*/ 89 w 163"/>
                <a:gd name="T23" fmla="*/ 154 h 163"/>
                <a:gd name="T24" fmla="*/ 75 w 163"/>
                <a:gd name="T25" fmla="*/ 161 h 163"/>
                <a:gd name="T26" fmla="*/ 60 w 163"/>
                <a:gd name="T27" fmla="*/ 163 h 163"/>
                <a:gd name="T28" fmla="*/ 44 w 163"/>
                <a:gd name="T29" fmla="*/ 161 h 163"/>
                <a:gd name="T30" fmla="*/ 30 w 163"/>
                <a:gd name="T31" fmla="*/ 155 h 163"/>
                <a:gd name="T32" fmla="*/ 17 w 163"/>
                <a:gd name="T33" fmla="*/ 145 h 163"/>
                <a:gd name="T34" fmla="*/ 7 w 163"/>
                <a:gd name="T35" fmla="*/ 132 h 163"/>
                <a:gd name="T36" fmla="*/ 1 w 163"/>
                <a:gd name="T37" fmla="*/ 118 h 163"/>
                <a:gd name="T38" fmla="*/ 0 w 163"/>
                <a:gd name="T39" fmla="*/ 103 h 163"/>
                <a:gd name="T40" fmla="*/ 1 w 163"/>
                <a:gd name="T41" fmla="*/ 87 h 163"/>
                <a:gd name="T42" fmla="*/ 7 w 163"/>
                <a:gd name="T43" fmla="*/ 72 h 163"/>
                <a:gd name="T44" fmla="*/ 17 w 163"/>
                <a:gd name="T45" fmla="*/ 60 h 163"/>
                <a:gd name="T46" fmla="*/ 60 w 163"/>
                <a:gd name="T47" fmla="*/ 17 h 163"/>
                <a:gd name="T48" fmla="*/ 72 w 163"/>
                <a:gd name="T49" fmla="*/ 8 h 163"/>
                <a:gd name="T50" fmla="*/ 87 w 163"/>
                <a:gd name="T51" fmla="*/ 1 h 163"/>
                <a:gd name="T52" fmla="*/ 102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2" y="0"/>
                  </a:moveTo>
                  <a:lnTo>
                    <a:pt x="118" y="1"/>
                  </a:lnTo>
                  <a:lnTo>
                    <a:pt x="132" y="8"/>
                  </a:lnTo>
                  <a:lnTo>
                    <a:pt x="145" y="17"/>
                  </a:lnTo>
                  <a:lnTo>
                    <a:pt x="155" y="29"/>
                  </a:lnTo>
                  <a:lnTo>
                    <a:pt x="160" y="45"/>
                  </a:lnTo>
                  <a:lnTo>
                    <a:pt x="163" y="60"/>
                  </a:lnTo>
                  <a:lnTo>
                    <a:pt x="160" y="75"/>
                  </a:lnTo>
                  <a:lnTo>
                    <a:pt x="155" y="90"/>
                  </a:lnTo>
                  <a:lnTo>
                    <a:pt x="145" y="103"/>
                  </a:lnTo>
                  <a:lnTo>
                    <a:pt x="102" y="145"/>
                  </a:lnTo>
                  <a:lnTo>
                    <a:pt x="89" y="154"/>
                  </a:lnTo>
                  <a:lnTo>
                    <a:pt x="75" y="161"/>
                  </a:lnTo>
                  <a:lnTo>
                    <a:pt x="60" y="163"/>
                  </a:lnTo>
                  <a:lnTo>
                    <a:pt x="44" y="161"/>
                  </a:lnTo>
                  <a:lnTo>
                    <a:pt x="30" y="155"/>
                  </a:lnTo>
                  <a:lnTo>
                    <a:pt x="17" y="145"/>
                  </a:lnTo>
                  <a:lnTo>
                    <a:pt x="7" y="132"/>
                  </a:lnTo>
                  <a:lnTo>
                    <a:pt x="1" y="118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7" y="72"/>
                  </a:lnTo>
                  <a:lnTo>
                    <a:pt x="17" y="60"/>
                  </a:lnTo>
                  <a:lnTo>
                    <a:pt x="60" y="17"/>
                  </a:lnTo>
                  <a:lnTo>
                    <a:pt x="72" y="8"/>
                  </a:lnTo>
                  <a:lnTo>
                    <a:pt x="87" y="1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273"/>
            <p:cNvSpPr>
              <a:spLocks/>
            </p:cNvSpPr>
            <p:nvPr/>
          </p:nvSpPr>
          <p:spPr bwMode="auto">
            <a:xfrm>
              <a:off x="3573463" y="4641850"/>
              <a:ext cx="25400" cy="25400"/>
            </a:xfrm>
            <a:custGeom>
              <a:avLst/>
              <a:gdLst>
                <a:gd name="T0" fmla="*/ 103 w 163"/>
                <a:gd name="T1" fmla="*/ 0 h 163"/>
                <a:gd name="T2" fmla="*/ 119 w 163"/>
                <a:gd name="T3" fmla="*/ 2 h 163"/>
                <a:gd name="T4" fmla="*/ 134 w 163"/>
                <a:gd name="T5" fmla="*/ 8 h 163"/>
                <a:gd name="T6" fmla="*/ 146 w 163"/>
                <a:gd name="T7" fmla="*/ 17 h 163"/>
                <a:gd name="T8" fmla="*/ 156 w 163"/>
                <a:gd name="T9" fmla="*/ 31 h 163"/>
                <a:gd name="T10" fmla="*/ 162 w 163"/>
                <a:gd name="T11" fmla="*/ 45 h 163"/>
                <a:gd name="T12" fmla="*/ 163 w 163"/>
                <a:gd name="T13" fmla="*/ 60 h 163"/>
                <a:gd name="T14" fmla="*/ 162 w 163"/>
                <a:gd name="T15" fmla="*/ 75 h 163"/>
                <a:gd name="T16" fmla="*/ 156 w 163"/>
                <a:gd name="T17" fmla="*/ 90 h 163"/>
                <a:gd name="T18" fmla="*/ 146 w 163"/>
                <a:gd name="T19" fmla="*/ 103 h 163"/>
                <a:gd name="T20" fmla="*/ 103 w 163"/>
                <a:gd name="T21" fmla="*/ 145 h 163"/>
                <a:gd name="T22" fmla="*/ 91 w 163"/>
                <a:gd name="T23" fmla="*/ 155 h 163"/>
                <a:gd name="T24" fmla="*/ 76 w 163"/>
                <a:gd name="T25" fmla="*/ 161 h 163"/>
                <a:gd name="T26" fmla="*/ 61 w 163"/>
                <a:gd name="T27" fmla="*/ 163 h 163"/>
                <a:gd name="T28" fmla="*/ 45 w 163"/>
                <a:gd name="T29" fmla="*/ 161 h 163"/>
                <a:gd name="T30" fmla="*/ 31 w 163"/>
                <a:gd name="T31" fmla="*/ 155 h 163"/>
                <a:gd name="T32" fmla="*/ 18 w 163"/>
                <a:gd name="T33" fmla="*/ 145 h 163"/>
                <a:gd name="T34" fmla="*/ 8 w 163"/>
                <a:gd name="T35" fmla="*/ 132 h 163"/>
                <a:gd name="T36" fmla="*/ 3 w 163"/>
                <a:gd name="T37" fmla="*/ 118 h 163"/>
                <a:gd name="T38" fmla="*/ 0 w 163"/>
                <a:gd name="T39" fmla="*/ 103 h 163"/>
                <a:gd name="T40" fmla="*/ 3 w 163"/>
                <a:gd name="T41" fmla="*/ 87 h 163"/>
                <a:gd name="T42" fmla="*/ 8 w 163"/>
                <a:gd name="T43" fmla="*/ 73 h 163"/>
                <a:gd name="T44" fmla="*/ 18 w 163"/>
                <a:gd name="T45" fmla="*/ 60 h 163"/>
                <a:gd name="T46" fmla="*/ 61 w 163"/>
                <a:gd name="T47" fmla="*/ 17 h 163"/>
                <a:gd name="T48" fmla="*/ 74 w 163"/>
                <a:gd name="T49" fmla="*/ 8 h 163"/>
                <a:gd name="T50" fmla="*/ 88 w 163"/>
                <a:gd name="T51" fmla="*/ 2 h 163"/>
                <a:gd name="T52" fmla="*/ 103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3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6" y="17"/>
                  </a:lnTo>
                  <a:lnTo>
                    <a:pt x="156" y="31"/>
                  </a:lnTo>
                  <a:lnTo>
                    <a:pt x="162" y="45"/>
                  </a:lnTo>
                  <a:lnTo>
                    <a:pt x="163" y="60"/>
                  </a:lnTo>
                  <a:lnTo>
                    <a:pt x="162" y="75"/>
                  </a:lnTo>
                  <a:lnTo>
                    <a:pt x="156" y="90"/>
                  </a:lnTo>
                  <a:lnTo>
                    <a:pt x="146" y="103"/>
                  </a:lnTo>
                  <a:lnTo>
                    <a:pt x="103" y="145"/>
                  </a:lnTo>
                  <a:lnTo>
                    <a:pt x="91" y="155"/>
                  </a:lnTo>
                  <a:lnTo>
                    <a:pt x="76" y="161"/>
                  </a:lnTo>
                  <a:lnTo>
                    <a:pt x="61" y="163"/>
                  </a:lnTo>
                  <a:lnTo>
                    <a:pt x="45" y="161"/>
                  </a:lnTo>
                  <a:lnTo>
                    <a:pt x="31" y="155"/>
                  </a:lnTo>
                  <a:lnTo>
                    <a:pt x="18" y="145"/>
                  </a:lnTo>
                  <a:lnTo>
                    <a:pt x="8" y="132"/>
                  </a:lnTo>
                  <a:lnTo>
                    <a:pt x="3" y="118"/>
                  </a:lnTo>
                  <a:lnTo>
                    <a:pt x="0" y="103"/>
                  </a:lnTo>
                  <a:lnTo>
                    <a:pt x="3" y="87"/>
                  </a:lnTo>
                  <a:lnTo>
                    <a:pt x="8" y="73"/>
                  </a:lnTo>
                  <a:lnTo>
                    <a:pt x="18" y="60"/>
                  </a:lnTo>
                  <a:lnTo>
                    <a:pt x="61" y="17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274"/>
            <p:cNvSpPr>
              <a:spLocks/>
            </p:cNvSpPr>
            <p:nvPr/>
          </p:nvSpPr>
          <p:spPr bwMode="auto">
            <a:xfrm>
              <a:off x="3573463" y="4351338"/>
              <a:ext cx="25400" cy="25400"/>
            </a:xfrm>
            <a:custGeom>
              <a:avLst/>
              <a:gdLst>
                <a:gd name="T0" fmla="*/ 61 w 163"/>
                <a:gd name="T1" fmla="*/ 0 h 163"/>
                <a:gd name="T2" fmla="*/ 76 w 163"/>
                <a:gd name="T3" fmla="*/ 1 h 163"/>
                <a:gd name="T4" fmla="*/ 91 w 163"/>
                <a:gd name="T5" fmla="*/ 8 h 163"/>
                <a:gd name="T6" fmla="*/ 103 w 163"/>
                <a:gd name="T7" fmla="*/ 17 h 163"/>
                <a:gd name="T8" fmla="*/ 146 w 163"/>
                <a:gd name="T9" fmla="*/ 60 h 163"/>
                <a:gd name="T10" fmla="*/ 156 w 163"/>
                <a:gd name="T11" fmla="*/ 72 h 163"/>
                <a:gd name="T12" fmla="*/ 162 w 163"/>
                <a:gd name="T13" fmla="*/ 87 h 163"/>
                <a:gd name="T14" fmla="*/ 163 w 163"/>
                <a:gd name="T15" fmla="*/ 103 h 163"/>
                <a:gd name="T16" fmla="*/ 162 w 163"/>
                <a:gd name="T17" fmla="*/ 118 h 163"/>
                <a:gd name="T18" fmla="*/ 156 w 163"/>
                <a:gd name="T19" fmla="*/ 132 h 163"/>
                <a:gd name="T20" fmla="*/ 146 w 163"/>
                <a:gd name="T21" fmla="*/ 145 h 163"/>
                <a:gd name="T22" fmla="*/ 133 w 163"/>
                <a:gd name="T23" fmla="*/ 154 h 163"/>
                <a:gd name="T24" fmla="*/ 119 w 163"/>
                <a:gd name="T25" fmla="*/ 161 h 163"/>
                <a:gd name="T26" fmla="*/ 103 w 163"/>
                <a:gd name="T27" fmla="*/ 163 h 163"/>
                <a:gd name="T28" fmla="*/ 88 w 163"/>
                <a:gd name="T29" fmla="*/ 161 h 163"/>
                <a:gd name="T30" fmla="*/ 74 w 163"/>
                <a:gd name="T31" fmla="*/ 155 h 163"/>
                <a:gd name="T32" fmla="*/ 61 w 163"/>
                <a:gd name="T33" fmla="*/ 145 h 163"/>
                <a:gd name="T34" fmla="*/ 18 w 163"/>
                <a:gd name="T35" fmla="*/ 103 h 163"/>
                <a:gd name="T36" fmla="*/ 8 w 163"/>
                <a:gd name="T37" fmla="*/ 90 h 163"/>
                <a:gd name="T38" fmla="*/ 3 w 163"/>
                <a:gd name="T39" fmla="*/ 75 h 163"/>
                <a:gd name="T40" fmla="*/ 0 w 163"/>
                <a:gd name="T41" fmla="*/ 60 h 163"/>
                <a:gd name="T42" fmla="*/ 3 w 163"/>
                <a:gd name="T43" fmla="*/ 45 h 163"/>
                <a:gd name="T44" fmla="*/ 8 w 163"/>
                <a:gd name="T45" fmla="*/ 29 h 163"/>
                <a:gd name="T46" fmla="*/ 18 w 163"/>
                <a:gd name="T47" fmla="*/ 17 h 163"/>
                <a:gd name="T48" fmla="*/ 31 w 163"/>
                <a:gd name="T49" fmla="*/ 8 h 163"/>
                <a:gd name="T50" fmla="*/ 45 w 163"/>
                <a:gd name="T51" fmla="*/ 1 h 163"/>
                <a:gd name="T52" fmla="*/ 61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61" y="0"/>
                  </a:moveTo>
                  <a:lnTo>
                    <a:pt x="76" y="1"/>
                  </a:lnTo>
                  <a:lnTo>
                    <a:pt x="91" y="8"/>
                  </a:lnTo>
                  <a:lnTo>
                    <a:pt x="103" y="17"/>
                  </a:lnTo>
                  <a:lnTo>
                    <a:pt x="146" y="60"/>
                  </a:lnTo>
                  <a:lnTo>
                    <a:pt x="156" y="72"/>
                  </a:lnTo>
                  <a:lnTo>
                    <a:pt x="162" y="87"/>
                  </a:lnTo>
                  <a:lnTo>
                    <a:pt x="163" y="103"/>
                  </a:lnTo>
                  <a:lnTo>
                    <a:pt x="162" y="118"/>
                  </a:lnTo>
                  <a:lnTo>
                    <a:pt x="156" y="132"/>
                  </a:lnTo>
                  <a:lnTo>
                    <a:pt x="146" y="145"/>
                  </a:lnTo>
                  <a:lnTo>
                    <a:pt x="133" y="154"/>
                  </a:lnTo>
                  <a:lnTo>
                    <a:pt x="119" y="161"/>
                  </a:lnTo>
                  <a:lnTo>
                    <a:pt x="103" y="163"/>
                  </a:lnTo>
                  <a:lnTo>
                    <a:pt x="88" y="161"/>
                  </a:lnTo>
                  <a:lnTo>
                    <a:pt x="74" y="155"/>
                  </a:lnTo>
                  <a:lnTo>
                    <a:pt x="61" y="145"/>
                  </a:lnTo>
                  <a:lnTo>
                    <a:pt x="18" y="103"/>
                  </a:lnTo>
                  <a:lnTo>
                    <a:pt x="8" y="90"/>
                  </a:lnTo>
                  <a:lnTo>
                    <a:pt x="3" y="75"/>
                  </a:lnTo>
                  <a:lnTo>
                    <a:pt x="0" y="60"/>
                  </a:lnTo>
                  <a:lnTo>
                    <a:pt x="3" y="45"/>
                  </a:lnTo>
                  <a:lnTo>
                    <a:pt x="8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275"/>
            <p:cNvSpPr>
              <a:spLocks noEditPoints="1"/>
            </p:cNvSpPr>
            <p:nvPr/>
          </p:nvSpPr>
          <p:spPr bwMode="auto">
            <a:xfrm>
              <a:off x="3444875" y="4224338"/>
              <a:ext cx="573088" cy="573087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1292 w 3610"/>
                <a:gd name="T29" fmla="*/ 200 h 3610"/>
                <a:gd name="T30" fmla="*/ 764 w 3610"/>
                <a:gd name="T31" fmla="*/ 482 h 3610"/>
                <a:gd name="T32" fmla="*/ 368 w 3610"/>
                <a:gd name="T33" fmla="*/ 927 h 3610"/>
                <a:gd name="T34" fmla="*/ 150 w 3610"/>
                <a:gd name="T35" fmla="*/ 1491 h 3610"/>
                <a:gd name="T36" fmla="*/ 150 w 3610"/>
                <a:gd name="T37" fmla="*/ 2119 h 3610"/>
                <a:gd name="T38" fmla="*/ 368 w 3610"/>
                <a:gd name="T39" fmla="*/ 2683 h 3610"/>
                <a:gd name="T40" fmla="*/ 764 w 3610"/>
                <a:gd name="T41" fmla="*/ 3128 h 3610"/>
                <a:gd name="T42" fmla="*/ 1292 w 3610"/>
                <a:gd name="T43" fmla="*/ 3410 h 3610"/>
                <a:gd name="T44" fmla="*/ 1908 w 3610"/>
                <a:gd name="T45" fmla="*/ 3486 h 3610"/>
                <a:gd name="T46" fmla="*/ 2294 w 3610"/>
                <a:gd name="T47" fmla="*/ 3398 h 3610"/>
                <a:gd name="T48" fmla="*/ 2146 w 3610"/>
                <a:gd name="T49" fmla="*/ 3210 h 3610"/>
                <a:gd name="T50" fmla="*/ 2063 w 3610"/>
                <a:gd name="T51" fmla="*/ 2990 h 3610"/>
                <a:gd name="T52" fmla="*/ 2049 w 3610"/>
                <a:gd name="T53" fmla="*/ 2757 h 3610"/>
                <a:gd name="T54" fmla="*/ 2189 w 3610"/>
                <a:gd name="T55" fmla="*/ 2377 h 3610"/>
                <a:gd name="T56" fmla="*/ 2493 w 3610"/>
                <a:gd name="T57" fmla="*/ 2121 h 3610"/>
                <a:gd name="T58" fmla="*/ 2869 w 3610"/>
                <a:gd name="T59" fmla="*/ 2047 h 3610"/>
                <a:gd name="T60" fmla="*/ 3021 w 3610"/>
                <a:gd name="T61" fmla="*/ 2071 h 3610"/>
                <a:gd name="T62" fmla="*/ 3246 w 3610"/>
                <a:gd name="T63" fmla="*/ 2168 h 3610"/>
                <a:gd name="T64" fmla="*/ 3405 w 3610"/>
                <a:gd name="T65" fmla="*/ 2302 h 3610"/>
                <a:gd name="T66" fmla="*/ 3490 w 3610"/>
                <a:gd name="T67" fmla="*/ 1805 h 3610"/>
                <a:gd name="T68" fmla="*/ 3376 w 3610"/>
                <a:gd name="T69" fmla="*/ 1197 h 3610"/>
                <a:gd name="T70" fmla="*/ 3064 w 3610"/>
                <a:gd name="T71" fmla="*/ 687 h 3610"/>
                <a:gd name="T72" fmla="*/ 2596 w 3610"/>
                <a:gd name="T73" fmla="*/ 318 h 3610"/>
                <a:gd name="T74" fmla="*/ 2016 w 3610"/>
                <a:gd name="T75" fmla="*/ 133 h 3610"/>
                <a:gd name="T76" fmla="*/ 2129 w 3610"/>
                <a:gd name="T77" fmla="*/ 30 h 3610"/>
                <a:gd name="T78" fmla="*/ 2715 w 3610"/>
                <a:gd name="T79" fmla="*/ 247 h 3610"/>
                <a:gd name="T80" fmla="*/ 3184 w 3610"/>
                <a:gd name="T81" fmla="*/ 643 h 3610"/>
                <a:gd name="T82" fmla="*/ 3497 w 3610"/>
                <a:gd name="T83" fmla="*/ 1176 h 3610"/>
                <a:gd name="T84" fmla="*/ 3610 w 3610"/>
                <a:gd name="T85" fmla="*/ 1805 h 3610"/>
                <a:gd name="T86" fmla="*/ 3498 w 3610"/>
                <a:gd name="T87" fmla="*/ 2427 h 3610"/>
                <a:gd name="T88" fmla="*/ 3610 w 3610"/>
                <a:gd name="T89" fmla="*/ 2828 h 3610"/>
                <a:gd name="T90" fmla="*/ 3503 w 3610"/>
                <a:gd name="T91" fmla="*/ 3223 h 3610"/>
                <a:gd name="T92" fmla="*/ 3223 w 3610"/>
                <a:gd name="T93" fmla="*/ 3503 h 3610"/>
                <a:gd name="T94" fmla="*/ 2828 w 3610"/>
                <a:gd name="T95" fmla="*/ 3610 h 3610"/>
                <a:gd name="T96" fmla="*/ 2427 w 3610"/>
                <a:gd name="T97" fmla="*/ 3498 h 3610"/>
                <a:gd name="T98" fmla="*/ 1805 w 3610"/>
                <a:gd name="T99" fmla="*/ 3610 h 3610"/>
                <a:gd name="T100" fmla="*/ 1176 w 3610"/>
                <a:gd name="T101" fmla="*/ 3497 h 3610"/>
                <a:gd name="T102" fmla="*/ 643 w 3610"/>
                <a:gd name="T103" fmla="*/ 3184 h 3610"/>
                <a:gd name="T104" fmla="*/ 247 w 3610"/>
                <a:gd name="T105" fmla="*/ 2715 h 3610"/>
                <a:gd name="T106" fmla="*/ 30 w 3610"/>
                <a:gd name="T107" fmla="*/ 2129 h 3610"/>
                <a:gd name="T108" fmla="*/ 30 w 3610"/>
                <a:gd name="T109" fmla="*/ 1481 h 3610"/>
                <a:gd name="T110" fmla="*/ 247 w 3610"/>
                <a:gd name="T111" fmla="*/ 895 h 3610"/>
                <a:gd name="T112" fmla="*/ 643 w 3610"/>
                <a:gd name="T113" fmla="*/ 426 h 3610"/>
                <a:gd name="T114" fmla="*/ 1176 w 3610"/>
                <a:gd name="T115" fmla="*/ 113 h 3610"/>
                <a:gd name="T116" fmla="*/ 1805 w 3610"/>
                <a:gd name="T117" fmla="*/ 0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120"/>
                  </a:moveTo>
                  <a:lnTo>
                    <a:pt x="1699" y="124"/>
                  </a:lnTo>
                  <a:lnTo>
                    <a:pt x="1594" y="133"/>
                  </a:lnTo>
                  <a:lnTo>
                    <a:pt x="1491" y="150"/>
                  </a:lnTo>
                  <a:lnTo>
                    <a:pt x="1390" y="172"/>
                  </a:lnTo>
                  <a:lnTo>
                    <a:pt x="1292" y="200"/>
                  </a:lnTo>
                  <a:lnTo>
                    <a:pt x="1197" y="234"/>
                  </a:lnTo>
                  <a:lnTo>
                    <a:pt x="1104" y="273"/>
                  </a:lnTo>
                  <a:lnTo>
                    <a:pt x="1014" y="318"/>
                  </a:lnTo>
                  <a:lnTo>
                    <a:pt x="927" y="368"/>
                  </a:lnTo>
                  <a:lnTo>
                    <a:pt x="843" y="422"/>
                  </a:lnTo>
                  <a:lnTo>
                    <a:pt x="764" y="482"/>
                  </a:lnTo>
                  <a:lnTo>
                    <a:pt x="687" y="546"/>
                  </a:lnTo>
                  <a:lnTo>
                    <a:pt x="615" y="615"/>
                  </a:lnTo>
                  <a:lnTo>
                    <a:pt x="546" y="687"/>
                  </a:lnTo>
                  <a:lnTo>
                    <a:pt x="482" y="764"/>
                  </a:lnTo>
                  <a:lnTo>
                    <a:pt x="422" y="843"/>
                  </a:lnTo>
                  <a:lnTo>
                    <a:pt x="368" y="927"/>
                  </a:lnTo>
                  <a:lnTo>
                    <a:pt x="318" y="1014"/>
                  </a:lnTo>
                  <a:lnTo>
                    <a:pt x="273" y="1104"/>
                  </a:lnTo>
                  <a:lnTo>
                    <a:pt x="234" y="1197"/>
                  </a:lnTo>
                  <a:lnTo>
                    <a:pt x="200" y="1292"/>
                  </a:lnTo>
                  <a:lnTo>
                    <a:pt x="172" y="1390"/>
                  </a:lnTo>
                  <a:lnTo>
                    <a:pt x="150" y="1491"/>
                  </a:lnTo>
                  <a:lnTo>
                    <a:pt x="133" y="1594"/>
                  </a:lnTo>
                  <a:lnTo>
                    <a:pt x="124" y="1699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9"/>
                  </a:lnTo>
                  <a:lnTo>
                    <a:pt x="3477" y="1594"/>
                  </a:lnTo>
                  <a:lnTo>
                    <a:pt x="3460" y="1491"/>
                  </a:lnTo>
                  <a:lnTo>
                    <a:pt x="3438" y="1390"/>
                  </a:lnTo>
                  <a:lnTo>
                    <a:pt x="3410" y="1292"/>
                  </a:lnTo>
                  <a:lnTo>
                    <a:pt x="3376" y="1197"/>
                  </a:lnTo>
                  <a:lnTo>
                    <a:pt x="3337" y="1104"/>
                  </a:lnTo>
                  <a:lnTo>
                    <a:pt x="3292" y="1014"/>
                  </a:lnTo>
                  <a:lnTo>
                    <a:pt x="3242" y="927"/>
                  </a:lnTo>
                  <a:lnTo>
                    <a:pt x="3188" y="843"/>
                  </a:lnTo>
                  <a:lnTo>
                    <a:pt x="3128" y="764"/>
                  </a:lnTo>
                  <a:lnTo>
                    <a:pt x="3064" y="687"/>
                  </a:lnTo>
                  <a:lnTo>
                    <a:pt x="2995" y="615"/>
                  </a:lnTo>
                  <a:lnTo>
                    <a:pt x="2923" y="546"/>
                  </a:lnTo>
                  <a:lnTo>
                    <a:pt x="2846" y="482"/>
                  </a:lnTo>
                  <a:lnTo>
                    <a:pt x="2767" y="422"/>
                  </a:lnTo>
                  <a:lnTo>
                    <a:pt x="2683" y="368"/>
                  </a:lnTo>
                  <a:lnTo>
                    <a:pt x="2596" y="318"/>
                  </a:lnTo>
                  <a:lnTo>
                    <a:pt x="2506" y="273"/>
                  </a:lnTo>
                  <a:lnTo>
                    <a:pt x="2413" y="234"/>
                  </a:lnTo>
                  <a:lnTo>
                    <a:pt x="2318" y="200"/>
                  </a:lnTo>
                  <a:lnTo>
                    <a:pt x="2220" y="172"/>
                  </a:lnTo>
                  <a:lnTo>
                    <a:pt x="2119" y="150"/>
                  </a:lnTo>
                  <a:lnTo>
                    <a:pt x="2016" y="133"/>
                  </a:lnTo>
                  <a:lnTo>
                    <a:pt x="1911" y="124"/>
                  </a:lnTo>
                  <a:lnTo>
                    <a:pt x="1805" y="120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696"/>
                  </a:lnTo>
                  <a:lnTo>
                    <a:pt x="13" y="1587"/>
                  </a:lnTo>
                  <a:lnTo>
                    <a:pt x="30" y="1481"/>
                  </a:lnTo>
                  <a:lnTo>
                    <a:pt x="51" y="1377"/>
                  </a:lnTo>
                  <a:lnTo>
                    <a:pt x="80" y="1276"/>
                  </a:lnTo>
                  <a:lnTo>
                    <a:pt x="113" y="1176"/>
                  </a:lnTo>
                  <a:lnTo>
                    <a:pt x="152" y="1080"/>
                  </a:lnTo>
                  <a:lnTo>
                    <a:pt x="197" y="986"/>
                  </a:lnTo>
                  <a:lnTo>
                    <a:pt x="247" y="895"/>
                  </a:lnTo>
                  <a:lnTo>
                    <a:pt x="302" y="807"/>
                  </a:lnTo>
                  <a:lnTo>
                    <a:pt x="361" y="723"/>
                  </a:lnTo>
                  <a:lnTo>
                    <a:pt x="426" y="643"/>
                  </a:lnTo>
                  <a:lnTo>
                    <a:pt x="493" y="566"/>
                  </a:lnTo>
                  <a:lnTo>
                    <a:pt x="566" y="493"/>
                  </a:lnTo>
                  <a:lnTo>
                    <a:pt x="643" y="426"/>
                  </a:lnTo>
                  <a:lnTo>
                    <a:pt x="723" y="361"/>
                  </a:lnTo>
                  <a:lnTo>
                    <a:pt x="807" y="302"/>
                  </a:lnTo>
                  <a:lnTo>
                    <a:pt x="895" y="247"/>
                  </a:lnTo>
                  <a:lnTo>
                    <a:pt x="986" y="197"/>
                  </a:lnTo>
                  <a:lnTo>
                    <a:pt x="1080" y="152"/>
                  </a:lnTo>
                  <a:lnTo>
                    <a:pt x="1176" y="113"/>
                  </a:lnTo>
                  <a:lnTo>
                    <a:pt x="1276" y="80"/>
                  </a:lnTo>
                  <a:lnTo>
                    <a:pt x="1377" y="51"/>
                  </a:lnTo>
                  <a:lnTo>
                    <a:pt x="1481" y="30"/>
                  </a:lnTo>
                  <a:lnTo>
                    <a:pt x="1587" y="13"/>
                  </a:lnTo>
                  <a:lnTo>
                    <a:pt x="169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8" name="Group 877"/>
          <p:cNvGrpSpPr/>
          <p:nvPr/>
        </p:nvGrpSpPr>
        <p:grpSpPr>
          <a:xfrm>
            <a:off x="2530602" y="4998785"/>
            <a:ext cx="573087" cy="573087"/>
            <a:chOff x="2503488" y="4224338"/>
            <a:chExt cx="573087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5" name="Freeform 280"/>
            <p:cNvSpPr>
              <a:spLocks/>
            </p:cNvSpPr>
            <p:nvPr/>
          </p:nvSpPr>
          <p:spPr bwMode="auto">
            <a:xfrm>
              <a:off x="2886075" y="4606925"/>
              <a:ext cx="133350" cy="133350"/>
            </a:xfrm>
            <a:custGeom>
              <a:avLst/>
              <a:gdLst>
                <a:gd name="T0" fmla="*/ 421 w 842"/>
                <a:gd name="T1" fmla="*/ 0 h 842"/>
                <a:gd name="T2" fmla="*/ 439 w 842"/>
                <a:gd name="T3" fmla="*/ 3 h 842"/>
                <a:gd name="T4" fmla="*/ 456 w 842"/>
                <a:gd name="T5" fmla="*/ 12 h 842"/>
                <a:gd name="T6" fmla="*/ 469 w 842"/>
                <a:gd name="T7" fmla="*/ 25 h 842"/>
                <a:gd name="T8" fmla="*/ 478 w 842"/>
                <a:gd name="T9" fmla="*/ 41 h 842"/>
                <a:gd name="T10" fmla="*/ 481 w 842"/>
                <a:gd name="T11" fmla="*/ 60 h 842"/>
                <a:gd name="T12" fmla="*/ 481 w 842"/>
                <a:gd name="T13" fmla="*/ 361 h 842"/>
                <a:gd name="T14" fmla="*/ 782 w 842"/>
                <a:gd name="T15" fmla="*/ 361 h 842"/>
                <a:gd name="T16" fmla="*/ 800 w 842"/>
                <a:gd name="T17" fmla="*/ 364 h 842"/>
                <a:gd name="T18" fmla="*/ 817 w 842"/>
                <a:gd name="T19" fmla="*/ 373 h 842"/>
                <a:gd name="T20" fmla="*/ 830 w 842"/>
                <a:gd name="T21" fmla="*/ 386 h 842"/>
                <a:gd name="T22" fmla="*/ 839 w 842"/>
                <a:gd name="T23" fmla="*/ 402 h 842"/>
                <a:gd name="T24" fmla="*/ 842 w 842"/>
                <a:gd name="T25" fmla="*/ 421 h 842"/>
                <a:gd name="T26" fmla="*/ 839 w 842"/>
                <a:gd name="T27" fmla="*/ 439 h 842"/>
                <a:gd name="T28" fmla="*/ 830 w 842"/>
                <a:gd name="T29" fmla="*/ 456 h 842"/>
                <a:gd name="T30" fmla="*/ 817 w 842"/>
                <a:gd name="T31" fmla="*/ 469 h 842"/>
                <a:gd name="T32" fmla="*/ 800 w 842"/>
                <a:gd name="T33" fmla="*/ 478 h 842"/>
                <a:gd name="T34" fmla="*/ 782 w 842"/>
                <a:gd name="T35" fmla="*/ 481 h 842"/>
                <a:gd name="T36" fmla="*/ 481 w 842"/>
                <a:gd name="T37" fmla="*/ 481 h 842"/>
                <a:gd name="T38" fmla="*/ 481 w 842"/>
                <a:gd name="T39" fmla="*/ 782 h 842"/>
                <a:gd name="T40" fmla="*/ 478 w 842"/>
                <a:gd name="T41" fmla="*/ 800 h 842"/>
                <a:gd name="T42" fmla="*/ 469 w 842"/>
                <a:gd name="T43" fmla="*/ 817 h 842"/>
                <a:gd name="T44" fmla="*/ 456 w 842"/>
                <a:gd name="T45" fmla="*/ 830 h 842"/>
                <a:gd name="T46" fmla="*/ 439 w 842"/>
                <a:gd name="T47" fmla="*/ 839 h 842"/>
                <a:gd name="T48" fmla="*/ 421 w 842"/>
                <a:gd name="T49" fmla="*/ 842 h 842"/>
                <a:gd name="T50" fmla="*/ 402 w 842"/>
                <a:gd name="T51" fmla="*/ 839 h 842"/>
                <a:gd name="T52" fmla="*/ 386 w 842"/>
                <a:gd name="T53" fmla="*/ 830 h 842"/>
                <a:gd name="T54" fmla="*/ 373 w 842"/>
                <a:gd name="T55" fmla="*/ 817 h 842"/>
                <a:gd name="T56" fmla="*/ 364 w 842"/>
                <a:gd name="T57" fmla="*/ 800 h 842"/>
                <a:gd name="T58" fmla="*/ 361 w 842"/>
                <a:gd name="T59" fmla="*/ 782 h 842"/>
                <a:gd name="T60" fmla="*/ 361 w 842"/>
                <a:gd name="T61" fmla="*/ 481 h 842"/>
                <a:gd name="T62" fmla="*/ 60 w 842"/>
                <a:gd name="T63" fmla="*/ 481 h 842"/>
                <a:gd name="T64" fmla="*/ 41 w 842"/>
                <a:gd name="T65" fmla="*/ 478 h 842"/>
                <a:gd name="T66" fmla="*/ 25 w 842"/>
                <a:gd name="T67" fmla="*/ 469 h 842"/>
                <a:gd name="T68" fmla="*/ 12 w 842"/>
                <a:gd name="T69" fmla="*/ 456 h 842"/>
                <a:gd name="T70" fmla="*/ 3 w 842"/>
                <a:gd name="T71" fmla="*/ 439 h 842"/>
                <a:gd name="T72" fmla="*/ 0 w 842"/>
                <a:gd name="T73" fmla="*/ 421 h 842"/>
                <a:gd name="T74" fmla="*/ 3 w 842"/>
                <a:gd name="T75" fmla="*/ 402 h 842"/>
                <a:gd name="T76" fmla="*/ 12 w 842"/>
                <a:gd name="T77" fmla="*/ 386 h 842"/>
                <a:gd name="T78" fmla="*/ 25 w 842"/>
                <a:gd name="T79" fmla="*/ 373 h 842"/>
                <a:gd name="T80" fmla="*/ 41 w 842"/>
                <a:gd name="T81" fmla="*/ 364 h 842"/>
                <a:gd name="T82" fmla="*/ 60 w 842"/>
                <a:gd name="T83" fmla="*/ 361 h 842"/>
                <a:gd name="T84" fmla="*/ 361 w 842"/>
                <a:gd name="T85" fmla="*/ 361 h 842"/>
                <a:gd name="T86" fmla="*/ 361 w 842"/>
                <a:gd name="T87" fmla="*/ 60 h 842"/>
                <a:gd name="T88" fmla="*/ 364 w 842"/>
                <a:gd name="T89" fmla="*/ 41 h 842"/>
                <a:gd name="T90" fmla="*/ 373 w 842"/>
                <a:gd name="T91" fmla="*/ 25 h 842"/>
                <a:gd name="T92" fmla="*/ 386 w 842"/>
                <a:gd name="T93" fmla="*/ 12 h 842"/>
                <a:gd name="T94" fmla="*/ 402 w 842"/>
                <a:gd name="T95" fmla="*/ 3 h 842"/>
                <a:gd name="T96" fmla="*/ 421 w 842"/>
                <a:gd name="T97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2" h="842">
                  <a:moveTo>
                    <a:pt x="421" y="0"/>
                  </a:moveTo>
                  <a:lnTo>
                    <a:pt x="439" y="3"/>
                  </a:lnTo>
                  <a:lnTo>
                    <a:pt x="456" y="12"/>
                  </a:lnTo>
                  <a:lnTo>
                    <a:pt x="469" y="25"/>
                  </a:lnTo>
                  <a:lnTo>
                    <a:pt x="478" y="41"/>
                  </a:lnTo>
                  <a:lnTo>
                    <a:pt x="481" y="60"/>
                  </a:lnTo>
                  <a:lnTo>
                    <a:pt x="481" y="361"/>
                  </a:lnTo>
                  <a:lnTo>
                    <a:pt x="782" y="361"/>
                  </a:lnTo>
                  <a:lnTo>
                    <a:pt x="800" y="364"/>
                  </a:lnTo>
                  <a:lnTo>
                    <a:pt x="817" y="373"/>
                  </a:lnTo>
                  <a:lnTo>
                    <a:pt x="830" y="386"/>
                  </a:lnTo>
                  <a:lnTo>
                    <a:pt x="839" y="402"/>
                  </a:lnTo>
                  <a:lnTo>
                    <a:pt x="842" y="421"/>
                  </a:lnTo>
                  <a:lnTo>
                    <a:pt x="839" y="439"/>
                  </a:lnTo>
                  <a:lnTo>
                    <a:pt x="830" y="456"/>
                  </a:lnTo>
                  <a:lnTo>
                    <a:pt x="817" y="469"/>
                  </a:lnTo>
                  <a:lnTo>
                    <a:pt x="800" y="478"/>
                  </a:lnTo>
                  <a:lnTo>
                    <a:pt x="782" y="481"/>
                  </a:lnTo>
                  <a:lnTo>
                    <a:pt x="481" y="481"/>
                  </a:lnTo>
                  <a:lnTo>
                    <a:pt x="481" y="782"/>
                  </a:lnTo>
                  <a:lnTo>
                    <a:pt x="478" y="800"/>
                  </a:lnTo>
                  <a:lnTo>
                    <a:pt x="469" y="817"/>
                  </a:lnTo>
                  <a:lnTo>
                    <a:pt x="456" y="830"/>
                  </a:lnTo>
                  <a:lnTo>
                    <a:pt x="439" y="839"/>
                  </a:lnTo>
                  <a:lnTo>
                    <a:pt x="421" y="842"/>
                  </a:lnTo>
                  <a:lnTo>
                    <a:pt x="402" y="839"/>
                  </a:lnTo>
                  <a:lnTo>
                    <a:pt x="386" y="830"/>
                  </a:lnTo>
                  <a:lnTo>
                    <a:pt x="373" y="817"/>
                  </a:lnTo>
                  <a:lnTo>
                    <a:pt x="364" y="800"/>
                  </a:lnTo>
                  <a:lnTo>
                    <a:pt x="361" y="782"/>
                  </a:lnTo>
                  <a:lnTo>
                    <a:pt x="361" y="481"/>
                  </a:lnTo>
                  <a:lnTo>
                    <a:pt x="60" y="481"/>
                  </a:lnTo>
                  <a:lnTo>
                    <a:pt x="41" y="478"/>
                  </a:lnTo>
                  <a:lnTo>
                    <a:pt x="25" y="469"/>
                  </a:lnTo>
                  <a:lnTo>
                    <a:pt x="12" y="456"/>
                  </a:lnTo>
                  <a:lnTo>
                    <a:pt x="3" y="439"/>
                  </a:lnTo>
                  <a:lnTo>
                    <a:pt x="0" y="421"/>
                  </a:lnTo>
                  <a:lnTo>
                    <a:pt x="3" y="402"/>
                  </a:lnTo>
                  <a:lnTo>
                    <a:pt x="12" y="386"/>
                  </a:lnTo>
                  <a:lnTo>
                    <a:pt x="25" y="373"/>
                  </a:lnTo>
                  <a:lnTo>
                    <a:pt x="41" y="364"/>
                  </a:lnTo>
                  <a:lnTo>
                    <a:pt x="60" y="361"/>
                  </a:lnTo>
                  <a:lnTo>
                    <a:pt x="361" y="361"/>
                  </a:lnTo>
                  <a:lnTo>
                    <a:pt x="361" y="60"/>
                  </a:lnTo>
                  <a:lnTo>
                    <a:pt x="364" y="41"/>
                  </a:lnTo>
                  <a:lnTo>
                    <a:pt x="373" y="25"/>
                  </a:lnTo>
                  <a:lnTo>
                    <a:pt x="386" y="12"/>
                  </a:lnTo>
                  <a:lnTo>
                    <a:pt x="402" y="3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281"/>
            <p:cNvSpPr>
              <a:spLocks noEditPoints="1"/>
            </p:cNvSpPr>
            <p:nvPr/>
          </p:nvSpPr>
          <p:spPr bwMode="auto">
            <a:xfrm>
              <a:off x="2674938" y="4365625"/>
              <a:ext cx="153987" cy="182562"/>
            </a:xfrm>
            <a:custGeom>
              <a:avLst/>
              <a:gdLst>
                <a:gd name="T0" fmla="*/ 695 w 963"/>
                <a:gd name="T1" fmla="*/ 785 h 1143"/>
                <a:gd name="T2" fmla="*/ 647 w 963"/>
                <a:gd name="T3" fmla="*/ 809 h 1143"/>
                <a:gd name="T4" fmla="*/ 614 w 963"/>
                <a:gd name="T5" fmla="*/ 850 h 1143"/>
                <a:gd name="T6" fmla="*/ 602 w 963"/>
                <a:gd name="T7" fmla="*/ 902 h 1143"/>
                <a:gd name="T8" fmla="*/ 614 w 963"/>
                <a:gd name="T9" fmla="*/ 956 h 1143"/>
                <a:gd name="T10" fmla="*/ 647 w 963"/>
                <a:gd name="T11" fmla="*/ 996 h 1143"/>
                <a:gd name="T12" fmla="*/ 695 w 963"/>
                <a:gd name="T13" fmla="*/ 1019 h 1143"/>
                <a:gd name="T14" fmla="*/ 749 w 963"/>
                <a:gd name="T15" fmla="*/ 1019 h 1143"/>
                <a:gd name="T16" fmla="*/ 797 w 963"/>
                <a:gd name="T17" fmla="*/ 996 h 1143"/>
                <a:gd name="T18" fmla="*/ 830 w 963"/>
                <a:gd name="T19" fmla="*/ 956 h 1143"/>
                <a:gd name="T20" fmla="*/ 842 w 963"/>
                <a:gd name="T21" fmla="*/ 902 h 1143"/>
                <a:gd name="T22" fmla="*/ 830 w 963"/>
                <a:gd name="T23" fmla="*/ 850 h 1143"/>
                <a:gd name="T24" fmla="*/ 797 w 963"/>
                <a:gd name="T25" fmla="*/ 809 h 1143"/>
                <a:gd name="T26" fmla="*/ 749 w 963"/>
                <a:gd name="T27" fmla="*/ 785 h 1143"/>
                <a:gd name="T28" fmla="*/ 722 w 963"/>
                <a:gd name="T29" fmla="*/ 0 h 1143"/>
                <a:gd name="T30" fmla="*/ 757 w 963"/>
                <a:gd name="T31" fmla="*/ 12 h 1143"/>
                <a:gd name="T32" fmla="*/ 779 w 963"/>
                <a:gd name="T33" fmla="*/ 41 h 1143"/>
                <a:gd name="T34" fmla="*/ 782 w 963"/>
                <a:gd name="T35" fmla="*/ 670 h 1143"/>
                <a:gd name="T36" fmla="*/ 847 w 963"/>
                <a:gd name="T37" fmla="*/ 698 h 1143"/>
                <a:gd name="T38" fmla="*/ 900 w 963"/>
                <a:gd name="T39" fmla="*/ 742 h 1143"/>
                <a:gd name="T40" fmla="*/ 939 w 963"/>
                <a:gd name="T41" fmla="*/ 798 h 1143"/>
                <a:gd name="T42" fmla="*/ 959 w 963"/>
                <a:gd name="T43" fmla="*/ 866 h 1143"/>
                <a:gd name="T44" fmla="*/ 959 w 963"/>
                <a:gd name="T45" fmla="*/ 942 h 1143"/>
                <a:gd name="T46" fmla="*/ 935 w 963"/>
                <a:gd name="T47" fmla="*/ 1013 h 1143"/>
                <a:gd name="T48" fmla="*/ 892 w 963"/>
                <a:gd name="T49" fmla="*/ 1073 h 1143"/>
                <a:gd name="T50" fmla="*/ 832 w 963"/>
                <a:gd name="T51" fmla="*/ 1117 h 1143"/>
                <a:gd name="T52" fmla="*/ 761 w 963"/>
                <a:gd name="T53" fmla="*/ 1140 h 1143"/>
                <a:gd name="T54" fmla="*/ 682 w 963"/>
                <a:gd name="T55" fmla="*/ 1140 h 1143"/>
                <a:gd name="T56" fmla="*/ 609 w 963"/>
                <a:gd name="T57" fmla="*/ 1115 h 1143"/>
                <a:gd name="T58" fmla="*/ 549 w 963"/>
                <a:gd name="T59" fmla="*/ 1069 h 1143"/>
                <a:gd name="T60" fmla="*/ 506 w 963"/>
                <a:gd name="T61" fmla="*/ 1006 h 1143"/>
                <a:gd name="T62" fmla="*/ 60 w 963"/>
                <a:gd name="T63" fmla="*/ 970 h 1143"/>
                <a:gd name="T64" fmla="*/ 24 w 963"/>
                <a:gd name="T65" fmla="*/ 958 h 1143"/>
                <a:gd name="T66" fmla="*/ 3 w 963"/>
                <a:gd name="T67" fmla="*/ 929 h 1143"/>
                <a:gd name="T68" fmla="*/ 3 w 963"/>
                <a:gd name="T69" fmla="*/ 891 h 1143"/>
                <a:gd name="T70" fmla="*/ 24 w 963"/>
                <a:gd name="T71" fmla="*/ 862 h 1143"/>
                <a:gd name="T72" fmla="*/ 60 w 963"/>
                <a:gd name="T73" fmla="*/ 850 h 1143"/>
                <a:gd name="T74" fmla="*/ 499 w 963"/>
                <a:gd name="T75" fmla="*/ 814 h 1143"/>
                <a:gd name="T76" fmla="*/ 537 w 963"/>
                <a:gd name="T77" fmla="*/ 749 h 1143"/>
                <a:gd name="T78" fmla="*/ 593 w 963"/>
                <a:gd name="T79" fmla="*/ 701 h 1143"/>
                <a:gd name="T80" fmla="*/ 662 w 963"/>
                <a:gd name="T81" fmla="*/ 670 h 1143"/>
                <a:gd name="T82" fmla="*/ 665 w 963"/>
                <a:gd name="T83" fmla="*/ 41 h 1143"/>
                <a:gd name="T84" fmla="*/ 687 w 963"/>
                <a:gd name="T85" fmla="*/ 12 h 1143"/>
                <a:gd name="T86" fmla="*/ 722 w 963"/>
                <a:gd name="T87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3" h="1143">
                  <a:moveTo>
                    <a:pt x="722" y="782"/>
                  </a:moveTo>
                  <a:lnTo>
                    <a:pt x="695" y="785"/>
                  </a:lnTo>
                  <a:lnTo>
                    <a:pt x="669" y="795"/>
                  </a:lnTo>
                  <a:lnTo>
                    <a:pt x="647" y="809"/>
                  </a:lnTo>
                  <a:lnTo>
                    <a:pt x="628" y="828"/>
                  </a:lnTo>
                  <a:lnTo>
                    <a:pt x="614" y="850"/>
                  </a:lnTo>
                  <a:lnTo>
                    <a:pt x="605" y="875"/>
                  </a:lnTo>
                  <a:lnTo>
                    <a:pt x="602" y="902"/>
                  </a:lnTo>
                  <a:lnTo>
                    <a:pt x="605" y="930"/>
                  </a:lnTo>
                  <a:lnTo>
                    <a:pt x="614" y="956"/>
                  </a:lnTo>
                  <a:lnTo>
                    <a:pt x="628" y="978"/>
                  </a:lnTo>
                  <a:lnTo>
                    <a:pt x="647" y="996"/>
                  </a:lnTo>
                  <a:lnTo>
                    <a:pt x="669" y="1011"/>
                  </a:lnTo>
                  <a:lnTo>
                    <a:pt x="695" y="1019"/>
                  </a:lnTo>
                  <a:lnTo>
                    <a:pt x="722" y="1023"/>
                  </a:lnTo>
                  <a:lnTo>
                    <a:pt x="749" y="1019"/>
                  </a:lnTo>
                  <a:lnTo>
                    <a:pt x="775" y="1011"/>
                  </a:lnTo>
                  <a:lnTo>
                    <a:pt x="797" y="996"/>
                  </a:lnTo>
                  <a:lnTo>
                    <a:pt x="816" y="978"/>
                  </a:lnTo>
                  <a:lnTo>
                    <a:pt x="830" y="956"/>
                  </a:lnTo>
                  <a:lnTo>
                    <a:pt x="839" y="930"/>
                  </a:lnTo>
                  <a:lnTo>
                    <a:pt x="842" y="902"/>
                  </a:lnTo>
                  <a:lnTo>
                    <a:pt x="839" y="875"/>
                  </a:lnTo>
                  <a:lnTo>
                    <a:pt x="830" y="850"/>
                  </a:lnTo>
                  <a:lnTo>
                    <a:pt x="816" y="828"/>
                  </a:lnTo>
                  <a:lnTo>
                    <a:pt x="797" y="809"/>
                  </a:lnTo>
                  <a:lnTo>
                    <a:pt x="775" y="795"/>
                  </a:lnTo>
                  <a:lnTo>
                    <a:pt x="749" y="785"/>
                  </a:lnTo>
                  <a:lnTo>
                    <a:pt x="722" y="782"/>
                  </a:lnTo>
                  <a:close/>
                  <a:moveTo>
                    <a:pt x="722" y="0"/>
                  </a:moveTo>
                  <a:lnTo>
                    <a:pt x="741" y="3"/>
                  </a:lnTo>
                  <a:lnTo>
                    <a:pt x="757" y="12"/>
                  </a:lnTo>
                  <a:lnTo>
                    <a:pt x="770" y="25"/>
                  </a:lnTo>
                  <a:lnTo>
                    <a:pt x="779" y="41"/>
                  </a:lnTo>
                  <a:lnTo>
                    <a:pt x="782" y="60"/>
                  </a:lnTo>
                  <a:lnTo>
                    <a:pt x="782" y="670"/>
                  </a:lnTo>
                  <a:lnTo>
                    <a:pt x="816" y="682"/>
                  </a:lnTo>
                  <a:lnTo>
                    <a:pt x="847" y="698"/>
                  </a:lnTo>
                  <a:lnTo>
                    <a:pt x="875" y="717"/>
                  </a:lnTo>
                  <a:lnTo>
                    <a:pt x="900" y="742"/>
                  </a:lnTo>
                  <a:lnTo>
                    <a:pt x="921" y="769"/>
                  </a:lnTo>
                  <a:lnTo>
                    <a:pt x="939" y="798"/>
                  </a:lnTo>
                  <a:lnTo>
                    <a:pt x="952" y="831"/>
                  </a:lnTo>
                  <a:lnTo>
                    <a:pt x="959" y="866"/>
                  </a:lnTo>
                  <a:lnTo>
                    <a:pt x="963" y="902"/>
                  </a:lnTo>
                  <a:lnTo>
                    <a:pt x="959" y="942"/>
                  </a:lnTo>
                  <a:lnTo>
                    <a:pt x="951" y="979"/>
                  </a:lnTo>
                  <a:lnTo>
                    <a:pt x="935" y="1013"/>
                  </a:lnTo>
                  <a:lnTo>
                    <a:pt x="916" y="1045"/>
                  </a:lnTo>
                  <a:lnTo>
                    <a:pt x="892" y="1073"/>
                  </a:lnTo>
                  <a:lnTo>
                    <a:pt x="864" y="1097"/>
                  </a:lnTo>
                  <a:lnTo>
                    <a:pt x="832" y="1117"/>
                  </a:lnTo>
                  <a:lnTo>
                    <a:pt x="797" y="1131"/>
                  </a:lnTo>
                  <a:lnTo>
                    <a:pt x="761" y="1140"/>
                  </a:lnTo>
                  <a:lnTo>
                    <a:pt x="722" y="1143"/>
                  </a:lnTo>
                  <a:lnTo>
                    <a:pt x="682" y="1140"/>
                  </a:lnTo>
                  <a:lnTo>
                    <a:pt x="644" y="1130"/>
                  </a:lnTo>
                  <a:lnTo>
                    <a:pt x="609" y="1115"/>
                  </a:lnTo>
                  <a:lnTo>
                    <a:pt x="578" y="1094"/>
                  </a:lnTo>
                  <a:lnTo>
                    <a:pt x="549" y="1069"/>
                  </a:lnTo>
                  <a:lnTo>
                    <a:pt x="525" y="1039"/>
                  </a:lnTo>
                  <a:lnTo>
                    <a:pt x="506" y="1006"/>
                  </a:lnTo>
                  <a:lnTo>
                    <a:pt x="492" y="970"/>
                  </a:lnTo>
                  <a:lnTo>
                    <a:pt x="60" y="970"/>
                  </a:lnTo>
                  <a:lnTo>
                    <a:pt x="42" y="967"/>
                  </a:lnTo>
                  <a:lnTo>
                    <a:pt x="24" y="958"/>
                  </a:lnTo>
                  <a:lnTo>
                    <a:pt x="12" y="945"/>
                  </a:lnTo>
                  <a:lnTo>
                    <a:pt x="3" y="929"/>
                  </a:lnTo>
                  <a:lnTo>
                    <a:pt x="0" y="910"/>
                  </a:lnTo>
                  <a:lnTo>
                    <a:pt x="3" y="891"/>
                  </a:lnTo>
                  <a:lnTo>
                    <a:pt x="12" y="875"/>
                  </a:lnTo>
                  <a:lnTo>
                    <a:pt x="24" y="862"/>
                  </a:lnTo>
                  <a:lnTo>
                    <a:pt x="42" y="853"/>
                  </a:lnTo>
                  <a:lnTo>
                    <a:pt x="60" y="850"/>
                  </a:lnTo>
                  <a:lnTo>
                    <a:pt x="488" y="850"/>
                  </a:lnTo>
                  <a:lnTo>
                    <a:pt x="499" y="814"/>
                  </a:lnTo>
                  <a:lnTo>
                    <a:pt x="515" y="780"/>
                  </a:lnTo>
                  <a:lnTo>
                    <a:pt x="537" y="749"/>
                  </a:lnTo>
                  <a:lnTo>
                    <a:pt x="563" y="723"/>
                  </a:lnTo>
                  <a:lnTo>
                    <a:pt x="593" y="701"/>
                  </a:lnTo>
                  <a:lnTo>
                    <a:pt x="626" y="682"/>
                  </a:lnTo>
                  <a:lnTo>
                    <a:pt x="662" y="670"/>
                  </a:lnTo>
                  <a:lnTo>
                    <a:pt x="662" y="60"/>
                  </a:lnTo>
                  <a:lnTo>
                    <a:pt x="665" y="41"/>
                  </a:lnTo>
                  <a:lnTo>
                    <a:pt x="674" y="25"/>
                  </a:lnTo>
                  <a:lnTo>
                    <a:pt x="687" y="12"/>
                  </a:lnTo>
                  <a:lnTo>
                    <a:pt x="70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282"/>
            <p:cNvSpPr>
              <a:spLocks/>
            </p:cNvSpPr>
            <p:nvPr/>
          </p:nvSpPr>
          <p:spPr bwMode="auto">
            <a:xfrm>
              <a:off x="2779713" y="4289425"/>
              <a:ext cx="20637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7 h 180"/>
                <a:gd name="T22" fmla="*/ 60 w 120"/>
                <a:gd name="T23" fmla="*/ 180 h 180"/>
                <a:gd name="T24" fmla="*/ 41 w 120"/>
                <a:gd name="T25" fmla="*/ 177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7"/>
                  </a:lnTo>
                  <a:lnTo>
                    <a:pt x="60" y="180"/>
                  </a:lnTo>
                  <a:lnTo>
                    <a:pt x="41" y="177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283"/>
            <p:cNvSpPr>
              <a:spLocks/>
            </p:cNvSpPr>
            <p:nvPr/>
          </p:nvSpPr>
          <p:spPr bwMode="auto">
            <a:xfrm>
              <a:off x="2779713" y="4700588"/>
              <a:ext cx="20637" cy="28575"/>
            </a:xfrm>
            <a:custGeom>
              <a:avLst/>
              <a:gdLst>
                <a:gd name="T0" fmla="*/ 60 w 120"/>
                <a:gd name="T1" fmla="*/ 0 h 180"/>
                <a:gd name="T2" fmla="*/ 79 w 120"/>
                <a:gd name="T3" fmla="*/ 3 h 180"/>
                <a:gd name="T4" fmla="*/ 95 w 120"/>
                <a:gd name="T5" fmla="*/ 12 h 180"/>
                <a:gd name="T6" fmla="*/ 108 w 120"/>
                <a:gd name="T7" fmla="*/ 25 h 180"/>
                <a:gd name="T8" fmla="*/ 117 w 120"/>
                <a:gd name="T9" fmla="*/ 41 h 180"/>
                <a:gd name="T10" fmla="*/ 120 w 120"/>
                <a:gd name="T11" fmla="*/ 60 h 180"/>
                <a:gd name="T12" fmla="*/ 120 w 120"/>
                <a:gd name="T13" fmla="*/ 120 h 180"/>
                <a:gd name="T14" fmla="*/ 117 w 120"/>
                <a:gd name="T15" fmla="*/ 140 h 180"/>
                <a:gd name="T16" fmla="*/ 108 w 120"/>
                <a:gd name="T17" fmla="*/ 156 h 180"/>
                <a:gd name="T18" fmla="*/ 95 w 120"/>
                <a:gd name="T19" fmla="*/ 169 h 180"/>
                <a:gd name="T20" fmla="*/ 79 w 120"/>
                <a:gd name="T21" fmla="*/ 178 h 180"/>
                <a:gd name="T22" fmla="*/ 60 w 120"/>
                <a:gd name="T23" fmla="*/ 180 h 180"/>
                <a:gd name="T24" fmla="*/ 41 w 120"/>
                <a:gd name="T25" fmla="*/ 178 h 180"/>
                <a:gd name="T26" fmla="*/ 25 w 120"/>
                <a:gd name="T27" fmla="*/ 169 h 180"/>
                <a:gd name="T28" fmla="*/ 12 w 120"/>
                <a:gd name="T29" fmla="*/ 156 h 180"/>
                <a:gd name="T30" fmla="*/ 3 w 120"/>
                <a:gd name="T31" fmla="*/ 140 h 180"/>
                <a:gd name="T32" fmla="*/ 0 w 120"/>
                <a:gd name="T33" fmla="*/ 120 h 180"/>
                <a:gd name="T34" fmla="*/ 0 w 120"/>
                <a:gd name="T35" fmla="*/ 60 h 180"/>
                <a:gd name="T36" fmla="*/ 3 w 120"/>
                <a:gd name="T37" fmla="*/ 41 h 180"/>
                <a:gd name="T38" fmla="*/ 12 w 120"/>
                <a:gd name="T39" fmla="*/ 25 h 180"/>
                <a:gd name="T40" fmla="*/ 25 w 120"/>
                <a:gd name="T41" fmla="*/ 12 h 180"/>
                <a:gd name="T42" fmla="*/ 41 w 120"/>
                <a:gd name="T43" fmla="*/ 3 h 180"/>
                <a:gd name="T44" fmla="*/ 60 w 120"/>
                <a:gd name="T4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180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120"/>
                  </a:lnTo>
                  <a:lnTo>
                    <a:pt x="117" y="140"/>
                  </a:lnTo>
                  <a:lnTo>
                    <a:pt x="108" y="156"/>
                  </a:lnTo>
                  <a:lnTo>
                    <a:pt x="95" y="169"/>
                  </a:lnTo>
                  <a:lnTo>
                    <a:pt x="79" y="178"/>
                  </a:lnTo>
                  <a:lnTo>
                    <a:pt x="60" y="180"/>
                  </a:lnTo>
                  <a:lnTo>
                    <a:pt x="41" y="178"/>
                  </a:lnTo>
                  <a:lnTo>
                    <a:pt x="25" y="169"/>
                  </a:lnTo>
                  <a:lnTo>
                    <a:pt x="12" y="156"/>
                  </a:lnTo>
                  <a:lnTo>
                    <a:pt x="3" y="140"/>
                  </a:lnTo>
                  <a:lnTo>
                    <a:pt x="0" y="12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Freeform 284"/>
            <p:cNvSpPr>
              <a:spLocks/>
            </p:cNvSpPr>
            <p:nvPr/>
          </p:nvSpPr>
          <p:spPr bwMode="auto">
            <a:xfrm>
              <a:off x="2981325" y="4500563"/>
              <a:ext cx="28575" cy="19050"/>
            </a:xfrm>
            <a:custGeom>
              <a:avLst/>
              <a:gdLst>
                <a:gd name="T0" fmla="*/ 61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8 w 181"/>
                <a:gd name="T11" fmla="*/ 42 h 121"/>
                <a:gd name="T12" fmla="*/ 181 w 181"/>
                <a:gd name="T13" fmla="*/ 60 h 121"/>
                <a:gd name="T14" fmla="*/ 178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1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4 w 181"/>
                <a:gd name="T33" fmla="*/ 80 h 121"/>
                <a:gd name="T34" fmla="*/ 0 w 181"/>
                <a:gd name="T35" fmla="*/ 60 h 121"/>
                <a:gd name="T36" fmla="*/ 4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1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1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8" y="42"/>
                  </a:lnTo>
                  <a:lnTo>
                    <a:pt x="181" y="60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0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285"/>
            <p:cNvSpPr>
              <a:spLocks/>
            </p:cNvSpPr>
            <p:nvPr/>
          </p:nvSpPr>
          <p:spPr bwMode="auto">
            <a:xfrm>
              <a:off x="2570163" y="4500563"/>
              <a:ext cx="28575" cy="19050"/>
            </a:xfrm>
            <a:custGeom>
              <a:avLst/>
              <a:gdLst>
                <a:gd name="T0" fmla="*/ 60 w 181"/>
                <a:gd name="T1" fmla="*/ 0 h 121"/>
                <a:gd name="T2" fmla="*/ 121 w 181"/>
                <a:gd name="T3" fmla="*/ 0 h 121"/>
                <a:gd name="T4" fmla="*/ 139 w 181"/>
                <a:gd name="T5" fmla="*/ 3 h 121"/>
                <a:gd name="T6" fmla="*/ 156 w 181"/>
                <a:gd name="T7" fmla="*/ 12 h 121"/>
                <a:gd name="T8" fmla="*/ 169 w 181"/>
                <a:gd name="T9" fmla="*/ 25 h 121"/>
                <a:gd name="T10" fmla="*/ 177 w 181"/>
                <a:gd name="T11" fmla="*/ 42 h 121"/>
                <a:gd name="T12" fmla="*/ 181 w 181"/>
                <a:gd name="T13" fmla="*/ 60 h 121"/>
                <a:gd name="T14" fmla="*/ 177 w 181"/>
                <a:gd name="T15" fmla="*/ 80 h 121"/>
                <a:gd name="T16" fmla="*/ 169 w 181"/>
                <a:gd name="T17" fmla="*/ 96 h 121"/>
                <a:gd name="T18" fmla="*/ 156 w 181"/>
                <a:gd name="T19" fmla="*/ 110 h 121"/>
                <a:gd name="T20" fmla="*/ 139 w 181"/>
                <a:gd name="T21" fmla="*/ 118 h 121"/>
                <a:gd name="T22" fmla="*/ 121 w 181"/>
                <a:gd name="T23" fmla="*/ 121 h 121"/>
                <a:gd name="T24" fmla="*/ 60 w 181"/>
                <a:gd name="T25" fmla="*/ 121 h 121"/>
                <a:gd name="T26" fmla="*/ 42 w 181"/>
                <a:gd name="T27" fmla="*/ 118 h 121"/>
                <a:gd name="T28" fmla="*/ 25 w 181"/>
                <a:gd name="T29" fmla="*/ 110 h 121"/>
                <a:gd name="T30" fmla="*/ 12 w 181"/>
                <a:gd name="T31" fmla="*/ 96 h 121"/>
                <a:gd name="T32" fmla="*/ 3 w 181"/>
                <a:gd name="T33" fmla="*/ 80 h 121"/>
                <a:gd name="T34" fmla="*/ 0 w 181"/>
                <a:gd name="T35" fmla="*/ 60 h 121"/>
                <a:gd name="T36" fmla="*/ 3 w 181"/>
                <a:gd name="T37" fmla="*/ 42 h 121"/>
                <a:gd name="T38" fmla="*/ 12 w 181"/>
                <a:gd name="T39" fmla="*/ 25 h 121"/>
                <a:gd name="T40" fmla="*/ 25 w 181"/>
                <a:gd name="T41" fmla="*/ 12 h 121"/>
                <a:gd name="T42" fmla="*/ 42 w 181"/>
                <a:gd name="T43" fmla="*/ 3 h 121"/>
                <a:gd name="T44" fmla="*/ 60 w 181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1">
                  <a:moveTo>
                    <a:pt x="60" y="0"/>
                  </a:moveTo>
                  <a:lnTo>
                    <a:pt x="121" y="0"/>
                  </a:lnTo>
                  <a:lnTo>
                    <a:pt x="139" y="3"/>
                  </a:lnTo>
                  <a:lnTo>
                    <a:pt x="156" y="12"/>
                  </a:lnTo>
                  <a:lnTo>
                    <a:pt x="169" y="25"/>
                  </a:lnTo>
                  <a:lnTo>
                    <a:pt x="177" y="42"/>
                  </a:lnTo>
                  <a:lnTo>
                    <a:pt x="181" y="60"/>
                  </a:lnTo>
                  <a:lnTo>
                    <a:pt x="177" y="80"/>
                  </a:lnTo>
                  <a:lnTo>
                    <a:pt x="169" y="96"/>
                  </a:lnTo>
                  <a:lnTo>
                    <a:pt x="156" y="110"/>
                  </a:lnTo>
                  <a:lnTo>
                    <a:pt x="139" y="118"/>
                  </a:lnTo>
                  <a:lnTo>
                    <a:pt x="121" y="121"/>
                  </a:lnTo>
                  <a:lnTo>
                    <a:pt x="60" y="121"/>
                  </a:lnTo>
                  <a:lnTo>
                    <a:pt x="42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286"/>
            <p:cNvSpPr>
              <a:spLocks/>
            </p:cNvSpPr>
            <p:nvPr/>
          </p:nvSpPr>
          <p:spPr bwMode="auto">
            <a:xfrm>
              <a:off x="2922588" y="4351338"/>
              <a:ext cx="25400" cy="25400"/>
            </a:xfrm>
            <a:custGeom>
              <a:avLst/>
              <a:gdLst>
                <a:gd name="T0" fmla="*/ 102 w 163"/>
                <a:gd name="T1" fmla="*/ 0 h 163"/>
                <a:gd name="T2" fmla="*/ 118 w 163"/>
                <a:gd name="T3" fmla="*/ 1 h 163"/>
                <a:gd name="T4" fmla="*/ 132 w 163"/>
                <a:gd name="T5" fmla="*/ 8 h 163"/>
                <a:gd name="T6" fmla="*/ 145 w 163"/>
                <a:gd name="T7" fmla="*/ 17 h 163"/>
                <a:gd name="T8" fmla="*/ 155 w 163"/>
                <a:gd name="T9" fmla="*/ 29 h 163"/>
                <a:gd name="T10" fmla="*/ 160 w 163"/>
                <a:gd name="T11" fmla="*/ 45 h 163"/>
                <a:gd name="T12" fmla="*/ 163 w 163"/>
                <a:gd name="T13" fmla="*/ 60 h 163"/>
                <a:gd name="T14" fmla="*/ 160 w 163"/>
                <a:gd name="T15" fmla="*/ 75 h 163"/>
                <a:gd name="T16" fmla="*/ 155 w 163"/>
                <a:gd name="T17" fmla="*/ 90 h 163"/>
                <a:gd name="T18" fmla="*/ 145 w 163"/>
                <a:gd name="T19" fmla="*/ 103 h 163"/>
                <a:gd name="T20" fmla="*/ 102 w 163"/>
                <a:gd name="T21" fmla="*/ 145 h 163"/>
                <a:gd name="T22" fmla="*/ 89 w 163"/>
                <a:gd name="T23" fmla="*/ 154 h 163"/>
                <a:gd name="T24" fmla="*/ 75 w 163"/>
                <a:gd name="T25" fmla="*/ 161 h 163"/>
                <a:gd name="T26" fmla="*/ 60 w 163"/>
                <a:gd name="T27" fmla="*/ 163 h 163"/>
                <a:gd name="T28" fmla="*/ 44 w 163"/>
                <a:gd name="T29" fmla="*/ 161 h 163"/>
                <a:gd name="T30" fmla="*/ 30 w 163"/>
                <a:gd name="T31" fmla="*/ 155 h 163"/>
                <a:gd name="T32" fmla="*/ 17 w 163"/>
                <a:gd name="T33" fmla="*/ 145 h 163"/>
                <a:gd name="T34" fmla="*/ 7 w 163"/>
                <a:gd name="T35" fmla="*/ 132 h 163"/>
                <a:gd name="T36" fmla="*/ 1 w 163"/>
                <a:gd name="T37" fmla="*/ 118 h 163"/>
                <a:gd name="T38" fmla="*/ 0 w 163"/>
                <a:gd name="T39" fmla="*/ 103 h 163"/>
                <a:gd name="T40" fmla="*/ 1 w 163"/>
                <a:gd name="T41" fmla="*/ 87 h 163"/>
                <a:gd name="T42" fmla="*/ 7 w 163"/>
                <a:gd name="T43" fmla="*/ 72 h 163"/>
                <a:gd name="T44" fmla="*/ 17 w 163"/>
                <a:gd name="T45" fmla="*/ 60 h 163"/>
                <a:gd name="T46" fmla="*/ 60 w 163"/>
                <a:gd name="T47" fmla="*/ 17 h 163"/>
                <a:gd name="T48" fmla="*/ 72 w 163"/>
                <a:gd name="T49" fmla="*/ 8 h 163"/>
                <a:gd name="T50" fmla="*/ 87 w 163"/>
                <a:gd name="T51" fmla="*/ 1 h 163"/>
                <a:gd name="T52" fmla="*/ 102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2" y="0"/>
                  </a:moveTo>
                  <a:lnTo>
                    <a:pt x="118" y="1"/>
                  </a:lnTo>
                  <a:lnTo>
                    <a:pt x="132" y="8"/>
                  </a:lnTo>
                  <a:lnTo>
                    <a:pt x="145" y="17"/>
                  </a:lnTo>
                  <a:lnTo>
                    <a:pt x="155" y="29"/>
                  </a:lnTo>
                  <a:lnTo>
                    <a:pt x="160" y="45"/>
                  </a:lnTo>
                  <a:lnTo>
                    <a:pt x="163" y="60"/>
                  </a:lnTo>
                  <a:lnTo>
                    <a:pt x="160" y="75"/>
                  </a:lnTo>
                  <a:lnTo>
                    <a:pt x="155" y="90"/>
                  </a:lnTo>
                  <a:lnTo>
                    <a:pt x="145" y="103"/>
                  </a:lnTo>
                  <a:lnTo>
                    <a:pt x="102" y="145"/>
                  </a:lnTo>
                  <a:lnTo>
                    <a:pt x="89" y="154"/>
                  </a:lnTo>
                  <a:lnTo>
                    <a:pt x="75" y="161"/>
                  </a:lnTo>
                  <a:lnTo>
                    <a:pt x="60" y="163"/>
                  </a:lnTo>
                  <a:lnTo>
                    <a:pt x="44" y="161"/>
                  </a:lnTo>
                  <a:lnTo>
                    <a:pt x="30" y="155"/>
                  </a:lnTo>
                  <a:lnTo>
                    <a:pt x="17" y="145"/>
                  </a:lnTo>
                  <a:lnTo>
                    <a:pt x="7" y="132"/>
                  </a:lnTo>
                  <a:lnTo>
                    <a:pt x="1" y="118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7" y="72"/>
                  </a:lnTo>
                  <a:lnTo>
                    <a:pt x="17" y="60"/>
                  </a:lnTo>
                  <a:lnTo>
                    <a:pt x="60" y="17"/>
                  </a:lnTo>
                  <a:lnTo>
                    <a:pt x="72" y="8"/>
                  </a:lnTo>
                  <a:lnTo>
                    <a:pt x="87" y="1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287"/>
            <p:cNvSpPr>
              <a:spLocks/>
            </p:cNvSpPr>
            <p:nvPr/>
          </p:nvSpPr>
          <p:spPr bwMode="auto">
            <a:xfrm>
              <a:off x="2632075" y="4641850"/>
              <a:ext cx="25400" cy="25400"/>
            </a:xfrm>
            <a:custGeom>
              <a:avLst/>
              <a:gdLst>
                <a:gd name="T0" fmla="*/ 103 w 163"/>
                <a:gd name="T1" fmla="*/ 0 h 163"/>
                <a:gd name="T2" fmla="*/ 119 w 163"/>
                <a:gd name="T3" fmla="*/ 2 h 163"/>
                <a:gd name="T4" fmla="*/ 134 w 163"/>
                <a:gd name="T5" fmla="*/ 8 h 163"/>
                <a:gd name="T6" fmla="*/ 146 w 163"/>
                <a:gd name="T7" fmla="*/ 17 h 163"/>
                <a:gd name="T8" fmla="*/ 156 w 163"/>
                <a:gd name="T9" fmla="*/ 31 h 163"/>
                <a:gd name="T10" fmla="*/ 162 w 163"/>
                <a:gd name="T11" fmla="*/ 45 h 163"/>
                <a:gd name="T12" fmla="*/ 163 w 163"/>
                <a:gd name="T13" fmla="*/ 60 h 163"/>
                <a:gd name="T14" fmla="*/ 162 w 163"/>
                <a:gd name="T15" fmla="*/ 75 h 163"/>
                <a:gd name="T16" fmla="*/ 156 w 163"/>
                <a:gd name="T17" fmla="*/ 90 h 163"/>
                <a:gd name="T18" fmla="*/ 146 w 163"/>
                <a:gd name="T19" fmla="*/ 103 h 163"/>
                <a:gd name="T20" fmla="*/ 103 w 163"/>
                <a:gd name="T21" fmla="*/ 145 h 163"/>
                <a:gd name="T22" fmla="*/ 91 w 163"/>
                <a:gd name="T23" fmla="*/ 155 h 163"/>
                <a:gd name="T24" fmla="*/ 76 w 163"/>
                <a:gd name="T25" fmla="*/ 161 h 163"/>
                <a:gd name="T26" fmla="*/ 61 w 163"/>
                <a:gd name="T27" fmla="*/ 163 h 163"/>
                <a:gd name="T28" fmla="*/ 45 w 163"/>
                <a:gd name="T29" fmla="*/ 161 h 163"/>
                <a:gd name="T30" fmla="*/ 31 w 163"/>
                <a:gd name="T31" fmla="*/ 155 h 163"/>
                <a:gd name="T32" fmla="*/ 18 w 163"/>
                <a:gd name="T33" fmla="*/ 145 h 163"/>
                <a:gd name="T34" fmla="*/ 8 w 163"/>
                <a:gd name="T35" fmla="*/ 132 h 163"/>
                <a:gd name="T36" fmla="*/ 3 w 163"/>
                <a:gd name="T37" fmla="*/ 118 h 163"/>
                <a:gd name="T38" fmla="*/ 0 w 163"/>
                <a:gd name="T39" fmla="*/ 103 h 163"/>
                <a:gd name="T40" fmla="*/ 3 w 163"/>
                <a:gd name="T41" fmla="*/ 87 h 163"/>
                <a:gd name="T42" fmla="*/ 8 w 163"/>
                <a:gd name="T43" fmla="*/ 73 h 163"/>
                <a:gd name="T44" fmla="*/ 18 w 163"/>
                <a:gd name="T45" fmla="*/ 60 h 163"/>
                <a:gd name="T46" fmla="*/ 61 w 163"/>
                <a:gd name="T47" fmla="*/ 17 h 163"/>
                <a:gd name="T48" fmla="*/ 74 w 163"/>
                <a:gd name="T49" fmla="*/ 8 h 163"/>
                <a:gd name="T50" fmla="*/ 88 w 163"/>
                <a:gd name="T51" fmla="*/ 2 h 163"/>
                <a:gd name="T52" fmla="*/ 103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103" y="0"/>
                  </a:moveTo>
                  <a:lnTo>
                    <a:pt x="119" y="2"/>
                  </a:lnTo>
                  <a:lnTo>
                    <a:pt x="134" y="8"/>
                  </a:lnTo>
                  <a:lnTo>
                    <a:pt x="146" y="17"/>
                  </a:lnTo>
                  <a:lnTo>
                    <a:pt x="156" y="31"/>
                  </a:lnTo>
                  <a:lnTo>
                    <a:pt x="162" y="45"/>
                  </a:lnTo>
                  <a:lnTo>
                    <a:pt x="163" y="60"/>
                  </a:lnTo>
                  <a:lnTo>
                    <a:pt x="162" y="75"/>
                  </a:lnTo>
                  <a:lnTo>
                    <a:pt x="156" y="90"/>
                  </a:lnTo>
                  <a:lnTo>
                    <a:pt x="146" y="103"/>
                  </a:lnTo>
                  <a:lnTo>
                    <a:pt x="103" y="145"/>
                  </a:lnTo>
                  <a:lnTo>
                    <a:pt x="91" y="155"/>
                  </a:lnTo>
                  <a:lnTo>
                    <a:pt x="76" y="161"/>
                  </a:lnTo>
                  <a:lnTo>
                    <a:pt x="61" y="163"/>
                  </a:lnTo>
                  <a:lnTo>
                    <a:pt x="45" y="161"/>
                  </a:lnTo>
                  <a:lnTo>
                    <a:pt x="31" y="155"/>
                  </a:lnTo>
                  <a:lnTo>
                    <a:pt x="18" y="145"/>
                  </a:lnTo>
                  <a:lnTo>
                    <a:pt x="8" y="132"/>
                  </a:lnTo>
                  <a:lnTo>
                    <a:pt x="3" y="118"/>
                  </a:lnTo>
                  <a:lnTo>
                    <a:pt x="0" y="103"/>
                  </a:lnTo>
                  <a:lnTo>
                    <a:pt x="3" y="87"/>
                  </a:lnTo>
                  <a:lnTo>
                    <a:pt x="8" y="73"/>
                  </a:lnTo>
                  <a:lnTo>
                    <a:pt x="18" y="60"/>
                  </a:lnTo>
                  <a:lnTo>
                    <a:pt x="61" y="17"/>
                  </a:lnTo>
                  <a:lnTo>
                    <a:pt x="74" y="8"/>
                  </a:lnTo>
                  <a:lnTo>
                    <a:pt x="88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288"/>
            <p:cNvSpPr>
              <a:spLocks/>
            </p:cNvSpPr>
            <p:nvPr/>
          </p:nvSpPr>
          <p:spPr bwMode="auto">
            <a:xfrm>
              <a:off x="2632075" y="4351338"/>
              <a:ext cx="25400" cy="25400"/>
            </a:xfrm>
            <a:custGeom>
              <a:avLst/>
              <a:gdLst>
                <a:gd name="T0" fmla="*/ 61 w 163"/>
                <a:gd name="T1" fmla="*/ 0 h 163"/>
                <a:gd name="T2" fmla="*/ 76 w 163"/>
                <a:gd name="T3" fmla="*/ 1 h 163"/>
                <a:gd name="T4" fmla="*/ 91 w 163"/>
                <a:gd name="T5" fmla="*/ 8 h 163"/>
                <a:gd name="T6" fmla="*/ 103 w 163"/>
                <a:gd name="T7" fmla="*/ 17 h 163"/>
                <a:gd name="T8" fmla="*/ 146 w 163"/>
                <a:gd name="T9" fmla="*/ 60 h 163"/>
                <a:gd name="T10" fmla="*/ 156 w 163"/>
                <a:gd name="T11" fmla="*/ 72 h 163"/>
                <a:gd name="T12" fmla="*/ 162 w 163"/>
                <a:gd name="T13" fmla="*/ 87 h 163"/>
                <a:gd name="T14" fmla="*/ 163 w 163"/>
                <a:gd name="T15" fmla="*/ 103 h 163"/>
                <a:gd name="T16" fmla="*/ 162 w 163"/>
                <a:gd name="T17" fmla="*/ 118 h 163"/>
                <a:gd name="T18" fmla="*/ 156 w 163"/>
                <a:gd name="T19" fmla="*/ 132 h 163"/>
                <a:gd name="T20" fmla="*/ 146 w 163"/>
                <a:gd name="T21" fmla="*/ 145 h 163"/>
                <a:gd name="T22" fmla="*/ 133 w 163"/>
                <a:gd name="T23" fmla="*/ 154 h 163"/>
                <a:gd name="T24" fmla="*/ 119 w 163"/>
                <a:gd name="T25" fmla="*/ 161 h 163"/>
                <a:gd name="T26" fmla="*/ 103 w 163"/>
                <a:gd name="T27" fmla="*/ 163 h 163"/>
                <a:gd name="T28" fmla="*/ 88 w 163"/>
                <a:gd name="T29" fmla="*/ 161 h 163"/>
                <a:gd name="T30" fmla="*/ 74 w 163"/>
                <a:gd name="T31" fmla="*/ 155 h 163"/>
                <a:gd name="T32" fmla="*/ 61 w 163"/>
                <a:gd name="T33" fmla="*/ 145 h 163"/>
                <a:gd name="T34" fmla="*/ 18 w 163"/>
                <a:gd name="T35" fmla="*/ 103 h 163"/>
                <a:gd name="T36" fmla="*/ 8 w 163"/>
                <a:gd name="T37" fmla="*/ 90 h 163"/>
                <a:gd name="T38" fmla="*/ 3 w 163"/>
                <a:gd name="T39" fmla="*/ 75 h 163"/>
                <a:gd name="T40" fmla="*/ 0 w 163"/>
                <a:gd name="T41" fmla="*/ 60 h 163"/>
                <a:gd name="T42" fmla="*/ 3 w 163"/>
                <a:gd name="T43" fmla="*/ 45 h 163"/>
                <a:gd name="T44" fmla="*/ 8 w 163"/>
                <a:gd name="T45" fmla="*/ 29 h 163"/>
                <a:gd name="T46" fmla="*/ 18 w 163"/>
                <a:gd name="T47" fmla="*/ 17 h 163"/>
                <a:gd name="T48" fmla="*/ 31 w 163"/>
                <a:gd name="T49" fmla="*/ 8 h 163"/>
                <a:gd name="T50" fmla="*/ 45 w 163"/>
                <a:gd name="T51" fmla="*/ 1 h 163"/>
                <a:gd name="T52" fmla="*/ 61 w 16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63">
                  <a:moveTo>
                    <a:pt x="61" y="0"/>
                  </a:moveTo>
                  <a:lnTo>
                    <a:pt x="76" y="1"/>
                  </a:lnTo>
                  <a:lnTo>
                    <a:pt x="91" y="8"/>
                  </a:lnTo>
                  <a:lnTo>
                    <a:pt x="103" y="17"/>
                  </a:lnTo>
                  <a:lnTo>
                    <a:pt x="146" y="60"/>
                  </a:lnTo>
                  <a:lnTo>
                    <a:pt x="156" y="72"/>
                  </a:lnTo>
                  <a:lnTo>
                    <a:pt x="162" y="87"/>
                  </a:lnTo>
                  <a:lnTo>
                    <a:pt x="163" y="103"/>
                  </a:lnTo>
                  <a:lnTo>
                    <a:pt x="162" y="118"/>
                  </a:lnTo>
                  <a:lnTo>
                    <a:pt x="156" y="132"/>
                  </a:lnTo>
                  <a:lnTo>
                    <a:pt x="146" y="145"/>
                  </a:lnTo>
                  <a:lnTo>
                    <a:pt x="133" y="154"/>
                  </a:lnTo>
                  <a:lnTo>
                    <a:pt x="119" y="161"/>
                  </a:lnTo>
                  <a:lnTo>
                    <a:pt x="103" y="163"/>
                  </a:lnTo>
                  <a:lnTo>
                    <a:pt x="88" y="161"/>
                  </a:lnTo>
                  <a:lnTo>
                    <a:pt x="74" y="155"/>
                  </a:lnTo>
                  <a:lnTo>
                    <a:pt x="61" y="145"/>
                  </a:lnTo>
                  <a:lnTo>
                    <a:pt x="18" y="103"/>
                  </a:lnTo>
                  <a:lnTo>
                    <a:pt x="8" y="90"/>
                  </a:lnTo>
                  <a:lnTo>
                    <a:pt x="3" y="75"/>
                  </a:lnTo>
                  <a:lnTo>
                    <a:pt x="0" y="60"/>
                  </a:lnTo>
                  <a:lnTo>
                    <a:pt x="3" y="45"/>
                  </a:lnTo>
                  <a:lnTo>
                    <a:pt x="8" y="29"/>
                  </a:lnTo>
                  <a:lnTo>
                    <a:pt x="18" y="17"/>
                  </a:lnTo>
                  <a:lnTo>
                    <a:pt x="31" y="8"/>
                  </a:lnTo>
                  <a:lnTo>
                    <a:pt x="45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289"/>
            <p:cNvSpPr>
              <a:spLocks noEditPoints="1"/>
            </p:cNvSpPr>
            <p:nvPr/>
          </p:nvSpPr>
          <p:spPr bwMode="auto">
            <a:xfrm>
              <a:off x="2503488" y="4224338"/>
              <a:ext cx="573087" cy="573087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1292 w 3610"/>
                <a:gd name="T29" fmla="*/ 200 h 3610"/>
                <a:gd name="T30" fmla="*/ 764 w 3610"/>
                <a:gd name="T31" fmla="*/ 482 h 3610"/>
                <a:gd name="T32" fmla="*/ 368 w 3610"/>
                <a:gd name="T33" fmla="*/ 927 h 3610"/>
                <a:gd name="T34" fmla="*/ 150 w 3610"/>
                <a:gd name="T35" fmla="*/ 1491 h 3610"/>
                <a:gd name="T36" fmla="*/ 150 w 3610"/>
                <a:gd name="T37" fmla="*/ 2119 h 3610"/>
                <a:gd name="T38" fmla="*/ 368 w 3610"/>
                <a:gd name="T39" fmla="*/ 2683 h 3610"/>
                <a:gd name="T40" fmla="*/ 764 w 3610"/>
                <a:gd name="T41" fmla="*/ 3128 h 3610"/>
                <a:gd name="T42" fmla="*/ 1292 w 3610"/>
                <a:gd name="T43" fmla="*/ 3410 h 3610"/>
                <a:gd name="T44" fmla="*/ 1908 w 3610"/>
                <a:gd name="T45" fmla="*/ 3486 h 3610"/>
                <a:gd name="T46" fmla="*/ 2294 w 3610"/>
                <a:gd name="T47" fmla="*/ 3398 h 3610"/>
                <a:gd name="T48" fmla="*/ 2146 w 3610"/>
                <a:gd name="T49" fmla="*/ 3210 h 3610"/>
                <a:gd name="T50" fmla="*/ 2063 w 3610"/>
                <a:gd name="T51" fmla="*/ 2990 h 3610"/>
                <a:gd name="T52" fmla="*/ 2049 w 3610"/>
                <a:gd name="T53" fmla="*/ 2757 h 3610"/>
                <a:gd name="T54" fmla="*/ 2189 w 3610"/>
                <a:gd name="T55" fmla="*/ 2377 h 3610"/>
                <a:gd name="T56" fmla="*/ 2493 w 3610"/>
                <a:gd name="T57" fmla="*/ 2121 h 3610"/>
                <a:gd name="T58" fmla="*/ 2869 w 3610"/>
                <a:gd name="T59" fmla="*/ 2047 h 3610"/>
                <a:gd name="T60" fmla="*/ 3021 w 3610"/>
                <a:gd name="T61" fmla="*/ 2071 h 3610"/>
                <a:gd name="T62" fmla="*/ 3246 w 3610"/>
                <a:gd name="T63" fmla="*/ 2168 h 3610"/>
                <a:gd name="T64" fmla="*/ 3405 w 3610"/>
                <a:gd name="T65" fmla="*/ 2302 h 3610"/>
                <a:gd name="T66" fmla="*/ 3490 w 3610"/>
                <a:gd name="T67" fmla="*/ 1805 h 3610"/>
                <a:gd name="T68" fmla="*/ 3376 w 3610"/>
                <a:gd name="T69" fmla="*/ 1197 h 3610"/>
                <a:gd name="T70" fmla="*/ 3064 w 3610"/>
                <a:gd name="T71" fmla="*/ 687 h 3610"/>
                <a:gd name="T72" fmla="*/ 2596 w 3610"/>
                <a:gd name="T73" fmla="*/ 318 h 3610"/>
                <a:gd name="T74" fmla="*/ 2016 w 3610"/>
                <a:gd name="T75" fmla="*/ 133 h 3610"/>
                <a:gd name="T76" fmla="*/ 2129 w 3610"/>
                <a:gd name="T77" fmla="*/ 30 h 3610"/>
                <a:gd name="T78" fmla="*/ 2715 w 3610"/>
                <a:gd name="T79" fmla="*/ 247 h 3610"/>
                <a:gd name="T80" fmla="*/ 3184 w 3610"/>
                <a:gd name="T81" fmla="*/ 643 h 3610"/>
                <a:gd name="T82" fmla="*/ 3497 w 3610"/>
                <a:gd name="T83" fmla="*/ 1176 h 3610"/>
                <a:gd name="T84" fmla="*/ 3610 w 3610"/>
                <a:gd name="T85" fmla="*/ 1805 h 3610"/>
                <a:gd name="T86" fmla="*/ 3498 w 3610"/>
                <a:gd name="T87" fmla="*/ 2427 h 3610"/>
                <a:gd name="T88" fmla="*/ 3610 w 3610"/>
                <a:gd name="T89" fmla="*/ 2828 h 3610"/>
                <a:gd name="T90" fmla="*/ 3503 w 3610"/>
                <a:gd name="T91" fmla="*/ 3223 h 3610"/>
                <a:gd name="T92" fmla="*/ 3223 w 3610"/>
                <a:gd name="T93" fmla="*/ 3503 h 3610"/>
                <a:gd name="T94" fmla="*/ 2828 w 3610"/>
                <a:gd name="T95" fmla="*/ 3610 h 3610"/>
                <a:gd name="T96" fmla="*/ 2427 w 3610"/>
                <a:gd name="T97" fmla="*/ 3498 h 3610"/>
                <a:gd name="T98" fmla="*/ 1805 w 3610"/>
                <a:gd name="T99" fmla="*/ 3610 h 3610"/>
                <a:gd name="T100" fmla="*/ 1176 w 3610"/>
                <a:gd name="T101" fmla="*/ 3497 h 3610"/>
                <a:gd name="T102" fmla="*/ 643 w 3610"/>
                <a:gd name="T103" fmla="*/ 3184 h 3610"/>
                <a:gd name="T104" fmla="*/ 247 w 3610"/>
                <a:gd name="T105" fmla="*/ 2715 h 3610"/>
                <a:gd name="T106" fmla="*/ 30 w 3610"/>
                <a:gd name="T107" fmla="*/ 2129 h 3610"/>
                <a:gd name="T108" fmla="*/ 30 w 3610"/>
                <a:gd name="T109" fmla="*/ 1481 h 3610"/>
                <a:gd name="T110" fmla="*/ 247 w 3610"/>
                <a:gd name="T111" fmla="*/ 895 h 3610"/>
                <a:gd name="T112" fmla="*/ 643 w 3610"/>
                <a:gd name="T113" fmla="*/ 426 h 3610"/>
                <a:gd name="T114" fmla="*/ 1176 w 3610"/>
                <a:gd name="T115" fmla="*/ 113 h 3610"/>
                <a:gd name="T116" fmla="*/ 1805 w 3610"/>
                <a:gd name="T117" fmla="*/ 0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120"/>
                  </a:moveTo>
                  <a:lnTo>
                    <a:pt x="1699" y="124"/>
                  </a:lnTo>
                  <a:lnTo>
                    <a:pt x="1594" y="133"/>
                  </a:lnTo>
                  <a:lnTo>
                    <a:pt x="1491" y="150"/>
                  </a:lnTo>
                  <a:lnTo>
                    <a:pt x="1390" y="172"/>
                  </a:lnTo>
                  <a:lnTo>
                    <a:pt x="1292" y="200"/>
                  </a:lnTo>
                  <a:lnTo>
                    <a:pt x="1197" y="234"/>
                  </a:lnTo>
                  <a:lnTo>
                    <a:pt x="1104" y="273"/>
                  </a:lnTo>
                  <a:lnTo>
                    <a:pt x="1014" y="318"/>
                  </a:lnTo>
                  <a:lnTo>
                    <a:pt x="927" y="368"/>
                  </a:lnTo>
                  <a:lnTo>
                    <a:pt x="843" y="422"/>
                  </a:lnTo>
                  <a:lnTo>
                    <a:pt x="764" y="482"/>
                  </a:lnTo>
                  <a:lnTo>
                    <a:pt x="687" y="546"/>
                  </a:lnTo>
                  <a:lnTo>
                    <a:pt x="615" y="615"/>
                  </a:lnTo>
                  <a:lnTo>
                    <a:pt x="546" y="687"/>
                  </a:lnTo>
                  <a:lnTo>
                    <a:pt x="482" y="764"/>
                  </a:lnTo>
                  <a:lnTo>
                    <a:pt x="422" y="843"/>
                  </a:lnTo>
                  <a:lnTo>
                    <a:pt x="368" y="927"/>
                  </a:lnTo>
                  <a:lnTo>
                    <a:pt x="318" y="1014"/>
                  </a:lnTo>
                  <a:lnTo>
                    <a:pt x="273" y="1104"/>
                  </a:lnTo>
                  <a:lnTo>
                    <a:pt x="234" y="1197"/>
                  </a:lnTo>
                  <a:lnTo>
                    <a:pt x="200" y="1292"/>
                  </a:lnTo>
                  <a:lnTo>
                    <a:pt x="172" y="1390"/>
                  </a:lnTo>
                  <a:lnTo>
                    <a:pt x="150" y="1491"/>
                  </a:lnTo>
                  <a:lnTo>
                    <a:pt x="133" y="1594"/>
                  </a:lnTo>
                  <a:lnTo>
                    <a:pt x="124" y="1699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9"/>
                  </a:lnTo>
                  <a:lnTo>
                    <a:pt x="3477" y="1594"/>
                  </a:lnTo>
                  <a:lnTo>
                    <a:pt x="3460" y="1491"/>
                  </a:lnTo>
                  <a:lnTo>
                    <a:pt x="3438" y="1390"/>
                  </a:lnTo>
                  <a:lnTo>
                    <a:pt x="3410" y="1292"/>
                  </a:lnTo>
                  <a:lnTo>
                    <a:pt x="3376" y="1197"/>
                  </a:lnTo>
                  <a:lnTo>
                    <a:pt x="3337" y="1104"/>
                  </a:lnTo>
                  <a:lnTo>
                    <a:pt x="3292" y="1014"/>
                  </a:lnTo>
                  <a:lnTo>
                    <a:pt x="3242" y="927"/>
                  </a:lnTo>
                  <a:lnTo>
                    <a:pt x="3188" y="843"/>
                  </a:lnTo>
                  <a:lnTo>
                    <a:pt x="3128" y="764"/>
                  </a:lnTo>
                  <a:lnTo>
                    <a:pt x="3064" y="687"/>
                  </a:lnTo>
                  <a:lnTo>
                    <a:pt x="2995" y="615"/>
                  </a:lnTo>
                  <a:lnTo>
                    <a:pt x="2923" y="546"/>
                  </a:lnTo>
                  <a:lnTo>
                    <a:pt x="2846" y="482"/>
                  </a:lnTo>
                  <a:lnTo>
                    <a:pt x="2767" y="422"/>
                  </a:lnTo>
                  <a:lnTo>
                    <a:pt x="2683" y="368"/>
                  </a:lnTo>
                  <a:lnTo>
                    <a:pt x="2596" y="318"/>
                  </a:lnTo>
                  <a:lnTo>
                    <a:pt x="2506" y="273"/>
                  </a:lnTo>
                  <a:lnTo>
                    <a:pt x="2413" y="234"/>
                  </a:lnTo>
                  <a:lnTo>
                    <a:pt x="2318" y="200"/>
                  </a:lnTo>
                  <a:lnTo>
                    <a:pt x="2220" y="172"/>
                  </a:lnTo>
                  <a:lnTo>
                    <a:pt x="2119" y="150"/>
                  </a:lnTo>
                  <a:lnTo>
                    <a:pt x="2016" y="133"/>
                  </a:lnTo>
                  <a:lnTo>
                    <a:pt x="1911" y="124"/>
                  </a:lnTo>
                  <a:lnTo>
                    <a:pt x="1805" y="120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696"/>
                  </a:lnTo>
                  <a:lnTo>
                    <a:pt x="13" y="1587"/>
                  </a:lnTo>
                  <a:lnTo>
                    <a:pt x="30" y="1481"/>
                  </a:lnTo>
                  <a:lnTo>
                    <a:pt x="51" y="1377"/>
                  </a:lnTo>
                  <a:lnTo>
                    <a:pt x="80" y="1276"/>
                  </a:lnTo>
                  <a:lnTo>
                    <a:pt x="113" y="1176"/>
                  </a:lnTo>
                  <a:lnTo>
                    <a:pt x="152" y="1080"/>
                  </a:lnTo>
                  <a:lnTo>
                    <a:pt x="197" y="986"/>
                  </a:lnTo>
                  <a:lnTo>
                    <a:pt x="247" y="895"/>
                  </a:lnTo>
                  <a:lnTo>
                    <a:pt x="302" y="807"/>
                  </a:lnTo>
                  <a:lnTo>
                    <a:pt x="361" y="723"/>
                  </a:lnTo>
                  <a:lnTo>
                    <a:pt x="426" y="643"/>
                  </a:lnTo>
                  <a:lnTo>
                    <a:pt x="493" y="566"/>
                  </a:lnTo>
                  <a:lnTo>
                    <a:pt x="566" y="493"/>
                  </a:lnTo>
                  <a:lnTo>
                    <a:pt x="643" y="426"/>
                  </a:lnTo>
                  <a:lnTo>
                    <a:pt x="723" y="361"/>
                  </a:lnTo>
                  <a:lnTo>
                    <a:pt x="807" y="302"/>
                  </a:lnTo>
                  <a:lnTo>
                    <a:pt x="895" y="247"/>
                  </a:lnTo>
                  <a:lnTo>
                    <a:pt x="986" y="197"/>
                  </a:lnTo>
                  <a:lnTo>
                    <a:pt x="1080" y="152"/>
                  </a:lnTo>
                  <a:lnTo>
                    <a:pt x="1176" y="113"/>
                  </a:lnTo>
                  <a:lnTo>
                    <a:pt x="1276" y="80"/>
                  </a:lnTo>
                  <a:lnTo>
                    <a:pt x="1377" y="51"/>
                  </a:lnTo>
                  <a:lnTo>
                    <a:pt x="1481" y="30"/>
                  </a:lnTo>
                  <a:lnTo>
                    <a:pt x="1587" y="13"/>
                  </a:lnTo>
                  <a:lnTo>
                    <a:pt x="169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9" name="Group 1528"/>
          <p:cNvGrpSpPr/>
          <p:nvPr/>
        </p:nvGrpSpPr>
        <p:grpSpPr>
          <a:xfrm>
            <a:off x="10061385" y="5764649"/>
            <a:ext cx="479425" cy="581025"/>
            <a:chOff x="2597150" y="4992688"/>
            <a:chExt cx="4794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88" name="Freeform 138"/>
            <p:cNvSpPr>
              <a:spLocks noEditPoints="1"/>
            </p:cNvSpPr>
            <p:nvPr/>
          </p:nvSpPr>
          <p:spPr bwMode="auto">
            <a:xfrm>
              <a:off x="2597150" y="4992688"/>
              <a:ext cx="479425" cy="581025"/>
            </a:xfrm>
            <a:custGeom>
              <a:avLst/>
              <a:gdLst>
                <a:gd name="T0" fmla="*/ 146 w 3020"/>
                <a:gd name="T1" fmla="*/ 3474 h 3660"/>
                <a:gd name="T2" fmla="*/ 266 w 3020"/>
                <a:gd name="T3" fmla="*/ 3538 h 3660"/>
                <a:gd name="T4" fmla="*/ 1810 w 3020"/>
                <a:gd name="T5" fmla="*/ 3532 h 3660"/>
                <a:gd name="T6" fmla="*/ 1655 w 3020"/>
                <a:gd name="T7" fmla="*/ 3400 h 3660"/>
                <a:gd name="T8" fmla="*/ 1532 w 3020"/>
                <a:gd name="T9" fmla="*/ 3220 h 3660"/>
                <a:gd name="T10" fmla="*/ 1478 w 3020"/>
                <a:gd name="T11" fmla="*/ 3077 h 3660"/>
                <a:gd name="T12" fmla="*/ 1453 w 3020"/>
                <a:gd name="T13" fmla="*/ 2928 h 3660"/>
                <a:gd name="T14" fmla="*/ 2039 w 3020"/>
                <a:gd name="T15" fmla="*/ 2226 h 3660"/>
                <a:gd name="T16" fmla="*/ 1919 w 3020"/>
                <a:gd name="T17" fmla="*/ 2278 h 3660"/>
                <a:gd name="T18" fmla="*/ 1827 w 3020"/>
                <a:gd name="T19" fmla="*/ 2338 h 3660"/>
                <a:gd name="T20" fmla="*/ 1753 w 3020"/>
                <a:gd name="T21" fmla="*/ 2407 h 3660"/>
                <a:gd name="T22" fmla="*/ 1691 w 3020"/>
                <a:gd name="T23" fmla="*/ 2482 h 3660"/>
                <a:gd name="T24" fmla="*/ 1620 w 3020"/>
                <a:gd name="T25" fmla="*/ 2613 h 3660"/>
                <a:gd name="T26" fmla="*/ 1576 w 3020"/>
                <a:gd name="T27" fmla="*/ 2784 h 3660"/>
                <a:gd name="T28" fmla="*/ 1576 w 3020"/>
                <a:gd name="T29" fmla="*/ 2947 h 3660"/>
                <a:gd name="T30" fmla="*/ 1617 w 3020"/>
                <a:gd name="T31" fmla="*/ 3112 h 3660"/>
                <a:gd name="T32" fmla="*/ 1678 w 3020"/>
                <a:gd name="T33" fmla="*/ 3232 h 3660"/>
                <a:gd name="T34" fmla="*/ 1783 w 3020"/>
                <a:gd name="T35" fmla="*/ 3358 h 3660"/>
                <a:gd name="T36" fmla="*/ 1882 w 3020"/>
                <a:gd name="T37" fmla="*/ 3435 h 3660"/>
                <a:gd name="T38" fmla="*/ 1966 w 3020"/>
                <a:gd name="T39" fmla="*/ 3480 h 3660"/>
                <a:gd name="T40" fmla="*/ 2235 w 3020"/>
                <a:gd name="T41" fmla="*/ 3538 h 3660"/>
                <a:gd name="T42" fmla="*/ 2551 w 3020"/>
                <a:gd name="T43" fmla="*/ 3457 h 3660"/>
                <a:gd name="T44" fmla="*/ 2785 w 3020"/>
                <a:gd name="T45" fmla="*/ 3242 h 3660"/>
                <a:gd name="T46" fmla="*/ 2896 w 3020"/>
                <a:gd name="T47" fmla="*/ 2936 h 3660"/>
                <a:gd name="T48" fmla="*/ 2846 w 3020"/>
                <a:gd name="T49" fmla="*/ 2606 h 3660"/>
                <a:gd name="T50" fmla="*/ 2658 w 3020"/>
                <a:gd name="T51" fmla="*/ 2349 h 3660"/>
                <a:gd name="T52" fmla="*/ 2369 w 3020"/>
                <a:gd name="T53" fmla="*/ 2209 h 3660"/>
                <a:gd name="T54" fmla="*/ 1452 w 3020"/>
                <a:gd name="T55" fmla="*/ 2806 h 3660"/>
                <a:gd name="T56" fmla="*/ 1481 w 3020"/>
                <a:gd name="T57" fmla="*/ 2647 h 3660"/>
                <a:gd name="T58" fmla="*/ 1551 w 3020"/>
                <a:gd name="T59" fmla="*/ 2479 h 3660"/>
                <a:gd name="T60" fmla="*/ 1664 w 3020"/>
                <a:gd name="T61" fmla="*/ 2325 h 3660"/>
                <a:gd name="T62" fmla="*/ 1819 w 3020"/>
                <a:gd name="T63" fmla="*/ 2196 h 3660"/>
                <a:gd name="T64" fmla="*/ 1911 w 3020"/>
                <a:gd name="T65" fmla="*/ 2146 h 3660"/>
                <a:gd name="T66" fmla="*/ 237 w 3020"/>
                <a:gd name="T67" fmla="*/ 125 h 3660"/>
                <a:gd name="T68" fmla="*/ 133 w 3020"/>
                <a:gd name="T69" fmla="*/ 212 h 3660"/>
                <a:gd name="T70" fmla="*/ 1933 w 3020"/>
                <a:gd name="T71" fmla="*/ 268 h 3660"/>
                <a:gd name="T72" fmla="*/ 1869 w 3020"/>
                <a:gd name="T73" fmla="*/ 148 h 3660"/>
                <a:gd name="T74" fmla="*/ 266 w 3020"/>
                <a:gd name="T75" fmla="*/ 0 h 3660"/>
                <a:gd name="T76" fmla="*/ 1933 w 3020"/>
                <a:gd name="T77" fmla="*/ 43 h 3660"/>
                <a:gd name="T78" fmla="*/ 2043 w 3020"/>
                <a:gd name="T79" fmla="*/ 191 h 3660"/>
                <a:gd name="T80" fmla="*/ 2173 w 3020"/>
                <a:gd name="T81" fmla="*/ 2076 h 3660"/>
                <a:gd name="T82" fmla="*/ 2508 w 3020"/>
                <a:gd name="T83" fmla="*/ 2124 h 3660"/>
                <a:gd name="T84" fmla="*/ 2789 w 3020"/>
                <a:gd name="T85" fmla="*/ 2307 h 3660"/>
                <a:gd name="T86" fmla="*/ 2971 w 3020"/>
                <a:gd name="T87" fmla="*/ 2591 h 3660"/>
                <a:gd name="T88" fmla="*/ 3017 w 3020"/>
                <a:gd name="T89" fmla="*/ 2939 h 3660"/>
                <a:gd name="T90" fmla="*/ 2912 w 3020"/>
                <a:gd name="T91" fmla="*/ 3267 h 3660"/>
                <a:gd name="T92" fmla="*/ 2687 w 3020"/>
                <a:gd name="T93" fmla="*/ 3515 h 3660"/>
                <a:gd name="T94" fmla="*/ 2375 w 3020"/>
                <a:gd name="T95" fmla="*/ 3647 h 3660"/>
                <a:gd name="T96" fmla="*/ 2058 w 3020"/>
                <a:gd name="T97" fmla="*/ 3639 h 3660"/>
                <a:gd name="T98" fmla="*/ 1856 w 3020"/>
                <a:gd name="T99" fmla="*/ 3651 h 3660"/>
                <a:gd name="T100" fmla="*/ 189 w 3020"/>
                <a:gd name="T101" fmla="*/ 3649 h 3660"/>
                <a:gd name="T102" fmla="*/ 43 w 3020"/>
                <a:gd name="T103" fmla="*/ 3538 h 3660"/>
                <a:gd name="T104" fmla="*/ 0 w 3020"/>
                <a:gd name="T105" fmla="*/ 268 h 3660"/>
                <a:gd name="T106" fmla="*/ 66 w 3020"/>
                <a:gd name="T107" fmla="*/ 92 h 3660"/>
                <a:gd name="T108" fmla="*/ 226 w 3020"/>
                <a:gd name="T109" fmla="*/ 3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0" h="3660">
                  <a:moveTo>
                    <a:pt x="121" y="2928"/>
                  </a:moveTo>
                  <a:lnTo>
                    <a:pt x="121" y="3392"/>
                  </a:lnTo>
                  <a:lnTo>
                    <a:pt x="124" y="3420"/>
                  </a:lnTo>
                  <a:lnTo>
                    <a:pt x="133" y="3448"/>
                  </a:lnTo>
                  <a:lnTo>
                    <a:pt x="146" y="3474"/>
                  </a:lnTo>
                  <a:lnTo>
                    <a:pt x="164" y="3495"/>
                  </a:lnTo>
                  <a:lnTo>
                    <a:pt x="184" y="3512"/>
                  </a:lnTo>
                  <a:lnTo>
                    <a:pt x="210" y="3526"/>
                  </a:lnTo>
                  <a:lnTo>
                    <a:pt x="237" y="3535"/>
                  </a:lnTo>
                  <a:lnTo>
                    <a:pt x="266" y="3538"/>
                  </a:lnTo>
                  <a:lnTo>
                    <a:pt x="1788" y="3538"/>
                  </a:lnTo>
                  <a:lnTo>
                    <a:pt x="1801" y="3537"/>
                  </a:lnTo>
                  <a:lnTo>
                    <a:pt x="1814" y="3536"/>
                  </a:lnTo>
                  <a:lnTo>
                    <a:pt x="1812" y="3535"/>
                  </a:lnTo>
                  <a:lnTo>
                    <a:pt x="1810" y="3532"/>
                  </a:lnTo>
                  <a:lnTo>
                    <a:pt x="1759" y="3497"/>
                  </a:lnTo>
                  <a:lnTo>
                    <a:pt x="1712" y="3457"/>
                  </a:lnTo>
                  <a:lnTo>
                    <a:pt x="1667" y="3414"/>
                  </a:lnTo>
                  <a:lnTo>
                    <a:pt x="1662" y="3407"/>
                  </a:lnTo>
                  <a:lnTo>
                    <a:pt x="1655" y="3400"/>
                  </a:lnTo>
                  <a:lnTo>
                    <a:pt x="1630" y="3371"/>
                  </a:lnTo>
                  <a:lnTo>
                    <a:pt x="1607" y="3341"/>
                  </a:lnTo>
                  <a:lnTo>
                    <a:pt x="1597" y="3327"/>
                  </a:lnTo>
                  <a:lnTo>
                    <a:pt x="1563" y="3275"/>
                  </a:lnTo>
                  <a:lnTo>
                    <a:pt x="1532" y="3220"/>
                  </a:lnTo>
                  <a:lnTo>
                    <a:pt x="1507" y="3163"/>
                  </a:lnTo>
                  <a:lnTo>
                    <a:pt x="1506" y="3158"/>
                  </a:lnTo>
                  <a:lnTo>
                    <a:pt x="1503" y="3153"/>
                  </a:lnTo>
                  <a:lnTo>
                    <a:pt x="1490" y="3115"/>
                  </a:lnTo>
                  <a:lnTo>
                    <a:pt x="1478" y="3077"/>
                  </a:lnTo>
                  <a:lnTo>
                    <a:pt x="1473" y="3054"/>
                  </a:lnTo>
                  <a:lnTo>
                    <a:pt x="1465" y="3020"/>
                  </a:lnTo>
                  <a:lnTo>
                    <a:pt x="1459" y="2985"/>
                  </a:lnTo>
                  <a:lnTo>
                    <a:pt x="1455" y="2960"/>
                  </a:lnTo>
                  <a:lnTo>
                    <a:pt x="1453" y="2928"/>
                  </a:lnTo>
                  <a:lnTo>
                    <a:pt x="121" y="2928"/>
                  </a:lnTo>
                  <a:close/>
                  <a:moveTo>
                    <a:pt x="2235" y="2196"/>
                  </a:moveTo>
                  <a:lnTo>
                    <a:pt x="2168" y="2199"/>
                  </a:lnTo>
                  <a:lnTo>
                    <a:pt x="2103" y="2209"/>
                  </a:lnTo>
                  <a:lnTo>
                    <a:pt x="2039" y="2226"/>
                  </a:lnTo>
                  <a:lnTo>
                    <a:pt x="2022" y="2231"/>
                  </a:lnTo>
                  <a:lnTo>
                    <a:pt x="2016" y="2234"/>
                  </a:lnTo>
                  <a:lnTo>
                    <a:pt x="2010" y="2236"/>
                  </a:lnTo>
                  <a:lnTo>
                    <a:pt x="1964" y="2255"/>
                  </a:lnTo>
                  <a:lnTo>
                    <a:pt x="1919" y="2278"/>
                  </a:lnTo>
                  <a:lnTo>
                    <a:pt x="1876" y="2302"/>
                  </a:lnTo>
                  <a:lnTo>
                    <a:pt x="1873" y="2305"/>
                  </a:lnTo>
                  <a:lnTo>
                    <a:pt x="1842" y="2327"/>
                  </a:lnTo>
                  <a:lnTo>
                    <a:pt x="1834" y="2332"/>
                  </a:lnTo>
                  <a:lnTo>
                    <a:pt x="1827" y="2338"/>
                  </a:lnTo>
                  <a:lnTo>
                    <a:pt x="1799" y="2361"/>
                  </a:lnTo>
                  <a:lnTo>
                    <a:pt x="1791" y="2369"/>
                  </a:lnTo>
                  <a:lnTo>
                    <a:pt x="1783" y="2376"/>
                  </a:lnTo>
                  <a:lnTo>
                    <a:pt x="1758" y="2401"/>
                  </a:lnTo>
                  <a:lnTo>
                    <a:pt x="1753" y="2407"/>
                  </a:lnTo>
                  <a:lnTo>
                    <a:pt x="1747" y="2413"/>
                  </a:lnTo>
                  <a:lnTo>
                    <a:pt x="1724" y="2440"/>
                  </a:lnTo>
                  <a:lnTo>
                    <a:pt x="1702" y="2468"/>
                  </a:lnTo>
                  <a:lnTo>
                    <a:pt x="1697" y="2475"/>
                  </a:lnTo>
                  <a:lnTo>
                    <a:pt x="1691" y="2482"/>
                  </a:lnTo>
                  <a:lnTo>
                    <a:pt x="1671" y="2512"/>
                  </a:lnTo>
                  <a:lnTo>
                    <a:pt x="1660" y="2531"/>
                  </a:lnTo>
                  <a:lnTo>
                    <a:pt x="1644" y="2562"/>
                  </a:lnTo>
                  <a:lnTo>
                    <a:pt x="1634" y="2582"/>
                  </a:lnTo>
                  <a:lnTo>
                    <a:pt x="1620" y="2613"/>
                  </a:lnTo>
                  <a:lnTo>
                    <a:pt x="1602" y="2662"/>
                  </a:lnTo>
                  <a:lnTo>
                    <a:pt x="1595" y="2688"/>
                  </a:lnTo>
                  <a:lnTo>
                    <a:pt x="1587" y="2721"/>
                  </a:lnTo>
                  <a:lnTo>
                    <a:pt x="1581" y="2746"/>
                  </a:lnTo>
                  <a:lnTo>
                    <a:pt x="1576" y="2784"/>
                  </a:lnTo>
                  <a:lnTo>
                    <a:pt x="1574" y="2806"/>
                  </a:lnTo>
                  <a:lnTo>
                    <a:pt x="1571" y="2836"/>
                  </a:lnTo>
                  <a:lnTo>
                    <a:pt x="1570" y="2867"/>
                  </a:lnTo>
                  <a:lnTo>
                    <a:pt x="1574" y="2927"/>
                  </a:lnTo>
                  <a:lnTo>
                    <a:pt x="1576" y="2947"/>
                  </a:lnTo>
                  <a:lnTo>
                    <a:pt x="1581" y="2987"/>
                  </a:lnTo>
                  <a:lnTo>
                    <a:pt x="1586" y="3009"/>
                  </a:lnTo>
                  <a:lnTo>
                    <a:pt x="1599" y="3059"/>
                  </a:lnTo>
                  <a:lnTo>
                    <a:pt x="1608" y="3087"/>
                  </a:lnTo>
                  <a:lnTo>
                    <a:pt x="1617" y="3112"/>
                  </a:lnTo>
                  <a:lnTo>
                    <a:pt x="1629" y="3141"/>
                  </a:lnTo>
                  <a:lnTo>
                    <a:pt x="1640" y="3163"/>
                  </a:lnTo>
                  <a:lnTo>
                    <a:pt x="1653" y="3189"/>
                  </a:lnTo>
                  <a:lnTo>
                    <a:pt x="1667" y="3213"/>
                  </a:lnTo>
                  <a:lnTo>
                    <a:pt x="1678" y="3232"/>
                  </a:lnTo>
                  <a:lnTo>
                    <a:pt x="1697" y="3259"/>
                  </a:lnTo>
                  <a:lnTo>
                    <a:pt x="1711" y="3277"/>
                  </a:lnTo>
                  <a:lnTo>
                    <a:pt x="1731" y="3303"/>
                  </a:lnTo>
                  <a:lnTo>
                    <a:pt x="1748" y="3322"/>
                  </a:lnTo>
                  <a:lnTo>
                    <a:pt x="1783" y="3358"/>
                  </a:lnTo>
                  <a:lnTo>
                    <a:pt x="1804" y="3376"/>
                  </a:lnTo>
                  <a:lnTo>
                    <a:pt x="1828" y="3396"/>
                  </a:lnTo>
                  <a:lnTo>
                    <a:pt x="1847" y="3410"/>
                  </a:lnTo>
                  <a:lnTo>
                    <a:pt x="1873" y="3429"/>
                  </a:lnTo>
                  <a:lnTo>
                    <a:pt x="1882" y="3435"/>
                  </a:lnTo>
                  <a:lnTo>
                    <a:pt x="1890" y="3439"/>
                  </a:lnTo>
                  <a:lnTo>
                    <a:pt x="1921" y="3457"/>
                  </a:lnTo>
                  <a:lnTo>
                    <a:pt x="1951" y="3473"/>
                  </a:lnTo>
                  <a:lnTo>
                    <a:pt x="1959" y="3477"/>
                  </a:lnTo>
                  <a:lnTo>
                    <a:pt x="1966" y="3480"/>
                  </a:lnTo>
                  <a:lnTo>
                    <a:pt x="1980" y="3487"/>
                  </a:lnTo>
                  <a:lnTo>
                    <a:pt x="2040" y="3508"/>
                  </a:lnTo>
                  <a:lnTo>
                    <a:pt x="2103" y="3525"/>
                  </a:lnTo>
                  <a:lnTo>
                    <a:pt x="2168" y="3535"/>
                  </a:lnTo>
                  <a:lnTo>
                    <a:pt x="2235" y="3538"/>
                  </a:lnTo>
                  <a:lnTo>
                    <a:pt x="2303" y="3535"/>
                  </a:lnTo>
                  <a:lnTo>
                    <a:pt x="2369" y="3525"/>
                  </a:lnTo>
                  <a:lnTo>
                    <a:pt x="2432" y="3508"/>
                  </a:lnTo>
                  <a:lnTo>
                    <a:pt x="2493" y="3485"/>
                  </a:lnTo>
                  <a:lnTo>
                    <a:pt x="2551" y="3457"/>
                  </a:lnTo>
                  <a:lnTo>
                    <a:pt x="2606" y="3423"/>
                  </a:lnTo>
                  <a:lnTo>
                    <a:pt x="2658" y="3385"/>
                  </a:lnTo>
                  <a:lnTo>
                    <a:pt x="2705" y="3342"/>
                  </a:lnTo>
                  <a:lnTo>
                    <a:pt x="2748" y="3294"/>
                  </a:lnTo>
                  <a:lnTo>
                    <a:pt x="2785" y="3242"/>
                  </a:lnTo>
                  <a:lnTo>
                    <a:pt x="2819" y="3186"/>
                  </a:lnTo>
                  <a:lnTo>
                    <a:pt x="2846" y="3128"/>
                  </a:lnTo>
                  <a:lnTo>
                    <a:pt x="2870" y="3067"/>
                  </a:lnTo>
                  <a:lnTo>
                    <a:pt x="2886" y="3002"/>
                  </a:lnTo>
                  <a:lnTo>
                    <a:pt x="2896" y="2936"/>
                  </a:lnTo>
                  <a:lnTo>
                    <a:pt x="2899" y="2867"/>
                  </a:lnTo>
                  <a:lnTo>
                    <a:pt x="2896" y="2798"/>
                  </a:lnTo>
                  <a:lnTo>
                    <a:pt x="2886" y="2732"/>
                  </a:lnTo>
                  <a:lnTo>
                    <a:pt x="2870" y="2667"/>
                  </a:lnTo>
                  <a:lnTo>
                    <a:pt x="2846" y="2606"/>
                  </a:lnTo>
                  <a:lnTo>
                    <a:pt x="2819" y="2548"/>
                  </a:lnTo>
                  <a:lnTo>
                    <a:pt x="2785" y="2492"/>
                  </a:lnTo>
                  <a:lnTo>
                    <a:pt x="2748" y="2440"/>
                  </a:lnTo>
                  <a:lnTo>
                    <a:pt x="2705" y="2392"/>
                  </a:lnTo>
                  <a:lnTo>
                    <a:pt x="2658" y="2349"/>
                  </a:lnTo>
                  <a:lnTo>
                    <a:pt x="2606" y="2310"/>
                  </a:lnTo>
                  <a:lnTo>
                    <a:pt x="2551" y="2277"/>
                  </a:lnTo>
                  <a:lnTo>
                    <a:pt x="2493" y="2249"/>
                  </a:lnTo>
                  <a:lnTo>
                    <a:pt x="2432" y="2226"/>
                  </a:lnTo>
                  <a:lnTo>
                    <a:pt x="2369" y="2209"/>
                  </a:lnTo>
                  <a:lnTo>
                    <a:pt x="2303" y="2199"/>
                  </a:lnTo>
                  <a:lnTo>
                    <a:pt x="2235" y="2196"/>
                  </a:lnTo>
                  <a:close/>
                  <a:moveTo>
                    <a:pt x="121" y="488"/>
                  </a:moveTo>
                  <a:lnTo>
                    <a:pt x="121" y="2806"/>
                  </a:lnTo>
                  <a:lnTo>
                    <a:pt x="1452" y="2806"/>
                  </a:lnTo>
                  <a:lnTo>
                    <a:pt x="1453" y="2795"/>
                  </a:lnTo>
                  <a:lnTo>
                    <a:pt x="1456" y="2772"/>
                  </a:lnTo>
                  <a:lnTo>
                    <a:pt x="1463" y="2724"/>
                  </a:lnTo>
                  <a:lnTo>
                    <a:pt x="1468" y="2698"/>
                  </a:lnTo>
                  <a:lnTo>
                    <a:pt x="1481" y="2647"/>
                  </a:lnTo>
                  <a:lnTo>
                    <a:pt x="1494" y="2606"/>
                  </a:lnTo>
                  <a:lnTo>
                    <a:pt x="1506" y="2573"/>
                  </a:lnTo>
                  <a:lnTo>
                    <a:pt x="1521" y="2540"/>
                  </a:lnTo>
                  <a:lnTo>
                    <a:pt x="1533" y="2512"/>
                  </a:lnTo>
                  <a:lnTo>
                    <a:pt x="1551" y="2479"/>
                  </a:lnTo>
                  <a:lnTo>
                    <a:pt x="1566" y="2453"/>
                  </a:lnTo>
                  <a:lnTo>
                    <a:pt x="1602" y="2399"/>
                  </a:lnTo>
                  <a:lnTo>
                    <a:pt x="1620" y="2376"/>
                  </a:lnTo>
                  <a:lnTo>
                    <a:pt x="1644" y="2347"/>
                  </a:lnTo>
                  <a:lnTo>
                    <a:pt x="1664" y="2325"/>
                  </a:lnTo>
                  <a:lnTo>
                    <a:pt x="1689" y="2298"/>
                  </a:lnTo>
                  <a:lnTo>
                    <a:pt x="1712" y="2277"/>
                  </a:lnTo>
                  <a:lnTo>
                    <a:pt x="1763" y="2235"/>
                  </a:lnTo>
                  <a:lnTo>
                    <a:pt x="1783" y="2218"/>
                  </a:lnTo>
                  <a:lnTo>
                    <a:pt x="1819" y="2196"/>
                  </a:lnTo>
                  <a:lnTo>
                    <a:pt x="1838" y="2184"/>
                  </a:lnTo>
                  <a:lnTo>
                    <a:pt x="1877" y="2162"/>
                  </a:lnTo>
                  <a:lnTo>
                    <a:pt x="1882" y="2159"/>
                  </a:lnTo>
                  <a:lnTo>
                    <a:pt x="1889" y="2156"/>
                  </a:lnTo>
                  <a:lnTo>
                    <a:pt x="1911" y="2146"/>
                  </a:lnTo>
                  <a:lnTo>
                    <a:pt x="1933" y="2135"/>
                  </a:lnTo>
                  <a:lnTo>
                    <a:pt x="1933" y="488"/>
                  </a:lnTo>
                  <a:lnTo>
                    <a:pt x="121" y="488"/>
                  </a:lnTo>
                  <a:close/>
                  <a:moveTo>
                    <a:pt x="266" y="122"/>
                  </a:moveTo>
                  <a:lnTo>
                    <a:pt x="237" y="125"/>
                  </a:lnTo>
                  <a:lnTo>
                    <a:pt x="210" y="134"/>
                  </a:lnTo>
                  <a:lnTo>
                    <a:pt x="184" y="148"/>
                  </a:lnTo>
                  <a:lnTo>
                    <a:pt x="164" y="165"/>
                  </a:lnTo>
                  <a:lnTo>
                    <a:pt x="146" y="186"/>
                  </a:lnTo>
                  <a:lnTo>
                    <a:pt x="133" y="212"/>
                  </a:lnTo>
                  <a:lnTo>
                    <a:pt x="124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3" y="366"/>
                  </a:lnTo>
                  <a:lnTo>
                    <a:pt x="1933" y="268"/>
                  </a:lnTo>
                  <a:lnTo>
                    <a:pt x="1930" y="240"/>
                  </a:lnTo>
                  <a:lnTo>
                    <a:pt x="1922" y="212"/>
                  </a:lnTo>
                  <a:lnTo>
                    <a:pt x="1908" y="186"/>
                  </a:lnTo>
                  <a:lnTo>
                    <a:pt x="1890" y="165"/>
                  </a:lnTo>
                  <a:lnTo>
                    <a:pt x="1869" y="148"/>
                  </a:lnTo>
                  <a:lnTo>
                    <a:pt x="1844" y="134"/>
                  </a:lnTo>
                  <a:lnTo>
                    <a:pt x="1816" y="125"/>
                  </a:lnTo>
                  <a:lnTo>
                    <a:pt x="1788" y="122"/>
                  </a:lnTo>
                  <a:lnTo>
                    <a:pt x="266" y="122"/>
                  </a:lnTo>
                  <a:close/>
                  <a:moveTo>
                    <a:pt x="266" y="0"/>
                  </a:moveTo>
                  <a:lnTo>
                    <a:pt x="1788" y="0"/>
                  </a:lnTo>
                  <a:lnTo>
                    <a:pt x="1827" y="3"/>
                  </a:lnTo>
                  <a:lnTo>
                    <a:pt x="1865" y="11"/>
                  </a:lnTo>
                  <a:lnTo>
                    <a:pt x="1900" y="26"/>
                  </a:lnTo>
                  <a:lnTo>
                    <a:pt x="1933" y="43"/>
                  </a:lnTo>
                  <a:lnTo>
                    <a:pt x="1962" y="67"/>
                  </a:lnTo>
                  <a:lnTo>
                    <a:pt x="1989" y="92"/>
                  </a:lnTo>
                  <a:lnTo>
                    <a:pt x="2011" y="122"/>
                  </a:lnTo>
                  <a:lnTo>
                    <a:pt x="2028" y="155"/>
                  </a:lnTo>
                  <a:lnTo>
                    <a:pt x="2043" y="191"/>
                  </a:lnTo>
                  <a:lnTo>
                    <a:pt x="2050" y="228"/>
                  </a:lnTo>
                  <a:lnTo>
                    <a:pt x="2054" y="268"/>
                  </a:lnTo>
                  <a:lnTo>
                    <a:pt x="2054" y="2096"/>
                  </a:lnTo>
                  <a:lnTo>
                    <a:pt x="2113" y="2084"/>
                  </a:lnTo>
                  <a:lnTo>
                    <a:pt x="2173" y="2076"/>
                  </a:lnTo>
                  <a:lnTo>
                    <a:pt x="2235" y="2074"/>
                  </a:lnTo>
                  <a:lnTo>
                    <a:pt x="2306" y="2077"/>
                  </a:lnTo>
                  <a:lnTo>
                    <a:pt x="2375" y="2086"/>
                  </a:lnTo>
                  <a:lnTo>
                    <a:pt x="2443" y="2103"/>
                  </a:lnTo>
                  <a:lnTo>
                    <a:pt x="2508" y="2124"/>
                  </a:lnTo>
                  <a:lnTo>
                    <a:pt x="2571" y="2151"/>
                  </a:lnTo>
                  <a:lnTo>
                    <a:pt x="2631" y="2183"/>
                  </a:lnTo>
                  <a:lnTo>
                    <a:pt x="2687" y="2219"/>
                  </a:lnTo>
                  <a:lnTo>
                    <a:pt x="2740" y="2260"/>
                  </a:lnTo>
                  <a:lnTo>
                    <a:pt x="2789" y="2307"/>
                  </a:lnTo>
                  <a:lnTo>
                    <a:pt x="2836" y="2357"/>
                  </a:lnTo>
                  <a:lnTo>
                    <a:pt x="2876" y="2410"/>
                  </a:lnTo>
                  <a:lnTo>
                    <a:pt x="2912" y="2467"/>
                  </a:lnTo>
                  <a:lnTo>
                    <a:pt x="2944" y="2528"/>
                  </a:lnTo>
                  <a:lnTo>
                    <a:pt x="2971" y="2591"/>
                  </a:lnTo>
                  <a:lnTo>
                    <a:pt x="2991" y="2656"/>
                  </a:lnTo>
                  <a:lnTo>
                    <a:pt x="3007" y="2725"/>
                  </a:lnTo>
                  <a:lnTo>
                    <a:pt x="3017" y="2795"/>
                  </a:lnTo>
                  <a:lnTo>
                    <a:pt x="3020" y="2867"/>
                  </a:lnTo>
                  <a:lnTo>
                    <a:pt x="3017" y="2939"/>
                  </a:lnTo>
                  <a:lnTo>
                    <a:pt x="3007" y="3009"/>
                  </a:lnTo>
                  <a:lnTo>
                    <a:pt x="2991" y="3078"/>
                  </a:lnTo>
                  <a:lnTo>
                    <a:pt x="2971" y="3143"/>
                  </a:lnTo>
                  <a:lnTo>
                    <a:pt x="2944" y="3206"/>
                  </a:lnTo>
                  <a:lnTo>
                    <a:pt x="2912" y="3267"/>
                  </a:lnTo>
                  <a:lnTo>
                    <a:pt x="2876" y="3324"/>
                  </a:lnTo>
                  <a:lnTo>
                    <a:pt x="2836" y="3377"/>
                  </a:lnTo>
                  <a:lnTo>
                    <a:pt x="2789" y="3427"/>
                  </a:lnTo>
                  <a:lnTo>
                    <a:pt x="2740" y="3474"/>
                  </a:lnTo>
                  <a:lnTo>
                    <a:pt x="2687" y="3515"/>
                  </a:lnTo>
                  <a:lnTo>
                    <a:pt x="2631" y="3551"/>
                  </a:lnTo>
                  <a:lnTo>
                    <a:pt x="2571" y="3583"/>
                  </a:lnTo>
                  <a:lnTo>
                    <a:pt x="2508" y="3610"/>
                  </a:lnTo>
                  <a:lnTo>
                    <a:pt x="2443" y="3631"/>
                  </a:lnTo>
                  <a:lnTo>
                    <a:pt x="2375" y="3647"/>
                  </a:lnTo>
                  <a:lnTo>
                    <a:pt x="2306" y="3657"/>
                  </a:lnTo>
                  <a:lnTo>
                    <a:pt x="2235" y="3660"/>
                  </a:lnTo>
                  <a:lnTo>
                    <a:pt x="2174" y="3658"/>
                  </a:lnTo>
                  <a:lnTo>
                    <a:pt x="2116" y="3651"/>
                  </a:lnTo>
                  <a:lnTo>
                    <a:pt x="2058" y="3639"/>
                  </a:lnTo>
                  <a:lnTo>
                    <a:pt x="2002" y="3623"/>
                  </a:lnTo>
                  <a:lnTo>
                    <a:pt x="1948" y="3605"/>
                  </a:lnTo>
                  <a:lnTo>
                    <a:pt x="1919" y="3623"/>
                  </a:lnTo>
                  <a:lnTo>
                    <a:pt x="1889" y="3639"/>
                  </a:lnTo>
                  <a:lnTo>
                    <a:pt x="1856" y="3651"/>
                  </a:lnTo>
                  <a:lnTo>
                    <a:pt x="1822" y="3658"/>
                  </a:lnTo>
                  <a:lnTo>
                    <a:pt x="1788" y="3660"/>
                  </a:lnTo>
                  <a:lnTo>
                    <a:pt x="266" y="3660"/>
                  </a:lnTo>
                  <a:lnTo>
                    <a:pt x="226" y="3657"/>
                  </a:lnTo>
                  <a:lnTo>
                    <a:pt x="189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89" y="11"/>
                  </a:lnTo>
                  <a:lnTo>
                    <a:pt x="226" y="3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Freeform 139"/>
            <p:cNvSpPr>
              <a:spLocks/>
            </p:cNvSpPr>
            <p:nvPr/>
          </p:nvSpPr>
          <p:spPr bwMode="auto">
            <a:xfrm>
              <a:off x="2884488" y="5380038"/>
              <a:ext cx="134938" cy="134938"/>
            </a:xfrm>
            <a:custGeom>
              <a:avLst/>
              <a:gdLst>
                <a:gd name="T0" fmla="*/ 423 w 846"/>
                <a:gd name="T1" fmla="*/ 0 h 854"/>
                <a:gd name="T2" fmla="*/ 441 w 846"/>
                <a:gd name="T3" fmla="*/ 3 h 854"/>
                <a:gd name="T4" fmla="*/ 458 w 846"/>
                <a:gd name="T5" fmla="*/ 12 h 854"/>
                <a:gd name="T6" fmla="*/ 471 w 846"/>
                <a:gd name="T7" fmla="*/ 26 h 854"/>
                <a:gd name="T8" fmla="*/ 480 w 846"/>
                <a:gd name="T9" fmla="*/ 42 h 854"/>
                <a:gd name="T10" fmla="*/ 483 w 846"/>
                <a:gd name="T11" fmla="*/ 61 h 854"/>
                <a:gd name="T12" fmla="*/ 483 w 846"/>
                <a:gd name="T13" fmla="*/ 366 h 854"/>
                <a:gd name="T14" fmla="*/ 785 w 846"/>
                <a:gd name="T15" fmla="*/ 366 h 854"/>
                <a:gd name="T16" fmla="*/ 804 w 846"/>
                <a:gd name="T17" fmla="*/ 369 h 854"/>
                <a:gd name="T18" fmla="*/ 820 w 846"/>
                <a:gd name="T19" fmla="*/ 378 h 854"/>
                <a:gd name="T20" fmla="*/ 834 w 846"/>
                <a:gd name="T21" fmla="*/ 392 h 854"/>
                <a:gd name="T22" fmla="*/ 842 w 846"/>
                <a:gd name="T23" fmla="*/ 408 h 854"/>
                <a:gd name="T24" fmla="*/ 846 w 846"/>
                <a:gd name="T25" fmla="*/ 427 h 854"/>
                <a:gd name="T26" fmla="*/ 842 w 846"/>
                <a:gd name="T27" fmla="*/ 446 h 854"/>
                <a:gd name="T28" fmla="*/ 834 w 846"/>
                <a:gd name="T29" fmla="*/ 462 h 854"/>
                <a:gd name="T30" fmla="*/ 820 w 846"/>
                <a:gd name="T31" fmla="*/ 476 h 854"/>
                <a:gd name="T32" fmla="*/ 804 w 846"/>
                <a:gd name="T33" fmla="*/ 485 h 854"/>
                <a:gd name="T34" fmla="*/ 785 w 846"/>
                <a:gd name="T35" fmla="*/ 488 h 854"/>
                <a:gd name="T36" fmla="*/ 483 w 846"/>
                <a:gd name="T37" fmla="*/ 488 h 854"/>
                <a:gd name="T38" fmla="*/ 483 w 846"/>
                <a:gd name="T39" fmla="*/ 793 h 854"/>
                <a:gd name="T40" fmla="*/ 480 w 846"/>
                <a:gd name="T41" fmla="*/ 812 h 854"/>
                <a:gd name="T42" fmla="*/ 471 w 846"/>
                <a:gd name="T43" fmla="*/ 828 h 854"/>
                <a:gd name="T44" fmla="*/ 458 w 846"/>
                <a:gd name="T45" fmla="*/ 842 h 854"/>
                <a:gd name="T46" fmla="*/ 441 w 846"/>
                <a:gd name="T47" fmla="*/ 851 h 854"/>
                <a:gd name="T48" fmla="*/ 423 w 846"/>
                <a:gd name="T49" fmla="*/ 854 h 854"/>
                <a:gd name="T50" fmla="*/ 404 w 846"/>
                <a:gd name="T51" fmla="*/ 851 h 854"/>
                <a:gd name="T52" fmla="*/ 388 w 846"/>
                <a:gd name="T53" fmla="*/ 842 h 854"/>
                <a:gd name="T54" fmla="*/ 374 w 846"/>
                <a:gd name="T55" fmla="*/ 828 h 854"/>
                <a:gd name="T56" fmla="*/ 366 w 846"/>
                <a:gd name="T57" fmla="*/ 812 h 854"/>
                <a:gd name="T58" fmla="*/ 362 w 846"/>
                <a:gd name="T59" fmla="*/ 793 h 854"/>
                <a:gd name="T60" fmla="*/ 362 w 846"/>
                <a:gd name="T61" fmla="*/ 488 h 854"/>
                <a:gd name="T62" fmla="*/ 60 w 846"/>
                <a:gd name="T63" fmla="*/ 488 h 854"/>
                <a:gd name="T64" fmla="*/ 42 w 846"/>
                <a:gd name="T65" fmla="*/ 485 h 854"/>
                <a:gd name="T66" fmla="*/ 25 w 846"/>
                <a:gd name="T67" fmla="*/ 476 h 854"/>
                <a:gd name="T68" fmla="*/ 12 w 846"/>
                <a:gd name="T69" fmla="*/ 462 h 854"/>
                <a:gd name="T70" fmla="*/ 3 w 846"/>
                <a:gd name="T71" fmla="*/ 446 h 854"/>
                <a:gd name="T72" fmla="*/ 0 w 846"/>
                <a:gd name="T73" fmla="*/ 427 h 854"/>
                <a:gd name="T74" fmla="*/ 3 w 846"/>
                <a:gd name="T75" fmla="*/ 408 h 854"/>
                <a:gd name="T76" fmla="*/ 12 w 846"/>
                <a:gd name="T77" fmla="*/ 392 h 854"/>
                <a:gd name="T78" fmla="*/ 25 w 846"/>
                <a:gd name="T79" fmla="*/ 378 h 854"/>
                <a:gd name="T80" fmla="*/ 42 w 846"/>
                <a:gd name="T81" fmla="*/ 369 h 854"/>
                <a:gd name="T82" fmla="*/ 60 w 846"/>
                <a:gd name="T83" fmla="*/ 366 h 854"/>
                <a:gd name="T84" fmla="*/ 362 w 846"/>
                <a:gd name="T85" fmla="*/ 366 h 854"/>
                <a:gd name="T86" fmla="*/ 362 w 846"/>
                <a:gd name="T87" fmla="*/ 61 h 854"/>
                <a:gd name="T88" fmla="*/ 366 w 846"/>
                <a:gd name="T89" fmla="*/ 42 h 854"/>
                <a:gd name="T90" fmla="*/ 374 w 846"/>
                <a:gd name="T91" fmla="*/ 26 h 854"/>
                <a:gd name="T92" fmla="*/ 388 w 846"/>
                <a:gd name="T93" fmla="*/ 12 h 854"/>
                <a:gd name="T94" fmla="*/ 404 w 846"/>
                <a:gd name="T95" fmla="*/ 3 h 854"/>
                <a:gd name="T96" fmla="*/ 423 w 846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6" h="854">
                  <a:moveTo>
                    <a:pt x="423" y="0"/>
                  </a:moveTo>
                  <a:lnTo>
                    <a:pt x="441" y="3"/>
                  </a:lnTo>
                  <a:lnTo>
                    <a:pt x="458" y="12"/>
                  </a:lnTo>
                  <a:lnTo>
                    <a:pt x="471" y="26"/>
                  </a:lnTo>
                  <a:lnTo>
                    <a:pt x="480" y="42"/>
                  </a:lnTo>
                  <a:lnTo>
                    <a:pt x="483" y="61"/>
                  </a:lnTo>
                  <a:lnTo>
                    <a:pt x="483" y="366"/>
                  </a:lnTo>
                  <a:lnTo>
                    <a:pt x="785" y="366"/>
                  </a:lnTo>
                  <a:lnTo>
                    <a:pt x="804" y="369"/>
                  </a:lnTo>
                  <a:lnTo>
                    <a:pt x="820" y="378"/>
                  </a:lnTo>
                  <a:lnTo>
                    <a:pt x="834" y="392"/>
                  </a:lnTo>
                  <a:lnTo>
                    <a:pt x="842" y="408"/>
                  </a:lnTo>
                  <a:lnTo>
                    <a:pt x="846" y="427"/>
                  </a:lnTo>
                  <a:lnTo>
                    <a:pt x="842" y="446"/>
                  </a:lnTo>
                  <a:lnTo>
                    <a:pt x="834" y="462"/>
                  </a:lnTo>
                  <a:lnTo>
                    <a:pt x="820" y="476"/>
                  </a:lnTo>
                  <a:lnTo>
                    <a:pt x="804" y="485"/>
                  </a:lnTo>
                  <a:lnTo>
                    <a:pt x="785" y="488"/>
                  </a:lnTo>
                  <a:lnTo>
                    <a:pt x="483" y="488"/>
                  </a:lnTo>
                  <a:lnTo>
                    <a:pt x="483" y="793"/>
                  </a:lnTo>
                  <a:lnTo>
                    <a:pt x="480" y="812"/>
                  </a:lnTo>
                  <a:lnTo>
                    <a:pt x="471" y="828"/>
                  </a:lnTo>
                  <a:lnTo>
                    <a:pt x="458" y="842"/>
                  </a:lnTo>
                  <a:lnTo>
                    <a:pt x="441" y="851"/>
                  </a:lnTo>
                  <a:lnTo>
                    <a:pt x="423" y="854"/>
                  </a:lnTo>
                  <a:lnTo>
                    <a:pt x="404" y="851"/>
                  </a:lnTo>
                  <a:lnTo>
                    <a:pt x="388" y="842"/>
                  </a:lnTo>
                  <a:lnTo>
                    <a:pt x="374" y="828"/>
                  </a:lnTo>
                  <a:lnTo>
                    <a:pt x="366" y="812"/>
                  </a:lnTo>
                  <a:lnTo>
                    <a:pt x="362" y="793"/>
                  </a:lnTo>
                  <a:lnTo>
                    <a:pt x="362" y="488"/>
                  </a:lnTo>
                  <a:lnTo>
                    <a:pt x="60" y="488"/>
                  </a:lnTo>
                  <a:lnTo>
                    <a:pt x="42" y="485"/>
                  </a:lnTo>
                  <a:lnTo>
                    <a:pt x="25" y="476"/>
                  </a:lnTo>
                  <a:lnTo>
                    <a:pt x="12" y="462"/>
                  </a:lnTo>
                  <a:lnTo>
                    <a:pt x="3" y="446"/>
                  </a:lnTo>
                  <a:lnTo>
                    <a:pt x="0" y="427"/>
                  </a:lnTo>
                  <a:lnTo>
                    <a:pt x="3" y="408"/>
                  </a:lnTo>
                  <a:lnTo>
                    <a:pt x="12" y="392"/>
                  </a:lnTo>
                  <a:lnTo>
                    <a:pt x="25" y="378"/>
                  </a:lnTo>
                  <a:lnTo>
                    <a:pt x="42" y="369"/>
                  </a:lnTo>
                  <a:lnTo>
                    <a:pt x="60" y="366"/>
                  </a:lnTo>
                  <a:lnTo>
                    <a:pt x="362" y="366"/>
                  </a:lnTo>
                  <a:lnTo>
                    <a:pt x="362" y="61"/>
                  </a:lnTo>
                  <a:lnTo>
                    <a:pt x="366" y="42"/>
                  </a:lnTo>
                  <a:lnTo>
                    <a:pt x="374" y="26"/>
                  </a:lnTo>
                  <a:lnTo>
                    <a:pt x="388" y="12"/>
                  </a:lnTo>
                  <a:lnTo>
                    <a:pt x="404" y="3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140"/>
            <p:cNvSpPr>
              <a:spLocks noEditPoints="1"/>
            </p:cNvSpPr>
            <p:nvPr/>
          </p:nvSpPr>
          <p:spPr bwMode="auto">
            <a:xfrm>
              <a:off x="2722563" y="5467351"/>
              <a:ext cx="76200" cy="77788"/>
            </a:xfrm>
            <a:custGeom>
              <a:avLst/>
              <a:gdLst>
                <a:gd name="T0" fmla="*/ 214 w 483"/>
                <a:gd name="T1" fmla="*/ 125 h 488"/>
                <a:gd name="T2" fmla="*/ 166 w 483"/>
                <a:gd name="T3" fmla="*/ 149 h 488"/>
                <a:gd name="T4" fmla="*/ 133 w 483"/>
                <a:gd name="T5" fmla="*/ 191 h 488"/>
                <a:gd name="T6" fmla="*/ 121 w 483"/>
                <a:gd name="T7" fmla="*/ 244 h 488"/>
                <a:gd name="T8" fmla="*/ 133 w 483"/>
                <a:gd name="T9" fmla="*/ 297 h 488"/>
                <a:gd name="T10" fmla="*/ 166 w 483"/>
                <a:gd name="T11" fmla="*/ 339 h 488"/>
                <a:gd name="T12" fmla="*/ 214 w 483"/>
                <a:gd name="T13" fmla="*/ 363 h 488"/>
                <a:gd name="T14" fmla="*/ 269 w 483"/>
                <a:gd name="T15" fmla="*/ 363 h 488"/>
                <a:gd name="T16" fmla="*/ 318 w 483"/>
                <a:gd name="T17" fmla="*/ 339 h 488"/>
                <a:gd name="T18" fmla="*/ 351 w 483"/>
                <a:gd name="T19" fmla="*/ 297 h 488"/>
                <a:gd name="T20" fmla="*/ 363 w 483"/>
                <a:gd name="T21" fmla="*/ 244 h 488"/>
                <a:gd name="T22" fmla="*/ 351 w 483"/>
                <a:gd name="T23" fmla="*/ 191 h 488"/>
                <a:gd name="T24" fmla="*/ 318 w 483"/>
                <a:gd name="T25" fmla="*/ 149 h 488"/>
                <a:gd name="T26" fmla="*/ 269 w 483"/>
                <a:gd name="T27" fmla="*/ 125 h 488"/>
                <a:gd name="T28" fmla="*/ 242 w 483"/>
                <a:gd name="T29" fmla="*/ 0 h 488"/>
                <a:gd name="T30" fmla="*/ 319 w 483"/>
                <a:gd name="T31" fmla="*/ 12 h 488"/>
                <a:gd name="T32" fmla="*/ 385 w 483"/>
                <a:gd name="T33" fmla="*/ 47 h 488"/>
                <a:gd name="T34" fmla="*/ 437 w 483"/>
                <a:gd name="T35" fmla="*/ 100 h 488"/>
                <a:gd name="T36" fmla="*/ 471 w 483"/>
                <a:gd name="T37" fmla="*/ 166 h 488"/>
                <a:gd name="T38" fmla="*/ 483 w 483"/>
                <a:gd name="T39" fmla="*/ 244 h 488"/>
                <a:gd name="T40" fmla="*/ 471 w 483"/>
                <a:gd name="T41" fmla="*/ 321 h 488"/>
                <a:gd name="T42" fmla="*/ 437 w 483"/>
                <a:gd name="T43" fmla="*/ 388 h 488"/>
                <a:gd name="T44" fmla="*/ 385 w 483"/>
                <a:gd name="T45" fmla="*/ 441 h 488"/>
                <a:gd name="T46" fmla="*/ 319 w 483"/>
                <a:gd name="T47" fmla="*/ 476 h 488"/>
                <a:gd name="T48" fmla="*/ 242 w 483"/>
                <a:gd name="T49" fmla="*/ 488 h 488"/>
                <a:gd name="T50" fmla="*/ 166 w 483"/>
                <a:gd name="T51" fmla="*/ 476 h 488"/>
                <a:gd name="T52" fmla="*/ 99 w 483"/>
                <a:gd name="T53" fmla="*/ 441 h 488"/>
                <a:gd name="T54" fmla="*/ 46 w 483"/>
                <a:gd name="T55" fmla="*/ 388 h 488"/>
                <a:gd name="T56" fmla="*/ 12 w 483"/>
                <a:gd name="T57" fmla="*/ 321 h 488"/>
                <a:gd name="T58" fmla="*/ 0 w 483"/>
                <a:gd name="T59" fmla="*/ 244 h 488"/>
                <a:gd name="T60" fmla="*/ 12 w 483"/>
                <a:gd name="T61" fmla="*/ 166 h 488"/>
                <a:gd name="T62" fmla="*/ 46 w 483"/>
                <a:gd name="T63" fmla="*/ 100 h 488"/>
                <a:gd name="T64" fmla="*/ 99 w 483"/>
                <a:gd name="T65" fmla="*/ 47 h 488"/>
                <a:gd name="T66" fmla="*/ 166 w 483"/>
                <a:gd name="T67" fmla="*/ 12 h 488"/>
                <a:gd name="T68" fmla="*/ 242 w 483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3" h="488">
                  <a:moveTo>
                    <a:pt x="242" y="122"/>
                  </a:moveTo>
                  <a:lnTo>
                    <a:pt x="214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4" y="363"/>
                  </a:lnTo>
                  <a:lnTo>
                    <a:pt x="242" y="366"/>
                  </a:lnTo>
                  <a:lnTo>
                    <a:pt x="269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6" y="321"/>
                  </a:lnTo>
                  <a:lnTo>
                    <a:pt x="351" y="297"/>
                  </a:lnTo>
                  <a:lnTo>
                    <a:pt x="359" y="272"/>
                  </a:lnTo>
                  <a:lnTo>
                    <a:pt x="363" y="244"/>
                  </a:lnTo>
                  <a:lnTo>
                    <a:pt x="359" y="216"/>
                  </a:lnTo>
                  <a:lnTo>
                    <a:pt x="351" y="191"/>
                  </a:lnTo>
                  <a:lnTo>
                    <a:pt x="336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69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1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3" y="71"/>
                  </a:lnTo>
                  <a:lnTo>
                    <a:pt x="437" y="100"/>
                  </a:lnTo>
                  <a:lnTo>
                    <a:pt x="456" y="132"/>
                  </a:lnTo>
                  <a:lnTo>
                    <a:pt x="471" y="166"/>
                  </a:lnTo>
                  <a:lnTo>
                    <a:pt x="480" y="204"/>
                  </a:lnTo>
                  <a:lnTo>
                    <a:pt x="483" y="244"/>
                  </a:lnTo>
                  <a:lnTo>
                    <a:pt x="480" y="284"/>
                  </a:lnTo>
                  <a:lnTo>
                    <a:pt x="471" y="321"/>
                  </a:lnTo>
                  <a:lnTo>
                    <a:pt x="456" y="356"/>
                  </a:lnTo>
                  <a:lnTo>
                    <a:pt x="437" y="388"/>
                  </a:lnTo>
                  <a:lnTo>
                    <a:pt x="413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1" y="485"/>
                  </a:lnTo>
                  <a:lnTo>
                    <a:pt x="242" y="488"/>
                  </a:lnTo>
                  <a:lnTo>
                    <a:pt x="202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7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7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2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Freeform 141"/>
            <p:cNvSpPr>
              <a:spLocks/>
            </p:cNvSpPr>
            <p:nvPr/>
          </p:nvSpPr>
          <p:spPr bwMode="auto">
            <a:xfrm>
              <a:off x="2711450" y="5021263"/>
              <a:ext cx="58738" cy="20638"/>
            </a:xfrm>
            <a:custGeom>
              <a:avLst/>
              <a:gdLst>
                <a:gd name="T0" fmla="*/ 60 w 362"/>
                <a:gd name="T1" fmla="*/ 0 h 122"/>
                <a:gd name="T2" fmla="*/ 302 w 362"/>
                <a:gd name="T3" fmla="*/ 0 h 122"/>
                <a:gd name="T4" fmla="*/ 320 w 362"/>
                <a:gd name="T5" fmla="*/ 3 h 122"/>
                <a:gd name="T6" fmla="*/ 337 w 362"/>
                <a:gd name="T7" fmla="*/ 12 h 122"/>
                <a:gd name="T8" fmla="*/ 350 w 362"/>
                <a:gd name="T9" fmla="*/ 24 h 122"/>
                <a:gd name="T10" fmla="*/ 359 w 362"/>
                <a:gd name="T11" fmla="*/ 42 h 122"/>
                <a:gd name="T12" fmla="*/ 362 w 362"/>
                <a:gd name="T13" fmla="*/ 61 h 122"/>
                <a:gd name="T14" fmla="*/ 359 w 362"/>
                <a:gd name="T15" fmla="*/ 80 h 122"/>
                <a:gd name="T16" fmla="*/ 350 w 362"/>
                <a:gd name="T17" fmla="*/ 96 h 122"/>
                <a:gd name="T18" fmla="*/ 337 w 362"/>
                <a:gd name="T19" fmla="*/ 110 h 122"/>
                <a:gd name="T20" fmla="*/ 320 w 362"/>
                <a:gd name="T21" fmla="*/ 119 h 122"/>
                <a:gd name="T22" fmla="*/ 302 w 362"/>
                <a:gd name="T23" fmla="*/ 122 h 122"/>
                <a:gd name="T24" fmla="*/ 60 w 362"/>
                <a:gd name="T25" fmla="*/ 122 h 122"/>
                <a:gd name="T26" fmla="*/ 42 w 362"/>
                <a:gd name="T27" fmla="*/ 119 h 122"/>
                <a:gd name="T28" fmla="*/ 25 w 362"/>
                <a:gd name="T29" fmla="*/ 110 h 122"/>
                <a:gd name="T30" fmla="*/ 12 w 362"/>
                <a:gd name="T31" fmla="*/ 96 h 122"/>
                <a:gd name="T32" fmla="*/ 3 w 362"/>
                <a:gd name="T33" fmla="*/ 80 h 122"/>
                <a:gd name="T34" fmla="*/ 0 w 362"/>
                <a:gd name="T35" fmla="*/ 61 h 122"/>
                <a:gd name="T36" fmla="*/ 3 w 362"/>
                <a:gd name="T37" fmla="*/ 42 h 122"/>
                <a:gd name="T38" fmla="*/ 12 w 362"/>
                <a:gd name="T39" fmla="*/ 24 h 122"/>
                <a:gd name="T40" fmla="*/ 25 w 362"/>
                <a:gd name="T41" fmla="*/ 12 h 122"/>
                <a:gd name="T42" fmla="*/ 42 w 362"/>
                <a:gd name="T43" fmla="*/ 3 h 122"/>
                <a:gd name="T44" fmla="*/ 60 w 36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" h="122">
                  <a:moveTo>
                    <a:pt x="60" y="0"/>
                  </a:moveTo>
                  <a:lnTo>
                    <a:pt x="302" y="0"/>
                  </a:lnTo>
                  <a:lnTo>
                    <a:pt x="320" y="3"/>
                  </a:lnTo>
                  <a:lnTo>
                    <a:pt x="337" y="12"/>
                  </a:lnTo>
                  <a:lnTo>
                    <a:pt x="350" y="24"/>
                  </a:lnTo>
                  <a:lnTo>
                    <a:pt x="359" y="42"/>
                  </a:lnTo>
                  <a:lnTo>
                    <a:pt x="362" y="61"/>
                  </a:lnTo>
                  <a:lnTo>
                    <a:pt x="359" y="80"/>
                  </a:lnTo>
                  <a:lnTo>
                    <a:pt x="350" y="96"/>
                  </a:lnTo>
                  <a:lnTo>
                    <a:pt x="337" y="110"/>
                  </a:lnTo>
                  <a:lnTo>
                    <a:pt x="320" y="119"/>
                  </a:lnTo>
                  <a:lnTo>
                    <a:pt x="302" y="122"/>
                  </a:lnTo>
                  <a:lnTo>
                    <a:pt x="60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142"/>
            <p:cNvSpPr>
              <a:spLocks/>
            </p:cNvSpPr>
            <p:nvPr/>
          </p:nvSpPr>
          <p:spPr bwMode="auto">
            <a:xfrm>
              <a:off x="2779713" y="5021263"/>
              <a:ext cx="28575" cy="20638"/>
            </a:xfrm>
            <a:custGeom>
              <a:avLst/>
              <a:gdLst>
                <a:gd name="T0" fmla="*/ 60 w 181"/>
                <a:gd name="T1" fmla="*/ 0 h 122"/>
                <a:gd name="T2" fmla="*/ 120 w 181"/>
                <a:gd name="T3" fmla="*/ 0 h 122"/>
                <a:gd name="T4" fmla="*/ 139 w 181"/>
                <a:gd name="T5" fmla="*/ 3 h 122"/>
                <a:gd name="T6" fmla="*/ 157 w 181"/>
                <a:gd name="T7" fmla="*/ 12 h 122"/>
                <a:gd name="T8" fmla="*/ 169 w 181"/>
                <a:gd name="T9" fmla="*/ 24 h 122"/>
                <a:gd name="T10" fmla="*/ 178 w 181"/>
                <a:gd name="T11" fmla="*/ 42 h 122"/>
                <a:gd name="T12" fmla="*/ 181 w 181"/>
                <a:gd name="T13" fmla="*/ 61 h 122"/>
                <a:gd name="T14" fmla="*/ 178 w 181"/>
                <a:gd name="T15" fmla="*/ 80 h 122"/>
                <a:gd name="T16" fmla="*/ 169 w 181"/>
                <a:gd name="T17" fmla="*/ 96 h 122"/>
                <a:gd name="T18" fmla="*/ 157 w 181"/>
                <a:gd name="T19" fmla="*/ 110 h 122"/>
                <a:gd name="T20" fmla="*/ 139 w 181"/>
                <a:gd name="T21" fmla="*/ 119 h 122"/>
                <a:gd name="T22" fmla="*/ 120 w 181"/>
                <a:gd name="T23" fmla="*/ 122 h 122"/>
                <a:gd name="T24" fmla="*/ 60 w 181"/>
                <a:gd name="T25" fmla="*/ 122 h 122"/>
                <a:gd name="T26" fmla="*/ 41 w 181"/>
                <a:gd name="T27" fmla="*/ 119 h 122"/>
                <a:gd name="T28" fmla="*/ 25 w 181"/>
                <a:gd name="T29" fmla="*/ 110 h 122"/>
                <a:gd name="T30" fmla="*/ 12 w 181"/>
                <a:gd name="T31" fmla="*/ 96 h 122"/>
                <a:gd name="T32" fmla="*/ 3 w 181"/>
                <a:gd name="T33" fmla="*/ 80 h 122"/>
                <a:gd name="T34" fmla="*/ 0 w 181"/>
                <a:gd name="T35" fmla="*/ 61 h 122"/>
                <a:gd name="T36" fmla="*/ 3 w 181"/>
                <a:gd name="T37" fmla="*/ 42 h 122"/>
                <a:gd name="T38" fmla="*/ 12 w 181"/>
                <a:gd name="T39" fmla="*/ 24 h 122"/>
                <a:gd name="T40" fmla="*/ 25 w 181"/>
                <a:gd name="T41" fmla="*/ 12 h 122"/>
                <a:gd name="T42" fmla="*/ 41 w 181"/>
                <a:gd name="T43" fmla="*/ 3 h 122"/>
                <a:gd name="T44" fmla="*/ 60 w 181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1" h="122">
                  <a:moveTo>
                    <a:pt x="60" y="0"/>
                  </a:moveTo>
                  <a:lnTo>
                    <a:pt x="120" y="0"/>
                  </a:lnTo>
                  <a:lnTo>
                    <a:pt x="139" y="3"/>
                  </a:lnTo>
                  <a:lnTo>
                    <a:pt x="157" y="12"/>
                  </a:lnTo>
                  <a:lnTo>
                    <a:pt x="169" y="24"/>
                  </a:lnTo>
                  <a:lnTo>
                    <a:pt x="178" y="42"/>
                  </a:lnTo>
                  <a:lnTo>
                    <a:pt x="181" y="61"/>
                  </a:lnTo>
                  <a:lnTo>
                    <a:pt x="178" y="80"/>
                  </a:lnTo>
                  <a:lnTo>
                    <a:pt x="169" y="96"/>
                  </a:lnTo>
                  <a:lnTo>
                    <a:pt x="157" y="110"/>
                  </a:lnTo>
                  <a:lnTo>
                    <a:pt x="139" y="119"/>
                  </a:lnTo>
                  <a:lnTo>
                    <a:pt x="120" y="122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10996090" y="5764649"/>
            <a:ext cx="481013" cy="581025"/>
            <a:chOff x="3536950" y="4992688"/>
            <a:chExt cx="48101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1" name="Freeform 147"/>
            <p:cNvSpPr>
              <a:spLocks noEditPoints="1"/>
            </p:cNvSpPr>
            <p:nvPr/>
          </p:nvSpPr>
          <p:spPr bwMode="auto">
            <a:xfrm>
              <a:off x="3536950" y="4992688"/>
              <a:ext cx="481013" cy="581025"/>
            </a:xfrm>
            <a:custGeom>
              <a:avLst/>
              <a:gdLst>
                <a:gd name="T0" fmla="*/ 147 w 3030"/>
                <a:gd name="T1" fmla="*/ 3474 h 3660"/>
                <a:gd name="T2" fmla="*/ 267 w 3030"/>
                <a:gd name="T3" fmla="*/ 3538 h 3660"/>
                <a:gd name="T4" fmla="*/ 1816 w 3030"/>
                <a:gd name="T5" fmla="*/ 3532 h 3660"/>
                <a:gd name="T6" fmla="*/ 1660 w 3030"/>
                <a:gd name="T7" fmla="*/ 3400 h 3660"/>
                <a:gd name="T8" fmla="*/ 1537 w 3030"/>
                <a:gd name="T9" fmla="*/ 3220 h 3660"/>
                <a:gd name="T10" fmla="*/ 1483 w 3030"/>
                <a:gd name="T11" fmla="*/ 3077 h 3660"/>
                <a:gd name="T12" fmla="*/ 1458 w 3030"/>
                <a:gd name="T13" fmla="*/ 2928 h 3660"/>
                <a:gd name="T14" fmla="*/ 2046 w 3030"/>
                <a:gd name="T15" fmla="*/ 2226 h 3660"/>
                <a:gd name="T16" fmla="*/ 1925 w 3030"/>
                <a:gd name="T17" fmla="*/ 2278 h 3660"/>
                <a:gd name="T18" fmla="*/ 1833 w 3030"/>
                <a:gd name="T19" fmla="*/ 2338 h 3660"/>
                <a:gd name="T20" fmla="*/ 1759 w 3030"/>
                <a:gd name="T21" fmla="*/ 2407 h 3660"/>
                <a:gd name="T22" fmla="*/ 1697 w 3030"/>
                <a:gd name="T23" fmla="*/ 2482 h 3660"/>
                <a:gd name="T24" fmla="*/ 1625 w 3030"/>
                <a:gd name="T25" fmla="*/ 2613 h 3660"/>
                <a:gd name="T26" fmla="*/ 1581 w 3030"/>
                <a:gd name="T27" fmla="*/ 2784 h 3660"/>
                <a:gd name="T28" fmla="*/ 1581 w 3030"/>
                <a:gd name="T29" fmla="*/ 2947 h 3660"/>
                <a:gd name="T30" fmla="*/ 1622 w 3030"/>
                <a:gd name="T31" fmla="*/ 3112 h 3660"/>
                <a:gd name="T32" fmla="*/ 1684 w 3030"/>
                <a:gd name="T33" fmla="*/ 3232 h 3660"/>
                <a:gd name="T34" fmla="*/ 1789 w 3030"/>
                <a:gd name="T35" fmla="*/ 3358 h 3660"/>
                <a:gd name="T36" fmla="*/ 1889 w 3030"/>
                <a:gd name="T37" fmla="*/ 3435 h 3660"/>
                <a:gd name="T38" fmla="*/ 1972 w 3030"/>
                <a:gd name="T39" fmla="*/ 3480 h 3660"/>
                <a:gd name="T40" fmla="*/ 2242 w 3030"/>
                <a:gd name="T41" fmla="*/ 3538 h 3660"/>
                <a:gd name="T42" fmla="*/ 2560 w 3030"/>
                <a:gd name="T43" fmla="*/ 3457 h 3660"/>
                <a:gd name="T44" fmla="*/ 2794 w 3030"/>
                <a:gd name="T45" fmla="*/ 3242 h 3660"/>
                <a:gd name="T46" fmla="*/ 2905 w 3030"/>
                <a:gd name="T47" fmla="*/ 2936 h 3660"/>
                <a:gd name="T48" fmla="*/ 2856 w 3030"/>
                <a:gd name="T49" fmla="*/ 2606 h 3660"/>
                <a:gd name="T50" fmla="*/ 2666 w 3030"/>
                <a:gd name="T51" fmla="*/ 2349 h 3660"/>
                <a:gd name="T52" fmla="*/ 2377 w 3030"/>
                <a:gd name="T53" fmla="*/ 2209 h 3660"/>
                <a:gd name="T54" fmla="*/ 1457 w 3030"/>
                <a:gd name="T55" fmla="*/ 2806 h 3660"/>
                <a:gd name="T56" fmla="*/ 1486 w 3030"/>
                <a:gd name="T57" fmla="*/ 2647 h 3660"/>
                <a:gd name="T58" fmla="*/ 1556 w 3030"/>
                <a:gd name="T59" fmla="*/ 2479 h 3660"/>
                <a:gd name="T60" fmla="*/ 1669 w 3030"/>
                <a:gd name="T61" fmla="*/ 2325 h 3660"/>
                <a:gd name="T62" fmla="*/ 1825 w 3030"/>
                <a:gd name="T63" fmla="*/ 2196 h 3660"/>
                <a:gd name="T64" fmla="*/ 1917 w 3030"/>
                <a:gd name="T65" fmla="*/ 2146 h 3660"/>
                <a:gd name="T66" fmla="*/ 238 w 3030"/>
                <a:gd name="T67" fmla="*/ 125 h 3660"/>
                <a:gd name="T68" fmla="*/ 133 w 3030"/>
                <a:gd name="T69" fmla="*/ 212 h 3660"/>
                <a:gd name="T70" fmla="*/ 1939 w 3030"/>
                <a:gd name="T71" fmla="*/ 268 h 3660"/>
                <a:gd name="T72" fmla="*/ 1875 w 3030"/>
                <a:gd name="T73" fmla="*/ 148 h 3660"/>
                <a:gd name="T74" fmla="*/ 267 w 3030"/>
                <a:gd name="T75" fmla="*/ 0 h 3660"/>
                <a:gd name="T76" fmla="*/ 1939 w 3030"/>
                <a:gd name="T77" fmla="*/ 43 h 3660"/>
                <a:gd name="T78" fmla="*/ 2049 w 3030"/>
                <a:gd name="T79" fmla="*/ 191 h 3660"/>
                <a:gd name="T80" fmla="*/ 2180 w 3030"/>
                <a:gd name="T81" fmla="*/ 2076 h 3660"/>
                <a:gd name="T82" fmla="*/ 2517 w 3030"/>
                <a:gd name="T83" fmla="*/ 2124 h 3660"/>
                <a:gd name="T84" fmla="*/ 2799 w 3030"/>
                <a:gd name="T85" fmla="*/ 2307 h 3660"/>
                <a:gd name="T86" fmla="*/ 2980 w 3030"/>
                <a:gd name="T87" fmla="*/ 2591 h 3660"/>
                <a:gd name="T88" fmla="*/ 3027 w 3030"/>
                <a:gd name="T89" fmla="*/ 2939 h 3660"/>
                <a:gd name="T90" fmla="*/ 2922 w 3030"/>
                <a:gd name="T91" fmla="*/ 3267 h 3660"/>
                <a:gd name="T92" fmla="*/ 2696 w 3030"/>
                <a:gd name="T93" fmla="*/ 3515 h 3660"/>
                <a:gd name="T94" fmla="*/ 2383 w 3030"/>
                <a:gd name="T95" fmla="*/ 3647 h 3660"/>
                <a:gd name="T96" fmla="*/ 2065 w 3030"/>
                <a:gd name="T97" fmla="*/ 3639 h 3660"/>
                <a:gd name="T98" fmla="*/ 1862 w 3030"/>
                <a:gd name="T99" fmla="*/ 3651 h 3660"/>
                <a:gd name="T100" fmla="*/ 190 w 3030"/>
                <a:gd name="T101" fmla="*/ 3649 h 3660"/>
                <a:gd name="T102" fmla="*/ 43 w 3030"/>
                <a:gd name="T103" fmla="*/ 3538 h 3660"/>
                <a:gd name="T104" fmla="*/ 0 w 3030"/>
                <a:gd name="T105" fmla="*/ 268 h 3660"/>
                <a:gd name="T106" fmla="*/ 66 w 3030"/>
                <a:gd name="T107" fmla="*/ 92 h 3660"/>
                <a:gd name="T108" fmla="*/ 227 w 3030"/>
                <a:gd name="T109" fmla="*/ 3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0" h="3660">
                  <a:moveTo>
                    <a:pt x="121" y="2928"/>
                  </a:move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07" y="3537"/>
                  </a:lnTo>
                  <a:lnTo>
                    <a:pt x="1820" y="3536"/>
                  </a:lnTo>
                  <a:lnTo>
                    <a:pt x="1818" y="3535"/>
                  </a:lnTo>
                  <a:lnTo>
                    <a:pt x="1816" y="3532"/>
                  </a:lnTo>
                  <a:lnTo>
                    <a:pt x="1765" y="3497"/>
                  </a:lnTo>
                  <a:lnTo>
                    <a:pt x="1718" y="3457"/>
                  </a:lnTo>
                  <a:lnTo>
                    <a:pt x="1673" y="3414"/>
                  </a:lnTo>
                  <a:lnTo>
                    <a:pt x="1667" y="3407"/>
                  </a:lnTo>
                  <a:lnTo>
                    <a:pt x="1660" y="3400"/>
                  </a:lnTo>
                  <a:lnTo>
                    <a:pt x="1635" y="3371"/>
                  </a:lnTo>
                  <a:lnTo>
                    <a:pt x="1612" y="3341"/>
                  </a:lnTo>
                  <a:lnTo>
                    <a:pt x="1602" y="3327"/>
                  </a:lnTo>
                  <a:lnTo>
                    <a:pt x="1568" y="3275"/>
                  </a:lnTo>
                  <a:lnTo>
                    <a:pt x="1537" y="3220"/>
                  </a:lnTo>
                  <a:lnTo>
                    <a:pt x="1512" y="3163"/>
                  </a:lnTo>
                  <a:lnTo>
                    <a:pt x="1511" y="3158"/>
                  </a:lnTo>
                  <a:lnTo>
                    <a:pt x="1508" y="3153"/>
                  </a:lnTo>
                  <a:lnTo>
                    <a:pt x="1495" y="3115"/>
                  </a:lnTo>
                  <a:lnTo>
                    <a:pt x="1483" y="3077"/>
                  </a:lnTo>
                  <a:lnTo>
                    <a:pt x="1478" y="3054"/>
                  </a:lnTo>
                  <a:lnTo>
                    <a:pt x="1470" y="3020"/>
                  </a:lnTo>
                  <a:lnTo>
                    <a:pt x="1464" y="2985"/>
                  </a:lnTo>
                  <a:lnTo>
                    <a:pt x="1460" y="2960"/>
                  </a:lnTo>
                  <a:lnTo>
                    <a:pt x="1458" y="2928"/>
                  </a:lnTo>
                  <a:lnTo>
                    <a:pt x="121" y="2928"/>
                  </a:lnTo>
                  <a:close/>
                  <a:moveTo>
                    <a:pt x="2242" y="2196"/>
                  </a:moveTo>
                  <a:lnTo>
                    <a:pt x="2175" y="2199"/>
                  </a:lnTo>
                  <a:lnTo>
                    <a:pt x="2110" y="2209"/>
                  </a:lnTo>
                  <a:lnTo>
                    <a:pt x="2046" y="2226"/>
                  </a:lnTo>
                  <a:lnTo>
                    <a:pt x="2028" y="2231"/>
                  </a:lnTo>
                  <a:lnTo>
                    <a:pt x="2023" y="2234"/>
                  </a:lnTo>
                  <a:lnTo>
                    <a:pt x="2016" y="2236"/>
                  </a:lnTo>
                  <a:lnTo>
                    <a:pt x="1970" y="2255"/>
                  </a:lnTo>
                  <a:lnTo>
                    <a:pt x="1925" y="2278"/>
                  </a:lnTo>
                  <a:lnTo>
                    <a:pt x="1882" y="2302"/>
                  </a:lnTo>
                  <a:lnTo>
                    <a:pt x="1880" y="2305"/>
                  </a:lnTo>
                  <a:lnTo>
                    <a:pt x="1848" y="2327"/>
                  </a:lnTo>
                  <a:lnTo>
                    <a:pt x="1840" y="2332"/>
                  </a:lnTo>
                  <a:lnTo>
                    <a:pt x="1833" y="2338"/>
                  </a:lnTo>
                  <a:lnTo>
                    <a:pt x="1805" y="2361"/>
                  </a:lnTo>
                  <a:lnTo>
                    <a:pt x="1797" y="2369"/>
                  </a:lnTo>
                  <a:lnTo>
                    <a:pt x="1789" y="2376"/>
                  </a:lnTo>
                  <a:lnTo>
                    <a:pt x="1764" y="2401"/>
                  </a:lnTo>
                  <a:lnTo>
                    <a:pt x="1759" y="2407"/>
                  </a:lnTo>
                  <a:lnTo>
                    <a:pt x="1753" y="2413"/>
                  </a:lnTo>
                  <a:lnTo>
                    <a:pt x="1730" y="2440"/>
                  </a:lnTo>
                  <a:lnTo>
                    <a:pt x="1708" y="2468"/>
                  </a:lnTo>
                  <a:lnTo>
                    <a:pt x="1702" y="2475"/>
                  </a:lnTo>
                  <a:lnTo>
                    <a:pt x="1697" y="2482"/>
                  </a:lnTo>
                  <a:lnTo>
                    <a:pt x="1677" y="2512"/>
                  </a:lnTo>
                  <a:lnTo>
                    <a:pt x="1666" y="2531"/>
                  </a:lnTo>
                  <a:lnTo>
                    <a:pt x="1649" y="2562"/>
                  </a:lnTo>
                  <a:lnTo>
                    <a:pt x="1640" y="2582"/>
                  </a:lnTo>
                  <a:lnTo>
                    <a:pt x="1625" y="2613"/>
                  </a:lnTo>
                  <a:lnTo>
                    <a:pt x="1608" y="2662"/>
                  </a:lnTo>
                  <a:lnTo>
                    <a:pt x="1600" y="2688"/>
                  </a:lnTo>
                  <a:lnTo>
                    <a:pt x="1592" y="2721"/>
                  </a:lnTo>
                  <a:lnTo>
                    <a:pt x="1587" y="2746"/>
                  </a:lnTo>
                  <a:lnTo>
                    <a:pt x="1581" y="2784"/>
                  </a:lnTo>
                  <a:lnTo>
                    <a:pt x="1579" y="2806"/>
                  </a:lnTo>
                  <a:lnTo>
                    <a:pt x="1577" y="2836"/>
                  </a:lnTo>
                  <a:lnTo>
                    <a:pt x="1576" y="2867"/>
                  </a:lnTo>
                  <a:lnTo>
                    <a:pt x="1579" y="2927"/>
                  </a:lnTo>
                  <a:lnTo>
                    <a:pt x="1581" y="2947"/>
                  </a:lnTo>
                  <a:lnTo>
                    <a:pt x="1587" y="2987"/>
                  </a:lnTo>
                  <a:lnTo>
                    <a:pt x="1591" y="3009"/>
                  </a:lnTo>
                  <a:lnTo>
                    <a:pt x="1604" y="3059"/>
                  </a:lnTo>
                  <a:lnTo>
                    <a:pt x="1613" y="3087"/>
                  </a:lnTo>
                  <a:lnTo>
                    <a:pt x="1622" y="3112"/>
                  </a:lnTo>
                  <a:lnTo>
                    <a:pt x="1634" y="3141"/>
                  </a:lnTo>
                  <a:lnTo>
                    <a:pt x="1645" y="3163"/>
                  </a:lnTo>
                  <a:lnTo>
                    <a:pt x="1658" y="3189"/>
                  </a:lnTo>
                  <a:lnTo>
                    <a:pt x="1673" y="3213"/>
                  </a:lnTo>
                  <a:lnTo>
                    <a:pt x="1684" y="3232"/>
                  </a:lnTo>
                  <a:lnTo>
                    <a:pt x="1702" y="3259"/>
                  </a:lnTo>
                  <a:lnTo>
                    <a:pt x="1717" y="3277"/>
                  </a:lnTo>
                  <a:lnTo>
                    <a:pt x="1736" y="3303"/>
                  </a:lnTo>
                  <a:lnTo>
                    <a:pt x="1754" y="3322"/>
                  </a:lnTo>
                  <a:lnTo>
                    <a:pt x="1789" y="3358"/>
                  </a:lnTo>
                  <a:lnTo>
                    <a:pt x="1810" y="3376"/>
                  </a:lnTo>
                  <a:lnTo>
                    <a:pt x="1835" y="3396"/>
                  </a:lnTo>
                  <a:lnTo>
                    <a:pt x="1853" y="3410"/>
                  </a:lnTo>
                  <a:lnTo>
                    <a:pt x="1880" y="3429"/>
                  </a:lnTo>
                  <a:lnTo>
                    <a:pt x="1889" y="3435"/>
                  </a:lnTo>
                  <a:lnTo>
                    <a:pt x="1896" y="3439"/>
                  </a:lnTo>
                  <a:lnTo>
                    <a:pt x="1927" y="3457"/>
                  </a:lnTo>
                  <a:lnTo>
                    <a:pt x="1958" y="3473"/>
                  </a:lnTo>
                  <a:lnTo>
                    <a:pt x="1966" y="3477"/>
                  </a:lnTo>
                  <a:lnTo>
                    <a:pt x="1972" y="3480"/>
                  </a:lnTo>
                  <a:lnTo>
                    <a:pt x="1987" y="3487"/>
                  </a:lnTo>
                  <a:lnTo>
                    <a:pt x="2047" y="3508"/>
                  </a:lnTo>
                  <a:lnTo>
                    <a:pt x="2110" y="3525"/>
                  </a:lnTo>
                  <a:lnTo>
                    <a:pt x="2175" y="3535"/>
                  </a:lnTo>
                  <a:lnTo>
                    <a:pt x="2242" y="3538"/>
                  </a:lnTo>
                  <a:lnTo>
                    <a:pt x="2311" y="3535"/>
                  </a:lnTo>
                  <a:lnTo>
                    <a:pt x="2377" y="3525"/>
                  </a:lnTo>
                  <a:lnTo>
                    <a:pt x="2441" y="3508"/>
                  </a:lnTo>
                  <a:lnTo>
                    <a:pt x="2501" y="3485"/>
                  </a:lnTo>
                  <a:lnTo>
                    <a:pt x="2560" y="3457"/>
                  </a:lnTo>
                  <a:lnTo>
                    <a:pt x="2615" y="3423"/>
                  </a:lnTo>
                  <a:lnTo>
                    <a:pt x="2666" y="3385"/>
                  </a:lnTo>
                  <a:lnTo>
                    <a:pt x="2714" y="3342"/>
                  </a:lnTo>
                  <a:lnTo>
                    <a:pt x="2757" y="3294"/>
                  </a:lnTo>
                  <a:lnTo>
                    <a:pt x="2794" y="3242"/>
                  </a:lnTo>
                  <a:lnTo>
                    <a:pt x="2828" y="3186"/>
                  </a:lnTo>
                  <a:lnTo>
                    <a:pt x="2856" y="3128"/>
                  </a:lnTo>
                  <a:lnTo>
                    <a:pt x="2879" y="3067"/>
                  </a:lnTo>
                  <a:lnTo>
                    <a:pt x="2896" y="3002"/>
                  </a:lnTo>
                  <a:lnTo>
                    <a:pt x="2905" y="2936"/>
                  </a:lnTo>
                  <a:lnTo>
                    <a:pt x="2909" y="2867"/>
                  </a:lnTo>
                  <a:lnTo>
                    <a:pt x="2905" y="2798"/>
                  </a:lnTo>
                  <a:lnTo>
                    <a:pt x="2896" y="2732"/>
                  </a:lnTo>
                  <a:lnTo>
                    <a:pt x="2879" y="2667"/>
                  </a:lnTo>
                  <a:lnTo>
                    <a:pt x="2856" y="2606"/>
                  </a:lnTo>
                  <a:lnTo>
                    <a:pt x="2828" y="2548"/>
                  </a:lnTo>
                  <a:lnTo>
                    <a:pt x="2794" y="2492"/>
                  </a:lnTo>
                  <a:lnTo>
                    <a:pt x="2757" y="2440"/>
                  </a:lnTo>
                  <a:lnTo>
                    <a:pt x="2714" y="2392"/>
                  </a:lnTo>
                  <a:lnTo>
                    <a:pt x="2666" y="2349"/>
                  </a:lnTo>
                  <a:lnTo>
                    <a:pt x="2615" y="2310"/>
                  </a:lnTo>
                  <a:lnTo>
                    <a:pt x="2560" y="2277"/>
                  </a:lnTo>
                  <a:lnTo>
                    <a:pt x="2501" y="2249"/>
                  </a:lnTo>
                  <a:lnTo>
                    <a:pt x="2441" y="2226"/>
                  </a:lnTo>
                  <a:lnTo>
                    <a:pt x="2377" y="2209"/>
                  </a:lnTo>
                  <a:lnTo>
                    <a:pt x="2311" y="2199"/>
                  </a:lnTo>
                  <a:lnTo>
                    <a:pt x="2242" y="2196"/>
                  </a:lnTo>
                  <a:close/>
                  <a:moveTo>
                    <a:pt x="121" y="488"/>
                  </a:moveTo>
                  <a:lnTo>
                    <a:pt x="121" y="2806"/>
                  </a:lnTo>
                  <a:lnTo>
                    <a:pt x="1457" y="2806"/>
                  </a:lnTo>
                  <a:lnTo>
                    <a:pt x="1458" y="2795"/>
                  </a:lnTo>
                  <a:lnTo>
                    <a:pt x="1461" y="2772"/>
                  </a:lnTo>
                  <a:lnTo>
                    <a:pt x="1468" y="2724"/>
                  </a:lnTo>
                  <a:lnTo>
                    <a:pt x="1473" y="2698"/>
                  </a:lnTo>
                  <a:lnTo>
                    <a:pt x="1486" y="2647"/>
                  </a:lnTo>
                  <a:lnTo>
                    <a:pt x="1498" y="2606"/>
                  </a:lnTo>
                  <a:lnTo>
                    <a:pt x="1511" y="2573"/>
                  </a:lnTo>
                  <a:lnTo>
                    <a:pt x="1526" y="2540"/>
                  </a:lnTo>
                  <a:lnTo>
                    <a:pt x="1538" y="2512"/>
                  </a:lnTo>
                  <a:lnTo>
                    <a:pt x="1556" y="2479"/>
                  </a:lnTo>
                  <a:lnTo>
                    <a:pt x="1571" y="2453"/>
                  </a:lnTo>
                  <a:lnTo>
                    <a:pt x="1608" y="2399"/>
                  </a:lnTo>
                  <a:lnTo>
                    <a:pt x="1625" y="2376"/>
                  </a:lnTo>
                  <a:lnTo>
                    <a:pt x="1649" y="2347"/>
                  </a:lnTo>
                  <a:lnTo>
                    <a:pt x="1669" y="2325"/>
                  </a:lnTo>
                  <a:lnTo>
                    <a:pt x="1695" y="2298"/>
                  </a:lnTo>
                  <a:lnTo>
                    <a:pt x="1718" y="2277"/>
                  </a:lnTo>
                  <a:lnTo>
                    <a:pt x="1768" y="2235"/>
                  </a:lnTo>
                  <a:lnTo>
                    <a:pt x="1789" y="2218"/>
                  </a:lnTo>
                  <a:lnTo>
                    <a:pt x="1825" y="2196"/>
                  </a:lnTo>
                  <a:lnTo>
                    <a:pt x="1844" y="2184"/>
                  </a:lnTo>
                  <a:lnTo>
                    <a:pt x="1883" y="2162"/>
                  </a:lnTo>
                  <a:lnTo>
                    <a:pt x="1889" y="2159"/>
                  </a:lnTo>
                  <a:lnTo>
                    <a:pt x="1895" y="2156"/>
                  </a:lnTo>
                  <a:lnTo>
                    <a:pt x="1917" y="2146"/>
                  </a:lnTo>
                  <a:lnTo>
                    <a:pt x="1939" y="2135"/>
                  </a:lnTo>
                  <a:lnTo>
                    <a:pt x="1939" y="488"/>
                  </a:lnTo>
                  <a:lnTo>
                    <a:pt x="121" y="488"/>
                  </a:lnTo>
                  <a:close/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2096"/>
                  </a:lnTo>
                  <a:lnTo>
                    <a:pt x="2120" y="2084"/>
                  </a:lnTo>
                  <a:lnTo>
                    <a:pt x="2180" y="2076"/>
                  </a:lnTo>
                  <a:lnTo>
                    <a:pt x="2242" y="2074"/>
                  </a:lnTo>
                  <a:lnTo>
                    <a:pt x="2314" y="2077"/>
                  </a:lnTo>
                  <a:lnTo>
                    <a:pt x="2383" y="2086"/>
                  </a:lnTo>
                  <a:lnTo>
                    <a:pt x="2452" y="2103"/>
                  </a:lnTo>
                  <a:lnTo>
                    <a:pt x="2517" y="2124"/>
                  </a:lnTo>
                  <a:lnTo>
                    <a:pt x="2579" y="2151"/>
                  </a:lnTo>
                  <a:lnTo>
                    <a:pt x="2640" y="2183"/>
                  </a:lnTo>
                  <a:lnTo>
                    <a:pt x="2696" y="2219"/>
                  </a:lnTo>
                  <a:lnTo>
                    <a:pt x="2749" y="2260"/>
                  </a:lnTo>
                  <a:lnTo>
                    <a:pt x="2799" y="2307"/>
                  </a:lnTo>
                  <a:lnTo>
                    <a:pt x="2845" y="2357"/>
                  </a:lnTo>
                  <a:lnTo>
                    <a:pt x="2886" y="2410"/>
                  </a:lnTo>
                  <a:lnTo>
                    <a:pt x="2922" y="2467"/>
                  </a:lnTo>
                  <a:lnTo>
                    <a:pt x="2954" y="2528"/>
                  </a:lnTo>
                  <a:lnTo>
                    <a:pt x="2980" y="2591"/>
                  </a:lnTo>
                  <a:lnTo>
                    <a:pt x="3001" y="2656"/>
                  </a:lnTo>
                  <a:lnTo>
                    <a:pt x="3017" y="2725"/>
                  </a:lnTo>
                  <a:lnTo>
                    <a:pt x="3027" y="2795"/>
                  </a:lnTo>
                  <a:lnTo>
                    <a:pt x="3030" y="2867"/>
                  </a:lnTo>
                  <a:lnTo>
                    <a:pt x="3027" y="2939"/>
                  </a:lnTo>
                  <a:lnTo>
                    <a:pt x="3017" y="3009"/>
                  </a:lnTo>
                  <a:lnTo>
                    <a:pt x="3001" y="3078"/>
                  </a:lnTo>
                  <a:lnTo>
                    <a:pt x="2980" y="3143"/>
                  </a:lnTo>
                  <a:lnTo>
                    <a:pt x="2954" y="3206"/>
                  </a:lnTo>
                  <a:lnTo>
                    <a:pt x="2922" y="3267"/>
                  </a:lnTo>
                  <a:lnTo>
                    <a:pt x="2886" y="3324"/>
                  </a:lnTo>
                  <a:lnTo>
                    <a:pt x="2845" y="3377"/>
                  </a:lnTo>
                  <a:lnTo>
                    <a:pt x="2799" y="3427"/>
                  </a:lnTo>
                  <a:lnTo>
                    <a:pt x="2749" y="3474"/>
                  </a:lnTo>
                  <a:lnTo>
                    <a:pt x="2696" y="3515"/>
                  </a:lnTo>
                  <a:lnTo>
                    <a:pt x="2640" y="3551"/>
                  </a:lnTo>
                  <a:lnTo>
                    <a:pt x="2579" y="3583"/>
                  </a:lnTo>
                  <a:lnTo>
                    <a:pt x="2517" y="3610"/>
                  </a:lnTo>
                  <a:lnTo>
                    <a:pt x="2452" y="3631"/>
                  </a:lnTo>
                  <a:lnTo>
                    <a:pt x="2383" y="3647"/>
                  </a:lnTo>
                  <a:lnTo>
                    <a:pt x="2314" y="3657"/>
                  </a:lnTo>
                  <a:lnTo>
                    <a:pt x="2242" y="3660"/>
                  </a:lnTo>
                  <a:lnTo>
                    <a:pt x="2182" y="3658"/>
                  </a:lnTo>
                  <a:lnTo>
                    <a:pt x="2123" y="3651"/>
                  </a:lnTo>
                  <a:lnTo>
                    <a:pt x="2065" y="3639"/>
                  </a:lnTo>
                  <a:lnTo>
                    <a:pt x="2009" y="3623"/>
                  </a:lnTo>
                  <a:lnTo>
                    <a:pt x="1955" y="3605"/>
                  </a:lnTo>
                  <a:lnTo>
                    <a:pt x="1925" y="3623"/>
                  </a:lnTo>
                  <a:lnTo>
                    <a:pt x="1895" y="3639"/>
                  </a:lnTo>
                  <a:lnTo>
                    <a:pt x="1862" y="3651"/>
                  </a:lnTo>
                  <a:lnTo>
                    <a:pt x="1828" y="3658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8" name="Freeform 148"/>
            <p:cNvSpPr>
              <a:spLocks/>
            </p:cNvSpPr>
            <p:nvPr/>
          </p:nvSpPr>
          <p:spPr bwMode="auto">
            <a:xfrm>
              <a:off x="3825875" y="5438776"/>
              <a:ext cx="134938" cy="19050"/>
            </a:xfrm>
            <a:custGeom>
              <a:avLst/>
              <a:gdLst>
                <a:gd name="T0" fmla="*/ 61 w 848"/>
                <a:gd name="T1" fmla="*/ 0 h 122"/>
                <a:gd name="T2" fmla="*/ 788 w 848"/>
                <a:gd name="T3" fmla="*/ 0 h 122"/>
                <a:gd name="T4" fmla="*/ 807 w 848"/>
                <a:gd name="T5" fmla="*/ 3 h 122"/>
                <a:gd name="T6" fmla="*/ 823 w 848"/>
                <a:gd name="T7" fmla="*/ 12 h 122"/>
                <a:gd name="T8" fmla="*/ 836 w 848"/>
                <a:gd name="T9" fmla="*/ 26 h 122"/>
                <a:gd name="T10" fmla="*/ 845 w 848"/>
                <a:gd name="T11" fmla="*/ 42 h 122"/>
                <a:gd name="T12" fmla="*/ 848 w 848"/>
                <a:gd name="T13" fmla="*/ 61 h 122"/>
                <a:gd name="T14" fmla="*/ 845 w 848"/>
                <a:gd name="T15" fmla="*/ 80 h 122"/>
                <a:gd name="T16" fmla="*/ 836 w 848"/>
                <a:gd name="T17" fmla="*/ 96 h 122"/>
                <a:gd name="T18" fmla="*/ 823 w 848"/>
                <a:gd name="T19" fmla="*/ 110 h 122"/>
                <a:gd name="T20" fmla="*/ 807 w 848"/>
                <a:gd name="T21" fmla="*/ 119 h 122"/>
                <a:gd name="T22" fmla="*/ 788 w 848"/>
                <a:gd name="T23" fmla="*/ 122 h 122"/>
                <a:gd name="T24" fmla="*/ 61 w 848"/>
                <a:gd name="T25" fmla="*/ 122 h 122"/>
                <a:gd name="T26" fmla="*/ 42 w 848"/>
                <a:gd name="T27" fmla="*/ 119 h 122"/>
                <a:gd name="T28" fmla="*/ 25 w 848"/>
                <a:gd name="T29" fmla="*/ 110 h 122"/>
                <a:gd name="T30" fmla="*/ 12 w 848"/>
                <a:gd name="T31" fmla="*/ 96 h 122"/>
                <a:gd name="T32" fmla="*/ 3 w 848"/>
                <a:gd name="T33" fmla="*/ 80 h 122"/>
                <a:gd name="T34" fmla="*/ 0 w 848"/>
                <a:gd name="T35" fmla="*/ 61 h 122"/>
                <a:gd name="T36" fmla="*/ 3 w 848"/>
                <a:gd name="T37" fmla="*/ 42 h 122"/>
                <a:gd name="T38" fmla="*/ 12 w 848"/>
                <a:gd name="T39" fmla="*/ 26 h 122"/>
                <a:gd name="T40" fmla="*/ 25 w 848"/>
                <a:gd name="T41" fmla="*/ 12 h 122"/>
                <a:gd name="T42" fmla="*/ 42 w 848"/>
                <a:gd name="T43" fmla="*/ 3 h 122"/>
                <a:gd name="T44" fmla="*/ 61 w 84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8" h="122">
                  <a:moveTo>
                    <a:pt x="61" y="0"/>
                  </a:moveTo>
                  <a:lnTo>
                    <a:pt x="788" y="0"/>
                  </a:lnTo>
                  <a:lnTo>
                    <a:pt x="807" y="3"/>
                  </a:lnTo>
                  <a:lnTo>
                    <a:pt x="823" y="12"/>
                  </a:lnTo>
                  <a:lnTo>
                    <a:pt x="836" y="26"/>
                  </a:lnTo>
                  <a:lnTo>
                    <a:pt x="845" y="42"/>
                  </a:lnTo>
                  <a:lnTo>
                    <a:pt x="848" y="61"/>
                  </a:lnTo>
                  <a:lnTo>
                    <a:pt x="845" y="80"/>
                  </a:lnTo>
                  <a:lnTo>
                    <a:pt x="836" y="96"/>
                  </a:lnTo>
                  <a:lnTo>
                    <a:pt x="823" y="110"/>
                  </a:lnTo>
                  <a:lnTo>
                    <a:pt x="807" y="119"/>
                  </a:lnTo>
                  <a:lnTo>
                    <a:pt x="788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Freeform 149"/>
            <p:cNvSpPr>
              <a:spLocks noEditPoints="1"/>
            </p:cNvSpPr>
            <p:nvPr/>
          </p:nvSpPr>
          <p:spPr bwMode="auto">
            <a:xfrm>
              <a:off x="3662363" y="5467351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0" name="Freeform 150"/>
            <p:cNvSpPr>
              <a:spLocks/>
            </p:cNvSpPr>
            <p:nvPr/>
          </p:nvSpPr>
          <p:spPr bwMode="auto">
            <a:xfrm>
              <a:off x="3652838" y="5021263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Freeform 151"/>
            <p:cNvSpPr>
              <a:spLocks/>
            </p:cNvSpPr>
            <p:nvPr/>
          </p:nvSpPr>
          <p:spPr bwMode="auto">
            <a:xfrm>
              <a:off x="3719513" y="5021263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4875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47" name="Group 146"/>
          <p:cNvGrpSpPr/>
          <p:nvPr/>
        </p:nvGrpSpPr>
        <p:grpSpPr>
          <a:xfrm>
            <a:off x="679457" y="5784850"/>
            <a:ext cx="533401" cy="539750"/>
            <a:chOff x="681038" y="5784850"/>
            <a:chExt cx="533401" cy="539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5" name="Freeform 7"/>
            <p:cNvSpPr>
              <a:spLocks noEditPoints="1"/>
            </p:cNvSpPr>
            <p:nvPr/>
          </p:nvSpPr>
          <p:spPr bwMode="auto">
            <a:xfrm>
              <a:off x="965201" y="6073775"/>
              <a:ext cx="249238" cy="250825"/>
            </a:xfrm>
            <a:custGeom>
              <a:avLst/>
              <a:gdLst>
                <a:gd name="T0" fmla="*/ 188 w 1578"/>
                <a:gd name="T1" fmla="*/ 1397 h 1587"/>
                <a:gd name="T2" fmla="*/ 261 w 1578"/>
                <a:gd name="T3" fmla="*/ 1130 h 1587"/>
                <a:gd name="T4" fmla="*/ 315 w 1578"/>
                <a:gd name="T5" fmla="*/ 1013 h 1587"/>
                <a:gd name="T6" fmla="*/ 1185 w 1578"/>
                <a:gd name="T7" fmla="*/ 651 h 1587"/>
                <a:gd name="T8" fmla="*/ 1228 w 1578"/>
                <a:gd name="T9" fmla="*/ 120 h 1587"/>
                <a:gd name="T10" fmla="*/ 1199 w 1578"/>
                <a:gd name="T11" fmla="*/ 128 h 1587"/>
                <a:gd name="T12" fmla="*/ 1016 w 1578"/>
                <a:gd name="T13" fmla="*/ 309 h 1587"/>
                <a:gd name="T14" fmla="*/ 1441 w 1578"/>
                <a:gd name="T15" fmla="*/ 394 h 1587"/>
                <a:gd name="T16" fmla="*/ 1457 w 1578"/>
                <a:gd name="T17" fmla="*/ 367 h 1587"/>
                <a:gd name="T18" fmla="*/ 1457 w 1578"/>
                <a:gd name="T19" fmla="*/ 337 h 1587"/>
                <a:gd name="T20" fmla="*/ 1441 w 1578"/>
                <a:gd name="T21" fmla="*/ 310 h 1587"/>
                <a:gd name="T22" fmla="*/ 1257 w 1578"/>
                <a:gd name="T23" fmla="*/ 128 h 1587"/>
                <a:gd name="T24" fmla="*/ 1228 w 1578"/>
                <a:gd name="T25" fmla="*/ 120 h 1587"/>
                <a:gd name="T26" fmla="*/ 1243 w 1578"/>
                <a:gd name="T27" fmla="*/ 0 h 1587"/>
                <a:gd name="T28" fmla="*/ 1303 w 1578"/>
                <a:gd name="T29" fmla="*/ 15 h 1587"/>
                <a:gd name="T30" fmla="*/ 1355 w 1578"/>
                <a:gd name="T31" fmla="*/ 52 h 1587"/>
                <a:gd name="T32" fmla="*/ 1547 w 1578"/>
                <a:gd name="T33" fmla="*/ 250 h 1587"/>
                <a:gd name="T34" fmla="*/ 1573 w 1578"/>
                <a:gd name="T35" fmla="*/ 305 h 1587"/>
                <a:gd name="T36" fmla="*/ 1578 w 1578"/>
                <a:gd name="T37" fmla="*/ 367 h 1587"/>
                <a:gd name="T38" fmla="*/ 1563 w 1578"/>
                <a:gd name="T39" fmla="*/ 427 h 1587"/>
                <a:gd name="T40" fmla="*/ 1527 w 1578"/>
                <a:gd name="T41" fmla="*/ 479 h 1587"/>
                <a:gd name="T42" fmla="*/ 134 w 1578"/>
                <a:gd name="T43" fmla="*/ 1537 h 1587"/>
                <a:gd name="T44" fmla="*/ 90 w 1578"/>
                <a:gd name="T45" fmla="*/ 1578 h 1587"/>
                <a:gd name="T46" fmla="*/ 60 w 1578"/>
                <a:gd name="T47" fmla="*/ 1587 h 1587"/>
                <a:gd name="T48" fmla="*/ 31 w 1578"/>
                <a:gd name="T49" fmla="*/ 1578 h 1587"/>
                <a:gd name="T50" fmla="*/ 17 w 1578"/>
                <a:gd name="T51" fmla="*/ 1569 h 1587"/>
                <a:gd name="T52" fmla="*/ 7 w 1578"/>
                <a:gd name="T53" fmla="*/ 1556 h 1587"/>
                <a:gd name="T54" fmla="*/ 0 w 1578"/>
                <a:gd name="T55" fmla="*/ 1525 h 1587"/>
                <a:gd name="T56" fmla="*/ 8 w 1578"/>
                <a:gd name="T57" fmla="*/ 1496 h 1587"/>
                <a:gd name="T58" fmla="*/ 49 w 1578"/>
                <a:gd name="T59" fmla="*/ 1452 h 1587"/>
                <a:gd name="T60" fmla="*/ 1102 w 1578"/>
                <a:gd name="T61" fmla="*/ 52 h 1587"/>
                <a:gd name="T62" fmla="*/ 1153 w 1578"/>
                <a:gd name="T63" fmla="*/ 15 h 1587"/>
                <a:gd name="T64" fmla="*/ 1213 w 1578"/>
                <a:gd name="T65" fmla="*/ 0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8" h="1587">
                  <a:moveTo>
                    <a:pt x="261" y="1130"/>
                  </a:moveTo>
                  <a:lnTo>
                    <a:pt x="188" y="1397"/>
                  </a:lnTo>
                  <a:lnTo>
                    <a:pt x="454" y="1324"/>
                  </a:lnTo>
                  <a:lnTo>
                    <a:pt x="261" y="1130"/>
                  </a:lnTo>
                  <a:close/>
                  <a:moveTo>
                    <a:pt x="931" y="395"/>
                  </a:moveTo>
                  <a:lnTo>
                    <a:pt x="315" y="1013"/>
                  </a:lnTo>
                  <a:lnTo>
                    <a:pt x="570" y="1269"/>
                  </a:lnTo>
                  <a:lnTo>
                    <a:pt x="1185" y="651"/>
                  </a:lnTo>
                  <a:lnTo>
                    <a:pt x="931" y="395"/>
                  </a:lnTo>
                  <a:close/>
                  <a:moveTo>
                    <a:pt x="1228" y="120"/>
                  </a:moveTo>
                  <a:lnTo>
                    <a:pt x="1213" y="122"/>
                  </a:lnTo>
                  <a:lnTo>
                    <a:pt x="1199" y="128"/>
                  </a:lnTo>
                  <a:lnTo>
                    <a:pt x="1186" y="138"/>
                  </a:lnTo>
                  <a:lnTo>
                    <a:pt x="1016" y="309"/>
                  </a:lnTo>
                  <a:lnTo>
                    <a:pt x="1271" y="565"/>
                  </a:lnTo>
                  <a:lnTo>
                    <a:pt x="1441" y="394"/>
                  </a:lnTo>
                  <a:lnTo>
                    <a:pt x="1451" y="381"/>
                  </a:lnTo>
                  <a:lnTo>
                    <a:pt x="1457" y="367"/>
                  </a:lnTo>
                  <a:lnTo>
                    <a:pt x="1458" y="352"/>
                  </a:lnTo>
                  <a:lnTo>
                    <a:pt x="1457" y="337"/>
                  </a:lnTo>
                  <a:lnTo>
                    <a:pt x="1451" y="323"/>
                  </a:lnTo>
                  <a:lnTo>
                    <a:pt x="1441" y="310"/>
                  </a:lnTo>
                  <a:lnTo>
                    <a:pt x="1270" y="138"/>
                  </a:lnTo>
                  <a:lnTo>
                    <a:pt x="1257" y="128"/>
                  </a:lnTo>
                  <a:lnTo>
                    <a:pt x="1243" y="122"/>
                  </a:lnTo>
                  <a:lnTo>
                    <a:pt x="1228" y="120"/>
                  </a:lnTo>
                  <a:close/>
                  <a:moveTo>
                    <a:pt x="1213" y="0"/>
                  </a:moveTo>
                  <a:lnTo>
                    <a:pt x="1243" y="0"/>
                  </a:lnTo>
                  <a:lnTo>
                    <a:pt x="1274" y="5"/>
                  </a:lnTo>
                  <a:lnTo>
                    <a:pt x="1303" y="15"/>
                  </a:lnTo>
                  <a:lnTo>
                    <a:pt x="1330" y="31"/>
                  </a:lnTo>
                  <a:lnTo>
                    <a:pt x="1355" y="52"/>
                  </a:lnTo>
                  <a:lnTo>
                    <a:pt x="1527" y="224"/>
                  </a:lnTo>
                  <a:lnTo>
                    <a:pt x="1547" y="250"/>
                  </a:lnTo>
                  <a:lnTo>
                    <a:pt x="1563" y="276"/>
                  </a:lnTo>
                  <a:lnTo>
                    <a:pt x="1573" y="305"/>
                  </a:lnTo>
                  <a:lnTo>
                    <a:pt x="1578" y="337"/>
                  </a:lnTo>
                  <a:lnTo>
                    <a:pt x="1578" y="367"/>
                  </a:lnTo>
                  <a:lnTo>
                    <a:pt x="1573" y="397"/>
                  </a:lnTo>
                  <a:lnTo>
                    <a:pt x="1563" y="427"/>
                  </a:lnTo>
                  <a:lnTo>
                    <a:pt x="1547" y="454"/>
                  </a:lnTo>
                  <a:lnTo>
                    <a:pt x="1527" y="479"/>
                  </a:lnTo>
                  <a:lnTo>
                    <a:pt x="601" y="1409"/>
                  </a:lnTo>
                  <a:lnTo>
                    <a:pt x="134" y="1537"/>
                  </a:lnTo>
                  <a:lnTo>
                    <a:pt x="102" y="1568"/>
                  </a:lnTo>
                  <a:lnTo>
                    <a:pt x="90" y="1578"/>
                  </a:lnTo>
                  <a:lnTo>
                    <a:pt x="76" y="1585"/>
                  </a:lnTo>
                  <a:lnTo>
                    <a:pt x="60" y="1587"/>
                  </a:lnTo>
                  <a:lnTo>
                    <a:pt x="45" y="1585"/>
                  </a:lnTo>
                  <a:lnTo>
                    <a:pt x="31" y="1578"/>
                  </a:lnTo>
                  <a:lnTo>
                    <a:pt x="18" y="1568"/>
                  </a:lnTo>
                  <a:lnTo>
                    <a:pt x="17" y="1569"/>
                  </a:lnTo>
                  <a:lnTo>
                    <a:pt x="17" y="1568"/>
                  </a:lnTo>
                  <a:lnTo>
                    <a:pt x="7" y="1556"/>
                  </a:lnTo>
                  <a:lnTo>
                    <a:pt x="2" y="1540"/>
                  </a:lnTo>
                  <a:lnTo>
                    <a:pt x="0" y="1525"/>
                  </a:lnTo>
                  <a:lnTo>
                    <a:pt x="2" y="1510"/>
                  </a:lnTo>
                  <a:lnTo>
                    <a:pt x="8" y="1496"/>
                  </a:lnTo>
                  <a:lnTo>
                    <a:pt x="18" y="1483"/>
                  </a:lnTo>
                  <a:lnTo>
                    <a:pt x="49" y="1452"/>
                  </a:lnTo>
                  <a:lnTo>
                    <a:pt x="176" y="982"/>
                  </a:lnTo>
                  <a:lnTo>
                    <a:pt x="1102" y="52"/>
                  </a:lnTo>
                  <a:lnTo>
                    <a:pt x="1126" y="31"/>
                  </a:lnTo>
                  <a:lnTo>
                    <a:pt x="1153" y="15"/>
                  </a:lnTo>
                  <a:lnTo>
                    <a:pt x="1183" y="5"/>
                  </a:lnTo>
                  <a:lnTo>
                    <a:pt x="1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"/>
            <p:cNvSpPr>
              <a:spLocks/>
            </p:cNvSpPr>
            <p:nvPr/>
          </p:nvSpPr>
          <p:spPr bwMode="auto">
            <a:xfrm>
              <a:off x="681038" y="5784850"/>
              <a:ext cx="525463" cy="515937"/>
            </a:xfrm>
            <a:custGeom>
              <a:avLst/>
              <a:gdLst>
                <a:gd name="T0" fmla="*/ 2250 w 3306"/>
                <a:gd name="T1" fmla="*/ 112 h 3243"/>
                <a:gd name="T2" fmla="*/ 2821 w 3306"/>
                <a:gd name="T3" fmla="*/ 488 h 3243"/>
                <a:gd name="T4" fmla="*/ 3194 w 3306"/>
                <a:gd name="T5" fmla="*/ 1062 h 3243"/>
                <a:gd name="T6" fmla="*/ 3303 w 3306"/>
                <a:gd name="T7" fmla="*/ 1681 h 3243"/>
                <a:gd name="T8" fmla="*/ 3197 w 3306"/>
                <a:gd name="T9" fmla="*/ 1698 h 3243"/>
                <a:gd name="T10" fmla="*/ 3107 w 3306"/>
                <a:gd name="T11" fmla="*/ 1175 h 3243"/>
                <a:gd name="T12" fmla="*/ 2769 w 3306"/>
                <a:gd name="T13" fmla="*/ 607 h 3243"/>
                <a:gd name="T14" fmla="*/ 2227 w 3306"/>
                <a:gd name="T15" fmla="*/ 234 h 3243"/>
                <a:gd name="T16" fmla="*/ 1552 w 3306"/>
                <a:gd name="T17" fmla="*/ 125 h 3243"/>
                <a:gd name="T18" fmla="*/ 907 w 3306"/>
                <a:gd name="T19" fmla="*/ 317 h 3243"/>
                <a:gd name="T20" fmla="*/ 416 w 3306"/>
                <a:gd name="T21" fmla="*/ 752 h 3243"/>
                <a:gd name="T22" fmla="*/ 150 w 3306"/>
                <a:gd name="T23" fmla="*/ 1364 h 3243"/>
                <a:gd name="T24" fmla="*/ 171 w 3306"/>
                <a:gd name="T25" fmla="*/ 2054 h 3243"/>
                <a:gd name="T26" fmla="*/ 477 w 3306"/>
                <a:gd name="T27" fmla="*/ 2649 h 3243"/>
                <a:gd name="T28" fmla="*/ 1280 w 3306"/>
                <a:gd name="T29" fmla="*/ 2462 h 3243"/>
                <a:gd name="T30" fmla="*/ 921 w 3306"/>
                <a:gd name="T31" fmla="*/ 2415 h 3243"/>
                <a:gd name="T32" fmla="*/ 733 w 3306"/>
                <a:gd name="T33" fmla="*/ 2376 h 3243"/>
                <a:gd name="T34" fmla="*/ 584 w 3306"/>
                <a:gd name="T35" fmla="*/ 2257 h 3243"/>
                <a:gd name="T36" fmla="*/ 664 w 3306"/>
                <a:gd name="T37" fmla="*/ 2040 h 3243"/>
                <a:gd name="T38" fmla="*/ 876 w 3306"/>
                <a:gd name="T39" fmla="*/ 1602 h 3243"/>
                <a:gd name="T40" fmla="*/ 949 w 3306"/>
                <a:gd name="T41" fmla="*/ 1208 h 3243"/>
                <a:gd name="T42" fmla="*/ 969 w 3306"/>
                <a:gd name="T43" fmla="*/ 1076 h 3243"/>
                <a:gd name="T44" fmla="*/ 1051 w 3306"/>
                <a:gd name="T45" fmla="*/ 858 h 3243"/>
                <a:gd name="T46" fmla="*/ 1237 w 3306"/>
                <a:gd name="T47" fmla="*/ 648 h 3243"/>
                <a:gd name="T48" fmla="*/ 1567 w 3306"/>
                <a:gd name="T49" fmla="*/ 536 h 3243"/>
                <a:gd name="T50" fmla="*/ 1953 w 3306"/>
                <a:gd name="T51" fmla="*/ 602 h 3243"/>
                <a:gd name="T52" fmla="*/ 2189 w 3306"/>
                <a:gd name="T53" fmla="*/ 794 h 3243"/>
                <a:gd name="T54" fmla="*/ 2322 w 3306"/>
                <a:gd name="T55" fmla="*/ 1054 h 3243"/>
                <a:gd name="T56" fmla="*/ 2399 w 3306"/>
                <a:gd name="T57" fmla="*/ 1530 h 3243"/>
                <a:gd name="T58" fmla="*/ 2381 w 3306"/>
                <a:gd name="T59" fmla="*/ 1690 h 3243"/>
                <a:gd name="T60" fmla="*/ 2281 w 3306"/>
                <a:gd name="T61" fmla="*/ 1559 h 3243"/>
                <a:gd name="T62" fmla="*/ 2195 w 3306"/>
                <a:gd name="T63" fmla="*/ 1056 h 3243"/>
                <a:gd name="T64" fmla="*/ 2056 w 3306"/>
                <a:gd name="T65" fmla="*/ 825 h 3243"/>
                <a:gd name="T66" fmla="*/ 1794 w 3306"/>
                <a:gd name="T67" fmla="*/ 674 h 3243"/>
                <a:gd name="T68" fmla="*/ 1428 w 3306"/>
                <a:gd name="T69" fmla="*/ 685 h 3243"/>
                <a:gd name="T70" fmla="*/ 1203 w 3306"/>
                <a:gd name="T71" fmla="*/ 843 h 3243"/>
                <a:gd name="T72" fmla="*/ 1099 w 3306"/>
                <a:gd name="T73" fmla="*/ 1046 h 3243"/>
                <a:gd name="T74" fmla="*/ 1070 w 3306"/>
                <a:gd name="T75" fmla="*/ 1195 h 3243"/>
                <a:gd name="T76" fmla="*/ 1023 w 3306"/>
                <a:gd name="T77" fmla="*/ 1533 h 3243"/>
                <a:gd name="T78" fmla="*/ 825 w 3306"/>
                <a:gd name="T79" fmla="*/ 2005 h 3243"/>
                <a:gd name="T80" fmla="*/ 700 w 3306"/>
                <a:gd name="T81" fmla="*/ 2225 h 3243"/>
                <a:gd name="T82" fmla="*/ 808 w 3306"/>
                <a:gd name="T83" fmla="*/ 2271 h 3243"/>
                <a:gd name="T84" fmla="*/ 946 w 3306"/>
                <a:gd name="T85" fmla="*/ 2297 h 3243"/>
                <a:gd name="T86" fmla="*/ 1428 w 3306"/>
                <a:gd name="T87" fmla="*/ 2367 h 3243"/>
                <a:gd name="T88" fmla="*/ 1381 w 3306"/>
                <a:gd name="T89" fmla="*/ 2525 h 3243"/>
                <a:gd name="T90" fmla="*/ 700 w 3306"/>
                <a:gd name="T91" fmla="*/ 2868 h 3243"/>
                <a:gd name="T92" fmla="*/ 1177 w 3306"/>
                <a:gd name="T93" fmla="*/ 3131 h 3243"/>
                <a:gd name="T94" fmla="*/ 1182 w 3306"/>
                <a:gd name="T95" fmla="*/ 3226 h 3243"/>
                <a:gd name="T96" fmla="*/ 953 w 3306"/>
                <a:gd name="T97" fmla="*/ 3172 h 3243"/>
                <a:gd name="T98" fmla="*/ 533 w 3306"/>
                <a:gd name="T99" fmla="*/ 2882 h 3243"/>
                <a:gd name="T100" fmla="*/ 142 w 3306"/>
                <a:gd name="T101" fmla="*/ 2335 h 3243"/>
                <a:gd name="T102" fmla="*/ 0 w 3306"/>
                <a:gd name="T103" fmla="*/ 1662 h 3243"/>
                <a:gd name="T104" fmla="*/ 150 w 3306"/>
                <a:gd name="T105" fmla="*/ 971 h 3243"/>
                <a:gd name="T106" fmla="*/ 555 w 3306"/>
                <a:gd name="T107" fmla="*/ 420 h 3243"/>
                <a:gd name="T108" fmla="*/ 1150 w 3306"/>
                <a:gd name="T109" fmla="*/ 79 h 3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6" h="3243">
                  <a:moveTo>
                    <a:pt x="1653" y="0"/>
                  </a:moveTo>
                  <a:lnTo>
                    <a:pt x="1757" y="3"/>
                  </a:lnTo>
                  <a:lnTo>
                    <a:pt x="1860" y="13"/>
                  </a:lnTo>
                  <a:lnTo>
                    <a:pt x="1961" y="29"/>
                  </a:lnTo>
                  <a:lnTo>
                    <a:pt x="2060" y="51"/>
                  </a:lnTo>
                  <a:lnTo>
                    <a:pt x="2156" y="79"/>
                  </a:lnTo>
                  <a:lnTo>
                    <a:pt x="2250" y="112"/>
                  </a:lnTo>
                  <a:lnTo>
                    <a:pt x="2341" y="151"/>
                  </a:lnTo>
                  <a:lnTo>
                    <a:pt x="2430" y="195"/>
                  </a:lnTo>
                  <a:lnTo>
                    <a:pt x="2514" y="244"/>
                  </a:lnTo>
                  <a:lnTo>
                    <a:pt x="2597" y="298"/>
                  </a:lnTo>
                  <a:lnTo>
                    <a:pt x="2675" y="357"/>
                  </a:lnTo>
                  <a:lnTo>
                    <a:pt x="2750" y="420"/>
                  </a:lnTo>
                  <a:lnTo>
                    <a:pt x="2821" y="488"/>
                  </a:lnTo>
                  <a:lnTo>
                    <a:pt x="2888" y="559"/>
                  </a:lnTo>
                  <a:lnTo>
                    <a:pt x="2951" y="634"/>
                  </a:lnTo>
                  <a:lnTo>
                    <a:pt x="3009" y="713"/>
                  </a:lnTo>
                  <a:lnTo>
                    <a:pt x="3063" y="795"/>
                  </a:lnTo>
                  <a:lnTo>
                    <a:pt x="3111" y="881"/>
                  </a:lnTo>
                  <a:lnTo>
                    <a:pt x="3155" y="971"/>
                  </a:lnTo>
                  <a:lnTo>
                    <a:pt x="3194" y="1062"/>
                  </a:lnTo>
                  <a:lnTo>
                    <a:pt x="3228" y="1157"/>
                  </a:lnTo>
                  <a:lnTo>
                    <a:pt x="3255" y="1253"/>
                  </a:lnTo>
                  <a:lnTo>
                    <a:pt x="3277" y="1352"/>
                  </a:lnTo>
                  <a:lnTo>
                    <a:pt x="3293" y="1454"/>
                  </a:lnTo>
                  <a:lnTo>
                    <a:pt x="3303" y="1557"/>
                  </a:lnTo>
                  <a:lnTo>
                    <a:pt x="3306" y="1662"/>
                  </a:lnTo>
                  <a:lnTo>
                    <a:pt x="3303" y="1681"/>
                  </a:lnTo>
                  <a:lnTo>
                    <a:pt x="3294" y="1698"/>
                  </a:lnTo>
                  <a:lnTo>
                    <a:pt x="3281" y="1711"/>
                  </a:lnTo>
                  <a:lnTo>
                    <a:pt x="3264" y="1719"/>
                  </a:lnTo>
                  <a:lnTo>
                    <a:pt x="3245" y="1723"/>
                  </a:lnTo>
                  <a:lnTo>
                    <a:pt x="3227" y="1719"/>
                  </a:lnTo>
                  <a:lnTo>
                    <a:pt x="3210" y="1711"/>
                  </a:lnTo>
                  <a:lnTo>
                    <a:pt x="3197" y="1698"/>
                  </a:lnTo>
                  <a:lnTo>
                    <a:pt x="3188" y="1681"/>
                  </a:lnTo>
                  <a:lnTo>
                    <a:pt x="3185" y="1662"/>
                  </a:lnTo>
                  <a:lnTo>
                    <a:pt x="3182" y="1561"/>
                  </a:lnTo>
                  <a:lnTo>
                    <a:pt x="3172" y="1461"/>
                  </a:lnTo>
                  <a:lnTo>
                    <a:pt x="3156" y="1364"/>
                  </a:lnTo>
                  <a:lnTo>
                    <a:pt x="3135" y="1269"/>
                  </a:lnTo>
                  <a:lnTo>
                    <a:pt x="3107" y="1175"/>
                  </a:lnTo>
                  <a:lnTo>
                    <a:pt x="3074" y="1085"/>
                  </a:lnTo>
                  <a:lnTo>
                    <a:pt x="3035" y="997"/>
                  </a:lnTo>
                  <a:lnTo>
                    <a:pt x="2992" y="912"/>
                  </a:lnTo>
                  <a:lnTo>
                    <a:pt x="2942" y="831"/>
                  </a:lnTo>
                  <a:lnTo>
                    <a:pt x="2889" y="752"/>
                  </a:lnTo>
                  <a:lnTo>
                    <a:pt x="2831" y="678"/>
                  </a:lnTo>
                  <a:lnTo>
                    <a:pt x="2769" y="607"/>
                  </a:lnTo>
                  <a:lnTo>
                    <a:pt x="2703" y="540"/>
                  </a:lnTo>
                  <a:lnTo>
                    <a:pt x="2632" y="477"/>
                  </a:lnTo>
                  <a:lnTo>
                    <a:pt x="2557" y="419"/>
                  </a:lnTo>
                  <a:lnTo>
                    <a:pt x="2480" y="365"/>
                  </a:lnTo>
                  <a:lnTo>
                    <a:pt x="2399" y="317"/>
                  </a:lnTo>
                  <a:lnTo>
                    <a:pt x="2314" y="272"/>
                  </a:lnTo>
                  <a:lnTo>
                    <a:pt x="2227" y="234"/>
                  </a:lnTo>
                  <a:lnTo>
                    <a:pt x="2137" y="200"/>
                  </a:lnTo>
                  <a:lnTo>
                    <a:pt x="2045" y="172"/>
                  </a:lnTo>
                  <a:lnTo>
                    <a:pt x="1949" y="150"/>
                  </a:lnTo>
                  <a:lnTo>
                    <a:pt x="1852" y="135"/>
                  </a:lnTo>
                  <a:lnTo>
                    <a:pt x="1754" y="125"/>
                  </a:lnTo>
                  <a:lnTo>
                    <a:pt x="1653" y="122"/>
                  </a:lnTo>
                  <a:lnTo>
                    <a:pt x="1552" y="125"/>
                  </a:lnTo>
                  <a:lnTo>
                    <a:pt x="1453" y="135"/>
                  </a:lnTo>
                  <a:lnTo>
                    <a:pt x="1357" y="150"/>
                  </a:lnTo>
                  <a:lnTo>
                    <a:pt x="1261" y="172"/>
                  </a:lnTo>
                  <a:lnTo>
                    <a:pt x="1169" y="200"/>
                  </a:lnTo>
                  <a:lnTo>
                    <a:pt x="1080" y="234"/>
                  </a:lnTo>
                  <a:lnTo>
                    <a:pt x="992" y="272"/>
                  </a:lnTo>
                  <a:lnTo>
                    <a:pt x="907" y="317"/>
                  </a:lnTo>
                  <a:lnTo>
                    <a:pt x="826" y="365"/>
                  </a:lnTo>
                  <a:lnTo>
                    <a:pt x="749" y="419"/>
                  </a:lnTo>
                  <a:lnTo>
                    <a:pt x="674" y="477"/>
                  </a:lnTo>
                  <a:lnTo>
                    <a:pt x="603" y="540"/>
                  </a:lnTo>
                  <a:lnTo>
                    <a:pt x="537" y="607"/>
                  </a:lnTo>
                  <a:lnTo>
                    <a:pt x="475" y="678"/>
                  </a:lnTo>
                  <a:lnTo>
                    <a:pt x="416" y="752"/>
                  </a:lnTo>
                  <a:lnTo>
                    <a:pt x="363" y="831"/>
                  </a:lnTo>
                  <a:lnTo>
                    <a:pt x="314" y="912"/>
                  </a:lnTo>
                  <a:lnTo>
                    <a:pt x="271" y="997"/>
                  </a:lnTo>
                  <a:lnTo>
                    <a:pt x="232" y="1085"/>
                  </a:lnTo>
                  <a:lnTo>
                    <a:pt x="199" y="1175"/>
                  </a:lnTo>
                  <a:lnTo>
                    <a:pt x="171" y="1269"/>
                  </a:lnTo>
                  <a:lnTo>
                    <a:pt x="150" y="1364"/>
                  </a:lnTo>
                  <a:lnTo>
                    <a:pt x="134" y="1461"/>
                  </a:lnTo>
                  <a:lnTo>
                    <a:pt x="124" y="1561"/>
                  </a:lnTo>
                  <a:lnTo>
                    <a:pt x="121" y="1662"/>
                  </a:lnTo>
                  <a:lnTo>
                    <a:pt x="124" y="1762"/>
                  </a:lnTo>
                  <a:lnTo>
                    <a:pt x="134" y="1861"/>
                  </a:lnTo>
                  <a:lnTo>
                    <a:pt x="149" y="1958"/>
                  </a:lnTo>
                  <a:lnTo>
                    <a:pt x="171" y="2054"/>
                  </a:lnTo>
                  <a:lnTo>
                    <a:pt x="199" y="2147"/>
                  </a:lnTo>
                  <a:lnTo>
                    <a:pt x="232" y="2238"/>
                  </a:lnTo>
                  <a:lnTo>
                    <a:pt x="271" y="2326"/>
                  </a:lnTo>
                  <a:lnTo>
                    <a:pt x="314" y="2412"/>
                  </a:lnTo>
                  <a:lnTo>
                    <a:pt x="364" y="2494"/>
                  </a:lnTo>
                  <a:lnTo>
                    <a:pt x="418" y="2573"/>
                  </a:lnTo>
                  <a:lnTo>
                    <a:pt x="477" y="2649"/>
                  </a:lnTo>
                  <a:lnTo>
                    <a:pt x="540" y="2721"/>
                  </a:lnTo>
                  <a:lnTo>
                    <a:pt x="609" y="2789"/>
                  </a:lnTo>
                  <a:lnTo>
                    <a:pt x="644" y="2756"/>
                  </a:lnTo>
                  <a:lnTo>
                    <a:pt x="683" y="2728"/>
                  </a:lnTo>
                  <a:lnTo>
                    <a:pt x="724" y="2704"/>
                  </a:lnTo>
                  <a:lnTo>
                    <a:pt x="1274" y="2467"/>
                  </a:lnTo>
                  <a:lnTo>
                    <a:pt x="1280" y="2462"/>
                  </a:lnTo>
                  <a:lnTo>
                    <a:pt x="1286" y="2453"/>
                  </a:lnTo>
                  <a:lnTo>
                    <a:pt x="1292" y="2442"/>
                  </a:lnTo>
                  <a:lnTo>
                    <a:pt x="1299" y="2429"/>
                  </a:lnTo>
                  <a:lnTo>
                    <a:pt x="1305" y="2417"/>
                  </a:lnTo>
                  <a:lnTo>
                    <a:pt x="939" y="2417"/>
                  </a:lnTo>
                  <a:lnTo>
                    <a:pt x="933" y="2416"/>
                  </a:lnTo>
                  <a:lnTo>
                    <a:pt x="921" y="2415"/>
                  </a:lnTo>
                  <a:lnTo>
                    <a:pt x="904" y="2413"/>
                  </a:lnTo>
                  <a:lnTo>
                    <a:pt x="882" y="2410"/>
                  </a:lnTo>
                  <a:lnTo>
                    <a:pt x="857" y="2406"/>
                  </a:lnTo>
                  <a:lnTo>
                    <a:pt x="828" y="2400"/>
                  </a:lnTo>
                  <a:lnTo>
                    <a:pt x="798" y="2394"/>
                  </a:lnTo>
                  <a:lnTo>
                    <a:pt x="766" y="2385"/>
                  </a:lnTo>
                  <a:lnTo>
                    <a:pt x="733" y="2376"/>
                  </a:lnTo>
                  <a:lnTo>
                    <a:pt x="700" y="2365"/>
                  </a:lnTo>
                  <a:lnTo>
                    <a:pt x="668" y="2352"/>
                  </a:lnTo>
                  <a:lnTo>
                    <a:pt x="644" y="2339"/>
                  </a:lnTo>
                  <a:lnTo>
                    <a:pt x="624" y="2323"/>
                  </a:lnTo>
                  <a:lnTo>
                    <a:pt x="607" y="2303"/>
                  </a:lnTo>
                  <a:lnTo>
                    <a:pt x="594" y="2282"/>
                  </a:lnTo>
                  <a:lnTo>
                    <a:pt x="584" y="2257"/>
                  </a:lnTo>
                  <a:lnTo>
                    <a:pt x="579" y="2231"/>
                  </a:lnTo>
                  <a:lnTo>
                    <a:pt x="579" y="2204"/>
                  </a:lnTo>
                  <a:lnTo>
                    <a:pt x="583" y="2178"/>
                  </a:lnTo>
                  <a:lnTo>
                    <a:pt x="593" y="2153"/>
                  </a:lnTo>
                  <a:lnTo>
                    <a:pt x="607" y="2128"/>
                  </a:lnTo>
                  <a:lnTo>
                    <a:pt x="634" y="2086"/>
                  </a:lnTo>
                  <a:lnTo>
                    <a:pt x="664" y="2040"/>
                  </a:lnTo>
                  <a:lnTo>
                    <a:pt x="695" y="1988"/>
                  </a:lnTo>
                  <a:lnTo>
                    <a:pt x="728" y="1933"/>
                  </a:lnTo>
                  <a:lnTo>
                    <a:pt x="760" y="1873"/>
                  </a:lnTo>
                  <a:lnTo>
                    <a:pt x="792" y="1810"/>
                  </a:lnTo>
                  <a:lnTo>
                    <a:pt x="822" y="1743"/>
                  </a:lnTo>
                  <a:lnTo>
                    <a:pt x="851" y="1674"/>
                  </a:lnTo>
                  <a:lnTo>
                    <a:pt x="876" y="1602"/>
                  </a:lnTo>
                  <a:lnTo>
                    <a:pt x="900" y="1528"/>
                  </a:lnTo>
                  <a:lnTo>
                    <a:pt x="919" y="1451"/>
                  </a:lnTo>
                  <a:lnTo>
                    <a:pt x="934" y="1374"/>
                  </a:lnTo>
                  <a:lnTo>
                    <a:pt x="945" y="1297"/>
                  </a:lnTo>
                  <a:lnTo>
                    <a:pt x="949" y="1217"/>
                  </a:lnTo>
                  <a:lnTo>
                    <a:pt x="949" y="1215"/>
                  </a:lnTo>
                  <a:lnTo>
                    <a:pt x="949" y="1208"/>
                  </a:lnTo>
                  <a:lnTo>
                    <a:pt x="950" y="1198"/>
                  </a:lnTo>
                  <a:lnTo>
                    <a:pt x="951" y="1184"/>
                  </a:lnTo>
                  <a:lnTo>
                    <a:pt x="953" y="1167"/>
                  </a:lnTo>
                  <a:lnTo>
                    <a:pt x="955" y="1148"/>
                  </a:lnTo>
                  <a:lnTo>
                    <a:pt x="960" y="1127"/>
                  </a:lnTo>
                  <a:lnTo>
                    <a:pt x="964" y="1102"/>
                  </a:lnTo>
                  <a:lnTo>
                    <a:pt x="969" y="1076"/>
                  </a:lnTo>
                  <a:lnTo>
                    <a:pt x="977" y="1048"/>
                  </a:lnTo>
                  <a:lnTo>
                    <a:pt x="984" y="1018"/>
                  </a:lnTo>
                  <a:lnTo>
                    <a:pt x="995" y="988"/>
                  </a:lnTo>
                  <a:lnTo>
                    <a:pt x="1006" y="956"/>
                  </a:lnTo>
                  <a:lnTo>
                    <a:pt x="1019" y="923"/>
                  </a:lnTo>
                  <a:lnTo>
                    <a:pt x="1034" y="891"/>
                  </a:lnTo>
                  <a:lnTo>
                    <a:pt x="1051" y="858"/>
                  </a:lnTo>
                  <a:lnTo>
                    <a:pt x="1070" y="825"/>
                  </a:lnTo>
                  <a:lnTo>
                    <a:pt x="1091" y="793"/>
                  </a:lnTo>
                  <a:lnTo>
                    <a:pt x="1115" y="762"/>
                  </a:lnTo>
                  <a:lnTo>
                    <a:pt x="1142" y="731"/>
                  </a:lnTo>
                  <a:lnTo>
                    <a:pt x="1170" y="702"/>
                  </a:lnTo>
                  <a:lnTo>
                    <a:pt x="1201" y="674"/>
                  </a:lnTo>
                  <a:lnTo>
                    <a:pt x="1237" y="648"/>
                  </a:lnTo>
                  <a:lnTo>
                    <a:pt x="1274" y="623"/>
                  </a:lnTo>
                  <a:lnTo>
                    <a:pt x="1314" y="602"/>
                  </a:lnTo>
                  <a:lnTo>
                    <a:pt x="1358" y="582"/>
                  </a:lnTo>
                  <a:lnTo>
                    <a:pt x="1405" y="566"/>
                  </a:lnTo>
                  <a:lnTo>
                    <a:pt x="1456" y="552"/>
                  </a:lnTo>
                  <a:lnTo>
                    <a:pt x="1510" y="542"/>
                  </a:lnTo>
                  <a:lnTo>
                    <a:pt x="1567" y="536"/>
                  </a:lnTo>
                  <a:lnTo>
                    <a:pt x="1629" y="533"/>
                  </a:lnTo>
                  <a:lnTo>
                    <a:pt x="1693" y="536"/>
                  </a:lnTo>
                  <a:lnTo>
                    <a:pt x="1751" y="542"/>
                  </a:lnTo>
                  <a:lnTo>
                    <a:pt x="1807" y="552"/>
                  </a:lnTo>
                  <a:lnTo>
                    <a:pt x="1858" y="566"/>
                  </a:lnTo>
                  <a:lnTo>
                    <a:pt x="1908" y="582"/>
                  </a:lnTo>
                  <a:lnTo>
                    <a:pt x="1953" y="602"/>
                  </a:lnTo>
                  <a:lnTo>
                    <a:pt x="1995" y="624"/>
                  </a:lnTo>
                  <a:lnTo>
                    <a:pt x="2034" y="648"/>
                  </a:lnTo>
                  <a:lnTo>
                    <a:pt x="2070" y="674"/>
                  </a:lnTo>
                  <a:lnTo>
                    <a:pt x="2105" y="703"/>
                  </a:lnTo>
                  <a:lnTo>
                    <a:pt x="2136" y="732"/>
                  </a:lnTo>
                  <a:lnTo>
                    <a:pt x="2163" y="762"/>
                  </a:lnTo>
                  <a:lnTo>
                    <a:pt x="2189" y="794"/>
                  </a:lnTo>
                  <a:lnTo>
                    <a:pt x="2213" y="826"/>
                  </a:lnTo>
                  <a:lnTo>
                    <a:pt x="2234" y="859"/>
                  </a:lnTo>
                  <a:lnTo>
                    <a:pt x="2253" y="891"/>
                  </a:lnTo>
                  <a:lnTo>
                    <a:pt x="2270" y="924"/>
                  </a:lnTo>
                  <a:lnTo>
                    <a:pt x="2285" y="957"/>
                  </a:lnTo>
                  <a:lnTo>
                    <a:pt x="2305" y="1004"/>
                  </a:lnTo>
                  <a:lnTo>
                    <a:pt x="2322" y="1054"/>
                  </a:lnTo>
                  <a:lnTo>
                    <a:pt x="2335" y="1107"/>
                  </a:lnTo>
                  <a:lnTo>
                    <a:pt x="2346" y="1164"/>
                  </a:lnTo>
                  <a:lnTo>
                    <a:pt x="2354" y="1223"/>
                  </a:lnTo>
                  <a:lnTo>
                    <a:pt x="2360" y="1287"/>
                  </a:lnTo>
                  <a:lnTo>
                    <a:pt x="2368" y="1366"/>
                  </a:lnTo>
                  <a:lnTo>
                    <a:pt x="2381" y="1447"/>
                  </a:lnTo>
                  <a:lnTo>
                    <a:pt x="2399" y="1530"/>
                  </a:lnTo>
                  <a:lnTo>
                    <a:pt x="2421" y="1615"/>
                  </a:lnTo>
                  <a:lnTo>
                    <a:pt x="2423" y="1631"/>
                  </a:lnTo>
                  <a:lnTo>
                    <a:pt x="2422" y="1646"/>
                  </a:lnTo>
                  <a:lnTo>
                    <a:pt x="2417" y="1661"/>
                  </a:lnTo>
                  <a:lnTo>
                    <a:pt x="2407" y="1673"/>
                  </a:lnTo>
                  <a:lnTo>
                    <a:pt x="2396" y="1684"/>
                  </a:lnTo>
                  <a:lnTo>
                    <a:pt x="2381" y="1690"/>
                  </a:lnTo>
                  <a:lnTo>
                    <a:pt x="2366" y="1692"/>
                  </a:lnTo>
                  <a:lnTo>
                    <a:pt x="2350" y="1690"/>
                  </a:lnTo>
                  <a:lnTo>
                    <a:pt x="2336" y="1685"/>
                  </a:lnTo>
                  <a:lnTo>
                    <a:pt x="2323" y="1676"/>
                  </a:lnTo>
                  <a:lnTo>
                    <a:pt x="2313" y="1664"/>
                  </a:lnTo>
                  <a:lnTo>
                    <a:pt x="2306" y="1649"/>
                  </a:lnTo>
                  <a:lnTo>
                    <a:pt x="2281" y="1559"/>
                  </a:lnTo>
                  <a:lnTo>
                    <a:pt x="2262" y="1469"/>
                  </a:lnTo>
                  <a:lnTo>
                    <a:pt x="2248" y="1380"/>
                  </a:lnTo>
                  <a:lnTo>
                    <a:pt x="2239" y="1295"/>
                  </a:lnTo>
                  <a:lnTo>
                    <a:pt x="2234" y="1228"/>
                  </a:lnTo>
                  <a:lnTo>
                    <a:pt x="2224" y="1166"/>
                  </a:lnTo>
                  <a:lnTo>
                    <a:pt x="2212" y="1108"/>
                  </a:lnTo>
                  <a:lnTo>
                    <a:pt x="2195" y="1056"/>
                  </a:lnTo>
                  <a:lnTo>
                    <a:pt x="2176" y="1006"/>
                  </a:lnTo>
                  <a:lnTo>
                    <a:pt x="2161" y="976"/>
                  </a:lnTo>
                  <a:lnTo>
                    <a:pt x="2145" y="945"/>
                  </a:lnTo>
                  <a:lnTo>
                    <a:pt x="2127" y="915"/>
                  </a:lnTo>
                  <a:lnTo>
                    <a:pt x="2106" y="885"/>
                  </a:lnTo>
                  <a:lnTo>
                    <a:pt x="2083" y="854"/>
                  </a:lnTo>
                  <a:lnTo>
                    <a:pt x="2056" y="825"/>
                  </a:lnTo>
                  <a:lnTo>
                    <a:pt x="2029" y="797"/>
                  </a:lnTo>
                  <a:lnTo>
                    <a:pt x="1998" y="772"/>
                  </a:lnTo>
                  <a:lnTo>
                    <a:pt x="1963" y="747"/>
                  </a:lnTo>
                  <a:lnTo>
                    <a:pt x="1926" y="724"/>
                  </a:lnTo>
                  <a:lnTo>
                    <a:pt x="1885" y="705"/>
                  </a:lnTo>
                  <a:lnTo>
                    <a:pt x="1841" y="688"/>
                  </a:lnTo>
                  <a:lnTo>
                    <a:pt x="1794" y="674"/>
                  </a:lnTo>
                  <a:lnTo>
                    <a:pt x="1743" y="663"/>
                  </a:lnTo>
                  <a:lnTo>
                    <a:pt x="1688" y="656"/>
                  </a:lnTo>
                  <a:lnTo>
                    <a:pt x="1629" y="654"/>
                  </a:lnTo>
                  <a:lnTo>
                    <a:pt x="1574" y="656"/>
                  </a:lnTo>
                  <a:lnTo>
                    <a:pt x="1521" y="663"/>
                  </a:lnTo>
                  <a:lnTo>
                    <a:pt x="1473" y="673"/>
                  </a:lnTo>
                  <a:lnTo>
                    <a:pt x="1428" y="685"/>
                  </a:lnTo>
                  <a:lnTo>
                    <a:pt x="1387" y="702"/>
                  </a:lnTo>
                  <a:lnTo>
                    <a:pt x="1348" y="720"/>
                  </a:lnTo>
                  <a:lnTo>
                    <a:pt x="1313" y="741"/>
                  </a:lnTo>
                  <a:lnTo>
                    <a:pt x="1282" y="764"/>
                  </a:lnTo>
                  <a:lnTo>
                    <a:pt x="1253" y="789"/>
                  </a:lnTo>
                  <a:lnTo>
                    <a:pt x="1226" y="816"/>
                  </a:lnTo>
                  <a:lnTo>
                    <a:pt x="1203" y="843"/>
                  </a:lnTo>
                  <a:lnTo>
                    <a:pt x="1181" y="872"/>
                  </a:lnTo>
                  <a:lnTo>
                    <a:pt x="1163" y="901"/>
                  </a:lnTo>
                  <a:lnTo>
                    <a:pt x="1146" y="930"/>
                  </a:lnTo>
                  <a:lnTo>
                    <a:pt x="1132" y="960"/>
                  </a:lnTo>
                  <a:lnTo>
                    <a:pt x="1119" y="989"/>
                  </a:lnTo>
                  <a:lnTo>
                    <a:pt x="1108" y="1018"/>
                  </a:lnTo>
                  <a:lnTo>
                    <a:pt x="1099" y="1046"/>
                  </a:lnTo>
                  <a:lnTo>
                    <a:pt x="1091" y="1073"/>
                  </a:lnTo>
                  <a:lnTo>
                    <a:pt x="1086" y="1099"/>
                  </a:lnTo>
                  <a:lnTo>
                    <a:pt x="1081" y="1122"/>
                  </a:lnTo>
                  <a:lnTo>
                    <a:pt x="1076" y="1144"/>
                  </a:lnTo>
                  <a:lnTo>
                    <a:pt x="1074" y="1164"/>
                  </a:lnTo>
                  <a:lnTo>
                    <a:pt x="1072" y="1181"/>
                  </a:lnTo>
                  <a:lnTo>
                    <a:pt x="1070" y="1195"/>
                  </a:lnTo>
                  <a:lnTo>
                    <a:pt x="1070" y="1207"/>
                  </a:lnTo>
                  <a:lnTo>
                    <a:pt x="1069" y="1216"/>
                  </a:lnTo>
                  <a:lnTo>
                    <a:pt x="1069" y="1220"/>
                  </a:lnTo>
                  <a:lnTo>
                    <a:pt x="1065" y="1300"/>
                  </a:lnTo>
                  <a:lnTo>
                    <a:pt x="1055" y="1379"/>
                  </a:lnTo>
                  <a:lnTo>
                    <a:pt x="1041" y="1457"/>
                  </a:lnTo>
                  <a:lnTo>
                    <a:pt x="1023" y="1533"/>
                  </a:lnTo>
                  <a:lnTo>
                    <a:pt x="1000" y="1608"/>
                  </a:lnTo>
                  <a:lnTo>
                    <a:pt x="976" y="1682"/>
                  </a:lnTo>
                  <a:lnTo>
                    <a:pt x="949" y="1753"/>
                  </a:lnTo>
                  <a:lnTo>
                    <a:pt x="919" y="1820"/>
                  </a:lnTo>
                  <a:lnTo>
                    <a:pt x="888" y="1885"/>
                  </a:lnTo>
                  <a:lnTo>
                    <a:pt x="857" y="1947"/>
                  </a:lnTo>
                  <a:lnTo>
                    <a:pt x="825" y="2005"/>
                  </a:lnTo>
                  <a:lnTo>
                    <a:pt x="794" y="2060"/>
                  </a:lnTo>
                  <a:lnTo>
                    <a:pt x="763" y="2110"/>
                  </a:lnTo>
                  <a:lnTo>
                    <a:pt x="733" y="2156"/>
                  </a:lnTo>
                  <a:lnTo>
                    <a:pt x="705" y="2197"/>
                  </a:lnTo>
                  <a:lnTo>
                    <a:pt x="701" y="2207"/>
                  </a:lnTo>
                  <a:lnTo>
                    <a:pt x="699" y="2215"/>
                  </a:lnTo>
                  <a:lnTo>
                    <a:pt x="700" y="2225"/>
                  </a:lnTo>
                  <a:lnTo>
                    <a:pt x="702" y="2229"/>
                  </a:lnTo>
                  <a:lnTo>
                    <a:pt x="705" y="2234"/>
                  </a:lnTo>
                  <a:lnTo>
                    <a:pt x="709" y="2238"/>
                  </a:lnTo>
                  <a:lnTo>
                    <a:pt x="716" y="2241"/>
                  </a:lnTo>
                  <a:lnTo>
                    <a:pt x="746" y="2253"/>
                  </a:lnTo>
                  <a:lnTo>
                    <a:pt x="777" y="2263"/>
                  </a:lnTo>
                  <a:lnTo>
                    <a:pt x="808" y="2271"/>
                  </a:lnTo>
                  <a:lnTo>
                    <a:pt x="839" y="2279"/>
                  </a:lnTo>
                  <a:lnTo>
                    <a:pt x="867" y="2285"/>
                  </a:lnTo>
                  <a:lnTo>
                    <a:pt x="892" y="2289"/>
                  </a:lnTo>
                  <a:lnTo>
                    <a:pt x="914" y="2293"/>
                  </a:lnTo>
                  <a:lnTo>
                    <a:pt x="931" y="2295"/>
                  </a:lnTo>
                  <a:lnTo>
                    <a:pt x="941" y="2296"/>
                  </a:lnTo>
                  <a:lnTo>
                    <a:pt x="946" y="2297"/>
                  </a:lnTo>
                  <a:lnTo>
                    <a:pt x="1327" y="2296"/>
                  </a:lnTo>
                  <a:lnTo>
                    <a:pt x="1349" y="2299"/>
                  </a:lnTo>
                  <a:lnTo>
                    <a:pt x="1369" y="2306"/>
                  </a:lnTo>
                  <a:lnTo>
                    <a:pt x="1389" y="2315"/>
                  </a:lnTo>
                  <a:lnTo>
                    <a:pt x="1405" y="2330"/>
                  </a:lnTo>
                  <a:lnTo>
                    <a:pt x="1418" y="2348"/>
                  </a:lnTo>
                  <a:lnTo>
                    <a:pt x="1428" y="2367"/>
                  </a:lnTo>
                  <a:lnTo>
                    <a:pt x="1433" y="2388"/>
                  </a:lnTo>
                  <a:lnTo>
                    <a:pt x="1434" y="2410"/>
                  </a:lnTo>
                  <a:lnTo>
                    <a:pt x="1430" y="2430"/>
                  </a:lnTo>
                  <a:lnTo>
                    <a:pt x="1423" y="2452"/>
                  </a:lnTo>
                  <a:lnTo>
                    <a:pt x="1410" y="2478"/>
                  </a:lnTo>
                  <a:lnTo>
                    <a:pt x="1396" y="2502"/>
                  </a:lnTo>
                  <a:lnTo>
                    <a:pt x="1381" y="2525"/>
                  </a:lnTo>
                  <a:lnTo>
                    <a:pt x="1364" y="2545"/>
                  </a:lnTo>
                  <a:lnTo>
                    <a:pt x="1346" y="2563"/>
                  </a:lnTo>
                  <a:lnTo>
                    <a:pt x="1326" y="2576"/>
                  </a:lnTo>
                  <a:lnTo>
                    <a:pt x="775" y="2813"/>
                  </a:lnTo>
                  <a:lnTo>
                    <a:pt x="748" y="2828"/>
                  </a:lnTo>
                  <a:lnTo>
                    <a:pt x="723" y="2847"/>
                  </a:lnTo>
                  <a:lnTo>
                    <a:pt x="700" y="2868"/>
                  </a:lnTo>
                  <a:lnTo>
                    <a:pt x="769" y="2920"/>
                  </a:lnTo>
                  <a:lnTo>
                    <a:pt x="842" y="2969"/>
                  </a:lnTo>
                  <a:lnTo>
                    <a:pt x="917" y="3013"/>
                  </a:lnTo>
                  <a:lnTo>
                    <a:pt x="996" y="3054"/>
                  </a:lnTo>
                  <a:lnTo>
                    <a:pt x="1077" y="3091"/>
                  </a:lnTo>
                  <a:lnTo>
                    <a:pt x="1161" y="3122"/>
                  </a:lnTo>
                  <a:lnTo>
                    <a:pt x="1177" y="3131"/>
                  </a:lnTo>
                  <a:lnTo>
                    <a:pt x="1190" y="3143"/>
                  </a:lnTo>
                  <a:lnTo>
                    <a:pt x="1198" y="3159"/>
                  </a:lnTo>
                  <a:lnTo>
                    <a:pt x="1201" y="3176"/>
                  </a:lnTo>
                  <a:lnTo>
                    <a:pt x="1201" y="3188"/>
                  </a:lnTo>
                  <a:lnTo>
                    <a:pt x="1199" y="3201"/>
                  </a:lnTo>
                  <a:lnTo>
                    <a:pt x="1193" y="3215"/>
                  </a:lnTo>
                  <a:lnTo>
                    <a:pt x="1182" y="3226"/>
                  </a:lnTo>
                  <a:lnTo>
                    <a:pt x="1170" y="3235"/>
                  </a:lnTo>
                  <a:lnTo>
                    <a:pt x="1157" y="3240"/>
                  </a:lnTo>
                  <a:lnTo>
                    <a:pt x="1143" y="3243"/>
                  </a:lnTo>
                  <a:lnTo>
                    <a:pt x="1133" y="3241"/>
                  </a:lnTo>
                  <a:lnTo>
                    <a:pt x="1123" y="3239"/>
                  </a:lnTo>
                  <a:lnTo>
                    <a:pt x="1037" y="3208"/>
                  </a:lnTo>
                  <a:lnTo>
                    <a:pt x="953" y="3172"/>
                  </a:lnTo>
                  <a:lnTo>
                    <a:pt x="872" y="3131"/>
                  </a:lnTo>
                  <a:lnTo>
                    <a:pt x="793" y="3087"/>
                  </a:lnTo>
                  <a:lnTo>
                    <a:pt x="716" y="3037"/>
                  </a:lnTo>
                  <a:lnTo>
                    <a:pt x="642" y="2983"/>
                  </a:lnTo>
                  <a:lnTo>
                    <a:pt x="570" y="2925"/>
                  </a:lnTo>
                  <a:lnTo>
                    <a:pt x="528" y="2889"/>
                  </a:lnTo>
                  <a:lnTo>
                    <a:pt x="533" y="2882"/>
                  </a:lnTo>
                  <a:lnTo>
                    <a:pt x="463" y="2814"/>
                  </a:lnTo>
                  <a:lnTo>
                    <a:pt x="399" y="2743"/>
                  </a:lnTo>
                  <a:lnTo>
                    <a:pt x="338" y="2668"/>
                  </a:lnTo>
                  <a:lnTo>
                    <a:pt x="282" y="2589"/>
                  </a:lnTo>
                  <a:lnTo>
                    <a:pt x="230" y="2507"/>
                  </a:lnTo>
                  <a:lnTo>
                    <a:pt x="184" y="2423"/>
                  </a:lnTo>
                  <a:lnTo>
                    <a:pt x="142" y="2335"/>
                  </a:lnTo>
                  <a:lnTo>
                    <a:pt x="105" y="2244"/>
                  </a:lnTo>
                  <a:lnTo>
                    <a:pt x="74" y="2152"/>
                  </a:lnTo>
                  <a:lnTo>
                    <a:pt x="48" y="2057"/>
                  </a:lnTo>
                  <a:lnTo>
                    <a:pt x="27" y="1961"/>
                  </a:lnTo>
                  <a:lnTo>
                    <a:pt x="13" y="1862"/>
                  </a:lnTo>
                  <a:lnTo>
                    <a:pt x="3" y="1763"/>
                  </a:lnTo>
                  <a:lnTo>
                    <a:pt x="0" y="1662"/>
                  </a:lnTo>
                  <a:lnTo>
                    <a:pt x="3" y="1557"/>
                  </a:lnTo>
                  <a:lnTo>
                    <a:pt x="13" y="1454"/>
                  </a:lnTo>
                  <a:lnTo>
                    <a:pt x="29" y="1352"/>
                  </a:lnTo>
                  <a:lnTo>
                    <a:pt x="50" y="1253"/>
                  </a:lnTo>
                  <a:lnTo>
                    <a:pt x="78" y="1157"/>
                  </a:lnTo>
                  <a:lnTo>
                    <a:pt x="111" y="1062"/>
                  </a:lnTo>
                  <a:lnTo>
                    <a:pt x="150" y="971"/>
                  </a:lnTo>
                  <a:lnTo>
                    <a:pt x="194" y="881"/>
                  </a:lnTo>
                  <a:lnTo>
                    <a:pt x="243" y="795"/>
                  </a:lnTo>
                  <a:lnTo>
                    <a:pt x="296" y="713"/>
                  </a:lnTo>
                  <a:lnTo>
                    <a:pt x="355" y="634"/>
                  </a:lnTo>
                  <a:lnTo>
                    <a:pt x="417" y="559"/>
                  </a:lnTo>
                  <a:lnTo>
                    <a:pt x="485" y="488"/>
                  </a:lnTo>
                  <a:lnTo>
                    <a:pt x="555" y="420"/>
                  </a:lnTo>
                  <a:lnTo>
                    <a:pt x="630" y="357"/>
                  </a:lnTo>
                  <a:lnTo>
                    <a:pt x="709" y="298"/>
                  </a:lnTo>
                  <a:lnTo>
                    <a:pt x="792" y="244"/>
                  </a:lnTo>
                  <a:lnTo>
                    <a:pt x="876" y="195"/>
                  </a:lnTo>
                  <a:lnTo>
                    <a:pt x="965" y="151"/>
                  </a:lnTo>
                  <a:lnTo>
                    <a:pt x="1056" y="112"/>
                  </a:lnTo>
                  <a:lnTo>
                    <a:pt x="1150" y="79"/>
                  </a:lnTo>
                  <a:lnTo>
                    <a:pt x="1246" y="51"/>
                  </a:lnTo>
                  <a:lnTo>
                    <a:pt x="1345" y="29"/>
                  </a:lnTo>
                  <a:lnTo>
                    <a:pt x="1445" y="13"/>
                  </a:lnTo>
                  <a:lnTo>
                    <a:pt x="1548" y="3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1610982" y="5775325"/>
            <a:ext cx="541338" cy="554038"/>
            <a:chOff x="1611313" y="5775325"/>
            <a:chExt cx="54133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1" name="Freeform 13"/>
            <p:cNvSpPr>
              <a:spLocks noEditPoints="1"/>
            </p:cNvSpPr>
            <p:nvPr/>
          </p:nvSpPr>
          <p:spPr bwMode="auto">
            <a:xfrm>
              <a:off x="1924051" y="6100763"/>
              <a:ext cx="228600" cy="228600"/>
            </a:xfrm>
            <a:custGeom>
              <a:avLst/>
              <a:gdLst>
                <a:gd name="T0" fmla="*/ 119 w 1436"/>
                <a:gd name="T1" fmla="*/ 120 h 1444"/>
                <a:gd name="T2" fmla="*/ 119 w 1436"/>
                <a:gd name="T3" fmla="*/ 1323 h 1444"/>
                <a:gd name="T4" fmla="*/ 658 w 1436"/>
                <a:gd name="T5" fmla="*/ 1323 h 1444"/>
                <a:gd name="T6" fmla="*/ 658 w 1436"/>
                <a:gd name="T7" fmla="*/ 566 h 1444"/>
                <a:gd name="T8" fmla="*/ 401 w 1436"/>
                <a:gd name="T9" fmla="*/ 824 h 1444"/>
                <a:gd name="T10" fmla="*/ 316 w 1436"/>
                <a:gd name="T11" fmla="*/ 739 h 1444"/>
                <a:gd name="T12" fmla="*/ 718 w 1436"/>
                <a:gd name="T13" fmla="*/ 335 h 1444"/>
                <a:gd name="T14" fmla="*/ 1119 w 1436"/>
                <a:gd name="T15" fmla="*/ 739 h 1444"/>
                <a:gd name="T16" fmla="*/ 1034 w 1436"/>
                <a:gd name="T17" fmla="*/ 824 h 1444"/>
                <a:gd name="T18" fmla="*/ 777 w 1436"/>
                <a:gd name="T19" fmla="*/ 566 h 1444"/>
                <a:gd name="T20" fmla="*/ 777 w 1436"/>
                <a:gd name="T21" fmla="*/ 1323 h 1444"/>
                <a:gd name="T22" fmla="*/ 1316 w 1436"/>
                <a:gd name="T23" fmla="*/ 1323 h 1444"/>
                <a:gd name="T24" fmla="*/ 1316 w 1436"/>
                <a:gd name="T25" fmla="*/ 120 h 1444"/>
                <a:gd name="T26" fmla="*/ 119 w 1436"/>
                <a:gd name="T27" fmla="*/ 120 h 1444"/>
                <a:gd name="T28" fmla="*/ 0 w 1436"/>
                <a:gd name="T29" fmla="*/ 0 h 1444"/>
                <a:gd name="T30" fmla="*/ 1436 w 1436"/>
                <a:gd name="T31" fmla="*/ 0 h 1444"/>
                <a:gd name="T32" fmla="*/ 1436 w 1436"/>
                <a:gd name="T33" fmla="*/ 1444 h 1444"/>
                <a:gd name="T34" fmla="*/ 0 w 1436"/>
                <a:gd name="T35" fmla="*/ 1444 h 1444"/>
                <a:gd name="T36" fmla="*/ 0 w 1436"/>
                <a:gd name="T37" fmla="*/ 0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6" h="1444">
                  <a:moveTo>
                    <a:pt x="119" y="120"/>
                  </a:moveTo>
                  <a:lnTo>
                    <a:pt x="119" y="1323"/>
                  </a:lnTo>
                  <a:lnTo>
                    <a:pt x="658" y="1323"/>
                  </a:lnTo>
                  <a:lnTo>
                    <a:pt x="658" y="566"/>
                  </a:lnTo>
                  <a:lnTo>
                    <a:pt x="401" y="824"/>
                  </a:lnTo>
                  <a:lnTo>
                    <a:pt x="316" y="739"/>
                  </a:lnTo>
                  <a:lnTo>
                    <a:pt x="718" y="335"/>
                  </a:lnTo>
                  <a:lnTo>
                    <a:pt x="1119" y="739"/>
                  </a:lnTo>
                  <a:lnTo>
                    <a:pt x="1034" y="824"/>
                  </a:lnTo>
                  <a:lnTo>
                    <a:pt x="777" y="566"/>
                  </a:lnTo>
                  <a:lnTo>
                    <a:pt x="777" y="1323"/>
                  </a:lnTo>
                  <a:lnTo>
                    <a:pt x="1316" y="1323"/>
                  </a:lnTo>
                  <a:lnTo>
                    <a:pt x="1316" y="120"/>
                  </a:lnTo>
                  <a:lnTo>
                    <a:pt x="119" y="120"/>
                  </a:lnTo>
                  <a:close/>
                  <a:moveTo>
                    <a:pt x="0" y="0"/>
                  </a:moveTo>
                  <a:lnTo>
                    <a:pt x="1436" y="0"/>
                  </a:lnTo>
                  <a:lnTo>
                    <a:pt x="1436" y="1444"/>
                  </a:lnTo>
                  <a:lnTo>
                    <a:pt x="0" y="14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"/>
            <p:cNvSpPr>
              <a:spLocks/>
            </p:cNvSpPr>
            <p:nvPr/>
          </p:nvSpPr>
          <p:spPr bwMode="auto">
            <a:xfrm>
              <a:off x="1611313" y="5775325"/>
              <a:ext cx="522288" cy="525463"/>
            </a:xfrm>
            <a:custGeom>
              <a:avLst/>
              <a:gdLst>
                <a:gd name="T0" fmla="*/ 2239 w 3291"/>
                <a:gd name="T1" fmla="*/ 111 h 3309"/>
                <a:gd name="T2" fmla="*/ 2808 w 3291"/>
                <a:gd name="T3" fmla="*/ 486 h 3309"/>
                <a:gd name="T4" fmla="*/ 3180 w 3291"/>
                <a:gd name="T5" fmla="*/ 1058 h 3309"/>
                <a:gd name="T6" fmla="*/ 3288 w 3291"/>
                <a:gd name="T7" fmla="*/ 1674 h 3309"/>
                <a:gd name="T8" fmla="*/ 3182 w 3291"/>
                <a:gd name="T9" fmla="*/ 1690 h 3309"/>
                <a:gd name="T10" fmla="*/ 3093 w 3291"/>
                <a:gd name="T11" fmla="*/ 1170 h 3309"/>
                <a:gd name="T12" fmla="*/ 2756 w 3291"/>
                <a:gd name="T13" fmla="*/ 604 h 3309"/>
                <a:gd name="T14" fmla="*/ 2216 w 3291"/>
                <a:gd name="T15" fmla="*/ 232 h 3309"/>
                <a:gd name="T16" fmla="*/ 1545 w 3291"/>
                <a:gd name="T17" fmla="*/ 123 h 3309"/>
                <a:gd name="T18" fmla="*/ 903 w 3291"/>
                <a:gd name="T19" fmla="*/ 315 h 3309"/>
                <a:gd name="T20" fmla="*/ 414 w 3291"/>
                <a:gd name="T21" fmla="*/ 749 h 3309"/>
                <a:gd name="T22" fmla="*/ 148 w 3291"/>
                <a:gd name="T23" fmla="*/ 1357 h 3309"/>
                <a:gd name="T24" fmla="*/ 171 w 3291"/>
                <a:gd name="T25" fmla="*/ 2049 h 3309"/>
                <a:gd name="T26" fmla="*/ 475 w 3291"/>
                <a:gd name="T27" fmla="*/ 2638 h 3309"/>
                <a:gd name="T28" fmla="*/ 1274 w 3291"/>
                <a:gd name="T29" fmla="*/ 2450 h 3309"/>
                <a:gd name="T30" fmla="*/ 917 w 3291"/>
                <a:gd name="T31" fmla="*/ 2404 h 3309"/>
                <a:gd name="T32" fmla="*/ 729 w 3291"/>
                <a:gd name="T33" fmla="*/ 2365 h 3309"/>
                <a:gd name="T34" fmla="*/ 581 w 3291"/>
                <a:gd name="T35" fmla="*/ 2248 h 3309"/>
                <a:gd name="T36" fmla="*/ 661 w 3291"/>
                <a:gd name="T37" fmla="*/ 2031 h 3309"/>
                <a:gd name="T38" fmla="*/ 873 w 3291"/>
                <a:gd name="T39" fmla="*/ 1595 h 3309"/>
                <a:gd name="T40" fmla="*/ 944 w 3291"/>
                <a:gd name="T41" fmla="*/ 1202 h 3309"/>
                <a:gd name="T42" fmla="*/ 967 w 3291"/>
                <a:gd name="T43" fmla="*/ 1063 h 3309"/>
                <a:gd name="T44" fmla="*/ 1056 w 3291"/>
                <a:gd name="T45" fmla="*/ 837 h 3309"/>
                <a:gd name="T46" fmla="*/ 1259 w 3291"/>
                <a:gd name="T47" fmla="*/ 626 h 3309"/>
                <a:gd name="T48" fmla="*/ 1622 w 3291"/>
                <a:gd name="T49" fmla="*/ 530 h 3309"/>
                <a:gd name="T50" fmla="*/ 1985 w 3291"/>
                <a:gd name="T51" fmla="*/ 621 h 3309"/>
                <a:gd name="T52" fmla="*/ 2203 w 3291"/>
                <a:gd name="T53" fmla="*/ 822 h 3309"/>
                <a:gd name="T54" fmla="*/ 2325 w 3291"/>
                <a:gd name="T55" fmla="*/ 1103 h 3309"/>
                <a:gd name="T56" fmla="*/ 2410 w 3291"/>
                <a:gd name="T57" fmla="*/ 1608 h 3309"/>
                <a:gd name="T58" fmla="*/ 2354 w 3291"/>
                <a:gd name="T59" fmla="*/ 1686 h 3309"/>
                <a:gd name="T60" fmla="*/ 2252 w 3291"/>
                <a:gd name="T61" fmla="*/ 1462 h 3309"/>
                <a:gd name="T62" fmla="*/ 2166 w 3291"/>
                <a:gd name="T63" fmla="*/ 1001 h 3309"/>
                <a:gd name="T64" fmla="*/ 2019 w 3291"/>
                <a:gd name="T65" fmla="*/ 794 h 3309"/>
                <a:gd name="T66" fmla="*/ 1735 w 3291"/>
                <a:gd name="T67" fmla="*/ 661 h 3309"/>
                <a:gd name="T68" fmla="*/ 1373 w 3291"/>
                <a:gd name="T69" fmla="*/ 702 h 3309"/>
                <a:gd name="T70" fmla="*/ 1167 w 3291"/>
                <a:gd name="T71" fmla="*/ 880 h 3309"/>
                <a:gd name="T72" fmla="*/ 1081 w 3291"/>
                <a:gd name="T73" fmla="*/ 1086 h 3309"/>
                <a:gd name="T74" fmla="*/ 1064 w 3291"/>
                <a:gd name="T75" fmla="*/ 1210 h 3309"/>
                <a:gd name="T76" fmla="*/ 960 w 3291"/>
                <a:gd name="T77" fmla="*/ 1704 h 3309"/>
                <a:gd name="T78" fmla="*/ 731 w 3291"/>
                <a:gd name="T79" fmla="*/ 2143 h 3309"/>
                <a:gd name="T80" fmla="*/ 706 w 3291"/>
                <a:gd name="T81" fmla="*/ 2228 h 3309"/>
                <a:gd name="T82" fmla="*/ 888 w 3291"/>
                <a:gd name="T83" fmla="*/ 2280 h 3309"/>
                <a:gd name="T84" fmla="*/ 1363 w 3291"/>
                <a:gd name="T85" fmla="*/ 2295 h 3309"/>
                <a:gd name="T86" fmla="*/ 1424 w 3291"/>
                <a:gd name="T87" fmla="*/ 2421 h 3309"/>
                <a:gd name="T88" fmla="*/ 1319 w 3291"/>
                <a:gd name="T89" fmla="*/ 2565 h 3309"/>
                <a:gd name="T90" fmla="*/ 921 w 3291"/>
                <a:gd name="T91" fmla="*/ 3005 h 3309"/>
                <a:gd name="T92" fmla="*/ 1538 w 3291"/>
                <a:gd name="T93" fmla="*/ 3184 h 3309"/>
                <a:gd name="T94" fmla="*/ 1703 w 3291"/>
                <a:gd name="T95" fmla="*/ 3230 h 3309"/>
                <a:gd name="T96" fmla="*/ 1642 w 3291"/>
                <a:gd name="T97" fmla="*/ 3309 h 3309"/>
                <a:gd name="T98" fmla="*/ 1521 w 3291"/>
                <a:gd name="T99" fmla="*/ 3304 h 3309"/>
                <a:gd name="T100" fmla="*/ 952 w 3291"/>
                <a:gd name="T101" fmla="*/ 3158 h 3309"/>
                <a:gd name="T102" fmla="*/ 530 w 3291"/>
                <a:gd name="T103" fmla="*/ 2869 h 3309"/>
                <a:gd name="T104" fmla="*/ 143 w 3291"/>
                <a:gd name="T105" fmla="*/ 2329 h 3309"/>
                <a:gd name="T106" fmla="*/ 0 w 3291"/>
                <a:gd name="T107" fmla="*/ 1655 h 3309"/>
                <a:gd name="T108" fmla="*/ 149 w 3291"/>
                <a:gd name="T109" fmla="*/ 966 h 3309"/>
                <a:gd name="T110" fmla="*/ 553 w 3291"/>
                <a:gd name="T111" fmla="*/ 418 h 3309"/>
                <a:gd name="T112" fmla="*/ 1144 w 3291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91" h="3309">
                  <a:moveTo>
                    <a:pt x="1645" y="0"/>
                  </a:moveTo>
                  <a:lnTo>
                    <a:pt x="1749" y="3"/>
                  </a:lnTo>
                  <a:lnTo>
                    <a:pt x="1852" y="13"/>
                  </a:lnTo>
                  <a:lnTo>
                    <a:pt x="1952" y="29"/>
                  </a:lnTo>
                  <a:lnTo>
                    <a:pt x="2050" y="51"/>
                  </a:lnTo>
                  <a:lnTo>
                    <a:pt x="2145" y="79"/>
                  </a:lnTo>
                  <a:lnTo>
                    <a:pt x="2239" y="111"/>
                  </a:lnTo>
                  <a:lnTo>
                    <a:pt x="2330" y="151"/>
                  </a:lnTo>
                  <a:lnTo>
                    <a:pt x="2418" y="195"/>
                  </a:lnTo>
                  <a:lnTo>
                    <a:pt x="2503" y="243"/>
                  </a:lnTo>
                  <a:lnTo>
                    <a:pt x="2585" y="297"/>
                  </a:lnTo>
                  <a:lnTo>
                    <a:pt x="2663" y="355"/>
                  </a:lnTo>
                  <a:lnTo>
                    <a:pt x="2737" y="418"/>
                  </a:lnTo>
                  <a:lnTo>
                    <a:pt x="2808" y="486"/>
                  </a:lnTo>
                  <a:lnTo>
                    <a:pt x="2875" y="557"/>
                  </a:lnTo>
                  <a:lnTo>
                    <a:pt x="2937" y="631"/>
                  </a:lnTo>
                  <a:lnTo>
                    <a:pt x="2995" y="710"/>
                  </a:lnTo>
                  <a:lnTo>
                    <a:pt x="3049" y="792"/>
                  </a:lnTo>
                  <a:lnTo>
                    <a:pt x="3097" y="877"/>
                  </a:lnTo>
                  <a:lnTo>
                    <a:pt x="3141" y="966"/>
                  </a:lnTo>
                  <a:lnTo>
                    <a:pt x="3180" y="1058"/>
                  </a:lnTo>
                  <a:lnTo>
                    <a:pt x="3213" y="1152"/>
                  </a:lnTo>
                  <a:lnTo>
                    <a:pt x="3240" y="1248"/>
                  </a:lnTo>
                  <a:lnTo>
                    <a:pt x="3262" y="1346"/>
                  </a:lnTo>
                  <a:lnTo>
                    <a:pt x="3278" y="1447"/>
                  </a:lnTo>
                  <a:lnTo>
                    <a:pt x="3288" y="1550"/>
                  </a:lnTo>
                  <a:lnTo>
                    <a:pt x="3291" y="1655"/>
                  </a:lnTo>
                  <a:lnTo>
                    <a:pt x="3288" y="1674"/>
                  </a:lnTo>
                  <a:lnTo>
                    <a:pt x="3279" y="1690"/>
                  </a:lnTo>
                  <a:lnTo>
                    <a:pt x="3266" y="1703"/>
                  </a:lnTo>
                  <a:lnTo>
                    <a:pt x="3250" y="1712"/>
                  </a:lnTo>
                  <a:lnTo>
                    <a:pt x="3231" y="1715"/>
                  </a:lnTo>
                  <a:lnTo>
                    <a:pt x="3212" y="1712"/>
                  </a:lnTo>
                  <a:lnTo>
                    <a:pt x="3195" y="1703"/>
                  </a:lnTo>
                  <a:lnTo>
                    <a:pt x="3182" y="1690"/>
                  </a:lnTo>
                  <a:lnTo>
                    <a:pt x="3173" y="1674"/>
                  </a:lnTo>
                  <a:lnTo>
                    <a:pt x="3171" y="1655"/>
                  </a:lnTo>
                  <a:lnTo>
                    <a:pt x="3168" y="1554"/>
                  </a:lnTo>
                  <a:lnTo>
                    <a:pt x="3158" y="1455"/>
                  </a:lnTo>
                  <a:lnTo>
                    <a:pt x="3142" y="1357"/>
                  </a:lnTo>
                  <a:lnTo>
                    <a:pt x="3120" y="1263"/>
                  </a:lnTo>
                  <a:lnTo>
                    <a:pt x="3093" y="1170"/>
                  </a:lnTo>
                  <a:lnTo>
                    <a:pt x="3060" y="1081"/>
                  </a:lnTo>
                  <a:lnTo>
                    <a:pt x="3021" y="993"/>
                  </a:lnTo>
                  <a:lnTo>
                    <a:pt x="2978" y="909"/>
                  </a:lnTo>
                  <a:lnTo>
                    <a:pt x="2930" y="827"/>
                  </a:lnTo>
                  <a:lnTo>
                    <a:pt x="2876" y="749"/>
                  </a:lnTo>
                  <a:lnTo>
                    <a:pt x="2819" y="675"/>
                  </a:lnTo>
                  <a:lnTo>
                    <a:pt x="2756" y="604"/>
                  </a:lnTo>
                  <a:lnTo>
                    <a:pt x="2690" y="538"/>
                  </a:lnTo>
                  <a:lnTo>
                    <a:pt x="2620" y="475"/>
                  </a:lnTo>
                  <a:lnTo>
                    <a:pt x="2546" y="417"/>
                  </a:lnTo>
                  <a:lnTo>
                    <a:pt x="2468" y="363"/>
                  </a:lnTo>
                  <a:lnTo>
                    <a:pt x="2387" y="315"/>
                  </a:lnTo>
                  <a:lnTo>
                    <a:pt x="2303" y="271"/>
                  </a:lnTo>
                  <a:lnTo>
                    <a:pt x="2216" y="232"/>
                  </a:lnTo>
                  <a:lnTo>
                    <a:pt x="2127" y="199"/>
                  </a:lnTo>
                  <a:lnTo>
                    <a:pt x="2034" y="172"/>
                  </a:lnTo>
                  <a:lnTo>
                    <a:pt x="1941" y="150"/>
                  </a:lnTo>
                  <a:lnTo>
                    <a:pt x="1844" y="133"/>
                  </a:lnTo>
                  <a:lnTo>
                    <a:pt x="1745" y="123"/>
                  </a:lnTo>
                  <a:lnTo>
                    <a:pt x="1645" y="120"/>
                  </a:lnTo>
                  <a:lnTo>
                    <a:pt x="1545" y="123"/>
                  </a:lnTo>
                  <a:lnTo>
                    <a:pt x="1447" y="133"/>
                  </a:lnTo>
                  <a:lnTo>
                    <a:pt x="1350" y="150"/>
                  </a:lnTo>
                  <a:lnTo>
                    <a:pt x="1255" y="172"/>
                  </a:lnTo>
                  <a:lnTo>
                    <a:pt x="1163" y="199"/>
                  </a:lnTo>
                  <a:lnTo>
                    <a:pt x="1074" y="232"/>
                  </a:lnTo>
                  <a:lnTo>
                    <a:pt x="987" y="271"/>
                  </a:lnTo>
                  <a:lnTo>
                    <a:pt x="903" y="315"/>
                  </a:lnTo>
                  <a:lnTo>
                    <a:pt x="822" y="363"/>
                  </a:lnTo>
                  <a:lnTo>
                    <a:pt x="744" y="417"/>
                  </a:lnTo>
                  <a:lnTo>
                    <a:pt x="671" y="475"/>
                  </a:lnTo>
                  <a:lnTo>
                    <a:pt x="601" y="538"/>
                  </a:lnTo>
                  <a:lnTo>
                    <a:pt x="534" y="604"/>
                  </a:lnTo>
                  <a:lnTo>
                    <a:pt x="472" y="675"/>
                  </a:lnTo>
                  <a:lnTo>
                    <a:pt x="414" y="749"/>
                  </a:lnTo>
                  <a:lnTo>
                    <a:pt x="361" y="827"/>
                  </a:lnTo>
                  <a:lnTo>
                    <a:pt x="312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7" y="1170"/>
                  </a:lnTo>
                  <a:lnTo>
                    <a:pt x="170" y="1263"/>
                  </a:lnTo>
                  <a:lnTo>
                    <a:pt x="148" y="1357"/>
                  </a:lnTo>
                  <a:lnTo>
                    <a:pt x="133" y="1455"/>
                  </a:lnTo>
                  <a:lnTo>
                    <a:pt x="123" y="1554"/>
                  </a:lnTo>
                  <a:lnTo>
                    <a:pt x="120" y="1655"/>
                  </a:lnTo>
                  <a:lnTo>
                    <a:pt x="123" y="1756"/>
                  </a:lnTo>
                  <a:lnTo>
                    <a:pt x="133" y="1855"/>
                  </a:lnTo>
                  <a:lnTo>
                    <a:pt x="149" y="1954"/>
                  </a:lnTo>
                  <a:lnTo>
                    <a:pt x="171" y="2049"/>
                  </a:lnTo>
                  <a:lnTo>
                    <a:pt x="198" y="2142"/>
                  </a:lnTo>
                  <a:lnTo>
                    <a:pt x="232" y="2233"/>
                  </a:lnTo>
                  <a:lnTo>
                    <a:pt x="271" y="2320"/>
                  </a:lnTo>
                  <a:lnTo>
                    <a:pt x="314" y="2404"/>
                  </a:lnTo>
                  <a:lnTo>
                    <a:pt x="363" y="2486"/>
                  </a:lnTo>
                  <a:lnTo>
                    <a:pt x="418" y="2564"/>
                  </a:lnTo>
                  <a:lnTo>
                    <a:pt x="475" y="2638"/>
                  </a:lnTo>
                  <a:lnTo>
                    <a:pt x="539" y="2710"/>
                  </a:lnTo>
                  <a:lnTo>
                    <a:pt x="606" y="2776"/>
                  </a:lnTo>
                  <a:lnTo>
                    <a:pt x="641" y="2745"/>
                  </a:lnTo>
                  <a:lnTo>
                    <a:pt x="679" y="2716"/>
                  </a:lnTo>
                  <a:lnTo>
                    <a:pt x="720" y="2692"/>
                  </a:lnTo>
                  <a:lnTo>
                    <a:pt x="1269" y="2456"/>
                  </a:lnTo>
                  <a:lnTo>
                    <a:pt x="1274" y="2450"/>
                  </a:lnTo>
                  <a:lnTo>
                    <a:pt x="1279" y="2443"/>
                  </a:lnTo>
                  <a:lnTo>
                    <a:pt x="1286" y="2431"/>
                  </a:lnTo>
                  <a:lnTo>
                    <a:pt x="1292" y="2419"/>
                  </a:lnTo>
                  <a:lnTo>
                    <a:pt x="1299" y="2407"/>
                  </a:lnTo>
                  <a:lnTo>
                    <a:pt x="936" y="2407"/>
                  </a:lnTo>
                  <a:lnTo>
                    <a:pt x="929" y="2407"/>
                  </a:lnTo>
                  <a:lnTo>
                    <a:pt x="917" y="2404"/>
                  </a:lnTo>
                  <a:lnTo>
                    <a:pt x="900" y="2402"/>
                  </a:lnTo>
                  <a:lnTo>
                    <a:pt x="878" y="2399"/>
                  </a:lnTo>
                  <a:lnTo>
                    <a:pt x="852" y="2396"/>
                  </a:lnTo>
                  <a:lnTo>
                    <a:pt x="825" y="2390"/>
                  </a:lnTo>
                  <a:lnTo>
                    <a:pt x="794" y="2382"/>
                  </a:lnTo>
                  <a:lnTo>
                    <a:pt x="762" y="2375"/>
                  </a:lnTo>
                  <a:lnTo>
                    <a:pt x="729" y="2365"/>
                  </a:lnTo>
                  <a:lnTo>
                    <a:pt x="696" y="2354"/>
                  </a:lnTo>
                  <a:lnTo>
                    <a:pt x="665" y="2342"/>
                  </a:lnTo>
                  <a:lnTo>
                    <a:pt x="641" y="2329"/>
                  </a:lnTo>
                  <a:lnTo>
                    <a:pt x="621" y="2314"/>
                  </a:lnTo>
                  <a:lnTo>
                    <a:pt x="604" y="2294"/>
                  </a:lnTo>
                  <a:lnTo>
                    <a:pt x="591" y="2272"/>
                  </a:lnTo>
                  <a:lnTo>
                    <a:pt x="581" y="2248"/>
                  </a:lnTo>
                  <a:lnTo>
                    <a:pt x="576" y="2222"/>
                  </a:lnTo>
                  <a:lnTo>
                    <a:pt x="576" y="2195"/>
                  </a:lnTo>
                  <a:lnTo>
                    <a:pt x="580" y="2168"/>
                  </a:lnTo>
                  <a:lnTo>
                    <a:pt x="590" y="2143"/>
                  </a:lnTo>
                  <a:lnTo>
                    <a:pt x="604" y="2119"/>
                  </a:lnTo>
                  <a:lnTo>
                    <a:pt x="631" y="2077"/>
                  </a:lnTo>
                  <a:lnTo>
                    <a:pt x="661" y="2031"/>
                  </a:lnTo>
                  <a:lnTo>
                    <a:pt x="692" y="1980"/>
                  </a:lnTo>
                  <a:lnTo>
                    <a:pt x="725" y="1924"/>
                  </a:lnTo>
                  <a:lnTo>
                    <a:pt x="756" y="1865"/>
                  </a:lnTo>
                  <a:lnTo>
                    <a:pt x="788" y="1802"/>
                  </a:lnTo>
                  <a:lnTo>
                    <a:pt x="818" y="1736"/>
                  </a:lnTo>
                  <a:lnTo>
                    <a:pt x="846" y="1667"/>
                  </a:lnTo>
                  <a:lnTo>
                    <a:pt x="873" y="1595"/>
                  </a:lnTo>
                  <a:lnTo>
                    <a:pt x="895" y="1522"/>
                  </a:lnTo>
                  <a:lnTo>
                    <a:pt x="915" y="1445"/>
                  </a:lnTo>
                  <a:lnTo>
                    <a:pt x="930" y="1368"/>
                  </a:lnTo>
                  <a:lnTo>
                    <a:pt x="940" y="1291"/>
                  </a:lnTo>
                  <a:lnTo>
                    <a:pt x="944" y="1212"/>
                  </a:lnTo>
                  <a:lnTo>
                    <a:pt x="944" y="1209"/>
                  </a:lnTo>
                  <a:lnTo>
                    <a:pt x="944" y="1202"/>
                  </a:lnTo>
                  <a:lnTo>
                    <a:pt x="945" y="1191"/>
                  </a:lnTo>
                  <a:lnTo>
                    <a:pt x="946" y="1177"/>
                  </a:lnTo>
                  <a:lnTo>
                    <a:pt x="949" y="1159"/>
                  </a:lnTo>
                  <a:lnTo>
                    <a:pt x="952" y="1139"/>
                  </a:lnTo>
                  <a:lnTo>
                    <a:pt x="955" y="1116"/>
                  </a:lnTo>
                  <a:lnTo>
                    <a:pt x="961" y="1091"/>
                  </a:lnTo>
                  <a:lnTo>
                    <a:pt x="967" y="1063"/>
                  </a:lnTo>
                  <a:lnTo>
                    <a:pt x="975" y="1034"/>
                  </a:lnTo>
                  <a:lnTo>
                    <a:pt x="983" y="1003"/>
                  </a:lnTo>
                  <a:lnTo>
                    <a:pt x="994" y="970"/>
                  </a:lnTo>
                  <a:lnTo>
                    <a:pt x="1006" y="937"/>
                  </a:lnTo>
                  <a:lnTo>
                    <a:pt x="1020" y="905"/>
                  </a:lnTo>
                  <a:lnTo>
                    <a:pt x="1037" y="871"/>
                  </a:lnTo>
                  <a:lnTo>
                    <a:pt x="1056" y="837"/>
                  </a:lnTo>
                  <a:lnTo>
                    <a:pt x="1077" y="804"/>
                  </a:lnTo>
                  <a:lnTo>
                    <a:pt x="1100" y="771"/>
                  </a:lnTo>
                  <a:lnTo>
                    <a:pt x="1126" y="739"/>
                  </a:lnTo>
                  <a:lnTo>
                    <a:pt x="1155" y="708"/>
                  </a:lnTo>
                  <a:lnTo>
                    <a:pt x="1187" y="679"/>
                  </a:lnTo>
                  <a:lnTo>
                    <a:pt x="1221" y="652"/>
                  </a:lnTo>
                  <a:lnTo>
                    <a:pt x="1259" y="626"/>
                  </a:lnTo>
                  <a:lnTo>
                    <a:pt x="1300" y="603"/>
                  </a:lnTo>
                  <a:lnTo>
                    <a:pt x="1345" y="583"/>
                  </a:lnTo>
                  <a:lnTo>
                    <a:pt x="1393" y="565"/>
                  </a:lnTo>
                  <a:lnTo>
                    <a:pt x="1444" y="551"/>
                  </a:lnTo>
                  <a:lnTo>
                    <a:pt x="1499" y="540"/>
                  </a:lnTo>
                  <a:lnTo>
                    <a:pt x="1559" y="534"/>
                  </a:lnTo>
                  <a:lnTo>
                    <a:pt x="1622" y="530"/>
                  </a:lnTo>
                  <a:lnTo>
                    <a:pt x="1684" y="534"/>
                  </a:lnTo>
                  <a:lnTo>
                    <a:pt x="1743" y="540"/>
                  </a:lnTo>
                  <a:lnTo>
                    <a:pt x="1798" y="550"/>
                  </a:lnTo>
                  <a:lnTo>
                    <a:pt x="1851" y="563"/>
                  </a:lnTo>
                  <a:lnTo>
                    <a:pt x="1898" y="580"/>
                  </a:lnTo>
                  <a:lnTo>
                    <a:pt x="1944" y="599"/>
                  </a:lnTo>
                  <a:lnTo>
                    <a:pt x="1985" y="621"/>
                  </a:lnTo>
                  <a:lnTo>
                    <a:pt x="2025" y="645"/>
                  </a:lnTo>
                  <a:lnTo>
                    <a:pt x="2062" y="672"/>
                  </a:lnTo>
                  <a:lnTo>
                    <a:pt x="2094" y="699"/>
                  </a:lnTo>
                  <a:lnTo>
                    <a:pt x="2126" y="728"/>
                  </a:lnTo>
                  <a:lnTo>
                    <a:pt x="2154" y="759"/>
                  </a:lnTo>
                  <a:lnTo>
                    <a:pt x="2179" y="791"/>
                  </a:lnTo>
                  <a:lnTo>
                    <a:pt x="2203" y="822"/>
                  </a:lnTo>
                  <a:lnTo>
                    <a:pt x="2224" y="855"/>
                  </a:lnTo>
                  <a:lnTo>
                    <a:pt x="2243" y="887"/>
                  </a:lnTo>
                  <a:lnTo>
                    <a:pt x="2260" y="920"/>
                  </a:lnTo>
                  <a:lnTo>
                    <a:pt x="2275" y="952"/>
                  </a:lnTo>
                  <a:lnTo>
                    <a:pt x="2294" y="1000"/>
                  </a:lnTo>
                  <a:lnTo>
                    <a:pt x="2311" y="1050"/>
                  </a:lnTo>
                  <a:lnTo>
                    <a:pt x="2325" y="1103"/>
                  </a:lnTo>
                  <a:lnTo>
                    <a:pt x="2336" y="1158"/>
                  </a:lnTo>
                  <a:lnTo>
                    <a:pt x="2343" y="1219"/>
                  </a:lnTo>
                  <a:lnTo>
                    <a:pt x="2349" y="1281"/>
                  </a:lnTo>
                  <a:lnTo>
                    <a:pt x="2356" y="1360"/>
                  </a:lnTo>
                  <a:lnTo>
                    <a:pt x="2369" y="1441"/>
                  </a:lnTo>
                  <a:lnTo>
                    <a:pt x="2387" y="1524"/>
                  </a:lnTo>
                  <a:lnTo>
                    <a:pt x="2410" y="1608"/>
                  </a:lnTo>
                  <a:lnTo>
                    <a:pt x="2413" y="1623"/>
                  </a:lnTo>
                  <a:lnTo>
                    <a:pt x="2411" y="1640"/>
                  </a:lnTo>
                  <a:lnTo>
                    <a:pt x="2405" y="1654"/>
                  </a:lnTo>
                  <a:lnTo>
                    <a:pt x="2397" y="1666"/>
                  </a:lnTo>
                  <a:lnTo>
                    <a:pt x="2385" y="1676"/>
                  </a:lnTo>
                  <a:lnTo>
                    <a:pt x="2371" y="1682"/>
                  </a:lnTo>
                  <a:lnTo>
                    <a:pt x="2354" y="1686"/>
                  </a:lnTo>
                  <a:lnTo>
                    <a:pt x="2339" y="1683"/>
                  </a:lnTo>
                  <a:lnTo>
                    <a:pt x="2325" y="1678"/>
                  </a:lnTo>
                  <a:lnTo>
                    <a:pt x="2312" y="1669"/>
                  </a:lnTo>
                  <a:lnTo>
                    <a:pt x="2302" y="1657"/>
                  </a:lnTo>
                  <a:lnTo>
                    <a:pt x="2296" y="1642"/>
                  </a:lnTo>
                  <a:lnTo>
                    <a:pt x="2270" y="1552"/>
                  </a:lnTo>
                  <a:lnTo>
                    <a:pt x="2252" y="1462"/>
                  </a:lnTo>
                  <a:lnTo>
                    <a:pt x="2238" y="1375"/>
                  </a:lnTo>
                  <a:lnTo>
                    <a:pt x="2229" y="1290"/>
                  </a:lnTo>
                  <a:lnTo>
                    <a:pt x="2224" y="1223"/>
                  </a:lnTo>
                  <a:lnTo>
                    <a:pt x="2214" y="1161"/>
                  </a:lnTo>
                  <a:lnTo>
                    <a:pt x="2201" y="1104"/>
                  </a:lnTo>
                  <a:lnTo>
                    <a:pt x="2186" y="1050"/>
                  </a:lnTo>
                  <a:lnTo>
                    <a:pt x="2166" y="1001"/>
                  </a:lnTo>
                  <a:lnTo>
                    <a:pt x="2152" y="971"/>
                  </a:lnTo>
                  <a:lnTo>
                    <a:pt x="2136" y="941"/>
                  </a:lnTo>
                  <a:lnTo>
                    <a:pt x="2117" y="910"/>
                  </a:lnTo>
                  <a:lnTo>
                    <a:pt x="2096" y="880"/>
                  </a:lnTo>
                  <a:lnTo>
                    <a:pt x="2074" y="851"/>
                  </a:lnTo>
                  <a:lnTo>
                    <a:pt x="2047" y="821"/>
                  </a:lnTo>
                  <a:lnTo>
                    <a:pt x="2019" y="794"/>
                  </a:lnTo>
                  <a:lnTo>
                    <a:pt x="1988" y="768"/>
                  </a:lnTo>
                  <a:lnTo>
                    <a:pt x="1954" y="744"/>
                  </a:lnTo>
                  <a:lnTo>
                    <a:pt x="1917" y="722"/>
                  </a:lnTo>
                  <a:lnTo>
                    <a:pt x="1877" y="702"/>
                  </a:lnTo>
                  <a:lnTo>
                    <a:pt x="1832" y="685"/>
                  </a:lnTo>
                  <a:lnTo>
                    <a:pt x="1785" y="670"/>
                  </a:lnTo>
                  <a:lnTo>
                    <a:pt x="1735" y="661"/>
                  </a:lnTo>
                  <a:lnTo>
                    <a:pt x="1681" y="654"/>
                  </a:lnTo>
                  <a:lnTo>
                    <a:pt x="1622" y="651"/>
                  </a:lnTo>
                  <a:lnTo>
                    <a:pt x="1564" y="654"/>
                  </a:lnTo>
                  <a:lnTo>
                    <a:pt x="1510" y="661"/>
                  </a:lnTo>
                  <a:lnTo>
                    <a:pt x="1461" y="670"/>
                  </a:lnTo>
                  <a:lnTo>
                    <a:pt x="1414" y="685"/>
                  </a:lnTo>
                  <a:lnTo>
                    <a:pt x="1373" y="702"/>
                  </a:lnTo>
                  <a:lnTo>
                    <a:pt x="1334" y="722"/>
                  </a:lnTo>
                  <a:lnTo>
                    <a:pt x="1299" y="744"/>
                  </a:lnTo>
                  <a:lnTo>
                    <a:pt x="1266" y="768"/>
                  </a:lnTo>
                  <a:lnTo>
                    <a:pt x="1237" y="794"/>
                  </a:lnTo>
                  <a:lnTo>
                    <a:pt x="1211" y="821"/>
                  </a:lnTo>
                  <a:lnTo>
                    <a:pt x="1188" y="851"/>
                  </a:lnTo>
                  <a:lnTo>
                    <a:pt x="1167" y="880"/>
                  </a:lnTo>
                  <a:lnTo>
                    <a:pt x="1149" y="911"/>
                  </a:lnTo>
                  <a:lnTo>
                    <a:pt x="1133" y="941"/>
                  </a:lnTo>
                  <a:lnTo>
                    <a:pt x="1119" y="971"/>
                  </a:lnTo>
                  <a:lnTo>
                    <a:pt x="1108" y="1002"/>
                  </a:lnTo>
                  <a:lnTo>
                    <a:pt x="1097" y="1030"/>
                  </a:lnTo>
                  <a:lnTo>
                    <a:pt x="1089" y="1059"/>
                  </a:lnTo>
                  <a:lnTo>
                    <a:pt x="1081" y="1086"/>
                  </a:lnTo>
                  <a:lnTo>
                    <a:pt x="1076" y="1111"/>
                  </a:lnTo>
                  <a:lnTo>
                    <a:pt x="1073" y="1134"/>
                  </a:lnTo>
                  <a:lnTo>
                    <a:pt x="1069" y="1155"/>
                  </a:lnTo>
                  <a:lnTo>
                    <a:pt x="1067" y="1174"/>
                  </a:lnTo>
                  <a:lnTo>
                    <a:pt x="1065" y="1189"/>
                  </a:lnTo>
                  <a:lnTo>
                    <a:pt x="1064" y="1201"/>
                  </a:lnTo>
                  <a:lnTo>
                    <a:pt x="1064" y="1210"/>
                  </a:lnTo>
                  <a:lnTo>
                    <a:pt x="1064" y="1214"/>
                  </a:lnTo>
                  <a:lnTo>
                    <a:pt x="1059" y="1299"/>
                  </a:lnTo>
                  <a:lnTo>
                    <a:pt x="1049" y="1384"/>
                  </a:lnTo>
                  <a:lnTo>
                    <a:pt x="1032" y="1467"/>
                  </a:lnTo>
                  <a:lnTo>
                    <a:pt x="1012" y="1549"/>
                  </a:lnTo>
                  <a:lnTo>
                    <a:pt x="988" y="1628"/>
                  </a:lnTo>
                  <a:lnTo>
                    <a:pt x="960" y="1704"/>
                  </a:lnTo>
                  <a:lnTo>
                    <a:pt x="929" y="1779"/>
                  </a:lnTo>
                  <a:lnTo>
                    <a:pt x="898" y="1850"/>
                  </a:lnTo>
                  <a:lnTo>
                    <a:pt x="864" y="1918"/>
                  </a:lnTo>
                  <a:lnTo>
                    <a:pt x="830" y="1981"/>
                  </a:lnTo>
                  <a:lnTo>
                    <a:pt x="796" y="2040"/>
                  </a:lnTo>
                  <a:lnTo>
                    <a:pt x="763" y="2094"/>
                  </a:lnTo>
                  <a:lnTo>
                    <a:pt x="731" y="2143"/>
                  </a:lnTo>
                  <a:lnTo>
                    <a:pt x="702" y="2188"/>
                  </a:lnTo>
                  <a:lnTo>
                    <a:pt x="697" y="2196"/>
                  </a:lnTo>
                  <a:lnTo>
                    <a:pt x="695" y="2206"/>
                  </a:lnTo>
                  <a:lnTo>
                    <a:pt x="695" y="2215"/>
                  </a:lnTo>
                  <a:lnTo>
                    <a:pt x="697" y="2219"/>
                  </a:lnTo>
                  <a:lnTo>
                    <a:pt x="702" y="2224"/>
                  </a:lnTo>
                  <a:lnTo>
                    <a:pt x="706" y="2228"/>
                  </a:lnTo>
                  <a:lnTo>
                    <a:pt x="711" y="2231"/>
                  </a:lnTo>
                  <a:lnTo>
                    <a:pt x="742" y="2242"/>
                  </a:lnTo>
                  <a:lnTo>
                    <a:pt x="774" y="2253"/>
                  </a:lnTo>
                  <a:lnTo>
                    <a:pt x="804" y="2262"/>
                  </a:lnTo>
                  <a:lnTo>
                    <a:pt x="834" y="2269"/>
                  </a:lnTo>
                  <a:lnTo>
                    <a:pt x="863" y="2275"/>
                  </a:lnTo>
                  <a:lnTo>
                    <a:pt x="888" y="2280"/>
                  </a:lnTo>
                  <a:lnTo>
                    <a:pt x="910" y="2283"/>
                  </a:lnTo>
                  <a:lnTo>
                    <a:pt x="926" y="2285"/>
                  </a:lnTo>
                  <a:lnTo>
                    <a:pt x="937" y="2286"/>
                  </a:lnTo>
                  <a:lnTo>
                    <a:pt x="941" y="2286"/>
                  </a:lnTo>
                  <a:lnTo>
                    <a:pt x="1321" y="2286"/>
                  </a:lnTo>
                  <a:lnTo>
                    <a:pt x="1342" y="2288"/>
                  </a:lnTo>
                  <a:lnTo>
                    <a:pt x="1363" y="2295"/>
                  </a:lnTo>
                  <a:lnTo>
                    <a:pt x="1382" y="2306"/>
                  </a:lnTo>
                  <a:lnTo>
                    <a:pt x="1398" y="2320"/>
                  </a:lnTo>
                  <a:lnTo>
                    <a:pt x="1411" y="2338"/>
                  </a:lnTo>
                  <a:lnTo>
                    <a:pt x="1421" y="2357"/>
                  </a:lnTo>
                  <a:lnTo>
                    <a:pt x="1426" y="2378"/>
                  </a:lnTo>
                  <a:lnTo>
                    <a:pt x="1427" y="2399"/>
                  </a:lnTo>
                  <a:lnTo>
                    <a:pt x="1424" y="2421"/>
                  </a:lnTo>
                  <a:lnTo>
                    <a:pt x="1416" y="2440"/>
                  </a:lnTo>
                  <a:lnTo>
                    <a:pt x="1403" y="2467"/>
                  </a:lnTo>
                  <a:lnTo>
                    <a:pt x="1389" y="2492"/>
                  </a:lnTo>
                  <a:lnTo>
                    <a:pt x="1374" y="2515"/>
                  </a:lnTo>
                  <a:lnTo>
                    <a:pt x="1358" y="2535"/>
                  </a:lnTo>
                  <a:lnTo>
                    <a:pt x="1339" y="2552"/>
                  </a:lnTo>
                  <a:lnTo>
                    <a:pt x="1319" y="2565"/>
                  </a:lnTo>
                  <a:lnTo>
                    <a:pt x="770" y="2801"/>
                  </a:lnTo>
                  <a:lnTo>
                    <a:pt x="744" y="2817"/>
                  </a:lnTo>
                  <a:lnTo>
                    <a:pt x="720" y="2834"/>
                  </a:lnTo>
                  <a:lnTo>
                    <a:pt x="696" y="2855"/>
                  </a:lnTo>
                  <a:lnTo>
                    <a:pt x="768" y="2909"/>
                  </a:lnTo>
                  <a:lnTo>
                    <a:pt x="843" y="2959"/>
                  </a:lnTo>
                  <a:lnTo>
                    <a:pt x="921" y="3005"/>
                  </a:lnTo>
                  <a:lnTo>
                    <a:pt x="1003" y="3045"/>
                  </a:lnTo>
                  <a:lnTo>
                    <a:pt x="1087" y="3081"/>
                  </a:lnTo>
                  <a:lnTo>
                    <a:pt x="1173" y="3113"/>
                  </a:lnTo>
                  <a:lnTo>
                    <a:pt x="1261" y="3139"/>
                  </a:lnTo>
                  <a:lnTo>
                    <a:pt x="1352" y="3160"/>
                  </a:lnTo>
                  <a:lnTo>
                    <a:pt x="1445" y="3176"/>
                  </a:lnTo>
                  <a:lnTo>
                    <a:pt x="1538" y="3184"/>
                  </a:lnTo>
                  <a:lnTo>
                    <a:pt x="1581" y="3188"/>
                  </a:lnTo>
                  <a:lnTo>
                    <a:pt x="1624" y="3189"/>
                  </a:lnTo>
                  <a:lnTo>
                    <a:pt x="1645" y="3189"/>
                  </a:lnTo>
                  <a:lnTo>
                    <a:pt x="1665" y="3192"/>
                  </a:lnTo>
                  <a:lnTo>
                    <a:pt x="1681" y="3201"/>
                  </a:lnTo>
                  <a:lnTo>
                    <a:pt x="1694" y="3214"/>
                  </a:lnTo>
                  <a:lnTo>
                    <a:pt x="1703" y="3230"/>
                  </a:lnTo>
                  <a:lnTo>
                    <a:pt x="1705" y="3249"/>
                  </a:lnTo>
                  <a:lnTo>
                    <a:pt x="1703" y="3269"/>
                  </a:lnTo>
                  <a:lnTo>
                    <a:pt x="1694" y="3285"/>
                  </a:lnTo>
                  <a:lnTo>
                    <a:pt x="1681" y="3298"/>
                  </a:lnTo>
                  <a:lnTo>
                    <a:pt x="1665" y="3306"/>
                  </a:lnTo>
                  <a:lnTo>
                    <a:pt x="1645" y="3309"/>
                  </a:lnTo>
                  <a:lnTo>
                    <a:pt x="1642" y="3309"/>
                  </a:lnTo>
                  <a:lnTo>
                    <a:pt x="1638" y="3309"/>
                  </a:lnTo>
                  <a:lnTo>
                    <a:pt x="1637" y="3309"/>
                  </a:lnTo>
                  <a:lnTo>
                    <a:pt x="1636" y="3309"/>
                  </a:lnTo>
                  <a:lnTo>
                    <a:pt x="1631" y="3309"/>
                  </a:lnTo>
                  <a:lnTo>
                    <a:pt x="1625" y="3309"/>
                  </a:lnTo>
                  <a:lnTo>
                    <a:pt x="1573" y="3307"/>
                  </a:lnTo>
                  <a:lnTo>
                    <a:pt x="1521" y="3304"/>
                  </a:lnTo>
                  <a:lnTo>
                    <a:pt x="1450" y="3297"/>
                  </a:lnTo>
                  <a:lnTo>
                    <a:pt x="1386" y="3288"/>
                  </a:lnTo>
                  <a:lnTo>
                    <a:pt x="1297" y="3272"/>
                  </a:lnTo>
                  <a:lnTo>
                    <a:pt x="1209" y="3251"/>
                  </a:lnTo>
                  <a:lnTo>
                    <a:pt x="1122" y="3225"/>
                  </a:lnTo>
                  <a:lnTo>
                    <a:pt x="1036" y="3194"/>
                  </a:lnTo>
                  <a:lnTo>
                    <a:pt x="952" y="3158"/>
                  </a:lnTo>
                  <a:lnTo>
                    <a:pt x="870" y="3118"/>
                  </a:lnTo>
                  <a:lnTo>
                    <a:pt x="791" y="3073"/>
                  </a:lnTo>
                  <a:lnTo>
                    <a:pt x="714" y="3024"/>
                  </a:lnTo>
                  <a:lnTo>
                    <a:pt x="640" y="2970"/>
                  </a:lnTo>
                  <a:lnTo>
                    <a:pt x="568" y="2912"/>
                  </a:lnTo>
                  <a:lnTo>
                    <a:pt x="525" y="2876"/>
                  </a:lnTo>
                  <a:lnTo>
                    <a:pt x="530" y="2869"/>
                  </a:lnTo>
                  <a:lnTo>
                    <a:pt x="462" y="2803"/>
                  </a:lnTo>
                  <a:lnTo>
                    <a:pt x="398" y="2733"/>
                  </a:lnTo>
                  <a:lnTo>
                    <a:pt x="338" y="2658"/>
                  </a:lnTo>
                  <a:lnTo>
                    <a:pt x="283" y="2580"/>
                  </a:lnTo>
                  <a:lnTo>
                    <a:pt x="231" y="2500"/>
                  </a:lnTo>
                  <a:lnTo>
                    <a:pt x="185" y="2415"/>
                  </a:lnTo>
                  <a:lnTo>
                    <a:pt x="143" y="2329"/>
                  </a:lnTo>
                  <a:lnTo>
                    <a:pt x="106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7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5" y="710"/>
                  </a:lnTo>
                  <a:lnTo>
                    <a:pt x="352" y="631"/>
                  </a:lnTo>
                  <a:lnTo>
                    <a:pt x="416" y="557"/>
                  </a:lnTo>
                  <a:lnTo>
                    <a:pt x="482" y="486"/>
                  </a:lnTo>
                  <a:lnTo>
                    <a:pt x="553" y="418"/>
                  </a:lnTo>
                  <a:lnTo>
                    <a:pt x="628" y="355"/>
                  </a:lnTo>
                  <a:lnTo>
                    <a:pt x="706" y="297"/>
                  </a:lnTo>
                  <a:lnTo>
                    <a:pt x="788" y="243"/>
                  </a:lnTo>
                  <a:lnTo>
                    <a:pt x="873" y="195"/>
                  </a:lnTo>
                  <a:lnTo>
                    <a:pt x="961" y="151"/>
                  </a:lnTo>
                  <a:lnTo>
                    <a:pt x="1051" y="111"/>
                  </a:lnTo>
                  <a:lnTo>
                    <a:pt x="1144" y="79"/>
                  </a:lnTo>
                  <a:lnTo>
                    <a:pt x="1240" y="51"/>
                  </a:lnTo>
                  <a:lnTo>
                    <a:pt x="1339" y="29"/>
                  </a:lnTo>
                  <a:lnTo>
                    <a:pt x="1439" y="13"/>
                  </a:lnTo>
                  <a:lnTo>
                    <a:pt x="1542" y="3"/>
                  </a:lnTo>
                  <a:lnTo>
                    <a:pt x="1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/>
          <p:cNvGrpSpPr/>
          <p:nvPr/>
        </p:nvGrpSpPr>
        <p:grpSpPr>
          <a:xfrm>
            <a:off x="2552827" y="5775325"/>
            <a:ext cx="528637" cy="554038"/>
            <a:chOff x="2525713" y="5775325"/>
            <a:chExt cx="528637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7" name="Freeform 19"/>
            <p:cNvSpPr>
              <a:spLocks noEditPoints="1"/>
            </p:cNvSpPr>
            <p:nvPr/>
          </p:nvSpPr>
          <p:spPr bwMode="auto">
            <a:xfrm>
              <a:off x="2824163" y="6100763"/>
              <a:ext cx="230187" cy="228600"/>
            </a:xfrm>
            <a:custGeom>
              <a:avLst/>
              <a:gdLst>
                <a:gd name="T0" fmla="*/ 120 w 1453"/>
                <a:gd name="T1" fmla="*/ 120 h 1444"/>
                <a:gd name="T2" fmla="*/ 120 w 1453"/>
                <a:gd name="T3" fmla="*/ 1323 h 1444"/>
                <a:gd name="T4" fmla="*/ 1331 w 1453"/>
                <a:gd name="T5" fmla="*/ 1323 h 1444"/>
                <a:gd name="T6" fmla="*/ 1331 w 1453"/>
                <a:gd name="T7" fmla="*/ 120 h 1444"/>
                <a:gd name="T8" fmla="*/ 786 w 1453"/>
                <a:gd name="T9" fmla="*/ 120 h 1444"/>
                <a:gd name="T10" fmla="*/ 786 w 1453"/>
                <a:gd name="T11" fmla="*/ 877 h 1444"/>
                <a:gd name="T12" fmla="*/ 1047 w 1453"/>
                <a:gd name="T13" fmla="*/ 619 h 1444"/>
                <a:gd name="T14" fmla="*/ 1132 w 1453"/>
                <a:gd name="T15" fmla="*/ 704 h 1444"/>
                <a:gd name="T16" fmla="*/ 725 w 1453"/>
                <a:gd name="T17" fmla="*/ 1108 h 1444"/>
                <a:gd name="T18" fmla="*/ 320 w 1453"/>
                <a:gd name="T19" fmla="*/ 704 h 1444"/>
                <a:gd name="T20" fmla="*/ 405 w 1453"/>
                <a:gd name="T21" fmla="*/ 619 h 1444"/>
                <a:gd name="T22" fmla="*/ 666 w 1453"/>
                <a:gd name="T23" fmla="*/ 877 h 1444"/>
                <a:gd name="T24" fmla="*/ 666 w 1453"/>
                <a:gd name="T25" fmla="*/ 120 h 1444"/>
                <a:gd name="T26" fmla="*/ 120 w 1453"/>
                <a:gd name="T27" fmla="*/ 120 h 1444"/>
                <a:gd name="T28" fmla="*/ 0 w 1453"/>
                <a:gd name="T29" fmla="*/ 0 h 1444"/>
                <a:gd name="T30" fmla="*/ 1453 w 1453"/>
                <a:gd name="T31" fmla="*/ 0 h 1444"/>
                <a:gd name="T32" fmla="*/ 1453 w 1453"/>
                <a:gd name="T33" fmla="*/ 1444 h 1444"/>
                <a:gd name="T34" fmla="*/ 0 w 1453"/>
                <a:gd name="T35" fmla="*/ 1444 h 1444"/>
                <a:gd name="T36" fmla="*/ 0 w 1453"/>
                <a:gd name="T37" fmla="*/ 0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3" h="1444">
                  <a:moveTo>
                    <a:pt x="120" y="120"/>
                  </a:moveTo>
                  <a:lnTo>
                    <a:pt x="120" y="1323"/>
                  </a:lnTo>
                  <a:lnTo>
                    <a:pt x="1331" y="1323"/>
                  </a:lnTo>
                  <a:lnTo>
                    <a:pt x="1331" y="120"/>
                  </a:lnTo>
                  <a:lnTo>
                    <a:pt x="786" y="120"/>
                  </a:lnTo>
                  <a:lnTo>
                    <a:pt x="786" y="877"/>
                  </a:lnTo>
                  <a:lnTo>
                    <a:pt x="1047" y="619"/>
                  </a:lnTo>
                  <a:lnTo>
                    <a:pt x="1132" y="704"/>
                  </a:lnTo>
                  <a:lnTo>
                    <a:pt x="725" y="1108"/>
                  </a:lnTo>
                  <a:lnTo>
                    <a:pt x="320" y="704"/>
                  </a:lnTo>
                  <a:lnTo>
                    <a:pt x="405" y="619"/>
                  </a:lnTo>
                  <a:lnTo>
                    <a:pt x="666" y="877"/>
                  </a:lnTo>
                  <a:lnTo>
                    <a:pt x="666" y="120"/>
                  </a:lnTo>
                  <a:lnTo>
                    <a:pt x="120" y="120"/>
                  </a:lnTo>
                  <a:close/>
                  <a:moveTo>
                    <a:pt x="0" y="0"/>
                  </a:moveTo>
                  <a:lnTo>
                    <a:pt x="1453" y="0"/>
                  </a:lnTo>
                  <a:lnTo>
                    <a:pt x="1453" y="1444"/>
                  </a:lnTo>
                  <a:lnTo>
                    <a:pt x="0" y="14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0"/>
            <p:cNvSpPr>
              <a:spLocks/>
            </p:cNvSpPr>
            <p:nvPr/>
          </p:nvSpPr>
          <p:spPr bwMode="auto">
            <a:xfrm>
              <a:off x="2525713" y="5775325"/>
              <a:ext cx="528637" cy="525463"/>
            </a:xfrm>
            <a:custGeom>
              <a:avLst/>
              <a:gdLst>
                <a:gd name="T0" fmla="*/ 2267 w 3331"/>
                <a:gd name="T1" fmla="*/ 111 h 3309"/>
                <a:gd name="T2" fmla="*/ 2842 w 3331"/>
                <a:gd name="T3" fmla="*/ 486 h 3309"/>
                <a:gd name="T4" fmla="*/ 3219 w 3331"/>
                <a:gd name="T5" fmla="*/ 1058 h 3309"/>
                <a:gd name="T6" fmla="*/ 3328 w 3331"/>
                <a:gd name="T7" fmla="*/ 1674 h 3309"/>
                <a:gd name="T8" fmla="*/ 3221 w 3331"/>
                <a:gd name="T9" fmla="*/ 1690 h 3309"/>
                <a:gd name="T10" fmla="*/ 3131 w 3331"/>
                <a:gd name="T11" fmla="*/ 1170 h 3309"/>
                <a:gd name="T12" fmla="*/ 2789 w 3331"/>
                <a:gd name="T13" fmla="*/ 604 h 3309"/>
                <a:gd name="T14" fmla="*/ 2243 w 3331"/>
                <a:gd name="T15" fmla="*/ 232 h 3309"/>
                <a:gd name="T16" fmla="*/ 1564 w 3331"/>
                <a:gd name="T17" fmla="*/ 123 h 3309"/>
                <a:gd name="T18" fmla="*/ 915 w 3331"/>
                <a:gd name="T19" fmla="*/ 315 h 3309"/>
                <a:gd name="T20" fmla="*/ 420 w 3331"/>
                <a:gd name="T21" fmla="*/ 749 h 3309"/>
                <a:gd name="T22" fmla="*/ 151 w 3331"/>
                <a:gd name="T23" fmla="*/ 1357 h 3309"/>
                <a:gd name="T24" fmla="*/ 173 w 3331"/>
                <a:gd name="T25" fmla="*/ 2049 h 3309"/>
                <a:gd name="T26" fmla="*/ 482 w 3331"/>
                <a:gd name="T27" fmla="*/ 2638 h 3309"/>
                <a:gd name="T28" fmla="*/ 1289 w 3331"/>
                <a:gd name="T29" fmla="*/ 2450 h 3309"/>
                <a:gd name="T30" fmla="*/ 928 w 3331"/>
                <a:gd name="T31" fmla="*/ 2404 h 3309"/>
                <a:gd name="T32" fmla="*/ 739 w 3331"/>
                <a:gd name="T33" fmla="*/ 2365 h 3309"/>
                <a:gd name="T34" fmla="*/ 589 w 3331"/>
                <a:gd name="T35" fmla="*/ 2248 h 3309"/>
                <a:gd name="T36" fmla="*/ 669 w 3331"/>
                <a:gd name="T37" fmla="*/ 2031 h 3309"/>
                <a:gd name="T38" fmla="*/ 884 w 3331"/>
                <a:gd name="T39" fmla="*/ 1595 h 3309"/>
                <a:gd name="T40" fmla="*/ 957 w 3331"/>
                <a:gd name="T41" fmla="*/ 1202 h 3309"/>
                <a:gd name="T42" fmla="*/ 979 w 3331"/>
                <a:gd name="T43" fmla="*/ 1063 h 3309"/>
                <a:gd name="T44" fmla="*/ 1069 w 3331"/>
                <a:gd name="T45" fmla="*/ 837 h 3309"/>
                <a:gd name="T46" fmla="*/ 1275 w 3331"/>
                <a:gd name="T47" fmla="*/ 626 h 3309"/>
                <a:gd name="T48" fmla="*/ 1642 w 3331"/>
                <a:gd name="T49" fmla="*/ 530 h 3309"/>
                <a:gd name="T50" fmla="*/ 2010 w 3331"/>
                <a:gd name="T51" fmla="*/ 621 h 3309"/>
                <a:gd name="T52" fmla="*/ 2229 w 3331"/>
                <a:gd name="T53" fmla="*/ 822 h 3309"/>
                <a:gd name="T54" fmla="*/ 2352 w 3331"/>
                <a:gd name="T55" fmla="*/ 1103 h 3309"/>
                <a:gd name="T56" fmla="*/ 2439 w 3331"/>
                <a:gd name="T57" fmla="*/ 1608 h 3309"/>
                <a:gd name="T58" fmla="*/ 2383 w 3331"/>
                <a:gd name="T59" fmla="*/ 1686 h 3309"/>
                <a:gd name="T60" fmla="*/ 2280 w 3331"/>
                <a:gd name="T61" fmla="*/ 1462 h 3309"/>
                <a:gd name="T62" fmla="*/ 2193 w 3331"/>
                <a:gd name="T63" fmla="*/ 1001 h 3309"/>
                <a:gd name="T64" fmla="*/ 2044 w 3331"/>
                <a:gd name="T65" fmla="*/ 794 h 3309"/>
                <a:gd name="T66" fmla="*/ 1756 w 3331"/>
                <a:gd name="T67" fmla="*/ 661 h 3309"/>
                <a:gd name="T68" fmla="*/ 1389 w 3331"/>
                <a:gd name="T69" fmla="*/ 702 h 3309"/>
                <a:gd name="T70" fmla="*/ 1182 w 3331"/>
                <a:gd name="T71" fmla="*/ 880 h 3309"/>
                <a:gd name="T72" fmla="*/ 1095 w 3331"/>
                <a:gd name="T73" fmla="*/ 1086 h 3309"/>
                <a:gd name="T74" fmla="*/ 1078 w 3331"/>
                <a:gd name="T75" fmla="*/ 1210 h 3309"/>
                <a:gd name="T76" fmla="*/ 972 w 3331"/>
                <a:gd name="T77" fmla="*/ 1704 h 3309"/>
                <a:gd name="T78" fmla="*/ 741 w 3331"/>
                <a:gd name="T79" fmla="*/ 2143 h 3309"/>
                <a:gd name="T80" fmla="*/ 715 w 3331"/>
                <a:gd name="T81" fmla="*/ 2228 h 3309"/>
                <a:gd name="T82" fmla="*/ 899 w 3331"/>
                <a:gd name="T83" fmla="*/ 2280 h 3309"/>
                <a:gd name="T84" fmla="*/ 1380 w 3331"/>
                <a:gd name="T85" fmla="*/ 2295 h 3309"/>
                <a:gd name="T86" fmla="*/ 1442 w 3331"/>
                <a:gd name="T87" fmla="*/ 2421 h 3309"/>
                <a:gd name="T88" fmla="*/ 1335 w 3331"/>
                <a:gd name="T89" fmla="*/ 2565 h 3309"/>
                <a:gd name="T90" fmla="*/ 933 w 3331"/>
                <a:gd name="T91" fmla="*/ 3005 h 3309"/>
                <a:gd name="T92" fmla="*/ 1558 w 3331"/>
                <a:gd name="T93" fmla="*/ 3184 h 3309"/>
                <a:gd name="T94" fmla="*/ 1723 w 3331"/>
                <a:gd name="T95" fmla="*/ 3230 h 3309"/>
                <a:gd name="T96" fmla="*/ 1662 w 3331"/>
                <a:gd name="T97" fmla="*/ 3309 h 3309"/>
                <a:gd name="T98" fmla="*/ 1540 w 3331"/>
                <a:gd name="T99" fmla="*/ 3304 h 3309"/>
                <a:gd name="T100" fmla="*/ 964 w 3331"/>
                <a:gd name="T101" fmla="*/ 3158 h 3309"/>
                <a:gd name="T102" fmla="*/ 537 w 3331"/>
                <a:gd name="T103" fmla="*/ 2869 h 3309"/>
                <a:gd name="T104" fmla="*/ 145 w 3331"/>
                <a:gd name="T105" fmla="*/ 2329 h 3309"/>
                <a:gd name="T106" fmla="*/ 0 w 3331"/>
                <a:gd name="T107" fmla="*/ 1655 h 3309"/>
                <a:gd name="T108" fmla="*/ 152 w 3331"/>
                <a:gd name="T109" fmla="*/ 966 h 3309"/>
                <a:gd name="T110" fmla="*/ 560 w 3331"/>
                <a:gd name="T111" fmla="*/ 418 h 3309"/>
                <a:gd name="T112" fmla="*/ 1159 w 3331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1" h="3309">
                  <a:moveTo>
                    <a:pt x="1665" y="0"/>
                  </a:moveTo>
                  <a:lnTo>
                    <a:pt x="1771" y="3"/>
                  </a:lnTo>
                  <a:lnTo>
                    <a:pt x="1874" y="13"/>
                  </a:lnTo>
                  <a:lnTo>
                    <a:pt x="1976" y="29"/>
                  </a:lnTo>
                  <a:lnTo>
                    <a:pt x="2075" y="51"/>
                  </a:lnTo>
                  <a:lnTo>
                    <a:pt x="2172" y="79"/>
                  </a:lnTo>
                  <a:lnTo>
                    <a:pt x="2267" y="111"/>
                  </a:lnTo>
                  <a:lnTo>
                    <a:pt x="2359" y="151"/>
                  </a:lnTo>
                  <a:lnTo>
                    <a:pt x="2448" y="195"/>
                  </a:lnTo>
                  <a:lnTo>
                    <a:pt x="2534" y="243"/>
                  </a:lnTo>
                  <a:lnTo>
                    <a:pt x="2617" y="297"/>
                  </a:lnTo>
                  <a:lnTo>
                    <a:pt x="2695" y="355"/>
                  </a:lnTo>
                  <a:lnTo>
                    <a:pt x="2771" y="418"/>
                  </a:lnTo>
                  <a:lnTo>
                    <a:pt x="2842" y="486"/>
                  </a:lnTo>
                  <a:lnTo>
                    <a:pt x="2909" y="557"/>
                  </a:lnTo>
                  <a:lnTo>
                    <a:pt x="2973" y="631"/>
                  </a:lnTo>
                  <a:lnTo>
                    <a:pt x="3032" y="710"/>
                  </a:lnTo>
                  <a:lnTo>
                    <a:pt x="3086" y="792"/>
                  </a:lnTo>
                  <a:lnTo>
                    <a:pt x="3135" y="877"/>
                  </a:lnTo>
                  <a:lnTo>
                    <a:pt x="3179" y="966"/>
                  </a:lnTo>
                  <a:lnTo>
                    <a:pt x="3219" y="1058"/>
                  </a:lnTo>
                  <a:lnTo>
                    <a:pt x="3252" y="1152"/>
                  </a:lnTo>
                  <a:lnTo>
                    <a:pt x="3279" y="1248"/>
                  </a:lnTo>
                  <a:lnTo>
                    <a:pt x="3301" y="1346"/>
                  </a:lnTo>
                  <a:lnTo>
                    <a:pt x="3318" y="1447"/>
                  </a:lnTo>
                  <a:lnTo>
                    <a:pt x="3328" y="1550"/>
                  </a:lnTo>
                  <a:lnTo>
                    <a:pt x="3331" y="1655"/>
                  </a:lnTo>
                  <a:lnTo>
                    <a:pt x="3328" y="1674"/>
                  </a:lnTo>
                  <a:lnTo>
                    <a:pt x="3319" y="1690"/>
                  </a:lnTo>
                  <a:lnTo>
                    <a:pt x="3306" y="1703"/>
                  </a:lnTo>
                  <a:lnTo>
                    <a:pt x="3289" y="1712"/>
                  </a:lnTo>
                  <a:lnTo>
                    <a:pt x="3269" y="1715"/>
                  </a:lnTo>
                  <a:lnTo>
                    <a:pt x="3251" y="1712"/>
                  </a:lnTo>
                  <a:lnTo>
                    <a:pt x="3234" y="1703"/>
                  </a:lnTo>
                  <a:lnTo>
                    <a:pt x="3221" y="1690"/>
                  </a:lnTo>
                  <a:lnTo>
                    <a:pt x="3212" y="1674"/>
                  </a:lnTo>
                  <a:lnTo>
                    <a:pt x="3209" y="1655"/>
                  </a:lnTo>
                  <a:lnTo>
                    <a:pt x="3206" y="1554"/>
                  </a:lnTo>
                  <a:lnTo>
                    <a:pt x="3197" y="1455"/>
                  </a:lnTo>
                  <a:lnTo>
                    <a:pt x="3180" y="1357"/>
                  </a:lnTo>
                  <a:lnTo>
                    <a:pt x="3158" y="1263"/>
                  </a:lnTo>
                  <a:lnTo>
                    <a:pt x="3131" y="1170"/>
                  </a:lnTo>
                  <a:lnTo>
                    <a:pt x="3097" y="1081"/>
                  </a:lnTo>
                  <a:lnTo>
                    <a:pt x="3058" y="993"/>
                  </a:lnTo>
                  <a:lnTo>
                    <a:pt x="3014" y="909"/>
                  </a:lnTo>
                  <a:lnTo>
                    <a:pt x="2964" y="827"/>
                  </a:lnTo>
                  <a:lnTo>
                    <a:pt x="2910" y="749"/>
                  </a:lnTo>
                  <a:lnTo>
                    <a:pt x="2852" y="675"/>
                  </a:lnTo>
                  <a:lnTo>
                    <a:pt x="2789" y="604"/>
                  </a:lnTo>
                  <a:lnTo>
                    <a:pt x="2722" y="538"/>
                  </a:lnTo>
                  <a:lnTo>
                    <a:pt x="2652" y="475"/>
                  </a:lnTo>
                  <a:lnTo>
                    <a:pt x="2577" y="417"/>
                  </a:lnTo>
                  <a:lnTo>
                    <a:pt x="2499" y="363"/>
                  </a:lnTo>
                  <a:lnTo>
                    <a:pt x="2416" y="315"/>
                  </a:lnTo>
                  <a:lnTo>
                    <a:pt x="2331" y="271"/>
                  </a:lnTo>
                  <a:lnTo>
                    <a:pt x="2243" y="232"/>
                  </a:lnTo>
                  <a:lnTo>
                    <a:pt x="2153" y="199"/>
                  </a:lnTo>
                  <a:lnTo>
                    <a:pt x="2060" y="172"/>
                  </a:lnTo>
                  <a:lnTo>
                    <a:pt x="1964" y="150"/>
                  </a:lnTo>
                  <a:lnTo>
                    <a:pt x="1867" y="133"/>
                  </a:lnTo>
                  <a:lnTo>
                    <a:pt x="1767" y="123"/>
                  </a:lnTo>
                  <a:lnTo>
                    <a:pt x="1665" y="120"/>
                  </a:lnTo>
                  <a:lnTo>
                    <a:pt x="1564" y="123"/>
                  </a:lnTo>
                  <a:lnTo>
                    <a:pt x="1464" y="133"/>
                  </a:lnTo>
                  <a:lnTo>
                    <a:pt x="1367" y="150"/>
                  </a:lnTo>
                  <a:lnTo>
                    <a:pt x="1271" y="172"/>
                  </a:lnTo>
                  <a:lnTo>
                    <a:pt x="1178" y="199"/>
                  </a:lnTo>
                  <a:lnTo>
                    <a:pt x="1088" y="232"/>
                  </a:lnTo>
                  <a:lnTo>
                    <a:pt x="999" y="271"/>
                  </a:lnTo>
                  <a:lnTo>
                    <a:pt x="915" y="315"/>
                  </a:lnTo>
                  <a:lnTo>
                    <a:pt x="832" y="363"/>
                  </a:lnTo>
                  <a:lnTo>
                    <a:pt x="754" y="417"/>
                  </a:lnTo>
                  <a:lnTo>
                    <a:pt x="679" y="475"/>
                  </a:lnTo>
                  <a:lnTo>
                    <a:pt x="609" y="538"/>
                  </a:lnTo>
                  <a:lnTo>
                    <a:pt x="542" y="604"/>
                  </a:lnTo>
                  <a:lnTo>
                    <a:pt x="479" y="675"/>
                  </a:lnTo>
                  <a:lnTo>
                    <a:pt x="420" y="749"/>
                  </a:lnTo>
                  <a:lnTo>
                    <a:pt x="366" y="827"/>
                  </a:lnTo>
                  <a:lnTo>
                    <a:pt x="317" y="909"/>
                  </a:lnTo>
                  <a:lnTo>
                    <a:pt x="273" y="993"/>
                  </a:lnTo>
                  <a:lnTo>
                    <a:pt x="234" y="1081"/>
                  </a:lnTo>
                  <a:lnTo>
                    <a:pt x="200" y="1170"/>
                  </a:lnTo>
                  <a:lnTo>
                    <a:pt x="173" y="1263"/>
                  </a:lnTo>
                  <a:lnTo>
                    <a:pt x="151" y="1357"/>
                  </a:lnTo>
                  <a:lnTo>
                    <a:pt x="134" y="1455"/>
                  </a:lnTo>
                  <a:lnTo>
                    <a:pt x="125" y="1554"/>
                  </a:lnTo>
                  <a:lnTo>
                    <a:pt x="122" y="1655"/>
                  </a:lnTo>
                  <a:lnTo>
                    <a:pt x="125" y="1756"/>
                  </a:lnTo>
                  <a:lnTo>
                    <a:pt x="135" y="1855"/>
                  </a:lnTo>
                  <a:lnTo>
                    <a:pt x="151" y="1954"/>
                  </a:lnTo>
                  <a:lnTo>
                    <a:pt x="173" y="2049"/>
                  </a:lnTo>
                  <a:lnTo>
                    <a:pt x="201" y="2142"/>
                  </a:lnTo>
                  <a:lnTo>
                    <a:pt x="235" y="2233"/>
                  </a:lnTo>
                  <a:lnTo>
                    <a:pt x="274" y="2320"/>
                  </a:lnTo>
                  <a:lnTo>
                    <a:pt x="319" y="2404"/>
                  </a:lnTo>
                  <a:lnTo>
                    <a:pt x="369" y="2486"/>
                  </a:lnTo>
                  <a:lnTo>
                    <a:pt x="424" y="2564"/>
                  </a:lnTo>
                  <a:lnTo>
                    <a:pt x="482" y="2638"/>
                  </a:lnTo>
                  <a:lnTo>
                    <a:pt x="546" y="2710"/>
                  </a:lnTo>
                  <a:lnTo>
                    <a:pt x="614" y="2776"/>
                  </a:lnTo>
                  <a:lnTo>
                    <a:pt x="649" y="2745"/>
                  </a:lnTo>
                  <a:lnTo>
                    <a:pt x="688" y="2716"/>
                  </a:lnTo>
                  <a:lnTo>
                    <a:pt x="730" y="2692"/>
                  </a:lnTo>
                  <a:lnTo>
                    <a:pt x="1285" y="2456"/>
                  </a:lnTo>
                  <a:lnTo>
                    <a:pt x="1289" y="2450"/>
                  </a:lnTo>
                  <a:lnTo>
                    <a:pt x="1296" y="2443"/>
                  </a:lnTo>
                  <a:lnTo>
                    <a:pt x="1302" y="2431"/>
                  </a:lnTo>
                  <a:lnTo>
                    <a:pt x="1309" y="2419"/>
                  </a:lnTo>
                  <a:lnTo>
                    <a:pt x="1315" y="2407"/>
                  </a:lnTo>
                  <a:lnTo>
                    <a:pt x="947" y="2407"/>
                  </a:lnTo>
                  <a:lnTo>
                    <a:pt x="941" y="2407"/>
                  </a:lnTo>
                  <a:lnTo>
                    <a:pt x="928" y="2404"/>
                  </a:lnTo>
                  <a:lnTo>
                    <a:pt x="910" y="2402"/>
                  </a:lnTo>
                  <a:lnTo>
                    <a:pt x="888" y="2399"/>
                  </a:lnTo>
                  <a:lnTo>
                    <a:pt x="863" y="2396"/>
                  </a:lnTo>
                  <a:lnTo>
                    <a:pt x="834" y="2390"/>
                  </a:lnTo>
                  <a:lnTo>
                    <a:pt x="804" y="2382"/>
                  </a:lnTo>
                  <a:lnTo>
                    <a:pt x="772" y="2375"/>
                  </a:lnTo>
                  <a:lnTo>
                    <a:pt x="739" y="2365"/>
                  </a:lnTo>
                  <a:lnTo>
                    <a:pt x="706" y="2354"/>
                  </a:lnTo>
                  <a:lnTo>
                    <a:pt x="674" y="2342"/>
                  </a:lnTo>
                  <a:lnTo>
                    <a:pt x="649" y="2329"/>
                  </a:lnTo>
                  <a:lnTo>
                    <a:pt x="628" y="2314"/>
                  </a:lnTo>
                  <a:lnTo>
                    <a:pt x="612" y="2294"/>
                  </a:lnTo>
                  <a:lnTo>
                    <a:pt x="598" y="2272"/>
                  </a:lnTo>
                  <a:lnTo>
                    <a:pt x="589" y="2248"/>
                  </a:lnTo>
                  <a:lnTo>
                    <a:pt x="583" y="2222"/>
                  </a:lnTo>
                  <a:lnTo>
                    <a:pt x="583" y="2195"/>
                  </a:lnTo>
                  <a:lnTo>
                    <a:pt x="588" y="2168"/>
                  </a:lnTo>
                  <a:lnTo>
                    <a:pt x="598" y="2143"/>
                  </a:lnTo>
                  <a:lnTo>
                    <a:pt x="611" y="2119"/>
                  </a:lnTo>
                  <a:lnTo>
                    <a:pt x="639" y="2077"/>
                  </a:lnTo>
                  <a:lnTo>
                    <a:pt x="669" y="2031"/>
                  </a:lnTo>
                  <a:lnTo>
                    <a:pt x="701" y="1980"/>
                  </a:lnTo>
                  <a:lnTo>
                    <a:pt x="733" y="1924"/>
                  </a:lnTo>
                  <a:lnTo>
                    <a:pt x="766" y="1865"/>
                  </a:lnTo>
                  <a:lnTo>
                    <a:pt x="798" y="1802"/>
                  </a:lnTo>
                  <a:lnTo>
                    <a:pt x="828" y="1736"/>
                  </a:lnTo>
                  <a:lnTo>
                    <a:pt x="857" y="1667"/>
                  </a:lnTo>
                  <a:lnTo>
                    <a:pt x="884" y="1595"/>
                  </a:lnTo>
                  <a:lnTo>
                    <a:pt x="907" y="1522"/>
                  </a:lnTo>
                  <a:lnTo>
                    <a:pt x="926" y="1445"/>
                  </a:lnTo>
                  <a:lnTo>
                    <a:pt x="941" y="1368"/>
                  </a:lnTo>
                  <a:lnTo>
                    <a:pt x="952" y="1291"/>
                  </a:lnTo>
                  <a:lnTo>
                    <a:pt x="957" y="1212"/>
                  </a:lnTo>
                  <a:lnTo>
                    <a:pt x="957" y="1209"/>
                  </a:lnTo>
                  <a:lnTo>
                    <a:pt x="957" y="1202"/>
                  </a:lnTo>
                  <a:lnTo>
                    <a:pt x="958" y="1191"/>
                  </a:lnTo>
                  <a:lnTo>
                    <a:pt x="959" y="1177"/>
                  </a:lnTo>
                  <a:lnTo>
                    <a:pt x="961" y="1159"/>
                  </a:lnTo>
                  <a:lnTo>
                    <a:pt x="964" y="1139"/>
                  </a:lnTo>
                  <a:lnTo>
                    <a:pt x="968" y="1116"/>
                  </a:lnTo>
                  <a:lnTo>
                    <a:pt x="973" y="1091"/>
                  </a:lnTo>
                  <a:lnTo>
                    <a:pt x="979" y="1063"/>
                  </a:lnTo>
                  <a:lnTo>
                    <a:pt x="986" y="1034"/>
                  </a:lnTo>
                  <a:lnTo>
                    <a:pt x="996" y="1003"/>
                  </a:lnTo>
                  <a:lnTo>
                    <a:pt x="1006" y="970"/>
                  </a:lnTo>
                  <a:lnTo>
                    <a:pt x="1019" y="937"/>
                  </a:lnTo>
                  <a:lnTo>
                    <a:pt x="1034" y="905"/>
                  </a:lnTo>
                  <a:lnTo>
                    <a:pt x="1050" y="871"/>
                  </a:lnTo>
                  <a:lnTo>
                    <a:pt x="1069" y="837"/>
                  </a:lnTo>
                  <a:lnTo>
                    <a:pt x="1091" y="804"/>
                  </a:lnTo>
                  <a:lnTo>
                    <a:pt x="1114" y="771"/>
                  </a:lnTo>
                  <a:lnTo>
                    <a:pt x="1140" y="739"/>
                  </a:lnTo>
                  <a:lnTo>
                    <a:pt x="1169" y="708"/>
                  </a:lnTo>
                  <a:lnTo>
                    <a:pt x="1201" y="679"/>
                  </a:lnTo>
                  <a:lnTo>
                    <a:pt x="1236" y="652"/>
                  </a:lnTo>
                  <a:lnTo>
                    <a:pt x="1275" y="626"/>
                  </a:lnTo>
                  <a:lnTo>
                    <a:pt x="1315" y="603"/>
                  </a:lnTo>
                  <a:lnTo>
                    <a:pt x="1361" y="583"/>
                  </a:lnTo>
                  <a:lnTo>
                    <a:pt x="1409" y="565"/>
                  </a:lnTo>
                  <a:lnTo>
                    <a:pt x="1462" y="551"/>
                  </a:lnTo>
                  <a:lnTo>
                    <a:pt x="1518" y="540"/>
                  </a:lnTo>
                  <a:lnTo>
                    <a:pt x="1577" y="534"/>
                  </a:lnTo>
                  <a:lnTo>
                    <a:pt x="1642" y="530"/>
                  </a:lnTo>
                  <a:lnTo>
                    <a:pt x="1705" y="534"/>
                  </a:lnTo>
                  <a:lnTo>
                    <a:pt x="1765" y="540"/>
                  </a:lnTo>
                  <a:lnTo>
                    <a:pt x="1821" y="550"/>
                  </a:lnTo>
                  <a:lnTo>
                    <a:pt x="1872" y="563"/>
                  </a:lnTo>
                  <a:lnTo>
                    <a:pt x="1922" y="580"/>
                  </a:lnTo>
                  <a:lnTo>
                    <a:pt x="1968" y="599"/>
                  </a:lnTo>
                  <a:lnTo>
                    <a:pt x="2010" y="621"/>
                  </a:lnTo>
                  <a:lnTo>
                    <a:pt x="2050" y="645"/>
                  </a:lnTo>
                  <a:lnTo>
                    <a:pt x="2086" y="672"/>
                  </a:lnTo>
                  <a:lnTo>
                    <a:pt x="2120" y="699"/>
                  </a:lnTo>
                  <a:lnTo>
                    <a:pt x="2151" y="728"/>
                  </a:lnTo>
                  <a:lnTo>
                    <a:pt x="2180" y="759"/>
                  </a:lnTo>
                  <a:lnTo>
                    <a:pt x="2206" y="791"/>
                  </a:lnTo>
                  <a:lnTo>
                    <a:pt x="2229" y="822"/>
                  </a:lnTo>
                  <a:lnTo>
                    <a:pt x="2251" y="855"/>
                  </a:lnTo>
                  <a:lnTo>
                    <a:pt x="2270" y="887"/>
                  </a:lnTo>
                  <a:lnTo>
                    <a:pt x="2287" y="920"/>
                  </a:lnTo>
                  <a:lnTo>
                    <a:pt x="2303" y="952"/>
                  </a:lnTo>
                  <a:lnTo>
                    <a:pt x="2323" y="1000"/>
                  </a:lnTo>
                  <a:lnTo>
                    <a:pt x="2339" y="1050"/>
                  </a:lnTo>
                  <a:lnTo>
                    <a:pt x="2352" y="1103"/>
                  </a:lnTo>
                  <a:lnTo>
                    <a:pt x="2363" y="1158"/>
                  </a:lnTo>
                  <a:lnTo>
                    <a:pt x="2372" y="1219"/>
                  </a:lnTo>
                  <a:lnTo>
                    <a:pt x="2378" y="1281"/>
                  </a:lnTo>
                  <a:lnTo>
                    <a:pt x="2385" y="1360"/>
                  </a:lnTo>
                  <a:lnTo>
                    <a:pt x="2399" y="1441"/>
                  </a:lnTo>
                  <a:lnTo>
                    <a:pt x="2416" y="1524"/>
                  </a:lnTo>
                  <a:lnTo>
                    <a:pt x="2439" y="1608"/>
                  </a:lnTo>
                  <a:lnTo>
                    <a:pt x="2442" y="1623"/>
                  </a:lnTo>
                  <a:lnTo>
                    <a:pt x="2440" y="1640"/>
                  </a:lnTo>
                  <a:lnTo>
                    <a:pt x="2435" y="1654"/>
                  </a:lnTo>
                  <a:lnTo>
                    <a:pt x="2426" y="1666"/>
                  </a:lnTo>
                  <a:lnTo>
                    <a:pt x="2414" y="1676"/>
                  </a:lnTo>
                  <a:lnTo>
                    <a:pt x="2399" y="1682"/>
                  </a:lnTo>
                  <a:lnTo>
                    <a:pt x="2383" y="1686"/>
                  </a:lnTo>
                  <a:lnTo>
                    <a:pt x="2368" y="1683"/>
                  </a:lnTo>
                  <a:lnTo>
                    <a:pt x="2352" y="1678"/>
                  </a:lnTo>
                  <a:lnTo>
                    <a:pt x="2340" y="1669"/>
                  </a:lnTo>
                  <a:lnTo>
                    <a:pt x="2330" y="1657"/>
                  </a:lnTo>
                  <a:lnTo>
                    <a:pt x="2324" y="1642"/>
                  </a:lnTo>
                  <a:lnTo>
                    <a:pt x="2298" y="1552"/>
                  </a:lnTo>
                  <a:lnTo>
                    <a:pt x="2280" y="1462"/>
                  </a:lnTo>
                  <a:lnTo>
                    <a:pt x="2265" y="1375"/>
                  </a:lnTo>
                  <a:lnTo>
                    <a:pt x="2257" y="1290"/>
                  </a:lnTo>
                  <a:lnTo>
                    <a:pt x="2250" y="1223"/>
                  </a:lnTo>
                  <a:lnTo>
                    <a:pt x="2241" y="1161"/>
                  </a:lnTo>
                  <a:lnTo>
                    <a:pt x="2228" y="1104"/>
                  </a:lnTo>
                  <a:lnTo>
                    <a:pt x="2211" y="1050"/>
                  </a:lnTo>
                  <a:lnTo>
                    <a:pt x="2193" y="1001"/>
                  </a:lnTo>
                  <a:lnTo>
                    <a:pt x="2177" y="971"/>
                  </a:lnTo>
                  <a:lnTo>
                    <a:pt x="2162" y="941"/>
                  </a:lnTo>
                  <a:lnTo>
                    <a:pt x="2143" y="910"/>
                  </a:lnTo>
                  <a:lnTo>
                    <a:pt x="2122" y="880"/>
                  </a:lnTo>
                  <a:lnTo>
                    <a:pt x="2098" y="851"/>
                  </a:lnTo>
                  <a:lnTo>
                    <a:pt x="2073" y="821"/>
                  </a:lnTo>
                  <a:lnTo>
                    <a:pt x="2044" y="794"/>
                  </a:lnTo>
                  <a:lnTo>
                    <a:pt x="2012" y="768"/>
                  </a:lnTo>
                  <a:lnTo>
                    <a:pt x="1978" y="744"/>
                  </a:lnTo>
                  <a:lnTo>
                    <a:pt x="1940" y="722"/>
                  </a:lnTo>
                  <a:lnTo>
                    <a:pt x="1899" y="702"/>
                  </a:lnTo>
                  <a:lnTo>
                    <a:pt x="1855" y="685"/>
                  </a:lnTo>
                  <a:lnTo>
                    <a:pt x="1807" y="670"/>
                  </a:lnTo>
                  <a:lnTo>
                    <a:pt x="1756" y="661"/>
                  </a:lnTo>
                  <a:lnTo>
                    <a:pt x="1701" y="654"/>
                  </a:lnTo>
                  <a:lnTo>
                    <a:pt x="1642" y="651"/>
                  </a:lnTo>
                  <a:lnTo>
                    <a:pt x="1584" y="654"/>
                  </a:lnTo>
                  <a:lnTo>
                    <a:pt x="1529" y="661"/>
                  </a:lnTo>
                  <a:lnTo>
                    <a:pt x="1478" y="670"/>
                  </a:lnTo>
                  <a:lnTo>
                    <a:pt x="1432" y="685"/>
                  </a:lnTo>
                  <a:lnTo>
                    <a:pt x="1389" y="702"/>
                  </a:lnTo>
                  <a:lnTo>
                    <a:pt x="1351" y="722"/>
                  </a:lnTo>
                  <a:lnTo>
                    <a:pt x="1314" y="744"/>
                  </a:lnTo>
                  <a:lnTo>
                    <a:pt x="1282" y="768"/>
                  </a:lnTo>
                  <a:lnTo>
                    <a:pt x="1253" y="794"/>
                  </a:lnTo>
                  <a:lnTo>
                    <a:pt x="1226" y="821"/>
                  </a:lnTo>
                  <a:lnTo>
                    <a:pt x="1203" y="851"/>
                  </a:lnTo>
                  <a:lnTo>
                    <a:pt x="1182" y="880"/>
                  </a:lnTo>
                  <a:lnTo>
                    <a:pt x="1163" y="911"/>
                  </a:lnTo>
                  <a:lnTo>
                    <a:pt x="1147" y="941"/>
                  </a:lnTo>
                  <a:lnTo>
                    <a:pt x="1133" y="971"/>
                  </a:lnTo>
                  <a:lnTo>
                    <a:pt x="1121" y="1002"/>
                  </a:lnTo>
                  <a:lnTo>
                    <a:pt x="1111" y="1030"/>
                  </a:lnTo>
                  <a:lnTo>
                    <a:pt x="1103" y="1059"/>
                  </a:lnTo>
                  <a:lnTo>
                    <a:pt x="1095" y="1086"/>
                  </a:lnTo>
                  <a:lnTo>
                    <a:pt x="1090" y="1111"/>
                  </a:lnTo>
                  <a:lnTo>
                    <a:pt x="1085" y="1134"/>
                  </a:lnTo>
                  <a:lnTo>
                    <a:pt x="1082" y="1155"/>
                  </a:lnTo>
                  <a:lnTo>
                    <a:pt x="1080" y="1174"/>
                  </a:lnTo>
                  <a:lnTo>
                    <a:pt x="1079" y="1189"/>
                  </a:lnTo>
                  <a:lnTo>
                    <a:pt x="1078" y="1201"/>
                  </a:lnTo>
                  <a:lnTo>
                    <a:pt x="1078" y="1210"/>
                  </a:lnTo>
                  <a:lnTo>
                    <a:pt x="1078" y="1214"/>
                  </a:lnTo>
                  <a:lnTo>
                    <a:pt x="1072" y="1299"/>
                  </a:lnTo>
                  <a:lnTo>
                    <a:pt x="1061" y="1384"/>
                  </a:lnTo>
                  <a:lnTo>
                    <a:pt x="1046" y="1467"/>
                  </a:lnTo>
                  <a:lnTo>
                    <a:pt x="1025" y="1549"/>
                  </a:lnTo>
                  <a:lnTo>
                    <a:pt x="999" y="1628"/>
                  </a:lnTo>
                  <a:lnTo>
                    <a:pt x="972" y="1704"/>
                  </a:lnTo>
                  <a:lnTo>
                    <a:pt x="941" y="1779"/>
                  </a:lnTo>
                  <a:lnTo>
                    <a:pt x="909" y="1850"/>
                  </a:lnTo>
                  <a:lnTo>
                    <a:pt x="875" y="1918"/>
                  </a:lnTo>
                  <a:lnTo>
                    <a:pt x="841" y="1981"/>
                  </a:lnTo>
                  <a:lnTo>
                    <a:pt x="807" y="2040"/>
                  </a:lnTo>
                  <a:lnTo>
                    <a:pt x="773" y="2094"/>
                  </a:lnTo>
                  <a:lnTo>
                    <a:pt x="741" y="2143"/>
                  </a:lnTo>
                  <a:lnTo>
                    <a:pt x="711" y="2188"/>
                  </a:lnTo>
                  <a:lnTo>
                    <a:pt x="706" y="2196"/>
                  </a:lnTo>
                  <a:lnTo>
                    <a:pt x="703" y="2206"/>
                  </a:lnTo>
                  <a:lnTo>
                    <a:pt x="704" y="2215"/>
                  </a:lnTo>
                  <a:lnTo>
                    <a:pt x="707" y="2219"/>
                  </a:lnTo>
                  <a:lnTo>
                    <a:pt x="710" y="2224"/>
                  </a:lnTo>
                  <a:lnTo>
                    <a:pt x="715" y="2228"/>
                  </a:lnTo>
                  <a:lnTo>
                    <a:pt x="721" y="2231"/>
                  </a:lnTo>
                  <a:lnTo>
                    <a:pt x="752" y="2242"/>
                  </a:lnTo>
                  <a:lnTo>
                    <a:pt x="783" y="2253"/>
                  </a:lnTo>
                  <a:lnTo>
                    <a:pt x="815" y="2262"/>
                  </a:lnTo>
                  <a:lnTo>
                    <a:pt x="845" y="2269"/>
                  </a:lnTo>
                  <a:lnTo>
                    <a:pt x="874" y="2275"/>
                  </a:lnTo>
                  <a:lnTo>
                    <a:pt x="899" y="2280"/>
                  </a:lnTo>
                  <a:lnTo>
                    <a:pt x="921" y="2283"/>
                  </a:lnTo>
                  <a:lnTo>
                    <a:pt x="938" y="2285"/>
                  </a:lnTo>
                  <a:lnTo>
                    <a:pt x="949" y="2286"/>
                  </a:lnTo>
                  <a:lnTo>
                    <a:pt x="953" y="2286"/>
                  </a:lnTo>
                  <a:lnTo>
                    <a:pt x="1337" y="2286"/>
                  </a:lnTo>
                  <a:lnTo>
                    <a:pt x="1359" y="2288"/>
                  </a:lnTo>
                  <a:lnTo>
                    <a:pt x="1380" y="2295"/>
                  </a:lnTo>
                  <a:lnTo>
                    <a:pt x="1399" y="2306"/>
                  </a:lnTo>
                  <a:lnTo>
                    <a:pt x="1416" y="2320"/>
                  </a:lnTo>
                  <a:lnTo>
                    <a:pt x="1429" y="2338"/>
                  </a:lnTo>
                  <a:lnTo>
                    <a:pt x="1439" y="2357"/>
                  </a:lnTo>
                  <a:lnTo>
                    <a:pt x="1444" y="2378"/>
                  </a:lnTo>
                  <a:lnTo>
                    <a:pt x="1445" y="2399"/>
                  </a:lnTo>
                  <a:lnTo>
                    <a:pt x="1442" y="2421"/>
                  </a:lnTo>
                  <a:lnTo>
                    <a:pt x="1433" y="2440"/>
                  </a:lnTo>
                  <a:lnTo>
                    <a:pt x="1420" y="2467"/>
                  </a:lnTo>
                  <a:lnTo>
                    <a:pt x="1407" y="2492"/>
                  </a:lnTo>
                  <a:lnTo>
                    <a:pt x="1391" y="2515"/>
                  </a:lnTo>
                  <a:lnTo>
                    <a:pt x="1375" y="2535"/>
                  </a:lnTo>
                  <a:lnTo>
                    <a:pt x="1356" y="2552"/>
                  </a:lnTo>
                  <a:lnTo>
                    <a:pt x="1335" y="2565"/>
                  </a:lnTo>
                  <a:lnTo>
                    <a:pt x="780" y="2801"/>
                  </a:lnTo>
                  <a:lnTo>
                    <a:pt x="754" y="2817"/>
                  </a:lnTo>
                  <a:lnTo>
                    <a:pt x="729" y="2834"/>
                  </a:lnTo>
                  <a:lnTo>
                    <a:pt x="706" y="2855"/>
                  </a:lnTo>
                  <a:lnTo>
                    <a:pt x="778" y="2909"/>
                  </a:lnTo>
                  <a:lnTo>
                    <a:pt x="854" y="2959"/>
                  </a:lnTo>
                  <a:lnTo>
                    <a:pt x="933" y="3005"/>
                  </a:lnTo>
                  <a:lnTo>
                    <a:pt x="1015" y="3045"/>
                  </a:lnTo>
                  <a:lnTo>
                    <a:pt x="1100" y="3081"/>
                  </a:lnTo>
                  <a:lnTo>
                    <a:pt x="1188" y="3113"/>
                  </a:lnTo>
                  <a:lnTo>
                    <a:pt x="1277" y="3139"/>
                  </a:lnTo>
                  <a:lnTo>
                    <a:pt x="1368" y="3160"/>
                  </a:lnTo>
                  <a:lnTo>
                    <a:pt x="1462" y="3176"/>
                  </a:lnTo>
                  <a:lnTo>
                    <a:pt x="1558" y="3184"/>
                  </a:lnTo>
                  <a:lnTo>
                    <a:pt x="1601" y="3188"/>
                  </a:lnTo>
                  <a:lnTo>
                    <a:pt x="1645" y="3189"/>
                  </a:lnTo>
                  <a:lnTo>
                    <a:pt x="1665" y="3189"/>
                  </a:lnTo>
                  <a:lnTo>
                    <a:pt x="1684" y="3192"/>
                  </a:lnTo>
                  <a:lnTo>
                    <a:pt x="1701" y="3201"/>
                  </a:lnTo>
                  <a:lnTo>
                    <a:pt x="1714" y="3214"/>
                  </a:lnTo>
                  <a:lnTo>
                    <a:pt x="1723" y="3230"/>
                  </a:lnTo>
                  <a:lnTo>
                    <a:pt x="1726" y="3249"/>
                  </a:lnTo>
                  <a:lnTo>
                    <a:pt x="1723" y="3269"/>
                  </a:lnTo>
                  <a:lnTo>
                    <a:pt x="1714" y="3285"/>
                  </a:lnTo>
                  <a:lnTo>
                    <a:pt x="1701" y="3298"/>
                  </a:lnTo>
                  <a:lnTo>
                    <a:pt x="1684" y="3306"/>
                  </a:lnTo>
                  <a:lnTo>
                    <a:pt x="1665" y="3309"/>
                  </a:lnTo>
                  <a:lnTo>
                    <a:pt x="1662" y="3309"/>
                  </a:lnTo>
                  <a:lnTo>
                    <a:pt x="1658" y="3309"/>
                  </a:lnTo>
                  <a:lnTo>
                    <a:pt x="1658" y="3309"/>
                  </a:lnTo>
                  <a:lnTo>
                    <a:pt x="1657" y="3309"/>
                  </a:lnTo>
                  <a:lnTo>
                    <a:pt x="1651" y="3309"/>
                  </a:lnTo>
                  <a:lnTo>
                    <a:pt x="1646" y="3309"/>
                  </a:lnTo>
                  <a:lnTo>
                    <a:pt x="1593" y="3307"/>
                  </a:lnTo>
                  <a:lnTo>
                    <a:pt x="1540" y="3304"/>
                  </a:lnTo>
                  <a:lnTo>
                    <a:pt x="1468" y="3297"/>
                  </a:lnTo>
                  <a:lnTo>
                    <a:pt x="1403" y="3288"/>
                  </a:lnTo>
                  <a:lnTo>
                    <a:pt x="1313" y="3272"/>
                  </a:lnTo>
                  <a:lnTo>
                    <a:pt x="1223" y="3251"/>
                  </a:lnTo>
                  <a:lnTo>
                    <a:pt x="1135" y="3225"/>
                  </a:lnTo>
                  <a:lnTo>
                    <a:pt x="1049" y="3194"/>
                  </a:lnTo>
                  <a:lnTo>
                    <a:pt x="964" y="3158"/>
                  </a:lnTo>
                  <a:lnTo>
                    <a:pt x="882" y="3118"/>
                  </a:lnTo>
                  <a:lnTo>
                    <a:pt x="801" y="3073"/>
                  </a:lnTo>
                  <a:lnTo>
                    <a:pt x="723" y="3024"/>
                  </a:lnTo>
                  <a:lnTo>
                    <a:pt x="647" y="2970"/>
                  </a:lnTo>
                  <a:lnTo>
                    <a:pt x="576" y="2912"/>
                  </a:lnTo>
                  <a:lnTo>
                    <a:pt x="533" y="2876"/>
                  </a:lnTo>
                  <a:lnTo>
                    <a:pt x="537" y="2869"/>
                  </a:lnTo>
                  <a:lnTo>
                    <a:pt x="468" y="2803"/>
                  </a:lnTo>
                  <a:lnTo>
                    <a:pt x="404" y="2733"/>
                  </a:lnTo>
                  <a:lnTo>
                    <a:pt x="343" y="2658"/>
                  </a:lnTo>
                  <a:lnTo>
                    <a:pt x="286" y="2580"/>
                  </a:lnTo>
                  <a:lnTo>
                    <a:pt x="234" y="2500"/>
                  </a:lnTo>
                  <a:lnTo>
                    <a:pt x="187" y="2415"/>
                  </a:lnTo>
                  <a:lnTo>
                    <a:pt x="145" y="2329"/>
                  </a:lnTo>
                  <a:lnTo>
                    <a:pt x="108" y="2239"/>
                  </a:lnTo>
                  <a:lnTo>
                    <a:pt x="76" y="2147"/>
                  </a:lnTo>
                  <a:lnTo>
                    <a:pt x="49" y="2052"/>
                  </a:lnTo>
                  <a:lnTo>
                    <a:pt x="29" y="1956"/>
                  </a:lnTo>
                  <a:lnTo>
                    <a:pt x="13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30" y="1346"/>
                  </a:lnTo>
                  <a:lnTo>
                    <a:pt x="52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2" y="966"/>
                  </a:lnTo>
                  <a:lnTo>
                    <a:pt x="196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8" y="631"/>
                  </a:lnTo>
                  <a:lnTo>
                    <a:pt x="422" y="557"/>
                  </a:lnTo>
                  <a:lnTo>
                    <a:pt x="489" y="486"/>
                  </a:lnTo>
                  <a:lnTo>
                    <a:pt x="560" y="418"/>
                  </a:lnTo>
                  <a:lnTo>
                    <a:pt x="636" y="355"/>
                  </a:lnTo>
                  <a:lnTo>
                    <a:pt x="714" y="297"/>
                  </a:lnTo>
                  <a:lnTo>
                    <a:pt x="797" y="243"/>
                  </a:lnTo>
                  <a:lnTo>
                    <a:pt x="883" y="195"/>
                  </a:lnTo>
                  <a:lnTo>
                    <a:pt x="972" y="151"/>
                  </a:lnTo>
                  <a:lnTo>
                    <a:pt x="1064" y="111"/>
                  </a:lnTo>
                  <a:lnTo>
                    <a:pt x="1159" y="79"/>
                  </a:lnTo>
                  <a:lnTo>
                    <a:pt x="1256" y="51"/>
                  </a:lnTo>
                  <a:lnTo>
                    <a:pt x="1355" y="29"/>
                  </a:lnTo>
                  <a:lnTo>
                    <a:pt x="1457" y="13"/>
                  </a:lnTo>
                  <a:lnTo>
                    <a:pt x="1560" y="3"/>
                  </a:lnTo>
                  <a:lnTo>
                    <a:pt x="1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3481970" y="5775325"/>
            <a:ext cx="541338" cy="554038"/>
            <a:chOff x="3502025" y="5775325"/>
            <a:chExt cx="54133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2" name="Freeform 25"/>
            <p:cNvSpPr>
              <a:spLocks/>
            </p:cNvSpPr>
            <p:nvPr/>
          </p:nvSpPr>
          <p:spPr bwMode="auto">
            <a:xfrm>
              <a:off x="3778250" y="6215063"/>
              <a:ext cx="255588" cy="114300"/>
            </a:xfrm>
            <a:custGeom>
              <a:avLst/>
              <a:gdLst>
                <a:gd name="T0" fmla="*/ 479 w 1616"/>
                <a:gd name="T1" fmla="*/ 0 h 722"/>
                <a:gd name="T2" fmla="*/ 197 w 1616"/>
                <a:gd name="T3" fmla="*/ 120 h 722"/>
                <a:gd name="T4" fmla="*/ 246 w 1616"/>
                <a:gd name="T5" fmla="*/ 236 h 722"/>
                <a:gd name="T6" fmla="*/ 314 w 1616"/>
                <a:gd name="T7" fmla="*/ 339 h 722"/>
                <a:gd name="T8" fmla="*/ 398 w 1616"/>
                <a:gd name="T9" fmla="*/ 428 h 722"/>
                <a:gd name="T10" fmla="*/ 496 w 1616"/>
                <a:gd name="T11" fmla="*/ 501 h 722"/>
                <a:gd name="T12" fmla="*/ 607 w 1616"/>
                <a:gd name="T13" fmla="*/ 555 h 722"/>
                <a:gd name="T14" fmla="*/ 726 w 1616"/>
                <a:gd name="T15" fmla="*/ 590 h 722"/>
                <a:gd name="T16" fmla="*/ 852 w 1616"/>
                <a:gd name="T17" fmla="*/ 601 h 722"/>
                <a:gd name="T18" fmla="*/ 976 w 1616"/>
                <a:gd name="T19" fmla="*/ 590 h 722"/>
                <a:gd name="T20" fmla="*/ 1093 w 1616"/>
                <a:gd name="T21" fmla="*/ 556 h 722"/>
                <a:gd name="T22" fmla="*/ 1198 w 1616"/>
                <a:gd name="T23" fmla="*/ 502 h 722"/>
                <a:gd name="T24" fmla="*/ 1292 w 1616"/>
                <a:gd name="T25" fmla="*/ 429 h 722"/>
                <a:gd name="T26" fmla="*/ 1371 w 1616"/>
                <a:gd name="T27" fmla="*/ 339 h 722"/>
                <a:gd name="T28" fmla="*/ 1435 w 1616"/>
                <a:gd name="T29" fmla="*/ 233 h 722"/>
                <a:gd name="T30" fmla="*/ 1481 w 1616"/>
                <a:gd name="T31" fmla="*/ 113 h 722"/>
                <a:gd name="T32" fmla="*/ 1504 w 1616"/>
                <a:gd name="T33" fmla="*/ 30 h 722"/>
                <a:gd name="T34" fmla="*/ 1531 w 1616"/>
                <a:gd name="T35" fmla="*/ 5 h 722"/>
                <a:gd name="T36" fmla="*/ 1568 w 1616"/>
                <a:gd name="T37" fmla="*/ 1 h 722"/>
                <a:gd name="T38" fmla="*/ 1595 w 1616"/>
                <a:gd name="T39" fmla="*/ 15 h 722"/>
                <a:gd name="T40" fmla="*/ 1613 w 1616"/>
                <a:gd name="T41" fmla="*/ 40 h 722"/>
                <a:gd name="T42" fmla="*/ 1615 w 1616"/>
                <a:gd name="T43" fmla="*/ 72 h 722"/>
                <a:gd name="T44" fmla="*/ 1574 w 1616"/>
                <a:gd name="T45" fmla="*/ 212 h 722"/>
                <a:gd name="T46" fmla="*/ 1516 w 1616"/>
                <a:gd name="T47" fmla="*/ 338 h 722"/>
                <a:gd name="T48" fmla="*/ 1438 w 1616"/>
                <a:gd name="T49" fmla="*/ 448 h 722"/>
                <a:gd name="T50" fmla="*/ 1345 w 1616"/>
                <a:gd name="T51" fmla="*/ 542 h 722"/>
                <a:gd name="T52" fmla="*/ 1238 w 1616"/>
                <a:gd name="T53" fmla="*/ 619 h 722"/>
                <a:gd name="T54" fmla="*/ 1120 w 1616"/>
                <a:gd name="T55" fmla="*/ 674 h 722"/>
                <a:gd name="T56" fmla="*/ 990 w 1616"/>
                <a:gd name="T57" fmla="*/ 709 h 722"/>
                <a:gd name="T58" fmla="*/ 852 w 1616"/>
                <a:gd name="T59" fmla="*/ 722 h 722"/>
                <a:gd name="T60" fmla="*/ 718 w 1616"/>
                <a:gd name="T61" fmla="*/ 711 h 722"/>
                <a:gd name="T62" fmla="*/ 590 w 1616"/>
                <a:gd name="T63" fmla="*/ 678 h 722"/>
                <a:gd name="T64" fmla="*/ 471 w 1616"/>
                <a:gd name="T65" fmla="*/ 624 h 722"/>
                <a:gd name="T66" fmla="*/ 363 w 1616"/>
                <a:gd name="T67" fmla="*/ 554 h 722"/>
                <a:gd name="T68" fmla="*/ 266 w 1616"/>
                <a:gd name="T69" fmla="*/ 467 h 722"/>
                <a:gd name="T70" fmla="*/ 184 w 1616"/>
                <a:gd name="T71" fmla="*/ 365 h 722"/>
                <a:gd name="T72" fmla="*/ 120 w 1616"/>
                <a:gd name="T73" fmla="*/ 250 h 722"/>
                <a:gd name="T74" fmla="*/ 0 w 1616"/>
                <a:gd name="T75" fmla="*/ 481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6" h="722">
                  <a:moveTo>
                    <a:pt x="0" y="0"/>
                  </a:moveTo>
                  <a:lnTo>
                    <a:pt x="479" y="0"/>
                  </a:lnTo>
                  <a:lnTo>
                    <a:pt x="479" y="120"/>
                  </a:lnTo>
                  <a:lnTo>
                    <a:pt x="197" y="120"/>
                  </a:lnTo>
                  <a:lnTo>
                    <a:pt x="219" y="179"/>
                  </a:lnTo>
                  <a:lnTo>
                    <a:pt x="246" y="236"/>
                  </a:lnTo>
                  <a:lnTo>
                    <a:pt x="278" y="289"/>
                  </a:lnTo>
                  <a:lnTo>
                    <a:pt x="314" y="339"/>
                  </a:lnTo>
                  <a:lnTo>
                    <a:pt x="354" y="386"/>
                  </a:lnTo>
                  <a:lnTo>
                    <a:pt x="398" y="428"/>
                  </a:lnTo>
                  <a:lnTo>
                    <a:pt x="446" y="467"/>
                  </a:lnTo>
                  <a:lnTo>
                    <a:pt x="496" y="501"/>
                  </a:lnTo>
                  <a:lnTo>
                    <a:pt x="551" y="531"/>
                  </a:lnTo>
                  <a:lnTo>
                    <a:pt x="607" y="555"/>
                  </a:lnTo>
                  <a:lnTo>
                    <a:pt x="666" y="575"/>
                  </a:lnTo>
                  <a:lnTo>
                    <a:pt x="726" y="590"/>
                  </a:lnTo>
                  <a:lnTo>
                    <a:pt x="789" y="599"/>
                  </a:lnTo>
                  <a:lnTo>
                    <a:pt x="852" y="601"/>
                  </a:lnTo>
                  <a:lnTo>
                    <a:pt x="915" y="599"/>
                  </a:lnTo>
                  <a:lnTo>
                    <a:pt x="976" y="590"/>
                  </a:lnTo>
                  <a:lnTo>
                    <a:pt x="1036" y="576"/>
                  </a:lnTo>
                  <a:lnTo>
                    <a:pt x="1093" y="556"/>
                  </a:lnTo>
                  <a:lnTo>
                    <a:pt x="1147" y="531"/>
                  </a:lnTo>
                  <a:lnTo>
                    <a:pt x="1198" y="502"/>
                  </a:lnTo>
                  <a:lnTo>
                    <a:pt x="1246" y="468"/>
                  </a:lnTo>
                  <a:lnTo>
                    <a:pt x="1292" y="429"/>
                  </a:lnTo>
                  <a:lnTo>
                    <a:pt x="1333" y="386"/>
                  </a:lnTo>
                  <a:lnTo>
                    <a:pt x="1371" y="339"/>
                  </a:lnTo>
                  <a:lnTo>
                    <a:pt x="1405" y="287"/>
                  </a:lnTo>
                  <a:lnTo>
                    <a:pt x="1435" y="233"/>
                  </a:lnTo>
                  <a:lnTo>
                    <a:pt x="1460" y="175"/>
                  </a:lnTo>
                  <a:lnTo>
                    <a:pt x="1481" y="113"/>
                  </a:lnTo>
                  <a:lnTo>
                    <a:pt x="1497" y="48"/>
                  </a:lnTo>
                  <a:lnTo>
                    <a:pt x="1504" y="30"/>
                  </a:lnTo>
                  <a:lnTo>
                    <a:pt x="1516" y="16"/>
                  </a:lnTo>
                  <a:lnTo>
                    <a:pt x="1531" y="5"/>
                  </a:lnTo>
                  <a:lnTo>
                    <a:pt x="1548" y="1"/>
                  </a:lnTo>
                  <a:lnTo>
                    <a:pt x="1568" y="1"/>
                  </a:lnTo>
                  <a:lnTo>
                    <a:pt x="1583" y="6"/>
                  </a:lnTo>
                  <a:lnTo>
                    <a:pt x="1595" y="15"/>
                  </a:lnTo>
                  <a:lnTo>
                    <a:pt x="1606" y="27"/>
                  </a:lnTo>
                  <a:lnTo>
                    <a:pt x="1613" y="40"/>
                  </a:lnTo>
                  <a:lnTo>
                    <a:pt x="1616" y="55"/>
                  </a:lnTo>
                  <a:lnTo>
                    <a:pt x="1615" y="72"/>
                  </a:lnTo>
                  <a:lnTo>
                    <a:pt x="1597" y="143"/>
                  </a:lnTo>
                  <a:lnTo>
                    <a:pt x="1574" y="212"/>
                  </a:lnTo>
                  <a:lnTo>
                    <a:pt x="1547" y="276"/>
                  </a:lnTo>
                  <a:lnTo>
                    <a:pt x="1516" y="338"/>
                  </a:lnTo>
                  <a:lnTo>
                    <a:pt x="1479" y="394"/>
                  </a:lnTo>
                  <a:lnTo>
                    <a:pt x="1438" y="448"/>
                  </a:lnTo>
                  <a:lnTo>
                    <a:pt x="1394" y="497"/>
                  </a:lnTo>
                  <a:lnTo>
                    <a:pt x="1345" y="542"/>
                  </a:lnTo>
                  <a:lnTo>
                    <a:pt x="1294" y="583"/>
                  </a:lnTo>
                  <a:lnTo>
                    <a:pt x="1238" y="619"/>
                  </a:lnTo>
                  <a:lnTo>
                    <a:pt x="1181" y="649"/>
                  </a:lnTo>
                  <a:lnTo>
                    <a:pt x="1120" y="674"/>
                  </a:lnTo>
                  <a:lnTo>
                    <a:pt x="1057" y="695"/>
                  </a:lnTo>
                  <a:lnTo>
                    <a:pt x="990" y="709"/>
                  </a:lnTo>
                  <a:lnTo>
                    <a:pt x="923" y="718"/>
                  </a:lnTo>
                  <a:lnTo>
                    <a:pt x="852" y="722"/>
                  </a:lnTo>
                  <a:lnTo>
                    <a:pt x="785" y="718"/>
                  </a:lnTo>
                  <a:lnTo>
                    <a:pt x="718" y="711"/>
                  </a:lnTo>
                  <a:lnTo>
                    <a:pt x="653" y="696"/>
                  </a:lnTo>
                  <a:lnTo>
                    <a:pt x="590" y="678"/>
                  </a:lnTo>
                  <a:lnTo>
                    <a:pt x="529" y="654"/>
                  </a:lnTo>
                  <a:lnTo>
                    <a:pt x="471" y="624"/>
                  </a:lnTo>
                  <a:lnTo>
                    <a:pt x="415" y="591"/>
                  </a:lnTo>
                  <a:lnTo>
                    <a:pt x="363" y="554"/>
                  </a:lnTo>
                  <a:lnTo>
                    <a:pt x="312" y="511"/>
                  </a:lnTo>
                  <a:lnTo>
                    <a:pt x="266" y="467"/>
                  </a:lnTo>
                  <a:lnTo>
                    <a:pt x="223" y="417"/>
                  </a:lnTo>
                  <a:lnTo>
                    <a:pt x="184" y="365"/>
                  </a:lnTo>
                  <a:lnTo>
                    <a:pt x="149" y="308"/>
                  </a:lnTo>
                  <a:lnTo>
                    <a:pt x="120" y="250"/>
                  </a:lnTo>
                  <a:lnTo>
                    <a:pt x="120" y="481"/>
                  </a:lnTo>
                  <a:lnTo>
                    <a:pt x="0" y="4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6"/>
            <p:cNvSpPr>
              <a:spLocks/>
            </p:cNvSpPr>
            <p:nvPr/>
          </p:nvSpPr>
          <p:spPr bwMode="auto">
            <a:xfrm>
              <a:off x="3787775" y="6072188"/>
              <a:ext cx="255588" cy="104775"/>
            </a:xfrm>
            <a:custGeom>
              <a:avLst/>
              <a:gdLst>
                <a:gd name="T0" fmla="*/ 862 w 1616"/>
                <a:gd name="T1" fmla="*/ 3 h 662"/>
                <a:gd name="T2" fmla="*/ 994 w 1616"/>
                <a:gd name="T3" fmla="*/ 27 h 662"/>
                <a:gd name="T4" fmla="*/ 1120 w 1616"/>
                <a:gd name="T5" fmla="*/ 72 h 662"/>
                <a:gd name="T6" fmla="*/ 1235 w 1616"/>
                <a:gd name="T7" fmla="*/ 138 h 662"/>
                <a:gd name="T8" fmla="*/ 1337 w 1616"/>
                <a:gd name="T9" fmla="*/ 222 h 662"/>
                <a:gd name="T10" fmla="*/ 1424 w 1616"/>
                <a:gd name="T11" fmla="*/ 324 h 662"/>
                <a:gd name="T12" fmla="*/ 1496 w 1616"/>
                <a:gd name="T13" fmla="*/ 440 h 662"/>
                <a:gd name="T14" fmla="*/ 1616 w 1616"/>
                <a:gd name="T15" fmla="*/ 181 h 662"/>
                <a:gd name="T16" fmla="*/ 1137 w 1616"/>
                <a:gd name="T17" fmla="*/ 662 h 662"/>
                <a:gd name="T18" fmla="*/ 1411 w 1616"/>
                <a:gd name="T19" fmla="*/ 542 h 662"/>
                <a:gd name="T20" fmla="*/ 1352 w 1616"/>
                <a:gd name="T21" fmla="*/ 431 h 662"/>
                <a:gd name="T22" fmla="*/ 1278 w 1616"/>
                <a:gd name="T23" fmla="*/ 334 h 662"/>
                <a:gd name="T24" fmla="*/ 1189 w 1616"/>
                <a:gd name="T25" fmla="*/ 253 h 662"/>
                <a:gd name="T26" fmla="*/ 1087 w 1616"/>
                <a:gd name="T27" fmla="*/ 190 h 662"/>
                <a:gd name="T28" fmla="*/ 975 w 1616"/>
                <a:gd name="T29" fmla="*/ 147 h 662"/>
                <a:gd name="T30" fmla="*/ 855 w 1616"/>
                <a:gd name="T31" fmla="*/ 124 h 662"/>
                <a:gd name="T32" fmla="*/ 727 w 1616"/>
                <a:gd name="T33" fmla="*/ 124 h 662"/>
                <a:gd name="T34" fmla="*/ 600 w 1616"/>
                <a:gd name="T35" fmla="*/ 148 h 662"/>
                <a:gd name="T36" fmla="*/ 480 w 1616"/>
                <a:gd name="T37" fmla="*/ 195 h 662"/>
                <a:gd name="T38" fmla="*/ 371 w 1616"/>
                <a:gd name="T39" fmla="*/ 261 h 662"/>
                <a:gd name="T40" fmla="*/ 275 w 1616"/>
                <a:gd name="T41" fmla="*/ 346 h 662"/>
                <a:gd name="T42" fmla="*/ 197 w 1616"/>
                <a:gd name="T43" fmla="*/ 445 h 662"/>
                <a:gd name="T44" fmla="*/ 138 w 1616"/>
                <a:gd name="T45" fmla="*/ 558 h 662"/>
                <a:gd name="T46" fmla="*/ 111 w 1616"/>
                <a:gd name="T47" fmla="*/ 633 h 662"/>
                <a:gd name="T48" fmla="*/ 88 w 1616"/>
                <a:gd name="T49" fmla="*/ 654 h 662"/>
                <a:gd name="T50" fmla="*/ 59 w 1616"/>
                <a:gd name="T51" fmla="*/ 662 h 662"/>
                <a:gd name="T52" fmla="*/ 28 w 1616"/>
                <a:gd name="T53" fmla="*/ 653 h 662"/>
                <a:gd name="T54" fmla="*/ 8 w 1616"/>
                <a:gd name="T55" fmla="*/ 631 h 662"/>
                <a:gd name="T56" fmla="*/ 0 w 1616"/>
                <a:gd name="T57" fmla="*/ 602 h 662"/>
                <a:gd name="T58" fmla="*/ 23 w 1616"/>
                <a:gd name="T59" fmla="*/ 522 h 662"/>
                <a:gd name="T60" fmla="*/ 81 w 1616"/>
                <a:gd name="T61" fmla="*/ 404 h 662"/>
                <a:gd name="T62" fmla="*/ 156 w 1616"/>
                <a:gd name="T63" fmla="*/ 296 h 662"/>
                <a:gd name="T64" fmla="*/ 247 w 1616"/>
                <a:gd name="T65" fmla="*/ 205 h 662"/>
                <a:gd name="T66" fmla="*/ 351 w 1616"/>
                <a:gd name="T67" fmla="*/ 127 h 662"/>
                <a:gd name="T68" fmla="*/ 467 w 1616"/>
                <a:gd name="T69" fmla="*/ 67 h 662"/>
                <a:gd name="T70" fmla="*/ 592 w 1616"/>
                <a:gd name="T71" fmla="*/ 25 h 662"/>
                <a:gd name="T72" fmla="*/ 725 w 1616"/>
                <a:gd name="T73" fmla="*/ 3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16" h="662">
                  <a:moveTo>
                    <a:pt x="792" y="0"/>
                  </a:moveTo>
                  <a:lnTo>
                    <a:pt x="862" y="3"/>
                  </a:lnTo>
                  <a:lnTo>
                    <a:pt x="929" y="12"/>
                  </a:lnTo>
                  <a:lnTo>
                    <a:pt x="994" y="27"/>
                  </a:lnTo>
                  <a:lnTo>
                    <a:pt x="1059" y="47"/>
                  </a:lnTo>
                  <a:lnTo>
                    <a:pt x="1120" y="72"/>
                  </a:lnTo>
                  <a:lnTo>
                    <a:pt x="1178" y="103"/>
                  </a:lnTo>
                  <a:lnTo>
                    <a:pt x="1235" y="138"/>
                  </a:lnTo>
                  <a:lnTo>
                    <a:pt x="1287" y="178"/>
                  </a:lnTo>
                  <a:lnTo>
                    <a:pt x="1337" y="222"/>
                  </a:lnTo>
                  <a:lnTo>
                    <a:pt x="1383" y="271"/>
                  </a:lnTo>
                  <a:lnTo>
                    <a:pt x="1424" y="324"/>
                  </a:lnTo>
                  <a:lnTo>
                    <a:pt x="1462" y="380"/>
                  </a:lnTo>
                  <a:lnTo>
                    <a:pt x="1496" y="440"/>
                  </a:lnTo>
                  <a:lnTo>
                    <a:pt x="1496" y="181"/>
                  </a:lnTo>
                  <a:lnTo>
                    <a:pt x="1616" y="181"/>
                  </a:lnTo>
                  <a:lnTo>
                    <a:pt x="1616" y="662"/>
                  </a:lnTo>
                  <a:lnTo>
                    <a:pt x="1137" y="662"/>
                  </a:lnTo>
                  <a:lnTo>
                    <a:pt x="1137" y="542"/>
                  </a:lnTo>
                  <a:lnTo>
                    <a:pt x="1411" y="542"/>
                  </a:lnTo>
                  <a:lnTo>
                    <a:pt x="1384" y="485"/>
                  </a:lnTo>
                  <a:lnTo>
                    <a:pt x="1352" y="431"/>
                  </a:lnTo>
                  <a:lnTo>
                    <a:pt x="1318" y="381"/>
                  </a:lnTo>
                  <a:lnTo>
                    <a:pt x="1278" y="334"/>
                  </a:lnTo>
                  <a:lnTo>
                    <a:pt x="1235" y="291"/>
                  </a:lnTo>
                  <a:lnTo>
                    <a:pt x="1189" y="253"/>
                  </a:lnTo>
                  <a:lnTo>
                    <a:pt x="1139" y="219"/>
                  </a:lnTo>
                  <a:lnTo>
                    <a:pt x="1087" y="190"/>
                  </a:lnTo>
                  <a:lnTo>
                    <a:pt x="1033" y="165"/>
                  </a:lnTo>
                  <a:lnTo>
                    <a:pt x="975" y="147"/>
                  </a:lnTo>
                  <a:lnTo>
                    <a:pt x="916" y="132"/>
                  </a:lnTo>
                  <a:lnTo>
                    <a:pt x="855" y="124"/>
                  </a:lnTo>
                  <a:lnTo>
                    <a:pt x="792" y="120"/>
                  </a:lnTo>
                  <a:lnTo>
                    <a:pt x="727" y="124"/>
                  </a:lnTo>
                  <a:lnTo>
                    <a:pt x="663" y="133"/>
                  </a:lnTo>
                  <a:lnTo>
                    <a:pt x="600" y="148"/>
                  </a:lnTo>
                  <a:lnTo>
                    <a:pt x="539" y="168"/>
                  </a:lnTo>
                  <a:lnTo>
                    <a:pt x="480" y="195"/>
                  </a:lnTo>
                  <a:lnTo>
                    <a:pt x="424" y="225"/>
                  </a:lnTo>
                  <a:lnTo>
                    <a:pt x="371" y="261"/>
                  </a:lnTo>
                  <a:lnTo>
                    <a:pt x="321" y="302"/>
                  </a:lnTo>
                  <a:lnTo>
                    <a:pt x="275" y="346"/>
                  </a:lnTo>
                  <a:lnTo>
                    <a:pt x="234" y="394"/>
                  </a:lnTo>
                  <a:lnTo>
                    <a:pt x="197" y="445"/>
                  </a:lnTo>
                  <a:lnTo>
                    <a:pt x="164" y="500"/>
                  </a:lnTo>
                  <a:lnTo>
                    <a:pt x="138" y="558"/>
                  </a:lnTo>
                  <a:lnTo>
                    <a:pt x="116" y="619"/>
                  </a:lnTo>
                  <a:lnTo>
                    <a:pt x="111" y="633"/>
                  </a:lnTo>
                  <a:lnTo>
                    <a:pt x="101" y="645"/>
                  </a:lnTo>
                  <a:lnTo>
                    <a:pt x="88" y="654"/>
                  </a:lnTo>
                  <a:lnTo>
                    <a:pt x="74" y="661"/>
                  </a:lnTo>
                  <a:lnTo>
                    <a:pt x="59" y="662"/>
                  </a:lnTo>
                  <a:lnTo>
                    <a:pt x="42" y="660"/>
                  </a:lnTo>
                  <a:lnTo>
                    <a:pt x="28" y="653"/>
                  </a:lnTo>
                  <a:lnTo>
                    <a:pt x="16" y="643"/>
                  </a:lnTo>
                  <a:lnTo>
                    <a:pt x="8" y="631"/>
                  </a:lnTo>
                  <a:lnTo>
                    <a:pt x="1" y="617"/>
                  </a:lnTo>
                  <a:lnTo>
                    <a:pt x="0" y="602"/>
                  </a:lnTo>
                  <a:lnTo>
                    <a:pt x="2" y="585"/>
                  </a:lnTo>
                  <a:lnTo>
                    <a:pt x="23" y="522"/>
                  </a:lnTo>
                  <a:lnTo>
                    <a:pt x="50" y="462"/>
                  </a:lnTo>
                  <a:lnTo>
                    <a:pt x="81" y="404"/>
                  </a:lnTo>
                  <a:lnTo>
                    <a:pt x="116" y="349"/>
                  </a:lnTo>
                  <a:lnTo>
                    <a:pt x="156" y="296"/>
                  </a:lnTo>
                  <a:lnTo>
                    <a:pt x="200" y="248"/>
                  </a:lnTo>
                  <a:lnTo>
                    <a:pt x="247" y="205"/>
                  </a:lnTo>
                  <a:lnTo>
                    <a:pt x="298" y="164"/>
                  </a:lnTo>
                  <a:lnTo>
                    <a:pt x="351" y="127"/>
                  </a:lnTo>
                  <a:lnTo>
                    <a:pt x="408" y="94"/>
                  </a:lnTo>
                  <a:lnTo>
                    <a:pt x="467" y="67"/>
                  </a:lnTo>
                  <a:lnTo>
                    <a:pt x="529" y="44"/>
                  </a:lnTo>
                  <a:lnTo>
                    <a:pt x="592" y="25"/>
                  </a:lnTo>
                  <a:lnTo>
                    <a:pt x="657" y="11"/>
                  </a:lnTo>
                  <a:lnTo>
                    <a:pt x="725" y="3"/>
                  </a:lnTo>
                  <a:lnTo>
                    <a:pt x="7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7"/>
            <p:cNvSpPr>
              <a:spLocks/>
            </p:cNvSpPr>
            <p:nvPr/>
          </p:nvSpPr>
          <p:spPr bwMode="auto">
            <a:xfrm>
              <a:off x="3502025" y="5775325"/>
              <a:ext cx="522288" cy="512763"/>
            </a:xfrm>
            <a:custGeom>
              <a:avLst/>
              <a:gdLst>
                <a:gd name="T0" fmla="*/ 2239 w 3291"/>
                <a:gd name="T1" fmla="*/ 111 h 3228"/>
                <a:gd name="T2" fmla="*/ 2808 w 3291"/>
                <a:gd name="T3" fmla="*/ 486 h 3228"/>
                <a:gd name="T4" fmla="*/ 3180 w 3291"/>
                <a:gd name="T5" fmla="*/ 1058 h 3228"/>
                <a:gd name="T6" fmla="*/ 3288 w 3291"/>
                <a:gd name="T7" fmla="*/ 1674 h 3228"/>
                <a:gd name="T8" fmla="*/ 3182 w 3291"/>
                <a:gd name="T9" fmla="*/ 1690 h 3228"/>
                <a:gd name="T10" fmla="*/ 3093 w 3291"/>
                <a:gd name="T11" fmla="*/ 1170 h 3228"/>
                <a:gd name="T12" fmla="*/ 2756 w 3291"/>
                <a:gd name="T13" fmla="*/ 604 h 3228"/>
                <a:gd name="T14" fmla="*/ 2216 w 3291"/>
                <a:gd name="T15" fmla="*/ 232 h 3228"/>
                <a:gd name="T16" fmla="*/ 1545 w 3291"/>
                <a:gd name="T17" fmla="*/ 123 h 3228"/>
                <a:gd name="T18" fmla="*/ 903 w 3291"/>
                <a:gd name="T19" fmla="*/ 315 h 3228"/>
                <a:gd name="T20" fmla="*/ 414 w 3291"/>
                <a:gd name="T21" fmla="*/ 749 h 3228"/>
                <a:gd name="T22" fmla="*/ 148 w 3291"/>
                <a:gd name="T23" fmla="*/ 1357 h 3228"/>
                <a:gd name="T24" fmla="*/ 170 w 3291"/>
                <a:gd name="T25" fmla="*/ 2044 h 3228"/>
                <a:gd name="T26" fmla="*/ 474 w 3291"/>
                <a:gd name="T27" fmla="*/ 2637 h 3228"/>
                <a:gd name="T28" fmla="*/ 1274 w 3291"/>
                <a:gd name="T29" fmla="*/ 2450 h 3228"/>
                <a:gd name="T30" fmla="*/ 917 w 3291"/>
                <a:gd name="T31" fmla="*/ 2404 h 3228"/>
                <a:gd name="T32" fmla="*/ 729 w 3291"/>
                <a:gd name="T33" fmla="*/ 2365 h 3228"/>
                <a:gd name="T34" fmla="*/ 581 w 3291"/>
                <a:gd name="T35" fmla="*/ 2248 h 3228"/>
                <a:gd name="T36" fmla="*/ 661 w 3291"/>
                <a:gd name="T37" fmla="*/ 2031 h 3228"/>
                <a:gd name="T38" fmla="*/ 873 w 3291"/>
                <a:gd name="T39" fmla="*/ 1595 h 3228"/>
                <a:gd name="T40" fmla="*/ 944 w 3291"/>
                <a:gd name="T41" fmla="*/ 1202 h 3228"/>
                <a:gd name="T42" fmla="*/ 967 w 3291"/>
                <a:gd name="T43" fmla="*/ 1063 h 3228"/>
                <a:gd name="T44" fmla="*/ 1056 w 3291"/>
                <a:gd name="T45" fmla="*/ 837 h 3228"/>
                <a:gd name="T46" fmla="*/ 1259 w 3291"/>
                <a:gd name="T47" fmla="*/ 626 h 3228"/>
                <a:gd name="T48" fmla="*/ 1622 w 3291"/>
                <a:gd name="T49" fmla="*/ 530 h 3228"/>
                <a:gd name="T50" fmla="*/ 1985 w 3291"/>
                <a:gd name="T51" fmla="*/ 621 h 3228"/>
                <a:gd name="T52" fmla="*/ 2203 w 3291"/>
                <a:gd name="T53" fmla="*/ 822 h 3228"/>
                <a:gd name="T54" fmla="*/ 2325 w 3291"/>
                <a:gd name="T55" fmla="*/ 1103 h 3228"/>
                <a:gd name="T56" fmla="*/ 2410 w 3291"/>
                <a:gd name="T57" fmla="*/ 1608 h 3228"/>
                <a:gd name="T58" fmla="*/ 2354 w 3291"/>
                <a:gd name="T59" fmla="*/ 1686 h 3228"/>
                <a:gd name="T60" fmla="*/ 2252 w 3291"/>
                <a:gd name="T61" fmla="*/ 1462 h 3228"/>
                <a:gd name="T62" fmla="*/ 2166 w 3291"/>
                <a:gd name="T63" fmla="*/ 1001 h 3228"/>
                <a:gd name="T64" fmla="*/ 2019 w 3291"/>
                <a:gd name="T65" fmla="*/ 794 h 3228"/>
                <a:gd name="T66" fmla="*/ 1735 w 3291"/>
                <a:gd name="T67" fmla="*/ 661 h 3228"/>
                <a:gd name="T68" fmla="*/ 1373 w 3291"/>
                <a:gd name="T69" fmla="*/ 702 h 3228"/>
                <a:gd name="T70" fmla="*/ 1167 w 3291"/>
                <a:gd name="T71" fmla="*/ 880 h 3228"/>
                <a:gd name="T72" fmla="*/ 1081 w 3291"/>
                <a:gd name="T73" fmla="*/ 1086 h 3228"/>
                <a:gd name="T74" fmla="*/ 1064 w 3291"/>
                <a:gd name="T75" fmla="*/ 1210 h 3228"/>
                <a:gd name="T76" fmla="*/ 960 w 3291"/>
                <a:gd name="T77" fmla="*/ 1704 h 3228"/>
                <a:gd name="T78" fmla="*/ 731 w 3291"/>
                <a:gd name="T79" fmla="*/ 2143 h 3228"/>
                <a:gd name="T80" fmla="*/ 706 w 3291"/>
                <a:gd name="T81" fmla="*/ 2228 h 3228"/>
                <a:gd name="T82" fmla="*/ 888 w 3291"/>
                <a:gd name="T83" fmla="*/ 2280 h 3228"/>
                <a:gd name="T84" fmla="*/ 1363 w 3291"/>
                <a:gd name="T85" fmla="*/ 2295 h 3228"/>
                <a:gd name="T86" fmla="*/ 1424 w 3291"/>
                <a:gd name="T87" fmla="*/ 2421 h 3228"/>
                <a:gd name="T88" fmla="*/ 1319 w 3291"/>
                <a:gd name="T89" fmla="*/ 2565 h 3228"/>
                <a:gd name="T90" fmla="*/ 913 w 3291"/>
                <a:gd name="T91" fmla="*/ 3001 h 3228"/>
                <a:gd name="T92" fmla="*/ 1196 w 3291"/>
                <a:gd name="T93" fmla="*/ 3161 h 3228"/>
                <a:gd name="T94" fmla="*/ 1137 w 3291"/>
                <a:gd name="T95" fmla="*/ 3228 h 3228"/>
                <a:gd name="T96" fmla="*/ 639 w 3291"/>
                <a:gd name="T97" fmla="*/ 2970 h 3228"/>
                <a:gd name="T98" fmla="*/ 281 w 3291"/>
                <a:gd name="T99" fmla="*/ 2578 h 3228"/>
                <a:gd name="T100" fmla="*/ 26 w 3291"/>
                <a:gd name="T101" fmla="*/ 1953 h 3228"/>
                <a:gd name="T102" fmla="*/ 50 w 3291"/>
                <a:gd name="T103" fmla="*/ 1248 h 3228"/>
                <a:gd name="T104" fmla="*/ 354 w 3291"/>
                <a:gd name="T105" fmla="*/ 631 h 3228"/>
                <a:gd name="T106" fmla="*/ 873 w 3291"/>
                <a:gd name="T107" fmla="*/ 195 h 3228"/>
                <a:gd name="T108" fmla="*/ 1542 w 3291"/>
                <a:gd name="T109" fmla="*/ 3 h 3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91" h="3228">
                  <a:moveTo>
                    <a:pt x="1645" y="0"/>
                  </a:moveTo>
                  <a:lnTo>
                    <a:pt x="1749" y="3"/>
                  </a:lnTo>
                  <a:lnTo>
                    <a:pt x="1852" y="13"/>
                  </a:lnTo>
                  <a:lnTo>
                    <a:pt x="1952" y="29"/>
                  </a:lnTo>
                  <a:lnTo>
                    <a:pt x="2050" y="51"/>
                  </a:lnTo>
                  <a:lnTo>
                    <a:pt x="2145" y="79"/>
                  </a:lnTo>
                  <a:lnTo>
                    <a:pt x="2239" y="111"/>
                  </a:lnTo>
                  <a:lnTo>
                    <a:pt x="2330" y="151"/>
                  </a:lnTo>
                  <a:lnTo>
                    <a:pt x="2418" y="195"/>
                  </a:lnTo>
                  <a:lnTo>
                    <a:pt x="2503" y="243"/>
                  </a:lnTo>
                  <a:lnTo>
                    <a:pt x="2585" y="297"/>
                  </a:lnTo>
                  <a:lnTo>
                    <a:pt x="2663" y="355"/>
                  </a:lnTo>
                  <a:lnTo>
                    <a:pt x="2737" y="418"/>
                  </a:lnTo>
                  <a:lnTo>
                    <a:pt x="2808" y="486"/>
                  </a:lnTo>
                  <a:lnTo>
                    <a:pt x="2875" y="557"/>
                  </a:lnTo>
                  <a:lnTo>
                    <a:pt x="2937" y="631"/>
                  </a:lnTo>
                  <a:lnTo>
                    <a:pt x="2995" y="710"/>
                  </a:lnTo>
                  <a:lnTo>
                    <a:pt x="3049" y="792"/>
                  </a:lnTo>
                  <a:lnTo>
                    <a:pt x="3097" y="877"/>
                  </a:lnTo>
                  <a:lnTo>
                    <a:pt x="3141" y="966"/>
                  </a:lnTo>
                  <a:lnTo>
                    <a:pt x="3180" y="1058"/>
                  </a:lnTo>
                  <a:lnTo>
                    <a:pt x="3213" y="1152"/>
                  </a:lnTo>
                  <a:lnTo>
                    <a:pt x="3240" y="1248"/>
                  </a:lnTo>
                  <a:lnTo>
                    <a:pt x="3262" y="1346"/>
                  </a:lnTo>
                  <a:lnTo>
                    <a:pt x="3278" y="1447"/>
                  </a:lnTo>
                  <a:lnTo>
                    <a:pt x="3288" y="1550"/>
                  </a:lnTo>
                  <a:lnTo>
                    <a:pt x="3291" y="1655"/>
                  </a:lnTo>
                  <a:lnTo>
                    <a:pt x="3288" y="1674"/>
                  </a:lnTo>
                  <a:lnTo>
                    <a:pt x="3279" y="1690"/>
                  </a:lnTo>
                  <a:lnTo>
                    <a:pt x="3266" y="1703"/>
                  </a:lnTo>
                  <a:lnTo>
                    <a:pt x="3250" y="1712"/>
                  </a:lnTo>
                  <a:lnTo>
                    <a:pt x="3231" y="1715"/>
                  </a:lnTo>
                  <a:lnTo>
                    <a:pt x="3212" y="1712"/>
                  </a:lnTo>
                  <a:lnTo>
                    <a:pt x="3195" y="1703"/>
                  </a:lnTo>
                  <a:lnTo>
                    <a:pt x="3182" y="1690"/>
                  </a:lnTo>
                  <a:lnTo>
                    <a:pt x="3173" y="1674"/>
                  </a:lnTo>
                  <a:lnTo>
                    <a:pt x="3171" y="1655"/>
                  </a:lnTo>
                  <a:lnTo>
                    <a:pt x="3168" y="1554"/>
                  </a:lnTo>
                  <a:lnTo>
                    <a:pt x="3158" y="1455"/>
                  </a:lnTo>
                  <a:lnTo>
                    <a:pt x="3142" y="1357"/>
                  </a:lnTo>
                  <a:lnTo>
                    <a:pt x="3120" y="1263"/>
                  </a:lnTo>
                  <a:lnTo>
                    <a:pt x="3093" y="1170"/>
                  </a:lnTo>
                  <a:lnTo>
                    <a:pt x="3060" y="1081"/>
                  </a:lnTo>
                  <a:lnTo>
                    <a:pt x="3021" y="993"/>
                  </a:lnTo>
                  <a:lnTo>
                    <a:pt x="2978" y="909"/>
                  </a:lnTo>
                  <a:lnTo>
                    <a:pt x="2930" y="827"/>
                  </a:lnTo>
                  <a:lnTo>
                    <a:pt x="2876" y="749"/>
                  </a:lnTo>
                  <a:lnTo>
                    <a:pt x="2819" y="675"/>
                  </a:lnTo>
                  <a:lnTo>
                    <a:pt x="2756" y="604"/>
                  </a:lnTo>
                  <a:lnTo>
                    <a:pt x="2690" y="538"/>
                  </a:lnTo>
                  <a:lnTo>
                    <a:pt x="2620" y="475"/>
                  </a:lnTo>
                  <a:lnTo>
                    <a:pt x="2546" y="417"/>
                  </a:lnTo>
                  <a:lnTo>
                    <a:pt x="2468" y="363"/>
                  </a:lnTo>
                  <a:lnTo>
                    <a:pt x="2387" y="315"/>
                  </a:lnTo>
                  <a:lnTo>
                    <a:pt x="2303" y="271"/>
                  </a:lnTo>
                  <a:lnTo>
                    <a:pt x="2216" y="232"/>
                  </a:lnTo>
                  <a:lnTo>
                    <a:pt x="2127" y="199"/>
                  </a:lnTo>
                  <a:lnTo>
                    <a:pt x="2034" y="172"/>
                  </a:lnTo>
                  <a:lnTo>
                    <a:pt x="1941" y="150"/>
                  </a:lnTo>
                  <a:lnTo>
                    <a:pt x="1844" y="133"/>
                  </a:lnTo>
                  <a:lnTo>
                    <a:pt x="1745" y="123"/>
                  </a:lnTo>
                  <a:lnTo>
                    <a:pt x="1645" y="120"/>
                  </a:lnTo>
                  <a:lnTo>
                    <a:pt x="1545" y="123"/>
                  </a:lnTo>
                  <a:lnTo>
                    <a:pt x="1447" y="133"/>
                  </a:lnTo>
                  <a:lnTo>
                    <a:pt x="1350" y="150"/>
                  </a:lnTo>
                  <a:lnTo>
                    <a:pt x="1255" y="172"/>
                  </a:lnTo>
                  <a:lnTo>
                    <a:pt x="1163" y="199"/>
                  </a:lnTo>
                  <a:lnTo>
                    <a:pt x="1074" y="232"/>
                  </a:lnTo>
                  <a:lnTo>
                    <a:pt x="987" y="271"/>
                  </a:lnTo>
                  <a:lnTo>
                    <a:pt x="903" y="315"/>
                  </a:lnTo>
                  <a:lnTo>
                    <a:pt x="822" y="363"/>
                  </a:lnTo>
                  <a:lnTo>
                    <a:pt x="744" y="417"/>
                  </a:lnTo>
                  <a:lnTo>
                    <a:pt x="671" y="475"/>
                  </a:lnTo>
                  <a:lnTo>
                    <a:pt x="601" y="538"/>
                  </a:lnTo>
                  <a:lnTo>
                    <a:pt x="534" y="604"/>
                  </a:lnTo>
                  <a:lnTo>
                    <a:pt x="472" y="675"/>
                  </a:lnTo>
                  <a:lnTo>
                    <a:pt x="414" y="749"/>
                  </a:lnTo>
                  <a:lnTo>
                    <a:pt x="361" y="827"/>
                  </a:lnTo>
                  <a:lnTo>
                    <a:pt x="312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7" y="1170"/>
                  </a:lnTo>
                  <a:lnTo>
                    <a:pt x="170" y="1263"/>
                  </a:lnTo>
                  <a:lnTo>
                    <a:pt x="148" y="1357"/>
                  </a:lnTo>
                  <a:lnTo>
                    <a:pt x="133" y="1455"/>
                  </a:lnTo>
                  <a:lnTo>
                    <a:pt x="123" y="1554"/>
                  </a:lnTo>
                  <a:lnTo>
                    <a:pt x="120" y="1655"/>
                  </a:lnTo>
                  <a:lnTo>
                    <a:pt x="123" y="1755"/>
                  </a:lnTo>
                  <a:lnTo>
                    <a:pt x="133" y="1853"/>
                  </a:lnTo>
                  <a:lnTo>
                    <a:pt x="148" y="1950"/>
                  </a:lnTo>
                  <a:lnTo>
                    <a:pt x="170" y="2044"/>
                  </a:lnTo>
                  <a:lnTo>
                    <a:pt x="197" y="2137"/>
                  </a:lnTo>
                  <a:lnTo>
                    <a:pt x="231" y="2228"/>
                  </a:lnTo>
                  <a:lnTo>
                    <a:pt x="269" y="2316"/>
                  </a:lnTo>
                  <a:lnTo>
                    <a:pt x="312" y="2401"/>
                  </a:lnTo>
                  <a:lnTo>
                    <a:pt x="361" y="2483"/>
                  </a:lnTo>
                  <a:lnTo>
                    <a:pt x="416" y="2562"/>
                  </a:lnTo>
                  <a:lnTo>
                    <a:pt x="474" y="2637"/>
                  </a:lnTo>
                  <a:lnTo>
                    <a:pt x="537" y="2710"/>
                  </a:lnTo>
                  <a:lnTo>
                    <a:pt x="605" y="2776"/>
                  </a:lnTo>
                  <a:lnTo>
                    <a:pt x="641" y="2745"/>
                  </a:lnTo>
                  <a:lnTo>
                    <a:pt x="679" y="2716"/>
                  </a:lnTo>
                  <a:lnTo>
                    <a:pt x="720" y="2692"/>
                  </a:lnTo>
                  <a:lnTo>
                    <a:pt x="1269" y="2456"/>
                  </a:lnTo>
                  <a:lnTo>
                    <a:pt x="1274" y="2450"/>
                  </a:lnTo>
                  <a:lnTo>
                    <a:pt x="1279" y="2442"/>
                  </a:lnTo>
                  <a:lnTo>
                    <a:pt x="1286" y="2431"/>
                  </a:lnTo>
                  <a:lnTo>
                    <a:pt x="1292" y="2419"/>
                  </a:lnTo>
                  <a:lnTo>
                    <a:pt x="1299" y="2407"/>
                  </a:lnTo>
                  <a:lnTo>
                    <a:pt x="936" y="2407"/>
                  </a:lnTo>
                  <a:lnTo>
                    <a:pt x="929" y="2407"/>
                  </a:lnTo>
                  <a:lnTo>
                    <a:pt x="917" y="2404"/>
                  </a:lnTo>
                  <a:lnTo>
                    <a:pt x="900" y="2402"/>
                  </a:lnTo>
                  <a:lnTo>
                    <a:pt x="878" y="2399"/>
                  </a:lnTo>
                  <a:lnTo>
                    <a:pt x="852" y="2396"/>
                  </a:lnTo>
                  <a:lnTo>
                    <a:pt x="825" y="2390"/>
                  </a:lnTo>
                  <a:lnTo>
                    <a:pt x="794" y="2382"/>
                  </a:lnTo>
                  <a:lnTo>
                    <a:pt x="762" y="2375"/>
                  </a:lnTo>
                  <a:lnTo>
                    <a:pt x="729" y="2365"/>
                  </a:lnTo>
                  <a:lnTo>
                    <a:pt x="696" y="2354"/>
                  </a:lnTo>
                  <a:lnTo>
                    <a:pt x="665" y="2342"/>
                  </a:lnTo>
                  <a:lnTo>
                    <a:pt x="641" y="2329"/>
                  </a:lnTo>
                  <a:lnTo>
                    <a:pt x="621" y="2314"/>
                  </a:lnTo>
                  <a:lnTo>
                    <a:pt x="604" y="2294"/>
                  </a:lnTo>
                  <a:lnTo>
                    <a:pt x="591" y="2272"/>
                  </a:lnTo>
                  <a:lnTo>
                    <a:pt x="581" y="2248"/>
                  </a:lnTo>
                  <a:lnTo>
                    <a:pt x="576" y="2222"/>
                  </a:lnTo>
                  <a:lnTo>
                    <a:pt x="576" y="2195"/>
                  </a:lnTo>
                  <a:lnTo>
                    <a:pt x="581" y="2168"/>
                  </a:lnTo>
                  <a:lnTo>
                    <a:pt x="590" y="2143"/>
                  </a:lnTo>
                  <a:lnTo>
                    <a:pt x="604" y="2119"/>
                  </a:lnTo>
                  <a:lnTo>
                    <a:pt x="631" y="2077"/>
                  </a:lnTo>
                  <a:lnTo>
                    <a:pt x="661" y="2031"/>
                  </a:lnTo>
                  <a:lnTo>
                    <a:pt x="692" y="1980"/>
                  </a:lnTo>
                  <a:lnTo>
                    <a:pt x="725" y="1924"/>
                  </a:lnTo>
                  <a:lnTo>
                    <a:pt x="756" y="1865"/>
                  </a:lnTo>
                  <a:lnTo>
                    <a:pt x="788" y="1802"/>
                  </a:lnTo>
                  <a:lnTo>
                    <a:pt x="818" y="1736"/>
                  </a:lnTo>
                  <a:lnTo>
                    <a:pt x="846" y="1667"/>
                  </a:lnTo>
                  <a:lnTo>
                    <a:pt x="873" y="1595"/>
                  </a:lnTo>
                  <a:lnTo>
                    <a:pt x="895" y="1522"/>
                  </a:lnTo>
                  <a:lnTo>
                    <a:pt x="915" y="1445"/>
                  </a:lnTo>
                  <a:lnTo>
                    <a:pt x="930" y="1368"/>
                  </a:lnTo>
                  <a:lnTo>
                    <a:pt x="940" y="1291"/>
                  </a:lnTo>
                  <a:lnTo>
                    <a:pt x="944" y="1212"/>
                  </a:lnTo>
                  <a:lnTo>
                    <a:pt x="944" y="1209"/>
                  </a:lnTo>
                  <a:lnTo>
                    <a:pt x="944" y="1202"/>
                  </a:lnTo>
                  <a:lnTo>
                    <a:pt x="945" y="1191"/>
                  </a:lnTo>
                  <a:lnTo>
                    <a:pt x="946" y="1177"/>
                  </a:lnTo>
                  <a:lnTo>
                    <a:pt x="949" y="1159"/>
                  </a:lnTo>
                  <a:lnTo>
                    <a:pt x="952" y="1139"/>
                  </a:lnTo>
                  <a:lnTo>
                    <a:pt x="955" y="1116"/>
                  </a:lnTo>
                  <a:lnTo>
                    <a:pt x="961" y="1091"/>
                  </a:lnTo>
                  <a:lnTo>
                    <a:pt x="967" y="1063"/>
                  </a:lnTo>
                  <a:lnTo>
                    <a:pt x="975" y="1034"/>
                  </a:lnTo>
                  <a:lnTo>
                    <a:pt x="983" y="1003"/>
                  </a:lnTo>
                  <a:lnTo>
                    <a:pt x="994" y="970"/>
                  </a:lnTo>
                  <a:lnTo>
                    <a:pt x="1006" y="937"/>
                  </a:lnTo>
                  <a:lnTo>
                    <a:pt x="1020" y="905"/>
                  </a:lnTo>
                  <a:lnTo>
                    <a:pt x="1037" y="871"/>
                  </a:lnTo>
                  <a:lnTo>
                    <a:pt x="1056" y="837"/>
                  </a:lnTo>
                  <a:lnTo>
                    <a:pt x="1077" y="804"/>
                  </a:lnTo>
                  <a:lnTo>
                    <a:pt x="1100" y="771"/>
                  </a:lnTo>
                  <a:lnTo>
                    <a:pt x="1126" y="739"/>
                  </a:lnTo>
                  <a:lnTo>
                    <a:pt x="1155" y="708"/>
                  </a:lnTo>
                  <a:lnTo>
                    <a:pt x="1187" y="679"/>
                  </a:lnTo>
                  <a:lnTo>
                    <a:pt x="1221" y="652"/>
                  </a:lnTo>
                  <a:lnTo>
                    <a:pt x="1259" y="626"/>
                  </a:lnTo>
                  <a:lnTo>
                    <a:pt x="1300" y="603"/>
                  </a:lnTo>
                  <a:lnTo>
                    <a:pt x="1345" y="583"/>
                  </a:lnTo>
                  <a:lnTo>
                    <a:pt x="1393" y="565"/>
                  </a:lnTo>
                  <a:lnTo>
                    <a:pt x="1444" y="551"/>
                  </a:lnTo>
                  <a:lnTo>
                    <a:pt x="1499" y="540"/>
                  </a:lnTo>
                  <a:lnTo>
                    <a:pt x="1559" y="534"/>
                  </a:lnTo>
                  <a:lnTo>
                    <a:pt x="1622" y="530"/>
                  </a:lnTo>
                  <a:lnTo>
                    <a:pt x="1684" y="534"/>
                  </a:lnTo>
                  <a:lnTo>
                    <a:pt x="1743" y="540"/>
                  </a:lnTo>
                  <a:lnTo>
                    <a:pt x="1798" y="550"/>
                  </a:lnTo>
                  <a:lnTo>
                    <a:pt x="1851" y="563"/>
                  </a:lnTo>
                  <a:lnTo>
                    <a:pt x="1898" y="580"/>
                  </a:lnTo>
                  <a:lnTo>
                    <a:pt x="1944" y="599"/>
                  </a:lnTo>
                  <a:lnTo>
                    <a:pt x="1985" y="621"/>
                  </a:lnTo>
                  <a:lnTo>
                    <a:pt x="2025" y="645"/>
                  </a:lnTo>
                  <a:lnTo>
                    <a:pt x="2062" y="672"/>
                  </a:lnTo>
                  <a:lnTo>
                    <a:pt x="2094" y="699"/>
                  </a:lnTo>
                  <a:lnTo>
                    <a:pt x="2126" y="728"/>
                  </a:lnTo>
                  <a:lnTo>
                    <a:pt x="2154" y="759"/>
                  </a:lnTo>
                  <a:lnTo>
                    <a:pt x="2179" y="791"/>
                  </a:lnTo>
                  <a:lnTo>
                    <a:pt x="2203" y="822"/>
                  </a:lnTo>
                  <a:lnTo>
                    <a:pt x="2224" y="855"/>
                  </a:lnTo>
                  <a:lnTo>
                    <a:pt x="2243" y="887"/>
                  </a:lnTo>
                  <a:lnTo>
                    <a:pt x="2260" y="920"/>
                  </a:lnTo>
                  <a:lnTo>
                    <a:pt x="2275" y="952"/>
                  </a:lnTo>
                  <a:lnTo>
                    <a:pt x="2294" y="1000"/>
                  </a:lnTo>
                  <a:lnTo>
                    <a:pt x="2311" y="1050"/>
                  </a:lnTo>
                  <a:lnTo>
                    <a:pt x="2325" y="1103"/>
                  </a:lnTo>
                  <a:lnTo>
                    <a:pt x="2336" y="1159"/>
                  </a:lnTo>
                  <a:lnTo>
                    <a:pt x="2343" y="1219"/>
                  </a:lnTo>
                  <a:lnTo>
                    <a:pt x="2349" y="1281"/>
                  </a:lnTo>
                  <a:lnTo>
                    <a:pt x="2356" y="1361"/>
                  </a:lnTo>
                  <a:lnTo>
                    <a:pt x="2369" y="1441"/>
                  </a:lnTo>
                  <a:lnTo>
                    <a:pt x="2387" y="1524"/>
                  </a:lnTo>
                  <a:lnTo>
                    <a:pt x="2410" y="1608"/>
                  </a:lnTo>
                  <a:lnTo>
                    <a:pt x="2413" y="1623"/>
                  </a:lnTo>
                  <a:lnTo>
                    <a:pt x="2411" y="1640"/>
                  </a:lnTo>
                  <a:lnTo>
                    <a:pt x="2405" y="1654"/>
                  </a:lnTo>
                  <a:lnTo>
                    <a:pt x="2397" y="1666"/>
                  </a:lnTo>
                  <a:lnTo>
                    <a:pt x="2385" y="1676"/>
                  </a:lnTo>
                  <a:lnTo>
                    <a:pt x="2371" y="1682"/>
                  </a:lnTo>
                  <a:lnTo>
                    <a:pt x="2354" y="1686"/>
                  </a:lnTo>
                  <a:lnTo>
                    <a:pt x="2339" y="1683"/>
                  </a:lnTo>
                  <a:lnTo>
                    <a:pt x="2325" y="1678"/>
                  </a:lnTo>
                  <a:lnTo>
                    <a:pt x="2312" y="1669"/>
                  </a:lnTo>
                  <a:lnTo>
                    <a:pt x="2302" y="1657"/>
                  </a:lnTo>
                  <a:lnTo>
                    <a:pt x="2296" y="1642"/>
                  </a:lnTo>
                  <a:lnTo>
                    <a:pt x="2270" y="1552"/>
                  </a:lnTo>
                  <a:lnTo>
                    <a:pt x="2252" y="1462"/>
                  </a:lnTo>
                  <a:lnTo>
                    <a:pt x="2238" y="1375"/>
                  </a:lnTo>
                  <a:lnTo>
                    <a:pt x="2229" y="1290"/>
                  </a:lnTo>
                  <a:lnTo>
                    <a:pt x="2224" y="1223"/>
                  </a:lnTo>
                  <a:lnTo>
                    <a:pt x="2214" y="1161"/>
                  </a:lnTo>
                  <a:lnTo>
                    <a:pt x="2201" y="1104"/>
                  </a:lnTo>
                  <a:lnTo>
                    <a:pt x="2186" y="1050"/>
                  </a:lnTo>
                  <a:lnTo>
                    <a:pt x="2166" y="1001"/>
                  </a:lnTo>
                  <a:lnTo>
                    <a:pt x="2152" y="971"/>
                  </a:lnTo>
                  <a:lnTo>
                    <a:pt x="2136" y="941"/>
                  </a:lnTo>
                  <a:lnTo>
                    <a:pt x="2117" y="910"/>
                  </a:lnTo>
                  <a:lnTo>
                    <a:pt x="2096" y="880"/>
                  </a:lnTo>
                  <a:lnTo>
                    <a:pt x="2072" y="851"/>
                  </a:lnTo>
                  <a:lnTo>
                    <a:pt x="2047" y="821"/>
                  </a:lnTo>
                  <a:lnTo>
                    <a:pt x="2019" y="794"/>
                  </a:lnTo>
                  <a:lnTo>
                    <a:pt x="1988" y="768"/>
                  </a:lnTo>
                  <a:lnTo>
                    <a:pt x="1954" y="744"/>
                  </a:lnTo>
                  <a:lnTo>
                    <a:pt x="1917" y="722"/>
                  </a:lnTo>
                  <a:lnTo>
                    <a:pt x="1877" y="702"/>
                  </a:lnTo>
                  <a:lnTo>
                    <a:pt x="1832" y="685"/>
                  </a:lnTo>
                  <a:lnTo>
                    <a:pt x="1785" y="670"/>
                  </a:lnTo>
                  <a:lnTo>
                    <a:pt x="1735" y="661"/>
                  </a:lnTo>
                  <a:lnTo>
                    <a:pt x="1681" y="654"/>
                  </a:lnTo>
                  <a:lnTo>
                    <a:pt x="1622" y="651"/>
                  </a:lnTo>
                  <a:lnTo>
                    <a:pt x="1564" y="654"/>
                  </a:lnTo>
                  <a:lnTo>
                    <a:pt x="1510" y="661"/>
                  </a:lnTo>
                  <a:lnTo>
                    <a:pt x="1461" y="670"/>
                  </a:lnTo>
                  <a:lnTo>
                    <a:pt x="1414" y="685"/>
                  </a:lnTo>
                  <a:lnTo>
                    <a:pt x="1373" y="702"/>
                  </a:lnTo>
                  <a:lnTo>
                    <a:pt x="1334" y="722"/>
                  </a:lnTo>
                  <a:lnTo>
                    <a:pt x="1299" y="744"/>
                  </a:lnTo>
                  <a:lnTo>
                    <a:pt x="1266" y="768"/>
                  </a:lnTo>
                  <a:lnTo>
                    <a:pt x="1237" y="794"/>
                  </a:lnTo>
                  <a:lnTo>
                    <a:pt x="1211" y="821"/>
                  </a:lnTo>
                  <a:lnTo>
                    <a:pt x="1188" y="851"/>
                  </a:lnTo>
                  <a:lnTo>
                    <a:pt x="1167" y="880"/>
                  </a:lnTo>
                  <a:lnTo>
                    <a:pt x="1149" y="911"/>
                  </a:lnTo>
                  <a:lnTo>
                    <a:pt x="1133" y="941"/>
                  </a:lnTo>
                  <a:lnTo>
                    <a:pt x="1119" y="971"/>
                  </a:lnTo>
                  <a:lnTo>
                    <a:pt x="1108" y="1002"/>
                  </a:lnTo>
                  <a:lnTo>
                    <a:pt x="1097" y="1030"/>
                  </a:lnTo>
                  <a:lnTo>
                    <a:pt x="1089" y="1059"/>
                  </a:lnTo>
                  <a:lnTo>
                    <a:pt x="1081" y="1086"/>
                  </a:lnTo>
                  <a:lnTo>
                    <a:pt x="1076" y="1111"/>
                  </a:lnTo>
                  <a:lnTo>
                    <a:pt x="1073" y="1134"/>
                  </a:lnTo>
                  <a:lnTo>
                    <a:pt x="1069" y="1155"/>
                  </a:lnTo>
                  <a:lnTo>
                    <a:pt x="1067" y="1174"/>
                  </a:lnTo>
                  <a:lnTo>
                    <a:pt x="1065" y="1189"/>
                  </a:lnTo>
                  <a:lnTo>
                    <a:pt x="1064" y="1201"/>
                  </a:lnTo>
                  <a:lnTo>
                    <a:pt x="1064" y="1210"/>
                  </a:lnTo>
                  <a:lnTo>
                    <a:pt x="1064" y="1214"/>
                  </a:lnTo>
                  <a:lnTo>
                    <a:pt x="1059" y="1299"/>
                  </a:lnTo>
                  <a:lnTo>
                    <a:pt x="1049" y="1384"/>
                  </a:lnTo>
                  <a:lnTo>
                    <a:pt x="1032" y="1467"/>
                  </a:lnTo>
                  <a:lnTo>
                    <a:pt x="1012" y="1549"/>
                  </a:lnTo>
                  <a:lnTo>
                    <a:pt x="988" y="1628"/>
                  </a:lnTo>
                  <a:lnTo>
                    <a:pt x="960" y="1704"/>
                  </a:lnTo>
                  <a:lnTo>
                    <a:pt x="929" y="1779"/>
                  </a:lnTo>
                  <a:lnTo>
                    <a:pt x="898" y="1850"/>
                  </a:lnTo>
                  <a:lnTo>
                    <a:pt x="864" y="1918"/>
                  </a:lnTo>
                  <a:lnTo>
                    <a:pt x="830" y="1980"/>
                  </a:lnTo>
                  <a:lnTo>
                    <a:pt x="796" y="2040"/>
                  </a:lnTo>
                  <a:lnTo>
                    <a:pt x="763" y="2094"/>
                  </a:lnTo>
                  <a:lnTo>
                    <a:pt x="731" y="2143"/>
                  </a:lnTo>
                  <a:lnTo>
                    <a:pt x="702" y="2188"/>
                  </a:lnTo>
                  <a:lnTo>
                    <a:pt x="697" y="2196"/>
                  </a:lnTo>
                  <a:lnTo>
                    <a:pt x="695" y="2206"/>
                  </a:lnTo>
                  <a:lnTo>
                    <a:pt x="695" y="2215"/>
                  </a:lnTo>
                  <a:lnTo>
                    <a:pt x="697" y="2219"/>
                  </a:lnTo>
                  <a:lnTo>
                    <a:pt x="702" y="2224"/>
                  </a:lnTo>
                  <a:lnTo>
                    <a:pt x="706" y="2228"/>
                  </a:lnTo>
                  <a:lnTo>
                    <a:pt x="711" y="2231"/>
                  </a:lnTo>
                  <a:lnTo>
                    <a:pt x="742" y="2242"/>
                  </a:lnTo>
                  <a:lnTo>
                    <a:pt x="772" y="2253"/>
                  </a:lnTo>
                  <a:lnTo>
                    <a:pt x="804" y="2262"/>
                  </a:lnTo>
                  <a:lnTo>
                    <a:pt x="834" y="2269"/>
                  </a:lnTo>
                  <a:lnTo>
                    <a:pt x="863" y="2274"/>
                  </a:lnTo>
                  <a:lnTo>
                    <a:pt x="888" y="2280"/>
                  </a:lnTo>
                  <a:lnTo>
                    <a:pt x="910" y="2283"/>
                  </a:lnTo>
                  <a:lnTo>
                    <a:pt x="926" y="2285"/>
                  </a:lnTo>
                  <a:lnTo>
                    <a:pt x="937" y="2286"/>
                  </a:lnTo>
                  <a:lnTo>
                    <a:pt x="941" y="2286"/>
                  </a:lnTo>
                  <a:lnTo>
                    <a:pt x="1321" y="2286"/>
                  </a:lnTo>
                  <a:lnTo>
                    <a:pt x="1342" y="2288"/>
                  </a:lnTo>
                  <a:lnTo>
                    <a:pt x="1363" y="2295"/>
                  </a:lnTo>
                  <a:lnTo>
                    <a:pt x="1382" y="2306"/>
                  </a:lnTo>
                  <a:lnTo>
                    <a:pt x="1398" y="2320"/>
                  </a:lnTo>
                  <a:lnTo>
                    <a:pt x="1411" y="2338"/>
                  </a:lnTo>
                  <a:lnTo>
                    <a:pt x="1421" y="2357"/>
                  </a:lnTo>
                  <a:lnTo>
                    <a:pt x="1426" y="2378"/>
                  </a:lnTo>
                  <a:lnTo>
                    <a:pt x="1427" y="2399"/>
                  </a:lnTo>
                  <a:lnTo>
                    <a:pt x="1424" y="2421"/>
                  </a:lnTo>
                  <a:lnTo>
                    <a:pt x="1416" y="2440"/>
                  </a:lnTo>
                  <a:lnTo>
                    <a:pt x="1403" y="2466"/>
                  </a:lnTo>
                  <a:lnTo>
                    <a:pt x="1389" y="2491"/>
                  </a:lnTo>
                  <a:lnTo>
                    <a:pt x="1375" y="2514"/>
                  </a:lnTo>
                  <a:lnTo>
                    <a:pt x="1358" y="2535"/>
                  </a:lnTo>
                  <a:lnTo>
                    <a:pt x="1339" y="2551"/>
                  </a:lnTo>
                  <a:lnTo>
                    <a:pt x="1319" y="2565"/>
                  </a:lnTo>
                  <a:lnTo>
                    <a:pt x="770" y="2801"/>
                  </a:lnTo>
                  <a:lnTo>
                    <a:pt x="744" y="2817"/>
                  </a:lnTo>
                  <a:lnTo>
                    <a:pt x="719" y="2834"/>
                  </a:lnTo>
                  <a:lnTo>
                    <a:pt x="696" y="2855"/>
                  </a:lnTo>
                  <a:lnTo>
                    <a:pt x="765" y="2908"/>
                  </a:lnTo>
                  <a:lnTo>
                    <a:pt x="838" y="2956"/>
                  </a:lnTo>
                  <a:lnTo>
                    <a:pt x="913" y="3001"/>
                  </a:lnTo>
                  <a:lnTo>
                    <a:pt x="991" y="3041"/>
                  </a:lnTo>
                  <a:lnTo>
                    <a:pt x="1072" y="3077"/>
                  </a:lnTo>
                  <a:lnTo>
                    <a:pt x="1155" y="3109"/>
                  </a:lnTo>
                  <a:lnTo>
                    <a:pt x="1172" y="3116"/>
                  </a:lnTo>
                  <a:lnTo>
                    <a:pt x="1184" y="3130"/>
                  </a:lnTo>
                  <a:lnTo>
                    <a:pt x="1192" y="3145"/>
                  </a:lnTo>
                  <a:lnTo>
                    <a:pt x="1196" y="3161"/>
                  </a:lnTo>
                  <a:lnTo>
                    <a:pt x="1196" y="3174"/>
                  </a:lnTo>
                  <a:lnTo>
                    <a:pt x="1193" y="3188"/>
                  </a:lnTo>
                  <a:lnTo>
                    <a:pt x="1187" y="3201"/>
                  </a:lnTo>
                  <a:lnTo>
                    <a:pt x="1177" y="3213"/>
                  </a:lnTo>
                  <a:lnTo>
                    <a:pt x="1165" y="3222"/>
                  </a:lnTo>
                  <a:lnTo>
                    <a:pt x="1151" y="3226"/>
                  </a:lnTo>
                  <a:lnTo>
                    <a:pt x="1137" y="3228"/>
                  </a:lnTo>
                  <a:lnTo>
                    <a:pt x="1117" y="3225"/>
                  </a:lnTo>
                  <a:lnTo>
                    <a:pt x="1032" y="3194"/>
                  </a:lnTo>
                  <a:lnTo>
                    <a:pt x="949" y="3158"/>
                  </a:lnTo>
                  <a:lnTo>
                    <a:pt x="868" y="3118"/>
                  </a:lnTo>
                  <a:lnTo>
                    <a:pt x="789" y="3073"/>
                  </a:lnTo>
                  <a:lnTo>
                    <a:pt x="713" y="3024"/>
                  </a:lnTo>
                  <a:lnTo>
                    <a:pt x="639" y="2970"/>
                  </a:lnTo>
                  <a:lnTo>
                    <a:pt x="568" y="2912"/>
                  </a:lnTo>
                  <a:lnTo>
                    <a:pt x="525" y="2876"/>
                  </a:lnTo>
                  <a:lnTo>
                    <a:pt x="530" y="2870"/>
                  </a:lnTo>
                  <a:lnTo>
                    <a:pt x="461" y="2803"/>
                  </a:lnTo>
                  <a:lnTo>
                    <a:pt x="396" y="2731"/>
                  </a:lnTo>
                  <a:lnTo>
                    <a:pt x="336" y="2656"/>
                  </a:lnTo>
                  <a:lnTo>
                    <a:pt x="281" y="2578"/>
                  </a:lnTo>
                  <a:lnTo>
                    <a:pt x="230" y="2496"/>
                  </a:lnTo>
                  <a:lnTo>
                    <a:pt x="183" y="2412"/>
                  </a:lnTo>
                  <a:lnTo>
                    <a:pt x="141" y="2324"/>
                  </a:lnTo>
                  <a:lnTo>
                    <a:pt x="104" y="2235"/>
                  </a:lnTo>
                  <a:lnTo>
                    <a:pt x="73" y="2143"/>
                  </a:lnTo>
                  <a:lnTo>
                    <a:pt x="47" y="2049"/>
                  </a:lnTo>
                  <a:lnTo>
                    <a:pt x="26" y="1953"/>
                  </a:lnTo>
                  <a:lnTo>
                    <a:pt x="12" y="1855"/>
                  </a:lnTo>
                  <a:lnTo>
                    <a:pt x="3" y="1756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7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5" y="710"/>
                  </a:lnTo>
                  <a:lnTo>
                    <a:pt x="354" y="631"/>
                  </a:lnTo>
                  <a:lnTo>
                    <a:pt x="416" y="557"/>
                  </a:lnTo>
                  <a:lnTo>
                    <a:pt x="482" y="486"/>
                  </a:lnTo>
                  <a:lnTo>
                    <a:pt x="553" y="418"/>
                  </a:lnTo>
                  <a:lnTo>
                    <a:pt x="628" y="355"/>
                  </a:lnTo>
                  <a:lnTo>
                    <a:pt x="706" y="297"/>
                  </a:lnTo>
                  <a:lnTo>
                    <a:pt x="788" y="243"/>
                  </a:lnTo>
                  <a:lnTo>
                    <a:pt x="873" y="195"/>
                  </a:lnTo>
                  <a:lnTo>
                    <a:pt x="961" y="151"/>
                  </a:lnTo>
                  <a:lnTo>
                    <a:pt x="1051" y="111"/>
                  </a:lnTo>
                  <a:lnTo>
                    <a:pt x="1144" y="79"/>
                  </a:lnTo>
                  <a:lnTo>
                    <a:pt x="1240" y="51"/>
                  </a:lnTo>
                  <a:lnTo>
                    <a:pt x="1339" y="29"/>
                  </a:lnTo>
                  <a:lnTo>
                    <a:pt x="1439" y="13"/>
                  </a:lnTo>
                  <a:lnTo>
                    <a:pt x="1542" y="3"/>
                  </a:lnTo>
                  <a:lnTo>
                    <a:pt x="1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4410321" y="5775325"/>
            <a:ext cx="555624" cy="554038"/>
            <a:chOff x="4414838" y="5775325"/>
            <a:chExt cx="555624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8" name="Freeform 32"/>
            <p:cNvSpPr>
              <a:spLocks/>
            </p:cNvSpPr>
            <p:nvPr/>
          </p:nvSpPr>
          <p:spPr bwMode="auto">
            <a:xfrm>
              <a:off x="4711700" y="6081713"/>
              <a:ext cx="258762" cy="247650"/>
            </a:xfrm>
            <a:custGeom>
              <a:avLst/>
              <a:gdLst>
                <a:gd name="T0" fmla="*/ 988 w 1632"/>
                <a:gd name="T1" fmla="*/ 13 h 1565"/>
                <a:gd name="T2" fmla="*/ 1184 w 1632"/>
                <a:gd name="T3" fmla="*/ 76 h 1565"/>
                <a:gd name="T4" fmla="*/ 1353 w 1632"/>
                <a:gd name="T5" fmla="*/ 185 h 1565"/>
                <a:gd name="T6" fmla="*/ 1488 w 1632"/>
                <a:gd name="T7" fmla="*/ 332 h 1565"/>
                <a:gd name="T8" fmla="*/ 1582 w 1632"/>
                <a:gd name="T9" fmla="*/ 510 h 1565"/>
                <a:gd name="T10" fmla="*/ 1629 w 1632"/>
                <a:gd name="T11" fmla="*/ 711 h 1565"/>
                <a:gd name="T12" fmla="*/ 1620 w 1632"/>
                <a:gd name="T13" fmla="*/ 923 h 1565"/>
                <a:gd name="T14" fmla="*/ 1556 w 1632"/>
                <a:gd name="T15" fmla="*/ 1117 h 1565"/>
                <a:gd name="T16" fmla="*/ 1447 w 1632"/>
                <a:gd name="T17" fmla="*/ 1287 h 1565"/>
                <a:gd name="T18" fmla="*/ 1299 w 1632"/>
                <a:gd name="T19" fmla="*/ 1421 h 1565"/>
                <a:gd name="T20" fmla="*/ 1121 w 1632"/>
                <a:gd name="T21" fmla="*/ 1515 h 1565"/>
                <a:gd name="T22" fmla="*/ 918 w 1632"/>
                <a:gd name="T23" fmla="*/ 1561 h 1565"/>
                <a:gd name="T24" fmla="*/ 703 w 1632"/>
                <a:gd name="T25" fmla="*/ 1551 h 1565"/>
                <a:gd name="T26" fmla="*/ 505 w 1632"/>
                <a:gd name="T27" fmla="*/ 1487 h 1565"/>
                <a:gd name="T28" fmla="*/ 330 w 1632"/>
                <a:gd name="T29" fmla="*/ 1375 h 1565"/>
                <a:gd name="T30" fmla="*/ 190 w 1632"/>
                <a:gd name="T31" fmla="*/ 1223 h 1565"/>
                <a:gd name="T32" fmla="*/ 121 w 1632"/>
                <a:gd name="T33" fmla="*/ 1324 h 1565"/>
                <a:gd name="T34" fmla="*/ 484 w 1632"/>
                <a:gd name="T35" fmla="*/ 843 h 1565"/>
                <a:gd name="T36" fmla="*/ 218 w 1632"/>
                <a:gd name="T37" fmla="*/ 1022 h 1565"/>
                <a:gd name="T38" fmla="*/ 309 w 1632"/>
                <a:gd name="T39" fmla="*/ 1181 h 1565"/>
                <a:gd name="T40" fmla="*/ 440 w 1632"/>
                <a:gd name="T41" fmla="*/ 1309 h 1565"/>
                <a:gd name="T42" fmla="*/ 600 w 1632"/>
                <a:gd name="T43" fmla="*/ 1398 h 1565"/>
                <a:gd name="T44" fmla="*/ 783 w 1632"/>
                <a:gd name="T45" fmla="*/ 1442 h 1565"/>
                <a:gd name="T46" fmla="*/ 980 w 1632"/>
                <a:gd name="T47" fmla="*/ 1431 h 1565"/>
                <a:gd name="T48" fmla="*/ 1164 w 1632"/>
                <a:gd name="T49" fmla="*/ 1364 h 1565"/>
                <a:gd name="T50" fmla="*/ 1317 w 1632"/>
                <a:gd name="T51" fmla="*/ 1251 h 1565"/>
                <a:gd name="T52" fmla="*/ 1431 w 1632"/>
                <a:gd name="T53" fmla="*/ 1097 h 1565"/>
                <a:gd name="T54" fmla="*/ 1498 w 1632"/>
                <a:gd name="T55" fmla="*/ 916 h 1565"/>
                <a:gd name="T56" fmla="*/ 1508 w 1632"/>
                <a:gd name="T57" fmla="*/ 715 h 1565"/>
                <a:gd name="T58" fmla="*/ 1459 w 1632"/>
                <a:gd name="T59" fmla="*/ 525 h 1565"/>
                <a:gd name="T60" fmla="*/ 1359 w 1632"/>
                <a:gd name="T61" fmla="*/ 362 h 1565"/>
                <a:gd name="T62" fmla="*/ 1218 w 1632"/>
                <a:gd name="T63" fmla="*/ 234 h 1565"/>
                <a:gd name="T64" fmla="*/ 1044 w 1632"/>
                <a:gd name="T65" fmla="*/ 150 h 1565"/>
                <a:gd name="T66" fmla="*/ 846 w 1632"/>
                <a:gd name="T67" fmla="*/ 121 h 1565"/>
                <a:gd name="T68" fmla="*/ 659 w 1632"/>
                <a:gd name="T69" fmla="*/ 147 h 1565"/>
                <a:gd name="T70" fmla="*/ 489 w 1632"/>
                <a:gd name="T71" fmla="*/ 222 h 1565"/>
                <a:gd name="T72" fmla="*/ 347 w 1632"/>
                <a:gd name="T73" fmla="*/ 341 h 1565"/>
                <a:gd name="T74" fmla="*/ 307 w 1632"/>
                <a:gd name="T75" fmla="*/ 361 h 1565"/>
                <a:gd name="T76" fmla="*/ 263 w 1632"/>
                <a:gd name="T77" fmla="*/ 346 h 1565"/>
                <a:gd name="T78" fmla="*/ 242 w 1632"/>
                <a:gd name="T79" fmla="*/ 305 h 1565"/>
                <a:gd name="T80" fmla="*/ 257 w 1632"/>
                <a:gd name="T81" fmla="*/ 262 h 1565"/>
                <a:gd name="T82" fmla="*/ 407 w 1632"/>
                <a:gd name="T83" fmla="*/ 131 h 1565"/>
                <a:gd name="T84" fmla="*/ 584 w 1632"/>
                <a:gd name="T85" fmla="*/ 45 h 1565"/>
                <a:gd name="T86" fmla="*/ 779 w 1632"/>
                <a:gd name="T87" fmla="*/ 3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2" h="1565">
                  <a:moveTo>
                    <a:pt x="846" y="0"/>
                  </a:moveTo>
                  <a:lnTo>
                    <a:pt x="918" y="3"/>
                  </a:lnTo>
                  <a:lnTo>
                    <a:pt x="988" y="13"/>
                  </a:lnTo>
                  <a:lnTo>
                    <a:pt x="1055" y="29"/>
                  </a:lnTo>
                  <a:lnTo>
                    <a:pt x="1121" y="49"/>
                  </a:lnTo>
                  <a:lnTo>
                    <a:pt x="1184" y="76"/>
                  </a:lnTo>
                  <a:lnTo>
                    <a:pt x="1243" y="107"/>
                  </a:lnTo>
                  <a:lnTo>
                    <a:pt x="1299" y="143"/>
                  </a:lnTo>
                  <a:lnTo>
                    <a:pt x="1353" y="185"/>
                  </a:lnTo>
                  <a:lnTo>
                    <a:pt x="1402" y="230"/>
                  </a:lnTo>
                  <a:lnTo>
                    <a:pt x="1447" y="279"/>
                  </a:lnTo>
                  <a:lnTo>
                    <a:pt x="1488" y="332"/>
                  </a:lnTo>
                  <a:lnTo>
                    <a:pt x="1525" y="389"/>
                  </a:lnTo>
                  <a:lnTo>
                    <a:pt x="1556" y="448"/>
                  </a:lnTo>
                  <a:lnTo>
                    <a:pt x="1582" y="510"/>
                  </a:lnTo>
                  <a:lnTo>
                    <a:pt x="1604" y="575"/>
                  </a:lnTo>
                  <a:lnTo>
                    <a:pt x="1620" y="642"/>
                  </a:lnTo>
                  <a:lnTo>
                    <a:pt x="1629" y="711"/>
                  </a:lnTo>
                  <a:lnTo>
                    <a:pt x="1632" y="782"/>
                  </a:lnTo>
                  <a:lnTo>
                    <a:pt x="1629" y="853"/>
                  </a:lnTo>
                  <a:lnTo>
                    <a:pt x="1620" y="923"/>
                  </a:lnTo>
                  <a:lnTo>
                    <a:pt x="1604" y="990"/>
                  </a:lnTo>
                  <a:lnTo>
                    <a:pt x="1582" y="1055"/>
                  </a:lnTo>
                  <a:lnTo>
                    <a:pt x="1556" y="1117"/>
                  </a:lnTo>
                  <a:lnTo>
                    <a:pt x="1525" y="1177"/>
                  </a:lnTo>
                  <a:lnTo>
                    <a:pt x="1488" y="1233"/>
                  </a:lnTo>
                  <a:lnTo>
                    <a:pt x="1447" y="1287"/>
                  </a:lnTo>
                  <a:lnTo>
                    <a:pt x="1402" y="1336"/>
                  </a:lnTo>
                  <a:lnTo>
                    <a:pt x="1353" y="1381"/>
                  </a:lnTo>
                  <a:lnTo>
                    <a:pt x="1299" y="1421"/>
                  </a:lnTo>
                  <a:lnTo>
                    <a:pt x="1243" y="1457"/>
                  </a:lnTo>
                  <a:lnTo>
                    <a:pt x="1184" y="1489"/>
                  </a:lnTo>
                  <a:lnTo>
                    <a:pt x="1121" y="1515"/>
                  </a:lnTo>
                  <a:lnTo>
                    <a:pt x="1055" y="1537"/>
                  </a:lnTo>
                  <a:lnTo>
                    <a:pt x="988" y="1552"/>
                  </a:lnTo>
                  <a:lnTo>
                    <a:pt x="918" y="1561"/>
                  </a:lnTo>
                  <a:lnTo>
                    <a:pt x="846" y="1565"/>
                  </a:lnTo>
                  <a:lnTo>
                    <a:pt x="775" y="1561"/>
                  </a:lnTo>
                  <a:lnTo>
                    <a:pt x="703" y="1551"/>
                  </a:lnTo>
                  <a:lnTo>
                    <a:pt x="635" y="1536"/>
                  </a:lnTo>
                  <a:lnTo>
                    <a:pt x="568" y="1514"/>
                  </a:lnTo>
                  <a:lnTo>
                    <a:pt x="505" y="1487"/>
                  </a:lnTo>
                  <a:lnTo>
                    <a:pt x="443" y="1454"/>
                  </a:lnTo>
                  <a:lnTo>
                    <a:pt x="385" y="1417"/>
                  </a:lnTo>
                  <a:lnTo>
                    <a:pt x="330" y="1375"/>
                  </a:lnTo>
                  <a:lnTo>
                    <a:pt x="279" y="1328"/>
                  </a:lnTo>
                  <a:lnTo>
                    <a:pt x="232" y="1278"/>
                  </a:lnTo>
                  <a:lnTo>
                    <a:pt x="190" y="1223"/>
                  </a:lnTo>
                  <a:lnTo>
                    <a:pt x="153" y="1165"/>
                  </a:lnTo>
                  <a:lnTo>
                    <a:pt x="121" y="1104"/>
                  </a:lnTo>
                  <a:lnTo>
                    <a:pt x="121" y="1324"/>
                  </a:lnTo>
                  <a:lnTo>
                    <a:pt x="0" y="1324"/>
                  </a:lnTo>
                  <a:lnTo>
                    <a:pt x="0" y="843"/>
                  </a:lnTo>
                  <a:lnTo>
                    <a:pt x="484" y="843"/>
                  </a:lnTo>
                  <a:lnTo>
                    <a:pt x="484" y="963"/>
                  </a:lnTo>
                  <a:lnTo>
                    <a:pt x="198" y="963"/>
                  </a:lnTo>
                  <a:lnTo>
                    <a:pt x="218" y="1022"/>
                  </a:lnTo>
                  <a:lnTo>
                    <a:pt x="243" y="1078"/>
                  </a:lnTo>
                  <a:lnTo>
                    <a:pt x="274" y="1130"/>
                  </a:lnTo>
                  <a:lnTo>
                    <a:pt x="309" y="1181"/>
                  </a:lnTo>
                  <a:lnTo>
                    <a:pt x="349" y="1226"/>
                  </a:lnTo>
                  <a:lnTo>
                    <a:pt x="391" y="1269"/>
                  </a:lnTo>
                  <a:lnTo>
                    <a:pt x="440" y="1309"/>
                  </a:lnTo>
                  <a:lnTo>
                    <a:pt x="490" y="1342"/>
                  </a:lnTo>
                  <a:lnTo>
                    <a:pt x="544" y="1373"/>
                  </a:lnTo>
                  <a:lnTo>
                    <a:pt x="600" y="1398"/>
                  </a:lnTo>
                  <a:lnTo>
                    <a:pt x="659" y="1418"/>
                  </a:lnTo>
                  <a:lnTo>
                    <a:pt x="720" y="1432"/>
                  </a:lnTo>
                  <a:lnTo>
                    <a:pt x="783" y="1442"/>
                  </a:lnTo>
                  <a:lnTo>
                    <a:pt x="846" y="1444"/>
                  </a:lnTo>
                  <a:lnTo>
                    <a:pt x="914" y="1441"/>
                  </a:lnTo>
                  <a:lnTo>
                    <a:pt x="980" y="1431"/>
                  </a:lnTo>
                  <a:lnTo>
                    <a:pt x="1044" y="1415"/>
                  </a:lnTo>
                  <a:lnTo>
                    <a:pt x="1106" y="1393"/>
                  </a:lnTo>
                  <a:lnTo>
                    <a:pt x="1164" y="1364"/>
                  </a:lnTo>
                  <a:lnTo>
                    <a:pt x="1218" y="1332"/>
                  </a:lnTo>
                  <a:lnTo>
                    <a:pt x="1269" y="1293"/>
                  </a:lnTo>
                  <a:lnTo>
                    <a:pt x="1317" y="1251"/>
                  </a:lnTo>
                  <a:lnTo>
                    <a:pt x="1359" y="1204"/>
                  </a:lnTo>
                  <a:lnTo>
                    <a:pt x="1398" y="1152"/>
                  </a:lnTo>
                  <a:lnTo>
                    <a:pt x="1431" y="1097"/>
                  </a:lnTo>
                  <a:lnTo>
                    <a:pt x="1459" y="1041"/>
                  </a:lnTo>
                  <a:lnTo>
                    <a:pt x="1481" y="979"/>
                  </a:lnTo>
                  <a:lnTo>
                    <a:pt x="1498" y="916"/>
                  </a:lnTo>
                  <a:lnTo>
                    <a:pt x="1508" y="850"/>
                  </a:lnTo>
                  <a:lnTo>
                    <a:pt x="1511" y="782"/>
                  </a:lnTo>
                  <a:lnTo>
                    <a:pt x="1508" y="715"/>
                  </a:lnTo>
                  <a:lnTo>
                    <a:pt x="1498" y="649"/>
                  </a:lnTo>
                  <a:lnTo>
                    <a:pt x="1481" y="587"/>
                  </a:lnTo>
                  <a:lnTo>
                    <a:pt x="1459" y="525"/>
                  </a:lnTo>
                  <a:lnTo>
                    <a:pt x="1431" y="467"/>
                  </a:lnTo>
                  <a:lnTo>
                    <a:pt x="1398" y="413"/>
                  </a:lnTo>
                  <a:lnTo>
                    <a:pt x="1359" y="362"/>
                  </a:lnTo>
                  <a:lnTo>
                    <a:pt x="1317" y="315"/>
                  </a:lnTo>
                  <a:lnTo>
                    <a:pt x="1269" y="273"/>
                  </a:lnTo>
                  <a:lnTo>
                    <a:pt x="1218" y="234"/>
                  </a:lnTo>
                  <a:lnTo>
                    <a:pt x="1164" y="200"/>
                  </a:lnTo>
                  <a:lnTo>
                    <a:pt x="1106" y="173"/>
                  </a:lnTo>
                  <a:lnTo>
                    <a:pt x="1044" y="150"/>
                  </a:lnTo>
                  <a:lnTo>
                    <a:pt x="980" y="134"/>
                  </a:lnTo>
                  <a:lnTo>
                    <a:pt x="914" y="124"/>
                  </a:lnTo>
                  <a:lnTo>
                    <a:pt x="846" y="121"/>
                  </a:lnTo>
                  <a:lnTo>
                    <a:pt x="783" y="124"/>
                  </a:lnTo>
                  <a:lnTo>
                    <a:pt x="720" y="133"/>
                  </a:lnTo>
                  <a:lnTo>
                    <a:pt x="659" y="147"/>
                  </a:lnTo>
                  <a:lnTo>
                    <a:pt x="600" y="166"/>
                  </a:lnTo>
                  <a:lnTo>
                    <a:pt x="544" y="192"/>
                  </a:lnTo>
                  <a:lnTo>
                    <a:pt x="489" y="222"/>
                  </a:lnTo>
                  <a:lnTo>
                    <a:pt x="439" y="257"/>
                  </a:lnTo>
                  <a:lnTo>
                    <a:pt x="391" y="297"/>
                  </a:lnTo>
                  <a:lnTo>
                    <a:pt x="347" y="341"/>
                  </a:lnTo>
                  <a:lnTo>
                    <a:pt x="335" y="351"/>
                  </a:lnTo>
                  <a:lnTo>
                    <a:pt x="322" y="358"/>
                  </a:lnTo>
                  <a:lnTo>
                    <a:pt x="307" y="361"/>
                  </a:lnTo>
                  <a:lnTo>
                    <a:pt x="291" y="360"/>
                  </a:lnTo>
                  <a:lnTo>
                    <a:pt x="276" y="356"/>
                  </a:lnTo>
                  <a:lnTo>
                    <a:pt x="263" y="346"/>
                  </a:lnTo>
                  <a:lnTo>
                    <a:pt x="252" y="334"/>
                  </a:lnTo>
                  <a:lnTo>
                    <a:pt x="245" y="320"/>
                  </a:lnTo>
                  <a:lnTo>
                    <a:pt x="242" y="305"/>
                  </a:lnTo>
                  <a:lnTo>
                    <a:pt x="243" y="290"/>
                  </a:lnTo>
                  <a:lnTo>
                    <a:pt x="249" y="275"/>
                  </a:lnTo>
                  <a:lnTo>
                    <a:pt x="257" y="262"/>
                  </a:lnTo>
                  <a:lnTo>
                    <a:pt x="303" y="214"/>
                  </a:lnTo>
                  <a:lnTo>
                    <a:pt x="353" y="171"/>
                  </a:lnTo>
                  <a:lnTo>
                    <a:pt x="407" y="131"/>
                  </a:lnTo>
                  <a:lnTo>
                    <a:pt x="463" y="98"/>
                  </a:lnTo>
                  <a:lnTo>
                    <a:pt x="522" y="69"/>
                  </a:lnTo>
                  <a:lnTo>
                    <a:pt x="584" y="45"/>
                  </a:lnTo>
                  <a:lnTo>
                    <a:pt x="646" y="25"/>
                  </a:lnTo>
                  <a:lnTo>
                    <a:pt x="712" y="12"/>
                  </a:lnTo>
                  <a:lnTo>
                    <a:pt x="779" y="3"/>
                  </a:lnTo>
                  <a:lnTo>
                    <a:pt x="8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3"/>
            <p:cNvSpPr>
              <a:spLocks/>
            </p:cNvSpPr>
            <p:nvPr/>
          </p:nvSpPr>
          <p:spPr bwMode="auto">
            <a:xfrm>
              <a:off x="4414838" y="5775325"/>
              <a:ext cx="527050" cy="512763"/>
            </a:xfrm>
            <a:custGeom>
              <a:avLst/>
              <a:gdLst>
                <a:gd name="T0" fmla="*/ 2262 w 3324"/>
                <a:gd name="T1" fmla="*/ 111 h 3228"/>
                <a:gd name="T2" fmla="*/ 2837 w 3324"/>
                <a:gd name="T3" fmla="*/ 486 h 3228"/>
                <a:gd name="T4" fmla="*/ 3211 w 3324"/>
                <a:gd name="T5" fmla="*/ 1058 h 3228"/>
                <a:gd name="T6" fmla="*/ 3321 w 3324"/>
                <a:gd name="T7" fmla="*/ 1674 h 3228"/>
                <a:gd name="T8" fmla="*/ 3215 w 3324"/>
                <a:gd name="T9" fmla="*/ 1690 h 3228"/>
                <a:gd name="T10" fmla="*/ 3125 w 3324"/>
                <a:gd name="T11" fmla="*/ 1170 h 3228"/>
                <a:gd name="T12" fmla="*/ 2784 w 3324"/>
                <a:gd name="T13" fmla="*/ 604 h 3228"/>
                <a:gd name="T14" fmla="*/ 2239 w 3324"/>
                <a:gd name="T15" fmla="*/ 232 h 3228"/>
                <a:gd name="T16" fmla="*/ 1561 w 3324"/>
                <a:gd name="T17" fmla="*/ 123 h 3228"/>
                <a:gd name="T18" fmla="*/ 913 w 3324"/>
                <a:gd name="T19" fmla="*/ 315 h 3228"/>
                <a:gd name="T20" fmla="*/ 419 w 3324"/>
                <a:gd name="T21" fmla="*/ 749 h 3228"/>
                <a:gd name="T22" fmla="*/ 150 w 3324"/>
                <a:gd name="T23" fmla="*/ 1357 h 3228"/>
                <a:gd name="T24" fmla="*/ 172 w 3324"/>
                <a:gd name="T25" fmla="*/ 2044 h 3228"/>
                <a:gd name="T26" fmla="*/ 480 w 3324"/>
                <a:gd name="T27" fmla="*/ 2637 h 3228"/>
                <a:gd name="T28" fmla="*/ 1287 w 3324"/>
                <a:gd name="T29" fmla="*/ 2450 h 3228"/>
                <a:gd name="T30" fmla="*/ 926 w 3324"/>
                <a:gd name="T31" fmla="*/ 2404 h 3228"/>
                <a:gd name="T32" fmla="*/ 737 w 3324"/>
                <a:gd name="T33" fmla="*/ 2365 h 3228"/>
                <a:gd name="T34" fmla="*/ 588 w 3324"/>
                <a:gd name="T35" fmla="*/ 2248 h 3228"/>
                <a:gd name="T36" fmla="*/ 668 w 3324"/>
                <a:gd name="T37" fmla="*/ 2031 h 3228"/>
                <a:gd name="T38" fmla="*/ 881 w 3324"/>
                <a:gd name="T39" fmla="*/ 1595 h 3228"/>
                <a:gd name="T40" fmla="*/ 955 w 3324"/>
                <a:gd name="T41" fmla="*/ 1202 h 3228"/>
                <a:gd name="T42" fmla="*/ 977 w 3324"/>
                <a:gd name="T43" fmla="*/ 1063 h 3228"/>
                <a:gd name="T44" fmla="*/ 1067 w 3324"/>
                <a:gd name="T45" fmla="*/ 837 h 3228"/>
                <a:gd name="T46" fmla="*/ 1272 w 3324"/>
                <a:gd name="T47" fmla="*/ 626 h 3228"/>
                <a:gd name="T48" fmla="*/ 1639 w 3324"/>
                <a:gd name="T49" fmla="*/ 530 h 3228"/>
                <a:gd name="T50" fmla="*/ 2006 w 3324"/>
                <a:gd name="T51" fmla="*/ 621 h 3228"/>
                <a:gd name="T52" fmla="*/ 2225 w 3324"/>
                <a:gd name="T53" fmla="*/ 822 h 3228"/>
                <a:gd name="T54" fmla="*/ 2348 w 3324"/>
                <a:gd name="T55" fmla="*/ 1103 h 3228"/>
                <a:gd name="T56" fmla="*/ 2435 w 3324"/>
                <a:gd name="T57" fmla="*/ 1608 h 3228"/>
                <a:gd name="T58" fmla="*/ 2379 w 3324"/>
                <a:gd name="T59" fmla="*/ 1686 h 3228"/>
                <a:gd name="T60" fmla="*/ 2274 w 3324"/>
                <a:gd name="T61" fmla="*/ 1462 h 3228"/>
                <a:gd name="T62" fmla="*/ 2187 w 3324"/>
                <a:gd name="T63" fmla="*/ 1001 h 3228"/>
                <a:gd name="T64" fmla="*/ 2039 w 3324"/>
                <a:gd name="T65" fmla="*/ 794 h 3228"/>
                <a:gd name="T66" fmla="*/ 1752 w 3324"/>
                <a:gd name="T67" fmla="*/ 661 h 3228"/>
                <a:gd name="T68" fmla="*/ 1386 w 3324"/>
                <a:gd name="T69" fmla="*/ 702 h 3228"/>
                <a:gd name="T70" fmla="*/ 1179 w 3324"/>
                <a:gd name="T71" fmla="*/ 880 h 3228"/>
                <a:gd name="T72" fmla="*/ 1093 w 3324"/>
                <a:gd name="T73" fmla="*/ 1086 h 3228"/>
                <a:gd name="T74" fmla="*/ 1076 w 3324"/>
                <a:gd name="T75" fmla="*/ 1210 h 3228"/>
                <a:gd name="T76" fmla="*/ 970 w 3324"/>
                <a:gd name="T77" fmla="*/ 1704 h 3228"/>
                <a:gd name="T78" fmla="*/ 739 w 3324"/>
                <a:gd name="T79" fmla="*/ 2143 h 3228"/>
                <a:gd name="T80" fmla="*/ 714 w 3324"/>
                <a:gd name="T81" fmla="*/ 2228 h 3228"/>
                <a:gd name="T82" fmla="*/ 898 w 3324"/>
                <a:gd name="T83" fmla="*/ 2280 h 3228"/>
                <a:gd name="T84" fmla="*/ 1378 w 3324"/>
                <a:gd name="T85" fmla="*/ 2295 h 3228"/>
                <a:gd name="T86" fmla="*/ 1438 w 3324"/>
                <a:gd name="T87" fmla="*/ 2421 h 3228"/>
                <a:gd name="T88" fmla="*/ 1333 w 3324"/>
                <a:gd name="T89" fmla="*/ 2565 h 3228"/>
                <a:gd name="T90" fmla="*/ 922 w 3324"/>
                <a:gd name="T91" fmla="*/ 3001 h 3228"/>
                <a:gd name="T92" fmla="*/ 1209 w 3324"/>
                <a:gd name="T93" fmla="*/ 3161 h 3228"/>
                <a:gd name="T94" fmla="*/ 1148 w 3324"/>
                <a:gd name="T95" fmla="*/ 3228 h 3228"/>
                <a:gd name="T96" fmla="*/ 646 w 3324"/>
                <a:gd name="T97" fmla="*/ 2970 h 3228"/>
                <a:gd name="T98" fmla="*/ 283 w 3324"/>
                <a:gd name="T99" fmla="*/ 2578 h 3228"/>
                <a:gd name="T100" fmla="*/ 27 w 3324"/>
                <a:gd name="T101" fmla="*/ 1953 h 3228"/>
                <a:gd name="T102" fmla="*/ 52 w 3324"/>
                <a:gd name="T103" fmla="*/ 1248 h 3228"/>
                <a:gd name="T104" fmla="*/ 357 w 3324"/>
                <a:gd name="T105" fmla="*/ 631 h 3228"/>
                <a:gd name="T106" fmla="*/ 881 w 3324"/>
                <a:gd name="T107" fmla="*/ 195 h 3228"/>
                <a:gd name="T108" fmla="*/ 1557 w 3324"/>
                <a:gd name="T109" fmla="*/ 3 h 3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24" h="3228">
                  <a:moveTo>
                    <a:pt x="1662" y="0"/>
                  </a:moveTo>
                  <a:lnTo>
                    <a:pt x="1767" y="3"/>
                  </a:lnTo>
                  <a:lnTo>
                    <a:pt x="1870" y="13"/>
                  </a:lnTo>
                  <a:lnTo>
                    <a:pt x="1972" y="29"/>
                  </a:lnTo>
                  <a:lnTo>
                    <a:pt x="2071" y="51"/>
                  </a:lnTo>
                  <a:lnTo>
                    <a:pt x="2168" y="79"/>
                  </a:lnTo>
                  <a:lnTo>
                    <a:pt x="2262" y="111"/>
                  </a:lnTo>
                  <a:lnTo>
                    <a:pt x="2353" y="151"/>
                  </a:lnTo>
                  <a:lnTo>
                    <a:pt x="2442" y="195"/>
                  </a:lnTo>
                  <a:lnTo>
                    <a:pt x="2528" y="243"/>
                  </a:lnTo>
                  <a:lnTo>
                    <a:pt x="2610" y="297"/>
                  </a:lnTo>
                  <a:lnTo>
                    <a:pt x="2690" y="355"/>
                  </a:lnTo>
                  <a:lnTo>
                    <a:pt x="2765" y="418"/>
                  </a:lnTo>
                  <a:lnTo>
                    <a:pt x="2837" y="486"/>
                  </a:lnTo>
                  <a:lnTo>
                    <a:pt x="2904" y="557"/>
                  </a:lnTo>
                  <a:lnTo>
                    <a:pt x="2968" y="631"/>
                  </a:lnTo>
                  <a:lnTo>
                    <a:pt x="3026" y="710"/>
                  </a:lnTo>
                  <a:lnTo>
                    <a:pt x="3080" y="792"/>
                  </a:lnTo>
                  <a:lnTo>
                    <a:pt x="3129" y="877"/>
                  </a:lnTo>
                  <a:lnTo>
                    <a:pt x="3173" y="966"/>
                  </a:lnTo>
                  <a:lnTo>
                    <a:pt x="3211" y="1058"/>
                  </a:lnTo>
                  <a:lnTo>
                    <a:pt x="3246" y="1152"/>
                  </a:lnTo>
                  <a:lnTo>
                    <a:pt x="3273" y="1248"/>
                  </a:lnTo>
                  <a:lnTo>
                    <a:pt x="3295" y="1346"/>
                  </a:lnTo>
                  <a:lnTo>
                    <a:pt x="3311" y="1447"/>
                  </a:lnTo>
                  <a:lnTo>
                    <a:pt x="3320" y="1550"/>
                  </a:lnTo>
                  <a:lnTo>
                    <a:pt x="3324" y="1655"/>
                  </a:lnTo>
                  <a:lnTo>
                    <a:pt x="3321" y="1674"/>
                  </a:lnTo>
                  <a:lnTo>
                    <a:pt x="3313" y="1690"/>
                  </a:lnTo>
                  <a:lnTo>
                    <a:pt x="3299" y="1703"/>
                  </a:lnTo>
                  <a:lnTo>
                    <a:pt x="3283" y="1712"/>
                  </a:lnTo>
                  <a:lnTo>
                    <a:pt x="3263" y="1715"/>
                  </a:lnTo>
                  <a:lnTo>
                    <a:pt x="3244" y="1712"/>
                  </a:lnTo>
                  <a:lnTo>
                    <a:pt x="3228" y="1703"/>
                  </a:lnTo>
                  <a:lnTo>
                    <a:pt x="3215" y="1690"/>
                  </a:lnTo>
                  <a:lnTo>
                    <a:pt x="3206" y="1674"/>
                  </a:lnTo>
                  <a:lnTo>
                    <a:pt x="3203" y="1655"/>
                  </a:lnTo>
                  <a:lnTo>
                    <a:pt x="3199" y="1554"/>
                  </a:lnTo>
                  <a:lnTo>
                    <a:pt x="3190" y="1455"/>
                  </a:lnTo>
                  <a:lnTo>
                    <a:pt x="3174" y="1357"/>
                  </a:lnTo>
                  <a:lnTo>
                    <a:pt x="3152" y="1263"/>
                  </a:lnTo>
                  <a:lnTo>
                    <a:pt x="3125" y="1170"/>
                  </a:lnTo>
                  <a:lnTo>
                    <a:pt x="3091" y="1081"/>
                  </a:lnTo>
                  <a:lnTo>
                    <a:pt x="3052" y="993"/>
                  </a:lnTo>
                  <a:lnTo>
                    <a:pt x="3008" y="909"/>
                  </a:lnTo>
                  <a:lnTo>
                    <a:pt x="2959" y="827"/>
                  </a:lnTo>
                  <a:lnTo>
                    <a:pt x="2905" y="749"/>
                  </a:lnTo>
                  <a:lnTo>
                    <a:pt x="2847" y="675"/>
                  </a:lnTo>
                  <a:lnTo>
                    <a:pt x="2784" y="604"/>
                  </a:lnTo>
                  <a:lnTo>
                    <a:pt x="2717" y="538"/>
                  </a:lnTo>
                  <a:lnTo>
                    <a:pt x="2647" y="475"/>
                  </a:lnTo>
                  <a:lnTo>
                    <a:pt x="2572" y="417"/>
                  </a:lnTo>
                  <a:lnTo>
                    <a:pt x="2493" y="363"/>
                  </a:lnTo>
                  <a:lnTo>
                    <a:pt x="2412" y="315"/>
                  </a:lnTo>
                  <a:lnTo>
                    <a:pt x="2327" y="271"/>
                  </a:lnTo>
                  <a:lnTo>
                    <a:pt x="2239" y="232"/>
                  </a:lnTo>
                  <a:lnTo>
                    <a:pt x="2149" y="199"/>
                  </a:lnTo>
                  <a:lnTo>
                    <a:pt x="2056" y="172"/>
                  </a:lnTo>
                  <a:lnTo>
                    <a:pt x="1960" y="150"/>
                  </a:lnTo>
                  <a:lnTo>
                    <a:pt x="1862" y="133"/>
                  </a:lnTo>
                  <a:lnTo>
                    <a:pt x="1763" y="123"/>
                  </a:lnTo>
                  <a:lnTo>
                    <a:pt x="1662" y="120"/>
                  </a:lnTo>
                  <a:lnTo>
                    <a:pt x="1561" y="123"/>
                  </a:lnTo>
                  <a:lnTo>
                    <a:pt x="1461" y="133"/>
                  </a:lnTo>
                  <a:lnTo>
                    <a:pt x="1365" y="150"/>
                  </a:lnTo>
                  <a:lnTo>
                    <a:pt x="1269" y="172"/>
                  </a:lnTo>
                  <a:lnTo>
                    <a:pt x="1176" y="199"/>
                  </a:lnTo>
                  <a:lnTo>
                    <a:pt x="1085" y="232"/>
                  </a:lnTo>
                  <a:lnTo>
                    <a:pt x="998" y="271"/>
                  </a:lnTo>
                  <a:lnTo>
                    <a:pt x="913" y="315"/>
                  </a:lnTo>
                  <a:lnTo>
                    <a:pt x="831" y="363"/>
                  </a:lnTo>
                  <a:lnTo>
                    <a:pt x="753" y="417"/>
                  </a:lnTo>
                  <a:lnTo>
                    <a:pt x="678" y="475"/>
                  </a:lnTo>
                  <a:lnTo>
                    <a:pt x="607" y="538"/>
                  </a:lnTo>
                  <a:lnTo>
                    <a:pt x="540" y="604"/>
                  </a:lnTo>
                  <a:lnTo>
                    <a:pt x="478" y="675"/>
                  </a:lnTo>
                  <a:lnTo>
                    <a:pt x="419" y="749"/>
                  </a:lnTo>
                  <a:lnTo>
                    <a:pt x="365" y="827"/>
                  </a:lnTo>
                  <a:lnTo>
                    <a:pt x="316" y="909"/>
                  </a:lnTo>
                  <a:lnTo>
                    <a:pt x="272" y="993"/>
                  </a:lnTo>
                  <a:lnTo>
                    <a:pt x="233" y="1081"/>
                  </a:lnTo>
                  <a:lnTo>
                    <a:pt x="200" y="1170"/>
                  </a:lnTo>
                  <a:lnTo>
                    <a:pt x="172" y="1263"/>
                  </a:lnTo>
                  <a:lnTo>
                    <a:pt x="150" y="1357"/>
                  </a:lnTo>
                  <a:lnTo>
                    <a:pt x="134" y="1455"/>
                  </a:lnTo>
                  <a:lnTo>
                    <a:pt x="125" y="1554"/>
                  </a:lnTo>
                  <a:lnTo>
                    <a:pt x="122" y="1655"/>
                  </a:lnTo>
                  <a:lnTo>
                    <a:pt x="124" y="1755"/>
                  </a:lnTo>
                  <a:lnTo>
                    <a:pt x="134" y="1853"/>
                  </a:lnTo>
                  <a:lnTo>
                    <a:pt x="150" y="1950"/>
                  </a:lnTo>
                  <a:lnTo>
                    <a:pt x="172" y="2044"/>
                  </a:lnTo>
                  <a:lnTo>
                    <a:pt x="200" y="2137"/>
                  </a:lnTo>
                  <a:lnTo>
                    <a:pt x="233" y="2228"/>
                  </a:lnTo>
                  <a:lnTo>
                    <a:pt x="272" y="2316"/>
                  </a:lnTo>
                  <a:lnTo>
                    <a:pt x="316" y="2401"/>
                  </a:lnTo>
                  <a:lnTo>
                    <a:pt x="366" y="2483"/>
                  </a:lnTo>
                  <a:lnTo>
                    <a:pt x="421" y="2562"/>
                  </a:lnTo>
                  <a:lnTo>
                    <a:pt x="480" y="2637"/>
                  </a:lnTo>
                  <a:lnTo>
                    <a:pt x="544" y="2710"/>
                  </a:lnTo>
                  <a:lnTo>
                    <a:pt x="612" y="2776"/>
                  </a:lnTo>
                  <a:lnTo>
                    <a:pt x="648" y="2745"/>
                  </a:lnTo>
                  <a:lnTo>
                    <a:pt x="687" y="2716"/>
                  </a:lnTo>
                  <a:lnTo>
                    <a:pt x="728" y="2692"/>
                  </a:lnTo>
                  <a:lnTo>
                    <a:pt x="1282" y="2456"/>
                  </a:lnTo>
                  <a:lnTo>
                    <a:pt x="1287" y="2450"/>
                  </a:lnTo>
                  <a:lnTo>
                    <a:pt x="1293" y="2442"/>
                  </a:lnTo>
                  <a:lnTo>
                    <a:pt x="1300" y="2431"/>
                  </a:lnTo>
                  <a:lnTo>
                    <a:pt x="1306" y="2419"/>
                  </a:lnTo>
                  <a:lnTo>
                    <a:pt x="1313" y="2407"/>
                  </a:lnTo>
                  <a:lnTo>
                    <a:pt x="945" y="2407"/>
                  </a:lnTo>
                  <a:lnTo>
                    <a:pt x="938" y="2407"/>
                  </a:lnTo>
                  <a:lnTo>
                    <a:pt x="926" y="2404"/>
                  </a:lnTo>
                  <a:lnTo>
                    <a:pt x="909" y="2402"/>
                  </a:lnTo>
                  <a:lnTo>
                    <a:pt x="887" y="2399"/>
                  </a:lnTo>
                  <a:lnTo>
                    <a:pt x="861" y="2396"/>
                  </a:lnTo>
                  <a:lnTo>
                    <a:pt x="833" y="2390"/>
                  </a:lnTo>
                  <a:lnTo>
                    <a:pt x="802" y="2382"/>
                  </a:lnTo>
                  <a:lnTo>
                    <a:pt x="770" y="2375"/>
                  </a:lnTo>
                  <a:lnTo>
                    <a:pt x="737" y="2365"/>
                  </a:lnTo>
                  <a:lnTo>
                    <a:pt x="704" y="2354"/>
                  </a:lnTo>
                  <a:lnTo>
                    <a:pt x="672" y="2342"/>
                  </a:lnTo>
                  <a:lnTo>
                    <a:pt x="648" y="2329"/>
                  </a:lnTo>
                  <a:lnTo>
                    <a:pt x="627" y="2314"/>
                  </a:lnTo>
                  <a:lnTo>
                    <a:pt x="610" y="2294"/>
                  </a:lnTo>
                  <a:lnTo>
                    <a:pt x="597" y="2272"/>
                  </a:lnTo>
                  <a:lnTo>
                    <a:pt x="588" y="2248"/>
                  </a:lnTo>
                  <a:lnTo>
                    <a:pt x="582" y="2222"/>
                  </a:lnTo>
                  <a:lnTo>
                    <a:pt x="582" y="2195"/>
                  </a:lnTo>
                  <a:lnTo>
                    <a:pt x="587" y="2168"/>
                  </a:lnTo>
                  <a:lnTo>
                    <a:pt x="597" y="2143"/>
                  </a:lnTo>
                  <a:lnTo>
                    <a:pt x="610" y="2119"/>
                  </a:lnTo>
                  <a:lnTo>
                    <a:pt x="638" y="2077"/>
                  </a:lnTo>
                  <a:lnTo>
                    <a:pt x="668" y="2031"/>
                  </a:lnTo>
                  <a:lnTo>
                    <a:pt x="700" y="1980"/>
                  </a:lnTo>
                  <a:lnTo>
                    <a:pt x="732" y="1924"/>
                  </a:lnTo>
                  <a:lnTo>
                    <a:pt x="765" y="1865"/>
                  </a:lnTo>
                  <a:lnTo>
                    <a:pt x="796" y="1802"/>
                  </a:lnTo>
                  <a:lnTo>
                    <a:pt x="826" y="1736"/>
                  </a:lnTo>
                  <a:lnTo>
                    <a:pt x="855" y="1667"/>
                  </a:lnTo>
                  <a:lnTo>
                    <a:pt x="881" y="1595"/>
                  </a:lnTo>
                  <a:lnTo>
                    <a:pt x="905" y="1522"/>
                  </a:lnTo>
                  <a:lnTo>
                    <a:pt x="924" y="1445"/>
                  </a:lnTo>
                  <a:lnTo>
                    <a:pt x="939" y="1368"/>
                  </a:lnTo>
                  <a:lnTo>
                    <a:pt x="949" y="1291"/>
                  </a:lnTo>
                  <a:lnTo>
                    <a:pt x="955" y="1212"/>
                  </a:lnTo>
                  <a:lnTo>
                    <a:pt x="955" y="1209"/>
                  </a:lnTo>
                  <a:lnTo>
                    <a:pt x="955" y="1202"/>
                  </a:lnTo>
                  <a:lnTo>
                    <a:pt x="956" y="1191"/>
                  </a:lnTo>
                  <a:lnTo>
                    <a:pt x="957" y="1177"/>
                  </a:lnTo>
                  <a:lnTo>
                    <a:pt x="959" y="1159"/>
                  </a:lnTo>
                  <a:lnTo>
                    <a:pt x="962" y="1139"/>
                  </a:lnTo>
                  <a:lnTo>
                    <a:pt x="966" y="1116"/>
                  </a:lnTo>
                  <a:lnTo>
                    <a:pt x="971" y="1091"/>
                  </a:lnTo>
                  <a:lnTo>
                    <a:pt x="977" y="1063"/>
                  </a:lnTo>
                  <a:lnTo>
                    <a:pt x="984" y="1034"/>
                  </a:lnTo>
                  <a:lnTo>
                    <a:pt x="993" y="1003"/>
                  </a:lnTo>
                  <a:lnTo>
                    <a:pt x="1004" y="970"/>
                  </a:lnTo>
                  <a:lnTo>
                    <a:pt x="1017" y="937"/>
                  </a:lnTo>
                  <a:lnTo>
                    <a:pt x="1032" y="905"/>
                  </a:lnTo>
                  <a:lnTo>
                    <a:pt x="1048" y="871"/>
                  </a:lnTo>
                  <a:lnTo>
                    <a:pt x="1067" y="837"/>
                  </a:lnTo>
                  <a:lnTo>
                    <a:pt x="1088" y="804"/>
                  </a:lnTo>
                  <a:lnTo>
                    <a:pt x="1112" y="771"/>
                  </a:lnTo>
                  <a:lnTo>
                    <a:pt x="1138" y="739"/>
                  </a:lnTo>
                  <a:lnTo>
                    <a:pt x="1167" y="708"/>
                  </a:lnTo>
                  <a:lnTo>
                    <a:pt x="1199" y="679"/>
                  </a:lnTo>
                  <a:lnTo>
                    <a:pt x="1234" y="652"/>
                  </a:lnTo>
                  <a:lnTo>
                    <a:pt x="1272" y="626"/>
                  </a:lnTo>
                  <a:lnTo>
                    <a:pt x="1313" y="603"/>
                  </a:lnTo>
                  <a:lnTo>
                    <a:pt x="1358" y="583"/>
                  </a:lnTo>
                  <a:lnTo>
                    <a:pt x="1406" y="565"/>
                  </a:lnTo>
                  <a:lnTo>
                    <a:pt x="1459" y="551"/>
                  </a:lnTo>
                  <a:lnTo>
                    <a:pt x="1515" y="540"/>
                  </a:lnTo>
                  <a:lnTo>
                    <a:pt x="1574" y="534"/>
                  </a:lnTo>
                  <a:lnTo>
                    <a:pt x="1639" y="530"/>
                  </a:lnTo>
                  <a:lnTo>
                    <a:pt x="1702" y="534"/>
                  </a:lnTo>
                  <a:lnTo>
                    <a:pt x="1761" y="540"/>
                  </a:lnTo>
                  <a:lnTo>
                    <a:pt x="1817" y="550"/>
                  </a:lnTo>
                  <a:lnTo>
                    <a:pt x="1869" y="563"/>
                  </a:lnTo>
                  <a:lnTo>
                    <a:pt x="1918" y="580"/>
                  </a:lnTo>
                  <a:lnTo>
                    <a:pt x="1963" y="599"/>
                  </a:lnTo>
                  <a:lnTo>
                    <a:pt x="2006" y="621"/>
                  </a:lnTo>
                  <a:lnTo>
                    <a:pt x="2046" y="645"/>
                  </a:lnTo>
                  <a:lnTo>
                    <a:pt x="2082" y="672"/>
                  </a:lnTo>
                  <a:lnTo>
                    <a:pt x="2116" y="699"/>
                  </a:lnTo>
                  <a:lnTo>
                    <a:pt x="2147" y="728"/>
                  </a:lnTo>
                  <a:lnTo>
                    <a:pt x="2175" y="759"/>
                  </a:lnTo>
                  <a:lnTo>
                    <a:pt x="2202" y="791"/>
                  </a:lnTo>
                  <a:lnTo>
                    <a:pt x="2225" y="822"/>
                  </a:lnTo>
                  <a:lnTo>
                    <a:pt x="2247" y="855"/>
                  </a:lnTo>
                  <a:lnTo>
                    <a:pt x="2265" y="887"/>
                  </a:lnTo>
                  <a:lnTo>
                    <a:pt x="2283" y="920"/>
                  </a:lnTo>
                  <a:lnTo>
                    <a:pt x="2298" y="952"/>
                  </a:lnTo>
                  <a:lnTo>
                    <a:pt x="2318" y="1000"/>
                  </a:lnTo>
                  <a:lnTo>
                    <a:pt x="2335" y="1050"/>
                  </a:lnTo>
                  <a:lnTo>
                    <a:pt x="2348" y="1103"/>
                  </a:lnTo>
                  <a:lnTo>
                    <a:pt x="2359" y="1159"/>
                  </a:lnTo>
                  <a:lnTo>
                    <a:pt x="2368" y="1219"/>
                  </a:lnTo>
                  <a:lnTo>
                    <a:pt x="2373" y="1281"/>
                  </a:lnTo>
                  <a:lnTo>
                    <a:pt x="2381" y="1361"/>
                  </a:lnTo>
                  <a:lnTo>
                    <a:pt x="2394" y="1441"/>
                  </a:lnTo>
                  <a:lnTo>
                    <a:pt x="2412" y="1524"/>
                  </a:lnTo>
                  <a:lnTo>
                    <a:pt x="2435" y="1608"/>
                  </a:lnTo>
                  <a:lnTo>
                    <a:pt x="2437" y="1623"/>
                  </a:lnTo>
                  <a:lnTo>
                    <a:pt x="2436" y="1640"/>
                  </a:lnTo>
                  <a:lnTo>
                    <a:pt x="2430" y="1654"/>
                  </a:lnTo>
                  <a:lnTo>
                    <a:pt x="2422" y="1666"/>
                  </a:lnTo>
                  <a:lnTo>
                    <a:pt x="2409" y="1676"/>
                  </a:lnTo>
                  <a:lnTo>
                    <a:pt x="2394" y="1682"/>
                  </a:lnTo>
                  <a:lnTo>
                    <a:pt x="2379" y="1686"/>
                  </a:lnTo>
                  <a:lnTo>
                    <a:pt x="2362" y="1683"/>
                  </a:lnTo>
                  <a:lnTo>
                    <a:pt x="2348" y="1678"/>
                  </a:lnTo>
                  <a:lnTo>
                    <a:pt x="2336" y="1669"/>
                  </a:lnTo>
                  <a:lnTo>
                    <a:pt x="2326" y="1657"/>
                  </a:lnTo>
                  <a:lnTo>
                    <a:pt x="2319" y="1642"/>
                  </a:lnTo>
                  <a:lnTo>
                    <a:pt x="2294" y="1552"/>
                  </a:lnTo>
                  <a:lnTo>
                    <a:pt x="2274" y="1462"/>
                  </a:lnTo>
                  <a:lnTo>
                    <a:pt x="2261" y="1375"/>
                  </a:lnTo>
                  <a:lnTo>
                    <a:pt x="2252" y="1290"/>
                  </a:lnTo>
                  <a:lnTo>
                    <a:pt x="2246" y="1223"/>
                  </a:lnTo>
                  <a:lnTo>
                    <a:pt x="2237" y="1161"/>
                  </a:lnTo>
                  <a:lnTo>
                    <a:pt x="2224" y="1104"/>
                  </a:lnTo>
                  <a:lnTo>
                    <a:pt x="2207" y="1050"/>
                  </a:lnTo>
                  <a:lnTo>
                    <a:pt x="2187" y="1001"/>
                  </a:lnTo>
                  <a:lnTo>
                    <a:pt x="2173" y="971"/>
                  </a:lnTo>
                  <a:lnTo>
                    <a:pt x="2157" y="941"/>
                  </a:lnTo>
                  <a:lnTo>
                    <a:pt x="2138" y="910"/>
                  </a:lnTo>
                  <a:lnTo>
                    <a:pt x="2117" y="880"/>
                  </a:lnTo>
                  <a:lnTo>
                    <a:pt x="2094" y="851"/>
                  </a:lnTo>
                  <a:lnTo>
                    <a:pt x="2068" y="821"/>
                  </a:lnTo>
                  <a:lnTo>
                    <a:pt x="2039" y="794"/>
                  </a:lnTo>
                  <a:lnTo>
                    <a:pt x="2008" y="768"/>
                  </a:lnTo>
                  <a:lnTo>
                    <a:pt x="1973" y="744"/>
                  </a:lnTo>
                  <a:lnTo>
                    <a:pt x="1936" y="722"/>
                  </a:lnTo>
                  <a:lnTo>
                    <a:pt x="1895" y="702"/>
                  </a:lnTo>
                  <a:lnTo>
                    <a:pt x="1851" y="685"/>
                  </a:lnTo>
                  <a:lnTo>
                    <a:pt x="1804" y="670"/>
                  </a:lnTo>
                  <a:lnTo>
                    <a:pt x="1752" y="661"/>
                  </a:lnTo>
                  <a:lnTo>
                    <a:pt x="1697" y="654"/>
                  </a:lnTo>
                  <a:lnTo>
                    <a:pt x="1639" y="651"/>
                  </a:lnTo>
                  <a:lnTo>
                    <a:pt x="1580" y="654"/>
                  </a:lnTo>
                  <a:lnTo>
                    <a:pt x="1526" y="661"/>
                  </a:lnTo>
                  <a:lnTo>
                    <a:pt x="1475" y="670"/>
                  </a:lnTo>
                  <a:lnTo>
                    <a:pt x="1429" y="685"/>
                  </a:lnTo>
                  <a:lnTo>
                    <a:pt x="1386" y="702"/>
                  </a:lnTo>
                  <a:lnTo>
                    <a:pt x="1348" y="722"/>
                  </a:lnTo>
                  <a:lnTo>
                    <a:pt x="1312" y="744"/>
                  </a:lnTo>
                  <a:lnTo>
                    <a:pt x="1280" y="768"/>
                  </a:lnTo>
                  <a:lnTo>
                    <a:pt x="1250" y="794"/>
                  </a:lnTo>
                  <a:lnTo>
                    <a:pt x="1224" y="821"/>
                  </a:lnTo>
                  <a:lnTo>
                    <a:pt x="1201" y="851"/>
                  </a:lnTo>
                  <a:lnTo>
                    <a:pt x="1179" y="880"/>
                  </a:lnTo>
                  <a:lnTo>
                    <a:pt x="1161" y="911"/>
                  </a:lnTo>
                  <a:lnTo>
                    <a:pt x="1145" y="941"/>
                  </a:lnTo>
                  <a:lnTo>
                    <a:pt x="1130" y="971"/>
                  </a:lnTo>
                  <a:lnTo>
                    <a:pt x="1118" y="1002"/>
                  </a:lnTo>
                  <a:lnTo>
                    <a:pt x="1109" y="1030"/>
                  </a:lnTo>
                  <a:lnTo>
                    <a:pt x="1100" y="1059"/>
                  </a:lnTo>
                  <a:lnTo>
                    <a:pt x="1093" y="1086"/>
                  </a:lnTo>
                  <a:lnTo>
                    <a:pt x="1088" y="1111"/>
                  </a:lnTo>
                  <a:lnTo>
                    <a:pt x="1083" y="1134"/>
                  </a:lnTo>
                  <a:lnTo>
                    <a:pt x="1080" y="1155"/>
                  </a:lnTo>
                  <a:lnTo>
                    <a:pt x="1078" y="1174"/>
                  </a:lnTo>
                  <a:lnTo>
                    <a:pt x="1077" y="1189"/>
                  </a:lnTo>
                  <a:lnTo>
                    <a:pt x="1076" y="1201"/>
                  </a:lnTo>
                  <a:lnTo>
                    <a:pt x="1076" y="1210"/>
                  </a:lnTo>
                  <a:lnTo>
                    <a:pt x="1074" y="1214"/>
                  </a:lnTo>
                  <a:lnTo>
                    <a:pt x="1070" y="1299"/>
                  </a:lnTo>
                  <a:lnTo>
                    <a:pt x="1059" y="1384"/>
                  </a:lnTo>
                  <a:lnTo>
                    <a:pt x="1044" y="1467"/>
                  </a:lnTo>
                  <a:lnTo>
                    <a:pt x="1023" y="1549"/>
                  </a:lnTo>
                  <a:lnTo>
                    <a:pt x="998" y="1628"/>
                  </a:lnTo>
                  <a:lnTo>
                    <a:pt x="970" y="1704"/>
                  </a:lnTo>
                  <a:lnTo>
                    <a:pt x="939" y="1779"/>
                  </a:lnTo>
                  <a:lnTo>
                    <a:pt x="906" y="1850"/>
                  </a:lnTo>
                  <a:lnTo>
                    <a:pt x="873" y="1918"/>
                  </a:lnTo>
                  <a:lnTo>
                    <a:pt x="839" y="1980"/>
                  </a:lnTo>
                  <a:lnTo>
                    <a:pt x="804" y="2040"/>
                  </a:lnTo>
                  <a:lnTo>
                    <a:pt x="771" y="2094"/>
                  </a:lnTo>
                  <a:lnTo>
                    <a:pt x="739" y="2143"/>
                  </a:lnTo>
                  <a:lnTo>
                    <a:pt x="710" y="2188"/>
                  </a:lnTo>
                  <a:lnTo>
                    <a:pt x="704" y="2196"/>
                  </a:lnTo>
                  <a:lnTo>
                    <a:pt x="702" y="2206"/>
                  </a:lnTo>
                  <a:lnTo>
                    <a:pt x="703" y="2215"/>
                  </a:lnTo>
                  <a:lnTo>
                    <a:pt x="705" y="2219"/>
                  </a:lnTo>
                  <a:lnTo>
                    <a:pt x="709" y="2224"/>
                  </a:lnTo>
                  <a:lnTo>
                    <a:pt x="714" y="2228"/>
                  </a:lnTo>
                  <a:lnTo>
                    <a:pt x="720" y="2231"/>
                  </a:lnTo>
                  <a:lnTo>
                    <a:pt x="750" y="2242"/>
                  </a:lnTo>
                  <a:lnTo>
                    <a:pt x="781" y="2253"/>
                  </a:lnTo>
                  <a:lnTo>
                    <a:pt x="813" y="2262"/>
                  </a:lnTo>
                  <a:lnTo>
                    <a:pt x="843" y="2269"/>
                  </a:lnTo>
                  <a:lnTo>
                    <a:pt x="871" y="2274"/>
                  </a:lnTo>
                  <a:lnTo>
                    <a:pt x="898" y="2280"/>
                  </a:lnTo>
                  <a:lnTo>
                    <a:pt x="918" y="2283"/>
                  </a:lnTo>
                  <a:lnTo>
                    <a:pt x="936" y="2285"/>
                  </a:lnTo>
                  <a:lnTo>
                    <a:pt x="947" y="2286"/>
                  </a:lnTo>
                  <a:lnTo>
                    <a:pt x="951" y="2286"/>
                  </a:lnTo>
                  <a:lnTo>
                    <a:pt x="1335" y="2286"/>
                  </a:lnTo>
                  <a:lnTo>
                    <a:pt x="1357" y="2288"/>
                  </a:lnTo>
                  <a:lnTo>
                    <a:pt x="1378" y="2295"/>
                  </a:lnTo>
                  <a:lnTo>
                    <a:pt x="1396" y="2306"/>
                  </a:lnTo>
                  <a:lnTo>
                    <a:pt x="1413" y="2320"/>
                  </a:lnTo>
                  <a:lnTo>
                    <a:pt x="1426" y="2338"/>
                  </a:lnTo>
                  <a:lnTo>
                    <a:pt x="1436" y="2357"/>
                  </a:lnTo>
                  <a:lnTo>
                    <a:pt x="1440" y="2378"/>
                  </a:lnTo>
                  <a:lnTo>
                    <a:pt x="1441" y="2399"/>
                  </a:lnTo>
                  <a:lnTo>
                    <a:pt x="1438" y="2421"/>
                  </a:lnTo>
                  <a:lnTo>
                    <a:pt x="1430" y="2440"/>
                  </a:lnTo>
                  <a:lnTo>
                    <a:pt x="1418" y="2466"/>
                  </a:lnTo>
                  <a:lnTo>
                    <a:pt x="1404" y="2491"/>
                  </a:lnTo>
                  <a:lnTo>
                    <a:pt x="1389" y="2514"/>
                  </a:lnTo>
                  <a:lnTo>
                    <a:pt x="1372" y="2535"/>
                  </a:lnTo>
                  <a:lnTo>
                    <a:pt x="1354" y="2551"/>
                  </a:lnTo>
                  <a:lnTo>
                    <a:pt x="1333" y="2565"/>
                  </a:lnTo>
                  <a:lnTo>
                    <a:pt x="779" y="2801"/>
                  </a:lnTo>
                  <a:lnTo>
                    <a:pt x="753" y="2817"/>
                  </a:lnTo>
                  <a:lnTo>
                    <a:pt x="727" y="2834"/>
                  </a:lnTo>
                  <a:lnTo>
                    <a:pt x="703" y="2855"/>
                  </a:lnTo>
                  <a:lnTo>
                    <a:pt x="773" y="2908"/>
                  </a:lnTo>
                  <a:lnTo>
                    <a:pt x="846" y="2956"/>
                  </a:lnTo>
                  <a:lnTo>
                    <a:pt x="922" y="3001"/>
                  </a:lnTo>
                  <a:lnTo>
                    <a:pt x="1001" y="3041"/>
                  </a:lnTo>
                  <a:lnTo>
                    <a:pt x="1083" y="3077"/>
                  </a:lnTo>
                  <a:lnTo>
                    <a:pt x="1168" y="3109"/>
                  </a:lnTo>
                  <a:lnTo>
                    <a:pt x="1184" y="3116"/>
                  </a:lnTo>
                  <a:lnTo>
                    <a:pt x="1196" y="3130"/>
                  </a:lnTo>
                  <a:lnTo>
                    <a:pt x="1205" y="3145"/>
                  </a:lnTo>
                  <a:lnTo>
                    <a:pt x="1209" y="3161"/>
                  </a:lnTo>
                  <a:lnTo>
                    <a:pt x="1209" y="3174"/>
                  </a:lnTo>
                  <a:lnTo>
                    <a:pt x="1206" y="3188"/>
                  </a:lnTo>
                  <a:lnTo>
                    <a:pt x="1199" y="3201"/>
                  </a:lnTo>
                  <a:lnTo>
                    <a:pt x="1190" y="3213"/>
                  </a:lnTo>
                  <a:lnTo>
                    <a:pt x="1177" y="3222"/>
                  </a:lnTo>
                  <a:lnTo>
                    <a:pt x="1163" y="3226"/>
                  </a:lnTo>
                  <a:lnTo>
                    <a:pt x="1148" y="3228"/>
                  </a:lnTo>
                  <a:lnTo>
                    <a:pt x="1129" y="3225"/>
                  </a:lnTo>
                  <a:lnTo>
                    <a:pt x="1043" y="3194"/>
                  </a:lnTo>
                  <a:lnTo>
                    <a:pt x="959" y="3158"/>
                  </a:lnTo>
                  <a:lnTo>
                    <a:pt x="877" y="3118"/>
                  </a:lnTo>
                  <a:lnTo>
                    <a:pt x="798" y="3073"/>
                  </a:lnTo>
                  <a:lnTo>
                    <a:pt x="721" y="3024"/>
                  </a:lnTo>
                  <a:lnTo>
                    <a:pt x="646" y="2970"/>
                  </a:lnTo>
                  <a:lnTo>
                    <a:pt x="573" y="2912"/>
                  </a:lnTo>
                  <a:lnTo>
                    <a:pt x="532" y="2876"/>
                  </a:lnTo>
                  <a:lnTo>
                    <a:pt x="536" y="2870"/>
                  </a:lnTo>
                  <a:lnTo>
                    <a:pt x="466" y="2803"/>
                  </a:lnTo>
                  <a:lnTo>
                    <a:pt x="401" y="2731"/>
                  </a:lnTo>
                  <a:lnTo>
                    <a:pt x="341" y="2656"/>
                  </a:lnTo>
                  <a:lnTo>
                    <a:pt x="283" y="2578"/>
                  </a:lnTo>
                  <a:lnTo>
                    <a:pt x="232" y="2496"/>
                  </a:lnTo>
                  <a:lnTo>
                    <a:pt x="184" y="2412"/>
                  </a:lnTo>
                  <a:lnTo>
                    <a:pt x="143" y="2324"/>
                  </a:lnTo>
                  <a:lnTo>
                    <a:pt x="106" y="2235"/>
                  </a:lnTo>
                  <a:lnTo>
                    <a:pt x="75" y="2143"/>
                  </a:lnTo>
                  <a:lnTo>
                    <a:pt x="48" y="2049"/>
                  </a:lnTo>
                  <a:lnTo>
                    <a:pt x="27" y="1953"/>
                  </a:lnTo>
                  <a:lnTo>
                    <a:pt x="12" y="1855"/>
                  </a:lnTo>
                  <a:lnTo>
                    <a:pt x="3" y="1756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30" y="1346"/>
                  </a:lnTo>
                  <a:lnTo>
                    <a:pt x="52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2" y="966"/>
                  </a:lnTo>
                  <a:lnTo>
                    <a:pt x="195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7" y="631"/>
                  </a:lnTo>
                  <a:lnTo>
                    <a:pt x="421" y="557"/>
                  </a:lnTo>
                  <a:lnTo>
                    <a:pt x="488" y="486"/>
                  </a:lnTo>
                  <a:lnTo>
                    <a:pt x="559" y="418"/>
                  </a:lnTo>
                  <a:lnTo>
                    <a:pt x="634" y="355"/>
                  </a:lnTo>
                  <a:lnTo>
                    <a:pt x="713" y="297"/>
                  </a:lnTo>
                  <a:lnTo>
                    <a:pt x="795" y="243"/>
                  </a:lnTo>
                  <a:lnTo>
                    <a:pt x="881" y="195"/>
                  </a:lnTo>
                  <a:lnTo>
                    <a:pt x="970" y="151"/>
                  </a:lnTo>
                  <a:lnTo>
                    <a:pt x="1062" y="111"/>
                  </a:lnTo>
                  <a:lnTo>
                    <a:pt x="1157" y="79"/>
                  </a:lnTo>
                  <a:lnTo>
                    <a:pt x="1254" y="51"/>
                  </a:lnTo>
                  <a:lnTo>
                    <a:pt x="1352" y="29"/>
                  </a:lnTo>
                  <a:lnTo>
                    <a:pt x="1454" y="13"/>
                  </a:lnTo>
                  <a:lnTo>
                    <a:pt x="1557" y="3"/>
                  </a:lnTo>
                  <a:lnTo>
                    <a:pt x="1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5359308" y="5775325"/>
            <a:ext cx="528638" cy="554038"/>
            <a:chOff x="5359400" y="5775325"/>
            <a:chExt cx="52863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3" name="Freeform 38"/>
            <p:cNvSpPr>
              <a:spLocks noEditPoints="1"/>
            </p:cNvSpPr>
            <p:nvPr/>
          </p:nvSpPr>
          <p:spPr bwMode="auto">
            <a:xfrm>
              <a:off x="5676900" y="6081713"/>
              <a:ext cx="192088" cy="247650"/>
            </a:xfrm>
            <a:custGeom>
              <a:avLst/>
              <a:gdLst>
                <a:gd name="T0" fmla="*/ 460 w 1211"/>
                <a:gd name="T1" fmla="*/ 896 h 1565"/>
                <a:gd name="T2" fmla="*/ 343 w 1211"/>
                <a:gd name="T3" fmla="*/ 1007 h 1565"/>
                <a:gd name="T4" fmla="*/ 270 w 1211"/>
                <a:gd name="T5" fmla="*/ 1146 h 1565"/>
                <a:gd name="T6" fmla="*/ 243 w 1211"/>
                <a:gd name="T7" fmla="*/ 1302 h 1565"/>
                <a:gd name="T8" fmla="*/ 969 w 1211"/>
                <a:gd name="T9" fmla="*/ 1302 h 1565"/>
                <a:gd name="T10" fmla="*/ 943 w 1211"/>
                <a:gd name="T11" fmla="*/ 1146 h 1565"/>
                <a:gd name="T12" fmla="*/ 868 w 1211"/>
                <a:gd name="T13" fmla="*/ 1007 h 1565"/>
                <a:gd name="T14" fmla="*/ 752 w 1211"/>
                <a:gd name="T15" fmla="*/ 896 h 1565"/>
                <a:gd name="T16" fmla="*/ 557 w 1211"/>
                <a:gd name="T17" fmla="*/ 843 h 1565"/>
                <a:gd name="T18" fmla="*/ 245 w 1211"/>
                <a:gd name="T19" fmla="*/ 316 h 1565"/>
                <a:gd name="T20" fmla="*/ 289 w 1211"/>
                <a:gd name="T21" fmla="*/ 468 h 1565"/>
                <a:gd name="T22" fmla="*/ 379 w 1211"/>
                <a:gd name="T23" fmla="*/ 599 h 1565"/>
                <a:gd name="T24" fmla="*/ 506 w 1211"/>
                <a:gd name="T25" fmla="*/ 698 h 1565"/>
                <a:gd name="T26" fmla="*/ 706 w 1211"/>
                <a:gd name="T27" fmla="*/ 698 h 1565"/>
                <a:gd name="T28" fmla="*/ 833 w 1211"/>
                <a:gd name="T29" fmla="*/ 599 h 1565"/>
                <a:gd name="T30" fmla="*/ 922 w 1211"/>
                <a:gd name="T31" fmla="*/ 468 h 1565"/>
                <a:gd name="T32" fmla="*/ 966 w 1211"/>
                <a:gd name="T33" fmla="*/ 316 h 1565"/>
                <a:gd name="T34" fmla="*/ 243 w 1211"/>
                <a:gd name="T35" fmla="*/ 121 h 1565"/>
                <a:gd name="T36" fmla="*/ 1170 w 1211"/>
                <a:gd name="T37" fmla="*/ 3 h 1565"/>
                <a:gd name="T38" fmla="*/ 1209 w 1211"/>
                <a:gd name="T39" fmla="*/ 42 h 1565"/>
                <a:gd name="T40" fmla="*/ 1200 w 1211"/>
                <a:gd name="T41" fmla="*/ 96 h 1565"/>
                <a:gd name="T42" fmla="*/ 1151 w 1211"/>
                <a:gd name="T43" fmla="*/ 121 h 1565"/>
                <a:gd name="T44" fmla="*/ 1088 w 1211"/>
                <a:gd name="T45" fmla="*/ 321 h 1565"/>
                <a:gd name="T46" fmla="*/ 1048 w 1211"/>
                <a:gd name="T47" fmla="*/ 484 h 1565"/>
                <a:gd name="T48" fmla="*/ 965 w 1211"/>
                <a:gd name="T49" fmla="*/ 630 h 1565"/>
                <a:gd name="T50" fmla="*/ 845 w 1211"/>
                <a:gd name="T51" fmla="*/ 750 h 1565"/>
                <a:gd name="T52" fmla="*/ 889 w 1211"/>
                <a:gd name="T53" fmla="*/ 852 h 1565"/>
                <a:gd name="T54" fmla="*/ 997 w 1211"/>
                <a:gd name="T55" fmla="*/ 981 h 1565"/>
                <a:gd name="T56" fmla="*/ 1067 w 1211"/>
                <a:gd name="T57" fmla="*/ 1134 h 1565"/>
                <a:gd name="T58" fmla="*/ 1091 w 1211"/>
                <a:gd name="T59" fmla="*/ 1302 h 1565"/>
                <a:gd name="T60" fmla="*/ 1170 w 1211"/>
                <a:gd name="T61" fmla="*/ 1447 h 1565"/>
                <a:gd name="T62" fmla="*/ 1209 w 1211"/>
                <a:gd name="T63" fmla="*/ 1486 h 1565"/>
                <a:gd name="T64" fmla="*/ 1200 w 1211"/>
                <a:gd name="T65" fmla="*/ 1540 h 1565"/>
                <a:gd name="T66" fmla="*/ 1151 w 1211"/>
                <a:gd name="T67" fmla="*/ 1565 h 1565"/>
                <a:gd name="T68" fmla="*/ 25 w 1211"/>
                <a:gd name="T69" fmla="*/ 1554 h 1565"/>
                <a:gd name="T70" fmla="*/ 0 w 1211"/>
                <a:gd name="T71" fmla="*/ 1504 h 1565"/>
                <a:gd name="T72" fmla="*/ 25 w 1211"/>
                <a:gd name="T73" fmla="*/ 1456 h 1565"/>
                <a:gd name="T74" fmla="*/ 122 w 1211"/>
                <a:gd name="T75" fmla="*/ 1444 h 1565"/>
                <a:gd name="T76" fmla="*/ 132 w 1211"/>
                <a:gd name="T77" fmla="*/ 1188 h 1565"/>
                <a:gd name="T78" fmla="*/ 187 w 1211"/>
                <a:gd name="T79" fmla="*/ 1030 h 1565"/>
                <a:gd name="T80" fmla="*/ 283 w 1211"/>
                <a:gd name="T81" fmla="*/ 892 h 1565"/>
                <a:gd name="T82" fmla="*/ 414 w 1211"/>
                <a:gd name="T83" fmla="*/ 782 h 1565"/>
                <a:gd name="T84" fmla="*/ 283 w 1211"/>
                <a:gd name="T85" fmla="*/ 673 h 1565"/>
                <a:gd name="T86" fmla="*/ 187 w 1211"/>
                <a:gd name="T87" fmla="*/ 535 h 1565"/>
                <a:gd name="T88" fmla="*/ 132 w 1211"/>
                <a:gd name="T89" fmla="*/ 377 h 1565"/>
                <a:gd name="T90" fmla="*/ 122 w 1211"/>
                <a:gd name="T91" fmla="*/ 121 h 1565"/>
                <a:gd name="T92" fmla="*/ 25 w 1211"/>
                <a:gd name="T93" fmla="*/ 110 h 1565"/>
                <a:gd name="T94" fmla="*/ 0 w 1211"/>
                <a:gd name="T95" fmla="*/ 60 h 1565"/>
                <a:gd name="T96" fmla="*/ 25 w 1211"/>
                <a:gd name="T97" fmla="*/ 12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1" h="1565">
                  <a:moveTo>
                    <a:pt x="557" y="843"/>
                  </a:moveTo>
                  <a:lnTo>
                    <a:pt x="506" y="868"/>
                  </a:lnTo>
                  <a:lnTo>
                    <a:pt x="460" y="896"/>
                  </a:lnTo>
                  <a:lnTo>
                    <a:pt x="417" y="929"/>
                  </a:lnTo>
                  <a:lnTo>
                    <a:pt x="379" y="966"/>
                  </a:lnTo>
                  <a:lnTo>
                    <a:pt x="343" y="1007"/>
                  </a:lnTo>
                  <a:lnTo>
                    <a:pt x="314" y="1050"/>
                  </a:lnTo>
                  <a:lnTo>
                    <a:pt x="289" y="1096"/>
                  </a:lnTo>
                  <a:lnTo>
                    <a:pt x="270" y="1146"/>
                  </a:lnTo>
                  <a:lnTo>
                    <a:pt x="254" y="1196"/>
                  </a:lnTo>
                  <a:lnTo>
                    <a:pt x="245" y="1248"/>
                  </a:lnTo>
                  <a:lnTo>
                    <a:pt x="243" y="1302"/>
                  </a:lnTo>
                  <a:lnTo>
                    <a:pt x="243" y="1444"/>
                  </a:lnTo>
                  <a:lnTo>
                    <a:pt x="969" y="1444"/>
                  </a:lnTo>
                  <a:lnTo>
                    <a:pt x="969" y="1302"/>
                  </a:lnTo>
                  <a:lnTo>
                    <a:pt x="966" y="1248"/>
                  </a:lnTo>
                  <a:lnTo>
                    <a:pt x="958" y="1196"/>
                  </a:lnTo>
                  <a:lnTo>
                    <a:pt x="943" y="1146"/>
                  </a:lnTo>
                  <a:lnTo>
                    <a:pt x="922" y="1096"/>
                  </a:lnTo>
                  <a:lnTo>
                    <a:pt x="898" y="1050"/>
                  </a:lnTo>
                  <a:lnTo>
                    <a:pt x="868" y="1007"/>
                  </a:lnTo>
                  <a:lnTo>
                    <a:pt x="833" y="966"/>
                  </a:lnTo>
                  <a:lnTo>
                    <a:pt x="795" y="929"/>
                  </a:lnTo>
                  <a:lnTo>
                    <a:pt x="752" y="896"/>
                  </a:lnTo>
                  <a:lnTo>
                    <a:pt x="706" y="868"/>
                  </a:lnTo>
                  <a:lnTo>
                    <a:pt x="655" y="843"/>
                  </a:lnTo>
                  <a:lnTo>
                    <a:pt x="557" y="843"/>
                  </a:lnTo>
                  <a:close/>
                  <a:moveTo>
                    <a:pt x="243" y="121"/>
                  </a:moveTo>
                  <a:lnTo>
                    <a:pt x="243" y="263"/>
                  </a:lnTo>
                  <a:lnTo>
                    <a:pt x="245" y="316"/>
                  </a:lnTo>
                  <a:lnTo>
                    <a:pt x="254" y="369"/>
                  </a:lnTo>
                  <a:lnTo>
                    <a:pt x="270" y="420"/>
                  </a:lnTo>
                  <a:lnTo>
                    <a:pt x="289" y="468"/>
                  </a:lnTo>
                  <a:lnTo>
                    <a:pt x="314" y="515"/>
                  </a:lnTo>
                  <a:lnTo>
                    <a:pt x="343" y="558"/>
                  </a:lnTo>
                  <a:lnTo>
                    <a:pt x="379" y="599"/>
                  </a:lnTo>
                  <a:lnTo>
                    <a:pt x="417" y="636"/>
                  </a:lnTo>
                  <a:lnTo>
                    <a:pt x="460" y="669"/>
                  </a:lnTo>
                  <a:lnTo>
                    <a:pt x="506" y="698"/>
                  </a:lnTo>
                  <a:lnTo>
                    <a:pt x="557" y="722"/>
                  </a:lnTo>
                  <a:lnTo>
                    <a:pt x="655" y="722"/>
                  </a:lnTo>
                  <a:lnTo>
                    <a:pt x="706" y="698"/>
                  </a:lnTo>
                  <a:lnTo>
                    <a:pt x="752" y="669"/>
                  </a:lnTo>
                  <a:lnTo>
                    <a:pt x="795" y="636"/>
                  </a:lnTo>
                  <a:lnTo>
                    <a:pt x="833" y="599"/>
                  </a:lnTo>
                  <a:lnTo>
                    <a:pt x="868" y="558"/>
                  </a:lnTo>
                  <a:lnTo>
                    <a:pt x="898" y="515"/>
                  </a:lnTo>
                  <a:lnTo>
                    <a:pt x="922" y="468"/>
                  </a:lnTo>
                  <a:lnTo>
                    <a:pt x="943" y="420"/>
                  </a:lnTo>
                  <a:lnTo>
                    <a:pt x="958" y="369"/>
                  </a:lnTo>
                  <a:lnTo>
                    <a:pt x="966" y="316"/>
                  </a:lnTo>
                  <a:lnTo>
                    <a:pt x="969" y="263"/>
                  </a:lnTo>
                  <a:lnTo>
                    <a:pt x="969" y="121"/>
                  </a:lnTo>
                  <a:lnTo>
                    <a:pt x="243" y="121"/>
                  </a:lnTo>
                  <a:close/>
                  <a:moveTo>
                    <a:pt x="60" y="0"/>
                  </a:moveTo>
                  <a:lnTo>
                    <a:pt x="1151" y="0"/>
                  </a:lnTo>
                  <a:lnTo>
                    <a:pt x="1170" y="3"/>
                  </a:lnTo>
                  <a:lnTo>
                    <a:pt x="1187" y="12"/>
                  </a:lnTo>
                  <a:lnTo>
                    <a:pt x="1200" y="25"/>
                  </a:lnTo>
                  <a:lnTo>
                    <a:pt x="1209" y="42"/>
                  </a:lnTo>
                  <a:lnTo>
                    <a:pt x="1211" y="60"/>
                  </a:lnTo>
                  <a:lnTo>
                    <a:pt x="1209" y="80"/>
                  </a:lnTo>
                  <a:lnTo>
                    <a:pt x="1200" y="96"/>
                  </a:lnTo>
                  <a:lnTo>
                    <a:pt x="1187" y="110"/>
                  </a:lnTo>
                  <a:lnTo>
                    <a:pt x="1170" y="117"/>
                  </a:lnTo>
                  <a:lnTo>
                    <a:pt x="1151" y="121"/>
                  </a:lnTo>
                  <a:lnTo>
                    <a:pt x="1091" y="121"/>
                  </a:lnTo>
                  <a:lnTo>
                    <a:pt x="1091" y="263"/>
                  </a:lnTo>
                  <a:lnTo>
                    <a:pt x="1088" y="321"/>
                  </a:lnTo>
                  <a:lnTo>
                    <a:pt x="1080" y="377"/>
                  </a:lnTo>
                  <a:lnTo>
                    <a:pt x="1067" y="431"/>
                  </a:lnTo>
                  <a:lnTo>
                    <a:pt x="1048" y="484"/>
                  </a:lnTo>
                  <a:lnTo>
                    <a:pt x="1025" y="535"/>
                  </a:lnTo>
                  <a:lnTo>
                    <a:pt x="997" y="583"/>
                  </a:lnTo>
                  <a:lnTo>
                    <a:pt x="965" y="630"/>
                  </a:lnTo>
                  <a:lnTo>
                    <a:pt x="929" y="673"/>
                  </a:lnTo>
                  <a:lnTo>
                    <a:pt x="889" y="713"/>
                  </a:lnTo>
                  <a:lnTo>
                    <a:pt x="845" y="750"/>
                  </a:lnTo>
                  <a:lnTo>
                    <a:pt x="798" y="782"/>
                  </a:lnTo>
                  <a:lnTo>
                    <a:pt x="845" y="815"/>
                  </a:lnTo>
                  <a:lnTo>
                    <a:pt x="889" y="852"/>
                  </a:lnTo>
                  <a:lnTo>
                    <a:pt x="929" y="892"/>
                  </a:lnTo>
                  <a:lnTo>
                    <a:pt x="965" y="936"/>
                  </a:lnTo>
                  <a:lnTo>
                    <a:pt x="997" y="981"/>
                  </a:lnTo>
                  <a:lnTo>
                    <a:pt x="1025" y="1030"/>
                  </a:lnTo>
                  <a:lnTo>
                    <a:pt x="1048" y="1081"/>
                  </a:lnTo>
                  <a:lnTo>
                    <a:pt x="1067" y="1134"/>
                  </a:lnTo>
                  <a:lnTo>
                    <a:pt x="1080" y="1188"/>
                  </a:lnTo>
                  <a:lnTo>
                    <a:pt x="1088" y="1245"/>
                  </a:lnTo>
                  <a:lnTo>
                    <a:pt x="1091" y="1302"/>
                  </a:lnTo>
                  <a:lnTo>
                    <a:pt x="1091" y="1444"/>
                  </a:lnTo>
                  <a:lnTo>
                    <a:pt x="1151" y="1444"/>
                  </a:lnTo>
                  <a:lnTo>
                    <a:pt x="1170" y="1447"/>
                  </a:lnTo>
                  <a:lnTo>
                    <a:pt x="1187" y="1456"/>
                  </a:lnTo>
                  <a:lnTo>
                    <a:pt x="1200" y="1469"/>
                  </a:lnTo>
                  <a:lnTo>
                    <a:pt x="1209" y="1486"/>
                  </a:lnTo>
                  <a:lnTo>
                    <a:pt x="1211" y="1504"/>
                  </a:lnTo>
                  <a:lnTo>
                    <a:pt x="1209" y="1524"/>
                  </a:lnTo>
                  <a:lnTo>
                    <a:pt x="1200" y="1540"/>
                  </a:lnTo>
                  <a:lnTo>
                    <a:pt x="1187" y="1554"/>
                  </a:lnTo>
                  <a:lnTo>
                    <a:pt x="1170" y="1561"/>
                  </a:lnTo>
                  <a:lnTo>
                    <a:pt x="1151" y="1565"/>
                  </a:lnTo>
                  <a:lnTo>
                    <a:pt x="60" y="1565"/>
                  </a:lnTo>
                  <a:lnTo>
                    <a:pt x="42" y="1561"/>
                  </a:lnTo>
                  <a:lnTo>
                    <a:pt x="25" y="1554"/>
                  </a:lnTo>
                  <a:lnTo>
                    <a:pt x="12" y="1540"/>
                  </a:lnTo>
                  <a:lnTo>
                    <a:pt x="3" y="1524"/>
                  </a:lnTo>
                  <a:lnTo>
                    <a:pt x="0" y="1504"/>
                  </a:lnTo>
                  <a:lnTo>
                    <a:pt x="3" y="1486"/>
                  </a:lnTo>
                  <a:lnTo>
                    <a:pt x="12" y="1469"/>
                  </a:lnTo>
                  <a:lnTo>
                    <a:pt x="25" y="1456"/>
                  </a:lnTo>
                  <a:lnTo>
                    <a:pt x="42" y="1447"/>
                  </a:lnTo>
                  <a:lnTo>
                    <a:pt x="60" y="1444"/>
                  </a:lnTo>
                  <a:lnTo>
                    <a:pt x="122" y="1444"/>
                  </a:lnTo>
                  <a:lnTo>
                    <a:pt x="122" y="1302"/>
                  </a:lnTo>
                  <a:lnTo>
                    <a:pt x="124" y="1245"/>
                  </a:lnTo>
                  <a:lnTo>
                    <a:pt x="132" y="1188"/>
                  </a:lnTo>
                  <a:lnTo>
                    <a:pt x="145" y="1134"/>
                  </a:lnTo>
                  <a:lnTo>
                    <a:pt x="164" y="1081"/>
                  </a:lnTo>
                  <a:lnTo>
                    <a:pt x="187" y="1030"/>
                  </a:lnTo>
                  <a:lnTo>
                    <a:pt x="215" y="981"/>
                  </a:lnTo>
                  <a:lnTo>
                    <a:pt x="246" y="936"/>
                  </a:lnTo>
                  <a:lnTo>
                    <a:pt x="283" y="892"/>
                  </a:lnTo>
                  <a:lnTo>
                    <a:pt x="322" y="852"/>
                  </a:lnTo>
                  <a:lnTo>
                    <a:pt x="366" y="815"/>
                  </a:lnTo>
                  <a:lnTo>
                    <a:pt x="414" y="782"/>
                  </a:lnTo>
                  <a:lnTo>
                    <a:pt x="366" y="750"/>
                  </a:lnTo>
                  <a:lnTo>
                    <a:pt x="322" y="713"/>
                  </a:lnTo>
                  <a:lnTo>
                    <a:pt x="283" y="673"/>
                  </a:lnTo>
                  <a:lnTo>
                    <a:pt x="246" y="630"/>
                  </a:lnTo>
                  <a:lnTo>
                    <a:pt x="215" y="583"/>
                  </a:lnTo>
                  <a:lnTo>
                    <a:pt x="187" y="535"/>
                  </a:lnTo>
                  <a:lnTo>
                    <a:pt x="164" y="484"/>
                  </a:lnTo>
                  <a:lnTo>
                    <a:pt x="145" y="431"/>
                  </a:lnTo>
                  <a:lnTo>
                    <a:pt x="132" y="377"/>
                  </a:lnTo>
                  <a:lnTo>
                    <a:pt x="124" y="321"/>
                  </a:lnTo>
                  <a:lnTo>
                    <a:pt x="122" y="263"/>
                  </a:lnTo>
                  <a:lnTo>
                    <a:pt x="122" y="121"/>
                  </a:lnTo>
                  <a:lnTo>
                    <a:pt x="60" y="121"/>
                  </a:lnTo>
                  <a:lnTo>
                    <a:pt x="42" y="117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9"/>
            <p:cNvSpPr>
              <a:spLocks/>
            </p:cNvSpPr>
            <p:nvPr/>
          </p:nvSpPr>
          <p:spPr bwMode="auto">
            <a:xfrm>
              <a:off x="5359400" y="5775325"/>
              <a:ext cx="528638" cy="525463"/>
            </a:xfrm>
            <a:custGeom>
              <a:avLst/>
              <a:gdLst>
                <a:gd name="T0" fmla="*/ 2267 w 3331"/>
                <a:gd name="T1" fmla="*/ 111 h 3309"/>
                <a:gd name="T2" fmla="*/ 2842 w 3331"/>
                <a:gd name="T3" fmla="*/ 486 h 3309"/>
                <a:gd name="T4" fmla="*/ 3219 w 3331"/>
                <a:gd name="T5" fmla="*/ 1058 h 3309"/>
                <a:gd name="T6" fmla="*/ 3328 w 3331"/>
                <a:gd name="T7" fmla="*/ 1674 h 3309"/>
                <a:gd name="T8" fmla="*/ 3221 w 3331"/>
                <a:gd name="T9" fmla="*/ 1690 h 3309"/>
                <a:gd name="T10" fmla="*/ 3131 w 3331"/>
                <a:gd name="T11" fmla="*/ 1170 h 3309"/>
                <a:gd name="T12" fmla="*/ 2789 w 3331"/>
                <a:gd name="T13" fmla="*/ 604 h 3309"/>
                <a:gd name="T14" fmla="*/ 2243 w 3331"/>
                <a:gd name="T15" fmla="*/ 232 h 3309"/>
                <a:gd name="T16" fmla="*/ 1564 w 3331"/>
                <a:gd name="T17" fmla="*/ 123 h 3309"/>
                <a:gd name="T18" fmla="*/ 915 w 3331"/>
                <a:gd name="T19" fmla="*/ 315 h 3309"/>
                <a:gd name="T20" fmla="*/ 420 w 3331"/>
                <a:gd name="T21" fmla="*/ 749 h 3309"/>
                <a:gd name="T22" fmla="*/ 151 w 3331"/>
                <a:gd name="T23" fmla="*/ 1357 h 3309"/>
                <a:gd name="T24" fmla="*/ 173 w 3331"/>
                <a:gd name="T25" fmla="*/ 2049 h 3309"/>
                <a:gd name="T26" fmla="*/ 482 w 3331"/>
                <a:gd name="T27" fmla="*/ 2638 h 3309"/>
                <a:gd name="T28" fmla="*/ 1289 w 3331"/>
                <a:gd name="T29" fmla="*/ 2450 h 3309"/>
                <a:gd name="T30" fmla="*/ 928 w 3331"/>
                <a:gd name="T31" fmla="*/ 2404 h 3309"/>
                <a:gd name="T32" fmla="*/ 739 w 3331"/>
                <a:gd name="T33" fmla="*/ 2365 h 3309"/>
                <a:gd name="T34" fmla="*/ 589 w 3331"/>
                <a:gd name="T35" fmla="*/ 2248 h 3309"/>
                <a:gd name="T36" fmla="*/ 670 w 3331"/>
                <a:gd name="T37" fmla="*/ 2031 h 3309"/>
                <a:gd name="T38" fmla="*/ 884 w 3331"/>
                <a:gd name="T39" fmla="*/ 1595 h 3309"/>
                <a:gd name="T40" fmla="*/ 957 w 3331"/>
                <a:gd name="T41" fmla="*/ 1202 h 3309"/>
                <a:gd name="T42" fmla="*/ 979 w 3331"/>
                <a:gd name="T43" fmla="*/ 1063 h 3309"/>
                <a:gd name="T44" fmla="*/ 1069 w 3331"/>
                <a:gd name="T45" fmla="*/ 837 h 3309"/>
                <a:gd name="T46" fmla="*/ 1275 w 3331"/>
                <a:gd name="T47" fmla="*/ 626 h 3309"/>
                <a:gd name="T48" fmla="*/ 1642 w 3331"/>
                <a:gd name="T49" fmla="*/ 530 h 3309"/>
                <a:gd name="T50" fmla="*/ 2010 w 3331"/>
                <a:gd name="T51" fmla="*/ 621 h 3309"/>
                <a:gd name="T52" fmla="*/ 2229 w 3331"/>
                <a:gd name="T53" fmla="*/ 822 h 3309"/>
                <a:gd name="T54" fmla="*/ 2352 w 3331"/>
                <a:gd name="T55" fmla="*/ 1103 h 3309"/>
                <a:gd name="T56" fmla="*/ 2439 w 3331"/>
                <a:gd name="T57" fmla="*/ 1608 h 3309"/>
                <a:gd name="T58" fmla="*/ 2383 w 3331"/>
                <a:gd name="T59" fmla="*/ 1686 h 3309"/>
                <a:gd name="T60" fmla="*/ 2279 w 3331"/>
                <a:gd name="T61" fmla="*/ 1462 h 3309"/>
                <a:gd name="T62" fmla="*/ 2193 w 3331"/>
                <a:gd name="T63" fmla="*/ 1001 h 3309"/>
                <a:gd name="T64" fmla="*/ 2044 w 3331"/>
                <a:gd name="T65" fmla="*/ 794 h 3309"/>
                <a:gd name="T66" fmla="*/ 1756 w 3331"/>
                <a:gd name="T67" fmla="*/ 661 h 3309"/>
                <a:gd name="T68" fmla="*/ 1389 w 3331"/>
                <a:gd name="T69" fmla="*/ 702 h 3309"/>
                <a:gd name="T70" fmla="*/ 1182 w 3331"/>
                <a:gd name="T71" fmla="*/ 880 h 3309"/>
                <a:gd name="T72" fmla="*/ 1095 w 3331"/>
                <a:gd name="T73" fmla="*/ 1086 h 3309"/>
                <a:gd name="T74" fmla="*/ 1078 w 3331"/>
                <a:gd name="T75" fmla="*/ 1210 h 3309"/>
                <a:gd name="T76" fmla="*/ 972 w 3331"/>
                <a:gd name="T77" fmla="*/ 1704 h 3309"/>
                <a:gd name="T78" fmla="*/ 741 w 3331"/>
                <a:gd name="T79" fmla="*/ 2143 h 3309"/>
                <a:gd name="T80" fmla="*/ 715 w 3331"/>
                <a:gd name="T81" fmla="*/ 2228 h 3309"/>
                <a:gd name="T82" fmla="*/ 899 w 3331"/>
                <a:gd name="T83" fmla="*/ 2280 h 3309"/>
                <a:gd name="T84" fmla="*/ 1380 w 3331"/>
                <a:gd name="T85" fmla="*/ 2295 h 3309"/>
                <a:gd name="T86" fmla="*/ 1442 w 3331"/>
                <a:gd name="T87" fmla="*/ 2421 h 3309"/>
                <a:gd name="T88" fmla="*/ 1335 w 3331"/>
                <a:gd name="T89" fmla="*/ 2565 h 3309"/>
                <a:gd name="T90" fmla="*/ 933 w 3331"/>
                <a:gd name="T91" fmla="*/ 3005 h 3309"/>
                <a:gd name="T92" fmla="*/ 1558 w 3331"/>
                <a:gd name="T93" fmla="*/ 3184 h 3309"/>
                <a:gd name="T94" fmla="*/ 1723 w 3331"/>
                <a:gd name="T95" fmla="*/ 3230 h 3309"/>
                <a:gd name="T96" fmla="*/ 1662 w 3331"/>
                <a:gd name="T97" fmla="*/ 3309 h 3309"/>
                <a:gd name="T98" fmla="*/ 1540 w 3331"/>
                <a:gd name="T99" fmla="*/ 3304 h 3309"/>
                <a:gd name="T100" fmla="*/ 964 w 3331"/>
                <a:gd name="T101" fmla="*/ 3158 h 3309"/>
                <a:gd name="T102" fmla="*/ 537 w 3331"/>
                <a:gd name="T103" fmla="*/ 2869 h 3309"/>
                <a:gd name="T104" fmla="*/ 145 w 3331"/>
                <a:gd name="T105" fmla="*/ 2329 h 3309"/>
                <a:gd name="T106" fmla="*/ 0 w 3331"/>
                <a:gd name="T107" fmla="*/ 1655 h 3309"/>
                <a:gd name="T108" fmla="*/ 152 w 3331"/>
                <a:gd name="T109" fmla="*/ 966 h 3309"/>
                <a:gd name="T110" fmla="*/ 560 w 3331"/>
                <a:gd name="T111" fmla="*/ 418 h 3309"/>
                <a:gd name="T112" fmla="*/ 1159 w 3331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1" h="3309">
                  <a:moveTo>
                    <a:pt x="1665" y="0"/>
                  </a:moveTo>
                  <a:lnTo>
                    <a:pt x="1770" y="3"/>
                  </a:lnTo>
                  <a:lnTo>
                    <a:pt x="1874" y="13"/>
                  </a:lnTo>
                  <a:lnTo>
                    <a:pt x="1976" y="29"/>
                  </a:lnTo>
                  <a:lnTo>
                    <a:pt x="2075" y="51"/>
                  </a:lnTo>
                  <a:lnTo>
                    <a:pt x="2172" y="79"/>
                  </a:lnTo>
                  <a:lnTo>
                    <a:pt x="2267" y="111"/>
                  </a:lnTo>
                  <a:lnTo>
                    <a:pt x="2359" y="151"/>
                  </a:lnTo>
                  <a:lnTo>
                    <a:pt x="2447" y="195"/>
                  </a:lnTo>
                  <a:lnTo>
                    <a:pt x="2533" y="243"/>
                  </a:lnTo>
                  <a:lnTo>
                    <a:pt x="2615" y="297"/>
                  </a:lnTo>
                  <a:lnTo>
                    <a:pt x="2695" y="355"/>
                  </a:lnTo>
                  <a:lnTo>
                    <a:pt x="2771" y="418"/>
                  </a:lnTo>
                  <a:lnTo>
                    <a:pt x="2842" y="486"/>
                  </a:lnTo>
                  <a:lnTo>
                    <a:pt x="2909" y="557"/>
                  </a:lnTo>
                  <a:lnTo>
                    <a:pt x="2973" y="631"/>
                  </a:lnTo>
                  <a:lnTo>
                    <a:pt x="3032" y="710"/>
                  </a:lnTo>
                  <a:lnTo>
                    <a:pt x="3086" y="792"/>
                  </a:lnTo>
                  <a:lnTo>
                    <a:pt x="3135" y="877"/>
                  </a:lnTo>
                  <a:lnTo>
                    <a:pt x="3179" y="966"/>
                  </a:lnTo>
                  <a:lnTo>
                    <a:pt x="3219" y="1058"/>
                  </a:lnTo>
                  <a:lnTo>
                    <a:pt x="3252" y="1152"/>
                  </a:lnTo>
                  <a:lnTo>
                    <a:pt x="3279" y="1248"/>
                  </a:lnTo>
                  <a:lnTo>
                    <a:pt x="3301" y="1346"/>
                  </a:lnTo>
                  <a:lnTo>
                    <a:pt x="3318" y="1447"/>
                  </a:lnTo>
                  <a:lnTo>
                    <a:pt x="3328" y="1550"/>
                  </a:lnTo>
                  <a:lnTo>
                    <a:pt x="3331" y="1655"/>
                  </a:lnTo>
                  <a:lnTo>
                    <a:pt x="3328" y="1674"/>
                  </a:lnTo>
                  <a:lnTo>
                    <a:pt x="3319" y="1690"/>
                  </a:lnTo>
                  <a:lnTo>
                    <a:pt x="3306" y="1703"/>
                  </a:lnTo>
                  <a:lnTo>
                    <a:pt x="3289" y="1712"/>
                  </a:lnTo>
                  <a:lnTo>
                    <a:pt x="3269" y="1715"/>
                  </a:lnTo>
                  <a:lnTo>
                    <a:pt x="3251" y="1712"/>
                  </a:lnTo>
                  <a:lnTo>
                    <a:pt x="3234" y="1703"/>
                  </a:lnTo>
                  <a:lnTo>
                    <a:pt x="3221" y="1690"/>
                  </a:lnTo>
                  <a:lnTo>
                    <a:pt x="3212" y="1674"/>
                  </a:lnTo>
                  <a:lnTo>
                    <a:pt x="3209" y="1655"/>
                  </a:lnTo>
                  <a:lnTo>
                    <a:pt x="3206" y="1554"/>
                  </a:lnTo>
                  <a:lnTo>
                    <a:pt x="3197" y="1455"/>
                  </a:lnTo>
                  <a:lnTo>
                    <a:pt x="3180" y="1357"/>
                  </a:lnTo>
                  <a:lnTo>
                    <a:pt x="3158" y="1263"/>
                  </a:lnTo>
                  <a:lnTo>
                    <a:pt x="3131" y="1170"/>
                  </a:lnTo>
                  <a:lnTo>
                    <a:pt x="3097" y="1081"/>
                  </a:lnTo>
                  <a:lnTo>
                    <a:pt x="3058" y="993"/>
                  </a:lnTo>
                  <a:lnTo>
                    <a:pt x="3014" y="909"/>
                  </a:lnTo>
                  <a:lnTo>
                    <a:pt x="2964" y="827"/>
                  </a:lnTo>
                  <a:lnTo>
                    <a:pt x="2910" y="749"/>
                  </a:lnTo>
                  <a:lnTo>
                    <a:pt x="2852" y="675"/>
                  </a:lnTo>
                  <a:lnTo>
                    <a:pt x="2789" y="604"/>
                  </a:lnTo>
                  <a:lnTo>
                    <a:pt x="2722" y="538"/>
                  </a:lnTo>
                  <a:lnTo>
                    <a:pt x="2652" y="475"/>
                  </a:lnTo>
                  <a:lnTo>
                    <a:pt x="2577" y="417"/>
                  </a:lnTo>
                  <a:lnTo>
                    <a:pt x="2499" y="363"/>
                  </a:lnTo>
                  <a:lnTo>
                    <a:pt x="2416" y="315"/>
                  </a:lnTo>
                  <a:lnTo>
                    <a:pt x="2331" y="271"/>
                  </a:lnTo>
                  <a:lnTo>
                    <a:pt x="2243" y="232"/>
                  </a:lnTo>
                  <a:lnTo>
                    <a:pt x="2153" y="199"/>
                  </a:lnTo>
                  <a:lnTo>
                    <a:pt x="2060" y="172"/>
                  </a:lnTo>
                  <a:lnTo>
                    <a:pt x="1964" y="150"/>
                  </a:lnTo>
                  <a:lnTo>
                    <a:pt x="1867" y="133"/>
                  </a:lnTo>
                  <a:lnTo>
                    <a:pt x="1767" y="123"/>
                  </a:lnTo>
                  <a:lnTo>
                    <a:pt x="1665" y="120"/>
                  </a:lnTo>
                  <a:lnTo>
                    <a:pt x="1564" y="123"/>
                  </a:lnTo>
                  <a:lnTo>
                    <a:pt x="1464" y="133"/>
                  </a:lnTo>
                  <a:lnTo>
                    <a:pt x="1367" y="150"/>
                  </a:lnTo>
                  <a:lnTo>
                    <a:pt x="1271" y="172"/>
                  </a:lnTo>
                  <a:lnTo>
                    <a:pt x="1178" y="199"/>
                  </a:lnTo>
                  <a:lnTo>
                    <a:pt x="1088" y="232"/>
                  </a:lnTo>
                  <a:lnTo>
                    <a:pt x="999" y="271"/>
                  </a:lnTo>
                  <a:lnTo>
                    <a:pt x="915" y="315"/>
                  </a:lnTo>
                  <a:lnTo>
                    <a:pt x="832" y="363"/>
                  </a:lnTo>
                  <a:lnTo>
                    <a:pt x="754" y="417"/>
                  </a:lnTo>
                  <a:lnTo>
                    <a:pt x="679" y="475"/>
                  </a:lnTo>
                  <a:lnTo>
                    <a:pt x="609" y="538"/>
                  </a:lnTo>
                  <a:lnTo>
                    <a:pt x="542" y="604"/>
                  </a:lnTo>
                  <a:lnTo>
                    <a:pt x="479" y="675"/>
                  </a:lnTo>
                  <a:lnTo>
                    <a:pt x="420" y="749"/>
                  </a:lnTo>
                  <a:lnTo>
                    <a:pt x="366" y="827"/>
                  </a:lnTo>
                  <a:lnTo>
                    <a:pt x="317" y="909"/>
                  </a:lnTo>
                  <a:lnTo>
                    <a:pt x="273" y="993"/>
                  </a:lnTo>
                  <a:lnTo>
                    <a:pt x="234" y="1081"/>
                  </a:lnTo>
                  <a:lnTo>
                    <a:pt x="200" y="1170"/>
                  </a:lnTo>
                  <a:lnTo>
                    <a:pt x="173" y="1263"/>
                  </a:lnTo>
                  <a:lnTo>
                    <a:pt x="151" y="1357"/>
                  </a:lnTo>
                  <a:lnTo>
                    <a:pt x="134" y="1455"/>
                  </a:lnTo>
                  <a:lnTo>
                    <a:pt x="125" y="1554"/>
                  </a:lnTo>
                  <a:lnTo>
                    <a:pt x="122" y="1655"/>
                  </a:lnTo>
                  <a:lnTo>
                    <a:pt x="125" y="1756"/>
                  </a:lnTo>
                  <a:lnTo>
                    <a:pt x="135" y="1855"/>
                  </a:lnTo>
                  <a:lnTo>
                    <a:pt x="151" y="1954"/>
                  </a:lnTo>
                  <a:lnTo>
                    <a:pt x="173" y="2049"/>
                  </a:lnTo>
                  <a:lnTo>
                    <a:pt x="201" y="2142"/>
                  </a:lnTo>
                  <a:lnTo>
                    <a:pt x="235" y="2233"/>
                  </a:lnTo>
                  <a:lnTo>
                    <a:pt x="274" y="2320"/>
                  </a:lnTo>
                  <a:lnTo>
                    <a:pt x="319" y="2404"/>
                  </a:lnTo>
                  <a:lnTo>
                    <a:pt x="369" y="2486"/>
                  </a:lnTo>
                  <a:lnTo>
                    <a:pt x="424" y="2564"/>
                  </a:lnTo>
                  <a:lnTo>
                    <a:pt x="482" y="2638"/>
                  </a:lnTo>
                  <a:lnTo>
                    <a:pt x="546" y="2710"/>
                  </a:lnTo>
                  <a:lnTo>
                    <a:pt x="614" y="2776"/>
                  </a:lnTo>
                  <a:lnTo>
                    <a:pt x="649" y="2745"/>
                  </a:lnTo>
                  <a:lnTo>
                    <a:pt x="688" y="2716"/>
                  </a:lnTo>
                  <a:lnTo>
                    <a:pt x="730" y="2692"/>
                  </a:lnTo>
                  <a:lnTo>
                    <a:pt x="1285" y="2456"/>
                  </a:lnTo>
                  <a:lnTo>
                    <a:pt x="1289" y="2450"/>
                  </a:lnTo>
                  <a:lnTo>
                    <a:pt x="1296" y="2442"/>
                  </a:lnTo>
                  <a:lnTo>
                    <a:pt x="1302" y="2431"/>
                  </a:lnTo>
                  <a:lnTo>
                    <a:pt x="1309" y="2419"/>
                  </a:lnTo>
                  <a:lnTo>
                    <a:pt x="1315" y="2407"/>
                  </a:lnTo>
                  <a:lnTo>
                    <a:pt x="947" y="2407"/>
                  </a:lnTo>
                  <a:lnTo>
                    <a:pt x="941" y="2407"/>
                  </a:lnTo>
                  <a:lnTo>
                    <a:pt x="928" y="2404"/>
                  </a:lnTo>
                  <a:lnTo>
                    <a:pt x="910" y="2402"/>
                  </a:lnTo>
                  <a:lnTo>
                    <a:pt x="888" y="2399"/>
                  </a:lnTo>
                  <a:lnTo>
                    <a:pt x="863" y="2396"/>
                  </a:lnTo>
                  <a:lnTo>
                    <a:pt x="834" y="2390"/>
                  </a:lnTo>
                  <a:lnTo>
                    <a:pt x="804" y="2382"/>
                  </a:lnTo>
                  <a:lnTo>
                    <a:pt x="772" y="2375"/>
                  </a:lnTo>
                  <a:lnTo>
                    <a:pt x="739" y="2365"/>
                  </a:lnTo>
                  <a:lnTo>
                    <a:pt x="706" y="2354"/>
                  </a:lnTo>
                  <a:lnTo>
                    <a:pt x="674" y="2342"/>
                  </a:lnTo>
                  <a:lnTo>
                    <a:pt x="649" y="2329"/>
                  </a:lnTo>
                  <a:lnTo>
                    <a:pt x="628" y="2314"/>
                  </a:lnTo>
                  <a:lnTo>
                    <a:pt x="612" y="2294"/>
                  </a:lnTo>
                  <a:lnTo>
                    <a:pt x="598" y="2272"/>
                  </a:lnTo>
                  <a:lnTo>
                    <a:pt x="589" y="2248"/>
                  </a:lnTo>
                  <a:lnTo>
                    <a:pt x="583" y="2222"/>
                  </a:lnTo>
                  <a:lnTo>
                    <a:pt x="583" y="2195"/>
                  </a:lnTo>
                  <a:lnTo>
                    <a:pt x="588" y="2168"/>
                  </a:lnTo>
                  <a:lnTo>
                    <a:pt x="598" y="2143"/>
                  </a:lnTo>
                  <a:lnTo>
                    <a:pt x="612" y="2119"/>
                  </a:lnTo>
                  <a:lnTo>
                    <a:pt x="639" y="2077"/>
                  </a:lnTo>
                  <a:lnTo>
                    <a:pt x="670" y="2031"/>
                  </a:lnTo>
                  <a:lnTo>
                    <a:pt x="701" y="1980"/>
                  </a:lnTo>
                  <a:lnTo>
                    <a:pt x="733" y="1924"/>
                  </a:lnTo>
                  <a:lnTo>
                    <a:pt x="766" y="1865"/>
                  </a:lnTo>
                  <a:lnTo>
                    <a:pt x="798" y="1802"/>
                  </a:lnTo>
                  <a:lnTo>
                    <a:pt x="828" y="1736"/>
                  </a:lnTo>
                  <a:lnTo>
                    <a:pt x="857" y="1667"/>
                  </a:lnTo>
                  <a:lnTo>
                    <a:pt x="884" y="1595"/>
                  </a:lnTo>
                  <a:lnTo>
                    <a:pt x="907" y="1522"/>
                  </a:lnTo>
                  <a:lnTo>
                    <a:pt x="926" y="1445"/>
                  </a:lnTo>
                  <a:lnTo>
                    <a:pt x="941" y="1368"/>
                  </a:lnTo>
                  <a:lnTo>
                    <a:pt x="952" y="1291"/>
                  </a:lnTo>
                  <a:lnTo>
                    <a:pt x="957" y="1212"/>
                  </a:lnTo>
                  <a:lnTo>
                    <a:pt x="957" y="1209"/>
                  </a:lnTo>
                  <a:lnTo>
                    <a:pt x="957" y="1202"/>
                  </a:lnTo>
                  <a:lnTo>
                    <a:pt x="958" y="1191"/>
                  </a:lnTo>
                  <a:lnTo>
                    <a:pt x="959" y="1177"/>
                  </a:lnTo>
                  <a:lnTo>
                    <a:pt x="961" y="1159"/>
                  </a:lnTo>
                  <a:lnTo>
                    <a:pt x="964" y="1139"/>
                  </a:lnTo>
                  <a:lnTo>
                    <a:pt x="968" y="1116"/>
                  </a:lnTo>
                  <a:lnTo>
                    <a:pt x="973" y="1091"/>
                  </a:lnTo>
                  <a:lnTo>
                    <a:pt x="979" y="1063"/>
                  </a:lnTo>
                  <a:lnTo>
                    <a:pt x="986" y="1034"/>
                  </a:lnTo>
                  <a:lnTo>
                    <a:pt x="996" y="1003"/>
                  </a:lnTo>
                  <a:lnTo>
                    <a:pt x="1006" y="970"/>
                  </a:lnTo>
                  <a:lnTo>
                    <a:pt x="1019" y="937"/>
                  </a:lnTo>
                  <a:lnTo>
                    <a:pt x="1034" y="905"/>
                  </a:lnTo>
                  <a:lnTo>
                    <a:pt x="1050" y="871"/>
                  </a:lnTo>
                  <a:lnTo>
                    <a:pt x="1069" y="837"/>
                  </a:lnTo>
                  <a:lnTo>
                    <a:pt x="1091" y="804"/>
                  </a:lnTo>
                  <a:lnTo>
                    <a:pt x="1114" y="771"/>
                  </a:lnTo>
                  <a:lnTo>
                    <a:pt x="1140" y="739"/>
                  </a:lnTo>
                  <a:lnTo>
                    <a:pt x="1169" y="708"/>
                  </a:lnTo>
                  <a:lnTo>
                    <a:pt x="1201" y="679"/>
                  </a:lnTo>
                  <a:lnTo>
                    <a:pt x="1236" y="652"/>
                  </a:lnTo>
                  <a:lnTo>
                    <a:pt x="1275" y="626"/>
                  </a:lnTo>
                  <a:lnTo>
                    <a:pt x="1315" y="603"/>
                  </a:lnTo>
                  <a:lnTo>
                    <a:pt x="1361" y="583"/>
                  </a:lnTo>
                  <a:lnTo>
                    <a:pt x="1409" y="565"/>
                  </a:lnTo>
                  <a:lnTo>
                    <a:pt x="1462" y="551"/>
                  </a:lnTo>
                  <a:lnTo>
                    <a:pt x="1518" y="540"/>
                  </a:lnTo>
                  <a:lnTo>
                    <a:pt x="1577" y="534"/>
                  </a:lnTo>
                  <a:lnTo>
                    <a:pt x="1642" y="530"/>
                  </a:lnTo>
                  <a:lnTo>
                    <a:pt x="1705" y="534"/>
                  </a:lnTo>
                  <a:lnTo>
                    <a:pt x="1765" y="540"/>
                  </a:lnTo>
                  <a:lnTo>
                    <a:pt x="1821" y="550"/>
                  </a:lnTo>
                  <a:lnTo>
                    <a:pt x="1872" y="563"/>
                  </a:lnTo>
                  <a:lnTo>
                    <a:pt x="1922" y="580"/>
                  </a:lnTo>
                  <a:lnTo>
                    <a:pt x="1967" y="599"/>
                  </a:lnTo>
                  <a:lnTo>
                    <a:pt x="2010" y="621"/>
                  </a:lnTo>
                  <a:lnTo>
                    <a:pt x="2050" y="645"/>
                  </a:lnTo>
                  <a:lnTo>
                    <a:pt x="2086" y="672"/>
                  </a:lnTo>
                  <a:lnTo>
                    <a:pt x="2120" y="699"/>
                  </a:lnTo>
                  <a:lnTo>
                    <a:pt x="2151" y="728"/>
                  </a:lnTo>
                  <a:lnTo>
                    <a:pt x="2180" y="759"/>
                  </a:lnTo>
                  <a:lnTo>
                    <a:pt x="2206" y="791"/>
                  </a:lnTo>
                  <a:lnTo>
                    <a:pt x="2229" y="822"/>
                  </a:lnTo>
                  <a:lnTo>
                    <a:pt x="2251" y="855"/>
                  </a:lnTo>
                  <a:lnTo>
                    <a:pt x="2270" y="887"/>
                  </a:lnTo>
                  <a:lnTo>
                    <a:pt x="2287" y="920"/>
                  </a:lnTo>
                  <a:lnTo>
                    <a:pt x="2303" y="952"/>
                  </a:lnTo>
                  <a:lnTo>
                    <a:pt x="2323" y="1000"/>
                  </a:lnTo>
                  <a:lnTo>
                    <a:pt x="2339" y="1050"/>
                  </a:lnTo>
                  <a:lnTo>
                    <a:pt x="2352" y="1103"/>
                  </a:lnTo>
                  <a:lnTo>
                    <a:pt x="2363" y="1159"/>
                  </a:lnTo>
                  <a:lnTo>
                    <a:pt x="2372" y="1219"/>
                  </a:lnTo>
                  <a:lnTo>
                    <a:pt x="2378" y="1281"/>
                  </a:lnTo>
                  <a:lnTo>
                    <a:pt x="2385" y="1361"/>
                  </a:lnTo>
                  <a:lnTo>
                    <a:pt x="2399" y="1441"/>
                  </a:lnTo>
                  <a:lnTo>
                    <a:pt x="2416" y="1524"/>
                  </a:lnTo>
                  <a:lnTo>
                    <a:pt x="2439" y="1608"/>
                  </a:lnTo>
                  <a:lnTo>
                    <a:pt x="2442" y="1623"/>
                  </a:lnTo>
                  <a:lnTo>
                    <a:pt x="2440" y="1640"/>
                  </a:lnTo>
                  <a:lnTo>
                    <a:pt x="2435" y="1654"/>
                  </a:lnTo>
                  <a:lnTo>
                    <a:pt x="2426" y="1666"/>
                  </a:lnTo>
                  <a:lnTo>
                    <a:pt x="2414" y="1676"/>
                  </a:lnTo>
                  <a:lnTo>
                    <a:pt x="2399" y="1682"/>
                  </a:lnTo>
                  <a:lnTo>
                    <a:pt x="2383" y="1686"/>
                  </a:lnTo>
                  <a:lnTo>
                    <a:pt x="2367" y="1683"/>
                  </a:lnTo>
                  <a:lnTo>
                    <a:pt x="2352" y="1678"/>
                  </a:lnTo>
                  <a:lnTo>
                    <a:pt x="2340" y="1669"/>
                  </a:lnTo>
                  <a:lnTo>
                    <a:pt x="2330" y="1657"/>
                  </a:lnTo>
                  <a:lnTo>
                    <a:pt x="2324" y="1642"/>
                  </a:lnTo>
                  <a:lnTo>
                    <a:pt x="2298" y="1552"/>
                  </a:lnTo>
                  <a:lnTo>
                    <a:pt x="2279" y="1462"/>
                  </a:lnTo>
                  <a:lnTo>
                    <a:pt x="2265" y="1375"/>
                  </a:lnTo>
                  <a:lnTo>
                    <a:pt x="2257" y="1290"/>
                  </a:lnTo>
                  <a:lnTo>
                    <a:pt x="2250" y="1223"/>
                  </a:lnTo>
                  <a:lnTo>
                    <a:pt x="2241" y="1161"/>
                  </a:lnTo>
                  <a:lnTo>
                    <a:pt x="2228" y="1104"/>
                  </a:lnTo>
                  <a:lnTo>
                    <a:pt x="2211" y="1050"/>
                  </a:lnTo>
                  <a:lnTo>
                    <a:pt x="2193" y="1001"/>
                  </a:lnTo>
                  <a:lnTo>
                    <a:pt x="2177" y="971"/>
                  </a:lnTo>
                  <a:lnTo>
                    <a:pt x="2161" y="941"/>
                  </a:lnTo>
                  <a:lnTo>
                    <a:pt x="2143" y="910"/>
                  </a:lnTo>
                  <a:lnTo>
                    <a:pt x="2121" y="880"/>
                  </a:lnTo>
                  <a:lnTo>
                    <a:pt x="2098" y="851"/>
                  </a:lnTo>
                  <a:lnTo>
                    <a:pt x="2073" y="821"/>
                  </a:lnTo>
                  <a:lnTo>
                    <a:pt x="2044" y="794"/>
                  </a:lnTo>
                  <a:lnTo>
                    <a:pt x="2012" y="768"/>
                  </a:lnTo>
                  <a:lnTo>
                    <a:pt x="1978" y="744"/>
                  </a:lnTo>
                  <a:lnTo>
                    <a:pt x="1940" y="722"/>
                  </a:lnTo>
                  <a:lnTo>
                    <a:pt x="1899" y="702"/>
                  </a:lnTo>
                  <a:lnTo>
                    <a:pt x="1855" y="685"/>
                  </a:lnTo>
                  <a:lnTo>
                    <a:pt x="1807" y="670"/>
                  </a:lnTo>
                  <a:lnTo>
                    <a:pt x="1756" y="661"/>
                  </a:lnTo>
                  <a:lnTo>
                    <a:pt x="1701" y="654"/>
                  </a:lnTo>
                  <a:lnTo>
                    <a:pt x="1642" y="651"/>
                  </a:lnTo>
                  <a:lnTo>
                    <a:pt x="1584" y="654"/>
                  </a:lnTo>
                  <a:lnTo>
                    <a:pt x="1529" y="661"/>
                  </a:lnTo>
                  <a:lnTo>
                    <a:pt x="1478" y="670"/>
                  </a:lnTo>
                  <a:lnTo>
                    <a:pt x="1432" y="685"/>
                  </a:lnTo>
                  <a:lnTo>
                    <a:pt x="1389" y="702"/>
                  </a:lnTo>
                  <a:lnTo>
                    <a:pt x="1351" y="722"/>
                  </a:lnTo>
                  <a:lnTo>
                    <a:pt x="1314" y="744"/>
                  </a:lnTo>
                  <a:lnTo>
                    <a:pt x="1282" y="768"/>
                  </a:lnTo>
                  <a:lnTo>
                    <a:pt x="1253" y="794"/>
                  </a:lnTo>
                  <a:lnTo>
                    <a:pt x="1226" y="821"/>
                  </a:lnTo>
                  <a:lnTo>
                    <a:pt x="1203" y="851"/>
                  </a:lnTo>
                  <a:lnTo>
                    <a:pt x="1182" y="880"/>
                  </a:lnTo>
                  <a:lnTo>
                    <a:pt x="1163" y="911"/>
                  </a:lnTo>
                  <a:lnTo>
                    <a:pt x="1147" y="941"/>
                  </a:lnTo>
                  <a:lnTo>
                    <a:pt x="1133" y="971"/>
                  </a:lnTo>
                  <a:lnTo>
                    <a:pt x="1121" y="1002"/>
                  </a:lnTo>
                  <a:lnTo>
                    <a:pt x="1111" y="1030"/>
                  </a:lnTo>
                  <a:lnTo>
                    <a:pt x="1103" y="1059"/>
                  </a:lnTo>
                  <a:lnTo>
                    <a:pt x="1095" y="1086"/>
                  </a:lnTo>
                  <a:lnTo>
                    <a:pt x="1090" y="1111"/>
                  </a:lnTo>
                  <a:lnTo>
                    <a:pt x="1085" y="1134"/>
                  </a:lnTo>
                  <a:lnTo>
                    <a:pt x="1082" y="1155"/>
                  </a:lnTo>
                  <a:lnTo>
                    <a:pt x="1080" y="1174"/>
                  </a:lnTo>
                  <a:lnTo>
                    <a:pt x="1079" y="1189"/>
                  </a:lnTo>
                  <a:lnTo>
                    <a:pt x="1078" y="1201"/>
                  </a:lnTo>
                  <a:lnTo>
                    <a:pt x="1078" y="1210"/>
                  </a:lnTo>
                  <a:lnTo>
                    <a:pt x="1078" y="1214"/>
                  </a:lnTo>
                  <a:lnTo>
                    <a:pt x="1072" y="1299"/>
                  </a:lnTo>
                  <a:lnTo>
                    <a:pt x="1061" y="1384"/>
                  </a:lnTo>
                  <a:lnTo>
                    <a:pt x="1046" y="1467"/>
                  </a:lnTo>
                  <a:lnTo>
                    <a:pt x="1025" y="1549"/>
                  </a:lnTo>
                  <a:lnTo>
                    <a:pt x="999" y="1628"/>
                  </a:lnTo>
                  <a:lnTo>
                    <a:pt x="972" y="1704"/>
                  </a:lnTo>
                  <a:lnTo>
                    <a:pt x="941" y="1779"/>
                  </a:lnTo>
                  <a:lnTo>
                    <a:pt x="909" y="1850"/>
                  </a:lnTo>
                  <a:lnTo>
                    <a:pt x="875" y="1918"/>
                  </a:lnTo>
                  <a:lnTo>
                    <a:pt x="841" y="1981"/>
                  </a:lnTo>
                  <a:lnTo>
                    <a:pt x="807" y="2040"/>
                  </a:lnTo>
                  <a:lnTo>
                    <a:pt x="773" y="2094"/>
                  </a:lnTo>
                  <a:lnTo>
                    <a:pt x="741" y="2143"/>
                  </a:lnTo>
                  <a:lnTo>
                    <a:pt x="711" y="2188"/>
                  </a:lnTo>
                  <a:lnTo>
                    <a:pt x="706" y="2196"/>
                  </a:lnTo>
                  <a:lnTo>
                    <a:pt x="703" y="2206"/>
                  </a:lnTo>
                  <a:lnTo>
                    <a:pt x="704" y="2215"/>
                  </a:lnTo>
                  <a:lnTo>
                    <a:pt x="707" y="2219"/>
                  </a:lnTo>
                  <a:lnTo>
                    <a:pt x="710" y="2224"/>
                  </a:lnTo>
                  <a:lnTo>
                    <a:pt x="715" y="2228"/>
                  </a:lnTo>
                  <a:lnTo>
                    <a:pt x="721" y="2231"/>
                  </a:lnTo>
                  <a:lnTo>
                    <a:pt x="752" y="2242"/>
                  </a:lnTo>
                  <a:lnTo>
                    <a:pt x="783" y="2253"/>
                  </a:lnTo>
                  <a:lnTo>
                    <a:pt x="815" y="2262"/>
                  </a:lnTo>
                  <a:lnTo>
                    <a:pt x="845" y="2269"/>
                  </a:lnTo>
                  <a:lnTo>
                    <a:pt x="873" y="2274"/>
                  </a:lnTo>
                  <a:lnTo>
                    <a:pt x="899" y="2280"/>
                  </a:lnTo>
                  <a:lnTo>
                    <a:pt x="921" y="2283"/>
                  </a:lnTo>
                  <a:lnTo>
                    <a:pt x="938" y="2285"/>
                  </a:lnTo>
                  <a:lnTo>
                    <a:pt x="949" y="2286"/>
                  </a:lnTo>
                  <a:lnTo>
                    <a:pt x="953" y="2286"/>
                  </a:lnTo>
                  <a:lnTo>
                    <a:pt x="1337" y="2286"/>
                  </a:lnTo>
                  <a:lnTo>
                    <a:pt x="1359" y="2288"/>
                  </a:lnTo>
                  <a:lnTo>
                    <a:pt x="1380" y="2295"/>
                  </a:lnTo>
                  <a:lnTo>
                    <a:pt x="1399" y="2306"/>
                  </a:lnTo>
                  <a:lnTo>
                    <a:pt x="1416" y="2320"/>
                  </a:lnTo>
                  <a:lnTo>
                    <a:pt x="1429" y="2338"/>
                  </a:lnTo>
                  <a:lnTo>
                    <a:pt x="1439" y="2357"/>
                  </a:lnTo>
                  <a:lnTo>
                    <a:pt x="1444" y="2378"/>
                  </a:lnTo>
                  <a:lnTo>
                    <a:pt x="1445" y="2399"/>
                  </a:lnTo>
                  <a:lnTo>
                    <a:pt x="1442" y="2421"/>
                  </a:lnTo>
                  <a:lnTo>
                    <a:pt x="1433" y="2440"/>
                  </a:lnTo>
                  <a:lnTo>
                    <a:pt x="1421" y="2466"/>
                  </a:lnTo>
                  <a:lnTo>
                    <a:pt x="1407" y="2491"/>
                  </a:lnTo>
                  <a:lnTo>
                    <a:pt x="1391" y="2514"/>
                  </a:lnTo>
                  <a:lnTo>
                    <a:pt x="1375" y="2535"/>
                  </a:lnTo>
                  <a:lnTo>
                    <a:pt x="1356" y="2551"/>
                  </a:lnTo>
                  <a:lnTo>
                    <a:pt x="1335" y="2565"/>
                  </a:lnTo>
                  <a:lnTo>
                    <a:pt x="780" y="2801"/>
                  </a:lnTo>
                  <a:lnTo>
                    <a:pt x="754" y="2817"/>
                  </a:lnTo>
                  <a:lnTo>
                    <a:pt x="729" y="2834"/>
                  </a:lnTo>
                  <a:lnTo>
                    <a:pt x="706" y="2855"/>
                  </a:lnTo>
                  <a:lnTo>
                    <a:pt x="778" y="2909"/>
                  </a:lnTo>
                  <a:lnTo>
                    <a:pt x="854" y="2959"/>
                  </a:lnTo>
                  <a:lnTo>
                    <a:pt x="933" y="3005"/>
                  </a:lnTo>
                  <a:lnTo>
                    <a:pt x="1016" y="3045"/>
                  </a:lnTo>
                  <a:lnTo>
                    <a:pt x="1101" y="3081"/>
                  </a:lnTo>
                  <a:lnTo>
                    <a:pt x="1188" y="3113"/>
                  </a:lnTo>
                  <a:lnTo>
                    <a:pt x="1277" y="3139"/>
                  </a:lnTo>
                  <a:lnTo>
                    <a:pt x="1368" y="3160"/>
                  </a:lnTo>
                  <a:lnTo>
                    <a:pt x="1462" y="3176"/>
                  </a:lnTo>
                  <a:lnTo>
                    <a:pt x="1558" y="3184"/>
                  </a:lnTo>
                  <a:lnTo>
                    <a:pt x="1601" y="3188"/>
                  </a:lnTo>
                  <a:lnTo>
                    <a:pt x="1645" y="3189"/>
                  </a:lnTo>
                  <a:lnTo>
                    <a:pt x="1665" y="3189"/>
                  </a:lnTo>
                  <a:lnTo>
                    <a:pt x="1684" y="3192"/>
                  </a:lnTo>
                  <a:lnTo>
                    <a:pt x="1701" y="3201"/>
                  </a:lnTo>
                  <a:lnTo>
                    <a:pt x="1714" y="3214"/>
                  </a:lnTo>
                  <a:lnTo>
                    <a:pt x="1723" y="3230"/>
                  </a:lnTo>
                  <a:lnTo>
                    <a:pt x="1726" y="3249"/>
                  </a:lnTo>
                  <a:lnTo>
                    <a:pt x="1723" y="3269"/>
                  </a:lnTo>
                  <a:lnTo>
                    <a:pt x="1714" y="3285"/>
                  </a:lnTo>
                  <a:lnTo>
                    <a:pt x="1701" y="3298"/>
                  </a:lnTo>
                  <a:lnTo>
                    <a:pt x="1684" y="3306"/>
                  </a:lnTo>
                  <a:lnTo>
                    <a:pt x="1665" y="3309"/>
                  </a:lnTo>
                  <a:lnTo>
                    <a:pt x="1662" y="3309"/>
                  </a:lnTo>
                  <a:lnTo>
                    <a:pt x="1658" y="3309"/>
                  </a:lnTo>
                  <a:lnTo>
                    <a:pt x="1658" y="3309"/>
                  </a:lnTo>
                  <a:lnTo>
                    <a:pt x="1657" y="3309"/>
                  </a:lnTo>
                  <a:lnTo>
                    <a:pt x="1651" y="3309"/>
                  </a:lnTo>
                  <a:lnTo>
                    <a:pt x="1646" y="3309"/>
                  </a:lnTo>
                  <a:lnTo>
                    <a:pt x="1593" y="3307"/>
                  </a:lnTo>
                  <a:lnTo>
                    <a:pt x="1540" y="3304"/>
                  </a:lnTo>
                  <a:lnTo>
                    <a:pt x="1468" y="3297"/>
                  </a:lnTo>
                  <a:lnTo>
                    <a:pt x="1403" y="3288"/>
                  </a:lnTo>
                  <a:lnTo>
                    <a:pt x="1313" y="3272"/>
                  </a:lnTo>
                  <a:lnTo>
                    <a:pt x="1223" y="3251"/>
                  </a:lnTo>
                  <a:lnTo>
                    <a:pt x="1135" y="3225"/>
                  </a:lnTo>
                  <a:lnTo>
                    <a:pt x="1049" y="3194"/>
                  </a:lnTo>
                  <a:lnTo>
                    <a:pt x="964" y="3158"/>
                  </a:lnTo>
                  <a:lnTo>
                    <a:pt x="882" y="3118"/>
                  </a:lnTo>
                  <a:lnTo>
                    <a:pt x="801" y="3073"/>
                  </a:lnTo>
                  <a:lnTo>
                    <a:pt x="723" y="3024"/>
                  </a:lnTo>
                  <a:lnTo>
                    <a:pt x="647" y="2970"/>
                  </a:lnTo>
                  <a:lnTo>
                    <a:pt x="576" y="2912"/>
                  </a:lnTo>
                  <a:lnTo>
                    <a:pt x="533" y="2876"/>
                  </a:lnTo>
                  <a:lnTo>
                    <a:pt x="537" y="2869"/>
                  </a:lnTo>
                  <a:lnTo>
                    <a:pt x="468" y="2803"/>
                  </a:lnTo>
                  <a:lnTo>
                    <a:pt x="404" y="2733"/>
                  </a:lnTo>
                  <a:lnTo>
                    <a:pt x="343" y="2658"/>
                  </a:lnTo>
                  <a:lnTo>
                    <a:pt x="286" y="2580"/>
                  </a:lnTo>
                  <a:lnTo>
                    <a:pt x="234" y="2500"/>
                  </a:lnTo>
                  <a:lnTo>
                    <a:pt x="187" y="2415"/>
                  </a:lnTo>
                  <a:lnTo>
                    <a:pt x="145" y="2329"/>
                  </a:lnTo>
                  <a:lnTo>
                    <a:pt x="108" y="2239"/>
                  </a:lnTo>
                  <a:lnTo>
                    <a:pt x="76" y="2147"/>
                  </a:lnTo>
                  <a:lnTo>
                    <a:pt x="49" y="2052"/>
                  </a:lnTo>
                  <a:lnTo>
                    <a:pt x="29" y="1956"/>
                  </a:lnTo>
                  <a:lnTo>
                    <a:pt x="13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30" y="1346"/>
                  </a:lnTo>
                  <a:lnTo>
                    <a:pt x="52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2" y="966"/>
                  </a:lnTo>
                  <a:lnTo>
                    <a:pt x="196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8" y="631"/>
                  </a:lnTo>
                  <a:lnTo>
                    <a:pt x="422" y="557"/>
                  </a:lnTo>
                  <a:lnTo>
                    <a:pt x="489" y="486"/>
                  </a:lnTo>
                  <a:lnTo>
                    <a:pt x="560" y="418"/>
                  </a:lnTo>
                  <a:lnTo>
                    <a:pt x="636" y="355"/>
                  </a:lnTo>
                  <a:lnTo>
                    <a:pt x="715" y="297"/>
                  </a:lnTo>
                  <a:lnTo>
                    <a:pt x="798" y="243"/>
                  </a:lnTo>
                  <a:lnTo>
                    <a:pt x="884" y="195"/>
                  </a:lnTo>
                  <a:lnTo>
                    <a:pt x="972" y="151"/>
                  </a:lnTo>
                  <a:lnTo>
                    <a:pt x="1064" y="111"/>
                  </a:lnTo>
                  <a:lnTo>
                    <a:pt x="1159" y="79"/>
                  </a:lnTo>
                  <a:lnTo>
                    <a:pt x="1256" y="51"/>
                  </a:lnTo>
                  <a:lnTo>
                    <a:pt x="1355" y="29"/>
                  </a:lnTo>
                  <a:lnTo>
                    <a:pt x="1457" y="13"/>
                  </a:lnTo>
                  <a:lnTo>
                    <a:pt x="1561" y="3"/>
                  </a:lnTo>
                  <a:lnTo>
                    <a:pt x="1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6294803" y="5791200"/>
            <a:ext cx="528637" cy="528638"/>
            <a:chOff x="6294438" y="5791200"/>
            <a:chExt cx="528637" cy="528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8" name="Freeform 44"/>
            <p:cNvSpPr>
              <a:spLocks noEditPoints="1"/>
            </p:cNvSpPr>
            <p:nvPr/>
          </p:nvSpPr>
          <p:spPr bwMode="auto">
            <a:xfrm>
              <a:off x="6643688" y="6121400"/>
              <a:ext cx="174625" cy="174625"/>
            </a:xfrm>
            <a:custGeom>
              <a:avLst/>
              <a:gdLst>
                <a:gd name="T0" fmla="*/ 204 w 1104"/>
                <a:gd name="T1" fmla="*/ 204 h 1105"/>
                <a:gd name="T2" fmla="*/ 410 w 1104"/>
                <a:gd name="T3" fmla="*/ 763 h 1105"/>
                <a:gd name="T4" fmla="*/ 528 w 1104"/>
                <a:gd name="T5" fmla="*/ 527 h 1105"/>
                <a:gd name="T6" fmla="*/ 763 w 1104"/>
                <a:gd name="T7" fmla="*/ 409 h 1105"/>
                <a:gd name="T8" fmla="*/ 204 w 1104"/>
                <a:gd name="T9" fmla="*/ 204 h 1105"/>
                <a:gd name="T10" fmla="*/ 0 w 1104"/>
                <a:gd name="T11" fmla="*/ 0 h 1105"/>
                <a:gd name="T12" fmla="*/ 1067 w 1104"/>
                <a:gd name="T13" fmla="*/ 393 h 1105"/>
                <a:gd name="T14" fmla="*/ 675 w 1104"/>
                <a:gd name="T15" fmla="*/ 589 h 1105"/>
                <a:gd name="T16" fmla="*/ 1087 w 1104"/>
                <a:gd name="T17" fmla="*/ 1001 h 1105"/>
                <a:gd name="T18" fmla="*/ 1097 w 1104"/>
                <a:gd name="T19" fmla="*/ 1014 h 1105"/>
                <a:gd name="T20" fmla="*/ 1102 w 1104"/>
                <a:gd name="T21" fmla="*/ 1028 h 1105"/>
                <a:gd name="T22" fmla="*/ 1104 w 1104"/>
                <a:gd name="T23" fmla="*/ 1043 h 1105"/>
                <a:gd name="T24" fmla="*/ 1102 w 1104"/>
                <a:gd name="T25" fmla="*/ 1059 h 1105"/>
                <a:gd name="T26" fmla="*/ 1097 w 1104"/>
                <a:gd name="T27" fmla="*/ 1073 h 1105"/>
                <a:gd name="T28" fmla="*/ 1087 w 1104"/>
                <a:gd name="T29" fmla="*/ 1087 h 1105"/>
                <a:gd name="T30" fmla="*/ 1073 w 1104"/>
                <a:gd name="T31" fmla="*/ 1097 h 1105"/>
                <a:gd name="T32" fmla="*/ 1059 w 1104"/>
                <a:gd name="T33" fmla="*/ 1103 h 1105"/>
                <a:gd name="T34" fmla="*/ 1043 w 1104"/>
                <a:gd name="T35" fmla="*/ 1105 h 1105"/>
                <a:gd name="T36" fmla="*/ 1028 w 1104"/>
                <a:gd name="T37" fmla="*/ 1103 h 1105"/>
                <a:gd name="T38" fmla="*/ 1014 w 1104"/>
                <a:gd name="T39" fmla="*/ 1097 h 1105"/>
                <a:gd name="T40" fmla="*/ 1001 w 1104"/>
                <a:gd name="T41" fmla="*/ 1087 h 1105"/>
                <a:gd name="T42" fmla="*/ 589 w 1104"/>
                <a:gd name="T43" fmla="*/ 675 h 1105"/>
                <a:gd name="T44" fmla="*/ 392 w 1104"/>
                <a:gd name="T45" fmla="*/ 1067 h 1105"/>
                <a:gd name="T46" fmla="*/ 0 w 1104"/>
                <a:gd name="T47" fmla="*/ 0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4" h="1105">
                  <a:moveTo>
                    <a:pt x="204" y="204"/>
                  </a:moveTo>
                  <a:lnTo>
                    <a:pt x="410" y="763"/>
                  </a:lnTo>
                  <a:lnTo>
                    <a:pt x="528" y="527"/>
                  </a:lnTo>
                  <a:lnTo>
                    <a:pt x="763" y="409"/>
                  </a:lnTo>
                  <a:lnTo>
                    <a:pt x="204" y="204"/>
                  </a:lnTo>
                  <a:close/>
                  <a:moveTo>
                    <a:pt x="0" y="0"/>
                  </a:moveTo>
                  <a:lnTo>
                    <a:pt x="1067" y="393"/>
                  </a:lnTo>
                  <a:lnTo>
                    <a:pt x="675" y="589"/>
                  </a:lnTo>
                  <a:lnTo>
                    <a:pt x="1087" y="1001"/>
                  </a:lnTo>
                  <a:lnTo>
                    <a:pt x="1097" y="1014"/>
                  </a:lnTo>
                  <a:lnTo>
                    <a:pt x="1102" y="1028"/>
                  </a:lnTo>
                  <a:lnTo>
                    <a:pt x="1104" y="1043"/>
                  </a:lnTo>
                  <a:lnTo>
                    <a:pt x="1102" y="1059"/>
                  </a:lnTo>
                  <a:lnTo>
                    <a:pt x="1097" y="1073"/>
                  </a:lnTo>
                  <a:lnTo>
                    <a:pt x="1087" y="1087"/>
                  </a:lnTo>
                  <a:lnTo>
                    <a:pt x="1073" y="1097"/>
                  </a:lnTo>
                  <a:lnTo>
                    <a:pt x="1059" y="1103"/>
                  </a:lnTo>
                  <a:lnTo>
                    <a:pt x="1043" y="1105"/>
                  </a:lnTo>
                  <a:lnTo>
                    <a:pt x="1028" y="1103"/>
                  </a:lnTo>
                  <a:lnTo>
                    <a:pt x="1014" y="1097"/>
                  </a:lnTo>
                  <a:lnTo>
                    <a:pt x="1001" y="1087"/>
                  </a:lnTo>
                  <a:lnTo>
                    <a:pt x="589" y="675"/>
                  </a:lnTo>
                  <a:lnTo>
                    <a:pt x="392" y="10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5"/>
            <p:cNvSpPr>
              <a:spLocks/>
            </p:cNvSpPr>
            <p:nvPr/>
          </p:nvSpPr>
          <p:spPr bwMode="auto">
            <a:xfrm>
              <a:off x="6294438" y="5791200"/>
              <a:ext cx="528637" cy="528638"/>
            </a:xfrm>
            <a:custGeom>
              <a:avLst/>
              <a:gdLst>
                <a:gd name="T0" fmla="*/ 2245 w 3330"/>
                <a:gd name="T1" fmla="*/ 104 h 3330"/>
                <a:gd name="T2" fmla="*/ 2807 w 3330"/>
                <a:gd name="T3" fmla="*/ 455 h 3330"/>
                <a:gd name="T4" fmla="*/ 3190 w 3330"/>
                <a:gd name="T5" fmla="*/ 996 h 3330"/>
                <a:gd name="T6" fmla="*/ 3330 w 3330"/>
                <a:gd name="T7" fmla="*/ 1665 h 3330"/>
                <a:gd name="T8" fmla="*/ 3233 w 3330"/>
                <a:gd name="T9" fmla="*/ 1713 h 3330"/>
                <a:gd name="T10" fmla="*/ 3161 w 3330"/>
                <a:gd name="T11" fmla="*/ 1286 h 3330"/>
                <a:gd name="T12" fmla="*/ 2877 w 3330"/>
                <a:gd name="T13" fmla="*/ 710 h 3330"/>
                <a:gd name="T14" fmla="*/ 2391 w 3330"/>
                <a:gd name="T15" fmla="*/ 303 h 3330"/>
                <a:gd name="T16" fmla="*/ 1763 w 3330"/>
                <a:gd name="T17" fmla="*/ 124 h 3330"/>
                <a:gd name="T18" fmla="*/ 1108 w 3330"/>
                <a:gd name="T19" fmla="*/ 225 h 3330"/>
                <a:gd name="T20" fmla="*/ 574 w 3330"/>
                <a:gd name="T21" fmla="*/ 574 h 3330"/>
                <a:gd name="T22" fmla="*/ 225 w 3330"/>
                <a:gd name="T23" fmla="*/ 1108 h 3330"/>
                <a:gd name="T24" fmla="*/ 124 w 3330"/>
                <a:gd name="T25" fmla="*/ 1760 h 3330"/>
                <a:gd name="T26" fmla="*/ 293 w 3330"/>
                <a:gd name="T27" fmla="*/ 2371 h 3330"/>
                <a:gd name="T28" fmla="*/ 649 w 3330"/>
                <a:gd name="T29" fmla="*/ 2761 h 3330"/>
                <a:gd name="T30" fmla="*/ 1309 w 3330"/>
                <a:gd name="T31" fmla="*/ 2434 h 3330"/>
                <a:gd name="T32" fmla="*/ 863 w 3330"/>
                <a:gd name="T33" fmla="*/ 2410 h 3330"/>
                <a:gd name="T34" fmla="*/ 649 w 3330"/>
                <a:gd name="T35" fmla="*/ 2344 h 3330"/>
                <a:gd name="T36" fmla="*/ 587 w 3330"/>
                <a:gd name="T37" fmla="*/ 2182 h 3330"/>
                <a:gd name="T38" fmla="*/ 755 w 3330"/>
                <a:gd name="T39" fmla="*/ 1897 h 3330"/>
                <a:gd name="T40" fmla="*/ 929 w 3330"/>
                <a:gd name="T41" fmla="*/ 1439 h 3330"/>
                <a:gd name="T42" fmla="*/ 958 w 3330"/>
                <a:gd name="T43" fmla="*/ 1188 h 3330"/>
                <a:gd name="T44" fmla="*/ 989 w 3330"/>
                <a:gd name="T45" fmla="*/ 1030 h 3330"/>
                <a:gd name="T46" fmla="*/ 1087 w 3330"/>
                <a:gd name="T47" fmla="*/ 812 h 3330"/>
                <a:gd name="T48" fmla="*/ 1292 w 3330"/>
                <a:gd name="T49" fmla="*/ 620 h 3330"/>
                <a:gd name="T50" fmla="*/ 1642 w 3330"/>
                <a:gd name="T51" fmla="*/ 534 h 3330"/>
                <a:gd name="T52" fmla="*/ 2010 w 3330"/>
                <a:gd name="T53" fmla="*/ 625 h 3330"/>
                <a:gd name="T54" fmla="*/ 2229 w 3330"/>
                <a:gd name="T55" fmla="*/ 827 h 3330"/>
                <a:gd name="T56" fmla="*/ 2352 w 3330"/>
                <a:gd name="T57" fmla="*/ 1110 h 3330"/>
                <a:gd name="T58" fmla="*/ 2439 w 3330"/>
                <a:gd name="T59" fmla="*/ 1618 h 3330"/>
                <a:gd name="T60" fmla="*/ 2382 w 3330"/>
                <a:gd name="T61" fmla="*/ 1695 h 3330"/>
                <a:gd name="T62" fmla="*/ 2286 w 3330"/>
                <a:gd name="T63" fmla="*/ 1508 h 3330"/>
                <a:gd name="T64" fmla="*/ 2223 w 3330"/>
                <a:gd name="T65" fmla="*/ 1092 h 3330"/>
                <a:gd name="T66" fmla="*/ 2105 w 3330"/>
                <a:gd name="T67" fmla="*/ 865 h 3330"/>
                <a:gd name="T68" fmla="*/ 1886 w 3330"/>
                <a:gd name="T69" fmla="*/ 700 h 3330"/>
                <a:gd name="T70" fmla="*/ 1536 w 3330"/>
                <a:gd name="T71" fmla="*/ 663 h 3330"/>
                <a:gd name="T72" fmla="*/ 1270 w 3330"/>
                <a:gd name="T73" fmla="*/ 782 h 3330"/>
                <a:gd name="T74" fmla="*/ 1134 w 3330"/>
                <a:gd name="T75" fmla="*/ 975 h 3330"/>
                <a:gd name="T76" fmla="*/ 1084 w 3330"/>
                <a:gd name="T77" fmla="*/ 1150 h 3330"/>
                <a:gd name="T78" fmla="*/ 1073 w 3330"/>
                <a:gd name="T79" fmla="*/ 1302 h 3330"/>
                <a:gd name="T80" fmla="*/ 925 w 3330"/>
                <a:gd name="T81" fmla="*/ 1823 h 3330"/>
                <a:gd name="T82" fmla="*/ 710 w 3330"/>
                <a:gd name="T83" fmla="*/ 2201 h 3330"/>
                <a:gd name="T84" fmla="*/ 748 w 3330"/>
                <a:gd name="T85" fmla="*/ 2256 h 3330"/>
                <a:gd name="T86" fmla="*/ 925 w 3330"/>
                <a:gd name="T87" fmla="*/ 2298 h 3330"/>
                <a:gd name="T88" fmla="*/ 1399 w 3330"/>
                <a:gd name="T89" fmla="*/ 2320 h 3330"/>
                <a:gd name="T90" fmla="*/ 1434 w 3330"/>
                <a:gd name="T91" fmla="*/ 2456 h 3330"/>
                <a:gd name="T92" fmla="*/ 780 w 3330"/>
                <a:gd name="T93" fmla="*/ 2818 h 3330"/>
                <a:gd name="T94" fmla="*/ 1015 w 3330"/>
                <a:gd name="T95" fmla="*/ 3065 h 3330"/>
                <a:gd name="T96" fmla="*/ 1600 w 3330"/>
                <a:gd name="T97" fmla="*/ 3207 h 3330"/>
                <a:gd name="T98" fmla="*/ 1726 w 3330"/>
                <a:gd name="T99" fmla="*/ 3269 h 3330"/>
                <a:gd name="T100" fmla="*/ 1658 w 3330"/>
                <a:gd name="T101" fmla="*/ 3330 h 3330"/>
                <a:gd name="T102" fmla="*/ 1468 w 3330"/>
                <a:gd name="T103" fmla="*/ 3318 h 3330"/>
                <a:gd name="T104" fmla="*/ 881 w 3330"/>
                <a:gd name="T105" fmla="*/ 3137 h 3330"/>
                <a:gd name="T106" fmla="*/ 468 w 3330"/>
                <a:gd name="T107" fmla="*/ 2820 h 3330"/>
                <a:gd name="T108" fmla="*/ 107 w 3330"/>
                <a:gd name="T109" fmla="*/ 2253 h 3330"/>
                <a:gd name="T110" fmla="*/ 3 w 3330"/>
                <a:gd name="T111" fmla="*/ 1564 h 3330"/>
                <a:gd name="T112" fmla="*/ 182 w 3330"/>
                <a:gd name="T113" fmla="*/ 909 h 3330"/>
                <a:gd name="T114" fmla="*/ 593 w 3330"/>
                <a:gd name="T115" fmla="*/ 393 h 3330"/>
                <a:gd name="T116" fmla="*/ 1177 w 3330"/>
                <a:gd name="T117" fmla="*/ 74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30" h="3330">
                  <a:moveTo>
                    <a:pt x="1665" y="0"/>
                  </a:moveTo>
                  <a:lnTo>
                    <a:pt x="1766" y="3"/>
                  </a:lnTo>
                  <a:lnTo>
                    <a:pt x="1866" y="12"/>
                  </a:lnTo>
                  <a:lnTo>
                    <a:pt x="1964" y="27"/>
                  </a:lnTo>
                  <a:lnTo>
                    <a:pt x="2060" y="47"/>
                  </a:lnTo>
                  <a:lnTo>
                    <a:pt x="2153" y="74"/>
                  </a:lnTo>
                  <a:lnTo>
                    <a:pt x="2245" y="104"/>
                  </a:lnTo>
                  <a:lnTo>
                    <a:pt x="2334" y="140"/>
                  </a:lnTo>
                  <a:lnTo>
                    <a:pt x="2421" y="182"/>
                  </a:lnTo>
                  <a:lnTo>
                    <a:pt x="2505" y="228"/>
                  </a:lnTo>
                  <a:lnTo>
                    <a:pt x="2585" y="279"/>
                  </a:lnTo>
                  <a:lnTo>
                    <a:pt x="2663" y="333"/>
                  </a:lnTo>
                  <a:lnTo>
                    <a:pt x="2737" y="393"/>
                  </a:lnTo>
                  <a:lnTo>
                    <a:pt x="2807" y="455"/>
                  </a:lnTo>
                  <a:lnTo>
                    <a:pt x="2875" y="523"/>
                  </a:lnTo>
                  <a:lnTo>
                    <a:pt x="2937" y="593"/>
                  </a:lnTo>
                  <a:lnTo>
                    <a:pt x="2997" y="667"/>
                  </a:lnTo>
                  <a:lnTo>
                    <a:pt x="3051" y="745"/>
                  </a:lnTo>
                  <a:lnTo>
                    <a:pt x="3102" y="825"/>
                  </a:lnTo>
                  <a:lnTo>
                    <a:pt x="3148" y="909"/>
                  </a:lnTo>
                  <a:lnTo>
                    <a:pt x="3190" y="996"/>
                  </a:lnTo>
                  <a:lnTo>
                    <a:pt x="3226" y="1085"/>
                  </a:lnTo>
                  <a:lnTo>
                    <a:pt x="3256" y="1177"/>
                  </a:lnTo>
                  <a:lnTo>
                    <a:pt x="3283" y="1270"/>
                  </a:lnTo>
                  <a:lnTo>
                    <a:pt x="3303" y="1366"/>
                  </a:lnTo>
                  <a:lnTo>
                    <a:pt x="3318" y="1464"/>
                  </a:lnTo>
                  <a:lnTo>
                    <a:pt x="3327" y="1564"/>
                  </a:lnTo>
                  <a:lnTo>
                    <a:pt x="3330" y="1665"/>
                  </a:lnTo>
                  <a:lnTo>
                    <a:pt x="3327" y="1684"/>
                  </a:lnTo>
                  <a:lnTo>
                    <a:pt x="3318" y="1700"/>
                  </a:lnTo>
                  <a:lnTo>
                    <a:pt x="3305" y="1713"/>
                  </a:lnTo>
                  <a:lnTo>
                    <a:pt x="3289" y="1723"/>
                  </a:lnTo>
                  <a:lnTo>
                    <a:pt x="3269" y="1726"/>
                  </a:lnTo>
                  <a:lnTo>
                    <a:pt x="3250" y="1723"/>
                  </a:lnTo>
                  <a:lnTo>
                    <a:pt x="3233" y="1713"/>
                  </a:lnTo>
                  <a:lnTo>
                    <a:pt x="3220" y="1700"/>
                  </a:lnTo>
                  <a:lnTo>
                    <a:pt x="3212" y="1684"/>
                  </a:lnTo>
                  <a:lnTo>
                    <a:pt x="3209" y="1665"/>
                  </a:lnTo>
                  <a:lnTo>
                    <a:pt x="3206" y="1567"/>
                  </a:lnTo>
                  <a:lnTo>
                    <a:pt x="3197" y="1471"/>
                  </a:lnTo>
                  <a:lnTo>
                    <a:pt x="3182" y="1377"/>
                  </a:lnTo>
                  <a:lnTo>
                    <a:pt x="3161" y="1286"/>
                  </a:lnTo>
                  <a:lnTo>
                    <a:pt x="3135" y="1195"/>
                  </a:lnTo>
                  <a:lnTo>
                    <a:pt x="3105" y="1108"/>
                  </a:lnTo>
                  <a:lnTo>
                    <a:pt x="3069" y="1022"/>
                  </a:lnTo>
                  <a:lnTo>
                    <a:pt x="3027" y="939"/>
                  </a:lnTo>
                  <a:lnTo>
                    <a:pt x="2982" y="860"/>
                  </a:lnTo>
                  <a:lnTo>
                    <a:pt x="2931" y="783"/>
                  </a:lnTo>
                  <a:lnTo>
                    <a:pt x="2877" y="710"/>
                  </a:lnTo>
                  <a:lnTo>
                    <a:pt x="2818" y="640"/>
                  </a:lnTo>
                  <a:lnTo>
                    <a:pt x="2756" y="574"/>
                  </a:lnTo>
                  <a:lnTo>
                    <a:pt x="2690" y="512"/>
                  </a:lnTo>
                  <a:lnTo>
                    <a:pt x="2620" y="453"/>
                  </a:lnTo>
                  <a:lnTo>
                    <a:pt x="2547" y="399"/>
                  </a:lnTo>
                  <a:lnTo>
                    <a:pt x="2470" y="348"/>
                  </a:lnTo>
                  <a:lnTo>
                    <a:pt x="2391" y="303"/>
                  </a:lnTo>
                  <a:lnTo>
                    <a:pt x="2308" y="261"/>
                  </a:lnTo>
                  <a:lnTo>
                    <a:pt x="2222" y="225"/>
                  </a:lnTo>
                  <a:lnTo>
                    <a:pt x="2135" y="195"/>
                  </a:lnTo>
                  <a:lnTo>
                    <a:pt x="2044" y="169"/>
                  </a:lnTo>
                  <a:lnTo>
                    <a:pt x="1953" y="148"/>
                  </a:lnTo>
                  <a:lnTo>
                    <a:pt x="1859" y="133"/>
                  </a:lnTo>
                  <a:lnTo>
                    <a:pt x="1763" y="124"/>
                  </a:lnTo>
                  <a:lnTo>
                    <a:pt x="1665" y="121"/>
                  </a:lnTo>
                  <a:lnTo>
                    <a:pt x="1567" y="124"/>
                  </a:lnTo>
                  <a:lnTo>
                    <a:pt x="1471" y="133"/>
                  </a:lnTo>
                  <a:lnTo>
                    <a:pt x="1377" y="148"/>
                  </a:lnTo>
                  <a:lnTo>
                    <a:pt x="1286" y="169"/>
                  </a:lnTo>
                  <a:lnTo>
                    <a:pt x="1195" y="195"/>
                  </a:lnTo>
                  <a:lnTo>
                    <a:pt x="1108" y="225"/>
                  </a:lnTo>
                  <a:lnTo>
                    <a:pt x="1022" y="261"/>
                  </a:lnTo>
                  <a:lnTo>
                    <a:pt x="939" y="303"/>
                  </a:lnTo>
                  <a:lnTo>
                    <a:pt x="860" y="348"/>
                  </a:lnTo>
                  <a:lnTo>
                    <a:pt x="783" y="399"/>
                  </a:lnTo>
                  <a:lnTo>
                    <a:pt x="710" y="453"/>
                  </a:lnTo>
                  <a:lnTo>
                    <a:pt x="640" y="512"/>
                  </a:lnTo>
                  <a:lnTo>
                    <a:pt x="574" y="574"/>
                  </a:lnTo>
                  <a:lnTo>
                    <a:pt x="512" y="640"/>
                  </a:lnTo>
                  <a:lnTo>
                    <a:pt x="453" y="710"/>
                  </a:lnTo>
                  <a:lnTo>
                    <a:pt x="399" y="783"/>
                  </a:lnTo>
                  <a:lnTo>
                    <a:pt x="348" y="860"/>
                  </a:lnTo>
                  <a:lnTo>
                    <a:pt x="303" y="939"/>
                  </a:lnTo>
                  <a:lnTo>
                    <a:pt x="261" y="1022"/>
                  </a:lnTo>
                  <a:lnTo>
                    <a:pt x="225" y="1108"/>
                  </a:lnTo>
                  <a:lnTo>
                    <a:pt x="195" y="1195"/>
                  </a:lnTo>
                  <a:lnTo>
                    <a:pt x="169" y="1286"/>
                  </a:lnTo>
                  <a:lnTo>
                    <a:pt x="148" y="1377"/>
                  </a:lnTo>
                  <a:lnTo>
                    <a:pt x="133" y="1471"/>
                  </a:lnTo>
                  <a:lnTo>
                    <a:pt x="124" y="1567"/>
                  </a:lnTo>
                  <a:lnTo>
                    <a:pt x="121" y="1665"/>
                  </a:lnTo>
                  <a:lnTo>
                    <a:pt x="124" y="1760"/>
                  </a:lnTo>
                  <a:lnTo>
                    <a:pt x="132" y="1853"/>
                  </a:lnTo>
                  <a:lnTo>
                    <a:pt x="146" y="1945"/>
                  </a:lnTo>
                  <a:lnTo>
                    <a:pt x="165" y="2034"/>
                  </a:lnTo>
                  <a:lnTo>
                    <a:pt x="191" y="2122"/>
                  </a:lnTo>
                  <a:lnTo>
                    <a:pt x="220" y="2207"/>
                  </a:lnTo>
                  <a:lnTo>
                    <a:pt x="253" y="2291"/>
                  </a:lnTo>
                  <a:lnTo>
                    <a:pt x="293" y="2371"/>
                  </a:lnTo>
                  <a:lnTo>
                    <a:pt x="336" y="2449"/>
                  </a:lnTo>
                  <a:lnTo>
                    <a:pt x="383" y="2525"/>
                  </a:lnTo>
                  <a:lnTo>
                    <a:pt x="435" y="2596"/>
                  </a:lnTo>
                  <a:lnTo>
                    <a:pt x="490" y="2666"/>
                  </a:lnTo>
                  <a:lnTo>
                    <a:pt x="550" y="2732"/>
                  </a:lnTo>
                  <a:lnTo>
                    <a:pt x="614" y="2794"/>
                  </a:lnTo>
                  <a:lnTo>
                    <a:pt x="649" y="2761"/>
                  </a:lnTo>
                  <a:lnTo>
                    <a:pt x="688" y="2733"/>
                  </a:lnTo>
                  <a:lnTo>
                    <a:pt x="729" y="2709"/>
                  </a:lnTo>
                  <a:lnTo>
                    <a:pt x="1284" y="2471"/>
                  </a:lnTo>
                  <a:lnTo>
                    <a:pt x="1289" y="2466"/>
                  </a:lnTo>
                  <a:lnTo>
                    <a:pt x="1295" y="2457"/>
                  </a:lnTo>
                  <a:lnTo>
                    <a:pt x="1302" y="2446"/>
                  </a:lnTo>
                  <a:lnTo>
                    <a:pt x="1309" y="2434"/>
                  </a:lnTo>
                  <a:lnTo>
                    <a:pt x="1315" y="2422"/>
                  </a:lnTo>
                  <a:lnTo>
                    <a:pt x="947" y="2422"/>
                  </a:lnTo>
                  <a:lnTo>
                    <a:pt x="940" y="2421"/>
                  </a:lnTo>
                  <a:lnTo>
                    <a:pt x="927" y="2420"/>
                  </a:lnTo>
                  <a:lnTo>
                    <a:pt x="910" y="2418"/>
                  </a:lnTo>
                  <a:lnTo>
                    <a:pt x="888" y="2415"/>
                  </a:lnTo>
                  <a:lnTo>
                    <a:pt x="863" y="2410"/>
                  </a:lnTo>
                  <a:lnTo>
                    <a:pt x="835" y="2405"/>
                  </a:lnTo>
                  <a:lnTo>
                    <a:pt x="803" y="2398"/>
                  </a:lnTo>
                  <a:lnTo>
                    <a:pt x="771" y="2390"/>
                  </a:lnTo>
                  <a:lnTo>
                    <a:pt x="739" y="2380"/>
                  </a:lnTo>
                  <a:lnTo>
                    <a:pt x="705" y="2369"/>
                  </a:lnTo>
                  <a:lnTo>
                    <a:pt x="673" y="2356"/>
                  </a:lnTo>
                  <a:lnTo>
                    <a:pt x="649" y="2344"/>
                  </a:lnTo>
                  <a:lnTo>
                    <a:pt x="629" y="2327"/>
                  </a:lnTo>
                  <a:lnTo>
                    <a:pt x="612" y="2308"/>
                  </a:lnTo>
                  <a:lnTo>
                    <a:pt x="597" y="2287"/>
                  </a:lnTo>
                  <a:lnTo>
                    <a:pt x="588" y="2262"/>
                  </a:lnTo>
                  <a:lnTo>
                    <a:pt x="583" y="2235"/>
                  </a:lnTo>
                  <a:lnTo>
                    <a:pt x="583" y="2209"/>
                  </a:lnTo>
                  <a:lnTo>
                    <a:pt x="587" y="2182"/>
                  </a:lnTo>
                  <a:lnTo>
                    <a:pt x="597" y="2156"/>
                  </a:lnTo>
                  <a:lnTo>
                    <a:pt x="612" y="2132"/>
                  </a:lnTo>
                  <a:lnTo>
                    <a:pt x="638" y="2094"/>
                  </a:lnTo>
                  <a:lnTo>
                    <a:pt x="665" y="2050"/>
                  </a:lnTo>
                  <a:lnTo>
                    <a:pt x="694" y="2003"/>
                  </a:lnTo>
                  <a:lnTo>
                    <a:pt x="725" y="1952"/>
                  </a:lnTo>
                  <a:lnTo>
                    <a:pt x="755" y="1897"/>
                  </a:lnTo>
                  <a:lnTo>
                    <a:pt x="784" y="1839"/>
                  </a:lnTo>
                  <a:lnTo>
                    <a:pt x="813" y="1778"/>
                  </a:lnTo>
                  <a:lnTo>
                    <a:pt x="842" y="1714"/>
                  </a:lnTo>
                  <a:lnTo>
                    <a:pt x="868" y="1648"/>
                  </a:lnTo>
                  <a:lnTo>
                    <a:pt x="891" y="1580"/>
                  </a:lnTo>
                  <a:lnTo>
                    <a:pt x="912" y="1511"/>
                  </a:lnTo>
                  <a:lnTo>
                    <a:pt x="929" y="1439"/>
                  </a:lnTo>
                  <a:lnTo>
                    <a:pt x="942" y="1366"/>
                  </a:lnTo>
                  <a:lnTo>
                    <a:pt x="952" y="1293"/>
                  </a:lnTo>
                  <a:lnTo>
                    <a:pt x="956" y="1219"/>
                  </a:lnTo>
                  <a:lnTo>
                    <a:pt x="956" y="1217"/>
                  </a:lnTo>
                  <a:lnTo>
                    <a:pt x="957" y="1211"/>
                  </a:lnTo>
                  <a:lnTo>
                    <a:pt x="957" y="1201"/>
                  </a:lnTo>
                  <a:lnTo>
                    <a:pt x="958" y="1188"/>
                  </a:lnTo>
                  <a:lnTo>
                    <a:pt x="960" y="1173"/>
                  </a:lnTo>
                  <a:lnTo>
                    <a:pt x="963" y="1153"/>
                  </a:lnTo>
                  <a:lnTo>
                    <a:pt x="966" y="1133"/>
                  </a:lnTo>
                  <a:lnTo>
                    <a:pt x="970" y="1110"/>
                  </a:lnTo>
                  <a:lnTo>
                    <a:pt x="975" y="1085"/>
                  </a:lnTo>
                  <a:lnTo>
                    <a:pt x="981" y="1059"/>
                  </a:lnTo>
                  <a:lnTo>
                    <a:pt x="989" y="1030"/>
                  </a:lnTo>
                  <a:lnTo>
                    <a:pt x="998" y="1001"/>
                  </a:lnTo>
                  <a:lnTo>
                    <a:pt x="1008" y="971"/>
                  </a:lnTo>
                  <a:lnTo>
                    <a:pt x="1020" y="939"/>
                  </a:lnTo>
                  <a:lnTo>
                    <a:pt x="1034" y="908"/>
                  </a:lnTo>
                  <a:lnTo>
                    <a:pt x="1049" y="876"/>
                  </a:lnTo>
                  <a:lnTo>
                    <a:pt x="1068" y="845"/>
                  </a:lnTo>
                  <a:lnTo>
                    <a:pt x="1087" y="812"/>
                  </a:lnTo>
                  <a:lnTo>
                    <a:pt x="1109" y="782"/>
                  </a:lnTo>
                  <a:lnTo>
                    <a:pt x="1133" y="752"/>
                  </a:lnTo>
                  <a:lnTo>
                    <a:pt x="1159" y="722"/>
                  </a:lnTo>
                  <a:lnTo>
                    <a:pt x="1189" y="694"/>
                  </a:lnTo>
                  <a:lnTo>
                    <a:pt x="1220" y="667"/>
                  </a:lnTo>
                  <a:lnTo>
                    <a:pt x="1254" y="643"/>
                  </a:lnTo>
                  <a:lnTo>
                    <a:pt x="1292" y="620"/>
                  </a:lnTo>
                  <a:lnTo>
                    <a:pt x="1332" y="598"/>
                  </a:lnTo>
                  <a:lnTo>
                    <a:pt x="1375" y="580"/>
                  </a:lnTo>
                  <a:lnTo>
                    <a:pt x="1422" y="565"/>
                  </a:lnTo>
                  <a:lnTo>
                    <a:pt x="1471" y="552"/>
                  </a:lnTo>
                  <a:lnTo>
                    <a:pt x="1525" y="543"/>
                  </a:lnTo>
                  <a:lnTo>
                    <a:pt x="1581" y="537"/>
                  </a:lnTo>
                  <a:lnTo>
                    <a:pt x="1642" y="534"/>
                  </a:lnTo>
                  <a:lnTo>
                    <a:pt x="1704" y="537"/>
                  </a:lnTo>
                  <a:lnTo>
                    <a:pt x="1764" y="543"/>
                  </a:lnTo>
                  <a:lnTo>
                    <a:pt x="1820" y="553"/>
                  </a:lnTo>
                  <a:lnTo>
                    <a:pt x="1872" y="567"/>
                  </a:lnTo>
                  <a:lnTo>
                    <a:pt x="1921" y="583"/>
                  </a:lnTo>
                  <a:lnTo>
                    <a:pt x="1967" y="602"/>
                  </a:lnTo>
                  <a:lnTo>
                    <a:pt x="2010" y="625"/>
                  </a:lnTo>
                  <a:lnTo>
                    <a:pt x="2049" y="649"/>
                  </a:lnTo>
                  <a:lnTo>
                    <a:pt x="2086" y="675"/>
                  </a:lnTo>
                  <a:lnTo>
                    <a:pt x="2120" y="703"/>
                  </a:lnTo>
                  <a:lnTo>
                    <a:pt x="2150" y="733"/>
                  </a:lnTo>
                  <a:lnTo>
                    <a:pt x="2180" y="764"/>
                  </a:lnTo>
                  <a:lnTo>
                    <a:pt x="2206" y="795"/>
                  </a:lnTo>
                  <a:lnTo>
                    <a:pt x="2229" y="827"/>
                  </a:lnTo>
                  <a:lnTo>
                    <a:pt x="2250" y="860"/>
                  </a:lnTo>
                  <a:lnTo>
                    <a:pt x="2269" y="893"/>
                  </a:lnTo>
                  <a:lnTo>
                    <a:pt x="2287" y="925"/>
                  </a:lnTo>
                  <a:lnTo>
                    <a:pt x="2303" y="958"/>
                  </a:lnTo>
                  <a:lnTo>
                    <a:pt x="2322" y="1006"/>
                  </a:lnTo>
                  <a:lnTo>
                    <a:pt x="2338" y="1057"/>
                  </a:lnTo>
                  <a:lnTo>
                    <a:pt x="2352" y="1110"/>
                  </a:lnTo>
                  <a:lnTo>
                    <a:pt x="2363" y="1167"/>
                  </a:lnTo>
                  <a:lnTo>
                    <a:pt x="2371" y="1226"/>
                  </a:lnTo>
                  <a:lnTo>
                    <a:pt x="2377" y="1290"/>
                  </a:lnTo>
                  <a:lnTo>
                    <a:pt x="2384" y="1368"/>
                  </a:lnTo>
                  <a:lnTo>
                    <a:pt x="2398" y="1450"/>
                  </a:lnTo>
                  <a:lnTo>
                    <a:pt x="2416" y="1533"/>
                  </a:lnTo>
                  <a:lnTo>
                    <a:pt x="2439" y="1618"/>
                  </a:lnTo>
                  <a:lnTo>
                    <a:pt x="2442" y="1634"/>
                  </a:lnTo>
                  <a:lnTo>
                    <a:pt x="2440" y="1650"/>
                  </a:lnTo>
                  <a:lnTo>
                    <a:pt x="2434" y="1664"/>
                  </a:lnTo>
                  <a:lnTo>
                    <a:pt x="2425" y="1676"/>
                  </a:lnTo>
                  <a:lnTo>
                    <a:pt x="2413" y="1686"/>
                  </a:lnTo>
                  <a:lnTo>
                    <a:pt x="2399" y="1693"/>
                  </a:lnTo>
                  <a:lnTo>
                    <a:pt x="2382" y="1695"/>
                  </a:lnTo>
                  <a:lnTo>
                    <a:pt x="2366" y="1694"/>
                  </a:lnTo>
                  <a:lnTo>
                    <a:pt x="2352" y="1688"/>
                  </a:lnTo>
                  <a:lnTo>
                    <a:pt x="2340" y="1679"/>
                  </a:lnTo>
                  <a:lnTo>
                    <a:pt x="2330" y="1667"/>
                  </a:lnTo>
                  <a:lnTo>
                    <a:pt x="2323" y="1653"/>
                  </a:lnTo>
                  <a:lnTo>
                    <a:pt x="2303" y="1579"/>
                  </a:lnTo>
                  <a:lnTo>
                    <a:pt x="2286" y="1508"/>
                  </a:lnTo>
                  <a:lnTo>
                    <a:pt x="2272" y="1436"/>
                  </a:lnTo>
                  <a:lnTo>
                    <a:pt x="2262" y="1366"/>
                  </a:lnTo>
                  <a:lnTo>
                    <a:pt x="2256" y="1298"/>
                  </a:lnTo>
                  <a:lnTo>
                    <a:pt x="2251" y="1241"/>
                  </a:lnTo>
                  <a:lnTo>
                    <a:pt x="2244" y="1189"/>
                  </a:lnTo>
                  <a:lnTo>
                    <a:pt x="2234" y="1139"/>
                  </a:lnTo>
                  <a:lnTo>
                    <a:pt x="2223" y="1092"/>
                  </a:lnTo>
                  <a:lnTo>
                    <a:pt x="2209" y="1048"/>
                  </a:lnTo>
                  <a:lnTo>
                    <a:pt x="2192" y="1007"/>
                  </a:lnTo>
                  <a:lnTo>
                    <a:pt x="2179" y="979"/>
                  </a:lnTo>
                  <a:lnTo>
                    <a:pt x="2162" y="951"/>
                  </a:lnTo>
                  <a:lnTo>
                    <a:pt x="2145" y="921"/>
                  </a:lnTo>
                  <a:lnTo>
                    <a:pt x="2126" y="893"/>
                  </a:lnTo>
                  <a:lnTo>
                    <a:pt x="2105" y="865"/>
                  </a:lnTo>
                  <a:lnTo>
                    <a:pt x="2082" y="837"/>
                  </a:lnTo>
                  <a:lnTo>
                    <a:pt x="2056" y="810"/>
                  </a:lnTo>
                  <a:lnTo>
                    <a:pt x="2027" y="785"/>
                  </a:lnTo>
                  <a:lnTo>
                    <a:pt x="1996" y="761"/>
                  </a:lnTo>
                  <a:lnTo>
                    <a:pt x="1962" y="739"/>
                  </a:lnTo>
                  <a:lnTo>
                    <a:pt x="1925" y="718"/>
                  </a:lnTo>
                  <a:lnTo>
                    <a:pt x="1886" y="700"/>
                  </a:lnTo>
                  <a:lnTo>
                    <a:pt x="1844" y="685"/>
                  </a:lnTo>
                  <a:lnTo>
                    <a:pt x="1798" y="673"/>
                  </a:lnTo>
                  <a:lnTo>
                    <a:pt x="1750" y="663"/>
                  </a:lnTo>
                  <a:lnTo>
                    <a:pt x="1697" y="658"/>
                  </a:lnTo>
                  <a:lnTo>
                    <a:pt x="1642" y="655"/>
                  </a:lnTo>
                  <a:lnTo>
                    <a:pt x="1587" y="658"/>
                  </a:lnTo>
                  <a:lnTo>
                    <a:pt x="1536" y="663"/>
                  </a:lnTo>
                  <a:lnTo>
                    <a:pt x="1488" y="672"/>
                  </a:lnTo>
                  <a:lnTo>
                    <a:pt x="1444" y="685"/>
                  </a:lnTo>
                  <a:lnTo>
                    <a:pt x="1404" y="699"/>
                  </a:lnTo>
                  <a:lnTo>
                    <a:pt x="1365" y="717"/>
                  </a:lnTo>
                  <a:lnTo>
                    <a:pt x="1331" y="737"/>
                  </a:lnTo>
                  <a:lnTo>
                    <a:pt x="1300" y="759"/>
                  </a:lnTo>
                  <a:lnTo>
                    <a:pt x="1270" y="782"/>
                  </a:lnTo>
                  <a:lnTo>
                    <a:pt x="1244" y="807"/>
                  </a:lnTo>
                  <a:lnTo>
                    <a:pt x="1220" y="834"/>
                  </a:lnTo>
                  <a:lnTo>
                    <a:pt x="1199" y="861"/>
                  </a:lnTo>
                  <a:lnTo>
                    <a:pt x="1180" y="889"/>
                  </a:lnTo>
                  <a:lnTo>
                    <a:pt x="1162" y="917"/>
                  </a:lnTo>
                  <a:lnTo>
                    <a:pt x="1147" y="946"/>
                  </a:lnTo>
                  <a:lnTo>
                    <a:pt x="1134" y="975"/>
                  </a:lnTo>
                  <a:lnTo>
                    <a:pt x="1122" y="1003"/>
                  </a:lnTo>
                  <a:lnTo>
                    <a:pt x="1113" y="1030"/>
                  </a:lnTo>
                  <a:lnTo>
                    <a:pt x="1104" y="1057"/>
                  </a:lnTo>
                  <a:lnTo>
                    <a:pt x="1098" y="1083"/>
                  </a:lnTo>
                  <a:lnTo>
                    <a:pt x="1092" y="1107"/>
                  </a:lnTo>
                  <a:lnTo>
                    <a:pt x="1088" y="1130"/>
                  </a:lnTo>
                  <a:lnTo>
                    <a:pt x="1084" y="1150"/>
                  </a:lnTo>
                  <a:lnTo>
                    <a:pt x="1081" y="1170"/>
                  </a:lnTo>
                  <a:lnTo>
                    <a:pt x="1080" y="1186"/>
                  </a:lnTo>
                  <a:lnTo>
                    <a:pt x="1078" y="1200"/>
                  </a:lnTo>
                  <a:lnTo>
                    <a:pt x="1078" y="1210"/>
                  </a:lnTo>
                  <a:lnTo>
                    <a:pt x="1077" y="1218"/>
                  </a:lnTo>
                  <a:lnTo>
                    <a:pt x="1077" y="1222"/>
                  </a:lnTo>
                  <a:lnTo>
                    <a:pt x="1073" y="1302"/>
                  </a:lnTo>
                  <a:lnTo>
                    <a:pt x="1063" y="1381"/>
                  </a:lnTo>
                  <a:lnTo>
                    <a:pt x="1048" y="1460"/>
                  </a:lnTo>
                  <a:lnTo>
                    <a:pt x="1030" y="1537"/>
                  </a:lnTo>
                  <a:lnTo>
                    <a:pt x="1008" y="1612"/>
                  </a:lnTo>
                  <a:lnTo>
                    <a:pt x="983" y="1685"/>
                  </a:lnTo>
                  <a:lnTo>
                    <a:pt x="956" y="1756"/>
                  </a:lnTo>
                  <a:lnTo>
                    <a:pt x="925" y="1823"/>
                  </a:lnTo>
                  <a:lnTo>
                    <a:pt x="895" y="1889"/>
                  </a:lnTo>
                  <a:lnTo>
                    <a:pt x="863" y="1951"/>
                  </a:lnTo>
                  <a:lnTo>
                    <a:pt x="830" y="2009"/>
                  </a:lnTo>
                  <a:lnTo>
                    <a:pt x="799" y="2064"/>
                  </a:lnTo>
                  <a:lnTo>
                    <a:pt x="768" y="2114"/>
                  </a:lnTo>
                  <a:lnTo>
                    <a:pt x="739" y="2159"/>
                  </a:lnTo>
                  <a:lnTo>
                    <a:pt x="710" y="2201"/>
                  </a:lnTo>
                  <a:lnTo>
                    <a:pt x="705" y="2210"/>
                  </a:lnTo>
                  <a:lnTo>
                    <a:pt x="703" y="2220"/>
                  </a:lnTo>
                  <a:lnTo>
                    <a:pt x="704" y="2228"/>
                  </a:lnTo>
                  <a:lnTo>
                    <a:pt x="707" y="2235"/>
                  </a:lnTo>
                  <a:lnTo>
                    <a:pt x="712" y="2240"/>
                  </a:lnTo>
                  <a:lnTo>
                    <a:pt x="720" y="2245"/>
                  </a:lnTo>
                  <a:lnTo>
                    <a:pt x="748" y="2256"/>
                  </a:lnTo>
                  <a:lnTo>
                    <a:pt x="777" y="2265"/>
                  </a:lnTo>
                  <a:lnTo>
                    <a:pt x="805" y="2273"/>
                  </a:lnTo>
                  <a:lnTo>
                    <a:pt x="834" y="2281"/>
                  </a:lnTo>
                  <a:lnTo>
                    <a:pt x="861" y="2287"/>
                  </a:lnTo>
                  <a:lnTo>
                    <a:pt x="885" y="2291"/>
                  </a:lnTo>
                  <a:lnTo>
                    <a:pt x="907" y="2295"/>
                  </a:lnTo>
                  <a:lnTo>
                    <a:pt x="925" y="2298"/>
                  </a:lnTo>
                  <a:lnTo>
                    <a:pt x="939" y="2300"/>
                  </a:lnTo>
                  <a:lnTo>
                    <a:pt x="949" y="2301"/>
                  </a:lnTo>
                  <a:lnTo>
                    <a:pt x="953" y="2301"/>
                  </a:lnTo>
                  <a:lnTo>
                    <a:pt x="1337" y="2301"/>
                  </a:lnTo>
                  <a:lnTo>
                    <a:pt x="1359" y="2303"/>
                  </a:lnTo>
                  <a:lnTo>
                    <a:pt x="1379" y="2310"/>
                  </a:lnTo>
                  <a:lnTo>
                    <a:pt x="1399" y="2320"/>
                  </a:lnTo>
                  <a:lnTo>
                    <a:pt x="1415" y="2334"/>
                  </a:lnTo>
                  <a:lnTo>
                    <a:pt x="1429" y="2352"/>
                  </a:lnTo>
                  <a:lnTo>
                    <a:pt x="1438" y="2371"/>
                  </a:lnTo>
                  <a:lnTo>
                    <a:pt x="1444" y="2393"/>
                  </a:lnTo>
                  <a:lnTo>
                    <a:pt x="1445" y="2414"/>
                  </a:lnTo>
                  <a:lnTo>
                    <a:pt x="1441" y="2436"/>
                  </a:lnTo>
                  <a:lnTo>
                    <a:pt x="1434" y="2456"/>
                  </a:lnTo>
                  <a:lnTo>
                    <a:pt x="1421" y="2481"/>
                  </a:lnTo>
                  <a:lnTo>
                    <a:pt x="1407" y="2506"/>
                  </a:lnTo>
                  <a:lnTo>
                    <a:pt x="1392" y="2529"/>
                  </a:lnTo>
                  <a:lnTo>
                    <a:pt x="1374" y="2550"/>
                  </a:lnTo>
                  <a:lnTo>
                    <a:pt x="1356" y="2567"/>
                  </a:lnTo>
                  <a:lnTo>
                    <a:pt x="1335" y="2581"/>
                  </a:lnTo>
                  <a:lnTo>
                    <a:pt x="780" y="2818"/>
                  </a:lnTo>
                  <a:lnTo>
                    <a:pt x="754" y="2834"/>
                  </a:lnTo>
                  <a:lnTo>
                    <a:pt x="729" y="2852"/>
                  </a:lnTo>
                  <a:lnTo>
                    <a:pt x="705" y="2873"/>
                  </a:lnTo>
                  <a:lnTo>
                    <a:pt x="778" y="2927"/>
                  </a:lnTo>
                  <a:lnTo>
                    <a:pt x="854" y="2978"/>
                  </a:lnTo>
                  <a:lnTo>
                    <a:pt x="933" y="3023"/>
                  </a:lnTo>
                  <a:lnTo>
                    <a:pt x="1015" y="3065"/>
                  </a:lnTo>
                  <a:lnTo>
                    <a:pt x="1100" y="3101"/>
                  </a:lnTo>
                  <a:lnTo>
                    <a:pt x="1187" y="3132"/>
                  </a:lnTo>
                  <a:lnTo>
                    <a:pt x="1277" y="3158"/>
                  </a:lnTo>
                  <a:lnTo>
                    <a:pt x="1368" y="3180"/>
                  </a:lnTo>
                  <a:lnTo>
                    <a:pt x="1462" y="3195"/>
                  </a:lnTo>
                  <a:lnTo>
                    <a:pt x="1557" y="3205"/>
                  </a:lnTo>
                  <a:lnTo>
                    <a:pt x="1600" y="3207"/>
                  </a:lnTo>
                  <a:lnTo>
                    <a:pt x="1644" y="3209"/>
                  </a:lnTo>
                  <a:lnTo>
                    <a:pt x="1665" y="3209"/>
                  </a:lnTo>
                  <a:lnTo>
                    <a:pt x="1684" y="3212"/>
                  </a:lnTo>
                  <a:lnTo>
                    <a:pt x="1700" y="3220"/>
                  </a:lnTo>
                  <a:lnTo>
                    <a:pt x="1713" y="3233"/>
                  </a:lnTo>
                  <a:lnTo>
                    <a:pt x="1723" y="3250"/>
                  </a:lnTo>
                  <a:lnTo>
                    <a:pt x="1726" y="3269"/>
                  </a:lnTo>
                  <a:lnTo>
                    <a:pt x="1723" y="3289"/>
                  </a:lnTo>
                  <a:lnTo>
                    <a:pt x="1713" y="3305"/>
                  </a:lnTo>
                  <a:lnTo>
                    <a:pt x="1700" y="3318"/>
                  </a:lnTo>
                  <a:lnTo>
                    <a:pt x="1684" y="3327"/>
                  </a:lnTo>
                  <a:lnTo>
                    <a:pt x="1665" y="3330"/>
                  </a:lnTo>
                  <a:lnTo>
                    <a:pt x="1661" y="3330"/>
                  </a:lnTo>
                  <a:lnTo>
                    <a:pt x="1658" y="3330"/>
                  </a:lnTo>
                  <a:lnTo>
                    <a:pt x="1657" y="3330"/>
                  </a:lnTo>
                  <a:lnTo>
                    <a:pt x="1657" y="3330"/>
                  </a:lnTo>
                  <a:lnTo>
                    <a:pt x="1651" y="3330"/>
                  </a:lnTo>
                  <a:lnTo>
                    <a:pt x="1645" y="3329"/>
                  </a:lnTo>
                  <a:lnTo>
                    <a:pt x="1592" y="3328"/>
                  </a:lnTo>
                  <a:lnTo>
                    <a:pt x="1540" y="3325"/>
                  </a:lnTo>
                  <a:lnTo>
                    <a:pt x="1468" y="3318"/>
                  </a:lnTo>
                  <a:lnTo>
                    <a:pt x="1403" y="3310"/>
                  </a:lnTo>
                  <a:lnTo>
                    <a:pt x="1313" y="3293"/>
                  </a:lnTo>
                  <a:lnTo>
                    <a:pt x="1223" y="3271"/>
                  </a:lnTo>
                  <a:lnTo>
                    <a:pt x="1134" y="3245"/>
                  </a:lnTo>
                  <a:lnTo>
                    <a:pt x="1048" y="3214"/>
                  </a:lnTo>
                  <a:lnTo>
                    <a:pt x="964" y="3178"/>
                  </a:lnTo>
                  <a:lnTo>
                    <a:pt x="881" y="3137"/>
                  </a:lnTo>
                  <a:lnTo>
                    <a:pt x="800" y="3093"/>
                  </a:lnTo>
                  <a:lnTo>
                    <a:pt x="723" y="3042"/>
                  </a:lnTo>
                  <a:lnTo>
                    <a:pt x="647" y="2989"/>
                  </a:lnTo>
                  <a:lnTo>
                    <a:pt x="575" y="2930"/>
                  </a:lnTo>
                  <a:lnTo>
                    <a:pt x="532" y="2894"/>
                  </a:lnTo>
                  <a:lnTo>
                    <a:pt x="537" y="2888"/>
                  </a:lnTo>
                  <a:lnTo>
                    <a:pt x="468" y="2820"/>
                  </a:lnTo>
                  <a:lnTo>
                    <a:pt x="403" y="2750"/>
                  </a:lnTo>
                  <a:lnTo>
                    <a:pt x="342" y="2675"/>
                  </a:lnTo>
                  <a:lnTo>
                    <a:pt x="286" y="2596"/>
                  </a:lnTo>
                  <a:lnTo>
                    <a:pt x="234" y="2516"/>
                  </a:lnTo>
                  <a:lnTo>
                    <a:pt x="187" y="2431"/>
                  </a:lnTo>
                  <a:lnTo>
                    <a:pt x="144" y="2343"/>
                  </a:lnTo>
                  <a:lnTo>
                    <a:pt x="107" y="2253"/>
                  </a:lnTo>
                  <a:lnTo>
                    <a:pt x="76" y="2160"/>
                  </a:lnTo>
                  <a:lnTo>
                    <a:pt x="48" y="2066"/>
                  </a:lnTo>
                  <a:lnTo>
                    <a:pt x="27" y="1968"/>
                  </a:lnTo>
                  <a:lnTo>
                    <a:pt x="12" y="1869"/>
                  </a:lnTo>
                  <a:lnTo>
                    <a:pt x="3" y="1768"/>
                  </a:lnTo>
                  <a:lnTo>
                    <a:pt x="0" y="1665"/>
                  </a:lnTo>
                  <a:lnTo>
                    <a:pt x="3" y="1564"/>
                  </a:lnTo>
                  <a:lnTo>
                    <a:pt x="12" y="1464"/>
                  </a:lnTo>
                  <a:lnTo>
                    <a:pt x="27" y="1366"/>
                  </a:lnTo>
                  <a:lnTo>
                    <a:pt x="47" y="1270"/>
                  </a:lnTo>
                  <a:lnTo>
                    <a:pt x="74" y="1177"/>
                  </a:lnTo>
                  <a:lnTo>
                    <a:pt x="104" y="1085"/>
                  </a:lnTo>
                  <a:lnTo>
                    <a:pt x="140" y="996"/>
                  </a:lnTo>
                  <a:lnTo>
                    <a:pt x="182" y="909"/>
                  </a:lnTo>
                  <a:lnTo>
                    <a:pt x="228" y="825"/>
                  </a:lnTo>
                  <a:lnTo>
                    <a:pt x="279" y="745"/>
                  </a:lnTo>
                  <a:lnTo>
                    <a:pt x="333" y="667"/>
                  </a:lnTo>
                  <a:lnTo>
                    <a:pt x="393" y="593"/>
                  </a:lnTo>
                  <a:lnTo>
                    <a:pt x="455" y="523"/>
                  </a:lnTo>
                  <a:lnTo>
                    <a:pt x="523" y="455"/>
                  </a:lnTo>
                  <a:lnTo>
                    <a:pt x="593" y="393"/>
                  </a:lnTo>
                  <a:lnTo>
                    <a:pt x="667" y="333"/>
                  </a:lnTo>
                  <a:lnTo>
                    <a:pt x="745" y="279"/>
                  </a:lnTo>
                  <a:lnTo>
                    <a:pt x="825" y="228"/>
                  </a:lnTo>
                  <a:lnTo>
                    <a:pt x="909" y="182"/>
                  </a:lnTo>
                  <a:lnTo>
                    <a:pt x="996" y="140"/>
                  </a:lnTo>
                  <a:lnTo>
                    <a:pt x="1085" y="104"/>
                  </a:lnTo>
                  <a:lnTo>
                    <a:pt x="1177" y="74"/>
                  </a:lnTo>
                  <a:lnTo>
                    <a:pt x="1270" y="47"/>
                  </a:lnTo>
                  <a:lnTo>
                    <a:pt x="1366" y="27"/>
                  </a:lnTo>
                  <a:lnTo>
                    <a:pt x="1464" y="12"/>
                  </a:lnTo>
                  <a:lnTo>
                    <a:pt x="1564" y="3"/>
                  </a:lnTo>
                  <a:lnTo>
                    <a:pt x="1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1" name="Group 220"/>
          <p:cNvGrpSpPr/>
          <p:nvPr/>
        </p:nvGrpSpPr>
        <p:grpSpPr>
          <a:xfrm>
            <a:off x="7216009" y="5775325"/>
            <a:ext cx="557213" cy="554038"/>
            <a:chOff x="7212013" y="5775325"/>
            <a:chExt cx="557213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3" name="Freeform 50"/>
            <p:cNvSpPr>
              <a:spLocks noEditPoints="1"/>
            </p:cNvSpPr>
            <p:nvPr/>
          </p:nvSpPr>
          <p:spPr bwMode="auto">
            <a:xfrm>
              <a:off x="7539038" y="6100763"/>
              <a:ext cx="230188" cy="228600"/>
            </a:xfrm>
            <a:custGeom>
              <a:avLst/>
              <a:gdLst>
                <a:gd name="T0" fmla="*/ 606 w 1455"/>
                <a:gd name="T1" fmla="*/ 133 h 1444"/>
                <a:gd name="T2" fmla="*/ 440 w 1455"/>
                <a:gd name="T3" fmla="*/ 193 h 1444"/>
                <a:gd name="T4" fmla="*/ 300 w 1455"/>
                <a:gd name="T5" fmla="*/ 297 h 1444"/>
                <a:gd name="T6" fmla="*/ 195 w 1455"/>
                <a:gd name="T7" fmla="*/ 435 h 1444"/>
                <a:gd name="T8" fmla="*/ 135 w 1455"/>
                <a:gd name="T9" fmla="*/ 601 h 1444"/>
                <a:gd name="T10" fmla="*/ 125 w 1455"/>
                <a:gd name="T11" fmla="*/ 783 h 1444"/>
                <a:gd name="T12" fmla="*/ 170 w 1455"/>
                <a:gd name="T13" fmla="*/ 956 h 1444"/>
                <a:gd name="T14" fmla="*/ 260 w 1455"/>
                <a:gd name="T15" fmla="*/ 1104 h 1444"/>
                <a:gd name="T16" fmla="*/ 389 w 1455"/>
                <a:gd name="T17" fmla="*/ 1220 h 1444"/>
                <a:gd name="T18" fmla="*/ 548 w 1455"/>
                <a:gd name="T19" fmla="*/ 1297 h 1444"/>
                <a:gd name="T20" fmla="*/ 728 w 1455"/>
                <a:gd name="T21" fmla="*/ 1323 h 1444"/>
                <a:gd name="T22" fmla="*/ 908 w 1455"/>
                <a:gd name="T23" fmla="*/ 1297 h 1444"/>
                <a:gd name="T24" fmla="*/ 1067 w 1455"/>
                <a:gd name="T25" fmla="*/ 1220 h 1444"/>
                <a:gd name="T26" fmla="*/ 1196 w 1455"/>
                <a:gd name="T27" fmla="*/ 1104 h 1444"/>
                <a:gd name="T28" fmla="*/ 1286 w 1455"/>
                <a:gd name="T29" fmla="*/ 956 h 1444"/>
                <a:gd name="T30" fmla="*/ 1331 w 1455"/>
                <a:gd name="T31" fmla="*/ 783 h 1444"/>
                <a:gd name="T32" fmla="*/ 1321 w 1455"/>
                <a:gd name="T33" fmla="*/ 601 h 1444"/>
                <a:gd name="T34" fmla="*/ 1261 w 1455"/>
                <a:gd name="T35" fmla="*/ 435 h 1444"/>
                <a:gd name="T36" fmla="*/ 1156 w 1455"/>
                <a:gd name="T37" fmla="*/ 297 h 1444"/>
                <a:gd name="T38" fmla="*/ 1016 w 1455"/>
                <a:gd name="T39" fmla="*/ 193 h 1444"/>
                <a:gd name="T40" fmla="*/ 850 w 1455"/>
                <a:gd name="T41" fmla="*/ 133 h 1444"/>
                <a:gd name="T42" fmla="*/ 728 w 1455"/>
                <a:gd name="T43" fmla="*/ 0 h 1444"/>
                <a:gd name="T44" fmla="*/ 931 w 1455"/>
                <a:gd name="T45" fmla="*/ 29 h 1444"/>
                <a:gd name="T46" fmla="*/ 1113 w 1455"/>
                <a:gd name="T47" fmla="*/ 110 h 1444"/>
                <a:gd name="T48" fmla="*/ 1264 w 1455"/>
                <a:gd name="T49" fmla="*/ 235 h 1444"/>
                <a:gd name="T50" fmla="*/ 1376 w 1455"/>
                <a:gd name="T51" fmla="*/ 397 h 1444"/>
                <a:gd name="T52" fmla="*/ 1442 w 1455"/>
                <a:gd name="T53" fmla="*/ 585 h 1444"/>
                <a:gd name="T54" fmla="*/ 1451 w 1455"/>
                <a:gd name="T55" fmla="*/ 792 h 1444"/>
                <a:gd name="T56" fmla="*/ 1404 w 1455"/>
                <a:gd name="T57" fmla="*/ 987 h 1444"/>
                <a:gd name="T58" fmla="*/ 1307 w 1455"/>
                <a:gd name="T59" fmla="*/ 1158 h 1444"/>
                <a:gd name="T60" fmla="*/ 1167 w 1455"/>
                <a:gd name="T61" fmla="*/ 1297 h 1444"/>
                <a:gd name="T62" fmla="*/ 995 w 1455"/>
                <a:gd name="T63" fmla="*/ 1393 h 1444"/>
                <a:gd name="T64" fmla="*/ 798 w 1455"/>
                <a:gd name="T65" fmla="*/ 1440 h 1444"/>
                <a:gd name="T66" fmla="*/ 590 w 1455"/>
                <a:gd name="T67" fmla="*/ 1430 h 1444"/>
                <a:gd name="T68" fmla="*/ 400 w 1455"/>
                <a:gd name="T69" fmla="*/ 1366 h 1444"/>
                <a:gd name="T70" fmla="*/ 237 w 1455"/>
                <a:gd name="T71" fmla="*/ 1254 h 1444"/>
                <a:gd name="T72" fmla="*/ 112 w 1455"/>
                <a:gd name="T73" fmla="*/ 1104 h 1444"/>
                <a:gd name="T74" fmla="*/ 30 w 1455"/>
                <a:gd name="T75" fmla="*/ 924 h 1444"/>
                <a:gd name="T76" fmla="*/ 0 w 1455"/>
                <a:gd name="T77" fmla="*/ 722 h 1444"/>
                <a:gd name="T78" fmla="*/ 30 w 1455"/>
                <a:gd name="T79" fmla="*/ 519 h 1444"/>
                <a:gd name="T80" fmla="*/ 112 w 1455"/>
                <a:gd name="T81" fmla="*/ 339 h 1444"/>
                <a:gd name="T82" fmla="*/ 237 w 1455"/>
                <a:gd name="T83" fmla="*/ 189 h 1444"/>
                <a:gd name="T84" fmla="*/ 400 w 1455"/>
                <a:gd name="T85" fmla="*/ 77 h 1444"/>
                <a:gd name="T86" fmla="*/ 590 w 1455"/>
                <a:gd name="T87" fmla="*/ 13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5" h="1444">
                  <a:moveTo>
                    <a:pt x="728" y="120"/>
                  </a:moveTo>
                  <a:lnTo>
                    <a:pt x="666" y="123"/>
                  </a:lnTo>
                  <a:lnTo>
                    <a:pt x="606" y="133"/>
                  </a:lnTo>
                  <a:lnTo>
                    <a:pt x="548" y="147"/>
                  </a:lnTo>
                  <a:lnTo>
                    <a:pt x="493" y="168"/>
                  </a:lnTo>
                  <a:lnTo>
                    <a:pt x="440" y="193"/>
                  </a:lnTo>
                  <a:lnTo>
                    <a:pt x="389" y="223"/>
                  </a:lnTo>
                  <a:lnTo>
                    <a:pt x="343" y="258"/>
                  </a:lnTo>
                  <a:lnTo>
                    <a:pt x="300" y="297"/>
                  </a:lnTo>
                  <a:lnTo>
                    <a:pt x="260" y="340"/>
                  </a:lnTo>
                  <a:lnTo>
                    <a:pt x="226" y="386"/>
                  </a:lnTo>
                  <a:lnTo>
                    <a:pt x="195" y="435"/>
                  </a:lnTo>
                  <a:lnTo>
                    <a:pt x="170" y="487"/>
                  </a:lnTo>
                  <a:lnTo>
                    <a:pt x="149" y="543"/>
                  </a:lnTo>
                  <a:lnTo>
                    <a:pt x="135" y="601"/>
                  </a:lnTo>
                  <a:lnTo>
                    <a:pt x="125" y="660"/>
                  </a:lnTo>
                  <a:lnTo>
                    <a:pt x="122" y="722"/>
                  </a:lnTo>
                  <a:lnTo>
                    <a:pt x="125" y="783"/>
                  </a:lnTo>
                  <a:lnTo>
                    <a:pt x="135" y="843"/>
                  </a:lnTo>
                  <a:lnTo>
                    <a:pt x="149" y="901"/>
                  </a:lnTo>
                  <a:lnTo>
                    <a:pt x="170" y="956"/>
                  </a:lnTo>
                  <a:lnTo>
                    <a:pt x="195" y="1008"/>
                  </a:lnTo>
                  <a:lnTo>
                    <a:pt x="226" y="1058"/>
                  </a:lnTo>
                  <a:lnTo>
                    <a:pt x="260" y="1104"/>
                  </a:lnTo>
                  <a:lnTo>
                    <a:pt x="300" y="1147"/>
                  </a:lnTo>
                  <a:lnTo>
                    <a:pt x="343" y="1186"/>
                  </a:lnTo>
                  <a:lnTo>
                    <a:pt x="389" y="1220"/>
                  </a:lnTo>
                  <a:lnTo>
                    <a:pt x="440" y="1251"/>
                  </a:lnTo>
                  <a:lnTo>
                    <a:pt x="493" y="1276"/>
                  </a:lnTo>
                  <a:lnTo>
                    <a:pt x="548" y="1297"/>
                  </a:lnTo>
                  <a:lnTo>
                    <a:pt x="606" y="1311"/>
                  </a:lnTo>
                  <a:lnTo>
                    <a:pt x="666" y="1320"/>
                  </a:lnTo>
                  <a:lnTo>
                    <a:pt x="728" y="1323"/>
                  </a:lnTo>
                  <a:lnTo>
                    <a:pt x="790" y="1320"/>
                  </a:lnTo>
                  <a:lnTo>
                    <a:pt x="850" y="1311"/>
                  </a:lnTo>
                  <a:lnTo>
                    <a:pt x="908" y="1297"/>
                  </a:lnTo>
                  <a:lnTo>
                    <a:pt x="963" y="1276"/>
                  </a:lnTo>
                  <a:lnTo>
                    <a:pt x="1016" y="1251"/>
                  </a:lnTo>
                  <a:lnTo>
                    <a:pt x="1067" y="1220"/>
                  </a:lnTo>
                  <a:lnTo>
                    <a:pt x="1113" y="1186"/>
                  </a:lnTo>
                  <a:lnTo>
                    <a:pt x="1156" y="1147"/>
                  </a:lnTo>
                  <a:lnTo>
                    <a:pt x="1196" y="1104"/>
                  </a:lnTo>
                  <a:lnTo>
                    <a:pt x="1230" y="1058"/>
                  </a:lnTo>
                  <a:lnTo>
                    <a:pt x="1261" y="1008"/>
                  </a:lnTo>
                  <a:lnTo>
                    <a:pt x="1286" y="956"/>
                  </a:lnTo>
                  <a:lnTo>
                    <a:pt x="1307" y="901"/>
                  </a:lnTo>
                  <a:lnTo>
                    <a:pt x="1321" y="843"/>
                  </a:lnTo>
                  <a:lnTo>
                    <a:pt x="1331" y="783"/>
                  </a:lnTo>
                  <a:lnTo>
                    <a:pt x="1334" y="722"/>
                  </a:lnTo>
                  <a:lnTo>
                    <a:pt x="1331" y="660"/>
                  </a:lnTo>
                  <a:lnTo>
                    <a:pt x="1321" y="601"/>
                  </a:lnTo>
                  <a:lnTo>
                    <a:pt x="1307" y="543"/>
                  </a:lnTo>
                  <a:lnTo>
                    <a:pt x="1286" y="487"/>
                  </a:lnTo>
                  <a:lnTo>
                    <a:pt x="1261" y="435"/>
                  </a:lnTo>
                  <a:lnTo>
                    <a:pt x="1230" y="386"/>
                  </a:lnTo>
                  <a:lnTo>
                    <a:pt x="1196" y="340"/>
                  </a:lnTo>
                  <a:lnTo>
                    <a:pt x="1156" y="297"/>
                  </a:lnTo>
                  <a:lnTo>
                    <a:pt x="1113" y="258"/>
                  </a:lnTo>
                  <a:lnTo>
                    <a:pt x="1067" y="223"/>
                  </a:lnTo>
                  <a:lnTo>
                    <a:pt x="1016" y="193"/>
                  </a:lnTo>
                  <a:lnTo>
                    <a:pt x="963" y="168"/>
                  </a:lnTo>
                  <a:lnTo>
                    <a:pt x="908" y="147"/>
                  </a:lnTo>
                  <a:lnTo>
                    <a:pt x="850" y="133"/>
                  </a:lnTo>
                  <a:lnTo>
                    <a:pt x="790" y="123"/>
                  </a:lnTo>
                  <a:lnTo>
                    <a:pt x="728" y="120"/>
                  </a:lnTo>
                  <a:close/>
                  <a:moveTo>
                    <a:pt x="728" y="0"/>
                  </a:moveTo>
                  <a:lnTo>
                    <a:pt x="798" y="3"/>
                  </a:lnTo>
                  <a:lnTo>
                    <a:pt x="866" y="13"/>
                  </a:lnTo>
                  <a:lnTo>
                    <a:pt x="931" y="29"/>
                  </a:lnTo>
                  <a:lnTo>
                    <a:pt x="995" y="50"/>
                  </a:lnTo>
                  <a:lnTo>
                    <a:pt x="1056" y="77"/>
                  </a:lnTo>
                  <a:lnTo>
                    <a:pt x="1113" y="110"/>
                  </a:lnTo>
                  <a:lnTo>
                    <a:pt x="1167" y="147"/>
                  </a:lnTo>
                  <a:lnTo>
                    <a:pt x="1218" y="189"/>
                  </a:lnTo>
                  <a:lnTo>
                    <a:pt x="1264" y="235"/>
                  </a:lnTo>
                  <a:lnTo>
                    <a:pt x="1307" y="285"/>
                  </a:lnTo>
                  <a:lnTo>
                    <a:pt x="1345" y="339"/>
                  </a:lnTo>
                  <a:lnTo>
                    <a:pt x="1376" y="397"/>
                  </a:lnTo>
                  <a:lnTo>
                    <a:pt x="1404" y="457"/>
                  </a:lnTo>
                  <a:lnTo>
                    <a:pt x="1426" y="519"/>
                  </a:lnTo>
                  <a:lnTo>
                    <a:pt x="1442" y="585"/>
                  </a:lnTo>
                  <a:lnTo>
                    <a:pt x="1451" y="653"/>
                  </a:lnTo>
                  <a:lnTo>
                    <a:pt x="1455" y="722"/>
                  </a:lnTo>
                  <a:lnTo>
                    <a:pt x="1451" y="792"/>
                  </a:lnTo>
                  <a:lnTo>
                    <a:pt x="1442" y="859"/>
                  </a:lnTo>
                  <a:lnTo>
                    <a:pt x="1426" y="924"/>
                  </a:lnTo>
                  <a:lnTo>
                    <a:pt x="1404" y="987"/>
                  </a:lnTo>
                  <a:lnTo>
                    <a:pt x="1376" y="1048"/>
                  </a:lnTo>
                  <a:lnTo>
                    <a:pt x="1345" y="1104"/>
                  </a:lnTo>
                  <a:lnTo>
                    <a:pt x="1307" y="1158"/>
                  </a:lnTo>
                  <a:lnTo>
                    <a:pt x="1264" y="1208"/>
                  </a:lnTo>
                  <a:lnTo>
                    <a:pt x="1218" y="1254"/>
                  </a:lnTo>
                  <a:lnTo>
                    <a:pt x="1167" y="1297"/>
                  </a:lnTo>
                  <a:lnTo>
                    <a:pt x="1113" y="1334"/>
                  </a:lnTo>
                  <a:lnTo>
                    <a:pt x="1056" y="1366"/>
                  </a:lnTo>
                  <a:lnTo>
                    <a:pt x="995" y="1393"/>
                  </a:lnTo>
                  <a:lnTo>
                    <a:pt x="931" y="1415"/>
                  </a:lnTo>
                  <a:lnTo>
                    <a:pt x="866" y="1430"/>
                  </a:lnTo>
                  <a:lnTo>
                    <a:pt x="798" y="1440"/>
                  </a:lnTo>
                  <a:lnTo>
                    <a:pt x="728" y="1444"/>
                  </a:lnTo>
                  <a:lnTo>
                    <a:pt x="658" y="1440"/>
                  </a:lnTo>
                  <a:lnTo>
                    <a:pt x="590" y="1430"/>
                  </a:lnTo>
                  <a:lnTo>
                    <a:pt x="524" y="1415"/>
                  </a:lnTo>
                  <a:lnTo>
                    <a:pt x="461" y="1393"/>
                  </a:lnTo>
                  <a:lnTo>
                    <a:pt x="400" y="1366"/>
                  </a:lnTo>
                  <a:lnTo>
                    <a:pt x="342" y="1334"/>
                  </a:lnTo>
                  <a:lnTo>
                    <a:pt x="288" y="1297"/>
                  </a:lnTo>
                  <a:lnTo>
                    <a:pt x="237" y="1254"/>
                  </a:lnTo>
                  <a:lnTo>
                    <a:pt x="191" y="1208"/>
                  </a:lnTo>
                  <a:lnTo>
                    <a:pt x="149" y="1158"/>
                  </a:lnTo>
                  <a:lnTo>
                    <a:pt x="112" y="1104"/>
                  </a:lnTo>
                  <a:lnTo>
                    <a:pt x="79" y="1048"/>
                  </a:lnTo>
                  <a:lnTo>
                    <a:pt x="52" y="987"/>
                  </a:lnTo>
                  <a:lnTo>
                    <a:pt x="30" y="924"/>
                  </a:lnTo>
                  <a:lnTo>
                    <a:pt x="14" y="859"/>
                  </a:lnTo>
                  <a:lnTo>
                    <a:pt x="4" y="792"/>
                  </a:lnTo>
                  <a:lnTo>
                    <a:pt x="0" y="722"/>
                  </a:lnTo>
                  <a:lnTo>
                    <a:pt x="4" y="653"/>
                  </a:lnTo>
                  <a:lnTo>
                    <a:pt x="14" y="585"/>
                  </a:lnTo>
                  <a:lnTo>
                    <a:pt x="30" y="519"/>
                  </a:lnTo>
                  <a:lnTo>
                    <a:pt x="52" y="457"/>
                  </a:lnTo>
                  <a:lnTo>
                    <a:pt x="79" y="397"/>
                  </a:lnTo>
                  <a:lnTo>
                    <a:pt x="112" y="339"/>
                  </a:lnTo>
                  <a:lnTo>
                    <a:pt x="149" y="285"/>
                  </a:lnTo>
                  <a:lnTo>
                    <a:pt x="191" y="235"/>
                  </a:lnTo>
                  <a:lnTo>
                    <a:pt x="237" y="189"/>
                  </a:lnTo>
                  <a:lnTo>
                    <a:pt x="288" y="147"/>
                  </a:lnTo>
                  <a:lnTo>
                    <a:pt x="342" y="110"/>
                  </a:lnTo>
                  <a:lnTo>
                    <a:pt x="400" y="77"/>
                  </a:lnTo>
                  <a:lnTo>
                    <a:pt x="461" y="50"/>
                  </a:lnTo>
                  <a:lnTo>
                    <a:pt x="524" y="29"/>
                  </a:lnTo>
                  <a:lnTo>
                    <a:pt x="590" y="13"/>
                  </a:lnTo>
                  <a:lnTo>
                    <a:pt x="658" y="3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51"/>
            <p:cNvSpPr>
              <a:spLocks/>
            </p:cNvSpPr>
            <p:nvPr/>
          </p:nvSpPr>
          <p:spPr bwMode="auto">
            <a:xfrm>
              <a:off x="7645401" y="6148388"/>
              <a:ext cx="76200" cy="76200"/>
            </a:xfrm>
            <a:custGeom>
              <a:avLst/>
              <a:gdLst>
                <a:gd name="T0" fmla="*/ 61 w 485"/>
                <a:gd name="T1" fmla="*/ 0 h 482"/>
                <a:gd name="T2" fmla="*/ 80 w 485"/>
                <a:gd name="T3" fmla="*/ 4 h 482"/>
                <a:gd name="T4" fmla="*/ 97 w 485"/>
                <a:gd name="T5" fmla="*/ 12 h 482"/>
                <a:gd name="T6" fmla="*/ 110 w 485"/>
                <a:gd name="T7" fmla="*/ 26 h 482"/>
                <a:gd name="T8" fmla="*/ 119 w 485"/>
                <a:gd name="T9" fmla="*/ 42 h 482"/>
                <a:gd name="T10" fmla="*/ 122 w 485"/>
                <a:gd name="T11" fmla="*/ 61 h 482"/>
                <a:gd name="T12" fmla="*/ 122 w 485"/>
                <a:gd name="T13" fmla="*/ 361 h 482"/>
                <a:gd name="T14" fmla="*/ 425 w 485"/>
                <a:gd name="T15" fmla="*/ 361 h 482"/>
                <a:gd name="T16" fmla="*/ 444 w 485"/>
                <a:gd name="T17" fmla="*/ 365 h 482"/>
                <a:gd name="T18" fmla="*/ 460 w 485"/>
                <a:gd name="T19" fmla="*/ 373 h 482"/>
                <a:gd name="T20" fmla="*/ 474 w 485"/>
                <a:gd name="T21" fmla="*/ 387 h 482"/>
                <a:gd name="T22" fmla="*/ 481 w 485"/>
                <a:gd name="T23" fmla="*/ 403 h 482"/>
                <a:gd name="T24" fmla="*/ 485 w 485"/>
                <a:gd name="T25" fmla="*/ 422 h 482"/>
                <a:gd name="T26" fmla="*/ 481 w 485"/>
                <a:gd name="T27" fmla="*/ 441 h 482"/>
                <a:gd name="T28" fmla="*/ 474 w 485"/>
                <a:gd name="T29" fmla="*/ 458 h 482"/>
                <a:gd name="T30" fmla="*/ 460 w 485"/>
                <a:gd name="T31" fmla="*/ 471 h 482"/>
                <a:gd name="T32" fmla="*/ 444 w 485"/>
                <a:gd name="T33" fmla="*/ 479 h 482"/>
                <a:gd name="T34" fmla="*/ 425 w 485"/>
                <a:gd name="T35" fmla="*/ 482 h 482"/>
                <a:gd name="T36" fmla="*/ 61 w 485"/>
                <a:gd name="T37" fmla="*/ 482 h 482"/>
                <a:gd name="T38" fmla="*/ 42 w 485"/>
                <a:gd name="T39" fmla="*/ 479 h 482"/>
                <a:gd name="T40" fmla="*/ 25 w 485"/>
                <a:gd name="T41" fmla="*/ 471 h 482"/>
                <a:gd name="T42" fmla="*/ 12 w 485"/>
                <a:gd name="T43" fmla="*/ 458 h 482"/>
                <a:gd name="T44" fmla="*/ 3 w 485"/>
                <a:gd name="T45" fmla="*/ 441 h 482"/>
                <a:gd name="T46" fmla="*/ 0 w 485"/>
                <a:gd name="T47" fmla="*/ 422 h 482"/>
                <a:gd name="T48" fmla="*/ 0 w 485"/>
                <a:gd name="T49" fmla="*/ 61 h 482"/>
                <a:gd name="T50" fmla="*/ 3 w 485"/>
                <a:gd name="T51" fmla="*/ 42 h 482"/>
                <a:gd name="T52" fmla="*/ 12 w 485"/>
                <a:gd name="T53" fmla="*/ 26 h 482"/>
                <a:gd name="T54" fmla="*/ 25 w 485"/>
                <a:gd name="T55" fmla="*/ 12 h 482"/>
                <a:gd name="T56" fmla="*/ 42 w 485"/>
                <a:gd name="T57" fmla="*/ 4 h 482"/>
                <a:gd name="T58" fmla="*/ 61 w 485"/>
                <a:gd name="T5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5" h="482">
                  <a:moveTo>
                    <a:pt x="61" y="0"/>
                  </a:moveTo>
                  <a:lnTo>
                    <a:pt x="80" y="4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2" y="361"/>
                  </a:lnTo>
                  <a:lnTo>
                    <a:pt x="425" y="361"/>
                  </a:lnTo>
                  <a:lnTo>
                    <a:pt x="444" y="365"/>
                  </a:lnTo>
                  <a:lnTo>
                    <a:pt x="460" y="373"/>
                  </a:lnTo>
                  <a:lnTo>
                    <a:pt x="474" y="387"/>
                  </a:lnTo>
                  <a:lnTo>
                    <a:pt x="481" y="403"/>
                  </a:lnTo>
                  <a:lnTo>
                    <a:pt x="485" y="422"/>
                  </a:lnTo>
                  <a:lnTo>
                    <a:pt x="481" y="441"/>
                  </a:lnTo>
                  <a:lnTo>
                    <a:pt x="474" y="458"/>
                  </a:lnTo>
                  <a:lnTo>
                    <a:pt x="460" y="471"/>
                  </a:lnTo>
                  <a:lnTo>
                    <a:pt x="444" y="479"/>
                  </a:lnTo>
                  <a:lnTo>
                    <a:pt x="425" y="482"/>
                  </a:lnTo>
                  <a:lnTo>
                    <a:pt x="61" y="482"/>
                  </a:lnTo>
                  <a:lnTo>
                    <a:pt x="42" y="479"/>
                  </a:lnTo>
                  <a:lnTo>
                    <a:pt x="25" y="471"/>
                  </a:lnTo>
                  <a:lnTo>
                    <a:pt x="12" y="458"/>
                  </a:lnTo>
                  <a:lnTo>
                    <a:pt x="3" y="441"/>
                  </a:lnTo>
                  <a:lnTo>
                    <a:pt x="0" y="42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52"/>
            <p:cNvSpPr>
              <a:spLocks/>
            </p:cNvSpPr>
            <p:nvPr/>
          </p:nvSpPr>
          <p:spPr bwMode="auto">
            <a:xfrm>
              <a:off x="7212013" y="5775325"/>
              <a:ext cx="528638" cy="525463"/>
            </a:xfrm>
            <a:custGeom>
              <a:avLst/>
              <a:gdLst>
                <a:gd name="T0" fmla="*/ 2269 w 3333"/>
                <a:gd name="T1" fmla="*/ 111 h 3309"/>
                <a:gd name="T2" fmla="*/ 2845 w 3333"/>
                <a:gd name="T3" fmla="*/ 486 h 3309"/>
                <a:gd name="T4" fmla="*/ 3221 w 3333"/>
                <a:gd name="T5" fmla="*/ 1058 h 3309"/>
                <a:gd name="T6" fmla="*/ 3331 w 3333"/>
                <a:gd name="T7" fmla="*/ 1674 h 3309"/>
                <a:gd name="T8" fmla="*/ 3224 w 3333"/>
                <a:gd name="T9" fmla="*/ 1690 h 3309"/>
                <a:gd name="T10" fmla="*/ 3133 w 3333"/>
                <a:gd name="T11" fmla="*/ 1170 h 3309"/>
                <a:gd name="T12" fmla="*/ 2792 w 3333"/>
                <a:gd name="T13" fmla="*/ 604 h 3309"/>
                <a:gd name="T14" fmla="*/ 2245 w 3333"/>
                <a:gd name="T15" fmla="*/ 232 h 3309"/>
                <a:gd name="T16" fmla="*/ 1566 w 3333"/>
                <a:gd name="T17" fmla="*/ 123 h 3309"/>
                <a:gd name="T18" fmla="*/ 916 w 3333"/>
                <a:gd name="T19" fmla="*/ 315 h 3309"/>
                <a:gd name="T20" fmla="*/ 420 w 3333"/>
                <a:gd name="T21" fmla="*/ 749 h 3309"/>
                <a:gd name="T22" fmla="*/ 151 w 3333"/>
                <a:gd name="T23" fmla="*/ 1357 h 3309"/>
                <a:gd name="T24" fmla="*/ 173 w 3333"/>
                <a:gd name="T25" fmla="*/ 2049 h 3309"/>
                <a:gd name="T26" fmla="*/ 482 w 3333"/>
                <a:gd name="T27" fmla="*/ 2638 h 3309"/>
                <a:gd name="T28" fmla="*/ 1290 w 3333"/>
                <a:gd name="T29" fmla="*/ 2450 h 3309"/>
                <a:gd name="T30" fmla="*/ 929 w 3333"/>
                <a:gd name="T31" fmla="*/ 2404 h 3309"/>
                <a:gd name="T32" fmla="*/ 739 w 3333"/>
                <a:gd name="T33" fmla="*/ 2365 h 3309"/>
                <a:gd name="T34" fmla="*/ 589 w 3333"/>
                <a:gd name="T35" fmla="*/ 2248 h 3309"/>
                <a:gd name="T36" fmla="*/ 670 w 3333"/>
                <a:gd name="T37" fmla="*/ 2031 h 3309"/>
                <a:gd name="T38" fmla="*/ 884 w 3333"/>
                <a:gd name="T39" fmla="*/ 1595 h 3309"/>
                <a:gd name="T40" fmla="*/ 957 w 3333"/>
                <a:gd name="T41" fmla="*/ 1202 h 3309"/>
                <a:gd name="T42" fmla="*/ 979 w 3333"/>
                <a:gd name="T43" fmla="*/ 1063 h 3309"/>
                <a:gd name="T44" fmla="*/ 1070 w 3333"/>
                <a:gd name="T45" fmla="*/ 837 h 3309"/>
                <a:gd name="T46" fmla="*/ 1276 w 3333"/>
                <a:gd name="T47" fmla="*/ 626 h 3309"/>
                <a:gd name="T48" fmla="*/ 1644 w 3333"/>
                <a:gd name="T49" fmla="*/ 530 h 3309"/>
                <a:gd name="T50" fmla="*/ 2012 w 3333"/>
                <a:gd name="T51" fmla="*/ 621 h 3309"/>
                <a:gd name="T52" fmla="*/ 2231 w 3333"/>
                <a:gd name="T53" fmla="*/ 822 h 3309"/>
                <a:gd name="T54" fmla="*/ 2355 w 3333"/>
                <a:gd name="T55" fmla="*/ 1103 h 3309"/>
                <a:gd name="T56" fmla="*/ 2442 w 3333"/>
                <a:gd name="T57" fmla="*/ 1608 h 3309"/>
                <a:gd name="T58" fmla="*/ 2385 w 3333"/>
                <a:gd name="T59" fmla="*/ 1686 h 3309"/>
                <a:gd name="T60" fmla="*/ 2281 w 3333"/>
                <a:gd name="T61" fmla="*/ 1462 h 3309"/>
                <a:gd name="T62" fmla="*/ 2194 w 3333"/>
                <a:gd name="T63" fmla="*/ 1001 h 3309"/>
                <a:gd name="T64" fmla="*/ 2045 w 3333"/>
                <a:gd name="T65" fmla="*/ 794 h 3309"/>
                <a:gd name="T66" fmla="*/ 1757 w 3333"/>
                <a:gd name="T67" fmla="*/ 661 h 3309"/>
                <a:gd name="T68" fmla="*/ 1390 w 3333"/>
                <a:gd name="T69" fmla="*/ 702 h 3309"/>
                <a:gd name="T70" fmla="*/ 1182 w 3333"/>
                <a:gd name="T71" fmla="*/ 880 h 3309"/>
                <a:gd name="T72" fmla="*/ 1096 w 3333"/>
                <a:gd name="T73" fmla="*/ 1086 h 3309"/>
                <a:gd name="T74" fmla="*/ 1079 w 3333"/>
                <a:gd name="T75" fmla="*/ 1210 h 3309"/>
                <a:gd name="T76" fmla="*/ 973 w 3333"/>
                <a:gd name="T77" fmla="*/ 1704 h 3309"/>
                <a:gd name="T78" fmla="*/ 741 w 3333"/>
                <a:gd name="T79" fmla="*/ 2143 h 3309"/>
                <a:gd name="T80" fmla="*/ 716 w 3333"/>
                <a:gd name="T81" fmla="*/ 2228 h 3309"/>
                <a:gd name="T82" fmla="*/ 900 w 3333"/>
                <a:gd name="T83" fmla="*/ 2280 h 3309"/>
                <a:gd name="T84" fmla="*/ 1382 w 3333"/>
                <a:gd name="T85" fmla="*/ 2295 h 3309"/>
                <a:gd name="T86" fmla="*/ 1442 w 3333"/>
                <a:gd name="T87" fmla="*/ 2421 h 3309"/>
                <a:gd name="T88" fmla="*/ 1336 w 3333"/>
                <a:gd name="T89" fmla="*/ 2565 h 3309"/>
                <a:gd name="T90" fmla="*/ 934 w 3333"/>
                <a:gd name="T91" fmla="*/ 3005 h 3309"/>
                <a:gd name="T92" fmla="*/ 1559 w 3333"/>
                <a:gd name="T93" fmla="*/ 3184 h 3309"/>
                <a:gd name="T94" fmla="*/ 1724 w 3333"/>
                <a:gd name="T95" fmla="*/ 3230 h 3309"/>
                <a:gd name="T96" fmla="*/ 1664 w 3333"/>
                <a:gd name="T97" fmla="*/ 3309 h 3309"/>
                <a:gd name="T98" fmla="*/ 1541 w 3333"/>
                <a:gd name="T99" fmla="*/ 3304 h 3309"/>
                <a:gd name="T100" fmla="*/ 965 w 3333"/>
                <a:gd name="T101" fmla="*/ 3158 h 3309"/>
                <a:gd name="T102" fmla="*/ 538 w 3333"/>
                <a:gd name="T103" fmla="*/ 2869 h 3309"/>
                <a:gd name="T104" fmla="*/ 145 w 3333"/>
                <a:gd name="T105" fmla="*/ 2329 h 3309"/>
                <a:gd name="T106" fmla="*/ 0 w 3333"/>
                <a:gd name="T107" fmla="*/ 1655 h 3309"/>
                <a:gd name="T108" fmla="*/ 152 w 3333"/>
                <a:gd name="T109" fmla="*/ 966 h 3309"/>
                <a:gd name="T110" fmla="*/ 561 w 3333"/>
                <a:gd name="T111" fmla="*/ 418 h 3309"/>
                <a:gd name="T112" fmla="*/ 1160 w 3333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3" h="3309">
                  <a:moveTo>
                    <a:pt x="1667" y="0"/>
                  </a:moveTo>
                  <a:lnTo>
                    <a:pt x="1772" y="3"/>
                  </a:lnTo>
                  <a:lnTo>
                    <a:pt x="1875" y="13"/>
                  </a:lnTo>
                  <a:lnTo>
                    <a:pt x="1978" y="29"/>
                  </a:lnTo>
                  <a:lnTo>
                    <a:pt x="2077" y="51"/>
                  </a:lnTo>
                  <a:lnTo>
                    <a:pt x="2174" y="79"/>
                  </a:lnTo>
                  <a:lnTo>
                    <a:pt x="2269" y="111"/>
                  </a:lnTo>
                  <a:lnTo>
                    <a:pt x="2360" y="151"/>
                  </a:lnTo>
                  <a:lnTo>
                    <a:pt x="2449" y="195"/>
                  </a:lnTo>
                  <a:lnTo>
                    <a:pt x="2535" y="243"/>
                  </a:lnTo>
                  <a:lnTo>
                    <a:pt x="2618" y="297"/>
                  </a:lnTo>
                  <a:lnTo>
                    <a:pt x="2697" y="355"/>
                  </a:lnTo>
                  <a:lnTo>
                    <a:pt x="2773" y="418"/>
                  </a:lnTo>
                  <a:lnTo>
                    <a:pt x="2845" y="486"/>
                  </a:lnTo>
                  <a:lnTo>
                    <a:pt x="2912" y="557"/>
                  </a:lnTo>
                  <a:lnTo>
                    <a:pt x="2976" y="631"/>
                  </a:lnTo>
                  <a:lnTo>
                    <a:pt x="3034" y="710"/>
                  </a:lnTo>
                  <a:lnTo>
                    <a:pt x="3088" y="792"/>
                  </a:lnTo>
                  <a:lnTo>
                    <a:pt x="3138" y="877"/>
                  </a:lnTo>
                  <a:lnTo>
                    <a:pt x="3182" y="966"/>
                  </a:lnTo>
                  <a:lnTo>
                    <a:pt x="3221" y="1058"/>
                  </a:lnTo>
                  <a:lnTo>
                    <a:pt x="3255" y="1152"/>
                  </a:lnTo>
                  <a:lnTo>
                    <a:pt x="3282" y="1248"/>
                  </a:lnTo>
                  <a:lnTo>
                    <a:pt x="3304" y="1346"/>
                  </a:lnTo>
                  <a:lnTo>
                    <a:pt x="3321" y="1447"/>
                  </a:lnTo>
                  <a:lnTo>
                    <a:pt x="3330" y="1550"/>
                  </a:lnTo>
                  <a:lnTo>
                    <a:pt x="3333" y="1655"/>
                  </a:lnTo>
                  <a:lnTo>
                    <a:pt x="3331" y="1674"/>
                  </a:lnTo>
                  <a:lnTo>
                    <a:pt x="3322" y="1690"/>
                  </a:lnTo>
                  <a:lnTo>
                    <a:pt x="3309" y="1703"/>
                  </a:lnTo>
                  <a:lnTo>
                    <a:pt x="3292" y="1712"/>
                  </a:lnTo>
                  <a:lnTo>
                    <a:pt x="3272" y="1715"/>
                  </a:lnTo>
                  <a:lnTo>
                    <a:pt x="3254" y="1712"/>
                  </a:lnTo>
                  <a:lnTo>
                    <a:pt x="3237" y="1703"/>
                  </a:lnTo>
                  <a:lnTo>
                    <a:pt x="3224" y="1690"/>
                  </a:lnTo>
                  <a:lnTo>
                    <a:pt x="3215" y="1674"/>
                  </a:lnTo>
                  <a:lnTo>
                    <a:pt x="3212" y="1655"/>
                  </a:lnTo>
                  <a:lnTo>
                    <a:pt x="3208" y="1554"/>
                  </a:lnTo>
                  <a:lnTo>
                    <a:pt x="3198" y="1455"/>
                  </a:lnTo>
                  <a:lnTo>
                    <a:pt x="3183" y="1357"/>
                  </a:lnTo>
                  <a:lnTo>
                    <a:pt x="3161" y="1263"/>
                  </a:lnTo>
                  <a:lnTo>
                    <a:pt x="3133" y="1170"/>
                  </a:lnTo>
                  <a:lnTo>
                    <a:pt x="3099" y="1081"/>
                  </a:lnTo>
                  <a:lnTo>
                    <a:pt x="3061" y="993"/>
                  </a:lnTo>
                  <a:lnTo>
                    <a:pt x="3017" y="909"/>
                  </a:lnTo>
                  <a:lnTo>
                    <a:pt x="2967" y="827"/>
                  </a:lnTo>
                  <a:lnTo>
                    <a:pt x="2913" y="749"/>
                  </a:lnTo>
                  <a:lnTo>
                    <a:pt x="2855" y="675"/>
                  </a:lnTo>
                  <a:lnTo>
                    <a:pt x="2792" y="604"/>
                  </a:lnTo>
                  <a:lnTo>
                    <a:pt x="2725" y="538"/>
                  </a:lnTo>
                  <a:lnTo>
                    <a:pt x="2654" y="475"/>
                  </a:lnTo>
                  <a:lnTo>
                    <a:pt x="2579" y="417"/>
                  </a:lnTo>
                  <a:lnTo>
                    <a:pt x="2500" y="363"/>
                  </a:lnTo>
                  <a:lnTo>
                    <a:pt x="2418" y="315"/>
                  </a:lnTo>
                  <a:lnTo>
                    <a:pt x="2334" y="271"/>
                  </a:lnTo>
                  <a:lnTo>
                    <a:pt x="2245" y="232"/>
                  </a:lnTo>
                  <a:lnTo>
                    <a:pt x="2155" y="199"/>
                  </a:lnTo>
                  <a:lnTo>
                    <a:pt x="2061" y="172"/>
                  </a:lnTo>
                  <a:lnTo>
                    <a:pt x="1966" y="150"/>
                  </a:lnTo>
                  <a:lnTo>
                    <a:pt x="1867" y="133"/>
                  </a:lnTo>
                  <a:lnTo>
                    <a:pt x="1768" y="123"/>
                  </a:lnTo>
                  <a:lnTo>
                    <a:pt x="1667" y="120"/>
                  </a:lnTo>
                  <a:lnTo>
                    <a:pt x="1566" y="123"/>
                  </a:lnTo>
                  <a:lnTo>
                    <a:pt x="1465" y="133"/>
                  </a:lnTo>
                  <a:lnTo>
                    <a:pt x="1368" y="150"/>
                  </a:lnTo>
                  <a:lnTo>
                    <a:pt x="1273" y="172"/>
                  </a:lnTo>
                  <a:lnTo>
                    <a:pt x="1179" y="199"/>
                  </a:lnTo>
                  <a:lnTo>
                    <a:pt x="1089" y="232"/>
                  </a:lnTo>
                  <a:lnTo>
                    <a:pt x="1000" y="271"/>
                  </a:lnTo>
                  <a:lnTo>
                    <a:pt x="916" y="315"/>
                  </a:lnTo>
                  <a:lnTo>
                    <a:pt x="833" y="363"/>
                  </a:lnTo>
                  <a:lnTo>
                    <a:pt x="755" y="417"/>
                  </a:lnTo>
                  <a:lnTo>
                    <a:pt x="680" y="475"/>
                  </a:lnTo>
                  <a:lnTo>
                    <a:pt x="609" y="538"/>
                  </a:lnTo>
                  <a:lnTo>
                    <a:pt x="542" y="604"/>
                  </a:lnTo>
                  <a:lnTo>
                    <a:pt x="479" y="675"/>
                  </a:lnTo>
                  <a:lnTo>
                    <a:pt x="420" y="749"/>
                  </a:lnTo>
                  <a:lnTo>
                    <a:pt x="366" y="827"/>
                  </a:lnTo>
                  <a:lnTo>
                    <a:pt x="317" y="909"/>
                  </a:lnTo>
                  <a:lnTo>
                    <a:pt x="273" y="993"/>
                  </a:lnTo>
                  <a:lnTo>
                    <a:pt x="233" y="1081"/>
                  </a:lnTo>
                  <a:lnTo>
                    <a:pt x="200" y="1170"/>
                  </a:lnTo>
                  <a:lnTo>
                    <a:pt x="173" y="1263"/>
                  </a:lnTo>
                  <a:lnTo>
                    <a:pt x="151" y="1357"/>
                  </a:lnTo>
                  <a:lnTo>
                    <a:pt x="134" y="1455"/>
                  </a:lnTo>
                  <a:lnTo>
                    <a:pt x="126" y="1554"/>
                  </a:lnTo>
                  <a:lnTo>
                    <a:pt x="122" y="1655"/>
                  </a:lnTo>
                  <a:lnTo>
                    <a:pt x="126" y="1756"/>
                  </a:lnTo>
                  <a:lnTo>
                    <a:pt x="134" y="1855"/>
                  </a:lnTo>
                  <a:lnTo>
                    <a:pt x="151" y="1954"/>
                  </a:lnTo>
                  <a:lnTo>
                    <a:pt x="173" y="2049"/>
                  </a:lnTo>
                  <a:lnTo>
                    <a:pt x="202" y="2142"/>
                  </a:lnTo>
                  <a:lnTo>
                    <a:pt x="236" y="2233"/>
                  </a:lnTo>
                  <a:lnTo>
                    <a:pt x="274" y="2320"/>
                  </a:lnTo>
                  <a:lnTo>
                    <a:pt x="319" y="2404"/>
                  </a:lnTo>
                  <a:lnTo>
                    <a:pt x="369" y="2486"/>
                  </a:lnTo>
                  <a:lnTo>
                    <a:pt x="423" y="2564"/>
                  </a:lnTo>
                  <a:lnTo>
                    <a:pt x="482" y="2638"/>
                  </a:lnTo>
                  <a:lnTo>
                    <a:pt x="546" y="2710"/>
                  </a:lnTo>
                  <a:lnTo>
                    <a:pt x="614" y="2776"/>
                  </a:lnTo>
                  <a:lnTo>
                    <a:pt x="650" y="2745"/>
                  </a:lnTo>
                  <a:lnTo>
                    <a:pt x="689" y="2716"/>
                  </a:lnTo>
                  <a:lnTo>
                    <a:pt x="730" y="2692"/>
                  </a:lnTo>
                  <a:lnTo>
                    <a:pt x="1286" y="2456"/>
                  </a:lnTo>
                  <a:lnTo>
                    <a:pt x="1290" y="2450"/>
                  </a:lnTo>
                  <a:lnTo>
                    <a:pt x="1297" y="2442"/>
                  </a:lnTo>
                  <a:lnTo>
                    <a:pt x="1303" y="2431"/>
                  </a:lnTo>
                  <a:lnTo>
                    <a:pt x="1310" y="2419"/>
                  </a:lnTo>
                  <a:lnTo>
                    <a:pt x="1317" y="2407"/>
                  </a:lnTo>
                  <a:lnTo>
                    <a:pt x="947" y="2407"/>
                  </a:lnTo>
                  <a:lnTo>
                    <a:pt x="941" y="2407"/>
                  </a:lnTo>
                  <a:lnTo>
                    <a:pt x="929" y="2404"/>
                  </a:lnTo>
                  <a:lnTo>
                    <a:pt x="911" y="2402"/>
                  </a:lnTo>
                  <a:lnTo>
                    <a:pt x="889" y="2399"/>
                  </a:lnTo>
                  <a:lnTo>
                    <a:pt x="864" y="2396"/>
                  </a:lnTo>
                  <a:lnTo>
                    <a:pt x="835" y="2390"/>
                  </a:lnTo>
                  <a:lnTo>
                    <a:pt x="804" y="2382"/>
                  </a:lnTo>
                  <a:lnTo>
                    <a:pt x="772" y="2375"/>
                  </a:lnTo>
                  <a:lnTo>
                    <a:pt x="739" y="2365"/>
                  </a:lnTo>
                  <a:lnTo>
                    <a:pt x="706" y="2354"/>
                  </a:lnTo>
                  <a:lnTo>
                    <a:pt x="674" y="2342"/>
                  </a:lnTo>
                  <a:lnTo>
                    <a:pt x="650" y="2329"/>
                  </a:lnTo>
                  <a:lnTo>
                    <a:pt x="629" y="2314"/>
                  </a:lnTo>
                  <a:lnTo>
                    <a:pt x="611" y="2294"/>
                  </a:lnTo>
                  <a:lnTo>
                    <a:pt x="598" y="2272"/>
                  </a:lnTo>
                  <a:lnTo>
                    <a:pt x="589" y="2248"/>
                  </a:lnTo>
                  <a:lnTo>
                    <a:pt x="584" y="2222"/>
                  </a:lnTo>
                  <a:lnTo>
                    <a:pt x="584" y="2195"/>
                  </a:lnTo>
                  <a:lnTo>
                    <a:pt x="588" y="2168"/>
                  </a:lnTo>
                  <a:lnTo>
                    <a:pt x="598" y="2143"/>
                  </a:lnTo>
                  <a:lnTo>
                    <a:pt x="611" y="2119"/>
                  </a:lnTo>
                  <a:lnTo>
                    <a:pt x="640" y="2077"/>
                  </a:lnTo>
                  <a:lnTo>
                    <a:pt x="670" y="2031"/>
                  </a:lnTo>
                  <a:lnTo>
                    <a:pt x="702" y="1980"/>
                  </a:lnTo>
                  <a:lnTo>
                    <a:pt x="734" y="1924"/>
                  </a:lnTo>
                  <a:lnTo>
                    <a:pt x="767" y="1865"/>
                  </a:lnTo>
                  <a:lnTo>
                    <a:pt x="799" y="1802"/>
                  </a:lnTo>
                  <a:lnTo>
                    <a:pt x="828" y="1736"/>
                  </a:lnTo>
                  <a:lnTo>
                    <a:pt x="857" y="1667"/>
                  </a:lnTo>
                  <a:lnTo>
                    <a:pt x="884" y="1595"/>
                  </a:lnTo>
                  <a:lnTo>
                    <a:pt x="908" y="1522"/>
                  </a:lnTo>
                  <a:lnTo>
                    <a:pt x="927" y="1445"/>
                  </a:lnTo>
                  <a:lnTo>
                    <a:pt x="942" y="1368"/>
                  </a:lnTo>
                  <a:lnTo>
                    <a:pt x="952" y="1291"/>
                  </a:lnTo>
                  <a:lnTo>
                    <a:pt x="957" y="1212"/>
                  </a:lnTo>
                  <a:lnTo>
                    <a:pt x="957" y="1209"/>
                  </a:lnTo>
                  <a:lnTo>
                    <a:pt x="957" y="1202"/>
                  </a:lnTo>
                  <a:lnTo>
                    <a:pt x="958" y="1191"/>
                  </a:lnTo>
                  <a:lnTo>
                    <a:pt x="960" y="1177"/>
                  </a:lnTo>
                  <a:lnTo>
                    <a:pt x="962" y="1159"/>
                  </a:lnTo>
                  <a:lnTo>
                    <a:pt x="965" y="1139"/>
                  </a:lnTo>
                  <a:lnTo>
                    <a:pt x="968" y="1116"/>
                  </a:lnTo>
                  <a:lnTo>
                    <a:pt x="974" y="1091"/>
                  </a:lnTo>
                  <a:lnTo>
                    <a:pt x="979" y="1063"/>
                  </a:lnTo>
                  <a:lnTo>
                    <a:pt x="987" y="1034"/>
                  </a:lnTo>
                  <a:lnTo>
                    <a:pt x="996" y="1003"/>
                  </a:lnTo>
                  <a:lnTo>
                    <a:pt x="1007" y="970"/>
                  </a:lnTo>
                  <a:lnTo>
                    <a:pt x="1020" y="937"/>
                  </a:lnTo>
                  <a:lnTo>
                    <a:pt x="1035" y="905"/>
                  </a:lnTo>
                  <a:lnTo>
                    <a:pt x="1051" y="871"/>
                  </a:lnTo>
                  <a:lnTo>
                    <a:pt x="1070" y="837"/>
                  </a:lnTo>
                  <a:lnTo>
                    <a:pt x="1091" y="804"/>
                  </a:lnTo>
                  <a:lnTo>
                    <a:pt x="1115" y="771"/>
                  </a:lnTo>
                  <a:lnTo>
                    <a:pt x="1141" y="739"/>
                  </a:lnTo>
                  <a:lnTo>
                    <a:pt x="1170" y="708"/>
                  </a:lnTo>
                  <a:lnTo>
                    <a:pt x="1202" y="679"/>
                  </a:lnTo>
                  <a:lnTo>
                    <a:pt x="1237" y="652"/>
                  </a:lnTo>
                  <a:lnTo>
                    <a:pt x="1276" y="626"/>
                  </a:lnTo>
                  <a:lnTo>
                    <a:pt x="1317" y="603"/>
                  </a:lnTo>
                  <a:lnTo>
                    <a:pt x="1362" y="583"/>
                  </a:lnTo>
                  <a:lnTo>
                    <a:pt x="1410" y="565"/>
                  </a:lnTo>
                  <a:lnTo>
                    <a:pt x="1463" y="551"/>
                  </a:lnTo>
                  <a:lnTo>
                    <a:pt x="1519" y="540"/>
                  </a:lnTo>
                  <a:lnTo>
                    <a:pt x="1579" y="534"/>
                  </a:lnTo>
                  <a:lnTo>
                    <a:pt x="1644" y="530"/>
                  </a:lnTo>
                  <a:lnTo>
                    <a:pt x="1707" y="534"/>
                  </a:lnTo>
                  <a:lnTo>
                    <a:pt x="1766" y="540"/>
                  </a:lnTo>
                  <a:lnTo>
                    <a:pt x="1822" y="550"/>
                  </a:lnTo>
                  <a:lnTo>
                    <a:pt x="1874" y="563"/>
                  </a:lnTo>
                  <a:lnTo>
                    <a:pt x="1924" y="580"/>
                  </a:lnTo>
                  <a:lnTo>
                    <a:pt x="1969" y="599"/>
                  </a:lnTo>
                  <a:lnTo>
                    <a:pt x="2012" y="621"/>
                  </a:lnTo>
                  <a:lnTo>
                    <a:pt x="2051" y="645"/>
                  </a:lnTo>
                  <a:lnTo>
                    <a:pt x="2088" y="672"/>
                  </a:lnTo>
                  <a:lnTo>
                    <a:pt x="2122" y="699"/>
                  </a:lnTo>
                  <a:lnTo>
                    <a:pt x="2153" y="728"/>
                  </a:lnTo>
                  <a:lnTo>
                    <a:pt x="2182" y="759"/>
                  </a:lnTo>
                  <a:lnTo>
                    <a:pt x="2208" y="791"/>
                  </a:lnTo>
                  <a:lnTo>
                    <a:pt x="2231" y="822"/>
                  </a:lnTo>
                  <a:lnTo>
                    <a:pt x="2253" y="855"/>
                  </a:lnTo>
                  <a:lnTo>
                    <a:pt x="2272" y="887"/>
                  </a:lnTo>
                  <a:lnTo>
                    <a:pt x="2289" y="920"/>
                  </a:lnTo>
                  <a:lnTo>
                    <a:pt x="2305" y="952"/>
                  </a:lnTo>
                  <a:lnTo>
                    <a:pt x="2325" y="1000"/>
                  </a:lnTo>
                  <a:lnTo>
                    <a:pt x="2341" y="1050"/>
                  </a:lnTo>
                  <a:lnTo>
                    <a:pt x="2355" y="1103"/>
                  </a:lnTo>
                  <a:lnTo>
                    <a:pt x="2366" y="1159"/>
                  </a:lnTo>
                  <a:lnTo>
                    <a:pt x="2374" y="1219"/>
                  </a:lnTo>
                  <a:lnTo>
                    <a:pt x="2380" y="1281"/>
                  </a:lnTo>
                  <a:lnTo>
                    <a:pt x="2388" y="1361"/>
                  </a:lnTo>
                  <a:lnTo>
                    <a:pt x="2401" y="1441"/>
                  </a:lnTo>
                  <a:lnTo>
                    <a:pt x="2418" y="1524"/>
                  </a:lnTo>
                  <a:lnTo>
                    <a:pt x="2442" y="1608"/>
                  </a:lnTo>
                  <a:lnTo>
                    <a:pt x="2444" y="1623"/>
                  </a:lnTo>
                  <a:lnTo>
                    <a:pt x="2443" y="1640"/>
                  </a:lnTo>
                  <a:lnTo>
                    <a:pt x="2437" y="1654"/>
                  </a:lnTo>
                  <a:lnTo>
                    <a:pt x="2428" y="1666"/>
                  </a:lnTo>
                  <a:lnTo>
                    <a:pt x="2416" y="1676"/>
                  </a:lnTo>
                  <a:lnTo>
                    <a:pt x="2401" y="1682"/>
                  </a:lnTo>
                  <a:lnTo>
                    <a:pt x="2385" y="1686"/>
                  </a:lnTo>
                  <a:lnTo>
                    <a:pt x="2369" y="1683"/>
                  </a:lnTo>
                  <a:lnTo>
                    <a:pt x="2355" y="1678"/>
                  </a:lnTo>
                  <a:lnTo>
                    <a:pt x="2342" y="1669"/>
                  </a:lnTo>
                  <a:lnTo>
                    <a:pt x="2332" y="1657"/>
                  </a:lnTo>
                  <a:lnTo>
                    <a:pt x="2326" y="1642"/>
                  </a:lnTo>
                  <a:lnTo>
                    <a:pt x="2301" y="1552"/>
                  </a:lnTo>
                  <a:lnTo>
                    <a:pt x="2281" y="1462"/>
                  </a:lnTo>
                  <a:lnTo>
                    <a:pt x="2267" y="1375"/>
                  </a:lnTo>
                  <a:lnTo>
                    <a:pt x="2259" y="1290"/>
                  </a:lnTo>
                  <a:lnTo>
                    <a:pt x="2252" y="1223"/>
                  </a:lnTo>
                  <a:lnTo>
                    <a:pt x="2243" y="1161"/>
                  </a:lnTo>
                  <a:lnTo>
                    <a:pt x="2230" y="1104"/>
                  </a:lnTo>
                  <a:lnTo>
                    <a:pt x="2213" y="1050"/>
                  </a:lnTo>
                  <a:lnTo>
                    <a:pt x="2194" y="1001"/>
                  </a:lnTo>
                  <a:lnTo>
                    <a:pt x="2179" y="971"/>
                  </a:lnTo>
                  <a:lnTo>
                    <a:pt x="2163" y="941"/>
                  </a:lnTo>
                  <a:lnTo>
                    <a:pt x="2144" y="910"/>
                  </a:lnTo>
                  <a:lnTo>
                    <a:pt x="2123" y="880"/>
                  </a:lnTo>
                  <a:lnTo>
                    <a:pt x="2100" y="851"/>
                  </a:lnTo>
                  <a:lnTo>
                    <a:pt x="2074" y="821"/>
                  </a:lnTo>
                  <a:lnTo>
                    <a:pt x="2045" y="794"/>
                  </a:lnTo>
                  <a:lnTo>
                    <a:pt x="2014" y="768"/>
                  </a:lnTo>
                  <a:lnTo>
                    <a:pt x="1979" y="744"/>
                  </a:lnTo>
                  <a:lnTo>
                    <a:pt x="1941" y="722"/>
                  </a:lnTo>
                  <a:lnTo>
                    <a:pt x="1901" y="702"/>
                  </a:lnTo>
                  <a:lnTo>
                    <a:pt x="1856" y="685"/>
                  </a:lnTo>
                  <a:lnTo>
                    <a:pt x="1809" y="670"/>
                  </a:lnTo>
                  <a:lnTo>
                    <a:pt x="1757" y="661"/>
                  </a:lnTo>
                  <a:lnTo>
                    <a:pt x="1702" y="654"/>
                  </a:lnTo>
                  <a:lnTo>
                    <a:pt x="1644" y="651"/>
                  </a:lnTo>
                  <a:lnTo>
                    <a:pt x="1584" y="654"/>
                  </a:lnTo>
                  <a:lnTo>
                    <a:pt x="1530" y="661"/>
                  </a:lnTo>
                  <a:lnTo>
                    <a:pt x="1480" y="670"/>
                  </a:lnTo>
                  <a:lnTo>
                    <a:pt x="1433" y="685"/>
                  </a:lnTo>
                  <a:lnTo>
                    <a:pt x="1390" y="702"/>
                  </a:lnTo>
                  <a:lnTo>
                    <a:pt x="1352" y="722"/>
                  </a:lnTo>
                  <a:lnTo>
                    <a:pt x="1315" y="744"/>
                  </a:lnTo>
                  <a:lnTo>
                    <a:pt x="1284" y="768"/>
                  </a:lnTo>
                  <a:lnTo>
                    <a:pt x="1254" y="794"/>
                  </a:lnTo>
                  <a:lnTo>
                    <a:pt x="1227" y="821"/>
                  </a:lnTo>
                  <a:lnTo>
                    <a:pt x="1204" y="851"/>
                  </a:lnTo>
                  <a:lnTo>
                    <a:pt x="1182" y="880"/>
                  </a:lnTo>
                  <a:lnTo>
                    <a:pt x="1165" y="911"/>
                  </a:lnTo>
                  <a:lnTo>
                    <a:pt x="1148" y="941"/>
                  </a:lnTo>
                  <a:lnTo>
                    <a:pt x="1134" y="971"/>
                  </a:lnTo>
                  <a:lnTo>
                    <a:pt x="1122" y="1002"/>
                  </a:lnTo>
                  <a:lnTo>
                    <a:pt x="1112" y="1030"/>
                  </a:lnTo>
                  <a:lnTo>
                    <a:pt x="1103" y="1059"/>
                  </a:lnTo>
                  <a:lnTo>
                    <a:pt x="1096" y="1086"/>
                  </a:lnTo>
                  <a:lnTo>
                    <a:pt x="1091" y="1111"/>
                  </a:lnTo>
                  <a:lnTo>
                    <a:pt x="1086" y="1134"/>
                  </a:lnTo>
                  <a:lnTo>
                    <a:pt x="1083" y="1155"/>
                  </a:lnTo>
                  <a:lnTo>
                    <a:pt x="1081" y="1174"/>
                  </a:lnTo>
                  <a:lnTo>
                    <a:pt x="1080" y="1189"/>
                  </a:lnTo>
                  <a:lnTo>
                    <a:pt x="1079" y="1201"/>
                  </a:lnTo>
                  <a:lnTo>
                    <a:pt x="1079" y="1210"/>
                  </a:lnTo>
                  <a:lnTo>
                    <a:pt x="1077" y="1214"/>
                  </a:lnTo>
                  <a:lnTo>
                    <a:pt x="1073" y="1299"/>
                  </a:lnTo>
                  <a:lnTo>
                    <a:pt x="1062" y="1384"/>
                  </a:lnTo>
                  <a:lnTo>
                    <a:pt x="1047" y="1467"/>
                  </a:lnTo>
                  <a:lnTo>
                    <a:pt x="1026" y="1549"/>
                  </a:lnTo>
                  <a:lnTo>
                    <a:pt x="1000" y="1628"/>
                  </a:lnTo>
                  <a:lnTo>
                    <a:pt x="973" y="1704"/>
                  </a:lnTo>
                  <a:lnTo>
                    <a:pt x="942" y="1779"/>
                  </a:lnTo>
                  <a:lnTo>
                    <a:pt x="909" y="1850"/>
                  </a:lnTo>
                  <a:lnTo>
                    <a:pt x="876" y="1918"/>
                  </a:lnTo>
                  <a:lnTo>
                    <a:pt x="842" y="1981"/>
                  </a:lnTo>
                  <a:lnTo>
                    <a:pt x="806" y="2040"/>
                  </a:lnTo>
                  <a:lnTo>
                    <a:pt x="773" y="2094"/>
                  </a:lnTo>
                  <a:lnTo>
                    <a:pt x="741" y="2143"/>
                  </a:lnTo>
                  <a:lnTo>
                    <a:pt x="712" y="2188"/>
                  </a:lnTo>
                  <a:lnTo>
                    <a:pt x="706" y="2196"/>
                  </a:lnTo>
                  <a:lnTo>
                    <a:pt x="704" y="2206"/>
                  </a:lnTo>
                  <a:lnTo>
                    <a:pt x="705" y="2215"/>
                  </a:lnTo>
                  <a:lnTo>
                    <a:pt x="707" y="2219"/>
                  </a:lnTo>
                  <a:lnTo>
                    <a:pt x="711" y="2224"/>
                  </a:lnTo>
                  <a:lnTo>
                    <a:pt x="716" y="2228"/>
                  </a:lnTo>
                  <a:lnTo>
                    <a:pt x="722" y="2231"/>
                  </a:lnTo>
                  <a:lnTo>
                    <a:pt x="752" y="2242"/>
                  </a:lnTo>
                  <a:lnTo>
                    <a:pt x="783" y="2253"/>
                  </a:lnTo>
                  <a:lnTo>
                    <a:pt x="815" y="2262"/>
                  </a:lnTo>
                  <a:lnTo>
                    <a:pt x="845" y="2269"/>
                  </a:lnTo>
                  <a:lnTo>
                    <a:pt x="874" y="2274"/>
                  </a:lnTo>
                  <a:lnTo>
                    <a:pt x="900" y="2280"/>
                  </a:lnTo>
                  <a:lnTo>
                    <a:pt x="921" y="2283"/>
                  </a:lnTo>
                  <a:lnTo>
                    <a:pt x="939" y="2285"/>
                  </a:lnTo>
                  <a:lnTo>
                    <a:pt x="950" y="2286"/>
                  </a:lnTo>
                  <a:lnTo>
                    <a:pt x="954" y="2286"/>
                  </a:lnTo>
                  <a:lnTo>
                    <a:pt x="1339" y="2286"/>
                  </a:lnTo>
                  <a:lnTo>
                    <a:pt x="1361" y="2288"/>
                  </a:lnTo>
                  <a:lnTo>
                    <a:pt x="1382" y="2295"/>
                  </a:lnTo>
                  <a:lnTo>
                    <a:pt x="1400" y="2306"/>
                  </a:lnTo>
                  <a:lnTo>
                    <a:pt x="1417" y="2320"/>
                  </a:lnTo>
                  <a:lnTo>
                    <a:pt x="1430" y="2338"/>
                  </a:lnTo>
                  <a:lnTo>
                    <a:pt x="1440" y="2357"/>
                  </a:lnTo>
                  <a:lnTo>
                    <a:pt x="1445" y="2378"/>
                  </a:lnTo>
                  <a:lnTo>
                    <a:pt x="1447" y="2399"/>
                  </a:lnTo>
                  <a:lnTo>
                    <a:pt x="1442" y="2421"/>
                  </a:lnTo>
                  <a:lnTo>
                    <a:pt x="1434" y="2440"/>
                  </a:lnTo>
                  <a:lnTo>
                    <a:pt x="1422" y="2466"/>
                  </a:lnTo>
                  <a:lnTo>
                    <a:pt x="1408" y="2491"/>
                  </a:lnTo>
                  <a:lnTo>
                    <a:pt x="1393" y="2514"/>
                  </a:lnTo>
                  <a:lnTo>
                    <a:pt x="1376" y="2535"/>
                  </a:lnTo>
                  <a:lnTo>
                    <a:pt x="1357" y="2551"/>
                  </a:lnTo>
                  <a:lnTo>
                    <a:pt x="1336" y="2565"/>
                  </a:lnTo>
                  <a:lnTo>
                    <a:pt x="781" y="2801"/>
                  </a:lnTo>
                  <a:lnTo>
                    <a:pt x="755" y="2817"/>
                  </a:lnTo>
                  <a:lnTo>
                    <a:pt x="729" y="2834"/>
                  </a:lnTo>
                  <a:lnTo>
                    <a:pt x="706" y="2855"/>
                  </a:lnTo>
                  <a:lnTo>
                    <a:pt x="779" y="2909"/>
                  </a:lnTo>
                  <a:lnTo>
                    <a:pt x="855" y="2959"/>
                  </a:lnTo>
                  <a:lnTo>
                    <a:pt x="934" y="3005"/>
                  </a:lnTo>
                  <a:lnTo>
                    <a:pt x="1016" y="3045"/>
                  </a:lnTo>
                  <a:lnTo>
                    <a:pt x="1101" y="3081"/>
                  </a:lnTo>
                  <a:lnTo>
                    <a:pt x="1189" y="3113"/>
                  </a:lnTo>
                  <a:lnTo>
                    <a:pt x="1278" y="3139"/>
                  </a:lnTo>
                  <a:lnTo>
                    <a:pt x="1369" y="3160"/>
                  </a:lnTo>
                  <a:lnTo>
                    <a:pt x="1463" y="3176"/>
                  </a:lnTo>
                  <a:lnTo>
                    <a:pt x="1559" y="3184"/>
                  </a:lnTo>
                  <a:lnTo>
                    <a:pt x="1602" y="3188"/>
                  </a:lnTo>
                  <a:lnTo>
                    <a:pt x="1646" y="3189"/>
                  </a:lnTo>
                  <a:lnTo>
                    <a:pt x="1667" y="3189"/>
                  </a:lnTo>
                  <a:lnTo>
                    <a:pt x="1686" y="3192"/>
                  </a:lnTo>
                  <a:lnTo>
                    <a:pt x="1702" y="3201"/>
                  </a:lnTo>
                  <a:lnTo>
                    <a:pt x="1715" y="3214"/>
                  </a:lnTo>
                  <a:lnTo>
                    <a:pt x="1724" y="3230"/>
                  </a:lnTo>
                  <a:lnTo>
                    <a:pt x="1728" y="3249"/>
                  </a:lnTo>
                  <a:lnTo>
                    <a:pt x="1724" y="3269"/>
                  </a:lnTo>
                  <a:lnTo>
                    <a:pt x="1715" y="3285"/>
                  </a:lnTo>
                  <a:lnTo>
                    <a:pt x="1702" y="3298"/>
                  </a:lnTo>
                  <a:lnTo>
                    <a:pt x="1686" y="3306"/>
                  </a:lnTo>
                  <a:lnTo>
                    <a:pt x="1667" y="3309"/>
                  </a:lnTo>
                  <a:lnTo>
                    <a:pt x="1664" y="3309"/>
                  </a:lnTo>
                  <a:lnTo>
                    <a:pt x="1659" y="3309"/>
                  </a:lnTo>
                  <a:lnTo>
                    <a:pt x="1659" y="3309"/>
                  </a:lnTo>
                  <a:lnTo>
                    <a:pt x="1658" y="3309"/>
                  </a:lnTo>
                  <a:lnTo>
                    <a:pt x="1653" y="3309"/>
                  </a:lnTo>
                  <a:lnTo>
                    <a:pt x="1647" y="3309"/>
                  </a:lnTo>
                  <a:lnTo>
                    <a:pt x="1594" y="3307"/>
                  </a:lnTo>
                  <a:lnTo>
                    <a:pt x="1541" y="3304"/>
                  </a:lnTo>
                  <a:lnTo>
                    <a:pt x="1470" y="3297"/>
                  </a:lnTo>
                  <a:lnTo>
                    <a:pt x="1405" y="3288"/>
                  </a:lnTo>
                  <a:lnTo>
                    <a:pt x="1314" y="3272"/>
                  </a:lnTo>
                  <a:lnTo>
                    <a:pt x="1224" y="3251"/>
                  </a:lnTo>
                  <a:lnTo>
                    <a:pt x="1136" y="3225"/>
                  </a:lnTo>
                  <a:lnTo>
                    <a:pt x="1050" y="3194"/>
                  </a:lnTo>
                  <a:lnTo>
                    <a:pt x="965" y="3158"/>
                  </a:lnTo>
                  <a:lnTo>
                    <a:pt x="882" y="3118"/>
                  </a:lnTo>
                  <a:lnTo>
                    <a:pt x="802" y="3073"/>
                  </a:lnTo>
                  <a:lnTo>
                    <a:pt x="724" y="3024"/>
                  </a:lnTo>
                  <a:lnTo>
                    <a:pt x="648" y="2970"/>
                  </a:lnTo>
                  <a:lnTo>
                    <a:pt x="575" y="2912"/>
                  </a:lnTo>
                  <a:lnTo>
                    <a:pt x="533" y="2876"/>
                  </a:lnTo>
                  <a:lnTo>
                    <a:pt x="538" y="2869"/>
                  </a:lnTo>
                  <a:lnTo>
                    <a:pt x="468" y="2803"/>
                  </a:lnTo>
                  <a:lnTo>
                    <a:pt x="404" y="2733"/>
                  </a:lnTo>
                  <a:lnTo>
                    <a:pt x="343" y="2658"/>
                  </a:lnTo>
                  <a:lnTo>
                    <a:pt x="286" y="2580"/>
                  </a:lnTo>
                  <a:lnTo>
                    <a:pt x="235" y="2500"/>
                  </a:lnTo>
                  <a:lnTo>
                    <a:pt x="187" y="2415"/>
                  </a:lnTo>
                  <a:lnTo>
                    <a:pt x="145" y="2329"/>
                  </a:lnTo>
                  <a:lnTo>
                    <a:pt x="108" y="2239"/>
                  </a:lnTo>
                  <a:lnTo>
                    <a:pt x="76" y="2147"/>
                  </a:lnTo>
                  <a:lnTo>
                    <a:pt x="49" y="2052"/>
                  </a:lnTo>
                  <a:lnTo>
                    <a:pt x="29" y="1956"/>
                  </a:lnTo>
                  <a:lnTo>
                    <a:pt x="13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30" y="1346"/>
                  </a:lnTo>
                  <a:lnTo>
                    <a:pt x="52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2" y="966"/>
                  </a:lnTo>
                  <a:lnTo>
                    <a:pt x="196" y="877"/>
                  </a:lnTo>
                  <a:lnTo>
                    <a:pt x="246" y="792"/>
                  </a:lnTo>
                  <a:lnTo>
                    <a:pt x="300" y="710"/>
                  </a:lnTo>
                  <a:lnTo>
                    <a:pt x="358" y="631"/>
                  </a:lnTo>
                  <a:lnTo>
                    <a:pt x="422" y="557"/>
                  </a:lnTo>
                  <a:lnTo>
                    <a:pt x="489" y="486"/>
                  </a:lnTo>
                  <a:lnTo>
                    <a:pt x="561" y="418"/>
                  </a:lnTo>
                  <a:lnTo>
                    <a:pt x="636" y="355"/>
                  </a:lnTo>
                  <a:lnTo>
                    <a:pt x="715" y="297"/>
                  </a:lnTo>
                  <a:lnTo>
                    <a:pt x="798" y="243"/>
                  </a:lnTo>
                  <a:lnTo>
                    <a:pt x="884" y="195"/>
                  </a:lnTo>
                  <a:lnTo>
                    <a:pt x="973" y="151"/>
                  </a:lnTo>
                  <a:lnTo>
                    <a:pt x="1065" y="111"/>
                  </a:lnTo>
                  <a:lnTo>
                    <a:pt x="1160" y="79"/>
                  </a:lnTo>
                  <a:lnTo>
                    <a:pt x="1257" y="51"/>
                  </a:lnTo>
                  <a:lnTo>
                    <a:pt x="1356" y="29"/>
                  </a:lnTo>
                  <a:lnTo>
                    <a:pt x="1458" y="13"/>
                  </a:lnTo>
                  <a:lnTo>
                    <a:pt x="1561" y="3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/>
          <p:cNvGrpSpPr/>
          <p:nvPr/>
        </p:nvGrpSpPr>
        <p:grpSpPr>
          <a:xfrm>
            <a:off x="8143565" y="5775325"/>
            <a:ext cx="573088" cy="554038"/>
            <a:chOff x="8140700" y="5775325"/>
            <a:chExt cx="57308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0" name="Freeform 57"/>
            <p:cNvSpPr>
              <a:spLocks noEditPoints="1"/>
            </p:cNvSpPr>
            <p:nvPr/>
          </p:nvSpPr>
          <p:spPr bwMode="auto">
            <a:xfrm>
              <a:off x="8140700" y="5775325"/>
              <a:ext cx="573088" cy="554038"/>
            </a:xfrm>
            <a:custGeom>
              <a:avLst/>
              <a:gdLst>
                <a:gd name="T0" fmla="*/ 2319 w 3610"/>
                <a:gd name="T1" fmla="*/ 2285 h 3490"/>
                <a:gd name="T2" fmla="*/ 2166 w 3610"/>
                <a:gd name="T3" fmla="*/ 2707 h 3490"/>
                <a:gd name="T4" fmla="*/ 2182 w 3610"/>
                <a:gd name="T5" fmla="*/ 2852 h 3490"/>
                <a:gd name="T6" fmla="*/ 2233 w 3610"/>
                <a:gd name="T7" fmla="*/ 2995 h 3490"/>
                <a:gd name="T8" fmla="*/ 2330 w 3610"/>
                <a:gd name="T9" fmla="*/ 3143 h 3490"/>
                <a:gd name="T10" fmla="*/ 2896 w 3610"/>
                <a:gd name="T11" fmla="*/ 3366 h 3490"/>
                <a:gd name="T12" fmla="*/ 3410 w 3610"/>
                <a:gd name="T13" fmla="*/ 3022 h 3490"/>
                <a:gd name="T14" fmla="*/ 3413 w 3610"/>
                <a:gd name="T15" fmla="*/ 2399 h 3490"/>
                <a:gd name="T16" fmla="*/ 2998 w 3610"/>
                <a:gd name="T17" fmla="*/ 2068 h 3490"/>
                <a:gd name="T18" fmla="*/ 1467 w 3610"/>
                <a:gd name="T19" fmla="*/ 619 h 3490"/>
                <a:gd name="T20" fmla="*/ 1141 w 3610"/>
                <a:gd name="T21" fmla="*/ 882 h 3490"/>
                <a:gd name="T22" fmla="*/ 1108 w 3610"/>
                <a:gd name="T23" fmla="*/ 1375 h 3490"/>
                <a:gd name="T24" fmla="*/ 1121 w 3610"/>
                <a:gd name="T25" fmla="*/ 1745 h 3490"/>
                <a:gd name="T26" fmla="*/ 1271 w 3610"/>
                <a:gd name="T27" fmla="*/ 2076 h 3490"/>
                <a:gd name="T28" fmla="*/ 1332 w 3610"/>
                <a:gd name="T29" fmla="*/ 2458 h 3490"/>
                <a:gd name="T30" fmla="*/ 735 w 3610"/>
                <a:gd name="T31" fmla="*/ 2882 h 3490"/>
                <a:gd name="T32" fmla="*/ 1164 w 3610"/>
                <a:gd name="T33" fmla="*/ 3108 h 3490"/>
                <a:gd name="T34" fmla="*/ 1597 w 3610"/>
                <a:gd name="T35" fmla="*/ 3188 h 3490"/>
                <a:gd name="T36" fmla="*/ 2129 w 3610"/>
                <a:gd name="T37" fmla="*/ 3059 h 3490"/>
                <a:gd name="T38" fmla="*/ 2078 w 3610"/>
                <a:gd name="T39" fmla="*/ 2929 h 3490"/>
                <a:gd name="T40" fmla="*/ 2051 w 3610"/>
                <a:gd name="T41" fmla="*/ 2804 h 3490"/>
                <a:gd name="T42" fmla="*/ 1950 w 3610"/>
                <a:gd name="T43" fmla="*/ 2527 h 3490"/>
                <a:gd name="T44" fmla="*/ 2011 w 3610"/>
                <a:gd name="T45" fmla="*/ 2042 h 3490"/>
                <a:gd name="T46" fmla="*/ 2225 w 3610"/>
                <a:gd name="T47" fmla="*/ 1703 h 3490"/>
                <a:gd name="T48" fmla="*/ 2182 w 3610"/>
                <a:gd name="T49" fmla="*/ 1010 h 3490"/>
                <a:gd name="T50" fmla="*/ 2096 w 3610"/>
                <a:gd name="T51" fmla="*/ 750 h 3490"/>
                <a:gd name="T52" fmla="*/ 1655 w 3610"/>
                <a:gd name="T53" fmla="*/ 120 h 3490"/>
                <a:gd name="T54" fmla="*/ 749 w 3610"/>
                <a:gd name="T55" fmla="*/ 417 h 3490"/>
                <a:gd name="T56" fmla="*/ 199 w 3610"/>
                <a:gd name="T57" fmla="*/ 1170 h 3490"/>
                <a:gd name="T58" fmla="*/ 203 w 3610"/>
                <a:gd name="T59" fmla="*/ 2153 h 3490"/>
                <a:gd name="T60" fmla="*/ 675 w 3610"/>
                <a:gd name="T61" fmla="*/ 2766 h 3490"/>
                <a:gd name="T62" fmla="*/ 1196 w 3610"/>
                <a:gd name="T63" fmla="*/ 2180 h 3490"/>
                <a:gd name="T64" fmla="*/ 1012 w 3610"/>
                <a:gd name="T65" fmla="*/ 1809 h 3490"/>
                <a:gd name="T66" fmla="*/ 989 w 3610"/>
                <a:gd name="T67" fmla="*/ 1331 h 3490"/>
                <a:gd name="T68" fmla="*/ 1045 w 3610"/>
                <a:gd name="T69" fmla="*/ 794 h 3490"/>
                <a:gd name="T70" fmla="*/ 1453 w 3610"/>
                <a:gd name="T71" fmla="*/ 499 h 3490"/>
                <a:gd name="T72" fmla="*/ 2070 w 3610"/>
                <a:gd name="T73" fmla="*/ 575 h 3490"/>
                <a:gd name="T74" fmla="*/ 2301 w 3610"/>
                <a:gd name="T75" fmla="*/ 942 h 3490"/>
                <a:gd name="T76" fmla="*/ 2354 w 3610"/>
                <a:gd name="T77" fmla="*/ 1448 h 3490"/>
                <a:gd name="T78" fmla="*/ 2176 w 3610"/>
                <a:gd name="T79" fmla="*/ 1990 h 3490"/>
                <a:gd name="T80" fmla="*/ 2076 w 3610"/>
                <a:gd name="T81" fmla="*/ 2492 h 3490"/>
                <a:gd name="T82" fmla="*/ 2495 w 3610"/>
                <a:gd name="T83" fmla="*/ 2000 h 3490"/>
                <a:gd name="T84" fmla="*/ 2955 w 3610"/>
                <a:gd name="T85" fmla="*/ 1936 h 3490"/>
                <a:gd name="T86" fmla="*/ 3151 w 3610"/>
                <a:gd name="T87" fmla="*/ 1995 h 3490"/>
                <a:gd name="T88" fmla="*/ 3077 w 3610"/>
                <a:gd name="T89" fmla="*/ 1081 h 3490"/>
                <a:gd name="T90" fmla="*/ 2482 w 3610"/>
                <a:gd name="T91" fmla="*/ 363 h 3490"/>
                <a:gd name="T92" fmla="*/ 1655 w 3610"/>
                <a:gd name="T93" fmla="*/ 0 h 3490"/>
                <a:gd name="T94" fmla="*/ 2599 w 3610"/>
                <a:gd name="T95" fmla="*/ 297 h 3490"/>
                <a:gd name="T96" fmla="*/ 3198 w 3610"/>
                <a:gd name="T97" fmla="*/ 1058 h 3490"/>
                <a:gd name="T98" fmla="*/ 3259 w 3610"/>
                <a:gd name="T99" fmla="*/ 2055 h 3490"/>
                <a:gd name="T100" fmla="*/ 3607 w 3610"/>
                <a:gd name="T101" fmla="*/ 2634 h 3490"/>
                <a:gd name="T102" fmla="*/ 3380 w 3610"/>
                <a:gd name="T103" fmla="*/ 3261 h 3490"/>
                <a:gd name="T104" fmla="*/ 2757 w 3610"/>
                <a:gd name="T105" fmla="*/ 3486 h 3490"/>
                <a:gd name="T106" fmla="*/ 2134 w 3610"/>
                <a:gd name="T107" fmla="*/ 3238 h 3490"/>
                <a:gd name="T108" fmla="*/ 1436 w 3610"/>
                <a:gd name="T109" fmla="*/ 3295 h 3490"/>
                <a:gd name="T110" fmla="*/ 952 w 3610"/>
                <a:gd name="T111" fmla="*/ 3153 h 3490"/>
                <a:gd name="T112" fmla="*/ 589 w 3610"/>
                <a:gd name="T113" fmla="*/ 2921 h 3490"/>
                <a:gd name="T114" fmla="*/ 107 w 3610"/>
                <a:gd name="T115" fmla="*/ 2241 h 3490"/>
                <a:gd name="T116" fmla="*/ 50 w 3610"/>
                <a:gd name="T117" fmla="*/ 1248 h 3490"/>
                <a:gd name="T118" fmla="*/ 556 w 3610"/>
                <a:gd name="T119" fmla="*/ 418 h 3490"/>
                <a:gd name="T120" fmla="*/ 1447 w 3610"/>
                <a:gd name="T121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0" h="3490">
                  <a:moveTo>
                    <a:pt x="2828" y="2046"/>
                  </a:moveTo>
                  <a:lnTo>
                    <a:pt x="2761" y="2049"/>
                  </a:lnTo>
                  <a:lnTo>
                    <a:pt x="2695" y="2059"/>
                  </a:lnTo>
                  <a:lnTo>
                    <a:pt x="2632" y="2075"/>
                  </a:lnTo>
                  <a:lnTo>
                    <a:pt x="2572" y="2097"/>
                  </a:lnTo>
                  <a:lnTo>
                    <a:pt x="2514" y="2125"/>
                  </a:lnTo>
                  <a:lnTo>
                    <a:pt x="2460" y="2158"/>
                  </a:lnTo>
                  <a:lnTo>
                    <a:pt x="2409" y="2195"/>
                  </a:lnTo>
                  <a:lnTo>
                    <a:pt x="2362" y="2238"/>
                  </a:lnTo>
                  <a:lnTo>
                    <a:pt x="2319" y="2285"/>
                  </a:lnTo>
                  <a:lnTo>
                    <a:pt x="2281" y="2335"/>
                  </a:lnTo>
                  <a:lnTo>
                    <a:pt x="2248" y="2389"/>
                  </a:lnTo>
                  <a:lnTo>
                    <a:pt x="2220" y="2447"/>
                  </a:lnTo>
                  <a:lnTo>
                    <a:pt x="2198" y="2507"/>
                  </a:lnTo>
                  <a:lnTo>
                    <a:pt x="2180" y="2571"/>
                  </a:lnTo>
                  <a:lnTo>
                    <a:pt x="2176" y="2597"/>
                  </a:lnTo>
                  <a:lnTo>
                    <a:pt x="2171" y="2624"/>
                  </a:lnTo>
                  <a:lnTo>
                    <a:pt x="2168" y="2652"/>
                  </a:lnTo>
                  <a:lnTo>
                    <a:pt x="2167" y="2679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4"/>
                  </a:lnTo>
                  <a:lnTo>
                    <a:pt x="2171" y="2786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9" y="2834"/>
                  </a:lnTo>
                  <a:lnTo>
                    <a:pt x="2180" y="2840"/>
                  </a:lnTo>
                  <a:lnTo>
                    <a:pt x="2181" y="2845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2" y="2892"/>
                  </a:lnTo>
                  <a:lnTo>
                    <a:pt x="2196" y="2901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5"/>
                  </a:lnTo>
                  <a:lnTo>
                    <a:pt x="2217" y="2962"/>
                  </a:lnTo>
                  <a:lnTo>
                    <a:pt x="2231" y="2991"/>
                  </a:lnTo>
                  <a:lnTo>
                    <a:pt x="2232" y="2993"/>
                  </a:lnTo>
                  <a:lnTo>
                    <a:pt x="2233" y="2995"/>
                  </a:lnTo>
                  <a:lnTo>
                    <a:pt x="2240" y="3011"/>
                  </a:lnTo>
                  <a:lnTo>
                    <a:pt x="2254" y="3033"/>
                  </a:lnTo>
                  <a:lnTo>
                    <a:pt x="2257" y="3040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9" y="3060"/>
                  </a:lnTo>
                  <a:lnTo>
                    <a:pt x="2273" y="3067"/>
                  </a:lnTo>
                  <a:lnTo>
                    <a:pt x="2278" y="3074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55" y="602"/>
                  </a:moveTo>
                  <a:lnTo>
                    <a:pt x="1587" y="604"/>
                  </a:lnTo>
                  <a:lnTo>
                    <a:pt x="1525" y="609"/>
                  </a:lnTo>
                  <a:lnTo>
                    <a:pt x="1467" y="619"/>
                  </a:lnTo>
                  <a:lnTo>
                    <a:pt x="1413" y="631"/>
                  </a:lnTo>
                  <a:lnTo>
                    <a:pt x="1364" y="649"/>
                  </a:lnTo>
                  <a:lnTo>
                    <a:pt x="1319" y="668"/>
                  </a:lnTo>
                  <a:lnTo>
                    <a:pt x="1279" y="692"/>
                  </a:lnTo>
                  <a:lnTo>
                    <a:pt x="1243" y="720"/>
                  </a:lnTo>
                  <a:lnTo>
                    <a:pt x="1211" y="751"/>
                  </a:lnTo>
                  <a:lnTo>
                    <a:pt x="1187" y="783"/>
                  </a:lnTo>
                  <a:lnTo>
                    <a:pt x="1167" y="816"/>
                  </a:lnTo>
                  <a:lnTo>
                    <a:pt x="1152" y="849"/>
                  </a:lnTo>
                  <a:lnTo>
                    <a:pt x="1141" y="882"/>
                  </a:lnTo>
                  <a:lnTo>
                    <a:pt x="1133" y="911"/>
                  </a:lnTo>
                  <a:lnTo>
                    <a:pt x="1129" y="938"/>
                  </a:lnTo>
                  <a:lnTo>
                    <a:pt x="1127" y="964"/>
                  </a:lnTo>
                  <a:lnTo>
                    <a:pt x="1126" y="984"/>
                  </a:lnTo>
                  <a:lnTo>
                    <a:pt x="1127" y="1000"/>
                  </a:lnTo>
                  <a:lnTo>
                    <a:pt x="1127" y="1010"/>
                  </a:lnTo>
                  <a:lnTo>
                    <a:pt x="1128" y="1014"/>
                  </a:lnTo>
                  <a:lnTo>
                    <a:pt x="1128" y="1022"/>
                  </a:lnTo>
                  <a:lnTo>
                    <a:pt x="1128" y="1356"/>
                  </a:lnTo>
                  <a:lnTo>
                    <a:pt x="1108" y="1375"/>
                  </a:lnTo>
                  <a:lnTo>
                    <a:pt x="1094" y="1390"/>
                  </a:lnTo>
                  <a:lnTo>
                    <a:pt x="1083" y="1408"/>
                  </a:lnTo>
                  <a:lnTo>
                    <a:pt x="1076" y="1427"/>
                  </a:lnTo>
                  <a:lnTo>
                    <a:pt x="1074" y="1448"/>
                  </a:lnTo>
                  <a:lnTo>
                    <a:pt x="1074" y="1662"/>
                  </a:lnTo>
                  <a:lnTo>
                    <a:pt x="1076" y="1681"/>
                  </a:lnTo>
                  <a:lnTo>
                    <a:pt x="1083" y="1700"/>
                  </a:lnTo>
                  <a:lnTo>
                    <a:pt x="1092" y="1717"/>
                  </a:lnTo>
                  <a:lnTo>
                    <a:pt x="1105" y="1733"/>
                  </a:lnTo>
                  <a:lnTo>
                    <a:pt x="1121" y="1745"/>
                  </a:lnTo>
                  <a:lnTo>
                    <a:pt x="1141" y="1759"/>
                  </a:lnTo>
                  <a:lnTo>
                    <a:pt x="1146" y="1782"/>
                  </a:lnTo>
                  <a:lnTo>
                    <a:pt x="1158" y="1828"/>
                  </a:lnTo>
                  <a:lnTo>
                    <a:pt x="1173" y="1870"/>
                  </a:lnTo>
                  <a:lnTo>
                    <a:pt x="1188" y="1912"/>
                  </a:lnTo>
                  <a:lnTo>
                    <a:pt x="1204" y="1950"/>
                  </a:lnTo>
                  <a:lnTo>
                    <a:pt x="1221" y="1986"/>
                  </a:lnTo>
                  <a:lnTo>
                    <a:pt x="1238" y="2019"/>
                  </a:lnTo>
                  <a:lnTo>
                    <a:pt x="1255" y="2050"/>
                  </a:lnTo>
                  <a:lnTo>
                    <a:pt x="1271" y="2076"/>
                  </a:lnTo>
                  <a:lnTo>
                    <a:pt x="1286" y="2099"/>
                  </a:lnTo>
                  <a:lnTo>
                    <a:pt x="1300" y="2119"/>
                  </a:lnTo>
                  <a:lnTo>
                    <a:pt x="1311" y="2135"/>
                  </a:lnTo>
                  <a:lnTo>
                    <a:pt x="1319" y="2146"/>
                  </a:lnTo>
                  <a:lnTo>
                    <a:pt x="1325" y="2154"/>
                  </a:lnTo>
                  <a:lnTo>
                    <a:pt x="1327" y="2156"/>
                  </a:lnTo>
                  <a:lnTo>
                    <a:pt x="1341" y="2174"/>
                  </a:lnTo>
                  <a:lnTo>
                    <a:pt x="1341" y="2390"/>
                  </a:lnTo>
                  <a:lnTo>
                    <a:pt x="1339" y="2424"/>
                  </a:lnTo>
                  <a:lnTo>
                    <a:pt x="1332" y="2458"/>
                  </a:lnTo>
                  <a:lnTo>
                    <a:pt x="1321" y="2490"/>
                  </a:lnTo>
                  <a:lnTo>
                    <a:pt x="1306" y="2519"/>
                  </a:lnTo>
                  <a:lnTo>
                    <a:pt x="1286" y="2548"/>
                  </a:lnTo>
                  <a:lnTo>
                    <a:pt x="1264" y="2573"/>
                  </a:lnTo>
                  <a:lnTo>
                    <a:pt x="1238" y="2595"/>
                  </a:lnTo>
                  <a:lnTo>
                    <a:pt x="1209" y="2613"/>
                  </a:lnTo>
                  <a:lnTo>
                    <a:pt x="733" y="2873"/>
                  </a:lnTo>
                  <a:lnTo>
                    <a:pt x="730" y="2875"/>
                  </a:lnTo>
                  <a:lnTo>
                    <a:pt x="727" y="2876"/>
                  </a:lnTo>
                  <a:lnTo>
                    <a:pt x="735" y="2882"/>
                  </a:lnTo>
                  <a:lnTo>
                    <a:pt x="816" y="2938"/>
                  </a:lnTo>
                  <a:lnTo>
                    <a:pt x="841" y="2955"/>
                  </a:lnTo>
                  <a:lnTo>
                    <a:pt x="887" y="2982"/>
                  </a:lnTo>
                  <a:lnTo>
                    <a:pt x="933" y="3008"/>
                  </a:lnTo>
                  <a:lnTo>
                    <a:pt x="939" y="3011"/>
                  </a:lnTo>
                  <a:lnTo>
                    <a:pt x="945" y="3015"/>
                  </a:lnTo>
                  <a:lnTo>
                    <a:pt x="1015" y="3049"/>
                  </a:lnTo>
                  <a:lnTo>
                    <a:pt x="1087" y="3080"/>
                  </a:lnTo>
                  <a:lnTo>
                    <a:pt x="1162" y="3107"/>
                  </a:lnTo>
                  <a:lnTo>
                    <a:pt x="1164" y="3108"/>
                  </a:lnTo>
                  <a:lnTo>
                    <a:pt x="1167" y="3109"/>
                  </a:lnTo>
                  <a:lnTo>
                    <a:pt x="1245" y="3133"/>
                  </a:lnTo>
                  <a:lnTo>
                    <a:pt x="1323" y="3153"/>
                  </a:lnTo>
                  <a:lnTo>
                    <a:pt x="1402" y="3168"/>
                  </a:lnTo>
                  <a:lnTo>
                    <a:pt x="1405" y="3168"/>
                  </a:lnTo>
                  <a:lnTo>
                    <a:pt x="1407" y="3169"/>
                  </a:lnTo>
                  <a:lnTo>
                    <a:pt x="1464" y="3177"/>
                  </a:lnTo>
                  <a:lnTo>
                    <a:pt x="1521" y="3182"/>
                  </a:lnTo>
                  <a:lnTo>
                    <a:pt x="1540" y="3184"/>
                  </a:lnTo>
                  <a:lnTo>
                    <a:pt x="1597" y="3188"/>
                  </a:lnTo>
                  <a:lnTo>
                    <a:pt x="1655" y="3189"/>
                  </a:lnTo>
                  <a:lnTo>
                    <a:pt x="1757" y="3185"/>
                  </a:lnTo>
                  <a:lnTo>
                    <a:pt x="1858" y="3176"/>
                  </a:lnTo>
                  <a:lnTo>
                    <a:pt x="1958" y="3158"/>
                  </a:lnTo>
                  <a:lnTo>
                    <a:pt x="2057" y="3135"/>
                  </a:lnTo>
                  <a:lnTo>
                    <a:pt x="2154" y="3104"/>
                  </a:lnTo>
                  <a:lnTo>
                    <a:pt x="2150" y="3096"/>
                  </a:lnTo>
                  <a:lnTo>
                    <a:pt x="2134" y="3067"/>
                  </a:lnTo>
                  <a:lnTo>
                    <a:pt x="2132" y="3063"/>
                  </a:lnTo>
                  <a:lnTo>
                    <a:pt x="2129" y="3059"/>
                  </a:lnTo>
                  <a:lnTo>
                    <a:pt x="2127" y="3052"/>
                  </a:lnTo>
                  <a:lnTo>
                    <a:pt x="2123" y="3045"/>
                  </a:lnTo>
                  <a:lnTo>
                    <a:pt x="2115" y="3027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088" y="2963"/>
                  </a:lnTo>
                  <a:lnTo>
                    <a:pt x="2087" y="2957"/>
                  </a:lnTo>
                  <a:lnTo>
                    <a:pt x="2085" y="2950"/>
                  </a:lnTo>
                  <a:lnTo>
                    <a:pt x="2078" y="2929"/>
                  </a:lnTo>
                  <a:lnTo>
                    <a:pt x="2075" y="2922"/>
                  </a:lnTo>
                  <a:lnTo>
                    <a:pt x="2073" y="2914"/>
                  </a:lnTo>
                  <a:lnTo>
                    <a:pt x="2069" y="2896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58" y="2843"/>
                  </a:lnTo>
                  <a:lnTo>
                    <a:pt x="2052" y="2812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7" y="2664"/>
                  </a:lnTo>
                  <a:lnTo>
                    <a:pt x="2051" y="2620"/>
                  </a:lnTo>
                  <a:lnTo>
                    <a:pt x="2021" y="2601"/>
                  </a:lnTo>
                  <a:lnTo>
                    <a:pt x="1994" y="2579"/>
                  </a:lnTo>
                  <a:lnTo>
                    <a:pt x="1970" y="2554"/>
                  </a:lnTo>
                  <a:lnTo>
                    <a:pt x="1950" y="2527"/>
                  </a:lnTo>
                  <a:lnTo>
                    <a:pt x="1935" y="2496"/>
                  </a:lnTo>
                  <a:lnTo>
                    <a:pt x="1924" y="2464"/>
                  </a:lnTo>
                  <a:lnTo>
                    <a:pt x="1917" y="2431"/>
                  </a:lnTo>
                  <a:lnTo>
                    <a:pt x="1914" y="2394"/>
                  </a:lnTo>
                  <a:lnTo>
                    <a:pt x="1914" y="2172"/>
                  </a:lnTo>
                  <a:lnTo>
                    <a:pt x="1930" y="2155"/>
                  </a:lnTo>
                  <a:lnTo>
                    <a:pt x="1943" y="2139"/>
                  </a:lnTo>
                  <a:lnTo>
                    <a:pt x="1958" y="2120"/>
                  </a:lnTo>
                  <a:lnTo>
                    <a:pt x="1973" y="2098"/>
                  </a:lnTo>
                  <a:lnTo>
                    <a:pt x="2011" y="2042"/>
                  </a:lnTo>
                  <a:lnTo>
                    <a:pt x="2043" y="1984"/>
                  </a:lnTo>
                  <a:lnTo>
                    <a:pt x="2074" y="1923"/>
                  </a:lnTo>
                  <a:lnTo>
                    <a:pt x="2100" y="1861"/>
                  </a:lnTo>
                  <a:lnTo>
                    <a:pt x="2123" y="1795"/>
                  </a:lnTo>
                  <a:lnTo>
                    <a:pt x="2133" y="1765"/>
                  </a:lnTo>
                  <a:lnTo>
                    <a:pt x="2164" y="1757"/>
                  </a:lnTo>
                  <a:lnTo>
                    <a:pt x="2184" y="1748"/>
                  </a:lnTo>
                  <a:lnTo>
                    <a:pt x="2201" y="1736"/>
                  </a:lnTo>
                  <a:lnTo>
                    <a:pt x="2215" y="1721"/>
                  </a:lnTo>
                  <a:lnTo>
                    <a:pt x="2225" y="1703"/>
                  </a:lnTo>
                  <a:lnTo>
                    <a:pt x="2233" y="1682"/>
                  </a:lnTo>
                  <a:lnTo>
                    <a:pt x="2235" y="1662"/>
                  </a:lnTo>
                  <a:lnTo>
                    <a:pt x="2235" y="1448"/>
                  </a:lnTo>
                  <a:lnTo>
                    <a:pt x="2233" y="1427"/>
                  </a:lnTo>
                  <a:lnTo>
                    <a:pt x="2226" y="1408"/>
                  </a:lnTo>
                  <a:lnTo>
                    <a:pt x="2215" y="1390"/>
                  </a:lnTo>
                  <a:lnTo>
                    <a:pt x="2201" y="1375"/>
                  </a:lnTo>
                  <a:lnTo>
                    <a:pt x="2181" y="1356"/>
                  </a:lnTo>
                  <a:lnTo>
                    <a:pt x="2181" y="1014"/>
                  </a:lnTo>
                  <a:lnTo>
                    <a:pt x="2182" y="1010"/>
                  </a:lnTo>
                  <a:lnTo>
                    <a:pt x="2182" y="1000"/>
                  </a:lnTo>
                  <a:lnTo>
                    <a:pt x="2182" y="983"/>
                  </a:lnTo>
                  <a:lnTo>
                    <a:pt x="2181" y="963"/>
                  </a:lnTo>
                  <a:lnTo>
                    <a:pt x="2179" y="938"/>
                  </a:lnTo>
                  <a:lnTo>
                    <a:pt x="2175" y="910"/>
                  </a:lnTo>
                  <a:lnTo>
                    <a:pt x="2167" y="879"/>
                  </a:lnTo>
                  <a:lnTo>
                    <a:pt x="2156" y="848"/>
                  </a:lnTo>
                  <a:lnTo>
                    <a:pt x="2141" y="815"/>
                  </a:lnTo>
                  <a:lnTo>
                    <a:pt x="2121" y="782"/>
                  </a:lnTo>
                  <a:lnTo>
                    <a:pt x="2096" y="750"/>
                  </a:lnTo>
                  <a:lnTo>
                    <a:pt x="2065" y="720"/>
                  </a:lnTo>
                  <a:lnTo>
                    <a:pt x="2029" y="691"/>
                  </a:lnTo>
                  <a:lnTo>
                    <a:pt x="1989" y="668"/>
                  </a:lnTo>
                  <a:lnTo>
                    <a:pt x="1944" y="647"/>
                  </a:lnTo>
                  <a:lnTo>
                    <a:pt x="1895" y="631"/>
                  </a:lnTo>
                  <a:lnTo>
                    <a:pt x="1841" y="618"/>
                  </a:lnTo>
                  <a:lnTo>
                    <a:pt x="1783" y="609"/>
                  </a:lnTo>
                  <a:lnTo>
                    <a:pt x="1721" y="604"/>
                  </a:lnTo>
                  <a:lnTo>
                    <a:pt x="1655" y="602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8"/>
                  </a:lnTo>
                  <a:lnTo>
                    <a:pt x="135" y="1861"/>
                  </a:lnTo>
                  <a:lnTo>
                    <a:pt x="151" y="1960"/>
                  </a:lnTo>
                  <a:lnTo>
                    <a:pt x="174" y="2058"/>
                  </a:lnTo>
                  <a:lnTo>
                    <a:pt x="203" y="2153"/>
                  </a:lnTo>
                  <a:lnTo>
                    <a:pt x="238" y="2245"/>
                  </a:lnTo>
                  <a:lnTo>
                    <a:pt x="279" y="2334"/>
                  </a:lnTo>
                  <a:lnTo>
                    <a:pt x="325" y="2420"/>
                  </a:lnTo>
                  <a:lnTo>
                    <a:pt x="376" y="2503"/>
                  </a:lnTo>
                  <a:lnTo>
                    <a:pt x="433" y="2582"/>
                  </a:lnTo>
                  <a:lnTo>
                    <a:pt x="494" y="2657"/>
                  </a:lnTo>
                  <a:lnTo>
                    <a:pt x="560" y="2729"/>
                  </a:lnTo>
                  <a:lnTo>
                    <a:pt x="630" y="2796"/>
                  </a:lnTo>
                  <a:lnTo>
                    <a:pt x="653" y="2781"/>
                  </a:lnTo>
                  <a:lnTo>
                    <a:pt x="675" y="2766"/>
                  </a:lnTo>
                  <a:lnTo>
                    <a:pt x="1151" y="2507"/>
                  </a:lnTo>
                  <a:lnTo>
                    <a:pt x="1172" y="2494"/>
                  </a:lnTo>
                  <a:lnTo>
                    <a:pt x="1188" y="2478"/>
                  </a:lnTo>
                  <a:lnTo>
                    <a:pt x="1202" y="2458"/>
                  </a:lnTo>
                  <a:lnTo>
                    <a:pt x="1212" y="2437"/>
                  </a:lnTo>
                  <a:lnTo>
                    <a:pt x="1219" y="2414"/>
                  </a:lnTo>
                  <a:lnTo>
                    <a:pt x="1221" y="2390"/>
                  </a:lnTo>
                  <a:lnTo>
                    <a:pt x="1221" y="2215"/>
                  </a:lnTo>
                  <a:lnTo>
                    <a:pt x="1210" y="2200"/>
                  </a:lnTo>
                  <a:lnTo>
                    <a:pt x="1196" y="2180"/>
                  </a:lnTo>
                  <a:lnTo>
                    <a:pt x="1179" y="2155"/>
                  </a:lnTo>
                  <a:lnTo>
                    <a:pt x="1161" y="2126"/>
                  </a:lnTo>
                  <a:lnTo>
                    <a:pt x="1142" y="2095"/>
                  </a:lnTo>
                  <a:lnTo>
                    <a:pt x="1122" y="2059"/>
                  </a:lnTo>
                  <a:lnTo>
                    <a:pt x="1103" y="2019"/>
                  </a:lnTo>
                  <a:lnTo>
                    <a:pt x="1084" y="1977"/>
                  </a:lnTo>
                  <a:lnTo>
                    <a:pt x="1065" y="1931"/>
                  </a:lnTo>
                  <a:lnTo>
                    <a:pt x="1049" y="1883"/>
                  </a:lnTo>
                  <a:lnTo>
                    <a:pt x="1035" y="1831"/>
                  </a:lnTo>
                  <a:lnTo>
                    <a:pt x="1012" y="1809"/>
                  </a:lnTo>
                  <a:lnTo>
                    <a:pt x="991" y="1783"/>
                  </a:lnTo>
                  <a:lnTo>
                    <a:pt x="976" y="1756"/>
                  </a:lnTo>
                  <a:lnTo>
                    <a:pt x="964" y="1726"/>
                  </a:lnTo>
                  <a:lnTo>
                    <a:pt x="957" y="1694"/>
                  </a:lnTo>
                  <a:lnTo>
                    <a:pt x="955" y="1662"/>
                  </a:lnTo>
                  <a:lnTo>
                    <a:pt x="955" y="1448"/>
                  </a:lnTo>
                  <a:lnTo>
                    <a:pt x="957" y="1418"/>
                  </a:lnTo>
                  <a:lnTo>
                    <a:pt x="964" y="1387"/>
                  </a:lnTo>
                  <a:lnTo>
                    <a:pt x="975" y="1359"/>
                  </a:lnTo>
                  <a:lnTo>
                    <a:pt x="989" y="1331"/>
                  </a:lnTo>
                  <a:lnTo>
                    <a:pt x="1008" y="1306"/>
                  </a:lnTo>
                  <a:lnTo>
                    <a:pt x="1008" y="1025"/>
                  </a:lnTo>
                  <a:lnTo>
                    <a:pt x="1006" y="1013"/>
                  </a:lnTo>
                  <a:lnTo>
                    <a:pt x="1006" y="994"/>
                  </a:lnTo>
                  <a:lnTo>
                    <a:pt x="1006" y="970"/>
                  </a:lnTo>
                  <a:lnTo>
                    <a:pt x="1009" y="942"/>
                  </a:lnTo>
                  <a:lnTo>
                    <a:pt x="1012" y="909"/>
                  </a:lnTo>
                  <a:lnTo>
                    <a:pt x="1020" y="873"/>
                  </a:lnTo>
                  <a:lnTo>
                    <a:pt x="1029" y="835"/>
                  </a:lnTo>
                  <a:lnTo>
                    <a:pt x="1045" y="794"/>
                  </a:lnTo>
                  <a:lnTo>
                    <a:pt x="1064" y="754"/>
                  </a:lnTo>
                  <a:lnTo>
                    <a:pt x="1090" y="712"/>
                  </a:lnTo>
                  <a:lnTo>
                    <a:pt x="1121" y="672"/>
                  </a:lnTo>
                  <a:lnTo>
                    <a:pt x="1156" y="637"/>
                  </a:lnTo>
                  <a:lnTo>
                    <a:pt x="1196" y="604"/>
                  </a:lnTo>
                  <a:lnTo>
                    <a:pt x="1239" y="575"/>
                  </a:lnTo>
                  <a:lnTo>
                    <a:pt x="1286" y="550"/>
                  </a:lnTo>
                  <a:lnTo>
                    <a:pt x="1338" y="529"/>
                  </a:lnTo>
                  <a:lnTo>
                    <a:pt x="1394" y="512"/>
                  </a:lnTo>
                  <a:lnTo>
                    <a:pt x="1453" y="499"/>
                  </a:lnTo>
                  <a:lnTo>
                    <a:pt x="1516" y="489"/>
                  </a:lnTo>
                  <a:lnTo>
                    <a:pt x="1584" y="483"/>
                  </a:lnTo>
                  <a:lnTo>
                    <a:pt x="1655" y="481"/>
                  </a:lnTo>
                  <a:lnTo>
                    <a:pt x="1725" y="483"/>
                  </a:lnTo>
                  <a:lnTo>
                    <a:pt x="1793" y="489"/>
                  </a:lnTo>
                  <a:lnTo>
                    <a:pt x="1856" y="499"/>
                  </a:lnTo>
                  <a:lnTo>
                    <a:pt x="1915" y="512"/>
                  </a:lnTo>
                  <a:lnTo>
                    <a:pt x="1971" y="529"/>
                  </a:lnTo>
                  <a:lnTo>
                    <a:pt x="2023" y="550"/>
                  </a:lnTo>
                  <a:lnTo>
                    <a:pt x="2070" y="575"/>
                  </a:lnTo>
                  <a:lnTo>
                    <a:pt x="2113" y="604"/>
                  </a:lnTo>
                  <a:lnTo>
                    <a:pt x="2153" y="637"/>
                  </a:lnTo>
                  <a:lnTo>
                    <a:pt x="2188" y="672"/>
                  </a:lnTo>
                  <a:lnTo>
                    <a:pt x="2220" y="712"/>
                  </a:lnTo>
                  <a:lnTo>
                    <a:pt x="2245" y="754"/>
                  </a:lnTo>
                  <a:lnTo>
                    <a:pt x="2264" y="794"/>
                  </a:lnTo>
                  <a:lnTo>
                    <a:pt x="2280" y="835"/>
                  </a:lnTo>
                  <a:lnTo>
                    <a:pt x="2290" y="873"/>
                  </a:lnTo>
                  <a:lnTo>
                    <a:pt x="2297" y="909"/>
                  </a:lnTo>
                  <a:lnTo>
                    <a:pt x="2301" y="942"/>
                  </a:lnTo>
                  <a:lnTo>
                    <a:pt x="2303" y="970"/>
                  </a:lnTo>
                  <a:lnTo>
                    <a:pt x="2303" y="994"/>
                  </a:lnTo>
                  <a:lnTo>
                    <a:pt x="2303" y="1013"/>
                  </a:lnTo>
                  <a:lnTo>
                    <a:pt x="2302" y="1025"/>
                  </a:lnTo>
                  <a:lnTo>
                    <a:pt x="2302" y="1306"/>
                  </a:lnTo>
                  <a:lnTo>
                    <a:pt x="2320" y="1331"/>
                  </a:lnTo>
                  <a:lnTo>
                    <a:pt x="2334" y="1359"/>
                  </a:lnTo>
                  <a:lnTo>
                    <a:pt x="2345" y="1387"/>
                  </a:lnTo>
                  <a:lnTo>
                    <a:pt x="2352" y="1418"/>
                  </a:lnTo>
                  <a:lnTo>
                    <a:pt x="2354" y="1448"/>
                  </a:lnTo>
                  <a:lnTo>
                    <a:pt x="2354" y="1662"/>
                  </a:lnTo>
                  <a:lnTo>
                    <a:pt x="2352" y="1698"/>
                  </a:lnTo>
                  <a:lnTo>
                    <a:pt x="2343" y="1732"/>
                  </a:lnTo>
                  <a:lnTo>
                    <a:pt x="2329" y="1764"/>
                  </a:lnTo>
                  <a:lnTo>
                    <a:pt x="2310" y="1794"/>
                  </a:lnTo>
                  <a:lnTo>
                    <a:pt x="2287" y="1819"/>
                  </a:lnTo>
                  <a:lnTo>
                    <a:pt x="2260" y="1842"/>
                  </a:lnTo>
                  <a:lnTo>
                    <a:pt x="2229" y="1860"/>
                  </a:lnTo>
                  <a:lnTo>
                    <a:pt x="2204" y="1925"/>
                  </a:lnTo>
                  <a:lnTo>
                    <a:pt x="2176" y="1990"/>
                  </a:lnTo>
                  <a:lnTo>
                    <a:pt x="2144" y="2051"/>
                  </a:lnTo>
                  <a:lnTo>
                    <a:pt x="2110" y="2110"/>
                  </a:lnTo>
                  <a:lnTo>
                    <a:pt x="2072" y="2168"/>
                  </a:lnTo>
                  <a:lnTo>
                    <a:pt x="2053" y="2193"/>
                  </a:lnTo>
                  <a:lnTo>
                    <a:pt x="2035" y="2217"/>
                  </a:lnTo>
                  <a:lnTo>
                    <a:pt x="2035" y="2394"/>
                  </a:lnTo>
                  <a:lnTo>
                    <a:pt x="2038" y="2422"/>
                  </a:lnTo>
                  <a:lnTo>
                    <a:pt x="2046" y="2448"/>
                  </a:lnTo>
                  <a:lnTo>
                    <a:pt x="2059" y="2471"/>
                  </a:lnTo>
                  <a:lnTo>
                    <a:pt x="2076" y="2492"/>
                  </a:lnTo>
                  <a:lnTo>
                    <a:pt x="2098" y="2427"/>
                  </a:lnTo>
                  <a:lnTo>
                    <a:pt x="2126" y="2366"/>
                  </a:lnTo>
                  <a:lnTo>
                    <a:pt x="2157" y="2307"/>
                  </a:lnTo>
                  <a:lnTo>
                    <a:pt x="2193" y="2252"/>
                  </a:lnTo>
                  <a:lnTo>
                    <a:pt x="2234" y="2200"/>
                  </a:lnTo>
                  <a:lnTo>
                    <a:pt x="2279" y="2152"/>
                  </a:lnTo>
                  <a:lnTo>
                    <a:pt x="2328" y="2107"/>
                  </a:lnTo>
                  <a:lnTo>
                    <a:pt x="2380" y="2066"/>
                  </a:lnTo>
                  <a:lnTo>
                    <a:pt x="2436" y="2031"/>
                  </a:lnTo>
                  <a:lnTo>
                    <a:pt x="2495" y="2000"/>
                  </a:lnTo>
                  <a:lnTo>
                    <a:pt x="2558" y="1973"/>
                  </a:lnTo>
                  <a:lnTo>
                    <a:pt x="2622" y="1954"/>
                  </a:lnTo>
                  <a:lnTo>
                    <a:pt x="2689" y="1938"/>
                  </a:lnTo>
                  <a:lnTo>
                    <a:pt x="2758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586" y="3308"/>
                  </a:lnTo>
                  <a:lnTo>
                    <a:pt x="1519" y="3304"/>
                  </a:lnTo>
                  <a:lnTo>
                    <a:pt x="1512" y="3302"/>
                  </a:lnTo>
                  <a:lnTo>
                    <a:pt x="1503" y="3302"/>
                  </a:lnTo>
                  <a:lnTo>
                    <a:pt x="1436" y="3295"/>
                  </a:lnTo>
                  <a:lnTo>
                    <a:pt x="1371" y="3285"/>
                  </a:lnTo>
                  <a:lnTo>
                    <a:pt x="1365" y="3284"/>
                  </a:lnTo>
                  <a:lnTo>
                    <a:pt x="1360" y="3283"/>
                  </a:lnTo>
                  <a:lnTo>
                    <a:pt x="1277" y="3265"/>
                  </a:lnTo>
                  <a:lnTo>
                    <a:pt x="1195" y="3243"/>
                  </a:lnTo>
                  <a:lnTo>
                    <a:pt x="1115" y="3218"/>
                  </a:lnTo>
                  <a:lnTo>
                    <a:pt x="1036" y="3189"/>
                  </a:lnTo>
                  <a:lnTo>
                    <a:pt x="959" y="3156"/>
                  </a:lnTo>
                  <a:lnTo>
                    <a:pt x="956" y="3154"/>
                  </a:lnTo>
                  <a:lnTo>
                    <a:pt x="952" y="3153"/>
                  </a:lnTo>
                  <a:lnTo>
                    <a:pt x="894" y="3123"/>
                  </a:lnTo>
                  <a:lnTo>
                    <a:pt x="838" y="3094"/>
                  </a:lnTo>
                  <a:lnTo>
                    <a:pt x="816" y="3080"/>
                  </a:lnTo>
                  <a:lnTo>
                    <a:pt x="766" y="3050"/>
                  </a:lnTo>
                  <a:lnTo>
                    <a:pt x="718" y="3017"/>
                  </a:lnTo>
                  <a:lnTo>
                    <a:pt x="688" y="2996"/>
                  </a:lnTo>
                  <a:lnTo>
                    <a:pt x="643" y="2963"/>
                  </a:lnTo>
                  <a:lnTo>
                    <a:pt x="599" y="2928"/>
                  </a:lnTo>
                  <a:lnTo>
                    <a:pt x="594" y="2924"/>
                  </a:lnTo>
                  <a:lnTo>
                    <a:pt x="589" y="2921"/>
                  </a:lnTo>
                  <a:lnTo>
                    <a:pt x="536" y="2875"/>
                  </a:lnTo>
                  <a:lnTo>
                    <a:pt x="537" y="2874"/>
                  </a:lnTo>
                  <a:lnTo>
                    <a:pt x="468" y="2807"/>
                  </a:lnTo>
                  <a:lnTo>
                    <a:pt x="404" y="2736"/>
                  </a:lnTo>
                  <a:lnTo>
                    <a:pt x="342" y="2661"/>
                  </a:lnTo>
                  <a:lnTo>
                    <a:pt x="287" y="2584"/>
                  </a:lnTo>
                  <a:lnTo>
                    <a:pt x="234" y="2503"/>
                  </a:lnTo>
                  <a:lnTo>
                    <a:pt x="187" y="2419"/>
                  </a:lnTo>
                  <a:lnTo>
                    <a:pt x="144" y="2331"/>
                  </a:lnTo>
                  <a:lnTo>
                    <a:pt x="107" y="2241"/>
                  </a:lnTo>
                  <a:lnTo>
                    <a:pt x="75" y="2149"/>
                  </a:lnTo>
                  <a:lnTo>
                    <a:pt x="49" y="2054"/>
                  </a:lnTo>
                  <a:lnTo>
                    <a:pt x="27" y="1957"/>
                  </a:lnTo>
                  <a:lnTo>
                    <a:pt x="12" y="1858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/>
            <p:cNvSpPr>
              <a:spLocks/>
            </p:cNvSpPr>
            <p:nvPr/>
          </p:nvSpPr>
          <p:spPr bwMode="auto">
            <a:xfrm>
              <a:off x="8523288" y="6138863"/>
              <a:ext cx="133350" cy="133350"/>
            </a:xfrm>
            <a:custGeom>
              <a:avLst/>
              <a:gdLst>
                <a:gd name="T0" fmla="*/ 421 w 842"/>
                <a:gd name="T1" fmla="*/ 0 h 843"/>
                <a:gd name="T2" fmla="*/ 439 w 842"/>
                <a:gd name="T3" fmla="*/ 3 h 843"/>
                <a:gd name="T4" fmla="*/ 456 w 842"/>
                <a:gd name="T5" fmla="*/ 12 h 843"/>
                <a:gd name="T6" fmla="*/ 469 w 842"/>
                <a:gd name="T7" fmla="*/ 25 h 843"/>
                <a:gd name="T8" fmla="*/ 478 w 842"/>
                <a:gd name="T9" fmla="*/ 42 h 843"/>
                <a:gd name="T10" fmla="*/ 481 w 842"/>
                <a:gd name="T11" fmla="*/ 60 h 843"/>
                <a:gd name="T12" fmla="*/ 481 w 842"/>
                <a:gd name="T13" fmla="*/ 361 h 843"/>
                <a:gd name="T14" fmla="*/ 782 w 842"/>
                <a:gd name="T15" fmla="*/ 361 h 843"/>
                <a:gd name="T16" fmla="*/ 800 w 842"/>
                <a:gd name="T17" fmla="*/ 364 h 843"/>
                <a:gd name="T18" fmla="*/ 817 w 842"/>
                <a:gd name="T19" fmla="*/ 373 h 843"/>
                <a:gd name="T20" fmla="*/ 830 w 842"/>
                <a:gd name="T21" fmla="*/ 386 h 843"/>
                <a:gd name="T22" fmla="*/ 839 w 842"/>
                <a:gd name="T23" fmla="*/ 403 h 843"/>
                <a:gd name="T24" fmla="*/ 842 w 842"/>
                <a:gd name="T25" fmla="*/ 421 h 843"/>
                <a:gd name="T26" fmla="*/ 839 w 842"/>
                <a:gd name="T27" fmla="*/ 441 h 843"/>
                <a:gd name="T28" fmla="*/ 830 w 842"/>
                <a:gd name="T29" fmla="*/ 457 h 843"/>
                <a:gd name="T30" fmla="*/ 817 w 842"/>
                <a:gd name="T31" fmla="*/ 471 h 843"/>
                <a:gd name="T32" fmla="*/ 800 w 842"/>
                <a:gd name="T33" fmla="*/ 479 h 843"/>
                <a:gd name="T34" fmla="*/ 782 w 842"/>
                <a:gd name="T35" fmla="*/ 482 h 843"/>
                <a:gd name="T36" fmla="*/ 481 w 842"/>
                <a:gd name="T37" fmla="*/ 482 h 843"/>
                <a:gd name="T38" fmla="*/ 481 w 842"/>
                <a:gd name="T39" fmla="*/ 782 h 843"/>
                <a:gd name="T40" fmla="*/ 478 w 842"/>
                <a:gd name="T41" fmla="*/ 802 h 843"/>
                <a:gd name="T42" fmla="*/ 469 w 842"/>
                <a:gd name="T43" fmla="*/ 818 h 843"/>
                <a:gd name="T44" fmla="*/ 456 w 842"/>
                <a:gd name="T45" fmla="*/ 832 h 843"/>
                <a:gd name="T46" fmla="*/ 439 w 842"/>
                <a:gd name="T47" fmla="*/ 840 h 843"/>
                <a:gd name="T48" fmla="*/ 421 w 842"/>
                <a:gd name="T49" fmla="*/ 843 h 843"/>
                <a:gd name="T50" fmla="*/ 402 w 842"/>
                <a:gd name="T51" fmla="*/ 840 h 843"/>
                <a:gd name="T52" fmla="*/ 386 w 842"/>
                <a:gd name="T53" fmla="*/ 832 h 843"/>
                <a:gd name="T54" fmla="*/ 373 w 842"/>
                <a:gd name="T55" fmla="*/ 818 h 843"/>
                <a:gd name="T56" fmla="*/ 364 w 842"/>
                <a:gd name="T57" fmla="*/ 802 h 843"/>
                <a:gd name="T58" fmla="*/ 361 w 842"/>
                <a:gd name="T59" fmla="*/ 782 h 843"/>
                <a:gd name="T60" fmla="*/ 361 w 842"/>
                <a:gd name="T61" fmla="*/ 482 h 843"/>
                <a:gd name="T62" fmla="*/ 60 w 842"/>
                <a:gd name="T63" fmla="*/ 482 h 843"/>
                <a:gd name="T64" fmla="*/ 41 w 842"/>
                <a:gd name="T65" fmla="*/ 479 h 843"/>
                <a:gd name="T66" fmla="*/ 25 w 842"/>
                <a:gd name="T67" fmla="*/ 471 h 843"/>
                <a:gd name="T68" fmla="*/ 12 w 842"/>
                <a:gd name="T69" fmla="*/ 457 h 843"/>
                <a:gd name="T70" fmla="*/ 3 w 842"/>
                <a:gd name="T71" fmla="*/ 441 h 843"/>
                <a:gd name="T72" fmla="*/ 0 w 842"/>
                <a:gd name="T73" fmla="*/ 421 h 843"/>
                <a:gd name="T74" fmla="*/ 3 w 842"/>
                <a:gd name="T75" fmla="*/ 403 h 843"/>
                <a:gd name="T76" fmla="*/ 12 w 842"/>
                <a:gd name="T77" fmla="*/ 386 h 843"/>
                <a:gd name="T78" fmla="*/ 25 w 842"/>
                <a:gd name="T79" fmla="*/ 373 h 843"/>
                <a:gd name="T80" fmla="*/ 41 w 842"/>
                <a:gd name="T81" fmla="*/ 364 h 843"/>
                <a:gd name="T82" fmla="*/ 60 w 842"/>
                <a:gd name="T83" fmla="*/ 361 h 843"/>
                <a:gd name="T84" fmla="*/ 361 w 842"/>
                <a:gd name="T85" fmla="*/ 361 h 843"/>
                <a:gd name="T86" fmla="*/ 361 w 842"/>
                <a:gd name="T87" fmla="*/ 60 h 843"/>
                <a:gd name="T88" fmla="*/ 364 w 842"/>
                <a:gd name="T89" fmla="*/ 42 h 843"/>
                <a:gd name="T90" fmla="*/ 373 w 842"/>
                <a:gd name="T91" fmla="*/ 25 h 843"/>
                <a:gd name="T92" fmla="*/ 386 w 842"/>
                <a:gd name="T93" fmla="*/ 12 h 843"/>
                <a:gd name="T94" fmla="*/ 402 w 842"/>
                <a:gd name="T95" fmla="*/ 3 h 843"/>
                <a:gd name="T96" fmla="*/ 421 w 842"/>
                <a:gd name="T97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2" h="843">
                  <a:moveTo>
                    <a:pt x="421" y="0"/>
                  </a:moveTo>
                  <a:lnTo>
                    <a:pt x="439" y="3"/>
                  </a:lnTo>
                  <a:lnTo>
                    <a:pt x="456" y="12"/>
                  </a:lnTo>
                  <a:lnTo>
                    <a:pt x="469" y="25"/>
                  </a:lnTo>
                  <a:lnTo>
                    <a:pt x="478" y="42"/>
                  </a:lnTo>
                  <a:lnTo>
                    <a:pt x="481" y="60"/>
                  </a:lnTo>
                  <a:lnTo>
                    <a:pt x="481" y="361"/>
                  </a:lnTo>
                  <a:lnTo>
                    <a:pt x="782" y="361"/>
                  </a:lnTo>
                  <a:lnTo>
                    <a:pt x="800" y="364"/>
                  </a:lnTo>
                  <a:lnTo>
                    <a:pt x="817" y="373"/>
                  </a:lnTo>
                  <a:lnTo>
                    <a:pt x="830" y="386"/>
                  </a:lnTo>
                  <a:lnTo>
                    <a:pt x="839" y="403"/>
                  </a:lnTo>
                  <a:lnTo>
                    <a:pt x="842" y="421"/>
                  </a:lnTo>
                  <a:lnTo>
                    <a:pt x="839" y="441"/>
                  </a:lnTo>
                  <a:lnTo>
                    <a:pt x="830" y="457"/>
                  </a:lnTo>
                  <a:lnTo>
                    <a:pt x="817" y="471"/>
                  </a:lnTo>
                  <a:lnTo>
                    <a:pt x="800" y="479"/>
                  </a:lnTo>
                  <a:lnTo>
                    <a:pt x="782" y="482"/>
                  </a:lnTo>
                  <a:lnTo>
                    <a:pt x="481" y="482"/>
                  </a:lnTo>
                  <a:lnTo>
                    <a:pt x="481" y="782"/>
                  </a:lnTo>
                  <a:lnTo>
                    <a:pt x="478" y="802"/>
                  </a:lnTo>
                  <a:lnTo>
                    <a:pt x="469" y="818"/>
                  </a:lnTo>
                  <a:lnTo>
                    <a:pt x="456" y="832"/>
                  </a:lnTo>
                  <a:lnTo>
                    <a:pt x="439" y="840"/>
                  </a:lnTo>
                  <a:lnTo>
                    <a:pt x="421" y="843"/>
                  </a:lnTo>
                  <a:lnTo>
                    <a:pt x="402" y="840"/>
                  </a:lnTo>
                  <a:lnTo>
                    <a:pt x="386" y="832"/>
                  </a:lnTo>
                  <a:lnTo>
                    <a:pt x="373" y="818"/>
                  </a:lnTo>
                  <a:lnTo>
                    <a:pt x="364" y="802"/>
                  </a:lnTo>
                  <a:lnTo>
                    <a:pt x="361" y="782"/>
                  </a:lnTo>
                  <a:lnTo>
                    <a:pt x="361" y="482"/>
                  </a:lnTo>
                  <a:lnTo>
                    <a:pt x="60" y="482"/>
                  </a:lnTo>
                  <a:lnTo>
                    <a:pt x="41" y="479"/>
                  </a:lnTo>
                  <a:lnTo>
                    <a:pt x="25" y="471"/>
                  </a:lnTo>
                  <a:lnTo>
                    <a:pt x="12" y="457"/>
                  </a:lnTo>
                  <a:lnTo>
                    <a:pt x="3" y="441"/>
                  </a:lnTo>
                  <a:lnTo>
                    <a:pt x="0" y="421"/>
                  </a:lnTo>
                  <a:lnTo>
                    <a:pt x="3" y="403"/>
                  </a:lnTo>
                  <a:lnTo>
                    <a:pt x="12" y="386"/>
                  </a:lnTo>
                  <a:lnTo>
                    <a:pt x="25" y="373"/>
                  </a:lnTo>
                  <a:lnTo>
                    <a:pt x="41" y="364"/>
                  </a:lnTo>
                  <a:lnTo>
                    <a:pt x="60" y="361"/>
                  </a:lnTo>
                  <a:lnTo>
                    <a:pt x="361" y="361"/>
                  </a:lnTo>
                  <a:lnTo>
                    <a:pt x="361" y="60"/>
                  </a:lnTo>
                  <a:lnTo>
                    <a:pt x="364" y="42"/>
                  </a:lnTo>
                  <a:lnTo>
                    <a:pt x="373" y="25"/>
                  </a:lnTo>
                  <a:lnTo>
                    <a:pt x="386" y="12"/>
                  </a:lnTo>
                  <a:lnTo>
                    <a:pt x="402" y="3"/>
                  </a:lnTo>
                  <a:lnTo>
                    <a:pt x="4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9079060" y="5775325"/>
            <a:ext cx="573087" cy="554038"/>
            <a:chOff x="9078913" y="5775325"/>
            <a:chExt cx="573087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5" name="Freeform 63"/>
            <p:cNvSpPr>
              <a:spLocks noEditPoints="1"/>
            </p:cNvSpPr>
            <p:nvPr/>
          </p:nvSpPr>
          <p:spPr bwMode="auto">
            <a:xfrm>
              <a:off x="9078913" y="5775325"/>
              <a:ext cx="573087" cy="554038"/>
            </a:xfrm>
            <a:custGeom>
              <a:avLst/>
              <a:gdLst>
                <a:gd name="T0" fmla="*/ 2319 w 3610"/>
                <a:gd name="T1" fmla="*/ 2285 h 3490"/>
                <a:gd name="T2" fmla="*/ 2166 w 3610"/>
                <a:gd name="T3" fmla="*/ 2707 h 3490"/>
                <a:gd name="T4" fmla="*/ 2182 w 3610"/>
                <a:gd name="T5" fmla="*/ 2852 h 3490"/>
                <a:gd name="T6" fmla="*/ 2233 w 3610"/>
                <a:gd name="T7" fmla="*/ 2995 h 3490"/>
                <a:gd name="T8" fmla="*/ 2330 w 3610"/>
                <a:gd name="T9" fmla="*/ 3143 h 3490"/>
                <a:gd name="T10" fmla="*/ 2896 w 3610"/>
                <a:gd name="T11" fmla="*/ 3366 h 3490"/>
                <a:gd name="T12" fmla="*/ 3410 w 3610"/>
                <a:gd name="T13" fmla="*/ 3022 h 3490"/>
                <a:gd name="T14" fmla="*/ 3413 w 3610"/>
                <a:gd name="T15" fmla="*/ 2399 h 3490"/>
                <a:gd name="T16" fmla="*/ 2998 w 3610"/>
                <a:gd name="T17" fmla="*/ 2068 h 3490"/>
                <a:gd name="T18" fmla="*/ 1467 w 3610"/>
                <a:gd name="T19" fmla="*/ 619 h 3490"/>
                <a:gd name="T20" fmla="*/ 1141 w 3610"/>
                <a:gd name="T21" fmla="*/ 882 h 3490"/>
                <a:gd name="T22" fmla="*/ 1108 w 3610"/>
                <a:gd name="T23" fmla="*/ 1375 h 3490"/>
                <a:gd name="T24" fmla="*/ 1121 w 3610"/>
                <a:gd name="T25" fmla="*/ 1745 h 3490"/>
                <a:gd name="T26" fmla="*/ 1271 w 3610"/>
                <a:gd name="T27" fmla="*/ 2076 h 3490"/>
                <a:gd name="T28" fmla="*/ 1332 w 3610"/>
                <a:gd name="T29" fmla="*/ 2458 h 3490"/>
                <a:gd name="T30" fmla="*/ 735 w 3610"/>
                <a:gd name="T31" fmla="*/ 2882 h 3490"/>
                <a:gd name="T32" fmla="*/ 1164 w 3610"/>
                <a:gd name="T33" fmla="*/ 3108 h 3490"/>
                <a:gd name="T34" fmla="*/ 1597 w 3610"/>
                <a:gd name="T35" fmla="*/ 3188 h 3490"/>
                <a:gd name="T36" fmla="*/ 2129 w 3610"/>
                <a:gd name="T37" fmla="*/ 3059 h 3490"/>
                <a:gd name="T38" fmla="*/ 2078 w 3610"/>
                <a:gd name="T39" fmla="*/ 2929 h 3490"/>
                <a:gd name="T40" fmla="*/ 2051 w 3610"/>
                <a:gd name="T41" fmla="*/ 2804 h 3490"/>
                <a:gd name="T42" fmla="*/ 1950 w 3610"/>
                <a:gd name="T43" fmla="*/ 2527 h 3490"/>
                <a:gd name="T44" fmla="*/ 2011 w 3610"/>
                <a:gd name="T45" fmla="*/ 2042 h 3490"/>
                <a:gd name="T46" fmla="*/ 2225 w 3610"/>
                <a:gd name="T47" fmla="*/ 1703 h 3490"/>
                <a:gd name="T48" fmla="*/ 2182 w 3610"/>
                <a:gd name="T49" fmla="*/ 1010 h 3490"/>
                <a:gd name="T50" fmla="*/ 2096 w 3610"/>
                <a:gd name="T51" fmla="*/ 750 h 3490"/>
                <a:gd name="T52" fmla="*/ 1655 w 3610"/>
                <a:gd name="T53" fmla="*/ 120 h 3490"/>
                <a:gd name="T54" fmla="*/ 749 w 3610"/>
                <a:gd name="T55" fmla="*/ 417 h 3490"/>
                <a:gd name="T56" fmla="*/ 199 w 3610"/>
                <a:gd name="T57" fmla="*/ 1170 h 3490"/>
                <a:gd name="T58" fmla="*/ 203 w 3610"/>
                <a:gd name="T59" fmla="*/ 2153 h 3490"/>
                <a:gd name="T60" fmla="*/ 675 w 3610"/>
                <a:gd name="T61" fmla="*/ 2766 h 3490"/>
                <a:gd name="T62" fmla="*/ 1196 w 3610"/>
                <a:gd name="T63" fmla="*/ 2180 h 3490"/>
                <a:gd name="T64" fmla="*/ 1012 w 3610"/>
                <a:gd name="T65" fmla="*/ 1809 h 3490"/>
                <a:gd name="T66" fmla="*/ 989 w 3610"/>
                <a:gd name="T67" fmla="*/ 1331 h 3490"/>
                <a:gd name="T68" fmla="*/ 1045 w 3610"/>
                <a:gd name="T69" fmla="*/ 794 h 3490"/>
                <a:gd name="T70" fmla="*/ 1453 w 3610"/>
                <a:gd name="T71" fmla="*/ 499 h 3490"/>
                <a:gd name="T72" fmla="*/ 2070 w 3610"/>
                <a:gd name="T73" fmla="*/ 575 h 3490"/>
                <a:gd name="T74" fmla="*/ 2301 w 3610"/>
                <a:gd name="T75" fmla="*/ 942 h 3490"/>
                <a:gd name="T76" fmla="*/ 2354 w 3610"/>
                <a:gd name="T77" fmla="*/ 1448 h 3490"/>
                <a:gd name="T78" fmla="*/ 2176 w 3610"/>
                <a:gd name="T79" fmla="*/ 1990 h 3490"/>
                <a:gd name="T80" fmla="*/ 2076 w 3610"/>
                <a:gd name="T81" fmla="*/ 2492 h 3490"/>
                <a:gd name="T82" fmla="*/ 2495 w 3610"/>
                <a:gd name="T83" fmla="*/ 2000 h 3490"/>
                <a:gd name="T84" fmla="*/ 2955 w 3610"/>
                <a:gd name="T85" fmla="*/ 1936 h 3490"/>
                <a:gd name="T86" fmla="*/ 3151 w 3610"/>
                <a:gd name="T87" fmla="*/ 1995 h 3490"/>
                <a:gd name="T88" fmla="*/ 3077 w 3610"/>
                <a:gd name="T89" fmla="*/ 1081 h 3490"/>
                <a:gd name="T90" fmla="*/ 2482 w 3610"/>
                <a:gd name="T91" fmla="*/ 363 h 3490"/>
                <a:gd name="T92" fmla="*/ 1655 w 3610"/>
                <a:gd name="T93" fmla="*/ 0 h 3490"/>
                <a:gd name="T94" fmla="*/ 2599 w 3610"/>
                <a:gd name="T95" fmla="*/ 297 h 3490"/>
                <a:gd name="T96" fmla="*/ 3198 w 3610"/>
                <a:gd name="T97" fmla="*/ 1058 h 3490"/>
                <a:gd name="T98" fmla="*/ 3259 w 3610"/>
                <a:gd name="T99" fmla="*/ 2055 h 3490"/>
                <a:gd name="T100" fmla="*/ 3607 w 3610"/>
                <a:gd name="T101" fmla="*/ 2634 h 3490"/>
                <a:gd name="T102" fmla="*/ 3380 w 3610"/>
                <a:gd name="T103" fmla="*/ 3261 h 3490"/>
                <a:gd name="T104" fmla="*/ 2757 w 3610"/>
                <a:gd name="T105" fmla="*/ 3486 h 3490"/>
                <a:gd name="T106" fmla="*/ 2134 w 3610"/>
                <a:gd name="T107" fmla="*/ 3238 h 3490"/>
                <a:gd name="T108" fmla="*/ 1436 w 3610"/>
                <a:gd name="T109" fmla="*/ 3295 h 3490"/>
                <a:gd name="T110" fmla="*/ 952 w 3610"/>
                <a:gd name="T111" fmla="*/ 3153 h 3490"/>
                <a:gd name="T112" fmla="*/ 589 w 3610"/>
                <a:gd name="T113" fmla="*/ 2921 h 3490"/>
                <a:gd name="T114" fmla="*/ 107 w 3610"/>
                <a:gd name="T115" fmla="*/ 2241 h 3490"/>
                <a:gd name="T116" fmla="*/ 50 w 3610"/>
                <a:gd name="T117" fmla="*/ 1248 h 3490"/>
                <a:gd name="T118" fmla="*/ 556 w 3610"/>
                <a:gd name="T119" fmla="*/ 418 h 3490"/>
                <a:gd name="T120" fmla="*/ 1447 w 3610"/>
                <a:gd name="T121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0" h="3490">
                  <a:moveTo>
                    <a:pt x="2828" y="2046"/>
                  </a:moveTo>
                  <a:lnTo>
                    <a:pt x="2761" y="2049"/>
                  </a:lnTo>
                  <a:lnTo>
                    <a:pt x="2695" y="2059"/>
                  </a:lnTo>
                  <a:lnTo>
                    <a:pt x="2632" y="2075"/>
                  </a:lnTo>
                  <a:lnTo>
                    <a:pt x="2572" y="2097"/>
                  </a:lnTo>
                  <a:lnTo>
                    <a:pt x="2514" y="2125"/>
                  </a:lnTo>
                  <a:lnTo>
                    <a:pt x="2460" y="2158"/>
                  </a:lnTo>
                  <a:lnTo>
                    <a:pt x="2409" y="2195"/>
                  </a:lnTo>
                  <a:lnTo>
                    <a:pt x="2362" y="2238"/>
                  </a:lnTo>
                  <a:lnTo>
                    <a:pt x="2319" y="2285"/>
                  </a:lnTo>
                  <a:lnTo>
                    <a:pt x="2281" y="2335"/>
                  </a:lnTo>
                  <a:lnTo>
                    <a:pt x="2248" y="2389"/>
                  </a:lnTo>
                  <a:lnTo>
                    <a:pt x="2220" y="2447"/>
                  </a:lnTo>
                  <a:lnTo>
                    <a:pt x="2198" y="2507"/>
                  </a:lnTo>
                  <a:lnTo>
                    <a:pt x="2180" y="2571"/>
                  </a:lnTo>
                  <a:lnTo>
                    <a:pt x="2176" y="2597"/>
                  </a:lnTo>
                  <a:lnTo>
                    <a:pt x="2171" y="2624"/>
                  </a:lnTo>
                  <a:lnTo>
                    <a:pt x="2168" y="2652"/>
                  </a:lnTo>
                  <a:lnTo>
                    <a:pt x="2167" y="2679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4"/>
                  </a:lnTo>
                  <a:lnTo>
                    <a:pt x="2171" y="2786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9" y="2834"/>
                  </a:lnTo>
                  <a:lnTo>
                    <a:pt x="2180" y="2840"/>
                  </a:lnTo>
                  <a:lnTo>
                    <a:pt x="2181" y="2845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2" y="2892"/>
                  </a:lnTo>
                  <a:lnTo>
                    <a:pt x="2196" y="2901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5"/>
                  </a:lnTo>
                  <a:lnTo>
                    <a:pt x="2217" y="2962"/>
                  </a:lnTo>
                  <a:lnTo>
                    <a:pt x="2231" y="2991"/>
                  </a:lnTo>
                  <a:lnTo>
                    <a:pt x="2232" y="2993"/>
                  </a:lnTo>
                  <a:lnTo>
                    <a:pt x="2233" y="2995"/>
                  </a:lnTo>
                  <a:lnTo>
                    <a:pt x="2240" y="3011"/>
                  </a:lnTo>
                  <a:lnTo>
                    <a:pt x="2254" y="3033"/>
                  </a:lnTo>
                  <a:lnTo>
                    <a:pt x="2257" y="3040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9" y="3060"/>
                  </a:lnTo>
                  <a:lnTo>
                    <a:pt x="2273" y="3067"/>
                  </a:lnTo>
                  <a:lnTo>
                    <a:pt x="2278" y="3074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55" y="602"/>
                  </a:moveTo>
                  <a:lnTo>
                    <a:pt x="1587" y="604"/>
                  </a:lnTo>
                  <a:lnTo>
                    <a:pt x="1525" y="609"/>
                  </a:lnTo>
                  <a:lnTo>
                    <a:pt x="1467" y="619"/>
                  </a:lnTo>
                  <a:lnTo>
                    <a:pt x="1413" y="631"/>
                  </a:lnTo>
                  <a:lnTo>
                    <a:pt x="1364" y="649"/>
                  </a:lnTo>
                  <a:lnTo>
                    <a:pt x="1319" y="668"/>
                  </a:lnTo>
                  <a:lnTo>
                    <a:pt x="1279" y="692"/>
                  </a:lnTo>
                  <a:lnTo>
                    <a:pt x="1243" y="720"/>
                  </a:lnTo>
                  <a:lnTo>
                    <a:pt x="1211" y="751"/>
                  </a:lnTo>
                  <a:lnTo>
                    <a:pt x="1187" y="783"/>
                  </a:lnTo>
                  <a:lnTo>
                    <a:pt x="1167" y="816"/>
                  </a:lnTo>
                  <a:lnTo>
                    <a:pt x="1152" y="849"/>
                  </a:lnTo>
                  <a:lnTo>
                    <a:pt x="1141" y="882"/>
                  </a:lnTo>
                  <a:lnTo>
                    <a:pt x="1133" y="911"/>
                  </a:lnTo>
                  <a:lnTo>
                    <a:pt x="1129" y="938"/>
                  </a:lnTo>
                  <a:lnTo>
                    <a:pt x="1127" y="964"/>
                  </a:lnTo>
                  <a:lnTo>
                    <a:pt x="1126" y="984"/>
                  </a:lnTo>
                  <a:lnTo>
                    <a:pt x="1127" y="1000"/>
                  </a:lnTo>
                  <a:lnTo>
                    <a:pt x="1127" y="1010"/>
                  </a:lnTo>
                  <a:lnTo>
                    <a:pt x="1128" y="1014"/>
                  </a:lnTo>
                  <a:lnTo>
                    <a:pt x="1128" y="1022"/>
                  </a:lnTo>
                  <a:lnTo>
                    <a:pt x="1128" y="1356"/>
                  </a:lnTo>
                  <a:lnTo>
                    <a:pt x="1108" y="1375"/>
                  </a:lnTo>
                  <a:lnTo>
                    <a:pt x="1094" y="1390"/>
                  </a:lnTo>
                  <a:lnTo>
                    <a:pt x="1083" y="1408"/>
                  </a:lnTo>
                  <a:lnTo>
                    <a:pt x="1076" y="1427"/>
                  </a:lnTo>
                  <a:lnTo>
                    <a:pt x="1074" y="1448"/>
                  </a:lnTo>
                  <a:lnTo>
                    <a:pt x="1074" y="1662"/>
                  </a:lnTo>
                  <a:lnTo>
                    <a:pt x="1076" y="1681"/>
                  </a:lnTo>
                  <a:lnTo>
                    <a:pt x="1083" y="1700"/>
                  </a:lnTo>
                  <a:lnTo>
                    <a:pt x="1092" y="1717"/>
                  </a:lnTo>
                  <a:lnTo>
                    <a:pt x="1105" y="1733"/>
                  </a:lnTo>
                  <a:lnTo>
                    <a:pt x="1121" y="1745"/>
                  </a:lnTo>
                  <a:lnTo>
                    <a:pt x="1141" y="1759"/>
                  </a:lnTo>
                  <a:lnTo>
                    <a:pt x="1146" y="1782"/>
                  </a:lnTo>
                  <a:lnTo>
                    <a:pt x="1158" y="1828"/>
                  </a:lnTo>
                  <a:lnTo>
                    <a:pt x="1173" y="1870"/>
                  </a:lnTo>
                  <a:lnTo>
                    <a:pt x="1188" y="1912"/>
                  </a:lnTo>
                  <a:lnTo>
                    <a:pt x="1204" y="1950"/>
                  </a:lnTo>
                  <a:lnTo>
                    <a:pt x="1221" y="1986"/>
                  </a:lnTo>
                  <a:lnTo>
                    <a:pt x="1238" y="2019"/>
                  </a:lnTo>
                  <a:lnTo>
                    <a:pt x="1255" y="2050"/>
                  </a:lnTo>
                  <a:lnTo>
                    <a:pt x="1271" y="2076"/>
                  </a:lnTo>
                  <a:lnTo>
                    <a:pt x="1286" y="2099"/>
                  </a:lnTo>
                  <a:lnTo>
                    <a:pt x="1300" y="2119"/>
                  </a:lnTo>
                  <a:lnTo>
                    <a:pt x="1311" y="2135"/>
                  </a:lnTo>
                  <a:lnTo>
                    <a:pt x="1319" y="2146"/>
                  </a:lnTo>
                  <a:lnTo>
                    <a:pt x="1325" y="2154"/>
                  </a:lnTo>
                  <a:lnTo>
                    <a:pt x="1327" y="2156"/>
                  </a:lnTo>
                  <a:lnTo>
                    <a:pt x="1341" y="2174"/>
                  </a:lnTo>
                  <a:lnTo>
                    <a:pt x="1341" y="2390"/>
                  </a:lnTo>
                  <a:lnTo>
                    <a:pt x="1339" y="2424"/>
                  </a:lnTo>
                  <a:lnTo>
                    <a:pt x="1332" y="2458"/>
                  </a:lnTo>
                  <a:lnTo>
                    <a:pt x="1321" y="2490"/>
                  </a:lnTo>
                  <a:lnTo>
                    <a:pt x="1306" y="2519"/>
                  </a:lnTo>
                  <a:lnTo>
                    <a:pt x="1286" y="2548"/>
                  </a:lnTo>
                  <a:lnTo>
                    <a:pt x="1264" y="2573"/>
                  </a:lnTo>
                  <a:lnTo>
                    <a:pt x="1238" y="2595"/>
                  </a:lnTo>
                  <a:lnTo>
                    <a:pt x="1209" y="2613"/>
                  </a:lnTo>
                  <a:lnTo>
                    <a:pt x="733" y="2873"/>
                  </a:lnTo>
                  <a:lnTo>
                    <a:pt x="730" y="2875"/>
                  </a:lnTo>
                  <a:lnTo>
                    <a:pt x="727" y="2876"/>
                  </a:lnTo>
                  <a:lnTo>
                    <a:pt x="735" y="2882"/>
                  </a:lnTo>
                  <a:lnTo>
                    <a:pt x="816" y="2938"/>
                  </a:lnTo>
                  <a:lnTo>
                    <a:pt x="841" y="2955"/>
                  </a:lnTo>
                  <a:lnTo>
                    <a:pt x="887" y="2982"/>
                  </a:lnTo>
                  <a:lnTo>
                    <a:pt x="933" y="3008"/>
                  </a:lnTo>
                  <a:lnTo>
                    <a:pt x="939" y="3011"/>
                  </a:lnTo>
                  <a:lnTo>
                    <a:pt x="945" y="3015"/>
                  </a:lnTo>
                  <a:lnTo>
                    <a:pt x="1015" y="3049"/>
                  </a:lnTo>
                  <a:lnTo>
                    <a:pt x="1087" y="3080"/>
                  </a:lnTo>
                  <a:lnTo>
                    <a:pt x="1162" y="3107"/>
                  </a:lnTo>
                  <a:lnTo>
                    <a:pt x="1164" y="3108"/>
                  </a:lnTo>
                  <a:lnTo>
                    <a:pt x="1167" y="3109"/>
                  </a:lnTo>
                  <a:lnTo>
                    <a:pt x="1245" y="3133"/>
                  </a:lnTo>
                  <a:lnTo>
                    <a:pt x="1323" y="3153"/>
                  </a:lnTo>
                  <a:lnTo>
                    <a:pt x="1402" y="3168"/>
                  </a:lnTo>
                  <a:lnTo>
                    <a:pt x="1405" y="3168"/>
                  </a:lnTo>
                  <a:lnTo>
                    <a:pt x="1407" y="3169"/>
                  </a:lnTo>
                  <a:lnTo>
                    <a:pt x="1464" y="3177"/>
                  </a:lnTo>
                  <a:lnTo>
                    <a:pt x="1521" y="3182"/>
                  </a:lnTo>
                  <a:lnTo>
                    <a:pt x="1540" y="3184"/>
                  </a:lnTo>
                  <a:lnTo>
                    <a:pt x="1597" y="3188"/>
                  </a:lnTo>
                  <a:lnTo>
                    <a:pt x="1655" y="3189"/>
                  </a:lnTo>
                  <a:lnTo>
                    <a:pt x="1757" y="3185"/>
                  </a:lnTo>
                  <a:lnTo>
                    <a:pt x="1858" y="3176"/>
                  </a:lnTo>
                  <a:lnTo>
                    <a:pt x="1958" y="3158"/>
                  </a:lnTo>
                  <a:lnTo>
                    <a:pt x="2057" y="3135"/>
                  </a:lnTo>
                  <a:lnTo>
                    <a:pt x="2154" y="3104"/>
                  </a:lnTo>
                  <a:lnTo>
                    <a:pt x="2150" y="3096"/>
                  </a:lnTo>
                  <a:lnTo>
                    <a:pt x="2134" y="3067"/>
                  </a:lnTo>
                  <a:lnTo>
                    <a:pt x="2132" y="3063"/>
                  </a:lnTo>
                  <a:lnTo>
                    <a:pt x="2129" y="3059"/>
                  </a:lnTo>
                  <a:lnTo>
                    <a:pt x="2127" y="3052"/>
                  </a:lnTo>
                  <a:lnTo>
                    <a:pt x="2123" y="3045"/>
                  </a:lnTo>
                  <a:lnTo>
                    <a:pt x="2115" y="3027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088" y="2963"/>
                  </a:lnTo>
                  <a:lnTo>
                    <a:pt x="2087" y="2957"/>
                  </a:lnTo>
                  <a:lnTo>
                    <a:pt x="2085" y="2950"/>
                  </a:lnTo>
                  <a:lnTo>
                    <a:pt x="2078" y="2929"/>
                  </a:lnTo>
                  <a:lnTo>
                    <a:pt x="2075" y="2922"/>
                  </a:lnTo>
                  <a:lnTo>
                    <a:pt x="2073" y="2914"/>
                  </a:lnTo>
                  <a:lnTo>
                    <a:pt x="2069" y="2896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58" y="2843"/>
                  </a:lnTo>
                  <a:lnTo>
                    <a:pt x="2052" y="2812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7" y="2664"/>
                  </a:lnTo>
                  <a:lnTo>
                    <a:pt x="2051" y="2620"/>
                  </a:lnTo>
                  <a:lnTo>
                    <a:pt x="2021" y="2601"/>
                  </a:lnTo>
                  <a:lnTo>
                    <a:pt x="1994" y="2579"/>
                  </a:lnTo>
                  <a:lnTo>
                    <a:pt x="1970" y="2554"/>
                  </a:lnTo>
                  <a:lnTo>
                    <a:pt x="1950" y="2527"/>
                  </a:lnTo>
                  <a:lnTo>
                    <a:pt x="1935" y="2496"/>
                  </a:lnTo>
                  <a:lnTo>
                    <a:pt x="1924" y="2464"/>
                  </a:lnTo>
                  <a:lnTo>
                    <a:pt x="1917" y="2431"/>
                  </a:lnTo>
                  <a:lnTo>
                    <a:pt x="1914" y="2394"/>
                  </a:lnTo>
                  <a:lnTo>
                    <a:pt x="1914" y="2172"/>
                  </a:lnTo>
                  <a:lnTo>
                    <a:pt x="1930" y="2155"/>
                  </a:lnTo>
                  <a:lnTo>
                    <a:pt x="1943" y="2139"/>
                  </a:lnTo>
                  <a:lnTo>
                    <a:pt x="1958" y="2120"/>
                  </a:lnTo>
                  <a:lnTo>
                    <a:pt x="1973" y="2098"/>
                  </a:lnTo>
                  <a:lnTo>
                    <a:pt x="2011" y="2042"/>
                  </a:lnTo>
                  <a:lnTo>
                    <a:pt x="2043" y="1984"/>
                  </a:lnTo>
                  <a:lnTo>
                    <a:pt x="2074" y="1923"/>
                  </a:lnTo>
                  <a:lnTo>
                    <a:pt x="2100" y="1861"/>
                  </a:lnTo>
                  <a:lnTo>
                    <a:pt x="2123" y="1795"/>
                  </a:lnTo>
                  <a:lnTo>
                    <a:pt x="2133" y="1765"/>
                  </a:lnTo>
                  <a:lnTo>
                    <a:pt x="2164" y="1757"/>
                  </a:lnTo>
                  <a:lnTo>
                    <a:pt x="2184" y="1748"/>
                  </a:lnTo>
                  <a:lnTo>
                    <a:pt x="2201" y="1736"/>
                  </a:lnTo>
                  <a:lnTo>
                    <a:pt x="2215" y="1721"/>
                  </a:lnTo>
                  <a:lnTo>
                    <a:pt x="2225" y="1703"/>
                  </a:lnTo>
                  <a:lnTo>
                    <a:pt x="2233" y="1682"/>
                  </a:lnTo>
                  <a:lnTo>
                    <a:pt x="2235" y="1662"/>
                  </a:lnTo>
                  <a:lnTo>
                    <a:pt x="2235" y="1448"/>
                  </a:lnTo>
                  <a:lnTo>
                    <a:pt x="2233" y="1427"/>
                  </a:lnTo>
                  <a:lnTo>
                    <a:pt x="2226" y="1408"/>
                  </a:lnTo>
                  <a:lnTo>
                    <a:pt x="2215" y="1390"/>
                  </a:lnTo>
                  <a:lnTo>
                    <a:pt x="2201" y="1375"/>
                  </a:lnTo>
                  <a:lnTo>
                    <a:pt x="2181" y="1356"/>
                  </a:lnTo>
                  <a:lnTo>
                    <a:pt x="2181" y="1014"/>
                  </a:lnTo>
                  <a:lnTo>
                    <a:pt x="2182" y="1010"/>
                  </a:lnTo>
                  <a:lnTo>
                    <a:pt x="2182" y="1000"/>
                  </a:lnTo>
                  <a:lnTo>
                    <a:pt x="2182" y="983"/>
                  </a:lnTo>
                  <a:lnTo>
                    <a:pt x="2181" y="963"/>
                  </a:lnTo>
                  <a:lnTo>
                    <a:pt x="2179" y="938"/>
                  </a:lnTo>
                  <a:lnTo>
                    <a:pt x="2175" y="910"/>
                  </a:lnTo>
                  <a:lnTo>
                    <a:pt x="2167" y="879"/>
                  </a:lnTo>
                  <a:lnTo>
                    <a:pt x="2156" y="848"/>
                  </a:lnTo>
                  <a:lnTo>
                    <a:pt x="2141" y="815"/>
                  </a:lnTo>
                  <a:lnTo>
                    <a:pt x="2121" y="782"/>
                  </a:lnTo>
                  <a:lnTo>
                    <a:pt x="2096" y="750"/>
                  </a:lnTo>
                  <a:lnTo>
                    <a:pt x="2065" y="720"/>
                  </a:lnTo>
                  <a:lnTo>
                    <a:pt x="2029" y="691"/>
                  </a:lnTo>
                  <a:lnTo>
                    <a:pt x="1989" y="668"/>
                  </a:lnTo>
                  <a:lnTo>
                    <a:pt x="1944" y="647"/>
                  </a:lnTo>
                  <a:lnTo>
                    <a:pt x="1895" y="631"/>
                  </a:lnTo>
                  <a:lnTo>
                    <a:pt x="1841" y="618"/>
                  </a:lnTo>
                  <a:lnTo>
                    <a:pt x="1783" y="609"/>
                  </a:lnTo>
                  <a:lnTo>
                    <a:pt x="1721" y="604"/>
                  </a:lnTo>
                  <a:lnTo>
                    <a:pt x="1655" y="602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8"/>
                  </a:lnTo>
                  <a:lnTo>
                    <a:pt x="135" y="1861"/>
                  </a:lnTo>
                  <a:lnTo>
                    <a:pt x="151" y="1960"/>
                  </a:lnTo>
                  <a:lnTo>
                    <a:pt x="174" y="2058"/>
                  </a:lnTo>
                  <a:lnTo>
                    <a:pt x="203" y="2153"/>
                  </a:lnTo>
                  <a:lnTo>
                    <a:pt x="238" y="2245"/>
                  </a:lnTo>
                  <a:lnTo>
                    <a:pt x="279" y="2334"/>
                  </a:lnTo>
                  <a:lnTo>
                    <a:pt x="325" y="2420"/>
                  </a:lnTo>
                  <a:lnTo>
                    <a:pt x="376" y="2503"/>
                  </a:lnTo>
                  <a:lnTo>
                    <a:pt x="433" y="2582"/>
                  </a:lnTo>
                  <a:lnTo>
                    <a:pt x="494" y="2657"/>
                  </a:lnTo>
                  <a:lnTo>
                    <a:pt x="560" y="2729"/>
                  </a:lnTo>
                  <a:lnTo>
                    <a:pt x="630" y="2796"/>
                  </a:lnTo>
                  <a:lnTo>
                    <a:pt x="653" y="2781"/>
                  </a:lnTo>
                  <a:lnTo>
                    <a:pt x="675" y="2766"/>
                  </a:lnTo>
                  <a:lnTo>
                    <a:pt x="1151" y="2507"/>
                  </a:lnTo>
                  <a:lnTo>
                    <a:pt x="1172" y="2494"/>
                  </a:lnTo>
                  <a:lnTo>
                    <a:pt x="1188" y="2478"/>
                  </a:lnTo>
                  <a:lnTo>
                    <a:pt x="1202" y="2458"/>
                  </a:lnTo>
                  <a:lnTo>
                    <a:pt x="1212" y="2437"/>
                  </a:lnTo>
                  <a:lnTo>
                    <a:pt x="1219" y="2414"/>
                  </a:lnTo>
                  <a:lnTo>
                    <a:pt x="1221" y="2390"/>
                  </a:lnTo>
                  <a:lnTo>
                    <a:pt x="1221" y="2215"/>
                  </a:lnTo>
                  <a:lnTo>
                    <a:pt x="1210" y="2200"/>
                  </a:lnTo>
                  <a:lnTo>
                    <a:pt x="1196" y="2180"/>
                  </a:lnTo>
                  <a:lnTo>
                    <a:pt x="1179" y="2155"/>
                  </a:lnTo>
                  <a:lnTo>
                    <a:pt x="1161" y="2126"/>
                  </a:lnTo>
                  <a:lnTo>
                    <a:pt x="1142" y="2095"/>
                  </a:lnTo>
                  <a:lnTo>
                    <a:pt x="1122" y="2059"/>
                  </a:lnTo>
                  <a:lnTo>
                    <a:pt x="1103" y="2019"/>
                  </a:lnTo>
                  <a:lnTo>
                    <a:pt x="1084" y="1977"/>
                  </a:lnTo>
                  <a:lnTo>
                    <a:pt x="1065" y="1931"/>
                  </a:lnTo>
                  <a:lnTo>
                    <a:pt x="1049" y="1883"/>
                  </a:lnTo>
                  <a:lnTo>
                    <a:pt x="1035" y="1831"/>
                  </a:lnTo>
                  <a:lnTo>
                    <a:pt x="1012" y="1809"/>
                  </a:lnTo>
                  <a:lnTo>
                    <a:pt x="991" y="1783"/>
                  </a:lnTo>
                  <a:lnTo>
                    <a:pt x="976" y="1756"/>
                  </a:lnTo>
                  <a:lnTo>
                    <a:pt x="964" y="1726"/>
                  </a:lnTo>
                  <a:lnTo>
                    <a:pt x="957" y="1694"/>
                  </a:lnTo>
                  <a:lnTo>
                    <a:pt x="955" y="1662"/>
                  </a:lnTo>
                  <a:lnTo>
                    <a:pt x="955" y="1448"/>
                  </a:lnTo>
                  <a:lnTo>
                    <a:pt x="957" y="1418"/>
                  </a:lnTo>
                  <a:lnTo>
                    <a:pt x="964" y="1387"/>
                  </a:lnTo>
                  <a:lnTo>
                    <a:pt x="975" y="1359"/>
                  </a:lnTo>
                  <a:lnTo>
                    <a:pt x="989" y="1331"/>
                  </a:lnTo>
                  <a:lnTo>
                    <a:pt x="1008" y="1306"/>
                  </a:lnTo>
                  <a:lnTo>
                    <a:pt x="1008" y="1025"/>
                  </a:lnTo>
                  <a:lnTo>
                    <a:pt x="1006" y="1013"/>
                  </a:lnTo>
                  <a:lnTo>
                    <a:pt x="1006" y="994"/>
                  </a:lnTo>
                  <a:lnTo>
                    <a:pt x="1006" y="970"/>
                  </a:lnTo>
                  <a:lnTo>
                    <a:pt x="1009" y="942"/>
                  </a:lnTo>
                  <a:lnTo>
                    <a:pt x="1012" y="909"/>
                  </a:lnTo>
                  <a:lnTo>
                    <a:pt x="1020" y="873"/>
                  </a:lnTo>
                  <a:lnTo>
                    <a:pt x="1029" y="835"/>
                  </a:lnTo>
                  <a:lnTo>
                    <a:pt x="1045" y="794"/>
                  </a:lnTo>
                  <a:lnTo>
                    <a:pt x="1064" y="754"/>
                  </a:lnTo>
                  <a:lnTo>
                    <a:pt x="1090" y="712"/>
                  </a:lnTo>
                  <a:lnTo>
                    <a:pt x="1121" y="672"/>
                  </a:lnTo>
                  <a:lnTo>
                    <a:pt x="1156" y="637"/>
                  </a:lnTo>
                  <a:lnTo>
                    <a:pt x="1196" y="604"/>
                  </a:lnTo>
                  <a:lnTo>
                    <a:pt x="1239" y="575"/>
                  </a:lnTo>
                  <a:lnTo>
                    <a:pt x="1286" y="550"/>
                  </a:lnTo>
                  <a:lnTo>
                    <a:pt x="1338" y="529"/>
                  </a:lnTo>
                  <a:lnTo>
                    <a:pt x="1394" y="512"/>
                  </a:lnTo>
                  <a:lnTo>
                    <a:pt x="1453" y="499"/>
                  </a:lnTo>
                  <a:lnTo>
                    <a:pt x="1516" y="489"/>
                  </a:lnTo>
                  <a:lnTo>
                    <a:pt x="1584" y="483"/>
                  </a:lnTo>
                  <a:lnTo>
                    <a:pt x="1655" y="481"/>
                  </a:lnTo>
                  <a:lnTo>
                    <a:pt x="1725" y="483"/>
                  </a:lnTo>
                  <a:lnTo>
                    <a:pt x="1793" y="489"/>
                  </a:lnTo>
                  <a:lnTo>
                    <a:pt x="1856" y="499"/>
                  </a:lnTo>
                  <a:lnTo>
                    <a:pt x="1915" y="512"/>
                  </a:lnTo>
                  <a:lnTo>
                    <a:pt x="1971" y="529"/>
                  </a:lnTo>
                  <a:lnTo>
                    <a:pt x="2023" y="550"/>
                  </a:lnTo>
                  <a:lnTo>
                    <a:pt x="2070" y="575"/>
                  </a:lnTo>
                  <a:lnTo>
                    <a:pt x="2113" y="604"/>
                  </a:lnTo>
                  <a:lnTo>
                    <a:pt x="2153" y="637"/>
                  </a:lnTo>
                  <a:lnTo>
                    <a:pt x="2188" y="672"/>
                  </a:lnTo>
                  <a:lnTo>
                    <a:pt x="2220" y="712"/>
                  </a:lnTo>
                  <a:lnTo>
                    <a:pt x="2245" y="754"/>
                  </a:lnTo>
                  <a:lnTo>
                    <a:pt x="2264" y="794"/>
                  </a:lnTo>
                  <a:lnTo>
                    <a:pt x="2280" y="835"/>
                  </a:lnTo>
                  <a:lnTo>
                    <a:pt x="2290" y="873"/>
                  </a:lnTo>
                  <a:lnTo>
                    <a:pt x="2297" y="909"/>
                  </a:lnTo>
                  <a:lnTo>
                    <a:pt x="2301" y="942"/>
                  </a:lnTo>
                  <a:lnTo>
                    <a:pt x="2303" y="970"/>
                  </a:lnTo>
                  <a:lnTo>
                    <a:pt x="2303" y="994"/>
                  </a:lnTo>
                  <a:lnTo>
                    <a:pt x="2303" y="1013"/>
                  </a:lnTo>
                  <a:lnTo>
                    <a:pt x="2302" y="1025"/>
                  </a:lnTo>
                  <a:lnTo>
                    <a:pt x="2302" y="1306"/>
                  </a:lnTo>
                  <a:lnTo>
                    <a:pt x="2320" y="1331"/>
                  </a:lnTo>
                  <a:lnTo>
                    <a:pt x="2334" y="1359"/>
                  </a:lnTo>
                  <a:lnTo>
                    <a:pt x="2345" y="1387"/>
                  </a:lnTo>
                  <a:lnTo>
                    <a:pt x="2352" y="1418"/>
                  </a:lnTo>
                  <a:lnTo>
                    <a:pt x="2354" y="1448"/>
                  </a:lnTo>
                  <a:lnTo>
                    <a:pt x="2354" y="1662"/>
                  </a:lnTo>
                  <a:lnTo>
                    <a:pt x="2352" y="1698"/>
                  </a:lnTo>
                  <a:lnTo>
                    <a:pt x="2343" y="1732"/>
                  </a:lnTo>
                  <a:lnTo>
                    <a:pt x="2329" y="1764"/>
                  </a:lnTo>
                  <a:lnTo>
                    <a:pt x="2310" y="1794"/>
                  </a:lnTo>
                  <a:lnTo>
                    <a:pt x="2287" y="1819"/>
                  </a:lnTo>
                  <a:lnTo>
                    <a:pt x="2260" y="1842"/>
                  </a:lnTo>
                  <a:lnTo>
                    <a:pt x="2229" y="1860"/>
                  </a:lnTo>
                  <a:lnTo>
                    <a:pt x="2204" y="1925"/>
                  </a:lnTo>
                  <a:lnTo>
                    <a:pt x="2176" y="1990"/>
                  </a:lnTo>
                  <a:lnTo>
                    <a:pt x="2144" y="2051"/>
                  </a:lnTo>
                  <a:lnTo>
                    <a:pt x="2110" y="2110"/>
                  </a:lnTo>
                  <a:lnTo>
                    <a:pt x="2072" y="2168"/>
                  </a:lnTo>
                  <a:lnTo>
                    <a:pt x="2053" y="2193"/>
                  </a:lnTo>
                  <a:lnTo>
                    <a:pt x="2035" y="2217"/>
                  </a:lnTo>
                  <a:lnTo>
                    <a:pt x="2035" y="2394"/>
                  </a:lnTo>
                  <a:lnTo>
                    <a:pt x="2038" y="2422"/>
                  </a:lnTo>
                  <a:lnTo>
                    <a:pt x="2046" y="2448"/>
                  </a:lnTo>
                  <a:lnTo>
                    <a:pt x="2059" y="2471"/>
                  </a:lnTo>
                  <a:lnTo>
                    <a:pt x="2076" y="2492"/>
                  </a:lnTo>
                  <a:lnTo>
                    <a:pt x="2098" y="2427"/>
                  </a:lnTo>
                  <a:lnTo>
                    <a:pt x="2126" y="2366"/>
                  </a:lnTo>
                  <a:lnTo>
                    <a:pt x="2157" y="2307"/>
                  </a:lnTo>
                  <a:lnTo>
                    <a:pt x="2193" y="2252"/>
                  </a:lnTo>
                  <a:lnTo>
                    <a:pt x="2234" y="2200"/>
                  </a:lnTo>
                  <a:lnTo>
                    <a:pt x="2279" y="2152"/>
                  </a:lnTo>
                  <a:lnTo>
                    <a:pt x="2328" y="2107"/>
                  </a:lnTo>
                  <a:lnTo>
                    <a:pt x="2380" y="2066"/>
                  </a:lnTo>
                  <a:lnTo>
                    <a:pt x="2436" y="2031"/>
                  </a:lnTo>
                  <a:lnTo>
                    <a:pt x="2495" y="2000"/>
                  </a:lnTo>
                  <a:lnTo>
                    <a:pt x="2558" y="1973"/>
                  </a:lnTo>
                  <a:lnTo>
                    <a:pt x="2622" y="1954"/>
                  </a:lnTo>
                  <a:lnTo>
                    <a:pt x="2689" y="1938"/>
                  </a:lnTo>
                  <a:lnTo>
                    <a:pt x="2758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586" y="3308"/>
                  </a:lnTo>
                  <a:lnTo>
                    <a:pt x="1519" y="3304"/>
                  </a:lnTo>
                  <a:lnTo>
                    <a:pt x="1512" y="3302"/>
                  </a:lnTo>
                  <a:lnTo>
                    <a:pt x="1503" y="3302"/>
                  </a:lnTo>
                  <a:lnTo>
                    <a:pt x="1436" y="3295"/>
                  </a:lnTo>
                  <a:lnTo>
                    <a:pt x="1371" y="3285"/>
                  </a:lnTo>
                  <a:lnTo>
                    <a:pt x="1365" y="3284"/>
                  </a:lnTo>
                  <a:lnTo>
                    <a:pt x="1360" y="3283"/>
                  </a:lnTo>
                  <a:lnTo>
                    <a:pt x="1277" y="3265"/>
                  </a:lnTo>
                  <a:lnTo>
                    <a:pt x="1195" y="3243"/>
                  </a:lnTo>
                  <a:lnTo>
                    <a:pt x="1115" y="3218"/>
                  </a:lnTo>
                  <a:lnTo>
                    <a:pt x="1036" y="3189"/>
                  </a:lnTo>
                  <a:lnTo>
                    <a:pt x="959" y="3156"/>
                  </a:lnTo>
                  <a:lnTo>
                    <a:pt x="956" y="3154"/>
                  </a:lnTo>
                  <a:lnTo>
                    <a:pt x="952" y="3153"/>
                  </a:lnTo>
                  <a:lnTo>
                    <a:pt x="894" y="3123"/>
                  </a:lnTo>
                  <a:lnTo>
                    <a:pt x="838" y="3094"/>
                  </a:lnTo>
                  <a:lnTo>
                    <a:pt x="816" y="3080"/>
                  </a:lnTo>
                  <a:lnTo>
                    <a:pt x="766" y="3050"/>
                  </a:lnTo>
                  <a:lnTo>
                    <a:pt x="718" y="3017"/>
                  </a:lnTo>
                  <a:lnTo>
                    <a:pt x="688" y="2996"/>
                  </a:lnTo>
                  <a:lnTo>
                    <a:pt x="643" y="2963"/>
                  </a:lnTo>
                  <a:lnTo>
                    <a:pt x="599" y="2928"/>
                  </a:lnTo>
                  <a:lnTo>
                    <a:pt x="594" y="2924"/>
                  </a:lnTo>
                  <a:lnTo>
                    <a:pt x="589" y="2921"/>
                  </a:lnTo>
                  <a:lnTo>
                    <a:pt x="536" y="2875"/>
                  </a:lnTo>
                  <a:lnTo>
                    <a:pt x="537" y="2874"/>
                  </a:lnTo>
                  <a:lnTo>
                    <a:pt x="468" y="2807"/>
                  </a:lnTo>
                  <a:lnTo>
                    <a:pt x="404" y="2736"/>
                  </a:lnTo>
                  <a:lnTo>
                    <a:pt x="342" y="2661"/>
                  </a:lnTo>
                  <a:lnTo>
                    <a:pt x="287" y="2584"/>
                  </a:lnTo>
                  <a:lnTo>
                    <a:pt x="234" y="2503"/>
                  </a:lnTo>
                  <a:lnTo>
                    <a:pt x="187" y="2419"/>
                  </a:lnTo>
                  <a:lnTo>
                    <a:pt x="144" y="2331"/>
                  </a:lnTo>
                  <a:lnTo>
                    <a:pt x="107" y="2241"/>
                  </a:lnTo>
                  <a:lnTo>
                    <a:pt x="75" y="2149"/>
                  </a:lnTo>
                  <a:lnTo>
                    <a:pt x="49" y="2054"/>
                  </a:lnTo>
                  <a:lnTo>
                    <a:pt x="27" y="1957"/>
                  </a:lnTo>
                  <a:lnTo>
                    <a:pt x="12" y="1858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64"/>
            <p:cNvSpPr>
              <a:spLocks/>
            </p:cNvSpPr>
            <p:nvPr/>
          </p:nvSpPr>
          <p:spPr bwMode="auto">
            <a:xfrm>
              <a:off x="9461500" y="6196013"/>
              <a:ext cx="133350" cy="19050"/>
            </a:xfrm>
            <a:custGeom>
              <a:avLst/>
              <a:gdLst>
                <a:gd name="T0" fmla="*/ 60 w 842"/>
                <a:gd name="T1" fmla="*/ 0 h 121"/>
                <a:gd name="T2" fmla="*/ 782 w 842"/>
                <a:gd name="T3" fmla="*/ 0 h 121"/>
                <a:gd name="T4" fmla="*/ 800 w 842"/>
                <a:gd name="T5" fmla="*/ 3 h 121"/>
                <a:gd name="T6" fmla="*/ 817 w 842"/>
                <a:gd name="T7" fmla="*/ 12 h 121"/>
                <a:gd name="T8" fmla="*/ 830 w 842"/>
                <a:gd name="T9" fmla="*/ 25 h 121"/>
                <a:gd name="T10" fmla="*/ 839 w 842"/>
                <a:gd name="T11" fmla="*/ 42 h 121"/>
                <a:gd name="T12" fmla="*/ 842 w 842"/>
                <a:gd name="T13" fmla="*/ 60 h 121"/>
                <a:gd name="T14" fmla="*/ 839 w 842"/>
                <a:gd name="T15" fmla="*/ 80 h 121"/>
                <a:gd name="T16" fmla="*/ 830 w 842"/>
                <a:gd name="T17" fmla="*/ 96 h 121"/>
                <a:gd name="T18" fmla="*/ 817 w 842"/>
                <a:gd name="T19" fmla="*/ 110 h 121"/>
                <a:gd name="T20" fmla="*/ 800 w 842"/>
                <a:gd name="T21" fmla="*/ 118 h 121"/>
                <a:gd name="T22" fmla="*/ 782 w 842"/>
                <a:gd name="T23" fmla="*/ 121 h 121"/>
                <a:gd name="T24" fmla="*/ 60 w 842"/>
                <a:gd name="T25" fmla="*/ 121 h 121"/>
                <a:gd name="T26" fmla="*/ 41 w 842"/>
                <a:gd name="T27" fmla="*/ 118 h 121"/>
                <a:gd name="T28" fmla="*/ 25 w 842"/>
                <a:gd name="T29" fmla="*/ 110 h 121"/>
                <a:gd name="T30" fmla="*/ 12 w 842"/>
                <a:gd name="T31" fmla="*/ 96 h 121"/>
                <a:gd name="T32" fmla="*/ 3 w 842"/>
                <a:gd name="T33" fmla="*/ 80 h 121"/>
                <a:gd name="T34" fmla="*/ 0 w 842"/>
                <a:gd name="T35" fmla="*/ 60 h 121"/>
                <a:gd name="T36" fmla="*/ 3 w 842"/>
                <a:gd name="T37" fmla="*/ 42 h 121"/>
                <a:gd name="T38" fmla="*/ 12 w 842"/>
                <a:gd name="T39" fmla="*/ 25 h 121"/>
                <a:gd name="T40" fmla="*/ 25 w 842"/>
                <a:gd name="T41" fmla="*/ 12 h 121"/>
                <a:gd name="T42" fmla="*/ 41 w 842"/>
                <a:gd name="T43" fmla="*/ 3 h 121"/>
                <a:gd name="T44" fmla="*/ 60 w 84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2" h="121">
                  <a:moveTo>
                    <a:pt x="60" y="0"/>
                  </a:moveTo>
                  <a:lnTo>
                    <a:pt x="782" y="0"/>
                  </a:lnTo>
                  <a:lnTo>
                    <a:pt x="800" y="3"/>
                  </a:lnTo>
                  <a:lnTo>
                    <a:pt x="817" y="12"/>
                  </a:lnTo>
                  <a:lnTo>
                    <a:pt x="830" y="25"/>
                  </a:lnTo>
                  <a:lnTo>
                    <a:pt x="839" y="42"/>
                  </a:lnTo>
                  <a:lnTo>
                    <a:pt x="842" y="60"/>
                  </a:lnTo>
                  <a:lnTo>
                    <a:pt x="839" y="80"/>
                  </a:lnTo>
                  <a:lnTo>
                    <a:pt x="830" y="96"/>
                  </a:lnTo>
                  <a:lnTo>
                    <a:pt x="817" y="110"/>
                  </a:lnTo>
                  <a:lnTo>
                    <a:pt x="800" y="118"/>
                  </a:lnTo>
                  <a:lnTo>
                    <a:pt x="782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10014553" y="5775325"/>
            <a:ext cx="573088" cy="554038"/>
            <a:chOff x="10013950" y="5775325"/>
            <a:chExt cx="57308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0" name="Freeform 69"/>
            <p:cNvSpPr>
              <a:spLocks noEditPoints="1"/>
            </p:cNvSpPr>
            <p:nvPr/>
          </p:nvSpPr>
          <p:spPr bwMode="auto">
            <a:xfrm>
              <a:off x="10013950" y="5775325"/>
              <a:ext cx="573088" cy="554038"/>
            </a:xfrm>
            <a:custGeom>
              <a:avLst/>
              <a:gdLst>
                <a:gd name="T0" fmla="*/ 2319 w 3610"/>
                <a:gd name="T1" fmla="*/ 2285 h 3490"/>
                <a:gd name="T2" fmla="*/ 2166 w 3610"/>
                <a:gd name="T3" fmla="*/ 2707 h 3490"/>
                <a:gd name="T4" fmla="*/ 2182 w 3610"/>
                <a:gd name="T5" fmla="*/ 2852 h 3490"/>
                <a:gd name="T6" fmla="*/ 2233 w 3610"/>
                <a:gd name="T7" fmla="*/ 2995 h 3490"/>
                <a:gd name="T8" fmla="*/ 2330 w 3610"/>
                <a:gd name="T9" fmla="*/ 3143 h 3490"/>
                <a:gd name="T10" fmla="*/ 2896 w 3610"/>
                <a:gd name="T11" fmla="*/ 3366 h 3490"/>
                <a:gd name="T12" fmla="*/ 3410 w 3610"/>
                <a:gd name="T13" fmla="*/ 3022 h 3490"/>
                <a:gd name="T14" fmla="*/ 3413 w 3610"/>
                <a:gd name="T15" fmla="*/ 2399 h 3490"/>
                <a:gd name="T16" fmla="*/ 2998 w 3610"/>
                <a:gd name="T17" fmla="*/ 2068 h 3490"/>
                <a:gd name="T18" fmla="*/ 1467 w 3610"/>
                <a:gd name="T19" fmla="*/ 619 h 3490"/>
                <a:gd name="T20" fmla="*/ 1141 w 3610"/>
                <a:gd name="T21" fmla="*/ 882 h 3490"/>
                <a:gd name="T22" fmla="*/ 1108 w 3610"/>
                <a:gd name="T23" fmla="*/ 1375 h 3490"/>
                <a:gd name="T24" fmla="*/ 1121 w 3610"/>
                <a:gd name="T25" fmla="*/ 1745 h 3490"/>
                <a:gd name="T26" fmla="*/ 1271 w 3610"/>
                <a:gd name="T27" fmla="*/ 2076 h 3490"/>
                <a:gd name="T28" fmla="*/ 1332 w 3610"/>
                <a:gd name="T29" fmla="*/ 2458 h 3490"/>
                <a:gd name="T30" fmla="*/ 735 w 3610"/>
                <a:gd name="T31" fmla="*/ 2882 h 3490"/>
                <a:gd name="T32" fmla="*/ 1164 w 3610"/>
                <a:gd name="T33" fmla="*/ 3108 h 3490"/>
                <a:gd name="T34" fmla="*/ 1597 w 3610"/>
                <a:gd name="T35" fmla="*/ 3188 h 3490"/>
                <a:gd name="T36" fmla="*/ 2129 w 3610"/>
                <a:gd name="T37" fmla="*/ 3059 h 3490"/>
                <a:gd name="T38" fmla="*/ 2078 w 3610"/>
                <a:gd name="T39" fmla="*/ 2929 h 3490"/>
                <a:gd name="T40" fmla="*/ 2051 w 3610"/>
                <a:gd name="T41" fmla="*/ 2804 h 3490"/>
                <a:gd name="T42" fmla="*/ 1950 w 3610"/>
                <a:gd name="T43" fmla="*/ 2527 h 3490"/>
                <a:gd name="T44" fmla="*/ 2011 w 3610"/>
                <a:gd name="T45" fmla="*/ 2042 h 3490"/>
                <a:gd name="T46" fmla="*/ 2225 w 3610"/>
                <a:gd name="T47" fmla="*/ 1703 h 3490"/>
                <a:gd name="T48" fmla="*/ 2182 w 3610"/>
                <a:gd name="T49" fmla="*/ 1010 h 3490"/>
                <a:gd name="T50" fmla="*/ 2096 w 3610"/>
                <a:gd name="T51" fmla="*/ 750 h 3490"/>
                <a:gd name="T52" fmla="*/ 1655 w 3610"/>
                <a:gd name="T53" fmla="*/ 120 h 3490"/>
                <a:gd name="T54" fmla="*/ 749 w 3610"/>
                <a:gd name="T55" fmla="*/ 417 h 3490"/>
                <a:gd name="T56" fmla="*/ 199 w 3610"/>
                <a:gd name="T57" fmla="*/ 1170 h 3490"/>
                <a:gd name="T58" fmla="*/ 203 w 3610"/>
                <a:gd name="T59" fmla="*/ 2153 h 3490"/>
                <a:gd name="T60" fmla="*/ 675 w 3610"/>
                <a:gd name="T61" fmla="*/ 2766 h 3490"/>
                <a:gd name="T62" fmla="*/ 1196 w 3610"/>
                <a:gd name="T63" fmla="*/ 2180 h 3490"/>
                <a:gd name="T64" fmla="*/ 1012 w 3610"/>
                <a:gd name="T65" fmla="*/ 1809 h 3490"/>
                <a:gd name="T66" fmla="*/ 989 w 3610"/>
                <a:gd name="T67" fmla="*/ 1331 h 3490"/>
                <a:gd name="T68" fmla="*/ 1045 w 3610"/>
                <a:gd name="T69" fmla="*/ 794 h 3490"/>
                <a:gd name="T70" fmla="*/ 1453 w 3610"/>
                <a:gd name="T71" fmla="*/ 499 h 3490"/>
                <a:gd name="T72" fmla="*/ 2070 w 3610"/>
                <a:gd name="T73" fmla="*/ 575 h 3490"/>
                <a:gd name="T74" fmla="*/ 2301 w 3610"/>
                <a:gd name="T75" fmla="*/ 942 h 3490"/>
                <a:gd name="T76" fmla="*/ 2354 w 3610"/>
                <a:gd name="T77" fmla="*/ 1448 h 3490"/>
                <a:gd name="T78" fmla="*/ 2176 w 3610"/>
                <a:gd name="T79" fmla="*/ 1990 h 3490"/>
                <a:gd name="T80" fmla="*/ 2076 w 3610"/>
                <a:gd name="T81" fmla="*/ 2492 h 3490"/>
                <a:gd name="T82" fmla="*/ 2495 w 3610"/>
                <a:gd name="T83" fmla="*/ 2000 h 3490"/>
                <a:gd name="T84" fmla="*/ 2955 w 3610"/>
                <a:gd name="T85" fmla="*/ 1936 h 3490"/>
                <a:gd name="T86" fmla="*/ 3151 w 3610"/>
                <a:gd name="T87" fmla="*/ 1995 h 3490"/>
                <a:gd name="T88" fmla="*/ 3077 w 3610"/>
                <a:gd name="T89" fmla="*/ 1081 h 3490"/>
                <a:gd name="T90" fmla="*/ 2482 w 3610"/>
                <a:gd name="T91" fmla="*/ 363 h 3490"/>
                <a:gd name="T92" fmla="*/ 1655 w 3610"/>
                <a:gd name="T93" fmla="*/ 0 h 3490"/>
                <a:gd name="T94" fmla="*/ 2599 w 3610"/>
                <a:gd name="T95" fmla="*/ 297 h 3490"/>
                <a:gd name="T96" fmla="*/ 3198 w 3610"/>
                <a:gd name="T97" fmla="*/ 1058 h 3490"/>
                <a:gd name="T98" fmla="*/ 3259 w 3610"/>
                <a:gd name="T99" fmla="*/ 2055 h 3490"/>
                <a:gd name="T100" fmla="*/ 3607 w 3610"/>
                <a:gd name="T101" fmla="*/ 2634 h 3490"/>
                <a:gd name="T102" fmla="*/ 3380 w 3610"/>
                <a:gd name="T103" fmla="*/ 3261 h 3490"/>
                <a:gd name="T104" fmla="*/ 2757 w 3610"/>
                <a:gd name="T105" fmla="*/ 3486 h 3490"/>
                <a:gd name="T106" fmla="*/ 2134 w 3610"/>
                <a:gd name="T107" fmla="*/ 3238 h 3490"/>
                <a:gd name="T108" fmla="*/ 1436 w 3610"/>
                <a:gd name="T109" fmla="*/ 3295 h 3490"/>
                <a:gd name="T110" fmla="*/ 952 w 3610"/>
                <a:gd name="T111" fmla="*/ 3153 h 3490"/>
                <a:gd name="T112" fmla="*/ 589 w 3610"/>
                <a:gd name="T113" fmla="*/ 2921 h 3490"/>
                <a:gd name="T114" fmla="*/ 107 w 3610"/>
                <a:gd name="T115" fmla="*/ 2241 h 3490"/>
                <a:gd name="T116" fmla="*/ 50 w 3610"/>
                <a:gd name="T117" fmla="*/ 1248 h 3490"/>
                <a:gd name="T118" fmla="*/ 556 w 3610"/>
                <a:gd name="T119" fmla="*/ 418 h 3490"/>
                <a:gd name="T120" fmla="*/ 1447 w 3610"/>
                <a:gd name="T121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0" h="3490">
                  <a:moveTo>
                    <a:pt x="2828" y="2046"/>
                  </a:moveTo>
                  <a:lnTo>
                    <a:pt x="2761" y="2049"/>
                  </a:lnTo>
                  <a:lnTo>
                    <a:pt x="2695" y="2059"/>
                  </a:lnTo>
                  <a:lnTo>
                    <a:pt x="2632" y="2075"/>
                  </a:lnTo>
                  <a:lnTo>
                    <a:pt x="2572" y="2097"/>
                  </a:lnTo>
                  <a:lnTo>
                    <a:pt x="2514" y="2125"/>
                  </a:lnTo>
                  <a:lnTo>
                    <a:pt x="2460" y="2158"/>
                  </a:lnTo>
                  <a:lnTo>
                    <a:pt x="2409" y="2195"/>
                  </a:lnTo>
                  <a:lnTo>
                    <a:pt x="2362" y="2238"/>
                  </a:lnTo>
                  <a:lnTo>
                    <a:pt x="2319" y="2285"/>
                  </a:lnTo>
                  <a:lnTo>
                    <a:pt x="2281" y="2335"/>
                  </a:lnTo>
                  <a:lnTo>
                    <a:pt x="2248" y="2389"/>
                  </a:lnTo>
                  <a:lnTo>
                    <a:pt x="2220" y="2447"/>
                  </a:lnTo>
                  <a:lnTo>
                    <a:pt x="2198" y="2507"/>
                  </a:lnTo>
                  <a:lnTo>
                    <a:pt x="2180" y="2571"/>
                  </a:lnTo>
                  <a:lnTo>
                    <a:pt x="2176" y="2597"/>
                  </a:lnTo>
                  <a:lnTo>
                    <a:pt x="2171" y="2624"/>
                  </a:lnTo>
                  <a:lnTo>
                    <a:pt x="2168" y="2652"/>
                  </a:lnTo>
                  <a:lnTo>
                    <a:pt x="2167" y="2679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4"/>
                  </a:lnTo>
                  <a:lnTo>
                    <a:pt x="2171" y="2786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9" y="2834"/>
                  </a:lnTo>
                  <a:lnTo>
                    <a:pt x="2180" y="2840"/>
                  </a:lnTo>
                  <a:lnTo>
                    <a:pt x="2181" y="2845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2" y="2892"/>
                  </a:lnTo>
                  <a:lnTo>
                    <a:pt x="2196" y="2901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5"/>
                  </a:lnTo>
                  <a:lnTo>
                    <a:pt x="2217" y="2962"/>
                  </a:lnTo>
                  <a:lnTo>
                    <a:pt x="2231" y="2991"/>
                  </a:lnTo>
                  <a:lnTo>
                    <a:pt x="2232" y="2993"/>
                  </a:lnTo>
                  <a:lnTo>
                    <a:pt x="2233" y="2995"/>
                  </a:lnTo>
                  <a:lnTo>
                    <a:pt x="2240" y="3011"/>
                  </a:lnTo>
                  <a:lnTo>
                    <a:pt x="2254" y="3033"/>
                  </a:lnTo>
                  <a:lnTo>
                    <a:pt x="2257" y="3040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9" y="3060"/>
                  </a:lnTo>
                  <a:lnTo>
                    <a:pt x="2273" y="3067"/>
                  </a:lnTo>
                  <a:lnTo>
                    <a:pt x="2278" y="3074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55" y="602"/>
                  </a:moveTo>
                  <a:lnTo>
                    <a:pt x="1587" y="604"/>
                  </a:lnTo>
                  <a:lnTo>
                    <a:pt x="1525" y="609"/>
                  </a:lnTo>
                  <a:lnTo>
                    <a:pt x="1467" y="619"/>
                  </a:lnTo>
                  <a:lnTo>
                    <a:pt x="1413" y="631"/>
                  </a:lnTo>
                  <a:lnTo>
                    <a:pt x="1364" y="649"/>
                  </a:lnTo>
                  <a:lnTo>
                    <a:pt x="1319" y="668"/>
                  </a:lnTo>
                  <a:lnTo>
                    <a:pt x="1279" y="692"/>
                  </a:lnTo>
                  <a:lnTo>
                    <a:pt x="1243" y="720"/>
                  </a:lnTo>
                  <a:lnTo>
                    <a:pt x="1211" y="751"/>
                  </a:lnTo>
                  <a:lnTo>
                    <a:pt x="1187" y="783"/>
                  </a:lnTo>
                  <a:lnTo>
                    <a:pt x="1167" y="816"/>
                  </a:lnTo>
                  <a:lnTo>
                    <a:pt x="1152" y="849"/>
                  </a:lnTo>
                  <a:lnTo>
                    <a:pt x="1141" y="882"/>
                  </a:lnTo>
                  <a:lnTo>
                    <a:pt x="1133" y="911"/>
                  </a:lnTo>
                  <a:lnTo>
                    <a:pt x="1129" y="938"/>
                  </a:lnTo>
                  <a:lnTo>
                    <a:pt x="1127" y="964"/>
                  </a:lnTo>
                  <a:lnTo>
                    <a:pt x="1126" y="984"/>
                  </a:lnTo>
                  <a:lnTo>
                    <a:pt x="1127" y="1000"/>
                  </a:lnTo>
                  <a:lnTo>
                    <a:pt x="1127" y="1010"/>
                  </a:lnTo>
                  <a:lnTo>
                    <a:pt x="1128" y="1014"/>
                  </a:lnTo>
                  <a:lnTo>
                    <a:pt x="1128" y="1022"/>
                  </a:lnTo>
                  <a:lnTo>
                    <a:pt x="1128" y="1356"/>
                  </a:lnTo>
                  <a:lnTo>
                    <a:pt x="1108" y="1375"/>
                  </a:lnTo>
                  <a:lnTo>
                    <a:pt x="1094" y="1390"/>
                  </a:lnTo>
                  <a:lnTo>
                    <a:pt x="1083" y="1408"/>
                  </a:lnTo>
                  <a:lnTo>
                    <a:pt x="1076" y="1427"/>
                  </a:lnTo>
                  <a:lnTo>
                    <a:pt x="1074" y="1448"/>
                  </a:lnTo>
                  <a:lnTo>
                    <a:pt x="1074" y="1662"/>
                  </a:lnTo>
                  <a:lnTo>
                    <a:pt x="1076" y="1681"/>
                  </a:lnTo>
                  <a:lnTo>
                    <a:pt x="1083" y="1700"/>
                  </a:lnTo>
                  <a:lnTo>
                    <a:pt x="1092" y="1717"/>
                  </a:lnTo>
                  <a:lnTo>
                    <a:pt x="1105" y="1733"/>
                  </a:lnTo>
                  <a:lnTo>
                    <a:pt x="1121" y="1745"/>
                  </a:lnTo>
                  <a:lnTo>
                    <a:pt x="1141" y="1759"/>
                  </a:lnTo>
                  <a:lnTo>
                    <a:pt x="1146" y="1782"/>
                  </a:lnTo>
                  <a:lnTo>
                    <a:pt x="1158" y="1828"/>
                  </a:lnTo>
                  <a:lnTo>
                    <a:pt x="1173" y="1870"/>
                  </a:lnTo>
                  <a:lnTo>
                    <a:pt x="1188" y="1912"/>
                  </a:lnTo>
                  <a:lnTo>
                    <a:pt x="1204" y="1950"/>
                  </a:lnTo>
                  <a:lnTo>
                    <a:pt x="1221" y="1986"/>
                  </a:lnTo>
                  <a:lnTo>
                    <a:pt x="1238" y="2019"/>
                  </a:lnTo>
                  <a:lnTo>
                    <a:pt x="1255" y="2050"/>
                  </a:lnTo>
                  <a:lnTo>
                    <a:pt x="1271" y="2076"/>
                  </a:lnTo>
                  <a:lnTo>
                    <a:pt x="1286" y="2099"/>
                  </a:lnTo>
                  <a:lnTo>
                    <a:pt x="1300" y="2119"/>
                  </a:lnTo>
                  <a:lnTo>
                    <a:pt x="1311" y="2135"/>
                  </a:lnTo>
                  <a:lnTo>
                    <a:pt x="1319" y="2146"/>
                  </a:lnTo>
                  <a:lnTo>
                    <a:pt x="1325" y="2154"/>
                  </a:lnTo>
                  <a:lnTo>
                    <a:pt x="1327" y="2156"/>
                  </a:lnTo>
                  <a:lnTo>
                    <a:pt x="1341" y="2174"/>
                  </a:lnTo>
                  <a:lnTo>
                    <a:pt x="1341" y="2390"/>
                  </a:lnTo>
                  <a:lnTo>
                    <a:pt x="1339" y="2424"/>
                  </a:lnTo>
                  <a:lnTo>
                    <a:pt x="1332" y="2458"/>
                  </a:lnTo>
                  <a:lnTo>
                    <a:pt x="1321" y="2490"/>
                  </a:lnTo>
                  <a:lnTo>
                    <a:pt x="1306" y="2519"/>
                  </a:lnTo>
                  <a:lnTo>
                    <a:pt x="1286" y="2548"/>
                  </a:lnTo>
                  <a:lnTo>
                    <a:pt x="1264" y="2573"/>
                  </a:lnTo>
                  <a:lnTo>
                    <a:pt x="1238" y="2595"/>
                  </a:lnTo>
                  <a:lnTo>
                    <a:pt x="1209" y="2613"/>
                  </a:lnTo>
                  <a:lnTo>
                    <a:pt x="733" y="2873"/>
                  </a:lnTo>
                  <a:lnTo>
                    <a:pt x="730" y="2875"/>
                  </a:lnTo>
                  <a:lnTo>
                    <a:pt x="727" y="2876"/>
                  </a:lnTo>
                  <a:lnTo>
                    <a:pt x="735" y="2882"/>
                  </a:lnTo>
                  <a:lnTo>
                    <a:pt x="816" y="2938"/>
                  </a:lnTo>
                  <a:lnTo>
                    <a:pt x="841" y="2955"/>
                  </a:lnTo>
                  <a:lnTo>
                    <a:pt x="887" y="2982"/>
                  </a:lnTo>
                  <a:lnTo>
                    <a:pt x="933" y="3008"/>
                  </a:lnTo>
                  <a:lnTo>
                    <a:pt x="939" y="3011"/>
                  </a:lnTo>
                  <a:lnTo>
                    <a:pt x="945" y="3015"/>
                  </a:lnTo>
                  <a:lnTo>
                    <a:pt x="1015" y="3049"/>
                  </a:lnTo>
                  <a:lnTo>
                    <a:pt x="1087" y="3080"/>
                  </a:lnTo>
                  <a:lnTo>
                    <a:pt x="1162" y="3107"/>
                  </a:lnTo>
                  <a:lnTo>
                    <a:pt x="1164" y="3108"/>
                  </a:lnTo>
                  <a:lnTo>
                    <a:pt x="1167" y="3109"/>
                  </a:lnTo>
                  <a:lnTo>
                    <a:pt x="1245" y="3133"/>
                  </a:lnTo>
                  <a:lnTo>
                    <a:pt x="1323" y="3153"/>
                  </a:lnTo>
                  <a:lnTo>
                    <a:pt x="1402" y="3168"/>
                  </a:lnTo>
                  <a:lnTo>
                    <a:pt x="1405" y="3168"/>
                  </a:lnTo>
                  <a:lnTo>
                    <a:pt x="1407" y="3169"/>
                  </a:lnTo>
                  <a:lnTo>
                    <a:pt x="1464" y="3177"/>
                  </a:lnTo>
                  <a:lnTo>
                    <a:pt x="1521" y="3182"/>
                  </a:lnTo>
                  <a:lnTo>
                    <a:pt x="1540" y="3184"/>
                  </a:lnTo>
                  <a:lnTo>
                    <a:pt x="1597" y="3188"/>
                  </a:lnTo>
                  <a:lnTo>
                    <a:pt x="1655" y="3189"/>
                  </a:lnTo>
                  <a:lnTo>
                    <a:pt x="1757" y="3185"/>
                  </a:lnTo>
                  <a:lnTo>
                    <a:pt x="1858" y="3176"/>
                  </a:lnTo>
                  <a:lnTo>
                    <a:pt x="1958" y="3158"/>
                  </a:lnTo>
                  <a:lnTo>
                    <a:pt x="2057" y="3135"/>
                  </a:lnTo>
                  <a:lnTo>
                    <a:pt x="2154" y="3104"/>
                  </a:lnTo>
                  <a:lnTo>
                    <a:pt x="2150" y="3096"/>
                  </a:lnTo>
                  <a:lnTo>
                    <a:pt x="2134" y="3067"/>
                  </a:lnTo>
                  <a:lnTo>
                    <a:pt x="2132" y="3063"/>
                  </a:lnTo>
                  <a:lnTo>
                    <a:pt x="2129" y="3059"/>
                  </a:lnTo>
                  <a:lnTo>
                    <a:pt x="2127" y="3052"/>
                  </a:lnTo>
                  <a:lnTo>
                    <a:pt x="2123" y="3045"/>
                  </a:lnTo>
                  <a:lnTo>
                    <a:pt x="2115" y="3027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088" y="2963"/>
                  </a:lnTo>
                  <a:lnTo>
                    <a:pt x="2087" y="2957"/>
                  </a:lnTo>
                  <a:lnTo>
                    <a:pt x="2085" y="2950"/>
                  </a:lnTo>
                  <a:lnTo>
                    <a:pt x="2078" y="2929"/>
                  </a:lnTo>
                  <a:lnTo>
                    <a:pt x="2075" y="2922"/>
                  </a:lnTo>
                  <a:lnTo>
                    <a:pt x="2073" y="2914"/>
                  </a:lnTo>
                  <a:lnTo>
                    <a:pt x="2069" y="2896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58" y="2843"/>
                  </a:lnTo>
                  <a:lnTo>
                    <a:pt x="2052" y="2812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7" y="2664"/>
                  </a:lnTo>
                  <a:lnTo>
                    <a:pt x="2051" y="2620"/>
                  </a:lnTo>
                  <a:lnTo>
                    <a:pt x="2021" y="2601"/>
                  </a:lnTo>
                  <a:lnTo>
                    <a:pt x="1994" y="2579"/>
                  </a:lnTo>
                  <a:lnTo>
                    <a:pt x="1970" y="2554"/>
                  </a:lnTo>
                  <a:lnTo>
                    <a:pt x="1950" y="2527"/>
                  </a:lnTo>
                  <a:lnTo>
                    <a:pt x="1935" y="2496"/>
                  </a:lnTo>
                  <a:lnTo>
                    <a:pt x="1924" y="2464"/>
                  </a:lnTo>
                  <a:lnTo>
                    <a:pt x="1917" y="2431"/>
                  </a:lnTo>
                  <a:lnTo>
                    <a:pt x="1914" y="2394"/>
                  </a:lnTo>
                  <a:lnTo>
                    <a:pt x="1914" y="2172"/>
                  </a:lnTo>
                  <a:lnTo>
                    <a:pt x="1930" y="2155"/>
                  </a:lnTo>
                  <a:lnTo>
                    <a:pt x="1943" y="2139"/>
                  </a:lnTo>
                  <a:lnTo>
                    <a:pt x="1958" y="2120"/>
                  </a:lnTo>
                  <a:lnTo>
                    <a:pt x="1973" y="2098"/>
                  </a:lnTo>
                  <a:lnTo>
                    <a:pt x="2011" y="2042"/>
                  </a:lnTo>
                  <a:lnTo>
                    <a:pt x="2043" y="1984"/>
                  </a:lnTo>
                  <a:lnTo>
                    <a:pt x="2074" y="1923"/>
                  </a:lnTo>
                  <a:lnTo>
                    <a:pt x="2100" y="1861"/>
                  </a:lnTo>
                  <a:lnTo>
                    <a:pt x="2123" y="1795"/>
                  </a:lnTo>
                  <a:lnTo>
                    <a:pt x="2133" y="1765"/>
                  </a:lnTo>
                  <a:lnTo>
                    <a:pt x="2164" y="1757"/>
                  </a:lnTo>
                  <a:lnTo>
                    <a:pt x="2184" y="1748"/>
                  </a:lnTo>
                  <a:lnTo>
                    <a:pt x="2201" y="1736"/>
                  </a:lnTo>
                  <a:lnTo>
                    <a:pt x="2215" y="1721"/>
                  </a:lnTo>
                  <a:lnTo>
                    <a:pt x="2225" y="1703"/>
                  </a:lnTo>
                  <a:lnTo>
                    <a:pt x="2233" y="1682"/>
                  </a:lnTo>
                  <a:lnTo>
                    <a:pt x="2235" y="1662"/>
                  </a:lnTo>
                  <a:lnTo>
                    <a:pt x="2235" y="1448"/>
                  </a:lnTo>
                  <a:lnTo>
                    <a:pt x="2233" y="1427"/>
                  </a:lnTo>
                  <a:lnTo>
                    <a:pt x="2226" y="1408"/>
                  </a:lnTo>
                  <a:lnTo>
                    <a:pt x="2215" y="1390"/>
                  </a:lnTo>
                  <a:lnTo>
                    <a:pt x="2201" y="1375"/>
                  </a:lnTo>
                  <a:lnTo>
                    <a:pt x="2181" y="1356"/>
                  </a:lnTo>
                  <a:lnTo>
                    <a:pt x="2181" y="1014"/>
                  </a:lnTo>
                  <a:lnTo>
                    <a:pt x="2182" y="1010"/>
                  </a:lnTo>
                  <a:lnTo>
                    <a:pt x="2182" y="1000"/>
                  </a:lnTo>
                  <a:lnTo>
                    <a:pt x="2182" y="983"/>
                  </a:lnTo>
                  <a:lnTo>
                    <a:pt x="2181" y="963"/>
                  </a:lnTo>
                  <a:lnTo>
                    <a:pt x="2179" y="938"/>
                  </a:lnTo>
                  <a:lnTo>
                    <a:pt x="2175" y="910"/>
                  </a:lnTo>
                  <a:lnTo>
                    <a:pt x="2167" y="879"/>
                  </a:lnTo>
                  <a:lnTo>
                    <a:pt x="2156" y="848"/>
                  </a:lnTo>
                  <a:lnTo>
                    <a:pt x="2141" y="815"/>
                  </a:lnTo>
                  <a:lnTo>
                    <a:pt x="2121" y="782"/>
                  </a:lnTo>
                  <a:lnTo>
                    <a:pt x="2096" y="750"/>
                  </a:lnTo>
                  <a:lnTo>
                    <a:pt x="2065" y="720"/>
                  </a:lnTo>
                  <a:lnTo>
                    <a:pt x="2029" y="691"/>
                  </a:lnTo>
                  <a:lnTo>
                    <a:pt x="1989" y="668"/>
                  </a:lnTo>
                  <a:lnTo>
                    <a:pt x="1944" y="647"/>
                  </a:lnTo>
                  <a:lnTo>
                    <a:pt x="1895" y="631"/>
                  </a:lnTo>
                  <a:lnTo>
                    <a:pt x="1841" y="618"/>
                  </a:lnTo>
                  <a:lnTo>
                    <a:pt x="1783" y="609"/>
                  </a:lnTo>
                  <a:lnTo>
                    <a:pt x="1721" y="604"/>
                  </a:lnTo>
                  <a:lnTo>
                    <a:pt x="1655" y="602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8"/>
                  </a:lnTo>
                  <a:lnTo>
                    <a:pt x="135" y="1861"/>
                  </a:lnTo>
                  <a:lnTo>
                    <a:pt x="151" y="1960"/>
                  </a:lnTo>
                  <a:lnTo>
                    <a:pt x="174" y="2058"/>
                  </a:lnTo>
                  <a:lnTo>
                    <a:pt x="203" y="2153"/>
                  </a:lnTo>
                  <a:lnTo>
                    <a:pt x="238" y="2245"/>
                  </a:lnTo>
                  <a:lnTo>
                    <a:pt x="279" y="2334"/>
                  </a:lnTo>
                  <a:lnTo>
                    <a:pt x="325" y="2420"/>
                  </a:lnTo>
                  <a:lnTo>
                    <a:pt x="376" y="2503"/>
                  </a:lnTo>
                  <a:lnTo>
                    <a:pt x="433" y="2582"/>
                  </a:lnTo>
                  <a:lnTo>
                    <a:pt x="494" y="2657"/>
                  </a:lnTo>
                  <a:lnTo>
                    <a:pt x="560" y="2729"/>
                  </a:lnTo>
                  <a:lnTo>
                    <a:pt x="630" y="2796"/>
                  </a:lnTo>
                  <a:lnTo>
                    <a:pt x="653" y="2781"/>
                  </a:lnTo>
                  <a:lnTo>
                    <a:pt x="675" y="2766"/>
                  </a:lnTo>
                  <a:lnTo>
                    <a:pt x="1151" y="2507"/>
                  </a:lnTo>
                  <a:lnTo>
                    <a:pt x="1172" y="2494"/>
                  </a:lnTo>
                  <a:lnTo>
                    <a:pt x="1188" y="2478"/>
                  </a:lnTo>
                  <a:lnTo>
                    <a:pt x="1202" y="2458"/>
                  </a:lnTo>
                  <a:lnTo>
                    <a:pt x="1212" y="2437"/>
                  </a:lnTo>
                  <a:lnTo>
                    <a:pt x="1219" y="2414"/>
                  </a:lnTo>
                  <a:lnTo>
                    <a:pt x="1221" y="2390"/>
                  </a:lnTo>
                  <a:lnTo>
                    <a:pt x="1221" y="2215"/>
                  </a:lnTo>
                  <a:lnTo>
                    <a:pt x="1210" y="2200"/>
                  </a:lnTo>
                  <a:lnTo>
                    <a:pt x="1196" y="2180"/>
                  </a:lnTo>
                  <a:lnTo>
                    <a:pt x="1179" y="2155"/>
                  </a:lnTo>
                  <a:lnTo>
                    <a:pt x="1161" y="2126"/>
                  </a:lnTo>
                  <a:lnTo>
                    <a:pt x="1142" y="2095"/>
                  </a:lnTo>
                  <a:lnTo>
                    <a:pt x="1122" y="2059"/>
                  </a:lnTo>
                  <a:lnTo>
                    <a:pt x="1103" y="2019"/>
                  </a:lnTo>
                  <a:lnTo>
                    <a:pt x="1084" y="1977"/>
                  </a:lnTo>
                  <a:lnTo>
                    <a:pt x="1065" y="1931"/>
                  </a:lnTo>
                  <a:lnTo>
                    <a:pt x="1049" y="1883"/>
                  </a:lnTo>
                  <a:lnTo>
                    <a:pt x="1035" y="1831"/>
                  </a:lnTo>
                  <a:lnTo>
                    <a:pt x="1012" y="1809"/>
                  </a:lnTo>
                  <a:lnTo>
                    <a:pt x="991" y="1783"/>
                  </a:lnTo>
                  <a:lnTo>
                    <a:pt x="976" y="1756"/>
                  </a:lnTo>
                  <a:lnTo>
                    <a:pt x="964" y="1726"/>
                  </a:lnTo>
                  <a:lnTo>
                    <a:pt x="957" y="1694"/>
                  </a:lnTo>
                  <a:lnTo>
                    <a:pt x="955" y="1662"/>
                  </a:lnTo>
                  <a:lnTo>
                    <a:pt x="955" y="1448"/>
                  </a:lnTo>
                  <a:lnTo>
                    <a:pt x="957" y="1418"/>
                  </a:lnTo>
                  <a:lnTo>
                    <a:pt x="964" y="1387"/>
                  </a:lnTo>
                  <a:lnTo>
                    <a:pt x="975" y="1359"/>
                  </a:lnTo>
                  <a:lnTo>
                    <a:pt x="989" y="1331"/>
                  </a:lnTo>
                  <a:lnTo>
                    <a:pt x="1008" y="1306"/>
                  </a:lnTo>
                  <a:lnTo>
                    <a:pt x="1008" y="1025"/>
                  </a:lnTo>
                  <a:lnTo>
                    <a:pt x="1006" y="1013"/>
                  </a:lnTo>
                  <a:lnTo>
                    <a:pt x="1006" y="994"/>
                  </a:lnTo>
                  <a:lnTo>
                    <a:pt x="1006" y="970"/>
                  </a:lnTo>
                  <a:lnTo>
                    <a:pt x="1009" y="942"/>
                  </a:lnTo>
                  <a:lnTo>
                    <a:pt x="1012" y="909"/>
                  </a:lnTo>
                  <a:lnTo>
                    <a:pt x="1020" y="873"/>
                  </a:lnTo>
                  <a:lnTo>
                    <a:pt x="1029" y="835"/>
                  </a:lnTo>
                  <a:lnTo>
                    <a:pt x="1045" y="794"/>
                  </a:lnTo>
                  <a:lnTo>
                    <a:pt x="1064" y="754"/>
                  </a:lnTo>
                  <a:lnTo>
                    <a:pt x="1090" y="712"/>
                  </a:lnTo>
                  <a:lnTo>
                    <a:pt x="1121" y="672"/>
                  </a:lnTo>
                  <a:lnTo>
                    <a:pt x="1156" y="637"/>
                  </a:lnTo>
                  <a:lnTo>
                    <a:pt x="1196" y="604"/>
                  </a:lnTo>
                  <a:lnTo>
                    <a:pt x="1239" y="575"/>
                  </a:lnTo>
                  <a:lnTo>
                    <a:pt x="1286" y="550"/>
                  </a:lnTo>
                  <a:lnTo>
                    <a:pt x="1338" y="529"/>
                  </a:lnTo>
                  <a:lnTo>
                    <a:pt x="1394" y="512"/>
                  </a:lnTo>
                  <a:lnTo>
                    <a:pt x="1453" y="499"/>
                  </a:lnTo>
                  <a:lnTo>
                    <a:pt x="1516" y="489"/>
                  </a:lnTo>
                  <a:lnTo>
                    <a:pt x="1584" y="483"/>
                  </a:lnTo>
                  <a:lnTo>
                    <a:pt x="1655" y="481"/>
                  </a:lnTo>
                  <a:lnTo>
                    <a:pt x="1725" y="483"/>
                  </a:lnTo>
                  <a:lnTo>
                    <a:pt x="1793" y="489"/>
                  </a:lnTo>
                  <a:lnTo>
                    <a:pt x="1856" y="499"/>
                  </a:lnTo>
                  <a:lnTo>
                    <a:pt x="1915" y="512"/>
                  </a:lnTo>
                  <a:lnTo>
                    <a:pt x="1971" y="529"/>
                  </a:lnTo>
                  <a:lnTo>
                    <a:pt x="2023" y="550"/>
                  </a:lnTo>
                  <a:lnTo>
                    <a:pt x="2070" y="575"/>
                  </a:lnTo>
                  <a:lnTo>
                    <a:pt x="2113" y="604"/>
                  </a:lnTo>
                  <a:lnTo>
                    <a:pt x="2153" y="637"/>
                  </a:lnTo>
                  <a:lnTo>
                    <a:pt x="2188" y="672"/>
                  </a:lnTo>
                  <a:lnTo>
                    <a:pt x="2220" y="712"/>
                  </a:lnTo>
                  <a:lnTo>
                    <a:pt x="2245" y="754"/>
                  </a:lnTo>
                  <a:lnTo>
                    <a:pt x="2264" y="794"/>
                  </a:lnTo>
                  <a:lnTo>
                    <a:pt x="2280" y="835"/>
                  </a:lnTo>
                  <a:lnTo>
                    <a:pt x="2290" y="873"/>
                  </a:lnTo>
                  <a:lnTo>
                    <a:pt x="2297" y="909"/>
                  </a:lnTo>
                  <a:lnTo>
                    <a:pt x="2301" y="942"/>
                  </a:lnTo>
                  <a:lnTo>
                    <a:pt x="2303" y="970"/>
                  </a:lnTo>
                  <a:lnTo>
                    <a:pt x="2303" y="994"/>
                  </a:lnTo>
                  <a:lnTo>
                    <a:pt x="2303" y="1013"/>
                  </a:lnTo>
                  <a:lnTo>
                    <a:pt x="2302" y="1025"/>
                  </a:lnTo>
                  <a:lnTo>
                    <a:pt x="2302" y="1306"/>
                  </a:lnTo>
                  <a:lnTo>
                    <a:pt x="2320" y="1331"/>
                  </a:lnTo>
                  <a:lnTo>
                    <a:pt x="2334" y="1359"/>
                  </a:lnTo>
                  <a:lnTo>
                    <a:pt x="2345" y="1387"/>
                  </a:lnTo>
                  <a:lnTo>
                    <a:pt x="2352" y="1418"/>
                  </a:lnTo>
                  <a:lnTo>
                    <a:pt x="2354" y="1448"/>
                  </a:lnTo>
                  <a:lnTo>
                    <a:pt x="2354" y="1662"/>
                  </a:lnTo>
                  <a:lnTo>
                    <a:pt x="2352" y="1698"/>
                  </a:lnTo>
                  <a:lnTo>
                    <a:pt x="2343" y="1732"/>
                  </a:lnTo>
                  <a:lnTo>
                    <a:pt x="2329" y="1764"/>
                  </a:lnTo>
                  <a:lnTo>
                    <a:pt x="2310" y="1794"/>
                  </a:lnTo>
                  <a:lnTo>
                    <a:pt x="2287" y="1819"/>
                  </a:lnTo>
                  <a:lnTo>
                    <a:pt x="2260" y="1842"/>
                  </a:lnTo>
                  <a:lnTo>
                    <a:pt x="2229" y="1860"/>
                  </a:lnTo>
                  <a:lnTo>
                    <a:pt x="2204" y="1925"/>
                  </a:lnTo>
                  <a:lnTo>
                    <a:pt x="2176" y="1990"/>
                  </a:lnTo>
                  <a:lnTo>
                    <a:pt x="2144" y="2051"/>
                  </a:lnTo>
                  <a:lnTo>
                    <a:pt x="2110" y="2110"/>
                  </a:lnTo>
                  <a:lnTo>
                    <a:pt x="2072" y="2168"/>
                  </a:lnTo>
                  <a:lnTo>
                    <a:pt x="2053" y="2193"/>
                  </a:lnTo>
                  <a:lnTo>
                    <a:pt x="2035" y="2217"/>
                  </a:lnTo>
                  <a:lnTo>
                    <a:pt x="2035" y="2394"/>
                  </a:lnTo>
                  <a:lnTo>
                    <a:pt x="2038" y="2422"/>
                  </a:lnTo>
                  <a:lnTo>
                    <a:pt x="2046" y="2448"/>
                  </a:lnTo>
                  <a:lnTo>
                    <a:pt x="2059" y="2471"/>
                  </a:lnTo>
                  <a:lnTo>
                    <a:pt x="2076" y="2492"/>
                  </a:lnTo>
                  <a:lnTo>
                    <a:pt x="2098" y="2427"/>
                  </a:lnTo>
                  <a:lnTo>
                    <a:pt x="2126" y="2366"/>
                  </a:lnTo>
                  <a:lnTo>
                    <a:pt x="2157" y="2307"/>
                  </a:lnTo>
                  <a:lnTo>
                    <a:pt x="2193" y="2252"/>
                  </a:lnTo>
                  <a:lnTo>
                    <a:pt x="2234" y="2200"/>
                  </a:lnTo>
                  <a:lnTo>
                    <a:pt x="2279" y="2152"/>
                  </a:lnTo>
                  <a:lnTo>
                    <a:pt x="2328" y="2107"/>
                  </a:lnTo>
                  <a:lnTo>
                    <a:pt x="2380" y="2066"/>
                  </a:lnTo>
                  <a:lnTo>
                    <a:pt x="2436" y="2031"/>
                  </a:lnTo>
                  <a:lnTo>
                    <a:pt x="2495" y="2000"/>
                  </a:lnTo>
                  <a:lnTo>
                    <a:pt x="2558" y="1973"/>
                  </a:lnTo>
                  <a:lnTo>
                    <a:pt x="2622" y="1954"/>
                  </a:lnTo>
                  <a:lnTo>
                    <a:pt x="2689" y="1938"/>
                  </a:lnTo>
                  <a:lnTo>
                    <a:pt x="2758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586" y="3308"/>
                  </a:lnTo>
                  <a:lnTo>
                    <a:pt x="1519" y="3304"/>
                  </a:lnTo>
                  <a:lnTo>
                    <a:pt x="1512" y="3302"/>
                  </a:lnTo>
                  <a:lnTo>
                    <a:pt x="1503" y="3302"/>
                  </a:lnTo>
                  <a:lnTo>
                    <a:pt x="1436" y="3295"/>
                  </a:lnTo>
                  <a:lnTo>
                    <a:pt x="1371" y="3285"/>
                  </a:lnTo>
                  <a:lnTo>
                    <a:pt x="1365" y="3284"/>
                  </a:lnTo>
                  <a:lnTo>
                    <a:pt x="1360" y="3283"/>
                  </a:lnTo>
                  <a:lnTo>
                    <a:pt x="1277" y="3265"/>
                  </a:lnTo>
                  <a:lnTo>
                    <a:pt x="1195" y="3243"/>
                  </a:lnTo>
                  <a:lnTo>
                    <a:pt x="1115" y="3218"/>
                  </a:lnTo>
                  <a:lnTo>
                    <a:pt x="1036" y="3189"/>
                  </a:lnTo>
                  <a:lnTo>
                    <a:pt x="959" y="3156"/>
                  </a:lnTo>
                  <a:lnTo>
                    <a:pt x="956" y="3154"/>
                  </a:lnTo>
                  <a:lnTo>
                    <a:pt x="952" y="3153"/>
                  </a:lnTo>
                  <a:lnTo>
                    <a:pt x="894" y="3123"/>
                  </a:lnTo>
                  <a:lnTo>
                    <a:pt x="838" y="3094"/>
                  </a:lnTo>
                  <a:lnTo>
                    <a:pt x="816" y="3080"/>
                  </a:lnTo>
                  <a:lnTo>
                    <a:pt x="766" y="3050"/>
                  </a:lnTo>
                  <a:lnTo>
                    <a:pt x="718" y="3017"/>
                  </a:lnTo>
                  <a:lnTo>
                    <a:pt x="688" y="2996"/>
                  </a:lnTo>
                  <a:lnTo>
                    <a:pt x="643" y="2963"/>
                  </a:lnTo>
                  <a:lnTo>
                    <a:pt x="599" y="2928"/>
                  </a:lnTo>
                  <a:lnTo>
                    <a:pt x="594" y="2924"/>
                  </a:lnTo>
                  <a:lnTo>
                    <a:pt x="589" y="2921"/>
                  </a:lnTo>
                  <a:lnTo>
                    <a:pt x="536" y="2875"/>
                  </a:lnTo>
                  <a:lnTo>
                    <a:pt x="537" y="2874"/>
                  </a:lnTo>
                  <a:lnTo>
                    <a:pt x="468" y="2807"/>
                  </a:lnTo>
                  <a:lnTo>
                    <a:pt x="404" y="2736"/>
                  </a:lnTo>
                  <a:lnTo>
                    <a:pt x="342" y="2661"/>
                  </a:lnTo>
                  <a:lnTo>
                    <a:pt x="287" y="2584"/>
                  </a:lnTo>
                  <a:lnTo>
                    <a:pt x="234" y="2503"/>
                  </a:lnTo>
                  <a:lnTo>
                    <a:pt x="187" y="2419"/>
                  </a:lnTo>
                  <a:lnTo>
                    <a:pt x="144" y="2331"/>
                  </a:lnTo>
                  <a:lnTo>
                    <a:pt x="107" y="2241"/>
                  </a:lnTo>
                  <a:lnTo>
                    <a:pt x="75" y="2149"/>
                  </a:lnTo>
                  <a:lnTo>
                    <a:pt x="49" y="2054"/>
                  </a:lnTo>
                  <a:lnTo>
                    <a:pt x="27" y="1957"/>
                  </a:lnTo>
                  <a:lnTo>
                    <a:pt x="12" y="1858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70"/>
            <p:cNvSpPr>
              <a:spLocks/>
            </p:cNvSpPr>
            <p:nvPr/>
          </p:nvSpPr>
          <p:spPr bwMode="auto">
            <a:xfrm>
              <a:off x="10412413" y="6156325"/>
              <a:ext cx="100013" cy="100013"/>
            </a:xfrm>
            <a:custGeom>
              <a:avLst/>
              <a:gdLst>
                <a:gd name="T0" fmla="*/ 60 w 630"/>
                <a:gd name="T1" fmla="*/ 0 h 632"/>
                <a:gd name="T2" fmla="*/ 75 w 630"/>
                <a:gd name="T3" fmla="*/ 2 h 632"/>
                <a:gd name="T4" fmla="*/ 89 w 630"/>
                <a:gd name="T5" fmla="*/ 8 h 632"/>
                <a:gd name="T6" fmla="*/ 102 w 630"/>
                <a:gd name="T7" fmla="*/ 18 h 632"/>
                <a:gd name="T8" fmla="*/ 315 w 630"/>
                <a:gd name="T9" fmla="*/ 230 h 632"/>
                <a:gd name="T10" fmla="*/ 528 w 630"/>
                <a:gd name="T11" fmla="*/ 18 h 632"/>
                <a:gd name="T12" fmla="*/ 540 w 630"/>
                <a:gd name="T13" fmla="*/ 8 h 632"/>
                <a:gd name="T14" fmla="*/ 554 w 630"/>
                <a:gd name="T15" fmla="*/ 2 h 632"/>
                <a:gd name="T16" fmla="*/ 570 w 630"/>
                <a:gd name="T17" fmla="*/ 0 h 632"/>
                <a:gd name="T18" fmla="*/ 585 w 630"/>
                <a:gd name="T19" fmla="*/ 2 h 632"/>
                <a:gd name="T20" fmla="*/ 599 w 630"/>
                <a:gd name="T21" fmla="*/ 8 h 632"/>
                <a:gd name="T22" fmla="*/ 612 w 630"/>
                <a:gd name="T23" fmla="*/ 18 h 632"/>
                <a:gd name="T24" fmla="*/ 622 w 630"/>
                <a:gd name="T25" fmla="*/ 31 h 632"/>
                <a:gd name="T26" fmla="*/ 628 w 630"/>
                <a:gd name="T27" fmla="*/ 45 h 632"/>
                <a:gd name="T28" fmla="*/ 630 w 630"/>
                <a:gd name="T29" fmla="*/ 60 h 632"/>
                <a:gd name="T30" fmla="*/ 628 w 630"/>
                <a:gd name="T31" fmla="*/ 76 h 632"/>
                <a:gd name="T32" fmla="*/ 622 w 630"/>
                <a:gd name="T33" fmla="*/ 90 h 632"/>
                <a:gd name="T34" fmla="*/ 612 w 630"/>
                <a:gd name="T35" fmla="*/ 103 h 632"/>
                <a:gd name="T36" fmla="*/ 400 w 630"/>
                <a:gd name="T37" fmla="*/ 315 h 632"/>
                <a:gd name="T38" fmla="*/ 612 w 630"/>
                <a:gd name="T39" fmla="*/ 529 h 632"/>
                <a:gd name="T40" fmla="*/ 622 w 630"/>
                <a:gd name="T41" fmla="*/ 541 h 632"/>
                <a:gd name="T42" fmla="*/ 628 w 630"/>
                <a:gd name="T43" fmla="*/ 556 h 632"/>
                <a:gd name="T44" fmla="*/ 630 w 630"/>
                <a:gd name="T45" fmla="*/ 571 h 632"/>
                <a:gd name="T46" fmla="*/ 628 w 630"/>
                <a:gd name="T47" fmla="*/ 587 h 632"/>
                <a:gd name="T48" fmla="*/ 622 w 630"/>
                <a:gd name="T49" fmla="*/ 601 h 632"/>
                <a:gd name="T50" fmla="*/ 612 w 630"/>
                <a:gd name="T51" fmla="*/ 614 h 632"/>
                <a:gd name="T52" fmla="*/ 599 w 630"/>
                <a:gd name="T53" fmla="*/ 623 h 632"/>
                <a:gd name="T54" fmla="*/ 585 w 630"/>
                <a:gd name="T55" fmla="*/ 629 h 632"/>
                <a:gd name="T56" fmla="*/ 570 w 630"/>
                <a:gd name="T57" fmla="*/ 632 h 632"/>
                <a:gd name="T58" fmla="*/ 554 w 630"/>
                <a:gd name="T59" fmla="*/ 629 h 632"/>
                <a:gd name="T60" fmla="*/ 540 w 630"/>
                <a:gd name="T61" fmla="*/ 623 h 632"/>
                <a:gd name="T62" fmla="*/ 528 w 630"/>
                <a:gd name="T63" fmla="*/ 614 h 632"/>
                <a:gd name="T64" fmla="*/ 315 w 630"/>
                <a:gd name="T65" fmla="*/ 401 h 632"/>
                <a:gd name="T66" fmla="*/ 102 w 630"/>
                <a:gd name="T67" fmla="*/ 614 h 632"/>
                <a:gd name="T68" fmla="*/ 89 w 630"/>
                <a:gd name="T69" fmla="*/ 623 h 632"/>
                <a:gd name="T70" fmla="*/ 75 w 630"/>
                <a:gd name="T71" fmla="*/ 629 h 632"/>
                <a:gd name="T72" fmla="*/ 60 w 630"/>
                <a:gd name="T73" fmla="*/ 632 h 632"/>
                <a:gd name="T74" fmla="*/ 45 w 630"/>
                <a:gd name="T75" fmla="*/ 629 h 632"/>
                <a:gd name="T76" fmla="*/ 30 w 630"/>
                <a:gd name="T77" fmla="*/ 623 h 632"/>
                <a:gd name="T78" fmla="*/ 17 w 630"/>
                <a:gd name="T79" fmla="*/ 614 h 632"/>
                <a:gd name="T80" fmla="*/ 7 w 630"/>
                <a:gd name="T81" fmla="*/ 601 h 632"/>
                <a:gd name="T82" fmla="*/ 1 w 630"/>
                <a:gd name="T83" fmla="*/ 587 h 632"/>
                <a:gd name="T84" fmla="*/ 0 w 630"/>
                <a:gd name="T85" fmla="*/ 571 h 632"/>
                <a:gd name="T86" fmla="*/ 1 w 630"/>
                <a:gd name="T87" fmla="*/ 556 h 632"/>
                <a:gd name="T88" fmla="*/ 7 w 630"/>
                <a:gd name="T89" fmla="*/ 541 h 632"/>
                <a:gd name="T90" fmla="*/ 17 w 630"/>
                <a:gd name="T91" fmla="*/ 529 h 632"/>
                <a:gd name="T92" fmla="*/ 230 w 630"/>
                <a:gd name="T93" fmla="*/ 315 h 632"/>
                <a:gd name="T94" fmla="*/ 17 w 630"/>
                <a:gd name="T95" fmla="*/ 103 h 632"/>
                <a:gd name="T96" fmla="*/ 7 w 630"/>
                <a:gd name="T97" fmla="*/ 90 h 632"/>
                <a:gd name="T98" fmla="*/ 1 w 630"/>
                <a:gd name="T99" fmla="*/ 76 h 632"/>
                <a:gd name="T100" fmla="*/ 0 w 630"/>
                <a:gd name="T101" fmla="*/ 60 h 632"/>
                <a:gd name="T102" fmla="*/ 1 w 630"/>
                <a:gd name="T103" fmla="*/ 45 h 632"/>
                <a:gd name="T104" fmla="*/ 7 w 630"/>
                <a:gd name="T105" fmla="*/ 31 h 632"/>
                <a:gd name="T106" fmla="*/ 17 w 630"/>
                <a:gd name="T107" fmla="*/ 18 h 632"/>
                <a:gd name="T108" fmla="*/ 30 w 630"/>
                <a:gd name="T109" fmla="*/ 8 h 632"/>
                <a:gd name="T110" fmla="*/ 45 w 630"/>
                <a:gd name="T111" fmla="*/ 2 h 632"/>
                <a:gd name="T112" fmla="*/ 60 w 630"/>
                <a:gd name="T113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0" h="632">
                  <a:moveTo>
                    <a:pt x="60" y="0"/>
                  </a:moveTo>
                  <a:lnTo>
                    <a:pt x="75" y="2"/>
                  </a:lnTo>
                  <a:lnTo>
                    <a:pt x="89" y="8"/>
                  </a:lnTo>
                  <a:lnTo>
                    <a:pt x="102" y="18"/>
                  </a:lnTo>
                  <a:lnTo>
                    <a:pt x="315" y="230"/>
                  </a:lnTo>
                  <a:lnTo>
                    <a:pt x="528" y="18"/>
                  </a:lnTo>
                  <a:lnTo>
                    <a:pt x="540" y="8"/>
                  </a:lnTo>
                  <a:lnTo>
                    <a:pt x="554" y="2"/>
                  </a:lnTo>
                  <a:lnTo>
                    <a:pt x="570" y="0"/>
                  </a:lnTo>
                  <a:lnTo>
                    <a:pt x="585" y="2"/>
                  </a:lnTo>
                  <a:lnTo>
                    <a:pt x="599" y="8"/>
                  </a:lnTo>
                  <a:lnTo>
                    <a:pt x="612" y="18"/>
                  </a:lnTo>
                  <a:lnTo>
                    <a:pt x="622" y="31"/>
                  </a:lnTo>
                  <a:lnTo>
                    <a:pt x="628" y="45"/>
                  </a:lnTo>
                  <a:lnTo>
                    <a:pt x="630" y="60"/>
                  </a:lnTo>
                  <a:lnTo>
                    <a:pt x="628" y="76"/>
                  </a:lnTo>
                  <a:lnTo>
                    <a:pt x="622" y="90"/>
                  </a:lnTo>
                  <a:lnTo>
                    <a:pt x="612" y="103"/>
                  </a:lnTo>
                  <a:lnTo>
                    <a:pt x="400" y="315"/>
                  </a:lnTo>
                  <a:lnTo>
                    <a:pt x="612" y="529"/>
                  </a:lnTo>
                  <a:lnTo>
                    <a:pt x="622" y="541"/>
                  </a:lnTo>
                  <a:lnTo>
                    <a:pt x="628" y="556"/>
                  </a:lnTo>
                  <a:lnTo>
                    <a:pt x="630" y="571"/>
                  </a:lnTo>
                  <a:lnTo>
                    <a:pt x="628" y="587"/>
                  </a:lnTo>
                  <a:lnTo>
                    <a:pt x="622" y="601"/>
                  </a:lnTo>
                  <a:lnTo>
                    <a:pt x="612" y="614"/>
                  </a:lnTo>
                  <a:lnTo>
                    <a:pt x="599" y="623"/>
                  </a:lnTo>
                  <a:lnTo>
                    <a:pt x="585" y="629"/>
                  </a:lnTo>
                  <a:lnTo>
                    <a:pt x="570" y="632"/>
                  </a:lnTo>
                  <a:lnTo>
                    <a:pt x="554" y="629"/>
                  </a:lnTo>
                  <a:lnTo>
                    <a:pt x="540" y="623"/>
                  </a:lnTo>
                  <a:lnTo>
                    <a:pt x="528" y="614"/>
                  </a:lnTo>
                  <a:lnTo>
                    <a:pt x="315" y="401"/>
                  </a:lnTo>
                  <a:lnTo>
                    <a:pt x="102" y="614"/>
                  </a:lnTo>
                  <a:lnTo>
                    <a:pt x="89" y="623"/>
                  </a:lnTo>
                  <a:lnTo>
                    <a:pt x="75" y="629"/>
                  </a:lnTo>
                  <a:lnTo>
                    <a:pt x="60" y="632"/>
                  </a:lnTo>
                  <a:lnTo>
                    <a:pt x="45" y="629"/>
                  </a:lnTo>
                  <a:lnTo>
                    <a:pt x="30" y="623"/>
                  </a:lnTo>
                  <a:lnTo>
                    <a:pt x="17" y="614"/>
                  </a:lnTo>
                  <a:lnTo>
                    <a:pt x="7" y="601"/>
                  </a:lnTo>
                  <a:lnTo>
                    <a:pt x="1" y="587"/>
                  </a:lnTo>
                  <a:lnTo>
                    <a:pt x="0" y="571"/>
                  </a:lnTo>
                  <a:lnTo>
                    <a:pt x="1" y="556"/>
                  </a:lnTo>
                  <a:lnTo>
                    <a:pt x="7" y="541"/>
                  </a:lnTo>
                  <a:lnTo>
                    <a:pt x="17" y="529"/>
                  </a:lnTo>
                  <a:lnTo>
                    <a:pt x="230" y="315"/>
                  </a:lnTo>
                  <a:lnTo>
                    <a:pt x="17" y="103"/>
                  </a:lnTo>
                  <a:lnTo>
                    <a:pt x="7" y="90"/>
                  </a:lnTo>
                  <a:lnTo>
                    <a:pt x="1" y="76"/>
                  </a:lnTo>
                  <a:lnTo>
                    <a:pt x="0" y="60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10950052" y="5775325"/>
            <a:ext cx="573088" cy="554038"/>
            <a:chOff x="10950575" y="5775325"/>
            <a:chExt cx="573088" cy="5540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5" name="Freeform 75"/>
            <p:cNvSpPr>
              <a:spLocks/>
            </p:cNvSpPr>
            <p:nvPr/>
          </p:nvSpPr>
          <p:spPr bwMode="auto">
            <a:xfrm>
              <a:off x="11342688" y="6149975"/>
              <a:ext cx="123825" cy="103188"/>
            </a:xfrm>
            <a:custGeom>
              <a:avLst/>
              <a:gdLst>
                <a:gd name="T0" fmla="*/ 726 w 782"/>
                <a:gd name="T1" fmla="*/ 0 h 657"/>
                <a:gd name="T2" fmla="*/ 742 w 782"/>
                <a:gd name="T3" fmla="*/ 3 h 657"/>
                <a:gd name="T4" fmla="*/ 756 w 782"/>
                <a:gd name="T5" fmla="*/ 11 h 657"/>
                <a:gd name="T6" fmla="*/ 768 w 782"/>
                <a:gd name="T7" fmla="*/ 22 h 657"/>
                <a:gd name="T8" fmla="*/ 777 w 782"/>
                <a:gd name="T9" fmla="*/ 35 h 657"/>
                <a:gd name="T10" fmla="*/ 781 w 782"/>
                <a:gd name="T11" fmla="*/ 49 h 657"/>
                <a:gd name="T12" fmla="*/ 782 w 782"/>
                <a:gd name="T13" fmla="*/ 64 h 657"/>
                <a:gd name="T14" fmla="*/ 779 w 782"/>
                <a:gd name="T15" fmla="*/ 80 h 657"/>
                <a:gd name="T16" fmla="*/ 771 w 782"/>
                <a:gd name="T17" fmla="*/ 94 h 657"/>
                <a:gd name="T18" fmla="*/ 397 w 782"/>
                <a:gd name="T19" fmla="*/ 632 h 657"/>
                <a:gd name="T20" fmla="*/ 386 w 782"/>
                <a:gd name="T21" fmla="*/ 644 h 657"/>
                <a:gd name="T22" fmla="*/ 372 w 782"/>
                <a:gd name="T23" fmla="*/ 653 h 657"/>
                <a:gd name="T24" fmla="*/ 356 w 782"/>
                <a:gd name="T25" fmla="*/ 657 h 657"/>
                <a:gd name="T26" fmla="*/ 348 w 782"/>
                <a:gd name="T27" fmla="*/ 657 h 657"/>
                <a:gd name="T28" fmla="*/ 335 w 782"/>
                <a:gd name="T29" fmla="*/ 656 h 657"/>
                <a:gd name="T30" fmla="*/ 321 w 782"/>
                <a:gd name="T31" fmla="*/ 652 h 657"/>
                <a:gd name="T32" fmla="*/ 309 w 782"/>
                <a:gd name="T33" fmla="*/ 644 h 657"/>
                <a:gd name="T34" fmla="*/ 22 w 782"/>
                <a:gd name="T35" fmla="*/ 408 h 657"/>
                <a:gd name="T36" fmla="*/ 11 w 782"/>
                <a:gd name="T37" fmla="*/ 396 h 657"/>
                <a:gd name="T38" fmla="*/ 3 w 782"/>
                <a:gd name="T39" fmla="*/ 382 h 657"/>
                <a:gd name="T40" fmla="*/ 0 w 782"/>
                <a:gd name="T41" fmla="*/ 367 h 657"/>
                <a:gd name="T42" fmla="*/ 1 w 782"/>
                <a:gd name="T43" fmla="*/ 352 h 657"/>
                <a:gd name="T44" fmla="*/ 5 w 782"/>
                <a:gd name="T45" fmla="*/ 337 h 657"/>
                <a:gd name="T46" fmla="*/ 13 w 782"/>
                <a:gd name="T47" fmla="*/ 322 h 657"/>
                <a:gd name="T48" fmla="*/ 25 w 782"/>
                <a:gd name="T49" fmla="*/ 312 h 657"/>
                <a:gd name="T50" fmla="*/ 39 w 782"/>
                <a:gd name="T51" fmla="*/ 305 h 657"/>
                <a:gd name="T52" fmla="*/ 55 w 782"/>
                <a:gd name="T53" fmla="*/ 301 h 657"/>
                <a:gd name="T54" fmla="*/ 70 w 782"/>
                <a:gd name="T55" fmla="*/ 302 h 657"/>
                <a:gd name="T56" fmla="*/ 84 w 782"/>
                <a:gd name="T57" fmla="*/ 306 h 657"/>
                <a:gd name="T58" fmla="*/ 98 w 782"/>
                <a:gd name="T59" fmla="*/ 315 h 657"/>
                <a:gd name="T60" fmla="*/ 336 w 782"/>
                <a:gd name="T61" fmla="*/ 510 h 657"/>
                <a:gd name="T62" fmla="*/ 673 w 782"/>
                <a:gd name="T63" fmla="*/ 26 h 657"/>
                <a:gd name="T64" fmla="*/ 684 w 782"/>
                <a:gd name="T65" fmla="*/ 14 h 657"/>
                <a:gd name="T66" fmla="*/ 697 w 782"/>
                <a:gd name="T67" fmla="*/ 5 h 657"/>
                <a:gd name="T68" fmla="*/ 711 w 782"/>
                <a:gd name="T69" fmla="*/ 1 h 657"/>
                <a:gd name="T70" fmla="*/ 726 w 782"/>
                <a:gd name="T71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2" h="657">
                  <a:moveTo>
                    <a:pt x="726" y="0"/>
                  </a:moveTo>
                  <a:lnTo>
                    <a:pt x="742" y="3"/>
                  </a:lnTo>
                  <a:lnTo>
                    <a:pt x="756" y="11"/>
                  </a:lnTo>
                  <a:lnTo>
                    <a:pt x="768" y="22"/>
                  </a:lnTo>
                  <a:lnTo>
                    <a:pt x="777" y="35"/>
                  </a:lnTo>
                  <a:lnTo>
                    <a:pt x="781" y="49"/>
                  </a:lnTo>
                  <a:lnTo>
                    <a:pt x="782" y="64"/>
                  </a:lnTo>
                  <a:lnTo>
                    <a:pt x="779" y="80"/>
                  </a:lnTo>
                  <a:lnTo>
                    <a:pt x="771" y="94"/>
                  </a:lnTo>
                  <a:lnTo>
                    <a:pt x="397" y="632"/>
                  </a:lnTo>
                  <a:lnTo>
                    <a:pt x="386" y="644"/>
                  </a:lnTo>
                  <a:lnTo>
                    <a:pt x="372" y="653"/>
                  </a:lnTo>
                  <a:lnTo>
                    <a:pt x="356" y="657"/>
                  </a:lnTo>
                  <a:lnTo>
                    <a:pt x="348" y="657"/>
                  </a:lnTo>
                  <a:lnTo>
                    <a:pt x="335" y="656"/>
                  </a:lnTo>
                  <a:lnTo>
                    <a:pt x="321" y="652"/>
                  </a:lnTo>
                  <a:lnTo>
                    <a:pt x="309" y="644"/>
                  </a:lnTo>
                  <a:lnTo>
                    <a:pt x="22" y="408"/>
                  </a:lnTo>
                  <a:lnTo>
                    <a:pt x="11" y="396"/>
                  </a:lnTo>
                  <a:lnTo>
                    <a:pt x="3" y="382"/>
                  </a:lnTo>
                  <a:lnTo>
                    <a:pt x="0" y="367"/>
                  </a:lnTo>
                  <a:lnTo>
                    <a:pt x="1" y="352"/>
                  </a:lnTo>
                  <a:lnTo>
                    <a:pt x="5" y="337"/>
                  </a:lnTo>
                  <a:lnTo>
                    <a:pt x="13" y="322"/>
                  </a:lnTo>
                  <a:lnTo>
                    <a:pt x="25" y="312"/>
                  </a:lnTo>
                  <a:lnTo>
                    <a:pt x="39" y="305"/>
                  </a:lnTo>
                  <a:lnTo>
                    <a:pt x="55" y="301"/>
                  </a:lnTo>
                  <a:lnTo>
                    <a:pt x="70" y="302"/>
                  </a:lnTo>
                  <a:lnTo>
                    <a:pt x="84" y="306"/>
                  </a:lnTo>
                  <a:lnTo>
                    <a:pt x="98" y="315"/>
                  </a:lnTo>
                  <a:lnTo>
                    <a:pt x="336" y="510"/>
                  </a:lnTo>
                  <a:lnTo>
                    <a:pt x="673" y="26"/>
                  </a:lnTo>
                  <a:lnTo>
                    <a:pt x="684" y="14"/>
                  </a:lnTo>
                  <a:lnTo>
                    <a:pt x="697" y="5"/>
                  </a:lnTo>
                  <a:lnTo>
                    <a:pt x="711" y="1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6"/>
            <p:cNvSpPr>
              <a:spLocks noEditPoints="1"/>
            </p:cNvSpPr>
            <p:nvPr/>
          </p:nvSpPr>
          <p:spPr bwMode="auto">
            <a:xfrm>
              <a:off x="10950575" y="5775325"/>
              <a:ext cx="573088" cy="554038"/>
            </a:xfrm>
            <a:custGeom>
              <a:avLst/>
              <a:gdLst>
                <a:gd name="T0" fmla="*/ 2319 w 3610"/>
                <a:gd name="T1" fmla="*/ 2285 h 3490"/>
                <a:gd name="T2" fmla="*/ 2166 w 3610"/>
                <a:gd name="T3" fmla="*/ 2707 h 3490"/>
                <a:gd name="T4" fmla="*/ 2182 w 3610"/>
                <a:gd name="T5" fmla="*/ 2852 h 3490"/>
                <a:gd name="T6" fmla="*/ 2233 w 3610"/>
                <a:gd name="T7" fmla="*/ 2995 h 3490"/>
                <a:gd name="T8" fmla="*/ 2330 w 3610"/>
                <a:gd name="T9" fmla="*/ 3143 h 3490"/>
                <a:gd name="T10" fmla="*/ 2896 w 3610"/>
                <a:gd name="T11" fmla="*/ 3366 h 3490"/>
                <a:gd name="T12" fmla="*/ 3410 w 3610"/>
                <a:gd name="T13" fmla="*/ 3022 h 3490"/>
                <a:gd name="T14" fmla="*/ 3413 w 3610"/>
                <a:gd name="T15" fmla="*/ 2399 h 3490"/>
                <a:gd name="T16" fmla="*/ 2998 w 3610"/>
                <a:gd name="T17" fmla="*/ 2068 h 3490"/>
                <a:gd name="T18" fmla="*/ 1467 w 3610"/>
                <a:gd name="T19" fmla="*/ 619 h 3490"/>
                <a:gd name="T20" fmla="*/ 1141 w 3610"/>
                <a:gd name="T21" fmla="*/ 882 h 3490"/>
                <a:gd name="T22" fmla="*/ 1108 w 3610"/>
                <a:gd name="T23" fmla="*/ 1375 h 3490"/>
                <a:gd name="T24" fmla="*/ 1121 w 3610"/>
                <a:gd name="T25" fmla="*/ 1745 h 3490"/>
                <a:gd name="T26" fmla="*/ 1271 w 3610"/>
                <a:gd name="T27" fmla="*/ 2076 h 3490"/>
                <a:gd name="T28" fmla="*/ 1332 w 3610"/>
                <a:gd name="T29" fmla="*/ 2458 h 3490"/>
                <a:gd name="T30" fmla="*/ 735 w 3610"/>
                <a:gd name="T31" fmla="*/ 2882 h 3490"/>
                <a:gd name="T32" fmla="*/ 1164 w 3610"/>
                <a:gd name="T33" fmla="*/ 3108 h 3490"/>
                <a:gd name="T34" fmla="*/ 1597 w 3610"/>
                <a:gd name="T35" fmla="*/ 3188 h 3490"/>
                <a:gd name="T36" fmla="*/ 2129 w 3610"/>
                <a:gd name="T37" fmla="*/ 3059 h 3490"/>
                <a:gd name="T38" fmla="*/ 2078 w 3610"/>
                <a:gd name="T39" fmla="*/ 2929 h 3490"/>
                <a:gd name="T40" fmla="*/ 2051 w 3610"/>
                <a:gd name="T41" fmla="*/ 2804 h 3490"/>
                <a:gd name="T42" fmla="*/ 1950 w 3610"/>
                <a:gd name="T43" fmla="*/ 2527 h 3490"/>
                <a:gd name="T44" fmla="*/ 2011 w 3610"/>
                <a:gd name="T45" fmla="*/ 2042 h 3490"/>
                <a:gd name="T46" fmla="*/ 2225 w 3610"/>
                <a:gd name="T47" fmla="*/ 1703 h 3490"/>
                <a:gd name="T48" fmla="*/ 2182 w 3610"/>
                <a:gd name="T49" fmla="*/ 1010 h 3490"/>
                <a:gd name="T50" fmla="*/ 2096 w 3610"/>
                <a:gd name="T51" fmla="*/ 750 h 3490"/>
                <a:gd name="T52" fmla="*/ 1655 w 3610"/>
                <a:gd name="T53" fmla="*/ 120 h 3490"/>
                <a:gd name="T54" fmla="*/ 749 w 3610"/>
                <a:gd name="T55" fmla="*/ 417 h 3490"/>
                <a:gd name="T56" fmla="*/ 199 w 3610"/>
                <a:gd name="T57" fmla="*/ 1170 h 3490"/>
                <a:gd name="T58" fmla="*/ 203 w 3610"/>
                <a:gd name="T59" fmla="*/ 2153 h 3490"/>
                <a:gd name="T60" fmla="*/ 675 w 3610"/>
                <a:gd name="T61" fmla="*/ 2766 h 3490"/>
                <a:gd name="T62" fmla="*/ 1196 w 3610"/>
                <a:gd name="T63" fmla="*/ 2180 h 3490"/>
                <a:gd name="T64" fmla="*/ 1012 w 3610"/>
                <a:gd name="T65" fmla="*/ 1809 h 3490"/>
                <a:gd name="T66" fmla="*/ 989 w 3610"/>
                <a:gd name="T67" fmla="*/ 1331 h 3490"/>
                <a:gd name="T68" fmla="*/ 1045 w 3610"/>
                <a:gd name="T69" fmla="*/ 794 h 3490"/>
                <a:gd name="T70" fmla="*/ 1453 w 3610"/>
                <a:gd name="T71" fmla="*/ 499 h 3490"/>
                <a:gd name="T72" fmla="*/ 2070 w 3610"/>
                <a:gd name="T73" fmla="*/ 575 h 3490"/>
                <a:gd name="T74" fmla="*/ 2301 w 3610"/>
                <a:gd name="T75" fmla="*/ 942 h 3490"/>
                <a:gd name="T76" fmla="*/ 2354 w 3610"/>
                <a:gd name="T77" fmla="*/ 1448 h 3490"/>
                <a:gd name="T78" fmla="*/ 2176 w 3610"/>
                <a:gd name="T79" fmla="*/ 1990 h 3490"/>
                <a:gd name="T80" fmla="*/ 2076 w 3610"/>
                <a:gd name="T81" fmla="*/ 2492 h 3490"/>
                <a:gd name="T82" fmla="*/ 2495 w 3610"/>
                <a:gd name="T83" fmla="*/ 2000 h 3490"/>
                <a:gd name="T84" fmla="*/ 2955 w 3610"/>
                <a:gd name="T85" fmla="*/ 1936 h 3490"/>
                <a:gd name="T86" fmla="*/ 3151 w 3610"/>
                <a:gd name="T87" fmla="*/ 1995 h 3490"/>
                <a:gd name="T88" fmla="*/ 3077 w 3610"/>
                <a:gd name="T89" fmla="*/ 1081 h 3490"/>
                <a:gd name="T90" fmla="*/ 2482 w 3610"/>
                <a:gd name="T91" fmla="*/ 363 h 3490"/>
                <a:gd name="T92" fmla="*/ 1655 w 3610"/>
                <a:gd name="T93" fmla="*/ 0 h 3490"/>
                <a:gd name="T94" fmla="*/ 2599 w 3610"/>
                <a:gd name="T95" fmla="*/ 297 h 3490"/>
                <a:gd name="T96" fmla="*/ 3198 w 3610"/>
                <a:gd name="T97" fmla="*/ 1058 h 3490"/>
                <a:gd name="T98" fmla="*/ 3259 w 3610"/>
                <a:gd name="T99" fmla="*/ 2055 h 3490"/>
                <a:gd name="T100" fmla="*/ 3607 w 3610"/>
                <a:gd name="T101" fmla="*/ 2634 h 3490"/>
                <a:gd name="T102" fmla="*/ 3380 w 3610"/>
                <a:gd name="T103" fmla="*/ 3261 h 3490"/>
                <a:gd name="T104" fmla="*/ 2757 w 3610"/>
                <a:gd name="T105" fmla="*/ 3486 h 3490"/>
                <a:gd name="T106" fmla="*/ 2134 w 3610"/>
                <a:gd name="T107" fmla="*/ 3238 h 3490"/>
                <a:gd name="T108" fmla="*/ 1436 w 3610"/>
                <a:gd name="T109" fmla="*/ 3295 h 3490"/>
                <a:gd name="T110" fmla="*/ 952 w 3610"/>
                <a:gd name="T111" fmla="*/ 3153 h 3490"/>
                <a:gd name="T112" fmla="*/ 589 w 3610"/>
                <a:gd name="T113" fmla="*/ 2921 h 3490"/>
                <a:gd name="T114" fmla="*/ 107 w 3610"/>
                <a:gd name="T115" fmla="*/ 2241 h 3490"/>
                <a:gd name="T116" fmla="*/ 50 w 3610"/>
                <a:gd name="T117" fmla="*/ 1248 h 3490"/>
                <a:gd name="T118" fmla="*/ 556 w 3610"/>
                <a:gd name="T119" fmla="*/ 418 h 3490"/>
                <a:gd name="T120" fmla="*/ 1447 w 3610"/>
                <a:gd name="T121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0" h="3490">
                  <a:moveTo>
                    <a:pt x="2828" y="2046"/>
                  </a:moveTo>
                  <a:lnTo>
                    <a:pt x="2761" y="2049"/>
                  </a:lnTo>
                  <a:lnTo>
                    <a:pt x="2695" y="2059"/>
                  </a:lnTo>
                  <a:lnTo>
                    <a:pt x="2632" y="2075"/>
                  </a:lnTo>
                  <a:lnTo>
                    <a:pt x="2572" y="2097"/>
                  </a:lnTo>
                  <a:lnTo>
                    <a:pt x="2514" y="2125"/>
                  </a:lnTo>
                  <a:lnTo>
                    <a:pt x="2460" y="2158"/>
                  </a:lnTo>
                  <a:lnTo>
                    <a:pt x="2409" y="2195"/>
                  </a:lnTo>
                  <a:lnTo>
                    <a:pt x="2362" y="2238"/>
                  </a:lnTo>
                  <a:lnTo>
                    <a:pt x="2319" y="2285"/>
                  </a:lnTo>
                  <a:lnTo>
                    <a:pt x="2281" y="2335"/>
                  </a:lnTo>
                  <a:lnTo>
                    <a:pt x="2248" y="2389"/>
                  </a:lnTo>
                  <a:lnTo>
                    <a:pt x="2220" y="2447"/>
                  </a:lnTo>
                  <a:lnTo>
                    <a:pt x="2198" y="2507"/>
                  </a:lnTo>
                  <a:lnTo>
                    <a:pt x="2180" y="2571"/>
                  </a:lnTo>
                  <a:lnTo>
                    <a:pt x="2176" y="2597"/>
                  </a:lnTo>
                  <a:lnTo>
                    <a:pt x="2171" y="2624"/>
                  </a:lnTo>
                  <a:lnTo>
                    <a:pt x="2168" y="2652"/>
                  </a:lnTo>
                  <a:lnTo>
                    <a:pt x="2167" y="2679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4"/>
                  </a:lnTo>
                  <a:lnTo>
                    <a:pt x="2171" y="2786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9" y="2834"/>
                  </a:lnTo>
                  <a:lnTo>
                    <a:pt x="2180" y="2840"/>
                  </a:lnTo>
                  <a:lnTo>
                    <a:pt x="2181" y="2845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2" y="2892"/>
                  </a:lnTo>
                  <a:lnTo>
                    <a:pt x="2196" y="2901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5"/>
                  </a:lnTo>
                  <a:lnTo>
                    <a:pt x="2217" y="2962"/>
                  </a:lnTo>
                  <a:lnTo>
                    <a:pt x="2231" y="2991"/>
                  </a:lnTo>
                  <a:lnTo>
                    <a:pt x="2232" y="2993"/>
                  </a:lnTo>
                  <a:lnTo>
                    <a:pt x="2233" y="2995"/>
                  </a:lnTo>
                  <a:lnTo>
                    <a:pt x="2240" y="3011"/>
                  </a:lnTo>
                  <a:lnTo>
                    <a:pt x="2254" y="3033"/>
                  </a:lnTo>
                  <a:lnTo>
                    <a:pt x="2257" y="3040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9" y="3060"/>
                  </a:lnTo>
                  <a:lnTo>
                    <a:pt x="2273" y="3067"/>
                  </a:lnTo>
                  <a:lnTo>
                    <a:pt x="2278" y="3074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55" y="602"/>
                  </a:moveTo>
                  <a:lnTo>
                    <a:pt x="1587" y="604"/>
                  </a:lnTo>
                  <a:lnTo>
                    <a:pt x="1525" y="609"/>
                  </a:lnTo>
                  <a:lnTo>
                    <a:pt x="1467" y="619"/>
                  </a:lnTo>
                  <a:lnTo>
                    <a:pt x="1413" y="631"/>
                  </a:lnTo>
                  <a:lnTo>
                    <a:pt x="1364" y="649"/>
                  </a:lnTo>
                  <a:lnTo>
                    <a:pt x="1319" y="668"/>
                  </a:lnTo>
                  <a:lnTo>
                    <a:pt x="1279" y="692"/>
                  </a:lnTo>
                  <a:lnTo>
                    <a:pt x="1243" y="720"/>
                  </a:lnTo>
                  <a:lnTo>
                    <a:pt x="1211" y="751"/>
                  </a:lnTo>
                  <a:lnTo>
                    <a:pt x="1187" y="783"/>
                  </a:lnTo>
                  <a:lnTo>
                    <a:pt x="1167" y="816"/>
                  </a:lnTo>
                  <a:lnTo>
                    <a:pt x="1152" y="849"/>
                  </a:lnTo>
                  <a:lnTo>
                    <a:pt x="1141" y="882"/>
                  </a:lnTo>
                  <a:lnTo>
                    <a:pt x="1133" y="911"/>
                  </a:lnTo>
                  <a:lnTo>
                    <a:pt x="1129" y="938"/>
                  </a:lnTo>
                  <a:lnTo>
                    <a:pt x="1127" y="964"/>
                  </a:lnTo>
                  <a:lnTo>
                    <a:pt x="1126" y="984"/>
                  </a:lnTo>
                  <a:lnTo>
                    <a:pt x="1127" y="1000"/>
                  </a:lnTo>
                  <a:lnTo>
                    <a:pt x="1127" y="1010"/>
                  </a:lnTo>
                  <a:lnTo>
                    <a:pt x="1128" y="1014"/>
                  </a:lnTo>
                  <a:lnTo>
                    <a:pt x="1128" y="1022"/>
                  </a:lnTo>
                  <a:lnTo>
                    <a:pt x="1128" y="1356"/>
                  </a:lnTo>
                  <a:lnTo>
                    <a:pt x="1108" y="1375"/>
                  </a:lnTo>
                  <a:lnTo>
                    <a:pt x="1094" y="1390"/>
                  </a:lnTo>
                  <a:lnTo>
                    <a:pt x="1083" y="1408"/>
                  </a:lnTo>
                  <a:lnTo>
                    <a:pt x="1076" y="1427"/>
                  </a:lnTo>
                  <a:lnTo>
                    <a:pt x="1074" y="1448"/>
                  </a:lnTo>
                  <a:lnTo>
                    <a:pt x="1074" y="1662"/>
                  </a:lnTo>
                  <a:lnTo>
                    <a:pt x="1076" y="1681"/>
                  </a:lnTo>
                  <a:lnTo>
                    <a:pt x="1083" y="1700"/>
                  </a:lnTo>
                  <a:lnTo>
                    <a:pt x="1092" y="1717"/>
                  </a:lnTo>
                  <a:lnTo>
                    <a:pt x="1105" y="1733"/>
                  </a:lnTo>
                  <a:lnTo>
                    <a:pt x="1121" y="1745"/>
                  </a:lnTo>
                  <a:lnTo>
                    <a:pt x="1141" y="1759"/>
                  </a:lnTo>
                  <a:lnTo>
                    <a:pt x="1146" y="1782"/>
                  </a:lnTo>
                  <a:lnTo>
                    <a:pt x="1158" y="1828"/>
                  </a:lnTo>
                  <a:lnTo>
                    <a:pt x="1173" y="1870"/>
                  </a:lnTo>
                  <a:lnTo>
                    <a:pt x="1188" y="1912"/>
                  </a:lnTo>
                  <a:lnTo>
                    <a:pt x="1204" y="1950"/>
                  </a:lnTo>
                  <a:lnTo>
                    <a:pt x="1221" y="1986"/>
                  </a:lnTo>
                  <a:lnTo>
                    <a:pt x="1238" y="2019"/>
                  </a:lnTo>
                  <a:lnTo>
                    <a:pt x="1255" y="2050"/>
                  </a:lnTo>
                  <a:lnTo>
                    <a:pt x="1271" y="2076"/>
                  </a:lnTo>
                  <a:lnTo>
                    <a:pt x="1286" y="2099"/>
                  </a:lnTo>
                  <a:lnTo>
                    <a:pt x="1300" y="2119"/>
                  </a:lnTo>
                  <a:lnTo>
                    <a:pt x="1311" y="2135"/>
                  </a:lnTo>
                  <a:lnTo>
                    <a:pt x="1319" y="2146"/>
                  </a:lnTo>
                  <a:lnTo>
                    <a:pt x="1325" y="2154"/>
                  </a:lnTo>
                  <a:lnTo>
                    <a:pt x="1327" y="2156"/>
                  </a:lnTo>
                  <a:lnTo>
                    <a:pt x="1341" y="2174"/>
                  </a:lnTo>
                  <a:lnTo>
                    <a:pt x="1341" y="2390"/>
                  </a:lnTo>
                  <a:lnTo>
                    <a:pt x="1339" y="2424"/>
                  </a:lnTo>
                  <a:lnTo>
                    <a:pt x="1332" y="2458"/>
                  </a:lnTo>
                  <a:lnTo>
                    <a:pt x="1321" y="2490"/>
                  </a:lnTo>
                  <a:lnTo>
                    <a:pt x="1306" y="2519"/>
                  </a:lnTo>
                  <a:lnTo>
                    <a:pt x="1286" y="2548"/>
                  </a:lnTo>
                  <a:lnTo>
                    <a:pt x="1264" y="2573"/>
                  </a:lnTo>
                  <a:lnTo>
                    <a:pt x="1238" y="2595"/>
                  </a:lnTo>
                  <a:lnTo>
                    <a:pt x="1209" y="2613"/>
                  </a:lnTo>
                  <a:lnTo>
                    <a:pt x="733" y="2873"/>
                  </a:lnTo>
                  <a:lnTo>
                    <a:pt x="730" y="2875"/>
                  </a:lnTo>
                  <a:lnTo>
                    <a:pt x="727" y="2876"/>
                  </a:lnTo>
                  <a:lnTo>
                    <a:pt x="735" y="2882"/>
                  </a:lnTo>
                  <a:lnTo>
                    <a:pt x="816" y="2938"/>
                  </a:lnTo>
                  <a:lnTo>
                    <a:pt x="841" y="2955"/>
                  </a:lnTo>
                  <a:lnTo>
                    <a:pt x="887" y="2982"/>
                  </a:lnTo>
                  <a:lnTo>
                    <a:pt x="933" y="3008"/>
                  </a:lnTo>
                  <a:lnTo>
                    <a:pt x="939" y="3011"/>
                  </a:lnTo>
                  <a:lnTo>
                    <a:pt x="945" y="3015"/>
                  </a:lnTo>
                  <a:lnTo>
                    <a:pt x="1015" y="3049"/>
                  </a:lnTo>
                  <a:lnTo>
                    <a:pt x="1087" y="3080"/>
                  </a:lnTo>
                  <a:lnTo>
                    <a:pt x="1162" y="3107"/>
                  </a:lnTo>
                  <a:lnTo>
                    <a:pt x="1164" y="3108"/>
                  </a:lnTo>
                  <a:lnTo>
                    <a:pt x="1167" y="3109"/>
                  </a:lnTo>
                  <a:lnTo>
                    <a:pt x="1245" y="3133"/>
                  </a:lnTo>
                  <a:lnTo>
                    <a:pt x="1323" y="3153"/>
                  </a:lnTo>
                  <a:lnTo>
                    <a:pt x="1402" y="3168"/>
                  </a:lnTo>
                  <a:lnTo>
                    <a:pt x="1405" y="3168"/>
                  </a:lnTo>
                  <a:lnTo>
                    <a:pt x="1407" y="3169"/>
                  </a:lnTo>
                  <a:lnTo>
                    <a:pt x="1464" y="3177"/>
                  </a:lnTo>
                  <a:lnTo>
                    <a:pt x="1521" y="3182"/>
                  </a:lnTo>
                  <a:lnTo>
                    <a:pt x="1540" y="3184"/>
                  </a:lnTo>
                  <a:lnTo>
                    <a:pt x="1597" y="3188"/>
                  </a:lnTo>
                  <a:lnTo>
                    <a:pt x="1655" y="3189"/>
                  </a:lnTo>
                  <a:lnTo>
                    <a:pt x="1757" y="3185"/>
                  </a:lnTo>
                  <a:lnTo>
                    <a:pt x="1858" y="3176"/>
                  </a:lnTo>
                  <a:lnTo>
                    <a:pt x="1958" y="3158"/>
                  </a:lnTo>
                  <a:lnTo>
                    <a:pt x="2057" y="3135"/>
                  </a:lnTo>
                  <a:lnTo>
                    <a:pt x="2154" y="3104"/>
                  </a:lnTo>
                  <a:lnTo>
                    <a:pt x="2150" y="3096"/>
                  </a:lnTo>
                  <a:lnTo>
                    <a:pt x="2134" y="3067"/>
                  </a:lnTo>
                  <a:lnTo>
                    <a:pt x="2132" y="3063"/>
                  </a:lnTo>
                  <a:lnTo>
                    <a:pt x="2129" y="3059"/>
                  </a:lnTo>
                  <a:lnTo>
                    <a:pt x="2127" y="3052"/>
                  </a:lnTo>
                  <a:lnTo>
                    <a:pt x="2123" y="3045"/>
                  </a:lnTo>
                  <a:lnTo>
                    <a:pt x="2115" y="3027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103" y="2999"/>
                  </a:lnTo>
                  <a:lnTo>
                    <a:pt x="2088" y="2963"/>
                  </a:lnTo>
                  <a:lnTo>
                    <a:pt x="2087" y="2957"/>
                  </a:lnTo>
                  <a:lnTo>
                    <a:pt x="2085" y="2950"/>
                  </a:lnTo>
                  <a:lnTo>
                    <a:pt x="2078" y="2929"/>
                  </a:lnTo>
                  <a:lnTo>
                    <a:pt x="2075" y="2922"/>
                  </a:lnTo>
                  <a:lnTo>
                    <a:pt x="2073" y="2914"/>
                  </a:lnTo>
                  <a:lnTo>
                    <a:pt x="2069" y="2896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58" y="2843"/>
                  </a:lnTo>
                  <a:lnTo>
                    <a:pt x="2052" y="2812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7" y="2664"/>
                  </a:lnTo>
                  <a:lnTo>
                    <a:pt x="2051" y="2620"/>
                  </a:lnTo>
                  <a:lnTo>
                    <a:pt x="2021" y="2601"/>
                  </a:lnTo>
                  <a:lnTo>
                    <a:pt x="1994" y="2579"/>
                  </a:lnTo>
                  <a:lnTo>
                    <a:pt x="1970" y="2554"/>
                  </a:lnTo>
                  <a:lnTo>
                    <a:pt x="1950" y="2527"/>
                  </a:lnTo>
                  <a:lnTo>
                    <a:pt x="1935" y="2496"/>
                  </a:lnTo>
                  <a:lnTo>
                    <a:pt x="1924" y="2464"/>
                  </a:lnTo>
                  <a:lnTo>
                    <a:pt x="1917" y="2431"/>
                  </a:lnTo>
                  <a:lnTo>
                    <a:pt x="1914" y="2394"/>
                  </a:lnTo>
                  <a:lnTo>
                    <a:pt x="1914" y="2172"/>
                  </a:lnTo>
                  <a:lnTo>
                    <a:pt x="1930" y="2155"/>
                  </a:lnTo>
                  <a:lnTo>
                    <a:pt x="1943" y="2139"/>
                  </a:lnTo>
                  <a:lnTo>
                    <a:pt x="1958" y="2120"/>
                  </a:lnTo>
                  <a:lnTo>
                    <a:pt x="1973" y="2098"/>
                  </a:lnTo>
                  <a:lnTo>
                    <a:pt x="2011" y="2042"/>
                  </a:lnTo>
                  <a:lnTo>
                    <a:pt x="2043" y="1984"/>
                  </a:lnTo>
                  <a:lnTo>
                    <a:pt x="2074" y="1923"/>
                  </a:lnTo>
                  <a:lnTo>
                    <a:pt x="2100" y="1861"/>
                  </a:lnTo>
                  <a:lnTo>
                    <a:pt x="2123" y="1795"/>
                  </a:lnTo>
                  <a:lnTo>
                    <a:pt x="2133" y="1765"/>
                  </a:lnTo>
                  <a:lnTo>
                    <a:pt x="2164" y="1757"/>
                  </a:lnTo>
                  <a:lnTo>
                    <a:pt x="2184" y="1748"/>
                  </a:lnTo>
                  <a:lnTo>
                    <a:pt x="2201" y="1736"/>
                  </a:lnTo>
                  <a:lnTo>
                    <a:pt x="2215" y="1721"/>
                  </a:lnTo>
                  <a:lnTo>
                    <a:pt x="2225" y="1703"/>
                  </a:lnTo>
                  <a:lnTo>
                    <a:pt x="2233" y="1682"/>
                  </a:lnTo>
                  <a:lnTo>
                    <a:pt x="2235" y="1662"/>
                  </a:lnTo>
                  <a:lnTo>
                    <a:pt x="2235" y="1448"/>
                  </a:lnTo>
                  <a:lnTo>
                    <a:pt x="2233" y="1427"/>
                  </a:lnTo>
                  <a:lnTo>
                    <a:pt x="2226" y="1408"/>
                  </a:lnTo>
                  <a:lnTo>
                    <a:pt x="2215" y="1390"/>
                  </a:lnTo>
                  <a:lnTo>
                    <a:pt x="2201" y="1375"/>
                  </a:lnTo>
                  <a:lnTo>
                    <a:pt x="2181" y="1356"/>
                  </a:lnTo>
                  <a:lnTo>
                    <a:pt x="2181" y="1014"/>
                  </a:lnTo>
                  <a:lnTo>
                    <a:pt x="2182" y="1010"/>
                  </a:lnTo>
                  <a:lnTo>
                    <a:pt x="2182" y="1000"/>
                  </a:lnTo>
                  <a:lnTo>
                    <a:pt x="2182" y="983"/>
                  </a:lnTo>
                  <a:lnTo>
                    <a:pt x="2181" y="963"/>
                  </a:lnTo>
                  <a:lnTo>
                    <a:pt x="2179" y="938"/>
                  </a:lnTo>
                  <a:lnTo>
                    <a:pt x="2175" y="910"/>
                  </a:lnTo>
                  <a:lnTo>
                    <a:pt x="2167" y="879"/>
                  </a:lnTo>
                  <a:lnTo>
                    <a:pt x="2156" y="848"/>
                  </a:lnTo>
                  <a:lnTo>
                    <a:pt x="2141" y="815"/>
                  </a:lnTo>
                  <a:lnTo>
                    <a:pt x="2121" y="782"/>
                  </a:lnTo>
                  <a:lnTo>
                    <a:pt x="2096" y="750"/>
                  </a:lnTo>
                  <a:lnTo>
                    <a:pt x="2065" y="720"/>
                  </a:lnTo>
                  <a:lnTo>
                    <a:pt x="2029" y="691"/>
                  </a:lnTo>
                  <a:lnTo>
                    <a:pt x="1989" y="668"/>
                  </a:lnTo>
                  <a:lnTo>
                    <a:pt x="1944" y="647"/>
                  </a:lnTo>
                  <a:lnTo>
                    <a:pt x="1895" y="631"/>
                  </a:lnTo>
                  <a:lnTo>
                    <a:pt x="1841" y="618"/>
                  </a:lnTo>
                  <a:lnTo>
                    <a:pt x="1783" y="609"/>
                  </a:lnTo>
                  <a:lnTo>
                    <a:pt x="1721" y="604"/>
                  </a:lnTo>
                  <a:lnTo>
                    <a:pt x="1655" y="602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8"/>
                  </a:lnTo>
                  <a:lnTo>
                    <a:pt x="135" y="1861"/>
                  </a:lnTo>
                  <a:lnTo>
                    <a:pt x="151" y="1960"/>
                  </a:lnTo>
                  <a:lnTo>
                    <a:pt x="174" y="2058"/>
                  </a:lnTo>
                  <a:lnTo>
                    <a:pt x="203" y="2153"/>
                  </a:lnTo>
                  <a:lnTo>
                    <a:pt x="238" y="2245"/>
                  </a:lnTo>
                  <a:lnTo>
                    <a:pt x="279" y="2334"/>
                  </a:lnTo>
                  <a:lnTo>
                    <a:pt x="325" y="2420"/>
                  </a:lnTo>
                  <a:lnTo>
                    <a:pt x="376" y="2503"/>
                  </a:lnTo>
                  <a:lnTo>
                    <a:pt x="433" y="2582"/>
                  </a:lnTo>
                  <a:lnTo>
                    <a:pt x="494" y="2657"/>
                  </a:lnTo>
                  <a:lnTo>
                    <a:pt x="560" y="2729"/>
                  </a:lnTo>
                  <a:lnTo>
                    <a:pt x="630" y="2796"/>
                  </a:lnTo>
                  <a:lnTo>
                    <a:pt x="653" y="2781"/>
                  </a:lnTo>
                  <a:lnTo>
                    <a:pt x="675" y="2766"/>
                  </a:lnTo>
                  <a:lnTo>
                    <a:pt x="1151" y="2507"/>
                  </a:lnTo>
                  <a:lnTo>
                    <a:pt x="1172" y="2494"/>
                  </a:lnTo>
                  <a:lnTo>
                    <a:pt x="1188" y="2478"/>
                  </a:lnTo>
                  <a:lnTo>
                    <a:pt x="1202" y="2458"/>
                  </a:lnTo>
                  <a:lnTo>
                    <a:pt x="1212" y="2437"/>
                  </a:lnTo>
                  <a:lnTo>
                    <a:pt x="1219" y="2414"/>
                  </a:lnTo>
                  <a:lnTo>
                    <a:pt x="1221" y="2390"/>
                  </a:lnTo>
                  <a:lnTo>
                    <a:pt x="1221" y="2215"/>
                  </a:lnTo>
                  <a:lnTo>
                    <a:pt x="1210" y="2200"/>
                  </a:lnTo>
                  <a:lnTo>
                    <a:pt x="1196" y="2180"/>
                  </a:lnTo>
                  <a:lnTo>
                    <a:pt x="1179" y="2155"/>
                  </a:lnTo>
                  <a:lnTo>
                    <a:pt x="1161" y="2126"/>
                  </a:lnTo>
                  <a:lnTo>
                    <a:pt x="1142" y="2095"/>
                  </a:lnTo>
                  <a:lnTo>
                    <a:pt x="1122" y="2059"/>
                  </a:lnTo>
                  <a:lnTo>
                    <a:pt x="1103" y="2019"/>
                  </a:lnTo>
                  <a:lnTo>
                    <a:pt x="1084" y="1977"/>
                  </a:lnTo>
                  <a:lnTo>
                    <a:pt x="1065" y="1931"/>
                  </a:lnTo>
                  <a:lnTo>
                    <a:pt x="1049" y="1883"/>
                  </a:lnTo>
                  <a:lnTo>
                    <a:pt x="1035" y="1831"/>
                  </a:lnTo>
                  <a:lnTo>
                    <a:pt x="1012" y="1809"/>
                  </a:lnTo>
                  <a:lnTo>
                    <a:pt x="991" y="1783"/>
                  </a:lnTo>
                  <a:lnTo>
                    <a:pt x="976" y="1756"/>
                  </a:lnTo>
                  <a:lnTo>
                    <a:pt x="964" y="1726"/>
                  </a:lnTo>
                  <a:lnTo>
                    <a:pt x="957" y="1694"/>
                  </a:lnTo>
                  <a:lnTo>
                    <a:pt x="955" y="1662"/>
                  </a:lnTo>
                  <a:lnTo>
                    <a:pt x="955" y="1448"/>
                  </a:lnTo>
                  <a:lnTo>
                    <a:pt x="957" y="1418"/>
                  </a:lnTo>
                  <a:lnTo>
                    <a:pt x="964" y="1387"/>
                  </a:lnTo>
                  <a:lnTo>
                    <a:pt x="975" y="1359"/>
                  </a:lnTo>
                  <a:lnTo>
                    <a:pt x="989" y="1331"/>
                  </a:lnTo>
                  <a:lnTo>
                    <a:pt x="1008" y="1306"/>
                  </a:lnTo>
                  <a:lnTo>
                    <a:pt x="1008" y="1025"/>
                  </a:lnTo>
                  <a:lnTo>
                    <a:pt x="1006" y="1013"/>
                  </a:lnTo>
                  <a:lnTo>
                    <a:pt x="1006" y="994"/>
                  </a:lnTo>
                  <a:lnTo>
                    <a:pt x="1006" y="970"/>
                  </a:lnTo>
                  <a:lnTo>
                    <a:pt x="1009" y="942"/>
                  </a:lnTo>
                  <a:lnTo>
                    <a:pt x="1012" y="909"/>
                  </a:lnTo>
                  <a:lnTo>
                    <a:pt x="1020" y="873"/>
                  </a:lnTo>
                  <a:lnTo>
                    <a:pt x="1029" y="835"/>
                  </a:lnTo>
                  <a:lnTo>
                    <a:pt x="1045" y="794"/>
                  </a:lnTo>
                  <a:lnTo>
                    <a:pt x="1064" y="754"/>
                  </a:lnTo>
                  <a:lnTo>
                    <a:pt x="1090" y="712"/>
                  </a:lnTo>
                  <a:lnTo>
                    <a:pt x="1121" y="672"/>
                  </a:lnTo>
                  <a:lnTo>
                    <a:pt x="1156" y="637"/>
                  </a:lnTo>
                  <a:lnTo>
                    <a:pt x="1196" y="604"/>
                  </a:lnTo>
                  <a:lnTo>
                    <a:pt x="1239" y="575"/>
                  </a:lnTo>
                  <a:lnTo>
                    <a:pt x="1286" y="550"/>
                  </a:lnTo>
                  <a:lnTo>
                    <a:pt x="1338" y="529"/>
                  </a:lnTo>
                  <a:lnTo>
                    <a:pt x="1394" y="512"/>
                  </a:lnTo>
                  <a:lnTo>
                    <a:pt x="1453" y="499"/>
                  </a:lnTo>
                  <a:lnTo>
                    <a:pt x="1516" y="489"/>
                  </a:lnTo>
                  <a:lnTo>
                    <a:pt x="1584" y="483"/>
                  </a:lnTo>
                  <a:lnTo>
                    <a:pt x="1655" y="481"/>
                  </a:lnTo>
                  <a:lnTo>
                    <a:pt x="1725" y="483"/>
                  </a:lnTo>
                  <a:lnTo>
                    <a:pt x="1793" y="489"/>
                  </a:lnTo>
                  <a:lnTo>
                    <a:pt x="1856" y="499"/>
                  </a:lnTo>
                  <a:lnTo>
                    <a:pt x="1915" y="512"/>
                  </a:lnTo>
                  <a:lnTo>
                    <a:pt x="1971" y="529"/>
                  </a:lnTo>
                  <a:lnTo>
                    <a:pt x="2023" y="550"/>
                  </a:lnTo>
                  <a:lnTo>
                    <a:pt x="2070" y="575"/>
                  </a:lnTo>
                  <a:lnTo>
                    <a:pt x="2113" y="604"/>
                  </a:lnTo>
                  <a:lnTo>
                    <a:pt x="2153" y="637"/>
                  </a:lnTo>
                  <a:lnTo>
                    <a:pt x="2188" y="672"/>
                  </a:lnTo>
                  <a:lnTo>
                    <a:pt x="2220" y="712"/>
                  </a:lnTo>
                  <a:lnTo>
                    <a:pt x="2245" y="754"/>
                  </a:lnTo>
                  <a:lnTo>
                    <a:pt x="2264" y="794"/>
                  </a:lnTo>
                  <a:lnTo>
                    <a:pt x="2280" y="835"/>
                  </a:lnTo>
                  <a:lnTo>
                    <a:pt x="2290" y="873"/>
                  </a:lnTo>
                  <a:lnTo>
                    <a:pt x="2297" y="909"/>
                  </a:lnTo>
                  <a:lnTo>
                    <a:pt x="2301" y="942"/>
                  </a:lnTo>
                  <a:lnTo>
                    <a:pt x="2303" y="970"/>
                  </a:lnTo>
                  <a:lnTo>
                    <a:pt x="2303" y="994"/>
                  </a:lnTo>
                  <a:lnTo>
                    <a:pt x="2303" y="1013"/>
                  </a:lnTo>
                  <a:lnTo>
                    <a:pt x="2302" y="1025"/>
                  </a:lnTo>
                  <a:lnTo>
                    <a:pt x="2302" y="1306"/>
                  </a:lnTo>
                  <a:lnTo>
                    <a:pt x="2320" y="1331"/>
                  </a:lnTo>
                  <a:lnTo>
                    <a:pt x="2334" y="1359"/>
                  </a:lnTo>
                  <a:lnTo>
                    <a:pt x="2345" y="1387"/>
                  </a:lnTo>
                  <a:lnTo>
                    <a:pt x="2352" y="1418"/>
                  </a:lnTo>
                  <a:lnTo>
                    <a:pt x="2354" y="1448"/>
                  </a:lnTo>
                  <a:lnTo>
                    <a:pt x="2354" y="1662"/>
                  </a:lnTo>
                  <a:lnTo>
                    <a:pt x="2352" y="1698"/>
                  </a:lnTo>
                  <a:lnTo>
                    <a:pt x="2343" y="1732"/>
                  </a:lnTo>
                  <a:lnTo>
                    <a:pt x="2329" y="1764"/>
                  </a:lnTo>
                  <a:lnTo>
                    <a:pt x="2310" y="1794"/>
                  </a:lnTo>
                  <a:lnTo>
                    <a:pt x="2287" y="1819"/>
                  </a:lnTo>
                  <a:lnTo>
                    <a:pt x="2260" y="1842"/>
                  </a:lnTo>
                  <a:lnTo>
                    <a:pt x="2229" y="1860"/>
                  </a:lnTo>
                  <a:lnTo>
                    <a:pt x="2204" y="1925"/>
                  </a:lnTo>
                  <a:lnTo>
                    <a:pt x="2176" y="1990"/>
                  </a:lnTo>
                  <a:lnTo>
                    <a:pt x="2144" y="2051"/>
                  </a:lnTo>
                  <a:lnTo>
                    <a:pt x="2110" y="2110"/>
                  </a:lnTo>
                  <a:lnTo>
                    <a:pt x="2072" y="2168"/>
                  </a:lnTo>
                  <a:lnTo>
                    <a:pt x="2053" y="2193"/>
                  </a:lnTo>
                  <a:lnTo>
                    <a:pt x="2035" y="2217"/>
                  </a:lnTo>
                  <a:lnTo>
                    <a:pt x="2035" y="2394"/>
                  </a:lnTo>
                  <a:lnTo>
                    <a:pt x="2038" y="2422"/>
                  </a:lnTo>
                  <a:lnTo>
                    <a:pt x="2046" y="2448"/>
                  </a:lnTo>
                  <a:lnTo>
                    <a:pt x="2059" y="2471"/>
                  </a:lnTo>
                  <a:lnTo>
                    <a:pt x="2076" y="2492"/>
                  </a:lnTo>
                  <a:lnTo>
                    <a:pt x="2098" y="2427"/>
                  </a:lnTo>
                  <a:lnTo>
                    <a:pt x="2126" y="2366"/>
                  </a:lnTo>
                  <a:lnTo>
                    <a:pt x="2157" y="2307"/>
                  </a:lnTo>
                  <a:lnTo>
                    <a:pt x="2193" y="2252"/>
                  </a:lnTo>
                  <a:lnTo>
                    <a:pt x="2234" y="2200"/>
                  </a:lnTo>
                  <a:lnTo>
                    <a:pt x="2279" y="2152"/>
                  </a:lnTo>
                  <a:lnTo>
                    <a:pt x="2328" y="2107"/>
                  </a:lnTo>
                  <a:lnTo>
                    <a:pt x="2380" y="2066"/>
                  </a:lnTo>
                  <a:lnTo>
                    <a:pt x="2436" y="2031"/>
                  </a:lnTo>
                  <a:lnTo>
                    <a:pt x="2495" y="2000"/>
                  </a:lnTo>
                  <a:lnTo>
                    <a:pt x="2558" y="1973"/>
                  </a:lnTo>
                  <a:lnTo>
                    <a:pt x="2622" y="1954"/>
                  </a:lnTo>
                  <a:lnTo>
                    <a:pt x="2689" y="1938"/>
                  </a:lnTo>
                  <a:lnTo>
                    <a:pt x="2758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586" y="3308"/>
                  </a:lnTo>
                  <a:lnTo>
                    <a:pt x="1519" y="3304"/>
                  </a:lnTo>
                  <a:lnTo>
                    <a:pt x="1512" y="3302"/>
                  </a:lnTo>
                  <a:lnTo>
                    <a:pt x="1503" y="3302"/>
                  </a:lnTo>
                  <a:lnTo>
                    <a:pt x="1436" y="3295"/>
                  </a:lnTo>
                  <a:lnTo>
                    <a:pt x="1371" y="3285"/>
                  </a:lnTo>
                  <a:lnTo>
                    <a:pt x="1365" y="3284"/>
                  </a:lnTo>
                  <a:lnTo>
                    <a:pt x="1360" y="3283"/>
                  </a:lnTo>
                  <a:lnTo>
                    <a:pt x="1277" y="3265"/>
                  </a:lnTo>
                  <a:lnTo>
                    <a:pt x="1195" y="3243"/>
                  </a:lnTo>
                  <a:lnTo>
                    <a:pt x="1115" y="3218"/>
                  </a:lnTo>
                  <a:lnTo>
                    <a:pt x="1036" y="3189"/>
                  </a:lnTo>
                  <a:lnTo>
                    <a:pt x="959" y="3156"/>
                  </a:lnTo>
                  <a:lnTo>
                    <a:pt x="956" y="3154"/>
                  </a:lnTo>
                  <a:lnTo>
                    <a:pt x="952" y="3153"/>
                  </a:lnTo>
                  <a:lnTo>
                    <a:pt x="894" y="3123"/>
                  </a:lnTo>
                  <a:lnTo>
                    <a:pt x="838" y="3094"/>
                  </a:lnTo>
                  <a:lnTo>
                    <a:pt x="816" y="3080"/>
                  </a:lnTo>
                  <a:lnTo>
                    <a:pt x="766" y="3050"/>
                  </a:lnTo>
                  <a:lnTo>
                    <a:pt x="718" y="3017"/>
                  </a:lnTo>
                  <a:lnTo>
                    <a:pt x="688" y="2996"/>
                  </a:lnTo>
                  <a:lnTo>
                    <a:pt x="643" y="2963"/>
                  </a:lnTo>
                  <a:lnTo>
                    <a:pt x="599" y="2928"/>
                  </a:lnTo>
                  <a:lnTo>
                    <a:pt x="594" y="2924"/>
                  </a:lnTo>
                  <a:lnTo>
                    <a:pt x="589" y="2921"/>
                  </a:lnTo>
                  <a:lnTo>
                    <a:pt x="536" y="2875"/>
                  </a:lnTo>
                  <a:lnTo>
                    <a:pt x="537" y="2874"/>
                  </a:lnTo>
                  <a:lnTo>
                    <a:pt x="468" y="2807"/>
                  </a:lnTo>
                  <a:lnTo>
                    <a:pt x="404" y="2736"/>
                  </a:lnTo>
                  <a:lnTo>
                    <a:pt x="342" y="2661"/>
                  </a:lnTo>
                  <a:lnTo>
                    <a:pt x="287" y="2584"/>
                  </a:lnTo>
                  <a:lnTo>
                    <a:pt x="234" y="2503"/>
                  </a:lnTo>
                  <a:lnTo>
                    <a:pt x="187" y="2419"/>
                  </a:lnTo>
                  <a:lnTo>
                    <a:pt x="144" y="2331"/>
                  </a:lnTo>
                  <a:lnTo>
                    <a:pt x="107" y="2241"/>
                  </a:lnTo>
                  <a:lnTo>
                    <a:pt x="75" y="2149"/>
                  </a:lnTo>
                  <a:lnTo>
                    <a:pt x="49" y="2054"/>
                  </a:lnTo>
                  <a:lnTo>
                    <a:pt x="27" y="1957"/>
                  </a:lnTo>
                  <a:lnTo>
                    <a:pt x="12" y="1858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0" name="Group 819"/>
          <p:cNvGrpSpPr/>
          <p:nvPr/>
        </p:nvGrpSpPr>
        <p:grpSpPr>
          <a:xfrm>
            <a:off x="660407" y="5002213"/>
            <a:ext cx="571500" cy="554037"/>
            <a:chOff x="660400" y="5002213"/>
            <a:chExt cx="571500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0" name="Freeform 81"/>
            <p:cNvSpPr>
              <a:spLocks noEditPoints="1"/>
            </p:cNvSpPr>
            <p:nvPr/>
          </p:nvSpPr>
          <p:spPr bwMode="auto">
            <a:xfrm>
              <a:off x="660400" y="5002213"/>
              <a:ext cx="571500" cy="554037"/>
            </a:xfrm>
            <a:custGeom>
              <a:avLst/>
              <a:gdLst>
                <a:gd name="T0" fmla="*/ 2752 w 3600"/>
                <a:gd name="T1" fmla="*/ 2049 h 3490"/>
                <a:gd name="T2" fmla="*/ 2389 w 3600"/>
                <a:gd name="T3" fmla="*/ 2207 h 3490"/>
                <a:gd name="T4" fmla="*/ 2239 w 3600"/>
                <a:gd name="T5" fmla="*/ 2394 h 3490"/>
                <a:gd name="T6" fmla="*/ 2160 w 3600"/>
                <a:gd name="T7" fmla="*/ 2707 h 3490"/>
                <a:gd name="T8" fmla="*/ 2205 w 3600"/>
                <a:gd name="T9" fmla="*/ 2947 h 3490"/>
                <a:gd name="T10" fmla="*/ 2258 w 3600"/>
                <a:gd name="T11" fmla="*/ 3053 h 3490"/>
                <a:gd name="T12" fmla="*/ 2630 w 3600"/>
                <a:gd name="T13" fmla="*/ 3342 h 3490"/>
                <a:gd name="T14" fmla="*/ 3287 w 3600"/>
                <a:gd name="T15" fmla="*/ 3176 h 3490"/>
                <a:gd name="T16" fmla="*/ 3452 w 3600"/>
                <a:gd name="T17" fmla="*/ 2516 h 3490"/>
                <a:gd name="T18" fmla="*/ 2997 w 3600"/>
                <a:gd name="T19" fmla="*/ 2071 h 3490"/>
                <a:gd name="T20" fmla="*/ 1465 w 3600"/>
                <a:gd name="T21" fmla="*/ 670 h 3490"/>
                <a:gd name="T22" fmla="*/ 1137 w 3600"/>
                <a:gd name="T23" fmla="*/ 941 h 3490"/>
                <a:gd name="T24" fmla="*/ 1068 w 3600"/>
                <a:gd name="T25" fmla="*/ 1201 h 3490"/>
                <a:gd name="T26" fmla="*/ 861 w 3600"/>
                <a:gd name="T27" fmla="*/ 1928 h 3490"/>
                <a:gd name="T28" fmla="*/ 699 w 3600"/>
                <a:gd name="T29" fmla="*/ 2224 h 3490"/>
                <a:gd name="T30" fmla="*/ 944 w 3600"/>
                <a:gd name="T31" fmla="*/ 2286 h 3490"/>
                <a:gd name="T32" fmla="*/ 1420 w 3600"/>
                <a:gd name="T33" fmla="*/ 2440 h 3490"/>
                <a:gd name="T34" fmla="*/ 770 w 3600"/>
                <a:gd name="T35" fmla="*/ 2909 h 3490"/>
                <a:gd name="T36" fmla="*/ 1629 w 3600"/>
                <a:gd name="T37" fmla="*/ 3189 h 3490"/>
                <a:gd name="T38" fmla="*/ 2111 w 3600"/>
                <a:gd name="T39" fmla="*/ 3031 h 3490"/>
                <a:gd name="T40" fmla="*/ 2059 w 3600"/>
                <a:gd name="T41" fmla="*/ 2878 h 3490"/>
                <a:gd name="T42" fmla="*/ 2042 w 3600"/>
                <a:gd name="T43" fmla="*/ 2760 h 3490"/>
                <a:gd name="T44" fmla="*/ 1934 w 3600"/>
                <a:gd name="T45" fmla="*/ 2471 h 3490"/>
                <a:gd name="T46" fmla="*/ 1976 w 3600"/>
                <a:gd name="T47" fmla="*/ 2288 h 3490"/>
                <a:gd name="T48" fmla="*/ 2360 w 3600"/>
                <a:gd name="T49" fmla="*/ 2077 h 3490"/>
                <a:gd name="T50" fmla="*/ 2258 w 3600"/>
                <a:gd name="T51" fmla="*/ 1462 h 3490"/>
                <a:gd name="T52" fmla="*/ 2102 w 3600"/>
                <a:gd name="T53" fmla="*/ 880 h 3490"/>
                <a:gd name="T54" fmla="*/ 1685 w 3600"/>
                <a:gd name="T55" fmla="*/ 654 h 3490"/>
                <a:gd name="T56" fmla="*/ 825 w 3600"/>
                <a:gd name="T57" fmla="*/ 363 h 3490"/>
                <a:gd name="T58" fmla="*/ 199 w 3600"/>
                <a:gd name="T59" fmla="*/ 1170 h 3490"/>
                <a:gd name="T60" fmla="*/ 232 w 3600"/>
                <a:gd name="T61" fmla="*/ 2233 h 3490"/>
                <a:gd name="T62" fmla="*/ 1272 w 3600"/>
                <a:gd name="T63" fmla="*/ 2456 h 3490"/>
                <a:gd name="T64" fmla="*/ 855 w 3600"/>
                <a:gd name="T65" fmla="*/ 2396 h 3490"/>
                <a:gd name="T66" fmla="*/ 569 w 3600"/>
                <a:gd name="T67" fmla="*/ 2248 h 3490"/>
                <a:gd name="T68" fmla="*/ 767 w 3600"/>
                <a:gd name="T69" fmla="*/ 1846 h 3490"/>
                <a:gd name="T70" fmla="*/ 947 w 3600"/>
                <a:gd name="T71" fmla="*/ 1209 h 3490"/>
                <a:gd name="T72" fmla="*/ 997 w 3600"/>
                <a:gd name="T73" fmla="*/ 970 h 3490"/>
                <a:gd name="T74" fmla="*/ 1262 w 3600"/>
                <a:gd name="T75" fmla="*/ 626 h 3490"/>
                <a:gd name="T76" fmla="*/ 1856 w 3600"/>
                <a:gd name="T77" fmla="*/ 563 h 3490"/>
                <a:gd name="T78" fmla="*/ 2230 w 3600"/>
                <a:gd name="T79" fmla="*/ 855 h 3490"/>
                <a:gd name="T80" fmla="*/ 2377 w 3600"/>
                <a:gd name="T81" fmla="*/ 1444 h 3490"/>
                <a:gd name="T82" fmla="*/ 2861 w 3600"/>
                <a:gd name="T83" fmla="*/ 1926 h 3490"/>
                <a:gd name="T84" fmla="*/ 3105 w 3600"/>
                <a:gd name="T85" fmla="*/ 1980 h 3490"/>
                <a:gd name="T86" fmla="*/ 3130 w 3600"/>
                <a:gd name="T87" fmla="*/ 1263 h 3490"/>
                <a:gd name="T88" fmla="*/ 2553 w 3600"/>
                <a:gd name="T89" fmla="*/ 417 h 3490"/>
                <a:gd name="T90" fmla="*/ 1651 w 3600"/>
                <a:gd name="T91" fmla="*/ 0 h 3490"/>
                <a:gd name="T92" fmla="*/ 2671 w 3600"/>
                <a:gd name="T93" fmla="*/ 355 h 3490"/>
                <a:gd name="T94" fmla="*/ 3250 w 3600"/>
                <a:gd name="T95" fmla="*/ 1248 h 3490"/>
                <a:gd name="T96" fmla="*/ 3405 w 3600"/>
                <a:gd name="T97" fmla="*/ 2191 h 3490"/>
                <a:gd name="T98" fmla="*/ 3572 w 3600"/>
                <a:gd name="T99" fmla="*/ 2915 h 3490"/>
                <a:gd name="T100" fmla="*/ 3092 w 3600"/>
                <a:gd name="T101" fmla="*/ 3440 h 3490"/>
                <a:gd name="T102" fmla="*/ 2367 w 3600"/>
                <a:gd name="T103" fmla="*/ 3344 h 3490"/>
                <a:gd name="T104" fmla="*/ 1636 w 3600"/>
                <a:gd name="T105" fmla="*/ 3309 h 3490"/>
                <a:gd name="T106" fmla="*/ 873 w 3600"/>
                <a:gd name="T107" fmla="*/ 3118 h 3490"/>
                <a:gd name="T108" fmla="*/ 232 w 3600"/>
                <a:gd name="T109" fmla="*/ 2500 h 3490"/>
                <a:gd name="T110" fmla="*/ 13 w 3600"/>
                <a:gd name="T111" fmla="*/ 1447 h 3490"/>
                <a:gd name="T112" fmla="*/ 483 w 3600"/>
                <a:gd name="T113" fmla="*/ 486 h 3490"/>
                <a:gd name="T114" fmla="*/ 1443 w 3600"/>
                <a:gd name="T115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00" h="3490">
                  <a:moveTo>
                    <a:pt x="2049" y="2407"/>
                  </a:moveTo>
                  <a:lnTo>
                    <a:pt x="2053" y="2410"/>
                  </a:lnTo>
                  <a:lnTo>
                    <a:pt x="2055" y="2412"/>
                  </a:lnTo>
                  <a:lnTo>
                    <a:pt x="2057" y="2413"/>
                  </a:lnTo>
                  <a:lnTo>
                    <a:pt x="2060" y="2414"/>
                  </a:lnTo>
                  <a:lnTo>
                    <a:pt x="2060" y="2414"/>
                  </a:lnTo>
                  <a:lnTo>
                    <a:pt x="2090" y="2433"/>
                  </a:lnTo>
                  <a:lnTo>
                    <a:pt x="2100" y="2407"/>
                  </a:lnTo>
                  <a:lnTo>
                    <a:pt x="2049" y="2407"/>
                  </a:lnTo>
                  <a:close/>
                  <a:moveTo>
                    <a:pt x="2820" y="2046"/>
                  </a:moveTo>
                  <a:lnTo>
                    <a:pt x="2752" y="2049"/>
                  </a:lnTo>
                  <a:lnTo>
                    <a:pt x="2687" y="2059"/>
                  </a:lnTo>
                  <a:lnTo>
                    <a:pt x="2625" y="2075"/>
                  </a:lnTo>
                  <a:lnTo>
                    <a:pt x="2564" y="2098"/>
                  </a:lnTo>
                  <a:lnTo>
                    <a:pt x="2563" y="2098"/>
                  </a:lnTo>
                  <a:lnTo>
                    <a:pt x="2535" y="2110"/>
                  </a:lnTo>
                  <a:lnTo>
                    <a:pt x="2509" y="2124"/>
                  </a:lnTo>
                  <a:lnTo>
                    <a:pt x="2491" y="2135"/>
                  </a:lnTo>
                  <a:lnTo>
                    <a:pt x="2460" y="2154"/>
                  </a:lnTo>
                  <a:lnTo>
                    <a:pt x="2436" y="2170"/>
                  </a:lnTo>
                  <a:lnTo>
                    <a:pt x="2414" y="2187"/>
                  </a:lnTo>
                  <a:lnTo>
                    <a:pt x="2389" y="2207"/>
                  </a:lnTo>
                  <a:lnTo>
                    <a:pt x="2380" y="2215"/>
                  </a:lnTo>
                  <a:lnTo>
                    <a:pt x="2373" y="2223"/>
                  </a:lnTo>
                  <a:lnTo>
                    <a:pt x="2345" y="2249"/>
                  </a:lnTo>
                  <a:lnTo>
                    <a:pt x="2342" y="2252"/>
                  </a:lnTo>
                  <a:lnTo>
                    <a:pt x="2338" y="2257"/>
                  </a:lnTo>
                  <a:lnTo>
                    <a:pt x="2307" y="2292"/>
                  </a:lnTo>
                  <a:lnTo>
                    <a:pt x="2280" y="2329"/>
                  </a:lnTo>
                  <a:lnTo>
                    <a:pt x="2255" y="2368"/>
                  </a:lnTo>
                  <a:lnTo>
                    <a:pt x="2249" y="2376"/>
                  </a:lnTo>
                  <a:lnTo>
                    <a:pt x="2245" y="2385"/>
                  </a:lnTo>
                  <a:lnTo>
                    <a:pt x="2239" y="2394"/>
                  </a:lnTo>
                  <a:lnTo>
                    <a:pt x="2211" y="2451"/>
                  </a:lnTo>
                  <a:lnTo>
                    <a:pt x="2191" y="2510"/>
                  </a:lnTo>
                  <a:lnTo>
                    <a:pt x="2185" y="2530"/>
                  </a:lnTo>
                  <a:lnTo>
                    <a:pt x="2184" y="2536"/>
                  </a:lnTo>
                  <a:lnTo>
                    <a:pt x="2182" y="2540"/>
                  </a:lnTo>
                  <a:lnTo>
                    <a:pt x="2173" y="2579"/>
                  </a:lnTo>
                  <a:lnTo>
                    <a:pt x="2167" y="2619"/>
                  </a:lnTo>
                  <a:lnTo>
                    <a:pt x="2165" y="2623"/>
                  </a:lnTo>
                  <a:lnTo>
                    <a:pt x="2165" y="2626"/>
                  </a:lnTo>
                  <a:lnTo>
                    <a:pt x="2161" y="2667"/>
                  </a:lnTo>
                  <a:lnTo>
                    <a:pt x="2160" y="2707"/>
                  </a:lnTo>
                  <a:lnTo>
                    <a:pt x="2163" y="2769"/>
                  </a:lnTo>
                  <a:lnTo>
                    <a:pt x="2164" y="2776"/>
                  </a:lnTo>
                  <a:lnTo>
                    <a:pt x="2164" y="2783"/>
                  </a:lnTo>
                  <a:lnTo>
                    <a:pt x="2165" y="2788"/>
                  </a:lnTo>
                  <a:lnTo>
                    <a:pt x="2172" y="2829"/>
                  </a:lnTo>
                  <a:lnTo>
                    <a:pt x="2172" y="2830"/>
                  </a:lnTo>
                  <a:lnTo>
                    <a:pt x="2172" y="2832"/>
                  </a:lnTo>
                  <a:lnTo>
                    <a:pt x="2176" y="2852"/>
                  </a:lnTo>
                  <a:lnTo>
                    <a:pt x="2185" y="2888"/>
                  </a:lnTo>
                  <a:lnTo>
                    <a:pt x="2192" y="2910"/>
                  </a:lnTo>
                  <a:lnTo>
                    <a:pt x="2205" y="2947"/>
                  </a:lnTo>
                  <a:lnTo>
                    <a:pt x="2208" y="2953"/>
                  </a:lnTo>
                  <a:lnTo>
                    <a:pt x="2211" y="2961"/>
                  </a:lnTo>
                  <a:lnTo>
                    <a:pt x="2220" y="2982"/>
                  </a:lnTo>
                  <a:lnTo>
                    <a:pt x="2223" y="2988"/>
                  </a:lnTo>
                  <a:lnTo>
                    <a:pt x="2227" y="2995"/>
                  </a:lnTo>
                  <a:lnTo>
                    <a:pt x="2230" y="3003"/>
                  </a:lnTo>
                  <a:lnTo>
                    <a:pt x="2234" y="3010"/>
                  </a:lnTo>
                  <a:lnTo>
                    <a:pt x="2244" y="3030"/>
                  </a:lnTo>
                  <a:lnTo>
                    <a:pt x="2249" y="3039"/>
                  </a:lnTo>
                  <a:lnTo>
                    <a:pt x="2255" y="3046"/>
                  </a:lnTo>
                  <a:lnTo>
                    <a:pt x="2258" y="3053"/>
                  </a:lnTo>
                  <a:lnTo>
                    <a:pt x="2261" y="3059"/>
                  </a:lnTo>
                  <a:lnTo>
                    <a:pt x="2267" y="3067"/>
                  </a:lnTo>
                  <a:lnTo>
                    <a:pt x="2272" y="3076"/>
                  </a:lnTo>
                  <a:lnTo>
                    <a:pt x="2285" y="3095"/>
                  </a:lnTo>
                  <a:lnTo>
                    <a:pt x="2324" y="3143"/>
                  </a:lnTo>
                  <a:lnTo>
                    <a:pt x="2366" y="3188"/>
                  </a:lnTo>
                  <a:lnTo>
                    <a:pt x="2413" y="3227"/>
                  </a:lnTo>
                  <a:lnTo>
                    <a:pt x="2462" y="3263"/>
                  </a:lnTo>
                  <a:lnTo>
                    <a:pt x="2516" y="3295"/>
                  </a:lnTo>
                  <a:lnTo>
                    <a:pt x="2571" y="3321"/>
                  </a:lnTo>
                  <a:lnTo>
                    <a:pt x="2630" y="3342"/>
                  </a:lnTo>
                  <a:lnTo>
                    <a:pt x="2691" y="3357"/>
                  </a:lnTo>
                  <a:lnTo>
                    <a:pt x="2755" y="3366"/>
                  </a:lnTo>
                  <a:lnTo>
                    <a:pt x="2820" y="3369"/>
                  </a:lnTo>
                  <a:lnTo>
                    <a:pt x="2888" y="3366"/>
                  </a:lnTo>
                  <a:lnTo>
                    <a:pt x="2953" y="3356"/>
                  </a:lnTo>
                  <a:lnTo>
                    <a:pt x="3016" y="3340"/>
                  </a:lnTo>
                  <a:lnTo>
                    <a:pt x="3076" y="3318"/>
                  </a:lnTo>
                  <a:lnTo>
                    <a:pt x="3134" y="3289"/>
                  </a:lnTo>
                  <a:lnTo>
                    <a:pt x="3189" y="3257"/>
                  </a:lnTo>
                  <a:lnTo>
                    <a:pt x="3240" y="3218"/>
                  </a:lnTo>
                  <a:lnTo>
                    <a:pt x="3287" y="3176"/>
                  </a:lnTo>
                  <a:lnTo>
                    <a:pt x="3329" y="3129"/>
                  </a:lnTo>
                  <a:lnTo>
                    <a:pt x="3367" y="3077"/>
                  </a:lnTo>
                  <a:lnTo>
                    <a:pt x="3400" y="3022"/>
                  </a:lnTo>
                  <a:lnTo>
                    <a:pt x="3428" y="2966"/>
                  </a:lnTo>
                  <a:lnTo>
                    <a:pt x="3451" y="2904"/>
                  </a:lnTo>
                  <a:lnTo>
                    <a:pt x="3467" y="2841"/>
                  </a:lnTo>
                  <a:lnTo>
                    <a:pt x="3477" y="2775"/>
                  </a:lnTo>
                  <a:lnTo>
                    <a:pt x="3480" y="2707"/>
                  </a:lnTo>
                  <a:lnTo>
                    <a:pt x="3477" y="2642"/>
                  </a:lnTo>
                  <a:lnTo>
                    <a:pt x="3467" y="2577"/>
                  </a:lnTo>
                  <a:lnTo>
                    <a:pt x="3452" y="2516"/>
                  </a:lnTo>
                  <a:lnTo>
                    <a:pt x="3430" y="2456"/>
                  </a:lnTo>
                  <a:lnTo>
                    <a:pt x="3404" y="2399"/>
                  </a:lnTo>
                  <a:lnTo>
                    <a:pt x="3372" y="2345"/>
                  </a:lnTo>
                  <a:lnTo>
                    <a:pt x="3336" y="2295"/>
                  </a:lnTo>
                  <a:lnTo>
                    <a:pt x="3295" y="2249"/>
                  </a:lnTo>
                  <a:lnTo>
                    <a:pt x="3250" y="2206"/>
                  </a:lnTo>
                  <a:lnTo>
                    <a:pt x="3201" y="2168"/>
                  </a:lnTo>
                  <a:lnTo>
                    <a:pt x="3148" y="2134"/>
                  </a:lnTo>
                  <a:lnTo>
                    <a:pt x="3099" y="2109"/>
                  </a:lnTo>
                  <a:lnTo>
                    <a:pt x="3049" y="2088"/>
                  </a:lnTo>
                  <a:lnTo>
                    <a:pt x="2997" y="2071"/>
                  </a:lnTo>
                  <a:lnTo>
                    <a:pt x="2990" y="2068"/>
                  </a:lnTo>
                  <a:lnTo>
                    <a:pt x="2983" y="2067"/>
                  </a:lnTo>
                  <a:lnTo>
                    <a:pt x="2951" y="2060"/>
                  </a:lnTo>
                  <a:lnTo>
                    <a:pt x="2918" y="2054"/>
                  </a:lnTo>
                  <a:lnTo>
                    <a:pt x="2900" y="2051"/>
                  </a:lnTo>
                  <a:lnTo>
                    <a:pt x="2860" y="2048"/>
                  </a:lnTo>
                  <a:lnTo>
                    <a:pt x="2820" y="2046"/>
                  </a:lnTo>
                  <a:close/>
                  <a:moveTo>
                    <a:pt x="1627" y="651"/>
                  </a:moveTo>
                  <a:lnTo>
                    <a:pt x="1569" y="654"/>
                  </a:lnTo>
                  <a:lnTo>
                    <a:pt x="1515" y="661"/>
                  </a:lnTo>
                  <a:lnTo>
                    <a:pt x="1465" y="670"/>
                  </a:lnTo>
                  <a:lnTo>
                    <a:pt x="1419" y="685"/>
                  </a:lnTo>
                  <a:lnTo>
                    <a:pt x="1377" y="702"/>
                  </a:lnTo>
                  <a:lnTo>
                    <a:pt x="1337" y="722"/>
                  </a:lnTo>
                  <a:lnTo>
                    <a:pt x="1303" y="744"/>
                  </a:lnTo>
                  <a:lnTo>
                    <a:pt x="1270" y="768"/>
                  </a:lnTo>
                  <a:lnTo>
                    <a:pt x="1241" y="794"/>
                  </a:lnTo>
                  <a:lnTo>
                    <a:pt x="1215" y="821"/>
                  </a:lnTo>
                  <a:lnTo>
                    <a:pt x="1191" y="851"/>
                  </a:lnTo>
                  <a:lnTo>
                    <a:pt x="1171" y="880"/>
                  </a:lnTo>
                  <a:lnTo>
                    <a:pt x="1152" y="911"/>
                  </a:lnTo>
                  <a:lnTo>
                    <a:pt x="1137" y="941"/>
                  </a:lnTo>
                  <a:lnTo>
                    <a:pt x="1123" y="971"/>
                  </a:lnTo>
                  <a:lnTo>
                    <a:pt x="1111" y="1002"/>
                  </a:lnTo>
                  <a:lnTo>
                    <a:pt x="1101" y="1030"/>
                  </a:lnTo>
                  <a:lnTo>
                    <a:pt x="1092" y="1059"/>
                  </a:lnTo>
                  <a:lnTo>
                    <a:pt x="1085" y="1086"/>
                  </a:lnTo>
                  <a:lnTo>
                    <a:pt x="1080" y="1111"/>
                  </a:lnTo>
                  <a:lnTo>
                    <a:pt x="1076" y="1134"/>
                  </a:lnTo>
                  <a:lnTo>
                    <a:pt x="1072" y="1155"/>
                  </a:lnTo>
                  <a:lnTo>
                    <a:pt x="1070" y="1174"/>
                  </a:lnTo>
                  <a:lnTo>
                    <a:pt x="1068" y="1189"/>
                  </a:lnTo>
                  <a:lnTo>
                    <a:pt x="1068" y="1201"/>
                  </a:lnTo>
                  <a:lnTo>
                    <a:pt x="1067" y="1210"/>
                  </a:lnTo>
                  <a:lnTo>
                    <a:pt x="1067" y="1214"/>
                  </a:lnTo>
                  <a:lnTo>
                    <a:pt x="1063" y="1302"/>
                  </a:lnTo>
                  <a:lnTo>
                    <a:pt x="1051" y="1387"/>
                  </a:lnTo>
                  <a:lnTo>
                    <a:pt x="1034" y="1471"/>
                  </a:lnTo>
                  <a:lnTo>
                    <a:pt x="1013" y="1554"/>
                  </a:lnTo>
                  <a:lnTo>
                    <a:pt x="988" y="1634"/>
                  </a:lnTo>
                  <a:lnTo>
                    <a:pt x="960" y="1713"/>
                  </a:lnTo>
                  <a:lnTo>
                    <a:pt x="928" y="1787"/>
                  </a:lnTo>
                  <a:lnTo>
                    <a:pt x="896" y="1860"/>
                  </a:lnTo>
                  <a:lnTo>
                    <a:pt x="861" y="1928"/>
                  </a:lnTo>
                  <a:lnTo>
                    <a:pt x="826" y="1992"/>
                  </a:lnTo>
                  <a:lnTo>
                    <a:pt x="791" y="2052"/>
                  </a:lnTo>
                  <a:lnTo>
                    <a:pt x="757" y="2107"/>
                  </a:lnTo>
                  <a:lnTo>
                    <a:pt x="724" y="2157"/>
                  </a:lnTo>
                  <a:lnTo>
                    <a:pt x="694" y="2202"/>
                  </a:lnTo>
                  <a:lnTo>
                    <a:pt x="691" y="2206"/>
                  </a:lnTo>
                  <a:lnTo>
                    <a:pt x="688" y="2211"/>
                  </a:lnTo>
                  <a:lnTo>
                    <a:pt x="686" y="2214"/>
                  </a:lnTo>
                  <a:lnTo>
                    <a:pt x="685" y="2217"/>
                  </a:lnTo>
                  <a:lnTo>
                    <a:pt x="689" y="2218"/>
                  </a:lnTo>
                  <a:lnTo>
                    <a:pt x="699" y="2224"/>
                  </a:lnTo>
                  <a:lnTo>
                    <a:pt x="715" y="2231"/>
                  </a:lnTo>
                  <a:lnTo>
                    <a:pt x="744" y="2242"/>
                  </a:lnTo>
                  <a:lnTo>
                    <a:pt x="776" y="2253"/>
                  </a:lnTo>
                  <a:lnTo>
                    <a:pt x="806" y="2262"/>
                  </a:lnTo>
                  <a:lnTo>
                    <a:pt x="837" y="2269"/>
                  </a:lnTo>
                  <a:lnTo>
                    <a:pt x="865" y="2275"/>
                  </a:lnTo>
                  <a:lnTo>
                    <a:pt x="890" y="2280"/>
                  </a:lnTo>
                  <a:lnTo>
                    <a:pt x="912" y="2283"/>
                  </a:lnTo>
                  <a:lnTo>
                    <a:pt x="928" y="2285"/>
                  </a:lnTo>
                  <a:lnTo>
                    <a:pt x="939" y="2286"/>
                  </a:lnTo>
                  <a:lnTo>
                    <a:pt x="944" y="2286"/>
                  </a:lnTo>
                  <a:lnTo>
                    <a:pt x="1324" y="2286"/>
                  </a:lnTo>
                  <a:lnTo>
                    <a:pt x="1346" y="2288"/>
                  </a:lnTo>
                  <a:lnTo>
                    <a:pt x="1367" y="2295"/>
                  </a:lnTo>
                  <a:lnTo>
                    <a:pt x="1385" y="2306"/>
                  </a:lnTo>
                  <a:lnTo>
                    <a:pt x="1402" y="2320"/>
                  </a:lnTo>
                  <a:lnTo>
                    <a:pt x="1415" y="2338"/>
                  </a:lnTo>
                  <a:lnTo>
                    <a:pt x="1425" y="2357"/>
                  </a:lnTo>
                  <a:lnTo>
                    <a:pt x="1430" y="2378"/>
                  </a:lnTo>
                  <a:lnTo>
                    <a:pt x="1431" y="2399"/>
                  </a:lnTo>
                  <a:lnTo>
                    <a:pt x="1428" y="2421"/>
                  </a:lnTo>
                  <a:lnTo>
                    <a:pt x="1420" y="2440"/>
                  </a:lnTo>
                  <a:lnTo>
                    <a:pt x="1407" y="2467"/>
                  </a:lnTo>
                  <a:lnTo>
                    <a:pt x="1393" y="2492"/>
                  </a:lnTo>
                  <a:lnTo>
                    <a:pt x="1379" y="2515"/>
                  </a:lnTo>
                  <a:lnTo>
                    <a:pt x="1361" y="2535"/>
                  </a:lnTo>
                  <a:lnTo>
                    <a:pt x="1344" y="2552"/>
                  </a:lnTo>
                  <a:lnTo>
                    <a:pt x="1323" y="2565"/>
                  </a:lnTo>
                  <a:lnTo>
                    <a:pt x="772" y="2801"/>
                  </a:lnTo>
                  <a:lnTo>
                    <a:pt x="747" y="2817"/>
                  </a:lnTo>
                  <a:lnTo>
                    <a:pt x="722" y="2834"/>
                  </a:lnTo>
                  <a:lnTo>
                    <a:pt x="698" y="2855"/>
                  </a:lnTo>
                  <a:lnTo>
                    <a:pt x="770" y="2909"/>
                  </a:lnTo>
                  <a:lnTo>
                    <a:pt x="847" y="2959"/>
                  </a:lnTo>
                  <a:lnTo>
                    <a:pt x="924" y="3005"/>
                  </a:lnTo>
                  <a:lnTo>
                    <a:pt x="1006" y="3045"/>
                  </a:lnTo>
                  <a:lnTo>
                    <a:pt x="1090" y="3081"/>
                  </a:lnTo>
                  <a:lnTo>
                    <a:pt x="1176" y="3113"/>
                  </a:lnTo>
                  <a:lnTo>
                    <a:pt x="1264" y="3139"/>
                  </a:lnTo>
                  <a:lnTo>
                    <a:pt x="1356" y="3160"/>
                  </a:lnTo>
                  <a:lnTo>
                    <a:pt x="1449" y="3176"/>
                  </a:lnTo>
                  <a:lnTo>
                    <a:pt x="1543" y="3184"/>
                  </a:lnTo>
                  <a:lnTo>
                    <a:pt x="1586" y="3188"/>
                  </a:lnTo>
                  <a:lnTo>
                    <a:pt x="1629" y="3189"/>
                  </a:lnTo>
                  <a:lnTo>
                    <a:pt x="1645" y="3189"/>
                  </a:lnTo>
                  <a:lnTo>
                    <a:pt x="1747" y="3185"/>
                  </a:lnTo>
                  <a:lnTo>
                    <a:pt x="1848" y="3174"/>
                  </a:lnTo>
                  <a:lnTo>
                    <a:pt x="1949" y="3157"/>
                  </a:lnTo>
                  <a:lnTo>
                    <a:pt x="2049" y="3133"/>
                  </a:lnTo>
                  <a:lnTo>
                    <a:pt x="2147" y="3102"/>
                  </a:lnTo>
                  <a:lnTo>
                    <a:pt x="2143" y="3094"/>
                  </a:lnTo>
                  <a:lnTo>
                    <a:pt x="2128" y="3067"/>
                  </a:lnTo>
                  <a:lnTo>
                    <a:pt x="2125" y="3062"/>
                  </a:lnTo>
                  <a:lnTo>
                    <a:pt x="2123" y="3057"/>
                  </a:lnTo>
                  <a:lnTo>
                    <a:pt x="2111" y="3031"/>
                  </a:lnTo>
                  <a:lnTo>
                    <a:pt x="2109" y="3027"/>
                  </a:lnTo>
                  <a:lnTo>
                    <a:pt x="2098" y="3004"/>
                  </a:lnTo>
                  <a:lnTo>
                    <a:pt x="2091" y="2984"/>
                  </a:lnTo>
                  <a:lnTo>
                    <a:pt x="2083" y="2962"/>
                  </a:lnTo>
                  <a:lnTo>
                    <a:pt x="2080" y="2956"/>
                  </a:lnTo>
                  <a:lnTo>
                    <a:pt x="2078" y="2949"/>
                  </a:lnTo>
                  <a:lnTo>
                    <a:pt x="2073" y="2929"/>
                  </a:lnTo>
                  <a:lnTo>
                    <a:pt x="2069" y="2921"/>
                  </a:lnTo>
                  <a:lnTo>
                    <a:pt x="2067" y="2913"/>
                  </a:lnTo>
                  <a:lnTo>
                    <a:pt x="2061" y="2887"/>
                  </a:lnTo>
                  <a:lnTo>
                    <a:pt x="2059" y="2878"/>
                  </a:lnTo>
                  <a:lnTo>
                    <a:pt x="2057" y="2869"/>
                  </a:lnTo>
                  <a:lnTo>
                    <a:pt x="2056" y="2867"/>
                  </a:lnTo>
                  <a:lnTo>
                    <a:pt x="2055" y="2864"/>
                  </a:lnTo>
                  <a:lnTo>
                    <a:pt x="2055" y="2864"/>
                  </a:lnTo>
                  <a:lnTo>
                    <a:pt x="2055" y="2863"/>
                  </a:lnTo>
                  <a:lnTo>
                    <a:pt x="2051" y="2836"/>
                  </a:lnTo>
                  <a:lnTo>
                    <a:pt x="2047" y="2811"/>
                  </a:lnTo>
                  <a:lnTo>
                    <a:pt x="2045" y="2804"/>
                  </a:lnTo>
                  <a:lnTo>
                    <a:pt x="2045" y="2796"/>
                  </a:lnTo>
                  <a:lnTo>
                    <a:pt x="2043" y="2778"/>
                  </a:lnTo>
                  <a:lnTo>
                    <a:pt x="2042" y="2760"/>
                  </a:lnTo>
                  <a:lnTo>
                    <a:pt x="2040" y="2707"/>
                  </a:lnTo>
                  <a:lnTo>
                    <a:pt x="2042" y="2655"/>
                  </a:lnTo>
                  <a:lnTo>
                    <a:pt x="2047" y="2603"/>
                  </a:lnTo>
                  <a:lnTo>
                    <a:pt x="2055" y="2552"/>
                  </a:lnTo>
                  <a:lnTo>
                    <a:pt x="2001" y="2518"/>
                  </a:lnTo>
                  <a:lnTo>
                    <a:pt x="1996" y="2516"/>
                  </a:lnTo>
                  <a:lnTo>
                    <a:pt x="1990" y="2512"/>
                  </a:lnTo>
                  <a:lnTo>
                    <a:pt x="1981" y="2506"/>
                  </a:lnTo>
                  <a:lnTo>
                    <a:pt x="1969" y="2497"/>
                  </a:lnTo>
                  <a:lnTo>
                    <a:pt x="1954" y="2485"/>
                  </a:lnTo>
                  <a:lnTo>
                    <a:pt x="1934" y="2471"/>
                  </a:lnTo>
                  <a:lnTo>
                    <a:pt x="1919" y="2456"/>
                  </a:lnTo>
                  <a:lnTo>
                    <a:pt x="1908" y="2438"/>
                  </a:lnTo>
                  <a:lnTo>
                    <a:pt x="1900" y="2419"/>
                  </a:lnTo>
                  <a:lnTo>
                    <a:pt x="1896" y="2398"/>
                  </a:lnTo>
                  <a:lnTo>
                    <a:pt x="1897" y="2377"/>
                  </a:lnTo>
                  <a:lnTo>
                    <a:pt x="1903" y="2355"/>
                  </a:lnTo>
                  <a:lnTo>
                    <a:pt x="1911" y="2335"/>
                  </a:lnTo>
                  <a:lnTo>
                    <a:pt x="1923" y="2319"/>
                  </a:lnTo>
                  <a:lnTo>
                    <a:pt x="1939" y="2305"/>
                  </a:lnTo>
                  <a:lnTo>
                    <a:pt x="1956" y="2295"/>
                  </a:lnTo>
                  <a:lnTo>
                    <a:pt x="1976" y="2288"/>
                  </a:lnTo>
                  <a:lnTo>
                    <a:pt x="1996" y="2286"/>
                  </a:lnTo>
                  <a:lnTo>
                    <a:pt x="2163" y="2286"/>
                  </a:lnTo>
                  <a:lnTo>
                    <a:pt x="2164" y="2285"/>
                  </a:lnTo>
                  <a:lnTo>
                    <a:pt x="2165" y="2284"/>
                  </a:lnTo>
                  <a:lnTo>
                    <a:pt x="2201" y="2233"/>
                  </a:lnTo>
                  <a:lnTo>
                    <a:pt x="2243" y="2183"/>
                  </a:lnTo>
                  <a:lnTo>
                    <a:pt x="2287" y="2139"/>
                  </a:lnTo>
                  <a:lnTo>
                    <a:pt x="2293" y="2133"/>
                  </a:lnTo>
                  <a:lnTo>
                    <a:pt x="2300" y="2126"/>
                  </a:lnTo>
                  <a:lnTo>
                    <a:pt x="2329" y="2101"/>
                  </a:lnTo>
                  <a:lnTo>
                    <a:pt x="2360" y="2077"/>
                  </a:lnTo>
                  <a:lnTo>
                    <a:pt x="2367" y="2072"/>
                  </a:lnTo>
                  <a:lnTo>
                    <a:pt x="2374" y="2066"/>
                  </a:lnTo>
                  <a:lnTo>
                    <a:pt x="2412" y="2041"/>
                  </a:lnTo>
                  <a:lnTo>
                    <a:pt x="2452" y="2018"/>
                  </a:lnTo>
                  <a:lnTo>
                    <a:pt x="2453" y="2017"/>
                  </a:lnTo>
                  <a:lnTo>
                    <a:pt x="2409" y="1923"/>
                  </a:lnTo>
                  <a:lnTo>
                    <a:pt x="2368" y="1829"/>
                  </a:lnTo>
                  <a:lnTo>
                    <a:pt x="2332" y="1735"/>
                  </a:lnTo>
                  <a:lnTo>
                    <a:pt x="2303" y="1643"/>
                  </a:lnTo>
                  <a:lnTo>
                    <a:pt x="2278" y="1552"/>
                  </a:lnTo>
                  <a:lnTo>
                    <a:pt x="2258" y="1462"/>
                  </a:lnTo>
                  <a:lnTo>
                    <a:pt x="2244" y="1375"/>
                  </a:lnTo>
                  <a:lnTo>
                    <a:pt x="2236" y="1290"/>
                  </a:lnTo>
                  <a:lnTo>
                    <a:pt x="2230" y="1223"/>
                  </a:lnTo>
                  <a:lnTo>
                    <a:pt x="2220" y="1161"/>
                  </a:lnTo>
                  <a:lnTo>
                    <a:pt x="2208" y="1104"/>
                  </a:lnTo>
                  <a:lnTo>
                    <a:pt x="2192" y="1050"/>
                  </a:lnTo>
                  <a:lnTo>
                    <a:pt x="2172" y="1001"/>
                  </a:lnTo>
                  <a:lnTo>
                    <a:pt x="2158" y="971"/>
                  </a:lnTo>
                  <a:lnTo>
                    <a:pt x="2141" y="941"/>
                  </a:lnTo>
                  <a:lnTo>
                    <a:pt x="2123" y="910"/>
                  </a:lnTo>
                  <a:lnTo>
                    <a:pt x="2102" y="880"/>
                  </a:lnTo>
                  <a:lnTo>
                    <a:pt x="2079" y="851"/>
                  </a:lnTo>
                  <a:lnTo>
                    <a:pt x="2053" y="821"/>
                  </a:lnTo>
                  <a:lnTo>
                    <a:pt x="2025" y="794"/>
                  </a:lnTo>
                  <a:lnTo>
                    <a:pt x="1993" y="768"/>
                  </a:lnTo>
                  <a:lnTo>
                    <a:pt x="1959" y="744"/>
                  </a:lnTo>
                  <a:lnTo>
                    <a:pt x="1922" y="722"/>
                  </a:lnTo>
                  <a:lnTo>
                    <a:pt x="1882" y="702"/>
                  </a:lnTo>
                  <a:lnTo>
                    <a:pt x="1838" y="685"/>
                  </a:lnTo>
                  <a:lnTo>
                    <a:pt x="1790" y="670"/>
                  </a:lnTo>
                  <a:lnTo>
                    <a:pt x="1740" y="661"/>
                  </a:lnTo>
                  <a:lnTo>
                    <a:pt x="1685" y="654"/>
                  </a:lnTo>
                  <a:lnTo>
                    <a:pt x="1627" y="651"/>
                  </a:lnTo>
                  <a:close/>
                  <a:moveTo>
                    <a:pt x="1651" y="120"/>
                  </a:moveTo>
                  <a:lnTo>
                    <a:pt x="1549" y="123"/>
                  </a:lnTo>
                  <a:lnTo>
                    <a:pt x="1451" y="133"/>
                  </a:lnTo>
                  <a:lnTo>
                    <a:pt x="1354" y="150"/>
                  </a:lnTo>
                  <a:lnTo>
                    <a:pt x="1259" y="172"/>
                  </a:lnTo>
                  <a:lnTo>
                    <a:pt x="1167" y="199"/>
                  </a:lnTo>
                  <a:lnTo>
                    <a:pt x="1077" y="232"/>
                  </a:lnTo>
                  <a:lnTo>
                    <a:pt x="989" y="271"/>
                  </a:lnTo>
                  <a:lnTo>
                    <a:pt x="905" y="315"/>
                  </a:lnTo>
                  <a:lnTo>
                    <a:pt x="825" y="363"/>
                  </a:lnTo>
                  <a:lnTo>
                    <a:pt x="747" y="417"/>
                  </a:lnTo>
                  <a:lnTo>
                    <a:pt x="673" y="475"/>
                  </a:lnTo>
                  <a:lnTo>
                    <a:pt x="602" y="538"/>
                  </a:lnTo>
                  <a:lnTo>
                    <a:pt x="536" y="604"/>
                  </a:lnTo>
                  <a:lnTo>
                    <a:pt x="473" y="675"/>
                  </a:lnTo>
                  <a:lnTo>
                    <a:pt x="416" y="749"/>
                  </a:lnTo>
                  <a:lnTo>
                    <a:pt x="362" y="827"/>
                  </a:lnTo>
                  <a:lnTo>
                    <a:pt x="313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9" y="1170"/>
                  </a:lnTo>
                  <a:lnTo>
                    <a:pt x="170" y="1263"/>
                  </a:lnTo>
                  <a:lnTo>
                    <a:pt x="148" y="1357"/>
                  </a:lnTo>
                  <a:lnTo>
                    <a:pt x="133" y="1455"/>
                  </a:lnTo>
                  <a:lnTo>
                    <a:pt x="123" y="1554"/>
                  </a:lnTo>
                  <a:lnTo>
                    <a:pt x="120" y="1655"/>
                  </a:lnTo>
                  <a:lnTo>
                    <a:pt x="123" y="1756"/>
                  </a:lnTo>
                  <a:lnTo>
                    <a:pt x="133" y="1855"/>
                  </a:lnTo>
                  <a:lnTo>
                    <a:pt x="149" y="1954"/>
                  </a:lnTo>
                  <a:lnTo>
                    <a:pt x="171" y="2049"/>
                  </a:lnTo>
                  <a:lnTo>
                    <a:pt x="200" y="2142"/>
                  </a:lnTo>
                  <a:lnTo>
                    <a:pt x="232" y="2233"/>
                  </a:lnTo>
                  <a:lnTo>
                    <a:pt x="272" y="2320"/>
                  </a:lnTo>
                  <a:lnTo>
                    <a:pt x="315" y="2404"/>
                  </a:lnTo>
                  <a:lnTo>
                    <a:pt x="365" y="2486"/>
                  </a:lnTo>
                  <a:lnTo>
                    <a:pt x="419" y="2564"/>
                  </a:lnTo>
                  <a:lnTo>
                    <a:pt x="478" y="2638"/>
                  </a:lnTo>
                  <a:lnTo>
                    <a:pt x="540" y="2710"/>
                  </a:lnTo>
                  <a:lnTo>
                    <a:pt x="608" y="2776"/>
                  </a:lnTo>
                  <a:lnTo>
                    <a:pt x="643" y="2745"/>
                  </a:lnTo>
                  <a:lnTo>
                    <a:pt x="681" y="2716"/>
                  </a:lnTo>
                  <a:lnTo>
                    <a:pt x="722" y="2692"/>
                  </a:lnTo>
                  <a:lnTo>
                    <a:pt x="1272" y="2456"/>
                  </a:lnTo>
                  <a:lnTo>
                    <a:pt x="1277" y="2450"/>
                  </a:lnTo>
                  <a:lnTo>
                    <a:pt x="1283" y="2443"/>
                  </a:lnTo>
                  <a:lnTo>
                    <a:pt x="1291" y="2431"/>
                  </a:lnTo>
                  <a:lnTo>
                    <a:pt x="1297" y="2419"/>
                  </a:lnTo>
                  <a:lnTo>
                    <a:pt x="1304" y="2407"/>
                  </a:lnTo>
                  <a:lnTo>
                    <a:pt x="938" y="2407"/>
                  </a:lnTo>
                  <a:lnTo>
                    <a:pt x="932" y="2407"/>
                  </a:lnTo>
                  <a:lnTo>
                    <a:pt x="920" y="2404"/>
                  </a:lnTo>
                  <a:lnTo>
                    <a:pt x="902" y="2402"/>
                  </a:lnTo>
                  <a:lnTo>
                    <a:pt x="880" y="2399"/>
                  </a:lnTo>
                  <a:lnTo>
                    <a:pt x="855" y="2396"/>
                  </a:lnTo>
                  <a:lnTo>
                    <a:pt x="827" y="2390"/>
                  </a:lnTo>
                  <a:lnTo>
                    <a:pt x="796" y="2382"/>
                  </a:lnTo>
                  <a:lnTo>
                    <a:pt x="765" y="2375"/>
                  </a:lnTo>
                  <a:lnTo>
                    <a:pt x="732" y="2365"/>
                  </a:lnTo>
                  <a:lnTo>
                    <a:pt x="699" y="2354"/>
                  </a:lnTo>
                  <a:lnTo>
                    <a:pt x="667" y="2342"/>
                  </a:lnTo>
                  <a:lnTo>
                    <a:pt x="637" y="2327"/>
                  </a:lnTo>
                  <a:lnTo>
                    <a:pt x="612" y="2310"/>
                  </a:lnTo>
                  <a:lnTo>
                    <a:pt x="592" y="2292"/>
                  </a:lnTo>
                  <a:lnTo>
                    <a:pt x="578" y="2271"/>
                  </a:lnTo>
                  <a:lnTo>
                    <a:pt x="569" y="2248"/>
                  </a:lnTo>
                  <a:lnTo>
                    <a:pt x="565" y="2219"/>
                  </a:lnTo>
                  <a:lnTo>
                    <a:pt x="568" y="2191"/>
                  </a:lnTo>
                  <a:lnTo>
                    <a:pt x="578" y="2163"/>
                  </a:lnTo>
                  <a:lnTo>
                    <a:pt x="596" y="2132"/>
                  </a:lnTo>
                  <a:lnTo>
                    <a:pt x="615" y="2103"/>
                  </a:lnTo>
                  <a:lnTo>
                    <a:pt x="637" y="2071"/>
                  </a:lnTo>
                  <a:lnTo>
                    <a:pt x="661" y="2033"/>
                  </a:lnTo>
                  <a:lnTo>
                    <a:pt x="686" y="1992"/>
                  </a:lnTo>
                  <a:lnTo>
                    <a:pt x="713" y="1947"/>
                  </a:lnTo>
                  <a:lnTo>
                    <a:pt x="740" y="1898"/>
                  </a:lnTo>
                  <a:lnTo>
                    <a:pt x="767" y="1846"/>
                  </a:lnTo>
                  <a:lnTo>
                    <a:pt x="794" y="1792"/>
                  </a:lnTo>
                  <a:lnTo>
                    <a:pt x="820" y="1734"/>
                  </a:lnTo>
                  <a:lnTo>
                    <a:pt x="845" y="1674"/>
                  </a:lnTo>
                  <a:lnTo>
                    <a:pt x="868" y="1611"/>
                  </a:lnTo>
                  <a:lnTo>
                    <a:pt x="889" y="1548"/>
                  </a:lnTo>
                  <a:lnTo>
                    <a:pt x="908" y="1482"/>
                  </a:lnTo>
                  <a:lnTo>
                    <a:pt x="923" y="1417"/>
                  </a:lnTo>
                  <a:lnTo>
                    <a:pt x="935" y="1349"/>
                  </a:lnTo>
                  <a:lnTo>
                    <a:pt x="944" y="1280"/>
                  </a:lnTo>
                  <a:lnTo>
                    <a:pt x="947" y="1212"/>
                  </a:lnTo>
                  <a:lnTo>
                    <a:pt x="947" y="1209"/>
                  </a:lnTo>
                  <a:lnTo>
                    <a:pt x="947" y="1202"/>
                  </a:lnTo>
                  <a:lnTo>
                    <a:pt x="948" y="1191"/>
                  </a:lnTo>
                  <a:lnTo>
                    <a:pt x="949" y="1177"/>
                  </a:lnTo>
                  <a:lnTo>
                    <a:pt x="951" y="1159"/>
                  </a:lnTo>
                  <a:lnTo>
                    <a:pt x="955" y="1139"/>
                  </a:lnTo>
                  <a:lnTo>
                    <a:pt x="959" y="1116"/>
                  </a:lnTo>
                  <a:lnTo>
                    <a:pt x="963" y="1091"/>
                  </a:lnTo>
                  <a:lnTo>
                    <a:pt x="970" y="1063"/>
                  </a:lnTo>
                  <a:lnTo>
                    <a:pt x="977" y="1034"/>
                  </a:lnTo>
                  <a:lnTo>
                    <a:pt x="986" y="1003"/>
                  </a:lnTo>
                  <a:lnTo>
                    <a:pt x="997" y="970"/>
                  </a:lnTo>
                  <a:lnTo>
                    <a:pt x="1009" y="937"/>
                  </a:lnTo>
                  <a:lnTo>
                    <a:pt x="1024" y="905"/>
                  </a:lnTo>
                  <a:lnTo>
                    <a:pt x="1041" y="871"/>
                  </a:lnTo>
                  <a:lnTo>
                    <a:pt x="1059" y="837"/>
                  </a:lnTo>
                  <a:lnTo>
                    <a:pt x="1080" y="804"/>
                  </a:lnTo>
                  <a:lnTo>
                    <a:pt x="1103" y="771"/>
                  </a:lnTo>
                  <a:lnTo>
                    <a:pt x="1129" y="739"/>
                  </a:lnTo>
                  <a:lnTo>
                    <a:pt x="1159" y="708"/>
                  </a:lnTo>
                  <a:lnTo>
                    <a:pt x="1190" y="679"/>
                  </a:lnTo>
                  <a:lnTo>
                    <a:pt x="1225" y="652"/>
                  </a:lnTo>
                  <a:lnTo>
                    <a:pt x="1262" y="626"/>
                  </a:lnTo>
                  <a:lnTo>
                    <a:pt x="1304" y="603"/>
                  </a:lnTo>
                  <a:lnTo>
                    <a:pt x="1348" y="583"/>
                  </a:lnTo>
                  <a:lnTo>
                    <a:pt x="1396" y="565"/>
                  </a:lnTo>
                  <a:lnTo>
                    <a:pt x="1448" y="551"/>
                  </a:lnTo>
                  <a:lnTo>
                    <a:pt x="1503" y="540"/>
                  </a:lnTo>
                  <a:lnTo>
                    <a:pt x="1563" y="534"/>
                  </a:lnTo>
                  <a:lnTo>
                    <a:pt x="1627" y="530"/>
                  </a:lnTo>
                  <a:lnTo>
                    <a:pt x="1690" y="534"/>
                  </a:lnTo>
                  <a:lnTo>
                    <a:pt x="1749" y="540"/>
                  </a:lnTo>
                  <a:lnTo>
                    <a:pt x="1803" y="550"/>
                  </a:lnTo>
                  <a:lnTo>
                    <a:pt x="1856" y="563"/>
                  </a:lnTo>
                  <a:lnTo>
                    <a:pt x="1904" y="580"/>
                  </a:lnTo>
                  <a:lnTo>
                    <a:pt x="1949" y="599"/>
                  </a:lnTo>
                  <a:lnTo>
                    <a:pt x="1992" y="621"/>
                  </a:lnTo>
                  <a:lnTo>
                    <a:pt x="2031" y="645"/>
                  </a:lnTo>
                  <a:lnTo>
                    <a:pt x="2067" y="672"/>
                  </a:lnTo>
                  <a:lnTo>
                    <a:pt x="2101" y="699"/>
                  </a:lnTo>
                  <a:lnTo>
                    <a:pt x="2132" y="728"/>
                  </a:lnTo>
                  <a:lnTo>
                    <a:pt x="2160" y="759"/>
                  </a:lnTo>
                  <a:lnTo>
                    <a:pt x="2185" y="791"/>
                  </a:lnTo>
                  <a:lnTo>
                    <a:pt x="2209" y="822"/>
                  </a:lnTo>
                  <a:lnTo>
                    <a:pt x="2230" y="855"/>
                  </a:lnTo>
                  <a:lnTo>
                    <a:pt x="2249" y="887"/>
                  </a:lnTo>
                  <a:lnTo>
                    <a:pt x="2267" y="920"/>
                  </a:lnTo>
                  <a:lnTo>
                    <a:pt x="2282" y="952"/>
                  </a:lnTo>
                  <a:lnTo>
                    <a:pt x="2301" y="1000"/>
                  </a:lnTo>
                  <a:lnTo>
                    <a:pt x="2317" y="1050"/>
                  </a:lnTo>
                  <a:lnTo>
                    <a:pt x="2331" y="1103"/>
                  </a:lnTo>
                  <a:lnTo>
                    <a:pt x="2342" y="1158"/>
                  </a:lnTo>
                  <a:lnTo>
                    <a:pt x="2350" y="1219"/>
                  </a:lnTo>
                  <a:lnTo>
                    <a:pt x="2355" y="1281"/>
                  </a:lnTo>
                  <a:lnTo>
                    <a:pt x="2364" y="1362"/>
                  </a:lnTo>
                  <a:lnTo>
                    <a:pt x="2377" y="1444"/>
                  </a:lnTo>
                  <a:lnTo>
                    <a:pt x="2396" y="1528"/>
                  </a:lnTo>
                  <a:lnTo>
                    <a:pt x="2420" y="1615"/>
                  </a:lnTo>
                  <a:lnTo>
                    <a:pt x="2448" y="1702"/>
                  </a:lnTo>
                  <a:lnTo>
                    <a:pt x="2483" y="1791"/>
                  </a:lnTo>
                  <a:lnTo>
                    <a:pt x="2521" y="1879"/>
                  </a:lnTo>
                  <a:lnTo>
                    <a:pt x="2565" y="1969"/>
                  </a:lnTo>
                  <a:lnTo>
                    <a:pt x="2626" y="1950"/>
                  </a:lnTo>
                  <a:lnTo>
                    <a:pt x="2689" y="1937"/>
                  </a:lnTo>
                  <a:lnTo>
                    <a:pt x="2753" y="1928"/>
                  </a:lnTo>
                  <a:lnTo>
                    <a:pt x="2820" y="1925"/>
                  </a:lnTo>
                  <a:lnTo>
                    <a:pt x="2861" y="1926"/>
                  </a:lnTo>
                  <a:lnTo>
                    <a:pt x="2903" y="1930"/>
                  </a:lnTo>
                  <a:lnTo>
                    <a:pt x="2905" y="1931"/>
                  </a:lnTo>
                  <a:lnTo>
                    <a:pt x="2907" y="1931"/>
                  </a:lnTo>
                  <a:lnTo>
                    <a:pt x="2947" y="1936"/>
                  </a:lnTo>
                  <a:lnTo>
                    <a:pt x="2984" y="1943"/>
                  </a:lnTo>
                  <a:lnTo>
                    <a:pt x="2988" y="1944"/>
                  </a:lnTo>
                  <a:lnTo>
                    <a:pt x="3026" y="1954"/>
                  </a:lnTo>
                  <a:lnTo>
                    <a:pt x="3063" y="1965"/>
                  </a:lnTo>
                  <a:lnTo>
                    <a:pt x="3067" y="1966"/>
                  </a:lnTo>
                  <a:lnTo>
                    <a:pt x="3069" y="1967"/>
                  </a:lnTo>
                  <a:lnTo>
                    <a:pt x="3105" y="1980"/>
                  </a:lnTo>
                  <a:lnTo>
                    <a:pt x="3139" y="1994"/>
                  </a:lnTo>
                  <a:lnTo>
                    <a:pt x="3140" y="1995"/>
                  </a:lnTo>
                  <a:lnTo>
                    <a:pt x="3142" y="1995"/>
                  </a:lnTo>
                  <a:lnTo>
                    <a:pt x="3158" y="1911"/>
                  </a:lnTo>
                  <a:lnTo>
                    <a:pt x="3170" y="1826"/>
                  </a:lnTo>
                  <a:lnTo>
                    <a:pt x="3178" y="1740"/>
                  </a:lnTo>
                  <a:lnTo>
                    <a:pt x="3180" y="1655"/>
                  </a:lnTo>
                  <a:lnTo>
                    <a:pt x="3177" y="1554"/>
                  </a:lnTo>
                  <a:lnTo>
                    <a:pt x="3167" y="1455"/>
                  </a:lnTo>
                  <a:lnTo>
                    <a:pt x="3152" y="1357"/>
                  </a:lnTo>
                  <a:lnTo>
                    <a:pt x="3130" y="1263"/>
                  </a:lnTo>
                  <a:lnTo>
                    <a:pt x="3101" y="1170"/>
                  </a:lnTo>
                  <a:lnTo>
                    <a:pt x="3069" y="1081"/>
                  </a:lnTo>
                  <a:lnTo>
                    <a:pt x="3031" y="993"/>
                  </a:lnTo>
                  <a:lnTo>
                    <a:pt x="2987" y="909"/>
                  </a:lnTo>
                  <a:lnTo>
                    <a:pt x="2938" y="827"/>
                  </a:lnTo>
                  <a:lnTo>
                    <a:pt x="2884" y="749"/>
                  </a:lnTo>
                  <a:lnTo>
                    <a:pt x="2827" y="675"/>
                  </a:lnTo>
                  <a:lnTo>
                    <a:pt x="2764" y="604"/>
                  </a:lnTo>
                  <a:lnTo>
                    <a:pt x="2698" y="538"/>
                  </a:lnTo>
                  <a:lnTo>
                    <a:pt x="2627" y="475"/>
                  </a:lnTo>
                  <a:lnTo>
                    <a:pt x="2553" y="417"/>
                  </a:lnTo>
                  <a:lnTo>
                    <a:pt x="2475" y="363"/>
                  </a:lnTo>
                  <a:lnTo>
                    <a:pt x="2395" y="315"/>
                  </a:lnTo>
                  <a:lnTo>
                    <a:pt x="2311" y="271"/>
                  </a:lnTo>
                  <a:lnTo>
                    <a:pt x="2223" y="232"/>
                  </a:lnTo>
                  <a:lnTo>
                    <a:pt x="2133" y="199"/>
                  </a:lnTo>
                  <a:lnTo>
                    <a:pt x="2041" y="172"/>
                  </a:lnTo>
                  <a:lnTo>
                    <a:pt x="1946" y="150"/>
                  </a:lnTo>
                  <a:lnTo>
                    <a:pt x="1849" y="133"/>
                  </a:lnTo>
                  <a:lnTo>
                    <a:pt x="1751" y="123"/>
                  </a:lnTo>
                  <a:lnTo>
                    <a:pt x="1651" y="120"/>
                  </a:lnTo>
                  <a:close/>
                  <a:moveTo>
                    <a:pt x="1651" y="0"/>
                  </a:moveTo>
                  <a:lnTo>
                    <a:pt x="1754" y="3"/>
                  </a:lnTo>
                  <a:lnTo>
                    <a:pt x="1857" y="13"/>
                  </a:lnTo>
                  <a:lnTo>
                    <a:pt x="1957" y="29"/>
                  </a:lnTo>
                  <a:lnTo>
                    <a:pt x="2056" y="51"/>
                  </a:lnTo>
                  <a:lnTo>
                    <a:pt x="2152" y="79"/>
                  </a:lnTo>
                  <a:lnTo>
                    <a:pt x="2246" y="111"/>
                  </a:lnTo>
                  <a:lnTo>
                    <a:pt x="2337" y="151"/>
                  </a:lnTo>
                  <a:lnTo>
                    <a:pt x="2425" y="195"/>
                  </a:lnTo>
                  <a:lnTo>
                    <a:pt x="2510" y="243"/>
                  </a:lnTo>
                  <a:lnTo>
                    <a:pt x="2592" y="297"/>
                  </a:lnTo>
                  <a:lnTo>
                    <a:pt x="2671" y="355"/>
                  </a:lnTo>
                  <a:lnTo>
                    <a:pt x="2746" y="418"/>
                  </a:lnTo>
                  <a:lnTo>
                    <a:pt x="2817" y="486"/>
                  </a:lnTo>
                  <a:lnTo>
                    <a:pt x="2883" y="557"/>
                  </a:lnTo>
                  <a:lnTo>
                    <a:pt x="2945" y="631"/>
                  </a:lnTo>
                  <a:lnTo>
                    <a:pt x="3004" y="710"/>
                  </a:lnTo>
                  <a:lnTo>
                    <a:pt x="3058" y="792"/>
                  </a:lnTo>
                  <a:lnTo>
                    <a:pt x="3107" y="877"/>
                  </a:lnTo>
                  <a:lnTo>
                    <a:pt x="3151" y="966"/>
                  </a:lnTo>
                  <a:lnTo>
                    <a:pt x="3189" y="1058"/>
                  </a:lnTo>
                  <a:lnTo>
                    <a:pt x="3221" y="1152"/>
                  </a:lnTo>
                  <a:lnTo>
                    <a:pt x="3250" y="1248"/>
                  </a:lnTo>
                  <a:lnTo>
                    <a:pt x="3272" y="1346"/>
                  </a:lnTo>
                  <a:lnTo>
                    <a:pt x="3287" y="1447"/>
                  </a:lnTo>
                  <a:lnTo>
                    <a:pt x="3297" y="1550"/>
                  </a:lnTo>
                  <a:lnTo>
                    <a:pt x="3300" y="1655"/>
                  </a:lnTo>
                  <a:lnTo>
                    <a:pt x="3297" y="1756"/>
                  </a:lnTo>
                  <a:lnTo>
                    <a:pt x="3287" y="1856"/>
                  </a:lnTo>
                  <a:lnTo>
                    <a:pt x="3272" y="1957"/>
                  </a:lnTo>
                  <a:lnTo>
                    <a:pt x="3250" y="2055"/>
                  </a:lnTo>
                  <a:lnTo>
                    <a:pt x="3305" y="2096"/>
                  </a:lnTo>
                  <a:lnTo>
                    <a:pt x="3358" y="2142"/>
                  </a:lnTo>
                  <a:lnTo>
                    <a:pt x="3405" y="2191"/>
                  </a:lnTo>
                  <a:lnTo>
                    <a:pt x="3448" y="2245"/>
                  </a:lnTo>
                  <a:lnTo>
                    <a:pt x="3487" y="2303"/>
                  </a:lnTo>
                  <a:lnTo>
                    <a:pt x="3520" y="2363"/>
                  </a:lnTo>
                  <a:lnTo>
                    <a:pt x="3548" y="2427"/>
                  </a:lnTo>
                  <a:lnTo>
                    <a:pt x="3571" y="2494"/>
                  </a:lnTo>
                  <a:lnTo>
                    <a:pt x="3587" y="2563"/>
                  </a:lnTo>
                  <a:lnTo>
                    <a:pt x="3597" y="2634"/>
                  </a:lnTo>
                  <a:lnTo>
                    <a:pt x="3600" y="2707"/>
                  </a:lnTo>
                  <a:lnTo>
                    <a:pt x="3597" y="2778"/>
                  </a:lnTo>
                  <a:lnTo>
                    <a:pt x="3587" y="2848"/>
                  </a:lnTo>
                  <a:lnTo>
                    <a:pt x="3572" y="2915"/>
                  </a:lnTo>
                  <a:lnTo>
                    <a:pt x="3551" y="2980"/>
                  </a:lnTo>
                  <a:lnTo>
                    <a:pt x="3525" y="3042"/>
                  </a:lnTo>
                  <a:lnTo>
                    <a:pt x="3493" y="3102"/>
                  </a:lnTo>
                  <a:lnTo>
                    <a:pt x="3457" y="3158"/>
                  </a:lnTo>
                  <a:lnTo>
                    <a:pt x="3417" y="3212"/>
                  </a:lnTo>
                  <a:lnTo>
                    <a:pt x="3371" y="3261"/>
                  </a:lnTo>
                  <a:lnTo>
                    <a:pt x="3322" y="3306"/>
                  </a:lnTo>
                  <a:lnTo>
                    <a:pt x="3269" y="3346"/>
                  </a:lnTo>
                  <a:lnTo>
                    <a:pt x="3214" y="3382"/>
                  </a:lnTo>
                  <a:lnTo>
                    <a:pt x="3154" y="3414"/>
                  </a:lnTo>
                  <a:lnTo>
                    <a:pt x="3092" y="3440"/>
                  </a:lnTo>
                  <a:lnTo>
                    <a:pt x="3027" y="3462"/>
                  </a:lnTo>
                  <a:lnTo>
                    <a:pt x="2960" y="3477"/>
                  </a:lnTo>
                  <a:lnTo>
                    <a:pt x="2891" y="3486"/>
                  </a:lnTo>
                  <a:lnTo>
                    <a:pt x="2820" y="3490"/>
                  </a:lnTo>
                  <a:lnTo>
                    <a:pt x="2749" y="3486"/>
                  </a:lnTo>
                  <a:lnTo>
                    <a:pt x="2679" y="3476"/>
                  </a:lnTo>
                  <a:lnTo>
                    <a:pt x="2612" y="3461"/>
                  </a:lnTo>
                  <a:lnTo>
                    <a:pt x="2546" y="3440"/>
                  </a:lnTo>
                  <a:lnTo>
                    <a:pt x="2483" y="3413"/>
                  </a:lnTo>
                  <a:lnTo>
                    <a:pt x="2424" y="3381"/>
                  </a:lnTo>
                  <a:lnTo>
                    <a:pt x="2367" y="3344"/>
                  </a:lnTo>
                  <a:lnTo>
                    <a:pt x="2315" y="3302"/>
                  </a:lnTo>
                  <a:lnTo>
                    <a:pt x="2265" y="3257"/>
                  </a:lnTo>
                  <a:lnTo>
                    <a:pt x="2220" y="3207"/>
                  </a:lnTo>
                  <a:lnTo>
                    <a:pt x="2128" y="3238"/>
                  </a:lnTo>
                  <a:lnTo>
                    <a:pt x="2035" y="3263"/>
                  </a:lnTo>
                  <a:lnTo>
                    <a:pt x="1940" y="3284"/>
                  </a:lnTo>
                  <a:lnTo>
                    <a:pt x="1844" y="3298"/>
                  </a:lnTo>
                  <a:lnTo>
                    <a:pt x="1748" y="3307"/>
                  </a:lnTo>
                  <a:lnTo>
                    <a:pt x="1651" y="3309"/>
                  </a:lnTo>
                  <a:lnTo>
                    <a:pt x="1642" y="3309"/>
                  </a:lnTo>
                  <a:lnTo>
                    <a:pt x="1636" y="3309"/>
                  </a:lnTo>
                  <a:lnTo>
                    <a:pt x="1630" y="3309"/>
                  </a:lnTo>
                  <a:lnTo>
                    <a:pt x="1577" y="3307"/>
                  </a:lnTo>
                  <a:lnTo>
                    <a:pt x="1525" y="3304"/>
                  </a:lnTo>
                  <a:lnTo>
                    <a:pt x="1455" y="3297"/>
                  </a:lnTo>
                  <a:lnTo>
                    <a:pt x="1391" y="3288"/>
                  </a:lnTo>
                  <a:lnTo>
                    <a:pt x="1300" y="3272"/>
                  </a:lnTo>
                  <a:lnTo>
                    <a:pt x="1212" y="3251"/>
                  </a:lnTo>
                  <a:lnTo>
                    <a:pt x="1125" y="3225"/>
                  </a:lnTo>
                  <a:lnTo>
                    <a:pt x="1039" y="3194"/>
                  </a:lnTo>
                  <a:lnTo>
                    <a:pt x="955" y="3158"/>
                  </a:lnTo>
                  <a:lnTo>
                    <a:pt x="873" y="3118"/>
                  </a:lnTo>
                  <a:lnTo>
                    <a:pt x="793" y="3073"/>
                  </a:lnTo>
                  <a:lnTo>
                    <a:pt x="716" y="3024"/>
                  </a:lnTo>
                  <a:lnTo>
                    <a:pt x="641" y="2970"/>
                  </a:lnTo>
                  <a:lnTo>
                    <a:pt x="569" y="2912"/>
                  </a:lnTo>
                  <a:lnTo>
                    <a:pt x="527" y="2876"/>
                  </a:lnTo>
                  <a:lnTo>
                    <a:pt x="531" y="2869"/>
                  </a:lnTo>
                  <a:lnTo>
                    <a:pt x="464" y="2803"/>
                  </a:lnTo>
                  <a:lnTo>
                    <a:pt x="399" y="2733"/>
                  </a:lnTo>
                  <a:lnTo>
                    <a:pt x="339" y="2658"/>
                  </a:lnTo>
                  <a:lnTo>
                    <a:pt x="284" y="2580"/>
                  </a:lnTo>
                  <a:lnTo>
                    <a:pt x="232" y="2500"/>
                  </a:lnTo>
                  <a:lnTo>
                    <a:pt x="185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6" y="710"/>
                  </a:lnTo>
                  <a:lnTo>
                    <a:pt x="355" y="631"/>
                  </a:lnTo>
                  <a:lnTo>
                    <a:pt x="417" y="557"/>
                  </a:lnTo>
                  <a:lnTo>
                    <a:pt x="483" y="486"/>
                  </a:lnTo>
                  <a:lnTo>
                    <a:pt x="554" y="418"/>
                  </a:lnTo>
                  <a:lnTo>
                    <a:pt x="629" y="355"/>
                  </a:lnTo>
                  <a:lnTo>
                    <a:pt x="708" y="297"/>
                  </a:lnTo>
                  <a:lnTo>
                    <a:pt x="790" y="243"/>
                  </a:lnTo>
                  <a:lnTo>
                    <a:pt x="875" y="195"/>
                  </a:lnTo>
                  <a:lnTo>
                    <a:pt x="963" y="151"/>
                  </a:lnTo>
                  <a:lnTo>
                    <a:pt x="1054" y="111"/>
                  </a:lnTo>
                  <a:lnTo>
                    <a:pt x="1148" y="79"/>
                  </a:lnTo>
                  <a:lnTo>
                    <a:pt x="1244" y="51"/>
                  </a:lnTo>
                  <a:lnTo>
                    <a:pt x="1343" y="29"/>
                  </a:lnTo>
                  <a:lnTo>
                    <a:pt x="1443" y="13"/>
                  </a:lnTo>
                  <a:lnTo>
                    <a:pt x="1546" y="3"/>
                  </a:lnTo>
                  <a:lnTo>
                    <a:pt x="1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82"/>
            <p:cNvSpPr>
              <a:spLocks/>
            </p:cNvSpPr>
            <p:nvPr/>
          </p:nvSpPr>
          <p:spPr bwMode="auto">
            <a:xfrm>
              <a:off x="1041400" y="5365750"/>
              <a:ext cx="133350" cy="133350"/>
            </a:xfrm>
            <a:custGeom>
              <a:avLst/>
              <a:gdLst>
                <a:gd name="T0" fmla="*/ 420 w 840"/>
                <a:gd name="T1" fmla="*/ 0 h 843"/>
                <a:gd name="T2" fmla="*/ 439 w 840"/>
                <a:gd name="T3" fmla="*/ 3 h 843"/>
                <a:gd name="T4" fmla="*/ 455 w 840"/>
                <a:gd name="T5" fmla="*/ 12 h 843"/>
                <a:gd name="T6" fmla="*/ 468 w 840"/>
                <a:gd name="T7" fmla="*/ 25 h 843"/>
                <a:gd name="T8" fmla="*/ 477 w 840"/>
                <a:gd name="T9" fmla="*/ 42 h 843"/>
                <a:gd name="T10" fmla="*/ 480 w 840"/>
                <a:gd name="T11" fmla="*/ 60 h 843"/>
                <a:gd name="T12" fmla="*/ 480 w 840"/>
                <a:gd name="T13" fmla="*/ 361 h 843"/>
                <a:gd name="T14" fmla="*/ 780 w 840"/>
                <a:gd name="T15" fmla="*/ 361 h 843"/>
                <a:gd name="T16" fmla="*/ 799 w 840"/>
                <a:gd name="T17" fmla="*/ 364 h 843"/>
                <a:gd name="T18" fmla="*/ 815 w 840"/>
                <a:gd name="T19" fmla="*/ 373 h 843"/>
                <a:gd name="T20" fmla="*/ 828 w 840"/>
                <a:gd name="T21" fmla="*/ 386 h 843"/>
                <a:gd name="T22" fmla="*/ 837 w 840"/>
                <a:gd name="T23" fmla="*/ 403 h 843"/>
                <a:gd name="T24" fmla="*/ 840 w 840"/>
                <a:gd name="T25" fmla="*/ 421 h 843"/>
                <a:gd name="T26" fmla="*/ 837 w 840"/>
                <a:gd name="T27" fmla="*/ 441 h 843"/>
                <a:gd name="T28" fmla="*/ 828 w 840"/>
                <a:gd name="T29" fmla="*/ 457 h 843"/>
                <a:gd name="T30" fmla="*/ 815 w 840"/>
                <a:gd name="T31" fmla="*/ 471 h 843"/>
                <a:gd name="T32" fmla="*/ 799 w 840"/>
                <a:gd name="T33" fmla="*/ 479 h 843"/>
                <a:gd name="T34" fmla="*/ 780 w 840"/>
                <a:gd name="T35" fmla="*/ 482 h 843"/>
                <a:gd name="T36" fmla="*/ 480 w 840"/>
                <a:gd name="T37" fmla="*/ 482 h 843"/>
                <a:gd name="T38" fmla="*/ 480 w 840"/>
                <a:gd name="T39" fmla="*/ 782 h 843"/>
                <a:gd name="T40" fmla="*/ 477 w 840"/>
                <a:gd name="T41" fmla="*/ 802 h 843"/>
                <a:gd name="T42" fmla="*/ 468 w 840"/>
                <a:gd name="T43" fmla="*/ 818 h 843"/>
                <a:gd name="T44" fmla="*/ 455 w 840"/>
                <a:gd name="T45" fmla="*/ 832 h 843"/>
                <a:gd name="T46" fmla="*/ 439 w 840"/>
                <a:gd name="T47" fmla="*/ 840 h 843"/>
                <a:gd name="T48" fmla="*/ 420 w 840"/>
                <a:gd name="T49" fmla="*/ 843 h 843"/>
                <a:gd name="T50" fmla="*/ 401 w 840"/>
                <a:gd name="T51" fmla="*/ 840 h 843"/>
                <a:gd name="T52" fmla="*/ 385 w 840"/>
                <a:gd name="T53" fmla="*/ 832 h 843"/>
                <a:gd name="T54" fmla="*/ 372 w 840"/>
                <a:gd name="T55" fmla="*/ 818 h 843"/>
                <a:gd name="T56" fmla="*/ 363 w 840"/>
                <a:gd name="T57" fmla="*/ 802 h 843"/>
                <a:gd name="T58" fmla="*/ 360 w 840"/>
                <a:gd name="T59" fmla="*/ 782 h 843"/>
                <a:gd name="T60" fmla="*/ 360 w 840"/>
                <a:gd name="T61" fmla="*/ 482 h 843"/>
                <a:gd name="T62" fmla="*/ 60 w 840"/>
                <a:gd name="T63" fmla="*/ 482 h 843"/>
                <a:gd name="T64" fmla="*/ 41 w 840"/>
                <a:gd name="T65" fmla="*/ 479 h 843"/>
                <a:gd name="T66" fmla="*/ 25 w 840"/>
                <a:gd name="T67" fmla="*/ 471 h 843"/>
                <a:gd name="T68" fmla="*/ 12 w 840"/>
                <a:gd name="T69" fmla="*/ 457 h 843"/>
                <a:gd name="T70" fmla="*/ 3 w 840"/>
                <a:gd name="T71" fmla="*/ 441 h 843"/>
                <a:gd name="T72" fmla="*/ 0 w 840"/>
                <a:gd name="T73" fmla="*/ 421 h 843"/>
                <a:gd name="T74" fmla="*/ 3 w 840"/>
                <a:gd name="T75" fmla="*/ 403 h 843"/>
                <a:gd name="T76" fmla="*/ 12 w 840"/>
                <a:gd name="T77" fmla="*/ 386 h 843"/>
                <a:gd name="T78" fmla="*/ 25 w 840"/>
                <a:gd name="T79" fmla="*/ 373 h 843"/>
                <a:gd name="T80" fmla="*/ 41 w 840"/>
                <a:gd name="T81" fmla="*/ 364 h 843"/>
                <a:gd name="T82" fmla="*/ 60 w 840"/>
                <a:gd name="T83" fmla="*/ 361 h 843"/>
                <a:gd name="T84" fmla="*/ 360 w 840"/>
                <a:gd name="T85" fmla="*/ 361 h 843"/>
                <a:gd name="T86" fmla="*/ 360 w 840"/>
                <a:gd name="T87" fmla="*/ 60 h 843"/>
                <a:gd name="T88" fmla="*/ 363 w 840"/>
                <a:gd name="T89" fmla="*/ 42 h 843"/>
                <a:gd name="T90" fmla="*/ 372 w 840"/>
                <a:gd name="T91" fmla="*/ 25 h 843"/>
                <a:gd name="T92" fmla="*/ 385 w 840"/>
                <a:gd name="T93" fmla="*/ 12 h 843"/>
                <a:gd name="T94" fmla="*/ 401 w 840"/>
                <a:gd name="T95" fmla="*/ 3 h 843"/>
                <a:gd name="T96" fmla="*/ 420 w 840"/>
                <a:gd name="T97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0" h="843">
                  <a:moveTo>
                    <a:pt x="420" y="0"/>
                  </a:moveTo>
                  <a:lnTo>
                    <a:pt x="439" y="3"/>
                  </a:lnTo>
                  <a:lnTo>
                    <a:pt x="455" y="12"/>
                  </a:lnTo>
                  <a:lnTo>
                    <a:pt x="468" y="25"/>
                  </a:lnTo>
                  <a:lnTo>
                    <a:pt x="477" y="42"/>
                  </a:lnTo>
                  <a:lnTo>
                    <a:pt x="480" y="60"/>
                  </a:lnTo>
                  <a:lnTo>
                    <a:pt x="480" y="361"/>
                  </a:lnTo>
                  <a:lnTo>
                    <a:pt x="780" y="361"/>
                  </a:lnTo>
                  <a:lnTo>
                    <a:pt x="799" y="364"/>
                  </a:lnTo>
                  <a:lnTo>
                    <a:pt x="815" y="373"/>
                  </a:lnTo>
                  <a:lnTo>
                    <a:pt x="828" y="386"/>
                  </a:lnTo>
                  <a:lnTo>
                    <a:pt x="837" y="403"/>
                  </a:lnTo>
                  <a:lnTo>
                    <a:pt x="840" y="421"/>
                  </a:lnTo>
                  <a:lnTo>
                    <a:pt x="837" y="441"/>
                  </a:lnTo>
                  <a:lnTo>
                    <a:pt x="828" y="457"/>
                  </a:lnTo>
                  <a:lnTo>
                    <a:pt x="815" y="471"/>
                  </a:lnTo>
                  <a:lnTo>
                    <a:pt x="799" y="479"/>
                  </a:lnTo>
                  <a:lnTo>
                    <a:pt x="780" y="482"/>
                  </a:lnTo>
                  <a:lnTo>
                    <a:pt x="480" y="482"/>
                  </a:lnTo>
                  <a:lnTo>
                    <a:pt x="480" y="782"/>
                  </a:lnTo>
                  <a:lnTo>
                    <a:pt x="477" y="802"/>
                  </a:lnTo>
                  <a:lnTo>
                    <a:pt x="468" y="818"/>
                  </a:lnTo>
                  <a:lnTo>
                    <a:pt x="455" y="832"/>
                  </a:lnTo>
                  <a:lnTo>
                    <a:pt x="439" y="840"/>
                  </a:lnTo>
                  <a:lnTo>
                    <a:pt x="420" y="843"/>
                  </a:lnTo>
                  <a:lnTo>
                    <a:pt x="401" y="840"/>
                  </a:lnTo>
                  <a:lnTo>
                    <a:pt x="385" y="832"/>
                  </a:lnTo>
                  <a:lnTo>
                    <a:pt x="372" y="818"/>
                  </a:lnTo>
                  <a:lnTo>
                    <a:pt x="363" y="802"/>
                  </a:lnTo>
                  <a:lnTo>
                    <a:pt x="360" y="782"/>
                  </a:lnTo>
                  <a:lnTo>
                    <a:pt x="360" y="482"/>
                  </a:lnTo>
                  <a:lnTo>
                    <a:pt x="60" y="482"/>
                  </a:lnTo>
                  <a:lnTo>
                    <a:pt x="41" y="479"/>
                  </a:lnTo>
                  <a:lnTo>
                    <a:pt x="25" y="471"/>
                  </a:lnTo>
                  <a:lnTo>
                    <a:pt x="12" y="457"/>
                  </a:lnTo>
                  <a:lnTo>
                    <a:pt x="3" y="441"/>
                  </a:lnTo>
                  <a:lnTo>
                    <a:pt x="0" y="421"/>
                  </a:lnTo>
                  <a:lnTo>
                    <a:pt x="3" y="403"/>
                  </a:lnTo>
                  <a:lnTo>
                    <a:pt x="12" y="386"/>
                  </a:lnTo>
                  <a:lnTo>
                    <a:pt x="25" y="373"/>
                  </a:lnTo>
                  <a:lnTo>
                    <a:pt x="41" y="364"/>
                  </a:lnTo>
                  <a:lnTo>
                    <a:pt x="60" y="361"/>
                  </a:lnTo>
                  <a:lnTo>
                    <a:pt x="360" y="361"/>
                  </a:lnTo>
                  <a:lnTo>
                    <a:pt x="360" y="60"/>
                  </a:lnTo>
                  <a:lnTo>
                    <a:pt x="363" y="42"/>
                  </a:lnTo>
                  <a:lnTo>
                    <a:pt x="372" y="25"/>
                  </a:lnTo>
                  <a:lnTo>
                    <a:pt x="385" y="12"/>
                  </a:lnTo>
                  <a:lnTo>
                    <a:pt x="401" y="3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9" name="Group 818"/>
          <p:cNvGrpSpPr/>
          <p:nvPr/>
        </p:nvGrpSpPr>
        <p:grpSpPr>
          <a:xfrm>
            <a:off x="1595108" y="5002213"/>
            <a:ext cx="573087" cy="554037"/>
            <a:chOff x="1604963" y="5002213"/>
            <a:chExt cx="573087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5" name="Freeform 87"/>
            <p:cNvSpPr>
              <a:spLocks noEditPoints="1"/>
            </p:cNvSpPr>
            <p:nvPr/>
          </p:nvSpPr>
          <p:spPr bwMode="auto">
            <a:xfrm>
              <a:off x="1604963" y="5002213"/>
              <a:ext cx="573087" cy="554037"/>
            </a:xfrm>
            <a:custGeom>
              <a:avLst/>
              <a:gdLst>
                <a:gd name="T0" fmla="*/ 2760 w 3610"/>
                <a:gd name="T1" fmla="*/ 2049 h 3490"/>
                <a:gd name="T2" fmla="*/ 2396 w 3610"/>
                <a:gd name="T3" fmla="*/ 2207 h 3490"/>
                <a:gd name="T4" fmla="*/ 2245 w 3610"/>
                <a:gd name="T5" fmla="*/ 2394 h 3490"/>
                <a:gd name="T6" fmla="*/ 2166 w 3610"/>
                <a:gd name="T7" fmla="*/ 2707 h 3490"/>
                <a:gd name="T8" fmla="*/ 2211 w 3610"/>
                <a:gd name="T9" fmla="*/ 2947 h 3490"/>
                <a:gd name="T10" fmla="*/ 2264 w 3610"/>
                <a:gd name="T11" fmla="*/ 3053 h 3490"/>
                <a:gd name="T12" fmla="*/ 2637 w 3610"/>
                <a:gd name="T13" fmla="*/ 3342 h 3490"/>
                <a:gd name="T14" fmla="*/ 3296 w 3610"/>
                <a:gd name="T15" fmla="*/ 3176 h 3490"/>
                <a:gd name="T16" fmla="*/ 3461 w 3610"/>
                <a:gd name="T17" fmla="*/ 2516 h 3490"/>
                <a:gd name="T18" fmla="*/ 3005 w 3610"/>
                <a:gd name="T19" fmla="*/ 2071 h 3490"/>
                <a:gd name="T20" fmla="*/ 1469 w 3610"/>
                <a:gd name="T21" fmla="*/ 670 h 3490"/>
                <a:gd name="T22" fmla="*/ 1140 w 3610"/>
                <a:gd name="T23" fmla="*/ 941 h 3490"/>
                <a:gd name="T24" fmla="*/ 1071 w 3610"/>
                <a:gd name="T25" fmla="*/ 1201 h 3490"/>
                <a:gd name="T26" fmla="*/ 863 w 3610"/>
                <a:gd name="T27" fmla="*/ 1928 h 3490"/>
                <a:gd name="T28" fmla="*/ 701 w 3610"/>
                <a:gd name="T29" fmla="*/ 2224 h 3490"/>
                <a:gd name="T30" fmla="*/ 946 w 3610"/>
                <a:gd name="T31" fmla="*/ 2286 h 3490"/>
                <a:gd name="T32" fmla="*/ 1424 w 3610"/>
                <a:gd name="T33" fmla="*/ 2440 h 3490"/>
                <a:gd name="T34" fmla="*/ 772 w 3610"/>
                <a:gd name="T35" fmla="*/ 2909 h 3490"/>
                <a:gd name="T36" fmla="*/ 1633 w 3610"/>
                <a:gd name="T37" fmla="*/ 3189 h 3490"/>
                <a:gd name="T38" fmla="*/ 2117 w 3610"/>
                <a:gd name="T39" fmla="*/ 3031 h 3490"/>
                <a:gd name="T40" fmla="*/ 2064 w 3610"/>
                <a:gd name="T41" fmla="*/ 2878 h 3490"/>
                <a:gd name="T42" fmla="*/ 2048 w 3610"/>
                <a:gd name="T43" fmla="*/ 2760 h 3490"/>
                <a:gd name="T44" fmla="*/ 1940 w 3610"/>
                <a:gd name="T45" fmla="*/ 2471 h 3490"/>
                <a:gd name="T46" fmla="*/ 1981 w 3610"/>
                <a:gd name="T47" fmla="*/ 2288 h 3490"/>
                <a:gd name="T48" fmla="*/ 2366 w 3610"/>
                <a:gd name="T49" fmla="*/ 2077 h 3490"/>
                <a:gd name="T50" fmla="*/ 2264 w 3610"/>
                <a:gd name="T51" fmla="*/ 1462 h 3490"/>
                <a:gd name="T52" fmla="*/ 2108 w 3610"/>
                <a:gd name="T53" fmla="*/ 880 h 3490"/>
                <a:gd name="T54" fmla="*/ 1690 w 3610"/>
                <a:gd name="T55" fmla="*/ 654 h 3490"/>
                <a:gd name="T56" fmla="*/ 827 w 3610"/>
                <a:gd name="T57" fmla="*/ 363 h 3490"/>
                <a:gd name="T58" fmla="*/ 199 w 3610"/>
                <a:gd name="T59" fmla="*/ 1170 h 3490"/>
                <a:gd name="T60" fmla="*/ 233 w 3610"/>
                <a:gd name="T61" fmla="*/ 2233 h 3490"/>
                <a:gd name="T62" fmla="*/ 1276 w 3610"/>
                <a:gd name="T63" fmla="*/ 2456 h 3490"/>
                <a:gd name="T64" fmla="*/ 858 w 3610"/>
                <a:gd name="T65" fmla="*/ 2396 h 3490"/>
                <a:gd name="T66" fmla="*/ 571 w 3610"/>
                <a:gd name="T67" fmla="*/ 2248 h 3490"/>
                <a:gd name="T68" fmla="*/ 769 w 3610"/>
                <a:gd name="T69" fmla="*/ 1846 h 3490"/>
                <a:gd name="T70" fmla="*/ 950 w 3610"/>
                <a:gd name="T71" fmla="*/ 1209 h 3490"/>
                <a:gd name="T72" fmla="*/ 1000 w 3610"/>
                <a:gd name="T73" fmla="*/ 970 h 3490"/>
                <a:gd name="T74" fmla="*/ 1266 w 3610"/>
                <a:gd name="T75" fmla="*/ 626 h 3490"/>
                <a:gd name="T76" fmla="*/ 1861 w 3610"/>
                <a:gd name="T77" fmla="*/ 563 h 3490"/>
                <a:gd name="T78" fmla="*/ 2236 w 3610"/>
                <a:gd name="T79" fmla="*/ 855 h 3490"/>
                <a:gd name="T80" fmla="*/ 2384 w 3610"/>
                <a:gd name="T81" fmla="*/ 1444 h 3490"/>
                <a:gd name="T82" fmla="*/ 2869 w 3610"/>
                <a:gd name="T83" fmla="*/ 1926 h 3490"/>
                <a:gd name="T84" fmla="*/ 3113 w 3610"/>
                <a:gd name="T85" fmla="*/ 1980 h 3490"/>
                <a:gd name="T86" fmla="*/ 3139 w 3610"/>
                <a:gd name="T87" fmla="*/ 1263 h 3490"/>
                <a:gd name="T88" fmla="*/ 2560 w 3610"/>
                <a:gd name="T89" fmla="*/ 417 h 3490"/>
                <a:gd name="T90" fmla="*/ 1655 w 3610"/>
                <a:gd name="T91" fmla="*/ 0 h 3490"/>
                <a:gd name="T92" fmla="*/ 2678 w 3610"/>
                <a:gd name="T93" fmla="*/ 355 h 3490"/>
                <a:gd name="T94" fmla="*/ 3259 w 3610"/>
                <a:gd name="T95" fmla="*/ 1248 h 3490"/>
                <a:gd name="T96" fmla="*/ 3414 w 3610"/>
                <a:gd name="T97" fmla="*/ 2191 h 3490"/>
                <a:gd name="T98" fmla="*/ 3582 w 3610"/>
                <a:gd name="T99" fmla="*/ 2915 h 3490"/>
                <a:gd name="T100" fmla="*/ 3100 w 3610"/>
                <a:gd name="T101" fmla="*/ 3440 h 3490"/>
                <a:gd name="T102" fmla="*/ 2374 w 3610"/>
                <a:gd name="T103" fmla="*/ 3344 h 3490"/>
                <a:gd name="T104" fmla="*/ 1641 w 3610"/>
                <a:gd name="T105" fmla="*/ 3309 h 3490"/>
                <a:gd name="T106" fmla="*/ 875 w 3610"/>
                <a:gd name="T107" fmla="*/ 3118 h 3490"/>
                <a:gd name="T108" fmla="*/ 233 w 3610"/>
                <a:gd name="T109" fmla="*/ 2500 h 3490"/>
                <a:gd name="T110" fmla="*/ 13 w 3610"/>
                <a:gd name="T111" fmla="*/ 1447 h 3490"/>
                <a:gd name="T112" fmla="*/ 485 w 3610"/>
                <a:gd name="T113" fmla="*/ 486 h 3490"/>
                <a:gd name="T114" fmla="*/ 1447 w 3610"/>
                <a:gd name="T115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10" h="3490">
                  <a:moveTo>
                    <a:pt x="2054" y="2407"/>
                  </a:moveTo>
                  <a:lnTo>
                    <a:pt x="2059" y="2410"/>
                  </a:lnTo>
                  <a:lnTo>
                    <a:pt x="2061" y="2412"/>
                  </a:lnTo>
                  <a:lnTo>
                    <a:pt x="2063" y="2413"/>
                  </a:lnTo>
                  <a:lnTo>
                    <a:pt x="2065" y="2414"/>
                  </a:lnTo>
                  <a:lnTo>
                    <a:pt x="2065" y="2414"/>
                  </a:lnTo>
                  <a:lnTo>
                    <a:pt x="2096" y="2433"/>
                  </a:lnTo>
                  <a:lnTo>
                    <a:pt x="2106" y="2407"/>
                  </a:lnTo>
                  <a:lnTo>
                    <a:pt x="2054" y="2407"/>
                  </a:lnTo>
                  <a:close/>
                  <a:moveTo>
                    <a:pt x="2828" y="2046"/>
                  </a:moveTo>
                  <a:lnTo>
                    <a:pt x="2760" y="2049"/>
                  </a:lnTo>
                  <a:lnTo>
                    <a:pt x="2694" y="2059"/>
                  </a:lnTo>
                  <a:lnTo>
                    <a:pt x="2632" y="2075"/>
                  </a:lnTo>
                  <a:lnTo>
                    <a:pt x="2571" y="2098"/>
                  </a:lnTo>
                  <a:lnTo>
                    <a:pt x="2570" y="2098"/>
                  </a:lnTo>
                  <a:lnTo>
                    <a:pt x="2542" y="2110"/>
                  </a:lnTo>
                  <a:lnTo>
                    <a:pt x="2516" y="2124"/>
                  </a:lnTo>
                  <a:lnTo>
                    <a:pt x="2497" y="2135"/>
                  </a:lnTo>
                  <a:lnTo>
                    <a:pt x="2467" y="2154"/>
                  </a:lnTo>
                  <a:lnTo>
                    <a:pt x="2443" y="2170"/>
                  </a:lnTo>
                  <a:lnTo>
                    <a:pt x="2421" y="2187"/>
                  </a:lnTo>
                  <a:lnTo>
                    <a:pt x="2396" y="2207"/>
                  </a:lnTo>
                  <a:lnTo>
                    <a:pt x="2387" y="2215"/>
                  </a:lnTo>
                  <a:lnTo>
                    <a:pt x="2379" y="2223"/>
                  </a:lnTo>
                  <a:lnTo>
                    <a:pt x="2352" y="2249"/>
                  </a:lnTo>
                  <a:lnTo>
                    <a:pt x="2349" y="2252"/>
                  </a:lnTo>
                  <a:lnTo>
                    <a:pt x="2344" y="2257"/>
                  </a:lnTo>
                  <a:lnTo>
                    <a:pt x="2314" y="2292"/>
                  </a:lnTo>
                  <a:lnTo>
                    <a:pt x="2286" y="2329"/>
                  </a:lnTo>
                  <a:lnTo>
                    <a:pt x="2261" y="2368"/>
                  </a:lnTo>
                  <a:lnTo>
                    <a:pt x="2256" y="2376"/>
                  </a:lnTo>
                  <a:lnTo>
                    <a:pt x="2251" y="2385"/>
                  </a:lnTo>
                  <a:lnTo>
                    <a:pt x="2245" y="2394"/>
                  </a:lnTo>
                  <a:lnTo>
                    <a:pt x="2217" y="2451"/>
                  </a:lnTo>
                  <a:lnTo>
                    <a:pt x="2197" y="2510"/>
                  </a:lnTo>
                  <a:lnTo>
                    <a:pt x="2191" y="2530"/>
                  </a:lnTo>
                  <a:lnTo>
                    <a:pt x="2190" y="2536"/>
                  </a:lnTo>
                  <a:lnTo>
                    <a:pt x="2188" y="2540"/>
                  </a:lnTo>
                  <a:lnTo>
                    <a:pt x="2179" y="2579"/>
                  </a:lnTo>
                  <a:lnTo>
                    <a:pt x="2173" y="2619"/>
                  </a:lnTo>
                  <a:lnTo>
                    <a:pt x="2171" y="2623"/>
                  </a:lnTo>
                  <a:lnTo>
                    <a:pt x="2171" y="2626"/>
                  </a:lnTo>
                  <a:lnTo>
                    <a:pt x="2167" y="2667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3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8" y="2830"/>
                  </a:lnTo>
                  <a:lnTo>
                    <a:pt x="2178" y="2832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3"/>
                  </a:lnTo>
                  <a:lnTo>
                    <a:pt x="2217" y="2961"/>
                  </a:lnTo>
                  <a:lnTo>
                    <a:pt x="2226" y="2982"/>
                  </a:lnTo>
                  <a:lnTo>
                    <a:pt x="2229" y="2988"/>
                  </a:lnTo>
                  <a:lnTo>
                    <a:pt x="2233" y="2995"/>
                  </a:lnTo>
                  <a:lnTo>
                    <a:pt x="2236" y="3003"/>
                  </a:lnTo>
                  <a:lnTo>
                    <a:pt x="2240" y="3010"/>
                  </a:lnTo>
                  <a:lnTo>
                    <a:pt x="2250" y="3030"/>
                  </a:lnTo>
                  <a:lnTo>
                    <a:pt x="2256" y="3039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8" y="3059"/>
                  </a:lnTo>
                  <a:lnTo>
                    <a:pt x="2273" y="3067"/>
                  </a:lnTo>
                  <a:lnTo>
                    <a:pt x="2279" y="3076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31" y="651"/>
                  </a:moveTo>
                  <a:lnTo>
                    <a:pt x="1573" y="654"/>
                  </a:lnTo>
                  <a:lnTo>
                    <a:pt x="1519" y="661"/>
                  </a:lnTo>
                  <a:lnTo>
                    <a:pt x="1469" y="670"/>
                  </a:lnTo>
                  <a:lnTo>
                    <a:pt x="1423" y="685"/>
                  </a:lnTo>
                  <a:lnTo>
                    <a:pt x="1381" y="702"/>
                  </a:lnTo>
                  <a:lnTo>
                    <a:pt x="1341" y="722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0"/>
                  </a:lnTo>
                  <a:lnTo>
                    <a:pt x="1155" y="911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302"/>
                  </a:lnTo>
                  <a:lnTo>
                    <a:pt x="1053" y="1387"/>
                  </a:lnTo>
                  <a:lnTo>
                    <a:pt x="1037" y="1471"/>
                  </a:lnTo>
                  <a:lnTo>
                    <a:pt x="1016" y="1554"/>
                  </a:lnTo>
                  <a:lnTo>
                    <a:pt x="991" y="1634"/>
                  </a:lnTo>
                  <a:lnTo>
                    <a:pt x="963" y="1713"/>
                  </a:lnTo>
                  <a:lnTo>
                    <a:pt x="931" y="1787"/>
                  </a:lnTo>
                  <a:lnTo>
                    <a:pt x="898" y="1860"/>
                  </a:lnTo>
                  <a:lnTo>
                    <a:pt x="863" y="1928"/>
                  </a:lnTo>
                  <a:lnTo>
                    <a:pt x="828" y="1992"/>
                  </a:lnTo>
                  <a:lnTo>
                    <a:pt x="793" y="2052"/>
                  </a:lnTo>
                  <a:lnTo>
                    <a:pt x="759" y="2107"/>
                  </a:lnTo>
                  <a:lnTo>
                    <a:pt x="726" y="2157"/>
                  </a:lnTo>
                  <a:lnTo>
                    <a:pt x="696" y="2202"/>
                  </a:lnTo>
                  <a:lnTo>
                    <a:pt x="692" y="2206"/>
                  </a:lnTo>
                  <a:lnTo>
                    <a:pt x="690" y="2211"/>
                  </a:lnTo>
                  <a:lnTo>
                    <a:pt x="688" y="2214"/>
                  </a:lnTo>
                  <a:lnTo>
                    <a:pt x="687" y="2217"/>
                  </a:lnTo>
                  <a:lnTo>
                    <a:pt x="691" y="2218"/>
                  </a:lnTo>
                  <a:lnTo>
                    <a:pt x="701" y="2224"/>
                  </a:lnTo>
                  <a:lnTo>
                    <a:pt x="717" y="2231"/>
                  </a:lnTo>
                  <a:lnTo>
                    <a:pt x="746" y="2242"/>
                  </a:lnTo>
                  <a:lnTo>
                    <a:pt x="778" y="2253"/>
                  </a:lnTo>
                  <a:lnTo>
                    <a:pt x="808" y="2262"/>
                  </a:lnTo>
                  <a:lnTo>
                    <a:pt x="839" y="2269"/>
                  </a:lnTo>
                  <a:lnTo>
                    <a:pt x="867" y="2275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19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0"/>
                  </a:lnTo>
                  <a:lnTo>
                    <a:pt x="1411" y="2467"/>
                  </a:lnTo>
                  <a:lnTo>
                    <a:pt x="1397" y="2492"/>
                  </a:lnTo>
                  <a:lnTo>
                    <a:pt x="1383" y="2515"/>
                  </a:lnTo>
                  <a:lnTo>
                    <a:pt x="1365" y="2535"/>
                  </a:lnTo>
                  <a:lnTo>
                    <a:pt x="1348" y="2552"/>
                  </a:lnTo>
                  <a:lnTo>
                    <a:pt x="1327" y="2565"/>
                  </a:lnTo>
                  <a:lnTo>
                    <a:pt x="775" y="2801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7" y="3005"/>
                  </a:lnTo>
                  <a:lnTo>
                    <a:pt x="1009" y="3045"/>
                  </a:lnTo>
                  <a:lnTo>
                    <a:pt x="1093" y="3081"/>
                  </a:lnTo>
                  <a:lnTo>
                    <a:pt x="1179" y="3113"/>
                  </a:lnTo>
                  <a:lnTo>
                    <a:pt x="1268" y="3139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591" y="3188"/>
                  </a:lnTo>
                  <a:lnTo>
                    <a:pt x="1633" y="3189"/>
                  </a:lnTo>
                  <a:lnTo>
                    <a:pt x="1650" y="3189"/>
                  </a:lnTo>
                  <a:lnTo>
                    <a:pt x="1751" y="3185"/>
                  </a:lnTo>
                  <a:lnTo>
                    <a:pt x="1853" y="3174"/>
                  </a:lnTo>
                  <a:lnTo>
                    <a:pt x="1955" y="3157"/>
                  </a:lnTo>
                  <a:lnTo>
                    <a:pt x="2054" y="3133"/>
                  </a:lnTo>
                  <a:lnTo>
                    <a:pt x="2153" y="3102"/>
                  </a:lnTo>
                  <a:lnTo>
                    <a:pt x="2148" y="3094"/>
                  </a:lnTo>
                  <a:lnTo>
                    <a:pt x="2134" y="3067"/>
                  </a:lnTo>
                  <a:lnTo>
                    <a:pt x="2131" y="3062"/>
                  </a:lnTo>
                  <a:lnTo>
                    <a:pt x="2129" y="3057"/>
                  </a:lnTo>
                  <a:lnTo>
                    <a:pt x="2117" y="3031"/>
                  </a:lnTo>
                  <a:lnTo>
                    <a:pt x="2115" y="3027"/>
                  </a:lnTo>
                  <a:lnTo>
                    <a:pt x="2104" y="3004"/>
                  </a:lnTo>
                  <a:lnTo>
                    <a:pt x="2097" y="2984"/>
                  </a:lnTo>
                  <a:lnTo>
                    <a:pt x="2088" y="2962"/>
                  </a:lnTo>
                  <a:lnTo>
                    <a:pt x="2086" y="2956"/>
                  </a:lnTo>
                  <a:lnTo>
                    <a:pt x="2084" y="2949"/>
                  </a:lnTo>
                  <a:lnTo>
                    <a:pt x="2078" y="2929"/>
                  </a:lnTo>
                  <a:lnTo>
                    <a:pt x="2075" y="2921"/>
                  </a:lnTo>
                  <a:lnTo>
                    <a:pt x="2073" y="2913"/>
                  </a:lnTo>
                  <a:lnTo>
                    <a:pt x="2066" y="2887"/>
                  </a:lnTo>
                  <a:lnTo>
                    <a:pt x="2064" y="2878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61" y="2863"/>
                  </a:lnTo>
                  <a:lnTo>
                    <a:pt x="2057" y="2836"/>
                  </a:lnTo>
                  <a:lnTo>
                    <a:pt x="2052" y="2811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8" y="2655"/>
                  </a:lnTo>
                  <a:lnTo>
                    <a:pt x="2052" y="2603"/>
                  </a:lnTo>
                  <a:lnTo>
                    <a:pt x="2061" y="2552"/>
                  </a:lnTo>
                  <a:lnTo>
                    <a:pt x="2006" y="2518"/>
                  </a:lnTo>
                  <a:lnTo>
                    <a:pt x="2002" y="2516"/>
                  </a:lnTo>
                  <a:lnTo>
                    <a:pt x="1995" y="2512"/>
                  </a:lnTo>
                  <a:lnTo>
                    <a:pt x="1987" y="2506"/>
                  </a:lnTo>
                  <a:lnTo>
                    <a:pt x="1975" y="2497"/>
                  </a:lnTo>
                  <a:lnTo>
                    <a:pt x="1959" y="2485"/>
                  </a:lnTo>
                  <a:lnTo>
                    <a:pt x="1940" y="2471"/>
                  </a:lnTo>
                  <a:lnTo>
                    <a:pt x="1924" y="2456"/>
                  </a:lnTo>
                  <a:lnTo>
                    <a:pt x="1913" y="2438"/>
                  </a:lnTo>
                  <a:lnTo>
                    <a:pt x="1906" y="2419"/>
                  </a:lnTo>
                  <a:lnTo>
                    <a:pt x="1901" y="2398"/>
                  </a:lnTo>
                  <a:lnTo>
                    <a:pt x="1902" y="2377"/>
                  </a:lnTo>
                  <a:lnTo>
                    <a:pt x="1908" y="2355"/>
                  </a:lnTo>
                  <a:lnTo>
                    <a:pt x="1917" y="2335"/>
                  </a:lnTo>
                  <a:lnTo>
                    <a:pt x="1929" y="2319"/>
                  </a:lnTo>
                  <a:lnTo>
                    <a:pt x="1944" y="2305"/>
                  </a:lnTo>
                  <a:lnTo>
                    <a:pt x="1961" y="2295"/>
                  </a:lnTo>
                  <a:lnTo>
                    <a:pt x="1981" y="2288"/>
                  </a:lnTo>
                  <a:lnTo>
                    <a:pt x="2002" y="2286"/>
                  </a:lnTo>
                  <a:lnTo>
                    <a:pt x="2169" y="2286"/>
                  </a:lnTo>
                  <a:lnTo>
                    <a:pt x="2170" y="2285"/>
                  </a:lnTo>
                  <a:lnTo>
                    <a:pt x="2171" y="2284"/>
                  </a:lnTo>
                  <a:lnTo>
                    <a:pt x="2208" y="2233"/>
                  </a:lnTo>
                  <a:lnTo>
                    <a:pt x="2249" y="2183"/>
                  </a:lnTo>
                  <a:lnTo>
                    <a:pt x="2293" y="2139"/>
                  </a:lnTo>
                  <a:lnTo>
                    <a:pt x="2299" y="2133"/>
                  </a:lnTo>
                  <a:lnTo>
                    <a:pt x="2306" y="2126"/>
                  </a:lnTo>
                  <a:lnTo>
                    <a:pt x="2336" y="2101"/>
                  </a:lnTo>
                  <a:lnTo>
                    <a:pt x="2366" y="2077"/>
                  </a:lnTo>
                  <a:lnTo>
                    <a:pt x="2374" y="2072"/>
                  </a:lnTo>
                  <a:lnTo>
                    <a:pt x="2380" y="2066"/>
                  </a:lnTo>
                  <a:lnTo>
                    <a:pt x="2419" y="2041"/>
                  </a:lnTo>
                  <a:lnTo>
                    <a:pt x="2459" y="2018"/>
                  </a:lnTo>
                  <a:lnTo>
                    <a:pt x="2460" y="2017"/>
                  </a:lnTo>
                  <a:lnTo>
                    <a:pt x="2415" y="1923"/>
                  </a:lnTo>
                  <a:lnTo>
                    <a:pt x="2375" y="1829"/>
                  </a:lnTo>
                  <a:lnTo>
                    <a:pt x="2339" y="1735"/>
                  </a:lnTo>
                  <a:lnTo>
                    <a:pt x="2309" y="1643"/>
                  </a:lnTo>
                  <a:lnTo>
                    <a:pt x="2284" y="1552"/>
                  </a:lnTo>
                  <a:lnTo>
                    <a:pt x="2264" y="1462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0"/>
                  </a:lnTo>
                  <a:lnTo>
                    <a:pt x="2178" y="1001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0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2"/>
                  </a:lnTo>
                  <a:lnTo>
                    <a:pt x="1887" y="702"/>
                  </a:lnTo>
                  <a:lnTo>
                    <a:pt x="1843" y="685"/>
                  </a:lnTo>
                  <a:lnTo>
                    <a:pt x="1795" y="670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4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8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4" y="2745"/>
                  </a:lnTo>
                  <a:lnTo>
                    <a:pt x="683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3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6"/>
                  </a:lnTo>
                  <a:lnTo>
                    <a:pt x="829" y="2390"/>
                  </a:lnTo>
                  <a:lnTo>
                    <a:pt x="799" y="2382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39" y="2327"/>
                  </a:lnTo>
                  <a:lnTo>
                    <a:pt x="614" y="2310"/>
                  </a:lnTo>
                  <a:lnTo>
                    <a:pt x="594" y="2292"/>
                  </a:lnTo>
                  <a:lnTo>
                    <a:pt x="580" y="2271"/>
                  </a:lnTo>
                  <a:lnTo>
                    <a:pt x="571" y="2248"/>
                  </a:lnTo>
                  <a:lnTo>
                    <a:pt x="567" y="2219"/>
                  </a:lnTo>
                  <a:lnTo>
                    <a:pt x="570" y="2191"/>
                  </a:lnTo>
                  <a:lnTo>
                    <a:pt x="580" y="2163"/>
                  </a:lnTo>
                  <a:lnTo>
                    <a:pt x="597" y="2132"/>
                  </a:lnTo>
                  <a:lnTo>
                    <a:pt x="617" y="2103"/>
                  </a:lnTo>
                  <a:lnTo>
                    <a:pt x="639" y="2071"/>
                  </a:lnTo>
                  <a:lnTo>
                    <a:pt x="663" y="2033"/>
                  </a:lnTo>
                  <a:lnTo>
                    <a:pt x="688" y="1992"/>
                  </a:lnTo>
                  <a:lnTo>
                    <a:pt x="715" y="1947"/>
                  </a:lnTo>
                  <a:lnTo>
                    <a:pt x="742" y="1898"/>
                  </a:lnTo>
                  <a:lnTo>
                    <a:pt x="769" y="1846"/>
                  </a:lnTo>
                  <a:lnTo>
                    <a:pt x="796" y="1792"/>
                  </a:lnTo>
                  <a:lnTo>
                    <a:pt x="823" y="1734"/>
                  </a:lnTo>
                  <a:lnTo>
                    <a:pt x="848" y="1674"/>
                  </a:lnTo>
                  <a:lnTo>
                    <a:pt x="871" y="1611"/>
                  </a:lnTo>
                  <a:lnTo>
                    <a:pt x="892" y="1548"/>
                  </a:lnTo>
                  <a:lnTo>
                    <a:pt x="910" y="1482"/>
                  </a:lnTo>
                  <a:lnTo>
                    <a:pt x="925" y="1417"/>
                  </a:lnTo>
                  <a:lnTo>
                    <a:pt x="938" y="1349"/>
                  </a:lnTo>
                  <a:lnTo>
                    <a:pt x="946" y="1280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0" y="1202"/>
                  </a:lnTo>
                  <a:lnTo>
                    <a:pt x="951" y="1191"/>
                  </a:lnTo>
                  <a:lnTo>
                    <a:pt x="952" y="1177"/>
                  </a:lnTo>
                  <a:lnTo>
                    <a:pt x="954" y="1159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3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6" y="771"/>
                  </a:lnTo>
                  <a:lnTo>
                    <a:pt x="1132" y="739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5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0"/>
                  </a:lnTo>
                  <a:lnTo>
                    <a:pt x="1695" y="534"/>
                  </a:lnTo>
                  <a:lnTo>
                    <a:pt x="1754" y="540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8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2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58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71" y="1362"/>
                  </a:lnTo>
                  <a:lnTo>
                    <a:pt x="2384" y="1444"/>
                  </a:lnTo>
                  <a:lnTo>
                    <a:pt x="2402" y="1528"/>
                  </a:lnTo>
                  <a:lnTo>
                    <a:pt x="2426" y="1615"/>
                  </a:lnTo>
                  <a:lnTo>
                    <a:pt x="2455" y="1702"/>
                  </a:lnTo>
                  <a:lnTo>
                    <a:pt x="2490" y="1791"/>
                  </a:lnTo>
                  <a:lnTo>
                    <a:pt x="2528" y="1879"/>
                  </a:lnTo>
                  <a:lnTo>
                    <a:pt x="2572" y="1969"/>
                  </a:lnTo>
                  <a:lnTo>
                    <a:pt x="2633" y="1950"/>
                  </a:lnTo>
                  <a:lnTo>
                    <a:pt x="2697" y="1937"/>
                  </a:lnTo>
                  <a:lnTo>
                    <a:pt x="2761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69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0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88"/>
            <p:cNvSpPr>
              <a:spLocks/>
            </p:cNvSpPr>
            <p:nvPr/>
          </p:nvSpPr>
          <p:spPr bwMode="auto">
            <a:xfrm>
              <a:off x="1987550" y="5422900"/>
              <a:ext cx="133350" cy="19050"/>
            </a:xfrm>
            <a:custGeom>
              <a:avLst/>
              <a:gdLst>
                <a:gd name="T0" fmla="*/ 60 w 842"/>
                <a:gd name="T1" fmla="*/ 0 h 121"/>
                <a:gd name="T2" fmla="*/ 782 w 842"/>
                <a:gd name="T3" fmla="*/ 0 h 121"/>
                <a:gd name="T4" fmla="*/ 800 w 842"/>
                <a:gd name="T5" fmla="*/ 3 h 121"/>
                <a:gd name="T6" fmla="*/ 817 w 842"/>
                <a:gd name="T7" fmla="*/ 12 h 121"/>
                <a:gd name="T8" fmla="*/ 830 w 842"/>
                <a:gd name="T9" fmla="*/ 25 h 121"/>
                <a:gd name="T10" fmla="*/ 839 w 842"/>
                <a:gd name="T11" fmla="*/ 42 h 121"/>
                <a:gd name="T12" fmla="*/ 842 w 842"/>
                <a:gd name="T13" fmla="*/ 60 h 121"/>
                <a:gd name="T14" fmla="*/ 839 w 842"/>
                <a:gd name="T15" fmla="*/ 80 h 121"/>
                <a:gd name="T16" fmla="*/ 830 w 842"/>
                <a:gd name="T17" fmla="*/ 96 h 121"/>
                <a:gd name="T18" fmla="*/ 817 w 842"/>
                <a:gd name="T19" fmla="*/ 110 h 121"/>
                <a:gd name="T20" fmla="*/ 800 w 842"/>
                <a:gd name="T21" fmla="*/ 118 h 121"/>
                <a:gd name="T22" fmla="*/ 782 w 842"/>
                <a:gd name="T23" fmla="*/ 121 h 121"/>
                <a:gd name="T24" fmla="*/ 60 w 842"/>
                <a:gd name="T25" fmla="*/ 121 h 121"/>
                <a:gd name="T26" fmla="*/ 41 w 842"/>
                <a:gd name="T27" fmla="*/ 118 h 121"/>
                <a:gd name="T28" fmla="*/ 25 w 842"/>
                <a:gd name="T29" fmla="*/ 110 h 121"/>
                <a:gd name="T30" fmla="*/ 12 w 842"/>
                <a:gd name="T31" fmla="*/ 96 h 121"/>
                <a:gd name="T32" fmla="*/ 3 w 842"/>
                <a:gd name="T33" fmla="*/ 80 h 121"/>
                <a:gd name="T34" fmla="*/ 0 w 842"/>
                <a:gd name="T35" fmla="*/ 60 h 121"/>
                <a:gd name="T36" fmla="*/ 3 w 842"/>
                <a:gd name="T37" fmla="*/ 42 h 121"/>
                <a:gd name="T38" fmla="*/ 12 w 842"/>
                <a:gd name="T39" fmla="*/ 25 h 121"/>
                <a:gd name="T40" fmla="*/ 25 w 842"/>
                <a:gd name="T41" fmla="*/ 12 h 121"/>
                <a:gd name="T42" fmla="*/ 41 w 842"/>
                <a:gd name="T43" fmla="*/ 3 h 121"/>
                <a:gd name="T44" fmla="*/ 60 w 842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2" h="121">
                  <a:moveTo>
                    <a:pt x="60" y="0"/>
                  </a:moveTo>
                  <a:lnTo>
                    <a:pt x="782" y="0"/>
                  </a:lnTo>
                  <a:lnTo>
                    <a:pt x="800" y="3"/>
                  </a:lnTo>
                  <a:lnTo>
                    <a:pt x="817" y="12"/>
                  </a:lnTo>
                  <a:lnTo>
                    <a:pt x="830" y="25"/>
                  </a:lnTo>
                  <a:lnTo>
                    <a:pt x="839" y="42"/>
                  </a:lnTo>
                  <a:lnTo>
                    <a:pt x="842" y="60"/>
                  </a:lnTo>
                  <a:lnTo>
                    <a:pt x="839" y="80"/>
                  </a:lnTo>
                  <a:lnTo>
                    <a:pt x="830" y="96"/>
                  </a:lnTo>
                  <a:lnTo>
                    <a:pt x="817" y="110"/>
                  </a:lnTo>
                  <a:lnTo>
                    <a:pt x="800" y="118"/>
                  </a:lnTo>
                  <a:lnTo>
                    <a:pt x="782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5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8" name="Group 817"/>
          <p:cNvGrpSpPr/>
          <p:nvPr/>
        </p:nvGrpSpPr>
        <p:grpSpPr>
          <a:xfrm>
            <a:off x="2530602" y="5002213"/>
            <a:ext cx="573087" cy="554037"/>
            <a:chOff x="2513013" y="5002213"/>
            <a:chExt cx="573087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0" name="Freeform 93"/>
            <p:cNvSpPr>
              <a:spLocks noEditPoints="1"/>
            </p:cNvSpPr>
            <p:nvPr/>
          </p:nvSpPr>
          <p:spPr bwMode="auto">
            <a:xfrm>
              <a:off x="2513013" y="5002213"/>
              <a:ext cx="573087" cy="554037"/>
            </a:xfrm>
            <a:custGeom>
              <a:avLst/>
              <a:gdLst>
                <a:gd name="T0" fmla="*/ 2760 w 3610"/>
                <a:gd name="T1" fmla="*/ 2049 h 3490"/>
                <a:gd name="T2" fmla="*/ 2396 w 3610"/>
                <a:gd name="T3" fmla="*/ 2207 h 3490"/>
                <a:gd name="T4" fmla="*/ 2245 w 3610"/>
                <a:gd name="T5" fmla="*/ 2394 h 3490"/>
                <a:gd name="T6" fmla="*/ 2166 w 3610"/>
                <a:gd name="T7" fmla="*/ 2707 h 3490"/>
                <a:gd name="T8" fmla="*/ 2211 w 3610"/>
                <a:gd name="T9" fmla="*/ 2947 h 3490"/>
                <a:gd name="T10" fmla="*/ 2264 w 3610"/>
                <a:gd name="T11" fmla="*/ 3053 h 3490"/>
                <a:gd name="T12" fmla="*/ 2637 w 3610"/>
                <a:gd name="T13" fmla="*/ 3342 h 3490"/>
                <a:gd name="T14" fmla="*/ 3296 w 3610"/>
                <a:gd name="T15" fmla="*/ 3176 h 3490"/>
                <a:gd name="T16" fmla="*/ 3461 w 3610"/>
                <a:gd name="T17" fmla="*/ 2516 h 3490"/>
                <a:gd name="T18" fmla="*/ 3005 w 3610"/>
                <a:gd name="T19" fmla="*/ 2071 h 3490"/>
                <a:gd name="T20" fmla="*/ 1469 w 3610"/>
                <a:gd name="T21" fmla="*/ 670 h 3490"/>
                <a:gd name="T22" fmla="*/ 1140 w 3610"/>
                <a:gd name="T23" fmla="*/ 941 h 3490"/>
                <a:gd name="T24" fmla="*/ 1071 w 3610"/>
                <a:gd name="T25" fmla="*/ 1201 h 3490"/>
                <a:gd name="T26" fmla="*/ 863 w 3610"/>
                <a:gd name="T27" fmla="*/ 1928 h 3490"/>
                <a:gd name="T28" fmla="*/ 701 w 3610"/>
                <a:gd name="T29" fmla="*/ 2224 h 3490"/>
                <a:gd name="T30" fmla="*/ 946 w 3610"/>
                <a:gd name="T31" fmla="*/ 2286 h 3490"/>
                <a:gd name="T32" fmla="*/ 1424 w 3610"/>
                <a:gd name="T33" fmla="*/ 2440 h 3490"/>
                <a:gd name="T34" fmla="*/ 772 w 3610"/>
                <a:gd name="T35" fmla="*/ 2909 h 3490"/>
                <a:gd name="T36" fmla="*/ 1633 w 3610"/>
                <a:gd name="T37" fmla="*/ 3189 h 3490"/>
                <a:gd name="T38" fmla="*/ 2117 w 3610"/>
                <a:gd name="T39" fmla="*/ 3031 h 3490"/>
                <a:gd name="T40" fmla="*/ 2064 w 3610"/>
                <a:gd name="T41" fmla="*/ 2878 h 3490"/>
                <a:gd name="T42" fmla="*/ 2048 w 3610"/>
                <a:gd name="T43" fmla="*/ 2760 h 3490"/>
                <a:gd name="T44" fmla="*/ 1940 w 3610"/>
                <a:gd name="T45" fmla="*/ 2471 h 3490"/>
                <a:gd name="T46" fmla="*/ 1981 w 3610"/>
                <a:gd name="T47" fmla="*/ 2288 h 3490"/>
                <a:gd name="T48" fmla="*/ 2366 w 3610"/>
                <a:gd name="T49" fmla="*/ 2077 h 3490"/>
                <a:gd name="T50" fmla="*/ 2264 w 3610"/>
                <a:gd name="T51" fmla="*/ 1462 h 3490"/>
                <a:gd name="T52" fmla="*/ 2108 w 3610"/>
                <a:gd name="T53" fmla="*/ 880 h 3490"/>
                <a:gd name="T54" fmla="*/ 1690 w 3610"/>
                <a:gd name="T55" fmla="*/ 654 h 3490"/>
                <a:gd name="T56" fmla="*/ 827 w 3610"/>
                <a:gd name="T57" fmla="*/ 363 h 3490"/>
                <a:gd name="T58" fmla="*/ 199 w 3610"/>
                <a:gd name="T59" fmla="*/ 1170 h 3490"/>
                <a:gd name="T60" fmla="*/ 233 w 3610"/>
                <a:gd name="T61" fmla="*/ 2233 h 3490"/>
                <a:gd name="T62" fmla="*/ 1276 w 3610"/>
                <a:gd name="T63" fmla="*/ 2456 h 3490"/>
                <a:gd name="T64" fmla="*/ 858 w 3610"/>
                <a:gd name="T65" fmla="*/ 2396 h 3490"/>
                <a:gd name="T66" fmla="*/ 571 w 3610"/>
                <a:gd name="T67" fmla="*/ 2248 h 3490"/>
                <a:gd name="T68" fmla="*/ 769 w 3610"/>
                <a:gd name="T69" fmla="*/ 1846 h 3490"/>
                <a:gd name="T70" fmla="*/ 950 w 3610"/>
                <a:gd name="T71" fmla="*/ 1209 h 3490"/>
                <a:gd name="T72" fmla="*/ 1000 w 3610"/>
                <a:gd name="T73" fmla="*/ 970 h 3490"/>
                <a:gd name="T74" fmla="*/ 1266 w 3610"/>
                <a:gd name="T75" fmla="*/ 626 h 3490"/>
                <a:gd name="T76" fmla="*/ 1861 w 3610"/>
                <a:gd name="T77" fmla="*/ 563 h 3490"/>
                <a:gd name="T78" fmla="*/ 2236 w 3610"/>
                <a:gd name="T79" fmla="*/ 855 h 3490"/>
                <a:gd name="T80" fmla="*/ 2384 w 3610"/>
                <a:gd name="T81" fmla="*/ 1444 h 3490"/>
                <a:gd name="T82" fmla="*/ 2869 w 3610"/>
                <a:gd name="T83" fmla="*/ 1926 h 3490"/>
                <a:gd name="T84" fmla="*/ 3113 w 3610"/>
                <a:gd name="T85" fmla="*/ 1980 h 3490"/>
                <a:gd name="T86" fmla="*/ 3139 w 3610"/>
                <a:gd name="T87" fmla="*/ 1263 h 3490"/>
                <a:gd name="T88" fmla="*/ 2560 w 3610"/>
                <a:gd name="T89" fmla="*/ 417 h 3490"/>
                <a:gd name="T90" fmla="*/ 1655 w 3610"/>
                <a:gd name="T91" fmla="*/ 0 h 3490"/>
                <a:gd name="T92" fmla="*/ 2678 w 3610"/>
                <a:gd name="T93" fmla="*/ 355 h 3490"/>
                <a:gd name="T94" fmla="*/ 3259 w 3610"/>
                <a:gd name="T95" fmla="*/ 1248 h 3490"/>
                <a:gd name="T96" fmla="*/ 3414 w 3610"/>
                <a:gd name="T97" fmla="*/ 2191 h 3490"/>
                <a:gd name="T98" fmla="*/ 3582 w 3610"/>
                <a:gd name="T99" fmla="*/ 2915 h 3490"/>
                <a:gd name="T100" fmla="*/ 3100 w 3610"/>
                <a:gd name="T101" fmla="*/ 3440 h 3490"/>
                <a:gd name="T102" fmla="*/ 2374 w 3610"/>
                <a:gd name="T103" fmla="*/ 3344 h 3490"/>
                <a:gd name="T104" fmla="*/ 1641 w 3610"/>
                <a:gd name="T105" fmla="*/ 3309 h 3490"/>
                <a:gd name="T106" fmla="*/ 875 w 3610"/>
                <a:gd name="T107" fmla="*/ 3118 h 3490"/>
                <a:gd name="T108" fmla="*/ 233 w 3610"/>
                <a:gd name="T109" fmla="*/ 2500 h 3490"/>
                <a:gd name="T110" fmla="*/ 13 w 3610"/>
                <a:gd name="T111" fmla="*/ 1447 h 3490"/>
                <a:gd name="T112" fmla="*/ 485 w 3610"/>
                <a:gd name="T113" fmla="*/ 486 h 3490"/>
                <a:gd name="T114" fmla="*/ 1447 w 3610"/>
                <a:gd name="T115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10" h="3490">
                  <a:moveTo>
                    <a:pt x="2054" y="2407"/>
                  </a:moveTo>
                  <a:lnTo>
                    <a:pt x="2059" y="2410"/>
                  </a:lnTo>
                  <a:lnTo>
                    <a:pt x="2061" y="2412"/>
                  </a:lnTo>
                  <a:lnTo>
                    <a:pt x="2063" y="2413"/>
                  </a:lnTo>
                  <a:lnTo>
                    <a:pt x="2065" y="2414"/>
                  </a:lnTo>
                  <a:lnTo>
                    <a:pt x="2065" y="2414"/>
                  </a:lnTo>
                  <a:lnTo>
                    <a:pt x="2096" y="2433"/>
                  </a:lnTo>
                  <a:lnTo>
                    <a:pt x="2106" y="2407"/>
                  </a:lnTo>
                  <a:lnTo>
                    <a:pt x="2054" y="2407"/>
                  </a:lnTo>
                  <a:close/>
                  <a:moveTo>
                    <a:pt x="2828" y="2046"/>
                  </a:moveTo>
                  <a:lnTo>
                    <a:pt x="2760" y="2049"/>
                  </a:lnTo>
                  <a:lnTo>
                    <a:pt x="2694" y="2059"/>
                  </a:lnTo>
                  <a:lnTo>
                    <a:pt x="2632" y="2075"/>
                  </a:lnTo>
                  <a:lnTo>
                    <a:pt x="2571" y="2098"/>
                  </a:lnTo>
                  <a:lnTo>
                    <a:pt x="2570" y="2098"/>
                  </a:lnTo>
                  <a:lnTo>
                    <a:pt x="2542" y="2110"/>
                  </a:lnTo>
                  <a:lnTo>
                    <a:pt x="2516" y="2124"/>
                  </a:lnTo>
                  <a:lnTo>
                    <a:pt x="2497" y="2135"/>
                  </a:lnTo>
                  <a:lnTo>
                    <a:pt x="2467" y="2154"/>
                  </a:lnTo>
                  <a:lnTo>
                    <a:pt x="2443" y="2170"/>
                  </a:lnTo>
                  <a:lnTo>
                    <a:pt x="2421" y="2187"/>
                  </a:lnTo>
                  <a:lnTo>
                    <a:pt x="2396" y="2207"/>
                  </a:lnTo>
                  <a:lnTo>
                    <a:pt x="2387" y="2215"/>
                  </a:lnTo>
                  <a:lnTo>
                    <a:pt x="2379" y="2223"/>
                  </a:lnTo>
                  <a:lnTo>
                    <a:pt x="2352" y="2249"/>
                  </a:lnTo>
                  <a:lnTo>
                    <a:pt x="2349" y="2252"/>
                  </a:lnTo>
                  <a:lnTo>
                    <a:pt x="2344" y="2257"/>
                  </a:lnTo>
                  <a:lnTo>
                    <a:pt x="2314" y="2292"/>
                  </a:lnTo>
                  <a:lnTo>
                    <a:pt x="2286" y="2329"/>
                  </a:lnTo>
                  <a:lnTo>
                    <a:pt x="2261" y="2368"/>
                  </a:lnTo>
                  <a:lnTo>
                    <a:pt x="2256" y="2376"/>
                  </a:lnTo>
                  <a:lnTo>
                    <a:pt x="2251" y="2385"/>
                  </a:lnTo>
                  <a:lnTo>
                    <a:pt x="2245" y="2394"/>
                  </a:lnTo>
                  <a:lnTo>
                    <a:pt x="2217" y="2451"/>
                  </a:lnTo>
                  <a:lnTo>
                    <a:pt x="2197" y="2510"/>
                  </a:lnTo>
                  <a:lnTo>
                    <a:pt x="2191" y="2530"/>
                  </a:lnTo>
                  <a:lnTo>
                    <a:pt x="2190" y="2536"/>
                  </a:lnTo>
                  <a:lnTo>
                    <a:pt x="2188" y="2540"/>
                  </a:lnTo>
                  <a:lnTo>
                    <a:pt x="2179" y="2579"/>
                  </a:lnTo>
                  <a:lnTo>
                    <a:pt x="2173" y="2619"/>
                  </a:lnTo>
                  <a:lnTo>
                    <a:pt x="2171" y="2623"/>
                  </a:lnTo>
                  <a:lnTo>
                    <a:pt x="2171" y="2626"/>
                  </a:lnTo>
                  <a:lnTo>
                    <a:pt x="2167" y="2667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3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8" y="2830"/>
                  </a:lnTo>
                  <a:lnTo>
                    <a:pt x="2178" y="2832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3"/>
                  </a:lnTo>
                  <a:lnTo>
                    <a:pt x="2217" y="2961"/>
                  </a:lnTo>
                  <a:lnTo>
                    <a:pt x="2226" y="2982"/>
                  </a:lnTo>
                  <a:lnTo>
                    <a:pt x="2229" y="2988"/>
                  </a:lnTo>
                  <a:lnTo>
                    <a:pt x="2233" y="2995"/>
                  </a:lnTo>
                  <a:lnTo>
                    <a:pt x="2236" y="3003"/>
                  </a:lnTo>
                  <a:lnTo>
                    <a:pt x="2240" y="3010"/>
                  </a:lnTo>
                  <a:lnTo>
                    <a:pt x="2250" y="3030"/>
                  </a:lnTo>
                  <a:lnTo>
                    <a:pt x="2256" y="3039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8" y="3059"/>
                  </a:lnTo>
                  <a:lnTo>
                    <a:pt x="2273" y="3067"/>
                  </a:lnTo>
                  <a:lnTo>
                    <a:pt x="2279" y="3076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31" y="651"/>
                  </a:moveTo>
                  <a:lnTo>
                    <a:pt x="1573" y="654"/>
                  </a:lnTo>
                  <a:lnTo>
                    <a:pt x="1519" y="661"/>
                  </a:lnTo>
                  <a:lnTo>
                    <a:pt x="1469" y="670"/>
                  </a:lnTo>
                  <a:lnTo>
                    <a:pt x="1423" y="685"/>
                  </a:lnTo>
                  <a:lnTo>
                    <a:pt x="1381" y="702"/>
                  </a:lnTo>
                  <a:lnTo>
                    <a:pt x="1341" y="722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0"/>
                  </a:lnTo>
                  <a:lnTo>
                    <a:pt x="1155" y="911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302"/>
                  </a:lnTo>
                  <a:lnTo>
                    <a:pt x="1053" y="1387"/>
                  </a:lnTo>
                  <a:lnTo>
                    <a:pt x="1037" y="1471"/>
                  </a:lnTo>
                  <a:lnTo>
                    <a:pt x="1016" y="1554"/>
                  </a:lnTo>
                  <a:lnTo>
                    <a:pt x="991" y="1634"/>
                  </a:lnTo>
                  <a:lnTo>
                    <a:pt x="963" y="1713"/>
                  </a:lnTo>
                  <a:lnTo>
                    <a:pt x="931" y="1787"/>
                  </a:lnTo>
                  <a:lnTo>
                    <a:pt x="898" y="1860"/>
                  </a:lnTo>
                  <a:lnTo>
                    <a:pt x="863" y="1928"/>
                  </a:lnTo>
                  <a:lnTo>
                    <a:pt x="828" y="1992"/>
                  </a:lnTo>
                  <a:lnTo>
                    <a:pt x="793" y="2052"/>
                  </a:lnTo>
                  <a:lnTo>
                    <a:pt x="759" y="2107"/>
                  </a:lnTo>
                  <a:lnTo>
                    <a:pt x="726" y="2157"/>
                  </a:lnTo>
                  <a:lnTo>
                    <a:pt x="696" y="2202"/>
                  </a:lnTo>
                  <a:lnTo>
                    <a:pt x="692" y="2206"/>
                  </a:lnTo>
                  <a:lnTo>
                    <a:pt x="690" y="2211"/>
                  </a:lnTo>
                  <a:lnTo>
                    <a:pt x="688" y="2214"/>
                  </a:lnTo>
                  <a:lnTo>
                    <a:pt x="687" y="2217"/>
                  </a:lnTo>
                  <a:lnTo>
                    <a:pt x="691" y="2218"/>
                  </a:lnTo>
                  <a:lnTo>
                    <a:pt x="701" y="2224"/>
                  </a:lnTo>
                  <a:lnTo>
                    <a:pt x="717" y="2231"/>
                  </a:lnTo>
                  <a:lnTo>
                    <a:pt x="746" y="2242"/>
                  </a:lnTo>
                  <a:lnTo>
                    <a:pt x="778" y="2253"/>
                  </a:lnTo>
                  <a:lnTo>
                    <a:pt x="808" y="2262"/>
                  </a:lnTo>
                  <a:lnTo>
                    <a:pt x="839" y="2269"/>
                  </a:lnTo>
                  <a:lnTo>
                    <a:pt x="867" y="2275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19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0"/>
                  </a:lnTo>
                  <a:lnTo>
                    <a:pt x="1411" y="2467"/>
                  </a:lnTo>
                  <a:lnTo>
                    <a:pt x="1397" y="2492"/>
                  </a:lnTo>
                  <a:lnTo>
                    <a:pt x="1383" y="2515"/>
                  </a:lnTo>
                  <a:lnTo>
                    <a:pt x="1365" y="2535"/>
                  </a:lnTo>
                  <a:lnTo>
                    <a:pt x="1348" y="2552"/>
                  </a:lnTo>
                  <a:lnTo>
                    <a:pt x="1327" y="2565"/>
                  </a:lnTo>
                  <a:lnTo>
                    <a:pt x="775" y="2801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7" y="3005"/>
                  </a:lnTo>
                  <a:lnTo>
                    <a:pt x="1009" y="3045"/>
                  </a:lnTo>
                  <a:lnTo>
                    <a:pt x="1093" y="3081"/>
                  </a:lnTo>
                  <a:lnTo>
                    <a:pt x="1179" y="3113"/>
                  </a:lnTo>
                  <a:lnTo>
                    <a:pt x="1268" y="3139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591" y="3188"/>
                  </a:lnTo>
                  <a:lnTo>
                    <a:pt x="1633" y="3189"/>
                  </a:lnTo>
                  <a:lnTo>
                    <a:pt x="1650" y="3189"/>
                  </a:lnTo>
                  <a:lnTo>
                    <a:pt x="1751" y="3185"/>
                  </a:lnTo>
                  <a:lnTo>
                    <a:pt x="1853" y="3174"/>
                  </a:lnTo>
                  <a:lnTo>
                    <a:pt x="1955" y="3157"/>
                  </a:lnTo>
                  <a:lnTo>
                    <a:pt x="2054" y="3133"/>
                  </a:lnTo>
                  <a:lnTo>
                    <a:pt x="2153" y="3102"/>
                  </a:lnTo>
                  <a:lnTo>
                    <a:pt x="2148" y="3094"/>
                  </a:lnTo>
                  <a:lnTo>
                    <a:pt x="2134" y="3067"/>
                  </a:lnTo>
                  <a:lnTo>
                    <a:pt x="2131" y="3062"/>
                  </a:lnTo>
                  <a:lnTo>
                    <a:pt x="2129" y="3057"/>
                  </a:lnTo>
                  <a:lnTo>
                    <a:pt x="2117" y="3031"/>
                  </a:lnTo>
                  <a:lnTo>
                    <a:pt x="2115" y="3027"/>
                  </a:lnTo>
                  <a:lnTo>
                    <a:pt x="2104" y="3004"/>
                  </a:lnTo>
                  <a:lnTo>
                    <a:pt x="2097" y="2984"/>
                  </a:lnTo>
                  <a:lnTo>
                    <a:pt x="2088" y="2962"/>
                  </a:lnTo>
                  <a:lnTo>
                    <a:pt x="2086" y="2956"/>
                  </a:lnTo>
                  <a:lnTo>
                    <a:pt x="2084" y="2949"/>
                  </a:lnTo>
                  <a:lnTo>
                    <a:pt x="2078" y="2929"/>
                  </a:lnTo>
                  <a:lnTo>
                    <a:pt x="2075" y="2921"/>
                  </a:lnTo>
                  <a:lnTo>
                    <a:pt x="2073" y="2913"/>
                  </a:lnTo>
                  <a:lnTo>
                    <a:pt x="2066" y="2887"/>
                  </a:lnTo>
                  <a:lnTo>
                    <a:pt x="2064" y="2878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61" y="2863"/>
                  </a:lnTo>
                  <a:lnTo>
                    <a:pt x="2057" y="2836"/>
                  </a:lnTo>
                  <a:lnTo>
                    <a:pt x="2052" y="2811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8" y="2655"/>
                  </a:lnTo>
                  <a:lnTo>
                    <a:pt x="2052" y="2603"/>
                  </a:lnTo>
                  <a:lnTo>
                    <a:pt x="2061" y="2552"/>
                  </a:lnTo>
                  <a:lnTo>
                    <a:pt x="2006" y="2518"/>
                  </a:lnTo>
                  <a:lnTo>
                    <a:pt x="2002" y="2516"/>
                  </a:lnTo>
                  <a:lnTo>
                    <a:pt x="1995" y="2512"/>
                  </a:lnTo>
                  <a:lnTo>
                    <a:pt x="1987" y="2506"/>
                  </a:lnTo>
                  <a:lnTo>
                    <a:pt x="1975" y="2497"/>
                  </a:lnTo>
                  <a:lnTo>
                    <a:pt x="1959" y="2485"/>
                  </a:lnTo>
                  <a:lnTo>
                    <a:pt x="1940" y="2471"/>
                  </a:lnTo>
                  <a:lnTo>
                    <a:pt x="1924" y="2456"/>
                  </a:lnTo>
                  <a:lnTo>
                    <a:pt x="1913" y="2438"/>
                  </a:lnTo>
                  <a:lnTo>
                    <a:pt x="1906" y="2419"/>
                  </a:lnTo>
                  <a:lnTo>
                    <a:pt x="1901" y="2398"/>
                  </a:lnTo>
                  <a:lnTo>
                    <a:pt x="1902" y="2377"/>
                  </a:lnTo>
                  <a:lnTo>
                    <a:pt x="1908" y="2355"/>
                  </a:lnTo>
                  <a:lnTo>
                    <a:pt x="1917" y="2335"/>
                  </a:lnTo>
                  <a:lnTo>
                    <a:pt x="1929" y="2319"/>
                  </a:lnTo>
                  <a:lnTo>
                    <a:pt x="1944" y="2305"/>
                  </a:lnTo>
                  <a:lnTo>
                    <a:pt x="1961" y="2295"/>
                  </a:lnTo>
                  <a:lnTo>
                    <a:pt x="1981" y="2288"/>
                  </a:lnTo>
                  <a:lnTo>
                    <a:pt x="2002" y="2286"/>
                  </a:lnTo>
                  <a:lnTo>
                    <a:pt x="2169" y="2286"/>
                  </a:lnTo>
                  <a:lnTo>
                    <a:pt x="2170" y="2285"/>
                  </a:lnTo>
                  <a:lnTo>
                    <a:pt x="2171" y="2284"/>
                  </a:lnTo>
                  <a:lnTo>
                    <a:pt x="2208" y="2233"/>
                  </a:lnTo>
                  <a:lnTo>
                    <a:pt x="2249" y="2183"/>
                  </a:lnTo>
                  <a:lnTo>
                    <a:pt x="2293" y="2139"/>
                  </a:lnTo>
                  <a:lnTo>
                    <a:pt x="2299" y="2133"/>
                  </a:lnTo>
                  <a:lnTo>
                    <a:pt x="2306" y="2126"/>
                  </a:lnTo>
                  <a:lnTo>
                    <a:pt x="2336" y="2101"/>
                  </a:lnTo>
                  <a:lnTo>
                    <a:pt x="2366" y="2077"/>
                  </a:lnTo>
                  <a:lnTo>
                    <a:pt x="2374" y="2072"/>
                  </a:lnTo>
                  <a:lnTo>
                    <a:pt x="2380" y="2066"/>
                  </a:lnTo>
                  <a:lnTo>
                    <a:pt x="2419" y="2041"/>
                  </a:lnTo>
                  <a:lnTo>
                    <a:pt x="2459" y="2018"/>
                  </a:lnTo>
                  <a:lnTo>
                    <a:pt x="2460" y="2017"/>
                  </a:lnTo>
                  <a:lnTo>
                    <a:pt x="2415" y="1923"/>
                  </a:lnTo>
                  <a:lnTo>
                    <a:pt x="2375" y="1829"/>
                  </a:lnTo>
                  <a:lnTo>
                    <a:pt x="2339" y="1735"/>
                  </a:lnTo>
                  <a:lnTo>
                    <a:pt x="2309" y="1643"/>
                  </a:lnTo>
                  <a:lnTo>
                    <a:pt x="2284" y="1552"/>
                  </a:lnTo>
                  <a:lnTo>
                    <a:pt x="2264" y="1462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0"/>
                  </a:lnTo>
                  <a:lnTo>
                    <a:pt x="2178" y="1001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0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2"/>
                  </a:lnTo>
                  <a:lnTo>
                    <a:pt x="1887" y="702"/>
                  </a:lnTo>
                  <a:lnTo>
                    <a:pt x="1843" y="685"/>
                  </a:lnTo>
                  <a:lnTo>
                    <a:pt x="1795" y="670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4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8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4" y="2745"/>
                  </a:lnTo>
                  <a:lnTo>
                    <a:pt x="683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3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6"/>
                  </a:lnTo>
                  <a:lnTo>
                    <a:pt x="829" y="2390"/>
                  </a:lnTo>
                  <a:lnTo>
                    <a:pt x="799" y="2382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39" y="2327"/>
                  </a:lnTo>
                  <a:lnTo>
                    <a:pt x="614" y="2310"/>
                  </a:lnTo>
                  <a:lnTo>
                    <a:pt x="594" y="2292"/>
                  </a:lnTo>
                  <a:lnTo>
                    <a:pt x="580" y="2271"/>
                  </a:lnTo>
                  <a:lnTo>
                    <a:pt x="571" y="2248"/>
                  </a:lnTo>
                  <a:lnTo>
                    <a:pt x="567" y="2219"/>
                  </a:lnTo>
                  <a:lnTo>
                    <a:pt x="570" y="2191"/>
                  </a:lnTo>
                  <a:lnTo>
                    <a:pt x="580" y="2163"/>
                  </a:lnTo>
                  <a:lnTo>
                    <a:pt x="597" y="2132"/>
                  </a:lnTo>
                  <a:lnTo>
                    <a:pt x="617" y="2103"/>
                  </a:lnTo>
                  <a:lnTo>
                    <a:pt x="639" y="2071"/>
                  </a:lnTo>
                  <a:lnTo>
                    <a:pt x="663" y="2033"/>
                  </a:lnTo>
                  <a:lnTo>
                    <a:pt x="688" y="1992"/>
                  </a:lnTo>
                  <a:lnTo>
                    <a:pt x="715" y="1947"/>
                  </a:lnTo>
                  <a:lnTo>
                    <a:pt x="742" y="1898"/>
                  </a:lnTo>
                  <a:lnTo>
                    <a:pt x="769" y="1846"/>
                  </a:lnTo>
                  <a:lnTo>
                    <a:pt x="796" y="1792"/>
                  </a:lnTo>
                  <a:lnTo>
                    <a:pt x="823" y="1734"/>
                  </a:lnTo>
                  <a:lnTo>
                    <a:pt x="848" y="1674"/>
                  </a:lnTo>
                  <a:lnTo>
                    <a:pt x="871" y="1611"/>
                  </a:lnTo>
                  <a:lnTo>
                    <a:pt x="892" y="1548"/>
                  </a:lnTo>
                  <a:lnTo>
                    <a:pt x="910" y="1482"/>
                  </a:lnTo>
                  <a:lnTo>
                    <a:pt x="925" y="1417"/>
                  </a:lnTo>
                  <a:lnTo>
                    <a:pt x="938" y="1349"/>
                  </a:lnTo>
                  <a:lnTo>
                    <a:pt x="946" y="1280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0" y="1202"/>
                  </a:lnTo>
                  <a:lnTo>
                    <a:pt x="951" y="1191"/>
                  </a:lnTo>
                  <a:lnTo>
                    <a:pt x="952" y="1177"/>
                  </a:lnTo>
                  <a:lnTo>
                    <a:pt x="954" y="1159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3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6" y="771"/>
                  </a:lnTo>
                  <a:lnTo>
                    <a:pt x="1132" y="739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5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0"/>
                  </a:lnTo>
                  <a:lnTo>
                    <a:pt x="1695" y="534"/>
                  </a:lnTo>
                  <a:lnTo>
                    <a:pt x="1754" y="540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8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2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58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71" y="1362"/>
                  </a:lnTo>
                  <a:lnTo>
                    <a:pt x="2384" y="1444"/>
                  </a:lnTo>
                  <a:lnTo>
                    <a:pt x="2402" y="1528"/>
                  </a:lnTo>
                  <a:lnTo>
                    <a:pt x="2426" y="1615"/>
                  </a:lnTo>
                  <a:lnTo>
                    <a:pt x="2455" y="1702"/>
                  </a:lnTo>
                  <a:lnTo>
                    <a:pt x="2490" y="1791"/>
                  </a:lnTo>
                  <a:lnTo>
                    <a:pt x="2528" y="1879"/>
                  </a:lnTo>
                  <a:lnTo>
                    <a:pt x="2572" y="1969"/>
                  </a:lnTo>
                  <a:lnTo>
                    <a:pt x="2633" y="1950"/>
                  </a:lnTo>
                  <a:lnTo>
                    <a:pt x="2697" y="1937"/>
                  </a:lnTo>
                  <a:lnTo>
                    <a:pt x="2761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69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0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4"/>
            <p:cNvSpPr>
              <a:spLocks/>
            </p:cNvSpPr>
            <p:nvPr/>
          </p:nvSpPr>
          <p:spPr bwMode="auto">
            <a:xfrm>
              <a:off x="2911475" y="5383213"/>
              <a:ext cx="100012" cy="100012"/>
            </a:xfrm>
            <a:custGeom>
              <a:avLst/>
              <a:gdLst>
                <a:gd name="T0" fmla="*/ 60 w 630"/>
                <a:gd name="T1" fmla="*/ 0 h 632"/>
                <a:gd name="T2" fmla="*/ 75 w 630"/>
                <a:gd name="T3" fmla="*/ 2 h 632"/>
                <a:gd name="T4" fmla="*/ 89 w 630"/>
                <a:gd name="T5" fmla="*/ 8 h 632"/>
                <a:gd name="T6" fmla="*/ 102 w 630"/>
                <a:gd name="T7" fmla="*/ 18 h 632"/>
                <a:gd name="T8" fmla="*/ 315 w 630"/>
                <a:gd name="T9" fmla="*/ 230 h 632"/>
                <a:gd name="T10" fmla="*/ 528 w 630"/>
                <a:gd name="T11" fmla="*/ 18 h 632"/>
                <a:gd name="T12" fmla="*/ 540 w 630"/>
                <a:gd name="T13" fmla="*/ 8 h 632"/>
                <a:gd name="T14" fmla="*/ 554 w 630"/>
                <a:gd name="T15" fmla="*/ 2 h 632"/>
                <a:gd name="T16" fmla="*/ 570 w 630"/>
                <a:gd name="T17" fmla="*/ 0 h 632"/>
                <a:gd name="T18" fmla="*/ 585 w 630"/>
                <a:gd name="T19" fmla="*/ 2 h 632"/>
                <a:gd name="T20" fmla="*/ 599 w 630"/>
                <a:gd name="T21" fmla="*/ 8 h 632"/>
                <a:gd name="T22" fmla="*/ 612 w 630"/>
                <a:gd name="T23" fmla="*/ 18 h 632"/>
                <a:gd name="T24" fmla="*/ 622 w 630"/>
                <a:gd name="T25" fmla="*/ 31 h 632"/>
                <a:gd name="T26" fmla="*/ 628 w 630"/>
                <a:gd name="T27" fmla="*/ 45 h 632"/>
                <a:gd name="T28" fmla="*/ 630 w 630"/>
                <a:gd name="T29" fmla="*/ 60 h 632"/>
                <a:gd name="T30" fmla="*/ 628 w 630"/>
                <a:gd name="T31" fmla="*/ 76 h 632"/>
                <a:gd name="T32" fmla="*/ 622 w 630"/>
                <a:gd name="T33" fmla="*/ 90 h 632"/>
                <a:gd name="T34" fmla="*/ 612 w 630"/>
                <a:gd name="T35" fmla="*/ 103 h 632"/>
                <a:gd name="T36" fmla="*/ 400 w 630"/>
                <a:gd name="T37" fmla="*/ 315 h 632"/>
                <a:gd name="T38" fmla="*/ 612 w 630"/>
                <a:gd name="T39" fmla="*/ 529 h 632"/>
                <a:gd name="T40" fmla="*/ 622 w 630"/>
                <a:gd name="T41" fmla="*/ 541 h 632"/>
                <a:gd name="T42" fmla="*/ 628 w 630"/>
                <a:gd name="T43" fmla="*/ 556 h 632"/>
                <a:gd name="T44" fmla="*/ 630 w 630"/>
                <a:gd name="T45" fmla="*/ 571 h 632"/>
                <a:gd name="T46" fmla="*/ 628 w 630"/>
                <a:gd name="T47" fmla="*/ 587 h 632"/>
                <a:gd name="T48" fmla="*/ 622 w 630"/>
                <a:gd name="T49" fmla="*/ 601 h 632"/>
                <a:gd name="T50" fmla="*/ 612 w 630"/>
                <a:gd name="T51" fmla="*/ 614 h 632"/>
                <a:gd name="T52" fmla="*/ 599 w 630"/>
                <a:gd name="T53" fmla="*/ 623 h 632"/>
                <a:gd name="T54" fmla="*/ 585 w 630"/>
                <a:gd name="T55" fmla="*/ 629 h 632"/>
                <a:gd name="T56" fmla="*/ 570 w 630"/>
                <a:gd name="T57" fmla="*/ 632 h 632"/>
                <a:gd name="T58" fmla="*/ 554 w 630"/>
                <a:gd name="T59" fmla="*/ 629 h 632"/>
                <a:gd name="T60" fmla="*/ 540 w 630"/>
                <a:gd name="T61" fmla="*/ 623 h 632"/>
                <a:gd name="T62" fmla="*/ 528 w 630"/>
                <a:gd name="T63" fmla="*/ 614 h 632"/>
                <a:gd name="T64" fmla="*/ 315 w 630"/>
                <a:gd name="T65" fmla="*/ 401 h 632"/>
                <a:gd name="T66" fmla="*/ 102 w 630"/>
                <a:gd name="T67" fmla="*/ 614 h 632"/>
                <a:gd name="T68" fmla="*/ 89 w 630"/>
                <a:gd name="T69" fmla="*/ 623 h 632"/>
                <a:gd name="T70" fmla="*/ 75 w 630"/>
                <a:gd name="T71" fmla="*/ 629 h 632"/>
                <a:gd name="T72" fmla="*/ 60 w 630"/>
                <a:gd name="T73" fmla="*/ 632 h 632"/>
                <a:gd name="T74" fmla="*/ 45 w 630"/>
                <a:gd name="T75" fmla="*/ 629 h 632"/>
                <a:gd name="T76" fmla="*/ 30 w 630"/>
                <a:gd name="T77" fmla="*/ 623 h 632"/>
                <a:gd name="T78" fmla="*/ 17 w 630"/>
                <a:gd name="T79" fmla="*/ 614 h 632"/>
                <a:gd name="T80" fmla="*/ 7 w 630"/>
                <a:gd name="T81" fmla="*/ 601 h 632"/>
                <a:gd name="T82" fmla="*/ 1 w 630"/>
                <a:gd name="T83" fmla="*/ 587 h 632"/>
                <a:gd name="T84" fmla="*/ 0 w 630"/>
                <a:gd name="T85" fmla="*/ 571 h 632"/>
                <a:gd name="T86" fmla="*/ 1 w 630"/>
                <a:gd name="T87" fmla="*/ 556 h 632"/>
                <a:gd name="T88" fmla="*/ 7 w 630"/>
                <a:gd name="T89" fmla="*/ 541 h 632"/>
                <a:gd name="T90" fmla="*/ 17 w 630"/>
                <a:gd name="T91" fmla="*/ 529 h 632"/>
                <a:gd name="T92" fmla="*/ 230 w 630"/>
                <a:gd name="T93" fmla="*/ 315 h 632"/>
                <a:gd name="T94" fmla="*/ 17 w 630"/>
                <a:gd name="T95" fmla="*/ 103 h 632"/>
                <a:gd name="T96" fmla="*/ 7 w 630"/>
                <a:gd name="T97" fmla="*/ 90 h 632"/>
                <a:gd name="T98" fmla="*/ 1 w 630"/>
                <a:gd name="T99" fmla="*/ 76 h 632"/>
                <a:gd name="T100" fmla="*/ 0 w 630"/>
                <a:gd name="T101" fmla="*/ 60 h 632"/>
                <a:gd name="T102" fmla="*/ 1 w 630"/>
                <a:gd name="T103" fmla="*/ 45 h 632"/>
                <a:gd name="T104" fmla="*/ 7 w 630"/>
                <a:gd name="T105" fmla="*/ 31 h 632"/>
                <a:gd name="T106" fmla="*/ 17 w 630"/>
                <a:gd name="T107" fmla="*/ 18 h 632"/>
                <a:gd name="T108" fmla="*/ 30 w 630"/>
                <a:gd name="T109" fmla="*/ 8 h 632"/>
                <a:gd name="T110" fmla="*/ 45 w 630"/>
                <a:gd name="T111" fmla="*/ 2 h 632"/>
                <a:gd name="T112" fmla="*/ 60 w 630"/>
                <a:gd name="T113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0" h="632">
                  <a:moveTo>
                    <a:pt x="60" y="0"/>
                  </a:moveTo>
                  <a:lnTo>
                    <a:pt x="75" y="2"/>
                  </a:lnTo>
                  <a:lnTo>
                    <a:pt x="89" y="8"/>
                  </a:lnTo>
                  <a:lnTo>
                    <a:pt x="102" y="18"/>
                  </a:lnTo>
                  <a:lnTo>
                    <a:pt x="315" y="230"/>
                  </a:lnTo>
                  <a:lnTo>
                    <a:pt x="528" y="18"/>
                  </a:lnTo>
                  <a:lnTo>
                    <a:pt x="540" y="8"/>
                  </a:lnTo>
                  <a:lnTo>
                    <a:pt x="554" y="2"/>
                  </a:lnTo>
                  <a:lnTo>
                    <a:pt x="570" y="0"/>
                  </a:lnTo>
                  <a:lnTo>
                    <a:pt x="585" y="2"/>
                  </a:lnTo>
                  <a:lnTo>
                    <a:pt x="599" y="8"/>
                  </a:lnTo>
                  <a:lnTo>
                    <a:pt x="612" y="18"/>
                  </a:lnTo>
                  <a:lnTo>
                    <a:pt x="622" y="31"/>
                  </a:lnTo>
                  <a:lnTo>
                    <a:pt x="628" y="45"/>
                  </a:lnTo>
                  <a:lnTo>
                    <a:pt x="630" y="60"/>
                  </a:lnTo>
                  <a:lnTo>
                    <a:pt x="628" y="76"/>
                  </a:lnTo>
                  <a:lnTo>
                    <a:pt x="622" y="90"/>
                  </a:lnTo>
                  <a:lnTo>
                    <a:pt x="612" y="103"/>
                  </a:lnTo>
                  <a:lnTo>
                    <a:pt x="400" y="315"/>
                  </a:lnTo>
                  <a:lnTo>
                    <a:pt x="612" y="529"/>
                  </a:lnTo>
                  <a:lnTo>
                    <a:pt x="622" y="541"/>
                  </a:lnTo>
                  <a:lnTo>
                    <a:pt x="628" y="556"/>
                  </a:lnTo>
                  <a:lnTo>
                    <a:pt x="630" y="571"/>
                  </a:lnTo>
                  <a:lnTo>
                    <a:pt x="628" y="587"/>
                  </a:lnTo>
                  <a:lnTo>
                    <a:pt x="622" y="601"/>
                  </a:lnTo>
                  <a:lnTo>
                    <a:pt x="612" y="614"/>
                  </a:lnTo>
                  <a:lnTo>
                    <a:pt x="599" y="623"/>
                  </a:lnTo>
                  <a:lnTo>
                    <a:pt x="585" y="629"/>
                  </a:lnTo>
                  <a:lnTo>
                    <a:pt x="570" y="632"/>
                  </a:lnTo>
                  <a:lnTo>
                    <a:pt x="554" y="629"/>
                  </a:lnTo>
                  <a:lnTo>
                    <a:pt x="540" y="623"/>
                  </a:lnTo>
                  <a:lnTo>
                    <a:pt x="528" y="614"/>
                  </a:lnTo>
                  <a:lnTo>
                    <a:pt x="315" y="401"/>
                  </a:lnTo>
                  <a:lnTo>
                    <a:pt x="102" y="614"/>
                  </a:lnTo>
                  <a:lnTo>
                    <a:pt x="89" y="623"/>
                  </a:lnTo>
                  <a:lnTo>
                    <a:pt x="75" y="629"/>
                  </a:lnTo>
                  <a:lnTo>
                    <a:pt x="60" y="632"/>
                  </a:lnTo>
                  <a:lnTo>
                    <a:pt x="45" y="629"/>
                  </a:lnTo>
                  <a:lnTo>
                    <a:pt x="30" y="623"/>
                  </a:lnTo>
                  <a:lnTo>
                    <a:pt x="17" y="614"/>
                  </a:lnTo>
                  <a:lnTo>
                    <a:pt x="7" y="601"/>
                  </a:lnTo>
                  <a:lnTo>
                    <a:pt x="1" y="587"/>
                  </a:lnTo>
                  <a:lnTo>
                    <a:pt x="0" y="571"/>
                  </a:lnTo>
                  <a:lnTo>
                    <a:pt x="1" y="556"/>
                  </a:lnTo>
                  <a:lnTo>
                    <a:pt x="7" y="541"/>
                  </a:lnTo>
                  <a:lnTo>
                    <a:pt x="17" y="529"/>
                  </a:lnTo>
                  <a:lnTo>
                    <a:pt x="230" y="315"/>
                  </a:lnTo>
                  <a:lnTo>
                    <a:pt x="17" y="103"/>
                  </a:lnTo>
                  <a:lnTo>
                    <a:pt x="7" y="90"/>
                  </a:lnTo>
                  <a:lnTo>
                    <a:pt x="1" y="76"/>
                  </a:lnTo>
                  <a:lnTo>
                    <a:pt x="0" y="60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7" name="Group 816"/>
          <p:cNvGrpSpPr/>
          <p:nvPr/>
        </p:nvGrpSpPr>
        <p:grpSpPr>
          <a:xfrm>
            <a:off x="3466096" y="5002213"/>
            <a:ext cx="573087" cy="554037"/>
            <a:chOff x="3481388" y="5002213"/>
            <a:chExt cx="573087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5" name="Freeform 99"/>
            <p:cNvSpPr>
              <a:spLocks/>
            </p:cNvSpPr>
            <p:nvPr/>
          </p:nvSpPr>
          <p:spPr bwMode="auto">
            <a:xfrm>
              <a:off x="3873500" y="5375275"/>
              <a:ext cx="123825" cy="104775"/>
            </a:xfrm>
            <a:custGeom>
              <a:avLst/>
              <a:gdLst>
                <a:gd name="T0" fmla="*/ 726 w 782"/>
                <a:gd name="T1" fmla="*/ 0 h 658"/>
                <a:gd name="T2" fmla="*/ 742 w 782"/>
                <a:gd name="T3" fmla="*/ 4 h 658"/>
                <a:gd name="T4" fmla="*/ 756 w 782"/>
                <a:gd name="T5" fmla="*/ 11 h 658"/>
                <a:gd name="T6" fmla="*/ 768 w 782"/>
                <a:gd name="T7" fmla="*/ 22 h 658"/>
                <a:gd name="T8" fmla="*/ 777 w 782"/>
                <a:gd name="T9" fmla="*/ 35 h 658"/>
                <a:gd name="T10" fmla="*/ 781 w 782"/>
                <a:gd name="T11" fmla="*/ 51 h 658"/>
                <a:gd name="T12" fmla="*/ 782 w 782"/>
                <a:gd name="T13" fmla="*/ 66 h 658"/>
                <a:gd name="T14" fmla="*/ 779 w 782"/>
                <a:gd name="T15" fmla="*/ 81 h 658"/>
                <a:gd name="T16" fmla="*/ 771 w 782"/>
                <a:gd name="T17" fmla="*/ 96 h 658"/>
                <a:gd name="T18" fmla="*/ 397 w 782"/>
                <a:gd name="T19" fmla="*/ 633 h 658"/>
                <a:gd name="T20" fmla="*/ 386 w 782"/>
                <a:gd name="T21" fmla="*/ 645 h 658"/>
                <a:gd name="T22" fmla="*/ 372 w 782"/>
                <a:gd name="T23" fmla="*/ 653 h 658"/>
                <a:gd name="T24" fmla="*/ 356 w 782"/>
                <a:gd name="T25" fmla="*/ 658 h 658"/>
                <a:gd name="T26" fmla="*/ 348 w 782"/>
                <a:gd name="T27" fmla="*/ 658 h 658"/>
                <a:gd name="T28" fmla="*/ 335 w 782"/>
                <a:gd name="T29" fmla="*/ 657 h 658"/>
                <a:gd name="T30" fmla="*/ 321 w 782"/>
                <a:gd name="T31" fmla="*/ 652 h 658"/>
                <a:gd name="T32" fmla="*/ 309 w 782"/>
                <a:gd name="T33" fmla="*/ 645 h 658"/>
                <a:gd name="T34" fmla="*/ 22 w 782"/>
                <a:gd name="T35" fmla="*/ 408 h 658"/>
                <a:gd name="T36" fmla="*/ 11 w 782"/>
                <a:gd name="T37" fmla="*/ 396 h 658"/>
                <a:gd name="T38" fmla="*/ 3 w 782"/>
                <a:gd name="T39" fmla="*/ 382 h 658"/>
                <a:gd name="T40" fmla="*/ 0 w 782"/>
                <a:gd name="T41" fmla="*/ 368 h 658"/>
                <a:gd name="T42" fmla="*/ 1 w 782"/>
                <a:gd name="T43" fmla="*/ 353 h 658"/>
                <a:gd name="T44" fmla="*/ 5 w 782"/>
                <a:gd name="T45" fmla="*/ 337 h 658"/>
                <a:gd name="T46" fmla="*/ 13 w 782"/>
                <a:gd name="T47" fmla="*/ 323 h 658"/>
                <a:gd name="T48" fmla="*/ 25 w 782"/>
                <a:gd name="T49" fmla="*/ 312 h 658"/>
                <a:gd name="T50" fmla="*/ 39 w 782"/>
                <a:gd name="T51" fmla="*/ 306 h 658"/>
                <a:gd name="T52" fmla="*/ 55 w 782"/>
                <a:gd name="T53" fmla="*/ 302 h 658"/>
                <a:gd name="T54" fmla="*/ 70 w 782"/>
                <a:gd name="T55" fmla="*/ 302 h 658"/>
                <a:gd name="T56" fmla="*/ 84 w 782"/>
                <a:gd name="T57" fmla="*/ 307 h 658"/>
                <a:gd name="T58" fmla="*/ 98 w 782"/>
                <a:gd name="T59" fmla="*/ 315 h 658"/>
                <a:gd name="T60" fmla="*/ 336 w 782"/>
                <a:gd name="T61" fmla="*/ 510 h 658"/>
                <a:gd name="T62" fmla="*/ 673 w 782"/>
                <a:gd name="T63" fmla="*/ 27 h 658"/>
                <a:gd name="T64" fmla="*/ 684 w 782"/>
                <a:gd name="T65" fmla="*/ 15 h 658"/>
                <a:gd name="T66" fmla="*/ 697 w 782"/>
                <a:gd name="T67" fmla="*/ 6 h 658"/>
                <a:gd name="T68" fmla="*/ 711 w 782"/>
                <a:gd name="T69" fmla="*/ 1 h 658"/>
                <a:gd name="T70" fmla="*/ 726 w 782"/>
                <a:gd name="T7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2" h="658">
                  <a:moveTo>
                    <a:pt x="726" y="0"/>
                  </a:moveTo>
                  <a:lnTo>
                    <a:pt x="742" y="4"/>
                  </a:lnTo>
                  <a:lnTo>
                    <a:pt x="756" y="11"/>
                  </a:lnTo>
                  <a:lnTo>
                    <a:pt x="768" y="22"/>
                  </a:lnTo>
                  <a:lnTo>
                    <a:pt x="777" y="35"/>
                  </a:lnTo>
                  <a:lnTo>
                    <a:pt x="781" y="51"/>
                  </a:lnTo>
                  <a:lnTo>
                    <a:pt x="782" y="66"/>
                  </a:lnTo>
                  <a:lnTo>
                    <a:pt x="779" y="81"/>
                  </a:lnTo>
                  <a:lnTo>
                    <a:pt x="771" y="96"/>
                  </a:lnTo>
                  <a:lnTo>
                    <a:pt x="397" y="633"/>
                  </a:lnTo>
                  <a:lnTo>
                    <a:pt x="386" y="645"/>
                  </a:lnTo>
                  <a:lnTo>
                    <a:pt x="372" y="653"/>
                  </a:lnTo>
                  <a:lnTo>
                    <a:pt x="356" y="658"/>
                  </a:lnTo>
                  <a:lnTo>
                    <a:pt x="348" y="658"/>
                  </a:lnTo>
                  <a:lnTo>
                    <a:pt x="335" y="657"/>
                  </a:lnTo>
                  <a:lnTo>
                    <a:pt x="321" y="652"/>
                  </a:lnTo>
                  <a:lnTo>
                    <a:pt x="309" y="645"/>
                  </a:lnTo>
                  <a:lnTo>
                    <a:pt x="22" y="408"/>
                  </a:lnTo>
                  <a:lnTo>
                    <a:pt x="11" y="396"/>
                  </a:lnTo>
                  <a:lnTo>
                    <a:pt x="3" y="382"/>
                  </a:lnTo>
                  <a:lnTo>
                    <a:pt x="0" y="368"/>
                  </a:lnTo>
                  <a:lnTo>
                    <a:pt x="1" y="353"/>
                  </a:lnTo>
                  <a:lnTo>
                    <a:pt x="5" y="337"/>
                  </a:lnTo>
                  <a:lnTo>
                    <a:pt x="13" y="323"/>
                  </a:lnTo>
                  <a:lnTo>
                    <a:pt x="25" y="312"/>
                  </a:lnTo>
                  <a:lnTo>
                    <a:pt x="39" y="306"/>
                  </a:lnTo>
                  <a:lnTo>
                    <a:pt x="55" y="302"/>
                  </a:lnTo>
                  <a:lnTo>
                    <a:pt x="70" y="302"/>
                  </a:lnTo>
                  <a:lnTo>
                    <a:pt x="84" y="307"/>
                  </a:lnTo>
                  <a:lnTo>
                    <a:pt x="98" y="315"/>
                  </a:lnTo>
                  <a:lnTo>
                    <a:pt x="336" y="510"/>
                  </a:lnTo>
                  <a:lnTo>
                    <a:pt x="673" y="27"/>
                  </a:lnTo>
                  <a:lnTo>
                    <a:pt x="684" y="15"/>
                  </a:lnTo>
                  <a:lnTo>
                    <a:pt x="697" y="6"/>
                  </a:lnTo>
                  <a:lnTo>
                    <a:pt x="711" y="1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00"/>
            <p:cNvSpPr>
              <a:spLocks noEditPoints="1"/>
            </p:cNvSpPr>
            <p:nvPr/>
          </p:nvSpPr>
          <p:spPr bwMode="auto">
            <a:xfrm>
              <a:off x="3481388" y="5002213"/>
              <a:ext cx="573087" cy="554037"/>
            </a:xfrm>
            <a:custGeom>
              <a:avLst/>
              <a:gdLst>
                <a:gd name="T0" fmla="*/ 2760 w 3610"/>
                <a:gd name="T1" fmla="*/ 2049 h 3490"/>
                <a:gd name="T2" fmla="*/ 2396 w 3610"/>
                <a:gd name="T3" fmla="*/ 2207 h 3490"/>
                <a:gd name="T4" fmla="*/ 2245 w 3610"/>
                <a:gd name="T5" fmla="*/ 2394 h 3490"/>
                <a:gd name="T6" fmla="*/ 2166 w 3610"/>
                <a:gd name="T7" fmla="*/ 2707 h 3490"/>
                <a:gd name="T8" fmla="*/ 2211 w 3610"/>
                <a:gd name="T9" fmla="*/ 2947 h 3490"/>
                <a:gd name="T10" fmla="*/ 2264 w 3610"/>
                <a:gd name="T11" fmla="*/ 3053 h 3490"/>
                <a:gd name="T12" fmla="*/ 2637 w 3610"/>
                <a:gd name="T13" fmla="*/ 3342 h 3490"/>
                <a:gd name="T14" fmla="*/ 3296 w 3610"/>
                <a:gd name="T15" fmla="*/ 3176 h 3490"/>
                <a:gd name="T16" fmla="*/ 3461 w 3610"/>
                <a:gd name="T17" fmla="*/ 2516 h 3490"/>
                <a:gd name="T18" fmla="*/ 3005 w 3610"/>
                <a:gd name="T19" fmla="*/ 2071 h 3490"/>
                <a:gd name="T20" fmla="*/ 1469 w 3610"/>
                <a:gd name="T21" fmla="*/ 670 h 3490"/>
                <a:gd name="T22" fmla="*/ 1140 w 3610"/>
                <a:gd name="T23" fmla="*/ 941 h 3490"/>
                <a:gd name="T24" fmla="*/ 1071 w 3610"/>
                <a:gd name="T25" fmla="*/ 1201 h 3490"/>
                <a:gd name="T26" fmla="*/ 863 w 3610"/>
                <a:gd name="T27" fmla="*/ 1928 h 3490"/>
                <a:gd name="T28" fmla="*/ 701 w 3610"/>
                <a:gd name="T29" fmla="*/ 2224 h 3490"/>
                <a:gd name="T30" fmla="*/ 946 w 3610"/>
                <a:gd name="T31" fmla="*/ 2286 h 3490"/>
                <a:gd name="T32" fmla="*/ 1424 w 3610"/>
                <a:gd name="T33" fmla="*/ 2440 h 3490"/>
                <a:gd name="T34" fmla="*/ 772 w 3610"/>
                <a:gd name="T35" fmla="*/ 2909 h 3490"/>
                <a:gd name="T36" fmla="*/ 1633 w 3610"/>
                <a:gd name="T37" fmla="*/ 3189 h 3490"/>
                <a:gd name="T38" fmla="*/ 2117 w 3610"/>
                <a:gd name="T39" fmla="*/ 3031 h 3490"/>
                <a:gd name="T40" fmla="*/ 2064 w 3610"/>
                <a:gd name="T41" fmla="*/ 2878 h 3490"/>
                <a:gd name="T42" fmla="*/ 2048 w 3610"/>
                <a:gd name="T43" fmla="*/ 2760 h 3490"/>
                <a:gd name="T44" fmla="*/ 1940 w 3610"/>
                <a:gd name="T45" fmla="*/ 2471 h 3490"/>
                <a:gd name="T46" fmla="*/ 1981 w 3610"/>
                <a:gd name="T47" fmla="*/ 2288 h 3490"/>
                <a:gd name="T48" fmla="*/ 2366 w 3610"/>
                <a:gd name="T49" fmla="*/ 2077 h 3490"/>
                <a:gd name="T50" fmla="*/ 2264 w 3610"/>
                <a:gd name="T51" fmla="*/ 1462 h 3490"/>
                <a:gd name="T52" fmla="*/ 2108 w 3610"/>
                <a:gd name="T53" fmla="*/ 880 h 3490"/>
                <a:gd name="T54" fmla="*/ 1690 w 3610"/>
                <a:gd name="T55" fmla="*/ 654 h 3490"/>
                <a:gd name="T56" fmla="*/ 827 w 3610"/>
                <a:gd name="T57" fmla="*/ 363 h 3490"/>
                <a:gd name="T58" fmla="*/ 199 w 3610"/>
                <a:gd name="T59" fmla="*/ 1170 h 3490"/>
                <a:gd name="T60" fmla="*/ 233 w 3610"/>
                <a:gd name="T61" fmla="*/ 2233 h 3490"/>
                <a:gd name="T62" fmla="*/ 1276 w 3610"/>
                <a:gd name="T63" fmla="*/ 2456 h 3490"/>
                <a:gd name="T64" fmla="*/ 858 w 3610"/>
                <a:gd name="T65" fmla="*/ 2396 h 3490"/>
                <a:gd name="T66" fmla="*/ 571 w 3610"/>
                <a:gd name="T67" fmla="*/ 2248 h 3490"/>
                <a:gd name="T68" fmla="*/ 769 w 3610"/>
                <a:gd name="T69" fmla="*/ 1846 h 3490"/>
                <a:gd name="T70" fmla="*/ 950 w 3610"/>
                <a:gd name="T71" fmla="*/ 1209 h 3490"/>
                <a:gd name="T72" fmla="*/ 1000 w 3610"/>
                <a:gd name="T73" fmla="*/ 970 h 3490"/>
                <a:gd name="T74" fmla="*/ 1266 w 3610"/>
                <a:gd name="T75" fmla="*/ 626 h 3490"/>
                <a:gd name="T76" fmla="*/ 1861 w 3610"/>
                <a:gd name="T77" fmla="*/ 563 h 3490"/>
                <a:gd name="T78" fmla="*/ 2236 w 3610"/>
                <a:gd name="T79" fmla="*/ 855 h 3490"/>
                <a:gd name="T80" fmla="*/ 2384 w 3610"/>
                <a:gd name="T81" fmla="*/ 1444 h 3490"/>
                <a:gd name="T82" fmla="*/ 2869 w 3610"/>
                <a:gd name="T83" fmla="*/ 1926 h 3490"/>
                <a:gd name="T84" fmla="*/ 3113 w 3610"/>
                <a:gd name="T85" fmla="*/ 1980 h 3490"/>
                <a:gd name="T86" fmla="*/ 3139 w 3610"/>
                <a:gd name="T87" fmla="*/ 1263 h 3490"/>
                <a:gd name="T88" fmla="*/ 2560 w 3610"/>
                <a:gd name="T89" fmla="*/ 417 h 3490"/>
                <a:gd name="T90" fmla="*/ 1655 w 3610"/>
                <a:gd name="T91" fmla="*/ 0 h 3490"/>
                <a:gd name="T92" fmla="*/ 2678 w 3610"/>
                <a:gd name="T93" fmla="*/ 355 h 3490"/>
                <a:gd name="T94" fmla="*/ 3259 w 3610"/>
                <a:gd name="T95" fmla="*/ 1248 h 3490"/>
                <a:gd name="T96" fmla="*/ 3414 w 3610"/>
                <a:gd name="T97" fmla="*/ 2191 h 3490"/>
                <a:gd name="T98" fmla="*/ 3582 w 3610"/>
                <a:gd name="T99" fmla="*/ 2915 h 3490"/>
                <a:gd name="T100" fmla="*/ 3100 w 3610"/>
                <a:gd name="T101" fmla="*/ 3440 h 3490"/>
                <a:gd name="T102" fmla="*/ 2374 w 3610"/>
                <a:gd name="T103" fmla="*/ 3344 h 3490"/>
                <a:gd name="T104" fmla="*/ 1641 w 3610"/>
                <a:gd name="T105" fmla="*/ 3309 h 3490"/>
                <a:gd name="T106" fmla="*/ 875 w 3610"/>
                <a:gd name="T107" fmla="*/ 3118 h 3490"/>
                <a:gd name="T108" fmla="*/ 233 w 3610"/>
                <a:gd name="T109" fmla="*/ 2500 h 3490"/>
                <a:gd name="T110" fmla="*/ 13 w 3610"/>
                <a:gd name="T111" fmla="*/ 1447 h 3490"/>
                <a:gd name="T112" fmla="*/ 485 w 3610"/>
                <a:gd name="T113" fmla="*/ 486 h 3490"/>
                <a:gd name="T114" fmla="*/ 1447 w 3610"/>
                <a:gd name="T115" fmla="*/ 13 h 3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10" h="3490">
                  <a:moveTo>
                    <a:pt x="2054" y="2407"/>
                  </a:moveTo>
                  <a:lnTo>
                    <a:pt x="2059" y="2410"/>
                  </a:lnTo>
                  <a:lnTo>
                    <a:pt x="2061" y="2412"/>
                  </a:lnTo>
                  <a:lnTo>
                    <a:pt x="2063" y="2413"/>
                  </a:lnTo>
                  <a:lnTo>
                    <a:pt x="2065" y="2414"/>
                  </a:lnTo>
                  <a:lnTo>
                    <a:pt x="2065" y="2414"/>
                  </a:lnTo>
                  <a:lnTo>
                    <a:pt x="2096" y="2433"/>
                  </a:lnTo>
                  <a:lnTo>
                    <a:pt x="2106" y="2407"/>
                  </a:lnTo>
                  <a:lnTo>
                    <a:pt x="2054" y="2407"/>
                  </a:lnTo>
                  <a:close/>
                  <a:moveTo>
                    <a:pt x="2828" y="2046"/>
                  </a:moveTo>
                  <a:lnTo>
                    <a:pt x="2760" y="2049"/>
                  </a:lnTo>
                  <a:lnTo>
                    <a:pt x="2694" y="2059"/>
                  </a:lnTo>
                  <a:lnTo>
                    <a:pt x="2632" y="2075"/>
                  </a:lnTo>
                  <a:lnTo>
                    <a:pt x="2571" y="2098"/>
                  </a:lnTo>
                  <a:lnTo>
                    <a:pt x="2570" y="2098"/>
                  </a:lnTo>
                  <a:lnTo>
                    <a:pt x="2542" y="2110"/>
                  </a:lnTo>
                  <a:lnTo>
                    <a:pt x="2516" y="2124"/>
                  </a:lnTo>
                  <a:lnTo>
                    <a:pt x="2497" y="2135"/>
                  </a:lnTo>
                  <a:lnTo>
                    <a:pt x="2467" y="2154"/>
                  </a:lnTo>
                  <a:lnTo>
                    <a:pt x="2443" y="2170"/>
                  </a:lnTo>
                  <a:lnTo>
                    <a:pt x="2421" y="2187"/>
                  </a:lnTo>
                  <a:lnTo>
                    <a:pt x="2396" y="2207"/>
                  </a:lnTo>
                  <a:lnTo>
                    <a:pt x="2387" y="2215"/>
                  </a:lnTo>
                  <a:lnTo>
                    <a:pt x="2379" y="2223"/>
                  </a:lnTo>
                  <a:lnTo>
                    <a:pt x="2352" y="2249"/>
                  </a:lnTo>
                  <a:lnTo>
                    <a:pt x="2349" y="2252"/>
                  </a:lnTo>
                  <a:lnTo>
                    <a:pt x="2344" y="2257"/>
                  </a:lnTo>
                  <a:lnTo>
                    <a:pt x="2314" y="2292"/>
                  </a:lnTo>
                  <a:lnTo>
                    <a:pt x="2286" y="2329"/>
                  </a:lnTo>
                  <a:lnTo>
                    <a:pt x="2261" y="2368"/>
                  </a:lnTo>
                  <a:lnTo>
                    <a:pt x="2256" y="2376"/>
                  </a:lnTo>
                  <a:lnTo>
                    <a:pt x="2251" y="2385"/>
                  </a:lnTo>
                  <a:lnTo>
                    <a:pt x="2245" y="2394"/>
                  </a:lnTo>
                  <a:lnTo>
                    <a:pt x="2217" y="2451"/>
                  </a:lnTo>
                  <a:lnTo>
                    <a:pt x="2197" y="2510"/>
                  </a:lnTo>
                  <a:lnTo>
                    <a:pt x="2191" y="2530"/>
                  </a:lnTo>
                  <a:lnTo>
                    <a:pt x="2190" y="2536"/>
                  </a:lnTo>
                  <a:lnTo>
                    <a:pt x="2188" y="2540"/>
                  </a:lnTo>
                  <a:lnTo>
                    <a:pt x="2179" y="2579"/>
                  </a:lnTo>
                  <a:lnTo>
                    <a:pt x="2173" y="2619"/>
                  </a:lnTo>
                  <a:lnTo>
                    <a:pt x="2171" y="2623"/>
                  </a:lnTo>
                  <a:lnTo>
                    <a:pt x="2171" y="2626"/>
                  </a:lnTo>
                  <a:lnTo>
                    <a:pt x="2167" y="2667"/>
                  </a:lnTo>
                  <a:lnTo>
                    <a:pt x="2166" y="2707"/>
                  </a:lnTo>
                  <a:lnTo>
                    <a:pt x="2169" y="2769"/>
                  </a:lnTo>
                  <a:lnTo>
                    <a:pt x="2170" y="2776"/>
                  </a:lnTo>
                  <a:lnTo>
                    <a:pt x="2170" y="2783"/>
                  </a:lnTo>
                  <a:lnTo>
                    <a:pt x="2171" y="2788"/>
                  </a:lnTo>
                  <a:lnTo>
                    <a:pt x="2178" y="2829"/>
                  </a:lnTo>
                  <a:lnTo>
                    <a:pt x="2178" y="2830"/>
                  </a:lnTo>
                  <a:lnTo>
                    <a:pt x="2178" y="2832"/>
                  </a:lnTo>
                  <a:lnTo>
                    <a:pt x="2182" y="2852"/>
                  </a:lnTo>
                  <a:lnTo>
                    <a:pt x="2191" y="2888"/>
                  </a:lnTo>
                  <a:lnTo>
                    <a:pt x="2198" y="2910"/>
                  </a:lnTo>
                  <a:lnTo>
                    <a:pt x="2211" y="2947"/>
                  </a:lnTo>
                  <a:lnTo>
                    <a:pt x="2214" y="2953"/>
                  </a:lnTo>
                  <a:lnTo>
                    <a:pt x="2217" y="2961"/>
                  </a:lnTo>
                  <a:lnTo>
                    <a:pt x="2226" y="2982"/>
                  </a:lnTo>
                  <a:lnTo>
                    <a:pt x="2229" y="2988"/>
                  </a:lnTo>
                  <a:lnTo>
                    <a:pt x="2233" y="2995"/>
                  </a:lnTo>
                  <a:lnTo>
                    <a:pt x="2236" y="3003"/>
                  </a:lnTo>
                  <a:lnTo>
                    <a:pt x="2240" y="3010"/>
                  </a:lnTo>
                  <a:lnTo>
                    <a:pt x="2250" y="3030"/>
                  </a:lnTo>
                  <a:lnTo>
                    <a:pt x="2256" y="3039"/>
                  </a:lnTo>
                  <a:lnTo>
                    <a:pt x="2261" y="3046"/>
                  </a:lnTo>
                  <a:lnTo>
                    <a:pt x="2264" y="3053"/>
                  </a:lnTo>
                  <a:lnTo>
                    <a:pt x="2268" y="3059"/>
                  </a:lnTo>
                  <a:lnTo>
                    <a:pt x="2273" y="3067"/>
                  </a:lnTo>
                  <a:lnTo>
                    <a:pt x="2279" y="3076"/>
                  </a:lnTo>
                  <a:lnTo>
                    <a:pt x="2292" y="3095"/>
                  </a:lnTo>
                  <a:lnTo>
                    <a:pt x="2330" y="3143"/>
                  </a:lnTo>
                  <a:lnTo>
                    <a:pt x="2373" y="3188"/>
                  </a:lnTo>
                  <a:lnTo>
                    <a:pt x="2420" y="3227"/>
                  </a:lnTo>
                  <a:lnTo>
                    <a:pt x="2469" y="3263"/>
                  </a:lnTo>
                  <a:lnTo>
                    <a:pt x="2523" y="3295"/>
                  </a:lnTo>
                  <a:lnTo>
                    <a:pt x="2578" y="3321"/>
                  </a:lnTo>
                  <a:lnTo>
                    <a:pt x="2637" y="3342"/>
                  </a:lnTo>
                  <a:lnTo>
                    <a:pt x="2699" y="3357"/>
                  </a:lnTo>
                  <a:lnTo>
                    <a:pt x="2762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8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2"/>
                  </a:lnTo>
                  <a:lnTo>
                    <a:pt x="3437" y="2966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7"/>
                  </a:lnTo>
                  <a:lnTo>
                    <a:pt x="3486" y="2642"/>
                  </a:lnTo>
                  <a:lnTo>
                    <a:pt x="3477" y="2577"/>
                  </a:lnTo>
                  <a:lnTo>
                    <a:pt x="3461" y="2516"/>
                  </a:lnTo>
                  <a:lnTo>
                    <a:pt x="3439" y="2456"/>
                  </a:lnTo>
                  <a:lnTo>
                    <a:pt x="3413" y="2399"/>
                  </a:lnTo>
                  <a:lnTo>
                    <a:pt x="3381" y="2345"/>
                  </a:lnTo>
                  <a:lnTo>
                    <a:pt x="3345" y="2295"/>
                  </a:lnTo>
                  <a:lnTo>
                    <a:pt x="3304" y="2249"/>
                  </a:lnTo>
                  <a:lnTo>
                    <a:pt x="3259" y="2206"/>
                  </a:lnTo>
                  <a:lnTo>
                    <a:pt x="3210" y="2168"/>
                  </a:lnTo>
                  <a:lnTo>
                    <a:pt x="3157" y="2134"/>
                  </a:lnTo>
                  <a:lnTo>
                    <a:pt x="3108" y="2109"/>
                  </a:lnTo>
                  <a:lnTo>
                    <a:pt x="3058" y="2088"/>
                  </a:lnTo>
                  <a:lnTo>
                    <a:pt x="3005" y="2071"/>
                  </a:lnTo>
                  <a:lnTo>
                    <a:pt x="2998" y="2068"/>
                  </a:lnTo>
                  <a:lnTo>
                    <a:pt x="2991" y="2067"/>
                  </a:lnTo>
                  <a:lnTo>
                    <a:pt x="2959" y="2060"/>
                  </a:lnTo>
                  <a:lnTo>
                    <a:pt x="2926" y="2054"/>
                  </a:lnTo>
                  <a:lnTo>
                    <a:pt x="2908" y="2051"/>
                  </a:lnTo>
                  <a:lnTo>
                    <a:pt x="2868" y="2048"/>
                  </a:lnTo>
                  <a:lnTo>
                    <a:pt x="2828" y="2046"/>
                  </a:lnTo>
                  <a:close/>
                  <a:moveTo>
                    <a:pt x="1631" y="651"/>
                  </a:moveTo>
                  <a:lnTo>
                    <a:pt x="1573" y="654"/>
                  </a:lnTo>
                  <a:lnTo>
                    <a:pt x="1519" y="661"/>
                  </a:lnTo>
                  <a:lnTo>
                    <a:pt x="1469" y="670"/>
                  </a:lnTo>
                  <a:lnTo>
                    <a:pt x="1423" y="685"/>
                  </a:lnTo>
                  <a:lnTo>
                    <a:pt x="1381" y="702"/>
                  </a:lnTo>
                  <a:lnTo>
                    <a:pt x="1341" y="722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0"/>
                  </a:lnTo>
                  <a:lnTo>
                    <a:pt x="1155" y="911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302"/>
                  </a:lnTo>
                  <a:lnTo>
                    <a:pt x="1053" y="1387"/>
                  </a:lnTo>
                  <a:lnTo>
                    <a:pt x="1037" y="1471"/>
                  </a:lnTo>
                  <a:lnTo>
                    <a:pt x="1016" y="1554"/>
                  </a:lnTo>
                  <a:lnTo>
                    <a:pt x="991" y="1634"/>
                  </a:lnTo>
                  <a:lnTo>
                    <a:pt x="963" y="1713"/>
                  </a:lnTo>
                  <a:lnTo>
                    <a:pt x="931" y="1787"/>
                  </a:lnTo>
                  <a:lnTo>
                    <a:pt x="898" y="1860"/>
                  </a:lnTo>
                  <a:lnTo>
                    <a:pt x="863" y="1928"/>
                  </a:lnTo>
                  <a:lnTo>
                    <a:pt x="828" y="1992"/>
                  </a:lnTo>
                  <a:lnTo>
                    <a:pt x="793" y="2052"/>
                  </a:lnTo>
                  <a:lnTo>
                    <a:pt x="759" y="2107"/>
                  </a:lnTo>
                  <a:lnTo>
                    <a:pt x="726" y="2157"/>
                  </a:lnTo>
                  <a:lnTo>
                    <a:pt x="696" y="2202"/>
                  </a:lnTo>
                  <a:lnTo>
                    <a:pt x="692" y="2206"/>
                  </a:lnTo>
                  <a:lnTo>
                    <a:pt x="690" y="2211"/>
                  </a:lnTo>
                  <a:lnTo>
                    <a:pt x="688" y="2214"/>
                  </a:lnTo>
                  <a:lnTo>
                    <a:pt x="687" y="2217"/>
                  </a:lnTo>
                  <a:lnTo>
                    <a:pt x="691" y="2218"/>
                  </a:lnTo>
                  <a:lnTo>
                    <a:pt x="701" y="2224"/>
                  </a:lnTo>
                  <a:lnTo>
                    <a:pt x="717" y="2231"/>
                  </a:lnTo>
                  <a:lnTo>
                    <a:pt x="746" y="2242"/>
                  </a:lnTo>
                  <a:lnTo>
                    <a:pt x="778" y="2253"/>
                  </a:lnTo>
                  <a:lnTo>
                    <a:pt x="808" y="2262"/>
                  </a:lnTo>
                  <a:lnTo>
                    <a:pt x="839" y="2269"/>
                  </a:lnTo>
                  <a:lnTo>
                    <a:pt x="867" y="2275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19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0"/>
                  </a:lnTo>
                  <a:lnTo>
                    <a:pt x="1411" y="2467"/>
                  </a:lnTo>
                  <a:lnTo>
                    <a:pt x="1397" y="2492"/>
                  </a:lnTo>
                  <a:lnTo>
                    <a:pt x="1383" y="2515"/>
                  </a:lnTo>
                  <a:lnTo>
                    <a:pt x="1365" y="2535"/>
                  </a:lnTo>
                  <a:lnTo>
                    <a:pt x="1348" y="2552"/>
                  </a:lnTo>
                  <a:lnTo>
                    <a:pt x="1327" y="2565"/>
                  </a:lnTo>
                  <a:lnTo>
                    <a:pt x="775" y="2801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7" y="3005"/>
                  </a:lnTo>
                  <a:lnTo>
                    <a:pt x="1009" y="3045"/>
                  </a:lnTo>
                  <a:lnTo>
                    <a:pt x="1093" y="3081"/>
                  </a:lnTo>
                  <a:lnTo>
                    <a:pt x="1179" y="3113"/>
                  </a:lnTo>
                  <a:lnTo>
                    <a:pt x="1268" y="3139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591" y="3188"/>
                  </a:lnTo>
                  <a:lnTo>
                    <a:pt x="1633" y="3189"/>
                  </a:lnTo>
                  <a:lnTo>
                    <a:pt x="1650" y="3189"/>
                  </a:lnTo>
                  <a:lnTo>
                    <a:pt x="1751" y="3185"/>
                  </a:lnTo>
                  <a:lnTo>
                    <a:pt x="1853" y="3174"/>
                  </a:lnTo>
                  <a:lnTo>
                    <a:pt x="1955" y="3157"/>
                  </a:lnTo>
                  <a:lnTo>
                    <a:pt x="2054" y="3133"/>
                  </a:lnTo>
                  <a:lnTo>
                    <a:pt x="2153" y="3102"/>
                  </a:lnTo>
                  <a:lnTo>
                    <a:pt x="2148" y="3094"/>
                  </a:lnTo>
                  <a:lnTo>
                    <a:pt x="2134" y="3067"/>
                  </a:lnTo>
                  <a:lnTo>
                    <a:pt x="2131" y="3062"/>
                  </a:lnTo>
                  <a:lnTo>
                    <a:pt x="2129" y="3057"/>
                  </a:lnTo>
                  <a:lnTo>
                    <a:pt x="2117" y="3031"/>
                  </a:lnTo>
                  <a:lnTo>
                    <a:pt x="2115" y="3027"/>
                  </a:lnTo>
                  <a:lnTo>
                    <a:pt x="2104" y="3004"/>
                  </a:lnTo>
                  <a:lnTo>
                    <a:pt x="2097" y="2984"/>
                  </a:lnTo>
                  <a:lnTo>
                    <a:pt x="2088" y="2962"/>
                  </a:lnTo>
                  <a:lnTo>
                    <a:pt x="2086" y="2956"/>
                  </a:lnTo>
                  <a:lnTo>
                    <a:pt x="2084" y="2949"/>
                  </a:lnTo>
                  <a:lnTo>
                    <a:pt x="2078" y="2929"/>
                  </a:lnTo>
                  <a:lnTo>
                    <a:pt x="2075" y="2921"/>
                  </a:lnTo>
                  <a:lnTo>
                    <a:pt x="2073" y="2913"/>
                  </a:lnTo>
                  <a:lnTo>
                    <a:pt x="2066" y="2887"/>
                  </a:lnTo>
                  <a:lnTo>
                    <a:pt x="2064" y="2878"/>
                  </a:lnTo>
                  <a:lnTo>
                    <a:pt x="2063" y="2869"/>
                  </a:lnTo>
                  <a:lnTo>
                    <a:pt x="2062" y="2867"/>
                  </a:lnTo>
                  <a:lnTo>
                    <a:pt x="2061" y="2864"/>
                  </a:lnTo>
                  <a:lnTo>
                    <a:pt x="2061" y="2864"/>
                  </a:lnTo>
                  <a:lnTo>
                    <a:pt x="2061" y="2863"/>
                  </a:lnTo>
                  <a:lnTo>
                    <a:pt x="2057" y="2836"/>
                  </a:lnTo>
                  <a:lnTo>
                    <a:pt x="2052" y="2811"/>
                  </a:lnTo>
                  <a:lnTo>
                    <a:pt x="2051" y="2804"/>
                  </a:lnTo>
                  <a:lnTo>
                    <a:pt x="2051" y="2796"/>
                  </a:lnTo>
                  <a:lnTo>
                    <a:pt x="2049" y="2778"/>
                  </a:lnTo>
                  <a:lnTo>
                    <a:pt x="2048" y="2760"/>
                  </a:lnTo>
                  <a:lnTo>
                    <a:pt x="2046" y="2707"/>
                  </a:lnTo>
                  <a:lnTo>
                    <a:pt x="2048" y="2655"/>
                  </a:lnTo>
                  <a:lnTo>
                    <a:pt x="2052" y="2603"/>
                  </a:lnTo>
                  <a:lnTo>
                    <a:pt x="2061" y="2552"/>
                  </a:lnTo>
                  <a:lnTo>
                    <a:pt x="2006" y="2518"/>
                  </a:lnTo>
                  <a:lnTo>
                    <a:pt x="2002" y="2516"/>
                  </a:lnTo>
                  <a:lnTo>
                    <a:pt x="1995" y="2512"/>
                  </a:lnTo>
                  <a:lnTo>
                    <a:pt x="1987" y="2506"/>
                  </a:lnTo>
                  <a:lnTo>
                    <a:pt x="1975" y="2497"/>
                  </a:lnTo>
                  <a:lnTo>
                    <a:pt x="1959" y="2485"/>
                  </a:lnTo>
                  <a:lnTo>
                    <a:pt x="1940" y="2471"/>
                  </a:lnTo>
                  <a:lnTo>
                    <a:pt x="1924" y="2456"/>
                  </a:lnTo>
                  <a:lnTo>
                    <a:pt x="1913" y="2438"/>
                  </a:lnTo>
                  <a:lnTo>
                    <a:pt x="1906" y="2419"/>
                  </a:lnTo>
                  <a:lnTo>
                    <a:pt x="1901" y="2398"/>
                  </a:lnTo>
                  <a:lnTo>
                    <a:pt x="1902" y="2377"/>
                  </a:lnTo>
                  <a:lnTo>
                    <a:pt x="1908" y="2355"/>
                  </a:lnTo>
                  <a:lnTo>
                    <a:pt x="1917" y="2335"/>
                  </a:lnTo>
                  <a:lnTo>
                    <a:pt x="1929" y="2319"/>
                  </a:lnTo>
                  <a:lnTo>
                    <a:pt x="1944" y="2305"/>
                  </a:lnTo>
                  <a:lnTo>
                    <a:pt x="1961" y="2295"/>
                  </a:lnTo>
                  <a:lnTo>
                    <a:pt x="1981" y="2288"/>
                  </a:lnTo>
                  <a:lnTo>
                    <a:pt x="2002" y="2286"/>
                  </a:lnTo>
                  <a:lnTo>
                    <a:pt x="2169" y="2286"/>
                  </a:lnTo>
                  <a:lnTo>
                    <a:pt x="2170" y="2285"/>
                  </a:lnTo>
                  <a:lnTo>
                    <a:pt x="2171" y="2284"/>
                  </a:lnTo>
                  <a:lnTo>
                    <a:pt x="2208" y="2233"/>
                  </a:lnTo>
                  <a:lnTo>
                    <a:pt x="2249" y="2183"/>
                  </a:lnTo>
                  <a:lnTo>
                    <a:pt x="2293" y="2139"/>
                  </a:lnTo>
                  <a:lnTo>
                    <a:pt x="2299" y="2133"/>
                  </a:lnTo>
                  <a:lnTo>
                    <a:pt x="2306" y="2126"/>
                  </a:lnTo>
                  <a:lnTo>
                    <a:pt x="2336" y="2101"/>
                  </a:lnTo>
                  <a:lnTo>
                    <a:pt x="2366" y="2077"/>
                  </a:lnTo>
                  <a:lnTo>
                    <a:pt x="2374" y="2072"/>
                  </a:lnTo>
                  <a:lnTo>
                    <a:pt x="2380" y="2066"/>
                  </a:lnTo>
                  <a:lnTo>
                    <a:pt x="2419" y="2041"/>
                  </a:lnTo>
                  <a:lnTo>
                    <a:pt x="2459" y="2018"/>
                  </a:lnTo>
                  <a:lnTo>
                    <a:pt x="2460" y="2017"/>
                  </a:lnTo>
                  <a:lnTo>
                    <a:pt x="2415" y="1923"/>
                  </a:lnTo>
                  <a:lnTo>
                    <a:pt x="2375" y="1829"/>
                  </a:lnTo>
                  <a:lnTo>
                    <a:pt x="2339" y="1735"/>
                  </a:lnTo>
                  <a:lnTo>
                    <a:pt x="2309" y="1643"/>
                  </a:lnTo>
                  <a:lnTo>
                    <a:pt x="2284" y="1552"/>
                  </a:lnTo>
                  <a:lnTo>
                    <a:pt x="2264" y="1462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0"/>
                  </a:lnTo>
                  <a:lnTo>
                    <a:pt x="2178" y="1001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0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2"/>
                  </a:lnTo>
                  <a:lnTo>
                    <a:pt x="1887" y="702"/>
                  </a:lnTo>
                  <a:lnTo>
                    <a:pt x="1843" y="685"/>
                  </a:lnTo>
                  <a:lnTo>
                    <a:pt x="1795" y="670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close/>
                  <a:moveTo>
                    <a:pt x="1655" y="120"/>
                  </a:move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4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8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4" y="2745"/>
                  </a:lnTo>
                  <a:lnTo>
                    <a:pt x="683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3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6"/>
                  </a:lnTo>
                  <a:lnTo>
                    <a:pt x="829" y="2390"/>
                  </a:lnTo>
                  <a:lnTo>
                    <a:pt x="799" y="2382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39" y="2327"/>
                  </a:lnTo>
                  <a:lnTo>
                    <a:pt x="614" y="2310"/>
                  </a:lnTo>
                  <a:lnTo>
                    <a:pt x="594" y="2292"/>
                  </a:lnTo>
                  <a:lnTo>
                    <a:pt x="580" y="2271"/>
                  </a:lnTo>
                  <a:lnTo>
                    <a:pt x="571" y="2248"/>
                  </a:lnTo>
                  <a:lnTo>
                    <a:pt x="567" y="2219"/>
                  </a:lnTo>
                  <a:lnTo>
                    <a:pt x="570" y="2191"/>
                  </a:lnTo>
                  <a:lnTo>
                    <a:pt x="580" y="2163"/>
                  </a:lnTo>
                  <a:lnTo>
                    <a:pt x="597" y="2132"/>
                  </a:lnTo>
                  <a:lnTo>
                    <a:pt x="617" y="2103"/>
                  </a:lnTo>
                  <a:lnTo>
                    <a:pt x="639" y="2071"/>
                  </a:lnTo>
                  <a:lnTo>
                    <a:pt x="663" y="2033"/>
                  </a:lnTo>
                  <a:lnTo>
                    <a:pt x="688" y="1992"/>
                  </a:lnTo>
                  <a:lnTo>
                    <a:pt x="715" y="1947"/>
                  </a:lnTo>
                  <a:lnTo>
                    <a:pt x="742" y="1898"/>
                  </a:lnTo>
                  <a:lnTo>
                    <a:pt x="769" y="1846"/>
                  </a:lnTo>
                  <a:lnTo>
                    <a:pt x="796" y="1792"/>
                  </a:lnTo>
                  <a:lnTo>
                    <a:pt x="823" y="1734"/>
                  </a:lnTo>
                  <a:lnTo>
                    <a:pt x="848" y="1674"/>
                  </a:lnTo>
                  <a:lnTo>
                    <a:pt x="871" y="1611"/>
                  </a:lnTo>
                  <a:lnTo>
                    <a:pt x="892" y="1548"/>
                  </a:lnTo>
                  <a:lnTo>
                    <a:pt x="910" y="1482"/>
                  </a:lnTo>
                  <a:lnTo>
                    <a:pt x="925" y="1417"/>
                  </a:lnTo>
                  <a:lnTo>
                    <a:pt x="938" y="1349"/>
                  </a:lnTo>
                  <a:lnTo>
                    <a:pt x="946" y="1280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0" y="1202"/>
                  </a:lnTo>
                  <a:lnTo>
                    <a:pt x="951" y="1191"/>
                  </a:lnTo>
                  <a:lnTo>
                    <a:pt x="952" y="1177"/>
                  </a:lnTo>
                  <a:lnTo>
                    <a:pt x="954" y="1159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3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6" y="771"/>
                  </a:lnTo>
                  <a:lnTo>
                    <a:pt x="1132" y="739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5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0"/>
                  </a:lnTo>
                  <a:lnTo>
                    <a:pt x="1695" y="534"/>
                  </a:lnTo>
                  <a:lnTo>
                    <a:pt x="1754" y="540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8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2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58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71" y="1362"/>
                  </a:lnTo>
                  <a:lnTo>
                    <a:pt x="2384" y="1444"/>
                  </a:lnTo>
                  <a:lnTo>
                    <a:pt x="2402" y="1528"/>
                  </a:lnTo>
                  <a:lnTo>
                    <a:pt x="2426" y="1615"/>
                  </a:lnTo>
                  <a:lnTo>
                    <a:pt x="2455" y="1702"/>
                  </a:lnTo>
                  <a:lnTo>
                    <a:pt x="2490" y="1791"/>
                  </a:lnTo>
                  <a:lnTo>
                    <a:pt x="2528" y="1879"/>
                  </a:lnTo>
                  <a:lnTo>
                    <a:pt x="2572" y="1969"/>
                  </a:lnTo>
                  <a:lnTo>
                    <a:pt x="2633" y="1950"/>
                  </a:lnTo>
                  <a:lnTo>
                    <a:pt x="2697" y="1937"/>
                  </a:lnTo>
                  <a:lnTo>
                    <a:pt x="2761" y="1928"/>
                  </a:lnTo>
                  <a:lnTo>
                    <a:pt x="2828" y="1925"/>
                  </a:lnTo>
                  <a:lnTo>
                    <a:pt x="2869" y="1926"/>
                  </a:lnTo>
                  <a:lnTo>
                    <a:pt x="2911" y="1930"/>
                  </a:lnTo>
                  <a:lnTo>
                    <a:pt x="2913" y="1931"/>
                  </a:lnTo>
                  <a:lnTo>
                    <a:pt x="2915" y="1931"/>
                  </a:lnTo>
                  <a:lnTo>
                    <a:pt x="2955" y="1936"/>
                  </a:lnTo>
                  <a:lnTo>
                    <a:pt x="2992" y="1943"/>
                  </a:lnTo>
                  <a:lnTo>
                    <a:pt x="2996" y="1944"/>
                  </a:lnTo>
                  <a:lnTo>
                    <a:pt x="3035" y="1954"/>
                  </a:lnTo>
                  <a:lnTo>
                    <a:pt x="3072" y="1965"/>
                  </a:lnTo>
                  <a:lnTo>
                    <a:pt x="3075" y="1966"/>
                  </a:lnTo>
                  <a:lnTo>
                    <a:pt x="3077" y="1967"/>
                  </a:lnTo>
                  <a:lnTo>
                    <a:pt x="3113" y="1980"/>
                  </a:lnTo>
                  <a:lnTo>
                    <a:pt x="3147" y="1994"/>
                  </a:lnTo>
                  <a:lnTo>
                    <a:pt x="3148" y="1995"/>
                  </a:lnTo>
                  <a:lnTo>
                    <a:pt x="3151" y="1995"/>
                  </a:lnTo>
                  <a:lnTo>
                    <a:pt x="3167" y="1911"/>
                  </a:lnTo>
                  <a:lnTo>
                    <a:pt x="3179" y="1826"/>
                  </a:lnTo>
                  <a:lnTo>
                    <a:pt x="3187" y="1740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close/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756"/>
                  </a:lnTo>
                  <a:lnTo>
                    <a:pt x="3296" y="1856"/>
                  </a:lnTo>
                  <a:lnTo>
                    <a:pt x="3281" y="1957"/>
                  </a:lnTo>
                  <a:lnTo>
                    <a:pt x="3259" y="2055"/>
                  </a:lnTo>
                  <a:lnTo>
                    <a:pt x="3315" y="2096"/>
                  </a:lnTo>
                  <a:lnTo>
                    <a:pt x="3367" y="2142"/>
                  </a:lnTo>
                  <a:lnTo>
                    <a:pt x="3414" y="2191"/>
                  </a:lnTo>
                  <a:lnTo>
                    <a:pt x="3458" y="2245"/>
                  </a:lnTo>
                  <a:lnTo>
                    <a:pt x="3496" y="2303"/>
                  </a:lnTo>
                  <a:lnTo>
                    <a:pt x="3530" y="2363"/>
                  </a:lnTo>
                  <a:lnTo>
                    <a:pt x="3557" y="2427"/>
                  </a:lnTo>
                  <a:lnTo>
                    <a:pt x="3580" y="2494"/>
                  </a:lnTo>
                  <a:lnTo>
                    <a:pt x="3597" y="2563"/>
                  </a:lnTo>
                  <a:lnTo>
                    <a:pt x="3607" y="2634"/>
                  </a:lnTo>
                  <a:lnTo>
                    <a:pt x="3610" y="2707"/>
                  </a:lnTo>
                  <a:lnTo>
                    <a:pt x="3607" y="2778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2"/>
                  </a:lnTo>
                  <a:lnTo>
                    <a:pt x="3380" y="3261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2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6"/>
                  </a:lnTo>
                  <a:lnTo>
                    <a:pt x="2619" y="3461"/>
                  </a:lnTo>
                  <a:lnTo>
                    <a:pt x="2553" y="3440"/>
                  </a:lnTo>
                  <a:lnTo>
                    <a:pt x="2490" y="3413"/>
                  </a:lnTo>
                  <a:lnTo>
                    <a:pt x="2431" y="3381"/>
                  </a:lnTo>
                  <a:lnTo>
                    <a:pt x="2374" y="3344"/>
                  </a:lnTo>
                  <a:lnTo>
                    <a:pt x="2321" y="3302"/>
                  </a:lnTo>
                  <a:lnTo>
                    <a:pt x="2271" y="3257"/>
                  </a:lnTo>
                  <a:lnTo>
                    <a:pt x="2226" y="3207"/>
                  </a:lnTo>
                  <a:lnTo>
                    <a:pt x="2134" y="3238"/>
                  </a:lnTo>
                  <a:lnTo>
                    <a:pt x="2040" y="3263"/>
                  </a:lnTo>
                  <a:lnTo>
                    <a:pt x="1945" y="3284"/>
                  </a:lnTo>
                  <a:lnTo>
                    <a:pt x="1849" y="3298"/>
                  </a:lnTo>
                  <a:lnTo>
                    <a:pt x="1752" y="3307"/>
                  </a:lnTo>
                  <a:lnTo>
                    <a:pt x="1655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69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0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6" name="Group 815"/>
          <p:cNvGrpSpPr/>
          <p:nvPr/>
        </p:nvGrpSpPr>
        <p:grpSpPr>
          <a:xfrm>
            <a:off x="4401590" y="5002213"/>
            <a:ext cx="573087" cy="554037"/>
            <a:chOff x="4398963" y="5002213"/>
            <a:chExt cx="573087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0" name="Freeform 105"/>
            <p:cNvSpPr>
              <a:spLocks noEditPoints="1"/>
            </p:cNvSpPr>
            <p:nvPr/>
          </p:nvSpPr>
          <p:spPr bwMode="auto">
            <a:xfrm>
              <a:off x="4703763" y="5319713"/>
              <a:ext cx="268287" cy="236537"/>
            </a:xfrm>
            <a:custGeom>
              <a:avLst/>
              <a:gdLst>
                <a:gd name="T0" fmla="*/ 845 w 1694"/>
                <a:gd name="T1" fmla="*/ 122 h 1492"/>
                <a:gd name="T2" fmla="*/ 840 w 1694"/>
                <a:gd name="T3" fmla="*/ 123 h 1492"/>
                <a:gd name="T4" fmla="*/ 835 w 1694"/>
                <a:gd name="T5" fmla="*/ 128 h 1492"/>
                <a:gd name="T6" fmla="*/ 121 w 1694"/>
                <a:gd name="T7" fmla="*/ 1354 h 1492"/>
                <a:gd name="T8" fmla="*/ 121 w 1694"/>
                <a:gd name="T9" fmla="*/ 1359 h 1492"/>
                <a:gd name="T10" fmla="*/ 122 w 1694"/>
                <a:gd name="T11" fmla="*/ 1365 h 1492"/>
                <a:gd name="T12" fmla="*/ 125 w 1694"/>
                <a:gd name="T13" fmla="*/ 1368 h 1492"/>
                <a:gd name="T14" fmla="*/ 131 w 1694"/>
                <a:gd name="T15" fmla="*/ 1371 h 1492"/>
                <a:gd name="T16" fmla="*/ 1560 w 1694"/>
                <a:gd name="T17" fmla="*/ 1371 h 1492"/>
                <a:gd name="T18" fmla="*/ 1567 w 1694"/>
                <a:gd name="T19" fmla="*/ 1370 h 1492"/>
                <a:gd name="T20" fmla="*/ 1571 w 1694"/>
                <a:gd name="T21" fmla="*/ 1367 h 1492"/>
                <a:gd name="T22" fmla="*/ 1574 w 1694"/>
                <a:gd name="T23" fmla="*/ 1362 h 1492"/>
                <a:gd name="T24" fmla="*/ 1575 w 1694"/>
                <a:gd name="T25" fmla="*/ 1357 h 1492"/>
                <a:gd name="T26" fmla="*/ 1572 w 1694"/>
                <a:gd name="T27" fmla="*/ 1350 h 1492"/>
                <a:gd name="T28" fmla="*/ 858 w 1694"/>
                <a:gd name="T29" fmla="*/ 125 h 1492"/>
                <a:gd name="T30" fmla="*/ 853 w 1694"/>
                <a:gd name="T31" fmla="*/ 122 h 1492"/>
                <a:gd name="T32" fmla="*/ 847 w 1694"/>
                <a:gd name="T33" fmla="*/ 121 h 1492"/>
                <a:gd name="T34" fmla="*/ 871 w 1694"/>
                <a:gd name="T35" fmla="*/ 3 h 1492"/>
                <a:gd name="T36" fmla="*/ 915 w 1694"/>
                <a:gd name="T37" fmla="*/ 18 h 1492"/>
                <a:gd name="T38" fmla="*/ 950 w 1694"/>
                <a:gd name="T39" fmla="*/ 49 h 1492"/>
                <a:gd name="T40" fmla="*/ 1676 w 1694"/>
                <a:gd name="T41" fmla="*/ 1289 h 1492"/>
                <a:gd name="T42" fmla="*/ 1694 w 1694"/>
                <a:gd name="T43" fmla="*/ 1343 h 1492"/>
                <a:gd name="T44" fmla="*/ 1688 w 1694"/>
                <a:gd name="T45" fmla="*/ 1397 h 1492"/>
                <a:gd name="T46" fmla="*/ 1663 w 1694"/>
                <a:gd name="T47" fmla="*/ 1443 h 1492"/>
                <a:gd name="T48" fmla="*/ 1628 w 1694"/>
                <a:gd name="T49" fmla="*/ 1474 h 1492"/>
                <a:gd name="T50" fmla="*/ 1585 w 1694"/>
                <a:gd name="T51" fmla="*/ 1489 h 1492"/>
                <a:gd name="T52" fmla="*/ 135 w 1694"/>
                <a:gd name="T53" fmla="*/ 1492 h 1492"/>
                <a:gd name="T54" fmla="*/ 79 w 1694"/>
                <a:gd name="T55" fmla="*/ 1481 h 1492"/>
                <a:gd name="T56" fmla="*/ 34 w 1694"/>
                <a:gd name="T57" fmla="*/ 1448 h 1492"/>
                <a:gd name="T58" fmla="*/ 6 w 1694"/>
                <a:gd name="T59" fmla="*/ 1397 h 1492"/>
                <a:gd name="T60" fmla="*/ 0 w 1694"/>
                <a:gd name="T61" fmla="*/ 1343 h 1492"/>
                <a:gd name="T62" fmla="*/ 19 w 1694"/>
                <a:gd name="T63" fmla="*/ 1289 h 1492"/>
                <a:gd name="T64" fmla="*/ 749 w 1694"/>
                <a:gd name="T65" fmla="*/ 44 h 1492"/>
                <a:gd name="T66" fmla="*/ 793 w 1694"/>
                <a:gd name="T67" fmla="*/ 13 h 1492"/>
                <a:gd name="T68" fmla="*/ 847 w 1694"/>
                <a:gd name="T69" fmla="*/ 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4" h="1492">
                  <a:moveTo>
                    <a:pt x="847" y="121"/>
                  </a:moveTo>
                  <a:lnTo>
                    <a:pt x="845" y="122"/>
                  </a:lnTo>
                  <a:lnTo>
                    <a:pt x="843" y="122"/>
                  </a:lnTo>
                  <a:lnTo>
                    <a:pt x="840" y="123"/>
                  </a:lnTo>
                  <a:lnTo>
                    <a:pt x="837" y="125"/>
                  </a:lnTo>
                  <a:lnTo>
                    <a:pt x="835" y="128"/>
                  </a:lnTo>
                  <a:lnTo>
                    <a:pt x="123" y="1350"/>
                  </a:lnTo>
                  <a:lnTo>
                    <a:pt x="121" y="1354"/>
                  </a:lnTo>
                  <a:lnTo>
                    <a:pt x="121" y="1357"/>
                  </a:lnTo>
                  <a:lnTo>
                    <a:pt x="121" y="1359"/>
                  </a:lnTo>
                  <a:lnTo>
                    <a:pt x="122" y="1362"/>
                  </a:lnTo>
                  <a:lnTo>
                    <a:pt x="122" y="1365"/>
                  </a:lnTo>
                  <a:lnTo>
                    <a:pt x="124" y="1367"/>
                  </a:lnTo>
                  <a:lnTo>
                    <a:pt x="125" y="1368"/>
                  </a:lnTo>
                  <a:lnTo>
                    <a:pt x="128" y="1370"/>
                  </a:lnTo>
                  <a:lnTo>
                    <a:pt x="131" y="1371"/>
                  </a:lnTo>
                  <a:lnTo>
                    <a:pt x="135" y="1371"/>
                  </a:lnTo>
                  <a:lnTo>
                    <a:pt x="1560" y="1371"/>
                  </a:lnTo>
                  <a:lnTo>
                    <a:pt x="1564" y="1371"/>
                  </a:lnTo>
                  <a:lnTo>
                    <a:pt x="1567" y="1370"/>
                  </a:lnTo>
                  <a:lnTo>
                    <a:pt x="1569" y="1368"/>
                  </a:lnTo>
                  <a:lnTo>
                    <a:pt x="1571" y="1367"/>
                  </a:lnTo>
                  <a:lnTo>
                    <a:pt x="1572" y="1365"/>
                  </a:lnTo>
                  <a:lnTo>
                    <a:pt x="1574" y="1362"/>
                  </a:lnTo>
                  <a:lnTo>
                    <a:pt x="1575" y="1359"/>
                  </a:lnTo>
                  <a:lnTo>
                    <a:pt x="1575" y="1357"/>
                  </a:lnTo>
                  <a:lnTo>
                    <a:pt x="1574" y="1354"/>
                  </a:lnTo>
                  <a:lnTo>
                    <a:pt x="1572" y="1350"/>
                  </a:lnTo>
                  <a:lnTo>
                    <a:pt x="860" y="128"/>
                  </a:lnTo>
                  <a:lnTo>
                    <a:pt x="858" y="125"/>
                  </a:lnTo>
                  <a:lnTo>
                    <a:pt x="855" y="123"/>
                  </a:lnTo>
                  <a:lnTo>
                    <a:pt x="853" y="122"/>
                  </a:lnTo>
                  <a:lnTo>
                    <a:pt x="849" y="122"/>
                  </a:lnTo>
                  <a:lnTo>
                    <a:pt x="847" y="121"/>
                  </a:lnTo>
                  <a:close/>
                  <a:moveTo>
                    <a:pt x="847" y="0"/>
                  </a:moveTo>
                  <a:lnTo>
                    <a:pt x="871" y="3"/>
                  </a:lnTo>
                  <a:lnTo>
                    <a:pt x="894" y="9"/>
                  </a:lnTo>
                  <a:lnTo>
                    <a:pt x="915" y="18"/>
                  </a:lnTo>
                  <a:lnTo>
                    <a:pt x="934" y="32"/>
                  </a:lnTo>
                  <a:lnTo>
                    <a:pt x="950" y="49"/>
                  </a:lnTo>
                  <a:lnTo>
                    <a:pt x="964" y="67"/>
                  </a:lnTo>
                  <a:lnTo>
                    <a:pt x="1676" y="1289"/>
                  </a:lnTo>
                  <a:lnTo>
                    <a:pt x="1688" y="1315"/>
                  </a:lnTo>
                  <a:lnTo>
                    <a:pt x="1694" y="1343"/>
                  </a:lnTo>
                  <a:lnTo>
                    <a:pt x="1694" y="1370"/>
                  </a:lnTo>
                  <a:lnTo>
                    <a:pt x="1688" y="1397"/>
                  </a:lnTo>
                  <a:lnTo>
                    <a:pt x="1676" y="1424"/>
                  </a:lnTo>
                  <a:lnTo>
                    <a:pt x="1663" y="1443"/>
                  </a:lnTo>
                  <a:lnTo>
                    <a:pt x="1647" y="1461"/>
                  </a:lnTo>
                  <a:lnTo>
                    <a:pt x="1628" y="1474"/>
                  </a:lnTo>
                  <a:lnTo>
                    <a:pt x="1606" y="1484"/>
                  </a:lnTo>
                  <a:lnTo>
                    <a:pt x="1585" y="1489"/>
                  </a:lnTo>
                  <a:lnTo>
                    <a:pt x="1560" y="1492"/>
                  </a:lnTo>
                  <a:lnTo>
                    <a:pt x="135" y="1492"/>
                  </a:lnTo>
                  <a:lnTo>
                    <a:pt x="107" y="1488"/>
                  </a:lnTo>
                  <a:lnTo>
                    <a:pt x="79" y="1481"/>
                  </a:lnTo>
                  <a:lnTo>
                    <a:pt x="55" y="1466"/>
                  </a:lnTo>
                  <a:lnTo>
                    <a:pt x="34" y="1448"/>
                  </a:lnTo>
                  <a:lnTo>
                    <a:pt x="18" y="1424"/>
                  </a:lnTo>
                  <a:lnTo>
                    <a:pt x="6" y="1397"/>
                  </a:lnTo>
                  <a:lnTo>
                    <a:pt x="0" y="1370"/>
                  </a:lnTo>
                  <a:lnTo>
                    <a:pt x="0" y="1343"/>
                  </a:lnTo>
                  <a:lnTo>
                    <a:pt x="7" y="1315"/>
                  </a:lnTo>
                  <a:lnTo>
                    <a:pt x="19" y="1289"/>
                  </a:lnTo>
                  <a:lnTo>
                    <a:pt x="731" y="67"/>
                  </a:lnTo>
                  <a:lnTo>
                    <a:pt x="749" y="44"/>
                  </a:lnTo>
                  <a:lnTo>
                    <a:pt x="768" y="26"/>
                  </a:lnTo>
                  <a:lnTo>
                    <a:pt x="793" y="13"/>
                  </a:lnTo>
                  <a:lnTo>
                    <a:pt x="819" y="4"/>
                  </a:lnTo>
                  <a:lnTo>
                    <a:pt x="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06"/>
            <p:cNvSpPr>
              <a:spLocks/>
            </p:cNvSpPr>
            <p:nvPr/>
          </p:nvSpPr>
          <p:spPr bwMode="auto">
            <a:xfrm>
              <a:off x="4829175" y="5384800"/>
              <a:ext cx="19050" cy="95250"/>
            </a:xfrm>
            <a:custGeom>
              <a:avLst/>
              <a:gdLst>
                <a:gd name="T0" fmla="*/ 60 w 120"/>
                <a:gd name="T1" fmla="*/ 0 h 601"/>
                <a:gd name="T2" fmla="*/ 78 w 120"/>
                <a:gd name="T3" fmla="*/ 3 h 601"/>
                <a:gd name="T4" fmla="*/ 96 w 120"/>
                <a:gd name="T5" fmla="*/ 12 h 601"/>
                <a:gd name="T6" fmla="*/ 108 w 120"/>
                <a:gd name="T7" fmla="*/ 25 h 601"/>
                <a:gd name="T8" fmla="*/ 117 w 120"/>
                <a:gd name="T9" fmla="*/ 41 h 601"/>
                <a:gd name="T10" fmla="*/ 120 w 120"/>
                <a:gd name="T11" fmla="*/ 60 h 601"/>
                <a:gd name="T12" fmla="*/ 120 w 120"/>
                <a:gd name="T13" fmla="*/ 541 h 601"/>
                <a:gd name="T14" fmla="*/ 117 w 120"/>
                <a:gd name="T15" fmla="*/ 561 h 601"/>
                <a:gd name="T16" fmla="*/ 108 w 120"/>
                <a:gd name="T17" fmla="*/ 577 h 601"/>
                <a:gd name="T18" fmla="*/ 96 w 120"/>
                <a:gd name="T19" fmla="*/ 590 h 601"/>
                <a:gd name="T20" fmla="*/ 78 w 120"/>
                <a:gd name="T21" fmla="*/ 598 h 601"/>
                <a:gd name="T22" fmla="*/ 60 w 120"/>
                <a:gd name="T23" fmla="*/ 601 h 601"/>
                <a:gd name="T24" fmla="*/ 41 w 120"/>
                <a:gd name="T25" fmla="*/ 598 h 601"/>
                <a:gd name="T26" fmla="*/ 25 w 120"/>
                <a:gd name="T27" fmla="*/ 590 h 601"/>
                <a:gd name="T28" fmla="*/ 12 w 120"/>
                <a:gd name="T29" fmla="*/ 577 h 601"/>
                <a:gd name="T30" fmla="*/ 3 w 120"/>
                <a:gd name="T31" fmla="*/ 561 h 601"/>
                <a:gd name="T32" fmla="*/ 0 w 120"/>
                <a:gd name="T33" fmla="*/ 541 h 601"/>
                <a:gd name="T34" fmla="*/ 0 w 120"/>
                <a:gd name="T35" fmla="*/ 60 h 601"/>
                <a:gd name="T36" fmla="*/ 3 w 120"/>
                <a:gd name="T37" fmla="*/ 41 h 601"/>
                <a:gd name="T38" fmla="*/ 12 w 120"/>
                <a:gd name="T39" fmla="*/ 25 h 601"/>
                <a:gd name="T40" fmla="*/ 25 w 120"/>
                <a:gd name="T41" fmla="*/ 12 h 601"/>
                <a:gd name="T42" fmla="*/ 41 w 120"/>
                <a:gd name="T43" fmla="*/ 3 h 601"/>
                <a:gd name="T44" fmla="*/ 60 w 120"/>
                <a:gd name="T45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601">
                  <a:moveTo>
                    <a:pt x="60" y="0"/>
                  </a:moveTo>
                  <a:lnTo>
                    <a:pt x="78" y="3"/>
                  </a:lnTo>
                  <a:lnTo>
                    <a:pt x="96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541"/>
                  </a:lnTo>
                  <a:lnTo>
                    <a:pt x="117" y="561"/>
                  </a:lnTo>
                  <a:lnTo>
                    <a:pt x="108" y="577"/>
                  </a:lnTo>
                  <a:lnTo>
                    <a:pt x="96" y="590"/>
                  </a:lnTo>
                  <a:lnTo>
                    <a:pt x="78" y="598"/>
                  </a:lnTo>
                  <a:lnTo>
                    <a:pt x="60" y="601"/>
                  </a:lnTo>
                  <a:lnTo>
                    <a:pt x="41" y="598"/>
                  </a:lnTo>
                  <a:lnTo>
                    <a:pt x="25" y="590"/>
                  </a:lnTo>
                  <a:lnTo>
                    <a:pt x="12" y="577"/>
                  </a:lnTo>
                  <a:lnTo>
                    <a:pt x="3" y="561"/>
                  </a:lnTo>
                  <a:lnTo>
                    <a:pt x="0" y="541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07"/>
            <p:cNvSpPr>
              <a:spLocks/>
            </p:cNvSpPr>
            <p:nvPr/>
          </p:nvSpPr>
          <p:spPr bwMode="auto">
            <a:xfrm>
              <a:off x="4829175" y="5499100"/>
              <a:ext cx="19050" cy="19050"/>
            </a:xfrm>
            <a:custGeom>
              <a:avLst/>
              <a:gdLst>
                <a:gd name="T0" fmla="*/ 60 w 120"/>
                <a:gd name="T1" fmla="*/ 0 h 119"/>
                <a:gd name="T2" fmla="*/ 75 w 120"/>
                <a:gd name="T3" fmla="*/ 2 h 119"/>
                <a:gd name="T4" fmla="*/ 90 w 120"/>
                <a:gd name="T5" fmla="*/ 7 h 119"/>
                <a:gd name="T6" fmla="*/ 102 w 120"/>
                <a:gd name="T7" fmla="*/ 16 h 119"/>
                <a:gd name="T8" fmla="*/ 112 w 120"/>
                <a:gd name="T9" fmla="*/ 29 h 119"/>
                <a:gd name="T10" fmla="*/ 118 w 120"/>
                <a:gd name="T11" fmla="*/ 43 h 119"/>
                <a:gd name="T12" fmla="*/ 120 w 120"/>
                <a:gd name="T13" fmla="*/ 59 h 119"/>
                <a:gd name="T14" fmla="*/ 118 w 120"/>
                <a:gd name="T15" fmla="*/ 74 h 119"/>
                <a:gd name="T16" fmla="*/ 112 w 120"/>
                <a:gd name="T17" fmla="*/ 89 h 119"/>
                <a:gd name="T18" fmla="*/ 102 w 120"/>
                <a:gd name="T19" fmla="*/ 101 h 119"/>
                <a:gd name="T20" fmla="*/ 89 w 120"/>
                <a:gd name="T21" fmla="*/ 111 h 119"/>
                <a:gd name="T22" fmla="*/ 75 w 120"/>
                <a:gd name="T23" fmla="*/ 117 h 119"/>
                <a:gd name="T24" fmla="*/ 60 w 120"/>
                <a:gd name="T25" fmla="*/ 119 h 119"/>
                <a:gd name="T26" fmla="*/ 44 w 120"/>
                <a:gd name="T27" fmla="*/ 117 h 119"/>
                <a:gd name="T28" fmla="*/ 29 w 120"/>
                <a:gd name="T29" fmla="*/ 111 h 119"/>
                <a:gd name="T30" fmla="*/ 17 w 120"/>
                <a:gd name="T31" fmla="*/ 101 h 119"/>
                <a:gd name="T32" fmla="*/ 7 w 120"/>
                <a:gd name="T33" fmla="*/ 89 h 119"/>
                <a:gd name="T34" fmla="*/ 2 w 120"/>
                <a:gd name="T35" fmla="*/ 74 h 119"/>
                <a:gd name="T36" fmla="*/ 0 w 120"/>
                <a:gd name="T37" fmla="*/ 59 h 119"/>
                <a:gd name="T38" fmla="*/ 2 w 120"/>
                <a:gd name="T39" fmla="*/ 43 h 119"/>
                <a:gd name="T40" fmla="*/ 7 w 120"/>
                <a:gd name="T41" fmla="*/ 29 h 119"/>
                <a:gd name="T42" fmla="*/ 17 w 120"/>
                <a:gd name="T43" fmla="*/ 16 h 119"/>
                <a:gd name="T44" fmla="*/ 29 w 120"/>
                <a:gd name="T45" fmla="*/ 7 h 119"/>
                <a:gd name="T46" fmla="*/ 44 w 120"/>
                <a:gd name="T47" fmla="*/ 2 h 119"/>
                <a:gd name="T48" fmla="*/ 60 w 120"/>
                <a:gd name="T4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119">
                  <a:moveTo>
                    <a:pt x="60" y="0"/>
                  </a:moveTo>
                  <a:lnTo>
                    <a:pt x="75" y="2"/>
                  </a:lnTo>
                  <a:lnTo>
                    <a:pt x="90" y="7"/>
                  </a:lnTo>
                  <a:lnTo>
                    <a:pt x="102" y="16"/>
                  </a:lnTo>
                  <a:lnTo>
                    <a:pt x="112" y="29"/>
                  </a:lnTo>
                  <a:lnTo>
                    <a:pt x="118" y="43"/>
                  </a:lnTo>
                  <a:lnTo>
                    <a:pt x="120" y="59"/>
                  </a:lnTo>
                  <a:lnTo>
                    <a:pt x="118" y="74"/>
                  </a:lnTo>
                  <a:lnTo>
                    <a:pt x="112" y="89"/>
                  </a:lnTo>
                  <a:lnTo>
                    <a:pt x="102" y="101"/>
                  </a:lnTo>
                  <a:lnTo>
                    <a:pt x="89" y="111"/>
                  </a:lnTo>
                  <a:lnTo>
                    <a:pt x="75" y="117"/>
                  </a:lnTo>
                  <a:lnTo>
                    <a:pt x="60" y="119"/>
                  </a:lnTo>
                  <a:lnTo>
                    <a:pt x="44" y="117"/>
                  </a:lnTo>
                  <a:lnTo>
                    <a:pt x="29" y="111"/>
                  </a:lnTo>
                  <a:lnTo>
                    <a:pt x="17" y="101"/>
                  </a:lnTo>
                  <a:lnTo>
                    <a:pt x="7" y="89"/>
                  </a:lnTo>
                  <a:lnTo>
                    <a:pt x="2" y="74"/>
                  </a:lnTo>
                  <a:lnTo>
                    <a:pt x="0" y="59"/>
                  </a:lnTo>
                  <a:lnTo>
                    <a:pt x="2" y="43"/>
                  </a:lnTo>
                  <a:lnTo>
                    <a:pt x="7" y="29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4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08"/>
            <p:cNvSpPr>
              <a:spLocks/>
            </p:cNvSpPr>
            <p:nvPr/>
          </p:nvSpPr>
          <p:spPr bwMode="auto">
            <a:xfrm>
              <a:off x="4398963" y="5002213"/>
              <a:ext cx="525462" cy="525462"/>
            </a:xfrm>
            <a:custGeom>
              <a:avLst/>
              <a:gdLst>
                <a:gd name="T0" fmla="*/ 2252 w 3309"/>
                <a:gd name="T1" fmla="*/ 111 h 3309"/>
                <a:gd name="T2" fmla="*/ 2825 w 3309"/>
                <a:gd name="T3" fmla="*/ 486 h 3309"/>
                <a:gd name="T4" fmla="*/ 3198 w 3309"/>
                <a:gd name="T5" fmla="*/ 1058 h 3309"/>
                <a:gd name="T6" fmla="*/ 3306 w 3309"/>
                <a:gd name="T7" fmla="*/ 1674 h 3309"/>
                <a:gd name="T8" fmla="*/ 3201 w 3309"/>
                <a:gd name="T9" fmla="*/ 1690 h 3309"/>
                <a:gd name="T10" fmla="*/ 3110 w 3309"/>
                <a:gd name="T11" fmla="*/ 1170 h 3309"/>
                <a:gd name="T12" fmla="*/ 2772 w 3309"/>
                <a:gd name="T13" fmla="*/ 604 h 3309"/>
                <a:gd name="T14" fmla="*/ 2229 w 3309"/>
                <a:gd name="T15" fmla="*/ 232 h 3309"/>
                <a:gd name="T16" fmla="*/ 1553 w 3309"/>
                <a:gd name="T17" fmla="*/ 123 h 3309"/>
                <a:gd name="T18" fmla="*/ 908 w 3309"/>
                <a:gd name="T19" fmla="*/ 315 h 3309"/>
                <a:gd name="T20" fmla="*/ 417 w 3309"/>
                <a:gd name="T21" fmla="*/ 749 h 3309"/>
                <a:gd name="T22" fmla="*/ 149 w 3309"/>
                <a:gd name="T23" fmla="*/ 1357 h 3309"/>
                <a:gd name="T24" fmla="*/ 172 w 3309"/>
                <a:gd name="T25" fmla="*/ 2049 h 3309"/>
                <a:gd name="T26" fmla="*/ 479 w 3309"/>
                <a:gd name="T27" fmla="*/ 2638 h 3309"/>
                <a:gd name="T28" fmla="*/ 1281 w 3309"/>
                <a:gd name="T29" fmla="*/ 2450 h 3309"/>
                <a:gd name="T30" fmla="*/ 922 w 3309"/>
                <a:gd name="T31" fmla="*/ 2404 h 3309"/>
                <a:gd name="T32" fmla="*/ 734 w 3309"/>
                <a:gd name="T33" fmla="*/ 2365 h 3309"/>
                <a:gd name="T34" fmla="*/ 584 w 3309"/>
                <a:gd name="T35" fmla="*/ 2248 h 3309"/>
                <a:gd name="T36" fmla="*/ 665 w 3309"/>
                <a:gd name="T37" fmla="*/ 2031 h 3309"/>
                <a:gd name="T38" fmla="*/ 877 w 3309"/>
                <a:gd name="T39" fmla="*/ 1595 h 3309"/>
                <a:gd name="T40" fmla="*/ 950 w 3309"/>
                <a:gd name="T41" fmla="*/ 1202 h 3309"/>
                <a:gd name="T42" fmla="*/ 973 w 3309"/>
                <a:gd name="T43" fmla="*/ 1063 h 3309"/>
                <a:gd name="T44" fmla="*/ 1062 w 3309"/>
                <a:gd name="T45" fmla="*/ 837 h 3309"/>
                <a:gd name="T46" fmla="*/ 1266 w 3309"/>
                <a:gd name="T47" fmla="*/ 626 h 3309"/>
                <a:gd name="T48" fmla="*/ 1631 w 3309"/>
                <a:gd name="T49" fmla="*/ 530 h 3309"/>
                <a:gd name="T50" fmla="*/ 1998 w 3309"/>
                <a:gd name="T51" fmla="*/ 621 h 3309"/>
                <a:gd name="T52" fmla="*/ 2215 w 3309"/>
                <a:gd name="T53" fmla="*/ 822 h 3309"/>
                <a:gd name="T54" fmla="*/ 2338 w 3309"/>
                <a:gd name="T55" fmla="*/ 1103 h 3309"/>
                <a:gd name="T56" fmla="*/ 2424 w 3309"/>
                <a:gd name="T57" fmla="*/ 1608 h 3309"/>
                <a:gd name="T58" fmla="*/ 2367 w 3309"/>
                <a:gd name="T59" fmla="*/ 1686 h 3309"/>
                <a:gd name="T60" fmla="*/ 2264 w 3309"/>
                <a:gd name="T61" fmla="*/ 1462 h 3309"/>
                <a:gd name="T62" fmla="*/ 2178 w 3309"/>
                <a:gd name="T63" fmla="*/ 1002 h 3309"/>
                <a:gd name="T64" fmla="*/ 2030 w 3309"/>
                <a:gd name="T65" fmla="*/ 794 h 3309"/>
                <a:gd name="T66" fmla="*/ 1745 w 3309"/>
                <a:gd name="T67" fmla="*/ 661 h 3309"/>
                <a:gd name="T68" fmla="*/ 1381 w 3309"/>
                <a:gd name="T69" fmla="*/ 702 h 3309"/>
                <a:gd name="T70" fmla="*/ 1174 w 3309"/>
                <a:gd name="T71" fmla="*/ 880 h 3309"/>
                <a:gd name="T72" fmla="*/ 1088 w 3309"/>
                <a:gd name="T73" fmla="*/ 1086 h 3309"/>
                <a:gd name="T74" fmla="*/ 1070 w 3309"/>
                <a:gd name="T75" fmla="*/ 1210 h 3309"/>
                <a:gd name="T76" fmla="*/ 965 w 3309"/>
                <a:gd name="T77" fmla="*/ 1704 h 3309"/>
                <a:gd name="T78" fmla="*/ 736 w 3309"/>
                <a:gd name="T79" fmla="*/ 2143 h 3309"/>
                <a:gd name="T80" fmla="*/ 710 w 3309"/>
                <a:gd name="T81" fmla="*/ 2228 h 3309"/>
                <a:gd name="T82" fmla="*/ 893 w 3309"/>
                <a:gd name="T83" fmla="*/ 2280 h 3309"/>
                <a:gd name="T84" fmla="*/ 1371 w 3309"/>
                <a:gd name="T85" fmla="*/ 2295 h 3309"/>
                <a:gd name="T86" fmla="*/ 1432 w 3309"/>
                <a:gd name="T87" fmla="*/ 2421 h 3309"/>
                <a:gd name="T88" fmla="*/ 1327 w 3309"/>
                <a:gd name="T89" fmla="*/ 2565 h 3309"/>
                <a:gd name="T90" fmla="*/ 927 w 3309"/>
                <a:gd name="T91" fmla="*/ 3005 h 3309"/>
                <a:gd name="T92" fmla="*/ 1547 w 3309"/>
                <a:gd name="T93" fmla="*/ 3184 h 3309"/>
                <a:gd name="T94" fmla="*/ 1712 w 3309"/>
                <a:gd name="T95" fmla="*/ 3230 h 3309"/>
                <a:gd name="T96" fmla="*/ 1651 w 3309"/>
                <a:gd name="T97" fmla="*/ 3309 h 3309"/>
                <a:gd name="T98" fmla="*/ 1529 w 3309"/>
                <a:gd name="T99" fmla="*/ 3304 h 3309"/>
                <a:gd name="T100" fmla="*/ 957 w 3309"/>
                <a:gd name="T101" fmla="*/ 3158 h 3309"/>
                <a:gd name="T102" fmla="*/ 533 w 3309"/>
                <a:gd name="T103" fmla="*/ 2869 h 3309"/>
                <a:gd name="T104" fmla="*/ 143 w 3309"/>
                <a:gd name="T105" fmla="*/ 2329 h 3309"/>
                <a:gd name="T106" fmla="*/ 0 w 3309"/>
                <a:gd name="T107" fmla="*/ 1655 h 3309"/>
                <a:gd name="T108" fmla="*/ 150 w 3309"/>
                <a:gd name="T109" fmla="*/ 966 h 3309"/>
                <a:gd name="T110" fmla="*/ 556 w 3309"/>
                <a:gd name="T111" fmla="*/ 418 h 3309"/>
                <a:gd name="T112" fmla="*/ 1151 w 3309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09" h="3309"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2" y="51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3" y="418"/>
                  </a:lnTo>
                  <a:lnTo>
                    <a:pt x="2825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6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674"/>
                  </a:lnTo>
                  <a:lnTo>
                    <a:pt x="3297" y="1690"/>
                  </a:lnTo>
                  <a:lnTo>
                    <a:pt x="3284" y="1703"/>
                  </a:lnTo>
                  <a:lnTo>
                    <a:pt x="3268" y="1712"/>
                  </a:lnTo>
                  <a:lnTo>
                    <a:pt x="3249" y="1715"/>
                  </a:lnTo>
                  <a:lnTo>
                    <a:pt x="3230" y="1712"/>
                  </a:lnTo>
                  <a:lnTo>
                    <a:pt x="3213" y="1703"/>
                  </a:lnTo>
                  <a:lnTo>
                    <a:pt x="3201" y="1690"/>
                  </a:lnTo>
                  <a:lnTo>
                    <a:pt x="3192" y="1674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8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9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4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8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4" y="2745"/>
                  </a:lnTo>
                  <a:lnTo>
                    <a:pt x="683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3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6"/>
                  </a:lnTo>
                  <a:lnTo>
                    <a:pt x="829" y="2390"/>
                  </a:lnTo>
                  <a:lnTo>
                    <a:pt x="799" y="2382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45" y="2329"/>
                  </a:lnTo>
                  <a:lnTo>
                    <a:pt x="625" y="2314"/>
                  </a:lnTo>
                  <a:lnTo>
                    <a:pt x="607" y="2294"/>
                  </a:lnTo>
                  <a:lnTo>
                    <a:pt x="594" y="2272"/>
                  </a:lnTo>
                  <a:lnTo>
                    <a:pt x="584" y="2248"/>
                  </a:lnTo>
                  <a:lnTo>
                    <a:pt x="580" y="2222"/>
                  </a:lnTo>
                  <a:lnTo>
                    <a:pt x="579" y="2195"/>
                  </a:lnTo>
                  <a:lnTo>
                    <a:pt x="584" y="2169"/>
                  </a:lnTo>
                  <a:lnTo>
                    <a:pt x="593" y="2143"/>
                  </a:lnTo>
                  <a:lnTo>
                    <a:pt x="607" y="2119"/>
                  </a:lnTo>
                  <a:lnTo>
                    <a:pt x="634" y="2077"/>
                  </a:lnTo>
                  <a:lnTo>
                    <a:pt x="665" y="2031"/>
                  </a:lnTo>
                  <a:lnTo>
                    <a:pt x="696" y="1980"/>
                  </a:lnTo>
                  <a:lnTo>
                    <a:pt x="729" y="1924"/>
                  </a:lnTo>
                  <a:lnTo>
                    <a:pt x="760" y="1865"/>
                  </a:lnTo>
                  <a:lnTo>
                    <a:pt x="792" y="1802"/>
                  </a:lnTo>
                  <a:lnTo>
                    <a:pt x="823" y="1736"/>
                  </a:lnTo>
                  <a:lnTo>
                    <a:pt x="851" y="1667"/>
                  </a:lnTo>
                  <a:lnTo>
                    <a:pt x="877" y="1595"/>
                  </a:lnTo>
                  <a:lnTo>
                    <a:pt x="900" y="1522"/>
                  </a:lnTo>
                  <a:lnTo>
                    <a:pt x="920" y="1445"/>
                  </a:lnTo>
                  <a:lnTo>
                    <a:pt x="935" y="1368"/>
                  </a:lnTo>
                  <a:lnTo>
                    <a:pt x="945" y="1291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0" y="1202"/>
                  </a:lnTo>
                  <a:lnTo>
                    <a:pt x="951" y="1191"/>
                  </a:lnTo>
                  <a:lnTo>
                    <a:pt x="952" y="1177"/>
                  </a:lnTo>
                  <a:lnTo>
                    <a:pt x="954" y="1159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3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6" y="771"/>
                  </a:lnTo>
                  <a:lnTo>
                    <a:pt x="1132" y="739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5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0"/>
                  </a:lnTo>
                  <a:lnTo>
                    <a:pt x="1695" y="534"/>
                  </a:lnTo>
                  <a:lnTo>
                    <a:pt x="1754" y="540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8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2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58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69" y="1360"/>
                  </a:lnTo>
                  <a:lnTo>
                    <a:pt x="2383" y="1441"/>
                  </a:lnTo>
                  <a:lnTo>
                    <a:pt x="2401" y="1524"/>
                  </a:lnTo>
                  <a:lnTo>
                    <a:pt x="2424" y="1608"/>
                  </a:lnTo>
                  <a:lnTo>
                    <a:pt x="2426" y="1623"/>
                  </a:lnTo>
                  <a:lnTo>
                    <a:pt x="2424" y="1640"/>
                  </a:lnTo>
                  <a:lnTo>
                    <a:pt x="2419" y="1654"/>
                  </a:lnTo>
                  <a:lnTo>
                    <a:pt x="2410" y="1666"/>
                  </a:lnTo>
                  <a:lnTo>
                    <a:pt x="2398" y="1676"/>
                  </a:lnTo>
                  <a:lnTo>
                    <a:pt x="2384" y="1682"/>
                  </a:lnTo>
                  <a:lnTo>
                    <a:pt x="2367" y="1686"/>
                  </a:lnTo>
                  <a:lnTo>
                    <a:pt x="2352" y="1683"/>
                  </a:lnTo>
                  <a:lnTo>
                    <a:pt x="2338" y="1678"/>
                  </a:lnTo>
                  <a:lnTo>
                    <a:pt x="2325" y="1669"/>
                  </a:lnTo>
                  <a:lnTo>
                    <a:pt x="2315" y="1657"/>
                  </a:lnTo>
                  <a:lnTo>
                    <a:pt x="2308" y="1642"/>
                  </a:lnTo>
                  <a:lnTo>
                    <a:pt x="2284" y="1552"/>
                  </a:lnTo>
                  <a:lnTo>
                    <a:pt x="2264" y="1462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1"/>
                  </a:lnTo>
                  <a:lnTo>
                    <a:pt x="2178" y="1002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0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2"/>
                  </a:lnTo>
                  <a:lnTo>
                    <a:pt x="1887" y="702"/>
                  </a:lnTo>
                  <a:lnTo>
                    <a:pt x="1843" y="685"/>
                  </a:lnTo>
                  <a:lnTo>
                    <a:pt x="1795" y="670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lnTo>
                    <a:pt x="1573" y="654"/>
                  </a:lnTo>
                  <a:lnTo>
                    <a:pt x="1519" y="661"/>
                  </a:lnTo>
                  <a:lnTo>
                    <a:pt x="1469" y="670"/>
                  </a:lnTo>
                  <a:lnTo>
                    <a:pt x="1423" y="685"/>
                  </a:lnTo>
                  <a:lnTo>
                    <a:pt x="1381" y="702"/>
                  </a:lnTo>
                  <a:lnTo>
                    <a:pt x="1341" y="722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0"/>
                  </a:lnTo>
                  <a:lnTo>
                    <a:pt x="1155" y="911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299"/>
                  </a:lnTo>
                  <a:lnTo>
                    <a:pt x="1055" y="1384"/>
                  </a:lnTo>
                  <a:lnTo>
                    <a:pt x="1038" y="1467"/>
                  </a:lnTo>
                  <a:lnTo>
                    <a:pt x="1017" y="1549"/>
                  </a:lnTo>
                  <a:lnTo>
                    <a:pt x="993" y="1628"/>
                  </a:lnTo>
                  <a:lnTo>
                    <a:pt x="965" y="1704"/>
                  </a:lnTo>
                  <a:lnTo>
                    <a:pt x="935" y="1779"/>
                  </a:lnTo>
                  <a:lnTo>
                    <a:pt x="903" y="1850"/>
                  </a:lnTo>
                  <a:lnTo>
                    <a:pt x="869" y="1918"/>
                  </a:lnTo>
                  <a:lnTo>
                    <a:pt x="835" y="1981"/>
                  </a:lnTo>
                  <a:lnTo>
                    <a:pt x="801" y="2040"/>
                  </a:lnTo>
                  <a:lnTo>
                    <a:pt x="768" y="2094"/>
                  </a:lnTo>
                  <a:lnTo>
                    <a:pt x="736" y="2143"/>
                  </a:lnTo>
                  <a:lnTo>
                    <a:pt x="706" y="2188"/>
                  </a:lnTo>
                  <a:lnTo>
                    <a:pt x="701" y="2196"/>
                  </a:lnTo>
                  <a:lnTo>
                    <a:pt x="699" y="2206"/>
                  </a:lnTo>
                  <a:lnTo>
                    <a:pt x="700" y="2215"/>
                  </a:lnTo>
                  <a:lnTo>
                    <a:pt x="702" y="2219"/>
                  </a:lnTo>
                  <a:lnTo>
                    <a:pt x="706" y="2224"/>
                  </a:lnTo>
                  <a:lnTo>
                    <a:pt x="710" y="2228"/>
                  </a:lnTo>
                  <a:lnTo>
                    <a:pt x="717" y="2231"/>
                  </a:lnTo>
                  <a:lnTo>
                    <a:pt x="746" y="2242"/>
                  </a:lnTo>
                  <a:lnTo>
                    <a:pt x="778" y="2253"/>
                  </a:lnTo>
                  <a:lnTo>
                    <a:pt x="808" y="2262"/>
                  </a:lnTo>
                  <a:lnTo>
                    <a:pt x="839" y="2269"/>
                  </a:lnTo>
                  <a:lnTo>
                    <a:pt x="867" y="2275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19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0"/>
                  </a:lnTo>
                  <a:lnTo>
                    <a:pt x="1411" y="2467"/>
                  </a:lnTo>
                  <a:lnTo>
                    <a:pt x="1397" y="2492"/>
                  </a:lnTo>
                  <a:lnTo>
                    <a:pt x="1383" y="2515"/>
                  </a:lnTo>
                  <a:lnTo>
                    <a:pt x="1365" y="2535"/>
                  </a:lnTo>
                  <a:lnTo>
                    <a:pt x="1348" y="2552"/>
                  </a:lnTo>
                  <a:lnTo>
                    <a:pt x="1327" y="2565"/>
                  </a:lnTo>
                  <a:lnTo>
                    <a:pt x="775" y="2801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7" y="3005"/>
                  </a:lnTo>
                  <a:lnTo>
                    <a:pt x="1009" y="3045"/>
                  </a:lnTo>
                  <a:lnTo>
                    <a:pt x="1093" y="3081"/>
                  </a:lnTo>
                  <a:lnTo>
                    <a:pt x="1179" y="3113"/>
                  </a:lnTo>
                  <a:lnTo>
                    <a:pt x="1268" y="3139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591" y="3188"/>
                  </a:lnTo>
                  <a:lnTo>
                    <a:pt x="1633" y="3189"/>
                  </a:lnTo>
                  <a:lnTo>
                    <a:pt x="1655" y="3189"/>
                  </a:lnTo>
                  <a:lnTo>
                    <a:pt x="1674" y="3192"/>
                  </a:lnTo>
                  <a:lnTo>
                    <a:pt x="1690" y="3201"/>
                  </a:lnTo>
                  <a:lnTo>
                    <a:pt x="1703" y="3214"/>
                  </a:lnTo>
                  <a:lnTo>
                    <a:pt x="1712" y="3230"/>
                  </a:lnTo>
                  <a:lnTo>
                    <a:pt x="1715" y="3249"/>
                  </a:lnTo>
                  <a:lnTo>
                    <a:pt x="1712" y="3269"/>
                  </a:lnTo>
                  <a:lnTo>
                    <a:pt x="1703" y="3285"/>
                  </a:lnTo>
                  <a:lnTo>
                    <a:pt x="1690" y="3298"/>
                  </a:lnTo>
                  <a:lnTo>
                    <a:pt x="1674" y="3306"/>
                  </a:lnTo>
                  <a:lnTo>
                    <a:pt x="1655" y="3309"/>
                  </a:lnTo>
                  <a:lnTo>
                    <a:pt x="1651" y="3309"/>
                  </a:lnTo>
                  <a:lnTo>
                    <a:pt x="1647" y="3309"/>
                  </a:lnTo>
                  <a:lnTo>
                    <a:pt x="1646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69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0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4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5" y="486"/>
                  </a:lnTo>
                  <a:lnTo>
                    <a:pt x="556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7" y="51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5" name="Group 814"/>
          <p:cNvGrpSpPr/>
          <p:nvPr/>
        </p:nvGrpSpPr>
        <p:grpSpPr>
          <a:xfrm>
            <a:off x="5341846" y="5002213"/>
            <a:ext cx="563563" cy="554037"/>
            <a:chOff x="5387975" y="5002213"/>
            <a:chExt cx="563563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9" name="Freeform 113"/>
            <p:cNvSpPr>
              <a:spLocks noEditPoints="1"/>
            </p:cNvSpPr>
            <p:nvPr/>
          </p:nvSpPr>
          <p:spPr bwMode="auto">
            <a:xfrm>
              <a:off x="5703888" y="5327650"/>
              <a:ext cx="247650" cy="228600"/>
            </a:xfrm>
            <a:custGeom>
              <a:avLst/>
              <a:gdLst>
                <a:gd name="T0" fmla="*/ 612 w 1564"/>
                <a:gd name="T1" fmla="*/ 521 h 1441"/>
                <a:gd name="T2" fmla="*/ 594 w 1564"/>
                <a:gd name="T3" fmla="*/ 541 h 1441"/>
                <a:gd name="T4" fmla="*/ 566 w 1564"/>
                <a:gd name="T5" fmla="*/ 552 h 1441"/>
                <a:gd name="T6" fmla="*/ 462 w 1564"/>
                <a:gd name="T7" fmla="*/ 857 h 1441"/>
                <a:gd name="T8" fmla="*/ 478 w 1564"/>
                <a:gd name="T9" fmla="*/ 883 h 1441"/>
                <a:gd name="T10" fmla="*/ 480 w 1564"/>
                <a:gd name="T11" fmla="*/ 912 h 1441"/>
                <a:gd name="T12" fmla="*/ 754 w 1564"/>
                <a:gd name="T13" fmla="*/ 1100 h 1441"/>
                <a:gd name="T14" fmla="*/ 782 w 1564"/>
                <a:gd name="T15" fmla="*/ 1094 h 1441"/>
                <a:gd name="T16" fmla="*/ 809 w 1564"/>
                <a:gd name="T17" fmla="*/ 1100 h 1441"/>
                <a:gd name="T18" fmla="*/ 1084 w 1564"/>
                <a:gd name="T19" fmla="*/ 912 h 1441"/>
                <a:gd name="T20" fmla="*/ 1086 w 1564"/>
                <a:gd name="T21" fmla="*/ 883 h 1441"/>
                <a:gd name="T22" fmla="*/ 1101 w 1564"/>
                <a:gd name="T23" fmla="*/ 857 h 1441"/>
                <a:gd name="T24" fmla="*/ 996 w 1564"/>
                <a:gd name="T25" fmla="*/ 552 h 1441"/>
                <a:gd name="T26" fmla="*/ 970 w 1564"/>
                <a:gd name="T27" fmla="*/ 541 h 1441"/>
                <a:gd name="T28" fmla="*/ 951 w 1564"/>
                <a:gd name="T29" fmla="*/ 521 h 1441"/>
                <a:gd name="T30" fmla="*/ 782 w 1564"/>
                <a:gd name="T31" fmla="*/ 0 h 1441"/>
                <a:gd name="T32" fmla="*/ 812 w 1564"/>
                <a:gd name="T33" fmla="*/ 6 h 1441"/>
                <a:gd name="T34" fmla="*/ 835 w 1564"/>
                <a:gd name="T35" fmla="*/ 29 h 1441"/>
                <a:gd name="T36" fmla="*/ 1512 w 1564"/>
                <a:gd name="T37" fmla="*/ 503 h 1441"/>
                <a:gd name="T38" fmla="*/ 1543 w 1564"/>
                <a:gd name="T39" fmla="*/ 516 h 1441"/>
                <a:gd name="T40" fmla="*/ 1562 w 1564"/>
                <a:gd name="T41" fmla="*/ 545 h 1441"/>
                <a:gd name="T42" fmla="*/ 1562 w 1564"/>
                <a:gd name="T43" fmla="*/ 577 h 1441"/>
                <a:gd name="T44" fmla="*/ 1545 w 1564"/>
                <a:gd name="T45" fmla="*/ 606 h 1441"/>
                <a:gd name="T46" fmla="*/ 1287 w 1564"/>
                <a:gd name="T47" fmla="*/ 1371 h 1441"/>
                <a:gd name="T48" fmla="*/ 1284 w 1564"/>
                <a:gd name="T49" fmla="*/ 1403 h 1441"/>
                <a:gd name="T50" fmla="*/ 1264 w 1564"/>
                <a:gd name="T51" fmla="*/ 1428 h 1441"/>
                <a:gd name="T52" fmla="*/ 1240 w 1564"/>
                <a:gd name="T53" fmla="*/ 1439 h 1441"/>
                <a:gd name="T54" fmla="*/ 1214 w 1564"/>
                <a:gd name="T55" fmla="*/ 1439 h 1441"/>
                <a:gd name="T56" fmla="*/ 782 w 1564"/>
                <a:gd name="T57" fmla="*/ 1222 h 1441"/>
                <a:gd name="T58" fmla="*/ 347 w 1564"/>
                <a:gd name="T59" fmla="*/ 1439 h 1441"/>
                <a:gd name="T60" fmla="*/ 315 w 1564"/>
                <a:gd name="T61" fmla="*/ 1437 h 1441"/>
                <a:gd name="T62" fmla="*/ 287 w 1564"/>
                <a:gd name="T63" fmla="*/ 1418 h 1441"/>
                <a:gd name="T64" fmla="*/ 275 w 1564"/>
                <a:gd name="T65" fmla="*/ 1387 h 1441"/>
                <a:gd name="T66" fmla="*/ 356 w 1564"/>
                <a:gd name="T67" fmla="*/ 923 h 1441"/>
                <a:gd name="T68" fmla="*/ 8 w 1564"/>
                <a:gd name="T69" fmla="*/ 593 h 1441"/>
                <a:gd name="T70" fmla="*/ 0 w 1564"/>
                <a:gd name="T71" fmla="*/ 561 h 1441"/>
                <a:gd name="T72" fmla="*/ 9 w 1564"/>
                <a:gd name="T73" fmla="*/ 529 h 1441"/>
                <a:gd name="T74" fmla="*/ 35 w 1564"/>
                <a:gd name="T75" fmla="*/ 507 h 1441"/>
                <a:gd name="T76" fmla="*/ 519 w 1564"/>
                <a:gd name="T77" fmla="*/ 437 h 1441"/>
                <a:gd name="T78" fmla="*/ 738 w 1564"/>
                <a:gd name="T79" fmla="*/ 16 h 1441"/>
                <a:gd name="T80" fmla="*/ 765 w 1564"/>
                <a:gd name="T81" fmla="*/ 1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4" h="1441">
                  <a:moveTo>
                    <a:pt x="782" y="189"/>
                  </a:moveTo>
                  <a:lnTo>
                    <a:pt x="612" y="521"/>
                  </a:lnTo>
                  <a:lnTo>
                    <a:pt x="603" y="533"/>
                  </a:lnTo>
                  <a:lnTo>
                    <a:pt x="594" y="541"/>
                  </a:lnTo>
                  <a:lnTo>
                    <a:pt x="580" y="549"/>
                  </a:lnTo>
                  <a:lnTo>
                    <a:pt x="566" y="552"/>
                  </a:lnTo>
                  <a:lnTo>
                    <a:pt x="192" y="605"/>
                  </a:lnTo>
                  <a:lnTo>
                    <a:pt x="462" y="857"/>
                  </a:lnTo>
                  <a:lnTo>
                    <a:pt x="471" y="869"/>
                  </a:lnTo>
                  <a:lnTo>
                    <a:pt x="478" y="883"/>
                  </a:lnTo>
                  <a:lnTo>
                    <a:pt x="481" y="897"/>
                  </a:lnTo>
                  <a:lnTo>
                    <a:pt x="480" y="912"/>
                  </a:lnTo>
                  <a:lnTo>
                    <a:pt x="415" y="1272"/>
                  </a:lnTo>
                  <a:lnTo>
                    <a:pt x="754" y="1100"/>
                  </a:lnTo>
                  <a:lnTo>
                    <a:pt x="767" y="1096"/>
                  </a:lnTo>
                  <a:lnTo>
                    <a:pt x="782" y="1094"/>
                  </a:lnTo>
                  <a:lnTo>
                    <a:pt x="796" y="1096"/>
                  </a:lnTo>
                  <a:lnTo>
                    <a:pt x="809" y="1100"/>
                  </a:lnTo>
                  <a:lnTo>
                    <a:pt x="1147" y="1272"/>
                  </a:lnTo>
                  <a:lnTo>
                    <a:pt x="1084" y="912"/>
                  </a:lnTo>
                  <a:lnTo>
                    <a:pt x="1083" y="897"/>
                  </a:lnTo>
                  <a:lnTo>
                    <a:pt x="1086" y="883"/>
                  </a:lnTo>
                  <a:lnTo>
                    <a:pt x="1092" y="869"/>
                  </a:lnTo>
                  <a:lnTo>
                    <a:pt x="1101" y="857"/>
                  </a:lnTo>
                  <a:lnTo>
                    <a:pt x="1371" y="605"/>
                  </a:lnTo>
                  <a:lnTo>
                    <a:pt x="996" y="552"/>
                  </a:lnTo>
                  <a:lnTo>
                    <a:pt x="983" y="549"/>
                  </a:lnTo>
                  <a:lnTo>
                    <a:pt x="970" y="541"/>
                  </a:lnTo>
                  <a:lnTo>
                    <a:pt x="959" y="533"/>
                  </a:lnTo>
                  <a:lnTo>
                    <a:pt x="951" y="521"/>
                  </a:lnTo>
                  <a:lnTo>
                    <a:pt x="782" y="189"/>
                  </a:lnTo>
                  <a:close/>
                  <a:moveTo>
                    <a:pt x="782" y="0"/>
                  </a:moveTo>
                  <a:lnTo>
                    <a:pt x="798" y="1"/>
                  </a:lnTo>
                  <a:lnTo>
                    <a:pt x="812" y="6"/>
                  </a:lnTo>
                  <a:lnTo>
                    <a:pt x="825" y="16"/>
                  </a:lnTo>
                  <a:lnTo>
                    <a:pt x="835" y="29"/>
                  </a:lnTo>
                  <a:lnTo>
                    <a:pt x="1044" y="437"/>
                  </a:lnTo>
                  <a:lnTo>
                    <a:pt x="1512" y="503"/>
                  </a:lnTo>
                  <a:lnTo>
                    <a:pt x="1529" y="507"/>
                  </a:lnTo>
                  <a:lnTo>
                    <a:pt x="1543" y="516"/>
                  </a:lnTo>
                  <a:lnTo>
                    <a:pt x="1554" y="529"/>
                  </a:lnTo>
                  <a:lnTo>
                    <a:pt x="1562" y="545"/>
                  </a:lnTo>
                  <a:lnTo>
                    <a:pt x="1564" y="561"/>
                  </a:lnTo>
                  <a:lnTo>
                    <a:pt x="1562" y="577"/>
                  </a:lnTo>
                  <a:lnTo>
                    <a:pt x="1555" y="593"/>
                  </a:lnTo>
                  <a:lnTo>
                    <a:pt x="1545" y="606"/>
                  </a:lnTo>
                  <a:lnTo>
                    <a:pt x="1207" y="923"/>
                  </a:lnTo>
                  <a:lnTo>
                    <a:pt x="1287" y="1371"/>
                  </a:lnTo>
                  <a:lnTo>
                    <a:pt x="1288" y="1387"/>
                  </a:lnTo>
                  <a:lnTo>
                    <a:pt x="1284" y="1403"/>
                  </a:lnTo>
                  <a:lnTo>
                    <a:pt x="1276" y="1418"/>
                  </a:lnTo>
                  <a:lnTo>
                    <a:pt x="1264" y="1428"/>
                  </a:lnTo>
                  <a:lnTo>
                    <a:pt x="1253" y="1435"/>
                  </a:lnTo>
                  <a:lnTo>
                    <a:pt x="1240" y="1439"/>
                  </a:lnTo>
                  <a:lnTo>
                    <a:pt x="1228" y="1441"/>
                  </a:lnTo>
                  <a:lnTo>
                    <a:pt x="1214" y="1439"/>
                  </a:lnTo>
                  <a:lnTo>
                    <a:pt x="1201" y="1434"/>
                  </a:lnTo>
                  <a:lnTo>
                    <a:pt x="782" y="1222"/>
                  </a:lnTo>
                  <a:lnTo>
                    <a:pt x="363" y="1434"/>
                  </a:lnTo>
                  <a:lnTo>
                    <a:pt x="347" y="1439"/>
                  </a:lnTo>
                  <a:lnTo>
                    <a:pt x="331" y="1441"/>
                  </a:lnTo>
                  <a:lnTo>
                    <a:pt x="315" y="1437"/>
                  </a:lnTo>
                  <a:lnTo>
                    <a:pt x="299" y="1428"/>
                  </a:lnTo>
                  <a:lnTo>
                    <a:pt x="287" y="1418"/>
                  </a:lnTo>
                  <a:lnTo>
                    <a:pt x="280" y="1403"/>
                  </a:lnTo>
                  <a:lnTo>
                    <a:pt x="275" y="1387"/>
                  </a:lnTo>
                  <a:lnTo>
                    <a:pt x="276" y="1371"/>
                  </a:lnTo>
                  <a:lnTo>
                    <a:pt x="356" y="923"/>
                  </a:lnTo>
                  <a:lnTo>
                    <a:pt x="18" y="606"/>
                  </a:lnTo>
                  <a:lnTo>
                    <a:pt x="8" y="593"/>
                  </a:lnTo>
                  <a:lnTo>
                    <a:pt x="2" y="577"/>
                  </a:lnTo>
                  <a:lnTo>
                    <a:pt x="0" y="561"/>
                  </a:lnTo>
                  <a:lnTo>
                    <a:pt x="3" y="545"/>
                  </a:lnTo>
                  <a:lnTo>
                    <a:pt x="9" y="529"/>
                  </a:lnTo>
                  <a:lnTo>
                    <a:pt x="21" y="516"/>
                  </a:lnTo>
                  <a:lnTo>
                    <a:pt x="35" y="507"/>
                  </a:lnTo>
                  <a:lnTo>
                    <a:pt x="51" y="503"/>
                  </a:lnTo>
                  <a:lnTo>
                    <a:pt x="519" y="437"/>
                  </a:lnTo>
                  <a:lnTo>
                    <a:pt x="728" y="29"/>
                  </a:lnTo>
                  <a:lnTo>
                    <a:pt x="738" y="16"/>
                  </a:lnTo>
                  <a:lnTo>
                    <a:pt x="751" y="6"/>
                  </a:lnTo>
                  <a:lnTo>
                    <a:pt x="765" y="1"/>
                  </a:lnTo>
                  <a:lnTo>
                    <a:pt x="7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14"/>
            <p:cNvSpPr>
              <a:spLocks/>
            </p:cNvSpPr>
            <p:nvPr/>
          </p:nvSpPr>
          <p:spPr bwMode="auto">
            <a:xfrm>
              <a:off x="5387975" y="5002213"/>
              <a:ext cx="525463" cy="525462"/>
            </a:xfrm>
            <a:custGeom>
              <a:avLst/>
              <a:gdLst>
                <a:gd name="T0" fmla="*/ 2252 w 3309"/>
                <a:gd name="T1" fmla="*/ 111 h 3309"/>
                <a:gd name="T2" fmla="*/ 2823 w 3309"/>
                <a:gd name="T3" fmla="*/ 486 h 3309"/>
                <a:gd name="T4" fmla="*/ 3198 w 3309"/>
                <a:gd name="T5" fmla="*/ 1058 h 3309"/>
                <a:gd name="T6" fmla="*/ 3306 w 3309"/>
                <a:gd name="T7" fmla="*/ 1674 h 3309"/>
                <a:gd name="T8" fmla="*/ 3201 w 3309"/>
                <a:gd name="T9" fmla="*/ 1690 h 3309"/>
                <a:gd name="T10" fmla="*/ 3110 w 3309"/>
                <a:gd name="T11" fmla="*/ 1170 h 3309"/>
                <a:gd name="T12" fmla="*/ 2772 w 3309"/>
                <a:gd name="T13" fmla="*/ 604 h 3309"/>
                <a:gd name="T14" fmla="*/ 2229 w 3309"/>
                <a:gd name="T15" fmla="*/ 232 h 3309"/>
                <a:gd name="T16" fmla="*/ 1553 w 3309"/>
                <a:gd name="T17" fmla="*/ 123 h 3309"/>
                <a:gd name="T18" fmla="*/ 908 w 3309"/>
                <a:gd name="T19" fmla="*/ 315 h 3309"/>
                <a:gd name="T20" fmla="*/ 417 w 3309"/>
                <a:gd name="T21" fmla="*/ 749 h 3309"/>
                <a:gd name="T22" fmla="*/ 149 w 3309"/>
                <a:gd name="T23" fmla="*/ 1357 h 3309"/>
                <a:gd name="T24" fmla="*/ 172 w 3309"/>
                <a:gd name="T25" fmla="*/ 2049 h 3309"/>
                <a:gd name="T26" fmla="*/ 479 w 3309"/>
                <a:gd name="T27" fmla="*/ 2638 h 3309"/>
                <a:gd name="T28" fmla="*/ 1281 w 3309"/>
                <a:gd name="T29" fmla="*/ 2450 h 3309"/>
                <a:gd name="T30" fmla="*/ 922 w 3309"/>
                <a:gd name="T31" fmla="*/ 2404 h 3309"/>
                <a:gd name="T32" fmla="*/ 734 w 3309"/>
                <a:gd name="T33" fmla="*/ 2365 h 3309"/>
                <a:gd name="T34" fmla="*/ 584 w 3309"/>
                <a:gd name="T35" fmla="*/ 2248 h 3309"/>
                <a:gd name="T36" fmla="*/ 665 w 3309"/>
                <a:gd name="T37" fmla="*/ 2031 h 3309"/>
                <a:gd name="T38" fmla="*/ 877 w 3309"/>
                <a:gd name="T39" fmla="*/ 1595 h 3309"/>
                <a:gd name="T40" fmla="*/ 951 w 3309"/>
                <a:gd name="T41" fmla="*/ 1202 h 3309"/>
                <a:gd name="T42" fmla="*/ 973 w 3309"/>
                <a:gd name="T43" fmla="*/ 1062 h 3309"/>
                <a:gd name="T44" fmla="*/ 1062 w 3309"/>
                <a:gd name="T45" fmla="*/ 837 h 3309"/>
                <a:gd name="T46" fmla="*/ 1266 w 3309"/>
                <a:gd name="T47" fmla="*/ 626 h 3309"/>
                <a:gd name="T48" fmla="*/ 1631 w 3309"/>
                <a:gd name="T49" fmla="*/ 530 h 3309"/>
                <a:gd name="T50" fmla="*/ 1998 w 3309"/>
                <a:gd name="T51" fmla="*/ 621 h 3309"/>
                <a:gd name="T52" fmla="*/ 2215 w 3309"/>
                <a:gd name="T53" fmla="*/ 822 h 3309"/>
                <a:gd name="T54" fmla="*/ 2338 w 3309"/>
                <a:gd name="T55" fmla="*/ 1103 h 3309"/>
                <a:gd name="T56" fmla="*/ 2424 w 3309"/>
                <a:gd name="T57" fmla="*/ 1608 h 3309"/>
                <a:gd name="T58" fmla="*/ 2367 w 3309"/>
                <a:gd name="T59" fmla="*/ 1685 h 3309"/>
                <a:gd name="T60" fmla="*/ 2264 w 3309"/>
                <a:gd name="T61" fmla="*/ 1462 h 3309"/>
                <a:gd name="T62" fmla="*/ 2178 w 3309"/>
                <a:gd name="T63" fmla="*/ 1001 h 3309"/>
                <a:gd name="T64" fmla="*/ 2030 w 3309"/>
                <a:gd name="T65" fmla="*/ 794 h 3309"/>
                <a:gd name="T66" fmla="*/ 1745 w 3309"/>
                <a:gd name="T67" fmla="*/ 661 h 3309"/>
                <a:gd name="T68" fmla="*/ 1381 w 3309"/>
                <a:gd name="T69" fmla="*/ 701 h 3309"/>
                <a:gd name="T70" fmla="*/ 1174 w 3309"/>
                <a:gd name="T71" fmla="*/ 880 h 3309"/>
                <a:gd name="T72" fmla="*/ 1088 w 3309"/>
                <a:gd name="T73" fmla="*/ 1086 h 3309"/>
                <a:gd name="T74" fmla="*/ 1070 w 3309"/>
                <a:gd name="T75" fmla="*/ 1210 h 3309"/>
                <a:gd name="T76" fmla="*/ 965 w 3309"/>
                <a:gd name="T77" fmla="*/ 1704 h 3309"/>
                <a:gd name="T78" fmla="*/ 736 w 3309"/>
                <a:gd name="T79" fmla="*/ 2143 h 3309"/>
                <a:gd name="T80" fmla="*/ 710 w 3309"/>
                <a:gd name="T81" fmla="*/ 2228 h 3309"/>
                <a:gd name="T82" fmla="*/ 893 w 3309"/>
                <a:gd name="T83" fmla="*/ 2280 h 3309"/>
                <a:gd name="T84" fmla="*/ 1371 w 3309"/>
                <a:gd name="T85" fmla="*/ 2295 h 3309"/>
                <a:gd name="T86" fmla="*/ 1432 w 3309"/>
                <a:gd name="T87" fmla="*/ 2421 h 3309"/>
                <a:gd name="T88" fmla="*/ 1327 w 3309"/>
                <a:gd name="T89" fmla="*/ 2565 h 3309"/>
                <a:gd name="T90" fmla="*/ 928 w 3309"/>
                <a:gd name="T91" fmla="*/ 3005 h 3309"/>
                <a:gd name="T92" fmla="*/ 1547 w 3309"/>
                <a:gd name="T93" fmla="*/ 3184 h 3309"/>
                <a:gd name="T94" fmla="*/ 1712 w 3309"/>
                <a:gd name="T95" fmla="*/ 3230 h 3309"/>
                <a:gd name="T96" fmla="*/ 1651 w 3309"/>
                <a:gd name="T97" fmla="*/ 3309 h 3309"/>
                <a:gd name="T98" fmla="*/ 1529 w 3309"/>
                <a:gd name="T99" fmla="*/ 3304 h 3309"/>
                <a:gd name="T100" fmla="*/ 957 w 3309"/>
                <a:gd name="T101" fmla="*/ 3158 h 3309"/>
                <a:gd name="T102" fmla="*/ 533 w 3309"/>
                <a:gd name="T103" fmla="*/ 2869 h 3309"/>
                <a:gd name="T104" fmla="*/ 143 w 3309"/>
                <a:gd name="T105" fmla="*/ 2329 h 3309"/>
                <a:gd name="T106" fmla="*/ 0 w 3309"/>
                <a:gd name="T107" fmla="*/ 1655 h 3309"/>
                <a:gd name="T108" fmla="*/ 150 w 3309"/>
                <a:gd name="T109" fmla="*/ 966 h 3309"/>
                <a:gd name="T110" fmla="*/ 557 w 3309"/>
                <a:gd name="T111" fmla="*/ 418 h 3309"/>
                <a:gd name="T112" fmla="*/ 1151 w 3309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09" h="3309"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8"/>
                  </a:lnTo>
                  <a:lnTo>
                    <a:pt x="2061" y="50"/>
                  </a:lnTo>
                  <a:lnTo>
                    <a:pt x="2158" y="79"/>
                  </a:lnTo>
                  <a:lnTo>
                    <a:pt x="2252" y="111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2" y="418"/>
                  </a:lnTo>
                  <a:lnTo>
                    <a:pt x="2823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4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6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674"/>
                  </a:lnTo>
                  <a:lnTo>
                    <a:pt x="3297" y="1690"/>
                  </a:lnTo>
                  <a:lnTo>
                    <a:pt x="3284" y="1703"/>
                  </a:lnTo>
                  <a:lnTo>
                    <a:pt x="3268" y="1712"/>
                  </a:lnTo>
                  <a:lnTo>
                    <a:pt x="3249" y="1715"/>
                  </a:lnTo>
                  <a:lnTo>
                    <a:pt x="3230" y="1712"/>
                  </a:lnTo>
                  <a:lnTo>
                    <a:pt x="3213" y="1703"/>
                  </a:lnTo>
                  <a:lnTo>
                    <a:pt x="3201" y="1690"/>
                  </a:lnTo>
                  <a:lnTo>
                    <a:pt x="3192" y="1674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7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0"/>
                  </a:lnTo>
                  <a:lnTo>
                    <a:pt x="3039" y="993"/>
                  </a:lnTo>
                  <a:lnTo>
                    <a:pt x="2995" y="908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4"/>
                  </a:lnTo>
                  <a:lnTo>
                    <a:pt x="2705" y="537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3"/>
                  </a:lnTo>
                  <a:lnTo>
                    <a:pt x="1655" y="120"/>
                  </a:lnTo>
                  <a:lnTo>
                    <a:pt x="1553" y="123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7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8"/>
                  </a:lnTo>
                  <a:lnTo>
                    <a:pt x="270" y="993"/>
                  </a:lnTo>
                  <a:lnTo>
                    <a:pt x="232" y="1080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7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3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8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5" y="2745"/>
                  </a:lnTo>
                  <a:lnTo>
                    <a:pt x="684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2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4"/>
                  </a:lnTo>
                  <a:lnTo>
                    <a:pt x="829" y="2390"/>
                  </a:lnTo>
                  <a:lnTo>
                    <a:pt x="799" y="2382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45" y="2329"/>
                  </a:lnTo>
                  <a:lnTo>
                    <a:pt x="625" y="2314"/>
                  </a:lnTo>
                  <a:lnTo>
                    <a:pt x="607" y="2294"/>
                  </a:lnTo>
                  <a:lnTo>
                    <a:pt x="594" y="2272"/>
                  </a:lnTo>
                  <a:lnTo>
                    <a:pt x="584" y="2248"/>
                  </a:lnTo>
                  <a:lnTo>
                    <a:pt x="580" y="2222"/>
                  </a:lnTo>
                  <a:lnTo>
                    <a:pt x="580" y="2195"/>
                  </a:lnTo>
                  <a:lnTo>
                    <a:pt x="584" y="2168"/>
                  </a:lnTo>
                  <a:lnTo>
                    <a:pt x="593" y="2143"/>
                  </a:lnTo>
                  <a:lnTo>
                    <a:pt x="607" y="2119"/>
                  </a:lnTo>
                  <a:lnTo>
                    <a:pt x="636" y="2077"/>
                  </a:lnTo>
                  <a:lnTo>
                    <a:pt x="665" y="2031"/>
                  </a:lnTo>
                  <a:lnTo>
                    <a:pt x="697" y="1980"/>
                  </a:lnTo>
                  <a:lnTo>
                    <a:pt x="729" y="1924"/>
                  </a:lnTo>
                  <a:lnTo>
                    <a:pt x="760" y="1865"/>
                  </a:lnTo>
                  <a:lnTo>
                    <a:pt x="792" y="1802"/>
                  </a:lnTo>
                  <a:lnTo>
                    <a:pt x="823" y="1736"/>
                  </a:lnTo>
                  <a:lnTo>
                    <a:pt x="851" y="1666"/>
                  </a:lnTo>
                  <a:lnTo>
                    <a:pt x="877" y="1595"/>
                  </a:lnTo>
                  <a:lnTo>
                    <a:pt x="900" y="1520"/>
                  </a:lnTo>
                  <a:lnTo>
                    <a:pt x="920" y="1445"/>
                  </a:lnTo>
                  <a:lnTo>
                    <a:pt x="935" y="1368"/>
                  </a:lnTo>
                  <a:lnTo>
                    <a:pt x="945" y="1291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1" y="1202"/>
                  </a:lnTo>
                  <a:lnTo>
                    <a:pt x="951" y="1191"/>
                  </a:lnTo>
                  <a:lnTo>
                    <a:pt x="953" y="1177"/>
                  </a:lnTo>
                  <a:lnTo>
                    <a:pt x="955" y="1159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2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7" y="771"/>
                  </a:lnTo>
                  <a:lnTo>
                    <a:pt x="1132" y="738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5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0"/>
                  </a:lnTo>
                  <a:lnTo>
                    <a:pt x="1695" y="534"/>
                  </a:lnTo>
                  <a:lnTo>
                    <a:pt x="1754" y="539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8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2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59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69" y="1360"/>
                  </a:lnTo>
                  <a:lnTo>
                    <a:pt x="2383" y="1441"/>
                  </a:lnTo>
                  <a:lnTo>
                    <a:pt x="2401" y="1524"/>
                  </a:lnTo>
                  <a:lnTo>
                    <a:pt x="2424" y="1608"/>
                  </a:lnTo>
                  <a:lnTo>
                    <a:pt x="2426" y="1623"/>
                  </a:lnTo>
                  <a:lnTo>
                    <a:pt x="2424" y="1640"/>
                  </a:lnTo>
                  <a:lnTo>
                    <a:pt x="2419" y="1654"/>
                  </a:lnTo>
                  <a:lnTo>
                    <a:pt x="2410" y="1666"/>
                  </a:lnTo>
                  <a:lnTo>
                    <a:pt x="2398" y="1676"/>
                  </a:lnTo>
                  <a:lnTo>
                    <a:pt x="2384" y="1682"/>
                  </a:lnTo>
                  <a:lnTo>
                    <a:pt x="2367" y="1685"/>
                  </a:lnTo>
                  <a:lnTo>
                    <a:pt x="2352" y="1683"/>
                  </a:lnTo>
                  <a:lnTo>
                    <a:pt x="2338" y="1678"/>
                  </a:lnTo>
                  <a:lnTo>
                    <a:pt x="2325" y="1669"/>
                  </a:lnTo>
                  <a:lnTo>
                    <a:pt x="2315" y="1657"/>
                  </a:lnTo>
                  <a:lnTo>
                    <a:pt x="2308" y="1642"/>
                  </a:lnTo>
                  <a:lnTo>
                    <a:pt x="2284" y="1552"/>
                  </a:lnTo>
                  <a:lnTo>
                    <a:pt x="2264" y="1462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0"/>
                  </a:lnTo>
                  <a:lnTo>
                    <a:pt x="2178" y="1001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0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1"/>
                  </a:lnTo>
                  <a:lnTo>
                    <a:pt x="1887" y="701"/>
                  </a:lnTo>
                  <a:lnTo>
                    <a:pt x="1843" y="685"/>
                  </a:lnTo>
                  <a:lnTo>
                    <a:pt x="1795" y="670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lnTo>
                    <a:pt x="1573" y="654"/>
                  </a:lnTo>
                  <a:lnTo>
                    <a:pt x="1519" y="661"/>
                  </a:lnTo>
                  <a:lnTo>
                    <a:pt x="1469" y="670"/>
                  </a:lnTo>
                  <a:lnTo>
                    <a:pt x="1423" y="685"/>
                  </a:lnTo>
                  <a:lnTo>
                    <a:pt x="1381" y="701"/>
                  </a:lnTo>
                  <a:lnTo>
                    <a:pt x="1341" y="721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0"/>
                  </a:lnTo>
                  <a:lnTo>
                    <a:pt x="1155" y="910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299"/>
                  </a:lnTo>
                  <a:lnTo>
                    <a:pt x="1055" y="1384"/>
                  </a:lnTo>
                  <a:lnTo>
                    <a:pt x="1038" y="1467"/>
                  </a:lnTo>
                  <a:lnTo>
                    <a:pt x="1017" y="1549"/>
                  </a:lnTo>
                  <a:lnTo>
                    <a:pt x="993" y="1628"/>
                  </a:lnTo>
                  <a:lnTo>
                    <a:pt x="965" y="1704"/>
                  </a:lnTo>
                  <a:lnTo>
                    <a:pt x="935" y="1779"/>
                  </a:lnTo>
                  <a:lnTo>
                    <a:pt x="903" y="1850"/>
                  </a:lnTo>
                  <a:lnTo>
                    <a:pt x="869" y="1918"/>
                  </a:lnTo>
                  <a:lnTo>
                    <a:pt x="835" y="1980"/>
                  </a:lnTo>
                  <a:lnTo>
                    <a:pt x="801" y="2040"/>
                  </a:lnTo>
                  <a:lnTo>
                    <a:pt x="768" y="2094"/>
                  </a:lnTo>
                  <a:lnTo>
                    <a:pt x="736" y="2143"/>
                  </a:lnTo>
                  <a:lnTo>
                    <a:pt x="706" y="2188"/>
                  </a:lnTo>
                  <a:lnTo>
                    <a:pt x="701" y="2196"/>
                  </a:lnTo>
                  <a:lnTo>
                    <a:pt x="699" y="2206"/>
                  </a:lnTo>
                  <a:lnTo>
                    <a:pt x="700" y="2215"/>
                  </a:lnTo>
                  <a:lnTo>
                    <a:pt x="702" y="2219"/>
                  </a:lnTo>
                  <a:lnTo>
                    <a:pt x="706" y="2224"/>
                  </a:lnTo>
                  <a:lnTo>
                    <a:pt x="710" y="2228"/>
                  </a:lnTo>
                  <a:lnTo>
                    <a:pt x="717" y="2231"/>
                  </a:lnTo>
                  <a:lnTo>
                    <a:pt x="746" y="2242"/>
                  </a:lnTo>
                  <a:lnTo>
                    <a:pt x="778" y="2253"/>
                  </a:lnTo>
                  <a:lnTo>
                    <a:pt x="808" y="2261"/>
                  </a:lnTo>
                  <a:lnTo>
                    <a:pt x="839" y="2269"/>
                  </a:lnTo>
                  <a:lnTo>
                    <a:pt x="867" y="2274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20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0"/>
                  </a:lnTo>
                  <a:lnTo>
                    <a:pt x="1411" y="2466"/>
                  </a:lnTo>
                  <a:lnTo>
                    <a:pt x="1398" y="2491"/>
                  </a:lnTo>
                  <a:lnTo>
                    <a:pt x="1383" y="2514"/>
                  </a:lnTo>
                  <a:lnTo>
                    <a:pt x="1366" y="2533"/>
                  </a:lnTo>
                  <a:lnTo>
                    <a:pt x="1348" y="2551"/>
                  </a:lnTo>
                  <a:lnTo>
                    <a:pt x="1327" y="2565"/>
                  </a:lnTo>
                  <a:lnTo>
                    <a:pt x="775" y="2801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8" y="3005"/>
                  </a:lnTo>
                  <a:lnTo>
                    <a:pt x="1009" y="3045"/>
                  </a:lnTo>
                  <a:lnTo>
                    <a:pt x="1093" y="3081"/>
                  </a:lnTo>
                  <a:lnTo>
                    <a:pt x="1179" y="3113"/>
                  </a:lnTo>
                  <a:lnTo>
                    <a:pt x="1269" y="3139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591" y="3188"/>
                  </a:lnTo>
                  <a:lnTo>
                    <a:pt x="1633" y="3189"/>
                  </a:lnTo>
                  <a:lnTo>
                    <a:pt x="1655" y="3189"/>
                  </a:lnTo>
                  <a:lnTo>
                    <a:pt x="1674" y="3192"/>
                  </a:lnTo>
                  <a:lnTo>
                    <a:pt x="1690" y="3201"/>
                  </a:lnTo>
                  <a:lnTo>
                    <a:pt x="1703" y="3214"/>
                  </a:lnTo>
                  <a:lnTo>
                    <a:pt x="1712" y="3230"/>
                  </a:lnTo>
                  <a:lnTo>
                    <a:pt x="1715" y="3249"/>
                  </a:lnTo>
                  <a:lnTo>
                    <a:pt x="1712" y="3269"/>
                  </a:lnTo>
                  <a:lnTo>
                    <a:pt x="1703" y="3285"/>
                  </a:lnTo>
                  <a:lnTo>
                    <a:pt x="1690" y="3298"/>
                  </a:lnTo>
                  <a:lnTo>
                    <a:pt x="1674" y="3306"/>
                  </a:lnTo>
                  <a:lnTo>
                    <a:pt x="1655" y="3309"/>
                  </a:lnTo>
                  <a:lnTo>
                    <a:pt x="1651" y="3309"/>
                  </a:lnTo>
                  <a:lnTo>
                    <a:pt x="1647" y="3309"/>
                  </a:lnTo>
                  <a:lnTo>
                    <a:pt x="1646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69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0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5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6" y="486"/>
                  </a:lnTo>
                  <a:lnTo>
                    <a:pt x="557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1"/>
                  </a:lnTo>
                  <a:lnTo>
                    <a:pt x="1151" y="79"/>
                  </a:lnTo>
                  <a:lnTo>
                    <a:pt x="1248" y="50"/>
                  </a:lnTo>
                  <a:lnTo>
                    <a:pt x="1347" y="28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4" name="Group 813"/>
          <p:cNvGrpSpPr/>
          <p:nvPr/>
        </p:nvGrpSpPr>
        <p:grpSpPr>
          <a:xfrm>
            <a:off x="6288452" y="5003800"/>
            <a:ext cx="541338" cy="552450"/>
            <a:chOff x="6292850" y="5003800"/>
            <a:chExt cx="541338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4" name="Freeform 119"/>
            <p:cNvSpPr>
              <a:spLocks noEditPoints="1"/>
            </p:cNvSpPr>
            <p:nvPr/>
          </p:nvSpPr>
          <p:spPr bwMode="auto">
            <a:xfrm>
              <a:off x="6586538" y="5337175"/>
              <a:ext cx="247650" cy="219075"/>
            </a:xfrm>
            <a:custGeom>
              <a:avLst/>
              <a:gdLst>
                <a:gd name="T0" fmla="*/ 356 w 1556"/>
                <a:gd name="T1" fmla="*/ 131 h 1381"/>
                <a:gd name="T2" fmla="*/ 254 w 1556"/>
                <a:gd name="T3" fmla="*/ 183 h 1381"/>
                <a:gd name="T4" fmla="*/ 180 w 1556"/>
                <a:gd name="T5" fmla="*/ 265 h 1381"/>
                <a:gd name="T6" fmla="*/ 135 w 1556"/>
                <a:gd name="T7" fmla="*/ 365 h 1381"/>
                <a:gd name="T8" fmla="*/ 121 w 1556"/>
                <a:gd name="T9" fmla="*/ 444 h 1381"/>
                <a:gd name="T10" fmla="*/ 120 w 1556"/>
                <a:gd name="T11" fmla="*/ 466 h 1381"/>
                <a:gd name="T12" fmla="*/ 126 w 1556"/>
                <a:gd name="T13" fmla="*/ 529 h 1381"/>
                <a:gd name="T14" fmla="*/ 171 w 1556"/>
                <a:gd name="T15" fmla="*/ 663 h 1381"/>
                <a:gd name="T16" fmla="*/ 269 w 1556"/>
                <a:gd name="T17" fmla="*/ 803 h 1381"/>
                <a:gd name="T18" fmla="*/ 1244 w 1556"/>
                <a:gd name="T19" fmla="*/ 843 h 1381"/>
                <a:gd name="T20" fmla="*/ 1358 w 1556"/>
                <a:gd name="T21" fmla="*/ 712 h 1381"/>
                <a:gd name="T22" fmla="*/ 1423 w 1556"/>
                <a:gd name="T23" fmla="*/ 559 h 1381"/>
                <a:gd name="T24" fmla="*/ 1435 w 1556"/>
                <a:gd name="T25" fmla="*/ 482 h 1381"/>
                <a:gd name="T26" fmla="*/ 1435 w 1556"/>
                <a:gd name="T27" fmla="*/ 446 h 1381"/>
                <a:gd name="T28" fmla="*/ 1421 w 1556"/>
                <a:gd name="T29" fmla="*/ 369 h 1381"/>
                <a:gd name="T30" fmla="*/ 1375 w 1556"/>
                <a:gd name="T31" fmla="*/ 266 h 1381"/>
                <a:gd name="T32" fmla="*/ 1300 w 1556"/>
                <a:gd name="T33" fmla="*/ 183 h 1381"/>
                <a:gd name="T34" fmla="*/ 1199 w 1556"/>
                <a:gd name="T35" fmla="*/ 131 h 1381"/>
                <a:gd name="T36" fmla="*/ 1079 w 1556"/>
                <a:gd name="T37" fmla="*/ 124 h 1381"/>
                <a:gd name="T38" fmla="*/ 975 w 1556"/>
                <a:gd name="T39" fmla="*/ 166 h 1381"/>
                <a:gd name="T40" fmla="*/ 890 w 1556"/>
                <a:gd name="T41" fmla="*/ 243 h 1381"/>
                <a:gd name="T42" fmla="*/ 832 w 1556"/>
                <a:gd name="T43" fmla="*/ 338 h 1381"/>
                <a:gd name="T44" fmla="*/ 707 w 1556"/>
                <a:gd name="T45" fmla="*/ 305 h 1381"/>
                <a:gd name="T46" fmla="*/ 640 w 1556"/>
                <a:gd name="T47" fmla="*/ 214 h 1381"/>
                <a:gd name="T48" fmla="*/ 548 w 1556"/>
                <a:gd name="T49" fmla="*/ 148 h 1381"/>
                <a:gd name="T50" fmla="*/ 437 w 1556"/>
                <a:gd name="T51" fmla="*/ 120 h 1381"/>
                <a:gd name="T52" fmla="*/ 530 w 1556"/>
                <a:gd name="T53" fmla="*/ 12 h 1381"/>
                <a:gd name="T54" fmla="*/ 652 w 1556"/>
                <a:gd name="T55" fmla="*/ 69 h 1381"/>
                <a:gd name="T56" fmla="*/ 751 w 1556"/>
                <a:gd name="T57" fmla="*/ 159 h 1381"/>
                <a:gd name="T58" fmla="*/ 834 w 1556"/>
                <a:gd name="T59" fmla="*/ 127 h 1381"/>
                <a:gd name="T60" fmla="*/ 942 w 1556"/>
                <a:gd name="T61" fmla="*/ 46 h 1381"/>
                <a:gd name="T62" fmla="*/ 1070 w 1556"/>
                <a:gd name="T63" fmla="*/ 3 h 1381"/>
                <a:gd name="T64" fmla="*/ 1219 w 1556"/>
                <a:gd name="T65" fmla="*/ 13 h 1381"/>
                <a:gd name="T66" fmla="*/ 1354 w 1556"/>
                <a:gd name="T67" fmla="*/ 73 h 1381"/>
                <a:gd name="T68" fmla="*/ 1461 w 1556"/>
                <a:gd name="T69" fmla="*/ 177 h 1381"/>
                <a:gd name="T70" fmla="*/ 1531 w 1556"/>
                <a:gd name="T71" fmla="*/ 316 h 1381"/>
                <a:gd name="T72" fmla="*/ 1553 w 1556"/>
                <a:gd name="T73" fmla="*/ 434 h 1381"/>
                <a:gd name="T74" fmla="*/ 1555 w 1556"/>
                <a:gd name="T75" fmla="*/ 491 h 1381"/>
                <a:gd name="T76" fmla="*/ 1539 w 1556"/>
                <a:gd name="T77" fmla="*/ 587 h 1381"/>
                <a:gd name="T78" fmla="*/ 1474 w 1556"/>
                <a:gd name="T79" fmla="*/ 750 h 1381"/>
                <a:gd name="T80" fmla="*/ 1366 w 1556"/>
                <a:gd name="T81" fmla="*/ 893 h 1381"/>
                <a:gd name="T82" fmla="*/ 809 w 1556"/>
                <a:gd name="T83" fmla="*/ 1373 h 1381"/>
                <a:gd name="T84" fmla="*/ 761 w 1556"/>
                <a:gd name="T85" fmla="*/ 1378 h 1381"/>
                <a:gd name="T86" fmla="*/ 233 w 1556"/>
                <a:gd name="T87" fmla="*/ 935 h 1381"/>
                <a:gd name="T88" fmla="*/ 112 w 1556"/>
                <a:gd name="T89" fmla="*/ 800 h 1381"/>
                <a:gd name="T90" fmla="*/ 33 w 1556"/>
                <a:gd name="T91" fmla="*/ 643 h 1381"/>
                <a:gd name="T92" fmla="*/ 3 w 1556"/>
                <a:gd name="T93" fmla="*/ 518 h 1381"/>
                <a:gd name="T94" fmla="*/ 0 w 1556"/>
                <a:gd name="T95" fmla="*/ 448 h 1381"/>
                <a:gd name="T96" fmla="*/ 11 w 1556"/>
                <a:gd name="T97" fmla="*/ 369 h 1381"/>
                <a:gd name="T98" fmla="*/ 66 w 1556"/>
                <a:gd name="T99" fmla="*/ 220 h 1381"/>
                <a:gd name="T100" fmla="*/ 161 w 1556"/>
                <a:gd name="T101" fmla="*/ 104 h 1381"/>
                <a:gd name="T102" fmla="*/ 288 w 1556"/>
                <a:gd name="T103" fmla="*/ 27 h 1381"/>
                <a:gd name="T104" fmla="*/ 437 w 1556"/>
                <a:gd name="T105" fmla="*/ 0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6" h="1381">
                  <a:moveTo>
                    <a:pt x="437" y="120"/>
                  </a:moveTo>
                  <a:lnTo>
                    <a:pt x="395" y="124"/>
                  </a:lnTo>
                  <a:lnTo>
                    <a:pt x="356" y="131"/>
                  </a:lnTo>
                  <a:lnTo>
                    <a:pt x="320" y="144"/>
                  </a:lnTo>
                  <a:lnTo>
                    <a:pt x="286" y="162"/>
                  </a:lnTo>
                  <a:lnTo>
                    <a:pt x="254" y="183"/>
                  </a:lnTo>
                  <a:lnTo>
                    <a:pt x="227" y="207"/>
                  </a:lnTo>
                  <a:lnTo>
                    <a:pt x="202" y="234"/>
                  </a:lnTo>
                  <a:lnTo>
                    <a:pt x="180" y="265"/>
                  </a:lnTo>
                  <a:lnTo>
                    <a:pt x="162" y="296"/>
                  </a:lnTo>
                  <a:lnTo>
                    <a:pt x="147" y="330"/>
                  </a:lnTo>
                  <a:lnTo>
                    <a:pt x="135" y="365"/>
                  </a:lnTo>
                  <a:lnTo>
                    <a:pt x="127" y="401"/>
                  </a:lnTo>
                  <a:lnTo>
                    <a:pt x="122" y="438"/>
                  </a:lnTo>
                  <a:lnTo>
                    <a:pt x="121" y="444"/>
                  </a:lnTo>
                  <a:lnTo>
                    <a:pt x="120" y="447"/>
                  </a:lnTo>
                  <a:lnTo>
                    <a:pt x="120" y="454"/>
                  </a:lnTo>
                  <a:lnTo>
                    <a:pt x="120" y="466"/>
                  </a:lnTo>
                  <a:lnTo>
                    <a:pt x="120" y="483"/>
                  </a:lnTo>
                  <a:lnTo>
                    <a:pt x="122" y="504"/>
                  </a:lnTo>
                  <a:lnTo>
                    <a:pt x="126" y="529"/>
                  </a:lnTo>
                  <a:lnTo>
                    <a:pt x="132" y="559"/>
                  </a:lnTo>
                  <a:lnTo>
                    <a:pt x="148" y="611"/>
                  </a:lnTo>
                  <a:lnTo>
                    <a:pt x="171" y="663"/>
                  </a:lnTo>
                  <a:lnTo>
                    <a:pt x="198" y="712"/>
                  </a:lnTo>
                  <a:lnTo>
                    <a:pt x="231" y="759"/>
                  </a:lnTo>
                  <a:lnTo>
                    <a:pt x="269" y="803"/>
                  </a:lnTo>
                  <a:lnTo>
                    <a:pt x="311" y="843"/>
                  </a:lnTo>
                  <a:lnTo>
                    <a:pt x="778" y="1245"/>
                  </a:lnTo>
                  <a:lnTo>
                    <a:pt x="1244" y="843"/>
                  </a:lnTo>
                  <a:lnTo>
                    <a:pt x="1287" y="803"/>
                  </a:lnTo>
                  <a:lnTo>
                    <a:pt x="1325" y="759"/>
                  </a:lnTo>
                  <a:lnTo>
                    <a:pt x="1358" y="712"/>
                  </a:lnTo>
                  <a:lnTo>
                    <a:pt x="1385" y="663"/>
                  </a:lnTo>
                  <a:lnTo>
                    <a:pt x="1407" y="611"/>
                  </a:lnTo>
                  <a:lnTo>
                    <a:pt x="1423" y="559"/>
                  </a:lnTo>
                  <a:lnTo>
                    <a:pt x="1429" y="529"/>
                  </a:lnTo>
                  <a:lnTo>
                    <a:pt x="1433" y="503"/>
                  </a:lnTo>
                  <a:lnTo>
                    <a:pt x="1435" y="482"/>
                  </a:lnTo>
                  <a:lnTo>
                    <a:pt x="1436" y="466"/>
                  </a:lnTo>
                  <a:lnTo>
                    <a:pt x="1435" y="454"/>
                  </a:lnTo>
                  <a:lnTo>
                    <a:pt x="1435" y="446"/>
                  </a:lnTo>
                  <a:lnTo>
                    <a:pt x="1435" y="444"/>
                  </a:lnTo>
                  <a:lnTo>
                    <a:pt x="1429" y="406"/>
                  </a:lnTo>
                  <a:lnTo>
                    <a:pt x="1421" y="369"/>
                  </a:lnTo>
                  <a:lnTo>
                    <a:pt x="1409" y="333"/>
                  </a:lnTo>
                  <a:lnTo>
                    <a:pt x="1394" y="299"/>
                  </a:lnTo>
                  <a:lnTo>
                    <a:pt x="1375" y="266"/>
                  </a:lnTo>
                  <a:lnTo>
                    <a:pt x="1353" y="235"/>
                  </a:lnTo>
                  <a:lnTo>
                    <a:pt x="1328" y="208"/>
                  </a:lnTo>
                  <a:lnTo>
                    <a:pt x="1300" y="183"/>
                  </a:lnTo>
                  <a:lnTo>
                    <a:pt x="1270" y="162"/>
                  </a:lnTo>
                  <a:lnTo>
                    <a:pt x="1236" y="144"/>
                  </a:lnTo>
                  <a:lnTo>
                    <a:pt x="1199" y="131"/>
                  </a:lnTo>
                  <a:lnTo>
                    <a:pt x="1160" y="124"/>
                  </a:lnTo>
                  <a:lnTo>
                    <a:pt x="1117" y="120"/>
                  </a:lnTo>
                  <a:lnTo>
                    <a:pt x="1079" y="124"/>
                  </a:lnTo>
                  <a:lnTo>
                    <a:pt x="1042" y="133"/>
                  </a:lnTo>
                  <a:lnTo>
                    <a:pt x="1007" y="148"/>
                  </a:lnTo>
                  <a:lnTo>
                    <a:pt x="975" y="166"/>
                  </a:lnTo>
                  <a:lnTo>
                    <a:pt x="943" y="188"/>
                  </a:lnTo>
                  <a:lnTo>
                    <a:pt x="916" y="214"/>
                  </a:lnTo>
                  <a:lnTo>
                    <a:pt x="890" y="243"/>
                  </a:lnTo>
                  <a:lnTo>
                    <a:pt x="867" y="273"/>
                  </a:lnTo>
                  <a:lnTo>
                    <a:pt x="848" y="305"/>
                  </a:lnTo>
                  <a:lnTo>
                    <a:pt x="832" y="338"/>
                  </a:lnTo>
                  <a:lnTo>
                    <a:pt x="778" y="462"/>
                  </a:lnTo>
                  <a:lnTo>
                    <a:pt x="722" y="338"/>
                  </a:lnTo>
                  <a:lnTo>
                    <a:pt x="707" y="305"/>
                  </a:lnTo>
                  <a:lnTo>
                    <a:pt x="687" y="273"/>
                  </a:lnTo>
                  <a:lnTo>
                    <a:pt x="665" y="243"/>
                  </a:lnTo>
                  <a:lnTo>
                    <a:pt x="640" y="214"/>
                  </a:lnTo>
                  <a:lnTo>
                    <a:pt x="611" y="188"/>
                  </a:lnTo>
                  <a:lnTo>
                    <a:pt x="581" y="166"/>
                  </a:lnTo>
                  <a:lnTo>
                    <a:pt x="548" y="148"/>
                  </a:lnTo>
                  <a:lnTo>
                    <a:pt x="512" y="133"/>
                  </a:lnTo>
                  <a:lnTo>
                    <a:pt x="475" y="124"/>
                  </a:lnTo>
                  <a:lnTo>
                    <a:pt x="437" y="120"/>
                  </a:lnTo>
                  <a:close/>
                  <a:moveTo>
                    <a:pt x="437" y="0"/>
                  </a:moveTo>
                  <a:lnTo>
                    <a:pt x="484" y="3"/>
                  </a:lnTo>
                  <a:lnTo>
                    <a:pt x="530" y="12"/>
                  </a:lnTo>
                  <a:lnTo>
                    <a:pt x="572" y="27"/>
                  </a:lnTo>
                  <a:lnTo>
                    <a:pt x="613" y="46"/>
                  </a:lnTo>
                  <a:lnTo>
                    <a:pt x="652" y="69"/>
                  </a:lnTo>
                  <a:lnTo>
                    <a:pt x="687" y="96"/>
                  </a:lnTo>
                  <a:lnTo>
                    <a:pt x="720" y="127"/>
                  </a:lnTo>
                  <a:lnTo>
                    <a:pt x="751" y="159"/>
                  </a:lnTo>
                  <a:lnTo>
                    <a:pt x="778" y="194"/>
                  </a:lnTo>
                  <a:lnTo>
                    <a:pt x="805" y="159"/>
                  </a:lnTo>
                  <a:lnTo>
                    <a:pt x="834" y="127"/>
                  </a:lnTo>
                  <a:lnTo>
                    <a:pt x="868" y="96"/>
                  </a:lnTo>
                  <a:lnTo>
                    <a:pt x="904" y="69"/>
                  </a:lnTo>
                  <a:lnTo>
                    <a:pt x="942" y="46"/>
                  </a:lnTo>
                  <a:lnTo>
                    <a:pt x="982" y="27"/>
                  </a:lnTo>
                  <a:lnTo>
                    <a:pt x="1026" y="12"/>
                  </a:lnTo>
                  <a:lnTo>
                    <a:pt x="1070" y="3"/>
                  </a:lnTo>
                  <a:lnTo>
                    <a:pt x="1117" y="0"/>
                  </a:lnTo>
                  <a:lnTo>
                    <a:pt x="1169" y="3"/>
                  </a:lnTo>
                  <a:lnTo>
                    <a:pt x="1219" y="13"/>
                  </a:lnTo>
                  <a:lnTo>
                    <a:pt x="1267" y="27"/>
                  </a:lnTo>
                  <a:lnTo>
                    <a:pt x="1312" y="48"/>
                  </a:lnTo>
                  <a:lnTo>
                    <a:pt x="1354" y="73"/>
                  </a:lnTo>
                  <a:lnTo>
                    <a:pt x="1394" y="104"/>
                  </a:lnTo>
                  <a:lnTo>
                    <a:pt x="1429" y="138"/>
                  </a:lnTo>
                  <a:lnTo>
                    <a:pt x="1461" y="177"/>
                  </a:lnTo>
                  <a:lnTo>
                    <a:pt x="1488" y="220"/>
                  </a:lnTo>
                  <a:lnTo>
                    <a:pt x="1512" y="267"/>
                  </a:lnTo>
                  <a:lnTo>
                    <a:pt x="1531" y="316"/>
                  </a:lnTo>
                  <a:lnTo>
                    <a:pt x="1545" y="369"/>
                  </a:lnTo>
                  <a:lnTo>
                    <a:pt x="1552" y="424"/>
                  </a:lnTo>
                  <a:lnTo>
                    <a:pt x="1553" y="434"/>
                  </a:lnTo>
                  <a:lnTo>
                    <a:pt x="1555" y="448"/>
                  </a:lnTo>
                  <a:lnTo>
                    <a:pt x="1556" y="467"/>
                  </a:lnTo>
                  <a:lnTo>
                    <a:pt x="1555" y="491"/>
                  </a:lnTo>
                  <a:lnTo>
                    <a:pt x="1552" y="518"/>
                  </a:lnTo>
                  <a:lnTo>
                    <a:pt x="1547" y="551"/>
                  </a:lnTo>
                  <a:lnTo>
                    <a:pt x="1539" y="587"/>
                  </a:lnTo>
                  <a:lnTo>
                    <a:pt x="1523" y="643"/>
                  </a:lnTo>
                  <a:lnTo>
                    <a:pt x="1501" y="698"/>
                  </a:lnTo>
                  <a:lnTo>
                    <a:pt x="1474" y="750"/>
                  </a:lnTo>
                  <a:lnTo>
                    <a:pt x="1442" y="800"/>
                  </a:lnTo>
                  <a:lnTo>
                    <a:pt x="1407" y="848"/>
                  </a:lnTo>
                  <a:lnTo>
                    <a:pt x="1366" y="893"/>
                  </a:lnTo>
                  <a:lnTo>
                    <a:pt x="1322" y="935"/>
                  </a:lnTo>
                  <a:lnTo>
                    <a:pt x="823" y="1364"/>
                  </a:lnTo>
                  <a:lnTo>
                    <a:pt x="809" y="1373"/>
                  </a:lnTo>
                  <a:lnTo>
                    <a:pt x="794" y="1378"/>
                  </a:lnTo>
                  <a:lnTo>
                    <a:pt x="778" y="1381"/>
                  </a:lnTo>
                  <a:lnTo>
                    <a:pt x="761" y="1378"/>
                  </a:lnTo>
                  <a:lnTo>
                    <a:pt x="745" y="1373"/>
                  </a:lnTo>
                  <a:lnTo>
                    <a:pt x="732" y="1363"/>
                  </a:lnTo>
                  <a:lnTo>
                    <a:pt x="233" y="935"/>
                  </a:lnTo>
                  <a:lnTo>
                    <a:pt x="188" y="893"/>
                  </a:lnTo>
                  <a:lnTo>
                    <a:pt x="148" y="848"/>
                  </a:lnTo>
                  <a:lnTo>
                    <a:pt x="112" y="800"/>
                  </a:lnTo>
                  <a:lnTo>
                    <a:pt x="80" y="749"/>
                  </a:lnTo>
                  <a:lnTo>
                    <a:pt x="54" y="698"/>
                  </a:lnTo>
                  <a:lnTo>
                    <a:pt x="33" y="643"/>
                  </a:lnTo>
                  <a:lnTo>
                    <a:pt x="16" y="587"/>
                  </a:lnTo>
                  <a:lnTo>
                    <a:pt x="8" y="551"/>
                  </a:lnTo>
                  <a:lnTo>
                    <a:pt x="3" y="518"/>
                  </a:lnTo>
                  <a:lnTo>
                    <a:pt x="0" y="491"/>
                  </a:lnTo>
                  <a:lnTo>
                    <a:pt x="0" y="467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4"/>
                  </a:lnTo>
                  <a:lnTo>
                    <a:pt x="11" y="369"/>
                  </a:lnTo>
                  <a:lnTo>
                    <a:pt x="24" y="316"/>
                  </a:lnTo>
                  <a:lnTo>
                    <a:pt x="42" y="267"/>
                  </a:lnTo>
                  <a:lnTo>
                    <a:pt x="66" y="220"/>
                  </a:lnTo>
                  <a:lnTo>
                    <a:pt x="93" y="177"/>
                  </a:lnTo>
                  <a:lnTo>
                    <a:pt x="126" y="138"/>
                  </a:lnTo>
                  <a:lnTo>
                    <a:pt x="161" y="104"/>
                  </a:lnTo>
                  <a:lnTo>
                    <a:pt x="200" y="73"/>
                  </a:lnTo>
                  <a:lnTo>
                    <a:pt x="243" y="48"/>
                  </a:lnTo>
                  <a:lnTo>
                    <a:pt x="288" y="27"/>
                  </a:lnTo>
                  <a:lnTo>
                    <a:pt x="336" y="13"/>
                  </a:lnTo>
                  <a:lnTo>
                    <a:pt x="385" y="3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20"/>
            <p:cNvSpPr>
              <a:spLocks/>
            </p:cNvSpPr>
            <p:nvPr/>
          </p:nvSpPr>
          <p:spPr bwMode="auto">
            <a:xfrm>
              <a:off x="6292850" y="5003800"/>
              <a:ext cx="522288" cy="525462"/>
            </a:xfrm>
            <a:custGeom>
              <a:avLst/>
              <a:gdLst>
                <a:gd name="T0" fmla="*/ 2239 w 3291"/>
                <a:gd name="T1" fmla="*/ 112 h 3309"/>
                <a:gd name="T2" fmla="*/ 2808 w 3291"/>
                <a:gd name="T3" fmla="*/ 486 h 3309"/>
                <a:gd name="T4" fmla="*/ 3180 w 3291"/>
                <a:gd name="T5" fmla="*/ 1058 h 3309"/>
                <a:gd name="T6" fmla="*/ 3288 w 3291"/>
                <a:gd name="T7" fmla="*/ 1674 h 3309"/>
                <a:gd name="T8" fmla="*/ 3182 w 3291"/>
                <a:gd name="T9" fmla="*/ 1690 h 3309"/>
                <a:gd name="T10" fmla="*/ 3093 w 3291"/>
                <a:gd name="T11" fmla="*/ 1171 h 3309"/>
                <a:gd name="T12" fmla="*/ 2756 w 3291"/>
                <a:gd name="T13" fmla="*/ 605 h 3309"/>
                <a:gd name="T14" fmla="*/ 2216 w 3291"/>
                <a:gd name="T15" fmla="*/ 232 h 3309"/>
                <a:gd name="T16" fmla="*/ 1545 w 3291"/>
                <a:gd name="T17" fmla="*/ 124 h 3309"/>
                <a:gd name="T18" fmla="*/ 903 w 3291"/>
                <a:gd name="T19" fmla="*/ 315 h 3309"/>
                <a:gd name="T20" fmla="*/ 414 w 3291"/>
                <a:gd name="T21" fmla="*/ 749 h 3309"/>
                <a:gd name="T22" fmla="*/ 148 w 3291"/>
                <a:gd name="T23" fmla="*/ 1358 h 3309"/>
                <a:gd name="T24" fmla="*/ 171 w 3291"/>
                <a:gd name="T25" fmla="*/ 2049 h 3309"/>
                <a:gd name="T26" fmla="*/ 475 w 3291"/>
                <a:gd name="T27" fmla="*/ 2639 h 3309"/>
                <a:gd name="T28" fmla="*/ 1274 w 3291"/>
                <a:gd name="T29" fmla="*/ 2451 h 3309"/>
                <a:gd name="T30" fmla="*/ 917 w 3291"/>
                <a:gd name="T31" fmla="*/ 2406 h 3309"/>
                <a:gd name="T32" fmla="*/ 729 w 3291"/>
                <a:gd name="T33" fmla="*/ 2366 h 3309"/>
                <a:gd name="T34" fmla="*/ 581 w 3291"/>
                <a:gd name="T35" fmla="*/ 2248 h 3309"/>
                <a:gd name="T36" fmla="*/ 661 w 3291"/>
                <a:gd name="T37" fmla="*/ 2032 h 3309"/>
                <a:gd name="T38" fmla="*/ 873 w 3291"/>
                <a:gd name="T39" fmla="*/ 1595 h 3309"/>
                <a:gd name="T40" fmla="*/ 944 w 3291"/>
                <a:gd name="T41" fmla="*/ 1202 h 3309"/>
                <a:gd name="T42" fmla="*/ 967 w 3291"/>
                <a:gd name="T43" fmla="*/ 1063 h 3309"/>
                <a:gd name="T44" fmla="*/ 1056 w 3291"/>
                <a:gd name="T45" fmla="*/ 837 h 3309"/>
                <a:gd name="T46" fmla="*/ 1259 w 3291"/>
                <a:gd name="T47" fmla="*/ 626 h 3309"/>
                <a:gd name="T48" fmla="*/ 1622 w 3291"/>
                <a:gd name="T49" fmla="*/ 531 h 3309"/>
                <a:gd name="T50" fmla="*/ 1985 w 3291"/>
                <a:gd name="T51" fmla="*/ 621 h 3309"/>
                <a:gd name="T52" fmla="*/ 2203 w 3291"/>
                <a:gd name="T53" fmla="*/ 823 h 3309"/>
                <a:gd name="T54" fmla="*/ 2325 w 3291"/>
                <a:gd name="T55" fmla="*/ 1103 h 3309"/>
                <a:gd name="T56" fmla="*/ 2410 w 3291"/>
                <a:gd name="T57" fmla="*/ 1608 h 3309"/>
                <a:gd name="T58" fmla="*/ 2354 w 3291"/>
                <a:gd name="T59" fmla="*/ 1686 h 3309"/>
                <a:gd name="T60" fmla="*/ 2252 w 3291"/>
                <a:gd name="T61" fmla="*/ 1463 h 3309"/>
                <a:gd name="T62" fmla="*/ 2166 w 3291"/>
                <a:gd name="T63" fmla="*/ 1002 h 3309"/>
                <a:gd name="T64" fmla="*/ 2019 w 3291"/>
                <a:gd name="T65" fmla="*/ 794 h 3309"/>
                <a:gd name="T66" fmla="*/ 1735 w 3291"/>
                <a:gd name="T67" fmla="*/ 661 h 3309"/>
                <a:gd name="T68" fmla="*/ 1373 w 3291"/>
                <a:gd name="T69" fmla="*/ 702 h 3309"/>
                <a:gd name="T70" fmla="*/ 1167 w 3291"/>
                <a:gd name="T71" fmla="*/ 881 h 3309"/>
                <a:gd name="T72" fmla="*/ 1081 w 3291"/>
                <a:gd name="T73" fmla="*/ 1086 h 3309"/>
                <a:gd name="T74" fmla="*/ 1064 w 3291"/>
                <a:gd name="T75" fmla="*/ 1210 h 3309"/>
                <a:gd name="T76" fmla="*/ 960 w 3291"/>
                <a:gd name="T77" fmla="*/ 1706 h 3309"/>
                <a:gd name="T78" fmla="*/ 731 w 3291"/>
                <a:gd name="T79" fmla="*/ 2144 h 3309"/>
                <a:gd name="T80" fmla="*/ 706 w 3291"/>
                <a:gd name="T81" fmla="*/ 2228 h 3309"/>
                <a:gd name="T82" fmla="*/ 888 w 3291"/>
                <a:gd name="T83" fmla="*/ 2280 h 3309"/>
                <a:gd name="T84" fmla="*/ 1363 w 3291"/>
                <a:gd name="T85" fmla="*/ 2295 h 3309"/>
                <a:gd name="T86" fmla="*/ 1424 w 3291"/>
                <a:gd name="T87" fmla="*/ 2421 h 3309"/>
                <a:gd name="T88" fmla="*/ 1319 w 3291"/>
                <a:gd name="T89" fmla="*/ 2565 h 3309"/>
                <a:gd name="T90" fmla="*/ 921 w 3291"/>
                <a:gd name="T91" fmla="*/ 3005 h 3309"/>
                <a:gd name="T92" fmla="*/ 1538 w 3291"/>
                <a:gd name="T93" fmla="*/ 3185 h 3309"/>
                <a:gd name="T94" fmla="*/ 1705 w 3291"/>
                <a:gd name="T95" fmla="*/ 3249 h 3309"/>
                <a:gd name="T96" fmla="*/ 1638 w 3291"/>
                <a:gd name="T97" fmla="*/ 3309 h 3309"/>
                <a:gd name="T98" fmla="*/ 1451 w 3291"/>
                <a:gd name="T99" fmla="*/ 3297 h 3309"/>
                <a:gd name="T100" fmla="*/ 870 w 3291"/>
                <a:gd name="T101" fmla="*/ 3118 h 3309"/>
                <a:gd name="T102" fmla="*/ 462 w 3291"/>
                <a:gd name="T103" fmla="*/ 2804 h 3309"/>
                <a:gd name="T104" fmla="*/ 106 w 3291"/>
                <a:gd name="T105" fmla="*/ 2239 h 3309"/>
                <a:gd name="T106" fmla="*/ 3 w 3291"/>
                <a:gd name="T107" fmla="*/ 1550 h 3309"/>
                <a:gd name="T108" fmla="*/ 193 w 3291"/>
                <a:gd name="T109" fmla="*/ 877 h 3309"/>
                <a:gd name="T110" fmla="*/ 628 w 3291"/>
                <a:gd name="T111" fmla="*/ 356 h 3309"/>
                <a:gd name="T112" fmla="*/ 1240 w 3291"/>
                <a:gd name="T113" fmla="*/ 52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91" h="3309">
                  <a:moveTo>
                    <a:pt x="1645" y="0"/>
                  </a:moveTo>
                  <a:lnTo>
                    <a:pt x="1749" y="3"/>
                  </a:lnTo>
                  <a:lnTo>
                    <a:pt x="1852" y="13"/>
                  </a:lnTo>
                  <a:lnTo>
                    <a:pt x="1952" y="30"/>
                  </a:lnTo>
                  <a:lnTo>
                    <a:pt x="2050" y="52"/>
                  </a:lnTo>
                  <a:lnTo>
                    <a:pt x="2145" y="79"/>
                  </a:lnTo>
                  <a:lnTo>
                    <a:pt x="2239" y="112"/>
                  </a:lnTo>
                  <a:lnTo>
                    <a:pt x="2330" y="151"/>
                  </a:lnTo>
                  <a:lnTo>
                    <a:pt x="2418" y="195"/>
                  </a:lnTo>
                  <a:lnTo>
                    <a:pt x="2503" y="244"/>
                  </a:lnTo>
                  <a:lnTo>
                    <a:pt x="2585" y="298"/>
                  </a:lnTo>
                  <a:lnTo>
                    <a:pt x="2663" y="356"/>
                  </a:lnTo>
                  <a:lnTo>
                    <a:pt x="2737" y="419"/>
                  </a:lnTo>
                  <a:lnTo>
                    <a:pt x="2808" y="486"/>
                  </a:lnTo>
                  <a:lnTo>
                    <a:pt x="2875" y="557"/>
                  </a:lnTo>
                  <a:lnTo>
                    <a:pt x="2937" y="631"/>
                  </a:lnTo>
                  <a:lnTo>
                    <a:pt x="2995" y="710"/>
                  </a:lnTo>
                  <a:lnTo>
                    <a:pt x="3049" y="792"/>
                  </a:lnTo>
                  <a:lnTo>
                    <a:pt x="3097" y="877"/>
                  </a:lnTo>
                  <a:lnTo>
                    <a:pt x="3141" y="966"/>
                  </a:lnTo>
                  <a:lnTo>
                    <a:pt x="3180" y="1058"/>
                  </a:lnTo>
                  <a:lnTo>
                    <a:pt x="3213" y="1152"/>
                  </a:lnTo>
                  <a:lnTo>
                    <a:pt x="3240" y="1248"/>
                  </a:lnTo>
                  <a:lnTo>
                    <a:pt x="3262" y="1347"/>
                  </a:lnTo>
                  <a:lnTo>
                    <a:pt x="3278" y="1447"/>
                  </a:lnTo>
                  <a:lnTo>
                    <a:pt x="3288" y="1550"/>
                  </a:lnTo>
                  <a:lnTo>
                    <a:pt x="3291" y="1655"/>
                  </a:lnTo>
                  <a:lnTo>
                    <a:pt x="3288" y="1674"/>
                  </a:lnTo>
                  <a:lnTo>
                    <a:pt x="3279" y="1690"/>
                  </a:lnTo>
                  <a:lnTo>
                    <a:pt x="3266" y="1703"/>
                  </a:lnTo>
                  <a:lnTo>
                    <a:pt x="3250" y="1712"/>
                  </a:lnTo>
                  <a:lnTo>
                    <a:pt x="3231" y="1715"/>
                  </a:lnTo>
                  <a:lnTo>
                    <a:pt x="3212" y="1712"/>
                  </a:lnTo>
                  <a:lnTo>
                    <a:pt x="3195" y="1703"/>
                  </a:lnTo>
                  <a:lnTo>
                    <a:pt x="3182" y="1690"/>
                  </a:lnTo>
                  <a:lnTo>
                    <a:pt x="3173" y="1674"/>
                  </a:lnTo>
                  <a:lnTo>
                    <a:pt x="3171" y="1655"/>
                  </a:lnTo>
                  <a:lnTo>
                    <a:pt x="3168" y="1555"/>
                  </a:lnTo>
                  <a:lnTo>
                    <a:pt x="3158" y="1455"/>
                  </a:lnTo>
                  <a:lnTo>
                    <a:pt x="3142" y="1358"/>
                  </a:lnTo>
                  <a:lnTo>
                    <a:pt x="3120" y="1264"/>
                  </a:lnTo>
                  <a:lnTo>
                    <a:pt x="3093" y="1171"/>
                  </a:lnTo>
                  <a:lnTo>
                    <a:pt x="3060" y="1081"/>
                  </a:lnTo>
                  <a:lnTo>
                    <a:pt x="3021" y="993"/>
                  </a:lnTo>
                  <a:lnTo>
                    <a:pt x="2978" y="909"/>
                  </a:lnTo>
                  <a:lnTo>
                    <a:pt x="2930" y="827"/>
                  </a:lnTo>
                  <a:lnTo>
                    <a:pt x="2876" y="749"/>
                  </a:lnTo>
                  <a:lnTo>
                    <a:pt x="2819" y="675"/>
                  </a:lnTo>
                  <a:lnTo>
                    <a:pt x="2756" y="605"/>
                  </a:lnTo>
                  <a:lnTo>
                    <a:pt x="2690" y="538"/>
                  </a:lnTo>
                  <a:lnTo>
                    <a:pt x="2620" y="475"/>
                  </a:lnTo>
                  <a:lnTo>
                    <a:pt x="2546" y="417"/>
                  </a:lnTo>
                  <a:lnTo>
                    <a:pt x="2468" y="363"/>
                  </a:lnTo>
                  <a:lnTo>
                    <a:pt x="2387" y="315"/>
                  </a:lnTo>
                  <a:lnTo>
                    <a:pt x="2303" y="271"/>
                  </a:lnTo>
                  <a:lnTo>
                    <a:pt x="2216" y="232"/>
                  </a:lnTo>
                  <a:lnTo>
                    <a:pt x="2127" y="199"/>
                  </a:lnTo>
                  <a:lnTo>
                    <a:pt x="2034" y="172"/>
                  </a:lnTo>
                  <a:lnTo>
                    <a:pt x="1941" y="150"/>
                  </a:lnTo>
                  <a:lnTo>
                    <a:pt x="1844" y="134"/>
                  </a:lnTo>
                  <a:lnTo>
                    <a:pt x="1745" y="124"/>
                  </a:lnTo>
                  <a:lnTo>
                    <a:pt x="1645" y="120"/>
                  </a:lnTo>
                  <a:lnTo>
                    <a:pt x="1545" y="124"/>
                  </a:lnTo>
                  <a:lnTo>
                    <a:pt x="1447" y="134"/>
                  </a:lnTo>
                  <a:lnTo>
                    <a:pt x="1350" y="150"/>
                  </a:lnTo>
                  <a:lnTo>
                    <a:pt x="1255" y="172"/>
                  </a:lnTo>
                  <a:lnTo>
                    <a:pt x="1163" y="199"/>
                  </a:lnTo>
                  <a:lnTo>
                    <a:pt x="1074" y="232"/>
                  </a:lnTo>
                  <a:lnTo>
                    <a:pt x="987" y="271"/>
                  </a:lnTo>
                  <a:lnTo>
                    <a:pt x="903" y="315"/>
                  </a:lnTo>
                  <a:lnTo>
                    <a:pt x="822" y="363"/>
                  </a:lnTo>
                  <a:lnTo>
                    <a:pt x="744" y="417"/>
                  </a:lnTo>
                  <a:lnTo>
                    <a:pt x="671" y="475"/>
                  </a:lnTo>
                  <a:lnTo>
                    <a:pt x="601" y="538"/>
                  </a:lnTo>
                  <a:lnTo>
                    <a:pt x="534" y="605"/>
                  </a:lnTo>
                  <a:lnTo>
                    <a:pt x="472" y="675"/>
                  </a:lnTo>
                  <a:lnTo>
                    <a:pt x="414" y="749"/>
                  </a:lnTo>
                  <a:lnTo>
                    <a:pt x="361" y="827"/>
                  </a:lnTo>
                  <a:lnTo>
                    <a:pt x="312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7" y="1171"/>
                  </a:lnTo>
                  <a:lnTo>
                    <a:pt x="170" y="1264"/>
                  </a:lnTo>
                  <a:lnTo>
                    <a:pt x="148" y="1358"/>
                  </a:lnTo>
                  <a:lnTo>
                    <a:pt x="133" y="1455"/>
                  </a:lnTo>
                  <a:lnTo>
                    <a:pt x="123" y="1555"/>
                  </a:lnTo>
                  <a:lnTo>
                    <a:pt x="120" y="1655"/>
                  </a:lnTo>
                  <a:lnTo>
                    <a:pt x="123" y="1756"/>
                  </a:lnTo>
                  <a:lnTo>
                    <a:pt x="133" y="1855"/>
                  </a:lnTo>
                  <a:lnTo>
                    <a:pt x="149" y="1954"/>
                  </a:lnTo>
                  <a:lnTo>
                    <a:pt x="171" y="2049"/>
                  </a:lnTo>
                  <a:lnTo>
                    <a:pt x="198" y="2142"/>
                  </a:lnTo>
                  <a:lnTo>
                    <a:pt x="232" y="2233"/>
                  </a:lnTo>
                  <a:lnTo>
                    <a:pt x="271" y="2320"/>
                  </a:lnTo>
                  <a:lnTo>
                    <a:pt x="314" y="2405"/>
                  </a:lnTo>
                  <a:lnTo>
                    <a:pt x="363" y="2487"/>
                  </a:lnTo>
                  <a:lnTo>
                    <a:pt x="418" y="2564"/>
                  </a:lnTo>
                  <a:lnTo>
                    <a:pt x="475" y="2639"/>
                  </a:lnTo>
                  <a:lnTo>
                    <a:pt x="539" y="2710"/>
                  </a:lnTo>
                  <a:lnTo>
                    <a:pt x="606" y="2777"/>
                  </a:lnTo>
                  <a:lnTo>
                    <a:pt x="641" y="2745"/>
                  </a:lnTo>
                  <a:lnTo>
                    <a:pt x="680" y="2716"/>
                  </a:lnTo>
                  <a:lnTo>
                    <a:pt x="720" y="2692"/>
                  </a:lnTo>
                  <a:lnTo>
                    <a:pt x="1269" y="2456"/>
                  </a:lnTo>
                  <a:lnTo>
                    <a:pt x="1274" y="2451"/>
                  </a:lnTo>
                  <a:lnTo>
                    <a:pt x="1279" y="2443"/>
                  </a:lnTo>
                  <a:lnTo>
                    <a:pt x="1286" y="2431"/>
                  </a:lnTo>
                  <a:lnTo>
                    <a:pt x="1292" y="2419"/>
                  </a:lnTo>
                  <a:lnTo>
                    <a:pt x="1299" y="2407"/>
                  </a:lnTo>
                  <a:lnTo>
                    <a:pt x="936" y="2407"/>
                  </a:lnTo>
                  <a:lnTo>
                    <a:pt x="929" y="2407"/>
                  </a:lnTo>
                  <a:lnTo>
                    <a:pt x="917" y="2406"/>
                  </a:lnTo>
                  <a:lnTo>
                    <a:pt x="900" y="2402"/>
                  </a:lnTo>
                  <a:lnTo>
                    <a:pt x="878" y="2400"/>
                  </a:lnTo>
                  <a:lnTo>
                    <a:pt x="852" y="2396"/>
                  </a:lnTo>
                  <a:lnTo>
                    <a:pt x="825" y="2390"/>
                  </a:lnTo>
                  <a:lnTo>
                    <a:pt x="794" y="2384"/>
                  </a:lnTo>
                  <a:lnTo>
                    <a:pt x="762" y="2375"/>
                  </a:lnTo>
                  <a:lnTo>
                    <a:pt x="729" y="2366"/>
                  </a:lnTo>
                  <a:lnTo>
                    <a:pt x="696" y="2355"/>
                  </a:lnTo>
                  <a:lnTo>
                    <a:pt x="665" y="2342"/>
                  </a:lnTo>
                  <a:lnTo>
                    <a:pt x="641" y="2329"/>
                  </a:lnTo>
                  <a:lnTo>
                    <a:pt x="621" y="2314"/>
                  </a:lnTo>
                  <a:lnTo>
                    <a:pt x="604" y="2294"/>
                  </a:lnTo>
                  <a:lnTo>
                    <a:pt x="591" y="2272"/>
                  </a:lnTo>
                  <a:lnTo>
                    <a:pt x="581" y="2248"/>
                  </a:lnTo>
                  <a:lnTo>
                    <a:pt x="576" y="2222"/>
                  </a:lnTo>
                  <a:lnTo>
                    <a:pt x="576" y="2196"/>
                  </a:lnTo>
                  <a:lnTo>
                    <a:pt x="581" y="2169"/>
                  </a:lnTo>
                  <a:lnTo>
                    <a:pt x="590" y="2143"/>
                  </a:lnTo>
                  <a:lnTo>
                    <a:pt x="604" y="2119"/>
                  </a:lnTo>
                  <a:lnTo>
                    <a:pt x="631" y="2078"/>
                  </a:lnTo>
                  <a:lnTo>
                    <a:pt x="661" y="2032"/>
                  </a:lnTo>
                  <a:lnTo>
                    <a:pt x="692" y="1980"/>
                  </a:lnTo>
                  <a:lnTo>
                    <a:pt x="725" y="1924"/>
                  </a:lnTo>
                  <a:lnTo>
                    <a:pt x="756" y="1865"/>
                  </a:lnTo>
                  <a:lnTo>
                    <a:pt x="788" y="1802"/>
                  </a:lnTo>
                  <a:lnTo>
                    <a:pt x="818" y="1736"/>
                  </a:lnTo>
                  <a:lnTo>
                    <a:pt x="846" y="1667"/>
                  </a:lnTo>
                  <a:lnTo>
                    <a:pt x="873" y="1595"/>
                  </a:lnTo>
                  <a:lnTo>
                    <a:pt x="895" y="1522"/>
                  </a:lnTo>
                  <a:lnTo>
                    <a:pt x="915" y="1446"/>
                  </a:lnTo>
                  <a:lnTo>
                    <a:pt x="930" y="1369"/>
                  </a:lnTo>
                  <a:lnTo>
                    <a:pt x="940" y="1291"/>
                  </a:lnTo>
                  <a:lnTo>
                    <a:pt x="944" y="1212"/>
                  </a:lnTo>
                  <a:lnTo>
                    <a:pt x="944" y="1209"/>
                  </a:lnTo>
                  <a:lnTo>
                    <a:pt x="944" y="1202"/>
                  </a:lnTo>
                  <a:lnTo>
                    <a:pt x="945" y="1191"/>
                  </a:lnTo>
                  <a:lnTo>
                    <a:pt x="946" y="1177"/>
                  </a:lnTo>
                  <a:lnTo>
                    <a:pt x="949" y="1160"/>
                  </a:lnTo>
                  <a:lnTo>
                    <a:pt x="952" y="1139"/>
                  </a:lnTo>
                  <a:lnTo>
                    <a:pt x="955" y="1116"/>
                  </a:lnTo>
                  <a:lnTo>
                    <a:pt x="961" y="1091"/>
                  </a:lnTo>
                  <a:lnTo>
                    <a:pt x="967" y="1063"/>
                  </a:lnTo>
                  <a:lnTo>
                    <a:pt x="975" y="1034"/>
                  </a:lnTo>
                  <a:lnTo>
                    <a:pt x="983" y="1003"/>
                  </a:lnTo>
                  <a:lnTo>
                    <a:pt x="994" y="970"/>
                  </a:lnTo>
                  <a:lnTo>
                    <a:pt x="1006" y="938"/>
                  </a:lnTo>
                  <a:lnTo>
                    <a:pt x="1020" y="905"/>
                  </a:lnTo>
                  <a:lnTo>
                    <a:pt x="1037" y="871"/>
                  </a:lnTo>
                  <a:lnTo>
                    <a:pt x="1056" y="837"/>
                  </a:lnTo>
                  <a:lnTo>
                    <a:pt x="1077" y="804"/>
                  </a:lnTo>
                  <a:lnTo>
                    <a:pt x="1100" y="771"/>
                  </a:lnTo>
                  <a:lnTo>
                    <a:pt x="1126" y="740"/>
                  </a:lnTo>
                  <a:lnTo>
                    <a:pt x="1155" y="708"/>
                  </a:lnTo>
                  <a:lnTo>
                    <a:pt x="1187" y="679"/>
                  </a:lnTo>
                  <a:lnTo>
                    <a:pt x="1221" y="652"/>
                  </a:lnTo>
                  <a:lnTo>
                    <a:pt x="1259" y="626"/>
                  </a:lnTo>
                  <a:lnTo>
                    <a:pt x="1300" y="603"/>
                  </a:lnTo>
                  <a:lnTo>
                    <a:pt x="1345" y="583"/>
                  </a:lnTo>
                  <a:lnTo>
                    <a:pt x="1393" y="566"/>
                  </a:lnTo>
                  <a:lnTo>
                    <a:pt x="1444" y="551"/>
                  </a:lnTo>
                  <a:lnTo>
                    <a:pt x="1499" y="541"/>
                  </a:lnTo>
                  <a:lnTo>
                    <a:pt x="1559" y="534"/>
                  </a:lnTo>
                  <a:lnTo>
                    <a:pt x="1622" y="531"/>
                  </a:lnTo>
                  <a:lnTo>
                    <a:pt x="1684" y="534"/>
                  </a:lnTo>
                  <a:lnTo>
                    <a:pt x="1743" y="541"/>
                  </a:lnTo>
                  <a:lnTo>
                    <a:pt x="1798" y="550"/>
                  </a:lnTo>
                  <a:lnTo>
                    <a:pt x="1851" y="564"/>
                  </a:lnTo>
                  <a:lnTo>
                    <a:pt x="1898" y="580"/>
                  </a:lnTo>
                  <a:lnTo>
                    <a:pt x="1944" y="600"/>
                  </a:lnTo>
                  <a:lnTo>
                    <a:pt x="1985" y="621"/>
                  </a:lnTo>
                  <a:lnTo>
                    <a:pt x="2025" y="646"/>
                  </a:lnTo>
                  <a:lnTo>
                    <a:pt x="2062" y="672"/>
                  </a:lnTo>
                  <a:lnTo>
                    <a:pt x="2094" y="699"/>
                  </a:lnTo>
                  <a:lnTo>
                    <a:pt x="2126" y="729"/>
                  </a:lnTo>
                  <a:lnTo>
                    <a:pt x="2154" y="759"/>
                  </a:lnTo>
                  <a:lnTo>
                    <a:pt x="2179" y="791"/>
                  </a:lnTo>
                  <a:lnTo>
                    <a:pt x="2203" y="823"/>
                  </a:lnTo>
                  <a:lnTo>
                    <a:pt x="2224" y="856"/>
                  </a:lnTo>
                  <a:lnTo>
                    <a:pt x="2243" y="888"/>
                  </a:lnTo>
                  <a:lnTo>
                    <a:pt x="2260" y="920"/>
                  </a:lnTo>
                  <a:lnTo>
                    <a:pt x="2275" y="952"/>
                  </a:lnTo>
                  <a:lnTo>
                    <a:pt x="2294" y="1000"/>
                  </a:lnTo>
                  <a:lnTo>
                    <a:pt x="2311" y="1050"/>
                  </a:lnTo>
                  <a:lnTo>
                    <a:pt x="2325" y="1103"/>
                  </a:lnTo>
                  <a:lnTo>
                    <a:pt x="2336" y="1160"/>
                  </a:lnTo>
                  <a:lnTo>
                    <a:pt x="2343" y="1219"/>
                  </a:lnTo>
                  <a:lnTo>
                    <a:pt x="2349" y="1282"/>
                  </a:lnTo>
                  <a:lnTo>
                    <a:pt x="2356" y="1361"/>
                  </a:lnTo>
                  <a:lnTo>
                    <a:pt x="2369" y="1442"/>
                  </a:lnTo>
                  <a:lnTo>
                    <a:pt x="2387" y="1524"/>
                  </a:lnTo>
                  <a:lnTo>
                    <a:pt x="2410" y="1608"/>
                  </a:lnTo>
                  <a:lnTo>
                    <a:pt x="2413" y="1625"/>
                  </a:lnTo>
                  <a:lnTo>
                    <a:pt x="2411" y="1640"/>
                  </a:lnTo>
                  <a:lnTo>
                    <a:pt x="2405" y="1654"/>
                  </a:lnTo>
                  <a:lnTo>
                    <a:pt x="2397" y="1666"/>
                  </a:lnTo>
                  <a:lnTo>
                    <a:pt x="2385" y="1676"/>
                  </a:lnTo>
                  <a:lnTo>
                    <a:pt x="2371" y="1683"/>
                  </a:lnTo>
                  <a:lnTo>
                    <a:pt x="2354" y="1686"/>
                  </a:lnTo>
                  <a:lnTo>
                    <a:pt x="2339" y="1684"/>
                  </a:lnTo>
                  <a:lnTo>
                    <a:pt x="2325" y="1678"/>
                  </a:lnTo>
                  <a:lnTo>
                    <a:pt x="2312" y="1669"/>
                  </a:lnTo>
                  <a:lnTo>
                    <a:pt x="2302" y="1657"/>
                  </a:lnTo>
                  <a:lnTo>
                    <a:pt x="2296" y="1643"/>
                  </a:lnTo>
                  <a:lnTo>
                    <a:pt x="2270" y="1552"/>
                  </a:lnTo>
                  <a:lnTo>
                    <a:pt x="2252" y="1463"/>
                  </a:lnTo>
                  <a:lnTo>
                    <a:pt x="2238" y="1375"/>
                  </a:lnTo>
                  <a:lnTo>
                    <a:pt x="2229" y="1290"/>
                  </a:lnTo>
                  <a:lnTo>
                    <a:pt x="2224" y="1223"/>
                  </a:lnTo>
                  <a:lnTo>
                    <a:pt x="2214" y="1162"/>
                  </a:lnTo>
                  <a:lnTo>
                    <a:pt x="2201" y="1104"/>
                  </a:lnTo>
                  <a:lnTo>
                    <a:pt x="2186" y="1051"/>
                  </a:lnTo>
                  <a:lnTo>
                    <a:pt x="2166" y="1002"/>
                  </a:lnTo>
                  <a:lnTo>
                    <a:pt x="2152" y="972"/>
                  </a:lnTo>
                  <a:lnTo>
                    <a:pt x="2136" y="941"/>
                  </a:lnTo>
                  <a:lnTo>
                    <a:pt x="2117" y="910"/>
                  </a:lnTo>
                  <a:lnTo>
                    <a:pt x="2096" y="881"/>
                  </a:lnTo>
                  <a:lnTo>
                    <a:pt x="2072" y="851"/>
                  </a:lnTo>
                  <a:lnTo>
                    <a:pt x="2047" y="822"/>
                  </a:lnTo>
                  <a:lnTo>
                    <a:pt x="2019" y="794"/>
                  </a:lnTo>
                  <a:lnTo>
                    <a:pt x="1988" y="768"/>
                  </a:lnTo>
                  <a:lnTo>
                    <a:pt x="1954" y="744"/>
                  </a:lnTo>
                  <a:lnTo>
                    <a:pt x="1917" y="722"/>
                  </a:lnTo>
                  <a:lnTo>
                    <a:pt x="1877" y="702"/>
                  </a:lnTo>
                  <a:lnTo>
                    <a:pt x="1832" y="685"/>
                  </a:lnTo>
                  <a:lnTo>
                    <a:pt x="1785" y="671"/>
                  </a:lnTo>
                  <a:lnTo>
                    <a:pt x="1735" y="661"/>
                  </a:lnTo>
                  <a:lnTo>
                    <a:pt x="1681" y="654"/>
                  </a:lnTo>
                  <a:lnTo>
                    <a:pt x="1622" y="651"/>
                  </a:lnTo>
                  <a:lnTo>
                    <a:pt x="1564" y="654"/>
                  </a:lnTo>
                  <a:lnTo>
                    <a:pt x="1510" y="661"/>
                  </a:lnTo>
                  <a:lnTo>
                    <a:pt x="1461" y="671"/>
                  </a:lnTo>
                  <a:lnTo>
                    <a:pt x="1414" y="685"/>
                  </a:lnTo>
                  <a:lnTo>
                    <a:pt x="1373" y="702"/>
                  </a:lnTo>
                  <a:lnTo>
                    <a:pt x="1334" y="722"/>
                  </a:lnTo>
                  <a:lnTo>
                    <a:pt x="1299" y="744"/>
                  </a:lnTo>
                  <a:lnTo>
                    <a:pt x="1266" y="768"/>
                  </a:lnTo>
                  <a:lnTo>
                    <a:pt x="1237" y="794"/>
                  </a:lnTo>
                  <a:lnTo>
                    <a:pt x="1211" y="822"/>
                  </a:lnTo>
                  <a:lnTo>
                    <a:pt x="1188" y="851"/>
                  </a:lnTo>
                  <a:lnTo>
                    <a:pt x="1167" y="881"/>
                  </a:lnTo>
                  <a:lnTo>
                    <a:pt x="1149" y="911"/>
                  </a:lnTo>
                  <a:lnTo>
                    <a:pt x="1133" y="941"/>
                  </a:lnTo>
                  <a:lnTo>
                    <a:pt x="1119" y="972"/>
                  </a:lnTo>
                  <a:lnTo>
                    <a:pt x="1108" y="1002"/>
                  </a:lnTo>
                  <a:lnTo>
                    <a:pt x="1097" y="1032"/>
                  </a:lnTo>
                  <a:lnTo>
                    <a:pt x="1089" y="1059"/>
                  </a:lnTo>
                  <a:lnTo>
                    <a:pt x="1081" y="1086"/>
                  </a:lnTo>
                  <a:lnTo>
                    <a:pt x="1076" y="1112"/>
                  </a:lnTo>
                  <a:lnTo>
                    <a:pt x="1073" y="1135"/>
                  </a:lnTo>
                  <a:lnTo>
                    <a:pt x="1069" y="1155"/>
                  </a:lnTo>
                  <a:lnTo>
                    <a:pt x="1067" y="1174"/>
                  </a:lnTo>
                  <a:lnTo>
                    <a:pt x="1065" y="1189"/>
                  </a:lnTo>
                  <a:lnTo>
                    <a:pt x="1064" y="1201"/>
                  </a:lnTo>
                  <a:lnTo>
                    <a:pt x="1064" y="1210"/>
                  </a:lnTo>
                  <a:lnTo>
                    <a:pt x="1064" y="1214"/>
                  </a:lnTo>
                  <a:lnTo>
                    <a:pt x="1059" y="1300"/>
                  </a:lnTo>
                  <a:lnTo>
                    <a:pt x="1049" y="1384"/>
                  </a:lnTo>
                  <a:lnTo>
                    <a:pt x="1032" y="1467"/>
                  </a:lnTo>
                  <a:lnTo>
                    <a:pt x="1012" y="1549"/>
                  </a:lnTo>
                  <a:lnTo>
                    <a:pt x="988" y="1628"/>
                  </a:lnTo>
                  <a:lnTo>
                    <a:pt x="960" y="1706"/>
                  </a:lnTo>
                  <a:lnTo>
                    <a:pt x="929" y="1779"/>
                  </a:lnTo>
                  <a:lnTo>
                    <a:pt x="898" y="1850"/>
                  </a:lnTo>
                  <a:lnTo>
                    <a:pt x="864" y="1918"/>
                  </a:lnTo>
                  <a:lnTo>
                    <a:pt x="830" y="1981"/>
                  </a:lnTo>
                  <a:lnTo>
                    <a:pt x="796" y="2040"/>
                  </a:lnTo>
                  <a:lnTo>
                    <a:pt x="763" y="2094"/>
                  </a:lnTo>
                  <a:lnTo>
                    <a:pt x="731" y="2144"/>
                  </a:lnTo>
                  <a:lnTo>
                    <a:pt x="702" y="2188"/>
                  </a:lnTo>
                  <a:lnTo>
                    <a:pt x="697" y="2197"/>
                  </a:lnTo>
                  <a:lnTo>
                    <a:pt x="695" y="2207"/>
                  </a:lnTo>
                  <a:lnTo>
                    <a:pt x="695" y="2215"/>
                  </a:lnTo>
                  <a:lnTo>
                    <a:pt x="697" y="2220"/>
                  </a:lnTo>
                  <a:lnTo>
                    <a:pt x="702" y="2224"/>
                  </a:lnTo>
                  <a:lnTo>
                    <a:pt x="706" y="2228"/>
                  </a:lnTo>
                  <a:lnTo>
                    <a:pt x="711" y="2232"/>
                  </a:lnTo>
                  <a:lnTo>
                    <a:pt x="742" y="2243"/>
                  </a:lnTo>
                  <a:lnTo>
                    <a:pt x="772" y="2254"/>
                  </a:lnTo>
                  <a:lnTo>
                    <a:pt x="804" y="2262"/>
                  </a:lnTo>
                  <a:lnTo>
                    <a:pt x="834" y="2269"/>
                  </a:lnTo>
                  <a:lnTo>
                    <a:pt x="863" y="2274"/>
                  </a:lnTo>
                  <a:lnTo>
                    <a:pt x="888" y="2280"/>
                  </a:lnTo>
                  <a:lnTo>
                    <a:pt x="910" y="2283"/>
                  </a:lnTo>
                  <a:lnTo>
                    <a:pt x="926" y="2285"/>
                  </a:lnTo>
                  <a:lnTo>
                    <a:pt x="937" y="2286"/>
                  </a:lnTo>
                  <a:lnTo>
                    <a:pt x="941" y="2286"/>
                  </a:lnTo>
                  <a:lnTo>
                    <a:pt x="1321" y="2286"/>
                  </a:lnTo>
                  <a:lnTo>
                    <a:pt x="1342" y="2289"/>
                  </a:lnTo>
                  <a:lnTo>
                    <a:pt x="1363" y="2295"/>
                  </a:lnTo>
                  <a:lnTo>
                    <a:pt x="1382" y="2306"/>
                  </a:lnTo>
                  <a:lnTo>
                    <a:pt x="1398" y="2320"/>
                  </a:lnTo>
                  <a:lnTo>
                    <a:pt x="1411" y="2338"/>
                  </a:lnTo>
                  <a:lnTo>
                    <a:pt x="1421" y="2358"/>
                  </a:lnTo>
                  <a:lnTo>
                    <a:pt x="1426" y="2378"/>
                  </a:lnTo>
                  <a:lnTo>
                    <a:pt x="1427" y="2399"/>
                  </a:lnTo>
                  <a:lnTo>
                    <a:pt x="1424" y="2421"/>
                  </a:lnTo>
                  <a:lnTo>
                    <a:pt x="1416" y="2441"/>
                  </a:lnTo>
                  <a:lnTo>
                    <a:pt x="1403" y="2467"/>
                  </a:lnTo>
                  <a:lnTo>
                    <a:pt x="1389" y="2491"/>
                  </a:lnTo>
                  <a:lnTo>
                    <a:pt x="1375" y="2514"/>
                  </a:lnTo>
                  <a:lnTo>
                    <a:pt x="1359" y="2535"/>
                  </a:lnTo>
                  <a:lnTo>
                    <a:pt x="1339" y="2552"/>
                  </a:lnTo>
                  <a:lnTo>
                    <a:pt x="1319" y="2565"/>
                  </a:lnTo>
                  <a:lnTo>
                    <a:pt x="770" y="2802"/>
                  </a:lnTo>
                  <a:lnTo>
                    <a:pt x="744" y="2817"/>
                  </a:lnTo>
                  <a:lnTo>
                    <a:pt x="720" y="2835"/>
                  </a:lnTo>
                  <a:lnTo>
                    <a:pt x="696" y="2855"/>
                  </a:lnTo>
                  <a:lnTo>
                    <a:pt x="768" y="2910"/>
                  </a:lnTo>
                  <a:lnTo>
                    <a:pt x="843" y="2959"/>
                  </a:lnTo>
                  <a:lnTo>
                    <a:pt x="921" y="3005"/>
                  </a:lnTo>
                  <a:lnTo>
                    <a:pt x="1003" y="3047"/>
                  </a:lnTo>
                  <a:lnTo>
                    <a:pt x="1087" y="3083"/>
                  </a:lnTo>
                  <a:lnTo>
                    <a:pt x="1173" y="3113"/>
                  </a:lnTo>
                  <a:lnTo>
                    <a:pt x="1261" y="3140"/>
                  </a:lnTo>
                  <a:lnTo>
                    <a:pt x="1352" y="3161"/>
                  </a:lnTo>
                  <a:lnTo>
                    <a:pt x="1445" y="3176"/>
                  </a:lnTo>
                  <a:lnTo>
                    <a:pt x="1538" y="3185"/>
                  </a:lnTo>
                  <a:lnTo>
                    <a:pt x="1624" y="3189"/>
                  </a:lnTo>
                  <a:lnTo>
                    <a:pt x="1645" y="3189"/>
                  </a:lnTo>
                  <a:lnTo>
                    <a:pt x="1665" y="3192"/>
                  </a:lnTo>
                  <a:lnTo>
                    <a:pt x="1681" y="3201"/>
                  </a:lnTo>
                  <a:lnTo>
                    <a:pt x="1694" y="3214"/>
                  </a:lnTo>
                  <a:lnTo>
                    <a:pt x="1703" y="3231"/>
                  </a:lnTo>
                  <a:lnTo>
                    <a:pt x="1705" y="3249"/>
                  </a:lnTo>
                  <a:lnTo>
                    <a:pt x="1703" y="3269"/>
                  </a:lnTo>
                  <a:lnTo>
                    <a:pt x="1694" y="3285"/>
                  </a:lnTo>
                  <a:lnTo>
                    <a:pt x="1681" y="3298"/>
                  </a:lnTo>
                  <a:lnTo>
                    <a:pt x="1665" y="3307"/>
                  </a:lnTo>
                  <a:lnTo>
                    <a:pt x="1645" y="3309"/>
                  </a:lnTo>
                  <a:lnTo>
                    <a:pt x="1642" y="3309"/>
                  </a:lnTo>
                  <a:lnTo>
                    <a:pt x="1638" y="3309"/>
                  </a:lnTo>
                  <a:lnTo>
                    <a:pt x="1637" y="3309"/>
                  </a:lnTo>
                  <a:lnTo>
                    <a:pt x="1636" y="3309"/>
                  </a:lnTo>
                  <a:lnTo>
                    <a:pt x="1631" y="3309"/>
                  </a:lnTo>
                  <a:lnTo>
                    <a:pt x="1625" y="3309"/>
                  </a:lnTo>
                  <a:lnTo>
                    <a:pt x="1573" y="3307"/>
                  </a:lnTo>
                  <a:lnTo>
                    <a:pt x="1521" y="3304"/>
                  </a:lnTo>
                  <a:lnTo>
                    <a:pt x="1451" y="3297"/>
                  </a:lnTo>
                  <a:lnTo>
                    <a:pt x="1386" y="3290"/>
                  </a:lnTo>
                  <a:lnTo>
                    <a:pt x="1297" y="3272"/>
                  </a:lnTo>
                  <a:lnTo>
                    <a:pt x="1209" y="3251"/>
                  </a:lnTo>
                  <a:lnTo>
                    <a:pt x="1122" y="3225"/>
                  </a:lnTo>
                  <a:lnTo>
                    <a:pt x="1036" y="3194"/>
                  </a:lnTo>
                  <a:lnTo>
                    <a:pt x="952" y="3158"/>
                  </a:lnTo>
                  <a:lnTo>
                    <a:pt x="870" y="3118"/>
                  </a:lnTo>
                  <a:lnTo>
                    <a:pt x="791" y="3074"/>
                  </a:lnTo>
                  <a:lnTo>
                    <a:pt x="714" y="3024"/>
                  </a:lnTo>
                  <a:lnTo>
                    <a:pt x="640" y="2970"/>
                  </a:lnTo>
                  <a:lnTo>
                    <a:pt x="568" y="2912"/>
                  </a:lnTo>
                  <a:lnTo>
                    <a:pt x="525" y="2876"/>
                  </a:lnTo>
                  <a:lnTo>
                    <a:pt x="530" y="2871"/>
                  </a:lnTo>
                  <a:lnTo>
                    <a:pt x="462" y="2804"/>
                  </a:lnTo>
                  <a:lnTo>
                    <a:pt x="398" y="2733"/>
                  </a:lnTo>
                  <a:lnTo>
                    <a:pt x="338" y="2658"/>
                  </a:lnTo>
                  <a:lnTo>
                    <a:pt x="283" y="2581"/>
                  </a:lnTo>
                  <a:lnTo>
                    <a:pt x="231" y="2500"/>
                  </a:lnTo>
                  <a:lnTo>
                    <a:pt x="185" y="2416"/>
                  </a:lnTo>
                  <a:lnTo>
                    <a:pt x="143" y="2329"/>
                  </a:lnTo>
                  <a:lnTo>
                    <a:pt x="106" y="2239"/>
                  </a:lnTo>
                  <a:lnTo>
                    <a:pt x="74" y="2148"/>
                  </a:lnTo>
                  <a:lnTo>
                    <a:pt x="48" y="2053"/>
                  </a:lnTo>
                  <a:lnTo>
                    <a:pt x="27" y="1956"/>
                  </a:lnTo>
                  <a:lnTo>
                    <a:pt x="12" y="1858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7"/>
                  </a:lnTo>
                  <a:lnTo>
                    <a:pt x="50" y="1248"/>
                  </a:lnTo>
                  <a:lnTo>
                    <a:pt x="77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5" y="710"/>
                  </a:lnTo>
                  <a:lnTo>
                    <a:pt x="354" y="631"/>
                  </a:lnTo>
                  <a:lnTo>
                    <a:pt x="416" y="557"/>
                  </a:lnTo>
                  <a:lnTo>
                    <a:pt x="482" y="486"/>
                  </a:lnTo>
                  <a:lnTo>
                    <a:pt x="553" y="419"/>
                  </a:lnTo>
                  <a:lnTo>
                    <a:pt x="628" y="356"/>
                  </a:lnTo>
                  <a:lnTo>
                    <a:pt x="706" y="298"/>
                  </a:lnTo>
                  <a:lnTo>
                    <a:pt x="788" y="244"/>
                  </a:lnTo>
                  <a:lnTo>
                    <a:pt x="873" y="195"/>
                  </a:lnTo>
                  <a:lnTo>
                    <a:pt x="961" y="151"/>
                  </a:lnTo>
                  <a:lnTo>
                    <a:pt x="1051" y="112"/>
                  </a:lnTo>
                  <a:lnTo>
                    <a:pt x="1144" y="79"/>
                  </a:lnTo>
                  <a:lnTo>
                    <a:pt x="1240" y="52"/>
                  </a:lnTo>
                  <a:lnTo>
                    <a:pt x="1339" y="30"/>
                  </a:lnTo>
                  <a:lnTo>
                    <a:pt x="1439" y="13"/>
                  </a:lnTo>
                  <a:lnTo>
                    <a:pt x="1542" y="3"/>
                  </a:lnTo>
                  <a:lnTo>
                    <a:pt x="1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3" name="Group 812"/>
          <p:cNvGrpSpPr/>
          <p:nvPr/>
        </p:nvGrpSpPr>
        <p:grpSpPr>
          <a:xfrm>
            <a:off x="7208865" y="5018088"/>
            <a:ext cx="571501" cy="528637"/>
            <a:chOff x="7204075" y="5018088"/>
            <a:chExt cx="571501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9" name="Freeform 125"/>
            <p:cNvSpPr>
              <a:spLocks noEditPoints="1"/>
            </p:cNvSpPr>
            <p:nvPr/>
          </p:nvSpPr>
          <p:spPr bwMode="auto">
            <a:xfrm>
              <a:off x="7513638" y="5364163"/>
              <a:ext cx="261938" cy="182562"/>
            </a:xfrm>
            <a:custGeom>
              <a:avLst/>
              <a:gdLst>
                <a:gd name="T0" fmla="*/ 848 w 1649"/>
                <a:gd name="T1" fmla="*/ 130 h 1150"/>
                <a:gd name="T2" fmla="*/ 736 w 1649"/>
                <a:gd name="T3" fmla="*/ 180 h 1150"/>
                <a:gd name="T4" fmla="*/ 646 w 1649"/>
                <a:gd name="T5" fmla="*/ 268 h 1150"/>
                <a:gd name="T6" fmla="*/ 552 w 1649"/>
                <a:gd name="T7" fmla="*/ 332 h 1150"/>
                <a:gd name="T8" fmla="*/ 456 w 1649"/>
                <a:gd name="T9" fmla="*/ 324 h 1150"/>
                <a:gd name="T10" fmla="*/ 366 w 1649"/>
                <a:gd name="T11" fmla="*/ 367 h 1150"/>
                <a:gd name="T12" fmla="*/ 306 w 1649"/>
                <a:gd name="T13" fmla="*/ 450 h 1150"/>
                <a:gd name="T14" fmla="*/ 265 w 1649"/>
                <a:gd name="T15" fmla="*/ 526 h 1150"/>
                <a:gd name="T16" fmla="*/ 180 w 1649"/>
                <a:gd name="T17" fmla="*/ 594 h 1150"/>
                <a:gd name="T18" fmla="*/ 129 w 1649"/>
                <a:gd name="T19" fmla="*/ 691 h 1150"/>
                <a:gd name="T20" fmla="*/ 123 w 1649"/>
                <a:gd name="T21" fmla="*/ 808 h 1150"/>
                <a:gd name="T22" fmla="*/ 168 w 1649"/>
                <a:gd name="T23" fmla="*/ 920 h 1150"/>
                <a:gd name="T24" fmla="*/ 256 w 1649"/>
                <a:gd name="T25" fmla="*/ 999 h 1150"/>
                <a:gd name="T26" fmla="*/ 372 w 1649"/>
                <a:gd name="T27" fmla="*/ 1028 h 1150"/>
                <a:gd name="T28" fmla="*/ 1298 w 1649"/>
                <a:gd name="T29" fmla="*/ 1028 h 1150"/>
                <a:gd name="T30" fmla="*/ 1405 w 1649"/>
                <a:gd name="T31" fmla="*/ 1001 h 1150"/>
                <a:gd name="T32" fmla="*/ 1484 w 1649"/>
                <a:gd name="T33" fmla="*/ 930 h 1150"/>
                <a:gd name="T34" fmla="*/ 1526 w 1649"/>
                <a:gd name="T35" fmla="*/ 826 h 1150"/>
                <a:gd name="T36" fmla="*/ 1518 w 1649"/>
                <a:gd name="T37" fmla="*/ 713 h 1150"/>
                <a:gd name="T38" fmla="*/ 1464 w 1649"/>
                <a:gd name="T39" fmla="*/ 619 h 1150"/>
                <a:gd name="T40" fmla="*/ 1375 w 1649"/>
                <a:gd name="T41" fmla="*/ 560 h 1150"/>
                <a:gd name="T42" fmla="*/ 1291 w 1649"/>
                <a:gd name="T43" fmla="*/ 491 h 1150"/>
                <a:gd name="T44" fmla="*/ 1262 w 1649"/>
                <a:gd name="T45" fmla="*/ 346 h 1150"/>
                <a:gd name="T46" fmla="*/ 1184 w 1649"/>
                <a:gd name="T47" fmla="*/ 229 h 1150"/>
                <a:gd name="T48" fmla="*/ 1070 w 1649"/>
                <a:gd name="T49" fmla="*/ 149 h 1150"/>
                <a:gd name="T50" fmla="*/ 932 w 1649"/>
                <a:gd name="T51" fmla="*/ 120 h 1150"/>
                <a:gd name="T52" fmla="*/ 1042 w 1649"/>
                <a:gd name="T53" fmla="*/ 13 h 1150"/>
                <a:gd name="T54" fmla="*/ 1190 w 1649"/>
                <a:gd name="T55" fmla="*/ 78 h 1150"/>
                <a:gd name="T56" fmla="*/ 1308 w 1649"/>
                <a:gd name="T57" fmla="*/ 188 h 1150"/>
                <a:gd name="T58" fmla="*/ 1385 w 1649"/>
                <a:gd name="T59" fmla="*/ 332 h 1150"/>
                <a:gd name="T60" fmla="*/ 1450 w 1649"/>
                <a:gd name="T61" fmla="*/ 460 h 1150"/>
                <a:gd name="T62" fmla="*/ 1555 w 1649"/>
                <a:gd name="T63" fmla="*/ 540 h 1150"/>
                <a:gd name="T64" fmla="*/ 1624 w 1649"/>
                <a:gd name="T65" fmla="*/ 652 h 1150"/>
                <a:gd name="T66" fmla="*/ 1649 w 1649"/>
                <a:gd name="T67" fmla="*/ 787 h 1150"/>
                <a:gd name="T68" fmla="*/ 1622 w 1649"/>
                <a:gd name="T69" fmla="*/ 928 h 1150"/>
                <a:gd name="T70" fmla="*/ 1546 w 1649"/>
                <a:gd name="T71" fmla="*/ 1043 h 1150"/>
                <a:gd name="T72" fmla="*/ 1434 w 1649"/>
                <a:gd name="T73" fmla="*/ 1121 h 1150"/>
                <a:gd name="T74" fmla="*/ 1298 w 1649"/>
                <a:gd name="T75" fmla="*/ 1150 h 1150"/>
                <a:gd name="T76" fmla="*/ 1024 w 1649"/>
                <a:gd name="T77" fmla="*/ 1149 h 1150"/>
                <a:gd name="T78" fmla="*/ 321 w 1649"/>
                <a:gd name="T79" fmla="*/ 1146 h 1150"/>
                <a:gd name="T80" fmla="*/ 184 w 1649"/>
                <a:gd name="T81" fmla="*/ 1097 h 1150"/>
                <a:gd name="T82" fmla="*/ 77 w 1649"/>
                <a:gd name="T83" fmla="*/ 999 h 1150"/>
                <a:gd name="T84" fmla="*/ 13 w 1649"/>
                <a:gd name="T85" fmla="*/ 867 h 1150"/>
                <a:gd name="T86" fmla="*/ 2 w 1649"/>
                <a:gd name="T87" fmla="*/ 720 h 1150"/>
                <a:gd name="T88" fmla="*/ 39 w 1649"/>
                <a:gd name="T89" fmla="*/ 592 h 1150"/>
                <a:gd name="T90" fmla="*/ 116 w 1649"/>
                <a:gd name="T91" fmla="*/ 485 h 1150"/>
                <a:gd name="T92" fmla="*/ 200 w 1649"/>
                <a:gd name="T93" fmla="*/ 392 h 1150"/>
                <a:gd name="T94" fmla="*/ 271 w 1649"/>
                <a:gd name="T95" fmla="*/ 291 h 1150"/>
                <a:gd name="T96" fmla="*/ 370 w 1649"/>
                <a:gd name="T97" fmla="*/ 225 h 1150"/>
                <a:gd name="T98" fmla="*/ 490 w 1649"/>
                <a:gd name="T99" fmla="*/ 200 h 1150"/>
                <a:gd name="T100" fmla="*/ 574 w 1649"/>
                <a:gd name="T101" fmla="*/ 165 h 1150"/>
                <a:gd name="T102" fmla="*/ 691 w 1649"/>
                <a:gd name="T103" fmla="*/ 67 h 1150"/>
                <a:gd name="T104" fmla="*/ 831 w 1649"/>
                <a:gd name="T105" fmla="*/ 11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9" h="1150">
                  <a:moveTo>
                    <a:pt x="932" y="120"/>
                  </a:moveTo>
                  <a:lnTo>
                    <a:pt x="890" y="123"/>
                  </a:lnTo>
                  <a:lnTo>
                    <a:pt x="848" y="130"/>
                  </a:lnTo>
                  <a:lnTo>
                    <a:pt x="809" y="143"/>
                  </a:lnTo>
                  <a:lnTo>
                    <a:pt x="772" y="159"/>
                  </a:lnTo>
                  <a:lnTo>
                    <a:pt x="736" y="180"/>
                  </a:lnTo>
                  <a:lnTo>
                    <a:pt x="703" y="205"/>
                  </a:lnTo>
                  <a:lnTo>
                    <a:pt x="673" y="235"/>
                  </a:lnTo>
                  <a:lnTo>
                    <a:pt x="646" y="268"/>
                  </a:lnTo>
                  <a:lnTo>
                    <a:pt x="622" y="305"/>
                  </a:lnTo>
                  <a:lnTo>
                    <a:pt x="597" y="347"/>
                  </a:lnTo>
                  <a:lnTo>
                    <a:pt x="552" y="332"/>
                  </a:lnTo>
                  <a:lnTo>
                    <a:pt x="521" y="324"/>
                  </a:lnTo>
                  <a:lnTo>
                    <a:pt x="490" y="322"/>
                  </a:lnTo>
                  <a:lnTo>
                    <a:pt x="456" y="324"/>
                  </a:lnTo>
                  <a:lnTo>
                    <a:pt x="424" y="334"/>
                  </a:lnTo>
                  <a:lnTo>
                    <a:pt x="393" y="349"/>
                  </a:lnTo>
                  <a:lnTo>
                    <a:pt x="366" y="367"/>
                  </a:lnTo>
                  <a:lnTo>
                    <a:pt x="342" y="392"/>
                  </a:lnTo>
                  <a:lnTo>
                    <a:pt x="321" y="419"/>
                  </a:lnTo>
                  <a:lnTo>
                    <a:pt x="306" y="450"/>
                  </a:lnTo>
                  <a:lnTo>
                    <a:pt x="296" y="485"/>
                  </a:lnTo>
                  <a:lnTo>
                    <a:pt x="290" y="514"/>
                  </a:lnTo>
                  <a:lnTo>
                    <a:pt x="265" y="526"/>
                  </a:lnTo>
                  <a:lnTo>
                    <a:pt x="233" y="545"/>
                  </a:lnTo>
                  <a:lnTo>
                    <a:pt x="205" y="568"/>
                  </a:lnTo>
                  <a:lnTo>
                    <a:pt x="180" y="594"/>
                  </a:lnTo>
                  <a:lnTo>
                    <a:pt x="159" y="624"/>
                  </a:lnTo>
                  <a:lnTo>
                    <a:pt x="141" y="657"/>
                  </a:lnTo>
                  <a:lnTo>
                    <a:pt x="129" y="691"/>
                  </a:lnTo>
                  <a:lnTo>
                    <a:pt x="122" y="727"/>
                  </a:lnTo>
                  <a:lnTo>
                    <a:pt x="120" y="765"/>
                  </a:lnTo>
                  <a:lnTo>
                    <a:pt x="123" y="808"/>
                  </a:lnTo>
                  <a:lnTo>
                    <a:pt x="132" y="847"/>
                  </a:lnTo>
                  <a:lnTo>
                    <a:pt x="147" y="886"/>
                  </a:lnTo>
                  <a:lnTo>
                    <a:pt x="168" y="920"/>
                  </a:lnTo>
                  <a:lnTo>
                    <a:pt x="193" y="951"/>
                  </a:lnTo>
                  <a:lnTo>
                    <a:pt x="222" y="977"/>
                  </a:lnTo>
                  <a:lnTo>
                    <a:pt x="256" y="999"/>
                  </a:lnTo>
                  <a:lnTo>
                    <a:pt x="292" y="1015"/>
                  </a:lnTo>
                  <a:lnTo>
                    <a:pt x="330" y="1025"/>
                  </a:lnTo>
                  <a:lnTo>
                    <a:pt x="372" y="1028"/>
                  </a:lnTo>
                  <a:lnTo>
                    <a:pt x="1026" y="1028"/>
                  </a:lnTo>
                  <a:lnTo>
                    <a:pt x="1037" y="1028"/>
                  </a:lnTo>
                  <a:lnTo>
                    <a:pt x="1298" y="1028"/>
                  </a:lnTo>
                  <a:lnTo>
                    <a:pt x="1336" y="1025"/>
                  </a:lnTo>
                  <a:lnTo>
                    <a:pt x="1371" y="1016"/>
                  </a:lnTo>
                  <a:lnTo>
                    <a:pt x="1405" y="1001"/>
                  </a:lnTo>
                  <a:lnTo>
                    <a:pt x="1434" y="982"/>
                  </a:lnTo>
                  <a:lnTo>
                    <a:pt x="1461" y="957"/>
                  </a:lnTo>
                  <a:lnTo>
                    <a:pt x="1484" y="930"/>
                  </a:lnTo>
                  <a:lnTo>
                    <a:pt x="1503" y="898"/>
                  </a:lnTo>
                  <a:lnTo>
                    <a:pt x="1517" y="863"/>
                  </a:lnTo>
                  <a:lnTo>
                    <a:pt x="1526" y="826"/>
                  </a:lnTo>
                  <a:lnTo>
                    <a:pt x="1529" y="787"/>
                  </a:lnTo>
                  <a:lnTo>
                    <a:pt x="1526" y="749"/>
                  </a:lnTo>
                  <a:lnTo>
                    <a:pt x="1518" y="713"/>
                  </a:lnTo>
                  <a:lnTo>
                    <a:pt x="1504" y="679"/>
                  </a:lnTo>
                  <a:lnTo>
                    <a:pt x="1486" y="647"/>
                  </a:lnTo>
                  <a:lnTo>
                    <a:pt x="1464" y="619"/>
                  </a:lnTo>
                  <a:lnTo>
                    <a:pt x="1437" y="595"/>
                  </a:lnTo>
                  <a:lnTo>
                    <a:pt x="1408" y="574"/>
                  </a:lnTo>
                  <a:lnTo>
                    <a:pt x="1375" y="560"/>
                  </a:lnTo>
                  <a:lnTo>
                    <a:pt x="1340" y="550"/>
                  </a:lnTo>
                  <a:lnTo>
                    <a:pt x="1292" y="540"/>
                  </a:lnTo>
                  <a:lnTo>
                    <a:pt x="1291" y="491"/>
                  </a:lnTo>
                  <a:lnTo>
                    <a:pt x="1288" y="441"/>
                  </a:lnTo>
                  <a:lnTo>
                    <a:pt x="1278" y="393"/>
                  </a:lnTo>
                  <a:lnTo>
                    <a:pt x="1262" y="346"/>
                  </a:lnTo>
                  <a:lnTo>
                    <a:pt x="1241" y="303"/>
                  </a:lnTo>
                  <a:lnTo>
                    <a:pt x="1215" y="265"/>
                  </a:lnTo>
                  <a:lnTo>
                    <a:pt x="1184" y="229"/>
                  </a:lnTo>
                  <a:lnTo>
                    <a:pt x="1149" y="198"/>
                  </a:lnTo>
                  <a:lnTo>
                    <a:pt x="1111" y="170"/>
                  </a:lnTo>
                  <a:lnTo>
                    <a:pt x="1070" y="149"/>
                  </a:lnTo>
                  <a:lnTo>
                    <a:pt x="1026" y="133"/>
                  </a:lnTo>
                  <a:lnTo>
                    <a:pt x="980" y="123"/>
                  </a:lnTo>
                  <a:lnTo>
                    <a:pt x="932" y="120"/>
                  </a:lnTo>
                  <a:close/>
                  <a:moveTo>
                    <a:pt x="932" y="0"/>
                  </a:moveTo>
                  <a:lnTo>
                    <a:pt x="988" y="3"/>
                  </a:lnTo>
                  <a:lnTo>
                    <a:pt x="1042" y="13"/>
                  </a:lnTo>
                  <a:lnTo>
                    <a:pt x="1094" y="28"/>
                  </a:lnTo>
                  <a:lnTo>
                    <a:pt x="1144" y="50"/>
                  </a:lnTo>
                  <a:lnTo>
                    <a:pt x="1190" y="78"/>
                  </a:lnTo>
                  <a:lnTo>
                    <a:pt x="1233" y="110"/>
                  </a:lnTo>
                  <a:lnTo>
                    <a:pt x="1273" y="147"/>
                  </a:lnTo>
                  <a:lnTo>
                    <a:pt x="1308" y="188"/>
                  </a:lnTo>
                  <a:lnTo>
                    <a:pt x="1338" y="233"/>
                  </a:lnTo>
                  <a:lnTo>
                    <a:pt x="1364" y="281"/>
                  </a:lnTo>
                  <a:lnTo>
                    <a:pt x="1385" y="332"/>
                  </a:lnTo>
                  <a:lnTo>
                    <a:pt x="1400" y="386"/>
                  </a:lnTo>
                  <a:lnTo>
                    <a:pt x="1409" y="443"/>
                  </a:lnTo>
                  <a:lnTo>
                    <a:pt x="1450" y="460"/>
                  </a:lnTo>
                  <a:lnTo>
                    <a:pt x="1489" y="482"/>
                  </a:lnTo>
                  <a:lnTo>
                    <a:pt x="1524" y="509"/>
                  </a:lnTo>
                  <a:lnTo>
                    <a:pt x="1555" y="540"/>
                  </a:lnTo>
                  <a:lnTo>
                    <a:pt x="1582" y="574"/>
                  </a:lnTo>
                  <a:lnTo>
                    <a:pt x="1605" y="612"/>
                  </a:lnTo>
                  <a:lnTo>
                    <a:pt x="1624" y="652"/>
                  </a:lnTo>
                  <a:lnTo>
                    <a:pt x="1638" y="695"/>
                  </a:lnTo>
                  <a:lnTo>
                    <a:pt x="1646" y="740"/>
                  </a:lnTo>
                  <a:lnTo>
                    <a:pt x="1649" y="787"/>
                  </a:lnTo>
                  <a:lnTo>
                    <a:pt x="1646" y="836"/>
                  </a:lnTo>
                  <a:lnTo>
                    <a:pt x="1636" y="884"/>
                  </a:lnTo>
                  <a:lnTo>
                    <a:pt x="1622" y="928"/>
                  </a:lnTo>
                  <a:lnTo>
                    <a:pt x="1601" y="969"/>
                  </a:lnTo>
                  <a:lnTo>
                    <a:pt x="1576" y="1008"/>
                  </a:lnTo>
                  <a:lnTo>
                    <a:pt x="1546" y="1043"/>
                  </a:lnTo>
                  <a:lnTo>
                    <a:pt x="1513" y="1074"/>
                  </a:lnTo>
                  <a:lnTo>
                    <a:pt x="1476" y="1099"/>
                  </a:lnTo>
                  <a:lnTo>
                    <a:pt x="1434" y="1121"/>
                  </a:lnTo>
                  <a:lnTo>
                    <a:pt x="1392" y="1137"/>
                  </a:lnTo>
                  <a:lnTo>
                    <a:pt x="1346" y="1146"/>
                  </a:lnTo>
                  <a:lnTo>
                    <a:pt x="1298" y="1150"/>
                  </a:lnTo>
                  <a:lnTo>
                    <a:pt x="1039" y="1150"/>
                  </a:lnTo>
                  <a:lnTo>
                    <a:pt x="1028" y="1149"/>
                  </a:lnTo>
                  <a:lnTo>
                    <a:pt x="1024" y="1149"/>
                  </a:lnTo>
                  <a:lnTo>
                    <a:pt x="1018" y="1150"/>
                  </a:lnTo>
                  <a:lnTo>
                    <a:pt x="372" y="1150"/>
                  </a:lnTo>
                  <a:lnTo>
                    <a:pt x="321" y="1146"/>
                  </a:lnTo>
                  <a:lnTo>
                    <a:pt x="272" y="1136"/>
                  </a:lnTo>
                  <a:lnTo>
                    <a:pt x="226" y="1119"/>
                  </a:lnTo>
                  <a:lnTo>
                    <a:pt x="184" y="1097"/>
                  </a:lnTo>
                  <a:lnTo>
                    <a:pt x="144" y="1070"/>
                  </a:lnTo>
                  <a:lnTo>
                    <a:pt x="109" y="1037"/>
                  </a:lnTo>
                  <a:lnTo>
                    <a:pt x="77" y="999"/>
                  </a:lnTo>
                  <a:lnTo>
                    <a:pt x="50" y="958"/>
                  </a:lnTo>
                  <a:lnTo>
                    <a:pt x="28" y="914"/>
                  </a:lnTo>
                  <a:lnTo>
                    <a:pt x="13" y="867"/>
                  </a:lnTo>
                  <a:lnTo>
                    <a:pt x="3" y="816"/>
                  </a:lnTo>
                  <a:lnTo>
                    <a:pt x="0" y="765"/>
                  </a:lnTo>
                  <a:lnTo>
                    <a:pt x="2" y="720"/>
                  </a:lnTo>
                  <a:lnTo>
                    <a:pt x="9" y="676"/>
                  </a:lnTo>
                  <a:lnTo>
                    <a:pt x="22" y="633"/>
                  </a:lnTo>
                  <a:lnTo>
                    <a:pt x="39" y="592"/>
                  </a:lnTo>
                  <a:lnTo>
                    <a:pt x="61" y="553"/>
                  </a:lnTo>
                  <a:lnTo>
                    <a:pt x="87" y="518"/>
                  </a:lnTo>
                  <a:lnTo>
                    <a:pt x="116" y="485"/>
                  </a:lnTo>
                  <a:lnTo>
                    <a:pt x="149" y="456"/>
                  </a:lnTo>
                  <a:lnTo>
                    <a:pt x="186" y="431"/>
                  </a:lnTo>
                  <a:lnTo>
                    <a:pt x="200" y="392"/>
                  </a:lnTo>
                  <a:lnTo>
                    <a:pt x="220" y="355"/>
                  </a:lnTo>
                  <a:lnTo>
                    <a:pt x="244" y="322"/>
                  </a:lnTo>
                  <a:lnTo>
                    <a:pt x="271" y="291"/>
                  </a:lnTo>
                  <a:lnTo>
                    <a:pt x="302" y="265"/>
                  </a:lnTo>
                  <a:lnTo>
                    <a:pt x="334" y="243"/>
                  </a:lnTo>
                  <a:lnTo>
                    <a:pt x="370" y="225"/>
                  </a:lnTo>
                  <a:lnTo>
                    <a:pt x="409" y="211"/>
                  </a:lnTo>
                  <a:lnTo>
                    <a:pt x="449" y="203"/>
                  </a:lnTo>
                  <a:lnTo>
                    <a:pt x="490" y="200"/>
                  </a:lnTo>
                  <a:lnTo>
                    <a:pt x="517" y="201"/>
                  </a:lnTo>
                  <a:lnTo>
                    <a:pt x="543" y="205"/>
                  </a:lnTo>
                  <a:lnTo>
                    <a:pt x="574" y="165"/>
                  </a:lnTo>
                  <a:lnTo>
                    <a:pt x="610" y="127"/>
                  </a:lnTo>
                  <a:lnTo>
                    <a:pt x="650" y="94"/>
                  </a:lnTo>
                  <a:lnTo>
                    <a:pt x="691" y="67"/>
                  </a:lnTo>
                  <a:lnTo>
                    <a:pt x="736" y="43"/>
                  </a:lnTo>
                  <a:lnTo>
                    <a:pt x="783" y="24"/>
                  </a:lnTo>
                  <a:lnTo>
                    <a:pt x="831" y="11"/>
                  </a:lnTo>
                  <a:lnTo>
                    <a:pt x="881" y="2"/>
                  </a:lnTo>
                  <a:lnTo>
                    <a:pt x="9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126"/>
            <p:cNvSpPr>
              <a:spLocks/>
            </p:cNvSpPr>
            <p:nvPr/>
          </p:nvSpPr>
          <p:spPr bwMode="auto">
            <a:xfrm>
              <a:off x="7204075" y="5018088"/>
              <a:ext cx="523875" cy="528637"/>
            </a:xfrm>
            <a:custGeom>
              <a:avLst/>
              <a:gdLst>
                <a:gd name="T0" fmla="*/ 2246 w 3300"/>
                <a:gd name="T1" fmla="*/ 112 h 3331"/>
                <a:gd name="T2" fmla="*/ 2816 w 3300"/>
                <a:gd name="T3" fmla="*/ 489 h 3331"/>
                <a:gd name="T4" fmla="*/ 3189 w 3300"/>
                <a:gd name="T5" fmla="*/ 1064 h 3331"/>
                <a:gd name="T6" fmla="*/ 3297 w 3300"/>
                <a:gd name="T7" fmla="*/ 1684 h 3331"/>
                <a:gd name="T8" fmla="*/ 3192 w 3300"/>
                <a:gd name="T9" fmla="*/ 1701 h 3331"/>
                <a:gd name="T10" fmla="*/ 3101 w 3300"/>
                <a:gd name="T11" fmla="*/ 1178 h 3331"/>
                <a:gd name="T12" fmla="*/ 2764 w 3300"/>
                <a:gd name="T13" fmla="*/ 609 h 3331"/>
                <a:gd name="T14" fmla="*/ 2223 w 3300"/>
                <a:gd name="T15" fmla="*/ 234 h 3331"/>
                <a:gd name="T16" fmla="*/ 1549 w 3300"/>
                <a:gd name="T17" fmla="*/ 125 h 3331"/>
                <a:gd name="T18" fmla="*/ 905 w 3300"/>
                <a:gd name="T19" fmla="*/ 317 h 3331"/>
                <a:gd name="T20" fmla="*/ 416 w 3300"/>
                <a:gd name="T21" fmla="*/ 754 h 3331"/>
                <a:gd name="T22" fmla="*/ 148 w 3300"/>
                <a:gd name="T23" fmla="*/ 1367 h 3331"/>
                <a:gd name="T24" fmla="*/ 171 w 3300"/>
                <a:gd name="T25" fmla="*/ 2062 h 3331"/>
                <a:gd name="T26" fmla="*/ 478 w 3300"/>
                <a:gd name="T27" fmla="*/ 2656 h 3331"/>
                <a:gd name="T28" fmla="*/ 1277 w 3300"/>
                <a:gd name="T29" fmla="*/ 2467 h 3331"/>
                <a:gd name="T30" fmla="*/ 920 w 3300"/>
                <a:gd name="T31" fmla="*/ 2421 h 3331"/>
                <a:gd name="T32" fmla="*/ 732 w 3300"/>
                <a:gd name="T33" fmla="*/ 2381 h 3331"/>
                <a:gd name="T34" fmla="*/ 583 w 3300"/>
                <a:gd name="T35" fmla="*/ 2262 h 3331"/>
                <a:gd name="T36" fmla="*/ 663 w 3300"/>
                <a:gd name="T37" fmla="*/ 2044 h 3331"/>
                <a:gd name="T38" fmla="*/ 875 w 3300"/>
                <a:gd name="T39" fmla="*/ 1605 h 3331"/>
                <a:gd name="T40" fmla="*/ 948 w 3300"/>
                <a:gd name="T41" fmla="*/ 1210 h 3331"/>
                <a:gd name="T42" fmla="*/ 970 w 3300"/>
                <a:gd name="T43" fmla="*/ 1070 h 3331"/>
                <a:gd name="T44" fmla="*/ 1059 w 3300"/>
                <a:gd name="T45" fmla="*/ 842 h 3331"/>
                <a:gd name="T46" fmla="*/ 1262 w 3300"/>
                <a:gd name="T47" fmla="*/ 631 h 3331"/>
                <a:gd name="T48" fmla="*/ 1627 w 3300"/>
                <a:gd name="T49" fmla="*/ 535 h 3331"/>
                <a:gd name="T50" fmla="*/ 1992 w 3300"/>
                <a:gd name="T51" fmla="*/ 625 h 3331"/>
                <a:gd name="T52" fmla="*/ 2209 w 3300"/>
                <a:gd name="T53" fmla="*/ 828 h 3331"/>
                <a:gd name="T54" fmla="*/ 2331 w 3300"/>
                <a:gd name="T55" fmla="*/ 1110 h 3331"/>
                <a:gd name="T56" fmla="*/ 2417 w 3300"/>
                <a:gd name="T57" fmla="*/ 1618 h 3331"/>
                <a:gd name="T58" fmla="*/ 2361 w 3300"/>
                <a:gd name="T59" fmla="*/ 1696 h 3331"/>
                <a:gd name="T60" fmla="*/ 2258 w 3300"/>
                <a:gd name="T61" fmla="*/ 1472 h 3331"/>
                <a:gd name="T62" fmla="*/ 2172 w 3300"/>
                <a:gd name="T63" fmla="*/ 1008 h 3331"/>
                <a:gd name="T64" fmla="*/ 2025 w 3300"/>
                <a:gd name="T65" fmla="*/ 799 h 3331"/>
                <a:gd name="T66" fmla="*/ 1740 w 3300"/>
                <a:gd name="T67" fmla="*/ 665 h 3331"/>
                <a:gd name="T68" fmla="*/ 1377 w 3300"/>
                <a:gd name="T69" fmla="*/ 707 h 3331"/>
                <a:gd name="T70" fmla="*/ 1171 w 3300"/>
                <a:gd name="T71" fmla="*/ 886 h 3331"/>
                <a:gd name="T72" fmla="*/ 1085 w 3300"/>
                <a:gd name="T73" fmla="*/ 1093 h 3331"/>
                <a:gd name="T74" fmla="*/ 1067 w 3300"/>
                <a:gd name="T75" fmla="*/ 1217 h 3331"/>
                <a:gd name="T76" fmla="*/ 962 w 3300"/>
                <a:gd name="T77" fmla="*/ 1716 h 3331"/>
                <a:gd name="T78" fmla="*/ 734 w 3300"/>
                <a:gd name="T79" fmla="*/ 2158 h 3331"/>
                <a:gd name="T80" fmla="*/ 708 w 3300"/>
                <a:gd name="T81" fmla="*/ 2242 h 3331"/>
                <a:gd name="T82" fmla="*/ 890 w 3300"/>
                <a:gd name="T83" fmla="*/ 2294 h 3331"/>
                <a:gd name="T84" fmla="*/ 1367 w 3300"/>
                <a:gd name="T85" fmla="*/ 2309 h 3331"/>
                <a:gd name="T86" fmla="*/ 1428 w 3300"/>
                <a:gd name="T87" fmla="*/ 2436 h 3331"/>
                <a:gd name="T88" fmla="*/ 1323 w 3300"/>
                <a:gd name="T89" fmla="*/ 2581 h 3331"/>
                <a:gd name="T90" fmla="*/ 925 w 3300"/>
                <a:gd name="T91" fmla="*/ 3024 h 3331"/>
                <a:gd name="T92" fmla="*/ 1543 w 3300"/>
                <a:gd name="T93" fmla="*/ 3206 h 3331"/>
                <a:gd name="T94" fmla="*/ 1707 w 3300"/>
                <a:gd name="T95" fmla="*/ 3251 h 3331"/>
                <a:gd name="T96" fmla="*/ 1646 w 3300"/>
                <a:gd name="T97" fmla="*/ 3330 h 3331"/>
                <a:gd name="T98" fmla="*/ 1525 w 3300"/>
                <a:gd name="T99" fmla="*/ 3325 h 3331"/>
                <a:gd name="T100" fmla="*/ 955 w 3300"/>
                <a:gd name="T101" fmla="*/ 3178 h 3331"/>
                <a:gd name="T102" fmla="*/ 531 w 3300"/>
                <a:gd name="T103" fmla="*/ 2888 h 3331"/>
                <a:gd name="T104" fmla="*/ 143 w 3300"/>
                <a:gd name="T105" fmla="*/ 2344 h 3331"/>
                <a:gd name="T106" fmla="*/ 0 w 3300"/>
                <a:gd name="T107" fmla="*/ 1665 h 3331"/>
                <a:gd name="T108" fmla="*/ 149 w 3300"/>
                <a:gd name="T109" fmla="*/ 972 h 3331"/>
                <a:gd name="T110" fmla="*/ 555 w 3300"/>
                <a:gd name="T111" fmla="*/ 422 h 3331"/>
                <a:gd name="T112" fmla="*/ 1148 w 3300"/>
                <a:gd name="T113" fmla="*/ 79 h 3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00" h="3331">
                  <a:moveTo>
                    <a:pt x="1651" y="0"/>
                  </a:moveTo>
                  <a:lnTo>
                    <a:pt x="1754" y="3"/>
                  </a:lnTo>
                  <a:lnTo>
                    <a:pt x="1857" y="13"/>
                  </a:lnTo>
                  <a:lnTo>
                    <a:pt x="1957" y="30"/>
                  </a:lnTo>
                  <a:lnTo>
                    <a:pt x="2055" y="52"/>
                  </a:lnTo>
                  <a:lnTo>
                    <a:pt x="2152" y="79"/>
                  </a:lnTo>
                  <a:lnTo>
                    <a:pt x="2246" y="112"/>
                  </a:lnTo>
                  <a:lnTo>
                    <a:pt x="2337" y="152"/>
                  </a:lnTo>
                  <a:lnTo>
                    <a:pt x="2425" y="196"/>
                  </a:lnTo>
                  <a:lnTo>
                    <a:pt x="2510" y="245"/>
                  </a:lnTo>
                  <a:lnTo>
                    <a:pt x="2592" y="299"/>
                  </a:lnTo>
                  <a:lnTo>
                    <a:pt x="2671" y="358"/>
                  </a:lnTo>
                  <a:lnTo>
                    <a:pt x="2745" y="422"/>
                  </a:lnTo>
                  <a:lnTo>
                    <a:pt x="2816" y="489"/>
                  </a:lnTo>
                  <a:lnTo>
                    <a:pt x="2883" y="560"/>
                  </a:lnTo>
                  <a:lnTo>
                    <a:pt x="2945" y="636"/>
                  </a:lnTo>
                  <a:lnTo>
                    <a:pt x="3004" y="715"/>
                  </a:lnTo>
                  <a:lnTo>
                    <a:pt x="3058" y="798"/>
                  </a:lnTo>
                  <a:lnTo>
                    <a:pt x="3106" y="884"/>
                  </a:lnTo>
                  <a:lnTo>
                    <a:pt x="3151" y="972"/>
                  </a:lnTo>
                  <a:lnTo>
                    <a:pt x="3189" y="1064"/>
                  </a:lnTo>
                  <a:lnTo>
                    <a:pt x="3221" y="1159"/>
                  </a:lnTo>
                  <a:lnTo>
                    <a:pt x="3250" y="1256"/>
                  </a:lnTo>
                  <a:lnTo>
                    <a:pt x="3272" y="1355"/>
                  </a:lnTo>
                  <a:lnTo>
                    <a:pt x="3287" y="1457"/>
                  </a:lnTo>
                  <a:lnTo>
                    <a:pt x="3297" y="1561"/>
                  </a:lnTo>
                  <a:lnTo>
                    <a:pt x="3300" y="1665"/>
                  </a:lnTo>
                  <a:lnTo>
                    <a:pt x="3297" y="1684"/>
                  </a:lnTo>
                  <a:lnTo>
                    <a:pt x="3288" y="1701"/>
                  </a:lnTo>
                  <a:lnTo>
                    <a:pt x="3275" y="1714"/>
                  </a:lnTo>
                  <a:lnTo>
                    <a:pt x="3259" y="1723"/>
                  </a:lnTo>
                  <a:lnTo>
                    <a:pt x="3240" y="1726"/>
                  </a:lnTo>
                  <a:lnTo>
                    <a:pt x="3221" y="1723"/>
                  </a:lnTo>
                  <a:lnTo>
                    <a:pt x="3204" y="1714"/>
                  </a:lnTo>
                  <a:lnTo>
                    <a:pt x="3192" y="1701"/>
                  </a:lnTo>
                  <a:lnTo>
                    <a:pt x="3183" y="1684"/>
                  </a:lnTo>
                  <a:lnTo>
                    <a:pt x="3180" y="1665"/>
                  </a:lnTo>
                  <a:lnTo>
                    <a:pt x="3177" y="1564"/>
                  </a:lnTo>
                  <a:lnTo>
                    <a:pt x="3167" y="1464"/>
                  </a:lnTo>
                  <a:lnTo>
                    <a:pt x="3152" y="1367"/>
                  </a:lnTo>
                  <a:lnTo>
                    <a:pt x="3130" y="1271"/>
                  </a:lnTo>
                  <a:lnTo>
                    <a:pt x="3101" y="1178"/>
                  </a:lnTo>
                  <a:lnTo>
                    <a:pt x="3069" y="1088"/>
                  </a:lnTo>
                  <a:lnTo>
                    <a:pt x="3031" y="999"/>
                  </a:lnTo>
                  <a:lnTo>
                    <a:pt x="2987" y="915"/>
                  </a:lnTo>
                  <a:lnTo>
                    <a:pt x="2938" y="832"/>
                  </a:lnTo>
                  <a:lnTo>
                    <a:pt x="2884" y="754"/>
                  </a:lnTo>
                  <a:lnTo>
                    <a:pt x="2827" y="679"/>
                  </a:lnTo>
                  <a:lnTo>
                    <a:pt x="2764" y="609"/>
                  </a:lnTo>
                  <a:lnTo>
                    <a:pt x="2698" y="542"/>
                  </a:lnTo>
                  <a:lnTo>
                    <a:pt x="2627" y="479"/>
                  </a:lnTo>
                  <a:lnTo>
                    <a:pt x="2553" y="420"/>
                  </a:lnTo>
                  <a:lnTo>
                    <a:pt x="2475" y="366"/>
                  </a:lnTo>
                  <a:lnTo>
                    <a:pt x="2395" y="317"/>
                  </a:lnTo>
                  <a:lnTo>
                    <a:pt x="2311" y="273"/>
                  </a:lnTo>
                  <a:lnTo>
                    <a:pt x="2223" y="234"/>
                  </a:lnTo>
                  <a:lnTo>
                    <a:pt x="2133" y="200"/>
                  </a:lnTo>
                  <a:lnTo>
                    <a:pt x="2041" y="173"/>
                  </a:lnTo>
                  <a:lnTo>
                    <a:pt x="1946" y="151"/>
                  </a:lnTo>
                  <a:lnTo>
                    <a:pt x="1849" y="134"/>
                  </a:lnTo>
                  <a:lnTo>
                    <a:pt x="1751" y="125"/>
                  </a:lnTo>
                  <a:lnTo>
                    <a:pt x="1651" y="122"/>
                  </a:lnTo>
                  <a:lnTo>
                    <a:pt x="1549" y="125"/>
                  </a:lnTo>
                  <a:lnTo>
                    <a:pt x="1451" y="134"/>
                  </a:lnTo>
                  <a:lnTo>
                    <a:pt x="1354" y="151"/>
                  </a:lnTo>
                  <a:lnTo>
                    <a:pt x="1259" y="173"/>
                  </a:lnTo>
                  <a:lnTo>
                    <a:pt x="1167" y="200"/>
                  </a:lnTo>
                  <a:lnTo>
                    <a:pt x="1077" y="234"/>
                  </a:lnTo>
                  <a:lnTo>
                    <a:pt x="989" y="273"/>
                  </a:lnTo>
                  <a:lnTo>
                    <a:pt x="905" y="317"/>
                  </a:lnTo>
                  <a:lnTo>
                    <a:pt x="825" y="366"/>
                  </a:lnTo>
                  <a:lnTo>
                    <a:pt x="747" y="420"/>
                  </a:lnTo>
                  <a:lnTo>
                    <a:pt x="673" y="479"/>
                  </a:lnTo>
                  <a:lnTo>
                    <a:pt x="602" y="542"/>
                  </a:lnTo>
                  <a:lnTo>
                    <a:pt x="536" y="609"/>
                  </a:lnTo>
                  <a:lnTo>
                    <a:pt x="473" y="679"/>
                  </a:lnTo>
                  <a:lnTo>
                    <a:pt x="416" y="754"/>
                  </a:lnTo>
                  <a:lnTo>
                    <a:pt x="362" y="832"/>
                  </a:lnTo>
                  <a:lnTo>
                    <a:pt x="313" y="915"/>
                  </a:lnTo>
                  <a:lnTo>
                    <a:pt x="269" y="999"/>
                  </a:lnTo>
                  <a:lnTo>
                    <a:pt x="231" y="1088"/>
                  </a:lnTo>
                  <a:lnTo>
                    <a:pt x="199" y="1178"/>
                  </a:lnTo>
                  <a:lnTo>
                    <a:pt x="170" y="1271"/>
                  </a:lnTo>
                  <a:lnTo>
                    <a:pt x="148" y="1367"/>
                  </a:lnTo>
                  <a:lnTo>
                    <a:pt x="133" y="1464"/>
                  </a:lnTo>
                  <a:lnTo>
                    <a:pt x="123" y="1564"/>
                  </a:lnTo>
                  <a:lnTo>
                    <a:pt x="120" y="1665"/>
                  </a:lnTo>
                  <a:lnTo>
                    <a:pt x="123" y="1768"/>
                  </a:lnTo>
                  <a:lnTo>
                    <a:pt x="133" y="1868"/>
                  </a:lnTo>
                  <a:lnTo>
                    <a:pt x="149" y="1966"/>
                  </a:lnTo>
                  <a:lnTo>
                    <a:pt x="171" y="2062"/>
                  </a:lnTo>
                  <a:lnTo>
                    <a:pt x="200" y="2155"/>
                  </a:lnTo>
                  <a:lnTo>
                    <a:pt x="232" y="2247"/>
                  </a:lnTo>
                  <a:lnTo>
                    <a:pt x="272" y="2335"/>
                  </a:lnTo>
                  <a:lnTo>
                    <a:pt x="315" y="2421"/>
                  </a:lnTo>
                  <a:lnTo>
                    <a:pt x="365" y="2502"/>
                  </a:lnTo>
                  <a:lnTo>
                    <a:pt x="419" y="2580"/>
                  </a:lnTo>
                  <a:lnTo>
                    <a:pt x="478" y="2656"/>
                  </a:lnTo>
                  <a:lnTo>
                    <a:pt x="540" y="2727"/>
                  </a:lnTo>
                  <a:lnTo>
                    <a:pt x="608" y="2794"/>
                  </a:lnTo>
                  <a:lnTo>
                    <a:pt x="644" y="2762"/>
                  </a:lnTo>
                  <a:lnTo>
                    <a:pt x="682" y="2733"/>
                  </a:lnTo>
                  <a:lnTo>
                    <a:pt x="722" y="2710"/>
                  </a:lnTo>
                  <a:lnTo>
                    <a:pt x="1272" y="2471"/>
                  </a:lnTo>
                  <a:lnTo>
                    <a:pt x="1277" y="2467"/>
                  </a:lnTo>
                  <a:lnTo>
                    <a:pt x="1283" y="2458"/>
                  </a:lnTo>
                  <a:lnTo>
                    <a:pt x="1291" y="2447"/>
                  </a:lnTo>
                  <a:lnTo>
                    <a:pt x="1297" y="2435"/>
                  </a:lnTo>
                  <a:lnTo>
                    <a:pt x="1304" y="2423"/>
                  </a:lnTo>
                  <a:lnTo>
                    <a:pt x="938" y="2423"/>
                  </a:lnTo>
                  <a:lnTo>
                    <a:pt x="932" y="2422"/>
                  </a:lnTo>
                  <a:lnTo>
                    <a:pt x="920" y="2421"/>
                  </a:lnTo>
                  <a:lnTo>
                    <a:pt x="902" y="2418"/>
                  </a:lnTo>
                  <a:lnTo>
                    <a:pt x="880" y="2415"/>
                  </a:lnTo>
                  <a:lnTo>
                    <a:pt x="855" y="2411"/>
                  </a:lnTo>
                  <a:lnTo>
                    <a:pt x="827" y="2405"/>
                  </a:lnTo>
                  <a:lnTo>
                    <a:pt x="796" y="2399"/>
                  </a:lnTo>
                  <a:lnTo>
                    <a:pt x="765" y="2390"/>
                  </a:lnTo>
                  <a:lnTo>
                    <a:pt x="732" y="2381"/>
                  </a:lnTo>
                  <a:lnTo>
                    <a:pt x="699" y="2370"/>
                  </a:lnTo>
                  <a:lnTo>
                    <a:pt x="667" y="2357"/>
                  </a:lnTo>
                  <a:lnTo>
                    <a:pt x="644" y="2345"/>
                  </a:lnTo>
                  <a:lnTo>
                    <a:pt x="623" y="2328"/>
                  </a:lnTo>
                  <a:lnTo>
                    <a:pt x="605" y="2308"/>
                  </a:lnTo>
                  <a:lnTo>
                    <a:pt x="592" y="2286"/>
                  </a:lnTo>
                  <a:lnTo>
                    <a:pt x="583" y="2262"/>
                  </a:lnTo>
                  <a:lnTo>
                    <a:pt x="578" y="2236"/>
                  </a:lnTo>
                  <a:lnTo>
                    <a:pt x="578" y="2209"/>
                  </a:lnTo>
                  <a:lnTo>
                    <a:pt x="583" y="2183"/>
                  </a:lnTo>
                  <a:lnTo>
                    <a:pt x="591" y="2156"/>
                  </a:lnTo>
                  <a:lnTo>
                    <a:pt x="605" y="2132"/>
                  </a:lnTo>
                  <a:lnTo>
                    <a:pt x="634" y="2091"/>
                  </a:lnTo>
                  <a:lnTo>
                    <a:pt x="663" y="2044"/>
                  </a:lnTo>
                  <a:lnTo>
                    <a:pt x="695" y="1992"/>
                  </a:lnTo>
                  <a:lnTo>
                    <a:pt x="727" y="1937"/>
                  </a:lnTo>
                  <a:lnTo>
                    <a:pt x="758" y="1877"/>
                  </a:lnTo>
                  <a:lnTo>
                    <a:pt x="790" y="1814"/>
                  </a:lnTo>
                  <a:lnTo>
                    <a:pt x="820" y="1747"/>
                  </a:lnTo>
                  <a:lnTo>
                    <a:pt x="849" y="1678"/>
                  </a:lnTo>
                  <a:lnTo>
                    <a:pt x="875" y="1605"/>
                  </a:lnTo>
                  <a:lnTo>
                    <a:pt x="898" y="1531"/>
                  </a:lnTo>
                  <a:lnTo>
                    <a:pt x="917" y="1455"/>
                  </a:lnTo>
                  <a:lnTo>
                    <a:pt x="933" y="1377"/>
                  </a:lnTo>
                  <a:lnTo>
                    <a:pt x="943" y="1299"/>
                  </a:lnTo>
                  <a:lnTo>
                    <a:pt x="947" y="1220"/>
                  </a:lnTo>
                  <a:lnTo>
                    <a:pt x="947" y="1216"/>
                  </a:lnTo>
                  <a:lnTo>
                    <a:pt x="948" y="1210"/>
                  </a:lnTo>
                  <a:lnTo>
                    <a:pt x="948" y="1199"/>
                  </a:lnTo>
                  <a:lnTo>
                    <a:pt x="950" y="1184"/>
                  </a:lnTo>
                  <a:lnTo>
                    <a:pt x="952" y="1167"/>
                  </a:lnTo>
                  <a:lnTo>
                    <a:pt x="955" y="1146"/>
                  </a:lnTo>
                  <a:lnTo>
                    <a:pt x="959" y="1123"/>
                  </a:lnTo>
                  <a:lnTo>
                    <a:pt x="963" y="1097"/>
                  </a:lnTo>
                  <a:lnTo>
                    <a:pt x="970" y="1070"/>
                  </a:lnTo>
                  <a:lnTo>
                    <a:pt x="977" y="1040"/>
                  </a:lnTo>
                  <a:lnTo>
                    <a:pt x="986" y="1009"/>
                  </a:lnTo>
                  <a:lnTo>
                    <a:pt x="997" y="977"/>
                  </a:lnTo>
                  <a:lnTo>
                    <a:pt x="1009" y="944"/>
                  </a:lnTo>
                  <a:lnTo>
                    <a:pt x="1024" y="910"/>
                  </a:lnTo>
                  <a:lnTo>
                    <a:pt x="1041" y="876"/>
                  </a:lnTo>
                  <a:lnTo>
                    <a:pt x="1059" y="842"/>
                  </a:lnTo>
                  <a:lnTo>
                    <a:pt x="1080" y="809"/>
                  </a:lnTo>
                  <a:lnTo>
                    <a:pt x="1104" y="776"/>
                  </a:lnTo>
                  <a:lnTo>
                    <a:pt x="1129" y="744"/>
                  </a:lnTo>
                  <a:lnTo>
                    <a:pt x="1159" y="713"/>
                  </a:lnTo>
                  <a:lnTo>
                    <a:pt x="1190" y="684"/>
                  </a:lnTo>
                  <a:lnTo>
                    <a:pt x="1225" y="656"/>
                  </a:lnTo>
                  <a:lnTo>
                    <a:pt x="1262" y="631"/>
                  </a:lnTo>
                  <a:lnTo>
                    <a:pt x="1304" y="608"/>
                  </a:lnTo>
                  <a:lnTo>
                    <a:pt x="1348" y="587"/>
                  </a:lnTo>
                  <a:lnTo>
                    <a:pt x="1396" y="569"/>
                  </a:lnTo>
                  <a:lnTo>
                    <a:pt x="1448" y="555"/>
                  </a:lnTo>
                  <a:lnTo>
                    <a:pt x="1503" y="544"/>
                  </a:lnTo>
                  <a:lnTo>
                    <a:pt x="1563" y="537"/>
                  </a:lnTo>
                  <a:lnTo>
                    <a:pt x="1627" y="535"/>
                  </a:lnTo>
                  <a:lnTo>
                    <a:pt x="1690" y="537"/>
                  </a:lnTo>
                  <a:lnTo>
                    <a:pt x="1749" y="544"/>
                  </a:lnTo>
                  <a:lnTo>
                    <a:pt x="1803" y="554"/>
                  </a:lnTo>
                  <a:lnTo>
                    <a:pt x="1856" y="567"/>
                  </a:lnTo>
                  <a:lnTo>
                    <a:pt x="1904" y="583"/>
                  </a:lnTo>
                  <a:lnTo>
                    <a:pt x="1949" y="603"/>
                  </a:lnTo>
                  <a:lnTo>
                    <a:pt x="1992" y="625"/>
                  </a:lnTo>
                  <a:lnTo>
                    <a:pt x="2031" y="649"/>
                  </a:lnTo>
                  <a:lnTo>
                    <a:pt x="2067" y="676"/>
                  </a:lnTo>
                  <a:lnTo>
                    <a:pt x="2101" y="703"/>
                  </a:lnTo>
                  <a:lnTo>
                    <a:pt x="2132" y="733"/>
                  </a:lnTo>
                  <a:lnTo>
                    <a:pt x="2160" y="764"/>
                  </a:lnTo>
                  <a:lnTo>
                    <a:pt x="2185" y="796"/>
                  </a:lnTo>
                  <a:lnTo>
                    <a:pt x="2209" y="828"/>
                  </a:lnTo>
                  <a:lnTo>
                    <a:pt x="2230" y="861"/>
                  </a:lnTo>
                  <a:lnTo>
                    <a:pt x="2249" y="894"/>
                  </a:lnTo>
                  <a:lnTo>
                    <a:pt x="2267" y="926"/>
                  </a:lnTo>
                  <a:lnTo>
                    <a:pt x="2282" y="959"/>
                  </a:lnTo>
                  <a:lnTo>
                    <a:pt x="2301" y="1006"/>
                  </a:lnTo>
                  <a:lnTo>
                    <a:pt x="2317" y="1057"/>
                  </a:lnTo>
                  <a:lnTo>
                    <a:pt x="2331" y="1110"/>
                  </a:lnTo>
                  <a:lnTo>
                    <a:pt x="2342" y="1167"/>
                  </a:lnTo>
                  <a:lnTo>
                    <a:pt x="2350" y="1226"/>
                  </a:lnTo>
                  <a:lnTo>
                    <a:pt x="2355" y="1290"/>
                  </a:lnTo>
                  <a:lnTo>
                    <a:pt x="2363" y="1369"/>
                  </a:lnTo>
                  <a:lnTo>
                    <a:pt x="2376" y="1451"/>
                  </a:lnTo>
                  <a:lnTo>
                    <a:pt x="2395" y="1533"/>
                  </a:lnTo>
                  <a:lnTo>
                    <a:pt x="2417" y="1618"/>
                  </a:lnTo>
                  <a:lnTo>
                    <a:pt x="2420" y="1635"/>
                  </a:lnTo>
                  <a:lnTo>
                    <a:pt x="2417" y="1650"/>
                  </a:lnTo>
                  <a:lnTo>
                    <a:pt x="2412" y="1664"/>
                  </a:lnTo>
                  <a:lnTo>
                    <a:pt x="2403" y="1676"/>
                  </a:lnTo>
                  <a:lnTo>
                    <a:pt x="2391" y="1686"/>
                  </a:lnTo>
                  <a:lnTo>
                    <a:pt x="2377" y="1694"/>
                  </a:lnTo>
                  <a:lnTo>
                    <a:pt x="2361" y="1696"/>
                  </a:lnTo>
                  <a:lnTo>
                    <a:pt x="2345" y="1694"/>
                  </a:lnTo>
                  <a:lnTo>
                    <a:pt x="2331" y="1689"/>
                  </a:lnTo>
                  <a:lnTo>
                    <a:pt x="2318" y="1680"/>
                  </a:lnTo>
                  <a:lnTo>
                    <a:pt x="2308" y="1668"/>
                  </a:lnTo>
                  <a:lnTo>
                    <a:pt x="2302" y="1653"/>
                  </a:lnTo>
                  <a:lnTo>
                    <a:pt x="2278" y="1562"/>
                  </a:lnTo>
                  <a:lnTo>
                    <a:pt x="2258" y="1472"/>
                  </a:lnTo>
                  <a:lnTo>
                    <a:pt x="2244" y="1384"/>
                  </a:lnTo>
                  <a:lnTo>
                    <a:pt x="2236" y="1298"/>
                  </a:lnTo>
                  <a:lnTo>
                    <a:pt x="2230" y="1231"/>
                  </a:lnTo>
                  <a:lnTo>
                    <a:pt x="2220" y="1169"/>
                  </a:lnTo>
                  <a:lnTo>
                    <a:pt x="2208" y="1111"/>
                  </a:lnTo>
                  <a:lnTo>
                    <a:pt x="2192" y="1058"/>
                  </a:lnTo>
                  <a:lnTo>
                    <a:pt x="2172" y="1008"/>
                  </a:lnTo>
                  <a:lnTo>
                    <a:pt x="2158" y="977"/>
                  </a:lnTo>
                  <a:lnTo>
                    <a:pt x="2141" y="947"/>
                  </a:lnTo>
                  <a:lnTo>
                    <a:pt x="2123" y="917"/>
                  </a:lnTo>
                  <a:lnTo>
                    <a:pt x="2102" y="886"/>
                  </a:lnTo>
                  <a:lnTo>
                    <a:pt x="2079" y="856"/>
                  </a:lnTo>
                  <a:lnTo>
                    <a:pt x="2053" y="827"/>
                  </a:lnTo>
                  <a:lnTo>
                    <a:pt x="2025" y="799"/>
                  </a:lnTo>
                  <a:lnTo>
                    <a:pt x="1993" y="773"/>
                  </a:lnTo>
                  <a:lnTo>
                    <a:pt x="1959" y="748"/>
                  </a:lnTo>
                  <a:lnTo>
                    <a:pt x="1922" y="726"/>
                  </a:lnTo>
                  <a:lnTo>
                    <a:pt x="1882" y="707"/>
                  </a:lnTo>
                  <a:lnTo>
                    <a:pt x="1838" y="689"/>
                  </a:lnTo>
                  <a:lnTo>
                    <a:pt x="1790" y="676"/>
                  </a:lnTo>
                  <a:lnTo>
                    <a:pt x="1740" y="665"/>
                  </a:lnTo>
                  <a:lnTo>
                    <a:pt x="1685" y="658"/>
                  </a:lnTo>
                  <a:lnTo>
                    <a:pt x="1627" y="656"/>
                  </a:lnTo>
                  <a:lnTo>
                    <a:pt x="1569" y="658"/>
                  </a:lnTo>
                  <a:lnTo>
                    <a:pt x="1515" y="665"/>
                  </a:lnTo>
                  <a:lnTo>
                    <a:pt x="1465" y="676"/>
                  </a:lnTo>
                  <a:lnTo>
                    <a:pt x="1419" y="689"/>
                  </a:lnTo>
                  <a:lnTo>
                    <a:pt x="1377" y="707"/>
                  </a:lnTo>
                  <a:lnTo>
                    <a:pt x="1337" y="726"/>
                  </a:lnTo>
                  <a:lnTo>
                    <a:pt x="1303" y="748"/>
                  </a:lnTo>
                  <a:lnTo>
                    <a:pt x="1270" y="773"/>
                  </a:lnTo>
                  <a:lnTo>
                    <a:pt x="1241" y="799"/>
                  </a:lnTo>
                  <a:lnTo>
                    <a:pt x="1215" y="828"/>
                  </a:lnTo>
                  <a:lnTo>
                    <a:pt x="1191" y="856"/>
                  </a:lnTo>
                  <a:lnTo>
                    <a:pt x="1171" y="886"/>
                  </a:lnTo>
                  <a:lnTo>
                    <a:pt x="1152" y="917"/>
                  </a:lnTo>
                  <a:lnTo>
                    <a:pt x="1137" y="948"/>
                  </a:lnTo>
                  <a:lnTo>
                    <a:pt x="1123" y="977"/>
                  </a:lnTo>
                  <a:lnTo>
                    <a:pt x="1111" y="1008"/>
                  </a:lnTo>
                  <a:lnTo>
                    <a:pt x="1101" y="1038"/>
                  </a:lnTo>
                  <a:lnTo>
                    <a:pt x="1092" y="1067"/>
                  </a:lnTo>
                  <a:lnTo>
                    <a:pt x="1085" y="1093"/>
                  </a:lnTo>
                  <a:lnTo>
                    <a:pt x="1080" y="1118"/>
                  </a:lnTo>
                  <a:lnTo>
                    <a:pt x="1076" y="1143"/>
                  </a:lnTo>
                  <a:lnTo>
                    <a:pt x="1072" y="1163"/>
                  </a:lnTo>
                  <a:lnTo>
                    <a:pt x="1070" y="1181"/>
                  </a:lnTo>
                  <a:lnTo>
                    <a:pt x="1068" y="1196"/>
                  </a:lnTo>
                  <a:lnTo>
                    <a:pt x="1068" y="1209"/>
                  </a:lnTo>
                  <a:lnTo>
                    <a:pt x="1067" y="1217"/>
                  </a:lnTo>
                  <a:lnTo>
                    <a:pt x="1067" y="1222"/>
                  </a:lnTo>
                  <a:lnTo>
                    <a:pt x="1063" y="1308"/>
                  </a:lnTo>
                  <a:lnTo>
                    <a:pt x="1052" y="1394"/>
                  </a:lnTo>
                  <a:lnTo>
                    <a:pt x="1035" y="1477"/>
                  </a:lnTo>
                  <a:lnTo>
                    <a:pt x="1015" y="1559"/>
                  </a:lnTo>
                  <a:lnTo>
                    <a:pt x="991" y="1638"/>
                  </a:lnTo>
                  <a:lnTo>
                    <a:pt x="962" y="1716"/>
                  </a:lnTo>
                  <a:lnTo>
                    <a:pt x="933" y="1790"/>
                  </a:lnTo>
                  <a:lnTo>
                    <a:pt x="900" y="1861"/>
                  </a:lnTo>
                  <a:lnTo>
                    <a:pt x="866" y="1930"/>
                  </a:lnTo>
                  <a:lnTo>
                    <a:pt x="832" y="1993"/>
                  </a:lnTo>
                  <a:lnTo>
                    <a:pt x="799" y="2053"/>
                  </a:lnTo>
                  <a:lnTo>
                    <a:pt x="766" y="2108"/>
                  </a:lnTo>
                  <a:lnTo>
                    <a:pt x="734" y="2158"/>
                  </a:lnTo>
                  <a:lnTo>
                    <a:pt x="704" y="2202"/>
                  </a:lnTo>
                  <a:lnTo>
                    <a:pt x="699" y="2210"/>
                  </a:lnTo>
                  <a:lnTo>
                    <a:pt x="697" y="2220"/>
                  </a:lnTo>
                  <a:lnTo>
                    <a:pt x="698" y="2229"/>
                  </a:lnTo>
                  <a:lnTo>
                    <a:pt x="700" y="2235"/>
                  </a:lnTo>
                  <a:lnTo>
                    <a:pt x="704" y="2239"/>
                  </a:lnTo>
                  <a:lnTo>
                    <a:pt x="708" y="2242"/>
                  </a:lnTo>
                  <a:lnTo>
                    <a:pt x="715" y="2246"/>
                  </a:lnTo>
                  <a:lnTo>
                    <a:pt x="744" y="2258"/>
                  </a:lnTo>
                  <a:lnTo>
                    <a:pt x="776" y="2268"/>
                  </a:lnTo>
                  <a:lnTo>
                    <a:pt x="806" y="2276"/>
                  </a:lnTo>
                  <a:lnTo>
                    <a:pt x="837" y="2283"/>
                  </a:lnTo>
                  <a:lnTo>
                    <a:pt x="865" y="2290"/>
                  </a:lnTo>
                  <a:lnTo>
                    <a:pt x="890" y="2294"/>
                  </a:lnTo>
                  <a:lnTo>
                    <a:pt x="912" y="2297"/>
                  </a:lnTo>
                  <a:lnTo>
                    <a:pt x="928" y="2300"/>
                  </a:lnTo>
                  <a:lnTo>
                    <a:pt x="939" y="2301"/>
                  </a:lnTo>
                  <a:lnTo>
                    <a:pt x="944" y="2302"/>
                  </a:lnTo>
                  <a:lnTo>
                    <a:pt x="1324" y="2301"/>
                  </a:lnTo>
                  <a:lnTo>
                    <a:pt x="1346" y="2303"/>
                  </a:lnTo>
                  <a:lnTo>
                    <a:pt x="1367" y="2309"/>
                  </a:lnTo>
                  <a:lnTo>
                    <a:pt x="1385" y="2320"/>
                  </a:lnTo>
                  <a:lnTo>
                    <a:pt x="1402" y="2335"/>
                  </a:lnTo>
                  <a:lnTo>
                    <a:pt x="1416" y="2352"/>
                  </a:lnTo>
                  <a:lnTo>
                    <a:pt x="1425" y="2372"/>
                  </a:lnTo>
                  <a:lnTo>
                    <a:pt x="1430" y="2393"/>
                  </a:lnTo>
                  <a:lnTo>
                    <a:pt x="1431" y="2415"/>
                  </a:lnTo>
                  <a:lnTo>
                    <a:pt x="1428" y="2436"/>
                  </a:lnTo>
                  <a:lnTo>
                    <a:pt x="1420" y="2457"/>
                  </a:lnTo>
                  <a:lnTo>
                    <a:pt x="1407" y="2482"/>
                  </a:lnTo>
                  <a:lnTo>
                    <a:pt x="1394" y="2506"/>
                  </a:lnTo>
                  <a:lnTo>
                    <a:pt x="1379" y="2530"/>
                  </a:lnTo>
                  <a:lnTo>
                    <a:pt x="1363" y="2551"/>
                  </a:lnTo>
                  <a:lnTo>
                    <a:pt x="1344" y="2568"/>
                  </a:lnTo>
                  <a:lnTo>
                    <a:pt x="1323" y="2581"/>
                  </a:lnTo>
                  <a:lnTo>
                    <a:pt x="772" y="2819"/>
                  </a:lnTo>
                  <a:lnTo>
                    <a:pt x="747" y="2835"/>
                  </a:lnTo>
                  <a:lnTo>
                    <a:pt x="722" y="2852"/>
                  </a:lnTo>
                  <a:lnTo>
                    <a:pt x="698" y="2873"/>
                  </a:lnTo>
                  <a:lnTo>
                    <a:pt x="770" y="2928"/>
                  </a:lnTo>
                  <a:lnTo>
                    <a:pt x="847" y="2978"/>
                  </a:lnTo>
                  <a:lnTo>
                    <a:pt x="925" y="3024"/>
                  </a:lnTo>
                  <a:lnTo>
                    <a:pt x="1006" y="3066"/>
                  </a:lnTo>
                  <a:lnTo>
                    <a:pt x="1090" y="3102"/>
                  </a:lnTo>
                  <a:lnTo>
                    <a:pt x="1176" y="3133"/>
                  </a:lnTo>
                  <a:lnTo>
                    <a:pt x="1265" y="3159"/>
                  </a:lnTo>
                  <a:lnTo>
                    <a:pt x="1356" y="3180"/>
                  </a:lnTo>
                  <a:lnTo>
                    <a:pt x="1449" y="3196"/>
                  </a:lnTo>
                  <a:lnTo>
                    <a:pt x="1543" y="3206"/>
                  </a:lnTo>
                  <a:lnTo>
                    <a:pt x="1586" y="3208"/>
                  </a:lnTo>
                  <a:lnTo>
                    <a:pt x="1629" y="3209"/>
                  </a:lnTo>
                  <a:lnTo>
                    <a:pt x="1651" y="3209"/>
                  </a:lnTo>
                  <a:lnTo>
                    <a:pt x="1669" y="3212"/>
                  </a:lnTo>
                  <a:lnTo>
                    <a:pt x="1685" y="3221"/>
                  </a:lnTo>
                  <a:lnTo>
                    <a:pt x="1699" y="3234"/>
                  </a:lnTo>
                  <a:lnTo>
                    <a:pt x="1707" y="3251"/>
                  </a:lnTo>
                  <a:lnTo>
                    <a:pt x="1711" y="3269"/>
                  </a:lnTo>
                  <a:lnTo>
                    <a:pt x="1707" y="3289"/>
                  </a:lnTo>
                  <a:lnTo>
                    <a:pt x="1699" y="3306"/>
                  </a:lnTo>
                  <a:lnTo>
                    <a:pt x="1685" y="3319"/>
                  </a:lnTo>
                  <a:lnTo>
                    <a:pt x="1669" y="3328"/>
                  </a:lnTo>
                  <a:lnTo>
                    <a:pt x="1651" y="3331"/>
                  </a:lnTo>
                  <a:lnTo>
                    <a:pt x="1646" y="3330"/>
                  </a:lnTo>
                  <a:lnTo>
                    <a:pt x="1643" y="3330"/>
                  </a:lnTo>
                  <a:lnTo>
                    <a:pt x="1642" y="3330"/>
                  </a:lnTo>
                  <a:lnTo>
                    <a:pt x="1642" y="3331"/>
                  </a:lnTo>
                  <a:lnTo>
                    <a:pt x="1636" y="3330"/>
                  </a:lnTo>
                  <a:lnTo>
                    <a:pt x="1630" y="3330"/>
                  </a:lnTo>
                  <a:lnTo>
                    <a:pt x="1577" y="3329"/>
                  </a:lnTo>
                  <a:lnTo>
                    <a:pt x="1525" y="3325"/>
                  </a:lnTo>
                  <a:lnTo>
                    <a:pt x="1455" y="3319"/>
                  </a:lnTo>
                  <a:lnTo>
                    <a:pt x="1391" y="3310"/>
                  </a:lnTo>
                  <a:lnTo>
                    <a:pt x="1300" y="3294"/>
                  </a:lnTo>
                  <a:lnTo>
                    <a:pt x="1212" y="3272"/>
                  </a:lnTo>
                  <a:lnTo>
                    <a:pt x="1125" y="3245"/>
                  </a:lnTo>
                  <a:lnTo>
                    <a:pt x="1039" y="3214"/>
                  </a:lnTo>
                  <a:lnTo>
                    <a:pt x="955" y="3178"/>
                  </a:lnTo>
                  <a:lnTo>
                    <a:pt x="873" y="3138"/>
                  </a:lnTo>
                  <a:lnTo>
                    <a:pt x="793" y="3093"/>
                  </a:lnTo>
                  <a:lnTo>
                    <a:pt x="716" y="3044"/>
                  </a:lnTo>
                  <a:lnTo>
                    <a:pt x="641" y="2990"/>
                  </a:lnTo>
                  <a:lnTo>
                    <a:pt x="569" y="2930"/>
                  </a:lnTo>
                  <a:lnTo>
                    <a:pt x="527" y="2894"/>
                  </a:lnTo>
                  <a:lnTo>
                    <a:pt x="531" y="2888"/>
                  </a:lnTo>
                  <a:lnTo>
                    <a:pt x="464" y="2821"/>
                  </a:lnTo>
                  <a:lnTo>
                    <a:pt x="399" y="2750"/>
                  </a:lnTo>
                  <a:lnTo>
                    <a:pt x="339" y="2675"/>
                  </a:lnTo>
                  <a:lnTo>
                    <a:pt x="284" y="2597"/>
                  </a:lnTo>
                  <a:lnTo>
                    <a:pt x="232" y="2515"/>
                  </a:lnTo>
                  <a:lnTo>
                    <a:pt x="185" y="2432"/>
                  </a:lnTo>
                  <a:lnTo>
                    <a:pt x="143" y="2344"/>
                  </a:lnTo>
                  <a:lnTo>
                    <a:pt x="107" y="2253"/>
                  </a:lnTo>
                  <a:lnTo>
                    <a:pt x="74" y="2161"/>
                  </a:lnTo>
                  <a:lnTo>
                    <a:pt x="48" y="2066"/>
                  </a:lnTo>
                  <a:lnTo>
                    <a:pt x="27" y="1968"/>
                  </a:lnTo>
                  <a:lnTo>
                    <a:pt x="12" y="1869"/>
                  </a:lnTo>
                  <a:lnTo>
                    <a:pt x="3" y="1768"/>
                  </a:lnTo>
                  <a:lnTo>
                    <a:pt x="0" y="1665"/>
                  </a:lnTo>
                  <a:lnTo>
                    <a:pt x="3" y="1561"/>
                  </a:lnTo>
                  <a:lnTo>
                    <a:pt x="13" y="1457"/>
                  </a:lnTo>
                  <a:lnTo>
                    <a:pt x="28" y="1355"/>
                  </a:lnTo>
                  <a:lnTo>
                    <a:pt x="50" y="1256"/>
                  </a:lnTo>
                  <a:lnTo>
                    <a:pt x="79" y="1159"/>
                  </a:lnTo>
                  <a:lnTo>
                    <a:pt x="111" y="1064"/>
                  </a:lnTo>
                  <a:lnTo>
                    <a:pt x="149" y="972"/>
                  </a:lnTo>
                  <a:lnTo>
                    <a:pt x="194" y="884"/>
                  </a:lnTo>
                  <a:lnTo>
                    <a:pt x="242" y="798"/>
                  </a:lnTo>
                  <a:lnTo>
                    <a:pt x="296" y="715"/>
                  </a:lnTo>
                  <a:lnTo>
                    <a:pt x="355" y="636"/>
                  </a:lnTo>
                  <a:lnTo>
                    <a:pt x="417" y="560"/>
                  </a:lnTo>
                  <a:lnTo>
                    <a:pt x="484" y="489"/>
                  </a:lnTo>
                  <a:lnTo>
                    <a:pt x="555" y="422"/>
                  </a:lnTo>
                  <a:lnTo>
                    <a:pt x="629" y="358"/>
                  </a:lnTo>
                  <a:lnTo>
                    <a:pt x="708" y="299"/>
                  </a:lnTo>
                  <a:lnTo>
                    <a:pt x="790" y="245"/>
                  </a:lnTo>
                  <a:lnTo>
                    <a:pt x="875" y="196"/>
                  </a:lnTo>
                  <a:lnTo>
                    <a:pt x="963" y="152"/>
                  </a:lnTo>
                  <a:lnTo>
                    <a:pt x="1054" y="112"/>
                  </a:lnTo>
                  <a:lnTo>
                    <a:pt x="1148" y="79"/>
                  </a:lnTo>
                  <a:lnTo>
                    <a:pt x="1245" y="52"/>
                  </a:lnTo>
                  <a:lnTo>
                    <a:pt x="1343" y="30"/>
                  </a:lnTo>
                  <a:lnTo>
                    <a:pt x="1443" y="13"/>
                  </a:lnTo>
                  <a:lnTo>
                    <a:pt x="1546" y="3"/>
                  </a:lnTo>
                  <a:lnTo>
                    <a:pt x="16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2" name="Group 811"/>
          <p:cNvGrpSpPr/>
          <p:nvPr/>
        </p:nvGrpSpPr>
        <p:grpSpPr>
          <a:xfrm>
            <a:off x="8148328" y="5003800"/>
            <a:ext cx="563562" cy="552450"/>
            <a:chOff x="8164513" y="5003800"/>
            <a:chExt cx="563562" cy="5524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4" name="Freeform 131"/>
            <p:cNvSpPr>
              <a:spLocks noEditPoints="1"/>
            </p:cNvSpPr>
            <p:nvPr/>
          </p:nvSpPr>
          <p:spPr bwMode="auto">
            <a:xfrm>
              <a:off x="8489950" y="5308600"/>
              <a:ext cx="238125" cy="247650"/>
            </a:xfrm>
            <a:custGeom>
              <a:avLst/>
              <a:gdLst>
                <a:gd name="T0" fmla="*/ 536 w 1505"/>
                <a:gd name="T1" fmla="*/ 133 h 1564"/>
                <a:gd name="T2" fmla="*/ 383 w 1505"/>
                <a:gd name="T3" fmla="*/ 193 h 1564"/>
                <a:gd name="T4" fmla="*/ 257 w 1505"/>
                <a:gd name="T5" fmla="*/ 296 h 1564"/>
                <a:gd name="T6" fmla="*/ 167 w 1505"/>
                <a:gd name="T7" fmla="*/ 431 h 1564"/>
                <a:gd name="T8" fmla="*/ 123 w 1505"/>
                <a:gd name="T9" fmla="*/ 592 h 1564"/>
                <a:gd name="T10" fmla="*/ 132 w 1505"/>
                <a:gd name="T11" fmla="*/ 764 h 1564"/>
                <a:gd name="T12" fmla="*/ 192 w 1505"/>
                <a:gd name="T13" fmla="*/ 917 h 1564"/>
                <a:gd name="T14" fmla="*/ 295 w 1505"/>
                <a:gd name="T15" fmla="*/ 1043 h 1564"/>
                <a:gd name="T16" fmla="*/ 431 w 1505"/>
                <a:gd name="T17" fmla="*/ 1133 h 1564"/>
                <a:gd name="T18" fmla="*/ 591 w 1505"/>
                <a:gd name="T19" fmla="*/ 1176 h 1564"/>
                <a:gd name="T20" fmla="*/ 762 w 1505"/>
                <a:gd name="T21" fmla="*/ 1168 h 1564"/>
                <a:gd name="T22" fmla="*/ 916 w 1505"/>
                <a:gd name="T23" fmla="*/ 1107 h 1564"/>
                <a:gd name="T24" fmla="*/ 1042 w 1505"/>
                <a:gd name="T25" fmla="*/ 1005 h 1564"/>
                <a:gd name="T26" fmla="*/ 1132 w 1505"/>
                <a:gd name="T27" fmla="*/ 869 h 1564"/>
                <a:gd name="T28" fmla="*/ 1176 w 1505"/>
                <a:gd name="T29" fmla="*/ 708 h 1564"/>
                <a:gd name="T30" fmla="*/ 1166 w 1505"/>
                <a:gd name="T31" fmla="*/ 536 h 1564"/>
                <a:gd name="T32" fmla="*/ 1107 w 1505"/>
                <a:gd name="T33" fmla="*/ 383 h 1564"/>
                <a:gd name="T34" fmla="*/ 1004 w 1505"/>
                <a:gd name="T35" fmla="*/ 257 h 1564"/>
                <a:gd name="T36" fmla="*/ 867 w 1505"/>
                <a:gd name="T37" fmla="*/ 168 h 1564"/>
                <a:gd name="T38" fmla="*/ 706 w 1505"/>
                <a:gd name="T39" fmla="*/ 124 h 1564"/>
                <a:gd name="T40" fmla="*/ 715 w 1505"/>
                <a:gd name="T41" fmla="*/ 4 h 1564"/>
                <a:gd name="T42" fmla="*/ 902 w 1505"/>
                <a:gd name="T43" fmla="*/ 52 h 1564"/>
                <a:gd name="T44" fmla="*/ 1062 w 1505"/>
                <a:gd name="T45" fmla="*/ 149 h 1564"/>
                <a:gd name="T46" fmla="*/ 1188 w 1505"/>
                <a:gd name="T47" fmla="*/ 287 h 1564"/>
                <a:gd name="T48" fmla="*/ 1270 w 1505"/>
                <a:gd name="T49" fmla="*/ 458 h 1564"/>
                <a:gd name="T50" fmla="*/ 1299 w 1505"/>
                <a:gd name="T51" fmla="*/ 650 h 1564"/>
                <a:gd name="T52" fmla="*/ 1273 w 1505"/>
                <a:gd name="T53" fmla="*/ 832 h 1564"/>
                <a:gd name="T54" fmla="*/ 1200 w 1505"/>
                <a:gd name="T55" fmla="*/ 994 h 1564"/>
                <a:gd name="T56" fmla="*/ 1489 w 1505"/>
                <a:gd name="T57" fmla="*/ 1462 h 1564"/>
                <a:gd name="T58" fmla="*/ 1505 w 1505"/>
                <a:gd name="T59" fmla="*/ 1504 h 1564"/>
                <a:gd name="T60" fmla="*/ 1486 w 1505"/>
                <a:gd name="T61" fmla="*/ 1547 h 1564"/>
                <a:gd name="T62" fmla="*/ 1445 w 1505"/>
                <a:gd name="T63" fmla="*/ 1564 h 1564"/>
                <a:gd name="T64" fmla="*/ 1401 w 1505"/>
                <a:gd name="T65" fmla="*/ 1545 h 1564"/>
                <a:gd name="T66" fmla="*/ 940 w 1505"/>
                <a:gd name="T67" fmla="*/ 1230 h 1564"/>
                <a:gd name="T68" fmla="*/ 772 w 1505"/>
                <a:gd name="T69" fmla="*/ 1288 h 1564"/>
                <a:gd name="T70" fmla="*/ 583 w 1505"/>
                <a:gd name="T71" fmla="*/ 1297 h 1564"/>
                <a:gd name="T72" fmla="*/ 397 w 1505"/>
                <a:gd name="T73" fmla="*/ 1248 h 1564"/>
                <a:gd name="T74" fmla="*/ 236 w 1505"/>
                <a:gd name="T75" fmla="*/ 1151 h 1564"/>
                <a:gd name="T76" fmla="*/ 110 w 1505"/>
                <a:gd name="T77" fmla="*/ 1013 h 1564"/>
                <a:gd name="T78" fmla="*/ 29 w 1505"/>
                <a:gd name="T79" fmla="*/ 843 h 1564"/>
                <a:gd name="T80" fmla="*/ 0 w 1505"/>
                <a:gd name="T81" fmla="*/ 650 h 1564"/>
                <a:gd name="T82" fmla="*/ 29 w 1505"/>
                <a:gd name="T83" fmla="*/ 458 h 1564"/>
                <a:gd name="T84" fmla="*/ 110 w 1505"/>
                <a:gd name="T85" fmla="*/ 287 h 1564"/>
                <a:gd name="T86" fmla="*/ 236 w 1505"/>
                <a:gd name="T87" fmla="*/ 149 h 1564"/>
                <a:gd name="T88" fmla="*/ 397 w 1505"/>
                <a:gd name="T89" fmla="*/ 52 h 1564"/>
                <a:gd name="T90" fmla="*/ 583 w 1505"/>
                <a:gd name="T91" fmla="*/ 4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5" h="1564">
                  <a:moveTo>
                    <a:pt x="649" y="121"/>
                  </a:moveTo>
                  <a:lnTo>
                    <a:pt x="591" y="124"/>
                  </a:lnTo>
                  <a:lnTo>
                    <a:pt x="536" y="133"/>
                  </a:lnTo>
                  <a:lnTo>
                    <a:pt x="482" y="148"/>
                  </a:lnTo>
                  <a:lnTo>
                    <a:pt x="431" y="168"/>
                  </a:lnTo>
                  <a:lnTo>
                    <a:pt x="383" y="193"/>
                  </a:lnTo>
                  <a:lnTo>
                    <a:pt x="337" y="223"/>
                  </a:lnTo>
                  <a:lnTo>
                    <a:pt x="295" y="257"/>
                  </a:lnTo>
                  <a:lnTo>
                    <a:pt x="257" y="296"/>
                  </a:lnTo>
                  <a:lnTo>
                    <a:pt x="223" y="337"/>
                  </a:lnTo>
                  <a:lnTo>
                    <a:pt x="192" y="383"/>
                  </a:lnTo>
                  <a:lnTo>
                    <a:pt x="167" y="431"/>
                  </a:lnTo>
                  <a:lnTo>
                    <a:pt x="147" y="483"/>
                  </a:lnTo>
                  <a:lnTo>
                    <a:pt x="132" y="536"/>
                  </a:lnTo>
                  <a:lnTo>
                    <a:pt x="123" y="592"/>
                  </a:lnTo>
                  <a:lnTo>
                    <a:pt x="120" y="650"/>
                  </a:lnTo>
                  <a:lnTo>
                    <a:pt x="123" y="708"/>
                  </a:lnTo>
                  <a:lnTo>
                    <a:pt x="132" y="764"/>
                  </a:lnTo>
                  <a:lnTo>
                    <a:pt x="147" y="817"/>
                  </a:lnTo>
                  <a:lnTo>
                    <a:pt x="167" y="869"/>
                  </a:lnTo>
                  <a:lnTo>
                    <a:pt x="192" y="917"/>
                  </a:lnTo>
                  <a:lnTo>
                    <a:pt x="223" y="963"/>
                  </a:lnTo>
                  <a:lnTo>
                    <a:pt x="257" y="1005"/>
                  </a:lnTo>
                  <a:lnTo>
                    <a:pt x="295" y="1043"/>
                  </a:lnTo>
                  <a:lnTo>
                    <a:pt x="337" y="1077"/>
                  </a:lnTo>
                  <a:lnTo>
                    <a:pt x="383" y="1107"/>
                  </a:lnTo>
                  <a:lnTo>
                    <a:pt x="431" y="1133"/>
                  </a:lnTo>
                  <a:lnTo>
                    <a:pt x="482" y="1152"/>
                  </a:lnTo>
                  <a:lnTo>
                    <a:pt x="536" y="1168"/>
                  </a:lnTo>
                  <a:lnTo>
                    <a:pt x="591" y="1176"/>
                  </a:lnTo>
                  <a:lnTo>
                    <a:pt x="649" y="1180"/>
                  </a:lnTo>
                  <a:lnTo>
                    <a:pt x="706" y="1176"/>
                  </a:lnTo>
                  <a:lnTo>
                    <a:pt x="762" y="1168"/>
                  </a:lnTo>
                  <a:lnTo>
                    <a:pt x="817" y="1152"/>
                  </a:lnTo>
                  <a:lnTo>
                    <a:pt x="867" y="1133"/>
                  </a:lnTo>
                  <a:lnTo>
                    <a:pt x="916" y="1107"/>
                  </a:lnTo>
                  <a:lnTo>
                    <a:pt x="961" y="1077"/>
                  </a:lnTo>
                  <a:lnTo>
                    <a:pt x="1004" y="1043"/>
                  </a:lnTo>
                  <a:lnTo>
                    <a:pt x="1042" y="1005"/>
                  </a:lnTo>
                  <a:lnTo>
                    <a:pt x="1076" y="963"/>
                  </a:lnTo>
                  <a:lnTo>
                    <a:pt x="1107" y="917"/>
                  </a:lnTo>
                  <a:lnTo>
                    <a:pt x="1132" y="869"/>
                  </a:lnTo>
                  <a:lnTo>
                    <a:pt x="1152" y="817"/>
                  </a:lnTo>
                  <a:lnTo>
                    <a:pt x="1166" y="764"/>
                  </a:lnTo>
                  <a:lnTo>
                    <a:pt x="1176" y="708"/>
                  </a:lnTo>
                  <a:lnTo>
                    <a:pt x="1179" y="650"/>
                  </a:lnTo>
                  <a:lnTo>
                    <a:pt x="1176" y="592"/>
                  </a:lnTo>
                  <a:lnTo>
                    <a:pt x="1166" y="536"/>
                  </a:lnTo>
                  <a:lnTo>
                    <a:pt x="1152" y="483"/>
                  </a:lnTo>
                  <a:lnTo>
                    <a:pt x="1132" y="431"/>
                  </a:lnTo>
                  <a:lnTo>
                    <a:pt x="1107" y="383"/>
                  </a:lnTo>
                  <a:lnTo>
                    <a:pt x="1076" y="337"/>
                  </a:lnTo>
                  <a:lnTo>
                    <a:pt x="1042" y="296"/>
                  </a:lnTo>
                  <a:lnTo>
                    <a:pt x="1004" y="257"/>
                  </a:lnTo>
                  <a:lnTo>
                    <a:pt x="961" y="223"/>
                  </a:lnTo>
                  <a:lnTo>
                    <a:pt x="916" y="193"/>
                  </a:lnTo>
                  <a:lnTo>
                    <a:pt x="867" y="168"/>
                  </a:lnTo>
                  <a:lnTo>
                    <a:pt x="817" y="148"/>
                  </a:lnTo>
                  <a:lnTo>
                    <a:pt x="762" y="133"/>
                  </a:lnTo>
                  <a:lnTo>
                    <a:pt x="706" y="124"/>
                  </a:lnTo>
                  <a:lnTo>
                    <a:pt x="649" y="121"/>
                  </a:lnTo>
                  <a:close/>
                  <a:moveTo>
                    <a:pt x="649" y="0"/>
                  </a:moveTo>
                  <a:lnTo>
                    <a:pt x="715" y="4"/>
                  </a:lnTo>
                  <a:lnTo>
                    <a:pt x="780" y="13"/>
                  </a:lnTo>
                  <a:lnTo>
                    <a:pt x="842" y="30"/>
                  </a:lnTo>
                  <a:lnTo>
                    <a:pt x="902" y="52"/>
                  </a:lnTo>
                  <a:lnTo>
                    <a:pt x="959" y="79"/>
                  </a:lnTo>
                  <a:lnTo>
                    <a:pt x="1012" y="112"/>
                  </a:lnTo>
                  <a:lnTo>
                    <a:pt x="1062" y="149"/>
                  </a:lnTo>
                  <a:lnTo>
                    <a:pt x="1108" y="191"/>
                  </a:lnTo>
                  <a:lnTo>
                    <a:pt x="1150" y="238"/>
                  </a:lnTo>
                  <a:lnTo>
                    <a:pt x="1188" y="287"/>
                  </a:lnTo>
                  <a:lnTo>
                    <a:pt x="1221" y="340"/>
                  </a:lnTo>
                  <a:lnTo>
                    <a:pt x="1248" y="397"/>
                  </a:lnTo>
                  <a:lnTo>
                    <a:pt x="1270" y="458"/>
                  </a:lnTo>
                  <a:lnTo>
                    <a:pt x="1285" y="520"/>
                  </a:lnTo>
                  <a:lnTo>
                    <a:pt x="1295" y="584"/>
                  </a:lnTo>
                  <a:lnTo>
                    <a:pt x="1299" y="650"/>
                  </a:lnTo>
                  <a:lnTo>
                    <a:pt x="1296" y="712"/>
                  </a:lnTo>
                  <a:lnTo>
                    <a:pt x="1287" y="773"/>
                  </a:lnTo>
                  <a:lnTo>
                    <a:pt x="1273" y="832"/>
                  </a:lnTo>
                  <a:lnTo>
                    <a:pt x="1253" y="889"/>
                  </a:lnTo>
                  <a:lnTo>
                    <a:pt x="1229" y="942"/>
                  </a:lnTo>
                  <a:lnTo>
                    <a:pt x="1200" y="994"/>
                  </a:lnTo>
                  <a:lnTo>
                    <a:pt x="1167" y="1042"/>
                  </a:lnTo>
                  <a:lnTo>
                    <a:pt x="1130" y="1087"/>
                  </a:lnTo>
                  <a:lnTo>
                    <a:pt x="1489" y="1462"/>
                  </a:lnTo>
                  <a:lnTo>
                    <a:pt x="1497" y="1475"/>
                  </a:lnTo>
                  <a:lnTo>
                    <a:pt x="1503" y="1489"/>
                  </a:lnTo>
                  <a:lnTo>
                    <a:pt x="1505" y="1504"/>
                  </a:lnTo>
                  <a:lnTo>
                    <a:pt x="1503" y="1520"/>
                  </a:lnTo>
                  <a:lnTo>
                    <a:pt x="1496" y="1534"/>
                  </a:lnTo>
                  <a:lnTo>
                    <a:pt x="1486" y="1547"/>
                  </a:lnTo>
                  <a:lnTo>
                    <a:pt x="1473" y="1557"/>
                  </a:lnTo>
                  <a:lnTo>
                    <a:pt x="1460" y="1562"/>
                  </a:lnTo>
                  <a:lnTo>
                    <a:pt x="1445" y="1564"/>
                  </a:lnTo>
                  <a:lnTo>
                    <a:pt x="1429" y="1561"/>
                  </a:lnTo>
                  <a:lnTo>
                    <a:pt x="1414" y="1556"/>
                  </a:lnTo>
                  <a:lnTo>
                    <a:pt x="1401" y="1545"/>
                  </a:lnTo>
                  <a:lnTo>
                    <a:pt x="1040" y="1168"/>
                  </a:lnTo>
                  <a:lnTo>
                    <a:pt x="992" y="1201"/>
                  </a:lnTo>
                  <a:lnTo>
                    <a:pt x="940" y="1230"/>
                  </a:lnTo>
                  <a:lnTo>
                    <a:pt x="887" y="1254"/>
                  </a:lnTo>
                  <a:lnTo>
                    <a:pt x="830" y="1274"/>
                  </a:lnTo>
                  <a:lnTo>
                    <a:pt x="772" y="1288"/>
                  </a:lnTo>
                  <a:lnTo>
                    <a:pt x="712" y="1297"/>
                  </a:lnTo>
                  <a:lnTo>
                    <a:pt x="649" y="1300"/>
                  </a:lnTo>
                  <a:lnTo>
                    <a:pt x="583" y="1297"/>
                  </a:lnTo>
                  <a:lnTo>
                    <a:pt x="518" y="1287"/>
                  </a:lnTo>
                  <a:lnTo>
                    <a:pt x="456" y="1270"/>
                  </a:lnTo>
                  <a:lnTo>
                    <a:pt x="397" y="1248"/>
                  </a:lnTo>
                  <a:lnTo>
                    <a:pt x="340" y="1221"/>
                  </a:lnTo>
                  <a:lnTo>
                    <a:pt x="286" y="1188"/>
                  </a:lnTo>
                  <a:lnTo>
                    <a:pt x="236" y="1151"/>
                  </a:lnTo>
                  <a:lnTo>
                    <a:pt x="190" y="1110"/>
                  </a:lnTo>
                  <a:lnTo>
                    <a:pt x="148" y="1064"/>
                  </a:lnTo>
                  <a:lnTo>
                    <a:pt x="110" y="1013"/>
                  </a:lnTo>
                  <a:lnTo>
                    <a:pt x="78" y="960"/>
                  </a:lnTo>
                  <a:lnTo>
                    <a:pt x="51" y="903"/>
                  </a:lnTo>
                  <a:lnTo>
                    <a:pt x="29" y="843"/>
                  </a:lnTo>
                  <a:lnTo>
                    <a:pt x="13" y="781"/>
                  </a:lnTo>
                  <a:lnTo>
                    <a:pt x="3" y="717"/>
                  </a:lnTo>
                  <a:lnTo>
                    <a:pt x="0" y="650"/>
                  </a:lnTo>
                  <a:lnTo>
                    <a:pt x="3" y="583"/>
                  </a:lnTo>
                  <a:lnTo>
                    <a:pt x="13" y="520"/>
                  </a:lnTo>
                  <a:lnTo>
                    <a:pt x="29" y="458"/>
                  </a:lnTo>
                  <a:lnTo>
                    <a:pt x="51" y="397"/>
                  </a:lnTo>
                  <a:lnTo>
                    <a:pt x="78" y="340"/>
                  </a:lnTo>
                  <a:lnTo>
                    <a:pt x="110" y="287"/>
                  </a:lnTo>
                  <a:lnTo>
                    <a:pt x="148" y="238"/>
                  </a:lnTo>
                  <a:lnTo>
                    <a:pt x="190" y="191"/>
                  </a:lnTo>
                  <a:lnTo>
                    <a:pt x="236" y="149"/>
                  </a:lnTo>
                  <a:lnTo>
                    <a:pt x="286" y="112"/>
                  </a:lnTo>
                  <a:lnTo>
                    <a:pt x="340" y="79"/>
                  </a:lnTo>
                  <a:lnTo>
                    <a:pt x="397" y="52"/>
                  </a:lnTo>
                  <a:lnTo>
                    <a:pt x="456" y="30"/>
                  </a:lnTo>
                  <a:lnTo>
                    <a:pt x="518" y="13"/>
                  </a:lnTo>
                  <a:lnTo>
                    <a:pt x="583" y="4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32"/>
            <p:cNvSpPr>
              <a:spLocks/>
            </p:cNvSpPr>
            <p:nvPr/>
          </p:nvSpPr>
          <p:spPr bwMode="auto">
            <a:xfrm>
              <a:off x="8164513" y="5003800"/>
              <a:ext cx="525462" cy="525462"/>
            </a:xfrm>
            <a:custGeom>
              <a:avLst/>
              <a:gdLst>
                <a:gd name="T0" fmla="*/ 2252 w 3309"/>
                <a:gd name="T1" fmla="*/ 112 h 3309"/>
                <a:gd name="T2" fmla="*/ 2823 w 3309"/>
                <a:gd name="T3" fmla="*/ 486 h 3309"/>
                <a:gd name="T4" fmla="*/ 3198 w 3309"/>
                <a:gd name="T5" fmla="*/ 1058 h 3309"/>
                <a:gd name="T6" fmla="*/ 3306 w 3309"/>
                <a:gd name="T7" fmla="*/ 1674 h 3309"/>
                <a:gd name="T8" fmla="*/ 3201 w 3309"/>
                <a:gd name="T9" fmla="*/ 1690 h 3309"/>
                <a:gd name="T10" fmla="*/ 3110 w 3309"/>
                <a:gd name="T11" fmla="*/ 1170 h 3309"/>
                <a:gd name="T12" fmla="*/ 2772 w 3309"/>
                <a:gd name="T13" fmla="*/ 605 h 3309"/>
                <a:gd name="T14" fmla="*/ 2229 w 3309"/>
                <a:gd name="T15" fmla="*/ 232 h 3309"/>
                <a:gd name="T16" fmla="*/ 1553 w 3309"/>
                <a:gd name="T17" fmla="*/ 124 h 3309"/>
                <a:gd name="T18" fmla="*/ 908 w 3309"/>
                <a:gd name="T19" fmla="*/ 315 h 3309"/>
                <a:gd name="T20" fmla="*/ 417 w 3309"/>
                <a:gd name="T21" fmla="*/ 749 h 3309"/>
                <a:gd name="T22" fmla="*/ 149 w 3309"/>
                <a:gd name="T23" fmla="*/ 1358 h 3309"/>
                <a:gd name="T24" fmla="*/ 172 w 3309"/>
                <a:gd name="T25" fmla="*/ 2049 h 3309"/>
                <a:gd name="T26" fmla="*/ 479 w 3309"/>
                <a:gd name="T27" fmla="*/ 2639 h 3309"/>
                <a:gd name="T28" fmla="*/ 1281 w 3309"/>
                <a:gd name="T29" fmla="*/ 2450 h 3309"/>
                <a:gd name="T30" fmla="*/ 922 w 3309"/>
                <a:gd name="T31" fmla="*/ 2404 h 3309"/>
                <a:gd name="T32" fmla="*/ 734 w 3309"/>
                <a:gd name="T33" fmla="*/ 2365 h 3309"/>
                <a:gd name="T34" fmla="*/ 584 w 3309"/>
                <a:gd name="T35" fmla="*/ 2248 h 3309"/>
                <a:gd name="T36" fmla="*/ 665 w 3309"/>
                <a:gd name="T37" fmla="*/ 2031 h 3309"/>
                <a:gd name="T38" fmla="*/ 877 w 3309"/>
                <a:gd name="T39" fmla="*/ 1595 h 3309"/>
                <a:gd name="T40" fmla="*/ 951 w 3309"/>
                <a:gd name="T41" fmla="*/ 1202 h 3309"/>
                <a:gd name="T42" fmla="*/ 973 w 3309"/>
                <a:gd name="T43" fmla="*/ 1062 h 3309"/>
                <a:gd name="T44" fmla="*/ 1062 w 3309"/>
                <a:gd name="T45" fmla="*/ 837 h 3309"/>
                <a:gd name="T46" fmla="*/ 1266 w 3309"/>
                <a:gd name="T47" fmla="*/ 626 h 3309"/>
                <a:gd name="T48" fmla="*/ 1631 w 3309"/>
                <a:gd name="T49" fmla="*/ 531 h 3309"/>
                <a:gd name="T50" fmla="*/ 1998 w 3309"/>
                <a:gd name="T51" fmla="*/ 621 h 3309"/>
                <a:gd name="T52" fmla="*/ 2215 w 3309"/>
                <a:gd name="T53" fmla="*/ 823 h 3309"/>
                <a:gd name="T54" fmla="*/ 2338 w 3309"/>
                <a:gd name="T55" fmla="*/ 1103 h 3309"/>
                <a:gd name="T56" fmla="*/ 2424 w 3309"/>
                <a:gd name="T57" fmla="*/ 1608 h 3309"/>
                <a:gd name="T58" fmla="*/ 2367 w 3309"/>
                <a:gd name="T59" fmla="*/ 1685 h 3309"/>
                <a:gd name="T60" fmla="*/ 2264 w 3309"/>
                <a:gd name="T61" fmla="*/ 1463 h 3309"/>
                <a:gd name="T62" fmla="*/ 2178 w 3309"/>
                <a:gd name="T63" fmla="*/ 1001 h 3309"/>
                <a:gd name="T64" fmla="*/ 2030 w 3309"/>
                <a:gd name="T65" fmla="*/ 794 h 3309"/>
                <a:gd name="T66" fmla="*/ 1745 w 3309"/>
                <a:gd name="T67" fmla="*/ 661 h 3309"/>
                <a:gd name="T68" fmla="*/ 1381 w 3309"/>
                <a:gd name="T69" fmla="*/ 702 h 3309"/>
                <a:gd name="T70" fmla="*/ 1174 w 3309"/>
                <a:gd name="T71" fmla="*/ 881 h 3309"/>
                <a:gd name="T72" fmla="*/ 1088 w 3309"/>
                <a:gd name="T73" fmla="*/ 1086 h 3309"/>
                <a:gd name="T74" fmla="*/ 1070 w 3309"/>
                <a:gd name="T75" fmla="*/ 1210 h 3309"/>
                <a:gd name="T76" fmla="*/ 965 w 3309"/>
                <a:gd name="T77" fmla="*/ 1704 h 3309"/>
                <a:gd name="T78" fmla="*/ 736 w 3309"/>
                <a:gd name="T79" fmla="*/ 2143 h 3309"/>
                <a:gd name="T80" fmla="*/ 710 w 3309"/>
                <a:gd name="T81" fmla="*/ 2228 h 3309"/>
                <a:gd name="T82" fmla="*/ 893 w 3309"/>
                <a:gd name="T83" fmla="*/ 2280 h 3309"/>
                <a:gd name="T84" fmla="*/ 1371 w 3309"/>
                <a:gd name="T85" fmla="*/ 2295 h 3309"/>
                <a:gd name="T86" fmla="*/ 1432 w 3309"/>
                <a:gd name="T87" fmla="*/ 2421 h 3309"/>
                <a:gd name="T88" fmla="*/ 1327 w 3309"/>
                <a:gd name="T89" fmla="*/ 2565 h 3309"/>
                <a:gd name="T90" fmla="*/ 927 w 3309"/>
                <a:gd name="T91" fmla="*/ 3005 h 3309"/>
                <a:gd name="T92" fmla="*/ 1547 w 3309"/>
                <a:gd name="T93" fmla="*/ 3184 h 3309"/>
                <a:gd name="T94" fmla="*/ 1715 w 3309"/>
                <a:gd name="T95" fmla="*/ 3249 h 3309"/>
                <a:gd name="T96" fmla="*/ 1647 w 3309"/>
                <a:gd name="T97" fmla="*/ 3309 h 3309"/>
                <a:gd name="T98" fmla="*/ 1459 w 3309"/>
                <a:gd name="T99" fmla="*/ 3297 h 3309"/>
                <a:gd name="T100" fmla="*/ 875 w 3309"/>
                <a:gd name="T101" fmla="*/ 3118 h 3309"/>
                <a:gd name="T102" fmla="*/ 465 w 3309"/>
                <a:gd name="T103" fmla="*/ 2803 h 3309"/>
                <a:gd name="T104" fmla="*/ 107 w 3309"/>
                <a:gd name="T105" fmla="*/ 2239 h 3309"/>
                <a:gd name="T106" fmla="*/ 3 w 3309"/>
                <a:gd name="T107" fmla="*/ 1550 h 3309"/>
                <a:gd name="T108" fmla="*/ 195 w 3309"/>
                <a:gd name="T109" fmla="*/ 877 h 3309"/>
                <a:gd name="T110" fmla="*/ 631 w 3309"/>
                <a:gd name="T111" fmla="*/ 355 h 3309"/>
                <a:gd name="T112" fmla="*/ 1248 w 3309"/>
                <a:gd name="T113" fmla="*/ 5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09" h="3309">
                  <a:moveTo>
                    <a:pt x="1655" y="0"/>
                  </a:moveTo>
                  <a:lnTo>
                    <a:pt x="1759" y="3"/>
                  </a:lnTo>
                  <a:lnTo>
                    <a:pt x="1862" y="13"/>
                  </a:lnTo>
                  <a:lnTo>
                    <a:pt x="1963" y="29"/>
                  </a:lnTo>
                  <a:lnTo>
                    <a:pt x="2061" y="50"/>
                  </a:lnTo>
                  <a:lnTo>
                    <a:pt x="2158" y="79"/>
                  </a:lnTo>
                  <a:lnTo>
                    <a:pt x="2252" y="112"/>
                  </a:lnTo>
                  <a:lnTo>
                    <a:pt x="2343" y="151"/>
                  </a:lnTo>
                  <a:lnTo>
                    <a:pt x="2432" y="195"/>
                  </a:lnTo>
                  <a:lnTo>
                    <a:pt x="2517" y="243"/>
                  </a:lnTo>
                  <a:lnTo>
                    <a:pt x="2599" y="297"/>
                  </a:lnTo>
                  <a:lnTo>
                    <a:pt x="2678" y="355"/>
                  </a:lnTo>
                  <a:lnTo>
                    <a:pt x="2752" y="418"/>
                  </a:lnTo>
                  <a:lnTo>
                    <a:pt x="2823" y="486"/>
                  </a:lnTo>
                  <a:lnTo>
                    <a:pt x="2891" y="557"/>
                  </a:lnTo>
                  <a:lnTo>
                    <a:pt x="2954" y="631"/>
                  </a:lnTo>
                  <a:lnTo>
                    <a:pt x="3013" y="710"/>
                  </a:lnTo>
                  <a:lnTo>
                    <a:pt x="3066" y="792"/>
                  </a:lnTo>
                  <a:lnTo>
                    <a:pt x="3114" y="877"/>
                  </a:lnTo>
                  <a:lnTo>
                    <a:pt x="3159" y="966"/>
                  </a:lnTo>
                  <a:lnTo>
                    <a:pt x="3198" y="1058"/>
                  </a:lnTo>
                  <a:lnTo>
                    <a:pt x="3230" y="1152"/>
                  </a:lnTo>
                  <a:lnTo>
                    <a:pt x="3259" y="1248"/>
                  </a:lnTo>
                  <a:lnTo>
                    <a:pt x="3281" y="1347"/>
                  </a:lnTo>
                  <a:lnTo>
                    <a:pt x="3296" y="1447"/>
                  </a:lnTo>
                  <a:lnTo>
                    <a:pt x="3306" y="1550"/>
                  </a:lnTo>
                  <a:lnTo>
                    <a:pt x="3309" y="1655"/>
                  </a:lnTo>
                  <a:lnTo>
                    <a:pt x="3306" y="1674"/>
                  </a:lnTo>
                  <a:lnTo>
                    <a:pt x="3297" y="1690"/>
                  </a:lnTo>
                  <a:lnTo>
                    <a:pt x="3284" y="1703"/>
                  </a:lnTo>
                  <a:lnTo>
                    <a:pt x="3268" y="1712"/>
                  </a:lnTo>
                  <a:lnTo>
                    <a:pt x="3249" y="1715"/>
                  </a:lnTo>
                  <a:lnTo>
                    <a:pt x="3230" y="1712"/>
                  </a:lnTo>
                  <a:lnTo>
                    <a:pt x="3213" y="1703"/>
                  </a:lnTo>
                  <a:lnTo>
                    <a:pt x="3201" y="1690"/>
                  </a:lnTo>
                  <a:lnTo>
                    <a:pt x="3192" y="1674"/>
                  </a:lnTo>
                  <a:lnTo>
                    <a:pt x="3189" y="1655"/>
                  </a:lnTo>
                  <a:lnTo>
                    <a:pt x="3186" y="1554"/>
                  </a:lnTo>
                  <a:lnTo>
                    <a:pt x="3176" y="1455"/>
                  </a:lnTo>
                  <a:lnTo>
                    <a:pt x="3160" y="1358"/>
                  </a:lnTo>
                  <a:lnTo>
                    <a:pt x="3139" y="1263"/>
                  </a:lnTo>
                  <a:lnTo>
                    <a:pt x="3110" y="1170"/>
                  </a:lnTo>
                  <a:lnTo>
                    <a:pt x="3077" y="1081"/>
                  </a:lnTo>
                  <a:lnTo>
                    <a:pt x="3039" y="993"/>
                  </a:lnTo>
                  <a:lnTo>
                    <a:pt x="2995" y="909"/>
                  </a:lnTo>
                  <a:lnTo>
                    <a:pt x="2946" y="827"/>
                  </a:lnTo>
                  <a:lnTo>
                    <a:pt x="2892" y="749"/>
                  </a:lnTo>
                  <a:lnTo>
                    <a:pt x="2834" y="675"/>
                  </a:lnTo>
                  <a:lnTo>
                    <a:pt x="2772" y="605"/>
                  </a:lnTo>
                  <a:lnTo>
                    <a:pt x="2705" y="538"/>
                  </a:lnTo>
                  <a:lnTo>
                    <a:pt x="2634" y="475"/>
                  </a:lnTo>
                  <a:lnTo>
                    <a:pt x="2560" y="417"/>
                  </a:lnTo>
                  <a:lnTo>
                    <a:pt x="2482" y="363"/>
                  </a:lnTo>
                  <a:lnTo>
                    <a:pt x="2401" y="315"/>
                  </a:lnTo>
                  <a:lnTo>
                    <a:pt x="2317" y="271"/>
                  </a:lnTo>
                  <a:lnTo>
                    <a:pt x="2229" y="232"/>
                  </a:lnTo>
                  <a:lnTo>
                    <a:pt x="2139" y="199"/>
                  </a:lnTo>
                  <a:lnTo>
                    <a:pt x="2047" y="172"/>
                  </a:lnTo>
                  <a:lnTo>
                    <a:pt x="1952" y="150"/>
                  </a:lnTo>
                  <a:lnTo>
                    <a:pt x="1854" y="133"/>
                  </a:lnTo>
                  <a:lnTo>
                    <a:pt x="1756" y="124"/>
                  </a:lnTo>
                  <a:lnTo>
                    <a:pt x="1655" y="120"/>
                  </a:lnTo>
                  <a:lnTo>
                    <a:pt x="1553" y="124"/>
                  </a:lnTo>
                  <a:lnTo>
                    <a:pt x="1455" y="133"/>
                  </a:lnTo>
                  <a:lnTo>
                    <a:pt x="1358" y="150"/>
                  </a:lnTo>
                  <a:lnTo>
                    <a:pt x="1262" y="172"/>
                  </a:lnTo>
                  <a:lnTo>
                    <a:pt x="1171" y="199"/>
                  </a:lnTo>
                  <a:lnTo>
                    <a:pt x="1080" y="232"/>
                  </a:lnTo>
                  <a:lnTo>
                    <a:pt x="992" y="271"/>
                  </a:lnTo>
                  <a:lnTo>
                    <a:pt x="908" y="315"/>
                  </a:lnTo>
                  <a:lnTo>
                    <a:pt x="827" y="363"/>
                  </a:lnTo>
                  <a:lnTo>
                    <a:pt x="749" y="417"/>
                  </a:lnTo>
                  <a:lnTo>
                    <a:pt x="675" y="475"/>
                  </a:lnTo>
                  <a:lnTo>
                    <a:pt x="604" y="537"/>
                  </a:lnTo>
                  <a:lnTo>
                    <a:pt x="537" y="604"/>
                  </a:lnTo>
                  <a:lnTo>
                    <a:pt x="475" y="675"/>
                  </a:lnTo>
                  <a:lnTo>
                    <a:pt x="417" y="749"/>
                  </a:lnTo>
                  <a:lnTo>
                    <a:pt x="363" y="827"/>
                  </a:lnTo>
                  <a:lnTo>
                    <a:pt x="314" y="908"/>
                  </a:lnTo>
                  <a:lnTo>
                    <a:pt x="270" y="993"/>
                  </a:lnTo>
                  <a:lnTo>
                    <a:pt x="232" y="1081"/>
                  </a:lnTo>
                  <a:lnTo>
                    <a:pt x="199" y="1170"/>
                  </a:lnTo>
                  <a:lnTo>
                    <a:pt x="171" y="1263"/>
                  </a:lnTo>
                  <a:lnTo>
                    <a:pt x="149" y="1358"/>
                  </a:lnTo>
                  <a:lnTo>
                    <a:pt x="133" y="1455"/>
                  </a:lnTo>
                  <a:lnTo>
                    <a:pt x="124" y="1554"/>
                  </a:lnTo>
                  <a:lnTo>
                    <a:pt x="120" y="1655"/>
                  </a:lnTo>
                  <a:lnTo>
                    <a:pt x="124" y="1756"/>
                  </a:lnTo>
                  <a:lnTo>
                    <a:pt x="133" y="1855"/>
                  </a:lnTo>
                  <a:lnTo>
                    <a:pt x="150" y="1954"/>
                  </a:lnTo>
                  <a:lnTo>
                    <a:pt x="172" y="2049"/>
                  </a:lnTo>
                  <a:lnTo>
                    <a:pt x="200" y="2142"/>
                  </a:lnTo>
                  <a:lnTo>
                    <a:pt x="233" y="2233"/>
                  </a:lnTo>
                  <a:lnTo>
                    <a:pt x="272" y="2320"/>
                  </a:lnTo>
                  <a:lnTo>
                    <a:pt x="316" y="2404"/>
                  </a:lnTo>
                  <a:lnTo>
                    <a:pt x="366" y="2486"/>
                  </a:lnTo>
                  <a:lnTo>
                    <a:pt x="420" y="2564"/>
                  </a:lnTo>
                  <a:lnTo>
                    <a:pt x="479" y="2639"/>
                  </a:lnTo>
                  <a:lnTo>
                    <a:pt x="542" y="2710"/>
                  </a:lnTo>
                  <a:lnTo>
                    <a:pt x="609" y="2776"/>
                  </a:lnTo>
                  <a:lnTo>
                    <a:pt x="645" y="2745"/>
                  </a:lnTo>
                  <a:lnTo>
                    <a:pt x="684" y="2716"/>
                  </a:lnTo>
                  <a:lnTo>
                    <a:pt x="724" y="2692"/>
                  </a:lnTo>
                  <a:lnTo>
                    <a:pt x="1276" y="2456"/>
                  </a:lnTo>
                  <a:lnTo>
                    <a:pt x="1281" y="2450"/>
                  </a:lnTo>
                  <a:lnTo>
                    <a:pt x="1286" y="2442"/>
                  </a:lnTo>
                  <a:lnTo>
                    <a:pt x="1294" y="2431"/>
                  </a:lnTo>
                  <a:lnTo>
                    <a:pt x="1301" y="2419"/>
                  </a:lnTo>
                  <a:lnTo>
                    <a:pt x="1307" y="2407"/>
                  </a:lnTo>
                  <a:lnTo>
                    <a:pt x="941" y="2407"/>
                  </a:lnTo>
                  <a:lnTo>
                    <a:pt x="934" y="2407"/>
                  </a:lnTo>
                  <a:lnTo>
                    <a:pt x="922" y="2404"/>
                  </a:lnTo>
                  <a:lnTo>
                    <a:pt x="905" y="2402"/>
                  </a:lnTo>
                  <a:lnTo>
                    <a:pt x="883" y="2399"/>
                  </a:lnTo>
                  <a:lnTo>
                    <a:pt x="858" y="2396"/>
                  </a:lnTo>
                  <a:lnTo>
                    <a:pt x="829" y="2390"/>
                  </a:lnTo>
                  <a:lnTo>
                    <a:pt x="799" y="2383"/>
                  </a:lnTo>
                  <a:lnTo>
                    <a:pt x="767" y="2375"/>
                  </a:lnTo>
                  <a:lnTo>
                    <a:pt x="734" y="2365"/>
                  </a:lnTo>
                  <a:lnTo>
                    <a:pt x="701" y="2354"/>
                  </a:lnTo>
                  <a:lnTo>
                    <a:pt x="668" y="2342"/>
                  </a:lnTo>
                  <a:lnTo>
                    <a:pt x="645" y="2329"/>
                  </a:lnTo>
                  <a:lnTo>
                    <a:pt x="625" y="2314"/>
                  </a:lnTo>
                  <a:lnTo>
                    <a:pt x="607" y="2294"/>
                  </a:lnTo>
                  <a:lnTo>
                    <a:pt x="594" y="2272"/>
                  </a:lnTo>
                  <a:lnTo>
                    <a:pt x="584" y="2248"/>
                  </a:lnTo>
                  <a:lnTo>
                    <a:pt x="580" y="2222"/>
                  </a:lnTo>
                  <a:lnTo>
                    <a:pt x="580" y="2195"/>
                  </a:lnTo>
                  <a:lnTo>
                    <a:pt x="584" y="2169"/>
                  </a:lnTo>
                  <a:lnTo>
                    <a:pt x="593" y="2143"/>
                  </a:lnTo>
                  <a:lnTo>
                    <a:pt x="607" y="2119"/>
                  </a:lnTo>
                  <a:lnTo>
                    <a:pt x="636" y="2077"/>
                  </a:lnTo>
                  <a:lnTo>
                    <a:pt x="665" y="2031"/>
                  </a:lnTo>
                  <a:lnTo>
                    <a:pt x="697" y="1980"/>
                  </a:lnTo>
                  <a:lnTo>
                    <a:pt x="729" y="1924"/>
                  </a:lnTo>
                  <a:lnTo>
                    <a:pt x="760" y="1865"/>
                  </a:lnTo>
                  <a:lnTo>
                    <a:pt x="792" y="1802"/>
                  </a:lnTo>
                  <a:lnTo>
                    <a:pt x="823" y="1736"/>
                  </a:lnTo>
                  <a:lnTo>
                    <a:pt x="851" y="1667"/>
                  </a:lnTo>
                  <a:lnTo>
                    <a:pt x="877" y="1595"/>
                  </a:lnTo>
                  <a:lnTo>
                    <a:pt x="900" y="1522"/>
                  </a:lnTo>
                  <a:lnTo>
                    <a:pt x="920" y="1445"/>
                  </a:lnTo>
                  <a:lnTo>
                    <a:pt x="935" y="1368"/>
                  </a:lnTo>
                  <a:lnTo>
                    <a:pt x="945" y="1291"/>
                  </a:lnTo>
                  <a:lnTo>
                    <a:pt x="950" y="1212"/>
                  </a:lnTo>
                  <a:lnTo>
                    <a:pt x="950" y="1209"/>
                  </a:lnTo>
                  <a:lnTo>
                    <a:pt x="951" y="1202"/>
                  </a:lnTo>
                  <a:lnTo>
                    <a:pt x="951" y="1191"/>
                  </a:lnTo>
                  <a:lnTo>
                    <a:pt x="953" y="1177"/>
                  </a:lnTo>
                  <a:lnTo>
                    <a:pt x="955" y="1160"/>
                  </a:lnTo>
                  <a:lnTo>
                    <a:pt x="957" y="1139"/>
                  </a:lnTo>
                  <a:lnTo>
                    <a:pt x="962" y="1116"/>
                  </a:lnTo>
                  <a:lnTo>
                    <a:pt x="966" y="1091"/>
                  </a:lnTo>
                  <a:lnTo>
                    <a:pt x="973" y="1062"/>
                  </a:lnTo>
                  <a:lnTo>
                    <a:pt x="980" y="1034"/>
                  </a:lnTo>
                  <a:lnTo>
                    <a:pt x="989" y="1003"/>
                  </a:lnTo>
                  <a:lnTo>
                    <a:pt x="1000" y="970"/>
                  </a:lnTo>
                  <a:lnTo>
                    <a:pt x="1012" y="937"/>
                  </a:lnTo>
                  <a:lnTo>
                    <a:pt x="1027" y="905"/>
                  </a:lnTo>
                  <a:lnTo>
                    <a:pt x="1044" y="871"/>
                  </a:lnTo>
                  <a:lnTo>
                    <a:pt x="1062" y="837"/>
                  </a:lnTo>
                  <a:lnTo>
                    <a:pt x="1083" y="804"/>
                  </a:lnTo>
                  <a:lnTo>
                    <a:pt x="1107" y="771"/>
                  </a:lnTo>
                  <a:lnTo>
                    <a:pt x="1132" y="738"/>
                  </a:lnTo>
                  <a:lnTo>
                    <a:pt x="1162" y="708"/>
                  </a:lnTo>
                  <a:lnTo>
                    <a:pt x="1193" y="679"/>
                  </a:lnTo>
                  <a:lnTo>
                    <a:pt x="1228" y="652"/>
                  </a:lnTo>
                  <a:lnTo>
                    <a:pt x="1266" y="626"/>
                  </a:lnTo>
                  <a:lnTo>
                    <a:pt x="1307" y="603"/>
                  </a:lnTo>
                  <a:lnTo>
                    <a:pt x="1352" y="583"/>
                  </a:lnTo>
                  <a:lnTo>
                    <a:pt x="1400" y="566"/>
                  </a:lnTo>
                  <a:lnTo>
                    <a:pt x="1452" y="551"/>
                  </a:lnTo>
                  <a:lnTo>
                    <a:pt x="1507" y="540"/>
                  </a:lnTo>
                  <a:lnTo>
                    <a:pt x="1568" y="534"/>
                  </a:lnTo>
                  <a:lnTo>
                    <a:pt x="1631" y="531"/>
                  </a:lnTo>
                  <a:lnTo>
                    <a:pt x="1695" y="534"/>
                  </a:lnTo>
                  <a:lnTo>
                    <a:pt x="1754" y="539"/>
                  </a:lnTo>
                  <a:lnTo>
                    <a:pt x="1808" y="550"/>
                  </a:lnTo>
                  <a:lnTo>
                    <a:pt x="1861" y="563"/>
                  </a:lnTo>
                  <a:lnTo>
                    <a:pt x="1909" y="580"/>
                  </a:lnTo>
                  <a:lnTo>
                    <a:pt x="1955" y="599"/>
                  </a:lnTo>
                  <a:lnTo>
                    <a:pt x="1998" y="621"/>
                  </a:lnTo>
                  <a:lnTo>
                    <a:pt x="2037" y="645"/>
                  </a:lnTo>
                  <a:lnTo>
                    <a:pt x="2073" y="672"/>
                  </a:lnTo>
                  <a:lnTo>
                    <a:pt x="2107" y="699"/>
                  </a:lnTo>
                  <a:lnTo>
                    <a:pt x="2138" y="729"/>
                  </a:lnTo>
                  <a:lnTo>
                    <a:pt x="2166" y="759"/>
                  </a:lnTo>
                  <a:lnTo>
                    <a:pt x="2191" y="791"/>
                  </a:lnTo>
                  <a:lnTo>
                    <a:pt x="2215" y="823"/>
                  </a:lnTo>
                  <a:lnTo>
                    <a:pt x="2236" y="855"/>
                  </a:lnTo>
                  <a:lnTo>
                    <a:pt x="2256" y="887"/>
                  </a:lnTo>
                  <a:lnTo>
                    <a:pt x="2273" y="920"/>
                  </a:lnTo>
                  <a:lnTo>
                    <a:pt x="2289" y="952"/>
                  </a:lnTo>
                  <a:lnTo>
                    <a:pt x="2307" y="1000"/>
                  </a:lnTo>
                  <a:lnTo>
                    <a:pt x="2324" y="1050"/>
                  </a:lnTo>
                  <a:lnTo>
                    <a:pt x="2338" y="1103"/>
                  </a:lnTo>
                  <a:lnTo>
                    <a:pt x="2349" y="1160"/>
                  </a:lnTo>
                  <a:lnTo>
                    <a:pt x="2356" y="1219"/>
                  </a:lnTo>
                  <a:lnTo>
                    <a:pt x="2362" y="1281"/>
                  </a:lnTo>
                  <a:lnTo>
                    <a:pt x="2369" y="1361"/>
                  </a:lnTo>
                  <a:lnTo>
                    <a:pt x="2383" y="1441"/>
                  </a:lnTo>
                  <a:lnTo>
                    <a:pt x="2401" y="1524"/>
                  </a:lnTo>
                  <a:lnTo>
                    <a:pt x="2424" y="1608"/>
                  </a:lnTo>
                  <a:lnTo>
                    <a:pt x="2426" y="1623"/>
                  </a:lnTo>
                  <a:lnTo>
                    <a:pt x="2424" y="1640"/>
                  </a:lnTo>
                  <a:lnTo>
                    <a:pt x="2419" y="1654"/>
                  </a:lnTo>
                  <a:lnTo>
                    <a:pt x="2410" y="1666"/>
                  </a:lnTo>
                  <a:lnTo>
                    <a:pt x="2398" y="1676"/>
                  </a:lnTo>
                  <a:lnTo>
                    <a:pt x="2384" y="1682"/>
                  </a:lnTo>
                  <a:lnTo>
                    <a:pt x="2367" y="1685"/>
                  </a:lnTo>
                  <a:lnTo>
                    <a:pt x="2352" y="1684"/>
                  </a:lnTo>
                  <a:lnTo>
                    <a:pt x="2338" y="1678"/>
                  </a:lnTo>
                  <a:lnTo>
                    <a:pt x="2325" y="1669"/>
                  </a:lnTo>
                  <a:lnTo>
                    <a:pt x="2315" y="1657"/>
                  </a:lnTo>
                  <a:lnTo>
                    <a:pt x="2308" y="1642"/>
                  </a:lnTo>
                  <a:lnTo>
                    <a:pt x="2284" y="1552"/>
                  </a:lnTo>
                  <a:lnTo>
                    <a:pt x="2264" y="1463"/>
                  </a:lnTo>
                  <a:lnTo>
                    <a:pt x="2250" y="1375"/>
                  </a:lnTo>
                  <a:lnTo>
                    <a:pt x="2243" y="1290"/>
                  </a:lnTo>
                  <a:lnTo>
                    <a:pt x="2236" y="1223"/>
                  </a:lnTo>
                  <a:lnTo>
                    <a:pt x="2226" y="1161"/>
                  </a:lnTo>
                  <a:lnTo>
                    <a:pt x="2214" y="1104"/>
                  </a:lnTo>
                  <a:lnTo>
                    <a:pt x="2198" y="1051"/>
                  </a:lnTo>
                  <a:lnTo>
                    <a:pt x="2178" y="1001"/>
                  </a:lnTo>
                  <a:lnTo>
                    <a:pt x="2164" y="971"/>
                  </a:lnTo>
                  <a:lnTo>
                    <a:pt x="2147" y="941"/>
                  </a:lnTo>
                  <a:lnTo>
                    <a:pt x="2129" y="910"/>
                  </a:lnTo>
                  <a:lnTo>
                    <a:pt x="2108" y="881"/>
                  </a:lnTo>
                  <a:lnTo>
                    <a:pt x="2085" y="851"/>
                  </a:lnTo>
                  <a:lnTo>
                    <a:pt x="2059" y="821"/>
                  </a:lnTo>
                  <a:lnTo>
                    <a:pt x="2030" y="794"/>
                  </a:lnTo>
                  <a:lnTo>
                    <a:pt x="1999" y="768"/>
                  </a:lnTo>
                  <a:lnTo>
                    <a:pt x="1965" y="744"/>
                  </a:lnTo>
                  <a:lnTo>
                    <a:pt x="1928" y="722"/>
                  </a:lnTo>
                  <a:lnTo>
                    <a:pt x="1887" y="702"/>
                  </a:lnTo>
                  <a:lnTo>
                    <a:pt x="1843" y="685"/>
                  </a:lnTo>
                  <a:lnTo>
                    <a:pt x="1795" y="671"/>
                  </a:lnTo>
                  <a:lnTo>
                    <a:pt x="1745" y="661"/>
                  </a:lnTo>
                  <a:lnTo>
                    <a:pt x="1690" y="654"/>
                  </a:lnTo>
                  <a:lnTo>
                    <a:pt x="1631" y="651"/>
                  </a:lnTo>
                  <a:lnTo>
                    <a:pt x="1573" y="654"/>
                  </a:lnTo>
                  <a:lnTo>
                    <a:pt x="1519" y="661"/>
                  </a:lnTo>
                  <a:lnTo>
                    <a:pt x="1469" y="671"/>
                  </a:lnTo>
                  <a:lnTo>
                    <a:pt x="1423" y="685"/>
                  </a:lnTo>
                  <a:lnTo>
                    <a:pt x="1381" y="702"/>
                  </a:lnTo>
                  <a:lnTo>
                    <a:pt x="1341" y="722"/>
                  </a:lnTo>
                  <a:lnTo>
                    <a:pt x="1306" y="744"/>
                  </a:lnTo>
                  <a:lnTo>
                    <a:pt x="1273" y="768"/>
                  </a:lnTo>
                  <a:lnTo>
                    <a:pt x="1245" y="794"/>
                  </a:lnTo>
                  <a:lnTo>
                    <a:pt x="1219" y="821"/>
                  </a:lnTo>
                  <a:lnTo>
                    <a:pt x="1195" y="851"/>
                  </a:lnTo>
                  <a:lnTo>
                    <a:pt x="1174" y="881"/>
                  </a:lnTo>
                  <a:lnTo>
                    <a:pt x="1155" y="910"/>
                  </a:lnTo>
                  <a:lnTo>
                    <a:pt x="1140" y="941"/>
                  </a:lnTo>
                  <a:lnTo>
                    <a:pt x="1126" y="971"/>
                  </a:lnTo>
                  <a:lnTo>
                    <a:pt x="1114" y="1002"/>
                  </a:lnTo>
                  <a:lnTo>
                    <a:pt x="1104" y="1030"/>
                  </a:lnTo>
                  <a:lnTo>
                    <a:pt x="1095" y="1059"/>
                  </a:lnTo>
                  <a:lnTo>
                    <a:pt x="1088" y="1086"/>
                  </a:lnTo>
                  <a:lnTo>
                    <a:pt x="1083" y="1111"/>
                  </a:lnTo>
                  <a:lnTo>
                    <a:pt x="1079" y="1134"/>
                  </a:lnTo>
                  <a:lnTo>
                    <a:pt x="1075" y="1155"/>
                  </a:lnTo>
                  <a:lnTo>
                    <a:pt x="1073" y="1174"/>
                  </a:lnTo>
                  <a:lnTo>
                    <a:pt x="1071" y="1189"/>
                  </a:lnTo>
                  <a:lnTo>
                    <a:pt x="1071" y="1201"/>
                  </a:lnTo>
                  <a:lnTo>
                    <a:pt x="1070" y="1210"/>
                  </a:lnTo>
                  <a:lnTo>
                    <a:pt x="1070" y="1214"/>
                  </a:lnTo>
                  <a:lnTo>
                    <a:pt x="1065" y="1300"/>
                  </a:lnTo>
                  <a:lnTo>
                    <a:pt x="1055" y="1384"/>
                  </a:lnTo>
                  <a:lnTo>
                    <a:pt x="1038" y="1467"/>
                  </a:lnTo>
                  <a:lnTo>
                    <a:pt x="1017" y="1549"/>
                  </a:lnTo>
                  <a:lnTo>
                    <a:pt x="993" y="1628"/>
                  </a:lnTo>
                  <a:lnTo>
                    <a:pt x="965" y="1704"/>
                  </a:lnTo>
                  <a:lnTo>
                    <a:pt x="935" y="1779"/>
                  </a:lnTo>
                  <a:lnTo>
                    <a:pt x="903" y="1850"/>
                  </a:lnTo>
                  <a:lnTo>
                    <a:pt x="869" y="1918"/>
                  </a:lnTo>
                  <a:lnTo>
                    <a:pt x="835" y="1981"/>
                  </a:lnTo>
                  <a:lnTo>
                    <a:pt x="801" y="2040"/>
                  </a:lnTo>
                  <a:lnTo>
                    <a:pt x="768" y="2094"/>
                  </a:lnTo>
                  <a:lnTo>
                    <a:pt x="736" y="2143"/>
                  </a:lnTo>
                  <a:lnTo>
                    <a:pt x="706" y="2188"/>
                  </a:lnTo>
                  <a:lnTo>
                    <a:pt x="701" y="2197"/>
                  </a:lnTo>
                  <a:lnTo>
                    <a:pt x="699" y="2206"/>
                  </a:lnTo>
                  <a:lnTo>
                    <a:pt x="700" y="2215"/>
                  </a:lnTo>
                  <a:lnTo>
                    <a:pt x="702" y="2220"/>
                  </a:lnTo>
                  <a:lnTo>
                    <a:pt x="706" y="2224"/>
                  </a:lnTo>
                  <a:lnTo>
                    <a:pt x="710" y="2228"/>
                  </a:lnTo>
                  <a:lnTo>
                    <a:pt x="717" y="2232"/>
                  </a:lnTo>
                  <a:lnTo>
                    <a:pt x="746" y="2243"/>
                  </a:lnTo>
                  <a:lnTo>
                    <a:pt x="778" y="2253"/>
                  </a:lnTo>
                  <a:lnTo>
                    <a:pt x="808" y="2262"/>
                  </a:lnTo>
                  <a:lnTo>
                    <a:pt x="839" y="2269"/>
                  </a:lnTo>
                  <a:lnTo>
                    <a:pt x="867" y="2274"/>
                  </a:lnTo>
                  <a:lnTo>
                    <a:pt x="893" y="2280"/>
                  </a:lnTo>
                  <a:lnTo>
                    <a:pt x="915" y="2283"/>
                  </a:lnTo>
                  <a:lnTo>
                    <a:pt x="931" y="2285"/>
                  </a:lnTo>
                  <a:lnTo>
                    <a:pt x="942" y="2286"/>
                  </a:lnTo>
                  <a:lnTo>
                    <a:pt x="946" y="2286"/>
                  </a:lnTo>
                  <a:lnTo>
                    <a:pt x="1328" y="2286"/>
                  </a:lnTo>
                  <a:lnTo>
                    <a:pt x="1350" y="2288"/>
                  </a:lnTo>
                  <a:lnTo>
                    <a:pt x="1371" y="2295"/>
                  </a:lnTo>
                  <a:lnTo>
                    <a:pt x="1389" y="2306"/>
                  </a:lnTo>
                  <a:lnTo>
                    <a:pt x="1406" y="2320"/>
                  </a:lnTo>
                  <a:lnTo>
                    <a:pt x="1420" y="2338"/>
                  </a:lnTo>
                  <a:lnTo>
                    <a:pt x="1429" y="2357"/>
                  </a:lnTo>
                  <a:lnTo>
                    <a:pt x="1434" y="2378"/>
                  </a:lnTo>
                  <a:lnTo>
                    <a:pt x="1435" y="2399"/>
                  </a:lnTo>
                  <a:lnTo>
                    <a:pt x="1432" y="2421"/>
                  </a:lnTo>
                  <a:lnTo>
                    <a:pt x="1424" y="2441"/>
                  </a:lnTo>
                  <a:lnTo>
                    <a:pt x="1411" y="2466"/>
                  </a:lnTo>
                  <a:lnTo>
                    <a:pt x="1398" y="2491"/>
                  </a:lnTo>
                  <a:lnTo>
                    <a:pt x="1383" y="2514"/>
                  </a:lnTo>
                  <a:lnTo>
                    <a:pt x="1366" y="2535"/>
                  </a:lnTo>
                  <a:lnTo>
                    <a:pt x="1348" y="2551"/>
                  </a:lnTo>
                  <a:lnTo>
                    <a:pt x="1327" y="2565"/>
                  </a:lnTo>
                  <a:lnTo>
                    <a:pt x="775" y="2802"/>
                  </a:lnTo>
                  <a:lnTo>
                    <a:pt x="749" y="2817"/>
                  </a:lnTo>
                  <a:lnTo>
                    <a:pt x="724" y="2834"/>
                  </a:lnTo>
                  <a:lnTo>
                    <a:pt x="700" y="2855"/>
                  </a:lnTo>
                  <a:lnTo>
                    <a:pt x="772" y="2909"/>
                  </a:lnTo>
                  <a:lnTo>
                    <a:pt x="849" y="2959"/>
                  </a:lnTo>
                  <a:lnTo>
                    <a:pt x="927" y="3005"/>
                  </a:lnTo>
                  <a:lnTo>
                    <a:pt x="1009" y="3045"/>
                  </a:lnTo>
                  <a:lnTo>
                    <a:pt x="1093" y="3082"/>
                  </a:lnTo>
                  <a:lnTo>
                    <a:pt x="1179" y="3113"/>
                  </a:lnTo>
                  <a:lnTo>
                    <a:pt x="1268" y="3140"/>
                  </a:lnTo>
                  <a:lnTo>
                    <a:pt x="1360" y="3160"/>
                  </a:lnTo>
                  <a:lnTo>
                    <a:pt x="1453" y="3176"/>
                  </a:lnTo>
                  <a:lnTo>
                    <a:pt x="1547" y="3184"/>
                  </a:lnTo>
                  <a:lnTo>
                    <a:pt x="1633" y="3189"/>
                  </a:lnTo>
                  <a:lnTo>
                    <a:pt x="1655" y="3189"/>
                  </a:lnTo>
                  <a:lnTo>
                    <a:pt x="1674" y="3192"/>
                  </a:lnTo>
                  <a:lnTo>
                    <a:pt x="1690" y="3201"/>
                  </a:lnTo>
                  <a:lnTo>
                    <a:pt x="1703" y="3214"/>
                  </a:lnTo>
                  <a:lnTo>
                    <a:pt x="1712" y="3230"/>
                  </a:lnTo>
                  <a:lnTo>
                    <a:pt x="1715" y="3249"/>
                  </a:lnTo>
                  <a:lnTo>
                    <a:pt x="1712" y="3269"/>
                  </a:lnTo>
                  <a:lnTo>
                    <a:pt x="1703" y="3285"/>
                  </a:lnTo>
                  <a:lnTo>
                    <a:pt x="1690" y="3298"/>
                  </a:lnTo>
                  <a:lnTo>
                    <a:pt x="1674" y="3306"/>
                  </a:lnTo>
                  <a:lnTo>
                    <a:pt x="1655" y="3309"/>
                  </a:lnTo>
                  <a:lnTo>
                    <a:pt x="1651" y="3309"/>
                  </a:lnTo>
                  <a:lnTo>
                    <a:pt x="1647" y="3309"/>
                  </a:lnTo>
                  <a:lnTo>
                    <a:pt x="1646" y="3309"/>
                  </a:lnTo>
                  <a:lnTo>
                    <a:pt x="1646" y="3309"/>
                  </a:lnTo>
                  <a:lnTo>
                    <a:pt x="1641" y="3309"/>
                  </a:lnTo>
                  <a:lnTo>
                    <a:pt x="1634" y="3309"/>
                  </a:lnTo>
                  <a:lnTo>
                    <a:pt x="1582" y="3307"/>
                  </a:lnTo>
                  <a:lnTo>
                    <a:pt x="1529" y="3304"/>
                  </a:lnTo>
                  <a:lnTo>
                    <a:pt x="1459" y="3297"/>
                  </a:lnTo>
                  <a:lnTo>
                    <a:pt x="1395" y="3288"/>
                  </a:lnTo>
                  <a:lnTo>
                    <a:pt x="1304" y="3272"/>
                  </a:lnTo>
                  <a:lnTo>
                    <a:pt x="1215" y="3251"/>
                  </a:lnTo>
                  <a:lnTo>
                    <a:pt x="1128" y="3225"/>
                  </a:lnTo>
                  <a:lnTo>
                    <a:pt x="1041" y="3194"/>
                  </a:lnTo>
                  <a:lnTo>
                    <a:pt x="957" y="3158"/>
                  </a:lnTo>
                  <a:lnTo>
                    <a:pt x="875" y="3118"/>
                  </a:lnTo>
                  <a:lnTo>
                    <a:pt x="795" y="3073"/>
                  </a:lnTo>
                  <a:lnTo>
                    <a:pt x="718" y="3024"/>
                  </a:lnTo>
                  <a:lnTo>
                    <a:pt x="643" y="2970"/>
                  </a:lnTo>
                  <a:lnTo>
                    <a:pt x="571" y="2912"/>
                  </a:lnTo>
                  <a:lnTo>
                    <a:pt x="528" y="2876"/>
                  </a:lnTo>
                  <a:lnTo>
                    <a:pt x="533" y="2870"/>
                  </a:lnTo>
                  <a:lnTo>
                    <a:pt x="465" y="2803"/>
                  </a:lnTo>
                  <a:lnTo>
                    <a:pt x="400" y="2733"/>
                  </a:lnTo>
                  <a:lnTo>
                    <a:pt x="340" y="2658"/>
                  </a:lnTo>
                  <a:lnTo>
                    <a:pt x="284" y="2581"/>
                  </a:lnTo>
                  <a:lnTo>
                    <a:pt x="233" y="2500"/>
                  </a:lnTo>
                  <a:lnTo>
                    <a:pt x="186" y="2415"/>
                  </a:lnTo>
                  <a:lnTo>
                    <a:pt x="143" y="2329"/>
                  </a:lnTo>
                  <a:lnTo>
                    <a:pt x="107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7"/>
                  </a:lnTo>
                  <a:lnTo>
                    <a:pt x="50" y="1248"/>
                  </a:lnTo>
                  <a:lnTo>
                    <a:pt x="79" y="1152"/>
                  </a:lnTo>
                  <a:lnTo>
                    <a:pt x="112" y="1058"/>
                  </a:lnTo>
                  <a:lnTo>
                    <a:pt x="150" y="966"/>
                  </a:lnTo>
                  <a:lnTo>
                    <a:pt x="195" y="877"/>
                  </a:lnTo>
                  <a:lnTo>
                    <a:pt x="243" y="792"/>
                  </a:lnTo>
                  <a:lnTo>
                    <a:pt x="296" y="710"/>
                  </a:lnTo>
                  <a:lnTo>
                    <a:pt x="356" y="631"/>
                  </a:lnTo>
                  <a:lnTo>
                    <a:pt x="418" y="557"/>
                  </a:lnTo>
                  <a:lnTo>
                    <a:pt x="486" y="486"/>
                  </a:lnTo>
                  <a:lnTo>
                    <a:pt x="557" y="418"/>
                  </a:lnTo>
                  <a:lnTo>
                    <a:pt x="631" y="355"/>
                  </a:lnTo>
                  <a:lnTo>
                    <a:pt x="710" y="297"/>
                  </a:lnTo>
                  <a:lnTo>
                    <a:pt x="792" y="243"/>
                  </a:lnTo>
                  <a:lnTo>
                    <a:pt x="877" y="195"/>
                  </a:lnTo>
                  <a:lnTo>
                    <a:pt x="966" y="151"/>
                  </a:lnTo>
                  <a:lnTo>
                    <a:pt x="1057" y="112"/>
                  </a:lnTo>
                  <a:lnTo>
                    <a:pt x="1151" y="79"/>
                  </a:lnTo>
                  <a:lnTo>
                    <a:pt x="1248" y="50"/>
                  </a:lnTo>
                  <a:lnTo>
                    <a:pt x="1347" y="29"/>
                  </a:lnTo>
                  <a:lnTo>
                    <a:pt x="1447" y="13"/>
                  </a:lnTo>
                  <a:lnTo>
                    <a:pt x="1550" y="3"/>
                  </a:lnTo>
                  <a:lnTo>
                    <a:pt x="1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1" name="Group 810"/>
          <p:cNvGrpSpPr/>
          <p:nvPr/>
        </p:nvGrpSpPr>
        <p:grpSpPr>
          <a:xfrm>
            <a:off x="9094934" y="5002213"/>
            <a:ext cx="541338" cy="554037"/>
            <a:chOff x="9091613" y="5002213"/>
            <a:chExt cx="541338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9" name="Freeform 137"/>
            <p:cNvSpPr>
              <a:spLocks noEditPoints="1"/>
            </p:cNvSpPr>
            <p:nvPr/>
          </p:nvSpPr>
          <p:spPr bwMode="auto">
            <a:xfrm>
              <a:off x="9385301" y="5308600"/>
              <a:ext cx="247650" cy="247650"/>
            </a:xfrm>
            <a:custGeom>
              <a:avLst/>
              <a:gdLst>
                <a:gd name="T0" fmla="*/ 685 w 1556"/>
                <a:gd name="T1" fmla="*/ 303 h 1565"/>
                <a:gd name="T2" fmla="*/ 505 w 1556"/>
                <a:gd name="T3" fmla="*/ 378 h 1565"/>
                <a:gd name="T4" fmla="*/ 281 w 1556"/>
                <a:gd name="T5" fmla="*/ 347 h 1565"/>
                <a:gd name="T6" fmla="*/ 349 w 1556"/>
                <a:gd name="T7" fmla="*/ 541 h 1565"/>
                <a:gd name="T8" fmla="*/ 251 w 1556"/>
                <a:gd name="T9" fmla="*/ 716 h 1565"/>
                <a:gd name="T10" fmla="*/ 159 w 1556"/>
                <a:gd name="T11" fmla="*/ 834 h 1565"/>
                <a:gd name="T12" fmla="*/ 325 w 1556"/>
                <a:gd name="T13" fmla="*/ 944 h 1565"/>
                <a:gd name="T14" fmla="*/ 350 w 1556"/>
                <a:gd name="T15" fmla="*/ 1142 h 1565"/>
                <a:gd name="T16" fmla="*/ 406 w 1556"/>
                <a:gd name="T17" fmla="*/ 1241 h 1565"/>
                <a:gd name="T18" fmla="*/ 604 w 1556"/>
                <a:gd name="T19" fmla="*/ 1229 h 1565"/>
                <a:gd name="T20" fmla="*/ 742 w 1556"/>
                <a:gd name="T21" fmla="*/ 1373 h 1565"/>
                <a:gd name="T22" fmla="*/ 845 w 1556"/>
                <a:gd name="T23" fmla="*/ 1364 h 1565"/>
                <a:gd name="T24" fmla="*/ 1003 w 1556"/>
                <a:gd name="T25" fmla="*/ 1235 h 1565"/>
                <a:gd name="T26" fmla="*/ 1200 w 1556"/>
                <a:gd name="T27" fmla="*/ 1275 h 1565"/>
                <a:gd name="T28" fmla="*/ 1198 w 1556"/>
                <a:gd name="T29" fmla="*/ 1109 h 1565"/>
                <a:gd name="T30" fmla="*/ 1250 w 1556"/>
                <a:gd name="T31" fmla="*/ 917 h 1565"/>
                <a:gd name="T32" fmla="*/ 1436 w 1556"/>
                <a:gd name="T33" fmla="*/ 828 h 1565"/>
                <a:gd name="T34" fmla="*/ 1278 w 1556"/>
                <a:gd name="T35" fmla="*/ 694 h 1565"/>
                <a:gd name="T36" fmla="*/ 1205 w 1556"/>
                <a:gd name="T37" fmla="*/ 507 h 1565"/>
                <a:gd name="T38" fmla="*/ 1229 w 1556"/>
                <a:gd name="T39" fmla="*/ 301 h 1565"/>
                <a:gd name="T40" fmla="*/ 1035 w 1556"/>
                <a:gd name="T41" fmla="*/ 362 h 1565"/>
                <a:gd name="T42" fmla="*/ 866 w 1556"/>
                <a:gd name="T43" fmla="*/ 256 h 1565"/>
                <a:gd name="T44" fmla="*/ 708 w 1556"/>
                <a:gd name="T45" fmla="*/ 0 h 1565"/>
                <a:gd name="T46" fmla="*/ 933 w 1556"/>
                <a:gd name="T47" fmla="*/ 52 h 1565"/>
                <a:gd name="T48" fmla="*/ 1016 w 1556"/>
                <a:gd name="T49" fmla="*/ 233 h 1565"/>
                <a:gd name="T50" fmla="*/ 1203 w 1556"/>
                <a:gd name="T51" fmla="*/ 173 h 1565"/>
                <a:gd name="T52" fmla="*/ 1396 w 1556"/>
                <a:gd name="T53" fmla="*/ 298 h 1565"/>
                <a:gd name="T54" fmla="*/ 1348 w 1556"/>
                <a:gd name="T55" fmla="*/ 451 h 1565"/>
                <a:gd name="T56" fmla="*/ 1343 w 1556"/>
                <a:gd name="T57" fmla="*/ 585 h 1565"/>
                <a:gd name="T58" fmla="*/ 1523 w 1556"/>
                <a:gd name="T59" fmla="*/ 660 h 1565"/>
                <a:gd name="T60" fmla="*/ 1553 w 1556"/>
                <a:gd name="T61" fmla="*/ 897 h 1565"/>
                <a:gd name="T62" fmla="*/ 1390 w 1556"/>
                <a:gd name="T63" fmla="*/ 960 h 1565"/>
                <a:gd name="T64" fmla="*/ 1314 w 1556"/>
                <a:gd name="T65" fmla="*/ 1070 h 1565"/>
                <a:gd name="T66" fmla="*/ 1394 w 1556"/>
                <a:gd name="T67" fmla="*/ 1242 h 1565"/>
                <a:gd name="T68" fmla="*/ 1230 w 1556"/>
                <a:gd name="T69" fmla="*/ 1421 h 1565"/>
                <a:gd name="T70" fmla="*/ 1086 w 1556"/>
                <a:gd name="T71" fmla="*/ 1352 h 1565"/>
                <a:gd name="T72" fmla="*/ 959 w 1556"/>
                <a:gd name="T73" fmla="*/ 1404 h 1565"/>
                <a:gd name="T74" fmla="*/ 906 w 1556"/>
                <a:gd name="T75" fmla="*/ 1555 h 1565"/>
                <a:gd name="T76" fmla="*/ 665 w 1556"/>
                <a:gd name="T77" fmla="*/ 1546 h 1565"/>
                <a:gd name="T78" fmla="*/ 600 w 1556"/>
                <a:gd name="T79" fmla="*/ 1367 h 1565"/>
                <a:gd name="T80" fmla="*/ 469 w 1556"/>
                <a:gd name="T81" fmla="*/ 1344 h 1565"/>
                <a:gd name="T82" fmla="*/ 310 w 1556"/>
                <a:gd name="T83" fmla="*/ 1415 h 1565"/>
                <a:gd name="T84" fmla="*/ 164 w 1556"/>
                <a:gd name="T85" fmla="*/ 1225 h 1565"/>
                <a:gd name="T86" fmla="*/ 238 w 1556"/>
                <a:gd name="T87" fmla="*/ 1046 h 1565"/>
                <a:gd name="T88" fmla="*/ 141 w 1556"/>
                <a:gd name="T89" fmla="*/ 953 h 1565"/>
                <a:gd name="T90" fmla="*/ 0 w 1556"/>
                <a:gd name="T91" fmla="*/ 880 h 1565"/>
                <a:gd name="T92" fmla="*/ 48 w 1556"/>
                <a:gd name="T93" fmla="*/ 654 h 1565"/>
                <a:gd name="T94" fmla="*/ 222 w 1556"/>
                <a:gd name="T95" fmla="*/ 565 h 1565"/>
                <a:gd name="T96" fmla="*/ 153 w 1556"/>
                <a:gd name="T97" fmla="*/ 377 h 1565"/>
                <a:gd name="T98" fmla="*/ 276 w 1556"/>
                <a:gd name="T99" fmla="*/ 181 h 1565"/>
                <a:gd name="T100" fmla="*/ 446 w 1556"/>
                <a:gd name="T101" fmla="*/ 238 h 1565"/>
                <a:gd name="T102" fmla="*/ 579 w 1556"/>
                <a:gd name="T103" fmla="*/ 238 h 1565"/>
                <a:gd name="T104" fmla="*/ 655 w 1556"/>
                <a:gd name="T105" fmla="*/ 33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6" h="1565">
                  <a:moveTo>
                    <a:pt x="758" y="121"/>
                  </a:moveTo>
                  <a:lnTo>
                    <a:pt x="746" y="184"/>
                  </a:lnTo>
                  <a:lnTo>
                    <a:pt x="738" y="217"/>
                  </a:lnTo>
                  <a:lnTo>
                    <a:pt x="724" y="249"/>
                  </a:lnTo>
                  <a:lnTo>
                    <a:pt x="707" y="277"/>
                  </a:lnTo>
                  <a:lnTo>
                    <a:pt x="685" y="303"/>
                  </a:lnTo>
                  <a:lnTo>
                    <a:pt x="661" y="325"/>
                  </a:lnTo>
                  <a:lnTo>
                    <a:pt x="634" y="345"/>
                  </a:lnTo>
                  <a:lnTo>
                    <a:pt x="604" y="360"/>
                  </a:lnTo>
                  <a:lnTo>
                    <a:pt x="571" y="371"/>
                  </a:lnTo>
                  <a:lnTo>
                    <a:pt x="538" y="377"/>
                  </a:lnTo>
                  <a:lnTo>
                    <a:pt x="505" y="378"/>
                  </a:lnTo>
                  <a:lnTo>
                    <a:pt x="472" y="374"/>
                  </a:lnTo>
                  <a:lnTo>
                    <a:pt x="439" y="367"/>
                  </a:lnTo>
                  <a:lnTo>
                    <a:pt x="409" y="355"/>
                  </a:lnTo>
                  <a:lnTo>
                    <a:pt x="380" y="337"/>
                  </a:lnTo>
                  <a:lnTo>
                    <a:pt x="326" y="301"/>
                  </a:lnTo>
                  <a:lnTo>
                    <a:pt x="281" y="347"/>
                  </a:lnTo>
                  <a:lnTo>
                    <a:pt x="303" y="380"/>
                  </a:lnTo>
                  <a:lnTo>
                    <a:pt x="322" y="409"/>
                  </a:lnTo>
                  <a:lnTo>
                    <a:pt x="336" y="441"/>
                  </a:lnTo>
                  <a:lnTo>
                    <a:pt x="346" y="474"/>
                  </a:lnTo>
                  <a:lnTo>
                    <a:pt x="350" y="507"/>
                  </a:lnTo>
                  <a:lnTo>
                    <a:pt x="349" y="541"/>
                  </a:lnTo>
                  <a:lnTo>
                    <a:pt x="344" y="575"/>
                  </a:lnTo>
                  <a:lnTo>
                    <a:pt x="334" y="608"/>
                  </a:lnTo>
                  <a:lnTo>
                    <a:pt x="319" y="640"/>
                  </a:lnTo>
                  <a:lnTo>
                    <a:pt x="299" y="669"/>
                  </a:lnTo>
                  <a:lnTo>
                    <a:pt x="277" y="694"/>
                  </a:lnTo>
                  <a:lnTo>
                    <a:pt x="251" y="716"/>
                  </a:lnTo>
                  <a:lnTo>
                    <a:pt x="222" y="733"/>
                  </a:lnTo>
                  <a:lnTo>
                    <a:pt x="190" y="746"/>
                  </a:lnTo>
                  <a:lnTo>
                    <a:pt x="158" y="756"/>
                  </a:lnTo>
                  <a:lnTo>
                    <a:pt x="120" y="763"/>
                  </a:lnTo>
                  <a:lnTo>
                    <a:pt x="120" y="828"/>
                  </a:lnTo>
                  <a:lnTo>
                    <a:pt x="159" y="834"/>
                  </a:lnTo>
                  <a:lnTo>
                    <a:pt x="194" y="843"/>
                  </a:lnTo>
                  <a:lnTo>
                    <a:pt x="225" y="855"/>
                  </a:lnTo>
                  <a:lnTo>
                    <a:pt x="254" y="871"/>
                  </a:lnTo>
                  <a:lnTo>
                    <a:pt x="282" y="892"/>
                  </a:lnTo>
                  <a:lnTo>
                    <a:pt x="305" y="917"/>
                  </a:lnTo>
                  <a:lnTo>
                    <a:pt x="325" y="944"/>
                  </a:lnTo>
                  <a:lnTo>
                    <a:pt x="340" y="975"/>
                  </a:lnTo>
                  <a:lnTo>
                    <a:pt x="352" y="1008"/>
                  </a:lnTo>
                  <a:lnTo>
                    <a:pt x="359" y="1042"/>
                  </a:lnTo>
                  <a:lnTo>
                    <a:pt x="361" y="1076"/>
                  </a:lnTo>
                  <a:lnTo>
                    <a:pt x="358" y="1109"/>
                  </a:lnTo>
                  <a:lnTo>
                    <a:pt x="350" y="1142"/>
                  </a:lnTo>
                  <a:lnTo>
                    <a:pt x="337" y="1174"/>
                  </a:lnTo>
                  <a:lnTo>
                    <a:pt x="320" y="1205"/>
                  </a:lnTo>
                  <a:lnTo>
                    <a:pt x="298" y="1236"/>
                  </a:lnTo>
                  <a:lnTo>
                    <a:pt x="344" y="1283"/>
                  </a:lnTo>
                  <a:lnTo>
                    <a:pt x="376" y="1259"/>
                  </a:lnTo>
                  <a:lnTo>
                    <a:pt x="406" y="1241"/>
                  </a:lnTo>
                  <a:lnTo>
                    <a:pt x="437" y="1226"/>
                  </a:lnTo>
                  <a:lnTo>
                    <a:pt x="470" y="1217"/>
                  </a:lnTo>
                  <a:lnTo>
                    <a:pt x="504" y="1212"/>
                  </a:lnTo>
                  <a:lnTo>
                    <a:pt x="537" y="1213"/>
                  </a:lnTo>
                  <a:lnTo>
                    <a:pt x="571" y="1219"/>
                  </a:lnTo>
                  <a:lnTo>
                    <a:pt x="604" y="1229"/>
                  </a:lnTo>
                  <a:lnTo>
                    <a:pt x="635" y="1244"/>
                  </a:lnTo>
                  <a:lnTo>
                    <a:pt x="664" y="1264"/>
                  </a:lnTo>
                  <a:lnTo>
                    <a:pt x="689" y="1286"/>
                  </a:lnTo>
                  <a:lnTo>
                    <a:pt x="710" y="1312"/>
                  </a:lnTo>
                  <a:lnTo>
                    <a:pt x="728" y="1341"/>
                  </a:lnTo>
                  <a:lnTo>
                    <a:pt x="742" y="1373"/>
                  </a:lnTo>
                  <a:lnTo>
                    <a:pt x="751" y="1406"/>
                  </a:lnTo>
                  <a:lnTo>
                    <a:pt x="758" y="1444"/>
                  </a:lnTo>
                  <a:lnTo>
                    <a:pt x="822" y="1444"/>
                  </a:lnTo>
                  <a:lnTo>
                    <a:pt x="825" y="1431"/>
                  </a:lnTo>
                  <a:lnTo>
                    <a:pt x="833" y="1397"/>
                  </a:lnTo>
                  <a:lnTo>
                    <a:pt x="845" y="1364"/>
                  </a:lnTo>
                  <a:lnTo>
                    <a:pt x="863" y="1334"/>
                  </a:lnTo>
                  <a:lnTo>
                    <a:pt x="883" y="1306"/>
                  </a:lnTo>
                  <a:lnTo>
                    <a:pt x="908" y="1283"/>
                  </a:lnTo>
                  <a:lnTo>
                    <a:pt x="937" y="1263"/>
                  </a:lnTo>
                  <a:lnTo>
                    <a:pt x="969" y="1247"/>
                  </a:lnTo>
                  <a:lnTo>
                    <a:pt x="1003" y="1235"/>
                  </a:lnTo>
                  <a:lnTo>
                    <a:pt x="1037" y="1230"/>
                  </a:lnTo>
                  <a:lnTo>
                    <a:pt x="1072" y="1229"/>
                  </a:lnTo>
                  <a:lnTo>
                    <a:pt x="1105" y="1233"/>
                  </a:lnTo>
                  <a:lnTo>
                    <a:pt x="1138" y="1242"/>
                  </a:lnTo>
                  <a:lnTo>
                    <a:pt x="1171" y="1256"/>
                  </a:lnTo>
                  <a:lnTo>
                    <a:pt x="1200" y="1275"/>
                  </a:lnTo>
                  <a:lnTo>
                    <a:pt x="1211" y="1283"/>
                  </a:lnTo>
                  <a:lnTo>
                    <a:pt x="1256" y="1236"/>
                  </a:lnTo>
                  <a:lnTo>
                    <a:pt x="1236" y="1205"/>
                  </a:lnTo>
                  <a:lnTo>
                    <a:pt x="1217" y="1174"/>
                  </a:lnTo>
                  <a:lnTo>
                    <a:pt x="1205" y="1142"/>
                  </a:lnTo>
                  <a:lnTo>
                    <a:pt x="1198" y="1109"/>
                  </a:lnTo>
                  <a:lnTo>
                    <a:pt x="1194" y="1076"/>
                  </a:lnTo>
                  <a:lnTo>
                    <a:pt x="1196" y="1042"/>
                  </a:lnTo>
                  <a:lnTo>
                    <a:pt x="1202" y="1008"/>
                  </a:lnTo>
                  <a:lnTo>
                    <a:pt x="1214" y="975"/>
                  </a:lnTo>
                  <a:lnTo>
                    <a:pt x="1230" y="944"/>
                  </a:lnTo>
                  <a:lnTo>
                    <a:pt x="1250" y="917"/>
                  </a:lnTo>
                  <a:lnTo>
                    <a:pt x="1274" y="892"/>
                  </a:lnTo>
                  <a:lnTo>
                    <a:pt x="1301" y="871"/>
                  </a:lnTo>
                  <a:lnTo>
                    <a:pt x="1330" y="855"/>
                  </a:lnTo>
                  <a:lnTo>
                    <a:pt x="1362" y="843"/>
                  </a:lnTo>
                  <a:lnTo>
                    <a:pt x="1396" y="834"/>
                  </a:lnTo>
                  <a:lnTo>
                    <a:pt x="1436" y="828"/>
                  </a:lnTo>
                  <a:lnTo>
                    <a:pt x="1436" y="763"/>
                  </a:lnTo>
                  <a:lnTo>
                    <a:pt x="1398" y="756"/>
                  </a:lnTo>
                  <a:lnTo>
                    <a:pt x="1364" y="746"/>
                  </a:lnTo>
                  <a:lnTo>
                    <a:pt x="1333" y="733"/>
                  </a:lnTo>
                  <a:lnTo>
                    <a:pt x="1304" y="716"/>
                  </a:lnTo>
                  <a:lnTo>
                    <a:pt x="1278" y="694"/>
                  </a:lnTo>
                  <a:lnTo>
                    <a:pt x="1255" y="669"/>
                  </a:lnTo>
                  <a:lnTo>
                    <a:pt x="1237" y="640"/>
                  </a:lnTo>
                  <a:lnTo>
                    <a:pt x="1222" y="608"/>
                  </a:lnTo>
                  <a:lnTo>
                    <a:pt x="1211" y="575"/>
                  </a:lnTo>
                  <a:lnTo>
                    <a:pt x="1205" y="541"/>
                  </a:lnTo>
                  <a:lnTo>
                    <a:pt x="1205" y="507"/>
                  </a:lnTo>
                  <a:lnTo>
                    <a:pt x="1210" y="473"/>
                  </a:lnTo>
                  <a:lnTo>
                    <a:pt x="1218" y="440"/>
                  </a:lnTo>
                  <a:lnTo>
                    <a:pt x="1233" y="409"/>
                  </a:lnTo>
                  <a:lnTo>
                    <a:pt x="1251" y="380"/>
                  </a:lnTo>
                  <a:lnTo>
                    <a:pt x="1275" y="347"/>
                  </a:lnTo>
                  <a:lnTo>
                    <a:pt x="1229" y="301"/>
                  </a:lnTo>
                  <a:lnTo>
                    <a:pt x="1197" y="322"/>
                  </a:lnTo>
                  <a:lnTo>
                    <a:pt x="1167" y="339"/>
                  </a:lnTo>
                  <a:lnTo>
                    <a:pt x="1136" y="352"/>
                  </a:lnTo>
                  <a:lnTo>
                    <a:pt x="1102" y="360"/>
                  </a:lnTo>
                  <a:lnTo>
                    <a:pt x="1069" y="363"/>
                  </a:lnTo>
                  <a:lnTo>
                    <a:pt x="1035" y="362"/>
                  </a:lnTo>
                  <a:lnTo>
                    <a:pt x="1002" y="356"/>
                  </a:lnTo>
                  <a:lnTo>
                    <a:pt x="969" y="344"/>
                  </a:lnTo>
                  <a:lnTo>
                    <a:pt x="938" y="327"/>
                  </a:lnTo>
                  <a:lnTo>
                    <a:pt x="910" y="308"/>
                  </a:lnTo>
                  <a:lnTo>
                    <a:pt x="887" y="284"/>
                  </a:lnTo>
                  <a:lnTo>
                    <a:pt x="866" y="256"/>
                  </a:lnTo>
                  <a:lnTo>
                    <a:pt x="850" y="227"/>
                  </a:lnTo>
                  <a:lnTo>
                    <a:pt x="837" y="195"/>
                  </a:lnTo>
                  <a:lnTo>
                    <a:pt x="829" y="161"/>
                  </a:lnTo>
                  <a:lnTo>
                    <a:pt x="822" y="121"/>
                  </a:lnTo>
                  <a:lnTo>
                    <a:pt x="758" y="121"/>
                  </a:lnTo>
                  <a:close/>
                  <a:moveTo>
                    <a:pt x="708" y="0"/>
                  </a:moveTo>
                  <a:lnTo>
                    <a:pt x="875" y="0"/>
                  </a:lnTo>
                  <a:lnTo>
                    <a:pt x="891" y="3"/>
                  </a:lnTo>
                  <a:lnTo>
                    <a:pt x="906" y="10"/>
                  </a:lnTo>
                  <a:lnTo>
                    <a:pt x="919" y="21"/>
                  </a:lnTo>
                  <a:lnTo>
                    <a:pt x="928" y="35"/>
                  </a:lnTo>
                  <a:lnTo>
                    <a:pt x="933" y="52"/>
                  </a:lnTo>
                  <a:lnTo>
                    <a:pt x="947" y="142"/>
                  </a:lnTo>
                  <a:lnTo>
                    <a:pt x="953" y="166"/>
                  </a:lnTo>
                  <a:lnTo>
                    <a:pt x="964" y="187"/>
                  </a:lnTo>
                  <a:lnTo>
                    <a:pt x="978" y="206"/>
                  </a:lnTo>
                  <a:lnTo>
                    <a:pt x="995" y="221"/>
                  </a:lnTo>
                  <a:lnTo>
                    <a:pt x="1016" y="233"/>
                  </a:lnTo>
                  <a:lnTo>
                    <a:pt x="1040" y="241"/>
                  </a:lnTo>
                  <a:lnTo>
                    <a:pt x="1063" y="243"/>
                  </a:lnTo>
                  <a:lnTo>
                    <a:pt x="1086" y="241"/>
                  </a:lnTo>
                  <a:lnTo>
                    <a:pt x="1108" y="234"/>
                  </a:lnTo>
                  <a:lnTo>
                    <a:pt x="1130" y="222"/>
                  </a:lnTo>
                  <a:lnTo>
                    <a:pt x="1203" y="173"/>
                  </a:lnTo>
                  <a:lnTo>
                    <a:pt x="1218" y="165"/>
                  </a:lnTo>
                  <a:lnTo>
                    <a:pt x="1234" y="163"/>
                  </a:lnTo>
                  <a:lnTo>
                    <a:pt x="1250" y="164"/>
                  </a:lnTo>
                  <a:lnTo>
                    <a:pt x="1265" y="171"/>
                  </a:lnTo>
                  <a:lnTo>
                    <a:pt x="1278" y="181"/>
                  </a:lnTo>
                  <a:lnTo>
                    <a:pt x="1396" y="298"/>
                  </a:lnTo>
                  <a:lnTo>
                    <a:pt x="1407" y="312"/>
                  </a:lnTo>
                  <a:lnTo>
                    <a:pt x="1412" y="328"/>
                  </a:lnTo>
                  <a:lnTo>
                    <a:pt x="1413" y="345"/>
                  </a:lnTo>
                  <a:lnTo>
                    <a:pt x="1410" y="361"/>
                  </a:lnTo>
                  <a:lnTo>
                    <a:pt x="1402" y="377"/>
                  </a:lnTo>
                  <a:lnTo>
                    <a:pt x="1348" y="451"/>
                  </a:lnTo>
                  <a:lnTo>
                    <a:pt x="1335" y="472"/>
                  </a:lnTo>
                  <a:lnTo>
                    <a:pt x="1327" y="494"/>
                  </a:lnTo>
                  <a:lnTo>
                    <a:pt x="1324" y="518"/>
                  </a:lnTo>
                  <a:lnTo>
                    <a:pt x="1326" y="541"/>
                  </a:lnTo>
                  <a:lnTo>
                    <a:pt x="1333" y="565"/>
                  </a:lnTo>
                  <a:lnTo>
                    <a:pt x="1343" y="585"/>
                  </a:lnTo>
                  <a:lnTo>
                    <a:pt x="1359" y="604"/>
                  </a:lnTo>
                  <a:lnTo>
                    <a:pt x="1376" y="619"/>
                  </a:lnTo>
                  <a:lnTo>
                    <a:pt x="1397" y="630"/>
                  </a:lnTo>
                  <a:lnTo>
                    <a:pt x="1421" y="638"/>
                  </a:lnTo>
                  <a:lnTo>
                    <a:pt x="1507" y="654"/>
                  </a:lnTo>
                  <a:lnTo>
                    <a:pt x="1523" y="660"/>
                  </a:lnTo>
                  <a:lnTo>
                    <a:pt x="1536" y="669"/>
                  </a:lnTo>
                  <a:lnTo>
                    <a:pt x="1547" y="682"/>
                  </a:lnTo>
                  <a:lnTo>
                    <a:pt x="1553" y="696"/>
                  </a:lnTo>
                  <a:lnTo>
                    <a:pt x="1556" y="713"/>
                  </a:lnTo>
                  <a:lnTo>
                    <a:pt x="1556" y="880"/>
                  </a:lnTo>
                  <a:lnTo>
                    <a:pt x="1553" y="897"/>
                  </a:lnTo>
                  <a:lnTo>
                    <a:pt x="1546" y="913"/>
                  </a:lnTo>
                  <a:lnTo>
                    <a:pt x="1535" y="925"/>
                  </a:lnTo>
                  <a:lnTo>
                    <a:pt x="1521" y="934"/>
                  </a:lnTo>
                  <a:lnTo>
                    <a:pt x="1504" y="939"/>
                  </a:lnTo>
                  <a:lnTo>
                    <a:pt x="1414" y="953"/>
                  </a:lnTo>
                  <a:lnTo>
                    <a:pt x="1390" y="960"/>
                  </a:lnTo>
                  <a:lnTo>
                    <a:pt x="1370" y="969"/>
                  </a:lnTo>
                  <a:lnTo>
                    <a:pt x="1351" y="984"/>
                  </a:lnTo>
                  <a:lnTo>
                    <a:pt x="1336" y="1002"/>
                  </a:lnTo>
                  <a:lnTo>
                    <a:pt x="1324" y="1023"/>
                  </a:lnTo>
                  <a:lnTo>
                    <a:pt x="1316" y="1046"/>
                  </a:lnTo>
                  <a:lnTo>
                    <a:pt x="1314" y="1070"/>
                  </a:lnTo>
                  <a:lnTo>
                    <a:pt x="1316" y="1093"/>
                  </a:lnTo>
                  <a:lnTo>
                    <a:pt x="1323" y="1116"/>
                  </a:lnTo>
                  <a:lnTo>
                    <a:pt x="1335" y="1137"/>
                  </a:lnTo>
                  <a:lnTo>
                    <a:pt x="1384" y="1210"/>
                  </a:lnTo>
                  <a:lnTo>
                    <a:pt x="1391" y="1225"/>
                  </a:lnTo>
                  <a:lnTo>
                    <a:pt x="1394" y="1242"/>
                  </a:lnTo>
                  <a:lnTo>
                    <a:pt x="1392" y="1258"/>
                  </a:lnTo>
                  <a:lnTo>
                    <a:pt x="1386" y="1274"/>
                  </a:lnTo>
                  <a:lnTo>
                    <a:pt x="1376" y="1287"/>
                  </a:lnTo>
                  <a:lnTo>
                    <a:pt x="1260" y="1405"/>
                  </a:lnTo>
                  <a:lnTo>
                    <a:pt x="1246" y="1415"/>
                  </a:lnTo>
                  <a:lnTo>
                    <a:pt x="1230" y="1421"/>
                  </a:lnTo>
                  <a:lnTo>
                    <a:pt x="1213" y="1422"/>
                  </a:lnTo>
                  <a:lnTo>
                    <a:pt x="1197" y="1419"/>
                  </a:lnTo>
                  <a:lnTo>
                    <a:pt x="1181" y="1410"/>
                  </a:lnTo>
                  <a:lnTo>
                    <a:pt x="1129" y="1372"/>
                  </a:lnTo>
                  <a:lnTo>
                    <a:pt x="1108" y="1360"/>
                  </a:lnTo>
                  <a:lnTo>
                    <a:pt x="1086" y="1352"/>
                  </a:lnTo>
                  <a:lnTo>
                    <a:pt x="1062" y="1349"/>
                  </a:lnTo>
                  <a:lnTo>
                    <a:pt x="1038" y="1351"/>
                  </a:lnTo>
                  <a:lnTo>
                    <a:pt x="1014" y="1358"/>
                  </a:lnTo>
                  <a:lnTo>
                    <a:pt x="993" y="1370"/>
                  </a:lnTo>
                  <a:lnTo>
                    <a:pt x="975" y="1385"/>
                  </a:lnTo>
                  <a:lnTo>
                    <a:pt x="959" y="1404"/>
                  </a:lnTo>
                  <a:lnTo>
                    <a:pt x="950" y="1426"/>
                  </a:lnTo>
                  <a:lnTo>
                    <a:pt x="943" y="1450"/>
                  </a:lnTo>
                  <a:lnTo>
                    <a:pt x="933" y="1514"/>
                  </a:lnTo>
                  <a:lnTo>
                    <a:pt x="928" y="1531"/>
                  </a:lnTo>
                  <a:lnTo>
                    <a:pt x="919" y="1545"/>
                  </a:lnTo>
                  <a:lnTo>
                    <a:pt x="906" y="1555"/>
                  </a:lnTo>
                  <a:lnTo>
                    <a:pt x="891" y="1562"/>
                  </a:lnTo>
                  <a:lnTo>
                    <a:pt x="875" y="1565"/>
                  </a:lnTo>
                  <a:lnTo>
                    <a:pt x="708" y="1565"/>
                  </a:lnTo>
                  <a:lnTo>
                    <a:pt x="692" y="1562"/>
                  </a:lnTo>
                  <a:lnTo>
                    <a:pt x="677" y="1556"/>
                  </a:lnTo>
                  <a:lnTo>
                    <a:pt x="665" y="1546"/>
                  </a:lnTo>
                  <a:lnTo>
                    <a:pt x="655" y="1532"/>
                  </a:lnTo>
                  <a:lnTo>
                    <a:pt x="649" y="1516"/>
                  </a:lnTo>
                  <a:lnTo>
                    <a:pt x="633" y="1429"/>
                  </a:lnTo>
                  <a:lnTo>
                    <a:pt x="627" y="1406"/>
                  </a:lnTo>
                  <a:lnTo>
                    <a:pt x="616" y="1385"/>
                  </a:lnTo>
                  <a:lnTo>
                    <a:pt x="600" y="1367"/>
                  </a:lnTo>
                  <a:lnTo>
                    <a:pt x="582" y="1352"/>
                  </a:lnTo>
                  <a:lnTo>
                    <a:pt x="560" y="1341"/>
                  </a:lnTo>
                  <a:lnTo>
                    <a:pt x="537" y="1335"/>
                  </a:lnTo>
                  <a:lnTo>
                    <a:pt x="513" y="1333"/>
                  </a:lnTo>
                  <a:lnTo>
                    <a:pt x="491" y="1336"/>
                  </a:lnTo>
                  <a:lnTo>
                    <a:pt x="469" y="1344"/>
                  </a:lnTo>
                  <a:lnTo>
                    <a:pt x="447" y="1356"/>
                  </a:lnTo>
                  <a:lnTo>
                    <a:pt x="374" y="1410"/>
                  </a:lnTo>
                  <a:lnTo>
                    <a:pt x="358" y="1419"/>
                  </a:lnTo>
                  <a:lnTo>
                    <a:pt x="342" y="1422"/>
                  </a:lnTo>
                  <a:lnTo>
                    <a:pt x="325" y="1421"/>
                  </a:lnTo>
                  <a:lnTo>
                    <a:pt x="310" y="1415"/>
                  </a:lnTo>
                  <a:lnTo>
                    <a:pt x="296" y="1405"/>
                  </a:lnTo>
                  <a:lnTo>
                    <a:pt x="178" y="1287"/>
                  </a:lnTo>
                  <a:lnTo>
                    <a:pt x="169" y="1274"/>
                  </a:lnTo>
                  <a:lnTo>
                    <a:pt x="163" y="1258"/>
                  </a:lnTo>
                  <a:lnTo>
                    <a:pt x="161" y="1242"/>
                  </a:lnTo>
                  <a:lnTo>
                    <a:pt x="164" y="1225"/>
                  </a:lnTo>
                  <a:lnTo>
                    <a:pt x="172" y="1210"/>
                  </a:lnTo>
                  <a:lnTo>
                    <a:pt x="221" y="1137"/>
                  </a:lnTo>
                  <a:lnTo>
                    <a:pt x="233" y="1116"/>
                  </a:lnTo>
                  <a:lnTo>
                    <a:pt x="239" y="1093"/>
                  </a:lnTo>
                  <a:lnTo>
                    <a:pt x="241" y="1070"/>
                  </a:lnTo>
                  <a:lnTo>
                    <a:pt x="238" y="1046"/>
                  </a:lnTo>
                  <a:lnTo>
                    <a:pt x="232" y="1023"/>
                  </a:lnTo>
                  <a:lnTo>
                    <a:pt x="220" y="1002"/>
                  </a:lnTo>
                  <a:lnTo>
                    <a:pt x="204" y="984"/>
                  </a:lnTo>
                  <a:lnTo>
                    <a:pt x="186" y="969"/>
                  </a:lnTo>
                  <a:lnTo>
                    <a:pt x="164" y="960"/>
                  </a:lnTo>
                  <a:lnTo>
                    <a:pt x="141" y="953"/>
                  </a:lnTo>
                  <a:lnTo>
                    <a:pt x="50" y="939"/>
                  </a:lnTo>
                  <a:lnTo>
                    <a:pt x="34" y="934"/>
                  </a:lnTo>
                  <a:lnTo>
                    <a:pt x="19" y="925"/>
                  </a:lnTo>
                  <a:lnTo>
                    <a:pt x="9" y="913"/>
                  </a:lnTo>
                  <a:lnTo>
                    <a:pt x="2" y="897"/>
                  </a:lnTo>
                  <a:lnTo>
                    <a:pt x="0" y="880"/>
                  </a:lnTo>
                  <a:lnTo>
                    <a:pt x="0" y="713"/>
                  </a:lnTo>
                  <a:lnTo>
                    <a:pt x="2" y="697"/>
                  </a:lnTo>
                  <a:lnTo>
                    <a:pt x="9" y="682"/>
                  </a:lnTo>
                  <a:lnTo>
                    <a:pt x="18" y="669"/>
                  </a:lnTo>
                  <a:lnTo>
                    <a:pt x="33" y="660"/>
                  </a:lnTo>
                  <a:lnTo>
                    <a:pt x="48" y="654"/>
                  </a:lnTo>
                  <a:lnTo>
                    <a:pt x="135" y="638"/>
                  </a:lnTo>
                  <a:lnTo>
                    <a:pt x="158" y="630"/>
                  </a:lnTo>
                  <a:lnTo>
                    <a:pt x="178" y="619"/>
                  </a:lnTo>
                  <a:lnTo>
                    <a:pt x="197" y="604"/>
                  </a:lnTo>
                  <a:lnTo>
                    <a:pt x="211" y="585"/>
                  </a:lnTo>
                  <a:lnTo>
                    <a:pt x="222" y="565"/>
                  </a:lnTo>
                  <a:lnTo>
                    <a:pt x="228" y="541"/>
                  </a:lnTo>
                  <a:lnTo>
                    <a:pt x="231" y="518"/>
                  </a:lnTo>
                  <a:lnTo>
                    <a:pt x="227" y="495"/>
                  </a:lnTo>
                  <a:lnTo>
                    <a:pt x="220" y="472"/>
                  </a:lnTo>
                  <a:lnTo>
                    <a:pt x="208" y="451"/>
                  </a:lnTo>
                  <a:lnTo>
                    <a:pt x="153" y="377"/>
                  </a:lnTo>
                  <a:lnTo>
                    <a:pt x="145" y="361"/>
                  </a:lnTo>
                  <a:lnTo>
                    <a:pt x="141" y="345"/>
                  </a:lnTo>
                  <a:lnTo>
                    <a:pt x="142" y="328"/>
                  </a:lnTo>
                  <a:lnTo>
                    <a:pt x="149" y="312"/>
                  </a:lnTo>
                  <a:lnTo>
                    <a:pt x="159" y="299"/>
                  </a:lnTo>
                  <a:lnTo>
                    <a:pt x="276" y="181"/>
                  </a:lnTo>
                  <a:lnTo>
                    <a:pt x="289" y="171"/>
                  </a:lnTo>
                  <a:lnTo>
                    <a:pt x="305" y="164"/>
                  </a:lnTo>
                  <a:lnTo>
                    <a:pt x="321" y="163"/>
                  </a:lnTo>
                  <a:lnTo>
                    <a:pt x="337" y="165"/>
                  </a:lnTo>
                  <a:lnTo>
                    <a:pt x="352" y="173"/>
                  </a:lnTo>
                  <a:lnTo>
                    <a:pt x="446" y="238"/>
                  </a:lnTo>
                  <a:lnTo>
                    <a:pt x="467" y="249"/>
                  </a:lnTo>
                  <a:lnTo>
                    <a:pt x="489" y="256"/>
                  </a:lnTo>
                  <a:lnTo>
                    <a:pt x="512" y="258"/>
                  </a:lnTo>
                  <a:lnTo>
                    <a:pt x="535" y="255"/>
                  </a:lnTo>
                  <a:lnTo>
                    <a:pt x="557" y="249"/>
                  </a:lnTo>
                  <a:lnTo>
                    <a:pt x="579" y="238"/>
                  </a:lnTo>
                  <a:lnTo>
                    <a:pt x="596" y="222"/>
                  </a:lnTo>
                  <a:lnTo>
                    <a:pt x="610" y="205"/>
                  </a:lnTo>
                  <a:lnTo>
                    <a:pt x="621" y="184"/>
                  </a:lnTo>
                  <a:lnTo>
                    <a:pt x="628" y="162"/>
                  </a:lnTo>
                  <a:lnTo>
                    <a:pt x="649" y="49"/>
                  </a:lnTo>
                  <a:lnTo>
                    <a:pt x="655" y="33"/>
                  </a:lnTo>
                  <a:lnTo>
                    <a:pt x="665" y="20"/>
                  </a:lnTo>
                  <a:lnTo>
                    <a:pt x="677" y="10"/>
                  </a:lnTo>
                  <a:lnTo>
                    <a:pt x="692" y="3"/>
                  </a:lnTo>
                  <a:lnTo>
                    <a:pt x="7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38"/>
            <p:cNvSpPr>
              <a:spLocks noEditPoints="1"/>
            </p:cNvSpPr>
            <p:nvPr/>
          </p:nvSpPr>
          <p:spPr bwMode="auto">
            <a:xfrm>
              <a:off x="9461501" y="5384800"/>
              <a:ext cx="95250" cy="95250"/>
            </a:xfrm>
            <a:custGeom>
              <a:avLst/>
              <a:gdLst>
                <a:gd name="T0" fmla="*/ 266 w 598"/>
                <a:gd name="T1" fmla="*/ 123 h 601"/>
                <a:gd name="T2" fmla="*/ 207 w 598"/>
                <a:gd name="T3" fmla="*/ 145 h 601"/>
                <a:gd name="T4" fmla="*/ 162 w 598"/>
                <a:gd name="T5" fmla="*/ 184 h 601"/>
                <a:gd name="T6" fmla="*/ 130 w 598"/>
                <a:gd name="T7" fmla="*/ 238 h 601"/>
                <a:gd name="T8" fmla="*/ 119 w 598"/>
                <a:gd name="T9" fmla="*/ 300 h 601"/>
                <a:gd name="T10" fmla="*/ 130 w 598"/>
                <a:gd name="T11" fmla="*/ 364 h 601"/>
                <a:gd name="T12" fmla="*/ 162 w 598"/>
                <a:gd name="T13" fmla="*/ 416 h 601"/>
                <a:gd name="T14" fmla="*/ 207 w 598"/>
                <a:gd name="T15" fmla="*/ 457 h 601"/>
                <a:gd name="T16" fmla="*/ 266 w 598"/>
                <a:gd name="T17" fmla="*/ 478 h 601"/>
                <a:gd name="T18" fmla="*/ 330 w 598"/>
                <a:gd name="T19" fmla="*/ 478 h 601"/>
                <a:gd name="T20" fmla="*/ 389 w 598"/>
                <a:gd name="T21" fmla="*/ 457 h 601"/>
                <a:gd name="T22" fmla="*/ 436 w 598"/>
                <a:gd name="T23" fmla="*/ 416 h 601"/>
                <a:gd name="T24" fmla="*/ 467 w 598"/>
                <a:gd name="T25" fmla="*/ 364 h 601"/>
                <a:gd name="T26" fmla="*/ 478 w 598"/>
                <a:gd name="T27" fmla="*/ 300 h 601"/>
                <a:gd name="T28" fmla="*/ 467 w 598"/>
                <a:gd name="T29" fmla="*/ 238 h 601"/>
                <a:gd name="T30" fmla="*/ 436 w 598"/>
                <a:gd name="T31" fmla="*/ 184 h 601"/>
                <a:gd name="T32" fmla="*/ 389 w 598"/>
                <a:gd name="T33" fmla="*/ 145 h 601"/>
                <a:gd name="T34" fmla="*/ 330 w 598"/>
                <a:gd name="T35" fmla="*/ 123 h 601"/>
                <a:gd name="T36" fmla="*/ 299 w 598"/>
                <a:gd name="T37" fmla="*/ 0 h 601"/>
                <a:gd name="T38" fmla="*/ 385 w 598"/>
                <a:gd name="T39" fmla="*/ 13 h 601"/>
                <a:gd name="T40" fmla="*/ 461 w 598"/>
                <a:gd name="T41" fmla="*/ 49 h 601"/>
                <a:gd name="T42" fmla="*/ 524 w 598"/>
                <a:gd name="T43" fmla="*/ 103 h 601"/>
                <a:gd name="T44" fmla="*/ 570 w 598"/>
                <a:gd name="T45" fmla="*/ 173 h 601"/>
                <a:gd name="T46" fmla="*/ 595 w 598"/>
                <a:gd name="T47" fmla="*/ 257 h 601"/>
                <a:gd name="T48" fmla="*/ 595 w 598"/>
                <a:gd name="T49" fmla="*/ 345 h 601"/>
                <a:gd name="T50" fmla="*/ 570 w 598"/>
                <a:gd name="T51" fmla="*/ 427 h 601"/>
                <a:gd name="T52" fmla="*/ 524 w 598"/>
                <a:gd name="T53" fmla="*/ 498 h 601"/>
                <a:gd name="T54" fmla="*/ 461 w 598"/>
                <a:gd name="T55" fmla="*/ 553 h 601"/>
                <a:gd name="T56" fmla="*/ 385 w 598"/>
                <a:gd name="T57" fmla="*/ 589 h 601"/>
                <a:gd name="T58" fmla="*/ 299 w 598"/>
                <a:gd name="T59" fmla="*/ 601 h 601"/>
                <a:gd name="T60" fmla="*/ 212 w 598"/>
                <a:gd name="T61" fmla="*/ 589 h 601"/>
                <a:gd name="T62" fmla="*/ 136 w 598"/>
                <a:gd name="T63" fmla="*/ 553 h 601"/>
                <a:gd name="T64" fmla="*/ 72 w 598"/>
                <a:gd name="T65" fmla="*/ 498 h 601"/>
                <a:gd name="T66" fmla="*/ 27 w 598"/>
                <a:gd name="T67" fmla="*/ 427 h 601"/>
                <a:gd name="T68" fmla="*/ 3 w 598"/>
                <a:gd name="T69" fmla="*/ 345 h 601"/>
                <a:gd name="T70" fmla="*/ 3 w 598"/>
                <a:gd name="T71" fmla="*/ 257 h 601"/>
                <a:gd name="T72" fmla="*/ 27 w 598"/>
                <a:gd name="T73" fmla="*/ 173 h 601"/>
                <a:gd name="T74" fmla="*/ 72 w 598"/>
                <a:gd name="T75" fmla="*/ 103 h 601"/>
                <a:gd name="T76" fmla="*/ 136 w 598"/>
                <a:gd name="T77" fmla="*/ 49 h 601"/>
                <a:gd name="T78" fmla="*/ 212 w 598"/>
                <a:gd name="T79" fmla="*/ 13 h 601"/>
                <a:gd name="T80" fmla="*/ 299 w 598"/>
                <a:gd name="T81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8" h="601">
                  <a:moveTo>
                    <a:pt x="299" y="120"/>
                  </a:moveTo>
                  <a:lnTo>
                    <a:pt x="266" y="123"/>
                  </a:lnTo>
                  <a:lnTo>
                    <a:pt x="236" y="132"/>
                  </a:lnTo>
                  <a:lnTo>
                    <a:pt x="207" y="145"/>
                  </a:lnTo>
                  <a:lnTo>
                    <a:pt x="182" y="163"/>
                  </a:lnTo>
                  <a:lnTo>
                    <a:pt x="162" y="184"/>
                  </a:lnTo>
                  <a:lnTo>
                    <a:pt x="143" y="210"/>
                  </a:lnTo>
                  <a:lnTo>
                    <a:pt x="130" y="238"/>
                  </a:lnTo>
                  <a:lnTo>
                    <a:pt x="121" y="269"/>
                  </a:lnTo>
                  <a:lnTo>
                    <a:pt x="119" y="300"/>
                  </a:lnTo>
                  <a:lnTo>
                    <a:pt x="121" y="333"/>
                  </a:lnTo>
                  <a:lnTo>
                    <a:pt x="130" y="364"/>
                  </a:lnTo>
                  <a:lnTo>
                    <a:pt x="143" y="391"/>
                  </a:lnTo>
                  <a:lnTo>
                    <a:pt x="162" y="416"/>
                  </a:lnTo>
                  <a:lnTo>
                    <a:pt x="182" y="438"/>
                  </a:lnTo>
                  <a:lnTo>
                    <a:pt x="207" y="457"/>
                  </a:lnTo>
                  <a:lnTo>
                    <a:pt x="236" y="470"/>
                  </a:lnTo>
                  <a:lnTo>
                    <a:pt x="266" y="478"/>
                  </a:lnTo>
                  <a:lnTo>
                    <a:pt x="299" y="481"/>
                  </a:lnTo>
                  <a:lnTo>
                    <a:pt x="330" y="478"/>
                  </a:lnTo>
                  <a:lnTo>
                    <a:pt x="361" y="470"/>
                  </a:lnTo>
                  <a:lnTo>
                    <a:pt x="389" y="457"/>
                  </a:lnTo>
                  <a:lnTo>
                    <a:pt x="414" y="438"/>
                  </a:lnTo>
                  <a:lnTo>
                    <a:pt x="436" y="416"/>
                  </a:lnTo>
                  <a:lnTo>
                    <a:pt x="453" y="391"/>
                  </a:lnTo>
                  <a:lnTo>
                    <a:pt x="467" y="364"/>
                  </a:lnTo>
                  <a:lnTo>
                    <a:pt x="475" y="333"/>
                  </a:lnTo>
                  <a:lnTo>
                    <a:pt x="478" y="300"/>
                  </a:lnTo>
                  <a:lnTo>
                    <a:pt x="475" y="269"/>
                  </a:lnTo>
                  <a:lnTo>
                    <a:pt x="467" y="238"/>
                  </a:lnTo>
                  <a:lnTo>
                    <a:pt x="453" y="210"/>
                  </a:lnTo>
                  <a:lnTo>
                    <a:pt x="436" y="184"/>
                  </a:lnTo>
                  <a:lnTo>
                    <a:pt x="414" y="163"/>
                  </a:lnTo>
                  <a:lnTo>
                    <a:pt x="389" y="145"/>
                  </a:lnTo>
                  <a:lnTo>
                    <a:pt x="361" y="132"/>
                  </a:lnTo>
                  <a:lnTo>
                    <a:pt x="330" y="123"/>
                  </a:lnTo>
                  <a:lnTo>
                    <a:pt x="299" y="120"/>
                  </a:lnTo>
                  <a:close/>
                  <a:moveTo>
                    <a:pt x="299" y="0"/>
                  </a:moveTo>
                  <a:lnTo>
                    <a:pt x="342" y="3"/>
                  </a:lnTo>
                  <a:lnTo>
                    <a:pt x="385" y="13"/>
                  </a:lnTo>
                  <a:lnTo>
                    <a:pt x="425" y="28"/>
                  </a:lnTo>
                  <a:lnTo>
                    <a:pt x="461" y="49"/>
                  </a:lnTo>
                  <a:lnTo>
                    <a:pt x="495" y="74"/>
                  </a:lnTo>
                  <a:lnTo>
                    <a:pt x="524" y="103"/>
                  </a:lnTo>
                  <a:lnTo>
                    <a:pt x="549" y="137"/>
                  </a:lnTo>
                  <a:lnTo>
                    <a:pt x="570" y="173"/>
                  </a:lnTo>
                  <a:lnTo>
                    <a:pt x="585" y="214"/>
                  </a:lnTo>
                  <a:lnTo>
                    <a:pt x="595" y="257"/>
                  </a:lnTo>
                  <a:lnTo>
                    <a:pt x="598" y="300"/>
                  </a:lnTo>
                  <a:lnTo>
                    <a:pt x="595" y="345"/>
                  </a:lnTo>
                  <a:lnTo>
                    <a:pt x="585" y="388"/>
                  </a:lnTo>
                  <a:lnTo>
                    <a:pt x="570" y="427"/>
                  </a:lnTo>
                  <a:lnTo>
                    <a:pt x="549" y="464"/>
                  </a:lnTo>
                  <a:lnTo>
                    <a:pt x="524" y="498"/>
                  </a:lnTo>
                  <a:lnTo>
                    <a:pt x="495" y="528"/>
                  </a:lnTo>
                  <a:lnTo>
                    <a:pt x="461" y="553"/>
                  </a:lnTo>
                  <a:lnTo>
                    <a:pt x="425" y="574"/>
                  </a:lnTo>
                  <a:lnTo>
                    <a:pt x="385" y="589"/>
                  </a:lnTo>
                  <a:lnTo>
                    <a:pt x="342" y="598"/>
                  </a:lnTo>
                  <a:lnTo>
                    <a:pt x="299" y="601"/>
                  </a:lnTo>
                  <a:lnTo>
                    <a:pt x="254" y="598"/>
                  </a:lnTo>
                  <a:lnTo>
                    <a:pt x="212" y="589"/>
                  </a:lnTo>
                  <a:lnTo>
                    <a:pt x="173" y="574"/>
                  </a:lnTo>
                  <a:lnTo>
                    <a:pt x="136" y="553"/>
                  </a:lnTo>
                  <a:lnTo>
                    <a:pt x="102" y="528"/>
                  </a:lnTo>
                  <a:lnTo>
                    <a:pt x="72" y="498"/>
                  </a:lnTo>
                  <a:lnTo>
                    <a:pt x="47" y="464"/>
                  </a:lnTo>
                  <a:lnTo>
                    <a:pt x="27" y="427"/>
                  </a:lnTo>
                  <a:lnTo>
                    <a:pt x="12" y="388"/>
                  </a:lnTo>
                  <a:lnTo>
                    <a:pt x="3" y="345"/>
                  </a:lnTo>
                  <a:lnTo>
                    <a:pt x="0" y="300"/>
                  </a:lnTo>
                  <a:lnTo>
                    <a:pt x="3" y="257"/>
                  </a:lnTo>
                  <a:lnTo>
                    <a:pt x="12" y="214"/>
                  </a:lnTo>
                  <a:lnTo>
                    <a:pt x="27" y="173"/>
                  </a:lnTo>
                  <a:lnTo>
                    <a:pt x="47" y="137"/>
                  </a:lnTo>
                  <a:lnTo>
                    <a:pt x="72" y="103"/>
                  </a:lnTo>
                  <a:lnTo>
                    <a:pt x="102" y="74"/>
                  </a:lnTo>
                  <a:lnTo>
                    <a:pt x="136" y="49"/>
                  </a:lnTo>
                  <a:lnTo>
                    <a:pt x="173" y="28"/>
                  </a:lnTo>
                  <a:lnTo>
                    <a:pt x="212" y="13"/>
                  </a:lnTo>
                  <a:lnTo>
                    <a:pt x="254" y="3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39"/>
            <p:cNvSpPr>
              <a:spLocks/>
            </p:cNvSpPr>
            <p:nvPr/>
          </p:nvSpPr>
          <p:spPr bwMode="auto">
            <a:xfrm>
              <a:off x="9091613" y="5002213"/>
              <a:ext cx="522288" cy="525462"/>
            </a:xfrm>
            <a:custGeom>
              <a:avLst/>
              <a:gdLst>
                <a:gd name="T0" fmla="*/ 2239 w 3291"/>
                <a:gd name="T1" fmla="*/ 111 h 3309"/>
                <a:gd name="T2" fmla="*/ 2808 w 3291"/>
                <a:gd name="T3" fmla="*/ 486 h 3309"/>
                <a:gd name="T4" fmla="*/ 3180 w 3291"/>
                <a:gd name="T5" fmla="*/ 1058 h 3309"/>
                <a:gd name="T6" fmla="*/ 3288 w 3291"/>
                <a:gd name="T7" fmla="*/ 1674 h 3309"/>
                <a:gd name="T8" fmla="*/ 3182 w 3291"/>
                <a:gd name="T9" fmla="*/ 1690 h 3309"/>
                <a:gd name="T10" fmla="*/ 3093 w 3291"/>
                <a:gd name="T11" fmla="*/ 1170 h 3309"/>
                <a:gd name="T12" fmla="*/ 2756 w 3291"/>
                <a:gd name="T13" fmla="*/ 604 h 3309"/>
                <a:gd name="T14" fmla="*/ 2216 w 3291"/>
                <a:gd name="T15" fmla="*/ 232 h 3309"/>
                <a:gd name="T16" fmla="*/ 1545 w 3291"/>
                <a:gd name="T17" fmla="*/ 123 h 3309"/>
                <a:gd name="T18" fmla="*/ 903 w 3291"/>
                <a:gd name="T19" fmla="*/ 315 h 3309"/>
                <a:gd name="T20" fmla="*/ 414 w 3291"/>
                <a:gd name="T21" fmla="*/ 749 h 3309"/>
                <a:gd name="T22" fmla="*/ 148 w 3291"/>
                <a:gd name="T23" fmla="*/ 1357 h 3309"/>
                <a:gd name="T24" fmla="*/ 171 w 3291"/>
                <a:gd name="T25" fmla="*/ 2049 h 3309"/>
                <a:gd name="T26" fmla="*/ 475 w 3291"/>
                <a:gd name="T27" fmla="*/ 2638 h 3309"/>
                <a:gd name="T28" fmla="*/ 1274 w 3291"/>
                <a:gd name="T29" fmla="*/ 2450 h 3309"/>
                <a:gd name="T30" fmla="*/ 917 w 3291"/>
                <a:gd name="T31" fmla="*/ 2404 h 3309"/>
                <a:gd name="T32" fmla="*/ 729 w 3291"/>
                <a:gd name="T33" fmla="*/ 2365 h 3309"/>
                <a:gd name="T34" fmla="*/ 581 w 3291"/>
                <a:gd name="T35" fmla="*/ 2248 h 3309"/>
                <a:gd name="T36" fmla="*/ 661 w 3291"/>
                <a:gd name="T37" fmla="*/ 2031 h 3309"/>
                <a:gd name="T38" fmla="*/ 873 w 3291"/>
                <a:gd name="T39" fmla="*/ 1595 h 3309"/>
                <a:gd name="T40" fmla="*/ 944 w 3291"/>
                <a:gd name="T41" fmla="*/ 1202 h 3309"/>
                <a:gd name="T42" fmla="*/ 967 w 3291"/>
                <a:gd name="T43" fmla="*/ 1063 h 3309"/>
                <a:gd name="T44" fmla="*/ 1056 w 3291"/>
                <a:gd name="T45" fmla="*/ 837 h 3309"/>
                <a:gd name="T46" fmla="*/ 1259 w 3291"/>
                <a:gd name="T47" fmla="*/ 626 h 3309"/>
                <a:gd name="T48" fmla="*/ 1622 w 3291"/>
                <a:gd name="T49" fmla="*/ 530 h 3309"/>
                <a:gd name="T50" fmla="*/ 1985 w 3291"/>
                <a:gd name="T51" fmla="*/ 621 h 3309"/>
                <a:gd name="T52" fmla="*/ 2203 w 3291"/>
                <a:gd name="T53" fmla="*/ 822 h 3309"/>
                <a:gd name="T54" fmla="*/ 2325 w 3291"/>
                <a:gd name="T55" fmla="*/ 1103 h 3309"/>
                <a:gd name="T56" fmla="*/ 2410 w 3291"/>
                <a:gd name="T57" fmla="*/ 1608 h 3309"/>
                <a:gd name="T58" fmla="*/ 2354 w 3291"/>
                <a:gd name="T59" fmla="*/ 1686 h 3309"/>
                <a:gd name="T60" fmla="*/ 2252 w 3291"/>
                <a:gd name="T61" fmla="*/ 1462 h 3309"/>
                <a:gd name="T62" fmla="*/ 2166 w 3291"/>
                <a:gd name="T63" fmla="*/ 1001 h 3309"/>
                <a:gd name="T64" fmla="*/ 2019 w 3291"/>
                <a:gd name="T65" fmla="*/ 794 h 3309"/>
                <a:gd name="T66" fmla="*/ 1735 w 3291"/>
                <a:gd name="T67" fmla="*/ 661 h 3309"/>
                <a:gd name="T68" fmla="*/ 1373 w 3291"/>
                <a:gd name="T69" fmla="*/ 702 h 3309"/>
                <a:gd name="T70" fmla="*/ 1167 w 3291"/>
                <a:gd name="T71" fmla="*/ 880 h 3309"/>
                <a:gd name="T72" fmla="*/ 1081 w 3291"/>
                <a:gd name="T73" fmla="*/ 1086 h 3309"/>
                <a:gd name="T74" fmla="*/ 1064 w 3291"/>
                <a:gd name="T75" fmla="*/ 1210 h 3309"/>
                <a:gd name="T76" fmla="*/ 960 w 3291"/>
                <a:gd name="T77" fmla="*/ 1704 h 3309"/>
                <a:gd name="T78" fmla="*/ 731 w 3291"/>
                <a:gd name="T79" fmla="*/ 2143 h 3309"/>
                <a:gd name="T80" fmla="*/ 706 w 3291"/>
                <a:gd name="T81" fmla="*/ 2228 h 3309"/>
                <a:gd name="T82" fmla="*/ 888 w 3291"/>
                <a:gd name="T83" fmla="*/ 2280 h 3309"/>
                <a:gd name="T84" fmla="*/ 1363 w 3291"/>
                <a:gd name="T85" fmla="*/ 2295 h 3309"/>
                <a:gd name="T86" fmla="*/ 1424 w 3291"/>
                <a:gd name="T87" fmla="*/ 2421 h 3309"/>
                <a:gd name="T88" fmla="*/ 1319 w 3291"/>
                <a:gd name="T89" fmla="*/ 2565 h 3309"/>
                <a:gd name="T90" fmla="*/ 921 w 3291"/>
                <a:gd name="T91" fmla="*/ 3005 h 3309"/>
                <a:gd name="T92" fmla="*/ 1538 w 3291"/>
                <a:gd name="T93" fmla="*/ 3184 h 3309"/>
                <a:gd name="T94" fmla="*/ 1703 w 3291"/>
                <a:gd name="T95" fmla="*/ 3230 h 3309"/>
                <a:gd name="T96" fmla="*/ 1642 w 3291"/>
                <a:gd name="T97" fmla="*/ 3309 h 3309"/>
                <a:gd name="T98" fmla="*/ 1521 w 3291"/>
                <a:gd name="T99" fmla="*/ 3304 h 3309"/>
                <a:gd name="T100" fmla="*/ 952 w 3291"/>
                <a:gd name="T101" fmla="*/ 3158 h 3309"/>
                <a:gd name="T102" fmla="*/ 530 w 3291"/>
                <a:gd name="T103" fmla="*/ 2869 h 3309"/>
                <a:gd name="T104" fmla="*/ 143 w 3291"/>
                <a:gd name="T105" fmla="*/ 2329 h 3309"/>
                <a:gd name="T106" fmla="*/ 0 w 3291"/>
                <a:gd name="T107" fmla="*/ 1655 h 3309"/>
                <a:gd name="T108" fmla="*/ 149 w 3291"/>
                <a:gd name="T109" fmla="*/ 966 h 3309"/>
                <a:gd name="T110" fmla="*/ 553 w 3291"/>
                <a:gd name="T111" fmla="*/ 418 h 3309"/>
                <a:gd name="T112" fmla="*/ 1144 w 3291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91" h="3309">
                  <a:moveTo>
                    <a:pt x="1645" y="0"/>
                  </a:moveTo>
                  <a:lnTo>
                    <a:pt x="1749" y="3"/>
                  </a:lnTo>
                  <a:lnTo>
                    <a:pt x="1852" y="13"/>
                  </a:lnTo>
                  <a:lnTo>
                    <a:pt x="1952" y="29"/>
                  </a:lnTo>
                  <a:lnTo>
                    <a:pt x="2050" y="51"/>
                  </a:lnTo>
                  <a:lnTo>
                    <a:pt x="2145" y="79"/>
                  </a:lnTo>
                  <a:lnTo>
                    <a:pt x="2239" y="111"/>
                  </a:lnTo>
                  <a:lnTo>
                    <a:pt x="2330" y="151"/>
                  </a:lnTo>
                  <a:lnTo>
                    <a:pt x="2418" y="195"/>
                  </a:lnTo>
                  <a:lnTo>
                    <a:pt x="2503" y="243"/>
                  </a:lnTo>
                  <a:lnTo>
                    <a:pt x="2585" y="297"/>
                  </a:lnTo>
                  <a:lnTo>
                    <a:pt x="2663" y="355"/>
                  </a:lnTo>
                  <a:lnTo>
                    <a:pt x="2737" y="418"/>
                  </a:lnTo>
                  <a:lnTo>
                    <a:pt x="2808" y="486"/>
                  </a:lnTo>
                  <a:lnTo>
                    <a:pt x="2875" y="557"/>
                  </a:lnTo>
                  <a:lnTo>
                    <a:pt x="2937" y="631"/>
                  </a:lnTo>
                  <a:lnTo>
                    <a:pt x="2995" y="710"/>
                  </a:lnTo>
                  <a:lnTo>
                    <a:pt x="3049" y="792"/>
                  </a:lnTo>
                  <a:lnTo>
                    <a:pt x="3097" y="877"/>
                  </a:lnTo>
                  <a:lnTo>
                    <a:pt x="3141" y="966"/>
                  </a:lnTo>
                  <a:lnTo>
                    <a:pt x="3180" y="1058"/>
                  </a:lnTo>
                  <a:lnTo>
                    <a:pt x="3213" y="1152"/>
                  </a:lnTo>
                  <a:lnTo>
                    <a:pt x="3240" y="1248"/>
                  </a:lnTo>
                  <a:lnTo>
                    <a:pt x="3262" y="1346"/>
                  </a:lnTo>
                  <a:lnTo>
                    <a:pt x="3278" y="1447"/>
                  </a:lnTo>
                  <a:lnTo>
                    <a:pt x="3288" y="1550"/>
                  </a:lnTo>
                  <a:lnTo>
                    <a:pt x="3291" y="1655"/>
                  </a:lnTo>
                  <a:lnTo>
                    <a:pt x="3288" y="1674"/>
                  </a:lnTo>
                  <a:lnTo>
                    <a:pt x="3279" y="1690"/>
                  </a:lnTo>
                  <a:lnTo>
                    <a:pt x="3266" y="1703"/>
                  </a:lnTo>
                  <a:lnTo>
                    <a:pt x="3250" y="1712"/>
                  </a:lnTo>
                  <a:lnTo>
                    <a:pt x="3231" y="1715"/>
                  </a:lnTo>
                  <a:lnTo>
                    <a:pt x="3212" y="1712"/>
                  </a:lnTo>
                  <a:lnTo>
                    <a:pt x="3195" y="1703"/>
                  </a:lnTo>
                  <a:lnTo>
                    <a:pt x="3182" y="1690"/>
                  </a:lnTo>
                  <a:lnTo>
                    <a:pt x="3173" y="1674"/>
                  </a:lnTo>
                  <a:lnTo>
                    <a:pt x="3171" y="1655"/>
                  </a:lnTo>
                  <a:lnTo>
                    <a:pt x="3168" y="1554"/>
                  </a:lnTo>
                  <a:lnTo>
                    <a:pt x="3158" y="1455"/>
                  </a:lnTo>
                  <a:lnTo>
                    <a:pt x="3142" y="1357"/>
                  </a:lnTo>
                  <a:lnTo>
                    <a:pt x="3120" y="1263"/>
                  </a:lnTo>
                  <a:lnTo>
                    <a:pt x="3093" y="1170"/>
                  </a:lnTo>
                  <a:lnTo>
                    <a:pt x="3060" y="1081"/>
                  </a:lnTo>
                  <a:lnTo>
                    <a:pt x="3021" y="993"/>
                  </a:lnTo>
                  <a:lnTo>
                    <a:pt x="2978" y="909"/>
                  </a:lnTo>
                  <a:lnTo>
                    <a:pt x="2930" y="827"/>
                  </a:lnTo>
                  <a:lnTo>
                    <a:pt x="2876" y="749"/>
                  </a:lnTo>
                  <a:lnTo>
                    <a:pt x="2819" y="675"/>
                  </a:lnTo>
                  <a:lnTo>
                    <a:pt x="2756" y="604"/>
                  </a:lnTo>
                  <a:lnTo>
                    <a:pt x="2690" y="538"/>
                  </a:lnTo>
                  <a:lnTo>
                    <a:pt x="2620" y="475"/>
                  </a:lnTo>
                  <a:lnTo>
                    <a:pt x="2546" y="417"/>
                  </a:lnTo>
                  <a:lnTo>
                    <a:pt x="2468" y="363"/>
                  </a:lnTo>
                  <a:lnTo>
                    <a:pt x="2387" y="315"/>
                  </a:lnTo>
                  <a:lnTo>
                    <a:pt x="2303" y="271"/>
                  </a:lnTo>
                  <a:lnTo>
                    <a:pt x="2216" y="232"/>
                  </a:lnTo>
                  <a:lnTo>
                    <a:pt x="2127" y="199"/>
                  </a:lnTo>
                  <a:lnTo>
                    <a:pt x="2034" y="172"/>
                  </a:lnTo>
                  <a:lnTo>
                    <a:pt x="1941" y="150"/>
                  </a:lnTo>
                  <a:lnTo>
                    <a:pt x="1844" y="133"/>
                  </a:lnTo>
                  <a:lnTo>
                    <a:pt x="1745" y="123"/>
                  </a:lnTo>
                  <a:lnTo>
                    <a:pt x="1645" y="120"/>
                  </a:lnTo>
                  <a:lnTo>
                    <a:pt x="1545" y="123"/>
                  </a:lnTo>
                  <a:lnTo>
                    <a:pt x="1447" y="133"/>
                  </a:lnTo>
                  <a:lnTo>
                    <a:pt x="1350" y="150"/>
                  </a:lnTo>
                  <a:lnTo>
                    <a:pt x="1255" y="172"/>
                  </a:lnTo>
                  <a:lnTo>
                    <a:pt x="1163" y="199"/>
                  </a:lnTo>
                  <a:lnTo>
                    <a:pt x="1074" y="232"/>
                  </a:lnTo>
                  <a:lnTo>
                    <a:pt x="987" y="271"/>
                  </a:lnTo>
                  <a:lnTo>
                    <a:pt x="903" y="315"/>
                  </a:lnTo>
                  <a:lnTo>
                    <a:pt x="822" y="363"/>
                  </a:lnTo>
                  <a:lnTo>
                    <a:pt x="744" y="417"/>
                  </a:lnTo>
                  <a:lnTo>
                    <a:pt x="671" y="475"/>
                  </a:lnTo>
                  <a:lnTo>
                    <a:pt x="601" y="538"/>
                  </a:lnTo>
                  <a:lnTo>
                    <a:pt x="534" y="604"/>
                  </a:lnTo>
                  <a:lnTo>
                    <a:pt x="472" y="675"/>
                  </a:lnTo>
                  <a:lnTo>
                    <a:pt x="414" y="749"/>
                  </a:lnTo>
                  <a:lnTo>
                    <a:pt x="361" y="827"/>
                  </a:lnTo>
                  <a:lnTo>
                    <a:pt x="312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7" y="1170"/>
                  </a:lnTo>
                  <a:lnTo>
                    <a:pt x="170" y="1263"/>
                  </a:lnTo>
                  <a:lnTo>
                    <a:pt x="148" y="1357"/>
                  </a:lnTo>
                  <a:lnTo>
                    <a:pt x="133" y="1455"/>
                  </a:lnTo>
                  <a:lnTo>
                    <a:pt x="123" y="1554"/>
                  </a:lnTo>
                  <a:lnTo>
                    <a:pt x="120" y="1655"/>
                  </a:lnTo>
                  <a:lnTo>
                    <a:pt x="123" y="1756"/>
                  </a:lnTo>
                  <a:lnTo>
                    <a:pt x="133" y="1855"/>
                  </a:lnTo>
                  <a:lnTo>
                    <a:pt x="149" y="1954"/>
                  </a:lnTo>
                  <a:lnTo>
                    <a:pt x="171" y="2049"/>
                  </a:lnTo>
                  <a:lnTo>
                    <a:pt x="198" y="2142"/>
                  </a:lnTo>
                  <a:lnTo>
                    <a:pt x="232" y="2233"/>
                  </a:lnTo>
                  <a:lnTo>
                    <a:pt x="271" y="2320"/>
                  </a:lnTo>
                  <a:lnTo>
                    <a:pt x="314" y="2404"/>
                  </a:lnTo>
                  <a:lnTo>
                    <a:pt x="363" y="2486"/>
                  </a:lnTo>
                  <a:lnTo>
                    <a:pt x="418" y="2564"/>
                  </a:lnTo>
                  <a:lnTo>
                    <a:pt x="475" y="2638"/>
                  </a:lnTo>
                  <a:lnTo>
                    <a:pt x="539" y="2710"/>
                  </a:lnTo>
                  <a:lnTo>
                    <a:pt x="606" y="2776"/>
                  </a:lnTo>
                  <a:lnTo>
                    <a:pt x="641" y="2745"/>
                  </a:lnTo>
                  <a:lnTo>
                    <a:pt x="680" y="2716"/>
                  </a:lnTo>
                  <a:lnTo>
                    <a:pt x="720" y="2692"/>
                  </a:lnTo>
                  <a:lnTo>
                    <a:pt x="1269" y="2456"/>
                  </a:lnTo>
                  <a:lnTo>
                    <a:pt x="1274" y="2450"/>
                  </a:lnTo>
                  <a:lnTo>
                    <a:pt x="1279" y="2442"/>
                  </a:lnTo>
                  <a:lnTo>
                    <a:pt x="1286" y="2431"/>
                  </a:lnTo>
                  <a:lnTo>
                    <a:pt x="1292" y="2419"/>
                  </a:lnTo>
                  <a:lnTo>
                    <a:pt x="1299" y="2407"/>
                  </a:lnTo>
                  <a:lnTo>
                    <a:pt x="936" y="2407"/>
                  </a:lnTo>
                  <a:lnTo>
                    <a:pt x="929" y="2407"/>
                  </a:lnTo>
                  <a:lnTo>
                    <a:pt x="917" y="2404"/>
                  </a:lnTo>
                  <a:lnTo>
                    <a:pt x="900" y="2402"/>
                  </a:lnTo>
                  <a:lnTo>
                    <a:pt x="878" y="2399"/>
                  </a:lnTo>
                  <a:lnTo>
                    <a:pt x="852" y="2396"/>
                  </a:lnTo>
                  <a:lnTo>
                    <a:pt x="825" y="2390"/>
                  </a:lnTo>
                  <a:lnTo>
                    <a:pt x="794" y="2382"/>
                  </a:lnTo>
                  <a:lnTo>
                    <a:pt x="762" y="2375"/>
                  </a:lnTo>
                  <a:lnTo>
                    <a:pt x="729" y="2365"/>
                  </a:lnTo>
                  <a:lnTo>
                    <a:pt x="696" y="2354"/>
                  </a:lnTo>
                  <a:lnTo>
                    <a:pt x="665" y="2342"/>
                  </a:lnTo>
                  <a:lnTo>
                    <a:pt x="641" y="2329"/>
                  </a:lnTo>
                  <a:lnTo>
                    <a:pt x="621" y="2314"/>
                  </a:lnTo>
                  <a:lnTo>
                    <a:pt x="604" y="2294"/>
                  </a:lnTo>
                  <a:lnTo>
                    <a:pt x="591" y="2272"/>
                  </a:lnTo>
                  <a:lnTo>
                    <a:pt x="581" y="2248"/>
                  </a:lnTo>
                  <a:lnTo>
                    <a:pt x="576" y="2222"/>
                  </a:lnTo>
                  <a:lnTo>
                    <a:pt x="576" y="2195"/>
                  </a:lnTo>
                  <a:lnTo>
                    <a:pt x="581" y="2168"/>
                  </a:lnTo>
                  <a:lnTo>
                    <a:pt x="590" y="2143"/>
                  </a:lnTo>
                  <a:lnTo>
                    <a:pt x="604" y="2119"/>
                  </a:lnTo>
                  <a:lnTo>
                    <a:pt x="631" y="2077"/>
                  </a:lnTo>
                  <a:lnTo>
                    <a:pt x="661" y="2031"/>
                  </a:lnTo>
                  <a:lnTo>
                    <a:pt x="692" y="1980"/>
                  </a:lnTo>
                  <a:lnTo>
                    <a:pt x="725" y="1924"/>
                  </a:lnTo>
                  <a:lnTo>
                    <a:pt x="756" y="1865"/>
                  </a:lnTo>
                  <a:lnTo>
                    <a:pt x="788" y="1802"/>
                  </a:lnTo>
                  <a:lnTo>
                    <a:pt x="818" y="1736"/>
                  </a:lnTo>
                  <a:lnTo>
                    <a:pt x="846" y="1667"/>
                  </a:lnTo>
                  <a:lnTo>
                    <a:pt x="873" y="1595"/>
                  </a:lnTo>
                  <a:lnTo>
                    <a:pt x="895" y="1522"/>
                  </a:lnTo>
                  <a:lnTo>
                    <a:pt x="915" y="1445"/>
                  </a:lnTo>
                  <a:lnTo>
                    <a:pt x="930" y="1368"/>
                  </a:lnTo>
                  <a:lnTo>
                    <a:pt x="940" y="1291"/>
                  </a:lnTo>
                  <a:lnTo>
                    <a:pt x="944" y="1212"/>
                  </a:lnTo>
                  <a:lnTo>
                    <a:pt x="944" y="1209"/>
                  </a:lnTo>
                  <a:lnTo>
                    <a:pt x="944" y="1202"/>
                  </a:lnTo>
                  <a:lnTo>
                    <a:pt x="945" y="1191"/>
                  </a:lnTo>
                  <a:lnTo>
                    <a:pt x="946" y="1177"/>
                  </a:lnTo>
                  <a:lnTo>
                    <a:pt x="949" y="1159"/>
                  </a:lnTo>
                  <a:lnTo>
                    <a:pt x="952" y="1139"/>
                  </a:lnTo>
                  <a:lnTo>
                    <a:pt x="955" y="1116"/>
                  </a:lnTo>
                  <a:lnTo>
                    <a:pt x="961" y="1091"/>
                  </a:lnTo>
                  <a:lnTo>
                    <a:pt x="967" y="1063"/>
                  </a:lnTo>
                  <a:lnTo>
                    <a:pt x="975" y="1034"/>
                  </a:lnTo>
                  <a:lnTo>
                    <a:pt x="983" y="1003"/>
                  </a:lnTo>
                  <a:lnTo>
                    <a:pt x="994" y="970"/>
                  </a:lnTo>
                  <a:lnTo>
                    <a:pt x="1006" y="937"/>
                  </a:lnTo>
                  <a:lnTo>
                    <a:pt x="1020" y="905"/>
                  </a:lnTo>
                  <a:lnTo>
                    <a:pt x="1037" y="871"/>
                  </a:lnTo>
                  <a:lnTo>
                    <a:pt x="1056" y="837"/>
                  </a:lnTo>
                  <a:lnTo>
                    <a:pt x="1077" y="804"/>
                  </a:lnTo>
                  <a:lnTo>
                    <a:pt x="1100" y="771"/>
                  </a:lnTo>
                  <a:lnTo>
                    <a:pt x="1126" y="739"/>
                  </a:lnTo>
                  <a:lnTo>
                    <a:pt x="1155" y="708"/>
                  </a:lnTo>
                  <a:lnTo>
                    <a:pt x="1187" y="679"/>
                  </a:lnTo>
                  <a:lnTo>
                    <a:pt x="1221" y="652"/>
                  </a:lnTo>
                  <a:lnTo>
                    <a:pt x="1259" y="626"/>
                  </a:lnTo>
                  <a:lnTo>
                    <a:pt x="1300" y="603"/>
                  </a:lnTo>
                  <a:lnTo>
                    <a:pt x="1345" y="583"/>
                  </a:lnTo>
                  <a:lnTo>
                    <a:pt x="1393" y="565"/>
                  </a:lnTo>
                  <a:lnTo>
                    <a:pt x="1444" y="551"/>
                  </a:lnTo>
                  <a:lnTo>
                    <a:pt x="1499" y="540"/>
                  </a:lnTo>
                  <a:lnTo>
                    <a:pt x="1559" y="534"/>
                  </a:lnTo>
                  <a:lnTo>
                    <a:pt x="1622" y="530"/>
                  </a:lnTo>
                  <a:lnTo>
                    <a:pt x="1684" y="534"/>
                  </a:lnTo>
                  <a:lnTo>
                    <a:pt x="1743" y="540"/>
                  </a:lnTo>
                  <a:lnTo>
                    <a:pt x="1798" y="550"/>
                  </a:lnTo>
                  <a:lnTo>
                    <a:pt x="1851" y="563"/>
                  </a:lnTo>
                  <a:lnTo>
                    <a:pt x="1898" y="580"/>
                  </a:lnTo>
                  <a:lnTo>
                    <a:pt x="1944" y="599"/>
                  </a:lnTo>
                  <a:lnTo>
                    <a:pt x="1985" y="621"/>
                  </a:lnTo>
                  <a:lnTo>
                    <a:pt x="2025" y="645"/>
                  </a:lnTo>
                  <a:lnTo>
                    <a:pt x="2062" y="672"/>
                  </a:lnTo>
                  <a:lnTo>
                    <a:pt x="2094" y="699"/>
                  </a:lnTo>
                  <a:lnTo>
                    <a:pt x="2126" y="728"/>
                  </a:lnTo>
                  <a:lnTo>
                    <a:pt x="2154" y="759"/>
                  </a:lnTo>
                  <a:lnTo>
                    <a:pt x="2179" y="791"/>
                  </a:lnTo>
                  <a:lnTo>
                    <a:pt x="2203" y="822"/>
                  </a:lnTo>
                  <a:lnTo>
                    <a:pt x="2224" y="855"/>
                  </a:lnTo>
                  <a:lnTo>
                    <a:pt x="2243" y="887"/>
                  </a:lnTo>
                  <a:lnTo>
                    <a:pt x="2260" y="920"/>
                  </a:lnTo>
                  <a:lnTo>
                    <a:pt x="2275" y="952"/>
                  </a:lnTo>
                  <a:lnTo>
                    <a:pt x="2294" y="1000"/>
                  </a:lnTo>
                  <a:lnTo>
                    <a:pt x="2311" y="1050"/>
                  </a:lnTo>
                  <a:lnTo>
                    <a:pt x="2325" y="1103"/>
                  </a:lnTo>
                  <a:lnTo>
                    <a:pt x="2336" y="1159"/>
                  </a:lnTo>
                  <a:lnTo>
                    <a:pt x="2343" y="1219"/>
                  </a:lnTo>
                  <a:lnTo>
                    <a:pt x="2349" y="1281"/>
                  </a:lnTo>
                  <a:lnTo>
                    <a:pt x="2356" y="1361"/>
                  </a:lnTo>
                  <a:lnTo>
                    <a:pt x="2369" y="1441"/>
                  </a:lnTo>
                  <a:lnTo>
                    <a:pt x="2387" y="1524"/>
                  </a:lnTo>
                  <a:lnTo>
                    <a:pt x="2410" y="1608"/>
                  </a:lnTo>
                  <a:lnTo>
                    <a:pt x="2413" y="1623"/>
                  </a:lnTo>
                  <a:lnTo>
                    <a:pt x="2411" y="1640"/>
                  </a:lnTo>
                  <a:lnTo>
                    <a:pt x="2405" y="1654"/>
                  </a:lnTo>
                  <a:lnTo>
                    <a:pt x="2397" y="1666"/>
                  </a:lnTo>
                  <a:lnTo>
                    <a:pt x="2385" y="1676"/>
                  </a:lnTo>
                  <a:lnTo>
                    <a:pt x="2371" y="1682"/>
                  </a:lnTo>
                  <a:lnTo>
                    <a:pt x="2354" y="1686"/>
                  </a:lnTo>
                  <a:lnTo>
                    <a:pt x="2339" y="1683"/>
                  </a:lnTo>
                  <a:lnTo>
                    <a:pt x="2325" y="1678"/>
                  </a:lnTo>
                  <a:lnTo>
                    <a:pt x="2312" y="1669"/>
                  </a:lnTo>
                  <a:lnTo>
                    <a:pt x="2302" y="1657"/>
                  </a:lnTo>
                  <a:lnTo>
                    <a:pt x="2296" y="1642"/>
                  </a:lnTo>
                  <a:lnTo>
                    <a:pt x="2270" y="1552"/>
                  </a:lnTo>
                  <a:lnTo>
                    <a:pt x="2252" y="1462"/>
                  </a:lnTo>
                  <a:lnTo>
                    <a:pt x="2238" y="1375"/>
                  </a:lnTo>
                  <a:lnTo>
                    <a:pt x="2229" y="1290"/>
                  </a:lnTo>
                  <a:lnTo>
                    <a:pt x="2224" y="1223"/>
                  </a:lnTo>
                  <a:lnTo>
                    <a:pt x="2214" y="1161"/>
                  </a:lnTo>
                  <a:lnTo>
                    <a:pt x="2201" y="1104"/>
                  </a:lnTo>
                  <a:lnTo>
                    <a:pt x="2186" y="1050"/>
                  </a:lnTo>
                  <a:lnTo>
                    <a:pt x="2166" y="1001"/>
                  </a:lnTo>
                  <a:lnTo>
                    <a:pt x="2152" y="971"/>
                  </a:lnTo>
                  <a:lnTo>
                    <a:pt x="2136" y="941"/>
                  </a:lnTo>
                  <a:lnTo>
                    <a:pt x="2117" y="910"/>
                  </a:lnTo>
                  <a:lnTo>
                    <a:pt x="2096" y="880"/>
                  </a:lnTo>
                  <a:lnTo>
                    <a:pt x="2072" y="851"/>
                  </a:lnTo>
                  <a:lnTo>
                    <a:pt x="2047" y="821"/>
                  </a:lnTo>
                  <a:lnTo>
                    <a:pt x="2019" y="794"/>
                  </a:lnTo>
                  <a:lnTo>
                    <a:pt x="1988" y="768"/>
                  </a:lnTo>
                  <a:lnTo>
                    <a:pt x="1954" y="744"/>
                  </a:lnTo>
                  <a:lnTo>
                    <a:pt x="1917" y="722"/>
                  </a:lnTo>
                  <a:lnTo>
                    <a:pt x="1877" y="702"/>
                  </a:lnTo>
                  <a:lnTo>
                    <a:pt x="1832" y="685"/>
                  </a:lnTo>
                  <a:lnTo>
                    <a:pt x="1785" y="670"/>
                  </a:lnTo>
                  <a:lnTo>
                    <a:pt x="1735" y="661"/>
                  </a:lnTo>
                  <a:lnTo>
                    <a:pt x="1681" y="654"/>
                  </a:lnTo>
                  <a:lnTo>
                    <a:pt x="1622" y="651"/>
                  </a:lnTo>
                  <a:lnTo>
                    <a:pt x="1564" y="654"/>
                  </a:lnTo>
                  <a:lnTo>
                    <a:pt x="1510" y="661"/>
                  </a:lnTo>
                  <a:lnTo>
                    <a:pt x="1461" y="670"/>
                  </a:lnTo>
                  <a:lnTo>
                    <a:pt x="1414" y="685"/>
                  </a:lnTo>
                  <a:lnTo>
                    <a:pt x="1373" y="702"/>
                  </a:lnTo>
                  <a:lnTo>
                    <a:pt x="1334" y="722"/>
                  </a:lnTo>
                  <a:lnTo>
                    <a:pt x="1299" y="744"/>
                  </a:lnTo>
                  <a:lnTo>
                    <a:pt x="1266" y="768"/>
                  </a:lnTo>
                  <a:lnTo>
                    <a:pt x="1237" y="794"/>
                  </a:lnTo>
                  <a:lnTo>
                    <a:pt x="1211" y="821"/>
                  </a:lnTo>
                  <a:lnTo>
                    <a:pt x="1188" y="851"/>
                  </a:lnTo>
                  <a:lnTo>
                    <a:pt x="1167" y="880"/>
                  </a:lnTo>
                  <a:lnTo>
                    <a:pt x="1149" y="911"/>
                  </a:lnTo>
                  <a:lnTo>
                    <a:pt x="1133" y="941"/>
                  </a:lnTo>
                  <a:lnTo>
                    <a:pt x="1119" y="971"/>
                  </a:lnTo>
                  <a:lnTo>
                    <a:pt x="1108" y="1002"/>
                  </a:lnTo>
                  <a:lnTo>
                    <a:pt x="1097" y="1030"/>
                  </a:lnTo>
                  <a:lnTo>
                    <a:pt x="1089" y="1059"/>
                  </a:lnTo>
                  <a:lnTo>
                    <a:pt x="1081" y="1086"/>
                  </a:lnTo>
                  <a:lnTo>
                    <a:pt x="1076" y="1111"/>
                  </a:lnTo>
                  <a:lnTo>
                    <a:pt x="1073" y="1134"/>
                  </a:lnTo>
                  <a:lnTo>
                    <a:pt x="1069" y="1155"/>
                  </a:lnTo>
                  <a:lnTo>
                    <a:pt x="1067" y="1174"/>
                  </a:lnTo>
                  <a:lnTo>
                    <a:pt x="1065" y="1189"/>
                  </a:lnTo>
                  <a:lnTo>
                    <a:pt x="1064" y="1201"/>
                  </a:lnTo>
                  <a:lnTo>
                    <a:pt x="1064" y="1210"/>
                  </a:lnTo>
                  <a:lnTo>
                    <a:pt x="1064" y="1214"/>
                  </a:lnTo>
                  <a:lnTo>
                    <a:pt x="1059" y="1299"/>
                  </a:lnTo>
                  <a:lnTo>
                    <a:pt x="1049" y="1384"/>
                  </a:lnTo>
                  <a:lnTo>
                    <a:pt x="1032" y="1467"/>
                  </a:lnTo>
                  <a:lnTo>
                    <a:pt x="1012" y="1549"/>
                  </a:lnTo>
                  <a:lnTo>
                    <a:pt x="988" y="1628"/>
                  </a:lnTo>
                  <a:lnTo>
                    <a:pt x="960" y="1704"/>
                  </a:lnTo>
                  <a:lnTo>
                    <a:pt x="929" y="1779"/>
                  </a:lnTo>
                  <a:lnTo>
                    <a:pt x="898" y="1850"/>
                  </a:lnTo>
                  <a:lnTo>
                    <a:pt x="864" y="1918"/>
                  </a:lnTo>
                  <a:lnTo>
                    <a:pt x="830" y="1981"/>
                  </a:lnTo>
                  <a:lnTo>
                    <a:pt x="796" y="2040"/>
                  </a:lnTo>
                  <a:lnTo>
                    <a:pt x="763" y="2094"/>
                  </a:lnTo>
                  <a:lnTo>
                    <a:pt x="731" y="2143"/>
                  </a:lnTo>
                  <a:lnTo>
                    <a:pt x="702" y="2188"/>
                  </a:lnTo>
                  <a:lnTo>
                    <a:pt x="697" y="2196"/>
                  </a:lnTo>
                  <a:lnTo>
                    <a:pt x="695" y="2206"/>
                  </a:lnTo>
                  <a:lnTo>
                    <a:pt x="695" y="2215"/>
                  </a:lnTo>
                  <a:lnTo>
                    <a:pt x="697" y="2219"/>
                  </a:lnTo>
                  <a:lnTo>
                    <a:pt x="702" y="2224"/>
                  </a:lnTo>
                  <a:lnTo>
                    <a:pt x="706" y="2228"/>
                  </a:lnTo>
                  <a:lnTo>
                    <a:pt x="711" y="2231"/>
                  </a:lnTo>
                  <a:lnTo>
                    <a:pt x="742" y="2242"/>
                  </a:lnTo>
                  <a:lnTo>
                    <a:pt x="772" y="2253"/>
                  </a:lnTo>
                  <a:lnTo>
                    <a:pt x="804" y="2262"/>
                  </a:lnTo>
                  <a:lnTo>
                    <a:pt x="834" y="2269"/>
                  </a:lnTo>
                  <a:lnTo>
                    <a:pt x="863" y="2274"/>
                  </a:lnTo>
                  <a:lnTo>
                    <a:pt x="888" y="2280"/>
                  </a:lnTo>
                  <a:lnTo>
                    <a:pt x="910" y="2283"/>
                  </a:lnTo>
                  <a:lnTo>
                    <a:pt x="926" y="2285"/>
                  </a:lnTo>
                  <a:lnTo>
                    <a:pt x="937" y="2286"/>
                  </a:lnTo>
                  <a:lnTo>
                    <a:pt x="941" y="2286"/>
                  </a:lnTo>
                  <a:lnTo>
                    <a:pt x="1321" y="2286"/>
                  </a:lnTo>
                  <a:lnTo>
                    <a:pt x="1342" y="2288"/>
                  </a:lnTo>
                  <a:lnTo>
                    <a:pt x="1363" y="2295"/>
                  </a:lnTo>
                  <a:lnTo>
                    <a:pt x="1382" y="2306"/>
                  </a:lnTo>
                  <a:lnTo>
                    <a:pt x="1398" y="2320"/>
                  </a:lnTo>
                  <a:lnTo>
                    <a:pt x="1411" y="2338"/>
                  </a:lnTo>
                  <a:lnTo>
                    <a:pt x="1421" y="2357"/>
                  </a:lnTo>
                  <a:lnTo>
                    <a:pt x="1426" y="2378"/>
                  </a:lnTo>
                  <a:lnTo>
                    <a:pt x="1427" y="2399"/>
                  </a:lnTo>
                  <a:lnTo>
                    <a:pt x="1424" y="2421"/>
                  </a:lnTo>
                  <a:lnTo>
                    <a:pt x="1416" y="2440"/>
                  </a:lnTo>
                  <a:lnTo>
                    <a:pt x="1403" y="2466"/>
                  </a:lnTo>
                  <a:lnTo>
                    <a:pt x="1389" y="2491"/>
                  </a:lnTo>
                  <a:lnTo>
                    <a:pt x="1375" y="2514"/>
                  </a:lnTo>
                  <a:lnTo>
                    <a:pt x="1359" y="2535"/>
                  </a:lnTo>
                  <a:lnTo>
                    <a:pt x="1339" y="2551"/>
                  </a:lnTo>
                  <a:lnTo>
                    <a:pt x="1319" y="2565"/>
                  </a:lnTo>
                  <a:lnTo>
                    <a:pt x="770" y="2801"/>
                  </a:lnTo>
                  <a:lnTo>
                    <a:pt x="744" y="2817"/>
                  </a:lnTo>
                  <a:lnTo>
                    <a:pt x="720" y="2834"/>
                  </a:lnTo>
                  <a:lnTo>
                    <a:pt x="696" y="2855"/>
                  </a:lnTo>
                  <a:lnTo>
                    <a:pt x="768" y="2909"/>
                  </a:lnTo>
                  <a:lnTo>
                    <a:pt x="843" y="2959"/>
                  </a:lnTo>
                  <a:lnTo>
                    <a:pt x="921" y="3005"/>
                  </a:lnTo>
                  <a:lnTo>
                    <a:pt x="1003" y="3045"/>
                  </a:lnTo>
                  <a:lnTo>
                    <a:pt x="1087" y="3081"/>
                  </a:lnTo>
                  <a:lnTo>
                    <a:pt x="1173" y="3113"/>
                  </a:lnTo>
                  <a:lnTo>
                    <a:pt x="1261" y="3139"/>
                  </a:lnTo>
                  <a:lnTo>
                    <a:pt x="1352" y="3160"/>
                  </a:lnTo>
                  <a:lnTo>
                    <a:pt x="1445" y="3176"/>
                  </a:lnTo>
                  <a:lnTo>
                    <a:pt x="1538" y="3184"/>
                  </a:lnTo>
                  <a:lnTo>
                    <a:pt x="1581" y="3188"/>
                  </a:lnTo>
                  <a:lnTo>
                    <a:pt x="1624" y="3189"/>
                  </a:lnTo>
                  <a:lnTo>
                    <a:pt x="1645" y="3189"/>
                  </a:lnTo>
                  <a:lnTo>
                    <a:pt x="1665" y="3192"/>
                  </a:lnTo>
                  <a:lnTo>
                    <a:pt x="1681" y="3201"/>
                  </a:lnTo>
                  <a:lnTo>
                    <a:pt x="1694" y="3214"/>
                  </a:lnTo>
                  <a:lnTo>
                    <a:pt x="1703" y="3230"/>
                  </a:lnTo>
                  <a:lnTo>
                    <a:pt x="1705" y="3249"/>
                  </a:lnTo>
                  <a:lnTo>
                    <a:pt x="1703" y="3269"/>
                  </a:lnTo>
                  <a:lnTo>
                    <a:pt x="1694" y="3285"/>
                  </a:lnTo>
                  <a:lnTo>
                    <a:pt x="1681" y="3298"/>
                  </a:lnTo>
                  <a:lnTo>
                    <a:pt x="1665" y="3306"/>
                  </a:lnTo>
                  <a:lnTo>
                    <a:pt x="1645" y="3309"/>
                  </a:lnTo>
                  <a:lnTo>
                    <a:pt x="1642" y="3309"/>
                  </a:lnTo>
                  <a:lnTo>
                    <a:pt x="1638" y="3309"/>
                  </a:lnTo>
                  <a:lnTo>
                    <a:pt x="1637" y="3309"/>
                  </a:lnTo>
                  <a:lnTo>
                    <a:pt x="1636" y="3309"/>
                  </a:lnTo>
                  <a:lnTo>
                    <a:pt x="1631" y="3309"/>
                  </a:lnTo>
                  <a:lnTo>
                    <a:pt x="1625" y="3309"/>
                  </a:lnTo>
                  <a:lnTo>
                    <a:pt x="1573" y="3307"/>
                  </a:lnTo>
                  <a:lnTo>
                    <a:pt x="1521" y="3304"/>
                  </a:lnTo>
                  <a:lnTo>
                    <a:pt x="1451" y="3297"/>
                  </a:lnTo>
                  <a:lnTo>
                    <a:pt x="1386" y="3288"/>
                  </a:lnTo>
                  <a:lnTo>
                    <a:pt x="1297" y="3272"/>
                  </a:lnTo>
                  <a:lnTo>
                    <a:pt x="1209" y="3251"/>
                  </a:lnTo>
                  <a:lnTo>
                    <a:pt x="1122" y="3225"/>
                  </a:lnTo>
                  <a:lnTo>
                    <a:pt x="1036" y="3194"/>
                  </a:lnTo>
                  <a:lnTo>
                    <a:pt x="952" y="3158"/>
                  </a:lnTo>
                  <a:lnTo>
                    <a:pt x="870" y="3118"/>
                  </a:lnTo>
                  <a:lnTo>
                    <a:pt x="791" y="3073"/>
                  </a:lnTo>
                  <a:lnTo>
                    <a:pt x="714" y="3024"/>
                  </a:lnTo>
                  <a:lnTo>
                    <a:pt x="640" y="2970"/>
                  </a:lnTo>
                  <a:lnTo>
                    <a:pt x="568" y="2912"/>
                  </a:lnTo>
                  <a:lnTo>
                    <a:pt x="525" y="2876"/>
                  </a:lnTo>
                  <a:lnTo>
                    <a:pt x="530" y="2869"/>
                  </a:lnTo>
                  <a:lnTo>
                    <a:pt x="462" y="2803"/>
                  </a:lnTo>
                  <a:lnTo>
                    <a:pt x="398" y="2733"/>
                  </a:lnTo>
                  <a:lnTo>
                    <a:pt x="338" y="2658"/>
                  </a:lnTo>
                  <a:lnTo>
                    <a:pt x="283" y="2580"/>
                  </a:lnTo>
                  <a:lnTo>
                    <a:pt x="231" y="2500"/>
                  </a:lnTo>
                  <a:lnTo>
                    <a:pt x="185" y="2415"/>
                  </a:lnTo>
                  <a:lnTo>
                    <a:pt x="143" y="2329"/>
                  </a:lnTo>
                  <a:lnTo>
                    <a:pt x="106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7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5" y="710"/>
                  </a:lnTo>
                  <a:lnTo>
                    <a:pt x="354" y="631"/>
                  </a:lnTo>
                  <a:lnTo>
                    <a:pt x="416" y="557"/>
                  </a:lnTo>
                  <a:lnTo>
                    <a:pt x="482" y="486"/>
                  </a:lnTo>
                  <a:lnTo>
                    <a:pt x="553" y="418"/>
                  </a:lnTo>
                  <a:lnTo>
                    <a:pt x="628" y="355"/>
                  </a:lnTo>
                  <a:lnTo>
                    <a:pt x="706" y="297"/>
                  </a:lnTo>
                  <a:lnTo>
                    <a:pt x="788" y="243"/>
                  </a:lnTo>
                  <a:lnTo>
                    <a:pt x="873" y="195"/>
                  </a:lnTo>
                  <a:lnTo>
                    <a:pt x="961" y="151"/>
                  </a:lnTo>
                  <a:lnTo>
                    <a:pt x="1051" y="111"/>
                  </a:lnTo>
                  <a:lnTo>
                    <a:pt x="1144" y="79"/>
                  </a:lnTo>
                  <a:lnTo>
                    <a:pt x="1240" y="51"/>
                  </a:lnTo>
                  <a:lnTo>
                    <a:pt x="1339" y="29"/>
                  </a:lnTo>
                  <a:lnTo>
                    <a:pt x="1439" y="13"/>
                  </a:lnTo>
                  <a:lnTo>
                    <a:pt x="1542" y="3"/>
                  </a:lnTo>
                  <a:lnTo>
                    <a:pt x="1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0" name="Group 809"/>
          <p:cNvGrpSpPr/>
          <p:nvPr/>
        </p:nvGrpSpPr>
        <p:grpSpPr>
          <a:xfrm>
            <a:off x="10032016" y="5018088"/>
            <a:ext cx="538162" cy="528637"/>
            <a:chOff x="10031413" y="5018088"/>
            <a:chExt cx="538162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5" name="Freeform 144"/>
            <p:cNvSpPr>
              <a:spLocks noEditPoints="1"/>
            </p:cNvSpPr>
            <p:nvPr/>
          </p:nvSpPr>
          <p:spPr bwMode="auto">
            <a:xfrm>
              <a:off x="10298113" y="5349875"/>
              <a:ext cx="271462" cy="177800"/>
            </a:xfrm>
            <a:custGeom>
              <a:avLst/>
              <a:gdLst>
                <a:gd name="T0" fmla="*/ 1238 w 1712"/>
                <a:gd name="T1" fmla="*/ 292 h 1121"/>
                <a:gd name="T2" fmla="*/ 1258 w 1712"/>
                <a:gd name="T3" fmla="*/ 418 h 1121"/>
                <a:gd name="T4" fmla="*/ 1230 w 1712"/>
                <a:gd name="T5" fmla="*/ 570 h 1121"/>
                <a:gd name="T6" fmla="*/ 1153 w 1712"/>
                <a:gd name="T7" fmla="*/ 696 h 1121"/>
                <a:gd name="T8" fmla="*/ 1037 w 1712"/>
                <a:gd name="T9" fmla="*/ 788 h 1121"/>
                <a:gd name="T10" fmla="*/ 894 w 1712"/>
                <a:gd name="T11" fmla="*/ 833 h 1121"/>
                <a:gd name="T12" fmla="*/ 739 w 1712"/>
                <a:gd name="T13" fmla="*/ 824 h 1121"/>
                <a:gd name="T14" fmla="*/ 605 w 1712"/>
                <a:gd name="T15" fmla="*/ 762 h 1121"/>
                <a:gd name="T16" fmla="*/ 500 w 1712"/>
                <a:gd name="T17" fmla="*/ 658 h 1121"/>
                <a:gd name="T18" fmla="*/ 438 w 1712"/>
                <a:gd name="T19" fmla="*/ 521 h 1121"/>
                <a:gd name="T20" fmla="*/ 428 w 1712"/>
                <a:gd name="T21" fmla="*/ 373 h 1121"/>
                <a:gd name="T22" fmla="*/ 464 w 1712"/>
                <a:gd name="T23" fmla="*/ 245 h 1121"/>
                <a:gd name="T24" fmla="*/ 296 w 1712"/>
                <a:gd name="T25" fmla="*/ 382 h 1121"/>
                <a:gd name="T26" fmla="*/ 145 w 1712"/>
                <a:gd name="T27" fmla="*/ 566 h 1121"/>
                <a:gd name="T28" fmla="*/ 300 w 1712"/>
                <a:gd name="T29" fmla="*/ 753 h 1121"/>
                <a:gd name="T30" fmla="*/ 472 w 1712"/>
                <a:gd name="T31" fmla="*/ 888 h 1121"/>
                <a:gd name="T32" fmla="*/ 658 w 1712"/>
                <a:gd name="T33" fmla="*/ 972 h 1121"/>
                <a:gd name="T34" fmla="*/ 853 w 1712"/>
                <a:gd name="T35" fmla="*/ 1000 h 1121"/>
                <a:gd name="T36" fmla="*/ 1050 w 1712"/>
                <a:gd name="T37" fmla="*/ 972 h 1121"/>
                <a:gd name="T38" fmla="*/ 1237 w 1712"/>
                <a:gd name="T39" fmla="*/ 886 h 1121"/>
                <a:gd name="T40" fmla="*/ 1411 w 1712"/>
                <a:gd name="T41" fmla="*/ 747 h 1121"/>
                <a:gd name="T42" fmla="*/ 1567 w 1712"/>
                <a:gd name="T43" fmla="*/ 557 h 1121"/>
                <a:gd name="T44" fmla="*/ 1422 w 1712"/>
                <a:gd name="T45" fmla="*/ 381 h 1121"/>
                <a:gd name="T46" fmla="*/ 1262 w 1712"/>
                <a:gd name="T47" fmla="*/ 250 h 1121"/>
                <a:gd name="T48" fmla="*/ 819 w 1712"/>
                <a:gd name="T49" fmla="*/ 125 h 1121"/>
                <a:gd name="T50" fmla="*/ 703 w 1712"/>
                <a:gd name="T51" fmla="*/ 156 h 1121"/>
                <a:gd name="T52" fmla="*/ 613 w 1712"/>
                <a:gd name="T53" fmla="*/ 231 h 1121"/>
                <a:gd name="T54" fmla="*/ 557 w 1712"/>
                <a:gd name="T55" fmla="*/ 337 h 1121"/>
                <a:gd name="T56" fmla="*/ 549 w 1712"/>
                <a:gd name="T57" fmla="*/ 463 h 1121"/>
                <a:gd name="T58" fmla="*/ 594 w 1712"/>
                <a:gd name="T59" fmla="*/ 580 h 1121"/>
                <a:gd name="T60" fmla="*/ 681 w 1712"/>
                <a:gd name="T61" fmla="*/ 668 h 1121"/>
                <a:gd name="T62" fmla="*/ 799 w 1712"/>
                <a:gd name="T63" fmla="*/ 712 h 1121"/>
                <a:gd name="T64" fmla="*/ 927 w 1712"/>
                <a:gd name="T65" fmla="*/ 703 h 1121"/>
                <a:gd name="T66" fmla="*/ 1036 w 1712"/>
                <a:gd name="T67" fmla="*/ 642 h 1121"/>
                <a:gd name="T68" fmla="*/ 1110 w 1712"/>
                <a:gd name="T69" fmla="*/ 543 h 1121"/>
                <a:gd name="T70" fmla="*/ 1138 w 1712"/>
                <a:gd name="T71" fmla="*/ 418 h 1121"/>
                <a:gd name="T72" fmla="*/ 1113 w 1712"/>
                <a:gd name="T73" fmla="*/ 299 h 1121"/>
                <a:gd name="T74" fmla="*/ 1044 w 1712"/>
                <a:gd name="T75" fmla="*/ 203 h 1121"/>
                <a:gd name="T76" fmla="*/ 944 w 1712"/>
                <a:gd name="T77" fmla="*/ 141 h 1121"/>
                <a:gd name="T78" fmla="*/ 859 w 1712"/>
                <a:gd name="T79" fmla="*/ 123 h 1121"/>
                <a:gd name="T80" fmla="*/ 891 w 1712"/>
                <a:gd name="T81" fmla="*/ 3 h 1121"/>
                <a:gd name="T82" fmla="*/ 1098 w 1712"/>
                <a:gd name="T83" fmla="*/ 38 h 1121"/>
                <a:gd name="T84" fmla="*/ 1294 w 1712"/>
                <a:gd name="T85" fmla="*/ 126 h 1121"/>
                <a:gd name="T86" fmla="*/ 1476 w 1712"/>
                <a:gd name="T87" fmla="*/ 264 h 1121"/>
                <a:gd name="T88" fmla="*/ 1640 w 1712"/>
                <a:gd name="T89" fmla="*/ 451 h 1121"/>
                <a:gd name="T90" fmla="*/ 1684 w 1712"/>
                <a:gd name="T91" fmla="*/ 600 h 1121"/>
                <a:gd name="T92" fmla="*/ 1521 w 1712"/>
                <a:gd name="T93" fmla="*/ 808 h 1121"/>
                <a:gd name="T94" fmla="*/ 1337 w 1712"/>
                <a:gd name="T95" fmla="*/ 965 h 1121"/>
                <a:gd name="T96" fmla="*/ 1138 w 1712"/>
                <a:gd name="T97" fmla="*/ 1070 h 1121"/>
                <a:gd name="T98" fmla="*/ 926 w 1712"/>
                <a:gd name="T99" fmla="*/ 1118 h 1121"/>
                <a:gd name="T100" fmla="*/ 708 w 1712"/>
                <a:gd name="T101" fmla="*/ 1108 h 1121"/>
                <a:gd name="T102" fmla="*/ 501 w 1712"/>
                <a:gd name="T103" fmla="*/ 1041 h 1121"/>
                <a:gd name="T104" fmla="*/ 306 w 1712"/>
                <a:gd name="T105" fmla="*/ 919 h 1121"/>
                <a:gd name="T106" fmla="*/ 129 w 1712"/>
                <a:gd name="T107" fmla="*/ 744 h 1121"/>
                <a:gd name="T108" fmla="*/ 0 w 1712"/>
                <a:gd name="T109" fmla="*/ 567 h 1121"/>
                <a:gd name="T110" fmla="*/ 131 w 1712"/>
                <a:gd name="T111" fmla="*/ 384 h 1121"/>
                <a:gd name="T112" fmla="*/ 301 w 1712"/>
                <a:gd name="T113" fmla="*/ 214 h 1121"/>
                <a:gd name="T114" fmla="*/ 487 w 1712"/>
                <a:gd name="T115" fmla="*/ 92 h 1121"/>
                <a:gd name="T116" fmla="*/ 687 w 1712"/>
                <a:gd name="T117" fmla="*/ 21 h 1121"/>
                <a:gd name="T118" fmla="*/ 842 w 1712"/>
                <a:gd name="T119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2" h="1121">
                  <a:moveTo>
                    <a:pt x="1205" y="216"/>
                  </a:moveTo>
                  <a:lnTo>
                    <a:pt x="1224" y="253"/>
                  </a:lnTo>
                  <a:lnTo>
                    <a:pt x="1238" y="292"/>
                  </a:lnTo>
                  <a:lnTo>
                    <a:pt x="1250" y="333"/>
                  </a:lnTo>
                  <a:lnTo>
                    <a:pt x="1256" y="375"/>
                  </a:lnTo>
                  <a:lnTo>
                    <a:pt x="1258" y="418"/>
                  </a:lnTo>
                  <a:lnTo>
                    <a:pt x="1255" y="471"/>
                  </a:lnTo>
                  <a:lnTo>
                    <a:pt x="1246" y="521"/>
                  </a:lnTo>
                  <a:lnTo>
                    <a:pt x="1230" y="570"/>
                  </a:lnTo>
                  <a:lnTo>
                    <a:pt x="1210" y="615"/>
                  </a:lnTo>
                  <a:lnTo>
                    <a:pt x="1184" y="658"/>
                  </a:lnTo>
                  <a:lnTo>
                    <a:pt x="1153" y="696"/>
                  </a:lnTo>
                  <a:lnTo>
                    <a:pt x="1118" y="731"/>
                  </a:lnTo>
                  <a:lnTo>
                    <a:pt x="1079" y="762"/>
                  </a:lnTo>
                  <a:lnTo>
                    <a:pt x="1037" y="788"/>
                  </a:lnTo>
                  <a:lnTo>
                    <a:pt x="992" y="808"/>
                  </a:lnTo>
                  <a:lnTo>
                    <a:pt x="945" y="824"/>
                  </a:lnTo>
                  <a:lnTo>
                    <a:pt x="894" y="833"/>
                  </a:lnTo>
                  <a:lnTo>
                    <a:pt x="842" y="837"/>
                  </a:lnTo>
                  <a:lnTo>
                    <a:pt x="789" y="833"/>
                  </a:lnTo>
                  <a:lnTo>
                    <a:pt x="739" y="824"/>
                  </a:lnTo>
                  <a:lnTo>
                    <a:pt x="692" y="808"/>
                  </a:lnTo>
                  <a:lnTo>
                    <a:pt x="647" y="788"/>
                  </a:lnTo>
                  <a:lnTo>
                    <a:pt x="605" y="762"/>
                  </a:lnTo>
                  <a:lnTo>
                    <a:pt x="565" y="731"/>
                  </a:lnTo>
                  <a:lnTo>
                    <a:pt x="531" y="696"/>
                  </a:lnTo>
                  <a:lnTo>
                    <a:pt x="500" y="658"/>
                  </a:lnTo>
                  <a:lnTo>
                    <a:pt x="474" y="615"/>
                  </a:lnTo>
                  <a:lnTo>
                    <a:pt x="454" y="570"/>
                  </a:lnTo>
                  <a:lnTo>
                    <a:pt x="438" y="521"/>
                  </a:lnTo>
                  <a:lnTo>
                    <a:pt x="429" y="471"/>
                  </a:lnTo>
                  <a:lnTo>
                    <a:pt x="426" y="418"/>
                  </a:lnTo>
                  <a:lnTo>
                    <a:pt x="428" y="373"/>
                  </a:lnTo>
                  <a:lnTo>
                    <a:pt x="435" y="328"/>
                  </a:lnTo>
                  <a:lnTo>
                    <a:pt x="447" y="286"/>
                  </a:lnTo>
                  <a:lnTo>
                    <a:pt x="464" y="245"/>
                  </a:lnTo>
                  <a:lnTo>
                    <a:pt x="406" y="285"/>
                  </a:lnTo>
                  <a:lnTo>
                    <a:pt x="350" y="331"/>
                  </a:lnTo>
                  <a:lnTo>
                    <a:pt x="296" y="382"/>
                  </a:lnTo>
                  <a:lnTo>
                    <a:pt x="244" y="438"/>
                  </a:lnTo>
                  <a:lnTo>
                    <a:pt x="194" y="500"/>
                  </a:lnTo>
                  <a:lnTo>
                    <a:pt x="145" y="566"/>
                  </a:lnTo>
                  <a:lnTo>
                    <a:pt x="195" y="634"/>
                  </a:lnTo>
                  <a:lnTo>
                    <a:pt x="246" y="696"/>
                  </a:lnTo>
                  <a:lnTo>
                    <a:pt x="300" y="753"/>
                  </a:lnTo>
                  <a:lnTo>
                    <a:pt x="356" y="803"/>
                  </a:lnTo>
                  <a:lnTo>
                    <a:pt x="413" y="849"/>
                  </a:lnTo>
                  <a:lnTo>
                    <a:pt x="472" y="888"/>
                  </a:lnTo>
                  <a:lnTo>
                    <a:pt x="533" y="922"/>
                  </a:lnTo>
                  <a:lnTo>
                    <a:pt x="595" y="950"/>
                  </a:lnTo>
                  <a:lnTo>
                    <a:pt x="658" y="972"/>
                  </a:lnTo>
                  <a:lnTo>
                    <a:pt x="723" y="987"/>
                  </a:lnTo>
                  <a:lnTo>
                    <a:pt x="787" y="997"/>
                  </a:lnTo>
                  <a:lnTo>
                    <a:pt x="853" y="1000"/>
                  </a:lnTo>
                  <a:lnTo>
                    <a:pt x="920" y="997"/>
                  </a:lnTo>
                  <a:lnTo>
                    <a:pt x="986" y="987"/>
                  </a:lnTo>
                  <a:lnTo>
                    <a:pt x="1050" y="972"/>
                  </a:lnTo>
                  <a:lnTo>
                    <a:pt x="1114" y="949"/>
                  </a:lnTo>
                  <a:lnTo>
                    <a:pt x="1177" y="920"/>
                  </a:lnTo>
                  <a:lnTo>
                    <a:pt x="1237" y="886"/>
                  </a:lnTo>
                  <a:lnTo>
                    <a:pt x="1297" y="846"/>
                  </a:lnTo>
                  <a:lnTo>
                    <a:pt x="1355" y="799"/>
                  </a:lnTo>
                  <a:lnTo>
                    <a:pt x="1411" y="747"/>
                  </a:lnTo>
                  <a:lnTo>
                    <a:pt x="1465" y="689"/>
                  </a:lnTo>
                  <a:lnTo>
                    <a:pt x="1518" y="626"/>
                  </a:lnTo>
                  <a:lnTo>
                    <a:pt x="1567" y="557"/>
                  </a:lnTo>
                  <a:lnTo>
                    <a:pt x="1521" y="494"/>
                  </a:lnTo>
                  <a:lnTo>
                    <a:pt x="1473" y="435"/>
                  </a:lnTo>
                  <a:lnTo>
                    <a:pt x="1422" y="381"/>
                  </a:lnTo>
                  <a:lnTo>
                    <a:pt x="1371" y="333"/>
                  </a:lnTo>
                  <a:lnTo>
                    <a:pt x="1317" y="288"/>
                  </a:lnTo>
                  <a:lnTo>
                    <a:pt x="1262" y="250"/>
                  </a:lnTo>
                  <a:lnTo>
                    <a:pt x="1205" y="216"/>
                  </a:lnTo>
                  <a:close/>
                  <a:moveTo>
                    <a:pt x="859" y="123"/>
                  </a:moveTo>
                  <a:lnTo>
                    <a:pt x="819" y="125"/>
                  </a:lnTo>
                  <a:lnTo>
                    <a:pt x="778" y="129"/>
                  </a:lnTo>
                  <a:lnTo>
                    <a:pt x="739" y="141"/>
                  </a:lnTo>
                  <a:lnTo>
                    <a:pt x="703" y="156"/>
                  </a:lnTo>
                  <a:lnTo>
                    <a:pt x="669" y="178"/>
                  </a:lnTo>
                  <a:lnTo>
                    <a:pt x="639" y="203"/>
                  </a:lnTo>
                  <a:lnTo>
                    <a:pt x="613" y="231"/>
                  </a:lnTo>
                  <a:lnTo>
                    <a:pt x="590" y="263"/>
                  </a:lnTo>
                  <a:lnTo>
                    <a:pt x="572" y="299"/>
                  </a:lnTo>
                  <a:lnTo>
                    <a:pt x="557" y="337"/>
                  </a:lnTo>
                  <a:lnTo>
                    <a:pt x="549" y="377"/>
                  </a:lnTo>
                  <a:lnTo>
                    <a:pt x="546" y="418"/>
                  </a:lnTo>
                  <a:lnTo>
                    <a:pt x="549" y="463"/>
                  </a:lnTo>
                  <a:lnTo>
                    <a:pt x="558" y="504"/>
                  </a:lnTo>
                  <a:lnTo>
                    <a:pt x="574" y="543"/>
                  </a:lnTo>
                  <a:lnTo>
                    <a:pt x="594" y="580"/>
                  </a:lnTo>
                  <a:lnTo>
                    <a:pt x="619" y="613"/>
                  </a:lnTo>
                  <a:lnTo>
                    <a:pt x="648" y="642"/>
                  </a:lnTo>
                  <a:lnTo>
                    <a:pt x="681" y="668"/>
                  </a:lnTo>
                  <a:lnTo>
                    <a:pt x="718" y="688"/>
                  </a:lnTo>
                  <a:lnTo>
                    <a:pt x="757" y="703"/>
                  </a:lnTo>
                  <a:lnTo>
                    <a:pt x="799" y="712"/>
                  </a:lnTo>
                  <a:lnTo>
                    <a:pt x="842" y="716"/>
                  </a:lnTo>
                  <a:lnTo>
                    <a:pt x="886" y="712"/>
                  </a:lnTo>
                  <a:lnTo>
                    <a:pt x="927" y="703"/>
                  </a:lnTo>
                  <a:lnTo>
                    <a:pt x="966" y="688"/>
                  </a:lnTo>
                  <a:lnTo>
                    <a:pt x="1003" y="668"/>
                  </a:lnTo>
                  <a:lnTo>
                    <a:pt x="1036" y="642"/>
                  </a:lnTo>
                  <a:lnTo>
                    <a:pt x="1066" y="613"/>
                  </a:lnTo>
                  <a:lnTo>
                    <a:pt x="1090" y="580"/>
                  </a:lnTo>
                  <a:lnTo>
                    <a:pt x="1110" y="543"/>
                  </a:lnTo>
                  <a:lnTo>
                    <a:pt x="1125" y="504"/>
                  </a:lnTo>
                  <a:lnTo>
                    <a:pt x="1135" y="463"/>
                  </a:lnTo>
                  <a:lnTo>
                    <a:pt x="1138" y="418"/>
                  </a:lnTo>
                  <a:lnTo>
                    <a:pt x="1135" y="377"/>
                  </a:lnTo>
                  <a:lnTo>
                    <a:pt x="1126" y="337"/>
                  </a:lnTo>
                  <a:lnTo>
                    <a:pt x="1113" y="299"/>
                  </a:lnTo>
                  <a:lnTo>
                    <a:pt x="1095" y="263"/>
                  </a:lnTo>
                  <a:lnTo>
                    <a:pt x="1071" y="231"/>
                  </a:lnTo>
                  <a:lnTo>
                    <a:pt x="1044" y="203"/>
                  </a:lnTo>
                  <a:lnTo>
                    <a:pt x="1013" y="178"/>
                  </a:lnTo>
                  <a:lnTo>
                    <a:pt x="981" y="157"/>
                  </a:lnTo>
                  <a:lnTo>
                    <a:pt x="944" y="141"/>
                  </a:lnTo>
                  <a:lnTo>
                    <a:pt x="904" y="129"/>
                  </a:lnTo>
                  <a:lnTo>
                    <a:pt x="864" y="123"/>
                  </a:lnTo>
                  <a:lnTo>
                    <a:pt x="859" y="123"/>
                  </a:lnTo>
                  <a:close/>
                  <a:moveTo>
                    <a:pt x="842" y="0"/>
                  </a:moveTo>
                  <a:lnTo>
                    <a:pt x="866" y="1"/>
                  </a:lnTo>
                  <a:lnTo>
                    <a:pt x="891" y="3"/>
                  </a:lnTo>
                  <a:lnTo>
                    <a:pt x="961" y="10"/>
                  </a:lnTo>
                  <a:lnTo>
                    <a:pt x="1030" y="21"/>
                  </a:lnTo>
                  <a:lnTo>
                    <a:pt x="1098" y="38"/>
                  </a:lnTo>
                  <a:lnTo>
                    <a:pt x="1164" y="62"/>
                  </a:lnTo>
                  <a:lnTo>
                    <a:pt x="1230" y="92"/>
                  </a:lnTo>
                  <a:lnTo>
                    <a:pt x="1294" y="126"/>
                  </a:lnTo>
                  <a:lnTo>
                    <a:pt x="1356" y="167"/>
                  </a:lnTo>
                  <a:lnTo>
                    <a:pt x="1417" y="213"/>
                  </a:lnTo>
                  <a:lnTo>
                    <a:pt x="1476" y="264"/>
                  </a:lnTo>
                  <a:lnTo>
                    <a:pt x="1533" y="321"/>
                  </a:lnTo>
                  <a:lnTo>
                    <a:pt x="1588" y="384"/>
                  </a:lnTo>
                  <a:lnTo>
                    <a:pt x="1640" y="451"/>
                  </a:lnTo>
                  <a:lnTo>
                    <a:pt x="1690" y="524"/>
                  </a:lnTo>
                  <a:lnTo>
                    <a:pt x="1712" y="557"/>
                  </a:lnTo>
                  <a:lnTo>
                    <a:pt x="1684" y="600"/>
                  </a:lnTo>
                  <a:lnTo>
                    <a:pt x="1632" y="674"/>
                  </a:lnTo>
                  <a:lnTo>
                    <a:pt x="1577" y="744"/>
                  </a:lnTo>
                  <a:lnTo>
                    <a:pt x="1521" y="808"/>
                  </a:lnTo>
                  <a:lnTo>
                    <a:pt x="1461" y="866"/>
                  </a:lnTo>
                  <a:lnTo>
                    <a:pt x="1401" y="919"/>
                  </a:lnTo>
                  <a:lnTo>
                    <a:pt x="1337" y="965"/>
                  </a:lnTo>
                  <a:lnTo>
                    <a:pt x="1272" y="1007"/>
                  </a:lnTo>
                  <a:lnTo>
                    <a:pt x="1205" y="1041"/>
                  </a:lnTo>
                  <a:lnTo>
                    <a:pt x="1138" y="1070"/>
                  </a:lnTo>
                  <a:lnTo>
                    <a:pt x="1068" y="1092"/>
                  </a:lnTo>
                  <a:lnTo>
                    <a:pt x="998" y="1108"/>
                  </a:lnTo>
                  <a:lnTo>
                    <a:pt x="926" y="1118"/>
                  </a:lnTo>
                  <a:lnTo>
                    <a:pt x="853" y="1121"/>
                  </a:lnTo>
                  <a:lnTo>
                    <a:pt x="780" y="1118"/>
                  </a:lnTo>
                  <a:lnTo>
                    <a:pt x="708" y="1108"/>
                  </a:lnTo>
                  <a:lnTo>
                    <a:pt x="638" y="1092"/>
                  </a:lnTo>
                  <a:lnTo>
                    <a:pt x="569" y="1070"/>
                  </a:lnTo>
                  <a:lnTo>
                    <a:pt x="501" y="1041"/>
                  </a:lnTo>
                  <a:lnTo>
                    <a:pt x="434" y="1007"/>
                  </a:lnTo>
                  <a:lnTo>
                    <a:pt x="369" y="965"/>
                  </a:lnTo>
                  <a:lnTo>
                    <a:pt x="306" y="919"/>
                  </a:lnTo>
                  <a:lnTo>
                    <a:pt x="245" y="866"/>
                  </a:lnTo>
                  <a:lnTo>
                    <a:pt x="185" y="808"/>
                  </a:lnTo>
                  <a:lnTo>
                    <a:pt x="129" y="744"/>
                  </a:lnTo>
                  <a:lnTo>
                    <a:pt x="74" y="674"/>
                  </a:lnTo>
                  <a:lnTo>
                    <a:pt x="22" y="600"/>
                  </a:lnTo>
                  <a:lnTo>
                    <a:pt x="0" y="567"/>
                  </a:lnTo>
                  <a:lnTo>
                    <a:pt x="29" y="524"/>
                  </a:lnTo>
                  <a:lnTo>
                    <a:pt x="79" y="451"/>
                  </a:lnTo>
                  <a:lnTo>
                    <a:pt x="131" y="384"/>
                  </a:lnTo>
                  <a:lnTo>
                    <a:pt x="185" y="322"/>
                  </a:lnTo>
                  <a:lnTo>
                    <a:pt x="242" y="266"/>
                  </a:lnTo>
                  <a:lnTo>
                    <a:pt x="301" y="214"/>
                  </a:lnTo>
                  <a:lnTo>
                    <a:pt x="361" y="167"/>
                  </a:lnTo>
                  <a:lnTo>
                    <a:pt x="424" y="127"/>
                  </a:lnTo>
                  <a:lnTo>
                    <a:pt x="487" y="92"/>
                  </a:lnTo>
                  <a:lnTo>
                    <a:pt x="553" y="63"/>
                  </a:lnTo>
                  <a:lnTo>
                    <a:pt x="619" y="39"/>
                  </a:lnTo>
                  <a:lnTo>
                    <a:pt x="687" y="21"/>
                  </a:lnTo>
                  <a:lnTo>
                    <a:pt x="756" y="10"/>
                  </a:lnTo>
                  <a:lnTo>
                    <a:pt x="799" y="2"/>
                  </a:lnTo>
                  <a:lnTo>
                    <a:pt x="8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45"/>
            <p:cNvSpPr>
              <a:spLocks/>
            </p:cNvSpPr>
            <p:nvPr/>
          </p:nvSpPr>
          <p:spPr bwMode="auto">
            <a:xfrm>
              <a:off x="10031413" y="5018088"/>
              <a:ext cx="527050" cy="528637"/>
            </a:xfrm>
            <a:custGeom>
              <a:avLst/>
              <a:gdLst>
                <a:gd name="T0" fmla="*/ 2256 w 3315"/>
                <a:gd name="T1" fmla="*/ 111 h 3330"/>
                <a:gd name="T2" fmla="*/ 2829 w 3315"/>
                <a:gd name="T3" fmla="*/ 488 h 3330"/>
                <a:gd name="T4" fmla="*/ 3203 w 3315"/>
                <a:gd name="T5" fmla="*/ 1064 h 3330"/>
                <a:gd name="T6" fmla="*/ 3312 w 3315"/>
                <a:gd name="T7" fmla="*/ 1685 h 3330"/>
                <a:gd name="T8" fmla="*/ 3206 w 3315"/>
                <a:gd name="T9" fmla="*/ 1701 h 3330"/>
                <a:gd name="T10" fmla="*/ 3116 w 3315"/>
                <a:gd name="T11" fmla="*/ 1178 h 3330"/>
                <a:gd name="T12" fmla="*/ 2777 w 3315"/>
                <a:gd name="T13" fmla="*/ 608 h 3330"/>
                <a:gd name="T14" fmla="*/ 2233 w 3315"/>
                <a:gd name="T15" fmla="*/ 233 h 3330"/>
                <a:gd name="T16" fmla="*/ 1556 w 3315"/>
                <a:gd name="T17" fmla="*/ 124 h 3330"/>
                <a:gd name="T18" fmla="*/ 910 w 3315"/>
                <a:gd name="T19" fmla="*/ 316 h 3330"/>
                <a:gd name="T20" fmla="*/ 417 w 3315"/>
                <a:gd name="T21" fmla="*/ 754 h 3330"/>
                <a:gd name="T22" fmla="*/ 150 w 3315"/>
                <a:gd name="T23" fmla="*/ 1367 h 3330"/>
                <a:gd name="T24" fmla="*/ 165 w 3315"/>
                <a:gd name="T25" fmla="*/ 2035 h 3330"/>
                <a:gd name="T26" fmla="*/ 434 w 3315"/>
                <a:gd name="T27" fmla="*/ 2597 h 3330"/>
                <a:gd name="T28" fmla="*/ 1278 w 3315"/>
                <a:gd name="T29" fmla="*/ 2471 h 3330"/>
                <a:gd name="T30" fmla="*/ 936 w 3315"/>
                <a:gd name="T31" fmla="*/ 2422 h 3330"/>
                <a:gd name="T32" fmla="*/ 767 w 3315"/>
                <a:gd name="T33" fmla="*/ 2390 h 3330"/>
                <a:gd name="T34" fmla="*/ 595 w 3315"/>
                <a:gd name="T35" fmla="*/ 2286 h 3330"/>
                <a:gd name="T36" fmla="*/ 636 w 3315"/>
                <a:gd name="T37" fmla="*/ 2090 h 3330"/>
                <a:gd name="T38" fmla="*/ 853 w 3315"/>
                <a:gd name="T39" fmla="*/ 1677 h 3330"/>
                <a:gd name="T40" fmla="*/ 951 w 3315"/>
                <a:gd name="T41" fmla="*/ 1216 h 3330"/>
                <a:gd name="T42" fmla="*/ 967 w 3315"/>
                <a:gd name="T43" fmla="*/ 1103 h 3330"/>
                <a:gd name="T44" fmla="*/ 1037 w 3315"/>
                <a:gd name="T45" fmla="*/ 892 h 3330"/>
                <a:gd name="T46" fmla="*/ 1205 w 3315"/>
                <a:gd name="T47" fmla="*/ 675 h 3330"/>
                <a:gd name="T48" fmla="*/ 1514 w 3315"/>
                <a:gd name="T49" fmla="*/ 543 h 3330"/>
                <a:gd name="T50" fmla="*/ 1913 w 3315"/>
                <a:gd name="T51" fmla="*/ 583 h 3330"/>
                <a:gd name="T52" fmla="*/ 2170 w 3315"/>
                <a:gd name="T53" fmla="*/ 763 h 3330"/>
                <a:gd name="T54" fmla="*/ 2311 w 3315"/>
                <a:gd name="T55" fmla="*/ 1005 h 3330"/>
                <a:gd name="T56" fmla="*/ 2386 w 3315"/>
                <a:gd name="T57" fmla="*/ 1450 h 3330"/>
                <a:gd name="T58" fmla="*/ 2402 w 3315"/>
                <a:gd name="T59" fmla="*/ 1687 h 3330"/>
                <a:gd name="T60" fmla="*/ 2312 w 3315"/>
                <a:gd name="T61" fmla="*/ 1653 h 3330"/>
                <a:gd name="T62" fmla="*/ 2218 w 3315"/>
                <a:gd name="T63" fmla="*/ 1111 h 3330"/>
                <a:gd name="T64" fmla="*/ 2096 w 3315"/>
                <a:gd name="T65" fmla="*/ 864 h 3330"/>
                <a:gd name="T66" fmla="*/ 1878 w 3315"/>
                <a:gd name="T67" fmla="*/ 701 h 3330"/>
                <a:gd name="T68" fmla="*/ 1526 w 3315"/>
                <a:gd name="T69" fmla="*/ 664 h 3330"/>
                <a:gd name="T70" fmla="*/ 1255 w 3315"/>
                <a:gd name="T71" fmla="*/ 790 h 3330"/>
                <a:gd name="T72" fmla="*/ 1122 w 3315"/>
                <a:gd name="T73" fmla="*/ 990 h 3330"/>
                <a:gd name="T74" fmla="*/ 1077 w 3315"/>
                <a:gd name="T75" fmla="*/ 1166 h 3330"/>
                <a:gd name="T76" fmla="*/ 1058 w 3315"/>
                <a:gd name="T77" fmla="*/ 1381 h 3330"/>
                <a:gd name="T78" fmla="*/ 891 w 3315"/>
                <a:gd name="T79" fmla="*/ 1889 h 3330"/>
                <a:gd name="T80" fmla="*/ 703 w 3315"/>
                <a:gd name="T81" fmla="*/ 2210 h 3330"/>
                <a:gd name="T82" fmla="*/ 801 w 3315"/>
                <a:gd name="T83" fmla="*/ 2274 h 3330"/>
                <a:gd name="T84" fmla="*/ 945 w 3315"/>
                <a:gd name="T85" fmla="*/ 2301 h 3330"/>
                <a:gd name="T86" fmla="*/ 1422 w 3315"/>
                <a:gd name="T87" fmla="*/ 2351 h 3330"/>
                <a:gd name="T88" fmla="*/ 1399 w 3315"/>
                <a:gd name="T89" fmla="*/ 2507 h 3330"/>
                <a:gd name="T90" fmla="*/ 725 w 3315"/>
                <a:gd name="T91" fmla="*/ 2852 h 3330"/>
                <a:gd name="T92" fmla="*/ 1181 w 3315"/>
                <a:gd name="T93" fmla="*/ 3133 h 3330"/>
                <a:gd name="T94" fmla="*/ 1657 w 3315"/>
                <a:gd name="T95" fmla="*/ 3209 h 3330"/>
                <a:gd name="T96" fmla="*/ 1706 w 3315"/>
                <a:gd name="T97" fmla="*/ 3305 h 3330"/>
                <a:gd name="T98" fmla="*/ 1649 w 3315"/>
                <a:gd name="T99" fmla="*/ 3330 h 3330"/>
                <a:gd name="T100" fmla="*/ 1307 w 3315"/>
                <a:gd name="T101" fmla="*/ 3293 h 3330"/>
                <a:gd name="T102" fmla="*/ 719 w 3315"/>
                <a:gd name="T103" fmla="*/ 3043 h 3330"/>
                <a:gd name="T104" fmla="*/ 341 w 3315"/>
                <a:gd name="T105" fmla="*/ 2675 h 3330"/>
                <a:gd name="T106" fmla="*/ 48 w 3315"/>
                <a:gd name="T107" fmla="*/ 2066 h 3330"/>
                <a:gd name="T108" fmla="*/ 29 w 3315"/>
                <a:gd name="T109" fmla="*/ 1355 h 3330"/>
                <a:gd name="T110" fmla="*/ 297 w 3315"/>
                <a:gd name="T111" fmla="*/ 714 h 3330"/>
                <a:gd name="T112" fmla="*/ 793 w 3315"/>
                <a:gd name="T113" fmla="*/ 245 h 3330"/>
                <a:gd name="T114" fmla="*/ 1449 w 3315"/>
                <a:gd name="T115" fmla="*/ 12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15" h="3330">
                  <a:moveTo>
                    <a:pt x="1657" y="0"/>
                  </a:moveTo>
                  <a:lnTo>
                    <a:pt x="1762" y="3"/>
                  </a:lnTo>
                  <a:lnTo>
                    <a:pt x="1865" y="12"/>
                  </a:lnTo>
                  <a:lnTo>
                    <a:pt x="1966" y="29"/>
                  </a:lnTo>
                  <a:lnTo>
                    <a:pt x="2065" y="51"/>
                  </a:lnTo>
                  <a:lnTo>
                    <a:pt x="2161" y="78"/>
                  </a:lnTo>
                  <a:lnTo>
                    <a:pt x="2256" y="111"/>
                  </a:lnTo>
                  <a:lnTo>
                    <a:pt x="2347" y="151"/>
                  </a:lnTo>
                  <a:lnTo>
                    <a:pt x="2436" y="195"/>
                  </a:lnTo>
                  <a:lnTo>
                    <a:pt x="2521" y="245"/>
                  </a:lnTo>
                  <a:lnTo>
                    <a:pt x="2604" y="298"/>
                  </a:lnTo>
                  <a:lnTo>
                    <a:pt x="2682" y="357"/>
                  </a:lnTo>
                  <a:lnTo>
                    <a:pt x="2757" y="420"/>
                  </a:lnTo>
                  <a:lnTo>
                    <a:pt x="2829" y="488"/>
                  </a:lnTo>
                  <a:lnTo>
                    <a:pt x="2896" y="559"/>
                  </a:lnTo>
                  <a:lnTo>
                    <a:pt x="2959" y="635"/>
                  </a:lnTo>
                  <a:lnTo>
                    <a:pt x="3017" y="714"/>
                  </a:lnTo>
                  <a:lnTo>
                    <a:pt x="3072" y="797"/>
                  </a:lnTo>
                  <a:lnTo>
                    <a:pt x="3120" y="883"/>
                  </a:lnTo>
                  <a:lnTo>
                    <a:pt x="3164" y="971"/>
                  </a:lnTo>
                  <a:lnTo>
                    <a:pt x="3203" y="1064"/>
                  </a:lnTo>
                  <a:lnTo>
                    <a:pt x="3236" y="1158"/>
                  </a:lnTo>
                  <a:lnTo>
                    <a:pt x="3264" y="1255"/>
                  </a:lnTo>
                  <a:lnTo>
                    <a:pt x="3286" y="1355"/>
                  </a:lnTo>
                  <a:lnTo>
                    <a:pt x="3302" y="1456"/>
                  </a:lnTo>
                  <a:lnTo>
                    <a:pt x="3311" y="1560"/>
                  </a:lnTo>
                  <a:lnTo>
                    <a:pt x="3315" y="1665"/>
                  </a:lnTo>
                  <a:lnTo>
                    <a:pt x="3312" y="1685"/>
                  </a:lnTo>
                  <a:lnTo>
                    <a:pt x="3303" y="1701"/>
                  </a:lnTo>
                  <a:lnTo>
                    <a:pt x="3290" y="1714"/>
                  </a:lnTo>
                  <a:lnTo>
                    <a:pt x="3273" y="1723"/>
                  </a:lnTo>
                  <a:lnTo>
                    <a:pt x="3254" y="1726"/>
                  </a:lnTo>
                  <a:lnTo>
                    <a:pt x="3235" y="1723"/>
                  </a:lnTo>
                  <a:lnTo>
                    <a:pt x="3218" y="1714"/>
                  </a:lnTo>
                  <a:lnTo>
                    <a:pt x="3206" y="1701"/>
                  </a:lnTo>
                  <a:lnTo>
                    <a:pt x="3197" y="1685"/>
                  </a:lnTo>
                  <a:lnTo>
                    <a:pt x="3194" y="1665"/>
                  </a:lnTo>
                  <a:lnTo>
                    <a:pt x="3191" y="1564"/>
                  </a:lnTo>
                  <a:lnTo>
                    <a:pt x="3181" y="1464"/>
                  </a:lnTo>
                  <a:lnTo>
                    <a:pt x="3165" y="1367"/>
                  </a:lnTo>
                  <a:lnTo>
                    <a:pt x="3143" y="1271"/>
                  </a:lnTo>
                  <a:lnTo>
                    <a:pt x="3116" y="1178"/>
                  </a:lnTo>
                  <a:lnTo>
                    <a:pt x="3082" y="1087"/>
                  </a:lnTo>
                  <a:lnTo>
                    <a:pt x="3044" y="999"/>
                  </a:lnTo>
                  <a:lnTo>
                    <a:pt x="3000" y="914"/>
                  </a:lnTo>
                  <a:lnTo>
                    <a:pt x="2950" y="832"/>
                  </a:lnTo>
                  <a:lnTo>
                    <a:pt x="2897" y="754"/>
                  </a:lnTo>
                  <a:lnTo>
                    <a:pt x="2839" y="679"/>
                  </a:lnTo>
                  <a:lnTo>
                    <a:pt x="2777" y="608"/>
                  </a:lnTo>
                  <a:lnTo>
                    <a:pt x="2710" y="541"/>
                  </a:lnTo>
                  <a:lnTo>
                    <a:pt x="2639" y="478"/>
                  </a:lnTo>
                  <a:lnTo>
                    <a:pt x="2564" y="419"/>
                  </a:lnTo>
                  <a:lnTo>
                    <a:pt x="2486" y="365"/>
                  </a:lnTo>
                  <a:lnTo>
                    <a:pt x="2405" y="316"/>
                  </a:lnTo>
                  <a:lnTo>
                    <a:pt x="2321" y="273"/>
                  </a:lnTo>
                  <a:lnTo>
                    <a:pt x="2233" y="233"/>
                  </a:lnTo>
                  <a:lnTo>
                    <a:pt x="2143" y="200"/>
                  </a:lnTo>
                  <a:lnTo>
                    <a:pt x="2049" y="172"/>
                  </a:lnTo>
                  <a:lnTo>
                    <a:pt x="1955" y="150"/>
                  </a:lnTo>
                  <a:lnTo>
                    <a:pt x="1857" y="134"/>
                  </a:lnTo>
                  <a:lnTo>
                    <a:pt x="1759" y="124"/>
                  </a:lnTo>
                  <a:lnTo>
                    <a:pt x="1657" y="121"/>
                  </a:lnTo>
                  <a:lnTo>
                    <a:pt x="1556" y="124"/>
                  </a:lnTo>
                  <a:lnTo>
                    <a:pt x="1458" y="134"/>
                  </a:lnTo>
                  <a:lnTo>
                    <a:pt x="1360" y="150"/>
                  </a:lnTo>
                  <a:lnTo>
                    <a:pt x="1265" y="172"/>
                  </a:lnTo>
                  <a:lnTo>
                    <a:pt x="1172" y="200"/>
                  </a:lnTo>
                  <a:lnTo>
                    <a:pt x="1082" y="233"/>
                  </a:lnTo>
                  <a:lnTo>
                    <a:pt x="994" y="273"/>
                  </a:lnTo>
                  <a:lnTo>
                    <a:pt x="910" y="316"/>
                  </a:lnTo>
                  <a:lnTo>
                    <a:pt x="828" y="365"/>
                  </a:lnTo>
                  <a:lnTo>
                    <a:pt x="750" y="419"/>
                  </a:lnTo>
                  <a:lnTo>
                    <a:pt x="676" y="478"/>
                  </a:lnTo>
                  <a:lnTo>
                    <a:pt x="605" y="541"/>
                  </a:lnTo>
                  <a:lnTo>
                    <a:pt x="538" y="608"/>
                  </a:lnTo>
                  <a:lnTo>
                    <a:pt x="476" y="679"/>
                  </a:lnTo>
                  <a:lnTo>
                    <a:pt x="417" y="754"/>
                  </a:lnTo>
                  <a:lnTo>
                    <a:pt x="364" y="832"/>
                  </a:lnTo>
                  <a:lnTo>
                    <a:pt x="315" y="914"/>
                  </a:lnTo>
                  <a:lnTo>
                    <a:pt x="271" y="999"/>
                  </a:lnTo>
                  <a:lnTo>
                    <a:pt x="232" y="1087"/>
                  </a:lnTo>
                  <a:lnTo>
                    <a:pt x="199" y="1178"/>
                  </a:lnTo>
                  <a:lnTo>
                    <a:pt x="172" y="1271"/>
                  </a:lnTo>
                  <a:lnTo>
                    <a:pt x="150" y="1367"/>
                  </a:lnTo>
                  <a:lnTo>
                    <a:pt x="134" y="1464"/>
                  </a:lnTo>
                  <a:lnTo>
                    <a:pt x="124" y="1564"/>
                  </a:lnTo>
                  <a:lnTo>
                    <a:pt x="120" y="1665"/>
                  </a:lnTo>
                  <a:lnTo>
                    <a:pt x="123" y="1760"/>
                  </a:lnTo>
                  <a:lnTo>
                    <a:pt x="133" y="1853"/>
                  </a:lnTo>
                  <a:lnTo>
                    <a:pt x="146" y="1945"/>
                  </a:lnTo>
                  <a:lnTo>
                    <a:pt x="165" y="2035"/>
                  </a:lnTo>
                  <a:lnTo>
                    <a:pt x="189" y="2122"/>
                  </a:lnTo>
                  <a:lnTo>
                    <a:pt x="219" y="2208"/>
                  </a:lnTo>
                  <a:lnTo>
                    <a:pt x="253" y="2291"/>
                  </a:lnTo>
                  <a:lnTo>
                    <a:pt x="291" y="2371"/>
                  </a:lnTo>
                  <a:lnTo>
                    <a:pt x="334" y="2450"/>
                  </a:lnTo>
                  <a:lnTo>
                    <a:pt x="381" y="2525"/>
                  </a:lnTo>
                  <a:lnTo>
                    <a:pt x="434" y="2597"/>
                  </a:lnTo>
                  <a:lnTo>
                    <a:pt x="488" y="2666"/>
                  </a:lnTo>
                  <a:lnTo>
                    <a:pt x="548" y="2731"/>
                  </a:lnTo>
                  <a:lnTo>
                    <a:pt x="610" y="2794"/>
                  </a:lnTo>
                  <a:lnTo>
                    <a:pt x="646" y="2761"/>
                  </a:lnTo>
                  <a:lnTo>
                    <a:pt x="684" y="2733"/>
                  </a:lnTo>
                  <a:lnTo>
                    <a:pt x="725" y="2710"/>
                  </a:lnTo>
                  <a:lnTo>
                    <a:pt x="1278" y="2471"/>
                  </a:lnTo>
                  <a:lnTo>
                    <a:pt x="1283" y="2466"/>
                  </a:lnTo>
                  <a:lnTo>
                    <a:pt x="1289" y="2458"/>
                  </a:lnTo>
                  <a:lnTo>
                    <a:pt x="1295" y="2446"/>
                  </a:lnTo>
                  <a:lnTo>
                    <a:pt x="1303" y="2434"/>
                  </a:lnTo>
                  <a:lnTo>
                    <a:pt x="1309" y="2422"/>
                  </a:lnTo>
                  <a:lnTo>
                    <a:pt x="942" y="2422"/>
                  </a:lnTo>
                  <a:lnTo>
                    <a:pt x="936" y="2422"/>
                  </a:lnTo>
                  <a:lnTo>
                    <a:pt x="924" y="2420"/>
                  </a:lnTo>
                  <a:lnTo>
                    <a:pt x="906" y="2418"/>
                  </a:lnTo>
                  <a:lnTo>
                    <a:pt x="884" y="2414"/>
                  </a:lnTo>
                  <a:lnTo>
                    <a:pt x="859" y="2410"/>
                  </a:lnTo>
                  <a:lnTo>
                    <a:pt x="830" y="2405"/>
                  </a:lnTo>
                  <a:lnTo>
                    <a:pt x="799" y="2398"/>
                  </a:lnTo>
                  <a:lnTo>
                    <a:pt x="767" y="2390"/>
                  </a:lnTo>
                  <a:lnTo>
                    <a:pt x="735" y="2380"/>
                  </a:lnTo>
                  <a:lnTo>
                    <a:pt x="702" y="2369"/>
                  </a:lnTo>
                  <a:lnTo>
                    <a:pt x="670" y="2357"/>
                  </a:lnTo>
                  <a:lnTo>
                    <a:pt x="646" y="2344"/>
                  </a:lnTo>
                  <a:lnTo>
                    <a:pt x="626" y="2328"/>
                  </a:lnTo>
                  <a:lnTo>
                    <a:pt x="608" y="2308"/>
                  </a:lnTo>
                  <a:lnTo>
                    <a:pt x="595" y="2286"/>
                  </a:lnTo>
                  <a:lnTo>
                    <a:pt x="586" y="2262"/>
                  </a:lnTo>
                  <a:lnTo>
                    <a:pt x="580" y="2236"/>
                  </a:lnTo>
                  <a:lnTo>
                    <a:pt x="580" y="2209"/>
                  </a:lnTo>
                  <a:lnTo>
                    <a:pt x="585" y="2182"/>
                  </a:lnTo>
                  <a:lnTo>
                    <a:pt x="594" y="2156"/>
                  </a:lnTo>
                  <a:lnTo>
                    <a:pt x="608" y="2133"/>
                  </a:lnTo>
                  <a:lnTo>
                    <a:pt x="636" y="2090"/>
                  </a:lnTo>
                  <a:lnTo>
                    <a:pt x="666" y="2044"/>
                  </a:lnTo>
                  <a:lnTo>
                    <a:pt x="698" y="1992"/>
                  </a:lnTo>
                  <a:lnTo>
                    <a:pt x="729" y="1936"/>
                  </a:lnTo>
                  <a:lnTo>
                    <a:pt x="761" y="1877"/>
                  </a:lnTo>
                  <a:lnTo>
                    <a:pt x="793" y="1814"/>
                  </a:lnTo>
                  <a:lnTo>
                    <a:pt x="824" y="1747"/>
                  </a:lnTo>
                  <a:lnTo>
                    <a:pt x="853" y="1677"/>
                  </a:lnTo>
                  <a:lnTo>
                    <a:pt x="878" y="1605"/>
                  </a:lnTo>
                  <a:lnTo>
                    <a:pt x="902" y="1531"/>
                  </a:lnTo>
                  <a:lnTo>
                    <a:pt x="921" y="1454"/>
                  </a:lnTo>
                  <a:lnTo>
                    <a:pt x="937" y="1377"/>
                  </a:lnTo>
                  <a:lnTo>
                    <a:pt x="946" y="1299"/>
                  </a:lnTo>
                  <a:lnTo>
                    <a:pt x="951" y="1219"/>
                  </a:lnTo>
                  <a:lnTo>
                    <a:pt x="951" y="1216"/>
                  </a:lnTo>
                  <a:lnTo>
                    <a:pt x="951" y="1210"/>
                  </a:lnTo>
                  <a:lnTo>
                    <a:pt x="952" y="1199"/>
                  </a:lnTo>
                  <a:lnTo>
                    <a:pt x="953" y="1186"/>
                  </a:lnTo>
                  <a:lnTo>
                    <a:pt x="955" y="1170"/>
                  </a:lnTo>
                  <a:lnTo>
                    <a:pt x="958" y="1150"/>
                  </a:lnTo>
                  <a:lnTo>
                    <a:pt x="962" y="1128"/>
                  </a:lnTo>
                  <a:lnTo>
                    <a:pt x="967" y="1103"/>
                  </a:lnTo>
                  <a:lnTo>
                    <a:pt x="972" y="1078"/>
                  </a:lnTo>
                  <a:lnTo>
                    <a:pt x="979" y="1049"/>
                  </a:lnTo>
                  <a:lnTo>
                    <a:pt x="987" y="1020"/>
                  </a:lnTo>
                  <a:lnTo>
                    <a:pt x="997" y="989"/>
                  </a:lnTo>
                  <a:lnTo>
                    <a:pt x="1009" y="957"/>
                  </a:lnTo>
                  <a:lnTo>
                    <a:pt x="1021" y="925"/>
                  </a:lnTo>
                  <a:lnTo>
                    <a:pt x="1037" y="892"/>
                  </a:lnTo>
                  <a:lnTo>
                    <a:pt x="1054" y="860"/>
                  </a:lnTo>
                  <a:lnTo>
                    <a:pt x="1072" y="827"/>
                  </a:lnTo>
                  <a:lnTo>
                    <a:pt x="1094" y="795"/>
                  </a:lnTo>
                  <a:lnTo>
                    <a:pt x="1118" y="763"/>
                  </a:lnTo>
                  <a:lnTo>
                    <a:pt x="1144" y="732"/>
                  </a:lnTo>
                  <a:lnTo>
                    <a:pt x="1173" y="703"/>
                  </a:lnTo>
                  <a:lnTo>
                    <a:pt x="1205" y="675"/>
                  </a:lnTo>
                  <a:lnTo>
                    <a:pt x="1240" y="648"/>
                  </a:lnTo>
                  <a:lnTo>
                    <a:pt x="1277" y="625"/>
                  </a:lnTo>
                  <a:lnTo>
                    <a:pt x="1318" y="602"/>
                  </a:lnTo>
                  <a:lnTo>
                    <a:pt x="1362" y="583"/>
                  </a:lnTo>
                  <a:lnTo>
                    <a:pt x="1409" y="567"/>
                  </a:lnTo>
                  <a:lnTo>
                    <a:pt x="1460" y="553"/>
                  </a:lnTo>
                  <a:lnTo>
                    <a:pt x="1514" y="543"/>
                  </a:lnTo>
                  <a:lnTo>
                    <a:pt x="1572" y="537"/>
                  </a:lnTo>
                  <a:lnTo>
                    <a:pt x="1634" y="534"/>
                  </a:lnTo>
                  <a:lnTo>
                    <a:pt x="1697" y="537"/>
                  </a:lnTo>
                  <a:lnTo>
                    <a:pt x="1756" y="543"/>
                  </a:lnTo>
                  <a:lnTo>
                    <a:pt x="1812" y="553"/>
                  </a:lnTo>
                  <a:lnTo>
                    <a:pt x="1863" y="567"/>
                  </a:lnTo>
                  <a:lnTo>
                    <a:pt x="1913" y="583"/>
                  </a:lnTo>
                  <a:lnTo>
                    <a:pt x="1958" y="603"/>
                  </a:lnTo>
                  <a:lnTo>
                    <a:pt x="2000" y="625"/>
                  </a:lnTo>
                  <a:lnTo>
                    <a:pt x="2040" y="649"/>
                  </a:lnTo>
                  <a:lnTo>
                    <a:pt x="2076" y="675"/>
                  </a:lnTo>
                  <a:lnTo>
                    <a:pt x="2110" y="703"/>
                  </a:lnTo>
                  <a:lnTo>
                    <a:pt x="2141" y="733"/>
                  </a:lnTo>
                  <a:lnTo>
                    <a:pt x="2170" y="763"/>
                  </a:lnTo>
                  <a:lnTo>
                    <a:pt x="2195" y="795"/>
                  </a:lnTo>
                  <a:lnTo>
                    <a:pt x="2219" y="827"/>
                  </a:lnTo>
                  <a:lnTo>
                    <a:pt x="2240" y="860"/>
                  </a:lnTo>
                  <a:lnTo>
                    <a:pt x="2259" y="893"/>
                  </a:lnTo>
                  <a:lnTo>
                    <a:pt x="2276" y="926"/>
                  </a:lnTo>
                  <a:lnTo>
                    <a:pt x="2292" y="958"/>
                  </a:lnTo>
                  <a:lnTo>
                    <a:pt x="2311" y="1005"/>
                  </a:lnTo>
                  <a:lnTo>
                    <a:pt x="2328" y="1056"/>
                  </a:lnTo>
                  <a:lnTo>
                    <a:pt x="2341" y="1110"/>
                  </a:lnTo>
                  <a:lnTo>
                    <a:pt x="2352" y="1166"/>
                  </a:lnTo>
                  <a:lnTo>
                    <a:pt x="2361" y="1225"/>
                  </a:lnTo>
                  <a:lnTo>
                    <a:pt x="2366" y="1289"/>
                  </a:lnTo>
                  <a:lnTo>
                    <a:pt x="2374" y="1369"/>
                  </a:lnTo>
                  <a:lnTo>
                    <a:pt x="2386" y="1450"/>
                  </a:lnTo>
                  <a:lnTo>
                    <a:pt x="2405" y="1533"/>
                  </a:lnTo>
                  <a:lnTo>
                    <a:pt x="2427" y="1618"/>
                  </a:lnTo>
                  <a:lnTo>
                    <a:pt x="2431" y="1634"/>
                  </a:lnTo>
                  <a:lnTo>
                    <a:pt x="2428" y="1650"/>
                  </a:lnTo>
                  <a:lnTo>
                    <a:pt x="2423" y="1664"/>
                  </a:lnTo>
                  <a:lnTo>
                    <a:pt x="2414" y="1676"/>
                  </a:lnTo>
                  <a:lnTo>
                    <a:pt x="2402" y="1687"/>
                  </a:lnTo>
                  <a:lnTo>
                    <a:pt x="2387" y="1693"/>
                  </a:lnTo>
                  <a:lnTo>
                    <a:pt x="2372" y="1696"/>
                  </a:lnTo>
                  <a:lnTo>
                    <a:pt x="2356" y="1694"/>
                  </a:lnTo>
                  <a:lnTo>
                    <a:pt x="2341" y="1689"/>
                  </a:lnTo>
                  <a:lnTo>
                    <a:pt x="2329" y="1679"/>
                  </a:lnTo>
                  <a:lnTo>
                    <a:pt x="2319" y="1667"/>
                  </a:lnTo>
                  <a:lnTo>
                    <a:pt x="2312" y="1653"/>
                  </a:lnTo>
                  <a:lnTo>
                    <a:pt x="2288" y="1562"/>
                  </a:lnTo>
                  <a:lnTo>
                    <a:pt x="2268" y="1471"/>
                  </a:lnTo>
                  <a:lnTo>
                    <a:pt x="2254" y="1383"/>
                  </a:lnTo>
                  <a:lnTo>
                    <a:pt x="2246" y="1298"/>
                  </a:lnTo>
                  <a:lnTo>
                    <a:pt x="2239" y="1230"/>
                  </a:lnTo>
                  <a:lnTo>
                    <a:pt x="2230" y="1168"/>
                  </a:lnTo>
                  <a:lnTo>
                    <a:pt x="2218" y="1111"/>
                  </a:lnTo>
                  <a:lnTo>
                    <a:pt x="2201" y="1057"/>
                  </a:lnTo>
                  <a:lnTo>
                    <a:pt x="2182" y="1007"/>
                  </a:lnTo>
                  <a:lnTo>
                    <a:pt x="2169" y="979"/>
                  </a:lnTo>
                  <a:lnTo>
                    <a:pt x="2153" y="950"/>
                  </a:lnTo>
                  <a:lnTo>
                    <a:pt x="2136" y="922"/>
                  </a:lnTo>
                  <a:lnTo>
                    <a:pt x="2117" y="893"/>
                  </a:lnTo>
                  <a:lnTo>
                    <a:pt x="2096" y="864"/>
                  </a:lnTo>
                  <a:lnTo>
                    <a:pt x="2072" y="836"/>
                  </a:lnTo>
                  <a:lnTo>
                    <a:pt x="2046" y="810"/>
                  </a:lnTo>
                  <a:lnTo>
                    <a:pt x="2018" y="785"/>
                  </a:lnTo>
                  <a:lnTo>
                    <a:pt x="1987" y="761"/>
                  </a:lnTo>
                  <a:lnTo>
                    <a:pt x="1953" y="738"/>
                  </a:lnTo>
                  <a:lnTo>
                    <a:pt x="1917" y="718"/>
                  </a:lnTo>
                  <a:lnTo>
                    <a:pt x="1878" y="701"/>
                  </a:lnTo>
                  <a:lnTo>
                    <a:pt x="1835" y="685"/>
                  </a:lnTo>
                  <a:lnTo>
                    <a:pt x="1790" y="673"/>
                  </a:lnTo>
                  <a:lnTo>
                    <a:pt x="1741" y="664"/>
                  </a:lnTo>
                  <a:lnTo>
                    <a:pt x="1690" y="658"/>
                  </a:lnTo>
                  <a:lnTo>
                    <a:pt x="1634" y="654"/>
                  </a:lnTo>
                  <a:lnTo>
                    <a:pt x="1578" y="658"/>
                  </a:lnTo>
                  <a:lnTo>
                    <a:pt x="1526" y="664"/>
                  </a:lnTo>
                  <a:lnTo>
                    <a:pt x="1476" y="673"/>
                  </a:lnTo>
                  <a:lnTo>
                    <a:pt x="1432" y="686"/>
                  </a:lnTo>
                  <a:lnTo>
                    <a:pt x="1390" y="703"/>
                  </a:lnTo>
                  <a:lnTo>
                    <a:pt x="1352" y="722"/>
                  </a:lnTo>
                  <a:lnTo>
                    <a:pt x="1317" y="742"/>
                  </a:lnTo>
                  <a:lnTo>
                    <a:pt x="1285" y="765"/>
                  </a:lnTo>
                  <a:lnTo>
                    <a:pt x="1255" y="790"/>
                  </a:lnTo>
                  <a:lnTo>
                    <a:pt x="1230" y="817"/>
                  </a:lnTo>
                  <a:lnTo>
                    <a:pt x="1206" y="844"/>
                  </a:lnTo>
                  <a:lnTo>
                    <a:pt x="1184" y="872"/>
                  </a:lnTo>
                  <a:lnTo>
                    <a:pt x="1166" y="902"/>
                  </a:lnTo>
                  <a:lnTo>
                    <a:pt x="1150" y="931"/>
                  </a:lnTo>
                  <a:lnTo>
                    <a:pt x="1134" y="961"/>
                  </a:lnTo>
                  <a:lnTo>
                    <a:pt x="1122" y="990"/>
                  </a:lnTo>
                  <a:lnTo>
                    <a:pt x="1112" y="1019"/>
                  </a:lnTo>
                  <a:lnTo>
                    <a:pt x="1102" y="1048"/>
                  </a:lnTo>
                  <a:lnTo>
                    <a:pt x="1094" y="1075"/>
                  </a:lnTo>
                  <a:lnTo>
                    <a:pt x="1088" y="1100"/>
                  </a:lnTo>
                  <a:lnTo>
                    <a:pt x="1084" y="1124"/>
                  </a:lnTo>
                  <a:lnTo>
                    <a:pt x="1080" y="1146"/>
                  </a:lnTo>
                  <a:lnTo>
                    <a:pt x="1077" y="1166"/>
                  </a:lnTo>
                  <a:lnTo>
                    <a:pt x="1075" y="1183"/>
                  </a:lnTo>
                  <a:lnTo>
                    <a:pt x="1074" y="1197"/>
                  </a:lnTo>
                  <a:lnTo>
                    <a:pt x="1072" y="1210"/>
                  </a:lnTo>
                  <a:lnTo>
                    <a:pt x="1071" y="1217"/>
                  </a:lnTo>
                  <a:lnTo>
                    <a:pt x="1071" y="1222"/>
                  </a:lnTo>
                  <a:lnTo>
                    <a:pt x="1067" y="1302"/>
                  </a:lnTo>
                  <a:lnTo>
                    <a:pt x="1058" y="1381"/>
                  </a:lnTo>
                  <a:lnTo>
                    <a:pt x="1044" y="1460"/>
                  </a:lnTo>
                  <a:lnTo>
                    <a:pt x="1025" y="1536"/>
                  </a:lnTo>
                  <a:lnTo>
                    <a:pt x="1004" y="1611"/>
                  </a:lnTo>
                  <a:lnTo>
                    <a:pt x="978" y="1685"/>
                  </a:lnTo>
                  <a:lnTo>
                    <a:pt x="951" y="1756"/>
                  </a:lnTo>
                  <a:lnTo>
                    <a:pt x="921" y="1824"/>
                  </a:lnTo>
                  <a:lnTo>
                    <a:pt x="891" y="1889"/>
                  </a:lnTo>
                  <a:lnTo>
                    <a:pt x="859" y="1951"/>
                  </a:lnTo>
                  <a:lnTo>
                    <a:pt x="827" y="2009"/>
                  </a:lnTo>
                  <a:lnTo>
                    <a:pt x="795" y="2063"/>
                  </a:lnTo>
                  <a:lnTo>
                    <a:pt x="764" y="2114"/>
                  </a:lnTo>
                  <a:lnTo>
                    <a:pt x="735" y="2160"/>
                  </a:lnTo>
                  <a:lnTo>
                    <a:pt x="707" y="2201"/>
                  </a:lnTo>
                  <a:lnTo>
                    <a:pt x="703" y="2210"/>
                  </a:lnTo>
                  <a:lnTo>
                    <a:pt x="701" y="2219"/>
                  </a:lnTo>
                  <a:lnTo>
                    <a:pt x="701" y="2229"/>
                  </a:lnTo>
                  <a:lnTo>
                    <a:pt x="707" y="2238"/>
                  </a:lnTo>
                  <a:lnTo>
                    <a:pt x="717" y="2245"/>
                  </a:lnTo>
                  <a:lnTo>
                    <a:pt x="745" y="2256"/>
                  </a:lnTo>
                  <a:lnTo>
                    <a:pt x="774" y="2266"/>
                  </a:lnTo>
                  <a:lnTo>
                    <a:pt x="801" y="2274"/>
                  </a:lnTo>
                  <a:lnTo>
                    <a:pt x="830" y="2281"/>
                  </a:lnTo>
                  <a:lnTo>
                    <a:pt x="857" y="2286"/>
                  </a:lnTo>
                  <a:lnTo>
                    <a:pt x="881" y="2292"/>
                  </a:lnTo>
                  <a:lnTo>
                    <a:pt x="903" y="2295"/>
                  </a:lnTo>
                  <a:lnTo>
                    <a:pt x="921" y="2298"/>
                  </a:lnTo>
                  <a:lnTo>
                    <a:pt x="936" y="2300"/>
                  </a:lnTo>
                  <a:lnTo>
                    <a:pt x="945" y="2301"/>
                  </a:lnTo>
                  <a:lnTo>
                    <a:pt x="948" y="2301"/>
                  </a:lnTo>
                  <a:lnTo>
                    <a:pt x="1330" y="2301"/>
                  </a:lnTo>
                  <a:lnTo>
                    <a:pt x="1353" y="2303"/>
                  </a:lnTo>
                  <a:lnTo>
                    <a:pt x="1373" y="2309"/>
                  </a:lnTo>
                  <a:lnTo>
                    <a:pt x="1392" y="2320"/>
                  </a:lnTo>
                  <a:lnTo>
                    <a:pt x="1408" y="2334"/>
                  </a:lnTo>
                  <a:lnTo>
                    <a:pt x="1422" y="2351"/>
                  </a:lnTo>
                  <a:lnTo>
                    <a:pt x="1431" y="2372"/>
                  </a:lnTo>
                  <a:lnTo>
                    <a:pt x="1437" y="2393"/>
                  </a:lnTo>
                  <a:lnTo>
                    <a:pt x="1438" y="2414"/>
                  </a:lnTo>
                  <a:lnTo>
                    <a:pt x="1434" y="2435"/>
                  </a:lnTo>
                  <a:lnTo>
                    <a:pt x="1427" y="2457"/>
                  </a:lnTo>
                  <a:lnTo>
                    <a:pt x="1414" y="2483"/>
                  </a:lnTo>
                  <a:lnTo>
                    <a:pt x="1399" y="2507"/>
                  </a:lnTo>
                  <a:lnTo>
                    <a:pt x="1385" y="2530"/>
                  </a:lnTo>
                  <a:lnTo>
                    <a:pt x="1368" y="2551"/>
                  </a:lnTo>
                  <a:lnTo>
                    <a:pt x="1350" y="2568"/>
                  </a:lnTo>
                  <a:lnTo>
                    <a:pt x="1328" y="2581"/>
                  </a:lnTo>
                  <a:lnTo>
                    <a:pt x="777" y="2819"/>
                  </a:lnTo>
                  <a:lnTo>
                    <a:pt x="750" y="2835"/>
                  </a:lnTo>
                  <a:lnTo>
                    <a:pt x="725" y="2852"/>
                  </a:lnTo>
                  <a:lnTo>
                    <a:pt x="702" y="2873"/>
                  </a:lnTo>
                  <a:lnTo>
                    <a:pt x="775" y="2927"/>
                  </a:lnTo>
                  <a:lnTo>
                    <a:pt x="850" y="2978"/>
                  </a:lnTo>
                  <a:lnTo>
                    <a:pt x="929" y="3023"/>
                  </a:lnTo>
                  <a:lnTo>
                    <a:pt x="1010" y="3065"/>
                  </a:lnTo>
                  <a:lnTo>
                    <a:pt x="1095" y="3102"/>
                  </a:lnTo>
                  <a:lnTo>
                    <a:pt x="1181" y="3133"/>
                  </a:lnTo>
                  <a:lnTo>
                    <a:pt x="1271" y="3160"/>
                  </a:lnTo>
                  <a:lnTo>
                    <a:pt x="1362" y="3180"/>
                  </a:lnTo>
                  <a:lnTo>
                    <a:pt x="1455" y="3196"/>
                  </a:lnTo>
                  <a:lnTo>
                    <a:pt x="1550" y="3205"/>
                  </a:lnTo>
                  <a:lnTo>
                    <a:pt x="1593" y="3207"/>
                  </a:lnTo>
                  <a:lnTo>
                    <a:pt x="1636" y="3209"/>
                  </a:lnTo>
                  <a:lnTo>
                    <a:pt x="1657" y="3209"/>
                  </a:lnTo>
                  <a:lnTo>
                    <a:pt x="1677" y="3212"/>
                  </a:lnTo>
                  <a:lnTo>
                    <a:pt x="1693" y="3221"/>
                  </a:lnTo>
                  <a:lnTo>
                    <a:pt x="1706" y="3234"/>
                  </a:lnTo>
                  <a:lnTo>
                    <a:pt x="1715" y="3251"/>
                  </a:lnTo>
                  <a:lnTo>
                    <a:pt x="1718" y="3270"/>
                  </a:lnTo>
                  <a:lnTo>
                    <a:pt x="1715" y="3289"/>
                  </a:lnTo>
                  <a:lnTo>
                    <a:pt x="1706" y="3305"/>
                  </a:lnTo>
                  <a:lnTo>
                    <a:pt x="1693" y="3319"/>
                  </a:lnTo>
                  <a:lnTo>
                    <a:pt x="1677" y="3327"/>
                  </a:lnTo>
                  <a:lnTo>
                    <a:pt x="1657" y="3330"/>
                  </a:lnTo>
                  <a:lnTo>
                    <a:pt x="1654" y="3330"/>
                  </a:lnTo>
                  <a:lnTo>
                    <a:pt x="1650" y="3330"/>
                  </a:lnTo>
                  <a:lnTo>
                    <a:pt x="1650" y="3330"/>
                  </a:lnTo>
                  <a:lnTo>
                    <a:pt x="1649" y="3330"/>
                  </a:lnTo>
                  <a:lnTo>
                    <a:pt x="1644" y="3330"/>
                  </a:lnTo>
                  <a:lnTo>
                    <a:pt x="1637" y="3330"/>
                  </a:lnTo>
                  <a:lnTo>
                    <a:pt x="1585" y="3328"/>
                  </a:lnTo>
                  <a:lnTo>
                    <a:pt x="1533" y="3325"/>
                  </a:lnTo>
                  <a:lnTo>
                    <a:pt x="1462" y="3319"/>
                  </a:lnTo>
                  <a:lnTo>
                    <a:pt x="1397" y="3309"/>
                  </a:lnTo>
                  <a:lnTo>
                    <a:pt x="1307" y="3293"/>
                  </a:lnTo>
                  <a:lnTo>
                    <a:pt x="1217" y="3271"/>
                  </a:lnTo>
                  <a:lnTo>
                    <a:pt x="1129" y="3245"/>
                  </a:lnTo>
                  <a:lnTo>
                    <a:pt x="1044" y="3214"/>
                  </a:lnTo>
                  <a:lnTo>
                    <a:pt x="959" y="3178"/>
                  </a:lnTo>
                  <a:lnTo>
                    <a:pt x="877" y="3138"/>
                  </a:lnTo>
                  <a:lnTo>
                    <a:pt x="797" y="3093"/>
                  </a:lnTo>
                  <a:lnTo>
                    <a:pt x="719" y="3043"/>
                  </a:lnTo>
                  <a:lnTo>
                    <a:pt x="644" y="2989"/>
                  </a:lnTo>
                  <a:lnTo>
                    <a:pt x="572" y="2931"/>
                  </a:lnTo>
                  <a:lnTo>
                    <a:pt x="530" y="2893"/>
                  </a:lnTo>
                  <a:lnTo>
                    <a:pt x="534" y="2888"/>
                  </a:lnTo>
                  <a:lnTo>
                    <a:pt x="465" y="2821"/>
                  </a:lnTo>
                  <a:lnTo>
                    <a:pt x="402" y="2750"/>
                  </a:lnTo>
                  <a:lnTo>
                    <a:pt x="341" y="2675"/>
                  </a:lnTo>
                  <a:lnTo>
                    <a:pt x="285" y="2597"/>
                  </a:lnTo>
                  <a:lnTo>
                    <a:pt x="233" y="2516"/>
                  </a:lnTo>
                  <a:lnTo>
                    <a:pt x="186" y="2431"/>
                  </a:lnTo>
                  <a:lnTo>
                    <a:pt x="144" y="2343"/>
                  </a:lnTo>
                  <a:lnTo>
                    <a:pt x="107" y="2253"/>
                  </a:lnTo>
                  <a:lnTo>
                    <a:pt x="75" y="2160"/>
                  </a:lnTo>
                  <a:lnTo>
                    <a:pt x="48" y="2066"/>
                  </a:lnTo>
                  <a:lnTo>
                    <a:pt x="28" y="1968"/>
                  </a:lnTo>
                  <a:lnTo>
                    <a:pt x="12" y="1868"/>
                  </a:lnTo>
                  <a:lnTo>
                    <a:pt x="3" y="1768"/>
                  </a:lnTo>
                  <a:lnTo>
                    <a:pt x="0" y="1665"/>
                  </a:lnTo>
                  <a:lnTo>
                    <a:pt x="3" y="1560"/>
                  </a:lnTo>
                  <a:lnTo>
                    <a:pt x="13" y="1456"/>
                  </a:lnTo>
                  <a:lnTo>
                    <a:pt x="29" y="1355"/>
                  </a:lnTo>
                  <a:lnTo>
                    <a:pt x="50" y="1255"/>
                  </a:lnTo>
                  <a:lnTo>
                    <a:pt x="78" y="1158"/>
                  </a:lnTo>
                  <a:lnTo>
                    <a:pt x="112" y="1064"/>
                  </a:lnTo>
                  <a:lnTo>
                    <a:pt x="150" y="971"/>
                  </a:lnTo>
                  <a:lnTo>
                    <a:pt x="194" y="883"/>
                  </a:lnTo>
                  <a:lnTo>
                    <a:pt x="243" y="797"/>
                  </a:lnTo>
                  <a:lnTo>
                    <a:pt x="297" y="714"/>
                  </a:lnTo>
                  <a:lnTo>
                    <a:pt x="355" y="635"/>
                  </a:lnTo>
                  <a:lnTo>
                    <a:pt x="419" y="559"/>
                  </a:lnTo>
                  <a:lnTo>
                    <a:pt x="486" y="488"/>
                  </a:lnTo>
                  <a:lnTo>
                    <a:pt x="557" y="420"/>
                  </a:lnTo>
                  <a:lnTo>
                    <a:pt x="632" y="357"/>
                  </a:lnTo>
                  <a:lnTo>
                    <a:pt x="711" y="298"/>
                  </a:lnTo>
                  <a:lnTo>
                    <a:pt x="793" y="245"/>
                  </a:lnTo>
                  <a:lnTo>
                    <a:pt x="878" y="195"/>
                  </a:lnTo>
                  <a:lnTo>
                    <a:pt x="968" y="151"/>
                  </a:lnTo>
                  <a:lnTo>
                    <a:pt x="1059" y="111"/>
                  </a:lnTo>
                  <a:lnTo>
                    <a:pt x="1153" y="78"/>
                  </a:lnTo>
                  <a:lnTo>
                    <a:pt x="1250" y="51"/>
                  </a:lnTo>
                  <a:lnTo>
                    <a:pt x="1349" y="29"/>
                  </a:lnTo>
                  <a:lnTo>
                    <a:pt x="1449" y="12"/>
                  </a:lnTo>
                  <a:lnTo>
                    <a:pt x="1552" y="3"/>
                  </a:lnTo>
                  <a:lnTo>
                    <a:pt x="1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9" name="Group 808"/>
          <p:cNvGrpSpPr/>
          <p:nvPr/>
        </p:nvGrpSpPr>
        <p:grpSpPr>
          <a:xfrm>
            <a:off x="10965927" y="5002213"/>
            <a:ext cx="541338" cy="554037"/>
            <a:chOff x="10963275" y="5002213"/>
            <a:chExt cx="541338" cy="5540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6" name="Freeform 150"/>
            <p:cNvSpPr>
              <a:spLocks noEditPoints="1"/>
            </p:cNvSpPr>
            <p:nvPr/>
          </p:nvSpPr>
          <p:spPr bwMode="auto">
            <a:xfrm>
              <a:off x="11295063" y="5308600"/>
              <a:ext cx="209550" cy="247650"/>
            </a:xfrm>
            <a:custGeom>
              <a:avLst/>
              <a:gdLst>
                <a:gd name="T0" fmla="*/ 120 w 1317"/>
                <a:gd name="T1" fmla="*/ 1444 h 1565"/>
                <a:gd name="T2" fmla="*/ 1197 w 1317"/>
                <a:gd name="T3" fmla="*/ 602 h 1565"/>
                <a:gd name="T4" fmla="*/ 658 w 1317"/>
                <a:gd name="T5" fmla="*/ 121 h 1565"/>
                <a:gd name="T6" fmla="*/ 571 w 1317"/>
                <a:gd name="T7" fmla="*/ 134 h 1565"/>
                <a:gd name="T8" fmla="*/ 495 w 1317"/>
                <a:gd name="T9" fmla="*/ 170 h 1565"/>
                <a:gd name="T10" fmla="*/ 432 w 1317"/>
                <a:gd name="T11" fmla="*/ 224 h 1565"/>
                <a:gd name="T12" fmla="*/ 386 w 1317"/>
                <a:gd name="T13" fmla="*/ 294 h 1565"/>
                <a:gd name="T14" fmla="*/ 363 w 1317"/>
                <a:gd name="T15" fmla="*/ 378 h 1565"/>
                <a:gd name="T16" fmla="*/ 359 w 1317"/>
                <a:gd name="T17" fmla="*/ 482 h 1565"/>
                <a:gd name="T18" fmla="*/ 958 w 1317"/>
                <a:gd name="T19" fmla="*/ 421 h 1565"/>
                <a:gd name="T20" fmla="*/ 945 w 1317"/>
                <a:gd name="T21" fmla="*/ 335 h 1565"/>
                <a:gd name="T22" fmla="*/ 909 w 1317"/>
                <a:gd name="T23" fmla="*/ 258 h 1565"/>
                <a:gd name="T24" fmla="*/ 854 w 1317"/>
                <a:gd name="T25" fmla="*/ 195 h 1565"/>
                <a:gd name="T26" fmla="*/ 785 w 1317"/>
                <a:gd name="T27" fmla="*/ 149 h 1565"/>
                <a:gd name="T28" fmla="*/ 702 w 1317"/>
                <a:gd name="T29" fmla="*/ 124 h 1565"/>
                <a:gd name="T30" fmla="*/ 658 w 1317"/>
                <a:gd name="T31" fmla="*/ 0 h 1565"/>
                <a:gd name="T32" fmla="*/ 761 w 1317"/>
                <a:gd name="T33" fmla="*/ 13 h 1565"/>
                <a:gd name="T34" fmla="*/ 855 w 1317"/>
                <a:gd name="T35" fmla="*/ 51 h 1565"/>
                <a:gd name="T36" fmla="*/ 936 w 1317"/>
                <a:gd name="T37" fmla="*/ 107 h 1565"/>
                <a:gd name="T38" fmla="*/ 1002 w 1317"/>
                <a:gd name="T39" fmla="*/ 181 h 1565"/>
                <a:gd name="T40" fmla="*/ 1049 w 1317"/>
                <a:gd name="T41" fmla="*/ 269 h 1565"/>
                <a:gd name="T42" fmla="*/ 1074 w 1317"/>
                <a:gd name="T43" fmla="*/ 369 h 1565"/>
                <a:gd name="T44" fmla="*/ 1077 w 1317"/>
                <a:gd name="T45" fmla="*/ 482 h 1565"/>
                <a:gd name="T46" fmla="*/ 1317 w 1317"/>
                <a:gd name="T47" fmla="*/ 1565 h 1565"/>
                <a:gd name="T48" fmla="*/ 0 w 1317"/>
                <a:gd name="T49" fmla="*/ 482 h 1565"/>
                <a:gd name="T50" fmla="*/ 240 w 1317"/>
                <a:gd name="T51" fmla="*/ 421 h 1565"/>
                <a:gd name="T52" fmla="*/ 252 w 1317"/>
                <a:gd name="T53" fmla="*/ 319 h 1565"/>
                <a:gd name="T54" fmla="*/ 289 w 1317"/>
                <a:gd name="T55" fmla="*/ 223 h 1565"/>
                <a:gd name="T56" fmla="*/ 345 w 1317"/>
                <a:gd name="T57" fmla="*/ 142 h 1565"/>
                <a:gd name="T58" fmla="*/ 419 w 1317"/>
                <a:gd name="T59" fmla="*/ 76 h 1565"/>
                <a:gd name="T60" fmla="*/ 507 w 1317"/>
                <a:gd name="T61" fmla="*/ 29 h 1565"/>
                <a:gd name="T62" fmla="*/ 606 w 1317"/>
                <a:gd name="T63" fmla="*/ 3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7" h="1565">
                  <a:moveTo>
                    <a:pt x="120" y="602"/>
                  </a:moveTo>
                  <a:lnTo>
                    <a:pt x="120" y="1444"/>
                  </a:lnTo>
                  <a:lnTo>
                    <a:pt x="1197" y="1444"/>
                  </a:lnTo>
                  <a:lnTo>
                    <a:pt x="1197" y="602"/>
                  </a:lnTo>
                  <a:lnTo>
                    <a:pt x="120" y="602"/>
                  </a:lnTo>
                  <a:close/>
                  <a:moveTo>
                    <a:pt x="658" y="121"/>
                  </a:moveTo>
                  <a:lnTo>
                    <a:pt x="614" y="124"/>
                  </a:lnTo>
                  <a:lnTo>
                    <a:pt x="571" y="134"/>
                  </a:lnTo>
                  <a:lnTo>
                    <a:pt x="532" y="149"/>
                  </a:lnTo>
                  <a:lnTo>
                    <a:pt x="495" y="170"/>
                  </a:lnTo>
                  <a:lnTo>
                    <a:pt x="462" y="195"/>
                  </a:lnTo>
                  <a:lnTo>
                    <a:pt x="432" y="224"/>
                  </a:lnTo>
                  <a:lnTo>
                    <a:pt x="407" y="258"/>
                  </a:lnTo>
                  <a:lnTo>
                    <a:pt x="386" y="294"/>
                  </a:lnTo>
                  <a:lnTo>
                    <a:pt x="371" y="335"/>
                  </a:lnTo>
                  <a:lnTo>
                    <a:pt x="363" y="378"/>
                  </a:lnTo>
                  <a:lnTo>
                    <a:pt x="359" y="421"/>
                  </a:lnTo>
                  <a:lnTo>
                    <a:pt x="359" y="482"/>
                  </a:lnTo>
                  <a:lnTo>
                    <a:pt x="958" y="482"/>
                  </a:lnTo>
                  <a:lnTo>
                    <a:pt x="958" y="421"/>
                  </a:lnTo>
                  <a:lnTo>
                    <a:pt x="954" y="378"/>
                  </a:lnTo>
                  <a:lnTo>
                    <a:pt x="945" y="335"/>
                  </a:lnTo>
                  <a:lnTo>
                    <a:pt x="929" y="294"/>
                  </a:lnTo>
                  <a:lnTo>
                    <a:pt x="909" y="258"/>
                  </a:lnTo>
                  <a:lnTo>
                    <a:pt x="884" y="224"/>
                  </a:lnTo>
                  <a:lnTo>
                    <a:pt x="854" y="195"/>
                  </a:lnTo>
                  <a:lnTo>
                    <a:pt x="821" y="170"/>
                  </a:lnTo>
                  <a:lnTo>
                    <a:pt x="785" y="149"/>
                  </a:lnTo>
                  <a:lnTo>
                    <a:pt x="744" y="134"/>
                  </a:lnTo>
                  <a:lnTo>
                    <a:pt x="702" y="124"/>
                  </a:lnTo>
                  <a:lnTo>
                    <a:pt x="658" y="121"/>
                  </a:lnTo>
                  <a:close/>
                  <a:moveTo>
                    <a:pt x="658" y="0"/>
                  </a:moveTo>
                  <a:lnTo>
                    <a:pt x="711" y="3"/>
                  </a:lnTo>
                  <a:lnTo>
                    <a:pt x="761" y="13"/>
                  </a:lnTo>
                  <a:lnTo>
                    <a:pt x="810" y="29"/>
                  </a:lnTo>
                  <a:lnTo>
                    <a:pt x="855" y="51"/>
                  </a:lnTo>
                  <a:lnTo>
                    <a:pt x="898" y="76"/>
                  </a:lnTo>
                  <a:lnTo>
                    <a:pt x="936" y="107"/>
                  </a:lnTo>
                  <a:lnTo>
                    <a:pt x="971" y="142"/>
                  </a:lnTo>
                  <a:lnTo>
                    <a:pt x="1002" y="181"/>
                  </a:lnTo>
                  <a:lnTo>
                    <a:pt x="1027" y="223"/>
                  </a:lnTo>
                  <a:lnTo>
                    <a:pt x="1049" y="269"/>
                  </a:lnTo>
                  <a:lnTo>
                    <a:pt x="1064" y="319"/>
                  </a:lnTo>
                  <a:lnTo>
                    <a:pt x="1074" y="369"/>
                  </a:lnTo>
                  <a:lnTo>
                    <a:pt x="1077" y="421"/>
                  </a:lnTo>
                  <a:lnTo>
                    <a:pt x="1077" y="482"/>
                  </a:lnTo>
                  <a:lnTo>
                    <a:pt x="1317" y="482"/>
                  </a:lnTo>
                  <a:lnTo>
                    <a:pt x="1317" y="1565"/>
                  </a:lnTo>
                  <a:lnTo>
                    <a:pt x="0" y="1565"/>
                  </a:lnTo>
                  <a:lnTo>
                    <a:pt x="0" y="482"/>
                  </a:lnTo>
                  <a:lnTo>
                    <a:pt x="240" y="482"/>
                  </a:lnTo>
                  <a:lnTo>
                    <a:pt x="240" y="421"/>
                  </a:lnTo>
                  <a:lnTo>
                    <a:pt x="243" y="369"/>
                  </a:lnTo>
                  <a:lnTo>
                    <a:pt x="252" y="319"/>
                  </a:lnTo>
                  <a:lnTo>
                    <a:pt x="268" y="269"/>
                  </a:lnTo>
                  <a:lnTo>
                    <a:pt x="289" y="223"/>
                  </a:lnTo>
                  <a:lnTo>
                    <a:pt x="315" y="181"/>
                  </a:lnTo>
                  <a:lnTo>
                    <a:pt x="345" y="142"/>
                  </a:lnTo>
                  <a:lnTo>
                    <a:pt x="380" y="107"/>
                  </a:lnTo>
                  <a:lnTo>
                    <a:pt x="419" y="76"/>
                  </a:lnTo>
                  <a:lnTo>
                    <a:pt x="462" y="51"/>
                  </a:lnTo>
                  <a:lnTo>
                    <a:pt x="507" y="29"/>
                  </a:lnTo>
                  <a:lnTo>
                    <a:pt x="555" y="13"/>
                  </a:lnTo>
                  <a:lnTo>
                    <a:pt x="606" y="3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51"/>
            <p:cNvSpPr>
              <a:spLocks noEditPoints="1"/>
            </p:cNvSpPr>
            <p:nvPr/>
          </p:nvSpPr>
          <p:spPr bwMode="auto">
            <a:xfrm>
              <a:off x="11361738" y="5422900"/>
              <a:ext cx="76200" cy="95250"/>
            </a:xfrm>
            <a:custGeom>
              <a:avLst/>
              <a:gdLst>
                <a:gd name="T0" fmla="*/ 212 w 479"/>
                <a:gd name="T1" fmla="*/ 124 h 602"/>
                <a:gd name="T2" fmla="*/ 164 w 479"/>
                <a:gd name="T3" fmla="*/ 148 h 602"/>
                <a:gd name="T4" fmla="*/ 132 w 479"/>
                <a:gd name="T5" fmla="*/ 188 h 602"/>
                <a:gd name="T6" fmla="*/ 120 w 479"/>
                <a:gd name="T7" fmla="*/ 241 h 602"/>
                <a:gd name="T8" fmla="*/ 132 w 479"/>
                <a:gd name="T9" fmla="*/ 293 h 602"/>
                <a:gd name="T10" fmla="*/ 164 w 479"/>
                <a:gd name="T11" fmla="*/ 335 h 602"/>
                <a:gd name="T12" fmla="*/ 212 w 479"/>
                <a:gd name="T13" fmla="*/ 358 h 602"/>
                <a:gd name="T14" fmla="*/ 267 w 479"/>
                <a:gd name="T15" fmla="*/ 358 h 602"/>
                <a:gd name="T16" fmla="*/ 315 w 479"/>
                <a:gd name="T17" fmla="*/ 335 h 602"/>
                <a:gd name="T18" fmla="*/ 346 w 479"/>
                <a:gd name="T19" fmla="*/ 293 h 602"/>
                <a:gd name="T20" fmla="*/ 359 w 479"/>
                <a:gd name="T21" fmla="*/ 241 h 602"/>
                <a:gd name="T22" fmla="*/ 346 w 479"/>
                <a:gd name="T23" fmla="*/ 188 h 602"/>
                <a:gd name="T24" fmla="*/ 315 w 479"/>
                <a:gd name="T25" fmla="*/ 148 h 602"/>
                <a:gd name="T26" fmla="*/ 267 w 479"/>
                <a:gd name="T27" fmla="*/ 124 h 602"/>
                <a:gd name="T28" fmla="*/ 239 w 479"/>
                <a:gd name="T29" fmla="*/ 0 h 602"/>
                <a:gd name="T30" fmla="*/ 315 w 479"/>
                <a:gd name="T31" fmla="*/ 12 h 602"/>
                <a:gd name="T32" fmla="*/ 381 w 479"/>
                <a:gd name="T33" fmla="*/ 47 h 602"/>
                <a:gd name="T34" fmla="*/ 432 w 479"/>
                <a:gd name="T35" fmla="*/ 99 h 602"/>
                <a:gd name="T36" fmla="*/ 467 w 479"/>
                <a:gd name="T37" fmla="*/ 165 h 602"/>
                <a:gd name="T38" fmla="*/ 479 w 479"/>
                <a:gd name="T39" fmla="*/ 241 h 602"/>
                <a:gd name="T40" fmla="*/ 468 w 479"/>
                <a:gd name="T41" fmla="*/ 312 h 602"/>
                <a:gd name="T42" fmla="*/ 437 w 479"/>
                <a:gd name="T43" fmla="*/ 375 h 602"/>
                <a:gd name="T44" fmla="*/ 392 w 479"/>
                <a:gd name="T45" fmla="*/ 426 h 602"/>
                <a:gd name="T46" fmla="*/ 332 w 479"/>
                <a:gd name="T47" fmla="*/ 462 h 602"/>
                <a:gd name="T48" fmla="*/ 299 w 479"/>
                <a:gd name="T49" fmla="*/ 542 h 602"/>
                <a:gd name="T50" fmla="*/ 287 w 479"/>
                <a:gd name="T51" fmla="*/ 578 h 602"/>
                <a:gd name="T52" fmla="*/ 258 w 479"/>
                <a:gd name="T53" fmla="*/ 599 h 602"/>
                <a:gd name="T54" fmla="*/ 220 w 479"/>
                <a:gd name="T55" fmla="*/ 599 h 602"/>
                <a:gd name="T56" fmla="*/ 190 w 479"/>
                <a:gd name="T57" fmla="*/ 578 h 602"/>
                <a:gd name="T58" fmla="*/ 180 w 479"/>
                <a:gd name="T59" fmla="*/ 542 h 602"/>
                <a:gd name="T60" fmla="*/ 146 w 479"/>
                <a:gd name="T61" fmla="*/ 462 h 602"/>
                <a:gd name="T62" fmla="*/ 87 w 479"/>
                <a:gd name="T63" fmla="*/ 426 h 602"/>
                <a:gd name="T64" fmla="*/ 41 w 479"/>
                <a:gd name="T65" fmla="*/ 375 h 602"/>
                <a:gd name="T66" fmla="*/ 11 w 479"/>
                <a:gd name="T67" fmla="*/ 312 h 602"/>
                <a:gd name="T68" fmla="*/ 0 w 479"/>
                <a:gd name="T69" fmla="*/ 241 h 602"/>
                <a:gd name="T70" fmla="*/ 12 w 479"/>
                <a:gd name="T71" fmla="*/ 165 h 602"/>
                <a:gd name="T72" fmla="*/ 46 w 479"/>
                <a:gd name="T73" fmla="*/ 99 h 602"/>
                <a:gd name="T74" fmla="*/ 98 w 479"/>
                <a:gd name="T75" fmla="*/ 47 h 602"/>
                <a:gd name="T76" fmla="*/ 163 w 479"/>
                <a:gd name="T77" fmla="*/ 12 h 602"/>
                <a:gd name="T78" fmla="*/ 239 w 479"/>
                <a:gd name="T79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9" h="602">
                  <a:moveTo>
                    <a:pt x="239" y="121"/>
                  </a:moveTo>
                  <a:lnTo>
                    <a:pt x="212" y="124"/>
                  </a:lnTo>
                  <a:lnTo>
                    <a:pt x="186" y="134"/>
                  </a:lnTo>
                  <a:lnTo>
                    <a:pt x="164" y="148"/>
                  </a:lnTo>
                  <a:lnTo>
                    <a:pt x="146" y="166"/>
                  </a:lnTo>
                  <a:lnTo>
                    <a:pt x="132" y="188"/>
                  </a:lnTo>
                  <a:lnTo>
                    <a:pt x="123" y="214"/>
                  </a:lnTo>
                  <a:lnTo>
                    <a:pt x="120" y="241"/>
                  </a:lnTo>
                  <a:lnTo>
                    <a:pt x="123" y="268"/>
                  </a:lnTo>
                  <a:lnTo>
                    <a:pt x="132" y="293"/>
                  </a:lnTo>
                  <a:lnTo>
                    <a:pt x="146" y="316"/>
                  </a:lnTo>
                  <a:lnTo>
                    <a:pt x="164" y="335"/>
                  </a:lnTo>
                  <a:lnTo>
                    <a:pt x="186" y="349"/>
                  </a:lnTo>
                  <a:lnTo>
                    <a:pt x="212" y="358"/>
                  </a:lnTo>
                  <a:lnTo>
                    <a:pt x="239" y="361"/>
                  </a:lnTo>
                  <a:lnTo>
                    <a:pt x="267" y="358"/>
                  </a:lnTo>
                  <a:lnTo>
                    <a:pt x="292" y="349"/>
                  </a:lnTo>
                  <a:lnTo>
                    <a:pt x="315" y="335"/>
                  </a:lnTo>
                  <a:lnTo>
                    <a:pt x="333" y="316"/>
                  </a:lnTo>
                  <a:lnTo>
                    <a:pt x="346" y="293"/>
                  </a:lnTo>
                  <a:lnTo>
                    <a:pt x="356" y="268"/>
                  </a:lnTo>
                  <a:lnTo>
                    <a:pt x="359" y="241"/>
                  </a:lnTo>
                  <a:lnTo>
                    <a:pt x="356" y="214"/>
                  </a:lnTo>
                  <a:lnTo>
                    <a:pt x="346" y="188"/>
                  </a:lnTo>
                  <a:lnTo>
                    <a:pt x="333" y="166"/>
                  </a:lnTo>
                  <a:lnTo>
                    <a:pt x="315" y="148"/>
                  </a:lnTo>
                  <a:lnTo>
                    <a:pt x="292" y="134"/>
                  </a:lnTo>
                  <a:lnTo>
                    <a:pt x="267" y="124"/>
                  </a:lnTo>
                  <a:lnTo>
                    <a:pt x="239" y="121"/>
                  </a:lnTo>
                  <a:close/>
                  <a:moveTo>
                    <a:pt x="239" y="0"/>
                  </a:moveTo>
                  <a:lnTo>
                    <a:pt x="278" y="3"/>
                  </a:lnTo>
                  <a:lnTo>
                    <a:pt x="315" y="12"/>
                  </a:lnTo>
                  <a:lnTo>
                    <a:pt x="349" y="28"/>
                  </a:lnTo>
                  <a:lnTo>
                    <a:pt x="381" y="47"/>
                  </a:lnTo>
                  <a:lnTo>
                    <a:pt x="408" y="71"/>
                  </a:lnTo>
                  <a:lnTo>
                    <a:pt x="432" y="99"/>
                  </a:lnTo>
                  <a:lnTo>
                    <a:pt x="452" y="130"/>
                  </a:lnTo>
                  <a:lnTo>
                    <a:pt x="467" y="165"/>
                  </a:lnTo>
                  <a:lnTo>
                    <a:pt x="476" y="203"/>
                  </a:lnTo>
                  <a:lnTo>
                    <a:pt x="479" y="241"/>
                  </a:lnTo>
                  <a:lnTo>
                    <a:pt x="476" y="278"/>
                  </a:lnTo>
                  <a:lnTo>
                    <a:pt x="468" y="312"/>
                  </a:lnTo>
                  <a:lnTo>
                    <a:pt x="455" y="345"/>
                  </a:lnTo>
                  <a:lnTo>
                    <a:pt x="437" y="375"/>
                  </a:lnTo>
                  <a:lnTo>
                    <a:pt x="417" y="403"/>
                  </a:lnTo>
                  <a:lnTo>
                    <a:pt x="392" y="426"/>
                  </a:lnTo>
                  <a:lnTo>
                    <a:pt x="363" y="447"/>
                  </a:lnTo>
                  <a:lnTo>
                    <a:pt x="332" y="462"/>
                  </a:lnTo>
                  <a:lnTo>
                    <a:pt x="299" y="474"/>
                  </a:lnTo>
                  <a:lnTo>
                    <a:pt x="299" y="542"/>
                  </a:lnTo>
                  <a:lnTo>
                    <a:pt x="296" y="561"/>
                  </a:lnTo>
                  <a:lnTo>
                    <a:pt x="287" y="578"/>
                  </a:lnTo>
                  <a:lnTo>
                    <a:pt x="274" y="591"/>
                  </a:lnTo>
                  <a:lnTo>
                    <a:pt x="258" y="599"/>
                  </a:lnTo>
                  <a:lnTo>
                    <a:pt x="239" y="602"/>
                  </a:lnTo>
                  <a:lnTo>
                    <a:pt x="220" y="599"/>
                  </a:lnTo>
                  <a:lnTo>
                    <a:pt x="204" y="591"/>
                  </a:lnTo>
                  <a:lnTo>
                    <a:pt x="190" y="578"/>
                  </a:lnTo>
                  <a:lnTo>
                    <a:pt x="183" y="561"/>
                  </a:lnTo>
                  <a:lnTo>
                    <a:pt x="180" y="542"/>
                  </a:lnTo>
                  <a:lnTo>
                    <a:pt x="180" y="474"/>
                  </a:lnTo>
                  <a:lnTo>
                    <a:pt x="146" y="462"/>
                  </a:lnTo>
                  <a:lnTo>
                    <a:pt x="115" y="447"/>
                  </a:lnTo>
                  <a:lnTo>
                    <a:pt x="87" y="426"/>
                  </a:lnTo>
                  <a:lnTo>
                    <a:pt x="62" y="403"/>
                  </a:lnTo>
                  <a:lnTo>
                    <a:pt x="41" y="375"/>
                  </a:lnTo>
                  <a:lnTo>
                    <a:pt x="24" y="345"/>
                  </a:lnTo>
                  <a:lnTo>
                    <a:pt x="11" y="312"/>
                  </a:lnTo>
                  <a:lnTo>
                    <a:pt x="2" y="278"/>
                  </a:lnTo>
                  <a:lnTo>
                    <a:pt x="0" y="241"/>
                  </a:lnTo>
                  <a:lnTo>
                    <a:pt x="3" y="203"/>
                  </a:lnTo>
                  <a:lnTo>
                    <a:pt x="12" y="165"/>
                  </a:lnTo>
                  <a:lnTo>
                    <a:pt x="26" y="130"/>
                  </a:lnTo>
                  <a:lnTo>
                    <a:pt x="46" y="99"/>
                  </a:lnTo>
                  <a:lnTo>
                    <a:pt x="70" y="71"/>
                  </a:lnTo>
                  <a:lnTo>
                    <a:pt x="98" y="47"/>
                  </a:lnTo>
                  <a:lnTo>
                    <a:pt x="130" y="28"/>
                  </a:lnTo>
                  <a:lnTo>
                    <a:pt x="163" y="12"/>
                  </a:lnTo>
                  <a:lnTo>
                    <a:pt x="200" y="3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152"/>
            <p:cNvSpPr>
              <a:spLocks/>
            </p:cNvSpPr>
            <p:nvPr/>
          </p:nvSpPr>
          <p:spPr bwMode="auto">
            <a:xfrm>
              <a:off x="10963275" y="5002213"/>
              <a:ext cx="522288" cy="525462"/>
            </a:xfrm>
            <a:custGeom>
              <a:avLst/>
              <a:gdLst>
                <a:gd name="T0" fmla="*/ 2239 w 3291"/>
                <a:gd name="T1" fmla="*/ 111 h 3309"/>
                <a:gd name="T2" fmla="*/ 2808 w 3291"/>
                <a:gd name="T3" fmla="*/ 486 h 3309"/>
                <a:gd name="T4" fmla="*/ 3180 w 3291"/>
                <a:gd name="T5" fmla="*/ 1058 h 3309"/>
                <a:gd name="T6" fmla="*/ 3288 w 3291"/>
                <a:gd name="T7" fmla="*/ 1674 h 3309"/>
                <a:gd name="T8" fmla="*/ 3182 w 3291"/>
                <a:gd name="T9" fmla="*/ 1690 h 3309"/>
                <a:gd name="T10" fmla="*/ 3093 w 3291"/>
                <a:gd name="T11" fmla="*/ 1170 h 3309"/>
                <a:gd name="T12" fmla="*/ 2756 w 3291"/>
                <a:gd name="T13" fmla="*/ 604 h 3309"/>
                <a:gd name="T14" fmla="*/ 2216 w 3291"/>
                <a:gd name="T15" fmla="*/ 232 h 3309"/>
                <a:gd name="T16" fmla="*/ 1545 w 3291"/>
                <a:gd name="T17" fmla="*/ 123 h 3309"/>
                <a:gd name="T18" fmla="*/ 903 w 3291"/>
                <a:gd name="T19" fmla="*/ 315 h 3309"/>
                <a:gd name="T20" fmla="*/ 414 w 3291"/>
                <a:gd name="T21" fmla="*/ 749 h 3309"/>
                <a:gd name="T22" fmla="*/ 148 w 3291"/>
                <a:gd name="T23" fmla="*/ 1357 h 3309"/>
                <a:gd name="T24" fmla="*/ 171 w 3291"/>
                <a:gd name="T25" fmla="*/ 2049 h 3309"/>
                <a:gd name="T26" fmla="*/ 475 w 3291"/>
                <a:gd name="T27" fmla="*/ 2638 h 3309"/>
                <a:gd name="T28" fmla="*/ 1274 w 3291"/>
                <a:gd name="T29" fmla="*/ 2450 h 3309"/>
                <a:gd name="T30" fmla="*/ 917 w 3291"/>
                <a:gd name="T31" fmla="*/ 2404 h 3309"/>
                <a:gd name="T32" fmla="*/ 729 w 3291"/>
                <a:gd name="T33" fmla="*/ 2365 h 3309"/>
                <a:gd name="T34" fmla="*/ 581 w 3291"/>
                <a:gd name="T35" fmla="*/ 2248 h 3309"/>
                <a:gd name="T36" fmla="*/ 661 w 3291"/>
                <a:gd name="T37" fmla="*/ 2031 h 3309"/>
                <a:gd name="T38" fmla="*/ 873 w 3291"/>
                <a:gd name="T39" fmla="*/ 1595 h 3309"/>
                <a:gd name="T40" fmla="*/ 944 w 3291"/>
                <a:gd name="T41" fmla="*/ 1202 h 3309"/>
                <a:gd name="T42" fmla="*/ 967 w 3291"/>
                <a:gd name="T43" fmla="*/ 1063 h 3309"/>
                <a:gd name="T44" fmla="*/ 1056 w 3291"/>
                <a:gd name="T45" fmla="*/ 837 h 3309"/>
                <a:gd name="T46" fmla="*/ 1259 w 3291"/>
                <a:gd name="T47" fmla="*/ 626 h 3309"/>
                <a:gd name="T48" fmla="*/ 1622 w 3291"/>
                <a:gd name="T49" fmla="*/ 530 h 3309"/>
                <a:gd name="T50" fmla="*/ 1985 w 3291"/>
                <a:gd name="T51" fmla="*/ 621 h 3309"/>
                <a:gd name="T52" fmla="*/ 2203 w 3291"/>
                <a:gd name="T53" fmla="*/ 822 h 3309"/>
                <a:gd name="T54" fmla="*/ 2325 w 3291"/>
                <a:gd name="T55" fmla="*/ 1103 h 3309"/>
                <a:gd name="T56" fmla="*/ 2410 w 3291"/>
                <a:gd name="T57" fmla="*/ 1608 h 3309"/>
                <a:gd name="T58" fmla="*/ 2354 w 3291"/>
                <a:gd name="T59" fmla="*/ 1686 h 3309"/>
                <a:gd name="T60" fmla="*/ 2252 w 3291"/>
                <a:gd name="T61" fmla="*/ 1462 h 3309"/>
                <a:gd name="T62" fmla="*/ 2166 w 3291"/>
                <a:gd name="T63" fmla="*/ 1001 h 3309"/>
                <a:gd name="T64" fmla="*/ 2019 w 3291"/>
                <a:gd name="T65" fmla="*/ 794 h 3309"/>
                <a:gd name="T66" fmla="*/ 1735 w 3291"/>
                <a:gd name="T67" fmla="*/ 661 h 3309"/>
                <a:gd name="T68" fmla="*/ 1373 w 3291"/>
                <a:gd name="T69" fmla="*/ 702 h 3309"/>
                <a:gd name="T70" fmla="*/ 1167 w 3291"/>
                <a:gd name="T71" fmla="*/ 880 h 3309"/>
                <a:gd name="T72" fmla="*/ 1081 w 3291"/>
                <a:gd name="T73" fmla="*/ 1086 h 3309"/>
                <a:gd name="T74" fmla="*/ 1064 w 3291"/>
                <a:gd name="T75" fmla="*/ 1210 h 3309"/>
                <a:gd name="T76" fmla="*/ 960 w 3291"/>
                <a:gd name="T77" fmla="*/ 1704 h 3309"/>
                <a:gd name="T78" fmla="*/ 731 w 3291"/>
                <a:gd name="T79" fmla="*/ 2143 h 3309"/>
                <a:gd name="T80" fmla="*/ 706 w 3291"/>
                <a:gd name="T81" fmla="*/ 2228 h 3309"/>
                <a:gd name="T82" fmla="*/ 888 w 3291"/>
                <a:gd name="T83" fmla="*/ 2280 h 3309"/>
                <a:gd name="T84" fmla="*/ 1363 w 3291"/>
                <a:gd name="T85" fmla="*/ 2295 h 3309"/>
                <a:gd name="T86" fmla="*/ 1424 w 3291"/>
                <a:gd name="T87" fmla="*/ 2421 h 3309"/>
                <a:gd name="T88" fmla="*/ 1319 w 3291"/>
                <a:gd name="T89" fmla="*/ 2565 h 3309"/>
                <a:gd name="T90" fmla="*/ 921 w 3291"/>
                <a:gd name="T91" fmla="*/ 3005 h 3309"/>
                <a:gd name="T92" fmla="*/ 1538 w 3291"/>
                <a:gd name="T93" fmla="*/ 3184 h 3309"/>
                <a:gd name="T94" fmla="*/ 1703 w 3291"/>
                <a:gd name="T95" fmla="*/ 3230 h 3309"/>
                <a:gd name="T96" fmla="*/ 1642 w 3291"/>
                <a:gd name="T97" fmla="*/ 3309 h 3309"/>
                <a:gd name="T98" fmla="*/ 1521 w 3291"/>
                <a:gd name="T99" fmla="*/ 3304 h 3309"/>
                <a:gd name="T100" fmla="*/ 952 w 3291"/>
                <a:gd name="T101" fmla="*/ 3158 h 3309"/>
                <a:gd name="T102" fmla="*/ 530 w 3291"/>
                <a:gd name="T103" fmla="*/ 2869 h 3309"/>
                <a:gd name="T104" fmla="*/ 143 w 3291"/>
                <a:gd name="T105" fmla="*/ 2329 h 3309"/>
                <a:gd name="T106" fmla="*/ 0 w 3291"/>
                <a:gd name="T107" fmla="*/ 1655 h 3309"/>
                <a:gd name="T108" fmla="*/ 149 w 3291"/>
                <a:gd name="T109" fmla="*/ 966 h 3309"/>
                <a:gd name="T110" fmla="*/ 553 w 3291"/>
                <a:gd name="T111" fmla="*/ 418 h 3309"/>
                <a:gd name="T112" fmla="*/ 1144 w 3291"/>
                <a:gd name="T113" fmla="*/ 79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91" h="3309">
                  <a:moveTo>
                    <a:pt x="1645" y="0"/>
                  </a:moveTo>
                  <a:lnTo>
                    <a:pt x="1749" y="3"/>
                  </a:lnTo>
                  <a:lnTo>
                    <a:pt x="1852" y="13"/>
                  </a:lnTo>
                  <a:lnTo>
                    <a:pt x="1952" y="29"/>
                  </a:lnTo>
                  <a:lnTo>
                    <a:pt x="2050" y="51"/>
                  </a:lnTo>
                  <a:lnTo>
                    <a:pt x="2145" y="79"/>
                  </a:lnTo>
                  <a:lnTo>
                    <a:pt x="2239" y="111"/>
                  </a:lnTo>
                  <a:lnTo>
                    <a:pt x="2330" y="151"/>
                  </a:lnTo>
                  <a:lnTo>
                    <a:pt x="2418" y="195"/>
                  </a:lnTo>
                  <a:lnTo>
                    <a:pt x="2503" y="243"/>
                  </a:lnTo>
                  <a:lnTo>
                    <a:pt x="2585" y="297"/>
                  </a:lnTo>
                  <a:lnTo>
                    <a:pt x="2663" y="355"/>
                  </a:lnTo>
                  <a:lnTo>
                    <a:pt x="2737" y="418"/>
                  </a:lnTo>
                  <a:lnTo>
                    <a:pt x="2808" y="486"/>
                  </a:lnTo>
                  <a:lnTo>
                    <a:pt x="2875" y="557"/>
                  </a:lnTo>
                  <a:lnTo>
                    <a:pt x="2937" y="631"/>
                  </a:lnTo>
                  <a:lnTo>
                    <a:pt x="2995" y="710"/>
                  </a:lnTo>
                  <a:lnTo>
                    <a:pt x="3049" y="792"/>
                  </a:lnTo>
                  <a:lnTo>
                    <a:pt x="3097" y="877"/>
                  </a:lnTo>
                  <a:lnTo>
                    <a:pt x="3141" y="966"/>
                  </a:lnTo>
                  <a:lnTo>
                    <a:pt x="3180" y="1058"/>
                  </a:lnTo>
                  <a:lnTo>
                    <a:pt x="3213" y="1152"/>
                  </a:lnTo>
                  <a:lnTo>
                    <a:pt x="3240" y="1248"/>
                  </a:lnTo>
                  <a:lnTo>
                    <a:pt x="3262" y="1346"/>
                  </a:lnTo>
                  <a:lnTo>
                    <a:pt x="3278" y="1447"/>
                  </a:lnTo>
                  <a:lnTo>
                    <a:pt x="3288" y="1550"/>
                  </a:lnTo>
                  <a:lnTo>
                    <a:pt x="3291" y="1655"/>
                  </a:lnTo>
                  <a:lnTo>
                    <a:pt x="3288" y="1674"/>
                  </a:lnTo>
                  <a:lnTo>
                    <a:pt x="3279" y="1690"/>
                  </a:lnTo>
                  <a:lnTo>
                    <a:pt x="3266" y="1703"/>
                  </a:lnTo>
                  <a:lnTo>
                    <a:pt x="3250" y="1712"/>
                  </a:lnTo>
                  <a:lnTo>
                    <a:pt x="3231" y="1715"/>
                  </a:lnTo>
                  <a:lnTo>
                    <a:pt x="3212" y="1712"/>
                  </a:lnTo>
                  <a:lnTo>
                    <a:pt x="3195" y="1703"/>
                  </a:lnTo>
                  <a:lnTo>
                    <a:pt x="3182" y="1690"/>
                  </a:lnTo>
                  <a:lnTo>
                    <a:pt x="3173" y="1674"/>
                  </a:lnTo>
                  <a:lnTo>
                    <a:pt x="3171" y="1655"/>
                  </a:lnTo>
                  <a:lnTo>
                    <a:pt x="3168" y="1554"/>
                  </a:lnTo>
                  <a:lnTo>
                    <a:pt x="3158" y="1455"/>
                  </a:lnTo>
                  <a:lnTo>
                    <a:pt x="3142" y="1357"/>
                  </a:lnTo>
                  <a:lnTo>
                    <a:pt x="3120" y="1263"/>
                  </a:lnTo>
                  <a:lnTo>
                    <a:pt x="3093" y="1170"/>
                  </a:lnTo>
                  <a:lnTo>
                    <a:pt x="3060" y="1081"/>
                  </a:lnTo>
                  <a:lnTo>
                    <a:pt x="3021" y="993"/>
                  </a:lnTo>
                  <a:lnTo>
                    <a:pt x="2978" y="909"/>
                  </a:lnTo>
                  <a:lnTo>
                    <a:pt x="2930" y="827"/>
                  </a:lnTo>
                  <a:lnTo>
                    <a:pt x="2876" y="749"/>
                  </a:lnTo>
                  <a:lnTo>
                    <a:pt x="2819" y="675"/>
                  </a:lnTo>
                  <a:lnTo>
                    <a:pt x="2756" y="604"/>
                  </a:lnTo>
                  <a:lnTo>
                    <a:pt x="2690" y="538"/>
                  </a:lnTo>
                  <a:lnTo>
                    <a:pt x="2620" y="475"/>
                  </a:lnTo>
                  <a:lnTo>
                    <a:pt x="2546" y="417"/>
                  </a:lnTo>
                  <a:lnTo>
                    <a:pt x="2468" y="363"/>
                  </a:lnTo>
                  <a:lnTo>
                    <a:pt x="2387" y="315"/>
                  </a:lnTo>
                  <a:lnTo>
                    <a:pt x="2303" y="271"/>
                  </a:lnTo>
                  <a:lnTo>
                    <a:pt x="2216" y="232"/>
                  </a:lnTo>
                  <a:lnTo>
                    <a:pt x="2127" y="199"/>
                  </a:lnTo>
                  <a:lnTo>
                    <a:pt x="2034" y="172"/>
                  </a:lnTo>
                  <a:lnTo>
                    <a:pt x="1941" y="150"/>
                  </a:lnTo>
                  <a:lnTo>
                    <a:pt x="1844" y="133"/>
                  </a:lnTo>
                  <a:lnTo>
                    <a:pt x="1745" y="123"/>
                  </a:lnTo>
                  <a:lnTo>
                    <a:pt x="1645" y="120"/>
                  </a:lnTo>
                  <a:lnTo>
                    <a:pt x="1545" y="123"/>
                  </a:lnTo>
                  <a:lnTo>
                    <a:pt x="1447" y="133"/>
                  </a:lnTo>
                  <a:lnTo>
                    <a:pt x="1350" y="150"/>
                  </a:lnTo>
                  <a:lnTo>
                    <a:pt x="1255" y="172"/>
                  </a:lnTo>
                  <a:lnTo>
                    <a:pt x="1163" y="199"/>
                  </a:lnTo>
                  <a:lnTo>
                    <a:pt x="1074" y="232"/>
                  </a:lnTo>
                  <a:lnTo>
                    <a:pt x="987" y="271"/>
                  </a:lnTo>
                  <a:lnTo>
                    <a:pt x="903" y="315"/>
                  </a:lnTo>
                  <a:lnTo>
                    <a:pt x="822" y="363"/>
                  </a:lnTo>
                  <a:lnTo>
                    <a:pt x="744" y="417"/>
                  </a:lnTo>
                  <a:lnTo>
                    <a:pt x="671" y="475"/>
                  </a:lnTo>
                  <a:lnTo>
                    <a:pt x="601" y="538"/>
                  </a:lnTo>
                  <a:lnTo>
                    <a:pt x="534" y="604"/>
                  </a:lnTo>
                  <a:lnTo>
                    <a:pt x="472" y="675"/>
                  </a:lnTo>
                  <a:lnTo>
                    <a:pt x="414" y="749"/>
                  </a:lnTo>
                  <a:lnTo>
                    <a:pt x="361" y="827"/>
                  </a:lnTo>
                  <a:lnTo>
                    <a:pt x="312" y="909"/>
                  </a:lnTo>
                  <a:lnTo>
                    <a:pt x="269" y="993"/>
                  </a:lnTo>
                  <a:lnTo>
                    <a:pt x="231" y="1081"/>
                  </a:lnTo>
                  <a:lnTo>
                    <a:pt x="197" y="1170"/>
                  </a:lnTo>
                  <a:lnTo>
                    <a:pt x="170" y="1263"/>
                  </a:lnTo>
                  <a:lnTo>
                    <a:pt x="148" y="1357"/>
                  </a:lnTo>
                  <a:lnTo>
                    <a:pt x="133" y="1455"/>
                  </a:lnTo>
                  <a:lnTo>
                    <a:pt x="123" y="1554"/>
                  </a:lnTo>
                  <a:lnTo>
                    <a:pt x="120" y="1655"/>
                  </a:lnTo>
                  <a:lnTo>
                    <a:pt x="123" y="1756"/>
                  </a:lnTo>
                  <a:lnTo>
                    <a:pt x="133" y="1855"/>
                  </a:lnTo>
                  <a:lnTo>
                    <a:pt x="149" y="1954"/>
                  </a:lnTo>
                  <a:lnTo>
                    <a:pt x="171" y="2049"/>
                  </a:lnTo>
                  <a:lnTo>
                    <a:pt x="198" y="2142"/>
                  </a:lnTo>
                  <a:lnTo>
                    <a:pt x="232" y="2233"/>
                  </a:lnTo>
                  <a:lnTo>
                    <a:pt x="271" y="2320"/>
                  </a:lnTo>
                  <a:lnTo>
                    <a:pt x="314" y="2404"/>
                  </a:lnTo>
                  <a:lnTo>
                    <a:pt x="363" y="2486"/>
                  </a:lnTo>
                  <a:lnTo>
                    <a:pt x="418" y="2564"/>
                  </a:lnTo>
                  <a:lnTo>
                    <a:pt x="475" y="2638"/>
                  </a:lnTo>
                  <a:lnTo>
                    <a:pt x="539" y="2710"/>
                  </a:lnTo>
                  <a:lnTo>
                    <a:pt x="606" y="2776"/>
                  </a:lnTo>
                  <a:lnTo>
                    <a:pt x="641" y="2745"/>
                  </a:lnTo>
                  <a:lnTo>
                    <a:pt x="679" y="2716"/>
                  </a:lnTo>
                  <a:lnTo>
                    <a:pt x="720" y="2692"/>
                  </a:lnTo>
                  <a:lnTo>
                    <a:pt x="1269" y="2456"/>
                  </a:lnTo>
                  <a:lnTo>
                    <a:pt x="1274" y="2450"/>
                  </a:lnTo>
                  <a:lnTo>
                    <a:pt x="1279" y="2443"/>
                  </a:lnTo>
                  <a:lnTo>
                    <a:pt x="1286" y="2431"/>
                  </a:lnTo>
                  <a:lnTo>
                    <a:pt x="1292" y="2419"/>
                  </a:lnTo>
                  <a:lnTo>
                    <a:pt x="1299" y="2407"/>
                  </a:lnTo>
                  <a:lnTo>
                    <a:pt x="936" y="2407"/>
                  </a:lnTo>
                  <a:lnTo>
                    <a:pt x="929" y="2407"/>
                  </a:lnTo>
                  <a:lnTo>
                    <a:pt x="917" y="2404"/>
                  </a:lnTo>
                  <a:lnTo>
                    <a:pt x="900" y="2402"/>
                  </a:lnTo>
                  <a:lnTo>
                    <a:pt x="878" y="2399"/>
                  </a:lnTo>
                  <a:lnTo>
                    <a:pt x="852" y="2396"/>
                  </a:lnTo>
                  <a:lnTo>
                    <a:pt x="825" y="2390"/>
                  </a:lnTo>
                  <a:lnTo>
                    <a:pt x="794" y="2382"/>
                  </a:lnTo>
                  <a:lnTo>
                    <a:pt x="762" y="2375"/>
                  </a:lnTo>
                  <a:lnTo>
                    <a:pt x="729" y="2365"/>
                  </a:lnTo>
                  <a:lnTo>
                    <a:pt x="696" y="2354"/>
                  </a:lnTo>
                  <a:lnTo>
                    <a:pt x="665" y="2342"/>
                  </a:lnTo>
                  <a:lnTo>
                    <a:pt x="641" y="2329"/>
                  </a:lnTo>
                  <a:lnTo>
                    <a:pt x="621" y="2314"/>
                  </a:lnTo>
                  <a:lnTo>
                    <a:pt x="604" y="2294"/>
                  </a:lnTo>
                  <a:lnTo>
                    <a:pt x="591" y="2272"/>
                  </a:lnTo>
                  <a:lnTo>
                    <a:pt x="581" y="2248"/>
                  </a:lnTo>
                  <a:lnTo>
                    <a:pt x="576" y="2222"/>
                  </a:lnTo>
                  <a:lnTo>
                    <a:pt x="576" y="2195"/>
                  </a:lnTo>
                  <a:lnTo>
                    <a:pt x="580" y="2168"/>
                  </a:lnTo>
                  <a:lnTo>
                    <a:pt x="590" y="2143"/>
                  </a:lnTo>
                  <a:lnTo>
                    <a:pt x="604" y="2119"/>
                  </a:lnTo>
                  <a:lnTo>
                    <a:pt x="631" y="2077"/>
                  </a:lnTo>
                  <a:lnTo>
                    <a:pt x="661" y="2031"/>
                  </a:lnTo>
                  <a:lnTo>
                    <a:pt x="692" y="1980"/>
                  </a:lnTo>
                  <a:lnTo>
                    <a:pt x="723" y="1924"/>
                  </a:lnTo>
                  <a:lnTo>
                    <a:pt x="756" y="1865"/>
                  </a:lnTo>
                  <a:lnTo>
                    <a:pt x="788" y="1802"/>
                  </a:lnTo>
                  <a:lnTo>
                    <a:pt x="818" y="1736"/>
                  </a:lnTo>
                  <a:lnTo>
                    <a:pt x="846" y="1667"/>
                  </a:lnTo>
                  <a:lnTo>
                    <a:pt x="873" y="1595"/>
                  </a:lnTo>
                  <a:lnTo>
                    <a:pt x="895" y="1522"/>
                  </a:lnTo>
                  <a:lnTo>
                    <a:pt x="915" y="1445"/>
                  </a:lnTo>
                  <a:lnTo>
                    <a:pt x="929" y="1368"/>
                  </a:lnTo>
                  <a:lnTo>
                    <a:pt x="940" y="1291"/>
                  </a:lnTo>
                  <a:lnTo>
                    <a:pt x="944" y="1212"/>
                  </a:lnTo>
                  <a:lnTo>
                    <a:pt x="944" y="1209"/>
                  </a:lnTo>
                  <a:lnTo>
                    <a:pt x="944" y="1202"/>
                  </a:lnTo>
                  <a:lnTo>
                    <a:pt x="945" y="1191"/>
                  </a:lnTo>
                  <a:lnTo>
                    <a:pt x="946" y="1177"/>
                  </a:lnTo>
                  <a:lnTo>
                    <a:pt x="949" y="1159"/>
                  </a:lnTo>
                  <a:lnTo>
                    <a:pt x="952" y="1139"/>
                  </a:lnTo>
                  <a:lnTo>
                    <a:pt x="955" y="1116"/>
                  </a:lnTo>
                  <a:lnTo>
                    <a:pt x="961" y="1091"/>
                  </a:lnTo>
                  <a:lnTo>
                    <a:pt x="967" y="1063"/>
                  </a:lnTo>
                  <a:lnTo>
                    <a:pt x="974" y="1034"/>
                  </a:lnTo>
                  <a:lnTo>
                    <a:pt x="983" y="1003"/>
                  </a:lnTo>
                  <a:lnTo>
                    <a:pt x="994" y="970"/>
                  </a:lnTo>
                  <a:lnTo>
                    <a:pt x="1006" y="937"/>
                  </a:lnTo>
                  <a:lnTo>
                    <a:pt x="1020" y="905"/>
                  </a:lnTo>
                  <a:lnTo>
                    <a:pt x="1037" y="871"/>
                  </a:lnTo>
                  <a:lnTo>
                    <a:pt x="1056" y="837"/>
                  </a:lnTo>
                  <a:lnTo>
                    <a:pt x="1077" y="804"/>
                  </a:lnTo>
                  <a:lnTo>
                    <a:pt x="1100" y="771"/>
                  </a:lnTo>
                  <a:lnTo>
                    <a:pt x="1126" y="739"/>
                  </a:lnTo>
                  <a:lnTo>
                    <a:pt x="1155" y="708"/>
                  </a:lnTo>
                  <a:lnTo>
                    <a:pt x="1187" y="679"/>
                  </a:lnTo>
                  <a:lnTo>
                    <a:pt x="1221" y="652"/>
                  </a:lnTo>
                  <a:lnTo>
                    <a:pt x="1259" y="626"/>
                  </a:lnTo>
                  <a:lnTo>
                    <a:pt x="1300" y="603"/>
                  </a:lnTo>
                  <a:lnTo>
                    <a:pt x="1345" y="583"/>
                  </a:lnTo>
                  <a:lnTo>
                    <a:pt x="1393" y="565"/>
                  </a:lnTo>
                  <a:lnTo>
                    <a:pt x="1444" y="551"/>
                  </a:lnTo>
                  <a:lnTo>
                    <a:pt x="1499" y="540"/>
                  </a:lnTo>
                  <a:lnTo>
                    <a:pt x="1559" y="534"/>
                  </a:lnTo>
                  <a:lnTo>
                    <a:pt x="1622" y="530"/>
                  </a:lnTo>
                  <a:lnTo>
                    <a:pt x="1684" y="534"/>
                  </a:lnTo>
                  <a:lnTo>
                    <a:pt x="1743" y="540"/>
                  </a:lnTo>
                  <a:lnTo>
                    <a:pt x="1798" y="550"/>
                  </a:lnTo>
                  <a:lnTo>
                    <a:pt x="1851" y="563"/>
                  </a:lnTo>
                  <a:lnTo>
                    <a:pt x="1898" y="580"/>
                  </a:lnTo>
                  <a:lnTo>
                    <a:pt x="1944" y="599"/>
                  </a:lnTo>
                  <a:lnTo>
                    <a:pt x="1985" y="621"/>
                  </a:lnTo>
                  <a:lnTo>
                    <a:pt x="2025" y="645"/>
                  </a:lnTo>
                  <a:lnTo>
                    <a:pt x="2062" y="672"/>
                  </a:lnTo>
                  <a:lnTo>
                    <a:pt x="2094" y="699"/>
                  </a:lnTo>
                  <a:lnTo>
                    <a:pt x="2126" y="728"/>
                  </a:lnTo>
                  <a:lnTo>
                    <a:pt x="2154" y="759"/>
                  </a:lnTo>
                  <a:lnTo>
                    <a:pt x="2179" y="791"/>
                  </a:lnTo>
                  <a:lnTo>
                    <a:pt x="2203" y="822"/>
                  </a:lnTo>
                  <a:lnTo>
                    <a:pt x="2224" y="855"/>
                  </a:lnTo>
                  <a:lnTo>
                    <a:pt x="2243" y="887"/>
                  </a:lnTo>
                  <a:lnTo>
                    <a:pt x="2260" y="920"/>
                  </a:lnTo>
                  <a:lnTo>
                    <a:pt x="2275" y="952"/>
                  </a:lnTo>
                  <a:lnTo>
                    <a:pt x="2294" y="1000"/>
                  </a:lnTo>
                  <a:lnTo>
                    <a:pt x="2311" y="1050"/>
                  </a:lnTo>
                  <a:lnTo>
                    <a:pt x="2325" y="1103"/>
                  </a:lnTo>
                  <a:lnTo>
                    <a:pt x="2336" y="1158"/>
                  </a:lnTo>
                  <a:lnTo>
                    <a:pt x="2343" y="1219"/>
                  </a:lnTo>
                  <a:lnTo>
                    <a:pt x="2349" y="1281"/>
                  </a:lnTo>
                  <a:lnTo>
                    <a:pt x="2356" y="1360"/>
                  </a:lnTo>
                  <a:lnTo>
                    <a:pt x="2369" y="1441"/>
                  </a:lnTo>
                  <a:lnTo>
                    <a:pt x="2387" y="1524"/>
                  </a:lnTo>
                  <a:lnTo>
                    <a:pt x="2410" y="1608"/>
                  </a:lnTo>
                  <a:lnTo>
                    <a:pt x="2413" y="1623"/>
                  </a:lnTo>
                  <a:lnTo>
                    <a:pt x="2411" y="1640"/>
                  </a:lnTo>
                  <a:lnTo>
                    <a:pt x="2405" y="1654"/>
                  </a:lnTo>
                  <a:lnTo>
                    <a:pt x="2397" y="1666"/>
                  </a:lnTo>
                  <a:lnTo>
                    <a:pt x="2385" y="1676"/>
                  </a:lnTo>
                  <a:lnTo>
                    <a:pt x="2371" y="1682"/>
                  </a:lnTo>
                  <a:lnTo>
                    <a:pt x="2354" y="1686"/>
                  </a:lnTo>
                  <a:lnTo>
                    <a:pt x="2339" y="1683"/>
                  </a:lnTo>
                  <a:lnTo>
                    <a:pt x="2325" y="1678"/>
                  </a:lnTo>
                  <a:lnTo>
                    <a:pt x="2312" y="1669"/>
                  </a:lnTo>
                  <a:lnTo>
                    <a:pt x="2302" y="1657"/>
                  </a:lnTo>
                  <a:lnTo>
                    <a:pt x="2296" y="1642"/>
                  </a:lnTo>
                  <a:lnTo>
                    <a:pt x="2270" y="1552"/>
                  </a:lnTo>
                  <a:lnTo>
                    <a:pt x="2252" y="1462"/>
                  </a:lnTo>
                  <a:lnTo>
                    <a:pt x="2238" y="1375"/>
                  </a:lnTo>
                  <a:lnTo>
                    <a:pt x="2229" y="1290"/>
                  </a:lnTo>
                  <a:lnTo>
                    <a:pt x="2224" y="1223"/>
                  </a:lnTo>
                  <a:lnTo>
                    <a:pt x="2214" y="1161"/>
                  </a:lnTo>
                  <a:lnTo>
                    <a:pt x="2201" y="1104"/>
                  </a:lnTo>
                  <a:lnTo>
                    <a:pt x="2186" y="1050"/>
                  </a:lnTo>
                  <a:lnTo>
                    <a:pt x="2166" y="1001"/>
                  </a:lnTo>
                  <a:lnTo>
                    <a:pt x="2152" y="971"/>
                  </a:lnTo>
                  <a:lnTo>
                    <a:pt x="2136" y="941"/>
                  </a:lnTo>
                  <a:lnTo>
                    <a:pt x="2117" y="910"/>
                  </a:lnTo>
                  <a:lnTo>
                    <a:pt x="2096" y="880"/>
                  </a:lnTo>
                  <a:lnTo>
                    <a:pt x="2074" y="851"/>
                  </a:lnTo>
                  <a:lnTo>
                    <a:pt x="2047" y="821"/>
                  </a:lnTo>
                  <a:lnTo>
                    <a:pt x="2019" y="794"/>
                  </a:lnTo>
                  <a:lnTo>
                    <a:pt x="1988" y="768"/>
                  </a:lnTo>
                  <a:lnTo>
                    <a:pt x="1954" y="744"/>
                  </a:lnTo>
                  <a:lnTo>
                    <a:pt x="1917" y="722"/>
                  </a:lnTo>
                  <a:lnTo>
                    <a:pt x="1877" y="702"/>
                  </a:lnTo>
                  <a:lnTo>
                    <a:pt x="1832" y="685"/>
                  </a:lnTo>
                  <a:lnTo>
                    <a:pt x="1785" y="670"/>
                  </a:lnTo>
                  <a:lnTo>
                    <a:pt x="1735" y="661"/>
                  </a:lnTo>
                  <a:lnTo>
                    <a:pt x="1681" y="654"/>
                  </a:lnTo>
                  <a:lnTo>
                    <a:pt x="1622" y="651"/>
                  </a:lnTo>
                  <a:lnTo>
                    <a:pt x="1564" y="654"/>
                  </a:lnTo>
                  <a:lnTo>
                    <a:pt x="1510" y="661"/>
                  </a:lnTo>
                  <a:lnTo>
                    <a:pt x="1461" y="670"/>
                  </a:lnTo>
                  <a:lnTo>
                    <a:pt x="1414" y="685"/>
                  </a:lnTo>
                  <a:lnTo>
                    <a:pt x="1373" y="702"/>
                  </a:lnTo>
                  <a:lnTo>
                    <a:pt x="1334" y="722"/>
                  </a:lnTo>
                  <a:lnTo>
                    <a:pt x="1299" y="744"/>
                  </a:lnTo>
                  <a:lnTo>
                    <a:pt x="1266" y="768"/>
                  </a:lnTo>
                  <a:lnTo>
                    <a:pt x="1237" y="794"/>
                  </a:lnTo>
                  <a:lnTo>
                    <a:pt x="1211" y="821"/>
                  </a:lnTo>
                  <a:lnTo>
                    <a:pt x="1188" y="851"/>
                  </a:lnTo>
                  <a:lnTo>
                    <a:pt x="1167" y="880"/>
                  </a:lnTo>
                  <a:lnTo>
                    <a:pt x="1149" y="911"/>
                  </a:lnTo>
                  <a:lnTo>
                    <a:pt x="1133" y="941"/>
                  </a:lnTo>
                  <a:lnTo>
                    <a:pt x="1119" y="971"/>
                  </a:lnTo>
                  <a:lnTo>
                    <a:pt x="1108" y="1002"/>
                  </a:lnTo>
                  <a:lnTo>
                    <a:pt x="1097" y="1030"/>
                  </a:lnTo>
                  <a:lnTo>
                    <a:pt x="1089" y="1059"/>
                  </a:lnTo>
                  <a:lnTo>
                    <a:pt x="1081" y="1086"/>
                  </a:lnTo>
                  <a:lnTo>
                    <a:pt x="1076" y="1111"/>
                  </a:lnTo>
                  <a:lnTo>
                    <a:pt x="1073" y="1134"/>
                  </a:lnTo>
                  <a:lnTo>
                    <a:pt x="1069" y="1155"/>
                  </a:lnTo>
                  <a:lnTo>
                    <a:pt x="1067" y="1174"/>
                  </a:lnTo>
                  <a:lnTo>
                    <a:pt x="1065" y="1189"/>
                  </a:lnTo>
                  <a:lnTo>
                    <a:pt x="1064" y="1201"/>
                  </a:lnTo>
                  <a:lnTo>
                    <a:pt x="1064" y="1210"/>
                  </a:lnTo>
                  <a:lnTo>
                    <a:pt x="1064" y="1214"/>
                  </a:lnTo>
                  <a:lnTo>
                    <a:pt x="1059" y="1299"/>
                  </a:lnTo>
                  <a:lnTo>
                    <a:pt x="1049" y="1384"/>
                  </a:lnTo>
                  <a:lnTo>
                    <a:pt x="1032" y="1467"/>
                  </a:lnTo>
                  <a:lnTo>
                    <a:pt x="1012" y="1549"/>
                  </a:lnTo>
                  <a:lnTo>
                    <a:pt x="988" y="1628"/>
                  </a:lnTo>
                  <a:lnTo>
                    <a:pt x="960" y="1704"/>
                  </a:lnTo>
                  <a:lnTo>
                    <a:pt x="929" y="1779"/>
                  </a:lnTo>
                  <a:lnTo>
                    <a:pt x="898" y="1850"/>
                  </a:lnTo>
                  <a:lnTo>
                    <a:pt x="864" y="1918"/>
                  </a:lnTo>
                  <a:lnTo>
                    <a:pt x="830" y="1981"/>
                  </a:lnTo>
                  <a:lnTo>
                    <a:pt x="796" y="2040"/>
                  </a:lnTo>
                  <a:lnTo>
                    <a:pt x="763" y="2094"/>
                  </a:lnTo>
                  <a:lnTo>
                    <a:pt x="731" y="2143"/>
                  </a:lnTo>
                  <a:lnTo>
                    <a:pt x="702" y="2188"/>
                  </a:lnTo>
                  <a:lnTo>
                    <a:pt x="697" y="2196"/>
                  </a:lnTo>
                  <a:lnTo>
                    <a:pt x="695" y="2206"/>
                  </a:lnTo>
                  <a:lnTo>
                    <a:pt x="695" y="2215"/>
                  </a:lnTo>
                  <a:lnTo>
                    <a:pt x="697" y="2219"/>
                  </a:lnTo>
                  <a:lnTo>
                    <a:pt x="702" y="2224"/>
                  </a:lnTo>
                  <a:lnTo>
                    <a:pt x="706" y="2228"/>
                  </a:lnTo>
                  <a:lnTo>
                    <a:pt x="711" y="2231"/>
                  </a:lnTo>
                  <a:lnTo>
                    <a:pt x="742" y="2242"/>
                  </a:lnTo>
                  <a:lnTo>
                    <a:pt x="774" y="2253"/>
                  </a:lnTo>
                  <a:lnTo>
                    <a:pt x="804" y="2262"/>
                  </a:lnTo>
                  <a:lnTo>
                    <a:pt x="834" y="2269"/>
                  </a:lnTo>
                  <a:lnTo>
                    <a:pt x="863" y="2275"/>
                  </a:lnTo>
                  <a:lnTo>
                    <a:pt x="888" y="2280"/>
                  </a:lnTo>
                  <a:lnTo>
                    <a:pt x="910" y="2283"/>
                  </a:lnTo>
                  <a:lnTo>
                    <a:pt x="926" y="2285"/>
                  </a:lnTo>
                  <a:lnTo>
                    <a:pt x="937" y="2286"/>
                  </a:lnTo>
                  <a:lnTo>
                    <a:pt x="941" y="2286"/>
                  </a:lnTo>
                  <a:lnTo>
                    <a:pt x="1321" y="2286"/>
                  </a:lnTo>
                  <a:lnTo>
                    <a:pt x="1342" y="2288"/>
                  </a:lnTo>
                  <a:lnTo>
                    <a:pt x="1363" y="2295"/>
                  </a:lnTo>
                  <a:lnTo>
                    <a:pt x="1382" y="2306"/>
                  </a:lnTo>
                  <a:lnTo>
                    <a:pt x="1398" y="2320"/>
                  </a:lnTo>
                  <a:lnTo>
                    <a:pt x="1411" y="2338"/>
                  </a:lnTo>
                  <a:lnTo>
                    <a:pt x="1421" y="2357"/>
                  </a:lnTo>
                  <a:lnTo>
                    <a:pt x="1426" y="2378"/>
                  </a:lnTo>
                  <a:lnTo>
                    <a:pt x="1427" y="2399"/>
                  </a:lnTo>
                  <a:lnTo>
                    <a:pt x="1424" y="2421"/>
                  </a:lnTo>
                  <a:lnTo>
                    <a:pt x="1416" y="2440"/>
                  </a:lnTo>
                  <a:lnTo>
                    <a:pt x="1403" y="2467"/>
                  </a:lnTo>
                  <a:lnTo>
                    <a:pt x="1389" y="2492"/>
                  </a:lnTo>
                  <a:lnTo>
                    <a:pt x="1374" y="2515"/>
                  </a:lnTo>
                  <a:lnTo>
                    <a:pt x="1358" y="2535"/>
                  </a:lnTo>
                  <a:lnTo>
                    <a:pt x="1339" y="2552"/>
                  </a:lnTo>
                  <a:lnTo>
                    <a:pt x="1319" y="2565"/>
                  </a:lnTo>
                  <a:lnTo>
                    <a:pt x="770" y="2801"/>
                  </a:lnTo>
                  <a:lnTo>
                    <a:pt x="744" y="2817"/>
                  </a:lnTo>
                  <a:lnTo>
                    <a:pt x="720" y="2834"/>
                  </a:lnTo>
                  <a:lnTo>
                    <a:pt x="696" y="2855"/>
                  </a:lnTo>
                  <a:lnTo>
                    <a:pt x="768" y="2909"/>
                  </a:lnTo>
                  <a:lnTo>
                    <a:pt x="843" y="2959"/>
                  </a:lnTo>
                  <a:lnTo>
                    <a:pt x="921" y="3005"/>
                  </a:lnTo>
                  <a:lnTo>
                    <a:pt x="1003" y="3045"/>
                  </a:lnTo>
                  <a:lnTo>
                    <a:pt x="1087" y="3081"/>
                  </a:lnTo>
                  <a:lnTo>
                    <a:pt x="1173" y="3113"/>
                  </a:lnTo>
                  <a:lnTo>
                    <a:pt x="1261" y="3139"/>
                  </a:lnTo>
                  <a:lnTo>
                    <a:pt x="1352" y="3160"/>
                  </a:lnTo>
                  <a:lnTo>
                    <a:pt x="1445" y="3176"/>
                  </a:lnTo>
                  <a:lnTo>
                    <a:pt x="1538" y="3184"/>
                  </a:lnTo>
                  <a:lnTo>
                    <a:pt x="1581" y="3188"/>
                  </a:lnTo>
                  <a:lnTo>
                    <a:pt x="1624" y="3189"/>
                  </a:lnTo>
                  <a:lnTo>
                    <a:pt x="1645" y="3189"/>
                  </a:lnTo>
                  <a:lnTo>
                    <a:pt x="1665" y="3192"/>
                  </a:lnTo>
                  <a:lnTo>
                    <a:pt x="1681" y="3201"/>
                  </a:lnTo>
                  <a:lnTo>
                    <a:pt x="1694" y="3214"/>
                  </a:lnTo>
                  <a:lnTo>
                    <a:pt x="1703" y="3230"/>
                  </a:lnTo>
                  <a:lnTo>
                    <a:pt x="1705" y="3249"/>
                  </a:lnTo>
                  <a:lnTo>
                    <a:pt x="1703" y="3269"/>
                  </a:lnTo>
                  <a:lnTo>
                    <a:pt x="1694" y="3285"/>
                  </a:lnTo>
                  <a:lnTo>
                    <a:pt x="1681" y="3298"/>
                  </a:lnTo>
                  <a:lnTo>
                    <a:pt x="1665" y="3306"/>
                  </a:lnTo>
                  <a:lnTo>
                    <a:pt x="1645" y="3309"/>
                  </a:lnTo>
                  <a:lnTo>
                    <a:pt x="1642" y="3309"/>
                  </a:lnTo>
                  <a:lnTo>
                    <a:pt x="1638" y="3309"/>
                  </a:lnTo>
                  <a:lnTo>
                    <a:pt x="1637" y="3309"/>
                  </a:lnTo>
                  <a:lnTo>
                    <a:pt x="1636" y="3309"/>
                  </a:lnTo>
                  <a:lnTo>
                    <a:pt x="1631" y="3309"/>
                  </a:lnTo>
                  <a:lnTo>
                    <a:pt x="1625" y="3309"/>
                  </a:lnTo>
                  <a:lnTo>
                    <a:pt x="1573" y="3307"/>
                  </a:lnTo>
                  <a:lnTo>
                    <a:pt x="1521" y="3304"/>
                  </a:lnTo>
                  <a:lnTo>
                    <a:pt x="1450" y="3297"/>
                  </a:lnTo>
                  <a:lnTo>
                    <a:pt x="1386" y="3288"/>
                  </a:lnTo>
                  <a:lnTo>
                    <a:pt x="1297" y="3272"/>
                  </a:lnTo>
                  <a:lnTo>
                    <a:pt x="1209" y="3251"/>
                  </a:lnTo>
                  <a:lnTo>
                    <a:pt x="1122" y="3225"/>
                  </a:lnTo>
                  <a:lnTo>
                    <a:pt x="1036" y="3194"/>
                  </a:lnTo>
                  <a:lnTo>
                    <a:pt x="952" y="3158"/>
                  </a:lnTo>
                  <a:lnTo>
                    <a:pt x="870" y="3118"/>
                  </a:lnTo>
                  <a:lnTo>
                    <a:pt x="791" y="3073"/>
                  </a:lnTo>
                  <a:lnTo>
                    <a:pt x="714" y="3024"/>
                  </a:lnTo>
                  <a:lnTo>
                    <a:pt x="640" y="2970"/>
                  </a:lnTo>
                  <a:lnTo>
                    <a:pt x="568" y="2912"/>
                  </a:lnTo>
                  <a:lnTo>
                    <a:pt x="525" y="2876"/>
                  </a:lnTo>
                  <a:lnTo>
                    <a:pt x="530" y="2869"/>
                  </a:lnTo>
                  <a:lnTo>
                    <a:pt x="462" y="2803"/>
                  </a:lnTo>
                  <a:lnTo>
                    <a:pt x="398" y="2733"/>
                  </a:lnTo>
                  <a:lnTo>
                    <a:pt x="338" y="2658"/>
                  </a:lnTo>
                  <a:lnTo>
                    <a:pt x="283" y="2580"/>
                  </a:lnTo>
                  <a:lnTo>
                    <a:pt x="231" y="2500"/>
                  </a:lnTo>
                  <a:lnTo>
                    <a:pt x="185" y="2415"/>
                  </a:lnTo>
                  <a:lnTo>
                    <a:pt x="143" y="2329"/>
                  </a:lnTo>
                  <a:lnTo>
                    <a:pt x="106" y="2239"/>
                  </a:lnTo>
                  <a:lnTo>
                    <a:pt x="74" y="2147"/>
                  </a:lnTo>
                  <a:lnTo>
                    <a:pt x="48" y="2052"/>
                  </a:lnTo>
                  <a:lnTo>
                    <a:pt x="27" y="1956"/>
                  </a:lnTo>
                  <a:lnTo>
                    <a:pt x="12" y="1857"/>
                  </a:lnTo>
                  <a:lnTo>
                    <a:pt x="3" y="1757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3" y="1447"/>
                  </a:lnTo>
                  <a:lnTo>
                    <a:pt x="28" y="1346"/>
                  </a:lnTo>
                  <a:lnTo>
                    <a:pt x="50" y="1248"/>
                  </a:lnTo>
                  <a:lnTo>
                    <a:pt x="77" y="1152"/>
                  </a:lnTo>
                  <a:lnTo>
                    <a:pt x="111" y="1058"/>
                  </a:lnTo>
                  <a:lnTo>
                    <a:pt x="149" y="966"/>
                  </a:lnTo>
                  <a:lnTo>
                    <a:pt x="193" y="877"/>
                  </a:lnTo>
                  <a:lnTo>
                    <a:pt x="242" y="792"/>
                  </a:lnTo>
                  <a:lnTo>
                    <a:pt x="295" y="710"/>
                  </a:lnTo>
                  <a:lnTo>
                    <a:pt x="352" y="631"/>
                  </a:lnTo>
                  <a:lnTo>
                    <a:pt x="416" y="557"/>
                  </a:lnTo>
                  <a:lnTo>
                    <a:pt x="482" y="486"/>
                  </a:lnTo>
                  <a:lnTo>
                    <a:pt x="553" y="418"/>
                  </a:lnTo>
                  <a:lnTo>
                    <a:pt x="628" y="355"/>
                  </a:lnTo>
                  <a:lnTo>
                    <a:pt x="706" y="297"/>
                  </a:lnTo>
                  <a:lnTo>
                    <a:pt x="788" y="243"/>
                  </a:lnTo>
                  <a:lnTo>
                    <a:pt x="873" y="195"/>
                  </a:lnTo>
                  <a:lnTo>
                    <a:pt x="961" y="151"/>
                  </a:lnTo>
                  <a:lnTo>
                    <a:pt x="1051" y="111"/>
                  </a:lnTo>
                  <a:lnTo>
                    <a:pt x="1144" y="79"/>
                  </a:lnTo>
                  <a:lnTo>
                    <a:pt x="1240" y="51"/>
                  </a:lnTo>
                  <a:lnTo>
                    <a:pt x="1339" y="29"/>
                  </a:lnTo>
                  <a:lnTo>
                    <a:pt x="1439" y="13"/>
                  </a:lnTo>
                  <a:lnTo>
                    <a:pt x="1542" y="3"/>
                  </a:lnTo>
                  <a:lnTo>
                    <a:pt x="1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4" name="Group 963"/>
          <p:cNvGrpSpPr/>
          <p:nvPr/>
        </p:nvGrpSpPr>
        <p:grpSpPr>
          <a:xfrm>
            <a:off x="1595107" y="4224191"/>
            <a:ext cx="573088" cy="573087"/>
            <a:chOff x="1577975" y="4224338"/>
            <a:chExt cx="573088" cy="5730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1" name="Freeform 294"/>
            <p:cNvSpPr>
              <a:spLocks noEditPoints="1"/>
            </p:cNvSpPr>
            <p:nvPr/>
          </p:nvSpPr>
          <p:spPr bwMode="auto">
            <a:xfrm>
              <a:off x="1854200" y="4568825"/>
              <a:ext cx="230188" cy="228600"/>
            </a:xfrm>
            <a:custGeom>
              <a:avLst/>
              <a:gdLst>
                <a:gd name="T0" fmla="*/ 600 w 1444"/>
                <a:gd name="T1" fmla="*/ 132 h 1444"/>
                <a:gd name="T2" fmla="*/ 435 w 1444"/>
                <a:gd name="T3" fmla="*/ 193 h 1444"/>
                <a:gd name="T4" fmla="*/ 296 w 1444"/>
                <a:gd name="T5" fmla="*/ 296 h 1444"/>
                <a:gd name="T6" fmla="*/ 193 w 1444"/>
                <a:gd name="T7" fmla="*/ 435 h 1444"/>
                <a:gd name="T8" fmla="*/ 132 w 1444"/>
                <a:gd name="T9" fmla="*/ 601 h 1444"/>
                <a:gd name="T10" fmla="*/ 123 w 1444"/>
                <a:gd name="T11" fmla="*/ 783 h 1444"/>
                <a:gd name="T12" fmla="*/ 167 w 1444"/>
                <a:gd name="T13" fmla="*/ 956 h 1444"/>
                <a:gd name="T14" fmla="*/ 258 w 1444"/>
                <a:gd name="T15" fmla="*/ 1105 h 1444"/>
                <a:gd name="T16" fmla="*/ 386 w 1444"/>
                <a:gd name="T17" fmla="*/ 1221 h 1444"/>
                <a:gd name="T18" fmla="*/ 544 w 1444"/>
                <a:gd name="T19" fmla="*/ 1296 h 1444"/>
                <a:gd name="T20" fmla="*/ 722 w 1444"/>
                <a:gd name="T21" fmla="*/ 1324 h 1444"/>
                <a:gd name="T22" fmla="*/ 900 w 1444"/>
                <a:gd name="T23" fmla="*/ 1296 h 1444"/>
                <a:gd name="T24" fmla="*/ 1058 w 1444"/>
                <a:gd name="T25" fmla="*/ 1221 h 1444"/>
                <a:gd name="T26" fmla="*/ 1186 w 1444"/>
                <a:gd name="T27" fmla="*/ 1105 h 1444"/>
                <a:gd name="T28" fmla="*/ 1276 w 1444"/>
                <a:gd name="T29" fmla="*/ 956 h 1444"/>
                <a:gd name="T30" fmla="*/ 1320 w 1444"/>
                <a:gd name="T31" fmla="*/ 783 h 1444"/>
                <a:gd name="T32" fmla="*/ 1311 w 1444"/>
                <a:gd name="T33" fmla="*/ 601 h 1444"/>
                <a:gd name="T34" fmla="*/ 1251 w 1444"/>
                <a:gd name="T35" fmla="*/ 435 h 1444"/>
                <a:gd name="T36" fmla="*/ 1147 w 1444"/>
                <a:gd name="T37" fmla="*/ 296 h 1444"/>
                <a:gd name="T38" fmla="*/ 1008 w 1444"/>
                <a:gd name="T39" fmla="*/ 193 h 1444"/>
                <a:gd name="T40" fmla="*/ 843 w 1444"/>
                <a:gd name="T41" fmla="*/ 132 h 1444"/>
                <a:gd name="T42" fmla="*/ 722 w 1444"/>
                <a:gd name="T43" fmla="*/ 0 h 1444"/>
                <a:gd name="T44" fmla="*/ 924 w 1444"/>
                <a:gd name="T45" fmla="*/ 28 h 1444"/>
                <a:gd name="T46" fmla="*/ 1105 w 1444"/>
                <a:gd name="T47" fmla="*/ 110 h 1444"/>
                <a:gd name="T48" fmla="*/ 1255 w 1444"/>
                <a:gd name="T49" fmla="*/ 235 h 1444"/>
                <a:gd name="T50" fmla="*/ 1366 w 1444"/>
                <a:gd name="T51" fmla="*/ 396 h 1444"/>
                <a:gd name="T52" fmla="*/ 1431 w 1444"/>
                <a:gd name="T53" fmla="*/ 585 h 1444"/>
                <a:gd name="T54" fmla="*/ 1441 w 1444"/>
                <a:gd name="T55" fmla="*/ 791 h 1444"/>
                <a:gd name="T56" fmla="*/ 1394 w 1444"/>
                <a:gd name="T57" fmla="*/ 988 h 1444"/>
                <a:gd name="T58" fmla="*/ 1296 w 1444"/>
                <a:gd name="T59" fmla="*/ 1158 h 1444"/>
                <a:gd name="T60" fmla="*/ 1158 w 1444"/>
                <a:gd name="T61" fmla="*/ 1296 h 1444"/>
                <a:gd name="T62" fmla="*/ 988 w 1444"/>
                <a:gd name="T63" fmla="*/ 1394 h 1444"/>
                <a:gd name="T64" fmla="*/ 792 w 1444"/>
                <a:gd name="T65" fmla="*/ 1441 h 1444"/>
                <a:gd name="T66" fmla="*/ 585 w 1444"/>
                <a:gd name="T67" fmla="*/ 1431 h 1444"/>
                <a:gd name="T68" fmla="*/ 396 w 1444"/>
                <a:gd name="T69" fmla="*/ 1366 h 1444"/>
                <a:gd name="T70" fmla="*/ 235 w 1444"/>
                <a:gd name="T71" fmla="*/ 1255 h 1444"/>
                <a:gd name="T72" fmla="*/ 110 w 1444"/>
                <a:gd name="T73" fmla="*/ 1105 h 1444"/>
                <a:gd name="T74" fmla="*/ 28 w 1444"/>
                <a:gd name="T75" fmla="*/ 924 h 1444"/>
                <a:gd name="T76" fmla="*/ 0 w 1444"/>
                <a:gd name="T77" fmla="*/ 722 h 1444"/>
                <a:gd name="T78" fmla="*/ 28 w 1444"/>
                <a:gd name="T79" fmla="*/ 520 h 1444"/>
                <a:gd name="T80" fmla="*/ 110 w 1444"/>
                <a:gd name="T81" fmla="*/ 339 h 1444"/>
                <a:gd name="T82" fmla="*/ 235 w 1444"/>
                <a:gd name="T83" fmla="*/ 189 h 1444"/>
                <a:gd name="T84" fmla="*/ 396 w 1444"/>
                <a:gd name="T85" fmla="*/ 78 h 1444"/>
                <a:gd name="T86" fmla="*/ 585 w 1444"/>
                <a:gd name="T87" fmla="*/ 13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4" h="1444">
                  <a:moveTo>
                    <a:pt x="722" y="120"/>
                  </a:moveTo>
                  <a:lnTo>
                    <a:pt x="661" y="124"/>
                  </a:lnTo>
                  <a:lnTo>
                    <a:pt x="600" y="132"/>
                  </a:lnTo>
                  <a:lnTo>
                    <a:pt x="544" y="148"/>
                  </a:lnTo>
                  <a:lnTo>
                    <a:pt x="488" y="167"/>
                  </a:lnTo>
                  <a:lnTo>
                    <a:pt x="435" y="193"/>
                  </a:lnTo>
                  <a:lnTo>
                    <a:pt x="386" y="223"/>
                  </a:lnTo>
                  <a:lnTo>
                    <a:pt x="339" y="258"/>
                  </a:lnTo>
                  <a:lnTo>
                    <a:pt x="296" y="296"/>
                  </a:lnTo>
                  <a:lnTo>
                    <a:pt x="258" y="339"/>
                  </a:lnTo>
                  <a:lnTo>
                    <a:pt x="223" y="386"/>
                  </a:lnTo>
                  <a:lnTo>
                    <a:pt x="193" y="435"/>
                  </a:lnTo>
                  <a:lnTo>
                    <a:pt x="167" y="488"/>
                  </a:lnTo>
                  <a:lnTo>
                    <a:pt x="148" y="544"/>
                  </a:lnTo>
                  <a:lnTo>
                    <a:pt x="132" y="601"/>
                  </a:lnTo>
                  <a:lnTo>
                    <a:pt x="123" y="661"/>
                  </a:lnTo>
                  <a:lnTo>
                    <a:pt x="120" y="722"/>
                  </a:lnTo>
                  <a:lnTo>
                    <a:pt x="123" y="783"/>
                  </a:lnTo>
                  <a:lnTo>
                    <a:pt x="132" y="843"/>
                  </a:lnTo>
                  <a:lnTo>
                    <a:pt x="148" y="900"/>
                  </a:lnTo>
                  <a:lnTo>
                    <a:pt x="167" y="956"/>
                  </a:lnTo>
                  <a:lnTo>
                    <a:pt x="193" y="1009"/>
                  </a:lnTo>
                  <a:lnTo>
                    <a:pt x="223" y="1058"/>
                  </a:lnTo>
                  <a:lnTo>
                    <a:pt x="258" y="1105"/>
                  </a:lnTo>
                  <a:lnTo>
                    <a:pt x="296" y="1148"/>
                  </a:lnTo>
                  <a:lnTo>
                    <a:pt x="339" y="1186"/>
                  </a:lnTo>
                  <a:lnTo>
                    <a:pt x="386" y="1221"/>
                  </a:lnTo>
                  <a:lnTo>
                    <a:pt x="435" y="1250"/>
                  </a:lnTo>
                  <a:lnTo>
                    <a:pt x="488" y="1277"/>
                  </a:lnTo>
                  <a:lnTo>
                    <a:pt x="544" y="1296"/>
                  </a:lnTo>
                  <a:lnTo>
                    <a:pt x="600" y="1312"/>
                  </a:lnTo>
                  <a:lnTo>
                    <a:pt x="661" y="1320"/>
                  </a:lnTo>
                  <a:lnTo>
                    <a:pt x="722" y="1324"/>
                  </a:lnTo>
                  <a:lnTo>
                    <a:pt x="783" y="1320"/>
                  </a:lnTo>
                  <a:lnTo>
                    <a:pt x="843" y="1312"/>
                  </a:lnTo>
                  <a:lnTo>
                    <a:pt x="900" y="1296"/>
                  </a:lnTo>
                  <a:lnTo>
                    <a:pt x="956" y="1277"/>
                  </a:lnTo>
                  <a:lnTo>
                    <a:pt x="1008" y="1250"/>
                  </a:lnTo>
                  <a:lnTo>
                    <a:pt x="1058" y="1221"/>
                  </a:lnTo>
                  <a:lnTo>
                    <a:pt x="1105" y="1186"/>
                  </a:lnTo>
                  <a:lnTo>
                    <a:pt x="1147" y="1148"/>
                  </a:lnTo>
                  <a:lnTo>
                    <a:pt x="1186" y="1105"/>
                  </a:lnTo>
                  <a:lnTo>
                    <a:pt x="1221" y="1058"/>
                  </a:lnTo>
                  <a:lnTo>
                    <a:pt x="1251" y="1009"/>
                  </a:lnTo>
                  <a:lnTo>
                    <a:pt x="1276" y="956"/>
                  </a:lnTo>
                  <a:lnTo>
                    <a:pt x="1296" y="900"/>
                  </a:lnTo>
                  <a:lnTo>
                    <a:pt x="1311" y="843"/>
                  </a:lnTo>
                  <a:lnTo>
                    <a:pt x="1320" y="783"/>
                  </a:lnTo>
                  <a:lnTo>
                    <a:pt x="1324" y="722"/>
                  </a:lnTo>
                  <a:lnTo>
                    <a:pt x="1320" y="661"/>
                  </a:lnTo>
                  <a:lnTo>
                    <a:pt x="1311" y="601"/>
                  </a:lnTo>
                  <a:lnTo>
                    <a:pt x="1296" y="544"/>
                  </a:lnTo>
                  <a:lnTo>
                    <a:pt x="1276" y="488"/>
                  </a:lnTo>
                  <a:lnTo>
                    <a:pt x="1251" y="435"/>
                  </a:lnTo>
                  <a:lnTo>
                    <a:pt x="1221" y="386"/>
                  </a:lnTo>
                  <a:lnTo>
                    <a:pt x="1186" y="339"/>
                  </a:lnTo>
                  <a:lnTo>
                    <a:pt x="1147" y="296"/>
                  </a:lnTo>
                  <a:lnTo>
                    <a:pt x="1105" y="258"/>
                  </a:lnTo>
                  <a:lnTo>
                    <a:pt x="1058" y="223"/>
                  </a:lnTo>
                  <a:lnTo>
                    <a:pt x="1008" y="193"/>
                  </a:lnTo>
                  <a:lnTo>
                    <a:pt x="956" y="167"/>
                  </a:lnTo>
                  <a:lnTo>
                    <a:pt x="900" y="148"/>
                  </a:lnTo>
                  <a:lnTo>
                    <a:pt x="843" y="132"/>
                  </a:lnTo>
                  <a:lnTo>
                    <a:pt x="783" y="124"/>
                  </a:lnTo>
                  <a:lnTo>
                    <a:pt x="722" y="120"/>
                  </a:lnTo>
                  <a:close/>
                  <a:moveTo>
                    <a:pt x="722" y="0"/>
                  </a:moveTo>
                  <a:lnTo>
                    <a:pt x="792" y="3"/>
                  </a:lnTo>
                  <a:lnTo>
                    <a:pt x="859" y="13"/>
                  </a:lnTo>
                  <a:lnTo>
                    <a:pt x="924" y="28"/>
                  </a:lnTo>
                  <a:lnTo>
                    <a:pt x="988" y="50"/>
                  </a:lnTo>
                  <a:lnTo>
                    <a:pt x="1048" y="78"/>
                  </a:lnTo>
                  <a:lnTo>
                    <a:pt x="1105" y="110"/>
                  </a:lnTo>
                  <a:lnTo>
                    <a:pt x="1158" y="148"/>
                  </a:lnTo>
                  <a:lnTo>
                    <a:pt x="1209" y="189"/>
                  </a:lnTo>
                  <a:lnTo>
                    <a:pt x="1255" y="235"/>
                  </a:lnTo>
                  <a:lnTo>
                    <a:pt x="1296" y="286"/>
                  </a:lnTo>
                  <a:lnTo>
                    <a:pt x="1333" y="339"/>
                  </a:lnTo>
                  <a:lnTo>
                    <a:pt x="1366" y="396"/>
                  </a:lnTo>
                  <a:lnTo>
                    <a:pt x="1394" y="456"/>
                  </a:lnTo>
                  <a:lnTo>
                    <a:pt x="1414" y="520"/>
                  </a:lnTo>
                  <a:lnTo>
                    <a:pt x="1431" y="585"/>
                  </a:lnTo>
                  <a:lnTo>
                    <a:pt x="1441" y="652"/>
                  </a:lnTo>
                  <a:lnTo>
                    <a:pt x="1444" y="722"/>
                  </a:lnTo>
                  <a:lnTo>
                    <a:pt x="1441" y="791"/>
                  </a:lnTo>
                  <a:lnTo>
                    <a:pt x="1431" y="859"/>
                  </a:lnTo>
                  <a:lnTo>
                    <a:pt x="1414" y="924"/>
                  </a:lnTo>
                  <a:lnTo>
                    <a:pt x="1394" y="988"/>
                  </a:lnTo>
                  <a:lnTo>
                    <a:pt x="1366" y="1048"/>
                  </a:lnTo>
                  <a:lnTo>
                    <a:pt x="1333" y="1105"/>
                  </a:lnTo>
                  <a:lnTo>
                    <a:pt x="1296" y="1158"/>
                  </a:lnTo>
                  <a:lnTo>
                    <a:pt x="1255" y="1209"/>
                  </a:lnTo>
                  <a:lnTo>
                    <a:pt x="1209" y="1255"/>
                  </a:lnTo>
                  <a:lnTo>
                    <a:pt x="1158" y="1296"/>
                  </a:lnTo>
                  <a:lnTo>
                    <a:pt x="1105" y="1334"/>
                  </a:lnTo>
                  <a:lnTo>
                    <a:pt x="1048" y="1366"/>
                  </a:lnTo>
                  <a:lnTo>
                    <a:pt x="988" y="1394"/>
                  </a:lnTo>
                  <a:lnTo>
                    <a:pt x="924" y="1416"/>
                  </a:lnTo>
                  <a:lnTo>
                    <a:pt x="859" y="1431"/>
                  </a:lnTo>
                  <a:lnTo>
                    <a:pt x="792" y="1441"/>
                  </a:lnTo>
                  <a:lnTo>
                    <a:pt x="722" y="1444"/>
                  </a:lnTo>
                  <a:lnTo>
                    <a:pt x="653" y="1441"/>
                  </a:lnTo>
                  <a:lnTo>
                    <a:pt x="585" y="1431"/>
                  </a:lnTo>
                  <a:lnTo>
                    <a:pt x="519" y="1416"/>
                  </a:lnTo>
                  <a:lnTo>
                    <a:pt x="456" y="1394"/>
                  </a:lnTo>
                  <a:lnTo>
                    <a:pt x="396" y="1366"/>
                  </a:lnTo>
                  <a:lnTo>
                    <a:pt x="339" y="1334"/>
                  </a:lnTo>
                  <a:lnTo>
                    <a:pt x="285" y="1296"/>
                  </a:lnTo>
                  <a:lnTo>
                    <a:pt x="235" y="1255"/>
                  </a:lnTo>
                  <a:lnTo>
                    <a:pt x="189" y="1209"/>
                  </a:lnTo>
                  <a:lnTo>
                    <a:pt x="148" y="1158"/>
                  </a:lnTo>
                  <a:lnTo>
                    <a:pt x="110" y="1105"/>
                  </a:lnTo>
                  <a:lnTo>
                    <a:pt x="78" y="1048"/>
                  </a:lnTo>
                  <a:lnTo>
                    <a:pt x="50" y="988"/>
                  </a:lnTo>
                  <a:lnTo>
                    <a:pt x="28" y="924"/>
                  </a:lnTo>
                  <a:lnTo>
                    <a:pt x="13" y="859"/>
                  </a:lnTo>
                  <a:lnTo>
                    <a:pt x="3" y="791"/>
                  </a:lnTo>
                  <a:lnTo>
                    <a:pt x="0" y="722"/>
                  </a:lnTo>
                  <a:lnTo>
                    <a:pt x="3" y="652"/>
                  </a:lnTo>
                  <a:lnTo>
                    <a:pt x="13" y="585"/>
                  </a:lnTo>
                  <a:lnTo>
                    <a:pt x="28" y="520"/>
                  </a:lnTo>
                  <a:lnTo>
                    <a:pt x="50" y="456"/>
                  </a:lnTo>
                  <a:lnTo>
                    <a:pt x="78" y="396"/>
                  </a:lnTo>
                  <a:lnTo>
                    <a:pt x="110" y="339"/>
                  </a:lnTo>
                  <a:lnTo>
                    <a:pt x="148" y="286"/>
                  </a:lnTo>
                  <a:lnTo>
                    <a:pt x="189" y="235"/>
                  </a:lnTo>
                  <a:lnTo>
                    <a:pt x="235" y="189"/>
                  </a:lnTo>
                  <a:lnTo>
                    <a:pt x="285" y="148"/>
                  </a:lnTo>
                  <a:lnTo>
                    <a:pt x="339" y="110"/>
                  </a:lnTo>
                  <a:lnTo>
                    <a:pt x="396" y="78"/>
                  </a:lnTo>
                  <a:lnTo>
                    <a:pt x="456" y="50"/>
                  </a:lnTo>
                  <a:lnTo>
                    <a:pt x="519" y="28"/>
                  </a:lnTo>
                  <a:lnTo>
                    <a:pt x="585" y="13"/>
                  </a:lnTo>
                  <a:lnTo>
                    <a:pt x="653" y="3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295"/>
            <p:cNvSpPr>
              <a:spLocks/>
            </p:cNvSpPr>
            <p:nvPr/>
          </p:nvSpPr>
          <p:spPr bwMode="auto">
            <a:xfrm>
              <a:off x="1960563" y="4616450"/>
              <a:ext cx="76200" cy="76200"/>
            </a:xfrm>
            <a:custGeom>
              <a:avLst/>
              <a:gdLst>
                <a:gd name="T0" fmla="*/ 60 w 481"/>
                <a:gd name="T1" fmla="*/ 0 h 481"/>
                <a:gd name="T2" fmla="*/ 78 w 481"/>
                <a:gd name="T3" fmla="*/ 3 h 481"/>
                <a:gd name="T4" fmla="*/ 96 w 481"/>
                <a:gd name="T5" fmla="*/ 12 h 481"/>
                <a:gd name="T6" fmla="*/ 108 w 481"/>
                <a:gd name="T7" fmla="*/ 25 h 481"/>
                <a:gd name="T8" fmla="*/ 117 w 481"/>
                <a:gd name="T9" fmla="*/ 41 h 481"/>
                <a:gd name="T10" fmla="*/ 120 w 481"/>
                <a:gd name="T11" fmla="*/ 60 h 481"/>
                <a:gd name="T12" fmla="*/ 120 w 481"/>
                <a:gd name="T13" fmla="*/ 361 h 481"/>
                <a:gd name="T14" fmla="*/ 421 w 481"/>
                <a:gd name="T15" fmla="*/ 361 h 481"/>
                <a:gd name="T16" fmla="*/ 439 w 481"/>
                <a:gd name="T17" fmla="*/ 364 h 481"/>
                <a:gd name="T18" fmla="*/ 456 w 481"/>
                <a:gd name="T19" fmla="*/ 373 h 481"/>
                <a:gd name="T20" fmla="*/ 469 w 481"/>
                <a:gd name="T21" fmla="*/ 386 h 481"/>
                <a:gd name="T22" fmla="*/ 478 w 481"/>
                <a:gd name="T23" fmla="*/ 402 h 481"/>
                <a:gd name="T24" fmla="*/ 481 w 481"/>
                <a:gd name="T25" fmla="*/ 421 h 481"/>
                <a:gd name="T26" fmla="*/ 478 w 481"/>
                <a:gd name="T27" fmla="*/ 440 h 481"/>
                <a:gd name="T28" fmla="*/ 469 w 481"/>
                <a:gd name="T29" fmla="*/ 456 h 481"/>
                <a:gd name="T30" fmla="*/ 456 w 481"/>
                <a:gd name="T31" fmla="*/ 469 h 481"/>
                <a:gd name="T32" fmla="*/ 439 w 481"/>
                <a:gd name="T33" fmla="*/ 478 h 481"/>
                <a:gd name="T34" fmla="*/ 421 w 481"/>
                <a:gd name="T35" fmla="*/ 481 h 481"/>
                <a:gd name="T36" fmla="*/ 60 w 481"/>
                <a:gd name="T37" fmla="*/ 481 h 481"/>
                <a:gd name="T38" fmla="*/ 41 w 481"/>
                <a:gd name="T39" fmla="*/ 478 h 481"/>
                <a:gd name="T40" fmla="*/ 25 w 481"/>
                <a:gd name="T41" fmla="*/ 469 h 481"/>
                <a:gd name="T42" fmla="*/ 12 w 481"/>
                <a:gd name="T43" fmla="*/ 456 h 481"/>
                <a:gd name="T44" fmla="*/ 3 w 481"/>
                <a:gd name="T45" fmla="*/ 440 h 481"/>
                <a:gd name="T46" fmla="*/ 0 w 481"/>
                <a:gd name="T47" fmla="*/ 421 h 481"/>
                <a:gd name="T48" fmla="*/ 0 w 481"/>
                <a:gd name="T49" fmla="*/ 60 h 481"/>
                <a:gd name="T50" fmla="*/ 3 w 481"/>
                <a:gd name="T51" fmla="*/ 41 h 481"/>
                <a:gd name="T52" fmla="*/ 12 w 481"/>
                <a:gd name="T53" fmla="*/ 25 h 481"/>
                <a:gd name="T54" fmla="*/ 25 w 481"/>
                <a:gd name="T55" fmla="*/ 12 h 481"/>
                <a:gd name="T56" fmla="*/ 41 w 481"/>
                <a:gd name="T57" fmla="*/ 3 h 481"/>
                <a:gd name="T58" fmla="*/ 60 w 481"/>
                <a:gd name="T5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81">
                  <a:moveTo>
                    <a:pt x="60" y="0"/>
                  </a:moveTo>
                  <a:lnTo>
                    <a:pt x="78" y="3"/>
                  </a:lnTo>
                  <a:lnTo>
                    <a:pt x="96" y="12"/>
                  </a:lnTo>
                  <a:lnTo>
                    <a:pt x="108" y="25"/>
                  </a:lnTo>
                  <a:lnTo>
                    <a:pt x="117" y="41"/>
                  </a:lnTo>
                  <a:lnTo>
                    <a:pt x="120" y="60"/>
                  </a:lnTo>
                  <a:lnTo>
                    <a:pt x="120" y="361"/>
                  </a:lnTo>
                  <a:lnTo>
                    <a:pt x="421" y="361"/>
                  </a:lnTo>
                  <a:lnTo>
                    <a:pt x="439" y="364"/>
                  </a:lnTo>
                  <a:lnTo>
                    <a:pt x="456" y="373"/>
                  </a:lnTo>
                  <a:lnTo>
                    <a:pt x="469" y="386"/>
                  </a:lnTo>
                  <a:lnTo>
                    <a:pt x="478" y="402"/>
                  </a:lnTo>
                  <a:lnTo>
                    <a:pt x="481" y="421"/>
                  </a:lnTo>
                  <a:lnTo>
                    <a:pt x="478" y="440"/>
                  </a:lnTo>
                  <a:lnTo>
                    <a:pt x="469" y="456"/>
                  </a:lnTo>
                  <a:lnTo>
                    <a:pt x="456" y="469"/>
                  </a:lnTo>
                  <a:lnTo>
                    <a:pt x="439" y="478"/>
                  </a:lnTo>
                  <a:lnTo>
                    <a:pt x="421" y="481"/>
                  </a:lnTo>
                  <a:lnTo>
                    <a:pt x="60" y="481"/>
                  </a:lnTo>
                  <a:lnTo>
                    <a:pt x="41" y="478"/>
                  </a:lnTo>
                  <a:lnTo>
                    <a:pt x="25" y="469"/>
                  </a:lnTo>
                  <a:lnTo>
                    <a:pt x="12" y="456"/>
                  </a:lnTo>
                  <a:lnTo>
                    <a:pt x="3" y="440"/>
                  </a:lnTo>
                  <a:lnTo>
                    <a:pt x="0" y="421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296"/>
            <p:cNvSpPr>
              <a:spLocks noEditPoints="1"/>
            </p:cNvSpPr>
            <p:nvPr/>
          </p:nvSpPr>
          <p:spPr bwMode="auto">
            <a:xfrm>
              <a:off x="1758950" y="4395788"/>
              <a:ext cx="153988" cy="153987"/>
            </a:xfrm>
            <a:custGeom>
              <a:avLst/>
              <a:gdLst>
                <a:gd name="T0" fmla="*/ 328 w 963"/>
                <a:gd name="T1" fmla="*/ 328 h 963"/>
                <a:gd name="T2" fmla="*/ 673 w 963"/>
                <a:gd name="T3" fmla="*/ 804 h 963"/>
                <a:gd name="T4" fmla="*/ 686 w 963"/>
                <a:gd name="T5" fmla="*/ 819 h 963"/>
                <a:gd name="T6" fmla="*/ 702 w 963"/>
                <a:gd name="T7" fmla="*/ 830 h 963"/>
                <a:gd name="T8" fmla="*/ 721 w 963"/>
                <a:gd name="T9" fmla="*/ 838 h 963"/>
                <a:gd name="T10" fmla="*/ 742 w 963"/>
                <a:gd name="T11" fmla="*/ 842 h 963"/>
                <a:gd name="T12" fmla="*/ 762 w 963"/>
                <a:gd name="T13" fmla="*/ 841 h 963"/>
                <a:gd name="T14" fmla="*/ 781 w 963"/>
                <a:gd name="T15" fmla="*/ 837 h 963"/>
                <a:gd name="T16" fmla="*/ 799 w 963"/>
                <a:gd name="T17" fmla="*/ 827 h 963"/>
                <a:gd name="T18" fmla="*/ 815 w 963"/>
                <a:gd name="T19" fmla="*/ 815 h 963"/>
                <a:gd name="T20" fmla="*/ 828 w 963"/>
                <a:gd name="T21" fmla="*/ 799 h 963"/>
                <a:gd name="T22" fmla="*/ 837 w 963"/>
                <a:gd name="T23" fmla="*/ 781 h 963"/>
                <a:gd name="T24" fmla="*/ 841 w 963"/>
                <a:gd name="T25" fmla="*/ 761 h 963"/>
                <a:gd name="T26" fmla="*/ 843 w 963"/>
                <a:gd name="T27" fmla="*/ 741 h 963"/>
                <a:gd name="T28" fmla="*/ 838 w 963"/>
                <a:gd name="T29" fmla="*/ 721 h 963"/>
                <a:gd name="T30" fmla="*/ 830 w 963"/>
                <a:gd name="T31" fmla="*/ 702 h 963"/>
                <a:gd name="T32" fmla="*/ 818 w 963"/>
                <a:gd name="T33" fmla="*/ 686 h 963"/>
                <a:gd name="T34" fmla="*/ 804 w 963"/>
                <a:gd name="T35" fmla="*/ 672 h 963"/>
                <a:gd name="T36" fmla="*/ 328 w 963"/>
                <a:gd name="T37" fmla="*/ 328 h 963"/>
                <a:gd name="T38" fmla="*/ 64 w 963"/>
                <a:gd name="T39" fmla="*/ 0 h 963"/>
                <a:gd name="T40" fmla="*/ 80 w 963"/>
                <a:gd name="T41" fmla="*/ 3 h 963"/>
                <a:gd name="T42" fmla="*/ 95 w 963"/>
                <a:gd name="T43" fmla="*/ 11 h 963"/>
                <a:gd name="T44" fmla="*/ 874 w 963"/>
                <a:gd name="T45" fmla="*/ 574 h 963"/>
                <a:gd name="T46" fmla="*/ 898 w 963"/>
                <a:gd name="T47" fmla="*/ 595 h 963"/>
                <a:gd name="T48" fmla="*/ 919 w 963"/>
                <a:gd name="T49" fmla="*/ 618 h 963"/>
                <a:gd name="T50" fmla="*/ 935 w 963"/>
                <a:gd name="T51" fmla="*/ 643 h 963"/>
                <a:gd name="T52" fmla="*/ 949 w 963"/>
                <a:gd name="T53" fmla="*/ 672 h 963"/>
                <a:gd name="T54" fmla="*/ 957 w 963"/>
                <a:gd name="T55" fmla="*/ 701 h 963"/>
                <a:gd name="T56" fmla="*/ 962 w 963"/>
                <a:gd name="T57" fmla="*/ 732 h 963"/>
                <a:gd name="T58" fmla="*/ 963 w 963"/>
                <a:gd name="T59" fmla="*/ 762 h 963"/>
                <a:gd name="T60" fmla="*/ 958 w 963"/>
                <a:gd name="T61" fmla="*/ 793 h 963"/>
                <a:gd name="T62" fmla="*/ 950 w 963"/>
                <a:gd name="T63" fmla="*/ 823 h 963"/>
                <a:gd name="T64" fmla="*/ 937 w 963"/>
                <a:gd name="T65" fmla="*/ 850 h 963"/>
                <a:gd name="T66" fmla="*/ 920 w 963"/>
                <a:gd name="T67" fmla="*/ 876 h 963"/>
                <a:gd name="T68" fmla="*/ 900 w 963"/>
                <a:gd name="T69" fmla="*/ 899 h 963"/>
                <a:gd name="T70" fmla="*/ 874 w 963"/>
                <a:gd name="T71" fmla="*/ 922 h 963"/>
                <a:gd name="T72" fmla="*/ 846 w 963"/>
                <a:gd name="T73" fmla="*/ 940 h 963"/>
                <a:gd name="T74" fmla="*/ 815 w 963"/>
                <a:gd name="T75" fmla="*/ 952 h 963"/>
                <a:gd name="T76" fmla="*/ 782 w 963"/>
                <a:gd name="T77" fmla="*/ 960 h 963"/>
                <a:gd name="T78" fmla="*/ 748 w 963"/>
                <a:gd name="T79" fmla="*/ 963 h 963"/>
                <a:gd name="T80" fmla="*/ 732 w 963"/>
                <a:gd name="T81" fmla="*/ 962 h 963"/>
                <a:gd name="T82" fmla="*/ 701 w 963"/>
                <a:gd name="T83" fmla="*/ 957 h 963"/>
                <a:gd name="T84" fmla="*/ 672 w 963"/>
                <a:gd name="T85" fmla="*/ 948 h 963"/>
                <a:gd name="T86" fmla="*/ 643 w 963"/>
                <a:gd name="T87" fmla="*/ 935 h 963"/>
                <a:gd name="T88" fmla="*/ 618 w 963"/>
                <a:gd name="T89" fmla="*/ 919 h 963"/>
                <a:gd name="T90" fmla="*/ 595 w 963"/>
                <a:gd name="T91" fmla="*/ 898 h 963"/>
                <a:gd name="T92" fmla="*/ 576 w 963"/>
                <a:gd name="T93" fmla="*/ 874 h 963"/>
                <a:gd name="T94" fmla="*/ 11 w 963"/>
                <a:gd name="T95" fmla="*/ 95 h 963"/>
                <a:gd name="T96" fmla="*/ 3 w 963"/>
                <a:gd name="T97" fmla="*/ 80 h 963"/>
                <a:gd name="T98" fmla="*/ 0 w 963"/>
                <a:gd name="T99" fmla="*/ 63 h 963"/>
                <a:gd name="T100" fmla="*/ 1 w 963"/>
                <a:gd name="T101" fmla="*/ 47 h 963"/>
                <a:gd name="T102" fmla="*/ 8 w 963"/>
                <a:gd name="T103" fmla="*/ 32 h 963"/>
                <a:gd name="T104" fmla="*/ 18 w 963"/>
                <a:gd name="T105" fmla="*/ 18 h 963"/>
                <a:gd name="T106" fmla="*/ 32 w 963"/>
                <a:gd name="T107" fmla="*/ 8 h 963"/>
                <a:gd name="T108" fmla="*/ 47 w 963"/>
                <a:gd name="T109" fmla="*/ 1 h 963"/>
                <a:gd name="T110" fmla="*/ 64 w 963"/>
                <a:gd name="T111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3" h="963">
                  <a:moveTo>
                    <a:pt x="328" y="328"/>
                  </a:moveTo>
                  <a:lnTo>
                    <a:pt x="673" y="804"/>
                  </a:lnTo>
                  <a:lnTo>
                    <a:pt x="686" y="819"/>
                  </a:lnTo>
                  <a:lnTo>
                    <a:pt x="702" y="830"/>
                  </a:lnTo>
                  <a:lnTo>
                    <a:pt x="721" y="838"/>
                  </a:lnTo>
                  <a:lnTo>
                    <a:pt x="742" y="842"/>
                  </a:lnTo>
                  <a:lnTo>
                    <a:pt x="762" y="841"/>
                  </a:lnTo>
                  <a:lnTo>
                    <a:pt x="781" y="837"/>
                  </a:lnTo>
                  <a:lnTo>
                    <a:pt x="799" y="827"/>
                  </a:lnTo>
                  <a:lnTo>
                    <a:pt x="815" y="815"/>
                  </a:lnTo>
                  <a:lnTo>
                    <a:pt x="828" y="799"/>
                  </a:lnTo>
                  <a:lnTo>
                    <a:pt x="837" y="781"/>
                  </a:lnTo>
                  <a:lnTo>
                    <a:pt x="841" y="761"/>
                  </a:lnTo>
                  <a:lnTo>
                    <a:pt x="843" y="741"/>
                  </a:lnTo>
                  <a:lnTo>
                    <a:pt x="838" y="721"/>
                  </a:lnTo>
                  <a:lnTo>
                    <a:pt x="830" y="702"/>
                  </a:lnTo>
                  <a:lnTo>
                    <a:pt x="818" y="686"/>
                  </a:lnTo>
                  <a:lnTo>
                    <a:pt x="804" y="672"/>
                  </a:lnTo>
                  <a:lnTo>
                    <a:pt x="328" y="328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4"/>
                  </a:lnTo>
                  <a:lnTo>
                    <a:pt x="898" y="595"/>
                  </a:lnTo>
                  <a:lnTo>
                    <a:pt x="919" y="618"/>
                  </a:lnTo>
                  <a:lnTo>
                    <a:pt x="935" y="643"/>
                  </a:lnTo>
                  <a:lnTo>
                    <a:pt x="949" y="672"/>
                  </a:lnTo>
                  <a:lnTo>
                    <a:pt x="957" y="701"/>
                  </a:lnTo>
                  <a:lnTo>
                    <a:pt x="962" y="732"/>
                  </a:lnTo>
                  <a:lnTo>
                    <a:pt x="963" y="762"/>
                  </a:lnTo>
                  <a:lnTo>
                    <a:pt x="958" y="793"/>
                  </a:lnTo>
                  <a:lnTo>
                    <a:pt x="950" y="823"/>
                  </a:lnTo>
                  <a:lnTo>
                    <a:pt x="937" y="850"/>
                  </a:lnTo>
                  <a:lnTo>
                    <a:pt x="920" y="876"/>
                  </a:lnTo>
                  <a:lnTo>
                    <a:pt x="900" y="899"/>
                  </a:lnTo>
                  <a:lnTo>
                    <a:pt x="874" y="922"/>
                  </a:lnTo>
                  <a:lnTo>
                    <a:pt x="846" y="940"/>
                  </a:lnTo>
                  <a:lnTo>
                    <a:pt x="815" y="952"/>
                  </a:lnTo>
                  <a:lnTo>
                    <a:pt x="782" y="960"/>
                  </a:lnTo>
                  <a:lnTo>
                    <a:pt x="748" y="963"/>
                  </a:lnTo>
                  <a:lnTo>
                    <a:pt x="732" y="962"/>
                  </a:lnTo>
                  <a:lnTo>
                    <a:pt x="701" y="957"/>
                  </a:lnTo>
                  <a:lnTo>
                    <a:pt x="672" y="948"/>
                  </a:lnTo>
                  <a:lnTo>
                    <a:pt x="643" y="935"/>
                  </a:lnTo>
                  <a:lnTo>
                    <a:pt x="618" y="919"/>
                  </a:lnTo>
                  <a:lnTo>
                    <a:pt x="595" y="898"/>
                  </a:lnTo>
                  <a:lnTo>
                    <a:pt x="576" y="874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8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97"/>
            <p:cNvSpPr>
              <a:spLocks/>
            </p:cNvSpPr>
            <p:nvPr/>
          </p:nvSpPr>
          <p:spPr bwMode="auto">
            <a:xfrm>
              <a:off x="1854200" y="4224338"/>
              <a:ext cx="296863" cy="395287"/>
            </a:xfrm>
            <a:custGeom>
              <a:avLst/>
              <a:gdLst>
                <a:gd name="T0" fmla="*/ 169 w 1865"/>
                <a:gd name="T1" fmla="*/ 3 h 2494"/>
                <a:gd name="T2" fmla="*/ 384 w 1865"/>
                <a:gd name="T3" fmla="*/ 30 h 2494"/>
                <a:gd name="T4" fmla="*/ 589 w 1865"/>
                <a:gd name="T5" fmla="*/ 80 h 2494"/>
                <a:gd name="T6" fmla="*/ 785 w 1865"/>
                <a:gd name="T7" fmla="*/ 152 h 2494"/>
                <a:gd name="T8" fmla="*/ 970 w 1865"/>
                <a:gd name="T9" fmla="*/ 247 h 2494"/>
                <a:gd name="T10" fmla="*/ 1142 w 1865"/>
                <a:gd name="T11" fmla="*/ 361 h 2494"/>
                <a:gd name="T12" fmla="*/ 1299 w 1865"/>
                <a:gd name="T13" fmla="*/ 493 h 2494"/>
                <a:gd name="T14" fmla="*/ 1439 w 1865"/>
                <a:gd name="T15" fmla="*/ 643 h 2494"/>
                <a:gd name="T16" fmla="*/ 1563 w 1865"/>
                <a:gd name="T17" fmla="*/ 807 h 2494"/>
                <a:gd name="T18" fmla="*/ 1668 w 1865"/>
                <a:gd name="T19" fmla="*/ 986 h 2494"/>
                <a:gd name="T20" fmla="*/ 1752 w 1865"/>
                <a:gd name="T21" fmla="*/ 1176 h 2494"/>
                <a:gd name="T22" fmla="*/ 1814 w 1865"/>
                <a:gd name="T23" fmla="*/ 1377 h 2494"/>
                <a:gd name="T24" fmla="*/ 1852 w 1865"/>
                <a:gd name="T25" fmla="*/ 1587 h 2494"/>
                <a:gd name="T26" fmla="*/ 1865 w 1865"/>
                <a:gd name="T27" fmla="*/ 1805 h 2494"/>
                <a:gd name="T28" fmla="*/ 1852 w 1865"/>
                <a:gd name="T29" fmla="*/ 2027 h 2494"/>
                <a:gd name="T30" fmla="*/ 1811 w 1865"/>
                <a:gd name="T31" fmla="*/ 2244 h 2494"/>
                <a:gd name="T32" fmla="*/ 1744 w 1865"/>
                <a:gd name="T33" fmla="*/ 2456 h 2494"/>
                <a:gd name="T34" fmla="*/ 1721 w 1865"/>
                <a:gd name="T35" fmla="*/ 2484 h 2494"/>
                <a:gd name="T36" fmla="*/ 1688 w 1865"/>
                <a:gd name="T37" fmla="*/ 2494 h 2494"/>
                <a:gd name="T38" fmla="*/ 1666 w 1865"/>
                <a:gd name="T39" fmla="*/ 2490 h 2494"/>
                <a:gd name="T40" fmla="*/ 1641 w 1865"/>
                <a:gd name="T41" fmla="*/ 2471 h 2494"/>
                <a:gd name="T42" fmla="*/ 1628 w 1865"/>
                <a:gd name="T43" fmla="*/ 2444 h 2494"/>
                <a:gd name="T44" fmla="*/ 1632 w 1865"/>
                <a:gd name="T45" fmla="*/ 2412 h 2494"/>
                <a:gd name="T46" fmla="*/ 1694 w 1865"/>
                <a:gd name="T47" fmla="*/ 2215 h 2494"/>
                <a:gd name="T48" fmla="*/ 1732 w 1865"/>
                <a:gd name="T49" fmla="*/ 2012 h 2494"/>
                <a:gd name="T50" fmla="*/ 1745 w 1865"/>
                <a:gd name="T51" fmla="*/ 1805 h 2494"/>
                <a:gd name="T52" fmla="*/ 1730 w 1865"/>
                <a:gd name="T53" fmla="*/ 1591 h 2494"/>
                <a:gd name="T54" fmla="*/ 1691 w 1865"/>
                <a:gd name="T55" fmla="*/ 1384 h 2494"/>
                <a:gd name="T56" fmla="*/ 1628 w 1865"/>
                <a:gd name="T57" fmla="*/ 1187 h 2494"/>
                <a:gd name="T58" fmla="*/ 1540 w 1865"/>
                <a:gd name="T59" fmla="*/ 1001 h 2494"/>
                <a:gd name="T60" fmla="*/ 1432 w 1865"/>
                <a:gd name="T61" fmla="*/ 829 h 2494"/>
                <a:gd name="T62" fmla="*/ 1305 w 1865"/>
                <a:gd name="T63" fmla="*/ 672 h 2494"/>
                <a:gd name="T64" fmla="*/ 1159 w 1865"/>
                <a:gd name="T65" fmla="*/ 529 h 2494"/>
                <a:gd name="T66" fmla="*/ 999 w 1865"/>
                <a:gd name="T67" fmla="*/ 407 h 2494"/>
                <a:gd name="T68" fmla="*/ 824 w 1865"/>
                <a:gd name="T69" fmla="*/ 303 h 2494"/>
                <a:gd name="T70" fmla="*/ 635 w 1865"/>
                <a:gd name="T71" fmla="*/ 221 h 2494"/>
                <a:gd name="T72" fmla="*/ 436 w 1865"/>
                <a:gd name="T73" fmla="*/ 163 h 2494"/>
                <a:gd name="T74" fmla="*/ 227 w 1865"/>
                <a:gd name="T75" fmla="*/ 128 h 2494"/>
                <a:gd name="T76" fmla="*/ 120 w 1865"/>
                <a:gd name="T77" fmla="*/ 860 h 2494"/>
                <a:gd name="T78" fmla="*/ 108 w 1865"/>
                <a:gd name="T79" fmla="*/ 896 h 2494"/>
                <a:gd name="T80" fmla="*/ 79 w 1865"/>
                <a:gd name="T81" fmla="*/ 917 h 2494"/>
                <a:gd name="T82" fmla="*/ 41 w 1865"/>
                <a:gd name="T83" fmla="*/ 917 h 2494"/>
                <a:gd name="T84" fmla="*/ 12 w 1865"/>
                <a:gd name="T85" fmla="*/ 896 h 2494"/>
                <a:gd name="T86" fmla="*/ 0 w 1865"/>
                <a:gd name="T87" fmla="*/ 860 h 2494"/>
                <a:gd name="T88" fmla="*/ 3 w 1865"/>
                <a:gd name="T89" fmla="*/ 42 h 2494"/>
                <a:gd name="T90" fmla="*/ 25 w 1865"/>
                <a:gd name="T91" fmla="*/ 12 h 2494"/>
                <a:gd name="T92" fmla="*/ 60 w 1865"/>
                <a:gd name="T93" fmla="*/ 0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94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30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3"/>
                  </a:lnTo>
                  <a:lnTo>
                    <a:pt x="785" y="152"/>
                  </a:lnTo>
                  <a:lnTo>
                    <a:pt x="879" y="197"/>
                  </a:lnTo>
                  <a:lnTo>
                    <a:pt x="970" y="247"/>
                  </a:lnTo>
                  <a:lnTo>
                    <a:pt x="1058" y="302"/>
                  </a:lnTo>
                  <a:lnTo>
                    <a:pt x="1142" y="361"/>
                  </a:lnTo>
                  <a:lnTo>
                    <a:pt x="1222" y="426"/>
                  </a:lnTo>
                  <a:lnTo>
                    <a:pt x="1299" y="493"/>
                  </a:lnTo>
                  <a:lnTo>
                    <a:pt x="1372" y="566"/>
                  </a:lnTo>
                  <a:lnTo>
                    <a:pt x="1439" y="643"/>
                  </a:lnTo>
                  <a:lnTo>
                    <a:pt x="1504" y="723"/>
                  </a:lnTo>
                  <a:lnTo>
                    <a:pt x="1563" y="807"/>
                  </a:lnTo>
                  <a:lnTo>
                    <a:pt x="1618" y="895"/>
                  </a:lnTo>
                  <a:lnTo>
                    <a:pt x="1668" y="986"/>
                  </a:lnTo>
                  <a:lnTo>
                    <a:pt x="1713" y="1080"/>
                  </a:lnTo>
                  <a:lnTo>
                    <a:pt x="1752" y="1176"/>
                  </a:lnTo>
                  <a:lnTo>
                    <a:pt x="1785" y="1276"/>
                  </a:lnTo>
                  <a:lnTo>
                    <a:pt x="1814" y="1377"/>
                  </a:lnTo>
                  <a:lnTo>
                    <a:pt x="1835" y="1481"/>
                  </a:lnTo>
                  <a:lnTo>
                    <a:pt x="1852" y="1587"/>
                  </a:lnTo>
                  <a:lnTo>
                    <a:pt x="1862" y="1696"/>
                  </a:lnTo>
                  <a:lnTo>
                    <a:pt x="1865" y="1805"/>
                  </a:lnTo>
                  <a:lnTo>
                    <a:pt x="1862" y="1917"/>
                  </a:lnTo>
                  <a:lnTo>
                    <a:pt x="1852" y="2027"/>
                  </a:lnTo>
                  <a:lnTo>
                    <a:pt x="1834" y="2136"/>
                  </a:lnTo>
                  <a:lnTo>
                    <a:pt x="1811" y="2244"/>
                  </a:lnTo>
                  <a:lnTo>
                    <a:pt x="1781" y="2351"/>
                  </a:lnTo>
                  <a:lnTo>
                    <a:pt x="1744" y="2456"/>
                  </a:lnTo>
                  <a:lnTo>
                    <a:pt x="1735" y="2472"/>
                  </a:lnTo>
                  <a:lnTo>
                    <a:pt x="1721" y="2484"/>
                  </a:lnTo>
                  <a:lnTo>
                    <a:pt x="1705" y="2492"/>
                  </a:lnTo>
                  <a:lnTo>
                    <a:pt x="1688" y="2494"/>
                  </a:lnTo>
                  <a:lnTo>
                    <a:pt x="1677" y="2493"/>
                  </a:lnTo>
                  <a:lnTo>
                    <a:pt x="1666" y="2490"/>
                  </a:lnTo>
                  <a:lnTo>
                    <a:pt x="1652" y="2482"/>
                  </a:lnTo>
                  <a:lnTo>
                    <a:pt x="1641" y="2471"/>
                  </a:lnTo>
                  <a:lnTo>
                    <a:pt x="1632" y="2458"/>
                  </a:lnTo>
                  <a:lnTo>
                    <a:pt x="1628" y="2444"/>
                  </a:lnTo>
                  <a:lnTo>
                    <a:pt x="1628" y="2427"/>
                  </a:lnTo>
                  <a:lnTo>
                    <a:pt x="1632" y="2412"/>
                  </a:lnTo>
                  <a:lnTo>
                    <a:pt x="1666" y="2315"/>
                  </a:lnTo>
                  <a:lnTo>
                    <a:pt x="1694" y="2215"/>
                  </a:lnTo>
                  <a:lnTo>
                    <a:pt x="1716" y="2113"/>
                  </a:lnTo>
                  <a:lnTo>
                    <a:pt x="1732" y="2012"/>
                  </a:lnTo>
                  <a:lnTo>
                    <a:pt x="1741" y="1909"/>
                  </a:lnTo>
                  <a:lnTo>
                    <a:pt x="1745" y="1805"/>
                  </a:lnTo>
                  <a:lnTo>
                    <a:pt x="1741" y="1697"/>
                  </a:lnTo>
                  <a:lnTo>
                    <a:pt x="1730" y="1591"/>
                  </a:lnTo>
                  <a:lnTo>
                    <a:pt x="1714" y="1486"/>
                  </a:lnTo>
                  <a:lnTo>
                    <a:pt x="1691" y="1384"/>
                  </a:lnTo>
                  <a:lnTo>
                    <a:pt x="1663" y="1284"/>
                  </a:lnTo>
                  <a:lnTo>
                    <a:pt x="1628" y="1187"/>
                  </a:lnTo>
                  <a:lnTo>
                    <a:pt x="1586" y="1093"/>
                  </a:lnTo>
                  <a:lnTo>
                    <a:pt x="1540" y="1001"/>
                  </a:lnTo>
                  <a:lnTo>
                    <a:pt x="1489" y="913"/>
                  </a:lnTo>
                  <a:lnTo>
                    <a:pt x="1432" y="829"/>
                  </a:lnTo>
                  <a:lnTo>
                    <a:pt x="1371" y="748"/>
                  </a:lnTo>
                  <a:lnTo>
                    <a:pt x="1305" y="672"/>
                  </a:lnTo>
                  <a:lnTo>
                    <a:pt x="1235" y="598"/>
                  </a:lnTo>
                  <a:lnTo>
                    <a:pt x="1159" y="529"/>
                  </a:lnTo>
                  <a:lnTo>
                    <a:pt x="1082" y="466"/>
                  </a:lnTo>
                  <a:lnTo>
                    <a:pt x="999" y="407"/>
                  </a:lnTo>
                  <a:lnTo>
                    <a:pt x="913" y="352"/>
                  </a:lnTo>
                  <a:lnTo>
                    <a:pt x="824" y="303"/>
                  </a:lnTo>
                  <a:lnTo>
                    <a:pt x="731" y="259"/>
                  </a:lnTo>
                  <a:lnTo>
                    <a:pt x="635" y="221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60"/>
                  </a:lnTo>
                  <a:lnTo>
                    <a:pt x="117" y="878"/>
                  </a:lnTo>
                  <a:lnTo>
                    <a:pt x="108" y="896"/>
                  </a:lnTo>
                  <a:lnTo>
                    <a:pt x="95" y="908"/>
                  </a:lnTo>
                  <a:lnTo>
                    <a:pt x="79" y="917"/>
                  </a:lnTo>
                  <a:lnTo>
                    <a:pt x="60" y="920"/>
                  </a:lnTo>
                  <a:lnTo>
                    <a:pt x="41" y="917"/>
                  </a:lnTo>
                  <a:lnTo>
                    <a:pt x="25" y="908"/>
                  </a:lnTo>
                  <a:lnTo>
                    <a:pt x="12" y="896"/>
                  </a:lnTo>
                  <a:lnTo>
                    <a:pt x="3" y="878"/>
                  </a:lnTo>
                  <a:lnTo>
                    <a:pt x="0" y="86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98"/>
            <p:cNvSpPr>
              <a:spLocks/>
            </p:cNvSpPr>
            <p:nvPr/>
          </p:nvSpPr>
          <p:spPr bwMode="auto">
            <a:xfrm>
              <a:off x="1577975" y="4305300"/>
              <a:ext cx="228600" cy="484187"/>
            </a:xfrm>
            <a:custGeom>
              <a:avLst/>
              <a:gdLst>
                <a:gd name="T0" fmla="*/ 584 w 1444"/>
                <a:gd name="T1" fmla="*/ 2 h 3046"/>
                <a:gd name="T2" fmla="*/ 612 w 1444"/>
                <a:gd name="T3" fmla="*/ 18 h 3046"/>
                <a:gd name="T4" fmla="*/ 627 w 1444"/>
                <a:gd name="T5" fmla="*/ 45 h 3046"/>
                <a:gd name="T6" fmla="*/ 627 w 1444"/>
                <a:gd name="T7" fmla="*/ 76 h 3046"/>
                <a:gd name="T8" fmla="*/ 612 w 1444"/>
                <a:gd name="T9" fmla="*/ 103 h 3046"/>
                <a:gd name="T10" fmla="*/ 476 w 1444"/>
                <a:gd name="T11" fmla="*/ 257 h 3046"/>
                <a:gd name="T12" fmla="*/ 361 w 1444"/>
                <a:gd name="T13" fmla="*/ 423 h 3046"/>
                <a:gd name="T14" fmla="*/ 267 w 1444"/>
                <a:gd name="T15" fmla="*/ 602 h 3046"/>
                <a:gd name="T16" fmla="*/ 196 w 1444"/>
                <a:gd name="T17" fmla="*/ 790 h 3046"/>
                <a:gd name="T18" fmla="*/ 148 w 1444"/>
                <a:gd name="T19" fmla="*/ 987 h 3046"/>
                <a:gd name="T20" fmla="*/ 124 w 1444"/>
                <a:gd name="T21" fmla="*/ 1189 h 3046"/>
                <a:gd name="T22" fmla="*/ 124 w 1444"/>
                <a:gd name="T23" fmla="*/ 1393 h 3046"/>
                <a:gd name="T24" fmla="*/ 147 w 1444"/>
                <a:gd name="T25" fmla="*/ 1590 h 3046"/>
                <a:gd name="T26" fmla="*/ 191 w 1444"/>
                <a:gd name="T27" fmla="*/ 1780 h 3046"/>
                <a:gd name="T28" fmla="*/ 258 w 1444"/>
                <a:gd name="T29" fmla="*/ 1961 h 3046"/>
                <a:gd name="T30" fmla="*/ 343 w 1444"/>
                <a:gd name="T31" fmla="*/ 2133 h 3046"/>
                <a:gd name="T32" fmla="*/ 449 w 1444"/>
                <a:gd name="T33" fmla="*/ 2293 h 3046"/>
                <a:gd name="T34" fmla="*/ 570 w 1444"/>
                <a:gd name="T35" fmla="*/ 2440 h 3046"/>
                <a:gd name="T36" fmla="*/ 708 w 1444"/>
                <a:gd name="T37" fmla="*/ 2573 h 3046"/>
                <a:gd name="T38" fmla="*/ 861 w 1444"/>
                <a:gd name="T39" fmla="*/ 2689 h 3046"/>
                <a:gd name="T40" fmla="*/ 1028 w 1444"/>
                <a:gd name="T41" fmla="*/ 2787 h 3046"/>
                <a:gd name="T42" fmla="*/ 1208 w 1444"/>
                <a:gd name="T43" fmla="*/ 2868 h 3046"/>
                <a:gd name="T44" fmla="*/ 1398 w 1444"/>
                <a:gd name="T45" fmla="*/ 2927 h 3046"/>
                <a:gd name="T46" fmla="*/ 1425 w 1444"/>
                <a:gd name="T47" fmla="*/ 2943 h 3046"/>
                <a:gd name="T48" fmla="*/ 1442 w 1444"/>
                <a:gd name="T49" fmla="*/ 2969 h 3046"/>
                <a:gd name="T50" fmla="*/ 1443 w 1444"/>
                <a:gd name="T51" fmla="*/ 3000 h 3046"/>
                <a:gd name="T52" fmla="*/ 1426 w 1444"/>
                <a:gd name="T53" fmla="*/ 3028 h 3046"/>
                <a:gd name="T54" fmla="*/ 1400 w 1444"/>
                <a:gd name="T55" fmla="*/ 3043 h 3046"/>
                <a:gd name="T56" fmla="*/ 1377 w 1444"/>
                <a:gd name="T57" fmla="*/ 3046 h 3046"/>
                <a:gd name="T58" fmla="*/ 1266 w 1444"/>
                <a:gd name="T59" fmla="*/ 3015 h 3046"/>
                <a:gd name="T60" fmla="*/ 1068 w 1444"/>
                <a:gd name="T61" fmla="*/ 2941 h 3046"/>
                <a:gd name="T62" fmla="*/ 882 w 1444"/>
                <a:gd name="T63" fmla="*/ 2844 h 3046"/>
                <a:gd name="T64" fmla="*/ 710 w 1444"/>
                <a:gd name="T65" fmla="*/ 2728 h 3046"/>
                <a:gd name="T66" fmla="*/ 554 w 1444"/>
                <a:gd name="T67" fmla="*/ 2595 h 3046"/>
                <a:gd name="T68" fmla="*/ 415 w 1444"/>
                <a:gd name="T69" fmla="*/ 2445 h 3046"/>
                <a:gd name="T70" fmla="*/ 293 w 1444"/>
                <a:gd name="T71" fmla="*/ 2280 h 3046"/>
                <a:gd name="T72" fmla="*/ 191 w 1444"/>
                <a:gd name="T73" fmla="*/ 2103 h 3046"/>
                <a:gd name="T74" fmla="*/ 109 w 1444"/>
                <a:gd name="T75" fmla="*/ 1913 h 3046"/>
                <a:gd name="T76" fmla="*/ 49 w 1444"/>
                <a:gd name="T77" fmla="*/ 1713 h 3046"/>
                <a:gd name="T78" fmla="*/ 12 w 1444"/>
                <a:gd name="T79" fmla="*/ 1506 h 3046"/>
                <a:gd name="T80" fmla="*/ 0 w 1444"/>
                <a:gd name="T81" fmla="*/ 1292 h 3046"/>
                <a:gd name="T82" fmla="*/ 11 w 1444"/>
                <a:gd name="T83" fmla="*/ 1087 h 3046"/>
                <a:gd name="T84" fmla="*/ 45 w 1444"/>
                <a:gd name="T85" fmla="*/ 888 h 3046"/>
                <a:gd name="T86" fmla="*/ 101 w 1444"/>
                <a:gd name="T87" fmla="*/ 696 h 3046"/>
                <a:gd name="T88" fmla="*/ 176 w 1444"/>
                <a:gd name="T89" fmla="*/ 511 h 3046"/>
                <a:gd name="T90" fmla="*/ 273 w 1444"/>
                <a:gd name="T91" fmla="*/ 336 h 3046"/>
                <a:gd name="T92" fmla="*/ 391 w 1444"/>
                <a:gd name="T93" fmla="*/ 171 h 3046"/>
                <a:gd name="T94" fmla="*/ 526 w 1444"/>
                <a:gd name="T95" fmla="*/ 18 h 3046"/>
                <a:gd name="T96" fmla="*/ 554 w 1444"/>
                <a:gd name="T97" fmla="*/ 2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46">
                  <a:moveTo>
                    <a:pt x="569" y="0"/>
                  </a:moveTo>
                  <a:lnTo>
                    <a:pt x="584" y="2"/>
                  </a:lnTo>
                  <a:lnTo>
                    <a:pt x="598" y="8"/>
                  </a:lnTo>
                  <a:lnTo>
                    <a:pt x="612" y="18"/>
                  </a:lnTo>
                  <a:lnTo>
                    <a:pt x="621" y="31"/>
                  </a:lnTo>
                  <a:lnTo>
                    <a:pt x="627" y="45"/>
                  </a:lnTo>
                  <a:lnTo>
                    <a:pt x="629" y="60"/>
                  </a:lnTo>
                  <a:lnTo>
                    <a:pt x="627" y="76"/>
                  </a:lnTo>
                  <a:lnTo>
                    <a:pt x="621" y="90"/>
                  </a:lnTo>
                  <a:lnTo>
                    <a:pt x="612" y="103"/>
                  </a:lnTo>
                  <a:lnTo>
                    <a:pt x="542" y="178"/>
                  </a:lnTo>
                  <a:lnTo>
                    <a:pt x="476" y="257"/>
                  </a:lnTo>
                  <a:lnTo>
                    <a:pt x="416" y="339"/>
                  </a:lnTo>
                  <a:lnTo>
                    <a:pt x="361" y="423"/>
                  </a:lnTo>
                  <a:lnTo>
                    <a:pt x="311" y="512"/>
                  </a:lnTo>
                  <a:lnTo>
                    <a:pt x="267" y="602"/>
                  </a:lnTo>
                  <a:lnTo>
                    <a:pt x="229" y="695"/>
                  </a:lnTo>
                  <a:lnTo>
                    <a:pt x="196" y="790"/>
                  </a:lnTo>
                  <a:lnTo>
                    <a:pt x="170" y="887"/>
                  </a:lnTo>
                  <a:lnTo>
                    <a:pt x="148" y="987"/>
                  </a:lnTo>
                  <a:lnTo>
                    <a:pt x="132" y="1087"/>
                  </a:lnTo>
                  <a:lnTo>
                    <a:pt x="124" y="1189"/>
                  </a:lnTo>
                  <a:lnTo>
                    <a:pt x="120" y="1292"/>
                  </a:lnTo>
                  <a:lnTo>
                    <a:pt x="124" y="1393"/>
                  </a:lnTo>
                  <a:lnTo>
                    <a:pt x="132" y="1492"/>
                  </a:lnTo>
                  <a:lnTo>
                    <a:pt x="147" y="1590"/>
                  </a:lnTo>
                  <a:lnTo>
                    <a:pt x="166" y="1686"/>
                  </a:lnTo>
                  <a:lnTo>
                    <a:pt x="191" y="1780"/>
                  </a:lnTo>
                  <a:lnTo>
                    <a:pt x="222" y="1872"/>
                  </a:lnTo>
                  <a:lnTo>
                    <a:pt x="258" y="1961"/>
                  </a:lnTo>
                  <a:lnTo>
                    <a:pt x="299" y="2048"/>
                  </a:lnTo>
                  <a:lnTo>
                    <a:pt x="343" y="2133"/>
                  </a:lnTo>
                  <a:lnTo>
                    <a:pt x="394" y="2214"/>
                  </a:lnTo>
                  <a:lnTo>
                    <a:pt x="449" y="2293"/>
                  </a:lnTo>
                  <a:lnTo>
                    <a:pt x="508" y="2368"/>
                  </a:lnTo>
                  <a:lnTo>
                    <a:pt x="570" y="2440"/>
                  </a:lnTo>
                  <a:lnTo>
                    <a:pt x="638" y="2508"/>
                  </a:lnTo>
                  <a:lnTo>
                    <a:pt x="708" y="2573"/>
                  </a:lnTo>
                  <a:lnTo>
                    <a:pt x="783" y="2633"/>
                  </a:lnTo>
                  <a:lnTo>
                    <a:pt x="861" y="2689"/>
                  </a:lnTo>
                  <a:lnTo>
                    <a:pt x="943" y="2740"/>
                  </a:lnTo>
                  <a:lnTo>
                    <a:pt x="1028" y="2787"/>
                  </a:lnTo>
                  <a:lnTo>
                    <a:pt x="1116" y="2830"/>
                  </a:lnTo>
                  <a:lnTo>
                    <a:pt x="1208" y="2868"/>
                  </a:lnTo>
                  <a:lnTo>
                    <a:pt x="1302" y="2900"/>
                  </a:lnTo>
                  <a:lnTo>
                    <a:pt x="1398" y="2927"/>
                  </a:lnTo>
                  <a:lnTo>
                    <a:pt x="1413" y="2933"/>
                  </a:lnTo>
                  <a:lnTo>
                    <a:pt x="1425" y="2943"/>
                  </a:lnTo>
                  <a:lnTo>
                    <a:pt x="1435" y="2955"/>
                  </a:lnTo>
                  <a:lnTo>
                    <a:pt x="1442" y="2969"/>
                  </a:lnTo>
                  <a:lnTo>
                    <a:pt x="1444" y="2984"/>
                  </a:lnTo>
                  <a:lnTo>
                    <a:pt x="1443" y="3000"/>
                  </a:lnTo>
                  <a:lnTo>
                    <a:pt x="1436" y="3015"/>
                  </a:lnTo>
                  <a:lnTo>
                    <a:pt x="1426" y="3028"/>
                  </a:lnTo>
                  <a:lnTo>
                    <a:pt x="1414" y="3038"/>
                  </a:lnTo>
                  <a:lnTo>
                    <a:pt x="1400" y="3043"/>
                  </a:lnTo>
                  <a:lnTo>
                    <a:pt x="1384" y="3046"/>
                  </a:lnTo>
                  <a:lnTo>
                    <a:pt x="1377" y="3046"/>
                  </a:lnTo>
                  <a:lnTo>
                    <a:pt x="1370" y="3044"/>
                  </a:lnTo>
                  <a:lnTo>
                    <a:pt x="1266" y="3015"/>
                  </a:lnTo>
                  <a:lnTo>
                    <a:pt x="1165" y="2980"/>
                  </a:lnTo>
                  <a:lnTo>
                    <a:pt x="1068" y="2941"/>
                  </a:lnTo>
                  <a:lnTo>
                    <a:pt x="973" y="2895"/>
                  </a:lnTo>
                  <a:lnTo>
                    <a:pt x="882" y="2844"/>
                  </a:lnTo>
                  <a:lnTo>
                    <a:pt x="794" y="2789"/>
                  </a:lnTo>
                  <a:lnTo>
                    <a:pt x="710" y="2728"/>
                  </a:lnTo>
                  <a:lnTo>
                    <a:pt x="630" y="2664"/>
                  </a:lnTo>
                  <a:lnTo>
                    <a:pt x="554" y="2595"/>
                  </a:lnTo>
                  <a:lnTo>
                    <a:pt x="482" y="2522"/>
                  </a:lnTo>
                  <a:lnTo>
                    <a:pt x="415" y="2445"/>
                  </a:lnTo>
                  <a:lnTo>
                    <a:pt x="351" y="2364"/>
                  </a:lnTo>
                  <a:lnTo>
                    <a:pt x="293" y="2280"/>
                  </a:lnTo>
                  <a:lnTo>
                    <a:pt x="240" y="2192"/>
                  </a:lnTo>
                  <a:lnTo>
                    <a:pt x="191" y="2103"/>
                  </a:lnTo>
                  <a:lnTo>
                    <a:pt x="148" y="2009"/>
                  </a:lnTo>
                  <a:lnTo>
                    <a:pt x="109" y="1913"/>
                  </a:lnTo>
                  <a:lnTo>
                    <a:pt x="77" y="1815"/>
                  </a:lnTo>
                  <a:lnTo>
                    <a:pt x="49" y="1713"/>
                  </a:lnTo>
                  <a:lnTo>
                    <a:pt x="28" y="1610"/>
                  </a:lnTo>
                  <a:lnTo>
                    <a:pt x="12" y="1506"/>
                  </a:lnTo>
                  <a:lnTo>
                    <a:pt x="3" y="1400"/>
                  </a:lnTo>
                  <a:lnTo>
                    <a:pt x="0" y="1292"/>
                  </a:lnTo>
                  <a:lnTo>
                    <a:pt x="3" y="1189"/>
                  </a:lnTo>
                  <a:lnTo>
                    <a:pt x="11" y="1087"/>
                  </a:lnTo>
                  <a:lnTo>
                    <a:pt x="25" y="988"/>
                  </a:lnTo>
                  <a:lnTo>
                    <a:pt x="45" y="888"/>
                  </a:lnTo>
                  <a:lnTo>
                    <a:pt x="70" y="791"/>
                  </a:lnTo>
                  <a:lnTo>
                    <a:pt x="101" y="696"/>
                  </a:lnTo>
                  <a:lnTo>
                    <a:pt x="136" y="603"/>
                  </a:lnTo>
                  <a:lnTo>
                    <a:pt x="176" y="511"/>
                  </a:lnTo>
                  <a:lnTo>
                    <a:pt x="222" y="422"/>
                  </a:lnTo>
                  <a:lnTo>
                    <a:pt x="273" y="336"/>
                  </a:lnTo>
                  <a:lnTo>
                    <a:pt x="329" y="252"/>
                  </a:lnTo>
                  <a:lnTo>
                    <a:pt x="391" y="171"/>
                  </a:lnTo>
                  <a:lnTo>
                    <a:pt x="456" y="93"/>
                  </a:lnTo>
                  <a:lnTo>
                    <a:pt x="526" y="18"/>
                  </a:lnTo>
                  <a:lnTo>
                    <a:pt x="539" y="8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3" name="Group 962"/>
          <p:cNvGrpSpPr/>
          <p:nvPr/>
        </p:nvGrpSpPr>
        <p:grpSpPr>
          <a:xfrm>
            <a:off x="659614" y="4228953"/>
            <a:ext cx="573087" cy="563562"/>
            <a:chOff x="665163" y="4227513"/>
            <a:chExt cx="573087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9" name="Freeform 303"/>
            <p:cNvSpPr>
              <a:spLocks noEditPoints="1"/>
            </p:cNvSpPr>
            <p:nvPr/>
          </p:nvSpPr>
          <p:spPr bwMode="auto">
            <a:xfrm>
              <a:off x="1016000" y="4614863"/>
              <a:ext cx="174625" cy="174625"/>
            </a:xfrm>
            <a:custGeom>
              <a:avLst/>
              <a:gdLst>
                <a:gd name="T0" fmla="*/ 183 w 989"/>
                <a:gd name="T1" fmla="*/ 181 h 984"/>
                <a:gd name="T2" fmla="*/ 367 w 989"/>
                <a:gd name="T3" fmla="*/ 680 h 984"/>
                <a:gd name="T4" fmla="*/ 473 w 989"/>
                <a:gd name="T5" fmla="*/ 470 h 984"/>
                <a:gd name="T6" fmla="*/ 683 w 989"/>
                <a:gd name="T7" fmla="*/ 365 h 984"/>
                <a:gd name="T8" fmla="*/ 183 w 989"/>
                <a:gd name="T9" fmla="*/ 181 h 984"/>
                <a:gd name="T10" fmla="*/ 0 w 989"/>
                <a:gd name="T11" fmla="*/ 0 h 984"/>
                <a:gd name="T12" fmla="*/ 955 w 989"/>
                <a:gd name="T13" fmla="*/ 350 h 984"/>
                <a:gd name="T14" fmla="*/ 605 w 989"/>
                <a:gd name="T15" fmla="*/ 525 h 984"/>
                <a:gd name="T16" fmla="*/ 973 w 989"/>
                <a:gd name="T17" fmla="*/ 891 h 984"/>
                <a:gd name="T18" fmla="*/ 982 w 989"/>
                <a:gd name="T19" fmla="*/ 903 h 984"/>
                <a:gd name="T20" fmla="*/ 987 w 989"/>
                <a:gd name="T21" fmla="*/ 916 h 984"/>
                <a:gd name="T22" fmla="*/ 989 w 989"/>
                <a:gd name="T23" fmla="*/ 930 h 984"/>
                <a:gd name="T24" fmla="*/ 987 w 989"/>
                <a:gd name="T25" fmla="*/ 943 h 984"/>
                <a:gd name="T26" fmla="*/ 982 w 989"/>
                <a:gd name="T27" fmla="*/ 956 h 984"/>
                <a:gd name="T28" fmla="*/ 973 w 989"/>
                <a:gd name="T29" fmla="*/ 968 h 984"/>
                <a:gd name="T30" fmla="*/ 961 w 989"/>
                <a:gd name="T31" fmla="*/ 977 h 984"/>
                <a:gd name="T32" fmla="*/ 948 w 989"/>
                <a:gd name="T33" fmla="*/ 982 h 984"/>
                <a:gd name="T34" fmla="*/ 934 w 989"/>
                <a:gd name="T35" fmla="*/ 984 h 984"/>
                <a:gd name="T36" fmla="*/ 920 w 989"/>
                <a:gd name="T37" fmla="*/ 982 h 984"/>
                <a:gd name="T38" fmla="*/ 907 w 989"/>
                <a:gd name="T39" fmla="*/ 976 h 984"/>
                <a:gd name="T40" fmla="*/ 896 w 989"/>
                <a:gd name="T41" fmla="*/ 968 h 984"/>
                <a:gd name="T42" fmla="*/ 528 w 989"/>
                <a:gd name="T43" fmla="*/ 602 h 984"/>
                <a:gd name="T44" fmla="*/ 352 w 989"/>
                <a:gd name="T45" fmla="*/ 951 h 984"/>
                <a:gd name="T46" fmla="*/ 0 w 989"/>
                <a:gd name="T47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9" h="984">
                  <a:moveTo>
                    <a:pt x="183" y="181"/>
                  </a:moveTo>
                  <a:lnTo>
                    <a:pt x="367" y="680"/>
                  </a:lnTo>
                  <a:lnTo>
                    <a:pt x="473" y="470"/>
                  </a:lnTo>
                  <a:lnTo>
                    <a:pt x="683" y="365"/>
                  </a:lnTo>
                  <a:lnTo>
                    <a:pt x="183" y="181"/>
                  </a:lnTo>
                  <a:close/>
                  <a:moveTo>
                    <a:pt x="0" y="0"/>
                  </a:moveTo>
                  <a:lnTo>
                    <a:pt x="955" y="350"/>
                  </a:lnTo>
                  <a:lnTo>
                    <a:pt x="605" y="525"/>
                  </a:lnTo>
                  <a:lnTo>
                    <a:pt x="973" y="891"/>
                  </a:lnTo>
                  <a:lnTo>
                    <a:pt x="982" y="903"/>
                  </a:lnTo>
                  <a:lnTo>
                    <a:pt x="987" y="916"/>
                  </a:lnTo>
                  <a:lnTo>
                    <a:pt x="989" y="930"/>
                  </a:lnTo>
                  <a:lnTo>
                    <a:pt x="987" y="943"/>
                  </a:lnTo>
                  <a:lnTo>
                    <a:pt x="982" y="956"/>
                  </a:lnTo>
                  <a:lnTo>
                    <a:pt x="973" y="968"/>
                  </a:lnTo>
                  <a:lnTo>
                    <a:pt x="961" y="977"/>
                  </a:lnTo>
                  <a:lnTo>
                    <a:pt x="948" y="982"/>
                  </a:lnTo>
                  <a:lnTo>
                    <a:pt x="934" y="984"/>
                  </a:lnTo>
                  <a:lnTo>
                    <a:pt x="920" y="982"/>
                  </a:lnTo>
                  <a:lnTo>
                    <a:pt x="907" y="976"/>
                  </a:lnTo>
                  <a:lnTo>
                    <a:pt x="896" y="968"/>
                  </a:lnTo>
                  <a:lnTo>
                    <a:pt x="528" y="602"/>
                  </a:lnTo>
                  <a:lnTo>
                    <a:pt x="352" y="9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304"/>
            <p:cNvSpPr>
              <a:spLocks noEditPoints="1"/>
            </p:cNvSpPr>
            <p:nvPr/>
          </p:nvSpPr>
          <p:spPr bwMode="auto">
            <a:xfrm>
              <a:off x="846138" y="4398963"/>
              <a:ext cx="153987" cy="152400"/>
            </a:xfrm>
            <a:custGeom>
              <a:avLst/>
              <a:gdLst>
                <a:gd name="T0" fmla="*/ 296 w 867"/>
                <a:gd name="T1" fmla="*/ 294 h 863"/>
                <a:gd name="T2" fmla="*/ 606 w 867"/>
                <a:gd name="T3" fmla="*/ 720 h 863"/>
                <a:gd name="T4" fmla="*/ 619 w 867"/>
                <a:gd name="T5" fmla="*/ 734 h 863"/>
                <a:gd name="T6" fmla="*/ 633 w 867"/>
                <a:gd name="T7" fmla="*/ 744 h 863"/>
                <a:gd name="T8" fmla="*/ 650 w 867"/>
                <a:gd name="T9" fmla="*/ 751 h 863"/>
                <a:gd name="T10" fmla="*/ 668 w 867"/>
                <a:gd name="T11" fmla="*/ 755 h 863"/>
                <a:gd name="T12" fmla="*/ 686 w 867"/>
                <a:gd name="T13" fmla="*/ 754 h 863"/>
                <a:gd name="T14" fmla="*/ 703 w 867"/>
                <a:gd name="T15" fmla="*/ 749 h 863"/>
                <a:gd name="T16" fmla="*/ 720 w 867"/>
                <a:gd name="T17" fmla="*/ 742 h 863"/>
                <a:gd name="T18" fmla="*/ 734 w 867"/>
                <a:gd name="T19" fmla="*/ 730 h 863"/>
                <a:gd name="T20" fmla="*/ 745 w 867"/>
                <a:gd name="T21" fmla="*/ 716 h 863"/>
                <a:gd name="T22" fmla="*/ 753 w 867"/>
                <a:gd name="T23" fmla="*/ 700 h 863"/>
                <a:gd name="T24" fmla="*/ 758 w 867"/>
                <a:gd name="T25" fmla="*/ 682 h 863"/>
                <a:gd name="T26" fmla="*/ 758 w 867"/>
                <a:gd name="T27" fmla="*/ 664 h 863"/>
                <a:gd name="T28" fmla="*/ 755 w 867"/>
                <a:gd name="T29" fmla="*/ 646 h 863"/>
                <a:gd name="T30" fmla="*/ 748 w 867"/>
                <a:gd name="T31" fmla="*/ 629 h 863"/>
                <a:gd name="T32" fmla="*/ 737 w 867"/>
                <a:gd name="T33" fmla="*/ 614 h 863"/>
                <a:gd name="T34" fmla="*/ 724 w 867"/>
                <a:gd name="T35" fmla="*/ 601 h 863"/>
                <a:gd name="T36" fmla="*/ 296 w 867"/>
                <a:gd name="T37" fmla="*/ 294 h 863"/>
                <a:gd name="T38" fmla="*/ 58 w 867"/>
                <a:gd name="T39" fmla="*/ 0 h 863"/>
                <a:gd name="T40" fmla="*/ 73 w 867"/>
                <a:gd name="T41" fmla="*/ 3 h 863"/>
                <a:gd name="T42" fmla="*/ 87 w 867"/>
                <a:gd name="T43" fmla="*/ 10 h 863"/>
                <a:gd name="T44" fmla="*/ 787 w 867"/>
                <a:gd name="T45" fmla="*/ 514 h 863"/>
                <a:gd name="T46" fmla="*/ 810 w 867"/>
                <a:gd name="T47" fmla="*/ 532 h 863"/>
                <a:gd name="T48" fmla="*/ 828 w 867"/>
                <a:gd name="T49" fmla="*/ 553 h 863"/>
                <a:gd name="T50" fmla="*/ 843 w 867"/>
                <a:gd name="T51" fmla="*/ 576 h 863"/>
                <a:gd name="T52" fmla="*/ 855 w 867"/>
                <a:gd name="T53" fmla="*/ 601 h 863"/>
                <a:gd name="T54" fmla="*/ 863 w 867"/>
                <a:gd name="T55" fmla="*/ 627 h 863"/>
                <a:gd name="T56" fmla="*/ 867 w 867"/>
                <a:gd name="T57" fmla="*/ 656 h 863"/>
                <a:gd name="T58" fmla="*/ 867 w 867"/>
                <a:gd name="T59" fmla="*/ 684 h 863"/>
                <a:gd name="T60" fmla="*/ 863 w 867"/>
                <a:gd name="T61" fmla="*/ 711 h 863"/>
                <a:gd name="T62" fmla="*/ 855 w 867"/>
                <a:gd name="T63" fmla="*/ 737 h 863"/>
                <a:gd name="T64" fmla="*/ 844 w 867"/>
                <a:gd name="T65" fmla="*/ 762 h 863"/>
                <a:gd name="T66" fmla="*/ 829 w 867"/>
                <a:gd name="T67" fmla="*/ 785 h 863"/>
                <a:gd name="T68" fmla="*/ 811 w 867"/>
                <a:gd name="T69" fmla="*/ 807 h 863"/>
                <a:gd name="T70" fmla="*/ 787 w 867"/>
                <a:gd name="T71" fmla="*/ 826 h 863"/>
                <a:gd name="T72" fmla="*/ 761 w 867"/>
                <a:gd name="T73" fmla="*/ 842 h 863"/>
                <a:gd name="T74" fmla="*/ 734 w 867"/>
                <a:gd name="T75" fmla="*/ 853 h 863"/>
                <a:gd name="T76" fmla="*/ 704 w 867"/>
                <a:gd name="T77" fmla="*/ 860 h 863"/>
                <a:gd name="T78" fmla="*/ 674 w 867"/>
                <a:gd name="T79" fmla="*/ 863 h 863"/>
                <a:gd name="T80" fmla="*/ 667 w 867"/>
                <a:gd name="T81" fmla="*/ 862 h 863"/>
                <a:gd name="T82" fmla="*/ 659 w 867"/>
                <a:gd name="T83" fmla="*/ 862 h 863"/>
                <a:gd name="T84" fmla="*/ 632 w 867"/>
                <a:gd name="T85" fmla="*/ 858 h 863"/>
                <a:gd name="T86" fmla="*/ 605 w 867"/>
                <a:gd name="T87" fmla="*/ 850 h 863"/>
                <a:gd name="T88" fmla="*/ 580 w 867"/>
                <a:gd name="T89" fmla="*/ 838 h 863"/>
                <a:gd name="T90" fmla="*/ 557 w 867"/>
                <a:gd name="T91" fmla="*/ 823 h 863"/>
                <a:gd name="T92" fmla="*/ 536 w 867"/>
                <a:gd name="T93" fmla="*/ 805 h 863"/>
                <a:gd name="T94" fmla="*/ 518 w 867"/>
                <a:gd name="T95" fmla="*/ 784 h 863"/>
                <a:gd name="T96" fmla="*/ 11 w 867"/>
                <a:gd name="T97" fmla="*/ 85 h 863"/>
                <a:gd name="T98" fmla="*/ 3 w 867"/>
                <a:gd name="T99" fmla="*/ 71 h 863"/>
                <a:gd name="T100" fmla="*/ 0 w 867"/>
                <a:gd name="T101" fmla="*/ 57 h 863"/>
                <a:gd name="T102" fmla="*/ 2 w 867"/>
                <a:gd name="T103" fmla="*/ 42 h 863"/>
                <a:gd name="T104" fmla="*/ 7 w 867"/>
                <a:gd name="T105" fmla="*/ 28 h 863"/>
                <a:gd name="T106" fmla="*/ 16 w 867"/>
                <a:gd name="T107" fmla="*/ 16 h 863"/>
                <a:gd name="T108" fmla="*/ 29 w 867"/>
                <a:gd name="T109" fmla="*/ 6 h 863"/>
                <a:gd name="T110" fmla="*/ 44 w 867"/>
                <a:gd name="T111" fmla="*/ 1 h 863"/>
                <a:gd name="T112" fmla="*/ 58 w 867"/>
                <a:gd name="T113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7" h="863">
                  <a:moveTo>
                    <a:pt x="296" y="294"/>
                  </a:moveTo>
                  <a:lnTo>
                    <a:pt x="606" y="720"/>
                  </a:lnTo>
                  <a:lnTo>
                    <a:pt x="619" y="734"/>
                  </a:lnTo>
                  <a:lnTo>
                    <a:pt x="633" y="744"/>
                  </a:lnTo>
                  <a:lnTo>
                    <a:pt x="650" y="751"/>
                  </a:lnTo>
                  <a:lnTo>
                    <a:pt x="668" y="755"/>
                  </a:lnTo>
                  <a:lnTo>
                    <a:pt x="686" y="754"/>
                  </a:lnTo>
                  <a:lnTo>
                    <a:pt x="703" y="749"/>
                  </a:lnTo>
                  <a:lnTo>
                    <a:pt x="720" y="742"/>
                  </a:lnTo>
                  <a:lnTo>
                    <a:pt x="734" y="730"/>
                  </a:lnTo>
                  <a:lnTo>
                    <a:pt x="745" y="716"/>
                  </a:lnTo>
                  <a:lnTo>
                    <a:pt x="753" y="700"/>
                  </a:lnTo>
                  <a:lnTo>
                    <a:pt x="758" y="682"/>
                  </a:lnTo>
                  <a:lnTo>
                    <a:pt x="758" y="664"/>
                  </a:lnTo>
                  <a:lnTo>
                    <a:pt x="755" y="646"/>
                  </a:lnTo>
                  <a:lnTo>
                    <a:pt x="748" y="629"/>
                  </a:lnTo>
                  <a:lnTo>
                    <a:pt x="737" y="614"/>
                  </a:lnTo>
                  <a:lnTo>
                    <a:pt x="724" y="601"/>
                  </a:lnTo>
                  <a:lnTo>
                    <a:pt x="296" y="294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787" y="514"/>
                  </a:lnTo>
                  <a:lnTo>
                    <a:pt x="810" y="532"/>
                  </a:lnTo>
                  <a:lnTo>
                    <a:pt x="828" y="553"/>
                  </a:lnTo>
                  <a:lnTo>
                    <a:pt x="843" y="576"/>
                  </a:lnTo>
                  <a:lnTo>
                    <a:pt x="855" y="601"/>
                  </a:lnTo>
                  <a:lnTo>
                    <a:pt x="863" y="627"/>
                  </a:lnTo>
                  <a:lnTo>
                    <a:pt x="867" y="656"/>
                  </a:lnTo>
                  <a:lnTo>
                    <a:pt x="867" y="684"/>
                  </a:lnTo>
                  <a:lnTo>
                    <a:pt x="863" y="711"/>
                  </a:lnTo>
                  <a:lnTo>
                    <a:pt x="855" y="737"/>
                  </a:lnTo>
                  <a:lnTo>
                    <a:pt x="844" y="762"/>
                  </a:lnTo>
                  <a:lnTo>
                    <a:pt x="829" y="785"/>
                  </a:lnTo>
                  <a:lnTo>
                    <a:pt x="811" y="807"/>
                  </a:lnTo>
                  <a:lnTo>
                    <a:pt x="787" y="826"/>
                  </a:lnTo>
                  <a:lnTo>
                    <a:pt x="761" y="842"/>
                  </a:lnTo>
                  <a:lnTo>
                    <a:pt x="734" y="853"/>
                  </a:lnTo>
                  <a:lnTo>
                    <a:pt x="704" y="860"/>
                  </a:lnTo>
                  <a:lnTo>
                    <a:pt x="674" y="863"/>
                  </a:lnTo>
                  <a:lnTo>
                    <a:pt x="667" y="862"/>
                  </a:lnTo>
                  <a:lnTo>
                    <a:pt x="659" y="862"/>
                  </a:lnTo>
                  <a:lnTo>
                    <a:pt x="632" y="858"/>
                  </a:lnTo>
                  <a:lnTo>
                    <a:pt x="605" y="850"/>
                  </a:lnTo>
                  <a:lnTo>
                    <a:pt x="580" y="838"/>
                  </a:lnTo>
                  <a:lnTo>
                    <a:pt x="557" y="823"/>
                  </a:lnTo>
                  <a:lnTo>
                    <a:pt x="536" y="805"/>
                  </a:lnTo>
                  <a:lnTo>
                    <a:pt x="518" y="784"/>
                  </a:lnTo>
                  <a:lnTo>
                    <a:pt x="11" y="85"/>
                  </a:lnTo>
                  <a:lnTo>
                    <a:pt x="3" y="71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305"/>
            <p:cNvSpPr>
              <a:spLocks/>
            </p:cNvSpPr>
            <p:nvPr/>
          </p:nvSpPr>
          <p:spPr bwMode="auto">
            <a:xfrm>
              <a:off x="941388" y="4227513"/>
              <a:ext cx="296862" cy="393700"/>
            </a:xfrm>
            <a:custGeom>
              <a:avLst/>
              <a:gdLst>
                <a:gd name="T0" fmla="*/ 157 w 1679"/>
                <a:gd name="T1" fmla="*/ 3 h 2235"/>
                <a:gd name="T2" fmla="*/ 357 w 1679"/>
                <a:gd name="T3" fmla="*/ 28 h 2235"/>
                <a:gd name="T4" fmla="*/ 549 w 1679"/>
                <a:gd name="T5" fmla="*/ 76 h 2235"/>
                <a:gd name="T6" fmla="*/ 731 w 1679"/>
                <a:gd name="T7" fmla="*/ 147 h 2235"/>
                <a:gd name="T8" fmla="*/ 902 w 1679"/>
                <a:gd name="T9" fmla="*/ 237 h 2235"/>
                <a:gd name="T10" fmla="*/ 1060 w 1679"/>
                <a:gd name="T11" fmla="*/ 347 h 2235"/>
                <a:gd name="T12" fmla="*/ 1203 w 1679"/>
                <a:gd name="T13" fmla="*/ 474 h 2235"/>
                <a:gd name="T14" fmla="*/ 1330 w 1679"/>
                <a:gd name="T15" fmla="*/ 617 h 2235"/>
                <a:gd name="T16" fmla="*/ 1441 w 1679"/>
                <a:gd name="T17" fmla="*/ 775 h 2235"/>
                <a:gd name="T18" fmla="*/ 1532 w 1679"/>
                <a:gd name="T19" fmla="*/ 944 h 2235"/>
                <a:gd name="T20" fmla="*/ 1603 w 1679"/>
                <a:gd name="T21" fmla="*/ 1125 h 2235"/>
                <a:gd name="T22" fmla="*/ 1651 w 1679"/>
                <a:gd name="T23" fmla="*/ 1316 h 2235"/>
                <a:gd name="T24" fmla="*/ 1676 w 1679"/>
                <a:gd name="T25" fmla="*/ 1515 h 2235"/>
                <a:gd name="T26" fmla="*/ 1676 w 1679"/>
                <a:gd name="T27" fmla="*/ 1718 h 2235"/>
                <a:gd name="T28" fmla="*/ 1652 w 1679"/>
                <a:gd name="T29" fmla="*/ 1915 h 2235"/>
                <a:gd name="T30" fmla="*/ 1604 w 1679"/>
                <a:gd name="T31" fmla="*/ 2107 h 2235"/>
                <a:gd name="T32" fmla="*/ 1561 w 1679"/>
                <a:gd name="T33" fmla="*/ 2215 h 2235"/>
                <a:gd name="T34" fmla="*/ 1535 w 1679"/>
                <a:gd name="T35" fmla="*/ 2233 h 2235"/>
                <a:gd name="T36" fmla="*/ 1510 w 1679"/>
                <a:gd name="T37" fmla="*/ 2234 h 2235"/>
                <a:gd name="T38" fmla="*/ 1487 w 1679"/>
                <a:gd name="T39" fmla="*/ 2225 h 2235"/>
                <a:gd name="T40" fmla="*/ 1470 w 1679"/>
                <a:gd name="T41" fmla="*/ 2203 h 2235"/>
                <a:gd name="T42" fmla="*/ 1466 w 1679"/>
                <a:gd name="T43" fmla="*/ 2176 h 2235"/>
                <a:gd name="T44" fmla="*/ 1500 w 1679"/>
                <a:gd name="T45" fmla="*/ 2074 h 2235"/>
                <a:gd name="T46" fmla="*/ 1545 w 1679"/>
                <a:gd name="T47" fmla="*/ 1895 h 2235"/>
                <a:gd name="T48" fmla="*/ 1568 w 1679"/>
                <a:gd name="T49" fmla="*/ 1711 h 2235"/>
                <a:gd name="T50" fmla="*/ 1567 w 1679"/>
                <a:gd name="T51" fmla="*/ 1520 h 2235"/>
                <a:gd name="T52" fmla="*/ 1543 w 1679"/>
                <a:gd name="T53" fmla="*/ 1331 h 2235"/>
                <a:gd name="T54" fmla="*/ 1497 w 1679"/>
                <a:gd name="T55" fmla="*/ 1150 h 2235"/>
                <a:gd name="T56" fmla="*/ 1429 w 1679"/>
                <a:gd name="T57" fmla="*/ 979 h 2235"/>
                <a:gd name="T58" fmla="*/ 1340 w 1679"/>
                <a:gd name="T59" fmla="*/ 819 h 2235"/>
                <a:gd name="T60" fmla="*/ 1235 w 1679"/>
                <a:gd name="T61" fmla="*/ 671 h 2235"/>
                <a:gd name="T62" fmla="*/ 1112 w 1679"/>
                <a:gd name="T63" fmla="*/ 537 h 2235"/>
                <a:gd name="T64" fmla="*/ 973 w 1679"/>
                <a:gd name="T65" fmla="*/ 417 h 2235"/>
                <a:gd name="T66" fmla="*/ 823 w 1679"/>
                <a:gd name="T67" fmla="*/ 315 h 2235"/>
                <a:gd name="T68" fmla="*/ 659 w 1679"/>
                <a:gd name="T69" fmla="*/ 232 h 2235"/>
                <a:gd name="T70" fmla="*/ 484 w 1679"/>
                <a:gd name="T71" fmla="*/ 169 h 2235"/>
                <a:gd name="T72" fmla="*/ 300 w 1679"/>
                <a:gd name="T73" fmla="*/ 127 h 2235"/>
                <a:gd name="T74" fmla="*/ 109 w 1679"/>
                <a:gd name="T75" fmla="*/ 108 h 2235"/>
                <a:gd name="T76" fmla="*/ 106 w 1679"/>
                <a:gd name="T77" fmla="*/ 788 h 2235"/>
                <a:gd name="T78" fmla="*/ 87 w 1679"/>
                <a:gd name="T79" fmla="*/ 814 h 2235"/>
                <a:gd name="T80" fmla="*/ 55 w 1679"/>
                <a:gd name="T81" fmla="*/ 825 h 2235"/>
                <a:gd name="T82" fmla="*/ 22 w 1679"/>
                <a:gd name="T83" fmla="*/ 814 h 2235"/>
                <a:gd name="T84" fmla="*/ 3 w 1679"/>
                <a:gd name="T85" fmla="*/ 788 h 2235"/>
                <a:gd name="T86" fmla="*/ 0 w 1679"/>
                <a:gd name="T87" fmla="*/ 54 h 2235"/>
                <a:gd name="T88" fmla="*/ 10 w 1679"/>
                <a:gd name="T89" fmla="*/ 22 h 2235"/>
                <a:gd name="T90" fmla="*/ 37 w 1679"/>
                <a:gd name="T91" fmla="*/ 3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235">
                  <a:moveTo>
                    <a:pt x="55" y="0"/>
                  </a:moveTo>
                  <a:lnTo>
                    <a:pt x="157" y="3"/>
                  </a:lnTo>
                  <a:lnTo>
                    <a:pt x="258" y="12"/>
                  </a:lnTo>
                  <a:lnTo>
                    <a:pt x="357" y="28"/>
                  </a:lnTo>
                  <a:lnTo>
                    <a:pt x="455" y="49"/>
                  </a:lnTo>
                  <a:lnTo>
                    <a:pt x="549" y="76"/>
                  </a:lnTo>
                  <a:lnTo>
                    <a:pt x="642" y="109"/>
                  </a:lnTo>
                  <a:lnTo>
                    <a:pt x="731" y="147"/>
                  </a:lnTo>
                  <a:lnTo>
                    <a:pt x="817" y="189"/>
                  </a:lnTo>
                  <a:lnTo>
                    <a:pt x="902" y="237"/>
                  </a:lnTo>
                  <a:lnTo>
                    <a:pt x="982" y="290"/>
                  </a:lnTo>
                  <a:lnTo>
                    <a:pt x="1060" y="347"/>
                  </a:lnTo>
                  <a:lnTo>
                    <a:pt x="1133" y="408"/>
                  </a:lnTo>
                  <a:lnTo>
                    <a:pt x="1203" y="474"/>
                  </a:lnTo>
                  <a:lnTo>
                    <a:pt x="1269" y="544"/>
                  </a:lnTo>
                  <a:lnTo>
                    <a:pt x="1330" y="617"/>
                  </a:lnTo>
                  <a:lnTo>
                    <a:pt x="1387" y="694"/>
                  </a:lnTo>
                  <a:lnTo>
                    <a:pt x="1441" y="775"/>
                  </a:lnTo>
                  <a:lnTo>
                    <a:pt x="1489" y="858"/>
                  </a:lnTo>
                  <a:lnTo>
                    <a:pt x="1532" y="944"/>
                  </a:lnTo>
                  <a:lnTo>
                    <a:pt x="1569" y="1034"/>
                  </a:lnTo>
                  <a:lnTo>
                    <a:pt x="1603" y="1125"/>
                  </a:lnTo>
                  <a:lnTo>
                    <a:pt x="1630" y="1220"/>
                  </a:lnTo>
                  <a:lnTo>
                    <a:pt x="1651" y="1316"/>
                  </a:lnTo>
                  <a:lnTo>
                    <a:pt x="1667" y="1415"/>
                  </a:lnTo>
                  <a:lnTo>
                    <a:pt x="1676" y="1515"/>
                  </a:lnTo>
                  <a:lnTo>
                    <a:pt x="1679" y="1618"/>
                  </a:lnTo>
                  <a:lnTo>
                    <a:pt x="1676" y="1718"/>
                  </a:lnTo>
                  <a:lnTo>
                    <a:pt x="1667" y="1817"/>
                  </a:lnTo>
                  <a:lnTo>
                    <a:pt x="1652" y="1915"/>
                  </a:lnTo>
                  <a:lnTo>
                    <a:pt x="1631" y="2011"/>
                  </a:lnTo>
                  <a:lnTo>
                    <a:pt x="1604" y="2107"/>
                  </a:lnTo>
                  <a:lnTo>
                    <a:pt x="1570" y="2201"/>
                  </a:lnTo>
                  <a:lnTo>
                    <a:pt x="1561" y="2215"/>
                  </a:lnTo>
                  <a:lnTo>
                    <a:pt x="1550" y="2226"/>
                  </a:lnTo>
                  <a:lnTo>
                    <a:pt x="1535" y="2233"/>
                  </a:lnTo>
                  <a:lnTo>
                    <a:pt x="1519" y="2235"/>
                  </a:lnTo>
                  <a:lnTo>
                    <a:pt x="1510" y="2234"/>
                  </a:lnTo>
                  <a:lnTo>
                    <a:pt x="1500" y="2232"/>
                  </a:lnTo>
                  <a:lnTo>
                    <a:pt x="1487" y="2225"/>
                  </a:lnTo>
                  <a:lnTo>
                    <a:pt x="1477" y="2215"/>
                  </a:lnTo>
                  <a:lnTo>
                    <a:pt x="1470" y="2203"/>
                  </a:lnTo>
                  <a:lnTo>
                    <a:pt x="1466" y="2190"/>
                  </a:lnTo>
                  <a:lnTo>
                    <a:pt x="1466" y="2176"/>
                  </a:lnTo>
                  <a:lnTo>
                    <a:pt x="1469" y="2162"/>
                  </a:lnTo>
                  <a:lnTo>
                    <a:pt x="1500" y="2074"/>
                  </a:lnTo>
                  <a:lnTo>
                    <a:pt x="1525" y="1985"/>
                  </a:lnTo>
                  <a:lnTo>
                    <a:pt x="1545" y="1895"/>
                  </a:lnTo>
                  <a:lnTo>
                    <a:pt x="1559" y="1803"/>
                  </a:lnTo>
                  <a:lnTo>
                    <a:pt x="1568" y="1711"/>
                  </a:lnTo>
                  <a:lnTo>
                    <a:pt x="1570" y="1618"/>
                  </a:lnTo>
                  <a:lnTo>
                    <a:pt x="1567" y="1520"/>
                  </a:lnTo>
                  <a:lnTo>
                    <a:pt x="1558" y="1425"/>
                  </a:lnTo>
                  <a:lnTo>
                    <a:pt x="1543" y="1331"/>
                  </a:lnTo>
                  <a:lnTo>
                    <a:pt x="1523" y="1240"/>
                  </a:lnTo>
                  <a:lnTo>
                    <a:pt x="1497" y="1150"/>
                  </a:lnTo>
                  <a:lnTo>
                    <a:pt x="1465" y="1064"/>
                  </a:lnTo>
                  <a:lnTo>
                    <a:pt x="1429" y="979"/>
                  </a:lnTo>
                  <a:lnTo>
                    <a:pt x="1386" y="897"/>
                  </a:lnTo>
                  <a:lnTo>
                    <a:pt x="1340" y="819"/>
                  </a:lnTo>
                  <a:lnTo>
                    <a:pt x="1290" y="743"/>
                  </a:lnTo>
                  <a:lnTo>
                    <a:pt x="1235" y="671"/>
                  </a:lnTo>
                  <a:lnTo>
                    <a:pt x="1175" y="602"/>
                  </a:lnTo>
                  <a:lnTo>
                    <a:pt x="1112" y="537"/>
                  </a:lnTo>
                  <a:lnTo>
                    <a:pt x="1045" y="474"/>
                  </a:lnTo>
                  <a:lnTo>
                    <a:pt x="973" y="417"/>
                  </a:lnTo>
                  <a:lnTo>
                    <a:pt x="900" y="364"/>
                  </a:lnTo>
                  <a:lnTo>
                    <a:pt x="823" y="315"/>
                  </a:lnTo>
                  <a:lnTo>
                    <a:pt x="742" y="271"/>
                  </a:lnTo>
                  <a:lnTo>
                    <a:pt x="659" y="232"/>
                  </a:lnTo>
                  <a:lnTo>
                    <a:pt x="572" y="198"/>
                  </a:lnTo>
                  <a:lnTo>
                    <a:pt x="484" y="169"/>
                  </a:lnTo>
                  <a:lnTo>
                    <a:pt x="393" y="145"/>
                  </a:lnTo>
                  <a:lnTo>
                    <a:pt x="300" y="127"/>
                  </a:lnTo>
                  <a:lnTo>
                    <a:pt x="205" y="115"/>
                  </a:lnTo>
                  <a:lnTo>
                    <a:pt x="109" y="108"/>
                  </a:lnTo>
                  <a:lnTo>
                    <a:pt x="109" y="771"/>
                  </a:lnTo>
                  <a:lnTo>
                    <a:pt x="106" y="788"/>
                  </a:lnTo>
                  <a:lnTo>
                    <a:pt x="99" y="803"/>
                  </a:lnTo>
                  <a:lnTo>
                    <a:pt x="87" y="814"/>
                  </a:lnTo>
                  <a:lnTo>
                    <a:pt x="72" y="822"/>
                  </a:lnTo>
                  <a:lnTo>
                    <a:pt x="55" y="825"/>
                  </a:lnTo>
                  <a:lnTo>
                    <a:pt x="37" y="822"/>
                  </a:lnTo>
                  <a:lnTo>
                    <a:pt x="22" y="814"/>
                  </a:lnTo>
                  <a:lnTo>
                    <a:pt x="10" y="803"/>
                  </a:lnTo>
                  <a:lnTo>
                    <a:pt x="3" y="788"/>
                  </a:lnTo>
                  <a:lnTo>
                    <a:pt x="0" y="7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306"/>
            <p:cNvSpPr>
              <a:spLocks/>
            </p:cNvSpPr>
            <p:nvPr/>
          </p:nvSpPr>
          <p:spPr bwMode="auto">
            <a:xfrm>
              <a:off x="665163" y="4308475"/>
              <a:ext cx="228600" cy="482600"/>
            </a:xfrm>
            <a:custGeom>
              <a:avLst/>
              <a:gdLst>
                <a:gd name="T0" fmla="*/ 526 w 1300"/>
                <a:gd name="T1" fmla="*/ 2 h 2731"/>
                <a:gd name="T2" fmla="*/ 550 w 1300"/>
                <a:gd name="T3" fmla="*/ 16 h 2731"/>
                <a:gd name="T4" fmla="*/ 564 w 1300"/>
                <a:gd name="T5" fmla="*/ 40 h 2731"/>
                <a:gd name="T6" fmla="*/ 564 w 1300"/>
                <a:gd name="T7" fmla="*/ 69 h 2731"/>
                <a:gd name="T8" fmla="*/ 550 w 1300"/>
                <a:gd name="T9" fmla="*/ 93 h 2731"/>
                <a:gd name="T10" fmla="*/ 428 w 1300"/>
                <a:gd name="T11" fmla="*/ 231 h 2731"/>
                <a:gd name="T12" fmla="*/ 325 w 1300"/>
                <a:gd name="T13" fmla="*/ 381 h 2731"/>
                <a:gd name="T14" fmla="*/ 240 w 1300"/>
                <a:gd name="T15" fmla="*/ 540 h 2731"/>
                <a:gd name="T16" fmla="*/ 176 w 1300"/>
                <a:gd name="T17" fmla="*/ 709 h 2731"/>
                <a:gd name="T18" fmla="*/ 133 w 1300"/>
                <a:gd name="T19" fmla="*/ 884 h 2731"/>
                <a:gd name="T20" fmla="*/ 111 w 1300"/>
                <a:gd name="T21" fmla="*/ 1066 h 2731"/>
                <a:gd name="T22" fmla="*/ 111 w 1300"/>
                <a:gd name="T23" fmla="*/ 1253 h 2731"/>
                <a:gd name="T24" fmla="*/ 134 w 1300"/>
                <a:gd name="T25" fmla="*/ 1437 h 2731"/>
                <a:gd name="T26" fmla="*/ 178 w 1300"/>
                <a:gd name="T27" fmla="*/ 1615 h 2731"/>
                <a:gd name="T28" fmla="*/ 243 w 1300"/>
                <a:gd name="T29" fmla="*/ 1784 h 2731"/>
                <a:gd name="T30" fmla="*/ 328 w 1300"/>
                <a:gd name="T31" fmla="*/ 1942 h 2731"/>
                <a:gd name="T32" fmla="*/ 429 w 1300"/>
                <a:gd name="T33" fmla="*/ 2089 h 2731"/>
                <a:gd name="T34" fmla="*/ 548 w 1300"/>
                <a:gd name="T35" fmla="*/ 2224 h 2731"/>
                <a:gd name="T36" fmla="*/ 683 w 1300"/>
                <a:gd name="T37" fmla="*/ 2344 h 2731"/>
                <a:gd name="T38" fmla="*/ 831 w 1300"/>
                <a:gd name="T39" fmla="*/ 2447 h 2731"/>
                <a:gd name="T40" fmla="*/ 993 w 1300"/>
                <a:gd name="T41" fmla="*/ 2533 h 2731"/>
                <a:gd name="T42" fmla="*/ 1167 w 1300"/>
                <a:gd name="T43" fmla="*/ 2599 h 2731"/>
                <a:gd name="T44" fmla="*/ 1275 w 1300"/>
                <a:gd name="T45" fmla="*/ 2631 h 2731"/>
                <a:gd name="T46" fmla="*/ 1296 w 1300"/>
                <a:gd name="T47" fmla="*/ 2656 h 2731"/>
                <a:gd name="T48" fmla="*/ 1298 w 1300"/>
                <a:gd name="T49" fmla="*/ 2690 h 2731"/>
                <a:gd name="T50" fmla="*/ 1284 w 1300"/>
                <a:gd name="T51" fmla="*/ 2715 h 2731"/>
                <a:gd name="T52" fmla="*/ 1260 w 1300"/>
                <a:gd name="T53" fmla="*/ 2729 h 2731"/>
                <a:gd name="T54" fmla="*/ 1239 w 1300"/>
                <a:gd name="T55" fmla="*/ 2730 h 2731"/>
                <a:gd name="T56" fmla="*/ 1139 w 1300"/>
                <a:gd name="T57" fmla="*/ 2703 h 2731"/>
                <a:gd name="T58" fmla="*/ 960 w 1300"/>
                <a:gd name="T59" fmla="*/ 2636 h 2731"/>
                <a:gd name="T60" fmla="*/ 793 w 1300"/>
                <a:gd name="T61" fmla="*/ 2550 h 2731"/>
                <a:gd name="T62" fmla="*/ 638 w 1300"/>
                <a:gd name="T63" fmla="*/ 2447 h 2731"/>
                <a:gd name="T64" fmla="*/ 499 w 1300"/>
                <a:gd name="T65" fmla="*/ 2327 h 2731"/>
                <a:gd name="T66" fmla="*/ 373 w 1300"/>
                <a:gd name="T67" fmla="*/ 2192 h 2731"/>
                <a:gd name="T68" fmla="*/ 263 w 1300"/>
                <a:gd name="T69" fmla="*/ 2044 h 2731"/>
                <a:gd name="T70" fmla="*/ 172 w 1300"/>
                <a:gd name="T71" fmla="*/ 1885 h 2731"/>
                <a:gd name="T72" fmla="*/ 99 w 1300"/>
                <a:gd name="T73" fmla="*/ 1715 h 2731"/>
                <a:gd name="T74" fmla="*/ 44 w 1300"/>
                <a:gd name="T75" fmla="*/ 1537 h 2731"/>
                <a:gd name="T76" fmla="*/ 11 w 1300"/>
                <a:gd name="T77" fmla="*/ 1351 h 2731"/>
                <a:gd name="T78" fmla="*/ 0 w 1300"/>
                <a:gd name="T79" fmla="*/ 1159 h 2731"/>
                <a:gd name="T80" fmla="*/ 10 w 1300"/>
                <a:gd name="T81" fmla="*/ 975 h 2731"/>
                <a:gd name="T82" fmla="*/ 40 w 1300"/>
                <a:gd name="T83" fmla="*/ 797 h 2731"/>
                <a:gd name="T84" fmla="*/ 89 w 1300"/>
                <a:gd name="T85" fmla="*/ 624 h 2731"/>
                <a:gd name="T86" fmla="*/ 159 w 1300"/>
                <a:gd name="T87" fmla="*/ 459 h 2731"/>
                <a:gd name="T88" fmla="*/ 246 w 1300"/>
                <a:gd name="T89" fmla="*/ 301 h 2731"/>
                <a:gd name="T90" fmla="*/ 351 w 1300"/>
                <a:gd name="T91" fmla="*/ 154 h 2731"/>
                <a:gd name="T92" fmla="*/ 473 w 1300"/>
                <a:gd name="T93" fmla="*/ 16 h 2731"/>
                <a:gd name="T94" fmla="*/ 498 w 1300"/>
                <a:gd name="T95" fmla="*/ 2 h 2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2731">
                  <a:moveTo>
                    <a:pt x="512" y="0"/>
                  </a:moveTo>
                  <a:lnTo>
                    <a:pt x="526" y="2"/>
                  </a:lnTo>
                  <a:lnTo>
                    <a:pt x="539" y="7"/>
                  </a:lnTo>
                  <a:lnTo>
                    <a:pt x="550" y="16"/>
                  </a:lnTo>
                  <a:lnTo>
                    <a:pt x="559" y="28"/>
                  </a:lnTo>
                  <a:lnTo>
                    <a:pt x="564" y="40"/>
                  </a:lnTo>
                  <a:lnTo>
                    <a:pt x="566" y="55"/>
                  </a:lnTo>
                  <a:lnTo>
                    <a:pt x="564" y="69"/>
                  </a:lnTo>
                  <a:lnTo>
                    <a:pt x="559" y="82"/>
                  </a:lnTo>
                  <a:lnTo>
                    <a:pt x="550" y="93"/>
                  </a:lnTo>
                  <a:lnTo>
                    <a:pt x="487" y="161"/>
                  </a:lnTo>
                  <a:lnTo>
                    <a:pt x="428" y="231"/>
                  </a:lnTo>
                  <a:lnTo>
                    <a:pt x="374" y="304"/>
                  </a:lnTo>
                  <a:lnTo>
                    <a:pt x="325" y="381"/>
                  </a:lnTo>
                  <a:lnTo>
                    <a:pt x="279" y="459"/>
                  </a:lnTo>
                  <a:lnTo>
                    <a:pt x="240" y="540"/>
                  </a:lnTo>
                  <a:lnTo>
                    <a:pt x="206" y="624"/>
                  </a:lnTo>
                  <a:lnTo>
                    <a:pt x="176" y="709"/>
                  </a:lnTo>
                  <a:lnTo>
                    <a:pt x="152" y="796"/>
                  </a:lnTo>
                  <a:lnTo>
                    <a:pt x="133" y="884"/>
                  </a:lnTo>
                  <a:lnTo>
                    <a:pt x="120" y="975"/>
                  </a:lnTo>
                  <a:lnTo>
                    <a:pt x="111" y="1066"/>
                  </a:lnTo>
                  <a:lnTo>
                    <a:pt x="109" y="1159"/>
                  </a:lnTo>
                  <a:lnTo>
                    <a:pt x="111" y="1253"/>
                  </a:lnTo>
                  <a:lnTo>
                    <a:pt x="120" y="1346"/>
                  </a:lnTo>
                  <a:lnTo>
                    <a:pt x="134" y="1437"/>
                  </a:lnTo>
                  <a:lnTo>
                    <a:pt x="154" y="1527"/>
                  </a:lnTo>
                  <a:lnTo>
                    <a:pt x="178" y="1615"/>
                  </a:lnTo>
                  <a:lnTo>
                    <a:pt x="208" y="1700"/>
                  </a:lnTo>
                  <a:lnTo>
                    <a:pt x="243" y="1784"/>
                  </a:lnTo>
                  <a:lnTo>
                    <a:pt x="282" y="1864"/>
                  </a:lnTo>
                  <a:lnTo>
                    <a:pt x="328" y="1942"/>
                  </a:lnTo>
                  <a:lnTo>
                    <a:pt x="376" y="2017"/>
                  </a:lnTo>
                  <a:lnTo>
                    <a:pt x="429" y="2089"/>
                  </a:lnTo>
                  <a:lnTo>
                    <a:pt x="487" y="2158"/>
                  </a:lnTo>
                  <a:lnTo>
                    <a:pt x="548" y="2224"/>
                  </a:lnTo>
                  <a:lnTo>
                    <a:pt x="613" y="2286"/>
                  </a:lnTo>
                  <a:lnTo>
                    <a:pt x="683" y="2344"/>
                  </a:lnTo>
                  <a:lnTo>
                    <a:pt x="755" y="2398"/>
                  </a:lnTo>
                  <a:lnTo>
                    <a:pt x="831" y="2447"/>
                  </a:lnTo>
                  <a:lnTo>
                    <a:pt x="911" y="2492"/>
                  </a:lnTo>
                  <a:lnTo>
                    <a:pt x="993" y="2533"/>
                  </a:lnTo>
                  <a:lnTo>
                    <a:pt x="1079" y="2568"/>
                  </a:lnTo>
                  <a:lnTo>
                    <a:pt x="1167" y="2599"/>
                  </a:lnTo>
                  <a:lnTo>
                    <a:pt x="1259" y="2624"/>
                  </a:lnTo>
                  <a:lnTo>
                    <a:pt x="1275" y="2631"/>
                  </a:lnTo>
                  <a:lnTo>
                    <a:pt x="1287" y="2642"/>
                  </a:lnTo>
                  <a:lnTo>
                    <a:pt x="1296" y="2656"/>
                  </a:lnTo>
                  <a:lnTo>
                    <a:pt x="1300" y="2672"/>
                  </a:lnTo>
                  <a:lnTo>
                    <a:pt x="1298" y="2690"/>
                  </a:lnTo>
                  <a:lnTo>
                    <a:pt x="1293" y="2703"/>
                  </a:lnTo>
                  <a:lnTo>
                    <a:pt x="1284" y="2715"/>
                  </a:lnTo>
                  <a:lnTo>
                    <a:pt x="1273" y="2723"/>
                  </a:lnTo>
                  <a:lnTo>
                    <a:pt x="1260" y="2729"/>
                  </a:lnTo>
                  <a:lnTo>
                    <a:pt x="1246" y="2731"/>
                  </a:lnTo>
                  <a:lnTo>
                    <a:pt x="1239" y="2730"/>
                  </a:lnTo>
                  <a:lnTo>
                    <a:pt x="1232" y="2729"/>
                  </a:lnTo>
                  <a:lnTo>
                    <a:pt x="1139" y="2703"/>
                  </a:lnTo>
                  <a:lnTo>
                    <a:pt x="1048" y="2672"/>
                  </a:lnTo>
                  <a:lnTo>
                    <a:pt x="960" y="2636"/>
                  </a:lnTo>
                  <a:lnTo>
                    <a:pt x="876" y="2595"/>
                  </a:lnTo>
                  <a:lnTo>
                    <a:pt x="793" y="2550"/>
                  </a:lnTo>
                  <a:lnTo>
                    <a:pt x="715" y="2500"/>
                  </a:lnTo>
                  <a:lnTo>
                    <a:pt x="638" y="2447"/>
                  </a:lnTo>
                  <a:lnTo>
                    <a:pt x="567" y="2389"/>
                  </a:lnTo>
                  <a:lnTo>
                    <a:pt x="499" y="2327"/>
                  </a:lnTo>
                  <a:lnTo>
                    <a:pt x="433" y="2261"/>
                  </a:lnTo>
                  <a:lnTo>
                    <a:pt x="373" y="2192"/>
                  </a:lnTo>
                  <a:lnTo>
                    <a:pt x="316" y="2119"/>
                  </a:lnTo>
                  <a:lnTo>
                    <a:pt x="263" y="2044"/>
                  </a:lnTo>
                  <a:lnTo>
                    <a:pt x="215" y="1966"/>
                  </a:lnTo>
                  <a:lnTo>
                    <a:pt x="172" y="1885"/>
                  </a:lnTo>
                  <a:lnTo>
                    <a:pt x="133" y="1801"/>
                  </a:lnTo>
                  <a:lnTo>
                    <a:pt x="99" y="1715"/>
                  </a:lnTo>
                  <a:lnTo>
                    <a:pt x="68" y="1627"/>
                  </a:lnTo>
                  <a:lnTo>
                    <a:pt x="44" y="1537"/>
                  </a:lnTo>
                  <a:lnTo>
                    <a:pt x="25" y="1445"/>
                  </a:lnTo>
                  <a:lnTo>
                    <a:pt x="11" y="1351"/>
                  </a:lnTo>
                  <a:lnTo>
                    <a:pt x="3" y="1256"/>
                  </a:lnTo>
                  <a:lnTo>
                    <a:pt x="0" y="1159"/>
                  </a:lnTo>
                  <a:lnTo>
                    <a:pt x="2" y="1066"/>
                  </a:lnTo>
                  <a:lnTo>
                    <a:pt x="10" y="975"/>
                  </a:lnTo>
                  <a:lnTo>
                    <a:pt x="22" y="886"/>
                  </a:lnTo>
                  <a:lnTo>
                    <a:pt x="40" y="797"/>
                  </a:lnTo>
                  <a:lnTo>
                    <a:pt x="62" y="710"/>
                  </a:lnTo>
                  <a:lnTo>
                    <a:pt x="89" y="624"/>
                  </a:lnTo>
                  <a:lnTo>
                    <a:pt x="122" y="541"/>
                  </a:lnTo>
                  <a:lnTo>
                    <a:pt x="159" y="459"/>
                  </a:lnTo>
                  <a:lnTo>
                    <a:pt x="200" y="379"/>
                  </a:lnTo>
                  <a:lnTo>
                    <a:pt x="246" y="301"/>
                  </a:lnTo>
                  <a:lnTo>
                    <a:pt x="297" y="226"/>
                  </a:lnTo>
                  <a:lnTo>
                    <a:pt x="351" y="154"/>
                  </a:lnTo>
                  <a:lnTo>
                    <a:pt x="410" y="84"/>
                  </a:lnTo>
                  <a:lnTo>
                    <a:pt x="473" y="16"/>
                  </a:lnTo>
                  <a:lnTo>
                    <a:pt x="486" y="7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3" name="Group 1072"/>
          <p:cNvGrpSpPr/>
          <p:nvPr/>
        </p:nvGrpSpPr>
        <p:grpSpPr>
          <a:xfrm>
            <a:off x="10950052" y="4225778"/>
            <a:ext cx="573088" cy="571500"/>
            <a:chOff x="10950575" y="3452813"/>
            <a:chExt cx="573088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78" name="Freeform 311"/>
            <p:cNvSpPr>
              <a:spLocks noEditPoints="1"/>
            </p:cNvSpPr>
            <p:nvPr/>
          </p:nvSpPr>
          <p:spPr bwMode="auto">
            <a:xfrm>
              <a:off x="11276013" y="3776663"/>
              <a:ext cx="190500" cy="247650"/>
            </a:xfrm>
            <a:custGeom>
              <a:avLst/>
              <a:gdLst>
                <a:gd name="T0" fmla="*/ 456 w 1203"/>
                <a:gd name="T1" fmla="*/ 893 h 1560"/>
                <a:gd name="T2" fmla="*/ 341 w 1203"/>
                <a:gd name="T3" fmla="*/ 1004 h 1560"/>
                <a:gd name="T4" fmla="*/ 267 w 1203"/>
                <a:gd name="T5" fmla="*/ 1141 h 1560"/>
                <a:gd name="T6" fmla="*/ 240 w 1203"/>
                <a:gd name="T7" fmla="*/ 1298 h 1560"/>
                <a:gd name="T8" fmla="*/ 962 w 1203"/>
                <a:gd name="T9" fmla="*/ 1298 h 1560"/>
                <a:gd name="T10" fmla="*/ 936 w 1203"/>
                <a:gd name="T11" fmla="*/ 1141 h 1560"/>
                <a:gd name="T12" fmla="*/ 862 w 1203"/>
                <a:gd name="T13" fmla="*/ 1004 h 1560"/>
                <a:gd name="T14" fmla="*/ 747 w 1203"/>
                <a:gd name="T15" fmla="*/ 893 h 1560"/>
                <a:gd name="T16" fmla="*/ 553 w 1203"/>
                <a:gd name="T17" fmla="*/ 840 h 1560"/>
                <a:gd name="T18" fmla="*/ 244 w 1203"/>
                <a:gd name="T19" fmla="*/ 315 h 1560"/>
                <a:gd name="T20" fmla="*/ 286 w 1203"/>
                <a:gd name="T21" fmla="*/ 467 h 1560"/>
                <a:gd name="T22" fmla="*/ 375 w 1203"/>
                <a:gd name="T23" fmla="*/ 597 h 1560"/>
                <a:gd name="T24" fmla="*/ 503 w 1203"/>
                <a:gd name="T25" fmla="*/ 696 h 1560"/>
                <a:gd name="T26" fmla="*/ 700 w 1203"/>
                <a:gd name="T27" fmla="*/ 696 h 1560"/>
                <a:gd name="T28" fmla="*/ 828 w 1203"/>
                <a:gd name="T29" fmla="*/ 597 h 1560"/>
                <a:gd name="T30" fmla="*/ 916 w 1203"/>
                <a:gd name="T31" fmla="*/ 467 h 1560"/>
                <a:gd name="T32" fmla="*/ 959 w 1203"/>
                <a:gd name="T33" fmla="*/ 315 h 1560"/>
                <a:gd name="T34" fmla="*/ 240 w 1203"/>
                <a:gd name="T35" fmla="*/ 120 h 1560"/>
                <a:gd name="T36" fmla="*/ 1161 w 1203"/>
                <a:gd name="T37" fmla="*/ 3 h 1560"/>
                <a:gd name="T38" fmla="*/ 1200 w 1203"/>
                <a:gd name="T39" fmla="*/ 41 h 1560"/>
                <a:gd name="T40" fmla="*/ 1191 w 1203"/>
                <a:gd name="T41" fmla="*/ 95 h 1560"/>
                <a:gd name="T42" fmla="*/ 1143 w 1203"/>
                <a:gd name="T43" fmla="*/ 120 h 1560"/>
                <a:gd name="T44" fmla="*/ 1080 w 1203"/>
                <a:gd name="T45" fmla="*/ 319 h 1560"/>
                <a:gd name="T46" fmla="*/ 1041 w 1203"/>
                <a:gd name="T47" fmla="*/ 482 h 1560"/>
                <a:gd name="T48" fmla="*/ 959 w 1203"/>
                <a:gd name="T49" fmla="*/ 627 h 1560"/>
                <a:gd name="T50" fmla="*/ 840 w 1203"/>
                <a:gd name="T51" fmla="*/ 747 h 1560"/>
                <a:gd name="T52" fmla="*/ 884 w 1203"/>
                <a:gd name="T53" fmla="*/ 850 h 1560"/>
                <a:gd name="T54" fmla="*/ 991 w 1203"/>
                <a:gd name="T55" fmla="*/ 979 h 1560"/>
                <a:gd name="T56" fmla="*/ 1059 w 1203"/>
                <a:gd name="T57" fmla="*/ 1130 h 1560"/>
                <a:gd name="T58" fmla="*/ 1083 w 1203"/>
                <a:gd name="T59" fmla="*/ 1298 h 1560"/>
                <a:gd name="T60" fmla="*/ 1161 w 1203"/>
                <a:gd name="T61" fmla="*/ 1443 h 1560"/>
                <a:gd name="T62" fmla="*/ 1200 w 1203"/>
                <a:gd name="T63" fmla="*/ 1481 h 1560"/>
                <a:gd name="T64" fmla="*/ 1191 w 1203"/>
                <a:gd name="T65" fmla="*/ 1535 h 1560"/>
                <a:gd name="T66" fmla="*/ 1143 w 1203"/>
                <a:gd name="T67" fmla="*/ 1560 h 1560"/>
                <a:gd name="T68" fmla="*/ 25 w 1203"/>
                <a:gd name="T69" fmla="*/ 1548 h 1560"/>
                <a:gd name="T70" fmla="*/ 0 w 1203"/>
                <a:gd name="T71" fmla="*/ 1500 h 1560"/>
                <a:gd name="T72" fmla="*/ 25 w 1203"/>
                <a:gd name="T73" fmla="*/ 1452 h 1560"/>
                <a:gd name="T74" fmla="*/ 120 w 1203"/>
                <a:gd name="T75" fmla="*/ 1440 h 1560"/>
                <a:gd name="T76" fmla="*/ 131 w 1203"/>
                <a:gd name="T77" fmla="*/ 1185 h 1560"/>
                <a:gd name="T78" fmla="*/ 185 w 1203"/>
                <a:gd name="T79" fmla="*/ 1027 h 1560"/>
                <a:gd name="T80" fmla="*/ 280 w 1203"/>
                <a:gd name="T81" fmla="*/ 889 h 1560"/>
                <a:gd name="T82" fmla="*/ 410 w 1203"/>
                <a:gd name="T83" fmla="*/ 780 h 1560"/>
                <a:gd name="T84" fmla="*/ 280 w 1203"/>
                <a:gd name="T85" fmla="*/ 671 h 1560"/>
                <a:gd name="T86" fmla="*/ 185 w 1203"/>
                <a:gd name="T87" fmla="*/ 533 h 1560"/>
                <a:gd name="T88" fmla="*/ 131 w 1203"/>
                <a:gd name="T89" fmla="*/ 375 h 1560"/>
                <a:gd name="T90" fmla="*/ 120 w 1203"/>
                <a:gd name="T91" fmla="*/ 120 h 1560"/>
                <a:gd name="T92" fmla="*/ 25 w 1203"/>
                <a:gd name="T93" fmla="*/ 108 h 1560"/>
                <a:gd name="T94" fmla="*/ 0 w 1203"/>
                <a:gd name="T95" fmla="*/ 60 h 1560"/>
                <a:gd name="T96" fmla="*/ 25 w 1203"/>
                <a:gd name="T97" fmla="*/ 12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03" h="1560">
                  <a:moveTo>
                    <a:pt x="553" y="840"/>
                  </a:moveTo>
                  <a:lnTo>
                    <a:pt x="503" y="864"/>
                  </a:lnTo>
                  <a:lnTo>
                    <a:pt x="456" y="893"/>
                  </a:lnTo>
                  <a:lnTo>
                    <a:pt x="413" y="926"/>
                  </a:lnTo>
                  <a:lnTo>
                    <a:pt x="375" y="963"/>
                  </a:lnTo>
                  <a:lnTo>
                    <a:pt x="341" y="1004"/>
                  </a:lnTo>
                  <a:lnTo>
                    <a:pt x="311" y="1046"/>
                  </a:lnTo>
                  <a:lnTo>
                    <a:pt x="286" y="1093"/>
                  </a:lnTo>
                  <a:lnTo>
                    <a:pt x="267" y="1141"/>
                  </a:lnTo>
                  <a:lnTo>
                    <a:pt x="252" y="1192"/>
                  </a:lnTo>
                  <a:lnTo>
                    <a:pt x="244" y="1245"/>
                  </a:lnTo>
                  <a:lnTo>
                    <a:pt x="240" y="1298"/>
                  </a:lnTo>
                  <a:lnTo>
                    <a:pt x="240" y="1440"/>
                  </a:lnTo>
                  <a:lnTo>
                    <a:pt x="962" y="1440"/>
                  </a:lnTo>
                  <a:lnTo>
                    <a:pt x="962" y="1298"/>
                  </a:lnTo>
                  <a:lnTo>
                    <a:pt x="959" y="1245"/>
                  </a:lnTo>
                  <a:lnTo>
                    <a:pt x="950" y="1192"/>
                  </a:lnTo>
                  <a:lnTo>
                    <a:pt x="936" y="1141"/>
                  </a:lnTo>
                  <a:lnTo>
                    <a:pt x="916" y="1093"/>
                  </a:lnTo>
                  <a:lnTo>
                    <a:pt x="891" y="1046"/>
                  </a:lnTo>
                  <a:lnTo>
                    <a:pt x="862" y="1004"/>
                  </a:lnTo>
                  <a:lnTo>
                    <a:pt x="828" y="963"/>
                  </a:lnTo>
                  <a:lnTo>
                    <a:pt x="789" y="926"/>
                  </a:lnTo>
                  <a:lnTo>
                    <a:pt x="747" y="893"/>
                  </a:lnTo>
                  <a:lnTo>
                    <a:pt x="700" y="864"/>
                  </a:lnTo>
                  <a:lnTo>
                    <a:pt x="649" y="840"/>
                  </a:lnTo>
                  <a:lnTo>
                    <a:pt x="553" y="840"/>
                  </a:lnTo>
                  <a:close/>
                  <a:moveTo>
                    <a:pt x="240" y="120"/>
                  </a:moveTo>
                  <a:lnTo>
                    <a:pt x="240" y="262"/>
                  </a:lnTo>
                  <a:lnTo>
                    <a:pt x="244" y="315"/>
                  </a:lnTo>
                  <a:lnTo>
                    <a:pt x="252" y="368"/>
                  </a:lnTo>
                  <a:lnTo>
                    <a:pt x="267" y="419"/>
                  </a:lnTo>
                  <a:lnTo>
                    <a:pt x="286" y="467"/>
                  </a:lnTo>
                  <a:lnTo>
                    <a:pt x="311" y="513"/>
                  </a:lnTo>
                  <a:lnTo>
                    <a:pt x="341" y="556"/>
                  </a:lnTo>
                  <a:lnTo>
                    <a:pt x="375" y="597"/>
                  </a:lnTo>
                  <a:lnTo>
                    <a:pt x="413" y="634"/>
                  </a:lnTo>
                  <a:lnTo>
                    <a:pt x="456" y="667"/>
                  </a:lnTo>
                  <a:lnTo>
                    <a:pt x="503" y="696"/>
                  </a:lnTo>
                  <a:lnTo>
                    <a:pt x="553" y="720"/>
                  </a:lnTo>
                  <a:lnTo>
                    <a:pt x="649" y="720"/>
                  </a:lnTo>
                  <a:lnTo>
                    <a:pt x="700" y="696"/>
                  </a:lnTo>
                  <a:lnTo>
                    <a:pt x="747" y="667"/>
                  </a:lnTo>
                  <a:lnTo>
                    <a:pt x="789" y="634"/>
                  </a:lnTo>
                  <a:lnTo>
                    <a:pt x="828" y="597"/>
                  </a:lnTo>
                  <a:lnTo>
                    <a:pt x="862" y="556"/>
                  </a:lnTo>
                  <a:lnTo>
                    <a:pt x="891" y="513"/>
                  </a:lnTo>
                  <a:lnTo>
                    <a:pt x="916" y="467"/>
                  </a:lnTo>
                  <a:lnTo>
                    <a:pt x="936" y="419"/>
                  </a:lnTo>
                  <a:lnTo>
                    <a:pt x="950" y="368"/>
                  </a:lnTo>
                  <a:lnTo>
                    <a:pt x="959" y="315"/>
                  </a:lnTo>
                  <a:lnTo>
                    <a:pt x="962" y="262"/>
                  </a:lnTo>
                  <a:lnTo>
                    <a:pt x="962" y="120"/>
                  </a:lnTo>
                  <a:lnTo>
                    <a:pt x="240" y="120"/>
                  </a:lnTo>
                  <a:close/>
                  <a:moveTo>
                    <a:pt x="60" y="0"/>
                  </a:moveTo>
                  <a:lnTo>
                    <a:pt x="1143" y="0"/>
                  </a:lnTo>
                  <a:lnTo>
                    <a:pt x="1161" y="3"/>
                  </a:lnTo>
                  <a:lnTo>
                    <a:pt x="1178" y="12"/>
                  </a:lnTo>
                  <a:lnTo>
                    <a:pt x="1191" y="25"/>
                  </a:lnTo>
                  <a:lnTo>
                    <a:pt x="1200" y="41"/>
                  </a:lnTo>
                  <a:lnTo>
                    <a:pt x="1203" y="60"/>
                  </a:lnTo>
                  <a:lnTo>
                    <a:pt x="1200" y="79"/>
                  </a:lnTo>
                  <a:lnTo>
                    <a:pt x="1191" y="95"/>
                  </a:lnTo>
                  <a:lnTo>
                    <a:pt x="1178" y="108"/>
                  </a:lnTo>
                  <a:lnTo>
                    <a:pt x="1161" y="117"/>
                  </a:lnTo>
                  <a:lnTo>
                    <a:pt x="1143" y="120"/>
                  </a:lnTo>
                  <a:lnTo>
                    <a:pt x="1083" y="120"/>
                  </a:lnTo>
                  <a:lnTo>
                    <a:pt x="1083" y="262"/>
                  </a:lnTo>
                  <a:lnTo>
                    <a:pt x="1080" y="319"/>
                  </a:lnTo>
                  <a:lnTo>
                    <a:pt x="1072" y="375"/>
                  </a:lnTo>
                  <a:lnTo>
                    <a:pt x="1059" y="430"/>
                  </a:lnTo>
                  <a:lnTo>
                    <a:pt x="1041" y="482"/>
                  </a:lnTo>
                  <a:lnTo>
                    <a:pt x="1018" y="533"/>
                  </a:lnTo>
                  <a:lnTo>
                    <a:pt x="991" y="581"/>
                  </a:lnTo>
                  <a:lnTo>
                    <a:pt x="959" y="627"/>
                  </a:lnTo>
                  <a:lnTo>
                    <a:pt x="923" y="671"/>
                  </a:lnTo>
                  <a:lnTo>
                    <a:pt x="884" y="710"/>
                  </a:lnTo>
                  <a:lnTo>
                    <a:pt x="840" y="747"/>
                  </a:lnTo>
                  <a:lnTo>
                    <a:pt x="792" y="780"/>
                  </a:lnTo>
                  <a:lnTo>
                    <a:pt x="840" y="813"/>
                  </a:lnTo>
                  <a:lnTo>
                    <a:pt x="884" y="850"/>
                  </a:lnTo>
                  <a:lnTo>
                    <a:pt x="923" y="889"/>
                  </a:lnTo>
                  <a:lnTo>
                    <a:pt x="959" y="933"/>
                  </a:lnTo>
                  <a:lnTo>
                    <a:pt x="991" y="979"/>
                  </a:lnTo>
                  <a:lnTo>
                    <a:pt x="1018" y="1027"/>
                  </a:lnTo>
                  <a:lnTo>
                    <a:pt x="1041" y="1078"/>
                  </a:lnTo>
                  <a:lnTo>
                    <a:pt x="1059" y="1130"/>
                  </a:lnTo>
                  <a:lnTo>
                    <a:pt x="1072" y="1185"/>
                  </a:lnTo>
                  <a:lnTo>
                    <a:pt x="1080" y="1241"/>
                  </a:lnTo>
                  <a:lnTo>
                    <a:pt x="1083" y="1298"/>
                  </a:lnTo>
                  <a:lnTo>
                    <a:pt x="1083" y="1440"/>
                  </a:lnTo>
                  <a:lnTo>
                    <a:pt x="1143" y="1440"/>
                  </a:lnTo>
                  <a:lnTo>
                    <a:pt x="1161" y="1443"/>
                  </a:lnTo>
                  <a:lnTo>
                    <a:pt x="1178" y="1452"/>
                  </a:lnTo>
                  <a:lnTo>
                    <a:pt x="1191" y="1464"/>
                  </a:lnTo>
                  <a:lnTo>
                    <a:pt x="1200" y="1481"/>
                  </a:lnTo>
                  <a:lnTo>
                    <a:pt x="1203" y="1500"/>
                  </a:lnTo>
                  <a:lnTo>
                    <a:pt x="1200" y="1519"/>
                  </a:lnTo>
                  <a:lnTo>
                    <a:pt x="1191" y="1535"/>
                  </a:lnTo>
                  <a:lnTo>
                    <a:pt x="1178" y="1548"/>
                  </a:lnTo>
                  <a:lnTo>
                    <a:pt x="1161" y="1557"/>
                  </a:lnTo>
                  <a:lnTo>
                    <a:pt x="1143" y="1560"/>
                  </a:lnTo>
                  <a:lnTo>
                    <a:pt x="60" y="1560"/>
                  </a:lnTo>
                  <a:lnTo>
                    <a:pt x="41" y="1557"/>
                  </a:lnTo>
                  <a:lnTo>
                    <a:pt x="25" y="1548"/>
                  </a:lnTo>
                  <a:lnTo>
                    <a:pt x="12" y="1535"/>
                  </a:lnTo>
                  <a:lnTo>
                    <a:pt x="3" y="1519"/>
                  </a:lnTo>
                  <a:lnTo>
                    <a:pt x="0" y="1500"/>
                  </a:lnTo>
                  <a:lnTo>
                    <a:pt x="3" y="1481"/>
                  </a:lnTo>
                  <a:lnTo>
                    <a:pt x="12" y="1464"/>
                  </a:lnTo>
                  <a:lnTo>
                    <a:pt x="25" y="1452"/>
                  </a:lnTo>
                  <a:lnTo>
                    <a:pt x="41" y="1443"/>
                  </a:lnTo>
                  <a:lnTo>
                    <a:pt x="60" y="1440"/>
                  </a:lnTo>
                  <a:lnTo>
                    <a:pt x="120" y="1440"/>
                  </a:lnTo>
                  <a:lnTo>
                    <a:pt x="120" y="1298"/>
                  </a:lnTo>
                  <a:lnTo>
                    <a:pt x="123" y="1241"/>
                  </a:lnTo>
                  <a:lnTo>
                    <a:pt x="131" y="1185"/>
                  </a:lnTo>
                  <a:lnTo>
                    <a:pt x="144" y="1130"/>
                  </a:lnTo>
                  <a:lnTo>
                    <a:pt x="162" y="1078"/>
                  </a:lnTo>
                  <a:lnTo>
                    <a:pt x="185" y="1027"/>
                  </a:lnTo>
                  <a:lnTo>
                    <a:pt x="212" y="979"/>
                  </a:lnTo>
                  <a:lnTo>
                    <a:pt x="244" y="933"/>
                  </a:lnTo>
                  <a:lnTo>
                    <a:pt x="280" y="889"/>
                  </a:lnTo>
                  <a:lnTo>
                    <a:pt x="319" y="850"/>
                  </a:lnTo>
                  <a:lnTo>
                    <a:pt x="363" y="813"/>
                  </a:lnTo>
                  <a:lnTo>
                    <a:pt x="410" y="780"/>
                  </a:lnTo>
                  <a:lnTo>
                    <a:pt x="363" y="747"/>
                  </a:lnTo>
                  <a:lnTo>
                    <a:pt x="319" y="710"/>
                  </a:lnTo>
                  <a:lnTo>
                    <a:pt x="280" y="671"/>
                  </a:lnTo>
                  <a:lnTo>
                    <a:pt x="244" y="627"/>
                  </a:lnTo>
                  <a:lnTo>
                    <a:pt x="212" y="581"/>
                  </a:lnTo>
                  <a:lnTo>
                    <a:pt x="185" y="533"/>
                  </a:lnTo>
                  <a:lnTo>
                    <a:pt x="162" y="482"/>
                  </a:lnTo>
                  <a:lnTo>
                    <a:pt x="144" y="430"/>
                  </a:lnTo>
                  <a:lnTo>
                    <a:pt x="131" y="375"/>
                  </a:lnTo>
                  <a:lnTo>
                    <a:pt x="123" y="319"/>
                  </a:lnTo>
                  <a:lnTo>
                    <a:pt x="120" y="262"/>
                  </a:lnTo>
                  <a:lnTo>
                    <a:pt x="120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312"/>
            <p:cNvSpPr>
              <a:spLocks noEditPoints="1"/>
            </p:cNvSpPr>
            <p:nvPr/>
          </p:nvSpPr>
          <p:spPr bwMode="auto">
            <a:xfrm>
              <a:off x="11131550" y="3624263"/>
              <a:ext cx="153988" cy="152400"/>
            </a:xfrm>
            <a:custGeom>
              <a:avLst/>
              <a:gdLst>
                <a:gd name="T0" fmla="*/ 328 w 963"/>
                <a:gd name="T1" fmla="*/ 327 h 960"/>
                <a:gd name="T2" fmla="*/ 672 w 963"/>
                <a:gd name="T3" fmla="*/ 802 h 960"/>
                <a:gd name="T4" fmla="*/ 686 w 963"/>
                <a:gd name="T5" fmla="*/ 816 h 960"/>
                <a:gd name="T6" fmla="*/ 702 w 963"/>
                <a:gd name="T7" fmla="*/ 828 h 960"/>
                <a:gd name="T8" fmla="*/ 721 w 963"/>
                <a:gd name="T9" fmla="*/ 836 h 960"/>
                <a:gd name="T10" fmla="*/ 741 w 963"/>
                <a:gd name="T11" fmla="*/ 840 h 960"/>
                <a:gd name="T12" fmla="*/ 762 w 963"/>
                <a:gd name="T13" fmla="*/ 839 h 960"/>
                <a:gd name="T14" fmla="*/ 781 w 963"/>
                <a:gd name="T15" fmla="*/ 833 h 960"/>
                <a:gd name="T16" fmla="*/ 799 w 963"/>
                <a:gd name="T17" fmla="*/ 825 h 960"/>
                <a:gd name="T18" fmla="*/ 815 w 963"/>
                <a:gd name="T19" fmla="*/ 813 h 960"/>
                <a:gd name="T20" fmla="*/ 828 w 963"/>
                <a:gd name="T21" fmla="*/ 796 h 960"/>
                <a:gd name="T22" fmla="*/ 837 w 963"/>
                <a:gd name="T23" fmla="*/ 779 h 960"/>
                <a:gd name="T24" fmla="*/ 841 w 963"/>
                <a:gd name="T25" fmla="*/ 759 h 960"/>
                <a:gd name="T26" fmla="*/ 843 w 963"/>
                <a:gd name="T27" fmla="*/ 739 h 960"/>
                <a:gd name="T28" fmla="*/ 838 w 963"/>
                <a:gd name="T29" fmla="*/ 719 h 960"/>
                <a:gd name="T30" fmla="*/ 830 w 963"/>
                <a:gd name="T31" fmla="*/ 700 h 960"/>
                <a:gd name="T32" fmla="*/ 818 w 963"/>
                <a:gd name="T33" fmla="*/ 684 h 960"/>
                <a:gd name="T34" fmla="*/ 803 w 963"/>
                <a:gd name="T35" fmla="*/ 670 h 960"/>
                <a:gd name="T36" fmla="*/ 328 w 963"/>
                <a:gd name="T37" fmla="*/ 327 h 960"/>
                <a:gd name="T38" fmla="*/ 64 w 963"/>
                <a:gd name="T39" fmla="*/ 0 h 960"/>
                <a:gd name="T40" fmla="*/ 80 w 963"/>
                <a:gd name="T41" fmla="*/ 3 h 960"/>
                <a:gd name="T42" fmla="*/ 95 w 963"/>
                <a:gd name="T43" fmla="*/ 11 h 960"/>
                <a:gd name="T44" fmla="*/ 874 w 963"/>
                <a:gd name="T45" fmla="*/ 573 h 960"/>
                <a:gd name="T46" fmla="*/ 898 w 963"/>
                <a:gd name="T47" fmla="*/ 593 h 960"/>
                <a:gd name="T48" fmla="*/ 919 w 963"/>
                <a:gd name="T49" fmla="*/ 616 h 960"/>
                <a:gd name="T50" fmla="*/ 935 w 963"/>
                <a:gd name="T51" fmla="*/ 641 h 960"/>
                <a:gd name="T52" fmla="*/ 949 w 963"/>
                <a:gd name="T53" fmla="*/ 670 h 960"/>
                <a:gd name="T54" fmla="*/ 957 w 963"/>
                <a:gd name="T55" fmla="*/ 699 h 960"/>
                <a:gd name="T56" fmla="*/ 962 w 963"/>
                <a:gd name="T57" fmla="*/ 730 h 960"/>
                <a:gd name="T58" fmla="*/ 963 w 963"/>
                <a:gd name="T59" fmla="*/ 760 h 960"/>
                <a:gd name="T60" fmla="*/ 958 w 963"/>
                <a:gd name="T61" fmla="*/ 791 h 960"/>
                <a:gd name="T62" fmla="*/ 950 w 963"/>
                <a:gd name="T63" fmla="*/ 820 h 960"/>
                <a:gd name="T64" fmla="*/ 937 w 963"/>
                <a:gd name="T65" fmla="*/ 848 h 960"/>
                <a:gd name="T66" fmla="*/ 920 w 963"/>
                <a:gd name="T67" fmla="*/ 874 h 960"/>
                <a:gd name="T68" fmla="*/ 900 w 963"/>
                <a:gd name="T69" fmla="*/ 897 h 960"/>
                <a:gd name="T70" fmla="*/ 874 w 963"/>
                <a:gd name="T71" fmla="*/ 920 h 960"/>
                <a:gd name="T72" fmla="*/ 846 w 963"/>
                <a:gd name="T73" fmla="*/ 937 h 960"/>
                <a:gd name="T74" fmla="*/ 815 w 963"/>
                <a:gd name="T75" fmla="*/ 949 h 960"/>
                <a:gd name="T76" fmla="*/ 782 w 963"/>
                <a:gd name="T77" fmla="*/ 958 h 960"/>
                <a:gd name="T78" fmla="*/ 748 w 963"/>
                <a:gd name="T79" fmla="*/ 960 h 960"/>
                <a:gd name="T80" fmla="*/ 732 w 963"/>
                <a:gd name="T81" fmla="*/ 959 h 960"/>
                <a:gd name="T82" fmla="*/ 701 w 963"/>
                <a:gd name="T83" fmla="*/ 955 h 960"/>
                <a:gd name="T84" fmla="*/ 672 w 963"/>
                <a:gd name="T85" fmla="*/ 946 h 960"/>
                <a:gd name="T86" fmla="*/ 643 w 963"/>
                <a:gd name="T87" fmla="*/ 933 h 960"/>
                <a:gd name="T88" fmla="*/ 618 w 963"/>
                <a:gd name="T89" fmla="*/ 916 h 960"/>
                <a:gd name="T90" fmla="*/ 595 w 963"/>
                <a:gd name="T91" fmla="*/ 896 h 960"/>
                <a:gd name="T92" fmla="*/ 576 w 963"/>
                <a:gd name="T93" fmla="*/ 872 h 960"/>
                <a:gd name="T94" fmla="*/ 11 w 963"/>
                <a:gd name="T95" fmla="*/ 95 h 960"/>
                <a:gd name="T96" fmla="*/ 3 w 963"/>
                <a:gd name="T97" fmla="*/ 80 h 960"/>
                <a:gd name="T98" fmla="*/ 0 w 963"/>
                <a:gd name="T99" fmla="*/ 63 h 960"/>
                <a:gd name="T100" fmla="*/ 1 w 963"/>
                <a:gd name="T101" fmla="*/ 47 h 960"/>
                <a:gd name="T102" fmla="*/ 8 w 963"/>
                <a:gd name="T103" fmla="*/ 32 h 960"/>
                <a:gd name="T104" fmla="*/ 18 w 963"/>
                <a:gd name="T105" fmla="*/ 17 h 960"/>
                <a:gd name="T106" fmla="*/ 32 w 963"/>
                <a:gd name="T107" fmla="*/ 8 h 960"/>
                <a:gd name="T108" fmla="*/ 47 w 963"/>
                <a:gd name="T109" fmla="*/ 1 h 960"/>
                <a:gd name="T110" fmla="*/ 64 w 963"/>
                <a:gd name="T111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3" h="960">
                  <a:moveTo>
                    <a:pt x="328" y="327"/>
                  </a:moveTo>
                  <a:lnTo>
                    <a:pt x="672" y="802"/>
                  </a:lnTo>
                  <a:lnTo>
                    <a:pt x="686" y="816"/>
                  </a:lnTo>
                  <a:lnTo>
                    <a:pt x="702" y="828"/>
                  </a:lnTo>
                  <a:lnTo>
                    <a:pt x="721" y="836"/>
                  </a:lnTo>
                  <a:lnTo>
                    <a:pt x="741" y="840"/>
                  </a:lnTo>
                  <a:lnTo>
                    <a:pt x="762" y="839"/>
                  </a:lnTo>
                  <a:lnTo>
                    <a:pt x="781" y="833"/>
                  </a:lnTo>
                  <a:lnTo>
                    <a:pt x="799" y="825"/>
                  </a:lnTo>
                  <a:lnTo>
                    <a:pt x="815" y="813"/>
                  </a:lnTo>
                  <a:lnTo>
                    <a:pt x="828" y="796"/>
                  </a:lnTo>
                  <a:lnTo>
                    <a:pt x="837" y="779"/>
                  </a:lnTo>
                  <a:lnTo>
                    <a:pt x="841" y="759"/>
                  </a:lnTo>
                  <a:lnTo>
                    <a:pt x="843" y="739"/>
                  </a:lnTo>
                  <a:lnTo>
                    <a:pt x="838" y="719"/>
                  </a:lnTo>
                  <a:lnTo>
                    <a:pt x="830" y="700"/>
                  </a:lnTo>
                  <a:lnTo>
                    <a:pt x="818" y="684"/>
                  </a:lnTo>
                  <a:lnTo>
                    <a:pt x="803" y="670"/>
                  </a:lnTo>
                  <a:lnTo>
                    <a:pt x="328" y="327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3"/>
                  </a:lnTo>
                  <a:lnTo>
                    <a:pt x="898" y="593"/>
                  </a:lnTo>
                  <a:lnTo>
                    <a:pt x="919" y="616"/>
                  </a:lnTo>
                  <a:lnTo>
                    <a:pt x="935" y="641"/>
                  </a:lnTo>
                  <a:lnTo>
                    <a:pt x="949" y="670"/>
                  </a:lnTo>
                  <a:lnTo>
                    <a:pt x="957" y="699"/>
                  </a:lnTo>
                  <a:lnTo>
                    <a:pt x="962" y="730"/>
                  </a:lnTo>
                  <a:lnTo>
                    <a:pt x="963" y="760"/>
                  </a:lnTo>
                  <a:lnTo>
                    <a:pt x="958" y="791"/>
                  </a:lnTo>
                  <a:lnTo>
                    <a:pt x="950" y="820"/>
                  </a:lnTo>
                  <a:lnTo>
                    <a:pt x="937" y="848"/>
                  </a:lnTo>
                  <a:lnTo>
                    <a:pt x="920" y="874"/>
                  </a:lnTo>
                  <a:lnTo>
                    <a:pt x="900" y="897"/>
                  </a:lnTo>
                  <a:lnTo>
                    <a:pt x="874" y="920"/>
                  </a:lnTo>
                  <a:lnTo>
                    <a:pt x="846" y="937"/>
                  </a:lnTo>
                  <a:lnTo>
                    <a:pt x="815" y="949"/>
                  </a:lnTo>
                  <a:lnTo>
                    <a:pt x="782" y="958"/>
                  </a:lnTo>
                  <a:lnTo>
                    <a:pt x="748" y="960"/>
                  </a:lnTo>
                  <a:lnTo>
                    <a:pt x="732" y="959"/>
                  </a:lnTo>
                  <a:lnTo>
                    <a:pt x="701" y="955"/>
                  </a:lnTo>
                  <a:lnTo>
                    <a:pt x="672" y="946"/>
                  </a:lnTo>
                  <a:lnTo>
                    <a:pt x="643" y="933"/>
                  </a:lnTo>
                  <a:lnTo>
                    <a:pt x="618" y="916"/>
                  </a:lnTo>
                  <a:lnTo>
                    <a:pt x="595" y="896"/>
                  </a:lnTo>
                  <a:lnTo>
                    <a:pt x="576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313"/>
            <p:cNvSpPr>
              <a:spLocks/>
            </p:cNvSpPr>
            <p:nvPr/>
          </p:nvSpPr>
          <p:spPr bwMode="auto">
            <a:xfrm>
              <a:off x="11226800" y="3452813"/>
              <a:ext cx="296863" cy="395288"/>
            </a:xfrm>
            <a:custGeom>
              <a:avLst/>
              <a:gdLst>
                <a:gd name="T0" fmla="*/ 169 w 1865"/>
                <a:gd name="T1" fmla="*/ 3 h 2487"/>
                <a:gd name="T2" fmla="*/ 384 w 1865"/>
                <a:gd name="T3" fmla="*/ 29 h 2487"/>
                <a:gd name="T4" fmla="*/ 589 w 1865"/>
                <a:gd name="T5" fmla="*/ 80 h 2487"/>
                <a:gd name="T6" fmla="*/ 785 w 1865"/>
                <a:gd name="T7" fmla="*/ 152 h 2487"/>
                <a:gd name="T8" fmla="*/ 970 w 1865"/>
                <a:gd name="T9" fmla="*/ 247 h 2487"/>
                <a:gd name="T10" fmla="*/ 1142 w 1865"/>
                <a:gd name="T11" fmla="*/ 360 h 2487"/>
                <a:gd name="T12" fmla="*/ 1299 w 1865"/>
                <a:gd name="T13" fmla="*/ 492 h 2487"/>
                <a:gd name="T14" fmla="*/ 1439 w 1865"/>
                <a:gd name="T15" fmla="*/ 641 h 2487"/>
                <a:gd name="T16" fmla="*/ 1563 w 1865"/>
                <a:gd name="T17" fmla="*/ 805 h 2487"/>
                <a:gd name="T18" fmla="*/ 1668 w 1865"/>
                <a:gd name="T19" fmla="*/ 983 h 2487"/>
                <a:gd name="T20" fmla="*/ 1752 w 1865"/>
                <a:gd name="T21" fmla="*/ 1173 h 2487"/>
                <a:gd name="T22" fmla="*/ 1814 w 1865"/>
                <a:gd name="T23" fmla="*/ 1373 h 2487"/>
                <a:gd name="T24" fmla="*/ 1852 w 1865"/>
                <a:gd name="T25" fmla="*/ 1583 h 2487"/>
                <a:gd name="T26" fmla="*/ 1865 w 1865"/>
                <a:gd name="T27" fmla="*/ 1800 h 2487"/>
                <a:gd name="T28" fmla="*/ 1852 w 1865"/>
                <a:gd name="T29" fmla="*/ 2021 h 2487"/>
                <a:gd name="T30" fmla="*/ 1811 w 1865"/>
                <a:gd name="T31" fmla="*/ 2237 h 2487"/>
                <a:gd name="T32" fmla="*/ 1744 w 1865"/>
                <a:gd name="T33" fmla="*/ 2449 h 2487"/>
                <a:gd name="T34" fmla="*/ 1721 w 1865"/>
                <a:gd name="T35" fmla="*/ 2477 h 2487"/>
                <a:gd name="T36" fmla="*/ 1688 w 1865"/>
                <a:gd name="T37" fmla="*/ 2487 h 2487"/>
                <a:gd name="T38" fmla="*/ 1666 w 1865"/>
                <a:gd name="T39" fmla="*/ 2483 h 2487"/>
                <a:gd name="T40" fmla="*/ 1641 w 1865"/>
                <a:gd name="T41" fmla="*/ 2464 h 2487"/>
                <a:gd name="T42" fmla="*/ 1628 w 1865"/>
                <a:gd name="T43" fmla="*/ 2437 h 2487"/>
                <a:gd name="T44" fmla="*/ 1632 w 1865"/>
                <a:gd name="T45" fmla="*/ 2405 h 2487"/>
                <a:gd name="T46" fmla="*/ 1694 w 1865"/>
                <a:gd name="T47" fmla="*/ 2209 h 2487"/>
                <a:gd name="T48" fmla="*/ 1732 w 1865"/>
                <a:gd name="T49" fmla="*/ 2006 h 2487"/>
                <a:gd name="T50" fmla="*/ 1745 w 1865"/>
                <a:gd name="T51" fmla="*/ 1800 h 2487"/>
                <a:gd name="T52" fmla="*/ 1730 w 1865"/>
                <a:gd name="T53" fmla="*/ 1586 h 2487"/>
                <a:gd name="T54" fmla="*/ 1691 w 1865"/>
                <a:gd name="T55" fmla="*/ 1380 h 2487"/>
                <a:gd name="T56" fmla="*/ 1628 w 1865"/>
                <a:gd name="T57" fmla="*/ 1184 h 2487"/>
                <a:gd name="T58" fmla="*/ 1540 w 1865"/>
                <a:gd name="T59" fmla="*/ 998 h 2487"/>
                <a:gd name="T60" fmla="*/ 1432 w 1865"/>
                <a:gd name="T61" fmla="*/ 827 h 2487"/>
                <a:gd name="T62" fmla="*/ 1305 w 1865"/>
                <a:gd name="T63" fmla="*/ 670 h 2487"/>
                <a:gd name="T64" fmla="*/ 1159 w 1865"/>
                <a:gd name="T65" fmla="*/ 528 h 2487"/>
                <a:gd name="T66" fmla="*/ 999 w 1865"/>
                <a:gd name="T67" fmla="*/ 406 h 2487"/>
                <a:gd name="T68" fmla="*/ 824 w 1865"/>
                <a:gd name="T69" fmla="*/ 302 h 2487"/>
                <a:gd name="T70" fmla="*/ 635 w 1865"/>
                <a:gd name="T71" fmla="*/ 220 h 2487"/>
                <a:gd name="T72" fmla="*/ 436 w 1865"/>
                <a:gd name="T73" fmla="*/ 163 h 2487"/>
                <a:gd name="T74" fmla="*/ 227 w 1865"/>
                <a:gd name="T75" fmla="*/ 128 h 2487"/>
                <a:gd name="T76" fmla="*/ 120 w 1865"/>
                <a:gd name="T77" fmla="*/ 857 h 2487"/>
                <a:gd name="T78" fmla="*/ 108 w 1865"/>
                <a:gd name="T79" fmla="*/ 893 h 2487"/>
                <a:gd name="T80" fmla="*/ 79 w 1865"/>
                <a:gd name="T81" fmla="*/ 914 h 2487"/>
                <a:gd name="T82" fmla="*/ 41 w 1865"/>
                <a:gd name="T83" fmla="*/ 914 h 2487"/>
                <a:gd name="T84" fmla="*/ 12 w 1865"/>
                <a:gd name="T85" fmla="*/ 893 h 2487"/>
                <a:gd name="T86" fmla="*/ 0 w 1865"/>
                <a:gd name="T87" fmla="*/ 857 h 2487"/>
                <a:gd name="T88" fmla="*/ 3 w 1865"/>
                <a:gd name="T89" fmla="*/ 41 h 2487"/>
                <a:gd name="T90" fmla="*/ 25 w 1865"/>
                <a:gd name="T91" fmla="*/ 12 h 2487"/>
                <a:gd name="T92" fmla="*/ 60 w 1865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87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29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2"/>
                  </a:lnTo>
                  <a:lnTo>
                    <a:pt x="785" y="152"/>
                  </a:lnTo>
                  <a:lnTo>
                    <a:pt x="879" y="196"/>
                  </a:lnTo>
                  <a:lnTo>
                    <a:pt x="970" y="247"/>
                  </a:lnTo>
                  <a:lnTo>
                    <a:pt x="1058" y="301"/>
                  </a:lnTo>
                  <a:lnTo>
                    <a:pt x="1142" y="360"/>
                  </a:lnTo>
                  <a:lnTo>
                    <a:pt x="1222" y="424"/>
                  </a:lnTo>
                  <a:lnTo>
                    <a:pt x="1299" y="492"/>
                  </a:lnTo>
                  <a:lnTo>
                    <a:pt x="1372" y="564"/>
                  </a:lnTo>
                  <a:lnTo>
                    <a:pt x="1439" y="641"/>
                  </a:lnTo>
                  <a:lnTo>
                    <a:pt x="1504" y="721"/>
                  </a:lnTo>
                  <a:lnTo>
                    <a:pt x="1563" y="805"/>
                  </a:lnTo>
                  <a:lnTo>
                    <a:pt x="1618" y="892"/>
                  </a:lnTo>
                  <a:lnTo>
                    <a:pt x="1668" y="983"/>
                  </a:lnTo>
                  <a:lnTo>
                    <a:pt x="1713" y="1077"/>
                  </a:lnTo>
                  <a:lnTo>
                    <a:pt x="1752" y="1173"/>
                  </a:lnTo>
                  <a:lnTo>
                    <a:pt x="1785" y="1272"/>
                  </a:lnTo>
                  <a:lnTo>
                    <a:pt x="1814" y="1373"/>
                  </a:lnTo>
                  <a:lnTo>
                    <a:pt x="1835" y="1477"/>
                  </a:lnTo>
                  <a:lnTo>
                    <a:pt x="1852" y="1583"/>
                  </a:lnTo>
                  <a:lnTo>
                    <a:pt x="1862" y="1691"/>
                  </a:lnTo>
                  <a:lnTo>
                    <a:pt x="1865" y="1800"/>
                  </a:lnTo>
                  <a:lnTo>
                    <a:pt x="1862" y="1911"/>
                  </a:lnTo>
                  <a:lnTo>
                    <a:pt x="1852" y="2021"/>
                  </a:lnTo>
                  <a:lnTo>
                    <a:pt x="1834" y="2131"/>
                  </a:lnTo>
                  <a:lnTo>
                    <a:pt x="1811" y="2237"/>
                  </a:lnTo>
                  <a:lnTo>
                    <a:pt x="1781" y="2344"/>
                  </a:lnTo>
                  <a:lnTo>
                    <a:pt x="1744" y="2449"/>
                  </a:lnTo>
                  <a:lnTo>
                    <a:pt x="1735" y="2465"/>
                  </a:lnTo>
                  <a:lnTo>
                    <a:pt x="1721" y="2477"/>
                  </a:lnTo>
                  <a:lnTo>
                    <a:pt x="1705" y="2485"/>
                  </a:lnTo>
                  <a:lnTo>
                    <a:pt x="1688" y="2487"/>
                  </a:lnTo>
                  <a:lnTo>
                    <a:pt x="1677" y="2486"/>
                  </a:lnTo>
                  <a:lnTo>
                    <a:pt x="1666" y="2483"/>
                  </a:lnTo>
                  <a:lnTo>
                    <a:pt x="1652" y="2475"/>
                  </a:lnTo>
                  <a:lnTo>
                    <a:pt x="1641" y="2464"/>
                  </a:lnTo>
                  <a:lnTo>
                    <a:pt x="1632" y="2451"/>
                  </a:lnTo>
                  <a:lnTo>
                    <a:pt x="1628" y="2437"/>
                  </a:lnTo>
                  <a:lnTo>
                    <a:pt x="1628" y="2421"/>
                  </a:lnTo>
                  <a:lnTo>
                    <a:pt x="1632" y="2405"/>
                  </a:lnTo>
                  <a:lnTo>
                    <a:pt x="1666" y="2308"/>
                  </a:lnTo>
                  <a:lnTo>
                    <a:pt x="1694" y="2209"/>
                  </a:lnTo>
                  <a:lnTo>
                    <a:pt x="1716" y="2108"/>
                  </a:lnTo>
                  <a:lnTo>
                    <a:pt x="1732" y="2006"/>
                  </a:lnTo>
                  <a:lnTo>
                    <a:pt x="1741" y="1904"/>
                  </a:lnTo>
                  <a:lnTo>
                    <a:pt x="1745" y="1800"/>
                  </a:lnTo>
                  <a:lnTo>
                    <a:pt x="1741" y="1692"/>
                  </a:lnTo>
                  <a:lnTo>
                    <a:pt x="1730" y="1586"/>
                  </a:lnTo>
                  <a:lnTo>
                    <a:pt x="1714" y="1481"/>
                  </a:lnTo>
                  <a:lnTo>
                    <a:pt x="1691" y="1380"/>
                  </a:lnTo>
                  <a:lnTo>
                    <a:pt x="1663" y="1281"/>
                  </a:lnTo>
                  <a:lnTo>
                    <a:pt x="1628" y="1184"/>
                  </a:lnTo>
                  <a:lnTo>
                    <a:pt x="1586" y="1090"/>
                  </a:lnTo>
                  <a:lnTo>
                    <a:pt x="1540" y="998"/>
                  </a:lnTo>
                  <a:lnTo>
                    <a:pt x="1489" y="911"/>
                  </a:lnTo>
                  <a:lnTo>
                    <a:pt x="1432" y="827"/>
                  </a:lnTo>
                  <a:lnTo>
                    <a:pt x="1371" y="746"/>
                  </a:lnTo>
                  <a:lnTo>
                    <a:pt x="1305" y="670"/>
                  </a:lnTo>
                  <a:lnTo>
                    <a:pt x="1235" y="597"/>
                  </a:lnTo>
                  <a:lnTo>
                    <a:pt x="1159" y="528"/>
                  </a:lnTo>
                  <a:lnTo>
                    <a:pt x="1082" y="465"/>
                  </a:lnTo>
                  <a:lnTo>
                    <a:pt x="999" y="406"/>
                  </a:lnTo>
                  <a:lnTo>
                    <a:pt x="913" y="351"/>
                  </a:lnTo>
                  <a:lnTo>
                    <a:pt x="824" y="302"/>
                  </a:lnTo>
                  <a:lnTo>
                    <a:pt x="731" y="259"/>
                  </a:lnTo>
                  <a:lnTo>
                    <a:pt x="635" y="220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314"/>
            <p:cNvSpPr>
              <a:spLocks/>
            </p:cNvSpPr>
            <p:nvPr/>
          </p:nvSpPr>
          <p:spPr bwMode="auto">
            <a:xfrm>
              <a:off x="10950575" y="3533776"/>
              <a:ext cx="228600" cy="482600"/>
            </a:xfrm>
            <a:custGeom>
              <a:avLst/>
              <a:gdLst>
                <a:gd name="T0" fmla="*/ 584 w 1444"/>
                <a:gd name="T1" fmla="*/ 2 h 3037"/>
                <a:gd name="T2" fmla="*/ 612 w 1444"/>
                <a:gd name="T3" fmla="*/ 17 h 3037"/>
                <a:gd name="T4" fmla="*/ 627 w 1444"/>
                <a:gd name="T5" fmla="*/ 44 h 3037"/>
                <a:gd name="T6" fmla="*/ 627 w 1444"/>
                <a:gd name="T7" fmla="*/ 75 h 3037"/>
                <a:gd name="T8" fmla="*/ 612 w 1444"/>
                <a:gd name="T9" fmla="*/ 102 h 3037"/>
                <a:gd name="T10" fmla="*/ 476 w 1444"/>
                <a:gd name="T11" fmla="*/ 256 h 3037"/>
                <a:gd name="T12" fmla="*/ 361 w 1444"/>
                <a:gd name="T13" fmla="*/ 422 h 3037"/>
                <a:gd name="T14" fmla="*/ 267 w 1444"/>
                <a:gd name="T15" fmla="*/ 600 h 3037"/>
                <a:gd name="T16" fmla="*/ 196 w 1444"/>
                <a:gd name="T17" fmla="*/ 787 h 3037"/>
                <a:gd name="T18" fmla="*/ 148 w 1444"/>
                <a:gd name="T19" fmla="*/ 984 h 3037"/>
                <a:gd name="T20" fmla="*/ 124 w 1444"/>
                <a:gd name="T21" fmla="*/ 1185 h 3037"/>
                <a:gd name="T22" fmla="*/ 124 w 1444"/>
                <a:gd name="T23" fmla="*/ 1388 h 3037"/>
                <a:gd name="T24" fmla="*/ 147 w 1444"/>
                <a:gd name="T25" fmla="*/ 1585 h 3037"/>
                <a:gd name="T26" fmla="*/ 191 w 1444"/>
                <a:gd name="T27" fmla="*/ 1775 h 3037"/>
                <a:gd name="T28" fmla="*/ 258 w 1444"/>
                <a:gd name="T29" fmla="*/ 1956 h 3037"/>
                <a:gd name="T30" fmla="*/ 343 w 1444"/>
                <a:gd name="T31" fmla="*/ 2127 h 3037"/>
                <a:gd name="T32" fmla="*/ 449 w 1444"/>
                <a:gd name="T33" fmla="*/ 2286 h 3037"/>
                <a:gd name="T34" fmla="*/ 570 w 1444"/>
                <a:gd name="T35" fmla="*/ 2432 h 3037"/>
                <a:gd name="T36" fmla="*/ 708 w 1444"/>
                <a:gd name="T37" fmla="*/ 2565 h 3037"/>
                <a:gd name="T38" fmla="*/ 861 w 1444"/>
                <a:gd name="T39" fmla="*/ 2681 h 3037"/>
                <a:gd name="T40" fmla="*/ 1028 w 1444"/>
                <a:gd name="T41" fmla="*/ 2779 h 3037"/>
                <a:gd name="T42" fmla="*/ 1208 w 1444"/>
                <a:gd name="T43" fmla="*/ 2860 h 3037"/>
                <a:gd name="T44" fmla="*/ 1398 w 1444"/>
                <a:gd name="T45" fmla="*/ 2919 h 3037"/>
                <a:gd name="T46" fmla="*/ 1425 w 1444"/>
                <a:gd name="T47" fmla="*/ 2934 h 3037"/>
                <a:gd name="T48" fmla="*/ 1442 w 1444"/>
                <a:gd name="T49" fmla="*/ 2960 h 3037"/>
                <a:gd name="T50" fmla="*/ 1443 w 1444"/>
                <a:gd name="T51" fmla="*/ 2991 h 3037"/>
                <a:gd name="T52" fmla="*/ 1426 w 1444"/>
                <a:gd name="T53" fmla="*/ 3019 h 3037"/>
                <a:gd name="T54" fmla="*/ 1400 w 1444"/>
                <a:gd name="T55" fmla="*/ 3035 h 3037"/>
                <a:gd name="T56" fmla="*/ 1377 w 1444"/>
                <a:gd name="T57" fmla="*/ 3037 h 3037"/>
                <a:gd name="T58" fmla="*/ 1266 w 1444"/>
                <a:gd name="T59" fmla="*/ 3006 h 3037"/>
                <a:gd name="T60" fmla="*/ 1068 w 1444"/>
                <a:gd name="T61" fmla="*/ 2932 h 3037"/>
                <a:gd name="T62" fmla="*/ 882 w 1444"/>
                <a:gd name="T63" fmla="*/ 2836 h 3037"/>
                <a:gd name="T64" fmla="*/ 710 w 1444"/>
                <a:gd name="T65" fmla="*/ 2720 h 3037"/>
                <a:gd name="T66" fmla="*/ 554 w 1444"/>
                <a:gd name="T67" fmla="*/ 2587 h 3037"/>
                <a:gd name="T68" fmla="*/ 415 w 1444"/>
                <a:gd name="T69" fmla="*/ 2438 h 3037"/>
                <a:gd name="T70" fmla="*/ 293 w 1444"/>
                <a:gd name="T71" fmla="*/ 2273 h 3037"/>
                <a:gd name="T72" fmla="*/ 191 w 1444"/>
                <a:gd name="T73" fmla="*/ 2096 h 3037"/>
                <a:gd name="T74" fmla="*/ 109 w 1444"/>
                <a:gd name="T75" fmla="*/ 1908 h 3037"/>
                <a:gd name="T76" fmla="*/ 49 w 1444"/>
                <a:gd name="T77" fmla="*/ 1708 h 3037"/>
                <a:gd name="T78" fmla="*/ 12 w 1444"/>
                <a:gd name="T79" fmla="*/ 1502 h 3037"/>
                <a:gd name="T80" fmla="*/ 0 w 1444"/>
                <a:gd name="T81" fmla="*/ 1288 h 3037"/>
                <a:gd name="T82" fmla="*/ 11 w 1444"/>
                <a:gd name="T83" fmla="*/ 1084 h 3037"/>
                <a:gd name="T84" fmla="*/ 45 w 1444"/>
                <a:gd name="T85" fmla="*/ 885 h 3037"/>
                <a:gd name="T86" fmla="*/ 101 w 1444"/>
                <a:gd name="T87" fmla="*/ 693 h 3037"/>
                <a:gd name="T88" fmla="*/ 176 w 1444"/>
                <a:gd name="T89" fmla="*/ 509 h 3037"/>
                <a:gd name="T90" fmla="*/ 273 w 1444"/>
                <a:gd name="T91" fmla="*/ 335 h 3037"/>
                <a:gd name="T92" fmla="*/ 391 w 1444"/>
                <a:gd name="T93" fmla="*/ 170 h 3037"/>
                <a:gd name="T94" fmla="*/ 526 w 1444"/>
                <a:gd name="T95" fmla="*/ 17 h 3037"/>
                <a:gd name="T96" fmla="*/ 554 w 1444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37">
                  <a:moveTo>
                    <a:pt x="569" y="0"/>
                  </a:moveTo>
                  <a:lnTo>
                    <a:pt x="584" y="2"/>
                  </a:lnTo>
                  <a:lnTo>
                    <a:pt x="598" y="7"/>
                  </a:lnTo>
                  <a:lnTo>
                    <a:pt x="612" y="17"/>
                  </a:lnTo>
                  <a:lnTo>
                    <a:pt x="621" y="30"/>
                  </a:lnTo>
                  <a:lnTo>
                    <a:pt x="627" y="44"/>
                  </a:lnTo>
                  <a:lnTo>
                    <a:pt x="629" y="60"/>
                  </a:lnTo>
                  <a:lnTo>
                    <a:pt x="627" y="75"/>
                  </a:lnTo>
                  <a:lnTo>
                    <a:pt x="621" y="89"/>
                  </a:lnTo>
                  <a:lnTo>
                    <a:pt x="612" y="102"/>
                  </a:lnTo>
                  <a:lnTo>
                    <a:pt x="542" y="177"/>
                  </a:lnTo>
                  <a:lnTo>
                    <a:pt x="476" y="256"/>
                  </a:lnTo>
                  <a:lnTo>
                    <a:pt x="416" y="338"/>
                  </a:lnTo>
                  <a:lnTo>
                    <a:pt x="361" y="422"/>
                  </a:lnTo>
                  <a:lnTo>
                    <a:pt x="311" y="510"/>
                  </a:lnTo>
                  <a:lnTo>
                    <a:pt x="267" y="600"/>
                  </a:lnTo>
                  <a:lnTo>
                    <a:pt x="229" y="692"/>
                  </a:lnTo>
                  <a:lnTo>
                    <a:pt x="196" y="787"/>
                  </a:lnTo>
                  <a:lnTo>
                    <a:pt x="170" y="884"/>
                  </a:lnTo>
                  <a:lnTo>
                    <a:pt x="148" y="984"/>
                  </a:lnTo>
                  <a:lnTo>
                    <a:pt x="132" y="1084"/>
                  </a:lnTo>
                  <a:lnTo>
                    <a:pt x="124" y="1185"/>
                  </a:lnTo>
                  <a:lnTo>
                    <a:pt x="120" y="1288"/>
                  </a:lnTo>
                  <a:lnTo>
                    <a:pt x="124" y="1388"/>
                  </a:lnTo>
                  <a:lnTo>
                    <a:pt x="132" y="1488"/>
                  </a:lnTo>
                  <a:lnTo>
                    <a:pt x="147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2" y="1866"/>
                  </a:lnTo>
                  <a:lnTo>
                    <a:pt x="258" y="1956"/>
                  </a:lnTo>
                  <a:lnTo>
                    <a:pt x="299" y="2042"/>
                  </a:lnTo>
                  <a:lnTo>
                    <a:pt x="343" y="2127"/>
                  </a:lnTo>
                  <a:lnTo>
                    <a:pt x="394" y="2208"/>
                  </a:lnTo>
                  <a:lnTo>
                    <a:pt x="449" y="2286"/>
                  </a:lnTo>
                  <a:lnTo>
                    <a:pt x="508" y="2361"/>
                  </a:lnTo>
                  <a:lnTo>
                    <a:pt x="570" y="2432"/>
                  </a:lnTo>
                  <a:lnTo>
                    <a:pt x="638" y="2501"/>
                  </a:lnTo>
                  <a:lnTo>
                    <a:pt x="708" y="2565"/>
                  </a:lnTo>
                  <a:lnTo>
                    <a:pt x="783" y="2625"/>
                  </a:lnTo>
                  <a:lnTo>
                    <a:pt x="861" y="2681"/>
                  </a:lnTo>
                  <a:lnTo>
                    <a:pt x="943" y="2732"/>
                  </a:lnTo>
                  <a:lnTo>
                    <a:pt x="1028" y="2779"/>
                  </a:lnTo>
                  <a:lnTo>
                    <a:pt x="1116" y="2822"/>
                  </a:lnTo>
                  <a:lnTo>
                    <a:pt x="1208" y="2860"/>
                  </a:lnTo>
                  <a:lnTo>
                    <a:pt x="1302" y="2892"/>
                  </a:lnTo>
                  <a:lnTo>
                    <a:pt x="1398" y="2919"/>
                  </a:lnTo>
                  <a:lnTo>
                    <a:pt x="1413" y="2924"/>
                  </a:lnTo>
                  <a:lnTo>
                    <a:pt x="1425" y="2934"/>
                  </a:lnTo>
                  <a:lnTo>
                    <a:pt x="1435" y="2946"/>
                  </a:lnTo>
                  <a:lnTo>
                    <a:pt x="1442" y="2960"/>
                  </a:lnTo>
                  <a:lnTo>
                    <a:pt x="1444" y="2976"/>
                  </a:lnTo>
                  <a:lnTo>
                    <a:pt x="1443" y="2991"/>
                  </a:lnTo>
                  <a:lnTo>
                    <a:pt x="1436" y="3006"/>
                  </a:lnTo>
                  <a:lnTo>
                    <a:pt x="1426" y="3019"/>
                  </a:lnTo>
                  <a:lnTo>
                    <a:pt x="1414" y="3029"/>
                  </a:lnTo>
                  <a:lnTo>
                    <a:pt x="1400" y="3035"/>
                  </a:lnTo>
                  <a:lnTo>
                    <a:pt x="1384" y="3037"/>
                  </a:lnTo>
                  <a:lnTo>
                    <a:pt x="1377" y="3037"/>
                  </a:lnTo>
                  <a:lnTo>
                    <a:pt x="1370" y="3036"/>
                  </a:lnTo>
                  <a:lnTo>
                    <a:pt x="1266" y="3006"/>
                  </a:lnTo>
                  <a:lnTo>
                    <a:pt x="1165" y="2971"/>
                  </a:lnTo>
                  <a:lnTo>
                    <a:pt x="1068" y="2932"/>
                  </a:lnTo>
                  <a:lnTo>
                    <a:pt x="973" y="2886"/>
                  </a:lnTo>
                  <a:lnTo>
                    <a:pt x="882" y="2836"/>
                  </a:lnTo>
                  <a:lnTo>
                    <a:pt x="794" y="2780"/>
                  </a:lnTo>
                  <a:lnTo>
                    <a:pt x="710" y="2720"/>
                  </a:lnTo>
                  <a:lnTo>
                    <a:pt x="630" y="2656"/>
                  </a:lnTo>
                  <a:lnTo>
                    <a:pt x="554" y="2587"/>
                  </a:lnTo>
                  <a:lnTo>
                    <a:pt x="482" y="2514"/>
                  </a:lnTo>
                  <a:lnTo>
                    <a:pt x="415" y="2438"/>
                  </a:lnTo>
                  <a:lnTo>
                    <a:pt x="351" y="2357"/>
                  </a:lnTo>
                  <a:lnTo>
                    <a:pt x="293" y="2273"/>
                  </a:lnTo>
                  <a:lnTo>
                    <a:pt x="240" y="2186"/>
                  </a:lnTo>
                  <a:lnTo>
                    <a:pt x="191" y="2096"/>
                  </a:lnTo>
                  <a:lnTo>
                    <a:pt x="148" y="2003"/>
                  </a:lnTo>
                  <a:lnTo>
                    <a:pt x="109" y="1908"/>
                  </a:lnTo>
                  <a:lnTo>
                    <a:pt x="77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1" y="693"/>
                  </a:lnTo>
                  <a:lnTo>
                    <a:pt x="136" y="601"/>
                  </a:lnTo>
                  <a:lnTo>
                    <a:pt x="176" y="509"/>
                  </a:lnTo>
                  <a:lnTo>
                    <a:pt x="222" y="421"/>
                  </a:lnTo>
                  <a:lnTo>
                    <a:pt x="273" y="335"/>
                  </a:lnTo>
                  <a:lnTo>
                    <a:pt x="329" y="251"/>
                  </a:lnTo>
                  <a:lnTo>
                    <a:pt x="391" y="170"/>
                  </a:lnTo>
                  <a:lnTo>
                    <a:pt x="456" y="92"/>
                  </a:lnTo>
                  <a:lnTo>
                    <a:pt x="526" y="17"/>
                  </a:lnTo>
                  <a:lnTo>
                    <a:pt x="539" y="7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2" name="Group 1071"/>
          <p:cNvGrpSpPr/>
          <p:nvPr/>
        </p:nvGrpSpPr>
        <p:grpSpPr>
          <a:xfrm>
            <a:off x="10014553" y="4225778"/>
            <a:ext cx="573088" cy="571500"/>
            <a:chOff x="10013950" y="3452813"/>
            <a:chExt cx="573088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5" name="Freeform 319"/>
            <p:cNvSpPr>
              <a:spLocks/>
            </p:cNvSpPr>
            <p:nvPr/>
          </p:nvSpPr>
          <p:spPr bwMode="auto">
            <a:xfrm>
              <a:off x="10271125" y="3776663"/>
              <a:ext cx="258763" cy="247650"/>
            </a:xfrm>
            <a:custGeom>
              <a:avLst/>
              <a:gdLst>
                <a:gd name="T0" fmla="*/ 982 w 1624"/>
                <a:gd name="T1" fmla="*/ 12 h 1560"/>
                <a:gd name="T2" fmla="*/ 1177 w 1624"/>
                <a:gd name="T3" fmla="*/ 75 h 1560"/>
                <a:gd name="T4" fmla="*/ 1345 w 1624"/>
                <a:gd name="T5" fmla="*/ 183 h 1560"/>
                <a:gd name="T6" fmla="*/ 1481 w 1624"/>
                <a:gd name="T7" fmla="*/ 331 h 1560"/>
                <a:gd name="T8" fmla="*/ 1575 w 1624"/>
                <a:gd name="T9" fmla="*/ 508 h 1560"/>
                <a:gd name="T10" fmla="*/ 1621 w 1624"/>
                <a:gd name="T11" fmla="*/ 709 h 1560"/>
                <a:gd name="T12" fmla="*/ 1611 w 1624"/>
                <a:gd name="T13" fmla="*/ 920 h 1560"/>
                <a:gd name="T14" fmla="*/ 1549 w 1624"/>
                <a:gd name="T15" fmla="*/ 1114 h 1560"/>
                <a:gd name="T16" fmla="*/ 1440 w 1624"/>
                <a:gd name="T17" fmla="*/ 1282 h 1560"/>
                <a:gd name="T18" fmla="*/ 1293 w 1624"/>
                <a:gd name="T19" fmla="*/ 1417 h 1560"/>
                <a:gd name="T20" fmla="*/ 1114 w 1624"/>
                <a:gd name="T21" fmla="*/ 1511 h 1560"/>
                <a:gd name="T22" fmla="*/ 913 w 1624"/>
                <a:gd name="T23" fmla="*/ 1557 h 1560"/>
                <a:gd name="T24" fmla="*/ 700 w 1624"/>
                <a:gd name="T25" fmla="*/ 1547 h 1560"/>
                <a:gd name="T26" fmla="*/ 501 w 1624"/>
                <a:gd name="T27" fmla="*/ 1483 h 1560"/>
                <a:gd name="T28" fmla="*/ 328 w 1624"/>
                <a:gd name="T29" fmla="*/ 1370 h 1560"/>
                <a:gd name="T30" fmla="*/ 189 w 1624"/>
                <a:gd name="T31" fmla="*/ 1220 h 1560"/>
                <a:gd name="T32" fmla="*/ 120 w 1624"/>
                <a:gd name="T33" fmla="*/ 1320 h 1560"/>
                <a:gd name="T34" fmla="*/ 481 w 1624"/>
                <a:gd name="T35" fmla="*/ 840 h 1560"/>
                <a:gd name="T36" fmla="*/ 215 w 1624"/>
                <a:gd name="T37" fmla="*/ 1019 h 1560"/>
                <a:gd name="T38" fmla="*/ 306 w 1624"/>
                <a:gd name="T39" fmla="*/ 1177 h 1560"/>
                <a:gd name="T40" fmla="*/ 436 w 1624"/>
                <a:gd name="T41" fmla="*/ 1305 h 1560"/>
                <a:gd name="T42" fmla="*/ 597 w 1624"/>
                <a:gd name="T43" fmla="*/ 1393 h 1560"/>
                <a:gd name="T44" fmla="*/ 778 w 1624"/>
                <a:gd name="T45" fmla="*/ 1437 h 1560"/>
                <a:gd name="T46" fmla="*/ 975 w 1624"/>
                <a:gd name="T47" fmla="*/ 1427 h 1560"/>
                <a:gd name="T48" fmla="*/ 1157 w 1624"/>
                <a:gd name="T49" fmla="*/ 1360 h 1560"/>
                <a:gd name="T50" fmla="*/ 1310 w 1624"/>
                <a:gd name="T51" fmla="*/ 1247 h 1560"/>
                <a:gd name="T52" fmla="*/ 1424 w 1624"/>
                <a:gd name="T53" fmla="*/ 1094 h 1560"/>
                <a:gd name="T54" fmla="*/ 1491 w 1624"/>
                <a:gd name="T55" fmla="*/ 913 h 1560"/>
                <a:gd name="T56" fmla="*/ 1500 w 1624"/>
                <a:gd name="T57" fmla="*/ 712 h 1560"/>
                <a:gd name="T58" fmla="*/ 1451 w 1624"/>
                <a:gd name="T59" fmla="*/ 524 h 1560"/>
                <a:gd name="T60" fmla="*/ 1353 w 1624"/>
                <a:gd name="T61" fmla="*/ 360 h 1560"/>
                <a:gd name="T62" fmla="*/ 1212 w 1624"/>
                <a:gd name="T63" fmla="*/ 232 h 1560"/>
                <a:gd name="T64" fmla="*/ 1039 w 1624"/>
                <a:gd name="T65" fmla="*/ 149 h 1560"/>
                <a:gd name="T66" fmla="*/ 842 w 1624"/>
                <a:gd name="T67" fmla="*/ 120 h 1560"/>
                <a:gd name="T68" fmla="*/ 656 w 1624"/>
                <a:gd name="T69" fmla="*/ 146 h 1560"/>
                <a:gd name="T70" fmla="*/ 486 w 1624"/>
                <a:gd name="T71" fmla="*/ 220 h 1560"/>
                <a:gd name="T72" fmla="*/ 345 w 1624"/>
                <a:gd name="T73" fmla="*/ 339 h 1560"/>
                <a:gd name="T74" fmla="*/ 304 w 1624"/>
                <a:gd name="T75" fmla="*/ 360 h 1560"/>
                <a:gd name="T76" fmla="*/ 261 w 1624"/>
                <a:gd name="T77" fmla="*/ 345 h 1560"/>
                <a:gd name="T78" fmla="*/ 240 w 1624"/>
                <a:gd name="T79" fmla="*/ 304 h 1560"/>
                <a:gd name="T80" fmla="*/ 255 w 1624"/>
                <a:gd name="T81" fmla="*/ 261 h 1560"/>
                <a:gd name="T82" fmla="*/ 403 w 1624"/>
                <a:gd name="T83" fmla="*/ 131 h 1560"/>
                <a:gd name="T84" fmla="*/ 579 w 1624"/>
                <a:gd name="T85" fmla="*/ 44 h 1560"/>
                <a:gd name="T86" fmla="*/ 774 w 1624"/>
                <a:gd name="T87" fmla="*/ 3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24" h="1560">
                  <a:moveTo>
                    <a:pt x="842" y="0"/>
                  </a:moveTo>
                  <a:lnTo>
                    <a:pt x="913" y="3"/>
                  </a:lnTo>
                  <a:lnTo>
                    <a:pt x="982" y="12"/>
                  </a:lnTo>
                  <a:lnTo>
                    <a:pt x="1050" y="28"/>
                  </a:lnTo>
                  <a:lnTo>
                    <a:pt x="1114" y="49"/>
                  </a:lnTo>
                  <a:lnTo>
                    <a:pt x="1177" y="75"/>
                  </a:lnTo>
                  <a:lnTo>
                    <a:pt x="1237" y="107"/>
                  </a:lnTo>
                  <a:lnTo>
                    <a:pt x="1293" y="143"/>
                  </a:lnTo>
                  <a:lnTo>
                    <a:pt x="1345" y="183"/>
                  </a:lnTo>
                  <a:lnTo>
                    <a:pt x="1394" y="229"/>
                  </a:lnTo>
                  <a:lnTo>
                    <a:pt x="1440" y="278"/>
                  </a:lnTo>
                  <a:lnTo>
                    <a:pt x="1481" y="331"/>
                  </a:lnTo>
                  <a:lnTo>
                    <a:pt x="1517" y="386"/>
                  </a:lnTo>
                  <a:lnTo>
                    <a:pt x="1549" y="446"/>
                  </a:lnTo>
                  <a:lnTo>
                    <a:pt x="1575" y="508"/>
                  </a:lnTo>
                  <a:lnTo>
                    <a:pt x="1596" y="573"/>
                  </a:lnTo>
                  <a:lnTo>
                    <a:pt x="1611" y="640"/>
                  </a:lnTo>
                  <a:lnTo>
                    <a:pt x="1621" y="709"/>
                  </a:lnTo>
                  <a:lnTo>
                    <a:pt x="1624" y="780"/>
                  </a:lnTo>
                  <a:lnTo>
                    <a:pt x="1621" y="851"/>
                  </a:lnTo>
                  <a:lnTo>
                    <a:pt x="1611" y="920"/>
                  </a:lnTo>
                  <a:lnTo>
                    <a:pt x="1596" y="987"/>
                  </a:lnTo>
                  <a:lnTo>
                    <a:pt x="1575" y="1052"/>
                  </a:lnTo>
                  <a:lnTo>
                    <a:pt x="1549" y="1114"/>
                  </a:lnTo>
                  <a:lnTo>
                    <a:pt x="1517" y="1174"/>
                  </a:lnTo>
                  <a:lnTo>
                    <a:pt x="1481" y="1229"/>
                  </a:lnTo>
                  <a:lnTo>
                    <a:pt x="1440" y="1282"/>
                  </a:lnTo>
                  <a:lnTo>
                    <a:pt x="1394" y="1331"/>
                  </a:lnTo>
                  <a:lnTo>
                    <a:pt x="1345" y="1377"/>
                  </a:lnTo>
                  <a:lnTo>
                    <a:pt x="1293" y="1417"/>
                  </a:lnTo>
                  <a:lnTo>
                    <a:pt x="1237" y="1453"/>
                  </a:lnTo>
                  <a:lnTo>
                    <a:pt x="1177" y="1485"/>
                  </a:lnTo>
                  <a:lnTo>
                    <a:pt x="1114" y="1511"/>
                  </a:lnTo>
                  <a:lnTo>
                    <a:pt x="1050" y="1532"/>
                  </a:lnTo>
                  <a:lnTo>
                    <a:pt x="982" y="1547"/>
                  </a:lnTo>
                  <a:lnTo>
                    <a:pt x="913" y="1557"/>
                  </a:lnTo>
                  <a:lnTo>
                    <a:pt x="842" y="1560"/>
                  </a:lnTo>
                  <a:lnTo>
                    <a:pt x="770" y="1557"/>
                  </a:lnTo>
                  <a:lnTo>
                    <a:pt x="700" y="1547"/>
                  </a:lnTo>
                  <a:lnTo>
                    <a:pt x="631" y="1532"/>
                  </a:lnTo>
                  <a:lnTo>
                    <a:pt x="565" y="1510"/>
                  </a:lnTo>
                  <a:lnTo>
                    <a:pt x="501" y="1483"/>
                  </a:lnTo>
                  <a:lnTo>
                    <a:pt x="439" y="1450"/>
                  </a:lnTo>
                  <a:lnTo>
                    <a:pt x="381" y="1413"/>
                  </a:lnTo>
                  <a:lnTo>
                    <a:pt x="328" y="1370"/>
                  </a:lnTo>
                  <a:lnTo>
                    <a:pt x="276" y="1324"/>
                  </a:lnTo>
                  <a:lnTo>
                    <a:pt x="230" y="1273"/>
                  </a:lnTo>
                  <a:lnTo>
                    <a:pt x="189" y="1220"/>
                  </a:lnTo>
                  <a:lnTo>
                    <a:pt x="152" y="1161"/>
                  </a:lnTo>
                  <a:lnTo>
                    <a:pt x="120" y="1100"/>
                  </a:lnTo>
                  <a:lnTo>
                    <a:pt x="120" y="1320"/>
                  </a:lnTo>
                  <a:lnTo>
                    <a:pt x="0" y="1320"/>
                  </a:lnTo>
                  <a:lnTo>
                    <a:pt x="0" y="840"/>
                  </a:lnTo>
                  <a:lnTo>
                    <a:pt x="481" y="840"/>
                  </a:lnTo>
                  <a:lnTo>
                    <a:pt x="481" y="960"/>
                  </a:lnTo>
                  <a:lnTo>
                    <a:pt x="195" y="960"/>
                  </a:lnTo>
                  <a:lnTo>
                    <a:pt x="215" y="1019"/>
                  </a:lnTo>
                  <a:lnTo>
                    <a:pt x="241" y="1075"/>
                  </a:lnTo>
                  <a:lnTo>
                    <a:pt x="271" y="1127"/>
                  </a:lnTo>
                  <a:lnTo>
                    <a:pt x="306" y="1177"/>
                  </a:lnTo>
                  <a:lnTo>
                    <a:pt x="345" y="1223"/>
                  </a:lnTo>
                  <a:lnTo>
                    <a:pt x="389" y="1265"/>
                  </a:lnTo>
                  <a:lnTo>
                    <a:pt x="436" y="1305"/>
                  </a:lnTo>
                  <a:lnTo>
                    <a:pt x="486" y="1339"/>
                  </a:lnTo>
                  <a:lnTo>
                    <a:pt x="540" y="1368"/>
                  </a:lnTo>
                  <a:lnTo>
                    <a:pt x="597" y="1393"/>
                  </a:lnTo>
                  <a:lnTo>
                    <a:pt x="655" y="1414"/>
                  </a:lnTo>
                  <a:lnTo>
                    <a:pt x="716" y="1428"/>
                  </a:lnTo>
                  <a:lnTo>
                    <a:pt x="778" y="1437"/>
                  </a:lnTo>
                  <a:lnTo>
                    <a:pt x="842" y="1440"/>
                  </a:lnTo>
                  <a:lnTo>
                    <a:pt x="910" y="1437"/>
                  </a:lnTo>
                  <a:lnTo>
                    <a:pt x="975" y="1427"/>
                  </a:lnTo>
                  <a:lnTo>
                    <a:pt x="1039" y="1411"/>
                  </a:lnTo>
                  <a:lnTo>
                    <a:pt x="1099" y="1388"/>
                  </a:lnTo>
                  <a:lnTo>
                    <a:pt x="1157" y="1360"/>
                  </a:lnTo>
                  <a:lnTo>
                    <a:pt x="1212" y="1327"/>
                  </a:lnTo>
                  <a:lnTo>
                    <a:pt x="1263" y="1289"/>
                  </a:lnTo>
                  <a:lnTo>
                    <a:pt x="1310" y="1247"/>
                  </a:lnTo>
                  <a:lnTo>
                    <a:pt x="1353" y="1200"/>
                  </a:lnTo>
                  <a:lnTo>
                    <a:pt x="1391" y="1149"/>
                  </a:lnTo>
                  <a:lnTo>
                    <a:pt x="1424" y="1094"/>
                  </a:lnTo>
                  <a:lnTo>
                    <a:pt x="1451" y="1036"/>
                  </a:lnTo>
                  <a:lnTo>
                    <a:pt x="1474" y="976"/>
                  </a:lnTo>
                  <a:lnTo>
                    <a:pt x="1491" y="913"/>
                  </a:lnTo>
                  <a:lnTo>
                    <a:pt x="1500" y="848"/>
                  </a:lnTo>
                  <a:lnTo>
                    <a:pt x="1504" y="780"/>
                  </a:lnTo>
                  <a:lnTo>
                    <a:pt x="1500" y="712"/>
                  </a:lnTo>
                  <a:lnTo>
                    <a:pt x="1491" y="647"/>
                  </a:lnTo>
                  <a:lnTo>
                    <a:pt x="1474" y="584"/>
                  </a:lnTo>
                  <a:lnTo>
                    <a:pt x="1451" y="524"/>
                  </a:lnTo>
                  <a:lnTo>
                    <a:pt x="1424" y="466"/>
                  </a:lnTo>
                  <a:lnTo>
                    <a:pt x="1391" y="411"/>
                  </a:lnTo>
                  <a:lnTo>
                    <a:pt x="1353" y="360"/>
                  </a:lnTo>
                  <a:lnTo>
                    <a:pt x="1310" y="313"/>
                  </a:lnTo>
                  <a:lnTo>
                    <a:pt x="1263" y="271"/>
                  </a:lnTo>
                  <a:lnTo>
                    <a:pt x="1212" y="232"/>
                  </a:lnTo>
                  <a:lnTo>
                    <a:pt x="1157" y="200"/>
                  </a:lnTo>
                  <a:lnTo>
                    <a:pt x="1099" y="172"/>
                  </a:lnTo>
                  <a:lnTo>
                    <a:pt x="1039" y="149"/>
                  </a:lnTo>
                  <a:lnTo>
                    <a:pt x="975" y="133"/>
                  </a:lnTo>
                  <a:lnTo>
                    <a:pt x="910" y="123"/>
                  </a:lnTo>
                  <a:lnTo>
                    <a:pt x="842" y="120"/>
                  </a:lnTo>
                  <a:lnTo>
                    <a:pt x="778" y="123"/>
                  </a:lnTo>
                  <a:lnTo>
                    <a:pt x="716" y="132"/>
                  </a:lnTo>
                  <a:lnTo>
                    <a:pt x="656" y="146"/>
                  </a:lnTo>
                  <a:lnTo>
                    <a:pt x="597" y="166"/>
                  </a:lnTo>
                  <a:lnTo>
                    <a:pt x="540" y="191"/>
                  </a:lnTo>
                  <a:lnTo>
                    <a:pt x="486" y="220"/>
                  </a:lnTo>
                  <a:lnTo>
                    <a:pt x="436" y="255"/>
                  </a:lnTo>
                  <a:lnTo>
                    <a:pt x="389" y="296"/>
                  </a:lnTo>
                  <a:lnTo>
                    <a:pt x="345" y="339"/>
                  </a:lnTo>
                  <a:lnTo>
                    <a:pt x="333" y="350"/>
                  </a:lnTo>
                  <a:lnTo>
                    <a:pt x="319" y="357"/>
                  </a:lnTo>
                  <a:lnTo>
                    <a:pt x="304" y="360"/>
                  </a:lnTo>
                  <a:lnTo>
                    <a:pt x="288" y="359"/>
                  </a:lnTo>
                  <a:lnTo>
                    <a:pt x="274" y="355"/>
                  </a:lnTo>
                  <a:lnTo>
                    <a:pt x="261" y="345"/>
                  </a:lnTo>
                  <a:lnTo>
                    <a:pt x="250" y="333"/>
                  </a:lnTo>
                  <a:lnTo>
                    <a:pt x="243" y="319"/>
                  </a:lnTo>
                  <a:lnTo>
                    <a:pt x="240" y="304"/>
                  </a:lnTo>
                  <a:lnTo>
                    <a:pt x="241" y="288"/>
                  </a:lnTo>
                  <a:lnTo>
                    <a:pt x="247" y="274"/>
                  </a:lnTo>
                  <a:lnTo>
                    <a:pt x="255" y="261"/>
                  </a:lnTo>
                  <a:lnTo>
                    <a:pt x="301" y="213"/>
                  </a:lnTo>
                  <a:lnTo>
                    <a:pt x="351" y="170"/>
                  </a:lnTo>
                  <a:lnTo>
                    <a:pt x="403" y="131"/>
                  </a:lnTo>
                  <a:lnTo>
                    <a:pt x="460" y="97"/>
                  </a:lnTo>
                  <a:lnTo>
                    <a:pt x="518" y="68"/>
                  </a:lnTo>
                  <a:lnTo>
                    <a:pt x="579" y="44"/>
                  </a:lnTo>
                  <a:lnTo>
                    <a:pt x="643" y="25"/>
                  </a:lnTo>
                  <a:lnTo>
                    <a:pt x="708" y="11"/>
                  </a:lnTo>
                  <a:lnTo>
                    <a:pt x="774" y="3"/>
                  </a:lnTo>
                  <a:lnTo>
                    <a:pt x="8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320"/>
            <p:cNvSpPr>
              <a:spLocks noEditPoints="1"/>
            </p:cNvSpPr>
            <p:nvPr/>
          </p:nvSpPr>
          <p:spPr bwMode="auto">
            <a:xfrm>
              <a:off x="10194925" y="3624263"/>
              <a:ext cx="153988" cy="152400"/>
            </a:xfrm>
            <a:custGeom>
              <a:avLst/>
              <a:gdLst>
                <a:gd name="T0" fmla="*/ 328 w 963"/>
                <a:gd name="T1" fmla="*/ 327 h 960"/>
                <a:gd name="T2" fmla="*/ 672 w 963"/>
                <a:gd name="T3" fmla="*/ 802 h 960"/>
                <a:gd name="T4" fmla="*/ 686 w 963"/>
                <a:gd name="T5" fmla="*/ 817 h 960"/>
                <a:gd name="T6" fmla="*/ 702 w 963"/>
                <a:gd name="T7" fmla="*/ 828 h 960"/>
                <a:gd name="T8" fmla="*/ 721 w 963"/>
                <a:gd name="T9" fmla="*/ 836 h 960"/>
                <a:gd name="T10" fmla="*/ 741 w 963"/>
                <a:gd name="T11" fmla="*/ 840 h 960"/>
                <a:gd name="T12" fmla="*/ 762 w 963"/>
                <a:gd name="T13" fmla="*/ 839 h 960"/>
                <a:gd name="T14" fmla="*/ 781 w 963"/>
                <a:gd name="T15" fmla="*/ 835 h 960"/>
                <a:gd name="T16" fmla="*/ 799 w 963"/>
                <a:gd name="T17" fmla="*/ 825 h 960"/>
                <a:gd name="T18" fmla="*/ 815 w 963"/>
                <a:gd name="T19" fmla="*/ 813 h 960"/>
                <a:gd name="T20" fmla="*/ 828 w 963"/>
                <a:gd name="T21" fmla="*/ 796 h 960"/>
                <a:gd name="T22" fmla="*/ 837 w 963"/>
                <a:gd name="T23" fmla="*/ 779 h 960"/>
                <a:gd name="T24" fmla="*/ 841 w 963"/>
                <a:gd name="T25" fmla="*/ 759 h 960"/>
                <a:gd name="T26" fmla="*/ 843 w 963"/>
                <a:gd name="T27" fmla="*/ 739 h 960"/>
                <a:gd name="T28" fmla="*/ 838 w 963"/>
                <a:gd name="T29" fmla="*/ 719 h 960"/>
                <a:gd name="T30" fmla="*/ 830 w 963"/>
                <a:gd name="T31" fmla="*/ 700 h 960"/>
                <a:gd name="T32" fmla="*/ 818 w 963"/>
                <a:gd name="T33" fmla="*/ 684 h 960"/>
                <a:gd name="T34" fmla="*/ 803 w 963"/>
                <a:gd name="T35" fmla="*/ 670 h 960"/>
                <a:gd name="T36" fmla="*/ 328 w 963"/>
                <a:gd name="T37" fmla="*/ 327 h 960"/>
                <a:gd name="T38" fmla="*/ 64 w 963"/>
                <a:gd name="T39" fmla="*/ 0 h 960"/>
                <a:gd name="T40" fmla="*/ 80 w 963"/>
                <a:gd name="T41" fmla="*/ 3 h 960"/>
                <a:gd name="T42" fmla="*/ 95 w 963"/>
                <a:gd name="T43" fmla="*/ 11 h 960"/>
                <a:gd name="T44" fmla="*/ 874 w 963"/>
                <a:gd name="T45" fmla="*/ 573 h 960"/>
                <a:gd name="T46" fmla="*/ 898 w 963"/>
                <a:gd name="T47" fmla="*/ 593 h 960"/>
                <a:gd name="T48" fmla="*/ 919 w 963"/>
                <a:gd name="T49" fmla="*/ 616 h 960"/>
                <a:gd name="T50" fmla="*/ 935 w 963"/>
                <a:gd name="T51" fmla="*/ 641 h 960"/>
                <a:gd name="T52" fmla="*/ 949 w 963"/>
                <a:gd name="T53" fmla="*/ 670 h 960"/>
                <a:gd name="T54" fmla="*/ 957 w 963"/>
                <a:gd name="T55" fmla="*/ 699 h 960"/>
                <a:gd name="T56" fmla="*/ 962 w 963"/>
                <a:gd name="T57" fmla="*/ 730 h 960"/>
                <a:gd name="T58" fmla="*/ 963 w 963"/>
                <a:gd name="T59" fmla="*/ 760 h 960"/>
                <a:gd name="T60" fmla="*/ 958 w 963"/>
                <a:gd name="T61" fmla="*/ 791 h 960"/>
                <a:gd name="T62" fmla="*/ 950 w 963"/>
                <a:gd name="T63" fmla="*/ 820 h 960"/>
                <a:gd name="T64" fmla="*/ 937 w 963"/>
                <a:gd name="T65" fmla="*/ 848 h 960"/>
                <a:gd name="T66" fmla="*/ 920 w 963"/>
                <a:gd name="T67" fmla="*/ 874 h 960"/>
                <a:gd name="T68" fmla="*/ 900 w 963"/>
                <a:gd name="T69" fmla="*/ 897 h 960"/>
                <a:gd name="T70" fmla="*/ 874 w 963"/>
                <a:gd name="T71" fmla="*/ 920 h 960"/>
                <a:gd name="T72" fmla="*/ 846 w 963"/>
                <a:gd name="T73" fmla="*/ 937 h 960"/>
                <a:gd name="T74" fmla="*/ 815 w 963"/>
                <a:gd name="T75" fmla="*/ 949 h 960"/>
                <a:gd name="T76" fmla="*/ 782 w 963"/>
                <a:gd name="T77" fmla="*/ 958 h 960"/>
                <a:gd name="T78" fmla="*/ 748 w 963"/>
                <a:gd name="T79" fmla="*/ 960 h 960"/>
                <a:gd name="T80" fmla="*/ 732 w 963"/>
                <a:gd name="T81" fmla="*/ 959 h 960"/>
                <a:gd name="T82" fmla="*/ 701 w 963"/>
                <a:gd name="T83" fmla="*/ 955 h 960"/>
                <a:gd name="T84" fmla="*/ 672 w 963"/>
                <a:gd name="T85" fmla="*/ 946 h 960"/>
                <a:gd name="T86" fmla="*/ 643 w 963"/>
                <a:gd name="T87" fmla="*/ 933 h 960"/>
                <a:gd name="T88" fmla="*/ 618 w 963"/>
                <a:gd name="T89" fmla="*/ 916 h 960"/>
                <a:gd name="T90" fmla="*/ 595 w 963"/>
                <a:gd name="T91" fmla="*/ 896 h 960"/>
                <a:gd name="T92" fmla="*/ 576 w 963"/>
                <a:gd name="T93" fmla="*/ 872 h 960"/>
                <a:gd name="T94" fmla="*/ 11 w 963"/>
                <a:gd name="T95" fmla="*/ 95 h 960"/>
                <a:gd name="T96" fmla="*/ 3 w 963"/>
                <a:gd name="T97" fmla="*/ 80 h 960"/>
                <a:gd name="T98" fmla="*/ 0 w 963"/>
                <a:gd name="T99" fmla="*/ 63 h 960"/>
                <a:gd name="T100" fmla="*/ 1 w 963"/>
                <a:gd name="T101" fmla="*/ 47 h 960"/>
                <a:gd name="T102" fmla="*/ 8 w 963"/>
                <a:gd name="T103" fmla="*/ 32 h 960"/>
                <a:gd name="T104" fmla="*/ 18 w 963"/>
                <a:gd name="T105" fmla="*/ 17 h 960"/>
                <a:gd name="T106" fmla="*/ 32 w 963"/>
                <a:gd name="T107" fmla="*/ 8 h 960"/>
                <a:gd name="T108" fmla="*/ 47 w 963"/>
                <a:gd name="T109" fmla="*/ 1 h 960"/>
                <a:gd name="T110" fmla="*/ 64 w 963"/>
                <a:gd name="T111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3" h="960">
                  <a:moveTo>
                    <a:pt x="328" y="327"/>
                  </a:moveTo>
                  <a:lnTo>
                    <a:pt x="672" y="802"/>
                  </a:lnTo>
                  <a:lnTo>
                    <a:pt x="686" y="817"/>
                  </a:lnTo>
                  <a:lnTo>
                    <a:pt x="702" y="828"/>
                  </a:lnTo>
                  <a:lnTo>
                    <a:pt x="721" y="836"/>
                  </a:lnTo>
                  <a:lnTo>
                    <a:pt x="741" y="840"/>
                  </a:lnTo>
                  <a:lnTo>
                    <a:pt x="762" y="839"/>
                  </a:lnTo>
                  <a:lnTo>
                    <a:pt x="781" y="835"/>
                  </a:lnTo>
                  <a:lnTo>
                    <a:pt x="799" y="825"/>
                  </a:lnTo>
                  <a:lnTo>
                    <a:pt x="815" y="813"/>
                  </a:lnTo>
                  <a:lnTo>
                    <a:pt x="828" y="796"/>
                  </a:lnTo>
                  <a:lnTo>
                    <a:pt x="837" y="779"/>
                  </a:lnTo>
                  <a:lnTo>
                    <a:pt x="841" y="759"/>
                  </a:lnTo>
                  <a:lnTo>
                    <a:pt x="843" y="739"/>
                  </a:lnTo>
                  <a:lnTo>
                    <a:pt x="838" y="719"/>
                  </a:lnTo>
                  <a:lnTo>
                    <a:pt x="830" y="700"/>
                  </a:lnTo>
                  <a:lnTo>
                    <a:pt x="818" y="684"/>
                  </a:lnTo>
                  <a:lnTo>
                    <a:pt x="803" y="670"/>
                  </a:lnTo>
                  <a:lnTo>
                    <a:pt x="328" y="327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3"/>
                  </a:lnTo>
                  <a:lnTo>
                    <a:pt x="898" y="593"/>
                  </a:lnTo>
                  <a:lnTo>
                    <a:pt x="919" y="616"/>
                  </a:lnTo>
                  <a:lnTo>
                    <a:pt x="935" y="641"/>
                  </a:lnTo>
                  <a:lnTo>
                    <a:pt x="949" y="670"/>
                  </a:lnTo>
                  <a:lnTo>
                    <a:pt x="957" y="699"/>
                  </a:lnTo>
                  <a:lnTo>
                    <a:pt x="962" y="730"/>
                  </a:lnTo>
                  <a:lnTo>
                    <a:pt x="963" y="760"/>
                  </a:lnTo>
                  <a:lnTo>
                    <a:pt x="958" y="791"/>
                  </a:lnTo>
                  <a:lnTo>
                    <a:pt x="950" y="820"/>
                  </a:lnTo>
                  <a:lnTo>
                    <a:pt x="937" y="848"/>
                  </a:lnTo>
                  <a:lnTo>
                    <a:pt x="920" y="874"/>
                  </a:lnTo>
                  <a:lnTo>
                    <a:pt x="900" y="897"/>
                  </a:lnTo>
                  <a:lnTo>
                    <a:pt x="874" y="920"/>
                  </a:lnTo>
                  <a:lnTo>
                    <a:pt x="846" y="937"/>
                  </a:lnTo>
                  <a:lnTo>
                    <a:pt x="815" y="949"/>
                  </a:lnTo>
                  <a:lnTo>
                    <a:pt x="782" y="958"/>
                  </a:lnTo>
                  <a:lnTo>
                    <a:pt x="748" y="960"/>
                  </a:lnTo>
                  <a:lnTo>
                    <a:pt x="732" y="959"/>
                  </a:lnTo>
                  <a:lnTo>
                    <a:pt x="701" y="955"/>
                  </a:lnTo>
                  <a:lnTo>
                    <a:pt x="672" y="946"/>
                  </a:lnTo>
                  <a:lnTo>
                    <a:pt x="643" y="933"/>
                  </a:lnTo>
                  <a:lnTo>
                    <a:pt x="618" y="916"/>
                  </a:lnTo>
                  <a:lnTo>
                    <a:pt x="595" y="896"/>
                  </a:lnTo>
                  <a:lnTo>
                    <a:pt x="576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321"/>
            <p:cNvSpPr>
              <a:spLocks/>
            </p:cNvSpPr>
            <p:nvPr/>
          </p:nvSpPr>
          <p:spPr bwMode="auto">
            <a:xfrm>
              <a:off x="10290175" y="3452813"/>
              <a:ext cx="296863" cy="395288"/>
            </a:xfrm>
            <a:custGeom>
              <a:avLst/>
              <a:gdLst>
                <a:gd name="T0" fmla="*/ 169 w 1865"/>
                <a:gd name="T1" fmla="*/ 3 h 2487"/>
                <a:gd name="T2" fmla="*/ 384 w 1865"/>
                <a:gd name="T3" fmla="*/ 29 h 2487"/>
                <a:gd name="T4" fmla="*/ 589 w 1865"/>
                <a:gd name="T5" fmla="*/ 80 h 2487"/>
                <a:gd name="T6" fmla="*/ 785 w 1865"/>
                <a:gd name="T7" fmla="*/ 152 h 2487"/>
                <a:gd name="T8" fmla="*/ 970 w 1865"/>
                <a:gd name="T9" fmla="*/ 247 h 2487"/>
                <a:gd name="T10" fmla="*/ 1142 w 1865"/>
                <a:gd name="T11" fmla="*/ 360 h 2487"/>
                <a:gd name="T12" fmla="*/ 1299 w 1865"/>
                <a:gd name="T13" fmla="*/ 492 h 2487"/>
                <a:gd name="T14" fmla="*/ 1439 w 1865"/>
                <a:gd name="T15" fmla="*/ 641 h 2487"/>
                <a:gd name="T16" fmla="*/ 1563 w 1865"/>
                <a:gd name="T17" fmla="*/ 805 h 2487"/>
                <a:gd name="T18" fmla="*/ 1668 w 1865"/>
                <a:gd name="T19" fmla="*/ 983 h 2487"/>
                <a:gd name="T20" fmla="*/ 1752 w 1865"/>
                <a:gd name="T21" fmla="*/ 1173 h 2487"/>
                <a:gd name="T22" fmla="*/ 1814 w 1865"/>
                <a:gd name="T23" fmla="*/ 1373 h 2487"/>
                <a:gd name="T24" fmla="*/ 1852 w 1865"/>
                <a:gd name="T25" fmla="*/ 1583 h 2487"/>
                <a:gd name="T26" fmla="*/ 1865 w 1865"/>
                <a:gd name="T27" fmla="*/ 1800 h 2487"/>
                <a:gd name="T28" fmla="*/ 1852 w 1865"/>
                <a:gd name="T29" fmla="*/ 2021 h 2487"/>
                <a:gd name="T30" fmla="*/ 1811 w 1865"/>
                <a:gd name="T31" fmla="*/ 2237 h 2487"/>
                <a:gd name="T32" fmla="*/ 1744 w 1865"/>
                <a:gd name="T33" fmla="*/ 2449 h 2487"/>
                <a:gd name="T34" fmla="*/ 1721 w 1865"/>
                <a:gd name="T35" fmla="*/ 2477 h 2487"/>
                <a:gd name="T36" fmla="*/ 1688 w 1865"/>
                <a:gd name="T37" fmla="*/ 2487 h 2487"/>
                <a:gd name="T38" fmla="*/ 1666 w 1865"/>
                <a:gd name="T39" fmla="*/ 2483 h 2487"/>
                <a:gd name="T40" fmla="*/ 1641 w 1865"/>
                <a:gd name="T41" fmla="*/ 2464 h 2487"/>
                <a:gd name="T42" fmla="*/ 1628 w 1865"/>
                <a:gd name="T43" fmla="*/ 2437 h 2487"/>
                <a:gd name="T44" fmla="*/ 1632 w 1865"/>
                <a:gd name="T45" fmla="*/ 2405 h 2487"/>
                <a:gd name="T46" fmla="*/ 1694 w 1865"/>
                <a:gd name="T47" fmla="*/ 2209 h 2487"/>
                <a:gd name="T48" fmla="*/ 1732 w 1865"/>
                <a:gd name="T49" fmla="*/ 2006 h 2487"/>
                <a:gd name="T50" fmla="*/ 1745 w 1865"/>
                <a:gd name="T51" fmla="*/ 1800 h 2487"/>
                <a:gd name="T52" fmla="*/ 1730 w 1865"/>
                <a:gd name="T53" fmla="*/ 1586 h 2487"/>
                <a:gd name="T54" fmla="*/ 1691 w 1865"/>
                <a:gd name="T55" fmla="*/ 1380 h 2487"/>
                <a:gd name="T56" fmla="*/ 1628 w 1865"/>
                <a:gd name="T57" fmla="*/ 1184 h 2487"/>
                <a:gd name="T58" fmla="*/ 1540 w 1865"/>
                <a:gd name="T59" fmla="*/ 998 h 2487"/>
                <a:gd name="T60" fmla="*/ 1432 w 1865"/>
                <a:gd name="T61" fmla="*/ 827 h 2487"/>
                <a:gd name="T62" fmla="*/ 1305 w 1865"/>
                <a:gd name="T63" fmla="*/ 670 h 2487"/>
                <a:gd name="T64" fmla="*/ 1159 w 1865"/>
                <a:gd name="T65" fmla="*/ 528 h 2487"/>
                <a:gd name="T66" fmla="*/ 999 w 1865"/>
                <a:gd name="T67" fmla="*/ 406 h 2487"/>
                <a:gd name="T68" fmla="*/ 824 w 1865"/>
                <a:gd name="T69" fmla="*/ 302 h 2487"/>
                <a:gd name="T70" fmla="*/ 635 w 1865"/>
                <a:gd name="T71" fmla="*/ 220 h 2487"/>
                <a:gd name="T72" fmla="*/ 436 w 1865"/>
                <a:gd name="T73" fmla="*/ 163 h 2487"/>
                <a:gd name="T74" fmla="*/ 227 w 1865"/>
                <a:gd name="T75" fmla="*/ 128 h 2487"/>
                <a:gd name="T76" fmla="*/ 120 w 1865"/>
                <a:gd name="T77" fmla="*/ 857 h 2487"/>
                <a:gd name="T78" fmla="*/ 108 w 1865"/>
                <a:gd name="T79" fmla="*/ 893 h 2487"/>
                <a:gd name="T80" fmla="*/ 79 w 1865"/>
                <a:gd name="T81" fmla="*/ 914 h 2487"/>
                <a:gd name="T82" fmla="*/ 41 w 1865"/>
                <a:gd name="T83" fmla="*/ 914 h 2487"/>
                <a:gd name="T84" fmla="*/ 12 w 1865"/>
                <a:gd name="T85" fmla="*/ 893 h 2487"/>
                <a:gd name="T86" fmla="*/ 0 w 1865"/>
                <a:gd name="T87" fmla="*/ 857 h 2487"/>
                <a:gd name="T88" fmla="*/ 3 w 1865"/>
                <a:gd name="T89" fmla="*/ 41 h 2487"/>
                <a:gd name="T90" fmla="*/ 25 w 1865"/>
                <a:gd name="T91" fmla="*/ 12 h 2487"/>
                <a:gd name="T92" fmla="*/ 60 w 1865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87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29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2"/>
                  </a:lnTo>
                  <a:lnTo>
                    <a:pt x="785" y="152"/>
                  </a:lnTo>
                  <a:lnTo>
                    <a:pt x="879" y="196"/>
                  </a:lnTo>
                  <a:lnTo>
                    <a:pt x="970" y="247"/>
                  </a:lnTo>
                  <a:lnTo>
                    <a:pt x="1058" y="301"/>
                  </a:lnTo>
                  <a:lnTo>
                    <a:pt x="1142" y="360"/>
                  </a:lnTo>
                  <a:lnTo>
                    <a:pt x="1222" y="424"/>
                  </a:lnTo>
                  <a:lnTo>
                    <a:pt x="1299" y="492"/>
                  </a:lnTo>
                  <a:lnTo>
                    <a:pt x="1372" y="564"/>
                  </a:lnTo>
                  <a:lnTo>
                    <a:pt x="1439" y="641"/>
                  </a:lnTo>
                  <a:lnTo>
                    <a:pt x="1504" y="721"/>
                  </a:lnTo>
                  <a:lnTo>
                    <a:pt x="1563" y="805"/>
                  </a:lnTo>
                  <a:lnTo>
                    <a:pt x="1618" y="892"/>
                  </a:lnTo>
                  <a:lnTo>
                    <a:pt x="1668" y="983"/>
                  </a:lnTo>
                  <a:lnTo>
                    <a:pt x="1713" y="1077"/>
                  </a:lnTo>
                  <a:lnTo>
                    <a:pt x="1752" y="1173"/>
                  </a:lnTo>
                  <a:lnTo>
                    <a:pt x="1785" y="1272"/>
                  </a:lnTo>
                  <a:lnTo>
                    <a:pt x="1814" y="1373"/>
                  </a:lnTo>
                  <a:lnTo>
                    <a:pt x="1835" y="1477"/>
                  </a:lnTo>
                  <a:lnTo>
                    <a:pt x="1852" y="1583"/>
                  </a:lnTo>
                  <a:lnTo>
                    <a:pt x="1862" y="1691"/>
                  </a:lnTo>
                  <a:lnTo>
                    <a:pt x="1865" y="1800"/>
                  </a:lnTo>
                  <a:lnTo>
                    <a:pt x="1862" y="1911"/>
                  </a:lnTo>
                  <a:lnTo>
                    <a:pt x="1852" y="2021"/>
                  </a:lnTo>
                  <a:lnTo>
                    <a:pt x="1834" y="2131"/>
                  </a:lnTo>
                  <a:lnTo>
                    <a:pt x="1811" y="2237"/>
                  </a:lnTo>
                  <a:lnTo>
                    <a:pt x="1781" y="2344"/>
                  </a:lnTo>
                  <a:lnTo>
                    <a:pt x="1744" y="2449"/>
                  </a:lnTo>
                  <a:lnTo>
                    <a:pt x="1735" y="2465"/>
                  </a:lnTo>
                  <a:lnTo>
                    <a:pt x="1721" y="2477"/>
                  </a:lnTo>
                  <a:lnTo>
                    <a:pt x="1705" y="2485"/>
                  </a:lnTo>
                  <a:lnTo>
                    <a:pt x="1688" y="2487"/>
                  </a:lnTo>
                  <a:lnTo>
                    <a:pt x="1677" y="2486"/>
                  </a:lnTo>
                  <a:lnTo>
                    <a:pt x="1666" y="2483"/>
                  </a:lnTo>
                  <a:lnTo>
                    <a:pt x="1652" y="2475"/>
                  </a:lnTo>
                  <a:lnTo>
                    <a:pt x="1641" y="2464"/>
                  </a:lnTo>
                  <a:lnTo>
                    <a:pt x="1632" y="2451"/>
                  </a:lnTo>
                  <a:lnTo>
                    <a:pt x="1628" y="2437"/>
                  </a:lnTo>
                  <a:lnTo>
                    <a:pt x="1628" y="2421"/>
                  </a:lnTo>
                  <a:lnTo>
                    <a:pt x="1632" y="2405"/>
                  </a:lnTo>
                  <a:lnTo>
                    <a:pt x="1666" y="2308"/>
                  </a:lnTo>
                  <a:lnTo>
                    <a:pt x="1694" y="2209"/>
                  </a:lnTo>
                  <a:lnTo>
                    <a:pt x="1716" y="2108"/>
                  </a:lnTo>
                  <a:lnTo>
                    <a:pt x="1732" y="2006"/>
                  </a:lnTo>
                  <a:lnTo>
                    <a:pt x="1741" y="1904"/>
                  </a:lnTo>
                  <a:lnTo>
                    <a:pt x="1745" y="1800"/>
                  </a:lnTo>
                  <a:lnTo>
                    <a:pt x="1741" y="1692"/>
                  </a:lnTo>
                  <a:lnTo>
                    <a:pt x="1730" y="1586"/>
                  </a:lnTo>
                  <a:lnTo>
                    <a:pt x="1714" y="1481"/>
                  </a:lnTo>
                  <a:lnTo>
                    <a:pt x="1691" y="1380"/>
                  </a:lnTo>
                  <a:lnTo>
                    <a:pt x="1663" y="1281"/>
                  </a:lnTo>
                  <a:lnTo>
                    <a:pt x="1628" y="1184"/>
                  </a:lnTo>
                  <a:lnTo>
                    <a:pt x="1586" y="1090"/>
                  </a:lnTo>
                  <a:lnTo>
                    <a:pt x="1540" y="998"/>
                  </a:lnTo>
                  <a:lnTo>
                    <a:pt x="1489" y="911"/>
                  </a:lnTo>
                  <a:lnTo>
                    <a:pt x="1432" y="827"/>
                  </a:lnTo>
                  <a:lnTo>
                    <a:pt x="1371" y="746"/>
                  </a:lnTo>
                  <a:lnTo>
                    <a:pt x="1305" y="670"/>
                  </a:lnTo>
                  <a:lnTo>
                    <a:pt x="1235" y="597"/>
                  </a:lnTo>
                  <a:lnTo>
                    <a:pt x="1159" y="528"/>
                  </a:lnTo>
                  <a:lnTo>
                    <a:pt x="1082" y="465"/>
                  </a:lnTo>
                  <a:lnTo>
                    <a:pt x="999" y="406"/>
                  </a:lnTo>
                  <a:lnTo>
                    <a:pt x="913" y="351"/>
                  </a:lnTo>
                  <a:lnTo>
                    <a:pt x="824" y="302"/>
                  </a:lnTo>
                  <a:lnTo>
                    <a:pt x="731" y="259"/>
                  </a:lnTo>
                  <a:lnTo>
                    <a:pt x="635" y="220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322"/>
            <p:cNvSpPr>
              <a:spLocks/>
            </p:cNvSpPr>
            <p:nvPr/>
          </p:nvSpPr>
          <p:spPr bwMode="auto">
            <a:xfrm>
              <a:off x="10013950" y="3533776"/>
              <a:ext cx="228600" cy="482600"/>
            </a:xfrm>
            <a:custGeom>
              <a:avLst/>
              <a:gdLst>
                <a:gd name="T0" fmla="*/ 584 w 1444"/>
                <a:gd name="T1" fmla="*/ 2 h 3037"/>
                <a:gd name="T2" fmla="*/ 612 w 1444"/>
                <a:gd name="T3" fmla="*/ 17 h 3037"/>
                <a:gd name="T4" fmla="*/ 627 w 1444"/>
                <a:gd name="T5" fmla="*/ 44 h 3037"/>
                <a:gd name="T6" fmla="*/ 627 w 1444"/>
                <a:gd name="T7" fmla="*/ 75 h 3037"/>
                <a:gd name="T8" fmla="*/ 612 w 1444"/>
                <a:gd name="T9" fmla="*/ 102 h 3037"/>
                <a:gd name="T10" fmla="*/ 476 w 1444"/>
                <a:gd name="T11" fmla="*/ 256 h 3037"/>
                <a:gd name="T12" fmla="*/ 361 w 1444"/>
                <a:gd name="T13" fmla="*/ 422 h 3037"/>
                <a:gd name="T14" fmla="*/ 267 w 1444"/>
                <a:gd name="T15" fmla="*/ 600 h 3037"/>
                <a:gd name="T16" fmla="*/ 196 w 1444"/>
                <a:gd name="T17" fmla="*/ 787 h 3037"/>
                <a:gd name="T18" fmla="*/ 148 w 1444"/>
                <a:gd name="T19" fmla="*/ 984 h 3037"/>
                <a:gd name="T20" fmla="*/ 124 w 1444"/>
                <a:gd name="T21" fmla="*/ 1185 h 3037"/>
                <a:gd name="T22" fmla="*/ 124 w 1444"/>
                <a:gd name="T23" fmla="*/ 1388 h 3037"/>
                <a:gd name="T24" fmla="*/ 147 w 1444"/>
                <a:gd name="T25" fmla="*/ 1585 h 3037"/>
                <a:gd name="T26" fmla="*/ 191 w 1444"/>
                <a:gd name="T27" fmla="*/ 1775 h 3037"/>
                <a:gd name="T28" fmla="*/ 258 w 1444"/>
                <a:gd name="T29" fmla="*/ 1956 h 3037"/>
                <a:gd name="T30" fmla="*/ 343 w 1444"/>
                <a:gd name="T31" fmla="*/ 2127 h 3037"/>
                <a:gd name="T32" fmla="*/ 449 w 1444"/>
                <a:gd name="T33" fmla="*/ 2286 h 3037"/>
                <a:gd name="T34" fmla="*/ 570 w 1444"/>
                <a:gd name="T35" fmla="*/ 2432 h 3037"/>
                <a:gd name="T36" fmla="*/ 708 w 1444"/>
                <a:gd name="T37" fmla="*/ 2565 h 3037"/>
                <a:gd name="T38" fmla="*/ 861 w 1444"/>
                <a:gd name="T39" fmla="*/ 2681 h 3037"/>
                <a:gd name="T40" fmla="*/ 1028 w 1444"/>
                <a:gd name="T41" fmla="*/ 2779 h 3037"/>
                <a:gd name="T42" fmla="*/ 1208 w 1444"/>
                <a:gd name="T43" fmla="*/ 2860 h 3037"/>
                <a:gd name="T44" fmla="*/ 1398 w 1444"/>
                <a:gd name="T45" fmla="*/ 2919 h 3037"/>
                <a:gd name="T46" fmla="*/ 1425 w 1444"/>
                <a:gd name="T47" fmla="*/ 2934 h 3037"/>
                <a:gd name="T48" fmla="*/ 1442 w 1444"/>
                <a:gd name="T49" fmla="*/ 2960 h 3037"/>
                <a:gd name="T50" fmla="*/ 1443 w 1444"/>
                <a:gd name="T51" fmla="*/ 2991 h 3037"/>
                <a:gd name="T52" fmla="*/ 1426 w 1444"/>
                <a:gd name="T53" fmla="*/ 3019 h 3037"/>
                <a:gd name="T54" fmla="*/ 1400 w 1444"/>
                <a:gd name="T55" fmla="*/ 3035 h 3037"/>
                <a:gd name="T56" fmla="*/ 1377 w 1444"/>
                <a:gd name="T57" fmla="*/ 3037 h 3037"/>
                <a:gd name="T58" fmla="*/ 1266 w 1444"/>
                <a:gd name="T59" fmla="*/ 3006 h 3037"/>
                <a:gd name="T60" fmla="*/ 1068 w 1444"/>
                <a:gd name="T61" fmla="*/ 2932 h 3037"/>
                <a:gd name="T62" fmla="*/ 882 w 1444"/>
                <a:gd name="T63" fmla="*/ 2836 h 3037"/>
                <a:gd name="T64" fmla="*/ 710 w 1444"/>
                <a:gd name="T65" fmla="*/ 2720 h 3037"/>
                <a:gd name="T66" fmla="*/ 554 w 1444"/>
                <a:gd name="T67" fmla="*/ 2587 h 3037"/>
                <a:gd name="T68" fmla="*/ 415 w 1444"/>
                <a:gd name="T69" fmla="*/ 2438 h 3037"/>
                <a:gd name="T70" fmla="*/ 293 w 1444"/>
                <a:gd name="T71" fmla="*/ 2273 h 3037"/>
                <a:gd name="T72" fmla="*/ 191 w 1444"/>
                <a:gd name="T73" fmla="*/ 2096 h 3037"/>
                <a:gd name="T74" fmla="*/ 109 w 1444"/>
                <a:gd name="T75" fmla="*/ 1908 h 3037"/>
                <a:gd name="T76" fmla="*/ 49 w 1444"/>
                <a:gd name="T77" fmla="*/ 1708 h 3037"/>
                <a:gd name="T78" fmla="*/ 12 w 1444"/>
                <a:gd name="T79" fmla="*/ 1502 h 3037"/>
                <a:gd name="T80" fmla="*/ 0 w 1444"/>
                <a:gd name="T81" fmla="*/ 1288 h 3037"/>
                <a:gd name="T82" fmla="*/ 11 w 1444"/>
                <a:gd name="T83" fmla="*/ 1084 h 3037"/>
                <a:gd name="T84" fmla="*/ 45 w 1444"/>
                <a:gd name="T85" fmla="*/ 885 h 3037"/>
                <a:gd name="T86" fmla="*/ 101 w 1444"/>
                <a:gd name="T87" fmla="*/ 693 h 3037"/>
                <a:gd name="T88" fmla="*/ 176 w 1444"/>
                <a:gd name="T89" fmla="*/ 509 h 3037"/>
                <a:gd name="T90" fmla="*/ 273 w 1444"/>
                <a:gd name="T91" fmla="*/ 335 h 3037"/>
                <a:gd name="T92" fmla="*/ 391 w 1444"/>
                <a:gd name="T93" fmla="*/ 170 h 3037"/>
                <a:gd name="T94" fmla="*/ 526 w 1444"/>
                <a:gd name="T95" fmla="*/ 17 h 3037"/>
                <a:gd name="T96" fmla="*/ 554 w 1444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37">
                  <a:moveTo>
                    <a:pt x="569" y="0"/>
                  </a:moveTo>
                  <a:lnTo>
                    <a:pt x="584" y="2"/>
                  </a:lnTo>
                  <a:lnTo>
                    <a:pt x="598" y="7"/>
                  </a:lnTo>
                  <a:lnTo>
                    <a:pt x="612" y="17"/>
                  </a:lnTo>
                  <a:lnTo>
                    <a:pt x="621" y="30"/>
                  </a:lnTo>
                  <a:lnTo>
                    <a:pt x="627" y="44"/>
                  </a:lnTo>
                  <a:lnTo>
                    <a:pt x="629" y="60"/>
                  </a:lnTo>
                  <a:lnTo>
                    <a:pt x="627" y="75"/>
                  </a:lnTo>
                  <a:lnTo>
                    <a:pt x="621" y="89"/>
                  </a:lnTo>
                  <a:lnTo>
                    <a:pt x="612" y="102"/>
                  </a:lnTo>
                  <a:lnTo>
                    <a:pt x="542" y="177"/>
                  </a:lnTo>
                  <a:lnTo>
                    <a:pt x="476" y="256"/>
                  </a:lnTo>
                  <a:lnTo>
                    <a:pt x="416" y="338"/>
                  </a:lnTo>
                  <a:lnTo>
                    <a:pt x="361" y="422"/>
                  </a:lnTo>
                  <a:lnTo>
                    <a:pt x="311" y="510"/>
                  </a:lnTo>
                  <a:lnTo>
                    <a:pt x="267" y="600"/>
                  </a:lnTo>
                  <a:lnTo>
                    <a:pt x="229" y="692"/>
                  </a:lnTo>
                  <a:lnTo>
                    <a:pt x="196" y="787"/>
                  </a:lnTo>
                  <a:lnTo>
                    <a:pt x="170" y="884"/>
                  </a:lnTo>
                  <a:lnTo>
                    <a:pt x="148" y="984"/>
                  </a:lnTo>
                  <a:lnTo>
                    <a:pt x="132" y="1084"/>
                  </a:lnTo>
                  <a:lnTo>
                    <a:pt x="124" y="1185"/>
                  </a:lnTo>
                  <a:lnTo>
                    <a:pt x="120" y="1288"/>
                  </a:lnTo>
                  <a:lnTo>
                    <a:pt x="124" y="1388"/>
                  </a:lnTo>
                  <a:lnTo>
                    <a:pt x="132" y="1488"/>
                  </a:lnTo>
                  <a:lnTo>
                    <a:pt x="147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2" y="1866"/>
                  </a:lnTo>
                  <a:lnTo>
                    <a:pt x="258" y="1956"/>
                  </a:lnTo>
                  <a:lnTo>
                    <a:pt x="299" y="2042"/>
                  </a:lnTo>
                  <a:lnTo>
                    <a:pt x="343" y="2127"/>
                  </a:lnTo>
                  <a:lnTo>
                    <a:pt x="394" y="2208"/>
                  </a:lnTo>
                  <a:lnTo>
                    <a:pt x="449" y="2286"/>
                  </a:lnTo>
                  <a:lnTo>
                    <a:pt x="508" y="2361"/>
                  </a:lnTo>
                  <a:lnTo>
                    <a:pt x="570" y="2432"/>
                  </a:lnTo>
                  <a:lnTo>
                    <a:pt x="638" y="2501"/>
                  </a:lnTo>
                  <a:lnTo>
                    <a:pt x="708" y="2565"/>
                  </a:lnTo>
                  <a:lnTo>
                    <a:pt x="783" y="2625"/>
                  </a:lnTo>
                  <a:lnTo>
                    <a:pt x="861" y="2681"/>
                  </a:lnTo>
                  <a:lnTo>
                    <a:pt x="943" y="2732"/>
                  </a:lnTo>
                  <a:lnTo>
                    <a:pt x="1028" y="2779"/>
                  </a:lnTo>
                  <a:lnTo>
                    <a:pt x="1116" y="2822"/>
                  </a:lnTo>
                  <a:lnTo>
                    <a:pt x="1208" y="2860"/>
                  </a:lnTo>
                  <a:lnTo>
                    <a:pt x="1302" y="2892"/>
                  </a:lnTo>
                  <a:lnTo>
                    <a:pt x="1398" y="2919"/>
                  </a:lnTo>
                  <a:lnTo>
                    <a:pt x="1413" y="2924"/>
                  </a:lnTo>
                  <a:lnTo>
                    <a:pt x="1425" y="2934"/>
                  </a:lnTo>
                  <a:lnTo>
                    <a:pt x="1435" y="2946"/>
                  </a:lnTo>
                  <a:lnTo>
                    <a:pt x="1442" y="2960"/>
                  </a:lnTo>
                  <a:lnTo>
                    <a:pt x="1444" y="2976"/>
                  </a:lnTo>
                  <a:lnTo>
                    <a:pt x="1443" y="2991"/>
                  </a:lnTo>
                  <a:lnTo>
                    <a:pt x="1436" y="3006"/>
                  </a:lnTo>
                  <a:lnTo>
                    <a:pt x="1426" y="3019"/>
                  </a:lnTo>
                  <a:lnTo>
                    <a:pt x="1414" y="3029"/>
                  </a:lnTo>
                  <a:lnTo>
                    <a:pt x="1400" y="3035"/>
                  </a:lnTo>
                  <a:lnTo>
                    <a:pt x="1384" y="3037"/>
                  </a:lnTo>
                  <a:lnTo>
                    <a:pt x="1377" y="3037"/>
                  </a:lnTo>
                  <a:lnTo>
                    <a:pt x="1370" y="3036"/>
                  </a:lnTo>
                  <a:lnTo>
                    <a:pt x="1266" y="3006"/>
                  </a:lnTo>
                  <a:lnTo>
                    <a:pt x="1165" y="2971"/>
                  </a:lnTo>
                  <a:lnTo>
                    <a:pt x="1068" y="2932"/>
                  </a:lnTo>
                  <a:lnTo>
                    <a:pt x="973" y="2886"/>
                  </a:lnTo>
                  <a:lnTo>
                    <a:pt x="882" y="2836"/>
                  </a:lnTo>
                  <a:lnTo>
                    <a:pt x="794" y="2780"/>
                  </a:lnTo>
                  <a:lnTo>
                    <a:pt x="710" y="2720"/>
                  </a:lnTo>
                  <a:lnTo>
                    <a:pt x="630" y="2656"/>
                  </a:lnTo>
                  <a:lnTo>
                    <a:pt x="554" y="2587"/>
                  </a:lnTo>
                  <a:lnTo>
                    <a:pt x="482" y="2514"/>
                  </a:lnTo>
                  <a:lnTo>
                    <a:pt x="415" y="2438"/>
                  </a:lnTo>
                  <a:lnTo>
                    <a:pt x="351" y="2357"/>
                  </a:lnTo>
                  <a:lnTo>
                    <a:pt x="293" y="2273"/>
                  </a:lnTo>
                  <a:lnTo>
                    <a:pt x="240" y="2186"/>
                  </a:lnTo>
                  <a:lnTo>
                    <a:pt x="191" y="2096"/>
                  </a:lnTo>
                  <a:lnTo>
                    <a:pt x="148" y="2003"/>
                  </a:lnTo>
                  <a:lnTo>
                    <a:pt x="109" y="1908"/>
                  </a:lnTo>
                  <a:lnTo>
                    <a:pt x="77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1" y="693"/>
                  </a:lnTo>
                  <a:lnTo>
                    <a:pt x="136" y="601"/>
                  </a:lnTo>
                  <a:lnTo>
                    <a:pt x="176" y="509"/>
                  </a:lnTo>
                  <a:lnTo>
                    <a:pt x="222" y="421"/>
                  </a:lnTo>
                  <a:lnTo>
                    <a:pt x="273" y="335"/>
                  </a:lnTo>
                  <a:lnTo>
                    <a:pt x="329" y="251"/>
                  </a:lnTo>
                  <a:lnTo>
                    <a:pt x="391" y="170"/>
                  </a:lnTo>
                  <a:lnTo>
                    <a:pt x="456" y="92"/>
                  </a:lnTo>
                  <a:lnTo>
                    <a:pt x="526" y="17"/>
                  </a:lnTo>
                  <a:lnTo>
                    <a:pt x="539" y="7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1" name="Group 1070"/>
          <p:cNvGrpSpPr/>
          <p:nvPr/>
        </p:nvGrpSpPr>
        <p:grpSpPr>
          <a:xfrm>
            <a:off x="9079060" y="4225778"/>
            <a:ext cx="573087" cy="571500"/>
            <a:chOff x="9078913" y="3452813"/>
            <a:chExt cx="573087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2" name="Freeform 327"/>
            <p:cNvSpPr>
              <a:spLocks/>
            </p:cNvSpPr>
            <p:nvPr/>
          </p:nvSpPr>
          <p:spPr bwMode="auto">
            <a:xfrm>
              <a:off x="9326563" y="3910013"/>
              <a:ext cx="258762" cy="114300"/>
            </a:xfrm>
            <a:custGeom>
              <a:avLst/>
              <a:gdLst>
                <a:gd name="T0" fmla="*/ 482 w 1625"/>
                <a:gd name="T1" fmla="*/ 0 h 720"/>
                <a:gd name="T2" fmla="*/ 199 w 1625"/>
                <a:gd name="T3" fmla="*/ 120 h 720"/>
                <a:gd name="T4" fmla="*/ 248 w 1625"/>
                <a:gd name="T5" fmla="*/ 236 h 720"/>
                <a:gd name="T6" fmla="*/ 316 w 1625"/>
                <a:gd name="T7" fmla="*/ 338 h 720"/>
                <a:gd name="T8" fmla="*/ 401 w 1625"/>
                <a:gd name="T9" fmla="*/ 428 h 720"/>
                <a:gd name="T10" fmla="*/ 500 w 1625"/>
                <a:gd name="T11" fmla="*/ 500 h 720"/>
                <a:gd name="T12" fmla="*/ 611 w 1625"/>
                <a:gd name="T13" fmla="*/ 554 h 720"/>
                <a:gd name="T14" fmla="*/ 731 w 1625"/>
                <a:gd name="T15" fmla="*/ 588 h 720"/>
                <a:gd name="T16" fmla="*/ 858 w 1625"/>
                <a:gd name="T17" fmla="*/ 600 h 720"/>
                <a:gd name="T18" fmla="*/ 983 w 1625"/>
                <a:gd name="T19" fmla="*/ 588 h 720"/>
                <a:gd name="T20" fmla="*/ 1099 w 1625"/>
                <a:gd name="T21" fmla="*/ 554 h 720"/>
                <a:gd name="T22" fmla="*/ 1205 w 1625"/>
                <a:gd name="T23" fmla="*/ 501 h 720"/>
                <a:gd name="T24" fmla="*/ 1299 w 1625"/>
                <a:gd name="T25" fmla="*/ 428 h 720"/>
                <a:gd name="T26" fmla="*/ 1379 w 1625"/>
                <a:gd name="T27" fmla="*/ 338 h 720"/>
                <a:gd name="T28" fmla="*/ 1443 w 1625"/>
                <a:gd name="T29" fmla="*/ 232 h 720"/>
                <a:gd name="T30" fmla="*/ 1489 w 1625"/>
                <a:gd name="T31" fmla="*/ 112 h 720"/>
                <a:gd name="T32" fmla="*/ 1511 w 1625"/>
                <a:gd name="T33" fmla="*/ 33 h 720"/>
                <a:gd name="T34" fmla="*/ 1531 w 1625"/>
                <a:gd name="T35" fmla="*/ 10 h 720"/>
                <a:gd name="T36" fmla="*/ 1560 w 1625"/>
                <a:gd name="T37" fmla="*/ 0 h 720"/>
                <a:gd name="T38" fmla="*/ 1594 w 1625"/>
                <a:gd name="T39" fmla="*/ 8 h 720"/>
                <a:gd name="T40" fmla="*/ 1619 w 1625"/>
                <a:gd name="T41" fmla="*/ 35 h 720"/>
                <a:gd name="T42" fmla="*/ 1624 w 1625"/>
                <a:gd name="T43" fmla="*/ 72 h 720"/>
                <a:gd name="T44" fmla="*/ 1583 w 1625"/>
                <a:gd name="T45" fmla="*/ 211 h 720"/>
                <a:gd name="T46" fmla="*/ 1524 w 1625"/>
                <a:gd name="T47" fmla="*/ 337 h 720"/>
                <a:gd name="T48" fmla="*/ 1447 w 1625"/>
                <a:gd name="T49" fmla="*/ 447 h 720"/>
                <a:gd name="T50" fmla="*/ 1354 w 1625"/>
                <a:gd name="T51" fmla="*/ 541 h 720"/>
                <a:gd name="T52" fmla="*/ 1246 w 1625"/>
                <a:gd name="T53" fmla="*/ 617 h 720"/>
                <a:gd name="T54" fmla="*/ 1126 w 1625"/>
                <a:gd name="T55" fmla="*/ 673 h 720"/>
                <a:gd name="T56" fmla="*/ 996 w 1625"/>
                <a:gd name="T57" fmla="*/ 708 h 720"/>
                <a:gd name="T58" fmla="*/ 858 w 1625"/>
                <a:gd name="T59" fmla="*/ 720 h 720"/>
                <a:gd name="T60" fmla="*/ 712 w 1625"/>
                <a:gd name="T61" fmla="*/ 707 h 720"/>
                <a:gd name="T62" fmla="*/ 575 w 1625"/>
                <a:gd name="T63" fmla="*/ 669 h 720"/>
                <a:gd name="T64" fmla="*/ 448 w 1625"/>
                <a:gd name="T65" fmla="*/ 609 h 720"/>
                <a:gd name="T66" fmla="*/ 333 w 1625"/>
                <a:gd name="T67" fmla="*/ 527 h 720"/>
                <a:gd name="T68" fmla="*/ 234 w 1625"/>
                <a:gd name="T69" fmla="*/ 428 h 720"/>
                <a:gd name="T70" fmla="*/ 153 w 1625"/>
                <a:gd name="T71" fmla="*/ 312 h 720"/>
                <a:gd name="T72" fmla="*/ 121 w 1625"/>
                <a:gd name="T73" fmla="*/ 480 h 720"/>
                <a:gd name="T74" fmla="*/ 0 w 1625"/>
                <a:gd name="T75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5" h="720">
                  <a:moveTo>
                    <a:pt x="0" y="0"/>
                  </a:moveTo>
                  <a:lnTo>
                    <a:pt x="482" y="0"/>
                  </a:lnTo>
                  <a:lnTo>
                    <a:pt x="482" y="120"/>
                  </a:lnTo>
                  <a:lnTo>
                    <a:pt x="199" y="120"/>
                  </a:lnTo>
                  <a:lnTo>
                    <a:pt x="221" y="179"/>
                  </a:lnTo>
                  <a:lnTo>
                    <a:pt x="248" y="236"/>
                  </a:lnTo>
                  <a:lnTo>
                    <a:pt x="279" y="289"/>
                  </a:lnTo>
                  <a:lnTo>
                    <a:pt x="316" y="338"/>
                  </a:lnTo>
                  <a:lnTo>
                    <a:pt x="357" y="385"/>
                  </a:lnTo>
                  <a:lnTo>
                    <a:pt x="401" y="428"/>
                  </a:lnTo>
                  <a:lnTo>
                    <a:pt x="449" y="466"/>
                  </a:lnTo>
                  <a:lnTo>
                    <a:pt x="500" y="500"/>
                  </a:lnTo>
                  <a:lnTo>
                    <a:pt x="554" y="529"/>
                  </a:lnTo>
                  <a:lnTo>
                    <a:pt x="611" y="554"/>
                  </a:lnTo>
                  <a:lnTo>
                    <a:pt x="670" y="574"/>
                  </a:lnTo>
                  <a:lnTo>
                    <a:pt x="731" y="588"/>
                  </a:lnTo>
                  <a:lnTo>
                    <a:pt x="793" y="597"/>
                  </a:lnTo>
                  <a:lnTo>
                    <a:pt x="858" y="600"/>
                  </a:lnTo>
                  <a:lnTo>
                    <a:pt x="921" y="597"/>
                  </a:lnTo>
                  <a:lnTo>
                    <a:pt x="983" y="588"/>
                  </a:lnTo>
                  <a:lnTo>
                    <a:pt x="1042" y="574"/>
                  </a:lnTo>
                  <a:lnTo>
                    <a:pt x="1099" y="554"/>
                  </a:lnTo>
                  <a:lnTo>
                    <a:pt x="1153" y="530"/>
                  </a:lnTo>
                  <a:lnTo>
                    <a:pt x="1205" y="501"/>
                  </a:lnTo>
                  <a:lnTo>
                    <a:pt x="1254" y="467"/>
                  </a:lnTo>
                  <a:lnTo>
                    <a:pt x="1299" y="428"/>
                  </a:lnTo>
                  <a:lnTo>
                    <a:pt x="1340" y="385"/>
                  </a:lnTo>
                  <a:lnTo>
                    <a:pt x="1379" y="338"/>
                  </a:lnTo>
                  <a:lnTo>
                    <a:pt x="1414" y="287"/>
                  </a:lnTo>
                  <a:lnTo>
                    <a:pt x="1443" y="232"/>
                  </a:lnTo>
                  <a:lnTo>
                    <a:pt x="1468" y="173"/>
                  </a:lnTo>
                  <a:lnTo>
                    <a:pt x="1489" y="112"/>
                  </a:lnTo>
                  <a:lnTo>
                    <a:pt x="1506" y="48"/>
                  </a:lnTo>
                  <a:lnTo>
                    <a:pt x="1511" y="33"/>
                  </a:lnTo>
                  <a:lnTo>
                    <a:pt x="1520" y="20"/>
                  </a:lnTo>
                  <a:lnTo>
                    <a:pt x="1531" y="10"/>
                  </a:lnTo>
                  <a:lnTo>
                    <a:pt x="1545" y="3"/>
                  </a:lnTo>
                  <a:lnTo>
                    <a:pt x="1560" y="0"/>
                  </a:lnTo>
                  <a:lnTo>
                    <a:pt x="1577" y="1"/>
                  </a:lnTo>
                  <a:lnTo>
                    <a:pt x="1594" y="8"/>
                  </a:lnTo>
                  <a:lnTo>
                    <a:pt x="1610" y="20"/>
                  </a:lnTo>
                  <a:lnTo>
                    <a:pt x="1619" y="35"/>
                  </a:lnTo>
                  <a:lnTo>
                    <a:pt x="1625" y="52"/>
                  </a:lnTo>
                  <a:lnTo>
                    <a:pt x="1624" y="72"/>
                  </a:lnTo>
                  <a:lnTo>
                    <a:pt x="1606" y="143"/>
                  </a:lnTo>
                  <a:lnTo>
                    <a:pt x="1583" y="211"/>
                  </a:lnTo>
                  <a:lnTo>
                    <a:pt x="1556" y="276"/>
                  </a:lnTo>
                  <a:lnTo>
                    <a:pt x="1524" y="337"/>
                  </a:lnTo>
                  <a:lnTo>
                    <a:pt x="1487" y="394"/>
                  </a:lnTo>
                  <a:lnTo>
                    <a:pt x="1447" y="447"/>
                  </a:lnTo>
                  <a:lnTo>
                    <a:pt x="1402" y="496"/>
                  </a:lnTo>
                  <a:lnTo>
                    <a:pt x="1354" y="541"/>
                  </a:lnTo>
                  <a:lnTo>
                    <a:pt x="1301" y="581"/>
                  </a:lnTo>
                  <a:lnTo>
                    <a:pt x="1246" y="617"/>
                  </a:lnTo>
                  <a:lnTo>
                    <a:pt x="1187" y="648"/>
                  </a:lnTo>
                  <a:lnTo>
                    <a:pt x="1126" y="673"/>
                  </a:lnTo>
                  <a:lnTo>
                    <a:pt x="1063" y="694"/>
                  </a:lnTo>
                  <a:lnTo>
                    <a:pt x="996" y="708"/>
                  </a:lnTo>
                  <a:lnTo>
                    <a:pt x="928" y="717"/>
                  </a:lnTo>
                  <a:lnTo>
                    <a:pt x="858" y="720"/>
                  </a:lnTo>
                  <a:lnTo>
                    <a:pt x="785" y="717"/>
                  </a:lnTo>
                  <a:lnTo>
                    <a:pt x="712" y="707"/>
                  </a:lnTo>
                  <a:lnTo>
                    <a:pt x="642" y="691"/>
                  </a:lnTo>
                  <a:lnTo>
                    <a:pt x="575" y="669"/>
                  </a:lnTo>
                  <a:lnTo>
                    <a:pt x="510" y="641"/>
                  </a:lnTo>
                  <a:lnTo>
                    <a:pt x="448" y="609"/>
                  </a:lnTo>
                  <a:lnTo>
                    <a:pt x="389" y="571"/>
                  </a:lnTo>
                  <a:lnTo>
                    <a:pt x="333" y="527"/>
                  </a:lnTo>
                  <a:lnTo>
                    <a:pt x="281" y="480"/>
                  </a:lnTo>
                  <a:lnTo>
                    <a:pt x="234" y="428"/>
                  </a:lnTo>
                  <a:lnTo>
                    <a:pt x="192" y="372"/>
                  </a:lnTo>
                  <a:lnTo>
                    <a:pt x="153" y="312"/>
                  </a:lnTo>
                  <a:lnTo>
                    <a:pt x="121" y="249"/>
                  </a:lnTo>
                  <a:lnTo>
                    <a:pt x="121" y="480"/>
                  </a:lnTo>
                  <a:lnTo>
                    <a:pt x="0" y="4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328"/>
            <p:cNvSpPr>
              <a:spLocks/>
            </p:cNvSpPr>
            <p:nvPr/>
          </p:nvSpPr>
          <p:spPr bwMode="auto">
            <a:xfrm>
              <a:off x="9336088" y="3767138"/>
              <a:ext cx="258762" cy="104775"/>
            </a:xfrm>
            <a:custGeom>
              <a:avLst/>
              <a:gdLst>
                <a:gd name="T0" fmla="*/ 866 w 1624"/>
                <a:gd name="T1" fmla="*/ 3 h 660"/>
                <a:gd name="T2" fmla="*/ 1000 w 1624"/>
                <a:gd name="T3" fmla="*/ 26 h 660"/>
                <a:gd name="T4" fmla="*/ 1126 w 1624"/>
                <a:gd name="T5" fmla="*/ 72 h 660"/>
                <a:gd name="T6" fmla="*/ 1241 w 1624"/>
                <a:gd name="T7" fmla="*/ 137 h 660"/>
                <a:gd name="T8" fmla="*/ 1344 w 1624"/>
                <a:gd name="T9" fmla="*/ 221 h 660"/>
                <a:gd name="T10" fmla="*/ 1433 w 1624"/>
                <a:gd name="T11" fmla="*/ 322 h 660"/>
                <a:gd name="T12" fmla="*/ 1504 w 1624"/>
                <a:gd name="T13" fmla="*/ 439 h 660"/>
                <a:gd name="T14" fmla="*/ 1624 w 1624"/>
                <a:gd name="T15" fmla="*/ 180 h 660"/>
                <a:gd name="T16" fmla="*/ 1143 w 1624"/>
                <a:gd name="T17" fmla="*/ 660 h 660"/>
                <a:gd name="T18" fmla="*/ 1418 w 1624"/>
                <a:gd name="T19" fmla="*/ 540 h 660"/>
                <a:gd name="T20" fmla="*/ 1360 w 1624"/>
                <a:gd name="T21" fmla="*/ 430 h 660"/>
                <a:gd name="T22" fmla="*/ 1285 w 1624"/>
                <a:gd name="T23" fmla="*/ 333 h 660"/>
                <a:gd name="T24" fmla="*/ 1195 w 1624"/>
                <a:gd name="T25" fmla="*/ 252 h 660"/>
                <a:gd name="T26" fmla="*/ 1092 w 1624"/>
                <a:gd name="T27" fmla="*/ 189 h 660"/>
                <a:gd name="T28" fmla="*/ 980 w 1624"/>
                <a:gd name="T29" fmla="*/ 145 h 660"/>
                <a:gd name="T30" fmla="*/ 859 w 1624"/>
                <a:gd name="T31" fmla="*/ 123 h 660"/>
                <a:gd name="T32" fmla="*/ 730 w 1624"/>
                <a:gd name="T33" fmla="*/ 123 h 660"/>
                <a:gd name="T34" fmla="*/ 602 w 1624"/>
                <a:gd name="T35" fmla="*/ 147 h 660"/>
                <a:gd name="T36" fmla="*/ 482 w 1624"/>
                <a:gd name="T37" fmla="*/ 194 h 660"/>
                <a:gd name="T38" fmla="*/ 373 w 1624"/>
                <a:gd name="T39" fmla="*/ 261 h 660"/>
                <a:gd name="T40" fmla="*/ 276 w 1624"/>
                <a:gd name="T41" fmla="*/ 345 h 660"/>
                <a:gd name="T42" fmla="*/ 198 w 1624"/>
                <a:gd name="T43" fmla="*/ 444 h 660"/>
                <a:gd name="T44" fmla="*/ 138 w 1624"/>
                <a:gd name="T45" fmla="*/ 556 h 660"/>
                <a:gd name="T46" fmla="*/ 111 w 1624"/>
                <a:gd name="T47" fmla="*/ 632 h 660"/>
                <a:gd name="T48" fmla="*/ 88 w 1624"/>
                <a:gd name="T49" fmla="*/ 652 h 660"/>
                <a:gd name="T50" fmla="*/ 59 w 1624"/>
                <a:gd name="T51" fmla="*/ 660 h 660"/>
                <a:gd name="T52" fmla="*/ 28 w 1624"/>
                <a:gd name="T53" fmla="*/ 651 h 660"/>
                <a:gd name="T54" fmla="*/ 7 w 1624"/>
                <a:gd name="T55" fmla="*/ 628 h 660"/>
                <a:gd name="T56" fmla="*/ 0 w 1624"/>
                <a:gd name="T57" fmla="*/ 599 h 660"/>
                <a:gd name="T58" fmla="*/ 24 w 1624"/>
                <a:gd name="T59" fmla="*/ 520 h 660"/>
                <a:gd name="T60" fmla="*/ 82 w 1624"/>
                <a:gd name="T61" fmla="*/ 401 h 660"/>
                <a:gd name="T62" fmla="*/ 157 w 1624"/>
                <a:gd name="T63" fmla="*/ 296 h 660"/>
                <a:gd name="T64" fmla="*/ 248 w 1624"/>
                <a:gd name="T65" fmla="*/ 203 h 660"/>
                <a:gd name="T66" fmla="*/ 353 w 1624"/>
                <a:gd name="T67" fmla="*/ 127 h 660"/>
                <a:gd name="T68" fmla="*/ 470 w 1624"/>
                <a:gd name="T69" fmla="*/ 65 h 660"/>
                <a:gd name="T70" fmla="*/ 596 w 1624"/>
                <a:gd name="T71" fmla="*/ 24 h 660"/>
                <a:gd name="T72" fmla="*/ 728 w 1624"/>
                <a:gd name="T73" fmla="*/ 2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24" h="660">
                  <a:moveTo>
                    <a:pt x="797" y="0"/>
                  </a:moveTo>
                  <a:lnTo>
                    <a:pt x="866" y="3"/>
                  </a:lnTo>
                  <a:lnTo>
                    <a:pt x="934" y="12"/>
                  </a:lnTo>
                  <a:lnTo>
                    <a:pt x="1000" y="26"/>
                  </a:lnTo>
                  <a:lnTo>
                    <a:pt x="1064" y="46"/>
                  </a:lnTo>
                  <a:lnTo>
                    <a:pt x="1126" y="72"/>
                  </a:lnTo>
                  <a:lnTo>
                    <a:pt x="1185" y="101"/>
                  </a:lnTo>
                  <a:lnTo>
                    <a:pt x="1241" y="137"/>
                  </a:lnTo>
                  <a:lnTo>
                    <a:pt x="1295" y="177"/>
                  </a:lnTo>
                  <a:lnTo>
                    <a:pt x="1344" y="221"/>
                  </a:lnTo>
                  <a:lnTo>
                    <a:pt x="1390" y="269"/>
                  </a:lnTo>
                  <a:lnTo>
                    <a:pt x="1433" y="322"/>
                  </a:lnTo>
                  <a:lnTo>
                    <a:pt x="1470" y="379"/>
                  </a:lnTo>
                  <a:lnTo>
                    <a:pt x="1504" y="439"/>
                  </a:lnTo>
                  <a:lnTo>
                    <a:pt x="1504" y="180"/>
                  </a:lnTo>
                  <a:lnTo>
                    <a:pt x="1624" y="180"/>
                  </a:lnTo>
                  <a:lnTo>
                    <a:pt x="1624" y="660"/>
                  </a:lnTo>
                  <a:lnTo>
                    <a:pt x="1143" y="660"/>
                  </a:lnTo>
                  <a:lnTo>
                    <a:pt x="1143" y="540"/>
                  </a:lnTo>
                  <a:lnTo>
                    <a:pt x="1418" y="540"/>
                  </a:lnTo>
                  <a:lnTo>
                    <a:pt x="1391" y="483"/>
                  </a:lnTo>
                  <a:lnTo>
                    <a:pt x="1360" y="430"/>
                  </a:lnTo>
                  <a:lnTo>
                    <a:pt x="1324" y="380"/>
                  </a:lnTo>
                  <a:lnTo>
                    <a:pt x="1285" y="333"/>
                  </a:lnTo>
                  <a:lnTo>
                    <a:pt x="1241" y="290"/>
                  </a:lnTo>
                  <a:lnTo>
                    <a:pt x="1195" y="252"/>
                  </a:lnTo>
                  <a:lnTo>
                    <a:pt x="1145" y="218"/>
                  </a:lnTo>
                  <a:lnTo>
                    <a:pt x="1092" y="189"/>
                  </a:lnTo>
                  <a:lnTo>
                    <a:pt x="1038" y="165"/>
                  </a:lnTo>
                  <a:lnTo>
                    <a:pt x="980" y="145"/>
                  </a:lnTo>
                  <a:lnTo>
                    <a:pt x="921" y="132"/>
                  </a:lnTo>
                  <a:lnTo>
                    <a:pt x="859" y="123"/>
                  </a:lnTo>
                  <a:lnTo>
                    <a:pt x="797" y="120"/>
                  </a:lnTo>
                  <a:lnTo>
                    <a:pt x="730" y="123"/>
                  </a:lnTo>
                  <a:lnTo>
                    <a:pt x="666" y="132"/>
                  </a:lnTo>
                  <a:lnTo>
                    <a:pt x="602" y="147"/>
                  </a:lnTo>
                  <a:lnTo>
                    <a:pt x="541" y="168"/>
                  </a:lnTo>
                  <a:lnTo>
                    <a:pt x="482" y="194"/>
                  </a:lnTo>
                  <a:lnTo>
                    <a:pt x="426" y="225"/>
                  </a:lnTo>
                  <a:lnTo>
                    <a:pt x="373" y="261"/>
                  </a:lnTo>
                  <a:lnTo>
                    <a:pt x="322" y="300"/>
                  </a:lnTo>
                  <a:lnTo>
                    <a:pt x="276" y="345"/>
                  </a:lnTo>
                  <a:lnTo>
                    <a:pt x="235" y="393"/>
                  </a:lnTo>
                  <a:lnTo>
                    <a:pt x="198" y="444"/>
                  </a:lnTo>
                  <a:lnTo>
                    <a:pt x="166" y="499"/>
                  </a:lnTo>
                  <a:lnTo>
                    <a:pt x="138" y="556"/>
                  </a:lnTo>
                  <a:lnTo>
                    <a:pt x="118" y="616"/>
                  </a:lnTo>
                  <a:lnTo>
                    <a:pt x="111" y="632"/>
                  </a:lnTo>
                  <a:lnTo>
                    <a:pt x="101" y="644"/>
                  </a:lnTo>
                  <a:lnTo>
                    <a:pt x="88" y="652"/>
                  </a:lnTo>
                  <a:lnTo>
                    <a:pt x="74" y="658"/>
                  </a:lnTo>
                  <a:lnTo>
                    <a:pt x="59" y="660"/>
                  </a:lnTo>
                  <a:lnTo>
                    <a:pt x="43" y="658"/>
                  </a:lnTo>
                  <a:lnTo>
                    <a:pt x="28" y="651"/>
                  </a:lnTo>
                  <a:lnTo>
                    <a:pt x="16" y="641"/>
                  </a:lnTo>
                  <a:lnTo>
                    <a:pt x="7" y="628"/>
                  </a:lnTo>
                  <a:lnTo>
                    <a:pt x="2" y="614"/>
                  </a:lnTo>
                  <a:lnTo>
                    <a:pt x="0" y="599"/>
                  </a:lnTo>
                  <a:lnTo>
                    <a:pt x="2" y="584"/>
                  </a:lnTo>
                  <a:lnTo>
                    <a:pt x="24" y="520"/>
                  </a:lnTo>
                  <a:lnTo>
                    <a:pt x="50" y="459"/>
                  </a:lnTo>
                  <a:lnTo>
                    <a:pt x="82" y="401"/>
                  </a:lnTo>
                  <a:lnTo>
                    <a:pt x="117" y="347"/>
                  </a:lnTo>
                  <a:lnTo>
                    <a:pt x="157" y="296"/>
                  </a:lnTo>
                  <a:lnTo>
                    <a:pt x="201" y="248"/>
                  </a:lnTo>
                  <a:lnTo>
                    <a:pt x="248" y="203"/>
                  </a:lnTo>
                  <a:lnTo>
                    <a:pt x="299" y="163"/>
                  </a:lnTo>
                  <a:lnTo>
                    <a:pt x="353" y="127"/>
                  </a:lnTo>
                  <a:lnTo>
                    <a:pt x="410" y="94"/>
                  </a:lnTo>
                  <a:lnTo>
                    <a:pt x="470" y="65"/>
                  </a:lnTo>
                  <a:lnTo>
                    <a:pt x="531" y="43"/>
                  </a:lnTo>
                  <a:lnTo>
                    <a:pt x="596" y="24"/>
                  </a:lnTo>
                  <a:lnTo>
                    <a:pt x="661" y="11"/>
                  </a:lnTo>
                  <a:lnTo>
                    <a:pt x="728" y="2"/>
                  </a:lnTo>
                  <a:lnTo>
                    <a:pt x="7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329"/>
            <p:cNvSpPr>
              <a:spLocks noEditPoints="1"/>
            </p:cNvSpPr>
            <p:nvPr/>
          </p:nvSpPr>
          <p:spPr bwMode="auto">
            <a:xfrm>
              <a:off x="9259888" y="3624263"/>
              <a:ext cx="153987" cy="152400"/>
            </a:xfrm>
            <a:custGeom>
              <a:avLst/>
              <a:gdLst>
                <a:gd name="T0" fmla="*/ 328 w 963"/>
                <a:gd name="T1" fmla="*/ 327 h 960"/>
                <a:gd name="T2" fmla="*/ 672 w 963"/>
                <a:gd name="T3" fmla="*/ 802 h 960"/>
                <a:gd name="T4" fmla="*/ 686 w 963"/>
                <a:gd name="T5" fmla="*/ 817 h 960"/>
                <a:gd name="T6" fmla="*/ 702 w 963"/>
                <a:gd name="T7" fmla="*/ 828 h 960"/>
                <a:gd name="T8" fmla="*/ 721 w 963"/>
                <a:gd name="T9" fmla="*/ 836 h 960"/>
                <a:gd name="T10" fmla="*/ 741 w 963"/>
                <a:gd name="T11" fmla="*/ 840 h 960"/>
                <a:gd name="T12" fmla="*/ 762 w 963"/>
                <a:gd name="T13" fmla="*/ 839 h 960"/>
                <a:gd name="T14" fmla="*/ 781 w 963"/>
                <a:gd name="T15" fmla="*/ 835 h 960"/>
                <a:gd name="T16" fmla="*/ 799 w 963"/>
                <a:gd name="T17" fmla="*/ 825 h 960"/>
                <a:gd name="T18" fmla="*/ 815 w 963"/>
                <a:gd name="T19" fmla="*/ 813 h 960"/>
                <a:gd name="T20" fmla="*/ 828 w 963"/>
                <a:gd name="T21" fmla="*/ 796 h 960"/>
                <a:gd name="T22" fmla="*/ 837 w 963"/>
                <a:gd name="T23" fmla="*/ 779 h 960"/>
                <a:gd name="T24" fmla="*/ 841 w 963"/>
                <a:gd name="T25" fmla="*/ 759 h 960"/>
                <a:gd name="T26" fmla="*/ 843 w 963"/>
                <a:gd name="T27" fmla="*/ 739 h 960"/>
                <a:gd name="T28" fmla="*/ 838 w 963"/>
                <a:gd name="T29" fmla="*/ 719 h 960"/>
                <a:gd name="T30" fmla="*/ 830 w 963"/>
                <a:gd name="T31" fmla="*/ 700 h 960"/>
                <a:gd name="T32" fmla="*/ 818 w 963"/>
                <a:gd name="T33" fmla="*/ 684 h 960"/>
                <a:gd name="T34" fmla="*/ 803 w 963"/>
                <a:gd name="T35" fmla="*/ 670 h 960"/>
                <a:gd name="T36" fmla="*/ 328 w 963"/>
                <a:gd name="T37" fmla="*/ 327 h 960"/>
                <a:gd name="T38" fmla="*/ 64 w 963"/>
                <a:gd name="T39" fmla="*/ 0 h 960"/>
                <a:gd name="T40" fmla="*/ 80 w 963"/>
                <a:gd name="T41" fmla="*/ 3 h 960"/>
                <a:gd name="T42" fmla="*/ 95 w 963"/>
                <a:gd name="T43" fmla="*/ 11 h 960"/>
                <a:gd name="T44" fmla="*/ 874 w 963"/>
                <a:gd name="T45" fmla="*/ 573 h 960"/>
                <a:gd name="T46" fmla="*/ 898 w 963"/>
                <a:gd name="T47" fmla="*/ 593 h 960"/>
                <a:gd name="T48" fmla="*/ 919 w 963"/>
                <a:gd name="T49" fmla="*/ 616 h 960"/>
                <a:gd name="T50" fmla="*/ 935 w 963"/>
                <a:gd name="T51" fmla="*/ 641 h 960"/>
                <a:gd name="T52" fmla="*/ 949 w 963"/>
                <a:gd name="T53" fmla="*/ 670 h 960"/>
                <a:gd name="T54" fmla="*/ 957 w 963"/>
                <a:gd name="T55" fmla="*/ 699 h 960"/>
                <a:gd name="T56" fmla="*/ 962 w 963"/>
                <a:gd name="T57" fmla="*/ 730 h 960"/>
                <a:gd name="T58" fmla="*/ 963 w 963"/>
                <a:gd name="T59" fmla="*/ 760 h 960"/>
                <a:gd name="T60" fmla="*/ 958 w 963"/>
                <a:gd name="T61" fmla="*/ 791 h 960"/>
                <a:gd name="T62" fmla="*/ 950 w 963"/>
                <a:gd name="T63" fmla="*/ 820 h 960"/>
                <a:gd name="T64" fmla="*/ 937 w 963"/>
                <a:gd name="T65" fmla="*/ 848 h 960"/>
                <a:gd name="T66" fmla="*/ 920 w 963"/>
                <a:gd name="T67" fmla="*/ 874 h 960"/>
                <a:gd name="T68" fmla="*/ 900 w 963"/>
                <a:gd name="T69" fmla="*/ 897 h 960"/>
                <a:gd name="T70" fmla="*/ 874 w 963"/>
                <a:gd name="T71" fmla="*/ 920 h 960"/>
                <a:gd name="T72" fmla="*/ 846 w 963"/>
                <a:gd name="T73" fmla="*/ 937 h 960"/>
                <a:gd name="T74" fmla="*/ 815 w 963"/>
                <a:gd name="T75" fmla="*/ 949 h 960"/>
                <a:gd name="T76" fmla="*/ 782 w 963"/>
                <a:gd name="T77" fmla="*/ 958 h 960"/>
                <a:gd name="T78" fmla="*/ 748 w 963"/>
                <a:gd name="T79" fmla="*/ 960 h 960"/>
                <a:gd name="T80" fmla="*/ 732 w 963"/>
                <a:gd name="T81" fmla="*/ 959 h 960"/>
                <a:gd name="T82" fmla="*/ 701 w 963"/>
                <a:gd name="T83" fmla="*/ 955 h 960"/>
                <a:gd name="T84" fmla="*/ 672 w 963"/>
                <a:gd name="T85" fmla="*/ 946 h 960"/>
                <a:gd name="T86" fmla="*/ 643 w 963"/>
                <a:gd name="T87" fmla="*/ 933 h 960"/>
                <a:gd name="T88" fmla="*/ 618 w 963"/>
                <a:gd name="T89" fmla="*/ 916 h 960"/>
                <a:gd name="T90" fmla="*/ 595 w 963"/>
                <a:gd name="T91" fmla="*/ 896 h 960"/>
                <a:gd name="T92" fmla="*/ 576 w 963"/>
                <a:gd name="T93" fmla="*/ 872 h 960"/>
                <a:gd name="T94" fmla="*/ 11 w 963"/>
                <a:gd name="T95" fmla="*/ 95 h 960"/>
                <a:gd name="T96" fmla="*/ 3 w 963"/>
                <a:gd name="T97" fmla="*/ 80 h 960"/>
                <a:gd name="T98" fmla="*/ 0 w 963"/>
                <a:gd name="T99" fmla="*/ 63 h 960"/>
                <a:gd name="T100" fmla="*/ 1 w 963"/>
                <a:gd name="T101" fmla="*/ 47 h 960"/>
                <a:gd name="T102" fmla="*/ 8 w 963"/>
                <a:gd name="T103" fmla="*/ 32 h 960"/>
                <a:gd name="T104" fmla="*/ 18 w 963"/>
                <a:gd name="T105" fmla="*/ 17 h 960"/>
                <a:gd name="T106" fmla="*/ 32 w 963"/>
                <a:gd name="T107" fmla="*/ 8 h 960"/>
                <a:gd name="T108" fmla="*/ 47 w 963"/>
                <a:gd name="T109" fmla="*/ 1 h 960"/>
                <a:gd name="T110" fmla="*/ 64 w 963"/>
                <a:gd name="T111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3" h="960">
                  <a:moveTo>
                    <a:pt x="328" y="327"/>
                  </a:moveTo>
                  <a:lnTo>
                    <a:pt x="672" y="802"/>
                  </a:lnTo>
                  <a:lnTo>
                    <a:pt x="686" y="817"/>
                  </a:lnTo>
                  <a:lnTo>
                    <a:pt x="702" y="828"/>
                  </a:lnTo>
                  <a:lnTo>
                    <a:pt x="721" y="836"/>
                  </a:lnTo>
                  <a:lnTo>
                    <a:pt x="741" y="840"/>
                  </a:lnTo>
                  <a:lnTo>
                    <a:pt x="762" y="839"/>
                  </a:lnTo>
                  <a:lnTo>
                    <a:pt x="781" y="835"/>
                  </a:lnTo>
                  <a:lnTo>
                    <a:pt x="799" y="825"/>
                  </a:lnTo>
                  <a:lnTo>
                    <a:pt x="815" y="813"/>
                  </a:lnTo>
                  <a:lnTo>
                    <a:pt x="828" y="796"/>
                  </a:lnTo>
                  <a:lnTo>
                    <a:pt x="837" y="779"/>
                  </a:lnTo>
                  <a:lnTo>
                    <a:pt x="841" y="759"/>
                  </a:lnTo>
                  <a:lnTo>
                    <a:pt x="843" y="739"/>
                  </a:lnTo>
                  <a:lnTo>
                    <a:pt x="838" y="719"/>
                  </a:lnTo>
                  <a:lnTo>
                    <a:pt x="830" y="700"/>
                  </a:lnTo>
                  <a:lnTo>
                    <a:pt x="818" y="684"/>
                  </a:lnTo>
                  <a:lnTo>
                    <a:pt x="803" y="670"/>
                  </a:lnTo>
                  <a:lnTo>
                    <a:pt x="328" y="327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3"/>
                  </a:lnTo>
                  <a:lnTo>
                    <a:pt x="898" y="593"/>
                  </a:lnTo>
                  <a:lnTo>
                    <a:pt x="919" y="616"/>
                  </a:lnTo>
                  <a:lnTo>
                    <a:pt x="935" y="641"/>
                  </a:lnTo>
                  <a:lnTo>
                    <a:pt x="949" y="670"/>
                  </a:lnTo>
                  <a:lnTo>
                    <a:pt x="957" y="699"/>
                  </a:lnTo>
                  <a:lnTo>
                    <a:pt x="962" y="730"/>
                  </a:lnTo>
                  <a:lnTo>
                    <a:pt x="963" y="760"/>
                  </a:lnTo>
                  <a:lnTo>
                    <a:pt x="958" y="791"/>
                  </a:lnTo>
                  <a:lnTo>
                    <a:pt x="950" y="820"/>
                  </a:lnTo>
                  <a:lnTo>
                    <a:pt x="937" y="848"/>
                  </a:lnTo>
                  <a:lnTo>
                    <a:pt x="920" y="874"/>
                  </a:lnTo>
                  <a:lnTo>
                    <a:pt x="900" y="897"/>
                  </a:lnTo>
                  <a:lnTo>
                    <a:pt x="874" y="920"/>
                  </a:lnTo>
                  <a:lnTo>
                    <a:pt x="846" y="937"/>
                  </a:lnTo>
                  <a:lnTo>
                    <a:pt x="815" y="949"/>
                  </a:lnTo>
                  <a:lnTo>
                    <a:pt x="782" y="958"/>
                  </a:lnTo>
                  <a:lnTo>
                    <a:pt x="748" y="960"/>
                  </a:lnTo>
                  <a:lnTo>
                    <a:pt x="732" y="959"/>
                  </a:lnTo>
                  <a:lnTo>
                    <a:pt x="701" y="955"/>
                  </a:lnTo>
                  <a:lnTo>
                    <a:pt x="672" y="946"/>
                  </a:lnTo>
                  <a:lnTo>
                    <a:pt x="643" y="933"/>
                  </a:lnTo>
                  <a:lnTo>
                    <a:pt x="618" y="916"/>
                  </a:lnTo>
                  <a:lnTo>
                    <a:pt x="595" y="896"/>
                  </a:lnTo>
                  <a:lnTo>
                    <a:pt x="576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30"/>
            <p:cNvSpPr>
              <a:spLocks/>
            </p:cNvSpPr>
            <p:nvPr/>
          </p:nvSpPr>
          <p:spPr bwMode="auto">
            <a:xfrm>
              <a:off x="9355138" y="3452813"/>
              <a:ext cx="296862" cy="395288"/>
            </a:xfrm>
            <a:custGeom>
              <a:avLst/>
              <a:gdLst>
                <a:gd name="T0" fmla="*/ 169 w 1865"/>
                <a:gd name="T1" fmla="*/ 3 h 2487"/>
                <a:gd name="T2" fmla="*/ 384 w 1865"/>
                <a:gd name="T3" fmla="*/ 29 h 2487"/>
                <a:gd name="T4" fmla="*/ 589 w 1865"/>
                <a:gd name="T5" fmla="*/ 80 h 2487"/>
                <a:gd name="T6" fmla="*/ 785 w 1865"/>
                <a:gd name="T7" fmla="*/ 152 h 2487"/>
                <a:gd name="T8" fmla="*/ 970 w 1865"/>
                <a:gd name="T9" fmla="*/ 247 h 2487"/>
                <a:gd name="T10" fmla="*/ 1142 w 1865"/>
                <a:gd name="T11" fmla="*/ 360 h 2487"/>
                <a:gd name="T12" fmla="*/ 1299 w 1865"/>
                <a:gd name="T13" fmla="*/ 492 h 2487"/>
                <a:gd name="T14" fmla="*/ 1439 w 1865"/>
                <a:gd name="T15" fmla="*/ 641 h 2487"/>
                <a:gd name="T16" fmla="*/ 1563 w 1865"/>
                <a:gd name="T17" fmla="*/ 805 h 2487"/>
                <a:gd name="T18" fmla="*/ 1668 w 1865"/>
                <a:gd name="T19" fmla="*/ 983 h 2487"/>
                <a:gd name="T20" fmla="*/ 1752 w 1865"/>
                <a:gd name="T21" fmla="*/ 1173 h 2487"/>
                <a:gd name="T22" fmla="*/ 1814 w 1865"/>
                <a:gd name="T23" fmla="*/ 1373 h 2487"/>
                <a:gd name="T24" fmla="*/ 1852 w 1865"/>
                <a:gd name="T25" fmla="*/ 1583 h 2487"/>
                <a:gd name="T26" fmla="*/ 1865 w 1865"/>
                <a:gd name="T27" fmla="*/ 1800 h 2487"/>
                <a:gd name="T28" fmla="*/ 1852 w 1865"/>
                <a:gd name="T29" fmla="*/ 2021 h 2487"/>
                <a:gd name="T30" fmla="*/ 1811 w 1865"/>
                <a:gd name="T31" fmla="*/ 2237 h 2487"/>
                <a:gd name="T32" fmla="*/ 1744 w 1865"/>
                <a:gd name="T33" fmla="*/ 2449 h 2487"/>
                <a:gd name="T34" fmla="*/ 1721 w 1865"/>
                <a:gd name="T35" fmla="*/ 2477 h 2487"/>
                <a:gd name="T36" fmla="*/ 1688 w 1865"/>
                <a:gd name="T37" fmla="*/ 2487 h 2487"/>
                <a:gd name="T38" fmla="*/ 1666 w 1865"/>
                <a:gd name="T39" fmla="*/ 2483 h 2487"/>
                <a:gd name="T40" fmla="*/ 1641 w 1865"/>
                <a:gd name="T41" fmla="*/ 2464 h 2487"/>
                <a:gd name="T42" fmla="*/ 1628 w 1865"/>
                <a:gd name="T43" fmla="*/ 2437 h 2487"/>
                <a:gd name="T44" fmla="*/ 1632 w 1865"/>
                <a:gd name="T45" fmla="*/ 2405 h 2487"/>
                <a:gd name="T46" fmla="*/ 1694 w 1865"/>
                <a:gd name="T47" fmla="*/ 2209 h 2487"/>
                <a:gd name="T48" fmla="*/ 1732 w 1865"/>
                <a:gd name="T49" fmla="*/ 2006 h 2487"/>
                <a:gd name="T50" fmla="*/ 1745 w 1865"/>
                <a:gd name="T51" fmla="*/ 1800 h 2487"/>
                <a:gd name="T52" fmla="*/ 1730 w 1865"/>
                <a:gd name="T53" fmla="*/ 1586 h 2487"/>
                <a:gd name="T54" fmla="*/ 1691 w 1865"/>
                <a:gd name="T55" fmla="*/ 1380 h 2487"/>
                <a:gd name="T56" fmla="*/ 1628 w 1865"/>
                <a:gd name="T57" fmla="*/ 1184 h 2487"/>
                <a:gd name="T58" fmla="*/ 1540 w 1865"/>
                <a:gd name="T59" fmla="*/ 998 h 2487"/>
                <a:gd name="T60" fmla="*/ 1432 w 1865"/>
                <a:gd name="T61" fmla="*/ 827 h 2487"/>
                <a:gd name="T62" fmla="*/ 1305 w 1865"/>
                <a:gd name="T63" fmla="*/ 670 h 2487"/>
                <a:gd name="T64" fmla="*/ 1159 w 1865"/>
                <a:gd name="T65" fmla="*/ 528 h 2487"/>
                <a:gd name="T66" fmla="*/ 999 w 1865"/>
                <a:gd name="T67" fmla="*/ 406 h 2487"/>
                <a:gd name="T68" fmla="*/ 824 w 1865"/>
                <a:gd name="T69" fmla="*/ 302 h 2487"/>
                <a:gd name="T70" fmla="*/ 635 w 1865"/>
                <a:gd name="T71" fmla="*/ 220 h 2487"/>
                <a:gd name="T72" fmla="*/ 436 w 1865"/>
                <a:gd name="T73" fmla="*/ 163 h 2487"/>
                <a:gd name="T74" fmla="*/ 227 w 1865"/>
                <a:gd name="T75" fmla="*/ 128 h 2487"/>
                <a:gd name="T76" fmla="*/ 120 w 1865"/>
                <a:gd name="T77" fmla="*/ 857 h 2487"/>
                <a:gd name="T78" fmla="*/ 108 w 1865"/>
                <a:gd name="T79" fmla="*/ 893 h 2487"/>
                <a:gd name="T80" fmla="*/ 79 w 1865"/>
                <a:gd name="T81" fmla="*/ 914 h 2487"/>
                <a:gd name="T82" fmla="*/ 41 w 1865"/>
                <a:gd name="T83" fmla="*/ 914 h 2487"/>
                <a:gd name="T84" fmla="*/ 12 w 1865"/>
                <a:gd name="T85" fmla="*/ 893 h 2487"/>
                <a:gd name="T86" fmla="*/ 0 w 1865"/>
                <a:gd name="T87" fmla="*/ 857 h 2487"/>
                <a:gd name="T88" fmla="*/ 3 w 1865"/>
                <a:gd name="T89" fmla="*/ 41 h 2487"/>
                <a:gd name="T90" fmla="*/ 25 w 1865"/>
                <a:gd name="T91" fmla="*/ 12 h 2487"/>
                <a:gd name="T92" fmla="*/ 60 w 1865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87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29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2"/>
                  </a:lnTo>
                  <a:lnTo>
                    <a:pt x="785" y="152"/>
                  </a:lnTo>
                  <a:lnTo>
                    <a:pt x="879" y="196"/>
                  </a:lnTo>
                  <a:lnTo>
                    <a:pt x="970" y="247"/>
                  </a:lnTo>
                  <a:lnTo>
                    <a:pt x="1058" y="301"/>
                  </a:lnTo>
                  <a:lnTo>
                    <a:pt x="1142" y="360"/>
                  </a:lnTo>
                  <a:lnTo>
                    <a:pt x="1222" y="424"/>
                  </a:lnTo>
                  <a:lnTo>
                    <a:pt x="1299" y="492"/>
                  </a:lnTo>
                  <a:lnTo>
                    <a:pt x="1372" y="564"/>
                  </a:lnTo>
                  <a:lnTo>
                    <a:pt x="1439" y="641"/>
                  </a:lnTo>
                  <a:lnTo>
                    <a:pt x="1504" y="721"/>
                  </a:lnTo>
                  <a:lnTo>
                    <a:pt x="1563" y="805"/>
                  </a:lnTo>
                  <a:lnTo>
                    <a:pt x="1618" y="892"/>
                  </a:lnTo>
                  <a:lnTo>
                    <a:pt x="1668" y="983"/>
                  </a:lnTo>
                  <a:lnTo>
                    <a:pt x="1713" y="1077"/>
                  </a:lnTo>
                  <a:lnTo>
                    <a:pt x="1752" y="1173"/>
                  </a:lnTo>
                  <a:lnTo>
                    <a:pt x="1785" y="1272"/>
                  </a:lnTo>
                  <a:lnTo>
                    <a:pt x="1814" y="1373"/>
                  </a:lnTo>
                  <a:lnTo>
                    <a:pt x="1835" y="1477"/>
                  </a:lnTo>
                  <a:lnTo>
                    <a:pt x="1852" y="1583"/>
                  </a:lnTo>
                  <a:lnTo>
                    <a:pt x="1862" y="1691"/>
                  </a:lnTo>
                  <a:lnTo>
                    <a:pt x="1865" y="1800"/>
                  </a:lnTo>
                  <a:lnTo>
                    <a:pt x="1862" y="1911"/>
                  </a:lnTo>
                  <a:lnTo>
                    <a:pt x="1852" y="2021"/>
                  </a:lnTo>
                  <a:lnTo>
                    <a:pt x="1834" y="2131"/>
                  </a:lnTo>
                  <a:lnTo>
                    <a:pt x="1811" y="2237"/>
                  </a:lnTo>
                  <a:lnTo>
                    <a:pt x="1781" y="2344"/>
                  </a:lnTo>
                  <a:lnTo>
                    <a:pt x="1744" y="2449"/>
                  </a:lnTo>
                  <a:lnTo>
                    <a:pt x="1735" y="2465"/>
                  </a:lnTo>
                  <a:lnTo>
                    <a:pt x="1721" y="2477"/>
                  </a:lnTo>
                  <a:lnTo>
                    <a:pt x="1705" y="2485"/>
                  </a:lnTo>
                  <a:lnTo>
                    <a:pt x="1688" y="2487"/>
                  </a:lnTo>
                  <a:lnTo>
                    <a:pt x="1677" y="2486"/>
                  </a:lnTo>
                  <a:lnTo>
                    <a:pt x="1666" y="2483"/>
                  </a:lnTo>
                  <a:lnTo>
                    <a:pt x="1652" y="2475"/>
                  </a:lnTo>
                  <a:lnTo>
                    <a:pt x="1641" y="2464"/>
                  </a:lnTo>
                  <a:lnTo>
                    <a:pt x="1632" y="2451"/>
                  </a:lnTo>
                  <a:lnTo>
                    <a:pt x="1628" y="2437"/>
                  </a:lnTo>
                  <a:lnTo>
                    <a:pt x="1628" y="2421"/>
                  </a:lnTo>
                  <a:lnTo>
                    <a:pt x="1632" y="2405"/>
                  </a:lnTo>
                  <a:lnTo>
                    <a:pt x="1666" y="2308"/>
                  </a:lnTo>
                  <a:lnTo>
                    <a:pt x="1694" y="2209"/>
                  </a:lnTo>
                  <a:lnTo>
                    <a:pt x="1716" y="2108"/>
                  </a:lnTo>
                  <a:lnTo>
                    <a:pt x="1732" y="2006"/>
                  </a:lnTo>
                  <a:lnTo>
                    <a:pt x="1741" y="1904"/>
                  </a:lnTo>
                  <a:lnTo>
                    <a:pt x="1745" y="1800"/>
                  </a:lnTo>
                  <a:lnTo>
                    <a:pt x="1741" y="1692"/>
                  </a:lnTo>
                  <a:lnTo>
                    <a:pt x="1730" y="1586"/>
                  </a:lnTo>
                  <a:lnTo>
                    <a:pt x="1714" y="1481"/>
                  </a:lnTo>
                  <a:lnTo>
                    <a:pt x="1691" y="1380"/>
                  </a:lnTo>
                  <a:lnTo>
                    <a:pt x="1663" y="1281"/>
                  </a:lnTo>
                  <a:lnTo>
                    <a:pt x="1628" y="1184"/>
                  </a:lnTo>
                  <a:lnTo>
                    <a:pt x="1586" y="1090"/>
                  </a:lnTo>
                  <a:lnTo>
                    <a:pt x="1540" y="998"/>
                  </a:lnTo>
                  <a:lnTo>
                    <a:pt x="1489" y="911"/>
                  </a:lnTo>
                  <a:lnTo>
                    <a:pt x="1432" y="827"/>
                  </a:lnTo>
                  <a:lnTo>
                    <a:pt x="1371" y="746"/>
                  </a:lnTo>
                  <a:lnTo>
                    <a:pt x="1305" y="670"/>
                  </a:lnTo>
                  <a:lnTo>
                    <a:pt x="1235" y="597"/>
                  </a:lnTo>
                  <a:lnTo>
                    <a:pt x="1159" y="528"/>
                  </a:lnTo>
                  <a:lnTo>
                    <a:pt x="1082" y="465"/>
                  </a:lnTo>
                  <a:lnTo>
                    <a:pt x="999" y="406"/>
                  </a:lnTo>
                  <a:lnTo>
                    <a:pt x="913" y="351"/>
                  </a:lnTo>
                  <a:lnTo>
                    <a:pt x="824" y="302"/>
                  </a:lnTo>
                  <a:lnTo>
                    <a:pt x="731" y="259"/>
                  </a:lnTo>
                  <a:lnTo>
                    <a:pt x="635" y="220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331"/>
            <p:cNvSpPr>
              <a:spLocks/>
            </p:cNvSpPr>
            <p:nvPr/>
          </p:nvSpPr>
          <p:spPr bwMode="auto">
            <a:xfrm>
              <a:off x="9078913" y="3533776"/>
              <a:ext cx="228600" cy="482600"/>
            </a:xfrm>
            <a:custGeom>
              <a:avLst/>
              <a:gdLst>
                <a:gd name="T0" fmla="*/ 584 w 1444"/>
                <a:gd name="T1" fmla="*/ 2 h 3037"/>
                <a:gd name="T2" fmla="*/ 612 w 1444"/>
                <a:gd name="T3" fmla="*/ 17 h 3037"/>
                <a:gd name="T4" fmla="*/ 627 w 1444"/>
                <a:gd name="T5" fmla="*/ 44 h 3037"/>
                <a:gd name="T6" fmla="*/ 627 w 1444"/>
                <a:gd name="T7" fmla="*/ 75 h 3037"/>
                <a:gd name="T8" fmla="*/ 612 w 1444"/>
                <a:gd name="T9" fmla="*/ 102 h 3037"/>
                <a:gd name="T10" fmla="*/ 476 w 1444"/>
                <a:gd name="T11" fmla="*/ 256 h 3037"/>
                <a:gd name="T12" fmla="*/ 361 w 1444"/>
                <a:gd name="T13" fmla="*/ 422 h 3037"/>
                <a:gd name="T14" fmla="*/ 267 w 1444"/>
                <a:gd name="T15" fmla="*/ 600 h 3037"/>
                <a:gd name="T16" fmla="*/ 196 w 1444"/>
                <a:gd name="T17" fmla="*/ 787 h 3037"/>
                <a:gd name="T18" fmla="*/ 148 w 1444"/>
                <a:gd name="T19" fmla="*/ 984 h 3037"/>
                <a:gd name="T20" fmla="*/ 124 w 1444"/>
                <a:gd name="T21" fmla="*/ 1185 h 3037"/>
                <a:gd name="T22" fmla="*/ 124 w 1444"/>
                <a:gd name="T23" fmla="*/ 1388 h 3037"/>
                <a:gd name="T24" fmla="*/ 147 w 1444"/>
                <a:gd name="T25" fmla="*/ 1585 h 3037"/>
                <a:gd name="T26" fmla="*/ 191 w 1444"/>
                <a:gd name="T27" fmla="*/ 1775 h 3037"/>
                <a:gd name="T28" fmla="*/ 258 w 1444"/>
                <a:gd name="T29" fmla="*/ 1956 h 3037"/>
                <a:gd name="T30" fmla="*/ 343 w 1444"/>
                <a:gd name="T31" fmla="*/ 2127 h 3037"/>
                <a:gd name="T32" fmla="*/ 449 w 1444"/>
                <a:gd name="T33" fmla="*/ 2286 h 3037"/>
                <a:gd name="T34" fmla="*/ 570 w 1444"/>
                <a:gd name="T35" fmla="*/ 2432 h 3037"/>
                <a:gd name="T36" fmla="*/ 708 w 1444"/>
                <a:gd name="T37" fmla="*/ 2565 h 3037"/>
                <a:gd name="T38" fmla="*/ 861 w 1444"/>
                <a:gd name="T39" fmla="*/ 2681 h 3037"/>
                <a:gd name="T40" fmla="*/ 1028 w 1444"/>
                <a:gd name="T41" fmla="*/ 2779 h 3037"/>
                <a:gd name="T42" fmla="*/ 1208 w 1444"/>
                <a:gd name="T43" fmla="*/ 2860 h 3037"/>
                <a:gd name="T44" fmla="*/ 1398 w 1444"/>
                <a:gd name="T45" fmla="*/ 2919 h 3037"/>
                <a:gd name="T46" fmla="*/ 1425 w 1444"/>
                <a:gd name="T47" fmla="*/ 2934 h 3037"/>
                <a:gd name="T48" fmla="*/ 1442 w 1444"/>
                <a:gd name="T49" fmla="*/ 2960 h 3037"/>
                <a:gd name="T50" fmla="*/ 1443 w 1444"/>
                <a:gd name="T51" fmla="*/ 2991 h 3037"/>
                <a:gd name="T52" fmla="*/ 1426 w 1444"/>
                <a:gd name="T53" fmla="*/ 3019 h 3037"/>
                <a:gd name="T54" fmla="*/ 1400 w 1444"/>
                <a:gd name="T55" fmla="*/ 3035 h 3037"/>
                <a:gd name="T56" fmla="*/ 1377 w 1444"/>
                <a:gd name="T57" fmla="*/ 3037 h 3037"/>
                <a:gd name="T58" fmla="*/ 1266 w 1444"/>
                <a:gd name="T59" fmla="*/ 3006 h 3037"/>
                <a:gd name="T60" fmla="*/ 1068 w 1444"/>
                <a:gd name="T61" fmla="*/ 2932 h 3037"/>
                <a:gd name="T62" fmla="*/ 882 w 1444"/>
                <a:gd name="T63" fmla="*/ 2836 h 3037"/>
                <a:gd name="T64" fmla="*/ 710 w 1444"/>
                <a:gd name="T65" fmla="*/ 2720 h 3037"/>
                <a:gd name="T66" fmla="*/ 554 w 1444"/>
                <a:gd name="T67" fmla="*/ 2587 h 3037"/>
                <a:gd name="T68" fmla="*/ 415 w 1444"/>
                <a:gd name="T69" fmla="*/ 2438 h 3037"/>
                <a:gd name="T70" fmla="*/ 293 w 1444"/>
                <a:gd name="T71" fmla="*/ 2273 h 3037"/>
                <a:gd name="T72" fmla="*/ 191 w 1444"/>
                <a:gd name="T73" fmla="*/ 2096 h 3037"/>
                <a:gd name="T74" fmla="*/ 109 w 1444"/>
                <a:gd name="T75" fmla="*/ 1908 h 3037"/>
                <a:gd name="T76" fmla="*/ 49 w 1444"/>
                <a:gd name="T77" fmla="*/ 1708 h 3037"/>
                <a:gd name="T78" fmla="*/ 12 w 1444"/>
                <a:gd name="T79" fmla="*/ 1502 h 3037"/>
                <a:gd name="T80" fmla="*/ 0 w 1444"/>
                <a:gd name="T81" fmla="*/ 1288 h 3037"/>
                <a:gd name="T82" fmla="*/ 11 w 1444"/>
                <a:gd name="T83" fmla="*/ 1084 h 3037"/>
                <a:gd name="T84" fmla="*/ 45 w 1444"/>
                <a:gd name="T85" fmla="*/ 885 h 3037"/>
                <a:gd name="T86" fmla="*/ 101 w 1444"/>
                <a:gd name="T87" fmla="*/ 693 h 3037"/>
                <a:gd name="T88" fmla="*/ 176 w 1444"/>
                <a:gd name="T89" fmla="*/ 509 h 3037"/>
                <a:gd name="T90" fmla="*/ 273 w 1444"/>
                <a:gd name="T91" fmla="*/ 335 h 3037"/>
                <a:gd name="T92" fmla="*/ 391 w 1444"/>
                <a:gd name="T93" fmla="*/ 170 h 3037"/>
                <a:gd name="T94" fmla="*/ 526 w 1444"/>
                <a:gd name="T95" fmla="*/ 17 h 3037"/>
                <a:gd name="T96" fmla="*/ 554 w 1444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37">
                  <a:moveTo>
                    <a:pt x="569" y="0"/>
                  </a:moveTo>
                  <a:lnTo>
                    <a:pt x="584" y="2"/>
                  </a:lnTo>
                  <a:lnTo>
                    <a:pt x="598" y="7"/>
                  </a:lnTo>
                  <a:lnTo>
                    <a:pt x="612" y="17"/>
                  </a:lnTo>
                  <a:lnTo>
                    <a:pt x="621" y="30"/>
                  </a:lnTo>
                  <a:lnTo>
                    <a:pt x="627" y="44"/>
                  </a:lnTo>
                  <a:lnTo>
                    <a:pt x="629" y="60"/>
                  </a:lnTo>
                  <a:lnTo>
                    <a:pt x="627" y="75"/>
                  </a:lnTo>
                  <a:lnTo>
                    <a:pt x="621" y="89"/>
                  </a:lnTo>
                  <a:lnTo>
                    <a:pt x="612" y="102"/>
                  </a:lnTo>
                  <a:lnTo>
                    <a:pt x="542" y="177"/>
                  </a:lnTo>
                  <a:lnTo>
                    <a:pt x="476" y="256"/>
                  </a:lnTo>
                  <a:lnTo>
                    <a:pt x="416" y="338"/>
                  </a:lnTo>
                  <a:lnTo>
                    <a:pt x="361" y="422"/>
                  </a:lnTo>
                  <a:lnTo>
                    <a:pt x="311" y="510"/>
                  </a:lnTo>
                  <a:lnTo>
                    <a:pt x="267" y="600"/>
                  </a:lnTo>
                  <a:lnTo>
                    <a:pt x="229" y="692"/>
                  </a:lnTo>
                  <a:lnTo>
                    <a:pt x="196" y="787"/>
                  </a:lnTo>
                  <a:lnTo>
                    <a:pt x="170" y="884"/>
                  </a:lnTo>
                  <a:lnTo>
                    <a:pt x="148" y="984"/>
                  </a:lnTo>
                  <a:lnTo>
                    <a:pt x="132" y="1084"/>
                  </a:lnTo>
                  <a:lnTo>
                    <a:pt x="124" y="1185"/>
                  </a:lnTo>
                  <a:lnTo>
                    <a:pt x="120" y="1288"/>
                  </a:lnTo>
                  <a:lnTo>
                    <a:pt x="124" y="1388"/>
                  </a:lnTo>
                  <a:lnTo>
                    <a:pt x="132" y="1488"/>
                  </a:lnTo>
                  <a:lnTo>
                    <a:pt x="147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2" y="1866"/>
                  </a:lnTo>
                  <a:lnTo>
                    <a:pt x="258" y="1956"/>
                  </a:lnTo>
                  <a:lnTo>
                    <a:pt x="299" y="2042"/>
                  </a:lnTo>
                  <a:lnTo>
                    <a:pt x="343" y="2127"/>
                  </a:lnTo>
                  <a:lnTo>
                    <a:pt x="394" y="2208"/>
                  </a:lnTo>
                  <a:lnTo>
                    <a:pt x="449" y="2286"/>
                  </a:lnTo>
                  <a:lnTo>
                    <a:pt x="508" y="2361"/>
                  </a:lnTo>
                  <a:lnTo>
                    <a:pt x="570" y="2432"/>
                  </a:lnTo>
                  <a:lnTo>
                    <a:pt x="638" y="2501"/>
                  </a:lnTo>
                  <a:lnTo>
                    <a:pt x="708" y="2565"/>
                  </a:lnTo>
                  <a:lnTo>
                    <a:pt x="783" y="2625"/>
                  </a:lnTo>
                  <a:lnTo>
                    <a:pt x="861" y="2681"/>
                  </a:lnTo>
                  <a:lnTo>
                    <a:pt x="943" y="2732"/>
                  </a:lnTo>
                  <a:lnTo>
                    <a:pt x="1028" y="2779"/>
                  </a:lnTo>
                  <a:lnTo>
                    <a:pt x="1116" y="2822"/>
                  </a:lnTo>
                  <a:lnTo>
                    <a:pt x="1208" y="2860"/>
                  </a:lnTo>
                  <a:lnTo>
                    <a:pt x="1302" y="2892"/>
                  </a:lnTo>
                  <a:lnTo>
                    <a:pt x="1398" y="2919"/>
                  </a:lnTo>
                  <a:lnTo>
                    <a:pt x="1413" y="2924"/>
                  </a:lnTo>
                  <a:lnTo>
                    <a:pt x="1425" y="2934"/>
                  </a:lnTo>
                  <a:lnTo>
                    <a:pt x="1435" y="2946"/>
                  </a:lnTo>
                  <a:lnTo>
                    <a:pt x="1442" y="2960"/>
                  </a:lnTo>
                  <a:lnTo>
                    <a:pt x="1444" y="2976"/>
                  </a:lnTo>
                  <a:lnTo>
                    <a:pt x="1443" y="2991"/>
                  </a:lnTo>
                  <a:lnTo>
                    <a:pt x="1436" y="3006"/>
                  </a:lnTo>
                  <a:lnTo>
                    <a:pt x="1426" y="3019"/>
                  </a:lnTo>
                  <a:lnTo>
                    <a:pt x="1414" y="3029"/>
                  </a:lnTo>
                  <a:lnTo>
                    <a:pt x="1400" y="3035"/>
                  </a:lnTo>
                  <a:lnTo>
                    <a:pt x="1384" y="3037"/>
                  </a:lnTo>
                  <a:lnTo>
                    <a:pt x="1377" y="3037"/>
                  </a:lnTo>
                  <a:lnTo>
                    <a:pt x="1370" y="3036"/>
                  </a:lnTo>
                  <a:lnTo>
                    <a:pt x="1266" y="3006"/>
                  </a:lnTo>
                  <a:lnTo>
                    <a:pt x="1165" y="2971"/>
                  </a:lnTo>
                  <a:lnTo>
                    <a:pt x="1068" y="2932"/>
                  </a:lnTo>
                  <a:lnTo>
                    <a:pt x="973" y="2886"/>
                  </a:lnTo>
                  <a:lnTo>
                    <a:pt x="882" y="2836"/>
                  </a:lnTo>
                  <a:lnTo>
                    <a:pt x="794" y="2780"/>
                  </a:lnTo>
                  <a:lnTo>
                    <a:pt x="710" y="2720"/>
                  </a:lnTo>
                  <a:lnTo>
                    <a:pt x="630" y="2656"/>
                  </a:lnTo>
                  <a:lnTo>
                    <a:pt x="554" y="2587"/>
                  </a:lnTo>
                  <a:lnTo>
                    <a:pt x="482" y="2514"/>
                  </a:lnTo>
                  <a:lnTo>
                    <a:pt x="415" y="2438"/>
                  </a:lnTo>
                  <a:lnTo>
                    <a:pt x="351" y="2357"/>
                  </a:lnTo>
                  <a:lnTo>
                    <a:pt x="293" y="2273"/>
                  </a:lnTo>
                  <a:lnTo>
                    <a:pt x="240" y="2186"/>
                  </a:lnTo>
                  <a:lnTo>
                    <a:pt x="191" y="2096"/>
                  </a:lnTo>
                  <a:lnTo>
                    <a:pt x="148" y="2003"/>
                  </a:lnTo>
                  <a:lnTo>
                    <a:pt x="109" y="1908"/>
                  </a:lnTo>
                  <a:lnTo>
                    <a:pt x="77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1" y="693"/>
                  </a:lnTo>
                  <a:lnTo>
                    <a:pt x="136" y="601"/>
                  </a:lnTo>
                  <a:lnTo>
                    <a:pt x="176" y="509"/>
                  </a:lnTo>
                  <a:lnTo>
                    <a:pt x="222" y="421"/>
                  </a:lnTo>
                  <a:lnTo>
                    <a:pt x="273" y="335"/>
                  </a:lnTo>
                  <a:lnTo>
                    <a:pt x="329" y="251"/>
                  </a:lnTo>
                  <a:lnTo>
                    <a:pt x="391" y="170"/>
                  </a:lnTo>
                  <a:lnTo>
                    <a:pt x="456" y="92"/>
                  </a:lnTo>
                  <a:lnTo>
                    <a:pt x="526" y="17"/>
                  </a:lnTo>
                  <a:lnTo>
                    <a:pt x="539" y="7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0" name="Group 1069"/>
          <p:cNvGrpSpPr/>
          <p:nvPr/>
        </p:nvGrpSpPr>
        <p:grpSpPr>
          <a:xfrm>
            <a:off x="8144359" y="4225778"/>
            <a:ext cx="571500" cy="571500"/>
            <a:chOff x="8156575" y="3452813"/>
            <a:chExt cx="571500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0" name="Freeform 336"/>
            <p:cNvSpPr>
              <a:spLocks noEditPoints="1"/>
            </p:cNvSpPr>
            <p:nvPr/>
          </p:nvSpPr>
          <p:spPr bwMode="auto">
            <a:xfrm>
              <a:off x="8432800" y="3795713"/>
              <a:ext cx="228600" cy="228600"/>
            </a:xfrm>
            <a:custGeom>
              <a:avLst/>
              <a:gdLst>
                <a:gd name="T0" fmla="*/ 120 w 1440"/>
                <a:gd name="T1" fmla="*/ 120 h 1440"/>
                <a:gd name="T2" fmla="*/ 120 w 1440"/>
                <a:gd name="T3" fmla="*/ 1320 h 1440"/>
                <a:gd name="T4" fmla="*/ 1320 w 1440"/>
                <a:gd name="T5" fmla="*/ 1320 h 1440"/>
                <a:gd name="T6" fmla="*/ 1320 w 1440"/>
                <a:gd name="T7" fmla="*/ 120 h 1440"/>
                <a:gd name="T8" fmla="*/ 780 w 1440"/>
                <a:gd name="T9" fmla="*/ 120 h 1440"/>
                <a:gd name="T10" fmla="*/ 780 w 1440"/>
                <a:gd name="T11" fmla="*/ 875 h 1440"/>
                <a:gd name="T12" fmla="*/ 1037 w 1440"/>
                <a:gd name="T13" fmla="*/ 617 h 1440"/>
                <a:gd name="T14" fmla="*/ 1123 w 1440"/>
                <a:gd name="T15" fmla="*/ 703 h 1440"/>
                <a:gd name="T16" fmla="*/ 720 w 1440"/>
                <a:gd name="T17" fmla="*/ 1105 h 1440"/>
                <a:gd name="T18" fmla="*/ 317 w 1440"/>
                <a:gd name="T19" fmla="*/ 703 h 1440"/>
                <a:gd name="T20" fmla="*/ 403 w 1440"/>
                <a:gd name="T21" fmla="*/ 617 h 1440"/>
                <a:gd name="T22" fmla="*/ 660 w 1440"/>
                <a:gd name="T23" fmla="*/ 875 h 1440"/>
                <a:gd name="T24" fmla="*/ 660 w 1440"/>
                <a:gd name="T25" fmla="*/ 120 h 1440"/>
                <a:gd name="T26" fmla="*/ 120 w 1440"/>
                <a:gd name="T27" fmla="*/ 120 h 1440"/>
                <a:gd name="T28" fmla="*/ 0 w 1440"/>
                <a:gd name="T29" fmla="*/ 0 h 1440"/>
                <a:gd name="T30" fmla="*/ 1440 w 1440"/>
                <a:gd name="T31" fmla="*/ 0 h 1440"/>
                <a:gd name="T32" fmla="*/ 1440 w 1440"/>
                <a:gd name="T33" fmla="*/ 1440 h 1440"/>
                <a:gd name="T34" fmla="*/ 0 w 1440"/>
                <a:gd name="T35" fmla="*/ 1440 h 1440"/>
                <a:gd name="T36" fmla="*/ 0 w 1440"/>
                <a:gd name="T3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0" h="1440">
                  <a:moveTo>
                    <a:pt x="120" y="120"/>
                  </a:moveTo>
                  <a:lnTo>
                    <a:pt x="120" y="1320"/>
                  </a:lnTo>
                  <a:lnTo>
                    <a:pt x="1320" y="1320"/>
                  </a:lnTo>
                  <a:lnTo>
                    <a:pt x="1320" y="120"/>
                  </a:lnTo>
                  <a:lnTo>
                    <a:pt x="780" y="120"/>
                  </a:lnTo>
                  <a:lnTo>
                    <a:pt x="780" y="875"/>
                  </a:lnTo>
                  <a:lnTo>
                    <a:pt x="1037" y="617"/>
                  </a:lnTo>
                  <a:lnTo>
                    <a:pt x="1123" y="703"/>
                  </a:lnTo>
                  <a:lnTo>
                    <a:pt x="720" y="1105"/>
                  </a:lnTo>
                  <a:lnTo>
                    <a:pt x="317" y="703"/>
                  </a:lnTo>
                  <a:lnTo>
                    <a:pt x="403" y="617"/>
                  </a:lnTo>
                  <a:lnTo>
                    <a:pt x="660" y="875"/>
                  </a:lnTo>
                  <a:lnTo>
                    <a:pt x="660" y="120"/>
                  </a:lnTo>
                  <a:lnTo>
                    <a:pt x="120" y="120"/>
                  </a:lnTo>
                  <a:close/>
                  <a:moveTo>
                    <a:pt x="0" y="0"/>
                  </a:moveTo>
                  <a:lnTo>
                    <a:pt x="1440" y="0"/>
                  </a:lnTo>
                  <a:lnTo>
                    <a:pt x="1440" y="1440"/>
                  </a:lnTo>
                  <a:lnTo>
                    <a:pt x="0" y="1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337"/>
            <p:cNvSpPr>
              <a:spLocks noEditPoints="1"/>
            </p:cNvSpPr>
            <p:nvPr/>
          </p:nvSpPr>
          <p:spPr bwMode="auto">
            <a:xfrm>
              <a:off x="8337550" y="3624263"/>
              <a:ext cx="152400" cy="152400"/>
            </a:xfrm>
            <a:custGeom>
              <a:avLst/>
              <a:gdLst>
                <a:gd name="T0" fmla="*/ 327 w 960"/>
                <a:gd name="T1" fmla="*/ 327 h 960"/>
                <a:gd name="T2" fmla="*/ 670 w 960"/>
                <a:gd name="T3" fmla="*/ 802 h 960"/>
                <a:gd name="T4" fmla="*/ 684 w 960"/>
                <a:gd name="T5" fmla="*/ 816 h 960"/>
                <a:gd name="T6" fmla="*/ 700 w 960"/>
                <a:gd name="T7" fmla="*/ 828 h 960"/>
                <a:gd name="T8" fmla="*/ 719 w 960"/>
                <a:gd name="T9" fmla="*/ 836 h 960"/>
                <a:gd name="T10" fmla="*/ 739 w 960"/>
                <a:gd name="T11" fmla="*/ 840 h 960"/>
                <a:gd name="T12" fmla="*/ 759 w 960"/>
                <a:gd name="T13" fmla="*/ 839 h 960"/>
                <a:gd name="T14" fmla="*/ 779 w 960"/>
                <a:gd name="T15" fmla="*/ 835 h 960"/>
                <a:gd name="T16" fmla="*/ 796 w 960"/>
                <a:gd name="T17" fmla="*/ 825 h 960"/>
                <a:gd name="T18" fmla="*/ 813 w 960"/>
                <a:gd name="T19" fmla="*/ 813 h 960"/>
                <a:gd name="T20" fmla="*/ 826 w 960"/>
                <a:gd name="T21" fmla="*/ 796 h 960"/>
                <a:gd name="T22" fmla="*/ 835 w 960"/>
                <a:gd name="T23" fmla="*/ 779 h 960"/>
                <a:gd name="T24" fmla="*/ 839 w 960"/>
                <a:gd name="T25" fmla="*/ 759 h 960"/>
                <a:gd name="T26" fmla="*/ 840 w 960"/>
                <a:gd name="T27" fmla="*/ 739 h 960"/>
                <a:gd name="T28" fmla="*/ 836 w 960"/>
                <a:gd name="T29" fmla="*/ 719 h 960"/>
                <a:gd name="T30" fmla="*/ 828 w 960"/>
                <a:gd name="T31" fmla="*/ 700 h 960"/>
                <a:gd name="T32" fmla="*/ 816 w 960"/>
                <a:gd name="T33" fmla="*/ 684 h 960"/>
                <a:gd name="T34" fmla="*/ 802 w 960"/>
                <a:gd name="T35" fmla="*/ 670 h 960"/>
                <a:gd name="T36" fmla="*/ 327 w 960"/>
                <a:gd name="T37" fmla="*/ 327 h 960"/>
                <a:gd name="T38" fmla="*/ 63 w 960"/>
                <a:gd name="T39" fmla="*/ 0 h 960"/>
                <a:gd name="T40" fmla="*/ 80 w 960"/>
                <a:gd name="T41" fmla="*/ 3 h 960"/>
                <a:gd name="T42" fmla="*/ 95 w 960"/>
                <a:gd name="T43" fmla="*/ 11 h 960"/>
                <a:gd name="T44" fmla="*/ 872 w 960"/>
                <a:gd name="T45" fmla="*/ 573 h 960"/>
                <a:gd name="T46" fmla="*/ 896 w 960"/>
                <a:gd name="T47" fmla="*/ 593 h 960"/>
                <a:gd name="T48" fmla="*/ 916 w 960"/>
                <a:gd name="T49" fmla="*/ 616 h 960"/>
                <a:gd name="T50" fmla="*/ 933 w 960"/>
                <a:gd name="T51" fmla="*/ 641 h 960"/>
                <a:gd name="T52" fmla="*/ 946 w 960"/>
                <a:gd name="T53" fmla="*/ 670 h 960"/>
                <a:gd name="T54" fmla="*/ 955 w 960"/>
                <a:gd name="T55" fmla="*/ 698 h 960"/>
                <a:gd name="T56" fmla="*/ 959 w 960"/>
                <a:gd name="T57" fmla="*/ 730 h 960"/>
                <a:gd name="T58" fmla="*/ 960 w 960"/>
                <a:gd name="T59" fmla="*/ 760 h 960"/>
                <a:gd name="T60" fmla="*/ 956 w 960"/>
                <a:gd name="T61" fmla="*/ 791 h 960"/>
                <a:gd name="T62" fmla="*/ 947 w 960"/>
                <a:gd name="T63" fmla="*/ 820 h 960"/>
                <a:gd name="T64" fmla="*/ 934 w 960"/>
                <a:gd name="T65" fmla="*/ 848 h 960"/>
                <a:gd name="T66" fmla="*/ 917 w 960"/>
                <a:gd name="T67" fmla="*/ 874 h 960"/>
                <a:gd name="T68" fmla="*/ 898 w 960"/>
                <a:gd name="T69" fmla="*/ 897 h 960"/>
                <a:gd name="T70" fmla="*/ 872 w 960"/>
                <a:gd name="T71" fmla="*/ 920 h 960"/>
                <a:gd name="T72" fmla="*/ 843 w 960"/>
                <a:gd name="T73" fmla="*/ 937 h 960"/>
                <a:gd name="T74" fmla="*/ 813 w 960"/>
                <a:gd name="T75" fmla="*/ 949 h 960"/>
                <a:gd name="T76" fmla="*/ 780 w 960"/>
                <a:gd name="T77" fmla="*/ 958 h 960"/>
                <a:gd name="T78" fmla="*/ 746 w 960"/>
                <a:gd name="T79" fmla="*/ 960 h 960"/>
                <a:gd name="T80" fmla="*/ 737 w 960"/>
                <a:gd name="T81" fmla="*/ 960 h 960"/>
                <a:gd name="T82" fmla="*/ 730 w 960"/>
                <a:gd name="T83" fmla="*/ 959 h 960"/>
                <a:gd name="T84" fmla="*/ 699 w 960"/>
                <a:gd name="T85" fmla="*/ 955 h 960"/>
                <a:gd name="T86" fmla="*/ 670 w 960"/>
                <a:gd name="T87" fmla="*/ 946 h 960"/>
                <a:gd name="T88" fmla="*/ 641 w 960"/>
                <a:gd name="T89" fmla="*/ 933 h 960"/>
                <a:gd name="T90" fmla="*/ 616 w 960"/>
                <a:gd name="T91" fmla="*/ 916 h 960"/>
                <a:gd name="T92" fmla="*/ 593 w 960"/>
                <a:gd name="T93" fmla="*/ 896 h 960"/>
                <a:gd name="T94" fmla="*/ 574 w 960"/>
                <a:gd name="T95" fmla="*/ 872 h 960"/>
                <a:gd name="T96" fmla="*/ 11 w 960"/>
                <a:gd name="T97" fmla="*/ 95 h 960"/>
                <a:gd name="T98" fmla="*/ 3 w 960"/>
                <a:gd name="T99" fmla="*/ 80 h 960"/>
                <a:gd name="T100" fmla="*/ 0 w 960"/>
                <a:gd name="T101" fmla="*/ 63 h 960"/>
                <a:gd name="T102" fmla="*/ 1 w 960"/>
                <a:gd name="T103" fmla="*/ 47 h 960"/>
                <a:gd name="T104" fmla="*/ 8 w 960"/>
                <a:gd name="T105" fmla="*/ 32 h 960"/>
                <a:gd name="T106" fmla="*/ 17 w 960"/>
                <a:gd name="T107" fmla="*/ 17 h 960"/>
                <a:gd name="T108" fmla="*/ 32 w 960"/>
                <a:gd name="T109" fmla="*/ 8 h 960"/>
                <a:gd name="T110" fmla="*/ 47 w 960"/>
                <a:gd name="T111" fmla="*/ 1 h 960"/>
                <a:gd name="T112" fmla="*/ 63 w 960"/>
                <a:gd name="T113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0" h="960">
                  <a:moveTo>
                    <a:pt x="327" y="327"/>
                  </a:moveTo>
                  <a:lnTo>
                    <a:pt x="670" y="802"/>
                  </a:lnTo>
                  <a:lnTo>
                    <a:pt x="684" y="816"/>
                  </a:lnTo>
                  <a:lnTo>
                    <a:pt x="700" y="828"/>
                  </a:lnTo>
                  <a:lnTo>
                    <a:pt x="719" y="836"/>
                  </a:lnTo>
                  <a:lnTo>
                    <a:pt x="739" y="840"/>
                  </a:lnTo>
                  <a:lnTo>
                    <a:pt x="759" y="839"/>
                  </a:lnTo>
                  <a:lnTo>
                    <a:pt x="779" y="835"/>
                  </a:lnTo>
                  <a:lnTo>
                    <a:pt x="796" y="825"/>
                  </a:lnTo>
                  <a:lnTo>
                    <a:pt x="813" y="813"/>
                  </a:lnTo>
                  <a:lnTo>
                    <a:pt x="826" y="796"/>
                  </a:lnTo>
                  <a:lnTo>
                    <a:pt x="835" y="779"/>
                  </a:lnTo>
                  <a:lnTo>
                    <a:pt x="839" y="759"/>
                  </a:lnTo>
                  <a:lnTo>
                    <a:pt x="840" y="739"/>
                  </a:lnTo>
                  <a:lnTo>
                    <a:pt x="836" y="719"/>
                  </a:lnTo>
                  <a:lnTo>
                    <a:pt x="828" y="700"/>
                  </a:lnTo>
                  <a:lnTo>
                    <a:pt x="816" y="684"/>
                  </a:lnTo>
                  <a:lnTo>
                    <a:pt x="802" y="670"/>
                  </a:lnTo>
                  <a:lnTo>
                    <a:pt x="327" y="327"/>
                  </a:lnTo>
                  <a:close/>
                  <a:moveTo>
                    <a:pt x="63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2" y="573"/>
                  </a:lnTo>
                  <a:lnTo>
                    <a:pt x="896" y="593"/>
                  </a:lnTo>
                  <a:lnTo>
                    <a:pt x="916" y="616"/>
                  </a:lnTo>
                  <a:lnTo>
                    <a:pt x="933" y="641"/>
                  </a:lnTo>
                  <a:lnTo>
                    <a:pt x="946" y="670"/>
                  </a:lnTo>
                  <a:lnTo>
                    <a:pt x="955" y="698"/>
                  </a:lnTo>
                  <a:lnTo>
                    <a:pt x="959" y="730"/>
                  </a:lnTo>
                  <a:lnTo>
                    <a:pt x="960" y="760"/>
                  </a:lnTo>
                  <a:lnTo>
                    <a:pt x="956" y="791"/>
                  </a:lnTo>
                  <a:lnTo>
                    <a:pt x="947" y="820"/>
                  </a:lnTo>
                  <a:lnTo>
                    <a:pt x="934" y="848"/>
                  </a:lnTo>
                  <a:lnTo>
                    <a:pt x="917" y="874"/>
                  </a:lnTo>
                  <a:lnTo>
                    <a:pt x="898" y="897"/>
                  </a:lnTo>
                  <a:lnTo>
                    <a:pt x="872" y="920"/>
                  </a:lnTo>
                  <a:lnTo>
                    <a:pt x="843" y="937"/>
                  </a:lnTo>
                  <a:lnTo>
                    <a:pt x="813" y="949"/>
                  </a:lnTo>
                  <a:lnTo>
                    <a:pt x="780" y="958"/>
                  </a:lnTo>
                  <a:lnTo>
                    <a:pt x="746" y="960"/>
                  </a:lnTo>
                  <a:lnTo>
                    <a:pt x="737" y="960"/>
                  </a:lnTo>
                  <a:lnTo>
                    <a:pt x="730" y="959"/>
                  </a:lnTo>
                  <a:lnTo>
                    <a:pt x="699" y="955"/>
                  </a:lnTo>
                  <a:lnTo>
                    <a:pt x="670" y="946"/>
                  </a:lnTo>
                  <a:lnTo>
                    <a:pt x="641" y="933"/>
                  </a:lnTo>
                  <a:lnTo>
                    <a:pt x="616" y="916"/>
                  </a:lnTo>
                  <a:lnTo>
                    <a:pt x="593" y="896"/>
                  </a:lnTo>
                  <a:lnTo>
                    <a:pt x="574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7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338"/>
            <p:cNvSpPr>
              <a:spLocks/>
            </p:cNvSpPr>
            <p:nvPr/>
          </p:nvSpPr>
          <p:spPr bwMode="auto">
            <a:xfrm>
              <a:off x="8432800" y="3452813"/>
              <a:ext cx="295275" cy="395288"/>
            </a:xfrm>
            <a:custGeom>
              <a:avLst/>
              <a:gdLst>
                <a:gd name="T0" fmla="*/ 169 w 1860"/>
                <a:gd name="T1" fmla="*/ 3 h 2487"/>
                <a:gd name="T2" fmla="*/ 383 w 1860"/>
                <a:gd name="T3" fmla="*/ 29 h 2487"/>
                <a:gd name="T4" fmla="*/ 588 w 1860"/>
                <a:gd name="T5" fmla="*/ 80 h 2487"/>
                <a:gd name="T6" fmla="*/ 783 w 1860"/>
                <a:gd name="T7" fmla="*/ 152 h 2487"/>
                <a:gd name="T8" fmla="*/ 968 w 1860"/>
                <a:gd name="T9" fmla="*/ 247 h 2487"/>
                <a:gd name="T10" fmla="*/ 1139 w 1860"/>
                <a:gd name="T11" fmla="*/ 360 h 2487"/>
                <a:gd name="T12" fmla="*/ 1296 w 1860"/>
                <a:gd name="T13" fmla="*/ 492 h 2487"/>
                <a:gd name="T14" fmla="*/ 1436 w 1860"/>
                <a:gd name="T15" fmla="*/ 641 h 2487"/>
                <a:gd name="T16" fmla="*/ 1559 w 1860"/>
                <a:gd name="T17" fmla="*/ 805 h 2487"/>
                <a:gd name="T18" fmla="*/ 1664 w 1860"/>
                <a:gd name="T19" fmla="*/ 983 h 2487"/>
                <a:gd name="T20" fmla="*/ 1748 w 1860"/>
                <a:gd name="T21" fmla="*/ 1173 h 2487"/>
                <a:gd name="T22" fmla="*/ 1809 w 1860"/>
                <a:gd name="T23" fmla="*/ 1373 h 2487"/>
                <a:gd name="T24" fmla="*/ 1847 w 1860"/>
                <a:gd name="T25" fmla="*/ 1583 h 2487"/>
                <a:gd name="T26" fmla="*/ 1860 w 1860"/>
                <a:gd name="T27" fmla="*/ 1800 h 2487"/>
                <a:gd name="T28" fmla="*/ 1847 w 1860"/>
                <a:gd name="T29" fmla="*/ 2021 h 2487"/>
                <a:gd name="T30" fmla="*/ 1807 w 1860"/>
                <a:gd name="T31" fmla="*/ 2237 h 2487"/>
                <a:gd name="T32" fmla="*/ 1739 w 1860"/>
                <a:gd name="T33" fmla="*/ 2449 h 2487"/>
                <a:gd name="T34" fmla="*/ 1716 w 1860"/>
                <a:gd name="T35" fmla="*/ 2477 h 2487"/>
                <a:gd name="T36" fmla="*/ 1683 w 1860"/>
                <a:gd name="T37" fmla="*/ 2487 h 2487"/>
                <a:gd name="T38" fmla="*/ 1661 w 1860"/>
                <a:gd name="T39" fmla="*/ 2483 h 2487"/>
                <a:gd name="T40" fmla="*/ 1636 w 1860"/>
                <a:gd name="T41" fmla="*/ 2464 h 2487"/>
                <a:gd name="T42" fmla="*/ 1623 w 1860"/>
                <a:gd name="T43" fmla="*/ 2437 h 2487"/>
                <a:gd name="T44" fmla="*/ 1628 w 1860"/>
                <a:gd name="T45" fmla="*/ 2405 h 2487"/>
                <a:gd name="T46" fmla="*/ 1690 w 1860"/>
                <a:gd name="T47" fmla="*/ 2209 h 2487"/>
                <a:gd name="T48" fmla="*/ 1727 w 1860"/>
                <a:gd name="T49" fmla="*/ 2006 h 2487"/>
                <a:gd name="T50" fmla="*/ 1740 w 1860"/>
                <a:gd name="T51" fmla="*/ 1800 h 2487"/>
                <a:gd name="T52" fmla="*/ 1726 w 1860"/>
                <a:gd name="T53" fmla="*/ 1586 h 2487"/>
                <a:gd name="T54" fmla="*/ 1687 w 1860"/>
                <a:gd name="T55" fmla="*/ 1380 h 2487"/>
                <a:gd name="T56" fmla="*/ 1623 w 1860"/>
                <a:gd name="T57" fmla="*/ 1184 h 2487"/>
                <a:gd name="T58" fmla="*/ 1536 w 1860"/>
                <a:gd name="T59" fmla="*/ 998 h 2487"/>
                <a:gd name="T60" fmla="*/ 1428 w 1860"/>
                <a:gd name="T61" fmla="*/ 827 h 2487"/>
                <a:gd name="T62" fmla="*/ 1301 w 1860"/>
                <a:gd name="T63" fmla="*/ 670 h 2487"/>
                <a:gd name="T64" fmla="*/ 1156 w 1860"/>
                <a:gd name="T65" fmla="*/ 528 h 2487"/>
                <a:gd name="T66" fmla="*/ 996 w 1860"/>
                <a:gd name="T67" fmla="*/ 406 h 2487"/>
                <a:gd name="T68" fmla="*/ 821 w 1860"/>
                <a:gd name="T69" fmla="*/ 302 h 2487"/>
                <a:gd name="T70" fmla="*/ 634 w 1860"/>
                <a:gd name="T71" fmla="*/ 220 h 2487"/>
                <a:gd name="T72" fmla="*/ 435 w 1860"/>
                <a:gd name="T73" fmla="*/ 163 h 2487"/>
                <a:gd name="T74" fmla="*/ 227 w 1860"/>
                <a:gd name="T75" fmla="*/ 128 h 2487"/>
                <a:gd name="T76" fmla="*/ 120 w 1860"/>
                <a:gd name="T77" fmla="*/ 857 h 2487"/>
                <a:gd name="T78" fmla="*/ 108 w 1860"/>
                <a:gd name="T79" fmla="*/ 893 h 2487"/>
                <a:gd name="T80" fmla="*/ 79 w 1860"/>
                <a:gd name="T81" fmla="*/ 914 h 2487"/>
                <a:gd name="T82" fmla="*/ 41 w 1860"/>
                <a:gd name="T83" fmla="*/ 914 h 2487"/>
                <a:gd name="T84" fmla="*/ 12 w 1860"/>
                <a:gd name="T85" fmla="*/ 893 h 2487"/>
                <a:gd name="T86" fmla="*/ 0 w 1860"/>
                <a:gd name="T87" fmla="*/ 857 h 2487"/>
                <a:gd name="T88" fmla="*/ 3 w 1860"/>
                <a:gd name="T89" fmla="*/ 41 h 2487"/>
                <a:gd name="T90" fmla="*/ 25 w 1860"/>
                <a:gd name="T91" fmla="*/ 12 h 2487"/>
                <a:gd name="T92" fmla="*/ 60 w 1860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0" h="2487">
                  <a:moveTo>
                    <a:pt x="60" y="0"/>
                  </a:moveTo>
                  <a:lnTo>
                    <a:pt x="169" y="3"/>
                  </a:lnTo>
                  <a:lnTo>
                    <a:pt x="277" y="13"/>
                  </a:lnTo>
                  <a:lnTo>
                    <a:pt x="383" y="29"/>
                  </a:lnTo>
                  <a:lnTo>
                    <a:pt x="487" y="51"/>
                  </a:lnTo>
                  <a:lnTo>
                    <a:pt x="588" y="80"/>
                  </a:lnTo>
                  <a:lnTo>
                    <a:pt x="687" y="112"/>
                  </a:lnTo>
                  <a:lnTo>
                    <a:pt x="783" y="152"/>
                  </a:lnTo>
                  <a:lnTo>
                    <a:pt x="877" y="196"/>
                  </a:lnTo>
                  <a:lnTo>
                    <a:pt x="968" y="247"/>
                  </a:lnTo>
                  <a:lnTo>
                    <a:pt x="1055" y="301"/>
                  </a:lnTo>
                  <a:lnTo>
                    <a:pt x="1139" y="360"/>
                  </a:lnTo>
                  <a:lnTo>
                    <a:pt x="1219" y="424"/>
                  </a:lnTo>
                  <a:lnTo>
                    <a:pt x="1296" y="492"/>
                  </a:lnTo>
                  <a:lnTo>
                    <a:pt x="1368" y="564"/>
                  </a:lnTo>
                  <a:lnTo>
                    <a:pt x="1436" y="641"/>
                  </a:lnTo>
                  <a:lnTo>
                    <a:pt x="1500" y="721"/>
                  </a:lnTo>
                  <a:lnTo>
                    <a:pt x="1559" y="805"/>
                  </a:lnTo>
                  <a:lnTo>
                    <a:pt x="1613" y="892"/>
                  </a:lnTo>
                  <a:lnTo>
                    <a:pt x="1664" y="983"/>
                  </a:lnTo>
                  <a:lnTo>
                    <a:pt x="1708" y="1077"/>
                  </a:lnTo>
                  <a:lnTo>
                    <a:pt x="1748" y="1173"/>
                  </a:lnTo>
                  <a:lnTo>
                    <a:pt x="1780" y="1272"/>
                  </a:lnTo>
                  <a:lnTo>
                    <a:pt x="1809" y="1373"/>
                  </a:lnTo>
                  <a:lnTo>
                    <a:pt x="1831" y="1477"/>
                  </a:lnTo>
                  <a:lnTo>
                    <a:pt x="1847" y="1583"/>
                  </a:lnTo>
                  <a:lnTo>
                    <a:pt x="1857" y="1691"/>
                  </a:lnTo>
                  <a:lnTo>
                    <a:pt x="1860" y="1800"/>
                  </a:lnTo>
                  <a:lnTo>
                    <a:pt x="1857" y="1911"/>
                  </a:lnTo>
                  <a:lnTo>
                    <a:pt x="1847" y="2021"/>
                  </a:lnTo>
                  <a:lnTo>
                    <a:pt x="1829" y="2131"/>
                  </a:lnTo>
                  <a:lnTo>
                    <a:pt x="1807" y="2237"/>
                  </a:lnTo>
                  <a:lnTo>
                    <a:pt x="1776" y="2344"/>
                  </a:lnTo>
                  <a:lnTo>
                    <a:pt x="1739" y="2449"/>
                  </a:lnTo>
                  <a:lnTo>
                    <a:pt x="1730" y="2465"/>
                  </a:lnTo>
                  <a:lnTo>
                    <a:pt x="1716" y="2477"/>
                  </a:lnTo>
                  <a:lnTo>
                    <a:pt x="1701" y="2485"/>
                  </a:lnTo>
                  <a:lnTo>
                    <a:pt x="1683" y="2487"/>
                  </a:lnTo>
                  <a:lnTo>
                    <a:pt x="1672" y="2486"/>
                  </a:lnTo>
                  <a:lnTo>
                    <a:pt x="1661" y="2483"/>
                  </a:lnTo>
                  <a:lnTo>
                    <a:pt x="1647" y="2475"/>
                  </a:lnTo>
                  <a:lnTo>
                    <a:pt x="1636" y="2464"/>
                  </a:lnTo>
                  <a:lnTo>
                    <a:pt x="1628" y="2451"/>
                  </a:lnTo>
                  <a:lnTo>
                    <a:pt x="1623" y="2437"/>
                  </a:lnTo>
                  <a:lnTo>
                    <a:pt x="1623" y="2421"/>
                  </a:lnTo>
                  <a:lnTo>
                    <a:pt x="1628" y="2405"/>
                  </a:lnTo>
                  <a:lnTo>
                    <a:pt x="1661" y="2308"/>
                  </a:lnTo>
                  <a:lnTo>
                    <a:pt x="1690" y="2209"/>
                  </a:lnTo>
                  <a:lnTo>
                    <a:pt x="1712" y="2108"/>
                  </a:lnTo>
                  <a:lnTo>
                    <a:pt x="1727" y="2006"/>
                  </a:lnTo>
                  <a:lnTo>
                    <a:pt x="1737" y="1904"/>
                  </a:lnTo>
                  <a:lnTo>
                    <a:pt x="1740" y="1800"/>
                  </a:lnTo>
                  <a:lnTo>
                    <a:pt x="1737" y="1692"/>
                  </a:lnTo>
                  <a:lnTo>
                    <a:pt x="1726" y="1586"/>
                  </a:lnTo>
                  <a:lnTo>
                    <a:pt x="1709" y="1481"/>
                  </a:lnTo>
                  <a:lnTo>
                    <a:pt x="1687" y="1380"/>
                  </a:lnTo>
                  <a:lnTo>
                    <a:pt x="1658" y="1281"/>
                  </a:lnTo>
                  <a:lnTo>
                    <a:pt x="1623" y="1184"/>
                  </a:lnTo>
                  <a:lnTo>
                    <a:pt x="1582" y="1090"/>
                  </a:lnTo>
                  <a:lnTo>
                    <a:pt x="1536" y="998"/>
                  </a:lnTo>
                  <a:lnTo>
                    <a:pt x="1485" y="911"/>
                  </a:lnTo>
                  <a:lnTo>
                    <a:pt x="1428" y="827"/>
                  </a:lnTo>
                  <a:lnTo>
                    <a:pt x="1367" y="746"/>
                  </a:lnTo>
                  <a:lnTo>
                    <a:pt x="1301" y="670"/>
                  </a:lnTo>
                  <a:lnTo>
                    <a:pt x="1232" y="597"/>
                  </a:lnTo>
                  <a:lnTo>
                    <a:pt x="1156" y="528"/>
                  </a:lnTo>
                  <a:lnTo>
                    <a:pt x="1079" y="465"/>
                  </a:lnTo>
                  <a:lnTo>
                    <a:pt x="996" y="406"/>
                  </a:lnTo>
                  <a:lnTo>
                    <a:pt x="911" y="351"/>
                  </a:lnTo>
                  <a:lnTo>
                    <a:pt x="821" y="302"/>
                  </a:lnTo>
                  <a:lnTo>
                    <a:pt x="729" y="259"/>
                  </a:lnTo>
                  <a:lnTo>
                    <a:pt x="634" y="220"/>
                  </a:lnTo>
                  <a:lnTo>
                    <a:pt x="536" y="189"/>
                  </a:lnTo>
                  <a:lnTo>
                    <a:pt x="435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339"/>
            <p:cNvSpPr>
              <a:spLocks/>
            </p:cNvSpPr>
            <p:nvPr/>
          </p:nvSpPr>
          <p:spPr bwMode="auto">
            <a:xfrm>
              <a:off x="8156575" y="3533776"/>
              <a:ext cx="228600" cy="482600"/>
            </a:xfrm>
            <a:custGeom>
              <a:avLst/>
              <a:gdLst>
                <a:gd name="T0" fmla="*/ 583 w 1440"/>
                <a:gd name="T1" fmla="*/ 2 h 3037"/>
                <a:gd name="T2" fmla="*/ 610 w 1440"/>
                <a:gd name="T3" fmla="*/ 17 h 3037"/>
                <a:gd name="T4" fmla="*/ 625 w 1440"/>
                <a:gd name="T5" fmla="*/ 44 h 3037"/>
                <a:gd name="T6" fmla="*/ 625 w 1440"/>
                <a:gd name="T7" fmla="*/ 75 h 3037"/>
                <a:gd name="T8" fmla="*/ 610 w 1440"/>
                <a:gd name="T9" fmla="*/ 102 h 3037"/>
                <a:gd name="T10" fmla="*/ 475 w 1440"/>
                <a:gd name="T11" fmla="*/ 256 h 3037"/>
                <a:gd name="T12" fmla="*/ 360 w 1440"/>
                <a:gd name="T13" fmla="*/ 422 h 3037"/>
                <a:gd name="T14" fmla="*/ 266 w 1440"/>
                <a:gd name="T15" fmla="*/ 600 h 3037"/>
                <a:gd name="T16" fmla="*/ 195 w 1440"/>
                <a:gd name="T17" fmla="*/ 787 h 3037"/>
                <a:gd name="T18" fmla="*/ 147 w 1440"/>
                <a:gd name="T19" fmla="*/ 984 h 3037"/>
                <a:gd name="T20" fmla="*/ 123 w 1440"/>
                <a:gd name="T21" fmla="*/ 1185 h 3037"/>
                <a:gd name="T22" fmla="*/ 123 w 1440"/>
                <a:gd name="T23" fmla="*/ 1388 h 3037"/>
                <a:gd name="T24" fmla="*/ 146 w 1440"/>
                <a:gd name="T25" fmla="*/ 1585 h 3037"/>
                <a:gd name="T26" fmla="*/ 191 w 1440"/>
                <a:gd name="T27" fmla="*/ 1775 h 3037"/>
                <a:gd name="T28" fmla="*/ 257 w 1440"/>
                <a:gd name="T29" fmla="*/ 1956 h 3037"/>
                <a:gd name="T30" fmla="*/ 343 w 1440"/>
                <a:gd name="T31" fmla="*/ 2127 h 3037"/>
                <a:gd name="T32" fmla="*/ 447 w 1440"/>
                <a:gd name="T33" fmla="*/ 2286 h 3037"/>
                <a:gd name="T34" fmla="*/ 568 w 1440"/>
                <a:gd name="T35" fmla="*/ 2432 h 3037"/>
                <a:gd name="T36" fmla="*/ 706 w 1440"/>
                <a:gd name="T37" fmla="*/ 2565 h 3037"/>
                <a:gd name="T38" fmla="*/ 859 w 1440"/>
                <a:gd name="T39" fmla="*/ 2681 h 3037"/>
                <a:gd name="T40" fmla="*/ 1025 w 1440"/>
                <a:gd name="T41" fmla="*/ 2779 h 3037"/>
                <a:gd name="T42" fmla="*/ 1204 w 1440"/>
                <a:gd name="T43" fmla="*/ 2860 h 3037"/>
                <a:gd name="T44" fmla="*/ 1394 w 1440"/>
                <a:gd name="T45" fmla="*/ 2919 h 3037"/>
                <a:gd name="T46" fmla="*/ 1421 w 1440"/>
                <a:gd name="T47" fmla="*/ 2934 h 3037"/>
                <a:gd name="T48" fmla="*/ 1438 w 1440"/>
                <a:gd name="T49" fmla="*/ 2960 h 3037"/>
                <a:gd name="T50" fmla="*/ 1439 w 1440"/>
                <a:gd name="T51" fmla="*/ 2991 h 3037"/>
                <a:gd name="T52" fmla="*/ 1423 w 1440"/>
                <a:gd name="T53" fmla="*/ 3019 h 3037"/>
                <a:gd name="T54" fmla="*/ 1396 w 1440"/>
                <a:gd name="T55" fmla="*/ 3035 h 3037"/>
                <a:gd name="T56" fmla="*/ 1373 w 1440"/>
                <a:gd name="T57" fmla="*/ 3037 h 3037"/>
                <a:gd name="T58" fmla="*/ 1262 w 1440"/>
                <a:gd name="T59" fmla="*/ 3006 h 3037"/>
                <a:gd name="T60" fmla="*/ 1065 w 1440"/>
                <a:gd name="T61" fmla="*/ 2932 h 3037"/>
                <a:gd name="T62" fmla="*/ 879 w 1440"/>
                <a:gd name="T63" fmla="*/ 2836 h 3037"/>
                <a:gd name="T64" fmla="*/ 708 w 1440"/>
                <a:gd name="T65" fmla="*/ 2720 h 3037"/>
                <a:gd name="T66" fmla="*/ 552 w 1440"/>
                <a:gd name="T67" fmla="*/ 2587 h 3037"/>
                <a:gd name="T68" fmla="*/ 413 w 1440"/>
                <a:gd name="T69" fmla="*/ 2438 h 3037"/>
                <a:gd name="T70" fmla="*/ 292 w 1440"/>
                <a:gd name="T71" fmla="*/ 2273 h 3037"/>
                <a:gd name="T72" fmla="*/ 191 w 1440"/>
                <a:gd name="T73" fmla="*/ 2096 h 3037"/>
                <a:gd name="T74" fmla="*/ 109 w 1440"/>
                <a:gd name="T75" fmla="*/ 1908 h 3037"/>
                <a:gd name="T76" fmla="*/ 49 w 1440"/>
                <a:gd name="T77" fmla="*/ 1708 h 3037"/>
                <a:gd name="T78" fmla="*/ 12 w 1440"/>
                <a:gd name="T79" fmla="*/ 1502 h 3037"/>
                <a:gd name="T80" fmla="*/ 0 w 1440"/>
                <a:gd name="T81" fmla="*/ 1288 h 3037"/>
                <a:gd name="T82" fmla="*/ 11 w 1440"/>
                <a:gd name="T83" fmla="*/ 1084 h 3037"/>
                <a:gd name="T84" fmla="*/ 45 w 1440"/>
                <a:gd name="T85" fmla="*/ 885 h 3037"/>
                <a:gd name="T86" fmla="*/ 100 w 1440"/>
                <a:gd name="T87" fmla="*/ 693 h 3037"/>
                <a:gd name="T88" fmla="*/ 176 w 1440"/>
                <a:gd name="T89" fmla="*/ 509 h 3037"/>
                <a:gd name="T90" fmla="*/ 273 w 1440"/>
                <a:gd name="T91" fmla="*/ 335 h 3037"/>
                <a:gd name="T92" fmla="*/ 389 w 1440"/>
                <a:gd name="T93" fmla="*/ 170 h 3037"/>
                <a:gd name="T94" fmla="*/ 525 w 1440"/>
                <a:gd name="T95" fmla="*/ 17 h 3037"/>
                <a:gd name="T96" fmla="*/ 552 w 1440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0" h="3037">
                  <a:moveTo>
                    <a:pt x="567" y="0"/>
                  </a:moveTo>
                  <a:lnTo>
                    <a:pt x="583" y="2"/>
                  </a:lnTo>
                  <a:lnTo>
                    <a:pt x="597" y="7"/>
                  </a:lnTo>
                  <a:lnTo>
                    <a:pt x="610" y="17"/>
                  </a:lnTo>
                  <a:lnTo>
                    <a:pt x="620" y="30"/>
                  </a:lnTo>
                  <a:lnTo>
                    <a:pt x="625" y="44"/>
                  </a:lnTo>
                  <a:lnTo>
                    <a:pt x="627" y="60"/>
                  </a:lnTo>
                  <a:lnTo>
                    <a:pt x="625" y="75"/>
                  </a:lnTo>
                  <a:lnTo>
                    <a:pt x="620" y="89"/>
                  </a:lnTo>
                  <a:lnTo>
                    <a:pt x="610" y="102"/>
                  </a:lnTo>
                  <a:lnTo>
                    <a:pt x="540" y="177"/>
                  </a:lnTo>
                  <a:lnTo>
                    <a:pt x="475" y="256"/>
                  </a:lnTo>
                  <a:lnTo>
                    <a:pt x="415" y="338"/>
                  </a:lnTo>
                  <a:lnTo>
                    <a:pt x="360" y="422"/>
                  </a:lnTo>
                  <a:lnTo>
                    <a:pt x="310" y="510"/>
                  </a:lnTo>
                  <a:lnTo>
                    <a:pt x="266" y="600"/>
                  </a:lnTo>
                  <a:lnTo>
                    <a:pt x="228" y="692"/>
                  </a:lnTo>
                  <a:lnTo>
                    <a:pt x="195" y="787"/>
                  </a:lnTo>
                  <a:lnTo>
                    <a:pt x="169" y="884"/>
                  </a:lnTo>
                  <a:lnTo>
                    <a:pt x="147" y="984"/>
                  </a:lnTo>
                  <a:lnTo>
                    <a:pt x="132" y="1084"/>
                  </a:lnTo>
                  <a:lnTo>
                    <a:pt x="123" y="1185"/>
                  </a:lnTo>
                  <a:lnTo>
                    <a:pt x="120" y="1288"/>
                  </a:lnTo>
                  <a:lnTo>
                    <a:pt x="123" y="1388"/>
                  </a:lnTo>
                  <a:lnTo>
                    <a:pt x="132" y="1488"/>
                  </a:lnTo>
                  <a:lnTo>
                    <a:pt x="146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1" y="1866"/>
                  </a:lnTo>
                  <a:lnTo>
                    <a:pt x="257" y="1956"/>
                  </a:lnTo>
                  <a:lnTo>
                    <a:pt x="298" y="2042"/>
                  </a:lnTo>
                  <a:lnTo>
                    <a:pt x="343" y="2127"/>
                  </a:lnTo>
                  <a:lnTo>
                    <a:pt x="393" y="2208"/>
                  </a:lnTo>
                  <a:lnTo>
                    <a:pt x="447" y="2286"/>
                  </a:lnTo>
                  <a:lnTo>
                    <a:pt x="506" y="2361"/>
                  </a:lnTo>
                  <a:lnTo>
                    <a:pt x="568" y="2432"/>
                  </a:lnTo>
                  <a:lnTo>
                    <a:pt x="636" y="2501"/>
                  </a:lnTo>
                  <a:lnTo>
                    <a:pt x="706" y="2565"/>
                  </a:lnTo>
                  <a:lnTo>
                    <a:pt x="781" y="2625"/>
                  </a:lnTo>
                  <a:lnTo>
                    <a:pt x="859" y="2681"/>
                  </a:lnTo>
                  <a:lnTo>
                    <a:pt x="940" y="2732"/>
                  </a:lnTo>
                  <a:lnTo>
                    <a:pt x="1025" y="2779"/>
                  </a:lnTo>
                  <a:lnTo>
                    <a:pt x="1113" y="2822"/>
                  </a:lnTo>
                  <a:lnTo>
                    <a:pt x="1204" y="2860"/>
                  </a:lnTo>
                  <a:lnTo>
                    <a:pt x="1298" y="2892"/>
                  </a:lnTo>
                  <a:lnTo>
                    <a:pt x="1394" y="2919"/>
                  </a:lnTo>
                  <a:lnTo>
                    <a:pt x="1409" y="2924"/>
                  </a:lnTo>
                  <a:lnTo>
                    <a:pt x="1421" y="2934"/>
                  </a:lnTo>
                  <a:lnTo>
                    <a:pt x="1431" y="2946"/>
                  </a:lnTo>
                  <a:lnTo>
                    <a:pt x="1438" y="2960"/>
                  </a:lnTo>
                  <a:lnTo>
                    <a:pt x="1440" y="2976"/>
                  </a:lnTo>
                  <a:lnTo>
                    <a:pt x="1439" y="2991"/>
                  </a:lnTo>
                  <a:lnTo>
                    <a:pt x="1432" y="3006"/>
                  </a:lnTo>
                  <a:lnTo>
                    <a:pt x="1423" y="3019"/>
                  </a:lnTo>
                  <a:lnTo>
                    <a:pt x="1411" y="3029"/>
                  </a:lnTo>
                  <a:lnTo>
                    <a:pt x="1396" y="3035"/>
                  </a:lnTo>
                  <a:lnTo>
                    <a:pt x="1380" y="3037"/>
                  </a:lnTo>
                  <a:lnTo>
                    <a:pt x="1373" y="3037"/>
                  </a:lnTo>
                  <a:lnTo>
                    <a:pt x="1366" y="3036"/>
                  </a:lnTo>
                  <a:lnTo>
                    <a:pt x="1262" y="3006"/>
                  </a:lnTo>
                  <a:lnTo>
                    <a:pt x="1162" y="2971"/>
                  </a:lnTo>
                  <a:lnTo>
                    <a:pt x="1065" y="2932"/>
                  </a:lnTo>
                  <a:lnTo>
                    <a:pt x="970" y="2886"/>
                  </a:lnTo>
                  <a:lnTo>
                    <a:pt x="879" y="2836"/>
                  </a:lnTo>
                  <a:lnTo>
                    <a:pt x="792" y="2780"/>
                  </a:lnTo>
                  <a:lnTo>
                    <a:pt x="708" y="2720"/>
                  </a:lnTo>
                  <a:lnTo>
                    <a:pt x="628" y="2656"/>
                  </a:lnTo>
                  <a:lnTo>
                    <a:pt x="552" y="2587"/>
                  </a:lnTo>
                  <a:lnTo>
                    <a:pt x="481" y="2514"/>
                  </a:lnTo>
                  <a:lnTo>
                    <a:pt x="413" y="2438"/>
                  </a:lnTo>
                  <a:lnTo>
                    <a:pt x="350" y="2357"/>
                  </a:lnTo>
                  <a:lnTo>
                    <a:pt x="292" y="2273"/>
                  </a:lnTo>
                  <a:lnTo>
                    <a:pt x="239" y="2186"/>
                  </a:lnTo>
                  <a:lnTo>
                    <a:pt x="191" y="2096"/>
                  </a:lnTo>
                  <a:lnTo>
                    <a:pt x="147" y="2003"/>
                  </a:lnTo>
                  <a:lnTo>
                    <a:pt x="109" y="1908"/>
                  </a:lnTo>
                  <a:lnTo>
                    <a:pt x="76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0" y="693"/>
                  </a:lnTo>
                  <a:lnTo>
                    <a:pt x="135" y="601"/>
                  </a:lnTo>
                  <a:lnTo>
                    <a:pt x="176" y="509"/>
                  </a:lnTo>
                  <a:lnTo>
                    <a:pt x="221" y="421"/>
                  </a:lnTo>
                  <a:lnTo>
                    <a:pt x="273" y="335"/>
                  </a:lnTo>
                  <a:lnTo>
                    <a:pt x="328" y="251"/>
                  </a:lnTo>
                  <a:lnTo>
                    <a:pt x="389" y="170"/>
                  </a:lnTo>
                  <a:lnTo>
                    <a:pt x="455" y="92"/>
                  </a:lnTo>
                  <a:lnTo>
                    <a:pt x="525" y="17"/>
                  </a:lnTo>
                  <a:lnTo>
                    <a:pt x="538" y="7"/>
                  </a:lnTo>
                  <a:lnTo>
                    <a:pt x="552" y="2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" name="Group 1068"/>
          <p:cNvGrpSpPr/>
          <p:nvPr/>
        </p:nvGrpSpPr>
        <p:grpSpPr>
          <a:xfrm>
            <a:off x="7208865" y="4225778"/>
            <a:ext cx="571500" cy="571500"/>
            <a:chOff x="7180263" y="3452813"/>
            <a:chExt cx="571500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7" name="Freeform 344"/>
            <p:cNvSpPr>
              <a:spLocks noEditPoints="1"/>
            </p:cNvSpPr>
            <p:nvPr/>
          </p:nvSpPr>
          <p:spPr bwMode="auto">
            <a:xfrm>
              <a:off x="7456488" y="3795713"/>
              <a:ext cx="228600" cy="228600"/>
            </a:xfrm>
            <a:custGeom>
              <a:avLst/>
              <a:gdLst>
                <a:gd name="T0" fmla="*/ 120 w 1440"/>
                <a:gd name="T1" fmla="*/ 120 h 1440"/>
                <a:gd name="T2" fmla="*/ 120 w 1440"/>
                <a:gd name="T3" fmla="*/ 1320 h 1440"/>
                <a:gd name="T4" fmla="*/ 660 w 1440"/>
                <a:gd name="T5" fmla="*/ 1320 h 1440"/>
                <a:gd name="T6" fmla="*/ 660 w 1440"/>
                <a:gd name="T7" fmla="*/ 565 h 1440"/>
                <a:gd name="T8" fmla="*/ 403 w 1440"/>
                <a:gd name="T9" fmla="*/ 823 h 1440"/>
                <a:gd name="T10" fmla="*/ 317 w 1440"/>
                <a:gd name="T11" fmla="*/ 737 h 1440"/>
                <a:gd name="T12" fmla="*/ 720 w 1440"/>
                <a:gd name="T13" fmla="*/ 335 h 1440"/>
                <a:gd name="T14" fmla="*/ 1123 w 1440"/>
                <a:gd name="T15" fmla="*/ 737 h 1440"/>
                <a:gd name="T16" fmla="*/ 1037 w 1440"/>
                <a:gd name="T17" fmla="*/ 823 h 1440"/>
                <a:gd name="T18" fmla="*/ 780 w 1440"/>
                <a:gd name="T19" fmla="*/ 565 h 1440"/>
                <a:gd name="T20" fmla="*/ 780 w 1440"/>
                <a:gd name="T21" fmla="*/ 1320 h 1440"/>
                <a:gd name="T22" fmla="*/ 1320 w 1440"/>
                <a:gd name="T23" fmla="*/ 1320 h 1440"/>
                <a:gd name="T24" fmla="*/ 1320 w 1440"/>
                <a:gd name="T25" fmla="*/ 120 h 1440"/>
                <a:gd name="T26" fmla="*/ 120 w 1440"/>
                <a:gd name="T27" fmla="*/ 120 h 1440"/>
                <a:gd name="T28" fmla="*/ 0 w 1440"/>
                <a:gd name="T29" fmla="*/ 0 h 1440"/>
                <a:gd name="T30" fmla="*/ 1440 w 1440"/>
                <a:gd name="T31" fmla="*/ 0 h 1440"/>
                <a:gd name="T32" fmla="*/ 1440 w 1440"/>
                <a:gd name="T33" fmla="*/ 1440 h 1440"/>
                <a:gd name="T34" fmla="*/ 0 w 1440"/>
                <a:gd name="T35" fmla="*/ 1440 h 1440"/>
                <a:gd name="T36" fmla="*/ 0 w 1440"/>
                <a:gd name="T3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0" h="1440">
                  <a:moveTo>
                    <a:pt x="120" y="120"/>
                  </a:moveTo>
                  <a:lnTo>
                    <a:pt x="120" y="1320"/>
                  </a:lnTo>
                  <a:lnTo>
                    <a:pt x="660" y="1320"/>
                  </a:lnTo>
                  <a:lnTo>
                    <a:pt x="660" y="565"/>
                  </a:lnTo>
                  <a:lnTo>
                    <a:pt x="403" y="823"/>
                  </a:lnTo>
                  <a:lnTo>
                    <a:pt x="317" y="737"/>
                  </a:lnTo>
                  <a:lnTo>
                    <a:pt x="720" y="335"/>
                  </a:lnTo>
                  <a:lnTo>
                    <a:pt x="1123" y="737"/>
                  </a:lnTo>
                  <a:lnTo>
                    <a:pt x="1037" y="823"/>
                  </a:lnTo>
                  <a:lnTo>
                    <a:pt x="780" y="565"/>
                  </a:lnTo>
                  <a:lnTo>
                    <a:pt x="780" y="1320"/>
                  </a:lnTo>
                  <a:lnTo>
                    <a:pt x="1320" y="1320"/>
                  </a:lnTo>
                  <a:lnTo>
                    <a:pt x="1320" y="120"/>
                  </a:lnTo>
                  <a:lnTo>
                    <a:pt x="120" y="120"/>
                  </a:lnTo>
                  <a:close/>
                  <a:moveTo>
                    <a:pt x="0" y="0"/>
                  </a:moveTo>
                  <a:lnTo>
                    <a:pt x="1440" y="0"/>
                  </a:lnTo>
                  <a:lnTo>
                    <a:pt x="1440" y="1440"/>
                  </a:lnTo>
                  <a:lnTo>
                    <a:pt x="0" y="1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345"/>
            <p:cNvSpPr>
              <a:spLocks noEditPoints="1"/>
            </p:cNvSpPr>
            <p:nvPr/>
          </p:nvSpPr>
          <p:spPr bwMode="auto">
            <a:xfrm>
              <a:off x="7361238" y="3624263"/>
              <a:ext cx="152400" cy="152400"/>
            </a:xfrm>
            <a:custGeom>
              <a:avLst/>
              <a:gdLst>
                <a:gd name="T0" fmla="*/ 327 w 960"/>
                <a:gd name="T1" fmla="*/ 327 h 960"/>
                <a:gd name="T2" fmla="*/ 670 w 960"/>
                <a:gd name="T3" fmla="*/ 802 h 960"/>
                <a:gd name="T4" fmla="*/ 684 w 960"/>
                <a:gd name="T5" fmla="*/ 816 h 960"/>
                <a:gd name="T6" fmla="*/ 700 w 960"/>
                <a:gd name="T7" fmla="*/ 828 h 960"/>
                <a:gd name="T8" fmla="*/ 719 w 960"/>
                <a:gd name="T9" fmla="*/ 836 h 960"/>
                <a:gd name="T10" fmla="*/ 739 w 960"/>
                <a:gd name="T11" fmla="*/ 840 h 960"/>
                <a:gd name="T12" fmla="*/ 759 w 960"/>
                <a:gd name="T13" fmla="*/ 839 h 960"/>
                <a:gd name="T14" fmla="*/ 779 w 960"/>
                <a:gd name="T15" fmla="*/ 835 h 960"/>
                <a:gd name="T16" fmla="*/ 796 w 960"/>
                <a:gd name="T17" fmla="*/ 825 h 960"/>
                <a:gd name="T18" fmla="*/ 813 w 960"/>
                <a:gd name="T19" fmla="*/ 813 h 960"/>
                <a:gd name="T20" fmla="*/ 826 w 960"/>
                <a:gd name="T21" fmla="*/ 796 h 960"/>
                <a:gd name="T22" fmla="*/ 835 w 960"/>
                <a:gd name="T23" fmla="*/ 779 h 960"/>
                <a:gd name="T24" fmla="*/ 839 w 960"/>
                <a:gd name="T25" fmla="*/ 759 h 960"/>
                <a:gd name="T26" fmla="*/ 840 w 960"/>
                <a:gd name="T27" fmla="*/ 739 h 960"/>
                <a:gd name="T28" fmla="*/ 836 w 960"/>
                <a:gd name="T29" fmla="*/ 719 h 960"/>
                <a:gd name="T30" fmla="*/ 828 w 960"/>
                <a:gd name="T31" fmla="*/ 700 h 960"/>
                <a:gd name="T32" fmla="*/ 816 w 960"/>
                <a:gd name="T33" fmla="*/ 684 h 960"/>
                <a:gd name="T34" fmla="*/ 802 w 960"/>
                <a:gd name="T35" fmla="*/ 670 h 960"/>
                <a:gd name="T36" fmla="*/ 327 w 960"/>
                <a:gd name="T37" fmla="*/ 327 h 960"/>
                <a:gd name="T38" fmla="*/ 63 w 960"/>
                <a:gd name="T39" fmla="*/ 0 h 960"/>
                <a:gd name="T40" fmla="*/ 80 w 960"/>
                <a:gd name="T41" fmla="*/ 3 h 960"/>
                <a:gd name="T42" fmla="*/ 95 w 960"/>
                <a:gd name="T43" fmla="*/ 11 h 960"/>
                <a:gd name="T44" fmla="*/ 872 w 960"/>
                <a:gd name="T45" fmla="*/ 573 h 960"/>
                <a:gd name="T46" fmla="*/ 896 w 960"/>
                <a:gd name="T47" fmla="*/ 593 h 960"/>
                <a:gd name="T48" fmla="*/ 916 w 960"/>
                <a:gd name="T49" fmla="*/ 616 h 960"/>
                <a:gd name="T50" fmla="*/ 933 w 960"/>
                <a:gd name="T51" fmla="*/ 641 h 960"/>
                <a:gd name="T52" fmla="*/ 946 w 960"/>
                <a:gd name="T53" fmla="*/ 670 h 960"/>
                <a:gd name="T54" fmla="*/ 955 w 960"/>
                <a:gd name="T55" fmla="*/ 698 h 960"/>
                <a:gd name="T56" fmla="*/ 959 w 960"/>
                <a:gd name="T57" fmla="*/ 730 h 960"/>
                <a:gd name="T58" fmla="*/ 960 w 960"/>
                <a:gd name="T59" fmla="*/ 760 h 960"/>
                <a:gd name="T60" fmla="*/ 956 w 960"/>
                <a:gd name="T61" fmla="*/ 791 h 960"/>
                <a:gd name="T62" fmla="*/ 947 w 960"/>
                <a:gd name="T63" fmla="*/ 820 h 960"/>
                <a:gd name="T64" fmla="*/ 934 w 960"/>
                <a:gd name="T65" fmla="*/ 848 h 960"/>
                <a:gd name="T66" fmla="*/ 917 w 960"/>
                <a:gd name="T67" fmla="*/ 874 h 960"/>
                <a:gd name="T68" fmla="*/ 898 w 960"/>
                <a:gd name="T69" fmla="*/ 897 h 960"/>
                <a:gd name="T70" fmla="*/ 872 w 960"/>
                <a:gd name="T71" fmla="*/ 920 h 960"/>
                <a:gd name="T72" fmla="*/ 843 w 960"/>
                <a:gd name="T73" fmla="*/ 937 h 960"/>
                <a:gd name="T74" fmla="*/ 813 w 960"/>
                <a:gd name="T75" fmla="*/ 949 h 960"/>
                <a:gd name="T76" fmla="*/ 780 w 960"/>
                <a:gd name="T77" fmla="*/ 958 h 960"/>
                <a:gd name="T78" fmla="*/ 746 w 960"/>
                <a:gd name="T79" fmla="*/ 960 h 960"/>
                <a:gd name="T80" fmla="*/ 737 w 960"/>
                <a:gd name="T81" fmla="*/ 960 h 960"/>
                <a:gd name="T82" fmla="*/ 730 w 960"/>
                <a:gd name="T83" fmla="*/ 959 h 960"/>
                <a:gd name="T84" fmla="*/ 699 w 960"/>
                <a:gd name="T85" fmla="*/ 955 h 960"/>
                <a:gd name="T86" fmla="*/ 670 w 960"/>
                <a:gd name="T87" fmla="*/ 946 h 960"/>
                <a:gd name="T88" fmla="*/ 641 w 960"/>
                <a:gd name="T89" fmla="*/ 933 h 960"/>
                <a:gd name="T90" fmla="*/ 616 w 960"/>
                <a:gd name="T91" fmla="*/ 916 h 960"/>
                <a:gd name="T92" fmla="*/ 593 w 960"/>
                <a:gd name="T93" fmla="*/ 896 h 960"/>
                <a:gd name="T94" fmla="*/ 574 w 960"/>
                <a:gd name="T95" fmla="*/ 872 h 960"/>
                <a:gd name="T96" fmla="*/ 11 w 960"/>
                <a:gd name="T97" fmla="*/ 95 h 960"/>
                <a:gd name="T98" fmla="*/ 3 w 960"/>
                <a:gd name="T99" fmla="*/ 80 h 960"/>
                <a:gd name="T100" fmla="*/ 0 w 960"/>
                <a:gd name="T101" fmla="*/ 63 h 960"/>
                <a:gd name="T102" fmla="*/ 1 w 960"/>
                <a:gd name="T103" fmla="*/ 47 h 960"/>
                <a:gd name="T104" fmla="*/ 8 w 960"/>
                <a:gd name="T105" fmla="*/ 32 h 960"/>
                <a:gd name="T106" fmla="*/ 17 w 960"/>
                <a:gd name="T107" fmla="*/ 17 h 960"/>
                <a:gd name="T108" fmla="*/ 32 w 960"/>
                <a:gd name="T109" fmla="*/ 8 h 960"/>
                <a:gd name="T110" fmla="*/ 47 w 960"/>
                <a:gd name="T111" fmla="*/ 1 h 960"/>
                <a:gd name="T112" fmla="*/ 63 w 960"/>
                <a:gd name="T113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0" h="960">
                  <a:moveTo>
                    <a:pt x="327" y="327"/>
                  </a:moveTo>
                  <a:lnTo>
                    <a:pt x="670" y="802"/>
                  </a:lnTo>
                  <a:lnTo>
                    <a:pt x="684" y="816"/>
                  </a:lnTo>
                  <a:lnTo>
                    <a:pt x="700" y="828"/>
                  </a:lnTo>
                  <a:lnTo>
                    <a:pt x="719" y="836"/>
                  </a:lnTo>
                  <a:lnTo>
                    <a:pt x="739" y="840"/>
                  </a:lnTo>
                  <a:lnTo>
                    <a:pt x="759" y="839"/>
                  </a:lnTo>
                  <a:lnTo>
                    <a:pt x="779" y="835"/>
                  </a:lnTo>
                  <a:lnTo>
                    <a:pt x="796" y="825"/>
                  </a:lnTo>
                  <a:lnTo>
                    <a:pt x="813" y="813"/>
                  </a:lnTo>
                  <a:lnTo>
                    <a:pt x="826" y="796"/>
                  </a:lnTo>
                  <a:lnTo>
                    <a:pt x="835" y="779"/>
                  </a:lnTo>
                  <a:lnTo>
                    <a:pt x="839" y="759"/>
                  </a:lnTo>
                  <a:lnTo>
                    <a:pt x="840" y="739"/>
                  </a:lnTo>
                  <a:lnTo>
                    <a:pt x="836" y="719"/>
                  </a:lnTo>
                  <a:lnTo>
                    <a:pt x="828" y="700"/>
                  </a:lnTo>
                  <a:lnTo>
                    <a:pt x="816" y="684"/>
                  </a:lnTo>
                  <a:lnTo>
                    <a:pt x="802" y="670"/>
                  </a:lnTo>
                  <a:lnTo>
                    <a:pt x="327" y="327"/>
                  </a:lnTo>
                  <a:close/>
                  <a:moveTo>
                    <a:pt x="63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2" y="573"/>
                  </a:lnTo>
                  <a:lnTo>
                    <a:pt x="896" y="593"/>
                  </a:lnTo>
                  <a:lnTo>
                    <a:pt x="916" y="616"/>
                  </a:lnTo>
                  <a:lnTo>
                    <a:pt x="933" y="641"/>
                  </a:lnTo>
                  <a:lnTo>
                    <a:pt x="946" y="670"/>
                  </a:lnTo>
                  <a:lnTo>
                    <a:pt x="955" y="698"/>
                  </a:lnTo>
                  <a:lnTo>
                    <a:pt x="959" y="730"/>
                  </a:lnTo>
                  <a:lnTo>
                    <a:pt x="960" y="760"/>
                  </a:lnTo>
                  <a:lnTo>
                    <a:pt x="956" y="791"/>
                  </a:lnTo>
                  <a:lnTo>
                    <a:pt x="947" y="820"/>
                  </a:lnTo>
                  <a:lnTo>
                    <a:pt x="934" y="848"/>
                  </a:lnTo>
                  <a:lnTo>
                    <a:pt x="917" y="874"/>
                  </a:lnTo>
                  <a:lnTo>
                    <a:pt x="898" y="897"/>
                  </a:lnTo>
                  <a:lnTo>
                    <a:pt x="872" y="920"/>
                  </a:lnTo>
                  <a:lnTo>
                    <a:pt x="843" y="937"/>
                  </a:lnTo>
                  <a:lnTo>
                    <a:pt x="813" y="949"/>
                  </a:lnTo>
                  <a:lnTo>
                    <a:pt x="780" y="958"/>
                  </a:lnTo>
                  <a:lnTo>
                    <a:pt x="746" y="960"/>
                  </a:lnTo>
                  <a:lnTo>
                    <a:pt x="737" y="960"/>
                  </a:lnTo>
                  <a:lnTo>
                    <a:pt x="730" y="959"/>
                  </a:lnTo>
                  <a:lnTo>
                    <a:pt x="699" y="955"/>
                  </a:lnTo>
                  <a:lnTo>
                    <a:pt x="670" y="946"/>
                  </a:lnTo>
                  <a:lnTo>
                    <a:pt x="641" y="933"/>
                  </a:lnTo>
                  <a:lnTo>
                    <a:pt x="616" y="916"/>
                  </a:lnTo>
                  <a:lnTo>
                    <a:pt x="593" y="896"/>
                  </a:lnTo>
                  <a:lnTo>
                    <a:pt x="574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7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346"/>
            <p:cNvSpPr>
              <a:spLocks/>
            </p:cNvSpPr>
            <p:nvPr/>
          </p:nvSpPr>
          <p:spPr bwMode="auto">
            <a:xfrm>
              <a:off x="7456488" y="3452813"/>
              <a:ext cx="295275" cy="395288"/>
            </a:xfrm>
            <a:custGeom>
              <a:avLst/>
              <a:gdLst>
                <a:gd name="T0" fmla="*/ 169 w 1860"/>
                <a:gd name="T1" fmla="*/ 3 h 2487"/>
                <a:gd name="T2" fmla="*/ 383 w 1860"/>
                <a:gd name="T3" fmla="*/ 29 h 2487"/>
                <a:gd name="T4" fmla="*/ 588 w 1860"/>
                <a:gd name="T5" fmla="*/ 80 h 2487"/>
                <a:gd name="T6" fmla="*/ 783 w 1860"/>
                <a:gd name="T7" fmla="*/ 152 h 2487"/>
                <a:gd name="T8" fmla="*/ 968 w 1860"/>
                <a:gd name="T9" fmla="*/ 247 h 2487"/>
                <a:gd name="T10" fmla="*/ 1139 w 1860"/>
                <a:gd name="T11" fmla="*/ 360 h 2487"/>
                <a:gd name="T12" fmla="*/ 1296 w 1860"/>
                <a:gd name="T13" fmla="*/ 492 h 2487"/>
                <a:gd name="T14" fmla="*/ 1436 w 1860"/>
                <a:gd name="T15" fmla="*/ 641 h 2487"/>
                <a:gd name="T16" fmla="*/ 1559 w 1860"/>
                <a:gd name="T17" fmla="*/ 805 h 2487"/>
                <a:gd name="T18" fmla="*/ 1664 w 1860"/>
                <a:gd name="T19" fmla="*/ 983 h 2487"/>
                <a:gd name="T20" fmla="*/ 1748 w 1860"/>
                <a:gd name="T21" fmla="*/ 1173 h 2487"/>
                <a:gd name="T22" fmla="*/ 1809 w 1860"/>
                <a:gd name="T23" fmla="*/ 1373 h 2487"/>
                <a:gd name="T24" fmla="*/ 1847 w 1860"/>
                <a:gd name="T25" fmla="*/ 1583 h 2487"/>
                <a:gd name="T26" fmla="*/ 1860 w 1860"/>
                <a:gd name="T27" fmla="*/ 1800 h 2487"/>
                <a:gd name="T28" fmla="*/ 1847 w 1860"/>
                <a:gd name="T29" fmla="*/ 2021 h 2487"/>
                <a:gd name="T30" fmla="*/ 1807 w 1860"/>
                <a:gd name="T31" fmla="*/ 2237 h 2487"/>
                <a:gd name="T32" fmla="*/ 1739 w 1860"/>
                <a:gd name="T33" fmla="*/ 2449 h 2487"/>
                <a:gd name="T34" fmla="*/ 1716 w 1860"/>
                <a:gd name="T35" fmla="*/ 2477 h 2487"/>
                <a:gd name="T36" fmla="*/ 1683 w 1860"/>
                <a:gd name="T37" fmla="*/ 2487 h 2487"/>
                <a:gd name="T38" fmla="*/ 1661 w 1860"/>
                <a:gd name="T39" fmla="*/ 2483 h 2487"/>
                <a:gd name="T40" fmla="*/ 1636 w 1860"/>
                <a:gd name="T41" fmla="*/ 2464 h 2487"/>
                <a:gd name="T42" fmla="*/ 1623 w 1860"/>
                <a:gd name="T43" fmla="*/ 2437 h 2487"/>
                <a:gd name="T44" fmla="*/ 1628 w 1860"/>
                <a:gd name="T45" fmla="*/ 2405 h 2487"/>
                <a:gd name="T46" fmla="*/ 1690 w 1860"/>
                <a:gd name="T47" fmla="*/ 2209 h 2487"/>
                <a:gd name="T48" fmla="*/ 1727 w 1860"/>
                <a:gd name="T49" fmla="*/ 2006 h 2487"/>
                <a:gd name="T50" fmla="*/ 1740 w 1860"/>
                <a:gd name="T51" fmla="*/ 1800 h 2487"/>
                <a:gd name="T52" fmla="*/ 1726 w 1860"/>
                <a:gd name="T53" fmla="*/ 1586 h 2487"/>
                <a:gd name="T54" fmla="*/ 1687 w 1860"/>
                <a:gd name="T55" fmla="*/ 1380 h 2487"/>
                <a:gd name="T56" fmla="*/ 1623 w 1860"/>
                <a:gd name="T57" fmla="*/ 1184 h 2487"/>
                <a:gd name="T58" fmla="*/ 1536 w 1860"/>
                <a:gd name="T59" fmla="*/ 998 h 2487"/>
                <a:gd name="T60" fmla="*/ 1428 w 1860"/>
                <a:gd name="T61" fmla="*/ 827 h 2487"/>
                <a:gd name="T62" fmla="*/ 1301 w 1860"/>
                <a:gd name="T63" fmla="*/ 670 h 2487"/>
                <a:gd name="T64" fmla="*/ 1156 w 1860"/>
                <a:gd name="T65" fmla="*/ 528 h 2487"/>
                <a:gd name="T66" fmla="*/ 996 w 1860"/>
                <a:gd name="T67" fmla="*/ 406 h 2487"/>
                <a:gd name="T68" fmla="*/ 821 w 1860"/>
                <a:gd name="T69" fmla="*/ 302 h 2487"/>
                <a:gd name="T70" fmla="*/ 634 w 1860"/>
                <a:gd name="T71" fmla="*/ 220 h 2487"/>
                <a:gd name="T72" fmla="*/ 435 w 1860"/>
                <a:gd name="T73" fmla="*/ 163 h 2487"/>
                <a:gd name="T74" fmla="*/ 227 w 1860"/>
                <a:gd name="T75" fmla="*/ 128 h 2487"/>
                <a:gd name="T76" fmla="*/ 120 w 1860"/>
                <a:gd name="T77" fmla="*/ 857 h 2487"/>
                <a:gd name="T78" fmla="*/ 108 w 1860"/>
                <a:gd name="T79" fmla="*/ 893 h 2487"/>
                <a:gd name="T80" fmla="*/ 79 w 1860"/>
                <a:gd name="T81" fmla="*/ 914 h 2487"/>
                <a:gd name="T82" fmla="*/ 41 w 1860"/>
                <a:gd name="T83" fmla="*/ 914 h 2487"/>
                <a:gd name="T84" fmla="*/ 12 w 1860"/>
                <a:gd name="T85" fmla="*/ 893 h 2487"/>
                <a:gd name="T86" fmla="*/ 0 w 1860"/>
                <a:gd name="T87" fmla="*/ 857 h 2487"/>
                <a:gd name="T88" fmla="*/ 3 w 1860"/>
                <a:gd name="T89" fmla="*/ 41 h 2487"/>
                <a:gd name="T90" fmla="*/ 25 w 1860"/>
                <a:gd name="T91" fmla="*/ 12 h 2487"/>
                <a:gd name="T92" fmla="*/ 60 w 1860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0" h="2487">
                  <a:moveTo>
                    <a:pt x="60" y="0"/>
                  </a:moveTo>
                  <a:lnTo>
                    <a:pt x="169" y="3"/>
                  </a:lnTo>
                  <a:lnTo>
                    <a:pt x="277" y="13"/>
                  </a:lnTo>
                  <a:lnTo>
                    <a:pt x="383" y="29"/>
                  </a:lnTo>
                  <a:lnTo>
                    <a:pt x="487" y="51"/>
                  </a:lnTo>
                  <a:lnTo>
                    <a:pt x="588" y="80"/>
                  </a:lnTo>
                  <a:lnTo>
                    <a:pt x="687" y="112"/>
                  </a:lnTo>
                  <a:lnTo>
                    <a:pt x="783" y="152"/>
                  </a:lnTo>
                  <a:lnTo>
                    <a:pt x="877" y="196"/>
                  </a:lnTo>
                  <a:lnTo>
                    <a:pt x="968" y="247"/>
                  </a:lnTo>
                  <a:lnTo>
                    <a:pt x="1055" y="301"/>
                  </a:lnTo>
                  <a:lnTo>
                    <a:pt x="1139" y="360"/>
                  </a:lnTo>
                  <a:lnTo>
                    <a:pt x="1219" y="424"/>
                  </a:lnTo>
                  <a:lnTo>
                    <a:pt x="1296" y="492"/>
                  </a:lnTo>
                  <a:lnTo>
                    <a:pt x="1368" y="564"/>
                  </a:lnTo>
                  <a:lnTo>
                    <a:pt x="1436" y="641"/>
                  </a:lnTo>
                  <a:lnTo>
                    <a:pt x="1500" y="721"/>
                  </a:lnTo>
                  <a:lnTo>
                    <a:pt x="1559" y="805"/>
                  </a:lnTo>
                  <a:lnTo>
                    <a:pt x="1613" y="892"/>
                  </a:lnTo>
                  <a:lnTo>
                    <a:pt x="1664" y="983"/>
                  </a:lnTo>
                  <a:lnTo>
                    <a:pt x="1708" y="1077"/>
                  </a:lnTo>
                  <a:lnTo>
                    <a:pt x="1748" y="1173"/>
                  </a:lnTo>
                  <a:lnTo>
                    <a:pt x="1780" y="1272"/>
                  </a:lnTo>
                  <a:lnTo>
                    <a:pt x="1809" y="1373"/>
                  </a:lnTo>
                  <a:lnTo>
                    <a:pt x="1831" y="1477"/>
                  </a:lnTo>
                  <a:lnTo>
                    <a:pt x="1847" y="1583"/>
                  </a:lnTo>
                  <a:lnTo>
                    <a:pt x="1857" y="1691"/>
                  </a:lnTo>
                  <a:lnTo>
                    <a:pt x="1860" y="1800"/>
                  </a:lnTo>
                  <a:lnTo>
                    <a:pt x="1857" y="1911"/>
                  </a:lnTo>
                  <a:lnTo>
                    <a:pt x="1847" y="2021"/>
                  </a:lnTo>
                  <a:lnTo>
                    <a:pt x="1829" y="2131"/>
                  </a:lnTo>
                  <a:lnTo>
                    <a:pt x="1807" y="2237"/>
                  </a:lnTo>
                  <a:lnTo>
                    <a:pt x="1776" y="2344"/>
                  </a:lnTo>
                  <a:lnTo>
                    <a:pt x="1739" y="2449"/>
                  </a:lnTo>
                  <a:lnTo>
                    <a:pt x="1730" y="2465"/>
                  </a:lnTo>
                  <a:lnTo>
                    <a:pt x="1716" y="2477"/>
                  </a:lnTo>
                  <a:lnTo>
                    <a:pt x="1701" y="2485"/>
                  </a:lnTo>
                  <a:lnTo>
                    <a:pt x="1683" y="2487"/>
                  </a:lnTo>
                  <a:lnTo>
                    <a:pt x="1672" y="2486"/>
                  </a:lnTo>
                  <a:lnTo>
                    <a:pt x="1661" y="2483"/>
                  </a:lnTo>
                  <a:lnTo>
                    <a:pt x="1647" y="2475"/>
                  </a:lnTo>
                  <a:lnTo>
                    <a:pt x="1636" y="2464"/>
                  </a:lnTo>
                  <a:lnTo>
                    <a:pt x="1628" y="2451"/>
                  </a:lnTo>
                  <a:lnTo>
                    <a:pt x="1623" y="2437"/>
                  </a:lnTo>
                  <a:lnTo>
                    <a:pt x="1623" y="2421"/>
                  </a:lnTo>
                  <a:lnTo>
                    <a:pt x="1628" y="2405"/>
                  </a:lnTo>
                  <a:lnTo>
                    <a:pt x="1661" y="2308"/>
                  </a:lnTo>
                  <a:lnTo>
                    <a:pt x="1690" y="2209"/>
                  </a:lnTo>
                  <a:lnTo>
                    <a:pt x="1712" y="2108"/>
                  </a:lnTo>
                  <a:lnTo>
                    <a:pt x="1727" y="2006"/>
                  </a:lnTo>
                  <a:lnTo>
                    <a:pt x="1737" y="1904"/>
                  </a:lnTo>
                  <a:lnTo>
                    <a:pt x="1740" y="1800"/>
                  </a:lnTo>
                  <a:lnTo>
                    <a:pt x="1737" y="1692"/>
                  </a:lnTo>
                  <a:lnTo>
                    <a:pt x="1726" y="1586"/>
                  </a:lnTo>
                  <a:lnTo>
                    <a:pt x="1709" y="1481"/>
                  </a:lnTo>
                  <a:lnTo>
                    <a:pt x="1687" y="1380"/>
                  </a:lnTo>
                  <a:lnTo>
                    <a:pt x="1658" y="1281"/>
                  </a:lnTo>
                  <a:lnTo>
                    <a:pt x="1623" y="1184"/>
                  </a:lnTo>
                  <a:lnTo>
                    <a:pt x="1582" y="1090"/>
                  </a:lnTo>
                  <a:lnTo>
                    <a:pt x="1536" y="998"/>
                  </a:lnTo>
                  <a:lnTo>
                    <a:pt x="1485" y="911"/>
                  </a:lnTo>
                  <a:lnTo>
                    <a:pt x="1428" y="827"/>
                  </a:lnTo>
                  <a:lnTo>
                    <a:pt x="1367" y="746"/>
                  </a:lnTo>
                  <a:lnTo>
                    <a:pt x="1301" y="670"/>
                  </a:lnTo>
                  <a:lnTo>
                    <a:pt x="1232" y="597"/>
                  </a:lnTo>
                  <a:lnTo>
                    <a:pt x="1156" y="528"/>
                  </a:lnTo>
                  <a:lnTo>
                    <a:pt x="1079" y="465"/>
                  </a:lnTo>
                  <a:lnTo>
                    <a:pt x="996" y="406"/>
                  </a:lnTo>
                  <a:lnTo>
                    <a:pt x="911" y="351"/>
                  </a:lnTo>
                  <a:lnTo>
                    <a:pt x="821" y="302"/>
                  </a:lnTo>
                  <a:lnTo>
                    <a:pt x="729" y="259"/>
                  </a:lnTo>
                  <a:lnTo>
                    <a:pt x="634" y="220"/>
                  </a:lnTo>
                  <a:lnTo>
                    <a:pt x="536" y="189"/>
                  </a:lnTo>
                  <a:lnTo>
                    <a:pt x="435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347"/>
            <p:cNvSpPr>
              <a:spLocks/>
            </p:cNvSpPr>
            <p:nvPr/>
          </p:nvSpPr>
          <p:spPr bwMode="auto">
            <a:xfrm>
              <a:off x="7180263" y="3533776"/>
              <a:ext cx="228600" cy="482600"/>
            </a:xfrm>
            <a:custGeom>
              <a:avLst/>
              <a:gdLst>
                <a:gd name="T0" fmla="*/ 583 w 1440"/>
                <a:gd name="T1" fmla="*/ 2 h 3037"/>
                <a:gd name="T2" fmla="*/ 610 w 1440"/>
                <a:gd name="T3" fmla="*/ 17 h 3037"/>
                <a:gd name="T4" fmla="*/ 625 w 1440"/>
                <a:gd name="T5" fmla="*/ 44 h 3037"/>
                <a:gd name="T6" fmla="*/ 625 w 1440"/>
                <a:gd name="T7" fmla="*/ 75 h 3037"/>
                <a:gd name="T8" fmla="*/ 610 w 1440"/>
                <a:gd name="T9" fmla="*/ 102 h 3037"/>
                <a:gd name="T10" fmla="*/ 475 w 1440"/>
                <a:gd name="T11" fmla="*/ 256 h 3037"/>
                <a:gd name="T12" fmla="*/ 360 w 1440"/>
                <a:gd name="T13" fmla="*/ 422 h 3037"/>
                <a:gd name="T14" fmla="*/ 266 w 1440"/>
                <a:gd name="T15" fmla="*/ 600 h 3037"/>
                <a:gd name="T16" fmla="*/ 195 w 1440"/>
                <a:gd name="T17" fmla="*/ 787 h 3037"/>
                <a:gd name="T18" fmla="*/ 147 w 1440"/>
                <a:gd name="T19" fmla="*/ 984 h 3037"/>
                <a:gd name="T20" fmla="*/ 123 w 1440"/>
                <a:gd name="T21" fmla="*/ 1185 h 3037"/>
                <a:gd name="T22" fmla="*/ 123 w 1440"/>
                <a:gd name="T23" fmla="*/ 1388 h 3037"/>
                <a:gd name="T24" fmla="*/ 146 w 1440"/>
                <a:gd name="T25" fmla="*/ 1585 h 3037"/>
                <a:gd name="T26" fmla="*/ 191 w 1440"/>
                <a:gd name="T27" fmla="*/ 1775 h 3037"/>
                <a:gd name="T28" fmla="*/ 257 w 1440"/>
                <a:gd name="T29" fmla="*/ 1956 h 3037"/>
                <a:gd name="T30" fmla="*/ 343 w 1440"/>
                <a:gd name="T31" fmla="*/ 2127 h 3037"/>
                <a:gd name="T32" fmla="*/ 447 w 1440"/>
                <a:gd name="T33" fmla="*/ 2286 h 3037"/>
                <a:gd name="T34" fmla="*/ 568 w 1440"/>
                <a:gd name="T35" fmla="*/ 2432 h 3037"/>
                <a:gd name="T36" fmla="*/ 706 w 1440"/>
                <a:gd name="T37" fmla="*/ 2565 h 3037"/>
                <a:gd name="T38" fmla="*/ 859 w 1440"/>
                <a:gd name="T39" fmla="*/ 2681 h 3037"/>
                <a:gd name="T40" fmla="*/ 1025 w 1440"/>
                <a:gd name="T41" fmla="*/ 2779 h 3037"/>
                <a:gd name="T42" fmla="*/ 1204 w 1440"/>
                <a:gd name="T43" fmla="*/ 2860 h 3037"/>
                <a:gd name="T44" fmla="*/ 1394 w 1440"/>
                <a:gd name="T45" fmla="*/ 2919 h 3037"/>
                <a:gd name="T46" fmla="*/ 1421 w 1440"/>
                <a:gd name="T47" fmla="*/ 2934 h 3037"/>
                <a:gd name="T48" fmla="*/ 1438 w 1440"/>
                <a:gd name="T49" fmla="*/ 2960 h 3037"/>
                <a:gd name="T50" fmla="*/ 1439 w 1440"/>
                <a:gd name="T51" fmla="*/ 2991 h 3037"/>
                <a:gd name="T52" fmla="*/ 1423 w 1440"/>
                <a:gd name="T53" fmla="*/ 3019 h 3037"/>
                <a:gd name="T54" fmla="*/ 1396 w 1440"/>
                <a:gd name="T55" fmla="*/ 3035 h 3037"/>
                <a:gd name="T56" fmla="*/ 1373 w 1440"/>
                <a:gd name="T57" fmla="*/ 3037 h 3037"/>
                <a:gd name="T58" fmla="*/ 1262 w 1440"/>
                <a:gd name="T59" fmla="*/ 3006 h 3037"/>
                <a:gd name="T60" fmla="*/ 1065 w 1440"/>
                <a:gd name="T61" fmla="*/ 2932 h 3037"/>
                <a:gd name="T62" fmla="*/ 879 w 1440"/>
                <a:gd name="T63" fmla="*/ 2836 h 3037"/>
                <a:gd name="T64" fmla="*/ 708 w 1440"/>
                <a:gd name="T65" fmla="*/ 2720 h 3037"/>
                <a:gd name="T66" fmla="*/ 552 w 1440"/>
                <a:gd name="T67" fmla="*/ 2587 h 3037"/>
                <a:gd name="T68" fmla="*/ 413 w 1440"/>
                <a:gd name="T69" fmla="*/ 2438 h 3037"/>
                <a:gd name="T70" fmla="*/ 292 w 1440"/>
                <a:gd name="T71" fmla="*/ 2273 h 3037"/>
                <a:gd name="T72" fmla="*/ 191 w 1440"/>
                <a:gd name="T73" fmla="*/ 2096 h 3037"/>
                <a:gd name="T74" fmla="*/ 109 w 1440"/>
                <a:gd name="T75" fmla="*/ 1908 h 3037"/>
                <a:gd name="T76" fmla="*/ 49 w 1440"/>
                <a:gd name="T77" fmla="*/ 1708 h 3037"/>
                <a:gd name="T78" fmla="*/ 12 w 1440"/>
                <a:gd name="T79" fmla="*/ 1502 h 3037"/>
                <a:gd name="T80" fmla="*/ 0 w 1440"/>
                <a:gd name="T81" fmla="*/ 1288 h 3037"/>
                <a:gd name="T82" fmla="*/ 11 w 1440"/>
                <a:gd name="T83" fmla="*/ 1084 h 3037"/>
                <a:gd name="T84" fmla="*/ 45 w 1440"/>
                <a:gd name="T85" fmla="*/ 885 h 3037"/>
                <a:gd name="T86" fmla="*/ 100 w 1440"/>
                <a:gd name="T87" fmla="*/ 693 h 3037"/>
                <a:gd name="T88" fmla="*/ 176 w 1440"/>
                <a:gd name="T89" fmla="*/ 509 h 3037"/>
                <a:gd name="T90" fmla="*/ 273 w 1440"/>
                <a:gd name="T91" fmla="*/ 335 h 3037"/>
                <a:gd name="T92" fmla="*/ 389 w 1440"/>
                <a:gd name="T93" fmla="*/ 170 h 3037"/>
                <a:gd name="T94" fmla="*/ 525 w 1440"/>
                <a:gd name="T95" fmla="*/ 17 h 3037"/>
                <a:gd name="T96" fmla="*/ 552 w 1440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0" h="3037">
                  <a:moveTo>
                    <a:pt x="567" y="0"/>
                  </a:moveTo>
                  <a:lnTo>
                    <a:pt x="583" y="2"/>
                  </a:lnTo>
                  <a:lnTo>
                    <a:pt x="597" y="7"/>
                  </a:lnTo>
                  <a:lnTo>
                    <a:pt x="610" y="17"/>
                  </a:lnTo>
                  <a:lnTo>
                    <a:pt x="620" y="30"/>
                  </a:lnTo>
                  <a:lnTo>
                    <a:pt x="625" y="44"/>
                  </a:lnTo>
                  <a:lnTo>
                    <a:pt x="627" y="60"/>
                  </a:lnTo>
                  <a:lnTo>
                    <a:pt x="625" y="75"/>
                  </a:lnTo>
                  <a:lnTo>
                    <a:pt x="620" y="89"/>
                  </a:lnTo>
                  <a:lnTo>
                    <a:pt x="610" y="102"/>
                  </a:lnTo>
                  <a:lnTo>
                    <a:pt x="540" y="177"/>
                  </a:lnTo>
                  <a:lnTo>
                    <a:pt x="475" y="256"/>
                  </a:lnTo>
                  <a:lnTo>
                    <a:pt x="415" y="338"/>
                  </a:lnTo>
                  <a:lnTo>
                    <a:pt x="360" y="422"/>
                  </a:lnTo>
                  <a:lnTo>
                    <a:pt x="310" y="510"/>
                  </a:lnTo>
                  <a:lnTo>
                    <a:pt x="266" y="600"/>
                  </a:lnTo>
                  <a:lnTo>
                    <a:pt x="228" y="692"/>
                  </a:lnTo>
                  <a:lnTo>
                    <a:pt x="195" y="787"/>
                  </a:lnTo>
                  <a:lnTo>
                    <a:pt x="169" y="884"/>
                  </a:lnTo>
                  <a:lnTo>
                    <a:pt x="147" y="984"/>
                  </a:lnTo>
                  <a:lnTo>
                    <a:pt x="132" y="1084"/>
                  </a:lnTo>
                  <a:lnTo>
                    <a:pt x="123" y="1185"/>
                  </a:lnTo>
                  <a:lnTo>
                    <a:pt x="120" y="1288"/>
                  </a:lnTo>
                  <a:lnTo>
                    <a:pt x="123" y="1388"/>
                  </a:lnTo>
                  <a:lnTo>
                    <a:pt x="132" y="1488"/>
                  </a:lnTo>
                  <a:lnTo>
                    <a:pt x="146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1" y="1866"/>
                  </a:lnTo>
                  <a:lnTo>
                    <a:pt x="257" y="1956"/>
                  </a:lnTo>
                  <a:lnTo>
                    <a:pt x="298" y="2042"/>
                  </a:lnTo>
                  <a:lnTo>
                    <a:pt x="343" y="2127"/>
                  </a:lnTo>
                  <a:lnTo>
                    <a:pt x="393" y="2208"/>
                  </a:lnTo>
                  <a:lnTo>
                    <a:pt x="447" y="2286"/>
                  </a:lnTo>
                  <a:lnTo>
                    <a:pt x="506" y="2361"/>
                  </a:lnTo>
                  <a:lnTo>
                    <a:pt x="568" y="2432"/>
                  </a:lnTo>
                  <a:lnTo>
                    <a:pt x="636" y="2501"/>
                  </a:lnTo>
                  <a:lnTo>
                    <a:pt x="706" y="2565"/>
                  </a:lnTo>
                  <a:lnTo>
                    <a:pt x="781" y="2625"/>
                  </a:lnTo>
                  <a:lnTo>
                    <a:pt x="859" y="2681"/>
                  </a:lnTo>
                  <a:lnTo>
                    <a:pt x="940" y="2732"/>
                  </a:lnTo>
                  <a:lnTo>
                    <a:pt x="1025" y="2779"/>
                  </a:lnTo>
                  <a:lnTo>
                    <a:pt x="1113" y="2822"/>
                  </a:lnTo>
                  <a:lnTo>
                    <a:pt x="1204" y="2860"/>
                  </a:lnTo>
                  <a:lnTo>
                    <a:pt x="1298" y="2892"/>
                  </a:lnTo>
                  <a:lnTo>
                    <a:pt x="1394" y="2919"/>
                  </a:lnTo>
                  <a:lnTo>
                    <a:pt x="1409" y="2924"/>
                  </a:lnTo>
                  <a:lnTo>
                    <a:pt x="1421" y="2934"/>
                  </a:lnTo>
                  <a:lnTo>
                    <a:pt x="1431" y="2946"/>
                  </a:lnTo>
                  <a:lnTo>
                    <a:pt x="1438" y="2960"/>
                  </a:lnTo>
                  <a:lnTo>
                    <a:pt x="1440" y="2976"/>
                  </a:lnTo>
                  <a:lnTo>
                    <a:pt x="1439" y="2991"/>
                  </a:lnTo>
                  <a:lnTo>
                    <a:pt x="1432" y="3006"/>
                  </a:lnTo>
                  <a:lnTo>
                    <a:pt x="1423" y="3019"/>
                  </a:lnTo>
                  <a:lnTo>
                    <a:pt x="1411" y="3029"/>
                  </a:lnTo>
                  <a:lnTo>
                    <a:pt x="1396" y="3035"/>
                  </a:lnTo>
                  <a:lnTo>
                    <a:pt x="1380" y="3037"/>
                  </a:lnTo>
                  <a:lnTo>
                    <a:pt x="1373" y="3037"/>
                  </a:lnTo>
                  <a:lnTo>
                    <a:pt x="1366" y="3036"/>
                  </a:lnTo>
                  <a:lnTo>
                    <a:pt x="1262" y="3006"/>
                  </a:lnTo>
                  <a:lnTo>
                    <a:pt x="1162" y="2971"/>
                  </a:lnTo>
                  <a:lnTo>
                    <a:pt x="1065" y="2932"/>
                  </a:lnTo>
                  <a:lnTo>
                    <a:pt x="970" y="2886"/>
                  </a:lnTo>
                  <a:lnTo>
                    <a:pt x="879" y="2836"/>
                  </a:lnTo>
                  <a:lnTo>
                    <a:pt x="792" y="2780"/>
                  </a:lnTo>
                  <a:lnTo>
                    <a:pt x="708" y="2720"/>
                  </a:lnTo>
                  <a:lnTo>
                    <a:pt x="628" y="2656"/>
                  </a:lnTo>
                  <a:lnTo>
                    <a:pt x="552" y="2587"/>
                  </a:lnTo>
                  <a:lnTo>
                    <a:pt x="481" y="2514"/>
                  </a:lnTo>
                  <a:lnTo>
                    <a:pt x="413" y="2438"/>
                  </a:lnTo>
                  <a:lnTo>
                    <a:pt x="350" y="2357"/>
                  </a:lnTo>
                  <a:lnTo>
                    <a:pt x="292" y="2273"/>
                  </a:lnTo>
                  <a:lnTo>
                    <a:pt x="239" y="2186"/>
                  </a:lnTo>
                  <a:lnTo>
                    <a:pt x="191" y="2096"/>
                  </a:lnTo>
                  <a:lnTo>
                    <a:pt x="147" y="2003"/>
                  </a:lnTo>
                  <a:lnTo>
                    <a:pt x="109" y="1908"/>
                  </a:lnTo>
                  <a:lnTo>
                    <a:pt x="76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0" y="693"/>
                  </a:lnTo>
                  <a:lnTo>
                    <a:pt x="135" y="601"/>
                  </a:lnTo>
                  <a:lnTo>
                    <a:pt x="176" y="509"/>
                  </a:lnTo>
                  <a:lnTo>
                    <a:pt x="221" y="421"/>
                  </a:lnTo>
                  <a:lnTo>
                    <a:pt x="273" y="335"/>
                  </a:lnTo>
                  <a:lnTo>
                    <a:pt x="328" y="251"/>
                  </a:lnTo>
                  <a:lnTo>
                    <a:pt x="389" y="170"/>
                  </a:lnTo>
                  <a:lnTo>
                    <a:pt x="455" y="92"/>
                  </a:lnTo>
                  <a:lnTo>
                    <a:pt x="525" y="17"/>
                  </a:lnTo>
                  <a:lnTo>
                    <a:pt x="538" y="7"/>
                  </a:lnTo>
                  <a:lnTo>
                    <a:pt x="552" y="2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8" name="Group 1067"/>
          <p:cNvGrpSpPr/>
          <p:nvPr/>
        </p:nvGrpSpPr>
        <p:grpSpPr>
          <a:xfrm>
            <a:off x="6272578" y="4225778"/>
            <a:ext cx="573087" cy="571501"/>
            <a:chOff x="6275388" y="3452813"/>
            <a:chExt cx="573087" cy="5715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4" name="Freeform 352"/>
            <p:cNvSpPr>
              <a:spLocks noEditPoints="1"/>
            </p:cNvSpPr>
            <p:nvPr/>
          </p:nvSpPr>
          <p:spPr bwMode="auto">
            <a:xfrm>
              <a:off x="6540500" y="3775076"/>
              <a:ext cx="250825" cy="249238"/>
            </a:xfrm>
            <a:custGeom>
              <a:avLst/>
              <a:gdLst>
                <a:gd name="T0" fmla="*/ 190 w 1580"/>
                <a:gd name="T1" fmla="*/ 1386 h 1574"/>
                <a:gd name="T2" fmla="*/ 262 w 1580"/>
                <a:gd name="T3" fmla="*/ 1120 h 1574"/>
                <a:gd name="T4" fmla="*/ 316 w 1580"/>
                <a:gd name="T5" fmla="*/ 1005 h 1574"/>
                <a:gd name="T6" fmla="*/ 1187 w 1580"/>
                <a:gd name="T7" fmla="*/ 645 h 1574"/>
                <a:gd name="T8" fmla="*/ 1230 w 1580"/>
                <a:gd name="T9" fmla="*/ 119 h 1574"/>
                <a:gd name="T10" fmla="*/ 1200 w 1580"/>
                <a:gd name="T11" fmla="*/ 126 h 1574"/>
                <a:gd name="T12" fmla="*/ 1018 w 1580"/>
                <a:gd name="T13" fmla="*/ 305 h 1574"/>
                <a:gd name="T14" fmla="*/ 1443 w 1580"/>
                <a:gd name="T15" fmla="*/ 390 h 1574"/>
                <a:gd name="T16" fmla="*/ 1458 w 1580"/>
                <a:gd name="T17" fmla="*/ 363 h 1574"/>
                <a:gd name="T18" fmla="*/ 1458 w 1580"/>
                <a:gd name="T19" fmla="*/ 333 h 1574"/>
                <a:gd name="T20" fmla="*/ 1443 w 1580"/>
                <a:gd name="T21" fmla="*/ 306 h 1574"/>
                <a:gd name="T22" fmla="*/ 1259 w 1580"/>
                <a:gd name="T23" fmla="*/ 126 h 1574"/>
                <a:gd name="T24" fmla="*/ 1230 w 1580"/>
                <a:gd name="T25" fmla="*/ 119 h 1574"/>
                <a:gd name="T26" fmla="*/ 1258 w 1580"/>
                <a:gd name="T27" fmla="*/ 2 h 1574"/>
                <a:gd name="T28" fmla="*/ 1311 w 1580"/>
                <a:gd name="T29" fmla="*/ 17 h 1574"/>
                <a:gd name="T30" fmla="*/ 1357 w 1580"/>
                <a:gd name="T31" fmla="*/ 50 h 1574"/>
                <a:gd name="T32" fmla="*/ 1549 w 1580"/>
                <a:gd name="T33" fmla="*/ 246 h 1574"/>
                <a:gd name="T34" fmla="*/ 1576 w 1580"/>
                <a:gd name="T35" fmla="*/ 302 h 1574"/>
                <a:gd name="T36" fmla="*/ 1580 w 1580"/>
                <a:gd name="T37" fmla="*/ 363 h 1574"/>
                <a:gd name="T38" fmla="*/ 1565 w 1580"/>
                <a:gd name="T39" fmla="*/ 422 h 1574"/>
                <a:gd name="T40" fmla="*/ 1528 w 1580"/>
                <a:gd name="T41" fmla="*/ 474 h 1574"/>
                <a:gd name="T42" fmla="*/ 135 w 1580"/>
                <a:gd name="T43" fmla="*/ 1525 h 1574"/>
                <a:gd name="T44" fmla="*/ 90 w 1580"/>
                <a:gd name="T45" fmla="*/ 1566 h 1574"/>
                <a:gd name="T46" fmla="*/ 60 w 1580"/>
                <a:gd name="T47" fmla="*/ 1574 h 1574"/>
                <a:gd name="T48" fmla="*/ 31 w 1580"/>
                <a:gd name="T49" fmla="*/ 1566 h 1574"/>
                <a:gd name="T50" fmla="*/ 18 w 1580"/>
                <a:gd name="T51" fmla="*/ 1557 h 1574"/>
                <a:gd name="T52" fmla="*/ 8 w 1580"/>
                <a:gd name="T53" fmla="*/ 1543 h 1574"/>
                <a:gd name="T54" fmla="*/ 0 w 1580"/>
                <a:gd name="T55" fmla="*/ 1514 h 1574"/>
                <a:gd name="T56" fmla="*/ 8 w 1580"/>
                <a:gd name="T57" fmla="*/ 1485 h 1574"/>
                <a:gd name="T58" fmla="*/ 49 w 1580"/>
                <a:gd name="T59" fmla="*/ 1441 h 1574"/>
                <a:gd name="T60" fmla="*/ 1103 w 1580"/>
                <a:gd name="T61" fmla="*/ 50 h 1574"/>
                <a:gd name="T62" fmla="*/ 1149 w 1580"/>
                <a:gd name="T63" fmla="*/ 17 h 1574"/>
                <a:gd name="T64" fmla="*/ 1202 w 1580"/>
                <a:gd name="T65" fmla="*/ 2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0" h="1574">
                  <a:moveTo>
                    <a:pt x="262" y="1120"/>
                  </a:moveTo>
                  <a:lnTo>
                    <a:pt x="190" y="1386"/>
                  </a:lnTo>
                  <a:lnTo>
                    <a:pt x="455" y="1313"/>
                  </a:lnTo>
                  <a:lnTo>
                    <a:pt x="262" y="1120"/>
                  </a:lnTo>
                  <a:close/>
                  <a:moveTo>
                    <a:pt x="932" y="390"/>
                  </a:moveTo>
                  <a:lnTo>
                    <a:pt x="316" y="1005"/>
                  </a:lnTo>
                  <a:lnTo>
                    <a:pt x="571" y="1260"/>
                  </a:lnTo>
                  <a:lnTo>
                    <a:pt x="1187" y="645"/>
                  </a:lnTo>
                  <a:lnTo>
                    <a:pt x="932" y="390"/>
                  </a:lnTo>
                  <a:close/>
                  <a:moveTo>
                    <a:pt x="1230" y="119"/>
                  </a:moveTo>
                  <a:lnTo>
                    <a:pt x="1215" y="120"/>
                  </a:lnTo>
                  <a:lnTo>
                    <a:pt x="1200" y="126"/>
                  </a:lnTo>
                  <a:lnTo>
                    <a:pt x="1188" y="135"/>
                  </a:lnTo>
                  <a:lnTo>
                    <a:pt x="1018" y="305"/>
                  </a:lnTo>
                  <a:lnTo>
                    <a:pt x="1273" y="559"/>
                  </a:lnTo>
                  <a:lnTo>
                    <a:pt x="1443" y="390"/>
                  </a:lnTo>
                  <a:lnTo>
                    <a:pt x="1453" y="377"/>
                  </a:lnTo>
                  <a:lnTo>
                    <a:pt x="1458" y="363"/>
                  </a:lnTo>
                  <a:lnTo>
                    <a:pt x="1461" y="348"/>
                  </a:lnTo>
                  <a:lnTo>
                    <a:pt x="1458" y="333"/>
                  </a:lnTo>
                  <a:lnTo>
                    <a:pt x="1453" y="318"/>
                  </a:lnTo>
                  <a:lnTo>
                    <a:pt x="1443" y="306"/>
                  </a:lnTo>
                  <a:lnTo>
                    <a:pt x="1271" y="135"/>
                  </a:lnTo>
                  <a:lnTo>
                    <a:pt x="1259" y="126"/>
                  </a:lnTo>
                  <a:lnTo>
                    <a:pt x="1245" y="120"/>
                  </a:lnTo>
                  <a:lnTo>
                    <a:pt x="1230" y="119"/>
                  </a:lnTo>
                  <a:close/>
                  <a:moveTo>
                    <a:pt x="1230" y="0"/>
                  </a:moveTo>
                  <a:lnTo>
                    <a:pt x="1258" y="2"/>
                  </a:lnTo>
                  <a:lnTo>
                    <a:pt x="1285" y="7"/>
                  </a:lnTo>
                  <a:lnTo>
                    <a:pt x="1311" y="17"/>
                  </a:lnTo>
                  <a:lnTo>
                    <a:pt x="1335" y="33"/>
                  </a:lnTo>
                  <a:lnTo>
                    <a:pt x="1357" y="50"/>
                  </a:lnTo>
                  <a:lnTo>
                    <a:pt x="1528" y="221"/>
                  </a:lnTo>
                  <a:lnTo>
                    <a:pt x="1549" y="246"/>
                  </a:lnTo>
                  <a:lnTo>
                    <a:pt x="1565" y="274"/>
                  </a:lnTo>
                  <a:lnTo>
                    <a:pt x="1576" y="302"/>
                  </a:lnTo>
                  <a:lnTo>
                    <a:pt x="1580" y="333"/>
                  </a:lnTo>
                  <a:lnTo>
                    <a:pt x="1580" y="363"/>
                  </a:lnTo>
                  <a:lnTo>
                    <a:pt x="1576" y="394"/>
                  </a:lnTo>
                  <a:lnTo>
                    <a:pt x="1565" y="422"/>
                  </a:lnTo>
                  <a:lnTo>
                    <a:pt x="1549" y="449"/>
                  </a:lnTo>
                  <a:lnTo>
                    <a:pt x="1528" y="474"/>
                  </a:lnTo>
                  <a:lnTo>
                    <a:pt x="602" y="1398"/>
                  </a:lnTo>
                  <a:lnTo>
                    <a:pt x="135" y="1525"/>
                  </a:lnTo>
                  <a:lnTo>
                    <a:pt x="103" y="1557"/>
                  </a:lnTo>
                  <a:lnTo>
                    <a:pt x="90" y="1566"/>
                  </a:lnTo>
                  <a:lnTo>
                    <a:pt x="76" y="1572"/>
                  </a:lnTo>
                  <a:lnTo>
                    <a:pt x="60" y="1574"/>
                  </a:lnTo>
                  <a:lnTo>
                    <a:pt x="45" y="1572"/>
                  </a:lnTo>
                  <a:lnTo>
                    <a:pt x="31" y="1566"/>
                  </a:lnTo>
                  <a:lnTo>
                    <a:pt x="19" y="1557"/>
                  </a:lnTo>
                  <a:lnTo>
                    <a:pt x="18" y="1557"/>
                  </a:lnTo>
                  <a:lnTo>
                    <a:pt x="18" y="1555"/>
                  </a:lnTo>
                  <a:lnTo>
                    <a:pt x="8" y="1543"/>
                  </a:lnTo>
                  <a:lnTo>
                    <a:pt x="2" y="1529"/>
                  </a:lnTo>
                  <a:lnTo>
                    <a:pt x="0" y="1514"/>
                  </a:lnTo>
                  <a:lnTo>
                    <a:pt x="2" y="1499"/>
                  </a:lnTo>
                  <a:lnTo>
                    <a:pt x="8" y="1485"/>
                  </a:lnTo>
                  <a:lnTo>
                    <a:pt x="18" y="1471"/>
                  </a:lnTo>
                  <a:lnTo>
                    <a:pt x="49" y="1441"/>
                  </a:lnTo>
                  <a:lnTo>
                    <a:pt x="177" y="974"/>
                  </a:lnTo>
                  <a:lnTo>
                    <a:pt x="1103" y="50"/>
                  </a:lnTo>
                  <a:lnTo>
                    <a:pt x="1125" y="33"/>
                  </a:lnTo>
                  <a:lnTo>
                    <a:pt x="1149" y="17"/>
                  </a:lnTo>
                  <a:lnTo>
                    <a:pt x="1175" y="7"/>
                  </a:lnTo>
                  <a:lnTo>
                    <a:pt x="1202" y="2"/>
                  </a:lnTo>
                  <a:lnTo>
                    <a:pt x="1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353"/>
            <p:cNvSpPr>
              <a:spLocks noEditPoints="1"/>
            </p:cNvSpPr>
            <p:nvPr/>
          </p:nvSpPr>
          <p:spPr bwMode="auto">
            <a:xfrm>
              <a:off x="6456363" y="3633788"/>
              <a:ext cx="153987" cy="152400"/>
            </a:xfrm>
            <a:custGeom>
              <a:avLst/>
              <a:gdLst>
                <a:gd name="T0" fmla="*/ 328 w 963"/>
                <a:gd name="T1" fmla="*/ 327 h 960"/>
                <a:gd name="T2" fmla="*/ 672 w 963"/>
                <a:gd name="T3" fmla="*/ 802 h 960"/>
                <a:gd name="T4" fmla="*/ 686 w 963"/>
                <a:gd name="T5" fmla="*/ 816 h 960"/>
                <a:gd name="T6" fmla="*/ 702 w 963"/>
                <a:gd name="T7" fmla="*/ 828 h 960"/>
                <a:gd name="T8" fmla="*/ 721 w 963"/>
                <a:gd name="T9" fmla="*/ 836 h 960"/>
                <a:gd name="T10" fmla="*/ 741 w 963"/>
                <a:gd name="T11" fmla="*/ 840 h 960"/>
                <a:gd name="T12" fmla="*/ 762 w 963"/>
                <a:gd name="T13" fmla="*/ 839 h 960"/>
                <a:gd name="T14" fmla="*/ 781 w 963"/>
                <a:gd name="T15" fmla="*/ 835 h 960"/>
                <a:gd name="T16" fmla="*/ 799 w 963"/>
                <a:gd name="T17" fmla="*/ 826 h 960"/>
                <a:gd name="T18" fmla="*/ 815 w 963"/>
                <a:gd name="T19" fmla="*/ 813 h 960"/>
                <a:gd name="T20" fmla="*/ 828 w 963"/>
                <a:gd name="T21" fmla="*/ 796 h 960"/>
                <a:gd name="T22" fmla="*/ 837 w 963"/>
                <a:gd name="T23" fmla="*/ 779 h 960"/>
                <a:gd name="T24" fmla="*/ 841 w 963"/>
                <a:gd name="T25" fmla="*/ 759 h 960"/>
                <a:gd name="T26" fmla="*/ 843 w 963"/>
                <a:gd name="T27" fmla="*/ 739 h 960"/>
                <a:gd name="T28" fmla="*/ 838 w 963"/>
                <a:gd name="T29" fmla="*/ 719 h 960"/>
                <a:gd name="T30" fmla="*/ 830 w 963"/>
                <a:gd name="T31" fmla="*/ 700 h 960"/>
                <a:gd name="T32" fmla="*/ 818 w 963"/>
                <a:gd name="T33" fmla="*/ 684 h 960"/>
                <a:gd name="T34" fmla="*/ 804 w 963"/>
                <a:gd name="T35" fmla="*/ 670 h 960"/>
                <a:gd name="T36" fmla="*/ 328 w 963"/>
                <a:gd name="T37" fmla="*/ 327 h 960"/>
                <a:gd name="T38" fmla="*/ 64 w 963"/>
                <a:gd name="T39" fmla="*/ 0 h 960"/>
                <a:gd name="T40" fmla="*/ 80 w 963"/>
                <a:gd name="T41" fmla="*/ 3 h 960"/>
                <a:gd name="T42" fmla="*/ 95 w 963"/>
                <a:gd name="T43" fmla="*/ 11 h 960"/>
                <a:gd name="T44" fmla="*/ 874 w 963"/>
                <a:gd name="T45" fmla="*/ 574 h 960"/>
                <a:gd name="T46" fmla="*/ 898 w 963"/>
                <a:gd name="T47" fmla="*/ 593 h 960"/>
                <a:gd name="T48" fmla="*/ 919 w 963"/>
                <a:gd name="T49" fmla="*/ 616 h 960"/>
                <a:gd name="T50" fmla="*/ 935 w 963"/>
                <a:gd name="T51" fmla="*/ 641 h 960"/>
                <a:gd name="T52" fmla="*/ 949 w 963"/>
                <a:gd name="T53" fmla="*/ 670 h 960"/>
                <a:gd name="T54" fmla="*/ 957 w 963"/>
                <a:gd name="T55" fmla="*/ 699 h 960"/>
                <a:gd name="T56" fmla="*/ 962 w 963"/>
                <a:gd name="T57" fmla="*/ 730 h 960"/>
                <a:gd name="T58" fmla="*/ 963 w 963"/>
                <a:gd name="T59" fmla="*/ 760 h 960"/>
                <a:gd name="T60" fmla="*/ 958 w 963"/>
                <a:gd name="T61" fmla="*/ 791 h 960"/>
                <a:gd name="T62" fmla="*/ 950 w 963"/>
                <a:gd name="T63" fmla="*/ 820 h 960"/>
                <a:gd name="T64" fmla="*/ 937 w 963"/>
                <a:gd name="T65" fmla="*/ 848 h 960"/>
                <a:gd name="T66" fmla="*/ 920 w 963"/>
                <a:gd name="T67" fmla="*/ 874 h 960"/>
                <a:gd name="T68" fmla="*/ 900 w 963"/>
                <a:gd name="T69" fmla="*/ 898 h 960"/>
                <a:gd name="T70" fmla="*/ 874 w 963"/>
                <a:gd name="T71" fmla="*/ 920 h 960"/>
                <a:gd name="T72" fmla="*/ 846 w 963"/>
                <a:gd name="T73" fmla="*/ 937 h 960"/>
                <a:gd name="T74" fmla="*/ 815 w 963"/>
                <a:gd name="T75" fmla="*/ 949 h 960"/>
                <a:gd name="T76" fmla="*/ 782 w 963"/>
                <a:gd name="T77" fmla="*/ 958 h 960"/>
                <a:gd name="T78" fmla="*/ 748 w 963"/>
                <a:gd name="T79" fmla="*/ 960 h 960"/>
                <a:gd name="T80" fmla="*/ 740 w 963"/>
                <a:gd name="T81" fmla="*/ 960 h 960"/>
                <a:gd name="T82" fmla="*/ 732 w 963"/>
                <a:gd name="T83" fmla="*/ 959 h 960"/>
                <a:gd name="T84" fmla="*/ 701 w 963"/>
                <a:gd name="T85" fmla="*/ 955 h 960"/>
                <a:gd name="T86" fmla="*/ 672 w 963"/>
                <a:gd name="T87" fmla="*/ 946 h 960"/>
                <a:gd name="T88" fmla="*/ 643 w 963"/>
                <a:gd name="T89" fmla="*/ 933 h 960"/>
                <a:gd name="T90" fmla="*/ 618 w 963"/>
                <a:gd name="T91" fmla="*/ 916 h 960"/>
                <a:gd name="T92" fmla="*/ 595 w 963"/>
                <a:gd name="T93" fmla="*/ 896 h 960"/>
                <a:gd name="T94" fmla="*/ 576 w 963"/>
                <a:gd name="T95" fmla="*/ 872 h 960"/>
                <a:gd name="T96" fmla="*/ 11 w 963"/>
                <a:gd name="T97" fmla="*/ 95 h 960"/>
                <a:gd name="T98" fmla="*/ 3 w 963"/>
                <a:gd name="T99" fmla="*/ 80 h 960"/>
                <a:gd name="T100" fmla="*/ 0 w 963"/>
                <a:gd name="T101" fmla="*/ 63 h 960"/>
                <a:gd name="T102" fmla="*/ 1 w 963"/>
                <a:gd name="T103" fmla="*/ 47 h 960"/>
                <a:gd name="T104" fmla="*/ 8 w 963"/>
                <a:gd name="T105" fmla="*/ 32 h 960"/>
                <a:gd name="T106" fmla="*/ 18 w 963"/>
                <a:gd name="T107" fmla="*/ 17 h 960"/>
                <a:gd name="T108" fmla="*/ 32 w 963"/>
                <a:gd name="T109" fmla="*/ 8 h 960"/>
                <a:gd name="T110" fmla="*/ 47 w 963"/>
                <a:gd name="T111" fmla="*/ 1 h 960"/>
                <a:gd name="T112" fmla="*/ 64 w 963"/>
                <a:gd name="T113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960">
                  <a:moveTo>
                    <a:pt x="328" y="327"/>
                  </a:moveTo>
                  <a:lnTo>
                    <a:pt x="672" y="802"/>
                  </a:lnTo>
                  <a:lnTo>
                    <a:pt x="686" y="816"/>
                  </a:lnTo>
                  <a:lnTo>
                    <a:pt x="702" y="828"/>
                  </a:lnTo>
                  <a:lnTo>
                    <a:pt x="721" y="836"/>
                  </a:lnTo>
                  <a:lnTo>
                    <a:pt x="741" y="840"/>
                  </a:lnTo>
                  <a:lnTo>
                    <a:pt x="762" y="839"/>
                  </a:lnTo>
                  <a:lnTo>
                    <a:pt x="781" y="835"/>
                  </a:lnTo>
                  <a:lnTo>
                    <a:pt x="799" y="826"/>
                  </a:lnTo>
                  <a:lnTo>
                    <a:pt x="815" y="813"/>
                  </a:lnTo>
                  <a:lnTo>
                    <a:pt x="828" y="796"/>
                  </a:lnTo>
                  <a:lnTo>
                    <a:pt x="837" y="779"/>
                  </a:lnTo>
                  <a:lnTo>
                    <a:pt x="841" y="759"/>
                  </a:lnTo>
                  <a:lnTo>
                    <a:pt x="843" y="739"/>
                  </a:lnTo>
                  <a:lnTo>
                    <a:pt x="838" y="719"/>
                  </a:lnTo>
                  <a:lnTo>
                    <a:pt x="830" y="700"/>
                  </a:lnTo>
                  <a:lnTo>
                    <a:pt x="818" y="684"/>
                  </a:lnTo>
                  <a:lnTo>
                    <a:pt x="804" y="670"/>
                  </a:lnTo>
                  <a:lnTo>
                    <a:pt x="328" y="327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4"/>
                  </a:lnTo>
                  <a:lnTo>
                    <a:pt x="898" y="593"/>
                  </a:lnTo>
                  <a:lnTo>
                    <a:pt x="919" y="616"/>
                  </a:lnTo>
                  <a:lnTo>
                    <a:pt x="935" y="641"/>
                  </a:lnTo>
                  <a:lnTo>
                    <a:pt x="949" y="670"/>
                  </a:lnTo>
                  <a:lnTo>
                    <a:pt x="957" y="699"/>
                  </a:lnTo>
                  <a:lnTo>
                    <a:pt x="962" y="730"/>
                  </a:lnTo>
                  <a:lnTo>
                    <a:pt x="963" y="760"/>
                  </a:lnTo>
                  <a:lnTo>
                    <a:pt x="958" y="791"/>
                  </a:lnTo>
                  <a:lnTo>
                    <a:pt x="950" y="820"/>
                  </a:lnTo>
                  <a:lnTo>
                    <a:pt x="937" y="848"/>
                  </a:lnTo>
                  <a:lnTo>
                    <a:pt x="920" y="874"/>
                  </a:lnTo>
                  <a:lnTo>
                    <a:pt x="900" y="898"/>
                  </a:lnTo>
                  <a:lnTo>
                    <a:pt x="874" y="920"/>
                  </a:lnTo>
                  <a:lnTo>
                    <a:pt x="846" y="937"/>
                  </a:lnTo>
                  <a:lnTo>
                    <a:pt x="815" y="949"/>
                  </a:lnTo>
                  <a:lnTo>
                    <a:pt x="782" y="958"/>
                  </a:lnTo>
                  <a:lnTo>
                    <a:pt x="748" y="960"/>
                  </a:lnTo>
                  <a:lnTo>
                    <a:pt x="740" y="960"/>
                  </a:lnTo>
                  <a:lnTo>
                    <a:pt x="732" y="959"/>
                  </a:lnTo>
                  <a:lnTo>
                    <a:pt x="701" y="955"/>
                  </a:lnTo>
                  <a:lnTo>
                    <a:pt x="672" y="946"/>
                  </a:lnTo>
                  <a:lnTo>
                    <a:pt x="643" y="933"/>
                  </a:lnTo>
                  <a:lnTo>
                    <a:pt x="618" y="916"/>
                  </a:lnTo>
                  <a:lnTo>
                    <a:pt x="595" y="896"/>
                  </a:lnTo>
                  <a:lnTo>
                    <a:pt x="576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354"/>
            <p:cNvSpPr>
              <a:spLocks/>
            </p:cNvSpPr>
            <p:nvPr/>
          </p:nvSpPr>
          <p:spPr bwMode="auto">
            <a:xfrm>
              <a:off x="6551613" y="3452813"/>
              <a:ext cx="296862" cy="395288"/>
            </a:xfrm>
            <a:custGeom>
              <a:avLst/>
              <a:gdLst>
                <a:gd name="T0" fmla="*/ 169 w 1865"/>
                <a:gd name="T1" fmla="*/ 3 h 2487"/>
                <a:gd name="T2" fmla="*/ 384 w 1865"/>
                <a:gd name="T3" fmla="*/ 29 h 2487"/>
                <a:gd name="T4" fmla="*/ 589 w 1865"/>
                <a:gd name="T5" fmla="*/ 80 h 2487"/>
                <a:gd name="T6" fmla="*/ 785 w 1865"/>
                <a:gd name="T7" fmla="*/ 152 h 2487"/>
                <a:gd name="T8" fmla="*/ 970 w 1865"/>
                <a:gd name="T9" fmla="*/ 247 h 2487"/>
                <a:gd name="T10" fmla="*/ 1142 w 1865"/>
                <a:gd name="T11" fmla="*/ 360 h 2487"/>
                <a:gd name="T12" fmla="*/ 1299 w 1865"/>
                <a:gd name="T13" fmla="*/ 492 h 2487"/>
                <a:gd name="T14" fmla="*/ 1439 w 1865"/>
                <a:gd name="T15" fmla="*/ 641 h 2487"/>
                <a:gd name="T16" fmla="*/ 1563 w 1865"/>
                <a:gd name="T17" fmla="*/ 805 h 2487"/>
                <a:gd name="T18" fmla="*/ 1668 w 1865"/>
                <a:gd name="T19" fmla="*/ 983 h 2487"/>
                <a:gd name="T20" fmla="*/ 1752 w 1865"/>
                <a:gd name="T21" fmla="*/ 1173 h 2487"/>
                <a:gd name="T22" fmla="*/ 1814 w 1865"/>
                <a:gd name="T23" fmla="*/ 1373 h 2487"/>
                <a:gd name="T24" fmla="*/ 1852 w 1865"/>
                <a:gd name="T25" fmla="*/ 1583 h 2487"/>
                <a:gd name="T26" fmla="*/ 1865 w 1865"/>
                <a:gd name="T27" fmla="*/ 1800 h 2487"/>
                <a:gd name="T28" fmla="*/ 1852 w 1865"/>
                <a:gd name="T29" fmla="*/ 2021 h 2487"/>
                <a:gd name="T30" fmla="*/ 1811 w 1865"/>
                <a:gd name="T31" fmla="*/ 2237 h 2487"/>
                <a:gd name="T32" fmla="*/ 1744 w 1865"/>
                <a:gd name="T33" fmla="*/ 2449 h 2487"/>
                <a:gd name="T34" fmla="*/ 1721 w 1865"/>
                <a:gd name="T35" fmla="*/ 2477 h 2487"/>
                <a:gd name="T36" fmla="*/ 1688 w 1865"/>
                <a:gd name="T37" fmla="*/ 2487 h 2487"/>
                <a:gd name="T38" fmla="*/ 1666 w 1865"/>
                <a:gd name="T39" fmla="*/ 2483 h 2487"/>
                <a:gd name="T40" fmla="*/ 1641 w 1865"/>
                <a:gd name="T41" fmla="*/ 2464 h 2487"/>
                <a:gd name="T42" fmla="*/ 1628 w 1865"/>
                <a:gd name="T43" fmla="*/ 2437 h 2487"/>
                <a:gd name="T44" fmla="*/ 1632 w 1865"/>
                <a:gd name="T45" fmla="*/ 2405 h 2487"/>
                <a:gd name="T46" fmla="*/ 1694 w 1865"/>
                <a:gd name="T47" fmla="*/ 2209 h 2487"/>
                <a:gd name="T48" fmla="*/ 1732 w 1865"/>
                <a:gd name="T49" fmla="*/ 2006 h 2487"/>
                <a:gd name="T50" fmla="*/ 1745 w 1865"/>
                <a:gd name="T51" fmla="*/ 1800 h 2487"/>
                <a:gd name="T52" fmla="*/ 1730 w 1865"/>
                <a:gd name="T53" fmla="*/ 1586 h 2487"/>
                <a:gd name="T54" fmla="*/ 1691 w 1865"/>
                <a:gd name="T55" fmla="*/ 1380 h 2487"/>
                <a:gd name="T56" fmla="*/ 1628 w 1865"/>
                <a:gd name="T57" fmla="*/ 1184 h 2487"/>
                <a:gd name="T58" fmla="*/ 1540 w 1865"/>
                <a:gd name="T59" fmla="*/ 998 h 2487"/>
                <a:gd name="T60" fmla="*/ 1432 w 1865"/>
                <a:gd name="T61" fmla="*/ 827 h 2487"/>
                <a:gd name="T62" fmla="*/ 1305 w 1865"/>
                <a:gd name="T63" fmla="*/ 670 h 2487"/>
                <a:gd name="T64" fmla="*/ 1159 w 1865"/>
                <a:gd name="T65" fmla="*/ 528 h 2487"/>
                <a:gd name="T66" fmla="*/ 999 w 1865"/>
                <a:gd name="T67" fmla="*/ 406 h 2487"/>
                <a:gd name="T68" fmla="*/ 824 w 1865"/>
                <a:gd name="T69" fmla="*/ 302 h 2487"/>
                <a:gd name="T70" fmla="*/ 635 w 1865"/>
                <a:gd name="T71" fmla="*/ 220 h 2487"/>
                <a:gd name="T72" fmla="*/ 436 w 1865"/>
                <a:gd name="T73" fmla="*/ 163 h 2487"/>
                <a:gd name="T74" fmla="*/ 227 w 1865"/>
                <a:gd name="T75" fmla="*/ 128 h 2487"/>
                <a:gd name="T76" fmla="*/ 120 w 1865"/>
                <a:gd name="T77" fmla="*/ 857 h 2487"/>
                <a:gd name="T78" fmla="*/ 108 w 1865"/>
                <a:gd name="T79" fmla="*/ 893 h 2487"/>
                <a:gd name="T80" fmla="*/ 79 w 1865"/>
                <a:gd name="T81" fmla="*/ 914 h 2487"/>
                <a:gd name="T82" fmla="*/ 41 w 1865"/>
                <a:gd name="T83" fmla="*/ 914 h 2487"/>
                <a:gd name="T84" fmla="*/ 12 w 1865"/>
                <a:gd name="T85" fmla="*/ 893 h 2487"/>
                <a:gd name="T86" fmla="*/ 0 w 1865"/>
                <a:gd name="T87" fmla="*/ 857 h 2487"/>
                <a:gd name="T88" fmla="*/ 3 w 1865"/>
                <a:gd name="T89" fmla="*/ 41 h 2487"/>
                <a:gd name="T90" fmla="*/ 25 w 1865"/>
                <a:gd name="T91" fmla="*/ 12 h 2487"/>
                <a:gd name="T92" fmla="*/ 60 w 1865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87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29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2"/>
                  </a:lnTo>
                  <a:lnTo>
                    <a:pt x="785" y="152"/>
                  </a:lnTo>
                  <a:lnTo>
                    <a:pt x="879" y="196"/>
                  </a:lnTo>
                  <a:lnTo>
                    <a:pt x="970" y="247"/>
                  </a:lnTo>
                  <a:lnTo>
                    <a:pt x="1058" y="301"/>
                  </a:lnTo>
                  <a:lnTo>
                    <a:pt x="1142" y="360"/>
                  </a:lnTo>
                  <a:lnTo>
                    <a:pt x="1222" y="424"/>
                  </a:lnTo>
                  <a:lnTo>
                    <a:pt x="1299" y="492"/>
                  </a:lnTo>
                  <a:lnTo>
                    <a:pt x="1372" y="564"/>
                  </a:lnTo>
                  <a:lnTo>
                    <a:pt x="1439" y="641"/>
                  </a:lnTo>
                  <a:lnTo>
                    <a:pt x="1504" y="721"/>
                  </a:lnTo>
                  <a:lnTo>
                    <a:pt x="1563" y="805"/>
                  </a:lnTo>
                  <a:lnTo>
                    <a:pt x="1618" y="892"/>
                  </a:lnTo>
                  <a:lnTo>
                    <a:pt x="1668" y="983"/>
                  </a:lnTo>
                  <a:lnTo>
                    <a:pt x="1713" y="1077"/>
                  </a:lnTo>
                  <a:lnTo>
                    <a:pt x="1752" y="1173"/>
                  </a:lnTo>
                  <a:lnTo>
                    <a:pt x="1785" y="1272"/>
                  </a:lnTo>
                  <a:lnTo>
                    <a:pt x="1814" y="1373"/>
                  </a:lnTo>
                  <a:lnTo>
                    <a:pt x="1835" y="1477"/>
                  </a:lnTo>
                  <a:lnTo>
                    <a:pt x="1852" y="1583"/>
                  </a:lnTo>
                  <a:lnTo>
                    <a:pt x="1862" y="1691"/>
                  </a:lnTo>
                  <a:lnTo>
                    <a:pt x="1865" y="1800"/>
                  </a:lnTo>
                  <a:lnTo>
                    <a:pt x="1862" y="1911"/>
                  </a:lnTo>
                  <a:lnTo>
                    <a:pt x="1852" y="2021"/>
                  </a:lnTo>
                  <a:lnTo>
                    <a:pt x="1834" y="2131"/>
                  </a:lnTo>
                  <a:lnTo>
                    <a:pt x="1811" y="2237"/>
                  </a:lnTo>
                  <a:lnTo>
                    <a:pt x="1781" y="2344"/>
                  </a:lnTo>
                  <a:lnTo>
                    <a:pt x="1744" y="2449"/>
                  </a:lnTo>
                  <a:lnTo>
                    <a:pt x="1735" y="2465"/>
                  </a:lnTo>
                  <a:lnTo>
                    <a:pt x="1721" y="2477"/>
                  </a:lnTo>
                  <a:lnTo>
                    <a:pt x="1705" y="2485"/>
                  </a:lnTo>
                  <a:lnTo>
                    <a:pt x="1688" y="2487"/>
                  </a:lnTo>
                  <a:lnTo>
                    <a:pt x="1677" y="2486"/>
                  </a:lnTo>
                  <a:lnTo>
                    <a:pt x="1666" y="2483"/>
                  </a:lnTo>
                  <a:lnTo>
                    <a:pt x="1652" y="2475"/>
                  </a:lnTo>
                  <a:lnTo>
                    <a:pt x="1641" y="2464"/>
                  </a:lnTo>
                  <a:lnTo>
                    <a:pt x="1632" y="2451"/>
                  </a:lnTo>
                  <a:lnTo>
                    <a:pt x="1628" y="2437"/>
                  </a:lnTo>
                  <a:lnTo>
                    <a:pt x="1628" y="2421"/>
                  </a:lnTo>
                  <a:lnTo>
                    <a:pt x="1632" y="2405"/>
                  </a:lnTo>
                  <a:lnTo>
                    <a:pt x="1666" y="2308"/>
                  </a:lnTo>
                  <a:lnTo>
                    <a:pt x="1694" y="2209"/>
                  </a:lnTo>
                  <a:lnTo>
                    <a:pt x="1716" y="2108"/>
                  </a:lnTo>
                  <a:lnTo>
                    <a:pt x="1732" y="2006"/>
                  </a:lnTo>
                  <a:lnTo>
                    <a:pt x="1741" y="1904"/>
                  </a:lnTo>
                  <a:lnTo>
                    <a:pt x="1745" y="1800"/>
                  </a:lnTo>
                  <a:lnTo>
                    <a:pt x="1741" y="1692"/>
                  </a:lnTo>
                  <a:lnTo>
                    <a:pt x="1730" y="1586"/>
                  </a:lnTo>
                  <a:lnTo>
                    <a:pt x="1714" y="1481"/>
                  </a:lnTo>
                  <a:lnTo>
                    <a:pt x="1691" y="1380"/>
                  </a:lnTo>
                  <a:lnTo>
                    <a:pt x="1663" y="1281"/>
                  </a:lnTo>
                  <a:lnTo>
                    <a:pt x="1628" y="1184"/>
                  </a:lnTo>
                  <a:lnTo>
                    <a:pt x="1586" y="1090"/>
                  </a:lnTo>
                  <a:lnTo>
                    <a:pt x="1540" y="998"/>
                  </a:lnTo>
                  <a:lnTo>
                    <a:pt x="1489" y="911"/>
                  </a:lnTo>
                  <a:lnTo>
                    <a:pt x="1432" y="827"/>
                  </a:lnTo>
                  <a:lnTo>
                    <a:pt x="1371" y="746"/>
                  </a:lnTo>
                  <a:lnTo>
                    <a:pt x="1305" y="670"/>
                  </a:lnTo>
                  <a:lnTo>
                    <a:pt x="1235" y="597"/>
                  </a:lnTo>
                  <a:lnTo>
                    <a:pt x="1159" y="528"/>
                  </a:lnTo>
                  <a:lnTo>
                    <a:pt x="1082" y="465"/>
                  </a:lnTo>
                  <a:lnTo>
                    <a:pt x="999" y="406"/>
                  </a:lnTo>
                  <a:lnTo>
                    <a:pt x="913" y="351"/>
                  </a:lnTo>
                  <a:lnTo>
                    <a:pt x="824" y="302"/>
                  </a:lnTo>
                  <a:lnTo>
                    <a:pt x="731" y="259"/>
                  </a:lnTo>
                  <a:lnTo>
                    <a:pt x="635" y="220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355"/>
            <p:cNvSpPr>
              <a:spLocks/>
            </p:cNvSpPr>
            <p:nvPr/>
          </p:nvSpPr>
          <p:spPr bwMode="auto">
            <a:xfrm>
              <a:off x="6275388" y="3533776"/>
              <a:ext cx="228600" cy="482600"/>
            </a:xfrm>
            <a:custGeom>
              <a:avLst/>
              <a:gdLst>
                <a:gd name="T0" fmla="*/ 584 w 1444"/>
                <a:gd name="T1" fmla="*/ 2 h 3037"/>
                <a:gd name="T2" fmla="*/ 612 w 1444"/>
                <a:gd name="T3" fmla="*/ 17 h 3037"/>
                <a:gd name="T4" fmla="*/ 627 w 1444"/>
                <a:gd name="T5" fmla="*/ 44 h 3037"/>
                <a:gd name="T6" fmla="*/ 627 w 1444"/>
                <a:gd name="T7" fmla="*/ 75 h 3037"/>
                <a:gd name="T8" fmla="*/ 612 w 1444"/>
                <a:gd name="T9" fmla="*/ 102 h 3037"/>
                <a:gd name="T10" fmla="*/ 476 w 1444"/>
                <a:gd name="T11" fmla="*/ 256 h 3037"/>
                <a:gd name="T12" fmla="*/ 361 w 1444"/>
                <a:gd name="T13" fmla="*/ 422 h 3037"/>
                <a:gd name="T14" fmla="*/ 267 w 1444"/>
                <a:gd name="T15" fmla="*/ 600 h 3037"/>
                <a:gd name="T16" fmla="*/ 196 w 1444"/>
                <a:gd name="T17" fmla="*/ 787 h 3037"/>
                <a:gd name="T18" fmla="*/ 148 w 1444"/>
                <a:gd name="T19" fmla="*/ 984 h 3037"/>
                <a:gd name="T20" fmla="*/ 124 w 1444"/>
                <a:gd name="T21" fmla="*/ 1185 h 3037"/>
                <a:gd name="T22" fmla="*/ 124 w 1444"/>
                <a:gd name="T23" fmla="*/ 1388 h 3037"/>
                <a:gd name="T24" fmla="*/ 147 w 1444"/>
                <a:gd name="T25" fmla="*/ 1585 h 3037"/>
                <a:gd name="T26" fmla="*/ 191 w 1444"/>
                <a:gd name="T27" fmla="*/ 1775 h 3037"/>
                <a:gd name="T28" fmla="*/ 258 w 1444"/>
                <a:gd name="T29" fmla="*/ 1956 h 3037"/>
                <a:gd name="T30" fmla="*/ 343 w 1444"/>
                <a:gd name="T31" fmla="*/ 2127 h 3037"/>
                <a:gd name="T32" fmla="*/ 449 w 1444"/>
                <a:gd name="T33" fmla="*/ 2286 h 3037"/>
                <a:gd name="T34" fmla="*/ 570 w 1444"/>
                <a:gd name="T35" fmla="*/ 2432 h 3037"/>
                <a:gd name="T36" fmla="*/ 708 w 1444"/>
                <a:gd name="T37" fmla="*/ 2565 h 3037"/>
                <a:gd name="T38" fmla="*/ 861 w 1444"/>
                <a:gd name="T39" fmla="*/ 2681 h 3037"/>
                <a:gd name="T40" fmla="*/ 1028 w 1444"/>
                <a:gd name="T41" fmla="*/ 2779 h 3037"/>
                <a:gd name="T42" fmla="*/ 1208 w 1444"/>
                <a:gd name="T43" fmla="*/ 2860 h 3037"/>
                <a:gd name="T44" fmla="*/ 1398 w 1444"/>
                <a:gd name="T45" fmla="*/ 2919 h 3037"/>
                <a:gd name="T46" fmla="*/ 1425 w 1444"/>
                <a:gd name="T47" fmla="*/ 2934 h 3037"/>
                <a:gd name="T48" fmla="*/ 1442 w 1444"/>
                <a:gd name="T49" fmla="*/ 2960 h 3037"/>
                <a:gd name="T50" fmla="*/ 1443 w 1444"/>
                <a:gd name="T51" fmla="*/ 2991 h 3037"/>
                <a:gd name="T52" fmla="*/ 1426 w 1444"/>
                <a:gd name="T53" fmla="*/ 3019 h 3037"/>
                <a:gd name="T54" fmla="*/ 1400 w 1444"/>
                <a:gd name="T55" fmla="*/ 3035 h 3037"/>
                <a:gd name="T56" fmla="*/ 1377 w 1444"/>
                <a:gd name="T57" fmla="*/ 3037 h 3037"/>
                <a:gd name="T58" fmla="*/ 1266 w 1444"/>
                <a:gd name="T59" fmla="*/ 3006 h 3037"/>
                <a:gd name="T60" fmla="*/ 1068 w 1444"/>
                <a:gd name="T61" fmla="*/ 2932 h 3037"/>
                <a:gd name="T62" fmla="*/ 882 w 1444"/>
                <a:gd name="T63" fmla="*/ 2836 h 3037"/>
                <a:gd name="T64" fmla="*/ 710 w 1444"/>
                <a:gd name="T65" fmla="*/ 2720 h 3037"/>
                <a:gd name="T66" fmla="*/ 554 w 1444"/>
                <a:gd name="T67" fmla="*/ 2587 h 3037"/>
                <a:gd name="T68" fmla="*/ 415 w 1444"/>
                <a:gd name="T69" fmla="*/ 2438 h 3037"/>
                <a:gd name="T70" fmla="*/ 293 w 1444"/>
                <a:gd name="T71" fmla="*/ 2273 h 3037"/>
                <a:gd name="T72" fmla="*/ 191 w 1444"/>
                <a:gd name="T73" fmla="*/ 2096 h 3037"/>
                <a:gd name="T74" fmla="*/ 109 w 1444"/>
                <a:gd name="T75" fmla="*/ 1908 h 3037"/>
                <a:gd name="T76" fmla="*/ 49 w 1444"/>
                <a:gd name="T77" fmla="*/ 1708 h 3037"/>
                <a:gd name="T78" fmla="*/ 12 w 1444"/>
                <a:gd name="T79" fmla="*/ 1502 h 3037"/>
                <a:gd name="T80" fmla="*/ 0 w 1444"/>
                <a:gd name="T81" fmla="*/ 1288 h 3037"/>
                <a:gd name="T82" fmla="*/ 11 w 1444"/>
                <a:gd name="T83" fmla="*/ 1084 h 3037"/>
                <a:gd name="T84" fmla="*/ 45 w 1444"/>
                <a:gd name="T85" fmla="*/ 885 h 3037"/>
                <a:gd name="T86" fmla="*/ 101 w 1444"/>
                <a:gd name="T87" fmla="*/ 693 h 3037"/>
                <a:gd name="T88" fmla="*/ 176 w 1444"/>
                <a:gd name="T89" fmla="*/ 509 h 3037"/>
                <a:gd name="T90" fmla="*/ 273 w 1444"/>
                <a:gd name="T91" fmla="*/ 335 h 3037"/>
                <a:gd name="T92" fmla="*/ 391 w 1444"/>
                <a:gd name="T93" fmla="*/ 170 h 3037"/>
                <a:gd name="T94" fmla="*/ 526 w 1444"/>
                <a:gd name="T95" fmla="*/ 17 h 3037"/>
                <a:gd name="T96" fmla="*/ 554 w 1444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37">
                  <a:moveTo>
                    <a:pt x="569" y="0"/>
                  </a:moveTo>
                  <a:lnTo>
                    <a:pt x="584" y="2"/>
                  </a:lnTo>
                  <a:lnTo>
                    <a:pt x="598" y="7"/>
                  </a:lnTo>
                  <a:lnTo>
                    <a:pt x="612" y="17"/>
                  </a:lnTo>
                  <a:lnTo>
                    <a:pt x="621" y="30"/>
                  </a:lnTo>
                  <a:lnTo>
                    <a:pt x="627" y="44"/>
                  </a:lnTo>
                  <a:lnTo>
                    <a:pt x="629" y="60"/>
                  </a:lnTo>
                  <a:lnTo>
                    <a:pt x="627" y="75"/>
                  </a:lnTo>
                  <a:lnTo>
                    <a:pt x="621" y="89"/>
                  </a:lnTo>
                  <a:lnTo>
                    <a:pt x="612" y="102"/>
                  </a:lnTo>
                  <a:lnTo>
                    <a:pt x="542" y="177"/>
                  </a:lnTo>
                  <a:lnTo>
                    <a:pt x="476" y="256"/>
                  </a:lnTo>
                  <a:lnTo>
                    <a:pt x="416" y="338"/>
                  </a:lnTo>
                  <a:lnTo>
                    <a:pt x="361" y="422"/>
                  </a:lnTo>
                  <a:lnTo>
                    <a:pt x="311" y="510"/>
                  </a:lnTo>
                  <a:lnTo>
                    <a:pt x="267" y="600"/>
                  </a:lnTo>
                  <a:lnTo>
                    <a:pt x="229" y="692"/>
                  </a:lnTo>
                  <a:lnTo>
                    <a:pt x="196" y="787"/>
                  </a:lnTo>
                  <a:lnTo>
                    <a:pt x="170" y="884"/>
                  </a:lnTo>
                  <a:lnTo>
                    <a:pt x="148" y="984"/>
                  </a:lnTo>
                  <a:lnTo>
                    <a:pt x="132" y="1084"/>
                  </a:lnTo>
                  <a:lnTo>
                    <a:pt x="124" y="1185"/>
                  </a:lnTo>
                  <a:lnTo>
                    <a:pt x="120" y="1288"/>
                  </a:lnTo>
                  <a:lnTo>
                    <a:pt x="124" y="1388"/>
                  </a:lnTo>
                  <a:lnTo>
                    <a:pt x="132" y="1488"/>
                  </a:lnTo>
                  <a:lnTo>
                    <a:pt x="147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2" y="1866"/>
                  </a:lnTo>
                  <a:lnTo>
                    <a:pt x="258" y="1956"/>
                  </a:lnTo>
                  <a:lnTo>
                    <a:pt x="299" y="2042"/>
                  </a:lnTo>
                  <a:lnTo>
                    <a:pt x="343" y="2127"/>
                  </a:lnTo>
                  <a:lnTo>
                    <a:pt x="394" y="2208"/>
                  </a:lnTo>
                  <a:lnTo>
                    <a:pt x="449" y="2286"/>
                  </a:lnTo>
                  <a:lnTo>
                    <a:pt x="508" y="2361"/>
                  </a:lnTo>
                  <a:lnTo>
                    <a:pt x="570" y="2432"/>
                  </a:lnTo>
                  <a:lnTo>
                    <a:pt x="638" y="2501"/>
                  </a:lnTo>
                  <a:lnTo>
                    <a:pt x="708" y="2565"/>
                  </a:lnTo>
                  <a:lnTo>
                    <a:pt x="783" y="2625"/>
                  </a:lnTo>
                  <a:lnTo>
                    <a:pt x="861" y="2681"/>
                  </a:lnTo>
                  <a:lnTo>
                    <a:pt x="943" y="2732"/>
                  </a:lnTo>
                  <a:lnTo>
                    <a:pt x="1028" y="2779"/>
                  </a:lnTo>
                  <a:lnTo>
                    <a:pt x="1116" y="2822"/>
                  </a:lnTo>
                  <a:lnTo>
                    <a:pt x="1208" y="2860"/>
                  </a:lnTo>
                  <a:lnTo>
                    <a:pt x="1302" y="2892"/>
                  </a:lnTo>
                  <a:lnTo>
                    <a:pt x="1398" y="2919"/>
                  </a:lnTo>
                  <a:lnTo>
                    <a:pt x="1413" y="2924"/>
                  </a:lnTo>
                  <a:lnTo>
                    <a:pt x="1425" y="2934"/>
                  </a:lnTo>
                  <a:lnTo>
                    <a:pt x="1435" y="2946"/>
                  </a:lnTo>
                  <a:lnTo>
                    <a:pt x="1442" y="2960"/>
                  </a:lnTo>
                  <a:lnTo>
                    <a:pt x="1444" y="2976"/>
                  </a:lnTo>
                  <a:lnTo>
                    <a:pt x="1443" y="2991"/>
                  </a:lnTo>
                  <a:lnTo>
                    <a:pt x="1436" y="3006"/>
                  </a:lnTo>
                  <a:lnTo>
                    <a:pt x="1426" y="3019"/>
                  </a:lnTo>
                  <a:lnTo>
                    <a:pt x="1414" y="3029"/>
                  </a:lnTo>
                  <a:lnTo>
                    <a:pt x="1400" y="3035"/>
                  </a:lnTo>
                  <a:lnTo>
                    <a:pt x="1384" y="3037"/>
                  </a:lnTo>
                  <a:lnTo>
                    <a:pt x="1377" y="3037"/>
                  </a:lnTo>
                  <a:lnTo>
                    <a:pt x="1370" y="3036"/>
                  </a:lnTo>
                  <a:lnTo>
                    <a:pt x="1266" y="3006"/>
                  </a:lnTo>
                  <a:lnTo>
                    <a:pt x="1165" y="2971"/>
                  </a:lnTo>
                  <a:lnTo>
                    <a:pt x="1068" y="2932"/>
                  </a:lnTo>
                  <a:lnTo>
                    <a:pt x="973" y="2886"/>
                  </a:lnTo>
                  <a:lnTo>
                    <a:pt x="882" y="2836"/>
                  </a:lnTo>
                  <a:lnTo>
                    <a:pt x="794" y="2780"/>
                  </a:lnTo>
                  <a:lnTo>
                    <a:pt x="710" y="2720"/>
                  </a:lnTo>
                  <a:lnTo>
                    <a:pt x="630" y="2656"/>
                  </a:lnTo>
                  <a:lnTo>
                    <a:pt x="554" y="2587"/>
                  </a:lnTo>
                  <a:lnTo>
                    <a:pt x="482" y="2514"/>
                  </a:lnTo>
                  <a:lnTo>
                    <a:pt x="415" y="2438"/>
                  </a:lnTo>
                  <a:lnTo>
                    <a:pt x="351" y="2357"/>
                  </a:lnTo>
                  <a:lnTo>
                    <a:pt x="293" y="2273"/>
                  </a:lnTo>
                  <a:lnTo>
                    <a:pt x="240" y="2186"/>
                  </a:lnTo>
                  <a:lnTo>
                    <a:pt x="191" y="2096"/>
                  </a:lnTo>
                  <a:lnTo>
                    <a:pt x="148" y="2003"/>
                  </a:lnTo>
                  <a:lnTo>
                    <a:pt x="109" y="1908"/>
                  </a:lnTo>
                  <a:lnTo>
                    <a:pt x="77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1" y="693"/>
                  </a:lnTo>
                  <a:lnTo>
                    <a:pt x="136" y="601"/>
                  </a:lnTo>
                  <a:lnTo>
                    <a:pt x="176" y="509"/>
                  </a:lnTo>
                  <a:lnTo>
                    <a:pt x="222" y="421"/>
                  </a:lnTo>
                  <a:lnTo>
                    <a:pt x="273" y="335"/>
                  </a:lnTo>
                  <a:lnTo>
                    <a:pt x="329" y="251"/>
                  </a:lnTo>
                  <a:lnTo>
                    <a:pt x="391" y="170"/>
                  </a:lnTo>
                  <a:lnTo>
                    <a:pt x="456" y="92"/>
                  </a:lnTo>
                  <a:lnTo>
                    <a:pt x="526" y="17"/>
                  </a:lnTo>
                  <a:lnTo>
                    <a:pt x="539" y="7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7" name="Group 1066"/>
          <p:cNvGrpSpPr/>
          <p:nvPr/>
        </p:nvGrpSpPr>
        <p:grpSpPr>
          <a:xfrm>
            <a:off x="5337083" y="4225778"/>
            <a:ext cx="573088" cy="571500"/>
            <a:chOff x="5349875" y="3452813"/>
            <a:chExt cx="573088" cy="5715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1" name="Freeform 360"/>
            <p:cNvSpPr>
              <a:spLocks noEditPoints="1"/>
            </p:cNvSpPr>
            <p:nvPr/>
          </p:nvSpPr>
          <p:spPr bwMode="auto">
            <a:xfrm>
              <a:off x="5626100" y="3776663"/>
              <a:ext cx="211138" cy="247650"/>
            </a:xfrm>
            <a:custGeom>
              <a:avLst/>
              <a:gdLst>
                <a:gd name="T0" fmla="*/ 120 w 1324"/>
                <a:gd name="T1" fmla="*/ 1440 h 1560"/>
                <a:gd name="T2" fmla="*/ 1203 w 1324"/>
                <a:gd name="T3" fmla="*/ 600 h 1560"/>
                <a:gd name="T4" fmla="*/ 662 w 1324"/>
                <a:gd name="T5" fmla="*/ 120 h 1560"/>
                <a:gd name="T6" fmla="*/ 575 w 1324"/>
                <a:gd name="T7" fmla="*/ 133 h 1560"/>
                <a:gd name="T8" fmla="*/ 498 w 1324"/>
                <a:gd name="T9" fmla="*/ 168 h 1560"/>
                <a:gd name="T10" fmla="*/ 435 w 1324"/>
                <a:gd name="T11" fmla="*/ 224 h 1560"/>
                <a:gd name="T12" fmla="*/ 389 w 1324"/>
                <a:gd name="T13" fmla="*/ 293 h 1560"/>
                <a:gd name="T14" fmla="*/ 364 w 1324"/>
                <a:gd name="T15" fmla="*/ 375 h 1560"/>
                <a:gd name="T16" fmla="*/ 361 w 1324"/>
                <a:gd name="T17" fmla="*/ 480 h 1560"/>
                <a:gd name="T18" fmla="*/ 963 w 1324"/>
                <a:gd name="T19" fmla="*/ 420 h 1560"/>
                <a:gd name="T20" fmla="*/ 949 w 1324"/>
                <a:gd name="T21" fmla="*/ 334 h 1560"/>
                <a:gd name="T22" fmla="*/ 914 w 1324"/>
                <a:gd name="T23" fmla="*/ 256 h 1560"/>
                <a:gd name="T24" fmla="*/ 859 w 1324"/>
                <a:gd name="T25" fmla="*/ 194 h 1560"/>
                <a:gd name="T26" fmla="*/ 789 w 1324"/>
                <a:gd name="T27" fmla="*/ 148 h 1560"/>
                <a:gd name="T28" fmla="*/ 707 w 1324"/>
                <a:gd name="T29" fmla="*/ 123 h 1560"/>
                <a:gd name="T30" fmla="*/ 662 w 1324"/>
                <a:gd name="T31" fmla="*/ 0 h 1560"/>
                <a:gd name="T32" fmla="*/ 766 w 1324"/>
                <a:gd name="T33" fmla="*/ 13 h 1560"/>
                <a:gd name="T34" fmla="*/ 860 w 1324"/>
                <a:gd name="T35" fmla="*/ 49 h 1560"/>
                <a:gd name="T36" fmla="*/ 942 w 1324"/>
                <a:gd name="T37" fmla="*/ 106 h 1560"/>
                <a:gd name="T38" fmla="*/ 1007 w 1324"/>
                <a:gd name="T39" fmla="*/ 180 h 1560"/>
                <a:gd name="T40" fmla="*/ 1054 w 1324"/>
                <a:gd name="T41" fmla="*/ 268 h 1560"/>
                <a:gd name="T42" fmla="*/ 1080 w 1324"/>
                <a:gd name="T43" fmla="*/ 368 h 1560"/>
                <a:gd name="T44" fmla="*/ 1083 w 1324"/>
                <a:gd name="T45" fmla="*/ 480 h 1560"/>
                <a:gd name="T46" fmla="*/ 1324 w 1324"/>
                <a:gd name="T47" fmla="*/ 1560 h 1560"/>
                <a:gd name="T48" fmla="*/ 0 w 1324"/>
                <a:gd name="T49" fmla="*/ 480 h 1560"/>
                <a:gd name="T50" fmla="*/ 241 w 1324"/>
                <a:gd name="T51" fmla="*/ 420 h 1560"/>
                <a:gd name="T52" fmla="*/ 254 w 1324"/>
                <a:gd name="T53" fmla="*/ 316 h 1560"/>
                <a:gd name="T54" fmla="*/ 290 w 1324"/>
                <a:gd name="T55" fmla="*/ 223 h 1560"/>
                <a:gd name="T56" fmla="*/ 347 w 1324"/>
                <a:gd name="T57" fmla="*/ 141 h 1560"/>
                <a:gd name="T58" fmla="*/ 421 w 1324"/>
                <a:gd name="T59" fmla="*/ 75 h 1560"/>
                <a:gd name="T60" fmla="*/ 510 w 1324"/>
                <a:gd name="T61" fmla="*/ 28 h 1560"/>
                <a:gd name="T62" fmla="*/ 609 w 1324"/>
                <a:gd name="T63" fmla="*/ 3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4" h="1560">
                  <a:moveTo>
                    <a:pt x="120" y="600"/>
                  </a:moveTo>
                  <a:lnTo>
                    <a:pt x="120" y="1440"/>
                  </a:lnTo>
                  <a:lnTo>
                    <a:pt x="1203" y="1440"/>
                  </a:lnTo>
                  <a:lnTo>
                    <a:pt x="1203" y="600"/>
                  </a:lnTo>
                  <a:lnTo>
                    <a:pt x="120" y="600"/>
                  </a:lnTo>
                  <a:close/>
                  <a:moveTo>
                    <a:pt x="662" y="120"/>
                  </a:moveTo>
                  <a:lnTo>
                    <a:pt x="617" y="123"/>
                  </a:lnTo>
                  <a:lnTo>
                    <a:pt x="575" y="133"/>
                  </a:lnTo>
                  <a:lnTo>
                    <a:pt x="535" y="148"/>
                  </a:lnTo>
                  <a:lnTo>
                    <a:pt x="498" y="168"/>
                  </a:lnTo>
                  <a:lnTo>
                    <a:pt x="465" y="194"/>
                  </a:lnTo>
                  <a:lnTo>
                    <a:pt x="435" y="224"/>
                  </a:lnTo>
                  <a:lnTo>
                    <a:pt x="409" y="256"/>
                  </a:lnTo>
                  <a:lnTo>
                    <a:pt x="389" y="293"/>
                  </a:lnTo>
                  <a:lnTo>
                    <a:pt x="374" y="334"/>
                  </a:lnTo>
                  <a:lnTo>
                    <a:pt x="364" y="375"/>
                  </a:lnTo>
                  <a:lnTo>
                    <a:pt x="361" y="420"/>
                  </a:lnTo>
                  <a:lnTo>
                    <a:pt x="361" y="480"/>
                  </a:lnTo>
                  <a:lnTo>
                    <a:pt x="963" y="480"/>
                  </a:lnTo>
                  <a:lnTo>
                    <a:pt x="963" y="420"/>
                  </a:lnTo>
                  <a:lnTo>
                    <a:pt x="959" y="375"/>
                  </a:lnTo>
                  <a:lnTo>
                    <a:pt x="949" y="334"/>
                  </a:lnTo>
                  <a:lnTo>
                    <a:pt x="934" y="293"/>
                  </a:lnTo>
                  <a:lnTo>
                    <a:pt x="914" y="256"/>
                  </a:lnTo>
                  <a:lnTo>
                    <a:pt x="888" y="224"/>
                  </a:lnTo>
                  <a:lnTo>
                    <a:pt x="859" y="194"/>
                  </a:lnTo>
                  <a:lnTo>
                    <a:pt x="826" y="168"/>
                  </a:lnTo>
                  <a:lnTo>
                    <a:pt x="789" y="148"/>
                  </a:lnTo>
                  <a:lnTo>
                    <a:pt x="748" y="133"/>
                  </a:lnTo>
                  <a:lnTo>
                    <a:pt x="707" y="123"/>
                  </a:lnTo>
                  <a:lnTo>
                    <a:pt x="662" y="120"/>
                  </a:lnTo>
                  <a:close/>
                  <a:moveTo>
                    <a:pt x="662" y="0"/>
                  </a:moveTo>
                  <a:lnTo>
                    <a:pt x="714" y="3"/>
                  </a:lnTo>
                  <a:lnTo>
                    <a:pt x="766" y="13"/>
                  </a:lnTo>
                  <a:lnTo>
                    <a:pt x="814" y="28"/>
                  </a:lnTo>
                  <a:lnTo>
                    <a:pt x="860" y="49"/>
                  </a:lnTo>
                  <a:lnTo>
                    <a:pt x="902" y="75"/>
                  </a:lnTo>
                  <a:lnTo>
                    <a:pt x="942" y="106"/>
                  </a:lnTo>
                  <a:lnTo>
                    <a:pt x="977" y="141"/>
                  </a:lnTo>
                  <a:lnTo>
                    <a:pt x="1007" y="180"/>
                  </a:lnTo>
                  <a:lnTo>
                    <a:pt x="1034" y="223"/>
                  </a:lnTo>
                  <a:lnTo>
                    <a:pt x="1054" y="268"/>
                  </a:lnTo>
                  <a:lnTo>
                    <a:pt x="1070" y="316"/>
                  </a:lnTo>
                  <a:lnTo>
                    <a:pt x="1080" y="368"/>
                  </a:lnTo>
                  <a:lnTo>
                    <a:pt x="1083" y="420"/>
                  </a:lnTo>
                  <a:lnTo>
                    <a:pt x="1083" y="480"/>
                  </a:lnTo>
                  <a:lnTo>
                    <a:pt x="1324" y="480"/>
                  </a:lnTo>
                  <a:lnTo>
                    <a:pt x="1324" y="1560"/>
                  </a:lnTo>
                  <a:lnTo>
                    <a:pt x="0" y="1560"/>
                  </a:lnTo>
                  <a:lnTo>
                    <a:pt x="0" y="480"/>
                  </a:lnTo>
                  <a:lnTo>
                    <a:pt x="241" y="480"/>
                  </a:lnTo>
                  <a:lnTo>
                    <a:pt x="241" y="420"/>
                  </a:lnTo>
                  <a:lnTo>
                    <a:pt x="244" y="368"/>
                  </a:lnTo>
                  <a:lnTo>
                    <a:pt x="254" y="316"/>
                  </a:lnTo>
                  <a:lnTo>
                    <a:pt x="269" y="268"/>
                  </a:lnTo>
                  <a:lnTo>
                    <a:pt x="290" y="223"/>
                  </a:lnTo>
                  <a:lnTo>
                    <a:pt x="316" y="180"/>
                  </a:lnTo>
                  <a:lnTo>
                    <a:pt x="347" y="141"/>
                  </a:lnTo>
                  <a:lnTo>
                    <a:pt x="382" y="106"/>
                  </a:lnTo>
                  <a:lnTo>
                    <a:pt x="421" y="75"/>
                  </a:lnTo>
                  <a:lnTo>
                    <a:pt x="464" y="49"/>
                  </a:lnTo>
                  <a:lnTo>
                    <a:pt x="510" y="28"/>
                  </a:lnTo>
                  <a:lnTo>
                    <a:pt x="558" y="13"/>
                  </a:lnTo>
                  <a:lnTo>
                    <a:pt x="609" y="3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361"/>
            <p:cNvSpPr>
              <a:spLocks noEditPoints="1"/>
            </p:cNvSpPr>
            <p:nvPr/>
          </p:nvSpPr>
          <p:spPr bwMode="auto">
            <a:xfrm>
              <a:off x="5694363" y="3900488"/>
              <a:ext cx="76200" cy="95250"/>
            </a:xfrm>
            <a:custGeom>
              <a:avLst/>
              <a:gdLst>
                <a:gd name="T0" fmla="*/ 213 w 481"/>
                <a:gd name="T1" fmla="*/ 123 h 600"/>
                <a:gd name="T2" fmla="*/ 165 w 481"/>
                <a:gd name="T3" fmla="*/ 146 h 600"/>
                <a:gd name="T4" fmla="*/ 132 w 481"/>
                <a:gd name="T5" fmla="*/ 188 h 600"/>
                <a:gd name="T6" fmla="*/ 120 w 481"/>
                <a:gd name="T7" fmla="*/ 240 h 600"/>
                <a:gd name="T8" fmla="*/ 132 w 481"/>
                <a:gd name="T9" fmla="*/ 292 h 600"/>
                <a:gd name="T10" fmla="*/ 165 w 481"/>
                <a:gd name="T11" fmla="*/ 334 h 600"/>
                <a:gd name="T12" fmla="*/ 213 w 481"/>
                <a:gd name="T13" fmla="*/ 357 h 600"/>
                <a:gd name="T14" fmla="*/ 268 w 481"/>
                <a:gd name="T15" fmla="*/ 357 h 600"/>
                <a:gd name="T16" fmla="*/ 316 w 481"/>
                <a:gd name="T17" fmla="*/ 334 h 600"/>
                <a:gd name="T18" fmla="*/ 349 w 481"/>
                <a:gd name="T19" fmla="*/ 292 h 600"/>
                <a:gd name="T20" fmla="*/ 361 w 481"/>
                <a:gd name="T21" fmla="*/ 240 h 600"/>
                <a:gd name="T22" fmla="*/ 349 w 481"/>
                <a:gd name="T23" fmla="*/ 188 h 600"/>
                <a:gd name="T24" fmla="*/ 316 w 481"/>
                <a:gd name="T25" fmla="*/ 146 h 600"/>
                <a:gd name="T26" fmla="*/ 268 w 481"/>
                <a:gd name="T27" fmla="*/ 123 h 600"/>
                <a:gd name="T28" fmla="*/ 241 w 481"/>
                <a:gd name="T29" fmla="*/ 0 h 600"/>
                <a:gd name="T30" fmla="*/ 316 w 481"/>
                <a:gd name="T31" fmla="*/ 12 h 600"/>
                <a:gd name="T32" fmla="*/ 383 w 481"/>
                <a:gd name="T33" fmla="*/ 47 h 600"/>
                <a:gd name="T34" fmla="*/ 434 w 481"/>
                <a:gd name="T35" fmla="*/ 98 h 600"/>
                <a:gd name="T36" fmla="*/ 469 w 481"/>
                <a:gd name="T37" fmla="*/ 165 h 600"/>
                <a:gd name="T38" fmla="*/ 481 w 481"/>
                <a:gd name="T39" fmla="*/ 240 h 600"/>
                <a:gd name="T40" fmla="*/ 470 w 481"/>
                <a:gd name="T41" fmla="*/ 311 h 600"/>
                <a:gd name="T42" fmla="*/ 440 w 481"/>
                <a:gd name="T43" fmla="*/ 373 h 600"/>
                <a:gd name="T44" fmla="*/ 394 w 481"/>
                <a:gd name="T45" fmla="*/ 424 h 600"/>
                <a:gd name="T46" fmla="*/ 335 w 481"/>
                <a:gd name="T47" fmla="*/ 460 h 600"/>
                <a:gd name="T48" fmla="*/ 301 w 481"/>
                <a:gd name="T49" fmla="*/ 540 h 600"/>
                <a:gd name="T50" fmla="*/ 289 w 481"/>
                <a:gd name="T51" fmla="*/ 576 h 600"/>
                <a:gd name="T52" fmla="*/ 259 w 481"/>
                <a:gd name="T53" fmla="*/ 597 h 600"/>
                <a:gd name="T54" fmla="*/ 222 w 481"/>
                <a:gd name="T55" fmla="*/ 597 h 600"/>
                <a:gd name="T56" fmla="*/ 193 w 481"/>
                <a:gd name="T57" fmla="*/ 576 h 600"/>
                <a:gd name="T58" fmla="*/ 181 w 481"/>
                <a:gd name="T59" fmla="*/ 540 h 600"/>
                <a:gd name="T60" fmla="*/ 147 w 481"/>
                <a:gd name="T61" fmla="*/ 460 h 600"/>
                <a:gd name="T62" fmla="*/ 88 w 481"/>
                <a:gd name="T63" fmla="*/ 424 h 600"/>
                <a:gd name="T64" fmla="*/ 42 w 481"/>
                <a:gd name="T65" fmla="*/ 373 h 600"/>
                <a:gd name="T66" fmla="*/ 11 w 481"/>
                <a:gd name="T67" fmla="*/ 311 h 600"/>
                <a:gd name="T68" fmla="*/ 0 w 481"/>
                <a:gd name="T69" fmla="*/ 240 h 600"/>
                <a:gd name="T70" fmla="*/ 12 w 481"/>
                <a:gd name="T71" fmla="*/ 165 h 600"/>
                <a:gd name="T72" fmla="*/ 47 w 481"/>
                <a:gd name="T73" fmla="*/ 98 h 600"/>
                <a:gd name="T74" fmla="*/ 98 w 481"/>
                <a:gd name="T75" fmla="*/ 47 h 600"/>
                <a:gd name="T76" fmla="*/ 165 w 481"/>
                <a:gd name="T77" fmla="*/ 12 h 600"/>
                <a:gd name="T78" fmla="*/ 241 w 481"/>
                <a:gd name="T7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600">
                  <a:moveTo>
                    <a:pt x="241" y="120"/>
                  </a:moveTo>
                  <a:lnTo>
                    <a:pt x="213" y="123"/>
                  </a:lnTo>
                  <a:lnTo>
                    <a:pt x="188" y="132"/>
                  </a:lnTo>
                  <a:lnTo>
                    <a:pt x="165" y="146"/>
                  </a:lnTo>
                  <a:lnTo>
                    <a:pt x="147" y="165"/>
                  </a:lnTo>
                  <a:lnTo>
                    <a:pt x="132" y="188"/>
                  </a:lnTo>
                  <a:lnTo>
                    <a:pt x="124" y="213"/>
                  </a:lnTo>
                  <a:lnTo>
                    <a:pt x="120" y="240"/>
                  </a:lnTo>
                  <a:lnTo>
                    <a:pt x="124" y="267"/>
                  </a:lnTo>
                  <a:lnTo>
                    <a:pt x="132" y="292"/>
                  </a:lnTo>
                  <a:lnTo>
                    <a:pt x="147" y="315"/>
                  </a:lnTo>
                  <a:lnTo>
                    <a:pt x="165" y="334"/>
                  </a:lnTo>
                  <a:lnTo>
                    <a:pt x="188" y="348"/>
                  </a:lnTo>
                  <a:lnTo>
                    <a:pt x="213" y="357"/>
                  </a:lnTo>
                  <a:lnTo>
                    <a:pt x="241" y="360"/>
                  </a:lnTo>
                  <a:lnTo>
                    <a:pt x="268" y="357"/>
                  </a:lnTo>
                  <a:lnTo>
                    <a:pt x="293" y="348"/>
                  </a:lnTo>
                  <a:lnTo>
                    <a:pt x="316" y="334"/>
                  </a:lnTo>
                  <a:lnTo>
                    <a:pt x="335" y="315"/>
                  </a:lnTo>
                  <a:lnTo>
                    <a:pt x="349" y="292"/>
                  </a:lnTo>
                  <a:lnTo>
                    <a:pt x="358" y="267"/>
                  </a:lnTo>
                  <a:lnTo>
                    <a:pt x="361" y="240"/>
                  </a:lnTo>
                  <a:lnTo>
                    <a:pt x="358" y="213"/>
                  </a:lnTo>
                  <a:lnTo>
                    <a:pt x="349" y="188"/>
                  </a:lnTo>
                  <a:lnTo>
                    <a:pt x="335" y="165"/>
                  </a:lnTo>
                  <a:lnTo>
                    <a:pt x="316" y="146"/>
                  </a:lnTo>
                  <a:lnTo>
                    <a:pt x="293" y="132"/>
                  </a:lnTo>
                  <a:lnTo>
                    <a:pt x="268" y="123"/>
                  </a:lnTo>
                  <a:lnTo>
                    <a:pt x="241" y="120"/>
                  </a:lnTo>
                  <a:close/>
                  <a:moveTo>
                    <a:pt x="241" y="0"/>
                  </a:moveTo>
                  <a:lnTo>
                    <a:pt x="280" y="3"/>
                  </a:lnTo>
                  <a:lnTo>
                    <a:pt x="316" y="12"/>
                  </a:lnTo>
                  <a:lnTo>
                    <a:pt x="351" y="27"/>
                  </a:lnTo>
                  <a:lnTo>
                    <a:pt x="383" y="47"/>
                  </a:lnTo>
                  <a:lnTo>
                    <a:pt x="410" y="71"/>
                  </a:lnTo>
                  <a:lnTo>
                    <a:pt x="434" y="98"/>
                  </a:lnTo>
                  <a:lnTo>
                    <a:pt x="454" y="130"/>
                  </a:lnTo>
                  <a:lnTo>
                    <a:pt x="469" y="165"/>
                  </a:lnTo>
                  <a:lnTo>
                    <a:pt x="478" y="201"/>
                  </a:lnTo>
                  <a:lnTo>
                    <a:pt x="481" y="240"/>
                  </a:lnTo>
                  <a:lnTo>
                    <a:pt x="478" y="276"/>
                  </a:lnTo>
                  <a:lnTo>
                    <a:pt x="470" y="311"/>
                  </a:lnTo>
                  <a:lnTo>
                    <a:pt x="457" y="344"/>
                  </a:lnTo>
                  <a:lnTo>
                    <a:pt x="440" y="373"/>
                  </a:lnTo>
                  <a:lnTo>
                    <a:pt x="419" y="400"/>
                  </a:lnTo>
                  <a:lnTo>
                    <a:pt x="394" y="424"/>
                  </a:lnTo>
                  <a:lnTo>
                    <a:pt x="365" y="444"/>
                  </a:lnTo>
                  <a:lnTo>
                    <a:pt x="335" y="460"/>
                  </a:lnTo>
                  <a:lnTo>
                    <a:pt x="301" y="471"/>
                  </a:lnTo>
                  <a:lnTo>
                    <a:pt x="301" y="540"/>
                  </a:lnTo>
                  <a:lnTo>
                    <a:pt x="298" y="559"/>
                  </a:lnTo>
                  <a:lnTo>
                    <a:pt x="289" y="576"/>
                  </a:lnTo>
                  <a:lnTo>
                    <a:pt x="276" y="588"/>
                  </a:lnTo>
                  <a:lnTo>
                    <a:pt x="259" y="597"/>
                  </a:lnTo>
                  <a:lnTo>
                    <a:pt x="241" y="600"/>
                  </a:lnTo>
                  <a:lnTo>
                    <a:pt x="222" y="597"/>
                  </a:lnTo>
                  <a:lnTo>
                    <a:pt x="206" y="588"/>
                  </a:lnTo>
                  <a:lnTo>
                    <a:pt x="193" y="576"/>
                  </a:lnTo>
                  <a:lnTo>
                    <a:pt x="184" y="559"/>
                  </a:lnTo>
                  <a:lnTo>
                    <a:pt x="181" y="540"/>
                  </a:lnTo>
                  <a:lnTo>
                    <a:pt x="181" y="471"/>
                  </a:lnTo>
                  <a:lnTo>
                    <a:pt x="147" y="460"/>
                  </a:lnTo>
                  <a:lnTo>
                    <a:pt x="116" y="444"/>
                  </a:lnTo>
                  <a:lnTo>
                    <a:pt x="88" y="424"/>
                  </a:lnTo>
                  <a:lnTo>
                    <a:pt x="62" y="400"/>
                  </a:lnTo>
                  <a:lnTo>
                    <a:pt x="42" y="373"/>
                  </a:lnTo>
                  <a:lnTo>
                    <a:pt x="24" y="344"/>
                  </a:lnTo>
                  <a:lnTo>
                    <a:pt x="11" y="311"/>
                  </a:lnTo>
                  <a:lnTo>
                    <a:pt x="3" y="276"/>
                  </a:lnTo>
                  <a:lnTo>
                    <a:pt x="0" y="240"/>
                  </a:lnTo>
                  <a:lnTo>
                    <a:pt x="3" y="201"/>
                  </a:lnTo>
                  <a:lnTo>
                    <a:pt x="12" y="165"/>
                  </a:lnTo>
                  <a:lnTo>
                    <a:pt x="27" y="130"/>
                  </a:lnTo>
                  <a:lnTo>
                    <a:pt x="47" y="98"/>
                  </a:lnTo>
                  <a:lnTo>
                    <a:pt x="71" y="71"/>
                  </a:lnTo>
                  <a:lnTo>
                    <a:pt x="98" y="47"/>
                  </a:lnTo>
                  <a:lnTo>
                    <a:pt x="130" y="27"/>
                  </a:lnTo>
                  <a:lnTo>
                    <a:pt x="165" y="12"/>
                  </a:lnTo>
                  <a:lnTo>
                    <a:pt x="201" y="3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362"/>
            <p:cNvSpPr>
              <a:spLocks noEditPoints="1"/>
            </p:cNvSpPr>
            <p:nvPr/>
          </p:nvSpPr>
          <p:spPr bwMode="auto">
            <a:xfrm>
              <a:off x="5530850" y="3633788"/>
              <a:ext cx="153988" cy="152400"/>
            </a:xfrm>
            <a:custGeom>
              <a:avLst/>
              <a:gdLst>
                <a:gd name="T0" fmla="*/ 328 w 963"/>
                <a:gd name="T1" fmla="*/ 327 h 960"/>
                <a:gd name="T2" fmla="*/ 672 w 963"/>
                <a:gd name="T3" fmla="*/ 802 h 960"/>
                <a:gd name="T4" fmla="*/ 686 w 963"/>
                <a:gd name="T5" fmla="*/ 816 h 960"/>
                <a:gd name="T6" fmla="*/ 702 w 963"/>
                <a:gd name="T7" fmla="*/ 828 h 960"/>
                <a:gd name="T8" fmla="*/ 721 w 963"/>
                <a:gd name="T9" fmla="*/ 836 h 960"/>
                <a:gd name="T10" fmla="*/ 741 w 963"/>
                <a:gd name="T11" fmla="*/ 840 h 960"/>
                <a:gd name="T12" fmla="*/ 762 w 963"/>
                <a:gd name="T13" fmla="*/ 839 h 960"/>
                <a:gd name="T14" fmla="*/ 781 w 963"/>
                <a:gd name="T15" fmla="*/ 835 h 960"/>
                <a:gd name="T16" fmla="*/ 799 w 963"/>
                <a:gd name="T17" fmla="*/ 826 h 960"/>
                <a:gd name="T18" fmla="*/ 815 w 963"/>
                <a:gd name="T19" fmla="*/ 813 h 960"/>
                <a:gd name="T20" fmla="*/ 828 w 963"/>
                <a:gd name="T21" fmla="*/ 796 h 960"/>
                <a:gd name="T22" fmla="*/ 837 w 963"/>
                <a:gd name="T23" fmla="*/ 779 h 960"/>
                <a:gd name="T24" fmla="*/ 841 w 963"/>
                <a:gd name="T25" fmla="*/ 759 h 960"/>
                <a:gd name="T26" fmla="*/ 843 w 963"/>
                <a:gd name="T27" fmla="*/ 739 h 960"/>
                <a:gd name="T28" fmla="*/ 838 w 963"/>
                <a:gd name="T29" fmla="*/ 719 h 960"/>
                <a:gd name="T30" fmla="*/ 830 w 963"/>
                <a:gd name="T31" fmla="*/ 700 h 960"/>
                <a:gd name="T32" fmla="*/ 818 w 963"/>
                <a:gd name="T33" fmla="*/ 684 h 960"/>
                <a:gd name="T34" fmla="*/ 804 w 963"/>
                <a:gd name="T35" fmla="*/ 670 h 960"/>
                <a:gd name="T36" fmla="*/ 328 w 963"/>
                <a:gd name="T37" fmla="*/ 327 h 960"/>
                <a:gd name="T38" fmla="*/ 64 w 963"/>
                <a:gd name="T39" fmla="*/ 0 h 960"/>
                <a:gd name="T40" fmla="*/ 80 w 963"/>
                <a:gd name="T41" fmla="*/ 3 h 960"/>
                <a:gd name="T42" fmla="*/ 95 w 963"/>
                <a:gd name="T43" fmla="*/ 11 h 960"/>
                <a:gd name="T44" fmla="*/ 874 w 963"/>
                <a:gd name="T45" fmla="*/ 574 h 960"/>
                <a:gd name="T46" fmla="*/ 898 w 963"/>
                <a:gd name="T47" fmla="*/ 593 h 960"/>
                <a:gd name="T48" fmla="*/ 919 w 963"/>
                <a:gd name="T49" fmla="*/ 616 h 960"/>
                <a:gd name="T50" fmla="*/ 935 w 963"/>
                <a:gd name="T51" fmla="*/ 641 h 960"/>
                <a:gd name="T52" fmla="*/ 949 w 963"/>
                <a:gd name="T53" fmla="*/ 670 h 960"/>
                <a:gd name="T54" fmla="*/ 957 w 963"/>
                <a:gd name="T55" fmla="*/ 699 h 960"/>
                <a:gd name="T56" fmla="*/ 962 w 963"/>
                <a:gd name="T57" fmla="*/ 730 h 960"/>
                <a:gd name="T58" fmla="*/ 963 w 963"/>
                <a:gd name="T59" fmla="*/ 760 h 960"/>
                <a:gd name="T60" fmla="*/ 958 w 963"/>
                <a:gd name="T61" fmla="*/ 791 h 960"/>
                <a:gd name="T62" fmla="*/ 950 w 963"/>
                <a:gd name="T63" fmla="*/ 820 h 960"/>
                <a:gd name="T64" fmla="*/ 937 w 963"/>
                <a:gd name="T65" fmla="*/ 848 h 960"/>
                <a:gd name="T66" fmla="*/ 920 w 963"/>
                <a:gd name="T67" fmla="*/ 874 h 960"/>
                <a:gd name="T68" fmla="*/ 900 w 963"/>
                <a:gd name="T69" fmla="*/ 898 h 960"/>
                <a:gd name="T70" fmla="*/ 874 w 963"/>
                <a:gd name="T71" fmla="*/ 920 h 960"/>
                <a:gd name="T72" fmla="*/ 846 w 963"/>
                <a:gd name="T73" fmla="*/ 937 h 960"/>
                <a:gd name="T74" fmla="*/ 815 w 963"/>
                <a:gd name="T75" fmla="*/ 949 h 960"/>
                <a:gd name="T76" fmla="*/ 782 w 963"/>
                <a:gd name="T77" fmla="*/ 958 h 960"/>
                <a:gd name="T78" fmla="*/ 748 w 963"/>
                <a:gd name="T79" fmla="*/ 960 h 960"/>
                <a:gd name="T80" fmla="*/ 740 w 963"/>
                <a:gd name="T81" fmla="*/ 960 h 960"/>
                <a:gd name="T82" fmla="*/ 732 w 963"/>
                <a:gd name="T83" fmla="*/ 959 h 960"/>
                <a:gd name="T84" fmla="*/ 701 w 963"/>
                <a:gd name="T85" fmla="*/ 955 h 960"/>
                <a:gd name="T86" fmla="*/ 672 w 963"/>
                <a:gd name="T87" fmla="*/ 946 h 960"/>
                <a:gd name="T88" fmla="*/ 643 w 963"/>
                <a:gd name="T89" fmla="*/ 933 h 960"/>
                <a:gd name="T90" fmla="*/ 618 w 963"/>
                <a:gd name="T91" fmla="*/ 916 h 960"/>
                <a:gd name="T92" fmla="*/ 595 w 963"/>
                <a:gd name="T93" fmla="*/ 896 h 960"/>
                <a:gd name="T94" fmla="*/ 576 w 963"/>
                <a:gd name="T95" fmla="*/ 872 h 960"/>
                <a:gd name="T96" fmla="*/ 11 w 963"/>
                <a:gd name="T97" fmla="*/ 95 h 960"/>
                <a:gd name="T98" fmla="*/ 3 w 963"/>
                <a:gd name="T99" fmla="*/ 80 h 960"/>
                <a:gd name="T100" fmla="*/ 0 w 963"/>
                <a:gd name="T101" fmla="*/ 63 h 960"/>
                <a:gd name="T102" fmla="*/ 1 w 963"/>
                <a:gd name="T103" fmla="*/ 47 h 960"/>
                <a:gd name="T104" fmla="*/ 8 w 963"/>
                <a:gd name="T105" fmla="*/ 32 h 960"/>
                <a:gd name="T106" fmla="*/ 18 w 963"/>
                <a:gd name="T107" fmla="*/ 17 h 960"/>
                <a:gd name="T108" fmla="*/ 32 w 963"/>
                <a:gd name="T109" fmla="*/ 8 h 960"/>
                <a:gd name="T110" fmla="*/ 47 w 963"/>
                <a:gd name="T111" fmla="*/ 1 h 960"/>
                <a:gd name="T112" fmla="*/ 64 w 963"/>
                <a:gd name="T113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960">
                  <a:moveTo>
                    <a:pt x="328" y="327"/>
                  </a:moveTo>
                  <a:lnTo>
                    <a:pt x="672" y="802"/>
                  </a:lnTo>
                  <a:lnTo>
                    <a:pt x="686" y="816"/>
                  </a:lnTo>
                  <a:lnTo>
                    <a:pt x="702" y="828"/>
                  </a:lnTo>
                  <a:lnTo>
                    <a:pt x="721" y="836"/>
                  </a:lnTo>
                  <a:lnTo>
                    <a:pt x="741" y="840"/>
                  </a:lnTo>
                  <a:lnTo>
                    <a:pt x="762" y="839"/>
                  </a:lnTo>
                  <a:lnTo>
                    <a:pt x="781" y="835"/>
                  </a:lnTo>
                  <a:lnTo>
                    <a:pt x="799" y="826"/>
                  </a:lnTo>
                  <a:lnTo>
                    <a:pt x="815" y="813"/>
                  </a:lnTo>
                  <a:lnTo>
                    <a:pt x="828" y="796"/>
                  </a:lnTo>
                  <a:lnTo>
                    <a:pt x="837" y="779"/>
                  </a:lnTo>
                  <a:lnTo>
                    <a:pt x="841" y="759"/>
                  </a:lnTo>
                  <a:lnTo>
                    <a:pt x="843" y="739"/>
                  </a:lnTo>
                  <a:lnTo>
                    <a:pt x="838" y="719"/>
                  </a:lnTo>
                  <a:lnTo>
                    <a:pt x="830" y="700"/>
                  </a:lnTo>
                  <a:lnTo>
                    <a:pt x="818" y="684"/>
                  </a:lnTo>
                  <a:lnTo>
                    <a:pt x="804" y="670"/>
                  </a:lnTo>
                  <a:lnTo>
                    <a:pt x="328" y="327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4"/>
                  </a:lnTo>
                  <a:lnTo>
                    <a:pt x="898" y="593"/>
                  </a:lnTo>
                  <a:lnTo>
                    <a:pt x="919" y="616"/>
                  </a:lnTo>
                  <a:lnTo>
                    <a:pt x="935" y="641"/>
                  </a:lnTo>
                  <a:lnTo>
                    <a:pt x="949" y="670"/>
                  </a:lnTo>
                  <a:lnTo>
                    <a:pt x="957" y="699"/>
                  </a:lnTo>
                  <a:lnTo>
                    <a:pt x="962" y="730"/>
                  </a:lnTo>
                  <a:lnTo>
                    <a:pt x="963" y="760"/>
                  </a:lnTo>
                  <a:lnTo>
                    <a:pt x="958" y="791"/>
                  </a:lnTo>
                  <a:lnTo>
                    <a:pt x="950" y="820"/>
                  </a:lnTo>
                  <a:lnTo>
                    <a:pt x="937" y="848"/>
                  </a:lnTo>
                  <a:lnTo>
                    <a:pt x="920" y="874"/>
                  </a:lnTo>
                  <a:lnTo>
                    <a:pt x="900" y="898"/>
                  </a:lnTo>
                  <a:lnTo>
                    <a:pt x="874" y="920"/>
                  </a:lnTo>
                  <a:lnTo>
                    <a:pt x="846" y="937"/>
                  </a:lnTo>
                  <a:lnTo>
                    <a:pt x="815" y="949"/>
                  </a:lnTo>
                  <a:lnTo>
                    <a:pt x="782" y="958"/>
                  </a:lnTo>
                  <a:lnTo>
                    <a:pt x="748" y="960"/>
                  </a:lnTo>
                  <a:lnTo>
                    <a:pt x="740" y="960"/>
                  </a:lnTo>
                  <a:lnTo>
                    <a:pt x="732" y="959"/>
                  </a:lnTo>
                  <a:lnTo>
                    <a:pt x="701" y="955"/>
                  </a:lnTo>
                  <a:lnTo>
                    <a:pt x="672" y="946"/>
                  </a:lnTo>
                  <a:lnTo>
                    <a:pt x="643" y="933"/>
                  </a:lnTo>
                  <a:lnTo>
                    <a:pt x="618" y="916"/>
                  </a:lnTo>
                  <a:lnTo>
                    <a:pt x="595" y="896"/>
                  </a:lnTo>
                  <a:lnTo>
                    <a:pt x="576" y="872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363"/>
            <p:cNvSpPr>
              <a:spLocks/>
            </p:cNvSpPr>
            <p:nvPr/>
          </p:nvSpPr>
          <p:spPr bwMode="auto">
            <a:xfrm>
              <a:off x="5626100" y="3452813"/>
              <a:ext cx="296863" cy="395288"/>
            </a:xfrm>
            <a:custGeom>
              <a:avLst/>
              <a:gdLst>
                <a:gd name="T0" fmla="*/ 169 w 1865"/>
                <a:gd name="T1" fmla="*/ 3 h 2487"/>
                <a:gd name="T2" fmla="*/ 384 w 1865"/>
                <a:gd name="T3" fmla="*/ 29 h 2487"/>
                <a:gd name="T4" fmla="*/ 589 w 1865"/>
                <a:gd name="T5" fmla="*/ 80 h 2487"/>
                <a:gd name="T6" fmla="*/ 785 w 1865"/>
                <a:gd name="T7" fmla="*/ 152 h 2487"/>
                <a:gd name="T8" fmla="*/ 970 w 1865"/>
                <a:gd name="T9" fmla="*/ 247 h 2487"/>
                <a:gd name="T10" fmla="*/ 1142 w 1865"/>
                <a:gd name="T11" fmla="*/ 360 h 2487"/>
                <a:gd name="T12" fmla="*/ 1299 w 1865"/>
                <a:gd name="T13" fmla="*/ 492 h 2487"/>
                <a:gd name="T14" fmla="*/ 1439 w 1865"/>
                <a:gd name="T15" fmla="*/ 641 h 2487"/>
                <a:gd name="T16" fmla="*/ 1563 w 1865"/>
                <a:gd name="T17" fmla="*/ 805 h 2487"/>
                <a:gd name="T18" fmla="*/ 1668 w 1865"/>
                <a:gd name="T19" fmla="*/ 983 h 2487"/>
                <a:gd name="T20" fmla="*/ 1752 w 1865"/>
                <a:gd name="T21" fmla="*/ 1173 h 2487"/>
                <a:gd name="T22" fmla="*/ 1814 w 1865"/>
                <a:gd name="T23" fmla="*/ 1373 h 2487"/>
                <a:gd name="T24" fmla="*/ 1852 w 1865"/>
                <a:gd name="T25" fmla="*/ 1583 h 2487"/>
                <a:gd name="T26" fmla="*/ 1865 w 1865"/>
                <a:gd name="T27" fmla="*/ 1800 h 2487"/>
                <a:gd name="T28" fmla="*/ 1852 w 1865"/>
                <a:gd name="T29" fmla="*/ 2021 h 2487"/>
                <a:gd name="T30" fmla="*/ 1811 w 1865"/>
                <a:gd name="T31" fmla="*/ 2237 h 2487"/>
                <a:gd name="T32" fmla="*/ 1744 w 1865"/>
                <a:gd name="T33" fmla="*/ 2449 h 2487"/>
                <a:gd name="T34" fmla="*/ 1721 w 1865"/>
                <a:gd name="T35" fmla="*/ 2477 h 2487"/>
                <a:gd name="T36" fmla="*/ 1688 w 1865"/>
                <a:gd name="T37" fmla="*/ 2487 h 2487"/>
                <a:gd name="T38" fmla="*/ 1666 w 1865"/>
                <a:gd name="T39" fmla="*/ 2483 h 2487"/>
                <a:gd name="T40" fmla="*/ 1641 w 1865"/>
                <a:gd name="T41" fmla="*/ 2464 h 2487"/>
                <a:gd name="T42" fmla="*/ 1628 w 1865"/>
                <a:gd name="T43" fmla="*/ 2437 h 2487"/>
                <a:gd name="T44" fmla="*/ 1632 w 1865"/>
                <a:gd name="T45" fmla="*/ 2405 h 2487"/>
                <a:gd name="T46" fmla="*/ 1694 w 1865"/>
                <a:gd name="T47" fmla="*/ 2209 h 2487"/>
                <a:gd name="T48" fmla="*/ 1732 w 1865"/>
                <a:gd name="T49" fmla="*/ 2006 h 2487"/>
                <a:gd name="T50" fmla="*/ 1745 w 1865"/>
                <a:gd name="T51" fmla="*/ 1800 h 2487"/>
                <a:gd name="T52" fmla="*/ 1730 w 1865"/>
                <a:gd name="T53" fmla="*/ 1586 h 2487"/>
                <a:gd name="T54" fmla="*/ 1691 w 1865"/>
                <a:gd name="T55" fmla="*/ 1380 h 2487"/>
                <a:gd name="T56" fmla="*/ 1628 w 1865"/>
                <a:gd name="T57" fmla="*/ 1184 h 2487"/>
                <a:gd name="T58" fmla="*/ 1540 w 1865"/>
                <a:gd name="T59" fmla="*/ 998 h 2487"/>
                <a:gd name="T60" fmla="*/ 1432 w 1865"/>
                <a:gd name="T61" fmla="*/ 827 h 2487"/>
                <a:gd name="T62" fmla="*/ 1305 w 1865"/>
                <a:gd name="T63" fmla="*/ 670 h 2487"/>
                <a:gd name="T64" fmla="*/ 1159 w 1865"/>
                <a:gd name="T65" fmla="*/ 528 h 2487"/>
                <a:gd name="T66" fmla="*/ 999 w 1865"/>
                <a:gd name="T67" fmla="*/ 406 h 2487"/>
                <a:gd name="T68" fmla="*/ 824 w 1865"/>
                <a:gd name="T69" fmla="*/ 302 h 2487"/>
                <a:gd name="T70" fmla="*/ 635 w 1865"/>
                <a:gd name="T71" fmla="*/ 220 h 2487"/>
                <a:gd name="T72" fmla="*/ 436 w 1865"/>
                <a:gd name="T73" fmla="*/ 163 h 2487"/>
                <a:gd name="T74" fmla="*/ 227 w 1865"/>
                <a:gd name="T75" fmla="*/ 128 h 2487"/>
                <a:gd name="T76" fmla="*/ 120 w 1865"/>
                <a:gd name="T77" fmla="*/ 857 h 2487"/>
                <a:gd name="T78" fmla="*/ 108 w 1865"/>
                <a:gd name="T79" fmla="*/ 893 h 2487"/>
                <a:gd name="T80" fmla="*/ 79 w 1865"/>
                <a:gd name="T81" fmla="*/ 914 h 2487"/>
                <a:gd name="T82" fmla="*/ 41 w 1865"/>
                <a:gd name="T83" fmla="*/ 914 h 2487"/>
                <a:gd name="T84" fmla="*/ 12 w 1865"/>
                <a:gd name="T85" fmla="*/ 893 h 2487"/>
                <a:gd name="T86" fmla="*/ 0 w 1865"/>
                <a:gd name="T87" fmla="*/ 857 h 2487"/>
                <a:gd name="T88" fmla="*/ 3 w 1865"/>
                <a:gd name="T89" fmla="*/ 41 h 2487"/>
                <a:gd name="T90" fmla="*/ 25 w 1865"/>
                <a:gd name="T91" fmla="*/ 12 h 2487"/>
                <a:gd name="T92" fmla="*/ 60 w 1865"/>
                <a:gd name="T93" fmla="*/ 0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65" h="2487">
                  <a:moveTo>
                    <a:pt x="60" y="0"/>
                  </a:moveTo>
                  <a:lnTo>
                    <a:pt x="169" y="3"/>
                  </a:lnTo>
                  <a:lnTo>
                    <a:pt x="278" y="13"/>
                  </a:lnTo>
                  <a:lnTo>
                    <a:pt x="384" y="29"/>
                  </a:lnTo>
                  <a:lnTo>
                    <a:pt x="488" y="51"/>
                  </a:lnTo>
                  <a:lnTo>
                    <a:pt x="589" y="80"/>
                  </a:lnTo>
                  <a:lnTo>
                    <a:pt x="689" y="112"/>
                  </a:lnTo>
                  <a:lnTo>
                    <a:pt x="785" y="152"/>
                  </a:lnTo>
                  <a:lnTo>
                    <a:pt x="879" y="196"/>
                  </a:lnTo>
                  <a:lnTo>
                    <a:pt x="970" y="247"/>
                  </a:lnTo>
                  <a:lnTo>
                    <a:pt x="1058" y="301"/>
                  </a:lnTo>
                  <a:lnTo>
                    <a:pt x="1142" y="360"/>
                  </a:lnTo>
                  <a:lnTo>
                    <a:pt x="1222" y="424"/>
                  </a:lnTo>
                  <a:lnTo>
                    <a:pt x="1299" y="492"/>
                  </a:lnTo>
                  <a:lnTo>
                    <a:pt x="1372" y="564"/>
                  </a:lnTo>
                  <a:lnTo>
                    <a:pt x="1439" y="641"/>
                  </a:lnTo>
                  <a:lnTo>
                    <a:pt x="1504" y="721"/>
                  </a:lnTo>
                  <a:lnTo>
                    <a:pt x="1563" y="805"/>
                  </a:lnTo>
                  <a:lnTo>
                    <a:pt x="1618" y="892"/>
                  </a:lnTo>
                  <a:lnTo>
                    <a:pt x="1668" y="983"/>
                  </a:lnTo>
                  <a:lnTo>
                    <a:pt x="1713" y="1077"/>
                  </a:lnTo>
                  <a:lnTo>
                    <a:pt x="1752" y="1173"/>
                  </a:lnTo>
                  <a:lnTo>
                    <a:pt x="1785" y="1272"/>
                  </a:lnTo>
                  <a:lnTo>
                    <a:pt x="1814" y="1373"/>
                  </a:lnTo>
                  <a:lnTo>
                    <a:pt x="1835" y="1477"/>
                  </a:lnTo>
                  <a:lnTo>
                    <a:pt x="1852" y="1583"/>
                  </a:lnTo>
                  <a:lnTo>
                    <a:pt x="1862" y="1691"/>
                  </a:lnTo>
                  <a:lnTo>
                    <a:pt x="1865" y="1800"/>
                  </a:lnTo>
                  <a:lnTo>
                    <a:pt x="1862" y="1911"/>
                  </a:lnTo>
                  <a:lnTo>
                    <a:pt x="1852" y="2021"/>
                  </a:lnTo>
                  <a:lnTo>
                    <a:pt x="1834" y="2131"/>
                  </a:lnTo>
                  <a:lnTo>
                    <a:pt x="1811" y="2237"/>
                  </a:lnTo>
                  <a:lnTo>
                    <a:pt x="1781" y="2344"/>
                  </a:lnTo>
                  <a:lnTo>
                    <a:pt x="1744" y="2449"/>
                  </a:lnTo>
                  <a:lnTo>
                    <a:pt x="1735" y="2465"/>
                  </a:lnTo>
                  <a:lnTo>
                    <a:pt x="1721" y="2477"/>
                  </a:lnTo>
                  <a:lnTo>
                    <a:pt x="1705" y="2485"/>
                  </a:lnTo>
                  <a:lnTo>
                    <a:pt x="1688" y="2487"/>
                  </a:lnTo>
                  <a:lnTo>
                    <a:pt x="1677" y="2486"/>
                  </a:lnTo>
                  <a:lnTo>
                    <a:pt x="1666" y="2483"/>
                  </a:lnTo>
                  <a:lnTo>
                    <a:pt x="1652" y="2475"/>
                  </a:lnTo>
                  <a:lnTo>
                    <a:pt x="1641" y="2464"/>
                  </a:lnTo>
                  <a:lnTo>
                    <a:pt x="1632" y="2451"/>
                  </a:lnTo>
                  <a:lnTo>
                    <a:pt x="1628" y="2437"/>
                  </a:lnTo>
                  <a:lnTo>
                    <a:pt x="1628" y="2421"/>
                  </a:lnTo>
                  <a:lnTo>
                    <a:pt x="1632" y="2405"/>
                  </a:lnTo>
                  <a:lnTo>
                    <a:pt x="1666" y="2308"/>
                  </a:lnTo>
                  <a:lnTo>
                    <a:pt x="1694" y="2209"/>
                  </a:lnTo>
                  <a:lnTo>
                    <a:pt x="1716" y="2108"/>
                  </a:lnTo>
                  <a:lnTo>
                    <a:pt x="1732" y="2006"/>
                  </a:lnTo>
                  <a:lnTo>
                    <a:pt x="1741" y="1904"/>
                  </a:lnTo>
                  <a:lnTo>
                    <a:pt x="1745" y="1800"/>
                  </a:lnTo>
                  <a:lnTo>
                    <a:pt x="1741" y="1692"/>
                  </a:lnTo>
                  <a:lnTo>
                    <a:pt x="1730" y="1586"/>
                  </a:lnTo>
                  <a:lnTo>
                    <a:pt x="1714" y="1481"/>
                  </a:lnTo>
                  <a:lnTo>
                    <a:pt x="1691" y="1380"/>
                  </a:lnTo>
                  <a:lnTo>
                    <a:pt x="1663" y="1281"/>
                  </a:lnTo>
                  <a:lnTo>
                    <a:pt x="1628" y="1184"/>
                  </a:lnTo>
                  <a:lnTo>
                    <a:pt x="1586" y="1090"/>
                  </a:lnTo>
                  <a:lnTo>
                    <a:pt x="1540" y="998"/>
                  </a:lnTo>
                  <a:lnTo>
                    <a:pt x="1489" y="911"/>
                  </a:lnTo>
                  <a:lnTo>
                    <a:pt x="1432" y="827"/>
                  </a:lnTo>
                  <a:lnTo>
                    <a:pt x="1371" y="746"/>
                  </a:lnTo>
                  <a:lnTo>
                    <a:pt x="1305" y="670"/>
                  </a:lnTo>
                  <a:lnTo>
                    <a:pt x="1235" y="597"/>
                  </a:lnTo>
                  <a:lnTo>
                    <a:pt x="1159" y="528"/>
                  </a:lnTo>
                  <a:lnTo>
                    <a:pt x="1082" y="465"/>
                  </a:lnTo>
                  <a:lnTo>
                    <a:pt x="999" y="406"/>
                  </a:lnTo>
                  <a:lnTo>
                    <a:pt x="913" y="351"/>
                  </a:lnTo>
                  <a:lnTo>
                    <a:pt x="824" y="302"/>
                  </a:lnTo>
                  <a:lnTo>
                    <a:pt x="731" y="259"/>
                  </a:lnTo>
                  <a:lnTo>
                    <a:pt x="635" y="220"/>
                  </a:lnTo>
                  <a:lnTo>
                    <a:pt x="537" y="189"/>
                  </a:lnTo>
                  <a:lnTo>
                    <a:pt x="436" y="163"/>
                  </a:lnTo>
                  <a:lnTo>
                    <a:pt x="332" y="142"/>
                  </a:lnTo>
                  <a:lnTo>
                    <a:pt x="227" y="128"/>
                  </a:lnTo>
                  <a:lnTo>
                    <a:pt x="120" y="121"/>
                  </a:lnTo>
                  <a:lnTo>
                    <a:pt x="120" y="857"/>
                  </a:lnTo>
                  <a:lnTo>
                    <a:pt x="117" y="876"/>
                  </a:lnTo>
                  <a:lnTo>
                    <a:pt x="108" y="893"/>
                  </a:lnTo>
                  <a:lnTo>
                    <a:pt x="95" y="905"/>
                  </a:lnTo>
                  <a:lnTo>
                    <a:pt x="79" y="914"/>
                  </a:lnTo>
                  <a:lnTo>
                    <a:pt x="60" y="917"/>
                  </a:lnTo>
                  <a:lnTo>
                    <a:pt x="41" y="914"/>
                  </a:lnTo>
                  <a:lnTo>
                    <a:pt x="25" y="905"/>
                  </a:lnTo>
                  <a:lnTo>
                    <a:pt x="12" y="893"/>
                  </a:lnTo>
                  <a:lnTo>
                    <a:pt x="3" y="876"/>
                  </a:lnTo>
                  <a:lnTo>
                    <a:pt x="0" y="857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64"/>
            <p:cNvSpPr>
              <a:spLocks/>
            </p:cNvSpPr>
            <p:nvPr/>
          </p:nvSpPr>
          <p:spPr bwMode="auto">
            <a:xfrm>
              <a:off x="5349875" y="3533776"/>
              <a:ext cx="228600" cy="482600"/>
            </a:xfrm>
            <a:custGeom>
              <a:avLst/>
              <a:gdLst>
                <a:gd name="T0" fmla="*/ 584 w 1444"/>
                <a:gd name="T1" fmla="*/ 2 h 3037"/>
                <a:gd name="T2" fmla="*/ 612 w 1444"/>
                <a:gd name="T3" fmla="*/ 17 h 3037"/>
                <a:gd name="T4" fmla="*/ 627 w 1444"/>
                <a:gd name="T5" fmla="*/ 44 h 3037"/>
                <a:gd name="T6" fmla="*/ 627 w 1444"/>
                <a:gd name="T7" fmla="*/ 75 h 3037"/>
                <a:gd name="T8" fmla="*/ 612 w 1444"/>
                <a:gd name="T9" fmla="*/ 102 h 3037"/>
                <a:gd name="T10" fmla="*/ 476 w 1444"/>
                <a:gd name="T11" fmla="*/ 256 h 3037"/>
                <a:gd name="T12" fmla="*/ 361 w 1444"/>
                <a:gd name="T13" fmla="*/ 422 h 3037"/>
                <a:gd name="T14" fmla="*/ 267 w 1444"/>
                <a:gd name="T15" fmla="*/ 600 h 3037"/>
                <a:gd name="T16" fmla="*/ 196 w 1444"/>
                <a:gd name="T17" fmla="*/ 787 h 3037"/>
                <a:gd name="T18" fmla="*/ 148 w 1444"/>
                <a:gd name="T19" fmla="*/ 984 h 3037"/>
                <a:gd name="T20" fmla="*/ 124 w 1444"/>
                <a:gd name="T21" fmla="*/ 1185 h 3037"/>
                <a:gd name="T22" fmla="*/ 124 w 1444"/>
                <a:gd name="T23" fmla="*/ 1388 h 3037"/>
                <a:gd name="T24" fmla="*/ 147 w 1444"/>
                <a:gd name="T25" fmla="*/ 1585 h 3037"/>
                <a:gd name="T26" fmla="*/ 191 w 1444"/>
                <a:gd name="T27" fmla="*/ 1775 h 3037"/>
                <a:gd name="T28" fmla="*/ 258 w 1444"/>
                <a:gd name="T29" fmla="*/ 1956 h 3037"/>
                <a:gd name="T30" fmla="*/ 343 w 1444"/>
                <a:gd name="T31" fmla="*/ 2127 h 3037"/>
                <a:gd name="T32" fmla="*/ 449 w 1444"/>
                <a:gd name="T33" fmla="*/ 2286 h 3037"/>
                <a:gd name="T34" fmla="*/ 570 w 1444"/>
                <a:gd name="T35" fmla="*/ 2432 h 3037"/>
                <a:gd name="T36" fmla="*/ 708 w 1444"/>
                <a:gd name="T37" fmla="*/ 2565 h 3037"/>
                <a:gd name="T38" fmla="*/ 861 w 1444"/>
                <a:gd name="T39" fmla="*/ 2681 h 3037"/>
                <a:gd name="T40" fmla="*/ 1028 w 1444"/>
                <a:gd name="T41" fmla="*/ 2779 h 3037"/>
                <a:gd name="T42" fmla="*/ 1208 w 1444"/>
                <a:gd name="T43" fmla="*/ 2860 h 3037"/>
                <a:gd name="T44" fmla="*/ 1398 w 1444"/>
                <a:gd name="T45" fmla="*/ 2919 h 3037"/>
                <a:gd name="T46" fmla="*/ 1425 w 1444"/>
                <a:gd name="T47" fmla="*/ 2934 h 3037"/>
                <a:gd name="T48" fmla="*/ 1442 w 1444"/>
                <a:gd name="T49" fmla="*/ 2960 h 3037"/>
                <a:gd name="T50" fmla="*/ 1443 w 1444"/>
                <a:gd name="T51" fmla="*/ 2991 h 3037"/>
                <a:gd name="T52" fmla="*/ 1426 w 1444"/>
                <a:gd name="T53" fmla="*/ 3019 h 3037"/>
                <a:gd name="T54" fmla="*/ 1400 w 1444"/>
                <a:gd name="T55" fmla="*/ 3035 h 3037"/>
                <a:gd name="T56" fmla="*/ 1377 w 1444"/>
                <a:gd name="T57" fmla="*/ 3037 h 3037"/>
                <a:gd name="T58" fmla="*/ 1266 w 1444"/>
                <a:gd name="T59" fmla="*/ 3006 h 3037"/>
                <a:gd name="T60" fmla="*/ 1068 w 1444"/>
                <a:gd name="T61" fmla="*/ 2932 h 3037"/>
                <a:gd name="T62" fmla="*/ 882 w 1444"/>
                <a:gd name="T63" fmla="*/ 2836 h 3037"/>
                <a:gd name="T64" fmla="*/ 710 w 1444"/>
                <a:gd name="T65" fmla="*/ 2720 h 3037"/>
                <a:gd name="T66" fmla="*/ 554 w 1444"/>
                <a:gd name="T67" fmla="*/ 2587 h 3037"/>
                <a:gd name="T68" fmla="*/ 415 w 1444"/>
                <a:gd name="T69" fmla="*/ 2438 h 3037"/>
                <a:gd name="T70" fmla="*/ 293 w 1444"/>
                <a:gd name="T71" fmla="*/ 2273 h 3037"/>
                <a:gd name="T72" fmla="*/ 191 w 1444"/>
                <a:gd name="T73" fmla="*/ 2096 h 3037"/>
                <a:gd name="T74" fmla="*/ 109 w 1444"/>
                <a:gd name="T75" fmla="*/ 1908 h 3037"/>
                <a:gd name="T76" fmla="*/ 49 w 1444"/>
                <a:gd name="T77" fmla="*/ 1708 h 3037"/>
                <a:gd name="T78" fmla="*/ 12 w 1444"/>
                <a:gd name="T79" fmla="*/ 1502 h 3037"/>
                <a:gd name="T80" fmla="*/ 0 w 1444"/>
                <a:gd name="T81" fmla="*/ 1288 h 3037"/>
                <a:gd name="T82" fmla="*/ 11 w 1444"/>
                <a:gd name="T83" fmla="*/ 1084 h 3037"/>
                <a:gd name="T84" fmla="*/ 45 w 1444"/>
                <a:gd name="T85" fmla="*/ 885 h 3037"/>
                <a:gd name="T86" fmla="*/ 101 w 1444"/>
                <a:gd name="T87" fmla="*/ 693 h 3037"/>
                <a:gd name="T88" fmla="*/ 176 w 1444"/>
                <a:gd name="T89" fmla="*/ 509 h 3037"/>
                <a:gd name="T90" fmla="*/ 273 w 1444"/>
                <a:gd name="T91" fmla="*/ 335 h 3037"/>
                <a:gd name="T92" fmla="*/ 391 w 1444"/>
                <a:gd name="T93" fmla="*/ 170 h 3037"/>
                <a:gd name="T94" fmla="*/ 526 w 1444"/>
                <a:gd name="T95" fmla="*/ 17 h 3037"/>
                <a:gd name="T96" fmla="*/ 554 w 1444"/>
                <a:gd name="T97" fmla="*/ 2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3037">
                  <a:moveTo>
                    <a:pt x="569" y="0"/>
                  </a:moveTo>
                  <a:lnTo>
                    <a:pt x="584" y="2"/>
                  </a:lnTo>
                  <a:lnTo>
                    <a:pt x="598" y="7"/>
                  </a:lnTo>
                  <a:lnTo>
                    <a:pt x="612" y="17"/>
                  </a:lnTo>
                  <a:lnTo>
                    <a:pt x="621" y="30"/>
                  </a:lnTo>
                  <a:lnTo>
                    <a:pt x="627" y="44"/>
                  </a:lnTo>
                  <a:lnTo>
                    <a:pt x="629" y="60"/>
                  </a:lnTo>
                  <a:lnTo>
                    <a:pt x="627" y="75"/>
                  </a:lnTo>
                  <a:lnTo>
                    <a:pt x="621" y="89"/>
                  </a:lnTo>
                  <a:lnTo>
                    <a:pt x="612" y="102"/>
                  </a:lnTo>
                  <a:lnTo>
                    <a:pt x="542" y="177"/>
                  </a:lnTo>
                  <a:lnTo>
                    <a:pt x="476" y="256"/>
                  </a:lnTo>
                  <a:lnTo>
                    <a:pt x="416" y="338"/>
                  </a:lnTo>
                  <a:lnTo>
                    <a:pt x="361" y="422"/>
                  </a:lnTo>
                  <a:lnTo>
                    <a:pt x="311" y="510"/>
                  </a:lnTo>
                  <a:lnTo>
                    <a:pt x="267" y="600"/>
                  </a:lnTo>
                  <a:lnTo>
                    <a:pt x="229" y="692"/>
                  </a:lnTo>
                  <a:lnTo>
                    <a:pt x="196" y="787"/>
                  </a:lnTo>
                  <a:lnTo>
                    <a:pt x="170" y="884"/>
                  </a:lnTo>
                  <a:lnTo>
                    <a:pt x="148" y="984"/>
                  </a:lnTo>
                  <a:lnTo>
                    <a:pt x="132" y="1084"/>
                  </a:lnTo>
                  <a:lnTo>
                    <a:pt x="124" y="1185"/>
                  </a:lnTo>
                  <a:lnTo>
                    <a:pt x="120" y="1288"/>
                  </a:lnTo>
                  <a:lnTo>
                    <a:pt x="124" y="1388"/>
                  </a:lnTo>
                  <a:lnTo>
                    <a:pt x="132" y="1488"/>
                  </a:lnTo>
                  <a:lnTo>
                    <a:pt x="147" y="1585"/>
                  </a:lnTo>
                  <a:lnTo>
                    <a:pt x="166" y="1681"/>
                  </a:lnTo>
                  <a:lnTo>
                    <a:pt x="191" y="1775"/>
                  </a:lnTo>
                  <a:lnTo>
                    <a:pt x="222" y="1866"/>
                  </a:lnTo>
                  <a:lnTo>
                    <a:pt x="258" y="1956"/>
                  </a:lnTo>
                  <a:lnTo>
                    <a:pt x="299" y="2042"/>
                  </a:lnTo>
                  <a:lnTo>
                    <a:pt x="343" y="2127"/>
                  </a:lnTo>
                  <a:lnTo>
                    <a:pt x="394" y="2208"/>
                  </a:lnTo>
                  <a:lnTo>
                    <a:pt x="449" y="2286"/>
                  </a:lnTo>
                  <a:lnTo>
                    <a:pt x="508" y="2361"/>
                  </a:lnTo>
                  <a:lnTo>
                    <a:pt x="570" y="2432"/>
                  </a:lnTo>
                  <a:lnTo>
                    <a:pt x="638" y="2501"/>
                  </a:lnTo>
                  <a:lnTo>
                    <a:pt x="708" y="2565"/>
                  </a:lnTo>
                  <a:lnTo>
                    <a:pt x="783" y="2625"/>
                  </a:lnTo>
                  <a:lnTo>
                    <a:pt x="861" y="2681"/>
                  </a:lnTo>
                  <a:lnTo>
                    <a:pt x="943" y="2732"/>
                  </a:lnTo>
                  <a:lnTo>
                    <a:pt x="1028" y="2779"/>
                  </a:lnTo>
                  <a:lnTo>
                    <a:pt x="1116" y="2822"/>
                  </a:lnTo>
                  <a:lnTo>
                    <a:pt x="1208" y="2860"/>
                  </a:lnTo>
                  <a:lnTo>
                    <a:pt x="1302" y="2892"/>
                  </a:lnTo>
                  <a:lnTo>
                    <a:pt x="1398" y="2919"/>
                  </a:lnTo>
                  <a:lnTo>
                    <a:pt x="1413" y="2924"/>
                  </a:lnTo>
                  <a:lnTo>
                    <a:pt x="1425" y="2934"/>
                  </a:lnTo>
                  <a:lnTo>
                    <a:pt x="1435" y="2946"/>
                  </a:lnTo>
                  <a:lnTo>
                    <a:pt x="1442" y="2960"/>
                  </a:lnTo>
                  <a:lnTo>
                    <a:pt x="1444" y="2976"/>
                  </a:lnTo>
                  <a:lnTo>
                    <a:pt x="1443" y="2991"/>
                  </a:lnTo>
                  <a:lnTo>
                    <a:pt x="1436" y="3006"/>
                  </a:lnTo>
                  <a:lnTo>
                    <a:pt x="1426" y="3019"/>
                  </a:lnTo>
                  <a:lnTo>
                    <a:pt x="1414" y="3029"/>
                  </a:lnTo>
                  <a:lnTo>
                    <a:pt x="1400" y="3035"/>
                  </a:lnTo>
                  <a:lnTo>
                    <a:pt x="1384" y="3037"/>
                  </a:lnTo>
                  <a:lnTo>
                    <a:pt x="1377" y="3037"/>
                  </a:lnTo>
                  <a:lnTo>
                    <a:pt x="1370" y="3036"/>
                  </a:lnTo>
                  <a:lnTo>
                    <a:pt x="1266" y="3006"/>
                  </a:lnTo>
                  <a:lnTo>
                    <a:pt x="1165" y="2971"/>
                  </a:lnTo>
                  <a:lnTo>
                    <a:pt x="1068" y="2932"/>
                  </a:lnTo>
                  <a:lnTo>
                    <a:pt x="973" y="2886"/>
                  </a:lnTo>
                  <a:lnTo>
                    <a:pt x="882" y="2836"/>
                  </a:lnTo>
                  <a:lnTo>
                    <a:pt x="794" y="2780"/>
                  </a:lnTo>
                  <a:lnTo>
                    <a:pt x="710" y="2720"/>
                  </a:lnTo>
                  <a:lnTo>
                    <a:pt x="630" y="2656"/>
                  </a:lnTo>
                  <a:lnTo>
                    <a:pt x="554" y="2587"/>
                  </a:lnTo>
                  <a:lnTo>
                    <a:pt x="482" y="2514"/>
                  </a:lnTo>
                  <a:lnTo>
                    <a:pt x="415" y="2438"/>
                  </a:lnTo>
                  <a:lnTo>
                    <a:pt x="351" y="2357"/>
                  </a:lnTo>
                  <a:lnTo>
                    <a:pt x="293" y="2273"/>
                  </a:lnTo>
                  <a:lnTo>
                    <a:pt x="240" y="2186"/>
                  </a:lnTo>
                  <a:lnTo>
                    <a:pt x="191" y="2096"/>
                  </a:lnTo>
                  <a:lnTo>
                    <a:pt x="148" y="2003"/>
                  </a:lnTo>
                  <a:lnTo>
                    <a:pt x="109" y="1908"/>
                  </a:lnTo>
                  <a:lnTo>
                    <a:pt x="77" y="1809"/>
                  </a:lnTo>
                  <a:lnTo>
                    <a:pt x="49" y="1708"/>
                  </a:lnTo>
                  <a:lnTo>
                    <a:pt x="28" y="1605"/>
                  </a:lnTo>
                  <a:lnTo>
                    <a:pt x="12" y="1502"/>
                  </a:lnTo>
                  <a:lnTo>
                    <a:pt x="3" y="1396"/>
                  </a:lnTo>
                  <a:lnTo>
                    <a:pt x="0" y="1288"/>
                  </a:lnTo>
                  <a:lnTo>
                    <a:pt x="3" y="1185"/>
                  </a:lnTo>
                  <a:lnTo>
                    <a:pt x="11" y="1084"/>
                  </a:lnTo>
                  <a:lnTo>
                    <a:pt x="25" y="985"/>
                  </a:lnTo>
                  <a:lnTo>
                    <a:pt x="45" y="885"/>
                  </a:lnTo>
                  <a:lnTo>
                    <a:pt x="70" y="788"/>
                  </a:lnTo>
                  <a:lnTo>
                    <a:pt x="101" y="693"/>
                  </a:lnTo>
                  <a:lnTo>
                    <a:pt x="136" y="601"/>
                  </a:lnTo>
                  <a:lnTo>
                    <a:pt x="176" y="509"/>
                  </a:lnTo>
                  <a:lnTo>
                    <a:pt x="222" y="421"/>
                  </a:lnTo>
                  <a:lnTo>
                    <a:pt x="273" y="335"/>
                  </a:lnTo>
                  <a:lnTo>
                    <a:pt x="329" y="251"/>
                  </a:lnTo>
                  <a:lnTo>
                    <a:pt x="391" y="170"/>
                  </a:lnTo>
                  <a:lnTo>
                    <a:pt x="456" y="92"/>
                  </a:lnTo>
                  <a:lnTo>
                    <a:pt x="526" y="17"/>
                  </a:lnTo>
                  <a:lnTo>
                    <a:pt x="539" y="7"/>
                  </a:lnTo>
                  <a:lnTo>
                    <a:pt x="554" y="2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6" name="Group 1065"/>
          <p:cNvGrpSpPr/>
          <p:nvPr/>
        </p:nvGrpSpPr>
        <p:grpSpPr>
          <a:xfrm>
            <a:off x="4401590" y="4224190"/>
            <a:ext cx="573087" cy="566738"/>
            <a:chOff x="4411663" y="3451225"/>
            <a:chExt cx="573087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9" name="Freeform 369"/>
            <p:cNvSpPr>
              <a:spLocks noEditPoints="1"/>
            </p:cNvSpPr>
            <p:nvPr/>
          </p:nvSpPr>
          <p:spPr bwMode="auto">
            <a:xfrm>
              <a:off x="4667250" y="3841750"/>
              <a:ext cx="271462" cy="176213"/>
            </a:xfrm>
            <a:custGeom>
              <a:avLst/>
              <a:gdLst>
                <a:gd name="T0" fmla="*/ 1117 w 1537"/>
                <a:gd name="T1" fmla="*/ 308 h 1107"/>
                <a:gd name="T2" fmla="*/ 1126 w 1537"/>
                <a:gd name="T3" fmla="*/ 465 h 1107"/>
                <a:gd name="T4" fmla="*/ 1085 w 1537"/>
                <a:gd name="T5" fmla="*/ 606 h 1107"/>
                <a:gd name="T6" fmla="*/ 1004 w 1537"/>
                <a:gd name="T7" fmla="*/ 722 h 1107"/>
                <a:gd name="T8" fmla="*/ 890 w 1537"/>
                <a:gd name="T9" fmla="*/ 798 h 1107"/>
                <a:gd name="T10" fmla="*/ 756 w 1537"/>
                <a:gd name="T11" fmla="*/ 826 h 1107"/>
                <a:gd name="T12" fmla="*/ 620 w 1537"/>
                <a:gd name="T13" fmla="*/ 798 h 1107"/>
                <a:gd name="T14" fmla="*/ 507 w 1537"/>
                <a:gd name="T15" fmla="*/ 722 h 1107"/>
                <a:gd name="T16" fmla="*/ 425 w 1537"/>
                <a:gd name="T17" fmla="*/ 606 h 1107"/>
                <a:gd name="T18" fmla="*/ 385 w 1537"/>
                <a:gd name="T19" fmla="*/ 465 h 1107"/>
                <a:gd name="T20" fmla="*/ 391 w 1537"/>
                <a:gd name="T21" fmla="*/ 324 h 1107"/>
                <a:gd name="T22" fmla="*/ 363 w 1537"/>
                <a:gd name="T23" fmla="*/ 282 h 1107"/>
                <a:gd name="T24" fmla="*/ 218 w 1537"/>
                <a:gd name="T25" fmla="*/ 432 h 1107"/>
                <a:gd name="T26" fmla="*/ 174 w 1537"/>
                <a:gd name="T27" fmla="*/ 625 h 1107"/>
                <a:gd name="T28" fmla="*/ 318 w 1537"/>
                <a:gd name="T29" fmla="*/ 793 h 1107"/>
                <a:gd name="T30" fmla="*/ 478 w 1537"/>
                <a:gd name="T31" fmla="*/ 909 h 1107"/>
                <a:gd name="T32" fmla="*/ 648 w 1537"/>
                <a:gd name="T33" fmla="*/ 975 h 1107"/>
                <a:gd name="T34" fmla="*/ 825 w 1537"/>
                <a:gd name="T35" fmla="*/ 984 h 1107"/>
                <a:gd name="T36" fmla="*/ 1000 w 1537"/>
                <a:gd name="T37" fmla="*/ 936 h 1107"/>
                <a:gd name="T38" fmla="*/ 1165 w 1537"/>
                <a:gd name="T39" fmla="*/ 834 h 1107"/>
                <a:gd name="T40" fmla="*/ 1315 w 1537"/>
                <a:gd name="T41" fmla="*/ 680 h 1107"/>
                <a:gd name="T42" fmla="*/ 1366 w 1537"/>
                <a:gd name="T43" fmla="*/ 487 h 1107"/>
                <a:gd name="T44" fmla="*/ 1230 w 1537"/>
                <a:gd name="T45" fmla="*/ 328 h 1107"/>
                <a:gd name="T46" fmla="*/ 1082 w 1537"/>
                <a:gd name="T47" fmla="*/ 213 h 1107"/>
                <a:gd name="T48" fmla="*/ 698 w 1537"/>
                <a:gd name="T49" fmla="*/ 127 h 1107"/>
                <a:gd name="T50" fmla="*/ 601 w 1537"/>
                <a:gd name="T51" fmla="*/ 175 h 1107"/>
                <a:gd name="T52" fmla="*/ 528 w 1537"/>
                <a:gd name="T53" fmla="*/ 260 h 1107"/>
                <a:gd name="T54" fmla="*/ 492 w 1537"/>
                <a:gd name="T55" fmla="*/ 371 h 1107"/>
                <a:gd name="T56" fmla="*/ 501 w 1537"/>
                <a:gd name="T57" fmla="*/ 498 h 1107"/>
                <a:gd name="T58" fmla="*/ 554 w 1537"/>
                <a:gd name="T59" fmla="*/ 605 h 1107"/>
                <a:gd name="T60" fmla="*/ 643 w 1537"/>
                <a:gd name="T61" fmla="*/ 679 h 1107"/>
                <a:gd name="T62" fmla="*/ 756 w 1537"/>
                <a:gd name="T63" fmla="*/ 706 h 1107"/>
                <a:gd name="T64" fmla="*/ 867 w 1537"/>
                <a:gd name="T65" fmla="*/ 679 h 1107"/>
                <a:gd name="T66" fmla="*/ 956 w 1537"/>
                <a:gd name="T67" fmla="*/ 605 h 1107"/>
                <a:gd name="T68" fmla="*/ 1010 w 1537"/>
                <a:gd name="T69" fmla="*/ 498 h 1107"/>
                <a:gd name="T70" fmla="*/ 1019 w 1537"/>
                <a:gd name="T71" fmla="*/ 371 h 1107"/>
                <a:gd name="T72" fmla="*/ 982 w 1537"/>
                <a:gd name="T73" fmla="*/ 260 h 1107"/>
                <a:gd name="T74" fmla="*/ 909 w 1537"/>
                <a:gd name="T75" fmla="*/ 175 h 1107"/>
                <a:gd name="T76" fmla="*/ 811 w 1537"/>
                <a:gd name="T77" fmla="*/ 127 h 1107"/>
                <a:gd name="T78" fmla="*/ 756 w 1537"/>
                <a:gd name="T79" fmla="*/ 0 h 1107"/>
                <a:gd name="T80" fmla="*/ 867 w 1537"/>
                <a:gd name="T81" fmla="*/ 10 h 1107"/>
                <a:gd name="T82" fmla="*/ 1065 w 1537"/>
                <a:gd name="T83" fmla="*/ 71 h 1107"/>
                <a:gd name="T84" fmla="*/ 1250 w 1537"/>
                <a:gd name="T85" fmla="*/ 191 h 1107"/>
                <a:gd name="T86" fmla="*/ 1417 w 1537"/>
                <a:gd name="T87" fmla="*/ 368 h 1107"/>
                <a:gd name="T88" fmla="*/ 1537 w 1537"/>
                <a:gd name="T89" fmla="*/ 550 h 1107"/>
                <a:gd name="T90" fmla="*/ 1416 w 1537"/>
                <a:gd name="T91" fmla="*/ 734 h 1107"/>
                <a:gd name="T92" fmla="*/ 1257 w 1537"/>
                <a:gd name="T93" fmla="*/ 907 h 1107"/>
                <a:gd name="T94" fmla="*/ 1082 w 1537"/>
                <a:gd name="T95" fmla="*/ 1027 h 1107"/>
                <a:gd name="T96" fmla="*/ 895 w 1537"/>
                <a:gd name="T97" fmla="*/ 1093 h 1107"/>
                <a:gd name="T98" fmla="*/ 700 w 1537"/>
                <a:gd name="T99" fmla="*/ 1103 h 1107"/>
                <a:gd name="T100" fmla="*/ 509 w 1537"/>
                <a:gd name="T101" fmla="*/ 1056 h 1107"/>
                <a:gd name="T102" fmla="*/ 330 w 1537"/>
                <a:gd name="T103" fmla="*/ 953 h 1107"/>
                <a:gd name="T104" fmla="*/ 165 w 1537"/>
                <a:gd name="T105" fmla="*/ 797 h 1107"/>
                <a:gd name="T106" fmla="*/ 19 w 1537"/>
                <a:gd name="T107" fmla="*/ 592 h 1107"/>
                <a:gd name="T108" fmla="*/ 74 w 1537"/>
                <a:gd name="T109" fmla="*/ 439 h 1107"/>
                <a:gd name="T110" fmla="*/ 236 w 1537"/>
                <a:gd name="T111" fmla="*/ 243 h 1107"/>
                <a:gd name="T112" fmla="*/ 416 w 1537"/>
                <a:gd name="T113" fmla="*/ 103 h 1107"/>
                <a:gd name="T114" fmla="*/ 611 w 1537"/>
                <a:gd name="T115" fmla="*/ 22 h 1107"/>
                <a:gd name="T116" fmla="*/ 756 w 1537"/>
                <a:gd name="T117" fmla="*/ 0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1107">
                  <a:moveTo>
                    <a:pt x="1082" y="213"/>
                  </a:moveTo>
                  <a:lnTo>
                    <a:pt x="1102" y="259"/>
                  </a:lnTo>
                  <a:lnTo>
                    <a:pt x="1117" y="308"/>
                  </a:lnTo>
                  <a:lnTo>
                    <a:pt x="1126" y="359"/>
                  </a:lnTo>
                  <a:lnTo>
                    <a:pt x="1130" y="414"/>
                  </a:lnTo>
                  <a:lnTo>
                    <a:pt x="1126" y="465"/>
                  </a:lnTo>
                  <a:lnTo>
                    <a:pt x="1118" y="514"/>
                  </a:lnTo>
                  <a:lnTo>
                    <a:pt x="1104" y="562"/>
                  </a:lnTo>
                  <a:lnTo>
                    <a:pt x="1085" y="606"/>
                  </a:lnTo>
                  <a:lnTo>
                    <a:pt x="1062" y="649"/>
                  </a:lnTo>
                  <a:lnTo>
                    <a:pt x="1035" y="687"/>
                  </a:lnTo>
                  <a:lnTo>
                    <a:pt x="1004" y="722"/>
                  </a:lnTo>
                  <a:lnTo>
                    <a:pt x="969" y="752"/>
                  </a:lnTo>
                  <a:lnTo>
                    <a:pt x="931" y="777"/>
                  </a:lnTo>
                  <a:lnTo>
                    <a:pt x="890" y="798"/>
                  </a:lnTo>
                  <a:lnTo>
                    <a:pt x="847" y="814"/>
                  </a:lnTo>
                  <a:lnTo>
                    <a:pt x="802" y="823"/>
                  </a:lnTo>
                  <a:lnTo>
                    <a:pt x="756" y="826"/>
                  </a:lnTo>
                  <a:lnTo>
                    <a:pt x="708" y="823"/>
                  </a:lnTo>
                  <a:lnTo>
                    <a:pt x="663" y="814"/>
                  </a:lnTo>
                  <a:lnTo>
                    <a:pt x="620" y="798"/>
                  </a:lnTo>
                  <a:lnTo>
                    <a:pt x="580" y="777"/>
                  </a:lnTo>
                  <a:lnTo>
                    <a:pt x="541" y="752"/>
                  </a:lnTo>
                  <a:lnTo>
                    <a:pt x="507" y="722"/>
                  </a:lnTo>
                  <a:lnTo>
                    <a:pt x="476" y="687"/>
                  </a:lnTo>
                  <a:lnTo>
                    <a:pt x="449" y="649"/>
                  </a:lnTo>
                  <a:lnTo>
                    <a:pt x="425" y="606"/>
                  </a:lnTo>
                  <a:lnTo>
                    <a:pt x="407" y="562"/>
                  </a:lnTo>
                  <a:lnTo>
                    <a:pt x="393" y="514"/>
                  </a:lnTo>
                  <a:lnTo>
                    <a:pt x="385" y="465"/>
                  </a:lnTo>
                  <a:lnTo>
                    <a:pt x="382" y="414"/>
                  </a:lnTo>
                  <a:lnTo>
                    <a:pt x="384" y="368"/>
                  </a:lnTo>
                  <a:lnTo>
                    <a:pt x="391" y="324"/>
                  </a:lnTo>
                  <a:lnTo>
                    <a:pt x="401" y="282"/>
                  </a:lnTo>
                  <a:lnTo>
                    <a:pt x="416" y="242"/>
                  </a:lnTo>
                  <a:lnTo>
                    <a:pt x="363" y="282"/>
                  </a:lnTo>
                  <a:lnTo>
                    <a:pt x="313" y="327"/>
                  </a:lnTo>
                  <a:lnTo>
                    <a:pt x="265" y="377"/>
                  </a:lnTo>
                  <a:lnTo>
                    <a:pt x="218" y="432"/>
                  </a:lnTo>
                  <a:lnTo>
                    <a:pt x="173" y="493"/>
                  </a:lnTo>
                  <a:lnTo>
                    <a:pt x="129" y="559"/>
                  </a:lnTo>
                  <a:lnTo>
                    <a:pt x="174" y="625"/>
                  </a:lnTo>
                  <a:lnTo>
                    <a:pt x="220" y="686"/>
                  </a:lnTo>
                  <a:lnTo>
                    <a:pt x="269" y="743"/>
                  </a:lnTo>
                  <a:lnTo>
                    <a:pt x="318" y="793"/>
                  </a:lnTo>
                  <a:lnTo>
                    <a:pt x="371" y="837"/>
                  </a:lnTo>
                  <a:lnTo>
                    <a:pt x="423" y="876"/>
                  </a:lnTo>
                  <a:lnTo>
                    <a:pt x="478" y="909"/>
                  </a:lnTo>
                  <a:lnTo>
                    <a:pt x="533" y="937"/>
                  </a:lnTo>
                  <a:lnTo>
                    <a:pt x="590" y="959"/>
                  </a:lnTo>
                  <a:lnTo>
                    <a:pt x="648" y="975"/>
                  </a:lnTo>
                  <a:lnTo>
                    <a:pt x="706" y="984"/>
                  </a:lnTo>
                  <a:lnTo>
                    <a:pt x="766" y="987"/>
                  </a:lnTo>
                  <a:lnTo>
                    <a:pt x="825" y="984"/>
                  </a:lnTo>
                  <a:lnTo>
                    <a:pt x="884" y="974"/>
                  </a:lnTo>
                  <a:lnTo>
                    <a:pt x="943" y="958"/>
                  </a:lnTo>
                  <a:lnTo>
                    <a:pt x="1000" y="936"/>
                  </a:lnTo>
                  <a:lnTo>
                    <a:pt x="1056" y="908"/>
                  </a:lnTo>
                  <a:lnTo>
                    <a:pt x="1111" y="874"/>
                  </a:lnTo>
                  <a:lnTo>
                    <a:pt x="1165" y="834"/>
                  </a:lnTo>
                  <a:lnTo>
                    <a:pt x="1217" y="788"/>
                  </a:lnTo>
                  <a:lnTo>
                    <a:pt x="1267" y="737"/>
                  </a:lnTo>
                  <a:lnTo>
                    <a:pt x="1315" y="680"/>
                  </a:lnTo>
                  <a:lnTo>
                    <a:pt x="1363" y="618"/>
                  </a:lnTo>
                  <a:lnTo>
                    <a:pt x="1407" y="550"/>
                  </a:lnTo>
                  <a:lnTo>
                    <a:pt x="1366" y="487"/>
                  </a:lnTo>
                  <a:lnTo>
                    <a:pt x="1323" y="429"/>
                  </a:lnTo>
                  <a:lnTo>
                    <a:pt x="1277" y="376"/>
                  </a:lnTo>
                  <a:lnTo>
                    <a:pt x="1230" y="328"/>
                  </a:lnTo>
                  <a:lnTo>
                    <a:pt x="1183" y="285"/>
                  </a:lnTo>
                  <a:lnTo>
                    <a:pt x="1134" y="246"/>
                  </a:lnTo>
                  <a:lnTo>
                    <a:pt x="1082" y="213"/>
                  </a:lnTo>
                  <a:close/>
                  <a:moveTo>
                    <a:pt x="772" y="122"/>
                  </a:moveTo>
                  <a:lnTo>
                    <a:pt x="734" y="123"/>
                  </a:lnTo>
                  <a:lnTo>
                    <a:pt x="698" y="127"/>
                  </a:lnTo>
                  <a:lnTo>
                    <a:pt x="664" y="138"/>
                  </a:lnTo>
                  <a:lnTo>
                    <a:pt x="631" y="154"/>
                  </a:lnTo>
                  <a:lnTo>
                    <a:pt x="601" y="175"/>
                  </a:lnTo>
                  <a:lnTo>
                    <a:pt x="574" y="199"/>
                  </a:lnTo>
                  <a:lnTo>
                    <a:pt x="549" y="228"/>
                  </a:lnTo>
                  <a:lnTo>
                    <a:pt x="528" y="260"/>
                  </a:lnTo>
                  <a:lnTo>
                    <a:pt x="512" y="295"/>
                  </a:lnTo>
                  <a:lnTo>
                    <a:pt x="500" y="333"/>
                  </a:lnTo>
                  <a:lnTo>
                    <a:pt x="492" y="371"/>
                  </a:lnTo>
                  <a:lnTo>
                    <a:pt x="489" y="414"/>
                  </a:lnTo>
                  <a:lnTo>
                    <a:pt x="492" y="457"/>
                  </a:lnTo>
                  <a:lnTo>
                    <a:pt x="501" y="498"/>
                  </a:lnTo>
                  <a:lnTo>
                    <a:pt x="514" y="537"/>
                  </a:lnTo>
                  <a:lnTo>
                    <a:pt x="532" y="572"/>
                  </a:lnTo>
                  <a:lnTo>
                    <a:pt x="554" y="605"/>
                  </a:lnTo>
                  <a:lnTo>
                    <a:pt x="581" y="634"/>
                  </a:lnTo>
                  <a:lnTo>
                    <a:pt x="611" y="659"/>
                  </a:lnTo>
                  <a:lnTo>
                    <a:pt x="643" y="679"/>
                  </a:lnTo>
                  <a:lnTo>
                    <a:pt x="679" y="694"/>
                  </a:lnTo>
                  <a:lnTo>
                    <a:pt x="716" y="703"/>
                  </a:lnTo>
                  <a:lnTo>
                    <a:pt x="756" y="706"/>
                  </a:lnTo>
                  <a:lnTo>
                    <a:pt x="795" y="703"/>
                  </a:lnTo>
                  <a:lnTo>
                    <a:pt x="832" y="694"/>
                  </a:lnTo>
                  <a:lnTo>
                    <a:pt x="867" y="679"/>
                  </a:lnTo>
                  <a:lnTo>
                    <a:pt x="900" y="659"/>
                  </a:lnTo>
                  <a:lnTo>
                    <a:pt x="929" y="634"/>
                  </a:lnTo>
                  <a:lnTo>
                    <a:pt x="956" y="605"/>
                  </a:lnTo>
                  <a:lnTo>
                    <a:pt x="979" y="572"/>
                  </a:lnTo>
                  <a:lnTo>
                    <a:pt x="997" y="537"/>
                  </a:lnTo>
                  <a:lnTo>
                    <a:pt x="1010" y="498"/>
                  </a:lnTo>
                  <a:lnTo>
                    <a:pt x="1019" y="457"/>
                  </a:lnTo>
                  <a:lnTo>
                    <a:pt x="1021" y="414"/>
                  </a:lnTo>
                  <a:lnTo>
                    <a:pt x="1019" y="371"/>
                  </a:lnTo>
                  <a:lnTo>
                    <a:pt x="1011" y="333"/>
                  </a:lnTo>
                  <a:lnTo>
                    <a:pt x="999" y="295"/>
                  </a:lnTo>
                  <a:lnTo>
                    <a:pt x="982" y="260"/>
                  </a:lnTo>
                  <a:lnTo>
                    <a:pt x="962" y="228"/>
                  </a:lnTo>
                  <a:lnTo>
                    <a:pt x="938" y="199"/>
                  </a:lnTo>
                  <a:lnTo>
                    <a:pt x="909" y="175"/>
                  </a:lnTo>
                  <a:lnTo>
                    <a:pt x="879" y="155"/>
                  </a:lnTo>
                  <a:lnTo>
                    <a:pt x="846" y="138"/>
                  </a:lnTo>
                  <a:lnTo>
                    <a:pt x="811" y="127"/>
                  </a:lnTo>
                  <a:lnTo>
                    <a:pt x="775" y="122"/>
                  </a:lnTo>
                  <a:lnTo>
                    <a:pt x="772" y="122"/>
                  </a:lnTo>
                  <a:close/>
                  <a:moveTo>
                    <a:pt x="756" y="0"/>
                  </a:moveTo>
                  <a:lnTo>
                    <a:pt x="778" y="1"/>
                  </a:lnTo>
                  <a:lnTo>
                    <a:pt x="800" y="3"/>
                  </a:lnTo>
                  <a:lnTo>
                    <a:pt x="867" y="10"/>
                  </a:lnTo>
                  <a:lnTo>
                    <a:pt x="934" y="23"/>
                  </a:lnTo>
                  <a:lnTo>
                    <a:pt x="1001" y="43"/>
                  </a:lnTo>
                  <a:lnTo>
                    <a:pt x="1065" y="71"/>
                  </a:lnTo>
                  <a:lnTo>
                    <a:pt x="1129" y="104"/>
                  </a:lnTo>
                  <a:lnTo>
                    <a:pt x="1190" y="144"/>
                  </a:lnTo>
                  <a:lnTo>
                    <a:pt x="1250" y="191"/>
                  </a:lnTo>
                  <a:lnTo>
                    <a:pt x="1307" y="244"/>
                  </a:lnTo>
                  <a:lnTo>
                    <a:pt x="1364" y="303"/>
                  </a:lnTo>
                  <a:lnTo>
                    <a:pt x="1417" y="368"/>
                  </a:lnTo>
                  <a:lnTo>
                    <a:pt x="1469" y="439"/>
                  </a:lnTo>
                  <a:lnTo>
                    <a:pt x="1518" y="517"/>
                  </a:lnTo>
                  <a:lnTo>
                    <a:pt x="1537" y="550"/>
                  </a:lnTo>
                  <a:lnTo>
                    <a:pt x="1512" y="592"/>
                  </a:lnTo>
                  <a:lnTo>
                    <a:pt x="1465" y="665"/>
                  </a:lnTo>
                  <a:lnTo>
                    <a:pt x="1416" y="734"/>
                  </a:lnTo>
                  <a:lnTo>
                    <a:pt x="1366" y="797"/>
                  </a:lnTo>
                  <a:lnTo>
                    <a:pt x="1312" y="855"/>
                  </a:lnTo>
                  <a:lnTo>
                    <a:pt x="1257" y="907"/>
                  </a:lnTo>
                  <a:lnTo>
                    <a:pt x="1201" y="953"/>
                  </a:lnTo>
                  <a:lnTo>
                    <a:pt x="1143" y="992"/>
                  </a:lnTo>
                  <a:lnTo>
                    <a:pt x="1082" y="1027"/>
                  </a:lnTo>
                  <a:lnTo>
                    <a:pt x="1021" y="1056"/>
                  </a:lnTo>
                  <a:lnTo>
                    <a:pt x="959" y="1078"/>
                  </a:lnTo>
                  <a:lnTo>
                    <a:pt x="895" y="1093"/>
                  </a:lnTo>
                  <a:lnTo>
                    <a:pt x="831" y="1103"/>
                  </a:lnTo>
                  <a:lnTo>
                    <a:pt x="766" y="1107"/>
                  </a:lnTo>
                  <a:lnTo>
                    <a:pt x="700" y="1103"/>
                  </a:lnTo>
                  <a:lnTo>
                    <a:pt x="636" y="1093"/>
                  </a:lnTo>
                  <a:lnTo>
                    <a:pt x="573" y="1078"/>
                  </a:lnTo>
                  <a:lnTo>
                    <a:pt x="509" y="1056"/>
                  </a:lnTo>
                  <a:lnTo>
                    <a:pt x="449" y="1027"/>
                  </a:lnTo>
                  <a:lnTo>
                    <a:pt x="389" y="992"/>
                  </a:lnTo>
                  <a:lnTo>
                    <a:pt x="330" y="953"/>
                  </a:lnTo>
                  <a:lnTo>
                    <a:pt x="274" y="907"/>
                  </a:lnTo>
                  <a:lnTo>
                    <a:pt x="219" y="855"/>
                  </a:lnTo>
                  <a:lnTo>
                    <a:pt x="165" y="797"/>
                  </a:lnTo>
                  <a:lnTo>
                    <a:pt x="114" y="734"/>
                  </a:lnTo>
                  <a:lnTo>
                    <a:pt x="66" y="666"/>
                  </a:lnTo>
                  <a:lnTo>
                    <a:pt x="19" y="592"/>
                  </a:lnTo>
                  <a:lnTo>
                    <a:pt x="0" y="559"/>
                  </a:lnTo>
                  <a:lnTo>
                    <a:pt x="25" y="517"/>
                  </a:lnTo>
                  <a:lnTo>
                    <a:pt x="74" y="439"/>
                  </a:lnTo>
                  <a:lnTo>
                    <a:pt x="125" y="367"/>
                  </a:lnTo>
                  <a:lnTo>
                    <a:pt x="180" y="301"/>
                  </a:lnTo>
                  <a:lnTo>
                    <a:pt x="236" y="243"/>
                  </a:lnTo>
                  <a:lnTo>
                    <a:pt x="294" y="189"/>
                  </a:lnTo>
                  <a:lnTo>
                    <a:pt x="354" y="143"/>
                  </a:lnTo>
                  <a:lnTo>
                    <a:pt x="416" y="103"/>
                  </a:lnTo>
                  <a:lnTo>
                    <a:pt x="480" y="69"/>
                  </a:lnTo>
                  <a:lnTo>
                    <a:pt x="544" y="42"/>
                  </a:lnTo>
                  <a:lnTo>
                    <a:pt x="611" y="22"/>
                  </a:lnTo>
                  <a:lnTo>
                    <a:pt x="678" y="9"/>
                  </a:lnTo>
                  <a:lnTo>
                    <a:pt x="716" y="2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0"/>
            <p:cNvSpPr>
              <a:spLocks noEditPoints="1"/>
            </p:cNvSpPr>
            <p:nvPr/>
          </p:nvSpPr>
          <p:spPr bwMode="auto">
            <a:xfrm>
              <a:off x="4592638" y="3632200"/>
              <a:ext cx="153987" cy="150813"/>
            </a:xfrm>
            <a:custGeom>
              <a:avLst/>
              <a:gdLst>
                <a:gd name="T0" fmla="*/ 297 w 867"/>
                <a:gd name="T1" fmla="*/ 326 h 956"/>
                <a:gd name="T2" fmla="*/ 606 w 867"/>
                <a:gd name="T3" fmla="*/ 798 h 956"/>
                <a:gd name="T4" fmla="*/ 619 w 867"/>
                <a:gd name="T5" fmla="*/ 813 h 956"/>
                <a:gd name="T6" fmla="*/ 633 w 867"/>
                <a:gd name="T7" fmla="*/ 824 h 956"/>
                <a:gd name="T8" fmla="*/ 650 w 867"/>
                <a:gd name="T9" fmla="*/ 833 h 956"/>
                <a:gd name="T10" fmla="*/ 668 w 867"/>
                <a:gd name="T11" fmla="*/ 836 h 956"/>
                <a:gd name="T12" fmla="*/ 686 w 867"/>
                <a:gd name="T13" fmla="*/ 836 h 956"/>
                <a:gd name="T14" fmla="*/ 703 w 867"/>
                <a:gd name="T15" fmla="*/ 830 h 956"/>
                <a:gd name="T16" fmla="*/ 720 w 867"/>
                <a:gd name="T17" fmla="*/ 822 h 956"/>
                <a:gd name="T18" fmla="*/ 734 w 867"/>
                <a:gd name="T19" fmla="*/ 809 h 956"/>
                <a:gd name="T20" fmla="*/ 745 w 867"/>
                <a:gd name="T21" fmla="*/ 793 h 956"/>
                <a:gd name="T22" fmla="*/ 753 w 867"/>
                <a:gd name="T23" fmla="*/ 775 h 956"/>
                <a:gd name="T24" fmla="*/ 758 w 867"/>
                <a:gd name="T25" fmla="*/ 756 h 956"/>
                <a:gd name="T26" fmla="*/ 758 w 867"/>
                <a:gd name="T27" fmla="*/ 735 h 956"/>
                <a:gd name="T28" fmla="*/ 755 w 867"/>
                <a:gd name="T29" fmla="*/ 715 h 956"/>
                <a:gd name="T30" fmla="*/ 748 w 867"/>
                <a:gd name="T31" fmla="*/ 697 h 956"/>
                <a:gd name="T32" fmla="*/ 737 w 867"/>
                <a:gd name="T33" fmla="*/ 681 h 956"/>
                <a:gd name="T34" fmla="*/ 724 w 867"/>
                <a:gd name="T35" fmla="*/ 667 h 956"/>
                <a:gd name="T36" fmla="*/ 297 w 867"/>
                <a:gd name="T37" fmla="*/ 326 h 956"/>
                <a:gd name="T38" fmla="*/ 58 w 867"/>
                <a:gd name="T39" fmla="*/ 0 h 956"/>
                <a:gd name="T40" fmla="*/ 73 w 867"/>
                <a:gd name="T41" fmla="*/ 3 h 956"/>
                <a:gd name="T42" fmla="*/ 87 w 867"/>
                <a:gd name="T43" fmla="*/ 11 h 956"/>
                <a:gd name="T44" fmla="*/ 787 w 867"/>
                <a:gd name="T45" fmla="*/ 571 h 956"/>
                <a:gd name="T46" fmla="*/ 810 w 867"/>
                <a:gd name="T47" fmla="*/ 591 h 956"/>
                <a:gd name="T48" fmla="*/ 828 w 867"/>
                <a:gd name="T49" fmla="*/ 613 h 956"/>
                <a:gd name="T50" fmla="*/ 843 w 867"/>
                <a:gd name="T51" fmla="*/ 639 h 956"/>
                <a:gd name="T52" fmla="*/ 855 w 867"/>
                <a:gd name="T53" fmla="*/ 666 h 956"/>
                <a:gd name="T54" fmla="*/ 863 w 867"/>
                <a:gd name="T55" fmla="*/ 695 h 956"/>
                <a:gd name="T56" fmla="*/ 867 w 867"/>
                <a:gd name="T57" fmla="*/ 726 h 956"/>
                <a:gd name="T58" fmla="*/ 867 w 867"/>
                <a:gd name="T59" fmla="*/ 757 h 956"/>
                <a:gd name="T60" fmla="*/ 863 w 867"/>
                <a:gd name="T61" fmla="*/ 787 h 956"/>
                <a:gd name="T62" fmla="*/ 855 w 867"/>
                <a:gd name="T63" fmla="*/ 816 h 956"/>
                <a:gd name="T64" fmla="*/ 844 w 867"/>
                <a:gd name="T65" fmla="*/ 844 h 956"/>
                <a:gd name="T66" fmla="*/ 829 w 867"/>
                <a:gd name="T67" fmla="*/ 870 h 956"/>
                <a:gd name="T68" fmla="*/ 811 w 867"/>
                <a:gd name="T69" fmla="*/ 894 h 956"/>
                <a:gd name="T70" fmla="*/ 787 w 867"/>
                <a:gd name="T71" fmla="*/ 915 h 956"/>
                <a:gd name="T72" fmla="*/ 761 w 867"/>
                <a:gd name="T73" fmla="*/ 932 h 956"/>
                <a:gd name="T74" fmla="*/ 734 w 867"/>
                <a:gd name="T75" fmla="*/ 946 h 956"/>
                <a:gd name="T76" fmla="*/ 704 w 867"/>
                <a:gd name="T77" fmla="*/ 953 h 956"/>
                <a:gd name="T78" fmla="*/ 674 w 867"/>
                <a:gd name="T79" fmla="*/ 956 h 956"/>
                <a:gd name="T80" fmla="*/ 659 w 867"/>
                <a:gd name="T81" fmla="*/ 955 h 956"/>
                <a:gd name="T82" fmla="*/ 632 w 867"/>
                <a:gd name="T83" fmla="*/ 950 h 956"/>
                <a:gd name="T84" fmla="*/ 605 w 867"/>
                <a:gd name="T85" fmla="*/ 941 h 956"/>
                <a:gd name="T86" fmla="*/ 580 w 867"/>
                <a:gd name="T87" fmla="*/ 928 h 956"/>
                <a:gd name="T88" fmla="*/ 557 w 867"/>
                <a:gd name="T89" fmla="*/ 911 h 956"/>
                <a:gd name="T90" fmla="*/ 536 w 867"/>
                <a:gd name="T91" fmla="*/ 891 h 956"/>
                <a:gd name="T92" fmla="*/ 518 w 867"/>
                <a:gd name="T93" fmla="*/ 868 h 956"/>
                <a:gd name="T94" fmla="*/ 11 w 867"/>
                <a:gd name="T95" fmla="*/ 94 h 956"/>
                <a:gd name="T96" fmla="*/ 3 w 867"/>
                <a:gd name="T97" fmla="*/ 80 h 956"/>
                <a:gd name="T98" fmla="*/ 0 w 867"/>
                <a:gd name="T99" fmla="*/ 63 h 956"/>
                <a:gd name="T100" fmla="*/ 2 w 867"/>
                <a:gd name="T101" fmla="*/ 46 h 956"/>
                <a:gd name="T102" fmla="*/ 7 w 867"/>
                <a:gd name="T103" fmla="*/ 31 h 956"/>
                <a:gd name="T104" fmla="*/ 16 w 867"/>
                <a:gd name="T105" fmla="*/ 17 h 956"/>
                <a:gd name="T106" fmla="*/ 29 w 867"/>
                <a:gd name="T107" fmla="*/ 6 h 956"/>
                <a:gd name="T108" fmla="*/ 44 w 867"/>
                <a:gd name="T109" fmla="*/ 1 h 956"/>
                <a:gd name="T110" fmla="*/ 58 w 867"/>
                <a:gd name="T111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956">
                  <a:moveTo>
                    <a:pt x="297" y="326"/>
                  </a:moveTo>
                  <a:lnTo>
                    <a:pt x="606" y="798"/>
                  </a:lnTo>
                  <a:lnTo>
                    <a:pt x="619" y="813"/>
                  </a:lnTo>
                  <a:lnTo>
                    <a:pt x="633" y="824"/>
                  </a:lnTo>
                  <a:lnTo>
                    <a:pt x="650" y="833"/>
                  </a:lnTo>
                  <a:lnTo>
                    <a:pt x="668" y="836"/>
                  </a:lnTo>
                  <a:lnTo>
                    <a:pt x="686" y="836"/>
                  </a:lnTo>
                  <a:lnTo>
                    <a:pt x="703" y="830"/>
                  </a:lnTo>
                  <a:lnTo>
                    <a:pt x="720" y="822"/>
                  </a:lnTo>
                  <a:lnTo>
                    <a:pt x="734" y="809"/>
                  </a:lnTo>
                  <a:lnTo>
                    <a:pt x="745" y="793"/>
                  </a:lnTo>
                  <a:lnTo>
                    <a:pt x="753" y="775"/>
                  </a:lnTo>
                  <a:lnTo>
                    <a:pt x="758" y="756"/>
                  </a:lnTo>
                  <a:lnTo>
                    <a:pt x="758" y="735"/>
                  </a:lnTo>
                  <a:lnTo>
                    <a:pt x="755" y="715"/>
                  </a:lnTo>
                  <a:lnTo>
                    <a:pt x="748" y="697"/>
                  </a:lnTo>
                  <a:lnTo>
                    <a:pt x="737" y="681"/>
                  </a:lnTo>
                  <a:lnTo>
                    <a:pt x="724" y="667"/>
                  </a:lnTo>
                  <a:lnTo>
                    <a:pt x="297" y="326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787" y="571"/>
                  </a:lnTo>
                  <a:lnTo>
                    <a:pt x="810" y="591"/>
                  </a:lnTo>
                  <a:lnTo>
                    <a:pt x="828" y="613"/>
                  </a:lnTo>
                  <a:lnTo>
                    <a:pt x="843" y="639"/>
                  </a:lnTo>
                  <a:lnTo>
                    <a:pt x="855" y="666"/>
                  </a:lnTo>
                  <a:lnTo>
                    <a:pt x="863" y="695"/>
                  </a:lnTo>
                  <a:lnTo>
                    <a:pt x="867" y="726"/>
                  </a:lnTo>
                  <a:lnTo>
                    <a:pt x="867" y="757"/>
                  </a:lnTo>
                  <a:lnTo>
                    <a:pt x="863" y="787"/>
                  </a:lnTo>
                  <a:lnTo>
                    <a:pt x="855" y="816"/>
                  </a:lnTo>
                  <a:lnTo>
                    <a:pt x="844" y="844"/>
                  </a:lnTo>
                  <a:lnTo>
                    <a:pt x="829" y="870"/>
                  </a:lnTo>
                  <a:lnTo>
                    <a:pt x="811" y="894"/>
                  </a:lnTo>
                  <a:lnTo>
                    <a:pt x="787" y="915"/>
                  </a:lnTo>
                  <a:lnTo>
                    <a:pt x="761" y="932"/>
                  </a:lnTo>
                  <a:lnTo>
                    <a:pt x="734" y="946"/>
                  </a:lnTo>
                  <a:lnTo>
                    <a:pt x="704" y="953"/>
                  </a:lnTo>
                  <a:lnTo>
                    <a:pt x="674" y="956"/>
                  </a:lnTo>
                  <a:lnTo>
                    <a:pt x="659" y="955"/>
                  </a:lnTo>
                  <a:lnTo>
                    <a:pt x="632" y="950"/>
                  </a:lnTo>
                  <a:lnTo>
                    <a:pt x="605" y="941"/>
                  </a:lnTo>
                  <a:lnTo>
                    <a:pt x="580" y="928"/>
                  </a:lnTo>
                  <a:lnTo>
                    <a:pt x="557" y="911"/>
                  </a:lnTo>
                  <a:lnTo>
                    <a:pt x="536" y="891"/>
                  </a:lnTo>
                  <a:lnTo>
                    <a:pt x="518" y="868"/>
                  </a:lnTo>
                  <a:lnTo>
                    <a:pt x="11" y="94"/>
                  </a:lnTo>
                  <a:lnTo>
                    <a:pt x="3" y="80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6" y="17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71"/>
            <p:cNvSpPr>
              <a:spLocks/>
            </p:cNvSpPr>
            <p:nvPr/>
          </p:nvSpPr>
          <p:spPr bwMode="auto">
            <a:xfrm>
              <a:off x="4687888" y="3451225"/>
              <a:ext cx="296862" cy="393700"/>
            </a:xfrm>
            <a:custGeom>
              <a:avLst/>
              <a:gdLst>
                <a:gd name="T0" fmla="*/ 157 w 1679"/>
                <a:gd name="T1" fmla="*/ 3 h 2478"/>
                <a:gd name="T2" fmla="*/ 357 w 1679"/>
                <a:gd name="T3" fmla="*/ 31 h 2478"/>
                <a:gd name="T4" fmla="*/ 549 w 1679"/>
                <a:gd name="T5" fmla="*/ 85 h 2478"/>
                <a:gd name="T6" fmla="*/ 731 w 1679"/>
                <a:gd name="T7" fmla="*/ 163 h 2478"/>
                <a:gd name="T8" fmla="*/ 902 w 1679"/>
                <a:gd name="T9" fmla="*/ 264 h 2478"/>
                <a:gd name="T10" fmla="*/ 1060 w 1679"/>
                <a:gd name="T11" fmla="*/ 385 h 2478"/>
                <a:gd name="T12" fmla="*/ 1203 w 1679"/>
                <a:gd name="T13" fmla="*/ 526 h 2478"/>
                <a:gd name="T14" fmla="*/ 1330 w 1679"/>
                <a:gd name="T15" fmla="*/ 684 h 2478"/>
                <a:gd name="T16" fmla="*/ 1441 w 1679"/>
                <a:gd name="T17" fmla="*/ 858 h 2478"/>
                <a:gd name="T18" fmla="*/ 1532 w 1679"/>
                <a:gd name="T19" fmla="*/ 1047 h 2478"/>
                <a:gd name="T20" fmla="*/ 1603 w 1679"/>
                <a:gd name="T21" fmla="*/ 1248 h 2478"/>
                <a:gd name="T22" fmla="*/ 1651 w 1679"/>
                <a:gd name="T23" fmla="*/ 1458 h 2478"/>
                <a:gd name="T24" fmla="*/ 1676 w 1679"/>
                <a:gd name="T25" fmla="*/ 1679 h 2478"/>
                <a:gd name="T26" fmla="*/ 1676 w 1679"/>
                <a:gd name="T27" fmla="*/ 1903 h 2478"/>
                <a:gd name="T28" fmla="*/ 1652 w 1679"/>
                <a:gd name="T29" fmla="*/ 2122 h 2478"/>
                <a:gd name="T30" fmla="*/ 1604 w 1679"/>
                <a:gd name="T31" fmla="*/ 2335 h 2478"/>
                <a:gd name="T32" fmla="*/ 1561 w 1679"/>
                <a:gd name="T33" fmla="*/ 2455 h 2478"/>
                <a:gd name="T34" fmla="*/ 1535 w 1679"/>
                <a:gd name="T35" fmla="*/ 2474 h 2478"/>
                <a:gd name="T36" fmla="*/ 1510 w 1679"/>
                <a:gd name="T37" fmla="*/ 2477 h 2478"/>
                <a:gd name="T38" fmla="*/ 1487 w 1679"/>
                <a:gd name="T39" fmla="*/ 2465 h 2478"/>
                <a:gd name="T40" fmla="*/ 1470 w 1679"/>
                <a:gd name="T41" fmla="*/ 2442 h 2478"/>
                <a:gd name="T42" fmla="*/ 1466 w 1679"/>
                <a:gd name="T43" fmla="*/ 2411 h 2478"/>
                <a:gd name="T44" fmla="*/ 1500 w 1679"/>
                <a:gd name="T45" fmla="*/ 2299 h 2478"/>
                <a:gd name="T46" fmla="*/ 1545 w 1679"/>
                <a:gd name="T47" fmla="*/ 2099 h 2478"/>
                <a:gd name="T48" fmla="*/ 1568 w 1679"/>
                <a:gd name="T49" fmla="*/ 1897 h 2478"/>
                <a:gd name="T50" fmla="*/ 1567 w 1679"/>
                <a:gd name="T51" fmla="*/ 1686 h 2478"/>
                <a:gd name="T52" fmla="*/ 1543 w 1679"/>
                <a:gd name="T53" fmla="*/ 1476 h 2478"/>
                <a:gd name="T54" fmla="*/ 1497 w 1679"/>
                <a:gd name="T55" fmla="*/ 1275 h 2478"/>
                <a:gd name="T56" fmla="*/ 1429 w 1679"/>
                <a:gd name="T57" fmla="*/ 1086 h 2478"/>
                <a:gd name="T58" fmla="*/ 1340 w 1679"/>
                <a:gd name="T59" fmla="*/ 907 h 2478"/>
                <a:gd name="T60" fmla="*/ 1235 w 1679"/>
                <a:gd name="T61" fmla="*/ 743 h 2478"/>
                <a:gd name="T62" fmla="*/ 1112 w 1679"/>
                <a:gd name="T63" fmla="*/ 594 h 2478"/>
                <a:gd name="T64" fmla="*/ 973 w 1679"/>
                <a:gd name="T65" fmla="*/ 464 h 2478"/>
                <a:gd name="T66" fmla="*/ 823 w 1679"/>
                <a:gd name="T67" fmla="*/ 350 h 2478"/>
                <a:gd name="T68" fmla="*/ 659 w 1679"/>
                <a:gd name="T69" fmla="*/ 258 h 2478"/>
                <a:gd name="T70" fmla="*/ 484 w 1679"/>
                <a:gd name="T71" fmla="*/ 187 h 2478"/>
                <a:gd name="T72" fmla="*/ 300 w 1679"/>
                <a:gd name="T73" fmla="*/ 142 h 2478"/>
                <a:gd name="T74" fmla="*/ 109 w 1679"/>
                <a:gd name="T75" fmla="*/ 121 h 2478"/>
                <a:gd name="T76" fmla="*/ 106 w 1679"/>
                <a:gd name="T77" fmla="*/ 873 h 2478"/>
                <a:gd name="T78" fmla="*/ 87 w 1679"/>
                <a:gd name="T79" fmla="*/ 903 h 2478"/>
                <a:gd name="T80" fmla="*/ 55 w 1679"/>
                <a:gd name="T81" fmla="*/ 914 h 2478"/>
                <a:gd name="T82" fmla="*/ 22 w 1679"/>
                <a:gd name="T83" fmla="*/ 903 h 2478"/>
                <a:gd name="T84" fmla="*/ 3 w 1679"/>
                <a:gd name="T85" fmla="*/ 873 h 2478"/>
                <a:gd name="T86" fmla="*/ 0 w 1679"/>
                <a:gd name="T87" fmla="*/ 60 h 2478"/>
                <a:gd name="T88" fmla="*/ 10 w 1679"/>
                <a:gd name="T89" fmla="*/ 24 h 2478"/>
                <a:gd name="T90" fmla="*/ 37 w 1679"/>
                <a:gd name="T91" fmla="*/ 3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478">
                  <a:moveTo>
                    <a:pt x="55" y="0"/>
                  </a:moveTo>
                  <a:lnTo>
                    <a:pt x="157" y="3"/>
                  </a:lnTo>
                  <a:lnTo>
                    <a:pt x="258" y="14"/>
                  </a:lnTo>
                  <a:lnTo>
                    <a:pt x="357" y="31"/>
                  </a:lnTo>
                  <a:lnTo>
                    <a:pt x="455" y="55"/>
                  </a:lnTo>
                  <a:lnTo>
                    <a:pt x="549" y="85"/>
                  </a:lnTo>
                  <a:lnTo>
                    <a:pt x="642" y="121"/>
                  </a:lnTo>
                  <a:lnTo>
                    <a:pt x="731" y="163"/>
                  </a:lnTo>
                  <a:lnTo>
                    <a:pt x="817" y="211"/>
                  </a:lnTo>
                  <a:lnTo>
                    <a:pt x="902" y="264"/>
                  </a:lnTo>
                  <a:lnTo>
                    <a:pt x="982" y="322"/>
                  </a:lnTo>
                  <a:lnTo>
                    <a:pt x="1060" y="385"/>
                  </a:lnTo>
                  <a:lnTo>
                    <a:pt x="1133" y="454"/>
                  </a:lnTo>
                  <a:lnTo>
                    <a:pt x="1203" y="526"/>
                  </a:lnTo>
                  <a:lnTo>
                    <a:pt x="1269" y="603"/>
                  </a:lnTo>
                  <a:lnTo>
                    <a:pt x="1330" y="684"/>
                  </a:lnTo>
                  <a:lnTo>
                    <a:pt x="1387" y="770"/>
                  </a:lnTo>
                  <a:lnTo>
                    <a:pt x="1441" y="858"/>
                  </a:lnTo>
                  <a:lnTo>
                    <a:pt x="1489" y="950"/>
                  </a:lnTo>
                  <a:lnTo>
                    <a:pt x="1532" y="1047"/>
                  </a:lnTo>
                  <a:lnTo>
                    <a:pt x="1569" y="1146"/>
                  </a:lnTo>
                  <a:lnTo>
                    <a:pt x="1603" y="1248"/>
                  </a:lnTo>
                  <a:lnTo>
                    <a:pt x="1630" y="1352"/>
                  </a:lnTo>
                  <a:lnTo>
                    <a:pt x="1651" y="1458"/>
                  </a:lnTo>
                  <a:lnTo>
                    <a:pt x="1667" y="1568"/>
                  </a:lnTo>
                  <a:lnTo>
                    <a:pt x="1676" y="1679"/>
                  </a:lnTo>
                  <a:lnTo>
                    <a:pt x="1679" y="1793"/>
                  </a:lnTo>
                  <a:lnTo>
                    <a:pt x="1676" y="1903"/>
                  </a:lnTo>
                  <a:lnTo>
                    <a:pt x="1667" y="2013"/>
                  </a:lnTo>
                  <a:lnTo>
                    <a:pt x="1652" y="2122"/>
                  </a:lnTo>
                  <a:lnTo>
                    <a:pt x="1631" y="2229"/>
                  </a:lnTo>
                  <a:lnTo>
                    <a:pt x="1604" y="2335"/>
                  </a:lnTo>
                  <a:lnTo>
                    <a:pt x="1570" y="2439"/>
                  </a:lnTo>
                  <a:lnTo>
                    <a:pt x="1561" y="2455"/>
                  </a:lnTo>
                  <a:lnTo>
                    <a:pt x="1550" y="2467"/>
                  </a:lnTo>
                  <a:lnTo>
                    <a:pt x="1535" y="2474"/>
                  </a:lnTo>
                  <a:lnTo>
                    <a:pt x="1519" y="2478"/>
                  </a:lnTo>
                  <a:lnTo>
                    <a:pt x="1510" y="2477"/>
                  </a:lnTo>
                  <a:lnTo>
                    <a:pt x="1500" y="2473"/>
                  </a:lnTo>
                  <a:lnTo>
                    <a:pt x="1487" y="2465"/>
                  </a:lnTo>
                  <a:lnTo>
                    <a:pt x="1477" y="2454"/>
                  </a:lnTo>
                  <a:lnTo>
                    <a:pt x="1470" y="2442"/>
                  </a:lnTo>
                  <a:lnTo>
                    <a:pt x="1466" y="2427"/>
                  </a:lnTo>
                  <a:lnTo>
                    <a:pt x="1466" y="2411"/>
                  </a:lnTo>
                  <a:lnTo>
                    <a:pt x="1469" y="2396"/>
                  </a:lnTo>
                  <a:lnTo>
                    <a:pt x="1500" y="2299"/>
                  </a:lnTo>
                  <a:lnTo>
                    <a:pt x="1525" y="2200"/>
                  </a:lnTo>
                  <a:lnTo>
                    <a:pt x="1545" y="2099"/>
                  </a:lnTo>
                  <a:lnTo>
                    <a:pt x="1559" y="1999"/>
                  </a:lnTo>
                  <a:lnTo>
                    <a:pt x="1568" y="1897"/>
                  </a:lnTo>
                  <a:lnTo>
                    <a:pt x="1570" y="1793"/>
                  </a:lnTo>
                  <a:lnTo>
                    <a:pt x="1567" y="1686"/>
                  </a:lnTo>
                  <a:lnTo>
                    <a:pt x="1558" y="1579"/>
                  </a:lnTo>
                  <a:lnTo>
                    <a:pt x="1543" y="1476"/>
                  </a:lnTo>
                  <a:lnTo>
                    <a:pt x="1523" y="1374"/>
                  </a:lnTo>
                  <a:lnTo>
                    <a:pt x="1497" y="1275"/>
                  </a:lnTo>
                  <a:lnTo>
                    <a:pt x="1465" y="1179"/>
                  </a:lnTo>
                  <a:lnTo>
                    <a:pt x="1429" y="1086"/>
                  </a:lnTo>
                  <a:lnTo>
                    <a:pt x="1386" y="995"/>
                  </a:lnTo>
                  <a:lnTo>
                    <a:pt x="1340" y="907"/>
                  </a:lnTo>
                  <a:lnTo>
                    <a:pt x="1290" y="823"/>
                  </a:lnTo>
                  <a:lnTo>
                    <a:pt x="1235" y="743"/>
                  </a:lnTo>
                  <a:lnTo>
                    <a:pt x="1175" y="667"/>
                  </a:lnTo>
                  <a:lnTo>
                    <a:pt x="1112" y="594"/>
                  </a:lnTo>
                  <a:lnTo>
                    <a:pt x="1045" y="527"/>
                  </a:lnTo>
                  <a:lnTo>
                    <a:pt x="973" y="464"/>
                  </a:lnTo>
                  <a:lnTo>
                    <a:pt x="900" y="404"/>
                  </a:lnTo>
                  <a:lnTo>
                    <a:pt x="823" y="350"/>
                  </a:lnTo>
                  <a:lnTo>
                    <a:pt x="742" y="302"/>
                  </a:lnTo>
                  <a:lnTo>
                    <a:pt x="659" y="258"/>
                  </a:lnTo>
                  <a:lnTo>
                    <a:pt x="572" y="220"/>
                  </a:lnTo>
                  <a:lnTo>
                    <a:pt x="484" y="187"/>
                  </a:lnTo>
                  <a:lnTo>
                    <a:pt x="393" y="162"/>
                  </a:lnTo>
                  <a:lnTo>
                    <a:pt x="300" y="142"/>
                  </a:lnTo>
                  <a:lnTo>
                    <a:pt x="205" y="128"/>
                  </a:lnTo>
                  <a:lnTo>
                    <a:pt x="109" y="121"/>
                  </a:lnTo>
                  <a:lnTo>
                    <a:pt x="109" y="854"/>
                  </a:lnTo>
                  <a:lnTo>
                    <a:pt x="106" y="873"/>
                  </a:lnTo>
                  <a:lnTo>
                    <a:pt x="99" y="889"/>
                  </a:lnTo>
                  <a:lnTo>
                    <a:pt x="87" y="903"/>
                  </a:lnTo>
                  <a:lnTo>
                    <a:pt x="72" y="911"/>
                  </a:lnTo>
                  <a:lnTo>
                    <a:pt x="55" y="914"/>
                  </a:lnTo>
                  <a:lnTo>
                    <a:pt x="37" y="911"/>
                  </a:lnTo>
                  <a:lnTo>
                    <a:pt x="22" y="903"/>
                  </a:lnTo>
                  <a:lnTo>
                    <a:pt x="10" y="889"/>
                  </a:lnTo>
                  <a:lnTo>
                    <a:pt x="3" y="873"/>
                  </a:lnTo>
                  <a:lnTo>
                    <a:pt x="0" y="854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372"/>
            <p:cNvSpPr>
              <a:spLocks/>
            </p:cNvSpPr>
            <p:nvPr/>
          </p:nvSpPr>
          <p:spPr bwMode="auto">
            <a:xfrm>
              <a:off x="4411663" y="3532188"/>
              <a:ext cx="228600" cy="479425"/>
            </a:xfrm>
            <a:custGeom>
              <a:avLst/>
              <a:gdLst>
                <a:gd name="T0" fmla="*/ 526 w 1300"/>
                <a:gd name="T1" fmla="*/ 2 h 3025"/>
                <a:gd name="T2" fmla="*/ 550 w 1300"/>
                <a:gd name="T3" fmla="*/ 18 h 3025"/>
                <a:gd name="T4" fmla="*/ 564 w 1300"/>
                <a:gd name="T5" fmla="*/ 45 h 3025"/>
                <a:gd name="T6" fmla="*/ 564 w 1300"/>
                <a:gd name="T7" fmla="*/ 74 h 3025"/>
                <a:gd name="T8" fmla="*/ 550 w 1300"/>
                <a:gd name="T9" fmla="*/ 102 h 3025"/>
                <a:gd name="T10" fmla="*/ 428 w 1300"/>
                <a:gd name="T11" fmla="*/ 254 h 3025"/>
                <a:gd name="T12" fmla="*/ 325 w 1300"/>
                <a:gd name="T13" fmla="*/ 420 h 3025"/>
                <a:gd name="T14" fmla="*/ 240 w 1300"/>
                <a:gd name="T15" fmla="*/ 598 h 3025"/>
                <a:gd name="T16" fmla="*/ 176 w 1300"/>
                <a:gd name="T17" fmla="*/ 784 h 3025"/>
                <a:gd name="T18" fmla="*/ 133 w 1300"/>
                <a:gd name="T19" fmla="*/ 979 h 3025"/>
                <a:gd name="T20" fmla="*/ 111 w 1300"/>
                <a:gd name="T21" fmla="*/ 1180 h 3025"/>
                <a:gd name="T22" fmla="*/ 111 w 1300"/>
                <a:gd name="T23" fmla="*/ 1388 h 3025"/>
                <a:gd name="T24" fmla="*/ 134 w 1300"/>
                <a:gd name="T25" fmla="*/ 1592 h 3025"/>
                <a:gd name="T26" fmla="*/ 178 w 1300"/>
                <a:gd name="T27" fmla="*/ 1788 h 3025"/>
                <a:gd name="T28" fmla="*/ 243 w 1300"/>
                <a:gd name="T29" fmla="*/ 1975 h 3025"/>
                <a:gd name="T30" fmla="*/ 328 w 1300"/>
                <a:gd name="T31" fmla="*/ 2152 h 3025"/>
                <a:gd name="T32" fmla="*/ 429 w 1300"/>
                <a:gd name="T33" fmla="*/ 2315 h 3025"/>
                <a:gd name="T34" fmla="*/ 548 w 1300"/>
                <a:gd name="T35" fmla="*/ 2463 h 3025"/>
                <a:gd name="T36" fmla="*/ 683 w 1300"/>
                <a:gd name="T37" fmla="*/ 2595 h 3025"/>
                <a:gd name="T38" fmla="*/ 831 w 1300"/>
                <a:gd name="T39" fmla="*/ 2711 h 3025"/>
                <a:gd name="T40" fmla="*/ 993 w 1300"/>
                <a:gd name="T41" fmla="*/ 2805 h 3025"/>
                <a:gd name="T42" fmla="*/ 1167 w 1300"/>
                <a:gd name="T43" fmla="*/ 2878 h 3025"/>
                <a:gd name="T44" fmla="*/ 1272 w 1300"/>
                <a:gd name="T45" fmla="*/ 2913 h 3025"/>
                <a:gd name="T46" fmla="*/ 1292 w 1300"/>
                <a:gd name="T47" fmla="*/ 2934 h 3025"/>
                <a:gd name="T48" fmla="*/ 1300 w 1300"/>
                <a:gd name="T49" fmla="*/ 2964 h 3025"/>
                <a:gd name="T50" fmla="*/ 1293 w 1300"/>
                <a:gd name="T51" fmla="*/ 2995 h 3025"/>
                <a:gd name="T52" fmla="*/ 1273 w 1300"/>
                <a:gd name="T53" fmla="*/ 3017 h 3025"/>
                <a:gd name="T54" fmla="*/ 1246 w 1300"/>
                <a:gd name="T55" fmla="*/ 3025 h 3025"/>
                <a:gd name="T56" fmla="*/ 1232 w 1300"/>
                <a:gd name="T57" fmla="*/ 3022 h 3025"/>
                <a:gd name="T58" fmla="*/ 1048 w 1300"/>
                <a:gd name="T59" fmla="*/ 2959 h 3025"/>
                <a:gd name="T60" fmla="*/ 876 w 1300"/>
                <a:gd name="T61" fmla="*/ 2875 h 3025"/>
                <a:gd name="T62" fmla="*/ 715 w 1300"/>
                <a:gd name="T63" fmla="*/ 2770 h 3025"/>
                <a:gd name="T64" fmla="*/ 567 w 1300"/>
                <a:gd name="T65" fmla="*/ 2645 h 3025"/>
                <a:gd name="T66" fmla="*/ 433 w 1300"/>
                <a:gd name="T67" fmla="*/ 2504 h 3025"/>
                <a:gd name="T68" fmla="*/ 316 w 1300"/>
                <a:gd name="T69" fmla="*/ 2348 h 3025"/>
                <a:gd name="T70" fmla="*/ 215 w 1300"/>
                <a:gd name="T71" fmla="*/ 2177 h 3025"/>
                <a:gd name="T72" fmla="*/ 133 w 1300"/>
                <a:gd name="T73" fmla="*/ 1995 h 3025"/>
                <a:gd name="T74" fmla="*/ 68 w 1300"/>
                <a:gd name="T75" fmla="*/ 1801 h 3025"/>
                <a:gd name="T76" fmla="*/ 25 w 1300"/>
                <a:gd name="T77" fmla="*/ 1599 h 3025"/>
                <a:gd name="T78" fmla="*/ 3 w 1300"/>
                <a:gd name="T79" fmla="*/ 1390 h 3025"/>
                <a:gd name="T80" fmla="*/ 2 w 1300"/>
                <a:gd name="T81" fmla="*/ 1181 h 3025"/>
                <a:gd name="T82" fmla="*/ 22 w 1300"/>
                <a:gd name="T83" fmla="*/ 981 h 3025"/>
                <a:gd name="T84" fmla="*/ 62 w 1300"/>
                <a:gd name="T85" fmla="*/ 785 h 3025"/>
                <a:gd name="T86" fmla="*/ 122 w 1300"/>
                <a:gd name="T87" fmla="*/ 598 h 3025"/>
                <a:gd name="T88" fmla="*/ 200 w 1300"/>
                <a:gd name="T89" fmla="*/ 418 h 3025"/>
                <a:gd name="T90" fmla="*/ 297 w 1300"/>
                <a:gd name="T91" fmla="*/ 250 h 3025"/>
                <a:gd name="T92" fmla="*/ 410 w 1300"/>
                <a:gd name="T93" fmla="*/ 91 h 3025"/>
                <a:gd name="T94" fmla="*/ 486 w 1300"/>
                <a:gd name="T95" fmla="*/ 8 h 3025"/>
                <a:gd name="T96" fmla="*/ 512 w 1300"/>
                <a:gd name="T97" fmla="*/ 0 h 3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0" h="3025">
                  <a:moveTo>
                    <a:pt x="512" y="0"/>
                  </a:moveTo>
                  <a:lnTo>
                    <a:pt x="526" y="2"/>
                  </a:lnTo>
                  <a:lnTo>
                    <a:pt x="539" y="8"/>
                  </a:lnTo>
                  <a:lnTo>
                    <a:pt x="550" y="18"/>
                  </a:lnTo>
                  <a:lnTo>
                    <a:pt x="559" y="30"/>
                  </a:lnTo>
                  <a:lnTo>
                    <a:pt x="564" y="45"/>
                  </a:lnTo>
                  <a:lnTo>
                    <a:pt x="566" y="60"/>
                  </a:lnTo>
                  <a:lnTo>
                    <a:pt x="564" y="74"/>
                  </a:lnTo>
                  <a:lnTo>
                    <a:pt x="559" y="89"/>
                  </a:lnTo>
                  <a:lnTo>
                    <a:pt x="550" y="102"/>
                  </a:lnTo>
                  <a:lnTo>
                    <a:pt x="487" y="176"/>
                  </a:lnTo>
                  <a:lnTo>
                    <a:pt x="428" y="254"/>
                  </a:lnTo>
                  <a:lnTo>
                    <a:pt x="374" y="336"/>
                  </a:lnTo>
                  <a:lnTo>
                    <a:pt x="325" y="420"/>
                  </a:lnTo>
                  <a:lnTo>
                    <a:pt x="279" y="508"/>
                  </a:lnTo>
                  <a:lnTo>
                    <a:pt x="240" y="598"/>
                  </a:lnTo>
                  <a:lnTo>
                    <a:pt x="206" y="690"/>
                  </a:lnTo>
                  <a:lnTo>
                    <a:pt x="176" y="784"/>
                  </a:lnTo>
                  <a:lnTo>
                    <a:pt x="152" y="881"/>
                  </a:lnTo>
                  <a:lnTo>
                    <a:pt x="133" y="979"/>
                  </a:lnTo>
                  <a:lnTo>
                    <a:pt x="120" y="1079"/>
                  </a:lnTo>
                  <a:lnTo>
                    <a:pt x="111" y="1180"/>
                  </a:lnTo>
                  <a:lnTo>
                    <a:pt x="109" y="1283"/>
                  </a:lnTo>
                  <a:lnTo>
                    <a:pt x="111" y="1388"/>
                  </a:lnTo>
                  <a:lnTo>
                    <a:pt x="120" y="1491"/>
                  </a:lnTo>
                  <a:lnTo>
                    <a:pt x="134" y="1592"/>
                  </a:lnTo>
                  <a:lnTo>
                    <a:pt x="154" y="1690"/>
                  </a:lnTo>
                  <a:lnTo>
                    <a:pt x="178" y="1788"/>
                  </a:lnTo>
                  <a:lnTo>
                    <a:pt x="208" y="1883"/>
                  </a:lnTo>
                  <a:lnTo>
                    <a:pt x="243" y="1975"/>
                  </a:lnTo>
                  <a:lnTo>
                    <a:pt x="282" y="2065"/>
                  </a:lnTo>
                  <a:lnTo>
                    <a:pt x="328" y="2152"/>
                  </a:lnTo>
                  <a:lnTo>
                    <a:pt x="376" y="2235"/>
                  </a:lnTo>
                  <a:lnTo>
                    <a:pt x="429" y="2315"/>
                  </a:lnTo>
                  <a:lnTo>
                    <a:pt x="487" y="2391"/>
                  </a:lnTo>
                  <a:lnTo>
                    <a:pt x="548" y="2463"/>
                  </a:lnTo>
                  <a:lnTo>
                    <a:pt x="613" y="2532"/>
                  </a:lnTo>
                  <a:lnTo>
                    <a:pt x="683" y="2595"/>
                  </a:lnTo>
                  <a:lnTo>
                    <a:pt x="755" y="2655"/>
                  </a:lnTo>
                  <a:lnTo>
                    <a:pt x="831" y="2711"/>
                  </a:lnTo>
                  <a:lnTo>
                    <a:pt x="911" y="2761"/>
                  </a:lnTo>
                  <a:lnTo>
                    <a:pt x="993" y="2805"/>
                  </a:lnTo>
                  <a:lnTo>
                    <a:pt x="1079" y="2845"/>
                  </a:lnTo>
                  <a:lnTo>
                    <a:pt x="1167" y="2878"/>
                  </a:lnTo>
                  <a:lnTo>
                    <a:pt x="1259" y="2907"/>
                  </a:lnTo>
                  <a:lnTo>
                    <a:pt x="1272" y="2913"/>
                  </a:lnTo>
                  <a:lnTo>
                    <a:pt x="1284" y="2921"/>
                  </a:lnTo>
                  <a:lnTo>
                    <a:pt x="1292" y="2934"/>
                  </a:lnTo>
                  <a:lnTo>
                    <a:pt x="1298" y="2948"/>
                  </a:lnTo>
                  <a:lnTo>
                    <a:pt x="1300" y="2964"/>
                  </a:lnTo>
                  <a:lnTo>
                    <a:pt x="1298" y="2979"/>
                  </a:lnTo>
                  <a:lnTo>
                    <a:pt x="1293" y="2995"/>
                  </a:lnTo>
                  <a:lnTo>
                    <a:pt x="1284" y="3007"/>
                  </a:lnTo>
                  <a:lnTo>
                    <a:pt x="1273" y="3017"/>
                  </a:lnTo>
                  <a:lnTo>
                    <a:pt x="1260" y="3022"/>
                  </a:lnTo>
                  <a:lnTo>
                    <a:pt x="1246" y="3025"/>
                  </a:lnTo>
                  <a:lnTo>
                    <a:pt x="1239" y="3025"/>
                  </a:lnTo>
                  <a:lnTo>
                    <a:pt x="1232" y="3022"/>
                  </a:lnTo>
                  <a:lnTo>
                    <a:pt x="1139" y="2995"/>
                  </a:lnTo>
                  <a:lnTo>
                    <a:pt x="1048" y="2959"/>
                  </a:lnTo>
                  <a:lnTo>
                    <a:pt x="960" y="2920"/>
                  </a:lnTo>
                  <a:lnTo>
                    <a:pt x="876" y="2875"/>
                  </a:lnTo>
                  <a:lnTo>
                    <a:pt x="793" y="2824"/>
                  </a:lnTo>
                  <a:lnTo>
                    <a:pt x="715" y="2770"/>
                  </a:lnTo>
                  <a:lnTo>
                    <a:pt x="638" y="2710"/>
                  </a:lnTo>
                  <a:lnTo>
                    <a:pt x="567" y="2645"/>
                  </a:lnTo>
                  <a:lnTo>
                    <a:pt x="499" y="2577"/>
                  </a:lnTo>
                  <a:lnTo>
                    <a:pt x="433" y="2504"/>
                  </a:lnTo>
                  <a:lnTo>
                    <a:pt x="373" y="2428"/>
                  </a:lnTo>
                  <a:lnTo>
                    <a:pt x="316" y="2348"/>
                  </a:lnTo>
                  <a:lnTo>
                    <a:pt x="263" y="2264"/>
                  </a:lnTo>
                  <a:lnTo>
                    <a:pt x="215" y="2177"/>
                  </a:lnTo>
                  <a:lnTo>
                    <a:pt x="172" y="2087"/>
                  </a:lnTo>
                  <a:lnTo>
                    <a:pt x="133" y="1995"/>
                  </a:lnTo>
                  <a:lnTo>
                    <a:pt x="99" y="1900"/>
                  </a:lnTo>
                  <a:lnTo>
                    <a:pt x="68" y="1801"/>
                  </a:lnTo>
                  <a:lnTo>
                    <a:pt x="44" y="1701"/>
                  </a:lnTo>
                  <a:lnTo>
                    <a:pt x="25" y="1599"/>
                  </a:lnTo>
                  <a:lnTo>
                    <a:pt x="11" y="1495"/>
                  </a:lnTo>
                  <a:lnTo>
                    <a:pt x="3" y="1390"/>
                  </a:lnTo>
                  <a:lnTo>
                    <a:pt x="0" y="1283"/>
                  </a:lnTo>
                  <a:lnTo>
                    <a:pt x="2" y="1181"/>
                  </a:lnTo>
                  <a:lnTo>
                    <a:pt x="10" y="1080"/>
                  </a:lnTo>
                  <a:lnTo>
                    <a:pt x="22" y="981"/>
                  </a:lnTo>
                  <a:lnTo>
                    <a:pt x="40" y="882"/>
                  </a:lnTo>
                  <a:lnTo>
                    <a:pt x="62" y="785"/>
                  </a:lnTo>
                  <a:lnTo>
                    <a:pt x="89" y="691"/>
                  </a:lnTo>
                  <a:lnTo>
                    <a:pt x="122" y="598"/>
                  </a:lnTo>
                  <a:lnTo>
                    <a:pt x="159" y="507"/>
                  </a:lnTo>
                  <a:lnTo>
                    <a:pt x="200" y="418"/>
                  </a:lnTo>
                  <a:lnTo>
                    <a:pt x="246" y="333"/>
                  </a:lnTo>
                  <a:lnTo>
                    <a:pt x="297" y="250"/>
                  </a:lnTo>
                  <a:lnTo>
                    <a:pt x="351" y="169"/>
                  </a:lnTo>
                  <a:lnTo>
                    <a:pt x="410" y="91"/>
                  </a:lnTo>
                  <a:lnTo>
                    <a:pt x="473" y="18"/>
                  </a:lnTo>
                  <a:lnTo>
                    <a:pt x="486" y="8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5" name="Group 1064"/>
          <p:cNvGrpSpPr/>
          <p:nvPr/>
        </p:nvGrpSpPr>
        <p:grpSpPr>
          <a:xfrm>
            <a:off x="3466095" y="4228953"/>
            <a:ext cx="573088" cy="561975"/>
            <a:chOff x="3470275" y="3455988"/>
            <a:chExt cx="57308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6" name="Freeform 377"/>
            <p:cNvSpPr>
              <a:spLocks noEditPoints="1"/>
            </p:cNvSpPr>
            <p:nvPr/>
          </p:nvSpPr>
          <p:spPr bwMode="auto">
            <a:xfrm>
              <a:off x="3757613" y="3768725"/>
              <a:ext cx="247650" cy="247650"/>
            </a:xfrm>
            <a:custGeom>
              <a:avLst/>
              <a:gdLst>
                <a:gd name="T0" fmla="*/ 621 w 1408"/>
                <a:gd name="T1" fmla="*/ 299 h 1554"/>
                <a:gd name="T2" fmla="*/ 457 w 1408"/>
                <a:gd name="T3" fmla="*/ 375 h 1554"/>
                <a:gd name="T4" fmla="*/ 254 w 1408"/>
                <a:gd name="T5" fmla="*/ 344 h 1554"/>
                <a:gd name="T6" fmla="*/ 316 w 1408"/>
                <a:gd name="T7" fmla="*/ 537 h 1554"/>
                <a:gd name="T8" fmla="*/ 227 w 1408"/>
                <a:gd name="T9" fmla="*/ 710 h 1554"/>
                <a:gd name="T10" fmla="*/ 144 w 1408"/>
                <a:gd name="T11" fmla="*/ 827 h 1554"/>
                <a:gd name="T12" fmla="*/ 294 w 1408"/>
                <a:gd name="T13" fmla="*/ 937 h 1554"/>
                <a:gd name="T14" fmla="*/ 316 w 1408"/>
                <a:gd name="T15" fmla="*/ 1133 h 1554"/>
                <a:gd name="T16" fmla="*/ 367 w 1408"/>
                <a:gd name="T17" fmla="*/ 1231 h 1554"/>
                <a:gd name="T18" fmla="*/ 546 w 1408"/>
                <a:gd name="T19" fmla="*/ 1220 h 1554"/>
                <a:gd name="T20" fmla="*/ 671 w 1408"/>
                <a:gd name="T21" fmla="*/ 1362 h 1554"/>
                <a:gd name="T22" fmla="*/ 765 w 1408"/>
                <a:gd name="T23" fmla="*/ 1354 h 1554"/>
                <a:gd name="T24" fmla="*/ 907 w 1408"/>
                <a:gd name="T25" fmla="*/ 1227 h 1554"/>
                <a:gd name="T26" fmla="*/ 1086 w 1408"/>
                <a:gd name="T27" fmla="*/ 1265 h 1554"/>
                <a:gd name="T28" fmla="*/ 1083 w 1408"/>
                <a:gd name="T29" fmla="*/ 1101 h 1554"/>
                <a:gd name="T30" fmla="*/ 1131 w 1408"/>
                <a:gd name="T31" fmla="*/ 909 h 1554"/>
                <a:gd name="T32" fmla="*/ 1299 w 1408"/>
                <a:gd name="T33" fmla="*/ 822 h 1554"/>
                <a:gd name="T34" fmla="*/ 1157 w 1408"/>
                <a:gd name="T35" fmla="*/ 688 h 1554"/>
                <a:gd name="T36" fmla="*/ 1091 w 1408"/>
                <a:gd name="T37" fmla="*/ 502 h 1554"/>
                <a:gd name="T38" fmla="*/ 1112 w 1408"/>
                <a:gd name="T39" fmla="*/ 298 h 1554"/>
                <a:gd name="T40" fmla="*/ 937 w 1408"/>
                <a:gd name="T41" fmla="*/ 358 h 1554"/>
                <a:gd name="T42" fmla="*/ 784 w 1408"/>
                <a:gd name="T43" fmla="*/ 254 h 1554"/>
                <a:gd name="T44" fmla="*/ 641 w 1408"/>
                <a:gd name="T45" fmla="*/ 0 h 1554"/>
                <a:gd name="T46" fmla="*/ 844 w 1408"/>
                <a:gd name="T47" fmla="*/ 50 h 1554"/>
                <a:gd name="T48" fmla="*/ 920 w 1408"/>
                <a:gd name="T49" fmla="*/ 231 h 1554"/>
                <a:gd name="T50" fmla="*/ 1088 w 1408"/>
                <a:gd name="T51" fmla="*/ 171 h 1554"/>
                <a:gd name="T52" fmla="*/ 1263 w 1408"/>
                <a:gd name="T53" fmla="*/ 295 h 1554"/>
                <a:gd name="T54" fmla="*/ 1220 w 1408"/>
                <a:gd name="T55" fmla="*/ 447 h 1554"/>
                <a:gd name="T56" fmla="*/ 1216 w 1408"/>
                <a:gd name="T57" fmla="*/ 581 h 1554"/>
                <a:gd name="T58" fmla="*/ 1378 w 1408"/>
                <a:gd name="T59" fmla="*/ 654 h 1554"/>
                <a:gd name="T60" fmla="*/ 1406 w 1408"/>
                <a:gd name="T61" fmla="*/ 891 h 1554"/>
                <a:gd name="T62" fmla="*/ 1258 w 1408"/>
                <a:gd name="T63" fmla="*/ 952 h 1554"/>
                <a:gd name="T64" fmla="*/ 1189 w 1408"/>
                <a:gd name="T65" fmla="*/ 1061 h 1554"/>
                <a:gd name="T66" fmla="*/ 1261 w 1408"/>
                <a:gd name="T67" fmla="*/ 1232 h 1554"/>
                <a:gd name="T68" fmla="*/ 1113 w 1408"/>
                <a:gd name="T69" fmla="*/ 1411 h 1554"/>
                <a:gd name="T70" fmla="*/ 983 w 1408"/>
                <a:gd name="T71" fmla="*/ 1342 h 1554"/>
                <a:gd name="T72" fmla="*/ 869 w 1408"/>
                <a:gd name="T73" fmla="*/ 1394 h 1554"/>
                <a:gd name="T74" fmla="*/ 820 w 1408"/>
                <a:gd name="T75" fmla="*/ 1544 h 1554"/>
                <a:gd name="T76" fmla="*/ 602 w 1408"/>
                <a:gd name="T77" fmla="*/ 1534 h 1554"/>
                <a:gd name="T78" fmla="*/ 543 w 1408"/>
                <a:gd name="T79" fmla="*/ 1356 h 1554"/>
                <a:gd name="T80" fmla="*/ 424 w 1408"/>
                <a:gd name="T81" fmla="*/ 1333 h 1554"/>
                <a:gd name="T82" fmla="*/ 280 w 1408"/>
                <a:gd name="T83" fmla="*/ 1404 h 1554"/>
                <a:gd name="T84" fmla="*/ 148 w 1408"/>
                <a:gd name="T85" fmla="*/ 1217 h 1554"/>
                <a:gd name="T86" fmla="*/ 216 w 1408"/>
                <a:gd name="T87" fmla="*/ 1038 h 1554"/>
                <a:gd name="T88" fmla="*/ 127 w 1408"/>
                <a:gd name="T89" fmla="*/ 946 h 1554"/>
                <a:gd name="T90" fmla="*/ 0 w 1408"/>
                <a:gd name="T91" fmla="*/ 873 h 1554"/>
                <a:gd name="T92" fmla="*/ 44 w 1408"/>
                <a:gd name="T93" fmla="*/ 649 h 1554"/>
                <a:gd name="T94" fmla="*/ 201 w 1408"/>
                <a:gd name="T95" fmla="*/ 560 h 1554"/>
                <a:gd name="T96" fmla="*/ 138 w 1408"/>
                <a:gd name="T97" fmla="*/ 373 h 1554"/>
                <a:gd name="T98" fmla="*/ 250 w 1408"/>
                <a:gd name="T99" fmla="*/ 179 h 1554"/>
                <a:gd name="T100" fmla="*/ 404 w 1408"/>
                <a:gd name="T101" fmla="*/ 235 h 1554"/>
                <a:gd name="T102" fmla="*/ 523 w 1408"/>
                <a:gd name="T103" fmla="*/ 235 h 1554"/>
                <a:gd name="T104" fmla="*/ 593 w 1408"/>
                <a:gd name="T105" fmla="*/ 32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8" h="1554">
                  <a:moveTo>
                    <a:pt x="686" y="120"/>
                  </a:moveTo>
                  <a:lnTo>
                    <a:pt x="675" y="182"/>
                  </a:lnTo>
                  <a:lnTo>
                    <a:pt x="667" y="215"/>
                  </a:lnTo>
                  <a:lnTo>
                    <a:pt x="655" y="246"/>
                  </a:lnTo>
                  <a:lnTo>
                    <a:pt x="640" y="274"/>
                  </a:lnTo>
                  <a:lnTo>
                    <a:pt x="621" y="299"/>
                  </a:lnTo>
                  <a:lnTo>
                    <a:pt x="599" y="323"/>
                  </a:lnTo>
                  <a:lnTo>
                    <a:pt x="574" y="342"/>
                  </a:lnTo>
                  <a:lnTo>
                    <a:pt x="546" y="357"/>
                  </a:lnTo>
                  <a:lnTo>
                    <a:pt x="517" y="367"/>
                  </a:lnTo>
                  <a:lnTo>
                    <a:pt x="487" y="374"/>
                  </a:lnTo>
                  <a:lnTo>
                    <a:pt x="457" y="375"/>
                  </a:lnTo>
                  <a:lnTo>
                    <a:pt x="427" y="372"/>
                  </a:lnTo>
                  <a:lnTo>
                    <a:pt x="398" y="364"/>
                  </a:lnTo>
                  <a:lnTo>
                    <a:pt x="369" y="350"/>
                  </a:lnTo>
                  <a:lnTo>
                    <a:pt x="343" y="334"/>
                  </a:lnTo>
                  <a:lnTo>
                    <a:pt x="295" y="298"/>
                  </a:lnTo>
                  <a:lnTo>
                    <a:pt x="254" y="344"/>
                  </a:lnTo>
                  <a:lnTo>
                    <a:pt x="275" y="376"/>
                  </a:lnTo>
                  <a:lnTo>
                    <a:pt x="292" y="406"/>
                  </a:lnTo>
                  <a:lnTo>
                    <a:pt x="304" y="437"/>
                  </a:lnTo>
                  <a:lnTo>
                    <a:pt x="312" y="469"/>
                  </a:lnTo>
                  <a:lnTo>
                    <a:pt x="316" y="502"/>
                  </a:lnTo>
                  <a:lnTo>
                    <a:pt x="316" y="537"/>
                  </a:lnTo>
                  <a:lnTo>
                    <a:pt x="311" y="570"/>
                  </a:lnTo>
                  <a:lnTo>
                    <a:pt x="302" y="603"/>
                  </a:lnTo>
                  <a:lnTo>
                    <a:pt x="288" y="634"/>
                  </a:lnTo>
                  <a:lnTo>
                    <a:pt x="271" y="663"/>
                  </a:lnTo>
                  <a:lnTo>
                    <a:pt x="251" y="688"/>
                  </a:lnTo>
                  <a:lnTo>
                    <a:pt x="227" y="710"/>
                  </a:lnTo>
                  <a:lnTo>
                    <a:pt x="201" y="728"/>
                  </a:lnTo>
                  <a:lnTo>
                    <a:pt x="172" y="741"/>
                  </a:lnTo>
                  <a:lnTo>
                    <a:pt x="142" y="750"/>
                  </a:lnTo>
                  <a:lnTo>
                    <a:pt x="108" y="757"/>
                  </a:lnTo>
                  <a:lnTo>
                    <a:pt x="108" y="822"/>
                  </a:lnTo>
                  <a:lnTo>
                    <a:pt x="144" y="827"/>
                  </a:lnTo>
                  <a:lnTo>
                    <a:pt x="174" y="835"/>
                  </a:lnTo>
                  <a:lnTo>
                    <a:pt x="204" y="848"/>
                  </a:lnTo>
                  <a:lnTo>
                    <a:pt x="230" y="865"/>
                  </a:lnTo>
                  <a:lnTo>
                    <a:pt x="254" y="885"/>
                  </a:lnTo>
                  <a:lnTo>
                    <a:pt x="276" y="909"/>
                  </a:lnTo>
                  <a:lnTo>
                    <a:pt x="294" y="937"/>
                  </a:lnTo>
                  <a:lnTo>
                    <a:pt x="308" y="968"/>
                  </a:lnTo>
                  <a:lnTo>
                    <a:pt x="319" y="1000"/>
                  </a:lnTo>
                  <a:lnTo>
                    <a:pt x="325" y="1034"/>
                  </a:lnTo>
                  <a:lnTo>
                    <a:pt x="326" y="1068"/>
                  </a:lnTo>
                  <a:lnTo>
                    <a:pt x="323" y="1101"/>
                  </a:lnTo>
                  <a:lnTo>
                    <a:pt x="316" y="1133"/>
                  </a:lnTo>
                  <a:lnTo>
                    <a:pt x="305" y="1166"/>
                  </a:lnTo>
                  <a:lnTo>
                    <a:pt x="289" y="1196"/>
                  </a:lnTo>
                  <a:lnTo>
                    <a:pt x="270" y="1228"/>
                  </a:lnTo>
                  <a:lnTo>
                    <a:pt x="311" y="1273"/>
                  </a:lnTo>
                  <a:lnTo>
                    <a:pt x="341" y="1250"/>
                  </a:lnTo>
                  <a:lnTo>
                    <a:pt x="367" y="1231"/>
                  </a:lnTo>
                  <a:lnTo>
                    <a:pt x="396" y="1218"/>
                  </a:lnTo>
                  <a:lnTo>
                    <a:pt x="426" y="1208"/>
                  </a:lnTo>
                  <a:lnTo>
                    <a:pt x="456" y="1203"/>
                  </a:lnTo>
                  <a:lnTo>
                    <a:pt x="486" y="1204"/>
                  </a:lnTo>
                  <a:lnTo>
                    <a:pt x="516" y="1210"/>
                  </a:lnTo>
                  <a:lnTo>
                    <a:pt x="546" y="1220"/>
                  </a:lnTo>
                  <a:lnTo>
                    <a:pt x="575" y="1234"/>
                  </a:lnTo>
                  <a:lnTo>
                    <a:pt x="601" y="1253"/>
                  </a:lnTo>
                  <a:lnTo>
                    <a:pt x="624" y="1277"/>
                  </a:lnTo>
                  <a:lnTo>
                    <a:pt x="643" y="1302"/>
                  </a:lnTo>
                  <a:lnTo>
                    <a:pt x="659" y="1331"/>
                  </a:lnTo>
                  <a:lnTo>
                    <a:pt x="671" y="1362"/>
                  </a:lnTo>
                  <a:lnTo>
                    <a:pt x="679" y="1396"/>
                  </a:lnTo>
                  <a:lnTo>
                    <a:pt x="686" y="1434"/>
                  </a:lnTo>
                  <a:lnTo>
                    <a:pt x="744" y="1434"/>
                  </a:lnTo>
                  <a:lnTo>
                    <a:pt x="746" y="1421"/>
                  </a:lnTo>
                  <a:lnTo>
                    <a:pt x="753" y="1386"/>
                  </a:lnTo>
                  <a:lnTo>
                    <a:pt x="765" y="1354"/>
                  </a:lnTo>
                  <a:lnTo>
                    <a:pt x="781" y="1324"/>
                  </a:lnTo>
                  <a:lnTo>
                    <a:pt x="800" y="1298"/>
                  </a:lnTo>
                  <a:lnTo>
                    <a:pt x="822" y="1273"/>
                  </a:lnTo>
                  <a:lnTo>
                    <a:pt x="848" y="1253"/>
                  </a:lnTo>
                  <a:lnTo>
                    <a:pt x="877" y="1238"/>
                  </a:lnTo>
                  <a:lnTo>
                    <a:pt x="907" y="1227"/>
                  </a:lnTo>
                  <a:lnTo>
                    <a:pt x="938" y="1221"/>
                  </a:lnTo>
                  <a:lnTo>
                    <a:pt x="970" y="1220"/>
                  </a:lnTo>
                  <a:lnTo>
                    <a:pt x="1000" y="1224"/>
                  </a:lnTo>
                  <a:lnTo>
                    <a:pt x="1030" y="1233"/>
                  </a:lnTo>
                  <a:lnTo>
                    <a:pt x="1059" y="1247"/>
                  </a:lnTo>
                  <a:lnTo>
                    <a:pt x="1086" y="1265"/>
                  </a:lnTo>
                  <a:lnTo>
                    <a:pt x="1096" y="1273"/>
                  </a:lnTo>
                  <a:lnTo>
                    <a:pt x="1137" y="1228"/>
                  </a:lnTo>
                  <a:lnTo>
                    <a:pt x="1118" y="1196"/>
                  </a:lnTo>
                  <a:lnTo>
                    <a:pt x="1102" y="1166"/>
                  </a:lnTo>
                  <a:lnTo>
                    <a:pt x="1091" y="1133"/>
                  </a:lnTo>
                  <a:lnTo>
                    <a:pt x="1083" y="1101"/>
                  </a:lnTo>
                  <a:lnTo>
                    <a:pt x="1081" y="1068"/>
                  </a:lnTo>
                  <a:lnTo>
                    <a:pt x="1082" y="1034"/>
                  </a:lnTo>
                  <a:lnTo>
                    <a:pt x="1088" y="1000"/>
                  </a:lnTo>
                  <a:lnTo>
                    <a:pt x="1099" y="968"/>
                  </a:lnTo>
                  <a:lnTo>
                    <a:pt x="1113" y="937"/>
                  </a:lnTo>
                  <a:lnTo>
                    <a:pt x="1131" y="909"/>
                  </a:lnTo>
                  <a:lnTo>
                    <a:pt x="1153" y="885"/>
                  </a:lnTo>
                  <a:lnTo>
                    <a:pt x="1177" y="865"/>
                  </a:lnTo>
                  <a:lnTo>
                    <a:pt x="1204" y="848"/>
                  </a:lnTo>
                  <a:lnTo>
                    <a:pt x="1233" y="835"/>
                  </a:lnTo>
                  <a:lnTo>
                    <a:pt x="1263" y="827"/>
                  </a:lnTo>
                  <a:lnTo>
                    <a:pt x="1299" y="822"/>
                  </a:lnTo>
                  <a:lnTo>
                    <a:pt x="1299" y="757"/>
                  </a:lnTo>
                  <a:lnTo>
                    <a:pt x="1265" y="750"/>
                  </a:lnTo>
                  <a:lnTo>
                    <a:pt x="1235" y="741"/>
                  </a:lnTo>
                  <a:lnTo>
                    <a:pt x="1207" y="728"/>
                  </a:lnTo>
                  <a:lnTo>
                    <a:pt x="1181" y="710"/>
                  </a:lnTo>
                  <a:lnTo>
                    <a:pt x="1157" y="688"/>
                  </a:lnTo>
                  <a:lnTo>
                    <a:pt x="1136" y="663"/>
                  </a:lnTo>
                  <a:lnTo>
                    <a:pt x="1119" y="634"/>
                  </a:lnTo>
                  <a:lnTo>
                    <a:pt x="1105" y="603"/>
                  </a:lnTo>
                  <a:lnTo>
                    <a:pt x="1096" y="570"/>
                  </a:lnTo>
                  <a:lnTo>
                    <a:pt x="1091" y="537"/>
                  </a:lnTo>
                  <a:lnTo>
                    <a:pt x="1091" y="502"/>
                  </a:lnTo>
                  <a:lnTo>
                    <a:pt x="1095" y="469"/>
                  </a:lnTo>
                  <a:lnTo>
                    <a:pt x="1103" y="437"/>
                  </a:lnTo>
                  <a:lnTo>
                    <a:pt x="1115" y="406"/>
                  </a:lnTo>
                  <a:lnTo>
                    <a:pt x="1132" y="376"/>
                  </a:lnTo>
                  <a:lnTo>
                    <a:pt x="1154" y="344"/>
                  </a:lnTo>
                  <a:lnTo>
                    <a:pt x="1112" y="298"/>
                  </a:lnTo>
                  <a:lnTo>
                    <a:pt x="1083" y="319"/>
                  </a:lnTo>
                  <a:lnTo>
                    <a:pt x="1056" y="337"/>
                  </a:lnTo>
                  <a:lnTo>
                    <a:pt x="1028" y="349"/>
                  </a:lnTo>
                  <a:lnTo>
                    <a:pt x="998" y="357"/>
                  </a:lnTo>
                  <a:lnTo>
                    <a:pt x="968" y="360"/>
                  </a:lnTo>
                  <a:lnTo>
                    <a:pt x="937" y="358"/>
                  </a:lnTo>
                  <a:lnTo>
                    <a:pt x="906" y="352"/>
                  </a:lnTo>
                  <a:lnTo>
                    <a:pt x="877" y="340"/>
                  </a:lnTo>
                  <a:lnTo>
                    <a:pt x="849" y="324"/>
                  </a:lnTo>
                  <a:lnTo>
                    <a:pt x="824" y="304"/>
                  </a:lnTo>
                  <a:lnTo>
                    <a:pt x="802" y="281"/>
                  </a:lnTo>
                  <a:lnTo>
                    <a:pt x="784" y="254"/>
                  </a:lnTo>
                  <a:lnTo>
                    <a:pt x="769" y="225"/>
                  </a:lnTo>
                  <a:lnTo>
                    <a:pt x="757" y="193"/>
                  </a:lnTo>
                  <a:lnTo>
                    <a:pt x="750" y="160"/>
                  </a:lnTo>
                  <a:lnTo>
                    <a:pt x="744" y="120"/>
                  </a:lnTo>
                  <a:lnTo>
                    <a:pt x="686" y="120"/>
                  </a:lnTo>
                  <a:close/>
                  <a:moveTo>
                    <a:pt x="641" y="0"/>
                  </a:moveTo>
                  <a:lnTo>
                    <a:pt x="791" y="0"/>
                  </a:lnTo>
                  <a:lnTo>
                    <a:pt x="807" y="2"/>
                  </a:lnTo>
                  <a:lnTo>
                    <a:pt x="820" y="9"/>
                  </a:lnTo>
                  <a:lnTo>
                    <a:pt x="832" y="20"/>
                  </a:lnTo>
                  <a:lnTo>
                    <a:pt x="840" y="34"/>
                  </a:lnTo>
                  <a:lnTo>
                    <a:pt x="844" y="50"/>
                  </a:lnTo>
                  <a:lnTo>
                    <a:pt x="857" y="141"/>
                  </a:lnTo>
                  <a:lnTo>
                    <a:pt x="863" y="164"/>
                  </a:lnTo>
                  <a:lnTo>
                    <a:pt x="872" y="185"/>
                  </a:lnTo>
                  <a:lnTo>
                    <a:pt x="885" y="204"/>
                  </a:lnTo>
                  <a:lnTo>
                    <a:pt x="901" y="220"/>
                  </a:lnTo>
                  <a:lnTo>
                    <a:pt x="920" y="231"/>
                  </a:lnTo>
                  <a:lnTo>
                    <a:pt x="940" y="238"/>
                  </a:lnTo>
                  <a:lnTo>
                    <a:pt x="962" y="241"/>
                  </a:lnTo>
                  <a:lnTo>
                    <a:pt x="983" y="240"/>
                  </a:lnTo>
                  <a:lnTo>
                    <a:pt x="1004" y="232"/>
                  </a:lnTo>
                  <a:lnTo>
                    <a:pt x="1023" y="221"/>
                  </a:lnTo>
                  <a:lnTo>
                    <a:pt x="1088" y="171"/>
                  </a:lnTo>
                  <a:lnTo>
                    <a:pt x="1102" y="164"/>
                  </a:lnTo>
                  <a:lnTo>
                    <a:pt x="1116" y="161"/>
                  </a:lnTo>
                  <a:lnTo>
                    <a:pt x="1131" y="163"/>
                  </a:lnTo>
                  <a:lnTo>
                    <a:pt x="1145" y="169"/>
                  </a:lnTo>
                  <a:lnTo>
                    <a:pt x="1158" y="179"/>
                  </a:lnTo>
                  <a:lnTo>
                    <a:pt x="1263" y="295"/>
                  </a:lnTo>
                  <a:lnTo>
                    <a:pt x="1272" y="309"/>
                  </a:lnTo>
                  <a:lnTo>
                    <a:pt x="1278" y="325"/>
                  </a:lnTo>
                  <a:lnTo>
                    <a:pt x="1279" y="342"/>
                  </a:lnTo>
                  <a:lnTo>
                    <a:pt x="1276" y="358"/>
                  </a:lnTo>
                  <a:lnTo>
                    <a:pt x="1268" y="373"/>
                  </a:lnTo>
                  <a:lnTo>
                    <a:pt x="1220" y="447"/>
                  </a:lnTo>
                  <a:lnTo>
                    <a:pt x="1209" y="468"/>
                  </a:lnTo>
                  <a:lnTo>
                    <a:pt x="1202" y="490"/>
                  </a:lnTo>
                  <a:lnTo>
                    <a:pt x="1199" y="513"/>
                  </a:lnTo>
                  <a:lnTo>
                    <a:pt x="1201" y="537"/>
                  </a:lnTo>
                  <a:lnTo>
                    <a:pt x="1206" y="560"/>
                  </a:lnTo>
                  <a:lnTo>
                    <a:pt x="1216" y="581"/>
                  </a:lnTo>
                  <a:lnTo>
                    <a:pt x="1230" y="600"/>
                  </a:lnTo>
                  <a:lnTo>
                    <a:pt x="1246" y="614"/>
                  </a:lnTo>
                  <a:lnTo>
                    <a:pt x="1264" y="626"/>
                  </a:lnTo>
                  <a:lnTo>
                    <a:pt x="1285" y="632"/>
                  </a:lnTo>
                  <a:lnTo>
                    <a:pt x="1364" y="649"/>
                  </a:lnTo>
                  <a:lnTo>
                    <a:pt x="1378" y="654"/>
                  </a:lnTo>
                  <a:lnTo>
                    <a:pt x="1390" y="663"/>
                  </a:lnTo>
                  <a:lnTo>
                    <a:pt x="1400" y="677"/>
                  </a:lnTo>
                  <a:lnTo>
                    <a:pt x="1406" y="691"/>
                  </a:lnTo>
                  <a:lnTo>
                    <a:pt x="1408" y="708"/>
                  </a:lnTo>
                  <a:lnTo>
                    <a:pt x="1408" y="873"/>
                  </a:lnTo>
                  <a:lnTo>
                    <a:pt x="1406" y="891"/>
                  </a:lnTo>
                  <a:lnTo>
                    <a:pt x="1399" y="905"/>
                  </a:lnTo>
                  <a:lnTo>
                    <a:pt x="1390" y="918"/>
                  </a:lnTo>
                  <a:lnTo>
                    <a:pt x="1377" y="927"/>
                  </a:lnTo>
                  <a:lnTo>
                    <a:pt x="1362" y="932"/>
                  </a:lnTo>
                  <a:lnTo>
                    <a:pt x="1280" y="946"/>
                  </a:lnTo>
                  <a:lnTo>
                    <a:pt x="1258" y="952"/>
                  </a:lnTo>
                  <a:lnTo>
                    <a:pt x="1239" y="963"/>
                  </a:lnTo>
                  <a:lnTo>
                    <a:pt x="1223" y="977"/>
                  </a:lnTo>
                  <a:lnTo>
                    <a:pt x="1209" y="995"/>
                  </a:lnTo>
                  <a:lnTo>
                    <a:pt x="1198" y="1016"/>
                  </a:lnTo>
                  <a:lnTo>
                    <a:pt x="1192" y="1038"/>
                  </a:lnTo>
                  <a:lnTo>
                    <a:pt x="1189" y="1061"/>
                  </a:lnTo>
                  <a:lnTo>
                    <a:pt x="1191" y="1085"/>
                  </a:lnTo>
                  <a:lnTo>
                    <a:pt x="1197" y="1108"/>
                  </a:lnTo>
                  <a:lnTo>
                    <a:pt x="1208" y="1129"/>
                  </a:lnTo>
                  <a:lnTo>
                    <a:pt x="1252" y="1201"/>
                  </a:lnTo>
                  <a:lnTo>
                    <a:pt x="1259" y="1217"/>
                  </a:lnTo>
                  <a:lnTo>
                    <a:pt x="1261" y="1232"/>
                  </a:lnTo>
                  <a:lnTo>
                    <a:pt x="1260" y="1249"/>
                  </a:lnTo>
                  <a:lnTo>
                    <a:pt x="1255" y="1264"/>
                  </a:lnTo>
                  <a:lnTo>
                    <a:pt x="1246" y="1278"/>
                  </a:lnTo>
                  <a:lnTo>
                    <a:pt x="1139" y="1394"/>
                  </a:lnTo>
                  <a:lnTo>
                    <a:pt x="1127" y="1404"/>
                  </a:lnTo>
                  <a:lnTo>
                    <a:pt x="1113" y="1411"/>
                  </a:lnTo>
                  <a:lnTo>
                    <a:pt x="1098" y="1412"/>
                  </a:lnTo>
                  <a:lnTo>
                    <a:pt x="1083" y="1409"/>
                  </a:lnTo>
                  <a:lnTo>
                    <a:pt x="1069" y="1400"/>
                  </a:lnTo>
                  <a:lnTo>
                    <a:pt x="1022" y="1362"/>
                  </a:lnTo>
                  <a:lnTo>
                    <a:pt x="1003" y="1350"/>
                  </a:lnTo>
                  <a:lnTo>
                    <a:pt x="983" y="1342"/>
                  </a:lnTo>
                  <a:lnTo>
                    <a:pt x="962" y="1339"/>
                  </a:lnTo>
                  <a:lnTo>
                    <a:pt x="939" y="1341"/>
                  </a:lnTo>
                  <a:lnTo>
                    <a:pt x="918" y="1349"/>
                  </a:lnTo>
                  <a:lnTo>
                    <a:pt x="898" y="1360"/>
                  </a:lnTo>
                  <a:lnTo>
                    <a:pt x="882" y="1375"/>
                  </a:lnTo>
                  <a:lnTo>
                    <a:pt x="869" y="1394"/>
                  </a:lnTo>
                  <a:lnTo>
                    <a:pt x="859" y="1415"/>
                  </a:lnTo>
                  <a:lnTo>
                    <a:pt x="853" y="1440"/>
                  </a:lnTo>
                  <a:lnTo>
                    <a:pt x="845" y="1503"/>
                  </a:lnTo>
                  <a:lnTo>
                    <a:pt x="840" y="1519"/>
                  </a:lnTo>
                  <a:lnTo>
                    <a:pt x="832" y="1533"/>
                  </a:lnTo>
                  <a:lnTo>
                    <a:pt x="820" y="1544"/>
                  </a:lnTo>
                  <a:lnTo>
                    <a:pt x="807" y="1552"/>
                  </a:lnTo>
                  <a:lnTo>
                    <a:pt x="791" y="1554"/>
                  </a:lnTo>
                  <a:lnTo>
                    <a:pt x="641" y="1554"/>
                  </a:lnTo>
                  <a:lnTo>
                    <a:pt x="626" y="1552"/>
                  </a:lnTo>
                  <a:lnTo>
                    <a:pt x="613" y="1545"/>
                  </a:lnTo>
                  <a:lnTo>
                    <a:pt x="602" y="1534"/>
                  </a:lnTo>
                  <a:lnTo>
                    <a:pt x="593" y="1521"/>
                  </a:lnTo>
                  <a:lnTo>
                    <a:pt x="588" y="1505"/>
                  </a:lnTo>
                  <a:lnTo>
                    <a:pt x="572" y="1419"/>
                  </a:lnTo>
                  <a:lnTo>
                    <a:pt x="566" y="1395"/>
                  </a:lnTo>
                  <a:lnTo>
                    <a:pt x="556" y="1375"/>
                  </a:lnTo>
                  <a:lnTo>
                    <a:pt x="543" y="1356"/>
                  </a:lnTo>
                  <a:lnTo>
                    <a:pt x="526" y="1342"/>
                  </a:lnTo>
                  <a:lnTo>
                    <a:pt x="507" y="1331"/>
                  </a:lnTo>
                  <a:lnTo>
                    <a:pt x="486" y="1324"/>
                  </a:lnTo>
                  <a:lnTo>
                    <a:pt x="465" y="1323"/>
                  </a:lnTo>
                  <a:lnTo>
                    <a:pt x="444" y="1325"/>
                  </a:lnTo>
                  <a:lnTo>
                    <a:pt x="424" y="1333"/>
                  </a:lnTo>
                  <a:lnTo>
                    <a:pt x="405" y="1345"/>
                  </a:lnTo>
                  <a:lnTo>
                    <a:pt x="338" y="1400"/>
                  </a:lnTo>
                  <a:lnTo>
                    <a:pt x="324" y="1409"/>
                  </a:lnTo>
                  <a:lnTo>
                    <a:pt x="309" y="1412"/>
                  </a:lnTo>
                  <a:lnTo>
                    <a:pt x="294" y="1411"/>
                  </a:lnTo>
                  <a:lnTo>
                    <a:pt x="280" y="1404"/>
                  </a:lnTo>
                  <a:lnTo>
                    <a:pt x="268" y="1394"/>
                  </a:lnTo>
                  <a:lnTo>
                    <a:pt x="161" y="1277"/>
                  </a:lnTo>
                  <a:lnTo>
                    <a:pt x="152" y="1263"/>
                  </a:lnTo>
                  <a:lnTo>
                    <a:pt x="147" y="1249"/>
                  </a:lnTo>
                  <a:lnTo>
                    <a:pt x="146" y="1232"/>
                  </a:lnTo>
                  <a:lnTo>
                    <a:pt x="148" y="1217"/>
                  </a:lnTo>
                  <a:lnTo>
                    <a:pt x="155" y="1201"/>
                  </a:lnTo>
                  <a:lnTo>
                    <a:pt x="200" y="1129"/>
                  </a:lnTo>
                  <a:lnTo>
                    <a:pt x="211" y="1107"/>
                  </a:lnTo>
                  <a:lnTo>
                    <a:pt x="217" y="1085"/>
                  </a:lnTo>
                  <a:lnTo>
                    <a:pt x="219" y="1061"/>
                  </a:lnTo>
                  <a:lnTo>
                    <a:pt x="216" y="1038"/>
                  </a:lnTo>
                  <a:lnTo>
                    <a:pt x="210" y="1015"/>
                  </a:lnTo>
                  <a:lnTo>
                    <a:pt x="199" y="994"/>
                  </a:lnTo>
                  <a:lnTo>
                    <a:pt x="184" y="976"/>
                  </a:lnTo>
                  <a:lnTo>
                    <a:pt x="168" y="963"/>
                  </a:lnTo>
                  <a:lnTo>
                    <a:pt x="149" y="952"/>
                  </a:lnTo>
                  <a:lnTo>
                    <a:pt x="127" y="946"/>
                  </a:lnTo>
                  <a:lnTo>
                    <a:pt x="46" y="932"/>
                  </a:lnTo>
                  <a:lnTo>
                    <a:pt x="31" y="927"/>
                  </a:lnTo>
                  <a:lnTo>
                    <a:pt x="18" y="918"/>
                  </a:lnTo>
                  <a:lnTo>
                    <a:pt x="9" y="905"/>
                  </a:lnTo>
                  <a:lnTo>
                    <a:pt x="2" y="891"/>
                  </a:lnTo>
                  <a:lnTo>
                    <a:pt x="0" y="873"/>
                  </a:lnTo>
                  <a:lnTo>
                    <a:pt x="0" y="708"/>
                  </a:lnTo>
                  <a:lnTo>
                    <a:pt x="2" y="691"/>
                  </a:lnTo>
                  <a:lnTo>
                    <a:pt x="8" y="677"/>
                  </a:lnTo>
                  <a:lnTo>
                    <a:pt x="17" y="663"/>
                  </a:lnTo>
                  <a:lnTo>
                    <a:pt x="29" y="654"/>
                  </a:lnTo>
                  <a:lnTo>
                    <a:pt x="44" y="649"/>
                  </a:lnTo>
                  <a:lnTo>
                    <a:pt x="122" y="632"/>
                  </a:lnTo>
                  <a:lnTo>
                    <a:pt x="142" y="626"/>
                  </a:lnTo>
                  <a:lnTo>
                    <a:pt x="161" y="614"/>
                  </a:lnTo>
                  <a:lnTo>
                    <a:pt x="177" y="600"/>
                  </a:lnTo>
                  <a:lnTo>
                    <a:pt x="190" y="581"/>
                  </a:lnTo>
                  <a:lnTo>
                    <a:pt x="201" y="560"/>
                  </a:lnTo>
                  <a:lnTo>
                    <a:pt x="207" y="537"/>
                  </a:lnTo>
                  <a:lnTo>
                    <a:pt x="209" y="513"/>
                  </a:lnTo>
                  <a:lnTo>
                    <a:pt x="206" y="490"/>
                  </a:lnTo>
                  <a:lnTo>
                    <a:pt x="199" y="468"/>
                  </a:lnTo>
                  <a:lnTo>
                    <a:pt x="187" y="447"/>
                  </a:lnTo>
                  <a:lnTo>
                    <a:pt x="138" y="373"/>
                  </a:lnTo>
                  <a:lnTo>
                    <a:pt x="131" y="358"/>
                  </a:lnTo>
                  <a:lnTo>
                    <a:pt x="128" y="342"/>
                  </a:lnTo>
                  <a:lnTo>
                    <a:pt x="129" y="325"/>
                  </a:lnTo>
                  <a:lnTo>
                    <a:pt x="134" y="309"/>
                  </a:lnTo>
                  <a:lnTo>
                    <a:pt x="144" y="295"/>
                  </a:lnTo>
                  <a:lnTo>
                    <a:pt x="250" y="179"/>
                  </a:lnTo>
                  <a:lnTo>
                    <a:pt x="262" y="169"/>
                  </a:lnTo>
                  <a:lnTo>
                    <a:pt x="276" y="163"/>
                  </a:lnTo>
                  <a:lnTo>
                    <a:pt x="290" y="161"/>
                  </a:lnTo>
                  <a:lnTo>
                    <a:pt x="305" y="164"/>
                  </a:lnTo>
                  <a:lnTo>
                    <a:pt x="318" y="171"/>
                  </a:lnTo>
                  <a:lnTo>
                    <a:pt x="404" y="235"/>
                  </a:lnTo>
                  <a:lnTo>
                    <a:pt x="423" y="246"/>
                  </a:lnTo>
                  <a:lnTo>
                    <a:pt x="443" y="253"/>
                  </a:lnTo>
                  <a:lnTo>
                    <a:pt x="463" y="255"/>
                  </a:lnTo>
                  <a:lnTo>
                    <a:pt x="484" y="253"/>
                  </a:lnTo>
                  <a:lnTo>
                    <a:pt x="504" y="246"/>
                  </a:lnTo>
                  <a:lnTo>
                    <a:pt x="523" y="235"/>
                  </a:lnTo>
                  <a:lnTo>
                    <a:pt x="539" y="221"/>
                  </a:lnTo>
                  <a:lnTo>
                    <a:pt x="552" y="203"/>
                  </a:lnTo>
                  <a:lnTo>
                    <a:pt x="562" y="182"/>
                  </a:lnTo>
                  <a:lnTo>
                    <a:pt x="568" y="160"/>
                  </a:lnTo>
                  <a:lnTo>
                    <a:pt x="588" y="48"/>
                  </a:lnTo>
                  <a:lnTo>
                    <a:pt x="593" y="32"/>
                  </a:lnTo>
                  <a:lnTo>
                    <a:pt x="602" y="19"/>
                  </a:lnTo>
                  <a:lnTo>
                    <a:pt x="613" y="9"/>
                  </a:lnTo>
                  <a:lnTo>
                    <a:pt x="626" y="2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378"/>
            <p:cNvSpPr>
              <a:spLocks noEditPoints="1"/>
            </p:cNvSpPr>
            <p:nvPr/>
          </p:nvSpPr>
          <p:spPr bwMode="auto">
            <a:xfrm>
              <a:off x="3833813" y="3844925"/>
              <a:ext cx="95250" cy="95250"/>
            </a:xfrm>
            <a:custGeom>
              <a:avLst/>
              <a:gdLst>
                <a:gd name="T0" fmla="*/ 241 w 542"/>
                <a:gd name="T1" fmla="*/ 122 h 598"/>
                <a:gd name="T2" fmla="*/ 189 w 542"/>
                <a:gd name="T3" fmla="*/ 144 h 598"/>
                <a:gd name="T4" fmla="*/ 147 w 542"/>
                <a:gd name="T5" fmla="*/ 183 h 598"/>
                <a:gd name="T6" fmla="*/ 118 w 542"/>
                <a:gd name="T7" fmla="*/ 236 h 598"/>
                <a:gd name="T8" fmla="*/ 108 w 542"/>
                <a:gd name="T9" fmla="*/ 298 h 598"/>
                <a:gd name="T10" fmla="*/ 118 w 542"/>
                <a:gd name="T11" fmla="*/ 362 h 598"/>
                <a:gd name="T12" fmla="*/ 147 w 542"/>
                <a:gd name="T13" fmla="*/ 414 h 598"/>
                <a:gd name="T14" fmla="*/ 189 w 542"/>
                <a:gd name="T15" fmla="*/ 454 h 598"/>
                <a:gd name="T16" fmla="*/ 241 w 542"/>
                <a:gd name="T17" fmla="*/ 475 h 598"/>
                <a:gd name="T18" fmla="*/ 299 w 542"/>
                <a:gd name="T19" fmla="*/ 475 h 598"/>
                <a:gd name="T20" fmla="*/ 353 w 542"/>
                <a:gd name="T21" fmla="*/ 454 h 598"/>
                <a:gd name="T22" fmla="*/ 395 w 542"/>
                <a:gd name="T23" fmla="*/ 414 h 598"/>
                <a:gd name="T24" fmla="*/ 423 w 542"/>
                <a:gd name="T25" fmla="*/ 362 h 598"/>
                <a:gd name="T26" fmla="*/ 433 w 542"/>
                <a:gd name="T27" fmla="*/ 298 h 598"/>
                <a:gd name="T28" fmla="*/ 423 w 542"/>
                <a:gd name="T29" fmla="*/ 236 h 598"/>
                <a:gd name="T30" fmla="*/ 395 w 542"/>
                <a:gd name="T31" fmla="*/ 183 h 598"/>
                <a:gd name="T32" fmla="*/ 353 w 542"/>
                <a:gd name="T33" fmla="*/ 144 h 598"/>
                <a:gd name="T34" fmla="*/ 299 w 542"/>
                <a:gd name="T35" fmla="*/ 122 h 598"/>
                <a:gd name="T36" fmla="*/ 270 w 542"/>
                <a:gd name="T37" fmla="*/ 0 h 598"/>
                <a:gd name="T38" fmla="*/ 349 w 542"/>
                <a:gd name="T39" fmla="*/ 12 h 598"/>
                <a:gd name="T40" fmla="*/ 418 w 542"/>
                <a:gd name="T41" fmla="*/ 48 h 598"/>
                <a:gd name="T42" fmla="*/ 475 w 542"/>
                <a:gd name="T43" fmla="*/ 103 h 598"/>
                <a:gd name="T44" fmla="*/ 516 w 542"/>
                <a:gd name="T45" fmla="*/ 173 h 598"/>
                <a:gd name="T46" fmla="*/ 539 w 542"/>
                <a:gd name="T47" fmla="*/ 254 h 598"/>
                <a:gd name="T48" fmla="*/ 539 w 542"/>
                <a:gd name="T49" fmla="*/ 343 h 598"/>
                <a:gd name="T50" fmla="*/ 516 w 542"/>
                <a:gd name="T51" fmla="*/ 425 h 598"/>
                <a:gd name="T52" fmla="*/ 475 w 542"/>
                <a:gd name="T53" fmla="*/ 495 h 598"/>
                <a:gd name="T54" fmla="*/ 418 w 542"/>
                <a:gd name="T55" fmla="*/ 549 h 598"/>
                <a:gd name="T56" fmla="*/ 349 w 542"/>
                <a:gd name="T57" fmla="*/ 584 h 598"/>
                <a:gd name="T58" fmla="*/ 270 w 542"/>
                <a:gd name="T59" fmla="*/ 598 h 598"/>
                <a:gd name="T60" fmla="*/ 193 w 542"/>
                <a:gd name="T61" fmla="*/ 584 h 598"/>
                <a:gd name="T62" fmla="*/ 123 w 542"/>
                <a:gd name="T63" fmla="*/ 549 h 598"/>
                <a:gd name="T64" fmla="*/ 66 w 542"/>
                <a:gd name="T65" fmla="*/ 495 h 598"/>
                <a:gd name="T66" fmla="*/ 25 w 542"/>
                <a:gd name="T67" fmla="*/ 425 h 598"/>
                <a:gd name="T68" fmla="*/ 3 w 542"/>
                <a:gd name="T69" fmla="*/ 343 h 598"/>
                <a:gd name="T70" fmla="*/ 3 w 542"/>
                <a:gd name="T71" fmla="*/ 254 h 598"/>
                <a:gd name="T72" fmla="*/ 25 w 542"/>
                <a:gd name="T73" fmla="*/ 173 h 598"/>
                <a:gd name="T74" fmla="*/ 66 w 542"/>
                <a:gd name="T75" fmla="*/ 103 h 598"/>
                <a:gd name="T76" fmla="*/ 123 w 542"/>
                <a:gd name="T77" fmla="*/ 48 h 598"/>
                <a:gd name="T78" fmla="*/ 193 w 542"/>
                <a:gd name="T79" fmla="*/ 12 h 598"/>
                <a:gd name="T80" fmla="*/ 270 w 542"/>
                <a:gd name="T81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2" h="598">
                  <a:moveTo>
                    <a:pt x="270" y="119"/>
                  </a:moveTo>
                  <a:lnTo>
                    <a:pt x="241" y="122"/>
                  </a:lnTo>
                  <a:lnTo>
                    <a:pt x="214" y="131"/>
                  </a:lnTo>
                  <a:lnTo>
                    <a:pt x="189" y="144"/>
                  </a:lnTo>
                  <a:lnTo>
                    <a:pt x="166" y="162"/>
                  </a:lnTo>
                  <a:lnTo>
                    <a:pt x="147" y="183"/>
                  </a:lnTo>
                  <a:lnTo>
                    <a:pt x="130" y="209"/>
                  </a:lnTo>
                  <a:lnTo>
                    <a:pt x="118" y="236"/>
                  </a:lnTo>
                  <a:lnTo>
                    <a:pt x="110" y="266"/>
                  </a:lnTo>
                  <a:lnTo>
                    <a:pt x="108" y="298"/>
                  </a:lnTo>
                  <a:lnTo>
                    <a:pt x="110" y="331"/>
                  </a:lnTo>
                  <a:lnTo>
                    <a:pt x="118" y="362"/>
                  </a:lnTo>
                  <a:lnTo>
                    <a:pt x="130" y="389"/>
                  </a:lnTo>
                  <a:lnTo>
                    <a:pt x="147" y="414"/>
                  </a:lnTo>
                  <a:lnTo>
                    <a:pt x="166" y="436"/>
                  </a:lnTo>
                  <a:lnTo>
                    <a:pt x="189" y="454"/>
                  </a:lnTo>
                  <a:lnTo>
                    <a:pt x="214" y="467"/>
                  </a:lnTo>
                  <a:lnTo>
                    <a:pt x="241" y="475"/>
                  </a:lnTo>
                  <a:lnTo>
                    <a:pt x="270" y="478"/>
                  </a:lnTo>
                  <a:lnTo>
                    <a:pt x="299" y="475"/>
                  </a:lnTo>
                  <a:lnTo>
                    <a:pt x="327" y="467"/>
                  </a:lnTo>
                  <a:lnTo>
                    <a:pt x="353" y="454"/>
                  </a:lnTo>
                  <a:lnTo>
                    <a:pt x="375" y="436"/>
                  </a:lnTo>
                  <a:lnTo>
                    <a:pt x="395" y="414"/>
                  </a:lnTo>
                  <a:lnTo>
                    <a:pt x="411" y="389"/>
                  </a:lnTo>
                  <a:lnTo>
                    <a:pt x="423" y="362"/>
                  </a:lnTo>
                  <a:lnTo>
                    <a:pt x="430" y="331"/>
                  </a:lnTo>
                  <a:lnTo>
                    <a:pt x="433" y="298"/>
                  </a:lnTo>
                  <a:lnTo>
                    <a:pt x="430" y="266"/>
                  </a:lnTo>
                  <a:lnTo>
                    <a:pt x="423" y="236"/>
                  </a:lnTo>
                  <a:lnTo>
                    <a:pt x="411" y="209"/>
                  </a:lnTo>
                  <a:lnTo>
                    <a:pt x="395" y="183"/>
                  </a:lnTo>
                  <a:lnTo>
                    <a:pt x="375" y="162"/>
                  </a:lnTo>
                  <a:lnTo>
                    <a:pt x="353" y="144"/>
                  </a:lnTo>
                  <a:lnTo>
                    <a:pt x="327" y="131"/>
                  </a:lnTo>
                  <a:lnTo>
                    <a:pt x="299" y="122"/>
                  </a:lnTo>
                  <a:lnTo>
                    <a:pt x="270" y="119"/>
                  </a:lnTo>
                  <a:close/>
                  <a:moveTo>
                    <a:pt x="270" y="0"/>
                  </a:moveTo>
                  <a:lnTo>
                    <a:pt x="310" y="3"/>
                  </a:lnTo>
                  <a:lnTo>
                    <a:pt x="349" y="12"/>
                  </a:lnTo>
                  <a:lnTo>
                    <a:pt x="385" y="28"/>
                  </a:lnTo>
                  <a:lnTo>
                    <a:pt x="418" y="48"/>
                  </a:lnTo>
                  <a:lnTo>
                    <a:pt x="448" y="73"/>
                  </a:lnTo>
                  <a:lnTo>
                    <a:pt x="475" y="103"/>
                  </a:lnTo>
                  <a:lnTo>
                    <a:pt x="497" y="136"/>
                  </a:lnTo>
                  <a:lnTo>
                    <a:pt x="516" y="173"/>
                  </a:lnTo>
                  <a:lnTo>
                    <a:pt x="530" y="212"/>
                  </a:lnTo>
                  <a:lnTo>
                    <a:pt x="539" y="254"/>
                  </a:lnTo>
                  <a:lnTo>
                    <a:pt x="542" y="298"/>
                  </a:lnTo>
                  <a:lnTo>
                    <a:pt x="539" y="343"/>
                  </a:lnTo>
                  <a:lnTo>
                    <a:pt x="530" y="385"/>
                  </a:lnTo>
                  <a:lnTo>
                    <a:pt x="516" y="425"/>
                  </a:lnTo>
                  <a:lnTo>
                    <a:pt x="497" y="461"/>
                  </a:lnTo>
                  <a:lnTo>
                    <a:pt x="475" y="495"/>
                  </a:lnTo>
                  <a:lnTo>
                    <a:pt x="448" y="523"/>
                  </a:lnTo>
                  <a:lnTo>
                    <a:pt x="418" y="549"/>
                  </a:lnTo>
                  <a:lnTo>
                    <a:pt x="385" y="570"/>
                  </a:lnTo>
                  <a:lnTo>
                    <a:pt x="349" y="584"/>
                  </a:lnTo>
                  <a:lnTo>
                    <a:pt x="310" y="594"/>
                  </a:lnTo>
                  <a:lnTo>
                    <a:pt x="270" y="598"/>
                  </a:lnTo>
                  <a:lnTo>
                    <a:pt x="231" y="594"/>
                  </a:lnTo>
                  <a:lnTo>
                    <a:pt x="193" y="584"/>
                  </a:lnTo>
                  <a:lnTo>
                    <a:pt x="157" y="570"/>
                  </a:lnTo>
                  <a:lnTo>
                    <a:pt x="123" y="549"/>
                  </a:lnTo>
                  <a:lnTo>
                    <a:pt x="93" y="523"/>
                  </a:lnTo>
                  <a:lnTo>
                    <a:pt x="66" y="495"/>
                  </a:lnTo>
                  <a:lnTo>
                    <a:pt x="43" y="461"/>
                  </a:lnTo>
                  <a:lnTo>
                    <a:pt x="25" y="425"/>
                  </a:lnTo>
                  <a:lnTo>
                    <a:pt x="11" y="385"/>
                  </a:lnTo>
                  <a:lnTo>
                    <a:pt x="3" y="343"/>
                  </a:lnTo>
                  <a:lnTo>
                    <a:pt x="0" y="298"/>
                  </a:lnTo>
                  <a:lnTo>
                    <a:pt x="3" y="254"/>
                  </a:lnTo>
                  <a:lnTo>
                    <a:pt x="11" y="212"/>
                  </a:lnTo>
                  <a:lnTo>
                    <a:pt x="25" y="173"/>
                  </a:lnTo>
                  <a:lnTo>
                    <a:pt x="43" y="136"/>
                  </a:lnTo>
                  <a:lnTo>
                    <a:pt x="66" y="103"/>
                  </a:lnTo>
                  <a:lnTo>
                    <a:pt x="93" y="73"/>
                  </a:lnTo>
                  <a:lnTo>
                    <a:pt x="123" y="48"/>
                  </a:lnTo>
                  <a:lnTo>
                    <a:pt x="157" y="28"/>
                  </a:lnTo>
                  <a:lnTo>
                    <a:pt x="193" y="12"/>
                  </a:lnTo>
                  <a:lnTo>
                    <a:pt x="231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379"/>
            <p:cNvSpPr>
              <a:spLocks noEditPoints="1"/>
            </p:cNvSpPr>
            <p:nvPr/>
          </p:nvSpPr>
          <p:spPr bwMode="auto">
            <a:xfrm>
              <a:off x="3651250" y="3636963"/>
              <a:ext cx="153988" cy="150813"/>
            </a:xfrm>
            <a:custGeom>
              <a:avLst/>
              <a:gdLst>
                <a:gd name="T0" fmla="*/ 297 w 867"/>
                <a:gd name="T1" fmla="*/ 326 h 956"/>
                <a:gd name="T2" fmla="*/ 606 w 867"/>
                <a:gd name="T3" fmla="*/ 797 h 956"/>
                <a:gd name="T4" fmla="*/ 619 w 867"/>
                <a:gd name="T5" fmla="*/ 813 h 956"/>
                <a:gd name="T6" fmla="*/ 633 w 867"/>
                <a:gd name="T7" fmla="*/ 824 h 956"/>
                <a:gd name="T8" fmla="*/ 650 w 867"/>
                <a:gd name="T9" fmla="*/ 832 h 956"/>
                <a:gd name="T10" fmla="*/ 668 w 867"/>
                <a:gd name="T11" fmla="*/ 836 h 956"/>
                <a:gd name="T12" fmla="*/ 686 w 867"/>
                <a:gd name="T13" fmla="*/ 835 h 956"/>
                <a:gd name="T14" fmla="*/ 704 w 867"/>
                <a:gd name="T15" fmla="*/ 830 h 956"/>
                <a:gd name="T16" fmla="*/ 720 w 867"/>
                <a:gd name="T17" fmla="*/ 822 h 956"/>
                <a:gd name="T18" fmla="*/ 734 w 867"/>
                <a:gd name="T19" fmla="*/ 808 h 956"/>
                <a:gd name="T20" fmla="*/ 745 w 867"/>
                <a:gd name="T21" fmla="*/ 793 h 956"/>
                <a:gd name="T22" fmla="*/ 753 w 867"/>
                <a:gd name="T23" fmla="*/ 775 h 956"/>
                <a:gd name="T24" fmla="*/ 758 w 867"/>
                <a:gd name="T25" fmla="*/ 755 h 956"/>
                <a:gd name="T26" fmla="*/ 758 w 867"/>
                <a:gd name="T27" fmla="*/ 735 h 956"/>
                <a:gd name="T28" fmla="*/ 755 w 867"/>
                <a:gd name="T29" fmla="*/ 715 h 956"/>
                <a:gd name="T30" fmla="*/ 748 w 867"/>
                <a:gd name="T31" fmla="*/ 696 h 956"/>
                <a:gd name="T32" fmla="*/ 737 w 867"/>
                <a:gd name="T33" fmla="*/ 681 h 956"/>
                <a:gd name="T34" fmla="*/ 724 w 867"/>
                <a:gd name="T35" fmla="*/ 666 h 956"/>
                <a:gd name="T36" fmla="*/ 297 w 867"/>
                <a:gd name="T37" fmla="*/ 326 h 956"/>
                <a:gd name="T38" fmla="*/ 58 w 867"/>
                <a:gd name="T39" fmla="*/ 0 h 956"/>
                <a:gd name="T40" fmla="*/ 73 w 867"/>
                <a:gd name="T41" fmla="*/ 3 h 956"/>
                <a:gd name="T42" fmla="*/ 87 w 867"/>
                <a:gd name="T43" fmla="*/ 11 h 956"/>
                <a:gd name="T44" fmla="*/ 787 w 867"/>
                <a:gd name="T45" fmla="*/ 570 h 956"/>
                <a:gd name="T46" fmla="*/ 810 w 867"/>
                <a:gd name="T47" fmla="*/ 590 h 956"/>
                <a:gd name="T48" fmla="*/ 828 w 867"/>
                <a:gd name="T49" fmla="*/ 613 h 956"/>
                <a:gd name="T50" fmla="*/ 843 w 867"/>
                <a:gd name="T51" fmla="*/ 639 h 956"/>
                <a:gd name="T52" fmla="*/ 855 w 867"/>
                <a:gd name="T53" fmla="*/ 666 h 956"/>
                <a:gd name="T54" fmla="*/ 863 w 867"/>
                <a:gd name="T55" fmla="*/ 695 h 956"/>
                <a:gd name="T56" fmla="*/ 867 w 867"/>
                <a:gd name="T57" fmla="*/ 725 h 956"/>
                <a:gd name="T58" fmla="*/ 867 w 867"/>
                <a:gd name="T59" fmla="*/ 756 h 956"/>
                <a:gd name="T60" fmla="*/ 863 w 867"/>
                <a:gd name="T61" fmla="*/ 787 h 956"/>
                <a:gd name="T62" fmla="*/ 855 w 867"/>
                <a:gd name="T63" fmla="*/ 816 h 956"/>
                <a:gd name="T64" fmla="*/ 844 w 867"/>
                <a:gd name="T65" fmla="*/ 844 h 956"/>
                <a:gd name="T66" fmla="*/ 829 w 867"/>
                <a:gd name="T67" fmla="*/ 869 h 956"/>
                <a:gd name="T68" fmla="*/ 811 w 867"/>
                <a:gd name="T69" fmla="*/ 893 h 956"/>
                <a:gd name="T70" fmla="*/ 787 w 867"/>
                <a:gd name="T71" fmla="*/ 915 h 956"/>
                <a:gd name="T72" fmla="*/ 761 w 867"/>
                <a:gd name="T73" fmla="*/ 932 h 956"/>
                <a:gd name="T74" fmla="*/ 734 w 867"/>
                <a:gd name="T75" fmla="*/ 945 h 956"/>
                <a:gd name="T76" fmla="*/ 705 w 867"/>
                <a:gd name="T77" fmla="*/ 952 h 956"/>
                <a:gd name="T78" fmla="*/ 675 w 867"/>
                <a:gd name="T79" fmla="*/ 956 h 956"/>
                <a:gd name="T80" fmla="*/ 659 w 867"/>
                <a:gd name="T81" fmla="*/ 955 h 956"/>
                <a:gd name="T82" fmla="*/ 632 w 867"/>
                <a:gd name="T83" fmla="*/ 950 h 956"/>
                <a:gd name="T84" fmla="*/ 605 w 867"/>
                <a:gd name="T85" fmla="*/ 941 h 956"/>
                <a:gd name="T86" fmla="*/ 580 w 867"/>
                <a:gd name="T87" fmla="*/ 928 h 956"/>
                <a:gd name="T88" fmla="*/ 557 w 867"/>
                <a:gd name="T89" fmla="*/ 911 h 956"/>
                <a:gd name="T90" fmla="*/ 536 w 867"/>
                <a:gd name="T91" fmla="*/ 891 h 956"/>
                <a:gd name="T92" fmla="*/ 518 w 867"/>
                <a:gd name="T93" fmla="*/ 868 h 956"/>
                <a:gd name="T94" fmla="*/ 11 w 867"/>
                <a:gd name="T95" fmla="*/ 94 h 956"/>
                <a:gd name="T96" fmla="*/ 3 w 867"/>
                <a:gd name="T97" fmla="*/ 78 h 956"/>
                <a:gd name="T98" fmla="*/ 0 w 867"/>
                <a:gd name="T99" fmla="*/ 63 h 956"/>
                <a:gd name="T100" fmla="*/ 2 w 867"/>
                <a:gd name="T101" fmla="*/ 46 h 956"/>
                <a:gd name="T102" fmla="*/ 7 w 867"/>
                <a:gd name="T103" fmla="*/ 31 h 956"/>
                <a:gd name="T104" fmla="*/ 16 w 867"/>
                <a:gd name="T105" fmla="*/ 16 h 956"/>
                <a:gd name="T106" fmla="*/ 29 w 867"/>
                <a:gd name="T107" fmla="*/ 6 h 956"/>
                <a:gd name="T108" fmla="*/ 44 w 867"/>
                <a:gd name="T109" fmla="*/ 1 h 956"/>
                <a:gd name="T110" fmla="*/ 58 w 867"/>
                <a:gd name="T111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956">
                  <a:moveTo>
                    <a:pt x="297" y="326"/>
                  </a:moveTo>
                  <a:lnTo>
                    <a:pt x="606" y="797"/>
                  </a:lnTo>
                  <a:lnTo>
                    <a:pt x="619" y="813"/>
                  </a:lnTo>
                  <a:lnTo>
                    <a:pt x="633" y="824"/>
                  </a:lnTo>
                  <a:lnTo>
                    <a:pt x="650" y="832"/>
                  </a:lnTo>
                  <a:lnTo>
                    <a:pt x="668" y="836"/>
                  </a:lnTo>
                  <a:lnTo>
                    <a:pt x="686" y="835"/>
                  </a:lnTo>
                  <a:lnTo>
                    <a:pt x="704" y="830"/>
                  </a:lnTo>
                  <a:lnTo>
                    <a:pt x="720" y="822"/>
                  </a:lnTo>
                  <a:lnTo>
                    <a:pt x="734" y="808"/>
                  </a:lnTo>
                  <a:lnTo>
                    <a:pt x="745" y="793"/>
                  </a:lnTo>
                  <a:lnTo>
                    <a:pt x="753" y="775"/>
                  </a:lnTo>
                  <a:lnTo>
                    <a:pt x="758" y="755"/>
                  </a:lnTo>
                  <a:lnTo>
                    <a:pt x="758" y="735"/>
                  </a:lnTo>
                  <a:lnTo>
                    <a:pt x="755" y="715"/>
                  </a:lnTo>
                  <a:lnTo>
                    <a:pt x="748" y="696"/>
                  </a:lnTo>
                  <a:lnTo>
                    <a:pt x="737" y="681"/>
                  </a:lnTo>
                  <a:lnTo>
                    <a:pt x="724" y="666"/>
                  </a:lnTo>
                  <a:lnTo>
                    <a:pt x="297" y="326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787" y="570"/>
                  </a:lnTo>
                  <a:lnTo>
                    <a:pt x="810" y="590"/>
                  </a:lnTo>
                  <a:lnTo>
                    <a:pt x="828" y="613"/>
                  </a:lnTo>
                  <a:lnTo>
                    <a:pt x="843" y="639"/>
                  </a:lnTo>
                  <a:lnTo>
                    <a:pt x="855" y="666"/>
                  </a:lnTo>
                  <a:lnTo>
                    <a:pt x="863" y="695"/>
                  </a:lnTo>
                  <a:lnTo>
                    <a:pt x="867" y="725"/>
                  </a:lnTo>
                  <a:lnTo>
                    <a:pt x="867" y="756"/>
                  </a:lnTo>
                  <a:lnTo>
                    <a:pt x="863" y="787"/>
                  </a:lnTo>
                  <a:lnTo>
                    <a:pt x="855" y="816"/>
                  </a:lnTo>
                  <a:lnTo>
                    <a:pt x="844" y="844"/>
                  </a:lnTo>
                  <a:lnTo>
                    <a:pt x="829" y="869"/>
                  </a:lnTo>
                  <a:lnTo>
                    <a:pt x="811" y="893"/>
                  </a:lnTo>
                  <a:lnTo>
                    <a:pt x="787" y="915"/>
                  </a:lnTo>
                  <a:lnTo>
                    <a:pt x="761" y="932"/>
                  </a:lnTo>
                  <a:lnTo>
                    <a:pt x="734" y="945"/>
                  </a:lnTo>
                  <a:lnTo>
                    <a:pt x="705" y="952"/>
                  </a:lnTo>
                  <a:lnTo>
                    <a:pt x="675" y="956"/>
                  </a:lnTo>
                  <a:lnTo>
                    <a:pt x="659" y="955"/>
                  </a:lnTo>
                  <a:lnTo>
                    <a:pt x="632" y="950"/>
                  </a:lnTo>
                  <a:lnTo>
                    <a:pt x="605" y="941"/>
                  </a:lnTo>
                  <a:lnTo>
                    <a:pt x="580" y="928"/>
                  </a:lnTo>
                  <a:lnTo>
                    <a:pt x="557" y="911"/>
                  </a:lnTo>
                  <a:lnTo>
                    <a:pt x="536" y="891"/>
                  </a:lnTo>
                  <a:lnTo>
                    <a:pt x="518" y="868"/>
                  </a:lnTo>
                  <a:lnTo>
                    <a:pt x="11" y="94"/>
                  </a:lnTo>
                  <a:lnTo>
                    <a:pt x="3" y="78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6" y="16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380"/>
            <p:cNvSpPr>
              <a:spLocks/>
            </p:cNvSpPr>
            <p:nvPr/>
          </p:nvSpPr>
          <p:spPr bwMode="auto">
            <a:xfrm>
              <a:off x="3746500" y="3455988"/>
              <a:ext cx="296863" cy="393700"/>
            </a:xfrm>
            <a:custGeom>
              <a:avLst/>
              <a:gdLst>
                <a:gd name="T0" fmla="*/ 157 w 1679"/>
                <a:gd name="T1" fmla="*/ 3 h 2477"/>
                <a:gd name="T2" fmla="*/ 357 w 1679"/>
                <a:gd name="T3" fmla="*/ 31 h 2477"/>
                <a:gd name="T4" fmla="*/ 549 w 1679"/>
                <a:gd name="T5" fmla="*/ 84 h 2477"/>
                <a:gd name="T6" fmla="*/ 731 w 1679"/>
                <a:gd name="T7" fmla="*/ 163 h 2477"/>
                <a:gd name="T8" fmla="*/ 902 w 1679"/>
                <a:gd name="T9" fmla="*/ 263 h 2477"/>
                <a:gd name="T10" fmla="*/ 1060 w 1679"/>
                <a:gd name="T11" fmla="*/ 385 h 2477"/>
                <a:gd name="T12" fmla="*/ 1203 w 1679"/>
                <a:gd name="T13" fmla="*/ 526 h 2477"/>
                <a:gd name="T14" fmla="*/ 1330 w 1679"/>
                <a:gd name="T15" fmla="*/ 683 h 2477"/>
                <a:gd name="T16" fmla="*/ 1441 w 1679"/>
                <a:gd name="T17" fmla="*/ 858 h 2477"/>
                <a:gd name="T18" fmla="*/ 1532 w 1679"/>
                <a:gd name="T19" fmla="*/ 1046 h 2477"/>
                <a:gd name="T20" fmla="*/ 1603 w 1679"/>
                <a:gd name="T21" fmla="*/ 1247 h 2477"/>
                <a:gd name="T22" fmla="*/ 1651 w 1679"/>
                <a:gd name="T23" fmla="*/ 1458 h 2477"/>
                <a:gd name="T24" fmla="*/ 1676 w 1679"/>
                <a:gd name="T25" fmla="*/ 1679 h 2477"/>
                <a:gd name="T26" fmla="*/ 1676 w 1679"/>
                <a:gd name="T27" fmla="*/ 1903 h 2477"/>
                <a:gd name="T28" fmla="*/ 1652 w 1679"/>
                <a:gd name="T29" fmla="*/ 2122 h 2477"/>
                <a:gd name="T30" fmla="*/ 1604 w 1679"/>
                <a:gd name="T31" fmla="*/ 2335 h 2477"/>
                <a:gd name="T32" fmla="*/ 1561 w 1679"/>
                <a:gd name="T33" fmla="*/ 2454 h 2477"/>
                <a:gd name="T34" fmla="*/ 1535 w 1679"/>
                <a:gd name="T35" fmla="*/ 2474 h 2477"/>
                <a:gd name="T36" fmla="*/ 1510 w 1679"/>
                <a:gd name="T37" fmla="*/ 2476 h 2477"/>
                <a:gd name="T38" fmla="*/ 1487 w 1679"/>
                <a:gd name="T39" fmla="*/ 2466 h 2477"/>
                <a:gd name="T40" fmla="*/ 1470 w 1679"/>
                <a:gd name="T41" fmla="*/ 2441 h 2477"/>
                <a:gd name="T42" fmla="*/ 1466 w 1679"/>
                <a:gd name="T43" fmla="*/ 2411 h 2477"/>
                <a:gd name="T44" fmla="*/ 1500 w 1679"/>
                <a:gd name="T45" fmla="*/ 2298 h 2477"/>
                <a:gd name="T46" fmla="*/ 1545 w 1679"/>
                <a:gd name="T47" fmla="*/ 2100 h 2477"/>
                <a:gd name="T48" fmla="*/ 1568 w 1679"/>
                <a:gd name="T49" fmla="*/ 1895 h 2477"/>
                <a:gd name="T50" fmla="*/ 1567 w 1679"/>
                <a:gd name="T51" fmla="*/ 1685 h 2477"/>
                <a:gd name="T52" fmla="*/ 1543 w 1679"/>
                <a:gd name="T53" fmla="*/ 1475 h 2477"/>
                <a:gd name="T54" fmla="*/ 1497 w 1679"/>
                <a:gd name="T55" fmla="*/ 1274 h 2477"/>
                <a:gd name="T56" fmla="*/ 1429 w 1679"/>
                <a:gd name="T57" fmla="*/ 1085 h 2477"/>
                <a:gd name="T58" fmla="*/ 1340 w 1679"/>
                <a:gd name="T59" fmla="*/ 907 h 2477"/>
                <a:gd name="T60" fmla="*/ 1235 w 1679"/>
                <a:gd name="T61" fmla="*/ 743 h 2477"/>
                <a:gd name="T62" fmla="*/ 1112 w 1679"/>
                <a:gd name="T63" fmla="*/ 594 h 2477"/>
                <a:gd name="T64" fmla="*/ 973 w 1679"/>
                <a:gd name="T65" fmla="*/ 463 h 2477"/>
                <a:gd name="T66" fmla="*/ 823 w 1679"/>
                <a:gd name="T67" fmla="*/ 349 h 2477"/>
                <a:gd name="T68" fmla="*/ 659 w 1679"/>
                <a:gd name="T69" fmla="*/ 257 h 2477"/>
                <a:gd name="T70" fmla="*/ 484 w 1679"/>
                <a:gd name="T71" fmla="*/ 187 h 2477"/>
                <a:gd name="T72" fmla="*/ 300 w 1679"/>
                <a:gd name="T73" fmla="*/ 141 h 2477"/>
                <a:gd name="T74" fmla="*/ 109 w 1679"/>
                <a:gd name="T75" fmla="*/ 120 h 2477"/>
                <a:gd name="T76" fmla="*/ 106 w 1679"/>
                <a:gd name="T77" fmla="*/ 873 h 2477"/>
                <a:gd name="T78" fmla="*/ 87 w 1679"/>
                <a:gd name="T79" fmla="*/ 902 h 2477"/>
                <a:gd name="T80" fmla="*/ 55 w 1679"/>
                <a:gd name="T81" fmla="*/ 914 h 2477"/>
                <a:gd name="T82" fmla="*/ 22 w 1679"/>
                <a:gd name="T83" fmla="*/ 902 h 2477"/>
                <a:gd name="T84" fmla="*/ 3 w 1679"/>
                <a:gd name="T85" fmla="*/ 873 h 2477"/>
                <a:gd name="T86" fmla="*/ 0 w 1679"/>
                <a:gd name="T87" fmla="*/ 60 h 2477"/>
                <a:gd name="T88" fmla="*/ 10 w 1679"/>
                <a:gd name="T89" fmla="*/ 24 h 2477"/>
                <a:gd name="T90" fmla="*/ 37 w 1679"/>
                <a:gd name="T91" fmla="*/ 3 h 2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477">
                  <a:moveTo>
                    <a:pt x="55" y="0"/>
                  </a:moveTo>
                  <a:lnTo>
                    <a:pt x="157" y="3"/>
                  </a:lnTo>
                  <a:lnTo>
                    <a:pt x="258" y="13"/>
                  </a:lnTo>
                  <a:lnTo>
                    <a:pt x="357" y="31"/>
                  </a:lnTo>
                  <a:lnTo>
                    <a:pt x="455" y="54"/>
                  </a:lnTo>
                  <a:lnTo>
                    <a:pt x="549" y="84"/>
                  </a:lnTo>
                  <a:lnTo>
                    <a:pt x="642" y="121"/>
                  </a:lnTo>
                  <a:lnTo>
                    <a:pt x="731" y="163"/>
                  </a:lnTo>
                  <a:lnTo>
                    <a:pt x="817" y="210"/>
                  </a:lnTo>
                  <a:lnTo>
                    <a:pt x="902" y="263"/>
                  </a:lnTo>
                  <a:lnTo>
                    <a:pt x="982" y="322"/>
                  </a:lnTo>
                  <a:lnTo>
                    <a:pt x="1060" y="385"/>
                  </a:lnTo>
                  <a:lnTo>
                    <a:pt x="1133" y="453"/>
                  </a:lnTo>
                  <a:lnTo>
                    <a:pt x="1203" y="526"/>
                  </a:lnTo>
                  <a:lnTo>
                    <a:pt x="1269" y="602"/>
                  </a:lnTo>
                  <a:lnTo>
                    <a:pt x="1330" y="683"/>
                  </a:lnTo>
                  <a:lnTo>
                    <a:pt x="1387" y="769"/>
                  </a:lnTo>
                  <a:lnTo>
                    <a:pt x="1441" y="858"/>
                  </a:lnTo>
                  <a:lnTo>
                    <a:pt x="1489" y="951"/>
                  </a:lnTo>
                  <a:lnTo>
                    <a:pt x="1532" y="1046"/>
                  </a:lnTo>
                  <a:lnTo>
                    <a:pt x="1569" y="1146"/>
                  </a:lnTo>
                  <a:lnTo>
                    <a:pt x="1603" y="1247"/>
                  </a:lnTo>
                  <a:lnTo>
                    <a:pt x="1630" y="1352"/>
                  </a:lnTo>
                  <a:lnTo>
                    <a:pt x="1651" y="1458"/>
                  </a:lnTo>
                  <a:lnTo>
                    <a:pt x="1667" y="1568"/>
                  </a:lnTo>
                  <a:lnTo>
                    <a:pt x="1676" y="1679"/>
                  </a:lnTo>
                  <a:lnTo>
                    <a:pt x="1679" y="1792"/>
                  </a:lnTo>
                  <a:lnTo>
                    <a:pt x="1676" y="1903"/>
                  </a:lnTo>
                  <a:lnTo>
                    <a:pt x="1667" y="2013"/>
                  </a:lnTo>
                  <a:lnTo>
                    <a:pt x="1652" y="2122"/>
                  </a:lnTo>
                  <a:lnTo>
                    <a:pt x="1631" y="2228"/>
                  </a:lnTo>
                  <a:lnTo>
                    <a:pt x="1604" y="2335"/>
                  </a:lnTo>
                  <a:lnTo>
                    <a:pt x="1570" y="2439"/>
                  </a:lnTo>
                  <a:lnTo>
                    <a:pt x="1561" y="2454"/>
                  </a:lnTo>
                  <a:lnTo>
                    <a:pt x="1550" y="2467"/>
                  </a:lnTo>
                  <a:lnTo>
                    <a:pt x="1535" y="2474"/>
                  </a:lnTo>
                  <a:lnTo>
                    <a:pt x="1519" y="2477"/>
                  </a:lnTo>
                  <a:lnTo>
                    <a:pt x="1510" y="2476"/>
                  </a:lnTo>
                  <a:lnTo>
                    <a:pt x="1500" y="2473"/>
                  </a:lnTo>
                  <a:lnTo>
                    <a:pt x="1487" y="2466"/>
                  </a:lnTo>
                  <a:lnTo>
                    <a:pt x="1477" y="2454"/>
                  </a:lnTo>
                  <a:lnTo>
                    <a:pt x="1470" y="2441"/>
                  </a:lnTo>
                  <a:lnTo>
                    <a:pt x="1466" y="2427"/>
                  </a:lnTo>
                  <a:lnTo>
                    <a:pt x="1466" y="2411"/>
                  </a:lnTo>
                  <a:lnTo>
                    <a:pt x="1469" y="2396"/>
                  </a:lnTo>
                  <a:lnTo>
                    <a:pt x="1500" y="2298"/>
                  </a:lnTo>
                  <a:lnTo>
                    <a:pt x="1525" y="2199"/>
                  </a:lnTo>
                  <a:lnTo>
                    <a:pt x="1545" y="2100"/>
                  </a:lnTo>
                  <a:lnTo>
                    <a:pt x="1559" y="1997"/>
                  </a:lnTo>
                  <a:lnTo>
                    <a:pt x="1568" y="1895"/>
                  </a:lnTo>
                  <a:lnTo>
                    <a:pt x="1570" y="1792"/>
                  </a:lnTo>
                  <a:lnTo>
                    <a:pt x="1567" y="1685"/>
                  </a:lnTo>
                  <a:lnTo>
                    <a:pt x="1558" y="1579"/>
                  </a:lnTo>
                  <a:lnTo>
                    <a:pt x="1543" y="1475"/>
                  </a:lnTo>
                  <a:lnTo>
                    <a:pt x="1523" y="1374"/>
                  </a:lnTo>
                  <a:lnTo>
                    <a:pt x="1497" y="1274"/>
                  </a:lnTo>
                  <a:lnTo>
                    <a:pt x="1465" y="1179"/>
                  </a:lnTo>
                  <a:lnTo>
                    <a:pt x="1429" y="1085"/>
                  </a:lnTo>
                  <a:lnTo>
                    <a:pt x="1386" y="994"/>
                  </a:lnTo>
                  <a:lnTo>
                    <a:pt x="1340" y="907"/>
                  </a:lnTo>
                  <a:lnTo>
                    <a:pt x="1290" y="823"/>
                  </a:lnTo>
                  <a:lnTo>
                    <a:pt x="1235" y="743"/>
                  </a:lnTo>
                  <a:lnTo>
                    <a:pt x="1175" y="667"/>
                  </a:lnTo>
                  <a:lnTo>
                    <a:pt x="1112" y="594"/>
                  </a:lnTo>
                  <a:lnTo>
                    <a:pt x="1045" y="526"/>
                  </a:lnTo>
                  <a:lnTo>
                    <a:pt x="973" y="463"/>
                  </a:lnTo>
                  <a:lnTo>
                    <a:pt x="900" y="404"/>
                  </a:lnTo>
                  <a:lnTo>
                    <a:pt x="823" y="349"/>
                  </a:lnTo>
                  <a:lnTo>
                    <a:pt x="742" y="301"/>
                  </a:lnTo>
                  <a:lnTo>
                    <a:pt x="659" y="257"/>
                  </a:lnTo>
                  <a:lnTo>
                    <a:pt x="572" y="220"/>
                  </a:lnTo>
                  <a:lnTo>
                    <a:pt x="484" y="187"/>
                  </a:lnTo>
                  <a:lnTo>
                    <a:pt x="393" y="161"/>
                  </a:lnTo>
                  <a:lnTo>
                    <a:pt x="300" y="141"/>
                  </a:lnTo>
                  <a:lnTo>
                    <a:pt x="205" y="128"/>
                  </a:lnTo>
                  <a:lnTo>
                    <a:pt x="109" y="120"/>
                  </a:lnTo>
                  <a:lnTo>
                    <a:pt x="109" y="854"/>
                  </a:lnTo>
                  <a:lnTo>
                    <a:pt x="106" y="873"/>
                  </a:lnTo>
                  <a:lnTo>
                    <a:pt x="99" y="890"/>
                  </a:lnTo>
                  <a:lnTo>
                    <a:pt x="87" y="902"/>
                  </a:lnTo>
                  <a:lnTo>
                    <a:pt x="72" y="911"/>
                  </a:lnTo>
                  <a:lnTo>
                    <a:pt x="55" y="914"/>
                  </a:lnTo>
                  <a:lnTo>
                    <a:pt x="37" y="911"/>
                  </a:lnTo>
                  <a:lnTo>
                    <a:pt x="22" y="902"/>
                  </a:lnTo>
                  <a:lnTo>
                    <a:pt x="10" y="890"/>
                  </a:lnTo>
                  <a:lnTo>
                    <a:pt x="3" y="873"/>
                  </a:lnTo>
                  <a:lnTo>
                    <a:pt x="0" y="854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381"/>
            <p:cNvSpPr>
              <a:spLocks/>
            </p:cNvSpPr>
            <p:nvPr/>
          </p:nvSpPr>
          <p:spPr bwMode="auto">
            <a:xfrm>
              <a:off x="3470275" y="3536950"/>
              <a:ext cx="228600" cy="481013"/>
            </a:xfrm>
            <a:custGeom>
              <a:avLst/>
              <a:gdLst>
                <a:gd name="T0" fmla="*/ 526 w 1300"/>
                <a:gd name="T1" fmla="*/ 2 h 3026"/>
                <a:gd name="T2" fmla="*/ 550 w 1300"/>
                <a:gd name="T3" fmla="*/ 18 h 3026"/>
                <a:gd name="T4" fmla="*/ 564 w 1300"/>
                <a:gd name="T5" fmla="*/ 44 h 3026"/>
                <a:gd name="T6" fmla="*/ 564 w 1300"/>
                <a:gd name="T7" fmla="*/ 76 h 3026"/>
                <a:gd name="T8" fmla="*/ 550 w 1300"/>
                <a:gd name="T9" fmla="*/ 102 h 3026"/>
                <a:gd name="T10" fmla="*/ 428 w 1300"/>
                <a:gd name="T11" fmla="*/ 255 h 3026"/>
                <a:gd name="T12" fmla="*/ 325 w 1300"/>
                <a:gd name="T13" fmla="*/ 422 h 3026"/>
                <a:gd name="T14" fmla="*/ 240 w 1300"/>
                <a:gd name="T15" fmla="*/ 598 h 3026"/>
                <a:gd name="T16" fmla="*/ 176 w 1300"/>
                <a:gd name="T17" fmla="*/ 785 h 3026"/>
                <a:gd name="T18" fmla="*/ 133 w 1300"/>
                <a:gd name="T19" fmla="*/ 979 h 3026"/>
                <a:gd name="T20" fmla="*/ 111 w 1300"/>
                <a:gd name="T21" fmla="*/ 1181 h 3026"/>
                <a:gd name="T22" fmla="*/ 111 w 1300"/>
                <a:gd name="T23" fmla="*/ 1388 h 3026"/>
                <a:gd name="T24" fmla="*/ 134 w 1300"/>
                <a:gd name="T25" fmla="*/ 1592 h 3026"/>
                <a:gd name="T26" fmla="*/ 178 w 1300"/>
                <a:gd name="T27" fmla="*/ 1789 h 3026"/>
                <a:gd name="T28" fmla="*/ 243 w 1300"/>
                <a:gd name="T29" fmla="*/ 1976 h 3026"/>
                <a:gd name="T30" fmla="*/ 328 w 1300"/>
                <a:gd name="T31" fmla="*/ 2152 h 3026"/>
                <a:gd name="T32" fmla="*/ 429 w 1300"/>
                <a:gd name="T33" fmla="*/ 2315 h 3026"/>
                <a:gd name="T34" fmla="*/ 548 w 1300"/>
                <a:gd name="T35" fmla="*/ 2464 h 3026"/>
                <a:gd name="T36" fmla="*/ 683 w 1300"/>
                <a:gd name="T37" fmla="*/ 2596 h 3026"/>
                <a:gd name="T38" fmla="*/ 831 w 1300"/>
                <a:gd name="T39" fmla="*/ 2711 h 3026"/>
                <a:gd name="T40" fmla="*/ 993 w 1300"/>
                <a:gd name="T41" fmla="*/ 2806 h 3026"/>
                <a:gd name="T42" fmla="*/ 1167 w 1300"/>
                <a:gd name="T43" fmla="*/ 2879 h 3026"/>
                <a:gd name="T44" fmla="*/ 1275 w 1300"/>
                <a:gd name="T45" fmla="*/ 2915 h 3026"/>
                <a:gd name="T46" fmla="*/ 1296 w 1300"/>
                <a:gd name="T47" fmla="*/ 2943 h 3026"/>
                <a:gd name="T48" fmla="*/ 1298 w 1300"/>
                <a:gd name="T49" fmla="*/ 2980 h 3026"/>
                <a:gd name="T50" fmla="*/ 1284 w 1300"/>
                <a:gd name="T51" fmla="*/ 3008 h 3026"/>
                <a:gd name="T52" fmla="*/ 1260 w 1300"/>
                <a:gd name="T53" fmla="*/ 3023 h 3026"/>
                <a:gd name="T54" fmla="*/ 1239 w 1300"/>
                <a:gd name="T55" fmla="*/ 3025 h 3026"/>
                <a:gd name="T56" fmla="*/ 1139 w 1300"/>
                <a:gd name="T57" fmla="*/ 2995 h 3026"/>
                <a:gd name="T58" fmla="*/ 960 w 1300"/>
                <a:gd name="T59" fmla="*/ 2920 h 3026"/>
                <a:gd name="T60" fmla="*/ 793 w 1300"/>
                <a:gd name="T61" fmla="*/ 2825 h 3026"/>
                <a:gd name="T62" fmla="*/ 638 w 1300"/>
                <a:gd name="T63" fmla="*/ 2711 h 3026"/>
                <a:gd name="T64" fmla="*/ 499 w 1300"/>
                <a:gd name="T65" fmla="*/ 2578 h 3026"/>
                <a:gd name="T66" fmla="*/ 373 w 1300"/>
                <a:gd name="T67" fmla="*/ 2429 h 3026"/>
                <a:gd name="T68" fmla="*/ 263 w 1300"/>
                <a:gd name="T69" fmla="*/ 2265 h 3026"/>
                <a:gd name="T70" fmla="*/ 172 w 1300"/>
                <a:gd name="T71" fmla="*/ 2089 h 3026"/>
                <a:gd name="T72" fmla="*/ 99 w 1300"/>
                <a:gd name="T73" fmla="*/ 1900 h 3026"/>
                <a:gd name="T74" fmla="*/ 44 w 1300"/>
                <a:gd name="T75" fmla="*/ 1703 h 3026"/>
                <a:gd name="T76" fmla="*/ 11 w 1300"/>
                <a:gd name="T77" fmla="*/ 1496 h 3026"/>
                <a:gd name="T78" fmla="*/ 0 w 1300"/>
                <a:gd name="T79" fmla="*/ 1283 h 3026"/>
                <a:gd name="T80" fmla="*/ 10 w 1300"/>
                <a:gd name="T81" fmla="*/ 1080 h 3026"/>
                <a:gd name="T82" fmla="*/ 40 w 1300"/>
                <a:gd name="T83" fmla="*/ 883 h 3026"/>
                <a:gd name="T84" fmla="*/ 89 w 1300"/>
                <a:gd name="T85" fmla="*/ 691 h 3026"/>
                <a:gd name="T86" fmla="*/ 159 w 1300"/>
                <a:gd name="T87" fmla="*/ 508 h 3026"/>
                <a:gd name="T88" fmla="*/ 246 w 1300"/>
                <a:gd name="T89" fmla="*/ 333 h 3026"/>
                <a:gd name="T90" fmla="*/ 351 w 1300"/>
                <a:gd name="T91" fmla="*/ 170 h 3026"/>
                <a:gd name="T92" fmla="*/ 473 w 1300"/>
                <a:gd name="T93" fmla="*/ 18 h 3026"/>
                <a:gd name="T94" fmla="*/ 498 w 1300"/>
                <a:gd name="T95" fmla="*/ 2 h 3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3026">
                  <a:moveTo>
                    <a:pt x="512" y="0"/>
                  </a:moveTo>
                  <a:lnTo>
                    <a:pt x="526" y="2"/>
                  </a:lnTo>
                  <a:lnTo>
                    <a:pt x="539" y="8"/>
                  </a:lnTo>
                  <a:lnTo>
                    <a:pt x="550" y="18"/>
                  </a:lnTo>
                  <a:lnTo>
                    <a:pt x="559" y="31"/>
                  </a:lnTo>
                  <a:lnTo>
                    <a:pt x="564" y="44"/>
                  </a:lnTo>
                  <a:lnTo>
                    <a:pt x="566" y="60"/>
                  </a:lnTo>
                  <a:lnTo>
                    <a:pt x="564" y="76"/>
                  </a:lnTo>
                  <a:lnTo>
                    <a:pt x="559" y="90"/>
                  </a:lnTo>
                  <a:lnTo>
                    <a:pt x="550" y="102"/>
                  </a:lnTo>
                  <a:lnTo>
                    <a:pt x="487" y="178"/>
                  </a:lnTo>
                  <a:lnTo>
                    <a:pt x="428" y="255"/>
                  </a:lnTo>
                  <a:lnTo>
                    <a:pt x="374" y="336"/>
                  </a:lnTo>
                  <a:lnTo>
                    <a:pt x="325" y="422"/>
                  </a:lnTo>
                  <a:lnTo>
                    <a:pt x="279" y="508"/>
                  </a:lnTo>
                  <a:lnTo>
                    <a:pt x="240" y="598"/>
                  </a:lnTo>
                  <a:lnTo>
                    <a:pt x="206" y="691"/>
                  </a:lnTo>
                  <a:lnTo>
                    <a:pt x="176" y="785"/>
                  </a:lnTo>
                  <a:lnTo>
                    <a:pt x="152" y="882"/>
                  </a:lnTo>
                  <a:lnTo>
                    <a:pt x="133" y="979"/>
                  </a:lnTo>
                  <a:lnTo>
                    <a:pt x="120" y="1080"/>
                  </a:lnTo>
                  <a:lnTo>
                    <a:pt x="111" y="1181"/>
                  </a:lnTo>
                  <a:lnTo>
                    <a:pt x="109" y="1283"/>
                  </a:lnTo>
                  <a:lnTo>
                    <a:pt x="111" y="1388"/>
                  </a:lnTo>
                  <a:lnTo>
                    <a:pt x="120" y="1491"/>
                  </a:lnTo>
                  <a:lnTo>
                    <a:pt x="134" y="1592"/>
                  </a:lnTo>
                  <a:lnTo>
                    <a:pt x="154" y="1691"/>
                  </a:lnTo>
                  <a:lnTo>
                    <a:pt x="178" y="1789"/>
                  </a:lnTo>
                  <a:lnTo>
                    <a:pt x="208" y="1883"/>
                  </a:lnTo>
                  <a:lnTo>
                    <a:pt x="243" y="1976"/>
                  </a:lnTo>
                  <a:lnTo>
                    <a:pt x="282" y="2065"/>
                  </a:lnTo>
                  <a:lnTo>
                    <a:pt x="328" y="2152"/>
                  </a:lnTo>
                  <a:lnTo>
                    <a:pt x="376" y="2235"/>
                  </a:lnTo>
                  <a:lnTo>
                    <a:pt x="429" y="2315"/>
                  </a:lnTo>
                  <a:lnTo>
                    <a:pt x="487" y="2391"/>
                  </a:lnTo>
                  <a:lnTo>
                    <a:pt x="548" y="2464"/>
                  </a:lnTo>
                  <a:lnTo>
                    <a:pt x="613" y="2532"/>
                  </a:lnTo>
                  <a:lnTo>
                    <a:pt x="683" y="2596"/>
                  </a:lnTo>
                  <a:lnTo>
                    <a:pt x="755" y="2656"/>
                  </a:lnTo>
                  <a:lnTo>
                    <a:pt x="831" y="2711"/>
                  </a:lnTo>
                  <a:lnTo>
                    <a:pt x="911" y="2761"/>
                  </a:lnTo>
                  <a:lnTo>
                    <a:pt x="993" y="2806"/>
                  </a:lnTo>
                  <a:lnTo>
                    <a:pt x="1079" y="2845"/>
                  </a:lnTo>
                  <a:lnTo>
                    <a:pt x="1167" y="2879"/>
                  </a:lnTo>
                  <a:lnTo>
                    <a:pt x="1259" y="2907"/>
                  </a:lnTo>
                  <a:lnTo>
                    <a:pt x="1275" y="2915"/>
                  </a:lnTo>
                  <a:lnTo>
                    <a:pt x="1287" y="2927"/>
                  </a:lnTo>
                  <a:lnTo>
                    <a:pt x="1296" y="2943"/>
                  </a:lnTo>
                  <a:lnTo>
                    <a:pt x="1300" y="2960"/>
                  </a:lnTo>
                  <a:lnTo>
                    <a:pt x="1298" y="2980"/>
                  </a:lnTo>
                  <a:lnTo>
                    <a:pt x="1293" y="2995"/>
                  </a:lnTo>
                  <a:lnTo>
                    <a:pt x="1284" y="3008"/>
                  </a:lnTo>
                  <a:lnTo>
                    <a:pt x="1273" y="3017"/>
                  </a:lnTo>
                  <a:lnTo>
                    <a:pt x="1260" y="3023"/>
                  </a:lnTo>
                  <a:lnTo>
                    <a:pt x="1246" y="3026"/>
                  </a:lnTo>
                  <a:lnTo>
                    <a:pt x="1239" y="3025"/>
                  </a:lnTo>
                  <a:lnTo>
                    <a:pt x="1232" y="3023"/>
                  </a:lnTo>
                  <a:lnTo>
                    <a:pt x="1139" y="2995"/>
                  </a:lnTo>
                  <a:lnTo>
                    <a:pt x="1048" y="2960"/>
                  </a:lnTo>
                  <a:lnTo>
                    <a:pt x="960" y="2920"/>
                  </a:lnTo>
                  <a:lnTo>
                    <a:pt x="876" y="2875"/>
                  </a:lnTo>
                  <a:lnTo>
                    <a:pt x="793" y="2825"/>
                  </a:lnTo>
                  <a:lnTo>
                    <a:pt x="715" y="2769"/>
                  </a:lnTo>
                  <a:lnTo>
                    <a:pt x="638" y="2711"/>
                  </a:lnTo>
                  <a:lnTo>
                    <a:pt x="567" y="2646"/>
                  </a:lnTo>
                  <a:lnTo>
                    <a:pt x="499" y="2578"/>
                  </a:lnTo>
                  <a:lnTo>
                    <a:pt x="433" y="2504"/>
                  </a:lnTo>
                  <a:lnTo>
                    <a:pt x="373" y="2429"/>
                  </a:lnTo>
                  <a:lnTo>
                    <a:pt x="316" y="2348"/>
                  </a:lnTo>
                  <a:lnTo>
                    <a:pt x="263" y="2265"/>
                  </a:lnTo>
                  <a:lnTo>
                    <a:pt x="215" y="2178"/>
                  </a:lnTo>
                  <a:lnTo>
                    <a:pt x="172" y="2089"/>
                  </a:lnTo>
                  <a:lnTo>
                    <a:pt x="133" y="1995"/>
                  </a:lnTo>
                  <a:lnTo>
                    <a:pt x="99" y="1900"/>
                  </a:lnTo>
                  <a:lnTo>
                    <a:pt x="68" y="1802"/>
                  </a:lnTo>
                  <a:lnTo>
                    <a:pt x="44" y="1703"/>
                  </a:lnTo>
                  <a:lnTo>
                    <a:pt x="25" y="1601"/>
                  </a:lnTo>
                  <a:lnTo>
                    <a:pt x="11" y="1496"/>
                  </a:lnTo>
                  <a:lnTo>
                    <a:pt x="3" y="1391"/>
                  </a:lnTo>
                  <a:lnTo>
                    <a:pt x="0" y="1283"/>
                  </a:lnTo>
                  <a:lnTo>
                    <a:pt x="2" y="1181"/>
                  </a:lnTo>
                  <a:lnTo>
                    <a:pt x="10" y="1080"/>
                  </a:lnTo>
                  <a:lnTo>
                    <a:pt x="22" y="982"/>
                  </a:lnTo>
                  <a:lnTo>
                    <a:pt x="40" y="883"/>
                  </a:lnTo>
                  <a:lnTo>
                    <a:pt x="62" y="786"/>
                  </a:lnTo>
                  <a:lnTo>
                    <a:pt x="89" y="691"/>
                  </a:lnTo>
                  <a:lnTo>
                    <a:pt x="122" y="599"/>
                  </a:lnTo>
                  <a:lnTo>
                    <a:pt x="159" y="508"/>
                  </a:lnTo>
                  <a:lnTo>
                    <a:pt x="200" y="419"/>
                  </a:lnTo>
                  <a:lnTo>
                    <a:pt x="246" y="333"/>
                  </a:lnTo>
                  <a:lnTo>
                    <a:pt x="297" y="250"/>
                  </a:lnTo>
                  <a:lnTo>
                    <a:pt x="351" y="170"/>
                  </a:lnTo>
                  <a:lnTo>
                    <a:pt x="410" y="92"/>
                  </a:lnTo>
                  <a:lnTo>
                    <a:pt x="473" y="18"/>
                  </a:lnTo>
                  <a:lnTo>
                    <a:pt x="486" y="8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4" name="Group 1063"/>
          <p:cNvGrpSpPr/>
          <p:nvPr/>
        </p:nvGrpSpPr>
        <p:grpSpPr>
          <a:xfrm>
            <a:off x="2530601" y="4228953"/>
            <a:ext cx="573088" cy="561975"/>
            <a:chOff x="2530475" y="3455988"/>
            <a:chExt cx="57308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4" name="Freeform 386"/>
            <p:cNvSpPr>
              <a:spLocks noEditPoints="1"/>
            </p:cNvSpPr>
            <p:nvPr/>
          </p:nvSpPr>
          <p:spPr bwMode="auto">
            <a:xfrm>
              <a:off x="2836863" y="3770313"/>
              <a:ext cx="238125" cy="247650"/>
            </a:xfrm>
            <a:custGeom>
              <a:avLst/>
              <a:gdLst>
                <a:gd name="T0" fmla="*/ 483 w 1355"/>
                <a:gd name="T1" fmla="*/ 132 h 1553"/>
                <a:gd name="T2" fmla="*/ 344 w 1355"/>
                <a:gd name="T3" fmla="*/ 191 h 1553"/>
                <a:gd name="T4" fmla="*/ 231 w 1355"/>
                <a:gd name="T5" fmla="*/ 293 h 1553"/>
                <a:gd name="T6" fmla="*/ 151 w 1355"/>
                <a:gd name="T7" fmla="*/ 428 h 1553"/>
                <a:gd name="T8" fmla="*/ 111 w 1355"/>
                <a:gd name="T9" fmla="*/ 588 h 1553"/>
                <a:gd name="T10" fmla="*/ 119 w 1355"/>
                <a:gd name="T11" fmla="*/ 757 h 1553"/>
                <a:gd name="T12" fmla="*/ 173 w 1355"/>
                <a:gd name="T13" fmla="*/ 911 h 1553"/>
                <a:gd name="T14" fmla="*/ 265 w 1355"/>
                <a:gd name="T15" fmla="*/ 1035 h 1553"/>
                <a:gd name="T16" fmla="*/ 388 w 1355"/>
                <a:gd name="T17" fmla="*/ 1123 h 1553"/>
                <a:gd name="T18" fmla="*/ 533 w 1355"/>
                <a:gd name="T19" fmla="*/ 1168 h 1553"/>
                <a:gd name="T20" fmla="*/ 687 w 1355"/>
                <a:gd name="T21" fmla="*/ 1159 h 1553"/>
                <a:gd name="T22" fmla="*/ 824 w 1355"/>
                <a:gd name="T23" fmla="*/ 1099 h 1553"/>
                <a:gd name="T24" fmla="*/ 938 w 1355"/>
                <a:gd name="T25" fmla="*/ 997 h 1553"/>
                <a:gd name="T26" fmla="*/ 1018 w 1355"/>
                <a:gd name="T27" fmla="*/ 862 h 1553"/>
                <a:gd name="T28" fmla="*/ 1058 w 1355"/>
                <a:gd name="T29" fmla="*/ 702 h 1553"/>
                <a:gd name="T30" fmla="*/ 1049 w 1355"/>
                <a:gd name="T31" fmla="*/ 525 h 1553"/>
                <a:gd name="T32" fmla="*/ 986 w 1355"/>
                <a:gd name="T33" fmla="*/ 364 h 1553"/>
                <a:gd name="T34" fmla="*/ 883 w 1355"/>
                <a:gd name="T35" fmla="*/ 235 h 1553"/>
                <a:gd name="T36" fmla="*/ 745 w 1355"/>
                <a:gd name="T37" fmla="*/ 150 h 1553"/>
                <a:gd name="T38" fmla="*/ 584 w 1355"/>
                <a:gd name="T39" fmla="*/ 120 h 1553"/>
                <a:gd name="T40" fmla="*/ 703 w 1355"/>
                <a:gd name="T41" fmla="*/ 13 h 1553"/>
                <a:gd name="T42" fmla="*/ 864 w 1355"/>
                <a:gd name="T43" fmla="*/ 78 h 1553"/>
                <a:gd name="T44" fmla="*/ 998 w 1355"/>
                <a:gd name="T45" fmla="*/ 189 h 1553"/>
                <a:gd name="T46" fmla="*/ 1099 w 1355"/>
                <a:gd name="T47" fmla="*/ 338 h 1553"/>
                <a:gd name="T48" fmla="*/ 1157 w 1355"/>
                <a:gd name="T49" fmla="*/ 515 h 1553"/>
                <a:gd name="T50" fmla="*/ 1166 w 1355"/>
                <a:gd name="T51" fmla="*/ 706 h 1553"/>
                <a:gd name="T52" fmla="*/ 1128 w 1355"/>
                <a:gd name="T53" fmla="*/ 881 h 1553"/>
                <a:gd name="T54" fmla="*/ 1051 w 1355"/>
                <a:gd name="T55" fmla="*/ 1034 h 1553"/>
                <a:gd name="T56" fmla="*/ 1348 w 1355"/>
                <a:gd name="T57" fmla="*/ 1464 h 1553"/>
                <a:gd name="T58" fmla="*/ 1353 w 1355"/>
                <a:gd name="T59" fmla="*/ 1509 h 1553"/>
                <a:gd name="T60" fmla="*/ 1327 w 1355"/>
                <a:gd name="T61" fmla="*/ 1545 h 1553"/>
                <a:gd name="T62" fmla="*/ 1287 w 1355"/>
                <a:gd name="T63" fmla="*/ 1550 h 1553"/>
                <a:gd name="T64" fmla="*/ 937 w 1355"/>
                <a:gd name="T65" fmla="*/ 1159 h 1553"/>
                <a:gd name="T66" fmla="*/ 798 w 1355"/>
                <a:gd name="T67" fmla="*/ 1244 h 1553"/>
                <a:gd name="T68" fmla="*/ 640 w 1355"/>
                <a:gd name="T69" fmla="*/ 1287 h 1553"/>
                <a:gd name="T70" fmla="*/ 467 w 1355"/>
                <a:gd name="T71" fmla="*/ 1277 h 1553"/>
                <a:gd name="T72" fmla="*/ 306 w 1355"/>
                <a:gd name="T73" fmla="*/ 1212 h 1553"/>
                <a:gd name="T74" fmla="*/ 171 w 1355"/>
                <a:gd name="T75" fmla="*/ 1101 h 1553"/>
                <a:gd name="T76" fmla="*/ 70 w 1355"/>
                <a:gd name="T77" fmla="*/ 952 h 1553"/>
                <a:gd name="T78" fmla="*/ 12 w 1355"/>
                <a:gd name="T79" fmla="*/ 775 h 1553"/>
                <a:gd name="T80" fmla="*/ 3 w 1355"/>
                <a:gd name="T81" fmla="*/ 579 h 1553"/>
                <a:gd name="T82" fmla="*/ 46 w 1355"/>
                <a:gd name="T83" fmla="*/ 394 h 1553"/>
                <a:gd name="T84" fmla="*/ 134 w 1355"/>
                <a:gd name="T85" fmla="*/ 235 h 1553"/>
                <a:gd name="T86" fmla="*/ 257 w 1355"/>
                <a:gd name="T87" fmla="*/ 110 h 1553"/>
                <a:gd name="T88" fmla="*/ 411 w 1355"/>
                <a:gd name="T89" fmla="*/ 29 h 1553"/>
                <a:gd name="T90" fmla="*/ 584 w 1355"/>
                <a:gd name="T91" fmla="*/ 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5" h="1553">
                  <a:moveTo>
                    <a:pt x="584" y="120"/>
                  </a:moveTo>
                  <a:lnTo>
                    <a:pt x="533" y="122"/>
                  </a:lnTo>
                  <a:lnTo>
                    <a:pt x="483" y="132"/>
                  </a:lnTo>
                  <a:lnTo>
                    <a:pt x="434" y="146"/>
                  </a:lnTo>
                  <a:lnTo>
                    <a:pt x="388" y="166"/>
                  </a:lnTo>
                  <a:lnTo>
                    <a:pt x="344" y="191"/>
                  </a:lnTo>
                  <a:lnTo>
                    <a:pt x="304" y="221"/>
                  </a:lnTo>
                  <a:lnTo>
                    <a:pt x="265" y="255"/>
                  </a:lnTo>
                  <a:lnTo>
                    <a:pt x="231" y="293"/>
                  </a:lnTo>
                  <a:lnTo>
                    <a:pt x="200" y="335"/>
                  </a:lnTo>
                  <a:lnTo>
                    <a:pt x="173" y="380"/>
                  </a:lnTo>
                  <a:lnTo>
                    <a:pt x="151" y="428"/>
                  </a:lnTo>
                  <a:lnTo>
                    <a:pt x="133" y="479"/>
                  </a:lnTo>
                  <a:lnTo>
                    <a:pt x="119" y="532"/>
                  </a:lnTo>
                  <a:lnTo>
                    <a:pt x="111" y="588"/>
                  </a:lnTo>
                  <a:lnTo>
                    <a:pt x="108" y="645"/>
                  </a:lnTo>
                  <a:lnTo>
                    <a:pt x="111" y="702"/>
                  </a:lnTo>
                  <a:lnTo>
                    <a:pt x="119" y="757"/>
                  </a:lnTo>
                  <a:lnTo>
                    <a:pt x="133" y="811"/>
                  </a:lnTo>
                  <a:lnTo>
                    <a:pt x="151" y="862"/>
                  </a:lnTo>
                  <a:lnTo>
                    <a:pt x="173" y="911"/>
                  </a:lnTo>
                  <a:lnTo>
                    <a:pt x="200" y="955"/>
                  </a:lnTo>
                  <a:lnTo>
                    <a:pt x="231" y="997"/>
                  </a:lnTo>
                  <a:lnTo>
                    <a:pt x="265" y="1035"/>
                  </a:lnTo>
                  <a:lnTo>
                    <a:pt x="304" y="1069"/>
                  </a:lnTo>
                  <a:lnTo>
                    <a:pt x="344" y="1099"/>
                  </a:lnTo>
                  <a:lnTo>
                    <a:pt x="388" y="1123"/>
                  </a:lnTo>
                  <a:lnTo>
                    <a:pt x="434" y="1143"/>
                  </a:lnTo>
                  <a:lnTo>
                    <a:pt x="483" y="1159"/>
                  </a:lnTo>
                  <a:lnTo>
                    <a:pt x="533" y="1168"/>
                  </a:lnTo>
                  <a:lnTo>
                    <a:pt x="584" y="1171"/>
                  </a:lnTo>
                  <a:lnTo>
                    <a:pt x="636" y="1168"/>
                  </a:lnTo>
                  <a:lnTo>
                    <a:pt x="687" y="1159"/>
                  </a:lnTo>
                  <a:lnTo>
                    <a:pt x="735" y="1143"/>
                  </a:lnTo>
                  <a:lnTo>
                    <a:pt x="781" y="1123"/>
                  </a:lnTo>
                  <a:lnTo>
                    <a:pt x="824" y="1099"/>
                  </a:lnTo>
                  <a:lnTo>
                    <a:pt x="866" y="1069"/>
                  </a:lnTo>
                  <a:lnTo>
                    <a:pt x="904" y="1035"/>
                  </a:lnTo>
                  <a:lnTo>
                    <a:pt x="938" y="997"/>
                  </a:lnTo>
                  <a:lnTo>
                    <a:pt x="969" y="955"/>
                  </a:lnTo>
                  <a:lnTo>
                    <a:pt x="996" y="911"/>
                  </a:lnTo>
                  <a:lnTo>
                    <a:pt x="1018" y="862"/>
                  </a:lnTo>
                  <a:lnTo>
                    <a:pt x="1036" y="811"/>
                  </a:lnTo>
                  <a:lnTo>
                    <a:pt x="1050" y="757"/>
                  </a:lnTo>
                  <a:lnTo>
                    <a:pt x="1058" y="702"/>
                  </a:lnTo>
                  <a:lnTo>
                    <a:pt x="1061" y="645"/>
                  </a:lnTo>
                  <a:lnTo>
                    <a:pt x="1058" y="583"/>
                  </a:lnTo>
                  <a:lnTo>
                    <a:pt x="1049" y="525"/>
                  </a:lnTo>
                  <a:lnTo>
                    <a:pt x="1033" y="468"/>
                  </a:lnTo>
                  <a:lnTo>
                    <a:pt x="1012" y="414"/>
                  </a:lnTo>
                  <a:lnTo>
                    <a:pt x="986" y="364"/>
                  </a:lnTo>
                  <a:lnTo>
                    <a:pt x="956" y="316"/>
                  </a:lnTo>
                  <a:lnTo>
                    <a:pt x="921" y="274"/>
                  </a:lnTo>
                  <a:lnTo>
                    <a:pt x="883" y="235"/>
                  </a:lnTo>
                  <a:lnTo>
                    <a:pt x="839" y="202"/>
                  </a:lnTo>
                  <a:lnTo>
                    <a:pt x="794" y="173"/>
                  </a:lnTo>
                  <a:lnTo>
                    <a:pt x="745" y="150"/>
                  </a:lnTo>
                  <a:lnTo>
                    <a:pt x="694" y="133"/>
                  </a:lnTo>
                  <a:lnTo>
                    <a:pt x="640" y="123"/>
                  </a:lnTo>
                  <a:lnTo>
                    <a:pt x="584" y="120"/>
                  </a:lnTo>
                  <a:close/>
                  <a:moveTo>
                    <a:pt x="584" y="0"/>
                  </a:moveTo>
                  <a:lnTo>
                    <a:pt x="644" y="3"/>
                  </a:lnTo>
                  <a:lnTo>
                    <a:pt x="703" y="13"/>
                  </a:lnTo>
                  <a:lnTo>
                    <a:pt x="758" y="29"/>
                  </a:lnTo>
                  <a:lnTo>
                    <a:pt x="812" y="51"/>
                  </a:lnTo>
                  <a:lnTo>
                    <a:pt x="864" y="78"/>
                  </a:lnTo>
                  <a:lnTo>
                    <a:pt x="911" y="110"/>
                  </a:lnTo>
                  <a:lnTo>
                    <a:pt x="956" y="147"/>
                  </a:lnTo>
                  <a:lnTo>
                    <a:pt x="998" y="189"/>
                  </a:lnTo>
                  <a:lnTo>
                    <a:pt x="1035" y="235"/>
                  </a:lnTo>
                  <a:lnTo>
                    <a:pt x="1070" y="285"/>
                  </a:lnTo>
                  <a:lnTo>
                    <a:pt x="1099" y="338"/>
                  </a:lnTo>
                  <a:lnTo>
                    <a:pt x="1123" y="394"/>
                  </a:lnTo>
                  <a:lnTo>
                    <a:pt x="1143" y="454"/>
                  </a:lnTo>
                  <a:lnTo>
                    <a:pt x="1157" y="515"/>
                  </a:lnTo>
                  <a:lnTo>
                    <a:pt x="1166" y="579"/>
                  </a:lnTo>
                  <a:lnTo>
                    <a:pt x="1169" y="645"/>
                  </a:lnTo>
                  <a:lnTo>
                    <a:pt x="1166" y="706"/>
                  </a:lnTo>
                  <a:lnTo>
                    <a:pt x="1159" y="766"/>
                  </a:lnTo>
                  <a:lnTo>
                    <a:pt x="1146" y="825"/>
                  </a:lnTo>
                  <a:lnTo>
                    <a:pt x="1128" y="881"/>
                  </a:lnTo>
                  <a:lnTo>
                    <a:pt x="1107" y="935"/>
                  </a:lnTo>
                  <a:lnTo>
                    <a:pt x="1080" y="986"/>
                  </a:lnTo>
                  <a:lnTo>
                    <a:pt x="1051" y="1034"/>
                  </a:lnTo>
                  <a:lnTo>
                    <a:pt x="1016" y="1078"/>
                  </a:lnTo>
                  <a:lnTo>
                    <a:pt x="1340" y="1452"/>
                  </a:lnTo>
                  <a:lnTo>
                    <a:pt x="1348" y="1464"/>
                  </a:lnTo>
                  <a:lnTo>
                    <a:pt x="1353" y="1478"/>
                  </a:lnTo>
                  <a:lnTo>
                    <a:pt x="1355" y="1494"/>
                  </a:lnTo>
                  <a:lnTo>
                    <a:pt x="1353" y="1509"/>
                  </a:lnTo>
                  <a:lnTo>
                    <a:pt x="1347" y="1523"/>
                  </a:lnTo>
                  <a:lnTo>
                    <a:pt x="1338" y="1536"/>
                  </a:lnTo>
                  <a:lnTo>
                    <a:pt x="1327" y="1545"/>
                  </a:lnTo>
                  <a:lnTo>
                    <a:pt x="1314" y="1550"/>
                  </a:lnTo>
                  <a:lnTo>
                    <a:pt x="1301" y="1553"/>
                  </a:lnTo>
                  <a:lnTo>
                    <a:pt x="1287" y="1550"/>
                  </a:lnTo>
                  <a:lnTo>
                    <a:pt x="1274" y="1544"/>
                  </a:lnTo>
                  <a:lnTo>
                    <a:pt x="1262" y="1534"/>
                  </a:lnTo>
                  <a:lnTo>
                    <a:pt x="937" y="1159"/>
                  </a:lnTo>
                  <a:lnTo>
                    <a:pt x="893" y="1192"/>
                  </a:lnTo>
                  <a:lnTo>
                    <a:pt x="848" y="1221"/>
                  </a:lnTo>
                  <a:lnTo>
                    <a:pt x="798" y="1244"/>
                  </a:lnTo>
                  <a:lnTo>
                    <a:pt x="748" y="1264"/>
                  </a:lnTo>
                  <a:lnTo>
                    <a:pt x="695" y="1279"/>
                  </a:lnTo>
                  <a:lnTo>
                    <a:pt x="640" y="1287"/>
                  </a:lnTo>
                  <a:lnTo>
                    <a:pt x="584" y="1290"/>
                  </a:lnTo>
                  <a:lnTo>
                    <a:pt x="525" y="1287"/>
                  </a:lnTo>
                  <a:lnTo>
                    <a:pt x="467" y="1277"/>
                  </a:lnTo>
                  <a:lnTo>
                    <a:pt x="411" y="1261"/>
                  </a:lnTo>
                  <a:lnTo>
                    <a:pt x="357" y="1239"/>
                  </a:lnTo>
                  <a:lnTo>
                    <a:pt x="306" y="1212"/>
                  </a:lnTo>
                  <a:lnTo>
                    <a:pt x="257" y="1180"/>
                  </a:lnTo>
                  <a:lnTo>
                    <a:pt x="213" y="1142"/>
                  </a:lnTo>
                  <a:lnTo>
                    <a:pt x="171" y="1101"/>
                  </a:lnTo>
                  <a:lnTo>
                    <a:pt x="134" y="1055"/>
                  </a:lnTo>
                  <a:lnTo>
                    <a:pt x="100" y="1005"/>
                  </a:lnTo>
                  <a:lnTo>
                    <a:pt x="70" y="952"/>
                  </a:lnTo>
                  <a:lnTo>
                    <a:pt x="46" y="896"/>
                  </a:lnTo>
                  <a:lnTo>
                    <a:pt x="26" y="836"/>
                  </a:lnTo>
                  <a:lnTo>
                    <a:pt x="12" y="775"/>
                  </a:lnTo>
                  <a:lnTo>
                    <a:pt x="3" y="711"/>
                  </a:lnTo>
                  <a:lnTo>
                    <a:pt x="0" y="645"/>
                  </a:lnTo>
                  <a:lnTo>
                    <a:pt x="3" y="579"/>
                  </a:lnTo>
                  <a:lnTo>
                    <a:pt x="12" y="515"/>
                  </a:lnTo>
                  <a:lnTo>
                    <a:pt x="26" y="454"/>
                  </a:lnTo>
                  <a:lnTo>
                    <a:pt x="46" y="394"/>
                  </a:lnTo>
                  <a:lnTo>
                    <a:pt x="70" y="338"/>
                  </a:lnTo>
                  <a:lnTo>
                    <a:pt x="100" y="285"/>
                  </a:lnTo>
                  <a:lnTo>
                    <a:pt x="134" y="235"/>
                  </a:lnTo>
                  <a:lnTo>
                    <a:pt x="171" y="189"/>
                  </a:lnTo>
                  <a:lnTo>
                    <a:pt x="213" y="147"/>
                  </a:lnTo>
                  <a:lnTo>
                    <a:pt x="257" y="110"/>
                  </a:lnTo>
                  <a:lnTo>
                    <a:pt x="306" y="78"/>
                  </a:lnTo>
                  <a:lnTo>
                    <a:pt x="357" y="51"/>
                  </a:lnTo>
                  <a:lnTo>
                    <a:pt x="411" y="29"/>
                  </a:lnTo>
                  <a:lnTo>
                    <a:pt x="467" y="13"/>
                  </a:lnTo>
                  <a:lnTo>
                    <a:pt x="525" y="3"/>
                  </a:lnTo>
                  <a:lnTo>
                    <a:pt x="5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387"/>
            <p:cNvSpPr>
              <a:spLocks noEditPoints="1"/>
            </p:cNvSpPr>
            <p:nvPr/>
          </p:nvSpPr>
          <p:spPr bwMode="auto">
            <a:xfrm>
              <a:off x="2711450" y="3636963"/>
              <a:ext cx="153988" cy="150813"/>
            </a:xfrm>
            <a:custGeom>
              <a:avLst/>
              <a:gdLst>
                <a:gd name="T0" fmla="*/ 296 w 867"/>
                <a:gd name="T1" fmla="*/ 326 h 955"/>
                <a:gd name="T2" fmla="*/ 606 w 867"/>
                <a:gd name="T3" fmla="*/ 797 h 955"/>
                <a:gd name="T4" fmla="*/ 619 w 867"/>
                <a:gd name="T5" fmla="*/ 813 h 955"/>
                <a:gd name="T6" fmla="*/ 633 w 867"/>
                <a:gd name="T7" fmla="*/ 824 h 955"/>
                <a:gd name="T8" fmla="*/ 650 w 867"/>
                <a:gd name="T9" fmla="*/ 831 h 955"/>
                <a:gd name="T10" fmla="*/ 668 w 867"/>
                <a:gd name="T11" fmla="*/ 835 h 955"/>
                <a:gd name="T12" fmla="*/ 686 w 867"/>
                <a:gd name="T13" fmla="*/ 835 h 955"/>
                <a:gd name="T14" fmla="*/ 703 w 867"/>
                <a:gd name="T15" fmla="*/ 829 h 955"/>
                <a:gd name="T16" fmla="*/ 720 w 867"/>
                <a:gd name="T17" fmla="*/ 820 h 955"/>
                <a:gd name="T18" fmla="*/ 734 w 867"/>
                <a:gd name="T19" fmla="*/ 808 h 955"/>
                <a:gd name="T20" fmla="*/ 745 w 867"/>
                <a:gd name="T21" fmla="*/ 793 h 955"/>
                <a:gd name="T22" fmla="*/ 753 w 867"/>
                <a:gd name="T23" fmla="*/ 775 h 955"/>
                <a:gd name="T24" fmla="*/ 758 w 867"/>
                <a:gd name="T25" fmla="*/ 755 h 955"/>
                <a:gd name="T26" fmla="*/ 758 w 867"/>
                <a:gd name="T27" fmla="*/ 735 h 955"/>
                <a:gd name="T28" fmla="*/ 755 w 867"/>
                <a:gd name="T29" fmla="*/ 715 h 955"/>
                <a:gd name="T30" fmla="*/ 748 w 867"/>
                <a:gd name="T31" fmla="*/ 696 h 955"/>
                <a:gd name="T32" fmla="*/ 737 w 867"/>
                <a:gd name="T33" fmla="*/ 681 h 955"/>
                <a:gd name="T34" fmla="*/ 724 w 867"/>
                <a:gd name="T35" fmla="*/ 666 h 955"/>
                <a:gd name="T36" fmla="*/ 296 w 867"/>
                <a:gd name="T37" fmla="*/ 326 h 955"/>
                <a:gd name="T38" fmla="*/ 58 w 867"/>
                <a:gd name="T39" fmla="*/ 0 h 955"/>
                <a:gd name="T40" fmla="*/ 73 w 867"/>
                <a:gd name="T41" fmla="*/ 3 h 955"/>
                <a:gd name="T42" fmla="*/ 87 w 867"/>
                <a:gd name="T43" fmla="*/ 11 h 955"/>
                <a:gd name="T44" fmla="*/ 787 w 867"/>
                <a:gd name="T45" fmla="*/ 570 h 955"/>
                <a:gd name="T46" fmla="*/ 810 w 867"/>
                <a:gd name="T47" fmla="*/ 590 h 955"/>
                <a:gd name="T48" fmla="*/ 828 w 867"/>
                <a:gd name="T49" fmla="*/ 613 h 955"/>
                <a:gd name="T50" fmla="*/ 843 w 867"/>
                <a:gd name="T51" fmla="*/ 638 h 955"/>
                <a:gd name="T52" fmla="*/ 855 w 867"/>
                <a:gd name="T53" fmla="*/ 666 h 955"/>
                <a:gd name="T54" fmla="*/ 863 w 867"/>
                <a:gd name="T55" fmla="*/ 695 h 955"/>
                <a:gd name="T56" fmla="*/ 867 w 867"/>
                <a:gd name="T57" fmla="*/ 725 h 955"/>
                <a:gd name="T58" fmla="*/ 867 w 867"/>
                <a:gd name="T59" fmla="*/ 756 h 955"/>
                <a:gd name="T60" fmla="*/ 863 w 867"/>
                <a:gd name="T61" fmla="*/ 787 h 955"/>
                <a:gd name="T62" fmla="*/ 855 w 867"/>
                <a:gd name="T63" fmla="*/ 816 h 955"/>
                <a:gd name="T64" fmla="*/ 844 w 867"/>
                <a:gd name="T65" fmla="*/ 844 h 955"/>
                <a:gd name="T66" fmla="*/ 829 w 867"/>
                <a:gd name="T67" fmla="*/ 869 h 955"/>
                <a:gd name="T68" fmla="*/ 811 w 867"/>
                <a:gd name="T69" fmla="*/ 892 h 955"/>
                <a:gd name="T70" fmla="*/ 787 w 867"/>
                <a:gd name="T71" fmla="*/ 915 h 955"/>
                <a:gd name="T72" fmla="*/ 761 w 867"/>
                <a:gd name="T73" fmla="*/ 932 h 955"/>
                <a:gd name="T74" fmla="*/ 734 w 867"/>
                <a:gd name="T75" fmla="*/ 945 h 955"/>
                <a:gd name="T76" fmla="*/ 704 w 867"/>
                <a:gd name="T77" fmla="*/ 952 h 955"/>
                <a:gd name="T78" fmla="*/ 674 w 867"/>
                <a:gd name="T79" fmla="*/ 955 h 955"/>
                <a:gd name="T80" fmla="*/ 659 w 867"/>
                <a:gd name="T81" fmla="*/ 955 h 955"/>
                <a:gd name="T82" fmla="*/ 632 w 867"/>
                <a:gd name="T83" fmla="*/ 950 h 955"/>
                <a:gd name="T84" fmla="*/ 605 w 867"/>
                <a:gd name="T85" fmla="*/ 941 h 955"/>
                <a:gd name="T86" fmla="*/ 580 w 867"/>
                <a:gd name="T87" fmla="*/ 928 h 955"/>
                <a:gd name="T88" fmla="*/ 557 w 867"/>
                <a:gd name="T89" fmla="*/ 911 h 955"/>
                <a:gd name="T90" fmla="*/ 536 w 867"/>
                <a:gd name="T91" fmla="*/ 891 h 955"/>
                <a:gd name="T92" fmla="*/ 518 w 867"/>
                <a:gd name="T93" fmla="*/ 868 h 955"/>
                <a:gd name="T94" fmla="*/ 11 w 867"/>
                <a:gd name="T95" fmla="*/ 94 h 955"/>
                <a:gd name="T96" fmla="*/ 3 w 867"/>
                <a:gd name="T97" fmla="*/ 78 h 955"/>
                <a:gd name="T98" fmla="*/ 0 w 867"/>
                <a:gd name="T99" fmla="*/ 63 h 955"/>
                <a:gd name="T100" fmla="*/ 2 w 867"/>
                <a:gd name="T101" fmla="*/ 46 h 955"/>
                <a:gd name="T102" fmla="*/ 7 w 867"/>
                <a:gd name="T103" fmla="*/ 31 h 955"/>
                <a:gd name="T104" fmla="*/ 16 w 867"/>
                <a:gd name="T105" fmla="*/ 16 h 955"/>
                <a:gd name="T106" fmla="*/ 29 w 867"/>
                <a:gd name="T107" fmla="*/ 6 h 955"/>
                <a:gd name="T108" fmla="*/ 44 w 867"/>
                <a:gd name="T109" fmla="*/ 1 h 955"/>
                <a:gd name="T110" fmla="*/ 58 w 867"/>
                <a:gd name="T111" fmla="*/ 0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955">
                  <a:moveTo>
                    <a:pt x="296" y="326"/>
                  </a:moveTo>
                  <a:lnTo>
                    <a:pt x="606" y="797"/>
                  </a:lnTo>
                  <a:lnTo>
                    <a:pt x="619" y="813"/>
                  </a:lnTo>
                  <a:lnTo>
                    <a:pt x="633" y="824"/>
                  </a:lnTo>
                  <a:lnTo>
                    <a:pt x="650" y="831"/>
                  </a:lnTo>
                  <a:lnTo>
                    <a:pt x="668" y="835"/>
                  </a:lnTo>
                  <a:lnTo>
                    <a:pt x="686" y="835"/>
                  </a:lnTo>
                  <a:lnTo>
                    <a:pt x="703" y="829"/>
                  </a:lnTo>
                  <a:lnTo>
                    <a:pt x="720" y="820"/>
                  </a:lnTo>
                  <a:lnTo>
                    <a:pt x="734" y="808"/>
                  </a:lnTo>
                  <a:lnTo>
                    <a:pt x="745" y="793"/>
                  </a:lnTo>
                  <a:lnTo>
                    <a:pt x="753" y="775"/>
                  </a:lnTo>
                  <a:lnTo>
                    <a:pt x="758" y="755"/>
                  </a:lnTo>
                  <a:lnTo>
                    <a:pt x="758" y="735"/>
                  </a:lnTo>
                  <a:lnTo>
                    <a:pt x="755" y="715"/>
                  </a:lnTo>
                  <a:lnTo>
                    <a:pt x="748" y="696"/>
                  </a:lnTo>
                  <a:lnTo>
                    <a:pt x="737" y="681"/>
                  </a:lnTo>
                  <a:lnTo>
                    <a:pt x="724" y="666"/>
                  </a:lnTo>
                  <a:lnTo>
                    <a:pt x="296" y="326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787" y="570"/>
                  </a:lnTo>
                  <a:lnTo>
                    <a:pt x="810" y="590"/>
                  </a:lnTo>
                  <a:lnTo>
                    <a:pt x="828" y="613"/>
                  </a:lnTo>
                  <a:lnTo>
                    <a:pt x="843" y="638"/>
                  </a:lnTo>
                  <a:lnTo>
                    <a:pt x="855" y="666"/>
                  </a:lnTo>
                  <a:lnTo>
                    <a:pt x="863" y="695"/>
                  </a:lnTo>
                  <a:lnTo>
                    <a:pt x="867" y="725"/>
                  </a:lnTo>
                  <a:lnTo>
                    <a:pt x="867" y="756"/>
                  </a:lnTo>
                  <a:lnTo>
                    <a:pt x="863" y="787"/>
                  </a:lnTo>
                  <a:lnTo>
                    <a:pt x="855" y="816"/>
                  </a:lnTo>
                  <a:lnTo>
                    <a:pt x="844" y="844"/>
                  </a:lnTo>
                  <a:lnTo>
                    <a:pt x="829" y="869"/>
                  </a:lnTo>
                  <a:lnTo>
                    <a:pt x="811" y="892"/>
                  </a:lnTo>
                  <a:lnTo>
                    <a:pt x="787" y="915"/>
                  </a:lnTo>
                  <a:lnTo>
                    <a:pt x="761" y="932"/>
                  </a:lnTo>
                  <a:lnTo>
                    <a:pt x="734" y="945"/>
                  </a:lnTo>
                  <a:lnTo>
                    <a:pt x="704" y="952"/>
                  </a:lnTo>
                  <a:lnTo>
                    <a:pt x="674" y="955"/>
                  </a:lnTo>
                  <a:lnTo>
                    <a:pt x="659" y="955"/>
                  </a:lnTo>
                  <a:lnTo>
                    <a:pt x="632" y="950"/>
                  </a:lnTo>
                  <a:lnTo>
                    <a:pt x="605" y="941"/>
                  </a:lnTo>
                  <a:lnTo>
                    <a:pt x="580" y="928"/>
                  </a:lnTo>
                  <a:lnTo>
                    <a:pt x="557" y="911"/>
                  </a:lnTo>
                  <a:lnTo>
                    <a:pt x="536" y="891"/>
                  </a:lnTo>
                  <a:lnTo>
                    <a:pt x="518" y="868"/>
                  </a:lnTo>
                  <a:lnTo>
                    <a:pt x="11" y="94"/>
                  </a:lnTo>
                  <a:lnTo>
                    <a:pt x="3" y="78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6" y="16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388"/>
            <p:cNvSpPr>
              <a:spLocks/>
            </p:cNvSpPr>
            <p:nvPr/>
          </p:nvSpPr>
          <p:spPr bwMode="auto">
            <a:xfrm>
              <a:off x="2806700" y="3455988"/>
              <a:ext cx="296863" cy="393700"/>
            </a:xfrm>
            <a:custGeom>
              <a:avLst/>
              <a:gdLst>
                <a:gd name="T0" fmla="*/ 157 w 1679"/>
                <a:gd name="T1" fmla="*/ 3 h 2477"/>
                <a:gd name="T2" fmla="*/ 357 w 1679"/>
                <a:gd name="T3" fmla="*/ 31 h 2477"/>
                <a:gd name="T4" fmla="*/ 549 w 1679"/>
                <a:gd name="T5" fmla="*/ 84 h 2477"/>
                <a:gd name="T6" fmla="*/ 731 w 1679"/>
                <a:gd name="T7" fmla="*/ 162 h 2477"/>
                <a:gd name="T8" fmla="*/ 902 w 1679"/>
                <a:gd name="T9" fmla="*/ 263 h 2477"/>
                <a:gd name="T10" fmla="*/ 1060 w 1679"/>
                <a:gd name="T11" fmla="*/ 385 h 2477"/>
                <a:gd name="T12" fmla="*/ 1203 w 1679"/>
                <a:gd name="T13" fmla="*/ 526 h 2477"/>
                <a:gd name="T14" fmla="*/ 1330 w 1679"/>
                <a:gd name="T15" fmla="*/ 683 h 2477"/>
                <a:gd name="T16" fmla="*/ 1441 w 1679"/>
                <a:gd name="T17" fmla="*/ 857 h 2477"/>
                <a:gd name="T18" fmla="*/ 1532 w 1679"/>
                <a:gd name="T19" fmla="*/ 1046 h 2477"/>
                <a:gd name="T20" fmla="*/ 1603 w 1679"/>
                <a:gd name="T21" fmla="*/ 1247 h 2477"/>
                <a:gd name="T22" fmla="*/ 1651 w 1679"/>
                <a:gd name="T23" fmla="*/ 1458 h 2477"/>
                <a:gd name="T24" fmla="*/ 1676 w 1679"/>
                <a:gd name="T25" fmla="*/ 1679 h 2477"/>
                <a:gd name="T26" fmla="*/ 1676 w 1679"/>
                <a:gd name="T27" fmla="*/ 1903 h 2477"/>
                <a:gd name="T28" fmla="*/ 1652 w 1679"/>
                <a:gd name="T29" fmla="*/ 2122 h 2477"/>
                <a:gd name="T30" fmla="*/ 1604 w 1679"/>
                <a:gd name="T31" fmla="*/ 2335 h 2477"/>
                <a:gd name="T32" fmla="*/ 1561 w 1679"/>
                <a:gd name="T33" fmla="*/ 2454 h 2477"/>
                <a:gd name="T34" fmla="*/ 1535 w 1679"/>
                <a:gd name="T35" fmla="*/ 2474 h 2477"/>
                <a:gd name="T36" fmla="*/ 1510 w 1679"/>
                <a:gd name="T37" fmla="*/ 2475 h 2477"/>
                <a:gd name="T38" fmla="*/ 1487 w 1679"/>
                <a:gd name="T39" fmla="*/ 2465 h 2477"/>
                <a:gd name="T40" fmla="*/ 1470 w 1679"/>
                <a:gd name="T41" fmla="*/ 2441 h 2477"/>
                <a:gd name="T42" fmla="*/ 1466 w 1679"/>
                <a:gd name="T43" fmla="*/ 2411 h 2477"/>
                <a:gd name="T44" fmla="*/ 1500 w 1679"/>
                <a:gd name="T45" fmla="*/ 2298 h 2477"/>
                <a:gd name="T46" fmla="*/ 1545 w 1679"/>
                <a:gd name="T47" fmla="*/ 2099 h 2477"/>
                <a:gd name="T48" fmla="*/ 1568 w 1679"/>
                <a:gd name="T49" fmla="*/ 1895 h 2477"/>
                <a:gd name="T50" fmla="*/ 1567 w 1679"/>
                <a:gd name="T51" fmla="*/ 1685 h 2477"/>
                <a:gd name="T52" fmla="*/ 1543 w 1679"/>
                <a:gd name="T53" fmla="*/ 1475 h 2477"/>
                <a:gd name="T54" fmla="*/ 1497 w 1679"/>
                <a:gd name="T55" fmla="*/ 1275 h 2477"/>
                <a:gd name="T56" fmla="*/ 1429 w 1679"/>
                <a:gd name="T57" fmla="*/ 1085 h 2477"/>
                <a:gd name="T58" fmla="*/ 1340 w 1679"/>
                <a:gd name="T59" fmla="*/ 907 h 2477"/>
                <a:gd name="T60" fmla="*/ 1235 w 1679"/>
                <a:gd name="T61" fmla="*/ 743 h 2477"/>
                <a:gd name="T62" fmla="*/ 1112 w 1679"/>
                <a:gd name="T63" fmla="*/ 594 h 2477"/>
                <a:gd name="T64" fmla="*/ 973 w 1679"/>
                <a:gd name="T65" fmla="*/ 462 h 2477"/>
                <a:gd name="T66" fmla="*/ 823 w 1679"/>
                <a:gd name="T67" fmla="*/ 349 h 2477"/>
                <a:gd name="T68" fmla="*/ 659 w 1679"/>
                <a:gd name="T69" fmla="*/ 257 h 2477"/>
                <a:gd name="T70" fmla="*/ 484 w 1679"/>
                <a:gd name="T71" fmla="*/ 187 h 2477"/>
                <a:gd name="T72" fmla="*/ 300 w 1679"/>
                <a:gd name="T73" fmla="*/ 141 h 2477"/>
                <a:gd name="T74" fmla="*/ 109 w 1679"/>
                <a:gd name="T75" fmla="*/ 120 h 2477"/>
                <a:gd name="T76" fmla="*/ 106 w 1679"/>
                <a:gd name="T77" fmla="*/ 873 h 2477"/>
                <a:gd name="T78" fmla="*/ 87 w 1679"/>
                <a:gd name="T79" fmla="*/ 902 h 2477"/>
                <a:gd name="T80" fmla="*/ 55 w 1679"/>
                <a:gd name="T81" fmla="*/ 914 h 2477"/>
                <a:gd name="T82" fmla="*/ 22 w 1679"/>
                <a:gd name="T83" fmla="*/ 902 h 2477"/>
                <a:gd name="T84" fmla="*/ 3 w 1679"/>
                <a:gd name="T85" fmla="*/ 873 h 2477"/>
                <a:gd name="T86" fmla="*/ 0 w 1679"/>
                <a:gd name="T87" fmla="*/ 60 h 2477"/>
                <a:gd name="T88" fmla="*/ 10 w 1679"/>
                <a:gd name="T89" fmla="*/ 24 h 2477"/>
                <a:gd name="T90" fmla="*/ 37 w 1679"/>
                <a:gd name="T91" fmla="*/ 2 h 2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477">
                  <a:moveTo>
                    <a:pt x="55" y="0"/>
                  </a:moveTo>
                  <a:lnTo>
                    <a:pt x="157" y="3"/>
                  </a:lnTo>
                  <a:lnTo>
                    <a:pt x="258" y="13"/>
                  </a:lnTo>
                  <a:lnTo>
                    <a:pt x="357" y="31"/>
                  </a:lnTo>
                  <a:lnTo>
                    <a:pt x="455" y="54"/>
                  </a:lnTo>
                  <a:lnTo>
                    <a:pt x="549" y="84"/>
                  </a:lnTo>
                  <a:lnTo>
                    <a:pt x="642" y="121"/>
                  </a:lnTo>
                  <a:lnTo>
                    <a:pt x="731" y="162"/>
                  </a:lnTo>
                  <a:lnTo>
                    <a:pt x="817" y="210"/>
                  </a:lnTo>
                  <a:lnTo>
                    <a:pt x="902" y="263"/>
                  </a:lnTo>
                  <a:lnTo>
                    <a:pt x="982" y="322"/>
                  </a:lnTo>
                  <a:lnTo>
                    <a:pt x="1060" y="385"/>
                  </a:lnTo>
                  <a:lnTo>
                    <a:pt x="1133" y="452"/>
                  </a:lnTo>
                  <a:lnTo>
                    <a:pt x="1203" y="526"/>
                  </a:lnTo>
                  <a:lnTo>
                    <a:pt x="1269" y="602"/>
                  </a:lnTo>
                  <a:lnTo>
                    <a:pt x="1330" y="683"/>
                  </a:lnTo>
                  <a:lnTo>
                    <a:pt x="1387" y="769"/>
                  </a:lnTo>
                  <a:lnTo>
                    <a:pt x="1441" y="857"/>
                  </a:lnTo>
                  <a:lnTo>
                    <a:pt x="1489" y="950"/>
                  </a:lnTo>
                  <a:lnTo>
                    <a:pt x="1532" y="1046"/>
                  </a:lnTo>
                  <a:lnTo>
                    <a:pt x="1569" y="1144"/>
                  </a:lnTo>
                  <a:lnTo>
                    <a:pt x="1603" y="1247"/>
                  </a:lnTo>
                  <a:lnTo>
                    <a:pt x="1630" y="1352"/>
                  </a:lnTo>
                  <a:lnTo>
                    <a:pt x="1651" y="1458"/>
                  </a:lnTo>
                  <a:lnTo>
                    <a:pt x="1667" y="1568"/>
                  </a:lnTo>
                  <a:lnTo>
                    <a:pt x="1676" y="1679"/>
                  </a:lnTo>
                  <a:lnTo>
                    <a:pt x="1679" y="1792"/>
                  </a:lnTo>
                  <a:lnTo>
                    <a:pt x="1676" y="1903"/>
                  </a:lnTo>
                  <a:lnTo>
                    <a:pt x="1667" y="2013"/>
                  </a:lnTo>
                  <a:lnTo>
                    <a:pt x="1652" y="2122"/>
                  </a:lnTo>
                  <a:lnTo>
                    <a:pt x="1631" y="2228"/>
                  </a:lnTo>
                  <a:lnTo>
                    <a:pt x="1604" y="2335"/>
                  </a:lnTo>
                  <a:lnTo>
                    <a:pt x="1570" y="2439"/>
                  </a:lnTo>
                  <a:lnTo>
                    <a:pt x="1561" y="2454"/>
                  </a:lnTo>
                  <a:lnTo>
                    <a:pt x="1550" y="2467"/>
                  </a:lnTo>
                  <a:lnTo>
                    <a:pt x="1535" y="2474"/>
                  </a:lnTo>
                  <a:lnTo>
                    <a:pt x="1519" y="2477"/>
                  </a:lnTo>
                  <a:lnTo>
                    <a:pt x="1510" y="2475"/>
                  </a:lnTo>
                  <a:lnTo>
                    <a:pt x="1500" y="2473"/>
                  </a:lnTo>
                  <a:lnTo>
                    <a:pt x="1487" y="2465"/>
                  </a:lnTo>
                  <a:lnTo>
                    <a:pt x="1477" y="2454"/>
                  </a:lnTo>
                  <a:lnTo>
                    <a:pt x="1470" y="2441"/>
                  </a:lnTo>
                  <a:lnTo>
                    <a:pt x="1466" y="2427"/>
                  </a:lnTo>
                  <a:lnTo>
                    <a:pt x="1466" y="2411"/>
                  </a:lnTo>
                  <a:lnTo>
                    <a:pt x="1469" y="2396"/>
                  </a:lnTo>
                  <a:lnTo>
                    <a:pt x="1500" y="2298"/>
                  </a:lnTo>
                  <a:lnTo>
                    <a:pt x="1525" y="2199"/>
                  </a:lnTo>
                  <a:lnTo>
                    <a:pt x="1545" y="2099"/>
                  </a:lnTo>
                  <a:lnTo>
                    <a:pt x="1559" y="1997"/>
                  </a:lnTo>
                  <a:lnTo>
                    <a:pt x="1568" y="1895"/>
                  </a:lnTo>
                  <a:lnTo>
                    <a:pt x="1570" y="1792"/>
                  </a:lnTo>
                  <a:lnTo>
                    <a:pt x="1567" y="1685"/>
                  </a:lnTo>
                  <a:lnTo>
                    <a:pt x="1558" y="1579"/>
                  </a:lnTo>
                  <a:lnTo>
                    <a:pt x="1543" y="1475"/>
                  </a:lnTo>
                  <a:lnTo>
                    <a:pt x="1523" y="1374"/>
                  </a:lnTo>
                  <a:lnTo>
                    <a:pt x="1497" y="1275"/>
                  </a:lnTo>
                  <a:lnTo>
                    <a:pt x="1465" y="1179"/>
                  </a:lnTo>
                  <a:lnTo>
                    <a:pt x="1429" y="1085"/>
                  </a:lnTo>
                  <a:lnTo>
                    <a:pt x="1386" y="994"/>
                  </a:lnTo>
                  <a:lnTo>
                    <a:pt x="1340" y="907"/>
                  </a:lnTo>
                  <a:lnTo>
                    <a:pt x="1290" y="823"/>
                  </a:lnTo>
                  <a:lnTo>
                    <a:pt x="1235" y="743"/>
                  </a:lnTo>
                  <a:lnTo>
                    <a:pt x="1175" y="666"/>
                  </a:lnTo>
                  <a:lnTo>
                    <a:pt x="1112" y="594"/>
                  </a:lnTo>
                  <a:lnTo>
                    <a:pt x="1045" y="526"/>
                  </a:lnTo>
                  <a:lnTo>
                    <a:pt x="973" y="462"/>
                  </a:lnTo>
                  <a:lnTo>
                    <a:pt x="900" y="404"/>
                  </a:lnTo>
                  <a:lnTo>
                    <a:pt x="823" y="349"/>
                  </a:lnTo>
                  <a:lnTo>
                    <a:pt x="742" y="300"/>
                  </a:lnTo>
                  <a:lnTo>
                    <a:pt x="659" y="257"/>
                  </a:lnTo>
                  <a:lnTo>
                    <a:pt x="572" y="220"/>
                  </a:lnTo>
                  <a:lnTo>
                    <a:pt x="484" y="187"/>
                  </a:lnTo>
                  <a:lnTo>
                    <a:pt x="393" y="161"/>
                  </a:lnTo>
                  <a:lnTo>
                    <a:pt x="300" y="141"/>
                  </a:lnTo>
                  <a:lnTo>
                    <a:pt x="205" y="127"/>
                  </a:lnTo>
                  <a:lnTo>
                    <a:pt x="109" y="120"/>
                  </a:lnTo>
                  <a:lnTo>
                    <a:pt x="109" y="854"/>
                  </a:lnTo>
                  <a:lnTo>
                    <a:pt x="106" y="873"/>
                  </a:lnTo>
                  <a:lnTo>
                    <a:pt x="99" y="889"/>
                  </a:lnTo>
                  <a:lnTo>
                    <a:pt x="87" y="902"/>
                  </a:lnTo>
                  <a:lnTo>
                    <a:pt x="72" y="910"/>
                  </a:lnTo>
                  <a:lnTo>
                    <a:pt x="55" y="914"/>
                  </a:lnTo>
                  <a:lnTo>
                    <a:pt x="37" y="910"/>
                  </a:lnTo>
                  <a:lnTo>
                    <a:pt x="22" y="902"/>
                  </a:lnTo>
                  <a:lnTo>
                    <a:pt x="10" y="889"/>
                  </a:lnTo>
                  <a:lnTo>
                    <a:pt x="3" y="873"/>
                  </a:lnTo>
                  <a:lnTo>
                    <a:pt x="0" y="854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389"/>
            <p:cNvSpPr>
              <a:spLocks/>
            </p:cNvSpPr>
            <p:nvPr/>
          </p:nvSpPr>
          <p:spPr bwMode="auto">
            <a:xfrm>
              <a:off x="2530475" y="3536950"/>
              <a:ext cx="228600" cy="479425"/>
            </a:xfrm>
            <a:custGeom>
              <a:avLst/>
              <a:gdLst>
                <a:gd name="T0" fmla="*/ 526 w 1300"/>
                <a:gd name="T1" fmla="*/ 2 h 3026"/>
                <a:gd name="T2" fmla="*/ 550 w 1300"/>
                <a:gd name="T3" fmla="*/ 18 h 3026"/>
                <a:gd name="T4" fmla="*/ 564 w 1300"/>
                <a:gd name="T5" fmla="*/ 44 h 3026"/>
                <a:gd name="T6" fmla="*/ 564 w 1300"/>
                <a:gd name="T7" fmla="*/ 75 h 3026"/>
                <a:gd name="T8" fmla="*/ 550 w 1300"/>
                <a:gd name="T9" fmla="*/ 102 h 3026"/>
                <a:gd name="T10" fmla="*/ 428 w 1300"/>
                <a:gd name="T11" fmla="*/ 255 h 3026"/>
                <a:gd name="T12" fmla="*/ 325 w 1300"/>
                <a:gd name="T13" fmla="*/ 421 h 3026"/>
                <a:gd name="T14" fmla="*/ 240 w 1300"/>
                <a:gd name="T15" fmla="*/ 598 h 3026"/>
                <a:gd name="T16" fmla="*/ 176 w 1300"/>
                <a:gd name="T17" fmla="*/ 785 h 3026"/>
                <a:gd name="T18" fmla="*/ 133 w 1300"/>
                <a:gd name="T19" fmla="*/ 979 h 3026"/>
                <a:gd name="T20" fmla="*/ 111 w 1300"/>
                <a:gd name="T21" fmla="*/ 1181 h 3026"/>
                <a:gd name="T22" fmla="*/ 111 w 1300"/>
                <a:gd name="T23" fmla="*/ 1387 h 3026"/>
                <a:gd name="T24" fmla="*/ 134 w 1300"/>
                <a:gd name="T25" fmla="*/ 1592 h 3026"/>
                <a:gd name="T26" fmla="*/ 178 w 1300"/>
                <a:gd name="T27" fmla="*/ 1789 h 3026"/>
                <a:gd name="T28" fmla="*/ 243 w 1300"/>
                <a:gd name="T29" fmla="*/ 1975 h 3026"/>
                <a:gd name="T30" fmla="*/ 328 w 1300"/>
                <a:gd name="T31" fmla="*/ 2152 h 3026"/>
                <a:gd name="T32" fmla="*/ 429 w 1300"/>
                <a:gd name="T33" fmla="*/ 2315 h 3026"/>
                <a:gd name="T34" fmla="*/ 548 w 1300"/>
                <a:gd name="T35" fmla="*/ 2463 h 3026"/>
                <a:gd name="T36" fmla="*/ 683 w 1300"/>
                <a:gd name="T37" fmla="*/ 2596 h 3026"/>
                <a:gd name="T38" fmla="*/ 831 w 1300"/>
                <a:gd name="T39" fmla="*/ 2711 h 3026"/>
                <a:gd name="T40" fmla="*/ 993 w 1300"/>
                <a:gd name="T41" fmla="*/ 2806 h 3026"/>
                <a:gd name="T42" fmla="*/ 1167 w 1300"/>
                <a:gd name="T43" fmla="*/ 2879 h 3026"/>
                <a:gd name="T44" fmla="*/ 1275 w 1300"/>
                <a:gd name="T45" fmla="*/ 2915 h 3026"/>
                <a:gd name="T46" fmla="*/ 1296 w 1300"/>
                <a:gd name="T47" fmla="*/ 2942 h 3026"/>
                <a:gd name="T48" fmla="*/ 1298 w 1300"/>
                <a:gd name="T49" fmla="*/ 2980 h 3026"/>
                <a:gd name="T50" fmla="*/ 1284 w 1300"/>
                <a:gd name="T51" fmla="*/ 3008 h 3026"/>
                <a:gd name="T52" fmla="*/ 1260 w 1300"/>
                <a:gd name="T53" fmla="*/ 3023 h 3026"/>
                <a:gd name="T54" fmla="*/ 1239 w 1300"/>
                <a:gd name="T55" fmla="*/ 3024 h 3026"/>
                <a:gd name="T56" fmla="*/ 1139 w 1300"/>
                <a:gd name="T57" fmla="*/ 2995 h 3026"/>
                <a:gd name="T58" fmla="*/ 960 w 1300"/>
                <a:gd name="T59" fmla="*/ 2920 h 3026"/>
                <a:gd name="T60" fmla="*/ 793 w 1300"/>
                <a:gd name="T61" fmla="*/ 2825 h 3026"/>
                <a:gd name="T62" fmla="*/ 638 w 1300"/>
                <a:gd name="T63" fmla="*/ 2709 h 3026"/>
                <a:gd name="T64" fmla="*/ 499 w 1300"/>
                <a:gd name="T65" fmla="*/ 2578 h 3026"/>
                <a:gd name="T66" fmla="*/ 373 w 1300"/>
                <a:gd name="T67" fmla="*/ 2428 h 3026"/>
                <a:gd name="T68" fmla="*/ 263 w 1300"/>
                <a:gd name="T69" fmla="*/ 2265 h 3026"/>
                <a:gd name="T70" fmla="*/ 172 w 1300"/>
                <a:gd name="T71" fmla="*/ 2088 h 3026"/>
                <a:gd name="T72" fmla="*/ 99 w 1300"/>
                <a:gd name="T73" fmla="*/ 1900 h 3026"/>
                <a:gd name="T74" fmla="*/ 44 w 1300"/>
                <a:gd name="T75" fmla="*/ 1702 h 3026"/>
                <a:gd name="T76" fmla="*/ 11 w 1300"/>
                <a:gd name="T77" fmla="*/ 1496 h 3026"/>
                <a:gd name="T78" fmla="*/ 0 w 1300"/>
                <a:gd name="T79" fmla="*/ 1283 h 3026"/>
                <a:gd name="T80" fmla="*/ 10 w 1300"/>
                <a:gd name="T81" fmla="*/ 1080 h 3026"/>
                <a:gd name="T82" fmla="*/ 40 w 1300"/>
                <a:gd name="T83" fmla="*/ 883 h 3026"/>
                <a:gd name="T84" fmla="*/ 89 w 1300"/>
                <a:gd name="T85" fmla="*/ 691 h 3026"/>
                <a:gd name="T86" fmla="*/ 159 w 1300"/>
                <a:gd name="T87" fmla="*/ 508 h 3026"/>
                <a:gd name="T88" fmla="*/ 246 w 1300"/>
                <a:gd name="T89" fmla="*/ 333 h 3026"/>
                <a:gd name="T90" fmla="*/ 351 w 1300"/>
                <a:gd name="T91" fmla="*/ 170 h 3026"/>
                <a:gd name="T92" fmla="*/ 473 w 1300"/>
                <a:gd name="T93" fmla="*/ 18 h 3026"/>
                <a:gd name="T94" fmla="*/ 498 w 1300"/>
                <a:gd name="T95" fmla="*/ 2 h 3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3026">
                  <a:moveTo>
                    <a:pt x="512" y="0"/>
                  </a:moveTo>
                  <a:lnTo>
                    <a:pt x="526" y="2"/>
                  </a:lnTo>
                  <a:lnTo>
                    <a:pt x="539" y="8"/>
                  </a:lnTo>
                  <a:lnTo>
                    <a:pt x="550" y="18"/>
                  </a:lnTo>
                  <a:lnTo>
                    <a:pt x="559" y="30"/>
                  </a:lnTo>
                  <a:lnTo>
                    <a:pt x="564" y="44"/>
                  </a:lnTo>
                  <a:lnTo>
                    <a:pt x="566" y="60"/>
                  </a:lnTo>
                  <a:lnTo>
                    <a:pt x="564" y="75"/>
                  </a:lnTo>
                  <a:lnTo>
                    <a:pt x="559" y="90"/>
                  </a:lnTo>
                  <a:lnTo>
                    <a:pt x="550" y="102"/>
                  </a:lnTo>
                  <a:lnTo>
                    <a:pt x="487" y="177"/>
                  </a:lnTo>
                  <a:lnTo>
                    <a:pt x="428" y="255"/>
                  </a:lnTo>
                  <a:lnTo>
                    <a:pt x="374" y="336"/>
                  </a:lnTo>
                  <a:lnTo>
                    <a:pt x="325" y="421"/>
                  </a:lnTo>
                  <a:lnTo>
                    <a:pt x="279" y="508"/>
                  </a:lnTo>
                  <a:lnTo>
                    <a:pt x="240" y="598"/>
                  </a:lnTo>
                  <a:lnTo>
                    <a:pt x="206" y="691"/>
                  </a:lnTo>
                  <a:lnTo>
                    <a:pt x="176" y="785"/>
                  </a:lnTo>
                  <a:lnTo>
                    <a:pt x="152" y="882"/>
                  </a:lnTo>
                  <a:lnTo>
                    <a:pt x="133" y="979"/>
                  </a:lnTo>
                  <a:lnTo>
                    <a:pt x="120" y="1079"/>
                  </a:lnTo>
                  <a:lnTo>
                    <a:pt x="111" y="1181"/>
                  </a:lnTo>
                  <a:lnTo>
                    <a:pt x="109" y="1283"/>
                  </a:lnTo>
                  <a:lnTo>
                    <a:pt x="111" y="1387"/>
                  </a:lnTo>
                  <a:lnTo>
                    <a:pt x="120" y="1491"/>
                  </a:lnTo>
                  <a:lnTo>
                    <a:pt x="134" y="1592"/>
                  </a:lnTo>
                  <a:lnTo>
                    <a:pt x="154" y="1691"/>
                  </a:lnTo>
                  <a:lnTo>
                    <a:pt x="178" y="1789"/>
                  </a:lnTo>
                  <a:lnTo>
                    <a:pt x="208" y="1883"/>
                  </a:lnTo>
                  <a:lnTo>
                    <a:pt x="243" y="1975"/>
                  </a:lnTo>
                  <a:lnTo>
                    <a:pt x="282" y="2065"/>
                  </a:lnTo>
                  <a:lnTo>
                    <a:pt x="328" y="2152"/>
                  </a:lnTo>
                  <a:lnTo>
                    <a:pt x="376" y="2235"/>
                  </a:lnTo>
                  <a:lnTo>
                    <a:pt x="429" y="2315"/>
                  </a:lnTo>
                  <a:lnTo>
                    <a:pt x="487" y="2391"/>
                  </a:lnTo>
                  <a:lnTo>
                    <a:pt x="548" y="2463"/>
                  </a:lnTo>
                  <a:lnTo>
                    <a:pt x="613" y="2532"/>
                  </a:lnTo>
                  <a:lnTo>
                    <a:pt x="683" y="2596"/>
                  </a:lnTo>
                  <a:lnTo>
                    <a:pt x="755" y="2656"/>
                  </a:lnTo>
                  <a:lnTo>
                    <a:pt x="831" y="2711"/>
                  </a:lnTo>
                  <a:lnTo>
                    <a:pt x="911" y="2761"/>
                  </a:lnTo>
                  <a:lnTo>
                    <a:pt x="993" y="2806"/>
                  </a:lnTo>
                  <a:lnTo>
                    <a:pt x="1079" y="2845"/>
                  </a:lnTo>
                  <a:lnTo>
                    <a:pt x="1167" y="2879"/>
                  </a:lnTo>
                  <a:lnTo>
                    <a:pt x="1259" y="2907"/>
                  </a:lnTo>
                  <a:lnTo>
                    <a:pt x="1275" y="2915"/>
                  </a:lnTo>
                  <a:lnTo>
                    <a:pt x="1287" y="2927"/>
                  </a:lnTo>
                  <a:lnTo>
                    <a:pt x="1296" y="2942"/>
                  </a:lnTo>
                  <a:lnTo>
                    <a:pt x="1300" y="2960"/>
                  </a:lnTo>
                  <a:lnTo>
                    <a:pt x="1298" y="2980"/>
                  </a:lnTo>
                  <a:lnTo>
                    <a:pt x="1293" y="2995"/>
                  </a:lnTo>
                  <a:lnTo>
                    <a:pt x="1284" y="3008"/>
                  </a:lnTo>
                  <a:lnTo>
                    <a:pt x="1273" y="3017"/>
                  </a:lnTo>
                  <a:lnTo>
                    <a:pt x="1260" y="3023"/>
                  </a:lnTo>
                  <a:lnTo>
                    <a:pt x="1246" y="3026"/>
                  </a:lnTo>
                  <a:lnTo>
                    <a:pt x="1239" y="3024"/>
                  </a:lnTo>
                  <a:lnTo>
                    <a:pt x="1232" y="3023"/>
                  </a:lnTo>
                  <a:lnTo>
                    <a:pt x="1139" y="2995"/>
                  </a:lnTo>
                  <a:lnTo>
                    <a:pt x="1048" y="2960"/>
                  </a:lnTo>
                  <a:lnTo>
                    <a:pt x="960" y="2920"/>
                  </a:lnTo>
                  <a:lnTo>
                    <a:pt x="876" y="2875"/>
                  </a:lnTo>
                  <a:lnTo>
                    <a:pt x="793" y="2825"/>
                  </a:lnTo>
                  <a:lnTo>
                    <a:pt x="715" y="2769"/>
                  </a:lnTo>
                  <a:lnTo>
                    <a:pt x="638" y="2709"/>
                  </a:lnTo>
                  <a:lnTo>
                    <a:pt x="567" y="2646"/>
                  </a:lnTo>
                  <a:lnTo>
                    <a:pt x="499" y="2578"/>
                  </a:lnTo>
                  <a:lnTo>
                    <a:pt x="433" y="2504"/>
                  </a:lnTo>
                  <a:lnTo>
                    <a:pt x="373" y="2428"/>
                  </a:lnTo>
                  <a:lnTo>
                    <a:pt x="316" y="2348"/>
                  </a:lnTo>
                  <a:lnTo>
                    <a:pt x="263" y="2265"/>
                  </a:lnTo>
                  <a:lnTo>
                    <a:pt x="215" y="2178"/>
                  </a:lnTo>
                  <a:lnTo>
                    <a:pt x="172" y="2088"/>
                  </a:lnTo>
                  <a:lnTo>
                    <a:pt x="133" y="1995"/>
                  </a:lnTo>
                  <a:lnTo>
                    <a:pt x="99" y="1900"/>
                  </a:lnTo>
                  <a:lnTo>
                    <a:pt x="68" y="1802"/>
                  </a:lnTo>
                  <a:lnTo>
                    <a:pt x="44" y="1702"/>
                  </a:lnTo>
                  <a:lnTo>
                    <a:pt x="25" y="1600"/>
                  </a:lnTo>
                  <a:lnTo>
                    <a:pt x="11" y="1496"/>
                  </a:lnTo>
                  <a:lnTo>
                    <a:pt x="3" y="1391"/>
                  </a:lnTo>
                  <a:lnTo>
                    <a:pt x="0" y="1283"/>
                  </a:lnTo>
                  <a:lnTo>
                    <a:pt x="2" y="1181"/>
                  </a:lnTo>
                  <a:lnTo>
                    <a:pt x="10" y="1080"/>
                  </a:lnTo>
                  <a:lnTo>
                    <a:pt x="22" y="980"/>
                  </a:lnTo>
                  <a:lnTo>
                    <a:pt x="40" y="883"/>
                  </a:lnTo>
                  <a:lnTo>
                    <a:pt x="62" y="786"/>
                  </a:lnTo>
                  <a:lnTo>
                    <a:pt x="89" y="691"/>
                  </a:lnTo>
                  <a:lnTo>
                    <a:pt x="122" y="599"/>
                  </a:lnTo>
                  <a:lnTo>
                    <a:pt x="159" y="508"/>
                  </a:lnTo>
                  <a:lnTo>
                    <a:pt x="200" y="419"/>
                  </a:lnTo>
                  <a:lnTo>
                    <a:pt x="246" y="333"/>
                  </a:lnTo>
                  <a:lnTo>
                    <a:pt x="297" y="250"/>
                  </a:lnTo>
                  <a:lnTo>
                    <a:pt x="351" y="170"/>
                  </a:lnTo>
                  <a:lnTo>
                    <a:pt x="410" y="92"/>
                  </a:lnTo>
                  <a:lnTo>
                    <a:pt x="473" y="18"/>
                  </a:lnTo>
                  <a:lnTo>
                    <a:pt x="486" y="8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3" name="Group 1062"/>
          <p:cNvGrpSpPr/>
          <p:nvPr/>
        </p:nvGrpSpPr>
        <p:grpSpPr>
          <a:xfrm>
            <a:off x="5337083" y="3457534"/>
            <a:ext cx="573088" cy="561975"/>
            <a:chOff x="1577975" y="3455988"/>
            <a:chExt cx="573088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1" name="Freeform 394"/>
            <p:cNvSpPr>
              <a:spLocks noEditPoints="1"/>
            </p:cNvSpPr>
            <p:nvPr/>
          </p:nvSpPr>
          <p:spPr bwMode="auto">
            <a:xfrm>
              <a:off x="1858963" y="3825875"/>
              <a:ext cx="263525" cy="180975"/>
            </a:xfrm>
            <a:custGeom>
              <a:avLst/>
              <a:gdLst>
                <a:gd name="T0" fmla="*/ 767 w 1490"/>
                <a:gd name="T1" fmla="*/ 130 h 1136"/>
                <a:gd name="T2" fmla="*/ 666 w 1490"/>
                <a:gd name="T3" fmla="*/ 179 h 1136"/>
                <a:gd name="T4" fmla="*/ 584 w 1490"/>
                <a:gd name="T5" fmla="*/ 265 h 1136"/>
                <a:gd name="T6" fmla="*/ 499 w 1490"/>
                <a:gd name="T7" fmla="*/ 329 h 1136"/>
                <a:gd name="T8" fmla="*/ 413 w 1490"/>
                <a:gd name="T9" fmla="*/ 322 h 1136"/>
                <a:gd name="T10" fmla="*/ 331 w 1490"/>
                <a:gd name="T11" fmla="*/ 364 h 1136"/>
                <a:gd name="T12" fmla="*/ 278 w 1490"/>
                <a:gd name="T13" fmla="*/ 446 h 1136"/>
                <a:gd name="T14" fmla="*/ 240 w 1490"/>
                <a:gd name="T15" fmla="*/ 520 h 1136"/>
                <a:gd name="T16" fmla="*/ 163 w 1490"/>
                <a:gd name="T17" fmla="*/ 588 h 1136"/>
                <a:gd name="T18" fmla="*/ 118 w 1490"/>
                <a:gd name="T19" fmla="*/ 683 h 1136"/>
                <a:gd name="T20" fmla="*/ 112 w 1490"/>
                <a:gd name="T21" fmla="*/ 798 h 1136"/>
                <a:gd name="T22" fmla="*/ 153 w 1490"/>
                <a:gd name="T23" fmla="*/ 910 h 1136"/>
                <a:gd name="T24" fmla="*/ 232 w 1490"/>
                <a:gd name="T25" fmla="*/ 987 h 1136"/>
                <a:gd name="T26" fmla="*/ 337 w 1490"/>
                <a:gd name="T27" fmla="*/ 1016 h 1136"/>
                <a:gd name="T28" fmla="*/ 1173 w 1490"/>
                <a:gd name="T29" fmla="*/ 1016 h 1136"/>
                <a:gd name="T30" fmla="*/ 1269 w 1490"/>
                <a:gd name="T31" fmla="*/ 990 h 1136"/>
                <a:gd name="T32" fmla="*/ 1341 w 1490"/>
                <a:gd name="T33" fmla="*/ 919 h 1136"/>
                <a:gd name="T34" fmla="*/ 1379 w 1490"/>
                <a:gd name="T35" fmla="*/ 817 h 1136"/>
                <a:gd name="T36" fmla="*/ 1372 w 1490"/>
                <a:gd name="T37" fmla="*/ 704 h 1136"/>
                <a:gd name="T38" fmla="*/ 1323 w 1490"/>
                <a:gd name="T39" fmla="*/ 612 h 1136"/>
                <a:gd name="T40" fmla="*/ 1243 w 1490"/>
                <a:gd name="T41" fmla="*/ 554 h 1136"/>
                <a:gd name="T42" fmla="*/ 1167 w 1490"/>
                <a:gd name="T43" fmla="*/ 486 h 1136"/>
                <a:gd name="T44" fmla="*/ 1140 w 1490"/>
                <a:gd name="T45" fmla="*/ 344 h 1136"/>
                <a:gd name="T46" fmla="*/ 1070 w 1490"/>
                <a:gd name="T47" fmla="*/ 228 h 1136"/>
                <a:gd name="T48" fmla="*/ 967 w 1490"/>
                <a:gd name="T49" fmla="*/ 149 h 1136"/>
                <a:gd name="T50" fmla="*/ 843 w 1490"/>
                <a:gd name="T51" fmla="*/ 120 h 1136"/>
                <a:gd name="T52" fmla="*/ 941 w 1490"/>
                <a:gd name="T53" fmla="*/ 14 h 1136"/>
                <a:gd name="T54" fmla="*/ 1075 w 1490"/>
                <a:gd name="T55" fmla="*/ 78 h 1136"/>
                <a:gd name="T56" fmla="*/ 1182 w 1490"/>
                <a:gd name="T57" fmla="*/ 187 h 1136"/>
                <a:gd name="T58" fmla="*/ 1251 w 1490"/>
                <a:gd name="T59" fmla="*/ 330 h 1136"/>
                <a:gd name="T60" fmla="*/ 1310 w 1490"/>
                <a:gd name="T61" fmla="*/ 456 h 1136"/>
                <a:gd name="T62" fmla="*/ 1405 w 1490"/>
                <a:gd name="T63" fmla="*/ 534 h 1136"/>
                <a:gd name="T64" fmla="*/ 1467 w 1490"/>
                <a:gd name="T65" fmla="*/ 646 h 1136"/>
                <a:gd name="T66" fmla="*/ 1490 w 1490"/>
                <a:gd name="T67" fmla="*/ 778 h 1136"/>
                <a:gd name="T68" fmla="*/ 1465 w 1490"/>
                <a:gd name="T69" fmla="*/ 917 h 1136"/>
                <a:gd name="T70" fmla="*/ 1397 w 1490"/>
                <a:gd name="T71" fmla="*/ 1031 h 1136"/>
                <a:gd name="T72" fmla="*/ 1296 w 1490"/>
                <a:gd name="T73" fmla="*/ 1107 h 1136"/>
                <a:gd name="T74" fmla="*/ 1173 w 1490"/>
                <a:gd name="T75" fmla="*/ 1136 h 1136"/>
                <a:gd name="T76" fmla="*/ 929 w 1490"/>
                <a:gd name="T77" fmla="*/ 1136 h 1136"/>
                <a:gd name="T78" fmla="*/ 337 w 1490"/>
                <a:gd name="T79" fmla="*/ 1136 h 1136"/>
                <a:gd name="T80" fmla="*/ 205 w 1490"/>
                <a:gd name="T81" fmla="*/ 1106 h 1136"/>
                <a:gd name="T82" fmla="*/ 99 w 1490"/>
                <a:gd name="T83" fmla="*/ 1024 h 1136"/>
                <a:gd name="T84" fmla="*/ 26 w 1490"/>
                <a:gd name="T85" fmla="*/ 904 h 1136"/>
                <a:gd name="T86" fmla="*/ 0 w 1490"/>
                <a:gd name="T87" fmla="*/ 756 h 1136"/>
                <a:gd name="T88" fmla="*/ 21 w 1490"/>
                <a:gd name="T89" fmla="*/ 626 h 1136"/>
                <a:gd name="T90" fmla="*/ 80 w 1490"/>
                <a:gd name="T91" fmla="*/ 513 h 1136"/>
                <a:gd name="T92" fmla="*/ 169 w 1490"/>
                <a:gd name="T93" fmla="*/ 427 h 1136"/>
                <a:gd name="T94" fmla="*/ 222 w 1490"/>
                <a:gd name="T95" fmla="*/ 319 h 1136"/>
                <a:gd name="T96" fmla="*/ 303 w 1490"/>
                <a:gd name="T97" fmla="*/ 241 h 1136"/>
                <a:gd name="T98" fmla="*/ 406 w 1490"/>
                <a:gd name="T99" fmla="*/ 202 h 1136"/>
                <a:gd name="T100" fmla="*/ 492 w 1490"/>
                <a:gd name="T101" fmla="*/ 204 h 1136"/>
                <a:gd name="T102" fmla="*/ 587 w 1490"/>
                <a:gd name="T103" fmla="*/ 94 h 1136"/>
                <a:gd name="T104" fmla="*/ 708 w 1490"/>
                <a:gd name="T105" fmla="*/ 25 h 1136"/>
                <a:gd name="T106" fmla="*/ 843 w 1490"/>
                <a:gd name="T107" fmla="*/ 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0" h="1136">
                  <a:moveTo>
                    <a:pt x="843" y="120"/>
                  </a:moveTo>
                  <a:lnTo>
                    <a:pt x="805" y="122"/>
                  </a:lnTo>
                  <a:lnTo>
                    <a:pt x="767" y="130"/>
                  </a:lnTo>
                  <a:lnTo>
                    <a:pt x="732" y="142"/>
                  </a:lnTo>
                  <a:lnTo>
                    <a:pt x="698" y="159"/>
                  </a:lnTo>
                  <a:lnTo>
                    <a:pt x="666" y="179"/>
                  </a:lnTo>
                  <a:lnTo>
                    <a:pt x="637" y="204"/>
                  </a:lnTo>
                  <a:lnTo>
                    <a:pt x="609" y="233"/>
                  </a:lnTo>
                  <a:lnTo>
                    <a:pt x="584" y="265"/>
                  </a:lnTo>
                  <a:lnTo>
                    <a:pt x="563" y="302"/>
                  </a:lnTo>
                  <a:lnTo>
                    <a:pt x="541" y="344"/>
                  </a:lnTo>
                  <a:lnTo>
                    <a:pt x="499" y="329"/>
                  </a:lnTo>
                  <a:lnTo>
                    <a:pt x="472" y="321"/>
                  </a:lnTo>
                  <a:lnTo>
                    <a:pt x="444" y="319"/>
                  </a:lnTo>
                  <a:lnTo>
                    <a:pt x="413" y="322"/>
                  </a:lnTo>
                  <a:lnTo>
                    <a:pt x="383" y="331"/>
                  </a:lnTo>
                  <a:lnTo>
                    <a:pt x="356" y="345"/>
                  </a:lnTo>
                  <a:lnTo>
                    <a:pt x="331" y="364"/>
                  </a:lnTo>
                  <a:lnTo>
                    <a:pt x="310" y="387"/>
                  </a:lnTo>
                  <a:lnTo>
                    <a:pt x="292" y="415"/>
                  </a:lnTo>
                  <a:lnTo>
                    <a:pt x="278" y="446"/>
                  </a:lnTo>
                  <a:lnTo>
                    <a:pt x="269" y="479"/>
                  </a:lnTo>
                  <a:lnTo>
                    <a:pt x="263" y="508"/>
                  </a:lnTo>
                  <a:lnTo>
                    <a:pt x="240" y="520"/>
                  </a:lnTo>
                  <a:lnTo>
                    <a:pt x="211" y="539"/>
                  </a:lnTo>
                  <a:lnTo>
                    <a:pt x="185" y="561"/>
                  </a:lnTo>
                  <a:lnTo>
                    <a:pt x="163" y="588"/>
                  </a:lnTo>
                  <a:lnTo>
                    <a:pt x="144" y="617"/>
                  </a:lnTo>
                  <a:lnTo>
                    <a:pt x="129" y="649"/>
                  </a:lnTo>
                  <a:lnTo>
                    <a:pt x="118" y="683"/>
                  </a:lnTo>
                  <a:lnTo>
                    <a:pt x="111" y="719"/>
                  </a:lnTo>
                  <a:lnTo>
                    <a:pt x="109" y="756"/>
                  </a:lnTo>
                  <a:lnTo>
                    <a:pt x="112" y="798"/>
                  </a:lnTo>
                  <a:lnTo>
                    <a:pt x="120" y="838"/>
                  </a:lnTo>
                  <a:lnTo>
                    <a:pt x="134" y="875"/>
                  </a:lnTo>
                  <a:lnTo>
                    <a:pt x="153" y="910"/>
                  </a:lnTo>
                  <a:lnTo>
                    <a:pt x="175" y="940"/>
                  </a:lnTo>
                  <a:lnTo>
                    <a:pt x="202" y="966"/>
                  </a:lnTo>
                  <a:lnTo>
                    <a:pt x="232" y="987"/>
                  </a:lnTo>
                  <a:lnTo>
                    <a:pt x="265" y="1003"/>
                  </a:lnTo>
                  <a:lnTo>
                    <a:pt x="300" y="1013"/>
                  </a:lnTo>
                  <a:lnTo>
                    <a:pt x="337" y="1016"/>
                  </a:lnTo>
                  <a:lnTo>
                    <a:pt x="928" y="1016"/>
                  </a:lnTo>
                  <a:lnTo>
                    <a:pt x="937" y="1016"/>
                  </a:lnTo>
                  <a:lnTo>
                    <a:pt x="1173" y="1016"/>
                  </a:lnTo>
                  <a:lnTo>
                    <a:pt x="1207" y="1013"/>
                  </a:lnTo>
                  <a:lnTo>
                    <a:pt x="1239" y="1004"/>
                  </a:lnTo>
                  <a:lnTo>
                    <a:pt x="1269" y="990"/>
                  </a:lnTo>
                  <a:lnTo>
                    <a:pt x="1296" y="971"/>
                  </a:lnTo>
                  <a:lnTo>
                    <a:pt x="1320" y="946"/>
                  </a:lnTo>
                  <a:lnTo>
                    <a:pt x="1341" y="919"/>
                  </a:lnTo>
                  <a:lnTo>
                    <a:pt x="1358" y="887"/>
                  </a:lnTo>
                  <a:lnTo>
                    <a:pt x="1371" y="853"/>
                  </a:lnTo>
                  <a:lnTo>
                    <a:pt x="1379" y="817"/>
                  </a:lnTo>
                  <a:lnTo>
                    <a:pt x="1382" y="778"/>
                  </a:lnTo>
                  <a:lnTo>
                    <a:pt x="1379" y="740"/>
                  </a:lnTo>
                  <a:lnTo>
                    <a:pt x="1372" y="704"/>
                  </a:lnTo>
                  <a:lnTo>
                    <a:pt x="1359" y="671"/>
                  </a:lnTo>
                  <a:lnTo>
                    <a:pt x="1343" y="640"/>
                  </a:lnTo>
                  <a:lnTo>
                    <a:pt x="1323" y="612"/>
                  </a:lnTo>
                  <a:lnTo>
                    <a:pt x="1299" y="588"/>
                  </a:lnTo>
                  <a:lnTo>
                    <a:pt x="1272" y="569"/>
                  </a:lnTo>
                  <a:lnTo>
                    <a:pt x="1243" y="554"/>
                  </a:lnTo>
                  <a:lnTo>
                    <a:pt x="1211" y="544"/>
                  </a:lnTo>
                  <a:lnTo>
                    <a:pt x="1167" y="535"/>
                  </a:lnTo>
                  <a:lnTo>
                    <a:pt x="1167" y="486"/>
                  </a:lnTo>
                  <a:lnTo>
                    <a:pt x="1163" y="436"/>
                  </a:lnTo>
                  <a:lnTo>
                    <a:pt x="1154" y="388"/>
                  </a:lnTo>
                  <a:lnTo>
                    <a:pt x="1140" y="344"/>
                  </a:lnTo>
                  <a:lnTo>
                    <a:pt x="1121" y="302"/>
                  </a:lnTo>
                  <a:lnTo>
                    <a:pt x="1098" y="262"/>
                  </a:lnTo>
                  <a:lnTo>
                    <a:pt x="1070" y="228"/>
                  </a:lnTo>
                  <a:lnTo>
                    <a:pt x="1039" y="197"/>
                  </a:lnTo>
                  <a:lnTo>
                    <a:pt x="1005" y="170"/>
                  </a:lnTo>
                  <a:lnTo>
                    <a:pt x="967" y="149"/>
                  </a:lnTo>
                  <a:lnTo>
                    <a:pt x="927" y="133"/>
                  </a:lnTo>
                  <a:lnTo>
                    <a:pt x="886" y="123"/>
                  </a:lnTo>
                  <a:lnTo>
                    <a:pt x="843" y="120"/>
                  </a:lnTo>
                  <a:close/>
                  <a:moveTo>
                    <a:pt x="843" y="0"/>
                  </a:moveTo>
                  <a:lnTo>
                    <a:pt x="893" y="4"/>
                  </a:lnTo>
                  <a:lnTo>
                    <a:pt x="941" y="14"/>
                  </a:lnTo>
                  <a:lnTo>
                    <a:pt x="989" y="29"/>
                  </a:lnTo>
                  <a:lnTo>
                    <a:pt x="1033" y="51"/>
                  </a:lnTo>
                  <a:lnTo>
                    <a:pt x="1075" y="78"/>
                  </a:lnTo>
                  <a:lnTo>
                    <a:pt x="1114" y="110"/>
                  </a:lnTo>
                  <a:lnTo>
                    <a:pt x="1149" y="147"/>
                  </a:lnTo>
                  <a:lnTo>
                    <a:pt x="1182" y="187"/>
                  </a:lnTo>
                  <a:lnTo>
                    <a:pt x="1210" y="231"/>
                  </a:lnTo>
                  <a:lnTo>
                    <a:pt x="1233" y="279"/>
                  </a:lnTo>
                  <a:lnTo>
                    <a:pt x="1251" y="330"/>
                  </a:lnTo>
                  <a:lnTo>
                    <a:pt x="1265" y="383"/>
                  </a:lnTo>
                  <a:lnTo>
                    <a:pt x="1273" y="438"/>
                  </a:lnTo>
                  <a:lnTo>
                    <a:pt x="1310" y="456"/>
                  </a:lnTo>
                  <a:lnTo>
                    <a:pt x="1344" y="477"/>
                  </a:lnTo>
                  <a:lnTo>
                    <a:pt x="1377" y="504"/>
                  </a:lnTo>
                  <a:lnTo>
                    <a:pt x="1405" y="534"/>
                  </a:lnTo>
                  <a:lnTo>
                    <a:pt x="1430" y="568"/>
                  </a:lnTo>
                  <a:lnTo>
                    <a:pt x="1450" y="605"/>
                  </a:lnTo>
                  <a:lnTo>
                    <a:pt x="1467" y="646"/>
                  </a:lnTo>
                  <a:lnTo>
                    <a:pt x="1480" y="688"/>
                  </a:lnTo>
                  <a:lnTo>
                    <a:pt x="1487" y="732"/>
                  </a:lnTo>
                  <a:lnTo>
                    <a:pt x="1490" y="778"/>
                  </a:lnTo>
                  <a:lnTo>
                    <a:pt x="1487" y="826"/>
                  </a:lnTo>
                  <a:lnTo>
                    <a:pt x="1479" y="873"/>
                  </a:lnTo>
                  <a:lnTo>
                    <a:pt x="1465" y="917"/>
                  </a:lnTo>
                  <a:lnTo>
                    <a:pt x="1447" y="958"/>
                  </a:lnTo>
                  <a:lnTo>
                    <a:pt x="1424" y="996"/>
                  </a:lnTo>
                  <a:lnTo>
                    <a:pt x="1397" y="1031"/>
                  </a:lnTo>
                  <a:lnTo>
                    <a:pt x="1367" y="1062"/>
                  </a:lnTo>
                  <a:lnTo>
                    <a:pt x="1333" y="1087"/>
                  </a:lnTo>
                  <a:lnTo>
                    <a:pt x="1296" y="1107"/>
                  </a:lnTo>
                  <a:lnTo>
                    <a:pt x="1257" y="1123"/>
                  </a:lnTo>
                  <a:lnTo>
                    <a:pt x="1216" y="1133"/>
                  </a:lnTo>
                  <a:lnTo>
                    <a:pt x="1173" y="1136"/>
                  </a:lnTo>
                  <a:lnTo>
                    <a:pt x="939" y="1136"/>
                  </a:lnTo>
                  <a:lnTo>
                    <a:pt x="934" y="1136"/>
                  </a:lnTo>
                  <a:lnTo>
                    <a:pt x="929" y="1136"/>
                  </a:lnTo>
                  <a:lnTo>
                    <a:pt x="925" y="1136"/>
                  </a:lnTo>
                  <a:lnTo>
                    <a:pt x="920" y="1136"/>
                  </a:lnTo>
                  <a:lnTo>
                    <a:pt x="337" y="1136"/>
                  </a:lnTo>
                  <a:lnTo>
                    <a:pt x="291" y="1133"/>
                  </a:lnTo>
                  <a:lnTo>
                    <a:pt x="248" y="1123"/>
                  </a:lnTo>
                  <a:lnTo>
                    <a:pt x="205" y="1106"/>
                  </a:lnTo>
                  <a:lnTo>
                    <a:pt x="167" y="1084"/>
                  </a:lnTo>
                  <a:lnTo>
                    <a:pt x="131" y="1056"/>
                  </a:lnTo>
                  <a:lnTo>
                    <a:pt x="99" y="1024"/>
                  </a:lnTo>
                  <a:lnTo>
                    <a:pt x="71" y="987"/>
                  </a:lnTo>
                  <a:lnTo>
                    <a:pt x="47" y="947"/>
                  </a:lnTo>
                  <a:lnTo>
                    <a:pt x="26" y="904"/>
                  </a:lnTo>
                  <a:lnTo>
                    <a:pt x="12" y="856"/>
                  </a:lnTo>
                  <a:lnTo>
                    <a:pt x="3" y="808"/>
                  </a:lnTo>
                  <a:lnTo>
                    <a:pt x="0" y="756"/>
                  </a:lnTo>
                  <a:lnTo>
                    <a:pt x="3" y="711"/>
                  </a:lnTo>
                  <a:lnTo>
                    <a:pt x="10" y="668"/>
                  </a:lnTo>
                  <a:lnTo>
                    <a:pt x="21" y="626"/>
                  </a:lnTo>
                  <a:lnTo>
                    <a:pt x="37" y="586"/>
                  </a:lnTo>
                  <a:lnTo>
                    <a:pt x="57" y="547"/>
                  </a:lnTo>
                  <a:lnTo>
                    <a:pt x="80" y="513"/>
                  </a:lnTo>
                  <a:lnTo>
                    <a:pt x="106" y="480"/>
                  </a:lnTo>
                  <a:lnTo>
                    <a:pt x="136" y="452"/>
                  </a:lnTo>
                  <a:lnTo>
                    <a:pt x="169" y="427"/>
                  </a:lnTo>
                  <a:lnTo>
                    <a:pt x="182" y="388"/>
                  </a:lnTo>
                  <a:lnTo>
                    <a:pt x="200" y="352"/>
                  </a:lnTo>
                  <a:lnTo>
                    <a:pt x="222" y="319"/>
                  </a:lnTo>
                  <a:lnTo>
                    <a:pt x="246" y="289"/>
                  </a:lnTo>
                  <a:lnTo>
                    <a:pt x="273" y="263"/>
                  </a:lnTo>
                  <a:lnTo>
                    <a:pt x="303" y="241"/>
                  </a:lnTo>
                  <a:lnTo>
                    <a:pt x="336" y="223"/>
                  </a:lnTo>
                  <a:lnTo>
                    <a:pt x="370" y="210"/>
                  </a:lnTo>
                  <a:lnTo>
                    <a:pt x="406" y="202"/>
                  </a:lnTo>
                  <a:lnTo>
                    <a:pt x="444" y="199"/>
                  </a:lnTo>
                  <a:lnTo>
                    <a:pt x="468" y="200"/>
                  </a:lnTo>
                  <a:lnTo>
                    <a:pt x="492" y="204"/>
                  </a:lnTo>
                  <a:lnTo>
                    <a:pt x="520" y="163"/>
                  </a:lnTo>
                  <a:lnTo>
                    <a:pt x="552" y="127"/>
                  </a:lnTo>
                  <a:lnTo>
                    <a:pt x="587" y="94"/>
                  </a:lnTo>
                  <a:lnTo>
                    <a:pt x="626" y="67"/>
                  </a:lnTo>
                  <a:lnTo>
                    <a:pt x="666" y="43"/>
                  </a:lnTo>
                  <a:lnTo>
                    <a:pt x="708" y="25"/>
                  </a:lnTo>
                  <a:lnTo>
                    <a:pt x="751" y="11"/>
                  </a:lnTo>
                  <a:lnTo>
                    <a:pt x="797" y="4"/>
                  </a:lnTo>
                  <a:lnTo>
                    <a:pt x="8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395"/>
            <p:cNvSpPr>
              <a:spLocks noEditPoints="1"/>
            </p:cNvSpPr>
            <p:nvPr/>
          </p:nvSpPr>
          <p:spPr bwMode="auto">
            <a:xfrm>
              <a:off x="1758950" y="3636963"/>
              <a:ext cx="153988" cy="150813"/>
            </a:xfrm>
            <a:custGeom>
              <a:avLst/>
              <a:gdLst>
                <a:gd name="T0" fmla="*/ 297 w 867"/>
                <a:gd name="T1" fmla="*/ 326 h 956"/>
                <a:gd name="T2" fmla="*/ 606 w 867"/>
                <a:gd name="T3" fmla="*/ 797 h 956"/>
                <a:gd name="T4" fmla="*/ 619 w 867"/>
                <a:gd name="T5" fmla="*/ 813 h 956"/>
                <a:gd name="T6" fmla="*/ 633 w 867"/>
                <a:gd name="T7" fmla="*/ 824 h 956"/>
                <a:gd name="T8" fmla="*/ 650 w 867"/>
                <a:gd name="T9" fmla="*/ 832 h 956"/>
                <a:gd name="T10" fmla="*/ 668 w 867"/>
                <a:gd name="T11" fmla="*/ 836 h 956"/>
                <a:gd name="T12" fmla="*/ 686 w 867"/>
                <a:gd name="T13" fmla="*/ 835 h 956"/>
                <a:gd name="T14" fmla="*/ 704 w 867"/>
                <a:gd name="T15" fmla="*/ 830 h 956"/>
                <a:gd name="T16" fmla="*/ 720 w 867"/>
                <a:gd name="T17" fmla="*/ 822 h 956"/>
                <a:gd name="T18" fmla="*/ 734 w 867"/>
                <a:gd name="T19" fmla="*/ 808 h 956"/>
                <a:gd name="T20" fmla="*/ 745 w 867"/>
                <a:gd name="T21" fmla="*/ 793 h 956"/>
                <a:gd name="T22" fmla="*/ 753 w 867"/>
                <a:gd name="T23" fmla="*/ 775 h 956"/>
                <a:gd name="T24" fmla="*/ 758 w 867"/>
                <a:gd name="T25" fmla="*/ 755 h 956"/>
                <a:gd name="T26" fmla="*/ 758 w 867"/>
                <a:gd name="T27" fmla="*/ 735 h 956"/>
                <a:gd name="T28" fmla="*/ 755 w 867"/>
                <a:gd name="T29" fmla="*/ 715 h 956"/>
                <a:gd name="T30" fmla="*/ 748 w 867"/>
                <a:gd name="T31" fmla="*/ 696 h 956"/>
                <a:gd name="T32" fmla="*/ 737 w 867"/>
                <a:gd name="T33" fmla="*/ 681 h 956"/>
                <a:gd name="T34" fmla="*/ 724 w 867"/>
                <a:gd name="T35" fmla="*/ 666 h 956"/>
                <a:gd name="T36" fmla="*/ 297 w 867"/>
                <a:gd name="T37" fmla="*/ 326 h 956"/>
                <a:gd name="T38" fmla="*/ 58 w 867"/>
                <a:gd name="T39" fmla="*/ 0 h 956"/>
                <a:gd name="T40" fmla="*/ 73 w 867"/>
                <a:gd name="T41" fmla="*/ 3 h 956"/>
                <a:gd name="T42" fmla="*/ 87 w 867"/>
                <a:gd name="T43" fmla="*/ 11 h 956"/>
                <a:gd name="T44" fmla="*/ 787 w 867"/>
                <a:gd name="T45" fmla="*/ 570 h 956"/>
                <a:gd name="T46" fmla="*/ 810 w 867"/>
                <a:gd name="T47" fmla="*/ 590 h 956"/>
                <a:gd name="T48" fmla="*/ 828 w 867"/>
                <a:gd name="T49" fmla="*/ 613 h 956"/>
                <a:gd name="T50" fmla="*/ 843 w 867"/>
                <a:gd name="T51" fmla="*/ 639 h 956"/>
                <a:gd name="T52" fmla="*/ 855 w 867"/>
                <a:gd name="T53" fmla="*/ 666 h 956"/>
                <a:gd name="T54" fmla="*/ 863 w 867"/>
                <a:gd name="T55" fmla="*/ 695 h 956"/>
                <a:gd name="T56" fmla="*/ 867 w 867"/>
                <a:gd name="T57" fmla="*/ 725 h 956"/>
                <a:gd name="T58" fmla="*/ 867 w 867"/>
                <a:gd name="T59" fmla="*/ 756 h 956"/>
                <a:gd name="T60" fmla="*/ 863 w 867"/>
                <a:gd name="T61" fmla="*/ 787 h 956"/>
                <a:gd name="T62" fmla="*/ 855 w 867"/>
                <a:gd name="T63" fmla="*/ 816 h 956"/>
                <a:gd name="T64" fmla="*/ 844 w 867"/>
                <a:gd name="T65" fmla="*/ 844 h 956"/>
                <a:gd name="T66" fmla="*/ 829 w 867"/>
                <a:gd name="T67" fmla="*/ 869 h 956"/>
                <a:gd name="T68" fmla="*/ 811 w 867"/>
                <a:gd name="T69" fmla="*/ 893 h 956"/>
                <a:gd name="T70" fmla="*/ 787 w 867"/>
                <a:gd name="T71" fmla="*/ 915 h 956"/>
                <a:gd name="T72" fmla="*/ 761 w 867"/>
                <a:gd name="T73" fmla="*/ 932 h 956"/>
                <a:gd name="T74" fmla="*/ 734 w 867"/>
                <a:gd name="T75" fmla="*/ 945 h 956"/>
                <a:gd name="T76" fmla="*/ 705 w 867"/>
                <a:gd name="T77" fmla="*/ 952 h 956"/>
                <a:gd name="T78" fmla="*/ 675 w 867"/>
                <a:gd name="T79" fmla="*/ 956 h 956"/>
                <a:gd name="T80" fmla="*/ 659 w 867"/>
                <a:gd name="T81" fmla="*/ 955 h 956"/>
                <a:gd name="T82" fmla="*/ 632 w 867"/>
                <a:gd name="T83" fmla="*/ 950 h 956"/>
                <a:gd name="T84" fmla="*/ 605 w 867"/>
                <a:gd name="T85" fmla="*/ 941 h 956"/>
                <a:gd name="T86" fmla="*/ 580 w 867"/>
                <a:gd name="T87" fmla="*/ 928 h 956"/>
                <a:gd name="T88" fmla="*/ 557 w 867"/>
                <a:gd name="T89" fmla="*/ 911 h 956"/>
                <a:gd name="T90" fmla="*/ 536 w 867"/>
                <a:gd name="T91" fmla="*/ 891 h 956"/>
                <a:gd name="T92" fmla="*/ 518 w 867"/>
                <a:gd name="T93" fmla="*/ 868 h 956"/>
                <a:gd name="T94" fmla="*/ 11 w 867"/>
                <a:gd name="T95" fmla="*/ 94 h 956"/>
                <a:gd name="T96" fmla="*/ 3 w 867"/>
                <a:gd name="T97" fmla="*/ 78 h 956"/>
                <a:gd name="T98" fmla="*/ 0 w 867"/>
                <a:gd name="T99" fmla="*/ 63 h 956"/>
                <a:gd name="T100" fmla="*/ 2 w 867"/>
                <a:gd name="T101" fmla="*/ 46 h 956"/>
                <a:gd name="T102" fmla="*/ 7 w 867"/>
                <a:gd name="T103" fmla="*/ 31 h 956"/>
                <a:gd name="T104" fmla="*/ 16 w 867"/>
                <a:gd name="T105" fmla="*/ 16 h 956"/>
                <a:gd name="T106" fmla="*/ 29 w 867"/>
                <a:gd name="T107" fmla="*/ 6 h 956"/>
                <a:gd name="T108" fmla="*/ 44 w 867"/>
                <a:gd name="T109" fmla="*/ 1 h 956"/>
                <a:gd name="T110" fmla="*/ 58 w 867"/>
                <a:gd name="T111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956">
                  <a:moveTo>
                    <a:pt x="297" y="326"/>
                  </a:moveTo>
                  <a:lnTo>
                    <a:pt x="606" y="797"/>
                  </a:lnTo>
                  <a:lnTo>
                    <a:pt x="619" y="813"/>
                  </a:lnTo>
                  <a:lnTo>
                    <a:pt x="633" y="824"/>
                  </a:lnTo>
                  <a:lnTo>
                    <a:pt x="650" y="832"/>
                  </a:lnTo>
                  <a:lnTo>
                    <a:pt x="668" y="836"/>
                  </a:lnTo>
                  <a:lnTo>
                    <a:pt x="686" y="835"/>
                  </a:lnTo>
                  <a:lnTo>
                    <a:pt x="704" y="830"/>
                  </a:lnTo>
                  <a:lnTo>
                    <a:pt x="720" y="822"/>
                  </a:lnTo>
                  <a:lnTo>
                    <a:pt x="734" y="808"/>
                  </a:lnTo>
                  <a:lnTo>
                    <a:pt x="745" y="793"/>
                  </a:lnTo>
                  <a:lnTo>
                    <a:pt x="753" y="775"/>
                  </a:lnTo>
                  <a:lnTo>
                    <a:pt x="758" y="755"/>
                  </a:lnTo>
                  <a:lnTo>
                    <a:pt x="758" y="735"/>
                  </a:lnTo>
                  <a:lnTo>
                    <a:pt x="755" y="715"/>
                  </a:lnTo>
                  <a:lnTo>
                    <a:pt x="748" y="696"/>
                  </a:lnTo>
                  <a:lnTo>
                    <a:pt x="737" y="681"/>
                  </a:lnTo>
                  <a:lnTo>
                    <a:pt x="724" y="666"/>
                  </a:lnTo>
                  <a:lnTo>
                    <a:pt x="297" y="326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787" y="570"/>
                  </a:lnTo>
                  <a:lnTo>
                    <a:pt x="810" y="590"/>
                  </a:lnTo>
                  <a:lnTo>
                    <a:pt x="828" y="613"/>
                  </a:lnTo>
                  <a:lnTo>
                    <a:pt x="843" y="639"/>
                  </a:lnTo>
                  <a:lnTo>
                    <a:pt x="855" y="666"/>
                  </a:lnTo>
                  <a:lnTo>
                    <a:pt x="863" y="695"/>
                  </a:lnTo>
                  <a:lnTo>
                    <a:pt x="867" y="725"/>
                  </a:lnTo>
                  <a:lnTo>
                    <a:pt x="867" y="756"/>
                  </a:lnTo>
                  <a:lnTo>
                    <a:pt x="863" y="787"/>
                  </a:lnTo>
                  <a:lnTo>
                    <a:pt x="855" y="816"/>
                  </a:lnTo>
                  <a:lnTo>
                    <a:pt x="844" y="844"/>
                  </a:lnTo>
                  <a:lnTo>
                    <a:pt x="829" y="869"/>
                  </a:lnTo>
                  <a:lnTo>
                    <a:pt x="811" y="893"/>
                  </a:lnTo>
                  <a:lnTo>
                    <a:pt x="787" y="915"/>
                  </a:lnTo>
                  <a:lnTo>
                    <a:pt x="761" y="932"/>
                  </a:lnTo>
                  <a:lnTo>
                    <a:pt x="734" y="945"/>
                  </a:lnTo>
                  <a:lnTo>
                    <a:pt x="705" y="952"/>
                  </a:lnTo>
                  <a:lnTo>
                    <a:pt x="675" y="956"/>
                  </a:lnTo>
                  <a:lnTo>
                    <a:pt x="659" y="955"/>
                  </a:lnTo>
                  <a:lnTo>
                    <a:pt x="632" y="950"/>
                  </a:lnTo>
                  <a:lnTo>
                    <a:pt x="605" y="941"/>
                  </a:lnTo>
                  <a:lnTo>
                    <a:pt x="580" y="928"/>
                  </a:lnTo>
                  <a:lnTo>
                    <a:pt x="557" y="911"/>
                  </a:lnTo>
                  <a:lnTo>
                    <a:pt x="536" y="891"/>
                  </a:lnTo>
                  <a:lnTo>
                    <a:pt x="518" y="868"/>
                  </a:lnTo>
                  <a:lnTo>
                    <a:pt x="11" y="94"/>
                  </a:lnTo>
                  <a:lnTo>
                    <a:pt x="3" y="78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6" y="16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396"/>
            <p:cNvSpPr>
              <a:spLocks/>
            </p:cNvSpPr>
            <p:nvPr/>
          </p:nvSpPr>
          <p:spPr bwMode="auto">
            <a:xfrm>
              <a:off x="1854200" y="3455988"/>
              <a:ext cx="296863" cy="393700"/>
            </a:xfrm>
            <a:custGeom>
              <a:avLst/>
              <a:gdLst>
                <a:gd name="T0" fmla="*/ 157 w 1679"/>
                <a:gd name="T1" fmla="*/ 3 h 2477"/>
                <a:gd name="T2" fmla="*/ 357 w 1679"/>
                <a:gd name="T3" fmla="*/ 31 h 2477"/>
                <a:gd name="T4" fmla="*/ 549 w 1679"/>
                <a:gd name="T5" fmla="*/ 84 h 2477"/>
                <a:gd name="T6" fmla="*/ 731 w 1679"/>
                <a:gd name="T7" fmla="*/ 163 h 2477"/>
                <a:gd name="T8" fmla="*/ 902 w 1679"/>
                <a:gd name="T9" fmla="*/ 263 h 2477"/>
                <a:gd name="T10" fmla="*/ 1060 w 1679"/>
                <a:gd name="T11" fmla="*/ 385 h 2477"/>
                <a:gd name="T12" fmla="*/ 1203 w 1679"/>
                <a:gd name="T13" fmla="*/ 526 h 2477"/>
                <a:gd name="T14" fmla="*/ 1330 w 1679"/>
                <a:gd name="T15" fmla="*/ 683 h 2477"/>
                <a:gd name="T16" fmla="*/ 1441 w 1679"/>
                <a:gd name="T17" fmla="*/ 858 h 2477"/>
                <a:gd name="T18" fmla="*/ 1532 w 1679"/>
                <a:gd name="T19" fmla="*/ 1046 h 2477"/>
                <a:gd name="T20" fmla="*/ 1603 w 1679"/>
                <a:gd name="T21" fmla="*/ 1247 h 2477"/>
                <a:gd name="T22" fmla="*/ 1651 w 1679"/>
                <a:gd name="T23" fmla="*/ 1458 h 2477"/>
                <a:gd name="T24" fmla="*/ 1676 w 1679"/>
                <a:gd name="T25" fmla="*/ 1679 h 2477"/>
                <a:gd name="T26" fmla="*/ 1676 w 1679"/>
                <a:gd name="T27" fmla="*/ 1903 h 2477"/>
                <a:gd name="T28" fmla="*/ 1652 w 1679"/>
                <a:gd name="T29" fmla="*/ 2122 h 2477"/>
                <a:gd name="T30" fmla="*/ 1604 w 1679"/>
                <a:gd name="T31" fmla="*/ 2335 h 2477"/>
                <a:gd name="T32" fmla="*/ 1561 w 1679"/>
                <a:gd name="T33" fmla="*/ 2454 h 2477"/>
                <a:gd name="T34" fmla="*/ 1535 w 1679"/>
                <a:gd name="T35" fmla="*/ 2474 h 2477"/>
                <a:gd name="T36" fmla="*/ 1510 w 1679"/>
                <a:gd name="T37" fmla="*/ 2476 h 2477"/>
                <a:gd name="T38" fmla="*/ 1487 w 1679"/>
                <a:gd name="T39" fmla="*/ 2466 h 2477"/>
                <a:gd name="T40" fmla="*/ 1470 w 1679"/>
                <a:gd name="T41" fmla="*/ 2441 h 2477"/>
                <a:gd name="T42" fmla="*/ 1466 w 1679"/>
                <a:gd name="T43" fmla="*/ 2411 h 2477"/>
                <a:gd name="T44" fmla="*/ 1500 w 1679"/>
                <a:gd name="T45" fmla="*/ 2298 h 2477"/>
                <a:gd name="T46" fmla="*/ 1545 w 1679"/>
                <a:gd name="T47" fmla="*/ 2100 h 2477"/>
                <a:gd name="T48" fmla="*/ 1568 w 1679"/>
                <a:gd name="T49" fmla="*/ 1895 h 2477"/>
                <a:gd name="T50" fmla="*/ 1567 w 1679"/>
                <a:gd name="T51" fmla="*/ 1685 h 2477"/>
                <a:gd name="T52" fmla="*/ 1543 w 1679"/>
                <a:gd name="T53" fmla="*/ 1475 h 2477"/>
                <a:gd name="T54" fmla="*/ 1497 w 1679"/>
                <a:gd name="T55" fmla="*/ 1274 h 2477"/>
                <a:gd name="T56" fmla="*/ 1429 w 1679"/>
                <a:gd name="T57" fmla="*/ 1085 h 2477"/>
                <a:gd name="T58" fmla="*/ 1340 w 1679"/>
                <a:gd name="T59" fmla="*/ 907 h 2477"/>
                <a:gd name="T60" fmla="*/ 1235 w 1679"/>
                <a:gd name="T61" fmla="*/ 743 h 2477"/>
                <a:gd name="T62" fmla="*/ 1112 w 1679"/>
                <a:gd name="T63" fmla="*/ 594 h 2477"/>
                <a:gd name="T64" fmla="*/ 973 w 1679"/>
                <a:gd name="T65" fmla="*/ 463 h 2477"/>
                <a:gd name="T66" fmla="*/ 823 w 1679"/>
                <a:gd name="T67" fmla="*/ 349 h 2477"/>
                <a:gd name="T68" fmla="*/ 659 w 1679"/>
                <a:gd name="T69" fmla="*/ 257 h 2477"/>
                <a:gd name="T70" fmla="*/ 484 w 1679"/>
                <a:gd name="T71" fmla="*/ 187 h 2477"/>
                <a:gd name="T72" fmla="*/ 300 w 1679"/>
                <a:gd name="T73" fmla="*/ 141 h 2477"/>
                <a:gd name="T74" fmla="*/ 109 w 1679"/>
                <a:gd name="T75" fmla="*/ 120 h 2477"/>
                <a:gd name="T76" fmla="*/ 106 w 1679"/>
                <a:gd name="T77" fmla="*/ 873 h 2477"/>
                <a:gd name="T78" fmla="*/ 87 w 1679"/>
                <a:gd name="T79" fmla="*/ 902 h 2477"/>
                <a:gd name="T80" fmla="*/ 55 w 1679"/>
                <a:gd name="T81" fmla="*/ 914 h 2477"/>
                <a:gd name="T82" fmla="*/ 22 w 1679"/>
                <a:gd name="T83" fmla="*/ 902 h 2477"/>
                <a:gd name="T84" fmla="*/ 3 w 1679"/>
                <a:gd name="T85" fmla="*/ 873 h 2477"/>
                <a:gd name="T86" fmla="*/ 0 w 1679"/>
                <a:gd name="T87" fmla="*/ 60 h 2477"/>
                <a:gd name="T88" fmla="*/ 10 w 1679"/>
                <a:gd name="T89" fmla="*/ 24 h 2477"/>
                <a:gd name="T90" fmla="*/ 37 w 1679"/>
                <a:gd name="T91" fmla="*/ 3 h 2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477">
                  <a:moveTo>
                    <a:pt x="55" y="0"/>
                  </a:moveTo>
                  <a:lnTo>
                    <a:pt x="157" y="3"/>
                  </a:lnTo>
                  <a:lnTo>
                    <a:pt x="258" y="13"/>
                  </a:lnTo>
                  <a:lnTo>
                    <a:pt x="357" y="31"/>
                  </a:lnTo>
                  <a:lnTo>
                    <a:pt x="455" y="54"/>
                  </a:lnTo>
                  <a:lnTo>
                    <a:pt x="549" y="84"/>
                  </a:lnTo>
                  <a:lnTo>
                    <a:pt x="642" y="121"/>
                  </a:lnTo>
                  <a:lnTo>
                    <a:pt x="731" y="163"/>
                  </a:lnTo>
                  <a:lnTo>
                    <a:pt x="817" y="210"/>
                  </a:lnTo>
                  <a:lnTo>
                    <a:pt x="902" y="263"/>
                  </a:lnTo>
                  <a:lnTo>
                    <a:pt x="982" y="322"/>
                  </a:lnTo>
                  <a:lnTo>
                    <a:pt x="1060" y="385"/>
                  </a:lnTo>
                  <a:lnTo>
                    <a:pt x="1133" y="453"/>
                  </a:lnTo>
                  <a:lnTo>
                    <a:pt x="1203" y="526"/>
                  </a:lnTo>
                  <a:lnTo>
                    <a:pt x="1269" y="602"/>
                  </a:lnTo>
                  <a:lnTo>
                    <a:pt x="1330" y="683"/>
                  </a:lnTo>
                  <a:lnTo>
                    <a:pt x="1387" y="769"/>
                  </a:lnTo>
                  <a:lnTo>
                    <a:pt x="1441" y="858"/>
                  </a:lnTo>
                  <a:lnTo>
                    <a:pt x="1489" y="951"/>
                  </a:lnTo>
                  <a:lnTo>
                    <a:pt x="1532" y="1046"/>
                  </a:lnTo>
                  <a:lnTo>
                    <a:pt x="1569" y="1146"/>
                  </a:lnTo>
                  <a:lnTo>
                    <a:pt x="1603" y="1247"/>
                  </a:lnTo>
                  <a:lnTo>
                    <a:pt x="1630" y="1352"/>
                  </a:lnTo>
                  <a:lnTo>
                    <a:pt x="1651" y="1458"/>
                  </a:lnTo>
                  <a:lnTo>
                    <a:pt x="1667" y="1568"/>
                  </a:lnTo>
                  <a:lnTo>
                    <a:pt x="1676" y="1679"/>
                  </a:lnTo>
                  <a:lnTo>
                    <a:pt x="1679" y="1792"/>
                  </a:lnTo>
                  <a:lnTo>
                    <a:pt x="1676" y="1903"/>
                  </a:lnTo>
                  <a:lnTo>
                    <a:pt x="1667" y="2013"/>
                  </a:lnTo>
                  <a:lnTo>
                    <a:pt x="1652" y="2122"/>
                  </a:lnTo>
                  <a:lnTo>
                    <a:pt x="1631" y="2228"/>
                  </a:lnTo>
                  <a:lnTo>
                    <a:pt x="1604" y="2335"/>
                  </a:lnTo>
                  <a:lnTo>
                    <a:pt x="1570" y="2439"/>
                  </a:lnTo>
                  <a:lnTo>
                    <a:pt x="1561" y="2454"/>
                  </a:lnTo>
                  <a:lnTo>
                    <a:pt x="1550" y="2467"/>
                  </a:lnTo>
                  <a:lnTo>
                    <a:pt x="1535" y="2474"/>
                  </a:lnTo>
                  <a:lnTo>
                    <a:pt x="1519" y="2477"/>
                  </a:lnTo>
                  <a:lnTo>
                    <a:pt x="1510" y="2476"/>
                  </a:lnTo>
                  <a:lnTo>
                    <a:pt x="1500" y="2473"/>
                  </a:lnTo>
                  <a:lnTo>
                    <a:pt x="1487" y="2466"/>
                  </a:lnTo>
                  <a:lnTo>
                    <a:pt x="1477" y="2454"/>
                  </a:lnTo>
                  <a:lnTo>
                    <a:pt x="1470" y="2441"/>
                  </a:lnTo>
                  <a:lnTo>
                    <a:pt x="1466" y="2427"/>
                  </a:lnTo>
                  <a:lnTo>
                    <a:pt x="1466" y="2411"/>
                  </a:lnTo>
                  <a:lnTo>
                    <a:pt x="1469" y="2396"/>
                  </a:lnTo>
                  <a:lnTo>
                    <a:pt x="1500" y="2298"/>
                  </a:lnTo>
                  <a:lnTo>
                    <a:pt x="1525" y="2199"/>
                  </a:lnTo>
                  <a:lnTo>
                    <a:pt x="1545" y="2100"/>
                  </a:lnTo>
                  <a:lnTo>
                    <a:pt x="1559" y="1997"/>
                  </a:lnTo>
                  <a:lnTo>
                    <a:pt x="1568" y="1895"/>
                  </a:lnTo>
                  <a:lnTo>
                    <a:pt x="1570" y="1792"/>
                  </a:lnTo>
                  <a:lnTo>
                    <a:pt x="1567" y="1685"/>
                  </a:lnTo>
                  <a:lnTo>
                    <a:pt x="1558" y="1579"/>
                  </a:lnTo>
                  <a:lnTo>
                    <a:pt x="1543" y="1475"/>
                  </a:lnTo>
                  <a:lnTo>
                    <a:pt x="1523" y="1374"/>
                  </a:lnTo>
                  <a:lnTo>
                    <a:pt x="1497" y="1274"/>
                  </a:lnTo>
                  <a:lnTo>
                    <a:pt x="1465" y="1179"/>
                  </a:lnTo>
                  <a:lnTo>
                    <a:pt x="1429" y="1085"/>
                  </a:lnTo>
                  <a:lnTo>
                    <a:pt x="1386" y="994"/>
                  </a:lnTo>
                  <a:lnTo>
                    <a:pt x="1340" y="907"/>
                  </a:lnTo>
                  <a:lnTo>
                    <a:pt x="1290" y="823"/>
                  </a:lnTo>
                  <a:lnTo>
                    <a:pt x="1235" y="743"/>
                  </a:lnTo>
                  <a:lnTo>
                    <a:pt x="1175" y="667"/>
                  </a:lnTo>
                  <a:lnTo>
                    <a:pt x="1112" y="594"/>
                  </a:lnTo>
                  <a:lnTo>
                    <a:pt x="1045" y="526"/>
                  </a:lnTo>
                  <a:lnTo>
                    <a:pt x="973" y="463"/>
                  </a:lnTo>
                  <a:lnTo>
                    <a:pt x="900" y="404"/>
                  </a:lnTo>
                  <a:lnTo>
                    <a:pt x="823" y="349"/>
                  </a:lnTo>
                  <a:lnTo>
                    <a:pt x="742" y="301"/>
                  </a:lnTo>
                  <a:lnTo>
                    <a:pt x="659" y="257"/>
                  </a:lnTo>
                  <a:lnTo>
                    <a:pt x="572" y="220"/>
                  </a:lnTo>
                  <a:lnTo>
                    <a:pt x="484" y="187"/>
                  </a:lnTo>
                  <a:lnTo>
                    <a:pt x="393" y="161"/>
                  </a:lnTo>
                  <a:lnTo>
                    <a:pt x="300" y="141"/>
                  </a:lnTo>
                  <a:lnTo>
                    <a:pt x="205" y="128"/>
                  </a:lnTo>
                  <a:lnTo>
                    <a:pt x="109" y="120"/>
                  </a:lnTo>
                  <a:lnTo>
                    <a:pt x="109" y="854"/>
                  </a:lnTo>
                  <a:lnTo>
                    <a:pt x="106" y="873"/>
                  </a:lnTo>
                  <a:lnTo>
                    <a:pt x="99" y="890"/>
                  </a:lnTo>
                  <a:lnTo>
                    <a:pt x="87" y="902"/>
                  </a:lnTo>
                  <a:lnTo>
                    <a:pt x="72" y="911"/>
                  </a:lnTo>
                  <a:lnTo>
                    <a:pt x="55" y="914"/>
                  </a:lnTo>
                  <a:lnTo>
                    <a:pt x="37" y="911"/>
                  </a:lnTo>
                  <a:lnTo>
                    <a:pt x="22" y="902"/>
                  </a:lnTo>
                  <a:lnTo>
                    <a:pt x="10" y="890"/>
                  </a:lnTo>
                  <a:lnTo>
                    <a:pt x="3" y="873"/>
                  </a:lnTo>
                  <a:lnTo>
                    <a:pt x="0" y="854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97"/>
            <p:cNvSpPr>
              <a:spLocks/>
            </p:cNvSpPr>
            <p:nvPr/>
          </p:nvSpPr>
          <p:spPr bwMode="auto">
            <a:xfrm>
              <a:off x="1577975" y="3536950"/>
              <a:ext cx="228600" cy="481013"/>
            </a:xfrm>
            <a:custGeom>
              <a:avLst/>
              <a:gdLst>
                <a:gd name="T0" fmla="*/ 526 w 1300"/>
                <a:gd name="T1" fmla="*/ 2 h 3026"/>
                <a:gd name="T2" fmla="*/ 550 w 1300"/>
                <a:gd name="T3" fmla="*/ 18 h 3026"/>
                <a:gd name="T4" fmla="*/ 564 w 1300"/>
                <a:gd name="T5" fmla="*/ 44 h 3026"/>
                <a:gd name="T6" fmla="*/ 564 w 1300"/>
                <a:gd name="T7" fmla="*/ 76 h 3026"/>
                <a:gd name="T8" fmla="*/ 550 w 1300"/>
                <a:gd name="T9" fmla="*/ 102 h 3026"/>
                <a:gd name="T10" fmla="*/ 428 w 1300"/>
                <a:gd name="T11" fmla="*/ 255 h 3026"/>
                <a:gd name="T12" fmla="*/ 325 w 1300"/>
                <a:gd name="T13" fmla="*/ 422 h 3026"/>
                <a:gd name="T14" fmla="*/ 240 w 1300"/>
                <a:gd name="T15" fmla="*/ 598 h 3026"/>
                <a:gd name="T16" fmla="*/ 176 w 1300"/>
                <a:gd name="T17" fmla="*/ 785 h 3026"/>
                <a:gd name="T18" fmla="*/ 133 w 1300"/>
                <a:gd name="T19" fmla="*/ 979 h 3026"/>
                <a:gd name="T20" fmla="*/ 111 w 1300"/>
                <a:gd name="T21" fmla="*/ 1181 h 3026"/>
                <a:gd name="T22" fmla="*/ 111 w 1300"/>
                <a:gd name="T23" fmla="*/ 1388 h 3026"/>
                <a:gd name="T24" fmla="*/ 134 w 1300"/>
                <a:gd name="T25" fmla="*/ 1592 h 3026"/>
                <a:gd name="T26" fmla="*/ 178 w 1300"/>
                <a:gd name="T27" fmla="*/ 1789 h 3026"/>
                <a:gd name="T28" fmla="*/ 243 w 1300"/>
                <a:gd name="T29" fmla="*/ 1976 h 3026"/>
                <a:gd name="T30" fmla="*/ 328 w 1300"/>
                <a:gd name="T31" fmla="*/ 2152 h 3026"/>
                <a:gd name="T32" fmla="*/ 429 w 1300"/>
                <a:gd name="T33" fmla="*/ 2315 h 3026"/>
                <a:gd name="T34" fmla="*/ 548 w 1300"/>
                <a:gd name="T35" fmla="*/ 2464 h 3026"/>
                <a:gd name="T36" fmla="*/ 683 w 1300"/>
                <a:gd name="T37" fmla="*/ 2596 h 3026"/>
                <a:gd name="T38" fmla="*/ 831 w 1300"/>
                <a:gd name="T39" fmla="*/ 2711 h 3026"/>
                <a:gd name="T40" fmla="*/ 993 w 1300"/>
                <a:gd name="T41" fmla="*/ 2806 h 3026"/>
                <a:gd name="T42" fmla="*/ 1167 w 1300"/>
                <a:gd name="T43" fmla="*/ 2879 h 3026"/>
                <a:gd name="T44" fmla="*/ 1275 w 1300"/>
                <a:gd name="T45" fmla="*/ 2915 h 3026"/>
                <a:gd name="T46" fmla="*/ 1296 w 1300"/>
                <a:gd name="T47" fmla="*/ 2943 h 3026"/>
                <a:gd name="T48" fmla="*/ 1298 w 1300"/>
                <a:gd name="T49" fmla="*/ 2980 h 3026"/>
                <a:gd name="T50" fmla="*/ 1284 w 1300"/>
                <a:gd name="T51" fmla="*/ 3008 h 3026"/>
                <a:gd name="T52" fmla="*/ 1260 w 1300"/>
                <a:gd name="T53" fmla="*/ 3023 h 3026"/>
                <a:gd name="T54" fmla="*/ 1239 w 1300"/>
                <a:gd name="T55" fmla="*/ 3025 h 3026"/>
                <a:gd name="T56" fmla="*/ 1139 w 1300"/>
                <a:gd name="T57" fmla="*/ 2995 h 3026"/>
                <a:gd name="T58" fmla="*/ 960 w 1300"/>
                <a:gd name="T59" fmla="*/ 2920 h 3026"/>
                <a:gd name="T60" fmla="*/ 793 w 1300"/>
                <a:gd name="T61" fmla="*/ 2825 h 3026"/>
                <a:gd name="T62" fmla="*/ 638 w 1300"/>
                <a:gd name="T63" fmla="*/ 2711 h 3026"/>
                <a:gd name="T64" fmla="*/ 499 w 1300"/>
                <a:gd name="T65" fmla="*/ 2578 h 3026"/>
                <a:gd name="T66" fmla="*/ 373 w 1300"/>
                <a:gd name="T67" fmla="*/ 2429 h 3026"/>
                <a:gd name="T68" fmla="*/ 263 w 1300"/>
                <a:gd name="T69" fmla="*/ 2265 h 3026"/>
                <a:gd name="T70" fmla="*/ 172 w 1300"/>
                <a:gd name="T71" fmla="*/ 2089 h 3026"/>
                <a:gd name="T72" fmla="*/ 99 w 1300"/>
                <a:gd name="T73" fmla="*/ 1900 h 3026"/>
                <a:gd name="T74" fmla="*/ 44 w 1300"/>
                <a:gd name="T75" fmla="*/ 1703 h 3026"/>
                <a:gd name="T76" fmla="*/ 11 w 1300"/>
                <a:gd name="T77" fmla="*/ 1496 h 3026"/>
                <a:gd name="T78" fmla="*/ 0 w 1300"/>
                <a:gd name="T79" fmla="*/ 1283 h 3026"/>
                <a:gd name="T80" fmla="*/ 10 w 1300"/>
                <a:gd name="T81" fmla="*/ 1080 h 3026"/>
                <a:gd name="T82" fmla="*/ 40 w 1300"/>
                <a:gd name="T83" fmla="*/ 883 h 3026"/>
                <a:gd name="T84" fmla="*/ 89 w 1300"/>
                <a:gd name="T85" fmla="*/ 691 h 3026"/>
                <a:gd name="T86" fmla="*/ 159 w 1300"/>
                <a:gd name="T87" fmla="*/ 508 h 3026"/>
                <a:gd name="T88" fmla="*/ 246 w 1300"/>
                <a:gd name="T89" fmla="*/ 333 h 3026"/>
                <a:gd name="T90" fmla="*/ 351 w 1300"/>
                <a:gd name="T91" fmla="*/ 170 h 3026"/>
                <a:gd name="T92" fmla="*/ 473 w 1300"/>
                <a:gd name="T93" fmla="*/ 18 h 3026"/>
                <a:gd name="T94" fmla="*/ 498 w 1300"/>
                <a:gd name="T95" fmla="*/ 2 h 3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3026">
                  <a:moveTo>
                    <a:pt x="512" y="0"/>
                  </a:moveTo>
                  <a:lnTo>
                    <a:pt x="526" y="2"/>
                  </a:lnTo>
                  <a:lnTo>
                    <a:pt x="539" y="8"/>
                  </a:lnTo>
                  <a:lnTo>
                    <a:pt x="550" y="18"/>
                  </a:lnTo>
                  <a:lnTo>
                    <a:pt x="559" y="31"/>
                  </a:lnTo>
                  <a:lnTo>
                    <a:pt x="564" y="44"/>
                  </a:lnTo>
                  <a:lnTo>
                    <a:pt x="566" y="60"/>
                  </a:lnTo>
                  <a:lnTo>
                    <a:pt x="564" y="76"/>
                  </a:lnTo>
                  <a:lnTo>
                    <a:pt x="559" y="90"/>
                  </a:lnTo>
                  <a:lnTo>
                    <a:pt x="550" y="102"/>
                  </a:lnTo>
                  <a:lnTo>
                    <a:pt x="487" y="178"/>
                  </a:lnTo>
                  <a:lnTo>
                    <a:pt x="428" y="255"/>
                  </a:lnTo>
                  <a:lnTo>
                    <a:pt x="374" y="336"/>
                  </a:lnTo>
                  <a:lnTo>
                    <a:pt x="325" y="422"/>
                  </a:lnTo>
                  <a:lnTo>
                    <a:pt x="279" y="508"/>
                  </a:lnTo>
                  <a:lnTo>
                    <a:pt x="240" y="598"/>
                  </a:lnTo>
                  <a:lnTo>
                    <a:pt x="206" y="691"/>
                  </a:lnTo>
                  <a:lnTo>
                    <a:pt x="176" y="785"/>
                  </a:lnTo>
                  <a:lnTo>
                    <a:pt x="152" y="882"/>
                  </a:lnTo>
                  <a:lnTo>
                    <a:pt x="133" y="979"/>
                  </a:lnTo>
                  <a:lnTo>
                    <a:pt x="120" y="1080"/>
                  </a:lnTo>
                  <a:lnTo>
                    <a:pt x="111" y="1181"/>
                  </a:lnTo>
                  <a:lnTo>
                    <a:pt x="109" y="1283"/>
                  </a:lnTo>
                  <a:lnTo>
                    <a:pt x="111" y="1388"/>
                  </a:lnTo>
                  <a:lnTo>
                    <a:pt x="120" y="1491"/>
                  </a:lnTo>
                  <a:lnTo>
                    <a:pt x="134" y="1592"/>
                  </a:lnTo>
                  <a:lnTo>
                    <a:pt x="154" y="1691"/>
                  </a:lnTo>
                  <a:lnTo>
                    <a:pt x="178" y="1789"/>
                  </a:lnTo>
                  <a:lnTo>
                    <a:pt x="208" y="1883"/>
                  </a:lnTo>
                  <a:lnTo>
                    <a:pt x="243" y="1976"/>
                  </a:lnTo>
                  <a:lnTo>
                    <a:pt x="282" y="2065"/>
                  </a:lnTo>
                  <a:lnTo>
                    <a:pt x="328" y="2152"/>
                  </a:lnTo>
                  <a:lnTo>
                    <a:pt x="376" y="2235"/>
                  </a:lnTo>
                  <a:lnTo>
                    <a:pt x="429" y="2315"/>
                  </a:lnTo>
                  <a:lnTo>
                    <a:pt x="487" y="2391"/>
                  </a:lnTo>
                  <a:lnTo>
                    <a:pt x="548" y="2464"/>
                  </a:lnTo>
                  <a:lnTo>
                    <a:pt x="613" y="2532"/>
                  </a:lnTo>
                  <a:lnTo>
                    <a:pt x="683" y="2596"/>
                  </a:lnTo>
                  <a:lnTo>
                    <a:pt x="755" y="2656"/>
                  </a:lnTo>
                  <a:lnTo>
                    <a:pt x="831" y="2711"/>
                  </a:lnTo>
                  <a:lnTo>
                    <a:pt x="911" y="2761"/>
                  </a:lnTo>
                  <a:lnTo>
                    <a:pt x="993" y="2806"/>
                  </a:lnTo>
                  <a:lnTo>
                    <a:pt x="1079" y="2845"/>
                  </a:lnTo>
                  <a:lnTo>
                    <a:pt x="1167" y="2879"/>
                  </a:lnTo>
                  <a:lnTo>
                    <a:pt x="1259" y="2907"/>
                  </a:lnTo>
                  <a:lnTo>
                    <a:pt x="1275" y="2915"/>
                  </a:lnTo>
                  <a:lnTo>
                    <a:pt x="1287" y="2927"/>
                  </a:lnTo>
                  <a:lnTo>
                    <a:pt x="1296" y="2943"/>
                  </a:lnTo>
                  <a:lnTo>
                    <a:pt x="1300" y="2960"/>
                  </a:lnTo>
                  <a:lnTo>
                    <a:pt x="1298" y="2980"/>
                  </a:lnTo>
                  <a:lnTo>
                    <a:pt x="1293" y="2995"/>
                  </a:lnTo>
                  <a:lnTo>
                    <a:pt x="1284" y="3008"/>
                  </a:lnTo>
                  <a:lnTo>
                    <a:pt x="1273" y="3017"/>
                  </a:lnTo>
                  <a:lnTo>
                    <a:pt x="1260" y="3023"/>
                  </a:lnTo>
                  <a:lnTo>
                    <a:pt x="1246" y="3026"/>
                  </a:lnTo>
                  <a:lnTo>
                    <a:pt x="1239" y="3025"/>
                  </a:lnTo>
                  <a:lnTo>
                    <a:pt x="1232" y="3023"/>
                  </a:lnTo>
                  <a:lnTo>
                    <a:pt x="1139" y="2995"/>
                  </a:lnTo>
                  <a:lnTo>
                    <a:pt x="1048" y="2960"/>
                  </a:lnTo>
                  <a:lnTo>
                    <a:pt x="960" y="2920"/>
                  </a:lnTo>
                  <a:lnTo>
                    <a:pt x="876" y="2875"/>
                  </a:lnTo>
                  <a:lnTo>
                    <a:pt x="793" y="2825"/>
                  </a:lnTo>
                  <a:lnTo>
                    <a:pt x="715" y="2769"/>
                  </a:lnTo>
                  <a:lnTo>
                    <a:pt x="638" y="2711"/>
                  </a:lnTo>
                  <a:lnTo>
                    <a:pt x="567" y="2646"/>
                  </a:lnTo>
                  <a:lnTo>
                    <a:pt x="499" y="2578"/>
                  </a:lnTo>
                  <a:lnTo>
                    <a:pt x="433" y="2504"/>
                  </a:lnTo>
                  <a:lnTo>
                    <a:pt x="373" y="2429"/>
                  </a:lnTo>
                  <a:lnTo>
                    <a:pt x="316" y="2348"/>
                  </a:lnTo>
                  <a:lnTo>
                    <a:pt x="263" y="2265"/>
                  </a:lnTo>
                  <a:lnTo>
                    <a:pt x="215" y="2178"/>
                  </a:lnTo>
                  <a:lnTo>
                    <a:pt x="172" y="2089"/>
                  </a:lnTo>
                  <a:lnTo>
                    <a:pt x="133" y="1995"/>
                  </a:lnTo>
                  <a:lnTo>
                    <a:pt x="99" y="1900"/>
                  </a:lnTo>
                  <a:lnTo>
                    <a:pt x="68" y="1802"/>
                  </a:lnTo>
                  <a:lnTo>
                    <a:pt x="44" y="1703"/>
                  </a:lnTo>
                  <a:lnTo>
                    <a:pt x="25" y="1601"/>
                  </a:lnTo>
                  <a:lnTo>
                    <a:pt x="11" y="1496"/>
                  </a:lnTo>
                  <a:lnTo>
                    <a:pt x="3" y="1391"/>
                  </a:lnTo>
                  <a:lnTo>
                    <a:pt x="0" y="1283"/>
                  </a:lnTo>
                  <a:lnTo>
                    <a:pt x="2" y="1181"/>
                  </a:lnTo>
                  <a:lnTo>
                    <a:pt x="10" y="1080"/>
                  </a:lnTo>
                  <a:lnTo>
                    <a:pt x="22" y="982"/>
                  </a:lnTo>
                  <a:lnTo>
                    <a:pt x="40" y="883"/>
                  </a:lnTo>
                  <a:lnTo>
                    <a:pt x="62" y="786"/>
                  </a:lnTo>
                  <a:lnTo>
                    <a:pt x="89" y="691"/>
                  </a:lnTo>
                  <a:lnTo>
                    <a:pt x="122" y="599"/>
                  </a:lnTo>
                  <a:lnTo>
                    <a:pt x="159" y="508"/>
                  </a:lnTo>
                  <a:lnTo>
                    <a:pt x="200" y="419"/>
                  </a:lnTo>
                  <a:lnTo>
                    <a:pt x="246" y="333"/>
                  </a:lnTo>
                  <a:lnTo>
                    <a:pt x="297" y="250"/>
                  </a:lnTo>
                  <a:lnTo>
                    <a:pt x="351" y="170"/>
                  </a:lnTo>
                  <a:lnTo>
                    <a:pt x="410" y="92"/>
                  </a:lnTo>
                  <a:lnTo>
                    <a:pt x="473" y="18"/>
                  </a:lnTo>
                  <a:lnTo>
                    <a:pt x="486" y="8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2" name="Group 1061"/>
          <p:cNvGrpSpPr/>
          <p:nvPr/>
        </p:nvGrpSpPr>
        <p:grpSpPr>
          <a:xfrm>
            <a:off x="4401590" y="3457534"/>
            <a:ext cx="573087" cy="561975"/>
            <a:chOff x="674688" y="3455988"/>
            <a:chExt cx="573087" cy="5619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58" name="Freeform 402"/>
            <p:cNvSpPr>
              <a:spLocks noEditPoints="1"/>
            </p:cNvSpPr>
            <p:nvPr/>
          </p:nvSpPr>
          <p:spPr bwMode="auto">
            <a:xfrm>
              <a:off x="941388" y="3798888"/>
              <a:ext cx="249237" cy="217488"/>
            </a:xfrm>
            <a:custGeom>
              <a:avLst/>
              <a:gdLst>
                <a:gd name="T0" fmla="*/ 323 w 1408"/>
                <a:gd name="T1" fmla="*/ 129 h 1370"/>
                <a:gd name="T2" fmla="*/ 231 w 1408"/>
                <a:gd name="T3" fmla="*/ 180 h 1370"/>
                <a:gd name="T4" fmla="*/ 164 w 1408"/>
                <a:gd name="T5" fmla="*/ 261 h 1370"/>
                <a:gd name="T6" fmla="*/ 123 w 1408"/>
                <a:gd name="T7" fmla="*/ 362 h 1370"/>
                <a:gd name="T8" fmla="*/ 110 w 1408"/>
                <a:gd name="T9" fmla="*/ 440 h 1370"/>
                <a:gd name="T10" fmla="*/ 109 w 1408"/>
                <a:gd name="T11" fmla="*/ 462 h 1370"/>
                <a:gd name="T12" fmla="*/ 115 w 1408"/>
                <a:gd name="T13" fmla="*/ 524 h 1370"/>
                <a:gd name="T14" fmla="*/ 155 w 1408"/>
                <a:gd name="T15" fmla="*/ 657 h 1370"/>
                <a:gd name="T16" fmla="*/ 243 w 1408"/>
                <a:gd name="T17" fmla="*/ 796 h 1370"/>
                <a:gd name="T18" fmla="*/ 1127 w 1408"/>
                <a:gd name="T19" fmla="*/ 836 h 1370"/>
                <a:gd name="T20" fmla="*/ 1229 w 1408"/>
                <a:gd name="T21" fmla="*/ 706 h 1370"/>
                <a:gd name="T22" fmla="*/ 1289 w 1408"/>
                <a:gd name="T23" fmla="*/ 553 h 1370"/>
                <a:gd name="T24" fmla="*/ 1300 w 1408"/>
                <a:gd name="T25" fmla="*/ 478 h 1370"/>
                <a:gd name="T26" fmla="*/ 1299 w 1408"/>
                <a:gd name="T27" fmla="*/ 442 h 1370"/>
                <a:gd name="T28" fmla="*/ 1286 w 1408"/>
                <a:gd name="T29" fmla="*/ 366 h 1370"/>
                <a:gd name="T30" fmla="*/ 1244 w 1408"/>
                <a:gd name="T31" fmla="*/ 262 h 1370"/>
                <a:gd name="T32" fmla="*/ 1177 w 1408"/>
                <a:gd name="T33" fmla="*/ 180 h 1370"/>
                <a:gd name="T34" fmla="*/ 1086 w 1408"/>
                <a:gd name="T35" fmla="*/ 129 h 1370"/>
                <a:gd name="T36" fmla="*/ 977 w 1408"/>
                <a:gd name="T37" fmla="*/ 122 h 1370"/>
                <a:gd name="T38" fmla="*/ 883 w 1408"/>
                <a:gd name="T39" fmla="*/ 164 h 1370"/>
                <a:gd name="T40" fmla="*/ 806 w 1408"/>
                <a:gd name="T41" fmla="*/ 240 h 1370"/>
                <a:gd name="T42" fmla="*/ 754 w 1408"/>
                <a:gd name="T43" fmla="*/ 335 h 1370"/>
                <a:gd name="T44" fmla="*/ 640 w 1408"/>
                <a:gd name="T45" fmla="*/ 302 h 1370"/>
                <a:gd name="T46" fmla="*/ 579 w 1408"/>
                <a:gd name="T47" fmla="*/ 211 h 1370"/>
                <a:gd name="T48" fmla="*/ 497 w 1408"/>
                <a:gd name="T49" fmla="*/ 145 h 1370"/>
                <a:gd name="T50" fmla="*/ 396 w 1408"/>
                <a:gd name="T51" fmla="*/ 118 h 1370"/>
                <a:gd name="T52" fmla="*/ 479 w 1408"/>
                <a:gd name="T53" fmla="*/ 12 h 1370"/>
                <a:gd name="T54" fmla="*/ 590 w 1408"/>
                <a:gd name="T55" fmla="*/ 67 h 1370"/>
                <a:gd name="T56" fmla="*/ 679 w 1408"/>
                <a:gd name="T57" fmla="*/ 157 h 1370"/>
                <a:gd name="T58" fmla="*/ 756 w 1408"/>
                <a:gd name="T59" fmla="*/ 125 h 1370"/>
                <a:gd name="T60" fmla="*/ 853 w 1408"/>
                <a:gd name="T61" fmla="*/ 45 h 1370"/>
                <a:gd name="T62" fmla="*/ 970 w 1408"/>
                <a:gd name="T63" fmla="*/ 2 h 1370"/>
                <a:gd name="T64" fmla="*/ 1105 w 1408"/>
                <a:gd name="T65" fmla="*/ 12 h 1370"/>
                <a:gd name="T66" fmla="*/ 1226 w 1408"/>
                <a:gd name="T67" fmla="*/ 72 h 1370"/>
                <a:gd name="T68" fmla="*/ 1323 w 1408"/>
                <a:gd name="T69" fmla="*/ 175 h 1370"/>
                <a:gd name="T70" fmla="*/ 1386 w 1408"/>
                <a:gd name="T71" fmla="*/ 314 h 1370"/>
                <a:gd name="T72" fmla="*/ 1407 w 1408"/>
                <a:gd name="T73" fmla="*/ 430 h 1370"/>
                <a:gd name="T74" fmla="*/ 1407 w 1408"/>
                <a:gd name="T75" fmla="*/ 487 h 1370"/>
                <a:gd name="T76" fmla="*/ 1394 w 1408"/>
                <a:gd name="T77" fmla="*/ 583 h 1370"/>
                <a:gd name="T78" fmla="*/ 1335 w 1408"/>
                <a:gd name="T79" fmla="*/ 744 h 1370"/>
                <a:gd name="T80" fmla="*/ 1237 w 1408"/>
                <a:gd name="T81" fmla="*/ 885 h 1370"/>
                <a:gd name="T82" fmla="*/ 733 w 1408"/>
                <a:gd name="T83" fmla="*/ 1363 h 1370"/>
                <a:gd name="T84" fmla="*/ 690 w 1408"/>
                <a:gd name="T85" fmla="*/ 1368 h 1370"/>
                <a:gd name="T86" fmla="*/ 212 w 1408"/>
                <a:gd name="T87" fmla="*/ 927 h 1370"/>
                <a:gd name="T88" fmla="*/ 101 w 1408"/>
                <a:gd name="T89" fmla="*/ 794 h 1370"/>
                <a:gd name="T90" fmla="*/ 30 w 1408"/>
                <a:gd name="T91" fmla="*/ 638 h 1370"/>
                <a:gd name="T92" fmla="*/ 3 w 1408"/>
                <a:gd name="T93" fmla="*/ 514 h 1370"/>
                <a:gd name="T94" fmla="*/ 1 w 1408"/>
                <a:gd name="T95" fmla="*/ 444 h 1370"/>
                <a:gd name="T96" fmla="*/ 10 w 1408"/>
                <a:gd name="T97" fmla="*/ 366 h 1370"/>
                <a:gd name="T98" fmla="*/ 60 w 1408"/>
                <a:gd name="T99" fmla="*/ 217 h 1370"/>
                <a:gd name="T100" fmla="*/ 147 w 1408"/>
                <a:gd name="T101" fmla="*/ 102 h 1370"/>
                <a:gd name="T102" fmla="*/ 261 w 1408"/>
                <a:gd name="T103" fmla="*/ 26 h 1370"/>
                <a:gd name="T104" fmla="*/ 396 w 1408"/>
                <a:gd name="T105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8" h="1370">
                  <a:moveTo>
                    <a:pt x="396" y="118"/>
                  </a:moveTo>
                  <a:lnTo>
                    <a:pt x="359" y="122"/>
                  </a:lnTo>
                  <a:lnTo>
                    <a:pt x="323" y="129"/>
                  </a:lnTo>
                  <a:lnTo>
                    <a:pt x="289" y="142"/>
                  </a:lnTo>
                  <a:lnTo>
                    <a:pt x="259" y="159"/>
                  </a:lnTo>
                  <a:lnTo>
                    <a:pt x="231" y="180"/>
                  </a:lnTo>
                  <a:lnTo>
                    <a:pt x="206" y="204"/>
                  </a:lnTo>
                  <a:lnTo>
                    <a:pt x="184" y="231"/>
                  </a:lnTo>
                  <a:lnTo>
                    <a:pt x="164" y="261"/>
                  </a:lnTo>
                  <a:lnTo>
                    <a:pt x="148" y="294"/>
                  </a:lnTo>
                  <a:lnTo>
                    <a:pt x="134" y="327"/>
                  </a:lnTo>
                  <a:lnTo>
                    <a:pt x="123" y="362"/>
                  </a:lnTo>
                  <a:lnTo>
                    <a:pt x="115" y="398"/>
                  </a:lnTo>
                  <a:lnTo>
                    <a:pt x="111" y="434"/>
                  </a:lnTo>
                  <a:lnTo>
                    <a:pt x="110" y="440"/>
                  </a:lnTo>
                  <a:lnTo>
                    <a:pt x="110" y="442"/>
                  </a:lnTo>
                  <a:lnTo>
                    <a:pt x="109" y="450"/>
                  </a:lnTo>
                  <a:lnTo>
                    <a:pt x="109" y="462"/>
                  </a:lnTo>
                  <a:lnTo>
                    <a:pt x="110" y="479"/>
                  </a:lnTo>
                  <a:lnTo>
                    <a:pt x="111" y="500"/>
                  </a:lnTo>
                  <a:lnTo>
                    <a:pt x="115" y="524"/>
                  </a:lnTo>
                  <a:lnTo>
                    <a:pt x="121" y="553"/>
                  </a:lnTo>
                  <a:lnTo>
                    <a:pt x="135" y="606"/>
                  </a:lnTo>
                  <a:lnTo>
                    <a:pt x="155" y="657"/>
                  </a:lnTo>
                  <a:lnTo>
                    <a:pt x="180" y="706"/>
                  </a:lnTo>
                  <a:lnTo>
                    <a:pt x="209" y="753"/>
                  </a:lnTo>
                  <a:lnTo>
                    <a:pt x="243" y="796"/>
                  </a:lnTo>
                  <a:lnTo>
                    <a:pt x="282" y="836"/>
                  </a:lnTo>
                  <a:lnTo>
                    <a:pt x="705" y="1235"/>
                  </a:lnTo>
                  <a:lnTo>
                    <a:pt x="1127" y="836"/>
                  </a:lnTo>
                  <a:lnTo>
                    <a:pt x="1165" y="796"/>
                  </a:lnTo>
                  <a:lnTo>
                    <a:pt x="1199" y="753"/>
                  </a:lnTo>
                  <a:lnTo>
                    <a:pt x="1229" y="706"/>
                  </a:lnTo>
                  <a:lnTo>
                    <a:pt x="1254" y="657"/>
                  </a:lnTo>
                  <a:lnTo>
                    <a:pt x="1274" y="606"/>
                  </a:lnTo>
                  <a:lnTo>
                    <a:pt x="1289" y="553"/>
                  </a:lnTo>
                  <a:lnTo>
                    <a:pt x="1295" y="524"/>
                  </a:lnTo>
                  <a:lnTo>
                    <a:pt x="1298" y="499"/>
                  </a:lnTo>
                  <a:lnTo>
                    <a:pt x="1300" y="478"/>
                  </a:lnTo>
                  <a:lnTo>
                    <a:pt x="1300" y="461"/>
                  </a:lnTo>
                  <a:lnTo>
                    <a:pt x="1300" y="450"/>
                  </a:lnTo>
                  <a:lnTo>
                    <a:pt x="1299" y="442"/>
                  </a:lnTo>
                  <a:lnTo>
                    <a:pt x="1299" y="439"/>
                  </a:lnTo>
                  <a:lnTo>
                    <a:pt x="1294" y="402"/>
                  </a:lnTo>
                  <a:lnTo>
                    <a:pt x="1286" y="366"/>
                  </a:lnTo>
                  <a:lnTo>
                    <a:pt x="1276" y="329"/>
                  </a:lnTo>
                  <a:lnTo>
                    <a:pt x="1262" y="295"/>
                  </a:lnTo>
                  <a:lnTo>
                    <a:pt x="1244" y="262"/>
                  </a:lnTo>
                  <a:lnTo>
                    <a:pt x="1225" y="233"/>
                  </a:lnTo>
                  <a:lnTo>
                    <a:pt x="1202" y="205"/>
                  </a:lnTo>
                  <a:lnTo>
                    <a:pt x="1177" y="180"/>
                  </a:lnTo>
                  <a:lnTo>
                    <a:pt x="1150" y="159"/>
                  </a:lnTo>
                  <a:lnTo>
                    <a:pt x="1119" y="142"/>
                  </a:lnTo>
                  <a:lnTo>
                    <a:pt x="1086" y="129"/>
                  </a:lnTo>
                  <a:lnTo>
                    <a:pt x="1050" y="122"/>
                  </a:lnTo>
                  <a:lnTo>
                    <a:pt x="1012" y="118"/>
                  </a:lnTo>
                  <a:lnTo>
                    <a:pt x="977" y="122"/>
                  </a:lnTo>
                  <a:lnTo>
                    <a:pt x="944" y="131"/>
                  </a:lnTo>
                  <a:lnTo>
                    <a:pt x="912" y="145"/>
                  </a:lnTo>
                  <a:lnTo>
                    <a:pt x="883" y="164"/>
                  </a:lnTo>
                  <a:lnTo>
                    <a:pt x="854" y="186"/>
                  </a:lnTo>
                  <a:lnTo>
                    <a:pt x="829" y="211"/>
                  </a:lnTo>
                  <a:lnTo>
                    <a:pt x="806" y="240"/>
                  </a:lnTo>
                  <a:lnTo>
                    <a:pt x="786" y="270"/>
                  </a:lnTo>
                  <a:lnTo>
                    <a:pt x="768" y="302"/>
                  </a:lnTo>
                  <a:lnTo>
                    <a:pt x="754" y="335"/>
                  </a:lnTo>
                  <a:lnTo>
                    <a:pt x="705" y="458"/>
                  </a:lnTo>
                  <a:lnTo>
                    <a:pt x="654" y="335"/>
                  </a:lnTo>
                  <a:lnTo>
                    <a:pt x="640" y="302"/>
                  </a:lnTo>
                  <a:lnTo>
                    <a:pt x="623" y="270"/>
                  </a:lnTo>
                  <a:lnTo>
                    <a:pt x="602" y="240"/>
                  </a:lnTo>
                  <a:lnTo>
                    <a:pt x="579" y="211"/>
                  </a:lnTo>
                  <a:lnTo>
                    <a:pt x="554" y="186"/>
                  </a:lnTo>
                  <a:lnTo>
                    <a:pt x="527" y="164"/>
                  </a:lnTo>
                  <a:lnTo>
                    <a:pt x="497" y="145"/>
                  </a:lnTo>
                  <a:lnTo>
                    <a:pt x="464" y="131"/>
                  </a:lnTo>
                  <a:lnTo>
                    <a:pt x="431" y="122"/>
                  </a:lnTo>
                  <a:lnTo>
                    <a:pt x="396" y="118"/>
                  </a:lnTo>
                  <a:close/>
                  <a:moveTo>
                    <a:pt x="396" y="0"/>
                  </a:moveTo>
                  <a:lnTo>
                    <a:pt x="439" y="2"/>
                  </a:lnTo>
                  <a:lnTo>
                    <a:pt x="479" y="12"/>
                  </a:lnTo>
                  <a:lnTo>
                    <a:pt x="519" y="25"/>
                  </a:lnTo>
                  <a:lnTo>
                    <a:pt x="556" y="45"/>
                  </a:lnTo>
                  <a:lnTo>
                    <a:pt x="590" y="67"/>
                  </a:lnTo>
                  <a:lnTo>
                    <a:pt x="622" y="95"/>
                  </a:lnTo>
                  <a:lnTo>
                    <a:pt x="652" y="125"/>
                  </a:lnTo>
                  <a:lnTo>
                    <a:pt x="679" y="157"/>
                  </a:lnTo>
                  <a:lnTo>
                    <a:pt x="705" y="192"/>
                  </a:lnTo>
                  <a:lnTo>
                    <a:pt x="729" y="157"/>
                  </a:lnTo>
                  <a:lnTo>
                    <a:pt x="756" y="125"/>
                  </a:lnTo>
                  <a:lnTo>
                    <a:pt x="786" y="95"/>
                  </a:lnTo>
                  <a:lnTo>
                    <a:pt x="818" y="67"/>
                  </a:lnTo>
                  <a:lnTo>
                    <a:pt x="853" y="45"/>
                  </a:lnTo>
                  <a:lnTo>
                    <a:pt x="890" y="25"/>
                  </a:lnTo>
                  <a:lnTo>
                    <a:pt x="929" y="12"/>
                  </a:lnTo>
                  <a:lnTo>
                    <a:pt x="970" y="2"/>
                  </a:lnTo>
                  <a:lnTo>
                    <a:pt x="1012" y="0"/>
                  </a:lnTo>
                  <a:lnTo>
                    <a:pt x="1059" y="2"/>
                  </a:lnTo>
                  <a:lnTo>
                    <a:pt x="1105" y="12"/>
                  </a:lnTo>
                  <a:lnTo>
                    <a:pt x="1148" y="26"/>
                  </a:lnTo>
                  <a:lnTo>
                    <a:pt x="1188" y="46"/>
                  </a:lnTo>
                  <a:lnTo>
                    <a:pt x="1226" y="72"/>
                  </a:lnTo>
                  <a:lnTo>
                    <a:pt x="1262" y="102"/>
                  </a:lnTo>
                  <a:lnTo>
                    <a:pt x="1294" y="136"/>
                  </a:lnTo>
                  <a:lnTo>
                    <a:pt x="1323" y="175"/>
                  </a:lnTo>
                  <a:lnTo>
                    <a:pt x="1348" y="217"/>
                  </a:lnTo>
                  <a:lnTo>
                    <a:pt x="1369" y="264"/>
                  </a:lnTo>
                  <a:lnTo>
                    <a:pt x="1386" y="314"/>
                  </a:lnTo>
                  <a:lnTo>
                    <a:pt x="1398" y="366"/>
                  </a:lnTo>
                  <a:lnTo>
                    <a:pt x="1406" y="421"/>
                  </a:lnTo>
                  <a:lnTo>
                    <a:pt x="1407" y="430"/>
                  </a:lnTo>
                  <a:lnTo>
                    <a:pt x="1408" y="444"/>
                  </a:lnTo>
                  <a:lnTo>
                    <a:pt x="1408" y="463"/>
                  </a:lnTo>
                  <a:lnTo>
                    <a:pt x="1407" y="487"/>
                  </a:lnTo>
                  <a:lnTo>
                    <a:pt x="1405" y="514"/>
                  </a:lnTo>
                  <a:lnTo>
                    <a:pt x="1401" y="546"/>
                  </a:lnTo>
                  <a:lnTo>
                    <a:pt x="1394" y="583"/>
                  </a:lnTo>
                  <a:lnTo>
                    <a:pt x="1379" y="638"/>
                  </a:lnTo>
                  <a:lnTo>
                    <a:pt x="1359" y="692"/>
                  </a:lnTo>
                  <a:lnTo>
                    <a:pt x="1335" y="744"/>
                  </a:lnTo>
                  <a:lnTo>
                    <a:pt x="1307" y="794"/>
                  </a:lnTo>
                  <a:lnTo>
                    <a:pt x="1275" y="840"/>
                  </a:lnTo>
                  <a:lnTo>
                    <a:pt x="1237" y="885"/>
                  </a:lnTo>
                  <a:lnTo>
                    <a:pt x="1197" y="927"/>
                  </a:lnTo>
                  <a:lnTo>
                    <a:pt x="746" y="1353"/>
                  </a:lnTo>
                  <a:lnTo>
                    <a:pt x="733" y="1363"/>
                  </a:lnTo>
                  <a:lnTo>
                    <a:pt x="719" y="1368"/>
                  </a:lnTo>
                  <a:lnTo>
                    <a:pt x="705" y="1370"/>
                  </a:lnTo>
                  <a:lnTo>
                    <a:pt x="690" y="1368"/>
                  </a:lnTo>
                  <a:lnTo>
                    <a:pt x="675" y="1363"/>
                  </a:lnTo>
                  <a:lnTo>
                    <a:pt x="662" y="1353"/>
                  </a:lnTo>
                  <a:lnTo>
                    <a:pt x="212" y="927"/>
                  </a:lnTo>
                  <a:lnTo>
                    <a:pt x="171" y="886"/>
                  </a:lnTo>
                  <a:lnTo>
                    <a:pt x="135" y="840"/>
                  </a:lnTo>
                  <a:lnTo>
                    <a:pt x="101" y="794"/>
                  </a:lnTo>
                  <a:lnTo>
                    <a:pt x="73" y="744"/>
                  </a:lnTo>
                  <a:lnTo>
                    <a:pt x="49" y="692"/>
                  </a:lnTo>
                  <a:lnTo>
                    <a:pt x="30" y="638"/>
                  </a:lnTo>
                  <a:lnTo>
                    <a:pt x="15" y="583"/>
                  </a:lnTo>
                  <a:lnTo>
                    <a:pt x="8" y="546"/>
                  </a:lnTo>
                  <a:lnTo>
                    <a:pt x="3" y="514"/>
                  </a:lnTo>
                  <a:lnTo>
                    <a:pt x="1" y="487"/>
                  </a:lnTo>
                  <a:lnTo>
                    <a:pt x="0" y="463"/>
                  </a:lnTo>
                  <a:lnTo>
                    <a:pt x="1" y="444"/>
                  </a:lnTo>
                  <a:lnTo>
                    <a:pt x="2" y="430"/>
                  </a:lnTo>
                  <a:lnTo>
                    <a:pt x="3" y="421"/>
                  </a:lnTo>
                  <a:lnTo>
                    <a:pt x="10" y="366"/>
                  </a:lnTo>
                  <a:lnTo>
                    <a:pt x="23" y="314"/>
                  </a:lnTo>
                  <a:lnTo>
                    <a:pt x="39" y="264"/>
                  </a:lnTo>
                  <a:lnTo>
                    <a:pt x="60" y="217"/>
                  </a:lnTo>
                  <a:lnTo>
                    <a:pt x="85" y="175"/>
                  </a:lnTo>
                  <a:lnTo>
                    <a:pt x="115" y="136"/>
                  </a:lnTo>
                  <a:lnTo>
                    <a:pt x="147" y="102"/>
                  </a:lnTo>
                  <a:lnTo>
                    <a:pt x="182" y="72"/>
                  </a:lnTo>
                  <a:lnTo>
                    <a:pt x="220" y="46"/>
                  </a:lnTo>
                  <a:lnTo>
                    <a:pt x="261" y="26"/>
                  </a:lnTo>
                  <a:lnTo>
                    <a:pt x="305" y="12"/>
                  </a:lnTo>
                  <a:lnTo>
                    <a:pt x="350" y="2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403"/>
            <p:cNvSpPr>
              <a:spLocks noEditPoints="1"/>
            </p:cNvSpPr>
            <p:nvPr/>
          </p:nvSpPr>
          <p:spPr bwMode="auto">
            <a:xfrm>
              <a:off x="855663" y="3636963"/>
              <a:ext cx="153987" cy="150813"/>
            </a:xfrm>
            <a:custGeom>
              <a:avLst/>
              <a:gdLst>
                <a:gd name="T0" fmla="*/ 296 w 867"/>
                <a:gd name="T1" fmla="*/ 326 h 956"/>
                <a:gd name="T2" fmla="*/ 606 w 867"/>
                <a:gd name="T3" fmla="*/ 797 h 956"/>
                <a:gd name="T4" fmla="*/ 619 w 867"/>
                <a:gd name="T5" fmla="*/ 813 h 956"/>
                <a:gd name="T6" fmla="*/ 633 w 867"/>
                <a:gd name="T7" fmla="*/ 824 h 956"/>
                <a:gd name="T8" fmla="*/ 650 w 867"/>
                <a:gd name="T9" fmla="*/ 832 h 956"/>
                <a:gd name="T10" fmla="*/ 668 w 867"/>
                <a:gd name="T11" fmla="*/ 836 h 956"/>
                <a:gd name="T12" fmla="*/ 686 w 867"/>
                <a:gd name="T13" fmla="*/ 835 h 956"/>
                <a:gd name="T14" fmla="*/ 703 w 867"/>
                <a:gd name="T15" fmla="*/ 830 h 956"/>
                <a:gd name="T16" fmla="*/ 720 w 867"/>
                <a:gd name="T17" fmla="*/ 822 h 956"/>
                <a:gd name="T18" fmla="*/ 734 w 867"/>
                <a:gd name="T19" fmla="*/ 808 h 956"/>
                <a:gd name="T20" fmla="*/ 745 w 867"/>
                <a:gd name="T21" fmla="*/ 793 h 956"/>
                <a:gd name="T22" fmla="*/ 753 w 867"/>
                <a:gd name="T23" fmla="*/ 775 h 956"/>
                <a:gd name="T24" fmla="*/ 758 w 867"/>
                <a:gd name="T25" fmla="*/ 755 h 956"/>
                <a:gd name="T26" fmla="*/ 758 w 867"/>
                <a:gd name="T27" fmla="*/ 735 h 956"/>
                <a:gd name="T28" fmla="*/ 755 w 867"/>
                <a:gd name="T29" fmla="*/ 715 h 956"/>
                <a:gd name="T30" fmla="*/ 748 w 867"/>
                <a:gd name="T31" fmla="*/ 696 h 956"/>
                <a:gd name="T32" fmla="*/ 737 w 867"/>
                <a:gd name="T33" fmla="*/ 681 h 956"/>
                <a:gd name="T34" fmla="*/ 724 w 867"/>
                <a:gd name="T35" fmla="*/ 666 h 956"/>
                <a:gd name="T36" fmla="*/ 296 w 867"/>
                <a:gd name="T37" fmla="*/ 326 h 956"/>
                <a:gd name="T38" fmla="*/ 58 w 867"/>
                <a:gd name="T39" fmla="*/ 0 h 956"/>
                <a:gd name="T40" fmla="*/ 73 w 867"/>
                <a:gd name="T41" fmla="*/ 3 h 956"/>
                <a:gd name="T42" fmla="*/ 87 w 867"/>
                <a:gd name="T43" fmla="*/ 11 h 956"/>
                <a:gd name="T44" fmla="*/ 787 w 867"/>
                <a:gd name="T45" fmla="*/ 570 h 956"/>
                <a:gd name="T46" fmla="*/ 810 w 867"/>
                <a:gd name="T47" fmla="*/ 590 h 956"/>
                <a:gd name="T48" fmla="*/ 828 w 867"/>
                <a:gd name="T49" fmla="*/ 613 h 956"/>
                <a:gd name="T50" fmla="*/ 843 w 867"/>
                <a:gd name="T51" fmla="*/ 639 h 956"/>
                <a:gd name="T52" fmla="*/ 855 w 867"/>
                <a:gd name="T53" fmla="*/ 666 h 956"/>
                <a:gd name="T54" fmla="*/ 863 w 867"/>
                <a:gd name="T55" fmla="*/ 695 h 956"/>
                <a:gd name="T56" fmla="*/ 867 w 867"/>
                <a:gd name="T57" fmla="*/ 725 h 956"/>
                <a:gd name="T58" fmla="*/ 867 w 867"/>
                <a:gd name="T59" fmla="*/ 756 h 956"/>
                <a:gd name="T60" fmla="*/ 863 w 867"/>
                <a:gd name="T61" fmla="*/ 787 h 956"/>
                <a:gd name="T62" fmla="*/ 855 w 867"/>
                <a:gd name="T63" fmla="*/ 816 h 956"/>
                <a:gd name="T64" fmla="*/ 844 w 867"/>
                <a:gd name="T65" fmla="*/ 844 h 956"/>
                <a:gd name="T66" fmla="*/ 829 w 867"/>
                <a:gd name="T67" fmla="*/ 869 h 956"/>
                <a:gd name="T68" fmla="*/ 811 w 867"/>
                <a:gd name="T69" fmla="*/ 893 h 956"/>
                <a:gd name="T70" fmla="*/ 787 w 867"/>
                <a:gd name="T71" fmla="*/ 915 h 956"/>
                <a:gd name="T72" fmla="*/ 761 w 867"/>
                <a:gd name="T73" fmla="*/ 932 h 956"/>
                <a:gd name="T74" fmla="*/ 734 w 867"/>
                <a:gd name="T75" fmla="*/ 945 h 956"/>
                <a:gd name="T76" fmla="*/ 705 w 867"/>
                <a:gd name="T77" fmla="*/ 952 h 956"/>
                <a:gd name="T78" fmla="*/ 675 w 867"/>
                <a:gd name="T79" fmla="*/ 956 h 956"/>
                <a:gd name="T80" fmla="*/ 659 w 867"/>
                <a:gd name="T81" fmla="*/ 955 h 956"/>
                <a:gd name="T82" fmla="*/ 632 w 867"/>
                <a:gd name="T83" fmla="*/ 950 h 956"/>
                <a:gd name="T84" fmla="*/ 605 w 867"/>
                <a:gd name="T85" fmla="*/ 941 h 956"/>
                <a:gd name="T86" fmla="*/ 580 w 867"/>
                <a:gd name="T87" fmla="*/ 928 h 956"/>
                <a:gd name="T88" fmla="*/ 557 w 867"/>
                <a:gd name="T89" fmla="*/ 911 h 956"/>
                <a:gd name="T90" fmla="*/ 536 w 867"/>
                <a:gd name="T91" fmla="*/ 891 h 956"/>
                <a:gd name="T92" fmla="*/ 518 w 867"/>
                <a:gd name="T93" fmla="*/ 868 h 956"/>
                <a:gd name="T94" fmla="*/ 11 w 867"/>
                <a:gd name="T95" fmla="*/ 94 h 956"/>
                <a:gd name="T96" fmla="*/ 3 w 867"/>
                <a:gd name="T97" fmla="*/ 78 h 956"/>
                <a:gd name="T98" fmla="*/ 0 w 867"/>
                <a:gd name="T99" fmla="*/ 63 h 956"/>
                <a:gd name="T100" fmla="*/ 2 w 867"/>
                <a:gd name="T101" fmla="*/ 46 h 956"/>
                <a:gd name="T102" fmla="*/ 7 w 867"/>
                <a:gd name="T103" fmla="*/ 31 h 956"/>
                <a:gd name="T104" fmla="*/ 16 w 867"/>
                <a:gd name="T105" fmla="*/ 16 h 956"/>
                <a:gd name="T106" fmla="*/ 29 w 867"/>
                <a:gd name="T107" fmla="*/ 6 h 956"/>
                <a:gd name="T108" fmla="*/ 44 w 867"/>
                <a:gd name="T109" fmla="*/ 1 h 956"/>
                <a:gd name="T110" fmla="*/ 58 w 867"/>
                <a:gd name="T111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956">
                  <a:moveTo>
                    <a:pt x="296" y="326"/>
                  </a:moveTo>
                  <a:lnTo>
                    <a:pt x="606" y="797"/>
                  </a:lnTo>
                  <a:lnTo>
                    <a:pt x="619" y="813"/>
                  </a:lnTo>
                  <a:lnTo>
                    <a:pt x="633" y="824"/>
                  </a:lnTo>
                  <a:lnTo>
                    <a:pt x="650" y="832"/>
                  </a:lnTo>
                  <a:lnTo>
                    <a:pt x="668" y="836"/>
                  </a:lnTo>
                  <a:lnTo>
                    <a:pt x="686" y="835"/>
                  </a:lnTo>
                  <a:lnTo>
                    <a:pt x="703" y="830"/>
                  </a:lnTo>
                  <a:lnTo>
                    <a:pt x="720" y="822"/>
                  </a:lnTo>
                  <a:lnTo>
                    <a:pt x="734" y="808"/>
                  </a:lnTo>
                  <a:lnTo>
                    <a:pt x="745" y="793"/>
                  </a:lnTo>
                  <a:lnTo>
                    <a:pt x="753" y="775"/>
                  </a:lnTo>
                  <a:lnTo>
                    <a:pt x="758" y="755"/>
                  </a:lnTo>
                  <a:lnTo>
                    <a:pt x="758" y="735"/>
                  </a:lnTo>
                  <a:lnTo>
                    <a:pt x="755" y="715"/>
                  </a:lnTo>
                  <a:lnTo>
                    <a:pt x="748" y="696"/>
                  </a:lnTo>
                  <a:lnTo>
                    <a:pt x="737" y="681"/>
                  </a:lnTo>
                  <a:lnTo>
                    <a:pt x="724" y="666"/>
                  </a:lnTo>
                  <a:lnTo>
                    <a:pt x="296" y="326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1"/>
                  </a:lnTo>
                  <a:lnTo>
                    <a:pt x="787" y="570"/>
                  </a:lnTo>
                  <a:lnTo>
                    <a:pt x="810" y="590"/>
                  </a:lnTo>
                  <a:lnTo>
                    <a:pt x="828" y="613"/>
                  </a:lnTo>
                  <a:lnTo>
                    <a:pt x="843" y="639"/>
                  </a:lnTo>
                  <a:lnTo>
                    <a:pt x="855" y="666"/>
                  </a:lnTo>
                  <a:lnTo>
                    <a:pt x="863" y="695"/>
                  </a:lnTo>
                  <a:lnTo>
                    <a:pt x="867" y="725"/>
                  </a:lnTo>
                  <a:lnTo>
                    <a:pt x="867" y="756"/>
                  </a:lnTo>
                  <a:lnTo>
                    <a:pt x="863" y="787"/>
                  </a:lnTo>
                  <a:lnTo>
                    <a:pt x="855" y="816"/>
                  </a:lnTo>
                  <a:lnTo>
                    <a:pt x="844" y="844"/>
                  </a:lnTo>
                  <a:lnTo>
                    <a:pt x="829" y="869"/>
                  </a:lnTo>
                  <a:lnTo>
                    <a:pt x="811" y="893"/>
                  </a:lnTo>
                  <a:lnTo>
                    <a:pt x="787" y="915"/>
                  </a:lnTo>
                  <a:lnTo>
                    <a:pt x="761" y="932"/>
                  </a:lnTo>
                  <a:lnTo>
                    <a:pt x="734" y="945"/>
                  </a:lnTo>
                  <a:lnTo>
                    <a:pt x="705" y="952"/>
                  </a:lnTo>
                  <a:lnTo>
                    <a:pt x="675" y="956"/>
                  </a:lnTo>
                  <a:lnTo>
                    <a:pt x="659" y="955"/>
                  </a:lnTo>
                  <a:lnTo>
                    <a:pt x="632" y="950"/>
                  </a:lnTo>
                  <a:lnTo>
                    <a:pt x="605" y="941"/>
                  </a:lnTo>
                  <a:lnTo>
                    <a:pt x="580" y="928"/>
                  </a:lnTo>
                  <a:lnTo>
                    <a:pt x="557" y="911"/>
                  </a:lnTo>
                  <a:lnTo>
                    <a:pt x="536" y="891"/>
                  </a:lnTo>
                  <a:lnTo>
                    <a:pt x="518" y="868"/>
                  </a:lnTo>
                  <a:lnTo>
                    <a:pt x="11" y="94"/>
                  </a:lnTo>
                  <a:lnTo>
                    <a:pt x="3" y="78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6" y="16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404"/>
            <p:cNvSpPr>
              <a:spLocks/>
            </p:cNvSpPr>
            <p:nvPr/>
          </p:nvSpPr>
          <p:spPr bwMode="auto">
            <a:xfrm>
              <a:off x="950913" y="3455988"/>
              <a:ext cx="296862" cy="393700"/>
            </a:xfrm>
            <a:custGeom>
              <a:avLst/>
              <a:gdLst>
                <a:gd name="T0" fmla="*/ 157 w 1679"/>
                <a:gd name="T1" fmla="*/ 3 h 2477"/>
                <a:gd name="T2" fmla="*/ 357 w 1679"/>
                <a:gd name="T3" fmla="*/ 31 h 2477"/>
                <a:gd name="T4" fmla="*/ 549 w 1679"/>
                <a:gd name="T5" fmla="*/ 84 h 2477"/>
                <a:gd name="T6" fmla="*/ 731 w 1679"/>
                <a:gd name="T7" fmla="*/ 163 h 2477"/>
                <a:gd name="T8" fmla="*/ 902 w 1679"/>
                <a:gd name="T9" fmla="*/ 263 h 2477"/>
                <a:gd name="T10" fmla="*/ 1060 w 1679"/>
                <a:gd name="T11" fmla="*/ 385 h 2477"/>
                <a:gd name="T12" fmla="*/ 1203 w 1679"/>
                <a:gd name="T13" fmla="*/ 526 h 2477"/>
                <a:gd name="T14" fmla="*/ 1330 w 1679"/>
                <a:gd name="T15" fmla="*/ 683 h 2477"/>
                <a:gd name="T16" fmla="*/ 1441 w 1679"/>
                <a:gd name="T17" fmla="*/ 858 h 2477"/>
                <a:gd name="T18" fmla="*/ 1532 w 1679"/>
                <a:gd name="T19" fmla="*/ 1046 h 2477"/>
                <a:gd name="T20" fmla="*/ 1603 w 1679"/>
                <a:gd name="T21" fmla="*/ 1247 h 2477"/>
                <a:gd name="T22" fmla="*/ 1651 w 1679"/>
                <a:gd name="T23" fmla="*/ 1458 h 2477"/>
                <a:gd name="T24" fmla="*/ 1676 w 1679"/>
                <a:gd name="T25" fmla="*/ 1679 h 2477"/>
                <a:gd name="T26" fmla="*/ 1676 w 1679"/>
                <a:gd name="T27" fmla="*/ 1903 h 2477"/>
                <a:gd name="T28" fmla="*/ 1652 w 1679"/>
                <a:gd name="T29" fmla="*/ 2122 h 2477"/>
                <a:gd name="T30" fmla="*/ 1604 w 1679"/>
                <a:gd name="T31" fmla="*/ 2335 h 2477"/>
                <a:gd name="T32" fmla="*/ 1561 w 1679"/>
                <a:gd name="T33" fmla="*/ 2454 h 2477"/>
                <a:gd name="T34" fmla="*/ 1535 w 1679"/>
                <a:gd name="T35" fmla="*/ 2474 h 2477"/>
                <a:gd name="T36" fmla="*/ 1510 w 1679"/>
                <a:gd name="T37" fmla="*/ 2476 h 2477"/>
                <a:gd name="T38" fmla="*/ 1487 w 1679"/>
                <a:gd name="T39" fmla="*/ 2466 h 2477"/>
                <a:gd name="T40" fmla="*/ 1470 w 1679"/>
                <a:gd name="T41" fmla="*/ 2441 h 2477"/>
                <a:gd name="T42" fmla="*/ 1466 w 1679"/>
                <a:gd name="T43" fmla="*/ 2411 h 2477"/>
                <a:gd name="T44" fmla="*/ 1500 w 1679"/>
                <a:gd name="T45" fmla="*/ 2298 h 2477"/>
                <a:gd name="T46" fmla="*/ 1545 w 1679"/>
                <a:gd name="T47" fmla="*/ 2100 h 2477"/>
                <a:gd name="T48" fmla="*/ 1568 w 1679"/>
                <a:gd name="T49" fmla="*/ 1895 h 2477"/>
                <a:gd name="T50" fmla="*/ 1567 w 1679"/>
                <a:gd name="T51" fmla="*/ 1685 h 2477"/>
                <a:gd name="T52" fmla="*/ 1543 w 1679"/>
                <a:gd name="T53" fmla="*/ 1475 h 2477"/>
                <a:gd name="T54" fmla="*/ 1497 w 1679"/>
                <a:gd name="T55" fmla="*/ 1274 h 2477"/>
                <a:gd name="T56" fmla="*/ 1429 w 1679"/>
                <a:gd name="T57" fmla="*/ 1085 h 2477"/>
                <a:gd name="T58" fmla="*/ 1340 w 1679"/>
                <a:gd name="T59" fmla="*/ 907 h 2477"/>
                <a:gd name="T60" fmla="*/ 1235 w 1679"/>
                <a:gd name="T61" fmla="*/ 743 h 2477"/>
                <a:gd name="T62" fmla="*/ 1112 w 1679"/>
                <a:gd name="T63" fmla="*/ 594 h 2477"/>
                <a:gd name="T64" fmla="*/ 973 w 1679"/>
                <a:gd name="T65" fmla="*/ 463 h 2477"/>
                <a:gd name="T66" fmla="*/ 823 w 1679"/>
                <a:gd name="T67" fmla="*/ 349 h 2477"/>
                <a:gd name="T68" fmla="*/ 659 w 1679"/>
                <a:gd name="T69" fmla="*/ 257 h 2477"/>
                <a:gd name="T70" fmla="*/ 484 w 1679"/>
                <a:gd name="T71" fmla="*/ 187 h 2477"/>
                <a:gd name="T72" fmla="*/ 300 w 1679"/>
                <a:gd name="T73" fmla="*/ 141 h 2477"/>
                <a:gd name="T74" fmla="*/ 109 w 1679"/>
                <a:gd name="T75" fmla="*/ 120 h 2477"/>
                <a:gd name="T76" fmla="*/ 106 w 1679"/>
                <a:gd name="T77" fmla="*/ 873 h 2477"/>
                <a:gd name="T78" fmla="*/ 87 w 1679"/>
                <a:gd name="T79" fmla="*/ 902 h 2477"/>
                <a:gd name="T80" fmla="*/ 55 w 1679"/>
                <a:gd name="T81" fmla="*/ 914 h 2477"/>
                <a:gd name="T82" fmla="*/ 22 w 1679"/>
                <a:gd name="T83" fmla="*/ 902 h 2477"/>
                <a:gd name="T84" fmla="*/ 3 w 1679"/>
                <a:gd name="T85" fmla="*/ 873 h 2477"/>
                <a:gd name="T86" fmla="*/ 0 w 1679"/>
                <a:gd name="T87" fmla="*/ 60 h 2477"/>
                <a:gd name="T88" fmla="*/ 10 w 1679"/>
                <a:gd name="T89" fmla="*/ 24 h 2477"/>
                <a:gd name="T90" fmla="*/ 37 w 1679"/>
                <a:gd name="T91" fmla="*/ 3 h 2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477">
                  <a:moveTo>
                    <a:pt x="55" y="0"/>
                  </a:moveTo>
                  <a:lnTo>
                    <a:pt x="157" y="3"/>
                  </a:lnTo>
                  <a:lnTo>
                    <a:pt x="258" y="13"/>
                  </a:lnTo>
                  <a:lnTo>
                    <a:pt x="357" y="31"/>
                  </a:lnTo>
                  <a:lnTo>
                    <a:pt x="455" y="54"/>
                  </a:lnTo>
                  <a:lnTo>
                    <a:pt x="549" y="84"/>
                  </a:lnTo>
                  <a:lnTo>
                    <a:pt x="642" y="121"/>
                  </a:lnTo>
                  <a:lnTo>
                    <a:pt x="731" y="163"/>
                  </a:lnTo>
                  <a:lnTo>
                    <a:pt x="817" y="210"/>
                  </a:lnTo>
                  <a:lnTo>
                    <a:pt x="902" y="263"/>
                  </a:lnTo>
                  <a:lnTo>
                    <a:pt x="982" y="322"/>
                  </a:lnTo>
                  <a:lnTo>
                    <a:pt x="1060" y="385"/>
                  </a:lnTo>
                  <a:lnTo>
                    <a:pt x="1133" y="453"/>
                  </a:lnTo>
                  <a:lnTo>
                    <a:pt x="1203" y="526"/>
                  </a:lnTo>
                  <a:lnTo>
                    <a:pt x="1269" y="602"/>
                  </a:lnTo>
                  <a:lnTo>
                    <a:pt x="1330" y="683"/>
                  </a:lnTo>
                  <a:lnTo>
                    <a:pt x="1387" y="769"/>
                  </a:lnTo>
                  <a:lnTo>
                    <a:pt x="1441" y="858"/>
                  </a:lnTo>
                  <a:lnTo>
                    <a:pt x="1489" y="951"/>
                  </a:lnTo>
                  <a:lnTo>
                    <a:pt x="1532" y="1046"/>
                  </a:lnTo>
                  <a:lnTo>
                    <a:pt x="1569" y="1146"/>
                  </a:lnTo>
                  <a:lnTo>
                    <a:pt x="1603" y="1247"/>
                  </a:lnTo>
                  <a:lnTo>
                    <a:pt x="1630" y="1352"/>
                  </a:lnTo>
                  <a:lnTo>
                    <a:pt x="1651" y="1458"/>
                  </a:lnTo>
                  <a:lnTo>
                    <a:pt x="1667" y="1568"/>
                  </a:lnTo>
                  <a:lnTo>
                    <a:pt x="1676" y="1679"/>
                  </a:lnTo>
                  <a:lnTo>
                    <a:pt x="1679" y="1792"/>
                  </a:lnTo>
                  <a:lnTo>
                    <a:pt x="1676" y="1903"/>
                  </a:lnTo>
                  <a:lnTo>
                    <a:pt x="1667" y="2013"/>
                  </a:lnTo>
                  <a:lnTo>
                    <a:pt x="1652" y="2122"/>
                  </a:lnTo>
                  <a:lnTo>
                    <a:pt x="1631" y="2228"/>
                  </a:lnTo>
                  <a:lnTo>
                    <a:pt x="1604" y="2335"/>
                  </a:lnTo>
                  <a:lnTo>
                    <a:pt x="1570" y="2439"/>
                  </a:lnTo>
                  <a:lnTo>
                    <a:pt x="1561" y="2454"/>
                  </a:lnTo>
                  <a:lnTo>
                    <a:pt x="1550" y="2467"/>
                  </a:lnTo>
                  <a:lnTo>
                    <a:pt x="1535" y="2474"/>
                  </a:lnTo>
                  <a:lnTo>
                    <a:pt x="1519" y="2477"/>
                  </a:lnTo>
                  <a:lnTo>
                    <a:pt x="1510" y="2476"/>
                  </a:lnTo>
                  <a:lnTo>
                    <a:pt x="1500" y="2473"/>
                  </a:lnTo>
                  <a:lnTo>
                    <a:pt x="1487" y="2466"/>
                  </a:lnTo>
                  <a:lnTo>
                    <a:pt x="1477" y="2454"/>
                  </a:lnTo>
                  <a:lnTo>
                    <a:pt x="1470" y="2441"/>
                  </a:lnTo>
                  <a:lnTo>
                    <a:pt x="1466" y="2427"/>
                  </a:lnTo>
                  <a:lnTo>
                    <a:pt x="1466" y="2411"/>
                  </a:lnTo>
                  <a:lnTo>
                    <a:pt x="1469" y="2396"/>
                  </a:lnTo>
                  <a:lnTo>
                    <a:pt x="1500" y="2298"/>
                  </a:lnTo>
                  <a:lnTo>
                    <a:pt x="1525" y="2199"/>
                  </a:lnTo>
                  <a:lnTo>
                    <a:pt x="1545" y="2100"/>
                  </a:lnTo>
                  <a:lnTo>
                    <a:pt x="1559" y="1997"/>
                  </a:lnTo>
                  <a:lnTo>
                    <a:pt x="1568" y="1895"/>
                  </a:lnTo>
                  <a:lnTo>
                    <a:pt x="1570" y="1792"/>
                  </a:lnTo>
                  <a:lnTo>
                    <a:pt x="1567" y="1685"/>
                  </a:lnTo>
                  <a:lnTo>
                    <a:pt x="1558" y="1579"/>
                  </a:lnTo>
                  <a:lnTo>
                    <a:pt x="1543" y="1475"/>
                  </a:lnTo>
                  <a:lnTo>
                    <a:pt x="1523" y="1374"/>
                  </a:lnTo>
                  <a:lnTo>
                    <a:pt x="1497" y="1274"/>
                  </a:lnTo>
                  <a:lnTo>
                    <a:pt x="1465" y="1179"/>
                  </a:lnTo>
                  <a:lnTo>
                    <a:pt x="1429" y="1085"/>
                  </a:lnTo>
                  <a:lnTo>
                    <a:pt x="1386" y="994"/>
                  </a:lnTo>
                  <a:lnTo>
                    <a:pt x="1340" y="907"/>
                  </a:lnTo>
                  <a:lnTo>
                    <a:pt x="1290" y="823"/>
                  </a:lnTo>
                  <a:lnTo>
                    <a:pt x="1235" y="743"/>
                  </a:lnTo>
                  <a:lnTo>
                    <a:pt x="1175" y="667"/>
                  </a:lnTo>
                  <a:lnTo>
                    <a:pt x="1112" y="594"/>
                  </a:lnTo>
                  <a:lnTo>
                    <a:pt x="1045" y="526"/>
                  </a:lnTo>
                  <a:lnTo>
                    <a:pt x="973" y="463"/>
                  </a:lnTo>
                  <a:lnTo>
                    <a:pt x="900" y="404"/>
                  </a:lnTo>
                  <a:lnTo>
                    <a:pt x="823" y="349"/>
                  </a:lnTo>
                  <a:lnTo>
                    <a:pt x="742" y="301"/>
                  </a:lnTo>
                  <a:lnTo>
                    <a:pt x="659" y="257"/>
                  </a:lnTo>
                  <a:lnTo>
                    <a:pt x="572" y="220"/>
                  </a:lnTo>
                  <a:lnTo>
                    <a:pt x="484" y="187"/>
                  </a:lnTo>
                  <a:lnTo>
                    <a:pt x="393" y="161"/>
                  </a:lnTo>
                  <a:lnTo>
                    <a:pt x="300" y="141"/>
                  </a:lnTo>
                  <a:lnTo>
                    <a:pt x="205" y="128"/>
                  </a:lnTo>
                  <a:lnTo>
                    <a:pt x="109" y="120"/>
                  </a:lnTo>
                  <a:lnTo>
                    <a:pt x="109" y="854"/>
                  </a:lnTo>
                  <a:lnTo>
                    <a:pt x="106" y="873"/>
                  </a:lnTo>
                  <a:lnTo>
                    <a:pt x="99" y="890"/>
                  </a:lnTo>
                  <a:lnTo>
                    <a:pt x="87" y="902"/>
                  </a:lnTo>
                  <a:lnTo>
                    <a:pt x="72" y="911"/>
                  </a:lnTo>
                  <a:lnTo>
                    <a:pt x="55" y="914"/>
                  </a:lnTo>
                  <a:lnTo>
                    <a:pt x="37" y="911"/>
                  </a:lnTo>
                  <a:lnTo>
                    <a:pt x="22" y="902"/>
                  </a:lnTo>
                  <a:lnTo>
                    <a:pt x="10" y="890"/>
                  </a:lnTo>
                  <a:lnTo>
                    <a:pt x="3" y="873"/>
                  </a:lnTo>
                  <a:lnTo>
                    <a:pt x="0" y="854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0" y="24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405"/>
            <p:cNvSpPr>
              <a:spLocks/>
            </p:cNvSpPr>
            <p:nvPr/>
          </p:nvSpPr>
          <p:spPr bwMode="auto">
            <a:xfrm>
              <a:off x="674688" y="3536950"/>
              <a:ext cx="228600" cy="481013"/>
            </a:xfrm>
            <a:custGeom>
              <a:avLst/>
              <a:gdLst>
                <a:gd name="T0" fmla="*/ 526 w 1300"/>
                <a:gd name="T1" fmla="*/ 2 h 3026"/>
                <a:gd name="T2" fmla="*/ 550 w 1300"/>
                <a:gd name="T3" fmla="*/ 18 h 3026"/>
                <a:gd name="T4" fmla="*/ 564 w 1300"/>
                <a:gd name="T5" fmla="*/ 44 h 3026"/>
                <a:gd name="T6" fmla="*/ 564 w 1300"/>
                <a:gd name="T7" fmla="*/ 76 h 3026"/>
                <a:gd name="T8" fmla="*/ 550 w 1300"/>
                <a:gd name="T9" fmla="*/ 102 h 3026"/>
                <a:gd name="T10" fmla="*/ 428 w 1300"/>
                <a:gd name="T11" fmla="*/ 255 h 3026"/>
                <a:gd name="T12" fmla="*/ 325 w 1300"/>
                <a:gd name="T13" fmla="*/ 422 h 3026"/>
                <a:gd name="T14" fmla="*/ 240 w 1300"/>
                <a:gd name="T15" fmla="*/ 598 h 3026"/>
                <a:gd name="T16" fmla="*/ 176 w 1300"/>
                <a:gd name="T17" fmla="*/ 785 h 3026"/>
                <a:gd name="T18" fmla="*/ 133 w 1300"/>
                <a:gd name="T19" fmla="*/ 979 h 3026"/>
                <a:gd name="T20" fmla="*/ 111 w 1300"/>
                <a:gd name="T21" fmla="*/ 1181 h 3026"/>
                <a:gd name="T22" fmla="*/ 111 w 1300"/>
                <a:gd name="T23" fmla="*/ 1388 h 3026"/>
                <a:gd name="T24" fmla="*/ 134 w 1300"/>
                <a:gd name="T25" fmla="*/ 1592 h 3026"/>
                <a:gd name="T26" fmla="*/ 178 w 1300"/>
                <a:gd name="T27" fmla="*/ 1789 h 3026"/>
                <a:gd name="T28" fmla="*/ 243 w 1300"/>
                <a:gd name="T29" fmla="*/ 1976 h 3026"/>
                <a:gd name="T30" fmla="*/ 328 w 1300"/>
                <a:gd name="T31" fmla="*/ 2152 h 3026"/>
                <a:gd name="T32" fmla="*/ 429 w 1300"/>
                <a:gd name="T33" fmla="*/ 2315 h 3026"/>
                <a:gd name="T34" fmla="*/ 548 w 1300"/>
                <a:gd name="T35" fmla="*/ 2464 h 3026"/>
                <a:gd name="T36" fmla="*/ 683 w 1300"/>
                <a:gd name="T37" fmla="*/ 2596 h 3026"/>
                <a:gd name="T38" fmla="*/ 831 w 1300"/>
                <a:gd name="T39" fmla="*/ 2711 h 3026"/>
                <a:gd name="T40" fmla="*/ 993 w 1300"/>
                <a:gd name="T41" fmla="*/ 2806 h 3026"/>
                <a:gd name="T42" fmla="*/ 1167 w 1300"/>
                <a:gd name="T43" fmla="*/ 2879 h 3026"/>
                <a:gd name="T44" fmla="*/ 1275 w 1300"/>
                <a:gd name="T45" fmla="*/ 2915 h 3026"/>
                <a:gd name="T46" fmla="*/ 1296 w 1300"/>
                <a:gd name="T47" fmla="*/ 2943 h 3026"/>
                <a:gd name="T48" fmla="*/ 1298 w 1300"/>
                <a:gd name="T49" fmla="*/ 2980 h 3026"/>
                <a:gd name="T50" fmla="*/ 1284 w 1300"/>
                <a:gd name="T51" fmla="*/ 3008 h 3026"/>
                <a:gd name="T52" fmla="*/ 1260 w 1300"/>
                <a:gd name="T53" fmla="*/ 3023 h 3026"/>
                <a:gd name="T54" fmla="*/ 1239 w 1300"/>
                <a:gd name="T55" fmla="*/ 3025 h 3026"/>
                <a:gd name="T56" fmla="*/ 1139 w 1300"/>
                <a:gd name="T57" fmla="*/ 2995 h 3026"/>
                <a:gd name="T58" fmla="*/ 960 w 1300"/>
                <a:gd name="T59" fmla="*/ 2920 h 3026"/>
                <a:gd name="T60" fmla="*/ 793 w 1300"/>
                <a:gd name="T61" fmla="*/ 2825 h 3026"/>
                <a:gd name="T62" fmla="*/ 638 w 1300"/>
                <a:gd name="T63" fmla="*/ 2711 h 3026"/>
                <a:gd name="T64" fmla="*/ 499 w 1300"/>
                <a:gd name="T65" fmla="*/ 2578 h 3026"/>
                <a:gd name="T66" fmla="*/ 373 w 1300"/>
                <a:gd name="T67" fmla="*/ 2429 h 3026"/>
                <a:gd name="T68" fmla="*/ 263 w 1300"/>
                <a:gd name="T69" fmla="*/ 2265 h 3026"/>
                <a:gd name="T70" fmla="*/ 172 w 1300"/>
                <a:gd name="T71" fmla="*/ 2089 h 3026"/>
                <a:gd name="T72" fmla="*/ 99 w 1300"/>
                <a:gd name="T73" fmla="*/ 1900 h 3026"/>
                <a:gd name="T74" fmla="*/ 44 w 1300"/>
                <a:gd name="T75" fmla="*/ 1703 h 3026"/>
                <a:gd name="T76" fmla="*/ 11 w 1300"/>
                <a:gd name="T77" fmla="*/ 1496 h 3026"/>
                <a:gd name="T78" fmla="*/ 0 w 1300"/>
                <a:gd name="T79" fmla="*/ 1283 h 3026"/>
                <a:gd name="T80" fmla="*/ 10 w 1300"/>
                <a:gd name="T81" fmla="*/ 1080 h 3026"/>
                <a:gd name="T82" fmla="*/ 40 w 1300"/>
                <a:gd name="T83" fmla="*/ 883 h 3026"/>
                <a:gd name="T84" fmla="*/ 89 w 1300"/>
                <a:gd name="T85" fmla="*/ 691 h 3026"/>
                <a:gd name="T86" fmla="*/ 159 w 1300"/>
                <a:gd name="T87" fmla="*/ 508 h 3026"/>
                <a:gd name="T88" fmla="*/ 246 w 1300"/>
                <a:gd name="T89" fmla="*/ 333 h 3026"/>
                <a:gd name="T90" fmla="*/ 351 w 1300"/>
                <a:gd name="T91" fmla="*/ 170 h 3026"/>
                <a:gd name="T92" fmla="*/ 473 w 1300"/>
                <a:gd name="T93" fmla="*/ 18 h 3026"/>
                <a:gd name="T94" fmla="*/ 498 w 1300"/>
                <a:gd name="T95" fmla="*/ 2 h 3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3026">
                  <a:moveTo>
                    <a:pt x="512" y="0"/>
                  </a:moveTo>
                  <a:lnTo>
                    <a:pt x="526" y="2"/>
                  </a:lnTo>
                  <a:lnTo>
                    <a:pt x="539" y="8"/>
                  </a:lnTo>
                  <a:lnTo>
                    <a:pt x="550" y="18"/>
                  </a:lnTo>
                  <a:lnTo>
                    <a:pt x="559" y="31"/>
                  </a:lnTo>
                  <a:lnTo>
                    <a:pt x="564" y="44"/>
                  </a:lnTo>
                  <a:lnTo>
                    <a:pt x="566" y="60"/>
                  </a:lnTo>
                  <a:lnTo>
                    <a:pt x="564" y="76"/>
                  </a:lnTo>
                  <a:lnTo>
                    <a:pt x="559" y="90"/>
                  </a:lnTo>
                  <a:lnTo>
                    <a:pt x="550" y="102"/>
                  </a:lnTo>
                  <a:lnTo>
                    <a:pt x="487" y="178"/>
                  </a:lnTo>
                  <a:lnTo>
                    <a:pt x="428" y="255"/>
                  </a:lnTo>
                  <a:lnTo>
                    <a:pt x="374" y="336"/>
                  </a:lnTo>
                  <a:lnTo>
                    <a:pt x="325" y="422"/>
                  </a:lnTo>
                  <a:lnTo>
                    <a:pt x="279" y="508"/>
                  </a:lnTo>
                  <a:lnTo>
                    <a:pt x="240" y="598"/>
                  </a:lnTo>
                  <a:lnTo>
                    <a:pt x="206" y="691"/>
                  </a:lnTo>
                  <a:lnTo>
                    <a:pt x="176" y="785"/>
                  </a:lnTo>
                  <a:lnTo>
                    <a:pt x="152" y="882"/>
                  </a:lnTo>
                  <a:lnTo>
                    <a:pt x="133" y="979"/>
                  </a:lnTo>
                  <a:lnTo>
                    <a:pt x="120" y="1080"/>
                  </a:lnTo>
                  <a:lnTo>
                    <a:pt x="111" y="1181"/>
                  </a:lnTo>
                  <a:lnTo>
                    <a:pt x="109" y="1283"/>
                  </a:lnTo>
                  <a:lnTo>
                    <a:pt x="111" y="1388"/>
                  </a:lnTo>
                  <a:lnTo>
                    <a:pt x="120" y="1491"/>
                  </a:lnTo>
                  <a:lnTo>
                    <a:pt x="134" y="1592"/>
                  </a:lnTo>
                  <a:lnTo>
                    <a:pt x="154" y="1691"/>
                  </a:lnTo>
                  <a:lnTo>
                    <a:pt x="178" y="1789"/>
                  </a:lnTo>
                  <a:lnTo>
                    <a:pt x="208" y="1883"/>
                  </a:lnTo>
                  <a:lnTo>
                    <a:pt x="243" y="1976"/>
                  </a:lnTo>
                  <a:lnTo>
                    <a:pt x="282" y="2065"/>
                  </a:lnTo>
                  <a:lnTo>
                    <a:pt x="328" y="2152"/>
                  </a:lnTo>
                  <a:lnTo>
                    <a:pt x="376" y="2235"/>
                  </a:lnTo>
                  <a:lnTo>
                    <a:pt x="429" y="2315"/>
                  </a:lnTo>
                  <a:lnTo>
                    <a:pt x="487" y="2391"/>
                  </a:lnTo>
                  <a:lnTo>
                    <a:pt x="548" y="2464"/>
                  </a:lnTo>
                  <a:lnTo>
                    <a:pt x="613" y="2532"/>
                  </a:lnTo>
                  <a:lnTo>
                    <a:pt x="683" y="2596"/>
                  </a:lnTo>
                  <a:lnTo>
                    <a:pt x="755" y="2656"/>
                  </a:lnTo>
                  <a:lnTo>
                    <a:pt x="831" y="2711"/>
                  </a:lnTo>
                  <a:lnTo>
                    <a:pt x="911" y="2761"/>
                  </a:lnTo>
                  <a:lnTo>
                    <a:pt x="993" y="2806"/>
                  </a:lnTo>
                  <a:lnTo>
                    <a:pt x="1079" y="2845"/>
                  </a:lnTo>
                  <a:lnTo>
                    <a:pt x="1167" y="2879"/>
                  </a:lnTo>
                  <a:lnTo>
                    <a:pt x="1259" y="2907"/>
                  </a:lnTo>
                  <a:lnTo>
                    <a:pt x="1275" y="2915"/>
                  </a:lnTo>
                  <a:lnTo>
                    <a:pt x="1287" y="2927"/>
                  </a:lnTo>
                  <a:lnTo>
                    <a:pt x="1296" y="2943"/>
                  </a:lnTo>
                  <a:lnTo>
                    <a:pt x="1300" y="2960"/>
                  </a:lnTo>
                  <a:lnTo>
                    <a:pt x="1298" y="2980"/>
                  </a:lnTo>
                  <a:lnTo>
                    <a:pt x="1293" y="2995"/>
                  </a:lnTo>
                  <a:lnTo>
                    <a:pt x="1284" y="3008"/>
                  </a:lnTo>
                  <a:lnTo>
                    <a:pt x="1273" y="3017"/>
                  </a:lnTo>
                  <a:lnTo>
                    <a:pt x="1260" y="3023"/>
                  </a:lnTo>
                  <a:lnTo>
                    <a:pt x="1246" y="3026"/>
                  </a:lnTo>
                  <a:lnTo>
                    <a:pt x="1239" y="3025"/>
                  </a:lnTo>
                  <a:lnTo>
                    <a:pt x="1232" y="3023"/>
                  </a:lnTo>
                  <a:lnTo>
                    <a:pt x="1139" y="2995"/>
                  </a:lnTo>
                  <a:lnTo>
                    <a:pt x="1048" y="2960"/>
                  </a:lnTo>
                  <a:lnTo>
                    <a:pt x="960" y="2920"/>
                  </a:lnTo>
                  <a:lnTo>
                    <a:pt x="876" y="2875"/>
                  </a:lnTo>
                  <a:lnTo>
                    <a:pt x="793" y="2825"/>
                  </a:lnTo>
                  <a:lnTo>
                    <a:pt x="715" y="2769"/>
                  </a:lnTo>
                  <a:lnTo>
                    <a:pt x="638" y="2711"/>
                  </a:lnTo>
                  <a:lnTo>
                    <a:pt x="567" y="2646"/>
                  </a:lnTo>
                  <a:lnTo>
                    <a:pt x="499" y="2578"/>
                  </a:lnTo>
                  <a:lnTo>
                    <a:pt x="433" y="2504"/>
                  </a:lnTo>
                  <a:lnTo>
                    <a:pt x="373" y="2429"/>
                  </a:lnTo>
                  <a:lnTo>
                    <a:pt x="316" y="2348"/>
                  </a:lnTo>
                  <a:lnTo>
                    <a:pt x="263" y="2265"/>
                  </a:lnTo>
                  <a:lnTo>
                    <a:pt x="215" y="2178"/>
                  </a:lnTo>
                  <a:lnTo>
                    <a:pt x="172" y="2089"/>
                  </a:lnTo>
                  <a:lnTo>
                    <a:pt x="133" y="1995"/>
                  </a:lnTo>
                  <a:lnTo>
                    <a:pt x="99" y="1900"/>
                  </a:lnTo>
                  <a:lnTo>
                    <a:pt x="68" y="1802"/>
                  </a:lnTo>
                  <a:lnTo>
                    <a:pt x="44" y="1703"/>
                  </a:lnTo>
                  <a:lnTo>
                    <a:pt x="25" y="1601"/>
                  </a:lnTo>
                  <a:lnTo>
                    <a:pt x="11" y="1496"/>
                  </a:lnTo>
                  <a:lnTo>
                    <a:pt x="3" y="1391"/>
                  </a:lnTo>
                  <a:lnTo>
                    <a:pt x="0" y="1283"/>
                  </a:lnTo>
                  <a:lnTo>
                    <a:pt x="2" y="1181"/>
                  </a:lnTo>
                  <a:lnTo>
                    <a:pt x="10" y="1080"/>
                  </a:lnTo>
                  <a:lnTo>
                    <a:pt x="22" y="982"/>
                  </a:lnTo>
                  <a:lnTo>
                    <a:pt x="40" y="883"/>
                  </a:lnTo>
                  <a:lnTo>
                    <a:pt x="62" y="786"/>
                  </a:lnTo>
                  <a:lnTo>
                    <a:pt x="89" y="691"/>
                  </a:lnTo>
                  <a:lnTo>
                    <a:pt x="122" y="599"/>
                  </a:lnTo>
                  <a:lnTo>
                    <a:pt x="159" y="508"/>
                  </a:lnTo>
                  <a:lnTo>
                    <a:pt x="200" y="419"/>
                  </a:lnTo>
                  <a:lnTo>
                    <a:pt x="246" y="333"/>
                  </a:lnTo>
                  <a:lnTo>
                    <a:pt x="297" y="250"/>
                  </a:lnTo>
                  <a:lnTo>
                    <a:pt x="351" y="170"/>
                  </a:lnTo>
                  <a:lnTo>
                    <a:pt x="410" y="92"/>
                  </a:lnTo>
                  <a:lnTo>
                    <a:pt x="473" y="18"/>
                  </a:lnTo>
                  <a:lnTo>
                    <a:pt x="486" y="8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7" name="Group 1156"/>
          <p:cNvGrpSpPr/>
          <p:nvPr/>
        </p:nvGrpSpPr>
        <p:grpSpPr>
          <a:xfrm>
            <a:off x="10950052" y="3456740"/>
            <a:ext cx="573088" cy="563563"/>
            <a:chOff x="10950575" y="2682875"/>
            <a:chExt cx="573088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77" name="Freeform 410"/>
            <p:cNvSpPr>
              <a:spLocks noEditPoints="1"/>
            </p:cNvSpPr>
            <p:nvPr/>
          </p:nvSpPr>
          <p:spPr bwMode="auto">
            <a:xfrm>
              <a:off x="11237913" y="3016250"/>
              <a:ext cx="247650" cy="228600"/>
            </a:xfrm>
            <a:custGeom>
              <a:avLst/>
              <a:gdLst>
                <a:gd name="T0" fmla="*/ 551 w 1408"/>
                <a:gd name="T1" fmla="*/ 466 h 1292"/>
                <a:gd name="T2" fmla="*/ 534 w 1408"/>
                <a:gd name="T3" fmla="*/ 486 h 1292"/>
                <a:gd name="T4" fmla="*/ 510 w 1408"/>
                <a:gd name="T5" fmla="*/ 495 h 1292"/>
                <a:gd name="T6" fmla="*/ 416 w 1408"/>
                <a:gd name="T7" fmla="*/ 769 h 1292"/>
                <a:gd name="T8" fmla="*/ 430 w 1408"/>
                <a:gd name="T9" fmla="*/ 791 h 1292"/>
                <a:gd name="T10" fmla="*/ 432 w 1408"/>
                <a:gd name="T11" fmla="*/ 819 h 1292"/>
                <a:gd name="T12" fmla="*/ 679 w 1408"/>
                <a:gd name="T13" fmla="*/ 987 h 1292"/>
                <a:gd name="T14" fmla="*/ 703 w 1408"/>
                <a:gd name="T15" fmla="*/ 982 h 1292"/>
                <a:gd name="T16" fmla="*/ 728 w 1408"/>
                <a:gd name="T17" fmla="*/ 987 h 1292"/>
                <a:gd name="T18" fmla="*/ 975 w 1408"/>
                <a:gd name="T19" fmla="*/ 819 h 1292"/>
                <a:gd name="T20" fmla="*/ 978 w 1408"/>
                <a:gd name="T21" fmla="*/ 791 h 1292"/>
                <a:gd name="T22" fmla="*/ 992 w 1408"/>
                <a:gd name="T23" fmla="*/ 769 h 1292"/>
                <a:gd name="T24" fmla="*/ 897 w 1408"/>
                <a:gd name="T25" fmla="*/ 495 h 1292"/>
                <a:gd name="T26" fmla="*/ 873 w 1408"/>
                <a:gd name="T27" fmla="*/ 486 h 1292"/>
                <a:gd name="T28" fmla="*/ 856 w 1408"/>
                <a:gd name="T29" fmla="*/ 466 h 1292"/>
                <a:gd name="T30" fmla="*/ 703 w 1408"/>
                <a:gd name="T31" fmla="*/ 0 h 1292"/>
                <a:gd name="T32" fmla="*/ 731 w 1408"/>
                <a:gd name="T33" fmla="*/ 7 h 1292"/>
                <a:gd name="T34" fmla="*/ 751 w 1408"/>
                <a:gd name="T35" fmla="*/ 27 h 1292"/>
                <a:gd name="T36" fmla="*/ 1361 w 1408"/>
                <a:gd name="T37" fmla="*/ 451 h 1292"/>
                <a:gd name="T38" fmla="*/ 1389 w 1408"/>
                <a:gd name="T39" fmla="*/ 463 h 1292"/>
                <a:gd name="T40" fmla="*/ 1405 w 1408"/>
                <a:gd name="T41" fmla="*/ 488 h 1292"/>
                <a:gd name="T42" fmla="*/ 1406 w 1408"/>
                <a:gd name="T43" fmla="*/ 518 h 1292"/>
                <a:gd name="T44" fmla="*/ 1391 w 1408"/>
                <a:gd name="T45" fmla="*/ 543 h 1292"/>
                <a:gd name="T46" fmla="*/ 1159 w 1408"/>
                <a:gd name="T47" fmla="*/ 1228 h 1292"/>
                <a:gd name="T48" fmla="*/ 1156 w 1408"/>
                <a:gd name="T49" fmla="*/ 1258 h 1292"/>
                <a:gd name="T50" fmla="*/ 1137 w 1408"/>
                <a:gd name="T51" fmla="*/ 1281 h 1292"/>
                <a:gd name="T52" fmla="*/ 1105 w 1408"/>
                <a:gd name="T53" fmla="*/ 1292 h 1292"/>
                <a:gd name="T54" fmla="*/ 1081 w 1408"/>
                <a:gd name="T55" fmla="*/ 1286 h 1292"/>
                <a:gd name="T56" fmla="*/ 326 w 1408"/>
                <a:gd name="T57" fmla="*/ 1286 h 1292"/>
                <a:gd name="T58" fmla="*/ 297 w 1408"/>
                <a:gd name="T59" fmla="*/ 1292 h 1292"/>
                <a:gd name="T60" fmla="*/ 270 w 1408"/>
                <a:gd name="T61" fmla="*/ 1281 h 1292"/>
                <a:gd name="T62" fmla="*/ 252 w 1408"/>
                <a:gd name="T63" fmla="*/ 1258 h 1292"/>
                <a:gd name="T64" fmla="*/ 249 w 1408"/>
                <a:gd name="T65" fmla="*/ 1228 h 1292"/>
                <a:gd name="T66" fmla="*/ 17 w 1408"/>
                <a:gd name="T67" fmla="*/ 544 h 1292"/>
                <a:gd name="T68" fmla="*/ 2 w 1408"/>
                <a:gd name="T69" fmla="*/ 518 h 1292"/>
                <a:gd name="T70" fmla="*/ 3 w 1408"/>
                <a:gd name="T71" fmla="*/ 488 h 1292"/>
                <a:gd name="T72" fmla="*/ 19 w 1408"/>
                <a:gd name="T73" fmla="*/ 463 h 1292"/>
                <a:gd name="T74" fmla="*/ 47 w 1408"/>
                <a:gd name="T75" fmla="*/ 451 h 1292"/>
                <a:gd name="T76" fmla="*/ 655 w 1408"/>
                <a:gd name="T77" fmla="*/ 27 h 1292"/>
                <a:gd name="T78" fmla="*/ 676 w 1408"/>
                <a:gd name="T79" fmla="*/ 7 h 1292"/>
                <a:gd name="T80" fmla="*/ 703 w 1408"/>
                <a:gd name="T81" fmla="*/ 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8" h="1292">
                  <a:moveTo>
                    <a:pt x="703" y="170"/>
                  </a:moveTo>
                  <a:lnTo>
                    <a:pt x="551" y="466"/>
                  </a:lnTo>
                  <a:lnTo>
                    <a:pt x="543" y="477"/>
                  </a:lnTo>
                  <a:lnTo>
                    <a:pt x="534" y="486"/>
                  </a:lnTo>
                  <a:lnTo>
                    <a:pt x="523" y="492"/>
                  </a:lnTo>
                  <a:lnTo>
                    <a:pt x="510" y="495"/>
                  </a:lnTo>
                  <a:lnTo>
                    <a:pt x="173" y="542"/>
                  </a:lnTo>
                  <a:lnTo>
                    <a:pt x="416" y="769"/>
                  </a:lnTo>
                  <a:lnTo>
                    <a:pt x="424" y="779"/>
                  </a:lnTo>
                  <a:lnTo>
                    <a:pt x="430" y="791"/>
                  </a:lnTo>
                  <a:lnTo>
                    <a:pt x="433" y="804"/>
                  </a:lnTo>
                  <a:lnTo>
                    <a:pt x="432" y="819"/>
                  </a:lnTo>
                  <a:lnTo>
                    <a:pt x="374" y="1141"/>
                  </a:lnTo>
                  <a:lnTo>
                    <a:pt x="679" y="987"/>
                  </a:lnTo>
                  <a:lnTo>
                    <a:pt x="691" y="983"/>
                  </a:lnTo>
                  <a:lnTo>
                    <a:pt x="703" y="982"/>
                  </a:lnTo>
                  <a:lnTo>
                    <a:pt x="716" y="983"/>
                  </a:lnTo>
                  <a:lnTo>
                    <a:pt x="728" y="987"/>
                  </a:lnTo>
                  <a:lnTo>
                    <a:pt x="1033" y="1141"/>
                  </a:lnTo>
                  <a:lnTo>
                    <a:pt x="975" y="819"/>
                  </a:lnTo>
                  <a:lnTo>
                    <a:pt x="975" y="804"/>
                  </a:lnTo>
                  <a:lnTo>
                    <a:pt x="978" y="791"/>
                  </a:lnTo>
                  <a:lnTo>
                    <a:pt x="983" y="779"/>
                  </a:lnTo>
                  <a:lnTo>
                    <a:pt x="992" y="769"/>
                  </a:lnTo>
                  <a:lnTo>
                    <a:pt x="1234" y="542"/>
                  </a:lnTo>
                  <a:lnTo>
                    <a:pt x="897" y="495"/>
                  </a:lnTo>
                  <a:lnTo>
                    <a:pt x="884" y="492"/>
                  </a:lnTo>
                  <a:lnTo>
                    <a:pt x="873" y="486"/>
                  </a:lnTo>
                  <a:lnTo>
                    <a:pt x="864" y="477"/>
                  </a:lnTo>
                  <a:lnTo>
                    <a:pt x="856" y="466"/>
                  </a:lnTo>
                  <a:lnTo>
                    <a:pt x="703" y="170"/>
                  </a:lnTo>
                  <a:close/>
                  <a:moveTo>
                    <a:pt x="703" y="0"/>
                  </a:moveTo>
                  <a:lnTo>
                    <a:pt x="718" y="2"/>
                  </a:lnTo>
                  <a:lnTo>
                    <a:pt x="731" y="7"/>
                  </a:lnTo>
                  <a:lnTo>
                    <a:pt x="743" y="15"/>
                  </a:lnTo>
                  <a:lnTo>
                    <a:pt x="751" y="27"/>
                  </a:lnTo>
                  <a:lnTo>
                    <a:pt x="940" y="392"/>
                  </a:lnTo>
                  <a:lnTo>
                    <a:pt x="1361" y="451"/>
                  </a:lnTo>
                  <a:lnTo>
                    <a:pt x="1376" y="455"/>
                  </a:lnTo>
                  <a:lnTo>
                    <a:pt x="1389" y="463"/>
                  </a:lnTo>
                  <a:lnTo>
                    <a:pt x="1399" y="474"/>
                  </a:lnTo>
                  <a:lnTo>
                    <a:pt x="1405" y="488"/>
                  </a:lnTo>
                  <a:lnTo>
                    <a:pt x="1408" y="503"/>
                  </a:lnTo>
                  <a:lnTo>
                    <a:pt x="1406" y="518"/>
                  </a:lnTo>
                  <a:lnTo>
                    <a:pt x="1400" y="531"/>
                  </a:lnTo>
                  <a:lnTo>
                    <a:pt x="1391" y="543"/>
                  </a:lnTo>
                  <a:lnTo>
                    <a:pt x="1087" y="828"/>
                  </a:lnTo>
                  <a:lnTo>
                    <a:pt x="1159" y="1228"/>
                  </a:lnTo>
                  <a:lnTo>
                    <a:pt x="1160" y="1243"/>
                  </a:lnTo>
                  <a:lnTo>
                    <a:pt x="1156" y="1258"/>
                  </a:lnTo>
                  <a:lnTo>
                    <a:pt x="1149" y="1271"/>
                  </a:lnTo>
                  <a:lnTo>
                    <a:pt x="1137" y="1281"/>
                  </a:lnTo>
                  <a:lnTo>
                    <a:pt x="1122" y="1289"/>
                  </a:lnTo>
                  <a:lnTo>
                    <a:pt x="1105" y="1292"/>
                  </a:lnTo>
                  <a:lnTo>
                    <a:pt x="1093" y="1290"/>
                  </a:lnTo>
                  <a:lnTo>
                    <a:pt x="1081" y="1286"/>
                  </a:lnTo>
                  <a:lnTo>
                    <a:pt x="703" y="1096"/>
                  </a:lnTo>
                  <a:lnTo>
                    <a:pt x="326" y="1286"/>
                  </a:lnTo>
                  <a:lnTo>
                    <a:pt x="312" y="1291"/>
                  </a:lnTo>
                  <a:lnTo>
                    <a:pt x="297" y="1292"/>
                  </a:lnTo>
                  <a:lnTo>
                    <a:pt x="283" y="1288"/>
                  </a:lnTo>
                  <a:lnTo>
                    <a:pt x="270" y="1281"/>
                  </a:lnTo>
                  <a:lnTo>
                    <a:pt x="259" y="1271"/>
                  </a:lnTo>
                  <a:lnTo>
                    <a:pt x="252" y="1258"/>
                  </a:lnTo>
                  <a:lnTo>
                    <a:pt x="248" y="1243"/>
                  </a:lnTo>
                  <a:lnTo>
                    <a:pt x="249" y="1228"/>
                  </a:lnTo>
                  <a:lnTo>
                    <a:pt x="320" y="828"/>
                  </a:lnTo>
                  <a:lnTo>
                    <a:pt x="17" y="544"/>
                  </a:lnTo>
                  <a:lnTo>
                    <a:pt x="8" y="532"/>
                  </a:lnTo>
                  <a:lnTo>
                    <a:pt x="2" y="518"/>
                  </a:lnTo>
                  <a:lnTo>
                    <a:pt x="0" y="503"/>
                  </a:lnTo>
                  <a:lnTo>
                    <a:pt x="3" y="488"/>
                  </a:lnTo>
                  <a:lnTo>
                    <a:pt x="9" y="474"/>
                  </a:lnTo>
                  <a:lnTo>
                    <a:pt x="19" y="463"/>
                  </a:lnTo>
                  <a:lnTo>
                    <a:pt x="32" y="455"/>
                  </a:lnTo>
                  <a:lnTo>
                    <a:pt x="47" y="451"/>
                  </a:lnTo>
                  <a:lnTo>
                    <a:pt x="467" y="392"/>
                  </a:lnTo>
                  <a:lnTo>
                    <a:pt x="655" y="27"/>
                  </a:lnTo>
                  <a:lnTo>
                    <a:pt x="664" y="15"/>
                  </a:lnTo>
                  <a:lnTo>
                    <a:pt x="676" y="7"/>
                  </a:lnTo>
                  <a:lnTo>
                    <a:pt x="689" y="2"/>
                  </a:lnTo>
                  <a:lnTo>
                    <a:pt x="7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411"/>
            <p:cNvSpPr>
              <a:spLocks noEditPoints="1"/>
            </p:cNvSpPr>
            <p:nvPr/>
          </p:nvSpPr>
          <p:spPr bwMode="auto">
            <a:xfrm>
              <a:off x="11131550" y="2863850"/>
              <a:ext cx="153988" cy="152400"/>
            </a:xfrm>
            <a:custGeom>
              <a:avLst/>
              <a:gdLst>
                <a:gd name="T0" fmla="*/ 297 w 867"/>
                <a:gd name="T1" fmla="*/ 294 h 863"/>
                <a:gd name="T2" fmla="*/ 606 w 867"/>
                <a:gd name="T3" fmla="*/ 720 h 863"/>
                <a:gd name="T4" fmla="*/ 619 w 867"/>
                <a:gd name="T5" fmla="*/ 734 h 863"/>
                <a:gd name="T6" fmla="*/ 633 w 867"/>
                <a:gd name="T7" fmla="*/ 744 h 863"/>
                <a:gd name="T8" fmla="*/ 650 w 867"/>
                <a:gd name="T9" fmla="*/ 751 h 863"/>
                <a:gd name="T10" fmla="*/ 668 w 867"/>
                <a:gd name="T11" fmla="*/ 755 h 863"/>
                <a:gd name="T12" fmla="*/ 686 w 867"/>
                <a:gd name="T13" fmla="*/ 754 h 863"/>
                <a:gd name="T14" fmla="*/ 704 w 867"/>
                <a:gd name="T15" fmla="*/ 750 h 863"/>
                <a:gd name="T16" fmla="*/ 720 w 867"/>
                <a:gd name="T17" fmla="*/ 742 h 863"/>
                <a:gd name="T18" fmla="*/ 734 w 867"/>
                <a:gd name="T19" fmla="*/ 730 h 863"/>
                <a:gd name="T20" fmla="*/ 745 w 867"/>
                <a:gd name="T21" fmla="*/ 716 h 863"/>
                <a:gd name="T22" fmla="*/ 753 w 867"/>
                <a:gd name="T23" fmla="*/ 700 h 863"/>
                <a:gd name="T24" fmla="*/ 758 w 867"/>
                <a:gd name="T25" fmla="*/ 682 h 863"/>
                <a:gd name="T26" fmla="*/ 758 w 867"/>
                <a:gd name="T27" fmla="*/ 664 h 863"/>
                <a:gd name="T28" fmla="*/ 755 w 867"/>
                <a:gd name="T29" fmla="*/ 646 h 863"/>
                <a:gd name="T30" fmla="*/ 748 w 867"/>
                <a:gd name="T31" fmla="*/ 629 h 863"/>
                <a:gd name="T32" fmla="*/ 737 w 867"/>
                <a:gd name="T33" fmla="*/ 615 h 863"/>
                <a:gd name="T34" fmla="*/ 724 w 867"/>
                <a:gd name="T35" fmla="*/ 602 h 863"/>
                <a:gd name="T36" fmla="*/ 297 w 867"/>
                <a:gd name="T37" fmla="*/ 294 h 863"/>
                <a:gd name="T38" fmla="*/ 58 w 867"/>
                <a:gd name="T39" fmla="*/ 0 h 863"/>
                <a:gd name="T40" fmla="*/ 73 w 867"/>
                <a:gd name="T41" fmla="*/ 3 h 863"/>
                <a:gd name="T42" fmla="*/ 87 w 867"/>
                <a:gd name="T43" fmla="*/ 10 h 863"/>
                <a:gd name="T44" fmla="*/ 787 w 867"/>
                <a:gd name="T45" fmla="*/ 514 h 863"/>
                <a:gd name="T46" fmla="*/ 810 w 867"/>
                <a:gd name="T47" fmla="*/ 532 h 863"/>
                <a:gd name="T48" fmla="*/ 828 w 867"/>
                <a:gd name="T49" fmla="*/ 553 h 863"/>
                <a:gd name="T50" fmla="*/ 843 w 867"/>
                <a:gd name="T51" fmla="*/ 576 h 863"/>
                <a:gd name="T52" fmla="*/ 855 w 867"/>
                <a:gd name="T53" fmla="*/ 602 h 863"/>
                <a:gd name="T54" fmla="*/ 863 w 867"/>
                <a:gd name="T55" fmla="*/ 628 h 863"/>
                <a:gd name="T56" fmla="*/ 867 w 867"/>
                <a:gd name="T57" fmla="*/ 655 h 863"/>
                <a:gd name="T58" fmla="*/ 867 w 867"/>
                <a:gd name="T59" fmla="*/ 683 h 863"/>
                <a:gd name="T60" fmla="*/ 863 w 867"/>
                <a:gd name="T61" fmla="*/ 711 h 863"/>
                <a:gd name="T62" fmla="*/ 855 w 867"/>
                <a:gd name="T63" fmla="*/ 737 h 863"/>
                <a:gd name="T64" fmla="*/ 844 w 867"/>
                <a:gd name="T65" fmla="*/ 762 h 863"/>
                <a:gd name="T66" fmla="*/ 829 w 867"/>
                <a:gd name="T67" fmla="*/ 785 h 863"/>
                <a:gd name="T68" fmla="*/ 811 w 867"/>
                <a:gd name="T69" fmla="*/ 806 h 863"/>
                <a:gd name="T70" fmla="*/ 787 w 867"/>
                <a:gd name="T71" fmla="*/ 826 h 863"/>
                <a:gd name="T72" fmla="*/ 761 w 867"/>
                <a:gd name="T73" fmla="*/ 842 h 863"/>
                <a:gd name="T74" fmla="*/ 734 w 867"/>
                <a:gd name="T75" fmla="*/ 853 h 863"/>
                <a:gd name="T76" fmla="*/ 705 w 867"/>
                <a:gd name="T77" fmla="*/ 860 h 863"/>
                <a:gd name="T78" fmla="*/ 675 w 867"/>
                <a:gd name="T79" fmla="*/ 863 h 863"/>
                <a:gd name="T80" fmla="*/ 659 w 867"/>
                <a:gd name="T81" fmla="*/ 862 h 863"/>
                <a:gd name="T82" fmla="*/ 632 w 867"/>
                <a:gd name="T83" fmla="*/ 858 h 863"/>
                <a:gd name="T84" fmla="*/ 605 w 867"/>
                <a:gd name="T85" fmla="*/ 850 h 863"/>
                <a:gd name="T86" fmla="*/ 580 w 867"/>
                <a:gd name="T87" fmla="*/ 838 h 863"/>
                <a:gd name="T88" fmla="*/ 557 w 867"/>
                <a:gd name="T89" fmla="*/ 823 h 863"/>
                <a:gd name="T90" fmla="*/ 536 w 867"/>
                <a:gd name="T91" fmla="*/ 805 h 863"/>
                <a:gd name="T92" fmla="*/ 518 w 867"/>
                <a:gd name="T93" fmla="*/ 784 h 863"/>
                <a:gd name="T94" fmla="*/ 11 w 867"/>
                <a:gd name="T95" fmla="*/ 85 h 863"/>
                <a:gd name="T96" fmla="*/ 3 w 867"/>
                <a:gd name="T97" fmla="*/ 71 h 863"/>
                <a:gd name="T98" fmla="*/ 0 w 867"/>
                <a:gd name="T99" fmla="*/ 57 h 863"/>
                <a:gd name="T100" fmla="*/ 2 w 867"/>
                <a:gd name="T101" fmla="*/ 42 h 863"/>
                <a:gd name="T102" fmla="*/ 7 w 867"/>
                <a:gd name="T103" fmla="*/ 28 h 863"/>
                <a:gd name="T104" fmla="*/ 16 w 867"/>
                <a:gd name="T105" fmla="*/ 15 h 863"/>
                <a:gd name="T106" fmla="*/ 29 w 867"/>
                <a:gd name="T107" fmla="*/ 6 h 863"/>
                <a:gd name="T108" fmla="*/ 44 w 867"/>
                <a:gd name="T109" fmla="*/ 1 h 863"/>
                <a:gd name="T110" fmla="*/ 58 w 867"/>
                <a:gd name="T111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863">
                  <a:moveTo>
                    <a:pt x="297" y="294"/>
                  </a:moveTo>
                  <a:lnTo>
                    <a:pt x="606" y="720"/>
                  </a:lnTo>
                  <a:lnTo>
                    <a:pt x="619" y="734"/>
                  </a:lnTo>
                  <a:lnTo>
                    <a:pt x="633" y="744"/>
                  </a:lnTo>
                  <a:lnTo>
                    <a:pt x="650" y="751"/>
                  </a:lnTo>
                  <a:lnTo>
                    <a:pt x="668" y="755"/>
                  </a:lnTo>
                  <a:lnTo>
                    <a:pt x="686" y="754"/>
                  </a:lnTo>
                  <a:lnTo>
                    <a:pt x="704" y="750"/>
                  </a:lnTo>
                  <a:lnTo>
                    <a:pt x="720" y="742"/>
                  </a:lnTo>
                  <a:lnTo>
                    <a:pt x="734" y="730"/>
                  </a:lnTo>
                  <a:lnTo>
                    <a:pt x="745" y="716"/>
                  </a:lnTo>
                  <a:lnTo>
                    <a:pt x="753" y="700"/>
                  </a:lnTo>
                  <a:lnTo>
                    <a:pt x="758" y="682"/>
                  </a:lnTo>
                  <a:lnTo>
                    <a:pt x="758" y="664"/>
                  </a:lnTo>
                  <a:lnTo>
                    <a:pt x="755" y="646"/>
                  </a:lnTo>
                  <a:lnTo>
                    <a:pt x="748" y="629"/>
                  </a:lnTo>
                  <a:lnTo>
                    <a:pt x="737" y="615"/>
                  </a:lnTo>
                  <a:lnTo>
                    <a:pt x="724" y="602"/>
                  </a:lnTo>
                  <a:lnTo>
                    <a:pt x="297" y="294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7" y="10"/>
                  </a:lnTo>
                  <a:lnTo>
                    <a:pt x="787" y="514"/>
                  </a:lnTo>
                  <a:lnTo>
                    <a:pt x="810" y="532"/>
                  </a:lnTo>
                  <a:lnTo>
                    <a:pt x="828" y="553"/>
                  </a:lnTo>
                  <a:lnTo>
                    <a:pt x="843" y="576"/>
                  </a:lnTo>
                  <a:lnTo>
                    <a:pt x="855" y="602"/>
                  </a:lnTo>
                  <a:lnTo>
                    <a:pt x="863" y="628"/>
                  </a:lnTo>
                  <a:lnTo>
                    <a:pt x="867" y="655"/>
                  </a:lnTo>
                  <a:lnTo>
                    <a:pt x="867" y="683"/>
                  </a:lnTo>
                  <a:lnTo>
                    <a:pt x="863" y="711"/>
                  </a:lnTo>
                  <a:lnTo>
                    <a:pt x="855" y="737"/>
                  </a:lnTo>
                  <a:lnTo>
                    <a:pt x="844" y="762"/>
                  </a:lnTo>
                  <a:lnTo>
                    <a:pt x="829" y="785"/>
                  </a:lnTo>
                  <a:lnTo>
                    <a:pt x="811" y="806"/>
                  </a:lnTo>
                  <a:lnTo>
                    <a:pt x="787" y="826"/>
                  </a:lnTo>
                  <a:lnTo>
                    <a:pt x="761" y="842"/>
                  </a:lnTo>
                  <a:lnTo>
                    <a:pt x="734" y="853"/>
                  </a:lnTo>
                  <a:lnTo>
                    <a:pt x="705" y="860"/>
                  </a:lnTo>
                  <a:lnTo>
                    <a:pt x="675" y="863"/>
                  </a:lnTo>
                  <a:lnTo>
                    <a:pt x="659" y="862"/>
                  </a:lnTo>
                  <a:lnTo>
                    <a:pt x="632" y="858"/>
                  </a:lnTo>
                  <a:lnTo>
                    <a:pt x="605" y="850"/>
                  </a:lnTo>
                  <a:lnTo>
                    <a:pt x="580" y="838"/>
                  </a:lnTo>
                  <a:lnTo>
                    <a:pt x="557" y="823"/>
                  </a:lnTo>
                  <a:lnTo>
                    <a:pt x="536" y="805"/>
                  </a:lnTo>
                  <a:lnTo>
                    <a:pt x="518" y="784"/>
                  </a:lnTo>
                  <a:lnTo>
                    <a:pt x="11" y="85"/>
                  </a:lnTo>
                  <a:lnTo>
                    <a:pt x="3" y="71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5"/>
                  </a:lnTo>
                  <a:lnTo>
                    <a:pt x="29" y="6"/>
                  </a:lnTo>
                  <a:lnTo>
                    <a:pt x="44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412"/>
            <p:cNvSpPr>
              <a:spLocks/>
            </p:cNvSpPr>
            <p:nvPr/>
          </p:nvSpPr>
          <p:spPr bwMode="auto">
            <a:xfrm>
              <a:off x="11226800" y="2682875"/>
              <a:ext cx="296863" cy="393700"/>
            </a:xfrm>
            <a:custGeom>
              <a:avLst/>
              <a:gdLst>
                <a:gd name="T0" fmla="*/ 157 w 1679"/>
                <a:gd name="T1" fmla="*/ 3 h 2235"/>
                <a:gd name="T2" fmla="*/ 357 w 1679"/>
                <a:gd name="T3" fmla="*/ 28 h 2235"/>
                <a:gd name="T4" fmla="*/ 549 w 1679"/>
                <a:gd name="T5" fmla="*/ 76 h 2235"/>
                <a:gd name="T6" fmla="*/ 731 w 1679"/>
                <a:gd name="T7" fmla="*/ 147 h 2235"/>
                <a:gd name="T8" fmla="*/ 902 w 1679"/>
                <a:gd name="T9" fmla="*/ 237 h 2235"/>
                <a:gd name="T10" fmla="*/ 1060 w 1679"/>
                <a:gd name="T11" fmla="*/ 347 h 2235"/>
                <a:gd name="T12" fmla="*/ 1203 w 1679"/>
                <a:gd name="T13" fmla="*/ 474 h 2235"/>
                <a:gd name="T14" fmla="*/ 1330 w 1679"/>
                <a:gd name="T15" fmla="*/ 617 h 2235"/>
                <a:gd name="T16" fmla="*/ 1441 w 1679"/>
                <a:gd name="T17" fmla="*/ 775 h 2235"/>
                <a:gd name="T18" fmla="*/ 1532 w 1679"/>
                <a:gd name="T19" fmla="*/ 944 h 2235"/>
                <a:gd name="T20" fmla="*/ 1603 w 1679"/>
                <a:gd name="T21" fmla="*/ 1125 h 2235"/>
                <a:gd name="T22" fmla="*/ 1651 w 1679"/>
                <a:gd name="T23" fmla="*/ 1316 h 2235"/>
                <a:gd name="T24" fmla="*/ 1676 w 1679"/>
                <a:gd name="T25" fmla="*/ 1515 h 2235"/>
                <a:gd name="T26" fmla="*/ 1676 w 1679"/>
                <a:gd name="T27" fmla="*/ 1718 h 2235"/>
                <a:gd name="T28" fmla="*/ 1652 w 1679"/>
                <a:gd name="T29" fmla="*/ 1915 h 2235"/>
                <a:gd name="T30" fmla="*/ 1604 w 1679"/>
                <a:gd name="T31" fmla="*/ 2107 h 2235"/>
                <a:gd name="T32" fmla="*/ 1561 w 1679"/>
                <a:gd name="T33" fmla="*/ 2215 h 2235"/>
                <a:gd name="T34" fmla="*/ 1535 w 1679"/>
                <a:gd name="T35" fmla="*/ 2233 h 2235"/>
                <a:gd name="T36" fmla="*/ 1510 w 1679"/>
                <a:gd name="T37" fmla="*/ 2234 h 2235"/>
                <a:gd name="T38" fmla="*/ 1487 w 1679"/>
                <a:gd name="T39" fmla="*/ 2225 h 2235"/>
                <a:gd name="T40" fmla="*/ 1470 w 1679"/>
                <a:gd name="T41" fmla="*/ 2203 h 2235"/>
                <a:gd name="T42" fmla="*/ 1466 w 1679"/>
                <a:gd name="T43" fmla="*/ 2176 h 2235"/>
                <a:gd name="T44" fmla="*/ 1500 w 1679"/>
                <a:gd name="T45" fmla="*/ 2074 h 2235"/>
                <a:gd name="T46" fmla="*/ 1545 w 1679"/>
                <a:gd name="T47" fmla="*/ 1895 h 2235"/>
                <a:gd name="T48" fmla="*/ 1568 w 1679"/>
                <a:gd name="T49" fmla="*/ 1711 h 2235"/>
                <a:gd name="T50" fmla="*/ 1567 w 1679"/>
                <a:gd name="T51" fmla="*/ 1520 h 2235"/>
                <a:gd name="T52" fmla="*/ 1543 w 1679"/>
                <a:gd name="T53" fmla="*/ 1331 h 2235"/>
                <a:gd name="T54" fmla="*/ 1497 w 1679"/>
                <a:gd name="T55" fmla="*/ 1150 h 2235"/>
                <a:gd name="T56" fmla="*/ 1429 w 1679"/>
                <a:gd name="T57" fmla="*/ 979 h 2235"/>
                <a:gd name="T58" fmla="*/ 1340 w 1679"/>
                <a:gd name="T59" fmla="*/ 819 h 2235"/>
                <a:gd name="T60" fmla="*/ 1235 w 1679"/>
                <a:gd name="T61" fmla="*/ 671 h 2235"/>
                <a:gd name="T62" fmla="*/ 1112 w 1679"/>
                <a:gd name="T63" fmla="*/ 537 h 2235"/>
                <a:gd name="T64" fmla="*/ 973 w 1679"/>
                <a:gd name="T65" fmla="*/ 417 h 2235"/>
                <a:gd name="T66" fmla="*/ 823 w 1679"/>
                <a:gd name="T67" fmla="*/ 315 h 2235"/>
                <a:gd name="T68" fmla="*/ 659 w 1679"/>
                <a:gd name="T69" fmla="*/ 232 h 2235"/>
                <a:gd name="T70" fmla="*/ 484 w 1679"/>
                <a:gd name="T71" fmla="*/ 169 h 2235"/>
                <a:gd name="T72" fmla="*/ 300 w 1679"/>
                <a:gd name="T73" fmla="*/ 127 h 2235"/>
                <a:gd name="T74" fmla="*/ 109 w 1679"/>
                <a:gd name="T75" fmla="*/ 108 h 2235"/>
                <a:gd name="T76" fmla="*/ 106 w 1679"/>
                <a:gd name="T77" fmla="*/ 788 h 2235"/>
                <a:gd name="T78" fmla="*/ 87 w 1679"/>
                <a:gd name="T79" fmla="*/ 814 h 2235"/>
                <a:gd name="T80" fmla="*/ 55 w 1679"/>
                <a:gd name="T81" fmla="*/ 825 h 2235"/>
                <a:gd name="T82" fmla="*/ 22 w 1679"/>
                <a:gd name="T83" fmla="*/ 814 h 2235"/>
                <a:gd name="T84" fmla="*/ 3 w 1679"/>
                <a:gd name="T85" fmla="*/ 788 h 2235"/>
                <a:gd name="T86" fmla="*/ 0 w 1679"/>
                <a:gd name="T87" fmla="*/ 54 h 2235"/>
                <a:gd name="T88" fmla="*/ 10 w 1679"/>
                <a:gd name="T89" fmla="*/ 22 h 2235"/>
                <a:gd name="T90" fmla="*/ 37 w 1679"/>
                <a:gd name="T91" fmla="*/ 3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9" h="2235">
                  <a:moveTo>
                    <a:pt x="55" y="0"/>
                  </a:moveTo>
                  <a:lnTo>
                    <a:pt x="157" y="3"/>
                  </a:lnTo>
                  <a:lnTo>
                    <a:pt x="258" y="12"/>
                  </a:lnTo>
                  <a:lnTo>
                    <a:pt x="357" y="28"/>
                  </a:lnTo>
                  <a:lnTo>
                    <a:pt x="455" y="49"/>
                  </a:lnTo>
                  <a:lnTo>
                    <a:pt x="549" y="76"/>
                  </a:lnTo>
                  <a:lnTo>
                    <a:pt x="642" y="109"/>
                  </a:lnTo>
                  <a:lnTo>
                    <a:pt x="731" y="147"/>
                  </a:lnTo>
                  <a:lnTo>
                    <a:pt x="817" y="189"/>
                  </a:lnTo>
                  <a:lnTo>
                    <a:pt x="902" y="237"/>
                  </a:lnTo>
                  <a:lnTo>
                    <a:pt x="982" y="290"/>
                  </a:lnTo>
                  <a:lnTo>
                    <a:pt x="1060" y="347"/>
                  </a:lnTo>
                  <a:lnTo>
                    <a:pt x="1133" y="408"/>
                  </a:lnTo>
                  <a:lnTo>
                    <a:pt x="1203" y="474"/>
                  </a:lnTo>
                  <a:lnTo>
                    <a:pt x="1269" y="544"/>
                  </a:lnTo>
                  <a:lnTo>
                    <a:pt x="1330" y="617"/>
                  </a:lnTo>
                  <a:lnTo>
                    <a:pt x="1387" y="694"/>
                  </a:lnTo>
                  <a:lnTo>
                    <a:pt x="1441" y="775"/>
                  </a:lnTo>
                  <a:lnTo>
                    <a:pt x="1489" y="858"/>
                  </a:lnTo>
                  <a:lnTo>
                    <a:pt x="1532" y="944"/>
                  </a:lnTo>
                  <a:lnTo>
                    <a:pt x="1569" y="1034"/>
                  </a:lnTo>
                  <a:lnTo>
                    <a:pt x="1603" y="1125"/>
                  </a:lnTo>
                  <a:lnTo>
                    <a:pt x="1630" y="1220"/>
                  </a:lnTo>
                  <a:lnTo>
                    <a:pt x="1651" y="1316"/>
                  </a:lnTo>
                  <a:lnTo>
                    <a:pt x="1667" y="1415"/>
                  </a:lnTo>
                  <a:lnTo>
                    <a:pt x="1676" y="1515"/>
                  </a:lnTo>
                  <a:lnTo>
                    <a:pt x="1679" y="1618"/>
                  </a:lnTo>
                  <a:lnTo>
                    <a:pt x="1676" y="1718"/>
                  </a:lnTo>
                  <a:lnTo>
                    <a:pt x="1667" y="1817"/>
                  </a:lnTo>
                  <a:lnTo>
                    <a:pt x="1652" y="1915"/>
                  </a:lnTo>
                  <a:lnTo>
                    <a:pt x="1631" y="2011"/>
                  </a:lnTo>
                  <a:lnTo>
                    <a:pt x="1604" y="2107"/>
                  </a:lnTo>
                  <a:lnTo>
                    <a:pt x="1570" y="2201"/>
                  </a:lnTo>
                  <a:lnTo>
                    <a:pt x="1561" y="2215"/>
                  </a:lnTo>
                  <a:lnTo>
                    <a:pt x="1550" y="2226"/>
                  </a:lnTo>
                  <a:lnTo>
                    <a:pt x="1535" y="2233"/>
                  </a:lnTo>
                  <a:lnTo>
                    <a:pt x="1519" y="2235"/>
                  </a:lnTo>
                  <a:lnTo>
                    <a:pt x="1510" y="2234"/>
                  </a:lnTo>
                  <a:lnTo>
                    <a:pt x="1500" y="2232"/>
                  </a:lnTo>
                  <a:lnTo>
                    <a:pt x="1487" y="2225"/>
                  </a:lnTo>
                  <a:lnTo>
                    <a:pt x="1477" y="2215"/>
                  </a:lnTo>
                  <a:lnTo>
                    <a:pt x="1470" y="2203"/>
                  </a:lnTo>
                  <a:lnTo>
                    <a:pt x="1466" y="2190"/>
                  </a:lnTo>
                  <a:lnTo>
                    <a:pt x="1466" y="2176"/>
                  </a:lnTo>
                  <a:lnTo>
                    <a:pt x="1469" y="2162"/>
                  </a:lnTo>
                  <a:lnTo>
                    <a:pt x="1500" y="2074"/>
                  </a:lnTo>
                  <a:lnTo>
                    <a:pt x="1525" y="1985"/>
                  </a:lnTo>
                  <a:lnTo>
                    <a:pt x="1545" y="1895"/>
                  </a:lnTo>
                  <a:lnTo>
                    <a:pt x="1559" y="1803"/>
                  </a:lnTo>
                  <a:lnTo>
                    <a:pt x="1568" y="1711"/>
                  </a:lnTo>
                  <a:lnTo>
                    <a:pt x="1570" y="1618"/>
                  </a:lnTo>
                  <a:lnTo>
                    <a:pt x="1567" y="1520"/>
                  </a:lnTo>
                  <a:lnTo>
                    <a:pt x="1558" y="1425"/>
                  </a:lnTo>
                  <a:lnTo>
                    <a:pt x="1543" y="1331"/>
                  </a:lnTo>
                  <a:lnTo>
                    <a:pt x="1523" y="1240"/>
                  </a:lnTo>
                  <a:lnTo>
                    <a:pt x="1497" y="1150"/>
                  </a:lnTo>
                  <a:lnTo>
                    <a:pt x="1465" y="1064"/>
                  </a:lnTo>
                  <a:lnTo>
                    <a:pt x="1429" y="979"/>
                  </a:lnTo>
                  <a:lnTo>
                    <a:pt x="1386" y="897"/>
                  </a:lnTo>
                  <a:lnTo>
                    <a:pt x="1340" y="819"/>
                  </a:lnTo>
                  <a:lnTo>
                    <a:pt x="1290" y="743"/>
                  </a:lnTo>
                  <a:lnTo>
                    <a:pt x="1235" y="671"/>
                  </a:lnTo>
                  <a:lnTo>
                    <a:pt x="1175" y="602"/>
                  </a:lnTo>
                  <a:lnTo>
                    <a:pt x="1112" y="537"/>
                  </a:lnTo>
                  <a:lnTo>
                    <a:pt x="1045" y="474"/>
                  </a:lnTo>
                  <a:lnTo>
                    <a:pt x="973" y="417"/>
                  </a:lnTo>
                  <a:lnTo>
                    <a:pt x="900" y="364"/>
                  </a:lnTo>
                  <a:lnTo>
                    <a:pt x="823" y="315"/>
                  </a:lnTo>
                  <a:lnTo>
                    <a:pt x="742" y="271"/>
                  </a:lnTo>
                  <a:lnTo>
                    <a:pt x="659" y="232"/>
                  </a:lnTo>
                  <a:lnTo>
                    <a:pt x="572" y="198"/>
                  </a:lnTo>
                  <a:lnTo>
                    <a:pt x="484" y="169"/>
                  </a:lnTo>
                  <a:lnTo>
                    <a:pt x="393" y="145"/>
                  </a:lnTo>
                  <a:lnTo>
                    <a:pt x="300" y="127"/>
                  </a:lnTo>
                  <a:lnTo>
                    <a:pt x="205" y="115"/>
                  </a:lnTo>
                  <a:lnTo>
                    <a:pt x="109" y="108"/>
                  </a:lnTo>
                  <a:lnTo>
                    <a:pt x="109" y="771"/>
                  </a:lnTo>
                  <a:lnTo>
                    <a:pt x="106" y="788"/>
                  </a:lnTo>
                  <a:lnTo>
                    <a:pt x="99" y="803"/>
                  </a:lnTo>
                  <a:lnTo>
                    <a:pt x="87" y="814"/>
                  </a:lnTo>
                  <a:lnTo>
                    <a:pt x="72" y="822"/>
                  </a:lnTo>
                  <a:lnTo>
                    <a:pt x="55" y="825"/>
                  </a:lnTo>
                  <a:lnTo>
                    <a:pt x="37" y="822"/>
                  </a:lnTo>
                  <a:lnTo>
                    <a:pt x="22" y="814"/>
                  </a:lnTo>
                  <a:lnTo>
                    <a:pt x="10" y="803"/>
                  </a:lnTo>
                  <a:lnTo>
                    <a:pt x="3" y="788"/>
                  </a:lnTo>
                  <a:lnTo>
                    <a:pt x="0" y="7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413"/>
            <p:cNvSpPr>
              <a:spLocks/>
            </p:cNvSpPr>
            <p:nvPr/>
          </p:nvSpPr>
          <p:spPr bwMode="auto">
            <a:xfrm>
              <a:off x="10950575" y="2763838"/>
              <a:ext cx="228600" cy="482600"/>
            </a:xfrm>
            <a:custGeom>
              <a:avLst/>
              <a:gdLst>
                <a:gd name="T0" fmla="*/ 526 w 1300"/>
                <a:gd name="T1" fmla="*/ 2 h 2731"/>
                <a:gd name="T2" fmla="*/ 550 w 1300"/>
                <a:gd name="T3" fmla="*/ 16 h 2731"/>
                <a:gd name="T4" fmla="*/ 564 w 1300"/>
                <a:gd name="T5" fmla="*/ 40 h 2731"/>
                <a:gd name="T6" fmla="*/ 564 w 1300"/>
                <a:gd name="T7" fmla="*/ 69 h 2731"/>
                <a:gd name="T8" fmla="*/ 550 w 1300"/>
                <a:gd name="T9" fmla="*/ 93 h 2731"/>
                <a:gd name="T10" fmla="*/ 428 w 1300"/>
                <a:gd name="T11" fmla="*/ 231 h 2731"/>
                <a:gd name="T12" fmla="*/ 325 w 1300"/>
                <a:gd name="T13" fmla="*/ 381 h 2731"/>
                <a:gd name="T14" fmla="*/ 240 w 1300"/>
                <a:gd name="T15" fmla="*/ 540 h 2731"/>
                <a:gd name="T16" fmla="*/ 176 w 1300"/>
                <a:gd name="T17" fmla="*/ 709 h 2731"/>
                <a:gd name="T18" fmla="*/ 133 w 1300"/>
                <a:gd name="T19" fmla="*/ 884 h 2731"/>
                <a:gd name="T20" fmla="*/ 111 w 1300"/>
                <a:gd name="T21" fmla="*/ 1066 h 2731"/>
                <a:gd name="T22" fmla="*/ 111 w 1300"/>
                <a:gd name="T23" fmla="*/ 1253 h 2731"/>
                <a:gd name="T24" fmla="*/ 134 w 1300"/>
                <a:gd name="T25" fmla="*/ 1437 h 2731"/>
                <a:gd name="T26" fmla="*/ 178 w 1300"/>
                <a:gd name="T27" fmla="*/ 1615 h 2731"/>
                <a:gd name="T28" fmla="*/ 243 w 1300"/>
                <a:gd name="T29" fmla="*/ 1784 h 2731"/>
                <a:gd name="T30" fmla="*/ 328 w 1300"/>
                <a:gd name="T31" fmla="*/ 1942 h 2731"/>
                <a:gd name="T32" fmla="*/ 429 w 1300"/>
                <a:gd name="T33" fmla="*/ 2089 h 2731"/>
                <a:gd name="T34" fmla="*/ 548 w 1300"/>
                <a:gd name="T35" fmla="*/ 2224 h 2731"/>
                <a:gd name="T36" fmla="*/ 683 w 1300"/>
                <a:gd name="T37" fmla="*/ 2344 h 2731"/>
                <a:gd name="T38" fmla="*/ 831 w 1300"/>
                <a:gd name="T39" fmla="*/ 2447 h 2731"/>
                <a:gd name="T40" fmla="*/ 993 w 1300"/>
                <a:gd name="T41" fmla="*/ 2533 h 2731"/>
                <a:gd name="T42" fmla="*/ 1167 w 1300"/>
                <a:gd name="T43" fmla="*/ 2599 h 2731"/>
                <a:gd name="T44" fmla="*/ 1275 w 1300"/>
                <a:gd name="T45" fmla="*/ 2631 h 2731"/>
                <a:gd name="T46" fmla="*/ 1296 w 1300"/>
                <a:gd name="T47" fmla="*/ 2656 h 2731"/>
                <a:gd name="T48" fmla="*/ 1298 w 1300"/>
                <a:gd name="T49" fmla="*/ 2690 h 2731"/>
                <a:gd name="T50" fmla="*/ 1284 w 1300"/>
                <a:gd name="T51" fmla="*/ 2715 h 2731"/>
                <a:gd name="T52" fmla="*/ 1260 w 1300"/>
                <a:gd name="T53" fmla="*/ 2729 h 2731"/>
                <a:gd name="T54" fmla="*/ 1239 w 1300"/>
                <a:gd name="T55" fmla="*/ 2730 h 2731"/>
                <a:gd name="T56" fmla="*/ 1139 w 1300"/>
                <a:gd name="T57" fmla="*/ 2703 h 2731"/>
                <a:gd name="T58" fmla="*/ 960 w 1300"/>
                <a:gd name="T59" fmla="*/ 2636 h 2731"/>
                <a:gd name="T60" fmla="*/ 793 w 1300"/>
                <a:gd name="T61" fmla="*/ 2550 h 2731"/>
                <a:gd name="T62" fmla="*/ 638 w 1300"/>
                <a:gd name="T63" fmla="*/ 2447 h 2731"/>
                <a:gd name="T64" fmla="*/ 499 w 1300"/>
                <a:gd name="T65" fmla="*/ 2327 h 2731"/>
                <a:gd name="T66" fmla="*/ 373 w 1300"/>
                <a:gd name="T67" fmla="*/ 2192 h 2731"/>
                <a:gd name="T68" fmla="*/ 263 w 1300"/>
                <a:gd name="T69" fmla="*/ 2044 h 2731"/>
                <a:gd name="T70" fmla="*/ 172 w 1300"/>
                <a:gd name="T71" fmla="*/ 1885 h 2731"/>
                <a:gd name="T72" fmla="*/ 99 w 1300"/>
                <a:gd name="T73" fmla="*/ 1715 h 2731"/>
                <a:gd name="T74" fmla="*/ 44 w 1300"/>
                <a:gd name="T75" fmla="*/ 1537 h 2731"/>
                <a:gd name="T76" fmla="*/ 11 w 1300"/>
                <a:gd name="T77" fmla="*/ 1351 h 2731"/>
                <a:gd name="T78" fmla="*/ 0 w 1300"/>
                <a:gd name="T79" fmla="*/ 1159 h 2731"/>
                <a:gd name="T80" fmla="*/ 10 w 1300"/>
                <a:gd name="T81" fmla="*/ 975 h 2731"/>
                <a:gd name="T82" fmla="*/ 40 w 1300"/>
                <a:gd name="T83" fmla="*/ 797 h 2731"/>
                <a:gd name="T84" fmla="*/ 89 w 1300"/>
                <a:gd name="T85" fmla="*/ 624 h 2731"/>
                <a:gd name="T86" fmla="*/ 159 w 1300"/>
                <a:gd name="T87" fmla="*/ 459 h 2731"/>
                <a:gd name="T88" fmla="*/ 246 w 1300"/>
                <a:gd name="T89" fmla="*/ 301 h 2731"/>
                <a:gd name="T90" fmla="*/ 351 w 1300"/>
                <a:gd name="T91" fmla="*/ 154 h 2731"/>
                <a:gd name="T92" fmla="*/ 473 w 1300"/>
                <a:gd name="T93" fmla="*/ 16 h 2731"/>
                <a:gd name="T94" fmla="*/ 498 w 1300"/>
                <a:gd name="T95" fmla="*/ 2 h 2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0" h="2731">
                  <a:moveTo>
                    <a:pt x="512" y="0"/>
                  </a:moveTo>
                  <a:lnTo>
                    <a:pt x="526" y="2"/>
                  </a:lnTo>
                  <a:lnTo>
                    <a:pt x="539" y="7"/>
                  </a:lnTo>
                  <a:lnTo>
                    <a:pt x="550" y="16"/>
                  </a:lnTo>
                  <a:lnTo>
                    <a:pt x="559" y="28"/>
                  </a:lnTo>
                  <a:lnTo>
                    <a:pt x="564" y="40"/>
                  </a:lnTo>
                  <a:lnTo>
                    <a:pt x="566" y="55"/>
                  </a:lnTo>
                  <a:lnTo>
                    <a:pt x="564" y="69"/>
                  </a:lnTo>
                  <a:lnTo>
                    <a:pt x="559" y="82"/>
                  </a:lnTo>
                  <a:lnTo>
                    <a:pt x="550" y="93"/>
                  </a:lnTo>
                  <a:lnTo>
                    <a:pt x="487" y="161"/>
                  </a:lnTo>
                  <a:lnTo>
                    <a:pt x="428" y="231"/>
                  </a:lnTo>
                  <a:lnTo>
                    <a:pt x="374" y="304"/>
                  </a:lnTo>
                  <a:lnTo>
                    <a:pt x="325" y="381"/>
                  </a:lnTo>
                  <a:lnTo>
                    <a:pt x="279" y="459"/>
                  </a:lnTo>
                  <a:lnTo>
                    <a:pt x="240" y="540"/>
                  </a:lnTo>
                  <a:lnTo>
                    <a:pt x="206" y="624"/>
                  </a:lnTo>
                  <a:lnTo>
                    <a:pt x="176" y="709"/>
                  </a:lnTo>
                  <a:lnTo>
                    <a:pt x="152" y="796"/>
                  </a:lnTo>
                  <a:lnTo>
                    <a:pt x="133" y="884"/>
                  </a:lnTo>
                  <a:lnTo>
                    <a:pt x="120" y="975"/>
                  </a:lnTo>
                  <a:lnTo>
                    <a:pt x="111" y="1066"/>
                  </a:lnTo>
                  <a:lnTo>
                    <a:pt x="109" y="1159"/>
                  </a:lnTo>
                  <a:lnTo>
                    <a:pt x="111" y="1253"/>
                  </a:lnTo>
                  <a:lnTo>
                    <a:pt x="120" y="1346"/>
                  </a:lnTo>
                  <a:lnTo>
                    <a:pt x="134" y="1437"/>
                  </a:lnTo>
                  <a:lnTo>
                    <a:pt x="154" y="1527"/>
                  </a:lnTo>
                  <a:lnTo>
                    <a:pt x="178" y="1615"/>
                  </a:lnTo>
                  <a:lnTo>
                    <a:pt x="208" y="1700"/>
                  </a:lnTo>
                  <a:lnTo>
                    <a:pt x="243" y="1784"/>
                  </a:lnTo>
                  <a:lnTo>
                    <a:pt x="282" y="1864"/>
                  </a:lnTo>
                  <a:lnTo>
                    <a:pt x="328" y="1942"/>
                  </a:lnTo>
                  <a:lnTo>
                    <a:pt x="376" y="2017"/>
                  </a:lnTo>
                  <a:lnTo>
                    <a:pt x="429" y="2089"/>
                  </a:lnTo>
                  <a:lnTo>
                    <a:pt x="487" y="2158"/>
                  </a:lnTo>
                  <a:lnTo>
                    <a:pt x="548" y="2224"/>
                  </a:lnTo>
                  <a:lnTo>
                    <a:pt x="613" y="2286"/>
                  </a:lnTo>
                  <a:lnTo>
                    <a:pt x="683" y="2344"/>
                  </a:lnTo>
                  <a:lnTo>
                    <a:pt x="755" y="2398"/>
                  </a:lnTo>
                  <a:lnTo>
                    <a:pt x="831" y="2447"/>
                  </a:lnTo>
                  <a:lnTo>
                    <a:pt x="911" y="2492"/>
                  </a:lnTo>
                  <a:lnTo>
                    <a:pt x="993" y="2533"/>
                  </a:lnTo>
                  <a:lnTo>
                    <a:pt x="1079" y="2568"/>
                  </a:lnTo>
                  <a:lnTo>
                    <a:pt x="1167" y="2599"/>
                  </a:lnTo>
                  <a:lnTo>
                    <a:pt x="1259" y="2624"/>
                  </a:lnTo>
                  <a:lnTo>
                    <a:pt x="1275" y="2631"/>
                  </a:lnTo>
                  <a:lnTo>
                    <a:pt x="1287" y="2642"/>
                  </a:lnTo>
                  <a:lnTo>
                    <a:pt x="1296" y="2656"/>
                  </a:lnTo>
                  <a:lnTo>
                    <a:pt x="1300" y="2672"/>
                  </a:lnTo>
                  <a:lnTo>
                    <a:pt x="1298" y="2690"/>
                  </a:lnTo>
                  <a:lnTo>
                    <a:pt x="1293" y="2703"/>
                  </a:lnTo>
                  <a:lnTo>
                    <a:pt x="1284" y="2715"/>
                  </a:lnTo>
                  <a:lnTo>
                    <a:pt x="1273" y="2723"/>
                  </a:lnTo>
                  <a:lnTo>
                    <a:pt x="1260" y="2729"/>
                  </a:lnTo>
                  <a:lnTo>
                    <a:pt x="1246" y="2731"/>
                  </a:lnTo>
                  <a:lnTo>
                    <a:pt x="1239" y="2730"/>
                  </a:lnTo>
                  <a:lnTo>
                    <a:pt x="1232" y="2729"/>
                  </a:lnTo>
                  <a:lnTo>
                    <a:pt x="1139" y="2703"/>
                  </a:lnTo>
                  <a:lnTo>
                    <a:pt x="1048" y="2672"/>
                  </a:lnTo>
                  <a:lnTo>
                    <a:pt x="960" y="2636"/>
                  </a:lnTo>
                  <a:lnTo>
                    <a:pt x="876" y="2595"/>
                  </a:lnTo>
                  <a:lnTo>
                    <a:pt x="793" y="2550"/>
                  </a:lnTo>
                  <a:lnTo>
                    <a:pt x="715" y="2500"/>
                  </a:lnTo>
                  <a:lnTo>
                    <a:pt x="638" y="2447"/>
                  </a:lnTo>
                  <a:lnTo>
                    <a:pt x="567" y="2389"/>
                  </a:lnTo>
                  <a:lnTo>
                    <a:pt x="499" y="2327"/>
                  </a:lnTo>
                  <a:lnTo>
                    <a:pt x="433" y="2261"/>
                  </a:lnTo>
                  <a:lnTo>
                    <a:pt x="373" y="2192"/>
                  </a:lnTo>
                  <a:lnTo>
                    <a:pt x="316" y="2119"/>
                  </a:lnTo>
                  <a:lnTo>
                    <a:pt x="263" y="2044"/>
                  </a:lnTo>
                  <a:lnTo>
                    <a:pt x="215" y="1966"/>
                  </a:lnTo>
                  <a:lnTo>
                    <a:pt x="172" y="1885"/>
                  </a:lnTo>
                  <a:lnTo>
                    <a:pt x="133" y="1801"/>
                  </a:lnTo>
                  <a:lnTo>
                    <a:pt x="99" y="1715"/>
                  </a:lnTo>
                  <a:lnTo>
                    <a:pt x="68" y="1627"/>
                  </a:lnTo>
                  <a:lnTo>
                    <a:pt x="44" y="1537"/>
                  </a:lnTo>
                  <a:lnTo>
                    <a:pt x="25" y="1445"/>
                  </a:lnTo>
                  <a:lnTo>
                    <a:pt x="11" y="1351"/>
                  </a:lnTo>
                  <a:lnTo>
                    <a:pt x="3" y="1256"/>
                  </a:lnTo>
                  <a:lnTo>
                    <a:pt x="0" y="1159"/>
                  </a:lnTo>
                  <a:lnTo>
                    <a:pt x="2" y="1066"/>
                  </a:lnTo>
                  <a:lnTo>
                    <a:pt x="10" y="975"/>
                  </a:lnTo>
                  <a:lnTo>
                    <a:pt x="22" y="886"/>
                  </a:lnTo>
                  <a:lnTo>
                    <a:pt x="40" y="797"/>
                  </a:lnTo>
                  <a:lnTo>
                    <a:pt x="62" y="710"/>
                  </a:lnTo>
                  <a:lnTo>
                    <a:pt x="89" y="624"/>
                  </a:lnTo>
                  <a:lnTo>
                    <a:pt x="122" y="541"/>
                  </a:lnTo>
                  <a:lnTo>
                    <a:pt x="159" y="459"/>
                  </a:lnTo>
                  <a:lnTo>
                    <a:pt x="200" y="379"/>
                  </a:lnTo>
                  <a:lnTo>
                    <a:pt x="246" y="301"/>
                  </a:lnTo>
                  <a:lnTo>
                    <a:pt x="297" y="226"/>
                  </a:lnTo>
                  <a:lnTo>
                    <a:pt x="351" y="154"/>
                  </a:lnTo>
                  <a:lnTo>
                    <a:pt x="410" y="84"/>
                  </a:lnTo>
                  <a:lnTo>
                    <a:pt x="473" y="16"/>
                  </a:lnTo>
                  <a:lnTo>
                    <a:pt x="486" y="7"/>
                  </a:lnTo>
                  <a:lnTo>
                    <a:pt x="498" y="2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6" name="Group 1155"/>
          <p:cNvGrpSpPr/>
          <p:nvPr/>
        </p:nvGrpSpPr>
        <p:grpSpPr>
          <a:xfrm>
            <a:off x="10015347" y="3456740"/>
            <a:ext cx="571500" cy="563563"/>
            <a:chOff x="10036175" y="2682875"/>
            <a:chExt cx="571500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4" name="Freeform 418"/>
            <p:cNvSpPr>
              <a:spLocks noEditPoints="1"/>
            </p:cNvSpPr>
            <p:nvPr/>
          </p:nvSpPr>
          <p:spPr bwMode="auto">
            <a:xfrm>
              <a:off x="10312400" y="3008313"/>
              <a:ext cx="268288" cy="236537"/>
            </a:xfrm>
            <a:custGeom>
              <a:avLst/>
              <a:gdLst>
                <a:gd name="T0" fmla="*/ 758 w 1520"/>
                <a:gd name="T1" fmla="*/ 107 h 1336"/>
                <a:gd name="T2" fmla="*/ 753 w 1520"/>
                <a:gd name="T3" fmla="*/ 109 h 1336"/>
                <a:gd name="T4" fmla="*/ 749 w 1520"/>
                <a:gd name="T5" fmla="*/ 114 h 1336"/>
                <a:gd name="T6" fmla="*/ 107 w 1520"/>
                <a:gd name="T7" fmla="*/ 1213 h 1336"/>
                <a:gd name="T8" fmla="*/ 108 w 1520"/>
                <a:gd name="T9" fmla="*/ 1219 h 1336"/>
                <a:gd name="T10" fmla="*/ 110 w 1520"/>
                <a:gd name="T11" fmla="*/ 1223 h 1336"/>
                <a:gd name="T12" fmla="*/ 114 w 1520"/>
                <a:gd name="T13" fmla="*/ 1227 h 1336"/>
                <a:gd name="T14" fmla="*/ 120 w 1520"/>
                <a:gd name="T15" fmla="*/ 1228 h 1336"/>
                <a:gd name="T16" fmla="*/ 1403 w 1520"/>
                <a:gd name="T17" fmla="*/ 1228 h 1336"/>
                <a:gd name="T18" fmla="*/ 1407 w 1520"/>
                <a:gd name="T19" fmla="*/ 1225 h 1336"/>
                <a:gd name="T20" fmla="*/ 1410 w 1520"/>
                <a:gd name="T21" fmla="*/ 1222 h 1336"/>
                <a:gd name="T22" fmla="*/ 1412 w 1520"/>
                <a:gd name="T23" fmla="*/ 1216 h 1336"/>
                <a:gd name="T24" fmla="*/ 1410 w 1520"/>
                <a:gd name="T25" fmla="*/ 1209 h 1336"/>
                <a:gd name="T26" fmla="*/ 769 w 1520"/>
                <a:gd name="T27" fmla="*/ 110 h 1336"/>
                <a:gd name="T28" fmla="*/ 763 w 1520"/>
                <a:gd name="T29" fmla="*/ 108 h 1336"/>
                <a:gd name="T30" fmla="*/ 760 w 1520"/>
                <a:gd name="T31" fmla="*/ 0 h 1336"/>
                <a:gd name="T32" fmla="*/ 809 w 1520"/>
                <a:gd name="T33" fmla="*/ 10 h 1336"/>
                <a:gd name="T34" fmla="*/ 849 w 1520"/>
                <a:gd name="T35" fmla="*/ 39 h 1336"/>
                <a:gd name="T36" fmla="*/ 1504 w 1520"/>
                <a:gd name="T37" fmla="*/ 1155 h 1336"/>
                <a:gd name="T38" fmla="*/ 1520 w 1520"/>
                <a:gd name="T39" fmla="*/ 1202 h 1336"/>
                <a:gd name="T40" fmla="*/ 1515 w 1520"/>
                <a:gd name="T41" fmla="*/ 1252 h 1336"/>
                <a:gd name="T42" fmla="*/ 1490 w 1520"/>
                <a:gd name="T43" fmla="*/ 1296 h 1336"/>
                <a:gd name="T44" fmla="*/ 1449 w 1520"/>
                <a:gd name="T45" fmla="*/ 1325 h 1336"/>
                <a:gd name="T46" fmla="*/ 1399 w 1520"/>
                <a:gd name="T47" fmla="*/ 1336 h 1336"/>
                <a:gd name="T48" fmla="*/ 94 w 1520"/>
                <a:gd name="T49" fmla="*/ 1333 h 1336"/>
                <a:gd name="T50" fmla="*/ 49 w 1520"/>
                <a:gd name="T51" fmla="*/ 1313 h 1336"/>
                <a:gd name="T52" fmla="*/ 15 w 1520"/>
                <a:gd name="T53" fmla="*/ 1275 h 1336"/>
                <a:gd name="T54" fmla="*/ 0 w 1520"/>
                <a:gd name="T55" fmla="*/ 1227 h 1336"/>
                <a:gd name="T56" fmla="*/ 5 w 1520"/>
                <a:gd name="T57" fmla="*/ 1178 h 1336"/>
                <a:gd name="T58" fmla="*/ 655 w 1520"/>
                <a:gd name="T59" fmla="*/ 59 h 1336"/>
                <a:gd name="T60" fmla="*/ 689 w 1520"/>
                <a:gd name="T61" fmla="*/ 22 h 1336"/>
                <a:gd name="T62" fmla="*/ 735 w 1520"/>
                <a:gd name="T63" fmla="*/ 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0" h="1336">
                  <a:moveTo>
                    <a:pt x="760" y="107"/>
                  </a:moveTo>
                  <a:lnTo>
                    <a:pt x="758" y="107"/>
                  </a:lnTo>
                  <a:lnTo>
                    <a:pt x="756" y="108"/>
                  </a:lnTo>
                  <a:lnTo>
                    <a:pt x="753" y="109"/>
                  </a:lnTo>
                  <a:lnTo>
                    <a:pt x="751" y="111"/>
                  </a:lnTo>
                  <a:lnTo>
                    <a:pt x="749" y="114"/>
                  </a:lnTo>
                  <a:lnTo>
                    <a:pt x="109" y="1209"/>
                  </a:lnTo>
                  <a:lnTo>
                    <a:pt x="107" y="1213"/>
                  </a:lnTo>
                  <a:lnTo>
                    <a:pt x="107" y="1216"/>
                  </a:lnTo>
                  <a:lnTo>
                    <a:pt x="108" y="1219"/>
                  </a:lnTo>
                  <a:lnTo>
                    <a:pt x="109" y="1222"/>
                  </a:lnTo>
                  <a:lnTo>
                    <a:pt x="110" y="1223"/>
                  </a:lnTo>
                  <a:lnTo>
                    <a:pt x="112" y="1225"/>
                  </a:lnTo>
                  <a:lnTo>
                    <a:pt x="114" y="1227"/>
                  </a:lnTo>
                  <a:lnTo>
                    <a:pt x="116" y="1228"/>
                  </a:lnTo>
                  <a:lnTo>
                    <a:pt x="120" y="1228"/>
                  </a:lnTo>
                  <a:lnTo>
                    <a:pt x="1399" y="1228"/>
                  </a:lnTo>
                  <a:lnTo>
                    <a:pt x="1403" y="1228"/>
                  </a:lnTo>
                  <a:lnTo>
                    <a:pt x="1405" y="1227"/>
                  </a:lnTo>
                  <a:lnTo>
                    <a:pt x="1407" y="1225"/>
                  </a:lnTo>
                  <a:lnTo>
                    <a:pt x="1409" y="1223"/>
                  </a:lnTo>
                  <a:lnTo>
                    <a:pt x="1410" y="1222"/>
                  </a:lnTo>
                  <a:lnTo>
                    <a:pt x="1411" y="1219"/>
                  </a:lnTo>
                  <a:lnTo>
                    <a:pt x="1412" y="1216"/>
                  </a:lnTo>
                  <a:lnTo>
                    <a:pt x="1412" y="1213"/>
                  </a:lnTo>
                  <a:lnTo>
                    <a:pt x="1410" y="1209"/>
                  </a:lnTo>
                  <a:lnTo>
                    <a:pt x="771" y="114"/>
                  </a:lnTo>
                  <a:lnTo>
                    <a:pt x="769" y="110"/>
                  </a:lnTo>
                  <a:lnTo>
                    <a:pt x="766" y="109"/>
                  </a:lnTo>
                  <a:lnTo>
                    <a:pt x="763" y="108"/>
                  </a:lnTo>
                  <a:lnTo>
                    <a:pt x="760" y="107"/>
                  </a:lnTo>
                  <a:close/>
                  <a:moveTo>
                    <a:pt x="760" y="0"/>
                  </a:moveTo>
                  <a:lnTo>
                    <a:pt x="785" y="2"/>
                  </a:lnTo>
                  <a:lnTo>
                    <a:pt x="809" y="10"/>
                  </a:lnTo>
                  <a:lnTo>
                    <a:pt x="831" y="22"/>
                  </a:lnTo>
                  <a:lnTo>
                    <a:pt x="849" y="39"/>
                  </a:lnTo>
                  <a:lnTo>
                    <a:pt x="864" y="59"/>
                  </a:lnTo>
                  <a:lnTo>
                    <a:pt x="1504" y="1155"/>
                  </a:lnTo>
                  <a:lnTo>
                    <a:pt x="1515" y="1178"/>
                  </a:lnTo>
                  <a:lnTo>
                    <a:pt x="1520" y="1202"/>
                  </a:lnTo>
                  <a:lnTo>
                    <a:pt x="1520" y="1227"/>
                  </a:lnTo>
                  <a:lnTo>
                    <a:pt x="1515" y="1252"/>
                  </a:lnTo>
                  <a:lnTo>
                    <a:pt x="1505" y="1275"/>
                  </a:lnTo>
                  <a:lnTo>
                    <a:pt x="1490" y="1296"/>
                  </a:lnTo>
                  <a:lnTo>
                    <a:pt x="1471" y="1313"/>
                  </a:lnTo>
                  <a:lnTo>
                    <a:pt x="1449" y="1325"/>
                  </a:lnTo>
                  <a:lnTo>
                    <a:pt x="1425" y="1333"/>
                  </a:lnTo>
                  <a:lnTo>
                    <a:pt x="1399" y="1336"/>
                  </a:lnTo>
                  <a:lnTo>
                    <a:pt x="120" y="1336"/>
                  </a:lnTo>
                  <a:lnTo>
                    <a:pt x="94" y="1333"/>
                  </a:lnTo>
                  <a:lnTo>
                    <a:pt x="70" y="1325"/>
                  </a:lnTo>
                  <a:lnTo>
                    <a:pt x="49" y="1313"/>
                  </a:lnTo>
                  <a:lnTo>
                    <a:pt x="30" y="1296"/>
                  </a:lnTo>
                  <a:lnTo>
                    <a:pt x="15" y="1275"/>
                  </a:lnTo>
                  <a:lnTo>
                    <a:pt x="5" y="1252"/>
                  </a:lnTo>
                  <a:lnTo>
                    <a:pt x="0" y="1227"/>
                  </a:lnTo>
                  <a:lnTo>
                    <a:pt x="0" y="1202"/>
                  </a:lnTo>
                  <a:lnTo>
                    <a:pt x="5" y="1178"/>
                  </a:lnTo>
                  <a:lnTo>
                    <a:pt x="16" y="1155"/>
                  </a:lnTo>
                  <a:lnTo>
                    <a:pt x="655" y="59"/>
                  </a:lnTo>
                  <a:lnTo>
                    <a:pt x="671" y="39"/>
                  </a:lnTo>
                  <a:lnTo>
                    <a:pt x="689" y="22"/>
                  </a:lnTo>
                  <a:lnTo>
                    <a:pt x="711" y="10"/>
                  </a:lnTo>
                  <a:lnTo>
                    <a:pt x="735" y="2"/>
                  </a:lnTo>
                  <a:lnTo>
                    <a:pt x="7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419"/>
            <p:cNvSpPr>
              <a:spLocks/>
            </p:cNvSpPr>
            <p:nvPr/>
          </p:nvSpPr>
          <p:spPr bwMode="auto">
            <a:xfrm>
              <a:off x="10437813" y="3073400"/>
              <a:ext cx="19050" cy="95250"/>
            </a:xfrm>
            <a:custGeom>
              <a:avLst/>
              <a:gdLst>
                <a:gd name="T0" fmla="*/ 53 w 107"/>
                <a:gd name="T1" fmla="*/ 0 h 540"/>
                <a:gd name="T2" fmla="*/ 71 w 107"/>
                <a:gd name="T3" fmla="*/ 3 h 540"/>
                <a:gd name="T4" fmla="*/ 85 w 107"/>
                <a:gd name="T5" fmla="*/ 10 h 540"/>
                <a:gd name="T6" fmla="*/ 97 w 107"/>
                <a:gd name="T7" fmla="*/ 22 h 540"/>
                <a:gd name="T8" fmla="*/ 105 w 107"/>
                <a:gd name="T9" fmla="*/ 37 h 540"/>
                <a:gd name="T10" fmla="*/ 107 w 107"/>
                <a:gd name="T11" fmla="*/ 54 h 540"/>
                <a:gd name="T12" fmla="*/ 107 w 107"/>
                <a:gd name="T13" fmla="*/ 485 h 540"/>
                <a:gd name="T14" fmla="*/ 105 w 107"/>
                <a:gd name="T15" fmla="*/ 503 h 540"/>
                <a:gd name="T16" fmla="*/ 97 w 107"/>
                <a:gd name="T17" fmla="*/ 518 h 540"/>
                <a:gd name="T18" fmla="*/ 85 w 107"/>
                <a:gd name="T19" fmla="*/ 529 h 540"/>
                <a:gd name="T20" fmla="*/ 71 w 107"/>
                <a:gd name="T21" fmla="*/ 537 h 540"/>
                <a:gd name="T22" fmla="*/ 53 w 107"/>
                <a:gd name="T23" fmla="*/ 540 h 540"/>
                <a:gd name="T24" fmla="*/ 36 w 107"/>
                <a:gd name="T25" fmla="*/ 537 h 540"/>
                <a:gd name="T26" fmla="*/ 22 w 107"/>
                <a:gd name="T27" fmla="*/ 529 h 540"/>
                <a:gd name="T28" fmla="*/ 10 w 107"/>
                <a:gd name="T29" fmla="*/ 518 h 540"/>
                <a:gd name="T30" fmla="*/ 2 w 107"/>
                <a:gd name="T31" fmla="*/ 503 h 540"/>
                <a:gd name="T32" fmla="*/ 0 w 107"/>
                <a:gd name="T33" fmla="*/ 485 h 540"/>
                <a:gd name="T34" fmla="*/ 0 w 107"/>
                <a:gd name="T35" fmla="*/ 54 h 540"/>
                <a:gd name="T36" fmla="*/ 2 w 107"/>
                <a:gd name="T37" fmla="*/ 37 h 540"/>
                <a:gd name="T38" fmla="*/ 10 w 107"/>
                <a:gd name="T39" fmla="*/ 22 h 540"/>
                <a:gd name="T40" fmla="*/ 22 w 107"/>
                <a:gd name="T41" fmla="*/ 10 h 540"/>
                <a:gd name="T42" fmla="*/ 36 w 107"/>
                <a:gd name="T43" fmla="*/ 3 h 540"/>
                <a:gd name="T44" fmla="*/ 53 w 107"/>
                <a:gd name="T45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540">
                  <a:moveTo>
                    <a:pt x="53" y="0"/>
                  </a:moveTo>
                  <a:lnTo>
                    <a:pt x="71" y="3"/>
                  </a:lnTo>
                  <a:lnTo>
                    <a:pt x="85" y="10"/>
                  </a:lnTo>
                  <a:lnTo>
                    <a:pt x="97" y="22"/>
                  </a:lnTo>
                  <a:lnTo>
                    <a:pt x="105" y="37"/>
                  </a:lnTo>
                  <a:lnTo>
                    <a:pt x="107" y="54"/>
                  </a:lnTo>
                  <a:lnTo>
                    <a:pt x="107" y="485"/>
                  </a:lnTo>
                  <a:lnTo>
                    <a:pt x="105" y="503"/>
                  </a:lnTo>
                  <a:lnTo>
                    <a:pt x="97" y="518"/>
                  </a:lnTo>
                  <a:lnTo>
                    <a:pt x="85" y="529"/>
                  </a:lnTo>
                  <a:lnTo>
                    <a:pt x="71" y="537"/>
                  </a:lnTo>
                  <a:lnTo>
                    <a:pt x="53" y="540"/>
                  </a:lnTo>
                  <a:lnTo>
                    <a:pt x="36" y="537"/>
                  </a:lnTo>
                  <a:lnTo>
                    <a:pt x="22" y="529"/>
                  </a:lnTo>
                  <a:lnTo>
                    <a:pt x="10" y="518"/>
                  </a:lnTo>
                  <a:lnTo>
                    <a:pt x="2" y="503"/>
                  </a:lnTo>
                  <a:lnTo>
                    <a:pt x="0" y="485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420"/>
            <p:cNvSpPr>
              <a:spLocks/>
            </p:cNvSpPr>
            <p:nvPr/>
          </p:nvSpPr>
          <p:spPr bwMode="auto">
            <a:xfrm>
              <a:off x="10437813" y="3187700"/>
              <a:ext cx="19050" cy="19050"/>
            </a:xfrm>
            <a:custGeom>
              <a:avLst/>
              <a:gdLst>
                <a:gd name="T0" fmla="*/ 53 w 107"/>
                <a:gd name="T1" fmla="*/ 0 h 108"/>
                <a:gd name="T2" fmla="*/ 67 w 107"/>
                <a:gd name="T3" fmla="*/ 2 h 108"/>
                <a:gd name="T4" fmla="*/ 80 w 107"/>
                <a:gd name="T5" fmla="*/ 7 h 108"/>
                <a:gd name="T6" fmla="*/ 92 w 107"/>
                <a:gd name="T7" fmla="*/ 15 h 108"/>
                <a:gd name="T8" fmla="*/ 100 w 107"/>
                <a:gd name="T9" fmla="*/ 26 h 108"/>
                <a:gd name="T10" fmla="*/ 106 w 107"/>
                <a:gd name="T11" fmla="*/ 39 h 108"/>
                <a:gd name="T12" fmla="*/ 107 w 107"/>
                <a:gd name="T13" fmla="*/ 53 h 108"/>
                <a:gd name="T14" fmla="*/ 106 w 107"/>
                <a:gd name="T15" fmla="*/ 67 h 108"/>
                <a:gd name="T16" fmla="*/ 100 w 107"/>
                <a:gd name="T17" fmla="*/ 80 h 108"/>
                <a:gd name="T18" fmla="*/ 92 w 107"/>
                <a:gd name="T19" fmla="*/ 92 h 108"/>
                <a:gd name="T20" fmla="*/ 80 w 107"/>
                <a:gd name="T21" fmla="*/ 100 h 108"/>
                <a:gd name="T22" fmla="*/ 67 w 107"/>
                <a:gd name="T23" fmla="*/ 106 h 108"/>
                <a:gd name="T24" fmla="*/ 53 w 107"/>
                <a:gd name="T25" fmla="*/ 108 h 108"/>
                <a:gd name="T26" fmla="*/ 40 w 107"/>
                <a:gd name="T27" fmla="*/ 106 h 108"/>
                <a:gd name="T28" fmla="*/ 27 w 107"/>
                <a:gd name="T29" fmla="*/ 100 h 108"/>
                <a:gd name="T30" fmla="*/ 15 w 107"/>
                <a:gd name="T31" fmla="*/ 92 h 108"/>
                <a:gd name="T32" fmla="*/ 7 w 107"/>
                <a:gd name="T33" fmla="*/ 80 h 108"/>
                <a:gd name="T34" fmla="*/ 1 w 107"/>
                <a:gd name="T35" fmla="*/ 67 h 108"/>
                <a:gd name="T36" fmla="*/ 0 w 107"/>
                <a:gd name="T37" fmla="*/ 53 h 108"/>
                <a:gd name="T38" fmla="*/ 1 w 107"/>
                <a:gd name="T39" fmla="*/ 39 h 108"/>
                <a:gd name="T40" fmla="*/ 7 w 107"/>
                <a:gd name="T41" fmla="*/ 26 h 108"/>
                <a:gd name="T42" fmla="*/ 16 w 107"/>
                <a:gd name="T43" fmla="*/ 15 h 108"/>
                <a:gd name="T44" fmla="*/ 27 w 107"/>
                <a:gd name="T45" fmla="*/ 7 h 108"/>
                <a:gd name="T46" fmla="*/ 40 w 107"/>
                <a:gd name="T47" fmla="*/ 2 h 108"/>
                <a:gd name="T48" fmla="*/ 53 w 107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108">
                  <a:moveTo>
                    <a:pt x="53" y="0"/>
                  </a:moveTo>
                  <a:lnTo>
                    <a:pt x="67" y="2"/>
                  </a:lnTo>
                  <a:lnTo>
                    <a:pt x="80" y="7"/>
                  </a:lnTo>
                  <a:lnTo>
                    <a:pt x="92" y="15"/>
                  </a:lnTo>
                  <a:lnTo>
                    <a:pt x="100" y="26"/>
                  </a:lnTo>
                  <a:lnTo>
                    <a:pt x="106" y="39"/>
                  </a:lnTo>
                  <a:lnTo>
                    <a:pt x="107" y="53"/>
                  </a:lnTo>
                  <a:lnTo>
                    <a:pt x="106" y="67"/>
                  </a:lnTo>
                  <a:lnTo>
                    <a:pt x="100" y="80"/>
                  </a:lnTo>
                  <a:lnTo>
                    <a:pt x="92" y="92"/>
                  </a:lnTo>
                  <a:lnTo>
                    <a:pt x="80" y="100"/>
                  </a:lnTo>
                  <a:lnTo>
                    <a:pt x="67" y="106"/>
                  </a:lnTo>
                  <a:lnTo>
                    <a:pt x="53" y="108"/>
                  </a:lnTo>
                  <a:lnTo>
                    <a:pt x="40" y="106"/>
                  </a:lnTo>
                  <a:lnTo>
                    <a:pt x="27" y="100"/>
                  </a:lnTo>
                  <a:lnTo>
                    <a:pt x="15" y="92"/>
                  </a:lnTo>
                  <a:lnTo>
                    <a:pt x="7" y="80"/>
                  </a:lnTo>
                  <a:lnTo>
                    <a:pt x="1" y="67"/>
                  </a:lnTo>
                  <a:lnTo>
                    <a:pt x="0" y="53"/>
                  </a:lnTo>
                  <a:lnTo>
                    <a:pt x="1" y="39"/>
                  </a:lnTo>
                  <a:lnTo>
                    <a:pt x="7" y="26"/>
                  </a:lnTo>
                  <a:lnTo>
                    <a:pt x="16" y="15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421"/>
            <p:cNvSpPr>
              <a:spLocks noEditPoints="1"/>
            </p:cNvSpPr>
            <p:nvPr/>
          </p:nvSpPr>
          <p:spPr bwMode="auto">
            <a:xfrm>
              <a:off x="10217150" y="2863850"/>
              <a:ext cx="152400" cy="152400"/>
            </a:xfrm>
            <a:custGeom>
              <a:avLst/>
              <a:gdLst>
                <a:gd name="T0" fmla="*/ 295 w 864"/>
                <a:gd name="T1" fmla="*/ 294 h 863"/>
                <a:gd name="T2" fmla="*/ 603 w 864"/>
                <a:gd name="T3" fmla="*/ 720 h 863"/>
                <a:gd name="T4" fmla="*/ 616 w 864"/>
                <a:gd name="T5" fmla="*/ 734 h 863"/>
                <a:gd name="T6" fmla="*/ 630 w 864"/>
                <a:gd name="T7" fmla="*/ 744 h 863"/>
                <a:gd name="T8" fmla="*/ 647 w 864"/>
                <a:gd name="T9" fmla="*/ 751 h 863"/>
                <a:gd name="T10" fmla="*/ 665 w 864"/>
                <a:gd name="T11" fmla="*/ 755 h 863"/>
                <a:gd name="T12" fmla="*/ 683 w 864"/>
                <a:gd name="T13" fmla="*/ 754 h 863"/>
                <a:gd name="T14" fmla="*/ 701 w 864"/>
                <a:gd name="T15" fmla="*/ 750 h 863"/>
                <a:gd name="T16" fmla="*/ 717 w 864"/>
                <a:gd name="T17" fmla="*/ 742 h 863"/>
                <a:gd name="T18" fmla="*/ 731 w 864"/>
                <a:gd name="T19" fmla="*/ 730 h 863"/>
                <a:gd name="T20" fmla="*/ 742 w 864"/>
                <a:gd name="T21" fmla="*/ 716 h 863"/>
                <a:gd name="T22" fmla="*/ 750 w 864"/>
                <a:gd name="T23" fmla="*/ 700 h 863"/>
                <a:gd name="T24" fmla="*/ 755 w 864"/>
                <a:gd name="T25" fmla="*/ 682 h 863"/>
                <a:gd name="T26" fmla="*/ 755 w 864"/>
                <a:gd name="T27" fmla="*/ 664 h 863"/>
                <a:gd name="T28" fmla="*/ 752 w 864"/>
                <a:gd name="T29" fmla="*/ 646 h 863"/>
                <a:gd name="T30" fmla="*/ 745 w 864"/>
                <a:gd name="T31" fmla="*/ 629 h 863"/>
                <a:gd name="T32" fmla="*/ 734 w 864"/>
                <a:gd name="T33" fmla="*/ 615 h 863"/>
                <a:gd name="T34" fmla="*/ 721 w 864"/>
                <a:gd name="T35" fmla="*/ 602 h 863"/>
                <a:gd name="T36" fmla="*/ 295 w 864"/>
                <a:gd name="T37" fmla="*/ 294 h 863"/>
                <a:gd name="T38" fmla="*/ 57 w 864"/>
                <a:gd name="T39" fmla="*/ 0 h 863"/>
                <a:gd name="T40" fmla="*/ 72 w 864"/>
                <a:gd name="T41" fmla="*/ 3 h 863"/>
                <a:gd name="T42" fmla="*/ 86 w 864"/>
                <a:gd name="T43" fmla="*/ 10 h 863"/>
                <a:gd name="T44" fmla="*/ 784 w 864"/>
                <a:gd name="T45" fmla="*/ 514 h 863"/>
                <a:gd name="T46" fmla="*/ 807 w 864"/>
                <a:gd name="T47" fmla="*/ 532 h 863"/>
                <a:gd name="T48" fmla="*/ 825 w 864"/>
                <a:gd name="T49" fmla="*/ 553 h 863"/>
                <a:gd name="T50" fmla="*/ 840 w 864"/>
                <a:gd name="T51" fmla="*/ 576 h 863"/>
                <a:gd name="T52" fmla="*/ 852 w 864"/>
                <a:gd name="T53" fmla="*/ 602 h 863"/>
                <a:gd name="T54" fmla="*/ 860 w 864"/>
                <a:gd name="T55" fmla="*/ 628 h 863"/>
                <a:gd name="T56" fmla="*/ 864 w 864"/>
                <a:gd name="T57" fmla="*/ 655 h 863"/>
                <a:gd name="T58" fmla="*/ 864 w 864"/>
                <a:gd name="T59" fmla="*/ 683 h 863"/>
                <a:gd name="T60" fmla="*/ 860 w 864"/>
                <a:gd name="T61" fmla="*/ 711 h 863"/>
                <a:gd name="T62" fmla="*/ 852 w 864"/>
                <a:gd name="T63" fmla="*/ 737 h 863"/>
                <a:gd name="T64" fmla="*/ 841 w 864"/>
                <a:gd name="T65" fmla="*/ 762 h 863"/>
                <a:gd name="T66" fmla="*/ 826 w 864"/>
                <a:gd name="T67" fmla="*/ 785 h 863"/>
                <a:gd name="T68" fmla="*/ 808 w 864"/>
                <a:gd name="T69" fmla="*/ 806 h 863"/>
                <a:gd name="T70" fmla="*/ 784 w 864"/>
                <a:gd name="T71" fmla="*/ 826 h 863"/>
                <a:gd name="T72" fmla="*/ 758 w 864"/>
                <a:gd name="T73" fmla="*/ 842 h 863"/>
                <a:gd name="T74" fmla="*/ 731 w 864"/>
                <a:gd name="T75" fmla="*/ 853 h 863"/>
                <a:gd name="T76" fmla="*/ 702 w 864"/>
                <a:gd name="T77" fmla="*/ 860 h 863"/>
                <a:gd name="T78" fmla="*/ 672 w 864"/>
                <a:gd name="T79" fmla="*/ 863 h 863"/>
                <a:gd name="T80" fmla="*/ 664 w 864"/>
                <a:gd name="T81" fmla="*/ 862 h 863"/>
                <a:gd name="T82" fmla="*/ 656 w 864"/>
                <a:gd name="T83" fmla="*/ 862 h 863"/>
                <a:gd name="T84" fmla="*/ 629 w 864"/>
                <a:gd name="T85" fmla="*/ 858 h 863"/>
                <a:gd name="T86" fmla="*/ 602 w 864"/>
                <a:gd name="T87" fmla="*/ 850 h 863"/>
                <a:gd name="T88" fmla="*/ 578 w 864"/>
                <a:gd name="T89" fmla="*/ 838 h 863"/>
                <a:gd name="T90" fmla="*/ 555 w 864"/>
                <a:gd name="T91" fmla="*/ 823 h 863"/>
                <a:gd name="T92" fmla="*/ 534 w 864"/>
                <a:gd name="T93" fmla="*/ 805 h 863"/>
                <a:gd name="T94" fmla="*/ 516 w 864"/>
                <a:gd name="T95" fmla="*/ 784 h 863"/>
                <a:gd name="T96" fmla="*/ 11 w 864"/>
                <a:gd name="T97" fmla="*/ 85 h 863"/>
                <a:gd name="T98" fmla="*/ 3 w 864"/>
                <a:gd name="T99" fmla="*/ 71 h 863"/>
                <a:gd name="T100" fmla="*/ 0 w 864"/>
                <a:gd name="T101" fmla="*/ 57 h 863"/>
                <a:gd name="T102" fmla="*/ 2 w 864"/>
                <a:gd name="T103" fmla="*/ 42 h 863"/>
                <a:gd name="T104" fmla="*/ 7 w 864"/>
                <a:gd name="T105" fmla="*/ 28 h 863"/>
                <a:gd name="T106" fmla="*/ 16 w 864"/>
                <a:gd name="T107" fmla="*/ 15 h 863"/>
                <a:gd name="T108" fmla="*/ 28 w 864"/>
                <a:gd name="T109" fmla="*/ 6 h 863"/>
                <a:gd name="T110" fmla="*/ 43 w 864"/>
                <a:gd name="T111" fmla="*/ 1 h 863"/>
                <a:gd name="T112" fmla="*/ 57 w 864"/>
                <a:gd name="T113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4" h="863">
                  <a:moveTo>
                    <a:pt x="295" y="294"/>
                  </a:moveTo>
                  <a:lnTo>
                    <a:pt x="603" y="720"/>
                  </a:lnTo>
                  <a:lnTo>
                    <a:pt x="616" y="734"/>
                  </a:lnTo>
                  <a:lnTo>
                    <a:pt x="630" y="744"/>
                  </a:lnTo>
                  <a:lnTo>
                    <a:pt x="647" y="751"/>
                  </a:lnTo>
                  <a:lnTo>
                    <a:pt x="665" y="755"/>
                  </a:lnTo>
                  <a:lnTo>
                    <a:pt x="683" y="754"/>
                  </a:lnTo>
                  <a:lnTo>
                    <a:pt x="701" y="750"/>
                  </a:lnTo>
                  <a:lnTo>
                    <a:pt x="717" y="742"/>
                  </a:lnTo>
                  <a:lnTo>
                    <a:pt x="731" y="730"/>
                  </a:lnTo>
                  <a:lnTo>
                    <a:pt x="742" y="716"/>
                  </a:lnTo>
                  <a:lnTo>
                    <a:pt x="750" y="700"/>
                  </a:lnTo>
                  <a:lnTo>
                    <a:pt x="755" y="682"/>
                  </a:lnTo>
                  <a:lnTo>
                    <a:pt x="755" y="664"/>
                  </a:lnTo>
                  <a:lnTo>
                    <a:pt x="752" y="646"/>
                  </a:lnTo>
                  <a:lnTo>
                    <a:pt x="745" y="629"/>
                  </a:lnTo>
                  <a:lnTo>
                    <a:pt x="734" y="615"/>
                  </a:lnTo>
                  <a:lnTo>
                    <a:pt x="721" y="602"/>
                  </a:lnTo>
                  <a:lnTo>
                    <a:pt x="295" y="294"/>
                  </a:lnTo>
                  <a:close/>
                  <a:moveTo>
                    <a:pt x="57" y="0"/>
                  </a:moveTo>
                  <a:lnTo>
                    <a:pt x="72" y="3"/>
                  </a:lnTo>
                  <a:lnTo>
                    <a:pt x="86" y="10"/>
                  </a:lnTo>
                  <a:lnTo>
                    <a:pt x="784" y="514"/>
                  </a:lnTo>
                  <a:lnTo>
                    <a:pt x="807" y="532"/>
                  </a:lnTo>
                  <a:lnTo>
                    <a:pt x="825" y="553"/>
                  </a:lnTo>
                  <a:lnTo>
                    <a:pt x="840" y="576"/>
                  </a:lnTo>
                  <a:lnTo>
                    <a:pt x="852" y="602"/>
                  </a:lnTo>
                  <a:lnTo>
                    <a:pt x="860" y="628"/>
                  </a:lnTo>
                  <a:lnTo>
                    <a:pt x="864" y="655"/>
                  </a:lnTo>
                  <a:lnTo>
                    <a:pt x="864" y="683"/>
                  </a:lnTo>
                  <a:lnTo>
                    <a:pt x="860" y="711"/>
                  </a:lnTo>
                  <a:lnTo>
                    <a:pt x="852" y="737"/>
                  </a:lnTo>
                  <a:lnTo>
                    <a:pt x="841" y="762"/>
                  </a:lnTo>
                  <a:lnTo>
                    <a:pt x="826" y="785"/>
                  </a:lnTo>
                  <a:lnTo>
                    <a:pt x="808" y="806"/>
                  </a:lnTo>
                  <a:lnTo>
                    <a:pt x="784" y="826"/>
                  </a:lnTo>
                  <a:lnTo>
                    <a:pt x="758" y="842"/>
                  </a:lnTo>
                  <a:lnTo>
                    <a:pt x="731" y="853"/>
                  </a:lnTo>
                  <a:lnTo>
                    <a:pt x="702" y="860"/>
                  </a:lnTo>
                  <a:lnTo>
                    <a:pt x="672" y="863"/>
                  </a:lnTo>
                  <a:lnTo>
                    <a:pt x="664" y="862"/>
                  </a:lnTo>
                  <a:lnTo>
                    <a:pt x="656" y="862"/>
                  </a:lnTo>
                  <a:lnTo>
                    <a:pt x="629" y="858"/>
                  </a:lnTo>
                  <a:lnTo>
                    <a:pt x="602" y="850"/>
                  </a:lnTo>
                  <a:lnTo>
                    <a:pt x="578" y="838"/>
                  </a:lnTo>
                  <a:lnTo>
                    <a:pt x="555" y="823"/>
                  </a:lnTo>
                  <a:lnTo>
                    <a:pt x="534" y="805"/>
                  </a:lnTo>
                  <a:lnTo>
                    <a:pt x="516" y="784"/>
                  </a:lnTo>
                  <a:lnTo>
                    <a:pt x="11" y="85"/>
                  </a:lnTo>
                  <a:lnTo>
                    <a:pt x="3" y="71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5"/>
                  </a:lnTo>
                  <a:lnTo>
                    <a:pt x="28" y="6"/>
                  </a:lnTo>
                  <a:lnTo>
                    <a:pt x="43" y="1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422"/>
            <p:cNvSpPr>
              <a:spLocks/>
            </p:cNvSpPr>
            <p:nvPr/>
          </p:nvSpPr>
          <p:spPr bwMode="auto">
            <a:xfrm>
              <a:off x="10312400" y="2682875"/>
              <a:ext cx="295275" cy="393700"/>
            </a:xfrm>
            <a:custGeom>
              <a:avLst/>
              <a:gdLst>
                <a:gd name="T0" fmla="*/ 156 w 1674"/>
                <a:gd name="T1" fmla="*/ 3 h 2235"/>
                <a:gd name="T2" fmla="*/ 356 w 1674"/>
                <a:gd name="T3" fmla="*/ 28 h 2235"/>
                <a:gd name="T4" fmla="*/ 547 w 1674"/>
                <a:gd name="T5" fmla="*/ 76 h 2235"/>
                <a:gd name="T6" fmla="*/ 729 w 1674"/>
                <a:gd name="T7" fmla="*/ 147 h 2235"/>
                <a:gd name="T8" fmla="*/ 899 w 1674"/>
                <a:gd name="T9" fmla="*/ 237 h 2235"/>
                <a:gd name="T10" fmla="*/ 1056 w 1674"/>
                <a:gd name="T11" fmla="*/ 347 h 2235"/>
                <a:gd name="T12" fmla="*/ 1199 w 1674"/>
                <a:gd name="T13" fmla="*/ 474 h 2235"/>
                <a:gd name="T14" fmla="*/ 1326 w 1674"/>
                <a:gd name="T15" fmla="*/ 617 h 2235"/>
                <a:gd name="T16" fmla="*/ 1436 w 1674"/>
                <a:gd name="T17" fmla="*/ 775 h 2235"/>
                <a:gd name="T18" fmla="*/ 1528 w 1674"/>
                <a:gd name="T19" fmla="*/ 944 h 2235"/>
                <a:gd name="T20" fmla="*/ 1598 w 1674"/>
                <a:gd name="T21" fmla="*/ 1125 h 2235"/>
                <a:gd name="T22" fmla="*/ 1646 w 1674"/>
                <a:gd name="T23" fmla="*/ 1316 h 2235"/>
                <a:gd name="T24" fmla="*/ 1671 w 1674"/>
                <a:gd name="T25" fmla="*/ 1515 h 2235"/>
                <a:gd name="T26" fmla="*/ 1671 w 1674"/>
                <a:gd name="T27" fmla="*/ 1718 h 2235"/>
                <a:gd name="T28" fmla="*/ 1647 w 1674"/>
                <a:gd name="T29" fmla="*/ 1915 h 2235"/>
                <a:gd name="T30" fmla="*/ 1599 w 1674"/>
                <a:gd name="T31" fmla="*/ 2107 h 2235"/>
                <a:gd name="T32" fmla="*/ 1557 w 1674"/>
                <a:gd name="T33" fmla="*/ 2215 h 2235"/>
                <a:gd name="T34" fmla="*/ 1531 w 1674"/>
                <a:gd name="T35" fmla="*/ 2233 h 2235"/>
                <a:gd name="T36" fmla="*/ 1506 w 1674"/>
                <a:gd name="T37" fmla="*/ 2234 h 2235"/>
                <a:gd name="T38" fmla="*/ 1483 w 1674"/>
                <a:gd name="T39" fmla="*/ 2225 h 2235"/>
                <a:gd name="T40" fmla="*/ 1465 w 1674"/>
                <a:gd name="T41" fmla="*/ 2203 h 2235"/>
                <a:gd name="T42" fmla="*/ 1461 w 1674"/>
                <a:gd name="T43" fmla="*/ 2176 h 2235"/>
                <a:gd name="T44" fmla="*/ 1496 w 1674"/>
                <a:gd name="T45" fmla="*/ 2074 h 2235"/>
                <a:gd name="T46" fmla="*/ 1541 w 1674"/>
                <a:gd name="T47" fmla="*/ 1895 h 2235"/>
                <a:gd name="T48" fmla="*/ 1564 w 1674"/>
                <a:gd name="T49" fmla="*/ 1711 h 2235"/>
                <a:gd name="T50" fmla="*/ 1563 w 1674"/>
                <a:gd name="T51" fmla="*/ 1520 h 2235"/>
                <a:gd name="T52" fmla="*/ 1539 w 1674"/>
                <a:gd name="T53" fmla="*/ 1331 h 2235"/>
                <a:gd name="T54" fmla="*/ 1493 w 1674"/>
                <a:gd name="T55" fmla="*/ 1150 h 2235"/>
                <a:gd name="T56" fmla="*/ 1424 w 1674"/>
                <a:gd name="T57" fmla="*/ 979 h 2235"/>
                <a:gd name="T58" fmla="*/ 1336 w 1674"/>
                <a:gd name="T59" fmla="*/ 819 h 2235"/>
                <a:gd name="T60" fmla="*/ 1231 w 1674"/>
                <a:gd name="T61" fmla="*/ 671 h 2235"/>
                <a:gd name="T62" fmla="*/ 1109 w 1674"/>
                <a:gd name="T63" fmla="*/ 537 h 2235"/>
                <a:gd name="T64" fmla="*/ 970 w 1674"/>
                <a:gd name="T65" fmla="*/ 417 h 2235"/>
                <a:gd name="T66" fmla="*/ 820 w 1674"/>
                <a:gd name="T67" fmla="*/ 315 h 2235"/>
                <a:gd name="T68" fmla="*/ 656 w 1674"/>
                <a:gd name="T69" fmla="*/ 232 h 2235"/>
                <a:gd name="T70" fmla="*/ 482 w 1674"/>
                <a:gd name="T71" fmla="*/ 169 h 2235"/>
                <a:gd name="T72" fmla="*/ 299 w 1674"/>
                <a:gd name="T73" fmla="*/ 127 h 2235"/>
                <a:gd name="T74" fmla="*/ 108 w 1674"/>
                <a:gd name="T75" fmla="*/ 108 h 2235"/>
                <a:gd name="T76" fmla="*/ 105 w 1674"/>
                <a:gd name="T77" fmla="*/ 788 h 2235"/>
                <a:gd name="T78" fmla="*/ 86 w 1674"/>
                <a:gd name="T79" fmla="*/ 814 h 2235"/>
                <a:gd name="T80" fmla="*/ 54 w 1674"/>
                <a:gd name="T81" fmla="*/ 825 h 2235"/>
                <a:gd name="T82" fmla="*/ 22 w 1674"/>
                <a:gd name="T83" fmla="*/ 814 h 2235"/>
                <a:gd name="T84" fmla="*/ 3 w 1674"/>
                <a:gd name="T85" fmla="*/ 788 h 2235"/>
                <a:gd name="T86" fmla="*/ 0 w 1674"/>
                <a:gd name="T87" fmla="*/ 54 h 2235"/>
                <a:gd name="T88" fmla="*/ 10 w 1674"/>
                <a:gd name="T89" fmla="*/ 22 h 2235"/>
                <a:gd name="T90" fmla="*/ 37 w 1674"/>
                <a:gd name="T91" fmla="*/ 3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4" h="2235">
                  <a:moveTo>
                    <a:pt x="54" y="0"/>
                  </a:moveTo>
                  <a:lnTo>
                    <a:pt x="156" y="3"/>
                  </a:lnTo>
                  <a:lnTo>
                    <a:pt x="257" y="12"/>
                  </a:lnTo>
                  <a:lnTo>
                    <a:pt x="356" y="28"/>
                  </a:lnTo>
                  <a:lnTo>
                    <a:pt x="453" y="49"/>
                  </a:lnTo>
                  <a:lnTo>
                    <a:pt x="547" y="76"/>
                  </a:lnTo>
                  <a:lnTo>
                    <a:pt x="639" y="109"/>
                  </a:lnTo>
                  <a:lnTo>
                    <a:pt x="729" y="147"/>
                  </a:lnTo>
                  <a:lnTo>
                    <a:pt x="815" y="189"/>
                  </a:lnTo>
                  <a:lnTo>
                    <a:pt x="899" y="237"/>
                  </a:lnTo>
                  <a:lnTo>
                    <a:pt x="979" y="290"/>
                  </a:lnTo>
                  <a:lnTo>
                    <a:pt x="1056" y="347"/>
                  </a:lnTo>
                  <a:lnTo>
                    <a:pt x="1130" y="408"/>
                  </a:lnTo>
                  <a:lnTo>
                    <a:pt x="1199" y="474"/>
                  </a:lnTo>
                  <a:lnTo>
                    <a:pt x="1265" y="544"/>
                  </a:lnTo>
                  <a:lnTo>
                    <a:pt x="1326" y="617"/>
                  </a:lnTo>
                  <a:lnTo>
                    <a:pt x="1383" y="694"/>
                  </a:lnTo>
                  <a:lnTo>
                    <a:pt x="1436" y="775"/>
                  </a:lnTo>
                  <a:lnTo>
                    <a:pt x="1485" y="858"/>
                  </a:lnTo>
                  <a:lnTo>
                    <a:pt x="1528" y="944"/>
                  </a:lnTo>
                  <a:lnTo>
                    <a:pt x="1565" y="1034"/>
                  </a:lnTo>
                  <a:lnTo>
                    <a:pt x="1598" y="1125"/>
                  </a:lnTo>
                  <a:lnTo>
                    <a:pt x="1625" y="1220"/>
                  </a:lnTo>
                  <a:lnTo>
                    <a:pt x="1646" y="1316"/>
                  </a:lnTo>
                  <a:lnTo>
                    <a:pt x="1662" y="1415"/>
                  </a:lnTo>
                  <a:lnTo>
                    <a:pt x="1671" y="1515"/>
                  </a:lnTo>
                  <a:lnTo>
                    <a:pt x="1674" y="1618"/>
                  </a:lnTo>
                  <a:lnTo>
                    <a:pt x="1671" y="1718"/>
                  </a:lnTo>
                  <a:lnTo>
                    <a:pt x="1662" y="1817"/>
                  </a:lnTo>
                  <a:lnTo>
                    <a:pt x="1647" y="1915"/>
                  </a:lnTo>
                  <a:lnTo>
                    <a:pt x="1626" y="2011"/>
                  </a:lnTo>
                  <a:lnTo>
                    <a:pt x="1599" y="2107"/>
                  </a:lnTo>
                  <a:lnTo>
                    <a:pt x="1566" y="2201"/>
                  </a:lnTo>
                  <a:lnTo>
                    <a:pt x="1557" y="2215"/>
                  </a:lnTo>
                  <a:lnTo>
                    <a:pt x="1546" y="2226"/>
                  </a:lnTo>
                  <a:lnTo>
                    <a:pt x="1531" y="2233"/>
                  </a:lnTo>
                  <a:lnTo>
                    <a:pt x="1515" y="2235"/>
                  </a:lnTo>
                  <a:lnTo>
                    <a:pt x="1506" y="2234"/>
                  </a:lnTo>
                  <a:lnTo>
                    <a:pt x="1496" y="2232"/>
                  </a:lnTo>
                  <a:lnTo>
                    <a:pt x="1483" y="2225"/>
                  </a:lnTo>
                  <a:lnTo>
                    <a:pt x="1473" y="2215"/>
                  </a:lnTo>
                  <a:lnTo>
                    <a:pt x="1465" y="2203"/>
                  </a:lnTo>
                  <a:lnTo>
                    <a:pt x="1461" y="2190"/>
                  </a:lnTo>
                  <a:lnTo>
                    <a:pt x="1461" y="2176"/>
                  </a:lnTo>
                  <a:lnTo>
                    <a:pt x="1464" y="2162"/>
                  </a:lnTo>
                  <a:lnTo>
                    <a:pt x="1496" y="2074"/>
                  </a:lnTo>
                  <a:lnTo>
                    <a:pt x="1521" y="1985"/>
                  </a:lnTo>
                  <a:lnTo>
                    <a:pt x="1541" y="1895"/>
                  </a:lnTo>
                  <a:lnTo>
                    <a:pt x="1555" y="1803"/>
                  </a:lnTo>
                  <a:lnTo>
                    <a:pt x="1564" y="1711"/>
                  </a:lnTo>
                  <a:lnTo>
                    <a:pt x="1566" y="1618"/>
                  </a:lnTo>
                  <a:lnTo>
                    <a:pt x="1563" y="1520"/>
                  </a:lnTo>
                  <a:lnTo>
                    <a:pt x="1554" y="1425"/>
                  </a:lnTo>
                  <a:lnTo>
                    <a:pt x="1539" y="1331"/>
                  </a:lnTo>
                  <a:lnTo>
                    <a:pt x="1519" y="1240"/>
                  </a:lnTo>
                  <a:lnTo>
                    <a:pt x="1493" y="1150"/>
                  </a:lnTo>
                  <a:lnTo>
                    <a:pt x="1460" y="1064"/>
                  </a:lnTo>
                  <a:lnTo>
                    <a:pt x="1424" y="979"/>
                  </a:lnTo>
                  <a:lnTo>
                    <a:pt x="1382" y="897"/>
                  </a:lnTo>
                  <a:lnTo>
                    <a:pt x="1336" y="819"/>
                  </a:lnTo>
                  <a:lnTo>
                    <a:pt x="1286" y="743"/>
                  </a:lnTo>
                  <a:lnTo>
                    <a:pt x="1231" y="671"/>
                  </a:lnTo>
                  <a:lnTo>
                    <a:pt x="1172" y="602"/>
                  </a:lnTo>
                  <a:lnTo>
                    <a:pt x="1109" y="537"/>
                  </a:lnTo>
                  <a:lnTo>
                    <a:pt x="1041" y="474"/>
                  </a:lnTo>
                  <a:lnTo>
                    <a:pt x="970" y="417"/>
                  </a:lnTo>
                  <a:lnTo>
                    <a:pt x="897" y="364"/>
                  </a:lnTo>
                  <a:lnTo>
                    <a:pt x="820" y="315"/>
                  </a:lnTo>
                  <a:lnTo>
                    <a:pt x="740" y="271"/>
                  </a:lnTo>
                  <a:lnTo>
                    <a:pt x="656" y="232"/>
                  </a:lnTo>
                  <a:lnTo>
                    <a:pt x="570" y="198"/>
                  </a:lnTo>
                  <a:lnTo>
                    <a:pt x="482" y="169"/>
                  </a:lnTo>
                  <a:lnTo>
                    <a:pt x="392" y="145"/>
                  </a:lnTo>
                  <a:lnTo>
                    <a:pt x="299" y="127"/>
                  </a:lnTo>
                  <a:lnTo>
                    <a:pt x="204" y="115"/>
                  </a:lnTo>
                  <a:lnTo>
                    <a:pt x="108" y="108"/>
                  </a:lnTo>
                  <a:lnTo>
                    <a:pt x="108" y="771"/>
                  </a:lnTo>
                  <a:lnTo>
                    <a:pt x="105" y="788"/>
                  </a:lnTo>
                  <a:lnTo>
                    <a:pt x="98" y="803"/>
                  </a:lnTo>
                  <a:lnTo>
                    <a:pt x="86" y="814"/>
                  </a:lnTo>
                  <a:lnTo>
                    <a:pt x="71" y="822"/>
                  </a:lnTo>
                  <a:lnTo>
                    <a:pt x="54" y="825"/>
                  </a:lnTo>
                  <a:lnTo>
                    <a:pt x="37" y="822"/>
                  </a:lnTo>
                  <a:lnTo>
                    <a:pt x="22" y="814"/>
                  </a:lnTo>
                  <a:lnTo>
                    <a:pt x="10" y="803"/>
                  </a:lnTo>
                  <a:lnTo>
                    <a:pt x="3" y="788"/>
                  </a:lnTo>
                  <a:lnTo>
                    <a:pt x="0" y="7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423"/>
            <p:cNvSpPr>
              <a:spLocks/>
            </p:cNvSpPr>
            <p:nvPr/>
          </p:nvSpPr>
          <p:spPr bwMode="auto">
            <a:xfrm>
              <a:off x="10036175" y="2763838"/>
              <a:ext cx="228600" cy="482600"/>
            </a:xfrm>
            <a:custGeom>
              <a:avLst/>
              <a:gdLst>
                <a:gd name="T0" fmla="*/ 524 w 1296"/>
                <a:gd name="T1" fmla="*/ 2 h 2731"/>
                <a:gd name="T2" fmla="*/ 548 w 1296"/>
                <a:gd name="T3" fmla="*/ 16 h 2731"/>
                <a:gd name="T4" fmla="*/ 562 w 1296"/>
                <a:gd name="T5" fmla="*/ 40 h 2731"/>
                <a:gd name="T6" fmla="*/ 562 w 1296"/>
                <a:gd name="T7" fmla="*/ 69 h 2731"/>
                <a:gd name="T8" fmla="*/ 548 w 1296"/>
                <a:gd name="T9" fmla="*/ 93 h 2731"/>
                <a:gd name="T10" fmla="*/ 427 w 1296"/>
                <a:gd name="T11" fmla="*/ 231 h 2731"/>
                <a:gd name="T12" fmla="*/ 324 w 1296"/>
                <a:gd name="T13" fmla="*/ 381 h 2731"/>
                <a:gd name="T14" fmla="*/ 240 w 1296"/>
                <a:gd name="T15" fmla="*/ 540 h 2731"/>
                <a:gd name="T16" fmla="*/ 175 w 1296"/>
                <a:gd name="T17" fmla="*/ 709 h 2731"/>
                <a:gd name="T18" fmla="*/ 132 w 1296"/>
                <a:gd name="T19" fmla="*/ 884 h 2731"/>
                <a:gd name="T20" fmla="*/ 110 w 1296"/>
                <a:gd name="T21" fmla="*/ 1066 h 2731"/>
                <a:gd name="T22" fmla="*/ 110 w 1296"/>
                <a:gd name="T23" fmla="*/ 1253 h 2731"/>
                <a:gd name="T24" fmla="*/ 133 w 1296"/>
                <a:gd name="T25" fmla="*/ 1437 h 2731"/>
                <a:gd name="T26" fmla="*/ 177 w 1296"/>
                <a:gd name="T27" fmla="*/ 1615 h 2731"/>
                <a:gd name="T28" fmla="*/ 243 w 1296"/>
                <a:gd name="T29" fmla="*/ 1784 h 2731"/>
                <a:gd name="T30" fmla="*/ 327 w 1296"/>
                <a:gd name="T31" fmla="*/ 1942 h 2731"/>
                <a:gd name="T32" fmla="*/ 428 w 1296"/>
                <a:gd name="T33" fmla="*/ 2089 h 2731"/>
                <a:gd name="T34" fmla="*/ 546 w 1296"/>
                <a:gd name="T35" fmla="*/ 2224 h 2731"/>
                <a:gd name="T36" fmla="*/ 681 w 1296"/>
                <a:gd name="T37" fmla="*/ 2344 h 2731"/>
                <a:gd name="T38" fmla="*/ 829 w 1296"/>
                <a:gd name="T39" fmla="*/ 2447 h 2731"/>
                <a:gd name="T40" fmla="*/ 990 w 1296"/>
                <a:gd name="T41" fmla="*/ 2533 h 2731"/>
                <a:gd name="T42" fmla="*/ 1164 w 1296"/>
                <a:gd name="T43" fmla="*/ 2599 h 2731"/>
                <a:gd name="T44" fmla="*/ 1271 w 1296"/>
                <a:gd name="T45" fmla="*/ 2631 h 2731"/>
                <a:gd name="T46" fmla="*/ 1292 w 1296"/>
                <a:gd name="T47" fmla="*/ 2656 h 2731"/>
                <a:gd name="T48" fmla="*/ 1294 w 1296"/>
                <a:gd name="T49" fmla="*/ 2690 h 2731"/>
                <a:gd name="T50" fmla="*/ 1280 w 1296"/>
                <a:gd name="T51" fmla="*/ 2715 h 2731"/>
                <a:gd name="T52" fmla="*/ 1256 w 1296"/>
                <a:gd name="T53" fmla="*/ 2729 h 2731"/>
                <a:gd name="T54" fmla="*/ 1236 w 1296"/>
                <a:gd name="T55" fmla="*/ 2730 h 2731"/>
                <a:gd name="T56" fmla="*/ 1136 w 1296"/>
                <a:gd name="T57" fmla="*/ 2703 h 2731"/>
                <a:gd name="T58" fmla="*/ 957 w 1296"/>
                <a:gd name="T59" fmla="*/ 2636 h 2731"/>
                <a:gd name="T60" fmla="*/ 791 w 1296"/>
                <a:gd name="T61" fmla="*/ 2550 h 2731"/>
                <a:gd name="T62" fmla="*/ 637 w 1296"/>
                <a:gd name="T63" fmla="*/ 2447 h 2731"/>
                <a:gd name="T64" fmla="*/ 497 w 1296"/>
                <a:gd name="T65" fmla="*/ 2327 h 2731"/>
                <a:gd name="T66" fmla="*/ 372 w 1296"/>
                <a:gd name="T67" fmla="*/ 2192 h 2731"/>
                <a:gd name="T68" fmla="*/ 263 w 1296"/>
                <a:gd name="T69" fmla="*/ 2044 h 2731"/>
                <a:gd name="T70" fmla="*/ 171 w 1296"/>
                <a:gd name="T71" fmla="*/ 1885 h 2731"/>
                <a:gd name="T72" fmla="*/ 98 w 1296"/>
                <a:gd name="T73" fmla="*/ 1715 h 2731"/>
                <a:gd name="T74" fmla="*/ 44 w 1296"/>
                <a:gd name="T75" fmla="*/ 1537 h 2731"/>
                <a:gd name="T76" fmla="*/ 11 w 1296"/>
                <a:gd name="T77" fmla="*/ 1351 h 2731"/>
                <a:gd name="T78" fmla="*/ 0 w 1296"/>
                <a:gd name="T79" fmla="*/ 1159 h 2731"/>
                <a:gd name="T80" fmla="*/ 10 w 1296"/>
                <a:gd name="T81" fmla="*/ 975 h 2731"/>
                <a:gd name="T82" fmla="*/ 40 w 1296"/>
                <a:gd name="T83" fmla="*/ 797 h 2731"/>
                <a:gd name="T84" fmla="*/ 89 w 1296"/>
                <a:gd name="T85" fmla="*/ 624 h 2731"/>
                <a:gd name="T86" fmla="*/ 158 w 1296"/>
                <a:gd name="T87" fmla="*/ 459 h 2731"/>
                <a:gd name="T88" fmla="*/ 246 w 1296"/>
                <a:gd name="T89" fmla="*/ 301 h 2731"/>
                <a:gd name="T90" fmla="*/ 350 w 1296"/>
                <a:gd name="T91" fmla="*/ 154 h 2731"/>
                <a:gd name="T92" fmla="*/ 472 w 1296"/>
                <a:gd name="T93" fmla="*/ 16 h 2731"/>
                <a:gd name="T94" fmla="*/ 497 w 1296"/>
                <a:gd name="T95" fmla="*/ 2 h 2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6" h="2731">
                  <a:moveTo>
                    <a:pt x="510" y="0"/>
                  </a:moveTo>
                  <a:lnTo>
                    <a:pt x="524" y="2"/>
                  </a:lnTo>
                  <a:lnTo>
                    <a:pt x="537" y="7"/>
                  </a:lnTo>
                  <a:lnTo>
                    <a:pt x="548" y="16"/>
                  </a:lnTo>
                  <a:lnTo>
                    <a:pt x="557" y="28"/>
                  </a:lnTo>
                  <a:lnTo>
                    <a:pt x="562" y="40"/>
                  </a:lnTo>
                  <a:lnTo>
                    <a:pt x="564" y="55"/>
                  </a:lnTo>
                  <a:lnTo>
                    <a:pt x="562" y="69"/>
                  </a:lnTo>
                  <a:lnTo>
                    <a:pt x="557" y="82"/>
                  </a:lnTo>
                  <a:lnTo>
                    <a:pt x="548" y="93"/>
                  </a:lnTo>
                  <a:lnTo>
                    <a:pt x="485" y="161"/>
                  </a:lnTo>
                  <a:lnTo>
                    <a:pt x="427" y="231"/>
                  </a:lnTo>
                  <a:lnTo>
                    <a:pt x="373" y="304"/>
                  </a:lnTo>
                  <a:lnTo>
                    <a:pt x="324" y="381"/>
                  </a:lnTo>
                  <a:lnTo>
                    <a:pt x="279" y="459"/>
                  </a:lnTo>
                  <a:lnTo>
                    <a:pt x="240" y="540"/>
                  </a:lnTo>
                  <a:lnTo>
                    <a:pt x="206" y="624"/>
                  </a:lnTo>
                  <a:lnTo>
                    <a:pt x="175" y="709"/>
                  </a:lnTo>
                  <a:lnTo>
                    <a:pt x="151" y="796"/>
                  </a:lnTo>
                  <a:lnTo>
                    <a:pt x="132" y="884"/>
                  </a:lnTo>
                  <a:lnTo>
                    <a:pt x="119" y="975"/>
                  </a:lnTo>
                  <a:lnTo>
                    <a:pt x="110" y="1066"/>
                  </a:lnTo>
                  <a:lnTo>
                    <a:pt x="108" y="1159"/>
                  </a:lnTo>
                  <a:lnTo>
                    <a:pt x="110" y="1253"/>
                  </a:lnTo>
                  <a:lnTo>
                    <a:pt x="119" y="1346"/>
                  </a:lnTo>
                  <a:lnTo>
                    <a:pt x="133" y="1437"/>
                  </a:lnTo>
                  <a:lnTo>
                    <a:pt x="153" y="1527"/>
                  </a:lnTo>
                  <a:lnTo>
                    <a:pt x="177" y="1615"/>
                  </a:lnTo>
                  <a:lnTo>
                    <a:pt x="208" y="1700"/>
                  </a:lnTo>
                  <a:lnTo>
                    <a:pt x="243" y="1784"/>
                  </a:lnTo>
                  <a:lnTo>
                    <a:pt x="282" y="1864"/>
                  </a:lnTo>
                  <a:lnTo>
                    <a:pt x="327" y="1942"/>
                  </a:lnTo>
                  <a:lnTo>
                    <a:pt x="375" y="2017"/>
                  </a:lnTo>
                  <a:lnTo>
                    <a:pt x="428" y="2089"/>
                  </a:lnTo>
                  <a:lnTo>
                    <a:pt x="485" y="2158"/>
                  </a:lnTo>
                  <a:lnTo>
                    <a:pt x="546" y="2224"/>
                  </a:lnTo>
                  <a:lnTo>
                    <a:pt x="612" y="2286"/>
                  </a:lnTo>
                  <a:lnTo>
                    <a:pt x="681" y="2344"/>
                  </a:lnTo>
                  <a:lnTo>
                    <a:pt x="753" y="2398"/>
                  </a:lnTo>
                  <a:lnTo>
                    <a:pt x="829" y="2447"/>
                  </a:lnTo>
                  <a:lnTo>
                    <a:pt x="908" y="2492"/>
                  </a:lnTo>
                  <a:lnTo>
                    <a:pt x="990" y="2533"/>
                  </a:lnTo>
                  <a:lnTo>
                    <a:pt x="1076" y="2568"/>
                  </a:lnTo>
                  <a:lnTo>
                    <a:pt x="1164" y="2599"/>
                  </a:lnTo>
                  <a:lnTo>
                    <a:pt x="1255" y="2624"/>
                  </a:lnTo>
                  <a:lnTo>
                    <a:pt x="1271" y="2631"/>
                  </a:lnTo>
                  <a:lnTo>
                    <a:pt x="1283" y="2642"/>
                  </a:lnTo>
                  <a:lnTo>
                    <a:pt x="1292" y="2656"/>
                  </a:lnTo>
                  <a:lnTo>
                    <a:pt x="1296" y="2672"/>
                  </a:lnTo>
                  <a:lnTo>
                    <a:pt x="1294" y="2690"/>
                  </a:lnTo>
                  <a:lnTo>
                    <a:pt x="1289" y="2703"/>
                  </a:lnTo>
                  <a:lnTo>
                    <a:pt x="1280" y="2715"/>
                  </a:lnTo>
                  <a:lnTo>
                    <a:pt x="1269" y="2723"/>
                  </a:lnTo>
                  <a:lnTo>
                    <a:pt x="1256" y="2729"/>
                  </a:lnTo>
                  <a:lnTo>
                    <a:pt x="1242" y="2731"/>
                  </a:lnTo>
                  <a:lnTo>
                    <a:pt x="1236" y="2730"/>
                  </a:lnTo>
                  <a:lnTo>
                    <a:pt x="1229" y="2729"/>
                  </a:lnTo>
                  <a:lnTo>
                    <a:pt x="1136" y="2703"/>
                  </a:lnTo>
                  <a:lnTo>
                    <a:pt x="1046" y="2672"/>
                  </a:lnTo>
                  <a:lnTo>
                    <a:pt x="957" y="2636"/>
                  </a:lnTo>
                  <a:lnTo>
                    <a:pt x="873" y="2595"/>
                  </a:lnTo>
                  <a:lnTo>
                    <a:pt x="791" y="2550"/>
                  </a:lnTo>
                  <a:lnTo>
                    <a:pt x="713" y="2500"/>
                  </a:lnTo>
                  <a:lnTo>
                    <a:pt x="637" y="2447"/>
                  </a:lnTo>
                  <a:lnTo>
                    <a:pt x="565" y="2389"/>
                  </a:lnTo>
                  <a:lnTo>
                    <a:pt x="497" y="2327"/>
                  </a:lnTo>
                  <a:lnTo>
                    <a:pt x="432" y="2261"/>
                  </a:lnTo>
                  <a:lnTo>
                    <a:pt x="372" y="2192"/>
                  </a:lnTo>
                  <a:lnTo>
                    <a:pt x="315" y="2119"/>
                  </a:lnTo>
                  <a:lnTo>
                    <a:pt x="263" y="2044"/>
                  </a:lnTo>
                  <a:lnTo>
                    <a:pt x="215" y="1966"/>
                  </a:lnTo>
                  <a:lnTo>
                    <a:pt x="171" y="1885"/>
                  </a:lnTo>
                  <a:lnTo>
                    <a:pt x="132" y="1801"/>
                  </a:lnTo>
                  <a:lnTo>
                    <a:pt x="98" y="1715"/>
                  </a:lnTo>
                  <a:lnTo>
                    <a:pt x="68" y="1627"/>
                  </a:lnTo>
                  <a:lnTo>
                    <a:pt x="44" y="1537"/>
                  </a:lnTo>
                  <a:lnTo>
                    <a:pt x="25" y="1445"/>
                  </a:lnTo>
                  <a:lnTo>
                    <a:pt x="11" y="1351"/>
                  </a:lnTo>
                  <a:lnTo>
                    <a:pt x="3" y="1256"/>
                  </a:lnTo>
                  <a:lnTo>
                    <a:pt x="0" y="1159"/>
                  </a:lnTo>
                  <a:lnTo>
                    <a:pt x="2" y="1066"/>
                  </a:lnTo>
                  <a:lnTo>
                    <a:pt x="10" y="975"/>
                  </a:lnTo>
                  <a:lnTo>
                    <a:pt x="22" y="886"/>
                  </a:lnTo>
                  <a:lnTo>
                    <a:pt x="40" y="797"/>
                  </a:lnTo>
                  <a:lnTo>
                    <a:pt x="62" y="710"/>
                  </a:lnTo>
                  <a:lnTo>
                    <a:pt x="89" y="624"/>
                  </a:lnTo>
                  <a:lnTo>
                    <a:pt x="121" y="541"/>
                  </a:lnTo>
                  <a:lnTo>
                    <a:pt x="158" y="459"/>
                  </a:lnTo>
                  <a:lnTo>
                    <a:pt x="199" y="379"/>
                  </a:lnTo>
                  <a:lnTo>
                    <a:pt x="246" y="301"/>
                  </a:lnTo>
                  <a:lnTo>
                    <a:pt x="296" y="226"/>
                  </a:lnTo>
                  <a:lnTo>
                    <a:pt x="350" y="154"/>
                  </a:lnTo>
                  <a:lnTo>
                    <a:pt x="409" y="84"/>
                  </a:lnTo>
                  <a:lnTo>
                    <a:pt x="472" y="16"/>
                  </a:lnTo>
                  <a:lnTo>
                    <a:pt x="484" y="7"/>
                  </a:lnTo>
                  <a:lnTo>
                    <a:pt x="497" y="2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5" name="Group 1154"/>
          <p:cNvGrpSpPr/>
          <p:nvPr/>
        </p:nvGrpSpPr>
        <p:grpSpPr>
          <a:xfrm>
            <a:off x="9079059" y="3451977"/>
            <a:ext cx="573088" cy="573088"/>
            <a:chOff x="9093200" y="2679700"/>
            <a:chExt cx="573088" cy="573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3" name="Freeform 428"/>
            <p:cNvSpPr>
              <a:spLocks/>
            </p:cNvSpPr>
            <p:nvPr/>
          </p:nvSpPr>
          <p:spPr bwMode="auto">
            <a:xfrm>
              <a:off x="9485313" y="3081338"/>
              <a:ext cx="123825" cy="103188"/>
            </a:xfrm>
            <a:custGeom>
              <a:avLst/>
              <a:gdLst>
                <a:gd name="T0" fmla="*/ 726 w 782"/>
                <a:gd name="T1" fmla="*/ 0 h 657"/>
                <a:gd name="T2" fmla="*/ 742 w 782"/>
                <a:gd name="T3" fmla="*/ 3 h 657"/>
                <a:gd name="T4" fmla="*/ 756 w 782"/>
                <a:gd name="T5" fmla="*/ 11 h 657"/>
                <a:gd name="T6" fmla="*/ 768 w 782"/>
                <a:gd name="T7" fmla="*/ 22 h 657"/>
                <a:gd name="T8" fmla="*/ 777 w 782"/>
                <a:gd name="T9" fmla="*/ 35 h 657"/>
                <a:gd name="T10" fmla="*/ 781 w 782"/>
                <a:gd name="T11" fmla="*/ 49 h 657"/>
                <a:gd name="T12" fmla="*/ 782 w 782"/>
                <a:gd name="T13" fmla="*/ 65 h 657"/>
                <a:gd name="T14" fmla="*/ 779 w 782"/>
                <a:gd name="T15" fmla="*/ 80 h 657"/>
                <a:gd name="T16" fmla="*/ 771 w 782"/>
                <a:gd name="T17" fmla="*/ 95 h 657"/>
                <a:gd name="T18" fmla="*/ 397 w 782"/>
                <a:gd name="T19" fmla="*/ 632 h 657"/>
                <a:gd name="T20" fmla="*/ 386 w 782"/>
                <a:gd name="T21" fmla="*/ 644 h 657"/>
                <a:gd name="T22" fmla="*/ 372 w 782"/>
                <a:gd name="T23" fmla="*/ 652 h 657"/>
                <a:gd name="T24" fmla="*/ 356 w 782"/>
                <a:gd name="T25" fmla="*/ 657 h 657"/>
                <a:gd name="T26" fmla="*/ 348 w 782"/>
                <a:gd name="T27" fmla="*/ 657 h 657"/>
                <a:gd name="T28" fmla="*/ 335 w 782"/>
                <a:gd name="T29" fmla="*/ 656 h 657"/>
                <a:gd name="T30" fmla="*/ 321 w 782"/>
                <a:gd name="T31" fmla="*/ 651 h 657"/>
                <a:gd name="T32" fmla="*/ 309 w 782"/>
                <a:gd name="T33" fmla="*/ 644 h 657"/>
                <a:gd name="T34" fmla="*/ 22 w 782"/>
                <a:gd name="T35" fmla="*/ 408 h 657"/>
                <a:gd name="T36" fmla="*/ 11 w 782"/>
                <a:gd name="T37" fmla="*/ 396 h 657"/>
                <a:gd name="T38" fmla="*/ 3 w 782"/>
                <a:gd name="T39" fmla="*/ 382 h 657"/>
                <a:gd name="T40" fmla="*/ 0 w 782"/>
                <a:gd name="T41" fmla="*/ 366 h 657"/>
                <a:gd name="T42" fmla="*/ 1 w 782"/>
                <a:gd name="T43" fmla="*/ 351 h 657"/>
                <a:gd name="T44" fmla="*/ 5 w 782"/>
                <a:gd name="T45" fmla="*/ 337 h 657"/>
                <a:gd name="T46" fmla="*/ 13 w 782"/>
                <a:gd name="T47" fmla="*/ 323 h 657"/>
                <a:gd name="T48" fmla="*/ 25 w 782"/>
                <a:gd name="T49" fmla="*/ 312 h 657"/>
                <a:gd name="T50" fmla="*/ 39 w 782"/>
                <a:gd name="T51" fmla="*/ 305 h 657"/>
                <a:gd name="T52" fmla="*/ 55 w 782"/>
                <a:gd name="T53" fmla="*/ 301 h 657"/>
                <a:gd name="T54" fmla="*/ 70 w 782"/>
                <a:gd name="T55" fmla="*/ 302 h 657"/>
                <a:gd name="T56" fmla="*/ 84 w 782"/>
                <a:gd name="T57" fmla="*/ 306 h 657"/>
                <a:gd name="T58" fmla="*/ 98 w 782"/>
                <a:gd name="T59" fmla="*/ 314 h 657"/>
                <a:gd name="T60" fmla="*/ 336 w 782"/>
                <a:gd name="T61" fmla="*/ 510 h 657"/>
                <a:gd name="T62" fmla="*/ 673 w 782"/>
                <a:gd name="T63" fmla="*/ 25 h 657"/>
                <a:gd name="T64" fmla="*/ 684 w 782"/>
                <a:gd name="T65" fmla="*/ 14 h 657"/>
                <a:gd name="T66" fmla="*/ 697 w 782"/>
                <a:gd name="T67" fmla="*/ 5 h 657"/>
                <a:gd name="T68" fmla="*/ 711 w 782"/>
                <a:gd name="T69" fmla="*/ 1 h 657"/>
                <a:gd name="T70" fmla="*/ 726 w 782"/>
                <a:gd name="T71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2" h="657">
                  <a:moveTo>
                    <a:pt x="726" y="0"/>
                  </a:moveTo>
                  <a:lnTo>
                    <a:pt x="742" y="3"/>
                  </a:lnTo>
                  <a:lnTo>
                    <a:pt x="756" y="11"/>
                  </a:lnTo>
                  <a:lnTo>
                    <a:pt x="768" y="22"/>
                  </a:lnTo>
                  <a:lnTo>
                    <a:pt x="777" y="35"/>
                  </a:lnTo>
                  <a:lnTo>
                    <a:pt x="781" y="49"/>
                  </a:lnTo>
                  <a:lnTo>
                    <a:pt x="782" y="65"/>
                  </a:lnTo>
                  <a:lnTo>
                    <a:pt x="779" y="80"/>
                  </a:lnTo>
                  <a:lnTo>
                    <a:pt x="771" y="95"/>
                  </a:lnTo>
                  <a:lnTo>
                    <a:pt x="397" y="632"/>
                  </a:lnTo>
                  <a:lnTo>
                    <a:pt x="386" y="644"/>
                  </a:lnTo>
                  <a:lnTo>
                    <a:pt x="372" y="652"/>
                  </a:lnTo>
                  <a:lnTo>
                    <a:pt x="356" y="657"/>
                  </a:lnTo>
                  <a:lnTo>
                    <a:pt x="348" y="657"/>
                  </a:lnTo>
                  <a:lnTo>
                    <a:pt x="335" y="656"/>
                  </a:lnTo>
                  <a:lnTo>
                    <a:pt x="321" y="651"/>
                  </a:lnTo>
                  <a:lnTo>
                    <a:pt x="309" y="644"/>
                  </a:lnTo>
                  <a:lnTo>
                    <a:pt x="22" y="408"/>
                  </a:lnTo>
                  <a:lnTo>
                    <a:pt x="11" y="396"/>
                  </a:lnTo>
                  <a:lnTo>
                    <a:pt x="3" y="382"/>
                  </a:lnTo>
                  <a:lnTo>
                    <a:pt x="0" y="366"/>
                  </a:lnTo>
                  <a:lnTo>
                    <a:pt x="1" y="351"/>
                  </a:lnTo>
                  <a:lnTo>
                    <a:pt x="5" y="337"/>
                  </a:lnTo>
                  <a:lnTo>
                    <a:pt x="13" y="323"/>
                  </a:lnTo>
                  <a:lnTo>
                    <a:pt x="25" y="312"/>
                  </a:lnTo>
                  <a:lnTo>
                    <a:pt x="39" y="305"/>
                  </a:lnTo>
                  <a:lnTo>
                    <a:pt x="55" y="301"/>
                  </a:lnTo>
                  <a:lnTo>
                    <a:pt x="70" y="302"/>
                  </a:lnTo>
                  <a:lnTo>
                    <a:pt x="84" y="306"/>
                  </a:lnTo>
                  <a:lnTo>
                    <a:pt x="98" y="314"/>
                  </a:lnTo>
                  <a:lnTo>
                    <a:pt x="336" y="510"/>
                  </a:lnTo>
                  <a:lnTo>
                    <a:pt x="673" y="25"/>
                  </a:lnTo>
                  <a:lnTo>
                    <a:pt x="684" y="14"/>
                  </a:lnTo>
                  <a:lnTo>
                    <a:pt x="697" y="5"/>
                  </a:lnTo>
                  <a:lnTo>
                    <a:pt x="711" y="1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429"/>
            <p:cNvSpPr>
              <a:spLocks noEditPoints="1"/>
            </p:cNvSpPr>
            <p:nvPr/>
          </p:nvSpPr>
          <p:spPr bwMode="auto">
            <a:xfrm>
              <a:off x="9274175" y="2860675"/>
              <a:ext cx="153988" cy="153988"/>
            </a:xfrm>
            <a:custGeom>
              <a:avLst/>
              <a:gdLst>
                <a:gd name="T0" fmla="*/ 328 w 963"/>
                <a:gd name="T1" fmla="*/ 328 h 963"/>
                <a:gd name="T2" fmla="*/ 672 w 963"/>
                <a:gd name="T3" fmla="*/ 804 h 963"/>
                <a:gd name="T4" fmla="*/ 686 w 963"/>
                <a:gd name="T5" fmla="*/ 818 h 963"/>
                <a:gd name="T6" fmla="*/ 702 w 963"/>
                <a:gd name="T7" fmla="*/ 830 h 963"/>
                <a:gd name="T8" fmla="*/ 721 w 963"/>
                <a:gd name="T9" fmla="*/ 838 h 963"/>
                <a:gd name="T10" fmla="*/ 741 w 963"/>
                <a:gd name="T11" fmla="*/ 843 h 963"/>
                <a:gd name="T12" fmla="*/ 762 w 963"/>
                <a:gd name="T13" fmla="*/ 841 h 963"/>
                <a:gd name="T14" fmla="*/ 781 w 963"/>
                <a:gd name="T15" fmla="*/ 837 h 963"/>
                <a:gd name="T16" fmla="*/ 799 w 963"/>
                <a:gd name="T17" fmla="*/ 828 h 963"/>
                <a:gd name="T18" fmla="*/ 815 w 963"/>
                <a:gd name="T19" fmla="*/ 815 h 963"/>
                <a:gd name="T20" fmla="*/ 828 w 963"/>
                <a:gd name="T21" fmla="*/ 799 h 963"/>
                <a:gd name="T22" fmla="*/ 837 w 963"/>
                <a:gd name="T23" fmla="*/ 781 h 963"/>
                <a:gd name="T24" fmla="*/ 841 w 963"/>
                <a:gd name="T25" fmla="*/ 762 h 963"/>
                <a:gd name="T26" fmla="*/ 843 w 963"/>
                <a:gd name="T27" fmla="*/ 741 h 963"/>
                <a:gd name="T28" fmla="*/ 838 w 963"/>
                <a:gd name="T29" fmla="*/ 721 h 963"/>
                <a:gd name="T30" fmla="*/ 830 w 963"/>
                <a:gd name="T31" fmla="*/ 702 h 963"/>
                <a:gd name="T32" fmla="*/ 818 w 963"/>
                <a:gd name="T33" fmla="*/ 686 h 963"/>
                <a:gd name="T34" fmla="*/ 804 w 963"/>
                <a:gd name="T35" fmla="*/ 672 h 963"/>
                <a:gd name="T36" fmla="*/ 328 w 963"/>
                <a:gd name="T37" fmla="*/ 328 h 963"/>
                <a:gd name="T38" fmla="*/ 64 w 963"/>
                <a:gd name="T39" fmla="*/ 0 h 963"/>
                <a:gd name="T40" fmla="*/ 80 w 963"/>
                <a:gd name="T41" fmla="*/ 3 h 963"/>
                <a:gd name="T42" fmla="*/ 95 w 963"/>
                <a:gd name="T43" fmla="*/ 11 h 963"/>
                <a:gd name="T44" fmla="*/ 874 w 963"/>
                <a:gd name="T45" fmla="*/ 576 h 963"/>
                <a:gd name="T46" fmla="*/ 898 w 963"/>
                <a:gd name="T47" fmla="*/ 595 h 963"/>
                <a:gd name="T48" fmla="*/ 919 w 963"/>
                <a:gd name="T49" fmla="*/ 618 h 963"/>
                <a:gd name="T50" fmla="*/ 935 w 963"/>
                <a:gd name="T51" fmla="*/ 643 h 963"/>
                <a:gd name="T52" fmla="*/ 949 w 963"/>
                <a:gd name="T53" fmla="*/ 672 h 963"/>
                <a:gd name="T54" fmla="*/ 957 w 963"/>
                <a:gd name="T55" fmla="*/ 701 h 963"/>
                <a:gd name="T56" fmla="*/ 962 w 963"/>
                <a:gd name="T57" fmla="*/ 732 h 963"/>
                <a:gd name="T58" fmla="*/ 963 w 963"/>
                <a:gd name="T59" fmla="*/ 763 h 963"/>
                <a:gd name="T60" fmla="*/ 958 w 963"/>
                <a:gd name="T61" fmla="*/ 793 h 963"/>
                <a:gd name="T62" fmla="*/ 950 w 963"/>
                <a:gd name="T63" fmla="*/ 823 h 963"/>
                <a:gd name="T64" fmla="*/ 937 w 963"/>
                <a:gd name="T65" fmla="*/ 850 h 963"/>
                <a:gd name="T66" fmla="*/ 920 w 963"/>
                <a:gd name="T67" fmla="*/ 876 h 963"/>
                <a:gd name="T68" fmla="*/ 900 w 963"/>
                <a:gd name="T69" fmla="*/ 900 h 963"/>
                <a:gd name="T70" fmla="*/ 874 w 963"/>
                <a:gd name="T71" fmla="*/ 922 h 963"/>
                <a:gd name="T72" fmla="*/ 846 w 963"/>
                <a:gd name="T73" fmla="*/ 940 h 963"/>
                <a:gd name="T74" fmla="*/ 815 w 963"/>
                <a:gd name="T75" fmla="*/ 952 h 963"/>
                <a:gd name="T76" fmla="*/ 782 w 963"/>
                <a:gd name="T77" fmla="*/ 961 h 963"/>
                <a:gd name="T78" fmla="*/ 748 w 963"/>
                <a:gd name="T79" fmla="*/ 963 h 963"/>
                <a:gd name="T80" fmla="*/ 740 w 963"/>
                <a:gd name="T81" fmla="*/ 963 h 963"/>
                <a:gd name="T82" fmla="*/ 732 w 963"/>
                <a:gd name="T83" fmla="*/ 962 h 963"/>
                <a:gd name="T84" fmla="*/ 701 w 963"/>
                <a:gd name="T85" fmla="*/ 957 h 963"/>
                <a:gd name="T86" fmla="*/ 672 w 963"/>
                <a:gd name="T87" fmla="*/ 949 h 963"/>
                <a:gd name="T88" fmla="*/ 643 w 963"/>
                <a:gd name="T89" fmla="*/ 935 h 963"/>
                <a:gd name="T90" fmla="*/ 618 w 963"/>
                <a:gd name="T91" fmla="*/ 919 h 963"/>
                <a:gd name="T92" fmla="*/ 595 w 963"/>
                <a:gd name="T93" fmla="*/ 898 h 963"/>
                <a:gd name="T94" fmla="*/ 576 w 963"/>
                <a:gd name="T95" fmla="*/ 874 h 963"/>
                <a:gd name="T96" fmla="*/ 11 w 963"/>
                <a:gd name="T97" fmla="*/ 95 h 963"/>
                <a:gd name="T98" fmla="*/ 3 w 963"/>
                <a:gd name="T99" fmla="*/ 80 h 963"/>
                <a:gd name="T100" fmla="*/ 0 w 963"/>
                <a:gd name="T101" fmla="*/ 64 h 963"/>
                <a:gd name="T102" fmla="*/ 1 w 963"/>
                <a:gd name="T103" fmla="*/ 47 h 963"/>
                <a:gd name="T104" fmla="*/ 8 w 963"/>
                <a:gd name="T105" fmla="*/ 32 h 963"/>
                <a:gd name="T106" fmla="*/ 18 w 963"/>
                <a:gd name="T107" fmla="*/ 18 h 963"/>
                <a:gd name="T108" fmla="*/ 32 w 963"/>
                <a:gd name="T109" fmla="*/ 8 h 963"/>
                <a:gd name="T110" fmla="*/ 47 w 963"/>
                <a:gd name="T111" fmla="*/ 1 h 963"/>
                <a:gd name="T112" fmla="*/ 64 w 963"/>
                <a:gd name="T113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963">
                  <a:moveTo>
                    <a:pt x="328" y="328"/>
                  </a:moveTo>
                  <a:lnTo>
                    <a:pt x="672" y="804"/>
                  </a:lnTo>
                  <a:lnTo>
                    <a:pt x="686" y="818"/>
                  </a:lnTo>
                  <a:lnTo>
                    <a:pt x="702" y="830"/>
                  </a:lnTo>
                  <a:lnTo>
                    <a:pt x="721" y="838"/>
                  </a:lnTo>
                  <a:lnTo>
                    <a:pt x="741" y="843"/>
                  </a:lnTo>
                  <a:lnTo>
                    <a:pt x="762" y="841"/>
                  </a:lnTo>
                  <a:lnTo>
                    <a:pt x="781" y="837"/>
                  </a:lnTo>
                  <a:lnTo>
                    <a:pt x="799" y="828"/>
                  </a:lnTo>
                  <a:lnTo>
                    <a:pt x="815" y="815"/>
                  </a:lnTo>
                  <a:lnTo>
                    <a:pt x="828" y="799"/>
                  </a:lnTo>
                  <a:lnTo>
                    <a:pt x="837" y="781"/>
                  </a:lnTo>
                  <a:lnTo>
                    <a:pt x="841" y="762"/>
                  </a:lnTo>
                  <a:lnTo>
                    <a:pt x="843" y="741"/>
                  </a:lnTo>
                  <a:lnTo>
                    <a:pt x="838" y="721"/>
                  </a:lnTo>
                  <a:lnTo>
                    <a:pt x="830" y="702"/>
                  </a:lnTo>
                  <a:lnTo>
                    <a:pt x="818" y="686"/>
                  </a:lnTo>
                  <a:lnTo>
                    <a:pt x="804" y="672"/>
                  </a:lnTo>
                  <a:lnTo>
                    <a:pt x="328" y="328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6"/>
                  </a:lnTo>
                  <a:lnTo>
                    <a:pt x="898" y="595"/>
                  </a:lnTo>
                  <a:lnTo>
                    <a:pt x="919" y="618"/>
                  </a:lnTo>
                  <a:lnTo>
                    <a:pt x="935" y="643"/>
                  </a:lnTo>
                  <a:lnTo>
                    <a:pt x="949" y="672"/>
                  </a:lnTo>
                  <a:lnTo>
                    <a:pt x="957" y="701"/>
                  </a:lnTo>
                  <a:lnTo>
                    <a:pt x="962" y="732"/>
                  </a:lnTo>
                  <a:lnTo>
                    <a:pt x="963" y="763"/>
                  </a:lnTo>
                  <a:lnTo>
                    <a:pt x="958" y="793"/>
                  </a:lnTo>
                  <a:lnTo>
                    <a:pt x="950" y="823"/>
                  </a:lnTo>
                  <a:lnTo>
                    <a:pt x="937" y="850"/>
                  </a:lnTo>
                  <a:lnTo>
                    <a:pt x="920" y="876"/>
                  </a:lnTo>
                  <a:lnTo>
                    <a:pt x="900" y="900"/>
                  </a:lnTo>
                  <a:lnTo>
                    <a:pt x="874" y="922"/>
                  </a:lnTo>
                  <a:lnTo>
                    <a:pt x="846" y="940"/>
                  </a:lnTo>
                  <a:lnTo>
                    <a:pt x="815" y="952"/>
                  </a:lnTo>
                  <a:lnTo>
                    <a:pt x="782" y="961"/>
                  </a:lnTo>
                  <a:lnTo>
                    <a:pt x="748" y="963"/>
                  </a:lnTo>
                  <a:lnTo>
                    <a:pt x="740" y="963"/>
                  </a:lnTo>
                  <a:lnTo>
                    <a:pt x="732" y="962"/>
                  </a:lnTo>
                  <a:lnTo>
                    <a:pt x="701" y="957"/>
                  </a:lnTo>
                  <a:lnTo>
                    <a:pt x="672" y="949"/>
                  </a:lnTo>
                  <a:lnTo>
                    <a:pt x="643" y="935"/>
                  </a:lnTo>
                  <a:lnTo>
                    <a:pt x="618" y="919"/>
                  </a:lnTo>
                  <a:lnTo>
                    <a:pt x="595" y="898"/>
                  </a:lnTo>
                  <a:lnTo>
                    <a:pt x="576" y="874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4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8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430"/>
            <p:cNvSpPr>
              <a:spLocks noEditPoints="1"/>
            </p:cNvSpPr>
            <p:nvPr/>
          </p:nvSpPr>
          <p:spPr bwMode="auto">
            <a:xfrm>
              <a:off x="9093200" y="2679700"/>
              <a:ext cx="573088" cy="573088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2334 w 3610"/>
                <a:gd name="T29" fmla="*/ 80 h 3610"/>
                <a:gd name="T30" fmla="*/ 2887 w 3610"/>
                <a:gd name="T31" fmla="*/ 361 h 3610"/>
                <a:gd name="T32" fmla="*/ 3308 w 3610"/>
                <a:gd name="T33" fmla="*/ 807 h 3610"/>
                <a:gd name="T34" fmla="*/ 3559 w 3610"/>
                <a:gd name="T35" fmla="*/ 1377 h 3610"/>
                <a:gd name="T36" fmla="*/ 3598 w 3610"/>
                <a:gd name="T37" fmla="*/ 2017 h 3610"/>
                <a:gd name="T38" fmla="*/ 3559 w 3610"/>
                <a:gd name="T39" fmla="*/ 2551 h 3610"/>
                <a:gd name="T40" fmla="*/ 3597 w 3610"/>
                <a:gd name="T41" fmla="*/ 2968 h 3610"/>
                <a:gd name="T42" fmla="*/ 3426 w 3610"/>
                <a:gd name="T43" fmla="*/ 3331 h 3610"/>
                <a:gd name="T44" fmla="*/ 3100 w 3610"/>
                <a:gd name="T45" fmla="*/ 3561 h 3610"/>
                <a:gd name="T46" fmla="*/ 2686 w 3610"/>
                <a:gd name="T47" fmla="*/ 3597 h 3610"/>
                <a:gd name="T48" fmla="*/ 2225 w 3610"/>
                <a:gd name="T49" fmla="*/ 3561 h 3610"/>
                <a:gd name="T50" fmla="*/ 1587 w 3610"/>
                <a:gd name="T51" fmla="*/ 3597 h 3610"/>
                <a:gd name="T52" fmla="*/ 986 w 3610"/>
                <a:gd name="T53" fmla="*/ 3413 h 3610"/>
                <a:gd name="T54" fmla="*/ 493 w 3610"/>
                <a:gd name="T55" fmla="*/ 3044 h 3610"/>
                <a:gd name="T56" fmla="*/ 152 w 3610"/>
                <a:gd name="T57" fmla="*/ 2530 h 3610"/>
                <a:gd name="T58" fmla="*/ 3 w 3610"/>
                <a:gd name="T59" fmla="*/ 1914 h 3610"/>
                <a:gd name="T60" fmla="*/ 70 w 3610"/>
                <a:gd name="T61" fmla="*/ 1304 h 3610"/>
                <a:gd name="T62" fmla="*/ 329 w 3610"/>
                <a:gd name="T63" fmla="*/ 765 h 3610"/>
                <a:gd name="T64" fmla="*/ 569 w 3610"/>
                <a:gd name="T65" fmla="*/ 513 h 3610"/>
                <a:gd name="T66" fmla="*/ 629 w 3610"/>
                <a:gd name="T67" fmla="*/ 573 h 3610"/>
                <a:gd name="T68" fmla="*/ 416 w 3610"/>
                <a:gd name="T69" fmla="*/ 852 h 3610"/>
                <a:gd name="T70" fmla="*/ 170 w 3610"/>
                <a:gd name="T71" fmla="*/ 1400 h 3610"/>
                <a:gd name="T72" fmla="*/ 133 w 3610"/>
                <a:gd name="T73" fmla="*/ 2016 h 3610"/>
                <a:gd name="T74" fmla="*/ 318 w 3610"/>
                <a:gd name="T75" fmla="*/ 2596 h 3610"/>
                <a:gd name="T76" fmla="*/ 687 w 3610"/>
                <a:gd name="T77" fmla="*/ 3064 h 3610"/>
                <a:gd name="T78" fmla="*/ 1197 w 3610"/>
                <a:gd name="T79" fmla="*/ 3376 h 3610"/>
                <a:gd name="T80" fmla="*/ 1805 w 3610"/>
                <a:gd name="T81" fmla="*/ 3490 h 3610"/>
                <a:gd name="T82" fmla="*/ 2302 w 3610"/>
                <a:gd name="T83" fmla="*/ 3405 h 3610"/>
                <a:gd name="T84" fmla="*/ 2168 w 3610"/>
                <a:gd name="T85" fmla="*/ 3246 h 3610"/>
                <a:gd name="T86" fmla="*/ 2071 w 3610"/>
                <a:gd name="T87" fmla="*/ 3021 h 3610"/>
                <a:gd name="T88" fmla="*/ 2046 w 3610"/>
                <a:gd name="T89" fmla="*/ 2828 h 3610"/>
                <a:gd name="T90" fmla="*/ 2153 w 3610"/>
                <a:gd name="T91" fmla="*/ 2433 h 3610"/>
                <a:gd name="T92" fmla="*/ 2433 w 3610"/>
                <a:gd name="T93" fmla="*/ 2153 h 3610"/>
                <a:gd name="T94" fmla="*/ 2828 w 3610"/>
                <a:gd name="T95" fmla="*/ 2046 h 3610"/>
                <a:gd name="T96" fmla="*/ 3005 w 3610"/>
                <a:gd name="T97" fmla="*/ 2066 h 3610"/>
                <a:gd name="T98" fmla="*/ 3210 w 3610"/>
                <a:gd name="T99" fmla="*/ 2146 h 3610"/>
                <a:gd name="T100" fmla="*/ 3398 w 3610"/>
                <a:gd name="T101" fmla="*/ 2294 h 3610"/>
                <a:gd name="T102" fmla="*/ 3486 w 3610"/>
                <a:gd name="T103" fmla="*/ 1908 h 3610"/>
                <a:gd name="T104" fmla="*/ 3408 w 3610"/>
                <a:gd name="T105" fmla="*/ 1284 h 3610"/>
                <a:gd name="T106" fmla="*/ 3116 w 3610"/>
                <a:gd name="T107" fmla="*/ 748 h 3610"/>
                <a:gd name="T108" fmla="*/ 2658 w 3610"/>
                <a:gd name="T109" fmla="*/ 352 h 3610"/>
                <a:gd name="T110" fmla="*/ 2077 w 3610"/>
                <a:gd name="T111" fmla="*/ 142 h 3610"/>
                <a:gd name="T112" fmla="*/ 1840 w 3610"/>
                <a:gd name="T113" fmla="*/ 908 h 3610"/>
                <a:gd name="T114" fmla="*/ 1748 w 3610"/>
                <a:gd name="T115" fmla="*/ 878 h 3610"/>
                <a:gd name="T116" fmla="*/ 1786 w 3610"/>
                <a:gd name="T117" fmla="*/ 3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702"/>
                  </a:lnTo>
                  <a:lnTo>
                    <a:pt x="11" y="1600"/>
                  </a:lnTo>
                  <a:lnTo>
                    <a:pt x="25" y="1501"/>
                  </a:lnTo>
                  <a:lnTo>
                    <a:pt x="45" y="1401"/>
                  </a:lnTo>
                  <a:lnTo>
                    <a:pt x="70" y="1304"/>
                  </a:lnTo>
                  <a:lnTo>
                    <a:pt x="101" y="1209"/>
                  </a:lnTo>
                  <a:lnTo>
                    <a:pt x="136" y="1116"/>
                  </a:lnTo>
                  <a:lnTo>
                    <a:pt x="176" y="1024"/>
                  </a:lnTo>
                  <a:lnTo>
                    <a:pt x="222" y="935"/>
                  </a:lnTo>
                  <a:lnTo>
                    <a:pt x="273" y="849"/>
                  </a:lnTo>
                  <a:lnTo>
                    <a:pt x="329" y="765"/>
                  </a:lnTo>
                  <a:lnTo>
                    <a:pt x="391" y="684"/>
                  </a:lnTo>
                  <a:lnTo>
                    <a:pt x="456" y="606"/>
                  </a:lnTo>
                  <a:lnTo>
                    <a:pt x="526" y="531"/>
                  </a:lnTo>
                  <a:lnTo>
                    <a:pt x="539" y="521"/>
                  </a:lnTo>
                  <a:lnTo>
                    <a:pt x="554" y="515"/>
                  </a:lnTo>
                  <a:lnTo>
                    <a:pt x="569" y="513"/>
                  </a:lnTo>
                  <a:lnTo>
                    <a:pt x="584" y="515"/>
                  </a:lnTo>
                  <a:lnTo>
                    <a:pt x="598" y="521"/>
                  </a:lnTo>
                  <a:lnTo>
                    <a:pt x="612" y="531"/>
                  </a:lnTo>
                  <a:lnTo>
                    <a:pt x="621" y="544"/>
                  </a:lnTo>
                  <a:lnTo>
                    <a:pt x="627" y="558"/>
                  </a:lnTo>
                  <a:lnTo>
                    <a:pt x="629" y="573"/>
                  </a:lnTo>
                  <a:lnTo>
                    <a:pt x="627" y="589"/>
                  </a:lnTo>
                  <a:lnTo>
                    <a:pt x="621" y="603"/>
                  </a:lnTo>
                  <a:lnTo>
                    <a:pt x="612" y="616"/>
                  </a:lnTo>
                  <a:lnTo>
                    <a:pt x="542" y="691"/>
                  </a:lnTo>
                  <a:lnTo>
                    <a:pt x="476" y="770"/>
                  </a:lnTo>
                  <a:lnTo>
                    <a:pt x="416" y="852"/>
                  </a:lnTo>
                  <a:lnTo>
                    <a:pt x="361" y="936"/>
                  </a:lnTo>
                  <a:lnTo>
                    <a:pt x="311" y="1025"/>
                  </a:lnTo>
                  <a:lnTo>
                    <a:pt x="267" y="1115"/>
                  </a:lnTo>
                  <a:lnTo>
                    <a:pt x="229" y="1208"/>
                  </a:lnTo>
                  <a:lnTo>
                    <a:pt x="196" y="1303"/>
                  </a:lnTo>
                  <a:lnTo>
                    <a:pt x="170" y="1400"/>
                  </a:lnTo>
                  <a:lnTo>
                    <a:pt x="148" y="1500"/>
                  </a:lnTo>
                  <a:lnTo>
                    <a:pt x="132" y="1600"/>
                  </a:lnTo>
                  <a:lnTo>
                    <a:pt x="124" y="1702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7"/>
                  </a:lnTo>
                  <a:lnTo>
                    <a:pt x="3475" y="1591"/>
                  </a:lnTo>
                  <a:lnTo>
                    <a:pt x="3459" y="1486"/>
                  </a:lnTo>
                  <a:lnTo>
                    <a:pt x="3436" y="1384"/>
                  </a:lnTo>
                  <a:lnTo>
                    <a:pt x="3408" y="1284"/>
                  </a:lnTo>
                  <a:lnTo>
                    <a:pt x="3373" y="1187"/>
                  </a:lnTo>
                  <a:lnTo>
                    <a:pt x="3331" y="1093"/>
                  </a:lnTo>
                  <a:lnTo>
                    <a:pt x="3285" y="1001"/>
                  </a:lnTo>
                  <a:lnTo>
                    <a:pt x="3234" y="913"/>
                  </a:lnTo>
                  <a:lnTo>
                    <a:pt x="3177" y="829"/>
                  </a:lnTo>
                  <a:lnTo>
                    <a:pt x="3116" y="748"/>
                  </a:lnTo>
                  <a:lnTo>
                    <a:pt x="3050" y="672"/>
                  </a:lnTo>
                  <a:lnTo>
                    <a:pt x="2980" y="598"/>
                  </a:lnTo>
                  <a:lnTo>
                    <a:pt x="2904" y="529"/>
                  </a:lnTo>
                  <a:lnTo>
                    <a:pt x="2827" y="466"/>
                  </a:lnTo>
                  <a:lnTo>
                    <a:pt x="2744" y="407"/>
                  </a:lnTo>
                  <a:lnTo>
                    <a:pt x="2658" y="352"/>
                  </a:lnTo>
                  <a:lnTo>
                    <a:pt x="2569" y="303"/>
                  </a:lnTo>
                  <a:lnTo>
                    <a:pt x="2476" y="259"/>
                  </a:lnTo>
                  <a:lnTo>
                    <a:pt x="2380" y="221"/>
                  </a:lnTo>
                  <a:lnTo>
                    <a:pt x="2282" y="189"/>
                  </a:lnTo>
                  <a:lnTo>
                    <a:pt x="2181" y="163"/>
                  </a:lnTo>
                  <a:lnTo>
                    <a:pt x="2077" y="142"/>
                  </a:lnTo>
                  <a:lnTo>
                    <a:pt x="1972" y="128"/>
                  </a:lnTo>
                  <a:lnTo>
                    <a:pt x="1865" y="121"/>
                  </a:lnTo>
                  <a:lnTo>
                    <a:pt x="1865" y="860"/>
                  </a:lnTo>
                  <a:lnTo>
                    <a:pt x="1862" y="878"/>
                  </a:lnTo>
                  <a:lnTo>
                    <a:pt x="1853" y="896"/>
                  </a:lnTo>
                  <a:lnTo>
                    <a:pt x="1840" y="908"/>
                  </a:lnTo>
                  <a:lnTo>
                    <a:pt x="1824" y="917"/>
                  </a:lnTo>
                  <a:lnTo>
                    <a:pt x="1805" y="920"/>
                  </a:lnTo>
                  <a:lnTo>
                    <a:pt x="1786" y="917"/>
                  </a:lnTo>
                  <a:lnTo>
                    <a:pt x="1770" y="908"/>
                  </a:lnTo>
                  <a:lnTo>
                    <a:pt x="1757" y="896"/>
                  </a:lnTo>
                  <a:lnTo>
                    <a:pt x="1748" y="878"/>
                  </a:lnTo>
                  <a:lnTo>
                    <a:pt x="1745" y="860"/>
                  </a:lnTo>
                  <a:lnTo>
                    <a:pt x="1745" y="60"/>
                  </a:lnTo>
                  <a:lnTo>
                    <a:pt x="1748" y="42"/>
                  </a:lnTo>
                  <a:lnTo>
                    <a:pt x="1757" y="25"/>
                  </a:lnTo>
                  <a:lnTo>
                    <a:pt x="1770" y="12"/>
                  </a:lnTo>
                  <a:lnTo>
                    <a:pt x="178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4" name="Group 1153"/>
          <p:cNvGrpSpPr/>
          <p:nvPr/>
        </p:nvGrpSpPr>
        <p:grpSpPr>
          <a:xfrm>
            <a:off x="8143565" y="3451977"/>
            <a:ext cx="573088" cy="573088"/>
            <a:chOff x="8166100" y="2679700"/>
            <a:chExt cx="573088" cy="573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9" name="Freeform 435"/>
            <p:cNvSpPr>
              <a:spLocks/>
            </p:cNvSpPr>
            <p:nvPr/>
          </p:nvSpPr>
          <p:spPr bwMode="auto">
            <a:xfrm>
              <a:off x="8564563" y="3078163"/>
              <a:ext cx="100013" cy="100013"/>
            </a:xfrm>
            <a:custGeom>
              <a:avLst/>
              <a:gdLst>
                <a:gd name="T0" fmla="*/ 60 w 630"/>
                <a:gd name="T1" fmla="*/ 0 h 630"/>
                <a:gd name="T2" fmla="*/ 75 w 630"/>
                <a:gd name="T3" fmla="*/ 1 h 630"/>
                <a:gd name="T4" fmla="*/ 89 w 630"/>
                <a:gd name="T5" fmla="*/ 7 h 630"/>
                <a:gd name="T6" fmla="*/ 102 w 630"/>
                <a:gd name="T7" fmla="*/ 17 h 630"/>
                <a:gd name="T8" fmla="*/ 315 w 630"/>
                <a:gd name="T9" fmla="*/ 230 h 630"/>
                <a:gd name="T10" fmla="*/ 528 w 630"/>
                <a:gd name="T11" fmla="*/ 17 h 630"/>
                <a:gd name="T12" fmla="*/ 540 w 630"/>
                <a:gd name="T13" fmla="*/ 7 h 630"/>
                <a:gd name="T14" fmla="*/ 554 w 630"/>
                <a:gd name="T15" fmla="*/ 1 h 630"/>
                <a:gd name="T16" fmla="*/ 570 w 630"/>
                <a:gd name="T17" fmla="*/ 0 h 630"/>
                <a:gd name="T18" fmla="*/ 585 w 630"/>
                <a:gd name="T19" fmla="*/ 1 h 630"/>
                <a:gd name="T20" fmla="*/ 599 w 630"/>
                <a:gd name="T21" fmla="*/ 7 h 630"/>
                <a:gd name="T22" fmla="*/ 612 w 630"/>
                <a:gd name="T23" fmla="*/ 17 h 630"/>
                <a:gd name="T24" fmla="*/ 622 w 630"/>
                <a:gd name="T25" fmla="*/ 30 h 630"/>
                <a:gd name="T26" fmla="*/ 628 w 630"/>
                <a:gd name="T27" fmla="*/ 45 h 630"/>
                <a:gd name="T28" fmla="*/ 630 w 630"/>
                <a:gd name="T29" fmla="*/ 60 h 630"/>
                <a:gd name="T30" fmla="*/ 628 w 630"/>
                <a:gd name="T31" fmla="*/ 75 h 630"/>
                <a:gd name="T32" fmla="*/ 622 w 630"/>
                <a:gd name="T33" fmla="*/ 89 h 630"/>
                <a:gd name="T34" fmla="*/ 612 w 630"/>
                <a:gd name="T35" fmla="*/ 103 h 630"/>
                <a:gd name="T36" fmla="*/ 400 w 630"/>
                <a:gd name="T37" fmla="*/ 315 h 630"/>
                <a:gd name="T38" fmla="*/ 612 w 630"/>
                <a:gd name="T39" fmla="*/ 528 h 630"/>
                <a:gd name="T40" fmla="*/ 622 w 630"/>
                <a:gd name="T41" fmla="*/ 540 h 630"/>
                <a:gd name="T42" fmla="*/ 628 w 630"/>
                <a:gd name="T43" fmla="*/ 554 h 630"/>
                <a:gd name="T44" fmla="*/ 630 w 630"/>
                <a:gd name="T45" fmla="*/ 570 h 630"/>
                <a:gd name="T46" fmla="*/ 628 w 630"/>
                <a:gd name="T47" fmla="*/ 585 h 630"/>
                <a:gd name="T48" fmla="*/ 622 w 630"/>
                <a:gd name="T49" fmla="*/ 599 h 630"/>
                <a:gd name="T50" fmla="*/ 612 w 630"/>
                <a:gd name="T51" fmla="*/ 612 h 630"/>
                <a:gd name="T52" fmla="*/ 599 w 630"/>
                <a:gd name="T53" fmla="*/ 622 h 630"/>
                <a:gd name="T54" fmla="*/ 585 w 630"/>
                <a:gd name="T55" fmla="*/ 628 h 630"/>
                <a:gd name="T56" fmla="*/ 570 w 630"/>
                <a:gd name="T57" fmla="*/ 630 h 630"/>
                <a:gd name="T58" fmla="*/ 554 w 630"/>
                <a:gd name="T59" fmla="*/ 628 h 630"/>
                <a:gd name="T60" fmla="*/ 540 w 630"/>
                <a:gd name="T61" fmla="*/ 622 h 630"/>
                <a:gd name="T62" fmla="*/ 528 w 630"/>
                <a:gd name="T63" fmla="*/ 612 h 630"/>
                <a:gd name="T64" fmla="*/ 315 w 630"/>
                <a:gd name="T65" fmla="*/ 400 h 630"/>
                <a:gd name="T66" fmla="*/ 102 w 630"/>
                <a:gd name="T67" fmla="*/ 612 h 630"/>
                <a:gd name="T68" fmla="*/ 89 w 630"/>
                <a:gd name="T69" fmla="*/ 622 h 630"/>
                <a:gd name="T70" fmla="*/ 75 w 630"/>
                <a:gd name="T71" fmla="*/ 628 h 630"/>
                <a:gd name="T72" fmla="*/ 60 w 630"/>
                <a:gd name="T73" fmla="*/ 630 h 630"/>
                <a:gd name="T74" fmla="*/ 45 w 630"/>
                <a:gd name="T75" fmla="*/ 628 h 630"/>
                <a:gd name="T76" fmla="*/ 30 w 630"/>
                <a:gd name="T77" fmla="*/ 622 h 630"/>
                <a:gd name="T78" fmla="*/ 17 w 630"/>
                <a:gd name="T79" fmla="*/ 612 h 630"/>
                <a:gd name="T80" fmla="*/ 7 w 630"/>
                <a:gd name="T81" fmla="*/ 599 h 630"/>
                <a:gd name="T82" fmla="*/ 1 w 630"/>
                <a:gd name="T83" fmla="*/ 585 h 630"/>
                <a:gd name="T84" fmla="*/ 0 w 630"/>
                <a:gd name="T85" fmla="*/ 570 h 630"/>
                <a:gd name="T86" fmla="*/ 1 w 630"/>
                <a:gd name="T87" fmla="*/ 554 h 630"/>
                <a:gd name="T88" fmla="*/ 7 w 630"/>
                <a:gd name="T89" fmla="*/ 540 h 630"/>
                <a:gd name="T90" fmla="*/ 17 w 630"/>
                <a:gd name="T91" fmla="*/ 528 h 630"/>
                <a:gd name="T92" fmla="*/ 230 w 630"/>
                <a:gd name="T93" fmla="*/ 315 h 630"/>
                <a:gd name="T94" fmla="*/ 17 w 630"/>
                <a:gd name="T95" fmla="*/ 103 h 630"/>
                <a:gd name="T96" fmla="*/ 7 w 630"/>
                <a:gd name="T97" fmla="*/ 89 h 630"/>
                <a:gd name="T98" fmla="*/ 1 w 630"/>
                <a:gd name="T99" fmla="*/ 75 h 630"/>
                <a:gd name="T100" fmla="*/ 0 w 630"/>
                <a:gd name="T101" fmla="*/ 60 h 630"/>
                <a:gd name="T102" fmla="*/ 1 w 630"/>
                <a:gd name="T103" fmla="*/ 45 h 630"/>
                <a:gd name="T104" fmla="*/ 7 w 630"/>
                <a:gd name="T105" fmla="*/ 30 h 630"/>
                <a:gd name="T106" fmla="*/ 17 w 630"/>
                <a:gd name="T107" fmla="*/ 17 h 630"/>
                <a:gd name="T108" fmla="*/ 30 w 630"/>
                <a:gd name="T109" fmla="*/ 7 h 630"/>
                <a:gd name="T110" fmla="*/ 45 w 630"/>
                <a:gd name="T111" fmla="*/ 1 h 630"/>
                <a:gd name="T112" fmla="*/ 60 w 630"/>
                <a:gd name="T113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0" h="630">
                  <a:moveTo>
                    <a:pt x="60" y="0"/>
                  </a:moveTo>
                  <a:lnTo>
                    <a:pt x="75" y="1"/>
                  </a:lnTo>
                  <a:lnTo>
                    <a:pt x="89" y="7"/>
                  </a:lnTo>
                  <a:lnTo>
                    <a:pt x="102" y="17"/>
                  </a:lnTo>
                  <a:lnTo>
                    <a:pt x="315" y="230"/>
                  </a:lnTo>
                  <a:lnTo>
                    <a:pt x="528" y="17"/>
                  </a:lnTo>
                  <a:lnTo>
                    <a:pt x="540" y="7"/>
                  </a:lnTo>
                  <a:lnTo>
                    <a:pt x="554" y="1"/>
                  </a:lnTo>
                  <a:lnTo>
                    <a:pt x="570" y="0"/>
                  </a:lnTo>
                  <a:lnTo>
                    <a:pt x="585" y="1"/>
                  </a:lnTo>
                  <a:lnTo>
                    <a:pt x="599" y="7"/>
                  </a:lnTo>
                  <a:lnTo>
                    <a:pt x="612" y="17"/>
                  </a:lnTo>
                  <a:lnTo>
                    <a:pt x="622" y="30"/>
                  </a:lnTo>
                  <a:lnTo>
                    <a:pt x="628" y="45"/>
                  </a:lnTo>
                  <a:lnTo>
                    <a:pt x="630" y="60"/>
                  </a:lnTo>
                  <a:lnTo>
                    <a:pt x="628" y="75"/>
                  </a:lnTo>
                  <a:lnTo>
                    <a:pt x="622" y="89"/>
                  </a:lnTo>
                  <a:lnTo>
                    <a:pt x="612" y="103"/>
                  </a:lnTo>
                  <a:lnTo>
                    <a:pt x="400" y="315"/>
                  </a:lnTo>
                  <a:lnTo>
                    <a:pt x="612" y="528"/>
                  </a:lnTo>
                  <a:lnTo>
                    <a:pt x="622" y="540"/>
                  </a:lnTo>
                  <a:lnTo>
                    <a:pt x="628" y="554"/>
                  </a:lnTo>
                  <a:lnTo>
                    <a:pt x="630" y="570"/>
                  </a:lnTo>
                  <a:lnTo>
                    <a:pt x="628" y="585"/>
                  </a:lnTo>
                  <a:lnTo>
                    <a:pt x="622" y="599"/>
                  </a:lnTo>
                  <a:lnTo>
                    <a:pt x="612" y="612"/>
                  </a:lnTo>
                  <a:lnTo>
                    <a:pt x="599" y="622"/>
                  </a:lnTo>
                  <a:lnTo>
                    <a:pt x="585" y="628"/>
                  </a:lnTo>
                  <a:lnTo>
                    <a:pt x="570" y="630"/>
                  </a:lnTo>
                  <a:lnTo>
                    <a:pt x="554" y="628"/>
                  </a:lnTo>
                  <a:lnTo>
                    <a:pt x="540" y="622"/>
                  </a:lnTo>
                  <a:lnTo>
                    <a:pt x="528" y="612"/>
                  </a:lnTo>
                  <a:lnTo>
                    <a:pt x="315" y="400"/>
                  </a:lnTo>
                  <a:lnTo>
                    <a:pt x="102" y="612"/>
                  </a:lnTo>
                  <a:lnTo>
                    <a:pt x="89" y="622"/>
                  </a:lnTo>
                  <a:lnTo>
                    <a:pt x="75" y="628"/>
                  </a:lnTo>
                  <a:lnTo>
                    <a:pt x="60" y="630"/>
                  </a:lnTo>
                  <a:lnTo>
                    <a:pt x="45" y="628"/>
                  </a:lnTo>
                  <a:lnTo>
                    <a:pt x="30" y="622"/>
                  </a:lnTo>
                  <a:lnTo>
                    <a:pt x="17" y="612"/>
                  </a:lnTo>
                  <a:lnTo>
                    <a:pt x="7" y="599"/>
                  </a:lnTo>
                  <a:lnTo>
                    <a:pt x="1" y="585"/>
                  </a:lnTo>
                  <a:lnTo>
                    <a:pt x="0" y="570"/>
                  </a:lnTo>
                  <a:lnTo>
                    <a:pt x="1" y="554"/>
                  </a:lnTo>
                  <a:lnTo>
                    <a:pt x="7" y="540"/>
                  </a:lnTo>
                  <a:lnTo>
                    <a:pt x="17" y="528"/>
                  </a:lnTo>
                  <a:lnTo>
                    <a:pt x="230" y="315"/>
                  </a:lnTo>
                  <a:lnTo>
                    <a:pt x="17" y="103"/>
                  </a:lnTo>
                  <a:lnTo>
                    <a:pt x="7" y="89"/>
                  </a:lnTo>
                  <a:lnTo>
                    <a:pt x="1" y="75"/>
                  </a:lnTo>
                  <a:lnTo>
                    <a:pt x="0" y="60"/>
                  </a:lnTo>
                  <a:lnTo>
                    <a:pt x="1" y="45"/>
                  </a:lnTo>
                  <a:lnTo>
                    <a:pt x="7" y="30"/>
                  </a:lnTo>
                  <a:lnTo>
                    <a:pt x="17" y="17"/>
                  </a:lnTo>
                  <a:lnTo>
                    <a:pt x="30" y="7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436"/>
            <p:cNvSpPr>
              <a:spLocks noEditPoints="1"/>
            </p:cNvSpPr>
            <p:nvPr/>
          </p:nvSpPr>
          <p:spPr bwMode="auto">
            <a:xfrm>
              <a:off x="8347075" y="2860675"/>
              <a:ext cx="153988" cy="153988"/>
            </a:xfrm>
            <a:custGeom>
              <a:avLst/>
              <a:gdLst>
                <a:gd name="T0" fmla="*/ 328 w 963"/>
                <a:gd name="T1" fmla="*/ 328 h 963"/>
                <a:gd name="T2" fmla="*/ 672 w 963"/>
                <a:gd name="T3" fmla="*/ 804 h 963"/>
                <a:gd name="T4" fmla="*/ 686 w 963"/>
                <a:gd name="T5" fmla="*/ 818 h 963"/>
                <a:gd name="T6" fmla="*/ 702 w 963"/>
                <a:gd name="T7" fmla="*/ 830 h 963"/>
                <a:gd name="T8" fmla="*/ 721 w 963"/>
                <a:gd name="T9" fmla="*/ 838 h 963"/>
                <a:gd name="T10" fmla="*/ 741 w 963"/>
                <a:gd name="T11" fmla="*/ 843 h 963"/>
                <a:gd name="T12" fmla="*/ 762 w 963"/>
                <a:gd name="T13" fmla="*/ 841 h 963"/>
                <a:gd name="T14" fmla="*/ 781 w 963"/>
                <a:gd name="T15" fmla="*/ 837 h 963"/>
                <a:gd name="T16" fmla="*/ 799 w 963"/>
                <a:gd name="T17" fmla="*/ 828 h 963"/>
                <a:gd name="T18" fmla="*/ 815 w 963"/>
                <a:gd name="T19" fmla="*/ 815 h 963"/>
                <a:gd name="T20" fmla="*/ 828 w 963"/>
                <a:gd name="T21" fmla="*/ 799 h 963"/>
                <a:gd name="T22" fmla="*/ 837 w 963"/>
                <a:gd name="T23" fmla="*/ 781 h 963"/>
                <a:gd name="T24" fmla="*/ 841 w 963"/>
                <a:gd name="T25" fmla="*/ 762 h 963"/>
                <a:gd name="T26" fmla="*/ 843 w 963"/>
                <a:gd name="T27" fmla="*/ 741 h 963"/>
                <a:gd name="T28" fmla="*/ 838 w 963"/>
                <a:gd name="T29" fmla="*/ 721 h 963"/>
                <a:gd name="T30" fmla="*/ 830 w 963"/>
                <a:gd name="T31" fmla="*/ 702 h 963"/>
                <a:gd name="T32" fmla="*/ 818 w 963"/>
                <a:gd name="T33" fmla="*/ 686 h 963"/>
                <a:gd name="T34" fmla="*/ 804 w 963"/>
                <a:gd name="T35" fmla="*/ 672 h 963"/>
                <a:gd name="T36" fmla="*/ 328 w 963"/>
                <a:gd name="T37" fmla="*/ 328 h 963"/>
                <a:gd name="T38" fmla="*/ 64 w 963"/>
                <a:gd name="T39" fmla="*/ 0 h 963"/>
                <a:gd name="T40" fmla="*/ 80 w 963"/>
                <a:gd name="T41" fmla="*/ 3 h 963"/>
                <a:gd name="T42" fmla="*/ 95 w 963"/>
                <a:gd name="T43" fmla="*/ 11 h 963"/>
                <a:gd name="T44" fmla="*/ 874 w 963"/>
                <a:gd name="T45" fmla="*/ 576 h 963"/>
                <a:gd name="T46" fmla="*/ 898 w 963"/>
                <a:gd name="T47" fmla="*/ 595 h 963"/>
                <a:gd name="T48" fmla="*/ 919 w 963"/>
                <a:gd name="T49" fmla="*/ 618 h 963"/>
                <a:gd name="T50" fmla="*/ 935 w 963"/>
                <a:gd name="T51" fmla="*/ 643 h 963"/>
                <a:gd name="T52" fmla="*/ 949 w 963"/>
                <a:gd name="T53" fmla="*/ 672 h 963"/>
                <a:gd name="T54" fmla="*/ 957 w 963"/>
                <a:gd name="T55" fmla="*/ 701 h 963"/>
                <a:gd name="T56" fmla="*/ 962 w 963"/>
                <a:gd name="T57" fmla="*/ 732 h 963"/>
                <a:gd name="T58" fmla="*/ 963 w 963"/>
                <a:gd name="T59" fmla="*/ 763 h 963"/>
                <a:gd name="T60" fmla="*/ 958 w 963"/>
                <a:gd name="T61" fmla="*/ 793 h 963"/>
                <a:gd name="T62" fmla="*/ 950 w 963"/>
                <a:gd name="T63" fmla="*/ 823 h 963"/>
                <a:gd name="T64" fmla="*/ 937 w 963"/>
                <a:gd name="T65" fmla="*/ 850 h 963"/>
                <a:gd name="T66" fmla="*/ 920 w 963"/>
                <a:gd name="T67" fmla="*/ 876 h 963"/>
                <a:gd name="T68" fmla="*/ 900 w 963"/>
                <a:gd name="T69" fmla="*/ 900 h 963"/>
                <a:gd name="T70" fmla="*/ 874 w 963"/>
                <a:gd name="T71" fmla="*/ 922 h 963"/>
                <a:gd name="T72" fmla="*/ 846 w 963"/>
                <a:gd name="T73" fmla="*/ 940 h 963"/>
                <a:gd name="T74" fmla="*/ 815 w 963"/>
                <a:gd name="T75" fmla="*/ 952 h 963"/>
                <a:gd name="T76" fmla="*/ 782 w 963"/>
                <a:gd name="T77" fmla="*/ 961 h 963"/>
                <a:gd name="T78" fmla="*/ 748 w 963"/>
                <a:gd name="T79" fmla="*/ 963 h 963"/>
                <a:gd name="T80" fmla="*/ 740 w 963"/>
                <a:gd name="T81" fmla="*/ 963 h 963"/>
                <a:gd name="T82" fmla="*/ 732 w 963"/>
                <a:gd name="T83" fmla="*/ 962 h 963"/>
                <a:gd name="T84" fmla="*/ 701 w 963"/>
                <a:gd name="T85" fmla="*/ 957 h 963"/>
                <a:gd name="T86" fmla="*/ 672 w 963"/>
                <a:gd name="T87" fmla="*/ 949 h 963"/>
                <a:gd name="T88" fmla="*/ 643 w 963"/>
                <a:gd name="T89" fmla="*/ 935 h 963"/>
                <a:gd name="T90" fmla="*/ 618 w 963"/>
                <a:gd name="T91" fmla="*/ 919 h 963"/>
                <a:gd name="T92" fmla="*/ 595 w 963"/>
                <a:gd name="T93" fmla="*/ 898 h 963"/>
                <a:gd name="T94" fmla="*/ 576 w 963"/>
                <a:gd name="T95" fmla="*/ 874 h 963"/>
                <a:gd name="T96" fmla="*/ 11 w 963"/>
                <a:gd name="T97" fmla="*/ 95 h 963"/>
                <a:gd name="T98" fmla="*/ 3 w 963"/>
                <a:gd name="T99" fmla="*/ 80 h 963"/>
                <a:gd name="T100" fmla="*/ 0 w 963"/>
                <a:gd name="T101" fmla="*/ 64 h 963"/>
                <a:gd name="T102" fmla="*/ 1 w 963"/>
                <a:gd name="T103" fmla="*/ 47 h 963"/>
                <a:gd name="T104" fmla="*/ 8 w 963"/>
                <a:gd name="T105" fmla="*/ 32 h 963"/>
                <a:gd name="T106" fmla="*/ 18 w 963"/>
                <a:gd name="T107" fmla="*/ 18 h 963"/>
                <a:gd name="T108" fmla="*/ 32 w 963"/>
                <a:gd name="T109" fmla="*/ 8 h 963"/>
                <a:gd name="T110" fmla="*/ 47 w 963"/>
                <a:gd name="T111" fmla="*/ 1 h 963"/>
                <a:gd name="T112" fmla="*/ 64 w 963"/>
                <a:gd name="T113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963">
                  <a:moveTo>
                    <a:pt x="328" y="328"/>
                  </a:moveTo>
                  <a:lnTo>
                    <a:pt x="672" y="804"/>
                  </a:lnTo>
                  <a:lnTo>
                    <a:pt x="686" y="818"/>
                  </a:lnTo>
                  <a:lnTo>
                    <a:pt x="702" y="830"/>
                  </a:lnTo>
                  <a:lnTo>
                    <a:pt x="721" y="838"/>
                  </a:lnTo>
                  <a:lnTo>
                    <a:pt x="741" y="843"/>
                  </a:lnTo>
                  <a:lnTo>
                    <a:pt x="762" y="841"/>
                  </a:lnTo>
                  <a:lnTo>
                    <a:pt x="781" y="837"/>
                  </a:lnTo>
                  <a:lnTo>
                    <a:pt x="799" y="828"/>
                  </a:lnTo>
                  <a:lnTo>
                    <a:pt x="815" y="815"/>
                  </a:lnTo>
                  <a:lnTo>
                    <a:pt x="828" y="799"/>
                  </a:lnTo>
                  <a:lnTo>
                    <a:pt x="837" y="781"/>
                  </a:lnTo>
                  <a:lnTo>
                    <a:pt x="841" y="762"/>
                  </a:lnTo>
                  <a:lnTo>
                    <a:pt x="843" y="741"/>
                  </a:lnTo>
                  <a:lnTo>
                    <a:pt x="838" y="721"/>
                  </a:lnTo>
                  <a:lnTo>
                    <a:pt x="830" y="702"/>
                  </a:lnTo>
                  <a:lnTo>
                    <a:pt x="818" y="686"/>
                  </a:lnTo>
                  <a:lnTo>
                    <a:pt x="804" y="672"/>
                  </a:lnTo>
                  <a:lnTo>
                    <a:pt x="328" y="328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6"/>
                  </a:lnTo>
                  <a:lnTo>
                    <a:pt x="898" y="595"/>
                  </a:lnTo>
                  <a:lnTo>
                    <a:pt x="919" y="618"/>
                  </a:lnTo>
                  <a:lnTo>
                    <a:pt x="935" y="643"/>
                  </a:lnTo>
                  <a:lnTo>
                    <a:pt x="949" y="672"/>
                  </a:lnTo>
                  <a:lnTo>
                    <a:pt x="957" y="701"/>
                  </a:lnTo>
                  <a:lnTo>
                    <a:pt x="962" y="732"/>
                  </a:lnTo>
                  <a:lnTo>
                    <a:pt x="963" y="763"/>
                  </a:lnTo>
                  <a:lnTo>
                    <a:pt x="958" y="793"/>
                  </a:lnTo>
                  <a:lnTo>
                    <a:pt x="950" y="823"/>
                  </a:lnTo>
                  <a:lnTo>
                    <a:pt x="937" y="850"/>
                  </a:lnTo>
                  <a:lnTo>
                    <a:pt x="920" y="876"/>
                  </a:lnTo>
                  <a:lnTo>
                    <a:pt x="900" y="900"/>
                  </a:lnTo>
                  <a:lnTo>
                    <a:pt x="874" y="922"/>
                  </a:lnTo>
                  <a:lnTo>
                    <a:pt x="846" y="940"/>
                  </a:lnTo>
                  <a:lnTo>
                    <a:pt x="815" y="952"/>
                  </a:lnTo>
                  <a:lnTo>
                    <a:pt x="782" y="961"/>
                  </a:lnTo>
                  <a:lnTo>
                    <a:pt x="748" y="963"/>
                  </a:lnTo>
                  <a:lnTo>
                    <a:pt x="740" y="963"/>
                  </a:lnTo>
                  <a:lnTo>
                    <a:pt x="732" y="962"/>
                  </a:lnTo>
                  <a:lnTo>
                    <a:pt x="701" y="957"/>
                  </a:lnTo>
                  <a:lnTo>
                    <a:pt x="672" y="949"/>
                  </a:lnTo>
                  <a:lnTo>
                    <a:pt x="643" y="935"/>
                  </a:lnTo>
                  <a:lnTo>
                    <a:pt x="618" y="919"/>
                  </a:lnTo>
                  <a:lnTo>
                    <a:pt x="595" y="898"/>
                  </a:lnTo>
                  <a:lnTo>
                    <a:pt x="576" y="874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4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8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437"/>
            <p:cNvSpPr>
              <a:spLocks noEditPoints="1"/>
            </p:cNvSpPr>
            <p:nvPr/>
          </p:nvSpPr>
          <p:spPr bwMode="auto">
            <a:xfrm>
              <a:off x="8166100" y="2679700"/>
              <a:ext cx="573088" cy="573088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2334 w 3610"/>
                <a:gd name="T29" fmla="*/ 80 h 3610"/>
                <a:gd name="T30" fmla="*/ 2887 w 3610"/>
                <a:gd name="T31" fmla="*/ 361 h 3610"/>
                <a:gd name="T32" fmla="*/ 3308 w 3610"/>
                <a:gd name="T33" fmla="*/ 807 h 3610"/>
                <a:gd name="T34" fmla="*/ 3559 w 3610"/>
                <a:gd name="T35" fmla="*/ 1377 h 3610"/>
                <a:gd name="T36" fmla="*/ 3598 w 3610"/>
                <a:gd name="T37" fmla="*/ 2017 h 3610"/>
                <a:gd name="T38" fmla="*/ 3559 w 3610"/>
                <a:gd name="T39" fmla="*/ 2551 h 3610"/>
                <a:gd name="T40" fmla="*/ 3597 w 3610"/>
                <a:gd name="T41" fmla="*/ 2968 h 3610"/>
                <a:gd name="T42" fmla="*/ 3426 w 3610"/>
                <a:gd name="T43" fmla="*/ 3331 h 3610"/>
                <a:gd name="T44" fmla="*/ 3100 w 3610"/>
                <a:gd name="T45" fmla="*/ 3561 h 3610"/>
                <a:gd name="T46" fmla="*/ 2686 w 3610"/>
                <a:gd name="T47" fmla="*/ 3597 h 3610"/>
                <a:gd name="T48" fmla="*/ 2225 w 3610"/>
                <a:gd name="T49" fmla="*/ 3561 h 3610"/>
                <a:gd name="T50" fmla="*/ 1587 w 3610"/>
                <a:gd name="T51" fmla="*/ 3597 h 3610"/>
                <a:gd name="T52" fmla="*/ 986 w 3610"/>
                <a:gd name="T53" fmla="*/ 3413 h 3610"/>
                <a:gd name="T54" fmla="*/ 493 w 3610"/>
                <a:gd name="T55" fmla="*/ 3044 h 3610"/>
                <a:gd name="T56" fmla="*/ 152 w 3610"/>
                <a:gd name="T57" fmla="*/ 2530 h 3610"/>
                <a:gd name="T58" fmla="*/ 3 w 3610"/>
                <a:gd name="T59" fmla="*/ 1914 h 3610"/>
                <a:gd name="T60" fmla="*/ 70 w 3610"/>
                <a:gd name="T61" fmla="*/ 1304 h 3610"/>
                <a:gd name="T62" fmla="*/ 329 w 3610"/>
                <a:gd name="T63" fmla="*/ 765 h 3610"/>
                <a:gd name="T64" fmla="*/ 569 w 3610"/>
                <a:gd name="T65" fmla="*/ 513 h 3610"/>
                <a:gd name="T66" fmla="*/ 629 w 3610"/>
                <a:gd name="T67" fmla="*/ 573 h 3610"/>
                <a:gd name="T68" fmla="*/ 416 w 3610"/>
                <a:gd name="T69" fmla="*/ 852 h 3610"/>
                <a:gd name="T70" fmla="*/ 170 w 3610"/>
                <a:gd name="T71" fmla="*/ 1400 h 3610"/>
                <a:gd name="T72" fmla="*/ 133 w 3610"/>
                <a:gd name="T73" fmla="*/ 2016 h 3610"/>
                <a:gd name="T74" fmla="*/ 318 w 3610"/>
                <a:gd name="T75" fmla="*/ 2596 h 3610"/>
                <a:gd name="T76" fmla="*/ 687 w 3610"/>
                <a:gd name="T77" fmla="*/ 3064 h 3610"/>
                <a:gd name="T78" fmla="*/ 1197 w 3610"/>
                <a:gd name="T79" fmla="*/ 3376 h 3610"/>
                <a:gd name="T80" fmla="*/ 1805 w 3610"/>
                <a:gd name="T81" fmla="*/ 3490 h 3610"/>
                <a:gd name="T82" fmla="*/ 2302 w 3610"/>
                <a:gd name="T83" fmla="*/ 3405 h 3610"/>
                <a:gd name="T84" fmla="*/ 2168 w 3610"/>
                <a:gd name="T85" fmla="*/ 3246 h 3610"/>
                <a:gd name="T86" fmla="*/ 2071 w 3610"/>
                <a:gd name="T87" fmla="*/ 3021 h 3610"/>
                <a:gd name="T88" fmla="*/ 2046 w 3610"/>
                <a:gd name="T89" fmla="*/ 2828 h 3610"/>
                <a:gd name="T90" fmla="*/ 2153 w 3610"/>
                <a:gd name="T91" fmla="*/ 2433 h 3610"/>
                <a:gd name="T92" fmla="*/ 2433 w 3610"/>
                <a:gd name="T93" fmla="*/ 2153 h 3610"/>
                <a:gd name="T94" fmla="*/ 2828 w 3610"/>
                <a:gd name="T95" fmla="*/ 2046 h 3610"/>
                <a:gd name="T96" fmla="*/ 3005 w 3610"/>
                <a:gd name="T97" fmla="*/ 2066 h 3610"/>
                <a:gd name="T98" fmla="*/ 3210 w 3610"/>
                <a:gd name="T99" fmla="*/ 2146 h 3610"/>
                <a:gd name="T100" fmla="*/ 3398 w 3610"/>
                <a:gd name="T101" fmla="*/ 2294 h 3610"/>
                <a:gd name="T102" fmla="*/ 3486 w 3610"/>
                <a:gd name="T103" fmla="*/ 1908 h 3610"/>
                <a:gd name="T104" fmla="*/ 3408 w 3610"/>
                <a:gd name="T105" fmla="*/ 1284 h 3610"/>
                <a:gd name="T106" fmla="*/ 3116 w 3610"/>
                <a:gd name="T107" fmla="*/ 748 h 3610"/>
                <a:gd name="T108" fmla="*/ 2658 w 3610"/>
                <a:gd name="T109" fmla="*/ 352 h 3610"/>
                <a:gd name="T110" fmla="*/ 2077 w 3610"/>
                <a:gd name="T111" fmla="*/ 142 h 3610"/>
                <a:gd name="T112" fmla="*/ 1840 w 3610"/>
                <a:gd name="T113" fmla="*/ 908 h 3610"/>
                <a:gd name="T114" fmla="*/ 1748 w 3610"/>
                <a:gd name="T115" fmla="*/ 878 h 3610"/>
                <a:gd name="T116" fmla="*/ 1786 w 3610"/>
                <a:gd name="T117" fmla="*/ 3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702"/>
                  </a:lnTo>
                  <a:lnTo>
                    <a:pt x="11" y="1600"/>
                  </a:lnTo>
                  <a:lnTo>
                    <a:pt x="25" y="1501"/>
                  </a:lnTo>
                  <a:lnTo>
                    <a:pt x="45" y="1401"/>
                  </a:lnTo>
                  <a:lnTo>
                    <a:pt x="70" y="1304"/>
                  </a:lnTo>
                  <a:lnTo>
                    <a:pt x="101" y="1209"/>
                  </a:lnTo>
                  <a:lnTo>
                    <a:pt x="136" y="1116"/>
                  </a:lnTo>
                  <a:lnTo>
                    <a:pt x="176" y="1024"/>
                  </a:lnTo>
                  <a:lnTo>
                    <a:pt x="222" y="935"/>
                  </a:lnTo>
                  <a:lnTo>
                    <a:pt x="273" y="849"/>
                  </a:lnTo>
                  <a:lnTo>
                    <a:pt x="329" y="765"/>
                  </a:lnTo>
                  <a:lnTo>
                    <a:pt x="391" y="684"/>
                  </a:lnTo>
                  <a:lnTo>
                    <a:pt x="456" y="606"/>
                  </a:lnTo>
                  <a:lnTo>
                    <a:pt x="526" y="531"/>
                  </a:lnTo>
                  <a:lnTo>
                    <a:pt x="539" y="521"/>
                  </a:lnTo>
                  <a:lnTo>
                    <a:pt x="554" y="515"/>
                  </a:lnTo>
                  <a:lnTo>
                    <a:pt x="569" y="513"/>
                  </a:lnTo>
                  <a:lnTo>
                    <a:pt x="584" y="515"/>
                  </a:lnTo>
                  <a:lnTo>
                    <a:pt x="598" y="521"/>
                  </a:lnTo>
                  <a:lnTo>
                    <a:pt x="612" y="531"/>
                  </a:lnTo>
                  <a:lnTo>
                    <a:pt x="621" y="544"/>
                  </a:lnTo>
                  <a:lnTo>
                    <a:pt x="627" y="558"/>
                  </a:lnTo>
                  <a:lnTo>
                    <a:pt x="629" y="573"/>
                  </a:lnTo>
                  <a:lnTo>
                    <a:pt x="627" y="589"/>
                  </a:lnTo>
                  <a:lnTo>
                    <a:pt x="621" y="603"/>
                  </a:lnTo>
                  <a:lnTo>
                    <a:pt x="612" y="616"/>
                  </a:lnTo>
                  <a:lnTo>
                    <a:pt x="542" y="691"/>
                  </a:lnTo>
                  <a:lnTo>
                    <a:pt x="476" y="770"/>
                  </a:lnTo>
                  <a:lnTo>
                    <a:pt x="416" y="852"/>
                  </a:lnTo>
                  <a:lnTo>
                    <a:pt x="361" y="936"/>
                  </a:lnTo>
                  <a:lnTo>
                    <a:pt x="311" y="1025"/>
                  </a:lnTo>
                  <a:lnTo>
                    <a:pt x="267" y="1115"/>
                  </a:lnTo>
                  <a:lnTo>
                    <a:pt x="229" y="1208"/>
                  </a:lnTo>
                  <a:lnTo>
                    <a:pt x="196" y="1303"/>
                  </a:lnTo>
                  <a:lnTo>
                    <a:pt x="170" y="1400"/>
                  </a:lnTo>
                  <a:lnTo>
                    <a:pt x="148" y="1500"/>
                  </a:lnTo>
                  <a:lnTo>
                    <a:pt x="132" y="1600"/>
                  </a:lnTo>
                  <a:lnTo>
                    <a:pt x="124" y="1702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7"/>
                  </a:lnTo>
                  <a:lnTo>
                    <a:pt x="3475" y="1591"/>
                  </a:lnTo>
                  <a:lnTo>
                    <a:pt x="3459" y="1486"/>
                  </a:lnTo>
                  <a:lnTo>
                    <a:pt x="3436" y="1384"/>
                  </a:lnTo>
                  <a:lnTo>
                    <a:pt x="3408" y="1284"/>
                  </a:lnTo>
                  <a:lnTo>
                    <a:pt x="3373" y="1187"/>
                  </a:lnTo>
                  <a:lnTo>
                    <a:pt x="3331" y="1093"/>
                  </a:lnTo>
                  <a:lnTo>
                    <a:pt x="3285" y="1001"/>
                  </a:lnTo>
                  <a:lnTo>
                    <a:pt x="3234" y="913"/>
                  </a:lnTo>
                  <a:lnTo>
                    <a:pt x="3177" y="829"/>
                  </a:lnTo>
                  <a:lnTo>
                    <a:pt x="3116" y="748"/>
                  </a:lnTo>
                  <a:lnTo>
                    <a:pt x="3050" y="672"/>
                  </a:lnTo>
                  <a:lnTo>
                    <a:pt x="2980" y="598"/>
                  </a:lnTo>
                  <a:lnTo>
                    <a:pt x="2904" y="529"/>
                  </a:lnTo>
                  <a:lnTo>
                    <a:pt x="2827" y="466"/>
                  </a:lnTo>
                  <a:lnTo>
                    <a:pt x="2744" y="407"/>
                  </a:lnTo>
                  <a:lnTo>
                    <a:pt x="2658" y="352"/>
                  </a:lnTo>
                  <a:lnTo>
                    <a:pt x="2569" y="303"/>
                  </a:lnTo>
                  <a:lnTo>
                    <a:pt x="2476" y="259"/>
                  </a:lnTo>
                  <a:lnTo>
                    <a:pt x="2380" y="221"/>
                  </a:lnTo>
                  <a:lnTo>
                    <a:pt x="2282" y="189"/>
                  </a:lnTo>
                  <a:lnTo>
                    <a:pt x="2181" y="163"/>
                  </a:lnTo>
                  <a:lnTo>
                    <a:pt x="2077" y="142"/>
                  </a:lnTo>
                  <a:lnTo>
                    <a:pt x="1972" y="128"/>
                  </a:lnTo>
                  <a:lnTo>
                    <a:pt x="1865" y="121"/>
                  </a:lnTo>
                  <a:lnTo>
                    <a:pt x="1865" y="860"/>
                  </a:lnTo>
                  <a:lnTo>
                    <a:pt x="1862" y="878"/>
                  </a:lnTo>
                  <a:lnTo>
                    <a:pt x="1853" y="896"/>
                  </a:lnTo>
                  <a:lnTo>
                    <a:pt x="1840" y="908"/>
                  </a:lnTo>
                  <a:lnTo>
                    <a:pt x="1824" y="917"/>
                  </a:lnTo>
                  <a:lnTo>
                    <a:pt x="1805" y="920"/>
                  </a:lnTo>
                  <a:lnTo>
                    <a:pt x="1786" y="917"/>
                  </a:lnTo>
                  <a:lnTo>
                    <a:pt x="1770" y="908"/>
                  </a:lnTo>
                  <a:lnTo>
                    <a:pt x="1757" y="896"/>
                  </a:lnTo>
                  <a:lnTo>
                    <a:pt x="1748" y="878"/>
                  </a:lnTo>
                  <a:lnTo>
                    <a:pt x="1745" y="860"/>
                  </a:lnTo>
                  <a:lnTo>
                    <a:pt x="1745" y="60"/>
                  </a:lnTo>
                  <a:lnTo>
                    <a:pt x="1748" y="42"/>
                  </a:lnTo>
                  <a:lnTo>
                    <a:pt x="1757" y="25"/>
                  </a:lnTo>
                  <a:lnTo>
                    <a:pt x="1770" y="12"/>
                  </a:lnTo>
                  <a:lnTo>
                    <a:pt x="178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3" name="Group 1152"/>
          <p:cNvGrpSpPr/>
          <p:nvPr/>
        </p:nvGrpSpPr>
        <p:grpSpPr>
          <a:xfrm>
            <a:off x="7208072" y="3451977"/>
            <a:ext cx="573087" cy="573088"/>
            <a:chOff x="7189788" y="2679700"/>
            <a:chExt cx="573087" cy="573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05" name="Freeform 442"/>
            <p:cNvSpPr>
              <a:spLocks/>
            </p:cNvSpPr>
            <p:nvPr/>
          </p:nvSpPr>
          <p:spPr bwMode="auto">
            <a:xfrm>
              <a:off x="7572375" y="3119438"/>
              <a:ext cx="133350" cy="19050"/>
            </a:xfrm>
            <a:custGeom>
              <a:avLst/>
              <a:gdLst>
                <a:gd name="T0" fmla="*/ 60 w 842"/>
                <a:gd name="T1" fmla="*/ 0 h 120"/>
                <a:gd name="T2" fmla="*/ 782 w 842"/>
                <a:gd name="T3" fmla="*/ 0 h 120"/>
                <a:gd name="T4" fmla="*/ 800 w 842"/>
                <a:gd name="T5" fmla="*/ 3 h 120"/>
                <a:gd name="T6" fmla="*/ 817 w 842"/>
                <a:gd name="T7" fmla="*/ 12 h 120"/>
                <a:gd name="T8" fmla="*/ 830 w 842"/>
                <a:gd name="T9" fmla="*/ 25 h 120"/>
                <a:gd name="T10" fmla="*/ 839 w 842"/>
                <a:gd name="T11" fmla="*/ 41 h 120"/>
                <a:gd name="T12" fmla="*/ 842 w 842"/>
                <a:gd name="T13" fmla="*/ 60 h 120"/>
                <a:gd name="T14" fmla="*/ 839 w 842"/>
                <a:gd name="T15" fmla="*/ 78 h 120"/>
                <a:gd name="T16" fmla="*/ 830 w 842"/>
                <a:gd name="T17" fmla="*/ 95 h 120"/>
                <a:gd name="T18" fmla="*/ 817 w 842"/>
                <a:gd name="T19" fmla="*/ 108 h 120"/>
                <a:gd name="T20" fmla="*/ 800 w 842"/>
                <a:gd name="T21" fmla="*/ 117 h 120"/>
                <a:gd name="T22" fmla="*/ 782 w 842"/>
                <a:gd name="T23" fmla="*/ 120 h 120"/>
                <a:gd name="T24" fmla="*/ 60 w 842"/>
                <a:gd name="T25" fmla="*/ 120 h 120"/>
                <a:gd name="T26" fmla="*/ 41 w 842"/>
                <a:gd name="T27" fmla="*/ 117 h 120"/>
                <a:gd name="T28" fmla="*/ 25 w 842"/>
                <a:gd name="T29" fmla="*/ 108 h 120"/>
                <a:gd name="T30" fmla="*/ 12 w 842"/>
                <a:gd name="T31" fmla="*/ 95 h 120"/>
                <a:gd name="T32" fmla="*/ 3 w 842"/>
                <a:gd name="T33" fmla="*/ 78 h 120"/>
                <a:gd name="T34" fmla="*/ 0 w 842"/>
                <a:gd name="T35" fmla="*/ 60 h 120"/>
                <a:gd name="T36" fmla="*/ 3 w 842"/>
                <a:gd name="T37" fmla="*/ 41 h 120"/>
                <a:gd name="T38" fmla="*/ 12 w 842"/>
                <a:gd name="T39" fmla="*/ 25 h 120"/>
                <a:gd name="T40" fmla="*/ 25 w 842"/>
                <a:gd name="T41" fmla="*/ 12 h 120"/>
                <a:gd name="T42" fmla="*/ 41 w 842"/>
                <a:gd name="T43" fmla="*/ 3 h 120"/>
                <a:gd name="T44" fmla="*/ 60 w 842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2" h="120">
                  <a:moveTo>
                    <a:pt x="60" y="0"/>
                  </a:moveTo>
                  <a:lnTo>
                    <a:pt x="782" y="0"/>
                  </a:lnTo>
                  <a:lnTo>
                    <a:pt x="800" y="3"/>
                  </a:lnTo>
                  <a:lnTo>
                    <a:pt x="817" y="12"/>
                  </a:lnTo>
                  <a:lnTo>
                    <a:pt x="830" y="25"/>
                  </a:lnTo>
                  <a:lnTo>
                    <a:pt x="839" y="41"/>
                  </a:lnTo>
                  <a:lnTo>
                    <a:pt x="842" y="60"/>
                  </a:lnTo>
                  <a:lnTo>
                    <a:pt x="839" y="78"/>
                  </a:lnTo>
                  <a:lnTo>
                    <a:pt x="830" y="95"/>
                  </a:lnTo>
                  <a:lnTo>
                    <a:pt x="817" y="108"/>
                  </a:lnTo>
                  <a:lnTo>
                    <a:pt x="800" y="117"/>
                  </a:lnTo>
                  <a:lnTo>
                    <a:pt x="782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443"/>
            <p:cNvSpPr>
              <a:spLocks noEditPoints="1"/>
            </p:cNvSpPr>
            <p:nvPr/>
          </p:nvSpPr>
          <p:spPr bwMode="auto">
            <a:xfrm>
              <a:off x="7370763" y="2860675"/>
              <a:ext cx="153987" cy="153988"/>
            </a:xfrm>
            <a:custGeom>
              <a:avLst/>
              <a:gdLst>
                <a:gd name="T0" fmla="*/ 328 w 963"/>
                <a:gd name="T1" fmla="*/ 328 h 963"/>
                <a:gd name="T2" fmla="*/ 672 w 963"/>
                <a:gd name="T3" fmla="*/ 804 h 963"/>
                <a:gd name="T4" fmla="*/ 686 w 963"/>
                <a:gd name="T5" fmla="*/ 818 h 963"/>
                <a:gd name="T6" fmla="*/ 702 w 963"/>
                <a:gd name="T7" fmla="*/ 830 h 963"/>
                <a:gd name="T8" fmla="*/ 721 w 963"/>
                <a:gd name="T9" fmla="*/ 838 h 963"/>
                <a:gd name="T10" fmla="*/ 741 w 963"/>
                <a:gd name="T11" fmla="*/ 843 h 963"/>
                <a:gd name="T12" fmla="*/ 762 w 963"/>
                <a:gd name="T13" fmla="*/ 841 h 963"/>
                <a:gd name="T14" fmla="*/ 781 w 963"/>
                <a:gd name="T15" fmla="*/ 837 h 963"/>
                <a:gd name="T16" fmla="*/ 799 w 963"/>
                <a:gd name="T17" fmla="*/ 828 h 963"/>
                <a:gd name="T18" fmla="*/ 815 w 963"/>
                <a:gd name="T19" fmla="*/ 815 h 963"/>
                <a:gd name="T20" fmla="*/ 828 w 963"/>
                <a:gd name="T21" fmla="*/ 799 h 963"/>
                <a:gd name="T22" fmla="*/ 837 w 963"/>
                <a:gd name="T23" fmla="*/ 781 h 963"/>
                <a:gd name="T24" fmla="*/ 841 w 963"/>
                <a:gd name="T25" fmla="*/ 762 h 963"/>
                <a:gd name="T26" fmla="*/ 843 w 963"/>
                <a:gd name="T27" fmla="*/ 741 h 963"/>
                <a:gd name="T28" fmla="*/ 838 w 963"/>
                <a:gd name="T29" fmla="*/ 721 h 963"/>
                <a:gd name="T30" fmla="*/ 830 w 963"/>
                <a:gd name="T31" fmla="*/ 702 h 963"/>
                <a:gd name="T32" fmla="*/ 818 w 963"/>
                <a:gd name="T33" fmla="*/ 686 h 963"/>
                <a:gd name="T34" fmla="*/ 804 w 963"/>
                <a:gd name="T35" fmla="*/ 672 h 963"/>
                <a:gd name="T36" fmla="*/ 328 w 963"/>
                <a:gd name="T37" fmla="*/ 328 h 963"/>
                <a:gd name="T38" fmla="*/ 64 w 963"/>
                <a:gd name="T39" fmla="*/ 0 h 963"/>
                <a:gd name="T40" fmla="*/ 80 w 963"/>
                <a:gd name="T41" fmla="*/ 3 h 963"/>
                <a:gd name="T42" fmla="*/ 95 w 963"/>
                <a:gd name="T43" fmla="*/ 11 h 963"/>
                <a:gd name="T44" fmla="*/ 874 w 963"/>
                <a:gd name="T45" fmla="*/ 576 h 963"/>
                <a:gd name="T46" fmla="*/ 898 w 963"/>
                <a:gd name="T47" fmla="*/ 595 h 963"/>
                <a:gd name="T48" fmla="*/ 919 w 963"/>
                <a:gd name="T49" fmla="*/ 618 h 963"/>
                <a:gd name="T50" fmla="*/ 935 w 963"/>
                <a:gd name="T51" fmla="*/ 643 h 963"/>
                <a:gd name="T52" fmla="*/ 949 w 963"/>
                <a:gd name="T53" fmla="*/ 672 h 963"/>
                <a:gd name="T54" fmla="*/ 957 w 963"/>
                <a:gd name="T55" fmla="*/ 701 h 963"/>
                <a:gd name="T56" fmla="*/ 962 w 963"/>
                <a:gd name="T57" fmla="*/ 732 h 963"/>
                <a:gd name="T58" fmla="*/ 963 w 963"/>
                <a:gd name="T59" fmla="*/ 763 h 963"/>
                <a:gd name="T60" fmla="*/ 958 w 963"/>
                <a:gd name="T61" fmla="*/ 793 h 963"/>
                <a:gd name="T62" fmla="*/ 950 w 963"/>
                <a:gd name="T63" fmla="*/ 823 h 963"/>
                <a:gd name="T64" fmla="*/ 937 w 963"/>
                <a:gd name="T65" fmla="*/ 850 h 963"/>
                <a:gd name="T66" fmla="*/ 920 w 963"/>
                <a:gd name="T67" fmla="*/ 876 h 963"/>
                <a:gd name="T68" fmla="*/ 900 w 963"/>
                <a:gd name="T69" fmla="*/ 900 h 963"/>
                <a:gd name="T70" fmla="*/ 874 w 963"/>
                <a:gd name="T71" fmla="*/ 922 h 963"/>
                <a:gd name="T72" fmla="*/ 846 w 963"/>
                <a:gd name="T73" fmla="*/ 940 h 963"/>
                <a:gd name="T74" fmla="*/ 815 w 963"/>
                <a:gd name="T75" fmla="*/ 952 h 963"/>
                <a:gd name="T76" fmla="*/ 782 w 963"/>
                <a:gd name="T77" fmla="*/ 961 h 963"/>
                <a:gd name="T78" fmla="*/ 748 w 963"/>
                <a:gd name="T79" fmla="*/ 963 h 963"/>
                <a:gd name="T80" fmla="*/ 740 w 963"/>
                <a:gd name="T81" fmla="*/ 963 h 963"/>
                <a:gd name="T82" fmla="*/ 732 w 963"/>
                <a:gd name="T83" fmla="*/ 962 h 963"/>
                <a:gd name="T84" fmla="*/ 701 w 963"/>
                <a:gd name="T85" fmla="*/ 957 h 963"/>
                <a:gd name="T86" fmla="*/ 672 w 963"/>
                <a:gd name="T87" fmla="*/ 949 h 963"/>
                <a:gd name="T88" fmla="*/ 643 w 963"/>
                <a:gd name="T89" fmla="*/ 935 h 963"/>
                <a:gd name="T90" fmla="*/ 618 w 963"/>
                <a:gd name="T91" fmla="*/ 919 h 963"/>
                <a:gd name="T92" fmla="*/ 595 w 963"/>
                <a:gd name="T93" fmla="*/ 898 h 963"/>
                <a:gd name="T94" fmla="*/ 576 w 963"/>
                <a:gd name="T95" fmla="*/ 874 h 963"/>
                <a:gd name="T96" fmla="*/ 11 w 963"/>
                <a:gd name="T97" fmla="*/ 95 h 963"/>
                <a:gd name="T98" fmla="*/ 3 w 963"/>
                <a:gd name="T99" fmla="*/ 80 h 963"/>
                <a:gd name="T100" fmla="*/ 0 w 963"/>
                <a:gd name="T101" fmla="*/ 64 h 963"/>
                <a:gd name="T102" fmla="*/ 1 w 963"/>
                <a:gd name="T103" fmla="*/ 47 h 963"/>
                <a:gd name="T104" fmla="*/ 8 w 963"/>
                <a:gd name="T105" fmla="*/ 32 h 963"/>
                <a:gd name="T106" fmla="*/ 18 w 963"/>
                <a:gd name="T107" fmla="*/ 18 h 963"/>
                <a:gd name="T108" fmla="*/ 32 w 963"/>
                <a:gd name="T109" fmla="*/ 8 h 963"/>
                <a:gd name="T110" fmla="*/ 47 w 963"/>
                <a:gd name="T111" fmla="*/ 1 h 963"/>
                <a:gd name="T112" fmla="*/ 64 w 963"/>
                <a:gd name="T113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963">
                  <a:moveTo>
                    <a:pt x="328" y="328"/>
                  </a:moveTo>
                  <a:lnTo>
                    <a:pt x="672" y="804"/>
                  </a:lnTo>
                  <a:lnTo>
                    <a:pt x="686" y="818"/>
                  </a:lnTo>
                  <a:lnTo>
                    <a:pt x="702" y="830"/>
                  </a:lnTo>
                  <a:lnTo>
                    <a:pt x="721" y="838"/>
                  </a:lnTo>
                  <a:lnTo>
                    <a:pt x="741" y="843"/>
                  </a:lnTo>
                  <a:lnTo>
                    <a:pt x="762" y="841"/>
                  </a:lnTo>
                  <a:lnTo>
                    <a:pt x="781" y="837"/>
                  </a:lnTo>
                  <a:lnTo>
                    <a:pt x="799" y="828"/>
                  </a:lnTo>
                  <a:lnTo>
                    <a:pt x="815" y="815"/>
                  </a:lnTo>
                  <a:lnTo>
                    <a:pt x="828" y="799"/>
                  </a:lnTo>
                  <a:lnTo>
                    <a:pt x="837" y="781"/>
                  </a:lnTo>
                  <a:lnTo>
                    <a:pt x="841" y="762"/>
                  </a:lnTo>
                  <a:lnTo>
                    <a:pt x="843" y="741"/>
                  </a:lnTo>
                  <a:lnTo>
                    <a:pt x="838" y="721"/>
                  </a:lnTo>
                  <a:lnTo>
                    <a:pt x="830" y="702"/>
                  </a:lnTo>
                  <a:lnTo>
                    <a:pt x="818" y="686"/>
                  </a:lnTo>
                  <a:lnTo>
                    <a:pt x="804" y="672"/>
                  </a:lnTo>
                  <a:lnTo>
                    <a:pt x="328" y="328"/>
                  </a:lnTo>
                  <a:close/>
                  <a:moveTo>
                    <a:pt x="64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4" y="576"/>
                  </a:lnTo>
                  <a:lnTo>
                    <a:pt x="898" y="595"/>
                  </a:lnTo>
                  <a:lnTo>
                    <a:pt x="919" y="618"/>
                  </a:lnTo>
                  <a:lnTo>
                    <a:pt x="935" y="643"/>
                  </a:lnTo>
                  <a:lnTo>
                    <a:pt x="949" y="672"/>
                  </a:lnTo>
                  <a:lnTo>
                    <a:pt x="957" y="701"/>
                  </a:lnTo>
                  <a:lnTo>
                    <a:pt x="962" y="732"/>
                  </a:lnTo>
                  <a:lnTo>
                    <a:pt x="963" y="763"/>
                  </a:lnTo>
                  <a:lnTo>
                    <a:pt x="958" y="793"/>
                  </a:lnTo>
                  <a:lnTo>
                    <a:pt x="950" y="823"/>
                  </a:lnTo>
                  <a:lnTo>
                    <a:pt x="937" y="850"/>
                  </a:lnTo>
                  <a:lnTo>
                    <a:pt x="920" y="876"/>
                  </a:lnTo>
                  <a:lnTo>
                    <a:pt x="900" y="900"/>
                  </a:lnTo>
                  <a:lnTo>
                    <a:pt x="874" y="922"/>
                  </a:lnTo>
                  <a:lnTo>
                    <a:pt x="846" y="940"/>
                  </a:lnTo>
                  <a:lnTo>
                    <a:pt x="815" y="952"/>
                  </a:lnTo>
                  <a:lnTo>
                    <a:pt x="782" y="961"/>
                  </a:lnTo>
                  <a:lnTo>
                    <a:pt x="748" y="963"/>
                  </a:lnTo>
                  <a:lnTo>
                    <a:pt x="740" y="963"/>
                  </a:lnTo>
                  <a:lnTo>
                    <a:pt x="732" y="962"/>
                  </a:lnTo>
                  <a:lnTo>
                    <a:pt x="701" y="957"/>
                  </a:lnTo>
                  <a:lnTo>
                    <a:pt x="672" y="949"/>
                  </a:lnTo>
                  <a:lnTo>
                    <a:pt x="643" y="935"/>
                  </a:lnTo>
                  <a:lnTo>
                    <a:pt x="618" y="919"/>
                  </a:lnTo>
                  <a:lnTo>
                    <a:pt x="595" y="898"/>
                  </a:lnTo>
                  <a:lnTo>
                    <a:pt x="576" y="874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4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8" y="18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444"/>
            <p:cNvSpPr>
              <a:spLocks noEditPoints="1"/>
            </p:cNvSpPr>
            <p:nvPr/>
          </p:nvSpPr>
          <p:spPr bwMode="auto">
            <a:xfrm>
              <a:off x="7189788" y="2679700"/>
              <a:ext cx="573087" cy="573088"/>
            </a:xfrm>
            <a:custGeom>
              <a:avLst/>
              <a:gdLst>
                <a:gd name="T0" fmla="*/ 2513 w 3610"/>
                <a:gd name="T1" fmla="*/ 2246 h 3610"/>
                <a:gd name="T2" fmla="*/ 2246 w 3610"/>
                <a:gd name="T3" fmla="*/ 2513 h 3610"/>
                <a:gd name="T4" fmla="*/ 2167 w 3610"/>
                <a:gd name="T5" fmla="*/ 2866 h 3610"/>
                <a:gd name="T6" fmla="*/ 2215 w 3610"/>
                <a:gd name="T7" fmla="*/ 3076 h 3610"/>
                <a:gd name="T8" fmla="*/ 2301 w 3610"/>
                <a:gd name="T9" fmla="*/ 3226 h 3610"/>
                <a:gd name="T10" fmla="*/ 2465 w 3610"/>
                <a:gd name="T11" fmla="*/ 3381 h 3610"/>
                <a:gd name="T12" fmla="*/ 2828 w 3610"/>
                <a:gd name="T13" fmla="*/ 3490 h 3610"/>
                <a:gd name="T14" fmla="*/ 3198 w 3610"/>
                <a:gd name="T15" fmla="*/ 3376 h 3610"/>
                <a:gd name="T16" fmla="*/ 3437 w 3610"/>
                <a:gd name="T17" fmla="*/ 3085 h 3610"/>
                <a:gd name="T18" fmla="*/ 3477 w 3610"/>
                <a:gd name="T19" fmla="*/ 2698 h 3610"/>
                <a:gd name="T20" fmla="*/ 3334 w 3610"/>
                <a:gd name="T21" fmla="*/ 2402 h 3610"/>
                <a:gd name="T22" fmla="*/ 3178 w 3610"/>
                <a:gd name="T23" fmla="*/ 2267 h 3610"/>
                <a:gd name="T24" fmla="*/ 3053 w 3610"/>
                <a:gd name="T25" fmla="*/ 2206 h 3610"/>
                <a:gd name="T26" fmla="*/ 2828 w 3610"/>
                <a:gd name="T27" fmla="*/ 2166 h 3610"/>
                <a:gd name="T28" fmla="*/ 2334 w 3610"/>
                <a:gd name="T29" fmla="*/ 80 h 3610"/>
                <a:gd name="T30" fmla="*/ 2887 w 3610"/>
                <a:gd name="T31" fmla="*/ 361 h 3610"/>
                <a:gd name="T32" fmla="*/ 3308 w 3610"/>
                <a:gd name="T33" fmla="*/ 807 h 3610"/>
                <a:gd name="T34" fmla="*/ 3559 w 3610"/>
                <a:gd name="T35" fmla="*/ 1377 h 3610"/>
                <a:gd name="T36" fmla="*/ 3598 w 3610"/>
                <a:gd name="T37" fmla="*/ 2017 h 3610"/>
                <a:gd name="T38" fmla="*/ 3559 w 3610"/>
                <a:gd name="T39" fmla="*/ 2551 h 3610"/>
                <a:gd name="T40" fmla="*/ 3597 w 3610"/>
                <a:gd name="T41" fmla="*/ 2968 h 3610"/>
                <a:gd name="T42" fmla="*/ 3426 w 3610"/>
                <a:gd name="T43" fmla="*/ 3331 h 3610"/>
                <a:gd name="T44" fmla="*/ 3100 w 3610"/>
                <a:gd name="T45" fmla="*/ 3561 h 3610"/>
                <a:gd name="T46" fmla="*/ 2686 w 3610"/>
                <a:gd name="T47" fmla="*/ 3597 h 3610"/>
                <a:gd name="T48" fmla="*/ 2225 w 3610"/>
                <a:gd name="T49" fmla="*/ 3561 h 3610"/>
                <a:gd name="T50" fmla="*/ 1587 w 3610"/>
                <a:gd name="T51" fmla="*/ 3597 h 3610"/>
                <a:gd name="T52" fmla="*/ 986 w 3610"/>
                <a:gd name="T53" fmla="*/ 3413 h 3610"/>
                <a:gd name="T54" fmla="*/ 493 w 3610"/>
                <a:gd name="T55" fmla="*/ 3044 h 3610"/>
                <a:gd name="T56" fmla="*/ 152 w 3610"/>
                <a:gd name="T57" fmla="*/ 2530 h 3610"/>
                <a:gd name="T58" fmla="*/ 3 w 3610"/>
                <a:gd name="T59" fmla="*/ 1914 h 3610"/>
                <a:gd name="T60" fmla="*/ 70 w 3610"/>
                <a:gd name="T61" fmla="*/ 1304 h 3610"/>
                <a:gd name="T62" fmla="*/ 329 w 3610"/>
                <a:gd name="T63" fmla="*/ 765 h 3610"/>
                <a:gd name="T64" fmla="*/ 569 w 3610"/>
                <a:gd name="T65" fmla="*/ 513 h 3610"/>
                <a:gd name="T66" fmla="*/ 629 w 3610"/>
                <a:gd name="T67" fmla="*/ 573 h 3610"/>
                <a:gd name="T68" fmla="*/ 416 w 3610"/>
                <a:gd name="T69" fmla="*/ 852 h 3610"/>
                <a:gd name="T70" fmla="*/ 170 w 3610"/>
                <a:gd name="T71" fmla="*/ 1400 h 3610"/>
                <a:gd name="T72" fmla="*/ 133 w 3610"/>
                <a:gd name="T73" fmla="*/ 2016 h 3610"/>
                <a:gd name="T74" fmla="*/ 318 w 3610"/>
                <a:gd name="T75" fmla="*/ 2596 h 3610"/>
                <a:gd name="T76" fmla="*/ 687 w 3610"/>
                <a:gd name="T77" fmla="*/ 3064 h 3610"/>
                <a:gd name="T78" fmla="*/ 1197 w 3610"/>
                <a:gd name="T79" fmla="*/ 3376 h 3610"/>
                <a:gd name="T80" fmla="*/ 1805 w 3610"/>
                <a:gd name="T81" fmla="*/ 3490 h 3610"/>
                <a:gd name="T82" fmla="*/ 2302 w 3610"/>
                <a:gd name="T83" fmla="*/ 3405 h 3610"/>
                <a:gd name="T84" fmla="*/ 2168 w 3610"/>
                <a:gd name="T85" fmla="*/ 3246 h 3610"/>
                <a:gd name="T86" fmla="*/ 2071 w 3610"/>
                <a:gd name="T87" fmla="*/ 3021 h 3610"/>
                <a:gd name="T88" fmla="*/ 2046 w 3610"/>
                <a:gd name="T89" fmla="*/ 2828 h 3610"/>
                <a:gd name="T90" fmla="*/ 2153 w 3610"/>
                <a:gd name="T91" fmla="*/ 2433 h 3610"/>
                <a:gd name="T92" fmla="*/ 2433 w 3610"/>
                <a:gd name="T93" fmla="*/ 2153 h 3610"/>
                <a:gd name="T94" fmla="*/ 2828 w 3610"/>
                <a:gd name="T95" fmla="*/ 2046 h 3610"/>
                <a:gd name="T96" fmla="*/ 3005 w 3610"/>
                <a:gd name="T97" fmla="*/ 2066 h 3610"/>
                <a:gd name="T98" fmla="*/ 3210 w 3610"/>
                <a:gd name="T99" fmla="*/ 2146 h 3610"/>
                <a:gd name="T100" fmla="*/ 3398 w 3610"/>
                <a:gd name="T101" fmla="*/ 2294 h 3610"/>
                <a:gd name="T102" fmla="*/ 3486 w 3610"/>
                <a:gd name="T103" fmla="*/ 1908 h 3610"/>
                <a:gd name="T104" fmla="*/ 3408 w 3610"/>
                <a:gd name="T105" fmla="*/ 1284 h 3610"/>
                <a:gd name="T106" fmla="*/ 3116 w 3610"/>
                <a:gd name="T107" fmla="*/ 748 h 3610"/>
                <a:gd name="T108" fmla="*/ 2658 w 3610"/>
                <a:gd name="T109" fmla="*/ 352 h 3610"/>
                <a:gd name="T110" fmla="*/ 2077 w 3610"/>
                <a:gd name="T111" fmla="*/ 142 h 3610"/>
                <a:gd name="T112" fmla="*/ 1840 w 3610"/>
                <a:gd name="T113" fmla="*/ 908 h 3610"/>
                <a:gd name="T114" fmla="*/ 1748 w 3610"/>
                <a:gd name="T115" fmla="*/ 878 h 3610"/>
                <a:gd name="T116" fmla="*/ 1786 w 3610"/>
                <a:gd name="T117" fmla="*/ 3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0" h="3610">
                  <a:moveTo>
                    <a:pt x="2828" y="2166"/>
                  </a:moveTo>
                  <a:lnTo>
                    <a:pt x="2760" y="2169"/>
                  </a:lnTo>
                  <a:lnTo>
                    <a:pt x="2694" y="2179"/>
                  </a:lnTo>
                  <a:lnTo>
                    <a:pt x="2631" y="2196"/>
                  </a:lnTo>
                  <a:lnTo>
                    <a:pt x="2571" y="2219"/>
                  </a:lnTo>
                  <a:lnTo>
                    <a:pt x="2513" y="2246"/>
                  </a:lnTo>
                  <a:lnTo>
                    <a:pt x="2458" y="2279"/>
                  </a:lnTo>
                  <a:lnTo>
                    <a:pt x="2407" y="2317"/>
                  </a:lnTo>
                  <a:lnTo>
                    <a:pt x="2360" y="2360"/>
                  </a:lnTo>
                  <a:lnTo>
                    <a:pt x="2317" y="2407"/>
                  </a:lnTo>
                  <a:lnTo>
                    <a:pt x="2279" y="2458"/>
                  </a:lnTo>
                  <a:lnTo>
                    <a:pt x="2246" y="2513"/>
                  </a:lnTo>
                  <a:lnTo>
                    <a:pt x="2219" y="2571"/>
                  </a:lnTo>
                  <a:lnTo>
                    <a:pt x="2196" y="2631"/>
                  </a:lnTo>
                  <a:lnTo>
                    <a:pt x="2179" y="2694"/>
                  </a:lnTo>
                  <a:lnTo>
                    <a:pt x="2169" y="2760"/>
                  </a:lnTo>
                  <a:lnTo>
                    <a:pt x="2166" y="2828"/>
                  </a:lnTo>
                  <a:lnTo>
                    <a:pt x="2167" y="2866"/>
                  </a:lnTo>
                  <a:lnTo>
                    <a:pt x="2170" y="2904"/>
                  </a:lnTo>
                  <a:lnTo>
                    <a:pt x="2175" y="2927"/>
                  </a:lnTo>
                  <a:lnTo>
                    <a:pt x="2185" y="2979"/>
                  </a:lnTo>
                  <a:lnTo>
                    <a:pt x="2191" y="3005"/>
                  </a:lnTo>
                  <a:lnTo>
                    <a:pt x="2206" y="3053"/>
                  </a:lnTo>
                  <a:lnTo>
                    <a:pt x="2215" y="3076"/>
                  </a:lnTo>
                  <a:lnTo>
                    <a:pt x="2243" y="3135"/>
                  </a:lnTo>
                  <a:lnTo>
                    <a:pt x="2246" y="3142"/>
                  </a:lnTo>
                  <a:lnTo>
                    <a:pt x="2250" y="3149"/>
                  </a:lnTo>
                  <a:lnTo>
                    <a:pt x="2267" y="3178"/>
                  </a:lnTo>
                  <a:lnTo>
                    <a:pt x="2284" y="3204"/>
                  </a:lnTo>
                  <a:lnTo>
                    <a:pt x="2301" y="3226"/>
                  </a:lnTo>
                  <a:lnTo>
                    <a:pt x="2331" y="3264"/>
                  </a:lnTo>
                  <a:lnTo>
                    <a:pt x="2349" y="3283"/>
                  </a:lnTo>
                  <a:lnTo>
                    <a:pt x="2391" y="3324"/>
                  </a:lnTo>
                  <a:lnTo>
                    <a:pt x="2402" y="3334"/>
                  </a:lnTo>
                  <a:lnTo>
                    <a:pt x="2433" y="3358"/>
                  </a:lnTo>
                  <a:lnTo>
                    <a:pt x="2465" y="3381"/>
                  </a:lnTo>
                  <a:lnTo>
                    <a:pt x="2519" y="3413"/>
                  </a:lnTo>
                  <a:lnTo>
                    <a:pt x="2576" y="3439"/>
                  </a:lnTo>
                  <a:lnTo>
                    <a:pt x="2635" y="3461"/>
                  </a:lnTo>
                  <a:lnTo>
                    <a:pt x="2698" y="3477"/>
                  </a:lnTo>
                  <a:lnTo>
                    <a:pt x="2762" y="3486"/>
                  </a:lnTo>
                  <a:lnTo>
                    <a:pt x="2828" y="3490"/>
                  </a:lnTo>
                  <a:lnTo>
                    <a:pt x="2896" y="3486"/>
                  </a:lnTo>
                  <a:lnTo>
                    <a:pt x="2961" y="3477"/>
                  </a:lnTo>
                  <a:lnTo>
                    <a:pt x="3025" y="3460"/>
                  </a:lnTo>
                  <a:lnTo>
                    <a:pt x="3085" y="3437"/>
                  </a:lnTo>
                  <a:lnTo>
                    <a:pt x="3143" y="3410"/>
                  </a:lnTo>
                  <a:lnTo>
                    <a:pt x="3198" y="3376"/>
                  </a:lnTo>
                  <a:lnTo>
                    <a:pt x="3249" y="3339"/>
                  </a:lnTo>
                  <a:lnTo>
                    <a:pt x="3296" y="3296"/>
                  </a:lnTo>
                  <a:lnTo>
                    <a:pt x="3339" y="3249"/>
                  </a:lnTo>
                  <a:lnTo>
                    <a:pt x="3376" y="3198"/>
                  </a:lnTo>
                  <a:lnTo>
                    <a:pt x="3410" y="3143"/>
                  </a:lnTo>
                  <a:lnTo>
                    <a:pt x="3437" y="3085"/>
                  </a:lnTo>
                  <a:lnTo>
                    <a:pt x="3460" y="3025"/>
                  </a:lnTo>
                  <a:lnTo>
                    <a:pt x="3477" y="2961"/>
                  </a:lnTo>
                  <a:lnTo>
                    <a:pt x="3486" y="2896"/>
                  </a:lnTo>
                  <a:lnTo>
                    <a:pt x="3490" y="2828"/>
                  </a:lnTo>
                  <a:lnTo>
                    <a:pt x="3486" y="2762"/>
                  </a:lnTo>
                  <a:lnTo>
                    <a:pt x="3477" y="2698"/>
                  </a:lnTo>
                  <a:lnTo>
                    <a:pt x="3461" y="2635"/>
                  </a:lnTo>
                  <a:lnTo>
                    <a:pt x="3439" y="2576"/>
                  </a:lnTo>
                  <a:lnTo>
                    <a:pt x="3413" y="2519"/>
                  </a:lnTo>
                  <a:lnTo>
                    <a:pt x="3381" y="2465"/>
                  </a:lnTo>
                  <a:lnTo>
                    <a:pt x="3358" y="2433"/>
                  </a:lnTo>
                  <a:lnTo>
                    <a:pt x="3334" y="2402"/>
                  </a:lnTo>
                  <a:lnTo>
                    <a:pt x="3324" y="2392"/>
                  </a:lnTo>
                  <a:lnTo>
                    <a:pt x="3283" y="2349"/>
                  </a:lnTo>
                  <a:lnTo>
                    <a:pt x="3264" y="2331"/>
                  </a:lnTo>
                  <a:lnTo>
                    <a:pt x="3226" y="2301"/>
                  </a:lnTo>
                  <a:lnTo>
                    <a:pt x="3204" y="2284"/>
                  </a:lnTo>
                  <a:lnTo>
                    <a:pt x="3178" y="2267"/>
                  </a:lnTo>
                  <a:lnTo>
                    <a:pt x="3149" y="2250"/>
                  </a:lnTo>
                  <a:lnTo>
                    <a:pt x="3142" y="2246"/>
                  </a:lnTo>
                  <a:lnTo>
                    <a:pt x="3135" y="2243"/>
                  </a:lnTo>
                  <a:lnTo>
                    <a:pt x="3106" y="2228"/>
                  </a:lnTo>
                  <a:lnTo>
                    <a:pt x="3076" y="2215"/>
                  </a:lnTo>
                  <a:lnTo>
                    <a:pt x="3053" y="2206"/>
                  </a:lnTo>
                  <a:lnTo>
                    <a:pt x="3005" y="2191"/>
                  </a:lnTo>
                  <a:lnTo>
                    <a:pt x="2979" y="2185"/>
                  </a:lnTo>
                  <a:lnTo>
                    <a:pt x="2927" y="2175"/>
                  </a:lnTo>
                  <a:lnTo>
                    <a:pt x="2904" y="2170"/>
                  </a:lnTo>
                  <a:lnTo>
                    <a:pt x="2866" y="2167"/>
                  </a:lnTo>
                  <a:lnTo>
                    <a:pt x="2828" y="2166"/>
                  </a:lnTo>
                  <a:close/>
                  <a:moveTo>
                    <a:pt x="1805" y="0"/>
                  </a:moveTo>
                  <a:lnTo>
                    <a:pt x="1914" y="3"/>
                  </a:lnTo>
                  <a:lnTo>
                    <a:pt x="2023" y="13"/>
                  </a:lnTo>
                  <a:lnTo>
                    <a:pt x="2129" y="30"/>
                  </a:lnTo>
                  <a:lnTo>
                    <a:pt x="2233" y="51"/>
                  </a:lnTo>
                  <a:lnTo>
                    <a:pt x="2334" y="80"/>
                  </a:lnTo>
                  <a:lnTo>
                    <a:pt x="2434" y="113"/>
                  </a:lnTo>
                  <a:lnTo>
                    <a:pt x="2530" y="152"/>
                  </a:lnTo>
                  <a:lnTo>
                    <a:pt x="2624" y="197"/>
                  </a:lnTo>
                  <a:lnTo>
                    <a:pt x="2715" y="247"/>
                  </a:lnTo>
                  <a:lnTo>
                    <a:pt x="2803" y="302"/>
                  </a:lnTo>
                  <a:lnTo>
                    <a:pt x="2887" y="361"/>
                  </a:lnTo>
                  <a:lnTo>
                    <a:pt x="2967" y="426"/>
                  </a:lnTo>
                  <a:lnTo>
                    <a:pt x="3044" y="493"/>
                  </a:lnTo>
                  <a:lnTo>
                    <a:pt x="3117" y="566"/>
                  </a:lnTo>
                  <a:lnTo>
                    <a:pt x="3184" y="643"/>
                  </a:lnTo>
                  <a:lnTo>
                    <a:pt x="3249" y="723"/>
                  </a:lnTo>
                  <a:lnTo>
                    <a:pt x="3308" y="807"/>
                  </a:lnTo>
                  <a:lnTo>
                    <a:pt x="3363" y="895"/>
                  </a:lnTo>
                  <a:lnTo>
                    <a:pt x="3413" y="986"/>
                  </a:lnTo>
                  <a:lnTo>
                    <a:pt x="3458" y="1080"/>
                  </a:lnTo>
                  <a:lnTo>
                    <a:pt x="3497" y="1176"/>
                  </a:lnTo>
                  <a:lnTo>
                    <a:pt x="3530" y="1276"/>
                  </a:lnTo>
                  <a:lnTo>
                    <a:pt x="3559" y="1377"/>
                  </a:lnTo>
                  <a:lnTo>
                    <a:pt x="3580" y="1481"/>
                  </a:lnTo>
                  <a:lnTo>
                    <a:pt x="3597" y="1587"/>
                  </a:lnTo>
                  <a:lnTo>
                    <a:pt x="3607" y="1696"/>
                  </a:lnTo>
                  <a:lnTo>
                    <a:pt x="3610" y="1805"/>
                  </a:lnTo>
                  <a:lnTo>
                    <a:pt x="3607" y="1911"/>
                  </a:lnTo>
                  <a:lnTo>
                    <a:pt x="3598" y="2017"/>
                  </a:lnTo>
                  <a:lnTo>
                    <a:pt x="3582" y="2121"/>
                  </a:lnTo>
                  <a:lnTo>
                    <a:pt x="3561" y="2225"/>
                  </a:lnTo>
                  <a:lnTo>
                    <a:pt x="3532" y="2327"/>
                  </a:lnTo>
                  <a:lnTo>
                    <a:pt x="3498" y="2427"/>
                  </a:lnTo>
                  <a:lnTo>
                    <a:pt x="3531" y="2488"/>
                  </a:lnTo>
                  <a:lnTo>
                    <a:pt x="3559" y="2551"/>
                  </a:lnTo>
                  <a:lnTo>
                    <a:pt x="3580" y="2617"/>
                  </a:lnTo>
                  <a:lnTo>
                    <a:pt x="3597" y="2686"/>
                  </a:lnTo>
                  <a:lnTo>
                    <a:pt x="3607" y="2756"/>
                  </a:lnTo>
                  <a:lnTo>
                    <a:pt x="3610" y="2828"/>
                  </a:lnTo>
                  <a:lnTo>
                    <a:pt x="3607" y="2899"/>
                  </a:lnTo>
                  <a:lnTo>
                    <a:pt x="3597" y="2968"/>
                  </a:lnTo>
                  <a:lnTo>
                    <a:pt x="3582" y="3036"/>
                  </a:lnTo>
                  <a:lnTo>
                    <a:pt x="3561" y="3100"/>
                  </a:lnTo>
                  <a:lnTo>
                    <a:pt x="3535" y="3163"/>
                  </a:lnTo>
                  <a:lnTo>
                    <a:pt x="3503" y="3223"/>
                  </a:lnTo>
                  <a:lnTo>
                    <a:pt x="3467" y="3279"/>
                  </a:lnTo>
                  <a:lnTo>
                    <a:pt x="3426" y="3331"/>
                  </a:lnTo>
                  <a:lnTo>
                    <a:pt x="3380" y="3380"/>
                  </a:lnTo>
                  <a:lnTo>
                    <a:pt x="3331" y="3426"/>
                  </a:lnTo>
                  <a:lnTo>
                    <a:pt x="3279" y="3467"/>
                  </a:lnTo>
                  <a:lnTo>
                    <a:pt x="3223" y="3503"/>
                  </a:lnTo>
                  <a:lnTo>
                    <a:pt x="3163" y="3535"/>
                  </a:lnTo>
                  <a:lnTo>
                    <a:pt x="3100" y="3561"/>
                  </a:lnTo>
                  <a:lnTo>
                    <a:pt x="3036" y="3582"/>
                  </a:lnTo>
                  <a:lnTo>
                    <a:pt x="2968" y="3597"/>
                  </a:lnTo>
                  <a:lnTo>
                    <a:pt x="2899" y="3607"/>
                  </a:lnTo>
                  <a:lnTo>
                    <a:pt x="2828" y="3610"/>
                  </a:lnTo>
                  <a:lnTo>
                    <a:pt x="2756" y="3607"/>
                  </a:lnTo>
                  <a:lnTo>
                    <a:pt x="2686" y="3597"/>
                  </a:lnTo>
                  <a:lnTo>
                    <a:pt x="2617" y="3580"/>
                  </a:lnTo>
                  <a:lnTo>
                    <a:pt x="2551" y="3559"/>
                  </a:lnTo>
                  <a:lnTo>
                    <a:pt x="2488" y="3531"/>
                  </a:lnTo>
                  <a:lnTo>
                    <a:pt x="2427" y="3498"/>
                  </a:lnTo>
                  <a:lnTo>
                    <a:pt x="2327" y="3532"/>
                  </a:lnTo>
                  <a:lnTo>
                    <a:pt x="2225" y="3561"/>
                  </a:lnTo>
                  <a:lnTo>
                    <a:pt x="2121" y="3582"/>
                  </a:lnTo>
                  <a:lnTo>
                    <a:pt x="2017" y="3598"/>
                  </a:lnTo>
                  <a:lnTo>
                    <a:pt x="1911" y="3607"/>
                  </a:lnTo>
                  <a:lnTo>
                    <a:pt x="1805" y="3610"/>
                  </a:lnTo>
                  <a:lnTo>
                    <a:pt x="1696" y="3607"/>
                  </a:lnTo>
                  <a:lnTo>
                    <a:pt x="1587" y="3597"/>
                  </a:lnTo>
                  <a:lnTo>
                    <a:pt x="1481" y="3580"/>
                  </a:lnTo>
                  <a:lnTo>
                    <a:pt x="1377" y="3559"/>
                  </a:lnTo>
                  <a:lnTo>
                    <a:pt x="1276" y="3530"/>
                  </a:lnTo>
                  <a:lnTo>
                    <a:pt x="1176" y="3497"/>
                  </a:lnTo>
                  <a:lnTo>
                    <a:pt x="1080" y="3458"/>
                  </a:lnTo>
                  <a:lnTo>
                    <a:pt x="986" y="3413"/>
                  </a:lnTo>
                  <a:lnTo>
                    <a:pt x="895" y="3363"/>
                  </a:lnTo>
                  <a:lnTo>
                    <a:pt x="807" y="3308"/>
                  </a:lnTo>
                  <a:lnTo>
                    <a:pt x="723" y="3249"/>
                  </a:lnTo>
                  <a:lnTo>
                    <a:pt x="643" y="3184"/>
                  </a:lnTo>
                  <a:lnTo>
                    <a:pt x="566" y="3117"/>
                  </a:lnTo>
                  <a:lnTo>
                    <a:pt x="493" y="3044"/>
                  </a:lnTo>
                  <a:lnTo>
                    <a:pt x="426" y="2967"/>
                  </a:lnTo>
                  <a:lnTo>
                    <a:pt x="361" y="2887"/>
                  </a:lnTo>
                  <a:lnTo>
                    <a:pt x="302" y="2803"/>
                  </a:lnTo>
                  <a:lnTo>
                    <a:pt x="247" y="2715"/>
                  </a:lnTo>
                  <a:lnTo>
                    <a:pt x="197" y="2624"/>
                  </a:lnTo>
                  <a:lnTo>
                    <a:pt x="152" y="2530"/>
                  </a:lnTo>
                  <a:lnTo>
                    <a:pt x="113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30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702"/>
                  </a:lnTo>
                  <a:lnTo>
                    <a:pt x="11" y="1600"/>
                  </a:lnTo>
                  <a:lnTo>
                    <a:pt x="25" y="1501"/>
                  </a:lnTo>
                  <a:lnTo>
                    <a:pt x="45" y="1401"/>
                  </a:lnTo>
                  <a:lnTo>
                    <a:pt x="70" y="1304"/>
                  </a:lnTo>
                  <a:lnTo>
                    <a:pt x="101" y="1209"/>
                  </a:lnTo>
                  <a:lnTo>
                    <a:pt x="136" y="1116"/>
                  </a:lnTo>
                  <a:lnTo>
                    <a:pt x="176" y="1024"/>
                  </a:lnTo>
                  <a:lnTo>
                    <a:pt x="222" y="935"/>
                  </a:lnTo>
                  <a:lnTo>
                    <a:pt x="273" y="849"/>
                  </a:lnTo>
                  <a:lnTo>
                    <a:pt x="329" y="765"/>
                  </a:lnTo>
                  <a:lnTo>
                    <a:pt x="391" y="684"/>
                  </a:lnTo>
                  <a:lnTo>
                    <a:pt x="456" y="606"/>
                  </a:lnTo>
                  <a:lnTo>
                    <a:pt x="526" y="531"/>
                  </a:lnTo>
                  <a:lnTo>
                    <a:pt x="539" y="521"/>
                  </a:lnTo>
                  <a:lnTo>
                    <a:pt x="554" y="515"/>
                  </a:lnTo>
                  <a:lnTo>
                    <a:pt x="569" y="513"/>
                  </a:lnTo>
                  <a:lnTo>
                    <a:pt x="584" y="515"/>
                  </a:lnTo>
                  <a:lnTo>
                    <a:pt x="598" y="521"/>
                  </a:lnTo>
                  <a:lnTo>
                    <a:pt x="612" y="531"/>
                  </a:lnTo>
                  <a:lnTo>
                    <a:pt x="621" y="544"/>
                  </a:lnTo>
                  <a:lnTo>
                    <a:pt x="627" y="558"/>
                  </a:lnTo>
                  <a:lnTo>
                    <a:pt x="629" y="573"/>
                  </a:lnTo>
                  <a:lnTo>
                    <a:pt x="627" y="589"/>
                  </a:lnTo>
                  <a:lnTo>
                    <a:pt x="621" y="603"/>
                  </a:lnTo>
                  <a:lnTo>
                    <a:pt x="612" y="616"/>
                  </a:lnTo>
                  <a:lnTo>
                    <a:pt x="542" y="691"/>
                  </a:lnTo>
                  <a:lnTo>
                    <a:pt x="476" y="770"/>
                  </a:lnTo>
                  <a:lnTo>
                    <a:pt x="416" y="852"/>
                  </a:lnTo>
                  <a:lnTo>
                    <a:pt x="361" y="936"/>
                  </a:lnTo>
                  <a:lnTo>
                    <a:pt x="311" y="1025"/>
                  </a:lnTo>
                  <a:lnTo>
                    <a:pt x="267" y="1115"/>
                  </a:lnTo>
                  <a:lnTo>
                    <a:pt x="229" y="1208"/>
                  </a:lnTo>
                  <a:lnTo>
                    <a:pt x="196" y="1303"/>
                  </a:lnTo>
                  <a:lnTo>
                    <a:pt x="170" y="1400"/>
                  </a:lnTo>
                  <a:lnTo>
                    <a:pt x="148" y="1500"/>
                  </a:lnTo>
                  <a:lnTo>
                    <a:pt x="132" y="1600"/>
                  </a:lnTo>
                  <a:lnTo>
                    <a:pt x="124" y="1702"/>
                  </a:lnTo>
                  <a:lnTo>
                    <a:pt x="120" y="1805"/>
                  </a:lnTo>
                  <a:lnTo>
                    <a:pt x="124" y="1911"/>
                  </a:lnTo>
                  <a:lnTo>
                    <a:pt x="133" y="2016"/>
                  </a:lnTo>
                  <a:lnTo>
                    <a:pt x="150" y="2119"/>
                  </a:lnTo>
                  <a:lnTo>
                    <a:pt x="172" y="2220"/>
                  </a:lnTo>
                  <a:lnTo>
                    <a:pt x="200" y="2318"/>
                  </a:lnTo>
                  <a:lnTo>
                    <a:pt x="234" y="2413"/>
                  </a:lnTo>
                  <a:lnTo>
                    <a:pt x="273" y="2506"/>
                  </a:lnTo>
                  <a:lnTo>
                    <a:pt x="318" y="2596"/>
                  </a:lnTo>
                  <a:lnTo>
                    <a:pt x="368" y="2683"/>
                  </a:lnTo>
                  <a:lnTo>
                    <a:pt x="422" y="2767"/>
                  </a:lnTo>
                  <a:lnTo>
                    <a:pt x="482" y="2846"/>
                  </a:lnTo>
                  <a:lnTo>
                    <a:pt x="546" y="2923"/>
                  </a:lnTo>
                  <a:lnTo>
                    <a:pt x="615" y="2995"/>
                  </a:lnTo>
                  <a:lnTo>
                    <a:pt x="687" y="3064"/>
                  </a:lnTo>
                  <a:lnTo>
                    <a:pt x="764" y="3128"/>
                  </a:lnTo>
                  <a:lnTo>
                    <a:pt x="843" y="3188"/>
                  </a:lnTo>
                  <a:lnTo>
                    <a:pt x="927" y="3242"/>
                  </a:lnTo>
                  <a:lnTo>
                    <a:pt x="1014" y="3292"/>
                  </a:lnTo>
                  <a:lnTo>
                    <a:pt x="1104" y="3337"/>
                  </a:lnTo>
                  <a:lnTo>
                    <a:pt x="1197" y="3376"/>
                  </a:lnTo>
                  <a:lnTo>
                    <a:pt x="1292" y="3410"/>
                  </a:lnTo>
                  <a:lnTo>
                    <a:pt x="1390" y="3438"/>
                  </a:lnTo>
                  <a:lnTo>
                    <a:pt x="1491" y="3460"/>
                  </a:lnTo>
                  <a:lnTo>
                    <a:pt x="1594" y="3477"/>
                  </a:lnTo>
                  <a:lnTo>
                    <a:pt x="1699" y="3486"/>
                  </a:lnTo>
                  <a:lnTo>
                    <a:pt x="1805" y="3490"/>
                  </a:lnTo>
                  <a:lnTo>
                    <a:pt x="1908" y="3486"/>
                  </a:lnTo>
                  <a:lnTo>
                    <a:pt x="2010" y="3478"/>
                  </a:lnTo>
                  <a:lnTo>
                    <a:pt x="2110" y="3461"/>
                  </a:lnTo>
                  <a:lnTo>
                    <a:pt x="2211" y="3440"/>
                  </a:lnTo>
                  <a:lnTo>
                    <a:pt x="2309" y="3413"/>
                  </a:lnTo>
                  <a:lnTo>
                    <a:pt x="2302" y="3405"/>
                  </a:lnTo>
                  <a:lnTo>
                    <a:pt x="2294" y="3398"/>
                  </a:lnTo>
                  <a:lnTo>
                    <a:pt x="2263" y="3367"/>
                  </a:lnTo>
                  <a:lnTo>
                    <a:pt x="2236" y="3339"/>
                  </a:lnTo>
                  <a:lnTo>
                    <a:pt x="2213" y="3309"/>
                  </a:lnTo>
                  <a:lnTo>
                    <a:pt x="2188" y="3275"/>
                  </a:lnTo>
                  <a:lnTo>
                    <a:pt x="2168" y="3246"/>
                  </a:lnTo>
                  <a:lnTo>
                    <a:pt x="2146" y="3210"/>
                  </a:lnTo>
                  <a:lnTo>
                    <a:pt x="2129" y="3177"/>
                  </a:lnTo>
                  <a:lnTo>
                    <a:pt x="2111" y="3140"/>
                  </a:lnTo>
                  <a:lnTo>
                    <a:pt x="2096" y="3102"/>
                  </a:lnTo>
                  <a:lnTo>
                    <a:pt x="2083" y="3066"/>
                  </a:lnTo>
                  <a:lnTo>
                    <a:pt x="2071" y="3021"/>
                  </a:lnTo>
                  <a:lnTo>
                    <a:pt x="2063" y="2990"/>
                  </a:lnTo>
                  <a:lnTo>
                    <a:pt x="2058" y="2962"/>
                  </a:lnTo>
                  <a:lnTo>
                    <a:pt x="2053" y="2935"/>
                  </a:lnTo>
                  <a:lnTo>
                    <a:pt x="2050" y="2910"/>
                  </a:lnTo>
                  <a:lnTo>
                    <a:pt x="2047" y="2869"/>
                  </a:lnTo>
                  <a:lnTo>
                    <a:pt x="2046" y="2828"/>
                  </a:lnTo>
                  <a:lnTo>
                    <a:pt x="2049" y="2757"/>
                  </a:lnTo>
                  <a:lnTo>
                    <a:pt x="2058" y="2688"/>
                  </a:lnTo>
                  <a:lnTo>
                    <a:pt x="2074" y="2620"/>
                  </a:lnTo>
                  <a:lnTo>
                    <a:pt x="2095" y="2555"/>
                  </a:lnTo>
                  <a:lnTo>
                    <a:pt x="2121" y="2493"/>
                  </a:lnTo>
                  <a:lnTo>
                    <a:pt x="2153" y="2433"/>
                  </a:lnTo>
                  <a:lnTo>
                    <a:pt x="2189" y="2377"/>
                  </a:lnTo>
                  <a:lnTo>
                    <a:pt x="2229" y="2325"/>
                  </a:lnTo>
                  <a:lnTo>
                    <a:pt x="2275" y="2275"/>
                  </a:lnTo>
                  <a:lnTo>
                    <a:pt x="2325" y="2229"/>
                  </a:lnTo>
                  <a:lnTo>
                    <a:pt x="2377" y="2189"/>
                  </a:lnTo>
                  <a:lnTo>
                    <a:pt x="2433" y="2153"/>
                  </a:lnTo>
                  <a:lnTo>
                    <a:pt x="2493" y="2121"/>
                  </a:lnTo>
                  <a:lnTo>
                    <a:pt x="2555" y="2095"/>
                  </a:lnTo>
                  <a:lnTo>
                    <a:pt x="2620" y="2074"/>
                  </a:lnTo>
                  <a:lnTo>
                    <a:pt x="2688" y="2058"/>
                  </a:lnTo>
                  <a:lnTo>
                    <a:pt x="2757" y="2049"/>
                  </a:lnTo>
                  <a:lnTo>
                    <a:pt x="2828" y="2046"/>
                  </a:lnTo>
                  <a:lnTo>
                    <a:pt x="2869" y="2047"/>
                  </a:lnTo>
                  <a:lnTo>
                    <a:pt x="2910" y="2050"/>
                  </a:lnTo>
                  <a:lnTo>
                    <a:pt x="2935" y="2053"/>
                  </a:lnTo>
                  <a:lnTo>
                    <a:pt x="2962" y="2058"/>
                  </a:lnTo>
                  <a:lnTo>
                    <a:pt x="2990" y="2063"/>
                  </a:lnTo>
                  <a:lnTo>
                    <a:pt x="3005" y="2066"/>
                  </a:lnTo>
                  <a:lnTo>
                    <a:pt x="3021" y="2071"/>
                  </a:lnTo>
                  <a:lnTo>
                    <a:pt x="3066" y="2083"/>
                  </a:lnTo>
                  <a:lnTo>
                    <a:pt x="3101" y="2096"/>
                  </a:lnTo>
                  <a:lnTo>
                    <a:pt x="3140" y="2111"/>
                  </a:lnTo>
                  <a:lnTo>
                    <a:pt x="3177" y="2129"/>
                  </a:lnTo>
                  <a:lnTo>
                    <a:pt x="3210" y="2146"/>
                  </a:lnTo>
                  <a:lnTo>
                    <a:pt x="3246" y="2168"/>
                  </a:lnTo>
                  <a:lnTo>
                    <a:pt x="3275" y="2188"/>
                  </a:lnTo>
                  <a:lnTo>
                    <a:pt x="3309" y="2213"/>
                  </a:lnTo>
                  <a:lnTo>
                    <a:pt x="3339" y="2236"/>
                  </a:lnTo>
                  <a:lnTo>
                    <a:pt x="3367" y="2263"/>
                  </a:lnTo>
                  <a:lnTo>
                    <a:pt x="3398" y="2294"/>
                  </a:lnTo>
                  <a:lnTo>
                    <a:pt x="3405" y="2302"/>
                  </a:lnTo>
                  <a:lnTo>
                    <a:pt x="3413" y="2309"/>
                  </a:lnTo>
                  <a:lnTo>
                    <a:pt x="3440" y="2211"/>
                  </a:lnTo>
                  <a:lnTo>
                    <a:pt x="3461" y="2110"/>
                  </a:lnTo>
                  <a:lnTo>
                    <a:pt x="3478" y="2010"/>
                  </a:lnTo>
                  <a:lnTo>
                    <a:pt x="3486" y="1908"/>
                  </a:lnTo>
                  <a:lnTo>
                    <a:pt x="3490" y="1805"/>
                  </a:lnTo>
                  <a:lnTo>
                    <a:pt x="3486" y="1697"/>
                  </a:lnTo>
                  <a:lnTo>
                    <a:pt x="3475" y="1591"/>
                  </a:lnTo>
                  <a:lnTo>
                    <a:pt x="3459" y="1486"/>
                  </a:lnTo>
                  <a:lnTo>
                    <a:pt x="3436" y="1384"/>
                  </a:lnTo>
                  <a:lnTo>
                    <a:pt x="3408" y="1284"/>
                  </a:lnTo>
                  <a:lnTo>
                    <a:pt x="3373" y="1187"/>
                  </a:lnTo>
                  <a:lnTo>
                    <a:pt x="3331" y="1093"/>
                  </a:lnTo>
                  <a:lnTo>
                    <a:pt x="3285" y="1001"/>
                  </a:lnTo>
                  <a:lnTo>
                    <a:pt x="3234" y="913"/>
                  </a:lnTo>
                  <a:lnTo>
                    <a:pt x="3177" y="829"/>
                  </a:lnTo>
                  <a:lnTo>
                    <a:pt x="3116" y="748"/>
                  </a:lnTo>
                  <a:lnTo>
                    <a:pt x="3050" y="672"/>
                  </a:lnTo>
                  <a:lnTo>
                    <a:pt x="2980" y="598"/>
                  </a:lnTo>
                  <a:lnTo>
                    <a:pt x="2904" y="529"/>
                  </a:lnTo>
                  <a:lnTo>
                    <a:pt x="2827" y="466"/>
                  </a:lnTo>
                  <a:lnTo>
                    <a:pt x="2744" y="407"/>
                  </a:lnTo>
                  <a:lnTo>
                    <a:pt x="2658" y="352"/>
                  </a:lnTo>
                  <a:lnTo>
                    <a:pt x="2569" y="303"/>
                  </a:lnTo>
                  <a:lnTo>
                    <a:pt x="2476" y="259"/>
                  </a:lnTo>
                  <a:lnTo>
                    <a:pt x="2380" y="221"/>
                  </a:lnTo>
                  <a:lnTo>
                    <a:pt x="2282" y="189"/>
                  </a:lnTo>
                  <a:lnTo>
                    <a:pt x="2181" y="163"/>
                  </a:lnTo>
                  <a:lnTo>
                    <a:pt x="2077" y="142"/>
                  </a:lnTo>
                  <a:lnTo>
                    <a:pt x="1972" y="128"/>
                  </a:lnTo>
                  <a:lnTo>
                    <a:pt x="1865" y="121"/>
                  </a:lnTo>
                  <a:lnTo>
                    <a:pt x="1865" y="860"/>
                  </a:lnTo>
                  <a:lnTo>
                    <a:pt x="1862" y="878"/>
                  </a:lnTo>
                  <a:lnTo>
                    <a:pt x="1853" y="896"/>
                  </a:lnTo>
                  <a:lnTo>
                    <a:pt x="1840" y="908"/>
                  </a:lnTo>
                  <a:lnTo>
                    <a:pt x="1824" y="917"/>
                  </a:lnTo>
                  <a:lnTo>
                    <a:pt x="1805" y="920"/>
                  </a:lnTo>
                  <a:lnTo>
                    <a:pt x="1786" y="917"/>
                  </a:lnTo>
                  <a:lnTo>
                    <a:pt x="1770" y="908"/>
                  </a:lnTo>
                  <a:lnTo>
                    <a:pt x="1757" y="896"/>
                  </a:lnTo>
                  <a:lnTo>
                    <a:pt x="1748" y="878"/>
                  </a:lnTo>
                  <a:lnTo>
                    <a:pt x="1745" y="860"/>
                  </a:lnTo>
                  <a:lnTo>
                    <a:pt x="1745" y="60"/>
                  </a:lnTo>
                  <a:lnTo>
                    <a:pt x="1748" y="42"/>
                  </a:lnTo>
                  <a:lnTo>
                    <a:pt x="1757" y="25"/>
                  </a:lnTo>
                  <a:lnTo>
                    <a:pt x="1770" y="12"/>
                  </a:lnTo>
                  <a:lnTo>
                    <a:pt x="1786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2" name="Group 1151"/>
          <p:cNvGrpSpPr/>
          <p:nvPr/>
        </p:nvGrpSpPr>
        <p:grpSpPr>
          <a:xfrm>
            <a:off x="6273371" y="3451977"/>
            <a:ext cx="571500" cy="573088"/>
            <a:chOff x="6300788" y="2679700"/>
            <a:chExt cx="571500" cy="573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1" name="Freeform 449"/>
            <p:cNvSpPr>
              <a:spLocks/>
            </p:cNvSpPr>
            <p:nvPr/>
          </p:nvSpPr>
          <p:spPr bwMode="auto">
            <a:xfrm>
              <a:off x="6681788" y="3062288"/>
              <a:ext cx="133350" cy="133350"/>
            </a:xfrm>
            <a:custGeom>
              <a:avLst/>
              <a:gdLst>
                <a:gd name="T0" fmla="*/ 420 w 840"/>
                <a:gd name="T1" fmla="*/ 0 h 842"/>
                <a:gd name="T2" fmla="*/ 439 w 840"/>
                <a:gd name="T3" fmla="*/ 3 h 842"/>
                <a:gd name="T4" fmla="*/ 455 w 840"/>
                <a:gd name="T5" fmla="*/ 12 h 842"/>
                <a:gd name="T6" fmla="*/ 468 w 840"/>
                <a:gd name="T7" fmla="*/ 25 h 842"/>
                <a:gd name="T8" fmla="*/ 477 w 840"/>
                <a:gd name="T9" fmla="*/ 41 h 842"/>
                <a:gd name="T10" fmla="*/ 480 w 840"/>
                <a:gd name="T11" fmla="*/ 60 h 842"/>
                <a:gd name="T12" fmla="*/ 480 w 840"/>
                <a:gd name="T13" fmla="*/ 361 h 842"/>
                <a:gd name="T14" fmla="*/ 780 w 840"/>
                <a:gd name="T15" fmla="*/ 361 h 842"/>
                <a:gd name="T16" fmla="*/ 799 w 840"/>
                <a:gd name="T17" fmla="*/ 364 h 842"/>
                <a:gd name="T18" fmla="*/ 815 w 840"/>
                <a:gd name="T19" fmla="*/ 373 h 842"/>
                <a:gd name="T20" fmla="*/ 828 w 840"/>
                <a:gd name="T21" fmla="*/ 386 h 842"/>
                <a:gd name="T22" fmla="*/ 837 w 840"/>
                <a:gd name="T23" fmla="*/ 402 h 842"/>
                <a:gd name="T24" fmla="*/ 840 w 840"/>
                <a:gd name="T25" fmla="*/ 421 h 842"/>
                <a:gd name="T26" fmla="*/ 837 w 840"/>
                <a:gd name="T27" fmla="*/ 439 h 842"/>
                <a:gd name="T28" fmla="*/ 828 w 840"/>
                <a:gd name="T29" fmla="*/ 456 h 842"/>
                <a:gd name="T30" fmla="*/ 815 w 840"/>
                <a:gd name="T31" fmla="*/ 469 h 842"/>
                <a:gd name="T32" fmla="*/ 799 w 840"/>
                <a:gd name="T33" fmla="*/ 478 h 842"/>
                <a:gd name="T34" fmla="*/ 780 w 840"/>
                <a:gd name="T35" fmla="*/ 481 h 842"/>
                <a:gd name="T36" fmla="*/ 480 w 840"/>
                <a:gd name="T37" fmla="*/ 481 h 842"/>
                <a:gd name="T38" fmla="*/ 480 w 840"/>
                <a:gd name="T39" fmla="*/ 782 h 842"/>
                <a:gd name="T40" fmla="*/ 477 w 840"/>
                <a:gd name="T41" fmla="*/ 800 h 842"/>
                <a:gd name="T42" fmla="*/ 468 w 840"/>
                <a:gd name="T43" fmla="*/ 817 h 842"/>
                <a:gd name="T44" fmla="*/ 455 w 840"/>
                <a:gd name="T45" fmla="*/ 830 h 842"/>
                <a:gd name="T46" fmla="*/ 439 w 840"/>
                <a:gd name="T47" fmla="*/ 839 h 842"/>
                <a:gd name="T48" fmla="*/ 420 w 840"/>
                <a:gd name="T49" fmla="*/ 842 h 842"/>
                <a:gd name="T50" fmla="*/ 401 w 840"/>
                <a:gd name="T51" fmla="*/ 839 h 842"/>
                <a:gd name="T52" fmla="*/ 385 w 840"/>
                <a:gd name="T53" fmla="*/ 830 h 842"/>
                <a:gd name="T54" fmla="*/ 372 w 840"/>
                <a:gd name="T55" fmla="*/ 817 h 842"/>
                <a:gd name="T56" fmla="*/ 363 w 840"/>
                <a:gd name="T57" fmla="*/ 800 h 842"/>
                <a:gd name="T58" fmla="*/ 360 w 840"/>
                <a:gd name="T59" fmla="*/ 782 h 842"/>
                <a:gd name="T60" fmla="*/ 360 w 840"/>
                <a:gd name="T61" fmla="*/ 481 h 842"/>
                <a:gd name="T62" fmla="*/ 60 w 840"/>
                <a:gd name="T63" fmla="*/ 481 h 842"/>
                <a:gd name="T64" fmla="*/ 41 w 840"/>
                <a:gd name="T65" fmla="*/ 478 h 842"/>
                <a:gd name="T66" fmla="*/ 25 w 840"/>
                <a:gd name="T67" fmla="*/ 469 h 842"/>
                <a:gd name="T68" fmla="*/ 12 w 840"/>
                <a:gd name="T69" fmla="*/ 456 h 842"/>
                <a:gd name="T70" fmla="*/ 3 w 840"/>
                <a:gd name="T71" fmla="*/ 439 h 842"/>
                <a:gd name="T72" fmla="*/ 0 w 840"/>
                <a:gd name="T73" fmla="*/ 421 h 842"/>
                <a:gd name="T74" fmla="*/ 3 w 840"/>
                <a:gd name="T75" fmla="*/ 402 h 842"/>
                <a:gd name="T76" fmla="*/ 12 w 840"/>
                <a:gd name="T77" fmla="*/ 386 h 842"/>
                <a:gd name="T78" fmla="*/ 25 w 840"/>
                <a:gd name="T79" fmla="*/ 373 h 842"/>
                <a:gd name="T80" fmla="*/ 41 w 840"/>
                <a:gd name="T81" fmla="*/ 364 h 842"/>
                <a:gd name="T82" fmla="*/ 60 w 840"/>
                <a:gd name="T83" fmla="*/ 361 h 842"/>
                <a:gd name="T84" fmla="*/ 360 w 840"/>
                <a:gd name="T85" fmla="*/ 361 h 842"/>
                <a:gd name="T86" fmla="*/ 360 w 840"/>
                <a:gd name="T87" fmla="*/ 60 h 842"/>
                <a:gd name="T88" fmla="*/ 363 w 840"/>
                <a:gd name="T89" fmla="*/ 41 h 842"/>
                <a:gd name="T90" fmla="*/ 372 w 840"/>
                <a:gd name="T91" fmla="*/ 25 h 842"/>
                <a:gd name="T92" fmla="*/ 385 w 840"/>
                <a:gd name="T93" fmla="*/ 12 h 842"/>
                <a:gd name="T94" fmla="*/ 401 w 840"/>
                <a:gd name="T95" fmla="*/ 3 h 842"/>
                <a:gd name="T96" fmla="*/ 420 w 840"/>
                <a:gd name="T97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0" h="842">
                  <a:moveTo>
                    <a:pt x="420" y="0"/>
                  </a:moveTo>
                  <a:lnTo>
                    <a:pt x="439" y="3"/>
                  </a:lnTo>
                  <a:lnTo>
                    <a:pt x="455" y="12"/>
                  </a:lnTo>
                  <a:lnTo>
                    <a:pt x="468" y="25"/>
                  </a:lnTo>
                  <a:lnTo>
                    <a:pt x="477" y="41"/>
                  </a:lnTo>
                  <a:lnTo>
                    <a:pt x="480" y="60"/>
                  </a:lnTo>
                  <a:lnTo>
                    <a:pt x="480" y="361"/>
                  </a:lnTo>
                  <a:lnTo>
                    <a:pt x="780" y="361"/>
                  </a:lnTo>
                  <a:lnTo>
                    <a:pt x="799" y="364"/>
                  </a:lnTo>
                  <a:lnTo>
                    <a:pt x="815" y="373"/>
                  </a:lnTo>
                  <a:lnTo>
                    <a:pt x="828" y="386"/>
                  </a:lnTo>
                  <a:lnTo>
                    <a:pt x="837" y="402"/>
                  </a:lnTo>
                  <a:lnTo>
                    <a:pt x="840" y="421"/>
                  </a:lnTo>
                  <a:lnTo>
                    <a:pt x="837" y="439"/>
                  </a:lnTo>
                  <a:lnTo>
                    <a:pt x="828" y="456"/>
                  </a:lnTo>
                  <a:lnTo>
                    <a:pt x="815" y="469"/>
                  </a:lnTo>
                  <a:lnTo>
                    <a:pt x="799" y="478"/>
                  </a:lnTo>
                  <a:lnTo>
                    <a:pt x="780" y="481"/>
                  </a:lnTo>
                  <a:lnTo>
                    <a:pt x="480" y="481"/>
                  </a:lnTo>
                  <a:lnTo>
                    <a:pt x="480" y="782"/>
                  </a:lnTo>
                  <a:lnTo>
                    <a:pt x="477" y="800"/>
                  </a:lnTo>
                  <a:lnTo>
                    <a:pt x="468" y="817"/>
                  </a:lnTo>
                  <a:lnTo>
                    <a:pt x="455" y="830"/>
                  </a:lnTo>
                  <a:lnTo>
                    <a:pt x="439" y="839"/>
                  </a:lnTo>
                  <a:lnTo>
                    <a:pt x="420" y="842"/>
                  </a:lnTo>
                  <a:lnTo>
                    <a:pt x="401" y="839"/>
                  </a:lnTo>
                  <a:lnTo>
                    <a:pt x="385" y="830"/>
                  </a:lnTo>
                  <a:lnTo>
                    <a:pt x="372" y="817"/>
                  </a:lnTo>
                  <a:lnTo>
                    <a:pt x="363" y="800"/>
                  </a:lnTo>
                  <a:lnTo>
                    <a:pt x="360" y="782"/>
                  </a:lnTo>
                  <a:lnTo>
                    <a:pt x="360" y="481"/>
                  </a:lnTo>
                  <a:lnTo>
                    <a:pt x="60" y="481"/>
                  </a:lnTo>
                  <a:lnTo>
                    <a:pt x="41" y="478"/>
                  </a:lnTo>
                  <a:lnTo>
                    <a:pt x="25" y="469"/>
                  </a:lnTo>
                  <a:lnTo>
                    <a:pt x="12" y="456"/>
                  </a:lnTo>
                  <a:lnTo>
                    <a:pt x="3" y="439"/>
                  </a:lnTo>
                  <a:lnTo>
                    <a:pt x="0" y="421"/>
                  </a:lnTo>
                  <a:lnTo>
                    <a:pt x="3" y="402"/>
                  </a:lnTo>
                  <a:lnTo>
                    <a:pt x="12" y="386"/>
                  </a:lnTo>
                  <a:lnTo>
                    <a:pt x="25" y="373"/>
                  </a:lnTo>
                  <a:lnTo>
                    <a:pt x="41" y="364"/>
                  </a:lnTo>
                  <a:lnTo>
                    <a:pt x="60" y="361"/>
                  </a:lnTo>
                  <a:lnTo>
                    <a:pt x="360" y="361"/>
                  </a:lnTo>
                  <a:lnTo>
                    <a:pt x="360" y="60"/>
                  </a:lnTo>
                  <a:lnTo>
                    <a:pt x="363" y="41"/>
                  </a:lnTo>
                  <a:lnTo>
                    <a:pt x="372" y="25"/>
                  </a:lnTo>
                  <a:lnTo>
                    <a:pt x="385" y="12"/>
                  </a:lnTo>
                  <a:lnTo>
                    <a:pt x="401" y="3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450"/>
            <p:cNvSpPr>
              <a:spLocks noEditPoints="1"/>
            </p:cNvSpPr>
            <p:nvPr/>
          </p:nvSpPr>
          <p:spPr bwMode="auto">
            <a:xfrm>
              <a:off x="6481763" y="2860675"/>
              <a:ext cx="152400" cy="153988"/>
            </a:xfrm>
            <a:custGeom>
              <a:avLst/>
              <a:gdLst>
                <a:gd name="T0" fmla="*/ 327 w 960"/>
                <a:gd name="T1" fmla="*/ 328 h 963"/>
                <a:gd name="T2" fmla="*/ 670 w 960"/>
                <a:gd name="T3" fmla="*/ 804 h 963"/>
                <a:gd name="T4" fmla="*/ 684 w 960"/>
                <a:gd name="T5" fmla="*/ 818 h 963"/>
                <a:gd name="T6" fmla="*/ 700 w 960"/>
                <a:gd name="T7" fmla="*/ 830 h 963"/>
                <a:gd name="T8" fmla="*/ 719 w 960"/>
                <a:gd name="T9" fmla="*/ 838 h 963"/>
                <a:gd name="T10" fmla="*/ 739 w 960"/>
                <a:gd name="T11" fmla="*/ 843 h 963"/>
                <a:gd name="T12" fmla="*/ 759 w 960"/>
                <a:gd name="T13" fmla="*/ 841 h 963"/>
                <a:gd name="T14" fmla="*/ 779 w 960"/>
                <a:gd name="T15" fmla="*/ 837 h 963"/>
                <a:gd name="T16" fmla="*/ 796 w 960"/>
                <a:gd name="T17" fmla="*/ 828 h 963"/>
                <a:gd name="T18" fmla="*/ 813 w 960"/>
                <a:gd name="T19" fmla="*/ 815 h 963"/>
                <a:gd name="T20" fmla="*/ 826 w 960"/>
                <a:gd name="T21" fmla="*/ 799 h 963"/>
                <a:gd name="T22" fmla="*/ 835 w 960"/>
                <a:gd name="T23" fmla="*/ 781 h 963"/>
                <a:gd name="T24" fmla="*/ 839 w 960"/>
                <a:gd name="T25" fmla="*/ 762 h 963"/>
                <a:gd name="T26" fmla="*/ 840 w 960"/>
                <a:gd name="T27" fmla="*/ 741 h 963"/>
                <a:gd name="T28" fmla="*/ 836 w 960"/>
                <a:gd name="T29" fmla="*/ 721 h 963"/>
                <a:gd name="T30" fmla="*/ 828 w 960"/>
                <a:gd name="T31" fmla="*/ 702 h 963"/>
                <a:gd name="T32" fmla="*/ 816 w 960"/>
                <a:gd name="T33" fmla="*/ 686 h 963"/>
                <a:gd name="T34" fmla="*/ 802 w 960"/>
                <a:gd name="T35" fmla="*/ 672 h 963"/>
                <a:gd name="T36" fmla="*/ 327 w 960"/>
                <a:gd name="T37" fmla="*/ 328 h 963"/>
                <a:gd name="T38" fmla="*/ 63 w 960"/>
                <a:gd name="T39" fmla="*/ 0 h 963"/>
                <a:gd name="T40" fmla="*/ 80 w 960"/>
                <a:gd name="T41" fmla="*/ 3 h 963"/>
                <a:gd name="T42" fmla="*/ 95 w 960"/>
                <a:gd name="T43" fmla="*/ 11 h 963"/>
                <a:gd name="T44" fmla="*/ 872 w 960"/>
                <a:gd name="T45" fmla="*/ 576 h 963"/>
                <a:gd name="T46" fmla="*/ 896 w 960"/>
                <a:gd name="T47" fmla="*/ 595 h 963"/>
                <a:gd name="T48" fmla="*/ 916 w 960"/>
                <a:gd name="T49" fmla="*/ 618 h 963"/>
                <a:gd name="T50" fmla="*/ 933 w 960"/>
                <a:gd name="T51" fmla="*/ 643 h 963"/>
                <a:gd name="T52" fmla="*/ 946 w 960"/>
                <a:gd name="T53" fmla="*/ 672 h 963"/>
                <a:gd name="T54" fmla="*/ 955 w 960"/>
                <a:gd name="T55" fmla="*/ 701 h 963"/>
                <a:gd name="T56" fmla="*/ 959 w 960"/>
                <a:gd name="T57" fmla="*/ 732 h 963"/>
                <a:gd name="T58" fmla="*/ 960 w 960"/>
                <a:gd name="T59" fmla="*/ 763 h 963"/>
                <a:gd name="T60" fmla="*/ 956 w 960"/>
                <a:gd name="T61" fmla="*/ 793 h 963"/>
                <a:gd name="T62" fmla="*/ 947 w 960"/>
                <a:gd name="T63" fmla="*/ 823 h 963"/>
                <a:gd name="T64" fmla="*/ 934 w 960"/>
                <a:gd name="T65" fmla="*/ 850 h 963"/>
                <a:gd name="T66" fmla="*/ 917 w 960"/>
                <a:gd name="T67" fmla="*/ 876 h 963"/>
                <a:gd name="T68" fmla="*/ 898 w 960"/>
                <a:gd name="T69" fmla="*/ 900 h 963"/>
                <a:gd name="T70" fmla="*/ 872 w 960"/>
                <a:gd name="T71" fmla="*/ 922 h 963"/>
                <a:gd name="T72" fmla="*/ 843 w 960"/>
                <a:gd name="T73" fmla="*/ 940 h 963"/>
                <a:gd name="T74" fmla="*/ 813 w 960"/>
                <a:gd name="T75" fmla="*/ 952 h 963"/>
                <a:gd name="T76" fmla="*/ 780 w 960"/>
                <a:gd name="T77" fmla="*/ 961 h 963"/>
                <a:gd name="T78" fmla="*/ 746 w 960"/>
                <a:gd name="T79" fmla="*/ 963 h 963"/>
                <a:gd name="T80" fmla="*/ 737 w 960"/>
                <a:gd name="T81" fmla="*/ 963 h 963"/>
                <a:gd name="T82" fmla="*/ 730 w 960"/>
                <a:gd name="T83" fmla="*/ 962 h 963"/>
                <a:gd name="T84" fmla="*/ 699 w 960"/>
                <a:gd name="T85" fmla="*/ 957 h 963"/>
                <a:gd name="T86" fmla="*/ 670 w 960"/>
                <a:gd name="T87" fmla="*/ 949 h 963"/>
                <a:gd name="T88" fmla="*/ 641 w 960"/>
                <a:gd name="T89" fmla="*/ 935 h 963"/>
                <a:gd name="T90" fmla="*/ 616 w 960"/>
                <a:gd name="T91" fmla="*/ 919 h 963"/>
                <a:gd name="T92" fmla="*/ 593 w 960"/>
                <a:gd name="T93" fmla="*/ 898 h 963"/>
                <a:gd name="T94" fmla="*/ 574 w 960"/>
                <a:gd name="T95" fmla="*/ 874 h 963"/>
                <a:gd name="T96" fmla="*/ 11 w 960"/>
                <a:gd name="T97" fmla="*/ 95 h 963"/>
                <a:gd name="T98" fmla="*/ 3 w 960"/>
                <a:gd name="T99" fmla="*/ 80 h 963"/>
                <a:gd name="T100" fmla="*/ 0 w 960"/>
                <a:gd name="T101" fmla="*/ 64 h 963"/>
                <a:gd name="T102" fmla="*/ 1 w 960"/>
                <a:gd name="T103" fmla="*/ 47 h 963"/>
                <a:gd name="T104" fmla="*/ 8 w 960"/>
                <a:gd name="T105" fmla="*/ 32 h 963"/>
                <a:gd name="T106" fmla="*/ 17 w 960"/>
                <a:gd name="T107" fmla="*/ 18 h 963"/>
                <a:gd name="T108" fmla="*/ 32 w 960"/>
                <a:gd name="T109" fmla="*/ 8 h 963"/>
                <a:gd name="T110" fmla="*/ 47 w 960"/>
                <a:gd name="T111" fmla="*/ 1 h 963"/>
                <a:gd name="T112" fmla="*/ 63 w 960"/>
                <a:gd name="T113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0" h="963">
                  <a:moveTo>
                    <a:pt x="327" y="328"/>
                  </a:moveTo>
                  <a:lnTo>
                    <a:pt x="670" y="804"/>
                  </a:lnTo>
                  <a:lnTo>
                    <a:pt x="684" y="818"/>
                  </a:lnTo>
                  <a:lnTo>
                    <a:pt x="700" y="830"/>
                  </a:lnTo>
                  <a:lnTo>
                    <a:pt x="719" y="838"/>
                  </a:lnTo>
                  <a:lnTo>
                    <a:pt x="739" y="843"/>
                  </a:lnTo>
                  <a:lnTo>
                    <a:pt x="759" y="841"/>
                  </a:lnTo>
                  <a:lnTo>
                    <a:pt x="779" y="837"/>
                  </a:lnTo>
                  <a:lnTo>
                    <a:pt x="796" y="828"/>
                  </a:lnTo>
                  <a:lnTo>
                    <a:pt x="813" y="815"/>
                  </a:lnTo>
                  <a:lnTo>
                    <a:pt x="826" y="799"/>
                  </a:lnTo>
                  <a:lnTo>
                    <a:pt x="835" y="781"/>
                  </a:lnTo>
                  <a:lnTo>
                    <a:pt x="839" y="762"/>
                  </a:lnTo>
                  <a:lnTo>
                    <a:pt x="840" y="741"/>
                  </a:lnTo>
                  <a:lnTo>
                    <a:pt x="836" y="721"/>
                  </a:lnTo>
                  <a:lnTo>
                    <a:pt x="828" y="702"/>
                  </a:lnTo>
                  <a:lnTo>
                    <a:pt x="816" y="686"/>
                  </a:lnTo>
                  <a:lnTo>
                    <a:pt x="802" y="672"/>
                  </a:lnTo>
                  <a:lnTo>
                    <a:pt x="327" y="328"/>
                  </a:lnTo>
                  <a:close/>
                  <a:moveTo>
                    <a:pt x="63" y="0"/>
                  </a:moveTo>
                  <a:lnTo>
                    <a:pt x="80" y="3"/>
                  </a:lnTo>
                  <a:lnTo>
                    <a:pt x="95" y="11"/>
                  </a:lnTo>
                  <a:lnTo>
                    <a:pt x="872" y="576"/>
                  </a:lnTo>
                  <a:lnTo>
                    <a:pt x="896" y="595"/>
                  </a:lnTo>
                  <a:lnTo>
                    <a:pt x="916" y="618"/>
                  </a:lnTo>
                  <a:lnTo>
                    <a:pt x="933" y="643"/>
                  </a:lnTo>
                  <a:lnTo>
                    <a:pt x="946" y="672"/>
                  </a:lnTo>
                  <a:lnTo>
                    <a:pt x="955" y="701"/>
                  </a:lnTo>
                  <a:lnTo>
                    <a:pt x="959" y="732"/>
                  </a:lnTo>
                  <a:lnTo>
                    <a:pt x="960" y="763"/>
                  </a:lnTo>
                  <a:lnTo>
                    <a:pt x="956" y="793"/>
                  </a:lnTo>
                  <a:lnTo>
                    <a:pt x="947" y="823"/>
                  </a:lnTo>
                  <a:lnTo>
                    <a:pt x="934" y="850"/>
                  </a:lnTo>
                  <a:lnTo>
                    <a:pt x="917" y="876"/>
                  </a:lnTo>
                  <a:lnTo>
                    <a:pt x="898" y="900"/>
                  </a:lnTo>
                  <a:lnTo>
                    <a:pt x="872" y="922"/>
                  </a:lnTo>
                  <a:lnTo>
                    <a:pt x="843" y="940"/>
                  </a:lnTo>
                  <a:lnTo>
                    <a:pt x="813" y="952"/>
                  </a:lnTo>
                  <a:lnTo>
                    <a:pt x="780" y="961"/>
                  </a:lnTo>
                  <a:lnTo>
                    <a:pt x="746" y="963"/>
                  </a:lnTo>
                  <a:lnTo>
                    <a:pt x="737" y="963"/>
                  </a:lnTo>
                  <a:lnTo>
                    <a:pt x="730" y="962"/>
                  </a:lnTo>
                  <a:lnTo>
                    <a:pt x="699" y="957"/>
                  </a:lnTo>
                  <a:lnTo>
                    <a:pt x="670" y="949"/>
                  </a:lnTo>
                  <a:lnTo>
                    <a:pt x="641" y="935"/>
                  </a:lnTo>
                  <a:lnTo>
                    <a:pt x="616" y="919"/>
                  </a:lnTo>
                  <a:lnTo>
                    <a:pt x="593" y="898"/>
                  </a:lnTo>
                  <a:lnTo>
                    <a:pt x="574" y="874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0" y="64"/>
                  </a:lnTo>
                  <a:lnTo>
                    <a:pt x="1" y="47"/>
                  </a:lnTo>
                  <a:lnTo>
                    <a:pt x="8" y="32"/>
                  </a:lnTo>
                  <a:lnTo>
                    <a:pt x="17" y="18"/>
                  </a:lnTo>
                  <a:lnTo>
                    <a:pt x="32" y="8"/>
                  </a:lnTo>
                  <a:lnTo>
                    <a:pt x="47" y="1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451"/>
            <p:cNvSpPr>
              <a:spLocks noEditPoints="1"/>
            </p:cNvSpPr>
            <p:nvPr/>
          </p:nvSpPr>
          <p:spPr bwMode="auto">
            <a:xfrm>
              <a:off x="6300788" y="2679700"/>
              <a:ext cx="571500" cy="573088"/>
            </a:xfrm>
            <a:custGeom>
              <a:avLst/>
              <a:gdLst>
                <a:gd name="T0" fmla="*/ 2506 w 3600"/>
                <a:gd name="T1" fmla="*/ 2246 h 3610"/>
                <a:gd name="T2" fmla="*/ 2240 w 3600"/>
                <a:gd name="T3" fmla="*/ 2513 h 3610"/>
                <a:gd name="T4" fmla="*/ 2161 w 3600"/>
                <a:gd name="T5" fmla="*/ 2866 h 3610"/>
                <a:gd name="T6" fmla="*/ 2209 w 3600"/>
                <a:gd name="T7" fmla="*/ 3076 h 3610"/>
                <a:gd name="T8" fmla="*/ 2294 w 3600"/>
                <a:gd name="T9" fmla="*/ 3226 h 3610"/>
                <a:gd name="T10" fmla="*/ 2458 w 3600"/>
                <a:gd name="T11" fmla="*/ 3381 h 3610"/>
                <a:gd name="T12" fmla="*/ 2820 w 3600"/>
                <a:gd name="T13" fmla="*/ 3490 h 3610"/>
                <a:gd name="T14" fmla="*/ 3189 w 3600"/>
                <a:gd name="T15" fmla="*/ 3376 h 3610"/>
                <a:gd name="T16" fmla="*/ 3428 w 3600"/>
                <a:gd name="T17" fmla="*/ 3085 h 3610"/>
                <a:gd name="T18" fmla="*/ 3467 w 3600"/>
                <a:gd name="T19" fmla="*/ 2698 h 3610"/>
                <a:gd name="T20" fmla="*/ 3325 w 3600"/>
                <a:gd name="T21" fmla="*/ 2402 h 3610"/>
                <a:gd name="T22" fmla="*/ 3169 w 3600"/>
                <a:gd name="T23" fmla="*/ 2267 h 3610"/>
                <a:gd name="T24" fmla="*/ 3045 w 3600"/>
                <a:gd name="T25" fmla="*/ 2206 h 3610"/>
                <a:gd name="T26" fmla="*/ 2820 w 3600"/>
                <a:gd name="T27" fmla="*/ 2166 h 3610"/>
                <a:gd name="T28" fmla="*/ 2328 w 3600"/>
                <a:gd name="T29" fmla="*/ 80 h 3610"/>
                <a:gd name="T30" fmla="*/ 2879 w 3600"/>
                <a:gd name="T31" fmla="*/ 361 h 3610"/>
                <a:gd name="T32" fmla="*/ 3299 w 3600"/>
                <a:gd name="T33" fmla="*/ 807 h 3610"/>
                <a:gd name="T34" fmla="*/ 3549 w 3600"/>
                <a:gd name="T35" fmla="*/ 1377 h 3610"/>
                <a:gd name="T36" fmla="*/ 3588 w 3600"/>
                <a:gd name="T37" fmla="*/ 2017 h 3610"/>
                <a:gd name="T38" fmla="*/ 3549 w 3600"/>
                <a:gd name="T39" fmla="*/ 2551 h 3610"/>
                <a:gd name="T40" fmla="*/ 3587 w 3600"/>
                <a:gd name="T41" fmla="*/ 2968 h 3610"/>
                <a:gd name="T42" fmla="*/ 3417 w 3600"/>
                <a:gd name="T43" fmla="*/ 3331 h 3610"/>
                <a:gd name="T44" fmla="*/ 3092 w 3600"/>
                <a:gd name="T45" fmla="*/ 3561 h 3610"/>
                <a:gd name="T46" fmla="*/ 2678 w 3600"/>
                <a:gd name="T47" fmla="*/ 3597 h 3610"/>
                <a:gd name="T48" fmla="*/ 2219 w 3600"/>
                <a:gd name="T49" fmla="*/ 3561 h 3610"/>
                <a:gd name="T50" fmla="*/ 1583 w 3600"/>
                <a:gd name="T51" fmla="*/ 3597 h 3610"/>
                <a:gd name="T52" fmla="*/ 983 w 3600"/>
                <a:gd name="T53" fmla="*/ 3413 h 3610"/>
                <a:gd name="T54" fmla="*/ 492 w 3600"/>
                <a:gd name="T55" fmla="*/ 3044 h 3610"/>
                <a:gd name="T56" fmla="*/ 152 w 3600"/>
                <a:gd name="T57" fmla="*/ 2530 h 3610"/>
                <a:gd name="T58" fmla="*/ 3 w 3600"/>
                <a:gd name="T59" fmla="*/ 1914 h 3610"/>
                <a:gd name="T60" fmla="*/ 70 w 3600"/>
                <a:gd name="T61" fmla="*/ 1304 h 3610"/>
                <a:gd name="T62" fmla="*/ 328 w 3600"/>
                <a:gd name="T63" fmla="*/ 765 h 3610"/>
                <a:gd name="T64" fmla="*/ 567 w 3600"/>
                <a:gd name="T65" fmla="*/ 513 h 3610"/>
                <a:gd name="T66" fmla="*/ 627 w 3600"/>
                <a:gd name="T67" fmla="*/ 573 h 3610"/>
                <a:gd name="T68" fmla="*/ 415 w 3600"/>
                <a:gd name="T69" fmla="*/ 852 h 3610"/>
                <a:gd name="T70" fmla="*/ 169 w 3600"/>
                <a:gd name="T71" fmla="*/ 1400 h 3610"/>
                <a:gd name="T72" fmla="*/ 133 w 3600"/>
                <a:gd name="T73" fmla="*/ 2016 h 3610"/>
                <a:gd name="T74" fmla="*/ 317 w 3600"/>
                <a:gd name="T75" fmla="*/ 2596 h 3610"/>
                <a:gd name="T76" fmla="*/ 685 w 3600"/>
                <a:gd name="T77" fmla="*/ 3064 h 3610"/>
                <a:gd name="T78" fmla="*/ 1193 w 3600"/>
                <a:gd name="T79" fmla="*/ 3376 h 3610"/>
                <a:gd name="T80" fmla="*/ 1800 w 3600"/>
                <a:gd name="T81" fmla="*/ 3490 h 3610"/>
                <a:gd name="T82" fmla="*/ 2295 w 3600"/>
                <a:gd name="T83" fmla="*/ 3405 h 3610"/>
                <a:gd name="T84" fmla="*/ 2162 w 3600"/>
                <a:gd name="T85" fmla="*/ 3246 h 3610"/>
                <a:gd name="T86" fmla="*/ 2065 w 3600"/>
                <a:gd name="T87" fmla="*/ 3021 h 3610"/>
                <a:gd name="T88" fmla="*/ 2040 w 3600"/>
                <a:gd name="T89" fmla="*/ 2828 h 3610"/>
                <a:gd name="T90" fmla="*/ 2147 w 3600"/>
                <a:gd name="T91" fmla="*/ 2433 h 3610"/>
                <a:gd name="T92" fmla="*/ 2426 w 3600"/>
                <a:gd name="T93" fmla="*/ 2153 h 3610"/>
                <a:gd name="T94" fmla="*/ 2820 w 3600"/>
                <a:gd name="T95" fmla="*/ 2046 h 3610"/>
                <a:gd name="T96" fmla="*/ 2997 w 3600"/>
                <a:gd name="T97" fmla="*/ 2066 h 3610"/>
                <a:gd name="T98" fmla="*/ 3201 w 3600"/>
                <a:gd name="T99" fmla="*/ 2146 h 3610"/>
                <a:gd name="T100" fmla="*/ 3388 w 3600"/>
                <a:gd name="T101" fmla="*/ 2294 h 3610"/>
                <a:gd name="T102" fmla="*/ 3477 w 3600"/>
                <a:gd name="T103" fmla="*/ 1908 h 3610"/>
                <a:gd name="T104" fmla="*/ 3398 w 3600"/>
                <a:gd name="T105" fmla="*/ 1284 h 3610"/>
                <a:gd name="T106" fmla="*/ 3107 w 3600"/>
                <a:gd name="T107" fmla="*/ 748 h 3610"/>
                <a:gd name="T108" fmla="*/ 2651 w 3600"/>
                <a:gd name="T109" fmla="*/ 352 h 3610"/>
                <a:gd name="T110" fmla="*/ 2072 w 3600"/>
                <a:gd name="T111" fmla="*/ 142 h 3610"/>
                <a:gd name="T112" fmla="*/ 1835 w 3600"/>
                <a:gd name="T113" fmla="*/ 908 h 3610"/>
                <a:gd name="T114" fmla="*/ 1743 w 3600"/>
                <a:gd name="T115" fmla="*/ 878 h 3610"/>
                <a:gd name="T116" fmla="*/ 1781 w 3600"/>
                <a:gd name="T117" fmla="*/ 3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0" h="3610">
                  <a:moveTo>
                    <a:pt x="2820" y="2166"/>
                  </a:moveTo>
                  <a:lnTo>
                    <a:pt x="2752" y="2169"/>
                  </a:lnTo>
                  <a:lnTo>
                    <a:pt x="2687" y="2179"/>
                  </a:lnTo>
                  <a:lnTo>
                    <a:pt x="2624" y="2196"/>
                  </a:lnTo>
                  <a:lnTo>
                    <a:pt x="2564" y="2219"/>
                  </a:lnTo>
                  <a:lnTo>
                    <a:pt x="2506" y="2246"/>
                  </a:lnTo>
                  <a:lnTo>
                    <a:pt x="2451" y="2279"/>
                  </a:lnTo>
                  <a:lnTo>
                    <a:pt x="2400" y="2317"/>
                  </a:lnTo>
                  <a:lnTo>
                    <a:pt x="2353" y="2360"/>
                  </a:lnTo>
                  <a:lnTo>
                    <a:pt x="2311" y="2407"/>
                  </a:lnTo>
                  <a:lnTo>
                    <a:pt x="2272" y="2458"/>
                  </a:lnTo>
                  <a:lnTo>
                    <a:pt x="2240" y="2513"/>
                  </a:lnTo>
                  <a:lnTo>
                    <a:pt x="2212" y="2571"/>
                  </a:lnTo>
                  <a:lnTo>
                    <a:pt x="2189" y="2631"/>
                  </a:lnTo>
                  <a:lnTo>
                    <a:pt x="2173" y="2694"/>
                  </a:lnTo>
                  <a:lnTo>
                    <a:pt x="2163" y="2760"/>
                  </a:lnTo>
                  <a:lnTo>
                    <a:pt x="2160" y="2828"/>
                  </a:lnTo>
                  <a:lnTo>
                    <a:pt x="2161" y="2866"/>
                  </a:lnTo>
                  <a:lnTo>
                    <a:pt x="2164" y="2904"/>
                  </a:lnTo>
                  <a:lnTo>
                    <a:pt x="2169" y="2927"/>
                  </a:lnTo>
                  <a:lnTo>
                    <a:pt x="2179" y="2979"/>
                  </a:lnTo>
                  <a:lnTo>
                    <a:pt x="2185" y="3005"/>
                  </a:lnTo>
                  <a:lnTo>
                    <a:pt x="2200" y="3053"/>
                  </a:lnTo>
                  <a:lnTo>
                    <a:pt x="2209" y="3076"/>
                  </a:lnTo>
                  <a:lnTo>
                    <a:pt x="2236" y="3135"/>
                  </a:lnTo>
                  <a:lnTo>
                    <a:pt x="2240" y="3142"/>
                  </a:lnTo>
                  <a:lnTo>
                    <a:pt x="2244" y="3149"/>
                  </a:lnTo>
                  <a:lnTo>
                    <a:pt x="2260" y="3178"/>
                  </a:lnTo>
                  <a:lnTo>
                    <a:pt x="2278" y="3204"/>
                  </a:lnTo>
                  <a:lnTo>
                    <a:pt x="2294" y="3226"/>
                  </a:lnTo>
                  <a:lnTo>
                    <a:pt x="2325" y="3264"/>
                  </a:lnTo>
                  <a:lnTo>
                    <a:pt x="2342" y="3283"/>
                  </a:lnTo>
                  <a:lnTo>
                    <a:pt x="2385" y="3324"/>
                  </a:lnTo>
                  <a:lnTo>
                    <a:pt x="2396" y="3334"/>
                  </a:lnTo>
                  <a:lnTo>
                    <a:pt x="2426" y="3358"/>
                  </a:lnTo>
                  <a:lnTo>
                    <a:pt x="2458" y="3381"/>
                  </a:lnTo>
                  <a:lnTo>
                    <a:pt x="2512" y="3413"/>
                  </a:lnTo>
                  <a:lnTo>
                    <a:pt x="2569" y="3439"/>
                  </a:lnTo>
                  <a:lnTo>
                    <a:pt x="2628" y="3461"/>
                  </a:lnTo>
                  <a:lnTo>
                    <a:pt x="2690" y="3477"/>
                  </a:lnTo>
                  <a:lnTo>
                    <a:pt x="2755" y="3486"/>
                  </a:lnTo>
                  <a:lnTo>
                    <a:pt x="2820" y="3490"/>
                  </a:lnTo>
                  <a:lnTo>
                    <a:pt x="2888" y="3486"/>
                  </a:lnTo>
                  <a:lnTo>
                    <a:pt x="2953" y="3477"/>
                  </a:lnTo>
                  <a:lnTo>
                    <a:pt x="3016" y="3460"/>
                  </a:lnTo>
                  <a:lnTo>
                    <a:pt x="3076" y="3437"/>
                  </a:lnTo>
                  <a:lnTo>
                    <a:pt x="3134" y="3410"/>
                  </a:lnTo>
                  <a:lnTo>
                    <a:pt x="3189" y="3376"/>
                  </a:lnTo>
                  <a:lnTo>
                    <a:pt x="3240" y="3339"/>
                  </a:lnTo>
                  <a:lnTo>
                    <a:pt x="3287" y="3296"/>
                  </a:lnTo>
                  <a:lnTo>
                    <a:pt x="3329" y="3249"/>
                  </a:lnTo>
                  <a:lnTo>
                    <a:pt x="3367" y="3198"/>
                  </a:lnTo>
                  <a:lnTo>
                    <a:pt x="3400" y="3143"/>
                  </a:lnTo>
                  <a:lnTo>
                    <a:pt x="3428" y="3085"/>
                  </a:lnTo>
                  <a:lnTo>
                    <a:pt x="3451" y="3025"/>
                  </a:lnTo>
                  <a:lnTo>
                    <a:pt x="3467" y="2961"/>
                  </a:lnTo>
                  <a:lnTo>
                    <a:pt x="3477" y="2896"/>
                  </a:lnTo>
                  <a:lnTo>
                    <a:pt x="3480" y="2828"/>
                  </a:lnTo>
                  <a:lnTo>
                    <a:pt x="3477" y="2762"/>
                  </a:lnTo>
                  <a:lnTo>
                    <a:pt x="3467" y="2698"/>
                  </a:lnTo>
                  <a:lnTo>
                    <a:pt x="3452" y="2635"/>
                  </a:lnTo>
                  <a:lnTo>
                    <a:pt x="3430" y="2576"/>
                  </a:lnTo>
                  <a:lnTo>
                    <a:pt x="3404" y="2519"/>
                  </a:lnTo>
                  <a:lnTo>
                    <a:pt x="3372" y="2465"/>
                  </a:lnTo>
                  <a:lnTo>
                    <a:pt x="3349" y="2433"/>
                  </a:lnTo>
                  <a:lnTo>
                    <a:pt x="3325" y="2402"/>
                  </a:lnTo>
                  <a:lnTo>
                    <a:pt x="3315" y="2392"/>
                  </a:lnTo>
                  <a:lnTo>
                    <a:pt x="3274" y="2349"/>
                  </a:lnTo>
                  <a:lnTo>
                    <a:pt x="3255" y="2331"/>
                  </a:lnTo>
                  <a:lnTo>
                    <a:pt x="3217" y="2301"/>
                  </a:lnTo>
                  <a:lnTo>
                    <a:pt x="3195" y="2284"/>
                  </a:lnTo>
                  <a:lnTo>
                    <a:pt x="3169" y="2267"/>
                  </a:lnTo>
                  <a:lnTo>
                    <a:pt x="3141" y="2250"/>
                  </a:lnTo>
                  <a:lnTo>
                    <a:pt x="3133" y="2246"/>
                  </a:lnTo>
                  <a:lnTo>
                    <a:pt x="3127" y="2243"/>
                  </a:lnTo>
                  <a:lnTo>
                    <a:pt x="3097" y="2228"/>
                  </a:lnTo>
                  <a:lnTo>
                    <a:pt x="3068" y="2215"/>
                  </a:lnTo>
                  <a:lnTo>
                    <a:pt x="3045" y="2206"/>
                  </a:lnTo>
                  <a:lnTo>
                    <a:pt x="2997" y="2191"/>
                  </a:lnTo>
                  <a:lnTo>
                    <a:pt x="2971" y="2185"/>
                  </a:lnTo>
                  <a:lnTo>
                    <a:pt x="2919" y="2175"/>
                  </a:lnTo>
                  <a:lnTo>
                    <a:pt x="2896" y="2170"/>
                  </a:lnTo>
                  <a:lnTo>
                    <a:pt x="2858" y="2167"/>
                  </a:lnTo>
                  <a:lnTo>
                    <a:pt x="2820" y="2166"/>
                  </a:lnTo>
                  <a:close/>
                  <a:moveTo>
                    <a:pt x="1800" y="0"/>
                  </a:moveTo>
                  <a:lnTo>
                    <a:pt x="1909" y="3"/>
                  </a:lnTo>
                  <a:lnTo>
                    <a:pt x="2017" y="13"/>
                  </a:lnTo>
                  <a:lnTo>
                    <a:pt x="2123" y="30"/>
                  </a:lnTo>
                  <a:lnTo>
                    <a:pt x="2227" y="51"/>
                  </a:lnTo>
                  <a:lnTo>
                    <a:pt x="2328" y="80"/>
                  </a:lnTo>
                  <a:lnTo>
                    <a:pt x="2427" y="113"/>
                  </a:lnTo>
                  <a:lnTo>
                    <a:pt x="2523" y="152"/>
                  </a:lnTo>
                  <a:lnTo>
                    <a:pt x="2617" y="197"/>
                  </a:lnTo>
                  <a:lnTo>
                    <a:pt x="2708" y="247"/>
                  </a:lnTo>
                  <a:lnTo>
                    <a:pt x="2795" y="302"/>
                  </a:lnTo>
                  <a:lnTo>
                    <a:pt x="2879" y="361"/>
                  </a:lnTo>
                  <a:lnTo>
                    <a:pt x="2959" y="426"/>
                  </a:lnTo>
                  <a:lnTo>
                    <a:pt x="3036" y="493"/>
                  </a:lnTo>
                  <a:lnTo>
                    <a:pt x="3108" y="566"/>
                  </a:lnTo>
                  <a:lnTo>
                    <a:pt x="3176" y="643"/>
                  </a:lnTo>
                  <a:lnTo>
                    <a:pt x="3240" y="723"/>
                  </a:lnTo>
                  <a:lnTo>
                    <a:pt x="3299" y="807"/>
                  </a:lnTo>
                  <a:lnTo>
                    <a:pt x="3353" y="895"/>
                  </a:lnTo>
                  <a:lnTo>
                    <a:pt x="3404" y="986"/>
                  </a:lnTo>
                  <a:lnTo>
                    <a:pt x="3448" y="1080"/>
                  </a:lnTo>
                  <a:lnTo>
                    <a:pt x="3488" y="1176"/>
                  </a:lnTo>
                  <a:lnTo>
                    <a:pt x="3520" y="1276"/>
                  </a:lnTo>
                  <a:lnTo>
                    <a:pt x="3549" y="1377"/>
                  </a:lnTo>
                  <a:lnTo>
                    <a:pt x="3571" y="1481"/>
                  </a:lnTo>
                  <a:lnTo>
                    <a:pt x="3587" y="1587"/>
                  </a:lnTo>
                  <a:lnTo>
                    <a:pt x="3597" y="1696"/>
                  </a:lnTo>
                  <a:lnTo>
                    <a:pt x="3600" y="1805"/>
                  </a:lnTo>
                  <a:lnTo>
                    <a:pt x="3597" y="1911"/>
                  </a:lnTo>
                  <a:lnTo>
                    <a:pt x="3588" y="2017"/>
                  </a:lnTo>
                  <a:lnTo>
                    <a:pt x="3572" y="2121"/>
                  </a:lnTo>
                  <a:lnTo>
                    <a:pt x="3551" y="2225"/>
                  </a:lnTo>
                  <a:lnTo>
                    <a:pt x="3523" y="2327"/>
                  </a:lnTo>
                  <a:lnTo>
                    <a:pt x="3489" y="2427"/>
                  </a:lnTo>
                  <a:lnTo>
                    <a:pt x="3521" y="2488"/>
                  </a:lnTo>
                  <a:lnTo>
                    <a:pt x="3549" y="2551"/>
                  </a:lnTo>
                  <a:lnTo>
                    <a:pt x="3571" y="2617"/>
                  </a:lnTo>
                  <a:lnTo>
                    <a:pt x="3587" y="2686"/>
                  </a:lnTo>
                  <a:lnTo>
                    <a:pt x="3597" y="2756"/>
                  </a:lnTo>
                  <a:lnTo>
                    <a:pt x="3600" y="2828"/>
                  </a:lnTo>
                  <a:lnTo>
                    <a:pt x="3597" y="2899"/>
                  </a:lnTo>
                  <a:lnTo>
                    <a:pt x="3587" y="2968"/>
                  </a:lnTo>
                  <a:lnTo>
                    <a:pt x="3572" y="3036"/>
                  </a:lnTo>
                  <a:lnTo>
                    <a:pt x="3551" y="3100"/>
                  </a:lnTo>
                  <a:lnTo>
                    <a:pt x="3525" y="3163"/>
                  </a:lnTo>
                  <a:lnTo>
                    <a:pt x="3493" y="3223"/>
                  </a:lnTo>
                  <a:lnTo>
                    <a:pt x="3457" y="3279"/>
                  </a:lnTo>
                  <a:lnTo>
                    <a:pt x="3417" y="3331"/>
                  </a:lnTo>
                  <a:lnTo>
                    <a:pt x="3371" y="3380"/>
                  </a:lnTo>
                  <a:lnTo>
                    <a:pt x="3322" y="3426"/>
                  </a:lnTo>
                  <a:lnTo>
                    <a:pt x="3269" y="3467"/>
                  </a:lnTo>
                  <a:lnTo>
                    <a:pt x="3214" y="3503"/>
                  </a:lnTo>
                  <a:lnTo>
                    <a:pt x="3154" y="3535"/>
                  </a:lnTo>
                  <a:lnTo>
                    <a:pt x="3092" y="3561"/>
                  </a:lnTo>
                  <a:lnTo>
                    <a:pt x="3027" y="3582"/>
                  </a:lnTo>
                  <a:lnTo>
                    <a:pt x="2960" y="3597"/>
                  </a:lnTo>
                  <a:lnTo>
                    <a:pt x="2891" y="3607"/>
                  </a:lnTo>
                  <a:lnTo>
                    <a:pt x="2820" y="3610"/>
                  </a:lnTo>
                  <a:lnTo>
                    <a:pt x="2748" y="3607"/>
                  </a:lnTo>
                  <a:lnTo>
                    <a:pt x="2678" y="3597"/>
                  </a:lnTo>
                  <a:lnTo>
                    <a:pt x="2609" y="3580"/>
                  </a:lnTo>
                  <a:lnTo>
                    <a:pt x="2544" y="3559"/>
                  </a:lnTo>
                  <a:lnTo>
                    <a:pt x="2481" y="3531"/>
                  </a:lnTo>
                  <a:lnTo>
                    <a:pt x="2421" y="3498"/>
                  </a:lnTo>
                  <a:lnTo>
                    <a:pt x="2320" y="3532"/>
                  </a:lnTo>
                  <a:lnTo>
                    <a:pt x="2219" y="3561"/>
                  </a:lnTo>
                  <a:lnTo>
                    <a:pt x="2115" y="3582"/>
                  </a:lnTo>
                  <a:lnTo>
                    <a:pt x="2012" y="3598"/>
                  </a:lnTo>
                  <a:lnTo>
                    <a:pt x="1906" y="3607"/>
                  </a:lnTo>
                  <a:lnTo>
                    <a:pt x="1800" y="3610"/>
                  </a:lnTo>
                  <a:lnTo>
                    <a:pt x="1691" y="3607"/>
                  </a:lnTo>
                  <a:lnTo>
                    <a:pt x="1583" y="3597"/>
                  </a:lnTo>
                  <a:lnTo>
                    <a:pt x="1477" y="3580"/>
                  </a:lnTo>
                  <a:lnTo>
                    <a:pt x="1373" y="3559"/>
                  </a:lnTo>
                  <a:lnTo>
                    <a:pt x="1272" y="3530"/>
                  </a:lnTo>
                  <a:lnTo>
                    <a:pt x="1173" y="3497"/>
                  </a:lnTo>
                  <a:lnTo>
                    <a:pt x="1077" y="3458"/>
                  </a:lnTo>
                  <a:lnTo>
                    <a:pt x="983" y="3413"/>
                  </a:lnTo>
                  <a:lnTo>
                    <a:pt x="892" y="3363"/>
                  </a:lnTo>
                  <a:lnTo>
                    <a:pt x="805" y="3308"/>
                  </a:lnTo>
                  <a:lnTo>
                    <a:pt x="721" y="3249"/>
                  </a:lnTo>
                  <a:lnTo>
                    <a:pt x="641" y="3184"/>
                  </a:lnTo>
                  <a:lnTo>
                    <a:pt x="564" y="3117"/>
                  </a:lnTo>
                  <a:lnTo>
                    <a:pt x="492" y="3044"/>
                  </a:lnTo>
                  <a:lnTo>
                    <a:pt x="424" y="2967"/>
                  </a:lnTo>
                  <a:lnTo>
                    <a:pt x="360" y="2887"/>
                  </a:lnTo>
                  <a:lnTo>
                    <a:pt x="301" y="2803"/>
                  </a:lnTo>
                  <a:lnTo>
                    <a:pt x="247" y="2715"/>
                  </a:lnTo>
                  <a:lnTo>
                    <a:pt x="196" y="2624"/>
                  </a:lnTo>
                  <a:lnTo>
                    <a:pt x="152" y="2530"/>
                  </a:lnTo>
                  <a:lnTo>
                    <a:pt x="112" y="2434"/>
                  </a:lnTo>
                  <a:lnTo>
                    <a:pt x="80" y="2334"/>
                  </a:lnTo>
                  <a:lnTo>
                    <a:pt x="51" y="2233"/>
                  </a:lnTo>
                  <a:lnTo>
                    <a:pt x="29" y="2129"/>
                  </a:lnTo>
                  <a:lnTo>
                    <a:pt x="13" y="2023"/>
                  </a:lnTo>
                  <a:lnTo>
                    <a:pt x="3" y="1914"/>
                  </a:lnTo>
                  <a:lnTo>
                    <a:pt x="0" y="1805"/>
                  </a:lnTo>
                  <a:lnTo>
                    <a:pt x="3" y="1702"/>
                  </a:lnTo>
                  <a:lnTo>
                    <a:pt x="11" y="1600"/>
                  </a:lnTo>
                  <a:lnTo>
                    <a:pt x="25" y="1501"/>
                  </a:lnTo>
                  <a:lnTo>
                    <a:pt x="45" y="1401"/>
                  </a:lnTo>
                  <a:lnTo>
                    <a:pt x="70" y="1304"/>
                  </a:lnTo>
                  <a:lnTo>
                    <a:pt x="100" y="1209"/>
                  </a:lnTo>
                  <a:lnTo>
                    <a:pt x="135" y="1116"/>
                  </a:lnTo>
                  <a:lnTo>
                    <a:pt x="176" y="1024"/>
                  </a:lnTo>
                  <a:lnTo>
                    <a:pt x="221" y="935"/>
                  </a:lnTo>
                  <a:lnTo>
                    <a:pt x="273" y="849"/>
                  </a:lnTo>
                  <a:lnTo>
                    <a:pt x="328" y="765"/>
                  </a:lnTo>
                  <a:lnTo>
                    <a:pt x="389" y="684"/>
                  </a:lnTo>
                  <a:lnTo>
                    <a:pt x="455" y="606"/>
                  </a:lnTo>
                  <a:lnTo>
                    <a:pt x="525" y="531"/>
                  </a:lnTo>
                  <a:lnTo>
                    <a:pt x="538" y="521"/>
                  </a:lnTo>
                  <a:lnTo>
                    <a:pt x="552" y="515"/>
                  </a:lnTo>
                  <a:lnTo>
                    <a:pt x="567" y="513"/>
                  </a:lnTo>
                  <a:lnTo>
                    <a:pt x="583" y="515"/>
                  </a:lnTo>
                  <a:lnTo>
                    <a:pt x="597" y="521"/>
                  </a:lnTo>
                  <a:lnTo>
                    <a:pt x="610" y="531"/>
                  </a:lnTo>
                  <a:lnTo>
                    <a:pt x="620" y="544"/>
                  </a:lnTo>
                  <a:lnTo>
                    <a:pt x="625" y="558"/>
                  </a:lnTo>
                  <a:lnTo>
                    <a:pt x="627" y="573"/>
                  </a:lnTo>
                  <a:lnTo>
                    <a:pt x="625" y="589"/>
                  </a:lnTo>
                  <a:lnTo>
                    <a:pt x="620" y="603"/>
                  </a:lnTo>
                  <a:lnTo>
                    <a:pt x="610" y="616"/>
                  </a:lnTo>
                  <a:lnTo>
                    <a:pt x="540" y="691"/>
                  </a:lnTo>
                  <a:lnTo>
                    <a:pt x="475" y="770"/>
                  </a:lnTo>
                  <a:lnTo>
                    <a:pt x="415" y="852"/>
                  </a:lnTo>
                  <a:lnTo>
                    <a:pt x="360" y="936"/>
                  </a:lnTo>
                  <a:lnTo>
                    <a:pt x="310" y="1025"/>
                  </a:lnTo>
                  <a:lnTo>
                    <a:pt x="266" y="1115"/>
                  </a:lnTo>
                  <a:lnTo>
                    <a:pt x="228" y="1208"/>
                  </a:lnTo>
                  <a:lnTo>
                    <a:pt x="195" y="1303"/>
                  </a:lnTo>
                  <a:lnTo>
                    <a:pt x="169" y="1400"/>
                  </a:lnTo>
                  <a:lnTo>
                    <a:pt x="147" y="1500"/>
                  </a:lnTo>
                  <a:lnTo>
                    <a:pt x="132" y="1600"/>
                  </a:lnTo>
                  <a:lnTo>
                    <a:pt x="123" y="1702"/>
                  </a:lnTo>
                  <a:lnTo>
                    <a:pt x="120" y="1805"/>
                  </a:lnTo>
                  <a:lnTo>
                    <a:pt x="123" y="1911"/>
                  </a:lnTo>
                  <a:lnTo>
                    <a:pt x="133" y="2016"/>
                  </a:lnTo>
                  <a:lnTo>
                    <a:pt x="149" y="2119"/>
                  </a:lnTo>
                  <a:lnTo>
                    <a:pt x="171" y="2220"/>
                  </a:lnTo>
                  <a:lnTo>
                    <a:pt x="200" y="2318"/>
                  </a:lnTo>
                  <a:lnTo>
                    <a:pt x="233" y="2413"/>
                  </a:lnTo>
                  <a:lnTo>
                    <a:pt x="273" y="2506"/>
                  </a:lnTo>
                  <a:lnTo>
                    <a:pt x="317" y="2596"/>
                  </a:lnTo>
                  <a:lnTo>
                    <a:pt x="367" y="2683"/>
                  </a:lnTo>
                  <a:lnTo>
                    <a:pt x="421" y="2767"/>
                  </a:lnTo>
                  <a:lnTo>
                    <a:pt x="481" y="2846"/>
                  </a:lnTo>
                  <a:lnTo>
                    <a:pt x="544" y="2923"/>
                  </a:lnTo>
                  <a:lnTo>
                    <a:pt x="613" y="2995"/>
                  </a:lnTo>
                  <a:lnTo>
                    <a:pt x="685" y="3064"/>
                  </a:lnTo>
                  <a:lnTo>
                    <a:pt x="761" y="3128"/>
                  </a:lnTo>
                  <a:lnTo>
                    <a:pt x="841" y="3188"/>
                  </a:lnTo>
                  <a:lnTo>
                    <a:pt x="924" y="3242"/>
                  </a:lnTo>
                  <a:lnTo>
                    <a:pt x="1011" y="3292"/>
                  </a:lnTo>
                  <a:lnTo>
                    <a:pt x="1101" y="3337"/>
                  </a:lnTo>
                  <a:lnTo>
                    <a:pt x="1193" y="3376"/>
                  </a:lnTo>
                  <a:lnTo>
                    <a:pt x="1288" y="3410"/>
                  </a:lnTo>
                  <a:lnTo>
                    <a:pt x="1387" y="3438"/>
                  </a:lnTo>
                  <a:lnTo>
                    <a:pt x="1487" y="3460"/>
                  </a:lnTo>
                  <a:lnTo>
                    <a:pt x="1589" y="3477"/>
                  </a:lnTo>
                  <a:lnTo>
                    <a:pt x="1694" y="3486"/>
                  </a:lnTo>
                  <a:lnTo>
                    <a:pt x="1800" y="3490"/>
                  </a:lnTo>
                  <a:lnTo>
                    <a:pt x="1903" y="3486"/>
                  </a:lnTo>
                  <a:lnTo>
                    <a:pt x="2004" y="3478"/>
                  </a:lnTo>
                  <a:lnTo>
                    <a:pt x="2104" y="3461"/>
                  </a:lnTo>
                  <a:lnTo>
                    <a:pt x="2205" y="3440"/>
                  </a:lnTo>
                  <a:lnTo>
                    <a:pt x="2303" y="3413"/>
                  </a:lnTo>
                  <a:lnTo>
                    <a:pt x="2295" y="3405"/>
                  </a:lnTo>
                  <a:lnTo>
                    <a:pt x="2288" y="3398"/>
                  </a:lnTo>
                  <a:lnTo>
                    <a:pt x="2257" y="3367"/>
                  </a:lnTo>
                  <a:lnTo>
                    <a:pt x="2230" y="3339"/>
                  </a:lnTo>
                  <a:lnTo>
                    <a:pt x="2207" y="3309"/>
                  </a:lnTo>
                  <a:lnTo>
                    <a:pt x="2182" y="3275"/>
                  </a:lnTo>
                  <a:lnTo>
                    <a:pt x="2162" y="3246"/>
                  </a:lnTo>
                  <a:lnTo>
                    <a:pt x="2140" y="3210"/>
                  </a:lnTo>
                  <a:lnTo>
                    <a:pt x="2123" y="3177"/>
                  </a:lnTo>
                  <a:lnTo>
                    <a:pt x="2105" y="3140"/>
                  </a:lnTo>
                  <a:lnTo>
                    <a:pt x="2090" y="3102"/>
                  </a:lnTo>
                  <a:lnTo>
                    <a:pt x="2077" y="3066"/>
                  </a:lnTo>
                  <a:lnTo>
                    <a:pt x="2065" y="3021"/>
                  </a:lnTo>
                  <a:lnTo>
                    <a:pt x="2057" y="2990"/>
                  </a:lnTo>
                  <a:lnTo>
                    <a:pt x="2052" y="2962"/>
                  </a:lnTo>
                  <a:lnTo>
                    <a:pt x="2048" y="2935"/>
                  </a:lnTo>
                  <a:lnTo>
                    <a:pt x="2044" y="2910"/>
                  </a:lnTo>
                  <a:lnTo>
                    <a:pt x="2041" y="2869"/>
                  </a:lnTo>
                  <a:lnTo>
                    <a:pt x="2040" y="2828"/>
                  </a:lnTo>
                  <a:lnTo>
                    <a:pt x="2043" y="2757"/>
                  </a:lnTo>
                  <a:lnTo>
                    <a:pt x="2052" y="2688"/>
                  </a:lnTo>
                  <a:lnTo>
                    <a:pt x="2068" y="2620"/>
                  </a:lnTo>
                  <a:lnTo>
                    <a:pt x="2089" y="2555"/>
                  </a:lnTo>
                  <a:lnTo>
                    <a:pt x="2115" y="2493"/>
                  </a:lnTo>
                  <a:lnTo>
                    <a:pt x="2147" y="2433"/>
                  </a:lnTo>
                  <a:lnTo>
                    <a:pt x="2183" y="2377"/>
                  </a:lnTo>
                  <a:lnTo>
                    <a:pt x="2223" y="2325"/>
                  </a:lnTo>
                  <a:lnTo>
                    <a:pt x="2269" y="2275"/>
                  </a:lnTo>
                  <a:lnTo>
                    <a:pt x="2318" y="2229"/>
                  </a:lnTo>
                  <a:lnTo>
                    <a:pt x="2371" y="2189"/>
                  </a:lnTo>
                  <a:lnTo>
                    <a:pt x="2426" y="2153"/>
                  </a:lnTo>
                  <a:lnTo>
                    <a:pt x="2486" y="2121"/>
                  </a:lnTo>
                  <a:lnTo>
                    <a:pt x="2548" y="2095"/>
                  </a:lnTo>
                  <a:lnTo>
                    <a:pt x="2613" y="2074"/>
                  </a:lnTo>
                  <a:lnTo>
                    <a:pt x="2680" y="2058"/>
                  </a:lnTo>
                  <a:lnTo>
                    <a:pt x="2749" y="2049"/>
                  </a:lnTo>
                  <a:lnTo>
                    <a:pt x="2820" y="2046"/>
                  </a:lnTo>
                  <a:lnTo>
                    <a:pt x="2861" y="2047"/>
                  </a:lnTo>
                  <a:lnTo>
                    <a:pt x="2902" y="2050"/>
                  </a:lnTo>
                  <a:lnTo>
                    <a:pt x="2927" y="2053"/>
                  </a:lnTo>
                  <a:lnTo>
                    <a:pt x="2954" y="2058"/>
                  </a:lnTo>
                  <a:lnTo>
                    <a:pt x="2981" y="2063"/>
                  </a:lnTo>
                  <a:lnTo>
                    <a:pt x="2997" y="2066"/>
                  </a:lnTo>
                  <a:lnTo>
                    <a:pt x="3013" y="2071"/>
                  </a:lnTo>
                  <a:lnTo>
                    <a:pt x="3058" y="2083"/>
                  </a:lnTo>
                  <a:lnTo>
                    <a:pt x="3093" y="2096"/>
                  </a:lnTo>
                  <a:lnTo>
                    <a:pt x="3131" y="2111"/>
                  </a:lnTo>
                  <a:lnTo>
                    <a:pt x="3168" y="2129"/>
                  </a:lnTo>
                  <a:lnTo>
                    <a:pt x="3201" y="2146"/>
                  </a:lnTo>
                  <a:lnTo>
                    <a:pt x="3237" y="2168"/>
                  </a:lnTo>
                  <a:lnTo>
                    <a:pt x="3266" y="2188"/>
                  </a:lnTo>
                  <a:lnTo>
                    <a:pt x="3300" y="2213"/>
                  </a:lnTo>
                  <a:lnTo>
                    <a:pt x="3329" y="2236"/>
                  </a:lnTo>
                  <a:lnTo>
                    <a:pt x="3358" y="2263"/>
                  </a:lnTo>
                  <a:lnTo>
                    <a:pt x="3388" y="2294"/>
                  </a:lnTo>
                  <a:lnTo>
                    <a:pt x="3396" y="2302"/>
                  </a:lnTo>
                  <a:lnTo>
                    <a:pt x="3404" y="2309"/>
                  </a:lnTo>
                  <a:lnTo>
                    <a:pt x="3431" y="2211"/>
                  </a:lnTo>
                  <a:lnTo>
                    <a:pt x="3452" y="2110"/>
                  </a:lnTo>
                  <a:lnTo>
                    <a:pt x="3468" y="2010"/>
                  </a:lnTo>
                  <a:lnTo>
                    <a:pt x="3477" y="1908"/>
                  </a:lnTo>
                  <a:lnTo>
                    <a:pt x="3480" y="1805"/>
                  </a:lnTo>
                  <a:lnTo>
                    <a:pt x="3477" y="1697"/>
                  </a:lnTo>
                  <a:lnTo>
                    <a:pt x="3466" y="1591"/>
                  </a:lnTo>
                  <a:lnTo>
                    <a:pt x="3449" y="1486"/>
                  </a:lnTo>
                  <a:lnTo>
                    <a:pt x="3427" y="1384"/>
                  </a:lnTo>
                  <a:lnTo>
                    <a:pt x="3398" y="1284"/>
                  </a:lnTo>
                  <a:lnTo>
                    <a:pt x="3363" y="1187"/>
                  </a:lnTo>
                  <a:lnTo>
                    <a:pt x="3322" y="1093"/>
                  </a:lnTo>
                  <a:lnTo>
                    <a:pt x="3276" y="1001"/>
                  </a:lnTo>
                  <a:lnTo>
                    <a:pt x="3225" y="913"/>
                  </a:lnTo>
                  <a:lnTo>
                    <a:pt x="3168" y="829"/>
                  </a:lnTo>
                  <a:lnTo>
                    <a:pt x="3107" y="748"/>
                  </a:lnTo>
                  <a:lnTo>
                    <a:pt x="3041" y="672"/>
                  </a:lnTo>
                  <a:lnTo>
                    <a:pt x="2972" y="598"/>
                  </a:lnTo>
                  <a:lnTo>
                    <a:pt x="2896" y="529"/>
                  </a:lnTo>
                  <a:lnTo>
                    <a:pt x="2819" y="466"/>
                  </a:lnTo>
                  <a:lnTo>
                    <a:pt x="2736" y="407"/>
                  </a:lnTo>
                  <a:lnTo>
                    <a:pt x="2651" y="352"/>
                  </a:lnTo>
                  <a:lnTo>
                    <a:pt x="2561" y="303"/>
                  </a:lnTo>
                  <a:lnTo>
                    <a:pt x="2469" y="259"/>
                  </a:lnTo>
                  <a:lnTo>
                    <a:pt x="2374" y="221"/>
                  </a:lnTo>
                  <a:lnTo>
                    <a:pt x="2276" y="189"/>
                  </a:lnTo>
                  <a:lnTo>
                    <a:pt x="2175" y="163"/>
                  </a:lnTo>
                  <a:lnTo>
                    <a:pt x="2072" y="142"/>
                  </a:lnTo>
                  <a:lnTo>
                    <a:pt x="1967" y="128"/>
                  </a:lnTo>
                  <a:lnTo>
                    <a:pt x="1860" y="121"/>
                  </a:lnTo>
                  <a:lnTo>
                    <a:pt x="1860" y="860"/>
                  </a:lnTo>
                  <a:lnTo>
                    <a:pt x="1857" y="878"/>
                  </a:lnTo>
                  <a:lnTo>
                    <a:pt x="1848" y="896"/>
                  </a:lnTo>
                  <a:lnTo>
                    <a:pt x="1835" y="908"/>
                  </a:lnTo>
                  <a:lnTo>
                    <a:pt x="1819" y="917"/>
                  </a:lnTo>
                  <a:lnTo>
                    <a:pt x="1800" y="920"/>
                  </a:lnTo>
                  <a:lnTo>
                    <a:pt x="1781" y="917"/>
                  </a:lnTo>
                  <a:lnTo>
                    <a:pt x="1765" y="908"/>
                  </a:lnTo>
                  <a:lnTo>
                    <a:pt x="1752" y="896"/>
                  </a:lnTo>
                  <a:lnTo>
                    <a:pt x="1743" y="878"/>
                  </a:lnTo>
                  <a:lnTo>
                    <a:pt x="1740" y="860"/>
                  </a:lnTo>
                  <a:lnTo>
                    <a:pt x="1740" y="60"/>
                  </a:lnTo>
                  <a:lnTo>
                    <a:pt x="1743" y="42"/>
                  </a:lnTo>
                  <a:lnTo>
                    <a:pt x="1752" y="25"/>
                  </a:lnTo>
                  <a:lnTo>
                    <a:pt x="1765" y="12"/>
                  </a:lnTo>
                  <a:lnTo>
                    <a:pt x="1781" y="3"/>
                  </a:lnTo>
                  <a:lnTo>
                    <a:pt x="1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1" name="Group 1150"/>
          <p:cNvGrpSpPr/>
          <p:nvPr/>
        </p:nvGrpSpPr>
        <p:grpSpPr>
          <a:xfrm>
            <a:off x="3466095" y="3451184"/>
            <a:ext cx="573088" cy="574675"/>
            <a:chOff x="5387975" y="2678113"/>
            <a:chExt cx="573088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7" name="Freeform 456"/>
            <p:cNvSpPr>
              <a:spLocks noEditPoints="1"/>
            </p:cNvSpPr>
            <p:nvPr/>
          </p:nvSpPr>
          <p:spPr bwMode="auto">
            <a:xfrm>
              <a:off x="5684838" y="3014663"/>
              <a:ext cx="228600" cy="228600"/>
            </a:xfrm>
            <a:custGeom>
              <a:avLst/>
              <a:gdLst>
                <a:gd name="T0" fmla="*/ 533 w 1299"/>
                <a:gd name="T1" fmla="*/ 121 h 1303"/>
                <a:gd name="T2" fmla="*/ 376 w 1299"/>
                <a:gd name="T3" fmla="*/ 183 h 1303"/>
                <a:gd name="T4" fmla="*/ 247 w 1299"/>
                <a:gd name="T5" fmla="*/ 288 h 1303"/>
                <a:gd name="T6" fmla="*/ 156 w 1299"/>
                <a:gd name="T7" fmla="*/ 428 h 1303"/>
                <a:gd name="T8" fmla="*/ 111 w 1299"/>
                <a:gd name="T9" fmla="*/ 592 h 1303"/>
                <a:gd name="T10" fmla="*/ 120 w 1299"/>
                <a:gd name="T11" fmla="*/ 768 h 1303"/>
                <a:gd name="T12" fmla="*/ 181 w 1299"/>
                <a:gd name="T13" fmla="*/ 925 h 1303"/>
                <a:gd name="T14" fmla="*/ 287 w 1299"/>
                <a:gd name="T15" fmla="*/ 1055 h 1303"/>
                <a:gd name="T16" fmla="*/ 425 w 1299"/>
                <a:gd name="T17" fmla="*/ 1146 h 1303"/>
                <a:gd name="T18" fmla="*/ 591 w 1299"/>
                <a:gd name="T19" fmla="*/ 1192 h 1303"/>
                <a:gd name="T20" fmla="*/ 765 w 1299"/>
                <a:gd name="T21" fmla="*/ 1182 h 1303"/>
                <a:gd name="T22" fmla="*/ 923 w 1299"/>
                <a:gd name="T23" fmla="*/ 1121 h 1303"/>
                <a:gd name="T24" fmla="*/ 1051 w 1299"/>
                <a:gd name="T25" fmla="*/ 1015 h 1303"/>
                <a:gd name="T26" fmla="*/ 1142 w 1299"/>
                <a:gd name="T27" fmla="*/ 876 h 1303"/>
                <a:gd name="T28" fmla="*/ 1187 w 1299"/>
                <a:gd name="T29" fmla="*/ 710 h 1303"/>
                <a:gd name="T30" fmla="*/ 1178 w 1299"/>
                <a:gd name="T31" fmla="*/ 536 h 1303"/>
                <a:gd name="T32" fmla="*/ 1117 w 1299"/>
                <a:gd name="T33" fmla="*/ 378 h 1303"/>
                <a:gd name="T34" fmla="*/ 1012 w 1299"/>
                <a:gd name="T35" fmla="*/ 249 h 1303"/>
                <a:gd name="T36" fmla="*/ 873 w 1299"/>
                <a:gd name="T37" fmla="*/ 157 h 1303"/>
                <a:gd name="T38" fmla="*/ 709 w 1299"/>
                <a:gd name="T39" fmla="*/ 112 h 1303"/>
                <a:gd name="T40" fmla="*/ 712 w 1299"/>
                <a:gd name="T41" fmla="*/ 3 h 1303"/>
                <a:gd name="T42" fmla="*/ 888 w 1299"/>
                <a:gd name="T43" fmla="*/ 46 h 1303"/>
                <a:gd name="T44" fmla="*/ 1043 w 1299"/>
                <a:gd name="T45" fmla="*/ 133 h 1303"/>
                <a:gd name="T46" fmla="*/ 1167 w 1299"/>
                <a:gd name="T47" fmla="*/ 258 h 1303"/>
                <a:gd name="T48" fmla="*/ 1254 w 1299"/>
                <a:gd name="T49" fmla="*/ 412 h 1303"/>
                <a:gd name="T50" fmla="*/ 1296 w 1299"/>
                <a:gd name="T51" fmla="*/ 589 h 1303"/>
                <a:gd name="T52" fmla="*/ 1288 w 1299"/>
                <a:gd name="T53" fmla="*/ 775 h 1303"/>
                <a:gd name="T54" fmla="*/ 1230 w 1299"/>
                <a:gd name="T55" fmla="*/ 946 h 1303"/>
                <a:gd name="T56" fmla="*/ 1129 w 1299"/>
                <a:gd name="T57" fmla="*/ 1091 h 1303"/>
                <a:gd name="T58" fmla="*/ 994 w 1299"/>
                <a:gd name="T59" fmla="*/ 1204 h 1303"/>
                <a:gd name="T60" fmla="*/ 832 w 1299"/>
                <a:gd name="T61" fmla="*/ 1277 h 1303"/>
                <a:gd name="T62" fmla="*/ 649 w 1299"/>
                <a:gd name="T63" fmla="*/ 1303 h 1303"/>
                <a:gd name="T64" fmla="*/ 468 w 1299"/>
                <a:gd name="T65" fmla="*/ 1277 h 1303"/>
                <a:gd name="T66" fmla="*/ 304 w 1299"/>
                <a:gd name="T67" fmla="*/ 1204 h 1303"/>
                <a:gd name="T68" fmla="*/ 170 w 1299"/>
                <a:gd name="T69" fmla="*/ 1091 h 1303"/>
                <a:gd name="T70" fmla="*/ 70 w 1299"/>
                <a:gd name="T71" fmla="*/ 946 h 1303"/>
                <a:gd name="T72" fmla="*/ 11 w 1299"/>
                <a:gd name="T73" fmla="*/ 775 h 1303"/>
                <a:gd name="T74" fmla="*/ 3 w 1299"/>
                <a:gd name="T75" fmla="*/ 589 h 1303"/>
                <a:gd name="T76" fmla="*/ 45 w 1299"/>
                <a:gd name="T77" fmla="*/ 412 h 1303"/>
                <a:gd name="T78" fmla="*/ 132 w 1299"/>
                <a:gd name="T79" fmla="*/ 258 h 1303"/>
                <a:gd name="T80" fmla="*/ 256 w 1299"/>
                <a:gd name="T81" fmla="*/ 133 h 1303"/>
                <a:gd name="T82" fmla="*/ 410 w 1299"/>
                <a:gd name="T83" fmla="*/ 46 h 1303"/>
                <a:gd name="T84" fmla="*/ 586 w 1299"/>
                <a:gd name="T85" fmla="*/ 3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9" h="1303">
                  <a:moveTo>
                    <a:pt x="649" y="109"/>
                  </a:moveTo>
                  <a:lnTo>
                    <a:pt x="591" y="112"/>
                  </a:lnTo>
                  <a:lnTo>
                    <a:pt x="533" y="121"/>
                  </a:lnTo>
                  <a:lnTo>
                    <a:pt x="479" y="137"/>
                  </a:lnTo>
                  <a:lnTo>
                    <a:pt x="425" y="157"/>
                  </a:lnTo>
                  <a:lnTo>
                    <a:pt x="376" y="183"/>
                  </a:lnTo>
                  <a:lnTo>
                    <a:pt x="330" y="214"/>
                  </a:lnTo>
                  <a:lnTo>
                    <a:pt x="287" y="249"/>
                  </a:lnTo>
                  <a:lnTo>
                    <a:pt x="247" y="288"/>
                  </a:lnTo>
                  <a:lnTo>
                    <a:pt x="212" y="331"/>
                  </a:lnTo>
                  <a:lnTo>
                    <a:pt x="181" y="378"/>
                  </a:lnTo>
                  <a:lnTo>
                    <a:pt x="156" y="428"/>
                  </a:lnTo>
                  <a:lnTo>
                    <a:pt x="135" y="480"/>
                  </a:lnTo>
                  <a:lnTo>
                    <a:pt x="120" y="536"/>
                  </a:lnTo>
                  <a:lnTo>
                    <a:pt x="111" y="592"/>
                  </a:lnTo>
                  <a:lnTo>
                    <a:pt x="108" y="652"/>
                  </a:lnTo>
                  <a:lnTo>
                    <a:pt x="111" y="710"/>
                  </a:lnTo>
                  <a:lnTo>
                    <a:pt x="120" y="768"/>
                  </a:lnTo>
                  <a:lnTo>
                    <a:pt x="135" y="823"/>
                  </a:lnTo>
                  <a:lnTo>
                    <a:pt x="156" y="876"/>
                  </a:lnTo>
                  <a:lnTo>
                    <a:pt x="181" y="925"/>
                  </a:lnTo>
                  <a:lnTo>
                    <a:pt x="212" y="973"/>
                  </a:lnTo>
                  <a:lnTo>
                    <a:pt x="247" y="1015"/>
                  </a:lnTo>
                  <a:lnTo>
                    <a:pt x="287" y="1055"/>
                  </a:lnTo>
                  <a:lnTo>
                    <a:pt x="330" y="1090"/>
                  </a:lnTo>
                  <a:lnTo>
                    <a:pt x="376" y="1121"/>
                  </a:lnTo>
                  <a:lnTo>
                    <a:pt x="425" y="1146"/>
                  </a:lnTo>
                  <a:lnTo>
                    <a:pt x="479" y="1167"/>
                  </a:lnTo>
                  <a:lnTo>
                    <a:pt x="533" y="1182"/>
                  </a:lnTo>
                  <a:lnTo>
                    <a:pt x="591" y="1192"/>
                  </a:lnTo>
                  <a:lnTo>
                    <a:pt x="649" y="1195"/>
                  </a:lnTo>
                  <a:lnTo>
                    <a:pt x="709" y="1192"/>
                  </a:lnTo>
                  <a:lnTo>
                    <a:pt x="765" y="1182"/>
                  </a:lnTo>
                  <a:lnTo>
                    <a:pt x="820" y="1167"/>
                  </a:lnTo>
                  <a:lnTo>
                    <a:pt x="873" y="1146"/>
                  </a:lnTo>
                  <a:lnTo>
                    <a:pt x="923" y="1121"/>
                  </a:lnTo>
                  <a:lnTo>
                    <a:pt x="969" y="1090"/>
                  </a:lnTo>
                  <a:lnTo>
                    <a:pt x="1012" y="1055"/>
                  </a:lnTo>
                  <a:lnTo>
                    <a:pt x="1051" y="1015"/>
                  </a:lnTo>
                  <a:lnTo>
                    <a:pt x="1086" y="973"/>
                  </a:lnTo>
                  <a:lnTo>
                    <a:pt x="1117" y="925"/>
                  </a:lnTo>
                  <a:lnTo>
                    <a:pt x="1142" y="876"/>
                  </a:lnTo>
                  <a:lnTo>
                    <a:pt x="1163" y="823"/>
                  </a:lnTo>
                  <a:lnTo>
                    <a:pt x="1178" y="768"/>
                  </a:lnTo>
                  <a:lnTo>
                    <a:pt x="1187" y="710"/>
                  </a:lnTo>
                  <a:lnTo>
                    <a:pt x="1191" y="652"/>
                  </a:lnTo>
                  <a:lnTo>
                    <a:pt x="1187" y="592"/>
                  </a:lnTo>
                  <a:lnTo>
                    <a:pt x="1178" y="536"/>
                  </a:lnTo>
                  <a:lnTo>
                    <a:pt x="1163" y="480"/>
                  </a:lnTo>
                  <a:lnTo>
                    <a:pt x="1142" y="428"/>
                  </a:lnTo>
                  <a:lnTo>
                    <a:pt x="1117" y="378"/>
                  </a:lnTo>
                  <a:lnTo>
                    <a:pt x="1086" y="331"/>
                  </a:lnTo>
                  <a:lnTo>
                    <a:pt x="1051" y="288"/>
                  </a:lnTo>
                  <a:lnTo>
                    <a:pt x="1012" y="249"/>
                  </a:lnTo>
                  <a:lnTo>
                    <a:pt x="969" y="214"/>
                  </a:lnTo>
                  <a:lnTo>
                    <a:pt x="923" y="183"/>
                  </a:lnTo>
                  <a:lnTo>
                    <a:pt x="873" y="157"/>
                  </a:lnTo>
                  <a:lnTo>
                    <a:pt x="820" y="137"/>
                  </a:lnTo>
                  <a:lnTo>
                    <a:pt x="765" y="121"/>
                  </a:lnTo>
                  <a:lnTo>
                    <a:pt x="709" y="112"/>
                  </a:lnTo>
                  <a:lnTo>
                    <a:pt x="649" y="109"/>
                  </a:lnTo>
                  <a:close/>
                  <a:moveTo>
                    <a:pt x="649" y="0"/>
                  </a:moveTo>
                  <a:lnTo>
                    <a:pt x="712" y="3"/>
                  </a:lnTo>
                  <a:lnTo>
                    <a:pt x="773" y="12"/>
                  </a:lnTo>
                  <a:lnTo>
                    <a:pt x="832" y="27"/>
                  </a:lnTo>
                  <a:lnTo>
                    <a:pt x="888" y="46"/>
                  </a:lnTo>
                  <a:lnTo>
                    <a:pt x="942" y="70"/>
                  </a:lnTo>
                  <a:lnTo>
                    <a:pt x="994" y="100"/>
                  </a:lnTo>
                  <a:lnTo>
                    <a:pt x="1043" y="133"/>
                  </a:lnTo>
                  <a:lnTo>
                    <a:pt x="1088" y="171"/>
                  </a:lnTo>
                  <a:lnTo>
                    <a:pt x="1129" y="213"/>
                  </a:lnTo>
                  <a:lnTo>
                    <a:pt x="1167" y="258"/>
                  </a:lnTo>
                  <a:lnTo>
                    <a:pt x="1200" y="306"/>
                  </a:lnTo>
                  <a:lnTo>
                    <a:pt x="1230" y="358"/>
                  </a:lnTo>
                  <a:lnTo>
                    <a:pt x="1254" y="412"/>
                  </a:lnTo>
                  <a:lnTo>
                    <a:pt x="1274" y="469"/>
                  </a:lnTo>
                  <a:lnTo>
                    <a:pt x="1288" y="528"/>
                  </a:lnTo>
                  <a:lnTo>
                    <a:pt x="1296" y="589"/>
                  </a:lnTo>
                  <a:lnTo>
                    <a:pt x="1299" y="652"/>
                  </a:lnTo>
                  <a:lnTo>
                    <a:pt x="1296" y="714"/>
                  </a:lnTo>
                  <a:lnTo>
                    <a:pt x="1288" y="775"/>
                  </a:lnTo>
                  <a:lnTo>
                    <a:pt x="1274" y="835"/>
                  </a:lnTo>
                  <a:lnTo>
                    <a:pt x="1254" y="891"/>
                  </a:lnTo>
                  <a:lnTo>
                    <a:pt x="1230" y="946"/>
                  </a:lnTo>
                  <a:lnTo>
                    <a:pt x="1200" y="997"/>
                  </a:lnTo>
                  <a:lnTo>
                    <a:pt x="1167" y="1046"/>
                  </a:lnTo>
                  <a:lnTo>
                    <a:pt x="1129" y="1091"/>
                  </a:lnTo>
                  <a:lnTo>
                    <a:pt x="1088" y="1132"/>
                  </a:lnTo>
                  <a:lnTo>
                    <a:pt x="1043" y="1170"/>
                  </a:lnTo>
                  <a:lnTo>
                    <a:pt x="994" y="1204"/>
                  </a:lnTo>
                  <a:lnTo>
                    <a:pt x="942" y="1233"/>
                  </a:lnTo>
                  <a:lnTo>
                    <a:pt x="888" y="1257"/>
                  </a:lnTo>
                  <a:lnTo>
                    <a:pt x="832" y="1277"/>
                  </a:lnTo>
                  <a:lnTo>
                    <a:pt x="773" y="1291"/>
                  </a:lnTo>
                  <a:lnTo>
                    <a:pt x="712" y="1300"/>
                  </a:lnTo>
                  <a:lnTo>
                    <a:pt x="649" y="1303"/>
                  </a:lnTo>
                  <a:lnTo>
                    <a:pt x="586" y="1300"/>
                  </a:lnTo>
                  <a:lnTo>
                    <a:pt x="526" y="1291"/>
                  </a:lnTo>
                  <a:lnTo>
                    <a:pt x="468" y="1277"/>
                  </a:lnTo>
                  <a:lnTo>
                    <a:pt x="410" y="1257"/>
                  </a:lnTo>
                  <a:lnTo>
                    <a:pt x="357" y="1233"/>
                  </a:lnTo>
                  <a:lnTo>
                    <a:pt x="304" y="1204"/>
                  </a:lnTo>
                  <a:lnTo>
                    <a:pt x="256" y="1170"/>
                  </a:lnTo>
                  <a:lnTo>
                    <a:pt x="211" y="1132"/>
                  </a:lnTo>
                  <a:lnTo>
                    <a:pt x="170" y="1091"/>
                  </a:lnTo>
                  <a:lnTo>
                    <a:pt x="132" y="1046"/>
                  </a:lnTo>
                  <a:lnTo>
                    <a:pt x="98" y="997"/>
                  </a:lnTo>
                  <a:lnTo>
                    <a:pt x="70" y="946"/>
                  </a:lnTo>
                  <a:lnTo>
                    <a:pt x="45" y="891"/>
                  </a:lnTo>
                  <a:lnTo>
                    <a:pt x="25" y="835"/>
                  </a:lnTo>
                  <a:lnTo>
                    <a:pt x="11" y="775"/>
                  </a:lnTo>
                  <a:lnTo>
                    <a:pt x="3" y="714"/>
                  </a:lnTo>
                  <a:lnTo>
                    <a:pt x="0" y="652"/>
                  </a:lnTo>
                  <a:lnTo>
                    <a:pt x="3" y="589"/>
                  </a:lnTo>
                  <a:lnTo>
                    <a:pt x="11" y="528"/>
                  </a:lnTo>
                  <a:lnTo>
                    <a:pt x="25" y="469"/>
                  </a:lnTo>
                  <a:lnTo>
                    <a:pt x="45" y="412"/>
                  </a:lnTo>
                  <a:lnTo>
                    <a:pt x="70" y="358"/>
                  </a:lnTo>
                  <a:lnTo>
                    <a:pt x="98" y="306"/>
                  </a:lnTo>
                  <a:lnTo>
                    <a:pt x="132" y="258"/>
                  </a:lnTo>
                  <a:lnTo>
                    <a:pt x="170" y="213"/>
                  </a:lnTo>
                  <a:lnTo>
                    <a:pt x="211" y="171"/>
                  </a:lnTo>
                  <a:lnTo>
                    <a:pt x="256" y="133"/>
                  </a:lnTo>
                  <a:lnTo>
                    <a:pt x="304" y="100"/>
                  </a:lnTo>
                  <a:lnTo>
                    <a:pt x="357" y="70"/>
                  </a:lnTo>
                  <a:lnTo>
                    <a:pt x="410" y="46"/>
                  </a:lnTo>
                  <a:lnTo>
                    <a:pt x="468" y="27"/>
                  </a:lnTo>
                  <a:lnTo>
                    <a:pt x="526" y="12"/>
                  </a:lnTo>
                  <a:lnTo>
                    <a:pt x="586" y="3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457"/>
            <p:cNvSpPr>
              <a:spLocks/>
            </p:cNvSpPr>
            <p:nvPr/>
          </p:nvSpPr>
          <p:spPr bwMode="auto">
            <a:xfrm>
              <a:off x="5789613" y="3062288"/>
              <a:ext cx="76200" cy="76200"/>
            </a:xfrm>
            <a:custGeom>
              <a:avLst/>
              <a:gdLst>
                <a:gd name="T0" fmla="*/ 53 w 433"/>
                <a:gd name="T1" fmla="*/ 0 h 434"/>
                <a:gd name="T2" fmla="*/ 70 w 433"/>
                <a:gd name="T3" fmla="*/ 3 h 434"/>
                <a:gd name="T4" fmla="*/ 86 w 433"/>
                <a:gd name="T5" fmla="*/ 11 h 434"/>
                <a:gd name="T6" fmla="*/ 97 w 433"/>
                <a:gd name="T7" fmla="*/ 23 h 434"/>
                <a:gd name="T8" fmla="*/ 104 w 433"/>
                <a:gd name="T9" fmla="*/ 37 h 434"/>
                <a:gd name="T10" fmla="*/ 107 w 433"/>
                <a:gd name="T11" fmla="*/ 55 h 434"/>
                <a:gd name="T12" fmla="*/ 107 w 433"/>
                <a:gd name="T13" fmla="*/ 326 h 434"/>
                <a:gd name="T14" fmla="*/ 378 w 433"/>
                <a:gd name="T15" fmla="*/ 326 h 434"/>
                <a:gd name="T16" fmla="*/ 396 w 433"/>
                <a:gd name="T17" fmla="*/ 329 h 434"/>
                <a:gd name="T18" fmla="*/ 410 w 433"/>
                <a:gd name="T19" fmla="*/ 337 h 434"/>
                <a:gd name="T20" fmla="*/ 422 w 433"/>
                <a:gd name="T21" fmla="*/ 349 h 434"/>
                <a:gd name="T22" fmla="*/ 429 w 433"/>
                <a:gd name="T23" fmla="*/ 363 h 434"/>
                <a:gd name="T24" fmla="*/ 433 w 433"/>
                <a:gd name="T25" fmla="*/ 381 h 434"/>
                <a:gd name="T26" fmla="*/ 429 w 433"/>
                <a:gd name="T27" fmla="*/ 398 h 434"/>
                <a:gd name="T28" fmla="*/ 422 w 433"/>
                <a:gd name="T29" fmla="*/ 413 h 434"/>
                <a:gd name="T30" fmla="*/ 410 w 433"/>
                <a:gd name="T31" fmla="*/ 424 h 434"/>
                <a:gd name="T32" fmla="*/ 396 w 433"/>
                <a:gd name="T33" fmla="*/ 432 h 434"/>
                <a:gd name="T34" fmla="*/ 378 w 433"/>
                <a:gd name="T35" fmla="*/ 434 h 434"/>
                <a:gd name="T36" fmla="*/ 53 w 433"/>
                <a:gd name="T37" fmla="*/ 434 h 434"/>
                <a:gd name="T38" fmla="*/ 37 w 433"/>
                <a:gd name="T39" fmla="*/ 432 h 434"/>
                <a:gd name="T40" fmla="*/ 21 w 433"/>
                <a:gd name="T41" fmla="*/ 424 h 434"/>
                <a:gd name="T42" fmla="*/ 10 w 433"/>
                <a:gd name="T43" fmla="*/ 413 h 434"/>
                <a:gd name="T44" fmla="*/ 2 w 433"/>
                <a:gd name="T45" fmla="*/ 398 h 434"/>
                <a:gd name="T46" fmla="*/ 0 w 433"/>
                <a:gd name="T47" fmla="*/ 381 h 434"/>
                <a:gd name="T48" fmla="*/ 0 w 433"/>
                <a:gd name="T49" fmla="*/ 55 h 434"/>
                <a:gd name="T50" fmla="*/ 2 w 433"/>
                <a:gd name="T51" fmla="*/ 37 h 434"/>
                <a:gd name="T52" fmla="*/ 10 w 433"/>
                <a:gd name="T53" fmla="*/ 23 h 434"/>
                <a:gd name="T54" fmla="*/ 21 w 433"/>
                <a:gd name="T55" fmla="*/ 11 h 434"/>
                <a:gd name="T56" fmla="*/ 37 w 433"/>
                <a:gd name="T57" fmla="*/ 3 h 434"/>
                <a:gd name="T58" fmla="*/ 53 w 433"/>
                <a:gd name="T5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434">
                  <a:moveTo>
                    <a:pt x="53" y="0"/>
                  </a:moveTo>
                  <a:lnTo>
                    <a:pt x="70" y="3"/>
                  </a:lnTo>
                  <a:lnTo>
                    <a:pt x="86" y="11"/>
                  </a:lnTo>
                  <a:lnTo>
                    <a:pt x="97" y="23"/>
                  </a:lnTo>
                  <a:lnTo>
                    <a:pt x="104" y="37"/>
                  </a:lnTo>
                  <a:lnTo>
                    <a:pt x="107" y="55"/>
                  </a:lnTo>
                  <a:lnTo>
                    <a:pt x="107" y="326"/>
                  </a:lnTo>
                  <a:lnTo>
                    <a:pt x="378" y="326"/>
                  </a:lnTo>
                  <a:lnTo>
                    <a:pt x="396" y="329"/>
                  </a:lnTo>
                  <a:lnTo>
                    <a:pt x="410" y="337"/>
                  </a:lnTo>
                  <a:lnTo>
                    <a:pt x="422" y="349"/>
                  </a:lnTo>
                  <a:lnTo>
                    <a:pt x="429" y="363"/>
                  </a:lnTo>
                  <a:lnTo>
                    <a:pt x="433" y="381"/>
                  </a:lnTo>
                  <a:lnTo>
                    <a:pt x="429" y="398"/>
                  </a:lnTo>
                  <a:lnTo>
                    <a:pt x="422" y="413"/>
                  </a:lnTo>
                  <a:lnTo>
                    <a:pt x="410" y="424"/>
                  </a:lnTo>
                  <a:lnTo>
                    <a:pt x="396" y="432"/>
                  </a:lnTo>
                  <a:lnTo>
                    <a:pt x="378" y="434"/>
                  </a:lnTo>
                  <a:lnTo>
                    <a:pt x="53" y="434"/>
                  </a:lnTo>
                  <a:lnTo>
                    <a:pt x="37" y="432"/>
                  </a:lnTo>
                  <a:lnTo>
                    <a:pt x="21" y="424"/>
                  </a:lnTo>
                  <a:lnTo>
                    <a:pt x="10" y="413"/>
                  </a:lnTo>
                  <a:lnTo>
                    <a:pt x="2" y="398"/>
                  </a:lnTo>
                  <a:lnTo>
                    <a:pt x="0" y="381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0" y="23"/>
                  </a:lnTo>
                  <a:lnTo>
                    <a:pt x="21" y="11"/>
                  </a:lnTo>
                  <a:lnTo>
                    <a:pt x="37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458"/>
            <p:cNvSpPr>
              <a:spLocks/>
            </p:cNvSpPr>
            <p:nvPr/>
          </p:nvSpPr>
          <p:spPr bwMode="auto">
            <a:xfrm>
              <a:off x="5387975" y="2678113"/>
              <a:ext cx="573088" cy="574675"/>
            </a:xfrm>
            <a:custGeom>
              <a:avLst/>
              <a:gdLst>
                <a:gd name="T0" fmla="*/ 2355 w 3249"/>
                <a:gd name="T1" fmla="*/ 3 h 3258"/>
                <a:gd name="T2" fmla="*/ 2582 w 3249"/>
                <a:gd name="T3" fmla="*/ 50 h 3258"/>
                <a:gd name="T4" fmla="*/ 2787 w 3249"/>
                <a:gd name="T5" fmla="*/ 147 h 3258"/>
                <a:gd name="T6" fmla="*/ 2963 w 3249"/>
                <a:gd name="T7" fmla="*/ 287 h 3258"/>
                <a:gd name="T8" fmla="*/ 3102 w 3249"/>
                <a:gd name="T9" fmla="*/ 463 h 3258"/>
                <a:gd name="T10" fmla="*/ 3199 w 3249"/>
                <a:gd name="T11" fmla="*/ 668 h 3258"/>
                <a:gd name="T12" fmla="*/ 3246 w 3249"/>
                <a:gd name="T13" fmla="*/ 897 h 3258"/>
                <a:gd name="T14" fmla="*/ 3247 w 3249"/>
                <a:gd name="T15" fmla="*/ 1807 h 3258"/>
                <a:gd name="T16" fmla="*/ 3209 w 3249"/>
                <a:gd name="T17" fmla="*/ 2013 h 3258"/>
                <a:gd name="T18" fmla="*/ 3152 w 3249"/>
                <a:gd name="T19" fmla="*/ 2158 h 3258"/>
                <a:gd name="T20" fmla="*/ 3116 w 3249"/>
                <a:gd name="T21" fmla="*/ 2176 h 3258"/>
                <a:gd name="T22" fmla="*/ 3075 w 3249"/>
                <a:gd name="T23" fmla="*/ 2164 h 3258"/>
                <a:gd name="T24" fmla="*/ 3056 w 3249"/>
                <a:gd name="T25" fmla="*/ 2128 h 3258"/>
                <a:gd name="T26" fmla="*/ 3089 w 3249"/>
                <a:gd name="T27" fmla="*/ 2029 h 3258"/>
                <a:gd name="T28" fmla="*/ 3137 w 3249"/>
                <a:gd name="T29" fmla="*/ 1813 h 3258"/>
                <a:gd name="T30" fmla="*/ 3137 w 3249"/>
                <a:gd name="T31" fmla="*/ 903 h 3258"/>
                <a:gd name="T32" fmla="*/ 3092 w 3249"/>
                <a:gd name="T33" fmla="*/ 690 h 3258"/>
                <a:gd name="T34" fmla="*/ 2998 w 3249"/>
                <a:gd name="T35" fmla="*/ 500 h 3258"/>
                <a:gd name="T36" fmla="*/ 2861 w 3249"/>
                <a:gd name="T37" fmla="*/ 339 h 3258"/>
                <a:gd name="T38" fmla="*/ 2691 w 3249"/>
                <a:gd name="T39" fmla="*/ 216 h 3258"/>
                <a:gd name="T40" fmla="*/ 2493 w 3249"/>
                <a:gd name="T41" fmla="*/ 137 h 3258"/>
                <a:gd name="T42" fmla="*/ 2275 w 3249"/>
                <a:gd name="T43" fmla="*/ 109 h 3258"/>
                <a:gd name="T44" fmla="*/ 827 w 3249"/>
                <a:gd name="T45" fmla="*/ 121 h 3258"/>
                <a:gd name="T46" fmla="*/ 621 w 3249"/>
                <a:gd name="T47" fmla="*/ 184 h 3258"/>
                <a:gd name="T48" fmla="*/ 441 w 3249"/>
                <a:gd name="T49" fmla="*/ 294 h 3258"/>
                <a:gd name="T50" fmla="*/ 292 w 3249"/>
                <a:gd name="T51" fmla="*/ 442 h 3258"/>
                <a:gd name="T52" fmla="*/ 184 w 3249"/>
                <a:gd name="T53" fmla="*/ 623 h 3258"/>
                <a:gd name="T54" fmla="*/ 121 w 3249"/>
                <a:gd name="T55" fmla="*/ 830 h 3258"/>
                <a:gd name="T56" fmla="*/ 109 w 3249"/>
                <a:gd name="T57" fmla="*/ 1737 h 3258"/>
                <a:gd name="T58" fmla="*/ 136 w 3249"/>
                <a:gd name="T59" fmla="*/ 1956 h 3258"/>
                <a:gd name="T60" fmla="*/ 215 w 3249"/>
                <a:gd name="T61" fmla="*/ 2155 h 3258"/>
                <a:gd name="T62" fmla="*/ 338 w 3249"/>
                <a:gd name="T63" fmla="*/ 2326 h 3258"/>
                <a:gd name="T64" fmla="*/ 498 w 3249"/>
                <a:gd name="T65" fmla="*/ 2462 h 3258"/>
                <a:gd name="T66" fmla="*/ 687 w 3249"/>
                <a:gd name="T67" fmla="*/ 2557 h 3258"/>
                <a:gd name="T68" fmla="*/ 900 w 3249"/>
                <a:gd name="T69" fmla="*/ 2602 h 3258"/>
                <a:gd name="T70" fmla="*/ 1029 w 3249"/>
                <a:gd name="T71" fmla="*/ 3127 h 3258"/>
                <a:gd name="T72" fmla="*/ 1219 w 3249"/>
                <a:gd name="T73" fmla="*/ 2948 h 3258"/>
                <a:gd name="T74" fmla="*/ 1412 w 3249"/>
                <a:gd name="T75" fmla="*/ 2814 h 3258"/>
                <a:gd name="T76" fmla="*/ 1509 w 3249"/>
                <a:gd name="T77" fmla="*/ 2770 h 3258"/>
                <a:gd name="T78" fmla="*/ 1546 w 3249"/>
                <a:gd name="T79" fmla="*/ 2787 h 3258"/>
                <a:gd name="T80" fmla="*/ 1560 w 3249"/>
                <a:gd name="T81" fmla="*/ 2826 h 3258"/>
                <a:gd name="T82" fmla="*/ 1542 w 3249"/>
                <a:gd name="T83" fmla="*/ 2863 h 3258"/>
                <a:gd name="T84" fmla="*/ 1380 w 3249"/>
                <a:gd name="T85" fmla="*/ 2962 h 3258"/>
                <a:gd name="T86" fmla="*/ 1179 w 3249"/>
                <a:gd name="T87" fmla="*/ 3130 h 3258"/>
                <a:gd name="T88" fmla="*/ 1047 w 3249"/>
                <a:gd name="T89" fmla="*/ 3251 h 3258"/>
                <a:gd name="T90" fmla="*/ 995 w 3249"/>
                <a:gd name="T91" fmla="*/ 3256 h 3258"/>
                <a:gd name="T92" fmla="*/ 942 w 3249"/>
                <a:gd name="T93" fmla="*/ 3225 h 3258"/>
                <a:gd name="T94" fmla="*/ 921 w 3249"/>
                <a:gd name="T95" fmla="*/ 3166 h 3258"/>
                <a:gd name="T96" fmla="*/ 770 w 3249"/>
                <a:gd name="T97" fmla="*/ 2693 h 3258"/>
                <a:gd name="T98" fmla="*/ 561 w 3249"/>
                <a:gd name="T99" fmla="*/ 2622 h 3258"/>
                <a:gd name="T100" fmla="*/ 375 w 3249"/>
                <a:gd name="T101" fmla="*/ 2508 h 3258"/>
                <a:gd name="T102" fmla="*/ 220 w 3249"/>
                <a:gd name="T103" fmla="*/ 2355 h 3258"/>
                <a:gd name="T104" fmla="*/ 102 w 3249"/>
                <a:gd name="T105" fmla="*/ 2172 h 3258"/>
                <a:gd name="T106" fmla="*/ 27 w 3249"/>
                <a:gd name="T107" fmla="*/ 1965 h 3258"/>
                <a:gd name="T108" fmla="*/ 0 w 3249"/>
                <a:gd name="T109" fmla="*/ 1737 h 3258"/>
                <a:gd name="T110" fmla="*/ 12 w 3249"/>
                <a:gd name="T111" fmla="*/ 819 h 3258"/>
                <a:gd name="T112" fmla="*/ 77 w 3249"/>
                <a:gd name="T113" fmla="*/ 597 h 3258"/>
                <a:gd name="T114" fmla="*/ 189 w 3249"/>
                <a:gd name="T115" fmla="*/ 401 h 3258"/>
                <a:gd name="T116" fmla="*/ 340 w 3249"/>
                <a:gd name="T117" fmla="*/ 235 h 3258"/>
                <a:gd name="T118" fmla="*/ 527 w 3249"/>
                <a:gd name="T119" fmla="*/ 109 h 3258"/>
                <a:gd name="T120" fmla="*/ 740 w 3249"/>
                <a:gd name="T121" fmla="*/ 29 h 3258"/>
                <a:gd name="T122" fmla="*/ 974 w 3249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58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0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89"/>
                  </a:lnTo>
                  <a:lnTo>
                    <a:pt x="2909" y="235"/>
                  </a:lnTo>
                  <a:lnTo>
                    <a:pt x="2963" y="287"/>
                  </a:lnTo>
                  <a:lnTo>
                    <a:pt x="3014" y="341"/>
                  </a:lnTo>
                  <a:lnTo>
                    <a:pt x="3060" y="401"/>
                  </a:lnTo>
                  <a:lnTo>
                    <a:pt x="3102" y="463"/>
                  </a:lnTo>
                  <a:lnTo>
                    <a:pt x="3140" y="528"/>
                  </a:lnTo>
                  <a:lnTo>
                    <a:pt x="3172" y="597"/>
                  </a:lnTo>
                  <a:lnTo>
                    <a:pt x="3199" y="668"/>
                  </a:lnTo>
                  <a:lnTo>
                    <a:pt x="3220" y="742"/>
                  </a:lnTo>
                  <a:lnTo>
                    <a:pt x="3237" y="819"/>
                  </a:lnTo>
                  <a:lnTo>
                    <a:pt x="3246" y="897"/>
                  </a:lnTo>
                  <a:lnTo>
                    <a:pt x="3249" y="977"/>
                  </a:lnTo>
                  <a:lnTo>
                    <a:pt x="3249" y="1737"/>
                  </a:lnTo>
                  <a:lnTo>
                    <a:pt x="3247" y="1807"/>
                  </a:lnTo>
                  <a:lnTo>
                    <a:pt x="3239" y="1877"/>
                  </a:lnTo>
                  <a:lnTo>
                    <a:pt x="3226" y="1945"/>
                  </a:lnTo>
                  <a:lnTo>
                    <a:pt x="3209" y="2013"/>
                  </a:lnTo>
                  <a:lnTo>
                    <a:pt x="3186" y="2080"/>
                  </a:lnTo>
                  <a:lnTo>
                    <a:pt x="3159" y="2146"/>
                  </a:lnTo>
                  <a:lnTo>
                    <a:pt x="3152" y="2158"/>
                  </a:lnTo>
                  <a:lnTo>
                    <a:pt x="3141" y="2167"/>
                  </a:lnTo>
                  <a:lnTo>
                    <a:pt x="3129" y="2173"/>
                  </a:lnTo>
                  <a:lnTo>
                    <a:pt x="3116" y="2176"/>
                  </a:lnTo>
                  <a:lnTo>
                    <a:pt x="3101" y="2176"/>
                  </a:lnTo>
                  <a:lnTo>
                    <a:pt x="3087" y="2171"/>
                  </a:lnTo>
                  <a:lnTo>
                    <a:pt x="3075" y="2164"/>
                  </a:lnTo>
                  <a:lnTo>
                    <a:pt x="3065" y="2154"/>
                  </a:lnTo>
                  <a:lnTo>
                    <a:pt x="3059" y="2142"/>
                  </a:lnTo>
                  <a:lnTo>
                    <a:pt x="3056" y="2128"/>
                  </a:lnTo>
                  <a:lnTo>
                    <a:pt x="3056" y="2114"/>
                  </a:lnTo>
                  <a:lnTo>
                    <a:pt x="3060" y="2100"/>
                  </a:lnTo>
                  <a:lnTo>
                    <a:pt x="3089" y="2029"/>
                  </a:lnTo>
                  <a:lnTo>
                    <a:pt x="3112" y="1959"/>
                  </a:lnTo>
                  <a:lnTo>
                    <a:pt x="3128" y="1886"/>
                  </a:lnTo>
                  <a:lnTo>
                    <a:pt x="3137" y="1813"/>
                  </a:lnTo>
                  <a:lnTo>
                    <a:pt x="3140" y="1737"/>
                  </a:lnTo>
                  <a:lnTo>
                    <a:pt x="3140" y="977"/>
                  </a:lnTo>
                  <a:lnTo>
                    <a:pt x="3137" y="903"/>
                  </a:lnTo>
                  <a:lnTo>
                    <a:pt x="3128" y="830"/>
                  </a:lnTo>
                  <a:lnTo>
                    <a:pt x="3113" y="759"/>
                  </a:lnTo>
                  <a:lnTo>
                    <a:pt x="3092" y="690"/>
                  </a:lnTo>
                  <a:lnTo>
                    <a:pt x="3065" y="623"/>
                  </a:lnTo>
                  <a:lnTo>
                    <a:pt x="3034" y="560"/>
                  </a:lnTo>
                  <a:lnTo>
                    <a:pt x="2998" y="500"/>
                  </a:lnTo>
                  <a:lnTo>
                    <a:pt x="2957" y="442"/>
                  </a:lnTo>
                  <a:lnTo>
                    <a:pt x="2911" y="388"/>
                  </a:lnTo>
                  <a:lnTo>
                    <a:pt x="2861" y="339"/>
                  </a:lnTo>
                  <a:lnTo>
                    <a:pt x="2808" y="294"/>
                  </a:lnTo>
                  <a:lnTo>
                    <a:pt x="2751" y="253"/>
                  </a:lnTo>
                  <a:lnTo>
                    <a:pt x="2691" y="216"/>
                  </a:lnTo>
                  <a:lnTo>
                    <a:pt x="2628" y="184"/>
                  </a:lnTo>
                  <a:lnTo>
                    <a:pt x="2562" y="158"/>
                  </a:lnTo>
                  <a:lnTo>
                    <a:pt x="2493" y="137"/>
                  </a:lnTo>
                  <a:lnTo>
                    <a:pt x="2422" y="121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1"/>
                  </a:lnTo>
                  <a:lnTo>
                    <a:pt x="756" y="137"/>
                  </a:lnTo>
                  <a:lnTo>
                    <a:pt x="687" y="158"/>
                  </a:lnTo>
                  <a:lnTo>
                    <a:pt x="621" y="184"/>
                  </a:lnTo>
                  <a:lnTo>
                    <a:pt x="558" y="216"/>
                  </a:lnTo>
                  <a:lnTo>
                    <a:pt x="498" y="253"/>
                  </a:lnTo>
                  <a:lnTo>
                    <a:pt x="441" y="294"/>
                  </a:lnTo>
                  <a:lnTo>
                    <a:pt x="388" y="339"/>
                  </a:lnTo>
                  <a:lnTo>
                    <a:pt x="338" y="388"/>
                  </a:lnTo>
                  <a:lnTo>
                    <a:pt x="292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4" y="623"/>
                  </a:lnTo>
                  <a:lnTo>
                    <a:pt x="157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2" y="903"/>
                  </a:lnTo>
                  <a:lnTo>
                    <a:pt x="109" y="977"/>
                  </a:lnTo>
                  <a:lnTo>
                    <a:pt x="109" y="1737"/>
                  </a:lnTo>
                  <a:lnTo>
                    <a:pt x="112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7" y="2025"/>
                  </a:lnTo>
                  <a:lnTo>
                    <a:pt x="184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2" y="2272"/>
                  </a:lnTo>
                  <a:lnTo>
                    <a:pt x="338" y="2326"/>
                  </a:lnTo>
                  <a:lnTo>
                    <a:pt x="388" y="2375"/>
                  </a:lnTo>
                  <a:lnTo>
                    <a:pt x="441" y="2421"/>
                  </a:lnTo>
                  <a:lnTo>
                    <a:pt x="498" y="2462"/>
                  </a:lnTo>
                  <a:lnTo>
                    <a:pt x="558" y="2498"/>
                  </a:lnTo>
                  <a:lnTo>
                    <a:pt x="621" y="2530"/>
                  </a:lnTo>
                  <a:lnTo>
                    <a:pt x="687" y="2557"/>
                  </a:lnTo>
                  <a:lnTo>
                    <a:pt x="756" y="2577"/>
                  </a:lnTo>
                  <a:lnTo>
                    <a:pt x="827" y="2593"/>
                  </a:lnTo>
                  <a:lnTo>
                    <a:pt x="900" y="2602"/>
                  </a:lnTo>
                  <a:lnTo>
                    <a:pt x="974" y="2605"/>
                  </a:lnTo>
                  <a:lnTo>
                    <a:pt x="1029" y="2605"/>
                  </a:lnTo>
                  <a:lnTo>
                    <a:pt x="1029" y="3127"/>
                  </a:lnTo>
                  <a:lnTo>
                    <a:pt x="1102" y="3053"/>
                  </a:lnTo>
                  <a:lnTo>
                    <a:pt x="1160" y="2998"/>
                  </a:lnTo>
                  <a:lnTo>
                    <a:pt x="1219" y="2948"/>
                  </a:lnTo>
                  <a:lnTo>
                    <a:pt x="1281" y="2899"/>
                  </a:lnTo>
                  <a:lnTo>
                    <a:pt x="1346" y="2855"/>
                  </a:lnTo>
                  <a:lnTo>
                    <a:pt x="1412" y="2814"/>
                  </a:lnTo>
                  <a:lnTo>
                    <a:pt x="1481" y="2776"/>
                  </a:lnTo>
                  <a:lnTo>
                    <a:pt x="1494" y="2771"/>
                  </a:lnTo>
                  <a:lnTo>
                    <a:pt x="1509" y="2770"/>
                  </a:lnTo>
                  <a:lnTo>
                    <a:pt x="1522" y="2772"/>
                  </a:lnTo>
                  <a:lnTo>
                    <a:pt x="1534" y="2778"/>
                  </a:lnTo>
                  <a:lnTo>
                    <a:pt x="1546" y="2787"/>
                  </a:lnTo>
                  <a:lnTo>
                    <a:pt x="1554" y="2799"/>
                  </a:lnTo>
                  <a:lnTo>
                    <a:pt x="1559" y="2813"/>
                  </a:lnTo>
                  <a:lnTo>
                    <a:pt x="1560" y="2826"/>
                  </a:lnTo>
                  <a:lnTo>
                    <a:pt x="1558" y="2841"/>
                  </a:lnTo>
                  <a:lnTo>
                    <a:pt x="1552" y="2853"/>
                  </a:lnTo>
                  <a:lnTo>
                    <a:pt x="1542" y="2863"/>
                  </a:lnTo>
                  <a:lnTo>
                    <a:pt x="1530" y="2873"/>
                  </a:lnTo>
                  <a:lnTo>
                    <a:pt x="1454" y="2915"/>
                  </a:lnTo>
                  <a:lnTo>
                    <a:pt x="1380" y="2962"/>
                  </a:lnTo>
                  <a:lnTo>
                    <a:pt x="1310" y="3013"/>
                  </a:lnTo>
                  <a:lnTo>
                    <a:pt x="1243" y="3069"/>
                  </a:lnTo>
                  <a:lnTo>
                    <a:pt x="1179" y="3130"/>
                  </a:lnTo>
                  <a:lnTo>
                    <a:pt x="1078" y="3231"/>
                  </a:lnTo>
                  <a:lnTo>
                    <a:pt x="1064" y="3243"/>
                  </a:lnTo>
                  <a:lnTo>
                    <a:pt x="1047" y="3251"/>
                  </a:lnTo>
                  <a:lnTo>
                    <a:pt x="1031" y="3256"/>
                  </a:lnTo>
                  <a:lnTo>
                    <a:pt x="1012" y="3258"/>
                  </a:lnTo>
                  <a:lnTo>
                    <a:pt x="995" y="3256"/>
                  </a:lnTo>
                  <a:lnTo>
                    <a:pt x="977" y="3251"/>
                  </a:lnTo>
                  <a:lnTo>
                    <a:pt x="958" y="3241"/>
                  </a:lnTo>
                  <a:lnTo>
                    <a:pt x="942" y="3225"/>
                  </a:lnTo>
                  <a:lnTo>
                    <a:pt x="930" y="3208"/>
                  </a:lnTo>
                  <a:lnTo>
                    <a:pt x="923" y="3188"/>
                  </a:lnTo>
                  <a:lnTo>
                    <a:pt x="921" y="3166"/>
                  </a:lnTo>
                  <a:lnTo>
                    <a:pt x="921" y="2713"/>
                  </a:lnTo>
                  <a:lnTo>
                    <a:pt x="845" y="2706"/>
                  </a:lnTo>
                  <a:lnTo>
                    <a:pt x="770" y="2693"/>
                  </a:lnTo>
                  <a:lnTo>
                    <a:pt x="698" y="2674"/>
                  </a:lnTo>
                  <a:lnTo>
                    <a:pt x="628" y="2650"/>
                  </a:lnTo>
                  <a:lnTo>
                    <a:pt x="561" y="2622"/>
                  </a:lnTo>
                  <a:lnTo>
                    <a:pt x="495" y="2588"/>
                  </a:lnTo>
                  <a:lnTo>
                    <a:pt x="434" y="2550"/>
                  </a:lnTo>
                  <a:lnTo>
                    <a:pt x="375" y="2508"/>
                  </a:lnTo>
                  <a:lnTo>
                    <a:pt x="320" y="2460"/>
                  </a:lnTo>
                  <a:lnTo>
                    <a:pt x="268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2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9" y="528"/>
                  </a:lnTo>
                  <a:lnTo>
                    <a:pt x="147" y="463"/>
                  </a:lnTo>
                  <a:lnTo>
                    <a:pt x="189" y="401"/>
                  </a:lnTo>
                  <a:lnTo>
                    <a:pt x="235" y="341"/>
                  </a:lnTo>
                  <a:lnTo>
                    <a:pt x="286" y="287"/>
                  </a:lnTo>
                  <a:lnTo>
                    <a:pt x="340" y="235"/>
                  </a:lnTo>
                  <a:lnTo>
                    <a:pt x="399" y="189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0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0" name="Group 1149"/>
          <p:cNvGrpSpPr/>
          <p:nvPr/>
        </p:nvGrpSpPr>
        <p:grpSpPr>
          <a:xfrm>
            <a:off x="2530601" y="3451184"/>
            <a:ext cx="573088" cy="574675"/>
            <a:chOff x="4397375" y="2678113"/>
            <a:chExt cx="573088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3" name="Freeform 463"/>
            <p:cNvSpPr>
              <a:spLocks noEditPoints="1"/>
            </p:cNvSpPr>
            <p:nvPr/>
          </p:nvSpPr>
          <p:spPr bwMode="auto">
            <a:xfrm>
              <a:off x="4748213" y="3043238"/>
              <a:ext cx="174625" cy="174625"/>
            </a:xfrm>
            <a:custGeom>
              <a:avLst/>
              <a:gdLst>
                <a:gd name="T0" fmla="*/ 182 w 987"/>
                <a:gd name="T1" fmla="*/ 183 h 991"/>
                <a:gd name="T2" fmla="*/ 367 w 987"/>
                <a:gd name="T3" fmla="*/ 685 h 991"/>
                <a:gd name="T4" fmla="*/ 471 w 987"/>
                <a:gd name="T5" fmla="*/ 473 h 991"/>
                <a:gd name="T6" fmla="*/ 682 w 987"/>
                <a:gd name="T7" fmla="*/ 369 h 991"/>
                <a:gd name="T8" fmla="*/ 182 w 987"/>
                <a:gd name="T9" fmla="*/ 183 h 991"/>
                <a:gd name="T10" fmla="*/ 0 w 987"/>
                <a:gd name="T11" fmla="*/ 0 h 991"/>
                <a:gd name="T12" fmla="*/ 954 w 987"/>
                <a:gd name="T13" fmla="*/ 353 h 991"/>
                <a:gd name="T14" fmla="*/ 604 w 987"/>
                <a:gd name="T15" fmla="*/ 529 h 991"/>
                <a:gd name="T16" fmla="*/ 972 w 987"/>
                <a:gd name="T17" fmla="*/ 898 h 991"/>
                <a:gd name="T18" fmla="*/ 980 w 987"/>
                <a:gd name="T19" fmla="*/ 909 h 991"/>
                <a:gd name="T20" fmla="*/ 985 w 987"/>
                <a:gd name="T21" fmla="*/ 923 h 991"/>
                <a:gd name="T22" fmla="*/ 987 w 987"/>
                <a:gd name="T23" fmla="*/ 936 h 991"/>
                <a:gd name="T24" fmla="*/ 985 w 987"/>
                <a:gd name="T25" fmla="*/ 950 h 991"/>
                <a:gd name="T26" fmla="*/ 980 w 987"/>
                <a:gd name="T27" fmla="*/ 963 h 991"/>
                <a:gd name="T28" fmla="*/ 972 w 987"/>
                <a:gd name="T29" fmla="*/ 975 h 991"/>
                <a:gd name="T30" fmla="*/ 960 w 987"/>
                <a:gd name="T31" fmla="*/ 983 h 991"/>
                <a:gd name="T32" fmla="*/ 947 w 987"/>
                <a:gd name="T33" fmla="*/ 990 h 991"/>
                <a:gd name="T34" fmla="*/ 933 w 987"/>
                <a:gd name="T35" fmla="*/ 991 h 991"/>
                <a:gd name="T36" fmla="*/ 920 w 987"/>
                <a:gd name="T37" fmla="*/ 990 h 991"/>
                <a:gd name="T38" fmla="*/ 906 w 987"/>
                <a:gd name="T39" fmla="*/ 983 h 991"/>
                <a:gd name="T40" fmla="*/ 895 w 987"/>
                <a:gd name="T41" fmla="*/ 975 h 991"/>
                <a:gd name="T42" fmla="*/ 527 w 987"/>
                <a:gd name="T43" fmla="*/ 606 h 991"/>
                <a:gd name="T44" fmla="*/ 351 w 987"/>
                <a:gd name="T45" fmla="*/ 958 h 991"/>
                <a:gd name="T46" fmla="*/ 0 w 987"/>
                <a:gd name="T47" fmla="*/ 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7" h="991">
                  <a:moveTo>
                    <a:pt x="182" y="183"/>
                  </a:moveTo>
                  <a:lnTo>
                    <a:pt x="367" y="685"/>
                  </a:lnTo>
                  <a:lnTo>
                    <a:pt x="471" y="473"/>
                  </a:lnTo>
                  <a:lnTo>
                    <a:pt x="682" y="369"/>
                  </a:lnTo>
                  <a:lnTo>
                    <a:pt x="182" y="183"/>
                  </a:lnTo>
                  <a:close/>
                  <a:moveTo>
                    <a:pt x="0" y="0"/>
                  </a:moveTo>
                  <a:lnTo>
                    <a:pt x="954" y="353"/>
                  </a:lnTo>
                  <a:lnTo>
                    <a:pt x="604" y="529"/>
                  </a:lnTo>
                  <a:lnTo>
                    <a:pt x="972" y="898"/>
                  </a:lnTo>
                  <a:lnTo>
                    <a:pt x="980" y="909"/>
                  </a:lnTo>
                  <a:lnTo>
                    <a:pt x="985" y="923"/>
                  </a:lnTo>
                  <a:lnTo>
                    <a:pt x="987" y="936"/>
                  </a:lnTo>
                  <a:lnTo>
                    <a:pt x="985" y="950"/>
                  </a:lnTo>
                  <a:lnTo>
                    <a:pt x="980" y="963"/>
                  </a:lnTo>
                  <a:lnTo>
                    <a:pt x="972" y="975"/>
                  </a:lnTo>
                  <a:lnTo>
                    <a:pt x="960" y="983"/>
                  </a:lnTo>
                  <a:lnTo>
                    <a:pt x="947" y="990"/>
                  </a:lnTo>
                  <a:lnTo>
                    <a:pt x="933" y="991"/>
                  </a:lnTo>
                  <a:lnTo>
                    <a:pt x="920" y="990"/>
                  </a:lnTo>
                  <a:lnTo>
                    <a:pt x="906" y="983"/>
                  </a:lnTo>
                  <a:lnTo>
                    <a:pt x="895" y="975"/>
                  </a:lnTo>
                  <a:lnTo>
                    <a:pt x="527" y="606"/>
                  </a:lnTo>
                  <a:lnTo>
                    <a:pt x="351" y="9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464"/>
            <p:cNvSpPr>
              <a:spLocks/>
            </p:cNvSpPr>
            <p:nvPr/>
          </p:nvSpPr>
          <p:spPr bwMode="auto">
            <a:xfrm>
              <a:off x="4397375" y="2678113"/>
              <a:ext cx="573088" cy="574675"/>
            </a:xfrm>
            <a:custGeom>
              <a:avLst/>
              <a:gdLst>
                <a:gd name="T0" fmla="*/ 2355 w 3249"/>
                <a:gd name="T1" fmla="*/ 3 h 3258"/>
                <a:gd name="T2" fmla="*/ 2582 w 3249"/>
                <a:gd name="T3" fmla="*/ 50 h 3258"/>
                <a:gd name="T4" fmla="*/ 2787 w 3249"/>
                <a:gd name="T5" fmla="*/ 147 h 3258"/>
                <a:gd name="T6" fmla="*/ 2963 w 3249"/>
                <a:gd name="T7" fmla="*/ 287 h 3258"/>
                <a:gd name="T8" fmla="*/ 3102 w 3249"/>
                <a:gd name="T9" fmla="*/ 463 h 3258"/>
                <a:gd name="T10" fmla="*/ 3199 w 3249"/>
                <a:gd name="T11" fmla="*/ 668 h 3258"/>
                <a:gd name="T12" fmla="*/ 3246 w 3249"/>
                <a:gd name="T13" fmla="*/ 897 h 3258"/>
                <a:gd name="T14" fmla="*/ 3247 w 3249"/>
                <a:gd name="T15" fmla="*/ 1807 h 3258"/>
                <a:gd name="T16" fmla="*/ 3209 w 3249"/>
                <a:gd name="T17" fmla="*/ 2013 h 3258"/>
                <a:gd name="T18" fmla="*/ 3152 w 3249"/>
                <a:gd name="T19" fmla="*/ 2158 h 3258"/>
                <a:gd name="T20" fmla="*/ 3116 w 3249"/>
                <a:gd name="T21" fmla="*/ 2176 h 3258"/>
                <a:gd name="T22" fmla="*/ 3075 w 3249"/>
                <a:gd name="T23" fmla="*/ 2164 h 3258"/>
                <a:gd name="T24" fmla="*/ 3056 w 3249"/>
                <a:gd name="T25" fmla="*/ 2128 h 3258"/>
                <a:gd name="T26" fmla="*/ 3089 w 3249"/>
                <a:gd name="T27" fmla="*/ 2029 h 3258"/>
                <a:gd name="T28" fmla="*/ 3137 w 3249"/>
                <a:gd name="T29" fmla="*/ 1813 h 3258"/>
                <a:gd name="T30" fmla="*/ 3137 w 3249"/>
                <a:gd name="T31" fmla="*/ 903 h 3258"/>
                <a:gd name="T32" fmla="*/ 3092 w 3249"/>
                <a:gd name="T33" fmla="*/ 690 h 3258"/>
                <a:gd name="T34" fmla="*/ 2998 w 3249"/>
                <a:gd name="T35" fmla="*/ 500 h 3258"/>
                <a:gd name="T36" fmla="*/ 2861 w 3249"/>
                <a:gd name="T37" fmla="*/ 339 h 3258"/>
                <a:gd name="T38" fmla="*/ 2691 w 3249"/>
                <a:gd name="T39" fmla="*/ 216 h 3258"/>
                <a:gd name="T40" fmla="*/ 2493 w 3249"/>
                <a:gd name="T41" fmla="*/ 137 h 3258"/>
                <a:gd name="T42" fmla="*/ 2275 w 3249"/>
                <a:gd name="T43" fmla="*/ 109 h 3258"/>
                <a:gd name="T44" fmla="*/ 827 w 3249"/>
                <a:gd name="T45" fmla="*/ 121 h 3258"/>
                <a:gd name="T46" fmla="*/ 621 w 3249"/>
                <a:gd name="T47" fmla="*/ 184 h 3258"/>
                <a:gd name="T48" fmla="*/ 441 w 3249"/>
                <a:gd name="T49" fmla="*/ 294 h 3258"/>
                <a:gd name="T50" fmla="*/ 292 w 3249"/>
                <a:gd name="T51" fmla="*/ 442 h 3258"/>
                <a:gd name="T52" fmla="*/ 184 w 3249"/>
                <a:gd name="T53" fmla="*/ 623 h 3258"/>
                <a:gd name="T54" fmla="*/ 121 w 3249"/>
                <a:gd name="T55" fmla="*/ 830 h 3258"/>
                <a:gd name="T56" fmla="*/ 109 w 3249"/>
                <a:gd name="T57" fmla="*/ 1737 h 3258"/>
                <a:gd name="T58" fmla="*/ 136 w 3249"/>
                <a:gd name="T59" fmla="*/ 1956 h 3258"/>
                <a:gd name="T60" fmla="*/ 215 w 3249"/>
                <a:gd name="T61" fmla="*/ 2155 h 3258"/>
                <a:gd name="T62" fmla="*/ 338 w 3249"/>
                <a:gd name="T63" fmla="*/ 2326 h 3258"/>
                <a:gd name="T64" fmla="*/ 498 w 3249"/>
                <a:gd name="T65" fmla="*/ 2462 h 3258"/>
                <a:gd name="T66" fmla="*/ 687 w 3249"/>
                <a:gd name="T67" fmla="*/ 2557 h 3258"/>
                <a:gd name="T68" fmla="*/ 900 w 3249"/>
                <a:gd name="T69" fmla="*/ 2602 h 3258"/>
                <a:gd name="T70" fmla="*/ 1029 w 3249"/>
                <a:gd name="T71" fmla="*/ 3127 h 3258"/>
                <a:gd name="T72" fmla="*/ 1219 w 3249"/>
                <a:gd name="T73" fmla="*/ 2948 h 3258"/>
                <a:gd name="T74" fmla="*/ 1412 w 3249"/>
                <a:gd name="T75" fmla="*/ 2814 h 3258"/>
                <a:gd name="T76" fmla="*/ 1509 w 3249"/>
                <a:gd name="T77" fmla="*/ 2770 h 3258"/>
                <a:gd name="T78" fmla="*/ 1546 w 3249"/>
                <a:gd name="T79" fmla="*/ 2787 h 3258"/>
                <a:gd name="T80" fmla="*/ 1560 w 3249"/>
                <a:gd name="T81" fmla="*/ 2826 h 3258"/>
                <a:gd name="T82" fmla="*/ 1542 w 3249"/>
                <a:gd name="T83" fmla="*/ 2863 h 3258"/>
                <a:gd name="T84" fmla="*/ 1380 w 3249"/>
                <a:gd name="T85" fmla="*/ 2962 h 3258"/>
                <a:gd name="T86" fmla="*/ 1179 w 3249"/>
                <a:gd name="T87" fmla="*/ 3130 h 3258"/>
                <a:gd name="T88" fmla="*/ 1047 w 3249"/>
                <a:gd name="T89" fmla="*/ 3251 h 3258"/>
                <a:gd name="T90" fmla="*/ 995 w 3249"/>
                <a:gd name="T91" fmla="*/ 3256 h 3258"/>
                <a:gd name="T92" fmla="*/ 942 w 3249"/>
                <a:gd name="T93" fmla="*/ 3225 h 3258"/>
                <a:gd name="T94" fmla="*/ 921 w 3249"/>
                <a:gd name="T95" fmla="*/ 3166 h 3258"/>
                <a:gd name="T96" fmla="*/ 770 w 3249"/>
                <a:gd name="T97" fmla="*/ 2693 h 3258"/>
                <a:gd name="T98" fmla="*/ 561 w 3249"/>
                <a:gd name="T99" fmla="*/ 2622 h 3258"/>
                <a:gd name="T100" fmla="*/ 375 w 3249"/>
                <a:gd name="T101" fmla="*/ 2508 h 3258"/>
                <a:gd name="T102" fmla="*/ 220 w 3249"/>
                <a:gd name="T103" fmla="*/ 2355 h 3258"/>
                <a:gd name="T104" fmla="*/ 102 w 3249"/>
                <a:gd name="T105" fmla="*/ 2172 h 3258"/>
                <a:gd name="T106" fmla="*/ 27 w 3249"/>
                <a:gd name="T107" fmla="*/ 1965 h 3258"/>
                <a:gd name="T108" fmla="*/ 0 w 3249"/>
                <a:gd name="T109" fmla="*/ 1737 h 3258"/>
                <a:gd name="T110" fmla="*/ 12 w 3249"/>
                <a:gd name="T111" fmla="*/ 819 h 3258"/>
                <a:gd name="T112" fmla="*/ 77 w 3249"/>
                <a:gd name="T113" fmla="*/ 597 h 3258"/>
                <a:gd name="T114" fmla="*/ 189 w 3249"/>
                <a:gd name="T115" fmla="*/ 401 h 3258"/>
                <a:gd name="T116" fmla="*/ 340 w 3249"/>
                <a:gd name="T117" fmla="*/ 235 h 3258"/>
                <a:gd name="T118" fmla="*/ 527 w 3249"/>
                <a:gd name="T119" fmla="*/ 109 h 3258"/>
                <a:gd name="T120" fmla="*/ 740 w 3249"/>
                <a:gd name="T121" fmla="*/ 29 h 3258"/>
                <a:gd name="T122" fmla="*/ 974 w 3249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58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0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89"/>
                  </a:lnTo>
                  <a:lnTo>
                    <a:pt x="2909" y="235"/>
                  </a:lnTo>
                  <a:lnTo>
                    <a:pt x="2963" y="287"/>
                  </a:lnTo>
                  <a:lnTo>
                    <a:pt x="3014" y="341"/>
                  </a:lnTo>
                  <a:lnTo>
                    <a:pt x="3060" y="401"/>
                  </a:lnTo>
                  <a:lnTo>
                    <a:pt x="3102" y="463"/>
                  </a:lnTo>
                  <a:lnTo>
                    <a:pt x="3140" y="528"/>
                  </a:lnTo>
                  <a:lnTo>
                    <a:pt x="3172" y="597"/>
                  </a:lnTo>
                  <a:lnTo>
                    <a:pt x="3199" y="668"/>
                  </a:lnTo>
                  <a:lnTo>
                    <a:pt x="3220" y="742"/>
                  </a:lnTo>
                  <a:lnTo>
                    <a:pt x="3237" y="819"/>
                  </a:lnTo>
                  <a:lnTo>
                    <a:pt x="3246" y="897"/>
                  </a:lnTo>
                  <a:lnTo>
                    <a:pt x="3249" y="977"/>
                  </a:lnTo>
                  <a:lnTo>
                    <a:pt x="3249" y="1737"/>
                  </a:lnTo>
                  <a:lnTo>
                    <a:pt x="3247" y="1807"/>
                  </a:lnTo>
                  <a:lnTo>
                    <a:pt x="3239" y="1877"/>
                  </a:lnTo>
                  <a:lnTo>
                    <a:pt x="3226" y="1945"/>
                  </a:lnTo>
                  <a:lnTo>
                    <a:pt x="3209" y="2013"/>
                  </a:lnTo>
                  <a:lnTo>
                    <a:pt x="3186" y="2080"/>
                  </a:lnTo>
                  <a:lnTo>
                    <a:pt x="3159" y="2146"/>
                  </a:lnTo>
                  <a:lnTo>
                    <a:pt x="3152" y="2158"/>
                  </a:lnTo>
                  <a:lnTo>
                    <a:pt x="3141" y="2167"/>
                  </a:lnTo>
                  <a:lnTo>
                    <a:pt x="3129" y="2173"/>
                  </a:lnTo>
                  <a:lnTo>
                    <a:pt x="3116" y="2176"/>
                  </a:lnTo>
                  <a:lnTo>
                    <a:pt x="3101" y="2176"/>
                  </a:lnTo>
                  <a:lnTo>
                    <a:pt x="3087" y="2171"/>
                  </a:lnTo>
                  <a:lnTo>
                    <a:pt x="3075" y="2164"/>
                  </a:lnTo>
                  <a:lnTo>
                    <a:pt x="3065" y="2154"/>
                  </a:lnTo>
                  <a:lnTo>
                    <a:pt x="3059" y="2142"/>
                  </a:lnTo>
                  <a:lnTo>
                    <a:pt x="3056" y="2128"/>
                  </a:lnTo>
                  <a:lnTo>
                    <a:pt x="3056" y="2114"/>
                  </a:lnTo>
                  <a:lnTo>
                    <a:pt x="3060" y="2100"/>
                  </a:lnTo>
                  <a:lnTo>
                    <a:pt x="3089" y="2029"/>
                  </a:lnTo>
                  <a:lnTo>
                    <a:pt x="3112" y="1959"/>
                  </a:lnTo>
                  <a:lnTo>
                    <a:pt x="3128" y="1886"/>
                  </a:lnTo>
                  <a:lnTo>
                    <a:pt x="3137" y="1813"/>
                  </a:lnTo>
                  <a:lnTo>
                    <a:pt x="3140" y="1737"/>
                  </a:lnTo>
                  <a:lnTo>
                    <a:pt x="3140" y="977"/>
                  </a:lnTo>
                  <a:lnTo>
                    <a:pt x="3137" y="903"/>
                  </a:lnTo>
                  <a:lnTo>
                    <a:pt x="3128" y="830"/>
                  </a:lnTo>
                  <a:lnTo>
                    <a:pt x="3113" y="759"/>
                  </a:lnTo>
                  <a:lnTo>
                    <a:pt x="3092" y="690"/>
                  </a:lnTo>
                  <a:lnTo>
                    <a:pt x="3065" y="623"/>
                  </a:lnTo>
                  <a:lnTo>
                    <a:pt x="3034" y="560"/>
                  </a:lnTo>
                  <a:lnTo>
                    <a:pt x="2998" y="500"/>
                  </a:lnTo>
                  <a:lnTo>
                    <a:pt x="2957" y="442"/>
                  </a:lnTo>
                  <a:lnTo>
                    <a:pt x="2911" y="388"/>
                  </a:lnTo>
                  <a:lnTo>
                    <a:pt x="2861" y="339"/>
                  </a:lnTo>
                  <a:lnTo>
                    <a:pt x="2808" y="294"/>
                  </a:lnTo>
                  <a:lnTo>
                    <a:pt x="2751" y="253"/>
                  </a:lnTo>
                  <a:lnTo>
                    <a:pt x="2691" y="216"/>
                  </a:lnTo>
                  <a:lnTo>
                    <a:pt x="2628" y="184"/>
                  </a:lnTo>
                  <a:lnTo>
                    <a:pt x="2562" y="158"/>
                  </a:lnTo>
                  <a:lnTo>
                    <a:pt x="2493" y="137"/>
                  </a:lnTo>
                  <a:lnTo>
                    <a:pt x="2422" y="121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1"/>
                  </a:lnTo>
                  <a:lnTo>
                    <a:pt x="756" y="137"/>
                  </a:lnTo>
                  <a:lnTo>
                    <a:pt x="687" y="158"/>
                  </a:lnTo>
                  <a:lnTo>
                    <a:pt x="621" y="184"/>
                  </a:lnTo>
                  <a:lnTo>
                    <a:pt x="558" y="216"/>
                  </a:lnTo>
                  <a:lnTo>
                    <a:pt x="498" y="253"/>
                  </a:lnTo>
                  <a:lnTo>
                    <a:pt x="441" y="294"/>
                  </a:lnTo>
                  <a:lnTo>
                    <a:pt x="388" y="339"/>
                  </a:lnTo>
                  <a:lnTo>
                    <a:pt x="338" y="388"/>
                  </a:lnTo>
                  <a:lnTo>
                    <a:pt x="292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4" y="623"/>
                  </a:lnTo>
                  <a:lnTo>
                    <a:pt x="157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2" y="903"/>
                  </a:lnTo>
                  <a:lnTo>
                    <a:pt x="109" y="977"/>
                  </a:lnTo>
                  <a:lnTo>
                    <a:pt x="109" y="1737"/>
                  </a:lnTo>
                  <a:lnTo>
                    <a:pt x="112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7" y="2025"/>
                  </a:lnTo>
                  <a:lnTo>
                    <a:pt x="184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2" y="2272"/>
                  </a:lnTo>
                  <a:lnTo>
                    <a:pt x="338" y="2326"/>
                  </a:lnTo>
                  <a:lnTo>
                    <a:pt x="388" y="2375"/>
                  </a:lnTo>
                  <a:lnTo>
                    <a:pt x="441" y="2421"/>
                  </a:lnTo>
                  <a:lnTo>
                    <a:pt x="498" y="2462"/>
                  </a:lnTo>
                  <a:lnTo>
                    <a:pt x="558" y="2498"/>
                  </a:lnTo>
                  <a:lnTo>
                    <a:pt x="621" y="2530"/>
                  </a:lnTo>
                  <a:lnTo>
                    <a:pt x="687" y="2557"/>
                  </a:lnTo>
                  <a:lnTo>
                    <a:pt x="756" y="2577"/>
                  </a:lnTo>
                  <a:lnTo>
                    <a:pt x="827" y="2593"/>
                  </a:lnTo>
                  <a:lnTo>
                    <a:pt x="900" y="2602"/>
                  </a:lnTo>
                  <a:lnTo>
                    <a:pt x="974" y="2605"/>
                  </a:lnTo>
                  <a:lnTo>
                    <a:pt x="1029" y="2605"/>
                  </a:lnTo>
                  <a:lnTo>
                    <a:pt x="1029" y="3127"/>
                  </a:lnTo>
                  <a:lnTo>
                    <a:pt x="1102" y="3053"/>
                  </a:lnTo>
                  <a:lnTo>
                    <a:pt x="1160" y="2998"/>
                  </a:lnTo>
                  <a:lnTo>
                    <a:pt x="1219" y="2948"/>
                  </a:lnTo>
                  <a:lnTo>
                    <a:pt x="1281" y="2899"/>
                  </a:lnTo>
                  <a:lnTo>
                    <a:pt x="1346" y="2855"/>
                  </a:lnTo>
                  <a:lnTo>
                    <a:pt x="1412" y="2814"/>
                  </a:lnTo>
                  <a:lnTo>
                    <a:pt x="1481" y="2776"/>
                  </a:lnTo>
                  <a:lnTo>
                    <a:pt x="1494" y="2771"/>
                  </a:lnTo>
                  <a:lnTo>
                    <a:pt x="1509" y="2770"/>
                  </a:lnTo>
                  <a:lnTo>
                    <a:pt x="1522" y="2772"/>
                  </a:lnTo>
                  <a:lnTo>
                    <a:pt x="1534" y="2778"/>
                  </a:lnTo>
                  <a:lnTo>
                    <a:pt x="1546" y="2787"/>
                  </a:lnTo>
                  <a:lnTo>
                    <a:pt x="1554" y="2799"/>
                  </a:lnTo>
                  <a:lnTo>
                    <a:pt x="1559" y="2813"/>
                  </a:lnTo>
                  <a:lnTo>
                    <a:pt x="1560" y="2826"/>
                  </a:lnTo>
                  <a:lnTo>
                    <a:pt x="1558" y="2841"/>
                  </a:lnTo>
                  <a:lnTo>
                    <a:pt x="1552" y="2853"/>
                  </a:lnTo>
                  <a:lnTo>
                    <a:pt x="1542" y="2863"/>
                  </a:lnTo>
                  <a:lnTo>
                    <a:pt x="1530" y="2873"/>
                  </a:lnTo>
                  <a:lnTo>
                    <a:pt x="1454" y="2915"/>
                  </a:lnTo>
                  <a:lnTo>
                    <a:pt x="1380" y="2962"/>
                  </a:lnTo>
                  <a:lnTo>
                    <a:pt x="1310" y="3013"/>
                  </a:lnTo>
                  <a:lnTo>
                    <a:pt x="1243" y="3069"/>
                  </a:lnTo>
                  <a:lnTo>
                    <a:pt x="1179" y="3130"/>
                  </a:lnTo>
                  <a:lnTo>
                    <a:pt x="1078" y="3231"/>
                  </a:lnTo>
                  <a:lnTo>
                    <a:pt x="1064" y="3243"/>
                  </a:lnTo>
                  <a:lnTo>
                    <a:pt x="1047" y="3251"/>
                  </a:lnTo>
                  <a:lnTo>
                    <a:pt x="1031" y="3256"/>
                  </a:lnTo>
                  <a:lnTo>
                    <a:pt x="1012" y="3258"/>
                  </a:lnTo>
                  <a:lnTo>
                    <a:pt x="995" y="3256"/>
                  </a:lnTo>
                  <a:lnTo>
                    <a:pt x="977" y="3251"/>
                  </a:lnTo>
                  <a:lnTo>
                    <a:pt x="958" y="3241"/>
                  </a:lnTo>
                  <a:lnTo>
                    <a:pt x="942" y="3225"/>
                  </a:lnTo>
                  <a:lnTo>
                    <a:pt x="930" y="3208"/>
                  </a:lnTo>
                  <a:lnTo>
                    <a:pt x="923" y="3188"/>
                  </a:lnTo>
                  <a:lnTo>
                    <a:pt x="921" y="3166"/>
                  </a:lnTo>
                  <a:lnTo>
                    <a:pt x="921" y="2713"/>
                  </a:lnTo>
                  <a:lnTo>
                    <a:pt x="845" y="2706"/>
                  </a:lnTo>
                  <a:lnTo>
                    <a:pt x="770" y="2693"/>
                  </a:lnTo>
                  <a:lnTo>
                    <a:pt x="698" y="2674"/>
                  </a:lnTo>
                  <a:lnTo>
                    <a:pt x="628" y="2650"/>
                  </a:lnTo>
                  <a:lnTo>
                    <a:pt x="561" y="2622"/>
                  </a:lnTo>
                  <a:lnTo>
                    <a:pt x="495" y="2588"/>
                  </a:lnTo>
                  <a:lnTo>
                    <a:pt x="434" y="2550"/>
                  </a:lnTo>
                  <a:lnTo>
                    <a:pt x="375" y="2508"/>
                  </a:lnTo>
                  <a:lnTo>
                    <a:pt x="320" y="2460"/>
                  </a:lnTo>
                  <a:lnTo>
                    <a:pt x="268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2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9" y="528"/>
                  </a:lnTo>
                  <a:lnTo>
                    <a:pt x="147" y="463"/>
                  </a:lnTo>
                  <a:lnTo>
                    <a:pt x="189" y="401"/>
                  </a:lnTo>
                  <a:lnTo>
                    <a:pt x="235" y="341"/>
                  </a:lnTo>
                  <a:lnTo>
                    <a:pt x="286" y="287"/>
                  </a:lnTo>
                  <a:lnTo>
                    <a:pt x="340" y="235"/>
                  </a:lnTo>
                  <a:lnTo>
                    <a:pt x="399" y="189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0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9" name="Group 1148"/>
          <p:cNvGrpSpPr/>
          <p:nvPr/>
        </p:nvGrpSpPr>
        <p:grpSpPr>
          <a:xfrm>
            <a:off x="1595901" y="3451184"/>
            <a:ext cx="571500" cy="574675"/>
            <a:chOff x="3455988" y="2678113"/>
            <a:chExt cx="571500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8" name="Freeform 469"/>
            <p:cNvSpPr>
              <a:spLocks noEditPoints="1"/>
            </p:cNvSpPr>
            <p:nvPr/>
          </p:nvSpPr>
          <p:spPr bwMode="auto">
            <a:xfrm>
              <a:off x="3760788" y="2974975"/>
              <a:ext cx="190500" cy="249238"/>
            </a:xfrm>
            <a:custGeom>
              <a:avLst/>
              <a:gdLst>
                <a:gd name="T0" fmla="*/ 410 w 1080"/>
                <a:gd name="T1" fmla="*/ 808 h 1412"/>
                <a:gd name="T2" fmla="*/ 306 w 1080"/>
                <a:gd name="T3" fmla="*/ 908 h 1412"/>
                <a:gd name="T4" fmla="*/ 240 w 1080"/>
                <a:gd name="T5" fmla="*/ 1033 h 1412"/>
                <a:gd name="T6" fmla="*/ 216 w 1080"/>
                <a:gd name="T7" fmla="*/ 1175 h 1412"/>
                <a:gd name="T8" fmla="*/ 864 w 1080"/>
                <a:gd name="T9" fmla="*/ 1175 h 1412"/>
                <a:gd name="T10" fmla="*/ 840 w 1080"/>
                <a:gd name="T11" fmla="*/ 1033 h 1412"/>
                <a:gd name="T12" fmla="*/ 774 w 1080"/>
                <a:gd name="T13" fmla="*/ 908 h 1412"/>
                <a:gd name="T14" fmla="*/ 670 w 1080"/>
                <a:gd name="T15" fmla="*/ 808 h 1412"/>
                <a:gd name="T16" fmla="*/ 496 w 1080"/>
                <a:gd name="T17" fmla="*/ 760 h 1412"/>
                <a:gd name="T18" fmla="*/ 218 w 1080"/>
                <a:gd name="T19" fmla="*/ 286 h 1412"/>
                <a:gd name="T20" fmla="*/ 257 w 1080"/>
                <a:gd name="T21" fmla="*/ 423 h 1412"/>
                <a:gd name="T22" fmla="*/ 337 w 1080"/>
                <a:gd name="T23" fmla="*/ 540 h 1412"/>
                <a:gd name="T24" fmla="*/ 451 w 1080"/>
                <a:gd name="T25" fmla="*/ 629 h 1412"/>
                <a:gd name="T26" fmla="*/ 628 w 1080"/>
                <a:gd name="T27" fmla="*/ 629 h 1412"/>
                <a:gd name="T28" fmla="*/ 743 w 1080"/>
                <a:gd name="T29" fmla="*/ 540 h 1412"/>
                <a:gd name="T30" fmla="*/ 823 w 1080"/>
                <a:gd name="T31" fmla="*/ 423 h 1412"/>
                <a:gd name="T32" fmla="*/ 862 w 1080"/>
                <a:gd name="T33" fmla="*/ 286 h 1412"/>
                <a:gd name="T34" fmla="*/ 216 w 1080"/>
                <a:gd name="T35" fmla="*/ 108 h 1412"/>
                <a:gd name="T36" fmla="*/ 1044 w 1080"/>
                <a:gd name="T37" fmla="*/ 3 h 1412"/>
                <a:gd name="T38" fmla="*/ 1077 w 1080"/>
                <a:gd name="T39" fmla="*/ 37 h 1412"/>
                <a:gd name="T40" fmla="*/ 1070 w 1080"/>
                <a:gd name="T41" fmla="*/ 86 h 1412"/>
                <a:gd name="T42" fmla="*/ 1026 w 1080"/>
                <a:gd name="T43" fmla="*/ 108 h 1412"/>
                <a:gd name="T44" fmla="*/ 969 w 1080"/>
                <a:gd name="T45" fmla="*/ 294 h 1412"/>
                <a:gd name="T46" fmla="*/ 927 w 1080"/>
                <a:gd name="T47" fmla="*/ 455 h 1412"/>
                <a:gd name="T48" fmla="*/ 839 w 1080"/>
                <a:gd name="T49" fmla="*/ 595 h 1412"/>
                <a:gd name="T50" fmla="*/ 711 w 1080"/>
                <a:gd name="T51" fmla="*/ 705 h 1412"/>
                <a:gd name="T52" fmla="*/ 839 w 1080"/>
                <a:gd name="T53" fmla="*/ 816 h 1412"/>
                <a:gd name="T54" fmla="*/ 927 w 1080"/>
                <a:gd name="T55" fmla="*/ 956 h 1412"/>
                <a:gd name="T56" fmla="*/ 969 w 1080"/>
                <a:gd name="T57" fmla="*/ 1118 h 1412"/>
                <a:gd name="T58" fmla="*/ 1026 w 1080"/>
                <a:gd name="T59" fmla="*/ 1303 h 1412"/>
                <a:gd name="T60" fmla="*/ 1070 w 1080"/>
                <a:gd name="T61" fmla="*/ 1325 h 1412"/>
                <a:gd name="T62" fmla="*/ 1077 w 1080"/>
                <a:gd name="T63" fmla="*/ 1375 h 1412"/>
                <a:gd name="T64" fmla="*/ 1044 w 1080"/>
                <a:gd name="T65" fmla="*/ 1409 h 1412"/>
                <a:gd name="T66" fmla="*/ 37 w 1080"/>
                <a:gd name="T67" fmla="*/ 1409 h 1412"/>
                <a:gd name="T68" fmla="*/ 2 w 1080"/>
                <a:gd name="T69" fmla="*/ 1375 h 1412"/>
                <a:gd name="T70" fmla="*/ 11 w 1080"/>
                <a:gd name="T71" fmla="*/ 1325 h 1412"/>
                <a:gd name="T72" fmla="*/ 54 w 1080"/>
                <a:gd name="T73" fmla="*/ 1303 h 1412"/>
                <a:gd name="T74" fmla="*/ 111 w 1080"/>
                <a:gd name="T75" fmla="*/ 1118 h 1412"/>
                <a:gd name="T76" fmla="*/ 154 w 1080"/>
                <a:gd name="T77" fmla="*/ 956 h 1412"/>
                <a:gd name="T78" fmla="*/ 242 w 1080"/>
                <a:gd name="T79" fmla="*/ 816 h 1412"/>
                <a:gd name="T80" fmla="*/ 369 w 1080"/>
                <a:gd name="T81" fmla="*/ 705 h 1412"/>
                <a:gd name="T82" fmla="*/ 242 w 1080"/>
                <a:gd name="T83" fmla="*/ 595 h 1412"/>
                <a:gd name="T84" fmla="*/ 154 w 1080"/>
                <a:gd name="T85" fmla="*/ 455 h 1412"/>
                <a:gd name="T86" fmla="*/ 111 w 1080"/>
                <a:gd name="T87" fmla="*/ 294 h 1412"/>
                <a:gd name="T88" fmla="*/ 54 w 1080"/>
                <a:gd name="T89" fmla="*/ 108 h 1412"/>
                <a:gd name="T90" fmla="*/ 11 w 1080"/>
                <a:gd name="T91" fmla="*/ 86 h 1412"/>
                <a:gd name="T92" fmla="*/ 2 w 1080"/>
                <a:gd name="T93" fmla="*/ 37 h 1412"/>
                <a:gd name="T94" fmla="*/ 37 w 1080"/>
                <a:gd name="T95" fmla="*/ 3 h 1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80" h="1412">
                  <a:moveTo>
                    <a:pt x="496" y="760"/>
                  </a:moveTo>
                  <a:lnTo>
                    <a:pt x="451" y="782"/>
                  </a:lnTo>
                  <a:lnTo>
                    <a:pt x="410" y="808"/>
                  </a:lnTo>
                  <a:lnTo>
                    <a:pt x="372" y="838"/>
                  </a:lnTo>
                  <a:lnTo>
                    <a:pt x="337" y="872"/>
                  </a:lnTo>
                  <a:lnTo>
                    <a:pt x="306" y="908"/>
                  </a:lnTo>
                  <a:lnTo>
                    <a:pt x="280" y="947"/>
                  </a:lnTo>
                  <a:lnTo>
                    <a:pt x="257" y="989"/>
                  </a:lnTo>
                  <a:lnTo>
                    <a:pt x="240" y="1033"/>
                  </a:lnTo>
                  <a:lnTo>
                    <a:pt x="226" y="1079"/>
                  </a:lnTo>
                  <a:lnTo>
                    <a:pt x="218" y="1126"/>
                  </a:lnTo>
                  <a:lnTo>
                    <a:pt x="216" y="1175"/>
                  </a:lnTo>
                  <a:lnTo>
                    <a:pt x="216" y="1303"/>
                  </a:lnTo>
                  <a:lnTo>
                    <a:pt x="864" y="1303"/>
                  </a:lnTo>
                  <a:lnTo>
                    <a:pt x="864" y="1175"/>
                  </a:lnTo>
                  <a:lnTo>
                    <a:pt x="862" y="1126"/>
                  </a:lnTo>
                  <a:lnTo>
                    <a:pt x="853" y="1079"/>
                  </a:lnTo>
                  <a:lnTo>
                    <a:pt x="840" y="1033"/>
                  </a:lnTo>
                  <a:lnTo>
                    <a:pt x="823" y="989"/>
                  </a:lnTo>
                  <a:lnTo>
                    <a:pt x="800" y="947"/>
                  </a:lnTo>
                  <a:lnTo>
                    <a:pt x="774" y="908"/>
                  </a:lnTo>
                  <a:lnTo>
                    <a:pt x="743" y="872"/>
                  </a:lnTo>
                  <a:lnTo>
                    <a:pt x="708" y="838"/>
                  </a:lnTo>
                  <a:lnTo>
                    <a:pt x="670" y="808"/>
                  </a:lnTo>
                  <a:lnTo>
                    <a:pt x="628" y="782"/>
                  </a:lnTo>
                  <a:lnTo>
                    <a:pt x="583" y="760"/>
                  </a:lnTo>
                  <a:lnTo>
                    <a:pt x="496" y="760"/>
                  </a:lnTo>
                  <a:close/>
                  <a:moveTo>
                    <a:pt x="216" y="108"/>
                  </a:moveTo>
                  <a:lnTo>
                    <a:pt x="216" y="236"/>
                  </a:lnTo>
                  <a:lnTo>
                    <a:pt x="218" y="286"/>
                  </a:lnTo>
                  <a:lnTo>
                    <a:pt x="226" y="333"/>
                  </a:lnTo>
                  <a:lnTo>
                    <a:pt x="240" y="378"/>
                  </a:lnTo>
                  <a:lnTo>
                    <a:pt x="257" y="423"/>
                  </a:lnTo>
                  <a:lnTo>
                    <a:pt x="280" y="465"/>
                  </a:lnTo>
                  <a:lnTo>
                    <a:pt x="306" y="504"/>
                  </a:lnTo>
                  <a:lnTo>
                    <a:pt x="337" y="540"/>
                  </a:lnTo>
                  <a:lnTo>
                    <a:pt x="372" y="574"/>
                  </a:lnTo>
                  <a:lnTo>
                    <a:pt x="410" y="604"/>
                  </a:lnTo>
                  <a:lnTo>
                    <a:pt x="451" y="629"/>
                  </a:lnTo>
                  <a:lnTo>
                    <a:pt x="496" y="651"/>
                  </a:lnTo>
                  <a:lnTo>
                    <a:pt x="583" y="651"/>
                  </a:lnTo>
                  <a:lnTo>
                    <a:pt x="628" y="629"/>
                  </a:lnTo>
                  <a:lnTo>
                    <a:pt x="670" y="604"/>
                  </a:lnTo>
                  <a:lnTo>
                    <a:pt x="708" y="574"/>
                  </a:lnTo>
                  <a:lnTo>
                    <a:pt x="743" y="540"/>
                  </a:lnTo>
                  <a:lnTo>
                    <a:pt x="774" y="504"/>
                  </a:lnTo>
                  <a:lnTo>
                    <a:pt x="800" y="465"/>
                  </a:lnTo>
                  <a:lnTo>
                    <a:pt x="823" y="423"/>
                  </a:lnTo>
                  <a:lnTo>
                    <a:pt x="840" y="378"/>
                  </a:lnTo>
                  <a:lnTo>
                    <a:pt x="853" y="333"/>
                  </a:lnTo>
                  <a:lnTo>
                    <a:pt x="862" y="286"/>
                  </a:lnTo>
                  <a:lnTo>
                    <a:pt x="865" y="236"/>
                  </a:lnTo>
                  <a:lnTo>
                    <a:pt x="865" y="108"/>
                  </a:lnTo>
                  <a:lnTo>
                    <a:pt x="216" y="108"/>
                  </a:lnTo>
                  <a:close/>
                  <a:moveTo>
                    <a:pt x="54" y="0"/>
                  </a:moveTo>
                  <a:lnTo>
                    <a:pt x="1026" y="0"/>
                  </a:lnTo>
                  <a:lnTo>
                    <a:pt x="1044" y="3"/>
                  </a:lnTo>
                  <a:lnTo>
                    <a:pt x="1058" y="10"/>
                  </a:lnTo>
                  <a:lnTo>
                    <a:pt x="1070" y="23"/>
                  </a:lnTo>
                  <a:lnTo>
                    <a:pt x="1077" y="37"/>
                  </a:lnTo>
                  <a:lnTo>
                    <a:pt x="1080" y="54"/>
                  </a:lnTo>
                  <a:lnTo>
                    <a:pt x="1077" y="72"/>
                  </a:lnTo>
                  <a:lnTo>
                    <a:pt x="1070" y="86"/>
                  </a:lnTo>
                  <a:lnTo>
                    <a:pt x="1058" y="98"/>
                  </a:lnTo>
                  <a:lnTo>
                    <a:pt x="1044" y="106"/>
                  </a:lnTo>
                  <a:lnTo>
                    <a:pt x="1026" y="108"/>
                  </a:lnTo>
                  <a:lnTo>
                    <a:pt x="972" y="108"/>
                  </a:lnTo>
                  <a:lnTo>
                    <a:pt x="972" y="236"/>
                  </a:lnTo>
                  <a:lnTo>
                    <a:pt x="969" y="294"/>
                  </a:lnTo>
                  <a:lnTo>
                    <a:pt x="961" y="350"/>
                  </a:lnTo>
                  <a:lnTo>
                    <a:pt x="946" y="403"/>
                  </a:lnTo>
                  <a:lnTo>
                    <a:pt x="927" y="455"/>
                  </a:lnTo>
                  <a:lnTo>
                    <a:pt x="902" y="505"/>
                  </a:lnTo>
                  <a:lnTo>
                    <a:pt x="873" y="551"/>
                  </a:lnTo>
                  <a:lnTo>
                    <a:pt x="839" y="595"/>
                  </a:lnTo>
                  <a:lnTo>
                    <a:pt x="800" y="636"/>
                  </a:lnTo>
                  <a:lnTo>
                    <a:pt x="757" y="672"/>
                  </a:lnTo>
                  <a:lnTo>
                    <a:pt x="711" y="705"/>
                  </a:lnTo>
                  <a:lnTo>
                    <a:pt x="757" y="738"/>
                  </a:lnTo>
                  <a:lnTo>
                    <a:pt x="800" y="775"/>
                  </a:lnTo>
                  <a:lnTo>
                    <a:pt x="839" y="816"/>
                  </a:lnTo>
                  <a:lnTo>
                    <a:pt x="873" y="860"/>
                  </a:lnTo>
                  <a:lnTo>
                    <a:pt x="902" y="907"/>
                  </a:lnTo>
                  <a:lnTo>
                    <a:pt x="927" y="956"/>
                  </a:lnTo>
                  <a:lnTo>
                    <a:pt x="946" y="1009"/>
                  </a:lnTo>
                  <a:lnTo>
                    <a:pt x="961" y="1062"/>
                  </a:lnTo>
                  <a:lnTo>
                    <a:pt x="969" y="1118"/>
                  </a:lnTo>
                  <a:lnTo>
                    <a:pt x="972" y="1175"/>
                  </a:lnTo>
                  <a:lnTo>
                    <a:pt x="972" y="1303"/>
                  </a:lnTo>
                  <a:lnTo>
                    <a:pt x="1026" y="1303"/>
                  </a:lnTo>
                  <a:lnTo>
                    <a:pt x="1044" y="1306"/>
                  </a:lnTo>
                  <a:lnTo>
                    <a:pt x="1058" y="1313"/>
                  </a:lnTo>
                  <a:lnTo>
                    <a:pt x="1070" y="1325"/>
                  </a:lnTo>
                  <a:lnTo>
                    <a:pt x="1077" y="1340"/>
                  </a:lnTo>
                  <a:lnTo>
                    <a:pt x="1080" y="1357"/>
                  </a:lnTo>
                  <a:lnTo>
                    <a:pt x="1077" y="1375"/>
                  </a:lnTo>
                  <a:lnTo>
                    <a:pt x="1070" y="1389"/>
                  </a:lnTo>
                  <a:lnTo>
                    <a:pt x="1058" y="1401"/>
                  </a:lnTo>
                  <a:lnTo>
                    <a:pt x="1044" y="1409"/>
                  </a:lnTo>
                  <a:lnTo>
                    <a:pt x="1026" y="1412"/>
                  </a:lnTo>
                  <a:lnTo>
                    <a:pt x="54" y="1412"/>
                  </a:lnTo>
                  <a:lnTo>
                    <a:pt x="37" y="1409"/>
                  </a:lnTo>
                  <a:lnTo>
                    <a:pt x="22" y="1401"/>
                  </a:lnTo>
                  <a:lnTo>
                    <a:pt x="11" y="1389"/>
                  </a:lnTo>
                  <a:lnTo>
                    <a:pt x="2" y="1375"/>
                  </a:lnTo>
                  <a:lnTo>
                    <a:pt x="0" y="1357"/>
                  </a:lnTo>
                  <a:lnTo>
                    <a:pt x="2" y="1340"/>
                  </a:lnTo>
                  <a:lnTo>
                    <a:pt x="11" y="1325"/>
                  </a:lnTo>
                  <a:lnTo>
                    <a:pt x="22" y="1313"/>
                  </a:lnTo>
                  <a:lnTo>
                    <a:pt x="37" y="1306"/>
                  </a:lnTo>
                  <a:lnTo>
                    <a:pt x="54" y="1303"/>
                  </a:lnTo>
                  <a:lnTo>
                    <a:pt x="108" y="1303"/>
                  </a:lnTo>
                  <a:lnTo>
                    <a:pt x="108" y="1175"/>
                  </a:lnTo>
                  <a:lnTo>
                    <a:pt x="111" y="1118"/>
                  </a:lnTo>
                  <a:lnTo>
                    <a:pt x="120" y="1062"/>
                  </a:lnTo>
                  <a:lnTo>
                    <a:pt x="133" y="1009"/>
                  </a:lnTo>
                  <a:lnTo>
                    <a:pt x="154" y="956"/>
                  </a:lnTo>
                  <a:lnTo>
                    <a:pt x="178" y="907"/>
                  </a:lnTo>
                  <a:lnTo>
                    <a:pt x="207" y="860"/>
                  </a:lnTo>
                  <a:lnTo>
                    <a:pt x="242" y="816"/>
                  </a:lnTo>
                  <a:lnTo>
                    <a:pt x="280" y="775"/>
                  </a:lnTo>
                  <a:lnTo>
                    <a:pt x="323" y="738"/>
                  </a:lnTo>
                  <a:lnTo>
                    <a:pt x="369" y="705"/>
                  </a:lnTo>
                  <a:lnTo>
                    <a:pt x="323" y="672"/>
                  </a:lnTo>
                  <a:lnTo>
                    <a:pt x="280" y="636"/>
                  </a:lnTo>
                  <a:lnTo>
                    <a:pt x="242" y="595"/>
                  </a:lnTo>
                  <a:lnTo>
                    <a:pt x="207" y="551"/>
                  </a:lnTo>
                  <a:lnTo>
                    <a:pt x="178" y="505"/>
                  </a:lnTo>
                  <a:lnTo>
                    <a:pt x="154" y="455"/>
                  </a:lnTo>
                  <a:lnTo>
                    <a:pt x="133" y="403"/>
                  </a:lnTo>
                  <a:lnTo>
                    <a:pt x="120" y="350"/>
                  </a:lnTo>
                  <a:lnTo>
                    <a:pt x="111" y="294"/>
                  </a:lnTo>
                  <a:lnTo>
                    <a:pt x="108" y="236"/>
                  </a:lnTo>
                  <a:lnTo>
                    <a:pt x="108" y="108"/>
                  </a:lnTo>
                  <a:lnTo>
                    <a:pt x="54" y="108"/>
                  </a:lnTo>
                  <a:lnTo>
                    <a:pt x="37" y="106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4"/>
                  </a:lnTo>
                  <a:lnTo>
                    <a:pt x="2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470"/>
            <p:cNvSpPr>
              <a:spLocks/>
            </p:cNvSpPr>
            <p:nvPr/>
          </p:nvSpPr>
          <p:spPr bwMode="auto">
            <a:xfrm>
              <a:off x="3455988" y="2678113"/>
              <a:ext cx="571500" cy="574675"/>
            </a:xfrm>
            <a:custGeom>
              <a:avLst/>
              <a:gdLst>
                <a:gd name="T0" fmla="*/ 2348 w 3240"/>
                <a:gd name="T1" fmla="*/ 3 h 3258"/>
                <a:gd name="T2" fmla="*/ 2575 w 3240"/>
                <a:gd name="T3" fmla="*/ 50 h 3258"/>
                <a:gd name="T4" fmla="*/ 2780 w 3240"/>
                <a:gd name="T5" fmla="*/ 147 h 3258"/>
                <a:gd name="T6" fmla="*/ 2955 w 3240"/>
                <a:gd name="T7" fmla="*/ 287 h 3258"/>
                <a:gd name="T8" fmla="*/ 3094 w 3240"/>
                <a:gd name="T9" fmla="*/ 463 h 3258"/>
                <a:gd name="T10" fmla="*/ 3190 w 3240"/>
                <a:gd name="T11" fmla="*/ 668 h 3258"/>
                <a:gd name="T12" fmla="*/ 3237 w 3240"/>
                <a:gd name="T13" fmla="*/ 897 h 3258"/>
                <a:gd name="T14" fmla="*/ 3238 w 3240"/>
                <a:gd name="T15" fmla="*/ 1807 h 3258"/>
                <a:gd name="T16" fmla="*/ 3200 w 3240"/>
                <a:gd name="T17" fmla="*/ 2013 h 3258"/>
                <a:gd name="T18" fmla="*/ 3143 w 3240"/>
                <a:gd name="T19" fmla="*/ 2158 h 3258"/>
                <a:gd name="T20" fmla="*/ 3107 w 3240"/>
                <a:gd name="T21" fmla="*/ 2176 h 3258"/>
                <a:gd name="T22" fmla="*/ 3066 w 3240"/>
                <a:gd name="T23" fmla="*/ 2164 h 3258"/>
                <a:gd name="T24" fmla="*/ 3048 w 3240"/>
                <a:gd name="T25" fmla="*/ 2128 h 3258"/>
                <a:gd name="T26" fmla="*/ 3080 w 3240"/>
                <a:gd name="T27" fmla="*/ 2029 h 3258"/>
                <a:gd name="T28" fmla="*/ 3129 w 3240"/>
                <a:gd name="T29" fmla="*/ 1813 h 3258"/>
                <a:gd name="T30" fmla="*/ 3129 w 3240"/>
                <a:gd name="T31" fmla="*/ 903 h 3258"/>
                <a:gd name="T32" fmla="*/ 3084 w 3240"/>
                <a:gd name="T33" fmla="*/ 690 h 3258"/>
                <a:gd name="T34" fmla="*/ 2989 w 3240"/>
                <a:gd name="T35" fmla="*/ 500 h 3258"/>
                <a:gd name="T36" fmla="*/ 2853 w 3240"/>
                <a:gd name="T37" fmla="*/ 339 h 3258"/>
                <a:gd name="T38" fmla="*/ 2684 w 3240"/>
                <a:gd name="T39" fmla="*/ 216 h 3258"/>
                <a:gd name="T40" fmla="*/ 2486 w 3240"/>
                <a:gd name="T41" fmla="*/ 137 h 3258"/>
                <a:gd name="T42" fmla="*/ 2268 w 3240"/>
                <a:gd name="T43" fmla="*/ 109 h 3258"/>
                <a:gd name="T44" fmla="*/ 824 w 3240"/>
                <a:gd name="T45" fmla="*/ 121 h 3258"/>
                <a:gd name="T46" fmla="*/ 620 w 3240"/>
                <a:gd name="T47" fmla="*/ 184 h 3258"/>
                <a:gd name="T48" fmla="*/ 440 w 3240"/>
                <a:gd name="T49" fmla="*/ 294 h 3258"/>
                <a:gd name="T50" fmla="*/ 291 w 3240"/>
                <a:gd name="T51" fmla="*/ 442 h 3258"/>
                <a:gd name="T52" fmla="*/ 183 w 3240"/>
                <a:gd name="T53" fmla="*/ 623 h 3258"/>
                <a:gd name="T54" fmla="*/ 121 w 3240"/>
                <a:gd name="T55" fmla="*/ 830 h 3258"/>
                <a:gd name="T56" fmla="*/ 108 w 3240"/>
                <a:gd name="T57" fmla="*/ 1737 h 3258"/>
                <a:gd name="T58" fmla="*/ 136 w 3240"/>
                <a:gd name="T59" fmla="*/ 1956 h 3258"/>
                <a:gd name="T60" fmla="*/ 215 w 3240"/>
                <a:gd name="T61" fmla="*/ 2155 h 3258"/>
                <a:gd name="T62" fmla="*/ 338 w 3240"/>
                <a:gd name="T63" fmla="*/ 2326 h 3258"/>
                <a:gd name="T64" fmla="*/ 497 w 3240"/>
                <a:gd name="T65" fmla="*/ 2462 h 3258"/>
                <a:gd name="T66" fmla="*/ 685 w 3240"/>
                <a:gd name="T67" fmla="*/ 2557 h 3258"/>
                <a:gd name="T68" fmla="*/ 898 w 3240"/>
                <a:gd name="T69" fmla="*/ 2602 h 3258"/>
                <a:gd name="T70" fmla="*/ 1026 w 3240"/>
                <a:gd name="T71" fmla="*/ 3127 h 3258"/>
                <a:gd name="T72" fmla="*/ 1216 w 3240"/>
                <a:gd name="T73" fmla="*/ 2948 h 3258"/>
                <a:gd name="T74" fmla="*/ 1408 w 3240"/>
                <a:gd name="T75" fmla="*/ 2814 h 3258"/>
                <a:gd name="T76" fmla="*/ 1504 w 3240"/>
                <a:gd name="T77" fmla="*/ 2770 h 3258"/>
                <a:gd name="T78" fmla="*/ 1541 w 3240"/>
                <a:gd name="T79" fmla="*/ 2787 h 3258"/>
                <a:gd name="T80" fmla="*/ 1556 w 3240"/>
                <a:gd name="T81" fmla="*/ 2826 h 3258"/>
                <a:gd name="T82" fmla="*/ 1538 w 3240"/>
                <a:gd name="T83" fmla="*/ 2863 h 3258"/>
                <a:gd name="T84" fmla="*/ 1377 w 3240"/>
                <a:gd name="T85" fmla="*/ 2962 h 3258"/>
                <a:gd name="T86" fmla="*/ 1176 w 3240"/>
                <a:gd name="T87" fmla="*/ 3130 h 3258"/>
                <a:gd name="T88" fmla="*/ 1044 w 3240"/>
                <a:gd name="T89" fmla="*/ 3251 h 3258"/>
                <a:gd name="T90" fmla="*/ 992 w 3240"/>
                <a:gd name="T91" fmla="*/ 3256 h 3258"/>
                <a:gd name="T92" fmla="*/ 940 w 3240"/>
                <a:gd name="T93" fmla="*/ 3225 h 3258"/>
                <a:gd name="T94" fmla="*/ 918 w 3240"/>
                <a:gd name="T95" fmla="*/ 3166 h 3258"/>
                <a:gd name="T96" fmla="*/ 768 w 3240"/>
                <a:gd name="T97" fmla="*/ 2693 h 3258"/>
                <a:gd name="T98" fmla="*/ 559 w 3240"/>
                <a:gd name="T99" fmla="*/ 2622 h 3258"/>
                <a:gd name="T100" fmla="*/ 374 w 3240"/>
                <a:gd name="T101" fmla="*/ 2508 h 3258"/>
                <a:gd name="T102" fmla="*/ 220 w 3240"/>
                <a:gd name="T103" fmla="*/ 2355 h 3258"/>
                <a:gd name="T104" fmla="*/ 101 w 3240"/>
                <a:gd name="T105" fmla="*/ 2172 h 3258"/>
                <a:gd name="T106" fmla="*/ 27 w 3240"/>
                <a:gd name="T107" fmla="*/ 1965 h 3258"/>
                <a:gd name="T108" fmla="*/ 0 w 3240"/>
                <a:gd name="T109" fmla="*/ 1737 h 3258"/>
                <a:gd name="T110" fmla="*/ 12 w 3240"/>
                <a:gd name="T111" fmla="*/ 819 h 3258"/>
                <a:gd name="T112" fmla="*/ 77 w 3240"/>
                <a:gd name="T113" fmla="*/ 597 h 3258"/>
                <a:gd name="T114" fmla="*/ 188 w 3240"/>
                <a:gd name="T115" fmla="*/ 401 h 3258"/>
                <a:gd name="T116" fmla="*/ 340 w 3240"/>
                <a:gd name="T117" fmla="*/ 235 h 3258"/>
                <a:gd name="T118" fmla="*/ 526 w 3240"/>
                <a:gd name="T119" fmla="*/ 109 h 3258"/>
                <a:gd name="T120" fmla="*/ 738 w 3240"/>
                <a:gd name="T121" fmla="*/ 29 h 3258"/>
                <a:gd name="T122" fmla="*/ 972 w 3240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0" h="3258">
                  <a:moveTo>
                    <a:pt x="972" y="0"/>
                  </a:moveTo>
                  <a:lnTo>
                    <a:pt x="2268" y="0"/>
                  </a:lnTo>
                  <a:lnTo>
                    <a:pt x="2348" y="3"/>
                  </a:lnTo>
                  <a:lnTo>
                    <a:pt x="2426" y="13"/>
                  </a:lnTo>
                  <a:lnTo>
                    <a:pt x="2502" y="29"/>
                  </a:lnTo>
                  <a:lnTo>
                    <a:pt x="2575" y="50"/>
                  </a:lnTo>
                  <a:lnTo>
                    <a:pt x="2646" y="77"/>
                  </a:lnTo>
                  <a:lnTo>
                    <a:pt x="2714" y="109"/>
                  </a:lnTo>
                  <a:lnTo>
                    <a:pt x="2780" y="147"/>
                  </a:lnTo>
                  <a:lnTo>
                    <a:pt x="2842" y="189"/>
                  </a:lnTo>
                  <a:lnTo>
                    <a:pt x="2900" y="235"/>
                  </a:lnTo>
                  <a:lnTo>
                    <a:pt x="2955" y="287"/>
                  </a:lnTo>
                  <a:lnTo>
                    <a:pt x="3006" y="341"/>
                  </a:lnTo>
                  <a:lnTo>
                    <a:pt x="3052" y="401"/>
                  </a:lnTo>
                  <a:lnTo>
                    <a:pt x="3094" y="463"/>
                  </a:lnTo>
                  <a:lnTo>
                    <a:pt x="3132" y="528"/>
                  </a:lnTo>
                  <a:lnTo>
                    <a:pt x="3163" y="597"/>
                  </a:lnTo>
                  <a:lnTo>
                    <a:pt x="3190" y="668"/>
                  </a:lnTo>
                  <a:lnTo>
                    <a:pt x="3211" y="742"/>
                  </a:lnTo>
                  <a:lnTo>
                    <a:pt x="3228" y="819"/>
                  </a:lnTo>
                  <a:lnTo>
                    <a:pt x="3237" y="897"/>
                  </a:lnTo>
                  <a:lnTo>
                    <a:pt x="3240" y="977"/>
                  </a:lnTo>
                  <a:lnTo>
                    <a:pt x="3240" y="1737"/>
                  </a:lnTo>
                  <a:lnTo>
                    <a:pt x="3238" y="1807"/>
                  </a:lnTo>
                  <a:lnTo>
                    <a:pt x="3230" y="1877"/>
                  </a:lnTo>
                  <a:lnTo>
                    <a:pt x="3218" y="1945"/>
                  </a:lnTo>
                  <a:lnTo>
                    <a:pt x="3200" y="2013"/>
                  </a:lnTo>
                  <a:lnTo>
                    <a:pt x="3178" y="2080"/>
                  </a:lnTo>
                  <a:lnTo>
                    <a:pt x="3150" y="2146"/>
                  </a:lnTo>
                  <a:lnTo>
                    <a:pt x="3143" y="2158"/>
                  </a:lnTo>
                  <a:lnTo>
                    <a:pt x="3133" y="2167"/>
                  </a:lnTo>
                  <a:lnTo>
                    <a:pt x="3120" y="2173"/>
                  </a:lnTo>
                  <a:lnTo>
                    <a:pt x="3107" y="2176"/>
                  </a:lnTo>
                  <a:lnTo>
                    <a:pt x="3093" y="2176"/>
                  </a:lnTo>
                  <a:lnTo>
                    <a:pt x="3078" y="2171"/>
                  </a:lnTo>
                  <a:lnTo>
                    <a:pt x="3066" y="2164"/>
                  </a:lnTo>
                  <a:lnTo>
                    <a:pt x="3057" y="2154"/>
                  </a:lnTo>
                  <a:lnTo>
                    <a:pt x="3051" y="2142"/>
                  </a:lnTo>
                  <a:lnTo>
                    <a:pt x="3048" y="2128"/>
                  </a:lnTo>
                  <a:lnTo>
                    <a:pt x="3048" y="2114"/>
                  </a:lnTo>
                  <a:lnTo>
                    <a:pt x="3052" y="2100"/>
                  </a:lnTo>
                  <a:lnTo>
                    <a:pt x="3080" y="2029"/>
                  </a:lnTo>
                  <a:lnTo>
                    <a:pt x="3103" y="1959"/>
                  </a:lnTo>
                  <a:lnTo>
                    <a:pt x="3119" y="1886"/>
                  </a:lnTo>
                  <a:lnTo>
                    <a:pt x="3129" y="1813"/>
                  </a:lnTo>
                  <a:lnTo>
                    <a:pt x="3132" y="1737"/>
                  </a:lnTo>
                  <a:lnTo>
                    <a:pt x="3132" y="977"/>
                  </a:lnTo>
                  <a:lnTo>
                    <a:pt x="3129" y="903"/>
                  </a:lnTo>
                  <a:lnTo>
                    <a:pt x="3119" y="830"/>
                  </a:lnTo>
                  <a:lnTo>
                    <a:pt x="3104" y="759"/>
                  </a:lnTo>
                  <a:lnTo>
                    <a:pt x="3084" y="690"/>
                  </a:lnTo>
                  <a:lnTo>
                    <a:pt x="3057" y="623"/>
                  </a:lnTo>
                  <a:lnTo>
                    <a:pt x="3025" y="560"/>
                  </a:lnTo>
                  <a:lnTo>
                    <a:pt x="2989" y="500"/>
                  </a:lnTo>
                  <a:lnTo>
                    <a:pt x="2949" y="442"/>
                  </a:lnTo>
                  <a:lnTo>
                    <a:pt x="2903" y="388"/>
                  </a:lnTo>
                  <a:lnTo>
                    <a:pt x="2853" y="339"/>
                  </a:lnTo>
                  <a:lnTo>
                    <a:pt x="2800" y="294"/>
                  </a:lnTo>
                  <a:lnTo>
                    <a:pt x="2743" y="253"/>
                  </a:lnTo>
                  <a:lnTo>
                    <a:pt x="2684" y="216"/>
                  </a:lnTo>
                  <a:lnTo>
                    <a:pt x="2620" y="184"/>
                  </a:lnTo>
                  <a:lnTo>
                    <a:pt x="2555" y="158"/>
                  </a:lnTo>
                  <a:lnTo>
                    <a:pt x="2486" y="137"/>
                  </a:lnTo>
                  <a:lnTo>
                    <a:pt x="2416" y="121"/>
                  </a:lnTo>
                  <a:lnTo>
                    <a:pt x="2342" y="112"/>
                  </a:lnTo>
                  <a:lnTo>
                    <a:pt x="2268" y="109"/>
                  </a:lnTo>
                  <a:lnTo>
                    <a:pt x="972" y="109"/>
                  </a:lnTo>
                  <a:lnTo>
                    <a:pt x="898" y="112"/>
                  </a:lnTo>
                  <a:lnTo>
                    <a:pt x="824" y="121"/>
                  </a:lnTo>
                  <a:lnTo>
                    <a:pt x="754" y="137"/>
                  </a:lnTo>
                  <a:lnTo>
                    <a:pt x="685" y="158"/>
                  </a:lnTo>
                  <a:lnTo>
                    <a:pt x="620" y="184"/>
                  </a:lnTo>
                  <a:lnTo>
                    <a:pt x="556" y="216"/>
                  </a:lnTo>
                  <a:lnTo>
                    <a:pt x="497" y="253"/>
                  </a:lnTo>
                  <a:lnTo>
                    <a:pt x="440" y="294"/>
                  </a:lnTo>
                  <a:lnTo>
                    <a:pt x="387" y="339"/>
                  </a:lnTo>
                  <a:lnTo>
                    <a:pt x="338" y="388"/>
                  </a:lnTo>
                  <a:lnTo>
                    <a:pt x="291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3" y="623"/>
                  </a:lnTo>
                  <a:lnTo>
                    <a:pt x="156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1" y="903"/>
                  </a:lnTo>
                  <a:lnTo>
                    <a:pt x="108" y="977"/>
                  </a:lnTo>
                  <a:lnTo>
                    <a:pt x="108" y="1737"/>
                  </a:lnTo>
                  <a:lnTo>
                    <a:pt x="111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6" y="2025"/>
                  </a:lnTo>
                  <a:lnTo>
                    <a:pt x="183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1" y="2272"/>
                  </a:lnTo>
                  <a:lnTo>
                    <a:pt x="338" y="2326"/>
                  </a:lnTo>
                  <a:lnTo>
                    <a:pt x="387" y="2375"/>
                  </a:lnTo>
                  <a:lnTo>
                    <a:pt x="440" y="2421"/>
                  </a:lnTo>
                  <a:lnTo>
                    <a:pt x="497" y="2462"/>
                  </a:lnTo>
                  <a:lnTo>
                    <a:pt x="556" y="2498"/>
                  </a:lnTo>
                  <a:lnTo>
                    <a:pt x="620" y="2530"/>
                  </a:lnTo>
                  <a:lnTo>
                    <a:pt x="685" y="2557"/>
                  </a:lnTo>
                  <a:lnTo>
                    <a:pt x="754" y="2577"/>
                  </a:lnTo>
                  <a:lnTo>
                    <a:pt x="824" y="2593"/>
                  </a:lnTo>
                  <a:lnTo>
                    <a:pt x="898" y="2602"/>
                  </a:lnTo>
                  <a:lnTo>
                    <a:pt x="972" y="2605"/>
                  </a:lnTo>
                  <a:lnTo>
                    <a:pt x="1026" y="2605"/>
                  </a:lnTo>
                  <a:lnTo>
                    <a:pt x="1026" y="3127"/>
                  </a:lnTo>
                  <a:lnTo>
                    <a:pt x="1099" y="3053"/>
                  </a:lnTo>
                  <a:lnTo>
                    <a:pt x="1157" y="2998"/>
                  </a:lnTo>
                  <a:lnTo>
                    <a:pt x="1216" y="2948"/>
                  </a:lnTo>
                  <a:lnTo>
                    <a:pt x="1277" y="2899"/>
                  </a:lnTo>
                  <a:lnTo>
                    <a:pt x="1342" y="2855"/>
                  </a:lnTo>
                  <a:lnTo>
                    <a:pt x="1408" y="2814"/>
                  </a:lnTo>
                  <a:lnTo>
                    <a:pt x="1477" y="2776"/>
                  </a:lnTo>
                  <a:lnTo>
                    <a:pt x="1490" y="2771"/>
                  </a:lnTo>
                  <a:lnTo>
                    <a:pt x="1504" y="2770"/>
                  </a:lnTo>
                  <a:lnTo>
                    <a:pt x="1518" y="2772"/>
                  </a:lnTo>
                  <a:lnTo>
                    <a:pt x="1530" y="2778"/>
                  </a:lnTo>
                  <a:lnTo>
                    <a:pt x="1541" y="2787"/>
                  </a:lnTo>
                  <a:lnTo>
                    <a:pt x="1549" y="2799"/>
                  </a:lnTo>
                  <a:lnTo>
                    <a:pt x="1555" y="2813"/>
                  </a:lnTo>
                  <a:lnTo>
                    <a:pt x="1556" y="2826"/>
                  </a:lnTo>
                  <a:lnTo>
                    <a:pt x="1554" y="2841"/>
                  </a:lnTo>
                  <a:lnTo>
                    <a:pt x="1547" y="2853"/>
                  </a:lnTo>
                  <a:lnTo>
                    <a:pt x="1538" y="2863"/>
                  </a:lnTo>
                  <a:lnTo>
                    <a:pt x="1526" y="2873"/>
                  </a:lnTo>
                  <a:lnTo>
                    <a:pt x="1450" y="2915"/>
                  </a:lnTo>
                  <a:lnTo>
                    <a:pt x="1377" y="2962"/>
                  </a:lnTo>
                  <a:lnTo>
                    <a:pt x="1306" y="3013"/>
                  </a:lnTo>
                  <a:lnTo>
                    <a:pt x="1240" y="3069"/>
                  </a:lnTo>
                  <a:lnTo>
                    <a:pt x="1176" y="3130"/>
                  </a:lnTo>
                  <a:lnTo>
                    <a:pt x="1075" y="3231"/>
                  </a:lnTo>
                  <a:lnTo>
                    <a:pt x="1061" y="3243"/>
                  </a:lnTo>
                  <a:lnTo>
                    <a:pt x="1044" y="3251"/>
                  </a:lnTo>
                  <a:lnTo>
                    <a:pt x="1028" y="3256"/>
                  </a:lnTo>
                  <a:lnTo>
                    <a:pt x="1009" y="3258"/>
                  </a:lnTo>
                  <a:lnTo>
                    <a:pt x="992" y="3256"/>
                  </a:lnTo>
                  <a:lnTo>
                    <a:pt x="975" y="3251"/>
                  </a:lnTo>
                  <a:lnTo>
                    <a:pt x="955" y="3241"/>
                  </a:lnTo>
                  <a:lnTo>
                    <a:pt x="940" y="3225"/>
                  </a:lnTo>
                  <a:lnTo>
                    <a:pt x="928" y="3208"/>
                  </a:lnTo>
                  <a:lnTo>
                    <a:pt x="920" y="3188"/>
                  </a:lnTo>
                  <a:lnTo>
                    <a:pt x="918" y="3166"/>
                  </a:lnTo>
                  <a:lnTo>
                    <a:pt x="918" y="2713"/>
                  </a:lnTo>
                  <a:lnTo>
                    <a:pt x="843" y="2706"/>
                  </a:lnTo>
                  <a:lnTo>
                    <a:pt x="768" y="2693"/>
                  </a:lnTo>
                  <a:lnTo>
                    <a:pt x="696" y="2674"/>
                  </a:lnTo>
                  <a:lnTo>
                    <a:pt x="626" y="2650"/>
                  </a:lnTo>
                  <a:lnTo>
                    <a:pt x="559" y="2622"/>
                  </a:lnTo>
                  <a:lnTo>
                    <a:pt x="494" y="2588"/>
                  </a:lnTo>
                  <a:lnTo>
                    <a:pt x="433" y="2550"/>
                  </a:lnTo>
                  <a:lnTo>
                    <a:pt x="374" y="2508"/>
                  </a:lnTo>
                  <a:lnTo>
                    <a:pt x="319" y="2460"/>
                  </a:lnTo>
                  <a:lnTo>
                    <a:pt x="267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1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8" y="528"/>
                  </a:lnTo>
                  <a:lnTo>
                    <a:pt x="146" y="463"/>
                  </a:lnTo>
                  <a:lnTo>
                    <a:pt x="188" y="401"/>
                  </a:lnTo>
                  <a:lnTo>
                    <a:pt x="234" y="341"/>
                  </a:lnTo>
                  <a:lnTo>
                    <a:pt x="285" y="287"/>
                  </a:lnTo>
                  <a:lnTo>
                    <a:pt x="340" y="235"/>
                  </a:lnTo>
                  <a:lnTo>
                    <a:pt x="398" y="189"/>
                  </a:lnTo>
                  <a:lnTo>
                    <a:pt x="460" y="147"/>
                  </a:lnTo>
                  <a:lnTo>
                    <a:pt x="526" y="109"/>
                  </a:lnTo>
                  <a:lnTo>
                    <a:pt x="594" y="77"/>
                  </a:lnTo>
                  <a:lnTo>
                    <a:pt x="665" y="50"/>
                  </a:lnTo>
                  <a:lnTo>
                    <a:pt x="738" y="29"/>
                  </a:lnTo>
                  <a:lnTo>
                    <a:pt x="814" y="13"/>
                  </a:lnTo>
                  <a:lnTo>
                    <a:pt x="892" y="3"/>
                  </a:lnTo>
                  <a:lnTo>
                    <a:pt x="9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8" name="Group 1147"/>
          <p:cNvGrpSpPr/>
          <p:nvPr/>
        </p:nvGrpSpPr>
        <p:grpSpPr>
          <a:xfrm>
            <a:off x="660407" y="3451184"/>
            <a:ext cx="571500" cy="574675"/>
            <a:chOff x="2520950" y="2678113"/>
            <a:chExt cx="571500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3" name="Freeform 475"/>
            <p:cNvSpPr>
              <a:spLocks/>
            </p:cNvSpPr>
            <p:nvPr/>
          </p:nvSpPr>
          <p:spPr bwMode="auto">
            <a:xfrm>
              <a:off x="2778125" y="2927350"/>
              <a:ext cx="257175" cy="249238"/>
            </a:xfrm>
            <a:custGeom>
              <a:avLst/>
              <a:gdLst>
                <a:gd name="T0" fmla="*/ 889 w 1458"/>
                <a:gd name="T1" fmla="*/ 12 h 1411"/>
                <a:gd name="T2" fmla="*/ 1072 w 1458"/>
                <a:gd name="T3" fmla="*/ 76 h 1411"/>
                <a:gd name="T4" fmla="*/ 1230 w 1458"/>
                <a:gd name="T5" fmla="*/ 185 h 1411"/>
                <a:gd name="T6" fmla="*/ 1351 w 1458"/>
                <a:gd name="T7" fmla="*/ 331 h 1411"/>
                <a:gd name="T8" fmla="*/ 1430 w 1458"/>
                <a:gd name="T9" fmla="*/ 507 h 1411"/>
                <a:gd name="T10" fmla="*/ 1458 w 1458"/>
                <a:gd name="T11" fmla="*/ 705 h 1411"/>
                <a:gd name="T12" fmla="*/ 1430 w 1458"/>
                <a:gd name="T13" fmla="*/ 903 h 1411"/>
                <a:gd name="T14" fmla="*/ 1351 w 1458"/>
                <a:gd name="T15" fmla="*/ 1079 h 1411"/>
                <a:gd name="T16" fmla="*/ 1230 w 1458"/>
                <a:gd name="T17" fmla="*/ 1226 h 1411"/>
                <a:gd name="T18" fmla="*/ 1072 w 1458"/>
                <a:gd name="T19" fmla="*/ 1335 h 1411"/>
                <a:gd name="T20" fmla="*/ 889 w 1458"/>
                <a:gd name="T21" fmla="*/ 1399 h 1411"/>
                <a:gd name="T22" fmla="*/ 692 w 1458"/>
                <a:gd name="T23" fmla="*/ 1408 h 1411"/>
                <a:gd name="T24" fmla="*/ 508 w 1458"/>
                <a:gd name="T25" fmla="*/ 1366 h 1411"/>
                <a:gd name="T26" fmla="*/ 343 w 1458"/>
                <a:gd name="T27" fmla="*/ 1278 h 1411"/>
                <a:gd name="T28" fmla="*/ 207 w 1458"/>
                <a:gd name="T29" fmla="*/ 1152 h 1411"/>
                <a:gd name="T30" fmla="*/ 108 w 1458"/>
                <a:gd name="T31" fmla="*/ 995 h 1411"/>
                <a:gd name="T32" fmla="*/ 0 w 1458"/>
                <a:gd name="T33" fmla="*/ 759 h 1411"/>
                <a:gd name="T34" fmla="*/ 176 w 1458"/>
                <a:gd name="T35" fmla="*/ 868 h 1411"/>
                <a:gd name="T36" fmla="*/ 244 w 1458"/>
                <a:gd name="T37" fmla="*/ 1019 h 1411"/>
                <a:gd name="T38" fmla="*/ 349 w 1458"/>
                <a:gd name="T39" fmla="*/ 1145 h 1411"/>
                <a:gd name="T40" fmla="*/ 485 w 1458"/>
                <a:gd name="T41" fmla="*/ 1237 h 1411"/>
                <a:gd name="T42" fmla="*/ 643 w 1458"/>
                <a:gd name="T43" fmla="*/ 1292 h 1411"/>
                <a:gd name="T44" fmla="*/ 817 w 1458"/>
                <a:gd name="T45" fmla="*/ 1299 h 1411"/>
                <a:gd name="T46" fmla="*/ 987 w 1458"/>
                <a:gd name="T47" fmla="*/ 1255 h 1411"/>
                <a:gd name="T48" fmla="*/ 1134 w 1458"/>
                <a:gd name="T49" fmla="*/ 1165 h 1411"/>
                <a:gd name="T50" fmla="*/ 1248 w 1458"/>
                <a:gd name="T51" fmla="*/ 1039 h 1411"/>
                <a:gd name="T52" fmla="*/ 1324 w 1458"/>
                <a:gd name="T53" fmla="*/ 883 h 1411"/>
                <a:gd name="T54" fmla="*/ 1350 w 1458"/>
                <a:gd name="T55" fmla="*/ 705 h 1411"/>
                <a:gd name="T56" fmla="*/ 1324 w 1458"/>
                <a:gd name="T57" fmla="*/ 528 h 1411"/>
                <a:gd name="T58" fmla="*/ 1248 w 1458"/>
                <a:gd name="T59" fmla="*/ 372 h 1411"/>
                <a:gd name="T60" fmla="*/ 1134 w 1458"/>
                <a:gd name="T61" fmla="*/ 244 h 1411"/>
                <a:gd name="T62" fmla="*/ 987 w 1458"/>
                <a:gd name="T63" fmla="*/ 155 h 1411"/>
                <a:gd name="T64" fmla="*/ 817 w 1458"/>
                <a:gd name="T65" fmla="*/ 111 h 1411"/>
                <a:gd name="T66" fmla="*/ 643 w 1458"/>
                <a:gd name="T67" fmla="*/ 119 h 1411"/>
                <a:gd name="T68" fmla="*/ 485 w 1458"/>
                <a:gd name="T69" fmla="*/ 172 h 1411"/>
                <a:gd name="T70" fmla="*/ 349 w 1458"/>
                <a:gd name="T71" fmla="*/ 267 h 1411"/>
                <a:gd name="T72" fmla="*/ 287 w 1458"/>
                <a:gd name="T73" fmla="*/ 322 h 1411"/>
                <a:gd name="T74" fmla="*/ 246 w 1458"/>
                <a:gd name="T75" fmla="*/ 319 h 1411"/>
                <a:gd name="T76" fmla="*/ 218 w 1458"/>
                <a:gd name="T77" fmla="*/ 288 h 1411"/>
                <a:gd name="T78" fmla="*/ 221 w 1458"/>
                <a:gd name="T79" fmla="*/ 247 h 1411"/>
                <a:gd name="T80" fmla="*/ 315 w 1458"/>
                <a:gd name="T81" fmla="*/ 153 h 1411"/>
                <a:gd name="T82" fmla="*/ 466 w 1458"/>
                <a:gd name="T83" fmla="*/ 61 h 1411"/>
                <a:gd name="T84" fmla="*/ 636 w 1458"/>
                <a:gd name="T85" fmla="*/ 10 h 1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8" h="1411">
                  <a:moveTo>
                    <a:pt x="756" y="0"/>
                  </a:moveTo>
                  <a:lnTo>
                    <a:pt x="824" y="3"/>
                  </a:lnTo>
                  <a:lnTo>
                    <a:pt x="889" y="12"/>
                  </a:lnTo>
                  <a:lnTo>
                    <a:pt x="953" y="28"/>
                  </a:lnTo>
                  <a:lnTo>
                    <a:pt x="1014" y="49"/>
                  </a:lnTo>
                  <a:lnTo>
                    <a:pt x="1072" y="76"/>
                  </a:lnTo>
                  <a:lnTo>
                    <a:pt x="1128" y="107"/>
                  </a:lnTo>
                  <a:lnTo>
                    <a:pt x="1181" y="143"/>
                  </a:lnTo>
                  <a:lnTo>
                    <a:pt x="1230" y="185"/>
                  </a:lnTo>
                  <a:lnTo>
                    <a:pt x="1274" y="230"/>
                  </a:lnTo>
                  <a:lnTo>
                    <a:pt x="1315" y="278"/>
                  </a:lnTo>
                  <a:lnTo>
                    <a:pt x="1351" y="331"/>
                  </a:lnTo>
                  <a:lnTo>
                    <a:pt x="1382" y="387"/>
                  </a:lnTo>
                  <a:lnTo>
                    <a:pt x="1409" y="446"/>
                  </a:lnTo>
                  <a:lnTo>
                    <a:pt x="1430" y="507"/>
                  </a:lnTo>
                  <a:lnTo>
                    <a:pt x="1446" y="571"/>
                  </a:lnTo>
                  <a:lnTo>
                    <a:pt x="1455" y="637"/>
                  </a:lnTo>
                  <a:lnTo>
                    <a:pt x="1458" y="705"/>
                  </a:lnTo>
                  <a:lnTo>
                    <a:pt x="1455" y="773"/>
                  </a:lnTo>
                  <a:lnTo>
                    <a:pt x="1446" y="840"/>
                  </a:lnTo>
                  <a:lnTo>
                    <a:pt x="1430" y="903"/>
                  </a:lnTo>
                  <a:lnTo>
                    <a:pt x="1409" y="965"/>
                  </a:lnTo>
                  <a:lnTo>
                    <a:pt x="1382" y="1024"/>
                  </a:lnTo>
                  <a:lnTo>
                    <a:pt x="1351" y="1079"/>
                  </a:lnTo>
                  <a:lnTo>
                    <a:pt x="1315" y="1133"/>
                  </a:lnTo>
                  <a:lnTo>
                    <a:pt x="1274" y="1181"/>
                  </a:lnTo>
                  <a:lnTo>
                    <a:pt x="1230" y="1226"/>
                  </a:lnTo>
                  <a:lnTo>
                    <a:pt x="1181" y="1267"/>
                  </a:lnTo>
                  <a:lnTo>
                    <a:pt x="1128" y="1303"/>
                  </a:lnTo>
                  <a:lnTo>
                    <a:pt x="1072" y="1335"/>
                  </a:lnTo>
                  <a:lnTo>
                    <a:pt x="1014" y="1362"/>
                  </a:lnTo>
                  <a:lnTo>
                    <a:pt x="953" y="1382"/>
                  </a:lnTo>
                  <a:lnTo>
                    <a:pt x="889" y="1399"/>
                  </a:lnTo>
                  <a:lnTo>
                    <a:pt x="824" y="1408"/>
                  </a:lnTo>
                  <a:lnTo>
                    <a:pt x="756" y="1411"/>
                  </a:lnTo>
                  <a:lnTo>
                    <a:pt x="692" y="1408"/>
                  </a:lnTo>
                  <a:lnTo>
                    <a:pt x="628" y="1400"/>
                  </a:lnTo>
                  <a:lnTo>
                    <a:pt x="567" y="1386"/>
                  </a:lnTo>
                  <a:lnTo>
                    <a:pt x="508" y="1366"/>
                  </a:lnTo>
                  <a:lnTo>
                    <a:pt x="450" y="1341"/>
                  </a:lnTo>
                  <a:lnTo>
                    <a:pt x="395" y="1311"/>
                  </a:lnTo>
                  <a:lnTo>
                    <a:pt x="343" y="1278"/>
                  </a:lnTo>
                  <a:lnTo>
                    <a:pt x="294" y="1240"/>
                  </a:lnTo>
                  <a:lnTo>
                    <a:pt x="249" y="1197"/>
                  </a:lnTo>
                  <a:lnTo>
                    <a:pt x="207" y="1152"/>
                  </a:lnTo>
                  <a:lnTo>
                    <a:pt x="170" y="1103"/>
                  </a:lnTo>
                  <a:lnTo>
                    <a:pt x="136" y="1050"/>
                  </a:lnTo>
                  <a:lnTo>
                    <a:pt x="108" y="995"/>
                  </a:lnTo>
                  <a:lnTo>
                    <a:pt x="108" y="1193"/>
                  </a:lnTo>
                  <a:lnTo>
                    <a:pt x="0" y="1193"/>
                  </a:lnTo>
                  <a:lnTo>
                    <a:pt x="0" y="759"/>
                  </a:lnTo>
                  <a:lnTo>
                    <a:pt x="432" y="759"/>
                  </a:lnTo>
                  <a:lnTo>
                    <a:pt x="432" y="868"/>
                  </a:lnTo>
                  <a:lnTo>
                    <a:pt x="176" y="868"/>
                  </a:lnTo>
                  <a:lnTo>
                    <a:pt x="194" y="921"/>
                  </a:lnTo>
                  <a:lnTo>
                    <a:pt x="216" y="971"/>
                  </a:lnTo>
                  <a:lnTo>
                    <a:pt x="244" y="1019"/>
                  </a:lnTo>
                  <a:lnTo>
                    <a:pt x="276" y="1065"/>
                  </a:lnTo>
                  <a:lnTo>
                    <a:pt x="310" y="1106"/>
                  </a:lnTo>
                  <a:lnTo>
                    <a:pt x="349" y="1145"/>
                  </a:lnTo>
                  <a:lnTo>
                    <a:pt x="392" y="1180"/>
                  </a:lnTo>
                  <a:lnTo>
                    <a:pt x="437" y="1211"/>
                  </a:lnTo>
                  <a:lnTo>
                    <a:pt x="485" y="1237"/>
                  </a:lnTo>
                  <a:lnTo>
                    <a:pt x="535" y="1260"/>
                  </a:lnTo>
                  <a:lnTo>
                    <a:pt x="588" y="1279"/>
                  </a:lnTo>
                  <a:lnTo>
                    <a:pt x="643" y="1292"/>
                  </a:lnTo>
                  <a:lnTo>
                    <a:pt x="699" y="1300"/>
                  </a:lnTo>
                  <a:lnTo>
                    <a:pt x="756" y="1302"/>
                  </a:lnTo>
                  <a:lnTo>
                    <a:pt x="817" y="1299"/>
                  </a:lnTo>
                  <a:lnTo>
                    <a:pt x="876" y="1290"/>
                  </a:lnTo>
                  <a:lnTo>
                    <a:pt x="932" y="1275"/>
                  </a:lnTo>
                  <a:lnTo>
                    <a:pt x="987" y="1255"/>
                  </a:lnTo>
                  <a:lnTo>
                    <a:pt x="1038" y="1230"/>
                  </a:lnTo>
                  <a:lnTo>
                    <a:pt x="1088" y="1200"/>
                  </a:lnTo>
                  <a:lnTo>
                    <a:pt x="1134" y="1165"/>
                  </a:lnTo>
                  <a:lnTo>
                    <a:pt x="1176" y="1127"/>
                  </a:lnTo>
                  <a:lnTo>
                    <a:pt x="1214" y="1085"/>
                  </a:lnTo>
                  <a:lnTo>
                    <a:pt x="1248" y="1039"/>
                  </a:lnTo>
                  <a:lnTo>
                    <a:pt x="1278" y="990"/>
                  </a:lnTo>
                  <a:lnTo>
                    <a:pt x="1303" y="937"/>
                  </a:lnTo>
                  <a:lnTo>
                    <a:pt x="1324" y="883"/>
                  </a:lnTo>
                  <a:lnTo>
                    <a:pt x="1338" y="825"/>
                  </a:lnTo>
                  <a:lnTo>
                    <a:pt x="1347" y="767"/>
                  </a:lnTo>
                  <a:lnTo>
                    <a:pt x="1350" y="705"/>
                  </a:lnTo>
                  <a:lnTo>
                    <a:pt x="1347" y="644"/>
                  </a:lnTo>
                  <a:lnTo>
                    <a:pt x="1338" y="585"/>
                  </a:lnTo>
                  <a:lnTo>
                    <a:pt x="1324" y="528"/>
                  </a:lnTo>
                  <a:lnTo>
                    <a:pt x="1303" y="474"/>
                  </a:lnTo>
                  <a:lnTo>
                    <a:pt x="1278" y="421"/>
                  </a:lnTo>
                  <a:lnTo>
                    <a:pt x="1248" y="372"/>
                  </a:lnTo>
                  <a:lnTo>
                    <a:pt x="1214" y="325"/>
                  </a:lnTo>
                  <a:lnTo>
                    <a:pt x="1176" y="283"/>
                  </a:lnTo>
                  <a:lnTo>
                    <a:pt x="1134" y="244"/>
                  </a:lnTo>
                  <a:lnTo>
                    <a:pt x="1088" y="210"/>
                  </a:lnTo>
                  <a:lnTo>
                    <a:pt x="1038" y="180"/>
                  </a:lnTo>
                  <a:lnTo>
                    <a:pt x="987" y="155"/>
                  </a:lnTo>
                  <a:lnTo>
                    <a:pt x="932" y="135"/>
                  </a:lnTo>
                  <a:lnTo>
                    <a:pt x="876" y="120"/>
                  </a:lnTo>
                  <a:lnTo>
                    <a:pt x="817" y="111"/>
                  </a:lnTo>
                  <a:lnTo>
                    <a:pt x="756" y="107"/>
                  </a:lnTo>
                  <a:lnTo>
                    <a:pt x="699" y="111"/>
                  </a:lnTo>
                  <a:lnTo>
                    <a:pt x="643" y="119"/>
                  </a:lnTo>
                  <a:lnTo>
                    <a:pt x="588" y="131"/>
                  </a:lnTo>
                  <a:lnTo>
                    <a:pt x="536" y="150"/>
                  </a:lnTo>
                  <a:lnTo>
                    <a:pt x="485" y="172"/>
                  </a:lnTo>
                  <a:lnTo>
                    <a:pt x="437" y="199"/>
                  </a:lnTo>
                  <a:lnTo>
                    <a:pt x="392" y="231"/>
                  </a:lnTo>
                  <a:lnTo>
                    <a:pt x="349" y="267"/>
                  </a:lnTo>
                  <a:lnTo>
                    <a:pt x="310" y="307"/>
                  </a:lnTo>
                  <a:lnTo>
                    <a:pt x="299" y="316"/>
                  </a:lnTo>
                  <a:lnTo>
                    <a:pt x="287" y="322"/>
                  </a:lnTo>
                  <a:lnTo>
                    <a:pt x="273" y="325"/>
                  </a:lnTo>
                  <a:lnTo>
                    <a:pt x="259" y="324"/>
                  </a:lnTo>
                  <a:lnTo>
                    <a:pt x="246" y="319"/>
                  </a:lnTo>
                  <a:lnTo>
                    <a:pt x="235" y="311"/>
                  </a:lnTo>
                  <a:lnTo>
                    <a:pt x="224" y="301"/>
                  </a:lnTo>
                  <a:lnTo>
                    <a:pt x="218" y="288"/>
                  </a:lnTo>
                  <a:lnTo>
                    <a:pt x="216" y="274"/>
                  </a:lnTo>
                  <a:lnTo>
                    <a:pt x="217" y="261"/>
                  </a:lnTo>
                  <a:lnTo>
                    <a:pt x="221" y="247"/>
                  </a:lnTo>
                  <a:lnTo>
                    <a:pt x="230" y="235"/>
                  </a:lnTo>
                  <a:lnTo>
                    <a:pt x="270" y="192"/>
                  </a:lnTo>
                  <a:lnTo>
                    <a:pt x="315" y="153"/>
                  </a:lnTo>
                  <a:lnTo>
                    <a:pt x="362" y="118"/>
                  </a:lnTo>
                  <a:lnTo>
                    <a:pt x="413" y="88"/>
                  </a:lnTo>
                  <a:lnTo>
                    <a:pt x="466" y="61"/>
                  </a:lnTo>
                  <a:lnTo>
                    <a:pt x="521" y="40"/>
                  </a:lnTo>
                  <a:lnTo>
                    <a:pt x="577" y="22"/>
                  </a:lnTo>
                  <a:lnTo>
                    <a:pt x="636" y="10"/>
                  </a:lnTo>
                  <a:lnTo>
                    <a:pt x="696" y="3"/>
                  </a:lnTo>
                  <a:lnTo>
                    <a:pt x="7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476"/>
            <p:cNvSpPr>
              <a:spLocks/>
            </p:cNvSpPr>
            <p:nvPr/>
          </p:nvSpPr>
          <p:spPr bwMode="auto">
            <a:xfrm>
              <a:off x="2520950" y="2678113"/>
              <a:ext cx="571500" cy="574675"/>
            </a:xfrm>
            <a:custGeom>
              <a:avLst/>
              <a:gdLst>
                <a:gd name="T0" fmla="*/ 2348 w 3240"/>
                <a:gd name="T1" fmla="*/ 3 h 3258"/>
                <a:gd name="T2" fmla="*/ 2575 w 3240"/>
                <a:gd name="T3" fmla="*/ 50 h 3258"/>
                <a:gd name="T4" fmla="*/ 2780 w 3240"/>
                <a:gd name="T5" fmla="*/ 147 h 3258"/>
                <a:gd name="T6" fmla="*/ 2955 w 3240"/>
                <a:gd name="T7" fmla="*/ 287 h 3258"/>
                <a:gd name="T8" fmla="*/ 3094 w 3240"/>
                <a:gd name="T9" fmla="*/ 463 h 3258"/>
                <a:gd name="T10" fmla="*/ 3190 w 3240"/>
                <a:gd name="T11" fmla="*/ 668 h 3258"/>
                <a:gd name="T12" fmla="*/ 3237 w 3240"/>
                <a:gd name="T13" fmla="*/ 897 h 3258"/>
                <a:gd name="T14" fmla="*/ 3238 w 3240"/>
                <a:gd name="T15" fmla="*/ 1807 h 3258"/>
                <a:gd name="T16" fmla="*/ 3200 w 3240"/>
                <a:gd name="T17" fmla="*/ 2013 h 3258"/>
                <a:gd name="T18" fmla="*/ 3143 w 3240"/>
                <a:gd name="T19" fmla="*/ 2158 h 3258"/>
                <a:gd name="T20" fmla="*/ 3107 w 3240"/>
                <a:gd name="T21" fmla="*/ 2176 h 3258"/>
                <a:gd name="T22" fmla="*/ 3066 w 3240"/>
                <a:gd name="T23" fmla="*/ 2164 h 3258"/>
                <a:gd name="T24" fmla="*/ 3048 w 3240"/>
                <a:gd name="T25" fmla="*/ 2128 h 3258"/>
                <a:gd name="T26" fmla="*/ 3080 w 3240"/>
                <a:gd name="T27" fmla="*/ 2029 h 3258"/>
                <a:gd name="T28" fmla="*/ 3129 w 3240"/>
                <a:gd name="T29" fmla="*/ 1813 h 3258"/>
                <a:gd name="T30" fmla="*/ 3129 w 3240"/>
                <a:gd name="T31" fmla="*/ 903 h 3258"/>
                <a:gd name="T32" fmla="*/ 3084 w 3240"/>
                <a:gd name="T33" fmla="*/ 690 h 3258"/>
                <a:gd name="T34" fmla="*/ 2989 w 3240"/>
                <a:gd name="T35" fmla="*/ 500 h 3258"/>
                <a:gd name="T36" fmla="*/ 2853 w 3240"/>
                <a:gd name="T37" fmla="*/ 339 h 3258"/>
                <a:gd name="T38" fmla="*/ 2684 w 3240"/>
                <a:gd name="T39" fmla="*/ 216 h 3258"/>
                <a:gd name="T40" fmla="*/ 2486 w 3240"/>
                <a:gd name="T41" fmla="*/ 137 h 3258"/>
                <a:gd name="T42" fmla="*/ 2268 w 3240"/>
                <a:gd name="T43" fmla="*/ 109 h 3258"/>
                <a:gd name="T44" fmla="*/ 824 w 3240"/>
                <a:gd name="T45" fmla="*/ 121 h 3258"/>
                <a:gd name="T46" fmla="*/ 620 w 3240"/>
                <a:gd name="T47" fmla="*/ 184 h 3258"/>
                <a:gd name="T48" fmla="*/ 440 w 3240"/>
                <a:gd name="T49" fmla="*/ 294 h 3258"/>
                <a:gd name="T50" fmla="*/ 291 w 3240"/>
                <a:gd name="T51" fmla="*/ 442 h 3258"/>
                <a:gd name="T52" fmla="*/ 183 w 3240"/>
                <a:gd name="T53" fmla="*/ 623 h 3258"/>
                <a:gd name="T54" fmla="*/ 121 w 3240"/>
                <a:gd name="T55" fmla="*/ 830 h 3258"/>
                <a:gd name="T56" fmla="*/ 108 w 3240"/>
                <a:gd name="T57" fmla="*/ 1737 h 3258"/>
                <a:gd name="T58" fmla="*/ 136 w 3240"/>
                <a:gd name="T59" fmla="*/ 1956 h 3258"/>
                <a:gd name="T60" fmla="*/ 215 w 3240"/>
                <a:gd name="T61" fmla="*/ 2155 h 3258"/>
                <a:gd name="T62" fmla="*/ 338 w 3240"/>
                <a:gd name="T63" fmla="*/ 2326 h 3258"/>
                <a:gd name="T64" fmla="*/ 497 w 3240"/>
                <a:gd name="T65" fmla="*/ 2462 h 3258"/>
                <a:gd name="T66" fmla="*/ 685 w 3240"/>
                <a:gd name="T67" fmla="*/ 2557 h 3258"/>
                <a:gd name="T68" fmla="*/ 898 w 3240"/>
                <a:gd name="T69" fmla="*/ 2602 h 3258"/>
                <a:gd name="T70" fmla="*/ 1026 w 3240"/>
                <a:gd name="T71" fmla="*/ 3127 h 3258"/>
                <a:gd name="T72" fmla="*/ 1216 w 3240"/>
                <a:gd name="T73" fmla="*/ 2948 h 3258"/>
                <a:gd name="T74" fmla="*/ 1408 w 3240"/>
                <a:gd name="T75" fmla="*/ 2814 h 3258"/>
                <a:gd name="T76" fmla="*/ 1504 w 3240"/>
                <a:gd name="T77" fmla="*/ 2770 h 3258"/>
                <a:gd name="T78" fmla="*/ 1541 w 3240"/>
                <a:gd name="T79" fmla="*/ 2787 h 3258"/>
                <a:gd name="T80" fmla="*/ 1556 w 3240"/>
                <a:gd name="T81" fmla="*/ 2826 h 3258"/>
                <a:gd name="T82" fmla="*/ 1538 w 3240"/>
                <a:gd name="T83" fmla="*/ 2863 h 3258"/>
                <a:gd name="T84" fmla="*/ 1377 w 3240"/>
                <a:gd name="T85" fmla="*/ 2962 h 3258"/>
                <a:gd name="T86" fmla="*/ 1176 w 3240"/>
                <a:gd name="T87" fmla="*/ 3130 h 3258"/>
                <a:gd name="T88" fmla="*/ 1044 w 3240"/>
                <a:gd name="T89" fmla="*/ 3251 h 3258"/>
                <a:gd name="T90" fmla="*/ 992 w 3240"/>
                <a:gd name="T91" fmla="*/ 3256 h 3258"/>
                <a:gd name="T92" fmla="*/ 940 w 3240"/>
                <a:gd name="T93" fmla="*/ 3225 h 3258"/>
                <a:gd name="T94" fmla="*/ 918 w 3240"/>
                <a:gd name="T95" fmla="*/ 3166 h 3258"/>
                <a:gd name="T96" fmla="*/ 768 w 3240"/>
                <a:gd name="T97" fmla="*/ 2693 h 3258"/>
                <a:gd name="T98" fmla="*/ 559 w 3240"/>
                <a:gd name="T99" fmla="*/ 2622 h 3258"/>
                <a:gd name="T100" fmla="*/ 374 w 3240"/>
                <a:gd name="T101" fmla="*/ 2508 h 3258"/>
                <a:gd name="T102" fmla="*/ 220 w 3240"/>
                <a:gd name="T103" fmla="*/ 2355 h 3258"/>
                <a:gd name="T104" fmla="*/ 101 w 3240"/>
                <a:gd name="T105" fmla="*/ 2172 h 3258"/>
                <a:gd name="T106" fmla="*/ 27 w 3240"/>
                <a:gd name="T107" fmla="*/ 1965 h 3258"/>
                <a:gd name="T108" fmla="*/ 0 w 3240"/>
                <a:gd name="T109" fmla="*/ 1737 h 3258"/>
                <a:gd name="T110" fmla="*/ 12 w 3240"/>
                <a:gd name="T111" fmla="*/ 819 h 3258"/>
                <a:gd name="T112" fmla="*/ 77 w 3240"/>
                <a:gd name="T113" fmla="*/ 597 h 3258"/>
                <a:gd name="T114" fmla="*/ 188 w 3240"/>
                <a:gd name="T115" fmla="*/ 401 h 3258"/>
                <a:gd name="T116" fmla="*/ 340 w 3240"/>
                <a:gd name="T117" fmla="*/ 235 h 3258"/>
                <a:gd name="T118" fmla="*/ 526 w 3240"/>
                <a:gd name="T119" fmla="*/ 109 h 3258"/>
                <a:gd name="T120" fmla="*/ 738 w 3240"/>
                <a:gd name="T121" fmla="*/ 29 h 3258"/>
                <a:gd name="T122" fmla="*/ 972 w 3240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0" h="3258">
                  <a:moveTo>
                    <a:pt x="972" y="0"/>
                  </a:moveTo>
                  <a:lnTo>
                    <a:pt x="2268" y="0"/>
                  </a:lnTo>
                  <a:lnTo>
                    <a:pt x="2348" y="3"/>
                  </a:lnTo>
                  <a:lnTo>
                    <a:pt x="2426" y="13"/>
                  </a:lnTo>
                  <a:lnTo>
                    <a:pt x="2502" y="29"/>
                  </a:lnTo>
                  <a:lnTo>
                    <a:pt x="2575" y="50"/>
                  </a:lnTo>
                  <a:lnTo>
                    <a:pt x="2646" y="77"/>
                  </a:lnTo>
                  <a:lnTo>
                    <a:pt x="2714" y="109"/>
                  </a:lnTo>
                  <a:lnTo>
                    <a:pt x="2780" y="147"/>
                  </a:lnTo>
                  <a:lnTo>
                    <a:pt x="2842" y="189"/>
                  </a:lnTo>
                  <a:lnTo>
                    <a:pt x="2900" y="235"/>
                  </a:lnTo>
                  <a:lnTo>
                    <a:pt x="2955" y="287"/>
                  </a:lnTo>
                  <a:lnTo>
                    <a:pt x="3006" y="341"/>
                  </a:lnTo>
                  <a:lnTo>
                    <a:pt x="3052" y="401"/>
                  </a:lnTo>
                  <a:lnTo>
                    <a:pt x="3094" y="463"/>
                  </a:lnTo>
                  <a:lnTo>
                    <a:pt x="3132" y="528"/>
                  </a:lnTo>
                  <a:lnTo>
                    <a:pt x="3163" y="597"/>
                  </a:lnTo>
                  <a:lnTo>
                    <a:pt x="3190" y="668"/>
                  </a:lnTo>
                  <a:lnTo>
                    <a:pt x="3211" y="742"/>
                  </a:lnTo>
                  <a:lnTo>
                    <a:pt x="3228" y="819"/>
                  </a:lnTo>
                  <a:lnTo>
                    <a:pt x="3237" y="897"/>
                  </a:lnTo>
                  <a:lnTo>
                    <a:pt x="3240" y="977"/>
                  </a:lnTo>
                  <a:lnTo>
                    <a:pt x="3240" y="1737"/>
                  </a:lnTo>
                  <a:lnTo>
                    <a:pt x="3238" y="1807"/>
                  </a:lnTo>
                  <a:lnTo>
                    <a:pt x="3230" y="1877"/>
                  </a:lnTo>
                  <a:lnTo>
                    <a:pt x="3218" y="1945"/>
                  </a:lnTo>
                  <a:lnTo>
                    <a:pt x="3200" y="2013"/>
                  </a:lnTo>
                  <a:lnTo>
                    <a:pt x="3178" y="2080"/>
                  </a:lnTo>
                  <a:lnTo>
                    <a:pt x="3150" y="2146"/>
                  </a:lnTo>
                  <a:lnTo>
                    <a:pt x="3143" y="2158"/>
                  </a:lnTo>
                  <a:lnTo>
                    <a:pt x="3133" y="2167"/>
                  </a:lnTo>
                  <a:lnTo>
                    <a:pt x="3120" y="2173"/>
                  </a:lnTo>
                  <a:lnTo>
                    <a:pt x="3107" y="2176"/>
                  </a:lnTo>
                  <a:lnTo>
                    <a:pt x="3093" y="2176"/>
                  </a:lnTo>
                  <a:lnTo>
                    <a:pt x="3078" y="2171"/>
                  </a:lnTo>
                  <a:lnTo>
                    <a:pt x="3066" y="2164"/>
                  </a:lnTo>
                  <a:lnTo>
                    <a:pt x="3057" y="2154"/>
                  </a:lnTo>
                  <a:lnTo>
                    <a:pt x="3051" y="2142"/>
                  </a:lnTo>
                  <a:lnTo>
                    <a:pt x="3048" y="2128"/>
                  </a:lnTo>
                  <a:lnTo>
                    <a:pt x="3048" y="2114"/>
                  </a:lnTo>
                  <a:lnTo>
                    <a:pt x="3052" y="2100"/>
                  </a:lnTo>
                  <a:lnTo>
                    <a:pt x="3080" y="2029"/>
                  </a:lnTo>
                  <a:lnTo>
                    <a:pt x="3103" y="1959"/>
                  </a:lnTo>
                  <a:lnTo>
                    <a:pt x="3119" y="1886"/>
                  </a:lnTo>
                  <a:lnTo>
                    <a:pt x="3129" y="1813"/>
                  </a:lnTo>
                  <a:lnTo>
                    <a:pt x="3132" y="1737"/>
                  </a:lnTo>
                  <a:lnTo>
                    <a:pt x="3132" y="977"/>
                  </a:lnTo>
                  <a:lnTo>
                    <a:pt x="3129" y="903"/>
                  </a:lnTo>
                  <a:lnTo>
                    <a:pt x="3119" y="830"/>
                  </a:lnTo>
                  <a:lnTo>
                    <a:pt x="3104" y="759"/>
                  </a:lnTo>
                  <a:lnTo>
                    <a:pt x="3084" y="690"/>
                  </a:lnTo>
                  <a:lnTo>
                    <a:pt x="3057" y="623"/>
                  </a:lnTo>
                  <a:lnTo>
                    <a:pt x="3025" y="560"/>
                  </a:lnTo>
                  <a:lnTo>
                    <a:pt x="2989" y="500"/>
                  </a:lnTo>
                  <a:lnTo>
                    <a:pt x="2949" y="442"/>
                  </a:lnTo>
                  <a:lnTo>
                    <a:pt x="2903" y="388"/>
                  </a:lnTo>
                  <a:lnTo>
                    <a:pt x="2853" y="339"/>
                  </a:lnTo>
                  <a:lnTo>
                    <a:pt x="2800" y="294"/>
                  </a:lnTo>
                  <a:lnTo>
                    <a:pt x="2743" y="253"/>
                  </a:lnTo>
                  <a:lnTo>
                    <a:pt x="2684" y="216"/>
                  </a:lnTo>
                  <a:lnTo>
                    <a:pt x="2620" y="184"/>
                  </a:lnTo>
                  <a:lnTo>
                    <a:pt x="2555" y="158"/>
                  </a:lnTo>
                  <a:lnTo>
                    <a:pt x="2486" y="137"/>
                  </a:lnTo>
                  <a:lnTo>
                    <a:pt x="2416" y="121"/>
                  </a:lnTo>
                  <a:lnTo>
                    <a:pt x="2342" y="112"/>
                  </a:lnTo>
                  <a:lnTo>
                    <a:pt x="2268" y="109"/>
                  </a:lnTo>
                  <a:lnTo>
                    <a:pt x="972" y="109"/>
                  </a:lnTo>
                  <a:lnTo>
                    <a:pt x="898" y="112"/>
                  </a:lnTo>
                  <a:lnTo>
                    <a:pt x="824" y="121"/>
                  </a:lnTo>
                  <a:lnTo>
                    <a:pt x="754" y="137"/>
                  </a:lnTo>
                  <a:lnTo>
                    <a:pt x="685" y="158"/>
                  </a:lnTo>
                  <a:lnTo>
                    <a:pt x="620" y="184"/>
                  </a:lnTo>
                  <a:lnTo>
                    <a:pt x="556" y="216"/>
                  </a:lnTo>
                  <a:lnTo>
                    <a:pt x="497" y="253"/>
                  </a:lnTo>
                  <a:lnTo>
                    <a:pt x="440" y="294"/>
                  </a:lnTo>
                  <a:lnTo>
                    <a:pt x="387" y="339"/>
                  </a:lnTo>
                  <a:lnTo>
                    <a:pt x="338" y="388"/>
                  </a:lnTo>
                  <a:lnTo>
                    <a:pt x="291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3" y="623"/>
                  </a:lnTo>
                  <a:lnTo>
                    <a:pt x="156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1" y="903"/>
                  </a:lnTo>
                  <a:lnTo>
                    <a:pt x="108" y="977"/>
                  </a:lnTo>
                  <a:lnTo>
                    <a:pt x="108" y="1737"/>
                  </a:lnTo>
                  <a:lnTo>
                    <a:pt x="111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6" y="2025"/>
                  </a:lnTo>
                  <a:lnTo>
                    <a:pt x="183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1" y="2272"/>
                  </a:lnTo>
                  <a:lnTo>
                    <a:pt x="338" y="2326"/>
                  </a:lnTo>
                  <a:lnTo>
                    <a:pt x="387" y="2375"/>
                  </a:lnTo>
                  <a:lnTo>
                    <a:pt x="440" y="2421"/>
                  </a:lnTo>
                  <a:lnTo>
                    <a:pt x="497" y="2462"/>
                  </a:lnTo>
                  <a:lnTo>
                    <a:pt x="556" y="2498"/>
                  </a:lnTo>
                  <a:lnTo>
                    <a:pt x="620" y="2530"/>
                  </a:lnTo>
                  <a:lnTo>
                    <a:pt x="685" y="2557"/>
                  </a:lnTo>
                  <a:lnTo>
                    <a:pt x="754" y="2577"/>
                  </a:lnTo>
                  <a:lnTo>
                    <a:pt x="824" y="2593"/>
                  </a:lnTo>
                  <a:lnTo>
                    <a:pt x="898" y="2602"/>
                  </a:lnTo>
                  <a:lnTo>
                    <a:pt x="972" y="2605"/>
                  </a:lnTo>
                  <a:lnTo>
                    <a:pt x="1026" y="2605"/>
                  </a:lnTo>
                  <a:lnTo>
                    <a:pt x="1026" y="3127"/>
                  </a:lnTo>
                  <a:lnTo>
                    <a:pt x="1099" y="3053"/>
                  </a:lnTo>
                  <a:lnTo>
                    <a:pt x="1157" y="2998"/>
                  </a:lnTo>
                  <a:lnTo>
                    <a:pt x="1216" y="2948"/>
                  </a:lnTo>
                  <a:lnTo>
                    <a:pt x="1277" y="2899"/>
                  </a:lnTo>
                  <a:lnTo>
                    <a:pt x="1342" y="2855"/>
                  </a:lnTo>
                  <a:lnTo>
                    <a:pt x="1408" y="2814"/>
                  </a:lnTo>
                  <a:lnTo>
                    <a:pt x="1477" y="2776"/>
                  </a:lnTo>
                  <a:lnTo>
                    <a:pt x="1490" y="2771"/>
                  </a:lnTo>
                  <a:lnTo>
                    <a:pt x="1504" y="2770"/>
                  </a:lnTo>
                  <a:lnTo>
                    <a:pt x="1518" y="2772"/>
                  </a:lnTo>
                  <a:lnTo>
                    <a:pt x="1531" y="2778"/>
                  </a:lnTo>
                  <a:lnTo>
                    <a:pt x="1541" y="2787"/>
                  </a:lnTo>
                  <a:lnTo>
                    <a:pt x="1549" y="2799"/>
                  </a:lnTo>
                  <a:lnTo>
                    <a:pt x="1555" y="2813"/>
                  </a:lnTo>
                  <a:lnTo>
                    <a:pt x="1556" y="2826"/>
                  </a:lnTo>
                  <a:lnTo>
                    <a:pt x="1554" y="2841"/>
                  </a:lnTo>
                  <a:lnTo>
                    <a:pt x="1547" y="2853"/>
                  </a:lnTo>
                  <a:lnTo>
                    <a:pt x="1538" y="2863"/>
                  </a:lnTo>
                  <a:lnTo>
                    <a:pt x="1526" y="2873"/>
                  </a:lnTo>
                  <a:lnTo>
                    <a:pt x="1450" y="2915"/>
                  </a:lnTo>
                  <a:lnTo>
                    <a:pt x="1377" y="2962"/>
                  </a:lnTo>
                  <a:lnTo>
                    <a:pt x="1306" y="3013"/>
                  </a:lnTo>
                  <a:lnTo>
                    <a:pt x="1240" y="3069"/>
                  </a:lnTo>
                  <a:lnTo>
                    <a:pt x="1176" y="3130"/>
                  </a:lnTo>
                  <a:lnTo>
                    <a:pt x="1075" y="3231"/>
                  </a:lnTo>
                  <a:lnTo>
                    <a:pt x="1061" y="3243"/>
                  </a:lnTo>
                  <a:lnTo>
                    <a:pt x="1044" y="3251"/>
                  </a:lnTo>
                  <a:lnTo>
                    <a:pt x="1028" y="3256"/>
                  </a:lnTo>
                  <a:lnTo>
                    <a:pt x="1009" y="3258"/>
                  </a:lnTo>
                  <a:lnTo>
                    <a:pt x="992" y="3256"/>
                  </a:lnTo>
                  <a:lnTo>
                    <a:pt x="975" y="3251"/>
                  </a:lnTo>
                  <a:lnTo>
                    <a:pt x="955" y="3241"/>
                  </a:lnTo>
                  <a:lnTo>
                    <a:pt x="940" y="3225"/>
                  </a:lnTo>
                  <a:lnTo>
                    <a:pt x="928" y="3208"/>
                  </a:lnTo>
                  <a:lnTo>
                    <a:pt x="920" y="3188"/>
                  </a:lnTo>
                  <a:lnTo>
                    <a:pt x="918" y="3166"/>
                  </a:lnTo>
                  <a:lnTo>
                    <a:pt x="918" y="2713"/>
                  </a:lnTo>
                  <a:lnTo>
                    <a:pt x="843" y="2706"/>
                  </a:lnTo>
                  <a:lnTo>
                    <a:pt x="768" y="2693"/>
                  </a:lnTo>
                  <a:lnTo>
                    <a:pt x="696" y="2674"/>
                  </a:lnTo>
                  <a:lnTo>
                    <a:pt x="626" y="2650"/>
                  </a:lnTo>
                  <a:lnTo>
                    <a:pt x="559" y="2622"/>
                  </a:lnTo>
                  <a:lnTo>
                    <a:pt x="494" y="2588"/>
                  </a:lnTo>
                  <a:lnTo>
                    <a:pt x="433" y="2550"/>
                  </a:lnTo>
                  <a:lnTo>
                    <a:pt x="374" y="2508"/>
                  </a:lnTo>
                  <a:lnTo>
                    <a:pt x="319" y="2460"/>
                  </a:lnTo>
                  <a:lnTo>
                    <a:pt x="267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1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8" y="528"/>
                  </a:lnTo>
                  <a:lnTo>
                    <a:pt x="146" y="463"/>
                  </a:lnTo>
                  <a:lnTo>
                    <a:pt x="188" y="401"/>
                  </a:lnTo>
                  <a:lnTo>
                    <a:pt x="234" y="341"/>
                  </a:lnTo>
                  <a:lnTo>
                    <a:pt x="285" y="287"/>
                  </a:lnTo>
                  <a:lnTo>
                    <a:pt x="340" y="235"/>
                  </a:lnTo>
                  <a:lnTo>
                    <a:pt x="398" y="189"/>
                  </a:lnTo>
                  <a:lnTo>
                    <a:pt x="460" y="147"/>
                  </a:lnTo>
                  <a:lnTo>
                    <a:pt x="526" y="109"/>
                  </a:lnTo>
                  <a:lnTo>
                    <a:pt x="594" y="77"/>
                  </a:lnTo>
                  <a:lnTo>
                    <a:pt x="665" y="50"/>
                  </a:lnTo>
                  <a:lnTo>
                    <a:pt x="738" y="29"/>
                  </a:lnTo>
                  <a:lnTo>
                    <a:pt x="814" y="13"/>
                  </a:lnTo>
                  <a:lnTo>
                    <a:pt x="892" y="3"/>
                  </a:lnTo>
                  <a:lnTo>
                    <a:pt x="9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7" name="Group 1146"/>
          <p:cNvGrpSpPr/>
          <p:nvPr/>
        </p:nvGrpSpPr>
        <p:grpSpPr>
          <a:xfrm>
            <a:off x="1595107" y="2678971"/>
            <a:ext cx="573088" cy="574675"/>
            <a:chOff x="1577975" y="2678113"/>
            <a:chExt cx="573088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8" name="Freeform 481"/>
            <p:cNvSpPr>
              <a:spLocks/>
            </p:cNvSpPr>
            <p:nvPr/>
          </p:nvSpPr>
          <p:spPr bwMode="auto">
            <a:xfrm>
              <a:off x="1835150" y="3062288"/>
              <a:ext cx="258763" cy="114300"/>
            </a:xfrm>
            <a:custGeom>
              <a:avLst/>
              <a:gdLst>
                <a:gd name="T0" fmla="*/ 433 w 1462"/>
                <a:gd name="T1" fmla="*/ 0 h 652"/>
                <a:gd name="T2" fmla="*/ 179 w 1462"/>
                <a:gd name="T3" fmla="*/ 109 h 652"/>
                <a:gd name="T4" fmla="*/ 223 w 1462"/>
                <a:gd name="T5" fmla="*/ 213 h 652"/>
                <a:gd name="T6" fmla="*/ 285 w 1462"/>
                <a:gd name="T7" fmla="*/ 307 h 652"/>
                <a:gd name="T8" fmla="*/ 360 w 1462"/>
                <a:gd name="T9" fmla="*/ 387 h 652"/>
                <a:gd name="T10" fmla="*/ 450 w 1462"/>
                <a:gd name="T11" fmla="*/ 453 h 652"/>
                <a:gd name="T12" fmla="*/ 549 w 1462"/>
                <a:gd name="T13" fmla="*/ 502 h 652"/>
                <a:gd name="T14" fmla="*/ 658 w 1462"/>
                <a:gd name="T15" fmla="*/ 533 h 652"/>
                <a:gd name="T16" fmla="*/ 772 w 1462"/>
                <a:gd name="T17" fmla="*/ 543 h 652"/>
                <a:gd name="T18" fmla="*/ 883 w 1462"/>
                <a:gd name="T19" fmla="*/ 533 h 652"/>
                <a:gd name="T20" fmla="*/ 989 w 1462"/>
                <a:gd name="T21" fmla="*/ 502 h 652"/>
                <a:gd name="T22" fmla="*/ 1084 w 1462"/>
                <a:gd name="T23" fmla="*/ 454 h 652"/>
                <a:gd name="T24" fmla="*/ 1169 w 1462"/>
                <a:gd name="T25" fmla="*/ 388 h 652"/>
                <a:gd name="T26" fmla="*/ 1241 w 1462"/>
                <a:gd name="T27" fmla="*/ 307 h 652"/>
                <a:gd name="T28" fmla="*/ 1299 w 1462"/>
                <a:gd name="T29" fmla="*/ 211 h 652"/>
                <a:gd name="T30" fmla="*/ 1341 w 1462"/>
                <a:gd name="T31" fmla="*/ 102 h 652"/>
                <a:gd name="T32" fmla="*/ 1361 w 1462"/>
                <a:gd name="T33" fmla="*/ 28 h 652"/>
                <a:gd name="T34" fmla="*/ 1385 w 1462"/>
                <a:gd name="T35" fmla="*/ 5 h 652"/>
                <a:gd name="T36" fmla="*/ 1419 w 1462"/>
                <a:gd name="T37" fmla="*/ 1 h 652"/>
                <a:gd name="T38" fmla="*/ 1448 w 1462"/>
                <a:gd name="T39" fmla="*/ 19 h 652"/>
                <a:gd name="T40" fmla="*/ 1462 w 1462"/>
                <a:gd name="T41" fmla="*/ 49 h 652"/>
                <a:gd name="T42" fmla="*/ 1445 w 1462"/>
                <a:gd name="T43" fmla="*/ 130 h 652"/>
                <a:gd name="T44" fmla="*/ 1400 w 1462"/>
                <a:gd name="T45" fmla="*/ 250 h 652"/>
                <a:gd name="T46" fmla="*/ 1339 w 1462"/>
                <a:gd name="T47" fmla="*/ 357 h 652"/>
                <a:gd name="T48" fmla="*/ 1262 w 1462"/>
                <a:gd name="T49" fmla="*/ 450 h 652"/>
                <a:gd name="T50" fmla="*/ 1171 w 1462"/>
                <a:gd name="T51" fmla="*/ 527 h 652"/>
                <a:gd name="T52" fmla="*/ 1068 w 1462"/>
                <a:gd name="T53" fmla="*/ 586 h 652"/>
                <a:gd name="T54" fmla="*/ 956 w 1462"/>
                <a:gd name="T55" fmla="*/ 629 h 652"/>
                <a:gd name="T56" fmla="*/ 835 w 1462"/>
                <a:gd name="T57" fmla="*/ 649 h 652"/>
                <a:gd name="T58" fmla="*/ 706 w 1462"/>
                <a:gd name="T59" fmla="*/ 649 h 652"/>
                <a:gd name="T60" fmla="*/ 578 w 1462"/>
                <a:gd name="T61" fmla="*/ 625 h 652"/>
                <a:gd name="T62" fmla="*/ 459 w 1462"/>
                <a:gd name="T63" fmla="*/ 581 h 652"/>
                <a:gd name="T64" fmla="*/ 349 w 1462"/>
                <a:gd name="T65" fmla="*/ 516 h 652"/>
                <a:gd name="T66" fmla="*/ 253 w 1462"/>
                <a:gd name="T67" fmla="*/ 434 h 652"/>
                <a:gd name="T68" fmla="*/ 172 w 1462"/>
                <a:gd name="T69" fmla="*/ 337 h 652"/>
                <a:gd name="T70" fmla="*/ 108 w 1462"/>
                <a:gd name="T71" fmla="*/ 226 h 652"/>
                <a:gd name="T72" fmla="*/ 0 w 1462"/>
                <a:gd name="T73" fmla="*/ 434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2" h="652">
                  <a:moveTo>
                    <a:pt x="0" y="0"/>
                  </a:moveTo>
                  <a:lnTo>
                    <a:pt x="433" y="0"/>
                  </a:lnTo>
                  <a:lnTo>
                    <a:pt x="433" y="109"/>
                  </a:lnTo>
                  <a:lnTo>
                    <a:pt x="179" y="109"/>
                  </a:lnTo>
                  <a:lnTo>
                    <a:pt x="198" y="163"/>
                  </a:lnTo>
                  <a:lnTo>
                    <a:pt x="223" y="213"/>
                  </a:lnTo>
                  <a:lnTo>
                    <a:pt x="252" y="262"/>
                  </a:lnTo>
                  <a:lnTo>
                    <a:pt x="285" y="307"/>
                  </a:lnTo>
                  <a:lnTo>
                    <a:pt x="320" y="349"/>
                  </a:lnTo>
                  <a:lnTo>
                    <a:pt x="360" y="387"/>
                  </a:lnTo>
                  <a:lnTo>
                    <a:pt x="404" y="422"/>
                  </a:lnTo>
                  <a:lnTo>
                    <a:pt x="450" y="453"/>
                  </a:lnTo>
                  <a:lnTo>
                    <a:pt x="498" y="479"/>
                  </a:lnTo>
                  <a:lnTo>
                    <a:pt x="549" y="502"/>
                  </a:lnTo>
                  <a:lnTo>
                    <a:pt x="602" y="520"/>
                  </a:lnTo>
                  <a:lnTo>
                    <a:pt x="658" y="533"/>
                  </a:lnTo>
                  <a:lnTo>
                    <a:pt x="714" y="541"/>
                  </a:lnTo>
                  <a:lnTo>
                    <a:pt x="772" y="543"/>
                  </a:lnTo>
                  <a:lnTo>
                    <a:pt x="829" y="541"/>
                  </a:lnTo>
                  <a:lnTo>
                    <a:pt x="883" y="533"/>
                  </a:lnTo>
                  <a:lnTo>
                    <a:pt x="937" y="521"/>
                  </a:lnTo>
                  <a:lnTo>
                    <a:pt x="989" y="502"/>
                  </a:lnTo>
                  <a:lnTo>
                    <a:pt x="1037" y="481"/>
                  </a:lnTo>
                  <a:lnTo>
                    <a:pt x="1084" y="454"/>
                  </a:lnTo>
                  <a:lnTo>
                    <a:pt x="1128" y="423"/>
                  </a:lnTo>
                  <a:lnTo>
                    <a:pt x="1169" y="388"/>
                  </a:lnTo>
                  <a:lnTo>
                    <a:pt x="1207" y="349"/>
                  </a:lnTo>
                  <a:lnTo>
                    <a:pt x="1241" y="307"/>
                  </a:lnTo>
                  <a:lnTo>
                    <a:pt x="1272" y="260"/>
                  </a:lnTo>
                  <a:lnTo>
                    <a:pt x="1299" y="211"/>
                  </a:lnTo>
                  <a:lnTo>
                    <a:pt x="1321" y="158"/>
                  </a:lnTo>
                  <a:lnTo>
                    <a:pt x="1341" y="102"/>
                  </a:lnTo>
                  <a:lnTo>
                    <a:pt x="1355" y="45"/>
                  </a:lnTo>
                  <a:lnTo>
                    <a:pt x="1361" y="28"/>
                  </a:lnTo>
                  <a:lnTo>
                    <a:pt x="1372" y="15"/>
                  </a:lnTo>
                  <a:lnTo>
                    <a:pt x="1385" y="5"/>
                  </a:lnTo>
                  <a:lnTo>
                    <a:pt x="1401" y="1"/>
                  </a:lnTo>
                  <a:lnTo>
                    <a:pt x="1419" y="1"/>
                  </a:lnTo>
                  <a:lnTo>
                    <a:pt x="1435" y="8"/>
                  </a:lnTo>
                  <a:lnTo>
                    <a:pt x="1448" y="19"/>
                  </a:lnTo>
                  <a:lnTo>
                    <a:pt x="1457" y="32"/>
                  </a:lnTo>
                  <a:lnTo>
                    <a:pt x="1462" y="49"/>
                  </a:lnTo>
                  <a:lnTo>
                    <a:pt x="1461" y="66"/>
                  </a:lnTo>
                  <a:lnTo>
                    <a:pt x="1445" y="130"/>
                  </a:lnTo>
                  <a:lnTo>
                    <a:pt x="1425" y="192"/>
                  </a:lnTo>
                  <a:lnTo>
                    <a:pt x="1400" y="250"/>
                  </a:lnTo>
                  <a:lnTo>
                    <a:pt x="1372" y="306"/>
                  </a:lnTo>
                  <a:lnTo>
                    <a:pt x="1339" y="357"/>
                  </a:lnTo>
                  <a:lnTo>
                    <a:pt x="1302" y="405"/>
                  </a:lnTo>
                  <a:lnTo>
                    <a:pt x="1262" y="450"/>
                  </a:lnTo>
                  <a:lnTo>
                    <a:pt x="1218" y="491"/>
                  </a:lnTo>
                  <a:lnTo>
                    <a:pt x="1171" y="527"/>
                  </a:lnTo>
                  <a:lnTo>
                    <a:pt x="1121" y="559"/>
                  </a:lnTo>
                  <a:lnTo>
                    <a:pt x="1068" y="586"/>
                  </a:lnTo>
                  <a:lnTo>
                    <a:pt x="1014" y="610"/>
                  </a:lnTo>
                  <a:lnTo>
                    <a:pt x="956" y="629"/>
                  </a:lnTo>
                  <a:lnTo>
                    <a:pt x="897" y="641"/>
                  </a:lnTo>
                  <a:lnTo>
                    <a:pt x="835" y="649"/>
                  </a:lnTo>
                  <a:lnTo>
                    <a:pt x="772" y="652"/>
                  </a:lnTo>
                  <a:lnTo>
                    <a:pt x="706" y="649"/>
                  </a:lnTo>
                  <a:lnTo>
                    <a:pt x="641" y="640"/>
                  </a:lnTo>
                  <a:lnTo>
                    <a:pt x="578" y="625"/>
                  </a:lnTo>
                  <a:lnTo>
                    <a:pt x="517" y="606"/>
                  </a:lnTo>
                  <a:lnTo>
                    <a:pt x="459" y="581"/>
                  </a:lnTo>
                  <a:lnTo>
                    <a:pt x="402" y="551"/>
                  </a:lnTo>
                  <a:lnTo>
                    <a:pt x="349" y="516"/>
                  </a:lnTo>
                  <a:lnTo>
                    <a:pt x="300" y="477"/>
                  </a:lnTo>
                  <a:lnTo>
                    <a:pt x="253" y="434"/>
                  </a:lnTo>
                  <a:lnTo>
                    <a:pt x="211" y="388"/>
                  </a:lnTo>
                  <a:lnTo>
                    <a:pt x="172" y="337"/>
                  </a:lnTo>
                  <a:lnTo>
                    <a:pt x="138" y="283"/>
                  </a:lnTo>
                  <a:lnTo>
                    <a:pt x="108" y="226"/>
                  </a:lnTo>
                  <a:lnTo>
                    <a:pt x="108" y="434"/>
                  </a:lnTo>
                  <a:lnTo>
                    <a:pt x="0" y="4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82"/>
            <p:cNvSpPr>
              <a:spLocks/>
            </p:cNvSpPr>
            <p:nvPr/>
          </p:nvSpPr>
          <p:spPr bwMode="auto">
            <a:xfrm>
              <a:off x="1846263" y="2917825"/>
              <a:ext cx="257175" cy="106363"/>
            </a:xfrm>
            <a:custGeom>
              <a:avLst/>
              <a:gdLst>
                <a:gd name="T0" fmla="*/ 779 w 1461"/>
                <a:gd name="T1" fmla="*/ 3 h 597"/>
                <a:gd name="T2" fmla="*/ 899 w 1461"/>
                <a:gd name="T3" fmla="*/ 24 h 597"/>
                <a:gd name="T4" fmla="*/ 1013 w 1461"/>
                <a:gd name="T5" fmla="*/ 65 h 597"/>
                <a:gd name="T6" fmla="*/ 1117 w 1461"/>
                <a:gd name="T7" fmla="*/ 124 h 597"/>
                <a:gd name="T8" fmla="*/ 1209 w 1461"/>
                <a:gd name="T9" fmla="*/ 201 h 597"/>
                <a:gd name="T10" fmla="*/ 1289 w 1461"/>
                <a:gd name="T11" fmla="*/ 292 h 597"/>
                <a:gd name="T12" fmla="*/ 1353 w 1461"/>
                <a:gd name="T13" fmla="*/ 397 h 597"/>
                <a:gd name="T14" fmla="*/ 1461 w 1461"/>
                <a:gd name="T15" fmla="*/ 162 h 597"/>
                <a:gd name="T16" fmla="*/ 1028 w 1461"/>
                <a:gd name="T17" fmla="*/ 597 h 597"/>
                <a:gd name="T18" fmla="*/ 1276 w 1461"/>
                <a:gd name="T19" fmla="*/ 488 h 597"/>
                <a:gd name="T20" fmla="*/ 1223 w 1461"/>
                <a:gd name="T21" fmla="*/ 389 h 597"/>
                <a:gd name="T22" fmla="*/ 1156 w 1461"/>
                <a:gd name="T23" fmla="*/ 301 h 597"/>
                <a:gd name="T24" fmla="*/ 1076 w 1461"/>
                <a:gd name="T25" fmla="*/ 228 h 597"/>
                <a:gd name="T26" fmla="*/ 983 w 1461"/>
                <a:gd name="T27" fmla="*/ 172 h 597"/>
                <a:gd name="T28" fmla="*/ 882 w 1461"/>
                <a:gd name="T29" fmla="*/ 132 h 597"/>
                <a:gd name="T30" fmla="*/ 773 w 1461"/>
                <a:gd name="T31" fmla="*/ 111 h 597"/>
                <a:gd name="T32" fmla="*/ 657 w 1461"/>
                <a:gd name="T33" fmla="*/ 112 h 597"/>
                <a:gd name="T34" fmla="*/ 542 w 1461"/>
                <a:gd name="T35" fmla="*/ 134 h 597"/>
                <a:gd name="T36" fmla="*/ 434 w 1461"/>
                <a:gd name="T37" fmla="*/ 176 h 597"/>
                <a:gd name="T38" fmla="*/ 335 w 1461"/>
                <a:gd name="T39" fmla="*/ 235 h 597"/>
                <a:gd name="T40" fmla="*/ 249 w 1461"/>
                <a:gd name="T41" fmla="*/ 312 h 597"/>
                <a:gd name="T42" fmla="*/ 177 w 1461"/>
                <a:gd name="T43" fmla="*/ 402 h 597"/>
                <a:gd name="T44" fmla="*/ 124 w 1461"/>
                <a:gd name="T45" fmla="*/ 504 h 597"/>
                <a:gd name="T46" fmla="*/ 98 w 1461"/>
                <a:gd name="T47" fmla="*/ 574 h 597"/>
                <a:gd name="T48" fmla="*/ 72 w 1461"/>
                <a:gd name="T49" fmla="*/ 594 h 597"/>
                <a:gd name="T50" fmla="*/ 38 w 1461"/>
                <a:gd name="T51" fmla="*/ 595 h 597"/>
                <a:gd name="T52" fmla="*/ 10 w 1461"/>
                <a:gd name="T53" fmla="*/ 576 h 597"/>
                <a:gd name="T54" fmla="*/ 0 w 1461"/>
                <a:gd name="T55" fmla="*/ 545 h 597"/>
                <a:gd name="T56" fmla="*/ 22 w 1461"/>
                <a:gd name="T57" fmla="*/ 467 h 597"/>
                <a:gd name="T58" fmla="*/ 79 w 1461"/>
                <a:gd name="T59" fmla="*/ 354 h 597"/>
                <a:gd name="T60" fmla="*/ 154 w 1461"/>
                <a:gd name="T61" fmla="*/ 253 h 597"/>
                <a:gd name="T62" fmla="*/ 244 w 1461"/>
                <a:gd name="T63" fmla="*/ 167 h 597"/>
                <a:gd name="T64" fmla="*/ 349 w 1461"/>
                <a:gd name="T65" fmla="*/ 97 h 597"/>
                <a:gd name="T66" fmla="*/ 463 w 1461"/>
                <a:gd name="T67" fmla="*/ 44 h 597"/>
                <a:gd name="T68" fmla="*/ 586 w 1461"/>
                <a:gd name="T69" fmla="*/ 11 h 597"/>
                <a:gd name="T70" fmla="*/ 717 w 1461"/>
                <a:gd name="T71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1" h="597">
                  <a:moveTo>
                    <a:pt x="717" y="0"/>
                  </a:moveTo>
                  <a:lnTo>
                    <a:pt x="779" y="3"/>
                  </a:lnTo>
                  <a:lnTo>
                    <a:pt x="840" y="11"/>
                  </a:lnTo>
                  <a:lnTo>
                    <a:pt x="899" y="24"/>
                  </a:lnTo>
                  <a:lnTo>
                    <a:pt x="958" y="42"/>
                  </a:lnTo>
                  <a:lnTo>
                    <a:pt x="1013" y="65"/>
                  </a:lnTo>
                  <a:lnTo>
                    <a:pt x="1066" y="93"/>
                  </a:lnTo>
                  <a:lnTo>
                    <a:pt x="1117" y="124"/>
                  </a:lnTo>
                  <a:lnTo>
                    <a:pt x="1165" y="160"/>
                  </a:lnTo>
                  <a:lnTo>
                    <a:pt x="1209" y="201"/>
                  </a:lnTo>
                  <a:lnTo>
                    <a:pt x="1251" y="245"/>
                  </a:lnTo>
                  <a:lnTo>
                    <a:pt x="1289" y="292"/>
                  </a:lnTo>
                  <a:lnTo>
                    <a:pt x="1323" y="342"/>
                  </a:lnTo>
                  <a:lnTo>
                    <a:pt x="1353" y="397"/>
                  </a:lnTo>
                  <a:lnTo>
                    <a:pt x="1353" y="162"/>
                  </a:lnTo>
                  <a:lnTo>
                    <a:pt x="1461" y="162"/>
                  </a:lnTo>
                  <a:lnTo>
                    <a:pt x="1461" y="597"/>
                  </a:lnTo>
                  <a:lnTo>
                    <a:pt x="1028" y="597"/>
                  </a:lnTo>
                  <a:lnTo>
                    <a:pt x="1028" y="488"/>
                  </a:lnTo>
                  <a:lnTo>
                    <a:pt x="1276" y="488"/>
                  </a:lnTo>
                  <a:lnTo>
                    <a:pt x="1252" y="437"/>
                  </a:lnTo>
                  <a:lnTo>
                    <a:pt x="1223" y="389"/>
                  </a:lnTo>
                  <a:lnTo>
                    <a:pt x="1192" y="343"/>
                  </a:lnTo>
                  <a:lnTo>
                    <a:pt x="1156" y="301"/>
                  </a:lnTo>
                  <a:lnTo>
                    <a:pt x="1117" y="263"/>
                  </a:lnTo>
                  <a:lnTo>
                    <a:pt x="1076" y="228"/>
                  </a:lnTo>
                  <a:lnTo>
                    <a:pt x="1031" y="197"/>
                  </a:lnTo>
                  <a:lnTo>
                    <a:pt x="983" y="172"/>
                  </a:lnTo>
                  <a:lnTo>
                    <a:pt x="933" y="149"/>
                  </a:lnTo>
                  <a:lnTo>
                    <a:pt x="882" y="132"/>
                  </a:lnTo>
                  <a:lnTo>
                    <a:pt x="828" y="119"/>
                  </a:lnTo>
                  <a:lnTo>
                    <a:pt x="773" y="111"/>
                  </a:lnTo>
                  <a:lnTo>
                    <a:pt x="717" y="109"/>
                  </a:lnTo>
                  <a:lnTo>
                    <a:pt x="657" y="112"/>
                  </a:lnTo>
                  <a:lnTo>
                    <a:pt x="599" y="120"/>
                  </a:lnTo>
                  <a:lnTo>
                    <a:pt x="542" y="134"/>
                  </a:lnTo>
                  <a:lnTo>
                    <a:pt x="487" y="152"/>
                  </a:lnTo>
                  <a:lnTo>
                    <a:pt x="434" y="176"/>
                  </a:lnTo>
                  <a:lnTo>
                    <a:pt x="383" y="204"/>
                  </a:lnTo>
                  <a:lnTo>
                    <a:pt x="335" y="235"/>
                  </a:lnTo>
                  <a:lnTo>
                    <a:pt x="290" y="271"/>
                  </a:lnTo>
                  <a:lnTo>
                    <a:pt x="249" y="312"/>
                  </a:lnTo>
                  <a:lnTo>
                    <a:pt x="211" y="356"/>
                  </a:lnTo>
                  <a:lnTo>
                    <a:pt x="177" y="402"/>
                  </a:lnTo>
                  <a:lnTo>
                    <a:pt x="149" y="451"/>
                  </a:lnTo>
                  <a:lnTo>
                    <a:pt x="124" y="504"/>
                  </a:lnTo>
                  <a:lnTo>
                    <a:pt x="105" y="558"/>
                  </a:lnTo>
                  <a:lnTo>
                    <a:pt x="98" y="574"/>
                  </a:lnTo>
                  <a:lnTo>
                    <a:pt x="86" y="586"/>
                  </a:lnTo>
                  <a:lnTo>
                    <a:pt x="72" y="594"/>
                  </a:lnTo>
                  <a:lnTo>
                    <a:pt x="55" y="597"/>
                  </a:lnTo>
                  <a:lnTo>
                    <a:pt x="38" y="595"/>
                  </a:lnTo>
                  <a:lnTo>
                    <a:pt x="22" y="588"/>
                  </a:lnTo>
                  <a:lnTo>
                    <a:pt x="10" y="576"/>
                  </a:lnTo>
                  <a:lnTo>
                    <a:pt x="3" y="561"/>
                  </a:lnTo>
                  <a:lnTo>
                    <a:pt x="0" y="545"/>
                  </a:lnTo>
                  <a:lnTo>
                    <a:pt x="2" y="527"/>
                  </a:lnTo>
                  <a:lnTo>
                    <a:pt x="22" y="467"/>
                  </a:lnTo>
                  <a:lnTo>
                    <a:pt x="48" y="409"/>
                  </a:lnTo>
                  <a:lnTo>
                    <a:pt x="79" y="354"/>
                  </a:lnTo>
                  <a:lnTo>
                    <a:pt x="114" y="301"/>
                  </a:lnTo>
                  <a:lnTo>
                    <a:pt x="154" y="253"/>
                  </a:lnTo>
                  <a:lnTo>
                    <a:pt x="197" y="208"/>
                  </a:lnTo>
                  <a:lnTo>
                    <a:pt x="244" y="167"/>
                  </a:lnTo>
                  <a:lnTo>
                    <a:pt x="294" y="130"/>
                  </a:lnTo>
                  <a:lnTo>
                    <a:pt x="349" y="97"/>
                  </a:lnTo>
                  <a:lnTo>
                    <a:pt x="404" y="68"/>
                  </a:lnTo>
                  <a:lnTo>
                    <a:pt x="463" y="44"/>
                  </a:lnTo>
                  <a:lnTo>
                    <a:pt x="524" y="26"/>
                  </a:lnTo>
                  <a:lnTo>
                    <a:pt x="586" y="11"/>
                  </a:lnTo>
                  <a:lnTo>
                    <a:pt x="651" y="3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483"/>
            <p:cNvSpPr>
              <a:spLocks/>
            </p:cNvSpPr>
            <p:nvPr/>
          </p:nvSpPr>
          <p:spPr bwMode="auto">
            <a:xfrm>
              <a:off x="1577975" y="2678113"/>
              <a:ext cx="573088" cy="574675"/>
            </a:xfrm>
            <a:custGeom>
              <a:avLst/>
              <a:gdLst>
                <a:gd name="T0" fmla="*/ 2355 w 3249"/>
                <a:gd name="T1" fmla="*/ 3 h 3258"/>
                <a:gd name="T2" fmla="*/ 2582 w 3249"/>
                <a:gd name="T3" fmla="*/ 50 h 3258"/>
                <a:gd name="T4" fmla="*/ 2787 w 3249"/>
                <a:gd name="T5" fmla="*/ 147 h 3258"/>
                <a:gd name="T6" fmla="*/ 2963 w 3249"/>
                <a:gd name="T7" fmla="*/ 287 h 3258"/>
                <a:gd name="T8" fmla="*/ 3102 w 3249"/>
                <a:gd name="T9" fmla="*/ 463 h 3258"/>
                <a:gd name="T10" fmla="*/ 3199 w 3249"/>
                <a:gd name="T11" fmla="*/ 668 h 3258"/>
                <a:gd name="T12" fmla="*/ 3246 w 3249"/>
                <a:gd name="T13" fmla="*/ 897 h 3258"/>
                <a:gd name="T14" fmla="*/ 3247 w 3249"/>
                <a:gd name="T15" fmla="*/ 1807 h 3258"/>
                <a:gd name="T16" fmla="*/ 3209 w 3249"/>
                <a:gd name="T17" fmla="*/ 2013 h 3258"/>
                <a:gd name="T18" fmla="*/ 3152 w 3249"/>
                <a:gd name="T19" fmla="*/ 2158 h 3258"/>
                <a:gd name="T20" fmla="*/ 3116 w 3249"/>
                <a:gd name="T21" fmla="*/ 2176 h 3258"/>
                <a:gd name="T22" fmla="*/ 3075 w 3249"/>
                <a:gd name="T23" fmla="*/ 2164 h 3258"/>
                <a:gd name="T24" fmla="*/ 3056 w 3249"/>
                <a:gd name="T25" fmla="*/ 2128 h 3258"/>
                <a:gd name="T26" fmla="*/ 3089 w 3249"/>
                <a:gd name="T27" fmla="*/ 2029 h 3258"/>
                <a:gd name="T28" fmla="*/ 3137 w 3249"/>
                <a:gd name="T29" fmla="*/ 1813 h 3258"/>
                <a:gd name="T30" fmla="*/ 3137 w 3249"/>
                <a:gd name="T31" fmla="*/ 903 h 3258"/>
                <a:gd name="T32" fmla="*/ 3092 w 3249"/>
                <a:gd name="T33" fmla="*/ 690 h 3258"/>
                <a:gd name="T34" fmla="*/ 2998 w 3249"/>
                <a:gd name="T35" fmla="*/ 500 h 3258"/>
                <a:gd name="T36" fmla="*/ 2861 w 3249"/>
                <a:gd name="T37" fmla="*/ 339 h 3258"/>
                <a:gd name="T38" fmla="*/ 2691 w 3249"/>
                <a:gd name="T39" fmla="*/ 216 h 3258"/>
                <a:gd name="T40" fmla="*/ 2493 w 3249"/>
                <a:gd name="T41" fmla="*/ 137 h 3258"/>
                <a:gd name="T42" fmla="*/ 2275 w 3249"/>
                <a:gd name="T43" fmla="*/ 109 h 3258"/>
                <a:gd name="T44" fmla="*/ 827 w 3249"/>
                <a:gd name="T45" fmla="*/ 121 h 3258"/>
                <a:gd name="T46" fmla="*/ 621 w 3249"/>
                <a:gd name="T47" fmla="*/ 184 h 3258"/>
                <a:gd name="T48" fmla="*/ 441 w 3249"/>
                <a:gd name="T49" fmla="*/ 294 h 3258"/>
                <a:gd name="T50" fmla="*/ 292 w 3249"/>
                <a:gd name="T51" fmla="*/ 442 h 3258"/>
                <a:gd name="T52" fmla="*/ 184 w 3249"/>
                <a:gd name="T53" fmla="*/ 623 h 3258"/>
                <a:gd name="T54" fmla="*/ 121 w 3249"/>
                <a:gd name="T55" fmla="*/ 830 h 3258"/>
                <a:gd name="T56" fmla="*/ 109 w 3249"/>
                <a:gd name="T57" fmla="*/ 1737 h 3258"/>
                <a:gd name="T58" fmla="*/ 136 w 3249"/>
                <a:gd name="T59" fmla="*/ 1956 h 3258"/>
                <a:gd name="T60" fmla="*/ 215 w 3249"/>
                <a:gd name="T61" fmla="*/ 2155 h 3258"/>
                <a:gd name="T62" fmla="*/ 338 w 3249"/>
                <a:gd name="T63" fmla="*/ 2326 h 3258"/>
                <a:gd name="T64" fmla="*/ 498 w 3249"/>
                <a:gd name="T65" fmla="*/ 2462 h 3258"/>
                <a:gd name="T66" fmla="*/ 687 w 3249"/>
                <a:gd name="T67" fmla="*/ 2557 h 3258"/>
                <a:gd name="T68" fmla="*/ 900 w 3249"/>
                <a:gd name="T69" fmla="*/ 2602 h 3258"/>
                <a:gd name="T70" fmla="*/ 1029 w 3249"/>
                <a:gd name="T71" fmla="*/ 3127 h 3258"/>
                <a:gd name="T72" fmla="*/ 1219 w 3249"/>
                <a:gd name="T73" fmla="*/ 2948 h 3258"/>
                <a:gd name="T74" fmla="*/ 1412 w 3249"/>
                <a:gd name="T75" fmla="*/ 2814 h 3258"/>
                <a:gd name="T76" fmla="*/ 1509 w 3249"/>
                <a:gd name="T77" fmla="*/ 2770 h 3258"/>
                <a:gd name="T78" fmla="*/ 1546 w 3249"/>
                <a:gd name="T79" fmla="*/ 2787 h 3258"/>
                <a:gd name="T80" fmla="*/ 1560 w 3249"/>
                <a:gd name="T81" fmla="*/ 2826 h 3258"/>
                <a:gd name="T82" fmla="*/ 1542 w 3249"/>
                <a:gd name="T83" fmla="*/ 2863 h 3258"/>
                <a:gd name="T84" fmla="*/ 1380 w 3249"/>
                <a:gd name="T85" fmla="*/ 2962 h 3258"/>
                <a:gd name="T86" fmla="*/ 1179 w 3249"/>
                <a:gd name="T87" fmla="*/ 3130 h 3258"/>
                <a:gd name="T88" fmla="*/ 1047 w 3249"/>
                <a:gd name="T89" fmla="*/ 3251 h 3258"/>
                <a:gd name="T90" fmla="*/ 995 w 3249"/>
                <a:gd name="T91" fmla="*/ 3256 h 3258"/>
                <a:gd name="T92" fmla="*/ 942 w 3249"/>
                <a:gd name="T93" fmla="*/ 3225 h 3258"/>
                <a:gd name="T94" fmla="*/ 921 w 3249"/>
                <a:gd name="T95" fmla="*/ 3166 h 3258"/>
                <a:gd name="T96" fmla="*/ 770 w 3249"/>
                <a:gd name="T97" fmla="*/ 2693 h 3258"/>
                <a:gd name="T98" fmla="*/ 561 w 3249"/>
                <a:gd name="T99" fmla="*/ 2622 h 3258"/>
                <a:gd name="T100" fmla="*/ 375 w 3249"/>
                <a:gd name="T101" fmla="*/ 2508 h 3258"/>
                <a:gd name="T102" fmla="*/ 220 w 3249"/>
                <a:gd name="T103" fmla="*/ 2355 h 3258"/>
                <a:gd name="T104" fmla="*/ 102 w 3249"/>
                <a:gd name="T105" fmla="*/ 2172 h 3258"/>
                <a:gd name="T106" fmla="*/ 27 w 3249"/>
                <a:gd name="T107" fmla="*/ 1965 h 3258"/>
                <a:gd name="T108" fmla="*/ 0 w 3249"/>
                <a:gd name="T109" fmla="*/ 1737 h 3258"/>
                <a:gd name="T110" fmla="*/ 12 w 3249"/>
                <a:gd name="T111" fmla="*/ 819 h 3258"/>
                <a:gd name="T112" fmla="*/ 77 w 3249"/>
                <a:gd name="T113" fmla="*/ 597 h 3258"/>
                <a:gd name="T114" fmla="*/ 189 w 3249"/>
                <a:gd name="T115" fmla="*/ 401 h 3258"/>
                <a:gd name="T116" fmla="*/ 340 w 3249"/>
                <a:gd name="T117" fmla="*/ 235 h 3258"/>
                <a:gd name="T118" fmla="*/ 527 w 3249"/>
                <a:gd name="T119" fmla="*/ 109 h 3258"/>
                <a:gd name="T120" fmla="*/ 740 w 3249"/>
                <a:gd name="T121" fmla="*/ 29 h 3258"/>
                <a:gd name="T122" fmla="*/ 974 w 3249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58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0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89"/>
                  </a:lnTo>
                  <a:lnTo>
                    <a:pt x="2909" y="235"/>
                  </a:lnTo>
                  <a:lnTo>
                    <a:pt x="2963" y="287"/>
                  </a:lnTo>
                  <a:lnTo>
                    <a:pt x="3014" y="341"/>
                  </a:lnTo>
                  <a:lnTo>
                    <a:pt x="3060" y="401"/>
                  </a:lnTo>
                  <a:lnTo>
                    <a:pt x="3102" y="463"/>
                  </a:lnTo>
                  <a:lnTo>
                    <a:pt x="3140" y="528"/>
                  </a:lnTo>
                  <a:lnTo>
                    <a:pt x="3172" y="597"/>
                  </a:lnTo>
                  <a:lnTo>
                    <a:pt x="3199" y="668"/>
                  </a:lnTo>
                  <a:lnTo>
                    <a:pt x="3220" y="742"/>
                  </a:lnTo>
                  <a:lnTo>
                    <a:pt x="3237" y="819"/>
                  </a:lnTo>
                  <a:lnTo>
                    <a:pt x="3246" y="897"/>
                  </a:lnTo>
                  <a:lnTo>
                    <a:pt x="3249" y="977"/>
                  </a:lnTo>
                  <a:lnTo>
                    <a:pt x="3249" y="1737"/>
                  </a:lnTo>
                  <a:lnTo>
                    <a:pt x="3247" y="1807"/>
                  </a:lnTo>
                  <a:lnTo>
                    <a:pt x="3239" y="1877"/>
                  </a:lnTo>
                  <a:lnTo>
                    <a:pt x="3226" y="1945"/>
                  </a:lnTo>
                  <a:lnTo>
                    <a:pt x="3209" y="2013"/>
                  </a:lnTo>
                  <a:lnTo>
                    <a:pt x="3186" y="2080"/>
                  </a:lnTo>
                  <a:lnTo>
                    <a:pt x="3159" y="2146"/>
                  </a:lnTo>
                  <a:lnTo>
                    <a:pt x="3152" y="2158"/>
                  </a:lnTo>
                  <a:lnTo>
                    <a:pt x="3141" y="2167"/>
                  </a:lnTo>
                  <a:lnTo>
                    <a:pt x="3129" y="2173"/>
                  </a:lnTo>
                  <a:lnTo>
                    <a:pt x="3116" y="2176"/>
                  </a:lnTo>
                  <a:lnTo>
                    <a:pt x="3101" y="2176"/>
                  </a:lnTo>
                  <a:lnTo>
                    <a:pt x="3087" y="2171"/>
                  </a:lnTo>
                  <a:lnTo>
                    <a:pt x="3075" y="2164"/>
                  </a:lnTo>
                  <a:lnTo>
                    <a:pt x="3065" y="2154"/>
                  </a:lnTo>
                  <a:lnTo>
                    <a:pt x="3059" y="2142"/>
                  </a:lnTo>
                  <a:lnTo>
                    <a:pt x="3056" y="2128"/>
                  </a:lnTo>
                  <a:lnTo>
                    <a:pt x="3056" y="2114"/>
                  </a:lnTo>
                  <a:lnTo>
                    <a:pt x="3060" y="2100"/>
                  </a:lnTo>
                  <a:lnTo>
                    <a:pt x="3089" y="2029"/>
                  </a:lnTo>
                  <a:lnTo>
                    <a:pt x="3112" y="1959"/>
                  </a:lnTo>
                  <a:lnTo>
                    <a:pt x="3128" y="1886"/>
                  </a:lnTo>
                  <a:lnTo>
                    <a:pt x="3137" y="1813"/>
                  </a:lnTo>
                  <a:lnTo>
                    <a:pt x="3140" y="1737"/>
                  </a:lnTo>
                  <a:lnTo>
                    <a:pt x="3140" y="977"/>
                  </a:lnTo>
                  <a:lnTo>
                    <a:pt x="3137" y="903"/>
                  </a:lnTo>
                  <a:lnTo>
                    <a:pt x="3128" y="830"/>
                  </a:lnTo>
                  <a:lnTo>
                    <a:pt x="3113" y="759"/>
                  </a:lnTo>
                  <a:lnTo>
                    <a:pt x="3092" y="690"/>
                  </a:lnTo>
                  <a:lnTo>
                    <a:pt x="3065" y="623"/>
                  </a:lnTo>
                  <a:lnTo>
                    <a:pt x="3034" y="560"/>
                  </a:lnTo>
                  <a:lnTo>
                    <a:pt x="2998" y="500"/>
                  </a:lnTo>
                  <a:lnTo>
                    <a:pt x="2957" y="442"/>
                  </a:lnTo>
                  <a:lnTo>
                    <a:pt x="2911" y="388"/>
                  </a:lnTo>
                  <a:lnTo>
                    <a:pt x="2861" y="339"/>
                  </a:lnTo>
                  <a:lnTo>
                    <a:pt x="2808" y="294"/>
                  </a:lnTo>
                  <a:lnTo>
                    <a:pt x="2751" y="253"/>
                  </a:lnTo>
                  <a:lnTo>
                    <a:pt x="2691" y="216"/>
                  </a:lnTo>
                  <a:lnTo>
                    <a:pt x="2628" y="184"/>
                  </a:lnTo>
                  <a:lnTo>
                    <a:pt x="2562" y="158"/>
                  </a:lnTo>
                  <a:lnTo>
                    <a:pt x="2493" y="137"/>
                  </a:lnTo>
                  <a:lnTo>
                    <a:pt x="2422" y="121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1"/>
                  </a:lnTo>
                  <a:lnTo>
                    <a:pt x="756" y="137"/>
                  </a:lnTo>
                  <a:lnTo>
                    <a:pt x="687" y="158"/>
                  </a:lnTo>
                  <a:lnTo>
                    <a:pt x="621" y="184"/>
                  </a:lnTo>
                  <a:lnTo>
                    <a:pt x="558" y="216"/>
                  </a:lnTo>
                  <a:lnTo>
                    <a:pt x="498" y="253"/>
                  </a:lnTo>
                  <a:lnTo>
                    <a:pt x="441" y="294"/>
                  </a:lnTo>
                  <a:lnTo>
                    <a:pt x="388" y="339"/>
                  </a:lnTo>
                  <a:lnTo>
                    <a:pt x="338" y="388"/>
                  </a:lnTo>
                  <a:lnTo>
                    <a:pt x="292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4" y="623"/>
                  </a:lnTo>
                  <a:lnTo>
                    <a:pt x="157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2" y="903"/>
                  </a:lnTo>
                  <a:lnTo>
                    <a:pt x="109" y="977"/>
                  </a:lnTo>
                  <a:lnTo>
                    <a:pt x="109" y="1737"/>
                  </a:lnTo>
                  <a:lnTo>
                    <a:pt x="112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7" y="2025"/>
                  </a:lnTo>
                  <a:lnTo>
                    <a:pt x="184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2" y="2272"/>
                  </a:lnTo>
                  <a:lnTo>
                    <a:pt x="338" y="2326"/>
                  </a:lnTo>
                  <a:lnTo>
                    <a:pt x="388" y="2375"/>
                  </a:lnTo>
                  <a:lnTo>
                    <a:pt x="441" y="2421"/>
                  </a:lnTo>
                  <a:lnTo>
                    <a:pt x="498" y="2462"/>
                  </a:lnTo>
                  <a:lnTo>
                    <a:pt x="558" y="2498"/>
                  </a:lnTo>
                  <a:lnTo>
                    <a:pt x="621" y="2530"/>
                  </a:lnTo>
                  <a:lnTo>
                    <a:pt x="687" y="2557"/>
                  </a:lnTo>
                  <a:lnTo>
                    <a:pt x="756" y="2577"/>
                  </a:lnTo>
                  <a:lnTo>
                    <a:pt x="827" y="2593"/>
                  </a:lnTo>
                  <a:lnTo>
                    <a:pt x="900" y="2602"/>
                  </a:lnTo>
                  <a:lnTo>
                    <a:pt x="974" y="2605"/>
                  </a:lnTo>
                  <a:lnTo>
                    <a:pt x="1029" y="2605"/>
                  </a:lnTo>
                  <a:lnTo>
                    <a:pt x="1029" y="3127"/>
                  </a:lnTo>
                  <a:lnTo>
                    <a:pt x="1102" y="3053"/>
                  </a:lnTo>
                  <a:lnTo>
                    <a:pt x="1160" y="2998"/>
                  </a:lnTo>
                  <a:lnTo>
                    <a:pt x="1219" y="2948"/>
                  </a:lnTo>
                  <a:lnTo>
                    <a:pt x="1281" y="2899"/>
                  </a:lnTo>
                  <a:lnTo>
                    <a:pt x="1346" y="2855"/>
                  </a:lnTo>
                  <a:lnTo>
                    <a:pt x="1412" y="2814"/>
                  </a:lnTo>
                  <a:lnTo>
                    <a:pt x="1481" y="2776"/>
                  </a:lnTo>
                  <a:lnTo>
                    <a:pt x="1494" y="2771"/>
                  </a:lnTo>
                  <a:lnTo>
                    <a:pt x="1509" y="2770"/>
                  </a:lnTo>
                  <a:lnTo>
                    <a:pt x="1522" y="2772"/>
                  </a:lnTo>
                  <a:lnTo>
                    <a:pt x="1535" y="2778"/>
                  </a:lnTo>
                  <a:lnTo>
                    <a:pt x="1546" y="2787"/>
                  </a:lnTo>
                  <a:lnTo>
                    <a:pt x="1554" y="2799"/>
                  </a:lnTo>
                  <a:lnTo>
                    <a:pt x="1559" y="2813"/>
                  </a:lnTo>
                  <a:lnTo>
                    <a:pt x="1560" y="2826"/>
                  </a:lnTo>
                  <a:lnTo>
                    <a:pt x="1558" y="2841"/>
                  </a:lnTo>
                  <a:lnTo>
                    <a:pt x="1552" y="2853"/>
                  </a:lnTo>
                  <a:lnTo>
                    <a:pt x="1542" y="2863"/>
                  </a:lnTo>
                  <a:lnTo>
                    <a:pt x="1530" y="2873"/>
                  </a:lnTo>
                  <a:lnTo>
                    <a:pt x="1454" y="2915"/>
                  </a:lnTo>
                  <a:lnTo>
                    <a:pt x="1380" y="2962"/>
                  </a:lnTo>
                  <a:lnTo>
                    <a:pt x="1310" y="3013"/>
                  </a:lnTo>
                  <a:lnTo>
                    <a:pt x="1243" y="3069"/>
                  </a:lnTo>
                  <a:lnTo>
                    <a:pt x="1179" y="3130"/>
                  </a:lnTo>
                  <a:lnTo>
                    <a:pt x="1078" y="3231"/>
                  </a:lnTo>
                  <a:lnTo>
                    <a:pt x="1064" y="3243"/>
                  </a:lnTo>
                  <a:lnTo>
                    <a:pt x="1047" y="3251"/>
                  </a:lnTo>
                  <a:lnTo>
                    <a:pt x="1031" y="3256"/>
                  </a:lnTo>
                  <a:lnTo>
                    <a:pt x="1012" y="3258"/>
                  </a:lnTo>
                  <a:lnTo>
                    <a:pt x="995" y="3256"/>
                  </a:lnTo>
                  <a:lnTo>
                    <a:pt x="977" y="3251"/>
                  </a:lnTo>
                  <a:lnTo>
                    <a:pt x="958" y="3241"/>
                  </a:lnTo>
                  <a:lnTo>
                    <a:pt x="942" y="3225"/>
                  </a:lnTo>
                  <a:lnTo>
                    <a:pt x="930" y="3208"/>
                  </a:lnTo>
                  <a:lnTo>
                    <a:pt x="923" y="3188"/>
                  </a:lnTo>
                  <a:lnTo>
                    <a:pt x="921" y="3166"/>
                  </a:lnTo>
                  <a:lnTo>
                    <a:pt x="921" y="2713"/>
                  </a:lnTo>
                  <a:lnTo>
                    <a:pt x="845" y="2706"/>
                  </a:lnTo>
                  <a:lnTo>
                    <a:pt x="770" y="2693"/>
                  </a:lnTo>
                  <a:lnTo>
                    <a:pt x="698" y="2674"/>
                  </a:lnTo>
                  <a:lnTo>
                    <a:pt x="628" y="2650"/>
                  </a:lnTo>
                  <a:lnTo>
                    <a:pt x="561" y="2622"/>
                  </a:lnTo>
                  <a:lnTo>
                    <a:pt x="495" y="2588"/>
                  </a:lnTo>
                  <a:lnTo>
                    <a:pt x="434" y="2550"/>
                  </a:lnTo>
                  <a:lnTo>
                    <a:pt x="375" y="2508"/>
                  </a:lnTo>
                  <a:lnTo>
                    <a:pt x="320" y="2460"/>
                  </a:lnTo>
                  <a:lnTo>
                    <a:pt x="268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2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9" y="528"/>
                  </a:lnTo>
                  <a:lnTo>
                    <a:pt x="147" y="463"/>
                  </a:lnTo>
                  <a:lnTo>
                    <a:pt x="189" y="401"/>
                  </a:lnTo>
                  <a:lnTo>
                    <a:pt x="235" y="341"/>
                  </a:lnTo>
                  <a:lnTo>
                    <a:pt x="286" y="287"/>
                  </a:lnTo>
                  <a:lnTo>
                    <a:pt x="340" y="235"/>
                  </a:lnTo>
                  <a:lnTo>
                    <a:pt x="399" y="189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0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6" name="Group 1145"/>
          <p:cNvGrpSpPr/>
          <p:nvPr/>
        </p:nvGrpSpPr>
        <p:grpSpPr>
          <a:xfrm>
            <a:off x="659614" y="2678971"/>
            <a:ext cx="573087" cy="574675"/>
            <a:chOff x="674688" y="2678113"/>
            <a:chExt cx="573087" cy="5746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4" name="Freeform 488"/>
            <p:cNvSpPr>
              <a:spLocks noEditPoints="1"/>
            </p:cNvSpPr>
            <p:nvPr/>
          </p:nvSpPr>
          <p:spPr bwMode="auto">
            <a:xfrm>
              <a:off x="962025" y="2994025"/>
              <a:ext cx="228600" cy="230188"/>
            </a:xfrm>
            <a:custGeom>
              <a:avLst/>
              <a:gdLst>
                <a:gd name="T0" fmla="*/ 108 w 1299"/>
                <a:gd name="T1" fmla="*/ 109 h 1304"/>
                <a:gd name="T2" fmla="*/ 108 w 1299"/>
                <a:gd name="T3" fmla="*/ 1195 h 1304"/>
                <a:gd name="T4" fmla="*/ 1191 w 1299"/>
                <a:gd name="T5" fmla="*/ 1195 h 1304"/>
                <a:gd name="T6" fmla="*/ 1191 w 1299"/>
                <a:gd name="T7" fmla="*/ 109 h 1304"/>
                <a:gd name="T8" fmla="*/ 703 w 1299"/>
                <a:gd name="T9" fmla="*/ 109 h 1304"/>
                <a:gd name="T10" fmla="*/ 703 w 1299"/>
                <a:gd name="T11" fmla="*/ 793 h 1304"/>
                <a:gd name="T12" fmla="*/ 936 w 1299"/>
                <a:gd name="T13" fmla="*/ 559 h 1304"/>
                <a:gd name="T14" fmla="*/ 1013 w 1299"/>
                <a:gd name="T15" fmla="*/ 636 h 1304"/>
                <a:gd name="T16" fmla="*/ 650 w 1299"/>
                <a:gd name="T17" fmla="*/ 1000 h 1304"/>
                <a:gd name="T18" fmla="*/ 286 w 1299"/>
                <a:gd name="T19" fmla="*/ 636 h 1304"/>
                <a:gd name="T20" fmla="*/ 363 w 1299"/>
                <a:gd name="T21" fmla="*/ 559 h 1304"/>
                <a:gd name="T22" fmla="*/ 595 w 1299"/>
                <a:gd name="T23" fmla="*/ 793 h 1304"/>
                <a:gd name="T24" fmla="*/ 595 w 1299"/>
                <a:gd name="T25" fmla="*/ 109 h 1304"/>
                <a:gd name="T26" fmla="*/ 108 w 1299"/>
                <a:gd name="T27" fmla="*/ 109 h 1304"/>
                <a:gd name="T28" fmla="*/ 0 w 1299"/>
                <a:gd name="T29" fmla="*/ 0 h 1304"/>
                <a:gd name="T30" fmla="*/ 1299 w 1299"/>
                <a:gd name="T31" fmla="*/ 0 h 1304"/>
                <a:gd name="T32" fmla="*/ 1299 w 1299"/>
                <a:gd name="T33" fmla="*/ 1304 h 1304"/>
                <a:gd name="T34" fmla="*/ 0 w 1299"/>
                <a:gd name="T35" fmla="*/ 1304 h 1304"/>
                <a:gd name="T36" fmla="*/ 0 w 1299"/>
                <a:gd name="T37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9" h="1304">
                  <a:moveTo>
                    <a:pt x="108" y="109"/>
                  </a:moveTo>
                  <a:lnTo>
                    <a:pt x="108" y="1195"/>
                  </a:lnTo>
                  <a:lnTo>
                    <a:pt x="1191" y="1195"/>
                  </a:lnTo>
                  <a:lnTo>
                    <a:pt x="1191" y="109"/>
                  </a:lnTo>
                  <a:lnTo>
                    <a:pt x="703" y="109"/>
                  </a:lnTo>
                  <a:lnTo>
                    <a:pt x="703" y="793"/>
                  </a:lnTo>
                  <a:lnTo>
                    <a:pt x="936" y="559"/>
                  </a:lnTo>
                  <a:lnTo>
                    <a:pt x="1013" y="636"/>
                  </a:lnTo>
                  <a:lnTo>
                    <a:pt x="650" y="1000"/>
                  </a:lnTo>
                  <a:lnTo>
                    <a:pt x="286" y="636"/>
                  </a:lnTo>
                  <a:lnTo>
                    <a:pt x="363" y="559"/>
                  </a:lnTo>
                  <a:lnTo>
                    <a:pt x="595" y="793"/>
                  </a:lnTo>
                  <a:lnTo>
                    <a:pt x="595" y="109"/>
                  </a:lnTo>
                  <a:lnTo>
                    <a:pt x="108" y="109"/>
                  </a:lnTo>
                  <a:close/>
                  <a:moveTo>
                    <a:pt x="0" y="0"/>
                  </a:moveTo>
                  <a:lnTo>
                    <a:pt x="1299" y="0"/>
                  </a:lnTo>
                  <a:lnTo>
                    <a:pt x="1299" y="1304"/>
                  </a:lnTo>
                  <a:lnTo>
                    <a:pt x="0" y="13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489"/>
            <p:cNvSpPr>
              <a:spLocks/>
            </p:cNvSpPr>
            <p:nvPr/>
          </p:nvSpPr>
          <p:spPr bwMode="auto">
            <a:xfrm>
              <a:off x="674688" y="2678113"/>
              <a:ext cx="573087" cy="574675"/>
            </a:xfrm>
            <a:custGeom>
              <a:avLst/>
              <a:gdLst>
                <a:gd name="T0" fmla="*/ 2355 w 3249"/>
                <a:gd name="T1" fmla="*/ 3 h 3258"/>
                <a:gd name="T2" fmla="*/ 2582 w 3249"/>
                <a:gd name="T3" fmla="*/ 50 h 3258"/>
                <a:gd name="T4" fmla="*/ 2787 w 3249"/>
                <a:gd name="T5" fmla="*/ 147 h 3258"/>
                <a:gd name="T6" fmla="*/ 2963 w 3249"/>
                <a:gd name="T7" fmla="*/ 287 h 3258"/>
                <a:gd name="T8" fmla="*/ 3102 w 3249"/>
                <a:gd name="T9" fmla="*/ 463 h 3258"/>
                <a:gd name="T10" fmla="*/ 3199 w 3249"/>
                <a:gd name="T11" fmla="*/ 668 h 3258"/>
                <a:gd name="T12" fmla="*/ 3246 w 3249"/>
                <a:gd name="T13" fmla="*/ 897 h 3258"/>
                <a:gd name="T14" fmla="*/ 3247 w 3249"/>
                <a:gd name="T15" fmla="*/ 1807 h 3258"/>
                <a:gd name="T16" fmla="*/ 3209 w 3249"/>
                <a:gd name="T17" fmla="*/ 2013 h 3258"/>
                <a:gd name="T18" fmla="*/ 3152 w 3249"/>
                <a:gd name="T19" fmla="*/ 2158 h 3258"/>
                <a:gd name="T20" fmla="*/ 3116 w 3249"/>
                <a:gd name="T21" fmla="*/ 2176 h 3258"/>
                <a:gd name="T22" fmla="*/ 3075 w 3249"/>
                <a:gd name="T23" fmla="*/ 2164 h 3258"/>
                <a:gd name="T24" fmla="*/ 3056 w 3249"/>
                <a:gd name="T25" fmla="*/ 2128 h 3258"/>
                <a:gd name="T26" fmla="*/ 3089 w 3249"/>
                <a:gd name="T27" fmla="*/ 2029 h 3258"/>
                <a:gd name="T28" fmla="*/ 3137 w 3249"/>
                <a:gd name="T29" fmla="*/ 1813 h 3258"/>
                <a:gd name="T30" fmla="*/ 3137 w 3249"/>
                <a:gd name="T31" fmla="*/ 903 h 3258"/>
                <a:gd name="T32" fmla="*/ 3092 w 3249"/>
                <a:gd name="T33" fmla="*/ 690 h 3258"/>
                <a:gd name="T34" fmla="*/ 2998 w 3249"/>
                <a:gd name="T35" fmla="*/ 500 h 3258"/>
                <a:gd name="T36" fmla="*/ 2861 w 3249"/>
                <a:gd name="T37" fmla="*/ 339 h 3258"/>
                <a:gd name="T38" fmla="*/ 2691 w 3249"/>
                <a:gd name="T39" fmla="*/ 216 h 3258"/>
                <a:gd name="T40" fmla="*/ 2493 w 3249"/>
                <a:gd name="T41" fmla="*/ 137 h 3258"/>
                <a:gd name="T42" fmla="*/ 2275 w 3249"/>
                <a:gd name="T43" fmla="*/ 109 h 3258"/>
                <a:gd name="T44" fmla="*/ 827 w 3249"/>
                <a:gd name="T45" fmla="*/ 121 h 3258"/>
                <a:gd name="T46" fmla="*/ 621 w 3249"/>
                <a:gd name="T47" fmla="*/ 184 h 3258"/>
                <a:gd name="T48" fmla="*/ 441 w 3249"/>
                <a:gd name="T49" fmla="*/ 294 h 3258"/>
                <a:gd name="T50" fmla="*/ 292 w 3249"/>
                <a:gd name="T51" fmla="*/ 442 h 3258"/>
                <a:gd name="T52" fmla="*/ 184 w 3249"/>
                <a:gd name="T53" fmla="*/ 623 h 3258"/>
                <a:gd name="T54" fmla="*/ 121 w 3249"/>
                <a:gd name="T55" fmla="*/ 830 h 3258"/>
                <a:gd name="T56" fmla="*/ 109 w 3249"/>
                <a:gd name="T57" fmla="*/ 1737 h 3258"/>
                <a:gd name="T58" fmla="*/ 136 w 3249"/>
                <a:gd name="T59" fmla="*/ 1956 h 3258"/>
                <a:gd name="T60" fmla="*/ 215 w 3249"/>
                <a:gd name="T61" fmla="*/ 2155 h 3258"/>
                <a:gd name="T62" fmla="*/ 338 w 3249"/>
                <a:gd name="T63" fmla="*/ 2326 h 3258"/>
                <a:gd name="T64" fmla="*/ 498 w 3249"/>
                <a:gd name="T65" fmla="*/ 2462 h 3258"/>
                <a:gd name="T66" fmla="*/ 687 w 3249"/>
                <a:gd name="T67" fmla="*/ 2557 h 3258"/>
                <a:gd name="T68" fmla="*/ 900 w 3249"/>
                <a:gd name="T69" fmla="*/ 2602 h 3258"/>
                <a:gd name="T70" fmla="*/ 1029 w 3249"/>
                <a:gd name="T71" fmla="*/ 3127 h 3258"/>
                <a:gd name="T72" fmla="*/ 1219 w 3249"/>
                <a:gd name="T73" fmla="*/ 2948 h 3258"/>
                <a:gd name="T74" fmla="*/ 1412 w 3249"/>
                <a:gd name="T75" fmla="*/ 2814 h 3258"/>
                <a:gd name="T76" fmla="*/ 1509 w 3249"/>
                <a:gd name="T77" fmla="*/ 2770 h 3258"/>
                <a:gd name="T78" fmla="*/ 1546 w 3249"/>
                <a:gd name="T79" fmla="*/ 2787 h 3258"/>
                <a:gd name="T80" fmla="*/ 1560 w 3249"/>
                <a:gd name="T81" fmla="*/ 2826 h 3258"/>
                <a:gd name="T82" fmla="*/ 1542 w 3249"/>
                <a:gd name="T83" fmla="*/ 2863 h 3258"/>
                <a:gd name="T84" fmla="*/ 1380 w 3249"/>
                <a:gd name="T85" fmla="*/ 2962 h 3258"/>
                <a:gd name="T86" fmla="*/ 1179 w 3249"/>
                <a:gd name="T87" fmla="*/ 3130 h 3258"/>
                <a:gd name="T88" fmla="*/ 1047 w 3249"/>
                <a:gd name="T89" fmla="*/ 3251 h 3258"/>
                <a:gd name="T90" fmla="*/ 995 w 3249"/>
                <a:gd name="T91" fmla="*/ 3256 h 3258"/>
                <a:gd name="T92" fmla="*/ 942 w 3249"/>
                <a:gd name="T93" fmla="*/ 3225 h 3258"/>
                <a:gd name="T94" fmla="*/ 921 w 3249"/>
                <a:gd name="T95" fmla="*/ 3166 h 3258"/>
                <a:gd name="T96" fmla="*/ 770 w 3249"/>
                <a:gd name="T97" fmla="*/ 2693 h 3258"/>
                <a:gd name="T98" fmla="*/ 561 w 3249"/>
                <a:gd name="T99" fmla="*/ 2622 h 3258"/>
                <a:gd name="T100" fmla="*/ 375 w 3249"/>
                <a:gd name="T101" fmla="*/ 2508 h 3258"/>
                <a:gd name="T102" fmla="*/ 220 w 3249"/>
                <a:gd name="T103" fmla="*/ 2355 h 3258"/>
                <a:gd name="T104" fmla="*/ 102 w 3249"/>
                <a:gd name="T105" fmla="*/ 2172 h 3258"/>
                <a:gd name="T106" fmla="*/ 27 w 3249"/>
                <a:gd name="T107" fmla="*/ 1965 h 3258"/>
                <a:gd name="T108" fmla="*/ 0 w 3249"/>
                <a:gd name="T109" fmla="*/ 1737 h 3258"/>
                <a:gd name="T110" fmla="*/ 12 w 3249"/>
                <a:gd name="T111" fmla="*/ 819 h 3258"/>
                <a:gd name="T112" fmla="*/ 77 w 3249"/>
                <a:gd name="T113" fmla="*/ 597 h 3258"/>
                <a:gd name="T114" fmla="*/ 189 w 3249"/>
                <a:gd name="T115" fmla="*/ 401 h 3258"/>
                <a:gd name="T116" fmla="*/ 340 w 3249"/>
                <a:gd name="T117" fmla="*/ 235 h 3258"/>
                <a:gd name="T118" fmla="*/ 527 w 3249"/>
                <a:gd name="T119" fmla="*/ 109 h 3258"/>
                <a:gd name="T120" fmla="*/ 740 w 3249"/>
                <a:gd name="T121" fmla="*/ 29 h 3258"/>
                <a:gd name="T122" fmla="*/ 974 w 3249"/>
                <a:gd name="T123" fmla="*/ 0 h 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58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0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89"/>
                  </a:lnTo>
                  <a:lnTo>
                    <a:pt x="2909" y="235"/>
                  </a:lnTo>
                  <a:lnTo>
                    <a:pt x="2963" y="287"/>
                  </a:lnTo>
                  <a:lnTo>
                    <a:pt x="3014" y="341"/>
                  </a:lnTo>
                  <a:lnTo>
                    <a:pt x="3060" y="401"/>
                  </a:lnTo>
                  <a:lnTo>
                    <a:pt x="3102" y="463"/>
                  </a:lnTo>
                  <a:lnTo>
                    <a:pt x="3140" y="528"/>
                  </a:lnTo>
                  <a:lnTo>
                    <a:pt x="3172" y="597"/>
                  </a:lnTo>
                  <a:lnTo>
                    <a:pt x="3199" y="668"/>
                  </a:lnTo>
                  <a:lnTo>
                    <a:pt x="3220" y="742"/>
                  </a:lnTo>
                  <a:lnTo>
                    <a:pt x="3237" y="819"/>
                  </a:lnTo>
                  <a:lnTo>
                    <a:pt x="3246" y="897"/>
                  </a:lnTo>
                  <a:lnTo>
                    <a:pt x="3249" y="977"/>
                  </a:lnTo>
                  <a:lnTo>
                    <a:pt x="3249" y="1737"/>
                  </a:lnTo>
                  <a:lnTo>
                    <a:pt x="3247" y="1807"/>
                  </a:lnTo>
                  <a:lnTo>
                    <a:pt x="3239" y="1877"/>
                  </a:lnTo>
                  <a:lnTo>
                    <a:pt x="3226" y="1945"/>
                  </a:lnTo>
                  <a:lnTo>
                    <a:pt x="3209" y="2013"/>
                  </a:lnTo>
                  <a:lnTo>
                    <a:pt x="3186" y="2080"/>
                  </a:lnTo>
                  <a:lnTo>
                    <a:pt x="3159" y="2146"/>
                  </a:lnTo>
                  <a:lnTo>
                    <a:pt x="3152" y="2158"/>
                  </a:lnTo>
                  <a:lnTo>
                    <a:pt x="3141" y="2167"/>
                  </a:lnTo>
                  <a:lnTo>
                    <a:pt x="3129" y="2173"/>
                  </a:lnTo>
                  <a:lnTo>
                    <a:pt x="3116" y="2176"/>
                  </a:lnTo>
                  <a:lnTo>
                    <a:pt x="3101" y="2176"/>
                  </a:lnTo>
                  <a:lnTo>
                    <a:pt x="3087" y="2171"/>
                  </a:lnTo>
                  <a:lnTo>
                    <a:pt x="3075" y="2164"/>
                  </a:lnTo>
                  <a:lnTo>
                    <a:pt x="3065" y="2154"/>
                  </a:lnTo>
                  <a:lnTo>
                    <a:pt x="3059" y="2142"/>
                  </a:lnTo>
                  <a:lnTo>
                    <a:pt x="3056" y="2128"/>
                  </a:lnTo>
                  <a:lnTo>
                    <a:pt x="3056" y="2114"/>
                  </a:lnTo>
                  <a:lnTo>
                    <a:pt x="3060" y="2100"/>
                  </a:lnTo>
                  <a:lnTo>
                    <a:pt x="3089" y="2029"/>
                  </a:lnTo>
                  <a:lnTo>
                    <a:pt x="3112" y="1959"/>
                  </a:lnTo>
                  <a:lnTo>
                    <a:pt x="3128" y="1886"/>
                  </a:lnTo>
                  <a:lnTo>
                    <a:pt x="3137" y="1813"/>
                  </a:lnTo>
                  <a:lnTo>
                    <a:pt x="3140" y="1737"/>
                  </a:lnTo>
                  <a:lnTo>
                    <a:pt x="3140" y="977"/>
                  </a:lnTo>
                  <a:lnTo>
                    <a:pt x="3137" y="903"/>
                  </a:lnTo>
                  <a:lnTo>
                    <a:pt x="3128" y="830"/>
                  </a:lnTo>
                  <a:lnTo>
                    <a:pt x="3113" y="759"/>
                  </a:lnTo>
                  <a:lnTo>
                    <a:pt x="3092" y="690"/>
                  </a:lnTo>
                  <a:lnTo>
                    <a:pt x="3065" y="623"/>
                  </a:lnTo>
                  <a:lnTo>
                    <a:pt x="3034" y="560"/>
                  </a:lnTo>
                  <a:lnTo>
                    <a:pt x="2998" y="500"/>
                  </a:lnTo>
                  <a:lnTo>
                    <a:pt x="2957" y="442"/>
                  </a:lnTo>
                  <a:lnTo>
                    <a:pt x="2911" y="388"/>
                  </a:lnTo>
                  <a:lnTo>
                    <a:pt x="2861" y="339"/>
                  </a:lnTo>
                  <a:lnTo>
                    <a:pt x="2808" y="294"/>
                  </a:lnTo>
                  <a:lnTo>
                    <a:pt x="2751" y="253"/>
                  </a:lnTo>
                  <a:lnTo>
                    <a:pt x="2691" y="216"/>
                  </a:lnTo>
                  <a:lnTo>
                    <a:pt x="2628" y="184"/>
                  </a:lnTo>
                  <a:lnTo>
                    <a:pt x="2562" y="158"/>
                  </a:lnTo>
                  <a:lnTo>
                    <a:pt x="2493" y="137"/>
                  </a:lnTo>
                  <a:lnTo>
                    <a:pt x="2422" y="121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1"/>
                  </a:lnTo>
                  <a:lnTo>
                    <a:pt x="756" y="137"/>
                  </a:lnTo>
                  <a:lnTo>
                    <a:pt x="687" y="158"/>
                  </a:lnTo>
                  <a:lnTo>
                    <a:pt x="621" y="184"/>
                  </a:lnTo>
                  <a:lnTo>
                    <a:pt x="558" y="216"/>
                  </a:lnTo>
                  <a:lnTo>
                    <a:pt x="498" y="253"/>
                  </a:lnTo>
                  <a:lnTo>
                    <a:pt x="441" y="294"/>
                  </a:lnTo>
                  <a:lnTo>
                    <a:pt x="388" y="339"/>
                  </a:lnTo>
                  <a:lnTo>
                    <a:pt x="338" y="388"/>
                  </a:lnTo>
                  <a:lnTo>
                    <a:pt x="292" y="442"/>
                  </a:lnTo>
                  <a:lnTo>
                    <a:pt x="251" y="500"/>
                  </a:lnTo>
                  <a:lnTo>
                    <a:pt x="215" y="560"/>
                  </a:lnTo>
                  <a:lnTo>
                    <a:pt x="184" y="623"/>
                  </a:lnTo>
                  <a:lnTo>
                    <a:pt x="157" y="690"/>
                  </a:lnTo>
                  <a:lnTo>
                    <a:pt x="136" y="759"/>
                  </a:lnTo>
                  <a:lnTo>
                    <a:pt x="121" y="830"/>
                  </a:lnTo>
                  <a:lnTo>
                    <a:pt x="112" y="903"/>
                  </a:lnTo>
                  <a:lnTo>
                    <a:pt x="109" y="977"/>
                  </a:lnTo>
                  <a:lnTo>
                    <a:pt x="109" y="1737"/>
                  </a:lnTo>
                  <a:lnTo>
                    <a:pt x="112" y="1813"/>
                  </a:lnTo>
                  <a:lnTo>
                    <a:pt x="121" y="1886"/>
                  </a:lnTo>
                  <a:lnTo>
                    <a:pt x="136" y="1956"/>
                  </a:lnTo>
                  <a:lnTo>
                    <a:pt x="157" y="2025"/>
                  </a:lnTo>
                  <a:lnTo>
                    <a:pt x="184" y="2091"/>
                  </a:lnTo>
                  <a:lnTo>
                    <a:pt x="215" y="2155"/>
                  </a:lnTo>
                  <a:lnTo>
                    <a:pt x="251" y="2216"/>
                  </a:lnTo>
                  <a:lnTo>
                    <a:pt x="292" y="2272"/>
                  </a:lnTo>
                  <a:lnTo>
                    <a:pt x="338" y="2326"/>
                  </a:lnTo>
                  <a:lnTo>
                    <a:pt x="388" y="2375"/>
                  </a:lnTo>
                  <a:lnTo>
                    <a:pt x="441" y="2421"/>
                  </a:lnTo>
                  <a:lnTo>
                    <a:pt x="498" y="2462"/>
                  </a:lnTo>
                  <a:lnTo>
                    <a:pt x="558" y="2498"/>
                  </a:lnTo>
                  <a:lnTo>
                    <a:pt x="621" y="2530"/>
                  </a:lnTo>
                  <a:lnTo>
                    <a:pt x="687" y="2557"/>
                  </a:lnTo>
                  <a:lnTo>
                    <a:pt x="756" y="2577"/>
                  </a:lnTo>
                  <a:lnTo>
                    <a:pt x="827" y="2593"/>
                  </a:lnTo>
                  <a:lnTo>
                    <a:pt x="900" y="2602"/>
                  </a:lnTo>
                  <a:lnTo>
                    <a:pt x="974" y="2605"/>
                  </a:lnTo>
                  <a:lnTo>
                    <a:pt x="1029" y="2605"/>
                  </a:lnTo>
                  <a:lnTo>
                    <a:pt x="1029" y="3127"/>
                  </a:lnTo>
                  <a:lnTo>
                    <a:pt x="1102" y="3053"/>
                  </a:lnTo>
                  <a:lnTo>
                    <a:pt x="1160" y="2998"/>
                  </a:lnTo>
                  <a:lnTo>
                    <a:pt x="1219" y="2948"/>
                  </a:lnTo>
                  <a:lnTo>
                    <a:pt x="1281" y="2899"/>
                  </a:lnTo>
                  <a:lnTo>
                    <a:pt x="1346" y="2855"/>
                  </a:lnTo>
                  <a:lnTo>
                    <a:pt x="1412" y="2814"/>
                  </a:lnTo>
                  <a:lnTo>
                    <a:pt x="1481" y="2776"/>
                  </a:lnTo>
                  <a:lnTo>
                    <a:pt x="1494" y="2771"/>
                  </a:lnTo>
                  <a:lnTo>
                    <a:pt x="1509" y="2770"/>
                  </a:lnTo>
                  <a:lnTo>
                    <a:pt x="1522" y="2772"/>
                  </a:lnTo>
                  <a:lnTo>
                    <a:pt x="1535" y="2778"/>
                  </a:lnTo>
                  <a:lnTo>
                    <a:pt x="1546" y="2787"/>
                  </a:lnTo>
                  <a:lnTo>
                    <a:pt x="1554" y="2799"/>
                  </a:lnTo>
                  <a:lnTo>
                    <a:pt x="1559" y="2813"/>
                  </a:lnTo>
                  <a:lnTo>
                    <a:pt x="1560" y="2826"/>
                  </a:lnTo>
                  <a:lnTo>
                    <a:pt x="1558" y="2841"/>
                  </a:lnTo>
                  <a:lnTo>
                    <a:pt x="1552" y="2853"/>
                  </a:lnTo>
                  <a:lnTo>
                    <a:pt x="1542" y="2863"/>
                  </a:lnTo>
                  <a:lnTo>
                    <a:pt x="1530" y="2873"/>
                  </a:lnTo>
                  <a:lnTo>
                    <a:pt x="1454" y="2915"/>
                  </a:lnTo>
                  <a:lnTo>
                    <a:pt x="1380" y="2962"/>
                  </a:lnTo>
                  <a:lnTo>
                    <a:pt x="1310" y="3013"/>
                  </a:lnTo>
                  <a:lnTo>
                    <a:pt x="1243" y="3069"/>
                  </a:lnTo>
                  <a:lnTo>
                    <a:pt x="1179" y="3130"/>
                  </a:lnTo>
                  <a:lnTo>
                    <a:pt x="1078" y="3231"/>
                  </a:lnTo>
                  <a:lnTo>
                    <a:pt x="1064" y="3243"/>
                  </a:lnTo>
                  <a:lnTo>
                    <a:pt x="1047" y="3251"/>
                  </a:lnTo>
                  <a:lnTo>
                    <a:pt x="1031" y="3256"/>
                  </a:lnTo>
                  <a:lnTo>
                    <a:pt x="1012" y="3258"/>
                  </a:lnTo>
                  <a:lnTo>
                    <a:pt x="995" y="3256"/>
                  </a:lnTo>
                  <a:lnTo>
                    <a:pt x="977" y="3251"/>
                  </a:lnTo>
                  <a:lnTo>
                    <a:pt x="958" y="3241"/>
                  </a:lnTo>
                  <a:lnTo>
                    <a:pt x="942" y="3225"/>
                  </a:lnTo>
                  <a:lnTo>
                    <a:pt x="930" y="3208"/>
                  </a:lnTo>
                  <a:lnTo>
                    <a:pt x="923" y="3188"/>
                  </a:lnTo>
                  <a:lnTo>
                    <a:pt x="921" y="3166"/>
                  </a:lnTo>
                  <a:lnTo>
                    <a:pt x="921" y="2713"/>
                  </a:lnTo>
                  <a:lnTo>
                    <a:pt x="845" y="2706"/>
                  </a:lnTo>
                  <a:lnTo>
                    <a:pt x="770" y="2693"/>
                  </a:lnTo>
                  <a:lnTo>
                    <a:pt x="698" y="2674"/>
                  </a:lnTo>
                  <a:lnTo>
                    <a:pt x="628" y="2650"/>
                  </a:lnTo>
                  <a:lnTo>
                    <a:pt x="561" y="2622"/>
                  </a:lnTo>
                  <a:lnTo>
                    <a:pt x="495" y="2588"/>
                  </a:lnTo>
                  <a:lnTo>
                    <a:pt x="434" y="2550"/>
                  </a:lnTo>
                  <a:lnTo>
                    <a:pt x="375" y="2508"/>
                  </a:lnTo>
                  <a:lnTo>
                    <a:pt x="320" y="2460"/>
                  </a:lnTo>
                  <a:lnTo>
                    <a:pt x="268" y="2410"/>
                  </a:lnTo>
                  <a:lnTo>
                    <a:pt x="220" y="2355"/>
                  </a:lnTo>
                  <a:lnTo>
                    <a:pt x="176" y="2298"/>
                  </a:lnTo>
                  <a:lnTo>
                    <a:pt x="137" y="2236"/>
                  </a:lnTo>
                  <a:lnTo>
                    <a:pt x="102" y="2172"/>
                  </a:lnTo>
                  <a:lnTo>
                    <a:pt x="72" y="2106"/>
                  </a:lnTo>
                  <a:lnTo>
                    <a:pt x="46" y="2036"/>
                  </a:lnTo>
                  <a:lnTo>
                    <a:pt x="27" y="1965"/>
                  </a:lnTo>
                  <a:lnTo>
                    <a:pt x="12" y="1891"/>
                  </a:lnTo>
                  <a:lnTo>
                    <a:pt x="3" y="1815"/>
                  </a:lnTo>
                  <a:lnTo>
                    <a:pt x="0" y="1737"/>
                  </a:lnTo>
                  <a:lnTo>
                    <a:pt x="0" y="977"/>
                  </a:lnTo>
                  <a:lnTo>
                    <a:pt x="3" y="897"/>
                  </a:lnTo>
                  <a:lnTo>
                    <a:pt x="12" y="819"/>
                  </a:lnTo>
                  <a:lnTo>
                    <a:pt x="29" y="742"/>
                  </a:lnTo>
                  <a:lnTo>
                    <a:pt x="50" y="668"/>
                  </a:lnTo>
                  <a:lnTo>
                    <a:pt x="77" y="597"/>
                  </a:lnTo>
                  <a:lnTo>
                    <a:pt x="109" y="528"/>
                  </a:lnTo>
                  <a:lnTo>
                    <a:pt x="147" y="463"/>
                  </a:lnTo>
                  <a:lnTo>
                    <a:pt x="189" y="401"/>
                  </a:lnTo>
                  <a:lnTo>
                    <a:pt x="235" y="341"/>
                  </a:lnTo>
                  <a:lnTo>
                    <a:pt x="286" y="287"/>
                  </a:lnTo>
                  <a:lnTo>
                    <a:pt x="340" y="235"/>
                  </a:lnTo>
                  <a:lnTo>
                    <a:pt x="399" y="189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0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2" name="Group 1221"/>
          <p:cNvGrpSpPr/>
          <p:nvPr/>
        </p:nvGrpSpPr>
        <p:grpSpPr>
          <a:xfrm>
            <a:off x="10014554" y="1907551"/>
            <a:ext cx="573087" cy="573088"/>
            <a:chOff x="674688" y="1908175"/>
            <a:chExt cx="573087" cy="573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1" name="Freeform 494"/>
            <p:cNvSpPr>
              <a:spLocks noEditPoints="1"/>
            </p:cNvSpPr>
            <p:nvPr/>
          </p:nvSpPr>
          <p:spPr bwMode="auto">
            <a:xfrm>
              <a:off x="674688" y="1908175"/>
              <a:ext cx="573087" cy="573088"/>
            </a:xfrm>
            <a:custGeom>
              <a:avLst/>
              <a:gdLst>
                <a:gd name="T0" fmla="*/ 2513 w 3610"/>
                <a:gd name="T1" fmla="*/ 2126 h 3610"/>
                <a:gd name="T2" fmla="*/ 2246 w 3610"/>
                <a:gd name="T3" fmla="*/ 2392 h 3610"/>
                <a:gd name="T4" fmla="*/ 2167 w 3610"/>
                <a:gd name="T5" fmla="*/ 2739 h 3610"/>
                <a:gd name="T6" fmla="*/ 2192 w 3610"/>
                <a:gd name="T7" fmla="*/ 2891 h 3610"/>
                <a:gd name="T8" fmla="*/ 2281 w 3610"/>
                <a:gd name="T9" fmla="*/ 3079 h 3610"/>
                <a:gd name="T10" fmla="*/ 2572 w 3610"/>
                <a:gd name="T11" fmla="*/ 3318 h 3610"/>
                <a:gd name="T12" fmla="*/ 2961 w 3610"/>
                <a:gd name="T13" fmla="*/ 3356 h 3610"/>
                <a:gd name="T14" fmla="*/ 3296 w 3610"/>
                <a:gd name="T15" fmla="*/ 3176 h 3610"/>
                <a:gd name="T16" fmla="*/ 3477 w 3610"/>
                <a:gd name="T17" fmla="*/ 2841 h 3610"/>
                <a:gd name="T18" fmla="*/ 3438 w 3610"/>
                <a:gd name="T19" fmla="*/ 2453 h 3610"/>
                <a:gd name="T20" fmla="*/ 3359 w 3610"/>
                <a:gd name="T21" fmla="*/ 2315 h 3610"/>
                <a:gd name="T22" fmla="*/ 3226 w 3610"/>
                <a:gd name="T23" fmla="*/ 2180 h 3610"/>
                <a:gd name="T24" fmla="*/ 3059 w 3610"/>
                <a:gd name="T25" fmla="*/ 2088 h 3610"/>
                <a:gd name="T26" fmla="*/ 2909 w 3610"/>
                <a:gd name="T27" fmla="*/ 2051 h 3610"/>
                <a:gd name="T28" fmla="*/ 855 w 3610"/>
                <a:gd name="T29" fmla="*/ 147 h 3610"/>
                <a:gd name="T30" fmla="*/ 458 w 3610"/>
                <a:gd name="T31" fmla="*/ 349 h 3610"/>
                <a:gd name="T32" fmla="*/ 194 w 3610"/>
                <a:gd name="T33" fmla="*/ 713 h 3610"/>
                <a:gd name="T34" fmla="*/ 120 w 3610"/>
                <a:gd name="T35" fmla="*/ 1924 h 3610"/>
                <a:gd name="T36" fmla="*/ 229 w 3610"/>
                <a:gd name="T37" fmla="*/ 2366 h 3610"/>
                <a:gd name="T38" fmla="*/ 515 w 3610"/>
                <a:gd name="T39" fmla="*/ 2701 h 3610"/>
                <a:gd name="T40" fmla="*/ 927 w 3610"/>
                <a:gd name="T41" fmla="*/ 2875 h 3610"/>
                <a:gd name="T42" fmla="*/ 1297 w 3610"/>
                <a:gd name="T43" fmla="*/ 3314 h 3610"/>
                <a:gd name="T44" fmla="*/ 1794 w 3610"/>
                <a:gd name="T45" fmla="*/ 3007 h 3610"/>
                <a:gd name="T46" fmla="*/ 2051 w 3610"/>
                <a:gd name="T47" fmla="*/ 2799 h 3610"/>
                <a:gd name="T48" fmla="*/ 2074 w 3610"/>
                <a:gd name="T49" fmla="*/ 2500 h 3610"/>
                <a:gd name="T50" fmla="*/ 2275 w 3610"/>
                <a:gd name="T51" fmla="*/ 2155 h 3610"/>
                <a:gd name="T52" fmla="*/ 2620 w 3610"/>
                <a:gd name="T53" fmla="*/ 1954 h 3610"/>
                <a:gd name="T54" fmla="*/ 2933 w 3610"/>
                <a:gd name="T55" fmla="*/ 1933 h 3610"/>
                <a:gd name="T56" fmla="*/ 3130 w 3610"/>
                <a:gd name="T57" fmla="*/ 1988 h 3610"/>
                <a:gd name="T58" fmla="*/ 3282 w 3610"/>
                <a:gd name="T59" fmla="*/ 2072 h 3610"/>
                <a:gd name="T60" fmla="*/ 3438 w 3610"/>
                <a:gd name="T61" fmla="*/ 2220 h 3610"/>
                <a:gd name="T62" fmla="*/ 3490 w 3610"/>
                <a:gd name="T63" fmla="*/ 1082 h 3610"/>
                <a:gd name="T64" fmla="*/ 3386 w 3610"/>
                <a:gd name="T65" fmla="*/ 645 h 3610"/>
                <a:gd name="T66" fmla="*/ 3091 w 3610"/>
                <a:gd name="T67" fmla="*/ 302 h 3610"/>
                <a:gd name="T68" fmla="*/ 2679 w 3610"/>
                <a:gd name="T69" fmla="*/ 131 h 3610"/>
                <a:gd name="T70" fmla="*/ 2607 w 3610"/>
                <a:gd name="T71" fmla="*/ 3 h 3610"/>
                <a:gd name="T72" fmla="*/ 3046 w 3610"/>
                <a:gd name="T73" fmla="*/ 131 h 3610"/>
                <a:gd name="T74" fmla="*/ 3394 w 3610"/>
                <a:gd name="T75" fmla="*/ 434 h 3610"/>
                <a:gd name="T76" fmla="*/ 3585 w 3610"/>
                <a:gd name="T77" fmla="*/ 850 h 3610"/>
                <a:gd name="T78" fmla="*/ 3596 w 3610"/>
                <a:gd name="T79" fmla="*/ 2097 h 3610"/>
                <a:gd name="T80" fmla="*/ 3587 w 3610"/>
                <a:gd name="T81" fmla="*/ 2519 h 3610"/>
                <a:gd name="T82" fmla="*/ 3582 w 3610"/>
                <a:gd name="T83" fmla="*/ 2915 h 3610"/>
                <a:gd name="T84" fmla="*/ 3380 w 3610"/>
                <a:gd name="T85" fmla="*/ 3260 h 3610"/>
                <a:gd name="T86" fmla="*/ 3036 w 3610"/>
                <a:gd name="T87" fmla="*/ 3461 h 3610"/>
                <a:gd name="T88" fmla="*/ 2619 w 3610"/>
                <a:gd name="T89" fmla="*/ 3461 h 3610"/>
                <a:gd name="T90" fmla="*/ 2273 w 3610"/>
                <a:gd name="T91" fmla="*/ 3258 h 3610"/>
                <a:gd name="T92" fmla="*/ 1938 w 3610"/>
                <a:gd name="T93" fmla="*/ 3084 h 3610"/>
                <a:gd name="T94" fmla="*/ 1451 w 3610"/>
                <a:gd name="T95" fmla="*/ 3343 h 3610"/>
                <a:gd name="T96" fmla="*/ 1144 w 3610"/>
                <a:gd name="T97" fmla="*/ 3608 h 3610"/>
                <a:gd name="T98" fmla="*/ 1034 w 3610"/>
                <a:gd name="T99" fmla="*/ 3554 h 3610"/>
                <a:gd name="T100" fmla="*/ 776 w 3610"/>
                <a:gd name="T101" fmla="*/ 2963 h 3610"/>
                <a:gd name="T102" fmla="*/ 356 w 3610"/>
                <a:gd name="T103" fmla="*/ 2726 h 3610"/>
                <a:gd name="T104" fmla="*/ 80 w 3610"/>
                <a:gd name="T105" fmla="*/ 2332 h 3610"/>
                <a:gd name="T106" fmla="*/ 0 w 3610"/>
                <a:gd name="T107" fmla="*/ 1082 h 3610"/>
                <a:gd name="T108" fmla="*/ 97 w 3610"/>
                <a:gd name="T109" fmla="*/ 632 h 3610"/>
                <a:gd name="T110" fmla="*/ 375 w 3610"/>
                <a:gd name="T111" fmla="*/ 263 h 3610"/>
                <a:gd name="T112" fmla="*/ 776 w 3610"/>
                <a:gd name="T113" fmla="*/ 44 h 3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10" h="3610">
                  <a:moveTo>
                    <a:pt x="2828" y="2046"/>
                  </a:moveTo>
                  <a:lnTo>
                    <a:pt x="2760" y="2049"/>
                  </a:lnTo>
                  <a:lnTo>
                    <a:pt x="2694" y="2059"/>
                  </a:lnTo>
                  <a:lnTo>
                    <a:pt x="2631" y="2075"/>
                  </a:lnTo>
                  <a:lnTo>
                    <a:pt x="2571" y="2098"/>
                  </a:lnTo>
                  <a:lnTo>
                    <a:pt x="2513" y="2126"/>
                  </a:lnTo>
                  <a:lnTo>
                    <a:pt x="2458" y="2158"/>
                  </a:lnTo>
                  <a:lnTo>
                    <a:pt x="2407" y="2197"/>
                  </a:lnTo>
                  <a:lnTo>
                    <a:pt x="2360" y="2239"/>
                  </a:lnTo>
                  <a:lnTo>
                    <a:pt x="2317" y="2286"/>
                  </a:lnTo>
                  <a:lnTo>
                    <a:pt x="2279" y="2338"/>
                  </a:lnTo>
                  <a:lnTo>
                    <a:pt x="2246" y="2392"/>
                  </a:lnTo>
                  <a:lnTo>
                    <a:pt x="2219" y="2450"/>
                  </a:lnTo>
                  <a:lnTo>
                    <a:pt x="2196" y="2511"/>
                  </a:lnTo>
                  <a:lnTo>
                    <a:pt x="2179" y="2574"/>
                  </a:lnTo>
                  <a:lnTo>
                    <a:pt x="2169" y="2640"/>
                  </a:lnTo>
                  <a:lnTo>
                    <a:pt x="2166" y="2708"/>
                  </a:lnTo>
                  <a:lnTo>
                    <a:pt x="2167" y="2739"/>
                  </a:lnTo>
                  <a:lnTo>
                    <a:pt x="2169" y="2771"/>
                  </a:lnTo>
                  <a:lnTo>
                    <a:pt x="2174" y="2806"/>
                  </a:lnTo>
                  <a:lnTo>
                    <a:pt x="2178" y="2832"/>
                  </a:lnTo>
                  <a:lnTo>
                    <a:pt x="2190" y="2880"/>
                  </a:lnTo>
                  <a:lnTo>
                    <a:pt x="2191" y="2886"/>
                  </a:lnTo>
                  <a:lnTo>
                    <a:pt x="2192" y="2891"/>
                  </a:lnTo>
                  <a:lnTo>
                    <a:pt x="2210" y="2943"/>
                  </a:lnTo>
                  <a:lnTo>
                    <a:pt x="2212" y="2948"/>
                  </a:lnTo>
                  <a:lnTo>
                    <a:pt x="2214" y="2954"/>
                  </a:lnTo>
                  <a:lnTo>
                    <a:pt x="2220" y="2968"/>
                  </a:lnTo>
                  <a:lnTo>
                    <a:pt x="2248" y="3025"/>
                  </a:lnTo>
                  <a:lnTo>
                    <a:pt x="2281" y="3079"/>
                  </a:lnTo>
                  <a:lnTo>
                    <a:pt x="2319" y="3130"/>
                  </a:lnTo>
                  <a:lnTo>
                    <a:pt x="2362" y="3177"/>
                  </a:lnTo>
                  <a:lnTo>
                    <a:pt x="2409" y="3219"/>
                  </a:lnTo>
                  <a:lnTo>
                    <a:pt x="2459" y="3257"/>
                  </a:lnTo>
                  <a:lnTo>
                    <a:pt x="2514" y="3289"/>
                  </a:lnTo>
                  <a:lnTo>
                    <a:pt x="2572" y="3318"/>
                  </a:lnTo>
                  <a:lnTo>
                    <a:pt x="2632" y="3340"/>
                  </a:lnTo>
                  <a:lnTo>
                    <a:pt x="2695" y="3356"/>
                  </a:lnTo>
                  <a:lnTo>
                    <a:pt x="2761" y="3366"/>
                  </a:lnTo>
                  <a:lnTo>
                    <a:pt x="2828" y="3369"/>
                  </a:lnTo>
                  <a:lnTo>
                    <a:pt x="2896" y="3366"/>
                  </a:lnTo>
                  <a:lnTo>
                    <a:pt x="2961" y="3356"/>
                  </a:lnTo>
                  <a:lnTo>
                    <a:pt x="3025" y="3340"/>
                  </a:lnTo>
                  <a:lnTo>
                    <a:pt x="3085" y="3317"/>
                  </a:lnTo>
                  <a:lnTo>
                    <a:pt x="3143" y="3289"/>
                  </a:lnTo>
                  <a:lnTo>
                    <a:pt x="3198" y="3257"/>
                  </a:lnTo>
                  <a:lnTo>
                    <a:pt x="3249" y="3218"/>
                  </a:lnTo>
                  <a:lnTo>
                    <a:pt x="3296" y="3176"/>
                  </a:lnTo>
                  <a:lnTo>
                    <a:pt x="3339" y="3129"/>
                  </a:lnTo>
                  <a:lnTo>
                    <a:pt x="3376" y="3077"/>
                  </a:lnTo>
                  <a:lnTo>
                    <a:pt x="3410" y="3023"/>
                  </a:lnTo>
                  <a:lnTo>
                    <a:pt x="3437" y="2965"/>
                  </a:lnTo>
                  <a:lnTo>
                    <a:pt x="3460" y="2904"/>
                  </a:lnTo>
                  <a:lnTo>
                    <a:pt x="3477" y="2841"/>
                  </a:lnTo>
                  <a:lnTo>
                    <a:pt x="3486" y="2775"/>
                  </a:lnTo>
                  <a:lnTo>
                    <a:pt x="3490" y="2708"/>
                  </a:lnTo>
                  <a:lnTo>
                    <a:pt x="3486" y="2641"/>
                  </a:lnTo>
                  <a:lnTo>
                    <a:pt x="3477" y="2575"/>
                  </a:lnTo>
                  <a:lnTo>
                    <a:pt x="3460" y="2513"/>
                  </a:lnTo>
                  <a:lnTo>
                    <a:pt x="3438" y="2453"/>
                  </a:lnTo>
                  <a:lnTo>
                    <a:pt x="3411" y="2395"/>
                  </a:lnTo>
                  <a:lnTo>
                    <a:pt x="3407" y="2387"/>
                  </a:lnTo>
                  <a:lnTo>
                    <a:pt x="3403" y="2382"/>
                  </a:lnTo>
                  <a:lnTo>
                    <a:pt x="3400" y="2377"/>
                  </a:lnTo>
                  <a:lnTo>
                    <a:pt x="3380" y="2345"/>
                  </a:lnTo>
                  <a:lnTo>
                    <a:pt x="3359" y="2315"/>
                  </a:lnTo>
                  <a:lnTo>
                    <a:pt x="3355" y="2308"/>
                  </a:lnTo>
                  <a:lnTo>
                    <a:pt x="3350" y="2303"/>
                  </a:lnTo>
                  <a:lnTo>
                    <a:pt x="3315" y="2260"/>
                  </a:lnTo>
                  <a:lnTo>
                    <a:pt x="3276" y="2222"/>
                  </a:lnTo>
                  <a:lnTo>
                    <a:pt x="3236" y="2187"/>
                  </a:lnTo>
                  <a:lnTo>
                    <a:pt x="3226" y="2180"/>
                  </a:lnTo>
                  <a:lnTo>
                    <a:pt x="3196" y="2158"/>
                  </a:lnTo>
                  <a:lnTo>
                    <a:pt x="3166" y="2140"/>
                  </a:lnTo>
                  <a:lnTo>
                    <a:pt x="3161" y="2136"/>
                  </a:lnTo>
                  <a:lnTo>
                    <a:pt x="3157" y="2134"/>
                  </a:lnTo>
                  <a:lnTo>
                    <a:pt x="3109" y="2109"/>
                  </a:lnTo>
                  <a:lnTo>
                    <a:pt x="3059" y="2088"/>
                  </a:lnTo>
                  <a:lnTo>
                    <a:pt x="3007" y="2071"/>
                  </a:lnTo>
                  <a:lnTo>
                    <a:pt x="3000" y="2069"/>
                  </a:lnTo>
                  <a:lnTo>
                    <a:pt x="2992" y="2068"/>
                  </a:lnTo>
                  <a:lnTo>
                    <a:pt x="2960" y="2060"/>
                  </a:lnTo>
                  <a:lnTo>
                    <a:pt x="2928" y="2054"/>
                  </a:lnTo>
                  <a:lnTo>
                    <a:pt x="2909" y="2051"/>
                  </a:lnTo>
                  <a:lnTo>
                    <a:pt x="2868" y="2047"/>
                  </a:lnTo>
                  <a:lnTo>
                    <a:pt x="2828" y="2046"/>
                  </a:lnTo>
                  <a:close/>
                  <a:moveTo>
                    <a:pt x="1082" y="120"/>
                  </a:moveTo>
                  <a:lnTo>
                    <a:pt x="1005" y="124"/>
                  </a:lnTo>
                  <a:lnTo>
                    <a:pt x="930" y="132"/>
                  </a:lnTo>
                  <a:lnTo>
                    <a:pt x="855" y="147"/>
                  </a:lnTo>
                  <a:lnTo>
                    <a:pt x="784" y="167"/>
                  </a:lnTo>
                  <a:lnTo>
                    <a:pt x="714" y="193"/>
                  </a:lnTo>
                  <a:lnTo>
                    <a:pt x="647" y="224"/>
                  </a:lnTo>
                  <a:lnTo>
                    <a:pt x="581" y="260"/>
                  </a:lnTo>
                  <a:lnTo>
                    <a:pt x="519" y="303"/>
                  </a:lnTo>
                  <a:lnTo>
                    <a:pt x="458" y="349"/>
                  </a:lnTo>
                  <a:lnTo>
                    <a:pt x="403" y="401"/>
                  </a:lnTo>
                  <a:lnTo>
                    <a:pt x="350" y="457"/>
                  </a:lnTo>
                  <a:lnTo>
                    <a:pt x="303" y="517"/>
                  </a:lnTo>
                  <a:lnTo>
                    <a:pt x="261" y="580"/>
                  </a:lnTo>
                  <a:lnTo>
                    <a:pt x="224" y="645"/>
                  </a:lnTo>
                  <a:lnTo>
                    <a:pt x="194" y="713"/>
                  </a:lnTo>
                  <a:lnTo>
                    <a:pt x="167" y="783"/>
                  </a:lnTo>
                  <a:lnTo>
                    <a:pt x="147" y="857"/>
                  </a:lnTo>
                  <a:lnTo>
                    <a:pt x="132" y="930"/>
                  </a:lnTo>
                  <a:lnTo>
                    <a:pt x="124" y="1005"/>
                  </a:lnTo>
                  <a:lnTo>
                    <a:pt x="120" y="1082"/>
                  </a:lnTo>
                  <a:lnTo>
                    <a:pt x="120" y="1924"/>
                  </a:lnTo>
                  <a:lnTo>
                    <a:pt x="124" y="2003"/>
                  </a:lnTo>
                  <a:lnTo>
                    <a:pt x="133" y="2081"/>
                  </a:lnTo>
                  <a:lnTo>
                    <a:pt x="149" y="2155"/>
                  </a:lnTo>
                  <a:lnTo>
                    <a:pt x="170" y="2228"/>
                  </a:lnTo>
                  <a:lnTo>
                    <a:pt x="196" y="2298"/>
                  </a:lnTo>
                  <a:lnTo>
                    <a:pt x="229" y="2366"/>
                  </a:lnTo>
                  <a:lnTo>
                    <a:pt x="265" y="2431"/>
                  </a:lnTo>
                  <a:lnTo>
                    <a:pt x="306" y="2493"/>
                  </a:lnTo>
                  <a:lnTo>
                    <a:pt x="352" y="2551"/>
                  </a:lnTo>
                  <a:lnTo>
                    <a:pt x="403" y="2605"/>
                  </a:lnTo>
                  <a:lnTo>
                    <a:pt x="457" y="2655"/>
                  </a:lnTo>
                  <a:lnTo>
                    <a:pt x="515" y="2701"/>
                  </a:lnTo>
                  <a:lnTo>
                    <a:pt x="577" y="2743"/>
                  </a:lnTo>
                  <a:lnTo>
                    <a:pt x="641" y="2780"/>
                  </a:lnTo>
                  <a:lnTo>
                    <a:pt x="709" y="2811"/>
                  </a:lnTo>
                  <a:lnTo>
                    <a:pt x="779" y="2838"/>
                  </a:lnTo>
                  <a:lnTo>
                    <a:pt x="852" y="2860"/>
                  </a:lnTo>
                  <a:lnTo>
                    <a:pt x="927" y="2875"/>
                  </a:lnTo>
                  <a:lnTo>
                    <a:pt x="1004" y="2884"/>
                  </a:lnTo>
                  <a:lnTo>
                    <a:pt x="1083" y="2887"/>
                  </a:lnTo>
                  <a:lnTo>
                    <a:pt x="1143" y="2887"/>
                  </a:lnTo>
                  <a:lnTo>
                    <a:pt x="1143" y="3465"/>
                  </a:lnTo>
                  <a:lnTo>
                    <a:pt x="1225" y="3382"/>
                  </a:lnTo>
                  <a:lnTo>
                    <a:pt x="1297" y="3314"/>
                  </a:lnTo>
                  <a:lnTo>
                    <a:pt x="1373" y="3251"/>
                  </a:lnTo>
                  <a:lnTo>
                    <a:pt x="1452" y="3192"/>
                  </a:lnTo>
                  <a:lnTo>
                    <a:pt x="1533" y="3139"/>
                  </a:lnTo>
                  <a:lnTo>
                    <a:pt x="1617" y="3089"/>
                  </a:lnTo>
                  <a:lnTo>
                    <a:pt x="1704" y="3046"/>
                  </a:lnTo>
                  <a:lnTo>
                    <a:pt x="1794" y="3007"/>
                  </a:lnTo>
                  <a:lnTo>
                    <a:pt x="1886" y="2973"/>
                  </a:lnTo>
                  <a:lnTo>
                    <a:pt x="1980" y="2946"/>
                  </a:lnTo>
                  <a:lnTo>
                    <a:pt x="2076" y="2923"/>
                  </a:lnTo>
                  <a:lnTo>
                    <a:pt x="2065" y="2881"/>
                  </a:lnTo>
                  <a:lnTo>
                    <a:pt x="2059" y="2848"/>
                  </a:lnTo>
                  <a:lnTo>
                    <a:pt x="2051" y="2799"/>
                  </a:lnTo>
                  <a:lnTo>
                    <a:pt x="2049" y="2778"/>
                  </a:lnTo>
                  <a:lnTo>
                    <a:pt x="2047" y="2743"/>
                  </a:lnTo>
                  <a:lnTo>
                    <a:pt x="2046" y="2708"/>
                  </a:lnTo>
                  <a:lnTo>
                    <a:pt x="2049" y="2636"/>
                  </a:lnTo>
                  <a:lnTo>
                    <a:pt x="2058" y="2567"/>
                  </a:lnTo>
                  <a:lnTo>
                    <a:pt x="2074" y="2500"/>
                  </a:lnTo>
                  <a:lnTo>
                    <a:pt x="2095" y="2435"/>
                  </a:lnTo>
                  <a:lnTo>
                    <a:pt x="2121" y="2373"/>
                  </a:lnTo>
                  <a:lnTo>
                    <a:pt x="2153" y="2313"/>
                  </a:lnTo>
                  <a:lnTo>
                    <a:pt x="2189" y="2257"/>
                  </a:lnTo>
                  <a:lnTo>
                    <a:pt x="2229" y="2204"/>
                  </a:lnTo>
                  <a:lnTo>
                    <a:pt x="2275" y="2155"/>
                  </a:lnTo>
                  <a:lnTo>
                    <a:pt x="2325" y="2109"/>
                  </a:lnTo>
                  <a:lnTo>
                    <a:pt x="2377" y="2069"/>
                  </a:lnTo>
                  <a:lnTo>
                    <a:pt x="2433" y="2033"/>
                  </a:lnTo>
                  <a:lnTo>
                    <a:pt x="2493" y="2001"/>
                  </a:lnTo>
                  <a:lnTo>
                    <a:pt x="2555" y="1975"/>
                  </a:lnTo>
                  <a:lnTo>
                    <a:pt x="2620" y="1954"/>
                  </a:lnTo>
                  <a:lnTo>
                    <a:pt x="2688" y="1938"/>
                  </a:lnTo>
                  <a:lnTo>
                    <a:pt x="2757" y="1929"/>
                  </a:lnTo>
                  <a:lnTo>
                    <a:pt x="2828" y="1925"/>
                  </a:lnTo>
                  <a:lnTo>
                    <a:pt x="2872" y="1926"/>
                  </a:lnTo>
                  <a:lnTo>
                    <a:pt x="2914" y="1931"/>
                  </a:lnTo>
                  <a:lnTo>
                    <a:pt x="2933" y="1933"/>
                  </a:lnTo>
                  <a:lnTo>
                    <a:pt x="2966" y="1938"/>
                  </a:lnTo>
                  <a:lnTo>
                    <a:pt x="2998" y="1945"/>
                  </a:lnTo>
                  <a:lnTo>
                    <a:pt x="3018" y="1949"/>
                  </a:lnTo>
                  <a:lnTo>
                    <a:pt x="3082" y="1968"/>
                  </a:lnTo>
                  <a:lnTo>
                    <a:pt x="3099" y="1976"/>
                  </a:lnTo>
                  <a:lnTo>
                    <a:pt x="3130" y="1988"/>
                  </a:lnTo>
                  <a:lnTo>
                    <a:pt x="3160" y="2001"/>
                  </a:lnTo>
                  <a:lnTo>
                    <a:pt x="3177" y="2008"/>
                  </a:lnTo>
                  <a:lnTo>
                    <a:pt x="3207" y="2025"/>
                  </a:lnTo>
                  <a:lnTo>
                    <a:pt x="3237" y="2042"/>
                  </a:lnTo>
                  <a:lnTo>
                    <a:pt x="3250" y="2050"/>
                  </a:lnTo>
                  <a:lnTo>
                    <a:pt x="3282" y="2072"/>
                  </a:lnTo>
                  <a:lnTo>
                    <a:pt x="3312" y="2095"/>
                  </a:lnTo>
                  <a:lnTo>
                    <a:pt x="3316" y="2097"/>
                  </a:lnTo>
                  <a:lnTo>
                    <a:pt x="3319" y="2099"/>
                  </a:lnTo>
                  <a:lnTo>
                    <a:pt x="3362" y="2136"/>
                  </a:lnTo>
                  <a:lnTo>
                    <a:pt x="3401" y="2177"/>
                  </a:lnTo>
                  <a:lnTo>
                    <a:pt x="3438" y="2220"/>
                  </a:lnTo>
                  <a:lnTo>
                    <a:pt x="3442" y="2223"/>
                  </a:lnTo>
                  <a:lnTo>
                    <a:pt x="3462" y="2151"/>
                  </a:lnTo>
                  <a:lnTo>
                    <a:pt x="3478" y="2076"/>
                  </a:lnTo>
                  <a:lnTo>
                    <a:pt x="3486" y="2001"/>
                  </a:lnTo>
                  <a:lnTo>
                    <a:pt x="3490" y="1924"/>
                  </a:lnTo>
                  <a:lnTo>
                    <a:pt x="3490" y="1082"/>
                  </a:lnTo>
                  <a:lnTo>
                    <a:pt x="3486" y="1005"/>
                  </a:lnTo>
                  <a:lnTo>
                    <a:pt x="3478" y="930"/>
                  </a:lnTo>
                  <a:lnTo>
                    <a:pt x="3463" y="855"/>
                  </a:lnTo>
                  <a:lnTo>
                    <a:pt x="3443" y="783"/>
                  </a:lnTo>
                  <a:lnTo>
                    <a:pt x="3416" y="713"/>
                  </a:lnTo>
                  <a:lnTo>
                    <a:pt x="3386" y="645"/>
                  </a:lnTo>
                  <a:lnTo>
                    <a:pt x="3349" y="580"/>
                  </a:lnTo>
                  <a:lnTo>
                    <a:pt x="3307" y="517"/>
                  </a:lnTo>
                  <a:lnTo>
                    <a:pt x="3260" y="457"/>
                  </a:lnTo>
                  <a:lnTo>
                    <a:pt x="3207" y="401"/>
                  </a:lnTo>
                  <a:lnTo>
                    <a:pt x="3151" y="349"/>
                  </a:lnTo>
                  <a:lnTo>
                    <a:pt x="3091" y="302"/>
                  </a:lnTo>
                  <a:lnTo>
                    <a:pt x="3029" y="260"/>
                  </a:lnTo>
                  <a:lnTo>
                    <a:pt x="2963" y="223"/>
                  </a:lnTo>
                  <a:lnTo>
                    <a:pt x="2896" y="193"/>
                  </a:lnTo>
                  <a:lnTo>
                    <a:pt x="2826" y="166"/>
                  </a:lnTo>
                  <a:lnTo>
                    <a:pt x="2753" y="145"/>
                  </a:lnTo>
                  <a:lnTo>
                    <a:pt x="2679" y="131"/>
                  </a:lnTo>
                  <a:lnTo>
                    <a:pt x="2604" y="123"/>
                  </a:lnTo>
                  <a:lnTo>
                    <a:pt x="2527" y="120"/>
                  </a:lnTo>
                  <a:lnTo>
                    <a:pt x="1082" y="120"/>
                  </a:lnTo>
                  <a:close/>
                  <a:moveTo>
                    <a:pt x="1082" y="0"/>
                  </a:moveTo>
                  <a:lnTo>
                    <a:pt x="2528" y="0"/>
                  </a:lnTo>
                  <a:lnTo>
                    <a:pt x="2607" y="3"/>
                  </a:lnTo>
                  <a:lnTo>
                    <a:pt x="2683" y="11"/>
                  </a:lnTo>
                  <a:lnTo>
                    <a:pt x="2760" y="25"/>
                  </a:lnTo>
                  <a:lnTo>
                    <a:pt x="2834" y="44"/>
                  </a:lnTo>
                  <a:lnTo>
                    <a:pt x="2907" y="68"/>
                  </a:lnTo>
                  <a:lnTo>
                    <a:pt x="2977" y="97"/>
                  </a:lnTo>
                  <a:lnTo>
                    <a:pt x="3046" y="131"/>
                  </a:lnTo>
                  <a:lnTo>
                    <a:pt x="3111" y="171"/>
                  </a:lnTo>
                  <a:lnTo>
                    <a:pt x="3175" y="214"/>
                  </a:lnTo>
                  <a:lnTo>
                    <a:pt x="3235" y="263"/>
                  </a:lnTo>
                  <a:lnTo>
                    <a:pt x="3293" y="316"/>
                  </a:lnTo>
                  <a:lnTo>
                    <a:pt x="3346" y="373"/>
                  </a:lnTo>
                  <a:lnTo>
                    <a:pt x="3394" y="434"/>
                  </a:lnTo>
                  <a:lnTo>
                    <a:pt x="3439" y="498"/>
                  </a:lnTo>
                  <a:lnTo>
                    <a:pt x="3479" y="563"/>
                  </a:lnTo>
                  <a:lnTo>
                    <a:pt x="3513" y="632"/>
                  </a:lnTo>
                  <a:lnTo>
                    <a:pt x="3542" y="703"/>
                  </a:lnTo>
                  <a:lnTo>
                    <a:pt x="3566" y="776"/>
                  </a:lnTo>
                  <a:lnTo>
                    <a:pt x="3585" y="850"/>
                  </a:lnTo>
                  <a:lnTo>
                    <a:pt x="3599" y="927"/>
                  </a:lnTo>
                  <a:lnTo>
                    <a:pt x="3607" y="1004"/>
                  </a:lnTo>
                  <a:lnTo>
                    <a:pt x="3610" y="1082"/>
                  </a:lnTo>
                  <a:lnTo>
                    <a:pt x="3610" y="1924"/>
                  </a:lnTo>
                  <a:lnTo>
                    <a:pt x="3607" y="2012"/>
                  </a:lnTo>
                  <a:lnTo>
                    <a:pt x="3596" y="2097"/>
                  </a:lnTo>
                  <a:lnTo>
                    <a:pt x="3577" y="2182"/>
                  </a:lnTo>
                  <a:lnTo>
                    <a:pt x="3553" y="2266"/>
                  </a:lnTo>
                  <a:lnTo>
                    <a:pt x="3521" y="2348"/>
                  </a:lnTo>
                  <a:lnTo>
                    <a:pt x="3548" y="2403"/>
                  </a:lnTo>
                  <a:lnTo>
                    <a:pt x="3570" y="2460"/>
                  </a:lnTo>
                  <a:lnTo>
                    <a:pt x="3587" y="2519"/>
                  </a:lnTo>
                  <a:lnTo>
                    <a:pt x="3599" y="2581"/>
                  </a:lnTo>
                  <a:lnTo>
                    <a:pt x="3608" y="2643"/>
                  </a:lnTo>
                  <a:lnTo>
                    <a:pt x="3610" y="2708"/>
                  </a:lnTo>
                  <a:lnTo>
                    <a:pt x="3607" y="2779"/>
                  </a:lnTo>
                  <a:lnTo>
                    <a:pt x="3597" y="2848"/>
                  </a:lnTo>
                  <a:lnTo>
                    <a:pt x="3582" y="2915"/>
                  </a:lnTo>
                  <a:lnTo>
                    <a:pt x="3561" y="2980"/>
                  </a:lnTo>
                  <a:lnTo>
                    <a:pt x="3535" y="3042"/>
                  </a:lnTo>
                  <a:lnTo>
                    <a:pt x="3503" y="3102"/>
                  </a:lnTo>
                  <a:lnTo>
                    <a:pt x="3467" y="3158"/>
                  </a:lnTo>
                  <a:lnTo>
                    <a:pt x="3426" y="3211"/>
                  </a:lnTo>
                  <a:lnTo>
                    <a:pt x="3380" y="3260"/>
                  </a:lnTo>
                  <a:lnTo>
                    <a:pt x="3331" y="3306"/>
                  </a:lnTo>
                  <a:lnTo>
                    <a:pt x="3279" y="3346"/>
                  </a:lnTo>
                  <a:lnTo>
                    <a:pt x="3223" y="3382"/>
                  </a:lnTo>
                  <a:lnTo>
                    <a:pt x="3163" y="3414"/>
                  </a:lnTo>
                  <a:lnTo>
                    <a:pt x="3100" y="3440"/>
                  </a:lnTo>
                  <a:lnTo>
                    <a:pt x="3036" y="3461"/>
                  </a:lnTo>
                  <a:lnTo>
                    <a:pt x="2968" y="3477"/>
                  </a:lnTo>
                  <a:lnTo>
                    <a:pt x="2899" y="3486"/>
                  </a:lnTo>
                  <a:lnTo>
                    <a:pt x="2828" y="3490"/>
                  </a:lnTo>
                  <a:lnTo>
                    <a:pt x="2757" y="3486"/>
                  </a:lnTo>
                  <a:lnTo>
                    <a:pt x="2687" y="3477"/>
                  </a:lnTo>
                  <a:lnTo>
                    <a:pt x="2619" y="3461"/>
                  </a:lnTo>
                  <a:lnTo>
                    <a:pt x="2554" y="3440"/>
                  </a:lnTo>
                  <a:lnTo>
                    <a:pt x="2492" y="3413"/>
                  </a:lnTo>
                  <a:lnTo>
                    <a:pt x="2432" y="3381"/>
                  </a:lnTo>
                  <a:lnTo>
                    <a:pt x="2376" y="3344"/>
                  </a:lnTo>
                  <a:lnTo>
                    <a:pt x="2322" y="3304"/>
                  </a:lnTo>
                  <a:lnTo>
                    <a:pt x="2273" y="3258"/>
                  </a:lnTo>
                  <a:lnTo>
                    <a:pt x="2228" y="3209"/>
                  </a:lnTo>
                  <a:lnTo>
                    <a:pt x="2188" y="3155"/>
                  </a:lnTo>
                  <a:lnTo>
                    <a:pt x="2152" y="3098"/>
                  </a:lnTo>
                  <a:lnTo>
                    <a:pt x="2120" y="3038"/>
                  </a:lnTo>
                  <a:lnTo>
                    <a:pt x="2028" y="3059"/>
                  </a:lnTo>
                  <a:lnTo>
                    <a:pt x="1938" y="3084"/>
                  </a:lnTo>
                  <a:lnTo>
                    <a:pt x="1851" y="3116"/>
                  </a:lnTo>
                  <a:lnTo>
                    <a:pt x="1766" y="3151"/>
                  </a:lnTo>
                  <a:lnTo>
                    <a:pt x="1682" y="3192"/>
                  </a:lnTo>
                  <a:lnTo>
                    <a:pt x="1603" y="3237"/>
                  </a:lnTo>
                  <a:lnTo>
                    <a:pt x="1525" y="3287"/>
                  </a:lnTo>
                  <a:lnTo>
                    <a:pt x="1451" y="3343"/>
                  </a:lnTo>
                  <a:lnTo>
                    <a:pt x="1378" y="3403"/>
                  </a:lnTo>
                  <a:lnTo>
                    <a:pt x="1309" y="3468"/>
                  </a:lnTo>
                  <a:lnTo>
                    <a:pt x="1197" y="3580"/>
                  </a:lnTo>
                  <a:lnTo>
                    <a:pt x="1181" y="3592"/>
                  </a:lnTo>
                  <a:lnTo>
                    <a:pt x="1164" y="3602"/>
                  </a:lnTo>
                  <a:lnTo>
                    <a:pt x="1144" y="3608"/>
                  </a:lnTo>
                  <a:lnTo>
                    <a:pt x="1126" y="3610"/>
                  </a:lnTo>
                  <a:lnTo>
                    <a:pt x="1105" y="3608"/>
                  </a:lnTo>
                  <a:lnTo>
                    <a:pt x="1086" y="3602"/>
                  </a:lnTo>
                  <a:lnTo>
                    <a:pt x="1064" y="3590"/>
                  </a:lnTo>
                  <a:lnTo>
                    <a:pt x="1047" y="3574"/>
                  </a:lnTo>
                  <a:lnTo>
                    <a:pt x="1034" y="3554"/>
                  </a:lnTo>
                  <a:lnTo>
                    <a:pt x="1026" y="3532"/>
                  </a:lnTo>
                  <a:lnTo>
                    <a:pt x="1023" y="3508"/>
                  </a:lnTo>
                  <a:lnTo>
                    <a:pt x="1023" y="3006"/>
                  </a:lnTo>
                  <a:lnTo>
                    <a:pt x="939" y="2998"/>
                  </a:lnTo>
                  <a:lnTo>
                    <a:pt x="855" y="2983"/>
                  </a:lnTo>
                  <a:lnTo>
                    <a:pt x="776" y="2963"/>
                  </a:lnTo>
                  <a:lnTo>
                    <a:pt x="698" y="2937"/>
                  </a:lnTo>
                  <a:lnTo>
                    <a:pt x="622" y="2904"/>
                  </a:lnTo>
                  <a:lnTo>
                    <a:pt x="551" y="2867"/>
                  </a:lnTo>
                  <a:lnTo>
                    <a:pt x="482" y="2826"/>
                  </a:lnTo>
                  <a:lnTo>
                    <a:pt x="417" y="2778"/>
                  </a:lnTo>
                  <a:lnTo>
                    <a:pt x="356" y="2726"/>
                  </a:lnTo>
                  <a:lnTo>
                    <a:pt x="298" y="2670"/>
                  </a:lnTo>
                  <a:lnTo>
                    <a:pt x="245" y="2609"/>
                  </a:lnTo>
                  <a:lnTo>
                    <a:pt x="196" y="2546"/>
                  </a:lnTo>
                  <a:lnTo>
                    <a:pt x="152" y="2478"/>
                  </a:lnTo>
                  <a:lnTo>
                    <a:pt x="114" y="2407"/>
                  </a:lnTo>
                  <a:lnTo>
                    <a:pt x="80" y="2332"/>
                  </a:lnTo>
                  <a:lnTo>
                    <a:pt x="51" y="2256"/>
                  </a:lnTo>
                  <a:lnTo>
                    <a:pt x="30" y="2176"/>
                  </a:lnTo>
                  <a:lnTo>
                    <a:pt x="13" y="2094"/>
                  </a:lnTo>
                  <a:lnTo>
                    <a:pt x="3" y="2011"/>
                  </a:lnTo>
                  <a:lnTo>
                    <a:pt x="0" y="1924"/>
                  </a:lnTo>
                  <a:lnTo>
                    <a:pt x="0" y="1082"/>
                  </a:lnTo>
                  <a:lnTo>
                    <a:pt x="3" y="1004"/>
                  </a:lnTo>
                  <a:lnTo>
                    <a:pt x="11" y="927"/>
                  </a:lnTo>
                  <a:lnTo>
                    <a:pt x="25" y="850"/>
                  </a:lnTo>
                  <a:lnTo>
                    <a:pt x="44" y="776"/>
                  </a:lnTo>
                  <a:lnTo>
                    <a:pt x="68" y="703"/>
                  </a:lnTo>
                  <a:lnTo>
                    <a:pt x="97" y="632"/>
                  </a:lnTo>
                  <a:lnTo>
                    <a:pt x="131" y="563"/>
                  </a:lnTo>
                  <a:lnTo>
                    <a:pt x="171" y="498"/>
                  </a:lnTo>
                  <a:lnTo>
                    <a:pt x="216" y="434"/>
                  </a:lnTo>
                  <a:lnTo>
                    <a:pt x="264" y="373"/>
                  </a:lnTo>
                  <a:lnTo>
                    <a:pt x="317" y="316"/>
                  </a:lnTo>
                  <a:lnTo>
                    <a:pt x="375" y="263"/>
                  </a:lnTo>
                  <a:lnTo>
                    <a:pt x="435" y="214"/>
                  </a:lnTo>
                  <a:lnTo>
                    <a:pt x="499" y="171"/>
                  </a:lnTo>
                  <a:lnTo>
                    <a:pt x="564" y="131"/>
                  </a:lnTo>
                  <a:lnTo>
                    <a:pt x="633" y="97"/>
                  </a:lnTo>
                  <a:lnTo>
                    <a:pt x="703" y="68"/>
                  </a:lnTo>
                  <a:lnTo>
                    <a:pt x="776" y="44"/>
                  </a:lnTo>
                  <a:lnTo>
                    <a:pt x="850" y="25"/>
                  </a:lnTo>
                  <a:lnTo>
                    <a:pt x="927" y="11"/>
                  </a:lnTo>
                  <a:lnTo>
                    <a:pt x="1003" y="3"/>
                  </a:lnTo>
                  <a:lnTo>
                    <a:pt x="10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495"/>
            <p:cNvSpPr>
              <a:spLocks/>
            </p:cNvSpPr>
            <p:nvPr/>
          </p:nvSpPr>
          <p:spPr bwMode="auto">
            <a:xfrm>
              <a:off x="1073150" y="2287588"/>
              <a:ext cx="100012" cy="100013"/>
            </a:xfrm>
            <a:custGeom>
              <a:avLst/>
              <a:gdLst>
                <a:gd name="T0" fmla="*/ 60 w 630"/>
                <a:gd name="T1" fmla="*/ 0 h 631"/>
                <a:gd name="T2" fmla="*/ 75 w 630"/>
                <a:gd name="T3" fmla="*/ 2 h 631"/>
                <a:gd name="T4" fmla="*/ 89 w 630"/>
                <a:gd name="T5" fmla="*/ 8 h 631"/>
                <a:gd name="T6" fmla="*/ 102 w 630"/>
                <a:gd name="T7" fmla="*/ 18 h 631"/>
                <a:gd name="T8" fmla="*/ 315 w 630"/>
                <a:gd name="T9" fmla="*/ 230 h 631"/>
                <a:gd name="T10" fmla="*/ 528 w 630"/>
                <a:gd name="T11" fmla="*/ 18 h 631"/>
                <a:gd name="T12" fmla="*/ 540 w 630"/>
                <a:gd name="T13" fmla="*/ 8 h 631"/>
                <a:gd name="T14" fmla="*/ 554 w 630"/>
                <a:gd name="T15" fmla="*/ 2 h 631"/>
                <a:gd name="T16" fmla="*/ 570 w 630"/>
                <a:gd name="T17" fmla="*/ 0 h 631"/>
                <a:gd name="T18" fmla="*/ 585 w 630"/>
                <a:gd name="T19" fmla="*/ 2 h 631"/>
                <a:gd name="T20" fmla="*/ 599 w 630"/>
                <a:gd name="T21" fmla="*/ 8 h 631"/>
                <a:gd name="T22" fmla="*/ 612 w 630"/>
                <a:gd name="T23" fmla="*/ 18 h 631"/>
                <a:gd name="T24" fmla="*/ 622 w 630"/>
                <a:gd name="T25" fmla="*/ 31 h 631"/>
                <a:gd name="T26" fmla="*/ 628 w 630"/>
                <a:gd name="T27" fmla="*/ 45 h 631"/>
                <a:gd name="T28" fmla="*/ 630 w 630"/>
                <a:gd name="T29" fmla="*/ 61 h 631"/>
                <a:gd name="T30" fmla="*/ 628 w 630"/>
                <a:gd name="T31" fmla="*/ 76 h 631"/>
                <a:gd name="T32" fmla="*/ 622 w 630"/>
                <a:gd name="T33" fmla="*/ 90 h 631"/>
                <a:gd name="T34" fmla="*/ 612 w 630"/>
                <a:gd name="T35" fmla="*/ 103 h 631"/>
                <a:gd name="T36" fmla="*/ 400 w 630"/>
                <a:gd name="T37" fmla="*/ 316 h 631"/>
                <a:gd name="T38" fmla="*/ 612 w 630"/>
                <a:gd name="T39" fmla="*/ 528 h 631"/>
                <a:gd name="T40" fmla="*/ 622 w 630"/>
                <a:gd name="T41" fmla="*/ 541 h 631"/>
                <a:gd name="T42" fmla="*/ 628 w 630"/>
                <a:gd name="T43" fmla="*/ 555 h 631"/>
                <a:gd name="T44" fmla="*/ 630 w 630"/>
                <a:gd name="T45" fmla="*/ 570 h 631"/>
                <a:gd name="T46" fmla="*/ 628 w 630"/>
                <a:gd name="T47" fmla="*/ 586 h 631"/>
                <a:gd name="T48" fmla="*/ 622 w 630"/>
                <a:gd name="T49" fmla="*/ 601 h 631"/>
                <a:gd name="T50" fmla="*/ 612 w 630"/>
                <a:gd name="T51" fmla="*/ 613 h 631"/>
                <a:gd name="T52" fmla="*/ 599 w 630"/>
                <a:gd name="T53" fmla="*/ 623 h 631"/>
                <a:gd name="T54" fmla="*/ 585 w 630"/>
                <a:gd name="T55" fmla="*/ 629 h 631"/>
                <a:gd name="T56" fmla="*/ 570 w 630"/>
                <a:gd name="T57" fmla="*/ 631 h 631"/>
                <a:gd name="T58" fmla="*/ 554 w 630"/>
                <a:gd name="T59" fmla="*/ 629 h 631"/>
                <a:gd name="T60" fmla="*/ 540 w 630"/>
                <a:gd name="T61" fmla="*/ 623 h 631"/>
                <a:gd name="T62" fmla="*/ 528 w 630"/>
                <a:gd name="T63" fmla="*/ 613 h 631"/>
                <a:gd name="T64" fmla="*/ 315 w 630"/>
                <a:gd name="T65" fmla="*/ 401 h 631"/>
                <a:gd name="T66" fmla="*/ 102 w 630"/>
                <a:gd name="T67" fmla="*/ 613 h 631"/>
                <a:gd name="T68" fmla="*/ 89 w 630"/>
                <a:gd name="T69" fmla="*/ 623 h 631"/>
                <a:gd name="T70" fmla="*/ 75 w 630"/>
                <a:gd name="T71" fmla="*/ 629 h 631"/>
                <a:gd name="T72" fmla="*/ 60 w 630"/>
                <a:gd name="T73" fmla="*/ 631 h 631"/>
                <a:gd name="T74" fmla="*/ 45 w 630"/>
                <a:gd name="T75" fmla="*/ 629 h 631"/>
                <a:gd name="T76" fmla="*/ 30 w 630"/>
                <a:gd name="T77" fmla="*/ 623 h 631"/>
                <a:gd name="T78" fmla="*/ 17 w 630"/>
                <a:gd name="T79" fmla="*/ 613 h 631"/>
                <a:gd name="T80" fmla="*/ 7 w 630"/>
                <a:gd name="T81" fmla="*/ 601 h 631"/>
                <a:gd name="T82" fmla="*/ 1 w 630"/>
                <a:gd name="T83" fmla="*/ 586 h 631"/>
                <a:gd name="T84" fmla="*/ 0 w 630"/>
                <a:gd name="T85" fmla="*/ 570 h 631"/>
                <a:gd name="T86" fmla="*/ 1 w 630"/>
                <a:gd name="T87" fmla="*/ 555 h 631"/>
                <a:gd name="T88" fmla="*/ 7 w 630"/>
                <a:gd name="T89" fmla="*/ 541 h 631"/>
                <a:gd name="T90" fmla="*/ 17 w 630"/>
                <a:gd name="T91" fmla="*/ 528 h 631"/>
                <a:gd name="T92" fmla="*/ 230 w 630"/>
                <a:gd name="T93" fmla="*/ 316 h 631"/>
                <a:gd name="T94" fmla="*/ 17 w 630"/>
                <a:gd name="T95" fmla="*/ 103 h 631"/>
                <a:gd name="T96" fmla="*/ 7 w 630"/>
                <a:gd name="T97" fmla="*/ 90 h 631"/>
                <a:gd name="T98" fmla="*/ 1 w 630"/>
                <a:gd name="T99" fmla="*/ 76 h 631"/>
                <a:gd name="T100" fmla="*/ 0 w 630"/>
                <a:gd name="T101" fmla="*/ 61 h 631"/>
                <a:gd name="T102" fmla="*/ 1 w 630"/>
                <a:gd name="T103" fmla="*/ 45 h 631"/>
                <a:gd name="T104" fmla="*/ 7 w 630"/>
                <a:gd name="T105" fmla="*/ 31 h 631"/>
                <a:gd name="T106" fmla="*/ 17 w 630"/>
                <a:gd name="T107" fmla="*/ 18 h 631"/>
                <a:gd name="T108" fmla="*/ 30 w 630"/>
                <a:gd name="T109" fmla="*/ 8 h 631"/>
                <a:gd name="T110" fmla="*/ 45 w 630"/>
                <a:gd name="T111" fmla="*/ 2 h 631"/>
                <a:gd name="T112" fmla="*/ 60 w 630"/>
                <a:gd name="T113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0" h="631">
                  <a:moveTo>
                    <a:pt x="60" y="0"/>
                  </a:moveTo>
                  <a:lnTo>
                    <a:pt x="75" y="2"/>
                  </a:lnTo>
                  <a:lnTo>
                    <a:pt x="89" y="8"/>
                  </a:lnTo>
                  <a:lnTo>
                    <a:pt x="102" y="18"/>
                  </a:lnTo>
                  <a:lnTo>
                    <a:pt x="315" y="230"/>
                  </a:lnTo>
                  <a:lnTo>
                    <a:pt x="528" y="18"/>
                  </a:lnTo>
                  <a:lnTo>
                    <a:pt x="540" y="8"/>
                  </a:lnTo>
                  <a:lnTo>
                    <a:pt x="554" y="2"/>
                  </a:lnTo>
                  <a:lnTo>
                    <a:pt x="570" y="0"/>
                  </a:lnTo>
                  <a:lnTo>
                    <a:pt x="585" y="2"/>
                  </a:lnTo>
                  <a:lnTo>
                    <a:pt x="599" y="8"/>
                  </a:lnTo>
                  <a:lnTo>
                    <a:pt x="612" y="18"/>
                  </a:lnTo>
                  <a:lnTo>
                    <a:pt x="622" y="31"/>
                  </a:lnTo>
                  <a:lnTo>
                    <a:pt x="628" y="45"/>
                  </a:lnTo>
                  <a:lnTo>
                    <a:pt x="630" y="61"/>
                  </a:lnTo>
                  <a:lnTo>
                    <a:pt x="628" y="76"/>
                  </a:lnTo>
                  <a:lnTo>
                    <a:pt x="622" y="90"/>
                  </a:lnTo>
                  <a:lnTo>
                    <a:pt x="612" y="103"/>
                  </a:lnTo>
                  <a:lnTo>
                    <a:pt x="400" y="316"/>
                  </a:lnTo>
                  <a:lnTo>
                    <a:pt x="612" y="528"/>
                  </a:lnTo>
                  <a:lnTo>
                    <a:pt x="622" y="541"/>
                  </a:lnTo>
                  <a:lnTo>
                    <a:pt x="628" y="555"/>
                  </a:lnTo>
                  <a:lnTo>
                    <a:pt x="630" y="570"/>
                  </a:lnTo>
                  <a:lnTo>
                    <a:pt x="628" y="586"/>
                  </a:lnTo>
                  <a:lnTo>
                    <a:pt x="622" y="601"/>
                  </a:lnTo>
                  <a:lnTo>
                    <a:pt x="612" y="613"/>
                  </a:lnTo>
                  <a:lnTo>
                    <a:pt x="599" y="623"/>
                  </a:lnTo>
                  <a:lnTo>
                    <a:pt x="585" y="629"/>
                  </a:lnTo>
                  <a:lnTo>
                    <a:pt x="570" y="631"/>
                  </a:lnTo>
                  <a:lnTo>
                    <a:pt x="554" y="629"/>
                  </a:lnTo>
                  <a:lnTo>
                    <a:pt x="540" y="623"/>
                  </a:lnTo>
                  <a:lnTo>
                    <a:pt x="528" y="613"/>
                  </a:lnTo>
                  <a:lnTo>
                    <a:pt x="315" y="401"/>
                  </a:lnTo>
                  <a:lnTo>
                    <a:pt x="102" y="613"/>
                  </a:lnTo>
                  <a:lnTo>
                    <a:pt x="89" y="623"/>
                  </a:lnTo>
                  <a:lnTo>
                    <a:pt x="75" y="629"/>
                  </a:lnTo>
                  <a:lnTo>
                    <a:pt x="60" y="631"/>
                  </a:lnTo>
                  <a:lnTo>
                    <a:pt x="45" y="629"/>
                  </a:lnTo>
                  <a:lnTo>
                    <a:pt x="30" y="623"/>
                  </a:lnTo>
                  <a:lnTo>
                    <a:pt x="17" y="613"/>
                  </a:lnTo>
                  <a:lnTo>
                    <a:pt x="7" y="601"/>
                  </a:lnTo>
                  <a:lnTo>
                    <a:pt x="1" y="586"/>
                  </a:lnTo>
                  <a:lnTo>
                    <a:pt x="0" y="570"/>
                  </a:lnTo>
                  <a:lnTo>
                    <a:pt x="1" y="555"/>
                  </a:lnTo>
                  <a:lnTo>
                    <a:pt x="7" y="541"/>
                  </a:lnTo>
                  <a:lnTo>
                    <a:pt x="17" y="528"/>
                  </a:lnTo>
                  <a:lnTo>
                    <a:pt x="230" y="316"/>
                  </a:lnTo>
                  <a:lnTo>
                    <a:pt x="17" y="103"/>
                  </a:lnTo>
                  <a:lnTo>
                    <a:pt x="7" y="90"/>
                  </a:lnTo>
                  <a:lnTo>
                    <a:pt x="1" y="76"/>
                  </a:lnTo>
                  <a:lnTo>
                    <a:pt x="0" y="61"/>
                  </a:lnTo>
                  <a:lnTo>
                    <a:pt x="1" y="45"/>
                  </a:lnTo>
                  <a:lnTo>
                    <a:pt x="7" y="31"/>
                  </a:lnTo>
                  <a:lnTo>
                    <a:pt x="17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3" name="Group 1222"/>
          <p:cNvGrpSpPr/>
          <p:nvPr/>
        </p:nvGrpSpPr>
        <p:grpSpPr>
          <a:xfrm>
            <a:off x="10950052" y="1905964"/>
            <a:ext cx="573088" cy="576263"/>
            <a:chOff x="16033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66" name="Freeform 500"/>
            <p:cNvSpPr>
              <a:spLocks/>
            </p:cNvSpPr>
            <p:nvPr/>
          </p:nvSpPr>
          <p:spPr bwMode="auto">
            <a:xfrm>
              <a:off x="1995488" y="2289176"/>
              <a:ext cx="123825" cy="106363"/>
            </a:xfrm>
            <a:custGeom>
              <a:avLst/>
              <a:gdLst>
                <a:gd name="T0" fmla="*/ 655 w 704"/>
                <a:gd name="T1" fmla="*/ 0 h 595"/>
                <a:gd name="T2" fmla="*/ 668 w 704"/>
                <a:gd name="T3" fmla="*/ 3 h 595"/>
                <a:gd name="T4" fmla="*/ 681 w 704"/>
                <a:gd name="T5" fmla="*/ 11 h 595"/>
                <a:gd name="T6" fmla="*/ 692 w 704"/>
                <a:gd name="T7" fmla="*/ 20 h 595"/>
                <a:gd name="T8" fmla="*/ 699 w 704"/>
                <a:gd name="T9" fmla="*/ 32 h 595"/>
                <a:gd name="T10" fmla="*/ 703 w 704"/>
                <a:gd name="T11" fmla="*/ 45 h 595"/>
                <a:gd name="T12" fmla="*/ 704 w 704"/>
                <a:gd name="T13" fmla="*/ 59 h 595"/>
                <a:gd name="T14" fmla="*/ 701 w 704"/>
                <a:gd name="T15" fmla="*/ 72 h 595"/>
                <a:gd name="T16" fmla="*/ 695 w 704"/>
                <a:gd name="T17" fmla="*/ 86 h 595"/>
                <a:gd name="T18" fmla="*/ 358 w 704"/>
                <a:gd name="T19" fmla="*/ 571 h 595"/>
                <a:gd name="T20" fmla="*/ 348 w 704"/>
                <a:gd name="T21" fmla="*/ 583 h 595"/>
                <a:gd name="T22" fmla="*/ 336 w 704"/>
                <a:gd name="T23" fmla="*/ 591 h 595"/>
                <a:gd name="T24" fmla="*/ 321 w 704"/>
                <a:gd name="T25" fmla="*/ 594 h 595"/>
                <a:gd name="T26" fmla="*/ 317 w 704"/>
                <a:gd name="T27" fmla="*/ 595 h 595"/>
                <a:gd name="T28" fmla="*/ 313 w 704"/>
                <a:gd name="T29" fmla="*/ 595 h 595"/>
                <a:gd name="T30" fmla="*/ 301 w 704"/>
                <a:gd name="T31" fmla="*/ 594 h 595"/>
                <a:gd name="T32" fmla="*/ 290 w 704"/>
                <a:gd name="T33" fmla="*/ 590 h 595"/>
                <a:gd name="T34" fmla="*/ 279 w 704"/>
                <a:gd name="T35" fmla="*/ 583 h 595"/>
                <a:gd name="T36" fmla="*/ 20 w 704"/>
                <a:gd name="T37" fmla="*/ 369 h 595"/>
                <a:gd name="T38" fmla="*/ 10 w 704"/>
                <a:gd name="T39" fmla="*/ 358 h 595"/>
                <a:gd name="T40" fmla="*/ 3 w 704"/>
                <a:gd name="T41" fmla="*/ 346 h 595"/>
                <a:gd name="T42" fmla="*/ 0 w 704"/>
                <a:gd name="T43" fmla="*/ 332 h 595"/>
                <a:gd name="T44" fmla="*/ 0 w 704"/>
                <a:gd name="T45" fmla="*/ 318 h 595"/>
                <a:gd name="T46" fmla="*/ 4 w 704"/>
                <a:gd name="T47" fmla="*/ 304 h 595"/>
                <a:gd name="T48" fmla="*/ 13 w 704"/>
                <a:gd name="T49" fmla="*/ 292 h 595"/>
                <a:gd name="T50" fmla="*/ 23 w 704"/>
                <a:gd name="T51" fmla="*/ 283 h 595"/>
                <a:gd name="T52" fmla="*/ 35 w 704"/>
                <a:gd name="T53" fmla="*/ 276 h 595"/>
                <a:gd name="T54" fmla="*/ 49 w 704"/>
                <a:gd name="T55" fmla="*/ 272 h 595"/>
                <a:gd name="T56" fmla="*/ 63 w 704"/>
                <a:gd name="T57" fmla="*/ 274 h 595"/>
                <a:gd name="T58" fmla="*/ 76 w 704"/>
                <a:gd name="T59" fmla="*/ 278 h 595"/>
                <a:gd name="T60" fmla="*/ 89 w 704"/>
                <a:gd name="T61" fmla="*/ 285 h 595"/>
                <a:gd name="T62" fmla="*/ 303 w 704"/>
                <a:gd name="T63" fmla="*/ 461 h 595"/>
                <a:gd name="T64" fmla="*/ 605 w 704"/>
                <a:gd name="T65" fmla="*/ 24 h 595"/>
                <a:gd name="T66" fmla="*/ 616 w 704"/>
                <a:gd name="T67" fmla="*/ 13 h 595"/>
                <a:gd name="T68" fmla="*/ 627 w 704"/>
                <a:gd name="T69" fmla="*/ 5 h 595"/>
                <a:gd name="T70" fmla="*/ 640 w 704"/>
                <a:gd name="T71" fmla="*/ 1 h 595"/>
                <a:gd name="T72" fmla="*/ 655 w 704"/>
                <a:gd name="T7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4" h="595">
                  <a:moveTo>
                    <a:pt x="655" y="0"/>
                  </a:moveTo>
                  <a:lnTo>
                    <a:pt x="668" y="3"/>
                  </a:lnTo>
                  <a:lnTo>
                    <a:pt x="681" y="11"/>
                  </a:lnTo>
                  <a:lnTo>
                    <a:pt x="692" y="20"/>
                  </a:lnTo>
                  <a:lnTo>
                    <a:pt x="699" y="32"/>
                  </a:lnTo>
                  <a:lnTo>
                    <a:pt x="703" y="45"/>
                  </a:lnTo>
                  <a:lnTo>
                    <a:pt x="704" y="59"/>
                  </a:lnTo>
                  <a:lnTo>
                    <a:pt x="701" y="72"/>
                  </a:lnTo>
                  <a:lnTo>
                    <a:pt x="695" y="86"/>
                  </a:lnTo>
                  <a:lnTo>
                    <a:pt x="358" y="571"/>
                  </a:lnTo>
                  <a:lnTo>
                    <a:pt x="348" y="583"/>
                  </a:lnTo>
                  <a:lnTo>
                    <a:pt x="336" y="591"/>
                  </a:lnTo>
                  <a:lnTo>
                    <a:pt x="321" y="594"/>
                  </a:lnTo>
                  <a:lnTo>
                    <a:pt x="317" y="595"/>
                  </a:lnTo>
                  <a:lnTo>
                    <a:pt x="313" y="595"/>
                  </a:lnTo>
                  <a:lnTo>
                    <a:pt x="301" y="594"/>
                  </a:lnTo>
                  <a:lnTo>
                    <a:pt x="290" y="590"/>
                  </a:lnTo>
                  <a:lnTo>
                    <a:pt x="279" y="583"/>
                  </a:lnTo>
                  <a:lnTo>
                    <a:pt x="20" y="369"/>
                  </a:lnTo>
                  <a:lnTo>
                    <a:pt x="10" y="358"/>
                  </a:lnTo>
                  <a:lnTo>
                    <a:pt x="3" y="346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4" y="304"/>
                  </a:lnTo>
                  <a:lnTo>
                    <a:pt x="13" y="292"/>
                  </a:lnTo>
                  <a:lnTo>
                    <a:pt x="23" y="283"/>
                  </a:lnTo>
                  <a:lnTo>
                    <a:pt x="35" y="276"/>
                  </a:lnTo>
                  <a:lnTo>
                    <a:pt x="49" y="272"/>
                  </a:lnTo>
                  <a:lnTo>
                    <a:pt x="63" y="274"/>
                  </a:lnTo>
                  <a:lnTo>
                    <a:pt x="76" y="278"/>
                  </a:lnTo>
                  <a:lnTo>
                    <a:pt x="89" y="285"/>
                  </a:lnTo>
                  <a:lnTo>
                    <a:pt x="303" y="461"/>
                  </a:lnTo>
                  <a:lnTo>
                    <a:pt x="605" y="24"/>
                  </a:lnTo>
                  <a:lnTo>
                    <a:pt x="616" y="13"/>
                  </a:lnTo>
                  <a:lnTo>
                    <a:pt x="627" y="5"/>
                  </a:lnTo>
                  <a:lnTo>
                    <a:pt x="640" y="1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501"/>
            <p:cNvSpPr>
              <a:spLocks noEditPoints="1"/>
            </p:cNvSpPr>
            <p:nvPr/>
          </p:nvSpPr>
          <p:spPr bwMode="auto">
            <a:xfrm>
              <a:off x="1603375" y="1905001"/>
              <a:ext cx="573088" cy="576263"/>
            </a:xfrm>
            <a:custGeom>
              <a:avLst/>
              <a:gdLst>
                <a:gd name="T0" fmla="*/ 2261 w 3249"/>
                <a:gd name="T1" fmla="*/ 1924 h 3267"/>
                <a:gd name="T2" fmla="*/ 2021 w 3249"/>
                <a:gd name="T3" fmla="*/ 2165 h 3267"/>
                <a:gd name="T4" fmla="*/ 1953 w 3249"/>
                <a:gd name="T5" fmla="*/ 2508 h 3267"/>
                <a:gd name="T6" fmla="*/ 1990 w 3249"/>
                <a:gd name="T7" fmla="*/ 2664 h 3267"/>
                <a:gd name="T8" fmla="*/ 2126 w 3249"/>
                <a:gd name="T9" fmla="*/ 2875 h 3267"/>
                <a:gd name="T10" fmla="*/ 2425 w 3249"/>
                <a:gd name="T11" fmla="*/ 3037 h 3267"/>
                <a:gd name="T12" fmla="*/ 2777 w 3249"/>
                <a:gd name="T13" fmla="*/ 3002 h 3267"/>
                <a:gd name="T14" fmla="*/ 3039 w 3249"/>
                <a:gd name="T15" fmla="*/ 2784 h 3267"/>
                <a:gd name="T16" fmla="*/ 3140 w 3249"/>
                <a:gd name="T17" fmla="*/ 2450 h 3267"/>
                <a:gd name="T18" fmla="*/ 3066 w 3249"/>
                <a:gd name="T19" fmla="*/ 2162 h 3267"/>
                <a:gd name="T20" fmla="*/ 3015 w 3249"/>
                <a:gd name="T21" fmla="*/ 2083 h 3267"/>
                <a:gd name="T22" fmla="*/ 2877 w 3249"/>
                <a:gd name="T23" fmla="*/ 1954 h 3267"/>
                <a:gd name="T24" fmla="*/ 2706 w 3249"/>
                <a:gd name="T25" fmla="*/ 1874 h 3267"/>
                <a:gd name="T26" fmla="*/ 2581 w 3249"/>
                <a:gd name="T27" fmla="*/ 1854 h 3267"/>
                <a:gd name="T28" fmla="*/ 687 w 3249"/>
                <a:gd name="T29" fmla="*/ 159 h 3267"/>
                <a:gd name="T30" fmla="*/ 338 w 3249"/>
                <a:gd name="T31" fmla="*/ 390 h 3267"/>
                <a:gd name="T32" fmla="*/ 136 w 3249"/>
                <a:gd name="T33" fmla="*/ 761 h 3267"/>
                <a:gd name="T34" fmla="*/ 121 w 3249"/>
                <a:gd name="T35" fmla="*/ 1891 h 3267"/>
                <a:gd name="T36" fmla="*/ 292 w 3249"/>
                <a:gd name="T37" fmla="*/ 2278 h 3267"/>
                <a:gd name="T38" fmla="*/ 621 w 3249"/>
                <a:gd name="T39" fmla="*/ 2537 h 3267"/>
                <a:gd name="T40" fmla="*/ 1029 w 3249"/>
                <a:gd name="T41" fmla="*/ 2612 h 3267"/>
                <a:gd name="T42" fmla="*/ 1379 w 3249"/>
                <a:gd name="T43" fmla="*/ 2840 h 3267"/>
                <a:gd name="T44" fmla="*/ 1869 w 3249"/>
                <a:gd name="T45" fmla="*/ 2645 h 3267"/>
                <a:gd name="T46" fmla="*/ 1841 w 3249"/>
                <a:gd name="T47" fmla="*/ 2450 h 3267"/>
                <a:gd name="T48" fmla="*/ 1949 w 3249"/>
                <a:gd name="T49" fmla="*/ 2075 h 3267"/>
                <a:gd name="T50" fmla="*/ 2228 w 3249"/>
                <a:gd name="T51" fmla="*/ 1819 h 3267"/>
                <a:gd name="T52" fmla="*/ 2584 w 3249"/>
                <a:gd name="T53" fmla="*/ 1744 h 3267"/>
                <a:gd name="T54" fmla="*/ 2773 w 3249"/>
                <a:gd name="T55" fmla="*/ 1781 h 3267"/>
                <a:gd name="T56" fmla="*/ 2913 w 3249"/>
                <a:gd name="T57" fmla="*/ 1848 h 3267"/>
                <a:gd name="T58" fmla="*/ 3025 w 3249"/>
                <a:gd name="T59" fmla="*/ 1934 h 3267"/>
                <a:gd name="T60" fmla="*/ 3138 w 3249"/>
                <a:gd name="T61" fmla="*/ 1811 h 3267"/>
                <a:gd name="T62" fmla="*/ 3092 w 3249"/>
                <a:gd name="T63" fmla="*/ 692 h 3267"/>
                <a:gd name="T64" fmla="*/ 2861 w 3249"/>
                <a:gd name="T65" fmla="*/ 340 h 3267"/>
                <a:gd name="T66" fmla="*/ 2492 w 3249"/>
                <a:gd name="T67" fmla="*/ 137 h 3267"/>
                <a:gd name="T68" fmla="*/ 2275 w 3249"/>
                <a:gd name="T69" fmla="*/ 0 h 3267"/>
                <a:gd name="T70" fmla="*/ 2722 w 3249"/>
                <a:gd name="T71" fmla="*/ 109 h 3267"/>
                <a:gd name="T72" fmla="*/ 3060 w 3249"/>
                <a:gd name="T73" fmla="*/ 402 h 3267"/>
                <a:gd name="T74" fmla="*/ 3237 w 3249"/>
                <a:gd name="T75" fmla="*/ 822 h 3267"/>
                <a:gd name="T76" fmla="*/ 3220 w 3249"/>
                <a:gd name="T77" fmla="*/ 1975 h 3267"/>
                <a:gd name="T78" fmla="*/ 3240 w 3249"/>
                <a:gd name="T79" fmla="*/ 2336 h 3267"/>
                <a:gd name="T80" fmla="*/ 3200 w 3249"/>
                <a:gd name="T81" fmla="*/ 2710 h 3267"/>
                <a:gd name="T82" fmla="*/ 2971 w 3249"/>
                <a:gd name="T83" fmla="*/ 3013 h 3267"/>
                <a:gd name="T84" fmla="*/ 2613 w 3249"/>
                <a:gd name="T85" fmla="*/ 3155 h 3267"/>
                <a:gd name="T86" fmla="*/ 2243 w 3249"/>
                <a:gd name="T87" fmla="*/ 3089 h 3267"/>
                <a:gd name="T88" fmla="*/ 1969 w 3249"/>
                <a:gd name="T89" fmla="*/ 2855 h 3267"/>
                <a:gd name="T90" fmla="*/ 1590 w 3249"/>
                <a:gd name="T91" fmla="*/ 2852 h 3267"/>
                <a:gd name="T92" fmla="*/ 1179 w 3249"/>
                <a:gd name="T93" fmla="*/ 3138 h 3267"/>
                <a:gd name="T94" fmla="*/ 995 w 3249"/>
                <a:gd name="T95" fmla="*/ 3265 h 3267"/>
                <a:gd name="T96" fmla="*/ 921 w 3249"/>
                <a:gd name="T97" fmla="*/ 3174 h 3267"/>
                <a:gd name="T98" fmla="*/ 561 w 3249"/>
                <a:gd name="T99" fmla="*/ 2629 h 3267"/>
                <a:gd name="T100" fmla="*/ 220 w 3249"/>
                <a:gd name="T101" fmla="*/ 2362 h 3267"/>
                <a:gd name="T102" fmla="*/ 27 w 3249"/>
                <a:gd name="T103" fmla="*/ 1970 h 3267"/>
                <a:gd name="T104" fmla="*/ 12 w 3249"/>
                <a:gd name="T105" fmla="*/ 822 h 3267"/>
                <a:gd name="T106" fmla="*/ 189 w 3249"/>
                <a:gd name="T107" fmla="*/ 402 h 3267"/>
                <a:gd name="T108" fmla="*/ 527 w 3249"/>
                <a:gd name="T109" fmla="*/ 109 h 3267"/>
                <a:gd name="T110" fmla="*/ 974 w 3249"/>
                <a:gd name="T111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49" h="3267">
                  <a:moveTo>
                    <a:pt x="2545" y="1852"/>
                  </a:moveTo>
                  <a:lnTo>
                    <a:pt x="2484" y="1855"/>
                  </a:lnTo>
                  <a:lnTo>
                    <a:pt x="2425" y="1864"/>
                  </a:lnTo>
                  <a:lnTo>
                    <a:pt x="2368" y="1878"/>
                  </a:lnTo>
                  <a:lnTo>
                    <a:pt x="2314" y="1899"/>
                  </a:lnTo>
                  <a:lnTo>
                    <a:pt x="2261" y="1924"/>
                  </a:lnTo>
                  <a:lnTo>
                    <a:pt x="2212" y="1954"/>
                  </a:lnTo>
                  <a:lnTo>
                    <a:pt x="2166" y="1989"/>
                  </a:lnTo>
                  <a:lnTo>
                    <a:pt x="2124" y="2027"/>
                  </a:lnTo>
                  <a:lnTo>
                    <a:pt x="2086" y="2070"/>
                  </a:lnTo>
                  <a:lnTo>
                    <a:pt x="2051" y="2115"/>
                  </a:lnTo>
                  <a:lnTo>
                    <a:pt x="2021" y="2165"/>
                  </a:lnTo>
                  <a:lnTo>
                    <a:pt x="1997" y="2217"/>
                  </a:lnTo>
                  <a:lnTo>
                    <a:pt x="1976" y="2272"/>
                  </a:lnTo>
                  <a:lnTo>
                    <a:pt x="1962" y="2330"/>
                  </a:lnTo>
                  <a:lnTo>
                    <a:pt x="1953" y="2390"/>
                  </a:lnTo>
                  <a:lnTo>
                    <a:pt x="1950" y="2450"/>
                  </a:lnTo>
                  <a:lnTo>
                    <a:pt x="1953" y="2508"/>
                  </a:lnTo>
                  <a:lnTo>
                    <a:pt x="1957" y="2542"/>
                  </a:lnTo>
                  <a:lnTo>
                    <a:pt x="1960" y="2563"/>
                  </a:lnTo>
                  <a:lnTo>
                    <a:pt x="1971" y="2608"/>
                  </a:lnTo>
                  <a:lnTo>
                    <a:pt x="1972" y="2612"/>
                  </a:lnTo>
                  <a:lnTo>
                    <a:pt x="1973" y="2616"/>
                  </a:lnTo>
                  <a:lnTo>
                    <a:pt x="1990" y="2664"/>
                  </a:lnTo>
                  <a:lnTo>
                    <a:pt x="1993" y="2672"/>
                  </a:lnTo>
                  <a:lnTo>
                    <a:pt x="1998" y="2687"/>
                  </a:lnTo>
                  <a:lnTo>
                    <a:pt x="2022" y="2738"/>
                  </a:lnTo>
                  <a:lnTo>
                    <a:pt x="2053" y="2788"/>
                  </a:lnTo>
                  <a:lnTo>
                    <a:pt x="2087" y="2833"/>
                  </a:lnTo>
                  <a:lnTo>
                    <a:pt x="2126" y="2875"/>
                  </a:lnTo>
                  <a:lnTo>
                    <a:pt x="2168" y="2913"/>
                  </a:lnTo>
                  <a:lnTo>
                    <a:pt x="2213" y="2947"/>
                  </a:lnTo>
                  <a:lnTo>
                    <a:pt x="2262" y="2977"/>
                  </a:lnTo>
                  <a:lnTo>
                    <a:pt x="2315" y="3002"/>
                  </a:lnTo>
                  <a:lnTo>
                    <a:pt x="2369" y="3023"/>
                  </a:lnTo>
                  <a:lnTo>
                    <a:pt x="2425" y="3037"/>
                  </a:lnTo>
                  <a:lnTo>
                    <a:pt x="2485" y="3046"/>
                  </a:lnTo>
                  <a:lnTo>
                    <a:pt x="2545" y="3049"/>
                  </a:lnTo>
                  <a:lnTo>
                    <a:pt x="2606" y="3046"/>
                  </a:lnTo>
                  <a:lnTo>
                    <a:pt x="2665" y="3037"/>
                  </a:lnTo>
                  <a:lnTo>
                    <a:pt x="2722" y="3023"/>
                  </a:lnTo>
                  <a:lnTo>
                    <a:pt x="2777" y="3002"/>
                  </a:lnTo>
                  <a:lnTo>
                    <a:pt x="2829" y="2977"/>
                  </a:lnTo>
                  <a:lnTo>
                    <a:pt x="2878" y="2946"/>
                  </a:lnTo>
                  <a:lnTo>
                    <a:pt x="2924" y="2912"/>
                  </a:lnTo>
                  <a:lnTo>
                    <a:pt x="2966" y="2873"/>
                  </a:lnTo>
                  <a:lnTo>
                    <a:pt x="3005" y="2831"/>
                  </a:lnTo>
                  <a:lnTo>
                    <a:pt x="3039" y="2784"/>
                  </a:lnTo>
                  <a:lnTo>
                    <a:pt x="3069" y="2736"/>
                  </a:lnTo>
                  <a:lnTo>
                    <a:pt x="3094" y="2683"/>
                  </a:lnTo>
                  <a:lnTo>
                    <a:pt x="3114" y="2628"/>
                  </a:lnTo>
                  <a:lnTo>
                    <a:pt x="3128" y="2571"/>
                  </a:lnTo>
                  <a:lnTo>
                    <a:pt x="3137" y="2511"/>
                  </a:lnTo>
                  <a:lnTo>
                    <a:pt x="3140" y="2450"/>
                  </a:lnTo>
                  <a:lnTo>
                    <a:pt x="3137" y="2390"/>
                  </a:lnTo>
                  <a:lnTo>
                    <a:pt x="3129" y="2331"/>
                  </a:lnTo>
                  <a:lnTo>
                    <a:pt x="3115" y="2274"/>
                  </a:lnTo>
                  <a:lnTo>
                    <a:pt x="3094" y="2220"/>
                  </a:lnTo>
                  <a:lnTo>
                    <a:pt x="3070" y="2167"/>
                  </a:lnTo>
                  <a:lnTo>
                    <a:pt x="3066" y="2162"/>
                  </a:lnTo>
                  <a:lnTo>
                    <a:pt x="3063" y="2156"/>
                  </a:lnTo>
                  <a:lnTo>
                    <a:pt x="3060" y="2150"/>
                  </a:lnTo>
                  <a:lnTo>
                    <a:pt x="3042" y="2123"/>
                  </a:lnTo>
                  <a:lnTo>
                    <a:pt x="3023" y="2095"/>
                  </a:lnTo>
                  <a:lnTo>
                    <a:pt x="3019" y="2090"/>
                  </a:lnTo>
                  <a:lnTo>
                    <a:pt x="3015" y="2083"/>
                  </a:lnTo>
                  <a:lnTo>
                    <a:pt x="2983" y="2046"/>
                  </a:lnTo>
                  <a:lnTo>
                    <a:pt x="2949" y="2011"/>
                  </a:lnTo>
                  <a:lnTo>
                    <a:pt x="2913" y="1979"/>
                  </a:lnTo>
                  <a:lnTo>
                    <a:pt x="2907" y="1976"/>
                  </a:lnTo>
                  <a:lnTo>
                    <a:pt x="2903" y="1973"/>
                  </a:lnTo>
                  <a:lnTo>
                    <a:pt x="2877" y="1954"/>
                  </a:lnTo>
                  <a:lnTo>
                    <a:pt x="2849" y="1937"/>
                  </a:lnTo>
                  <a:lnTo>
                    <a:pt x="2846" y="1934"/>
                  </a:lnTo>
                  <a:lnTo>
                    <a:pt x="2841" y="1932"/>
                  </a:lnTo>
                  <a:lnTo>
                    <a:pt x="2798" y="1909"/>
                  </a:lnTo>
                  <a:lnTo>
                    <a:pt x="2753" y="1890"/>
                  </a:lnTo>
                  <a:lnTo>
                    <a:pt x="2706" y="1874"/>
                  </a:lnTo>
                  <a:lnTo>
                    <a:pt x="2699" y="1873"/>
                  </a:lnTo>
                  <a:lnTo>
                    <a:pt x="2693" y="1871"/>
                  </a:lnTo>
                  <a:lnTo>
                    <a:pt x="2664" y="1865"/>
                  </a:lnTo>
                  <a:lnTo>
                    <a:pt x="2636" y="1860"/>
                  </a:lnTo>
                  <a:lnTo>
                    <a:pt x="2618" y="1857"/>
                  </a:lnTo>
                  <a:lnTo>
                    <a:pt x="2581" y="1854"/>
                  </a:lnTo>
                  <a:lnTo>
                    <a:pt x="2545" y="1852"/>
                  </a:lnTo>
                  <a:close/>
                  <a:moveTo>
                    <a:pt x="974" y="109"/>
                  </a:moveTo>
                  <a:lnTo>
                    <a:pt x="899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7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8" y="979"/>
                  </a:lnTo>
                  <a:lnTo>
                    <a:pt x="108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7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899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7" y="2999"/>
                  </a:lnTo>
                  <a:lnTo>
                    <a:pt x="1235" y="2942"/>
                  </a:lnTo>
                  <a:lnTo>
                    <a:pt x="1306" y="2889"/>
                  </a:lnTo>
                  <a:lnTo>
                    <a:pt x="1379" y="2840"/>
                  </a:lnTo>
                  <a:lnTo>
                    <a:pt x="1455" y="2796"/>
                  </a:lnTo>
                  <a:lnTo>
                    <a:pt x="1533" y="2757"/>
                  </a:lnTo>
                  <a:lnTo>
                    <a:pt x="1614" y="2722"/>
                  </a:lnTo>
                  <a:lnTo>
                    <a:pt x="1697" y="2691"/>
                  </a:lnTo>
                  <a:lnTo>
                    <a:pt x="1782" y="2666"/>
                  </a:lnTo>
                  <a:lnTo>
                    <a:pt x="1869" y="2645"/>
                  </a:lnTo>
                  <a:lnTo>
                    <a:pt x="1860" y="2612"/>
                  </a:lnTo>
                  <a:lnTo>
                    <a:pt x="1852" y="2575"/>
                  </a:lnTo>
                  <a:lnTo>
                    <a:pt x="1846" y="2534"/>
                  </a:lnTo>
                  <a:lnTo>
                    <a:pt x="1844" y="2513"/>
                  </a:lnTo>
                  <a:lnTo>
                    <a:pt x="1842" y="2482"/>
                  </a:lnTo>
                  <a:lnTo>
                    <a:pt x="1841" y="2450"/>
                  </a:lnTo>
                  <a:lnTo>
                    <a:pt x="1844" y="2382"/>
                  </a:lnTo>
                  <a:lnTo>
                    <a:pt x="1854" y="2316"/>
                  </a:lnTo>
                  <a:lnTo>
                    <a:pt x="1870" y="2252"/>
                  </a:lnTo>
                  <a:lnTo>
                    <a:pt x="1890" y="2191"/>
                  </a:lnTo>
                  <a:lnTo>
                    <a:pt x="1917" y="2131"/>
                  </a:lnTo>
                  <a:lnTo>
                    <a:pt x="1949" y="2075"/>
                  </a:lnTo>
                  <a:lnTo>
                    <a:pt x="1984" y="2023"/>
                  </a:lnTo>
                  <a:lnTo>
                    <a:pt x="2025" y="1973"/>
                  </a:lnTo>
                  <a:lnTo>
                    <a:pt x="2071" y="1928"/>
                  </a:lnTo>
                  <a:lnTo>
                    <a:pt x="2120" y="1888"/>
                  </a:lnTo>
                  <a:lnTo>
                    <a:pt x="2172" y="1850"/>
                  </a:lnTo>
                  <a:lnTo>
                    <a:pt x="2228" y="1819"/>
                  </a:lnTo>
                  <a:lnTo>
                    <a:pt x="2286" y="1792"/>
                  </a:lnTo>
                  <a:lnTo>
                    <a:pt x="2348" y="1771"/>
                  </a:lnTo>
                  <a:lnTo>
                    <a:pt x="2411" y="1756"/>
                  </a:lnTo>
                  <a:lnTo>
                    <a:pt x="2478" y="1746"/>
                  </a:lnTo>
                  <a:lnTo>
                    <a:pt x="2545" y="1742"/>
                  </a:lnTo>
                  <a:lnTo>
                    <a:pt x="2584" y="1744"/>
                  </a:lnTo>
                  <a:lnTo>
                    <a:pt x="2622" y="1747"/>
                  </a:lnTo>
                  <a:lnTo>
                    <a:pt x="2640" y="1750"/>
                  </a:lnTo>
                  <a:lnTo>
                    <a:pt x="2698" y="1760"/>
                  </a:lnTo>
                  <a:lnTo>
                    <a:pt x="2717" y="1765"/>
                  </a:lnTo>
                  <a:lnTo>
                    <a:pt x="2745" y="1772"/>
                  </a:lnTo>
                  <a:lnTo>
                    <a:pt x="2773" y="1781"/>
                  </a:lnTo>
                  <a:lnTo>
                    <a:pt x="2790" y="1788"/>
                  </a:lnTo>
                  <a:lnTo>
                    <a:pt x="2844" y="1810"/>
                  </a:lnTo>
                  <a:lnTo>
                    <a:pt x="2852" y="1814"/>
                  </a:lnTo>
                  <a:lnTo>
                    <a:pt x="2859" y="1819"/>
                  </a:lnTo>
                  <a:lnTo>
                    <a:pt x="2887" y="1833"/>
                  </a:lnTo>
                  <a:lnTo>
                    <a:pt x="2913" y="1848"/>
                  </a:lnTo>
                  <a:lnTo>
                    <a:pt x="2919" y="1852"/>
                  </a:lnTo>
                  <a:lnTo>
                    <a:pt x="2926" y="1856"/>
                  </a:lnTo>
                  <a:lnTo>
                    <a:pt x="2954" y="1875"/>
                  </a:lnTo>
                  <a:lnTo>
                    <a:pt x="2980" y="1896"/>
                  </a:lnTo>
                  <a:lnTo>
                    <a:pt x="2986" y="1900"/>
                  </a:lnTo>
                  <a:lnTo>
                    <a:pt x="3025" y="1934"/>
                  </a:lnTo>
                  <a:lnTo>
                    <a:pt x="3061" y="1970"/>
                  </a:lnTo>
                  <a:lnTo>
                    <a:pt x="3094" y="2009"/>
                  </a:lnTo>
                  <a:lnTo>
                    <a:pt x="3097" y="2012"/>
                  </a:lnTo>
                  <a:lnTo>
                    <a:pt x="3116" y="1946"/>
                  </a:lnTo>
                  <a:lnTo>
                    <a:pt x="3130" y="1879"/>
                  </a:lnTo>
                  <a:lnTo>
                    <a:pt x="3138" y="1811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1" y="159"/>
                  </a:lnTo>
                  <a:lnTo>
                    <a:pt x="2492" y="137"/>
                  </a:lnTo>
                  <a:lnTo>
                    <a:pt x="2421" y="122"/>
                  </a:lnTo>
                  <a:lnTo>
                    <a:pt x="2349" y="112"/>
                  </a:lnTo>
                  <a:lnTo>
                    <a:pt x="2274" y="109"/>
                  </a:lnTo>
                  <a:lnTo>
                    <a:pt x="974" y="109"/>
                  </a:lnTo>
                  <a:close/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6" y="1821"/>
                  </a:lnTo>
                  <a:lnTo>
                    <a:pt x="3236" y="1899"/>
                  </a:lnTo>
                  <a:lnTo>
                    <a:pt x="3220" y="1975"/>
                  </a:lnTo>
                  <a:lnTo>
                    <a:pt x="3198" y="2050"/>
                  </a:lnTo>
                  <a:lnTo>
                    <a:pt x="3169" y="2125"/>
                  </a:lnTo>
                  <a:lnTo>
                    <a:pt x="3193" y="2175"/>
                  </a:lnTo>
                  <a:lnTo>
                    <a:pt x="3212" y="2227"/>
                  </a:lnTo>
                  <a:lnTo>
                    <a:pt x="3228" y="2280"/>
                  </a:lnTo>
                  <a:lnTo>
                    <a:pt x="3240" y="2336"/>
                  </a:lnTo>
                  <a:lnTo>
                    <a:pt x="3247" y="2393"/>
                  </a:lnTo>
                  <a:lnTo>
                    <a:pt x="3249" y="2450"/>
                  </a:lnTo>
                  <a:lnTo>
                    <a:pt x="3246" y="2519"/>
                  </a:lnTo>
                  <a:lnTo>
                    <a:pt x="3237" y="2584"/>
                  </a:lnTo>
                  <a:lnTo>
                    <a:pt x="3221" y="2648"/>
                  </a:lnTo>
                  <a:lnTo>
                    <a:pt x="3200" y="2710"/>
                  </a:lnTo>
                  <a:lnTo>
                    <a:pt x="3173" y="2770"/>
                  </a:lnTo>
                  <a:lnTo>
                    <a:pt x="3141" y="2826"/>
                  </a:lnTo>
                  <a:lnTo>
                    <a:pt x="3105" y="2878"/>
                  </a:lnTo>
                  <a:lnTo>
                    <a:pt x="3064" y="2928"/>
                  </a:lnTo>
                  <a:lnTo>
                    <a:pt x="3019" y="2972"/>
                  </a:lnTo>
                  <a:lnTo>
                    <a:pt x="2971" y="3013"/>
                  </a:lnTo>
                  <a:lnTo>
                    <a:pt x="2919" y="3050"/>
                  </a:lnTo>
                  <a:lnTo>
                    <a:pt x="2862" y="3081"/>
                  </a:lnTo>
                  <a:lnTo>
                    <a:pt x="2804" y="3108"/>
                  </a:lnTo>
                  <a:lnTo>
                    <a:pt x="2742" y="3130"/>
                  </a:lnTo>
                  <a:lnTo>
                    <a:pt x="2679" y="3145"/>
                  </a:lnTo>
                  <a:lnTo>
                    <a:pt x="2613" y="3155"/>
                  </a:lnTo>
                  <a:lnTo>
                    <a:pt x="2545" y="3158"/>
                  </a:lnTo>
                  <a:lnTo>
                    <a:pt x="2481" y="3155"/>
                  </a:lnTo>
                  <a:lnTo>
                    <a:pt x="2418" y="3146"/>
                  </a:lnTo>
                  <a:lnTo>
                    <a:pt x="2358" y="3132"/>
                  </a:lnTo>
                  <a:lnTo>
                    <a:pt x="2298" y="3113"/>
                  </a:lnTo>
                  <a:lnTo>
                    <a:pt x="2243" y="3089"/>
                  </a:lnTo>
                  <a:lnTo>
                    <a:pt x="2189" y="3060"/>
                  </a:lnTo>
                  <a:lnTo>
                    <a:pt x="2138" y="3027"/>
                  </a:lnTo>
                  <a:lnTo>
                    <a:pt x="2090" y="2990"/>
                  </a:lnTo>
                  <a:lnTo>
                    <a:pt x="2046" y="2948"/>
                  </a:lnTo>
                  <a:lnTo>
                    <a:pt x="2006" y="2903"/>
                  </a:lnTo>
                  <a:lnTo>
                    <a:pt x="1969" y="2855"/>
                  </a:lnTo>
                  <a:lnTo>
                    <a:pt x="1936" y="2804"/>
                  </a:lnTo>
                  <a:lnTo>
                    <a:pt x="1908" y="2749"/>
                  </a:lnTo>
                  <a:lnTo>
                    <a:pt x="1826" y="2768"/>
                  </a:lnTo>
                  <a:lnTo>
                    <a:pt x="1744" y="2792"/>
                  </a:lnTo>
                  <a:lnTo>
                    <a:pt x="1666" y="2820"/>
                  </a:lnTo>
                  <a:lnTo>
                    <a:pt x="1590" y="2852"/>
                  </a:lnTo>
                  <a:lnTo>
                    <a:pt x="1515" y="2889"/>
                  </a:lnTo>
                  <a:lnTo>
                    <a:pt x="1442" y="2930"/>
                  </a:lnTo>
                  <a:lnTo>
                    <a:pt x="1372" y="2975"/>
                  </a:lnTo>
                  <a:lnTo>
                    <a:pt x="1305" y="3026"/>
                  </a:lnTo>
                  <a:lnTo>
                    <a:pt x="1241" y="3079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6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4" name="Group 1223"/>
          <p:cNvGrpSpPr/>
          <p:nvPr/>
        </p:nvGrpSpPr>
        <p:grpSpPr>
          <a:xfrm>
            <a:off x="2531395" y="2678177"/>
            <a:ext cx="571500" cy="576263"/>
            <a:chOff x="2503488" y="1905001"/>
            <a:chExt cx="571500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71" name="Freeform 506"/>
            <p:cNvSpPr>
              <a:spLocks noEditPoints="1"/>
            </p:cNvSpPr>
            <p:nvPr/>
          </p:nvSpPr>
          <p:spPr bwMode="auto">
            <a:xfrm>
              <a:off x="2806700" y="2205038"/>
              <a:ext cx="268287" cy="238125"/>
            </a:xfrm>
            <a:custGeom>
              <a:avLst/>
              <a:gdLst>
                <a:gd name="T0" fmla="*/ 757 w 1519"/>
                <a:gd name="T1" fmla="*/ 109 h 1349"/>
                <a:gd name="T2" fmla="*/ 753 w 1519"/>
                <a:gd name="T3" fmla="*/ 111 h 1349"/>
                <a:gd name="T4" fmla="*/ 749 w 1519"/>
                <a:gd name="T5" fmla="*/ 115 h 1349"/>
                <a:gd name="T6" fmla="*/ 108 w 1519"/>
                <a:gd name="T7" fmla="*/ 1225 h 1349"/>
                <a:gd name="T8" fmla="*/ 108 w 1519"/>
                <a:gd name="T9" fmla="*/ 1231 h 1349"/>
                <a:gd name="T10" fmla="*/ 110 w 1519"/>
                <a:gd name="T11" fmla="*/ 1236 h 1349"/>
                <a:gd name="T12" fmla="*/ 114 w 1519"/>
                <a:gd name="T13" fmla="*/ 1239 h 1349"/>
                <a:gd name="T14" fmla="*/ 120 w 1519"/>
                <a:gd name="T15" fmla="*/ 1240 h 1349"/>
                <a:gd name="T16" fmla="*/ 1401 w 1519"/>
                <a:gd name="T17" fmla="*/ 1240 h 1349"/>
                <a:gd name="T18" fmla="*/ 1406 w 1519"/>
                <a:gd name="T19" fmla="*/ 1237 h 1349"/>
                <a:gd name="T20" fmla="*/ 1409 w 1519"/>
                <a:gd name="T21" fmla="*/ 1234 h 1349"/>
                <a:gd name="T22" fmla="*/ 1410 w 1519"/>
                <a:gd name="T23" fmla="*/ 1228 h 1349"/>
                <a:gd name="T24" fmla="*/ 1409 w 1519"/>
                <a:gd name="T25" fmla="*/ 1221 h 1349"/>
                <a:gd name="T26" fmla="*/ 768 w 1519"/>
                <a:gd name="T27" fmla="*/ 113 h 1349"/>
                <a:gd name="T28" fmla="*/ 764 w 1519"/>
                <a:gd name="T29" fmla="*/ 110 h 1349"/>
                <a:gd name="T30" fmla="*/ 759 w 1519"/>
                <a:gd name="T31" fmla="*/ 109 h 1349"/>
                <a:gd name="T32" fmla="*/ 784 w 1519"/>
                <a:gd name="T33" fmla="*/ 3 h 1349"/>
                <a:gd name="T34" fmla="*/ 830 w 1519"/>
                <a:gd name="T35" fmla="*/ 24 h 1349"/>
                <a:gd name="T36" fmla="*/ 864 w 1519"/>
                <a:gd name="T37" fmla="*/ 61 h 1349"/>
                <a:gd name="T38" fmla="*/ 1512 w 1519"/>
                <a:gd name="T39" fmla="*/ 1190 h 1349"/>
                <a:gd name="T40" fmla="*/ 1519 w 1519"/>
                <a:gd name="T41" fmla="*/ 1239 h 1349"/>
                <a:gd name="T42" fmla="*/ 1502 w 1519"/>
                <a:gd name="T43" fmla="*/ 1289 h 1349"/>
                <a:gd name="T44" fmla="*/ 1469 w 1519"/>
                <a:gd name="T45" fmla="*/ 1326 h 1349"/>
                <a:gd name="T46" fmla="*/ 1424 w 1519"/>
                <a:gd name="T47" fmla="*/ 1346 h 1349"/>
                <a:gd name="T48" fmla="*/ 120 w 1519"/>
                <a:gd name="T49" fmla="*/ 1349 h 1349"/>
                <a:gd name="T50" fmla="*/ 71 w 1519"/>
                <a:gd name="T51" fmla="*/ 1339 h 1349"/>
                <a:gd name="T52" fmla="*/ 31 w 1519"/>
                <a:gd name="T53" fmla="*/ 1309 h 1349"/>
                <a:gd name="T54" fmla="*/ 5 w 1519"/>
                <a:gd name="T55" fmla="*/ 1265 h 1349"/>
                <a:gd name="T56" fmla="*/ 0 w 1519"/>
                <a:gd name="T57" fmla="*/ 1214 h 1349"/>
                <a:gd name="T58" fmla="*/ 16 w 1519"/>
                <a:gd name="T59" fmla="*/ 1166 h 1349"/>
                <a:gd name="T60" fmla="*/ 670 w 1519"/>
                <a:gd name="T61" fmla="*/ 40 h 1349"/>
                <a:gd name="T62" fmla="*/ 710 w 1519"/>
                <a:gd name="T63" fmla="*/ 10 h 1349"/>
                <a:gd name="T64" fmla="*/ 759 w 1519"/>
                <a:gd name="T65" fmla="*/ 0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9" h="1349">
                  <a:moveTo>
                    <a:pt x="759" y="109"/>
                  </a:moveTo>
                  <a:lnTo>
                    <a:pt x="757" y="109"/>
                  </a:lnTo>
                  <a:lnTo>
                    <a:pt x="755" y="110"/>
                  </a:lnTo>
                  <a:lnTo>
                    <a:pt x="753" y="111"/>
                  </a:lnTo>
                  <a:lnTo>
                    <a:pt x="751" y="112"/>
                  </a:lnTo>
                  <a:lnTo>
                    <a:pt x="749" y="115"/>
                  </a:lnTo>
                  <a:lnTo>
                    <a:pt x="109" y="1221"/>
                  </a:lnTo>
                  <a:lnTo>
                    <a:pt x="108" y="1225"/>
                  </a:lnTo>
                  <a:lnTo>
                    <a:pt x="107" y="1228"/>
                  </a:lnTo>
                  <a:lnTo>
                    <a:pt x="108" y="1231"/>
                  </a:lnTo>
                  <a:lnTo>
                    <a:pt x="109" y="1234"/>
                  </a:lnTo>
                  <a:lnTo>
                    <a:pt x="110" y="1236"/>
                  </a:lnTo>
                  <a:lnTo>
                    <a:pt x="112" y="1237"/>
                  </a:lnTo>
                  <a:lnTo>
                    <a:pt x="114" y="1239"/>
                  </a:lnTo>
                  <a:lnTo>
                    <a:pt x="117" y="1240"/>
                  </a:lnTo>
                  <a:lnTo>
                    <a:pt x="120" y="1240"/>
                  </a:lnTo>
                  <a:lnTo>
                    <a:pt x="1398" y="1240"/>
                  </a:lnTo>
                  <a:lnTo>
                    <a:pt x="1401" y="1240"/>
                  </a:lnTo>
                  <a:lnTo>
                    <a:pt x="1404" y="1239"/>
                  </a:lnTo>
                  <a:lnTo>
                    <a:pt x="1406" y="1237"/>
                  </a:lnTo>
                  <a:lnTo>
                    <a:pt x="1408" y="1236"/>
                  </a:lnTo>
                  <a:lnTo>
                    <a:pt x="1409" y="1234"/>
                  </a:lnTo>
                  <a:lnTo>
                    <a:pt x="1410" y="1231"/>
                  </a:lnTo>
                  <a:lnTo>
                    <a:pt x="1410" y="1228"/>
                  </a:lnTo>
                  <a:lnTo>
                    <a:pt x="1410" y="1225"/>
                  </a:lnTo>
                  <a:lnTo>
                    <a:pt x="1409" y="1221"/>
                  </a:lnTo>
                  <a:lnTo>
                    <a:pt x="770" y="115"/>
                  </a:lnTo>
                  <a:lnTo>
                    <a:pt x="768" y="113"/>
                  </a:lnTo>
                  <a:lnTo>
                    <a:pt x="766" y="111"/>
                  </a:lnTo>
                  <a:lnTo>
                    <a:pt x="764" y="110"/>
                  </a:lnTo>
                  <a:lnTo>
                    <a:pt x="761" y="109"/>
                  </a:lnTo>
                  <a:lnTo>
                    <a:pt x="759" y="109"/>
                  </a:lnTo>
                  <a:close/>
                  <a:moveTo>
                    <a:pt x="759" y="0"/>
                  </a:moveTo>
                  <a:lnTo>
                    <a:pt x="784" y="3"/>
                  </a:lnTo>
                  <a:lnTo>
                    <a:pt x="809" y="10"/>
                  </a:lnTo>
                  <a:lnTo>
                    <a:pt x="830" y="24"/>
                  </a:lnTo>
                  <a:lnTo>
                    <a:pt x="849" y="40"/>
                  </a:lnTo>
                  <a:lnTo>
                    <a:pt x="864" y="61"/>
                  </a:lnTo>
                  <a:lnTo>
                    <a:pt x="1502" y="1166"/>
                  </a:lnTo>
                  <a:lnTo>
                    <a:pt x="1512" y="1190"/>
                  </a:lnTo>
                  <a:lnTo>
                    <a:pt x="1519" y="1214"/>
                  </a:lnTo>
                  <a:lnTo>
                    <a:pt x="1519" y="1239"/>
                  </a:lnTo>
                  <a:lnTo>
                    <a:pt x="1513" y="1265"/>
                  </a:lnTo>
                  <a:lnTo>
                    <a:pt x="1502" y="1289"/>
                  </a:lnTo>
                  <a:lnTo>
                    <a:pt x="1488" y="1309"/>
                  </a:lnTo>
                  <a:lnTo>
                    <a:pt x="1469" y="1326"/>
                  </a:lnTo>
                  <a:lnTo>
                    <a:pt x="1447" y="1339"/>
                  </a:lnTo>
                  <a:lnTo>
                    <a:pt x="1424" y="1346"/>
                  </a:lnTo>
                  <a:lnTo>
                    <a:pt x="1398" y="1349"/>
                  </a:lnTo>
                  <a:lnTo>
                    <a:pt x="120" y="1349"/>
                  </a:lnTo>
                  <a:lnTo>
                    <a:pt x="95" y="1346"/>
                  </a:lnTo>
                  <a:lnTo>
                    <a:pt x="71" y="1339"/>
                  </a:lnTo>
                  <a:lnTo>
                    <a:pt x="49" y="1326"/>
                  </a:lnTo>
                  <a:lnTo>
                    <a:pt x="31" y="1309"/>
                  </a:lnTo>
                  <a:lnTo>
                    <a:pt x="15" y="1289"/>
                  </a:lnTo>
                  <a:lnTo>
                    <a:pt x="5" y="1265"/>
                  </a:lnTo>
                  <a:lnTo>
                    <a:pt x="0" y="1239"/>
                  </a:lnTo>
                  <a:lnTo>
                    <a:pt x="0" y="1214"/>
                  </a:lnTo>
                  <a:lnTo>
                    <a:pt x="6" y="1190"/>
                  </a:lnTo>
                  <a:lnTo>
                    <a:pt x="16" y="1166"/>
                  </a:lnTo>
                  <a:lnTo>
                    <a:pt x="655" y="61"/>
                  </a:lnTo>
                  <a:lnTo>
                    <a:pt x="670" y="40"/>
                  </a:lnTo>
                  <a:lnTo>
                    <a:pt x="688" y="24"/>
                  </a:lnTo>
                  <a:lnTo>
                    <a:pt x="710" y="10"/>
                  </a:lnTo>
                  <a:lnTo>
                    <a:pt x="734" y="3"/>
                  </a:lnTo>
                  <a:lnTo>
                    <a:pt x="7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507"/>
            <p:cNvSpPr>
              <a:spLocks/>
            </p:cNvSpPr>
            <p:nvPr/>
          </p:nvSpPr>
          <p:spPr bwMode="auto">
            <a:xfrm>
              <a:off x="2932113" y="2270126"/>
              <a:ext cx="19050" cy="96838"/>
            </a:xfrm>
            <a:custGeom>
              <a:avLst/>
              <a:gdLst>
                <a:gd name="T0" fmla="*/ 54 w 108"/>
                <a:gd name="T1" fmla="*/ 0 h 544"/>
                <a:gd name="T2" fmla="*/ 71 w 108"/>
                <a:gd name="T3" fmla="*/ 3 h 544"/>
                <a:gd name="T4" fmla="*/ 85 w 108"/>
                <a:gd name="T5" fmla="*/ 10 h 544"/>
                <a:gd name="T6" fmla="*/ 98 w 108"/>
                <a:gd name="T7" fmla="*/ 23 h 544"/>
                <a:gd name="T8" fmla="*/ 105 w 108"/>
                <a:gd name="T9" fmla="*/ 37 h 544"/>
                <a:gd name="T10" fmla="*/ 108 w 108"/>
                <a:gd name="T11" fmla="*/ 55 h 544"/>
                <a:gd name="T12" fmla="*/ 108 w 108"/>
                <a:gd name="T13" fmla="*/ 491 h 544"/>
                <a:gd name="T14" fmla="*/ 105 w 108"/>
                <a:gd name="T15" fmla="*/ 507 h 544"/>
                <a:gd name="T16" fmla="*/ 98 w 108"/>
                <a:gd name="T17" fmla="*/ 523 h 544"/>
                <a:gd name="T18" fmla="*/ 85 w 108"/>
                <a:gd name="T19" fmla="*/ 534 h 544"/>
                <a:gd name="T20" fmla="*/ 71 w 108"/>
                <a:gd name="T21" fmla="*/ 542 h 544"/>
                <a:gd name="T22" fmla="*/ 54 w 108"/>
                <a:gd name="T23" fmla="*/ 544 h 544"/>
                <a:gd name="T24" fmla="*/ 36 w 108"/>
                <a:gd name="T25" fmla="*/ 542 h 544"/>
                <a:gd name="T26" fmla="*/ 22 w 108"/>
                <a:gd name="T27" fmla="*/ 534 h 544"/>
                <a:gd name="T28" fmla="*/ 10 w 108"/>
                <a:gd name="T29" fmla="*/ 523 h 544"/>
                <a:gd name="T30" fmla="*/ 3 w 108"/>
                <a:gd name="T31" fmla="*/ 507 h 544"/>
                <a:gd name="T32" fmla="*/ 0 w 108"/>
                <a:gd name="T33" fmla="*/ 491 h 544"/>
                <a:gd name="T34" fmla="*/ 0 w 108"/>
                <a:gd name="T35" fmla="*/ 55 h 544"/>
                <a:gd name="T36" fmla="*/ 3 w 108"/>
                <a:gd name="T37" fmla="*/ 37 h 544"/>
                <a:gd name="T38" fmla="*/ 10 w 108"/>
                <a:gd name="T39" fmla="*/ 23 h 544"/>
                <a:gd name="T40" fmla="*/ 22 w 108"/>
                <a:gd name="T41" fmla="*/ 10 h 544"/>
                <a:gd name="T42" fmla="*/ 36 w 108"/>
                <a:gd name="T43" fmla="*/ 3 h 544"/>
                <a:gd name="T44" fmla="*/ 54 w 108"/>
                <a:gd name="T45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544">
                  <a:moveTo>
                    <a:pt x="54" y="0"/>
                  </a:moveTo>
                  <a:lnTo>
                    <a:pt x="71" y="3"/>
                  </a:lnTo>
                  <a:lnTo>
                    <a:pt x="85" y="10"/>
                  </a:lnTo>
                  <a:lnTo>
                    <a:pt x="98" y="23"/>
                  </a:lnTo>
                  <a:lnTo>
                    <a:pt x="105" y="37"/>
                  </a:lnTo>
                  <a:lnTo>
                    <a:pt x="108" y="55"/>
                  </a:lnTo>
                  <a:lnTo>
                    <a:pt x="108" y="491"/>
                  </a:lnTo>
                  <a:lnTo>
                    <a:pt x="105" y="507"/>
                  </a:lnTo>
                  <a:lnTo>
                    <a:pt x="98" y="523"/>
                  </a:lnTo>
                  <a:lnTo>
                    <a:pt x="85" y="534"/>
                  </a:lnTo>
                  <a:lnTo>
                    <a:pt x="71" y="542"/>
                  </a:lnTo>
                  <a:lnTo>
                    <a:pt x="54" y="544"/>
                  </a:lnTo>
                  <a:lnTo>
                    <a:pt x="36" y="542"/>
                  </a:lnTo>
                  <a:lnTo>
                    <a:pt x="22" y="534"/>
                  </a:lnTo>
                  <a:lnTo>
                    <a:pt x="10" y="523"/>
                  </a:lnTo>
                  <a:lnTo>
                    <a:pt x="3" y="507"/>
                  </a:lnTo>
                  <a:lnTo>
                    <a:pt x="0" y="491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2" y="10"/>
                  </a:lnTo>
                  <a:lnTo>
                    <a:pt x="36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508"/>
            <p:cNvSpPr>
              <a:spLocks/>
            </p:cNvSpPr>
            <p:nvPr/>
          </p:nvSpPr>
          <p:spPr bwMode="auto">
            <a:xfrm>
              <a:off x="2932113" y="2386013"/>
              <a:ext cx="19050" cy="19050"/>
            </a:xfrm>
            <a:custGeom>
              <a:avLst/>
              <a:gdLst>
                <a:gd name="T0" fmla="*/ 54 w 108"/>
                <a:gd name="T1" fmla="*/ 0 h 108"/>
                <a:gd name="T2" fmla="*/ 68 w 108"/>
                <a:gd name="T3" fmla="*/ 1 h 108"/>
                <a:gd name="T4" fmla="*/ 80 w 108"/>
                <a:gd name="T5" fmla="*/ 6 h 108"/>
                <a:gd name="T6" fmla="*/ 92 w 108"/>
                <a:gd name="T7" fmla="*/ 14 h 108"/>
                <a:gd name="T8" fmla="*/ 101 w 108"/>
                <a:gd name="T9" fmla="*/ 25 h 108"/>
                <a:gd name="T10" fmla="*/ 106 w 108"/>
                <a:gd name="T11" fmla="*/ 39 h 108"/>
                <a:gd name="T12" fmla="*/ 108 w 108"/>
                <a:gd name="T13" fmla="*/ 53 h 108"/>
                <a:gd name="T14" fmla="*/ 106 w 108"/>
                <a:gd name="T15" fmla="*/ 67 h 108"/>
                <a:gd name="T16" fmla="*/ 101 w 108"/>
                <a:gd name="T17" fmla="*/ 80 h 108"/>
                <a:gd name="T18" fmla="*/ 92 w 108"/>
                <a:gd name="T19" fmla="*/ 91 h 108"/>
                <a:gd name="T20" fmla="*/ 80 w 108"/>
                <a:gd name="T21" fmla="*/ 100 h 108"/>
                <a:gd name="T22" fmla="*/ 67 w 108"/>
                <a:gd name="T23" fmla="*/ 106 h 108"/>
                <a:gd name="T24" fmla="*/ 54 w 108"/>
                <a:gd name="T25" fmla="*/ 108 h 108"/>
                <a:gd name="T26" fmla="*/ 40 w 108"/>
                <a:gd name="T27" fmla="*/ 106 h 108"/>
                <a:gd name="T28" fmla="*/ 27 w 108"/>
                <a:gd name="T29" fmla="*/ 100 h 108"/>
                <a:gd name="T30" fmla="*/ 15 w 108"/>
                <a:gd name="T31" fmla="*/ 91 h 108"/>
                <a:gd name="T32" fmla="*/ 7 w 108"/>
                <a:gd name="T33" fmla="*/ 80 h 108"/>
                <a:gd name="T34" fmla="*/ 2 w 108"/>
                <a:gd name="T35" fmla="*/ 67 h 108"/>
                <a:gd name="T36" fmla="*/ 0 w 108"/>
                <a:gd name="T37" fmla="*/ 53 h 108"/>
                <a:gd name="T38" fmla="*/ 2 w 108"/>
                <a:gd name="T39" fmla="*/ 39 h 108"/>
                <a:gd name="T40" fmla="*/ 7 w 108"/>
                <a:gd name="T41" fmla="*/ 25 h 108"/>
                <a:gd name="T42" fmla="*/ 15 w 108"/>
                <a:gd name="T43" fmla="*/ 14 h 108"/>
                <a:gd name="T44" fmla="*/ 27 w 108"/>
                <a:gd name="T45" fmla="*/ 6 h 108"/>
                <a:gd name="T46" fmla="*/ 40 w 108"/>
                <a:gd name="T47" fmla="*/ 1 h 108"/>
                <a:gd name="T48" fmla="*/ 54 w 108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08">
                  <a:moveTo>
                    <a:pt x="54" y="0"/>
                  </a:moveTo>
                  <a:lnTo>
                    <a:pt x="68" y="1"/>
                  </a:lnTo>
                  <a:lnTo>
                    <a:pt x="80" y="6"/>
                  </a:lnTo>
                  <a:lnTo>
                    <a:pt x="92" y="14"/>
                  </a:lnTo>
                  <a:lnTo>
                    <a:pt x="101" y="25"/>
                  </a:lnTo>
                  <a:lnTo>
                    <a:pt x="106" y="39"/>
                  </a:lnTo>
                  <a:lnTo>
                    <a:pt x="108" y="53"/>
                  </a:lnTo>
                  <a:lnTo>
                    <a:pt x="106" y="67"/>
                  </a:lnTo>
                  <a:lnTo>
                    <a:pt x="101" y="80"/>
                  </a:lnTo>
                  <a:lnTo>
                    <a:pt x="92" y="91"/>
                  </a:lnTo>
                  <a:lnTo>
                    <a:pt x="80" y="100"/>
                  </a:lnTo>
                  <a:lnTo>
                    <a:pt x="67" y="106"/>
                  </a:lnTo>
                  <a:lnTo>
                    <a:pt x="54" y="108"/>
                  </a:lnTo>
                  <a:lnTo>
                    <a:pt x="40" y="106"/>
                  </a:lnTo>
                  <a:lnTo>
                    <a:pt x="27" y="100"/>
                  </a:lnTo>
                  <a:lnTo>
                    <a:pt x="15" y="91"/>
                  </a:lnTo>
                  <a:lnTo>
                    <a:pt x="7" y="80"/>
                  </a:lnTo>
                  <a:lnTo>
                    <a:pt x="2" y="67"/>
                  </a:lnTo>
                  <a:lnTo>
                    <a:pt x="0" y="53"/>
                  </a:lnTo>
                  <a:lnTo>
                    <a:pt x="2" y="39"/>
                  </a:lnTo>
                  <a:lnTo>
                    <a:pt x="7" y="25"/>
                  </a:lnTo>
                  <a:lnTo>
                    <a:pt x="15" y="14"/>
                  </a:lnTo>
                  <a:lnTo>
                    <a:pt x="27" y="6"/>
                  </a:lnTo>
                  <a:lnTo>
                    <a:pt x="40" y="1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509"/>
            <p:cNvSpPr>
              <a:spLocks/>
            </p:cNvSpPr>
            <p:nvPr/>
          </p:nvSpPr>
          <p:spPr bwMode="auto">
            <a:xfrm>
              <a:off x="2503488" y="1905001"/>
              <a:ext cx="571500" cy="576263"/>
            </a:xfrm>
            <a:custGeom>
              <a:avLst/>
              <a:gdLst>
                <a:gd name="T0" fmla="*/ 2345 w 3236"/>
                <a:gd name="T1" fmla="*/ 3 h 3267"/>
                <a:gd name="T2" fmla="*/ 2572 w 3236"/>
                <a:gd name="T3" fmla="*/ 51 h 3267"/>
                <a:gd name="T4" fmla="*/ 2776 w 3236"/>
                <a:gd name="T5" fmla="*/ 147 h 3267"/>
                <a:gd name="T6" fmla="*/ 2951 w 3236"/>
                <a:gd name="T7" fmla="*/ 288 h 3267"/>
                <a:gd name="T8" fmla="*/ 3090 w 3236"/>
                <a:gd name="T9" fmla="*/ 464 h 3267"/>
                <a:gd name="T10" fmla="*/ 3186 w 3236"/>
                <a:gd name="T11" fmla="*/ 670 h 3267"/>
                <a:gd name="T12" fmla="*/ 3233 w 3236"/>
                <a:gd name="T13" fmla="*/ 900 h 3267"/>
                <a:gd name="T14" fmla="*/ 3234 w 3236"/>
                <a:gd name="T15" fmla="*/ 1812 h 3267"/>
                <a:gd name="T16" fmla="*/ 3196 w 3236"/>
                <a:gd name="T17" fmla="*/ 2019 h 3267"/>
                <a:gd name="T18" fmla="*/ 3139 w 3236"/>
                <a:gd name="T19" fmla="*/ 2164 h 3267"/>
                <a:gd name="T20" fmla="*/ 3103 w 3236"/>
                <a:gd name="T21" fmla="*/ 2182 h 3267"/>
                <a:gd name="T22" fmla="*/ 3062 w 3236"/>
                <a:gd name="T23" fmla="*/ 2170 h 3267"/>
                <a:gd name="T24" fmla="*/ 3044 w 3236"/>
                <a:gd name="T25" fmla="*/ 2134 h 3267"/>
                <a:gd name="T26" fmla="*/ 3076 w 3236"/>
                <a:gd name="T27" fmla="*/ 2035 h 3267"/>
                <a:gd name="T28" fmla="*/ 3124 w 3236"/>
                <a:gd name="T29" fmla="*/ 1818 h 3267"/>
                <a:gd name="T30" fmla="*/ 3124 w 3236"/>
                <a:gd name="T31" fmla="*/ 905 h 3267"/>
                <a:gd name="T32" fmla="*/ 3079 w 3236"/>
                <a:gd name="T33" fmla="*/ 692 h 3267"/>
                <a:gd name="T34" fmla="*/ 2985 w 3236"/>
                <a:gd name="T35" fmla="*/ 501 h 3267"/>
                <a:gd name="T36" fmla="*/ 2850 w 3236"/>
                <a:gd name="T37" fmla="*/ 340 h 3267"/>
                <a:gd name="T38" fmla="*/ 2680 w 3236"/>
                <a:gd name="T39" fmla="*/ 217 h 3267"/>
                <a:gd name="T40" fmla="*/ 2483 w 3236"/>
                <a:gd name="T41" fmla="*/ 137 h 3267"/>
                <a:gd name="T42" fmla="*/ 2265 w 3236"/>
                <a:gd name="T43" fmla="*/ 109 h 3267"/>
                <a:gd name="T44" fmla="*/ 824 w 3236"/>
                <a:gd name="T45" fmla="*/ 122 h 3267"/>
                <a:gd name="T46" fmla="*/ 619 w 3236"/>
                <a:gd name="T47" fmla="*/ 185 h 3267"/>
                <a:gd name="T48" fmla="*/ 439 w 3236"/>
                <a:gd name="T49" fmla="*/ 295 h 3267"/>
                <a:gd name="T50" fmla="*/ 291 w 3236"/>
                <a:gd name="T51" fmla="*/ 443 h 3267"/>
                <a:gd name="T52" fmla="*/ 183 w 3236"/>
                <a:gd name="T53" fmla="*/ 625 h 3267"/>
                <a:gd name="T54" fmla="*/ 121 w 3236"/>
                <a:gd name="T55" fmla="*/ 832 h 3267"/>
                <a:gd name="T56" fmla="*/ 108 w 3236"/>
                <a:gd name="T57" fmla="*/ 1742 h 3267"/>
                <a:gd name="T58" fmla="*/ 136 w 3236"/>
                <a:gd name="T59" fmla="*/ 1962 h 3267"/>
                <a:gd name="T60" fmla="*/ 214 w 3236"/>
                <a:gd name="T61" fmla="*/ 2161 h 3267"/>
                <a:gd name="T62" fmla="*/ 337 w 3236"/>
                <a:gd name="T63" fmla="*/ 2332 h 3267"/>
                <a:gd name="T64" fmla="*/ 496 w 3236"/>
                <a:gd name="T65" fmla="*/ 2469 h 3267"/>
                <a:gd name="T66" fmla="*/ 685 w 3236"/>
                <a:gd name="T67" fmla="*/ 2564 h 3267"/>
                <a:gd name="T68" fmla="*/ 897 w 3236"/>
                <a:gd name="T69" fmla="*/ 2609 h 3267"/>
                <a:gd name="T70" fmla="*/ 1024 w 3236"/>
                <a:gd name="T71" fmla="*/ 3135 h 3267"/>
                <a:gd name="T72" fmla="*/ 1214 w 3236"/>
                <a:gd name="T73" fmla="*/ 2955 h 3267"/>
                <a:gd name="T74" fmla="*/ 1406 w 3236"/>
                <a:gd name="T75" fmla="*/ 2821 h 3267"/>
                <a:gd name="T76" fmla="*/ 1502 w 3236"/>
                <a:gd name="T77" fmla="*/ 2777 h 3267"/>
                <a:gd name="T78" fmla="*/ 1539 w 3236"/>
                <a:gd name="T79" fmla="*/ 2795 h 3267"/>
                <a:gd name="T80" fmla="*/ 1553 w 3236"/>
                <a:gd name="T81" fmla="*/ 2834 h 3267"/>
                <a:gd name="T82" fmla="*/ 1536 w 3236"/>
                <a:gd name="T83" fmla="*/ 2871 h 3267"/>
                <a:gd name="T84" fmla="*/ 1375 w 3236"/>
                <a:gd name="T85" fmla="*/ 2970 h 3267"/>
                <a:gd name="T86" fmla="*/ 1175 w 3236"/>
                <a:gd name="T87" fmla="*/ 3138 h 3267"/>
                <a:gd name="T88" fmla="*/ 1043 w 3236"/>
                <a:gd name="T89" fmla="*/ 3260 h 3267"/>
                <a:gd name="T90" fmla="*/ 991 w 3236"/>
                <a:gd name="T91" fmla="*/ 3265 h 3267"/>
                <a:gd name="T92" fmla="*/ 939 w 3236"/>
                <a:gd name="T93" fmla="*/ 3234 h 3267"/>
                <a:gd name="T94" fmla="*/ 917 w 3236"/>
                <a:gd name="T95" fmla="*/ 3174 h 3267"/>
                <a:gd name="T96" fmla="*/ 767 w 3236"/>
                <a:gd name="T97" fmla="*/ 2700 h 3267"/>
                <a:gd name="T98" fmla="*/ 559 w 3236"/>
                <a:gd name="T99" fmla="*/ 2629 h 3267"/>
                <a:gd name="T100" fmla="*/ 374 w 3236"/>
                <a:gd name="T101" fmla="*/ 2514 h 3267"/>
                <a:gd name="T102" fmla="*/ 220 w 3236"/>
                <a:gd name="T103" fmla="*/ 2362 h 3267"/>
                <a:gd name="T104" fmla="*/ 101 w 3236"/>
                <a:gd name="T105" fmla="*/ 2178 h 3267"/>
                <a:gd name="T106" fmla="*/ 27 w 3236"/>
                <a:gd name="T107" fmla="*/ 1970 h 3267"/>
                <a:gd name="T108" fmla="*/ 0 w 3236"/>
                <a:gd name="T109" fmla="*/ 1742 h 3267"/>
                <a:gd name="T110" fmla="*/ 12 w 3236"/>
                <a:gd name="T111" fmla="*/ 822 h 3267"/>
                <a:gd name="T112" fmla="*/ 77 w 3236"/>
                <a:gd name="T113" fmla="*/ 599 h 3267"/>
                <a:gd name="T114" fmla="*/ 188 w 3236"/>
                <a:gd name="T115" fmla="*/ 402 h 3267"/>
                <a:gd name="T116" fmla="*/ 339 w 3236"/>
                <a:gd name="T117" fmla="*/ 236 h 3267"/>
                <a:gd name="T118" fmla="*/ 525 w 3236"/>
                <a:gd name="T119" fmla="*/ 109 h 3267"/>
                <a:gd name="T120" fmla="*/ 737 w 3236"/>
                <a:gd name="T121" fmla="*/ 29 h 3267"/>
                <a:gd name="T122" fmla="*/ 970 w 3236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36" h="3267">
                  <a:moveTo>
                    <a:pt x="970" y="0"/>
                  </a:moveTo>
                  <a:lnTo>
                    <a:pt x="2265" y="0"/>
                  </a:lnTo>
                  <a:lnTo>
                    <a:pt x="2345" y="3"/>
                  </a:lnTo>
                  <a:lnTo>
                    <a:pt x="2423" y="13"/>
                  </a:lnTo>
                  <a:lnTo>
                    <a:pt x="2498" y="29"/>
                  </a:lnTo>
                  <a:lnTo>
                    <a:pt x="2572" y="51"/>
                  </a:lnTo>
                  <a:lnTo>
                    <a:pt x="2642" y="77"/>
                  </a:lnTo>
                  <a:lnTo>
                    <a:pt x="2711" y="109"/>
                  </a:lnTo>
                  <a:lnTo>
                    <a:pt x="2776" y="147"/>
                  </a:lnTo>
                  <a:lnTo>
                    <a:pt x="2838" y="190"/>
                  </a:lnTo>
                  <a:lnTo>
                    <a:pt x="2897" y="236"/>
                  </a:lnTo>
                  <a:lnTo>
                    <a:pt x="2951" y="288"/>
                  </a:lnTo>
                  <a:lnTo>
                    <a:pt x="3002" y="342"/>
                  </a:lnTo>
                  <a:lnTo>
                    <a:pt x="3048" y="402"/>
                  </a:lnTo>
                  <a:lnTo>
                    <a:pt x="3090" y="464"/>
                  </a:lnTo>
                  <a:lnTo>
                    <a:pt x="3127" y="530"/>
                  </a:lnTo>
                  <a:lnTo>
                    <a:pt x="3159" y="599"/>
                  </a:lnTo>
                  <a:lnTo>
                    <a:pt x="3186" y="670"/>
                  </a:lnTo>
                  <a:lnTo>
                    <a:pt x="3207" y="744"/>
                  </a:lnTo>
                  <a:lnTo>
                    <a:pt x="3223" y="822"/>
                  </a:lnTo>
                  <a:lnTo>
                    <a:pt x="3233" y="900"/>
                  </a:lnTo>
                  <a:lnTo>
                    <a:pt x="3236" y="979"/>
                  </a:lnTo>
                  <a:lnTo>
                    <a:pt x="3236" y="1742"/>
                  </a:lnTo>
                  <a:lnTo>
                    <a:pt x="3234" y="1812"/>
                  </a:lnTo>
                  <a:lnTo>
                    <a:pt x="3225" y="1882"/>
                  </a:lnTo>
                  <a:lnTo>
                    <a:pt x="3213" y="1950"/>
                  </a:lnTo>
                  <a:lnTo>
                    <a:pt x="3196" y="2019"/>
                  </a:lnTo>
                  <a:lnTo>
                    <a:pt x="3173" y="2086"/>
                  </a:lnTo>
                  <a:lnTo>
                    <a:pt x="3146" y="2152"/>
                  </a:lnTo>
                  <a:lnTo>
                    <a:pt x="3139" y="2164"/>
                  </a:lnTo>
                  <a:lnTo>
                    <a:pt x="3128" y="2173"/>
                  </a:lnTo>
                  <a:lnTo>
                    <a:pt x="3116" y="2179"/>
                  </a:lnTo>
                  <a:lnTo>
                    <a:pt x="3103" y="2182"/>
                  </a:lnTo>
                  <a:lnTo>
                    <a:pt x="3089" y="2182"/>
                  </a:lnTo>
                  <a:lnTo>
                    <a:pt x="3074" y="2177"/>
                  </a:lnTo>
                  <a:lnTo>
                    <a:pt x="3062" y="2170"/>
                  </a:lnTo>
                  <a:lnTo>
                    <a:pt x="3053" y="2160"/>
                  </a:lnTo>
                  <a:lnTo>
                    <a:pt x="3047" y="2147"/>
                  </a:lnTo>
                  <a:lnTo>
                    <a:pt x="3044" y="2134"/>
                  </a:lnTo>
                  <a:lnTo>
                    <a:pt x="3044" y="2120"/>
                  </a:lnTo>
                  <a:lnTo>
                    <a:pt x="3048" y="2106"/>
                  </a:lnTo>
                  <a:lnTo>
                    <a:pt x="3076" y="2035"/>
                  </a:lnTo>
                  <a:lnTo>
                    <a:pt x="3099" y="1964"/>
                  </a:lnTo>
                  <a:lnTo>
                    <a:pt x="3115" y="1891"/>
                  </a:lnTo>
                  <a:lnTo>
                    <a:pt x="3124" y="1818"/>
                  </a:lnTo>
                  <a:lnTo>
                    <a:pt x="3128" y="1742"/>
                  </a:lnTo>
                  <a:lnTo>
                    <a:pt x="3128" y="979"/>
                  </a:lnTo>
                  <a:lnTo>
                    <a:pt x="3124" y="905"/>
                  </a:lnTo>
                  <a:lnTo>
                    <a:pt x="3115" y="832"/>
                  </a:lnTo>
                  <a:lnTo>
                    <a:pt x="3100" y="761"/>
                  </a:lnTo>
                  <a:lnTo>
                    <a:pt x="3079" y="692"/>
                  </a:lnTo>
                  <a:lnTo>
                    <a:pt x="3053" y="625"/>
                  </a:lnTo>
                  <a:lnTo>
                    <a:pt x="3021" y="562"/>
                  </a:lnTo>
                  <a:lnTo>
                    <a:pt x="2985" y="501"/>
                  </a:lnTo>
                  <a:lnTo>
                    <a:pt x="2945" y="443"/>
                  </a:lnTo>
                  <a:lnTo>
                    <a:pt x="2899" y="390"/>
                  </a:lnTo>
                  <a:lnTo>
                    <a:pt x="2850" y="340"/>
                  </a:lnTo>
                  <a:lnTo>
                    <a:pt x="2796" y="295"/>
                  </a:lnTo>
                  <a:lnTo>
                    <a:pt x="2740" y="254"/>
                  </a:lnTo>
                  <a:lnTo>
                    <a:pt x="2680" y="217"/>
                  </a:lnTo>
                  <a:lnTo>
                    <a:pt x="2617" y="185"/>
                  </a:lnTo>
                  <a:lnTo>
                    <a:pt x="2551" y="159"/>
                  </a:lnTo>
                  <a:lnTo>
                    <a:pt x="2483" y="137"/>
                  </a:lnTo>
                  <a:lnTo>
                    <a:pt x="2412" y="122"/>
                  </a:lnTo>
                  <a:lnTo>
                    <a:pt x="2340" y="112"/>
                  </a:lnTo>
                  <a:lnTo>
                    <a:pt x="2265" y="109"/>
                  </a:lnTo>
                  <a:lnTo>
                    <a:pt x="971" y="109"/>
                  </a:lnTo>
                  <a:lnTo>
                    <a:pt x="897" y="112"/>
                  </a:lnTo>
                  <a:lnTo>
                    <a:pt x="824" y="122"/>
                  </a:lnTo>
                  <a:lnTo>
                    <a:pt x="754" y="137"/>
                  </a:lnTo>
                  <a:lnTo>
                    <a:pt x="685" y="159"/>
                  </a:lnTo>
                  <a:lnTo>
                    <a:pt x="619" y="185"/>
                  </a:lnTo>
                  <a:lnTo>
                    <a:pt x="556" y="217"/>
                  </a:lnTo>
                  <a:lnTo>
                    <a:pt x="496" y="254"/>
                  </a:lnTo>
                  <a:lnTo>
                    <a:pt x="439" y="295"/>
                  </a:lnTo>
                  <a:lnTo>
                    <a:pt x="386" y="340"/>
                  </a:lnTo>
                  <a:lnTo>
                    <a:pt x="337" y="390"/>
                  </a:lnTo>
                  <a:lnTo>
                    <a:pt x="291" y="443"/>
                  </a:lnTo>
                  <a:lnTo>
                    <a:pt x="250" y="501"/>
                  </a:lnTo>
                  <a:lnTo>
                    <a:pt x="214" y="562"/>
                  </a:lnTo>
                  <a:lnTo>
                    <a:pt x="183" y="625"/>
                  </a:lnTo>
                  <a:lnTo>
                    <a:pt x="156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1" y="905"/>
                  </a:lnTo>
                  <a:lnTo>
                    <a:pt x="108" y="979"/>
                  </a:lnTo>
                  <a:lnTo>
                    <a:pt x="108" y="1742"/>
                  </a:lnTo>
                  <a:lnTo>
                    <a:pt x="111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6" y="2031"/>
                  </a:lnTo>
                  <a:lnTo>
                    <a:pt x="183" y="2097"/>
                  </a:lnTo>
                  <a:lnTo>
                    <a:pt x="214" y="2161"/>
                  </a:lnTo>
                  <a:lnTo>
                    <a:pt x="250" y="2222"/>
                  </a:lnTo>
                  <a:lnTo>
                    <a:pt x="291" y="2278"/>
                  </a:lnTo>
                  <a:lnTo>
                    <a:pt x="337" y="2332"/>
                  </a:lnTo>
                  <a:lnTo>
                    <a:pt x="386" y="2381"/>
                  </a:lnTo>
                  <a:lnTo>
                    <a:pt x="439" y="2428"/>
                  </a:lnTo>
                  <a:lnTo>
                    <a:pt x="496" y="2469"/>
                  </a:lnTo>
                  <a:lnTo>
                    <a:pt x="556" y="2505"/>
                  </a:lnTo>
                  <a:lnTo>
                    <a:pt x="619" y="2537"/>
                  </a:lnTo>
                  <a:lnTo>
                    <a:pt x="685" y="2564"/>
                  </a:lnTo>
                  <a:lnTo>
                    <a:pt x="754" y="2584"/>
                  </a:lnTo>
                  <a:lnTo>
                    <a:pt x="824" y="2600"/>
                  </a:lnTo>
                  <a:lnTo>
                    <a:pt x="897" y="2609"/>
                  </a:lnTo>
                  <a:lnTo>
                    <a:pt x="971" y="2612"/>
                  </a:lnTo>
                  <a:lnTo>
                    <a:pt x="1024" y="2612"/>
                  </a:lnTo>
                  <a:lnTo>
                    <a:pt x="1024" y="3135"/>
                  </a:lnTo>
                  <a:lnTo>
                    <a:pt x="1098" y="3061"/>
                  </a:lnTo>
                  <a:lnTo>
                    <a:pt x="1155" y="3006"/>
                  </a:lnTo>
                  <a:lnTo>
                    <a:pt x="1214" y="2955"/>
                  </a:lnTo>
                  <a:lnTo>
                    <a:pt x="1276" y="2907"/>
                  </a:lnTo>
                  <a:lnTo>
                    <a:pt x="1340" y="2863"/>
                  </a:lnTo>
                  <a:lnTo>
                    <a:pt x="1406" y="2821"/>
                  </a:lnTo>
                  <a:lnTo>
                    <a:pt x="1475" y="2782"/>
                  </a:lnTo>
                  <a:lnTo>
                    <a:pt x="1488" y="2778"/>
                  </a:lnTo>
                  <a:lnTo>
                    <a:pt x="1502" y="2777"/>
                  </a:lnTo>
                  <a:lnTo>
                    <a:pt x="1516" y="2779"/>
                  </a:lnTo>
                  <a:lnTo>
                    <a:pt x="1529" y="2786"/>
                  </a:lnTo>
                  <a:lnTo>
                    <a:pt x="1539" y="2795"/>
                  </a:lnTo>
                  <a:lnTo>
                    <a:pt x="1547" y="2806"/>
                  </a:lnTo>
                  <a:lnTo>
                    <a:pt x="1552" y="2821"/>
                  </a:lnTo>
                  <a:lnTo>
                    <a:pt x="1553" y="2834"/>
                  </a:lnTo>
                  <a:lnTo>
                    <a:pt x="1551" y="2848"/>
                  </a:lnTo>
                  <a:lnTo>
                    <a:pt x="1545" y="2861"/>
                  </a:lnTo>
                  <a:lnTo>
                    <a:pt x="1536" y="2871"/>
                  </a:lnTo>
                  <a:lnTo>
                    <a:pt x="1524" y="2880"/>
                  </a:lnTo>
                  <a:lnTo>
                    <a:pt x="1448" y="2923"/>
                  </a:lnTo>
                  <a:lnTo>
                    <a:pt x="1375" y="2970"/>
                  </a:lnTo>
                  <a:lnTo>
                    <a:pt x="1304" y="3022"/>
                  </a:lnTo>
                  <a:lnTo>
                    <a:pt x="1238" y="3077"/>
                  </a:lnTo>
                  <a:lnTo>
                    <a:pt x="1175" y="3138"/>
                  </a:lnTo>
                  <a:lnTo>
                    <a:pt x="1073" y="3240"/>
                  </a:lnTo>
                  <a:lnTo>
                    <a:pt x="1059" y="3251"/>
                  </a:lnTo>
                  <a:lnTo>
                    <a:pt x="1043" y="3260"/>
                  </a:lnTo>
                  <a:lnTo>
                    <a:pt x="1026" y="3265"/>
                  </a:lnTo>
                  <a:lnTo>
                    <a:pt x="1008" y="3267"/>
                  </a:lnTo>
                  <a:lnTo>
                    <a:pt x="991" y="3265"/>
                  </a:lnTo>
                  <a:lnTo>
                    <a:pt x="973" y="3260"/>
                  </a:lnTo>
                  <a:lnTo>
                    <a:pt x="954" y="3249"/>
                  </a:lnTo>
                  <a:lnTo>
                    <a:pt x="939" y="3234"/>
                  </a:lnTo>
                  <a:lnTo>
                    <a:pt x="926" y="3216"/>
                  </a:lnTo>
                  <a:lnTo>
                    <a:pt x="919" y="3196"/>
                  </a:lnTo>
                  <a:lnTo>
                    <a:pt x="917" y="3174"/>
                  </a:lnTo>
                  <a:lnTo>
                    <a:pt x="917" y="2721"/>
                  </a:lnTo>
                  <a:lnTo>
                    <a:pt x="842" y="2713"/>
                  </a:lnTo>
                  <a:lnTo>
                    <a:pt x="767" y="2700"/>
                  </a:lnTo>
                  <a:lnTo>
                    <a:pt x="696" y="2681"/>
                  </a:lnTo>
                  <a:lnTo>
                    <a:pt x="625" y="2658"/>
                  </a:lnTo>
                  <a:lnTo>
                    <a:pt x="559" y="2629"/>
                  </a:lnTo>
                  <a:lnTo>
                    <a:pt x="493" y="2595"/>
                  </a:lnTo>
                  <a:lnTo>
                    <a:pt x="432" y="2557"/>
                  </a:lnTo>
                  <a:lnTo>
                    <a:pt x="374" y="2514"/>
                  </a:lnTo>
                  <a:lnTo>
                    <a:pt x="319" y="2467"/>
                  </a:lnTo>
                  <a:lnTo>
                    <a:pt x="267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1" y="2178"/>
                  </a:lnTo>
                  <a:lnTo>
                    <a:pt x="71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8" y="530"/>
                  </a:lnTo>
                  <a:lnTo>
                    <a:pt x="146" y="464"/>
                  </a:lnTo>
                  <a:lnTo>
                    <a:pt x="188" y="402"/>
                  </a:lnTo>
                  <a:lnTo>
                    <a:pt x="234" y="342"/>
                  </a:lnTo>
                  <a:lnTo>
                    <a:pt x="285" y="288"/>
                  </a:lnTo>
                  <a:lnTo>
                    <a:pt x="339" y="236"/>
                  </a:lnTo>
                  <a:lnTo>
                    <a:pt x="397" y="190"/>
                  </a:lnTo>
                  <a:lnTo>
                    <a:pt x="460" y="147"/>
                  </a:lnTo>
                  <a:lnTo>
                    <a:pt x="525" y="109"/>
                  </a:lnTo>
                  <a:lnTo>
                    <a:pt x="593" y="77"/>
                  </a:lnTo>
                  <a:lnTo>
                    <a:pt x="664" y="51"/>
                  </a:lnTo>
                  <a:lnTo>
                    <a:pt x="737" y="29"/>
                  </a:lnTo>
                  <a:lnTo>
                    <a:pt x="813" y="13"/>
                  </a:lnTo>
                  <a:lnTo>
                    <a:pt x="891" y="3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5" name="Group 1224"/>
          <p:cNvGrpSpPr/>
          <p:nvPr/>
        </p:nvGrpSpPr>
        <p:grpSpPr>
          <a:xfrm>
            <a:off x="3466095" y="2678177"/>
            <a:ext cx="573088" cy="576263"/>
            <a:chOff x="34702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78" name="Freeform 514"/>
            <p:cNvSpPr>
              <a:spLocks noEditPoints="1"/>
            </p:cNvSpPr>
            <p:nvPr/>
          </p:nvSpPr>
          <p:spPr bwMode="auto">
            <a:xfrm>
              <a:off x="3746500" y="2211388"/>
              <a:ext cx="249238" cy="230188"/>
            </a:xfrm>
            <a:custGeom>
              <a:avLst/>
              <a:gdLst>
                <a:gd name="T0" fmla="*/ 552 w 1408"/>
                <a:gd name="T1" fmla="*/ 471 h 1304"/>
                <a:gd name="T2" fmla="*/ 527 w 1408"/>
                <a:gd name="T3" fmla="*/ 495 h 1304"/>
                <a:gd name="T4" fmla="*/ 174 w 1408"/>
                <a:gd name="T5" fmla="*/ 547 h 1304"/>
                <a:gd name="T6" fmla="*/ 425 w 1408"/>
                <a:gd name="T7" fmla="*/ 788 h 1304"/>
                <a:gd name="T8" fmla="*/ 433 w 1408"/>
                <a:gd name="T9" fmla="*/ 812 h 1304"/>
                <a:gd name="T10" fmla="*/ 374 w 1408"/>
                <a:gd name="T11" fmla="*/ 1152 h 1304"/>
                <a:gd name="T12" fmla="*/ 691 w 1408"/>
                <a:gd name="T13" fmla="*/ 992 h 1304"/>
                <a:gd name="T14" fmla="*/ 717 w 1408"/>
                <a:gd name="T15" fmla="*/ 992 h 1304"/>
                <a:gd name="T16" fmla="*/ 1034 w 1408"/>
                <a:gd name="T17" fmla="*/ 1152 h 1304"/>
                <a:gd name="T18" fmla="*/ 975 w 1408"/>
                <a:gd name="T19" fmla="*/ 812 h 1304"/>
                <a:gd name="T20" fmla="*/ 984 w 1408"/>
                <a:gd name="T21" fmla="*/ 788 h 1304"/>
                <a:gd name="T22" fmla="*/ 1235 w 1408"/>
                <a:gd name="T23" fmla="*/ 547 h 1304"/>
                <a:gd name="T24" fmla="*/ 881 w 1408"/>
                <a:gd name="T25" fmla="*/ 495 h 1304"/>
                <a:gd name="T26" fmla="*/ 856 w 1408"/>
                <a:gd name="T27" fmla="*/ 471 h 1304"/>
                <a:gd name="T28" fmla="*/ 705 w 1408"/>
                <a:gd name="T29" fmla="*/ 0 h 1304"/>
                <a:gd name="T30" fmla="*/ 732 w 1408"/>
                <a:gd name="T31" fmla="*/ 7 h 1304"/>
                <a:gd name="T32" fmla="*/ 753 w 1408"/>
                <a:gd name="T33" fmla="*/ 28 h 1304"/>
                <a:gd name="T34" fmla="*/ 1362 w 1408"/>
                <a:gd name="T35" fmla="*/ 456 h 1304"/>
                <a:gd name="T36" fmla="*/ 1389 w 1408"/>
                <a:gd name="T37" fmla="*/ 468 h 1304"/>
                <a:gd name="T38" fmla="*/ 1406 w 1408"/>
                <a:gd name="T39" fmla="*/ 493 h 1304"/>
                <a:gd name="T40" fmla="*/ 1406 w 1408"/>
                <a:gd name="T41" fmla="*/ 524 h 1304"/>
                <a:gd name="T42" fmla="*/ 1392 w 1408"/>
                <a:gd name="T43" fmla="*/ 550 h 1304"/>
                <a:gd name="T44" fmla="*/ 1159 w 1408"/>
                <a:gd name="T45" fmla="*/ 1240 h 1304"/>
                <a:gd name="T46" fmla="*/ 1156 w 1408"/>
                <a:gd name="T47" fmla="*/ 1270 h 1304"/>
                <a:gd name="T48" fmla="*/ 1139 w 1408"/>
                <a:gd name="T49" fmla="*/ 1294 h 1304"/>
                <a:gd name="T50" fmla="*/ 1106 w 1408"/>
                <a:gd name="T51" fmla="*/ 1304 h 1304"/>
                <a:gd name="T52" fmla="*/ 1081 w 1408"/>
                <a:gd name="T53" fmla="*/ 1298 h 1304"/>
                <a:gd name="T54" fmla="*/ 327 w 1408"/>
                <a:gd name="T55" fmla="*/ 1298 h 1304"/>
                <a:gd name="T56" fmla="*/ 299 w 1408"/>
                <a:gd name="T57" fmla="*/ 1304 h 1304"/>
                <a:gd name="T58" fmla="*/ 271 w 1408"/>
                <a:gd name="T59" fmla="*/ 1294 h 1304"/>
                <a:gd name="T60" fmla="*/ 252 w 1408"/>
                <a:gd name="T61" fmla="*/ 1270 h 1304"/>
                <a:gd name="T62" fmla="*/ 249 w 1408"/>
                <a:gd name="T63" fmla="*/ 1240 h 1304"/>
                <a:gd name="T64" fmla="*/ 18 w 1408"/>
                <a:gd name="T65" fmla="*/ 550 h 1304"/>
                <a:gd name="T66" fmla="*/ 2 w 1408"/>
                <a:gd name="T67" fmla="*/ 524 h 1304"/>
                <a:gd name="T68" fmla="*/ 3 w 1408"/>
                <a:gd name="T69" fmla="*/ 493 h 1304"/>
                <a:gd name="T70" fmla="*/ 20 w 1408"/>
                <a:gd name="T71" fmla="*/ 468 h 1304"/>
                <a:gd name="T72" fmla="*/ 47 w 1408"/>
                <a:gd name="T73" fmla="*/ 456 h 1304"/>
                <a:gd name="T74" fmla="*/ 657 w 1408"/>
                <a:gd name="T75" fmla="*/ 28 h 1304"/>
                <a:gd name="T76" fmla="*/ 676 w 1408"/>
                <a:gd name="T77" fmla="*/ 7 h 1304"/>
                <a:gd name="T78" fmla="*/ 705 w 1408"/>
                <a:gd name="T79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8" h="1304">
                  <a:moveTo>
                    <a:pt x="704" y="172"/>
                  </a:moveTo>
                  <a:lnTo>
                    <a:pt x="552" y="471"/>
                  </a:lnTo>
                  <a:lnTo>
                    <a:pt x="542" y="486"/>
                  </a:lnTo>
                  <a:lnTo>
                    <a:pt x="527" y="495"/>
                  </a:lnTo>
                  <a:lnTo>
                    <a:pt x="511" y="500"/>
                  </a:lnTo>
                  <a:lnTo>
                    <a:pt x="174" y="547"/>
                  </a:lnTo>
                  <a:lnTo>
                    <a:pt x="417" y="777"/>
                  </a:lnTo>
                  <a:lnTo>
                    <a:pt x="425" y="788"/>
                  </a:lnTo>
                  <a:lnTo>
                    <a:pt x="431" y="799"/>
                  </a:lnTo>
                  <a:lnTo>
                    <a:pt x="433" y="812"/>
                  </a:lnTo>
                  <a:lnTo>
                    <a:pt x="433" y="826"/>
                  </a:lnTo>
                  <a:lnTo>
                    <a:pt x="374" y="1152"/>
                  </a:lnTo>
                  <a:lnTo>
                    <a:pt x="680" y="997"/>
                  </a:lnTo>
                  <a:lnTo>
                    <a:pt x="691" y="992"/>
                  </a:lnTo>
                  <a:lnTo>
                    <a:pt x="705" y="991"/>
                  </a:lnTo>
                  <a:lnTo>
                    <a:pt x="717" y="992"/>
                  </a:lnTo>
                  <a:lnTo>
                    <a:pt x="728" y="997"/>
                  </a:lnTo>
                  <a:lnTo>
                    <a:pt x="1034" y="1152"/>
                  </a:lnTo>
                  <a:lnTo>
                    <a:pt x="975" y="826"/>
                  </a:lnTo>
                  <a:lnTo>
                    <a:pt x="975" y="812"/>
                  </a:lnTo>
                  <a:lnTo>
                    <a:pt x="978" y="799"/>
                  </a:lnTo>
                  <a:lnTo>
                    <a:pt x="984" y="788"/>
                  </a:lnTo>
                  <a:lnTo>
                    <a:pt x="992" y="777"/>
                  </a:lnTo>
                  <a:lnTo>
                    <a:pt x="1235" y="547"/>
                  </a:lnTo>
                  <a:lnTo>
                    <a:pt x="898" y="500"/>
                  </a:lnTo>
                  <a:lnTo>
                    <a:pt x="881" y="495"/>
                  </a:lnTo>
                  <a:lnTo>
                    <a:pt x="867" y="486"/>
                  </a:lnTo>
                  <a:lnTo>
                    <a:pt x="856" y="471"/>
                  </a:lnTo>
                  <a:lnTo>
                    <a:pt x="704" y="172"/>
                  </a:lnTo>
                  <a:close/>
                  <a:moveTo>
                    <a:pt x="705" y="0"/>
                  </a:moveTo>
                  <a:lnTo>
                    <a:pt x="719" y="2"/>
                  </a:lnTo>
                  <a:lnTo>
                    <a:pt x="732" y="7"/>
                  </a:lnTo>
                  <a:lnTo>
                    <a:pt x="744" y="16"/>
                  </a:lnTo>
                  <a:lnTo>
                    <a:pt x="753" y="28"/>
                  </a:lnTo>
                  <a:lnTo>
                    <a:pt x="941" y="396"/>
                  </a:lnTo>
                  <a:lnTo>
                    <a:pt x="1362" y="456"/>
                  </a:lnTo>
                  <a:lnTo>
                    <a:pt x="1376" y="460"/>
                  </a:lnTo>
                  <a:lnTo>
                    <a:pt x="1389" y="468"/>
                  </a:lnTo>
                  <a:lnTo>
                    <a:pt x="1399" y="479"/>
                  </a:lnTo>
                  <a:lnTo>
                    <a:pt x="1406" y="493"/>
                  </a:lnTo>
                  <a:lnTo>
                    <a:pt x="1408" y="508"/>
                  </a:lnTo>
                  <a:lnTo>
                    <a:pt x="1406" y="524"/>
                  </a:lnTo>
                  <a:lnTo>
                    <a:pt x="1401" y="537"/>
                  </a:lnTo>
                  <a:lnTo>
                    <a:pt x="1392" y="550"/>
                  </a:lnTo>
                  <a:lnTo>
                    <a:pt x="1088" y="836"/>
                  </a:lnTo>
                  <a:lnTo>
                    <a:pt x="1159" y="1240"/>
                  </a:lnTo>
                  <a:lnTo>
                    <a:pt x="1160" y="1256"/>
                  </a:lnTo>
                  <a:lnTo>
                    <a:pt x="1156" y="1270"/>
                  </a:lnTo>
                  <a:lnTo>
                    <a:pt x="1149" y="1283"/>
                  </a:lnTo>
                  <a:lnTo>
                    <a:pt x="1139" y="1294"/>
                  </a:lnTo>
                  <a:lnTo>
                    <a:pt x="1123" y="1301"/>
                  </a:lnTo>
                  <a:lnTo>
                    <a:pt x="1106" y="1304"/>
                  </a:lnTo>
                  <a:lnTo>
                    <a:pt x="1093" y="1303"/>
                  </a:lnTo>
                  <a:lnTo>
                    <a:pt x="1081" y="1298"/>
                  </a:lnTo>
                  <a:lnTo>
                    <a:pt x="705" y="1106"/>
                  </a:lnTo>
                  <a:lnTo>
                    <a:pt x="327" y="1298"/>
                  </a:lnTo>
                  <a:lnTo>
                    <a:pt x="313" y="1303"/>
                  </a:lnTo>
                  <a:lnTo>
                    <a:pt x="299" y="1304"/>
                  </a:lnTo>
                  <a:lnTo>
                    <a:pt x="284" y="1301"/>
                  </a:lnTo>
                  <a:lnTo>
                    <a:pt x="271" y="1294"/>
                  </a:lnTo>
                  <a:lnTo>
                    <a:pt x="260" y="1283"/>
                  </a:lnTo>
                  <a:lnTo>
                    <a:pt x="252" y="1270"/>
                  </a:lnTo>
                  <a:lnTo>
                    <a:pt x="249" y="1256"/>
                  </a:lnTo>
                  <a:lnTo>
                    <a:pt x="249" y="1240"/>
                  </a:lnTo>
                  <a:lnTo>
                    <a:pt x="321" y="836"/>
                  </a:lnTo>
                  <a:lnTo>
                    <a:pt x="18" y="550"/>
                  </a:lnTo>
                  <a:lnTo>
                    <a:pt x="8" y="537"/>
                  </a:lnTo>
                  <a:lnTo>
                    <a:pt x="2" y="524"/>
                  </a:lnTo>
                  <a:lnTo>
                    <a:pt x="0" y="508"/>
                  </a:lnTo>
                  <a:lnTo>
                    <a:pt x="3" y="493"/>
                  </a:lnTo>
                  <a:lnTo>
                    <a:pt x="9" y="479"/>
                  </a:lnTo>
                  <a:lnTo>
                    <a:pt x="20" y="468"/>
                  </a:lnTo>
                  <a:lnTo>
                    <a:pt x="32" y="460"/>
                  </a:lnTo>
                  <a:lnTo>
                    <a:pt x="47" y="456"/>
                  </a:lnTo>
                  <a:lnTo>
                    <a:pt x="468" y="396"/>
                  </a:lnTo>
                  <a:lnTo>
                    <a:pt x="657" y="28"/>
                  </a:lnTo>
                  <a:lnTo>
                    <a:pt x="665" y="16"/>
                  </a:lnTo>
                  <a:lnTo>
                    <a:pt x="676" y="7"/>
                  </a:lnTo>
                  <a:lnTo>
                    <a:pt x="690" y="2"/>
                  </a:lnTo>
                  <a:lnTo>
                    <a:pt x="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515"/>
            <p:cNvSpPr>
              <a:spLocks/>
            </p:cNvSpPr>
            <p:nvPr/>
          </p:nvSpPr>
          <p:spPr bwMode="auto">
            <a:xfrm>
              <a:off x="34702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5 h 3267"/>
                <a:gd name="T74" fmla="*/ 1412 w 3249"/>
                <a:gd name="T75" fmla="*/ 2821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5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1"/>
                  </a:lnTo>
                  <a:lnTo>
                    <a:pt x="1481" y="2782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7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6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6" name="Group 1225"/>
          <p:cNvGrpSpPr/>
          <p:nvPr/>
        </p:nvGrpSpPr>
        <p:grpSpPr>
          <a:xfrm>
            <a:off x="4402383" y="2678177"/>
            <a:ext cx="571500" cy="576263"/>
            <a:chOff x="4410075" y="1905001"/>
            <a:chExt cx="571500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3" name="Freeform 520"/>
            <p:cNvSpPr>
              <a:spLocks noEditPoints="1"/>
            </p:cNvSpPr>
            <p:nvPr/>
          </p:nvSpPr>
          <p:spPr bwMode="auto">
            <a:xfrm>
              <a:off x="4676775" y="2233613"/>
              <a:ext cx="247650" cy="219075"/>
            </a:xfrm>
            <a:custGeom>
              <a:avLst/>
              <a:gdLst>
                <a:gd name="T0" fmla="*/ 322 w 1404"/>
                <a:gd name="T1" fmla="*/ 118 h 1249"/>
                <a:gd name="T2" fmla="*/ 231 w 1404"/>
                <a:gd name="T3" fmla="*/ 165 h 1249"/>
                <a:gd name="T4" fmla="*/ 163 w 1404"/>
                <a:gd name="T5" fmla="*/ 239 h 1249"/>
                <a:gd name="T6" fmla="*/ 122 w 1404"/>
                <a:gd name="T7" fmla="*/ 331 h 1249"/>
                <a:gd name="T8" fmla="*/ 109 w 1404"/>
                <a:gd name="T9" fmla="*/ 402 h 1249"/>
                <a:gd name="T10" fmla="*/ 108 w 1404"/>
                <a:gd name="T11" fmla="*/ 421 h 1249"/>
                <a:gd name="T12" fmla="*/ 114 w 1404"/>
                <a:gd name="T13" fmla="*/ 478 h 1249"/>
                <a:gd name="T14" fmla="*/ 154 w 1404"/>
                <a:gd name="T15" fmla="*/ 600 h 1249"/>
                <a:gd name="T16" fmla="*/ 242 w 1404"/>
                <a:gd name="T17" fmla="*/ 725 h 1249"/>
                <a:gd name="T18" fmla="*/ 1124 w 1404"/>
                <a:gd name="T19" fmla="*/ 762 h 1249"/>
                <a:gd name="T20" fmla="*/ 1226 w 1404"/>
                <a:gd name="T21" fmla="*/ 644 h 1249"/>
                <a:gd name="T22" fmla="*/ 1284 w 1404"/>
                <a:gd name="T23" fmla="*/ 505 h 1249"/>
                <a:gd name="T24" fmla="*/ 1295 w 1404"/>
                <a:gd name="T25" fmla="*/ 436 h 1249"/>
                <a:gd name="T26" fmla="*/ 1295 w 1404"/>
                <a:gd name="T27" fmla="*/ 404 h 1249"/>
                <a:gd name="T28" fmla="*/ 1282 w 1404"/>
                <a:gd name="T29" fmla="*/ 334 h 1249"/>
                <a:gd name="T30" fmla="*/ 1241 w 1404"/>
                <a:gd name="T31" fmla="*/ 240 h 1249"/>
                <a:gd name="T32" fmla="*/ 1174 w 1404"/>
                <a:gd name="T33" fmla="*/ 165 h 1249"/>
                <a:gd name="T34" fmla="*/ 1083 w 1404"/>
                <a:gd name="T35" fmla="*/ 118 h 1249"/>
                <a:gd name="T36" fmla="*/ 974 w 1404"/>
                <a:gd name="T37" fmla="*/ 112 h 1249"/>
                <a:gd name="T38" fmla="*/ 880 w 1404"/>
                <a:gd name="T39" fmla="*/ 150 h 1249"/>
                <a:gd name="T40" fmla="*/ 803 w 1404"/>
                <a:gd name="T41" fmla="*/ 219 h 1249"/>
                <a:gd name="T42" fmla="*/ 751 w 1404"/>
                <a:gd name="T43" fmla="*/ 305 h 1249"/>
                <a:gd name="T44" fmla="*/ 638 w 1404"/>
                <a:gd name="T45" fmla="*/ 276 h 1249"/>
                <a:gd name="T46" fmla="*/ 577 w 1404"/>
                <a:gd name="T47" fmla="*/ 193 h 1249"/>
                <a:gd name="T48" fmla="*/ 495 w 1404"/>
                <a:gd name="T49" fmla="*/ 133 h 1249"/>
                <a:gd name="T50" fmla="*/ 395 w 1404"/>
                <a:gd name="T51" fmla="*/ 109 h 1249"/>
                <a:gd name="T52" fmla="*/ 478 w 1404"/>
                <a:gd name="T53" fmla="*/ 11 h 1249"/>
                <a:gd name="T54" fmla="*/ 588 w 1404"/>
                <a:gd name="T55" fmla="*/ 63 h 1249"/>
                <a:gd name="T56" fmla="*/ 678 w 1404"/>
                <a:gd name="T57" fmla="*/ 144 h 1249"/>
                <a:gd name="T58" fmla="*/ 753 w 1404"/>
                <a:gd name="T59" fmla="*/ 114 h 1249"/>
                <a:gd name="T60" fmla="*/ 851 w 1404"/>
                <a:gd name="T61" fmla="*/ 41 h 1249"/>
                <a:gd name="T62" fmla="*/ 967 w 1404"/>
                <a:gd name="T63" fmla="*/ 3 h 1249"/>
                <a:gd name="T64" fmla="*/ 1101 w 1404"/>
                <a:gd name="T65" fmla="*/ 11 h 1249"/>
                <a:gd name="T66" fmla="*/ 1223 w 1404"/>
                <a:gd name="T67" fmla="*/ 66 h 1249"/>
                <a:gd name="T68" fmla="*/ 1319 w 1404"/>
                <a:gd name="T69" fmla="*/ 159 h 1249"/>
                <a:gd name="T70" fmla="*/ 1381 w 1404"/>
                <a:gd name="T71" fmla="*/ 285 h 1249"/>
                <a:gd name="T72" fmla="*/ 1403 w 1404"/>
                <a:gd name="T73" fmla="*/ 392 h 1249"/>
                <a:gd name="T74" fmla="*/ 1403 w 1404"/>
                <a:gd name="T75" fmla="*/ 444 h 1249"/>
                <a:gd name="T76" fmla="*/ 1389 w 1404"/>
                <a:gd name="T77" fmla="*/ 532 h 1249"/>
                <a:gd name="T78" fmla="*/ 1331 w 1404"/>
                <a:gd name="T79" fmla="*/ 678 h 1249"/>
                <a:gd name="T80" fmla="*/ 1234 w 1404"/>
                <a:gd name="T81" fmla="*/ 807 h 1249"/>
                <a:gd name="T82" fmla="*/ 731 w 1404"/>
                <a:gd name="T83" fmla="*/ 1242 h 1249"/>
                <a:gd name="T84" fmla="*/ 688 w 1404"/>
                <a:gd name="T85" fmla="*/ 1247 h 1249"/>
                <a:gd name="T86" fmla="*/ 211 w 1404"/>
                <a:gd name="T87" fmla="*/ 845 h 1249"/>
                <a:gd name="T88" fmla="*/ 102 w 1404"/>
                <a:gd name="T89" fmla="*/ 723 h 1249"/>
                <a:gd name="T90" fmla="*/ 29 w 1404"/>
                <a:gd name="T91" fmla="*/ 582 h 1249"/>
                <a:gd name="T92" fmla="*/ 3 w 1404"/>
                <a:gd name="T93" fmla="*/ 469 h 1249"/>
                <a:gd name="T94" fmla="*/ 1 w 1404"/>
                <a:gd name="T95" fmla="*/ 405 h 1249"/>
                <a:gd name="T96" fmla="*/ 10 w 1404"/>
                <a:gd name="T97" fmla="*/ 334 h 1249"/>
                <a:gd name="T98" fmla="*/ 60 w 1404"/>
                <a:gd name="T99" fmla="*/ 199 h 1249"/>
                <a:gd name="T100" fmla="*/ 146 w 1404"/>
                <a:gd name="T101" fmla="*/ 93 h 1249"/>
                <a:gd name="T102" fmla="*/ 260 w 1404"/>
                <a:gd name="T103" fmla="*/ 24 h 1249"/>
                <a:gd name="T104" fmla="*/ 395 w 1404"/>
                <a:gd name="T105" fmla="*/ 0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4" h="1249">
                  <a:moveTo>
                    <a:pt x="395" y="109"/>
                  </a:moveTo>
                  <a:lnTo>
                    <a:pt x="358" y="111"/>
                  </a:lnTo>
                  <a:lnTo>
                    <a:pt x="322" y="118"/>
                  </a:lnTo>
                  <a:lnTo>
                    <a:pt x="289" y="131"/>
                  </a:lnTo>
                  <a:lnTo>
                    <a:pt x="258" y="146"/>
                  </a:lnTo>
                  <a:lnTo>
                    <a:pt x="231" y="165"/>
                  </a:lnTo>
                  <a:lnTo>
                    <a:pt x="205" y="186"/>
                  </a:lnTo>
                  <a:lnTo>
                    <a:pt x="183" y="212"/>
                  </a:lnTo>
                  <a:lnTo>
                    <a:pt x="163" y="239"/>
                  </a:lnTo>
                  <a:lnTo>
                    <a:pt x="147" y="268"/>
                  </a:lnTo>
                  <a:lnTo>
                    <a:pt x="133" y="299"/>
                  </a:lnTo>
                  <a:lnTo>
                    <a:pt x="122" y="331"/>
                  </a:lnTo>
                  <a:lnTo>
                    <a:pt x="114" y="362"/>
                  </a:lnTo>
                  <a:lnTo>
                    <a:pt x="110" y="395"/>
                  </a:lnTo>
                  <a:lnTo>
                    <a:pt x="109" y="402"/>
                  </a:lnTo>
                  <a:lnTo>
                    <a:pt x="109" y="404"/>
                  </a:lnTo>
                  <a:lnTo>
                    <a:pt x="108" y="411"/>
                  </a:lnTo>
                  <a:lnTo>
                    <a:pt x="108" y="421"/>
                  </a:lnTo>
                  <a:lnTo>
                    <a:pt x="109" y="437"/>
                  </a:lnTo>
                  <a:lnTo>
                    <a:pt x="110" y="455"/>
                  </a:lnTo>
                  <a:lnTo>
                    <a:pt x="114" y="478"/>
                  </a:lnTo>
                  <a:lnTo>
                    <a:pt x="119" y="505"/>
                  </a:lnTo>
                  <a:lnTo>
                    <a:pt x="135" y="553"/>
                  </a:lnTo>
                  <a:lnTo>
                    <a:pt x="154" y="600"/>
                  </a:lnTo>
                  <a:lnTo>
                    <a:pt x="179" y="644"/>
                  </a:lnTo>
                  <a:lnTo>
                    <a:pt x="208" y="686"/>
                  </a:lnTo>
                  <a:lnTo>
                    <a:pt x="242" y="725"/>
                  </a:lnTo>
                  <a:lnTo>
                    <a:pt x="281" y="762"/>
                  </a:lnTo>
                  <a:lnTo>
                    <a:pt x="702" y="1125"/>
                  </a:lnTo>
                  <a:lnTo>
                    <a:pt x="1124" y="762"/>
                  </a:lnTo>
                  <a:lnTo>
                    <a:pt x="1161" y="725"/>
                  </a:lnTo>
                  <a:lnTo>
                    <a:pt x="1196" y="686"/>
                  </a:lnTo>
                  <a:lnTo>
                    <a:pt x="1226" y="644"/>
                  </a:lnTo>
                  <a:lnTo>
                    <a:pt x="1250" y="600"/>
                  </a:lnTo>
                  <a:lnTo>
                    <a:pt x="1270" y="553"/>
                  </a:lnTo>
                  <a:lnTo>
                    <a:pt x="1284" y="505"/>
                  </a:lnTo>
                  <a:lnTo>
                    <a:pt x="1290" y="478"/>
                  </a:lnTo>
                  <a:lnTo>
                    <a:pt x="1293" y="455"/>
                  </a:lnTo>
                  <a:lnTo>
                    <a:pt x="1295" y="436"/>
                  </a:lnTo>
                  <a:lnTo>
                    <a:pt x="1296" y="421"/>
                  </a:lnTo>
                  <a:lnTo>
                    <a:pt x="1295" y="410"/>
                  </a:lnTo>
                  <a:lnTo>
                    <a:pt x="1295" y="404"/>
                  </a:lnTo>
                  <a:lnTo>
                    <a:pt x="1295" y="401"/>
                  </a:lnTo>
                  <a:lnTo>
                    <a:pt x="1290" y="367"/>
                  </a:lnTo>
                  <a:lnTo>
                    <a:pt x="1282" y="334"/>
                  </a:lnTo>
                  <a:lnTo>
                    <a:pt x="1272" y="301"/>
                  </a:lnTo>
                  <a:lnTo>
                    <a:pt x="1258" y="270"/>
                  </a:lnTo>
                  <a:lnTo>
                    <a:pt x="1241" y="240"/>
                  </a:lnTo>
                  <a:lnTo>
                    <a:pt x="1222" y="212"/>
                  </a:lnTo>
                  <a:lnTo>
                    <a:pt x="1199" y="187"/>
                  </a:lnTo>
                  <a:lnTo>
                    <a:pt x="1174" y="165"/>
                  </a:lnTo>
                  <a:lnTo>
                    <a:pt x="1146" y="146"/>
                  </a:lnTo>
                  <a:lnTo>
                    <a:pt x="1115" y="131"/>
                  </a:lnTo>
                  <a:lnTo>
                    <a:pt x="1083" y="118"/>
                  </a:lnTo>
                  <a:lnTo>
                    <a:pt x="1047" y="111"/>
                  </a:lnTo>
                  <a:lnTo>
                    <a:pt x="1009" y="109"/>
                  </a:lnTo>
                  <a:lnTo>
                    <a:pt x="974" y="112"/>
                  </a:lnTo>
                  <a:lnTo>
                    <a:pt x="941" y="120"/>
                  </a:lnTo>
                  <a:lnTo>
                    <a:pt x="910" y="133"/>
                  </a:lnTo>
                  <a:lnTo>
                    <a:pt x="880" y="150"/>
                  </a:lnTo>
                  <a:lnTo>
                    <a:pt x="852" y="171"/>
                  </a:lnTo>
                  <a:lnTo>
                    <a:pt x="827" y="193"/>
                  </a:lnTo>
                  <a:lnTo>
                    <a:pt x="803" y="219"/>
                  </a:lnTo>
                  <a:lnTo>
                    <a:pt x="783" y="247"/>
                  </a:lnTo>
                  <a:lnTo>
                    <a:pt x="766" y="276"/>
                  </a:lnTo>
                  <a:lnTo>
                    <a:pt x="751" y="305"/>
                  </a:lnTo>
                  <a:lnTo>
                    <a:pt x="702" y="417"/>
                  </a:lnTo>
                  <a:lnTo>
                    <a:pt x="653" y="305"/>
                  </a:lnTo>
                  <a:lnTo>
                    <a:pt x="638" y="276"/>
                  </a:lnTo>
                  <a:lnTo>
                    <a:pt x="620" y="247"/>
                  </a:lnTo>
                  <a:lnTo>
                    <a:pt x="601" y="219"/>
                  </a:lnTo>
                  <a:lnTo>
                    <a:pt x="577" y="193"/>
                  </a:lnTo>
                  <a:lnTo>
                    <a:pt x="552" y="171"/>
                  </a:lnTo>
                  <a:lnTo>
                    <a:pt x="524" y="150"/>
                  </a:lnTo>
                  <a:lnTo>
                    <a:pt x="495" y="133"/>
                  </a:lnTo>
                  <a:lnTo>
                    <a:pt x="463" y="120"/>
                  </a:lnTo>
                  <a:lnTo>
                    <a:pt x="430" y="112"/>
                  </a:lnTo>
                  <a:lnTo>
                    <a:pt x="395" y="109"/>
                  </a:lnTo>
                  <a:close/>
                  <a:moveTo>
                    <a:pt x="395" y="0"/>
                  </a:moveTo>
                  <a:lnTo>
                    <a:pt x="437" y="3"/>
                  </a:lnTo>
                  <a:lnTo>
                    <a:pt x="478" y="11"/>
                  </a:lnTo>
                  <a:lnTo>
                    <a:pt x="517" y="24"/>
                  </a:lnTo>
                  <a:lnTo>
                    <a:pt x="554" y="41"/>
                  </a:lnTo>
                  <a:lnTo>
                    <a:pt x="588" y="63"/>
                  </a:lnTo>
                  <a:lnTo>
                    <a:pt x="620" y="87"/>
                  </a:lnTo>
                  <a:lnTo>
                    <a:pt x="650" y="114"/>
                  </a:lnTo>
                  <a:lnTo>
                    <a:pt x="678" y="144"/>
                  </a:lnTo>
                  <a:lnTo>
                    <a:pt x="702" y="175"/>
                  </a:lnTo>
                  <a:lnTo>
                    <a:pt x="727" y="144"/>
                  </a:lnTo>
                  <a:lnTo>
                    <a:pt x="753" y="114"/>
                  </a:lnTo>
                  <a:lnTo>
                    <a:pt x="783" y="87"/>
                  </a:lnTo>
                  <a:lnTo>
                    <a:pt x="816" y="63"/>
                  </a:lnTo>
                  <a:lnTo>
                    <a:pt x="851" y="41"/>
                  </a:lnTo>
                  <a:lnTo>
                    <a:pt x="887" y="24"/>
                  </a:lnTo>
                  <a:lnTo>
                    <a:pt x="926" y="11"/>
                  </a:lnTo>
                  <a:lnTo>
                    <a:pt x="967" y="3"/>
                  </a:lnTo>
                  <a:lnTo>
                    <a:pt x="1009" y="0"/>
                  </a:lnTo>
                  <a:lnTo>
                    <a:pt x="1056" y="3"/>
                  </a:lnTo>
                  <a:lnTo>
                    <a:pt x="1101" y="11"/>
                  </a:lnTo>
                  <a:lnTo>
                    <a:pt x="1144" y="24"/>
                  </a:lnTo>
                  <a:lnTo>
                    <a:pt x="1185" y="43"/>
                  </a:lnTo>
                  <a:lnTo>
                    <a:pt x="1223" y="66"/>
                  </a:lnTo>
                  <a:lnTo>
                    <a:pt x="1258" y="93"/>
                  </a:lnTo>
                  <a:lnTo>
                    <a:pt x="1290" y="124"/>
                  </a:lnTo>
                  <a:lnTo>
                    <a:pt x="1319" y="159"/>
                  </a:lnTo>
                  <a:lnTo>
                    <a:pt x="1343" y="199"/>
                  </a:lnTo>
                  <a:lnTo>
                    <a:pt x="1365" y="241"/>
                  </a:lnTo>
                  <a:lnTo>
                    <a:pt x="1381" y="285"/>
                  </a:lnTo>
                  <a:lnTo>
                    <a:pt x="1395" y="334"/>
                  </a:lnTo>
                  <a:lnTo>
                    <a:pt x="1402" y="383"/>
                  </a:lnTo>
                  <a:lnTo>
                    <a:pt x="1403" y="392"/>
                  </a:lnTo>
                  <a:lnTo>
                    <a:pt x="1404" y="405"/>
                  </a:lnTo>
                  <a:lnTo>
                    <a:pt x="1404" y="422"/>
                  </a:lnTo>
                  <a:lnTo>
                    <a:pt x="1403" y="444"/>
                  </a:lnTo>
                  <a:lnTo>
                    <a:pt x="1401" y="469"/>
                  </a:lnTo>
                  <a:lnTo>
                    <a:pt x="1397" y="499"/>
                  </a:lnTo>
                  <a:lnTo>
                    <a:pt x="1389" y="532"/>
                  </a:lnTo>
                  <a:lnTo>
                    <a:pt x="1374" y="582"/>
                  </a:lnTo>
                  <a:lnTo>
                    <a:pt x="1355" y="631"/>
                  </a:lnTo>
                  <a:lnTo>
                    <a:pt x="1331" y="678"/>
                  </a:lnTo>
                  <a:lnTo>
                    <a:pt x="1303" y="723"/>
                  </a:lnTo>
                  <a:lnTo>
                    <a:pt x="1270" y="767"/>
                  </a:lnTo>
                  <a:lnTo>
                    <a:pt x="1234" y="807"/>
                  </a:lnTo>
                  <a:lnTo>
                    <a:pt x="1193" y="845"/>
                  </a:lnTo>
                  <a:lnTo>
                    <a:pt x="743" y="1234"/>
                  </a:lnTo>
                  <a:lnTo>
                    <a:pt x="731" y="1242"/>
                  </a:lnTo>
                  <a:lnTo>
                    <a:pt x="717" y="1247"/>
                  </a:lnTo>
                  <a:lnTo>
                    <a:pt x="702" y="1249"/>
                  </a:lnTo>
                  <a:lnTo>
                    <a:pt x="688" y="1247"/>
                  </a:lnTo>
                  <a:lnTo>
                    <a:pt x="674" y="1242"/>
                  </a:lnTo>
                  <a:lnTo>
                    <a:pt x="660" y="1233"/>
                  </a:lnTo>
                  <a:lnTo>
                    <a:pt x="211" y="845"/>
                  </a:lnTo>
                  <a:lnTo>
                    <a:pt x="170" y="807"/>
                  </a:lnTo>
                  <a:lnTo>
                    <a:pt x="134" y="767"/>
                  </a:lnTo>
                  <a:lnTo>
                    <a:pt x="102" y="723"/>
                  </a:lnTo>
                  <a:lnTo>
                    <a:pt x="73" y="678"/>
                  </a:lnTo>
                  <a:lnTo>
                    <a:pt x="49" y="631"/>
                  </a:lnTo>
                  <a:lnTo>
                    <a:pt x="29" y="582"/>
                  </a:lnTo>
                  <a:lnTo>
                    <a:pt x="15" y="532"/>
                  </a:lnTo>
                  <a:lnTo>
                    <a:pt x="8" y="499"/>
                  </a:lnTo>
                  <a:lnTo>
                    <a:pt x="3" y="469"/>
                  </a:lnTo>
                  <a:lnTo>
                    <a:pt x="1" y="444"/>
                  </a:lnTo>
                  <a:lnTo>
                    <a:pt x="0" y="422"/>
                  </a:lnTo>
                  <a:lnTo>
                    <a:pt x="1" y="405"/>
                  </a:lnTo>
                  <a:lnTo>
                    <a:pt x="2" y="392"/>
                  </a:lnTo>
                  <a:lnTo>
                    <a:pt x="3" y="383"/>
                  </a:lnTo>
                  <a:lnTo>
                    <a:pt x="10" y="334"/>
                  </a:lnTo>
                  <a:lnTo>
                    <a:pt x="22" y="285"/>
                  </a:lnTo>
                  <a:lnTo>
                    <a:pt x="39" y="241"/>
                  </a:lnTo>
                  <a:lnTo>
                    <a:pt x="60" y="199"/>
                  </a:lnTo>
                  <a:lnTo>
                    <a:pt x="86" y="159"/>
                  </a:lnTo>
                  <a:lnTo>
                    <a:pt x="114" y="124"/>
                  </a:lnTo>
                  <a:lnTo>
                    <a:pt x="146" y="93"/>
                  </a:lnTo>
                  <a:lnTo>
                    <a:pt x="182" y="66"/>
                  </a:lnTo>
                  <a:lnTo>
                    <a:pt x="219" y="43"/>
                  </a:lnTo>
                  <a:lnTo>
                    <a:pt x="260" y="24"/>
                  </a:lnTo>
                  <a:lnTo>
                    <a:pt x="303" y="11"/>
                  </a:lnTo>
                  <a:lnTo>
                    <a:pt x="348" y="3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521"/>
            <p:cNvSpPr>
              <a:spLocks/>
            </p:cNvSpPr>
            <p:nvPr/>
          </p:nvSpPr>
          <p:spPr bwMode="auto">
            <a:xfrm>
              <a:off x="4410075" y="1905001"/>
              <a:ext cx="571500" cy="576263"/>
            </a:xfrm>
            <a:custGeom>
              <a:avLst/>
              <a:gdLst>
                <a:gd name="T0" fmla="*/ 2348 w 3240"/>
                <a:gd name="T1" fmla="*/ 3 h 3267"/>
                <a:gd name="T2" fmla="*/ 2575 w 3240"/>
                <a:gd name="T3" fmla="*/ 51 h 3267"/>
                <a:gd name="T4" fmla="*/ 2780 w 3240"/>
                <a:gd name="T5" fmla="*/ 147 h 3267"/>
                <a:gd name="T6" fmla="*/ 2955 w 3240"/>
                <a:gd name="T7" fmla="*/ 288 h 3267"/>
                <a:gd name="T8" fmla="*/ 3094 w 3240"/>
                <a:gd name="T9" fmla="*/ 464 h 3267"/>
                <a:gd name="T10" fmla="*/ 3190 w 3240"/>
                <a:gd name="T11" fmla="*/ 670 h 3267"/>
                <a:gd name="T12" fmla="*/ 3237 w 3240"/>
                <a:gd name="T13" fmla="*/ 900 h 3267"/>
                <a:gd name="T14" fmla="*/ 3238 w 3240"/>
                <a:gd name="T15" fmla="*/ 1812 h 3267"/>
                <a:gd name="T16" fmla="*/ 3200 w 3240"/>
                <a:gd name="T17" fmla="*/ 2019 h 3267"/>
                <a:gd name="T18" fmla="*/ 3143 w 3240"/>
                <a:gd name="T19" fmla="*/ 2164 h 3267"/>
                <a:gd name="T20" fmla="*/ 3107 w 3240"/>
                <a:gd name="T21" fmla="*/ 2182 h 3267"/>
                <a:gd name="T22" fmla="*/ 3066 w 3240"/>
                <a:gd name="T23" fmla="*/ 2170 h 3267"/>
                <a:gd name="T24" fmla="*/ 3048 w 3240"/>
                <a:gd name="T25" fmla="*/ 2134 h 3267"/>
                <a:gd name="T26" fmla="*/ 3080 w 3240"/>
                <a:gd name="T27" fmla="*/ 2035 h 3267"/>
                <a:gd name="T28" fmla="*/ 3129 w 3240"/>
                <a:gd name="T29" fmla="*/ 1818 h 3267"/>
                <a:gd name="T30" fmla="*/ 3129 w 3240"/>
                <a:gd name="T31" fmla="*/ 905 h 3267"/>
                <a:gd name="T32" fmla="*/ 3084 w 3240"/>
                <a:gd name="T33" fmla="*/ 692 h 3267"/>
                <a:gd name="T34" fmla="*/ 2989 w 3240"/>
                <a:gd name="T35" fmla="*/ 501 h 3267"/>
                <a:gd name="T36" fmla="*/ 2853 w 3240"/>
                <a:gd name="T37" fmla="*/ 340 h 3267"/>
                <a:gd name="T38" fmla="*/ 2684 w 3240"/>
                <a:gd name="T39" fmla="*/ 217 h 3267"/>
                <a:gd name="T40" fmla="*/ 2486 w 3240"/>
                <a:gd name="T41" fmla="*/ 137 h 3267"/>
                <a:gd name="T42" fmla="*/ 2268 w 3240"/>
                <a:gd name="T43" fmla="*/ 109 h 3267"/>
                <a:gd name="T44" fmla="*/ 824 w 3240"/>
                <a:gd name="T45" fmla="*/ 122 h 3267"/>
                <a:gd name="T46" fmla="*/ 620 w 3240"/>
                <a:gd name="T47" fmla="*/ 185 h 3267"/>
                <a:gd name="T48" fmla="*/ 440 w 3240"/>
                <a:gd name="T49" fmla="*/ 295 h 3267"/>
                <a:gd name="T50" fmla="*/ 291 w 3240"/>
                <a:gd name="T51" fmla="*/ 443 h 3267"/>
                <a:gd name="T52" fmla="*/ 183 w 3240"/>
                <a:gd name="T53" fmla="*/ 625 h 3267"/>
                <a:gd name="T54" fmla="*/ 121 w 3240"/>
                <a:gd name="T55" fmla="*/ 832 h 3267"/>
                <a:gd name="T56" fmla="*/ 108 w 3240"/>
                <a:gd name="T57" fmla="*/ 1742 h 3267"/>
                <a:gd name="T58" fmla="*/ 136 w 3240"/>
                <a:gd name="T59" fmla="*/ 1962 h 3267"/>
                <a:gd name="T60" fmla="*/ 215 w 3240"/>
                <a:gd name="T61" fmla="*/ 2161 h 3267"/>
                <a:gd name="T62" fmla="*/ 338 w 3240"/>
                <a:gd name="T63" fmla="*/ 2332 h 3267"/>
                <a:gd name="T64" fmla="*/ 497 w 3240"/>
                <a:gd name="T65" fmla="*/ 2469 h 3267"/>
                <a:gd name="T66" fmla="*/ 685 w 3240"/>
                <a:gd name="T67" fmla="*/ 2564 h 3267"/>
                <a:gd name="T68" fmla="*/ 898 w 3240"/>
                <a:gd name="T69" fmla="*/ 2609 h 3267"/>
                <a:gd name="T70" fmla="*/ 1026 w 3240"/>
                <a:gd name="T71" fmla="*/ 3135 h 3267"/>
                <a:gd name="T72" fmla="*/ 1216 w 3240"/>
                <a:gd name="T73" fmla="*/ 2955 h 3267"/>
                <a:gd name="T74" fmla="*/ 1408 w 3240"/>
                <a:gd name="T75" fmla="*/ 2821 h 3267"/>
                <a:gd name="T76" fmla="*/ 1504 w 3240"/>
                <a:gd name="T77" fmla="*/ 2777 h 3267"/>
                <a:gd name="T78" fmla="*/ 1541 w 3240"/>
                <a:gd name="T79" fmla="*/ 2795 h 3267"/>
                <a:gd name="T80" fmla="*/ 1556 w 3240"/>
                <a:gd name="T81" fmla="*/ 2834 h 3267"/>
                <a:gd name="T82" fmla="*/ 1538 w 3240"/>
                <a:gd name="T83" fmla="*/ 2871 h 3267"/>
                <a:gd name="T84" fmla="*/ 1377 w 3240"/>
                <a:gd name="T85" fmla="*/ 2970 h 3267"/>
                <a:gd name="T86" fmla="*/ 1176 w 3240"/>
                <a:gd name="T87" fmla="*/ 3138 h 3267"/>
                <a:gd name="T88" fmla="*/ 1044 w 3240"/>
                <a:gd name="T89" fmla="*/ 3260 h 3267"/>
                <a:gd name="T90" fmla="*/ 992 w 3240"/>
                <a:gd name="T91" fmla="*/ 3265 h 3267"/>
                <a:gd name="T92" fmla="*/ 940 w 3240"/>
                <a:gd name="T93" fmla="*/ 3234 h 3267"/>
                <a:gd name="T94" fmla="*/ 918 w 3240"/>
                <a:gd name="T95" fmla="*/ 3174 h 3267"/>
                <a:gd name="T96" fmla="*/ 768 w 3240"/>
                <a:gd name="T97" fmla="*/ 2700 h 3267"/>
                <a:gd name="T98" fmla="*/ 559 w 3240"/>
                <a:gd name="T99" fmla="*/ 2629 h 3267"/>
                <a:gd name="T100" fmla="*/ 374 w 3240"/>
                <a:gd name="T101" fmla="*/ 2514 h 3267"/>
                <a:gd name="T102" fmla="*/ 220 w 3240"/>
                <a:gd name="T103" fmla="*/ 2362 h 3267"/>
                <a:gd name="T104" fmla="*/ 101 w 3240"/>
                <a:gd name="T105" fmla="*/ 2178 h 3267"/>
                <a:gd name="T106" fmla="*/ 27 w 3240"/>
                <a:gd name="T107" fmla="*/ 1970 h 3267"/>
                <a:gd name="T108" fmla="*/ 0 w 3240"/>
                <a:gd name="T109" fmla="*/ 1742 h 3267"/>
                <a:gd name="T110" fmla="*/ 12 w 3240"/>
                <a:gd name="T111" fmla="*/ 822 h 3267"/>
                <a:gd name="T112" fmla="*/ 77 w 3240"/>
                <a:gd name="T113" fmla="*/ 599 h 3267"/>
                <a:gd name="T114" fmla="*/ 188 w 3240"/>
                <a:gd name="T115" fmla="*/ 402 h 3267"/>
                <a:gd name="T116" fmla="*/ 340 w 3240"/>
                <a:gd name="T117" fmla="*/ 236 h 3267"/>
                <a:gd name="T118" fmla="*/ 526 w 3240"/>
                <a:gd name="T119" fmla="*/ 109 h 3267"/>
                <a:gd name="T120" fmla="*/ 738 w 3240"/>
                <a:gd name="T121" fmla="*/ 29 h 3267"/>
                <a:gd name="T122" fmla="*/ 972 w 3240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0" h="3267">
                  <a:moveTo>
                    <a:pt x="972" y="0"/>
                  </a:moveTo>
                  <a:lnTo>
                    <a:pt x="2268" y="0"/>
                  </a:lnTo>
                  <a:lnTo>
                    <a:pt x="2348" y="3"/>
                  </a:lnTo>
                  <a:lnTo>
                    <a:pt x="2426" y="13"/>
                  </a:lnTo>
                  <a:lnTo>
                    <a:pt x="2502" y="29"/>
                  </a:lnTo>
                  <a:lnTo>
                    <a:pt x="2575" y="51"/>
                  </a:lnTo>
                  <a:lnTo>
                    <a:pt x="2646" y="77"/>
                  </a:lnTo>
                  <a:lnTo>
                    <a:pt x="2714" y="109"/>
                  </a:lnTo>
                  <a:lnTo>
                    <a:pt x="2780" y="147"/>
                  </a:lnTo>
                  <a:lnTo>
                    <a:pt x="2842" y="190"/>
                  </a:lnTo>
                  <a:lnTo>
                    <a:pt x="2900" y="236"/>
                  </a:lnTo>
                  <a:lnTo>
                    <a:pt x="2955" y="288"/>
                  </a:lnTo>
                  <a:lnTo>
                    <a:pt x="3006" y="342"/>
                  </a:lnTo>
                  <a:lnTo>
                    <a:pt x="3052" y="402"/>
                  </a:lnTo>
                  <a:lnTo>
                    <a:pt x="3094" y="464"/>
                  </a:lnTo>
                  <a:lnTo>
                    <a:pt x="3132" y="530"/>
                  </a:lnTo>
                  <a:lnTo>
                    <a:pt x="3163" y="599"/>
                  </a:lnTo>
                  <a:lnTo>
                    <a:pt x="3190" y="670"/>
                  </a:lnTo>
                  <a:lnTo>
                    <a:pt x="3211" y="744"/>
                  </a:lnTo>
                  <a:lnTo>
                    <a:pt x="3228" y="822"/>
                  </a:lnTo>
                  <a:lnTo>
                    <a:pt x="3237" y="900"/>
                  </a:lnTo>
                  <a:lnTo>
                    <a:pt x="3240" y="979"/>
                  </a:lnTo>
                  <a:lnTo>
                    <a:pt x="3240" y="1742"/>
                  </a:lnTo>
                  <a:lnTo>
                    <a:pt x="3238" y="1812"/>
                  </a:lnTo>
                  <a:lnTo>
                    <a:pt x="3230" y="1882"/>
                  </a:lnTo>
                  <a:lnTo>
                    <a:pt x="3218" y="1950"/>
                  </a:lnTo>
                  <a:lnTo>
                    <a:pt x="3200" y="2019"/>
                  </a:lnTo>
                  <a:lnTo>
                    <a:pt x="3178" y="2086"/>
                  </a:lnTo>
                  <a:lnTo>
                    <a:pt x="3150" y="2152"/>
                  </a:lnTo>
                  <a:lnTo>
                    <a:pt x="3143" y="2164"/>
                  </a:lnTo>
                  <a:lnTo>
                    <a:pt x="3133" y="2173"/>
                  </a:lnTo>
                  <a:lnTo>
                    <a:pt x="3120" y="2179"/>
                  </a:lnTo>
                  <a:lnTo>
                    <a:pt x="3107" y="2182"/>
                  </a:lnTo>
                  <a:lnTo>
                    <a:pt x="3093" y="2182"/>
                  </a:lnTo>
                  <a:lnTo>
                    <a:pt x="3078" y="2177"/>
                  </a:lnTo>
                  <a:lnTo>
                    <a:pt x="3066" y="2170"/>
                  </a:lnTo>
                  <a:lnTo>
                    <a:pt x="3057" y="2160"/>
                  </a:lnTo>
                  <a:lnTo>
                    <a:pt x="3051" y="2147"/>
                  </a:lnTo>
                  <a:lnTo>
                    <a:pt x="3048" y="2134"/>
                  </a:lnTo>
                  <a:lnTo>
                    <a:pt x="3048" y="2120"/>
                  </a:lnTo>
                  <a:lnTo>
                    <a:pt x="3052" y="2106"/>
                  </a:lnTo>
                  <a:lnTo>
                    <a:pt x="3080" y="2035"/>
                  </a:lnTo>
                  <a:lnTo>
                    <a:pt x="3103" y="1964"/>
                  </a:lnTo>
                  <a:lnTo>
                    <a:pt x="3119" y="1891"/>
                  </a:lnTo>
                  <a:lnTo>
                    <a:pt x="3129" y="1818"/>
                  </a:lnTo>
                  <a:lnTo>
                    <a:pt x="3132" y="1742"/>
                  </a:lnTo>
                  <a:lnTo>
                    <a:pt x="3132" y="979"/>
                  </a:lnTo>
                  <a:lnTo>
                    <a:pt x="3129" y="905"/>
                  </a:lnTo>
                  <a:lnTo>
                    <a:pt x="3119" y="832"/>
                  </a:lnTo>
                  <a:lnTo>
                    <a:pt x="3104" y="761"/>
                  </a:lnTo>
                  <a:lnTo>
                    <a:pt x="3084" y="692"/>
                  </a:lnTo>
                  <a:lnTo>
                    <a:pt x="3057" y="625"/>
                  </a:lnTo>
                  <a:lnTo>
                    <a:pt x="3025" y="562"/>
                  </a:lnTo>
                  <a:lnTo>
                    <a:pt x="2989" y="501"/>
                  </a:lnTo>
                  <a:lnTo>
                    <a:pt x="2949" y="443"/>
                  </a:lnTo>
                  <a:lnTo>
                    <a:pt x="2903" y="390"/>
                  </a:lnTo>
                  <a:lnTo>
                    <a:pt x="2853" y="340"/>
                  </a:lnTo>
                  <a:lnTo>
                    <a:pt x="2800" y="295"/>
                  </a:lnTo>
                  <a:lnTo>
                    <a:pt x="2743" y="254"/>
                  </a:lnTo>
                  <a:lnTo>
                    <a:pt x="2684" y="217"/>
                  </a:lnTo>
                  <a:lnTo>
                    <a:pt x="2620" y="185"/>
                  </a:lnTo>
                  <a:lnTo>
                    <a:pt x="2555" y="159"/>
                  </a:lnTo>
                  <a:lnTo>
                    <a:pt x="2486" y="137"/>
                  </a:lnTo>
                  <a:lnTo>
                    <a:pt x="2416" y="122"/>
                  </a:lnTo>
                  <a:lnTo>
                    <a:pt x="2342" y="112"/>
                  </a:lnTo>
                  <a:lnTo>
                    <a:pt x="2268" y="109"/>
                  </a:lnTo>
                  <a:lnTo>
                    <a:pt x="972" y="109"/>
                  </a:lnTo>
                  <a:lnTo>
                    <a:pt x="898" y="112"/>
                  </a:lnTo>
                  <a:lnTo>
                    <a:pt x="824" y="122"/>
                  </a:lnTo>
                  <a:lnTo>
                    <a:pt x="754" y="137"/>
                  </a:lnTo>
                  <a:lnTo>
                    <a:pt x="685" y="159"/>
                  </a:lnTo>
                  <a:lnTo>
                    <a:pt x="620" y="185"/>
                  </a:lnTo>
                  <a:lnTo>
                    <a:pt x="556" y="217"/>
                  </a:lnTo>
                  <a:lnTo>
                    <a:pt x="497" y="254"/>
                  </a:lnTo>
                  <a:lnTo>
                    <a:pt x="440" y="295"/>
                  </a:lnTo>
                  <a:lnTo>
                    <a:pt x="387" y="340"/>
                  </a:lnTo>
                  <a:lnTo>
                    <a:pt x="338" y="390"/>
                  </a:lnTo>
                  <a:lnTo>
                    <a:pt x="291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3" y="625"/>
                  </a:lnTo>
                  <a:lnTo>
                    <a:pt x="156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1" y="905"/>
                  </a:lnTo>
                  <a:lnTo>
                    <a:pt x="108" y="979"/>
                  </a:lnTo>
                  <a:lnTo>
                    <a:pt x="108" y="1742"/>
                  </a:lnTo>
                  <a:lnTo>
                    <a:pt x="111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6" y="2031"/>
                  </a:lnTo>
                  <a:lnTo>
                    <a:pt x="183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1" y="2278"/>
                  </a:lnTo>
                  <a:lnTo>
                    <a:pt x="338" y="2332"/>
                  </a:lnTo>
                  <a:lnTo>
                    <a:pt x="387" y="2381"/>
                  </a:lnTo>
                  <a:lnTo>
                    <a:pt x="440" y="2428"/>
                  </a:lnTo>
                  <a:lnTo>
                    <a:pt x="497" y="2469"/>
                  </a:lnTo>
                  <a:lnTo>
                    <a:pt x="556" y="2505"/>
                  </a:lnTo>
                  <a:lnTo>
                    <a:pt x="620" y="2537"/>
                  </a:lnTo>
                  <a:lnTo>
                    <a:pt x="685" y="2564"/>
                  </a:lnTo>
                  <a:lnTo>
                    <a:pt x="754" y="2584"/>
                  </a:lnTo>
                  <a:lnTo>
                    <a:pt x="824" y="2600"/>
                  </a:lnTo>
                  <a:lnTo>
                    <a:pt x="898" y="2609"/>
                  </a:lnTo>
                  <a:lnTo>
                    <a:pt x="972" y="2612"/>
                  </a:lnTo>
                  <a:lnTo>
                    <a:pt x="1026" y="2612"/>
                  </a:lnTo>
                  <a:lnTo>
                    <a:pt x="1026" y="3135"/>
                  </a:lnTo>
                  <a:lnTo>
                    <a:pt x="1099" y="3061"/>
                  </a:lnTo>
                  <a:lnTo>
                    <a:pt x="1157" y="3006"/>
                  </a:lnTo>
                  <a:lnTo>
                    <a:pt x="1216" y="2955"/>
                  </a:lnTo>
                  <a:lnTo>
                    <a:pt x="1277" y="2907"/>
                  </a:lnTo>
                  <a:lnTo>
                    <a:pt x="1342" y="2863"/>
                  </a:lnTo>
                  <a:lnTo>
                    <a:pt x="1408" y="2821"/>
                  </a:lnTo>
                  <a:lnTo>
                    <a:pt x="1477" y="2782"/>
                  </a:lnTo>
                  <a:lnTo>
                    <a:pt x="1490" y="2778"/>
                  </a:lnTo>
                  <a:lnTo>
                    <a:pt x="1504" y="2777"/>
                  </a:lnTo>
                  <a:lnTo>
                    <a:pt x="1518" y="2779"/>
                  </a:lnTo>
                  <a:lnTo>
                    <a:pt x="1531" y="2786"/>
                  </a:lnTo>
                  <a:lnTo>
                    <a:pt x="1541" y="2795"/>
                  </a:lnTo>
                  <a:lnTo>
                    <a:pt x="1549" y="2806"/>
                  </a:lnTo>
                  <a:lnTo>
                    <a:pt x="1555" y="2821"/>
                  </a:lnTo>
                  <a:lnTo>
                    <a:pt x="1556" y="2834"/>
                  </a:lnTo>
                  <a:lnTo>
                    <a:pt x="1553" y="2848"/>
                  </a:lnTo>
                  <a:lnTo>
                    <a:pt x="1547" y="2861"/>
                  </a:lnTo>
                  <a:lnTo>
                    <a:pt x="1538" y="2871"/>
                  </a:lnTo>
                  <a:lnTo>
                    <a:pt x="1526" y="2880"/>
                  </a:lnTo>
                  <a:lnTo>
                    <a:pt x="1450" y="2923"/>
                  </a:lnTo>
                  <a:lnTo>
                    <a:pt x="1377" y="2970"/>
                  </a:lnTo>
                  <a:lnTo>
                    <a:pt x="1306" y="3022"/>
                  </a:lnTo>
                  <a:lnTo>
                    <a:pt x="1240" y="3077"/>
                  </a:lnTo>
                  <a:lnTo>
                    <a:pt x="1176" y="3138"/>
                  </a:lnTo>
                  <a:lnTo>
                    <a:pt x="1075" y="3240"/>
                  </a:lnTo>
                  <a:lnTo>
                    <a:pt x="1061" y="3251"/>
                  </a:lnTo>
                  <a:lnTo>
                    <a:pt x="1044" y="3260"/>
                  </a:lnTo>
                  <a:lnTo>
                    <a:pt x="1028" y="3265"/>
                  </a:lnTo>
                  <a:lnTo>
                    <a:pt x="1009" y="3267"/>
                  </a:lnTo>
                  <a:lnTo>
                    <a:pt x="992" y="3265"/>
                  </a:lnTo>
                  <a:lnTo>
                    <a:pt x="975" y="3260"/>
                  </a:lnTo>
                  <a:lnTo>
                    <a:pt x="955" y="3249"/>
                  </a:lnTo>
                  <a:lnTo>
                    <a:pt x="940" y="3234"/>
                  </a:lnTo>
                  <a:lnTo>
                    <a:pt x="928" y="3216"/>
                  </a:lnTo>
                  <a:lnTo>
                    <a:pt x="920" y="3196"/>
                  </a:lnTo>
                  <a:lnTo>
                    <a:pt x="918" y="3174"/>
                  </a:lnTo>
                  <a:lnTo>
                    <a:pt x="918" y="2721"/>
                  </a:lnTo>
                  <a:lnTo>
                    <a:pt x="843" y="2713"/>
                  </a:lnTo>
                  <a:lnTo>
                    <a:pt x="768" y="2700"/>
                  </a:lnTo>
                  <a:lnTo>
                    <a:pt x="696" y="2681"/>
                  </a:lnTo>
                  <a:lnTo>
                    <a:pt x="626" y="2658"/>
                  </a:lnTo>
                  <a:lnTo>
                    <a:pt x="559" y="2629"/>
                  </a:lnTo>
                  <a:lnTo>
                    <a:pt x="494" y="2595"/>
                  </a:lnTo>
                  <a:lnTo>
                    <a:pt x="433" y="2557"/>
                  </a:lnTo>
                  <a:lnTo>
                    <a:pt x="374" y="2514"/>
                  </a:lnTo>
                  <a:lnTo>
                    <a:pt x="319" y="2467"/>
                  </a:lnTo>
                  <a:lnTo>
                    <a:pt x="267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1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8" y="530"/>
                  </a:lnTo>
                  <a:lnTo>
                    <a:pt x="146" y="464"/>
                  </a:lnTo>
                  <a:lnTo>
                    <a:pt x="188" y="402"/>
                  </a:lnTo>
                  <a:lnTo>
                    <a:pt x="234" y="342"/>
                  </a:lnTo>
                  <a:lnTo>
                    <a:pt x="285" y="288"/>
                  </a:lnTo>
                  <a:lnTo>
                    <a:pt x="340" y="236"/>
                  </a:lnTo>
                  <a:lnTo>
                    <a:pt x="398" y="190"/>
                  </a:lnTo>
                  <a:lnTo>
                    <a:pt x="460" y="147"/>
                  </a:lnTo>
                  <a:lnTo>
                    <a:pt x="526" y="109"/>
                  </a:lnTo>
                  <a:lnTo>
                    <a:pt x="594" y="77"/>
                  </a:lnTo>
                  <a:lnTo>
                    <a:pt x="665" y="51"/>
                  </a:lnTo>
                  <a:lnTo>
                    <a:pt x="738" y="29"/>
                  </a:lnTo>
                  <a:lnTo>
                    <a:pt x="814" y="13"/>
                  </a:lnTo>
                  <a:lnTo>
                    <a:pt x="892" y="3"/>
                  </a:lnTo>
                  <a:lnTo>
                    <a:pt x="9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7" name="Group 1226"/>
          <p:cNvGrpSpPr/>
          <p:nvPr/>
        </p:nvGrpSpPr>
        <p:grpSpPr>
          <a:xfrm>
            <a:off x="5337083" y="2678177"/>
            <a:ext cx="573088" cy="576263"/>
            <a:chOff x="53498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8" name="Freeform 526"/>
            <p:cNvSpPr>
              <a:spLocks noEditPoints="1"/>
            </p:cNvSpPr>
            <p:nvPr/>
          </p:nvSpPr>
          <p:spPr bwMode="auto">
            <a:xfrm>
              <a:off x="5646738" y="2241551"/>
              <a:ext cx="261938" cy="182563"/>
            </a:xfrm>
            <a:custGeom>
              <a:avLst/>
              <a:gdLst>
                <a:gd name="T0" fmla="*/ 758 w 1489"/>
                <a:gd name="T1" fmla="*/ 121 h 1034"/>
                <a:gd name="T2" fmla="*/ 646 w 1489"/>
                <a:gd name="T3" fmla="*/ 176 h 1034"/>
                <a:gd name="T4" fmla="*/ 562 w 1489"/>
                <a:gd name="T5" fmla="*/ 274 h 1034"/>
                <a:gd name="T6" fmla="*/ 471 w 1489"/>
                <a:gd name="T7" fmla="*/ 292 h 1034"/>
                <a:gd name="T8" fmla="*/ 382 w 1489"/>
                <a:gd name="T9" fmla="*/ 301 h 1034"/>
                <a:gd name="T10" fmla="*/ 309 w 1489"/>
                <a:gd name="T11" fmla="*/ 353 h 1034"/>
                <a:gd name="T12" fmla="*/ 268 w 1489"/>
                <a:gd name="T13" fmla="*/ 436 h 1034"/>
                <a:gd name="T14" fmla="*/ 210 w 1489"/>
                <a:gd name="T15" fmla="*/ 491 h 1034"/>
                <a:gd name="T16" fmla="*/ 143 w 1489"/>
                <a:gd name="T17" fmla="*/ 562 h 1034"/>
                <a:gd name="T18" fmla="*/ 111 w 1489"/>
                <a:gd name="T19" fmla="*/ 655 h 1034"/>
                <a:gd name="T20" fmla="*/ 120 w 1489"/>
                <a:gd name="T21" fmla="*/ 763 h 1034"/>
                <a:gd name="T22" fmla="*/ 174 w 1489"/>
                <a:gd name="T23" fmla="*/ 856 h 1034"/>
                <a:gd name="T24" fmla="*/ 263 w 1489"/>
                <a:gd name="T25" fmla="*/ 914 h 1034"/>
                <a:gd name="T26" fmla="*/ 926 w 1489"/>
                <a:gd name="T27" fmla="*/ 925 h 1034"/>
                <a:gd name="T28" fmla="*/ 1206 w 1489"/>
                <a:gd name="T29" fmla="*/ 923 h 1034"/>
                <a:gd name="T30" fmla="*/ 1295 w 1489"/>
                <a:gd name="T31" fmla="*/ 884 h 1034"/>
                <a:gd name="T32" fmla="*/ 1357 w 1489"/>
                <a:gd name="T33" fmla="*/ 808 h 1034"/>
                <a:gd name="T34" fmla="*/ 1380 w 1489"/>
                <a:gd name="T35" fmla="*/ 708 h 1034"/>
                <a:gd name="T36" fmla="*/ 1358 w 1489"/>
                <a:gd name="T37" fmla="*/ 610 h 1034"/>
                <a:gd name="T38" fmla="*/ 1298 w 1489"/>
                <a:gd name="T39" fmla="*/ 535 h 1034"/>
                <a:gd name="T40" fmla="*/ 1210 w 1489"/>
                <a:gd name="T41" fmla="*/ 495 h 1034"/>
                <a:gd name="T42" fmla="*/ 1163 w 1489"/>
                <a:gd name="T43" fmla="*/ 397 h 1034"/>
                <a:gd name="T44" fmla="*/ 1120 w 1489"/>
                <a:gd name="T45" fmla="*/ 274 h 1034"/>
                <a:gd name="T46" fmla="*/ 1038 w 1489"/>
                <a:gd name="T47" fmla="*/ 179 h 1034"/>
                <a:gd name="T48" fmla="*/ 927 w 1489"/>
                <a:gd name="T49" fmla="*/ 121 h 1034"/>
                <a:gd name="T50" fmla="*/ 842 w 1489"/>
                <a:gd name="T51" fmla="*/ 0 h 1034"/>
                <a:gd name="T52" fmla="*/ 987 w 1489"/>
                <a:gd name="T53" fmla="*/ 27 h 1034"/>
                <a:gd name="T54" fmla="*/ 1114 w 1489"/>
                <a:gd name="T55" fmla="*/ 100 h 1034"/>
                <a:gd name="T56" fmla="*/ 1208 w 1489"/>
                <a:gd name="T57" fmla="*/ 210 h 1034"/>
                <a:gd name="T58" fmla="*/ 1264 w 1489"/>
                <a:gd name="T59" fmla="*/ 349 h 1034"/>
                <a:gd name="T60" fmla="*/ 1343 w 1489"/>
                <a:gd name="T61" fmla="*/ 435 h 1034"/>
                <a:gd name="T62" fmla="*/ 1428 w 1489"/>
                <a:gd name="T63" fmla="*/ 518 h 1034"/>
                <a:gd name="T64" fmla="*/ 1479 w 1489"/>
                <a:gd name="T65" fmla="*/ 626 h 1034"/>
                <a:gd name="T66" fmla="*/ 1486 w 1489"/>
                <a:gd name="T67" fmla="*/ 753 h 1034"/>
                <a:gd name="T68" fmla="*/ 1446 w 1489"/>
                <a:gd name="T69" fmla="*/ 872 h 1034"/>
                <a:gd name="T70" fmla="*/ 1366 w 1489"/>
                <a:gd name="T71" fmla="*/ 966 h 1034"/>
                <a:gd name="T72" fmla="*/ 1256 w 1489"/>
                <a:gd name="T73" fmla="*/ 1023 h 1034"/>
                <a:gd name="T74" fmla="*/ 939 w 1489"/>
                <a:gd name="T75" fmla="*/ 1034 h 1034"/>
                <a:gd name="T76" fmla="*/ 920 w 1489"/>
                <a:gd name="T77" fmla="*/ 1034 h 1034"/>
                <a:gd name="T78" fmla="*/ 247 w 1489"/>
                <a:gd name="T79" fmla="*/ 1022 h 1034"/>
                <a:gd name="T80" fmla="*/ 130 w 1489"/>
                <a:gd name="T81" fmla="*/ 962 h 1034"/>
                <a:gd name="T82" fmla="*/ 46 w 1489"/>
                <a:gd name="T83" fmla="*/ 863 h 1034"/>
                <a:gd name="T84" fmla="*/ 3 w 1489"/>
                <a:gd name="T85" fmla="*/ 735 h 1034"/>
                <a:gd name="T86" fmla="*/ 9 w 1489"/>
                <a:gd name="T87" fmla="*/ 608 h 1034"/>
                <a:gd name="T88" fmla="*/ 55 w 1489"/>
                <a:gd name="T89" fmla="*/ 498 h 1034"/>
                <a:gd name="T90" fmla="*/ 135 w 1489"/>
                <a:gd name="T91" fmla="*/ 411 h 1034"/>
                <a:gd name="T92" fmla="*/ 204 w 1489"/>
                <a:gd name="T93" fmla="*/ 314 h 1034"/>
                <a:gd name="T94" fmla="*/ 289 w 1489"/>
                <a:gd name="T95" fmla="*/ 228 h 1034"/>
                <a:gd name="T96" fmla="*/ 402 w 1489"/>
                <a:gd name="T97" fmla="*/ 185 h 1034"/>
                <a:gd name="T98" fmla="*/ 491 w 1489"/>
                <a:gd name="T99" fmla="*/ 186 h 1034"/>
                <a:gd name="T100" fmla="*/ 586 w 1489"/>
                <a:gd name="T101" fmla="*/ 86 h 1034"/>
                <a:gd name="T102" fmla="*/ 706 w 1489"/>
                <a:gd name="T103" fmla="*/ 23 h 1034"/>
                <a:gd name="T104" fmla="*/ 842 w 1489"/>
                <a:gd name="T105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9" h="1034">
                  <a:moveTo>
                    <a:pt x="842" y="109"/>
                  </a:moveTo>
                  <a:lnTo>
                    <a:pt x="799" y="111"/>
                  </a:lnTo>
                  <a:lnTo>
                    <a:pt x="758" y="121"/>
                  </a:lnTo>
                  <a:lnTo>
                    <a:pt x="718" y="134"/>
                  </a:lnTo>
                  <a:lnTo>
                    <a:pt x="681" y="153"/>
                  </a:lnTo>
                  <a:lnTo>
                    <a:pt x="646" y="176"/>
                  </a:lnTo>
                  <a:lnTo>
                    <a:pt x="614" y="205"/>
                  </a:lnTo>
                  <a:lnTo>
                    <a:pt x="586" y="238"/>
                  </a:lnTo>
                  <a:lnTo>
                    <a:pt x="562" y="274"/>
                  </a:lnTo>
                  <a:lnTo>
                    <a:pt x="540" y="314"/>
                  </a:lnTo>
                  <a:lnTo>
                    <a:pt x="498" y="299"/>
                  </a:lnTo>
                  <a:lnTo>
                    <a:pt x="471" y="292"/>
                  </a:lnTo>
                  <a:lnTo>
                    <a:pt x="443" y="290"/>
                  </a:lnTo>
                  <a:lnTo>
                    <a:pt x="412" y="293"/>
                  </a:lnTo>
                  <a:lnTo>
                    <a:pt x="382" y="301"/>
                  </a:lnTo>
                  <a:lnTo>
                    <a:pt x="356" y="315"/>
                  </a:lnTo>
                  <a:lnTo>
                    <a:pt x="331" y="331"/>
                  </a:lnTo>
                  <a:lnTo>
                    <a:pt x="309" y="353"/>
                  </a:lnTo>
                  <a:lnTo>
                    <a:pt x="291" y="377"/>
                  </a:lnTo>
                  <a:lnTo>
                    <a:pt x="277" y="406"/>
                  </a:lnTo>
                  <a:lnTo>
                    <a:pt x="268" y="436"/>
                  </a:lnTo>
                  <a:lnTo>
                    <a:pt x="262" y="462"/>
                  </a:lnTo>
                  <a:lnTo>
                    <a:pt x="239" y="474"/>
                  </a:lnTo>
                  <a:lnTo>
                    <a:pt x="210" y="491"/>
                  </a:lnTo>
                  <a:lnTo>
                    <a:pt x="184" y="511"/>
                  </a:lnTo>
                  <a:lnTo>
                    <a:pt x="163" y="535"/>
                  </a:lnTo>
                  <a:lnTo>
                    <a:pt x="143" y="562"/>
                  </a:lnTo>
                  <a:lnTo>
                    <a:pt x="128" y="591"/>
                  </a:lnTo>
                  <a:lnTo>
                    <a:pt x="117" y="622"/>
                  </a:lnTo>
                  <a:lnTo>
                    <a:pt x="111" y="655"/>
                  </a:lnTo>
                  <a:lnTo>
                    <a:pt x="108" y="688"/>
                  </a:lnTo>
                  <a:lnTo>
                    <a:pt x="111" y="727"/>
                  </a:lnTo>
                  <a:lnTo>
                    <a:pt x="120" y="763"/>
                  </a:lnTo>
                  <a:lnTo>
                    <a:pt x="133" y="797"/>
                  </a:lnTo>
                  <a:lnTo>
                    <a:pt x="152" y="828"/>
                  </a:lnTo>
                  <a:lnTo>
                    <a:pt x="174" y="856"/>
                  </a:lnTo>
                  <a:lnTo>
                    <a:pt x="201" y="880"/>
                  </a:lnTo>
                  <a:lnTo>
                    <a:pt x="232" y="899"/>
                  </a:lnTo>
                  <a:lnTo>
                    <a:pt x="263" y="914"/>
                  </a:lnTo>
                  <a:lnTo>
                    <a:pt x="299" y="923"/>
                  </a:lnTo>
                  <a:lnTo>
                    <a:pt x="336" y="926"/>
                  </a:lnTo>
                  <a:lnTo>
                    <a:pt x="926" y="925"/>
                  </a:lnTo>
                  <a:lnTo>
                    <a:pt x="936" y="925"/>
                  </a:lnTo>
                  <a:lnTo>
                    <a:pt x="1172" y="926"/>
                  </a:lnTo>
                  <a:lnTo>
                    <a:pt x="1206" y="923"/>
                  </a:lnTo>
                  <a:lnTo>
                    <a:pt x="1238" y="915"/>
                  </a:lnTo>
                  <a:lnTo>
                    <a:pt x="1267" y="901"/>
                  </a:lnTo>
                  <a:lnTo>
                    <a:pt x="1295" y="884"/>
                  </a:lnTo>
                  <a:lnTo>
                    <a:pt x="1320" y="862"/>
                  </a:lnTo>
                  <a:lnTo>
                    <a:pt x="1340" y="836"/>
                  </a:lnTo>
                  <a:lnTo>
                    <a:pt x="1357" y="808"/>
                  </a:lnTo>
                  <a:lnTo>
                    <a:pt x="1370" y="777"/>
                  </a:lnTo>
                  <a:lnTo>
                    <a:pt x="1377" y="743"/>
                  </a:lnTo>
                  <a:lnTo>
                    <a:pt x="1380" y="708"/>
                  </a:lnTo>
                  <a:lnTo>
                    <a:pt x="1378" y="674"/>
                  </a:lnTo>
                  <a:lnTo>
                    <a:pt x="1370" y="641"/>
                  </a:lnTo>
                  <a:lnTo>
                    <a:pt x="1358" y="610"/>
                  </a:lnTo>
                  <a:lnTo>
                    <a:pt x="1342" y="583"/>
                  </a:lnTo>
                  <a:lnTo>
                    <a:pt x="1322" y="558"/>
                  </a:lnTo>
                  <a:lnTo>
                    <a:pt x="1298" y="535"/>
                  </a:lnTo>
                  <a:lnTo>
                    <a:pt x="1272" y="518"/>
                  </a:lnTo>
                  <a:lnTo>
                    <a:pt x="1242" y="504"/>
                  </a:lnTo>
                  <a:lnTo>
                    <a:pt x="1210" y="495"/>
                  </a:lnTo>
                  <a:lnTo>
                    <a:pt x="1167" y="487"/>
                  </a:lnTo>
                  <a:lnTo>
                    <a:pt x="1166" y="442"/>
                  </a:lnTo>
                  <a:lnTo>
                    <a:pt x="1163" y="397"/>
                  </a:lnTo>
                  <a:lnTo>
                    <a:pt x="1154" y="354"/>
                  </a:lnTo>
                  <a:lnTo>
                    <a:pt x="1139" y="313"/>
                  </a:lnTo>
                  <a:lnTo>
                    <a:pt x="1120" y="274"/>
                  </a:lnTo>
                  <a:lnTo>
                    <a:pt x="1097" y="238"/>
                  </a:lnTo>
                  <a:lnTo>
                    <a:pt x="1070" y="206"/>
                  </a:lnTo>
                  <a:lnTo>
                    <a:pt x="1038" y="179"/>
                  </a:lnTo>
                  <a:lnTo>
                    <a:pt x="1004" y="155"/>
                  </a:lnTo>
                  <a:lnTo>
                    <a:pt x="967" y="135"/>
                  </a:lnTo>
                  <a:lnTo>
                    <a:pt x="927" y="121"/>
                  </a:lnTo>
                  <a:lnTo>
                    <a:pt x="885" y="113"/>
                  </a:lnTo>
                  <a:lnTo>
                    <a:pt x="842" y="109"/>
                  </a:lnTo>
                  <a:close/>
                  <a:moveTo>
                    <a:pt x="842" y="0"/>
                  </a:moveTo>
                  <a:lnTo>
                    <a:pt x="892" y="3"/>
                  </a:lnTo>
                  <a:lnTo>
                    <a:pt x="941" y="13"/>
                  </a:lnTo>
                  <a:lnTo>
                    <a:pt x="987" y="27"/>
                  </a:lnTo>
                  <a:lnTo>
                    <a:pt x="1033" y="47"/>
                  </a:lnTo>
                  <a:lnTo>
                    <a:pt x="1075" y="71"/>
                  </a:lnTo>
                  <a:lnTo>
                    <a:pt x="1114" y="100"/>
                  </a:lnTo>
                  <a:lnTo>
                    <a:pt x="1148" y="133"/>
                  </a:lnTo>
                  <a:lnTo>
                    <a:pt x="1180" y="170"/>
                  </a:lnTo>
                  <a:lnTo>
                    <a:pt x="1208" y="210"/>
                  </a:lnTo>
                  <a:lnTo>
                    <a:pt x="1232" y="254"/>
                  </a:lnTo>
                  <a:lnTo>
                    <a:pt x="1250" y="300"/>
                  </a:lnTo>
                  <a:lnTo>
                    <a:pt x="1264" y="349"/>
                  </a:lnTo>
                  <a:lnTo>
                    <a:pt x="1273" y="399"/>
                  </a:lnTo>
                  <a:lnTo>
                    <a:pt x="1310" y="415"/>
                  </a:lnTo>
                  <a:lnTo>
                    <a:pt x="1343" y="435"/>
                  </a:lnTo>
                  <a:lnTo>
                    <a:pt x="1375" y="459"/>
                  </a:lnTo>
                  <a:lnTo>
                    <a:pt x="1404" y="487"/>
                  </a:lnTo>
                  <a:lnTo>
                    <a:pt x="1428" y="518"/>
                  </a:lnTo>
                  <a:lnTo>
                    <a:pt x="1449" y="551"/>
                  </a:lnTo>
                  <a:lnTo>
                    <a:pt x="1466" y="588"/>
                  </a:lnTo>
                  <a:lnTo>
                    <a:pt x="1479" y="626"/>
                  </a:lnTo>
                  <a:lnTo>
                    <a:pt x="1486" y="666"/>
                  </a:lnTo>
                  <a:lnTo>
                    <a:pt x="1489" y="708"/>
                  </a:lnTo>
                  <a:lnTo>
                    <a:pt x="1486" y="753"/>
                  </a:lnTo>
                  <a:lnTo>
                    <a:pt x="1478" y="795"/>
                  </a:lnTo>
                  <a:lnTo>
                    <a:pt x="1464" y="835"/>
                  </a:lnTo>
                  <a:lnTo>
                    <a:pt x="1446" y="872"/>
                  </a:lnTo>
                  <a:lnTo>
                    <a:pt x="1422" y="907"/>
                  </a:lnTo>
                  <a:lnTo>
                    <a:pt x="1396" y="938"/>
                  </a:lnTo>
                  <a:lnTo>
                    <a:pt x="1366" y="966"/>
                  </a:lnTo>
                  <a:lnTo>
                    <a:pt x="1332" y="990"/>
                  </a:lnTo>
                  <a:lnTo>
                    <a:pt x="1295" y="1008"/>
                  </a:lnTo>
                  <a:lnTo>
                    <a:pt x="1256" y="1023"/>
                  </a:lnTo>
                  <a:lnTo>
                    <a:pt x="1215" y="1031"/>
                  </a:lnTo>
                  <a:lnTo>
                    <a:pt x="1172" y="1034"/>
                  </a:lnTo>
                  <a:lnTo>
                    <a:pt x="939" y="1034"/>
                  </a:lnTo>
                  <a:lnTo>
                    <a:pt x="929" y="1034"/>
                  </a:lnTo>
                  <a:lnTo>
                    <a:pt x="924" y="1034"/>
                  </a:lnTo>
                  <a:lnTo>
                    <a:pt x="920" y="1034"/>
                  </a:lnTo>
                  <a:lnTo>
                    <a:pt x="336" y="1034"/>
                  </a:lnTo>
                  <a:lnTo>
                    <a:pt x="290" y="1031"/>
                  </a:lnTo>
                  <a:lnTo>
                    <a:pt x="247" y="1022"/>
                  </a:lnTo>
                  <a:lnTo>
                    <a:pt x="205" y="1007"/>
                  </a:lnTo>
                  <a:lnTo>
                    <a:pt x="166" y="987"/>
                  </a:lnTo>
                  <a:lnTo>
                    <a:pt x="130" y="962"/>
                  </a:lnTo>
                  <a:lnTo>
                    <a:pt x="98" y="933"/>
                  </a:lnTo>
                  <a:lnTo>
                    <a:pt x="70" y="899"/>
                  </a:lnTo>
                  <a:lnTo>
                    <a:pt x="46" y="863"/>
                  </a:lnTo>
                  <a:lnTo>
                    <a:pt x="27" y="823"/>
                  </a:lnTo>
                  <a:lnTo>
                    <a:pt x="12" y="781"/>
                  </a:lnTo>
                  <a:lnTo>
                    <a:pt x="3" y="735"/>
                  </a:lnTo>
                  <a:lnTo>
                    <a:pt x="0" y="688"/>
                  </a:lnTo>
                  <a:lnTo>
                    <a:pt x="2" y="648"/>
                  </a:lnTo>
                  <a:lnTo>
                    <a:pt x="9" y="608"/>
                  </a:lnTo>
                  <a:lnTo>
                    <a:pt x="20" y="569"/>
                  </a:lnTo>
                  <a:lnTo>
                    <a:pt x="36" y="533"/>
                  </a:lnTo>
                  <a:lnTo>
                    <a:pt x="55" y="498"/>
                  </a:lnTo>
                  <a:lnTo>
                    <a:pt x="79" y="466"/>
                  </a:lnTo>
                  <a:lnTo>
                    <a:pt x="105" y="437"/>
                  </a:lnTo>
                  <a:lnTo>
                    <a:pt x="135" y="411"/>
                  </a:lnTo>
                  <a:lnTo>
                    <a:pt x="168" y="389"/>
                  </a:lnTo>
                  <a:lnTo>
                    <a:pt x="183" y="350"/>
                  </a:lnTo>
                  <a:lnTo>
                    <a:pt x="204" y="314"/>
                  </a:lnTo>
                  <a:lnTo>
                    <a:pt x="229" y="281"/>
                  </a:lnTo>
                  <a:lnTo>
                    <a:pt x="256" y="252"/>
                  </a:lnTo>
                  <a:lnTo>
                    <a:pt x="289" y="228"/>
                  </a:lnTo>
                  <a:lnTo>
                    <a:pt x="324" y="208"/>
                  </a:lnTo>
                  <a:lnTo>
                    <a:pt x="362" y="193"/>
                  </a:lnTo>
                  <a:lnTo>
                    <a:pt x="402" y="185"/>
                  </a:lnTo>
                  <a:lnTo>
                    <a:pt x="443" y="182"/>
                  </a:lnTo>
                  <a:lnTo>
                    <a:pt x="466" y="183"/>
                  </a:lnTo>
                  <a:lnTo>
                    <a:pt x="491" y="186"/>
                  </a:lnTo>
                  <a:lnTo>
                    <a:pt x="520" y="149"/>
                  </a:lnTo>
                  <a:lnTo>
                    <a:pt x="552" y="116"/>
                  </a:lnTo>
                  <a:lnTo>
                    <a:pt x="586" y="86"/>
                  </a:lnTo>
                  <a:lnTo>
                    <a:pt x="624" y="61"/>
                  </a:lnTo>
                  <a:lnTo>
                    <a:pt x="664" y="39"/>
                  </a:lnTo>
                  <a:lnTo>
                    <a:pt x="706" y="23"/>
                  </a:lnTo>
                  <a:lnTo>
                    <a:pt x="751" y="10"/>
                  </a:lnTo>
                  <a:lnTo>
                    <a:pt x="796" y="2"/>
                  </a:lnTo>
                  <a:lnTo>
                    <a:pt x="8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527"/>
            <p:cNvSpPr>
              <a:spLocks/>
            </p:cNvSpPr>
            <p:nvPr/>
          </p:nvSpPr>
          <p:spPr bwMode="auto">
            <a:xfrm>
              <a:off x="53498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5 h 3267"/>
                <a:gd name="T74" fmla="*/ 1412 w 3249"/>
                <a:gd name="T75" fmla="*/ 2821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5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1"/>
                  </a:lnTo>
                  <a:lnTo>
                    <a:pt x="1481" y="2782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4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7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6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8" name="Group 1227"/>
          <p:cNvGrpSpPr/>
          <p:nvPr/>
        </p:nvGrpSpPr>
        <p:grpSpPr>
          <a:xfrm>
            <a:off x="6272577" y="2678177"/>
            <a:ext cx="573088" cy="576263"/>
            <a:chOff x="62896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3" name="Freeform 532"/>
            <p:cNvSpPr>
              <a:spLocks noEditPoints="1"/>
            </p:cNvSpPr>
            <p:nvPr/>
          </p:nvSpPr>
          <p:spPr bwMode="auto">
            <a:xfrm>
              <a:off x="6575425" y="2212976"/>
              <a:ext cx="239713" cy="249238"/>
            </a:xfrm>
            <a:custGeom>
              <a:avLst/>
              <a:gdLst>
                <a:gd name="T0" fmla="*/ 476 w 1355"/>
                <a:gd name="T1" fmla="*/ 121 h 1414"/>
                <a:gd name="T2" fmla="*/ 330 w 1355"/>
                <a:gd name="T3" fmla="*/ 184 h 1414"/>
                <a:gd name="T4" fmla="*/ 214 w 1355"/>
                <a:gd name="T5" fmla="*/ 288 h 1414"/>
                <a:gd name="T6" fmla="*/ 137 w 1355"/>
                <a:gd name="T7" fmla="*/ 426 h 1414"/>
                <a:gd name="T8" fmla="*/ 109 w 1355"/>
                <a:gd name="T9" fmla="*/ 588 h 1414"/>
                <a:gd name="T10" fmla="*/ 137 w 1355"/>
                <a:gd name="T11" fmla="*/ 749 h 1414"/>
                <a:gd name="T12" fmla="*/ 214 w 1355"/>
                <a:gd name="T13" fmla="*/ 887 h 1414"/>
                <a:gd name="T14" fmla="*/ 330 w 1355"/>
                <a:gd name="T15" fmla="*/ 992 h 1414"/>
                <a:gd name="T16" fmla="*/ 476 w 1355"/>
                <a:gd name="T17" fmla="*/ 1054 h 1414"/>
                <a:gd name="T18" fmla="*/ 640 w 1355"/>
                <a:gd name="T19" fmla="*/ 1063 h 1414"/>
                <a:gd name="T20" fmla="*/ 794 w 1355"/>
                <a:gd name="T21" fmla="*/ 1018 h 1414"/>
                <a:gd name="T22" fmla="*/ 921 w 1355"/>
                <a:gd name="T23" fmla="*/ 926 h 1414"/>
                <a:gd name="T24" fmla="*/ 1013 w 1355"/>
                <a:gd name="T25" fmla="*/ 798 h 1414"/>
                <a:gd name="T26" fmla="*/ 1058 w 1355"/>
                <a:gd name="T27" fmla="*/ 644 h 1414"/>
                <a:gd name="T28" fmla="*/ 1049 w 1355"/>
                <a:gd name="T29" fmla="*/ 478 h 1414"/>
                <a:gd name="T30" fmla="*/ 987 w 1355"/>
                <a:gd name="T31" fmla="*/ 331 h 1414"/>
                <a:gd name="T32" fmla="*/ 882 w 1355"/>
                <a:gd name="T33" fmla="*/ 214 h 1414"/>
                <a:gd name="T34" fmla="*/ 746 w 1355"/>
                <a:gd name="T35" fmla="*/ 136 h 1414"/>
                <a:gd name="T36" fmla="*/ 585 w 1355"/>
                <a:gd name="T37" fmla="*/ 109 h 1414"/>
                <a:gd name="T38" fmla="*/ 703 w 1355"/>
                <a:gd name="T39" fmla="*/ 12 h 1414"/>
                <a:gd name="T40" fmla="*/ 863 w 1355"/>
                <a:gd name="T41" fmla="*/ 71 h 1414"/>
                <a:gd name="T42" fmla="*/ 998 w 1355"/>
                <a:gd name="T43" fmla="*/ 172 h 1414"/>
                <a:gd name="T44" fmla="*/ 1099 w 1355"/>
                <a:gd name="T45" fmla="*/ 307 h 1414"/>
                <a:gd name="T46" fmla="*/ 1157 w 1355"/>
                <a:gd name="T47" fmla="*/ 469 h 1414"/>
                <a:gd name="T48" fmla="*/ 1167 w 1355"/>
                <a:gd name="T49" fmla="*/ 644 h 1414"/>
                <a:gd name="T50" fmla="*/ 1129 w 1355"/>
                <a:gd name="T51" fmla="*/ 802 h 1414"/>
                <a:gd name="T52" fmla="*/ 1051 w 1355"/>
                <a:gd name="T53" fmla="*/ 941 h 1414"/>
                <a:gd name="T54" fmla="*/ 1349 w 1355"/>
                <a:gd name="T55" fmla="*/ 1334 h 1414"/>
                <a:gd name="T56" fmla="*/ 1353 w 1355"/>
                <a:gd name="T57" fmla="*/ 1374 h 1414"/>
                <a:gd name="T58" fmla="*/ 1328 w 1355"/>
                <a:gd name="T59" fmla="*/ 1407 h 1414"/>
                <a:gd name="T60" fmla="*/ 1287 w 1355"/>
                <a:gd name="T61" fmla="*/ 1413 h 1414"/>
                <a:gd name="T62" fmla="*/ 937 w 1355"/>
                <a:gd name="T63" fmla="*/ 1056 h 1414"/>
                <a:gd name="T64" fmla="*/ 799 w 1355"/>
                <a:gd name="T65" fmla="*/ 1134 h 1414"/>
                <a:gd name="T66" fmla="*/ 641 w 1355"/>
                <a:gd name="T67" fmla="*/ 1172 h 1414"/>
                <a:gd name="T68" fmla="*/ 467 w 1355"/>
                <a:gd name="T69" fmla="*/ 1163 h 1414"/>
                <a:gd name="T70" fmla="*/ 307 w 1355"/>
                <a:gd name="T71" fmla="*/ 1104 h 1414"/>
                <a:gd name="T72" fmla="*/ 172 w 1355"/>
                <a:gd name="T73" fmla="*/ 1003 h 1414"/>
                <a:gd name="T74" fmla="*/ 71 w 1355"/>
                <a:gd name="T75" fmla="*/ 867 h 1414"/>
                <a:gd name="T76" fmla="*/ 13 w 1355"/>
                <a:gd name="T77" fmla="*/ 705 h 1414"/>
                <a:gd name="T78" fmla="*/ 4 w 1355"/>
                <a:gd name="T79" fmla="*/ 528 h 1414"/>
                <a:gd name="T80" fmla="*/ 47 w 1355"/>
                <a:gd name="T81" fmla="*/ 359 h 1414"/>
                <a:gd name="T82" fmla="*/ 134 w 1355"/>
                <a:gd name="T83" fmla="*/ 214 h 1414"/>
                <a:gd name="T84" fmla="*/ 259 w 1355"/>
                <a:gd name="T85" fmla="*/ 100 h 1414"/>
                <a:gd name="T86" fmla="*/ 412 w 1355"/>
                <a:gd name="T87" fmla="*/ 26 h 1414"/>
                <a:gd name="T88" fmla="*/ 585 w 1355"/>
                <a:gd name="T89" fmla="*/ 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55" h="1414">
                  <a:moveTo>
                    <a:pt x="585" y="109"/>
                  </a:moveTo>
                  <a:lnTo>
                    <a:pt x="530" y="112"/>
                  </a:lnTo>
                  <a:lnTo>
                    <a:pt x="476" y="121"/>
                  </a:lnTo>
                  <a:lnTo>
                    <a:pt x="425" y="136"/>
                  </a:lnTo>
                  <a:lnTo>
                    <a:pt x="376" y="157"/>
                  </a:lnTo>
                  <a:lnTo>
                    <a:pt x="330" y="184"/>
                  </a:lnTo>
                  <a:lnTo>
                    <a:pt x="288" y="214"/>
                  </a:lnTo>
                  <a:lnTo>
                    <a:pt x="249" y="249"/>
                  </a:lnTo>
                  <a:lnTo>
                    <a:pt x="214" y="288"/>
                  </a:lnTo>
                  <a:lnTo>
                    <a:pt x="183" y="331"/>
                  </a:lnTo>
                  <a:lnTo>
                    <a:pt x="157" y="378"/>
                  </a:lnTo>
                  <a:lnTo>
                    <a:pt x="137" y="426"/>
                  </a:lnTo>
                  <a:lnTo>
                    <a:pt x="121" y="478"/>
                  </a:lnTo>
                  <a:lnTo>
                    <a:pt x="112" y="532"/>
                  </a:lnTo>
                  <a:lnTo>
                    <a:pt x="109" y="588"/>
                  </a:lnTo>
                  <a:lnTo>
                    <a:pt x="112" y="644"/>
                  </a:lnTo>
                  <a:lnTo>
                    <a:pt x="121" y="697"/>
                  </a:lnTo>
                  <a:lnTo>
                    <a:pt x="137" y="749"/>
                  </a:lnTo>
                  <a:lnTo>
                    <a:pt x="157" y="798"/>
                  </a:lnTo>
                  <a:lnTo>
                    <a:pt x="183" y="844"/>
                  </a:lnTo>
                  <a:lnTo>
                    <a:pt x="214" y="887"/>
                  </a:lnTo>
                  <a:lnTo>
                    <a:pt x="249" y="926"/>
                  </a:lnTo>
                  <a:lnTo>
                    <a:pt x="288" y="961"/>
                  </a:lnTo>
                  <a:lnTo>
                    <a:pt x="330" y="992"/>
                  </a:lnTo>
                  <a:lnTo>
                    <a:pt x="376" y="1018"/>
                  </a:lnTo>
                  <a:lnTo>
                    <a:pt x="425" y="1038"/>
                  </a:lnTo>
                  <a:lnTo>
                    <a:pt x="476" y="1054"/>
                  </a:lnTo>
                  <a:lnTo>
                    <a:pt x="530" y="1063"/>
                  </a:lnTo>
                  <a:lnTo>
                    <a:pt x="585" y="1066"/>
                  </a:lnTo>
                  <a:lnTo>
                    <a:pt x="640" y="1063"/>
                  </a:lnTo>
                  <a:lnTo>
                    <a:pt x="694" y="1054"/>
                  </a:lnTo>
                  <a:lnTo>
                    <a:pt x="746" y="1038"/>
                  </a:lnTo>
                  <a:lnTo>
                    <a:pt x="794" y="1018"/>
                  </a:lnTo>
                  <a:lnTo>
                    <a:pt x="840" y="992"/>
                  </a:lnTo>
                  <a:lnTo>
                    <a:pt x="882" y="961"/>
                  </a:lnTo>
                  <a:lnTo>
                    <a:pt x="921" y="926"/>
                  </a:lnTo>
                  <a:lnTo>
                    <a:pt x="956" y="887"/>
                  </a:lnTo>
                  <a:lnTo>
                    <a:pt x="987" y="844"/>
                  </a:lnTo>
                  <a:lnTo>
                    <a:pt x="1013" y="798"/>
                  </a:lnTo>
                  <a:lnTo>
                    <a:pt x="1033" y="749"/>
                  </a:lnTo>
                  <a:lnTo>
                    <a:pt x="1049" y="697"/>
                  </a:lnTo>
                  <a:lnTo>
                    <a:pt x="1058" y="644"/>
                  </a:lnTo>
                  <a:lnTo>
                    <a:pt x="1062" y="588"/>
                  </a:lnTo>
                  <a:lnTo>
                    <a:pt x="1058" y="532"/>
                  </a:lnTo>
                  <a:lnTo>
                    <a:pt x="1049" y="478"/>
                  </a:lnTo>
                  <a:lnTo>
                    <a:pt x="1033" y="426"/>
                  </a:lnTo>
                  <a:lnTo>
                    <a:pt x="1013" y="378"/>
                  </a:lnTo>
                  <a:lnTo>
                    <a:pt x="987" y="331"/>
                  </a:lnTo>
                  <a:lnTo>
                    <a:pt x="956" y="288"/>
                  </a:lnTo>
                  <a:lnTo>
                    <a:pt x="921" y="249"/>
                  </a:lnTo>
                  <a:lnTo>
                    <a:pt x="882" y="214"/>
                  </a:lnTo>
                  <a:lnTo>
                    <a:pt x="840" y="184"/>
                  </a:lnTo>
                  <a:lnTo>
                    <a:pt x="794" y="157"/>
                  </a:lnTo>
                  <a:lnTo>
                    <a:pt x="746" y="136"/>
                  </a:lnTo>
                  <a:lnTo>
                    <a:pt x="694" y="121"/>
                  </a:lnTo>
                  <a:lnTo>
                    <a:pt x="640" y="112"/>
                  </a:lnTo>
                  <a:lnTo>
                    <a:pt x="585" y="109"/>
                  </a:lnTo>
                  <a:close/>
                  <a:moveTo>
                    <a:pt x="585" y="0"/>
                  </a:moveTo>
                  <a:lnTo>
                    <a:pt x="645" y="3"/>
                  </a:lnTo>
                  <a:lnTo>
                    <a:pt x="703" y="12"/>
                  </a:lnTo>
                  <a:lnTo>
                    <a:pt x="758" y="26"/>
                  </a:lnTo>
                  <a:lnTo>
                    <a:pt x="813" y="47"/>
                  </a:lnTo>
                  <a:lnTo>
                    <a:pt x="863" y="71"/>
                  </a:lnTo>
                  <a:lnTo>
                    <a:pt x="911" y="100"/>
                  </a:lnTo>
                  <a:lnTo>
                    <a:pt x="956" y="134"/>
                  </a:lnTo>
                  <a:lnTo>
                    <a:pt x="998" y="172"/>
                  </a:lnTo>
                  <a:lnTo>
                    <a:pt x="1036" y="214"/>
                  </a:lnTo>
                  <a:lnTo>
                    <a:pt x="1070" y="259"/>
                  </a:lnTo>
                  <a:lnTo>
                    <a:pt x="1099" y="307"/>
                  </a:lnTo>
                  <a:lnTo>
                    <a:pt x="1123" y="359"/>
                  </a:lnTo>
                  <a:lnTo>
                    <a:pt x="1143" y="413"/>
                  </a:lnTo>
                  <a:lnTo>
                    <a:pt x="1157" y="469"/>
                  </a:lnTo>
                  <a:lnTo>
                    <a:pt x="1167" y="528"/>
                  </a:lnTo>
                  <a:lnTo>
                    <a:pt x="1170" y="588"/>
                  </a:lnTo>
                  <a:lnTo>
                    <a:pt x="1167" y="644"/>
                  </a:lnTo>
                  <a:lnTo>
                    <a:pt x="1159" y="698"/>
                  </a:lnTo>
                  <a:lnTo>
                    <a:pt x="1146" y="752"/>
                  </a:lnTo>
                  <a:lnTo>
                    <a:pt x="1129" y="802"/>
                  </a:lnTo>
                  <a:lnTo>
                    <a:pt x="1107" y="852"/>
                  </a:lnTo>
                  <a:lnTo>
                    <a:pt x="1080" y="898"/>
                  </a:lnTo>
                  <a:lnTo>
                    <a:pt x="1051" y="941"/>
                  </a:lnTo>
                  <a:lnTo>
                    <a:pt x="1017" y="982"/>
                  </a:lnTo>
                  <a:lnTo>
                    <a:pt x="1340" y="1322"/>
                  </a:lnTo>
                  <a:lnTo>
                    <a:pt x="1349" y="1334"/>
                  </a:lnTo>
                  <a:lnTo>
                    <a:pt x="1353" y="1347"/>
                  </a:lnTo>
                  <a:lnTo>
                    <a:pt x="1355" y="1361"/>
                  </a:lnTo>
                  <a:lnTo>
                    <a:pt x="1353" y="1374"/>
                  </a:lnTo>
                  <a:lnTo>
                    <a:pt x="1348" y="1388"/>
                  </a:lnTo>
                  <a:lnTo>
                    <a:pt x="1339" y="1399"/>
                  </a:lnTo>
                  <a:lnTo>
                    <a:pt x="1328" y="1407"/>
                  </a:lnTo>
                  <a:lnTo>
                    <a:pt x="1314" y="1413"/>
                  </a:lnTo>
                  <a:lnTo>
                    <a:pt x="1301" y="1414"/>
                  </a:lnTo>
                  <a:lnTo>
                    <a:pt x="1287" y="1413"/>
                  </a:lnTo>
                  <a:lnTo>
                    <a:pt x="1273" y="1406"/>
                  </a:lnTo>
                  <a:lnTo>
                    <a:pt x="1262" y="1397"/>
                  </a:lnTo>
                  <a:lnTo>
                    <a:pt x="937" y="1056"/>
                  </a:lnTo>
                  <a:lnTo>
                    <a:pt x="894" y="1086"/>
                  </a:lnTo>
                  <a:lnTo>
                    <a:pt x="848" y="1112"/>
                  </a:lnTo>
                  <a:lnTo>
                    <a:pt x="799" y="1134"/>
                  </a:lnTo>
                  <a:lnTo>
                    <a:pt x="748" y="1152"/>
                  </a:lnTo>
                  <a:lnTo>
                    <a:pt x="696" y="1164"/>
                  </a:lnTo>
                  <a:lnTo>
                    <a:pt x="641" y="1172"/>
                  </a:lnTo>
                  <a:lnTo>
                    <a:pt x="585" y="1176"/>
                  </a:lnTo>
                  <a:lnTo>
                    <a:pt x="526" y="1172"/>
                  </a:lnTo>
                  <a:lnTo>
                    <a:pt x="467" y="1163"/>
                  </a:lnTo>
                  <a:lnTo>
                    <a:pt x="412" y="1149"/>
                  </a:lnTo>
                  <a:lnTo>
                    <a:pt x="357" y="1129"/>
                  </a:lnTo>
                  <a:lnTo>
                    <a:pt x="307" y="1104"/>
                  </a:lnTo>
                  <a:lnTo>
                    <a:pt x="259" y="1074"/>
                  </a:lnTo>
                  <a:lnTo>
                    <a:pt x="214" y="1040"/>
                  </a:lnTo>
                  <a:lnTo>
                    <a:pt x="172" y="1003"/>
                  </a:lnTo>
                  <a:lnTo>
                    <a:pt x="134" y="961"/>
                  </a:lnTo>
                  <a:lnTo>
                    <a:pt x="100" y="916"/>
                  </a:lnTo>
                  <a:lnTo>
                    <a:pt x="71" y="867"/>
                  </a:lnTo>
                  <a:lnTo>
                    <a:pt x="47" y="816"/>
                  </a:lnTo>
                  <a:lnTo>
                    <a:pt x="27" y="762"/>
                  </a:lnTo>
                  <a:lnTo>
                    <a:pt x="13" y="705"/>
                  </a:lnTo>
                  <a:lnTo>
                    <a:pt x="4" y="648"/>
                  </a:lnTo>
                  <a:lnTo>
                    <a:pt x="0" y="588"/>
                  </a:lnTo>
                  <a:lnTo>
                    <a:pt x="4" y="528"/>
                  </a:lnTo>
                  <a:lnTo>
                    <a:pt x="13" y="469"/>
                  </a:lnTo>
                  <a:lnTo>
                    <a:pt x="27" y="413"/>
                  </a:lnTo>
                  <a:lnTo>
                    <a:pt x="47" y="359"/>
                  </a:lnTo>
                  <a:lnTo>
                    <a:pt x="71" y="307"/>
                  </a:lnTo>
                  <a:lnTo>
                    <a:pt x="100" y="259"/>
                  </a:lnTo>
                  <a:lnTo>
                    <a:pt x="134" y="214"/>
                  </a:lnTo>
                  <a:lnTo>
                    <a:pt x="172" y="172"/>
                  </a:lnTo>
                  <a:lnTo>
                    <a:pt x="214" y="134"/>
                  </a:lnTo>
                  <a:lnTo>
                    <a:pt x="259" y="100"/>
                  </a:lnTo>
                  <a:lnTo>
                    <a:pt x="307" y="71"/>
                  </a:lnTo>
                  <a:lnTo>
                    <a:pt x="357" y="47"/>
                  </a:lnTo>
                  <a:lnTo>
                    <a:pt x="412" y="26"/>
                  </a:lnTo>
                  <a:lnTo>
                    <a:pt x="467" y="12"/>
                  </a:lnTo>
                  <a:lnTo>
                    <a:pt x="526" y="3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533"/>
            <p:cNvSpPr>
              <a:spLocks/>
            </p:cNvSpPr>
            <p:nvPr/>
          </p:nvSpPr>
          <p:spPr bwMode="auto">
            <a:xfrm>
              <a:off x="62896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5 h 3267"/>
                <a:gd name="T74" fmla="*/ 1412 w 3249"/>
                <a:gd name="T75" fmla="*/ 2821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5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1"/>
                  </a:lnTo>
                  <a:lnTo>
                    <a:pt x="1481" y="2782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7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6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9" name="Group 1228"/>
          <p:cNvGrpSpPr/>
          <p:nvPr/>
        </p:nvGrpSpPr>
        <p:grpSpPr>
          <a:xfrm>
            <a:off x="7208071" y="2678177"/>
            <a:ext cx="573088" cy="576263"/>
            <a:chOff x="72040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98" name="Freeform 538"/>
            <p:cNvSpPr>
              <a:spLocks noEditPoints="1"/>
            </p:cNvSpPr>
            <p:nvPr/>
          </p:nvSpPr>
          <p:spPr bwMode="auto">
            <a:xfrm>
              <a:off x="7480300" y="2203451"/>
              <a:ext cx="249238" cy="249238"/>
            </a:xfrm>
            <a:custGeom>
              <a:avLst/>
              <a:gdLst>
                <a:gd name="T0" fmla="*/ 622 w 1408"/>
                <a:gd name="T1" fmla="*/ 273 h 1415"/>
                <a:gd name="T2" fmla="*/ 443 w 1408"/>
                <a:gd name="T3" fmla="*/ 340 h 1415"/>
                <a:gd name="T4" fmla="*/ 276 w 1408"/>
                <a:gd name="T5" fmla="*/ 342 h 1415"/>
                <a:gd name="T6" fmla="*/ 312 w 1408"/>
                <a:gd name="T7" fmla="*/ 519 h 1415"/>
                <a:gd name="T8" fmla="*/ 202 w 1408"/>
                <a:gd name="T9" fmla="*/ 663 h 1415"/>
                <a:gd name="T10" fmla="*/ 176 w 1408"/>
                <a:gd name="T11" fmla="*/ 760 h 1415"/>
                <a:gd name="T12" fmla="*/ 309 w 1408"/>
                <a:gd name="T13" fmla="*/ 881 h 1415"/>
                <a:gd name="T14" fmla="*/ 306 w 1408"/>
                <a:gd name="T15" fmla="*/ 1061 h 1415"/>
                <a:gd name="T16" fmla="*/ 396 w 1408"/>
                <a:gd name="T17" fmla="*/ 1109 h 1415"/>
                <a:gd name="T18" fmla="*/ 575 w 1408"/>
                <a:gd name="T19" fmla="*/ 1124 h 1415"/>
                <a:gd name="T20" fmla="*/ 680 w 1408"/>
                <a:gd name="T21" fmla="*/ 1271 h 1415"/>
                <a:gd name="T22" fmla="*/ 782 w 1408"/>
                <a:gd name="T23" fmla="*/ 1206 h 1415"/>
                <a:gd name="T24" fmla="*/ 939 w 1408"/>
                <a:gd name="T25" fmla="*/ 1112 h 1415"/>
                <a:gd name="T26" fmla="*/ 1096 w 1408"/>
                <a:gd name="T27" fmla="*/ 1159 h 1415"/>
                <a:gd name="T28" fmla="*/ 1081 w 1408"/>
                <a:gd name="T29" fmla="*/ 972 h 1415"/>
                <a:gd name="T30" fmla="*/ 1154 w 1408"/>
                <a:gd name="T31" fmla="*/ 806 h 1415"/>
                <a:gd name="T32" fmla="*/ 1301 w 1408"/>
                <a:gd name="T33" fmla="*/ 748 h 1415"/>
                <a:gd name="T34" fmla="*/ 1157 w 1408"/>
                <a:gd name="T35" fmla="*/ 626 h 1415"/>
                <a:gd name="T36" fmla="*/ 1091 w 1408"/>
                <a:gd name="T37" fmla="*/ 457 h 1415"/>
                <a:gd name="T38" fmla="*/ 1113 w 1408"/>
                <a:gd name="T39" fmla="*/ 271 h 1415"/>
                <a:gd name="T40" fmla="*/ 938 w 1408"/>
                <a:gd name="T41" fmla="*/ 326 h 1415"/>
                <a:gd name="T42" fmla="*/ 784 w 1408"/>
                <a:gd name="T43" fmla="*/ 231 h 1415"/>
                <a:gd name="T44" fmla="*/ 642 w 1408"/>
                <a:gd name="T45" fmla="*/ 0 h 1415"/>
                <a:gd name="T46" fmla="*/ 845 w 1408"/>
                <a:gd name="T47" fmla="*/ 45 h 1415"/>
                <a:gd name="T48" fmla="*/ 921 w 1408"/>
                <a:gd name="T49" fmla="*/ 210 h 1415"/>
                <a:gd name="T50" fmla="*/ 1089 w 1408"/>
                <a:gd name="T51" fmla="*/ 155 h 1415"/>
                <a:gd name="T52" fmla="*/ 1264 w 1408"/>
                <a:gd name="T53" fmla="*/ 269 h 1415"/>
                <a:gd name="T54" fmla="*/ 1221 w 1408"/>
                <a:gd name="T55" fmla="*/ 407 h 1415"/>
                <a:gd name="T56" fmla="*/ 1216 w 1408"/>
                <a:gd name="T57" fmla="*/ 530 h 1415"/>
                <a:gd name="T58" fmla="*/ 1379 w 1408"/>
                <a:gd name="T59" fmla="*/ 596 h 1415"/>
                <a:gd name="T60" fmla="*/ 1406 w 1408"/>
                <a:gd name="T61" fmla="*/ 811 h 1415"/>
                <a:gd name="T62" fmla="*/ 1259 w 1408"/>
                <a:gd name="T63" fmla="*/ 867 h 1415"/>
                <a:gd name="T64" fmla="*/ 1190 w 1408"/>
                <a:gd name="T65" fmla="*/ 967 h 1415"/>
                <a:gd name="T66" fmla="*/ 1262 w 1408"/>
                <a:gd name="T67" fmla="*/ 1122 h 1415"/>
                <a:gd name="T68" fmla="*/ 1114 w 1408"/>
                <a:gd name="T69" fmla="*/ 1284 h 1415"/>
                <a:gd name="T70" fmla="*/ 984 w 1408"/>
                <a:gd name="T71" fmla="*/ 1222 h 1415"/>
                <a:gd name="T72" fmla="*/ 870 w 1408"/>
                <a:gd name="T73" fmla="*/ 1270 h 1415"/>
                <a:gd name="T74" fmla="*/ 822 w 1408"/>
                <a:gd name="T75" fmla="*/ 1406 h 1415"/>
                <a:gd name="T76" fmla="*/ 602 w 1408"/>
                <a:gd name="T77" fmla="*/ 1398 h 1415"/>
                <a:gd name="T78" fmla="*/ 544 w 1408"/>
                <a:gd name="T79" fmla="*/ 1236 h 1415"/>
                <a:gd name="T80" fmla="*/ 425 w 1408"/>
                <a:gd name="T81" fmla="*/ 1214 h 1415"/>
                <a:gd name="T82" fmla="*/ 281 w 1408"/>
                <a:gd name="T83" fmla="*/ 1279 h 1415"/>
                <a:gd name="T84" fmla="*/ 149 w 1408"/>
                <a:gd name="T85" fmla="*/ 1108 h 1415"/>
                <a:gd name="T86" fmla="*/ 217 w 1408"/>
                <a:gd name="T87" fmla="*/ 946 h 1415"/>
                <a:gd name="T88" fmla="*/ 128 w 1408"/>
                <a:gd name="T89" fmla="*/ 861 h 1415"/>
                <a:gd name="T90" fmla="*/ 0 w 1408"/>
                <a:gd name="T91" fmla="*/ 794 h 1415"/>
                <a:gd name="T92" fmla="*/ 44 w 1408"/>
                <a:gd name="T93" fmla="*/ 590 h 1415"/>
                <a:gd name="T94" fmla="*/ 202 w 1408"/>
                <a:gd name="T95" fmla="*/ 510 h 1415"/>
                <a:gd name="T96" fmla="*/ 140 w 1408"/>
                <a:gd name="T97" fmla="*/ 340 h 1415"/>
                <a:gd name="T98" fmla="*/ 250 w 1408"/>
                <a:gd name="T99" fmla="*/ 163 h 1415"/>
                <a:gd name="T100" fmla="*/ 404 w 1408"/>
                <a:gd name="T101" fmla="*/ 214 h 1415"/>
                <a:gd name="T102" fmla="*/ 524 w 1408"/>
                <a:gd name="T103" fmla="*/ 214 h 1415"/>
                <a:gd name="T104" fmla="*/ 594 w 1408"/>
                <a:gd name="T105" fmla="*/ 3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8" h="1415">
                  <a:moveTo>
                    <a:pt x="686" y="108"/>
                  </a:moveTo>
                  <a:lnTo>
                    <a:pt x="676" y="166"/>
                  </a:lnTo>
                  <a:lnTo>
                    <a:pt x="668" y="196"/>
                  </a:lnTo>
                  <a:lnTo>
                    <a:pt x="655" y="223"/>
                  </a:lnTo>
                  <a:lnTo>
                    <a:pt x="640" y="249"/>
                  </a:lnTo>
                  <a:lnTo>
                    <a:pt x="622" y="273"/>
                  </a:lnTo>
                  <a:lnTo>
                    <a:pt x="599" y="293"/>
                  </a:lnTo>
                  <a:lnTo>
                    <a:pt x="574" y="311"/>
                  </a:lnTo>
                  <a:lnTo>
                    <a:pt x="547" y="324"/>
                  </a:lnTo>
                  <a:lnTo>
                    <a:pt x="513" y="336"/>
                  </a:lnTo>
                  <a:lnTo>
                    <a:pt x="478" y="341"/>
                  </a:lnTo>
                  <a:lnTo>
                    <a:pt x="443" y="340"/>
                  </a:lnTo>
                  <a:lnTo>
                    <a:pt x="408" y="334"/>
                  </a:lnTo>
                  <a:lnTo>
                    <a:pt x="374" y="321"/>
                  </a:lnTo>
                  <a:lnTo>
                    <a:pt x="344" y="304"/>
                  </a:lnTo>
                  <a:lnTo>
                    <a:pt x="296" y="271"/>
                  </a:lnTo>
                  <a:lnTo>
                    <a:pt x="254" y="313"/>
                  </a:lnTo>
                  <a:lnTo>
                    <a:pt x="276" y="342"/>
                  </a:lnTo>
                  <a:lnTo>
                    <a:pt x="292" y="369"/>
                  </a:lnTo>
                  <a:lnTo>
                    <a:pt x="305" y="398"/>
                  </a:lnTo>
                  <a:lnTo>
                    <a:pt x="313" y="427"/>
                  </a:lnTo>
                  <a:lnTo>
                    <a:pt x="317" y="457"/>
                  </a:lnTo>
                  <a:lnTo>
                    <a:pt x="317" y="488"/>
                  </a:lnTo>
                  <a:lnTo>
                    <a:pt x="312" y="519"/>
                  </a:lnTo>
                  <a:lnTo>
                    <a:pt x="303" y="549"/>
                  </a:lnTo>
                  <a:lnTo>
                    <a:pt x="289" y="578"/>
                  </a:lnTo>
                  <a:lnTo>
                    <a:pt x="272" y="604"/>
                  </a:lnTo>
                  <a:lnTo>
                    <a:pt x="251" y="626"/>
                  </a:lnTo>
                  <a:lnTo>
                    <a:pt x="228" y="646"/>
                  </a:lnTo>
                  <a:lnTo>
                    <a:pt x="202" y="663"/>
                  </a:lnTo>
                  <a:lnTo>
                    <a:pt x="173" y="674"/>
                  </a:lnTo>
                  <a:lnTo>
                    <a:pt x="143" y="682"/>
                  </a:lnTo>
                  <a:lnTo>
                    <a:pt x="109" y="689"/>
                  </a:lnTo>
                  <a:lnTo>
                    <a:pt x="109" y="748"/>
                  </a:lnTo>
                  <a:lnTo>
                    <a:pt x="145" y="753"/>
                  </a:lnTo>
                  <a:lnTo>
                    <a:pt x="176" y="760"/>
                  </a:lnTo>
                  <a:lnTo>
                    <a:pt x="204" y="772"/>
                  </a:lnTo>
                  <a:lnTo>
                    <a:pt x="231" y="787"/>
                  </a:lnTo>
                  <a:lnTo>
                    <a:pt x="256" y="806"/>
                  </a:lnTo>
                  <a:lnTo>
                    <a:pt x="276" y="827"/>
                  </a:lnTo>
                  <a:lnTo>
                    <a:pt x="294" y="853"/>
                  </a:lnTo>
                  <a:lnTo>
                    <a:pt x="309" y="881"/>
                  </a:lnTo>
                  <a:lnTo>
                    <a:pt x="319" y="911"/>
                  </a:lnTo>
                  <a:lnTo>
                    <a:pt x="325" y="941"/>
                  </a:lnTo>
                  <a:lnTo>
                    <a:pt x="327" y="972"/>
                  </a:lnTo>
                  <a:lnTo>
                    <a:pt x="324" y="1003"/>
                  </a:lnTo>
                  <a:lnTo>
                    <a:pt x="317" y="1033"/>
                  </a:lnTo>
                  <a:lnTo>
                    <a:pt x="306" y="1061"/>
                  </a:lnTo>
                  <a:lnTo>
                    <a:pt x="290" y="1088"/>
                  </a:lnTo>
                  <a:lnTo>
                    <a:pt x="271" y="1117"/>
                  </a:lnTo>
                  <a:lnTo>
                    <a:pt x="312" y="1159"/>
                  </a:lnTo>
                  <a:lnTo>
                    <a:pt x="342" y="1138"/>
                  </a:lnTo>
                  <a:lnTo>
                    <a:pt x="368" y="1121"/>
                  </a:lnTo>
                  <a:lnTo>
                    <a:pt x="396" y="1109"/>
                  </a:lnTo>
                  <a:lnTo>
                    <a:pt x="426" y="1101"/>
                  </a:lnTo>
                  <a:lnTo>
                    <a:pt x="457" y="1097"/>
                  </a:lnTo>
                  <a:lnTo>
                    <a:pt x="487" y="1097"/>
                  </a:lnTo>
                  <a:lnTo>
                    <a:pt x="517" y="1102"/>
                  </a:lnTo>
                  <a:lnTo>
                    <a:pt x="548" y="1111"/>
                  </a:lnTo>
                  <a:lnTo>
                    <a:pt x="575" y="1124"/>
                  </a:lnTo>
                  <a:lnTo>
                    <a:pt x="601" y="1142"/>
                  </a:lnTo>
                  <a:lnTo>
                    <a:pt x="624" y="1163"/>
                  </a:lnTo>
                  <a:lnTo>
                    <a:pt x="643" y="1186"/>
                  </a:lnTo>
                  <a:lnTo>
                    <a:pt x="660" y="1212"/>
                  </a:lnTo>
                  <a:lnTo>
                    <a:pt x="672" y="1241"/>
                  </a:lnTo>
                  <a:lnTo>
                    <a:pt x="680" y="1271"/>
                  </a:lnTo>
                  <a:lnTo>
                    <a:pt x="686" y="1306"/>
                  </a:lnTo>
                  <a:lnTo>
                    <a:pt x="746" y="1306"/>
                  </a:lnTo>
                  <a:lnTo>
                    <a:pt x="747" y="1293"/>
                  </a:lnTo>
                  <a:lnTo>
                    <a:pt x="754" y="1263"/>
                  </a:lnTo>
                  <a:lnTo>
                    <a:pt x="765" y="1233"/>
                  </a:lnTo>
                  <a:lnTo>
                    <a:pt x="782" y="1206"/>
                  </a:lnTo>
                  <a:lnTo>
                    <a:pt x="800" y="1181"/>
                  </a:lnTo>
                  <a:lnTo>
                    <a:pt x="823" y="1159"/>
                  </a:lnTo>
                  <a:lnTo>
                    <a:pt x="848" y="1142"/>
                  </a:lnTo>
                  <a:lnTo>
                    <a:pt x="877" y="1127"/>
                  </a:lnTo>
                  <a:lnTo>
                    <a:pt x="908" y="1117"/>
                  </a:lnTo>
                  <a:lnTo>
                    <a:pt x="939" y="1112"/>
                  </a:lnTo>
                  <a:lnTo>
                    <a:pt x="970" y="1111"/>
                  </a:lnTo>
                  <a:lnTo>
                    <a:pt x="1001" y="1114"/>
                  </a:lnTo>
                  <a:lnTo>
                    <a:pt x="1031" y="1122"/>
                  </a:lnTo>
                  <a:lnTo>
                    <a:pt x="1060" y="1136"/>
                  </a:lnTo>
                  <a:lnTo>
                    <a:pt x="1087" y="1152"/>
                  </a:lnTo>
                  <a:lnTo>
                    <a:pt x="1096" y="1159"/>
                  </a:lnTo>
                  <a:lnTo>
                    <a:pt x="1139" y="1117"/>
                  </a:lnTo>
                  <a:lnTo>
                    <a:pt x="1118" y="1088"/>
                  </a:lnTo>
                  <a:lnTo>
                    <a:pt x="1103" y="1061"/>
                  </a:lnTo>
                  <a:lnTo>
                    <a:pt x="1091" y="1033"/>
                  </a:lnTo>
                  <a:lnTo>
                    <a:pt x="1084" y="1003"/>
                  </a:lnTo>
                  <a:lnTo>
                    <a:pt x="1081" y="972"/>
                  </a:lnTo>
                  <a:lnTo>
                    <a:pt x="1083" y="941"/>
                  </a:lnTo>
                  <a:lnTo>
                    <a:pt x="1089" y="911"/>
                  </a:lnTo>
                  <a:lnTo>
                    <a:pt x="1100" y="881"/>
                  </a:lnTo>
                  <a:lnTo>
                    <a:pt x="1114" y="853"/>
                  </a:lnTo>
                  <a:lnTo>
                    <a:pt x="1132" y="827"/>
                  </a:lnTo>
                  <a:lnTo>
                    <a:pt x="1154" y="806"/>
                  </a:lnTo>
                  <a:lnTo>
                    <a:pt x="1177" y="787"/>
                  </a:lnTo>
                  <a:lnTo>
                    <a:pt x="1204" y="772"/>
                  </a:lnTo>
                  <a:lnTo>
                    <a:pt x="1233" y="760"/>
                  </a:lnTo>
                  <a:lnTo>
                    <a:pt x="1264" y="753"/>
                  </a:lnTo>
                  <a:lnTo>
                    <a:pt x="1300" y="748"/>
                  </a:lnTo>
                  <a:lnTo>
                    <a:pt x="1301" y="748"/>
                  </a:lnTo>
                  <a:lnTo>
                    <a:pt x="1301" y="689"/>
                  </a:lnTo>
                  <a:lnTo>
                    <a:pt x="1266" y="682"/>
                  </a:lnTo>
                  <a:lnTo>
                    <a:pt x="1235" y="674"/>
                  </a:lnTo>
                  <a:lnTo>
                    <a:pt x="1207" y="663"/>
                  </a:lnTo>
                  <a:lnTo>
                    <a:pt x="1181" y="646"/>
                  </a:lnTo>
                  <a:lnTo>
                    <a:pt x="1157" y="626"/>
                  </a:lnTo>
                  <a:lnTo>
                    <a:pt x="1138" y="604"/>
                  </a:lnTo>
                  <a:lnTo>
                    <a:pt x="1120" y="578"/>
                  </a:lnTo>
                  <a:lnTo>
                    <a:pt x="1107" y="549"/>
                  </a:lnTo>
                  <a:lnTo>
                    <a:pt x="1096" y="519"/>
                  </a:lnTo>
                  <a:lnTo>
                    <a:pt x="1092" y="488"/>
                  </a:lnTo>
                  <a:lnTo>
                    <a:pt x="1091" y="457"/>
                  </a:lnTo>
                  <a:lnTo>
                    <a:pt x="1095" y="427"/>
                  </a:lnTo>
                  <a:lnTo>
                    <a:pt x="1104" y="398"/>
                  </a:lnTo>
                  <a:lnTo>
                    <a:pt x="1116" y="369"/>
                  </a:lnTo>
                  <a:lnTo>
                    <a:pt x="1133" y="342"/>
                  </a:lnTo>
                  <a:lnTo>
                    <a:pt x="1155" y="313"/>
                  </a:lnTo>
                  <a:lnTo>
                    <a:pt x="1113" y="271"/>
                  </a:lnTo>
                  <a:lnTo>
                    <a:pt x="1084" y="290"/>
                  </a:lnTo>
                  <a:lnTo>
                    <a:pt x="1056" y="307"/>
                  </a:lnTo>
                  <a:lnTo>
                    <a:pt x="1028" y="318"/>
                  </a:lnTo>
                  <a:lnTo>
                    <a:pt x="998" y="325"/>
                  </a:lnTo>
                  <a:lnTo>
                    <a:pt x="968" y="327"/>
                  </a:lnTo>
                  <a:lnTo>
                    <a:pt x="938" y="326"/>
                  </a:lnTo>
                  <a:lnTo>
                    <a:pt x="907" y="320"/>
                  </a:lnTo>
                  <a:lnTo>
                    <a:pt x="878" y="310"/>
                  </a:lnTo>
                  <a:lnTo>
                    <a:pt x="849" y="294"/>
                  </a:lnTo>
                  <a:lnTo>
                    <a:pt x="825" y="277"/>
                  </a:lnTo>
                  <a:lnTo>
                    <a:pt x="803" y="255"/>
                  </a:lnTo>
                  <a:lnTo>
                    <a:pt x="784" y="231"/>
                  </a:lnTo>
                  <a:lnTo>
                    <a:pt x="769" y="205"/>
                  </a:lnTo>
                  <a:lnTo>
                    <a:pt x="758" y="175"/>
                  </a:lnTo>
                  <a:lnTo>
                    <a:pt x="751" y="145"/>
                  </a:lnTo>
                  <a:lnTo>
                    <a:pt x="746" y="108"/>
                  </a:lnTo>
                  <a:lnTo>
                    <a:pt x="686" y="108"/>
                  </a:lnTo>
                  <a:close/>
                  <a:moveTo>
                    <a:pt x="642" y="0"/>
                  </a:moveTo>
                  <a:lnTo>
                    <a:pt x="792" y="0"/>
                  </a:lnTo>
                  <a:lnTo>
                    <a:pt x="807" y="2"/>
                  </a:lnTo>
                  <a:lnTo>
                    <a:pt x="821" y="8"/>
                  </a:lnTo>
                  <a:lnTo>
                    <a:pt x="832" y="18"/>
                  </a:lnTo>
                  <a:lnTo>
                    <a:pt x="841" y="31"/>
                  </a:lnTo>
                  <a:lnTo>
                    <a:pt x="845" y="45"/>
                  </a:lnTo>
                  <a:lnTo>
                    <a:pt x="858" y="129"/>
                  </a:lnTo>
                  <a:lnTo>
                    <a:pt x="864" y="149"/>
                  </a:lnTo>
                  <a:lnTo>
                    <a:pt x="873" y="169"/>
                  </a:lnTo>
                  <a:lnTo>
                    <a:pt x="885" y="185"/>
                  </a:lnTo>
                  <a:lnTo>
                    <a:pt x="902" y="200"/>
                  </a:lnTo>
                  <a:lnTo>
                    <a:pt x="921" y="210"/>
                  </a:lnTo>
                  <a:lnTo>
                    <a:pt x="942" y="217"/>
                  </a:lnTo>
                  <a:lnTo>
                    <a:pt x="963" y="219"/>
                  </a:lnTo>
                  <a:lnTo>
                    <a:pt x="984" y="217"/>
                  </a:lnTo>
                  <a:lnTo>
                    <a:pt x="1004" y="211"/>
                  </a:lnTo>
                  <a:lnTo>
                    <a:pt x="1024" y="201"/>
                  </a:lnTo>
                  <a:lnTo>
                    <a:pt x="1089" y="155"/>
                  </a:lnTo>
                  <a:lnTo>
                    <a:pt x="1103" y="149"/>
                  </a:lnTo>
                  <a:lnTo>
                    <a:pt x="1117" y="146"/>
                  </a:lnTo>
                  <a:lnTo>
                    <a:pt x="1132" y="148"/>
                  </a:lnTo>
                  <a:lnTo>
                    <a:pt x="1146" y="153"/>
                  </a:lnTo>
                  <a:lnTo>
                    <a:pt x="1158" y="163"/>
                  </a:lnTo>
                  <a:lnTo>
                    <a:pt x="1264" y="269"/>
                  </a:lnTo>
                  <a:lnTo>
                    <a:pt x="1273" y="281"/>
                  </a:lnTo>
                  <a:lnTo>
                    <a:pt x="1279" y="296"/>
                  </a:lnTo>
                  <a:lnTo>
                    <a:pt x="1280" y="311"/>
                  </a:lnTo>
                  <a:lnTo>
                    <a:pt x="1277" y="325"/>
                  </a:lnTo>
                  <a:lnTo>
                    <a:pt x="1270" y="340"/>
                  </a:lnTo>
                  <a:lnTo>
                    <a:pt x="1221" y="407"/>
                  </a:lnTo>
                  <a:lnTo>
                    <a:pt x="1209" y="425"/>
                  </a:lnTo>
                  <a:lnTo>
                    <a:pt x="1202" y="446"/>
                  </a:lnTo>
                  <a:lnTo>
                    <a:pt x="1199" y="467"/>
                  </a:lnTo>
                  <a:lnTo>
                    <a:pt x="1201" y="488"/>
                  </a:lnTo>
                  <a:lnTo>
                    <a:pt x="1207" y="510"/>
                  </a:lnTo>
                  <a:lnTo>
                    <a:pt x="1216" y="530"/>
                  </a:lnTo>
                  <a:lnTo>
                    <a:pt x="1230" y="546"/>
                  </a:lnTo>
                  <a:lnTo>
                    <a:pt x="1246" y="559"/>
                  </a:lnTo>
                  <a:lnTo>
                    <a:pt x="1265" y="570"/>
                  </a:lnTo>
                  <a:lnTo>
                    <a:pt x="1286" y="576"/>
                  </a:lnTo>
                  <a:lnTo>
                    <a:pt x="1364" y="590"/>
                  </a:lnTo>
                  <a:lnTo>
                    <a:pt x="1379" y="596"/>
                  </a:lnTo>
                  <a:lnTo>
                    <a:pt x="1391" y="604"/>
                  </a:lnTo>
                  <a:lnTo>
                    <a:pt x="1400" y="615"/>
                  </a:lnTo>
                  <a:lnTo>
                    <a:pt x="1406" y="630"/>
                  </a:lnTo>
                  <a:lnTo>
                    <a:pt x="1408" y="644"/>
                  </a:lnTo>
                  <a:lnTo>
                    <a:pt x="1408" y="794"/>
                  </a:lnTo>
                  <a:lnTo>
                    <a:pt x="1406" y="811"/>
                  </a:lnTo>
                  <a:lnTo>
                    <a:pt x="1400" y="824"/>
                  </a:lnTo>
                  <a:lnTo>
                    <a:pt x="1390" y="836"/>
                  </a:lnTo>
                  <a:lnTo>
                    <a:pt x="1377" y="844"/>
                  </a:lnTo>
                  <a:lnTo>
                    <a:pt x="1362" y="849"/>
                  </a:lnTo>
                  <a:lnTo>
                    <a:pt x="1280" y="861"/>
                  </a:lnTo>
                  <a:lnTo>
                    <a:pt x="1259" y="867"/>
                  </a:lnTo>
                  <a:lnTo>
                    <a:pt x="1240" y="876"/>
                  </a:lnTo>
                  <a:lnTo>
                    <a:pt x="1224" y="889"/>
                  </a:lnTo>
                  <a:lnTo>
                    <a:pt x="1209" y="906"/>
                  </a:lnTo>
                  <a:lnTo>
                    <a:pt x="1199" y="924"/>
                  </a:lnTo>
                  <a:lnTo>
                    <a:pt x="1192" y="946"/>
                  </a:lnTo>
                  <a:lnTo>
                    <a:pt x="1190" y="967"/>
                  </a:lnTo>
                  <a:lnTo>
                    <a:pt x="1192" y="988"/>
                  </a:lnTo>
                  <a:lnTo>
                    <a:pt x="1198" y="1009"/>
                  </a:lnTo>
                  <a:lnTo>
                    <a:pt x="1208" y="1027"/>
                  </a:lnTo>
                  <a:lnTo>
                    <a:pt x="1252" y="1093"/>
                  </a:lnTo>
                  <a:lnTo>
                    <a:pt x="1260" y="1108"/>
                  </a:lnTo>
                  <a:lnTo>
                    <a:pt x="1262" y="1122"/>
                  </a:lnTo>
                  <a:lnTo>
                    <a:pt x="1261" y="1137"/>
                  </a:lnTo>
                  <a:lnTo>
                    <a:pt x="1255" y="1151"/>
                  </a:lnTo>
                  <a:lnTo>
                    <a:pt x="1246" y="1164"/>
                  </a:lnTo>
                  <a:lnTo>
                    <a:pt x="1141" y="1270"/>
                  </a:lnTo>
                  <a:lnTo>
                    <a:pt x="1127" y="1279"/>
                  </a:lnTo>
                  <a:lnTo>
                    <a:pt x="1114" y="1284"/>
                  </a:lnTo>
                  <a:lnTo>
                    <a:pt x="1099" y="1285"/>
                  </a:lnTo>
                  <a:lnTo>
                    <a:pt x="1083" y="1282"/>
                  </a:lnTo>
                  <a:lnTo>
                    <a:pt x="1070" y="1275"/>
                  </a:lnTo>
                  <a:lnTo>
                    <a:pt x="1023" y="1241"/>
                  </a:lnTo>
                  <a:lnTo>
                    <a:pt x="1004" y="1230"/>
                  </a:lnTo>
                  <a:lnTo>
                    <a:pt x="984" y="1222"/>
                  </a:lnTo>
                  <a:lnTo>
                    <a:pt x="962" y="1219"/>
                  </a:lnTo>
                  <a:lnTo>
                    <a:pt x="941" y="1221"/>
                  </a:lnTo>
                  <a:lnTo>
                    <a:pt x="919" y="1227"/>
                  </a:lnTo>
                  <a:lnTo>
                    <a:pt x="900" y="1238"/>
                  </a:lnTo>
                  <a:lnTo>
                    <a:pt x="883" y="1252"/>
                  </a:lnTo>
                  <a:lnTo>
                    <a:pt x="870" y="1270"/>
                  </a:lnTo>
                  <a:lnTo>
                    <a:pt x="860" y="1289"/>
                  </a:lnTo>
                  <a:lnTo>
                    <a:pt x="854" y="1311"/>
                  </a:lnTo>
                  <a:lnTo>
                    <a:pt x="845" y="1369"/>
                  </a:lnTo>
                  <a:lnTo>
                    <a:pt x="841" y="1383"/>
                  </a:lnTo>
                  <a:lnTo>
                    <a:pt x="833" y="1397"/>
                  </a:lnTo>
                  <a:lnTo>
                    <a:pt x="822" y="1406"/>
                  </a:lnTo>
                  <a:lnTo>
                    <a:pt x="807" y="1412"/>
                  </a:lnTo>
                  <a:lnTo>
                    <a:pt x="792" y="1415"/>
                  </a:lnTo>
                  <a:lnTo>
                    <a:pt x="642" y="1415"/>
                  </a:lnTo>
                  <a:lnTo>
                    <a:pt x="627" y="1413"/>
                  </a:lnTo>
                  <a:lnTo>
                    <a:pt x="613" y="1407"/>
                  </a:lnTo>
                  <a:lnTo>
                    <a:pt x="602" y="1398"/>
                  </a:lnTo>
                  <a:lnTo>
                    <a:pt x="594" y="1385"/>
                  </a:lnTo>
                  <a:lnTo>
                    <a:pt x="589" y="1371"/>
                  </a:lnTo>
                  <a:lnTo>
                    <a:pt x="573" y="1292"/>
                  </a:lnTo>
                  <a:lnTo>
                    <a:pt x="567" y="1271"/>
                  </a:lnTo>
                  <a:lnTo>
                    <a:pt x="557" y="1252"/>
                  </a:lnTo>
                  <a:lnTo>
                    <a:pt x="544" y="1236"/>
                  </a:lnTo>
                  <a:lnTo>
                    <a:pt x="527" y="1222"/>
                  </a:lnTo>
                  <a:lnTo>
                    <a:pt x="508" y="1212"/>
                  </a:lnTo>
                  <a:lnTo>
                    <a:pt x="486" y="1206"/>
                  </a:lnTo>
                  <a:lnTo>
                    <a:pt x="466" y="1205"/>
                  </a:lnTo>
                  <a:lnTo>
                    <a:pt x="444" y="1208"/>
                  </a:lnTo>
                  <a:lnTo>
                    <a:pt x="425" y="1214"/>
                  </a:lnTo>
                  <a:lnTo>
                    <a:pt x="405" y="1225"/>
                  </a:lnTo>
                  <a:lnTo>
                    <a:pt x="339" y="1275"/>
                  </a:lnTo>
                  <a:lnTo>
                    <a:pt x="325" y="1282"/>
                  </a:lnTo>
                  <a:lnTo>
                    <a:pt x="310" y="1285"/>
                  </a:lnTo>
                  <a:lnTo>
                    <a:pt x="296" y="1284"/>
                  </a:lnTo>
                  <a:lnTo>
                    <a:pt x="281" y="1279"/>
                  </a:lnTo>
                  <a:lnTo>
                    <a:pt x="269" y="1270"/>
                  </a:lnTo>
                  <a:lnTo>
                    <a:pt x="162" y="1164"/>
                  </a:lnTo>
                  <a:lnTo>
                    <a:pt x="153" y="1151"/>
                  </a:lnTo>
                  <a:lnTo>
                    <a:pt x="148" y="1137"/>
                  </a:lnTo>
                  <a:lnTo>
                    <a:pt x="147" y="1122"/>
                  </a:lnTo>
                  <a:lnTo>
                    <a:pt x="149" y="1108"/>
                  </a:lnTo>
                  <a:lnTo>
                    <a:pt x="156" y="1093"/>
                  </a:lnTo>
                  <a:lnTo>
                    <a:pt x="200" y="1027"/>
                  </a:lnTo>
                  <a:lnTo>
                    <a:pt x="211" y="1009"/>
                  </a:lnTo>
                  <a:lnTo>
                    <a:pt x="218" y="988"/>
                  </a:lnTo>
                  <a:lnTo>
                    <a:pt x="220" y="967"/>
                  </a:lnTo>
                  <a:lnTo>
                    <a:pt x="217" y="946"/>
                  </a:lnTo>
                  <a:lnTo>
                    <a:pt x="210" y="924"/>
                  </a:lnTo>
                  <a:lnTo>
                    <a:pt x="199" y="906"/>
                  </a:lnTo>
                  <a:lnTo>
                    <a:pt x="186" y="889"/>
                  </a:lnTo>
                  <a:lnTo>
                    <a:pt x="168" y="876"/>
                  </a:lnTo>
                  <a:lnTo>
                    <a:pt x="150" y="867"/>
                  </a:lnTo>
                  <a:lnTo>
                    <a:pt x="128" y="861"/>
                  </a:lnTo>
                  <a:lnTo>
                    <a:pt x="46" y="849"/>
                  </a:lnTo>
                  <a:lnTo>
                    <a:pt x="31" y="844"/>
                  </a:lnTo>
                  <a:lnTo>
                    <a:pt x="19" y="836"/>
                  </a:lnTo>
                  <a:lnTo>
                    <a:pt x="8" y="824"/>
                  </a:lnTo>
                  <a:lnTo>
                    <a:pt x="2" y="810"/>
                  </a:lnTo>
                  <a:lnTo>
                    <a:pt x="0" y="794"/>
                  </a:lnTo>
                  <a:lnTo>
                    <a:pt x="0" y="644"/>
                  </a:lnTo>
                  <a:lnTo>
                    <a:pt x="2" y="630"/>
                  </a:lnTo>
                  <a:lnTo>
                    <a:pt x="8" y="615"/>
                  </a:lnTo>
                  <a:lnTo>
                    <a:pt x="18" y="604"/>
                  </a:lnTo>
                  <a:lnTo>
                    <a:pt x="30" y="596"/>
                  </a:lnTo>
                  <a:lnTo>
                    <a:pt x="44" y="590"/>
                  </a:lnTo>
                  <a:lnTo>
                    <a:pt x="122" y="576"/>
                  </a:lnTo>
                  <a:lnTo>
                    <a:pt x="144" y="570"/>
                  </a:lnTo>
                  <a:lnTo>
                    <a:pt x="162" y="559"/>
                  </a:lnTo>
                  <a:lnTo>
                    <a:pt x="179" y="546"/>
                  </a:lnTo>
                  <a:lnTo>
                    <a:pt x="192" y="530"/>
                  </a:lnTo>
                  <a:lnTo>
                    <a:pt x="202" y="510"/>
                  </a:lnTo>
                  <a:lnTo>
                    <a:pt x="207" y="488"/>
                  </a:lnTo>
                  <a:lnTo>
                    <a:pt x="209" y="467"/>
                  </a:lnTo>
                  <a:lnTo>
                    <a:pt x="206" y="446"/>
                  </a:lnTo>
                  <a:lnTo>
                    <a:pt x="199" y="425"/>
                  </a:lnTo>
                  <a:lnTo>
                    <a:pt x="188" y="407"/>
                  </a:lnTo>
                  <a:lnTo>
                    <a:pt x="140" y="340"/>
                  </a:lnTo>
                  <a:lnTo>
                    <a:pt x="132" y="325"/>
                  </a:lnTo>
                  <a:lnTo>
                    <a:pt x="129" y="311"/>
                  </a:lnTo>
                  <a:lnTo>
                    <a:pt x="130" y="296"/>
                  </a:lnTo>
                  <a:lnTo>
                    <a:pt x="136" y="281"/>
                  </a:lnTo>
                  <a:lnTo>
                    <a:pt x="145" y="269"/>
                  </a:lnTo>
                  <a:lnTo>
                    <a:pt x="250" y="163"/>
                  </a:lnTo>
                  <a:lnTo>
                    <a:pt x="263" y="153"/>
                  </a:lnTo>
                  <a:lnTo>
                    <a:pt x="277" y="148"/>
                  </a:lnTo>
                  <a:lnTo>
                    <a:pt x="291" y="146"/>
                  </a:lnTo>
                  <a:lnTo>
                    <a:pt x="306" y="149"/>
                  </a:lnTo>
                  <a:lnTo>
                    <a:pt x="319" y="155"/>
                  </a:lnTo>
                  <a:lnTo>
                    <a:pt x="404" y="214"/>
                  </a:lnTo>
                  <a:lnTo>
                    <a:pt x="424" y="224"/>
                  </a:lnTo>
                  <a:lnTo>
                    <a:pt x="443" y="231"/>
                  </a:lnTo>
                  <a:lnTo>
                    <a:pt x="464" y="233"/>
                  </a:lnTo>
                  <a:lnTo>
                    <a:pt x="484" y="231"/>
                  </a:lnTo>
                  <a:lnTo>
                    <a:pt x="506" y="223"/>
                  </a:lnTo>
                  <a:lnTo>
                    <a:pt x="524" y="214"/>
                  </a:lnTo>
                  <a:lnTo>
                    <a:pt x="541" y="201"/>
                  </a:lnTo>
                  <a:lnTo>
                    <a:pt x="554" y="184"/>
                  </a:lnTo>
                  <a:lnTo>
                    <a:pt x="563" y="166"/>
                  </a:lnTo>
                  <a:lnTo>
                    <a:pt x="569" y="145"/>
                  </a:lnTo>
                  <a:lnTo>
                    <a:pt x="589" y="44"/>
                  </a:lnTo>
                  <a:lnTo>
                    <a:pt x="594" y="30"/>
                  </a:lnTo>
                  <a:lnTo>
                    <a:pt x="602" y="17"/>
                  </a:lnTo>
                  <a:lnTo>
                    <a:pt x="613" y="8"/>
                  </a:lnTo>
                  <a:lnTo>
                    <a:pt x="627" y="2"/>
                  </a:lnTo>
                  <a:lnTo>
                    <a:pt x="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539"/>
            <p:cNvSpPr>
              <a:spLocks noEditPoints="1"/>
            </p:cNvSpPr>
            <p:nvPr/>
          </p:nvSpPr>
          <p:spPr bwMode="auto">
            <a:xfrm>
              <a:off x="7558088" y="2279651"/>
              <a:ext cx="95250" cy="96838"/>
            </a:xfrm>
            <a:custGeom>
              <a:avLst/>
              <a:gdLst>
                <a:gd name="T0" fmla="*/ 241 w 541"/>
                <a:gd name="T1" fmla="*/ 111 h 544"/>
                <a:gd name="T2" fmla="*/ 189 w 541"/>
                <a:gd name="T3" fmla="*/ 131 h 544"/>
                <a:gd name="T4" fmla="*/ 146 w 541"/>
                <a:gd name="T5" fmla="*/ 167 h 544"/>
                <a:gd name="T6" fmla="*/ 118 w 541"/>
                <a:gd name="T7" fmla="*/ 215 h 544"/>
                <a:gd name="T8" fmla="*/ 108 w 541"/>
                <a:gd name="T9" fmla="*/ 272 h 544"/>
                <a:gd name="T10" fmla="*/ 118 w 541"/>
                <a:gd name="T11" fmla="*/ 329 h 544"/>
                <a:gd name="T12" fmla="*/ 146 w 541"/>
                <a:gd name="T13" fmla="*/ 377 h 544"/>
                <a:gd name="T14" fmla="*/ 189 w 541"/>
                <a:gd name="T15" fmla="*/ 413 h 544"/>
                <a:gd name="T16" fmla="*/ 241 w 541"/>
                <a:gd name="T17" fmla="*/ 433 h 544"/>
                <a:gd name="T18" fmla="*/ 299 w 541"/>
                <a:gd name="T19" fmla="*/ 433 h 544"/>
                <a:gd name="T20" fmla="*/ 353 w 541"/>
                <a:gd name="T21" fmla="*/ 413 h 544"/>
                <a:gd name="T22" fmla="*/ 395 w 541"/>
                <a:gd name="T23" fmla="*/ 377 h 544"/>
                <a:gd name="T24" fmla="*/ 422 w 541"/>
                <a:gd name="T25" fmla="*/ 329 h 544"/>
                <a:gd name="T26" fmla="*/ 433 w 541"/>
                <a:gd name="T27" fmla="*/ 272 h 544"/>
                <a:gd name="T28" fmla="*/ 422 w 541"/>
                <a:gd name="T29" fmla="*/ 215 h 544"/>
                <a:gd name="T30" fmla="*/ 395 w 541"/>
                <a:gd name="T31" fmla="*/ 167 h 544"/>
                <a:gd name="T32" fmla="*/ 352 w 541"/>
                <a:gd name="T33" fmla="*/ 131 h 544"/>
                <a:gd name="T34" fmla="*/ 299 w 541"/>
                <a:gd name="T35" fmla="*/ 111 h 544"/>
                <a:gd name="T36" fmla="*/ 271 w 541"/>
                <a:gd name="T37" fmla="*/ 0 h 544"/>
                <a:gd name="T38" fmla="*/ 349 w 541"/>
                <a:gd name="T39" fmla="*/ 11 h 544"/>
                <a:gd name="T40" fmla="*/ 417 w 541"/>
                <a:gd name="T41" fmla="*/ 44 h 544"/>
                <a:gd name="T42" fmla="*/ 475 w 541"/>
                <a:gd name="T43" fmla="*/ 93 h 544"/>
                <a:gd name="T44" fmla="*/ 516 w 541"/>
                <a:gd name="T45" fmla="*/ 157 h 544"/>
                <a:gd name="T46" fmla="*/ 538 w 541"/>
                <a:gd name="T47" fmla="*/ 232 h 544"/>
                <a:gd name="T48" fmla="*/ 538 w 541"/>
                <a:gd name="T49" fmla="*/ 312 h 544"/>
                <a:gd name="T50" fmla="*/ 516 w 541"/>
                <a:gd name="T51" fmla="*/ 386 h 544"/>
                <a:gd name="T52" fmla="*/ 475 w 541"/>
                <a:gd name="T53" fmla="*/ 450 h 544"/>
                <a:gd name="T54" fmla="*/ 417 w 541"/>
                <a:gd name="T55" fmla="*/ 501 h 544"/>
                <a:gd name="T56" fmla="*/ 349 w 541"/>
                <a:gd name="T57" fmla="*/ 533 h 544"/>
                <a:gd name="T58" fmla="*/ 271 w 541"/>
                <a:gd name="T59" fmla="*/ 544 h 544"/>
                <a:gd name="T60" fmla="*/ 193 w 541"/>
                <a:gd name="T61" fmla="*/ 533 h 544"/>
                <a:gd name="T62" fmla="*/ 123 w 541"/>
                <a:gd name="T63" fmla="*/ 501 h 544"/>
                <a:gd name="T64" fmla="*/ 67 w 541"/>
                <a:gd name="T65" fmla="*/ 450 h 544"/>
                <a:gd name="T66" fmla="*/ 25 w 541"/>
                <a:gd name="T67" fmla="*/ 386 h 544"/>
                <a:gd name="T68" fmla="*/ 3 w 541"/>
                <a:gd name="T69" fmla="*/ 312 h 544"/>
                <a:gd name="T70" fmla="*/ 3 w 541"/>
                <a:gd name="T71" fmla="*/ 232 h 544"/>
                <a:gd name="T72" fmla="*/ 25 w 541"/>
                <a:gd name="T73" fmla="*/ 157 h 544"/>
                <a:gd name="T74" fmla="*/ 67 w 541"/>
                <a:gd name="T75" fmla="*/ 93 h 544"/>
                <a:gd name="T76" fmla="*/ 123 w 541"/>
                <a:gd name="T77" fmla="*/ 44 h 544"/>
                <a:gd name="T78" fmla="*/ 193 w 541"/>
                <a:gd name="T79" fmla="*/ 11 h 544"/>
                <a:gd name="T80" fmla="*/ 271 w 541"/>
                <a:gd name="T81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1" h="544">
                  <a:moveTo>
                    <a:pt x="271" y="109"/>
                  </a:moveTo>
                  <a:lnTo>
                    <a:pt x="241" y="111"/>
                  </a:lnTo>
                  <a:lnTo>
                    <a:pt x="213" y="119"/>
                  </a:lnTo>
                  <a:lnTo>
                    <a:pt x="189" y="131"/>
                  </a:lnTo>
                  <a:lnTo>
                    <a:pt x="166" y="147"/>
                  </a:lnTo>
                  <a:lnTo>
                    <a:pt x="146" y="167"/>
                  </a:lnTo>
                  <a:lnTo>
                    <a:pt x="130" y="189"/>
                  </a:lnTo>
                  <a:lnTo>
                    <a:pt x="118" y="215"/>
                  </a:lnTo>
                  <a:lnTo>
                    <a:pt x="111" y="243"/>
                  </a:lnTo>
                  <a:lnTo>
                    <a:pt x="108" y="272"/>
                  </a:lnTo>
                  <a:lnTo>
                    <a:pt x="111" y="302"/>
                  </a:lnTo>
                  <a:lnTo>
                    <a:pt x="118" y="329"/>
                  </a:lnTo>
                  <a:lnTo>
                    <a:pt x="130" y="354"/>
                  </a:lnTo>
                  <a:lnTo>
                    <a:pt x="146" y="377"/>
                  </a:lnTo>
                  <a:lnTo>
                    <a:pt x="166" y="397"/>
                  </a:lnTo>
                  <a:lnTo>
                    <a:pt x="189" y="413"/>
                  </a:lnTo>
                  <a:lnTo>
                    <a:pt x="213" y="425"/>
                  </a:lnTo>
                  <a:lnTo>
                    <a:pt x="241" y="433"/>
                  </a:lnTo>
                  <a:lnTo>
                    <a:pt x="271" y="436"/>
                  </a:lnTo>
                  <a:lnTo>
                    <a:pt x="299" y="433"/>
                  </a:lnTo>
                  <a:lnTo>
                    <a:pt x="327" y="425"/>
                  </a:lnTo>
                  <a:lnTo>
                    <a:pt x="353" y="413"/>
                  </a:lnTo>
                  <a:lnTo>
                    <a:pt x="375" y="397"/>
                  </a:lnTo>
                  <a:lnTo>
                    <a:pt x="395" y="377"/>
                  </a:lnTo>
                  <a:lnTo>
                    <a:pt x="410" y="354"/>
                  </a:lnTo>
                  <a:lnTo>
                    <a:pt x="422" y="329"/>
                  </a:lnTo>
                  <a:lnTo>
                    <a:pt x="430" y="302"/>
                  </a:lnTo>
                  <a:lnTo>
                    <a:pt x="433" y="272"/>
                  </a:lnTo>
                  <a:lnTo>
                    <a:pt x="430" y="243"/>
                  </a:lnTo>
                  <a:lnTo>
                    <a:pt x="422" y="215"/>
                  </a:lnTo>
                  <a:lnTo>
                    <a:pt x="410" y="189"/>
                  </a:lnTo>
                  <a:lnTo>
                    <a:pt x="395" y="167"/>
                  </a:lnTo>
                  <a:lnTo>
                    <a:pt x="375" y="147"/>
                  </a:lnTo>
                  <a:lnTo>
                    <a:pt x="352" y="131"/>
                  </a:lnTo>
                  <a:lnTo>
                    <a:pt x="327" y="119"/>
                  </a:lnTo>
                  <a:lnTo>
                    <a:pt x="299" y="111"/>
                  </a:lnTo>
                  <a:lnTo>
                    <a:pt x="271" y="109"/>
                  </a:lnTo>
                  <a:close/>
                  <a:moveTo>
                    <a:pt x="271" y="0"/>
                  </a:moveTo>
                  <a:lnTo>
                    <a:pt x="311" y="3"/>
                  </a:lnTo>
                  <a:lnTo>
                    <a:pt x="349" y="11"/>
                  </a:lnTo>
                  <a:lnTo>
                    <a:pt x="385" y="25"/>
                  </a:lnTo>
                  <a:lnTo>
                    <a:pt x="417" y="44"/>
                  </a:lnTo>
                  <a:lnTo>
                    <a:pt x="448" y="67"/>
                  </a:lnTo>
                  <a:lnTo>
                    <a:pt x="475" y="93"/>
                  </a:lnTo>
                  <a:lnTo>
                    <a:pt x="497" y="124"/>
                  </a:lnTo>
                  <a:lnTo>
                    <a:pt x="516" y="157"/>
                  </a:lnTo>
                  <a:lnTo>
                    <a:pt x="530" y="193"/>
                  </a:lnTo>
                  <a:lnTo>
                    <a:pt x="538" y="232"/>
                  </a:lnTo>
                  <a:lnTo>
                    <a:pt x="541" y="272"/>
                  </a:lnTo>
                  <a:lnTo>
                    <a:pt x="538" y="312"/>
                  </a:lnTo>
                  <a:lnTo>
                    <a:pt x="530" y="350"/>
                  </a:lnTo>
                  <a:lnTo>
                    <a:pt x="516" y="386"/>
                  </a:lnTo>
                  <a:lnTo>
                    <a:pt x="497" y="420"/>
                  </a:lnTo>
                  <a:lnTo>
                    <a:pt x="475" y="450"/>
                  </a:lnTo>
                  <a:lnTo>
                    <a:pt x="448" y="477"/>
                  </a:lnTo>
                  <a:lnTo>
                    <a:pt x="417" y="501"/>
                  </a:lnTo>
                  <a:lnTo>
                    <a:pt x="385" y="519"/>
                  </a:lnTo>
                  <a:lnTo>
                    <a:pt x="349" y="533"/>
                  </a:lnTo>
                  <a:lnTo>
                    <a:pt x="311" y="541"/>
                  </a:lnTo>
                  <a:lnTo>
                    <a:pt x="271" y="544"/>
                  </a:lnTo>
                  <a:lnTo>
                    <a:pt x="231" y="541"/>
                  </a:lnTo>
                  <a:lnTo>
                    <a:pt x="193" y="533"/>
                  </a:lnTo>
                  <a:lnTo>
                    <a:pt x="156" y="519"/>
                  </a:lnTo>
                  <a:lnTo>
                    <a:pt x="123" y="501"/>
                  </a:lnTo>
                  <a:lnTo>
                    <a:pt x="93" y="477"/>
                  </a:lnTo>
                  <a:lnTo>
                    <a:pt x="67" y="450"/>
                  </a:lnTo>
                  <a:lnTo>
                    <a:pt x="43" y="420"/>
                  </a:lnTo>
                  <a:lnTo>
                    <a:pt x="25" y="386"/>
                  </a:lnTo>
                  <a:lnTo>
                    <a:pt x="11" y="350"/>
                  </a:lnTo>
                  <a:lnTo>
                    <a:pt x="3" y="312"/>
                  </a:lnTo>
                  <a:lnTo>
                    <a:pt x="0" y="272"/>
                  </a:lnTo>
                  <a:lnTo>
                    <a:pt x="3" y="232"/>
                  </a:lnTo>
                  <a:lnTo>
                    <a:pt x="11" y="193"/>
                  </a:lnTo>
                  <a:lnTo>
                    <a:pt x="25" y="157"/>
                  </a:lnTo>
                  <a:lnTo>
                    <a:pt x="43" y="124"/>
                  </a:lnTo>
                  <a:lnTo>
                    <a:pt x="67" y="93"/>
                  </a:lnTo>
                  <a:lnTo>
                    <a:pt x="93" y="67"/>
                  </a:lnTo>
                  <a:lnTo>
                    <a:pt x="123" y="44"/>
                  </a:lnTo>
                  <a:lnTo>
                    <a:pt x="156" y="25"/>
                  </a:lnTo>
                  <a:lnTo>
                    <a:pt x="193" y="11"/>
                  </a:lnTo>
                  <a:lnTo>
                    <a:pt x="231" y="3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540"/>
            <p:cNvSpPr>
              <a:spLocks/>
            </p:cNvSpPr>
            <p:nvPr/>
          </p:nvSpPr>
          <p:spPr bwMode="auto">
            <a:xfrm>
              <a:off x="72040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5 h 3267"/>
                <a:gd name="T74" fmla="*/ 1412 w 3249"/>
                <a:gd name="T75" fmla="*/ 2821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5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1"/>
                  </a:lnTo>
                  <a:lnTo>
                    <a:pt x="1481" y="2782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7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6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0" name="Group 1229"/>
          <p:cNvGrpSpPr/>
          <p:nvPr/>
        </p:nvGrpSpPr>
        <p:grpSpPr>
          <a:xfrm>
            <a:off x="8143565" y="2678177"/>
            <a:ext cx="573088" cy="576263"/>
            <a:chOff x="81565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4" name="Freeform 545"/>
            <p:cNvSpPr>
              <a:spLocks noEditPoints="1"/>
            </p:cNvSpPr>
            <p:nvPr/>
          </p:nvSpPr>
          <p:spPr bwMode="auto">
            <a:xfrm>
              <a:off x="8450263" y="2260601"/>
              <a:ext cx="271463" cy="177800"/>
            </a:xfrm>
            <a:custGeom>
              <a:avLst/>
              <a:gdLst>
                <a:gd name="T0" fmla="*/ 1116 w 1536"/>
                <a:gd name="T1" fmla="*/ 281 h 1008"/>
                <a:gd name="T2" fmla="*/ 1127 w 1536"/>
                <a:gd name="T3" fmla="*/ 423 h 1008"/>
                <a:gd name="T4" fmla="*/ 1086 w 1536"/>
                <a:gd name="T5" fmla="*/ 553 h 1008"/>
                <a:gd name="T6" fmla="*/ 1004 w 1536"/>
                <a:gd name="T7" fmla="*/ 657 h 1008"/>
                <a:gd name="T8" fmla="*/ 890 w 1536"/>
                <a:gd name="T9" fmla="*/ 727 h 1008"/>
                <a:gd name="T10" fmla="*/ 755 w 1536"/>
                <a:gd name="T11" fmla="*/ 753 h 1008"/>
                <a:gd name="T12" fmla="*/ 620 w 1536"/>
                <a:gd name="T13" fmla="*/ 727 h 1008"/>
                <a:gd name="T14" fmla="*/ 506 w 1536"/>
                <a:gd name="T15" fmla="*/ 657 h 1008"/>
                <a:gd name="T16" fmla="*/ 425 w 1536"/>
                <a:gd name="T17" fmla="*/ 553 h 1008"/>
                <a:gd name="T18" fmla="*/ 384 w 1536"/>
                <a:gd name="T19" fmla="*/ 423 h 1008"/>
                <a:gd name="T20" fmla="*/ 390 w 1536"/>
                <a:gd name="T21" fmla="*/ 295 h 1008"/>
                <a:gd name="T22" fmla="*/ 364 w 1536"/>
                <a:gd name="T23" fmla="*/ 256 h 1008"/>
                <a:gd name="T24" fmla="*/ 217 w 1536"/>
                <a:gd name="T25" fmla="*/ 394 h 1008"/>
                <a:gd name="T26" fmla="*/ 178 w 1536"/>
                <a:gd name="T27" fmla="*/ 575 h 1008"/>
                <a:gd name="T28" fmla="*/ 337 w 1536"/>
                <a:gd name="T29" fmla="*/ 738 h 1008"/>
                <a:gd name="T30" fmla="*/ 512 w 1536"/>
                <a:gd name="T31" fmla="*/ 846 h 1008"/>
                <a:gd name="T32" fmla="*/ 700 w 1536"/>
                <a:gd name="T33" fmla="*/ 895 h 1008"/>
                <a:gd name="T34" fmla="*/ 884 w 1536"/>
                <a:gd name="T35" fmla="*/ 887 h 1008"/>
                <a:gd name="T36" fmla="*/ 1056 w 1536"/>
                <a:gd name="T37" fmla="*/ 827 h 1008"/>
                <a:gd name="T38" fmla="*/ 1216 w 1536"/>
                <a:gd name="T39" fmla="*/ 718 h 1008"/>
                <a:gd name="T40" fmla="*/ 1362 w 1536"/>
                <a:gd name="T41" fmla="*/ 562 h 1008"/>
                <a:gd name="T42" fmla="*/ 1307 w 1536"/>
                <a:gd name="T43" fmla="*/ 375 h 1008"/>
                <a:gd name="T44" fmla="*/ 1141 w 1536"/>
                <a:gd name="T45" fmla="*/ 229 h 1008"/>
                <a:gd name="T46" fmla="*/ 734 w 1536"/>
                <a:gd name="T47" fmla="*/ 112 h 1008"/>
                <a:gd name="T48" fmla="*/ 630 w 1536"/>
                <a:gd name="T49" fmla="*/ 141 h 1008"/>
                <a:gd name="T50" fmla="*/ 549 w 1536"/>
                <a:gd name="T51" fmla="*/ 208 h 1008"/>
                <a:gd name="T52" fmla="*/ 499 w 1536"/>
                <a:gd name="T53" fmla="*/ 302 h 1008"/>
                <a:gd name="T54" fmla="*/ 492 w 1536"/>
                <a:gd name="T55" fmla="*/ 416 h 1008"/>
                <a:gd name="T56" fmla="*/ 532 w 1536"/>
                <a:gd name="T57" fmla="*/ 522 h 1008"/>
                <a:gd name="T58" fmla="*/ 610 w 1536"/>
                <a:gd name="T59" fmla="*/ 600 h 1008"/>
                <a:gd name="T60" fmla="*/ 715 w 1536"/>
                <a:gd name="T61" fmla="*/ 641 h 1008"/>
                <a:gd name="T62" fmla="*/ 831 w 1536"/>
                <a:gd name="T63" fmla="*/ 632 h 1008"/>
                <a:gd name="T64" fmla="*/ 930 w 1536"/>
                <a:gd name="T65" fmla="*/ 578 h 1008"/>
                <a:gd name="T66" fmla="*/ 996 w 1536"/>
                <a:gd name="T67" fmla="*/ 489 h 1008"/>
                <a:gd name="T68" fmla="*/ 1021 w 1536"/>
                <a:gd name="T69" fmla="*/ 377 h 1008"/>
                <a:gd name="T70" fmla="*/ 993 w 1536"/>
                <a:gd name="T71" fmla="*/ 259 h 1008"/>
                <a:gd name="T72" fmla="*/ 921 w 1536"/>
                <a:gd name="T73" fmla="*/ 168 h 1008"/>
                <a:gd name="T74" fmla="*/ 814 w 1536"/>
                <a:gd name="T75" fmla="*/ 117 h 1008"/>
                <a:gd name="T76" fmla="*/ 755 w 1536"/>
                <a:gd name="T77" fmla="*/ 0 h 1008"/>
                <a:gd name="T78" fmla="*/ 934 w 1536"/>
                <a:gd name="T79" fmla="*/ 21 h 1008"/>
                <a:gd name="T80" fmla="*/ 1128 w 1536"/>
                <a:gd name="T81" fmla="*/ 95 h 1008"/>
                <a:gd name="T82" fmla="*/ 1307 w 1536"/>
                <a:gd name="T83" fmla="*/ 222 h 1008"/>
                <a:gd name="T84" fmla="*/ 1468 w 1536"/>
                <a:gd name="T85" fmla="*/ 400 h 1008"/>
                <a:gd name="T86" fmla="*/ 1511 w 1536"/>
                <a:gd name="T87" fmla="*/ 540 h 1008"/>
                <a:gd name="T88" fmla="*/ 1365 w 1536"/>
                <a:gd name="T89" fmla="*/ 726 h 1008"/>
                <a:gd name="T90" fmla="*/ 1200 w 1536"/>
                <a:gd name="T91" fmla="*/ 867 h 1008"/>
                <a:gd name="T92" fmla="*/ 1020 w 1536"/>
                <a:gd name="T93" fmla="*/ 961 h 1008"/>
                <a:gd name="T94" fmla="*/ 830 w 1536"/>
                <a:gd name="T95" fmla="*/ 1005 h 1008"/>
                <a:gd name="T96" fmla="*/ 635 w 1536"/>
                <a:gd name="T97" fmla="*/ 996 h 1008"/>
                <a:gd name="T98" fmla="*/ 448 w 1536"/>
                <a:gd name="T99" fmla="*/ 935 h 1008"/>
                <a:gd name="T100" fmla="*/ 273 w 1536"/>
                <a:gd name="T101" fmla="*/ 826 h 1008"/>
                <a:gd name="T102" fmla="*/ 114 w 1536"/>
                <a:gd name="T103" fmla="*/ 669 h 1008"/>
                <a:gd name="T104" fmla="*/ 0 w 1536"/>
                <a:gd name="T105" fmla="*/ 510 h 1008"/>
                <a:gd name="T106" fmla="*/ 125 w 1536"/>
                <a:gd name="T107" fmla="*/ 334 h 1008"/>
                <a:gd name="T108" fmla="*/ 294 w 1536"/>
                <a:gd name="T109" fmla="*/ 173 h 1008"/>
                <a:gd name="T110" fmla="*/ 480 w 1536"/>
                <a:gd name="T111" fmla="*/ 63 h 1008"/>
                <a:gd name="T112" fmla="*/ 678 w 1536"/>
                <a:gd name="T113" fmla="*/ 9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6" h="1008">
                  <a:moveTo>
                    <a:pt x="1082" y="194"/>
                  </a:moveTo>
                  <a:lnTo>
                    <a:pt x="1102" y="235"/>
                  </a:lnTo>
                  <a:lnTo>
                    <a:pt x="1116" y="281"/>
                  </a:lnTo>
                  <a:lnTo>
                    <a:pt x="1126" y="327"/>
                  </a:lnTo>
                  <a:lnTo>
                    <a:pt x="1129" y="377"/>
                  </a:lnTo>
                  <a:lnTo>
                    <a:pt x="1127" y="423"/>
                  </a:lnTo>
                  <a:lnTo>
                    <a:pt x="1117" y="468"/>
                  </a:lnTo>
                  <a:lnTo>
                    <a:pt x="1104" y="512"/>
                  </a:lnTo>
                  <a:lnTo>
                    <a:pt x="1086" y="553"/>
                  </a:lnTo>
                  <a:lnTo>
                    <a:pt x="1062" y="591"/>
                  </a:lnTo>
                  <a:lnTo>
                    <a:pt x="1034" y="626"/>
                  </a:lnTo>
                  <a:lnTo>
                    <a:pt x="1004" y="657"/>
                  </a:lnTo>
                  <a:lnTo>
                    <a:pt x="969" y="685"/>
                  </a:lnTo>
                  <a:lnTo>
                    <a:pt x="931" y="709"/>
                  </a:lnTo>
                  <a:lnTo>
                    <a:pt x="890" y="727"/>
                  </a:lnTo>
                  <a:lnTo>
                    <a:pt x="847" y="741"/>
                  </a:lnTo>
                  <a:lnTo>
                    <a:pt x="802" y="750"/>
                  </a:lnTo>
                  <a:lnTo>
                    <a:pt x="755" y="753"/>
                  </a:lnTo>
                  <a:lnTo>
                    <a:pt x="708" y="750"/>
                  </a:lnTo>
                  <a:lnTo>
                    <a:pt x="663" y="741"/>
                  </a:lnTo>
                  <a:lnTo>
                    <a:pt x="620" y="727"/>
                  </a:lnTo>
                  <a:lnTo>
                    <a:pt x="579" y="709"/>
                  </a:lnTo>
                  <a:lnTo>
                    <a:pt x="541" y="685"/>
                  </a:lnTo>
                  <a:lnTo>
                    <a:pt x="506" y="657"/>
                  </a:lnTo>
                  <a:lnTo>
                    <a:pt x="475" y="626"/>
                  </a:lnTo>
                  <a:lnTo>
                    <a:pt x="448" y="591"/>
                  </a:lnTo>
                  <a:lnTo>
                    <a:pt x="425" y="553"/>
                  </a:lnTo>
                  <a:lnTo>
                    <a:pt x="406" y="512"/>
                  </a:lnTo>
                  <a:lnTo>
                    <a:pt x="392" y="468"/>
                  </a:lnTo>
                  <a:lnTo>
                    <a:pt x="384" y="423"/>
                  </a:lnTo>
                  <a:lnTo>
                    <a:pt x="381" y="377"/>
                  </a:lnTo>
                  <a:lnTo>
                    <a:pt x="383" y="335"/>
                  </a:lnTo>
                  <a:lnTo>
                    <a:pt x="390" y="295"/>
                  </a:lnTo>
                  <a:lnTo>
                    <a:pt x="401" y="257"/>
                  </a:lnTo>
                  <a:lnTo>
                    <a:pt x="415" y="220"/>
                  </a:lnTo>
                  <a:lnTo>
                    <a:pt x="364" y="256"/>
                  </a:lnTo>
                  <a:lnTo>
                    <a:pt x="313" y="297"/>
                  </a:lnTo>
                  <a:lnTo>
                    <a:pt x="264" y="344"/>
                  </a:lnTo>
                  <a:lnTo>
                    <a:pt x="217" y="394"/>
                  </a:lnTo>
                  <a:lnTo>
                    <a:pt x="172" y="449"/>
                  </a:lnTo>
                  <a:lnTo>
                    <a:pt x="129" y="510"/>
                  </a:lnTo>
                  <a:lnTo>
                    <a:pt x="178" y="575"/>
                  </a:lnTo>
                  <a:lnTo>
                    <a:pt x="228" y="635"/>
                  </a:lnTo>
                  <a:lnTo>
                    <a:pt x="282" y="689"/>
                  </a:lnTo>
                  <a:lnTo>
                    <a:pt x="337" y="738"/>
                  </a:lnTo>
                  <a:lnTo>
                    <a:pt x="393" y="780"/>
                  </a:lnTo>
                  <a:lnTo>
                    <a:pt x="453" y="816"/>
                  </a:lnTo>
                  <a:lnTo>
                    <a:pt x="512" y="846"/>
                  </a:lnTo>
                  <a:lnTo>
                    <a:pt x="574" y="868"/>
                  </a:lnTo>
                  <a:lnTo>
                    <a:pt x="636" y="885"/>
                  </a:lnTo>
                  <a:lnTo>
                    <a:pt x="700" y="895"/>
                  </a:lnTo>
                  <a:lnTo>
                    <a:pt x="765" y="899"/>
                  </a:lnTo>
                  <a:lnTo>
                    <a:pt x="824" y="896"/>
                  </a:lnTo>
                  <a:lnTo>
                    <a:pt x="884" y="887"/>
                  </a:lnTo>
                  <a:lnTo>
                    <a:pt x="942" y="873"/>
                  </a:lnTo>
                  <a:lnTo>
                    <a:pt x="1000" y="853"/>
                  </a:lnTo>
                  <a:lnTo>
                    <a:pt x="1056" y="827"/>
                  </a:lnTo>
                  <a:lnTo>
                    <a:pt x="1110" y="796"/>
                  </a:lnTo>
                  <a:lnTo>
                    <a:pt x="1164" y="760"/>
                  </a:lnTo>
                  <a:lnTo>
                    <a:pt x="1216" y="718"/>
                  </a:lnTo>
                  <a:lnTo>
                    <a:pt x="1266" y="672"/>
                  </a:lnTo>
                  <a:lnTo>
                    <a:pt x="1315" y="620"/>
                  </a:lnTo>
                  <a:lnTo>
                    <a:pt x="1362" y="562"/>
                  </a:lnTo>
                  <a:lnTo>
                    <a:pt x="1407" y="500"/>
                  </a:lnTo>
                  <a:lnTo>
                    <a:pt x="1357" y="434"/>
                  </a:lnTo>
                  <a:lnTo>
                    <a:pt x="1307" y="375"/>
                  </a:lnTo>
                  <a:lnTo>
                    <a:pt x="1254" y="320"/>
                  </a:lnTo>
                  <a:lnTo>
                    <a:pt x="1198" y="272"/>
                  </a:lnTo>
                  <a:lnTo>
                    <a:pt x="1141" y="229"/>
                  </a:lnTo>
                  <a:lnTo>
                    <a:pt x="1082" y="194"/>
                  </a:lnTo>
                  <a:close/>
                  <a:moveTo>
                    <a:pt x="771" y="111"/>
                  </a:moveTo>
                  <a:lnTo>
                    <a:pt x="734" y="112"/>
                  </a:lnTo>
                  <a:lnTo>
                    <a:pt x="698" y="116"/>
                  </a:lnTo>
                  <a:lnTo>
                    <a:pt x="663" y="126"/>
                  </a:lnTo>
                  <a:lnTo>
                    <a:pt x="630" y="141"/>
                  </a:lnTo>
                  <a:lnTo>
                    <a:pt x="601" y="159"/>
                  </a:lnTo>
                  <a:lnTo>
                    <a:pt x="573" y="182"/>
                  </a:lnTo>
                  <a:lnTo>
                    <a:pt x="549" y="208"/>
                  </a:lnTo>
                  <a:lnTo>
                    <a:pt x="528" y="236"/>
                  </a:lnTo>
                  <a:lnTo>
                    <a:pt x="511" y="268"/>
                  </a:lnTo>
                  <a:lnTo>
                    <a:pt x="499" y="302"/>
                  </a:lnTo>
                  <a:lnTo>
                    <a:pt x="492" y="339"/>
                  </a:lnTo>
                  <a:lnTo>
                    <a:pt x="489" y="377"/>
                  </a:lnTo>
                  <a:lnTo>
                    <a:pt x="492" y="416"/>
                  </a:lnTo>
                  <a:lnTo>
                    <a:pt x="500" y="453"/>
                  </a:lnTo>
                  <a:lnTo>
                    <a:pt x="513" y="489"/>
                  </a:lnTo>
                  <a:lnTo>
                    <a:pt x="532" y="522"/>
                  </a:lnTo>
                  <a:lnTo>
                    <a:pt x="554" y="552"/>
                  </a:lnTo>
                  <a:lnTo>
                    <a:pt x="581" y="578"/>
                  </a:lnTo>
                  <a:lnTo>
                    <a:pt x="610" y="600"/>
                  </a:lnTo>
                  <a:lnTo>
                    <a:pt x="643" y="619"/>
                  </a:lnTo>
                  <a:lnTo>
                    <a:pt x="679" y="632"/>
                  </a:lnTo>
                  <a:lnTo>
                    <a:pt x="715" y="641"/>
                  </a:lnTo>
                  <a:lnTo>
                    <a:pt x="755" y="644"/>
                  </a:lnTo>
                  <a:lnTo>
                    <a:pt x="794" y="641"/>
                  </a:lnTo>
                  <a:lnTo>
                    <a:pt x="831" y="632"/>
                  </a:lnTo>
                  <a:lnTo>
                    <a:pt x="867" y="619"/>
                  </a:lnTo>
                  <a:lnTo>
                    <a:pt x="900" y="600"/>
                  </a:lnTo>
                  <a:lnTo>
                    <a:pt x="930" y="578"/>
                  </a:lnTo>
                  <a:lnTo>
                    <a:pt x="955" y="552"/>
                  </a:lnTo>
                  <a:lnTo>
                    <a:pt x="978" y="522"/>
                  </a:lnTo>
                  <a:lnTo>
                    <a:pt x="996" y="489"/>
                  </a:lnTo>
                  <a:lnTo>
                    <a:pt x="1010" y="453"/>
                  </a:lnTo>
                  <a:lnTo>
                    <a:pt x="1018" y="416"/>
                  </a:lnTo>
                  <a:lnTo>
                    <a:pt x="1021" y="377"/>
                  </a:lnTo>
                  <a:lnTo>
                    <a:pt x="1018" y="335"/>
                  </a:lnTo>
                  <a:lnTo>
                    <a:pt x="1009" y="295"/>
                  </a:lnTo>
                  <a:lnTo>
                    <a:pt x="993" y="259"/>
                  </a:lnTo>
                  <a:lnTo>
                    <a:pt x="974" y="225"/>
                  </a:lnTo>
                  <a:lnTo>
                    <a:pt x="949" y="194"/>
                  </a:lnTo>
                  <a:lnTo>
                    <a:pt x="921" y="168"/>
                  </a:lnTo>
                  <a:lnTo>
                    <a:pt x="888" y="146"/>
                  </a:lnTo>
                  <a:lnTo>
                    <a:pt x="853" y="129"/>
                  </a:lnTo>
                  <a:lnTo>
                    <a:pt x="814" y="117"/>
                  </a:lnTo>
                  <a:lnTo>
                    <a:pt x="774" y="111"/>
                  </a:lnTo>
                  <a:lnTo>
                    <a:pt x="771" y="111"/>
                  </a:lnTo>
                  <a:close/>
                  <a:moveTo>
                    <a:pt x="755" y="0"/>
                  </a:moveTo>
                  <a:lnTo>
                    <a:pt x="799" y="3"/>
                  </a:lnTo>
                  <a:lnTo>
                    <a:pt x="867" y="9"/>
                  </a:lnTo>
                  <a:lnTo>
                    <a:pt x="934" y="21"/>
                  </a:lnTo>
                  <a:lnTo>
                    <a:pt x="1000" y="40"/>
                  </a:lnTo>
                  <a:lnTo>
                    <a:pt x="1064" y="64"/>
                  </a:lnTo>
                  <a:lnTo>
                    <a:pt x="1128" y="95"/>
                  </a:lnTo>
                  <a:lnTo>
                    <a:pt x="1189" y="131"/>
                  </a:lnTo>
                  <a:lnTo>
                    <a:pt x="1249" y="174"/>
                  </a:lnTo>
                  <a:lnTo>
                    <a:pt x="1307" y="222"/>
                  </a:lnTo>
                  <a:lnTo>
                    <a:pt x="1363" y="276"/>
                  </a:lnTo>
                  <a:lnTo>
                    <a:pt x="1417" y="335"/>
                  </a:lnTo>
                  <a:lnTo>
                    <a:pt x="1468" y="400"/>
                  </a:lnTo>
                  <a:lnTo>
                    <a:pt x="1517" y="471"/>
                  </a:lnTo>
                  <a:lnTo>
                    <a:pt x="1536" y="500"/>
                  </a:lnTo>
                  <a:lnTo>
                    <a:pt x="1511" y="540"/>
                  </a:lnTo>
                  <a:lnTo>
                    <a:pt x="1464" y="607"/>
                  </a:lnTo>
                  <a:lnTo>
                    <a:pt x="1416" y="668"/>
                  </a:lnTo>
                  <a:lnTo>
                    <a:pt x="1365" y="726"/>
                  </a:lnTo>
                  <a:lnTo>
                    <a:pt x="1311" y="779"/>
                  </a:lnTo>
                  <a:lnTo>
                    <a:pt x="1257" y="826"/>
                  </a:lnTo>
                  <a:lnTo>
                    <a:pt x="1200" y="867"/>
                  </a:lnTo>
                  <a:lnTo>
                    <a:pt x="1141" y="905"/>
                  </a:lnTo>
                  <a:lnTo>
                    <a:pt x="1082" y="935"/>
                  </a:lnTo>
                  <a:lnTo>
                    <a:pt x="1020" y="961"/>
                  </a:lnTo>
                  <a:lnTo>
                    <a:pt x="959" y="982"/>
                  </a:lnTo>
                  <a:lnTo>
                    <a:pt x="895" y="996"/>
                  </a:lnTo>
                  <a:lnTo>
                    <a:pt x="830" y="1005"/>
                  </a:lnTo>
                  <a:lnTo>
                    <a:pt x="765" y="1008"/>
                  </a:lnTo>
                  <a:lnTo>
                    <a:pt x="700" y="1005"/>
                  </a:lnTo>
                  <a:lnTo>
                    <a:pt x="635" y="996"/>
                  </a:lnTo>
                  <a:lnTo>
                    <a:pt x="572" y="982"/>
                  </a:lnTo>
                  <a:lnTo>
                    <a:pt x="509" y="961"/>
                  </a:lnTo>
                  <a:lnTo>
                    <a:pt x="448" y="935"/>
                  </a:lnTo>
                  <a:lnTo>
                    <a:pt x="388" y="905"/>
                  </a:lnTo>
                  <a:lnTo>
                    <a:pt x="330" y="868"/>
                  </a:lnTo>
                  <a:lnTo>
                    <a:pt x="273" y="826"/>
                  </a:lnTo>
                  <a:lnTo>
                    <a:pt x="218" y="779"/>
                  </a:lnTo>
                  <a:lnTo>
                    <a:pt x="165" y="726"/>
                  </a:lnTo>
                  <a:lnTo>
                    <a:pt x="114" y="669"/>
                  </a:lnTo>
                  <a:lnTo>
                    <a:pt x="65" y="607"/>
                  </a:lnTo>
                  <a:lnTo>
                    <a:pt x="18" y="540"/>
                  </a:lnTo>
                  <a:lnTo>
                    <a:pt x="0" y="510"/>
                  </a:lnTo>
                  <a:lnTo>
                    <a:pt x="24" y="471"/>
                  </a:lnTo>
                  <a:lnTo>
                    <a:pt x="73" y="400"/>
                  </a:lnTo>
                  <a:lnTo>
                    <a:pt x="125" y="334"/>
                  </a:lnTo>
                  <a:lnTo>
                    <a:pt x="179" y="275"/>
                  </a:lnTo>
                  <a:lnTo>
                    <a:pt x="235" y="221"/>
                  </a:lnTo>
                  <a:lnTo>
                    <a:pt x="294" y="173"/>
                  </a:lnTo>
                  <a:lnTo>
                    <a:pt x="353" y="130"/>
                  </a:lnTo>
                  <a:lnTo>
                    <a:pt x="416" y="93"/>
                  </a:lnTo>
                  <a:lnTo>
                    <a:pt x="480" y="63"/>
                  </a:lnTo>
                  <a:lnTo>
                    <a:pt x="544" y="39"/>
                  </a:lnTo>
                  <a:lnTo>
                    <a:pt x="611" y="20"/>
                  </a:lnTo>
                  <a:lnTo>
                    <a:pt x="678" y="9"/>
                  </a:lnTo>
                  <a:lnTo>
                    <a:pt x="715" y="2"/>
                  </a:lnTo>
                  <a:lnTo>
                    <a:pt x="7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546"/>
            <p:cNvSpPr>
              <a:spLocks/>
            </p:cNvSpPr>
            <p:nvPr/>
          </p:nvSpPr>
          <p:spPr bwMode="auto">
            <a:xfrm>
              <a:off x="81565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6 h 3267"/>
                <a:gd name="T74" fmla="*/ 1412 w 3249"/>
                <a:gd name="T75" fmla="*/ 2822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6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2"/>
                  </a:lnTo>
                  <a:lnTo>
                    <a:pt x="1481" y="2783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8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7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1" name="Group 1230"/>
          <p:cNvGrpSpPr/>
          <p:nvPr/>
        </p:nvGrpSpPr>
        <p:grpSpPr>
          <a:xfrm>
            <a:off x="9079853" y="2678177"/>
            <a:ext cx="571500" cy="576263"/>
            <a:chOff x="9083675" y="1905001"/>
            <a:chExt cx="571500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9" name="Freeform 551"/>
            <p:cNvSpPr>
              <a:spLocks noEditPoints="1"/>
            </p:cNvSpPr>
            <p:nvPr/>
          </p:nvSpPr>
          <p:spPr bwMode="auto">
            <a:xfrm>
              <a:off x="9388475" y="2193926"/>
              <a:ext cx="209550" cy="249238"/>
            </a:xfrm>
            <a:custGeom>
              <a:avLst/>
              <a:gdLst>
                <a:gd name="T0" fmla="*/ 108 w 1188"/>
                <a:gd name="T1" fmla="*/ 1306 h 1415"/>
                <a:gd name="T2" fmla="*/ 1080 w 1188"/>
                <a:gd name="T3" fmla="*/ 544 h 1415"/>
                <a:gd name="T4" fmla="*/ 594 w 1188"/>
                <a:gd name="T5" fmla="*/ 109 h 1415"/>
                <a:gd name="T6" fmla="*/ 516 w 1188"/>
                <a:gd name="T7" fmla="*/ 121 h 1415"/>
                <a:gd name="T8" fmla="*/ 447 w 1188"/>
                <a:gd name="T9" fmla="*/ 154 h 1415"/>
                <a:gd name="T10" fmla="*/ 390 w 1188"/>
                <a:gd name="T11" fmla="*/ 203 h 1415"/>
                <a:gd name="T12" fmla="*/ 349 w 1188"/>
                <a:gd name="T13" fmla="*/ 267 h 1415"/>
                <a:gd name="T14" fmla="*/ 327 w 1188"/>
                <a:gd name="T15" fmla="*/ 341 h 1415"/>
                <a:gd name="T16" fmla="*/ 324 w 1188"/>
                <a:gd name="T17" fmla="*/ 435 h 1415"/>
                <a:gd name="T18" fmla="*/ 864 w 1188"/>
                <a:gd name="T19" fmla="*/ 381 h 1415"/>
                <a:gd name="T20" fmla="*/ 852 w 1188"/>
                <a:gd name="T21" fmla="*/ 303 h 1415"/>
                <a:gd name="T22" fmla="*/ 821 w 1188"/>
                <a:gd name="T23" fmla="*/ 233 h 1415"/>
                <a:gd name="T24" fmla="*/ 771 w 1188"/>
                <a:gd name="T25" fmla="*/ 176 h 1415"/>
                <a:gd name="T26" fmla="*/ 708 w 1188"/>
                <a:gd name="T27" fmla="*/ 134 h 1415"/>
                <a:gd name="T28" fmla="*/ 633 w 1188"/>
                <a:gd name="T29" fmla="*/ 112 h 1415"/>
                <a:gd name="T30" fmla="*/ 594 w 1188"/>
                <a:gd name="T31" fmla="*/ 0 h 1415"/>
                <a:gd name="T32" fmla="*/ 687 w 1188"/>
                <a:gd name="T33" fmla="*/ 12 h 1415"/>
                <a:gd name="T34" fmla="*/ 772 w 1188"/>
                <a:gd name="T35" fmla="*/ 45 h 1415"/>
                <a:gd name="T36" fmla="*/ 845 w 1188"/>
                <a:gd name="T37" fmla="*/ 97 h 1415"/>
                <a:gd name="T38" fmla="*/ 905 w 1188"/>
                <a:gd name="T39" fmla="*/ 164 h 1415"/>
                <a:gd name="T40" fmla="*/ 946 w 1188"/>
                <a:gd name="T41" fmla="*/ 243 h 1415"/>
                <a:gd name="T42" fmla="*/ 969 w 1188"/>
                <a:gd name="T43" fmla="*/ 334 h 1415"/>
                <a:gd name="T44" fmla="*/ 972 w 1188"/>
                <a:gd name="T45" fmla="*/ 435 h 1415"/>
                <a:gd name="T46" fmla="*/ 1188 w 1188"/>
                <a:gd name="T47" fmla="*/ 1415 h 1415"/>
                <a:gd name="T48" fmla="*/ 0 w 1188"/>
                <a:gd name="T49" fmla="*/ 435 h 1415"/>
                <a:gd name="T50" fmla="*/ 216 w 1188"/>
                <a:gd name="T51" fmla="*/ 381 h 1415"/>
                <a:gd name="T52" fmla="*/ 227 w 1188"/>
                <a:gd name="T53" fmla="*/ 288 h 1415"/>
                <a:gd name="T54" fmla="*/ 260 w 1188"/>
                <a:gd name="T55" fmla="*/ 202 h 1415"/>
                <a:gd name="T56" fmla="*/ 311 w 1188"/>
                <a:gd name="T57" fmla="*/ 128 h 1415"/>
                <a:gd name="T58" fmla="*/ 378 w 1188"/>
                <a:gd name="T59" fmla="*/ 69 h 1415"/>
                <a:gd name="T60" fmla="*/ 458 w 1188"/>
                <a:gd name="T61" fmla="*/ 26 h 1415"/>
                <a:gd name="T62" fmla="*/ 547 w 1188"/>
                <a:gd name="T63" fmla="*/ 3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88" h="1415">
                  <a:moveTo>
                    <a:pt x="108" y="544"/>
                  </a:moveTo>
                  <a:lnTo>
                    <a:pt x="108" y="1306"/>
                  </a:lnTo>
                  <a:lnTo>
                    <a:pt x="1080" y="1306"/>
                  </a:lnTo>
                  <a:lnTo>
                    <a:pt x="1080" y="544"/>
                  </a:lnTo>
                  <a:lnTo>
                    <a:pt x="108" y="544"/>
                  </a:lnTo>
                  <a:close/>
                  <a:moveTo>
                    <a:pt x="594" y="109"/>
                  </a:moveTo>
                  <a:lnTo>
                    <a:pt x="554" y="112"/>
                  </a:lnTo>
                  <a:lnTo>
                    <a:pt x="516" y="121"/>
                  </a:lnTo>
                  <a:lnTo>
                    <a:pt x="480" y="134"/>
                  </a:lnTo>
                  <a:lnTo>
                    <a:pt x="447" y="154"/>
                  </a:lnTo>
                  <a:lnTo>
                    <a:pt x="417" y="176"/>
                  </a:lnTo>
                  <a:lnTo>
                    <a:pt x="390" y="203"/>
                  </a:lnTo>
                  <a:lnTo>
                    <a:pt x="368" y="233"/>
                  </a:lnTo>
                  <a:lnTo>
                    <a:pt x="349" y="267"/>
                  </a:lnTo>
                  <a:lnTo>
                    <a:pt x="335" y="303"/>
                  </a:lnTo>
                  <a:lnTo>
                    <a:pt x="327" y="341"/>
                  </a:lnTo>
                  <a:lnTo>
                    <a:pt x="324" y="381"/>
                  </a:lnTo>
                  <a:lnTo>
                    <a:pt x="324" y="435"/>
                  </a:lnTo>
                  <a:lnTo>
                    <a:pt x="864" y="435"/>
                  </a:lnTo>
                  <a:lnTo>
                    <a:pt x="864" y="381"/>
                  </a:lnTo>
                  <a:lnTo>
                    <a:pt x="861" y="341"/>
                  </a:lnTo>
                  <a:lnTo>
                    <a:pt x="852" y="303"/>
                  </a:lnTo>
                  <a:lnTo>
                    <a:pt x="839" y="267"/>
                  </a:lnTo>
                  <a:lnTo>
                    <a:pt x="821" y="233"/>
                  </a:lnTo>
                  <a:lnTo>
                    <a:pt x="797" y="203"/>
                  </a:lnTo>
                  <a:lnTo>
                    <a:pt x="771" y="176"/>
                  </a:lnTo>
                  <a:lnTo>
                    <a:pt x="741" y="154"/>
                  </a:lnTo>
                  <a:lnTo>
                    <a:pt x="708" y="134"/>
                  </a:lnTo>
                  <a:lnTo>
                    <a:pt x="671" y="121"/>
                  </a:lnTo>
                  <a:lnTo>
                    <a:pt x="633" y="112"/>
                  </a:lnTo>
                  <a:lnTo>
                    <a:pt x="594" y="109"/>
                  </a:lnTo>
                  <a:close/>
                  <a:moveTo>
                    <a:pt x="594" y="0"/>
                  </a:moveTo>
                  <a:lnTo>
                    <a:pt x="642" y="3"/>
                  </a:lnTo>
                  <a:lnTo>
                    <a:pt x="687" y="12"/>
                  </a:lnTo>
                  <a:lnTo>
                    <a:pt x="731" y="26"/>
                  </a:lnTo>
                  <a:lnTo>
                    <a:pt x="772" y="45"/>
                  </a:lnTo>
                  <a:lnTo>
                    <a:pt x="809" y="69"/>
                  </a:lnTo>
                  <a:lnTo>
                    <a:pt x="845" y="97"/>
                  </a:lnTo>
                  <a:lnTo>
                    <a:pt x="877" y="128"/>
                  </a:lnTo>
                  <a:lnTo>
                    <a:pt x="905" y="164"/>
                  </a:lnTo>
                  <a:lnTo>
                    <a:pt x="928" y="202"/>
                  </a:lnTo>
                  <a:lnTo>
                    <a:pt x="946" y="243"/>
                  </a:lnTo>
                  <a:lnTo>
                    <a:pt x="961" y="288"/>
                  </a:lnTo>
                  <a:lnTo>
                    <a:pt x="969" y="334"/>
                  </a:lnTo>
                  <a:lnTo>
                    <a:pt x="972" y="381"/>
                  </a:lnTo>
                  <a:lnTo>
                    <a:pt x="972" y="435"/>
                  </a:lnTo>
                  <a:lnTo>
                    <a:pt x="1188" y="435"/>
                  </a:lnTo>
                  <a:lnTo>
                    <a:pt x="1188" y="1415"/>
                  </a:lnTo>
                  <a:lnTo>
                    <a:pt x="0" y="1415"/>
                  </a:lnTo>
                  <a:lnTo>
                    <a:pt x="0" y="435"/>
                  </a:lnTo>
                  <a:lnTo>
                    <a:pt x="216" y="435"/>
                  </a:lnTo>
                  <a:lnTo>
                    <a:pt x="216" y="381"/>
                  </a:lnTo>
                  <a:lnTo>
                    <a:pt x="219" y="334"/>
                  </a:lnTo>
                  <a:lnTo>
                    <a:pt x="227" y="288"/>
                  </a:lnTo>
                  <a:lnTo>
                    <a:pt x="242" y="243"/>
                  </a:lnTo>
                  <a:lnTo>
                    <a:pt x="260" y="202"/>
                  </a:lnTo>
                  <a:lnTo>
                    <a:pt x="284" y="164"/>
                  </a:lnTo>
                  <a:lnTo>
                    <a:pt x="311" y="128"/>
                  </a:lnTo>
                  <a:lnTo>
                    <a:pt x="343" y="97"/>
                  </a:lnTo>
                  <a:lnTo>
                    <a:pt x="378" y="69"/>
                  </a:lnTo>
                  <a:lnTo>
                    <a:pt x="417" y="45"/>
                  </a:lnTo>
                  <a:lnTo>
                    <a:pt x="458" y="26"/>
                  </a:lnTo>
                  <a:lnTo>
                    <a:pt x="501" y="12"/>
                  </a:lnTo>
                  <a:lnTo>
                    <a:pt x="547" y="3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Freeform 552"/>
            <p:cNvSpPr>
              <a:spLocks noEditPoints="1"/>
            </p:cNvSpPr>
            <p:nvPr/>
          </p:nvSpPr>
          <p:spPr bwMode="auto">
            <a:xfrm>
              <a:off x="9455150" y="2317751"/>
              <a:ext cx="76200" cy="96838"/>
            </a:xfrm>
            <a:custGeom>
              <a:avLst/>
              <a:gdLst>
                <a:gd name="T0" fmla="*/ 191 w 432"/>
                <a:gd name="T1" fmla="*/ 113 h 544"/>
                <a:gd name="T2" fmla="*/ 148 w 432"/>
                <a:gd name="T3" fmla="*/ 133 h 544"/>
                <a:gd name="T4" fmla="*/ 119 w 432"/>
                <a:gd name="T5" fmla="*/ 170 h 544"/>
                <a:gd name="T6" fmla="*/ 108 w 432"/>
                <a:gd name="T7" fmla="*/ 219 h 544"/>
                <a:gd name="T8" fmla="*/ 119 w 432"/>
                <a:gd name="T9" fmla="*/ 266 h 544"/>
                <a:gd name="T10" fmla="*/ 148 w 432"/>
                <a:gd name="T11" fmla="*/ 303 h 544"/>
                <a:gd name="T12" fmla="*/ 191 w 432"/>
                <a:gd name="T13" fmla="*/ 325 h 544"/>
                <a:gd name="T14" fmla="*/ 240 w 432"/>
                <a:gd name="T15" fmla="*/ 325 h 544"/>
                <a:gd name="T16" fmla="*/ 283 w 432"/>
                <a:gd name="T17" fmla="*/ 303 h 544"/>
                <a:gd name="T18" fmla="*/ 313 w 432"/>
                <a:gd name="T19" fmla="*/ 266 h 544"/>
                <a:gd name="T20" fmla="*/ 324 w 432"/>
                <a:gd name="T21" fmla="*/ 219 h 544"/>
                <a:gd name="T22" fmla="*/ 313 w 432"/>
                <a:gd name="T23" fmla="*/ 170 h 544"/>
                <a:gd name="T24" fmla="*/ 283 w 432"/>
                <a:gd name="T25" fmla="*/ 133 h 544"/>
                <a:gd name="T26" fmla="*/ 240 w 432"/>
                <a:gd name="T27" fmla="*/ 113 h 544"/>
                <a:gd name="T28" fmla="*/ 216 w 432"/>
                <a:gd name="T29" fmla="*/ 0 h 544"/>
                <a:gd name="T30" fmla="*/ 284 w 432"/>
                <a:gd name="T31" fmla="*/ 12 h 544"/>
                <a:gd name="T32" fmla="*/ 343 w 432"/>
                <a:gd name="T33" fmla="*/ 42 h 544"/>
                <a:gd name="T34" fmla="*/ 390 w 432"/>
                <a:gd name="T35" fmla="*/ 90 h 544"/>
                <a:gd name="T36" fmla="*/ 421 w 432"/>
                <a:gd name="T37" fmla="*/ 150 h 544"/>
                <a:gd name="T38" fmla="*/ 432 w 432"/>
                <a:gd name="T39" fmla="*/ 219 h 544"/>
                <a:gd name="T40" fmla="*/ 420 w 432"/>
                <a:gd name="T41" fmla="*/ 291 h 544"/>
                <a:gd name="T42" fmla="*/ 385 w 432"/>
                <a:gd name="T43" fmla="*/ 353 h 544"/>
                <a:gd name="T44" fmla="*/ 334 w 432"/>
                <a:gd name="T45" fmla="*/ 400 h 544"/>
                <a:gd name="T46" fmla="*/ 270 w 432"/>
                <a:gd name="T47" fmla="*/ 429 h 544"/>
                <a:gd name="T48" fmla="*/ 267 w 432"/>
                <a:gd name="T49" fmla="*/ 508 h 544"/>
                <a:gd name="T50" fmla="*/ 247 w 432"/>
                <a:gd name="T51" fmla="*/ 534 h 544"/>
                <a:gd name="T52" fmla="*/ 216 w 432"/>
                <a:gd name="T53" fmla="*/ 544 h 544"/>
                <a:gd name="T54" fmla="*/ 184 w 432"/>
                <a:gd name="T55" fmla="*/ 534 h 544"/>
                <a:gd name="T56" fmla="*/ 164 w 432"/>
                <a:gd name="T57" fmla="*/ 508 h 544"/>
                <a:gd name="T58" fmla="*/ 162 w 432"/>
                <a:gd name="T59" fmla="*/ 429 h 544"/>
                <a:gd name="T60" fmla="*/ 98 w 432"/>
                <a:gd name="T61" fmla="*/ 400 h 544"/>
                <a:gd name="T62" fmla="*/ 46 w 432"/>
                <a:gd name="T63" fmla="*/ 353 h 544"/>
                <a:gd name="T64" fmla="*/ 12 w 432"/>
                <a:gd name="T65" fmla="*/ 291 h 544"/>
                <a:gd name="T66" fmla="*/ 0 w 432"/>
                <a:gd name="T67" fmla="*/ 219 h 544"/>
                <a:gd name="T68" fmla="*/ 11 w 432"/>
                <a:gd name="T69" fmla="*/ 150 h 544"/>
                <a:gd name="T70" fmla="*/ 42 w 432"/>
                <a:gd name="T71" fmla="*/ 90 h 544"/>
                <a:gd name="T72" fmla="*/ 89 w 432"/>
                <a:gd name="T73" fmla="*/ 42 h 544"/>
                <a:gd name="T74" fmla="*/ 148 w 432"/>
                <a:gd name="T75" fmla="*/ 12 h 544"/>
                <a:gd name="T76" fmla="*/ 216 w 432"/>
                <a:gd name="T77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2" h="544">
                  <a:moveTo>
                    <a:pt x="216" y="109"/>
                  </a:moveTo>
                  <a:lnTo>
                    <a:pt x="191" y="113"/>
                  </a:lnTo>
                  <a:lnTo>
                    <a:pt x="169" y="121"/>
                  </a:lnTo>
                  <a:lnTo>
                    <a:pt x="148" y="133"/>
                  </a:lnTo>
                  <a:lnTo>
                    <a:pt x="132" y="151"/>
                  </a:lnTo>
                  <a:lnTo>
                    <a:pt x="119" y="170"/>
                  </a:lnTo>
                  <a:lnTo>
                    <a:pt x="111" y="194"/>
                  </a:lnTo>
                  <a:lnTo>
                    <a:pt x="108" y="219"/>
                  </a:lnTo>
                  <a:lnTo>
                    <a:pt x="111" y="243"/>
                  </a:lnTo>
                  <a:lnTo>
                    <a:pt x="119" y="266"/>
                  </a:lnTo>
                  <a:lnTo>
                    <a:pt x="132" y="287"/>
                  </a:lnTo>
                  <a:lnTo>
                    <a:pt x="148" y="303"/>
                  </a:lnTo>
                  <a:lnTo>
                    <a:pt x="169" y="317"/>
                  </a:lnTo>
                  <a:lnTo>
                    <a:pt x="191" y="325"/>
                  </a:lnTo>
                  <a:lnTo>
                    <a:pt x="216" y="327"/>
                  </a:lnTo>
                  <a:lnTo>
                    <a:pt x="240" y="325"/>
                  </a:lnTo>
                  <a:lnTo>
                    <a:pt x="264" y="317"/>
                  </a:lnTo>
                  <a:lnTo>
                    <a:pt x="283" y="303"/>
                  </a:lnTo>
                  <a:lnTo>
                    <a:pt x="300" y="287"/>
                  </a:lnTo>
                  <a:lnTo>
                    <a:pt x="313" y="266"/>
                  </a:lnTo>
                  <a:lnTo>
                    <a:pt x="321" y="243"/>
                  </a:lnTo>
                  <a:lnTo>
                    <a:pt x="324" y="219"/>
                  </a:lnTo>
                  <a:lnTo>
                    <a:pt x="321" y="194"/>
                  </a:lnTo>
                  <a:lnTo>
                    <a:pt x="313" y="170"/>
                  </a:lnTo>
                  <a:lnTo>
                    <a:pt x="300" y="151"/>
                  </a:lnTo>
                  <a:lnTo>
                    <a:pt x="283" y="133"/>
                  </a:lnTo>
                  <a:lnTo>
                    <a:pt x="264" y="121"/>
                  </a:lnTo>
                  <a:lnTo>
                    <a:pt x="240" y="113"/>
                  </a:lnTo>
                  <a:lnTo>
                    <a:pt x="216" y="109"/>
                  </a:lnTo>
                  <a:close/>
                  <a:moveTo>
                    <a:pt x="216" y="0"/>
                  </a:moveTo>
                  <a:lnTo>
                    <a:pt x="251" y="3"/>
                  </a:lnTo>
                  <a:lnTo>
                    <a:pt x="284" y="12"/>
                  </a:lnTo>
                  <a:lnTo>
                    <a:pt x="315" y="25"/>
                  </a:lnTo>
                  <a:lnTo>
                    <a:pt x="343" y="42"/>
                  </a:lnTo>
                  <a:lnTo>
                    <a:pt x="369" y="64"/>
                  </a:lnTo>
                  <a:lnTo>
                    <a:pt x="390" y="90"/>
                  </a:lnTo>
                  <a:lnTo>
                    <a:pt x="408" y="119"/>
                  </a:lnTo>
                  <a:lnTo>
                    <a:pt x="421" y="150"/>
                  </a:lnTo>
                  <a:lnTo>
                    <a:pt x="429" y="184"/>
                  </a:lnTo>
                  <a:lnTo>
                    <a:pt x="432" y="219"/>
                  </a:lnTo>
                  <a:lnTo>
                    <a:pt x="429" y="256"/>
                  </a:lnTo>
                  <a:lnTo>
                    <a:pt x="420" y="291"/>
                  </a:lnTo>
                  <a:lnTo>
                    <a:pt x="405" y="323"/>
                  </a:lnTo>
                  <a:lnTo>
                    <a:pt x="385" y="353"/>
                  </a:lnTo>
                  <a:lnTo>
                    <a:pt x="362" y="379"/>
                  </a:lnTo>
                  <a:lnTo>
                    <a:pt x="334" y="400"/>
                  </a:lnTo>
                  <a:lnTo>
                    <a:pt x="304" y="417"/>
                  </a:lnTo>
                  <a:lnTo>
                    <a:pt x="270" y="429"/>
                  </a:lnTo>
                  <a:lnTo>
                    <a:pt x="270" y="491"/>
                  </a:lnTo>
                  <a:lnTo>
                    <a:pt x="267" y="508"/>
                  </a:lnTo>
                  <a:lnTo>
                    <a:pt x="260" y="523"/>
                  </a:lnTo>
                  <a:lnTo>
                    <a:pt x="247" y="534"/>
                  </a:lnTo>
                  <a:lnTo>
                    <a:pt x="233" y="542"/>
                  </a:lnTo>
                  <a:lnTo>
                    <a:pt x="216" y="544"/>
                  </a:lnTo>
                  <a:lnTo>
                    <a:pt x="199" y="542"/>
                  </a:lnTo>
                  <a:lnTo>
                    <a:pt x="184" y="534"/>
                  </a:lnTo>
                  <a:lnTo>
                    <a:pt x="173" y="523"/>
                  </a:lnTo>
                  <a:lnTo>
                    <a:pt x="164" y="508"/>
                  </a:lnTo>
                  <a:lnTo>
                    <a:pt x="162" y="491"/>
                  </a:lnTo>
                  <a:lnTo>
                    <a:pt x="162" y="429"/>
                  </a:lnTo>
                  <a:lnTo>
                    <a:pt x="129" y="417"/>
                  </a:lnTo>
                  <a:lnTo>
                    <a:pt x="98" y="400"/>
                  </a:lnTo>
                  <a:lnTo>
                    <a:pt x="70" y="379"/>
                  </a:lnTo>
                  <a:lnTo>
                    <a:pt x="46" y="353"/>
                  </a:lnTo>
                  <a:lnTo>
                    <a:pt x="26" y="323"/>
                  </a:lnTo>
                  <a:lnTo>
                    <a:pt x="12" y="291"/>
                  </a:lnTo>
                  <a:lnTo>
                    <a:pt x="3" y="256"/>
                  </a:lnTo>
                  <a:lnTo>
                    <a:pt x="0" y="219"/>
                  </a:lnTo>
                  <a:lnTo>
                    <a:pt x="3" y="184"/>
                  </a:lnTo>
                  <a:lnTo>
                    <a:pt x="11" y="150"/>
                  </a:lnTo>
                  <a:lnTo>
                    <a:pt x="24" y="119"/>
                  </a:lnTo>
                  <a:lnTo>
                    <a:pt x="42" y="90"/>
                  </a:lnTo>
                  <a:lnTo>
                    <a:pt x="63" y="64"/>
                  </a:lnTo>
                  <a:lnTo>
                    <a:pt x="89" y="42"/>
                  </a:lnTo>
                  <a:lnTo>
                    <a:pt x="116" y="25"/>
                  </a:lnTo>
                  <a:lnTo>
                    <a:pt x="148" y="12"/>
                  </a:lnTo>
                  <a:lnTo>
                    <a:pt x="181" y="3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Freeform 553"/>
            <p:cNvSpPr>
              <a:spLocks/>
            </p:cNvSpPr>
            <p:nvPr/>
          </p:nvSpPr>
          <p:spPr bwMode="auto">
            <a:xfrm>
              <a:off x="9083675" y="1905001"/>
              <a:ext cx="571500" cy="576263"/>
            </a:xfrm>
            <a:custGeom>
              <a:avLst/>
              <a:gdLst>
                <a:gd name="T0" fmla="*/ 2348 w 3240"/>
                <a:gd name="T1" fmla="*/ 3 h 3267"/>
                <a:gd name="T2" fmla="*/ 2575 w 3240"/>
                <a:gd name="T3" fmla="*/ 51 h 3267"/>
                <a:gd name="T4" fmla="*/ 2780 w 3240"/>
                <a:gd name="T5" fmla="*/ 147 h 3267"/>
                <a:gd name="T6" fmla="*/ 2955 w 3240"/>
                <a:gd name="T7" fmla="*/ 288 h 3267"/>
                <a:gd name="T8" fmla="*/ 3094 w 3240"/>
                <a:gd name="T9" fmla="*/ 464 h 3267"/>
                <a:gd name="T10" fmla="*/ 3190 w 3240"/>
                <a:gd name="T11" fmla="*/ 670 h 3267"/>
                <a:gd name="T12" fmla="*/ 3237 w 3240"/>
                <a:gd name="T13" fmla="*/ 900 h 3267"/>
                <a:gd name="T14" fmla="*/ 3238 w 3240"/>
                <a:gd name="T15" fmla="*/ 1812 h 3267"/>
                <a:gd name="T16" fmla="*/ 3200 w 3240"/>
                <a:gd name="T17" fmla="*/ 2019 h 3267"/>
                <a:gd name="T18" fmla="*/ 3143 w 3240"/>
                <a:gd name="T19" fmla="*/ 2164 h 3267"/>
                <a:gd name="T20" fmla="*/ 3107 w 3240"/>
                <a:gd name="T21" fmla="*/ 2182 h 3267"/>
                <a:gd name="T22" fmla="*/ 3066 w 3240"/>
                <a:gd name="T23" fmla="*/ 2170 h 3267"/>
                <a:gd name="T24" fmla="*/ 3048 w 3240"/>
                <a:gd name="T25" fmla="*/ 2134 h 3267"/>
                <a:gd name="T26" fmla="*/ 3080 w 3240"/>
                <a:gd name="T27" fmla="*/ 2035 h 3267"/>
                <a:gd name="T28" fmla="*/ 3129 w 3240"/>
                <a:gd name="T29" fmla="*/ 1818 h 3267"/>
                <a:gd name="T30" fmla="*/ 3129 w 3240"/>
                <a:gd name="T31" fmla="*/ 905 h 3267"/>
                <a:gd name="T32" fmla="*/ 3084 w 3240"/>
                <a:gd name="T33" fmla="*/ 692 h 3267"/>
                <a:gd name="T34" fmla="*/ 2989 w 3240"/>
                <a:gd name="T35" fmla="*/ 501 h 3267"/>
                <a:gd name="T36" fmla="*/ 2853 w 3240"/>
                <a:gd name="T37" fmla="*/ 340 h 3267"/>
                <a:gd name="T38" fmla="*/ 2684 w 3240"/>
                <a:gd name="T39" fmla="*/ 217 h 3267"/>
                <a:gd name="T40" fmla="*/ 2486 w 3240"/>
                <a:gd name="T41" fmla="*/ 137 h 3267"/>
                <a:gd name="T42" fmla="*/ 2268 w 3240"/>
                <a:gd name="T43" fmla="*/ 109 h 3267"/>
                <a:gd name="T44" fmla="*/ 824 w 3240"/>
                <a:gd name="T45" fmla="*/ 122 h 3267"/>
                <a:gd name="T46" fmla="*/ 620 w 3240"/>
                <a:gd name="T47" fmla="*/ 185 h 3267"/>
                <a:gd name="T48" fmla="*/ 440 w 3240"/>
                <a:gd name="T49" fmla="*/ 295 h 3267"/>
                <a:gd name="T50" fmla="*/ 291 w 3240"/>
                <a:gd name="T51" fmla="*/ 443 h 3267"/>
                <a:gd name="T52" fmla="*/ 183 w 3240"/>
                <a:gd name="T53" fmla="*/ 625 h 3267"/>
                <a:gd name="T54" fmla="*/ 121 w 3240"/>
                <a:gd name="T55" fmla="*/ 832 h 3267"/>
                <a:gd name="T56" fmla="*/ 108 w 3240"/>
                <a:gd name="T57" fmla="*/ 1742 h 3267"/>
                <a:gd name="T58" fmla="*/ 136 w 3240"/>
                <a:gd name="T59" fmla="*/ 1962 h 3267"/>
                <a:gd name="T60" fmla="*/ 215 w 3240"/>
                <a:gd name="T61" fmla="*/ 2161 h 3267"/>
                <a:gd name="T62" fmla="*/ 338 w 3240"/>
                <a:gd name="T63" fmla="*/ 2332 h 3267"/>
                <a:gd name="T64" fmla="*/ 497 w 3240"/>
                <a:gd name="T65" fmla="*/ 2469 h 3267"/>
                <a:gd name="T66" fmla="*/ 685 w 3240"/>
                <a:gd name="T67" fmla="*/ 2564 h 3267"/>
                <a:gd name="T68" fmla="*/ 898 w 3240"/>
                <a:gd name="T69" fmla="*/ 2609 h 3267"/>
                <a:gd name="T70" fmla="*/ 1026 w 3240"/>
                <a:gd name="T71" fmla="*/ 3135 h 3267"/>
                <a:gd name="T72" fmla="*/ 1216 w 3240"/>
                <a:gd name="T73" fmla="*/ 2956 h 3267"/>
                <a:gd name="T74" fmla="*/ 1408 w 3240"/>
                <a:gd name="T75" fmla="*/ 2822 h 3267"/>
                <a:gd name="T76" fmla="*/ 1504 w 3240"/>
                <a:gd name="T77" fmla="*/ 2777 h 3267"/>
                <a:gd name="T78" fmla="*/ 1541 w 3240"/>
                <a:gd name="T79" fmla="*/ 2795 h 3267"/>
                <a:gd name="T80" fmla="*/ 1556 w 3240"/>
                <a:gd name="T81" fmla="*/ 2834 h 3267"/>
                <a:gd name="T82" fmla="*/ 1538 w 3240"/>
                <a:gd name="T83" fmla="*/ 2871 h 3267"/>
                <a:gd name="T84" fmla="*/ 1377 w 3240"/>
                <a:gd name="T85" fmla="*/ 2970 h 3267"/>
                <a:gd name="T86" fmla="*/ 1176 w 3240"/>
                <a:gd name="T87" fmla="*/ 3138 h 3267"/>
                <a:gd name="T88" fmla="*/ 1044 w 3240"/>
                <a:gd name="T89" fmla="*/ 3260 h 3267"/>
                <a:gd name="T90" fmla="*/ 992 w 3240"/>
                <a:gd name="T91" fmla="*/ 3265 h 3267"/>
                <a:gd name="T92" fmla="*/ 940 w 3240"/>
                <a:gd name="T93" fmla="*/ 3234 h 3267"/>
                <a:gd name="T94" fmla="*/ 918 w 3240"/>
                <a:gd name="T95" fmla="*/ 3174 h 3267"/>
                <a:gd name="T96" fmla="*/ 768 w 3240"/>
                <a:gd name="T97" fmla="*/ 2700 h 3267"/>
                <a:gd name="T98" fmla="*/ 559 w 3240"/>
                <a:gd name="T99" fmla="*/ 2629 h 3267"/>
                <a:gd name="T100" fmla="*/ 374 w 3240"/>
                <a:gd name="T101" fmla="*/ 2514 h 3267"/>
                <a:gd name="T102" fmla="*/ 220 w 3240"/>
                <a:gd name="T103" fmla="*/ 2362 h 3267"/>
                <a:gd name="T104" fmla="*/ 101 w 3240"/>
                <a:gd name="T105" fmla="*/ 2178 h 3267"/>
                <a:gd name="T106" fmla="*/ 27 w 3240"/>
                <a:gd name="T107" fmla="*/ 1970 h 3267"/>
                <a:gd name="T108" fmla="*/ 0 w 3240"/>
                <a:gd name="T109" fmla="*/ 1742 h 3267"/>
                <a:gd name="T110" fmla="*/ 12 w 3240"/>
                <a:gd name="T111" fmla="*/ 822 h 3267"/>
                <a:gd name="T112" fmla="*/ 77 w 3240"/>
                <a:gd name="T113" fmla="*/ 599 h 3267"/>
                <a:gd name="T114" fmla="*/ 188 w 3240"/>
                <a:gd name="T115" fmla="*/ 402 h 3267"/>
                <a:gd name="T116" fmla="*/ 340 w 3240"/>
                <a:gd name="T117" fmla="*/ 236 h 3267"/>
                <a:gd name="T118" fmla="*/ 526 w 3240"/>
                <a:gd name="T119" fmla="*/ 109 h 3267"/>
                <a:gd name="T120" fmla="*/ 738 w 3240"/>
                <a:gd name="T121" fmla="*/ 29 h 3267"/>
                <a:gd name="T122" fmla="*/ 972 w 3240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0" h="3267">
                  <a:moveTo>
                    <a:pt x="972" y="0"/>
                  </a:moveTo>
                  <a:lnTo>
                    <a:pt x="2268" y="0"/>
                  </a:lnTo>
                  <a:lnTo>
                    <a:pt x="2348" y="3"/>
                  </a:lnTo>
                  <a:lnTo>
                    <a:pt x="2426" y="13"/>
                  </a:lnTo>
                  <a:lnTo>
                    <a:pt x="2502" y="29"/>
                  </a:lnTo>
                  <a:lnTo>
                    <a:pt x="2575" y="51"/>
                  </a:lnTo>
                  <a:lnTo>
                    <a:pt x="2646" y="77"/>
                  </a:lnTo>
                  <a:lnTo>
                    <a:pt x="2714" y="109"/>
                  </a:lnTo>
                  <a:lnTo>
                    <a:pt x="2780" y="147"/>
                  </a:lnTo>
                  <a:lnTo>
                    <a:pt x="2842" y="190"/>
                  </a:lnTo>
                  <a:lnTo>
                    <a:pt x="2900" y="236"/>
                  </a:lnTo>
                  <a:lnTo>
                    <a:pt x="2955" y="288"/>
                  </a:lnTo>
                  <a:lnTo>
                    <a:pt x="3006" y="342"/>
                  </a:lnTo>
                  <a:lnTo>
                    <a:pt x="3052" y="402"/>
                  </a:lnTo>
                  <a:lnTo>
                    <a:pt x="3094" y="464"/>
                  </a:lnTo>
                  <a:lnTo>
                    <a:pt x="3132" y="530"/>
                  </a:lnTo>
                  <a:lnTo>
                    <a:pt x="3163" y="599"/>
                  </a:lnTo>
                  <a:lnTo>
                    <a:pt x="3190" y="670"/>
                  </a:lnTo>
                  <a:lnTo>
                    <a:pt x="3211" y="744"/>
                  </a:lnTo>
                  <a:lnTo>
                    <a:pt x="3228" y="822"/>
                  </a:lnTo>
                  <a:lnTo>
                    <a:pt x="3237" y="900"/>
                  </a:lnTo>
                  <a:lnTo>
                    <a:pt x="3240" y="979"/>
                  </a:lnTo>
                  <a:lnTo>
                    <a:pt x="3240" y="1742"/>
                  </a:lnTo>
                  <a:lnTo>
                    <a:pt x="3238" y="1812"/>
                  </a:lnTo>
                  <a:lnTo>
                    <a:pt x="3230" y="1882"/>
                  </a:lnTo>
                  <a:lnTo>
                    <a:pt x="3218" y="1950"/>
                  </a:lnTo>
                  <a:lnTo>
                    <a:pt x="3200" y="2019"/>
                  </a:lnTo>
                  <a:lnTo>
                    <a:pt x="3178" y="2086"/>
                  </a:lnTo>
                  <a:lnTo>
                    <a:pt x="3150" y="2152"/>
                  </a:lnTo>
                  <a:lnTo>
                    <a:pt x="3143" y="2164"/>
                  </a:lnTo>
                  <a:lnTo>
                    <a:pt x="3133" y="2173"/>
                  </a:lnTo>
                  <a:lnTo>
                    <a:pt x="3120" y="2179"/>
                  </a:lnTo>
                  <a:lnTo>
                    <a:pt x="3107" y="2182"/>
                  </a:lnTo>
                  <a:lnTo>
                    <a:pt x="3093" y="2182"/>
                  </a:lnTo>
                  <a:lnTo>
                    <a:pt x="3078" y="2177"/>
                  </a:lnTo>
                  <a:lnTo>
                    <a:pt x="3066" y="2170"/>
                  </a:lnTo>
                  <a:lnTo>
                    <a:pt x="3057" y="2160"/>
                  </a:lnTo>
                  <a:lnTo>
                    <a:pt x="3051" y="2147"/>
                  </a:lnTo>
                  <a:lnTo>
                    <a:pt x="3048" y="2134"/>
                  </a:lnTo>
                  <a:lnTo>
                    <a:pt x="3048" y="2120"/>
                  </a:lnTo>
                  <a:lnTo>
                    <a:pt x="3052" y="2106"/>
                  </a:lnTo>
                  <a:lnTo>
                    <a:pt x="3080" y="2035"/>
                  </a:lnTo>
                  <a:lnTo>
                    <a:pt x="3103" y="1964"/>
                  </a:lnTo>
                  <a:lnTo>
                    <a:pt x="3119" y="1891"/>
                  </a:lnTo>
                  <a:lnTo>
                    <a:pt x="3129" y="1818"/>
                  </a:lnTo>
                  <a:lnTo>
                    <a:pt x="3132" y="1742"/>
                  </a:lnTo>
                  <a:lnTo>
                    <a:pt x="3132" y="979"/>
                  </a:lnTo>
                  <a:lnTo>
                    <a:pt x="3129" y="905"/>
                  </a:lnTo>
                  <a:lnTo>
                    <a:pt x="3119" y="832"/>
                  </a:lnTo>
                  <a:lnTo>
                    <a:pt x="3104" y="761"/>
                  </a:lnTo>
                  <a:lnTo>
                    <a:pt x="3084" y="692"/>
                  </a:lnTo>
                  <a:lnTo>
                    <a:pt x="3057" y="625"/>
                  </a:lnTo>
                  <a:lnTo>
                    <a:pt x="3025" y="562"/>
                  </a:lnTo>
                  <a:lnTo>
                    <a:pt x="2989" y="501"/>
                  </a:lnTo>
                  <a:lnTo>
                    <a:pt x="2949" y="443"/>
                  </a:lnTo>
                  <a:lnTo>
                    <a:pt x="2903" y="390"/>
                  </a:lnTo>
                  <a:lnTo>
                    <a:pt x="2853" y="340"/>
                  </a:lnTo>
                  <a:lnTo>
                    <a:pt x="2800" y="295"/>
                  </a:lnTo>
                  <a:lnTo>
                    <a:pt x="2743" y="254"/>
                  </a:lnTo>
                  <a:lnTo>
                    <a:pt x="2684" y="217"/>
                  </a:lnTo>
                  <a:lnTo>
                    <a:pt x="2620" y="185"/>
                  </a:lnTo>
                  <a:lnTo>
                    <a:pt x="2555" y="159"/>
                  </a:lnTo>
                  <a:lnTo>
                    <a:pt x="2486" y="137"/>
                  </a:lnTo>
                  <a:lnTo>
                    <a:pt x="2416" y="122"/>
                  </a:lnTo>
                  <a:lnTo>
                    <a:pt x="2342" y="112"/>
                  </a:lnTo>
                  <a:lnTo>
                    <a:pt x="2268" y="109"/>
                  </a:lnTo>
                  <a:lnTo>
                    <a:pt x="972" y="109"/>
                  </a:lnTo>
                  <a:lnTo>
                    <a:pt x="898" y="112"/>
                  </a:lnTo>
                  <a:lnTo>
                    <a:pt x="824" y="122"/>
                  </a:lnTo>
                  <a:lnTo>
                    <a:pt x="754" y="137"/>
                  </a:lnTo>
                  <a:lnTo>
                    <a:pt x="685" y="159"/>
                  </a:lnTo>
                  <a:lnTo>
                    <a:pt x="620" y="185"/>
                  </a:lnTo>
                  <a:lnTo>
                    <a:pt x="556" y="217"/>
                  </a:lnTo>
                  <a:lnTo>
                    <a:pt x="497" y="254"/>
                  </a:lnTo>
                  <a:lnTo>
                    <a:pt x="440" y="295"/>
                  </a:lnTo>
                  <a:lnTo>
                    <a:pt x="387" y="340"/>
                  </a:lnTo>
                  <a:lnTo>
                    <a:pt x="338" y="390"/>
                  </a:lnTo>
                  <a:lnTo>
                    <a:pt x="291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3" y="625"/>
                  </a:lnTo>
                  <a:lnTo>
                    <a:pt x="156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1" y="905"/>
                  </a:lnTo>
                  <a:lnTo>
                    <a:pt x="108" y="979"/>
                  </a:lnTo>
                  <a:lnTo>
                    <a:pt x="108" y="1742"/>
                  </a:lnTo>
                  <a:lnTo>
                    <a:pt x="111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6" y="2031"/>
                  </a:lnTo>
                  <a:lnTo>
                    <a:pt x="183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1" y="2278"/>
                  </a:lnTo>
                  <a:lnTo>
                    <a:pt x="338" y="2332"/>
                  </a:lnTo>
                  <a:lnTo>
                    <a:pt x="387" y="2381"/>
                  </a:lnTo>
                  <a:lnTo>
                    <a:pt x="440" y="2428"/>
                  </a:lnTo>
                  <a:lnTo>
                    <a:pt x="497" y="2469"/>
                  </a:lnTo>
                  <a:lnTo>
                    <a:pt x="556" y="2505"/>
                  </a:lnTo>
                  <a:lnTo>
                    <a:pt x="620" y="2537"/>
                  </a:lnTo>
                  <a:lnTo>
                    <a:pt x="685" y="2564"/>
                  </a:lnTo>
                  <a:lnTo>
                    <a:pt x="754" y="2584"/>
                  </a:lnTo>
                  <a:lnTo>
                    <a:pt x="824" y="2600"/>
                  </a:lnTo>
                  <a:lnTo>
                    <a:pt x="898" y="2609"/>
                  </a:lnTo>
                  <a:lnTo>
                    <a:pt x="972" y="2612"/>
                  </a:lnTo>
                  <a:lnTo>
                    <a:pt x="1026" y="2612"/>
                  </a:lnTo>
                  <a:lnTo>
                    <a:pt x="1026" y="3135"/>
                  </a:lnTo>
                  <a:lnTo>
                    <a:pt x="1099" y="3061"/>
                  </a:lnTo>
                  <a:lnTo>
                    <a:pt x="1157" y="3006"/>
                  </a:lnTo>
                  <a:lnTo>
                    <a:pt x="1216" y="2956"/>
                  </a:lnTo>
                  <a:lnTo>
                    <a:pt x="1277" y="2907"/>
                  </a:lnTo>
                  <a:lnTo>
                    <a:pt x="1342" y="2863"/>
                  </a:lnTo>
                  <a:lnTo>
                    <a:pt x="1408" y="2822"/>
                  </a:lnTo>
                  <a:lnTo>
                    <a:pt x="1477" y="2783"/>
                  </a:lnTo>
                  <a:lnTo>
                    <a:pt x="1490" y="2778"/>
                  </a:lnTo>
                  <a:lnTo>
                    <a:pt x="1504" y="2777"/>
                  </a:lnTo>
                  <a:lnTo>
                    <a:pt x="1518" y="2779"/>
                  </a:lnTo>
                  <a:lnTo>
                    <a:pt x="1531" y="2786"/>
                  </a:lnTo>
                  <a:lnTo>
                    <a:pt x="1541" y="2795"/>
                  </a:lnTo>
                  <a:lnTo>
                    <a:pt x="1549" y="2806"/>
                  </a:lnTo>
                  <a:lnTo>
                    <a:pt x="1555" y="2821"/>
                  </a:lnTo>
                  <a:lnTo>
                    <a:pt x="1556" y="2834"/>
                  </a:lnTo>
                  <a:lnTo>
                    <a:pt x="1554" y="2848"/>
                  </a:lnTo>
                  <a:lnTo>
                    <a:pt x="1547" y="2861"/>
                  </a:lnTo>
                  <a:lnTo>
                    <a:pt x="1538" y="2871"/>
                  </a:lnTo>
                  <a:lnTo>
                    <a:pt x="1526" y="2880"/>
                  </a:lnTo>
                  <a:lnTo>
                    <a:pt x="1450" y="2923"/>
                  </a:lnTo>
                  <a:lnTo>
                    <a:pt x="1377" y="2970"/>
                  </a:lnTo>
                  <a:lnTo>
                    <a:pt x="1306" y="3022"/>
                  </a:lnTo>
                  <a:lnTo>
                    <a:pt x="1240" y="3077"/>
                  </a:lnTo>
                  <a:lnTo>
                    <a:pt x="1176" y="3138"/>
                  </a:lnTo>
                  <a:lnTo>
                    <a:pt x="1075" y="3240"/>
                  </a:lnTo>
                  <a:lnTo>
                    <a:pt x="1061" y="3251"/>
                  </a:lnTo>
                  <a:lnTo>
                    <a:pt x="1044" y="3260"/>
                  </a:lnTo>
                  <a:lnTo>
                    <a:pt x="1028" y="3265"/>
                  </a:lnTo>
                  <a:lnTo>
                    <a:pt x="1009" y="3267"/>
                  </a:lnTo>
                  <a:lnTo>
                    <a:pt x="992" y="3265"/>
                  </a:lnTo>
                  <a:lnTo>
                    <a:pt x="975" y="3260"/>
                  </a:lnTo>
                  <a:lnTo>
                    <a:pt x="955" y="3249"/>
                  </a:lnTo>
                  <a:lnTo>
                    <a:pt x="940" y="3234"/>
                  </a:lnTo>
                  <a:lnTo>
                    <a:pt x="928" y="3216"/>
                  </a:lnTo>
                  <a:lnTo>
                    <a:pt x="920" y="3197"/>
                  </a:lnTo>
                  <a:lnTo>
                    <a:pt x="918" y="3174"/>
                  </a:lnTo>
                  <a:lnTo>
                    <a:pt x="918" y="2721"/>
                  </a:lnTo>
                  <a:lnTo>
                    <a:pt x="843" y="2713"/>
                  </a:lnTo>
                  <a:lnTo>
                    <a:pt x="768" y="2700"/>
                  </a:lnTo>
                  <a:lnTo>
                    <a:pt x="696" y="2681"/>
                  </a:lnTo>
                  <a:lnTo>
                    <a:pt x="626" y="2658"/>
                  </a:lnTo>
                  <a:lnTo>
                    <a:pt x="559" y="2629"/>
                  </a:lnTo>
                  <a:lnTo>
                    <a:pt x="494" y="2595"/>
                  </a:lnTo>
                  <a:lnTo>
                    <a:pt x="433" y="2557"/>
                  </a:lnTo>
                  <a:lnTo>
                    <a:pt x="374" y="2514"/>
                  </a:lnTo>
                  <a:lnTo>
                    <a:pt x="319" y="2467"/>
                  </a:lnTo>
                  <a:lnTo>
                    <a:pt x="267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1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8" y="530"/>
                  </a:lnTo>
                  <a:lnTo>
                    <a:pt x="146" y="464"/>
                  </a:lnTo>
                  <a:lnTo>
                    <a:pt x="188" y="402"/>
                  </a:lnTo>
                  <a:lnTo>
                    <a:pt x="234" y="342"/>
                  </a:lnTo>
                  <a:lnTo>
                    <a:pt x="285" y="288"/>
                  </a:lnTo>
                  <a:lnTo>
                    <a:pt x="340" y="236"/>
                  </a:lnTo>
                  <a:lnTo>
                    <a:pt x="398" y="190"/>
                  </a:lnTo>
                  <a:lnTo>
                    <a:pt x="460" y="147"/>
                  </a:lnTo>
                  <a:lnTo>
                    <a:pt x="526" y="109"/>
                  </a:lnTo>
                  <a:lnTo>
                    <a:pt x="594" y="77"/>
                  </a:lnTo>
                  <a:lnTo>
                    <a:pt x="665" y="51"/>
                  </a:lnTo>
                  <a:lnTo>
                    <a:pt x="738" y="29"/>
                  </a:lnTo>
                  <a:lnTo>
                    <a:pt x="814" y="13"/>
                  </a:lnTo>
                  <a:lnTo>
                    <a:pt x="892" y="3"/>
                  </a:lnTo>
                  <a:lnTo>
                    <a:pt x="9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2" name="Group 1231"/>
          <p:cNvGrpSpPr/>
          <p:nvPr/>
        </p:nvGrpSpPr>
        <p:grpSpPr>
          <a:xfrm>
            <a:off x="10014554" y="2678177"/>
            <a:ext cx="573087" cy="576263"/>
            <a:chOff x="9996488" y="1905001"/>
            <a:chExt cx="573087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5" name="Freeform 558"/>
            <p:cNvSpPr>
              <a:spLocks noEditPoints="1"/>
            </p:cNvSpPr>
            <p:nvPr/>
          </p:nvSpPr>
          <p:spPr bwMode="auto">
            <a:xfrm>
              <a:off x="10274300" y="2209801"/>
              <a:ext cx="249237" cy="252413"/>
            </a:xfrm>
            <a:custGeom>
              <a:avLst/>
              <a:gdLst>
                <a:gd name="T0" fmla="*/ 234 w 1421"/>
                <a:gd name="T1" fmla="*/ 1017 h 1429"/>
                <a:gd name="T2" fmla="*/ 169 w 1421"/>
                <a:gd name="T3" fmla="*/ 1259 h 1429"/>
                <a:gd name="T4" fmla="*/ 408 w 1421"/>
                <a:gd name="T5" fmla="*/ 1194 h 1429"/>
                <a:gd name="T6" fmla="*/ 234 w 1421"/>
                <a:gd name="T7" fmla="*/ 1017 h 1429"/>
                <a:gd name="T8" fmla="*/ 838 w 1421"/>
                <a:gd name="T9" fmla="*/ 355 h 1429"/>
                <a:gd name="T10" fmla="*/ 283 w 1421"/>
                <a:gd name="T11" fmla="*/ 913 h 1429"/>
                <a:gd name="T12" fmla="*/ 513 w 1421"/>
                <a:gd name="T13" fmla="*/ 1144 h 1429"/>
                <a:gd name="T14" fmla="*/ 1068 w 1421"/>
                <a:gd name="T15" fmla="*/ 586 h 1429"/>
                <a:gd name="T16" fmla="*/ 838 w 1421"/>
                <a:gd name="T17" fmla="*/ 355 h 1429"/>
                <a:gd name="T18" fmla="*/ 1098 w 1421"/>
                <a:gd name="T19" fmla="*/ 109 h 1429"/>
                <a:gd name="T20" fmla="*/ 1082 w 1421"/>
                <a:gd name="T21" fmla="*/ 114 h 1429"/>
                <a:gd name="T22" fmla="*/ 1068 w 1421"/>
                <a:gd name="T23" fmla="*/ 124 h 1429"/>
                <a:gd name="T24" fmla="*/ 914 w 1421"/>
                <a:gd name="T25" fmla="*/ 278 h 1429"/>
                <a:gd name="T26" fmla="*/ 1144 w 1421"/>
                <a:gd name="T27" fmla="*/ 509 h 1429"/>
                <a:gd name="T28" fmla="*/ 1299 w 1421"/>
                <a:gd name="T29" fmla="*/ 354 h 1429"/>
                <a:gd name="T30" fmla="*/ 1308 w 1421"/>
                <a:gd name="T31" fmla="*/ 341 h 1429"/>
                <a:gd name="T32" fmla="*/ 1313 w 1421"/>
                <a:gd name="T33" fmla="*/ 326 h 1429"/>
                <a:gd name="T34" fmla="*/ 1313 w 1421"/>
                <a:gd name="T35" fmla="*/ 309 h 1429"/>
                <a:gd name="T36" fmla="*/ 1308 w 1421"/>
                <a:gd name="T37" fmla="*/ 293 h 1429"/>
                <a:gd name="T38" fmla="*/ 1299 w 1421"/>
                <a:gd name="T39" fmla="*/ 279 h 1429"/>
                <a:gd name="T40" fmla="*/ 1144 w 1421"/>
                <a:gd name="T41" fmla="*/ 124 h 1429"/>
                <a:gd name="T42" fmla="*/ 1129 w 1421"/>
                <a:gd name="T43" fmla="*/ 114 h 1429"/>
                <a:gd name="T44" fmla="*/ 1114 w 1421"/>
                <a:gd name="T45" fmla="*/ 109 h 1429"/>
                <a:gd name="T46" fmla="*/ 1098 w 1421"/>
                <a:gd name="T47" fmla="*/ 109 h 1429"/>
                <a:gd name="T48" fmla="*/ 1092 w 1421"/>
                <a:gd name="T49" fmla="*/ 0 h 1429"/>
                <a:gd name="T50" fmla="*/ 1120 w 1421"/>
                <a:gd name="T51" fmla="*/ 0 h 1429"/>
                <a:gd name="T52" fmla="*/ 1147 w 1421"/>
                <a:gd name="T53" fmla="*/ 5 h 1429"/>
                <a:gd name="T54" fmla="*/ 1173 w 1421"/>
                <a:gd name="T55" fmla="*/ 14 h 1429"/>
                <a:gd name="T56" fmla="*/ 1198 w 1421"/>
                <a:gd name="T57" fmla="*/ 28 h 1429"/>
                <a:gd name="T58" fmla="*/ 1221 w 1421"/>
                <a:gd name="T59" fmla="*/ 47 h 1429"/>
                <a:gd name="T60" fmla="*/ 1374 w 1421"/>
                <a:gd name="T61" fmla="*/ 202 h 1429"/>
                <a:gd name="T62" fmla="*/ 1393 w 1421"/>
                <a:gd name="T63" fmla="*/ 225 h 1429"/>
                <a:gd name="T64" fmla="*/ 1407 w 1421"/>
                <a:gd name="T65" fmla="*/ 249 h 1429"/>
                <a:gd name="T66" fmla="*/ 1416 w 1421"/>
                <a:gd name="T67" fmla="*/ 276 h 1429"/>
                <a:gd name="T68" fmla="*/ 1421 w 1421"/>
                <a:gd name="T69" fmla="*/ 303 h 1429"/>
                <a:gd name="T70" fmla="*/ 1421 w 1421"/>
                <a:gd name="T71" fmla="*/ 331 h 1429"/>
                <a:gd name="T72" fmla="*/ 1416 w 1421"/>
                <a:gd name="T73" fmla="*/ 359 h 1429"/>
                <a:gd name="T74" fmla="*/ 1407 w 1421"/>
                <a:gd name="T75" fmla="*/ 384 h 1429"/>
                <a:gd name="T76" fmla="*/ 1393 w 1421"/>
                <a:gd name="T77" fmla="*/ 409 h 1429"/>
                <a:gd name="T78" fmla="*/ 1374 w 1421"/>
                <a:gd name="T79" fmla="*/ 432 h 1429"/>
                <a:gd name="T80" fmla="*/ 541 w 1421"/>
                <a:gd name="T81" fmla="*/ 1270 h 1429"/>
                <a:gd name="T82" fmla="*/ 120 w 1421"/>
                <a:gd name="T83" fmla="*/ 1385 h 1429"/>
                <a:gd name="T84" fmla="*/ 91 w 1421"/>
                <a:gd name="T85" fmla="*/ 1413 h 1429"/>
                <a:gd name="T86" fmla="*/ 80 w 1421"/>
                <a:gd name="T87" fmla="*/ 1422 h 1429"/>
                <a:gd name="T88" fmla="*/ 67 w 1421"/>
                <a:gd name="T89" fmla="*/ 1428 h 1429"/>
                <a:gd name="T90" fmla="*/ 54 w 1421"/>
                <a:gd name="T91" fmla="*/ 1429 h 1429"/>
                <a:gd name="T92" fmla="*/ 40 w 1421"/>
                <a:gd name="T93" fmla="*/ 1428 h 1429"/>
                <a:gd name="T94" fmla="*/ 27 w 1421"/>
                <a:gd name="T95" fmla="*/ 1422 h 1429"/>
                <a:gd name="T96" fmla="*/ 16 w 1421"/>
                <a:gd name="T97" fmla="*/ 1414 h 1429"/>
                <a:gd name="T98" fmla="*/ 15 w 1421"/>
                <a:gd name="T99" fmla="*/ 1414 h 1429"/>
                <a:gd name="T100" fmla="*/ 15 w 1421"/>
                <a:gd name="T101" fmla="*/ 1413 h 1429"/>
                <a:gd name="T102" fmla="*/ 5 w 1421"/>
                <a:gd name="T103" fmla="*/ 1399 h 1429"/>
                <a:gd name="T104" fmla="*/ 0 w 1421"/>
                <a:gd name="T105" fmla="*/ 1382 h 1429"/>
                <a:gd name="T106" fmla="*/ 0 w 1421"/>
                <a:gd name="T107" fmla="*/ 1366 h 1429"/>
                <a:gd name="T108" fmla="*/ 5 w 1421"/>
                <a:gd name="T109" fmla="*/ 1350 h 1429"/>
                <a:gd name="T110" fmla="*/ 16 w 1421"/>
                <a:gd name="T111" fmla="*/ 1337 h 1429"/>
                <a:gd name="T112" fmla="*/ 43 w 1421"/>
                <a:gd name="T113" fmla="*/ 1308 h 1429"/>
                <a:gd name="T114" fmla="*/ 158 w 1421"/>
                <a:gd name="T115" fmla="*/ 884 h 1429"/>
                <a:gd name="T116" fmla="*/ 992 w 1421"/>
                <a:gd name="T117" fmla="*/ 47 h 1429"/>
                <a:gd name="T118" fmla="*/ 1013 w 1421"/>
                <a:gd name="T119" fmla="*/ 28 h 1429"/>
                <a:gd name="T120" fmla="*/ 1038 w 1421"/>
                <a:gd name="T121" fmla="*/ 14 h 1429"/>
                <a:gd name="T122" fmla="*/ 1065 w 1421"/>
                <a:gd name="T123" fmla="*/ 5 h 1429"/>
                <a:gd name="T124" fmla="*/ 1092 w 1421"/>
                <a:gd name="T1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1" h="1429">
                  <a:moveTo>
                    <a:pt x="234" y="1017"/>
                  </a:moveTo>
                  <a:lnTo>
                    <a:pt x="169" y="1259"/>
                  </a:lnTo>
                  <a:lnTo>
                    <a:pt x="408" y="1194"/>
                  </a:lnTo>
                  <a:lnTo>
                    <a:pt x="234" y="1017"/>
                  </a:lnTo>
                  <a:close/>
                  <a:moveTo>
                    <a:pt x="838" y="355"/>
                  </a:moveTo>
                  <a:lnTo>
                    <a:pt x="283" y="913"/>
                  </a:lnTo>
                  <a:lnTo>
                    <a:pt x="513" y="1144"/>
                  </a:lnTo>
                  <a:lnTo>
                    <a:pt x="1068" y="586"/>
                  </a:lnTo>
                  <a:lnTo>
                    <a:pt x="838" y="355"/>
                  </a:lnTo>
                  <a:close/>
                  <a:moveTo>
                    <a:pt x="1098" y="109"/>
                  </a:moveTo>
                  <a:lnTo>
                    <a:pt x="1082" y="114"/>
                  </a:lnTo>
                  <a:lnTo>
                    <a:pt x="1068" y="124"/>
                  </a:lnTo>
                  <a:lnTo>
                    <a:pt x="914" y="278"/>
                  </a:lnTo>
                  <a:lnTo>
                    <a:pt x="1144" y="509"/>
                  </a:lnTo>
                  <a:lnTo>
                    <a:pt x="1299" y="354"/>
                  </a:lnTo>
                  <a:lnTo>
                    <a:pt x="1308" y="341"/>
                  </a:lnTo>
                  <a:lnTo>
                    <a:pt x="1313" y="326"/>
                  </a:lnTo>
                  <a:lnTo>
                    <a:pt x="1313" y="309"/>
                  </a:lnTo>
                  <a:lnTo>
                    <a:pt x="1308" y="293"/>
                  </a:lnTo>
                  <a:lnTo>
                    <a:pt x="1299" y="279"/>
                  </a:lnTo>
                  <a:lnTo>
                    <a:pt x="1144" y="124"/>
                  </a:lnTo>
                  <a:lnTo>
                    <a:pt x="1129" y="114"/>
                  </a:lnTo>
                  <a:lnTo>
                    <a:pt x="1114" y="109"/>
                  </a:lnTo>
                  <a:lnTo>
                    <a:pt x="1098" y="109"/>
                  </a:lnTo>
                  <a:close/>
                  <a:moveTo>
                    <a:pt x="1092" y="0"/>
                  </a:moveTo>
                  <a:lnTo>
                    <a:pt x="1120" y="0"/>
                  </a:lnTo>
                  <a:lnTo>
                    <a:pt x="1147" y="5"/>
                  </a:lnTo>
                  <a:lnTo>
                    <a:pt x="1173" y="14"/>
                  </a:lnTo>
                  <a:lnTo>
                    <a:pt x="1198" y="28"/>
                  </a:lnTo>
                  <a:lnTo>
                    <a:pt x="1221" y="47"/>
                  </a:lnTo>
                  <a:lnTo>
                    <a:pt x="1374" y="202"/>
                  </a:lnTo>
                  <a:lnTo>
                    <a:pt x="1393" y="225"/>
                  </a:lnTo>
                  <a:lnTo>
                    <a:pt x="1407" y="249"/>
                  </a:lnTo>
                  <a:lnTo>
                    <a:pt x="1416" y="276"/>
                  </a:lnTo>
                  <a:lnTo>
                    <a:pt x="1421" y="303"/>
                  </a:lnTo>
                  <a:lnTo>
                    <a:pt x="1421" y="331"/>
                  </a:lnTo>
                  <a:lnTo>
                    <a:pt x="1416" y="359"/>
                  </a:lnTo>
                  <a:lnTo>
                    <a:pt x="1407" y="384"/>
                  </a:lnTo>
                  <a:lnTo>
                    <a:pt x="1393" y="409"/>
                  </a:lnTo>
                  <a:lnTo>
                    <a:pt x="1374" y="432"/>
                  </a:lnTo>
                  <a:lnTo>
                    <a:pt x="541" y="1270"/>
                  </a:lnTo>
                  <a:lnTo>
                    <a:pt x="120" y="1385"/>
                  </a:lnTo>
                  <a:lnTo>
                    <a:pt x="91" y="1413"/>
                  </a:lnTo>
                  <a:lnTo>
                    <a:pt x="80" y="1422"/>
                  </a:lnTo>
                  <a:lnTo>
                    <a:pt x="67" y="1428"/>
                  </a:lnTo>
                  <a:lnTo>
                    <a:pt x="54" y="1429"/>
                  </a:lnTo>
                  <a:lnTo>
                    <a:pt x="40" y="1428"/>
                  </a:lnTo>
                  <a:lnTo>
                    <a:pt x="27" y="1422"/>
                  </a:lnTo>
                  <a:lnTo>
                    <a:pt x="16" y="1414"/>
                  </a:lnTo>
                  <a:lnTo>
                    <a:pt x="15" y="1414"/>
                  </a:lnTo>
                  <a:lnTo>
                    <a:pt x="15" y="1413"/>
                  </a:lnTo>
                  <a:lnTo>
                    <a:pt x="5" y="1399"/>
                  </a:lnTo>
                  <a:lnTo>
                    <a:pt x="0" y="1382"/>
                  </a:lnTo>
                  <a:lnTo>
                    <a:pt x="0" y="1366"/>
                  </a:lnTo>
                  <a:lnTo>
                    <a:pt x="5" y="1350"/>
                  </a:lnTo>
                  <a:lnTo>
                    <a:pt x="16" y="1337"/>
                  </a:lnTo>
                  <a:lnTo>
                    <a:pt x="43" y="1308"/>
                  </a:lnTo>
                  <a:lnTo>
                    <a:pt x="158" y="884"/>
                  </a:lnTo>
                  <a:lnTo>
                    <a:pt x="992" y="47"/>
                  </a:lnTo>
                  <a:lnTo>
                    <a:pt x="1013" y="28"/>
                  </a:lnTo>
                  <a:lnTo>
                    <a:pt x="1038" y="14"/>
                  </a:lnTo>
                  <a:lnTo>
                    <a:pt x="1065" y="5"/>
                  </a:lnTo>
                  <a:lnTo>
                    <a:pt x="10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559"/>
            <p:cNvSpPr>
              <a:spLocks/>
            </p:cNvSpPr>
            <p:nvPr/>
          </p:nvSpPr>
          <p:spPr bwMode="auto">
            <a:xfrm>
              <a:off x="9996488" y="1905001"/>
              <a:ext cx="573087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6 h 3267"/>
                <a:gd name="T74" fmla="*/ 1412 w 3249"/>
                <a:gd name="T75" fmla="*/ 2822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6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2"/>
                  </a:lnTo>
                  <a:lnTo>
                    <a:pt x="1481" y="2783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8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7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3" name="Group 1232"/>
          <p:cNvGrpSpPr/>
          <p:nvPr/>
        </p:nvGrpSpPr>
        <p:grpSpPr>
          <a:xfrm>
            <a:off x="10950052" y="2678177"/>
            <a:ext cx="573088" cy="576263"/>
            <a:chOff x="10963275" y="1905001"/>
            <a:chExt cx="573088" cy="576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20" name="Freeform 564"/>
            <p:cNvSpPr>
              <a:spLocks noEditPoints="1"/>
            </p:cNvSpPr>
            <p:nvPr/>
          </p:nvSpPr>
          <p:spPr bwMode="auto">
            <a:xfrm>
              <a:off x="11250613" y="2222501"/>
              <a:ext cx="228600" cy="230188"/>
            </a:xfrm>
            <a:custGeom>
              <a:avLst/>
              <a:gdLst>
                <a:gd name="T0" fmla="*/ 108 w 1299"/>
                <a:gd name="T1" fmla="*/ 109 h 1307"/>
                <a:gd name="T2" fmla="*/ 108 w 1299"/>
                <a:gd name="T3" fmla="*/ 1198 h 1307"/>
                <a:gd name="T4" fmla="*/ 595 w 1299"/>
                <a:gd name="T5" fmla="*/ 1198 h 1307"/>
                <a:gd name="T6" fmla="*/ 595 w 1299"/>
                <a:gd name="T7" fmla="*/ 513 h 1307"/>
                <a:gd name="T8" fmla="*/ 363 w 1299"/>
                <a:gd name="T9" fmla="*/ 746 h 1307"/>
                <a:gd name="T10" fmla="*/ 286 w 1299"/>
                <a:gd name="T11" fmla="*/ 670 h 1307"/>
                <a:gd name="T12" fmla="*/ 650 w 1299"/>
                <a:gd name="T13" fmla="*/ 304 h 1307"/>
                <a:gd name="T14" fmla="*/ 1013 w 1299"/>
                <a:gd name="T15" fmla="*/ 670 h 1307"/>
                <a:gd name="T16" fmla="*/ 936 w 1299"/>
                <a:gd name="T17" fmla="*/ 746 h 1307"/>
                <a:gd name="T18" fmla="*/ 703 w 1299"/>
                <a:gd name="T19" fmla="*/ 513 h 1307"/>
                <a:gd name="T20" fmla="*/ 703 w 1299"/>
                <a:gd name="T21" fmla="*/ 1198 h 1307"/>
                <a:gd name="T22" fmla="*/ 1191 w 1299"/>
                <a:gd name="T23" fmla="*/ 1198 h 1307"/>
                <a:gd name="T24" fmla="*/ 1191 w 1299"/>
                <a:gd name="T25" fmla="*/ 109 h 1307"/>
                <a:gd name="T26" fmla="*/ 108 w 1299"/>
                <a:gd name="T27" fmla="*/ 109 h 1307"/>
                <a:gd name="T28" fmla="*/ 0 w 1299"/>
                <a:gd name="T29" fmla="*/ 0 h 1307"/>
                <a:gd name="T30" fmla="*/ 1299 w 1299"/>
                <a:gd name="T31" fmla="*/ 0 h 1307"/>
                <a:gd name="T32" fmla="*/ 1299 w 1299"/>
                <a:gd name="T33" fmla="*/ 1307 h 1307"/>
                <a:gd name="T34" fmla="*/ 0 w 1299"/>
                <a:gd name="T35" fmla="*/ 1307 h 1307"/>
                <a:gd name="T36" fmla="*/ 0 w 1299"/>
                <a:gd name="T37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9" h="1307">
                  <a:moveTo>
                    <a:pt x="108" y="109"/>
                  </a:moveTo>
                  <a:lnTo>
                    <a:pt x="108" y="1198"/>
                  </a:lnTo>
                  <a:lnTo>
                    <a:pt x="595" y="1198"/>
                  </a:lnTo>
                  <a:lnTo>
                    <a:pt x="595" y="513"/>
                  </a:lnTo>
                  <a:lnTo>
                    <a:pt x="363" y="746"/>
                  </a:lnTo>
                  <a:lnTo>
                    <a:pt x="286" y="670"/>
                  </a:lnTo>
                  <a:lnTo>
                    <a:pt x="650" y="304"/>
                  </a:lnTo>
                  <a:lnTo>
                    <a:pt x="1013" y="670"/>
                  </a:lnTo>
                  <a:lnTo>
                    <a:pt x="936" y="746"/>
                  </a:lnTo>
                  <a:lnTo>
                    <a:pt x="703" y="513"/>
                  </a:lnTo>
                  <a:lnTo>
                    <a:pt x="703" y="1198"/>
                  </a:lnTo>
                  <a:lnTo>
                    <a:pt x="1191" y="1198"/>
                  </a:lnTo>
                  <a:lnTo>
                    <a:pt x="1191" y="109"/>
                  </a:lnTo>
                  <a:lnTo>
                    <a:pt x="108" y="109"/>
                  </a:lnTo>
                  <a:close/>
                  <a:moveTo>
                    <a:pt x="0" y="0"/>
                  </a:moveTo>
                  <a:lnTo>
                    <a:pt x="1299" y="0"/>
                  </a:lnTo>
                  <a:lnTo>
                    <a:pt x="1299" y="1307"/>
                  </a:lnTo>
                  <a:lnTo>
                    <a:pt x="0" y="130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565"/>
            <p:cNvSpPr>
              <a:spLocks/>
            </p:cNvSpPr>
            <p:nvPr/>
          </p:nvSpPr>
          <p:spPr bwMode="auto">
            <a:xfrm>
              <a:off x="10963275" y="1905001"/>
              <a:ext cx="573088" cy="576263"/>
            </a:xfrm>
            <a:custGeom>
              <a:avLst/>
              <a:gdLst>
                <a:gd name="T0" fmla="*/ 2355 w 3249"/>
                <a:gd name="T1" fmla="*/ 3 h 3267"/>
                <a:gd name="T2" fmla="*/ 2582 w 3249"/>
                <a:gd name="T3" fmla="*/ 51 h 3267"/>
                <a:gd name="T4" fmla="*/ 2787 w 3249"/>
                <a:gd name="T5" fmla="*/ 147 h 3267"/>
                <a:gd name="T6" fmla="*/ 2963 w 3249"/>
                <a:gd name="T7" fmla="*/ 288 h 3267"/>
                <a:gd name="T8" fmla="*/ 3102 w 3249"/>
                <a:gd name="T9" fmla="*/ 464 h 3267"/>
                <a:gd name="T10" fmla="*/ 3199 w 3249"/>
                <a:gd name="T11" fmla="*/ 670 h 3267"/>
                <a:gd name="T12" fmla="*/ 3246 w 3249"/>
                <a:gd name="T13" fmla="*/ 900 h 3267"/>
                <a:gd name="T14" fmla="*/ 3247 w 3249"/>
                <a:gd name="T15" fmla="*/ 1812 h 3267"/>
                <a:gd name="T16" fmla="*/ 3209 w 3249"/>
                <a:gd name="T17" fmla="*/ 2019 h 3267"/>
                <a:gd name="T18" fmla="*/ 3152 w 3249"/>
                <a:gd name="T19" fmla="*/ 2164 h 3267"/>
                <a:gd name="T20" fmla="*/ 3116 w 3249"/>
                <a:gd name="T21" fmla="*/ 2182 h 3267"/>
                <a:gd name="T22" fmla="*/ 3075 w 3249"/>
                <a:gd name="T23" fmla="*/ 2170 h 3267"/>
                <a:gd name="T24" fmla="*/ 3056 w 3249"/>
                <a:gd name="T25" fmla="*/ 2134 h 3267"/>
                <a:gd name="T26" fmla="*/ 3089 w 3249"/>
                <a:gd name="T27" fmla="*/ 2035 h 3267"/>
                <a:gd name="T28" fmla="*/ 3137 w 3249"/>
                <a:gd name="T29" fmla="*/ 1818 h 3267"/>
                <a:gd name="T30" fmla="*/ 3137 w 3249"/>
                <a:gd name="T31" fmla="*/ 905 h 3267"/>
                <a:gd name="T32" fmla="*/ 3092 w 3249"/>
                <a:gd name="T33" fmla="*/ 692 h 3267"/>
                <a:gd name="T34" fmla="*/ 2998 w 3249"/>
                <a:gd name="T35" fmla="*/ 501 h 3267"/>
                <a:gd name="T36" fmla="*/ 2861 w 3249"/>
                <a:gd name="T37" fmla="*/ 340 h 3267"/>
                <a:gd name="T38" fmla="*/ 2691 w 3249"/>
                <a:gd name="T39" fmla="*/ 217 h 3267"/>
                <a:gd name="T40" fmla="*/ 2493 w 3249"/>
                <a:gd name="T41" fmla="*/ 137 h 3267"/>
                <a:gd name="T42" fmla="*/ 2275 w 3249"/>
                <a:gd name="T43" fmla="*/ 109 h 3267"/>
                <a:gd name="T44" fmla="*/ 827 w 3249"/>
                <a:gd name="T45" fmla="*/ 122 h 3267"/>
                <a:gd name="T46" fmla="*/ 621 w 3249"/>
                <a:gd name="T47" fmla="*/ 185 h 3267"/>
                <a:gd name="T48" fmla="*/ 441 w 3249"/>
                <a:gd name="T49" fmla="*/ 295 h 3267"/>
                <a:gd name="T50" fmla="*/ 292 w 3249"/>
                <a:gd name="T51" fmla="*/ 443 h 3267"/>
                <a:gd name="T52" fmla="*/ 184 w 3249"/>
                <a:gd name="T53" fmla="*/ 625 h 3267"/>
                <a:gd name="T54" fmla="*/ 121 w 3249"/>
                <a:gd name="T55" fmla="*/ 832 h 3267"/>
                <a:gd name="T56" fmla="*/ 109 w 3249"/>
                <a:gd name="T57" fmla="*/ 1742 h 3267"/>
                <a:gd name="T58" fmla="*/ 136 w 3249"/>
                <a:gd name="T59" fmla="*/ 1962 h 3267"/>
                <a:gd name="T60" fmla="*/ 215 w 3249"/>
                <a:gd name="T61" fmla="*/ 2161 h 3267"/>
                <a:gd name="T62" fmla="*/ 338 w 3249"/>
                <a:gd name="T63" fmla="*/ 2332 h 3267"/>
                <a:gd name="T64" fmla="*/ 498 w 3249"/>
                <a:gd name="T65" fmla="*/ 2469 h 3267"/>
                <a:gd name="T66" fmla="*/ 687 w 3249"/>
                <a:gd name="T67" fmla="*/ 2564 h 3267"/>
                <a:gd name="T68" fmla="*/ 900 w 3249"/>
                <a:gd name="T69" fmla="*/ 2609 h 3267"/>
                <a:gd name="T70" fmla="*/ 1029 w 3249"/>
                <a:gd name="T71" fmla="*/ 3135 h 3267"/>
                <a:gd name="T72" fmla="*/ 1219 w 3249"/>
                <a:gd name="T73" fmla="*/ 2956 h 3267"/>
                <a:gd name="T74" fmla="*/ 1412 w 3249"/>
                <a:gd name="T75" fmla="*/ 2822 h 3267"/>
                <a:gd name="T76" fmla="*/ 1509 w 3249"/>
                <a:gd name="T77" fmla="*/ 2777 h 3267"/>
                <a:gd name="T78" fmla="*/ 1546 w 3249"/>
                <a:gd name="T79" fmla="*/ 2795 h 3267"/>
                <a:gd name="T80" fmla="*/ 1560 w 3249"/>
                <a:gd name="T81" fmla="*/ 2834 h 3267"/>
                <a:gd name="T82" fmla="*/ 1542 w 3249"/>
                <a:gd name="T83" fmla="*/ 2871 h 3267"/>
                <a:gd name="T84" fmla="*/ 1380 w 3249"/>
                <a:gd name="T85" fmla="*/ 2970 h 3267"/>
                <a:gd name="T86" fmla="*/ 1179 w 3249"/>
                <a:gd name="T87" fmla="*/ 3138 h 3267"/>
                <a:gd name="T88" fmla="*/ 1047 w 3249"/>
                <a:gd name="T89" fmla="*/ 3260 h 3267"/>
                <a:gd name="T90" fmla="*/ 995 w 3249"/>
                <a:gd name="T91" fmla="*/ 3265 h 3267"/>
                <a:gd name="T92" fmla="*/ 942 w 3249"/>
                <a:gd name="T93" fmla="*/ 3234 h 3267"/>
                <a:gd name="T94" fmla="*/ 921 w 3249"/>
                <a:gd name="T95" fmla="*/ 3174 h 3267"/>
                <a:gd name="T96" fmla="*/ 770 w 3249"/>
                <a:gd name="T97" fmla="*/ 2700 h 3267"/>
                <a:gd name="T98" fmla="*/ 561 w 3249"/>
                <a:gd name="T99" fmla="*/ 2629 h 3267"/>
                <a:gd name="T100" fmla="*/ 375 w 3249"/>
                <a:gd name="T101" fmla="*/ 2514 h 3267"/>
                <a:gd name="T102" fmla="*/ 220 w 3249"/>
                <a:gd name="T103" fmla="*/ 2362 h 3267"/>
                <a:gd name="T104" fmla="*/ 102 w 3249"/>
                <a:gd name="T105" fmla="*/ 2178 h 3267"/>
                <a:gd name="T106" fmla="*/ 27 w 3249"/>
                <a:gd name="T107" fmla="*/ 1970 h 3267"/>
                <a:gd name="T108" fmla="*/ 0 w 3249"/>
                <a:gd name="T109" fmla="*/ 1742 h 3267"/>
                <a:gd name="T110" fmla="*/ 12 w 3249"/>
                <a:gd name="T111" fmla="*/ 822 h 3267"/>
                <a:gd name="T112" fmla="*/ 77 w 3249"/>
                <a:gd name="T113" fmla="*/ 599 h 3267"/>
                <a:gd name="T114" fmla="*/ 189 w 3249"/>
                <a:gd name="T115" fmla="*/ 402 h 3267"/>
                <a:gd name="T116" fmla="*/ 340 w 3249"/>
                <a:gd name="T117" fmla="*/ 236 h 3267"/>
                <a:gd name="T118" fmla="*/ 527 w 3249"/>
                <a:gd name="T119" fmla="*/ 109 h 3267"/>
                <a:gd name="T120" fmla="*/ 740 w 3249"/>
                <a:gd name="T121" fmla="*/ 29 h 3267"/>
                <a:gd name="T122" fmla="*/ 974 w 3249"/>
                <a:gd name="T123" fmla="*/ 0 h 3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9" h="3267">
                  <a:moveTo>
                    <a:pt x="974" y="0"/>
                  </a:moveTo>
                  <a:lnTo>
                    <a:pt x="2275" y="0"/>
                  </a:lnTo>
                  <a:lnTo>
                    <a:pt x="2355" y="3"/>
                  </a:lnTo>
                  <a:lnTo>
                    <a:pt x="2433" y="13"/>
                  </a:lnTo>
                  <a:lnTo>
                    <a:pt x="2509" y="29"/>
                  </a:lnTo>
                  <a:lnTo>
                    <a:pt x="2582" y="51"/>
                  </a:lnTo>
                  <a:lnTo>
                    <a:pt x="2653" y="77"/>
                  </a:lnTo>
                  <a:lnTo>
                    <a:pt x="2722" y="109"/>
                  </a:lnTo>
                  <a:lnTo>
                    <a:pt x="2787" y="147"/>
                  </a:lnTo>
                  <a:lnTo>
                    <a:pt x="2850" y="190"/>
                  </a:lnTo>
                  <a:lnTo>
                    <a:pt x="2909" y="236"/>
                  </a:lnTo>
                  <a:lnTo>
                    <a:pt x="2963" y="288"/>
                  </a:lnTo>
                  <a:lnTo>
                    <a:pt x="3014" y="342"/>
                  </a:lnTo>
                  <a:lnTo>
                    <a:pt x="3060" y="402"/>
                  </a:lnTo>
                  <a:lnTo>
                    <a:pt x="3102" y="464"/>
                  </a:lnTo>
                  <a:lnTo>
                    <a:pt x="3140" y="530"/>
                  </a:lnTo>
                  <a:lnTo>
                    <a:pt x="3172" y="599"/>
                  </a:lnTo>
                  <a:lnTo>
                    <a:pt x="3199" y="670"/>
                  </a:lnTo>
                  <a:lnTo>
                    <a:pt x="3220" y="744"/>
                  </a:lnTo>
                  <a:lnTo>
                    <a:pt x="3237" y="822"/>
                  </a:lnTo>
                  <a:lnTo>
                    <a:pt x="3246" y="900"/>
                  </a:lnTo>
                  <a:lnTo>
                    <a:pt x="3249" y="979"/>
                  </a:lnTo>
                  <a:lnTo>
                    <a:pt x="3249" y="1742"/>
                  </a:lnTo>
                  <a:lnTo>
                    <a:pt x="3247" y="1812"/>
                  </a:lnTo>
                  <a:lnTo>
                    <a:pt x="3239" y="1882"/>
                  </a:lnTo>
                  <a:lnTo>
                    <a:pt x="3226" y="1950"/>
                  </a:lnTo>
                  <a:lnTo>
                    <a:pt x="3209" y="2019"/>
                  </a:lnTo>
                  <a:lnTo>
                    <a:pt x="3186" y="2086"/>
                  </a:lnTo>
                  <a:lnTo>
                    <a:pt x="3159" y="2152"/>
                  </a:lnTo>
                  <a:lnTo>
                    <a:pt x="3152" y="2164"/>
                  </a:lnTo>
                  <a:lnTo>
                    <a:pt x="3141" y="2173"/>
                  </a:lnTo>
                  <a:lnTo>
                    <a:pt x="3129" y="2179"/>
                  </a:lnTo>
                  <a:lnTo>
                    <a:pt x="3116" y="2182"/>
                  </a:lnTo>
                  <a:lnTo>
                    <a:pt x="3101" y="2182"/>
                  </a:lnTo>
                  <a:lnTo>
                    <a:pt x="3087" y="2177"/>
                  </a:lnTo>
                  <a:lnTo>
                    <a:pt x="3075" y="2170"/>
                  </a:lnTo>
                  <a:lnTo>
                    <a:pt x="3065" y="2160"/>
                  </a:lnTo>
                  <a:lnTo>
                    <a:pt x="3059" y="2147"/>
                  </a:lnTo>
                  <a:lnTo>
                    <a:pt x="3056" y="2134"/>
                  </a:lnTo>
                  <a:lnTo>
                    <a:pt x="3056" y="2120"/>
                  </a:lnTo>
                  <a:lnTo>
                    <a:pt x="3060" y="2106"/>
                  </a:lnTo>
                  <a:lnTo>
                    <a:pt x="3089" y="2035"/>
                  </a:lnTo>
                  <a:lnTo>
                    <a:pt x="3112" y="1964"/>
                  </a:lnTo>
                  <a:lnTo>
                    <a:pt x="3128" y="1891"/>
                  </a:lnTo>
                  <a:lnTo>
                    <a:pt x="3137" y="1818"/>
                  </a:lnTo>
                  <a:lnTo>
                    <a:pt x="3140" y="1742"/>
                  </a:lnTo>
                  <a:lnTo>
                    <a:pt x="3140" y="979"/>
                  </a:lnTo>
                  <a:lnTo>
                    <a:pt x="3137" y="905"/>
                  </a:lnTo>
                  <a:lnTo>
                    <a:pt x="3128" y="832"/>
                  </a:lnTo>
                  <a:lnTo>
                    <a:pt x="3113" y="761"/>
                  </a:lnTo>
                  <a:lnTo>
                    <a:pt x="3092" y="692"/>
                  </a:lnTo>
                  <a:lnTo>
                    <a:pt x="3065" y="625"/>
                  </a:lnTo>
                  <a:lnTo>
                    <a:pt x="3034" y="562"/>
                  </a:lnTo>
                  <a:lnTo>
                    <a:pt x="2998" y="501"/>
                  </a:lnTo>
                  <a:lnTo>
                    <a:pt x="2957" y="443"/>
                  </a:lnTo>
                  <a:lnTo>
                    <a:pt x="2911" y="390"/>
                  </a:lnTo>
                  <a:lnTo>
                    <a:pt x="2861" y="340"/>
                  </a:lnTo>
                  <a:lnTo>
                    <a:pt x="2808" y="295"/>
                  </a:lnTo>
                  <a:lnTo>
                    <a:pt x="2751" y="254"/>
                  </a:lnTo>
                  <a:lnTo>
                    <a:pt x="2691" y="217"/>
                  </a:lnTo>
                  <a:lnTo>
                    <a:pt x="2628" y="185"/>
                  </a:lnTo>
                  <a:lnTo>
                    <a:pt x="2562" y="159"/>
                  </a:lnTo>
                  <a:lnTo>
                    <a:pt x="2493" y="137"/>
                  </a:lnTo>
                  <a:lnTo>
                    <a:pt x="2422" y="122"/>
                  </a:lnTo>
                  <a:lnTo>
                    <a:pt x="2349" y="112"/>
                  </a:lnTo>
                  <a:lnTo>
                    <a:pt x="2275" y="109"/>
                  </a:lnTo>
                  <a:lnTo>
                    <a:pt x="974" y="109"/>
                  </a:lnTo>
                  <a:lnTo>
                    <a:pt x="900" y="112"/>
                  </a:lnTo>
                  <a:lnTo>
                    <a:pt x="827" y="122"/>
                  </a:lnTo>
                  <a:lnTo>
                    <a:pt x="756" y="137"/>
                  </a:lnTo>
                  <a:lnTo>
                    <a:pt x="687" y="159"/>
                  </a:lnTo>
                  <a:lnTo>
                    <a:pt x="621" y="185"/>
                  </a:lnTo>
                  <a:lnTo>
                    <a:pt x="558" y="217"/>
                  </a:lnTo>
                  <a:lnTo>
                    <a:pt x="498" y="254"/>
                  </a:lnTo>
                  <a:lnTo>
                    <a:pt x="441" y="295"/>
                  </a:lnTo>
                  <a:lnTo>
                    <a:pt x="388" y="340"/>
                  </a:lnTo>
                  <a:lnTo>
                    <a:pt x="338" y="390"/>
                  </a:lnTo>
                  <a:lnTo>
                    <a:pt x="292" y="443"/>
                  </a:lnTo>
                  <a:lnTo>
                    <a:pt x="251" y="501"/>
                  </a:lnTo>
                  <a:lnTo>
                    <a:pt x="215" y="562"/>
                  </a:lnTo>
                  <a:lnTo>
                    <a:pt x="184" y="625"/>
                  </a:lnTo>
                  <a:lnTo>
                    <a:pt x="157" y="692"/>
                  </a:lnTo>
                  <a:lnTo>
                    <a:pt x="136" y="761"/>
                  </a:lnTo>
                  <a:lnTo>
                    <a:pt x="121" y="832"/>
                  </a:lnTo>
                  <a:lnTo>
                    <a:pt x="112" y="905"/>
                  </a:lnTo>
                  <a:lnTo>
                    <a:pt x="109" y="979"/>
                  </a:lnTo>
                  <a:lnTo>
                    <a:pt x="109" y="1742"/>
                  </a:lnTo>
                  <a:lnTo>
                    <a:pt x="112" y="1818"/>
                  </a:lnTo>
                  <a:lnTo>
                    <a:pt x="121" y="1891"/>
                  </a:lnTo>
                  <a:lnTo>
                    <a:pt x="136" y="1962"/>
                  </a:lnTo>
                  <a:lnTo>
                    <a:pt x="157" y="2031"/>
                  </a:lnTo>
                  <a:lnTo>
                    <a:pt x="184" y="2097"/>
                  </a:lnTo>
                  <a:lnTo>
                    <a:pt x="215" y="2161"/>
                  </a:lnTo>
                  <a:lnTo>
                    <a:pt x="251" y="2222"/>
                  </a:lnTo>
                  <a:lnTo>
                    <a:pt x="292" y="2278"/>
                  </a:lnTo>
                  <a:lnTo>
                    <a:pt x="338" y="2332"/>
                  </a:lnTo>
                  <a:lnTo>
                    <a:pt x="388" y="2381"/>
                  </a:lnTo>
                  <a:lnTo>
                    <a:pt x="441" y="2428"/>
                  </a:lnTo>
                  <a:lnTo>
                    <a:pt x="498" y="2469"/>
                  </a:lnTo>
                  <a:lnTo>
                    <a:pt x="558" y="2505"/>
                  </a:lnTo>
                  <a:lnTo>
                    <a:pt x="621" y="2537"/>
                  </a:lnTo>
                  <a:lnTo>
                    <a:pt x="687" y="2564"/>
                  </a:lnTo>
                  <a:lnTo>
                    <a:pt x="756" y="2584"/>
                  </a:lnTo>
                  <a:lnTo>
                    <a:pt x="827" y="2600"/>
                  </a:lnTo>
                  <a:lnTo>
                    <a:pt x="900" y="2609"/>
                  </a:lnTo>
                  <a:lnTo>
                    <a:pt x="974" y="2612"/>
                  </a:lnTo>
                  <a:lnTo>
                    <a:pt x="1029" y="2612"/>
                  </a:lnTo>
                  <a:lnTo>
                    <a:pt x="1029" y="3135"/>
                  </a:lnTo>
                  <a:lnTo>
                    <a:pt x="1102" y="3061"/>
                  </a:lnTo>
                  <a:lnTo>
                    <a:pt x="1160" y="3006"/>
                  </a:lnTo>
                  <a:lnTo>
                    <a:pt x="1219" y="2956"/>
                  </a:lnTo>
                  <a:lnTo>
                    <a:pt x="1281" y="2907"/>
                  </a:lnTo>
                  <a:lnTo>
                    <a:pt x="1346" y="2863"/>
                  </a:lnTo>
                  <a:lnTo>
                    <a:pt x="1412" y="2822"/>
                  </a:lnTo>
                  <a:lnTo>
                    <a:pt x="1481" y="2783"/>
                  </a:lnTo>
                  <a:lnTo>
                    <a:pt x="1494" y="2778"/>
                  </a:lnTo>
                  <a:lnTo>
                    <a:pt x="1509" y="2777"/>
                  </a:lnTo>
                  <a:lnTo>
                    <a:pt x="1522" y="2779"/>
                  </a:lnTo>
                  <a:lnTo>
                    <a:pt x="1535" y="2786"/>
                  </a:lnTo>
                  <a:lnTo>
                    <a:pt x="1546" y="2795"/>
                  </a:lnTo>
                  <a:lnTo>
                    <a:pt x="1554" y="2806"/>
                  </a:lnTo>
                  <a:lnTo>
                    <a:pt x="1559" y="2821"/>
                  </a:lnTo>
                  <a:lnTo>
                    <a:pt x="1560" y="2834"/>
                  </a:lnTo>
                  <a:lnTo>
                    <a:pt x="1558" y="2848"/>
                  </a:lnTo>
                  <a:lnTo>
                    <a:pt x="1552" y="2861"/>
                  </a:lnTo>
                  <a:lnTo>
                    <a:pt x="1542" y="2871"/>
                  </a:lnTo>
                  <a:lnTo>
                    <a:pt x="1530" y="2880"/>
                  </a:lnTo>
                  <a:lnTo>
                    <a:pt x="1454" y="2923"/>
                  </a:lnTo>
                  <a:lnTo>
                    <a:pt x="1380" y="2970"/>
                  </a:lnTo>
                  <a:lnTo>
                    <a:pt x="1310" y="3022"/>
                  </a:lnTo>
                  <a:lnTo>
                    <a:pt x="1243" y="3077"/>
                  </a:lnTo>
                  <a:lnTo>
                    <a:pt x="1179" y="3138"/>
                  </a:lnTo>
                  <a:lnTo>
                    <a:pt x="1078" y="3240"/>
                  </a:lnTo>
                  <a:lnTo>
                    <a:pt x="1064" y="3251"/>
                  </a:lnTo>
                  <a:lnTo>
                    <a:pt x="1047" y="3260"/>
                  </a:lnTo>
                  <a:lnTo>
                    <a:pt x="1031" y="3265"/>
                  </a:lnTo>
                  <a:lnTo>
                    <a:pt x="1012" y="3267"/>
                  </a:lnTo>
                  <a:lnTo>
                    <a:pt x="995" y="3265"/>
                  </a:lnTo>
                  <a:lnTo>
                    <a:pt x="977" y="3260"/>
                  </a:lnTo>
                  <a:lnTo>
                    <a:pt x="958" y="3249"/>
                  </a:lnTo>
                  <a:lnTo>
                    <a:pt x="942" y="3234"/>
                  </a:lnTo>
                  <a:lnTo>
                    <a:pt x="930" y="3216"/>
                  </a:lnTo>
                  <a:lnTo>
                    <a:pt x="923" y="3197"/>
                  </a:lnTo>
                  <a:lnTo>
                    <a:pt x="921" y="3174"/>
                  </a:lnTo>
                  <a:lnTo>
                    <a:pt x="921" y="2721"/>
                  </a:lnTo>
                  <a:lnTo>
                    <a:pt x="845" y="2713"/>
                  </a:lnTo>
                  <a:lnTo>
                    <a:pt x="770" y="2700"/>
                  </a:lnTo>
                  <a:lnTo>
                    <a:pt x="698" y="2681"/>
                  </a:lnTo>
                  <a:lnTo>
                    <a:pt x="628" y="2658"/>
                  </a:lnTo>
                  <a:lnTo>
                    <a:pt x="561" y="2629"/>
                  </a:lnTo>
                  <a:lnTo>
                    <a:pt x="495" y="2595"/>
                  </a:lnTo>
                  <a:lnTo>
                    <a:pt x="434" y="2557"/>
                  </a:lnTo>
                  <a:lnTo>
                    <a:pt x="375" y="2514"/>
                  </a:lnTo>
                  <a:lnTo>
                    <a:pt x="320" y="2467"/>
                  </a:lnTo>
                  <a:lnTo>
                    <a:pt x="268" y="2416"/>
                  </a:lnTo>
                  <a:lnTo>
                    <a:pt x="220" y="2362"/>
                  </a:lnTo>
                  <a:lnTo>
                    <a:pt x="176" y="2304"/>
                  </a:lnTo>
                  <a:lnTo>
                    <a:pt x="137" y="2242"/>
                  </a:lnTo>
                  <a:lnTo>
                    <a:pt x="102" y="2178"/>
                  </a:lnTo>
                  <a:lnTo>
                    <a:pt x="72" y="2111"/>
                  </a:lnTo>
                  <a:lnTo>
                    <a:pt x="46" y="2041"/>
                  </a:lnTo>
                  <a:lnTo>
                    <a:pt x="27" y="1970"/>
                  </a:lnTo>
                  <a:lnTo>
                    <a:pt x="12" y="1896"/>
                  </a:lnTo>
                  <a:lnTo>
                    <a:pt x="3" y="1820"/>
                  </a:lnTo>
                  <a:lnTo>
                    <a:pt x="0" y="1742"/>
                  </a:lnTo>
                  <a:lnTo>
                    <a:pt x="0" y="979"/>
                  </a:lnTo>
                  <a:lnTo>
                    <a:pt x="3" y="900"/>
                  </a:lnTo>
                  <a:lnTo>
                    <a:pt x="12" y="822"/>
                  </a:lnTo>
                  <a:lnTo>
                    <a:pt x="29" y="744"/>
                  </a:lnTo>
                  <a:lnTo>
                    <a:pt x="50" y="670"/>
                  </a:lnTo>
                  <a:lnTo>
                    <a:pt x="77" y="599"/>
                  </a:lnTo>
                  <a:lnTo>
                    <a:pt x="109" y="530"/>
                  </a:lnTo>
                  <a:lnTo>
                    <a:pt x="147" y="464"/>
                  </a:lnTo>
                  <a:lnTo>
                    <a:pt x="189" y="402"/>
                  </a:lnTo>
                  <a:lnTo>
                    <a:pt x="235" y="342"/>
                  </a:lnTo>
                  <a:lnTo>
                    <a:pt x="286" y="288"/>
                  </a:lnTo>
                  <a:lnTo>
                    <a:pt x="340" y="236"/>
                  </a:lnTo>
                  <a:lnTo>
                    <a:pt x="399" y="190"/>
                  </a:lnTo>
                  <a:lnTo>
                    <a:pt x="462" y="147"/>
                  </a:lnTo>
                  <a:lnTo>
                    <a:pt x="527" y="109"/>
                  </a:lnTo>
                  <a:lnTo>
                    <a:pt x="596" y="77"/>
                  </a:lnTo>
                  <a:lnTo>
                    <a:pt x="667" y="51"/>
                  </a:lnTo>
                  <a:lnTo>
                    <a:pt x="740" y="29"/>
                  </a:lnTo>
                  <a:lnTo>
                    <a:pt x="816" y="13"/>
                  </a:lnTo>
                  <a:lnTo>
                    <a:pt x="894" y="3"/>
                  </a:lnTo>
                  <a:lnTo>
                    <a:pt x="9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6" name="Group 665"/>
          <p:cNvGrpSpPr/>
          <p:nvPr/>
        </p:nvGrpSpPr>
        <p:grpSpPr>
          <a:xfrm>
            <a:off x="8139597" y="1903583"/>
            <a:ext cx="581025" cy="581025"/>
            <a:chOff x="10010775" y="5764213"/>
            <a:chExt cx="5810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70" name="Freeform 99"/>
            <p:cNvSpPr>
              <a:spLocks/>
            </p:cNvSpPr>
            <p:nvPr/>
          </p:nvSpPr>
          <p:spPr bwMode="auto">
            <a:xfrm>
              <a:off x="10398125" y="6132513"/>
              <a:ext cx="134938" cy="134938"/>
            </a:xfrm>
            <a:custGeom>
              <a:avLst/>
              <a:gdLst>
                <a:gd name="T0" fmla="*/ 427 w 854"/>
                <a:gd name="T1" fmla="*/ 0 h 854"/>
                <a:gd name="T2" fmla="*/ 446 w 854"/>
                <a:gd name="T3" fmla="*/ 3 h 854"/>
                <a:gd name="T4" fmla="*/ 462 w 854"/>
                <a:gd name="T5" fmla="*/ 12 h 854"/>
                <a:gd name="T6" fmla="*/ 476 w 854"/>
                <a:gd name="T7" fmla="*/ 24 h 854"/>
                <a:gd name="T8" fmla="*/ 485 w 854"/>
                <a:gd name="T9" fmla="*/ 42 h 854"/>
                <a:gd name="T10" fmla="*/ 488 w 854"/>
                <a:gd name="T11" fmla="*/ 61 h 854"/>
                <a:gd name="T12" fmla="*/ 488 w 854"/>
                <a:gd name="T13" fmla="*/ 366 h 854"/>
                <a:gd name="T14" fmla="*/ 793 w 854"/>
                <a:gd name="T15" fmla="*/ 366 h 854"/>
                <a:gd name="T16" fmla="*/ 812 w 854"/>
                <a:gd name="T17" fmla="*/ 369 h 854"/>
                <a:gd name="T18" fmla="*/ 828 w 854"/>
                <a:gd name="T19" fmla="*/ 378 h 854"/>
                <a:gd name="T20" fmla="*/ 842 w 854"/>
                <a:gd name="T21" fmla="*/ 392 h 854"/>
                <a:gd name="T22" fmla="*/ 851 w 854"/>
                <a:gd name="T23" fmla="*/ 408 h 854"/>
                <a:gd name="T24" fmla="*/ 854 w 854"/>
                <a:gd name="T25" fmla="*/ 427 h 854"/>
                <a:gd name="T26" fmla="*/ 851 w 854"/>
                <a:gd name="T27" fmla="*/ 446 h 854"/>
                <a:gd name="T28" fmla="*/ 842 w 854"/>
                <a:gd name="T29" fmla="*/ 462 h 854"/>
                <a:gd name="T30" fmla="*/ 828 w 854"/>
                <a:gd name="T31" fmla="*/ 476 h 854"/>
                <a:gd name="T32" fmla="*/ 812 w 854"/>
                <a:gd name="T33" fmla="*/ 485 h 854"/>
                <a:gd name="T34" fmla="*/ 793 w 854"/>
                <a:gd name="T35" fmla="*/ 488 h 854"/>
                <a:gd name="T36" fmla="*/ 488 w 854"/>
                <a:gd name="T37" fmla="*/ 488 h 854"/>
                <a:gd name="T38" fmla="*/ 488 w 854"/>
                <a:gd name="T39" fmla="*/ 793 h 854"/>
                <a:gd name="T40" fmla="*/ 485 w 854"/>
                <a:gd name="T41" fmla="*/ 812 h 854"/>
                <a:gd name="T42" fmla="*/ 476 w 854"/>
                <a:gd name="T43" fmla="*/ 830 h 854"/>
                <a:gd name="T44" fmla="*/ 462 w 854"/>
                <a:gd name="T45" fmla="*/ 842 h 854"/>
                <a:gd name="T46" fmla="*/ 446 w 854"/>
                <a:gd name="T47" fmla="*/ 851 h 854"/>
                <a:gd name="T48" fmla="*/ 427 w 854"/>
                <a:gd name="T49" fmla="*/ 854 h 854"/>
                <a:gd name="T50" fmla="*/ 408 w 854"/>
                <a:gd name="T51" fmla="*/ 851 h 854"/>
                <a:gd name="T52" fmla="*/ 392 w 854"/>
                <a:gd name="T53" fmla="*/ 842 h 854"/>
                <a:gd name="T54" fmla="*/ 378 w 854"/>
                <a:gd name="T55" fmla="*/ 830 h 854"/>
                <a:gd name="T56" fmla="*/ 369 w 854"/>
                <a:gd name="T57" fmla="*/ 812 h 854"/>
                <a:gd name="T58" fmla="*/ 366 w 854"/>
                <a:gd name="T59" fmla="*/ 793 h 854"/>
                <a:gd name="T60" fmla="*/ 366 w 854"/>
                <a:gd name="T61" fmla="*/ 488 h 854"/>
                <a:gd name="T62" fmla="*/ 61 w 854"/>
                <a:gd name="T63" fmla="*/ 488 h 854"/>
                <a:gd name="T64" fmla="*/ 42 w 854"/>
                <a:gd name="T65" fmla="*/ 485 h 854"/>
                <a:gd name="T66" fmla="*/ 26 w 854"/>
                <a:gd name="T67" fmla="*/ 476 h 854"/>
                <a:gd name="T68" fmla="*/ 12 w 854"/>
                <a:gd name="T69" fmla="*/ 462 h 854"/>
                <a:gd name="T70" fmla="*/ 3 w 854"/>
                <a:gd name="T71" fmla="*/ 446 h 854"/>
                <a:gd name="T72" fmla="*/ 0 w 854"/>
                <a:gd name="T73" fmla="*/ 427 h 854"/>
                <a:gd name="T74" fmla="*/ 3 w 854"/>
                <a:gd name="T75" fmla="*/ 408 h 854"/>
                <a:gd name="T76" fmla="*/ 12 w 854"/>
                <a:gd name="T77" fmla="*/ 392 h 854"/>
                <a:gd name="T78" fmla="*/ 26 w 854"/>
                <a:gd name="T79" fmla="*/ 378 h 854"/>
                <a:gd name="T80" fmla="*/ 42 w 854"/>
                <a:gd name="T81" fmla="*/ 369 h 854"/>
                <a:gd name="T82" fmla="*/ 61 w 854"/>
                <a:gd name="T83" fmla="*/ 366 h 854"/>
                <a:gd name="T84" fmla="*/ 366 w 854"/>
                <a:gd name="T85" fmla="*/ 366 h 854"/>
                <a:gd name="T86" fmla="*/ 366 w 854"/>
                <a:gd name="T87" fmla="*/ 61 h 854"/>
                <a:gd name="T88" fmla="*/ 369 w 854"/>
                <a:gd name="T89" fmla="*/ 42 h 854"/>
                <a:gd name="T90" fmla="*/ 378 w 854"/>
                <a:gd name="T91" fmla="*/ 24 h 854"/>
                <a:gd name="T92" fmla="*/ 392 w 854"/>
                <a:gd name="T93" fmla="*/ 12 h 854"/>
                <a:gd name="T94" fmla="*/ 408 w 854"/>
                <a:gd name="T95" fmla="*/ 3 h 854"/>
                <a:gd name="T96" fmla="*/ 427 w 854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4" h="854">
                  <a:moveTo>
                    <a:pt x="427" y="0"/>
                  </a:moveTo>
                  <a:lnTo>
                    <a:pt x="446" y="3"/>
                  </a:lnTo>
                  <a:lnTo>
                    <a:pt x="462" y="12"/>
                  </a:lnTo>
                  <a:lnTo>
                    <a:pt x="476" y="24"/>
                  </a:lnTo>
                  <a:lnTo>
                    <a:pt x="485" y="42"/>
                  </a:lnTo>
                  <a:lnTo>
                    <a:pt x="488" y="61"/>
                  </a:lnTo>
                  <a:lnTo>
                    <a:pt x="488" y="366"/>
                  </a:lnTo>
                  <a:lnTo>
                    <a:pt x="793" y="366"/>
                  </a:lnTo>
                  <a:lnTo>
                    <a:pt x="812" y="369"/>
                  </a:lnTo>
                  <a:lnTo>
                    <a:pt x="828" y="378"/>
                  </a:lnTo>
                  <a:lnTo>
                    <a:pt x="842" y="392"/>
                  </a:lnTo>
                  <a:lnTo>
                    <a:pt x="851" y="408"/>
                  </a:lnTo>
                  <a:lnTo>
                    <a:pt x="854" y="427"/>
                  </a:lnTo>
                  <a:lnTo>
                    <a:pt x="851" y="446"/>
                  </a:lnTo>
                  <a:lnTo>
                    <a:pt x="842" y="462"/>
                  </a:lnTo>
                  <a:lnTo>
                    <a:pt x="828" y="476"/>
                  </a:lnTo>
                  <a:lnTo>
                    <a:pt x="812" y="485"/>
                  </a:lnTo>
                  <a:lnTo>
                    <a:pt x="793" y="488"/>
                  </a:lnTo>
                  <a:lnTo>
                    <a:pt x="488" y="488"/>
                  </a:lnTo>
                  <a:lnTo>
                    <a:pt x="488" y="793"/>
                  </a:lnTo>
                  <a:lnTo>
                    <a:pt x="485" y="812"/>
                  </a:lnTo>
                  <a:lnTo>
                    <a:pt x="476" y="830"/>
                  </a:lnTo>
                  <a:lnTo>
                    <a:pt x="462" y="842"/>
                  </a:lnTo>
                  <a:lnTo>
                    <a:pt x="446" y="851"/>
                  </a:lnTo>
                  <a:lnTo>
                    <a:pt x="427" y="854"/>
                  </a:lnTo>
                  <a:lnTo>
                    <a:pt x="408" y="851"/>
                  </a:lnTo>
                  <a:lnTo>
                    <a:pt x="392" y="842"/>
                  </a:lnTo>
                  <a:lnTo>
                    <a:pt x="378" y="830"/>
                  </a:lnTo>
                  <a:lnTo>
                    <a:pt x="369" y="812"/>
                  </a:lnTo>
                  <a:lnTo>
                    <a:pt x="366" y="793"/>
                  </a:lnTo>
                  <a:lnTo>
                    <a:pt x="366" y="488"/>
                  </a:lnTo>
                  <a:lnTo>
                    <a:pt x="61" y="488"/>
                  </a:lnTo>
                  <a:lnTo>
                    <a:pt x="42" y="485"/>
                  </a:lnTo>
                  <a:lnTo>
                    <a:pt x="26" y="476"/>
                  </a:lnTo>
                  <a:lnTo>
                    <a:pt x="12" y="462"/>
                  </a:lnTo>
                  <a:lnTo>
                    <a:pt x="3" y="446"/>
                  </a:lnTo>
                  <a:lnTo>
                    <a:pt x="0" y="427"/>
                  </a:lnTo>
                  <a:lnTo>
                    <a:pt x="3" y="408"/>
                  </a:lnTo>
                  <a:lnTo>
                    <a:pt x="12" y="392"/>
                  </a:lnTo>
                  <a:lnTo>
                    <a:pt x="26" y="378"/>
                  </a:lnTo>
                  <a:lnTo>
                    <a:pt x="42" y="369"/>
                  </a:lnTo>
                  <a:lnTo>
                    <a:pt x="61" y="366"/>
                  </a:lnTo>
                  <a:lnTo>
                    <a:pt x="366" y="366"/>
                  </a:lnTo>
                  <a:lnTo>
                    <a:pt x="366" y="61"/>
                  </a:lnTo>
                  <a:lnTo>
                    <a:pt x="369" y="42"/>
                  </a:lnTo>
                  <a:lnTo>
                    <a:pt x="378" y="24"/>
                  </a:lnTo>
                  <a:lnTo>
                    <a:pt x="392" y="12"/>
                  </a:lnTo>
                  <a:lnTo>
                    <a:pt x="408" y="3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00"/>
            <p:cNvSpPr>
              <a:spLocks noEditPoints="1"/>
            </p:cNvSpPr>
            <p:nvPr/>
          </p:nvSpPr>
          <p:spPr bwMode="auto">
            <a:xfrm>
              <a:off x="10010775" y="5764213"/>
              <a:ext cx="581025" cy="581025"/>
            </a:xfrm>
            <a:custGeom>
              <a:avLst/>
              <a:gdLst>
                <a:gd name="T0" fmla="*/ 2548 w 3660"/>
                <a:gd name="T1" fmla="*/ 2155 h 3660"/>
                <a:gd name="T2" fmla="*/ 2277 w 3660"/>
                <a:gd name="T3" fmla="*/ 2426 h 3660"/>
                <a:gd name="T4" fmla="*/ 2199 w 3660"/>
                <a:gd name="T5" fmla="*/ 2809 h 3660"/>
                <a:gd name="T6" fmla="*/ 2240 w 3660"/>
                <a:gd name="T7" fmla="*/ 2983 h 3660"/>
                <a:gd name="T8" fmla="*/ 2395 w 3660"/>
                <a:gd name="T9" fmla="*/ 3221 h 3660"/>
                <a:gd name="T10" fmla="*/ 2733 w 3660"/>
                <a:gd name="T11" fmla="*/ 3403 h 3660"/>
                <a:gd name="T12" fmla="*/ 3128 w 3660"/>
                <a:gd name="T13" fmla="*/ 3363 h 3660"/>
                <a:gd name="T14" fmla="*/ 3423 w 3660"/>
                <a:gd name="T15" fmla="*/ 3120 h 3660"/>
                <a:gd name="T16" fmla="*/ 3538 w 3660"/>
                <a:gd name="T17" fmla="*/ 2745 h 3660"/>
                <a:gd name="T18" fmla="*/ 3454 w 3660"/>
                <a:gd name="T19" fmla="*/ 2421 h 3660"/>
                <a:gd name="T20" fmla="*/ 3396 w 3660"/>
                <a:gd name="T21" fmla="*/ 2334 h 3660"/>
                <a:gd name="T22" fmla="*/ 3241 w 3660"/>
                <a:gd name="T23" fmla="*/ 2188 h 3660"/>
                <a:gd name="T24" fmla="*/ 3049 w 3660"/>
                <a:gd name="T25" fmla="*/ 2100 h 3660"/>
                <a:gd name="T26" fmla="*/ 2867 w 3660"/>
                <a:gd name="T27" fmla="*/ 2074 h 3660"/>
                <a:gd name="T28" fmla="*/ 719 w 3660"/>
                <a:gd name="T29" fmla="*/ 199 h 3660"/>
                <a:gd name="T30" fmla="*/ 357 w 3660"/>
                <a:gd name="T31" fmla="*/ 462 h 3660"/>
                <a:gd name="T32" fmla="*/ 151 w 3660"/>
                <a:gd name="T33" fmla="*/ 863 h 3660"/>
                <a:gd name="T34" fmla="*/ 135 w 3660"/>
                <a:gd name="T35" fmla="*/ 2111 h 3660"/>
                <a:gd name="T36" fmla="*/ 315 w 3660"/>
                <a:gd name="T37" fmla="*/ 2533 h 3660"/>
                <a:gd name="T38" fmla="*/ 662 w 3660"/>
                <a:gd name="T39" fmla="*/ 2823 h 3660"/>
                <a:gd name="T40" fmla="*/ 1037 w 3660"/>
                <a:gd name="T41" fmla="*/ 2683 h 3660"/>
                <a:gd name="T42" fmla="*/ 1117 w 3660"/>
                <a:gd name="T43" fmla="*/ 2625 h 3660"/>
                <a:gd name="T44" fmla="*/ 1242 w 3660"/>
                <a:gd name="T45" fmla="*/ 3429 h 3660"/>
                <a:gd name="T46" fmla="*/ 1728 w 3660"/>
                <a:gd name="T47" fmla="*/ 3088 h 3660"/>
                <a:gd name="T48" fmla="*/ 2087 w 3660"/>
                <a:gd name="T49" fmla="*/ 2886 h 3660"/>
                <a:gd name="T50" fmla="*/ 2086 w 3660"/>
                <a:gd name="T51" fmla="*/ 2603 h 3660"/>
                <a:gd name="T52" fmla="*/ 2260 w 3660"/>
                <a:gd name="T53" fmla="*/ 2235 h 3660"/>
                <a:gd name="T54" fmla="*/ 2591 w 3660"/>
                <a:gd name="T55" fmla="*/ 2002 h 3660"/>
                <a:gd name="T56" fmla="*/ 2955 w 3660"/>
                <a:gd name="T57" fmla="*/ 1956 h 3660"/>
                <a:gd name="T58" fmla="*/ 3143 w 3660"/>
                <a:gd name="T59" fmla="*/ 2003 h 3660"/>
                <a:gd name="T60" fmla="*/ 3296 w 3660"/>
                <a:gd name="T61" fmla="*/ 2078 h 3660"/>
                <a:gd name="T62" fmla="*/ 3448 w 3660"/>
                <a:gd name="T63" fmla="*/ 2207 h 3660"/>
                <a:gd name="T64" fmla="*/ 3535 w 3660"/>
                <a:gd name="T65" fmla="*/ 2029 h 3660"/>
                <a:gd name="T66" fmla="*/ 3488 w 3660"/>
                <a:gd name="T67" fmla="*/ 790 h 3660"/>
                <a:gd name="T68" fmla="*/ 3252 w 3660"/>
                <a:gd name="T69" fmla="*/ 408 h 3660"/>
                <a:gd name="T70" fmla="*/ 2870 w 3660"/>
                <a:gd name="T71" fmla="*/ 172 h 3660"/>
                <a:gd name="T72" fmla="*/ 1098 w 3660"/>
                <a:gd name="T73" fmla="*/ 0 h 3660"/>
                <a:gd name="T74" fmla="*/ 2970 w 3660"/>
                <a:gd name="T75" fmla="*/ 79 h 3660"/>
                <a:gd name="T76" fmla="*/ 3366 w 3660"/>
                <a:gd name="T77" fmla="*/ 350 h 3660"/>
                <a:gd name="T78" fmla="*/ 3609 w 3660"/>
                <a:gd name="T79" fmla="*/ 766 h 3660"/>
                <a:gd name="T80" fmla="*/ 3657 w 3660"/>
                <a:gd name="T81" fmla="*/ 2040 h 3660"/>
                <a:gd name="T82" fmla="*/ 3619 w 3660"/>
                <a:gd name="T83" fmla="*/ 2494 h 3660"/>
                <a:gd name="T84" fmla="*/ 3647 w 3660"/>
                <a:gd name="T85" fmla="*/ 2887 h 3660"/>
                <a:gd name="T86" fmla="*/ 3474 w 3660"/>
                <a:gd name="T87" fmla="*/ 3255 h 3660"/>
                <a:gd name="T88" fmla="*/ 3143 w 3660"/>
                <a:gd name="T89" fmla="*/ 3488 h 3660"/>
                <a:gd name="T90" fmla="*/ 2724 w 3660"/>
                <a:gd name="T91" fmla="*/ 3525 h 3660"/>
                <a:gd name="T92" fmla="*/ 2355 w 3660"/>
                <a:gd name="T93" fmla="*/ 3349 h 3660"/>
                <a:gd name="T94" fmla="*/ 2056 w 3660"/>
                <a:gd name="T95" fmla="*/ 3101 h 3660"/>
                <a:gd name="T96" fmla="*/ 1546 w 3660"/>
                <a:gd name="T97" fmla="*/ 3333 h 3660"/>
                <a:gd name="T98" fmla="*/ 1180 w 3660"/>
                <a:gd name="T99" fmla="*/ 3652 h 3660"/>
                <a:gd name="T100" fmla="*/ 1061 w 3660"/>
                <a:gd name="T101" fmla="*/ 3623 h 3660"/>
                <a:gd name="T102" fmla="*/ 867 w 3660"/>
                <a:gd name="T103" fmla="*/ 3024 h 3660"/>
                <a:gd name="T104" fmla="*/ 423 w 3660"/>
                <a:gd name="T105" fmla="*/ 2816 h 3660"/>
                <a:gd name="T106" fmla="*/ 115 w 3660"/>
                <a:gd name="T107" fmla="*/ 2440 h 3660"/>
                <a:gd name="T108" fmla="*/ 0 w 3660"/>
                <a:gd name="T109" fmla="*/ 1951 h 3660"/>
                <a:gd name="T110" fmla="*/ 79 w 3660"/>
                <a:gd name="T111" fmla="*/ 689 h 3660"/>
                <a:gd name="T112" fmla="*/ 350 w 3660"/>
                <a:gd name="T113" fmla="*/ 294 h 3660"/>
                <a:gd name="T114" fmla="*/ 766 w 3660"/>
                <a:gd name="T115" fmla="*/ 51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60" h="3660">
                  <a:moveTo>
                    <a:pt x="2867" y="2074"/>
                  </a:moveTo>
                  <a:lnTo>
                    <a:pt x="2798" y="2077"/>
                  </a:lnTo>
                  <a:lnTo>
                    <a:pt x="2732" y="2087"/>
                  </a:lnTo>
                  <a:lnTo>
                    <a:pt x="2667" y="2104"/>
                  </a:lnTo>
                  <a:lnTo>
                    <a:pt x="2606" y="2127"/>
                  </a:lnTo>
                  <a:lnTo>
                    <a:pt x="2548" y="2155"/>
                  </a:lnTo>
                  <a:lnTo>
                    <a:pt x="2492" y="2188"/>
                  </a:lnTo>
                  <a:lnTo>
                    <a:pt x="2440" y="2227"/>
                  </a:lnTo>
                  <a:lnTo>
                    <a:pt x="2392" y="2270"/>
                  </a:lnTo>
                  <a:lnTo>
                    <a:pt x="2349" y="2318"/>
                  </a:lnTo>
                  <a:lnTo>
                    <a:pt x="2310" y="2370"/>
                  </a:lnTo>
                  <a:lnTo>
                    <a:pt x="2277" y="2426"/>
                  </a:lnTo>
                  <a:lnTo>
                    <a:pt x="2249" y="2484"/>
                  </a:lnTo>
                  <a:lnTo>
                    <a:pt x="2226" y="2545"/>
                  </a:lnTo>
                  <a:lnTo>
                    <a:pt x="2209" y="2610"/>
                  </a:lnTo>
                  <a:lnTo>
                    <a:pt x="2199" y="2676"/>
                  </a:lnTo>
                  <a:lnTo>
                    <a:pt x="2196" y="2745"/>
                  </a:lnTo>
                  <a:lnTo>
                    <a:pt x="2199" y="2809"/>
                  </a:lnTo>
                  <a:lnTo>
                    <a:pt x="2205" y="2848"/>
                  </a:lnTo>
                  <a:lnTo>
                    <a:pt x="2208" y="2871"/>
                  </a:lnTo>
                  <a:lnTo>
                    <a:pt x="2220" y="2921"/>
                  </a:lnTo>
                  <a:lnTo>
                    <a:pt x="2222" y="2926"/>
                  </a:lnTo>
                  <a:lnTo>
                    <a:pt x="2223" y="2930"/>
                  </a:lnTo>
                  <a:lnTo>
                    <a:pt x="2240" y="2983"/>
                  </a:lnTo>
                  <a:lnTo>
                    <a:pt x="2245" y="2993"/>
                  </a:lnTo>
                  <a:lnTo>
                    <a:pt x="2250" y="3009"/>
                  </a:lnTo>
                  <a:lnTo>
                    <a:pt x="2279" y="3068"/>
                  </a:lnTo>
                  <a:lnTo>
                    <a:pt x="2312" y="3122"/>
                  </a:lnTo>
                  <a:lnTo>
                    <a:pt x="2351" y="3173"/>
                  </a:lnTo>
                  <a:lnTo>
                    <a:pt x="2395" y="3221"/>
                  </a:lnTo>
                  <a:lnTo>
                    <a:pt x="2442" y="3264"/>
                  </a:lnTo>
                  <a:lnTo>
                    <a:pt x="2493" y="3302"/>
                  </a:lnTo>
                  <a:lnTo>
                    <a:pt x="2549" y="3336"/>
                  </a:lnTo>
                  <a:lnTo>
                    <a:pt x="2607" y="3364"/>
                  </a:lnTo>
                  <a:lnTo>
                    <a:pt x="2668" y="3386"/>
                  </a:lnTo>
                  <a:lnTo>
                    <a:pt x="2733" y="3403"/>
                  </a:lnTo>
                  <a:lnTo>
                    <a:pt x="2799" y="3413"/>
                  </a:lnTo>
                  <a:lnTo>
                    <a:pt x="2867" y="3416"/>
                  </a:lnTo>
                  <a:lnTo>
                    <a:pt x="2936" y="3413"/>
                  </a:lnTo>
                  <a:lnTo>
                    <a:pt x="3002" y="3403"/>
                  </a:lnTo>
                  <a:lnTo>
                    <a:pt x="3067" y="3386"/>
                  </a:lnTo>
                  <a:lnTo>
                    <a:pt x="3128" y="3363"/>
                  </a:lnTo>
                  <a:lnTo>
                    <a:pt x="3186" y="3335"/>
                  </a:lnTo>
                  <a:lnTo>
                    <a:pt x="3242" y="3302"/>
                  </a:lnTo>
                  <a:lnTo>
                    <a:pt x="3294" y="3263"/>
                  </a:lnTo>
                  <a:lnTo>
                    <a:pt x="3342" y="3220"/>
                  </a:lnTo>
                  <a:lnTo>
                    <a:pt x="3385" y="3172"/>
                  </a:lnTo>
                  <a:lnTo>
                    <a:pt x="3423" y="3120"/>
                  </a:lnTo>
                  <a:lnTo>
                    <a:pt x="3457" y="3064"/>
                  </a:lnTo>
                  <a:lnTo>
                    <a:pt x="3485" y="3006"/>
                  </a:lnTo>
                  <a:lnTo>
                    <a:pt x="3508" y="2945"/>
                  </a:lnTo>
                  <a:lnTo>
                    <a:pt x="3525" y="2880"/>
                  </a:lnTo>
                  <a:lnTo>
                    <a:pt x="3535" y="2814"/>
                  </a:lnTo>
                  <a:lnTo>
                    <a:pt x="3538" y="2745"/>
                  </a:lnTo>
                  <a:lnTo>
                    <a:pt x="3535" y="2677"/>
                  </a:lnTo>
                  <a:lnTo>
                    <a:pt x="3525" y="2611"/>
                  </a:lnTo>
                  <a:lnTo>
                    <a:pt x="3508" y="2548"/>
                  </a:lnTo>
                  <a:lnTo>
                    <a:pt x="3486" y="2485"/>
                  </a:lnTo>
                  <a:lnTo>
                    <a:pt x="3458" y="2428"/>
                  </a:lnTo>
                  <a:lnTo>
                    <a:pt x="3454" y="2421"/>
                  </a:lnTo>
                  <a:lnTo>
                    <a:pt x="3450" y="2414"/>
                  </a:lnTo>
                  <a:lnTo>
                    <a:pt x="3447" y="2409"/>
                  </a:lnTo>
                  <a:lnTo>
                    <a:pt x="3427" y="2377"/>
                  </a:lnTo>
                  <a:lnTo>
                    <a:pt x="3406" y="2347"/>
                  </a:lnTo>
                  <a:lnTo>
                    <a:pt x="3400" y="2340"/>
                  </a:lnTo>
                  <a:lnTo>
                    <a:pt x="3396" y="2334"/>
                  </a:lnTo>
                  <a:lnTo>
                    <a:pt x="3361" y="2291"/>
                  </a:lnTo>
                  <a:lnTo>
                    <a:pt x="3322" y="2253"/>
                  </a:lnTo>
                  <a:lnTo>
                    <a:pt x="3281" y="2217"/>
                  </a:lnTo>
                  <a:lnTo>
                    <a:pt x="3275" y="2214"/>
                  </a:lnTo>
                  <a:lnTo>
                    <a:pt x="3270" y="2209"/>
                  </a:lnTo>
                  <a:lnTo>
                    <a:pt x="3241" y="2188"/>
                  </a:lnTo>
                  <a:lnTo>
                    <a:pt x="3210" y="2169"/>
                  </a:lnTo>
                  <a:lnTo>
                    <a:pt x="3205" y="2166"/>
                  </a:lnTo>
                  <a:lnTo>
                    <a:pt x="3201" y="2164"/>
                  </a:lnTo>
                  <a:lnTo>
                    <a:pt x="3152" y="2138"/>
                  </a:lnTo>
                  <a:lnTo>
                    <a:pt x="3101" y="2117"/>
                  </a:lnTo>
                  <a:lnTo>
                    <a:pt x="3049" y="2100"/>
                  </a:lnTo>
                  <a:lnTo>
                    <a:pt x="3041" y="2097"/>
                  </a:lnTo>
                  <a:lnTo>
                    <a:pt x="3033" y="2096"/>
                  </a:lnTo>
                  <a:lnTo>
                    <a:pt x="2969" y="2083"/>
                  </a:lnTo>
                  <a:lnTo>
                    <a:pt x="2949" y="2080"/>
                  </a:lnTo>
                  <a:lnTo>
                    <a:pt x="2908" y="2075"/>
                  </a:lnTo>
                  <a:lnTo>
                    <a:pt x="2867" y="2074"/>
                  </a:lnTo>
                  <a:close/>
                  <a:moveTo>
                    <a:pt x="1098" y="122"/>
                  </a:moveTo>
                  <a:lnTo>
                    <a:pt x="1018" y="125"/>
                  </a:lnTo>
                  <a:lnTo>
                    <a:pt x="939" y="135"/>
                  </a:lnTo>
                  <a:lnTo>
                    <a:pt x="864" y="151"/>
                  </a:lnTo>
                  <a:lnTo>
                    <a:pt x="790" y="172"/>
                  </a:lnTo>
                  <a:lnTo>
                    <a:pt x="719" y="199"/>
                  </a:lnTo>
                  <a:lnTo>
                    <a:pt x="650" y="231"/>
                  </a:lnTo>
                  <a:lnTo>
                    <a:pt x="584" y="268"/>
                  </a:lnTo>
                  <a:lnTo>
                    <a:pt x="522" y="311"/>
                  </a:lnTo>
                  <a:lnTo>
                    <a:pt x="464" y="357"/>
                  </a:lnTo>
                  <a:lnTo>
                    <a:pt x="408" y="408"/>
                  </a:lnTo>
                  <a:lnTo>
                    <a:pt x="357" y="462"/>
                  </a:lnTo>
                  <a:lnTo>
                    <a:pt x="311" y="521"/>
                  </a:lnTo>
                  <a:lnTo>
                    <a:pt x="268" y="583"/>
                  </a:lnTo>
                  <a:lnTo>
                    <a:pt x="232" y="649"/>
                  </a:lnTo>
                  <a:lnTo>
                    <a:pt x="199" y="718"/>
                  </a:lnTo>
                  <a:lnTo>
                    <a:pt x="172" y="790"/>
                  </a:lnTo>
                  <a:lnTo>
                    <a:pt x="151" y="863"/>
                  </a:lnTo>
                  <a:lnTo>
                    <a:pt x="135" y="939"/>
                  </a:lnTo>
                  <a:lnTo>
                    <a:pt x="125" y="1017"/>
                  </a:lnTo>
                  <a:lnTo>
                    <a:pt x="122" y="1097"/>
                  </a:lnTo>
                  <a:lnTo>
                    <a:pt x="122" y="1951"/>
                  </a:lnTo>
                  <a:lnTo>
                    <a:pt x="125" y="2032"/>
                  </a:lnTo>
                  <a:lnTo>
                    <a:pt x="135" y="2111"/>
                  </a:lnTo>
                  <a:lnTo>
                    <a:pt x="151" y="2188"/>
                  </a:lnTo>
                  <a:lnTo>
                    <a:pt x="173" y="2263"/>
                  </a:lnTo>
                  <a:lnTo>
                    <a:pt x="201" y="2335"/>
                  </a:lnTo>
                  <a:lnTo>
                    <a:pt x="234" y="2403"/>
                  </a:lnTo>
                  <a:lnTo>
                    <a:pt x="272" y="2470"/>
                  </a:lnTo>
                  <a:lnTo>
                    <a:pt x="315" y="2533"/>
                  </a:lnTo>
                  <a:lnTo>
                    <a:pt x="363" y="2592"/>
                  </a:lnTo>
                  <a:lnTo>
                    <a:pt x="415" y="2646"/>
                  </a:lnTo>
                  <a:lnTo>
                    <a:pt x="471" y="2697"/>
                  </a:lnTo>
                  <a:lnTo>
                    <a:pt x="531" y="2744"/>
                  </a:lnTo>
                  <a:lnTo>
                    <a:pt x="594" y="2786"/>
                  </a:lnTo>
                  <a:lnTo>
                    <a:pt x="662" y="2823"/>
                  </a:lnTo>
                  <a:lnTo>
                    <a:pt x="732" y="2855"/>
                  </a:lnTo>
                  <a:lnTo>
                    <a:pt x="804" y="2880"/>
                  </a:lnTo>
                  <a:lnTo>
                    <a:pt x="880" y="2901"/>
                  </a:lnTo>
                  <a:lnTo>
                    <a:pt x="957" y="2916"/>
                  </a:lnTo>
                  <a:lnTo>
                    <a:pt x="1037" y="2924"/>
                  </a:lnTo>
                  <a:lnTo>
                    <a:pt x="1037" y="2683"/>
                  </a:lnTo>
                  <a:lnTo>
                    <a:pt x="1040" y="2664"/>
                  </a:lnTo>
                  <a:lnTo>
                    <a:pt x="1049" y="2647"/>
                  </a:lnTo>
                  <a:lnTo>
                    <a:pt x="1063" y="2634"/>
                  </a:lnTo>
                  <a:lnTo>
                    <a:pt x="1079" y="2625"/>
                  </a:lnTo>
                  <a:lnTo>
                    <a:pt x="1098" y="2622"/>
                  </a:lnTo>
                  <a:lnTo>
                    <a:pt x="1117" y="2625"/>
                  </a:lnTo>
                  <a:lnTo>
                    <a:pt x="1133" y="2634"/>
                  </a:lnTo>
                  <a:lnTo>
                    <a:pt x="1147" y="2647"/>
                  </a:lnTo>
                  <a:lnTo>
                    <a:pt x="1156" y="2664"/>
                  </a:lnTo>
                  <a:lnTo>
                    <a:pt x="1159" y="2683"/>
                  </a:lnTo>
                  <a:lnTo>
                    <a:pt x="1159" y="3512"/>
                  </a:lnTo>
                  <a:lnTo>
                    <a:pt x="1242" y="3429"/>
                  </a:lnTo>
                  <a:lnTo>
                    <a:pt x="1314" y="3359"/>
                  </a:lnTo>
                  <a:lnTo>
                    <a:pt x="1391" y="3296"/>
                  </a:lnTo>
                  <a:lnTo>
                    <a:pt x="1471" y="3236"/>
                  </a:lnTo>
                  <a:lnTo>
                    <a:pt x="1554" y="3182"/>
                  </a:lnTo>
                  <a:lnTo>
                    <a:pt x="1639" y="3132"/>
                  </a:lnTo>
                  <a:lnTo>
                    <a:pt x="1728" y="3088"/>
                  </a:lnTo>
                  <a:lnTo>
                    <a:pt x="1819" y="3049"/>
                  </a:lnTo>
                  <a:lnTo>
                    <a:pt x="1912" y="3015"/>
                  </a:lnTo>
                  <a:lnTo>
                    <a:pt x="2007" y="2987"/>
                  </a:lnTo>
                  <a:lnTo>
                    <a:pt x="2105" y="2963"/>
                  </a:lnTo>
                  <a:lnTo>
                    <a:pt x="2096" y="2927"/>
                  </a:lnTo>
                  <a:lnTo>
                    <a:pt x="2087" y="2886"/>
                  </a:lnTo>
                  <a:lnTo>
                    <a:pt x="2080" y="2838"/>
                  </a:lnTo>
                  <a:lnTo>
                    <a:pt x="2077" y="2815"/>
                  </a:lnTo>
                  <a:lnTo>
                    <a:pt x="2075" y="2780"/>
                  </a:lnTo>
                  <a:lnTo>
                    <a:pt x="2074" y="2745"/>
                  </a:lnTo>
                  <a:lnTo>
                    <a:pt x="2077" y="2673"/>
                  </a:lnTo>
                  <a:lnTo>
                    <a:pt x="2086" y="2603"/>
                  </a:lnTo>
                  <a:lnTo>
                    <a:pt x="2103" y="2534"/>
                  </a:lnTo>
                  <a:lnTo>
                    <a:pt x="2124" y="2469"/>
                  </a:lnTo>
                  <a:lnTo>
                    <a:pt x="2151" y="2406"/>
                  </a:lnTo>
                  <a:lnTo>
                    <a:pt x="2183" y="2345"/>
                  </a:lnTo>
                  <a:lnTo>
                    <a:pt x="2219" y="2288"/>
                  </a:lnTo>
                  <a:lnTo>
                    <a:pt x="2260" y="2235"/>
                  </a:lnTo>
                  <a:lnTo>
                    <a:pt x="2307" y="2185"/>
                  </a:lnTo>
                  <a:lnTo>
                    <a:pt x="2357" y="2138"/>
                  </a:lnTo>
                  <a:lnTo>
                    <a:pt x="2410" y="2097"/>
                  </a:lnTo>
                  <a:lnTo>
                    <a:pt x="2467" y="2061"/>
                  </a:lnTo>
                  <a:lnTo>
                    <a:pt x="2528" y="2029"/>
                  </a:lnTo>
                  <a:lnTo>
                    <a:pt x="2591" y="2002"/>
                  </a:lnTo>
                  <a:lnTo>
                    <a:pt x="2656" y="1981"/>
                  </a:lnTo>
                  <a:lnTo>
                    <a:pt x="2725" y="1965"/>
                  </a:lnTo>
                  <a:lnTo>
                    <a:pt x="2795" y="1955"/>
                  </a:lnTo>
                  <a:lnTo>
                    <a:pt x="2867" y="1952"/>
                  </a:lnTo>
                  <a:lnTo>
                    <a:pt x="2911" y="1953"/>
                  </a:lnTo>
                  <a:lnTo>
                    <a:pt x="2955" y="1956"/>
                  </a:lnTo>
                  <a:lnTo>
                    <a:pt x="2975" y="1960"/>
                  </a:lnTo>
                  <a:lnTo>
                    <a:pt x="3040" y="1972"/>
                  </a:lnTo>
                  <a:lnTo>
                    <a:pt x="3060" y="1976"/>
                  </a:lnTo>
                  <a:lnTo>
                    <a:pt x="3092" y="1985"/>
                  </a:lnTo>
                  <a:lnTo>
                    <a:pt x="3124" y="1995"/>
                  </a:lnTo>
                  <a:lnTo>
                    <a:pt x="3143" y="2003"/>
                  </a:lnTo>
                  <a:lnTo>
                    <a:pt x="3204" y="2029"/>
                  </a:lnTo>
                  <a:lnTo>
                    <a:pt x="3221" y="2036"/>
                  </a:lnTo>
                  <a:lnTo>
                    <a:pt x="3252" y="2053"/>
                  </a:lnTo>
                  <a:lnTo>
                    <a:pt x="3281" y="2070"/>
                  </a:lnTo>
                  <a:lnTo>
                    <a:pt x="3288" y="2074"/>
                  </a:lnTo>
                  <a:lnTo>
                    <a:pt x="3296" y="2078"/>
                  </a:lnTo>
                  <a:lnTo>
                    <a:pt x="3327" y="2101"/>
                  </a:lnTo>
                  <a:lnTo>
                    <a:pt x="3357" y="2123"/>
                  </a:lnTo>
                  <a:lnTo>
                    <a:pt x="3362" y="2126"/>
                  </a:lnTo>
                  <a:lnTo>
                    <a:pt x="3365" y="2128"/>
                  </a:lnTo>
                  <a:lnTo>
                    <a:pt x="3408" y="2166"/>
                  </a:lnTo>
                  <a:lnTo>
                    <a:pt x="3448" y="2207"/>
                  </a:lnTo>
                  <a:lnTo>
                    <a:pt x="3486" y="2250"/>
                  </a:lnTo>
                  <a:lnTo>
                    <a:pt x="3487" y="2253"/>
                  </a:lnTo>
                  <a:lnTo>
                    <a:pt x="3489" y="2254"/>
                  </a:lnTo>
                  <a:lnTo>
                    <a:pt x="3510" y="2180"/>
                  </a:lnTo>
                  <a:lnTo>
                    <a:pt x="3526" y="2105"/>
                  </a:lnTo>
                  <a:lnTo>
                    <a:pt x="3535" y="2029"/>
                  </a:lnTo>
                  <a:lnTo>
                    <a:pt x="3538" y="1951"/>
                  </a:lnTo>
                  <a:lnTo>
                    <a:pt x="3538" y="1097"/>
                  </a:lnTo>
                  <a:lnTo>
                    <a:pt x="3535" y="1017"/>
                  </a:lnTo>
                  <a:lnTo>
                    <a:pt x="3525" y="939"/>
                  </a:lnTo>
                  <a:lnTo>
                    <a:pt x="3509" y="863"/>
                  </a:lnTo>
                  <a:lnTo>
                    <a:pt x="3488" y="790"/>
                  </a:lnTo>
                  <a:lnTo>
                    <a:pt x="3461" y="718"/>
                  </a:lnTo>
                  <a:lnTo>
                    <a:pt x="3428" y="649"/>
                  </a:lnTo>
                  <a:lnTo>
                    <a:pt x="3392" y="583"/>
                  </a:lnTo>
                  <a:lnTo>
                    <a:pt x="3349" y="521"/>
                  </a:lnTo>
                  <a:lnTo>
                    <a:pt x="3303" y="462"/>
                  </a:lnTo>
                  <a:lnTo>
                    <a:pt x="3252" y="408"/>
                  </a:lnTo>
                  <a:lnTo>
                    <a:pt x="3196" y="357"/>
                  </a:lnTo>
                  <a:lnTo>
                    <a:pt x="3138" y="311"/>
                  </a:lnTo>
                  <a:lnTo>
                    <a:pt x="3076" y="268"/>
                  </a:lnTo>
                  <a:lnTo>
                    <a:pt x="3010" y="231"/>
                  </a:lnTo>
                  <a:lnTo>
                    <a:pt x="2941" y="199"/>
                  </a:lnTo>
                  <a:lnTo>
                    <a:pt x="2870" y="172"/>
                  </a:lnTo>
                  <a:lnTo>
                    <a:pt x="2796" y="151"/>
                  </a:lnTo>
                  <a:lnTo>
                    <a:pt x="2721" y="135"/>
                  </a:lnTo>
                  <a:lnTo>
                    <a:pt x="2642" y="125"/>
                  </a:lnTo>
                  <a:lnTo>
                    <a:pt x="2562" y="122"/>
                  </a:lnTo>
                  <a:lnTo>
                    <a:pt x="1098" y="122"/>
                  </a:lnTo>
                  <a:close/>
                  <a:moveTo>
                    <a:pt x="1098" y="0"/>
                  </a:moveTo>
                  <a:lnTo>
                    <a:pt x="2562" y="0"/>
                  </a:lnTo>
                  <a:lnTo>
                    <a:pt x="2647" y="3"/>
                  </a:lnTo>
                  <a:lnTo>
                    <a:pt x="2732" y="13"/>
                  </a:lnTo>
                  <a:lnTo>
                    <a:pt x="2814" y="29"/>
                  </a:lnTo>
                  <a:lnTo>
                    <a:pt x="2894" y="51"/>
                  </a:lnTo>
                  <a:lnTo>
                    <a:pt x="2970" y="79"/>
                  </a:lnTo>
                  <a:lnTo>
                    <a:pt x="3044" y="112"/>
                  </a:lnTo>
                  <a:lnTo>
                    <a:pt x="3115" y="150"/>
                  </a:lnTo>
                  <a:lnTo>
                    <a:pt x="3184" y="193"/>
                  </a:lnTo>
                  <a:lnTo>
                    <a:pt x="3249" y="242"/>
                  </a:lnTo>
                  <a:lnTo>
                    <a:pt x="3310" y="294"/>
                  </a:lnTo>
                  <a:lnTo>
                    <a:pt x="3366" y="350"/>
                  </a:lnTo>
                  <a:lnTo>
                    <a:pt x="3418" y="411"/>
                  </a:lnTo>
                  <a:lnTo>
                    <a:pt x="3467" y="476"/>
                  </a:lnTo>
                  <a:lnTo>
                    <a:pt x="3510" y="543"/>
                  </a:lnTo>
                  <a:lnTo>
                    <a:pt x="3548" y="614"/>
                  </a:lnTo>
                  <a:lnTo>
                    <a:pt x="3581" y="689"/>
                  </a:lnTo>
                  <a:lnTo>
                    <a:pt x="3609" y="766"/>
                  </a:lnTo>
                  <a:lnTo>
                    <a:pt x="3631" y="846"/>
                  </a:lnTo>
                  <a:lnTo>
                    <a:pt x="3647" y="927"/>
                  </a:lnTo>
                  <a:lnTo>
                    <a:pt x="3657" y="1011"/>
                  </a:lnTo>
                  <a:lnTo>
                    <a:pt x="3660" y="1097"/>
                  </a:lnTo>
                  <a:lnTo>
                    <a:pt x="3660" y="1951"/>
                  </a:lnTo>
                  <a:lnTo>
                    <a:pt x="3657" y="2040"/>
                  </a:lnTo>
                  <a:lnTo>
                    <a:pt x="3646" y="2127"/>
                  </a:lnTo>
                  <a:lnTo>
                    <a:pt x="3627" y="2213"/>
                  </a:lnTo>
                  <a:lnTo>
                    <a:pt x="3602" y="2297"/>
                  </a:lnTo>
                  <a:lnTo>
                    <a:pt x="3570" y="2380"/>
                  </a:lnTo>
                  <a:lnTo>
                    <a:pt x="3597" y="2437"/>
                  </a:lnTo>
                  <a:lnTo>
                    <a:pt x="3619" y="2494"/>
                  </a:lnTo>
                  <a:lnTo>
                    <a:pt x="3637" y="2554"/>
                  </a:lnTo>
                  <a:lnTo>
                    <a:pt x="3649" y="2616"/>
                  </a:lnTo>
                  <a:lnTo>
                    <a:pt x="3658" y="2680"/>
                  </a:lnTo>
                  <a:lnTo>
                    <a:pt x="3660" y="2745"/>
                  </a:lnTo>
                  <a:lnTo>
                    <a:pt x="3657" y="2817"/>
                  </a:lnTo>
                  <a:lnTo>
                    <a:pt x="3647" y="2887"/>
                  </a:lnTo>
                  <a:lnTo>
                    <a:pt x="3631" y="2956"/>
                  </a:lnTo>
                  <a:lnTo>
                    <a:pt x="3610" y="3021"/>
                  </a:lnTo>
                  <a:lnTo>
                    <a:pt x="3583" y="3084"/>
                  </a:lnTo>
                  <a:lnTo>
                    <a:pt x="3551" y="3145"/>
                  </a:lnTo>
                  <a:lnTo>
                    <a:pt x="3515" y="3202"/>
                  </a:lnTo>
                  <a:lnTo>
                    <a:pt x="3474" y="3255"/>
                  </a:lnTo>
                  <a:lnTo>
                    <a:pt x="3427" y="3305"/>
                  </a:lnTo>
                  <a:lnTo>
                    <a:pt x="3377" y="3352"/>
                  </a:lnTo>
                  <a:lnTo>
                    <a:pt x="3324" y="3393"/>
                  </a:lnTo>
                  <a:lnTo>
                    <a:pt x="3267" y="3429"/>
                  </a:lnTo>
                  <a:lnTo>
                    <a:pt x="3206" y="3461"/>
                  </a:lnTo>
                  <a:lnTo>
                    <a:pt x="3143" y="3488"/>
                  </a:lnTo>
                  <a:lnTo>
                    <a:pt x="3078" y="3509"/>
                  </a:lnTo>
                  <a:lnTo>
                    <a:pt x="3009" y="3525"/>
                  </a:lnTo>
                  <a:lnTo>
                    <a:pt x="2939" y="3535"/>
                  </a:lnTo>
                  <a:lnTo>
                    <a:pt x="2867" y="3538"/>
                  </a:lnTo>
                  <a:lnTo>
                    <a:pt x="2795" y="3535"/>
                  </a:lnTo>
                  <a:lnTo>
                    <a:pt x="2724" y="3525"/>
                  </a:lnTo>
                  <a:lnTo>
                    <a:pt x="2655" y="3509"/>
                  </a:lnTo>
                  <a:lnTo>
                    <a:pt x="2590" y="3488"/>
                  </a:lnTo>
                  <a:lnTo>
                    <a:pt x="2527" y="3460"/>
                  </a:lnTo>
                  <a:lnTo>
                    <a:pt x="2466" y="3428"/>
                  </a:lnTo>
                  <a:lnTo>
                    <a:pt x="2409" y="3390"/>
                  </a:lnTo>
                  <a:lnTo>
                    <a:pt x="2355" y="3349"/>
                  </a:lnTo>
                  <a:lnTo>
                    <a:pt x="2305" y="3303"/>
                  </a:lnTo>
                  <a:lnTo>
                    <a:pt x="2259" y="3253"/>
                  </a:lnTo>
                  <a:lnTo>
                    <a:pt x="2218" y="3199"/>
                  </a:lnTo>
                  <a:lnTo>
                    <a:pt x="2182" y="3141"/>
                  </a:lnTo>
                  <a:lnTo>
                    <a:pt x="2149" y="3080"/>
                  </a:lnTo>
                  <a:lnTo>
                    <a:pt x="2056" y="3101"/>
                  </a:lnTo>
                  <a:lnTo>
                    <a:pt x="1965" y="3127"/>
                  </a:lnTo>
                  <a:lnTo>
                    <a:pt x="1877" y="3159"/>
                  </a:lnTo>
                  <a:lnTo>
                    <a:pt x="1790" y="3194"/>
                  </a:lnTo>
                  <a:lnTo>
                    <a:pt x="1706" y="3236"/>
                  </a:lnTo>
                  <a:lnTo>
                    <a:pt x="1625" y="3282"/>
                  </a:lnTo>
                  <a:lnTo>
                    <a:pt x="1546" y="3333"/>
                  </a:lnTo>
                  <a:lnTo>
                    <a:pt x="1471" y="3389"/>
                  </a:lnTo>
                  <a:lnTo>
                    <a:pt x="1397" y="3450"/>
                  </a:lnTo>
                  <a:lnTo>
                    <a:pt x="1328" y="3516"/>
                  </a:lnTo>
                  <a:lnTo>
                    <a:pt x="1213" y="3630"/>
                  </a:lnTo>
                  <a:lnTo>
                    <a:pt x="1198" y="3642"/>
                  </a:lnTo>
                  <a:lnTo>
                    <a:pt x="1180" y="3652"/>
                  </a:lnTo>
                  <a:lnTo>
                    <a:pt x="1160" y="3658"/>
                  </a:lnTo>
                  <a:lnTo>
                    <a:pt x="1141" y="3660"/>
                  </a:lnTo>
                  <a:lnTo>
                    <a:pt x="1120" y="3658"/>
                  </a:lnTo>
                  <a:lnTo>
                    <a:pt x="1101" y="3652"/>
                  </a:lnTo>
                  <a:lnTo>
                    <a:pt x="1079" y="3640"/>
                  </a:lnTo>
                  <a:lnTo>
                    <a:pt x="1061" y="3623"/>
                  </a:lnTo>
                  <a:lnTo>
                    <a:pt x="1048" y="3603"/>
                  </a:lnTo>
                  <a:lnTo>
                    <a:pt x="1040" y="3581"/>
                  </a:lnTo>
                  <a:lnTo>
                    <a:pt x="1037" y="3557"/>
                  </a:lnTo>
                  <a:lnTo>
                    <a:pt x="1037" y="3048"/>
                  </a:lnTo>
                  <a:lnTo>
                    <a:pt x="952" y="3039"/>
                  </a:lnTo>
                  <a:lnTo>
                    <a:pt x="867" y="3024"/>
                  </a:lnTo>
                  <a:lnTo>
                    <a:pt x="786" y="3005"/>
                  </a:lnTo>
                  <a:lnTo>
                    <a:pt x="708" y="2978"/>
                  </a:lnTo>
                  <a:lnTo>
                    <a:pt x="631" y="2945"/>
                  </a:lnTo>
                  <a:lnTo>
                    <a:pt x="559" y="2907"/>
                  </a:lnTo>
                  <a:lnTo>
                    <a:pt x="489" y="2865"/>
                  </a:lnTo>
                  <a:lnTo>
                    <a:pt x="423" y="2816"/>
                  </a:lnTo>
                  <a:lnTo>
                    <a:pt x="360" y="2764"/>
                  </a:lnTo>
                  <a:lnTo>
                    <a:pt x="302" y="2707"/>
                  </a:lnTo>
                  <a:lnTo>
                    <a:pt x="248" y="2645"/>
                  </a:lnTo>
                  <a:lnTo>
                    <a:pt x="199" y="2581"/>
                  </a:lnTo>
                  <a:lnTo>
                    <a:pt x="154" y="2512"/>
                  </a:lnTo>
                  <a:lnTo>
                    <a:pt x="115" y="2440"/>
                  </a:lnTo>
                  <a:lnTo>
                    <a:pt x="81" y="2365"/>
                  </a:lnTo>
                  <a:lnTo>
                    <a:pt x="52" y="2287"/>
                  </a:lnTo>
                  <a:lnTo>
                    <a:pt x="30" y="2206"/>
                  </a:lnTo>
                  <a:lnTo>
                    <a:pt x="13" y="2123"/>
                  </a:lnTo>
                  <a:lnTo>
                    <a:pt x="3" y="2039"/>
                  </a:lnTo>
                  <a:lnTo>
                    <a:pt x="0" y="1951"/>
                  </a:lnTo>
                  <a:lnTo>
                    <a:pt x="0" y="1097"/>
                  </a:lnTo>
                  <a:lnTo>
                    <a:pt x="3" y="1011"/>
                  </a:lnTo>
                  <a:lnTo>
                    <a:pt x="13" y="927"/>
                  </a:lnTo>
                  <a:lnTo>
                    <a:pt x="29" y="846"/>
                  </a:lnTo>
                  <a:lnTo>
                    <a:pt x="51" y="766"/>
                  </a:lnTo>
                  <a:lnTo>
                    <a:pt x="79" y="689"/>
                  </a:lnTo>
                  <a:lnTo>
                    <a:pt x="112" y="614"/>
                  </a:lnTo>
                  <a:lnTo>
                    <a:pt x="150" y="543"/>
                  </a:lnTo>
                  <a:lnTo>
                    <a:pt x="193" y="476"/>
                  </a:lnTo>
                  <a:lnTo>
                    <a:pt x="242" y="411"/>
                  </a:lnTo>
                  <a:lnTo>
                    <a:pt x="294" y="350"/>
                  </a:lnTo>
                  <a:lnTo>
                    <a:pt x="350" y="294"/>
                  </a:lnTo>
                  <a:lnTo>
                    <a:pt x="411" y="242"/>
                  </a:lnTo>
                  <a:lnTo>
                    <a:pt x="476" y="193"/>
                  </a:lnTo>
                  <a:lnTo>
                    <a:pt x="545" y="150"/>
                  </a:lnTo>
                  <a:lnTo>
                    <a:pt x="616" y="112"/>
                  </a:lnTo>
                  <a:lnTo>
                    <a:pt x="690" y="79"/>
                  </a:lnTo>
                  <a:lnTo>
                    <a:pt x="766" y="51"/>
                  </a:lnTo>
                  <a:lnTo>
                    <a:pt x="846" y="29"/>
                  </a:lnTo>
                  <a:lnTo>
                    <a:pt x="928" y="13"/>
                  </a:lnTo>
                  <a:lnTo>
                    <a:pt x="1013" y="3"/>
                  </a:lnTo>
                  <a:lnTo>
                    <a:pt x="10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/>
          <p:cNvGrpSpPr/>
          <p:nvPr/>
        </p:nvGrpSpPr>
        <p:grpSpPr>
          <a:xfrm>
            <a:off x="9075091" y="1903583"/>
            <a:ext cx="581025" cy="581025"/>
            <a:chOff x="10945813" y="5764213"/>
            <a:chExt cx="581025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8" name="Freeform 105"/>
            <p:cNvSpPr>
              <a:spLocks/>
            </p:cNvSpPr>
            <p:nvPr/>
          </p:nvSpPr>
          <p:spPr bwMode="auto">
            <a:xfrm>
              <a:off x="11333163" y="6189663"/>
              <a:ext cx="134938" cy="20638"/>
            </a:xfrm>
            <a:custGeom>
              <a:avLst/>
              <a:gdLst>
                <a:gd name="T0" fmla="*/ 61 w 854"/>
                <a:gd name="T1" fmla="*/ 0 h 122"/>
                <a:gd name="T2" fmla="*/ 793 w 854"/>
                <a:gd name="T3" fmla="*/ 0 h 122"/>
                <a:gd name="T4" fmla="*/ 812 w 854"/>
                <a:gd name="T5" fmla="*/ 3 h 122"/>
                <a:gd name="T6" fmla="*/ 828 w 854"/>
                <a:gd name="T7" fmla="*/ 12 h 122"/>
                <a:gd name="T8" fmla="*/ 842 w 854"/>
                <a:gd name="T9" fmla="*/ 26 h 122"/>
                <a:gd name="T10" fmla="*/ 851 w 854"/>
                <a:gd name="T11" fmla="*/ 42 h 122"/>
                <a:gd name="T12" fmla="*/ 854 w 854"/>
                <a:gd name="T13" fmla="*/ 61 h 122"/>
                <a:gd name="T14" fmla="*/ 851 w 854"/>
                <a:gd name="T15" fmla="*/ 80 h 122"/>
                <a:gd name="T16" fmla="*/ 842 w 854"/>
                <a:gd name="T17" fmla="*/ 96 h 122"/>
                <a:gd name="T18" fmla="*/ 828 w 854"/>
                <a:gd name="T19" fmla="*/ 110 h 122"/>
                <a:gd name="T20" fmla="*/ 812 w 854"/>
                <a:gd name="T21" fmla="*/ 119 h 122"/>
                <a:gd name="T22" fmla="*/ 793 w 854"/>
                <a:gd name="T23" fmla="*/ 122 h 122"/>
                <a:gd name="T24" fmla="*/ 61 w 854"/>
                <a:gd name="T25" fmla="*/ 122 h 122"/>
                <a:gd name="T26" fmla="*/ 42 w 854"/>
                <a:gd name="T27" fmla="*/ 119 h 122"/>
                <a:gd name="T28" fmla="*/ 26 w 854"/>
                <a:gd name="T29" fmla="*/ 110 h 122"/>
                <a:gd name="T30" fmla="*/ 12 w 854"/>
                <a:gd name="T31" fmla="*/ 96 h 122"/>
                <a:gd name="T32" fmla="*/ 3 w 854"/>
                <a:gd name="T33" fmla="*/ 80 h 122"/>
                <a:gd name="T34" fmla="*/ 0 w 854"/>
                <a:gd name="T35" fmla="*/ 61 h 122"/>
                <a:gd name="T36" fmla="*/ 3 w 854"/>
                <a:gd name="T37" fmla="*/ 42 h 122"/>
                <a:gd name="T38" fmla="*/ 12 w 854"/>
                <a:gd name="T39" fmla="*/ 26 h 122"/>
                <a:gd name="T40" fmla="*/ 26 w 854"/>
                <a:gd name="T41" fmla="*/ 12 h 122"/>
                <a:gd name="T42" fmla="*/ 42 w 854"/>
                <a:gd name="T43" fmla="*/ 3 h 122"/>
                <a:gd name="T44" fmla="*/ 61 w 85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4" h="122">
                  <a:moveTo>
                    <a:pt x="61" y="0"/>
                  </a:moveTo>
                  <a:lnTo>
                    <a:pt x="793" y="0"/>
                  </a:lnTo>
                  <a:lnTo>
                    <a:pt x="812" y="3"/>
                  </a:lnTo>
                  <a:lnTo>
                    <a:pt x="828" y="12"/>
                  </a:lnTo>
                  <a:lnTo>
                    <a:pt x="842" y="26"/>
                  </a:lnTo>
                  <a:lnTo>
                    <a:pt x="851" y="42"/>
                  </a:lnTo>
                  <a:lnTo>
                    <a:pt x="854" y="61"/>
                  </a:lnTo>
                  <a:lnTo>
                    <a:pt x="851" y="80"/>
                  </a:lnTo>
                  <a:lnTo>
                    <a:pt x="842" y="96"/>
                  </a:lnTo>
                  <a:lnTo>
                    <a:pt x="828" y="110"/>
                  </a:lnTo>
                  <a:lnTo>
                    <a:pt x="812" y="119"/>
                  </a:lnTo>
                  <a:lnTo>
                    <a:pt x="79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06"/>
            <p:cNvSpPr>
              <a:spLocks noEditPoints="1"/>
            </p:cNvSpPr>
            <p:nvPr/>
          </p:nvSpPr>
          <p:spPr bwMode="auto">
            <a:xfrm>
              <a:off x="10945813" y="5764213"/>
              <a:ext cx="581025" cy="581025"/>
            </a:xfrm>
            <a:custGeom>
              <a:avLst/>
              <a:gdLst>
                <a:gd name="T0" fmla="*/ 2548 w 3660"/>
                <a:gd name="T1" fmla="*/ 2155 h 3660"/>
                <a:gd name="T2" fmla="*/ 2277 w 3660"/>
                <a:gd name="T3" fmla="*/ 2426 h 3660"/>
                <a:gd name="T4" fmla="*/ 2199 w 3660"/>
                <a:gd name="T5" fmla="*/ 2809 h 3660"/>
                <a:gd name="T6" fmla="*/ 2240 w 3660"/>
                <a:gd name="T7" fmla="*/ 2983 h 3660"/>
                <a:gd name="T8" fmla="*/ 2395 w 3660"/>
                <a:gd name="T9" fmla="*/ 3221 h 3660"/>
                <a:gd name="T10" fmla="*/ 2733 w 3660"/>
                <a:gd name="T11" fmla="*/ 3403 h 3660"/>
                <a:gd name="T12" fmla="*/ 3128 w 3660"/>
                <a:gd name="T13" fmla="*/ 3363 h 3660"/>
                <a:gd name="T14" fmla="*/ 3423 w 3660"/>
                <a:gd name="T15" fmla="*/ 3120 h 3660"/>
                <a:gd name="T16" fmla="*/ 3538 w 3660"/>
                <a:gd name="T17" fmla="*/ 2745 h 3660"/>
                <a:gd name="T18" fmla="*/ 3454 w 3660"/>
                <a:gd name="T19" fmla="*/ 2421 h 3660"/>
                <a:gd name="T20" fmla="*/ 3396 w 3660"/>
                <a:gd name="T21" fmla="*/ 2334 h 3660"/>
                <a:gd name="T22" fmla="*/ 3241 w 3660"/>
                <a:gd name="T23" fmla="*/ 2188 h 3660"/>
                <a:gd name="T24" fmla="*/ 3049 w 3660"/>
                <a:gd name="T25" fmla="*/ 2100 h 3660"/>
                <a:gd name="T26" fmla="*/ 2867 w 3660"/>
                <a:gd name="T27" fmla="*/ 2074 h 3660"/>
                <a:gd name="T28" fmla="*/ 724 w 3660"/>
                <a:gd name="T29" fmla="*/ 195 h 3660"/>
                <a:gd name="T30" fmla="*/ 355 w 3660"/>
                <a:gd name="T31" fmla="*/ 464 h 3660"/>
                <a:gd name="T32" fmla="*/ 149 w 3660"/>
                <a:gd name="T33" fmla="*/ 867 h 3660"/>
                <a:gd name="T34" fmla="*/ 135 w 3660"/>
                <a:gd name="T35" fmla="*/ 2109 h 3660"/>
                <a:gd name="T36" fmla="*/ 311 w 3660"/>
                <a:gd name="T37" fmla="*/ 2528 h 3660"/>
                <a:gd name="T38" fmla="*/ 650 w 3660"/>
                <a:gd name="T39" fmla="*/ 2818 h 3660"/>
                <a:gd name="T40" fmla="*/ 1098 w 3660"/>
                <a:gd name="T41" fmla="*/ 2927 h 3660"/>
                <a:gd name="T42" fmla="*/ 1471 w 3660"/>
                <a:gd name="T43" fmla="*/ 3236 h 3660"/>
                <a:gd name="T44" fmla="*/ 2007 w 3660"/>
                <a:gd name="T45" fmla="*/ 2987 h 3660"/>
                <a:gd name="T46" fmla="*/ 2075 w 3660"/>
                <a:gd name="T47" fmla="*/ 2780 h 3660"/>
                <a:gd name="T48" fmla="*/ 2151 w 3660"/>
                <a:gd name="T49" fmla="*/ 2406 h 3660"/>
                <a:gd name="T50" fmla="*/ 2410 w 3660"/>
                <a:gd name="T51" fmla="*/ 2097 h 3660"/>
                <a:gd name="T52" fmla="*/ 2795 w 3660"/>
                <a:gd name="T53" fmla="*/ 1955 h 3660"/>
                <a:gd name="T54" fmla="*/ 3060 w 3660"/>
                <a:gd name="T55" fmla="*/ 1976 h 3660"/>
                <a:gd name="T56" fmla="*/ 3252 w 3660"/>
                <a:gd name="T57" fmla="*/ 2053 h 3660"/>
                <a:gd name="T58" fmla="*/ 3362 w 3660"/>
                <a:gd name="T59" fmla="*/ 2126 h 3660"/>
                <a:gd name="T60" fmla="*/ 3489 w 3660"/>
                <a:gd name="T61" fmla="*/ 2254 h 3660"/>
                <a:gd name="T62" fmla="*/ 3535 w 3660"/>
                <a:gd name="T63" fmla="*/ 1019 h 3660"/>
                <a:gd name="T64" fmla="*/ 3395 w 3660"/>
                <a:gd name="T65" fmla="*/ 588 h 3660"/>
                <a:gd name="T66" fmla="*/ 3071 w 3660"/>
                <a:gd name="T67" fmla="*/ 264 h 3660"/>
                <a:gd name="T68" fmla="*/ 2640 w 3660"/>
                <a:gd name="T69" fmla="*/ 124 h 3660"/>
                <a:gd name="T70" fmla="*/ 2721 w 3660"/>
                <a:gd name="T71" fmla="*/ 11 h 3660"/>
                <a:gd name="T72" fmla="*/ 3154 w 3660"/>
                <a:gd name="T73" fmla="*/ 173 h 3660"/>
                <a:gd name="T74" fmla="*/ 3487 w 3660"/>
                <a:gd name="T75" fmla="*/ 505 h 3660"/>
                <a:gd name="T76" fmla="*/ 3649 w 3660"/>
                <a:gd name="T77" fmla="*/ 939 h 3660"/>
                <a:gd name="T78" fmla="*/ 3627 w 3660"/>
                <a:gd name="T79" fmla="*/ 2213 h 3660"/>
                <a:gd name="T80" fmla="*/ 3649 w 3660"/>
                <a:gd name="T81" fmla="*/ 2616 h 3660"/>
                <a:gd name="T82" fmla="*/ 3610 w 3660"/>
                <a:gd name="T83" fmla="*/ 3021 h 3660"/>
                <a:gd name="T84" fmla="*/ 3377 w 3660"/>
                <a:gd name="T85" fmla="*/ 3352 h 3660"/>
                <a:gd name="T86" fmla="*/ 3009 w 3660"/>
                <a:gd name="T87" fmla="*/ 3525 h 3660"/>
                <a:gd name="T88" fmla="*/ 2590 w 3660"/>
                <a:gd name="T89" fmla="*/ 3488 h 3660"/>
                <a:gd name="T90" fmla="*/ 2259 w 3660"/>
                <a:gd name="T91" fmla="*/ 3253 h 3660"/>
                <a:gd name="T92" fmla="*/ 1877 w 3660"/>
                <a:gd name="T93" fmla="*/ 3159 h 3660"/>
                <a:gd name="T94" fmla="*/ 1397 w 3660"/>
                <a:gd name="T95" fmla="*/ 3450 h 3660"/>
                <a:gd name="T96" fmla="*/ 1141 w 3660"/>
                <a:gd name="T97" fmla="*/ 3660 h 3660"/>
                <a:gd name="T98" fmla="*/ 1040 w 3660"/>
                <a:gd name="T99" fmla="*/ 3581 h 3660"/>
                <a:gd name="T100" fmla="*/ 708 w 3660"/>
                <a:gd name="T101" fmla="*/ 2978 h 3660"/>
                <a:gd name="T102" fmla="*/ 302 w 3660"/>
                <a:gd name="T103" fmla="*/ 2707 h 3660"/>
                <a:gd name="T104" fmla="*/ 52 w 3660"/>
                <a:gd name="T105" fmla="*/ 2287 h 3660"/>
                <a:gd name="T106" fmla="*/ 3 w 3660"/>
                <a:gd name="T107" fmla="*/ 1017 h 3660"/>
                <a:gd name="T108" fmla="*/ 133 w 3660"/>
                <a:gd name="T109" fmla="*/ 571 h 3660"/>
                <a:gd name="T110" fmla="*/ 441 w 3660"/>
                <a:gd name="T111" fmla="*/ 217 h 3660"/>
                <a:gd name="T112" fmla="*/ 862 w 3660"/>
                <a:gd name="T113" fmla="*/ 26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0" h="3660">
                  <a:moveTo>
                    <a:pt x="2867" y="2074"/>
                  </a:moveTo>
                  <a:lnTo>
                    <a:pt x="2798" y="2077"/>
                  </a:lnTo>
                  <a:lnTo>
                    <a:pt x="2732" y="2087"/>
                  </a:lnTo>
                  <a:lnTo>
                    <a:pt x="2667" y="2104"/>
                  </a:lnTo>
                  <a:lnTo>
                    <a:pt x="2606" y="2127"/>
                  </a:lnTo>
                  <a:lnTo>
                    <a:pt x="2548" y="2155"/>
                  </a:lnTo>
                  <a:lnTo>
                    <a:pt x="2492" y="2188"/>
                  </a:lnTo>
                  <a:lnTo>
                    <a:pt x="2440" y="2227"/>
                  </a:lnTo>
                  <a:lnTo>
                    <a:pt x="2392" y="2270"/>
                  </a:lnTo>
                  <a:lnTo>
                    <a:pt x="2349" y="2318"/>
                  </a:lnTo>
                  <a:lnTo>
                    <a:pt x="2310" y="2370"/>
                  </a:lnTo>
                  <a:lnTo>
                    <a:pt x="2277" y="2426"/>
                  </a:lnTo>
                  <a:lnTo>
                    <a:pt x="2249" y="2484"/>
                  </a:lnTo>
                  <a:lnTo>
                    <a:pt x="2226" y="2545"/>
                  </a:lnTo>
                  <a:lnTo>
                    <a:pt x="2209" y="2610"/>
                  </a:lnTo>
                  <a:lnTo>
                    <a:pt x="2199" y="2676"/>
                  </a:lnTo>
                  <a:lnTo>
                    <a:pt x="2196" y="2745"/>
                  </a:lnTo>
                  <a:lnTo>
                    <a:pt x="2199" y="2809"/>
                  </a:lnTo>
                  <a:lnTo>
                    <a:pt x="2205" y="2848"/>
                  </a:lnTo>
                  <a:lnTo>
                    <a:pt x="2208" y="2871"/>
                  </a:lnTo>
                  <a:lnTo>
                    <a:pt x="2220" y="2921"/>
                  </a:lnTo>
                  <a:lnTo>
                    <a:pt x="2222" y="2926"/>
                  </a:lnTo>
                  <a:lnTo>
                    <a:pt x="2223" y="2930"/>
                  </a:lnTo>
                  <a:lnTo>
                    <a:pt x="2240" y="2983"/>
                  </a:lnTo>
                  <a:lnTo>
                    <a:pt x="2245" y="2993"/>
                  </a:lnTo>
                  <a:lnTo>
                    <a:pt x="2250" y="3009"/>
                  </a:lnTo>
                  <a:lnTo>
                    <a:pt x="2279" y="3068"/>
                  </a:lnTo>
                  <a:lnTo>
                    <a:pt x="2312" y="3122"/>
                  </a:lnTo>
                  <a:lnTo>
                    <a:pt x="2351" y="3173"/>
                  </a:lnTo>
                  <a:lnTo>
                    <a:pt x="2395" y="3221"/>
                  </a:lnTo>
                  <a:lnTo>
                    <a:pt x="2442" y="3264"/>
                  </a:lnTo>
                  <a:lnTo>
                    <a:pt x="2493" y="3302"/>
                  </a:lnTo>
                  <a:lnTo>
                    <a:pt x="2549" y="3336"/>
                  </a:lnTo>
                  <a:lnTo>
                    <a:pt x="2607" y="3364"/>
                  </a:lnTo>
                  <a:lnTo>
                    <a:pt x="2668" y="3386"/>
                  </a:lnTo>
                  <a:lnTo>
                    <a:pt x="2733" y="3403"/>
                  </a:lnTo>
                  <a:lnTo>
                    <a:pt x="2799" y="3413"/>
                  </a:lnTo>
                  <a:lnTo>
                    <a:pt x="2867" y="3416"/>
                  </a:lnTo>
                  <a:lnTo>
                    <a:pt x="2936" y="3413"/>
                  </a:lnTo>
                  <a:lnTo>
                    <a:pt x="3002" y="3403"/>
                  </a:lnTo>
                  <a:lnTo>
                    <a:pt x="3067" y="3386"/>
                  </a:lnTo>
                  <a:lnTo>
                    <a:pt x="3128" y="3363"/>
                  </a:lnTo>
                  <a:lnTo>
                    <a:pt x="3186" y="3335"/>
                  </a:lnTo>
                  <a:lnTo>
                    <a:pt x="3242" y="3302"/>
                  </a:lnTo>
                  <a:lnTo>
                    <a:pt x="3294" y="3263"/>
                  </a:lnTo>
                  <a:lnTo>
                    <a:pt x="3342" y="3220"/>
                  </a:lnTo>
                  <a:lnTo>
                    <a:pt x="3385" y="3172"/>
                  </a:lnTo>
                  <a:lnTo>
                    <a:pt x="3423" y="3120"/>
                  </a:lnTo>
                  <a:lnTo>
                    <a:pt x="3457" y="3064"/>
                  </a:lnTo>
                  <a:lnTo>
                    <a:pt x="3485" y="3006"/>
                  </a:lnTo>
                  <a:lnTo>
                    <a:pt x="3508" y="2945"/>
                  </a:lnTo>
                  <a:lnTo>
                    <a:pt x="3525" y="2880"/>
                  </a:lnTo>
                  <a:lnTo>
                    <a:pt x="3535" y="2814"/>
                  </a:lnTo>
                  <a:lnTo>
                    <a:pt x="3538" y="2745"/>
                  </a:lnTo>
                  <a:lnTo>
                    <a:pt x="3535" y="2677"/>
                  </a:lnTo>
                  <a:lnTo>
                    <a:pt x="3525" y="2611"/>
                  </a:lnTo>
                  <a:lnTo>
                    <a:pt x="3508" y="2548"/>
                  </a:lnTo>
                  <a:lnTo>
                    <a:pt x="3486" y="2485"/>
                  </a:lnTo>
                  <a:lnTo>
                    <a:pt x="3458" y="2428"/>
                  </a:lnTo>
                  <a:lnTo>
                    <a:pt x="3454" y="2421"/>
                  </a:lnTo>
                  <a:lnTo>
                    <a:pt x="3450" y="2414"/>
                  </a:lnTo>
                  <a:lnTo>
                    <a:pt x="3447" y="2409"/>
                  </a:lnTo>
                  <a:lnTo>
                    <a:pt x="3427" y="2377"/>
                  </a:lnTo>
                  <a:lnTo>
                    <a:pt x="3406" y="2347"/>
                  </a:lnTo>
                  <a:lnTo>
                    <a:pt x="3400" y="2340"/>
                  </a:lnTo>
                  <a:lnTo>
                    <a:pt x="3396" y="2334"/>
                  </a:lnTo>
                  <a:lnTo>
                    <a:pt x="3361" y="2291"/>
                  </a:lnTo>
                  <a:lnTo>
                    <a:pt x="3322" y="2253"/>
                  </a:lnTo>
                  <a:lnTo>
                    <a:pt x="3281" y="2217"/>
                  </a:lnTo>
                  <a:lnTo>
                    <a:pt x="3275" y="2214"/>
                  </a:lnTo>
                  <a:lnTo>
                    <a:pt x="3270" y="2209"/>
                  </a:lnTo>
                  <a:lnTo>
                    <a:pt x="3241" y="2188"/>
                  </a:lnTo>
                  <a:lnTo>
                    <a:pt x="3210" y="2169"/>
                  </a:lnTo>
                  <a:lnTo>
                    <a:pt x="3205" y="2166"/>
                  </a:lnTo>
                  <a:lnTo>
                    <a:pt x="3201" y="2164"/>
                  </a:lnTo>
                  <a:lnTo>
                    <a:pt x="3152" y="2138"/>
                  </a:lnTo>
                  <a:lnTo>
                    <a:pt x="3101" y="2117"/>
                  </a:lnTo>
                  <a:lnTo>
                    <a:pt x="3049" y="2100"/>
                  </a:lnTo>
                  <a:lnTo>
                    <a:pt x="3041" y="2097"/>
                  </a:lnTo>
                  <a:lnTo>
                    <a:pt x="3033" y="2096"/>
                  </a:lnTo>
                  <a:lnTo>
                    <a:pt x="2969" y="2083"/>
                  </a:lnTo>
                  <a:lnTo>
                    <a:pt x="2949" y="2080"/>
                  </a:lnTo>
                  <a:lnTo>
                    <a:pt x="2908" y="2075"/>
                  </a:lnTo>
                  <a:lnTo>
                    <a:pt x="2867" y="2074"/>
                  </a:lnTo>
                  <a:close/>
                  <a:moveTo>
                    <a:pt x="1097" y="122"/>
                  </a:moveTo>
                  <a:lnTo>
                    <a:pt x="1019" y="125"/>
                  </a:lnTo>
                  <a:lnTo>
                    <a:pt x="943" y="134"/>
                  </a:lnTo>
                  <a:lnTo>
                    <a:pt x="867" y="149"/>
                  </a:lnTo>
                  <a:lnTo>
                    <a:pt x="795" y="170"/>
                  </a:lnTo>
                  <a:lnTo>
                    <a:pt x="724" y="195"/>
                  </a:lnTo>
                  <a:lnTo>
                    <a:pt x="655" y="227"/>
                  </a:lnTo>
                  <a:lnTo>
                    <a:pt x="589" y="264"/>
                  </a:lnTo>
                  <a:lnTo>
                    <a:pt x="526" y="307"/>
                  </a:lnTo>
                  <a:lnTo>
                    <a:pt x="465" y="354"/>
                  </a:lnTo>
                  <a:lnTo>
                    <a:pt x="408" y="407"/>
                  </a:lnTo>
                  <a:lnTo>
                    <a:pt x="355" y="464"/>
                  </a:lnTo>
                  <a:lnTo>
                    <a:pt x="307" y="525"/>
                  </a:lnTo>
                  <a:lnTo>
                    <a:pt x="265" y="588"/>
                  </a:lnTo>
                  <a:lnTo>
                    <a:pt x="227" y="654"/>
                  </a:lnTo>
                  <a:lnTo>
                    <a:pt x="196" y="723"/>
                  </a:lnTo>
                  <a:lnTo>
                    <a:pt x="170" y="794"/>
                  </a:lnTo>
                  <a:lnTo>
                    <a:pt x="149" y="867"/>
                  </a:lnTo>
                  <a:lnTo>
                    <a:pt x="134" y="943"/>
                  </a:lnTo>
                  <a:lnTo>
                    <a:pt x="125" y="1019"/>
                  </a:lnTo>
                  <a:lnTo>
                    <a:pt x="122" y="1097"/>
                  </a:lnTo>
                  <a:lnTo>
                    <a:pt x="122" y="1951"/>
                  </a:lnTo>
                  <a:lnTo>
                    <a:pt x="125" y="2031"/>
                  </a:lnTo>
                  <a:lnTo>
                    <a:pt x="135" y="2109"/>
                  </a:lnTo>
                  <a:lnTo>
                    <a:pt x="151" y="2185"/>
                  </a:lnTo>
                  <a:lnTo>
                    <a:pt x="172" y="2259"/>
                  </a:lnTo>
                  <a:lnTo>
                    <a:pt x="199" y="2330"/>
                  </a:lnTo>
                  <a:lnTo>
                    <a:pt x="232" y="2399"/>
                  </a:lnTo>
                  <a:lnTo>
                    <a:pt x="268" y="2464"/>
                  </a:lnTo>
                  <a:lnTo>
                    <a:pt x="311" y="2528"/>
                  </a:lnTo>
                  <a:lnTo>
                    <a:pt x="357" y="2586"/>
                  </a:lnTo>
                  <a:lnTo>
                    <a:pt x="408" y="2641"/>
                  </a:lnTo>
                  <a:lnTo>
                    <a:pt x="464" y="2692"/>
                  </a:lnTo>
                  <a:lnTo>
                    <a:pt x="522" y="2738"/>
                  </a:lnTo>
                  <a:lnTo>
                    <a:pt x="584" y="2780"/>
                  </a:lnTo>
                  <a:lnTo>
                    <a:pt x="650" y="2818"/>
                  </a:lnTo>
                  <a:lnTo>
                    <a:pt x="719" y="2850"/>
                  </a:lnTo>
                  <a:lnTo>
                    <a:pt x="790" y="2877"/>
                  </a:lnTo>
                  <a:lnTo>
                    <a:pt x="864" y="2898"/>
                  </a:lnTo>
                  <a:lnTo>
                    <a:pt x="939" y="2915"/>
                  </a:lnTo>
                  <a:lnTo>
                    <a:pt x="1018" y="2924"/>
                  </a:lnTo>
                  <a:lnTo>
                    <a:pt x="1098" y="2927"/>
                  </a:lnTo>
                  <a:lnTo>
                    <a:pt x="1159" y="2927"/>
                  </a:lnTo>
                  <a:lnTo>
                    <a:pt x="1159" y="3512"/>
                  </a:lnTo>
                  <a:lnTo>
                    <a:pt x="1242" y="3429"/>
                  </a:lnTo>
                  <a:lnTo>
                    <a:pt x="1314" y="3359"/>
                  </a:lnTo>
                  <a:lnTo>
                    <a:pt x="1391" y="3296"/>
                  </a:lnTo>
                  <a:lnTo>
                    <a:pt x="1471" y="3236"/>
                  </a:lnTo>
                  <a:lnTo>
                    <a:pt x="1554" y="3182"/>
                  </a:lnTo>
                  <a:lnTo>
                    <a:pt x="1639" y="3132"/>
                  </a:lnTo>
                  <a:lnTo>
                    <a:pt x="1728" y="3088"/>
                  </a:lnTo>
                  <a:lnTo>
                    <a:pt x="1819" y="3049"/>
                  </a:lnTo>
                  <a:lnTo>
                    <a:pt x="1912" y="3015"/>
                  </a:lnTo>
                  <a:lnTo>
                    <a:pt x="2007" y="2987"/>
                  </a:lnTo>
                  <a:lnTo>
                    <a:pt x="2105" y="2963"/>
                  </a:lnTo>
                  <a:lnTo>
                    <a:pt x="2096" y="2927"/>
                  </a:lnTo>
                  <a:lnTo>
                    <a:pt x="2087" y="2886"/>
                  </a:lnTo>
                  <a:lnTo>
                    <a:pt x="2080" y="2838"/>
                  </a:lnTo>
                  <a:lnTo>
                    <a:pt x="2077" y="2815"/>
                  </a:lnTo>
                  <a:lnTo>
                    <a:pt x="2075" y="2780"/>
                  </a:lnTo>
                  <a:lnTo>
                    <a:pt x="2074" y="2745"/>
                  </a:lnTo>
                  <a:lnTo>
                    <a:pt x="2077" y="2673"/>
                  </a:lnTo>
                  <a:lnTo>
                    <a:pt x="2086" y="2603"/>
                  </a:lnTo>
                  <a:lnTo>
                    <a:pt x="2103" y="2534"/>
                  </a:lnTo>
                  <a:lnTo>
                    <a:pt x="2124" y="2469"/>
                  </a:lnTo>
                  <a:lnTo>
                    <a:pt x="2151" y="2406"/>
                  </a:lnTo>
                  <a:lnTo>
                    <a:pt x="2183" y="2345"/>
                  </a:lnTo>
                  <a:lnTo>
                    <a:pt x="2219" y="2288"/>
                  </a:lnTo>
                  <a:lnTo>
                    <a:pt x="2260" y="2235"/>
                  </a:lnTo>
                  <a:lnTo>
                    <a:pt x="2307" y="2185"/>
                  </a:lnTo>
                  <a:lnTo>
                    <a:pt x="2357" y="2138"/>
                  </a:lnTo>
                  <a:lnTo>
                    <a:pt x="2410" y="2097"/>
                  </a:lnTo>
                  <a:lnTo>
                    <a:pt x="2467" y="2061"/>
                  </a:lnTo>
                  <a:lnTo>
                    <a:pt x="2528" y="2029"/>
                  </a:lnTo>
                  <a:lnTo>
                    <a:pt x="2591" y="2002"/>
                  </a:lnTo>
                  <a:lnTo>
                    <a:pt x="2656" y="1981"/>
                  </a:lnTo>
                  <a:lnTo>
                    <a:pt x="2725" y="1965"/>
                  </a:lnTo>
                  <a:lnTo>
                    <a:pt x="2795" y="1955"/>
                  </a:lnTo>
                  <a:lnTo>
                    <a:pt x="2867" y="1952"/>
                  </a:lnTo>
                  <a:lnTo>
                    <a:pt x="2911" y="1953"/>
                  </a:lnTo>
                  <a:lnTo>
                    <a:pt x="2955" y="1956"/>
                  </a:lnTo>
                  <a:lnTo>
                    <a:pt x="2975" y="1960"/>
                  </a:lnTo>
                  <a:lnTo>
                    <a:pt x="3040" y="1972"/>
                  </a:lnTo>
                  <a:lnTo>
                    <a:pt x="3060" y="1976"/>
                  </a:lnTo>
                  <a:lnTo>
                    <a:pt x="3092" y="1985"/>
                  </a:lnTo>
                  <a:lnTo>
                    <a:pt x="3124" y="1995"/>
                  </a:lnTo>
                  <a:lnTo>
                    <a:pt x="3143" y="2003"/>
                  </a:lnTo>
                  <a:lnTo>
                    <a:pt x="3204" y="2029"/>
                  </a:lnTo>
                  <a:lnTo>
                    <a:pt x="3221" y="2036"/>
                  </a:lnTo>
                  <a:lnTo>
                    <a:pt x="3252" y="2053"/>
                  </a:lnTo>
                  <a:lnTo>
                    <a:pt x="3281" y="2070"/>
                  </a:lnTo>
                  <a:lnTo>
                    <a:pt x="3288" y="2074"/>
                  </a:lnTo>
                  <a:lnTo>
                    <a:pt x="3296" y="2078"/>
                  </a:lnTo>
                  <a:lnTo>
                    <a:pt x="3327" y="2101"/>
                  </a:lnTo>
                  <a:lnTo>
                    <a:pt x="3357" y="2123"/>
                  </a:lnTo>
                  <a:lnTo>
                    <a:pt x="3362" y="2126"/>
                  </a:lnTo>
                  <a:lnTo>
                    <a:pt x="3365" y="2128"/>
                  </a:lnTo>
                  <a:lnTo>
                    <a:pt x="3408" y="2166"/>
                  </a:lnTo>
                  <a:lnTo>
                    <a:pt x="3448" y="2207"/>
                  </a:lnTo>
                  <a:lnTo>
                    <a:pt x="3486" y="2250"/>
                  </a:lnTo>
                  <a:lnTo>
                    <a:pt x="3487" y="2253"/>
                  </a:lnTo>
                  <a:lnTo>
                    <a:pt x="3489" y="2254"/>
                  </a:lnTo>
                  <a:lnTo>
                    <a:pt x="3510" y="2180"/>
                  </a:lnTo>
                  <a:lnTo>
                    <a:pt x="3526" y="2105"/>
                  </a:lnTo>
                  <a:lnTo>
                    <a:pt x="3535" y="2029"/>
                  </a:lnTo>
                  <a:lnTo>
                    <a:pt x="3538" y="1951"/>
                  </a:lnTo>
                  <a:lnTo>
                    <a:pt x="3538" y="1097"/>
                  </a:lnTo>
                  <a:lnTo>
                    <a:pt x="3535" y="1019"/>
                  </a:lnTo>
                  <a:lnTo>
                    <a:pt x="3526" y="943"/>
                  </a:lnTo>
                  <a:lnTo>
                    <a:pt x="3511" y="867"/>
                  </a:lnTo>
                  <a:lnTo>
                    <a:pt x="3490" y="794"/>
                  </a:lnTo>
                  <a:lnTo>
                    <a:pt x="3464" y="723"/>
                  </a:lnTo>
                  <a:lnTo>
                    <a:pt x="3433" y="654"/>
                  </a:lnTo>
                  <a:lnTo>
                    <a:pt x="3395" y="588"/>
                  </a:lnTo>
                  <a:lnTo>
                    <a:pt x="3353" y="525"/>
                  </a:lnTo>
                  <a:lnTo>
                    <a:pt x="3305" y="464"/>
                  </a:lnTo>
                  <a:lnTo>
                    <a:pt x="3252" y="407"/>
                  </a:lnTo>
                  <a:lnTo>
                    <a:pt x="3194" y="354"/>
                  </a:lnTo>
                  <a:lnTo>
                    <a:pt x="3134" y="306"/>
                  </a:lnTo>
                  <a:lnTo>
                    <a:pt x="3071" y="264"/>
                  </a:lnTo>
                  <a:lnTo>
                    <a:pt x="3005" y="226"/>
                  </a:lnTo>
                  <a:lnTo>
                    <a:pt x="2936" y="195"/>
                  </a:lnTo>
                  <a:lnTo>
                    <a:pt x="2865" y="169"/>
                  </a:lnTo>
                  <a:lnTo>
                    <a:pt x="2792" y="148"/>
                  </a:lnTo>
                  <a:lnTo>
                    <a:pt x="2716" y="133"/>
                  </a:lnTo>
                  <a:lnTo>
                    <a:pt x="2640" y="124"/>
                  </a:lnTo>
                  <a:lnTo>
                    <a:pt x="2562" y="122"/>
                  </a:lnTo>
                  <a:lnTo>
                    <a:pt x="1097" y="122"/>
                  </a:lnTo>
                  <a:close/>
                  <a:moveTo>
                    <a:pt x="1097" y="0"/>
                  </a:moveTo>
                  <a:lnTo>
                    <a:pt x="2563" y="0"/>
                  </a:lnTo>
                  <a:lnTo>
                    <a:pt x="2643" y="3"/>
                  </a:lnTo>
                  <a:lnTo>
                    <a:pt x="2721" y="11"/>
                  </a:lnTo>
                  <a:lnTo>
                    <a:pt x="2798" y="26"/>
                  </a:lnTo>
                  <a:lnTo>
                    <a:pt x="2874" y="44"/>
                  </a:lnTo>
                  <a:lnTo>
                    <a:pt x="2947" y="69"/>
                  </a:lnTo>
                  <a:lnTo>
                    <a:pt x="3018" y="99"/>
                  </a:lnTo>
                  <a:lnTo>
                    <a:pt x="3088" y="133"/>
                  </a:lnTo>
                  <a:lnTo>
                    <a:pt x="3154" y="173"/>
                  </a:lnTo>
                  <a:lnTo>
                    <a:pt x="3219" y="217"/>
                  </a:lnTo>
                  <a:lnTo>
                    <a:pt x="3280" y="266"/>
                  </a:lnTo>
                  <a:lnTo>
                    <a:pt x="3338" y="321"/>
                  </a:lnTo>
                  <a:lnTo>
                    <a:pt x="3393" y="378"/>
                  </a:lnTo>
                  <a:lnTo>
                    <a:pt x="3442" y="440"/>
                  </a:lnTo>
                  <a:lnTo>
                    <a:pt x="3487" y="505"/>
                  </a:lnTo>
                  <a:lnTo>
                    <a:pt x="3527" y="571"/>
                  </a:lnTo>
                  <a:lnTo>
                    <a:pt x="3561" y="641"/>
                  </a:lnTo>
                  <a:lnTo>
                    <a:pt x="3591" y="713"/>
                  </a:lnTo>
                  <a:lnTo>
                    <a:pt x="3616" y="786"/>
                  </a:lnTo>
                  <a:lnTo>
                    <a:pt x="3634" y="862"/>
                  </a:lnTo>
                  <a:lnTo>
                    <a:pt x="3649" y="939"/>
                  </a:lnTo>
                  <a:lnTo>
                    <a:pt x="3657" y="1017"/>
                  </a:lnTo>
                  <a:lnTo>
                    <a:pt x="3660" y="1097"/>
                  </a:lnTo>
                  <a:lnTo>
                    <a:pt x="3660" y="1951"/>
                  </a:lnTo>
                  <a:lnTo>
                    <a:pt x="3657" y="2040"/>
                  </a:lnTo>
                  <a:lnTo>
                    <a:pt x="3646" y="2127"/>
                  </a:lnTo>
                  <a:lnTo>
                    <a:pt x="3627" y="2213"/>
                  </a:lnTo>
                  <a:lnTo>
                    <a:pt x="3602" y="2297"/>
                  </a:lnTo>
                  <a:lnTo>
                    <a:pt x="3570" y="2380"/>
                  </a:lnTo>
                  <a:lnTo>
                    <a:pt x="3597" y="2437"/>
                  </a:lnTo>
                  <a:lnTo>
                    <a:pt x="3619" y="2494"/>
                  </a:lnTo>
                  <a:lnTo>
                    <a:pt x="3637" y="2554"/>
                  </a:lnTo>
                  <a:lnTo>
                    <a:pt x="3649" y="2616"/>
                  </a:lnTo>
                  <a:lnTo>
                    <a:pt x="3658" y="2680"/>
                  </a:lnTo>
                  <a:lnTo>
                    <a:pt x="3660" y="2745"/>
                  </a:lnTo>
                  <a:lnTo>
                    <a:pt x="3657" y="2817"/>
                  </a:lnTo>
                  <a:lnTo>
                    <a:pt x="3647" y="2887"/>
                  </a:lnTo>
                  <a:lnTo>
                    <a:pt x="3631" y="2956"/>
                  </a:lnTo>
                  <a:lnTo>
                    <a:pt x="3610" y="3021"/>
                  </a:lnTo>
                  <a:lnTo>
                    <a:pt x="3583" y="3084"/>
                  </a:lnTo>
                  <a:lnTo>
                    <a:pt x="3551" y="3145"/>
                  </a:lnTo>
                  <a:lnTo>
                    <a:pt x="3515" y="3202"/>
                  </a:lnTo>
                  <a:lnTo>
                    <a:pt x="3474" y="3255"/>
                  </a:lnTo>
                  <a:lnTo>
                    <a:pt x="3427" y="3305"/>
                  </a:lnTo>
                  <a:lnTo>
                    <a:pt x="3377" y="3352"/>
                  </a:lnTo>
                  <a:lnTo>
                    <a:pt x="3324" y="3393"/>
                  </a:lnTo>
                  <a:lnTo>
                    <a:pt x="3267" y="3429"/>
                  </a:lnTo>
                  <a:lnTo>
                    <a:pt x="3206" y="3461"/>
                  </a:lnTo>
                  <a:lnTo>
                    <a:pt x="3143" y="3488"/>
                  </a:lnTo>
                  <a:lnTo>
                    <a:pt x="3078" y="3509"/>
                  </a:lnTo>
                  <a:lnTo>
                    <a:pt x="3009" y="3525"/>
                  </a:lnTo>
                  <a:lnTo>
                    <a:pt x="2939" y="3535"/>
                  </a:lnTo>
                  <a:lnTo>
                    <a:pt x="2867" y="3538"/>
                  </a:lnTo>
                  <a:lnTo>
                    <a:pt x="2795" y="3535"/>
                  </a:lnTo>
                  <a:lnTo>
                    <a:pt x="2724" y="3525"/>
                  </a:lnTo>
                  <a:lnTo>
                    <a:pt x="2655" y="3509"/>
                  </a:lnTo>
                  <a:lnTo>
                    <a:pt x="2590" y="3488"/>
                  </a:lnTo>
                  <a:lnTo>
                    <a:pt x="2527" y="3460"/>
                  </a:lnTo>
                  <a:lnTo>
                    <a:pt x="2466" y="3428"/>
                  </a:lnTo>
                  <a:lnTo>
                    <a:pt x="2409" y="3390"/>
                  </a:lnTo>
                  <a:lnTo>
                    <a:pt x="2355" y="3349"/>
                  </a:lnTo>
                  <a:lnTo>
                    <a:pt x="2305" y="3303"/>
                  </a:lnTo>
                  <a:lnTo>
                    <a:pt x="2259" y="3253"/>
                  </a:lnTo>
                  <a:lnTo>
                    <a:pt x="2218" y="3199"/>
                  </a:lnTo>
                  <a:lnTo>
                    <a:pt x="2182" y="3141"/>
                  </a:lnTo>
                  <a:lnTo>
                    <a:pt x="2149" y="3080"/>
                  </a:lnTo>
                  <a:lnTo>
                    <a:pt x="2056" y="3101"/>
                  </a:lnTo>
                  <a:lnTo>
                    <a:pt x="1965" y="3127"/>
                  </a:lnTo>
                  <a:lnTo>
                    <a:pt x="1877" y="3159"/>
                  </a:lnTo>
                  <a:lnTo>
                    <a:pt x="1790" y="3194"/>
                  </a:lnTo>
                  <a:lnTo>
                    <a:pt x="1706" y="3236"/>
                  </a:lnTo>
                  <a:lnTo>
                    <a:pt x="1625" y="3282"/>
                  </a:lnTo>
                  <a:lnTo>
                    <a:pt x="1546" y="3333"/>
                  </a:lnTo>
                  <a:lnTo>
                    <a:pt x="1471" y="3389"/>
                  </a:lnTo>
                  <a:lnTo>
                    <a:pt x="1397" y="3450"/>
                  </a:lnTo>
                  <a:lnTo>
                    <a:pt x="1328" y="3516"/>
                  </a:lnTo>
                  <a:lnTo>
                    <a:pt x="1213" y="3630"/>
                  </a:lnTo>
                  <a:lnTo>
                    <a:pt x="1198" y="3642"/>
                  </a:lnTo>
                  <a:lnTo>
                    <a:pt x="1180" y="3652"/>
                  </a:lnTo>
                  <a:lnTo>
                    <a:pt x="1160" y="3658"/>
                  </a:lnTo>
                  <a:lnTo>
                    <a:pt x="1141" y="3660"/>
                  </a:lnTo>
                  <a:lnTo>
                    <a:pt x="1120" y="3658"/>
                  </a:lnTo>
                  <a:lnTo>
                    <a:pt x="1101" y="3652"/>
                  </a:lnTo>
                  <a:lnTo>
                    <a:pt x="1079" y="3640"/>
                  </a:lnTo>
                  <a:lnTo>
                    <a:pt x="1061" y="3623"/>
                  </a:lnTo>
                  <a:lnTo>
                    <a:pt x="1048" y="3603"/>
                  </a:lnTo>
                  <a:lnTo>
                    <a:pt x="1040" y="3581"/>
                  </a:lnTo>
                  <a:lnTo>
                    <a:pt x="1037" y="3557"/>
                  </a:lnTo>
                  <a:lnTo>
                    <a:pt x="1037" y="3048"/>
                  </a:lnTo>
                  <a:lnTo>
                    <a:pt x="952" y="3039"/>
                  </a:lnTo>
                  <a:lnTo>
                    <a:pt x="867" y="3024"/>
                  </a:lnTo>
                  <a:lnTo>
                    <a:pt x="786" y="3005"/>
                  </a:lnTo>
                  <a:lnTo>
                    <a:pt x="708" y="2978"/>
                  </a:lnTo>
                  <a:lnTo>
                    <a:pt x="631" y="2945"/>
                  </a:lnTo>
                  <a:lnTo>
                    <a:pt x="559" y="2907"/>
                  </a:lnTo>
                  <a:lnTo>
                    <a:pt x="489" y="2865"/>
                  </a:lnTo>
                  <a:lnTo>
                    <a:pt x="423" y="2816"/>
                  </a:lnTo>
                  <a:lnTo>
                    <a:pt x="360" y="2764"/>
                  </a:lnTo>
                  <a:lnTo>
                    <a:pt x="302" y="2707"/>
                  </a:lnTo>
                  <a:lnTo>
                    <a:pt x="248" y="2645"/>
                  </a:lnTo>
                  <a:lnTo>
                    <a:pt x="199" y="2581"/>
                  </a:lnTo>
                  <a:lnTo>
                    <a:pt x="154" y="2512"/>
                  </a:lnTo>
                  <a:lnTo>
                    <a:pt x="115" y="2440"/>
                  </a:lnTo>
                  <a:lnTo>
                    <a:pt x="81" y="2365"/>
                  </a:lnTo>
                  <a:lnTo>
                    <a:pt x="52" y="2287"/>
                  </a:lnTo>
                  <a:lnTo>
                    <a:pt x="30" y="2206"/>
                  </a:lnTo>
                  <a:lnTo>
                    <a:pt x="13" y="2123"/>
                  </a:lnTo>
                  <a:lnTo>
                    <a:pt x="3" y="2039"/>
                  </a:lnTo>
                  <a:lnTo>
                    <a:pt x="0" y="1951"/>
                  </a:lnTo>
                  <a:lnTo>
                    <a:pt x="0" y="1097"/>
                  </a:lnTo>
                  <a:lnTo>
                    <a:pt x="3" y="1017"/>
                  </a:lnTo>
                  <a:lnTo>
                    <a:pt x="11" y="939"/>
                  </a:lnTo>
                  <a:lnTo>
                    <a:pt x="26" y="862"/>
                  </a:lnTo>
                  <a:lnTo>
                    <a:pt x="44" y="786"/>
                  </a:lnTo>
                  <a:lnTo>
                    <a:pt x="69" y="713"/>
                  </a:lnTo>
                  <a:lnTo>
                    <a:pt x="99" y="641"/>
                  </a:lnTo>
                  <a:lnTo>
                    <a:pt x="133" y="571"/>
                  </a:lnTo>
                  <a:lnTo>
                    <a:pt x="173" y="505"/>
                  </a:lnTo>
                  <a:lnTo>
                    <a:pt x="218" y="440"/>
                  </a:lnTo>
                  <a:lnTo>
                    <a:pt x="267" y="378"/>
                  </a:lnTo>
                  <a:lnTo>
                    <a:pt x="322" y="321"/>
                  </a:lnTo>
                  <a:lnTo>
                    <a:pt x="380" y="266"/>
                  </a:lnTo>
                  <a:lnTo>
                    <a:pt x="441" y="217"/>
                  </a:lnTo>
                  <a:lnTo>
                    <a:pt x="506" y="173"/>
                  </a:lnTo>
                  <a:lnTo>
                    <a:pt x="572" y="133"/>
                  </a:lnTo>
                  <a:lnTo>
                    <a:pt x="642" y="99"/>
                  </a:lnTo>
                  <a:lnTo>
                    <a:pt x="713" y="69"/>
                  </a:lnTo>
                  <a:lnTo>
                    <a:pt x="786" y="44"/>
                  </a:lnTo>
                  <a:lnTo>
                    <a:pt x="862" y="26"/>
                  </a:lnTo>
                  <a:lnTo>
                    <a:pt x="939" y="11"/>
                  </a:lnTo>
                  <a:lnTo>
                    <a:pt x="1017" y="3"/>
                  </a:lnTo>
                  <a:lnTo>
                    <a:pt x="10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/>
          <p:cNvGrpSpPr/>
          <p:nvPr/>
        </p:nvGrpSpPr>
        <p:grpSpPr>
          <a:xfrm>
            <a:off x="705651" y="1903583"/>
            <a:ext cx="481012" cy="581025"/>
            <a:chOff x="4452938" y="4992688"/>
            <a:chExt cx="481012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9" name="Freeform 156"/>
            <p:cNvSpPr>
              <a:spLocks noEditPoints="1"/>
            </p:cNvSpPr>
            <p:nvPr/>
          </p:nvSpPr>
          <p:spPr bwMode="auto">
            <a:xfrm>
              <a:off x="4452938" y="4992688"/>
              <a:ext cx="481012" cy="581025"/>
            </a:xfrm>
            <a:custGeom>
              <a:avLst/>
              <a:gdLst>
                <a:gd name="T0" fmla="*/ 147 w 3030"/>
                <a:gd name="T1" fmla="*/ 3474 h 3660"/>
                <a:gd name="T2" fmla="*/ 267 w 3030"/>
                <a:gd name="T3" fmla="*/ 3538 h 3660"/>
                <a:gd name="T4" fmla="*/ 1816 w 3030"/>
                <a:gd name="T5" fmla="*/ 3532 h 3660"/>
                <a:gd name="T6" fmla="*/ 1660 w 3030"/>
                <a:gd name="T7" fmla="*/ 3400 h 3660"/>
                <a:gd name="T8" fmla="*/ 1537 w 3030"/>
                <a:gd name="T9" fmla="*/ 3220 h 3660"/>
                <a:gd name="T10" fmla="*/ 1483 w 3030"/>
                <a:gd name="T11" fmla="*/ 3077 h 3660"/>
                <a:gd name="T12" fmla="*/ 1458 w 3030"/>
                <a:gd name="T13" fmla="*/ 2928 h 3660"/>
                <a:gd name="T14" fmla="*/ 2046 w 3030"/>
                <a:gd name="T15" fmla="*/ 2226 h 3660"/>
                <a:gd name="T16" fmla="*/ 1925 w 3030"/>
                <a:gd name="T17" fmla="*/ 2278 h 3660"/>
                <a:gd name="T18" fmla="*/ 1833 w 3030"/>
                <a:gd name="T19" fmla="*/ 2338 h 3660"/>
                <a:gd name="T20" fmla="*/ 1759 w 3030"/>
                <a:gd name="T21" fmla="*/ 2407 h 3660"/>
                <a:gd name="T22" fmla="*/ 1697 w 3030"/>
                <a:gd name="T23" fmla="*/ 2482 h 3660"/>
                <a:gd name="T24" fmla="*/ 1625 w 3030"/>
                <a:gd name="T25" fmla="*/ 2613 h 3660"/>
                <a:gd name="T26" fmla="*/ 1581 w 3030"/>
                <a:gd name="T27" fmla="*/ 2784 h 3660"/>
                <a:gd name="T28" fmla="*/ 1581 w 3030"/>
                <a:gd name="T29" fmla="*/ 2947 h 3660"/>
                <a:gd name="T30" fmla="*/ 1622 w 3030"/>
                <a:gd name="T31" fmla="*/ 3112 h 3660"/>
                <a:gd name="T32" fmla="*/ 1684 w 3030"/>
                <a:gd name="T33" fmla="*/ 3232 h 3660"/>
                <a:gd name="T34" fmla="*/ 1789 w 3030"/>
                <a:gd name="T35" fmla="*/ 3358 h 3660"/>
                <a:gd name="T36" fmla="*/ 1889 w 3030"/>
                <a:gd name="T37" fmla="*/ 3435 h 3660"/>
                <a:gd name="T38" fmla="*/ 1972 w 3030"/>
                <a:gd name="T39" fmla="*/ 3480 h 3660"/>
                <a:gd name="T40" fmla="*/ 2242 w 3030"/>
                <a:gd name="T41" fmla="*/ 3538 h 3660"/>
                <a:gd name="T42" fmla="*/ 2560 w 3030"/>
                <a:gd name="T43" fmla="*/ 3457 h 3660"/>
                <a:gd name="T44" fmla="*/ 2794 w 3030"/>
                <a:gd name="T45" fmla="*/ 3242 h 3660"/>
                <a:gd name="T46" fmla="*/ 2905 w 3030"/>
                <a:gd name="T47" fmla="*/ 2936 h 3660"/>
                <a:gd name="T48" fmla="*/ 2856 w 3030"/>
                <a:gd name="T49" fmla="*/ 2606 h 3660"/>
                <a:gd name="T50" fmla="*/ 2666 w 3030"/>
                <a:gd name="T51" fmla="*/ 2349 h 3660"/>
                <a:gd name="T52" fmla="*/ 2377 w 3030"/>
                <a:gd name="T53" fmla="*/ 2209 h 3660"/>
                <a:gd name="T54" fmla="*/ 1457 w 3030"/>
                <a:gd name="T55" fmla="*/ 2806 h 3660"/>
                <a:gd name="T56" fmla="*/ 1486 w 3030"/>
                <a:gd name="T57" fmla="*/ 2647 h 3660"/>
                <a:gd name="T58" fmla="*/ 1556 w 3030"/>
                <a:gd name="T59" fmla="*/ 2479 h 3660"/>
                <a:gd name="T60" fmla="*/ 1669 w 3030"/>
                <a:gd name="T61" fmla="*/ 2325 h 3660"/>
                <a:gd name="T62" fmla="*/ 1825 w 3030"/>
                <a:gd name="T63" fmla="*/ 2196 h 3660"/>
                <a:gd name="T64" fmla="*/ 1917 w 3030"/>
                <a:gd name="T65" fmla="*/ 2146 h 3660"/>
                <a:gd name="T66" fmla="*/ 238 w 3030"/>
                <a:gd name="T67" fmla="*/ 125 h 3660"/>
                <a:gd name="T68" fmla="*/ 133 w 3030"/>
                <a:gd name="T69" fmla="*/ 212 h 3660"/>
                <a:gd name="T70" fmla="*/ 1939 w 3030"/>
                <a:gd name="T71" fmla="*/ 268 h 3660"/>
                <a:gd name="T72" fmla="*/ 1875 w 3030"/>
                <a:gd name="T73" fmla="*/ 148 h 3660"/>
                <a:gd name="T74" fmla="*/ 267 w 3030"/>
                <a:gd name="T75" fmla="*/ 0 h 3660"/>
                <a:gd name="T76" fmla="*/ 1939 w 3030"/>
                <a:gd name="T77" fmla="*/ 43 h 3660"/>
                <a:gd name="T78" fmla="*/ 2049 w 3030"/>
                <a:gd name="T79" fmla="*/ 191 h 3660"/>
                <a:gd name="T80" fmla="*/ 2180 w 3030"/>
                <a:gd name="T81" fmla="*/ 2076 h 3660"/>
                <a:gd name="T82" fmla="*/ 2517 w 3030"/>
                <a:gd name="T83" fmla="*/ 2124 h 3660"/>
                <a:gd name="T84" fmla="*/ 2799 w 3030"/>
                <a:gd name="T85" fmla="*/ 2307 h 3660"/>
                <a:gd name="T86" fmla="*/ 2980 w 3030"/>
                <a:gd name="T87" fmla="*/ 2591 h 3660"/>
                <a:gd name="T88" fmla="*/ 3027 w 3030"/>
                <a:gd name="T89" fmla="*/ 2939 h 3660"/>
                <a:gd name="T90" fmla="*/ 2922 w 3030"/>
                <a:gd name="T91" fmla="*/ 3267 h 3660"/>
                <a:gd name="T92" fmla="*/ 2696 w 3030"/>
                <a:gd name="T93" fmla="*/ 3515 h 3660"/>
                <a:gd name="T94" fmla="*/ 2383 w 3030"/>
                <a:gd name="T95" fmla="*/ 3647 h 3660"/>
                <a:gd name="T96" fmla="*/ 2065 w 3030"/>
                <a:gd name="T97" fmla="*/ 3639 h 3660"/>
                <a:gd name="T98" fmla="*/ 1862 w 3030"/>
                <a:gd name="T99" fmla="*/ 3651 h 3660"/>
                <a:gd name="T100" fmla="*/ 190 w 3030"/>
                <a:gd name="T101" fmla="*/ 3649 h 3660"/>
                <a:gd name="T102" fmla="*/ 43 w 3030"/>
                <a:gd name="T103" fmla="*/ 3538 h 3660"/>
                <a:gd name="T104" fmla="*/ 0 w 3030"/>
                <a:gd name="T105" fmla="*/ 268 h 3660"/>
                <a:gd name="T106" fmla="*/ 66 w 3030"/>
                <a:gd name="T107" fmla="*/ 92 h 3660"/>
                <a:gd name="T108" fmla="*/ 227 w 3030"/>
                <a:gd name="T109" fmla="*/ 3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0" h="3660">
                  <a:moveTo>
                    <a:pt x="121" y="2928"/>
                  </a:move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07" y="3537"/>
                  </a:lnTo>
                  <a:lnTo>
                    <a:pt x="1820" y="3536"/>
                  </a:lnTo>
                  <a:lnTo>
                    <a:pt x="1818" y="3535"/>
                  </a:lnTo>
                  <a:lnTo>
                    <a:pt x="1816" y="3532"/>
                  </a:lnTo>
                  <a:lnTo>
                    <a:pt x="1765" y="3497"/>
                  </a:lnTo>
                  <a:lnTo>
                    <a:pt x="1718" y="3457"/>
                  </a:lnTo>
                  <a:lnTo>
                    <a:pt x="1673" y="3414"/>
                  </a:lnTo>
                  <a:lnTo>
                    <a:pt x="1667" y="3407"/>
                  </a:lnTo>
                  <a:lnTo>
                    <a:pt x="1660" y="3400"/>
                  </a:lnTo>
                  <a:lnTo>
                    <a:pt x="1635" y="3371"/>
                  </a:lnTo>
                  <a:lnTo>
                    <a:pt x="1612" y="3341"/>
                  </a:lnTo>
                  <a:lnTo>
                    <a:pt x="1602" y="3327"/>
                  </a:lnTo>
                  <a:lnTo>
                    <a:pt x="1568" y="3275"/>
                  </a:lnTo>
                  <a:lnTo>
                    <a:pt x="1537" y="3220"/>
                  </a:lnTo>
                  <a:lnTo>
                    <a:pt x="1512" y="3163"/>
                  </a:lnTo>
                  <a:lnTo>
                    <a:pt x="1511" y="3158"/>
                  </a:lnTo>
                  <a:lnTo>
                    <a:pt x="1508" y="3153"/>
                  </a:lnTo>
                  <a:lnTo>
                    <a:pt x="1495" y="3115"/>
                  </a:lnTo>
                  <a:lnTo>
                    <a:pt x="1483" y="3077"/>
                  </a:lnTo>
                  <a:lnTo>
                    <a:pt x="1478" y="3054"/>
                  </a:lnTo>
                  <a:lnTo>
                    <a:pt x="1470" y="3020"/>
                  </a:lnTo>
                  <a:lnTo>
                    <a:pt x="1464" y="2985"/>
                  </a:lnTo>
                  <a:lnTo>
                    <a:pt x="1460" y="2960"/>
                  </a:lnTo>
                  <a:lnTo>
                    <a:pt x="1458" y="2928"/>
                  </a:lnTo>
                  <a:lnTo>
                    <a:pt x="121" y="2928"/>
                  </a:lnTo>
                  <a:close/>
                  <a:moveTo>
                    <a:pt x="2242" y="2196"/>
                  </a:moveTo>
                  <a:lnTo>
                    <a:pt x="2175" y="2199"/>
                  </a:lnTo>
                  <a:lnTo>
                    <a:pt x="2110" y="2209"/>
                  </a:lnTo>
                  <a:lnTo>
                    <a:pt x="2046" y="2226"/>
                  </a:lnTo>
                  <a:lnTo>
                    <a:pt x="2028" y="2231"/>
                  </a:lnTo>
                  <a:lnTo>
                    <a:pt x="2023" y="2234"/>
                  </a:lnTo>
                  <a:lnTo>
                    <a:pt x="2016" y="2236"/>
                  </a:lnTo>
                  <a:lnTo>
                    <a:pt x="1970" y="2255"/>
                  </a:lnTo>
                  <a:lnTo>
                    <a:pt x="1925" y="2278"/>
                  </a:lnTo>
                  <a:lnTo>
                    <a:pt x="1882" y="2302"/>
                  </a:lnTo>
                  <a:lnTo>
                    <a:pt x="1880" y="2305"/>
                  </a:lnTo>
                  <a:lnTo>
                    <a:pt x="1848" y="2327"/>
                  </a:lnTo>
                  <a:lnTo>
                    <a:pt x="1840" y="2332"/>
                  </a:lnTo>
                  <a:lnTo>
                    <a:pt x="1833" y="2338"/>
                  </a:lnTo>
                  <a:lnTo>
                    <a:pt x="1805" y="2361"/>
                  </a:lnTo>
                  <a:lnTo>
                    <a:pt x="1797" y="2369"/>
                  </a:lnTo>
                  <a:lnTo>
                    <a:pt x="1789" y="2376"/>
                  </a:lnTo>
                  <a:lnTo>
                    <a:pt x="1764" y="2401"/>
                  </a:lnTo>
                  <a:lnTo>
                    <a:pt x="1759" y="2407"/>
                  </a:lnTo>
                  <a:lnTo>
                    <a:pt x="1753" y="2413"/>
                  </a:lnTo>
                  <a:lnTo>
                    <a:pt x="1730" y="2440"/>
                  </a:lnTo>
                  <a:lnTo>
                    <a:pt x="1708" y="2468"/>
                  </a:lnTo>
                  <a:lnTo>
                    <a:pt x="1702" y="2475"/>
                  </a:lnTo>
                  <a:lnTo>
                    <a:pt x="1697" y="2482"/>
                  </a:lnTo>
                  <a:lnTo>
                    <a:pt x="1677" y="2512"/>
                  </a:lnTo>
                  <a:lnTo>
                    <a:pt x="1666" y="2531"/>
                  </a:lnTo>
                  <a:lnTo>
                    <a:pt x="1649" y="2562"/>
                  </a:lnTo>
                  <a:lnTo>
                    <a:pt x="1640" y="2582"/>
                  </a:lnTo>
                  <a:lnTo>
                    <a:pt x="1625" y="2613"/>
                  </a:lnTo>
                  <a:lnTo>
                    <a:pt x="1608" y="2662"/>
                  </a:lnTo>
                  <a:lnTo>
                    <a:pt x="1600" y="2688"/>
                  </a:lnTo>
                  <a:lnTo>
                    <a:pt x="1592" y="2721"/>
                  </a:lnTo>
                  <a:lnTo>
                    <a:pt x="1587" y="2746"/>
                  </a:lnTo>
                  <a:lnTo>
                    <a:pt x="1581" y="2784"/>
                  </a:lnTo>
                  <a:lnTo>
                    <a:pt x="1579" y="2806"/>
                  </a:lnTo>
                  <a:lnTo>
                    <a:pt x="1577" y="2836"/>
                  </a:lnTo>
                  <a:lnTo>
                    <a:pt x="1576" y="2867"/>
                  </a:lnTo>
                  <a:lnTo>
                    <a:pt x="1579" y="2927"/>
                  </a:lnTo>
                  <a:lnTo>
                    <a:pt x="1581" y="2947"/>
                  </a:lnTo>
                  <a:lnTo>
                    <a:pt x="1587" y="2987"/>
                  </a:lnTo>
                  <a:lnTo>
                    <a:pt x="1591" y="3009"/>
                  </a:lnTo>
                  <a:lnTo>
                    <a:pt x="1604" y="3059"/>
                  </a:lnTo>
                  <a:lnTo>
                    <a:pt x="1613" y="3087"/>
                  </a:lnTo>
                  <a:lnTo>
                    <a:pt x="1622" y="3112"/>
                  </a:lnTo>
                  <a:lnTo>
                    <a:pt x="1634" y="3141"/>
                  </a:lnTo>
                  <a:lnTo>
                    <a:pt x="1645" y="3163"/>
                  </a:lnTo>
                  <a:lnTo>
                    <a:pt x="1658" y="3189"/>
                  </a:lnTo>
                  <a:lnTo>
                    <a:pt x="1673" y="3213"/>
                  </a:lnTo>
                  <a:lnTo>
                    <a:pt x="1684" y="3232"/>
                  </a:lnTo>
                  <a:lnTo>
                    <a:pt x="1702" y="3259"/>
                  </a:lnTo>
                  <a:lnTo>
                    <a:pt x="1717" y="3277"/>
                  </a:lnTo>
                  <a:lnTo>
                    <a:pt x="1736" y="3303"/>
                  </a:lnTo>
                  <a:lnTo>
                    <a:pt x="1754" y="3322"/>
                  </a:lnTo>
                  <a:lnTo>
                    <a:pt x="1789" y="3358"/>
                  </a:lnTo>
                  <a:lnTo>
                    <a:pt x="1810" y="3376"/>
                  </a:lnTo>
                  <a:lnTo>
                    <a:pt x="1835" y="3396"/>
                  </a:lnTo>
                  <a:lnTo>
                    <a:pt x="1853" y="3410"/>
                  </a:lnTo>
                  <a:lnTo>
                    <a:pt x="1880" y="3429"/>
                  </a:lnTo>
                  <a:lnTo>
                    <a:pt x="1889" y="3435"/>
                  </a:lnTo>
                  <a:lnTo>
                    <a:pt x="1896" y="3439"/>
                  </a:lnTo>
                  <a:lnTo>
                    <a:pt x="1927" y="3457"/>
                  </a:lnTo>
                  <a:lnTo>
                    <a:pt x="1958" y="3473"/>
                  </a:lnTo>
                  <a:lnTo>
                    <a:pt x="1966" y="3477"/>
                  </a:lnTo>
                  <a:lnTo>
                    <a:pt x="1972" y="3480"/>
                  </a:lnTo>
                  <a:lnTo>
                    <a:pt x="1987" y="3487"/>
                  </a:lnTo>
                  <a:lnTo>
                    <a:pt x="2047" y="3508"/>
                  </a:lnTo>
                  <a:lnTo>
                    <a:pt x="2110" y="3525"/>
                  </a:lnTo>
                  <a:lnTo>
                    <a:pt x="2175" y="3535"/>
                  </a:lnTo>
                  <a:lnTo>
                    <a:pt x="2242" y="3538"/>
                  </a:lnTo>
                  <a:lnTo>
                    <a:pt x="2311" y="3535"/>
                  </a:lnTo>
                  <a:lnTo>
                    <a:pt x="2377" y="3525"/>
                  </a:lnTo>
                  <a:lnTo>
                    <a:pt x="2441" y="3508"/>
                  </a:lnTo>
                  <a:lnTo>
                    <a:pt x="2501" y="3485"/>
                  </a:lnTo>
                  <a:lnTo>
                    <a:pt x="2560" y="3457"/>
                  </a:lnTo>
                  <a:lnTo>
                    <a:pt x="2615" y="3423"/>
                  </a:lnTo>
                  <a:lnTo>
                    <a:pt x="2666" y="3385"/>
                  </a:lnTo>
                  <a:lnTo>
                    <a:pt x="2714" y="3342"/>
                  </a:lnTo>
                  <a:lnTo>
                    <a:pt x="2757" y="3294"/>
                  </a:lnTo>
                  <a:lnTo>
                    <a:pt x="2794" y="3242"/>
                  </a:lnTo>
                  <a:lnTo>
                    <a:pt x="2828" y="3186"/>
                  </a:lnTo>
                  <a:lnTo>
                    <a:pt x="2856" y="3128"/>
                  </a:lnTo>
                  <a:lnTo>
                    <a:pt x="2879" y="3067"/>
                  </a:lnTo>
                  <a:lnTo>
                    <a:pt x="2896" y="3002"/>
                  </a:lnTo>
                  <a:lnTo>
                    <a:pt x="2905" y="2936"/>
                  </a:lnTo>
                  <a:lnTo>
                    <a:pt x="2909" y="2867"/>
                  </a:lnTo>
                  <a:lnTo>
                    <a:pt x="2905" y="2798"/>
                  </a:lnTo>
                  <a:lnTo>
                    <a:pt x="2896" y="2732"/>
                  </a:lnTo>
                  <a:lnTo>
                    <a:pt x="2879" y="2667"/>
                  </a:lnTo>
                  <a:lnTo>
                    <a:pt x="2856" y="2606"/>
                  </a:lnTo>
                  <a:lnTo>
                    <a:pt x="2828" y="2548"/>
                  </a:lnTo>
                  <a:lnTo>
                    <a:pt x="2794" y="2492"/>
                  </a:lnTo>
                  <a:lnTo>
                    <a:pt x="2757" y="2440"/>
                  </a:lnTo>
                  <a:lnTo>
                    <a:pt x="2714" y="2392"/>
                  </a:lnTo>
                  <a:lnTo>
                    <a:pt x="2666" y="2349"/>
                  </a:lnTo>
                  <a:lnTo>
                    <a:pt x="2615" y="2310"/>
                  </a:lnTo>
                  <a:lnTo>
                    <a:pt x="2560" y="2277"/>
                  </a:lnTo>
                  <a:lnTo>
                    <a:pt x="2501" y="2249"/>
                  </a:lnTo>
                  <a:lnTo>
                    <a:pt x="2441" y="2226"/>
                  </a:lnTo>
                  <a:lnTo>
                    <a:pt x="2377" y="2209"/>
                  </a:lnTo>
                  <a:lnTo>
                    <a:pt x="2311" y="2199"/>
                  </a:lnTo>
                  <a:lnTo>
                    <a:pt x="2242" y="2196"/>
                  </a:lnTo>
                  <a:close/>
                  <a:moveTo>
                    <a:pt x="121" y="488"/>
                  </a:moveTo>
                  <a:lnTo>
                    <a:pt x="121" y="2806"/>
                  </a:lnTo>
                  <a:lnTo>
                    <a:pt x="1457" y="2806"/>
                  </a:lnTo>
                  <a:lnTo>
                    <a:pt x="1458" y="2795"/>
                  </a:lnTo>
                  <a:lnTo>
                    <a:pt x="1461" y="2772"/>
                  </a:lnTo>
                  <a:lnTo>
                    <a:pt x="1468" y="2724"/>
                  </a:lnTo>
                  <a:lnTo>
                    <a:pt x="1473" y="2698"/>
                  </a:lnTo>
                  <a:lnTo>
                    <a:pt x="1486" y="2647"/>
                  </a:lnTo>
                  <a:lnTo>
                    <a:pt x="1498" y="2606"/>
                  </a:lnTo>
                  <a:lnTo>
                    <a:pt x="1511" y="2573"/>
                  </a:lnTo>
                  <a:lnTo>
                    <a:pt x="1526" y="2540"/>
                  </a:lnTo>
                  <a:lnTo>
                    <a:pt x="1538" y="2512"/>
                  </a:lnTo>
                  <a:lnTo>
                    <a:pt x="1556" y="2479"/>
                  </a:lnTo>
                  <a:lnTo>
                    <a:pt x="1571" y="2453"/>
                  </a:lnTo>
                  <a:lnTo>
                    <a:pt x="1608" y="2399"/>
                  </a:lnTo>
                  <a:lnTo>
                    <a:pt x="1625" y="2376"/>
                  </a:lnTo>
                  <a:lnTo>
                    <a:pt x="1649" y="2347"/>
                  </a:lnTo>
                  <a:lnTo>
                    <a:pt x="1669" y="2325"/>
                  </a:lnTo>
                  <a:lnTo>
                    <a:pt x="1695" y="2298"/>
                  </a:lnTo>
                  <a:lnTo>
                    <a:pt x="1718" y="2277"/>
                  </a:lnTo>
                  <a:lnTo>
                    <a:pt x="1768" y="2235"/>
                  </a:lnTo>
                  <a:lnTo>
                    <a:pt x="1789" y="2218"/>
                  </a:lnTo>
                  <a:lnTo>
                    <a:pt x="1825" y="2196"/>
                  </a:lnTo>
                  <a:lnTo>
                    <a:pt x="1844" y="2184"/>
                  </a:lnTo>
                  <a:lnTo>
                    <a:pt x="1883" y="2162"/>
                  </a:lnTo>
                  <a:lnTo>
                    <a:pt x="1889" y="2159"/>
                  </a:lnTo>
                  <a:lnTo>
                    <a:pt x="1895" y="2156"/>
                  </a:lnTo>
                  <a:lnTo>
                    <a:pt x="1917" y="2146"/>
                  </a:lnTo>
                  <a:lnTo>
                    <a:pt x="1939" y="2135"/>
                  </a:lnTo>
                  <a:lnTo>
                    <a:pt x="1939" y="488"/>
                  </a:lnTo>
                  <a:lnTo>
                    <a:pt x="121" y="488"/>
                  </a:lnTo>
                  <a:close/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2096"/>
                  </a:lnTo>
                  <a:lnTo>
                    <a:pt x="2120" y="2084"/>
                  </a:lnTo>
                  <a:lnTo>
                    <a:pt x="2180" y="2076"/>
                  </a:lnTo>
                  <a:lnTo>
                    <a:pt x="2242" y="2074"/>
                  </a:lnTo>
                  <a:lnTo>
                    <a:pt x="2314" y="2077"/>
                  </a:lnTo>
                  <a:lnTo>
                    <a:pt x="2383" y="2086"/>
                  </a:lnTo>
                  <a:lnTo>
                    <a:pt x="2452" y="2103"/>
                  </a:lnTo>
                  <a:lnTo>
                    <a:pt x="2517" y="2124"/>
                  </a:lnTo>
                  <a:lnTo>
                    <a:pt x="2579" y="2151"/>
                  </a:lnTo>
                  <a:lnTo>
                    <a:pt x="2640" y="2183"/>
                  </a:lnTo>
                  <a:lnTo>
                    <a:pt x="2696" y="2219"/>
                  </a:lnTo>
                  <a:lnTo>
                    <a:pt x="2749" y="2260"/>
                  </a:lnTo>
                  <a:lnTo>
                    <a:pt x="2799" y="2307"/>
                  </a:lnTo>
                  <a:lnTo>
                    <a:pt x="2845" y="2357"/>
                  </a:lnTo>
                  <a:lnTo>
                    <a:pt x="2886" y="2410"/>
                  </a:lnTo>
                  <a:lnTo>
                    <a:pt x="2922" y="2467"/>
                  </a:lnTo>
                  <a:lnTo>
                    <a:pt x="2954" y="2528"/>
                  </a:lnTo>
                  <a:lnTo>
                    <a:pt x="2980" y="2591"/>
                  </a:lnTo>
                  <a:lnTo>
                    <a:pt x="3001" y="2656"/>
                  </a:lnTo>
                  <a:lnTo>
                    <a:pt x="3017" y="2725"/>
                  </a:lnTo>
                  <a:lnTo>
                    <a:pt x="3027" y="2795"/>
                  </a:lnTo>
                  <a:lnTo>
                    <a:pt x="3030" y="2867"/>
                  </a:lnTo>
                  <a:lnTo>
                    <a:pt x="3027" y="2939"/>
                  </a:lnTo>
                  <a:lnTo>
                    <a:pt x="3017" y="3009"/>
                  </a:lnTo>
                  <a:lnTo>
                    <a:pt x="3001" y="3078"/>
                  </a:lnTo>
                  <a:lnTo>
                    <a:pt x="2980" y="3143"/>
                  </a:lnTo>
                  <a:lnTo>
                    <a:pt x="2954" y="3206"/>
                  </a:lnTo>
                  <a:lnTo>
                    <a:pt x="2922" y="3267"/>
                  </a:lnTo>
                  <a:lnTo>
                    <a:pt x="2886" y="3324"/>
                  </a:lnTo>
                  <a:lnTo>
                    <a:pt x="2845" y="3377"/>
                  </a:lnTo>
                  <a:lnTo>
                    <a:pt x="2799" y="3427"/>
                  </a:lnTo>
                  <a:lnTo>
                    <a:pt x="2749" y="3474"/>
                  </a:lnTo>
                  <a:lnTo>
                    <a:pt x="2696" y="3515"/>
                  </a:lnTo>
                  <a:lnTo>
                    <a:pt x="2640" y="3551"/>
                  </a:lnTo>
                  <a:lnTo>
                    <a:pt x="2579" y="3583"/>
                  </a:lnTo>
                  <a:lnTo>
                    <a:pt x="2517" y="3610"/>
                  </a:lnTo>
                  <a:lnTo>
                    <a:pt x="2452" y="3631"/>
                  </a:lnTo>
                  <a:lnTo>
                    <a:pt x="2383" y="3647"/>
                  </a:lnTo>
                  <a:lnTo>
                    <a:pt x="2314" y="3657"/>
                  </a:lnTo>
                  <a:lnTo>
                    <a:pt x="2242" y="3660"/>
                  </a:lnTo>
                  <a:lnTo>
                    <a:pt x="2182" y="3658"/>
                  </a:lnTo>
                  <a:lnTo>
                    <a:pt x="2123" y="3651"/>
                  </a:lnTo>
                  <a:lnTo>
                    <a:pt x="2065" y="3639"/>
                  </a:lnTo>
                  <a:lnTo>
                    <a:pt x="2009" y="3623"/>
                  </a:lnTo>
                  <a:lnTo>
                    <a:pt x="1955" y="3605"/>
                  </a:lnTo>
                  <a:lnTo>
                    <a:pt x="1925" y="3623"/>
                  </a:lnTo>
                  <a:lnTo>
                    <a:pt x="1895" y="3639"/>
                  </a:lnTo>
                  <a:lnTo>
                    <a:pt x="1862" y="3651"/>
                  </a:lnTo>
                  <a:lnTo>
                    <a:pt x="1828" y="3658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57"/>
            <p:cNvSpPr>
              <a:spLocks/>
            </p:cNvSpPr>
            <p:nvPr/>
          </p:nvSpPr>
          <p:spPr bwMode="auto">
            <a:xfrm>
              <a:off x="4757738" y="5397501"/>
              <a:ext cx="101600" cy="101600"/>
            </a:xfrm>
            <a:custGeom>
              <a:avLst/>
              <a:gdLst>
                <a:gd name="T0" fmla="*/ 60 w 635"/>
                <a:gd name="T1" fmla="*/ 0 h 638"/>
                <a:gd name="T2" fmla="*/ 76 w 635"/>
                <a:gd name="T3" fmla="*/ 1 h 638"/>
                <a:gd name="T4" fmla="*/ 90 w 635"/>
                <a:gd name="T5" fmla="*/ 7 h 638"/>
                <a:gd name="T6" fmla="*/ 102 w 635"/>
                <a:gd name="T7" fmla="*/ 17 h 638"/>
                <a:gd name="T8" fmla="*/ 317 w 635"/>
                <a:gd name="T9" fmla="*/ 232 h 638"/>
                <a:gd name="T10" fmla="*/ 532 w 635"/>
                <a:gd name="T11" fmla="*/ 17 h 638"/>
                <a:gd name="T12" fmla="*/ 544 w 635"/>
                <a:gd name="T13" fmla="*/ 7 h 638"/>
                <a:gd name="T14" fmla="*/ 558 w 635"/>
                <a:gd name="T15" fmla="*/ 1 h 638"/>
                <a:gd name="T16" fmla="*/ 574 w 635"/>
                <a:gd name="T17" fmla="*/ 0 h 638"/>
                <a:gd name="T18" fmla="*/ 589 w 635"/>
                <a:gd name="T19" fmla="*/ 1 h 638"/>
                <a:gd name="T20" fmla="*/ 604 w 635"/>
                <a:gd name="T21" fmla="*/ 7 h 638"/>
                <a:gd name="T22" fmla="*/ 617 w 635"/>
                <a:gd name="T23" fmla="*/ 17 h 638"/>
                <a:gd name="T24" fmla="*/ 627 w 635"/>
                <a:gd name="T25" fmla="*/ 31 h 638"/>
                <a:gd name="T26" fmla="*/ 632 w 635"/>
                <a:gd name="T27" fmla="*/ 45 h 638"/>
                <a:gd name="T28" fmla="*/ 635 w 635"/>
                <a:gd name="T29" fmla="*/ 61 h 638"/>
                <a:gd name="T30" fmla="*/ 632 w 635"/>
                <a:gd name="T31" fmla="*/ 76 h 638"/>
                <a:gd name="T32" fmla="*/ 627 w 635"/>
                <a:gd name="T33" fmla="*/ 91 h 638"/>
                <a:gd name="T34" fmla="*/ 617 w 635"/>
                <a:gd name="T35" fmla="*/ 104 h 638"/>
                <a:gd name="T36" fmla="*/ 403 w 635"/>
                <a:gd name="T37" fmla="*/ 319 h 638"/>
                <a:gd name="T38" fmla="*/ 617 w 635"/>
                <a:gd name="T39" fmla="*/ 535 h 638"/>
                <a:gd name="T40" fmla="*/ 627 w 635"/>
                <a:gd name="T41" fmla="*/ 547 h 638"/>
                <a:gd name="T42" fmla="*/ 632 w 635"/>
                <a:gd name="T43" fmla="*/ 562 h 638"/>
                <a:gd name="T44" fmla="*/ 635 w 635"/>
                <a:gd name="T45" fmla="*/ 577 h 638"/>
                <a:gd name="T46" fmla="*/ 632 w 635"/>
                <a:gd name="T47" fmla="*/ 593 h 638"/>
                <a:gd name="T48" fmla="*/ 627 w 635"/>
                <a:gd name="T49" fmla="*/ 607 h 638"/>
                <a:gd name="T50" fmla="*/ 617 w 635"/>
                <a:gd name="T51" fmla="*/ 621 h 638"/>
                <a:gd name="T52" fmla="*/ 604 w 635"/>
                <a:gd name="T53" fmla="*/ 631 h 638"/>
                <a:gd name="T54" fmla="*/ 589 w 635"/>
                <a:gd name="T55" fmla="*/ 636 h 638"/>
                <a:gd name="T56" fmla="*/ 574 w 635"/>
                <a:gd name="T57" fmla="*/ 638 h 638"/>
                <a:gd name="T58" fmla="*/ 558 w 635"/>
                <a:gd name="T59" fmla="*/ 636 h 638"/>
                <a:gd name="T60" fmla="*/ 544 w 635"/>
                <a:gd name="T61" fmla="*/ 631 h 638"/>
                <a:gd name="T62" fmla="*/ 532 w 635"/>
                <a:gd name="T63" fmla="*/ 621 h 638"/>
                <a:gd name="T64" fmla="*/ 317 w 635"/>
                <a:gd name="T65" fmla="*/ 406 h 638"/>
                <a:gd name="T66" fmla="*/ 102 w 635"/>
                <a:gd name="T67" fmla="*/ 621 h 638"/>
                <a:gd name="T68" fmla="*/ 90 w 635"/>
                <a:gd name="T69" fmla="*/ 631 h 638"/>
                <a:gd name="T70" fmla="*/ 76 w 635"/>
                <a:gd name="T71" fmla="*/ 636 h 638"/>
                <a:gd name="T72" fmla="*/ 60 w 635"/>
                <a:gd name="T73" fmla="*/ 638 h 638"/>
                <a:gd name="T74" fmla="*/ 45 w 635"/>
                <a:gd name="T75" fmla="*/ 636 h 638"/>
                <a:gd name="T76" fmla="*/ 31 w 635"/>
                <a:gd name="T77" fmla="*/ 631 h 638"/>
                <a:gd name="T78" fmla="*/ 18 w 635"/>
                <a:gd name="T79" fmla="*/ 621 h 638"/>
                <a:gd name="T80" fmla="*/ 8 w 635"/>
                <a:gd name="T81" fmla="*/ 607 h 638"/>
                <a:gd name="T82" fmla="*/ 1 w 635"/>
                <a:gd name="T83" fmla="*/ 593 h 638"/>
                <a:gd name="T84" fmla="*/ 0 w 635"/>
                <a:gd name="T85" fmla="*/ 577 h 638"/>
                <a:gd name="T86" fmla="*/ 1 w 635"/>
                <a:gd name="T87" fmla="*/ 562 h 638"/>
                <a:gd name="T88" fmla="*/ 8 w 635"/>
                <a:gd name="T89" fmla="*/ 547 h 638"/>
                <a:gd name="T90" fmla="*/ 18 w 635"/>
                <a:gd name="T91" fmla="*/ 535 h 638"/>
                <a:gd name="T92" fmla="*/ 231 w 635"/>
                <a:gd name="T93" fmla="*/ 319 h 638"/>
                <a:gd name="T94" fmla="*/ 18 w 635"/>
                <a:gd name="T95" fmla="*/ 104 h 638"/>
                <a:gd name="T96" fmla="*/ 8 w 635"/>
                <a:gd name="T97" fmla="*/ 91 h 638"/>
                <a:gd name="T98" fmla="*/ 1 w 635"/>
                <a:gd name="T99" fmla="*/ 76 h 638"/>
                <a:gd name="T100" fmla="*/ 0 w 635"/>
                <a:gd name="T101" fmla="*/ 61 h 638"/>
                <a:gd name="T102" fmla="*/ 1 w 635"/>
                <a:gd name="T103" fmla="*/ 45 h 638"/>
                <a:gd name="T104" fmla="*/ 8 w 635"/>
                <a:gd name="T105" fmla="*/ 31 h 638"/>
                <a:gd name="T106" fmla="*/ 18 w 635"/>
                <a:gd name="T107" fmla="*/ 17 h 638"/>
                <a:gd name="T108" fmla="*/ 31 w 635"/>
                <a:gd name="T109" fmla="*/ 7 h 638"/>
                <a:gd name="T110" fmla="*/ 45 w 635"/>
                <a:gd name="T111" fmla="*/ 1 h 638"/>
                <a:gd name="T112" fmla="*/ 60 w 635"/>
                <a:gd name="T113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5" h="638">
                  <a:moveTo>
                    <a:pt x="60" y="0"/>
                  </a:moveTo>
                  <a:lnTo>
                    <a:pt x="76" y="1"/>
                  </a:lnTo>
                  <a:lnTo>
                    <a:pt x="90" y="7"/>
                  </a:lnTo>
                  <a:lnTo>
                    <a:pt x="102" y="17"/>
                  </a:lnTo>
                  <a:lnTo>
                    <a:pt x="317" y="232"/>
                  </a:lnTo>
                  <a:lnTo>
                    <a:pt x="532" y="17"/>
                  </a:lnTo>
                  <a:lnTo>
                    <a:pt x="544" y="7"/>
                  </a:lnTo>
                  <a:lnTo>
                    <a:pt x="558" y="1"/>
                  </a:lnTo>
                  <a:lnTo>
                    <a:pt x="574" y="0"/>
                  </a:lnTo>
                  <a:lnTo>
                    <a:pt x="589" y="1"/>
                  </a:lnTo>
                  <a:lnTo>
                    <a:pt x="604" y="7"/>
                  </a:lnTo>
                  <a:lnTo>
                    <a:pt x="617" y="17"/>
                  </a:lnTo>
                  <a:lnTo>
                    <a:pt x="627" y="31"/>
                  </a:lnTo>
                  <a:lnTo>
                    <a:pt x="632" y="45"/>
                  </a:lnTo>
                  <a:lnTo>
                    <a:pt x="635" y="61"/>
                  </a:lnTo>
                  <a:lnTo>
                    <a:pt x="632" y="76"/>
                  </a:lnTo>
                  <a:lnTo>
                    <a:pt x="627" y="91"/>
                  </a:lnTo>
                  <a:lnTo>
                    <a:pt x="617" y="104"/>
                  </a:lnTo>
                  <a:lnTo>
                    <a:pt x="403" y="319"/>
                  </a:lnTo>
                  <a:lnTo>
                    <a:pt x="617" y="535"/>
                  </a:lnTo>
                  <a:lnTo>
                    <a:pt x="627" y="547"/>
                  </a:lnTo>
                  <a:lnTo>
                    <a:pt x="632" y="562"/>
                  </a:lnTo>
                  <a:lnTo>
                    <a:pt x="635" y="577"/>
                  </a:lnTo>
                  <a:lnTo>
                    <a:pt x="632" y="593"/>
                  </a:lnTo>
                  <a:lnTo>
                    <a:pt x="627" y="607"/>
                  </a:lnTo>
                  <a:lnTo>
                    <a:pt x="617" y="621"/>
                  </a:lnTo>
                  <a:lnTo>
                    <a:pt x="604" y="631"/>
                  </a:lnTo>
                  <a:lnTo>
                    <a:pt x="589" y="636"/>
                  </a:lnTo>
                  <a:lnTo>
                    <a:pt x="574" y="638"/>
                  </a:lnTo>
                  <a:lnTo>
                    <a:pt x="558" y="636"/>
                  </a:lnTo>
                  <a:lnTo>
                    <a:pt x="544" y="631"/>
                  </a:lnTo>
                  <a:lnTo>
                    <a:pt x="532" y="621"/>
                  </a:lnTo>
                  <a:lnTo>
                    <a:pt x="317" y="406"/>
                  </a:lnTo>
                  <a:lnTo>
                    <a:pt x="102" y="621"/>
                  </a:lnTo>
                  <a:lnTo>
                    <a:pt x="90" y="631"/>
                  </a:lnTo>
                  <a:lnTo>
                    <a:pt x="76" y="636"/>
                  </a:lnTo>
                  <a:lnTo>
                    <a:pt x="60" y="638"/>
                  </a:lnTo>
                  <a:lnTo>
                    <a:pt x="45" y="636"/>
                  </a:lnTo>
                  <a:lnTo>
                    <a:pt x="31" y="631"/>
                  </a:lnTo>
                  <a:lnTo>
                    <a:pt x="18" y="621"/>
                  </a:lnTo>
                  <a:lnTo>
                    <a:pt x="8" y="607"/>
                  </a:lnTo>
                  <a:lnTo>
                    <a:pt x="1" y="593"/>
                  </a:lnTo>
                  <a:lnTo>
                    <a:pt x="0" y="577"/>
                  </a:lnTo>
                  <a:lnTo>
                    <a:pt x="1" y="562"/>
                  </a:lnTo>
                  <a:lnTo>
                    <a:pt x="8" y="547"/>
                  </a:lnTo>
                  <a:lnTo>
                    <a:pt x="18" y="535"/>
                  </a:lnTo>
                  <a:lnTo>
                    <a:pt x="231" y="319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1" y="76"/>
                  </a:lnTo>
                  <a:lnTo>
                    <a:pt x="0" y="61"/>
                  </a:lnTo>
                  <a:lnTo>
                    <a:pt x="1" y="45"/>
                  </a:lnTo>
                  <a:lnTo>
                    <a:pt x="8" y="31"/>
                  </a:lnTo>
                  <a:lnTo>
                    <a:pt x="18" y="17"/>
                  </a:lnTo>
                  <a:lnTo>
                    <a:pt x="31" y="7"/>
                  </a:lnTo>
                  <a:lnTo>
                    <a:pt x="45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58"/>
            <p:cNvSpPr>
              <a:spLocks noEditPoints="1"/>
            </p:cNvSpPr>
            <p:nvPr/>
          </p:nvSpPr>
          <p:spPr bwMode="auto">
            <a:xfrm>
              <a:off x="4578350" y="5467351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59"/>
            <p:cNvSpPr>
              <a:spLocks/>
            </p:cNvSpPr>
            <p:nvPr/>
          </p:nvSpPr>
          <p:spPr bwMode="auto">
            <a:xfrm>
              <a:off x="4568825" y="5021263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60"/>
            <p:cNvSpPr>
              <a:spLocks/>
            </p:cNvSpPr>
            <p:nvPr/>
          </p:nvSpPr>
          <p:spPr bwMode="auto">
            <a:xfrm>
              <a:off x="4635500" y="5021263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4" name="Group 673"/>
          <p:cNvGrpSpPr/>
          <p:nvPr/>
        </p:nvGrpSpPr>
        <p:grpSpPr>
          <a:xfrm>
            <a:off x="1641145" y="1903583"/>
            <a:ext cx="481013" cy="581025"/>
            <a:chOff x="5419725" y="4992688"/>
            <a:chExt cx="481013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4" name="Freeform 165"/>
            <p:cNvSpPr>
              <a:spLocks noEditPoints="1"/>
            </p:cNvSpPr>
            <p:nvPr/>
          </p:nvSpPr>
          <p:spPr bwMode="auto">
            <a:xfrm>
              <a:off x="5419725" y="4992688"/>
              <a:ext cx="481013" cy="581025"/>
            </a:xfrm>
            <a:custGeom>
              <a:avLst/>
              <a:gdLst>
                <a:gd name="T0" fmla="*/ 147 w 3030"/>
                <a:gd name="T1" fmla="*/ 3474 h 3660"/>
                <a:gd name="T2" fmla="*/ 267 w 3030"/>
                <a:gd name="T3" fmla="*/ 3538 h 3660"/>
                <a:gd name="T4" fmla="*/ 1816 w 3030"/>
                <a:gd name="T5" fmla="*/ 3532 h 3660"/>
                <a:gd name="T6" fmla="*/ 1660 w 3030"/>
                <a:gd name="T7" fmla="*/ 3400 h 3660"/>
                <a:gd name="T8" fmla="*/ 1537 w 3030"/>
                <a:gd name="T9" fmla="*/ 3220 h 3660"/>
                <a:gd name="T10" fmla="*/ 1483 w 3030"/>
                <a:gd name="T11" fmla="*/ 3077 h 3660"/>
                <a:gd name="T12" fmla="*/ 1458 w 3030"/>
                <a:gd name="T13" fmla="*/ 2928 h 3660"/>
                <a:gd name="T14" fmla="*/ 2046 w 3030"/>
                <a:gd name="T15" fmla="*/ 2226 h 3660"/>
                <a:gd name="T16" fmla="*/ 1925 w 3030"/>
                <a:gd name="T17" fmla="*/ 2278 h 3660"/>
                <a:gd name="T18" fmla="*/ 1833 w 3030"/>
                <a:gd name="T19" fmla="*/ 2338 h 3660"/>
                <a:gd name="T20" fmla="*/ 1759 w 3030"/>
                <a:gd name="T21" fmla="*/ 2407 h 3660"/>
                <a:gd name="T22" fmla="*/ 1697 w 3030"/>
                <a:gd name="T23" fmla="*/ 2482 h 3660"/>
                <a:gd name="T24" fmla="*/ 1625 w 3030"/>
                <a:gd name="T25" fmla="*/ 2613 h 3660"/>
                <a:gd name="T26" fmla="*/ 1581 w 3030"/>
                <a:gd name="T27" fmla="*/ 2784 h 3660"/>
                <a:gd name="T28" fmla="*/ 1581 w 3030"/>
                <a:gd name="T29" fmla="*/ 2947 h 3660"/>
                <a:gd name="T30" fmla="*/ 1622 w 3030"/>
                <a:gd name="T31" fmla="*/ 3112 h 3660"/>
                <a:gd name="T32" fmla="*/ 1684 w 3030"/>
                <a:gd name="T33" fmla="*/ 3232 h 3660"/>
                <a:gd name="T34" fmla="*/ 1789 w 3030"/>
                <a:gd name="T35" fmla="*/ 3358 h 3660"/>
                <a:gd name="T36" fmla="*/ 1889 w 3030"/>
                <a:gd name="T37" fmla="*/ 3435 h 3660"/>
                <a:gd name="T38" fmla="*/ 1972 w 3030"/>
                <a:gd name="T39" fmla="*/ 3480 h 3660"/>
                <a:gd name="T40" fmla="*/ 2242 w 3030"/>
                <a:gd name="T41" fmla="*/ 3538 h 3660"/>
                <a:gd name="T42" fmla="*/ 2560 w 3030"/>
                <a:gd name="T43" fmla="*/ 3457 h 3660"/>
                <a:gd name="T44" fmla="*/ 2794 w 3030"/>
                <a:gd name="T45" fmla="*/ 3242 h 3660"/>
                <a:gd name="T46" fmla="*/ 2905 w 3030"/>
                <a:gd name="T47" fmla="*/ 2936 h 3660"/>
                <a:gd name="T48" fmla="*/ 2856 w 3030"/>
                <a:gd name="T49" fmla="*/ 2606 h 3660"/>
                <a:gd name="T50" fmla="*/ 2666 w 3030"/>
                <a:gd name="T51" fmla="*/ 2349 h 3660"/>
                <a:gd name="T52" fmla="*/ 2377 w 3030"/>
                <a:gd name="T53" fmla="*/ 2209 h 3660"/>
                <a:gd name="T54" fmla="*/ 1457 w 3030"/>
                <a:gd name="T55" fmla="*/ 2806 h 3660"/>
                <a:gd name="T56" fmla="*/ 1486 w 3030"/>
                <a:gd name="T57" fmla="*/ 2647 h 3660"/>
                <a:gd name="T58" fmla="*/ 1556 w 3030"/>
                <a:gd name="T59" fmla="*/ 2479 h 3660"/>
                <a:gd name="T60" fmla="*/ 1669 w 3030"/>
                <a:gd name="T61" fmla="*/ 2325 h 3660"/>
                <a:gd name="T62" fmla="*/ 1825 w 3030"/>
                <a:gd name="T63" fmla="*/ 2196 h 3660"/>
                <a:gd name="T64" fmla="*/ 1917 w 3030"/>
                <a:gd name="T65" fmla="*/ 2146 h 3660"/>
                <a:gd name="T66" fmla="*/ 238 w 3030"/>
                <a:gd name="T67" fmla="*/ 125 h 3660"/>
                <a:gd name="T68" fmla="*/ 133 w 3030"/>
                <a:gd name="T69" fmla="*/ 212 h 3660"/>
                <a:gd name="T70" fmla="*/ 1939 w 3030"/>
                <a:gd name="T71" fmla="*/ 268 h 3660"/>
                <a:gd name="T72" fmla="*/ 1875 w 3030"/>
                <a:gd name="T73" fmla="*/ 148 h 3660"/>
                <a:gd name="T74" fmla="*/ 267 w 3030"/>
                <a:gd name="T75" fmla="*/ 0 h 3660"/>
                <a:gd name="T76" fmla="*/ 1939 w 3030"/>
                <a:gd name="T77" fmla="*/ 43 h 3660"/>
                <a:gd name="T78" fmla="*/ 2049 w 3030"/>
                <a:gd name="T79" fmla="*/ 191 h 3660"/>
                <a:gd name="T80" fmla="*/ 2180 w 3030"/>
                <a:gd name="T81" fmla="*/ 2076 h 3660"/>
                <a:gd name="T82" fmla="*/ 2517 w 3030"/>
                <a:gd name="T83" fmla="*/ 2124 h 3660"/>
                <a:gd name="T84" fmla="*/ 2799 w 3030"/>
                <a:gd name="T85" fmla="*/ 2307 h 3660"/>
                <a:gd name="T86" fmla="*/ 2980 w 3030"/>
                <a:gd name="T87" fmla="*/ 2591 h 3660"/>
                <a:gd name="T88" fmla="*/ 3027 w 3030"/>
                <a:gd name="T89" fmla="*/ 2939 h 3660"/>
                <a:gd name="T90" fmla="*/ 2922 w 3030"/>
                <a:gd name="T91" fmla="*/ 3267 h 3660"/>
                <a:gd name="T92" fmla="*/ 2696 w 3030"/>
                <a:gd name="T93" fmla="*/ 3515 h 3660"/>
                <a:gd name="T94" fmla="*/ 2383 w 3030"/>
                <a:gd name="T95" fmla="*/ 3647 h 3660"/>
                <a:gd name="T96" fmla="*/ 2065 w 3030"/>
                <a:gd name="T97" fmla="*/ 3639 h 3660"/>
                <a:gd name="T98" fmla="*/ 1862 w 3030"/>
                <a:gd name="T99" fmla="*/ 3651 h 3660"/>
                <a:gd name="T100" fmla="*/ 190 w 3030"/>
                <a:gd name="T101" fmla="*/ 3649 h 3660"/>
                <a:gd name="T102" fmla="*/ 43 w 3030"/>
                <a:gd name="T103" fmla="*/ 3538 h 3660"/>
                <a:gd name="T104" fmla="*/ 0 w 3030"/>
                <a:gd name="T105" fmla="*/ 268 h 3660"/>
                <a:gd name="T106" fmla="*/ 66 w 3030"/>
                <a:gd name="T107" fmla="*/ 92 h 3660"/>
                <a:gd name="T108" fmla="*/ 227 w 3030"/>
                <a:gd name="T109" fmla="*/ 3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0" h="3660">
                  <a:moveTo>
                    <a:pt x="121" y="2928"/>
                  </a:move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794" y="3538"/>
                  </a:lnTo>
                  <a:lnTo>
                    <a:pt x="1807" y="3537"/>
                  </a:lnTo>
                  <a:lnTo>
                    <a:pt x="1820" y="3536"/>
                  </a:lnTo>
                  <a:lnTo>
                    <a:pt x="1818" y="3535"/>
                  </a:lnTo>
                  <a:lnTo>
                    <a:pt x="1816" y="3532"/>
                  </a:lnTo>
                  <a:lnTo>
                    <a:pt x="1765" y="3497"/>
                  </a:lnTo>
                  <a:lnTo>
                    <a:pt x="1718" y="3457"/>
                  </a:lnTo>
                  <a:lnTo>
                    <a:pt x="1673" y="3414"/>
                  </a:lnTo>
                  <a:lnTo>
                    <a:pt x="1667" y="3407"/>
                  </a:lnTo>
                  <a:lnTo>
                    <a:pt x="1660" y="3400"/>
                  </a:lnTo>
                  <a:lnTo>
                    <a:pt x="1635" y="3371"/>
                  </a:lnTo>
                  <a:lnTo>
                    <a:pt x="1612" y="3341"/>
                  </a:lnTo>
                  <a:lnTo>
                    <a:pt x="1602" y="3327"/>
                  </a:lnTo>
                  <a:lnTo>
                    <a:pt x="1568" y="3275"/>
                  </a:lnTo>
                  <a:lnTo>
                    <a:pt x="1537" y="3220"/>
                  </a:lnTo>
                  <a:lnTo>
                    <a:pt x="1512" y="3163"/>
                  </a:lnTo>
                  <a:lnTo>
                    <a:pt x="1511" y="3158"/>
                  </a:lnTo>
                  <a:lnTo>
                    <a:pt x="1508" y="3153"/>
                  </a:lnTo>
                  <a:lnTo>
                    <a:pt x="1495" y="3115"/>
                  </a:lnTo>
                  <a:lnTo>
                    <a:pt x="1483" y="3077"/>
                  </a:lnTo>
                  <a:lnTo>
                    <a:pt x="1478" y="3054"/>
                  </a:lnTo>
                  <a:lnTo>
                    <a:pt x="1470" y="3020"/>
                  </a:lnTo>
                  <a:lnTo>
                    <a:pt x="1464" y="2985"/>
                  </a:lnTo>
                  <a:lnTo>
                    <a:pt x="1460" y="2960"/>
                  </a:lnTo>
                  <a:lnTo>
                    <a:pt x="1458" y="2928"/>
                  </a:lnTo>
                  <a:lnTo>
                    <a:pt x="121" y="2928"/>
                  </a:lnTo>
                  <a:close/>
                  <a:moveTo>
                    <a:pt x="2242" y="2196"/>
                  </a:moveTo>
                  <a:lnTo>
                    <a:pt x="2175" y="2199"/>
                  </a:lnTo>
                  <a:lnTo>
                    <a:pt x="2110" y="2209"/>
                  </a:lnTo>
                  <a:lnTo>
                    <a:pt x="2046" y="2226"/>
                  </a:lnTo>
                  <a:lnTo>
                    <a:pt x="2028" y="2231"/>
                  </a:lnTo>
                  <a:lnTo>
                    <a:pt x="2023" y="2234"/>
                  </a:lnTo>
                  <a:lnTo>
                    <a:pt x="2016" y="2236"/>
                  </a:lnTo>
                  <a:lnTo>
                    <a:pt x="1970" y="2255"/>
                  </a:lnTo>
                  <a:lnTo>
                    <a:pt x="1925" y="2278"/>
                  </a:lnTo>
                  <a:lnTo>
                    <a:pt x="1882" y="2302"/>
                  </a:lnTo>
                  <a:lnTo>
                    <a:pt x="1880" y="2305"/>
                  </a:lnTo>
                  <a:lnTo>
                    <a:pt x="1848" y="2327"/>
                  </a:lnTo>
                  <a:lnTo>
                    <a:pt x="1840" y="2332"/>
                  </a:lnTo>
                  <a:lnTo>
                    <a:pt x="1833" y="2338"/>
                  </a:lnTo>
                  <a:lnTo>
                    <a:pt x="1805" y="2361"/>
                  </a:lnTo>
                  <a:lnTo>
                    <a:pt x="1797" y="2369"/>
                  </a:lnTo>
                  <a:lnTo>
                    <a:pt x="1789" y="2376"/>
                  </a:lnTo>
                  <a:lnTo>
                    <a:pt x="1764" y="2401"/>
                  </a:lnTo>
                  <a:lnTo>
                    <a:pt x="1759" y="2407"/>
                  </a:lnTo>
                  <a:lnTo>
                    <a:pt x="1753" y="2413"/>
                  </a:lnTo>
                  <a:lnTo>
                    <a:pt x="1730" y="2440"/>
                  </a:lnTo>
                  <a:lnTo>
                    <a:pt x="1708" y="2468"/>
                  </a:lnTo>
                  <a:lnTo>
                    <a:pt x="1702" y="2475"/>
                  </a:lnTo>
                  <a:lnTo>
                    <a:pt x="1697" y="2482"/>
                  </a:lnTo>
                  <a:lnTo>
                    <a:pt x="1677" y="2512"/>
                  </a:lnTo>
                  <a:lnTo>
                    <a:pt x="1666" y="2531"/>
                  </a:lnTo>
                  <a:lnTo>
                    <a:pt x="1649" y="2562"/>
                  </a:lnTo>
                  <a:lnTo>
                    <a:pt x="1640" y="2582"/>
                  </a:lnTo>
                  <a:lnTo>
                    <a:pt x="1625" y="2613"/>
                  </a:lnTo>
                  <a:lnTo>
                    <a:pt x="1608" y="2662"/>
                  </a:lnTo>
                  <a:lnTo>
                    <a:pt x="1600" y="2688"/>
                  </a:lnTo>
                  <a:lnTo>
                    <a:pt x="1592" y="2721"/>
                  </a:lnTo>
                  <a:lnTo>
                    <a:pt x="1587" y="2746"/>
                  </a:lnTo>
                  <a:lnTo>
                    <a:pt x="1581" y="2784"/>
                  </a:lnTo>
                  <a:lnTo>
                    <a:pt x="1579" y="2806"/>
                  </a:lnTo>
                  <a:lnTo>
                    <a:pt x="1577" y="2836"/>
                  </a:lnTo>
                  <a:lnTo>
                    <a:pt x="1576" y="2867"/>
                  </a:lnTo>
                  <a:lnTo>
                    <a:pt x="1579" y="2927"/>
                  </a:lnTo>
                  <a:lnTo>
                    <a:pt x="1581" y="2947"/>
                  </a:lnTo>
                  <a:lnTo>
                    <a:pt x="1587" y="2987"/>
                  </a:lnTo>
                  <a:lnTo>
                    <a:pt x="1591" y="3009"/>
                  </a:lnTo>
                  <a:lnTo>
                    <a:pt x="1604" y="3059"/>
                  </a:lnTo>
                  <a:lnTo>
                    <a:pt x="1613" y="3087"/>
                  </a:lnTo>
                  <a:lnTo>
                    <a:pt x="1622" y="3112"/>
                  </a:lnTo>
                  <a:lnTo>
                    <a:pt x="1634" y="3141"/>
                  </a:lnTo>
                  <a:lnTo>
                    <a:pt x="1645" y="3163"/>
                  </a:lnTo>
                  <a:lnTo>
                    <a:pt x="1658" y="3189"/>
                  </a:lnTo>
                  <a:lnTo>
                    <a:pt x="1673" y="3213"/>
                  </a:lnTo>
                  <a:lnTo>
                    <a:pt x="1684" y="3232"/>
                  </a:lnTo>
                  <a:lnTo>
                    <a:pt x="1702" y="3259"/>
                  </a:lnTo>
                  <a:lnTo>
                    <a:pt x="1717" y="3277"/>
                  </a:lnTo>
                  <a:lnTo>
                    <a:pt x="1736" y="3303"/>
                  </a:lnTo>
                  <a:lnTo>
                    <a:pt x="1754" y="3322"/>
                  </a:lnTo>
                  <a:lnTo>
                    <a:pt x="1789" y="3358"/>
                  </a:lnTo>
                  <a:lnTo>
                    <a:pt x="1810" y="3376"/>
                  </a:lnTo>
                  <a:lnTo>
                    <a:pt x="1835" y="3396"/>
                  </a:lnTo>
                  <a:lnTo>
                    <a:pt x="1853" y="3410"/>
                  </a:lnTo>
                  <a:lnTo>
                    <a:pt x="1880" y="3429"/>
                  </a:lnTo>
                  <a:lnTo>
                    <a:pt x="1889" y="3435"/>
                  </a:lnTo>
                  <a:lnTo>
                    <a:pt x="1896" y="3439"/>
                  </a:lnTo>
                  <a:lnTo>
                    <a:pt x="1927" y="3457"/>
                  </a:lnTo>
                  <a:lnTo>
                    <a:pt x="1958" y="3473"/>
                  </a:lnTo>
                  <a:lnTo>
                    <a:pt x="1966" y="3477"/>
                  </a:lnTo>
                  <a:lnTo>
                    <a:pt x="1972" y="3480"/>
                  </a:lnTo>
                  <a:lnTo>
                    <a:pt x="1987" y="3487"/>
                  </a:lnTo>
                  <a:lnTo>
                    <a:pt x="2047" y="3508"/>
                  </a:lnTo>
                  <a:lnTo>
                    <a:pt x="2110" y="3525"/>
                  </a:lnTo>
                  <a:lnTo>
                    <a:pt x="2175" y="3535"/>
                  </a:lnTo>
                  <a:lnTo>
                    <a:pt x="2242" y="3538"/>
                  </a:lnTo>
                  <a:lnTo>
                    <a:pt x="2311" y="3535"/>
                  </a:lnTo>
                  <a:lnTo>
                    <a:pt x="2377" y="3525"/>
                  </a:lnTo>
                  <a:lnTo>
                    <a:pt x="2441" y="3508"/>
                  </a:lnTo>
                  <a:lnTo>
                    <a:pt x="2501" y="3485"/>
                  </a:lnTo>
                  <a:lnTo>
                    <a:pt x="2560" y="3457"/>
                  </a:lnTo>
                  <a:lnTo>
                    <a:pt x="2615" y="3423"/>
                  </a:lnTo>
                  <a:lnTo>
                    <a:pt x="2666" y="3385"/>
                  </a:lnTo>
                  <a:lnTo>
                    <a:pt x="2714" y="3342"/>
                  </a:lnTo>
                  <a:lnTo>
                    <a:pt x="2757" y="3294"/>
                  </a:lnTo>
                  <a:lnTo>
                    <a:pt x="2794" y="3242"/>
                  </a:lnTo>
                  <a:lnTo>
                    <a:pt x="2828" y="3186"/>
                  </a:lnTo>
                  <a:lnTo>
                    <a:pt x="2856" y="3128"/>
                  </a:lnTo>
                  <a:lnTo>
                    <a:pt x="2879" y="3067"/>
                  </a:lnTo>
                  <a:lnTo>
                    <a:pt x="2896" y="3002"/>
                  </a:lnTo>
                  <a:lnTo>
                    <a:pt x="2905" y="2936"/>
                  </a:lnTo>
                  <a:lnTo>
                    <a:pt x="2909" y="2867"/>
                  </a:lnTo>
                  <a:lnTo>
                    <a:pt x="2905" y="2798"/>
                  </a:lnTo>
                  <a:lnTo>
                    <a:pt x="2896" y="2732"/>
                  </a:lnTo>
                  <a:lnTo>
                    <a:pt x="2879" y="2667"/>
                  </a:lnTo>
                  <a:lnTo>
                    <a:pt x="2856" y="2606"/>
                  </a:lnTo>
                  <a:lnTo>
                    <a:pt x="2828" y="2548"/>
                  </a:lnTo>
                  <a:lnTo>
                    <a:pt x="2794" y="2492"/>
                  </a:lnTo>
                  <a:lnTo>
                    <a:pt x="2757" y="2440"/>
                  </a:lnTo>
                  <a:lnTo>
                    <a:pt x="2714" y="2392"/>
                  </a:lnTo>
                  <a:lnTo>
                    <a:pt x="2666" y="2349"/>
                  </a:lnTo>
                  <a:lnTo>
                    <a:pt x="2615" y="2310"/>
                  </a:lnTo>
                  <a:lnTo>
                    <a:pt x="2560" y="2277"/>
                  </a:lnTo>
                  <a:lnTo>
                    <a:pt x="2501" y="2249"/>
                  </a:lnTo>
                  <a:lnTo>
                    <a:pt x="2441" y="2226"/>
                  </a:lnTo>
                  <a:lnTo>
                    <a:pt x="2377" y="2209"/>
                  </a:lnTo>
                  <a:lnTo>
                    <a:pt x="2311" y="2199"/>
                  </a:lnTo>
                  <a:lnTo>
                    <a:pt x="2242" y="2196"/>
                  </a:lnTo>
                  <a:close/>
                  <a:moveTo>
                    <a:pt x="121" y="488"/>
                  </a:moveTo>
                  <a:lnTo>
                    <a:pt x="121" y="2806"/>
                  </a:lnTo>
                  <a:lnTo>
                    <a:pt x="1457" y="2806"/>
                  </a:lnTo>
                  <a:lnTo>
                    <a:pt x="1458" y="2795"/>
                  </a:lnTo>
                  <a:lnTo>
                    <a:pt x="1461" y="2772"/>
                  </a:lnTo>
                  <a:lnTo>
                    <a:pt x="1468" y="2724"/>
                  </a:lnTo>
                  <a:lnTo>
                    <a:pt x="1473" y="2698"/>
                  </a:lnTo>
                  <a:lnTo>
                    <a:pt x="1486" y="2647"/>
                  </a:lnTo>
                  <a:lnTo>
                    <a:pt x="1498" y="2606"/>
                  </a:lnTo>
                  <a:lnTo>
                    <a:pt x="1511" y="2573"/>
                  </a:lnTo>
                  <a:lnTo>
                    <a:pt x="1526" y="2540"/>
                  </a:lnTo>
                  <a:lnTo>
                    <a:pt x="1538" y="2512"/>
                  </a:lnTo>
                  <a:lnTo>
                    <a:pt x="1556" y="2479"/>
                  </a:lnTo>
                  <a:lnTo>
                    <a:pt x="1571" y="2453"/>
                  </a:lnTo>
                  <a:lnTo>
                    <a:pt x="1608" y="2399"/>
                  </a:lnTo>
                  <a:lnTo>
                    <a:pt x="1625" y="2376"/>
                  </a:lnTo>
                  <a:lnTo>
                    <a:pt x="1649" y="2347"/>
                  </a:lnTo>
                  <a:lnTo>
                    <a:pt x="1669" y="2325"/>
                  </a:lnTo>
                  <a:lnTo>
                    <a:pt x="1695" y="2298"/>
                  </a:lnTo>
                  <a:lnTo>
                    <a:pt x="1718" y="2277"/>
                  </a:lnTo>
                  <a:lnTo>
                    <a:pt x="1768" y="2235"/>
                  </a:lnTo>
                  <a:lnTo>
                    <a:pt x="1789" y="2218"/>
                  </a:lnTo>
                  <a:lnTo>
                    <a:pt x="1825" y="2196"/>
                  </a:lnTo>
                  <a:lnTo>
                    <a:pt x="1844" y="2184"/>
                  </a:lnTo>
                  <a:lnTo>
                    <a:pt x="1883" y="2162"/>
                  </a:lnTo>
                  <a:lnTo>
                    <a:pt x="1889" y="2159"/>
                  </a:lnTo>
                  <a:lnTo>
                    <a:pt x="1895" y="2156"/>
                  </a:lnTo>
                  <a:lnTo>
                    <a:pt x="1917" y="2146"/>
                  </a:lnTo>
                  <a:lnTo>
                    <a:pt x="1939" y="2135"/>
                  </a:lnTo>
                  <a:lnTo>
                    <a:pt x="1939" y="488"/>
                  </a:lnTo>
                  <a:lnTo>
                    <a:pt x="121" y="488"/>
                  </a:lnTo>
                  <a:close/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2096"/>
                  </a:lnTo>
                  <a:lnTo>
                    <a:pt x="2120" y="2084"/>
                  </a:lnTo>
                  <a:lnTo>
                    <a:pt x="2180" y="2076"/>
                  </a:lnTo>
                  <a:lnTo>
                    <a:pt x="2242" y="2074"/>
                  </a:lnTo>
                  <a:lnTo>
                    <a:pt x="2314" y="2077"/>
                  </a:lnTo>
                  <a:lnTo>
                    <a:pt x="2383" y="2086"/>
                  </a:lnTo>
                  <a:lnTo>
                    <a:pt x="2452" y="2103"/>
                  </a:lnTo>
                  <a:lnTo>
                    <a:pt x="2517" y="2124"/>
                  </a:lnTo>
                  <a:lnTo>
                    <a:pt x="2579" y="2151"/>
                  </a:lnTo>
                  <a:lnTo>
                    <a:pt x="2640" y="2183"/>
                  </a:lnTo>
                  <a:lnTo>
                    <a:pt x="2696" y="2219"/>
                  </a:lnTo>
                  <a:lnTo>
                    <a:pt x="2749" y="2260"/>
                  </a:lnTo>
                  <a:lnTo>
                    <a:pt x="2799" y="2307"/>
                  </a:lnTo>
                  <a:lnTo>
                    <a:pt x="2845" y="2357"/>
                  </a:lnTo>
                  <a:lnTo>
                    <a:pt x="2886" y="2410"/>
                  </a:lnTo>
                  <a:lnTo>
                    <a:pt x="2922" y="2467"/>
                  </a:lnTo>
                  <a:lnTo>
                    <a:pt x="2954" y="2528"/>
                  </a:lnTo>
                  <a:lnTo>
                    <a:pt x="2980" y="2591"/>
                  </a:lnTo>
                  <a:lnTo>
                    <a:pt x="3001" y="2656"/>
                  </a:lnTo>
                  <a:lnTo>
                    <a:pt x="3017" y="2725"/>
                  </a:lnTo>
                  <a:lnTo>
                    <a:pt x="3027" y="2795"/>
                  </a:lnTo>
                  <a:lnTo>
                    <a:pt x="3030" y="2867"/>
                  </a:lnTo>
                  <a:lnTo>
                    <a:pt x="3027" y="2939"/>
                  </a:lnTo>
                  <a:lnTo>
                    <a:pt x="3017" y="3009"/>
                  </a:lnTo>
                  <a:lnTo>
                    <a:pt x="3001" y="3078"/>
                  </a:lnTo>
                  <a:lnTo>
                    <a:pt x="2980" y="3143"/>
                  </a:lnTo>
                  <a:lnTo>
                    <a:pt x="2954" y="3206"/>
                  </a:lnTo>
                  <a:lnTo>
                    <a:pt x="2922" y="3267"/>
                  </a:lnTo>
                  <a:lnTo>
                    <a:pt x="2886" y="3324"/>
                  </a:lnTo>
                  <a:lnTo>
                    <a:pt x="2845" y="3377"/>
                  </a:lnTo>
                  <a:lnTo>
                    <a:pt x="2799" y="3427"/>
                  </a:lnTo>
                  <a:lnTo>
                    <a:pt x="2749" y="3474"/>
                  </a:lnTo>
                  <a:lnTo>
                    <a:pt x="2696" y="3515"/>
                  </a:lnTo>
                  <a:lnTo>
                    <a:pt x="2640" y="3551"/>
                  </a:lnTo>
                  <a:lnTo>
                    <a:pt x="2579" y="3583"/>
                  </a:lnTo>
                  <a:lnTo>
                    <a:pt x="2517" y="3610"/>
                  </a:lnTo>
                  <a:lnTo>
                    <a:pt x="2452" y="3631"/>
                  </a:lnTo>
                  <a:lnTo>
                    <a:pt x="2383" y="3647"/>
                  </a:lnTo>
                  <a:lnTo>
                    <a:pt x="2314" y="3657"/>
                  </a:lnTo>
                  <a:lnTo>
                    <a:pt x="2242" y="3660"/>
                  </a:lnTo>
                  <a:lnTo>
                    <a:pt x="2182" y="3658"/>
                  </a:lnTo>
                  <a:lnTo>
                    <a:pt x="2123" y="3651"/>
                  </a:lnTo>
                  <a:lnTo>
                    <a:pt x="2065" y="3639"/>
                  </a:lnTo>
                  <a:lnTo>
                    <a:pt x="2009" y="3623"/>
                  </a:lnTo>
                  <a:lnTo>
                    <a:pt x="1955" y="3605"/>
                  </a:lnTo>
                  <a:lnTo>
                    <a:pt x="1925" y="3623"/>
                  </a:lnTo>
                  <a:lnTo>
                    <a:pt x="1895" y="3639"/>
                  </a:lnTo>
                  <a:lnTo>
                    <a:pt x="1862" y="3651"/>
                  </a:lnTo>
                  <a:lnTo>
                    <a:pt x="1828" y="3658"/>
                  </a:lnTo>
                  <a:lnTo>
                    <a:pt x="179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66"/>
            <p:cNvSpPr>
              <a:spLocks/>
            </p:cNvSpPr>
            <p:nvPr/>
          </p:nvSpPr>
          <p:spPr bwMode="auto">
            <a:xfrm>
              <a:off x="5718175" y="5389563"/>
              <a:ext cx="125413" cy="106363"/>
            </a:xfrm>
            <a:custGeom>
              <a:avLst/>
              <a:gdLst>
                <a:gd name="T0" fmla="*/ 731 w 787"/>
                <a:gd name="T1" fmla="*/ 0 h 667"/>
                <a:gd name="T2" fmla="*/ 747 w 787"/>
                <a:gd name="T3" fmla="*/ 3 h 667"/>
                <a:gd name="T4" fmla="*/ 761 w 787"/>
                <a:gd name="T5" fmla="*/ 11 h 667"/>
                <a:gd name="T6" fmla="*/ 773 w 787"/>
                <a:gd name="T7" fmla="*/ 22 h 667"/>
                <a:gd name="T8" fmla="*/ 782 w 787"/>
                <a:gd name="T9" fmla="*/ 35 h 667"/>
                <a:gd name="T10" fmla="*/ 786 w 787"/>
                <a:gd name="T11" fmla="*/ 50 h 667"/>
                <a:gd name="T12" fmla="*/ 787 w 787"/>
                <a:gd name="T13" fmla="*/ 65 h 667"/>
                <a:gd name="T14" fmla="*/ 784 w 787"/>
                <a:gd name="T15" fmla="*/ 81 h 667"/>
                <a:gd name="T16" fmla="*/ 776 w 787"/>
                <a:gd name="T17" fmla="*/ 96 h 667"/>
                <a:gd name="T18" fmla="*/ 400 w 787"/>
                <a:gd name="T19" fmla="*/ 640 h 667"/>
                <a:gd name="T20" fmla="*/ 389 w 787"/>
                <a:gd name="T21" fmla="*/ 653 h 667"/>
                <a:gd name="T22" fmla="*/ 374 w 787"/>
                <a:gd name="T23" fmla="*/ 661 h 667"/>
                <a:gd name="T24" fmla="*/ 359 w 787"/>
                <a:gd name="T25" fmla="*/ 667 h 667"/>
                <a:gd name="T26" fmla="*/ 354 w 787"/>
                <a:gd name="T27" fmla="*/ 667 h 667"/>
                <a:gd name="T28" fmla="*/ 350 w 787"/>
                <a:gd name="T29" fmla="*/ 667 h 667"/>
                <a:gd name="T30" fmla="*/ 337 w 787"/>
                <a:gd name="T31" fmla="*/ 665 h 667"/>
                <a:gd name="T32" fmla="*/ 324 w 787"/>
                <a:gd name="T33" fmla="*/ 660 h 667"/>
                <a:gd name="T34" fmla="*/ 311 w 787"/>
                <a:gd name="T35" fmla="*/ 653 h 667"/>
                <a:gd name="T36" fmla="*/ 22 w 787"/>
                <a:gd name="T37" fmla="*/ 414 h 667"/>
                <a:gd name="T38" fmla="*/ 11 w 787"/>
                <a:gd name="T39" fmla="*/ 401 h 667"/>
                <a:gd name="T40" fmla="*/ 3 w 787"/>
                <a:gd name="T41" fmla="*/ 387 h 667"/>
                <a:gd name="T42" fmla="*/ 0 w 787"/>
                <a:gd name="T43" fmla="*/ 372 h 667"/>
                <a:gd name="T44" fmla="*/ 1 w 787"/>
                <a:gd name="T45" fmla="*/ 356 h 667"/>
                <a:gd name="T46" fmla="*/ 5 w 787"/>
                <a:gd name="T47" fmla="*/ 342 h 667"/>
                <a:gd name="T48" fmla="*/ 13 w 787"/>
                <a:gd name="T49" fmla="*/ 327 h 667"/>
                <a:gd name="T50" fmla="*/ 25 w 787"/>
                <a:gd name="T51" fmla="*/ 316 h 667"/>
                <a:gd name="T52" fmla="*/ 39 w 787"/>
                <a:gd name="T53" fmla="*/ 309 h 667"/>
                <a:gd name="T54" fmla="*/ 55 w 787"/>
                <a:gd name="T55" fmla="*/ 305 h 667"/>
                <a:gd name="T56" fmla="*/ 70 w 787"/>
                <a:gd name="T57" fmla="*/ 306 h 667"/>
                <a:gd name="T58" fmla="*/ 84 w 787"/>
                <a:gd name="T59" fmla="*/ 311 h 667"/>
                <a:gd name="T60" fmla="*/ 99 w 787"/>
                <a:gd name="T61" fmla="*/ 318 h 667"/>
                <a:gd name="T62" fmla="*/ 338 w 787"/>
                <a:gd name="T63" fmla="*/ 517 h 667"/>
                <a:gd name="T64" fmla="*/ 677 w 787"/>
                <a:gd name="T65" fmla="*/ 27 h 667"/>
                <a:gd name="T66" fmla="*/ 688 w 787"/>
                <a:gd name="T67" fmla="*/ 14 h 667"/>
                <a:gd name="T68" fmla="*/ 701 w 787"/>
                <a:gd name="T69" fmla="*/ 6 h 667"/>
                <a:gd name="T70" fmla="*/ 716 w 787"/>
                <a:gd name="T71" fmla="*/ 1 h 667"/>
                <a:gd name="T72" fmla="*/ 731 w 787"/>
                <a:gd name="T73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7" h="667">
                  <a:moveTo>
                    <a:pt x="731" y="0"/>
                  </a:moveTo>
                  <a:lnTo>
                    <a:pt x="747" y="3"/>
                  </a:lnTo>
                  <a:lnTo>
                    <a:pt x="761" y="11"/>
                  </a:lnTo>
                  <a:lnTo>
                    <a:pt x="773" y="22"/>
                  </a:lnTo>
                  <a:lnTo>
                    <a:pt x="782" y="35"/>
                  </a:lnTo>
                  <a:lnTo>
                    <a:pt x="786" y="50"/>
                  </a:lnTo>
                  <a:lnTo>
                    <a:pt x="787" y="65"/>
                  </a:lnTo>
                  <a:lnTo>
                    <a:pt x="784" y="81"/>
                  </a:lnTo>
                  <a:lnTo>
                    <a:pt x="776" y="96"/>
                  </a:lnTo>
                  <a:lnTo>
                    <a:pt x="400" y="640"/>
                  </a:lnTo>
                  <a:lnTo>
                    <a:pt x="389" y="653"/>
                  </a:lnTo>
                  <a:lnTo>
                    <a:pt x="374" y="661"/>
                  </a:lnTo>
                  <a:lnTo>
                    <a:pt x="359" y="667"/>
                  </a:lnTo>
                  <a:lnTo>
                    <a:pt x="354" y="667"/>
                  </a:lnTo>
                  <a:lnTo>
                    <a:pt x="350" y="667"/>
                  </a:lnTo>
                  <a:lnTo>
                    <a:pt x="337" y="665"/>
                  </a:lnTo>
                  <a:lnTo>
                    <a:pt x="324" y="660"/>
                  </a:lnTo>
                  <a:lnTo>
                    <a:pt x="311" y="653"/>
                  </a:lnTo>
                  <a:lnTo>
                    <a:pt x="22" y="414"/>
                  </a:lnTo>
                  <a:lnTo>
                    <a:pt x="11" y="401"/>
                  </a:lnTo>
                  <a:lnTo>
                    <a:pt x="3" y="387"/>
                  </a:lnTo>
                  <a:lnTo>
                    <a:pt x="0" y="372"/>
                  </a:lnTo>
                  <a:lnTo>
                    <a:pt x="1" y="356"/>
                  </a:lnTo>
                  <a:lnTo>
                    <a:pt x="5" y="342"/>
                  </a:lnTo>
                  <a:lnTo>
                    <a:pt x="13" y="327"/>
                  </a:lnTo>
                  <a:lnTo>
                    <a:pt x="25" y="316"/>
                  </a:lnTo>
                  <a:lnTo>
                    <a:pt x="39" y="309"/>
                  </a:lnTo>
                  <a:lnTo>
                    <a:pt x="55" y="305"/>
                  </a:lnTo>
                  <a:lnTo>
                    <a:pt x="70" y="306"/>
                  </a:lnTo>
                  <a:lnTo>
                    <a:pt x="84" y="311"/>
                  </a:lnTo>
                  <a:lnTo>
                    <a:pt x="99" y="318"/>
                  </a:lnTo>
                  <a:lnTo>
                    <a:pt x="338" y="517"/>
                  </a:lnTo>
                  <a:lnTo>
                    <a:pt x="677" y="27"/>
                  </a:lnTo>
                  <a:lnTo>
                    <a:pt x="688" y="14"/>
                  </a:lnTo>
                  <a:lnTo>
                    <a:pt x="701" y="6"/>
                  </a:lnTo>
                  <a:lnTo>
                    <a:pt x="716" y="1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67"/>
            <p:cNvSpPr>
              <a:spLocks noEditPoints="1"/>
            </p:cNvSpPr>
            <p:nvPr/>
          </p:nvSpPr>
          <p:spPr bwMode="auto">
            <a:xfrm>
              <a:off x="5545138" y="5467351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68"/>
            <p:cNvSpPr>
              <a:spLocks/>
            </p:cNvSpPr>
            <p:nvPr/>
          </p:nvSpPr>
          <p:spPr bwMode="auto">
            <a:xfrm>
              <a:off x="5535613" y="5021263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69"/>
            <p:cNvSpPr>
              <a:spLocks/>
            </p:cNvSpPr>
            <p:nvPr/>
          </p:nvSpPr>
          <p:spPr bwMode="auto">
            <a:xfrm>
              <a:off x="5602288" y="5021263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5" name="Group 674"/>
          <p:cNvGrpSpPr/>
          <p:nvPr/>
        </p:nvGrpSpPr>
        <p:grpSpPr>
          <a:xfrm>
            <a:off x="2568701" y="1903583"/>
            <a:ext cx="496888" cy="581025"/>
            <a:chOff x="6342063" y="4992688"/>
            <a:chExt cx="4968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07" name="Freeform 174"/>
            <p:cNvSpPr>
              <a:spLocks noEditPoints="1"/>
            </p:cNvSpPr>
            <p:nvPr/>
          </p:nvSpPr>
          <p:spPr bwMode="auto">
            <a:xfrm>
              <a:off x="6564313" y="5294313"/>
              <a:ext cx="274638" cy="241300"/>
            </a:xfrm>
            <a:custGeom>
              <a:avLst/>
              <a:gdLst>
                <a:gd name="T0" fmla="*/ 774 w 1552"/>
                <a:gd name="T1" fmla="*/ 122 h 1512"/>
                <a:gd name="T2" fmla="*/ 769 w 1552"/>
                <a:gd name="T3" fmla="*/ 125 h 1512"/>
                <a:gd name="T4" fmla="*/ 765 w 1552"/>
                <a:gd name="T5" fmla="*/ 130 h 1512"/>
                <a:gd name="T6" fmla="*/ 110 w 1552"/>
                <a:gd name="T7" fmla="*/ 1372 h 1512"/>
                <a:gd name="T8" fmla="*/ 110 w 1552"/>
                <a:gd name="T9" fmla="*/ 1380 h 1512"/>
                <a:gd name="T10" fmla="*/ 112 w 1552"/>
                <a:gd name="T11" fmla="*/ 1386 h 1512"/>
                <a:gd name="T12" fmla="*/ 116 w 1552"/>
                <a:gd name="T13" fmla="*/ 1389 h 1512"/>
                <a:gd name="T14" fmla="*/ 122 w 1552"/>
                <a:gd name="T15" fmla="*/ 1390 h 1512"/>
                <a:gd name="T16" fmla="*/ 1433 w 1552"/>
                <a:gd name="T17" fmla="*/ 1390 h 1512"/>
                <a:gd name="T18" fmla="*/ 1438 w 1552"/>
                <a:gd name="T19" fmla="*/ 1387 h 1512"/>
                <a:gd name="T20" fmla="*/ 1441 w 1552"/>
                <a:gd name="T21" fmla="*/ 1383 h 1512"/>
                <a:gd name="T22" fmla="*/ 1443 w 1552"/>
                <a:gd name="T23" fmla="*/ 1377 h 1512"/>
                <a:gd name="T24" fmla="*/ 1441 w 1552"/>
                <a:gd name="T25" fmla="*/ 1369 h 1512"/>
                <a:gd name="T26" fmla="*/ 785 w 1552"/>
                <a:gd name="T27" fmla="*/ 127 h 1512"/>
                <a:gd name="T28" fmla="*/ 781 w 1552"/>
                <a:gd name="T29" fmla="*/ 123 h 1512"/>
                <a:gd name="T30" fmla="*/ 776 w 1552"/>
                <a:gd name="T31" fmla="*/ 122 h 1512"/>
                <a:gd name="T32" fmla="*/ 802 w 1552"/>
                <a:gd name="T33" fmla="*/ 4 h 1512"/>
                <a:gd name="T34" fmla="*/ 848 w 1552"/>
                <a:gd name="T35" fmla="*/ 26 h 1512"/>
                <a:gd name="T36" fmla="*/ 882 w 1552"/>
                <a:gd name="T37" fmla="*/ 68 h 1512"/>
                <a:gd name="T38" fmla="*/ 1547 w 1552"/>
                <a:gd name="T39" fmla="*/ 1333 h 1512"/>
                <a:gd name="T40" fmla="*/ 1552 w 1552"/>
                <a:gd name="T41" fmla="*/ 1389 h 1512"/>
                <a:gd name="T42" fmla="*/ 1536 w 1552"/>
                <a:gd name="T43" fmla="*/ 1444 h 1512"/>
                <a:gd name="T44" fmla="*/ 1509 w 1552"/>
                <a:gd name="T45" fmla="*/ 1481 h 1512"/>
                <a:gd name="T46" fmla="*/ 1472 w 1552"/>
                <a:gd name="T47" fmla="*/ 1504 h 1512"/>
                <a:gd name="T48" fmla="*/ 1429 w 1552"/>
                <a:gd name="T49" fmla="*/ 1512 h 1512"/>
                <a:gd name="T50" fmla="*/ 96 w 1552"/>
                <a:gd name="T51" fmla="*/ 1510 h 1512"/>
                <a:gd name="T52" fmla="*/ 50 w 1552"/>
                <a:gd name="T53" fmla="*/ 1486 h 1512"/>
                <a:gd name="T54" fmla="*/ 16 w 1552"/>
                <a:gd name="T55" fmla="*/ 1444 h 1512"/>
                <a:gd name="T56" fmla="*/ 0 w 1552"/>
                <a:gd name="T57" fmla="*/ 1390 h 1512"/>
                <a:gd name="T58" fmla="*/ 6 w 1552"/>
                <a:gd name="T59" fmla="*/ 1333 h 1512"/>
                <a:gd name="T60" fmla="*/ 669 w 1552"/>
                <a:gd name="T61" fmla="*/ 68 h 1512"/>
                <a:gd name="T62" fmla="*/ 704 w 1552"/>
                <a:gd name="T63" fmla="*/ 26 h 1512"/>
                <a:gd name="T64" fmla="*/ 750 w 1552"/>
                <a:gd name="T65" fmla="*/ 4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52" h="1512">
                  <a:moveTo>
                    <a:pt x="776" y="122"/>
                  </a:moveTo>
                  <a:lnTo>
                    <a:pt x="774" y="122"/>
                  </a:lnTo>
                  <a:lnTo>
                    <a:pt x="772" y="123"/>
                  </a:lnTo>
                  <a:lnTo>
                    <a:pt x="769" y="125"/>
                  </a:lnTo>
                  <a:lnTo>
                    <a:pt x="767" y="127"/>
                  </a:lnTo>
                  <a:lnTo>
                    <a:pt x="765" y="130"/>
                  </a:lnTo>
                  <a:lnTo>
                    <a:pt x="111" y="1369"/>
                  </a:lnTo>
                  <a:lnTo>
                    <a:pt x="110" y="1372"/>
                  </a:lnTo>
                  <a:lnTo>
                    <a:pt x="109" y="1377"/>
                  </a:lnTo>
                  <a:lnTo>
                    <a:pt x="110" y="1380"/>
                  </a:lnTo>
                  <a:lnTo>
                    <a:pt x="111" y="1383"/>
                  </a:lnTo>
                  <a:lnTo>
                    <a:pt x="112" y="1386"/>
                  </a:lnTo>
                  <a:lnTo>
                    <a:pt x="114" y="1387"/>
                  </a:lnTo>
                  <a:lnTo>
                    <a:pt x="116" y="1389"/>
                  </a:lnTo>
                  <a:lnTo>
                    <a:pt x="119" y="1390"/>
                  </a:lnTo>
                  <a:lnTo>
                    <a:pt x="122" y="1390"/>
                  </a:lnTo>
                  <a:lnTo>
                    <a:pt x="1429" y="1390"/>
                  </a:lnTo>
                  <a:lnTo>
                    <a:pt x="1433" y="1390"/>
                  </a:lnTo>
                  <a:lnTo>
                    <a:pt x="1436" y="1389"/>
                  </a:lnTo>
                  <a:lnTo>
                    <a:pt x="1438" y="1387"/>
                  </a:lnTo>
                  <a:lnTo>
                    <a:pt x="1440" y="1386"/>
                  </a:lnTo>
                  <a:lnTo>
                    <a:pt x="1441" y="1383"/>
                  </a:lnTo>
                  <a:lnTo>
                    <a:pt x="1442" y="1380"/>
                  </a:lnTo>
                  <a:lnTo>
                    <a:pt x="1443" y="1377"/>
                  </a:lnTo>
                  <a:lnTo>
                    <a:pt x="1442" y="1372"/>
                  </a:lnTo>
                  <a:lnTo>
                    <a:pt x="1441" y="1369"/>
                  </a:lnTo>
                  <a:lnTo>
                    <a:pt x="787" y="130"/>
                  </a:lnTo>
                  <a:lnTo>
                    <a:pt x="785" y="127"/>
                  </a:lnTo>
                  <a:lnTo>
                    <a:pt x="783" y="125"/>
                  </a:lnTo>
                  <a:lnTo>
                    <a:pt x="781" y="123"/>
                  </a:lnTo>
                  <a:lnTo>
                    <a:pt x="778" y="122"/>
                  </a:lnTo>
                  <a:lnTo>
                    <a:pt x="776" y="122"/>
                  </a:lnTo>
                  <a:close/>
                  <a:moveTo>
                    <a:pt x="776" y="0"/>
                  </a:moveTo>
                  <a:lnTo>
                    <a:pt x="802" y="4"/>
                  </a:lnTo>
                  <a:lnTo>
                    <a:pt x="826" y="13"/>
                  </a:lnTo>
                  <a:lnTo>
                    <a:pt x="848" y="26"/>
                  </a:lnTo>
                  <a:lnTo>
                    <a:pt x="867" y="45"/>
                  </a:lnTo>
                  <a:lnTo>
                    <a:pt x="882" y="68"/>
                  </a:lnTo>
                  <a:lnTo>
                    <a:pt x="1536" y="1307"/>
                  </a:lnTo>
                  <a:lnTo>
                    <a:pt x="1547" y="1333"/>
                  </a:lnTo>
                  <a:lnTo>
                    <a:pt x="1552" y="1361"/>
                  </a:lnTo>
                  <a:lnTo>
                    <a:pt x="1552" y="1389"/>
                  </a:lnTo>
                  <a:lnTo>
                    <a:pt x="1547" y="1417"/>
                  </a:lnTo>
                  <a:lnTo>
                    <a:pt x="1536" y="1444"/>
                  </a:lnTo>
                  <a:lnTo>
                    <a:pt x="1524" y="1464"/>
                  </a:lnTo>
                  <a:lnTo>
                    <a:pt x="1509" y="1481"/>
                  </a:lnTo>
                  <a:lnTo>
                    <a:pt x="1491" y="1494"/>
                  </a:lnTo>
                  <a:lnTo>
                    <a:pt x="1472" y="1504"/>
                  </a:lnTo>
                  <a:lnTo>
                    <a:pt x="1451" y="1510"/>
                  </a:lnTo>
                  <a:lnTo>
                    <a:pt x="1429" y="1512"/>
                  </a:lnTo>
                  <a:lnTo>
                    <a:pt x="122" y="1512"/>
                  </a:lnTo>
                  <a:lnTo>
                    <a:pt x="96" y="1510"/>
                  </a:lnTo>
                  <a:lnTo>
                    <a:pt x="72" y="1501"/>
                  </a:lnTo>
                  <a:lnTo>
                    <a:pt x="50" y="1486"/>
                  </a:lnTo>
                  <a:lnTo>
                    <a:pt x="31" y="1468"/>
                  </a:lnTo>
                  <a:lnTo>
                    <a:pt x="16" y="1444"/>
                  </a:lnTo>
                  <a:lnTo>
                    <a:pt x="5" y="1418"/>
                  </a:lnTo>
                  <a:lnTo>
                    <a:pt x="0" y="1390"/>
                  </a:lnTo>
                  <a:lnTo>
                    <a:pt x="0" y="1361"/>
                  </a:lnTo>
                  <a:lnTo>
                    <a:pt x="6" y="1333"/>
                  </a:lnTo>
                  <a:lnTo>
                    <a:pt x="16" y="1307"/>
                  </a:lnTo>
                  <a:lnTo>
                    <a:pt x="669" y="68"/>
                  </a:lnTo>
                  <a:lnTo>
                    <a:pt x="685" y="45"/>
                  </a:lnTo>
                  <a:lnTo>
                    <a:pt x="704" y="26"/>
                  </a:lnTo>
                  <a:lnTo>
                    <a:pt x="726" y="13"/>
                  </a:lnTo>
                  <a:lnTo>
                    <a:pt x="750" y="4"/>
                  </a:lnTo>
                  <a:lnTo>
                    <a:pt x="7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5"/>
            <p:cNvSpPr>
              <a:spLocks/>
            </p:cNvSpPr>
            <p:nvPr/>
          </p:nvSpPr>
          <p:spPr bwMode="auto">
            <a:xfrm>
              <a:off x="6692901" y="5360988"/>
              <a:ext cx="19050" cy="96838"/>
            </a:xfrm>
            <a:custGeom>
              <a:avLst/>
              <a:gdLst>
                <a:gd name="T0" fmla="*/ 55 w 110"/>
                <a:gd name="T1" fmla="*/ 0 h 610"/>
                <a:gd name="T2" fmla="*/ 72 w 110"/>
                <a:gd name="T3" fmla="*/ 3 h 610"/>
                <a:gd name="T4" fmla="*/ 87 w 110"/>
                <a:gd name="T5" fmla="*/ 12 h 610"/>
                <a:gd name="T6" fmla="*/ 99 w 110"/>
                <a:gd name="T7" fmla="*/ 26 h 610"/>
                <a:gd name="T8" fmla="*/ 107 w 110"/>
                <a:gd name="T9" fmla="*/ 42 h 610"/>
                <a:gd name="T10" fmla="*/ 110 w 110"/>
                <a:gd name="T11" fmla="*/ 61 h 610"/>
                <a:gd name="T12" fmla="*/ 110 w 110"/>
                <a:gd name="T13" fmla="*/ 549 h 610"/>
                <a:gd name="T14" fmla="*/ 107 w 110"/>
                <a:gd name="T15" fmla="*/ 569 h 610"/>
                <a:gd name="T16" fmla="*/ 99 w 110"/>
                <a:gd name="T17" fmla="*/ 586 h 610"/>
                <a:gd name="T18" fmla="*/ 87 w 110"/>
                <a:gd name="T19" fmla="*/ 599 h 610"/>
                <a:gd name="T20" fmla="*/ 72 w 110"/>
                <a:gd name="T21" fmla="*/ 607 h 610"/>
                <a:gd name="T22" fmla="*/ 55 w 110"/>
                <a:gd name="T23" fmla="*/ 610 h 610"/>
                <a:gd name="T24" fmla="*/ 37 w 110"/>
                <a:gd name="T25" fmla="*/ 607 h 610"/>
                <a:gd name="T26" fmla="*/ 22 w 110"/>
                <a:gd name="T27" fmla="*/ 599 h 610"/>
                <a:gd name="T28" fmla="*/ 10 w 110"/>
                <a:gd name="T29" fmla="*/ 586 h 610"/>
                <a:gd name="T30" fmla="*/ 3 w 110"/>
                <a:gd name="T31" fmla="*/ 569 h 610"/>
                <a:gd name="T32" fmla="*/ 0 w 110"/>
                <a:gd name="T33" fmla="*/ 549 h 610"/>
                <a:gd name="T34" fmla="*/ 0 w 110"/>
                <a:gd name="T35" fmla="*/ 61 h 610"/>
                <a:gd name="T36" fmla="*/ 3 w 110"/>
                <a:gd name="T37" fmla="*/ 42 h 610"/>
                <a:gd name="T38" fmla="*/ 10 w 110"/>
                <a:gd name="T39" fmla="*/ 26 h 610"/>
                <a:gd name="T40" fmla="*/ 22 w 110"/>
                <a:gd name="T41" fmla="*/ 12 h 610"/>
                <a:gd name="T42" fmla="*/ 37 w 110"/>
                <a:gd name="T43" fmla="*/ 3 h 610"/>
                <a:gd name="T44" fmla="*/ 55 w 110"/>
                <a:gd name="T45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610">
                  <a:moveTo>
                    <a:pt x="55" y="0"/>
                  </a:moveTo>
                  <a:lnTo>
                    <a:pt x="72" y="3"/>
                  </a:lnTo>
                  <a:lnTo>
                    <a:pt x="87" y="12"/>
                  </a:lnTo>
                  <a:lnTo>
                    <a:pt x="99" y="26"/>
                  </a:lnTo>
                  <a:lnTo>
                    <a:pt x="107" y="42"/>
                  </a:lnTo>
                  <a:lnTo>
                    <a:pt x="110" y="61"/>
                  </a:lnTo>
                  <a:lnTo>
                    <a:pt x="110" y="549"/>
                  </a:lnTo>
                  <a:lnTo>
                    <a:pt x="107" y="569"/>
                  </a:lnTo>
                  <a:lnTo>
                    <a:pt x="99" y="586"/>
                  </a:lnTo>
                  <a:lnTo>
                    <a:pt x="87" y="599"/>
                  </a:lnTo>
                  <a:lnTo>
                    <a:pt x="72" y="607"/>
                  </a:lnTo>
                  <a:lnTo>
                    <a:pt x="55" y="610"/>
                  </a:lnTo>
                  <a:lnTo>
                    <a:pt x="37" y="607"/>
                  </a:lnTo>
                  <a:lnTo>
                    <a:pt x="22" y="599"/>
                  </a:lnTo>
                  <a:lnTo>
                    <a:pt x="10" y="586"/>
                  </a:lnTo>
                  <a:lnTo>
                    <a:pt x="3" y="569"/>
                  </a:lnTo>
                  <a:lnTo>
                    <a:pt x="0" y="54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0" y="26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6"/>
            <p:cNvSpPr>
              <a:spLocks/>
            </p:cNvSpPr>
            <p:nvPr/>
          </p:nvSpPr>
          <p:spPr bwMode="auto">
            <a:xfrm>
              <a:off x="6692901" y="5476876"/>
              <a:ext cx="19050" cy="19050"/>
            </a:xfrm>
            <a:custGeom>
              <a:avLst/>
              <a:gdLst>
                <a:gd name="T0" fmla="*/ 54 w 110"/>
                <a:gd name="T1" fmla="*/ 0 h 121"/>
                <a:gd name="T2" fmla="*/ 69 w 110"/>
                <a:gd name="T3" fmla="*/ 2 h 121"/>
                <a:gd name="T4" fmla="*/ 82 w 110"/>
                <a:gd name="T5" fmla="*/ 8 h 121"/>
                <a:gd name="T6" fmla="*/ 94 w 110"/>
                <a:gd name="T7" fmla="*/ 17 h 121"/>
                <a:gd name="T8" fmla="*/ 102 w 110"/>
                <a:gd name="T9" fmla="*/ 30 h 121"/>
                <a:gd name="T10" fmla="*/ 108 w 110"/>
                <a:gd name="T11" fmla="*/ 44 h 121"/>
                <a:gd name="T12" fmla="*/ 110 w 110"/>
                <a:gd name="T13" fmla="*/ 60 h 121"/>
                <a:gd name="T14" fmla="*/ 108 w 110"/>
                <a:gd name="T15" fmla="*/ 77 h 121"/>
                <a:gd name="T16" fmla="*/ 102 w 110"/>
                <a:gd name="T17" fmla="*/ 91 h 121"/>
                <a:gd name="T18" fmla="*/ 93 w 110"/>
                <a:gd name="T19" fmla="*/ 103 h 121"/>
                <a:gd name="T20" fmla="*/ 82 w 110"/>
                <a:gd name="T21" fmla="*/ 113 h 121"/>
                <a:gd name="T22" fmla="*/ 69 w 110"/>
                <a:gd name="T23" fmla="*/ 119 h 121"/>
                <a:gd name="T24" fmla="*/ 55 w 110"/>
                <a:gd name="T25" fmla="*/ 121 h 121"/>
                <a:gd name="T26" fmla="*/ 40 w 110"/>
                <a:gd name="T27" fmla="*/ 119 h 121"/>
                <a:gd name="T28" fmla="*/ 27 w 110"/>
                <a:gd name="T29" fmla="*/ 113 h 121"/>
                <a:gd name="T30" fmla="*/ 16 w 110"/>
                <a:gd name="T31" fmla="*/ 103 h 121"/>
                <a:gd name="T32" fmla="*/ 7 w 110"/>
                <a:gd name="T33" fmla="*/ 91 h 121"/>
                <a:gd name="T34" fmla="*/ 2 w 110"/>
                <a:gd name="T35" fmla="*/ 77 h 121"/>
                <a:gd name="T36" fmla="*/ 0 w 110"/>
                <a:gd name="T37" fmla="*/ 60 h 121"/>
                <a:gd name="T38" fmla="*/ 2 w 110"/>
                <a:gd name="T39" fmla="*/ 44 h 121"/>
                <a:gd name="T40" fmla="*/ 7 w 110"/>
                <a:gd name="T41" fmla="*/ 30 h 121"/>
                <a:gd name="T42" fmla="*/ 16 w 110"/>
                <a:gd name="T43" fmla="*/ 17 h 121"/>
                <a:gd name="T44" fmla="*/ 27 w 110"/>
                <a:gd name="T45" fmla="*/ 8 h 121"/>
                <a:gd name="T46" fmla="*/ 40 w 110"/>
                <a:gd name="T47" fmla="*/ 2 h 121"/>
                <a:gd name="T48" fmla="*/ 54 w 110"/>
                <a:gd name="T4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21">
                  <a:moveTo>
                    <a:pt x="54" y="0"/>
                  </a:moveTo>
                  <a:lnTo>
                    <a:pt x="69" y="2"/>
                  </a:lnTo>
                  <a:lnTo>
                    <a:pt x="82" y="8"/>
                  </a:lnTo>
                  <a:lnTo>
                    <a:pt x="94" y="17"/>
                  </a:lnTo>
                  <a:lnTo>
                    <a:pt x="102" y="30"/>
                  </a:lnTo>
                  <a:lnTo>
                    <a:pt x="108" y="44"/>
                  </a:lnTo>
                  <a:lnTo>
                    <a:pt x="110" y="60"/>
                  </a:lnTo>
                  <a:lnTo>
                    <a:pt x="108" y="77"/>
                  </a:lnTo>
                  <a:lnTo>
                    <a:pt x="102" y="91"/>
                  </a:lnTo>
                  <a:lnTo>
                    <a:pt x="93" y="103"/>
                  </a:lnTo>
                  <a:lnTo>
                    <a:pt x="82" y="113"/>
                  </a:lnTo>
                  <a:lnTo>
                    <a:pt x="69" y="119"/>
                  </a:lnTo>
                  <a:lnTo>
                    <a:pt x="55" y="121"/>
                  </a:lnTo>
                  <a:lnTo>
                    <a:pt x="40" y="119"/>
                  </a:lnTo>
                  <a:lnTo>
                    <a:pt x="27" y="113"/>
                  </a:lnTo>
                  <a:lnTo>
                    <a:pt x="16" y="103"/>
                  </a:lnTo>
                  <a:lnTo>
                    <a:pt x="7" y="91"/>
                  </a:lnTo>
                  <a:lnTo>
                    <a:pt x="2" y="77"/>
                  </a:lnTo>
                  <a:lnTo>
                    <a:pt x="0" y="60"/>
                  </a:lnTo>
                  <a:lnTo>
                    <a:pt x="2" y="44"/>
                  </a:lnTo>
                  <a:lnTo>
                    <a:pt x="7" y="30"/>
                  </a:lnTo>
                  <a:lnTo>
                    <a:pt x="16" y="17"/>
                  </a:lnTo>
                  <a:lnTo>
                    <a:pt x="27" y="8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7"/>
            <p:cNvSpPr>
              <a:spLocks/>
            </p:cNvSpPr>
            <p:nvPr/>
          </p:nvSpPr>
          <p:spPr bwMode="auto">
            <a:xfrm>
              <a:off x="6459538" y="5021263"/>
              <a:ext cx="57150" cy="20638"/>
            </a:xfrm>
            <a:custGeom>
              <a:avLst/>
              <a:gdLst>
                <a:gd name="T0" fmla="*/ 54 w 330"/>
                <a:gd name="T1" fmla="*/ 0 h 122"/>
                <a:gd name="T2" fmla="*/ 276 w 330"/>
                <a:gd name="T3" fmla="*/ 0 h 122"/>
                <a:gd name="T4" fmla="*/ 293 w 330"/>
                <a:gd name="T5" fmla="*/ 3 h 122"/>
                <a:gd name="T6" fmla="*/ 308 w 330"/>
                <a:gd name="T7" fmla="*/ 12 h 122"/>
                <a:gd name="T8" fmla="*/ 320 w 330"/>
                <a:gd name="T9" fmla="*/ 24 h 122"/>
                <a:gd name="T10" fmla="*/ 328 w 330"/>
                <a:gd name="T11" fmla="*/ 42 h 122"/>
                <a:gd name="T12" fmla="*/ 330 w 330"/>
                <a:gd name="T13" fmla="*/ 61 h 122"/>
                <a:gd name="T14" fmla="*/ 328 w 330"/>
                <a:gd name="T15" fmla="*/ 80 h 122"/>
                <a:gd name="T16" fmla="*/ 320 w 330"/>
                <a:gd name="T17" fmla="*/ 96 h 122"/>
                <a:gd name="T18" fmla="*/ 308 w 330"/>
                <a:gd name="T19" fmla="*/ 110 h 122"/>
                <a:gd name="T20" fmla="*/ 293 w 330"/>
                <a:gd name="T21" fmla="*/ 119 h 122"/>
                <a:gd name="T22" fmla="*/ 276 w 330"/>
                <a:gd name="T23" fmla="*/ 122 h 122"/>
                <a:gd name="T24" fmla="*/ 54 w 330"/>
                <a:gd name="T25" fmla="*/ 122 h 122"/>
                <a:gd name="T26" fmla="*/ 37 w 330"/>
                <a:gd name="T27" fmla="*/ 119 h 122"/>
                <a:gd name="T28" fmla="*/ 22 w 330"/>
                <a:gd name="T29" fmla="*/ 110 h 122"/>
                <a:gd name="T30" fmla="*/ 10 w 330"/>
                <a:gd name="T31" fmla="*/ 96 h 122"/>
                <a:gd name="T32" fmla="*/ 3 w 330"/>
                <a:gd name="T33" fmla="*/ 80 h 122"/>
                <a:gd name="T34" fmla="*/ 0 w 330"/>
                <a:gd name="T35" fmla="*/ 61 h 122"/>
                <a:gd name="T36" fmla="*/ 3 w 330"/>
                <a:gd name="T37" fmla="*/ 42 h 122"/>
                <a:gd name="T38" fmla="*/ 10 w 330"/>
                <a:gd name="T39" fmla="*/ 24 h 122"/>
                <a:gd name="T40" fmla="*/ 22 w 330"/>
                <a:gd name="T41" fmla="*/ 12 h 122"/>
                <a:gd name="T42" fmla="*/ 37 w 330"/>
                <a:gd name="T43" fmla="*/ 3 h 122"/>
                <a:gd name="T44" fmla="*/ 54 w 33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0" h="122">
                  <a:moveTo>
                    <a:pt x="54" y="0"/>
                  </a:moveTo>
                  <a:lnTo>
                    <a:pt x="276" y="0"/>
                  </a:lnTo>
                  <a:lnTo>
                    <a:pt x="293" y="3"/>
                  </a:lnTo>
                  <a:lnTo>
                    <a:pt x="308" y="12"/>
                  </a:lnTo>
                  <a:lnTo>
                    <a:pt x="320" y="24"/>
                  </a:lnTo>
                  <a:lnTo>
                    <a:pt x="328" y="42"/>
                  </a:lnTo>
                  <a:lnTo>
                    <a:pt x="330" y="61"/>
                  </a:lnTo>
                  <a:lnTo>
                    <a:pt x="328" y="80"/>
                  </a:lnTo>
                  <a:lnTo>
                    <a:pt x="320" y="96"/>
                  </a:lnTo>
                  <a:lnTo>
                    <a:pt x="308" y="110"/>
                  </a:lnTo>
                  <a:lnTo>
                    <a:pt x="293" y="119"/>
                  </a:lnTo>
                  <a:lnTo>
                    <a:pt x="276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8"/>
            <p:cNvSpPr>
              <a:spLocks/>
            </p:cNvSpPr>
            <p:nvPr/>
          </p:nvSpPr>
          <p:spPr bwMode="auto">
            <a:xfrm>
              <a:off x="6526213" y="5021263"/>
              <a:ext cx="30163" cy="20638"/>
            </a:xfrm>
            <a:custGeom>
              <a:avLst/>
              <a:gdLst>
                <a:gd name="T0" fmla="*/ 55 w 165"/>
                <a:gd name="T1" fmla="*/ 0 h 122"/>
                <a:gd name="T2" fmla="*/ 110 w 165"/>
                <a:gd name="T3" fmla="*/ 0 h 122"/>
                <a:gd name="T4" fmla="*/ 127 w 165"/>
                <a:gd name="T5" fmla="*/ 3 h 122"/>
                <a:gd name="T6" fmla="*/ 142 w 165"/>
                <a:gd name="T7" fmla="*/ 12 h 122"/>
                <a:gd name="T8" fmla="*/ 154 w 165"/>
                <a:gd name="T9" fmla="*/ 24 h 122"/>
                <a:gd name="T10" fmla="*/ 162 w 165"/>
                <a:gd name="T11" fmla="*/ 42 h 122"/>
                <a:gd name="T12" fmla="*/ 165 w 165"/>
                <a:gd name="T13" fmla="*/ 61 h 122"/>
                <a:gd name="T14" fmla="*/ 162 w 165"/>
                <a:gd name="T15" fmla="*/ 80 h 122"/>
                <a:gd name="T16" fmla="*/ 154 w 165"/>
                <a:gd name="T17" fmla="*/ 96 h 122"/>
                <a:gd name="T18" fmla="*/ 142 w 165"/>
                <a:gd name="T19" fmla="*/ 110 h 122"/>
                <a:gd name="T20" fmla="*/ 127 w 165"/>
                <a:gd name="T21" fmla="*/ 119 h 122"/>
                <a:gd name="T22" fmla="*/ 110 w 165"/>
                <a:gd name="T23" fmla="*/ 122 h 122"/>
                <a:gd name="T24" fmla="*/ 55 w 165"/>
                <a:gd name="T25" fmla="*/ 122 h 122"/>
                <a:gd name="T26" fmla="*/ 37 w 165"/>
                <a:gd name="T27" fmla="*/ 119 h 122"/>
                <a:gd name="T28" fmla="*/ 22 w 165"/>
                <a:gd name="T29" fmla="*/ 110 h 122"/>
                <a:gd name="T30" fmla="*/ 10 w 165"/>
                <a:gd name="T31" fmla="*/ 96 h 122"/>
                <a:gd name="T32" fmla="*/ 2 w 165"/>
                <a:gd name="T33" fmla="*/ 80 h 122"/>
                <a:gd name="T34" fmla="*/ 0 w 165"/>
                <a:gd name="T35" fmla="*/ 61 h 122"/>
                <a:gd name="T36" fmla="*/ 2 w 165"/>
                <a:gd name="T37" fmla="*/ 42 h 122"/>
                <a:gd name="T38" fmla="*/ 10 w 165"/>
                <a:gd name="T39" fmla="*/ 24 h 122"/>
                <a:gd name="T40" fmla="*/ 22 w 165"/>
                <a:gd name="T41" fmla="*/ 12 h 122"/>
                <a:gd name="T42" fmla="*/ 37 w 165"/>
                <a:gd name="T43" fmla="*/ 3 h 122"/>
                <a:gd name="T44" fmla="*/ 55 w 16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22">
                  <a:moveTo>
                    <a:pt x="55" y="0"/>
                  </a:moveTo>
                  <a:lnTo>
                    <a:pt x="110" y="0"/>
                  </a:lnTo>
                  <a:lnTo>
                    <a:pt x="127" y="3"/>
                  </a:lnTo>
                  <a:lnTo>
                    <a:pt x="142" y="12"/>
                  </a:lnTo>
                  <a:lnTo>
                    <a:pt x="154" y="24"/>
                  </a:lnTo>
                  <a:lnTo>
                    <a:pt x="162" y="42"/>
                  </a:lnTo>
                  <a:lnTo>
                    <a:pt x="165" y="61"/>
                  </a:lnTo>
                  <a:lnTo>
                    <a:pt x="162" y="80"/>
                  </a:lnTo>
                  <a:lnTo>
                    <a:pt x="154" y="96"/>
                  </a:lnTo>
                  <a:lnTo>
                    <a:pt x="142" y="110"/>
                  </a:lnTo>
                  <a:lnTo>
                    <a:pt x="127" y="119"/>
                  </a:lnTo>
                  <a:lnTo>
                    <a:pt x="110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9"/>
            <p:cNvSpPr>
              <a:spLocks noEditPoints="1"/>
            </p:cNvSpPr>
            <p:nvPr/>
          </p:nvSpPr>
          <p:spPr bwMode="auto">
            <a:xfrm>
              <a:off x="6469063" y="5467351"/>
              <a:ext cx="77788" cy="77788"/>
            </a:xfrm>
            <a:custGeom>
              <a:avLst/>
              <a:gdLst>
                <a:gd name="T0" fmla="*/ 197 w 442"/>
                <a:gd name="T1" fmla="*/ 125 h 488"/>
                <a:gd name="T2" fmla="*/ 152 w 442"/>
                <a:gd name="T3" fmla="*/ 149 h 488"/>
                <a:gd name="T4" fmla="*/ 122 w 442"/>
                <a:gd name="T5" fmla="*/ 191 h 488"/>
                <a:gd name="T6" fmla="*/ 111 w 442"/>
                <a:gd name="T7" fmla="*/ 244 h 488"/>
                <a:gd name="T8" fmla="*/ 122 w 442"/>
                <a:gd name="T9" fmla="*/ 297 h 488"/>
                <a:gd name="T10" fmla="*/ 152 w 442"/>
                <a:gd name="T11" fmla="*/ 339 h 488"/>
                <a:gd name="T12" fmla="*/ 197 w 442"/>
                <a:gd name="T13" fmla="*/ 363 h 488"/>
                <a:gd name="T14" fmla="*/ 247 w 442"/>
                <a:gd name="T15" fmla="*/ 363 h 488"/>
                <a:gd name="T16" fmla="*/ 290 w 442"/>
                <a:gd name="T17" fmla="*/ 339 h 488"/>
                <a:gd name="T18" fmla="*/ 320 w 442"/>
                <a:gd name="T19" fmla="*/ 297 h 488"/>
                <a:gd name="T20" fmla="*/ 332 w 442"/>
                <a:gd name="T21" fmla="*/ 244 h 488"/>
                <a:gd name="T22" fmla="*/ 320 w 442"/>
                <a:gd name="T23" fmla="*/ 191 h 488"/>
                <a:gd name="T24" fmla="*/ 290 w 442"/>
                <a:gd name="T25" fmla="*/ 149 h 488"/>
                <a:gd name="T26" fmla="*/ 247 w 442"/>
                <a:gd name="T27" fmla="*/ 125 h 488"/>
                <a:gd name="T28" fmla="*/ 222 w 442"/>
                <a:gd name="T29" fmla="*/ 0 h 488"/>
                <a:gd name="T30" fmla="*/ 291 w 442"/>
                <a:gd name="T31" fmla="*/ 12 h 488"/>
                <a:gd name="T32" fmla="*/ 351 w 442"/>
                <a:gd name="T33" fmla="*/ 47 h 488"/>
                <a:gd name="T34" fmla="*/ 399 w 442"/>
                <a:gd name="T35" fmla="*/ 100 h 488"/>
                <a:gd name="T36" fmla="*/ 430 w 442"/>
                <a:gd name="T37" fmla="*/ 166 h 488"/>
                <a:gd name="T38" fmla="*/ 442 w 442"/>
                <a:gd name="T39" fmla="*/ 244 h 488"/>
                <a:gd name="T40" fmla="*/ 430 w 442"/>
                <a:gd name="T41" fmla="*/ 321 h 488"/>
                <a:gd name="T42" fmla="*/ 399 w 442"/>
                <a:gd name="T43" fmla="*/ 388 h 488"/>
                <a:gd name="T44" fmla="*/ 351 w 442"/>
                <a:gd name="T45" fmla="*/ 441 h 488"/>
                <a:gd name="T46" fmla="*/ 291 w 442"/>
                <a:gd name="T47" fmla="*/ 476 h 488"/>
                <a:gd name="T48" fmla="*/ 222 w 442"/>
                <a:gd name="T49" fmla="*/ 488 h 488"/>
                <a:gd name="T50" fmla="*/ 151 w 442"/>
                <a:gd name="T51" fmla="*/ 476 h 488"/>
                <a:gd name="T52" fmla="*/ 91 w 442"/>
                <a:gd name="T53" fmla="*/ 441 h 488"/>
                <a:gd name="T54" fmla="*/ 43 w 442"/>
                <a:gd name="T55" fmla="*/ 388 h 488"/>
                <a:gd name="T56" fmla="*/ 12 w 442"/>
                <a:gd name="T57" fmla="*/ 321 h 488"/>
                <a:gd name="T58" fmla="*/ 0 w 442"/>
                <a:gd name="T59" fmla="*/ 244 h 488"/>
                <a:gd name="T60" fmla="*/ 12 w 442"/>
                <a:gd name="T61" fmla="*/ 166 h 488"/>
                <a:gd name="T62" fmla="*/ 43 w 442"/>
                <a:gd name="T63" fmla="*/ 100 h 488"/>
                <a:gd name="T64" fmla="*/ 91 w 442"/>
                <a:gd name="T65" fmla="*/ 47 h 488"/>
                <a:gd name="T66" fmla="*/ 151 w 442"/>
                <a:gd name="T67" fmla="*/ 12 h 488"/>
                <a:gd name="T68" fmla="*/ 222 w 442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488">
                  <a:moveTo>
                    <a:pt x="222" y="122"/>
                  </a:moveTo>
                  <a:lnTo>
                    <a:pt x="197" y="125"/>
                  </a:lnTo>
                  <a:lnTo>
                    <a:pt x="173" y="134"/>
                  </a:lnTo>
                  <a:lnTo>
                    <a:pt x="152" y="149"/>
                  </a:lnTo>
                  <a:lnTo>
                    <a:pt x="135" y="167"/>
                  </a:lnTo>
                  <a:lnTo>
                    <a:pt x="122" y="191"/>
                  </a:lnTo>
                  <a:lnTo>
                    <a:pt x="114" y="216"/>
                  </a:lnTo>
                  <a:lnTo>
                    <a:pt x="111" y="244"/>
                  </a:lnTo>
                  <a:lnTo>
                    <a:pt x="114" y="272"/>
                  </a:lnTo>
                  <a:lnTo>
                    <a:pt x="122" y="297"/>
                  </a:lnTo>
                  <a:lnTo>
                    <a:pt x="135" y="321"/>
                  </a:lnTo>
                  <a:lnTo>
                    <a:pt x="152" y="339"/>
                  </a:lnTo>
                  <a:lnTo>
                    <a:pt x="173" y="354"/>
                  </a:lnTo>
                  <a:lnTo>
                    <a:pt x="197" y="363"/>
                  </a:lnTo>
                  <a:lnTo>
                    <a:pt x="222" y="366"/>
                  </a:lnTo>
                  <a:lnTo>
                    <a:pt x="247" y="363"/>
                  </a:lnTo>
                  <a:lnTo>
                    <a:pt x="270" y="354"/>
                  </a:lnTo>
                  <a:lnTo>
                    <a:pt x="290" y="339"/>
                  </a:lnTo>
                  <a:lnTo>
                    <a:pt x="307" y="321"/>
                  </a:lnTo>
                  <a:lnTo>
                    <a:pt x="320" y="297"/>
                  </a:lnTo>
                  <a:lnTo>
                    <a:pt x="329" y="272"/>
                  </a:lnTo>
                  <a:lnTo>
                    <a:pt x="332" y="244"/>
                  </a:lnTo>
                  <a:lnTo>
                    <a:pt x="329" y="216"/>
                  </a:lnTo>
                  <a:lnTo>
                    <a:pt x="320" y="191"/>
                  </a:lnTo>
                  <a:lnTo>
                    <a:pt x="307" y="167"/>
                  </a:lnTo>
                  <a:lnTo>
                    <a:pt x="290" y="149"/>
                  </a:lnTo>
                  <a:lnTo>
                    <a:pt x="270" y="134"/>
                  </a:lnTo>
                  <a:lnTo>
                    <a:pt x="247" y="125"/>
                  </a:lnTo>
                  <a:lnTo>
                    <a:pt x="222" y="122"/>
                  </a:lnTo>
                  <a:close/>
                  <a:moveTo>
                    <a:pt x="222" y="0"/>
                  </a:moveTo>
                  <a:lnTo>
                    <a:pt x="257" y="3"/>
                  </a:lnTo>
                  <a:lnTo>
                    <a:pt x="291" y="12"/>
                  </a:lnTo>
                  <a:lnTo>
                    <a:pt x="323" y="28"/>
                  </a:lnTo>
                  <a:lnTo>
                    <a:pt x="351" y="47"/>
                  </a:lnTo>
                  <a:lnTo>
                    <a:pt x="377" y="71"/>
                  </a:lnTo>
                  <a:lnTo>
                    <a:pt x="399" y="100"/>
                  </a:lnTo>
                  <a:lnTo>
                    <a:pt x="417" y="132"/>
                  </a:lnTo>
                  <a:lnTo>
                    <a:pt x="430" y="166"/>
                  </a:lnTo>
                  <a:lnTo>
                    <a:pt x="439" y="204"/>
                  </a:lnTo>
                  <a:lnTo>
                    <a:pt x="442" y="244"/>
                  </a:lnTo>
                  <a:lnTo>
                    <a:pt x="439" y="284"/>
                  </a:lnTo>
                  <a:lnTo>
                    <a:pt x="430" y="321"/>
                  </a:lnTo>
                  <a:lnTo>
                    <a:pt x="417" y="356"/>
                  </a:lnTo>
                  <a:lnTo>
                    <a:pt x="399" y="388"/>
                  </a:lnTo>
                  <a:lnTo>
                    <a:pt x="377" y="417"/>
                  </a:lnTo>
                  <a:lnTo>
                    <a:pt x="351" y="441"/>
                  </a:lnTo>
                  <a:lnTo>
                    <a:pt x="323" y="461"/>
                  </a:lnTo>
                  <a:lnTo>
                    <a:pt x="291" y="476"/>
                  </a:lnTo>
                  <a:lnTo>
                    <a:pt x="257" y="485"/>
                  </a:lnTo>
                  <a:lnTo>
                    <a:pt x="222" y="488"/>
                  </a:lnTo>
                  <a:lnTo>
                    <a:pt x="186" y="485"/>
                  </a:lnTo>
                  <a:lnTo>
                    <a:pt x="151" y="476"/>
                  </a:lnTo>
                  <a:lnTo>
                    <a:pt x="120" y="461"/>
                  </a:lnTo>
                  <a:lnTo>
                    <a:pt x="91" y="441"/>
                  </a:lnTo>
                  <a:lnTo>
                    <a:pt x="65" y="417"/>
                  </a:lnTo>
                  <a:lnTo>
                    <a:pt x="43" y="388"/>
                  </a:lnTo>
                  <a:lnTo>
                    <a:pt x="25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5" y="132"/>
                  </a:lnTo>
                  <a:lnTo>
                    <a:pt x="43" y="100"/>
                  </a:lnTo>
                  <a:lnTo>
                    <a:pt x="65" y="71"/>
                  </a:lnTo>
                  <a:lnTo>
                    <a:pt x="91" y="47"/>
                  </a:lnTo>
                  <a:lnTo>
                    <a:pt x="120" y="28"/>
                  </a:lnTo>
                  <a:lnTo>
                    <a:pt x="151" y="12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80"/>
            <p:cNvSpPr>
              <a:spLocks noEditPoints="1"/>
            </p:cNvSpPr>
            <p:nvPr/>
          </p:nvSpPr>
          <p:spPr bwMode="auto">
            <a:xfrm>
              <a:off x="6342063" y="4992688"/>
              <a:ext cx="330200" cy="581025"/>
            </a:xfrm>
            <a:custGeom>
              <a:avLst/>
              <a:gdLst>
                <a:gd name="T0" fmla="*/ 216 w 1875"/>
                <a:gd name="T1" fmla="*/ 125 h 3660"/>
                <a:gd name="T2" fmla="*/ 168 w 1875"/>
                <a:gd name="T3" fmla="*/ 148 h 3660"/>
                <a:gd name="T4" fmla="*/ 132 w 1875"/>
                <a:gd name="T5" fmla="*/ 186 h 3660"/>
                <a:gd name="T6" fmla="*/ 112 w 1875"/>
                <a:gd name="T7" fmla="*/ 240 h 3660"/>
                <a:gd name="T8" fmla="*/ 110 w 1875"/>
                <a:gd name="T9" fmla="*/ 366 h 3660"/>
                <a:gd name="T10" fmla="*/ 1765 w 1875"/>
                <a:gd name="T11" fmla="*/ 268 h 3660"/>
                <a:gd name="T12" fmla="*/ 1754 w 1875"/>
                <a:gd name="T13" fmla="*/ 212 h 3660"/>
                <a:gd name="T14" fmla="*/ 1726 w 1875"/>
                <a:gd name="T15" fmla="*/ 165 h 3660"/>
                <a:gd name="T16" fmla="*/ 1684 w 1875"/>
                <a:gd name="T17" fmla="*/ 134 h 3660"/>
                <a:gd name="T18" fmla="*/ 1632 w 1875"/>
                <a:gd name="T19" fmla="*/ 122 h 3660"/>
                <a:gd name="T20" fmla="*/ 243 w 1875"/>
                <a:gd name="T21" fmla="*/ 0 h 3660"/>
                <a:gd name="T22" fmla="*/ 1668 w 1875"/>
                <a:gd name="T23" fmla="*/ 3 h 3660"/>
                <a:gd name="T24" fmla="*/ 1734 w 1875"/>
                <a:gd name="T25" fmla="*/ 26 h 3660"/>
                <a:gd name="T26" fmla="*/ 1791 w 1875"/>
                <a:gd name="T27" fmla="*/ 67 h 3660"/>
                <a:gd name="T28" fmla="*/ 1836 w 1875"/>
                <a:gd name="T29" fmla="*/ 122 h 3660"/>
                <a:gd name="T30" fmla="*/ 1864 w 1875"/>
                <a:gd name="T31" fmla="*/ 191 h 3660"/>
                <a:gd name="T32" fmla="*/ 1875 w 1875"/>
                <a:gd name="T33" fmla="*/ 268 h 3660"/>
                <a:gd name="T34" fmla="*/ 1872 w 1875"/>
                <a:gd name="T35" fmla="*/ 1849 h 3660"/>
                <a:gd name="T36" fmla="*/ 1852 w 1875"/>
                <a:gd name="T37" fmla="*/ 1879 h 3660"/>
                <a:gd name="T38" fmla="*/ 1820 w 1875"/>
                <a:gd name="T39" fmla="*/ 1891 h 3660"/>
                <a:gd name="T40" fmla="*/ 1787 w 1875"/>
                <a:gd name="T41" fmla="*/ 1879 h 3660"/>
                <a:gd name="T42" fmla="*/ 1768 w 1875"/>
                <a:gd name="T43" fmla="*/ 1849 h 3660"/>
                <a:gd name="T44" fmla="*/ 1765 w 1875"/>
                <a:gd name="T45" fmla="*/ 488 h 3660"/>
                <a:gd name="T46" fmla="*/ 110 w 1875"/>
                <a:gd name="T47" fmla="*/ 2806 h 3660"/>
                <a:gd name="T48" fmla="*/ 1286 w 1875"/>
                <a:gd name="T49" fmla="*/ 2809 h 3660"/>
                <a:gd name="T50" fmla="*/ 1313 w 1875"/>
                <a:gd name="T51" fmla="*/ 2832 h 3660"/>
                <a:gd name="T52" fmla="*/ 1324 w 1875"/>
                <a:gd name="T53" fmla="*/ 2867 h 3660"/>
                <a:gd name="T54" fmla="*/ 1313 w 1875"/>
                <a:gd name="T55" fmla="*/ 2902 h 3660"/>
                <a:gd name="T56" fmla="*/ 1286 w 1875"/>
                <a:gd name="T57" fmla="*/ 2925 h 3660"/>
                <a:gd name="T58" fmla="*/ 110 w 1875"/>
                <a:gd name="T59" fmla="*/ 2928 h 3660"/>
                <a:gd name="T60" fmla="*/ 112 w 1875"/>
                <a:gd name="T61" fmla="*/ 3420 h 3660"/>
                <a:gd name="T62" fmla="*/ 132 w 1875"/>
                <a:gd name="T63" fmla="*/ 3474 h 3660"/>
                <a:gd name="T64" fmla="*/ 168 w 1875"/>
                <a:gd name="T65" fmla="*/ 3512 h 3660"/>
                <a:gd name="T66" fmla="*/ 216 w 1875"/>
                <a:gd name="T67" fmla="*/ 3535 h 3660"/>
                <a:gd name="T68" fmla="*/ 1213 w 1875"/>
                <a:gd name="T69" fmla="*/ 3538 h 3660"/>
                <a:gd name="T70" fmla="*/ 1246 w 1875"/>
                <a:gd name="T71" fmla="*/ 3550 h 3660"/>
                <a:gd name="T72" fmla="*/ 1266 w 1875"/>
                <a:gd name="T73" fmla="*/ 3580 h 3660"/>
                <a:gd name="T74" fmla="*/ 1266 w 1875"/>
                <a:gd name="T75" fmla="*/ 3618 h 3660"/>
                <a:gd name="T76" fmla="*/ 1246 w 1875"/>
                <a:gd name="T77" fmla="*/ 3648 h 3660"/>
                <a:gd name="T78" fmla="*/ 1213 w 1875"/>
                <a:gd name="T79" fmla="*/ 3660 h 3660"/>
                <a:gd name="T80" fmla="*/ 207 w 1875"/>
                <a:gd name="T81" fmla="*/ 3657 h 3660"/>
                <a:gd name="T82" fmla="*/ 140 w 1875"/>
                <a:gd name="T83" fmla="*/ 3634 h 3660"/>
                <a:gd name="T84" fmla="*/ 83 w 1875"/>
                <a:gd name="T85" fmla="*/ 3593 h 3660"/>
                <a:gd name="T86" fmla="*/ 39 w 1875"/>
                <a:gd name="T87" fmla="*/ 3538 h 3660"/>
                <a:gd name="T88" fmla="*/ 10 w 1875"/>
                <a:gd name="T89" fmla="*/ 3469 h 3660"/>
                <a:gd name="T90" fmla="*/ 0 w 1875"/>
                <a:gd name="T91" fmla="*/ 3392 h 3660"/>
                <a:gd name="T92" fmla="*/ 2 w 1875"/>
                <a:gd name="T93" fmla="*/ 228 h 3660"/>
                <a:gd name="T94" fmla="*/ 22 w 1875"/>
                <a:gd name="T95" fmla="*/ 155 h 3660"/>
                <a:gd name="T96" fmla="*/ 59 w 1875"/>
                <a:gd name="T97" fmla="*/ 92 h 3660"/>
                <a:gd name="T98" fmla="*/ 110 w 1875"/>
                <a:gd name="T99" fmla="*/ 43 h 3660"/>
                <a:gd name="T100" fmla="*/ 172 w 1875"/>
                <a:gd name="T101" fmla="*/ 11 h 3660"/>
                <a:gd name="T102" fmla="*/ 243 w 1875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5" h="3660">
                  <a:moveTo>
                    <a:pt x="243" y="122"/>
                  </a:moveTo>
                  <a:lnTo>
                    <a:pt x="216" y="125"/>
                  </a:lnTo>
                  <a:lnTo>
                    <a:pt x="192" y="134"/>
                  </a:lnTo>
                  <a:lnTo>
                    <a:pt x="168" y="148"/>
                  </a:lnTo>
                  <a:lnTo>
                    <a:pt x="149" y="165"/>
                  </a:lnTo>
                  <a:lnTo>
                    <a:pt x="132" y="186"/>
                  </a:lnTo>
                  <a:lnTo>
                    <a:pt x="120" y="212"/>
                  </a:lnTo>
                  <a:lnTo>
                    <a:pt x="112" y="240"/>
                  </a:lnTo>
                  <a:lnTo>
                    <a:pt x="110" y="268"/>
                  </a:lnTo>
                  <a:lnTo>
                    <a:pt x="110" y="366"/>
                  </a:lnTo>
                  <a:lnTo>
                    <a:pt x="1765" y="366"/>
                  </a:lnTo>
                  <a:lnTo>
                    <a:pt x="1765" y="268"/>
                  </a:lnTo>
                  <a:lnTo>
                    <a:pt x="1762" y="240"/>
                  </a:lnTo>
                  <a:lnTo>
                    <a:pt x="1754" y="212"/>
                  </a:lnTo>
                  <a:lnTo>
                    <a:pt x="1742" y="186"/>
                  </a:lnTo>
                  <a:lnTo>
                    <a:pt x="1726" y="165"/>
                  </a:lnTo>
                  <a:lnTo>
                    <a:pt x="1706" y="148"/>
                  </a:lnTo>
                  <a:lnTo>
                    <a:pt x="1684" y="134"/>
                  </a:lnTo>
                  <a:lnTo>
                    <a:pt x="1659" y="125"/>
                  </a:lnTo>
                  <a:lnTo>
                    <a:pt x="1632" y="122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1632" y="0"/>
                  </a:lnTo>
                  <a:lnTo>
                    <a:pt x="1668" y="3"/>
                  </a:lnTo>
                  <a:lnTo>
                    <a:pt x="1702" y="11"/>
                  </a:lnTo>
                  <a:lnTo>
                    <a:pt x="1734" y="26"/>
                  </a:lnTo>
                  <a:lnTo>
                    <a:pt x="1764" y="43"/>
                  </a:lnTo>
                  <a:lnTo>
                    <a:pt x="1791" y="67"/>
                  </a:lnTo>
                  <a:lnTo>
                    <a:pt x="1815" y="92"/>
                  </a:lnTo>
                  <a:lnTo>
                    <a:pt x="1836" y="122"/>
                  </a:lnTo>
                  <a:lnTo>
                    <a:pt x="1852" y="155"/>
                  </a:lnTo>
                  <a:lnTo>
                    <a:pt x="1864" y="191"/>
                  </a:lnTo>
                  <a:lnTo>
                    <a:pt x="1872" y="228"/>
                  </a:lnTo>
                  <a:lnTo>
                    <a:pt x="1875" y="268"/>
                  </a:lnTo>
                  <a:lnTo>
                    <a:pt x="1875" y="1830"/>
                  </a:lnTo>
                  <a:lnTo>
                    <a:pt x="1872" y="1849"/>
                  </a:lnTo>
                  <a:lnTo>
                    <a:pt x="1864" y="1865"/>
                  </a:lnTo>
                  <a:lnTo>
                    <a:pt x="1852" y="1879"/>
                  </a:lnTo>
                  <a:lnTo>
                    <a:pt x="1837" y="1888"/>
                  </a:lnTo>
                  <a:lnTo>
                    <a:pt x="1820" y="1891"/>
                  </a:lnTo>
                  <a:lnTo>
                    <a:pt x="1802" y="1888"/>
                  </a:lnTo>
                  <a:lnTo>
                    <a:pt x="1787" y="1879"/>
                  </a:lnTo>
                  <a:lnTo>
                    <a:pt x="1775" y="1865"/>
                  </a:lnTo>
                  <a:lnTo>
                    <a:pt x="1768" y="1849"/>
                  </a:lnTo>
                  <a:lnTo>
                    <a:pt x="1765" y="1830"/>
                  </a:lnTo>
                  <a:lnTo>
                    <a:pt x="1765" y="488"/>
                  </a:lnTo>
                  <a:lnTo>
                    <a:pt x="110" y="488"/>
                  </a:lnTo>
                  <a:lnTo>
                    <a:pt x="110" y="2806"/>
                  </a:lnTo>
                  <a:lnTo>
                    <a:pt x="1269" y="2806"/>
                  </a:lnTo>
                  <a:lnTo>
                    <a:pt x="1286" y="2809"/>
                  </a:lnTo>
                  <a:lnTo>
                    <a:pt x="1301" y="2818"/>
                  </a:lnTo>
                  <a:lnTo>
                    <a:pt x="1313" y="2832"/>
                  </a:lnTo>
                  <a:lnTo>
                    <a:pt x="1321" y="2848"/>
                  </a:lnTo>
                  <a:lnTo>
                    <a:pt x="1324" y="2867"/>
                  </a:lnTo>
                  <a:lnTo>
                    <a:pt x="1321" y="2886"/>
                  </a:lnTo>
                  <a:lnTo>
                    <a:pt x="1313" y="2902"/>
                  </a:lnTo>
                  <a:lnTo>
                    <a:pt x="1301" y="2916"/>
                  </a:lnTo>
                  <a:lnTo>
                    <a:pt x="1286" y="2925"/>
                  </a:lnTo>
                  <a:lnTo>
                    <a:pt x="1269" y="2928"/>
                  </a:lnTo>
                  <a:lnTo>
                    <a:pt x="110" y="2928"/>
                  </a:lnTo>
                  <a:lnTo>
                    <a:pt x="110" y="3392"/>
                  </a:lnTo>
                  <a:lnTo>
                    <a:pt x="112" y="3420"/>
                  </a:lnTo>
                  <a:lnTo>
                    <a:pt x="120" y="3448"/>
                  </a:lnTo>
                  <a:lnTo>
                    <a:pt x="132" y="3474"/>
                  </a:lnTo>
                  <a:lnTo>
                    <a:pt x="149" y="3495"/>
                  </a:lnTo>
                  <a:lnTo>
                    <a:pt x="168" y="3512"/>
                  </a:lnTo>
                  <a:lnTo>
                    <a:pt x="192" y="3526"/>
                  </a:lnTo>
                  <a:lnTo>
                    <a:pt x="216" y="3535"/>
                  </a:lnTo>
                  <a:lnTo>
                    <a:pt x="243" y="3538"/>
                  </a:lnTo>
                  <a:lnTo>
                    <a:pt x="1213" y="3538"/>
                  </a:lnTo>
                  <a:lnTo>
                    <a:pt x="1230" y="3541"/>
                  </a:lnTo>
                  <a:lnTo>
                    <a:pt x="1246" y="3550"/>
                  </a:lnTo>
                  <a:lnTo>
                    <a:pt x="1258" y="3562"/>
                  </a:lnTo>
                  <a:lnTo>
                    <a:pt x="1266" y="3580"/>
                  </a:lnTo>
                  <a:lnTo>
                    <a:pt x="1269" y="3599"/>
                  </a:lnTo>
                  <a:lnTo>
                    <a:pt x="1266" y="3618"/>
                  </a:lnTo>
                  <a:lnTo>
                    <a:pt x="1258" y="3634"/>
                  </a:lnTo>
                  <a:lnTo>
                    <a:pt x="1246" y="3648"/>
                  </a:lnTo>
                  <a:lnTo>
                    <a:pt x="1230" y="3657"/>
                  </a:lnTo>
                  <a:lnTo>
                    <a:pt x="1213" y="3660"/>
                  </a:lnTo>
                  <a:lnTo>
                    <a:pt x="243" y="3660"/>
                  </a:lnTo>
                  <a:lnTo>
                    <a:pt x="207" y="3657"/>
                  </a:lnTo>
                  <a:lnTo>
                    <a:pt x="172" y="3649"/>
                  </a:lnTo>
                  <a:lnTo>
                    <a:pt x="140" y="3634"/>
                  </a:lnTo>
                  <a:lnTo>
                    <a:pt x="110" y="3617"/>
                  </a:lnTo>
                  <a:lnTo>
                    <a:pt x="83" y="3593"/>
                  </a:lnTo>
                  <a:lnTo>
                    <a:pt x="59" y="3568"/>
                  </a:lnTo>
                  <a:lnTo>
                    <a:pt x="39" y="3538"/>
                  </a:lnTo>
                  <a:lnTo>
                    <a:pt x="22" y="3505"/>
                  </a:lnTo>
                  <a:lnTo>
                    <a:pt x="10" y="3469"/>
                  </a:lnTo>
                  <a:lnTo>
                    <a:pt x="2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2" y="228"/>
                  </a:lnTo>
                  <a:lnTo>
                    <a:pt x="10" y="191"/>
                  </a:lnTo>
                  <a:lnTo>
                    <a:pt x="22" y="155"/>
                  </a:lnTo>
                  <a:lnTo>
                    <a:pt x="39" y="122"/>
                  </a:lnTo>
                  <a:lnTo>
                    <a:pt x="59" y="92"/>
                  </a:lnTo>
                  <a:lnTo>
                    <a:pt x="83" y="67"/>
                  </a:lnTo>
                  <a:lnTo>
                    <a:pt x="110" y="43"/>
                  </a:lnTo>
                  <a:lnTo>
                    <a:pt x="140" y="26"/>
                  </a:lnTo>
                  <a:lnTo>
                    <a:pt x="172" y="11"/>
                  </a:lnTo>
                  <a:lnTo>
                    <a:pt x="207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/>
          <p:cNvGrpSpPr/>
          <p:nvPr/>
        </p:nvGrpSpPr>
        <p:grpSpPr>
          <a:xfrm>
            <a:off x="3504989" y="1903583"/>
            <a:ext cx="495300" cy="581025"/>
            <a:chOff x="7315200" y="4992688"/>
            <a:chExt cx="495300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02" name="Freeform 185"/>
            <p:cNvSpPr>
              <a:spLocks noEditPoints="1"/>
            </p:cNvSpPr>
            <p:nvPr/>
          </p:nvSpPr>
          <p:spPr bwMode="auto">
            <a:xfrm>
              <a:off x="7556500" y="5303838"/>
              <a:ext cx="254000" cy="231775"/>
            </a:xfrm>
            <a:custGeom>
              <a:avLst/>
              <a:gdLst>
                <a:gd name="T0" fmla="*/ 561 w 1434"/>
                <a:gd name="T1" fmla="*/ 528 h 1461"/>
                <a:gd name="T2" fmla="*/ 544 w 1434"/>
                <a:gd name="T3" fmla="*/ 549 h 1461"/>
                <a:gd name="T4" fmla="*/ 520 w 1434"/>
                <a:gd name="T5" fmla="*/ 560 h 1461"/>
                <a:gd name="T6" fmla="*/ 424 w 1434"/>
                <a:gd name="T7" fmla="*/ 870 h 1461"/>
                <a:gd name="T8" fmla="*/ 438 w 1434"/>
                <a:gd name="T9" fmla="*/ 895 h 1461"/>
                <a:gd name="T10" fmla="*/ 440 w 1434"/>
                <a:gd name="T11" fmla="*/ 925 h 1461"/>
                <a:gd name="T12" fmla="*/ 692 w 1434"/>
                <a:gd name="T13" fmla="*/ 1116 h 1461"/>
                <a:gd name="T14" fmla="*/ 726 w 1434"/>
                <a:gd name="T15" fmla="*/ 1111 h 1461"/>
                <a:gd name="T16" fmla="*/ 1053 w 1434"/>
                <a:gd name="T17" fmla="*/ 1290 h 1461"/>
                <a:gd name="T18" fmla="*/ 994 w 1434"/>
                <a:gd name="T19" fmla="*/ 910 h 1461"/>
                <a:gd name="T20" fmla="*/ 1002 w 1434"/>
                <a:gd name="T21" fmla="*/ 882 h 1461"/>
                <a:gd name="T22" fmla="*/ 1257 w 1434"/>
                <a:gd name="T23" fmla="*/ 614 h 1461"/>
                <a:gd name="T24" fmla="*/ 897 w 1434"/>
                <a:gd name="T25" fmla="*/ 555 h 1461"/>
                <a:gd name="T26" fmla="*/ 872 w 1434"/>
                <a:gd name="T27" fmla="*/ 528 h 1461"/>
                <a:gd name="T28" fmla="*/ 717 w 1434"/>
                <a:gd name="T29" fmla="*/ 0 h 1461"/>
                <a:gd name="T30" fmla="*/ 746 w 1434"/>
                <a:gd name="T31" fmla="*/ 7 h 1461"/>
                <a:gd name="T32" fmla="*/ 766 w 1434"/>
                <a:gd name="T33" fmla="*/ 30 h 1461"/>
                <a:gd name="T34" fmla="*/ 1387 w 1434"/>
                <a:gd name="T35" fmla="*/ 511 h 1461"/>
                <a:gd name="T36" fmla="*/ 1415 w 1434"/>
                <a:gd name="T37" fmla="*/ 524 h 1461"/>
                <a:gd name="T38" fmla="*/ 1432 w 1434"/>
                <a:gd name="T39" fmla="*/ 553 h 1461"/>
                <a:gd name="T40" fmla="*/ 1433 w 1434"/>
                <a:gd name="T41" fmla="*/ 586 h 1461"/>
                <a:gd name="T42" fmla="*/ 1417 w 1434"/>
                <a:gd name="T43" fmla="*/ 615 h 1461"/>
                <a:gd name="T44" fmla="*/ 1181 w 1434"/>
                <a:gd name="T45" fmla="*/ 1390 h 1461"/>
                <a:gd name="T46" fmla="*/ 1177 w 1434"/>
                <a:gd name="T47" fmla="*/ 1423 h 1461"/>
                <a:gd name="T48" fmla="*/ 1159 w 1434"/>
                <a:gd name="T49" fmla="*/ 1449 h 1461"/>
                <a:gd name="T50" fmla="*/ 1138 w 1434"/>
                <a:gd name="T51" fmla="*/ 1460 h 1461"/>
                <a:gd name="T52" fmla="*/ 1114 w 1434"/>
                <a:gd name="T53" fmla="*/ 1460 h 1461"/>
                <a:gd name="T54" fmla="*/ 717 w 1434"/>
                <a:gd name="T55" fmla="*/ 1239 h 1461"/>
                <a:gd name="T56" fmla="*/ 319 w 1434"/>
                <a:gd name="T57" fmla="*/ 1460 h 1461"/>
                <a:gd name="T58" fmla="*/ 289 w 1434"/>
                <a:gd name="T59" fmla="*/ 1458 h 1461"/>
                <a:gd name="T60" fmla="*/ 265 w 1434"/>
                <a:gd name="T61" fmla="*/ 1438 h 1461"/>
                <a:gd name="T62" fmla="*/ 254 w 1434"/>
                <a:gd name="T63" fmla="*/ 1407 h 1461"/>
                <a:gd name="T64" fmla="*/ 327 w 1434"/>
                <a:gd name="T65" fmla="*/ 936 h 1461"/>
                <a:gd name="T66" fmla="*/ 8 w 1434"/>
                <a:gd name="T67" fmla="*/ 601 h 1461"/>
                <a:gd name="T68" fmla="*/ 0 w 1434"/>
                <a:gd name="T69" fmla="*/ 569 h 1461"/>
                <a:gd name="T70" fmla="*/ 10 w 1434"/>
                <a:gd name="T71" fmla="*/ 537 h 1461"/>
                <a:gd name="T72" fmla="*/ 33 w 1434"/>
                <a:gd name="T73" fmla="*/ 515 h 1461"/>
                <a:gd name="T74" fmla="*/ 477 w 1434"/>
                <a:gd name="T75" fmla="*/ 444 h 1461"/>
                <a:gd name="T76" fmla="*/ 677 w 1434"/>
                <a:gd name="T77" fmla="*/ 17 h 1461"/>
                <a:gd name="T78" fmla="*/ 703 w 1434"/>
                <a:gd name="T79" fmla="*/ 1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34" h="1461">
                  <a:moveTo>
                    <a:pt x="717" y="192"/>
                  </a:moveTo>
                  <a:lnTo>
                    <a:pt x="561" y="528"/>
                  </a:lnTo>
                  <a:lnTo>
                    <a:pt x="554" y="540"/>
                  </a:lnTo>
                  <a:lnTo>
                    <a:pt x="544" y="549"/>
                  </a:lnTo>
                  <a:lnTo>
                    <a:pt x="533" y="557"/>
                  </a:lnTo>
                  <a:lnTo>
                    <a:pt x="520" y="560"/>
                  </a:lnTo>
                  <a:lnTo>
                    <a:pt x="176" y="614"/>
                  </a:lnTo>
                  <a:lnTo>
                    <a:pt x="424" y="870"/>
                  </a:lnTo>
                  <a:lnTo>
                    <a:pt x="433" y="882"/>
                  </a:lnTo>
                  <a:lnTo>
                    <a:pt x="438" y="895"/>
                  </a:lnTo>
                  <a:lnTo>
                    <a:pt x="441" y="910"/>
                  </a:lnTo>
                  <a:lnTo>
                    <a:pt x="440" y="925"/>
                  </a:lnTo>
                  <a:lnTo>
                    <a:pt x="382" y="1290"/>
                  </a:lnTo>
                  <a:lnTo>
                    <a:pt x="692" y="1116"/>
                  </a:lnTo>
                  <a:lnTo>
                    <a:pt x="709" y="1111"/>
                  </a:lnTo>
                  <a:lnTo>
                    <a:pt x="726" y="1111"/>
                  </a:lnTo>
                  <a:lnTo>
                    <a:pt x="742" y="1116"/>
                  </a:lnTo>
                  <a:lnTo>
                    <a:pt x="1053" y="1290"/>
                  </a:lnTo>
                  <a:lnTo>
                    <a:pt x="994" y="925"/>
                  </a:lnTo>
                  <a:lnTo>
                    <a:pt x="994" y="910"/>
                  </a:lnTo>
                  <a:lnTo>
                    <a:pt x="996" y="895"/>
                  </a:lnTo>
                  <a:lnTo>
                    <a:pt x="1002" y="882"/>
                  </a:lnTo>
                  <a:lnTo>
                    <a:pt x="1011" y="870"/>
                  </a:lnTo>
                  <a:lnTo>
                    <a:pt x="1257" y="614"/>
                  </a:lnTo>
                  <a:lnTo>
                    <a:pt x="914" y="560"/>
                  </a:lnTo>
                  <a:lnTo>
                    <a:pt x="897" y="555"/>
                  </a:lnTo>
                  <a:lnTo>
                    <a:pt x="883" y="544"/>
                  </a:lnTo>
                  <a:lnTo>
                    <a:pt x="872" y="528"/>
                  </a:lnTo>
                  <a:lnTo>
                    <a:pt x="717" y="192"/>
                  </a:lnTo>
                  <a:close/>
                  <a:moveTo>
                    <a:pt x="717" y="0"/>
                  </a:moveTo>
                  <a:lnTo>
                    <a:pt x="732" y="1"/>
                  </a:lnTo>
                  <a:lnTo>
                    <a:pt x="746" y="7"/>
                  </a:lnTo>
                  <a:lnTo>
                    <a:pt x="757" y="17"/>
                  </a:lnTo>
                  <a:lnTo>
                    <a:pt x="766" y="30"/>
                  </a:lnTo>
                  <a:lnTo>
                    <a:pt x="958" y="444"/>
                  </a:lnTo>
                  <a:lnTo>
                    <a:pt x="1387" y="511"/>
                  </a:lnTo>
                  <a:lnTo>
                    <a:pt x="1402" y="515"/>
                  </a:lnTo>
                  <a:lnTo>
                    <a:pt x="1415" y="524"/>
                  </a:lnTo>
                  <a:lnTo>
                    <a:pt x="1425" y="537"/>
                  </a:lnTo>
                  <a:lnTo>
                    <a:pt x="1432" y="553"/>
                  </a:lnTo>
                  <a:lnTo>
                    <a:pt x="1434" y="569"/>
                  </a:lnTo>
                  <a:lnTo>
                    <a:pt x="1433" y="586"/>
                  </a:lnTo>
                  <a:lnTo>
                    <a:pt x="1427" y="601"/>
                  </a:lnTo>
                  <a:lnTo>
                    <a:pt x="1417" y="615"/>
                  </a:lnTo>
                  <a:lnTo>
                    <a:pt x="1108" y="936"/>
                  </a:lnTo>
                  <a:lnTo>
                    <a:pt x="1181" y="1390"/>
                  </a:lnTo>
                  <a:lnTo>
                    <a:pt x="1181" y="1407"/>
                  </a:lnTo>
                  <a:lnTo>
                    <a:pt x="1177" y="1423"/>
                  </a:lnTo>
                  <a:lnTo>
                    <a:pt x="1170" y="1438"/>
                  </a:lnTo>
                  <a:lnTo>
                    <a:pt x="1159" y="1449"/>
                  </a:lnTo>
                  <a:lnTo>
                    <a:pt x="1149" y="1455"/>
                  </a:lnTo>
                  <a:lnTo>
                    <a:pt x="1138" y="1460"/>
                  </a:lnTo>
                  <a:lnTo>
                    <a:pt x="1126" y="1461"/>
                  </a:lnTo>
                  <a:lnTo>
                    <a:pt x="1114" y="1460"/>
                  </a:lnTo>
                  <a:lnTo>
                    <a:pt x="1101" y="1454"/>
                  </a:lnTo>
                  <a:lnTo>
                    <a:pt x="717" y="1239"/>
                  </a:lnTo>
                  <a:lnTo>
                    <a:pt x="334" y="1454"/>
                  </a:lnTo>
                  <a:lnTo>
                    <a:pt x="319" y="1460"/>
                  </a:lnTo>
                  <a:lnTo>
                    <a:pt x="304" y="1461"/>
                  </a:lnTo>
                  <a:lnTo>
                    <a:pt x="289" y="1458"/>
                  </a:lnTo>
                  <a:lnTo>
                    <a:pt x="276" y="1449"/>
                  </a:lnTo>
                  <a:lnTo>
                    <a:pt x="265" y="1438"/>
                  </a:lnTo>
                  <a:lnTo>
                    <a:pt x="257" y="1422"/>
                  </a:lnTo>
                  <a:lnTo>
                    <a:pt x="254" y="1407"/>
                  </a:lnTo>
                  <a:lnTo>
                    <a:pt x="254" y="1390"/>
                  </a:lnTo>
                  <a:lnTo>
                    <a:pt x="327" y="936"/>
                  </a:lnTo>
                  <a:lnTo>
                    <a:pt x="18" y="615"/>
                  </a:lnTo>
                  <a:lnTo>
                    <a:pt x="8" y="601"/>
                  </a:lnTo>
                  <a:lnTo>
                    <a:pt x="2" y="586"/>
                  </a:lnTo>
                  <a:lnTo>
                    <a:pt x="0" y="569"/>
                  </a:lnTo>
                  <a:lnTo>
                    <a:pt x="3" y="553"/>
                  </a:lnTo>
                  <a:lnTo>
                    <a:pt x="10" y="537"/>
                  </a:lnTo>
                  <a:lnTo>
                    <a:pt x="20" y="524"/>
                  </a:lnTo>
                  <a:lnTo>
                    <a:pt x="33" y="515"/>
                  </a:lnTo>
                  <a:lnTo>
                    <a:pt x="48" y="511"/>
                  </a:lnTo>
                  <a:lnTo>
                    <a:pt x="477" y="444"/>
                  </a:lnTo>
                  <a:lnTo>
                    <a:pt x="669" y="30"/>
                  </a:lnTo>
                  <a:lnTo>
                    <a:pt x="677" y="17"/>
                  </a:lnTo>
                  <a:lnTo>
                    <a:pt x="689" y="7"/>
                  </a:lnTo>
                  <a:lnTo>
                    <a:pt x="703" y="1"/>
                  </a:lnTo>
                  <a:lnTo>
                    <a:pt x="7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86"/>
            <p:cNvSpPr>
              <a:spLocks/>
            </p:cNvSpPr>
            <p:nvPr/>
          </p:nvSpPr>
          <p:spPr bwMode="auto">
            <a:xfrm>
              <a:off x="7432675" y="5021263"/>
              <a:ext cx="57150" cy="20638"/>
            </a:xfrm>
            <a:custGeom>
              <a:avLst/>
              <a:gdLst>
                <a:gd name="T0" fmla="*/ 54 w 330"/>
                <a:gd name="T1" fmla="*/ 0 h 122"/>
                <a:gd name="T2" fmla="*/ 276 w 330"/>
                <a:gd name="T3" fmla="*/ 0 h 122"/>
                <a:gd name="T4" fmla="*/ 293 w 330"/>
                <a:gd name="T5" fmla="*/ 3 h 122"/>
                <a:gd name="T6" fmla="*/ 308 w 330"/>
                <a:gd name="T7" fmla="*/ 12 h 122"/>
                <a:gd name="T8" fmla="*/ 320 w 330"/>
                <a:gd name="T9" fmla="*/ 24 h 122"/>
                <a:gd name="T10" fmla="*/ 328 w 330"/>
                <a:gd name="T11" fmla="*/ 42 h 122"/>
                <a:gd name="T12" fmla="*/ 330 w 330"/>
                <a:gd name="T13" fmla="*/ 61 h 122"/>
                <a:gd name="T14" fmla="*/ 328 w 330"/>
                <a:gd name="T15" fmla="*/ 80 h 122"/>
                <a:gd name="T16" fmla="*/ 320 w 330"/>
                <a:gd name="T17" fmla="*/ 96 h 122"/>
                <a:gd name="T18" fmla="*/ 308 w 330"/>
                <a:gd name="T19" fmla="*/ 110 h 122"/>
                <a:gd name="T20" fmla="*/ 293 w 330"/>
                <a:gd name="T21" fmla="*/ 119 h 122"/>
                <a:gd name="T22" fmla="*/ 276 w 330"/>
                <a:gd name="T23" fmla="*/ 122 h 122"/>
                <a:gd name="T24" fmla="*/ 54 w 330"/>
                <a:gd name="T25" fmla="*/ 122 h 122"/>
                <a:gd name="T26" fmla="*/ 37 w 330"/>
                <a:gd name="T27" fmla="*/ 119 h 122"/>
                <a:gd name="T28" fmla="*/ 22 w 330"/>
                <a:gd name="T29" fmla="*/ 110 h 122"/>
                <a:gd name="T30" fmla="*/ 10 w 330"/>
                <a:gd name="T31" fmla="*/ 96 h 122"/>
                <a:gd name="T32" fmla="*/ 3 w 330"/>
                <a:gd name="T33" fmla="*/ 80 h 122"/>
                <a:gd name="T34" fmla="*/ 0 w 330"/>
                <a:gd name="T35" fmla="*/ 61 h 122"/>
                <a:gd name="T36" fmla="*/ 3 w 330"/>
                <a:gd name="T37" fmla="*/ 42 h 122"/>
                <a:gd name="T38" fmla="*/ 10 w 330"/>
                <a:gd name="T39" fmla="*/ 24 h 122"/>
                <a:gd name="T40" fmla="*/ 22 w 330"/>
                <a:gd name="T41" fmla="*/ 12 h 122"/>
                <a:gd name="T42" fmla="*/ 37 w 330"/>
                <a:gd name="T43" fmla="*/ 3 h 122"/>
                <a:gd name="T44" fmla="*/ 54 w 33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0" h="122">
                  <a:moveTo>
                    <a:pt x="54" y="0"/>
                  </a:moveTo>
                  <a:lnTo>
                    <a:pt x="276" y="0"/>
                  </a:lnTo>
                  <a:lnTo>
                    <a:pt x="293" y="3"/>
                  </a:lnTo>
                  <a:lnTo>
                    <a:pt x="308" y="12"/>
                  </a:lnTo>
                  <a:lnTo>
                    <a:pt x="320" y="24"/>
                  </a:lnTo>
                  <a:lnTo>
                    <a:pt x="328" y="42"/>
                  </a:lnTo>
                  <a:lnTo>
                    <a:pt x="330" y="61"/>
                  </a:lnTo>
                  <a:lnTo>
                    <a:pt x="328" y="80"/>
                  </a:lnTo>
                  <a:lnTo>
                    <a:pt x="320" y="96"/>
                  </a:lnTo>
                  <a:lnTo>
                    <a:pt x="308" y="110"/>
                  </a:lnTo>
                  <a:lnTo>
                    <a:pt x="293" y="119"/>
                  </a:lnTo>
                  <a:lnTo>
                    <a:pt x="276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87"/>
            <p:cNvSpPr>
              <a:spLocks/>
            </p:cNvSpPr>
            <p:nvPr/>
          </p:nvSpPr>
          <p:spPr bwMode="auto">
            <a:xfrm>
              <a:off x="7499350" y="5021263"/>
              <a:ext cx="30163" cy="20638"/>
            </a:xfrm>
            <a:custGeom>
              <a:avLst/>
              <a:gdLst>
                <a:gd name="T0" fmla="*/ 55 w 165"/>
                <a:gd name="T1" fmla="*/ 0 h 122"/>
                <a:gd name="T2" fmla="*/ 110 w 165"/>
                <a:gd name="T3" fmla="*/ 0 h 122"/>
                <a:gd name="T4" fmla="*/ 127 w 165"/>
                <a:gd name="T5" fmla="*/ 3 h 122"/>
                <a:gd name="T6" fmla="*/ 142 w 165"/>
                <a:gd name="T7" fmla="*/ 12 h 122"/>
                <a:gd name="T8" fmla="*/ 154 w 165"/>
                <a:gd name="T9" fmla="*/ 24 h 122"/>
                <a:gd name="T10" fmla="*/ 162 w 165"/>
                <a:gd name="T11" fmla="*/ 42 h 122"/>
                <a:gd name="T12" fmla="*/ 165 w 165"/>
                <a:gd name="T13" fmla="*/ 61 h 122"/>
                <a:gd name="T14" fmla="*/ 162 w 165"/>
                <a:gd name="T15" fmla="*/ 80 h 122"/>
                <a:gd name="T16" fmla="*/ 154 w 165"/>
                <a:gd name="T17" fmla="*/ 96 h 122"/>
                <a:gd name="T18" fmla="*/ 142 w 165"/>
                <a:gd name="T19" fmla="*/ 110 h 122"/>
                <a:gd name="T20" fmla="*/ 127 w 165"/>
                <a:gd name="T21" fmla="*/ 119 h 122"/>
                <a:gd name="T22" fmla="*/ 110 w 165"/>
                <a:gd name="T23" fmla="*/ 122 h 122"/>
                <a:gd name="T24" fmla="*/ 55 w 165"/>
                <a:gd name="T25" fmla="*/ 122 h 122"/>
                <a:gd name="T26" fmla="*/ 37 w 165"/>
                <a:gd name="T27" fmla="*/ 119 h 122"/>
                <a:gd name="T28" fmla="*/ 22 w 165"/>
                <a:gd name="T29" fmla="*/ 110 h 122"/>
                <a:gd name="T30" fmla="*/ 10 w 165"/>
                <a:gd name="T31" fmla="*/ 96 h 122"/>
                <a:gd name="T32" fmla="*/ 2 w 165"/>
                <a:gd name="T33" fmla="*/ 80 h 122"/>
                <a:gd name="T34" fmla="*/ 0 w 165"/>
                <a:gd name="T35" fmla="*/ 61 h 122"/>
                <a:gd name="T36" fmla="*/ 2 w 165"/>
                <a:gd name="T37" fmla="*/ 42 h 122"/>
                <a:gd name="T38" fmla="*/ 10 w 165"/>
                <a:gd name="T39" fmla="*/ 24 h 122"/>
                <a:gd name="T40" fmla="*/ 22 w 165"/>
                <a:gd name="T41" fmla="*/ 12 h 122"/>
                <a:gd name="T42" fmla="*/ 37 w 165"/>
                <a:gd name="T43" fmla="*/ 3 h 122"/>
                <a:gd name="T44" fmla="*/ 55 w 16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22">
                  <a:moveTo>
                    <a:pt x="55" y="0"/>
                  </a:moveTo>
                  <a:lnTo>
                    <a:pt x="110" y="0"/>
                  </a:lnTo>
                  <a:lnTo>
                    <a:pt x="127" y="3"/>
                  </a:lnTo>
                  <a:lnTo>
                    <a:pt x="142" y="12"/>
                  </a:lnTo>
                  <a:lnTo>
                    <a:pt x="154" y="24"/>
                  </a:lnTo>
                  <a:lnTo>
                    <a:pt x="162" y="42"/>
                  </a:lnTo>
                  <a:lnTo>
                    <a:pt x="165" y="61"/>
                  </a:lnTo>
                  <a:lnTo>
                    <a:pt x="162" y="80"/>
                  </a:lnTo>
                  <a:lnTo>
                    <a:pt x="154" y="96"/>
                  </a:lnTo>
                  <a:lnTo>
                    <a:pt x="142" y="110"/>
                  </a:lnTo>
                  <a:lnTo>
                    <a:pt x="127" y="119"/>
                  </a:lnTo>
                  <a:lnTo>
                    <a:pt x="110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88"/>
            <p:cNvSpPr>
              <a:spLocks noEditPoints="1"/>
            </p:cNvSpPr>
            <p:nvPr/>
          </p:nvSpPr>
          <p:spPr bwMode="auto">
            <a:xfrm>
              <a:off x="7442200" y="5467351"/>
              <a:ext cx="77788" cy="77788"/>
            </a:xfrm>
            <a:custGeom>
              <a:avLst/>
              <a:gdLst>
                <a:gd name="T0" fmla="*/ 197 w 442"/>
                <a:gd name="T1" fmla="*/ 125 h 488"/>
                <a:gd name="T2" fmla="*/ 152 w 442"/>
                <a:gd name="T3" fmla="*/ 149 h 488"/>
                <a:gd name="T4" fmla="*/ 122 w 442"/>
                <a:gd name="T5" fmla="*/ 191 h 488"/>
                <a:gd name="T6" fmla="*/ 111 w 442"/>
                <a:gd name="T7" fmla="*/ 244 h 488"/>
                <a:gd name="T8" fmla="*/ 122 w 442"/>
                <a:gd name="T9" fmla="*/ 297 h 488"/>
                <a:gd name="T10" fmla="*/ 152 w 442"/>
                <a:gd name="T11" fmla="*/ 339 h 488"/>
                <a:gd name="T12" fmla="*/ 197 w 442"/>
                <a:gd name="T13" fmla="*/ 363 h 488"/>
                <a:gd name="T14" fmla="*/ 247 w 442"/>
                <a:gd name="T15" fmla="*/ 363 h 488"/>
                <a:gd name="T16" fmla="*/ 290 w 442"/>
                <a:gd name="T17" fmla="*/ 339 h 488"/>
                <a:gd name="T18" fmla="*/ 320 w 442"/>
                <a:gd name="T19" fmla="*/ 297 h 488"/>
                <a:gd name="T20" fmla="*/ 332 w 442"/>
                <a:gd name="T21" fmla="*/ 244 h 488"/>
                <a:gd name="T22" fmla="*/ 320 w 442"/>
                <a:gd name="T23" fmla="*/ 191 h 488"/>
                <a:gd name="T24" fmla="*/ 290 w 442"/>
                <a:gd name="T25" fmla="*/ 149 h 488"/>
                <a:gd name="T26" fmla="*/ 247 w 442"/>
                <a:gd name="T27" fmla="*/ 125 h 488"/>
                <a:gd name="T28" fmla="*/ 222 w 442"/>
                <a:gd name="T29" fmla="*/ 0 h 488"/>
                <a:gd name="T30" fmla="*/ 291 w 442"/>
                <a:gd name="T31" fmla="*/ 12 h 488"/>
                <a:gd name="T32" fmla="*/ 351 w 442"/>
                <a:gd name="T33" fmla="*/ 47 h 488"/>
                <a:gd name="T34" fmla="*/ 399 w 442"/>
                <a:gd name="T35" fmla="*/ 100 h 488"/>
                <a:gd name="T36" fmla="*/ 430 w 442"/>
                <a:gd name="T37" fmla="*/ 166 h 488"/>
                <a:gd name="T38" fmla="*/ 442 w 442"/>
                <a:gd name="T39" fmla="*/ 244 h 488"/>
                <a:gd name="T40" fmla="*/ 430 w 442"/>
                <a:gd name="T41" fmla="*/ 321 h 488"/>
                <a:gd name="T42" fmla="*/ 399 w 442"/>
                <a:gd name="T43" fmla="*/ 388 h 488"/>
                <a:gd name="T44" fmla="*/ 351 w 442"/>
                <a:gd name="T45" fmla="*/ 441 h 488"/>
                <a:gd name="T46" fmla="*/ 291 w 442"/>
                <a:gd name="T47" fmla="*/ 476 h 488"/>
                <a:gd name="T48" fmla="*/ 222 w 442"/>
                <a:gd name="T49" fmla="*/ 488 h 488"/>
                <a:gd name="T50" fmla="*/ 151 w 442"/>
                <a:gd name="T51" fmla="*/ 476 h 488"/>
                <a:gd name="T52" fmla="*/ 91 w 442"/>
                <a:gd name="T53" fmla="*/ 441 h 488"/>
                <a:gd name="T54" fmla="*/ 43 w 442"/>
                <a:gd name="T55" fmla="*/ 388 h 488"/>
                <a:gd name="T56" fmla="*/ 12 w 442"/>
                <a:gd name="T57" fmla="*/ 321 h 488"/>
                <a:gd name="T58" fmla="*/ 0 w 442"/>
                <a:gd name="T59" fmla="*/ 244 h 488"/>
                <a:gd name="T60" fmla="*/ 12 w 442"/>
                <a:gd name="T61" fmla="*/ 166 h 488"/>
                <a:gd name="T62" fmla="*/ 43 w 442"/>
                <a:gd name="T63" fmla="*/ 100 h 488"/>
                <a:gd name="T64" fmla="*/ 91 w 442"/>
                <a:gd name="T65" fmla="*/ 47 h 488"/>
                <a:gd name="T66" fmla="*/ 151 w 442"/>
                <a:gd name="T67" fmla="*/ 12 h 488"/>
                <a:gd name="T68" fmla="*/ 222 w 442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488">
                  <a:moveTo>
                    <a:pt x="222" y="122"/>
                  </a:moveTo>
                  <a:lnTo>
                    <a:pt x="197" y="125"/>
                  </a:lnTo>
                  <a:lnTo>
                    <a:pt x="173" y="134"/>
                  </a:lnTo>
                  <a:lnTo>
                    <a:pt x="152" y="149"/>
                  </a:lnTo>
                  <a:lnTo>
                    <a:pt x="135" y="167"/>
                  </a:lnTo>
                  <a:lnTo>
                    <a:pt x="122" y="191"/>
                  </a:lnTo>
                  <a:lnTo>
                    <a:pt x="114" y="216"/>
                  </a:lnTo>
                  <a:lnTo>
                    <a:pt x="111" y="244"/>
                  </a:lnTo>
                  <a:lnTo>
                    <a:pt x="114" y="272"/>
                  </a:lnTo>
                  <a:lnTo>
                    <a:pt x="122" y="297"/>
                  </a:lnTo>
                  <a:lnTo>
                    <a:pt x="135" y="321"/>
                  </a:lnTo>
                  <a:lnTo>
                    <a:pt x="152" y="339"/>
                  </a:lnTo>
                  <a:lnTo>
                    <a:pt x="173" y="354"/>
                  </a:lnTo>
                  <a:lnTo>
                    <a:pt x="197" y="363"/>
                  </a:lnTo>
                  <a:lnTo>
                    <a:pt x="222" y="366"/>
                  </a:lnTo>
                  <a:lnTo>
                    <a:pt x="247" y="363"/>
                  </a:lnTo>
                  <a:lnTo>
                    <a:pt x="270" y="354"/>
                  </a:lnTo>
                  <a:lnTo>
                    <a:pt x="290" y="339"/>
                  </a:lnTo>
                  <a:lnTo>
                    <a:pt x="307" y="321"/>
                  </a:lnTo>
                  <a:lnTo>
                    <a:pt x="320" y="297"/>
                  </a:lnTo>
                  <a:lnTo>
                    <a:pt x="329" y="272"/>
                  </a:lnTo>
                  <a:lnTo>
                    <a:pt x="332" y="244"/>
                  </a:lnTo>
                  <a:lnTo>
                    <a:pt x="329" y="216"/>
                  </a:lnTo>
                  <a:lnTo>
                    <a:pt x="320" y="191"/>
                  </a:lnTo>
                  <a:lnTo>
                    <a:pt x="307" y="167"/>
                  </a:lnTo>
                  <a:lnTo>
                    <a:pt x="290" y="149"/>
                  </a:lnTo>
                  <a:lnTo>
                    <a:pt x="270" y="134"/>
                  </a:lnTo>
                  <a:lnTo>
                    <a:pt x="247" y="125"/>
                  </a:lnTo>
                  <a:lnTo>
                    <a:pt x="222" y="122"/>
                  </a:lnTo>
                  <a:close/>
                  <a:moveTo>
                    <a:pt x="222" y="0"/>
                  </a:moveTo>
                  <a:lnTo>
                    <a:pt x="257" y="3"/>
                  </a:lnTo>
                  <a:lnTo>
                    <a:pt x="291" y="12"/>
                  </a:lnTo>
                  <a:lnTo>
                    <a:pt x="323" y="28"/>
                  </a:lnTo>
                  <a:lnTo>
                    <a:pt x="351" y="47"/>
                  </a:lnTo>
                  <a:lnTo>
                    <a:pt x="377" y="71"/>
                  </a:lnTo>
                  <a:lnTo>
                    <a:pt x="399" y="100"/>
                  </a:lnTo>
                  <a:lnTo>
                    <a:pt x="417" y="132"/>
                  </a:lnTo>
                  <a:lnTo>
                    <a:pt x="430" y="166"/>
                  </a:lnTo>
                  <a:lnTo>
                    <a:pt x="439" y="204"/>
                  </a:lnTo>
                  <a:lnTo>
                    <a:pt x="442" y="244"/>
                  </a:lnTo>
                  <a:lnTo>
                    <a:pt x="439" y="284"/>
                  </a:lnTo>
                  <a:lnTo>
                    <a:pt x="430" y="321"/>
                  </a:lnTo>
                  <a:lnTo>
                    <a:pt x="417" y="356"/>
                  </a:lnTo>
                  <a:lnTo>
                    <a:pt x="399" y="388"/>
                  </a:lnTo>
                  <a:lnTo>
                    <a:pt x="377" y="417"/>
                  </a:lnTo>
                  <a:lnTo>
                    <a:pt x="351" y="441"/>
                  </a:lnTo>
                  <a:lnTo>
                    <a:pt x="323" y="461"/>
                  </a:lnTo>
                  <a:lnTo>
                    <a:pt x="291" y="476"/>
                  </a:lnTo>
                  <a:lnTo>
                    <a:pt x="257" y="485"/>
                  </a:lnTo>
                  <a:lnTo>
                    <a:pt x="222" y="488"/>
                  </a:lnTo>
                  <a:lnTo>
                    <a:pt x="186" y="485"/>
                  </a:lnTo>
                  <a:lnTo>
                    <a:pt x="151" y="476"/>
                  </a:lnTo>
                  <a:lnTo>
                    <a:pt x="120" y="461"/>
                  </a:lnTo>
                  <a:lnTo>
                    <a:pt x="91" y="441"/>
                  </a:lnTo>
                  <a:lnTo>
                    <a:pt x="65" y="417"/>
                  </a:lnTo>
                  <a:lnTo>
                    <a:pt x="43" y="388"/>
                  </a:lnTo>
                  <a:lnTo>
                    <a:pt x="25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5" y="132"/>
                  </a:lnTo>
                  <a:lnTo>
                    <a:pt x="43" y="100"/>
                  </a:lnTo>
                  <a:lnTo>
                    <a:pt x="65" y="71"/>
                  </a:lnTo>
                  <a:lnTo>
                    <a:pt x="91" y="47"/>
                  </a:lnTo>
                  <a:lnTo>
                    <a:pt x="120" y="28"/>
                  </a:lnTo>
                  <a:lnTo>
                    <a:pt x="151" y="12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89"/>
            <p:cNvSpPr>
              <a:spLocks noEditPoints="1"/>
            </p:cNvSpPr>
            <p:nvPr/>
          </p:nvSpPr>
          <p:spPr bwMode="auto">
            <a:xfrm>
              <a:off x="7315200" y="4992688"/>
              <a:ext cx="330200" cy="581025"/>
            </a:xfrm>
            <a:custGeom>
              <a:avLst/>
              <a:gdLst>
                <a:gd name="T0" fmla="*/ 216 w 1875"/>
                <a:gd name="T1" fmla="*/ 125 h 3660"/>
                <a:gd name="T2" fmla="*/ 168 w 1875"/>
                <a:gd name="T3" fmla="*/ 148 h 3660"/>
                <a:gd name="T4" fmla="*/ 132 w 1875"/>
                <a:gd name="T5" fmla="*/ 186 h 3660"/>
                <a:gd name="T6" fmla="*/ 112 w 1875"/>
                <a:gd name="T7" fmla="*/ 240 h 3660"/>
                <a:gd name="T8" fmla="*/ 110 w 1875"/>
                <a:gd name="T9" fmla="*/ 366 h 3660"/>
                <a:gd name="T10" fmla="*/ 1765 w 1875"/>
                <a:gd name="T11" fmla="*/ 268 h 3660"/>
                <a:gd name="T12" fmla="*/ 1754 w 1875"/>
                <a:gd name="T13" fmla="*/ 212 h 3660"/>
                <a:gd name="T14" fmla="*/ 1726 w 1875"/>
                <a:gd name="T15" fmla="*/ 165 h 3660"/>
                <a:gd name="T16" fmla="*/ 1684 w 1875"/>
                <a:gd name="T17" fmla="*/ 134 h 3660"/>
                <a:gd name="T18" fmla="*/ 1632 w 1875"/>
                <a:gd name="T19" fmla="*/ 122 h 3660"/>
                <a:gd name="T20" fmla="*/ 243 w 1875"/>
                <a:gd name="T21" fmla="*/ 0 h 3660"/>
                <a:gd name="T22" fmla="*/ 1668 w 1875"/>
                <a:gd name="T23" fmla="*/ 3 h 3660"/>
                <a:gd name="T24" fmla="*/ 1734 w 1875"/>
                <a:gd name="T25" fmla="*/ 26 h 3660"/>
                <a:gd name="T26" fmla="*/ 1791 w 1875"/>
                <a:gd name="T27" fmla="*/ 67 h 3660"/>
                <a:gd name="T28" fmla="*/ 1836 w 1875"/>
                <a:gd name="T29" fmla="*/ 122 h 3660"/>
                <a:gd name="T30" fmla="*/ 1864 w 1875"/>
                <a:gd name="T31" fmla="*/ 191 h 3660"/>
                <a:gd name="T32" fmla="*/ 1875 w 1875"/>
                <a:gd name="T33" fmla="*/ 268 h 3660"/>
                <a:gd name="T34" fmla="*/ 1872 w 1875"/>
                <a:gd name="T35" fmla="*/ 1849 h 3660"/>
                <a:gd name="T36" fmla="*/ 1852 w 1875"/>
                <a:gd name="T37" fmla="*/ 1879 h 3660"/>
                <a:gd name="T38" fmla="*/ 1819 w 1875"/>
                <a:gd name="T39" fmla="*/ 1891 h 3660"/>
                <a:gd name="T40" fmla="*/ 1787 w 1875"/>
                <a:gd name="T41" fmla="*/ 1879 h 3660"/>
                <a:gd name="T42" fmla="*/ 1768 w 1875"/>
                <a:gd name="T43" fmla="*/ 1849 h 3660"/>
                <a:gd name="T44" fmla="*/ 1765 w 1875"/>
                <a:gd name="T45" fmla="*/ 488 h 3660"/>
                <a:gd name="T46" fmla="*/ 110 w 1875"/>
                <a:gd name="T47" fmla="*/ 2806 h 3660"/>
                <a:gd name="T48" fmla="*/ 1286 w 1875"/>
                <a:gd name="T49" fmla="*/ 2809 h 3660"/>
                <a:gd name="T50" fmla="*/ 1313 w 1875"/>
                <a:gd name="T51" fmla="*/ 2832 h 3660"/>
                <a:gd name="T52" fmla="*/ 1324 w 1875"/>
                <a:gd name="T53" fmla="*/ 2867 h 3660"/>
                <a:gd name="T54" fmla="*/ 1313 w 1875"/>
                <a:gd name="T55" fmla="*/ 2902 h 3660"/>
                <a:gd name="T56" fmla="*/ 1286 w 1875"/>
                <a:gd name="T57" fmla="*/ 2925 h 3660"/>
                <a:gd name="T58" fmla="*/ 110 w 1875"/>
                <a:gd name="T59" fmla="*/ 2928 h 3660"/>
                <a:gd name="T60" fmla="*/ 112 w 1875"/>
                <a:gd name="T61" fmla="*/ 3420 h 3660"/>
                <a:gd name="T62" fmla="*/ 132 w 1875"/>
                <a:gd name="T63" fmla="*/ 3474 h 3660"/>
                <a:gd name="T64" fmla="*/ 168 w 1875"/>
                <a:gd name="T65" fmla="*/ 3512 h 3660"/>
                <a:gd name="T66" fmla="*/ 216 w 1875"/>
                <a:gd name="T67" fmla="*/ 3535 h 3660"/>
                <a:gd name="T68" fmla="*/ 1213 w 1875"/>
                <a:gd name="T69" fmla="*/ 3538 h 3660"/>
                <a:gd name="T70" fmla="*/ 1246 w 1875"/>
                <a:gd name="T71" fmla="*/ 3550 h 3660"/>
                <a:gd name="T72" fmla="*/ 1266 w 1875"/>
                <a:gd name="T73" fmla="*/ 3580 h 3660"/>
                <a:gd name="T74" fmla="*/ 1266 w 1875"/>
                <a:gd name="T75" fmla="*/ 3618 h 3660"/>
                <a:gd name="T76" fmla="*/ 1246 w 1875"/>
                <a:gd name="T77" fmla="*/ 3648 h 3660"/>
                <a:gd name="T78" fmla="*/ 1213 w 1875"/>
                <a:gd name="T79" fmla="*/ 3660 h 3660"/>
                <a:gd name="T80" fmla="*/ 207 w 1875"/>
                <a:gd name="T81" fmla="*/ 3657 h 3660"/>
                <a:gd name="T82" fmla="*/ 140 w 1875"/>
                <a:gd name="T83" fmla="*/ 3634 h 3660"/>
                <a:gd name="T84" fmla="*/ 83 w 1875"/>
                <a:gd name="T85" fmla="*/ 3593 h 3660"/>
                <a:gd name="T86" fmla="*/ 39 w 1875"/>
                <a:gd name="T87" fmla="*/ 3538 h 3660"/>
                <a:gd name="T88" fmla="*/ 10 w 1875"/>
                <a:gd name="T89" fmla="*/ 3469 h 3660"/>
                <a:gd name="T90" fmla="*/ 0 w 1875"/>
                <a:gd name="T91" fmla="*/ 3392 h 3660"/>
                <a:gd name="T92" fmla="*/ 2 w 1875"/>
                <a:gd name="T93" fmla="*/ 228 h 3660"/>
                <a:gd name="T94" fmla="*/ 22 w 1875"/>
                <a:gd name="T95" fmla="*/ 155 h 3660"/>
                <a:gd name="T96" fmla="*/ 59 w 1875"/>
                <a:gd name="T97" fmla="*/ 92 h 3660"/>
                <a:gd name="T98" fmla="*/ 110 w 1875"/>
                <a:gd name="T99" fmla="*/ 43 h 3660"/>
                <a:gd name="T100" fmla="*/ 172 w 1875"/>
                <a:gd name="T101" fmla="*/ 11 h 3660"/>
                <a:gd name="T102" fmla="*/ 243 w 1875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5" h="3660">
                  <a:moveTo>
                    <a:pt x="243" y="122"/>
                  </a:moveTo>
                  <a:lnTo>
                    <a:pt x="216" y="125"/>
                  </a:lnTo>
                  <a:lnTo>
                    <a:pt x="192" y="134"/>
                  </a:lnTo>
                  <a:lnTo>
                    <a:pt x="168" y="148"/>
                  </a:lnTo>
                  <a:lnTo>
                    <a:pt x="149" y="165"/>
                  </a:lnTo>
                  <a:lnTo>
                    <a:pt x="132" y="186"/>
                  </a:lnTo>
                  <a:lnTo>
                    <a:pt x="120" y="212"/>
                  </a:lnTo>
                  <a:lnTo>
                    <a:pt x="112" y="240"/>
                  </a:lnTo>
                  <a:lnTo>
                    <a:pt x="110" y="268"/>
                  </a:lnTo>
                  <a:lnTo>
                    <a:pt x="110" y="366"/>
                  </a:lnTo>
                  <a:lnTo>
                    <a:pt x="1765" y="366"/>
                  </a:lnTo>
                  <a:lnTo>
                    <a:pt x="1765" y="268"/>
                  </a:lnTo>
                  <a:lnTo>
                    <a:pt x="1762" y="240"/>
                  </a:lnTo>
                  <a:lnTo>
                    <a:pt x="1754" y="212"/>
                  </a:lnTo>
                  <a:lnTo>
                    <a:pt x="1742" y="186"/>
                  </a:lnTo>
                  <a:lnTo>
                    <a:pt x="1726" y="165"/>
                  </a:lnTo>
                  <a:lnTo>
                    <a:pt x="1706" y="148"/>
                  </a:lnTo>
                  <a:lnTo>
                    <a:pt x="1684" y="134"/>
                  </a:lnTo>
                  <a:lnTo>
                    <a:pt x="1659" y="125"/>
                  </a:lnTo>
                  <a:lnTo>
                    <a:pt x="1632" y="122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1632" y="0"/>
                  </a:lnTo>
                  <a:lnTo>
                    <a:pt x="1668" y="3"/>
                  </a:lnTo>
                  <a:lnTo>
                    <a:pt x="1702" y="11"/>
                  </a:lnTo>
                  <a:lnTo>
                    <a:pt x="1734" y="26"/>
                  </a:lnTo>
                  <a:lnTo>
                    <a:pt x="1764" y="43"/>
                  </a:lnTo>
                  <a:lnTo>
                    <a:pt x="1791" y="67"/>
                  </a:lnTo>
                  <a:lnTo>
                    <a:pt x="1815" y="92"/>
                  </a:lnTo>
                  <a:lnTo>
                    <a:pt x="1836" y="122"/>
                  </a:lnTo>
                  <a:lnTo>
                    <a:pt x="1852" y="155"/>
                  </a:lnTo>
                  <a:lnTo>
                    <a:pt x="1864" y="191"/>
                  </a:lnTo>
                  <a:lnTo>
                    <a:pt x="1872" y="228"/>
                  </a:lnTo>
                  <a:lnTo>
                    <a:pt x="1875" y="268"/>
                  </a:lnTo>
                  <a:lnTo>
                    <a:pt x="1875" y="1830"/>
                  </a:lnTo>
                  <a:lnTo>
                    <a:pt x="1872" y="1849"/>
                  </a:lnTo>
                  <a:lnTo>
                    <a:pt x="1864" y="1865"/>
                  </a:lnTo>
                  <a:lnTo>
                    <a:pt x="1852" y="1879"/>
                  </a:lnTo>
                  <a:lnTo>
                    <a:pt x="1837" y="1888"/>
                  </a:lnTo>
                  <a:lnTo>
                    <a:pt x="1819" y="1891"/>
                  </a:lnTo>
                  <a:lnTo>
                    <a:pt x="1802" y="1888"/>
                  </a:lnTo>
                  <a:lnTo>
                    <a:pt x="1787" y="1879"/>
                  </a:lnTo>
                  <a:lnTo>
                    <a:pt x="1775" y="1865"/>
                  </a:lnTo>
                  <a:lnTo>
                    <a:pt x="1768" y="1849"/>
                  </a:lnTo>
                  <a:lnTo>
                    <a:pt x="1765" y="1830"/>
                  </a:lnTo>
                  <a:lnTo>
                    <a:pt x="1765" y="488"/>
                  </a:lnTo>
                  <a:lnTo>
                    <a:pt x="110" y="488"/>
                  </a:lnTo>
                  <a:lnTo>
                    <a:pt x="110" y="2806"/>
                  </a:lnTo>
                  <a:lnTo>
                    <a:pt x="1268" y="2806"/>
                  </a:lnTo>
                  <a:lnTo>
                    <a:pt x="1286" y="2809"/>
                  </a:lnTo>
                  <a:lnTo>
                    <a:pt x="1301" y="2818"/>
                  </a:lnTo>
                  <a:lnTo>
                    <a:pt x="1313" y="2832"/>
                  </a:lnTo>
                  <a:lnTo>
                    <a:pt x="1321" y="2848"/>
                  </a:lnTo>
                  <a:lnTo>
                    <a:pt x="1324" y="2867"/>
                  </a:lnTo>
                  <a:lnTo>
                    <a:pt x="1321" y="2886"/>
                  </a:lnTo>
                  <a:lnTo>
                    <a:pt x="1313" y="2902"/>
                  </a:lnTo>
                  <a:lnTo>
                    <a:pt x="1301" y="2916"/>
                  </a:lnTo>
                  <a:lnTo>
                    <a:pt x="1286" y="2925"/>
                  </a:lnTo>
                  <a:lnTo>
                    <a:pt x="1269" y="2928"/>
                  </a:lnTo>
                  <a:lnTo>
                    <a:pt x="110" y="2928"/>
                  </a:lnTo>
                  <a:lnTo>
                    <a:pt x="110" y="3392"/>
                  </a:lnTo>
                  <a:lnTo>
                    <a:pt x="112" y="3420"/>
                  </a:lnTo>
                  <a:lnTo>
                    <a:pt x="120" y="3448"/>
                  </a:lnTo>
                  <a:lnTo>
                    <a:pt x="132" y="3474"/>
                  </a:lnTo>
                  <a:lnTo>
                    <a:pt x="149" y="3495"/>
                  </a:lnTo>
                  <a:lnTo>
                    <a:pt x="168" y="3512"/>
                  </a:lnTo>
                  <a:lnTo>
                    <a:pt x="192" y="3526"/>
                  </a:lnTo>
                  <a:lnTo>
                    <a:pt x="216" y="3535"/>
                  </a:lnTo>
                  <a:lnTo>
                    <a:pt x="243" y="3538"/>
                  </a:lnTo>
                  <a:lnTo>
                    <a:pt x="1213" y="3538"/>
                  </a:lnTo>
                  <a:lnTo>
                    <a:pt x="1230" y="3541"/>
                  </a:lnTo>
                  <a:lnTo>
                    <a:pt x="1246" y="3550"/>
                  </a:lnTo>
                  <a:lnTo>
                    <a:pt x="1258" y="3562"/>
                  </a:lnTo>
                  <a:lnTo>
                    <a:pt x="1266" y="3580"/>
                  </a:lnTo>
                  <a:lnTo>
                    <a:pt x="1269" y="3599"/>
                  </a:lnTo>
                  <a:lnTo>
                    <a:pt x="1266" y="3618"/>
                  </a:lnTo>
                  <a:lnTo>
                    <a:pt x="1258" y="3634"/>
                  </a:lnTo>
                  <a:lnTo>
                    <a:pt x="1246" y="3648"/>
                  </a:lnTo>
                  <a:lnTo>
                    <a:pt x="1230" y="3657"/>
                  </a:lnTo>
                  <a:lnTo>
                    <a:pt x="1213" y="3660"/>
                  </a:lnTo>
                  <a:lnTo>
                    <a:pt x="243" y="3660"/>
                  </a:lnTo>
                  <a:lnTo>
                    <a:pt x="207" y="3657"/>
                  </a:lnTo>
                  <a:lnTo>
                    <a:pt x="172" y="3649"/>
                  </a:lnTo>
                  <a:lnTo>
                    <a:pt x="140" y="3634"/>
                  </a:lnTo>
                  <a:lnTo>
                    <a:pt x="110" y="3617"/>
                  </a:lnTo>
                  <a:lnTo>
                    <a:pt x="83" y="3593"/>
                  </a:lnTo>
                  <a:lnTo>
                    <a:pt x="59" y="3568"/>
                  </a:lnTo>
                  <a:lnTo>
                    <a:pt x="39" y="3538"/>
                  </a:lnTo>
                  <a:lnTo>
                    <a:pt x="22" y="3505"/>
                  </a:lnTo>
                  <a:lnTo>
                    <a:pt x="10" y="3469"/>
                  </a:lnTo>
                  <a:lnTo>
                    <a:pt x="2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2" y="228"/>
                  </a:lnTo>
                  <a:lnTo>
                    <a:pt x="10" y="191"/>
                  </a:lnTo>
                  <a:lnTo>
                    <a:pt x="22" y="155"/>
                  </a:lnTo>
                  <a:lnTo>
                    <a:pt x="39" y="122"/>
                  </a:lnTo>
                  <a:lnTo>
                    <a:pt x="59" y="92"/>
                  </a:lnTo>
                  <a:lnTo>
                    <a:pt x="83" y="67"/>
                  </a:lnTo>
                  <a:lnTo>
                    <a:pt x="110" y="43"/>
                  </a:lnTo>
                  <a:lnTo>
                    <a:pt x="140" y="26"/>
                  </a:lnTo>
                  <a:lnTo>
                    <a:pt x="172" y="11"/>
                  </a:lnTo>
                  <a:lnTo>
                    <a:pt x="207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7" name="Group 676"/>
          <p:cNvGrpSpPr/>
          <p:nvPr/>
        </p:nvGrpSpPr>
        <p:grpSpPr>
          <a:xfrm>
            <a:off x="4440483" y="1903583"/>
            <a:ext cx="495300" cy="581025"/>
            <a:chOff x="8210550" y="4992688"/>
            <a:chExt cx="495300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7" name="Freeform 194"/>
            <p:cNvSpPr>
              <a:spLocks noEditPoints="1"/>
            </p:cNvSpPr>
            <p:nvPr/>
          </p:nvSpPr>
          <p:spPr bwMode="auto">
            <a:xfrm>
              <a:off x="8451850" y="5313363"/>
              <a:ext cx="254000" cy="222250"/>
            </a:xfrm>
            <a:custGeom>
              <a:avLst/>
              <a:gdLst>
                <a:gd name="T0" fmla="*/ 329 w 1434"/>
                <a:gd name="T1" fmla="*/ 133 h 1400"/>
                <a:gd name="T2" fmla="*/ 236 w 1434"/>
                <a:gd name="T3" fmla="*/ 185 h 1400"/>
                <a:gd name="T4" fmla="*/ 167 w 1434"/>
                <a:gd name="T5" fmla="*/ 268 h 1400"/>
                <a:gd name="T6" fmla="*/ 125 w 1434"/>
                <a:gd name="T7" fmla="*/ 372 h 1400"/>
                <a:gd name="T8" fmla="*/ 111 w 1434"/>
                <a:gd name="T9" fmla="*/ 450 h 1400"/>
                <a:gd name="T10" fmla="*/ 110 w 1434"/>
                <a:gd name="T11" fmla="*/ 472 h 1400"/>
                <a:gd name="T12" fmla="*/ 116 w 1434"/>
                <a:gd name="T13" fmla="*/ 537 h 1400"/>
                <a:gd name="T14" fmla="*/ 157 w 1434"/>
                <a:gd name="T15" fmla="*/ 672 h 1400"/>
                <a:gd name="T16" fmla="*/ 248 w 1434"/>
                <a:gd name="T17" fmla="*/ 814 h 1400"/>
                <a:gd name="T18" fmla="*/ 1147 w 1434"/>
                <a:gd name="T19" fmla="*/ 855 h 1400"/>
                <a:gd name="T20" fmla="*/ 1251 w 1434"/>
                <a:gd name="T21" fmla="*/ 722 h 1400"/>
                <a:gd name="T22" fmla="*/ 1313 w 1434"/>
                <a:gd name="T23" fmla="*/ 567 h 1400"/>
                <a:gd name="T24" fmla="*/ 1324 w 1434"/>
                <a:gd name="T25" fmla="*/ 489 h 1400"/>
                <a:gd name="T26" fmla="*/ 1323 w 1434"/>
                <a:gd name="T27" fmla="*/ 452 h 1400"/>
                <a:gd name="T28" fmla="*/ 1310 w 1434"/>
                <a:gd name="T29" fmla="*/ 375 h 1400"/>
                <a:gd name="T30" fmla="*/ 1267 w 1434"/>
                <a:gd name="T31" fmla="*/ 269 h 1400"/>
                <a:gd name="T32" fmla="*/ 1199 w 1434"/>
                <a:gd name="T33" fmla="*/ 185 h 1400"/>
                <a:gd name="T34" fmla="*/ 1106 w 1434"/>
                <a:gd name="T35" fmla="*/ 133 h 1400"/>
                <a:gd name="T36" fmla="*/ 996 w 1434"/>
                <a:gd name="T37" fmla="*/ 125 h 1400"/>
                <a:gd name="T38" fmla="*/ 898 w 1434"/>
                <a:gd name="T39" fmla="*/ 169 h 1400"/>
                <a:gd name="T40" fmla="*/ 821 w 1434"/>
                <a:gd name="T41" fmla="*/ 246 h 1400"/>
                <a:gd name="T42" fmla="*/ 768 w 1434"/>
                <a:gd name="T43" fmla="*/ 343 h 1400"/>
                <a:gd name="T44" fmla="*/ 653 w 1434"/>
                <a:gd name="T45" fmla="*/ 309 h 1400"/>
                <a:gd name="T46" fmla="*/ 591 w 1434"/>
                <a:gd name="T47" fmla="*/ 217 h 1400"/>
                <a:gd name="T48" fmla="*/ 505 w 1434"/>
                <a:gd name="T49" fmla="*/ 150 h 1400"/>
                <a:gd name="T50" fmla="*/ 404 w 1434"/>
                <a:gd name="T51" fmla="*/ 122 h 1400"/>
                <a:gd name="T52" fmla="*/ 488 w 1434"/>
                <a:gd name="T53" fmla="*/ 12 h 1400"/>
                <a:gd name="T54" fmla="*/ 601 w 1434"/>
                <a:gd name="T55" fmla="*/ 70 h 1400"/>
                <a:gd name="T56" fmla="*/ 692 w 1434"/>
                <a:gd name="T57" fmla="*/ 161 h 1400"/>
                <a:gd name="T58" fmla="*/ 770 w 1434"/>
                <a:gd name="T59" fmla="*/ 129 h 1400"/>
                <a:gd name="T60" fmla="*/ 868 w 1434"/>
                <a:gd name="T61" fmla="*/ 47 h 1400"/>
                <a:gd name="T62" fmla="*/ 988 w 1434"/>
                <a:gd name="T63" fmla="*/ 3 h 1400"/>
                <a:gd name="T64" fmla="*/ 1125 w 1434"/>
                <a:gd name="T65" fmla="*/ 12 h 1400"/>
                <a:gd name="T66" fmla="*/ 1249 w 1434"/>
                <a:gd name="T67" fmla="*/ 74 h 1400"/>
                <a:gd name="T68" fmla="*/ 1348 w 1434"/>
                <a:gd name="T69" fmla="*/ 180 h 1400"/>
                <a:gd name="T70" fmla="*/ 1412 w 1434"/>
                <a:gd name="T71" fmla="*/ 321 h 1400"/>
                <a:gd name="T72" fmla="*/ 1433 w 1434"/>
                <a:gd name="T73" fmla="*/ 440 h 1400"/>
                <a:gd name="T74" fmla="*/ 1434 w 1434"/>
                <a:gd name="T75" fmla="*/ 498 h 1400"/>
                <a:gd name="T76" fmla="*/ 1419 w 1434"/>
                <a:gd name="T77" fmla="*/ 596 h 1400"/>
                <a:gd name="T78" fmla="*/ 1360 w 1434"/>
                <a:gd name="T79" fmla="*/ 761 h 1400"/>
                <a:gd name="T80" fmla="*/ 1260 w 1434"/>
                <a:gd name="T81" fmla="*/ 905 h 1400"/>
                <a:gd name="T82" fmla="*/ 747 w 1434"/>
                <a:gd name="T83" fmla="*/ 1392 h 1400"/>
                <a:gd name="T84" fmla="*/ 702 w 1434"/>
                <a:gd name="T85" fmla="*/ 1397 h 1400"/>
                <a:gd name="T86" fmla="*/ 215 w 1434"/>
                <a:gd name="T87" fmla="*/ 948 h 1400"/>
                <a:gd name="T88" fmla="*/ 103 w 1434"/>
                <a:gd name="T89" fmla="*/ 811 h 1400"/>
                <a:gd name="T90" fmla="*/ 30 w 1434"/>
                <a:gd name="T91" fmla="*/ 652 h 1400"/>
                <a:gd name="T92" fmla="*/ 3 w 1434"/>
                <a:gd name="T93" fmla="*/ 526 h 1400"/>
                <a:gd name="T94" fmla="*/ 1 w 1434"/>
                <a:gd name="T95" fmla="*/ 455 h 1400"/>
                <a:gd name="T96" fmla="*/ 10 w 1434"/>
                <a:gd name="T97" fmla="*/ 375 h 1400"/>
                <a:gd name="T98" fmla="*/ 61 w 1434"/>
                <a:gd name="T99" fmla="*/ 223 h 1400"/>
                <a:gd name="T100" fmla="*/ 149 w 1434"/>
                <a:gd name="T101" fmla="*/ 105 h 1400"/>
                <a:gd name="T102" fmla="*/ 266 w 1434"/>
                <a:gd name="T103" fmla="*/ 28 h 1400"/>
                <a:gd name="T104" fmla="*/ 404 w 1434"/>
                <a:gd name="T105" fmla="*/ 0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4" h="1400">
                  <a:moveTo>
                    <a:pt x="404" y="122"/>
                  </a:moveTo>
                  <a:lnTo>
                    <a:pt x="365" y="125"/>
                  </a:lnTo>
                  <a:lnTo>
                    <a:pt x="329" y="133"/>
                  </a:lnTo>
                  <a:lnTo>
                    <a:pt x="295" y="146"/>
                  </a:lnTo>
                  <a:lnTo>
                    <a:pt x="264" y="164"/>
                  </a:lnTo>
                  <a:lnTo>
                    <a:pt x="236" y="185"/>
                  </a:lnTo>
                  <a:lnTo>
                    <a:pt x="209" y="210"/>
                  </a:lnTo>
                  <a:lnTo>
                    <a:pt x="187" y="237"/>
                  </a:lnTo>
                  <a:lnTo>
                    <a:pt x="167" y="268"/>
                  </a:lnTo>
                  <a:lnTo>
                    <a:pt x="150" y="301"/>
                  </a:lnTo>
                  <a:lnTo>
                    <a:pt x="136" y="335"/>
                  </a:lnTo>
                  <a:lnTo>
                    <a:pt x="125" y="372"/>
                  </a:lnTo>
                  <a:lnTo>
                    <a:pt x="117" y="407"/>
                  </a:lnTo>
                  <a:lnTo>
                    <a:pt x="112" y="445"/>
                  </a:lnTo>
                  <a:lnTo>
                    <a:pt x="111" y="450"/>
                  </a:lnTo>
                  <a:lnTo>
                    <a:pt x="111" y="454"/>
                  </a:lnTo>
                  <a:lnTo>
                    <a:pt x="111" y="460"/>
                  </a:lnTo>
                  <a:lnTo>
                    <a:pt x="110" y="472"/>
                  </a:lnTo>
                  <a:lnTo>
                    <a:pt x="111" y="490"/>
                  </a:lnTo>
                  <a:lnTo>
                    <a:pt x="113" y="511"/>
                  </a:lnTo>
                  <a:lnTo>
                    <a:pt x="116" y="537"/>
                  </a:lnTo>
                  <a:lnTo>
                    <a:pt x="122" y="567"/>
                  </a:lnTo>
                  <a:lnTo>
                    <a:pt x="137" y="620"/>
                  </a:lnTo>
                  <a:lnTo>
                    <a:pt x="157" y="672"/>
                  </a:lnTo>
                  <a:lnTo>
                    <a:pt x="182" y="722"/>
                  </a:lnTo>
                  <a:lnTo>
                    <a:pt x="212" y="770"/>
                  </a:lnTo>
                  <a:lnTo>
                    <a:pt x="248" y="814"/>
                  </a:lnTo>
                  <a:lnTo>
                    <a:pt x="288" y="855"/>
                  </a:lnTo>
                  <a:lnTo>
                    <a:pt x="717" y="1262"/>
                  </a:lnTo>
                  <a:lnTo>
                    <a:pt x="1147" y="855"/>
                  </a:lnTo>
                  <a:lnTo>
                    <a:pt x="1187" y="814"/>
                  </a:lnTo>
                  <a:lnTo>
                    <a:pt x="1221" y="770"/>
                  </a:lnTo>
                  <a:lnTo>
                    <a:pt x="1251" y="722"/>
                  </a:lnTo>
                  <a:lnTo>
                    <a:pt x="1277" y="672"/>
                  </a:lnTo>
                  <a:lnTo>
                    <a:pt x="1298" y="620"/>
                  </a:lnTo>
                  <a:lnTo>
                    <a:pt x="1313" y="567"/>
                  </a:lnTo>
                  <a:lnTo>
                    <a:pt x="1319" y="537"/>
                  </a:lnTo>
                  <a:lnTo>
                    <a:pt x="1322" y="511"/>
                  </a:lnTo>
                  <a:lnTo>
                    <a:pt x="1324" y="489"/>
                  </a:lnTo>
                  <a:lnTo>
                    <a:pt x="1324" y="472"/>
                  </a:lnTo>
                  <a:lnTo>
                    <a:pt x="1324" y="460"/>
                  </a:lnTo>
                  <a:lnTo>
                    <a:pt x="1323" y="452"/>
                  </a:lnTo>
                  <a:lnTo>
                    <a:pt x="1323" y="450"/>
                  </a:lnTo>
                  <a:lnTo>
                    <a:pt x="1318" y="411"/>
                  </a:lnTo>
                  <a:lnTo>
                    <a:pt x="1310" y="375"/>
                  </a:lnTo>
                  <a:lnTo>
                    <a:pt x="1299" y="338"/>
                  </a:lnTo>
                  <a:lnTo>
                    <a:pt x="1285" y="303"/>
                  </a:lnTo>
                  <a:lnTo>
                    <a:pt x="1267" y="269"/>
                  </a:lnTo>
                  <a:lnTo>
                    <a:pt x="1247" y="238"/>
                  </a:lnTo>
                  <a:lnTo>
                    <a:pt x="1224" y="211"/>
                  </a:lnTo>
                  <a:lnTo>
                    <a:pt x="1199" y="185"/>
                  </a:lnTo>
                  <a:lnTo>
                    <a:pt x="1171" y="164"/>
                  </a:lnTo>
                  <a:lnTo>
                    <a:pt x="1140" y="146"/>
                  </a:lnTo>
                  <a:lnTo>
                    <a:pt x="1106" y="133"/>
                  </a:lnTo>
                  <a:lnTo>
                    <a:pt x="1070" y="125"/>
                  </a:lnTo>
                  <a:lnTo>
                    <a:pt x="1031" y="122"/>
                  </a:lnTo>
                  <a:lnTo>
                    <a:pt x="996" y="125"/>
                  </a:lnTo>
                  <a:lnTo>
                    <a:pt x="962" y="135"/>
                  </a:lnTo>
                  <a:lnTo>
                    <a:pt x="929" y="150"/>
                  </a:lnTo>
                  <a:lnTo>
                    <a:pt x="898" y="169"/>
                  </a:lnTo>
                  <a:lnTo>
                    <a:pt x="870" y="192"/>
                  </a:lnTo>
                  <a:lnTo>
                    <a:pt x="844" y="217"/>
                  </a:lnTo>
                  <a:lnTo>
                    <a:pt x="821" y="246"/>
                  </a:lnTo>
                  <a:lnTo>
                    <a:pt x="800" y="277"/>
                  </a:lnTo>
                  <a:lnTo>
                    <a:pt x="782" y="309"/>
                  </a:lnTo>
                  <a:lnTo>
                    <a:pt x="768" y="343"/>
                  </a:lnTo>
                  <a:lnTo>
                    <a:pt x="717" y="468"/>
                  </a:lnTo>
                  <a:lnTo>
                    <a:pt x="667" y="343"/>
                  </a:lnTo>
                  <a:lnTo>
                    <a:pt x="653" y="309"/>
                  </a:lnTo>
                  <a:lnTo>
                    <a:pt x="635" y="277"/>
                  </a:lnTo>
                  <a:lnTo>
                    <a:pt x="614" y="246"/>
                  </a:lnTo>
                  <a:lnTo>
                    <a:pt x="591" y="217"/>
                  </a:lnTo>
                  <a:lnTo>
                    <a:pt x="564" y="192"/>
                  </a:lnTo>
                  <a:lnTo>
                    <a:pt x="536" y="169"/>
                  </a:lnTo>
                  <a:lnTo>
                    <a:pt x="505" y="150"/>
                  </a:lnTo>
                  <a:lnTo>
                    <a:pt x="473" y="135"/>
                  </a:lnTo>
                  <a:lnTo>
                    <a:pt x="439" y="125"/>
                  </a:lnTo>
                  <a:lnTo>
                    <a:pt x="404" y="122"/>
                  </a:lnTo>
                  <a:close/>
                  <a:moveTo>
                    <a:pt x="404" y="0"/>
                  </a:moveTo>
                  <a:lnTo>
                    <a:pt x="447" y="3"/>
                  </a:lnTo>
                  <a:lnTo>
                    <a:pt x="488" y="12"/>
                  </a:lnTo>
                  <a:lnTo>
                    <a:pt x="528" y="28"/>
                  </a:lnTo>
                  <a:lnTo>
                    <a:pt x="565" y="47"/>
                  </a:lnTo>
                  <a:lnTo>
                    <a:pt x="601" y="70"/>
                  </a:lnTo>
                  <a:lnTo>
                    <a:pt x="634" y="98"/>
                  </a:lnTo>
                  <a:lnTo>
                    <a:pt x="665" y="129"/>
                  </a:lnTo>
                  <a:lnTo>
                    <a:pt x="692" y="161"/>
                  </a:lnTo>
                  <a:lnTo>
                    <a:pt x="717" y="196"/>
                  </a:lnTo>
                  <a:lnTo>
                    <a:pt x="742" y="161"/>
                  </a:lnTo>
                  <a:lnTo>
                    <a:pt x="770" y="129"/>
                  </a:lnTo>
                  <a:lnTo>
                    <a:pt x="800" y="98"/>
                  </a:lnTo>
                  <a:lnTo>
                    <a:pt x="833" y="70"/>
                  </a:lnTo>
                  <a:lnTo>
                    <a:pt x="868" y="47"/>
                  </a:lnTo>
                  <a:lnTo>
                    <a:pt x="906" y="28"/>
                  </a:lnTo>
                  <a:lnTo>
                    <a:pt x="946" y="12"/>
                  </a:lnTo>
                  <a:lnTo>
                    <a:pt x="988" y="3"/>
                  </a:lnTo>
                  <a:lnTo>
                    <a:pt x="1031" y="0"/>
                  </a:lnTo>
                  <a:lnTo>
                    <a:pt x="1079" y="3"/>
                  </a:lnTo>
                  <a:lnTo>
                    <a:pt x="1125" y="12"/>
                  </a:lnTo>
                  <a:lnTo>
                    <a:pt x="1168" y="28"/>
                  </a:lnTo>
                  <a:lnTo>
                    <a:pt x="1210" y="49"/>
                  </a:lnTo>
                  <a:lnTo>
                    <a:pt x="1249" y="74"/>
                  </a:lnTo>
                  <a:lnTo>
                    <a:pt x="1286" y="105"/>
                  </a:lnTo>
                  <a:lnTo>
                    <a:pt x="1318" y="140"/>
                  </a:lnTo>
                  <a:lnTo>
                    <a:pt x="1348" y="180"/>
                  </a:lnTo>
                  <a:lnTo>
                    <a:pt x="1373" y="223"/>
                  </a:lnTo>
                  <a:lnTo>
                    <a:pt x="1395" y="271"/>
                  </a:lnTo>
                  <a:lnTo>
                    <a:pt x="1412" y="321"/>
                  </a:lnTo>
                  <a:lnTo>
                    <a:pt x="1424" y="375"/>
                  </a:lnTo>
                  <a:lnTo>
                    <a:pt x="1432" y="430"/>
                  </a:lnTo>
                  <a:lnTo>
                    <a:pt x="1433" y="440"/>
                  </a:lnTo>
                  <a:lnTo>
                    <a:pt x="1434" y="455"/>
                  </a:lnTo>
                  <a:lnTo>
                    <a:pt x="1434" y="474"/>
                  </a:lnTo>
                  <a:lnTo>
                    <a:pt x="1434" y="498"/>
                  </a:lnTo>
                  <a:lnTo>
                    <a:pt x="1431" y="527"/>
                  </a:lnTo>
                  <a:lnTo>
                    <a:pt x="1427" y="559"/>
                  </a:lnTo>
                  <a:lnTo>
                    <a:pt x="1419" y="596"/>
                  </a:lnTo>
                  <a:lnTo>
                    <a:pt x="1404" y="652"/>
                  </a:lnTo>
                  <a:lnTo>
                    <a:pt x="1384" y="708"/>
                  </a:lnTo>
                  <a:lnTo>
                    <a:pt x="1360" y="761"/>
                  </a:lnTo>
                  <a:lnTo>
                    <a:pt x="1331" y="811"/>
                  </a:lnTo>
                  <a:lnTo>
                    <a:pt x="1298" y="860"/>
                  </a:lnTo>
                  <a:lnTo>
                    <a:pt x="1260" y="905"/>
                  </a:lnTo>
                  <a:lnTo>
                    <a:pt x="1219" y="948"/>
                  </a:lnTo>
                  <a:lnTo>
                    <a:pt x="760" y="1383"/>
                  </a:lnTo>
                  <a:lnTo>
                    <a:pt x="747" y="1392"/>
                  </a:lnTo>
                  <a:lnTo>
                    <a:pt x="732" y="1397"/>
                  </a:lnTo>
                  <a:lnTo>
                    <a:pt x="717" y="1400"/>
                  </a:lnTo>
                  <a:lnTo>
                    <a:pt x="702" y="1397"/>
                  </a:lnTo>
                  <a:lnTo>
                    <a:pt x="688" y="1392"/>
                  </a:lnTo>
                  <a:lnTo>
                    <a:pt x="675" y="1382"/>
                  </a:lnTo>
                  <a:lnTo>
                    <a:pt x="215" y="948"/>
                  </a:lnTo>
                  <a:lnTo>
                    <a:pt x="174" y="905"/>
                  </a:lnTo>
                  <a:lnTo>
                    <a:pt x="136" y="860"/>
                  </a:lnTo>
                  <a:lnTo>
                    <a:pt x="103" y="811"/>
                  </a:lnTo>
                  <a:lnTo>
                    <a:pt x="75" y="761"/>
                  </a:lnTo>
                  <a:lnTo>
                    <a:pt x="50" y="708"/>
                  </a:lnTo>
                  <a:lnTo>
                    <a:pt x="30" y="652"/>
                  </a:lnTo>
                  <a:lnTo>
                    <a:pt x="15" y="596"/>
                  </a:lnTo>
                  <a:lnTo>
                    <a:pt x="8" y="559"/>
                  </a:lnTo>
                  <a:lnTo>
                    <a:pt x="3" y="526"/>
                  </a:lnTo>
                  <a:lnTo>
                    <a:pt x="1" y="498"/>
                  </a:lnTo>
                  <a:lnTo>
                    <a:pt x="0" y="474"/>
                  </a:lnTo>
                  <a:lnTo>
                    <a:pt x="1" y="455"/>
                  </a:lnTo>
                  <a:lnTo>
                    <a:pt x="2" y="440"/>
                  </a:lnTo>
                  <a:lnTo>
                    <a:pt x="3" y="430"/>
                  </a:lnTo>
                  <a:lnTo>
                    <a:pt x="10" y="375"/>
                  </a:lnTo>
                  <a:lnTo>
                    <a:pt x="23" y="321"/>
                  </a:lnTo>
                  <a:lnTo>
                    <a:pt x="40" y="271"/>
                  </a:lnTo>
                  <a:lnTo>
                    <a:pt x="61" y="223"/>
                  </a:lnTo>
                  <a:lnTo>
                    <a:pt x="87" y="180"/>
                  </a:lnTo>
                  <a:lnTo>
                    <a:pt x="116" y="140"/>
                  </a:lnTo>
                  <a:lnTo>
                    <a:pt x="149" y="105"/>
                  </a:lnTo>
                  <a:lnTo>
                    <a:pt x="185" y="74"/>
                  </a:lnTo>
                  <a:lnTo>
                    <a:pt x="225" y="49"/>
                  </a:lnTo>
                  <a:lnTo>
                    <a:pt x="266" y="28"/>
                  </a:lnTo>
                  <a:lnTo>
                    <a:pt x="310" y="12"/>
                  </a:lnTo>
                  <a:lnTo>
                    <a:pt x="356" y="3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95"/>
            <p:cNvSpPr>
              <a:spLocks/>
            </p:cNvSpPr>
            <p:nvPr/>
          </p:nvSpPr>
          <p:spPr bwMode="auto">
            <a:xfrm>
              <a:off x="8328025" y="5021263"/>
              <a:ext cx="57150" cy="20638"/>
            </a:xfrm>
            <a:custGeom>
              <a:avLst/>
              <a:gdLst>
                <a:gd name="T0" fmla="*/ 54 w 330"/>
                <a:gd name="T1" fmla="*/ 0 h 122"/>
                <a:gd name="T2" fmla="*/ 276 w 330"/>
                <a:gd name="T3" fmla="*/ 0 h 122"/>
                <a:gd name="T4" fmla="*/ 293 w 330"/>
                <a:gd name="T5" fmla="*/ 3 h 122"/>
                <a:gd name="T6" fmla="*/ 308 w 330"/>
                <a:gd name="T7" fmla="*/ 12 h 122"/>
                <a:gd name="T8" fmla="*/ 320 w 330"/>
                <a:gd name="T9" fmla="*/ 24 h 122"/>
                <a:gd name="T10" fmla="*/ 328 w 330"/>
                <a:gd name="T11" fmla="*/ 42 h 122"/>
                <a:gd name="T12" fmla="*/ 330 w 330"/>
                <a:gd name="T13" fmla="*/ 61 h 122"/>
                <a:gd name="T14" fmla="*/ 328 w 330"/>
                <a:gd name="T15" fmla="*/ 80 h 122"/>
                <a:gd name="T16" fmla="*/ 320 w 330"/>
                <a:gd name="T17" fmla="*/ 96 h 122"/>
                <a:gd name="T18" fmla="*/ 308 w 330"/>
                <a:gd name="T19" fmla="*/ 110 h 122"/>
                <a:gd name="T20" fmla="*/ 293 w 330"/>
                <a:gd name="T21" fmla="*/ 119 h 122"/>
                <a:gd name="T22" fmla="*/ 276 w 330"/>
                <a:gd name="T23" fmla="*/ 122 h 122"/>
                <a:gd name="T24" fmla="*/ 54 w 330"/>
                <a:gd name="T25" fmla="*/ 122 h 122"/>
                <a:gd name="T26" fmla="*/ 37 w 330"/>
                <a:gd name="T27" fmla="*/ 119 h 122"/>
                <a:gd name="T28" fmla="*/ 22 w 330"/>
                <a:gd name="T29" fmla="*/ 110 h 122"/>
                <a:gd name="T30" fmla="*/ 10 w 330"/>
                <a:gd name="T31" fmla="*/ 96 h 122"/>
                <a:gd name="T32" fmla="*/ 3 w 330"/>
                <a:gd name="T33" fmla="*/ 80 h 122"/>
                <a:gd name="T34" fmla="*/ 0 w 330"/>
                <a:gd name="T35" fmla="*/ 61 h 122"/>
                <a:gd name="T36" fmla="*/ 3 w 330"/>
                <a:gd name="T37" fmla="*/ 42 h 122"/>
                <a:gd name="T38" fmla="*/ 10 w 330"/>
                <a:gd name="T39" fmla="*/ 24 h 122"/>
                <a:gd name="T40" fmla="*/ 22 w 330"/>
                <a:gd name="T41" fmla="*/ 12 h 122"/>
                <a:gd name="T42" fmla="*/ 37 w 330"/>
                <a:gd name="T43" fmla="*/ 3 h 122"/>
                <a:gd name="T44" fmla="*/ 54 w 33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0" h="122">
                  <a:moveTo>
                    <a:pt x="54" y="0"/>
                  </a:moveTo>
                  <a:lnTo>
                    <a:pt x="276" y="0"/>
                  </a:lnTo>
                  <a:lnTo>
                    <a:pt x="293" y="3"/>
                  </a:lnTo>
                  <a:lnTo>
                    <a:pt x="308" y="12"/>
                  </a:lnTo>
                  <a:lnTo>
                    <a:pt x="320" y="24"/>
                  </a:lnTo>
                  <a:lnTo>
                    <a:pt x="328" y="42"/>
                  </a:lnTo>
                  <a:lnTo>
                    <a:pt x="330" y="61"/>
                  </a:lnTo>
                  <a:lnTo>
                    <a:pt x="328" y="80"/>
                  </a:lnTo>
                  <a:lnTo>
                    <a:pt x="320" y="96"/>
                  </a:lnTo>
                  <a:lnTo>
                    <a:pt x="308" y="110"/>
                  </a:lnTo>
                  <a:lnTo>
                    <a:pt x="293" y="119"/>
                  </a:lnTo>
                  <a:lnTo>
                    <a:pt x="276" y="122"/>
                  </a:lnTo>
                  <a:lnTo>
                    <a:pt x="54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96"/>
            <p:cNvSpPr>
              <a:spLocks/>
            </p:cNvSpPr>
            <p:nvPr/>
          </p:nvSpPr>
          <p:spPr bwMode="auto">
            <a:xfrm>
              <a:off x="8394700" y="5021263"/>
              <a:ext cx="30163" cy="20638"/>
            </a:xfrm>
            <a:custGeom>
              <a:avLst/>
              <a:gdLst>
                <a:gd name="T0" fmla="*/ 55 w 165"/>
                <a:gd name="T1" fmla="*/ 0 h 122"/>
                <a:gd name="T2" fmla="*/ 110 w 165"/>
                <a:gd name="T3" fmla="*/ 0 h 122"/>
                <a:gd name="T4" fmla="*/ 127 w 165"/>
                <a:gd name="T5" fmla="*/ 3 h 122"/>
                <a:gd name="T6" fmla="*/ 142 w 165"/>
                <a:gd name="T7" fmla="*/ 12 h 122"/>
                <a:gd name="T8" fmla="*/ 154 w 165"/>
                <a:gd name="T9" fmla="*/ 24 h 122"/>
                <a:gd name="T10" fmla="*/ 162 w 165"/>
                <a:gd name="T11" fmla="*/ 42 h 122"/>
                <a:gd name="T12" fmla="*/ 165 w 165"/>
                <a:gd name="T13" fmla="*/ 61 h 122"/>
                <a:gd name="T14" fmla="*/ 162 w 165"/>
                <a:gd name="T15" fmla="*/ 80 h 122"/>
                <a:gd name="T16" fmla="*/ 154 w 165"/>
                <a:gd name="T17" fmla="*/ 96 h 122"/>
                <a:gd name="T18" fmla="*/ 142 w 165"/>
                <a:gd name="T19" fmla="*/ 110 h 122"/>
                <a:gd name="T20" fmla="*/ 127 w 165"/>
                <a:gd name="T21" fmla="*/ 119 h 122"/>
                <a:gd name="T22" fmla="*/ 110 w 165"/>
                <a:gd name="T23" fmla="*/ 122 h 122"/>
                <a:gd name="T24" fmla="*/ 55 w 165"/>
                <a:gd name="T25" fmla="*/ 122 h 122"/>
                <a:gd name="T26" fmla="*/ 37 w 165"/>
                <a:gd name="T27" fmla="*/ 119 h 122"/>
                <a:gd name="T28" fmla="*/ 22 w 165"/>
                <a:gd name="T29" fmla="*/ 110 h 122"/>
                <a:gd name="T30" fmla="*/ 10 w 165"/>
                <a:gd name="T31" fmla="*/ 96 h 122"/>
                <a:gd name="T32" fmla="*/ 2 w 165"/>
                <a:gd name="T33" fmla="*/ 80 h 122"/>
                <a:gd name="T34" fmla="*/ 0 w 165"/>
                <a:gd name="T35" fmla="*/ 61 h 122"/>
                <a:gd name="T36" fmla="*/ 2 w 165"/>
                <a:gd name="T37" fmla="*/ 42 h 122"/>
                <a:gd name="T38" fmla="*/ 10 w 165"/>
                <a:gd name="T39" fmla="*/ 24 h 122"/>
                <a:gd name="T40" fmla="*/ 22 w 165"/>
                <a:gd name="T41" fmla="*/ 12 h 122"/>
                <a:gd name="T42" fmla="*/ 37 w 165"/>
                <a:gd name="T43" fmla="*/ 3 h 122"/>
                <a:gd name="T44" fmla="*/ 55 w 165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22">
                  <a:moveTo>
                    <a:pt x="55" y="0"/>
                  </a:moveTo>
                  <a:lnTo>
                    <a:pt x="110" y="0"/>
                  </a:lnTo>
                  <a:lnTo>
                    <a:pt x="127" y="3"/>
                  </a:lnTo>
                  <a:lnTo>
                    <a:pt x="142" y="12"/>
                  </a:lnTo>
                  <a:lnTo>
                    <a:pt x="154" y="24"/>
                  </a:lnTo>
                  <a:lnTo>
                    <a:pt x="162" y="42"/>
                  </a:lnTo>
                  <a:lnTo>
                    <a:pt x="165" y="61"/>
                  </a:lnTo>
                  <a:lnTo>
                    <a:pt x="162" y="80"/>
                  </a:lnTo>
                  <a:lnTo>
                    <a:pt x="154" y="96"/>
                  </a:lnTo>
                  <a:lnTo>
                    <a:pt x="142" y="110"/>
                  </a:lnTo>
                  <a:lnTo>
                    <a:pt x="127" y="119"/>
                  </a:lnTo>
                  <a:lnTo>
                    <a:pt x="110" y="122"/>
                  </a:lnTo>
                  <a:lnTo>
                    <a:pt x="55" y="122"/>
                  </a:lnTo>
                  <a:lnTo>
                    <a:pt x="37" y="119"/>
                  </a:lnTo>
                  <a:lnTo>
                    <a:pt x="22" y="110"/>
                  </a:lnTo>
                  <a:lnTo>
                    <a:pt x="10" y="96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97"/>
            <p:cNvSpPr>
              <a:spLocks noEditPoints="1"/>
            </p:cNvSpPr>
            <p:nvPr/>
          </p:nvSpPr>
          <p:spPr bwMode="auto">
            <a:xfrm>
              <a:off x="8337550" y="5467351"/>
              <a:ext cx="77788" cy="77788"/>
            </a:xfrm>
            <a:custGeom>
              <a:avLst/>
              <a:gdLst>
                <a:gd name="T0" fmla="*/ 197 w 442"/>
                <a:gd name="T1" fmla="*/ 125 h 488"/>
                <a:gd name="T2" fmla="*/ 152 w 442"/>
                <a:gd name="T3" fmla="*/ 149 h 488"/>
                <a:gd name="T4" fmla="*/ 122 w 442"/>
                <a:gd name="T5" fmla="*/ 191 h 488"/>
                <a:gd name="T6" fmla="*/ 111 w 442"/>
                <a:gd name="T7" fmla="*/ 244 h 488"/>
                <a:gd name="T8" fmla="*/ 122 w 442"/>
                <a:gd name="T9" fmla="*/ 297 h 488"/>
                <a:gd name="T10" fmla="*/ 152 w 442"/>
                <a:gd name="T11" fmla="*/ 339 h 488"/>
                <a:gd name="T12" fmla="*/ 197 w 442"/>
                <a:gd name="T13" fmla="*/ 363 h 488"/>
                <a:gd name="T14" fmla="*/ 247 w 442"/>
                <a:gd name="T15" fmla="*/ 363 h 488"/>
                <a:gd name="T16" fmla="*/ 290 w 442"/>
                <a:gd name="T17" fmla="*/ 339 h 488"/>
                <a:gd name="T18" fmla="*/ 320 w 442"/>
                <a:gd name="T19" fmla="*/ 297 h 488"/>
                <a:gd name="T20" fmla="*/ 332 w 442"/>
                <a:gd name="T21" fmla="*/ 244 h 488"/>
                <a:gd name="T22" fmla="*/ 320 w 442"/>
                <a:gd name="T23" fmla="*/ 191 h 488"/>
                <a:gd name="T24" fmla="*/ 290 w 442"/>
                <a:gd name="T25" fmla="*/ 149 h 488"/>
                <a:gd name="T26" fmla="*/ 247 w 442"/>
                <a:gd name="T27" fmla="*/ 125 h 488"/>
                <a:gd name="T28" fmla="*/ 222 w 442"/>
                <a:gd name="T29" fmla="*/ 0 h 488"/>
                <a:gd name="T30" fmla="*/ 291 w 442"/>
                <a:gd name="T31" fmla="*/ 12 h 488"/>
                <a:gd name="T32" fmla="*/ 351 w 442"/>
                <a:gd name="T33" fmla="*/ 47 h 488"/>
                <a:gd name="T34" fmla="*/ 399 w 442"/>
                <a:gd name="T35" fmla="*/ 100 h 488"/>
                <a:gd name="T36" fmla="*/ 430 w 442"/>
                <a:gd name="T37" fmla="*/ 166 h 488"/>
                <a:gd name="T38" fmla="*/ 442 w 442"/>
                <a:gd name="T39" fmla="*/ 244 h 488"/>
                <a:gd name="T40" fmla="*/ 430 w 442"/>
                <a:gd name="T41" fmla="*/ 321 h 488"/>
                <a:gd name="T42" fmla="*/ 399 w 442"/>
                <a:gd name="T43" fmla="*/ 388 h 488"/>
                <a:gd name="T44" fmla="*/ 351 w 442"/>
                <a:gd name="T45" fmla="*/ 441 h 488"/>
                <a:gd name="T46" fmla="*/ 291 w 442"/>
                <a:gd name="T47" fmla="*/ 476 h 488"/>
                <a:gd name="T48" fmla="*/ 222 w 442"/>
                <a:gd name="T49" fmla="*/ 488 h 488"/>
                <a:gd name="T50" fmla="*/ 151 w 442"/>
                <a:gd name="T51" fmla="*/ 476 h 488"/>
                <a:gd name="T52" fmla="*/ 91 w 442"/>
                <a:gd name="T53" fmla="*/ 441 h 488"/>
                <a:gd name="T54" fmla="*/ 43 w 442"/>
                <a:gd name="T55" fmla="*/ 388 h 488"/>
                <a:gd name="T56" fmla="*/ 12 w 442"/>
                <a:gd name="T57" fmla="*/ 321 h 488"/>
                <a:gd name="T58" fmla="*/ 0 w 442"/>
                <a:gd name="T59" fmla="*/ 244 h 488"/>
                <a:gd name="T60" fmla="*/ 12 w 442"/>
                <a:gd name="T61" fmla="*/ 166 h 488"/>
                <a:gd name="T62" fmla="*/ 43 w 442"/>
                <a:gd name="T63" fmla="*/ 100 h 488"/>
                <a:gd name="T64" fmla="*/ 91 w 442"/>
                <a:gd name="T65" fmla="*/ 47 h 488"/>
                <a:gd name="T66" fmla="*/ 151 w 442"/>
                <a:gd name="T67" fmla="*/ 12 h 488"/>
                <a:gd name="T68" fmla="*/ 222 w 442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2" h="488">
                  <a:moveTo>
                    <a:pt x="222" y="122"/>
                  </a:moveTo>
                  <a:lnTo>
                    <a:pt x="197" y="125"/>
                  </a:lnTo>
                  <a:lnTo>
                    <a:pt x="173" y="134"/>
                  </a:lnTo>
                  <a:lnTo>
                    <a:pt x="152" y="149"/>
                  </a:lnTo>
                  <a:lnTo>
                    <a:pt x="135" y="167"/>
                  </a:lnTo>
                  <a:lnTo>
                    <a:pt x="122" y="191"/>
                  </a:lnTo>
                  <a:lnTo>
                    <a:pt x="114" y="216"/>
                  </a:lnTo>
                  <a:lnTo>
                    <a:pt x="111" y="244"/>
                  </a:lnTo>
                  <a:lnTo>
                    <a:pt x="114" y="272"/>
                  </a:lnTo>
                  <a:lnTo>
                    <a:pt x="122" y="297"/>
                  </a:lnTo>
                  <a:lnTo>
                    <a:pt x="135" y="321"/>
                  </a:lnTo>
                  <a:lnTo>
                    <a:pt x="152" y="339"/>
                  </a:lnTo>
                  <a:lnTo>
                    <a:pt x="173" y="354"/>
                  </a:lnTo>
                  <a:lnTo>
                    <a:pt x="197" y="363"/>
                  </a:lnTo>
                  <a:lnTo>
                    <a:pt x="222" y="366"/>
                  </a:lnTo>
                  <a:lnTo>
                    <a:pt x="247" y="363"/>
                  </a:lnTo>
                  <a:lnTo>
                    <a:pt x="270" y="354"/>
                  </a:lnTo>
                  <a:lnTo>
                    <a:pt x="290" y="339"/>
                  </a:lnTo>
                  <a:lnTo>
                    <a:pt x="307" y="321"/>
                  </a:lnTo>
                  <a:lnTo>
                    <a:pt x="320" y="297"/>
                  </a:lnTo>
                  <a:lnTo>
                    <a:pt x="329" y="272"/>
                  </a:lnTo>
                  <a:lnTo>
                    <a:pt x="332" y="244"/>
                  </a:lnTo>
                  <a:lnTo>
                    <a:pt x="329" y="216"/>
                  </a:lnTo>
                  <a:lnTo>
                    <a:pt x="320" y="191"/>
                  </a:lnTo>
                  <a:lnTo>
                    <a:pt x="307" y="167"/>
                  </a:lnTo>
                  <a:lnTo>
                    <a:pt x="290" y="149"/>
                  </a:lnTo>
                  <a:lnTo>
                    <a:pt x="270" y="134"/>
                  </a:lnTo>
                  <a:lnTo>
                    <a:pt x="247" y="125"/>
                  </a:lnTo>
                  <a:lnTo>
                    <a:pt x="222" y="122"/>
                  </a:lnTo>
                  <a:close/>
                  <a:moveTo>
                    <a:pt x="222" y="0"/>
                  </a:moveTo>
                  <a:lnTo>
                    <a:pt x="257" y="3"/>
                  </a:lnTo>
                  <a:lnTo>
                    <a:pt x="291" y="12"/>
                  </a:lnTo>
                  <a:lnTo>
                    <a:pt x="323" y="28"/>
                  </a:lnTo>
                  <a:lnTo>
                    <a:pt x="351" y="47"/>
                  </a:lnTo>
                  <a:lnTo>
                    <a:pt x="377" y="71"/>
                  </a:lnTo>
                  <a:lnTo>
                    <a:pt x="399" y="100"/>
                  </a:lnTo>
                  <a:lnTo>
                    <a:pt x="417" y="132"/>
                  </a:lnTo>
                  <a:lnTo>
                    <a:pt x="430" y="166"/>
                  </a:lnTo>
                  <a:lnTo>
                    <a:pt x="439" y="204"/>
                  </a:lnTo>
                  <a:lnTo>
                    <a:pt x="442" y="244"/>
                  </a:lnTo>
                  <a:lnTo>
                    <a:pt x="439" y="284"/>
                  </a:lnTo>
                  <a:lnTo>
                    <a:pt x="430" y="321"/>
                  </a:lnTo>
                  <a:lnTo>
                    <a:pt x="417" y="356"/>
                  </a:lnTo>
                  <a:lnTo>
                    <a:pt x="399" y="388"/>
                  </a:lnTo>
                  <a:lnTo>
                    <a:pt x="377" y="417"/>
                  </a:lnTo>
                  <a:lnTo>
                    <a:pt x="351" y="441"/>
                  </a:lnTo>
                  <a:lnTo>
                    <a:pt x="323" y="461"/>
                  </a:lnTo>
                  <a:lnTo>
                    <a:pt x="291" y="476"/>
                  </a:lnTo>
                  <a:lnTo>
                    <a:pt x="257" y="485"/>
                  </a:lnTo>
                  <a:lnTo>
                    <a:pt x="222" y="488"/>
                  </a:lnTo>
                  <a:lnTo>
                    <a:pt x="186" y="485"/>
                  </a:lnTo>
                  <a:lnTo>
                    <a:pt x="151" y="476"/>
                  </a:lnTo>
                  <a:lnTo>
                    <a:pt x="120" y="461"/>
                  </a:lnTo>
                  <a:lnTo>
                    <a:pt x="91" y="441"/>
                  </a:lnTo>
                  <a:lnTo>
                    <a:pt x="65" y="417"/>
                  </a:lnTo>
                  <a:lnTo>
                    <a:pt x="43" y="388"/>
                  </a:lnTo>
                  <a:lnTo>
                    <a:pt x="25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5" y="132"/>
                  </a:lnTo>
                  <a:lnTo>
                    <a:pt x="43" y="100"/>
                  </a:lnTo>
                  <a:lnTo>
                    <a:pt x="65" y="71"/>
                  </a:lnTo>
                  <a:lnTo>
                    <a:pt x="91" y="47"/>
                  </a:lnTo>
                  <a:lnTo>
                    <a:pt x="120" y="28"/>
                  </a:lnTo>
                  <a:lnTo>
                    <a:pt x="151" y="12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98"/>
            <p:cNvSpPr>
              <a:spLocks noEditPoints="1"/>
            </p:cNvSpPr>
            <p:nvPr/>
          </p:nvSpPr>
          <p:spPr bwMode="auto">
            <a:xfrm>
              <a:off x="8210550" y="4992688"/>
              <a:ext cx="330200" cy="581025"/>
            </a:xfrm>
            <a:custGeom>
              <a:avLst/>
              <a:gdLst>
                <a:gd name="T0" fmla="*/ 216 w 1875"/>
                <a:gd name="T1" fmla="*/ 125 h 3660"/>
                <a:gd name="T2" fmla="*/ 168 w 1875"/>
                <a:gd name="T3" fmla="*/ 148 h 3660"/>
                <a:gd name="T4" fmla="*/ 132 w 1875"/>
                <a:gd name="T5" fmla="*/ 186 h 3660"/>
                <a:gd name="T6" fmla="*/ 112 w 1875"/>
                <a:gd name="T7" fmla="*/ 240 h 3660"/>
                <a:gd name="T8" fmla="*/ 109 w 1875"/>
                <a:gd name="T9" fmla="*/ 366 h 3660"/>
                <a:gd name="T10" fmla="*/ 1764 w 1875"/>
                <a:gd name="T11" fmla="*/ 268 h 3660"/>
                <a:gd name="T12" fmla="*/ 1754 w 1875"/>
                <a:gd name="T13" fmla="*/ 212 h 3660"/>
                <a:gd name="T14" fmla="*/ 1726 w 1875"/>
                <a:gd name="T15" fmla="*/ 165 h 3660"/>
                <a:gd name="T16" fmla="*/ 1684 w 1875"/>
                <a:gd name="T17" fmla="*/ 134 h 3660"/>
                <a:gd name="T18" fmla="*/ 1632 w 1875"/>
                <a:gd name="T19" fmla="*/ 122 h 3660"/>
                <a:gd name="T20" fmla="*/ 243 w 1875"/>
                <a:gd name="T21" fmla="*/ 0 h 3660"/>
                <a:gd name="T22" fmla="*/ 1668 w 1875"/>
                <a:gd name="T23" fmla="*/ 3 h 3660"/>
                <a:gd name="T24" fmla="*/ 1734 w 1875"/>
                <a:gd name="T25" fmla="*/ 26 h 3660"/>
                <a:gd name="T26" fmla="*/ 1791 w 1875"/>
                <a:gd name="T27" fmla="*/ 67 h 3660"/>
                <a:gd name="T28" fmla="*/ 1835 w 1875"/>
                <a:gd name="T29" fmla="*/ 122 h 3660"/>
                <a:gd name="T30" fmla="*/ 1864 w 1875"/>
                <a:gd name="T31" fmla="*/ 191 h 3660"/>
                <a:gd name="T32" fmla="*/ 1875 w 1875"/>
                <a:gd name="T33" fmla="*/ 268 h 3660"/>
                <a:gd name="T34" fmla="*/ 1872 w 1875"/>
                <a:gd name="T35" fmla="*/ 1849 h 3660"/>
                <a:gd name="T36" fmla="*/ 1852 w 1875"/>
                <a:gd name="T37" fmla="*/ 1879 h 3660"/>
                <a:gd name="T38" fmla="*/ 1819 w 1875"/>
                <a:gd name="T39" fmla="*/ 1891 h 3660"/>
                <a:gd name="T40" fmla="*/ 1787 w 1875"/>
                <a:gd name="T41" fmla="*/ 1879 h 3660"/>
                <a:gd name="T42" fmla="*/ 1768 w 1875"/>
                <a:gd name="T43" fmla="*/ 1849 h 3660"/>
                <a:gd name="T44" fmla="*/ 1765 w 1875"/>
                <a:gd name="T45" fmla="*/ 488 h 3660"/>
                <a:gd name="T46" fmla="*/ 110 w 1875"/>
                <a:gd name="T47" fmla="*/ 2806 h 3660"/>
                <a:gd name="T48" fmla="*/ 1286 w 1875"/>
                <a:gd name="T49" fmla="*/ 2809 h 3660"/>
                <a:gd name="T50" fmla="*/ 1313 w 1875"/>
                <a:gd name="T51" fmla="*/ 2832 h 3660"/>
                <a:gd name="T52" fmla="*/ 1324 w 1875"/>
                <a:gd name="T53" fmla="*/ 2867 h 3660"/>
                <a:gd name="T54" fmla="*/ 1313 w 1875"/>
                <a:gd name="T55" fmla="*/ 2902 h 3660"/>
                <a:gd name="T56" fmla="*/ 1286 w 1875"/>
                <a:gd name="T57" fmla="*/ 2925 h 3660"/>
                <a:gd name="T58" fmla="*/ 110 w 1875"/>
                <a:gd name="T59" fmla="*/ 2928 h 3660"/>
                <a:gd name="T60" fmla="*/ 112 w 1875"/>
                <a:gd name="T61" fmla="*/ 3420 h 3660"/>
                <a:gd name="T62" fmla="*/ 132 w 1875"/>
                <a:gd name="T63" fmla="*/ 3474 h 3660"/>
                <a:gd name="T64" fmla="*/ 168 w 1875"/>
                <a:gd name="T65" fmla="*/ 3512 h 3660"/>
                <a:gd name="T66" fmla="*/ 216 w 1875"/>
                <a:gd name="T67" fmla="*/ 3535 h 3660"/>
                <a:gd name="T68" fmla="*/ 1213 w 1875"/>
                <a:gd name="T69" fmla="*/ 3538 h 3660"/>
                <a:gd name="T70" fmla="*/ 1246 w 1875"/>
                <a:gd name="T71" fmla="*/ 3550 h 3660"/>
                <a:gd name="T72" fmla="*/ 1266 w 1875"/>
                <a:gd name="T73" fmla="*/ 3580 h 3660"/>
                <a:gd name="T74" fmla="*/ 1266 w 1875"/>
                <a:gd name="T75" fmla="*/ 3618 h 3660"/>
                <a:gd name="T76" fmla="*/ 1246 w 1875"/>
                <a:gd name="T77" fmla="*/ 3648 h 3660"/>
                <a:gd name="T78" fmla="*/ 1213 w 1875"/>
                <a:gd name="T79" fmla="*/ 3660 h 3660"/>
                <a:gd name="T80" fmla="*/ 207 w 1875"/>
                <a:gd name="T81" fmla="*/ 3657 h 3660"/>
                <a:gd name="T82" fmla="*/ 140 w 1875"/>
                <a:gd name="T83" fmla="*/ 3634 h 3660"/>
                <a:gd name="T84" fmla="*/ 83 w 1875"/>
                <a:gd name="T85" fmla="*/ 3593 h 3660"/>
                <a:gd name="T86" fmla="*/ 39 w 1875"/>
                <a:gd name="T87" fmla="*/ 3538 h 3660"/>
                <a:gd name="T88" fmla="*/ 10 w 1875"/>
                <a:gd name="T89" fmla="*/ 3469 h 3660"/>
                <a:gd name="T90" fmla="*/ 0 w 1875"/>
                <a:gd name="T91" fmla="*/ 3392 h 3660"/>
                <a:gd name="T92" fmla="*/ 2 w 1875"/>
                <a:gd name="T93" fmla="*/ 228 h 3660"/>
                <a:gd name="T94" fmla="*/ 22 w 1875"/>
                <a:gd name="T95" fmla="*/ 155 h 3660"/>
                <a:gd name="T96" fmla="*/ 59 w 1875"/>
                <a:gd name="T97" fmla="*/ 92 h 3660"/>
                <a:gd name="T98" fmla="*/ 110 w 1875"/>
                <a:gd name="T99" fmla="*/ 43 h 3660"/>
                <a:gd name="T100" fmla="*/ 172 w 1875"/>
                <a:gd name="T101" fmla="*/ 11 h 3660"/>
                <a:gd name="T102" fmla="*/ 243 w 1875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5" h="3660">
                  <a:moveTo>
                    <a:pt x="243" y="122"/>
                  </a:moveTo>
                  <a:lnTo>
                    <a:pt x="216" y="125"/>
                  </a:lnTo>
                  <a:lnTo>
                    <a:pt x="192" y="134"/>
                  </a:lnTo>
                  <a:lnTo>
                    <a:pt x="168" y="148"/>
                  </a:lnTo>
                  <a:lnTo>
                    <a:pt x="148" y="165"/>
                  </a:lnTo>
                  <a:lnTo>
                    <a:pt x="132" y="186"/>
                  </a:lnTo>
                  <a:lnTo>
                    <a:pt x="120" y="212"/>
                  </a:lnTo>
                  <a:lnTo>
                    <a:pt x="112" y="240"/>
                  </a:lnTo>
                  <a:lnTo>
                    <a:pt x="109" y="268"/>
                  </a:lnTo>
                  <a:lnTo>
                    <a:pt x="109" y="366"/>
                  </a:lnTo>
                  <a:lnTo>
                    <a:pt x="1764" y="366"/>
                  </a:lnTo>
                  <a:lnTo>
                    <a:pt x="1764" y="268"/>
                  </a:lnTo>
                  <a:lnTo>
                    <a:pt x="1762" y="240"/>
                  </a:lnTo>
                  <a:lnTo>
                    <a:pt x="1754" y="212"/>
                  </a:lnTo>
                  <a:lnTo>
                    <a:pt x="1742" y="186"/>
                  </a:lnTo>
                  <a:lnTo>
                    <a:pt x="1726" y="165"/>
                  </a:lnTo>
                  <a:lnTo>
                    <a:pt x="1706" y="148"/>
                  </a:lnTo>
                  <a:lnTo>
                    <a:pt x="1684" y="134"/>
                  </a:lnTo>
                  <a:lnTo>
                    <a:pt x="1659" y="125"/>
                  </a:lnTo>
                  <a:lnTo>
                    <a:pt x="1632" y="122"/>
                  </a:lnTo>
                  <a:lnTo>
                    <a:pt x="243" y="122"/>
                  </a:lnTo>
                  <a:close/>
                  <a:moveTo>
                    <a:pt x="243" y="0"/>
                  </a:moveTo>
                  <a:lnTo>
                    <a:pt x="1632" y="0"/>
                  </a:lnTo>
                  <a:lnTo>
                    <a:pt x="1668" y="3"/>
                  </a:lnTo>
                  <a:lnTo>
                    <a:pt x="1702" y="11"/>
                  </a:lnTo>
                  <a:lnTo>
                    <a:pt x="1734" y="26"/>
                  </a:lnTo>
                  <a:lnTo>
                    <a:pt x="1764" y="43"/>
                  </a:lnTo>
                  <a:lnTo>
                    <a:pt x="1791" y="67"/>
                  </a:lnTo>
                  <a:lnTo>
                    <a:pt x="1815" y="92"/>
                  </a:lnTo>
                  <a:lnTo>
                    <a:pt x="1835" y="122"/>
                  </a:lnTo>
                  <a:lnTo>
                    <a:pt x="1852" y="155"/>
                  </a:lnTo>
                  <a:lnTo>
                    <a:pt x="1864" y="191"/>
                  </a:lnTo>
                  <a:lnTo>
                    <a:pt x="1872" y="228"/>
                  </a:lnTo>
                  <a:lnTo>
                    <a:pt x="1875" y="268"/>
                  </a:lnTo>
                  <a:lnTo>
                    <a:pt x="1875" y="1830"/>
                  </a:lnTo>
                  <a:lnTo>
                    <a:pt x="1872" y="1849"/>
                  </a:lnTo>
                  <a:lnTo>
                    <a:pt x="1864" y="1865"/>
                  </a:lnTo>
                  <a:lnTo>
                    <a:pt x="1852" y="1879"/>
                  </a:lnTo>
                  <a:lnTo>
                    <a:pt x="1837" y="1888"/>
                  </a:lnTo>
                  <a:lnTo>
                    <a:pt x="1819" y="1891"/>
                  </a:lnTo>
                  <a:lnTo>
                    <a:pt x="1802" y="1888"/>
                  </a:lnTo>
                  <a:lnTo>
                    <a:pt x="1787" y="1879"/>
                  </a:lnTo>
                  <a:lnTo>
                    <a:pt x="1775" y="1865"/>
                  </a:lnTo>
                  <a:lnTo>
                    <a:pt x="1768" y="1849"/>
                  </a:lnTo>
                  <a:lnTo>
                    <a:pt x="1765" y="1830"/>
                  </a:lnTo>
                  <a:lnTo>
                    <a:pt x="1765" y="488"/>
                  </a:lnTo>
                  <a:lnTo>
                    <a:pt x="110" y="488"/>
                  </a:lnTo>
                  <a:lnTo>
                    <a:pt x="110" y="2806"/>
                  </a:lnTo>
                  <a:lnTo>
                    <a:pt x="1268" y="2806"/>
                  </a:lnTo>
                  <a:lnTo>
                    <a:pt x="1286" y="2809"/>
                  </a:lnTo>
                  <a:lnTo>
                    <a:pt x="1301" y="2818"/>
                  </a:lnTo>
                  <a:lnTo>
                    <a:pt x="1313" y="2832"/>
                  </a:lnTo>
                  <a:lnTo>
                    <a:pt x="1321" y="2848"/>
                  </a:lnTo>
                  <a:lnTo>
                    <a:pt x="1324" y="2867"/>
                  </a:lnTo>
                  <a:lnTo>
                    <a:pt x="1321" y="2886"/>
                  </a:lnTo>
                  <a:lnTo>
                    <a:pt x="1313" y="2902"/>
                  </a:lnTo>
                  <a:lnTo>
                    <a:pt x="1301" y="2916"/>
                  </a:lnTo>
                  <a:lnTo>
                    <a:pt x="1286" y="2925"/>
                  </a:lnTo>
                  <a:lnTo>
                    <a:pt x="1268" y="2928"/>
                  </a:lnTo>
                  <a:lnTo>
                    <a:pt x="110" y="2928"/>
                  </a:lnTo>
                  <a:lnTo>
                    <a:pt x="110" y="3392"/>
                  </a:lnTo>
                  <a:lnTo>
                    <a:pt x="112" y="3420"/>
                  </a:lnTo>
                  <a:lnTo>
                    <a:pt x="120" y="3448"/>
                  </a:lnTo>
                  <a:lnTo>
                    <a:pt x="132" y="3474"/>
                  </a:lnTo>
                  <a:lnTo>
                    <a:pt x="149" y="3495"/>
                  </a:lnTo>
                  <a:lnTo>
                    <a:pt x="168" y="3512"/>
                  </a:lnTo>
                  <a:lnTo>
                    <a:pt x="192" y="3526"/>
                  </a:lnTo>
                  <a:lnTo>
                    <a:pt x="216" y="3535"/>
                  </a:lnTo>
                  <a:lnTo>
                    <a:pt x="243" y="3538"/>
                  </a:lnTo>
                  <a:lnTo>
                    <a:pt x="1213" y="3538"/>
                  </a:lnTo>
                  <a:lnTo>
                    <a:pt x="1230" y="3541"/>
                  </a:lnTo>
                  <a:lnTo>
                    <a:pt x="1246" y="3550"/>
                  </a:lnTo>
                  <a:lnTo>
                    <a:pt x="1258" y="3562"/>
                  </a:lnTo>
                  <a:lnTo>
                    <a:pt x="1266" y="3580"/>
                  </a:lnTo>
                  <a:lnTo>
                    <a:pt x="1268" y="3599"/>
                  </a:lnTo>
                  <a:lnTo>
                    <a:pt x="1266" y="3618"/>
                  </a:lnTo>
                  <a:lnTo>
                    <a:pt x="1258" y="3634"/>
                  </a:lnTo>
                  <a:lnTo>
                    <a:pt x="1246" y="3648"/>
                  </a:lnTo>
                  <a:lnTo>
                    <a:pt x="1230" y="3657"/>
                  </a:lnTo>
                  <a:lnTo>
                    <a:pt x="1213" y="3660"/>
                  </a:lnTo>
                  <a:lnTo>
                    <a:pt x="243" y="3660"/>
                  </a:lnTo>
                  <a:lnTo>
                    <a:pt x="207" y="3657"/>
                  </a:lnTo>
                  <a:lnTo>
                    <a:pt x="172" y="3649"/>
                  </a:lnTo>
                  <a:lnTo>
                    <a:pt x="140" y="3634"/>
                  </a:lnTo>
                  <a:lnTo>
                    <a:pt x="110" y="3617"/>
                  </a:lnTo>
                  <a:lnTo>
                    <a:pt x="83" y="3593"/>
                  </a:lnTo>
                  <a:lnTo>
                    <a:pt x="59" y="3568"/>
                  </a:lnTo>
                  <a:lnTo>
                    <a:pt x="39" y="3538"/>
                  </a:lnTo>
                  <a:lnTo>
                    <a:pt x="22" y="3505"/>
                  </a:lnTo>
                  <a:lnTo>
                    <a:pt x="10" y="3469"/>
                  </a:lnTo>
                  <a:lnTo>
                    <a:pt x="2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2" y="228"/>
                  </a:lnTo>
                  <a:lnTo>
                    <a:pt x="10" y="191"/>
                  </a:lnTo>
                  <a:lnTo>
                    <a:pt x="22" y="155"/>
                  </a:lnTo>
                  <a:lnTo>
                    <a:pt x="39" y="122"/>
                  </a:lnTo>
                  <a:lnTo>
                    <a:pt x="59" y="92"/>
                  </a:lnTo>
                  <a:lnTo>
                    <a:pt x="83" y="67"/>
                  </a:lnTo>
                  <a:lnTo>
                    <a:pt x="110" y="43"/>
                  </a:lnTo>
                  <a:lnTo>
                    <a:pt x="140" y="26"/>
                  </a:lnTo>
                  <a:lnTo>
                    <a:pt x="172" y="11"/>
                  </a:lnTo>
                  <a:lnTo>
                    <a:pt x="207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8" name="Group 677"/>
          <p:cNvGrpSpPr/>
          <p:nvPr/>
        </p:nvGrpSpPr>
        <p:grpSpPr>
          <a:xfrm>
            <a:off x="5368833" y="1903583"/>
            <a:ext cx="509588" cy="581025"/>
            <a:chOff x="9104313" y="4992688"/>
            <a:chExt cx="50958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2" name="Freeform 203"/>
            <p:cNvSpPr>
              <a:spLocks noEditPoints="1"/>
            </p:cNvSpPr>
            <p:nvPr/>
          </p:nvSpPr>
          <p:spPr bwMode="auto">
            <a:xfrm>
              <a:off x="9348788" y="5341938"/>
              <a:ext cx="265113" cy="184150"/>
            </a:xfrm>
            <a:custGeom>
              <a:avLst/>
              <a:gdLst>
                <a:gd name="T0" fmla="*/ 859 w 1669"/>
                <a:gd name="T1" fmla="*/ 132 h 1159"/>
                <a:gd name="T2" fmla="*/ 746 w 1669"/>
                <a:gd name="T3" fmla="*/ 183 h 1159"/>
                <a:gd name="T4" fmla="*/ 654 w 1669"/>
                <a:gd name="T5" fmla="*/ 271 h 1159"/>
                <a:gd name="T6" fmla="*/ 558 w 1669"/>
                <a:gd name="T7" fmla="*/ 335 h 1159"/>
                <a:gd name="T8" fmla="*/ 462 w 1669"/>
                <a:gd name="T9" fmla="*/ 328 h 1159"/>
                <a:gd name="T10" fmla="*/ 371 w 1669"/>
                <a:gd name="T11" fmla="*/ 372 h 1159"/>
                <a:gd name="T12" fmla="*/ 311 w 1669"/>
                <a:gd name="T13" fmla="*/ 455 h 1159"/>
                <a:gd name="T14" fmla="*/ 268 w 1669"/>
                <a:gd name="T15" fmla="*/ 531 h 1159"/>
                <a:gd name="T16" fmla="*/ 182 w 1669"/>
                <a:gd name="T17" fmla="*/ 600 h 1159"/>
                <a:gd name="T18" fmla="*/ 132 w 1669"/>
                <a:gd name="T19" fmla="*/ 698 h 1159"/>
                <a:gd name="T20" fmla="*/ 125 w 1669"/>
                <a:gd name="T21" fmla="*/ 814 h 1159"/>
                <a:gd name="T22" fmla="*/ 171 w 1669"/>
                <a:gd name="T23" fmla="*/ 928 h 1159"/>
                <a:gd name="T24" fmla="*/ 260 w 1669"/>
                <a:gd name="T25" fmla="*/ 1007 h 1159"/>
                <a:gd name="T26" fmla="*/ 378 w 1669"/>
                <a:gd name="T27" fmla="*/ 1037 h 1159"/>
                <a:gd name="T28" fmla="*/ 1314 w 1669"/>
                <a:gd name="T29" fmla="*/ 1037 h 1159"/>
                <a:gd name="T30" fmla="*/ 1421 w 1669"/>
                <a:gd name="T31" fmla="*/ 1010 h 1159"/>
                <a:gd name="T32" fmla="*/ 1502 w 1669"/>
                <a:gd name="T33" fmla="*/ 937 h 1159"/>
                <a:gd name="T34" fmla="*/ 1544 w 1669"/>
                <a:gd name="T35" fmla="*/ 833 h 1159"/>
                <a:gd name="T36" fmla="*/ 1536 w 1669"/>
                <a:gd name="T37" fmla="*/ 719 h 1159"/>
                <a:gd name="T38" fmla="*/ 1481 w 1669"/>
                <a:gd name="T39" fmla="*/ 624 h 1159"/>
                <a:gd name="T40" fmla="*/ 1392 w 1669"/>
                <a:gd name="T41" fmla="*/ 565 h 1159"/>
                <a:gd name="T42" fmla="*/ 1307 w 1669"/>
                <a:gd name="T43" fmla="*/ 496 h 1159"/>
                <a:gd name="T44" fmla="*/ 1277 w 1669"/>
                <a:gd name="T45" fmla="*/ 350 h 1159"/>
                <a:gd name="T46" fmla="*/ 1199 w 1669"/>
                <a:gd name="T47" fmla="*/ 232 h 1159"/>
                <a:gd name="T48" fmla="*/ 1083 w 1669"/>
                <a:gd name="T49" fmla="*/ 152 h 1159"/>
                <a:gd name="T50" fmla="*/ 943 w 1669"/>
                <a:gd name="T51" fmla="*/ 122 h 1159"/>
                <a:gd name="T52" fmla="*/ 1055 w 1669"/>
                <a:gd name="T53" fmla="*/ 13 h 1159"/>
                <a:gd name="T54" fmla="*/ 1205 w 1669"/>
                <a:gd name="T55" fmla="*/ 80 h 1159"/>
                <a:gd name="T56" fmla="*/ 1323 w 1669"/>
                <a:gd name="T57" fmla="*/ 191 h 1159"/>
                <a:gd name="T58" fmla="*/ 1401 w 1669"/>
                <a:gd name="T59" fmla="*/ 336 h 1159"/>
                <a:gd name="T60" fmla="*/ 1467 w 1669"/>
                <a:gd name="T61" fmla="*/ 465 h 1159"/>
                <a:gd name="T62" fmla="*/ 1573 w 1669"/>
                <a:gd name="T63" fmla="*/ 545 h 1159"/>
                <a:gd name="T64" fmla="*/ 1644 w 1669"/>
                <a:gd name="T65" fmla="*/ 659 h 1159"/>
                <a:gd name="T66" fmla="*/ 1669 w 1669"/>
                <a:gd name="T67" fmla="*/ 794 h 1159"/>
                <a:gd name="T68" fmla="*/ 1640 w 1669"/>
                <a:gd name="T69" fmla="*/ 936 h 1159"/>
                <a:gd name="T70" fmla="*/ 1564 w 1669"/>
                <a:gd name="T71" fmla="*/ 1053 h 1159"/>
                <a:gd name="T72" fmla="*/ 1452 w 1669"/>
                <a:gd name="T73" fmla="*/ 1130 h 1159"/>
                <a:gd name="T74" fmla="*/ 1314 w 1669"/>
                <a:gd name="T75" fmla="*/ 1159 h 1159"/>
                <a:gd name="T76" fmla="*/ 1041 w 1669"/>
                <a:gd name="T77" fmla="*/ 1159 h 1159"/>
                <a:gd name="T78" fmla="*/ 326 w 1669"/>
                <a:gd name="T79" fmla="*/ 1156 h 1159"/>
                <a:gd name="T80" fmla="*/ 187 w 1669"/>
                <a:gd name="T81" fmla="*/ 1106 h 1159"/>
                <a:gd name="T82" fmla="*/ 79 w 1669"/>
                <a:gd name="T83" fmla="*/ 1008 h 1159"/>
                <a:gd name="T84" fmla="*/ 14 w 1669"/>
                <a:gd name="T85" fmla="*/ 874 h 1159"/>
                <a:gd name="T86" fmla="*/ 4 w 1669"/>
                <a:gd name="T87" fmla="*/ 725 h 1159"/>
                <a:gd name="T88" fmla="*/ 41 w 1669"/>
                <a:gd name="T89" fmla="*/ 597 h 1159"/>
                <a:gd name="T90" fmla="*/ 119 w 1669"/>
                <a:gd name="T91" fmla="*/ 490 h 1159"/>
                <a:gd name="T92" fmla="*/ 204 w 1669"/>
                <a:gd name="T93" fmla="*/ 396 h 1159"/>
                <a:gd name="T94" fmla="*/ 275 w 1669"/>
                <a:gd name="T95" fmla="*/ 295 h 1159"/>
                <a:gd name="T96" fmla="*/ 376 w 1669"/>
                <a:gd name="T97" fmla="*/ 227 h 1159"/>
                <a:gd name="T98" fmla="*/ 497 w 1669"/>
                <a:gd name="T99" fmla="*/ 203 h 1159"/>
                <a:gd name="T100" fmla="*/ 583 w 1669"/>
                <a:gd name="T101" fmla="*/ 166 h 1159"/>
                <a:gd name="T102" fmla="*/ 701 w 1669"/>
                <a:gd name="T103" fmla="*/ 68 h 1159"/>
                <a:gd name="T104" fmla="*/ 842 w 1669"/>
                <a:gd name="T105" fmla="*/ 12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9" h="1159">
                  <a:moveTo>
                    <a:pt x="943" y="122"/>
                  </a:moveTo>
                  <a:lnTo>
                    <a:pt x="900" y="124"/>
                  </a:lnTo>
                  <a:lnTo>
                    <a:pt x="859" y="132"/>
                  </a:lnTo>
                  <a:lnTo>
                    <a:pt x="820" y="144"/>
                  </a:lnTo>
                  <a:lnTo>
                    <a:pt x="781" y="161"/>
                  </a:lnTo>
                  <a:lnTo>
                    <a:pt x="746" y="183"/>
                  </a:lnTo>
                  <a:lnTo>
                    <a:pt x="713" y="209"/>
                  </a:lnTo>
                  <a:lnTo>
                    <a:pt x="682" y="237"/>
                  </a:lnTo>
                  <a:lnTo>
                    <a:pt x="654" y="271"/>
                  </a:lnTo>
                  <a:lnTo>
                    <a:pt x="630" y="308"/>
                  </a:lnTo>
                  <a:lnTo>
                    <a:pt x="606" y="352"/>
                  </a:lnTo>
                  <a:lnTo>
                    <a:pt x="558" y="335"/>
                  </a:lnTo>
                  <a:lnTo>
                    <a:pt x="528" y="327"/>
                  </a:lnTo>
                  <a:lnTo>
                    <a:pt x="497" y="325"/>
                  </a:lnTo>
                  <a:lnTo>
                    <a:pt x="462" y="328"/>
                  </a:lnTo>
                  <a:lnTo>
                    <a:pt x="429" y="337"/>
                  </a:lnTo>
                  <a:lnTo>
                    <a:pt x="400" y="352"/>
                  </a:lnTo>
                  <a:lnTo>
                    <a:pt x="371" y="372"/>
                  </a:lnTo>
                  <a:lnTo>
                    <a:pt x="347" y="396"/>
                  </a:lnTo>
                  <a:lnTo>
                    <a:pt x="327" y="424"/>
                  </a:lnTo>
                  <a:lnTo>
                    <a:pt x="311" y="455"/>
                  </a:lnTo>
                  <a:lnTo>
                    <a:pt x="301" y="489"/>
                  </a:lnTo>
                  <a:lnTo>
                    <a:pt x="295" y="518"/>
                  </a:lnTo>
                  <a:lnTo>
                    <a:pt x="268" y="531"/>
                  </a:lnTo>
                  <a:lnTo>
                    <a:pt x="236" y="550"/>
                  </a:lnTo>
                  <a:lnTo>
                    <a:pt x="208" y="573"/>
                  </a:lnTo>
                  <a:lnTo>
                    <a:pt x="182" y="600"/>
                  </a:lnTo>
                  <a:lnTo>
                    <a:pt x="161" y="630"/>
                  </a:lnTo>
                  <a:lnTo>
                    <a:pt x="145" y="662"/>
                  </a:lnTo>
                  <a:lnTo>
                    <a:pt x="132" y="698"/>
                  </a:lnTo>
                  <a:lnTo>
                    <a:pt x="124" y="733"/>
                  </a:lnTo>
                  <a:lnTo>
                    <a:pt x="122" y="771"/>
                  </a:lnTo>
                  <a:lnTo>
                    <a:pt x="125" y="814"/>
                  </a:lnTo>
                  <a:lnTo>
                    <a:pt x="135" y="855"/>
                  </a:lnTo>
                  <a:lnTo>
                    <a:pt x="150" y="894"/>
                  </a:lnTo>
                  <a:lnTo>
                    <a:pt x="171" y="928"/>
                  </a:lnTo>
                  <a:lnTo>
                    <a:pt x="197" y="959"/>
                  </a:lnTo>
                  <a:lnTo>
                    <a:pt x="226" y="986"/>
                  </a:lnTo>
                  <a:lnTo>
                    <a:pt x="260" y="1007"/>
                  </a:lnTo>
                  <a:lnTo>
                    <a:pt x="296" y="1024"/>
                  </a:lnTo>
                  <a:lnTo>
                    <a:pt x="336" y="1034"/>
                  </a:lnTo>
                  <a:lnTo>
                    <a:pt x="378" y="1037"/>
                  </a:lnTo>
                  <a:lnTo>
                    <a:pt x="1039" y="1037"/>
                  </a:lnTo>
                  <a:lnTo>
                    <a:pt x="1050" y="1037"/>
                  </a:lnTo>
                  <a:lnTo>
                    <a:pt x="1314" y="1037"/>
                  </a:lnTo>
                  <a:lnTo>
                    <a:pt x="1351" y="1034"/>
                  </a:lnTo>
                  <a:lnTo>
                    <a:pt x="1388" y="1025"/>
                  </a:lnTo>
                  <a:lnTo>
                    <a:pt x="1421" y="1010"/>
                  </a:lnTo>
                  <a:lnTo>
                    <a:pt x="1452" y="990"/>
                  </a:lnTo>
                  <a:lnTo>
                    <a:pt x="1479" y="966"/>
                  </a:lnTo>
                  <a:lnTo>
                    <a:pt x="1502" y="937"/>
                  </a:lnTo>
                  <a:lnTo>
                    <a:pt x="1521" y="906"/>
                  </a:lnTo>
                  <a:lnTo>
                    <a:pt x="1536" y="871"/>
                  </a:lnTo>
                  <a:lnTo>
                    <a:pt x="1544" y="833"/>
                  </a:lnTo>
                  <a:lnTo>
                    <a:pt x="1548" y="794"/>
                  </a:lnTo>
                  <a:lnTo>
                    <a:pt x="1544" y="755"/>
                  </a:lnTo>
                  <a:lnTo>
                    <a:pt x="1536" y="719"/>
                  </a:lnTo>
                  <a:lnTo>
                    <a:pt x="1522" y="684"/>
                  </a:lnTo>
                  <a:lnTo>
                    <a:pt x="1504" y="653"/>
                  </a:lnTo>
                  <a:lnTo>
                    <a:pt x="1481" y="624"/>
                  </a:lnTo>
                  <a:lnTo>
                    <a:pt x="1455" y="600"/>
                  </a:lnTo>
                  <a:lnTo>
                    <a:pt x="1425" y="580"/>
                  </a:lnTo>
                  <a:lnTo>
                    <a:pt x="1392" y="565"/>
                  </a:lnTo>
                  <a:lnTo>
                    <a:pt x="1357" y="555"/>
                  </a:lnTo>
                  <a:lnTo>
                    <a:pt x="1308" y="546"/>
                  </a:lnTo>
                  <a:lnTo>
                    <a:pt x="1307" y="496"/>
                  </a:lnTo>
                  <a:lnTo>
                    <a:pt x="1304" y="445"/>
                  </a:lnTo>
                  <a:lnTo>
                    <a:pt x="1293" y="397"/>
                  </a:lnTo>
                  <a:lnTo>
                    <a:pt x="1277" y="350"/>
                  </a:lnTo>
                  <a:lnTo>
                    <a:pt x="1255" y="307"/>
                  </a:lnTo>
                  <a:lnTo>
                    <a:pt x="1229" y="267"/>
                  </a:lnTo>
                  <a:lnTo>
                    <a:pt x="1199" y="232"/>
                  </a:lnTo>
                  <a:lnTo>
                    <a:pt x="1164" y="200"/>
                  </a:lnTo>
                  <a:lnTo>
                    <a:pt x="1125" y="173"/>
                  </a:lnTo>
                  <a:lnTo>
                    <a:pt x="1083" y="152"/>
                  </a:lnTo>
                  <a:lnTo>
                    <a:pt x="1039" y="135"/>
                  </a:lnTo>
                  <a:lnTo>
                    <a:pt x="992" y="125"/>
                  </a:lnTo>
                  <a:lnTo>
                    <a:pt x="943" y="122"/>
                  </a:lnTo>
                  <a:close/>
                  <a:moveTo>
                    <a:pt x="943" y="0"/>
                  </a:moveTo>
                  <a:lnTo>
                    <a:pt x="1001" y="3"/>
                  </a:lnTo>
                  <a:lnTo>
                    <a:pt x="1055" y="13"/>
                  </a:lnTo>
                  <a:lnTo>
                    <a:pt x="1108" y="30"/>
                  </a:lnTo>
                  <a:lnTo>
                    <a:pt x="1157" y="52"/>
                  </a:lnTo>
                  <a:lnTo>
                    <a:pt x="1205" y="80"/>
                  </a:lnTo>
                  <a:lnTo>
                    <a:pt x="1248" y="112"/>
                  </a:lnTo>
                  <a:lnTo>
                    <a:pt x="1287" y="149"/>
                  </a:lnTo>
                  <a:lnTo>
                    <a:pt x="1323" y="191"/>
                  </a:lnTo>
                  <a:lnTo>
                    <a:pt x="1355" y="236"/>
                  </a:lnTo>
                  <a:lnTo>
                    <a:pt x="1380" y="284"/>
                  </a:lnTo>
                  <a:lnTo>
                    <a:pt x="1401" y="336"/>
                  </a:lnTo>
                  <a:lnTo>
                    <a:pt x="1416" y="390"/>
                  </a:lnTo>
                  <a:lnTo>
                    <a:pt x="1425" y="447"/>
                  </a:lnTo>
                  <a:lnTo>
                    <a:pt x="1467" y="465"/>
                  </a:lnTo>
                  <a:lnTo>
                    <a:pt x="1506" y="487"/>
                  </a:lnTo>
                  <a:lnTo>
                    <a:pt x="1541" y="514"/>
                  </a:lnTo>
                  <a:lnTo>
                    <a:pt x="1573" y="545"/>
                  </a:lnTo>
                  <a:lnTo>
                    <a:pt x="1601" y="580"/>
                  </a:lnTo>
                  <a:lnTo>
                    <a:pt x="1625" y="618"/>
                  </a:lnTo>
                  <a:lnTo>
                    <a:pt x="1644" y="659"/>
                  </a:lnTo>
                  <a:lnTo>
                    <a:pt x="1657" y="702"/>
                  </a:lnTo>
                  <a:lnTo>
                    <a:pt x="1666" y="746"/>
                  </a:lnTo>
                  <a:lnTo>
                    <a:pt x="1669" y="794"/>
                  </a:lnTo>
                  <a:lnTo>
                    <a:pt x="1666" y="843"/>
                  </a:lnTo>
                  <a:lnTo>
                    <a:pt x="1656" y="891"/>
                  </a:lnTo>
                  <a:lnTo>
                    <a:pt x="1640" y="936"/>
                  </a:lnTo>
                  <a:lnTo>
                    <a:pt x="1620" y="978"/>
                  </a:lnTo>
                  <a:lnTo>
                    <a:pt x="1595" y="1017"/>
                  </a:lnTo>
                  <a:lnTo>
                    <a:pt x="1564" y="1053"/>
                  </a:lnTo>
                  <a:lnTo>
                    <a:pt x="1530" y="1084"/>
                  </a:lnTo>
                  <a:lnTo>
                    <a:pt x="1493" y="1109"/>
                  </a:lnTo>
                  <a:lnTo>
                    <a:pt x="1452" y="1130"/>
                  </a:lnTo>
                  <a:lnTo>
                    <a:pt x="1408" y="1146"/>
                  </a:lnTo>
                  <a:lnTo>
                    <a:pt x="1362" y="1156"/>
                  </a:lnTo>
                  <a:lnTo>
                    <a:pt x="1314" y="1159"/>
                  </a:lnTo>
                  <a:lnTo>
                    <a:pt x="1052" y="1159"/>
                  </a:lnTo>
                  <a:lnTo>
                    <a:pt x="1047" y="1159"/>
                  </a:lnTo>
                  <a:lnTo>
                    <a:pt x="1041" y="1159"/>
                  </a:lnTo>
                  <a:lnTo>
                    <a:pt x="1030" y="1159"/>
                  </a:lnTo>
                  <a:lnTo>
                    <a:pt x="378" y="1159"/>
                  </a:lnTo>
                  <a:lnTo>
                    <a:pt x="326" y="1156"/>
                  </a:lnTo>
                  <a:lnTo>
                    <a:pt x="277" y="1146"/>
                  </a:lnTo>
                  <a:lnTo>
                    <a:pt x="231" y="1129"/>
                  </a:lnTo>
                  <a:lnTo>
                    <a:pt x="187" y="1106"/>
                  </a:lnTo>
                  <a:lnTo>
                    <a:pt x="147" y="1078"/>
                  </a:lnTo>
                  <a:lnTo>
                    <a:pt x="111" y="1046"/>
                  </a:lnTo>
                  <a:lnTo>
                    <a:pt x="79" y="1008"/>
                  </a:lnTo>
                  <a:lnTo>
                    <a:pt x="52" y="967"/>
                  </a:lnTo>
                  <a:lnTo>
                    <a:pt x="30" y="922"/>
                  </a:lnTo>
                  <a:lnTo>
                    <a:pt x="14" y="874"/>
                  </a:lnTo>
                  <a:lnTo>
                    <a:pt x="4" y="824"/>
                  </a:lnTo>
                  <a:lnTo>
                    <a:pt x="0" y="771"/>
                  </a:lnTo>
                  <a:lnTo>
                    <a:pt x="4" y="725"/>
                  </a:lnTo>
                  <a:lnTo>
                    <a:pt x="11" y="681"/>
                  </a:lnTo>
                  <a:lnTo>
                    <a:pt x="24" y="638"/>
                  </a:lnTo>
                  <a:lnTo>
                    <a:pt x="41" y="597"/>
                  </a:lnTo>
                  <a:lnTo>
                    <a:pt x="63" y="559"/>
                  </a:lnTo>
                  <a:lnTo>
                    <a:pt x="89" y="522"/>
                  </a:lnTo>
                  <a:lnTo>
                    <a:pt x="119" y="490"/>
                  </a:lnTo>
                  <a:lnTo>
                    <a:pt x="153" y="461"/>
                  </a:lnTo>
                  <a:lnTo>
                    <a:pt x="190" y="436"/>
                  </a:lnTo>
                  <a:lnTo>
                    <a:pt x="204" y="396"/>
                  </a:lnTo>
                  <a:lnTo>
                    <a:pt x="224" y="359"/>
                  </a:lnTo>
                  <a:lnTo>
                    <a:pt x="247" y="325"/>
                  </a:lnTo>
                  <a:lnTo>
                    <a:pt x="275" y="295"/>
                  </a:lnTo>
                  <a:lnTo>
                    <a:pt x="306" y="268"/>
                  </a:lnTo>
                  <a:lnTo>
                    <a:pt x="340" y="246"/>
                  </a:lnTo>
                  <a:lnTo>
                    <a:pt x="376" y="227"/>
                  </a:lnTo>
                  <a:lnTo>
                    <a:pt x="415" y="214"/>
                  </a:lnTo>
                  <a:lnTo>
                    <a:pt x="455" y="206"/>
                  </a:lnTo>
                  <a:lnTo>
                    <a:pt x="497" y="203"/>
                  </a:lnTo>
                  <a:lnTo>
                    <a:pt x="524" y="204"/>
                  </a:lnTo>
                  <a:lnTo>
                    <a:pt x="551" y="207"/>
                  </a:lnTo>
                  <a:lnTo>
                    <a:pt x="583" y="166"/>
                  </a:lnTo>
                  <a:lnTo>
                    <a:pt x="619" y="130"/>
                  </a:lnTo>
                  <a:lnTo>
                    <a:pt x="658" y="96"/>
                  </a:lnTo>
                  <a:lnTo>
                    <a:pt x="701" y="68"/>
                  </a:lnTo>
                  <a:lnTo>
                    <a:pt x="746" y="44"/>
                  </a:lnTo>
                  <a:lnTo>
                    <a:pt x="792" y="26"/>
                  </a:lnTo>
                  <a:lnTo>
                    <a:pt x="842" y="12"/>
                  </a:lnTo>
                  <a:lnTo>
                    <a:pt x="893" y="3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204"/>
            <p:cNvSpPr>
              <a:spLocks/>
            </p:cNvSpPr>
            <p:nvPr/>
          </p:nvSpPr>
          <p:spPr bwMode="auto">
            <a:xfrm>
              <a:off x="9220201" y="5021263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1 w 364"/>
                <a:gd name="T11" fmla="*/ 42 h 122"/>
                <a:gd name="T12" fmla="*/ 364 w 364"/>
                <a:gd name="T13" fmla="*/ 61 h 122"/>
                <a:gd name="T14" fmla="*/ 361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1 w 364"/>
                <a:gd name="T27" fmla="*/ 119 h 122"/>
                <a:gd name="T28" fmla="*/ 24 w 364"/>
                <a:gd name="T29" fmla="*/ 110 h 122"/>
                <a:gd name="T30" fmla="*/ 12 w 364"/>
                <a:gd name="T31" fmla="*/ 96 h 122"/>
                <a:gd name="T32" fmla="*/ 3 w 364"/>
                <a:gd name="T33" fmla="*/ 80 h 122"/>
                <a:gd name="T34" fmla="*/ 0 w 364"/>
                <a:gd name="T35" fmla="*/ 61 h 122"/>
                <a:gd name="T36" fmla="*/ 3 w 364"/>
                <a:gd name="T37" fmla="*/ 42 h 122"/>
                <a:gd name="T38" fmla="*/ 12 w 364"/>
                <a:gd name="T39" fmla="*/ 24 h 122"/>
                <a:gd name="T40" fmla="*/ 24 w 364"/>
                <a:gd name="T41" fmla="*/ 12 h 122"/>
                <a:gd name="T42" fmla="*/ 41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1" y="42"/>
                  </a:lnTo>
                  <a:lnTo>
                    <a:pt x="364" y="61"/>
                  </a:lnTo>
                  <a:lnTo>
                    <a:pt x="361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205"/>
            <p:cNvSpPr>
              <a:spLocks/>
            </p:cNvSpPr>
            <p:nvPr/>
          </p:nvSpPr>
          <p:spPr bwMode="auto">
            <a:xfrm>
              <a:off x="9286876" y="5021263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1 w 182"/>
                <a:gd name="T5" fmla="*/ 3 h 122"/>
                <a:gd name="T6" fmla="*/ 157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7 w 182"/>
                <a:gd name="T19" fmla="*/ 110 h 122"/>
                <a:gd name="T20" fmla="*/ 141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5 w 182"/>
                <a:gd name="T29" fmla="*/ 110 h 122"/>
                <a:gd name="T30" fmla="*/ 11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1 w 182"/>
                <a:gd name="T39" fmla="*/ 24 h 122"/>
                <a:gd name="T40" fmla="*/ 25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1" y="3"/>
                  </a:lnTo>
                  <a:lnTo>
                    <a:pt x="157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7" y="110"/>
                  </a:lnTo>
                  <a:lnTo>
                    <a:pt x="141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1" y="24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206"/>
            <p:cNvSpPr>
              <a:spLocks noEditPoints="1"/>
            </p:cNvSpPr>
            <p:nvPr/>
          </p:nvSpPr>
          <p:spPr bwMode="auto">
            <a:xfrm>
              <a:off x="9229726" y="5467351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8 w 485"/>
                <a:gd name="T31" fmla="*/ 12 h 488"/>
                <a:gd name="T32" fmla="*/ 386 w 485"/>
                <a:gd name="T33" fmla="*/ 47 h 488"/>
                <a:gd name="T34" fmla="*/ 437 w 485"/>
                <a:gd name="T35" fmla="*/ 100 h 488"/>
                <a:gd name="T36" fmla="*/ 473 w 485"/>
                <a:gd name="T37" fmla="*/ 166 h 488"/>
                <a:gd name="T38" fmla="*/ 485 w 485"/>
                <a:gd name="T39" fmla="*/ 244 h 488"/>
                <a:gd name="T40" fmla="*/ 473 w 485"/>
                <a:gd name="T41" fmla="*/ 321 h 488"/>
                <a:gd name="T42" fmla="*/ 437 w 485"/>
                <a:gd name="T43" fmla="*/ 388 h 488"/>
                <a:gd name="T44" fmla="*/ 386 w 485"/>
                <a:gd name="T45" fmla="*/ 441 h 488"/>
                <a:gd name="T46" fmla="*/ 318 w 485"/>
                <a:gd name="T47" fmla="*/ 476 h 488"/>
                <a:gd name="T48" fmla="*/ 242 w 485"/>
                <a:gd name="T49" fmla="*/ 488 h 488"/>
                <a:gd name="T50" fmla="*/ 165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5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8" y="12"/>
                  </a:lnTo>
                  <a:lnTo>
                    <a:pt x="354" y="28"/>
                  </a:lnTo>
                  <a:lnTo>
                    <a:pt x="386" y="47"/>
                  </a:lnTo>
                  <a:lnTo>
                    <a:pt x="413" y="71"/>
                  </a:lnTo>
                  <a:lnTo>
                    <a:pt x="437" y="100"/>
                  </a:lnTo>
                  <a:lnTo>
                    <a:pt x="457" y="132"/>
                  </a:lnTo>
                  <a:lnTo>
                    <a:pt x="473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3" y="321"/>
                  </a:lnTo>
                  <a:lnTo>
                    <a:pt x="457" y="356"/>
                  </a:lnTo>
                  <a:lnTo>
                    <a:pt x="437" y="388"/>
                  </a:lnTo>
                  <a:lnTo>
                    <a:pt x="413" y="417"/>
                  </a:lnTo>
                  <a:lnTo>
                    <a:pt x="386" y="441"/>
                  </a:lnTo>
                  <a:lnTo>
                    <a:pt x="354" y="461"/>
                  </a:lnTo>
                  <a:lnTo>
                    <a:pt x="318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2" y="485"/>
                  </a:lnTo>
                  <a:lnTo>
                    <a:pt x="165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5" y="12"/>
                  </a:lnTo>
                  <a:lnTo>
                    <a:pt x="202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207"/>
            <p:cNvSpPr>
              <a:spLocks noEditPoints="1"/>
            </p:cNvSpPr>
            <p:nvPr/>
          </p:nvSpPr>
          <p:spPr bwMode="auto">
            <a:xfrm>
              <a:off x="9104313" y="4992688"/>
              <a:ext cx="327025" cy="581025"/>
            </a:xfrm>
            <a:custGeom>
              <a:avLst/>
              <a:gdLst>
                <a:gd name="T0" fmla="*/ 238 w 2062"/>
                <a:gd name="T1" fmla="*/ 125 h 3660"/>
                <a:gd name="T2" fmla="*/ 185 w 2062"/>
                <a:gd name="T3" fmla="*/ 148 h 3660"/>
                <a:gd name="T4" fmla="*/ 147 w 2062"/>
                <a:gd name="T5" fmla="*/ 186 h 3660"/>
                <a:gd name="T6" fmla="*/ 125 w 2062"/>
                <a:gd name="T7" fmla="*/ 240 h 3660"/>
                <a:gd name="T8" fmla="*/ 121 w 2062"/>
                <a:gd name="T9" fmla="*/ 366 h 3660"/>
                <a:gd name="T10" fmla="*/ 1941 w 2062"/>
                <a:gd name="T11" fmla="*/ 268 h 3660"/>
                <a:gd name="T12" fmla="*/ 1930 w 2062"/>
                <a:gd name="T13" fmla="*/ 212 h 3660"/>
                <a:gd name="T14" fmla="*/ 1898 w 2062"/>
                <a:gd name="T15" fmla="*/ 165 h 3660"/>
                <a:gd name="T16" fmla="*/ 1852 w 2062"/>
                <a:gd name="T17" fmla="*/ 134 h 3660"/>
                <a:gd name="T18" fmla="*/ 1795 w 2062"/>
                <a:gd name="T19" fmla="*/ 122 h 3660"/>
                <a:gd name="T20" fmla="*/ 267 w 2062"/>
                <a:gd name="T21" fmla="*/ 0 h 3660"/>
                <a:gd name="T22" fmla="*/ 1834 w 2062"/>
                <a:gd name="T23" fmla="*/ 3 h 3660"/>
                <a:gd name="T24" fmla="*/ 1908 w 2062"/>
                <a:gd name="T25" fmla="*/ 26 h 3660"/>
                <a:gd name="T26" fmla="*/ 1970 w 2062"/>
                <a:gd name="T27" fmla="*/ 67 h 3660"/>
                <a:gd name="T28" fmla="*/ 2019 w 2062"/>
                <a:gd name="T29" fmla="*/ 122 h 3660"/>
                <a:gd name="T30" fmla="*/ 2051 w 2062"/>
                <a:gd name="T31" fmla="*/ 191 h 3660"/>
                <a:gd name="T32" fmla="*/ 2062 w 2062"/>
                <a:gd name="T33" fmla="*/ 268 h 3660"/>
                <a:gd name="T34" fmla="*/ 2059 w 2062"/>
                <a:gd name="T35" fmla="*/ 1849 h 3660"/>
                <a:gd name="T36" fmla="*/ 2037 w 2062"/>
                <a:gd name="T37" fmla="*/ 1879 h 3660"/>
                <a:gd name="T38" fmla="*/ 2002 w 2062"/>
                <a:gd name="T39" fmla="*/ 1891 h 3660"/>
                <a:gd name="T40" fmla="*/ 1965 w 2062"/>
                <a:gd name="T41" fmla="*/ 1879 h 3660"/>
                <a:gd name="T42" fmla="*/ 1944 w 2062"/>
                <a:gd name="T43" fmla="*/ 1849 h 3660"/>
                <a:gd name="T44" fmla="*/ 1941 w 2062"/>
                <a:gd name="T45" fmla="*/ 488 h 3660"/>
                <a:gd name="T46" fmla="*/ 121 w 2062"/>
                <a:gd name="T47" fmla="*/ 2806 h 3660"/>
                <a:gd name="T48" fmla="*/ 1414 w 2062"/>
                <a:gd name="T49" fmla="*/ 2809 h 3660"/>
                <a:gd name="T50" fmla="*/ 1444 w 2062"/>
                <a:gd name="T51" fmla="*/ 2832 h 3660"/>
                <a:gd name="T52" fmla="*/ 1456 w 2062"/>
                <a:gd name="T53" fmla="*/ 2867 h 3660"/>
                <a:gd name="T54" fmla="*/ 1444 w 2062"/>
                <a:gd name="T55" fmla="*/ 2902 h 3660"/>
                <a:gd name="T56" fmla="*/ 1414 w 2062"/>
                <a:gd name="T57" fmla="*/ 2925 h 3660"/>
                <a:gd name="T58" fmla="*/ 121 w 2062"/>
                <a:gd name="T59" fmla="*/ 2928 h 3660"/>
                <a:gd name="T60" fmla="*/ 125 w 2062"/>
                <a:gd name="T61" fmla="*/ 3420 h 3660"/>
                <a:gd name="T62" fmla="*/ 147 w 2062"/>
                <a:gd name="T63" fmla="*/ 3474 h 3660"/>
                <a:gd name="T64" fmla="*/ 185 w 2062"/>
                <a:gd name="T65" fmla="*/ 3512 h 3660"/>
                <a:gd name="T66" fmla="*/ 238 w 2062"/>
                <a:gd name="T67" fmla="*/ 3535 h 3660"/>
                <a:gd name="T68" fmla="*/ 1334 w 2062"/>
                <a:gd name="T69" fmla="*/ 3538 h 3660"/>
                <a:gd name="T70" fmla="*/ 1370 w 2062"/>
                <a:gd name="T71" fmla="*/ 3550 h 3660"/>
                <a:gd name="T72" fmla="*/ 1392 w 2062"/>
                <a:gd name="T73" fmla="*/ 3580 h 3660"/>
                <a:gd name="T74" fmla="*/ 1392 w 2062"/>
                <a:gd name="T75" fmla="*/ 3618 h 3660"/>
                <a:gd name="T76" fmla="*/ 1370 w 2062"/>
                <a:gd name="T77" fmla="*/ 3648 h 3660"/>
                <a:gd name="T78" fmla="*/ 1334 w 2062"/>
                <a:gd name="T79" fmla="*/ 3660 h 3660"/>
                <a:gd name="T80" fmla="*/ 227 w 2062"/>
                <a:gd name="T81" fmla="*/ 3657 h 3660"/>
                <a:gd name="T82" fmla="*/ 154 w 2062"/>
                <a:gd name="T83" fmla="*/ 3634 h 3660"/>
                <a:gd name="T84" fmla="*/ 92 w 2062"/>
                <a:gd name="T85" fmla="*/ 3593 h 3660"/>
                <a:gd name="T86" fmla="*/ 43 w 2062"/>
                <a:gd name="T87" fmla="*/ 3538 h 3660"/>
                <a:gd name="T88" fmla="*/ 11 w 2062"/>
                <a:gd name="T89" fmla="*/ 3469 h 3660"/>
                <a:gd name="T90" fmla="*/ 0 w 2062"/>
                <a:gd name="T91" fmla="*/ 3392 h 3660"/>
                <a:gd name="T92" fmla="*/ 3 w 2062"/>
                <a:gd name="T93" fmla="*/ 228 h 3660"/>
                <a:gd name="T94" fmla="*/ 24 w 2062"/>
                <a:gd name="T95" fmla="*/ 155 h 3660"/>
                <a:gd name="T96" fmla="*/ 65 w 2062"/>
                <a:gd name="T97" fmla="*/ 92 h 3660"/>
                <a:gd name="T98" fmla="*/ 121 w 2062"/>
                <a:gd name="T99" fmla="*/ 43 h 3660"/>
                <a:gd name="T100" fmla="*/ 190 w 2062"/>
                <a:gd name="T101" fmla="*/ 11 h 3660"/>
                <a:gd name="T102" fmla="*/ 267 w 2062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2" h="3660">
                  <a:moveTo>
                    <a:pt x="267" y="122"/>
                  </a:moveTo>
                  <a:lnTo>
                    <a:pt x="238" y="125"/>
                  </a:lnTo>
                  <a:lnTo>
                    <a:pt x="211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2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41" y="366"/>
                  </a:lnTo>
                  <a:lnTo>
                    <a:pt x="1941" y="268"/>
                  </a:lnTo>
                  <a:lnTo>
                    <a:pt x="1938" y="240"/>
                  </a:lnTo>
                  <a:lnTo>
                    <a:pt x="1930" y="212"/>
                  </a:lnTo>
                  <a:lnTo>
                    <a:pt x="1916" y="186"/>
                  </a:lnTo>
                  <a:lnTo>
                    <a:pt x="1898" y="165"/>
                  </a:lnTo>
                  <a:lnTo>
                    <a:pt x="1877" y="148"/>
                  </a:lnTo>
                  <a:lnTo>
                    <a:pt x="1852" y="134"/>
                  </a:lnTo>
                  <a:lnTo>
                    <a:pt x="1824" y="125"/>
                  </a:lnTo>
                  <a:lnTo>
                    <a:pt x="1795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5" y="0"/>
                  </a:lnTo>
                  <a:lnTo>
                    <a:pt x="1834" y="3"/>
                  </a:lnTo>
                  <a:lnTo>
                    <a:pt x="1873" y="11"/>
                  </a:lnTo>
                  <a:lnTo>
                    <a:pt x="1908" y="26"/>
                  </a:lnTo>
                  <a:lnTo>
                    <a:pt x="1940" y="43"/>
                  </a:lnTo>
                  <a:lnTo>
                    <a:pt x="1970" y="67"/>
                  </a:lnTo>
                  <a:lnTo>
                    <a:pt x="1996" y="92"/>
                  </a:lnTo>
                  <a:lnTo>
                    <a:pt x="2019" y="122"/>
                  </a:lnTo>
                  <a:lnTo>
                    <a:pt x="2037" y="155"/>
                  </a:lnTo>
                  <a:lnTo>
                    <a:pt x="2051" y="191"/>
                  </a:lnTo>
                  <a:lnTo>
                    <a:pt x="2059" y="228"/>
                  </a:lnTo>
                  <a:lnTo>
                    <a:pt x="2062" y="268"/>
                  </a:lnTo>
                  <a:lnTo>
                    <a:pt x="2062" y="1830"/>
                  </a:lnTo>
                  <a:lnTo>
                    <a:pt x="2059" y="1849"/>
                  </a:lnTo>
                  <a:lnTo>
                    <a:pt x="2050" y="1865"/>
                  </a:lnTo>
                  <a:lnTo>
                    <a:pt x="2037" y="1879"/>
                  </a:lnTo>
                  <a:lnTo>
                    <a:pt x="2020" y="1888"/>
                  </a:lnTo>
                  <a:lnTo>
                    <a:pt x="2002" y="1891"/>
                  </a:lnTo>
                  <a:lnTo>
                    <a:pt x="1982" y="1888"/>
                  </a:lnTo>
                  <a:lnTo>
                    <a:pt x="1965" y="1879"/>
                  </a:lnTo>
                  <a:lnTo>
                    <a:pt x="1953" y="1865"/>
                  </a:lnTo>
                  <a:lnTo>
                    <a:pt x="1944" y="1849"/>
                  </a:lnTo>
                  <a:lnTo>
                    <a:pt x="1941" y="1830"/>
                  </a:lnTo>
                  <a:lnTo>
                    <a:pt x="1941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395" y="2806"/>
                  </a:lnTo>
                  <a:lnTo>
                    <a:pt x="1414" y="2809"/>
                  </a:lnTo>
                  <a:lnTo>
                    <a:pt x="1430" y="2818"/>
                  </a:lnTo>
                  <a:lnTo>
                    <a:pt x="1444" y="2832"/>
                  </a:lnTo>
                  <a:lnTo>
                    <a:pt x="1452" y="2848"/>
                  </a:lnTo>
                  <a:lnTo>
                    <a:pt x="1456" y="2867"/>
                  </a:lnTo>
                  <a:lnTo>
                    <a:pt x="1452" y="2886"/>
                  </a:lnTo>
                  <a:lnTo>
                    <a:pt x="1444" y="2902"/>
                  </a:lnTo>
                  <a:lnTo>
                    <a:pt x="1430" y="2916"/>
                  </a:lnTo>
                  <a:lnTo>
                    <a:pt x="1414" y="2925"/>
                  </a:lnTo>
                  <a:lnTo>
                    <a:pt x="1395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2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1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334" y="3538"/>
                  </a:lnTo>
                  <a:lnTo>
                    <a:pt x="1353" y="3541"/>
                  </a:lnTo>
                  <a:lnTo>
                    <a:pt x="1370" y="3550"/>
                  </a:lnTo>
                  <a:lnTo>
                    <a:pt x="1383" y="3562"/>
                  </a:lnTo>
                  <a:lnTo>
                    <a:pt x="1392" y="3580"/>
                  </a:lnTo>
                  <a:lnTo>
                    <a:pt x="1395" y="3599"/>
                  </a:lnTo>
                  <a:lnTo>
                    <a:pt x="1392" y="3618"/>
                  </a:lnTo>
                  <a:lnTo>
                    <a:pt x="1383" y="3634"/>
                  </a:lnTo>
                  <a:lnTo>
                    <a:pt x="1370" y="3648"/>
                  </a:lnTo>
                  <a:lnTo>
                    <a:pt x="1353" y="3657"/>
                  </a:lnTo>
                  <a:lnTo>
                    <a:pt x="1334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2" y="3593"/>
                  </a:lnTo>
                  <a:lnTo>
                    <a:pt x="65" y="3568"/>
                  </a:lnTo>
                  <a:lnTo>
                    <a:pt x="43" y="3538"/>
                  </a:lnTo>
                  <a:lnTo>
                    <a:pt x="24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4" y="155"/>
                  </a:lnTo>
                  <a:lnTo>
                    <a:pt x="43" y="122"/>
                  </a:lnTo>
                  <a:lnTo>
                    <a:pt x="65" y="92"/>
                  </a:lnTo>
                  <a:lnTo>
                    <a:pt x="92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/>
          <p:cNvGrpSpPr/>
          <p:nvPr/>
        </p:nvGrpSpPr>
        <p:grpSpPr>
          <a:xfrm>
            <a:off x="6319409" y="1903583"/>
            <a:ext cx="479424" cy="581025"/>
            <a:chOff x="10110788" y="4992688"/>
            <a:chExt cx="479424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7" name="Freeform 212"/>
            <p:cNvSpPr>
              <a:spLocks noEditPoints="1"/>
            </p:cNvSpPr>
            <p:nvPr/>
          </p:nvSpPr>
          <p:spPr bwMode="auto">
            <a:xfrm>
              <a:off x="10350500" y="5284788"/>
              <a:ext cx="239712" cy="252413"/>
            </a:xfrm>
            <a:custGeom>
              <a:avLst/>
              <a:gdLst>
                <a:gd name="T0" fmla="*/ 540 w 1516"/>
                <a:gd name="T1" fmla="*/ 134 h 1585"/>
                <a:gd name="T2" fmla="*/ 385 w 1516"/>
                <a:gd name="T3" fmla="*/ 195 h 1585"/>
                <a:gd name="T4" fmla="*/ 258 w 1516"/>
                <a:gd name="T5" fmla="*/ 300 h 1585"/>
                <a:gd name="T6" fmla="*/ 169 w 1516"/>
                <a:gd name="T7" fmla="*/ 438 h 1585"/>
                <a:gd name="T8" fmla="*/ 125 w 1516"/>
                <a:gd name="T9" fmla="*/ 601 h 1585"/>
                <a:gd name="T10" fmla="*/ 133 w 1516"/>
                <a:gd name="T11" fmla="*/ 774 h 1585"/>
                <a:gd name="T12" fmla="*/ 194 w 1516"/>
                <a:gd name="T13" fmla="*/ 930 h 1585"/>
                <a:gd name="T14" fmla="*/ 296 w 1516"/>
                <a:gd name="T15" fmla="*/ 1057 h 1585"/>
                <a:gd name="T16" fmla="*/ 434 w 1516"/>
                <a:gd name="T17" fmla="*/ 1148 h 1585"/>
                <a:gd name="T18" fmla="*/ 596 w 1516"/>
                <a:gd name="T19" fmla="*/ 1192 h 1585"/>
                <a:gd name="T20" fmla="*/ 768 w 1516"/>
                <a:gd name="T21" fmla="*/ 1183 h 1585"/>
                <a:gd name="T22" fmla="*/ 922 w 1516"/>
                <a:gd name="T23" fmla="*/ 1122 h 1585"/>
                <a:gd name="T24" fmla="*/ 1050 w 1516"/>
                <a:gd name="T25" fmla="*/ 1018 h 1585"/>
                <a:gd name="T26" fmla="*/ 1139 w 1516"/>
                <a:gd name="T27" fmla="*/ 881 h 1585"/>
                <a:gd name="T28" fmla="*/ 1183 w 1516"/>
                <a:gd name="T29" fmla="*/ 718 h 1585"/>
                <a:gd name="T30" fmla="*/ 1175 w 1516"/>
                <a:gd name="T31" fmla="*/ 545 h 1585"/>
                <a:gd name="T32" fmla="*/ 1114 w 1516"/>
                <a:gd name="T33" fmla="*/ 388 h 1585"/>
                <a:gd name="T34" fmla="*/ 1010 w 1516"/>
                <a:gd name="T35" fmla="*/ 261 h 1585"/>
                <a:gd name="T36" fmla="*/ 874 w 1516"/>
                <a:gd name="T37" fmla="*/ 170 h 1585"/>
                <a:gd name="T38" fmla="*/ 712 w 1516"/>
                <a:gd name="T39" fmla="*/ 125 h 1585"/>
                <a:gd name="T40" fmla="*/ 721 w 1516"/>
                <a:gd name="T41" fmla="*/ 5 h 1585"/>
                <a:gd name="T42" fmla="*/ 909 w 1516"/>
                <a:gd name="T43" fmla="*/ 52 h 1585"/>
                <a:gd name="T44" fmla="*/ 1070 w 1516"/>
                <a:gd name="T45" fmla="*/ 151 h 1585"/>
                <a:gd name="T46" fmla="*/ 1197 w 1516"/>
                <a:gd name="T47" fmla="*/ 291 h 1585"/>
                <a:gd name="T48" fmla="*/ 1279 w 1516"/>
                <a:gd name="T49" fmla="*/ 464 h 1585"/>
                <a:gd name="T50" fmla="*/ 1308 w 1516"/>
                <a:gd name="T51" fmla="*/ 659 h 1585"/>
                <a:gd name="T52" fmla="*/ 1283 w 1516"/>
                <a:gd name="T53" fmla="*/ 843 h 1585"/>
                <a:gd name="T54" fmla="*/ 1209 w 1516"/>
                <a:gd name="T55" fmla="*/ 1007 h 1585"/>
                <a:gd name="T56" fmla="*/ 1500 w 1516"/>
                <a:gd name="T57" fmla="*/ 1482 h 1585"/>
                <a:gd name="T58" fmla="*/ 1516 w 1516"/>
                <a:gd name="T59" fmla="*/ 1526 h 1585"/>
                <a:gd name="T60" fmla="*/ 1497 w 1516"/>
                <a:gd name="T61" fmla="*/ 1568 h 1585"/>
                <a:gd name="T62" fmla="*/ 1456 w 1516"/>
                <a:gd name="T63" fmla="*/ 1585 h 1585"/>
                <a:gd name="T64" fmla="*/ 1412 w 1516"/>
                <a:gd name="T65" fmla="*/ 1567 h 1585"/>
                <a:gd name="T66" fmla="*/ 948 w 1516"/>
                <a:gd name="T67" fmla="*/ 1247 h 1585"/>
                <a:gd name="T68" fmla="*/ 778 w 1516"/>
                <a:gd name="T69" fmla="*/ 1305 h 1585"/>
                <a:gd name="T70" fmla="*/ 587 w 1516"/>
                <a:gd name="T71" fmla="*/ 1314 h 1585"/>
                <a:gd name="T72" fmla="*/ 400 w 1516"/>
                <a:gd name="T73" fmla="*/ 1266 h 1585"/>
                <a:gd name="T74" fmla="*/ 238 w 1516"/>
                <a:gd name="T75" fmla="*/ 1167 h 1585"/>
                <a:gd name="T76" fmla="*/ 111 w 1516"/>
                <a:gd name="T77" fmla="*/ 1027 h 1585"/>
                <a:gd name="T78" fmla="*/ 30 w 1516"/>
                <a:gd name="T79" fmla="*/ 855 h 1585"/>
                <a:gd name="T80" fmla="*/ 0 w 1516"/>
                <a:gd name="T81" fmla="*/ 659 h 1585"/>
                <a:gd name="T82" fmla="*/ 30 w 1516"/>
                <a:gd name="T83" fmla="*/ 464 h 1585"/>
                <a:gd name="T84" fmla="*/ 111 w 1516"/>
                <a:gd name="T85" fmla="*/ 291 h 1585"/>
                <a:gd name="T86" fmla="*/ 238 w 1516"/>
                <a:gd name="T87" fmla="*/ 151 h 1585"/>
                <a:gd name="T88" fmla="*/ 400 w 1516"/>
                <a:gd name="T89" fmla="*/ 52 h 1585"/>
                <a:gd name="T90" fmla="*/ 587 w 1516"/>
                <a:gd name="T91" fmla="*/ 5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6" h="1585">
                  <a:moveTo>
                    <a:pt x="653" y="122"/>
                  </a:moveTo>
                  <a:lnTo>
                    <a:pt x="596" y="125"/>
                  </a:lnTo>
                  <a:lnTo>
                    <a:pt x="540" y="134"/>
                  </a:lnTo>
                  <a:lnTo>
                    <a:pt x="486" y="150"/>
                  </a:lnTo>
                  <a:lnTo>
                    <a:pt x="434" y="170"/>
                  </a:lnTo>
                  <a:lnTo>
                    <a:pt x="385" y="195"/>
                  </a:lnTo>
                  <a:lnTo>
                    <a:pt x="339" y="226"/>
                  </a:lnTo>
                  <a:lnTo>
                    <a:pt x="296" y="261"/>
                  </a:lnTo>
                  <a:lnTo>
                    <a:pt x="258" y="300"/>
                  </a:lnTo>
                  <a:lnTo>
                    <a:pt x="224" y="343"/>
                  </a:lnTo>
                  <a:lnTo>
                    <a:pt x="194" y="388"/>
                  </a:lnTo>
                  <a:lnTo>
                    <a:pt x="169" y="438"/>
                  </a:lnTo>
                  <a:lnTo>
                    <a:pt x="148" y="489"/>
                  </a:lnTo>
                  <a:lnTo>
                    <a:pt x="133" y="545"/>
                  </a:lnTo>
                  <a:lnTo>
                    <a:pt x="125" y="601"/>
                  </a:lnTo>
                  <a:lnTo>
                    <a:pt x="121" y="659"/>
                  </a:lnTo>
                  <a:lnTo>
                    <a:pt x="125" y="718"/>
                  </a:lnTo>
                  <a:lnTo>
                    <a:pt x="133" y="774"/>
                  </a:lnTo>
                  <a:lnTo>
                    <a:pt x="148" y="829"/>
                  </a:lnTo>
                  <a:lnTo>
                    <a:pt x="169" y="881"/>
                  </a:lnTo>
                  <a:lnTo>
                    <a:pt x="194" y="930"/>
                  </a:lnTo>
                  <a:lnTo>
                    <a:pt x="224" y="976"/>
                  </a:lnTo>
                  <a:lnTo>
                    <a:pt x="258" y="1018"/>
                  </a:lnTo>
                  <a:lnTo>
                    <a:pt x="296" y="1057"/>
                  </a:lnTo>
                  <a:lnTo>
                    <a:pt x="339" y="1091"/>
                  </a:lnTo>
                  <a:lnTo>
                    <a:pt x="385" y="1122"/>
                  </a:lnTo>
                  <a:lnTo>
                    <a:pt x="434" y="1148"/>
                  </a:lnTo>
                  <a:lnTo>
                    <a:pt x="486" y="1168"/>
                  </a:lnTo>
                  <a:lnTo>
                    <a:pt x="540" y="1183"/>
                  </a:lnTo>
                  <a:lnTo>
                    <a:pt x="596" y="1192"/>
                  </a:lnTo>
                  <a:lnTo>
                    <a:pt x="653" y="1196"/>
                  </a:lnTo>
                  <a:lnTo>
                    <a:pt x="712" y="1192"/>
                  </a:lnTo>
                  <a:lnTo>
                    <a:pt x="768" y="1183"/>
                  </a:lnTo>
                  <a:lnTo>
                    <a:pt x="822" y="1168"/>
                  </a:lnTo>
                  <a:lnTo>
                    <a:pt x="874" y="1148"/>
                  </a:lnTo>
                  <a:lnTo>
                    <a:pt x="922" y="1122"/>
                  </a:lnTo>
                  <a:lnTo>
                    <a:pt x="969" y="1091"/>
                  </a:lnTo>
                  <a:lnTo>
                    <a:pt x="1010" y="1057"/>
                  </a:lnTo>
                  <a:lnTo>
                    <a:pt x="1050" y="1018"/>
                  </a:lnTo>
                  <a:lnTo>
                    <a:pt x="1084" y="976"/>
                  </a:lnTo>
                  <a:lnTo>
                    <a:pt x="1114" y="930"/>
                  </a:lnTo>
                  <a:lnTo>
                    <a:pt x="1139" y="881"/>
                  </a:lnTo>
                  <a:lnTo>
                    <a:pt x="1160" y="829"/>
                  </a:lnTo>
                  <a:lnTo>
                    <a:pt x="1175" y="774"/>
                  </a:lnTo>
                  <a:lnTo>
                    <a:pt x="1183" y="718"/>
                  </a:lnTo>
                  <a:lnTo>
                    <a:pt x="1187" y="659"/>
                  </a:lnTo>
                  <a:lnTo>
                    <a:pt x="1183" y="601"/>
                  </a:lnTo>
                  <a:lnTo>
                    <a:pt x="1175" y="545"/>
                  </a:lnTo>
                  <a:lnTo>
                    <a:pt x="1160" y="489"/>
                  </a:lnTo>
                  <a:lnTo>
                    <a:pt x="1139" y="438"/>
                  </a:lnTo>
                  <a:lnTo>
                    <a:pt x="1114" y="388"/>
                  </a:lnTo>
                  <a:lnTo>
                    <a:pt x="1084" y="343"/>
                  </a:lnTo>
                  <a:lnTo>
                    <a:pt x="1050" y="300"/>
                  </a:lnTo>
                  <a:lnTo>
                    <a:pt x="1010" y="261"/>
                  </a:lnTo>
                  <a:lnTo>
                    <a:pt x="969" y="226"/>
                  </a:lnTo>
                  <a:lnTo>
                    <a:pt x="922" y="195"/>
                  </a:lnTo>
                  <a:lnTo>
                    <a:pt x="874" y="170"/>
                  </a:lnTo>
                  <a:lnTo>
                    <a:pt x="822" y="150"/>
                  </a:lnTo>
                  <a:lnTo>
                    <a:pt x="768" y="134"/>
                  </a:lnTo>
                  <a:lnTo>
                    <a:pt x="712" y="125"/>
                  </a:lnTo>
                  <a:lnTo>
                    <a:pt x="653" y="122"/>
                  </a:lnTo>
                  <a:close/>
                  <a:moveTo>
                    <a:pt x="655" y="0"/>
                  </a:moveTo>
                  <a:lnTo>
                    <a:pt x="721" y="5"/>
                  </a:lnTo>
                  <a:lnTo>
                    <a:pt x="786" y="15"/>
                  </a:lnTo>
                  <a:lnTo>
                    <a:pt x="848" y="30"/>
                  </a:lnTo>
                  <a:lnTo>
                    <a:pt x="909" y="52"/>
                  </a:lnTo>
                  <a:lnTo>
                    <a:pt x="965" y="80"/>
                  </a:lnTo>
                  <a:lnTo>
                    <a:pt x="1019" y="113"/>
                  </a:lnTo>
                  <a:lnTo>
                    <a:pt x="1070" y="151"/>
                  </a:lnTo>
                  <a:lnTo>
                    <a:pt x="1116" y="194"/>
                  </a:lnTo>
                  <a:lnTo>
                    <a:pt x="1159" y="241"/>
                  </a:lnTo>
                  <a:lnTo>
                    <a:pt x="1197" y="291"/>
                  </a:lnTo>
                  <a:lnTo>
                    <a:pt x="1230" y="345"/>
                  </a:lnTo>
                  <a:lnTo>
                    <a:pt x="1257" y="403"/>
                  </a:lnTo>
                  <a:lnTo>
                    <a:pt x="1279" y="464"/>
                  </a:lnTo>
                  <a:lnTo>
                    <a:pt x="1295" y="527"/>
                  </a:lnTo>
                  <a:lnTo>
                    <a:pt x="1305" y="592"/>
                  </a:lnTo>
                  <a:lnTo>
                    <a:pt x="1308" y="659"/>
                  </a:lnTo>
                  <a:lnTo>
                    <a:pt x="1306" y="722"/>
                  </a:lnTo>
                  <a:lnTo>
                    <a:pt x="1297" y="784"/>
                  </a:lnTo>
                  <a:lnTo>
                    <a:pt x="1283" y="843"/>
                  </a:lnTo>
                  <a:lnTo>
                    <a:pt x="1263" y="901"/>
                  </a:lnTo>
                  <a:lnTo>
                    <a:pt x="1237" y="955"/>
                  </a:lnTo>
                  <a:lnTo>
                    <a:pt x="1209" y="1007"/>
                  </a:lnTo>
                  <a:lnTo>
                    <a:pt x="1175" y="1056"/>
                  </a:lnTo>
                  <a:lnTo>
                    <a:pt x="1137" y="1101"/>
                  </a:lnTo>
                  <a:lnTo>
                    <a:pt x="1500" y="1482"/>
                  </a:lnTo>
                  <a:lnTo>
                    <a:pt x="1508" y="1495"/>
                  </a:lnTo>
                  <a:lnTo>
                    <a:pt x="1514" y="1511"/>
                  </a:lnTo>
                  <a:lnTo>
                    <a:pt x="1516" y="1526"/>
                  </a:lnTo>
                  <a:lnTo>
                    <a:pt x="1514" y="1542"/>
                  </a:lnTo>
                  <a:lnTo>
                    <a:pt x="1507" y="1556"/>
                  </a:lnTo>
                  <a:lnTo>
                    <a:pt x="1497" y="1568"/>
                  </a:lnTo>
                  <a:lnTo>
                    <a:pt x="1484" y="1578"/>
                  </a:lnTo>
                  <a:lnTo>
                    <a:pt x="1470" y="1584"/>
                  </a:lnTo>
                  <a:lnTo>
                    <a:pt x="1456" y="1585"/>
                  </a:lnTo>
                  <a:lnTo>
                    <a:pt x="1440" y="1584"/>
                  </a:lnTo>
                  <a:lnTo>
                    <a:pt x="1425" y="1577"/>
                  </a:lnTo>
                  <a:lnTo>
                    <a:pt x="1412" y="1567"/>
                  </a:lnTo>
                  <a:lnTo>
                    <a:pt x="1048" y="1183"/>
                  </a:lnTo>
                  <a:lnTo>
                    <a:pt x="999" y="1218"/>
                  </a:lnTo>
                  <a:lnTo>
                    <a:pt x="948" y="1247"/>
                  </a:lnTo>
                  <a:lnTo>
                    <a:pt x="894" y="1271"/>
                  </a:lnTo>
                  <a:lnTo>
                    <a:pt x="836" y="1291"/>
                  </a:lnTo>
                  <a:lnTo>
                    <a:pt x="778" y="1305"/>
                  </a:lnTo>
                  <a:lnTo>
                    <a:pt x="716" y="1314"/>
                  </a:lnTo>
                  <a:lnTo>
                    <a:pt x="655" y="1318"/>
                  </a:lnTo>
                  <a:lnTo>
                    <a:pt x="587" y="1314"/>
                  </a:lnTo>
                  <a:lnTo>
                    <a:pt x="522" y="1304"/>
                  </a:lnTo>
                  <a:lnTo>
                    <a:pt x="460" y="1288"/>
                  </a:lnTo>
                  <a:lnTo>
                    <a:pt x="400" y="1266"/>
                  </a:lnTo>
                  <a:lnTo>
                    <a:pt x="343" y="1238"/>
                  </a:lnTo>
                  <a:lnTo>
                    <a:pt x="289" y="1205"/>
                  </a:lnTo>
                  <a:lnTo>
                    <a:pt x="238" y="1167"/>
                  </a:lnTo>
                  <a:lnTo>
                    <a:pt x="192" y="1125"/>
                  </a:lnTo>
                  <a:lnTo>
                    <a:pt x="150" y="1078"/>
                  </a:lnTo>
                  <a:lnTo>
                    <a:pt x="111" y="1027"/>
                  </a:lnTo>
                  <a:lnTo>
                    <a:pt x="79" y="973"/>
                  </a:lnTo>
                  <a:lnTo>
                    <a:pt x="52" y="915"/>
                  </a:lnTo>
                  <a:lnTo>
                    <a:pt x="30" y="855"/>
                  </a:lnTo>
                  <a:lnTo>
                    <a:pt x="13" y="792"/>
                  </a:lnTo>
                  <a:lnTo>
                    <a:pt x="3" y="727"/>
                  </a:lnTo>
                  <a:lnTo>
                    <a:pt x="0" y="659"/>
                  </a:lnTo>
                  <a:lnTo>
                    <a:pt x="3" y="592"/>
                  </a:lnTo>
                  <a:lnTo>
                    <a:pt x="13" y="527"/>
                  </a:lnTo>
                  <a:lnTo>
                    <a:pt x="30" y="464"/>
                  </a:lnTo>
                  <a:lnTo>
                    <a:pt x="52" y="403"/>
                  </a:lnTo>
                  <a:lnTo>
                    <a:pt x="79" y="345"/>
                  </a:lnTo>
                  <a:lnTo>
                    <a:pt x="111" y="291"/>
                  </a:lnTo>
                  <a:lnTo>
                    <a:pt x="150" y="241"/>
                  </a:lnTo>
                  <a:lnTo>
                    <a:pt x="192" y="194"/>
                  </a:lnTo>
                  <a:lnTo>
                    <a:pt x="238" y="151"/>
                  </a:lnTo>
                  <a:lnTo>
                    <a:pt x="289" y="113"/>
                  </a:lnTo>
                  <a:lnTo>
                    <a:pt x="343" y="80"/>
                  </a:lnTo>
                  <a:lnTo>
                    <a:pt x="400" y="52"/>
                  </a:lnTo>
                  <a:lnTo>
                    <a:pt x="460" y="30"/>
                  </a:lnTo>
                  <a:lnTo>
                    <a:pt x="522" y="15"/>
                  </a:lnTo>
                  <a:lnTo>
                    <a:pt x="587" y="5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213"/>
            <p:cNvSpPr>
              <a:spLocks/>
            </p:cNvSpPr>
            <p:nvPr/>
          </p:nvSpPr>
          <p:spPr bwMode="auto">
            <a:xfrm>
              <a:off x="10226675" y="5021263"/>
              <a:ext cx="57150" cy="20638"/>
            </a:xfrm>
            <a:custGeom>
              <a:avLst/>
              <a:gdLst>
                <a:gd name="T0" fmla="*/ 61 w 364"/>
                <a:gd name="T1" fmla="*/ 0 h 122"/>
                <a:gd name="T2" fmla="*/ 303 w 364"/>
                <a:gd name="T3" fmla="*/ 0 h 122"/>
                <a:gd name="T4" fmla="*/ 322 w 364"/>
                <a:gd name="T5" fmla="*/ 3 h 122"/>
                <a:gd name="T6" fmla="*/ 338 w 364"/>
                <a:gd name="T7" fmla="*/ 12 h 122"/>
                <a:gd name="T8" fmla="*/ 352 w 364"/>
                <a:gd name="T9" fmla="*/ 24 h 122"/>
                <a:gd name="T10" fmla="*/ 360 w 364"/>
                <a:gd name="T11" fmla="*/ 42 h 122"/>
                <a:gd name="T12" fmla="*/ 364 w 364"/>
                <a:gd name="T13" fmla="*/ 61 h 122"/>
                <a:gd name="T14" fmla="*/ 360 w 364"/>
                <a:gd name="T15" fmla="*/ 80 h 122"/>
                <a:gd name="T16" fmla="*/ 352 w 364"/>
                <a:gd name="T17" fmla="*/ 96 h 122"/>
                <a:gd name="T18" fmla="*/ 338 w 364"/>
                <a:gd name="T19" fmla="*/ 110 h 122"/>
                <a:gd name="T20" fmla="*/ 322 w 364"/>
                <a:gd name="T21" fmla="*/ 119 h 122"/>
                <a:gd name="T22" fmla="*/ 303 w 364"/>
                <a:gd name="T23" fmla="*/ 122 h 122"/>
                <a:gd name="T24" fmla="*/ 61 w 364"/>
                <a:gd name="T25" fmla="*/ 122 h 122"/>
                <a:gd name="T26" fmla="*/ 42 w 364"/>
                <a:gd name="T27" fmla="*/ 119 h 122"/>
                <a:gd name="T28" fmla="*/ 26 w 364"/>
                <a:gd name="T29" fmla="*/ 110 h 122"/>
                <a:gd name="T30" fmla="*/ 12 w 364"/>
                <a:gd name="T31" fmla="*/ 96 h 122"/>
                <a:gd name="T32" fmla="*/ 4 w 364"/>
                <a:gd name="T33" fmla="*/ 80 h 122"/>
                <a:gd name="T34" fmla="*/ 0 w 364"/>
                <a:gd name="T35" fmla="*/ 61 h 122"/>
                <a:gd name="T36" fmla="*/ 4 w 364"/>
                <a:gd name="T37" fmla="*/ 42 h 122"/>
                <a:gd name="T38" fmla="*/ 12 w 364"/>
                <a:gd name="T39" fmla="*/ 24 h 122"/>
                <a:gd name="T40" fmla="*/ 26 w 364"/>
                <a:gd name="T41" fmla="*/ 12 h 122"/>
                <a:gd name="T42" fmla="*/ 42 w 364"/>
                <a:gd name="T43" fmla="*/ 3 h 122"/>
                <a:gd name="T44" fmla="*/ 61 w 364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2">
                  <a:moveTo>
                    <a:pt x="61" y="0"/>
                  </a:moveTo>
                  <a:lnTo>
                    <a:pt x="303" y="0"/>
                  </a:lnTo>
                  <a:lnTo>
                    <a:pt x="322" y="3"/>
                  </a:lnTo>
                  <a:lnTo>
                    <a:pt x="338" y="12"/>
                  </a:lnTo>
                  <a:lnTo>
                    <a:pt x="352" y="24"/>
                  </a:lnTo>
                  <a:lnTo>
                    <a:pt x="360" y="42"/>
                  </a:lnTo>
                  <a:lnTo>
                    <a:pt x="364" y="61"/>
                  </a:lnTo>
                  <a:lnTo>
                    <a:pt x="360" y="80"/>
                  </a:lnTo>
                  <a:lnTo>
                    <a:pt x="352" y="96"/>
                  </a:lnTo>
                  <a:lnTo>
                    <a:pt x="338" y="110"/>
                  </a:lnTo>
                  <a:lnTo>
                    <a:pt x="322" y="119"/>
                  </a:lnTo>
                  <a:lnTo>
                    <a:pt x="303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214"/>
            <p:cNvSpPr>
              <a:spLocks/>
            </p:cNvSpPr>
            <p:nvPr/>
          </p:nvSpPr>
          <p:spPr bwMode="auto">
            <a:xfrm>
              <a:off x="10293350" y="5021263"/>
              <a:ext cx="28575" cy="20638"/>
            </a:xfrm>
            <a:custGeom>
              <a:avLst/>
              <a:gdLst>
                <a:gd name="T0" fmla="*/ 61 w 182"/>
                <a:gd name="T1" fmla="*/ 0 h 122"/>
                <a:gd name="T2" fmla="*/ 122 w 182"/>
                <a:gd name="T3" fmla="*/ 0 h 122"/>
                <a:gd name="T4" fmla="*/ 140 w 182"/>
                <a:gd name="T5" fmla="*/ 3 h 122"/>
                <a:gd name="T6" fmla="*/ 158 w 182"/>
                <a:gd name="T7" fmla="*/ 12 h 122"/>
                <a:gd name="T8" fmla="*/ 170 w 182"/>
                <a:gd name="T9" fmla="*/ 24 h 122"/>
                <a:gd name="T10" fmla="*/ 179 w 182"/>
                <a:gd name="T11" fmla="*/ 42 h 122"/>
                <a:gd name="T12" fmla="*/ 182 w 182"/>
                <a:gd name="T13" fmla="*/ 61 h 122"/>
                <a:gd name="T14" fmla="*/ 179 w 182"/>
                <a:gd name="T15" fmla="*/ 80 h 122"/>
                <a:gd name="T16" fmla="*/ 170 w 182"/>
                <a:gd name="T17" fmla="*/ 96 h 122"/>
                <a:gd name="T18" fmla="*/ 158 w 182"/>
                <a:gd name="T19" fmla="*/ 110 h 122"/>
                <a:gd name="T20" fmla="*/ 140 w 182"/>
                <a:gd name="T21" fmla="*/ 119 h 122"/>
                <a:gd name="T22" fmla="*/ 122 w 182"/>
                <a:gd name="T23" fmla="*/ 122 h 122"/>
                <a:gd name="T24" fmla="*/ 61 w 182"/>
                <a:gd name="T25" fmla="*/ 122 h 122"/>
                <a:gd name="T26" fmla="*/ 42 w 182"/>
                <a:gd name="T27" fmla="*/ 119 h 122"/>
                <a:gd name="T28" fmla="*/ 26 w 182"/>
                <a:gd name="T29" fmla="*/ 110 h 122"/>
                <a:gd name="T30" fmla="*/ 13 w 182"/>
                <a:gd name="T31" fmla="*/ 96 h 122"/>
                <a:gd name="T32" fmla="*/ 4 w 182"/>
                <a:gd name="T33" fmla="*/ 80 h 122"/>
                <a:gd name="T34" fmla="*/ 0 w 182"/>
                <a:gd name="T35" fmla="*/ 61 h 122"/>
                <a:gd name="T36" fmla="*/ 4 w 182"/>
                <a:gd name="T37" fmla="*/ 42 h 122"/>
                <a:gd name="T38" fmla="*/ 13 w 182"/>
                <a:gd name="T39" fmla="*/ 24 h 122"/>
                <a:gd name="T40" fmla="*/ 26 w 182"/>
                <a:gd name="T41" fmla="*/ 12 h 122"/>
                <a:gd name="T42" fmla="*/ 42 w 182"/>
                <a:gd name="T43" fmla="*/ 3 h 122"/>
                <a:gd name="T44" fmla="*/ 61 w 182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122">
                  <a:moveTo>
                    <a:pt x="61" y="0"/>
                  </a:moveTo>
                  <a:lnTo>
                    <a:pt x="122" y="0"/>
                  </a:lnTo>
                  <a:lnTo>
                    <a:pt x="140" y="3"/>
                  </a:lnTo>
                  <a:lnTo>
                    <a:pt x="158" y="12"/>
                  </a:lnTo>
                  <a:lnTo>
                    <a:pt x="170" y="24"/>
                  </a:lnTo>
                  <a:lnTo>
                    <a:pt x="179" y="42"/>
                  </a:lnTo>
                  <a:lnTo>
                    <a:pt x="182" y="61"/>
                  </a:lnTo>
                  <a:lnTo>
                    <a:pt x="179" y="80"/>
                  </a:lnTo>
                  <a:lnTo>
                    <a:pt x="170" y="96"/>
                  </a:lnTo>
                  <a:lnTo>
                    <a:pt x="158" y="110"/>
                  </a:lnTo>
                  <a:lnTo>
                    <a:pt x="140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215"/>
            <p:cNvSpPr>
              <a:spLocks noEditPoints="1"/>
            </p:cNvSpPr>
            <p:nvPr/>
          </p:nvSpPr>
          <p:spPr bwMode="auto">
            <a:xfrm>
              <a:off x="10236200" y="5467351"/>
              <a:ext cx="76200" cy="77788"/>
            </a:xfrm>
            <a:custGeom>
              <a:avLst/>
              <a:gdLst>
                <a:gd name="T0" fmla="*/ 215 w 485"/>
                <a:gd name="T1" fmla="*/ 125 h 488"/>
                <a:gd name="T2" fmla="*/ 166 w 485"/>
                <a:gd name="T3" fmla="*/ 149 h 488"/>
                <a:gd name="T4" fmla="*/ 133 w 485"/>
                <a:gd name="T5" fmla="*/ 191 h 488"/>
                <a:gd name="T6" fmla="*/ 121 w 485"/>
                <a:gd name="T7" fmla="*/ 244 h 488"/>
                <a:gd name="T8" fmla="*/ 133 w 485"/>
                <a:gd name="T9" fmla="*/ 297 h 488"/>
                <a:gd name="T10" fmla="*/ 166 w 485"/>
                <a:gd name="T11" fmla="*/ 339 h 488"/>
                <a:gd name="T12" fmla="*/ 215 w 485"/>
                <a:gd name="T13" fmla="*/ 363 h 488"/>
                <a:gd name="T14" fmla="*/ 270 w 485"/>
                <a:gd name="T15" fmla="*/ 363 h 488"/>
                <a:gd name="T16" fmla="*/ 318 w 485"/>
                <a:gd name="T17" fmla="*/ 339 h 488"/>
                <a:gd name="T18" fmla="*/ 351 w 485"/>
                <a:gd name="T19" fmla="*/ 297 h 488"/>
                <a:gd name="T20" fmla="*/ 363 w 485"/>
                <a:gd name="T21" fmla="*/ 244 h 488"/>
                <a:gd name="T22" fmla="*/ 351 w 485"/>
                <a:gd name="T23" fmla="*/ 191 h 488"/>
                <a:gd name="T24" fmla="*/ 318 w 485"/>
                <a:gd name="T25" fmla="*/ 149 h 488"/>
                <a:gd name="T26" fmla="*/ 270 w 485"/>
                <a:gd name="T27" fmla="*/ 125 h 488"/>
                <a:gd name="T28" fmla="*/ 242 w 485"/>
                <a:gd name="T29" fmla="*/ 0 h 488"/>
                <a:gd name="T30" fmla="*/ 319 w 485"/>
                <a:gd name="T31" fmla="*/ 12 h 488"/>
                <a:gd name="T32" fmla="*/ 385 w 485"/>
                <a:gd name="T33" fmla="*/ 47 h 488"/>
                <a:gd name="T34" fmla="*/ 438 w 485"/>
                <a:gd name="T35" fmla="*/ 100 h 488"/>
                <a:gd name="T36" fmla="*/ 472 w 485"/>
                <a:gd name="T37" fmla="*/ 166 h 488"/>
                <a:gd name="T38" fmla="*/ 485 w 485"/>
                <a:gd name="T39" fmla="*/ 244 h 488"/>
                <a:gd name="T40" fmla="*/ 472 w 485"/>
                <a:gd name="T41" fmla="*/ 321 h 488"/>
                <a:gd name="T42" fmla="*/ 438 w 485"/>
                <a:gd name="T43" fmla="*/ 388 h 488"/>
                <a:gd name="T44" fmla="*/ 385 w 485"/>
                <a:gd name="T45" fmla="*/ 441 h 488"/>
                <a:gd name="T46" fmla="*/ 319 w 485"/>
                <a:gd name="T47" fmla="*/ 476 h 488"/>
                <a:gd name="T48" fmla="*/ 242 w 485"/>
                <a:gd name="T49" fmla="*/ 488 h 488"/>
                <a:gd name="T50" fmla="*/ 166 w 485"/>
                <a:gd name="T51" fmla="*/ 476 h 488"/>
                <a:gd name="T52" fmla="*/ 99 w 485"/>
                <a:gd name="T53" fmla="*/ 441 h 488"/>
                <a:gd name="T54" fmla="*/ 46 w 485"/>
                <a:gd name="T55" fmla="*/ 388 h 488"/>
                <a:gd name="T56" fmla="*/ 12 w 485"/>
                <a:gd name="T57" fmla="*/ 321 h 488"/>
                <a:gd name="T58" fmla="*/ 0 w 485"/>
                <a:gd name="T59" fmla="*/ 244 h 488"/>
                <a:gd name="T60" fmla="*/ 12 w 485"/>
                <a:gd name="T61" fmla="*/ 166 h 488"/>
                <a:gd name="T62" fmla="*/ 46 w 485"/>
                <a:gd name="T63" fmla="*/ 100 h 488"/>
                <a:gd name="T64" fmla="*/ 99 w 485"/>
                <a:gd name="T65" fmla="*/ 47 h 488"/>
                <a:gd name="T66" fmla="*/ 166 w 485"/>
                <a:gd name="T67" fmla="*/ 12 h 488"/>
                <a:gd name="T68" fmla="*/ 242 w 485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5" h="488">
                  <a:moveTo>
                    <a:pt x="242" y="122"/>
                  </a:moveTo>
                  <a:lnTo>
                    <a:pt x="215" y="125"/>
                  </a:lnTo>
                  <a:lnTo>
                    <a:pt x="189" y="134"/>
                  </a:lnTo>
                  <a:lnTo>
                    <a:pt x="166" y="149"/>
                  </a:lnTo>
                  <a:lnTo>
                    <a:pt x="147" y="167"/>
                  </a:lnTo>
                  <a:lnTo>
                    <a:pt x="133" y="191"/>
                  </a:lnTo>
                  <a:lnTo>
                    <a:pt x="124" y="216"/>
                  </a:lnTo>
                  <a:lnTo>
                    <a:pt x="121" y="244"/>
                  </a:lnTo>
                  <a:lnTo>
                    <a:pt x="124" y="272"/>
                  </a:lnTo>
                  <a:lnTo>
                    <a:pt x="133" y="297"/>
                  </a:lnTo>
                  <a:lnTo>
                    <a:pt x="147" y="321"/>
                  </a:lnTo>
                  <a:lnTo>
                    <a:pt x="166" y="339"/>
                  </a:lnTo>
                  <a:lnTo>
                    <a:pt x="189" y="354"/>
                  </a:lnTo>
                  <a:lnTo>
                    <a:pt x="215" y="363"/>
                  </a:lnTo>
                  <a:lnTo>
                    <a:pt x="242" y="366"/>
                  </a:lnTo>
                  <a:lnTo>
                    <a:pt x="270" y="363"/>
                  </a:lnTo>
                  <a:lnTo>
                    <a:pt x="295" y="354"/>
                  </a:lnTo>
                  <a:lnTo>
                    <a:pt x="318" y="339"/>
                  </a:lnTo>
                  <a:lnTo>
                    <a:pt x="337" y="321"/>
                  </a:lnTo>
                  <a:lnTo>
                    <a:pt x="351" y="297"/>
                  </a:lnTo>
                  <a:lnTo>
                    <a:pt x="360" y="272"/>
                  </a:lnTo>
                  <a:lnTo>
                    <a:pt x="363" y="244"/>
                  </a:lnTo>
                  <a:lnTo>
                    <a:pt x="360" y="216"/>
                  </a:lnTo>
                  <a:lnTo>
                    <a:pt x="351" y="191"/>
                  </a:lnTo>
                  <a:lnTo>
                    <a:pt x="337" y="167"/>
                  </a:lnTo>
                  <a:lnTo>
                    <a:pt x="318" y="149"/>
                  </a:lnTo>
                  <a:lnTo>
                    <a:pt x="295" y="134"/>
                  </a:lnTo>
                  <a:lnTo>
                    <a:pt x="270" y="125"/>
                  </a:lnTo>
                  <a:lnTo>
                    <a:pt x="242" y="122"/>
                  </a:lnTo>
                  <a:close/>
                  <a:moveTo>
                    <a:pt x="242" y="0"/>
                  </a:moveTo>
                  <a:lnTo>
                    <a:pt x="282" y="3"/>
                  </a:lnTo>
                  <a:lnTo>
                    <a:pt x="319" y="12"/>
                  </a:lnTo>
                  <a:lnTo>
                    <a:pt x="353" y="28"/>
                  </a:lnTo>
                  <a:lnTo>
                    <a:pt x="385" y="47"/>
                  </a:lnTo>
                  <a:lnTo>
                    <a:pt x="414" y="71"/>
                  </a:lnTo>
                  <a:lnTo>
                    <a:pt x="438" y="100"/>
                  </a:lnTo>
                  <a:lnTo>
                    <a:pt x="457" y="132"/>
                  </a:lnTo>
                  <a:lnTo>
                    <a:pt x="472" y="166"/>
                  </a:lnTo>
                  <a:lnTo>
                    <a:pt x="481" y="204"/>
                  </a:lnTo>
                  <a:lnTo>
                    <a:pt x="485" y="244"/>
                  </a:lnTo>
                  <a:lnTo>
                    <a:pt x="481" y="284"/>
                  </a:lnTo>
                  <a:lnTo>
                    <a:pt x="472" y="321"/>
                  </a:lnTo>
                  <a:lnTo>
                    <a:pt x="457" y="356"/>
                  </a:lnTo>
                  <a:lnTo>
                    <a:pt x="438" y="388"/>
                  </a:lnTo>
                  <a:lnTo>
                    <a:pt x="414" y="417"/>
                  </a:lnTo>
                  <a:lnTo>
                    <a:pt x="385" y="441"/>
                  </a:lnTo>
                  <a:lnTo>
                    <a:pt x="353" y="461"/>
                  </a:lnTo>
                  <a:lnTo>
                    <a:pt x="319" y="476"/>
                  </a:lnTo>
                  <a:lnTo>
                    <a:pt x="282" y="485"/>
                  </a:lnTo>
                  <a:lnTo>
                    <a:pt x="242" y="488"/>
                  </a:lnTo>
                  <a:lnTo>
                    <a:pt x="203" y="485"/>
                  </a:lnTo>
                  <a:lnTo>
                    <a:pt x="166" y="476"/>
                  </a:lnTo>
                  <a:lnTo>
                    <a:pt x="131" y="461"/>
                  </a:lnTo>
                  <a:lnTo>
                    <a:pt x="99" y="441"/>
                  </a:lnTo>
                  <a:lnTo>
                    <a:pt x="70" y="417"/>
                  </a:lnTo>
                  <a:lnTo>
                    <a:pt x="46" y="388"/>
                  </a:lnTo>
                  <a:lnTo>
                    <a:pt x="26" y="356"/>
                  </a:lnTo>
                  <a:lnTo>
                    <a:pt x="12" y="321"/>
                  </a:lnTo>
                  <a:lnTo>
                    <a:pt x="3" y="284"/>
                  </a:lnTo>
                  <a:lnTo>
                    <a:pt x="0" y="244"/>
                  </a:lnTo>
                  <a:lnTo>
                    <a:pt x="3" y="204"/>
                  </a:lnTo>
                  <a:lnTo>
                    <a:pt x="12" y="166"/>
                  </a:lnTo>
                  <a:lnTo>
                    <a:pt x="26" y="132"/>
                  </a:lnTo>
                  <a:lnTo>
                    <a:pt x="46" y="100"/>
                  </a:lnTo>
                  <a:lnTo>
                    <a:pt x="70" y="71"/>
                  </a:lnTo>
                  <a:lnTo>
                    <a:pt x="99" y="47"/>
                  </a:lnTo>
                  <a:lnTo>
                    <a:pt x="131" y="28"/>
                  </a:lnTo>
                  <a:lnTo>
                    <a:pt x="166" y="12"/>
                  </a:lnTo>
                  <a:lnTo>
                    <a:pt x="203" y="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216"/>
            <p:cNvSpPr>
              <a:spLocks noEditPoints="1"/>
            </p:cNvSpPr>
            <p:nvPr/>
          </p:nvSpPr>
          <p:spPr bwMode="auto">
            <a:xfrm>
              <a:off x="10110788" y="4992688"/>
              <a:ext cx="327025" cy="581025"/>
            </a:xfrm>
            <a:custGeom>
              <a:avLst/>
              <a:gdLst>
                <a:gd name="T0" fmla="*/ 238 w 2060"/>
                <a:gd name="T1" fmla="*/ 125 h 3660"/>
                <a:gd name="T2" fmla="*/ 185 w 2060"/>
                <a:gd name="T3" fmla="*/ 148 h 3660"/>
                <a:gd name="T4" fmla="*/ 147 w 2060"/>
                <a:gd name="T5" fmla="*/ 186 h 3660"/>
                <a:gd name="T6" fmla="*/ 125 w 2060"/>
                <a:gd name="T7" fmla="*/ 240 h 3660"/>
                <a:gd name="T8" fmla="*/ 121 w 2060"/>
                <a:gd name="T9" fmla="*/ 366 h 3660"/>
                <a:gd name="T10" fmla="*/ 1939 w 2060"/>
                <a:gd name="T11" fmla="*/ 268 h 3660"/>
                <a:gd name="T12" fmla="*/ 1928 w 2060"/>
                <a:gd name="T13" fmla="*/ 212 h 3660"/>
                <a:gd name="T14" fmla="*/ 1896 w 2060"/>
                <a:gd name="T15" fmla="*/ 165 h 3660"/>
                <a:gd name="T16" fmla="*/ 1850 w 2060"/>
                <a:gd name="T17" fmla="*/ 134 h 3660"/>
                <a:gd name="T18" fmla="*/ 1794 w 2060"/>
                <a:gd name="T19" fmla="*/ 122 h 3660"/>
                <a:gd name="T20" fmla="*/ 267 w 2060"/>
                <a:gd name="T21" fmla="*/ 0 h 3660"/>
                <a:gd name="T22" fmla="*/ 1833 w 2060"/>
                <a:gd name="T23" fmla="*/ 3 h 3660"/>
                <a:gd name="T24" fmla="*/ 1906 w 2060"/>
                <a:gd name="T25" fmla="*/ 26 h 3660"/>
                <a:gd name="T26" fmla="*/ 1969 w 2060"/>
                <a:gd name="T27" fmla="*/ 67 h 3660"/>
                <a:gd name="T28" fmla="*/ 2017 w 2060"/>
                <a:gd name="T29" fmla="*/ 122 h 3660"/>
                <a:gd name="T30" fmla="*/ 2049 w 2060"/>
                <a:gd name="T31" fmla="*/ 191 h 3660"/>
                <a:gd name="T32" fmla="*/ 2060 w 2060"/>
                <a:gd name="T33" fmla="*/ 268 h 3660"/>
                <a:gd name="T34" fmla="*/ 2057 w 2060"/>
                <a:gd name="T35" fmla="*/ 1605 h 3660"/>
                <a:gd name="T36" fmla="*/ 2035 w 2060"/>
                <a:gd name="T37" fmla="*/ 1635 h 3660"/>
                <a:gd name="T38" fmla="*/ 2000 w 2060"/>
                <a:gd name="T39" fmla="*/ 1647 h 3660"/>
                <a:gd name="T40" fmla="*/ 1965 w 2060"/>
                <a:gd name="T41" fmla="*/ 1635 h 3660"/>
                <a:gd name="T42" fmla="*/ 1943 w 2060"/>
                <a:gd name="T43" fmla="*/ 1605 h 3660"/>
                <a:gd name="T44" fmla="*/ 1939 w 2060"/>
                <a:gd name="T45" fmla="*/ 488 h 3660"/>
                <a:gd name="T46" fmla="*/ 121 w 2060"/>
                <a:gd name="T47" fmla="*/ 2806 h 3660"/>
                <a:gd name="T48" fmla="*/ 1413 w 2060"/>
                <a:gd name="T49" fmla="*/ 2809 h 3660"/>
                <a:gd name="T50" fmla="*/ 1442 w 2060"/>
                <a:gd name="T51" fmla="*/ 2832 h 3660"/>
                <a:gd name="T52" fmla="*/ 1454 w 2060"/>
                <a:gd name="T53" fmla="*/ 2867 h 3660"/>
                <a:gd name="T54" fmla="*/ 1442 w 2060"/>
                <a:gd name="T55" fmla="*/ 2902 h 3660"/>
                <a:gd name="T56" fmla="*/ 1414 w 2060"/>
                <a:gd name="T57" fmla="*/ 2925 h 3660"/>
                <a:gd name="T58" fmla="*/ 121 w 2060"/>
                <a:gd name="T59" fmla="*/ 2928 h 3660"/>
                <a:gd name="T60" fmla="*/ 125 w 2060"/>
                <a:gd name="T61" fmla="*/ 3420 h 3660"/>
                <a:gd name="T62" fmla="*/ 147 w 2060"/>
                <a:gd name="T63" fmla="*/ 3474 h 3660"/>
                <a:gd name="T64" fmla="*/ 185 w 2060"/>
                <a:gd name="T65" fmla="*/ 3512 h 3660"/>
                <a:gd name="T66" fmla="*/ 238 w 2060"/>
                <a:gd name="T67" fmla="*/ 3535 h 3660"/>
                <a:gd name="T68" fmla="*/ 1333 w 2060"/>
                <a:gd name="T69" fmla="*/ 3538 h 3660"/>
                <a:gd name="T70" fmla="*/ 1370 w 2060"/>
                <a:gd name="T71" fmla="*/ 3550 h 3660"/>
                <a:gd name="T72" fmla="*/ 1390 w 2060"/>
                <a:gd name="T73" fmla="*/ 3580 h 3660"/>
                <a:gd name="T74" fmla="*/ 1390 w 2060"/>
                <a:gd name="T75" fmla="*/ 3618 h 3660"/>
                <a:gd name="T76" fmla="*/ 1370 w 2060"/>
                <a:gd name="T77" fmla="*/ 3648 h 3660"/>
                <a:gd name="T78" fmla="*/ 1333 w 2060"/>
                <a:gd name="T79" fmla="*/ 3660 h 3660"/>
                <a:gd name="T80" fmla="*/ 227 w 2060"/>
                <a:gd name="T81" fmla="*/ 3657 h 3660"/>
                <a:gd name="T82" fmla="*/ 154 w 2060"/>
                <a:gd name="T83" fmla="*/ 3634 h 3660"/>
                <a:gd name="T84" fmla="*/ 91 w 2060"/>
                <a:gd name="T85" fmla="*/ 3593 h 3660"/>
                <a:gd name="T86" fmla="*/ 43 w 2060"/>
                <a:gd name="T87" fmla="*/ 3538 h 3660"/>
                <a:gd name="T88" fmla="*/ 11 w 2060"/>
                <a:gd name="T89" fmla="*/ 3469 h 3660"/>
                <a:gd name="T90" fmla="*/ 0 w 2060"/>
                <a:gd name="T91" fmla="*/ 3392 h 3660"/>
                <a:gd name="T92" fmla="*/ 3 w 2060"/>
                <a:gd name="T93" fmla="*/ 228 h 3660"/>
                <a:gd name="T94" fmla="*/ 25 w 2060"/>
                <a:gd name="T95" fmla="*/ 155 h 3660"/>
                <a:gd name="T96" fmla="*/ 66 w 2060"/>
                <a:gd name="T97" fmla="*/ 92 h 3660"/>
                <a:gd name="T98" fmla="*/ 121 w 2060"/>
                <a:gd name="T99" fmla="*/ 43 h 3660"/>
                <a:gd name="T100" fmla="*/ 190 w 2060"/>
                <a:gd name="T101" fmla="*/ 11 h 3660"/>
                <a:gd name="T102" fmla="*/ 267 w 2060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3660">
                  <a:moveTo>
                    <a:pt x="267" y="122"/>
                  </a:moveTo>
                  <a:lnTo>
                    <a:pt x="238" y="125"/>
                  </a:lnTo>
                  <a:lnTo>
                    <a:pt x="210" y="134"/>
                  </a:lnTo>
                  <a:lnTo>
                    <a:pt x="185" y="148"/>
                  </a:lnTo>
                  <a:lnTo>
                    <a:pt x="164" y="165"/>
                  </a:lnTo>
                  <a:lnTo>
                    <a:pt x="147" y="186"/>
                  </a:lnTo>
                  <a:lnTo>
                    <a:pt x="133" y="212"/>
                  </a:lnTo>
                  <a:lnTo>
                    <a:pt x="125" y="240"/>
                  </a:lnTo>
                  <a:lnTo>
                    <a:pt x="121" y="268"/>
                  </a:lnTo>
                  <a:lnTo>
                    <a:pt x="121" y="366"/>
                  </a:lnTo>
                  <a:lnTo>
                    <a:pt x="1939" y="366"/>
                  </a:lnTo>
                  <a:lnTo>
                    <a:pt x="1939" y="268"/>
                  </a:lnTo>
                  <a:lnTo>
                    <a:pt x="1936" y="240"/>
                  </a:lnTo>
                  <a:lnTo>
                    <a:pt x="1928" y="212"/>
                  </a:lnTo>
                  <a:lnTo>
                    <a:pt x="1914" y="186"/>
                  </a:lnTo>
                  <a:lnTo>
                    <a:pt x="1896" y="165"/>
                  </a:lnTo>
                  <a:lnTo>
                    <a:pt x="1875" y="148"/>
                  </a:lnTo>
                  <a:lnTo>
                    <a:pt x="1850" y="134"/>
                  </a:lnTo>
                  <a:lnTo>
                    <a:pt x="1822" y="125"/>
                  </a:lnTo>
                  <a:lnTo>
                    <a:pt x="1794" y="122"/>
                  </a:lnTo>
                  <a:lnTo>
                    <a:pt x="267" y="122"/>
                  </a:lnTo>
                  <a:close/>
                  <a:moveTo>
                    <a:pt x="267" y="0"/>
                  </a:moveTo>
                  <a:lnTo>
                    <a:pt x="1794" y="0"/>
                  </a:lnTo>
                  <a:lnTo>
                    <a:pt x="1833" y="3"/>
                  </a:lnTo>
                  <a:lnTo>
                    <a:pt x="1871" y="11"/>
                  </a:lnTo>
                  <a:lnTo>
                    <a:pt x="1906" y="26"/>
                  </a:lnTo>
                  <a:lnTo>
                    <a:pt x="1939" y="43"/>
                  </a:lnTo>
                  <a:lnTo>
                    <a:pt x="1969" y="67"/>
                  </a:lnTo>
                  <a:lnTo>
                    <a:pt x="1995" y="92"/>
                  </a:lnTo>
                  <a:lnTo>
                    <a:pt x="2017" y="122"/>
                  </a:lnTo>
                  <a:lnTo>
                    <a:pt x="2035" y="155"/>
                  </a:lnTo>
                  <a:lnTo>
                    <a:pt x="2049" y="191"/>
                  </a:lnTo>
                  <a:lnTo>
                    <a:pt x="2057" y="228"/>
                  </a:lnTo>
                  <a:lnTo>
                    <a:pt x="2060" y="268"/>
                  </a:lnTo>
                  <a:lnTo>
                    <a:pt x="2060" y="1586"/>
                  </a:lnTo>
                  <a:lnTo>
                    <a:pt x="2057" y="1605"/>
                  </a:lnTo>
                  <a:lnTo>
                    <a:pt x="2048" y="1623"/>
                  </a:lnTo>
                  <a:lnTo>
                    <a:pt x="2035" y="1635"/>
                  </a:lnTo>
                  <a:lnTo>
                    <a:pt x="2019" y="1644"/>
                  </a:lnTo>
                  <a:lnTo>
                    <a:pt x="2000" y="1647"/>
                  </a:lnTo>
                  <a:lnTo>
                    <a:pt x="1981" y="1644"/>
                  </a:lnTo>
                  <a:lnTo>
                    <a:pt x="1965" y="1635"/>
                  </a:lnTo>
                  <a:lnTo>
                    <a:pt x="1951" y="1623"/>
                  </a:lnTo>
                  <a:lnTo>
                    <a:pt x="1943" y="1605"/>
                  </a:lnTo>
                  <a:lnTo>
                    <a:pt x="1939" y="1586"/>
                  </a:lnTo>
                  <a:lnTo>
                    <a:pt x="1939" y="488"/>
                  </a:lnTo>
                  <a:lnTo>
                    <a:pt x="121" y="488"/>
                  </a:lnTo>
                  <a:lnTo>
                    <a:pt x="121" y="2806"/>
                  </a:lnTo>
                  <a:lnTo>
                    <a:pt x="1394" y="2806"/>
                  </a:lnTo>
                  <a:lnTo>
                    <a:pt x="1413" y="2809"/>
                  </a:lnTo>
                  <a:lnTo>
                    <a:pt x="1429" y="2818"/>
                  </a:lnTo>
                  <a:lnTo>
                    <a:pt x="1442" y="2832"/>
                  </a:lnTo>
                  <a:lnTo>
                    <a:pt x="1451" y="2848"/>
                  </a:lnTo>
                  <a:lnTo>
                    <a:pt x="1454" y="2867"/>
                  </a:lnTo>
                  <a:lnTo>
                    <a:pt x="1451" y="2886"/>
                  </a:lnTo>
                  <a:lnTo>
                    <a:pt x="1442" y="2902"/>
                  </a:lnTo>
                  <a:lnTo>
                    <a:pt x="1430" y="2916"/>
                  </a:lnTo>
                  <a:lnTo>
                    <a:pt x="1414" y="2925"/>
                  </a:lnTo>
                  <a:lnTo>
                    <a:pt x="1394" y="2928"/>
                  </a:lnTo>
                  <a:lnTo>
                    <a:pt x="121" y="2928"/>
                  </a:lnTo>
                  <a:lnTo>
                    <a:pt x="121" y="3392"/>
                  </a:lnTo>
                  <a:lnTo>
                    <a:pt x="125" y="3420"/>
                  </a:lnTo>
                  <a:lnTo>
                    <a:pt x="133" y="3448"/>
                  </a:lnTo>
                  <a:lnTo>
                    <a:pt x="147" y="3474"/>
                  </a:lnTo>
                  <a:lnTo>
                    <a:pt x="164" y="3495"/>
                  </a:lnTo>
                  <a:lnTo>
                    <a:pt x="185" y="3512"/>
                  </a:lnTo>
                  <a:lnTo>
                    <a:pt x="210" y="3526"/>
                  </a:lnTo>
                  <a:lnTo>
                    <a:pt x="238" y="3535"/>
                  </a:lnTo>
                  <a:lnTo>
                    <a:pt x="267" y="3538"/>
                  </a:lnTo>
                  <a:lnTo>
                    <a:pt x="1333" y="3538"/>
                  </a:lnTo>
                  <a:lnTo>
                    <a:pt x="1352" y="3541"/>
                  </a:lnTo>
                  <a:lnTo>
                    <a:pt x="1370" y="3550"/>
                  </a:lnTo>
                  <a:lnTo>
                    <a:pt x="1383" y="3562"/>
                  </a:lnTo>
                  <a:lnTo>
                    <a:pt x="1390" y="3580"/>
                  </a:lnTo>
                  <a:lnTo>
                    <a:pt x="1394" y="3599"/>
                  </a:lnTo>
                  <a:lnTo>
                    <a:pt x="1390" y="3618"/>
                  </a:lnTo>
                  <a:lnTo>
                    <a:pt x="1383" y="3634"/>
                  </a:lnTo>
                  <a:lnTo>
                    <a:pt x="1370" y="3648"/>
                  </a:lnTo>
                  <a:lnTo>
                    <a:pt x="1352" y="3657"/>
                  </a:lnTo>
                  <a:lnTo>
                    <a:pt x="1333" y="3660"/>
                  </a:lnTo>
                  <a:lnTo>
                    <a:pt x="267" y="3660"/>
                  </a:lnTo>
                  <a:lnTo>
                    <a:pt x="227" y="3657"/>
                  </a:lnTo>
                  <a:lnTo>
                    <a:pt x="190" y="3649"/>
                  </a:lnTo>
                  <a:lnTo>
                    <a:pt x="154" y="3634"/>
                  </a:lnTo>
                  <a:lnTo>
                    <a:pt x="121" y="3617"/>
                  </a:lnTo>
                  <a:lnTo>
                    <a:pt x="91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1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1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1" y="67"/>
                  </a:lnTo>
                  <a:lnTo>
                    <a:pt x="121" y="43"/>
                  </a:lnTo>
                  <a:lnTo>
                    <a:pt x="154" y="26"/>
                  </a:lnTo>
                  <a:lnTo>
                    <a:pt x="190" y="11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0" name="Group 679"/>
          <p:cNvGrpSpPr/>
          <p:nvPr/>
        </p:nvGrpSpPr>
        <p:grpSpPr>
          <a:xfrm>
            <a:off x="7242996" y="1903583"/>
            <a:ext cx="503238" cy="581025"/>
            <a:chOff x="11018838" y="4992688"/>
            <a:chExt cx="503238" cy="5810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1" name="Freeform 221"/>
            <p:cNvSpPr>
              <a:spLocks noEditPoints="1"/>
            </p:cNvSpPr>
            <p:nvPr/>
          </p:nvSpPr>
          <p:spPr bwMode="auto">
            <a:xfrm>
              <a:off x="11269663" y="5283201"/>
              <a:ext cx="252413" cy="252413"/>
            </a:xfrm>
            <a:custGeom>
              <a:avLst/>
              <a:gdLst>
                <a:gd name="T0" fmla="*/ 699 w 1585"/>
                <a:gd name="T1" fmla="*/ 306 h 1586"/>
                <a:gd name="T2" fmla="*/ 515 w 1585"/>
                <a:gd name="T3" fmla="*/ 383 h 1586"/>
                <a:gd name="T4" fmla="*/ 286 w 1585"/>
                <a:gd name="T5" fmla="*/ 352 h 1586"/>
                <a:gd name="T6" fmla="*/ 357 w 1585"/>
                <a:gd name="T7" fmla="*/ 548 h 1586"/>
                <a:gd name="T8" fmla="*/ 256 w 1585"/>
                <a:gd name="T9" fmla="*/ 724 h 1586"/>
                <a:gd name="T10" fmla="*/ 163 w 1585"/>
                <a:gd name="T11" fmla="*/ 845 h 1586"/>
                <a:gd name="T12" fmla="*/ 331 w 1585"/>
                <a:gd name="T13" fmla="*/ 957 h 1586"/>
                <a:gd name="T14" fmla="*/ 357 w 1585"/>
                <a:gd name="T15" fmla="*/ 1158 h 1586"/>
                <a:gd name="T16" fmla="*/ 414 w 1585"/>
                <a:gd name="T17" fmla="*/ 1257 h 1586"/>
                <a:gd name="T18" fmla="*/ 616 w 1585"/>
                <a:gd name="T19" fmla="*/ 1246 h 1586"/>
                <a:gd name="T20" fmla="*/ 756 w 1585"/>
                <a:gd name="T21" fmla="*/ 1391 h 1586"/>
                <a:gd name="T22" fmla="*/ 862 w 1585"/>
                <a:gd name="T23" fmla="*/ 1383 h 1586"/>
                <a:gd name="T24" fmla="*/ 1022 w 1585"/>
                <a:gd name="T25" fmla="*/ 1252 h 1586"/>
                <a:gd name="T26" fmla="*/ 1224 w 1585"/>
                <a:gd name="T27" fmla="*/ 1292 h 1586"/>
                <a:gd name="T28" fmla="*/ 1220 w 1585"/>
                <a:gd name="T29" fmla="*/ 1125 h 1586"/>
                <a:gd name="T30" fmla="*/ 1275 w 1585"/>
                <a:gd name="T31" fmla="*/ 928 h 1586"/>
                <a:gd name="T32" fmla="*/ 1463 w 1585"/>
                <a:gd name="T33" fmla="*/ 840 h 1586"/>
                <a:gd name="T34" fmla="*/ 1302 w 1585"/>
                <a:gd name="T35" fmla="*/ 703 h 1586"/>
                <a:gd name="T36" fmla="*/ 1229 w 1585"/>
                <a:gd name="T37" fmla="*/ 514 h 1586"/>
                <a:gd name="T38" fmla="*/ 1252 w 1585"/>
                <a:gd name="T39" fmla="*/ 304 h 1586"/>
                <a:gd name="T40" fmla="*/ 1055 w 1585"/>
                <a:gd name="T41" fmla="*/ 366 h 1586"/>
                <a:gd name="T42" fmla="*/ 882 w 1585"/>
                <a:gd name="T43" fmla="*/ 260 h 1586"/>
                <a:gd name="T44" fmla="*/ 723 w 1585"/>
                <a:gd name="T45" fmla="*/ 0 h 1586"/>
                <a:gd name="T46" fmla="*/ 951 w 1585"/>
                <a:gd name="T47" fmla="*/ 51 h 1586"/>
                <a:gd name="T48" fmla="*/ 1036 w 1585"/>
                <a:gd name="T49" fmla="*/ 236 h 1586"/>
                <a:gd name="T50" fmla="*/ 1226 w 1585"/>
                <a:gd name="T51" fmla="*/ 175 h 1586"/>
                <a:gd name="T52" fmla="*/ 1423 w 1585"/>
                <a:gd name="T53" fmla="*/ 302 h 1586"/>
                <a:gd name="T54" fmla="*/ 1373 w 1585"/>
                <a:gd name="T55" fmla="*/ 457 h 1586"/>
                <a:gd name="T56" fmla="*/ 1370 w 1585"/>
                <a:gd name="T57" fmla="*/ 593 h 1586"/>
                <a:gd name="T58" fmla="*/ 1552 w 1585"/>
                <a:gd name="T59" fmla="*/ 668 h 1586"/>
                <a:gd name="T60" fmla="*/ 1583 w 1585"/>
                <a:gd name="T61" fmla="*/ 908 h 1586"/>
                <a:gd name="T62" fmla="*/ 1418 w 1585"/>
                <a:gd name="T63" fmla="*/ 972 h 1586"/>
                <a:gd name="T64" fmla="*/ 1339 w 1585"/>
                <a:gd name="T65" fmla="*/ 1084 h 1586"/>
                <a:gd name="T66" fmla="*/ 1421 w 1585"/>
                <a:gd name="T67" fmla="*/ 1258 h 1586"/>
                <a:gd name="T68" fmla="*/ 1254 w 1585"/>
                <a:gd name="T69" fmla="*/ 1440 h 1586"/>
                <a:gd name="T70" fmla="*/ 1106 w 1585"/>
                <a:gd name="T71" fmla="*/ 1370 h 1586"/>
                <a:gd name="T72" fmla="*/ 979 w 1585"/>
                <a:gd name="T73" fmla="*/ 1423 h 1586"/>
                <a:gd name="T74" fmla="*/ 924 w 1585"/>
                <a:gd name="T75" fmla="*/ 1576 h 1586"/>
                <a:gd name="T76" fmla="*/ 677 w 1585"/>
                <a:gd name="T77" fmla="*/ 1566 h 1586"/>
                <a:gd name="T78" fmla="*/ 612 w 1585"/>
                <a:gd name="T79" fmla="*/ 1385 h 1586"/>
                <a:gd name="T80" fmla="*/ 478 w 1585"/>
                <a:gd name="T81" fmla="*/ 1362 h 1586"/>
                <a:gd name="T82" fmla="*/ 316 w 1585"/>
                <a:gd name="T83" fmla="*/ 1434 h 1586"/>
                <a:gd name="T84" fmla="*/ 167 w 1585"/>
                <a:gd name="T85" fmla="*/ 1242 h 1586"/>
                <a:gd name="T86" fmla="*/ 244 w 1585"/>
                <a:gd name="T87" fmla="*/ 1060 h 1586"/>
                <a:gd name="T88" fmla="*/ 144 w 1585"/>
                <a:gd name="T89" fmla="*/ 966 h 1586"/>
                <a:gd name="T90" fmla="*/ 0 w 1585"/>
                <a:gd name="T91" fmla="*/ 892 h 1586"/>
                <a:gd name="T92" fmla="*/ 50 w 1585"/>
                <a:gd name="T93" fmla="*/ 663 h 1586"/>
                <a:gd name="T94" fmla="*/ 227 w 1585"/>
                <a:gd name="T95" fmla="*/ 571 h 1586"/>
                <a:gd name="T96" fmla="*/ 156 w 1585"/>
                <a:gd name="T97" fmla="*/ 382 h 1586"/>
                <a:gd name="T98" fmla="*/ 283 w 1585"/>
                <a:gd name="T99" fmla="*/ 183 h 1586"/>
                <a:gd name="T100" fmla="*/ 455 w 1585"/>
                <a:gd name="T101" fmla="*/ 240 h 1586"/>
                <a:gd name="T102" fmla="*/ 590 w 1585"/>
                <a:gd name="T103" fmla="*/ 241 h 1586"/>
                <a:gd name="T104" fmla="*/ 668 w 1585"/>
                <a:gd name="T105" fmla="*/ 33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5" h="1586">
                  <a:moveTo>
                    <a:pt x="772" y="122"/>
                  </a:moveTo>
                  <a:lnTo>
                    <a:pt x="760" y="186"/>
                  </a:lnTo>
                  <a:lnTo>
                    <a:pt x="751" y="220"/>
                  </a:lnTo>
                  <a:lnTo>
                    <a:pt x="738" y="251"/>
                  </a:lnTo>
                  <a:lnTo>
                    <a:pt x="720" y="281"/>
                  </a:lnTo>
                  <a:lnTo>
                    <a:pt x="699" y="306"/>
                  </a:lnTo>
                  <a:lnTo>
                    <a:pt x="674" y="329"/>
                  </a:lnTo>
                  <a:lnTo>
                    <a:pt x="646" y="348"/>
                  </a:lnTo>
                  <a:lnTo>
                    <a:pt x="615" y="364"/>
                  </a:lnTo>
                  <a:lnTo>
                    <a:pt x="583" y="375"/>
                  </a:lnTo>
                  <a:lnTo>
                    <a:pt x="549" y="382"/>
                  </a:lnTo>
                  <a:lnTo>
                    <a:pt x="515" y="383"/>
                  </a:lnTo>
                  <a:lnTo>
                    <a:pt x="481" y="379"/>
                  </a:lnTo>
                  <a:lnTo>
                    <a:pt x="449" y="372"/>
                  </a:lnTo>
                  <a:lnTo>
                    <a:pt x="417" y="358"/>
                  </a:lnTo>
                  <a:lnTo>
                    <a:pt x="387" y="342"/>
                  </a:lnTo>
                  <a:lnTo>
                    <a:pt x="332" y="304"/>
                  </a:lnTo>
                  <a:lnTo>
                    <a:pt x="286" y="352"/>
                  </a:lnTo>
                  <a:lnTo>
                    <a:pt x="310" y="385"/>
                  </a:lnTo>
                  <a:lnTo>
                    <a:pt x="329" y="415"/>
                  </a:lnTo>
                  <a:lnTo>
                    <a:pt x="344" y="446"/>
                  </a:lnTo>
                  <a:lnTo>
                    <a:pt x="352" y="479"/>
                  </a:lnTo>
                  <a:lnTo>
                    <a:pt x="357" y="514"/>
                  </a:lnTo>
                  <a:lnTo>
                    <a:pt x="357" y="548"/>
                  </a:lnTo>
                  <a:lnTo>
                    <a:pt x="351" y="582"/>
                  </a:lnTo>
                  <a:lnTo>
                    <a:pt x="340" y="617"/>
                  </a:lnTo>
                  <a:lnTo>
                    <a:pt x="325" y="648"/>
                  </a:lnTo>
                  <a:lnTo>
                    <a:pt x="306" y="677"/>
                  </a:lnTo>
                  <a:lnTo>
                    <a:pt x="283" y="703"/>
                  </a:lnTo>
                  <a:lnTo>
                    <a:pt x="256" y="724"/>
                  </a:lnTo>
                  <a:lnTo>
                    <a:pt x="227" y="743"/>
                  </a:lnTo>
                  <a:lnTo>
                    <a:pt x="195" y="756"/>
                  </a:lnTo>
                  <a:lnTo>
                    <a:pt x="161" y="765"/>
                  </a:lnTo>
                  <a:lnTo>
                    <a:pt x="122" y="773"/>
                  </a:lnTo>
                  <a:lnTo>
                    <a:pt x="122" y="840"/>
                  </a:lnTo>
                  <a:lnTo>
                    <a:pt x="163" y="845"/>
                  </a:lnTo>
                  <a:lnTo>
                    <a:pt x="197" y="853"/>
                  </a:lnTo>
                  <a:lnTo>
                    <a:pt x="229" y="866"/>
                  </a:lnTo>
                  <a:lnTo>
                    <a:pt x="259" y="883"/>
                  </a:lnTo>
                  <a:lnTo>
                    <a:pt x="287" y="904"/>
                  </a:lnTo>
                  <a:lnTo>
                    <a:pt x="311" y="928"/>
                  </a:lnTo>
                  <a:lnTo>
                    <a:pt x="331" y="957"/>
                  </a:lnTo>
                  <a:lnTo>
                    <a:pt x="348" y="988"/>
                  </a:lnTo>
                  <a:lnTo>
                    <a:pt x="360" y="1021"/>
                  </a:lnTo>
                  <a:lnTo>
                    <a:pt x="367" y="1056"/>
                  </a:lnTo>
                  <a:lnTo>
                    <a:pt x="368" y="1090"/>
                  </a:lnTo>
                  <a:lnTo>
                    <a:pt x="365" y="1125"/>
                  </a:lnTo>
                  <a:lnTo>
                    <a:pt x="357" y="1158"/>
                  </a:lnTo>
                  <a:lnTo>
                    <a:pt x="345" y="1190"/>
                  </a:lnTo>
                  <a:lnTo>
                    <a:pt x="327" y="1221"/>
                  </a:lnTo>
                  <a:lnTo>
                    <a:pt x="305" y="1253"/>
                  </a:lnTo>
                  <a:lnTo>
                    <a:pt x="351" y="1300"/>
                  </a:lnTo>
                  <a:lnTo>
                    <a:pt x="385" y="1275"/>
                  </a:lnTo>
                  <a:lnTo>
                    <a:pt x="414" y="1257"/>
                  </a:lnTo>
                  <a:lnTo>
                    <a:pt x="447" y="1243"/>
                  </a:lnTo>
                  <a:lnTo>
                    <a:pt x="480" y="1233"/>
                  </a:lnTo>
                  <a:lnTo>
                    <a:pt x="513" y="1229"/>
                  </a:lnTo>
                  <a:lnTo>
                    <a:pt x="547" y="1230"/>
                  </a:lnTo>
                  <a:lnTo>
                    <a:pt x="582" y="1236"/>
                  </a:lnTo>
                  <a:lnTo>
                    <a:pt x="616" y="1246"/>
                  </a:lnTo>
                  <a:lnTo>
                    <a:pt x="648" y="1261"/>
                  </a:lnTo>
                  <a:lnTo>
                    <a:pt x="677" y="1280"/>
                  </a:lnTo>
                  <a:lnTo>
                    <a:pt x="703" y="1303"/>
                  </a:lnTo>
                  <a:lnTo>
                    <a:pt x="725" y="1330"/>
                  </a:lnTo>
                  <a:lnTo>
                    <a:pt x="743" y="1360"/>
                  </a:lnTo>
                  <a:lnTo>
                    <a:pt x="756" y="1391"/>
                  </a:lnTo>
                  <a:lnTo>
                    <a:pt x="766" y="1425"/>
                  </a:lnTo>
                  <a:lnTo>
                    <a:pt x="772" y="1464"/>
                  </a:lnTo>
                  <a:lnTo>
                    <a:pt x="839" y="1464"/>
                  </a:lnTo>
                  <a:lnTo>
                    <a:pt x="841" y="1451"/>
                  </a:lnTo>
                  <a:lnTo>
                    <a:pt x="849" y="1415"/>
                  </a:lnTo>
                  <a:lnTo>
                    <a:pt x="862" y="1383"/>
                  </a:lnTo>
                  <a:lnTo>
                    <a:pt x="879" y="1352"/>
                  </a:lnTo>
                  <a:lnTo>
                    <a:pt x="901" y="1324"/>
                  </a:lnTo>
                  <a:lnTo>
                    <a:pt x="927" y="1300"/>
                  </a:lnTo>
                  <a:lnTo>
                    <a:pt x="955" y="1280"/>
                  </a:lnTo>
                  <a:lnTo>
                    <a:pt x="988" y="1263"/>
                  </a:lnTo>
                  <a:lnTo>
                    <a:pt x="1022" y="1252"/>
                  </a:lnTo>
                  <a:lnTo>
                    <a:pt x="1057" y="1247"/>
                  </a:lnTo>
                  <a:lnTo>
                    <a:pt x="1092" y="1246"/>
                  </a:lnTo>
                  <a:lnTo>
                    <a:pt x="1126" y="1250"/>
                  </a:lnTo>
                  <a:lnTo>
                    <a:pt x="1160" y="1259"/>
                  </a:lnTo>
                  <a:lnTo>
                    <a:pt x="1193" y="1273"/>
                  </a:lnTo>
                  <a:lnTo>
                    <a:pt x="1224" y="1292"/>
                  </a:lnTo>
                  <a:lnTo>
                    <a:pt x="1234" y="1300"/>
                  </a:lnTo>
                  <a:lnTo>
                    <a:pt x="1281" y="1253"/>
                  </a:lnTo>
                  <a:lnTo>
                    <a:pt x="1259" y="1221"/>
                  </a:lnTo>
                  <a:lnTo>
                    <a:pt x="1241" y="1190"/>
                  </a:lnTo>
                  <a:lnTo>
                    <a:pt x="1228" y="1158"/>
                  </a:lnTo>
                  <a:lnTo>
                    <a:pt x="1220" y="1125"/>
                  </a:lnTo>
                  <a:lnTo>
                    <a:pt x="1217" y="1090"/>
                  </a:lnTo>
                  <a:lnTo>
                    <a:pt x="1219" y="1056"/>
                  </a:lnTo>
                  <a:lnTo>
                    <a:pt x="1226" y="1021"/>
                  </a:lnTo>
                  <a:lnTo>
                    <a:pt x="1238" y="988"/>
                  </a:lnTo>
                  <a:lnTo>
                    <a:pt x="1254" y="957"/>
                  </a:lnTo>
                  <a:lnTo>
                    <a:pt x="1275" y="928"/>
                  </a:lnTo>
                  <a:lnTo>
                    <a:pt x="1299" y="904"/>
                  </a:lnTo>
                  <a:lnTo>
                    <a:pt x="1326" y="883"/>
                  </a:lnTo>
                  <a:lnTo>
                    <a:pt x="1356" y="866"/>
                  </a:lnTo>
                  <a:lnTo>
                    <a:pt x="1388" y="853"/>
                  </a:lnTo>
                  <a:lnTo>
                    <a:pt x="1422" y="845"/>
                  </a:lnTo>
                  <a:lnTo>
                    <a:pt x="1463" y="840"/>
                  </a:lnTo>
                  <a:lnTo>
                    <a:pt x="1463" y="773"/>
                  </a:lnTo>
                  <a:lnTo>
                    <a:pt x="1425" y="765"/>
                  </a:lnTo>
                  <a:lnTo>
                    <a:pt x="1391" y="756"/>
                  </a:lnTo>
                  <a:lnTo>
                    <a:pt x="1359" y="743"/>
                  </a:lnTo>
                  <a:lnTo>
                    <a:pt x="1329" y="724"/>
                  </a:lnTo>
                  <a:lnTo>
                    <a:pt x="1302" y="703"/>
                  </a:lnTo>
                  <a:lnTo>
                    <a:pt x="1280" y="677"/>
                  </a:lnTo>
                  <a:lnTo>
                    <a:pt x="1260" y="648"/>
                  </a:lnTo>
                  <a:lnTo>
                    <a:pt x="1245" y="617"/>
                  </a:lnTo>
                  <a:lnTo>
                    <a:pt x="1235" y="582"/>
                  </a:lnTo>
                  <a:lnTo>
                    <a:pt x="1229" y="548"/>
                  </a:lnTo>
                  <a:lnTo>
                    <a:pt x="1229" y="514"/>
                  </a:lnTo>
                  <a:lnTo>
                    <a:pt x="1234" y="479"/>
                  </a:lnTo>
                  <a:lnTo>
                    <a:pt x="1242" y="446"/>
                  </a:lnTo>
                  <a:lnTo>
                    <a:pt x="1257" y="415"/>
                  </a:lnTo>
                  <a:lnTo>
                    <a:pt x="1276" y="385"/>
                  </a:lnTo>
                  <a:lnTo>
                    <a:pt x="1300" y="352"/>
                  </a:lnTo>
                  <a:lnTo>
                    <a:pt x="1252" y="304"/>
                  </a:lnTo>
                  <a:lnTo>
                    <a:pt x="1220" y="326"/>
                  </a:lnTo>
                  <a:lnTo>
                    <a:pt x="1189" y="344"/>
                  </a:lnTo>
                  <a:lnTo>
                    <a:pt x="1157" y="357"/>
                  </a:lnTo>
                  <a:lnTo>
                    <a:pt x="1124" y="365"/>
                  </a:lnTo>
                  <a:lnTo>
                    <a:pt x="1090" y="368"/>
                  </a:lnTo>
                  <a:lnTo>
                    <a:pt x="1055" y="366"/>
                  </a:lnTo>
                  <a:lnTo>
                    <a:pt x="1021" y="359"/>
                  </a:lnTo>
                  <a:lnTo>
                    <a:pt x="988" y="348"/>
                  </a:lnTo>
                  <a:lnTo>
                    <a:pt x="956" y="332"/>
                  </a:lnTo>
                  <a:lnTo>
                    <a:pt x="928" y="311"/>
                  </a:lnTo>
                  <a:lnTo>
                    <a:pt x="903" y="287"/>
                  </a:lnTo>
                  <a:lnTo>
                    <a:pt x="882" y="260"/>
                  </a:lnTo>
                  <a:lnTo>
                    <a:pt x="866" y="230"/>
                  </a:lnTo>
                  <a:lnTo>
                    <a:pt x="853" y="197"/>
                  </a:lnTo>
                  <a:lnTo>
                    <a:pt x="846" y="163"/>
                  </a:lnTo>
                  <a:lnTo>
                    <a:pt x="839" y="122"/>
                  </a:lnTo>
                  <a:lnTo>
                    <a:pt x="772" y="122"/>
                  </a:lnTo>
                  <a:close/>
                  <a:moveTo>
                    <a:pt x="723" y="0"/>
                  </a:moveTo>
                  <a:lnTo>
                    <a:pt x="891" y="0"/>
                  </a:lnTo>
                  <a:lnTo>
                    <a:pt x="909" y="2"/>
                  </a:lnTo>
                  <a:lnTo>
                    <a:pt x="924" y="10"/>
                  </a:lnTo>
                  <a:lnTo>
                    <a:pt x="937" y="21"/>
                  </a:lnTo>
                  <a:lnTo>
                    <a:pt x="947" y="34"/>
                  </a:lnTo>
                  <a:lnTo>
                    <a:pt x="951" y="51"/>
                  </a:lnTo>
                  <a:lnTo>
                    <a:pt x="965" y="144"/>
                  </a:lnTo>
                  <a:lnTo>
                    <a:pt x="972" y="169"/>
                  </a:lnTo>
                  <a:lnTo>
                    <a:pt x="982" y="190"/>
                  </a:lnTo>
                  <a:lnTo>
                    <a:pt x="996" y="209"/>
                  </a:lnTo>
                  <a:lnTo>
                    <a:pt x="1015" y="224"/>
                  </a:lnTo>
                  <a:lnTo>
                    <a:pt x="1036" y="236"/>
                  </a:lnTo>
                  <a:lnTo>
                    <a:pt x="1060" y="244"/>
                  </a:lnTo>
                  <a:lnTo>
                    <a:pt x="1084" y="246"/>
                  </a:lnTo>
                  <a:lnTo>
                    <a:pt x="1107" y="244"/>
                  </a:lnTo>
                  <a:lnTo>
                    <a:pt x="1131" y="237"/>
                  </a:lnTo>
                  <a:lnTo>
                    <a:pt x="1152" y="225"/>
                  </a:lnTo>
                  <a:lnTo>
                    <a:pt x="1226" y="175"/>
                  </a:lnTo>
                  <a:lnTo>
                    <a:pt x="1241" y="167"/>
                  </a:lnTo>
                  <a:lnTo>
                    <a:pt x="1258" y="165"/>
                  </a:lnTo>
                  <a:lnTo>
                    <a:pt x="1275" y="166"/>
                  </a:lnTo>
                  <a:lnTo>
                    <a:pt x="1289" y="172"/>
                  </a:lnTo>
                  <a:lnTo>
                    <a:pt x="1303" y="183"/>
                  </a:lnTo>
                  <a:lnTo>
                    <a:pt x="1423" y="302"/>
                  </a:lnTo>
                  <a:lnTo>
                    <a:pt x="1433" y="316"/>
                  </a:lnTo>
                  <a:lnTo>
                    <a:pt x="1439" y="332"/>
                  </a:lnTo>
                  <a:lnTo>
                    <a:pt x="1441" y="349"/>
                  </a:lnTo>
                  <a:lnTo>
                    <a:pt x="1438" y="366"/>
                  </a:lnTo>
                  <a:lnTo>
                    <a:pt x="1429" y="382"/>
                  </a:lnTo>
                  <a:lnTo>
                    <a:pt x="1373" y="457"/>
                  </a:lnTo>
                  <a:lnTo>
                    <a:pt x="1361" y="478"/>
                  </a:lnTo>
                  <a:lnTo>
                    <a:pt x="1353" y="500"/>
                  </a:lnTo>
                  <a:lnTo>
                    <a:pt x="1350" y="523"/>
                  </a:lnTo>
                  <a:lnTo>
                    <a:pt x="1352" y="548"/>
                  </a:lnTo>
                  <a:lnTo>
                    <a:pt x="1359" y="571"/>
                  </a:lnTo>
                  <a:lnTo>
                    <a:pt x="1370" y="593"/>
                  </a:lnTo>
                  <a:lnTo>
                    <a:pt x="1384" y="612"/>
                  </a:lnTo>
                  <a:lnTo>
                    <a:pt x="1403" y="628"/>
                  </a:lnTo>
                  <a:lnTo>
                    <a:pt x="1424" y="639"/>
                  </a:lnTo>
                  <a:lnTo>
                    <a:pt x="1448" y="645"/>
                  </a:lnTo>
                  <a:lnTo>
                    <a:pt x="1535" y="663"/>
                  </a:lnTo>
                  <a:lnTo>
                    <a:pt x="1552" y="668"/>
                  </a:lnTo>
                  <a:lnTo>
                    <a:pt x="1566" y="678"/>
                  </a:lnTo>
                  <a:lnTo>
                    <a:pt x="1576" y="691"/>
                  </a:lnTo>
                  <a:lnTo>
                    <a:pt x="1583" y="705"/>
                  </a:lnTo>
                  <a:lnTo>
                    <a:pt x="1585" y="723"/>
                  </a:lnTo>
                  <a:lnTo>
                    <a:pt x="1585" y="892"/>
                  </a:lnTo>
                  <a:lnTo>
                    <a:pt x="1583" y="908"/>
                  </a:lnTo>
                  <a:lnTo>
                    <a:pt x="1576" y="924"/>
                  </a:lnTo>
                  <a:lnTo>
                    <a:pt x="1565" y="937"/>
                  </a:lnTo>
                  <a:lnTo>
                    <a:pt x="1551" y="946"/>
                  </a:lnTo>
                  <a:lnTo>
                    <a:pt x="1534" y="952"/>
                  </a:lnTo>
                  <a:lnTo>
                    <a:pt x="1441" y="966"/>
                  </a:lnTo>
                  <a:lnTo>
                    <a:pt x="1418" y="972"/>
                  </a:lnTo>
                  <a:lnTo>
                    <a:pt x="1395" y="983"/>
                  </a:lnTo>
                  <a:lnTo>
                    <a:pt x="1377" y="997"/>
                  </a:lnTo>
                  <a:lnTo>
                    <a:pt x="1361" y="1015"/>
                  </a:lnTo>
                  <a:lnTo>
                    <a:pt x="1349" y="1037"/>
                  </a:lnTo>
                  <a:lnTo>
                    <a:pt x="1341" y="1060"/>
                  </a:lnTo>
                  <a:lnTo>
                    <a:pt x="1339" y="1084"/>
                  </a:lnTo>
                  <a:lnTo>
                    <a:pt x="1341" y="1108"/>
                  </a:lnTo>
                  <a:lnTo>
                    <a:pt x="1348" y="1130"/>
                  </a:lnTo>
                  <a:lnTo>
                    <a:pt x="1360" y="1152"/>
                  </a:lnTo>
                  <a:lnTo>
                    <a:pt x="1410" y="1227"/>
                  </a:lnTo>
                  <a:lnTo>
                    <a:pt x="1418" y="1242"/>
                  </a:lnTo>
                  <a:lnTo>
                    <a:pt x="1421" y="1258"/>
                  </a:lnTo>
                  <a:lnTo>
                    <a:pt x="1419" y="1274"/>
                  </a:lnTo>
                  <a:lnTo>
                    <a:pt x="1413" y="1290"/>
                  </a:lnTo>
                  <a:lnTo>
                    <a:pt x="1403" y="1304"/>
                  </a:lnTo>
                  <a:lnTo>
                    <a:pt x="1283" y="1423"/>
                  </a:lnTo>
                  <a:lnTo>
                    <a:pt x="1269" y="1434"/>
                  </a:lnTo>
                  <a:lnTo>
                    <a:pt x="1254" y="1440"/>
                  </a:lnTo>
                  <a:lnTo>
                    <a:pt x="1237" y="1441"/>
                  </a:lnTo>
                  <a:lnTo>
                    <a:pt x="1220" y="1437"/>
                  </a:lnTo>
                  <a:lnTo>
                    <a:pt x="1205" y="1430"/>
                  </a:lnTo>
                  <a:lnTo>
                    <a:pt x="1152" y="1391"/>
                  </a:lnTo>
                  <a:lnTo>
                    <a:pt x="1129" y="1377"/>
                  </a:lnTo>
                  <a:lnTo>
                    <a:pt x="1106" y="1370"/>
                  </a:lnTo>
                  <a:lnTo>
                    <a:pt x="1083" y="1368"/>
                  </a:lnTo>
                  <a:lnTo>
                    <a:pt x="1058" y="1370"/>
                  </a:lnTo>
                  <a:lnTo>
                    <a:pt x="1034" y="1376"/>
                  </a:lnTo>
                  <a:lnTo>
                    <a:pt x="1012" y="1389"/>
                  </a:lnTo>
                  <a:lnTo>
                    <a:pt x="993" y="1404"/>
                  </a:lnTo>
                  <a:lnTo>
                    <a:pt x="979" y="1423"/>
                  </a:lnTo>
                  <a:lnTo>
                    <a:pt x="968" y="1445"/>
                  </a:lnTo>
                  <a:lnTo>
                    <a:pt x="961" y="1470"/>
                  </a:lnTo>
                  <a:lnTo>
                    <a:pt x="951" y="1534"/>
                  </a:lnTo>
                  <a:lnTo>
                    <a:pt x="947" y="1552"/>
                  </a:lnTo>
                  <a:lnTo>
                    <a:pt x="937" y="1565"/>
                  </a:lnTo>
                  <a:lnTo>
                    <a:pt x="924" y="1576"/>
                  </a:lnTo>
                  <a:lnTo>
                    <a:pt x="909" y="1584"/>
                  </a:lnTo>
                  <a:lnTo>
                    <a:pt x="891" y="1586"/>
                  </a:lnTo>
                  <a:lnTo>
                    <a:pt x="723" y="1586"/>
                  </a:lnTo>
                  <a:lnTo>
                    <a:pt x="706" y="1584"/>
                  </a:lnTo>
                  <a:lnTo>
                    <a:pt x="690" y="1577"/>
                  </a:lnTo>
                  <a:lnTo>
                    <a:pt x="677" y="1566"/>
                  </a:lnTo>
                  <a:lnTo>
                    <a:pt x="668" y="1553"/>
                  </a:lnTo>
                  <a:lnTo>
                    <a:pt x="663" y="1536"/>
                  </a:lnTo>
                  <a:lnTo>
                    <a:pt x="646" y="1448"/>
                  </a:lnTo>
                  <a:lnTo>
                    <a:pt x="638" y="1425"/>
                  </a:lnTo>
                  <a:lnTo>
                    <a:pt x="627" y="1404"/>
                  </a:lnTo>
                  <a:lnTo>
                    <a:pt x="612" y="1385"/>
                  </a:lnTo>
                  <a:lnTo>
                    <a:pt x="594" y="1371"/>
                  </a:lnTo>
                  <a:lnTo>
                    <a:pt x="572" y="1360"/>
                  </a:lnTo>
                  <a:lnTo>
                    <a:pt x="547" y="1353"/>
                  </a:lnTo>
                  <a:lnTo>
                    <a:pt x="524" y="1351"/>
                  </a:lnTo>
                  <a:lnTo>
                    <a:pt x="501" y="1354"/>
                  </a:lnTo>
                  <a:lnTo>
                    <a:pt x="478" y="1362"/>
                  </a:lnTo>
                  <a:lnTo>
                    <a:pt x="457" y="1374"/>
                  </a:lnTo>
                  <a:lnTo>
                    <a:pt x="381" y="1430"/>
                  </a:lnTo>
                  <a:lnTo>
                    <a:pt x="366" y="1437"/>
                  </a:lnTo>
                  <a:lnTo>
                    <a:pt x="349" y="1441"/>
                  </a:lnTo>
                  <a:lnTo>
                    <a:pt x="332" y="1440"/>
                  </a:lnTo>
                  <a:lnTo>
                    <a:pt x="316" y="1434"/>
                  </a:lnTo>
                  <a:lnTo>
                    <a:pt x="303" y="1423"/>
                  </a:lnTo>
                  <a:lnTo>
                    <a:pt x="183" y="1304"/>
                  </a:lnTo>
                  <a:lnTo>
                    <a:pt x="173" y="1290"/>
                  </a:lnTo>
                  <a:lnTo>
                    <a:pt x="166" y="1274"/>
                  </a:lnTo>
                  <a:lnTo>
                    <a:pt x="165" y="1259"/>
                  </a:lnTo>
                  <a:lnTo>
                    <a:pt x="167" y="1242"/>
                  </a:lnTo>
                  <a:lnTo>
                    <a:pt x="175" y="1227"/>
                  </a:lnTo>
                  <a:lnTo>
                    <a:pt x="226" y="1152"/>
                  </a:lnTo>
                  <a:lnTo>
                    <a:pt x="237" y="1130"/>
                  </a:lnTo>
                  <a:lnTo>
                    <a:pt x="244" y="1108"/>
                  </a:lnTo>
                  <a:lnTo>
                    <a:pt x="246" y="1085"/>
                  </a:lnTo>
                  <a:lnTo>
                    <a:pt x="244" y="1060"/>
                  </a:lnTo>
                  <a:lnTo>
                    <a:pt x="236" y="1037"/>
                  </a:lnTo>
                  <a:lnTo>
                    <a:pt x="224" y="1015"/>
                  </a:lnTo>
                  <a:lnTo>
                    <a:pt x="208" y="997"/>
                  </a:lnTo>
                  <a:lnTo>
                    <a:pt x="189" y="983"/>
                  </a:lnTo>
                  <a:lnTo>
                    <a:pt x="168" y="973"/>
                  </a:lnTo>
                  <a:lnTo>
                    <a:pt x="144" y="966"/>
                  </a:lnTo>
                  <a:lnTo>
                    <a:pt x="52" y="952"/>
                  </a:lnTo>
                  <a:lnTo>
                    <a:pt x="35" y="947"/>
                  </a:lnTo>
                  <a:lnTo>
                    <a:pt x="21" y="937"/>
                  </a:lnTo>
                  <a:lnTo>
                    <a:pt x="10" y="924"/>
                  </a:lnTo>
                  <a:lnTo>
                    <a:pt x="3" y="908"/>
                  </a:lnTo>
                  <a:lnTo>
                    <a:pt x="0" y="892"/>
                  </a:lnTo>
                  <a:lnTo>
                    <a:pt x="0" y="723"/>
                  </a:lnTo>
                  <a:lnTo>
                    <a:pt x="2" y="705"/>
                  </a:lnTo>
                  <a:lnTo>
                    <a:pt x="10" y="691"/>
                  </a:lnTo>
                  <a:lnTo>
                    <a:pt x="20" y="678"/>
                  </a:lnTo>
                  <a:lnTo>
                    <a:pt x="33" y="668"/>
                  </a:lnTo>
                  <a:lnTo>
                    <a:pt x="50" y="663"/>
                  </a:lnTo>
                  <a:lnTo>
                    <a:pt x="137" y="645"/>
                  </a:lnTo>
                  <a:lnTo>
                    <a:pt x="162" y="639"/>
                  </a:lnTo>
                  <a:lnTo>
                    <a:pt x="183" y="628"/>
                  </a:lnTo>
                  <a:lnTo>
                    <a:pt x="201" y="612"/>
                  </a:lnTo>
                  <a:lnTo>
                    <a:pt x="215" y="593"/>
                  </a:lnTo>
                  <a:lnTo>
                    <a:pt x="227" y="571"/>
                  </a:lnTo>
                  <a:lnTo>
                    <a:pt x="234" y="548"/>
                  </a:lnTo>
                  <a:lnTo>
                    <a:pt x="235" y="523"/>
                  </a:lnTo>
                  <a:lnTo>
                    <a:pt x="233" y="500"/>
                  </a:lnTo>
                  <a:lnTo>
                    <a:pt x="225" y="478"/>
                  </a:lnTo>
                  <a:lnTo>
                    <a:pt x="212" y="457"/>
                  </a:lnTo>
                  <a:lnTo>
                    <a:pt x="156" y="382"/>
                  </a:lnTo>
                  <a:lnTo>
                    <a:pt x="148" y="366"/>
                  </a:lnTo>
                  <a:lnTo>
                    <a:pt x="145" y="349"/>
                  </a:lnTo>
                  <a:lnTo>
                    <a:pt x="146" y="332"/>
                  </a:lnTo>
                  <a:lnTo>
                    <a:pt x="152" y="316"/>
                  </a:lnTo>
                  <a:lnTo>
                    <a:pt x="163" y="302"/>
                  </a:lnTo>
                  <a:lnTo>
                    <a:pt x="283" y="183"/>
                  </a:lnTo>
                  <a:lnTo>
                    <a:pt x="296" y="172"/>
                  </a:lnTo>
                  <a:lnTo>
                    <a:pt x="311" y="166"/>
                  </a:lnTo>
                  <a:lnTo>
                    <a:pt x="328" y="165"/>
                  </a:lnTo>
                  <a:lnTo>
                    <a:pt x="344" y="167"/>
                  </a:lnTo>
                  <a:lnTo>
                    <a:pt x="359" y="175"/>
                  </a:lnTo>
                  <a:lnTo>
                    <a:pt x="455" y="240"/>
                  </a:lnTo>
                  <a:lnTo>
                    <a:pt x="477" y="252"/>
                  </a:lnTo>
                  <a:lnTo>
                    <a:pt x="499" y="258"/>
                  </a:lnTo>
                  <a:lnTo>
                    <a:pt x="522" y="261"/>
                  </a:lnTo>
                  <a:lnTo>
                    <a:pt x="545" y="258"/>
                  </a:lnTo>
                  <a:lnTo>
                    <a:pt x="569" y="252"/>
                  </a:lnTo>
                  <a:lnTo>
                    <a:pt x="590" y="241"/>
                  </a:lnTo>
                  <a:lnTo>
                    <a:pt x="608" y="225"/>
                  </a:lnTo>
                  <a:lnTo>
                    <a:pt x="623" y="207"/>
                  </a:lnTo>
                  <a:lnTo>
                    <a:pt x="634" y="186"/>
                  </a:lnTo>
                  <a:lnTo>
                    <a:pt x="641" y="163"/>
                  </a:lnTo>
                  <a:lnTo>
                    <a:pt x="663" y="50"/>
                  </a:lnTo>
                  <a:lnTo>
                    <a:pt x="668" y="33"/>
                  </a:lnTo>
                  <a:lnTo>
                    <a:pt x="677" y="20"/>
                  </a:lnTo>
                  <a:lnTo>
                    <a:pt x="690" y="9"/>
                  </a:lnTo>
                  <a:lnTo>
                    <a:pt x="706" y="2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222"/>
            <p:cNvSpPr>
              <a:spLocks noEditPoints="1"/>
            </p:cNvSpPr>
            <p:nvPr/>
          </p:nvSpPr>
          <p:spPr bwMode="auto">
            <a:xfrm>
              <a:off x="11347451" y="5360988"/>
              <a:ext cx="96838" cy="96838"/>
            </a:xfrm>
            <a:custGeom>
              <a:avLst/>
              <a:gdLst>
                <a:gd name="T0" fmla="*/ 272 w 609"/>
                <a:gd name="T1" fmla="*/ 125 h 610"/>
                <a:gd name="T2" fmla="*/ 212 w 609"/>
                <a:gd name="T3" fmla="*/ 148 h 610"/>
                <a:gd name="T4" fmla="*/ 165 w 609"/>
                <a:gd name="T5" fmla="*/ 187 h 610"/>
                <a:gd name="T6" fmla="*/ 134 w 609"/>
                <a:gd name="T7" fmla="*/ 241 h 610"/>
                <a:gd name="T8" fmla="*/ 122 w 609"/>
                <a:gd name="T9" fmla="*/ 305 h 610"/>
                <a:gd name="T10" fmla="*/ 134 w 609"/>
                <a:gd name="T11" fmla="*/ 368 h 610"/>
                <a:gd name="T12" fmla="*/ 165 w 609"/>
                <a:gd name="T13" fmla="*/ 423 h 610"/>
                <a:gd name="T14" fmla="*/ 212 w 609"/>
                <a:gd name="T15" fmla="*/ 462 h 610"/>
                <a:gd name="T16" fmla="*/ 272 w 609"/>
                <a:gd name="T17" fmla="*/ 485 h 610"/>
                <a:gd name="T18" fmla="*/ 338 w 609"/>
                <a:gd name="T19" fmla="*/ 485 h 610"/>
                <a:gd name="T20" fmla="*/ 396 w 609"/>
                <a:gd name="T21" fmla="*/ 462 h 610"/>
                <a:gd name="T22" fmla="*/ 444 w 609"/>
                <a:gd name="T23" fmla="*/ 423 h 610"/>
                <a:gd name="T24" fmla="*/ 476 w 609"/>
                <a:gd name="T25" fmla="*/ 368 h 610"/>
                <a:gd name="T26" fmla="*/ 487 w 609"/>
                <a:gd name="T27" fmla="*/ 305 h 610"/>
                <a:gd name="T28" fmla="*/ 476 w 609"/>
                <a:gd name="T29" fmla="*/ 241 h 610"/>
                <a:gd name="T30" fmla="*/ 444 w 609"/>
                <a:gd name="T31" fmla="*/ 187 h 610"/>
                <a:gd name="T32" fmla="*/ 396 w 609"/>
                <a:gd name="T33" fmla="*/ 148 h 610"/>
                <a:gd name="T34" fmla="*/ 338 w 609"/>
                <a:gd name="T35" fmla="*/ 125 h 610"/>
                <a:gd name="T36" fmla="*/ 304 w 609"/>
                <a:gd name="T37" fmla="*/ 0 h 610"/>
                <a:gd name="T38" fmla="*/ 393 w 609"/>
                <a:gd name="T39" fmla="*/ 13 h 610"/>
                <a:gd name="T40" fmla="*/ 471 w 609"/>
                <a:gd name="T41" fmla="*/ 49 h 610"/>
                <a:gd name="T42" fmla="*/ 535 w 609"/>
                <a:gd name="T43" fmla="*/ 105 h 610"/>
                <a:gd name="T44" fmla="*/ 582 w 609"/>
                <a:gd name="T45" fmla="*/ 176 h 610"/>
                <a:gd name="T46" fmla="*/ 606 w 609"/>
                <a:gd name="T47" fmla="*/ 260 h 610"/>
                <a:gd name="T48" fmla="*/ 606 w 609"/>
                <a:gd name="T49" fmla="*/ 349 h 610"/>
                <a:gd name="T50" fmla="*/ 582 w 609"/>
                <a:gd name="T51" fmla="*/ 434 h 610"/>
                <a:gd name="T52" fmla="*/ 535 w 609"/>
                <a:gd name="T53" fmla="*/ 505 h 610"/>
                <a:gd name="T54" fmla="*/ 471 w 609"/>
                <a:gd name="T55" fmla="*/ 561 h 610"/>
                <a:gd name="T56" fmla="*/ 393 w 609"/>
                <a:gd name="T57" fmla="*/ 597 h 610"/>
                <a:gd name="T58" fmla="*/ 304 w 609"/>
                <a:gd name="T59" fmla="*/ 610 h 610"/>
                <a:gd name="T60" fmla="*/ 217 w 609"/>
                <a:gd name="T61" fmla="*/ 597 h 610"/>
                <a:gd name="T62" fmla="*/ 139 w 609"/>
                <a:gd name="T63" fmla="*/ 561 h 610"/>
                <a:gd name="T64" fmla="*/ 75 w 609"/>
                <a:gd name="T65" fmla="*/ 505 h 610"/>
                <a:gd name="T66" fmla="*/ 28 w 609"/>
                <a:gd name="T67" fmla="*/ 434 h 610"/>
                <a:gd name="T68" fmla="*/ 3 w 609"/>
                <a:gd name="T69" fmla="*/ 349 h 610"/>
                <a:gd name="T70" fmla="*/ 3 w 609"/>
                <a:gd name="T71" fmla="*/ 260 h 610"/>
                <a:gd name="T72" fmla="*/ 28 w 609"/>
                <a:gd name="T73" fmla="*/ 176 h 610"/>
                <a:gd name="T74" fmla="*/ 75 w 609"/>
                <a:gd name="T75" fmla="*/ 105 h 610"/>
                <a:gd name="T76" fmla="*/ 139 w 609"/>
                <a:gd name="T77" fmla="*/ 49 h 610"/>
                <a:gd name="T78" fmla="*/ 217 w 609"/>
                <a:gd name="T79" fmla="*/ 13 h 610"/>
                <a:gd name="T80" fmla="*/ 304 w 609"/>
                <a:gd name="T8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9" h="610">
                  <a:moveTo>
                    <a:pt x="304" y="122"/>
                  </a:moveTo>
                  <a:lnTo>
                    <a:pt x="272" y="125"/>
                  </a:lnTo>
                  <a:lnTo>
                    <a:pt x="241" y="133"/>
                  </a:lnTo>
                  <a:lnTo>
                    <a:pt x="212" y="148"/>
                  </a:lnTo>
                  <a:lnTo>
                    <a:pt x="187" y="165"/>
                  </a:lnTo>
                  <a:lnTo>
                    <a:pt x="165" y="187"/>
                  </a:lnTo>
                  <a:lnTo>
                    <a:pt x="147" y="213"/>
                  </a:lnTo>
                  <a:lnTo>
                    <a:pt x="134" y="241"/>
                  </a:lnTo>
                  <a:lnTo>
                    <a:pt x="125" y="272"/>
                  </a:lnTo>
                  <a:lnTo>
                    <a:pt x="122" y="305"/>
                  </a:lnTo>
                  <a:lnTo>
                    <a:pt x="125" y="338"/>
                  </a:lnTo>
                  <a:lnTo>
                    <a:pt x="134" y="368"/>
                  </a:lnTo>
                  <a:lnTo>
                    <a:pt x="147" y="397"/>
                  </a:lnTo>
                  <a:lnTo>
                    <a:pt x="165" y="423"/>
                  </a:lnTo>
                  <a:lnTo>
                    <a:pt x="187" y="445"/>
                  </a:lnTo>
                  <a:lnTo>
                    <a:pt x="212" y="462"/>
                  </a:lnTo>
                  <a:lnTo>
                    <a:pt x="241" y="477"/>
                  </a:lnTo>
                  <a:lnTo>
                    <a:pt x="272" y="485"/>
                  </a:lnTo>
                  <a:lnTo>
                    <a:pt x="304" y="488"/>
                  </a:lnTo>
                  <a:lnTo>
                    <a:pt x="338" y="485"/>
                  </a:lnTo>
                  <a:lnTo>
                    <a:pt x="369" y="477"/>
                  </a:lnTo>
                  <a:lnTo>
                    <a:pt x="396" y="462"/>
                  </a:lnTo>
                  <a:lnTo>
                    <a:pt x="423" y="445"/>
                  </a:lnTo>
                  <a:lnTo>
                    <a:pt x="444" y="423"/>
                  </a:lnTo>
                  <a:lnTo>
                    <a:pt x="463" y="397"/>
                  </a:lnTo>
                  <a:lnTo>
                    <a:pt x="476" y="368"/>
                  </a:lnTo>
                  <a:lnTo>
                    <a:pt x="485" y="338"/>
                  </a:lnTo>
                  <a:lnTo>
                    <a:pt x="487" y="305"/>
                  </a:lnTo>
                  <a:lnTo>
                    <a:pt x="485" y="272"/>
                  </a:lnTo>
                  <a:lnTo>
                    <a:pt x="476" y="241"/>
                  </a:lnTo>
                  <a:lnTo>
                    <a:pt x="463" y="213"/>
                  </a:lnTo>
                  <a:lnTo>
                    <a:pt x="444" y="187"/>
                  </a:lnTo>
                  <a:lnTo>
                    <a:pt x="423" y="165"/>
                  </a:lnTo>
                  <a:lnTo>
                    <a:pt x="396" y="148"/>
                  </a:lnTo>
                  <a:lnTo>
                    <a:pt x="369" y="133"/>
                  </a:lnTo>
                  <a:lnTo>
                    <a:pt x="338" y="125"/>
                  </a:lnTo>
                  <a:lnTo>
                    <a:pt x="304" y="122"/>
                  </a:lnTo>
                  <a:close/>
                  <a:moveTo>
                    <a:pt x="304" y="0"/>
                  </a:moveTo>
                  <a:lnTo>
                    <a:pt x="350" y="3"/>
                  </a:lnTo>
                  <a:lnTo>
                    <a:pt x="393" y="13"/>
                  </a:lnTo>
                  <a:lnTo>
                    <a:pt x="433" y="28"/>
                  </a:lnTo>
                  <a:lnTo>
                    <a:pt x="471" y="49"/>
                  </a:lnTo>
                  <a:lnTo>
                    <a:pt x="505" y="74"/>
                  </a:lnTo>
                  <a:lnTo>
                    <a:pt x="535" y="105"/>
                  </a:lnTo>
                  <a:lnTo>
                    <a:pt x="560" y="139"/>
                  </a:lnTo>
                  <a:lnTo>
                    <a:pt x="582" y="176"/>
                  </a:lnTo>
                  <a:lnTo>
                    <a:pt x="597" y="217"/>
                  </a:lnTo>
                  <a:lnTo>
                    <a:pt x="606" y="260"/>
                  </a:lnTo>
                  <a:lnTo>
                    <a:pt x="609" y="305"/>
                  </a:lnTo>
                  <a:lnTo>
                    <a:pt x="606" y="349"/>
                  </a:lnTo>
                  <a:lnTo>
                    <a:pt x="597" y="393"/>
                  </a:lnTo>
                  <a:lnTo>
                    <a:pt x="582" y="434"/>
                  </a:lnTo>
                  <a:lnTo>
                    <a:pt x="560" y="471"/>
                  </a:lnTo>
                  <a:lnTo>
                    <a:pt x="535" y="505"/>
                  </a:lnTo>
                  <a:lnTo>
                    <a:pt x="505" y="535"/>
                  </a:lnTo>
                  <a:lnTo>
                    <a:pt x="471" y="561"/>
                  </a:lnTo>
                  <a:lnTo>
                    <a:pt x="433" y="581"/>
                  </a:lnTo>
                  <a:lnTo>
                    <a:pt x="393" y="597"/>
                  </a:lnTo>
                  <a:lnTo>
                    <a:pt x="350" y="607"/>
                  </a:lnTo>
                  <a:lnTo>
                    <a:pt x="304" y="610"/>
                  </a:lnTo>
                  <a:lnTo>
                    <a:pt x="260" y="607"/>
                  </a:lnTo>
                  <a:lnTo>
                    <a:pt x="217" y="597"/>
                  </a:lnTo>
                  <a:lnTo>
                    <a:pt x="176" y="581"/>
                  </a:lnTo>
                  <a:lnTo>
                    <a:pt x="139" y="561"/>
                  </a:lnTo>
                  <a:lnTo>
                    <a:pt x="105" y="535"/>
                  </a:lnTo>
                  <a:lnTo>
                    <a:pt x="75" y="505"/>
                  </a:lnTo>
                  <a:lnTo>
                    <a:pt x="50" y="471"/>
                  </a:lnTo>
                  <a:lnTo>
                    <a:pt x="28" y="434"/>
                  </a:lnTo>
                  <a:lnTo>
                    <a:pt x="13" y="393"/>
                  </a:lnTo>
                  <a:lnTo>
                    <a:pt x="3" y="349"/>
                  </a:lnTo>
                  <a:lnTo>
                    <a:pt x="0" y="305"/>
                  </a:lnTo>
                  <a:lnTo>
                    <a:pt x="3" y="260"/>
                  </a:lnTo>
                  <a:lnTo>
                    <a:pt x="13" y="217"/>
                  </a:lnTo>
                  <a:lnTo>
                    <a:pt x="28" y="176"/>
                  </a:lnTo>
                  <a:lnTo>
                    <a:pt x="50" y="139"/>
                  </a:lnTo>
                  <a:lnTo>
                    <a:pt x="75" y="105"/>
                  </a:lnTo>
                  <a:lnTo>
                    <a:pt x="105" y="74"/>
                  </a:lnTo>
                  <a:lnTo>
                    <a:pt x="139" y="49"/>
                  </a:lnTo>
                  <a:lnTo>
                    <a:pt x="176" y="28"/>
                  </a:lnTo>
                  <a:lnTo>
                    <a:pt x="217" y="13"/>
                  </a:lnTo>
                  <a:lnTo>
                    <a:pt x="260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223"/>
            <p:cNvSpPr>
              <a:spLocks/>
            </p:cNvSpPr>
            <p:nvPr/>
          </p:nvSpPr>
          <p:spPr bwMode="auto">
            <a:xfrm>
              <a:off x="11134726" y="5021263"/>
              <a:ext cx="58738" cy="20638"/>
            </a:xfrm>
            <a:custGeom>
              <a:avLst/>
              <a:gdLst>
                <a:gd name="T0" fmla="*/ 61 w 366"/>
                <a:gd name="T1" fmla="*/ 0 h 122"/>
                <a:gd name="T2" fmla="*/ 305 w 366"/>
                <a:gd name="T3" fmla="*/ 0 h 122"/>
                <a:gd name="T4" fmla="*/ 325 w 366"/>
                <a:gd name="T5" fmla="*/ 3 h 122"/>
                <a:gd name="T6" fmla="*/ 342 w 366"/>
                <a:gd name="T7" fmla="*/ 12 h 122"/>
                <a:gd name="T8" fmla="*/ 355 w 366"/>
                <a:gd name="T9" fmla="*/ 24 h 122"/>
                <a:gd name="T10" fmla="*/ 363 w 366"/>
                <a:gd name="T11" fmla="*/ 42 h 122"/>
                <a:gd name="T12" fmla="*/ 366 w 366"/>
                <a:gd name="T13" fmla="*/ 61 h 122"/>
                <a:gd name="T14" fmla="*/ 363 w 366"/>
                <a:gd name="T15" fmla="*/ 80 h 122"/>
                <a:gd name="T16" fmla="*/ 355 w 366"/>
                <a:gd name="T17" fmla="*/ 96 h 122"/>
                <a:gd name="T18" fmla="*/ 342 w 366"/>
                <a:gd name="T19" fmla="*/ 110 h 122"/>
                <a:gd name="T20" fmla="*/ 325 w 366"/>
                <a:gd name="T21" fmla="*/ 119 h 122"/>
                <a:gd name="T22" fmla="*/ 305 w 366"/>
                <a:gd name="T23" fmla="*/ 122 h 122"/>
                <a:gd name="T24" fmla="*/ 61 w 366"/>
                <a:gd name="T25" fmla="*/ 122 h 122"/>
                <a:gd name="T26" fmla="*/ 43 w 366"/>
                <a:gd name="T27" fmla="*/ 119 h 122"/>
                <a:gd name="T28" fmla="*/ 26 w 366"/>
                <a:gd name="T29" fmla="*/ 110 h 122"/>
                <a:gd name="T30" fmla="*/ 13 w 366"/>
                <a:gd name="T31" fmla="*/ 96 h 122"/>
                <a:gd name="T32" fmla="*/ 4 w 366"/>
                <a:gd name="T33" fmla="*/ 80 h 122"/>
                <a:gd name="T34" fmla="*/ 0 w 366"/>
                <a:gd name="T35" fmla="*/ 61 h 122"/>
                <a:gd name="T36" fmla="*/ 4 w 366"/>
                <a:gd name="T37" fmla="*/ 42 h 122"/>
                <a:gd name="T38" fmla="*/ 13 w 366"/>
                <a:gd name="T39" fmla="*/ 24 h 122"/>
                <a:gd name="T40" fmla="*/ 26 w 366"/>
                <a:gd name="T41" fmla="*/ 12 h 122"/>
                <a:gd name="T42" fmla="*/ 43 w 366"/>
                <a:gd name="T43" fmla="*/ 3 h 122"/>
                <a:gd name="T44" fmla="*/ 61 w 366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6" h="122">
                  <a:moveTo>
                    <a:pt x="61" y="0"/>
                  </a:moveTo>
                  <a:lnTo>
                    <a:pt x="305" y="0"/>
                  </a:lnTo>
                  <a:lnTo>
                    <a:pt x="325" y="3"/>
                  </a:lnTo>
                  <a:lnTo>
                    <a:pt x="342" y="12"/>
                  </a:lnTo>
                  <a:lnTo>
                    <a:pt x="355" y="24"/>
                  </a:lnTo>
                  <a:lnTo>
                    <a:pt x="363" y="42"/>
                  </a:lnTo>
                  <a:lnTo>
                    <a:pt x="366" y="61"/>
                  </a:lnTo>
                  <a:lnTo>
                    <a:pt x="363" y="80"/>
                  </a:lnTo>
                  <a:lnTo>
                    <a:pt x="355" y="96"/>
                  </a:lnTo>
                  <a:lnTo>
                    <a:pt x="342" y="110"/>
                  </a:lnTo>
                  <a:lnTo>
                    <a:pt x="325" y="119"/>
                  </a:lnTo>
                  <a:lnTo>
                    <a:pt x="305" y="122"/>
                  </a:lnTo>
                  <a:lnTo>
                    <a:pt x="61" y="122"/>
                  </a:lnTo>
                  <a:lnTo>
                    <a:pt x="43" y="119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4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224"/>
            <p:cNvSpPr>
              <a:spLocks/>
            </p:cNvSpPr>
            <p:nvPr/>
          </p:nvSpPr>
          <p:spPr bwMode="auto">
            <a:xfrm>
              <a:off x="11202988" y="5021263"/>
              <a:ext cx="28575" cy="20638"/>
            </a:xfrm>
            <a:custGeom>
              <a:avLst/>
              <a:gdLst>
                <a:gd name="T0" fmla="*/ 61 w 183"/>
                <a:gd name="T1" fmla="*/ 0 h 122"/>
                <a:gd name="T2" fmla="*/ 122 w 183"/>
                <a:gd name="T3" fmla="*/ 0 h 122"/>
                <a:gd name="T4" fmla="*/ 142 w 183"/>
                <a:gd name="T5" fmla="*/ 3 h 122"/>
                <a:gd name="T6" fmla="*/ 159 w 183"/>
                <a:gd name="T7" fmla="*/ 12 h 122"/>
                <a:gd name="T8" fmla="*/ 172 w 183"/>
                <a:gd name="T9" fmla="*/ 24 h 122"/>
                <a:gd name="T10" fmla="*/ 181 w 183"/>
                <a:gd name="T11" fmla="*/ 42 h 122"/>
                <a:gd name="T12" fmla="*/ 183 w 183"/>
                <a:gd name="T13" fmla="*/ 61 h 122"/>
                <a:gd name="T14" fmla="*/ 181 w 183"/>
                <a:gd name="T15" fmla="*/ 80 h 122"/>
                <a:gd name="T16" fmla="*/ 172 w 183"/>
                <a:gd name="T17" fmla="*/ 96 h 122"/>
                <a:gd name="T18" fmla="*/ 159 w 183"/>
                <a:gd name="T19" fmla="*/ 110 h 122"/>
                <a:gd name="T20" fmla="*/ 142 w 183"/>
                <a:gd name="T21" fmla="*/ 119 h 122"/>
                <a:gd name="T22" fmla="*/ 122 w 183"/>
                <a:gd name="T23" fmla="*/ 122 h 122"/>
                <a:gd name="T24" fmla="*/ 61 w 183"/>
                <a:gd name="T25" fmla="*/ 122 h 122"/>
                <a:gd name="T26" fmla="*/ 42 w 183"/>
                <a:gd name="T27" fmla="*/ 119 h 122"/>
                <a:gd name="T28" fmla="*/ 26 w 183"/>
                <a:gd name="T29" fmla="*/ 110 h 122"/>
                <a:gd name="T30" fmla="*/ 12 w 183"/>
                <a:gd name="T31" fmla="*/ 96 h 122"/>
                <a:gd name="T32" fmla="*/ 4 w 183"/>
                <a:gd name="T33" fmla="*/ 80 h 122"/>
                <a:gd name="T34" fmla="*/ 0 w 183"/>
                <a:gd name="T35" fmla="*/ 61 h 122"/>
                <a:gd name="T36" fmla="*/ 4 w 183"/>
                <a:gd name="T37" fmla="*/ 42 h 122"/>
                <a:gd name="T38" fmla="*/ 12 w 183"/>
                <a:gd name="T39" fmla="*/ 24 h 122"/>
                <a:gd name="T40" fmla="*/ 26 w 183"/>
                <a:gd name="T41" fmla="*/ 12 h 122"/>
                <a:gd name="T42" fmla="*/ 42 w 183"/>
                <a:gd name="T43" fmla="*/ 3 h 122"/>
                <a:gd name="T44" fmla="*/ 61 w 183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22">
                  <a:moveTo>
                    <a:pt x="61" y="0"/>
                  </a:moveTo>
                  <a:lnTo>
                    <a:pt x="122" y="0"/>
                  </a:lnTo>
                  <a:lnTo>
                    <a:pt x="142" y="3"/>
                  </a:lnTo>
                  <a:lnTo>
                    <a:pt x="159" y="12"/>
                  </a:lnTo>
                  <a:lnTo>
                    <a:pt x="172" y="24"/>
                  </a:lnTo>
                  <a:lnTo>
                    <a:pt x="181" y="42"/>
                  </a:lnTo>
                  <a:lnTo>
                    <a:pt x="183" y="61"/>
                  </a:lnTo>
                  <a:lnTo>
                    <a:pt x="181" y="80"/>
                  </a:lnTo>
                  <a:lnTo>
                    <a:pt x="172" y="96"/>
                  </a:lnTo>
                  <a:lnTo>
                    <a:pt x="159" y="110"/>
                  </a:lnTo>
                  <a:lnTo>
                    <a:pt x="142" y="119"/>
                  </a:lnTo>
                  <a:lnTo>
                    <a:pt x="122" y="122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4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225"/>
            <p:cNvSpPr>
              <a:spLocks noEditPoints="1"/>
            </p:cNvSpPr>
            <p:nvPr/>
          </p:nvSpPr>
          <p:spPr bwMode="auto">
            <a:xfrm>
              <a:off x="11144251" y="5467351"/>
              <a:ext cx="77788" cy="77788"/>
            </a:xfrm>
            <a:custGeom>
              <a:avLst/>
              <a:gdLst>
                <a:gd name="T0" fmla="*/ 217 w 488"/>
                <a:gd name="T1" fmla="*/ 125 h 488"/>
                <a:gd name="T2" fmla="*/ 169 w 488"/>
                <a:gd name="T3" fmla="*/ 149 h 488"/>
                <a:gd name="T4" fmla="*/ 135 w 488"/>
                <a:gd name="T5" fmla="*/ 191 h 488"/>
                <a:gd name="T6" fmla="*/ 122 w 488"/>
                <a:gd name="T7" fmla="*/ 244 h 488"/>
                <a:gd name="T8" fmla="*/ 135 w 488"/>
                <a:gd name="T9" fmla="*/ 297 h 488"/>
                <a:gd name="T10" fmla="*/ 169 w 488"/>
                <a:gd name="T11" fmla="*/ 339 h 488"/>
                <a:gd name="T12" fmla="*/ 217 w 488"/>
                <a:gd name="T13" fmla="*/ 363 h 488"/>
                <a:gd name="T14" fmla="*/ 272 w 488"/>
                <a:gd name="T15" fmla="*/ 363 h 488"/>
                <a:gd name="T16" fmla="*/ 321 w 488"/>
                <a:gd name="T17" fmla="*/ 339 h 488"/>
                <a:gd name="T18" fmla="*/ 354 w 488"/>
                <a:gd name="T19" fmla="*/ 297 h 488"/>
                <a:gd name="T20" fmla="*/ 366 w 488"/>
                <a:gd name="T21" fmla="*/ 244 h 488"/>
                <a:gd name="T22" fmla="*/ 354 w 488"/>
                <a:gd name="T23" fmla="*/ 191 h 488"/>
                <a:gd name="T24" fmla="*/ 321 w 488"/>
                <a:gd name="T25" fmla="*/ 149 h 488"/>
                <a:gd name="T26" fmla="*/ 272 w 488"/>
                <a:gd name="T27" fmla="*/ 125 h 488"/>
                <a:gd name="T28" fmla="*/ 244 w 488"/>
                <a:gd name="T29" fmla="*/ 0 h 488"/>
                <a:gd name="T30" fmla="*/ 322 w 488"/>
                <a:gd name="T31" fmla="*/ 12 h 488"/>
                <a:gd name="T32" fmla="*/ 388 w 488"/>
                <a:gd name="T33" fmla="*/ 47 h 488"/>
                <a:gd name="T34" fmla="*/ 442 w 488"/>
                <a:gd name="T35" fmla="*/ 100 h 488"/>
                <a:gd name="T36" fmla="*/ 476 w 488"/>
                <a:gd name="T37" fmla="*/ 166 h 488"/>
                <a:gd name="T38" fmla="*/ 488 w 488"/>
                <a:gd name="T39" fmla="*/ 244 h 488"/>
                <a:gd name="T40" fmla="*/ 476 w 488"/>
                <a:gd name="T41" fmla="*/ 321 h 488"/>
                <a:gd name="T42" fmla="*/ 442 w 488"/>
                <a:gd name="T43" fmla="*/ 388 h 488"/>
                <a:gd name="T44" fmla="*/ 388 w 488"/>
                <a:gd name="T45" fmla="*/ 441 h 488"/>
                <a:gd name="T46" fmla="*/ 322 w 488"/>
                <a:gd name="T47" fmla="*/ 476 h 488"/>
                <a:gd name="T48" fmla="*/ 244 w 488"/>
                <a:gd name="T49" fmla="*/ 488 h 488"/>
                <a:gd name="T50" fmla="*/ 168 w 488"/>
                <a:gd name="T51" fmla="*/ 476 h 488"/>
                <a:gd name="T52" fmla="*/ 100 w 488"/>
                <a:gd name="T53" fmla="*/ 441 h 488"/>
                <a:gd name="T54" fmla="*/ 48 w 488"/>
                <a:gd name="T55" fmla="*/ 388 h 488"/>
                <a:gd name="T56" fmla="*/ 13 w 488"/>
                <a:gd name="T57" fmla="*/ 321 h 488"/>
                <a:gd name="T58" fmla="*/ 0 w 488"/>
                <a:gd name="T59" fmla="*/ 244 h 488"/>
                <a:gd name="T60" fmla="*/ 13 w 488"/>
                <a:gd name="T61" fmla="*/ 166 h 488"/>
                <a:gd name="T62" fmla="*/ 48 w 488"/>
                <a:gd name="T63" fmla="*/ 100 h 488"/>
                <a:gd name="T64" fmla="*/ 100 w 488"/>
                <a:gd name="T65" fmla="*/ 47 h 488"/>
                <a:gd name="T66" fmla="*/ 168 w 488"/>
                <a:gd name="T67" fmla="*/ 12 h 488"/>
                <a:gd name="T68" fmla="*/ 244 w 488"/>
                <a:gd name="T6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8">
                  <a:moveTo>
                    <a:pt x="244" y="122"/>
                  </a:moveTo>
                  <a:lnTo>
                    <a:pt x="217" y="125"/>
                  </a:lnTo>
                  <a:lnTo>
                    <a:pt x="191" y="134"/>
                  </a:lnTo>
                  <a:lnTo>
                    <a:pt x="169" y="149"/>
                  </a:lnTo>
                  <a:lnTo>
                    <a:pt x="149" y="167"/>
                  </a:lnTo>
                  <a:lnTo>
                    <a:pt x="135" y="191"/>
                  </a:lnTo>
                  <a:lnTo>
                    <a:pt x="126" y="216"/>
                  </a:lnTo>
                  <a:lnTo>
                    <a:pt x="122" y="244"/>
                  </a:lnTo>
                  <a:lnTo>
                    <a:pt x="126" y="272"/>
                  </a:lnTo>
                  <a:lnTo>
                    <a:pt x="135" y="297"/>
                  </a:lnTo>
                  <a:lnTo>
                    <a:pt x="149" y="321"/>
                  </a:lnTo>
                  <a:lnTo>
                    <a:pt x="169" y="339"/>
                  </a:lnTo>
                  <a:lnTo>
                    <a:pt x="191" y="354"/>
                  </a:lnTo>
                  <a:lnTo>
                    <a:pt x="217" y="363"/>
                  </a:lnTo>
                  <a:lnTo>
                    <a:pt x="244" y="366"/>
                  </a:lnTo>
                  <a:lnTo>
                    <a:pt x="272" y="363"/>
                  </a:lnTo>
                  <a:lnTo>
                    <a:pt x="299" y="354"/>
                  </a:lnTo>
                  <a:lnTo>
                    <a:pt x="321" y="339"/>
                  </a:lnTo>
                  <a:lnTo>
                    <a:pt x="340" y="321"/>
                  </a:lnTo>
                  <a:lnTo>
                    <a:pt x="354" y="297"/>
                  </a:lnTo>
                  <a:lnTo>
                    <a:pt x="363" y="272"/>
                  </a:lnTo>
                  <a:lnTo>
                    <a:pt x="366" y="244"/>
                  </a:lnTo>
                  <a:lnTo>
                    <a:pt x="363" y="216"/>
                  </a:lnTo>
                  <a:lnTo>
                    <a:pt x="354" y="191"/>
                  </a:lnTo>
                  <a:lnTo>
                    <a:pt x="340" y="167"/>
                  </a:lnTo>
                  <a:lnTo>
                    <a:pt x="321" y="149"/>
                  </a:lnTo>
                  <a:lnTo>
                    <a:pt x="299" y="134"/>
                  </a:lnTo>
                  <a:lnTo>
                    <a:pt x="272" y="125"/>
                  </a:lnTo>
                  <a:lnTo>
                    <a:pt x="244" y="122"/>
                  </a:lnTo>
                  <a:close/>
                  <a:moveTo>
                    <a:pt x="244" y="0"/>
                  </a:moveTo>
                  <a:lnTo>
                    <a:pt x="284" y="3"/>
                  </a:lnTo>
                  <a:lnTo>
                    <a:pt x="322" y="12"/>
                  </a:lnTo>
                  <a:lnTo>
                    <a:pt x="356" y="28"/>
                  </a:lnTo>
                  <a:lnTo>
                    <a:pt x="388" y="47"/>
                  </a:lnTo>
                  <a:lnTo>
                    <a:pt x="417" y="71"/>
                  </a:lnTo>
                  <a:lnTo>
                    <a:pt x="442" y="100"/>
                  </a:lnTo>
                  <a:lnTo>
                    <a:pt x="462" y="132"/>
                  </a:lnTo>
                  <a:lnTo>
                    <a:pt x="476" y="166"/>
                  </a:lnTo>
                  <a:lnTo>
                    <a:pt x="485" y="204"/>
                  </a:lnTo>
                  <a:lnTo>
                    <a:pt x="488" y="244"/>
                  </a:lnTo>
                  <a:lnTo>
                    <a:pt x="485" y="284"/>
                  </a:lnTo>
                  <a:lnTo>
                    <a:pt x="476" y="321"/>
                  </a:lnTo>
                  <a:lnTo>
                    <a:pt x="462" y="356"/>
                  </a:lnTo>
                  <a:lnTo>
                    <a:pt x="442" y="388"/>
                  </a:lnTo>
                  <a:lnTo>
                    <a:pt x="417" y="417"/>
                  </a:lnTo>
                  <a:lnTo>
                    <a:pt x="388" y="441"/>
                  </a:lnTo>
                  <a:lnTo>
                    <a:pt x="356" y="461"/>
                  </a:lnTo>
                  <a:lnTo>
                    <a:pt x="322" y="476"/>
                  </a:lnTo>
                  <a:lnTo>
                    <a:pt x="284" y="485"/>
                  </a:lnTo>
                  <a:lnTo>
                    <a:pt x="244" y="488"/>
                  </a:lnTo>
                  <a:lnTo>
                    <a:pt x="205" y="485"/>
                  </a:lnTo>
                  <a:lnTo>
                    <a:pt x="168" y="476"/>
                  </a:lnTo>
                  <a:lnTo>
                    <a:pt x="132" y="461"/>
                  </a:lnTo>
                  <a:lnTo>
                    <a:pt x="100" y="441"/>
                  </a:lnTo>
                  <a:lnTo>
                    <a:pt x="72" y="417"/>
                  </a:lnTo>
                  <a:lnTo>
                    <a:pt x="48" y="388"/>
                  </a:lnTo>
                  <a:lnTo>
                    <a:pt x="28" y="356"/>
                  </a:lnTo>
                  <a:lnTo>
                    <a:pt x="13" y="321"/>
                  </a:lnTo>
                  <a:lnTo>
                    <a:pt x="4" y="284"/>
                  </a:lnTo>
                  <a:lnTo>
                    <a:pt x="0" y="244"/>
                  </a:lnTo>
                  <a:lnTo>
                    <a:pt x="4" y="204"/>
                  </a:lnTo>
                  <a:lnTo>
                    <a:pt x="13" y="166"/>
                  </a:lnTo>
                  <a:lnTo>
                    <a:pt x="28" y="132"/>
                  </a:lnTo>
                  <a:lnTo>
                    <a:pt x="48" y="100"/>
                  </a:lnTo>
                  <a:lnTo>
                    <a:pt x="72" y="71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2"/>
                  </a:lnTo>
                  <a:lnTo>
                    <a:pt x="205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226"/>
            <p:cNvSpPr>
              <a:spLocks noEditPoints="1"/>
            </p:cNvSpPr>
            <p:nvPr/>
          </p:nvSpPr>
          <p:spPr bwMode="auto">
            <a:xfrm>
              <a:off x="11018838" y="4992688"/>
              <a:ext cx="328613" cy="581025"/>
            </a:xfrm>
            <a:custGeom>
              <a:avLst/>
              <a:gdLst>
                <a:gd name="T0" fmla="*/ 239 w 2073"/>
                <a:gd name="T1" fmla="*/ 125 h 3660"/>
                <a:gd name="T2" fmla="*/ 187 w 2073"/>
                <a:gd name="T3" fmla="*/ 148 h 3660"/>
                <a:gd name="T4" fmla="*/ 147 w 2073"/>
                <a:gd name="T5" fmla="*/ 186 h 3660"/>
                <a:gd name="T6" fmla="*/ 125 w 2073"/>
                <a:gd name="T7" fmla="*/ 240 h 3660"/>
                <a:gd name="T8" fmla="*/ 122 w 2073"/>
                <a:gd name="T9" fmla="*/ 366 h 3660"/>
                <a:gd name="T10" fmla="*/ 1951 w 2073"/>
                <a:gd name="T11" fmla="*/ 268 h 3660"/>
                <a:gd name="T12" fmla="*/ 1940 w 2073"/>
                <a:gd name="T13" fmla="*/ 212 h 3660"/>
                <a:gd name="T14" fmla="*/ 1909 w 2073"/>
                <a:gd name="T15" fmla="*/ 165 h 3660"/>
                <a:gd name="T16" fmla="*/ 1861 w 2073"/>
                <a:gd name="T17" fmla="*/ 134 h 3660"/>
                <a:gd name="T18" fmla="*/ 1804 w 2073"/>
                <a:gd name="T19" fmla="*/ 122 h 3660"/>
                <a:gd name="T20" fmla="*/ 268 w 2073"/>
                <a:gd name="T21" fmla="*/ 0 h 3660"/>
                <a:gd name="T22" fmla="*/ 1844 w 2073"/>
                <a:gd name="T23" fmla="*/ 3 h 3660"/>
                <a:gd name="T24" fmla="*/ 1917 w 2073"/>
                <a:gd name="T25" fmla="*/ 26 h 3660"/>
                <a:gd name="T26" fmla="*/ 1981 w 2073"/>
                <a:gd name="T27" fmla="*/ 67 h 3660"/>
                <a:gd name="T28" fmla="*/ 2029 w 2073"/>
                <a:gd name="T29" fmla="*/ 122 h 3660"/>
                <a:gd name="T30" fmla="*/ 2062 w 2073"/>
                <a:gd name="T31" fmla="*/ 191 h 3660"/>
                <a:gd name="T32" fmla="*/ 2073 w 2073"/>
                <a:gd name="T33" fmla="*/ 268 h 3660"/>
                <a:gd name="T34" fmla="*/ 2069 w 2073"/>
                <a:gd name="T35" fmla="*/ 1849 h 3660"/>
                <a:gd name="T36" fmla="*/ 2048 w 2073"/>
                <a:gd name="T37" fmla="*/ 1879 h 3660"/>
                <a:gd name="T38" fmla="*/ 2012 w 2073"/>
                <a:gd name="T39" fmla="*/ 1891 h 3660"/>
                <a:gd name="T40" fmla="*/ 1976 w 2073"/>
                <a:gd name="T41" fmla="*/ 1879 h 3660"/>
                <a:gd name="T42" fmla="*/ 1954 w 2073"/>
                <a:gd name="T43" fmla="*/ 1849 h 3660"/>
                <a:gd name="T44" fmla="*/ 1951 w 2073"/>
                <a:gd name="T45" fmla="*/ 488 h 3660"/>
                <a:gd name="T46" fmla="*/ 122 w 2073"/>
                <a:gd name="T47" fmla="*/ 2806 h 3660"/>
                <a:gd name="T48" fmla="*/ 1422 w 2073"/>
                <a:gd name="T49" fmla="*/ 2809 h 3660"/>
                <a:gd name="T50" fmla="*/ 1452 w 2073"/>
                <a:gd name="T51" fmla="*/ 2832 h 3660"/>
                <a:gd name="T52" fmla="*/ 1463 w 2073"/>
                <a:gd name="T53" fmla="*/ 2867 h 3660"/>
                <a:gd name="T54" fmla="*/ 1452 w 2073"/>
                <a:gd name="T55" fmla="*/ 2902 h 3660"/>
                <a:gd name="T56" fmla="*/ 1422 w 2073"/>
                <a:gd name="T57" fmla="*/ 2925 h 3660"/>
                <a:gd name="T58" fmla="*/ 122 w 2073"/>
                <a:gd name="T59" fmla="*/ 2928 h 3660"/>
                <a:gd name="T60" fmla="*/ 125 w 2073"/>
                <a:gd name="T61" fmla="*/ 3420 h 3660"/>
                <a:gd name="T62" fmla="*/ 147 w 2073"/>
                <a:gd name="T63" fmla="*/ 3474 h 3660"/>
                <a:gd name="T64" fmla="*/ 187 w 2073"/>
                <a:gd name="T65" fmla="*/ 3512 h 3660"/>
                <a:gd name="T66" fmla="*/ 239 w 2073"/>
                <a:gd name="T67" fmla="*/ 3535 h 3660"/>
                <a:gd name="T68" fmla="*/ 1341 w 2073"/>
                <a:gd name="T69" fmla="*/ 3538 h 3660"/>
                <a:gd name="T70" fmla="*/ 1378 w 2073"/>
                <a:gd name="T71" fmla="*/ 3550 h 3660"/>
                <a:gd name="T72" fmla="*/ 1399 w 2073"/>
                <a:gd name="T73" fmla="*/ 3580 h 3660"/>
                <a:gd name="T74" fmla="*/ 1399 w 2073"/>
                <a:gd name="T75" fmla="*/ 3618 h 3660"/>
                <a:gd name="T76" fmla="*/ 1378 w 2073"/>
                <a:gd name="T77" fmla="*/ 3648 h 3660"/>
                <a:gd name="T78" fmla="*/ 1341 w 2073"/>
                <a:gd name="T79" fmla="*/ 3660 h 3660"/>
                <a:gd name="T80" fmla="*/ 229 w 2073"/>
                <a:gd name="T81" fmla="*/ 3657 h 3660"/>
                <a:gd name="T82" fmla="*/ 155 w 2073"/>
                <a:gd name="T83" fmla="*/ 3634 h 3660"/>
                <a:gd name="T84" fmla="*/ 93 w 2073"/>
                <a:gd name="T85" fmla="*/ 3593 h 3660"/>
                <a:gd name="T86" fmla="*/ 43 w 2073"/>
                <a:gd name="T87" fmla="*/ 3538 h 3660"/>
                <a:gd name="T88" fmla="*/ 12 w 2073"/>
                <a:gd name="T89" fmla="*/ 3469 h 3660"/>
                <a:gd name="T90" fmla="*/ 0 w 2073"/>
                <a:gd name="T91" fmla="*/ 3392 h 3660"/>
                <a:gd name="T92" fmla="*/ 3 w 2073"/>
                <a:gd name="T93" fmla="*/ 228 h 3660"/>
                <a:gd name="T94" fmla="*/ 25 w 2073"/>
                <a:gd name="T95" fmla="*/ 155 h 3660"/>
                <a:gd name="T96" fmla="*/ 66 w 2073"/>
                <a:gd name="T97" fmla="*/ 92 h 3660"/>
                <a:gd name="T98" fmla="*/ 123 w 2073"/>
                <a:gd name="T99" fmla="*/ 43 h 3660"/>
                <a:gd name="T100" fmla="*/ 192 w 2073"/>
                <a:gd name="T101" fmla="*/ 11 h 3660"/>
                <a:gd name="T102" fmla="*/ 268 w 2073"/>
                <a:gd name="T103" fmla="*/ 0 h 3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3" h="3660">
                  <a:moveTo>
                    <a:pt x="268" y="122"/>
                  </a:moveTo>
                  <a:lnTo>
                    <a:pt x="239" y="125"/>
                  </a:lnTo>
                  <a:lnTo>
                    <a:pt x="212" y="134"/>
                  </a:lnTo>
                  <a:lnTo>
                    <a:pt x="187" y="148"/>
                  </a:lnTo>
                  <a:lnTo>
                    <a:pt x="165" y="165"/>
                  </a:lnTo>
                  <a:lnTo>
                    <a:pt x="147" y="186"/>
                  </a:lnTo>
                  <a:lnTo>
                    <a:pt x="134" y="212"/>
                  </a:lnTo>
                  <a:lnTo>
                    <a:pt x="125" y="240"/>
                  </a:lnTo>
                  <a:lnTo>
                    <a:pt x="122" y="268"/>
                  </a:lnTo>
                  <a:lnTo>
                    <a:pt x="122" y="366"/>
                  </a:lnTo>
                  <a:lnTo>
                    <a:pt x="1951" y="366"/>
                  </a:lnTo>
                  <a:lnTo>
                    <a:pt x="1951" y="268"/>
                  </a:lnTo>
                  <a:lnTo>
                    <a:pt x="1948" y="240"/>
                  </a:lnTo>
                  <a:lnTo>
                    <a:pt x="1940" y="212"/>
                  </a:lnTo>
                  <a:lnTo>
                    <a:pt x="1926" y="186"/>
                  </a:lnTo>
                  <a:lnTo>
                    <a:pt x="1909" y="165"/>
                  </a:lnTo>
                  <a:lnTo>
                    <a:pt x="1886" y="148"/>
                  </a:lnTo>
                  <a:lnTo>
                    <a:pt x="1861" y="134"/>
                  </a:lnTo>
                  <a:lnTo>
                    <a:pt x="1834" y="125"/>
                  </a:lnTo>
                  <a:lnTo>
                    <a:pt x="1804" y="122"/>
                  </a:lnTo>
                  <a:lnTo>
                    <a:pt x="268" y="122"/>
                  </a:lnTo>
                  <a:close/>
                  <a:moveTo>
                    <a:pt x="268" y="0"/>
                  </a:moveTo>
                  <a:lnTo>
                    <a:pt x="1804" y="0"/>
                  </a:lnTo>
                  <a:lnTo>
                    <a:pt x="1844" y="3"/>
                  </a:lnTo>
                  <a:lnTo>
                    <a:pt x="1882" y="11"/>
                  </a:lnTo>
                  <a:lnTo>
                    <a:pt x="1917" y="26"/>
                  </a:lnTo>
                  <a:lnTo>
                    <a:pt x="1951" y="43"/>
                  </a:lnTo>
                  <a:lnTo>
                    <a:pt x="1981" y="67"/>
                  </a:lnTo>
                  <a:lnTo>
                    <a:pt x="2007" y="92"/>
                  </a:lnTo>
                  <a:lnTo>
                    <a:pt x="2029" y="122"/>
                  </a:lnTo>
                  <a:lnTo>
                    <a:pt x="2048" y="155"/>
                  </a:lnTo>
                  <a:lnTo>
                    <a:pt x="2062" y="191"/>
                  </a:lnTo>
                  <a:lnTo>
                    <a:pt x="2070" y="228"/>
                  </a:lnTo>
                  <a:lnTo>
                    <a:pt x="2073" y="268"/>
                  </a:lnTo>
                  <a:lnTo>
                    <a:pt x="2073" y="1830"/>
                  </a:lnTo>
                  <a:lnTo>
                    <a:pt x="2069" y="1849"/>
                  </a:lnTo>
                  <a:lnTo>
                    <a:pt x="2062" y="1865"/>
                  </a:lnTo>
                  <a:lnTo>
                    <a:pt x="2048" y="1879"/>
                  </a:lnTo>
                  <a:lnTo>
                    <a:pt x="2032" y="1888"/>
                  </a:lnTo>
                  <a:lnTo>
                    <a:pt x="2012" y="1891"/>
                  </a:lnTo>
                  <a:lnTo>
                    <a:pt x="1993" y="1888"/>
                  </a:lnTo>
                  <a:lnTo>
                    <a:pt x="1976" y="1879"/>
                  </a:lnTo>
                  <a:lnTo>
                    <a:pt x="1963" y="1865"/>
                  </a:lnTo>
                  <a:lnTo>
                    <a:pt x="1954" y="1849"/>
                  </a:lnTo>
                  <a:lnTo>
                    <a:pt x="1951" y="1830"/>
                  </a:lnTo>
                  <a:lnTo>
                    <a:pt x="1951" y="488"/>
                  </a:lnTo>
                  <a:lnTo>
                    <a:pt x="122" y="488"/>
                  </a:lnTo>
                  <a:lnTo>
                    <a:pt x="122" y="2806"/>
                  </a:lnTo>
                  <a:lnTo>
                    <a:pt x="1402" y="2806"/>
                  </a:lnTo>
                  <a:lnTo>
                    <a:pt x="1422" y="2809"/>
                  </a:lnTo>
                  <a:lnTo>
                    <a:pt x="1439" y="2818"/>
                  </a:lnTo>
                  <a:lnTo>
                    <a:pt x="1452" y="2832"/>
                  </a:lnTo>
                  <a:lnTo>
                    <a:pt x="1460" y="2848"/>
                  </a:lnTo>
                  <a:lnTo>
                    <a:pt x="1463" y="2867"/>
                  </a:lnTo>
                  <a:lnTo>
                    <a:pt x="1460" y="2886"/>
                  </a:lnTo>
                  <a:lnTo>
                    <a:pt x="1452" y="2902"/>
                  </a:lnTo>
                  <a:lnTo>
                    <a:pt x="1439" y="2916"/>
                  </a:lnTo>
                  <a:lnTo>
                    <a:pt x="1422" y="2925"/>
                  </a:lnTo>
                  <a:lnTo>
                    <a:pt x="1402" y="2928"/>
                  </a:lnTo>
                  <a:lnTo>
                    <a:pt x="122" y="2928"/>
                  </a:lnTo>
                  <a:lnTo>
                    <a:pt x="122" y="3392"/>
                  </a:lnTo>
                  <a:lnTo>
                    <a:pt x="125" y="3420"/>
                  </a:lnTo>
                  <a:lnTo>
                    <a:pt x="134" y="3448"/>
                  </a:lnTo>
                  <a:lnTo>
                    <a:pt x="147" y="3474"/>
                  </a:lnTo>
                  <a:lnTo>
                    <a:pt x="165" y="3495"/>
                  </a:lnTo>
                  <a:lnTo>
                    <a:pt x="187" y="3512"/>
                  </a:lnTo>
                  <a:lnTo>
                    <a:pt x="212" y="3526"/>
                  </a:lnTo>
                  <a:lnTo>
                    <a:pt x="239" y="3535"/>
                  </a:lnTo>
                  <a:lnTo>
                    <a:pt x="268" y="3538"/>
                  </a:lnTo>
                  <a:lnTo>
                    <a:pt x="1341" y="3538"/>
                  </a:lnTo>
                  <a:lnTo>
                    <a:pt x="1361" y="3541"/>
                  </a:lnTo>
                  <a:lnTo>
                    <a:pt x="1378" y="3550"/>
                  </a:lnTo>
                  <a:lnTo>
                    <a:pt x="1391" y="3562"/>
                  </a:lnTo>
                  <a:lnTo>
                    <a:pt x="1399" y="3580"/>
                  </a:lnTo>
                  <a:lnTo>
                    <a:pt x="1402" y="3599"/>
                  </a:lnTo>
                  <a:lnTo>
                    <a:pt x="1399" y="3618"/>
                  </a:lnTo>
                  <a:lnTo>
                    <a:pt x="1391" y="3634"/>
                  </a:lnTo>
                  <a:lnTo>
                    <a:pt x="1378" y="3648"/>
                  </a:lnTo>
                  <a:lnTo>
                    <a:pt x="1361" y="3657"/>
                  </a:lnTo>
                  <a:lnTo>
                    <a:pt x="1341" y="3660"/>
                  </a:lnTo>
                  <a:lnTo>
                    <a:pt x="268" y="3660"/>
                  </a:lnTo>
                  <a:lnTo>
                    <a:pt x="229" y="3657"/>
                  </a:lnTo>
                  <a:lnTo>
                    <a:pt x="192" y="3649"/>
                  </a:lnTo>
                  <a:lnTo>
                    <a:pt x="155" y="3634"/>
                  </a:lnTo>
                  <a:lnTo>
                    <a:pt x="123" y="3617"/>
                  </a:lnTo>
                  <a:lnTo>
                    <a:pt x="93" y="3593"/>
                  </a:lnTo>
                  <a:lnTo>
                    <a:pt x="66" y="3568"/>
                  </a:lnTo>
                  <a:lnTo>
                    <a:pt x="43" y="3538"/>
                  </a:lnTo>
                  <a:lnTo>
                    <a:pt x="25" y="3505"/>
                  </a:lnTo>
                  <a:lnTo>
                    <a:pt x="12" y="3469"/>
                  </a:lnTo>
                  <a:lnTo>
                    <a:pt x="3" y="3432"/>
                  </a:lnTo>
                  <a:lnTo>
                    <a:pt x="0" y="3392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2" y="191"/>
                  </a:lnTo>
                  <a:lnTo>
                    <a:pt x="25" y="155"/>
                  </a:lnTo>
                  <a:lnTo>
                    <a:pt x="43" y="122"/>
                  </a:lnTo>
                  <a:lnTo>
                    <a:pt x="66" y="92"/>
                  </a:lnTo>
                  <a:lnTo>
                    <a:pt x="93" y="67"/>
                  </a:lnTo>
                  <a:lnTo>
                    <a:pt x="123" y="43"/>
                  </a:lnTo>
                  <a:lnTo>
                    <a:pt x="155" y="26"/>
                  </a:lnTo>
                  <a:lnTo>
                    <a:pt x="192" y="11"/>
                  </a:lnTo>
                  <a:lnTo>
                    <a:pt x="229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9073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Interaction Vector Icons</a:t>
            </a:r>
            <a:endParaRPr lang="en-US" dirty="0" smtClean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Interaction </a:t>
            </a:r>
            <a:r>
              <a:rPr lang="en-US" dirty="0" smtClean="0"/>
              <a:t>Vector Icons</a:t>
            </a:r>
            <a:endParaRPr lang="en-US" dirty="0"/>
          </a:p>
        </p:txBody>
      </p:sp>
      <p:grpSp>
        <p:nvGrpSpPr>
          <p:cNvPr id="177" name="Group 176"/>
          <p:cNvGrpSpPr/>
          <p:nvPr/>
        </p:nvGrpSpPr>
        <p:grpSpPr>
          <a:xfrm>
            <a:off x="7208071" y="5014913"/>
            <a:ext cx="573088" cy="531812"/>
            <a:chOff x="7204075" y="5014913"/>
            <a:chExt cx="573088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0" name="Freeform 7"/>
            <p:cNvSpPr>
              <a:spLocks noEditPoints="1"/>
            </p:cNvSpPr>
            <p:nvPr/>
          </p:nvSpPr>
          <p:spPr bwMode="auto">
            <a:xfrm>
              <a:off x="7531100" y="5310188"/>
              <a:ext cx="236538" cy="236537"/>
            </a:xfrm>
            <a:custGeom>
              <a:avLst/>
              <a:gdLst>
                <a:gd name="T0" fmla="*/ 623 w 1496"/>
                <a:gd name="T1" fmla="*/ 137 h 1491"/>
                <a:gd name="T2" fmla="*/ 452 w 1496"/>
                <a:gd name="T3" fmla="*/ 200 h 1491"/>
                <a:gd name="T4" fmla="*/ 308 w 1496"/>
                <a:gd name="T5" fmla="*/ 307 h 1491"/>
                <a:gd name="T6" fmla="*/ 201 w 1496"/>
                <a:gd name="T7" fmla="*/ 450 h 1491"/>
                <a:gd name="T8" fmla="*/ 138 w 1496"/>
                <a:gd name="T9" fmla="*/ 621 h 1491"/>
                <a:gd name="T10" fmla="*/ 129 w 1496"/>
                <a:gd name="T11" fmla="*/ 809 h 1491"/>
                <a:gd name="T12" fmla="*/ 174 w 1496"/>
                <a:gd name="T13" fmla="*/ 987 h 1491"/>
                <a:gd name="T14" fmla="*/ 267 w 1496"/>
                <a:gd name="T15" fmla="*/ 1140 h 1491"/>
                <a:gd name="T16" fmla="*/ 401 w 1496"/>
                <a:gd name="T17" fmla="*/ 1260 h 1491"/>
                <a:gd name="T18" fmla="*/ 564 w 1496"/>
                <a:gd name="T19" fmla="*/ 1338 h 1491"/>
                <a:gd name="T20" fmla="*/ 749 w 1496"/>
                <a:gd name="T21" fmla="*/ 1366 h 1491"/>
                <a:gd name="T22" fmla="*/ 933 w 1496"/>
                <a:gd name="T23" fmla="*/ 1338 h 1491"/>
                <a:gd name="T24" fmla="*/ 1096 w 1496"/>
                <a:gd name="T25" fmla="*/ 1260 h 1491"/>
                <a:gd name="T26" fmla="*/ 1229 w 1496"/>
                <a:gd name="T27" fmla="*/ 1140 h 1491"/>
                <a:gd name="T28" fmla="*/ 1322 w 1496"/>
                <a:gd name="T29" fmla="*/ 987 h 1491"/>
                <a:gd name="T30" fmla="*/ 1368 w 1496"/>
                <a:gd name="T31" fmla="*/ 809 h 1491"/>
                <a:gd name="T32" fmla="*/ 1359 w 1496"/>
                <a:gd name="T33" fmla="*/ 621 h 1491"/>
                <a:gd name="T34" fmla="*/ 1296 w 1496"/>
                <a:gd name="T35" fmla="*/ 450 h 1491"/>
                <a:gd name="T36" fmla="*/ 1189 w 1496"/>
                <a:gd name="T37" fmla="*/ 307 h 1491"/>
                <a:gd name="T38" fmla="*/ 1045 w 1496"/>
                <a:gd name="T39" fmla="*/ 200 h 1491"/>
                <a:gd name="T40" fmla="*/ 874 w 1496"/>
                <a:gd name="T41" fmla="*/ 137 h 1491"/>
                <a:gd name="T42" fmla="*/ 749 w 1496"/>
                <a:gd name="T43" fmla="*/ 0 h 1491"/>
                <a:gd name="T44" fmla="*/ 958 w 1496"/>
                <a:gd name="T45" fmla="*/ 30 h 1491"/>
                <a:gd name="T46" fmla="*/ 1145 w 1496"/>
                <a:gd name="T47" fmla="*/ 114 h 1491"/>
                <a:gd name="T48" fmla="*/ 1300 w 1496"/>
                <a:gd name="T49" fmla="*/ 243 h 1491"/>
                <a:gd name="T50" fmla="*/ 1415 w 1496"/>
                <a:gd name="T51" fmla="*/ 410 h 1491"/>
                <a:gd name="T52" fmla="*/ 1483 w 1496"/>
                <a:gd name="T53" fmla="*/ 605 h 1491"/>
                <a:gd name="T54" fmla="*/ 1493 w 1496"/>
                <a:gd name="T55" fmla="*/ 817 h 1491"/>
                <a:gd name="T56" fmla="*/ 1444 w 1496"/>
                <a:gd name="T57" fmla="*/ 1019 h 1491"/>
                <a:gd name="T58" fmla="*/ 1343 w 1496"/>
                <a:gd name="T59" fmla="*/ 1196 h 1491"/>
                <a:gd name="T60" fmla="*/ 1200 w 1496"/>
                <a:gd name="T61" fmla="*/ 1338 h 1491"/>
                <a:gd name="T62" fmla="*/ 1023 w 1496"/>
                <a:gd name="T63" fmla="*/ 1438 h 1491"/>
                <a:gd name="T64" fmla="*/ 820 w 1496"/>
                <a:gd name="T65" fmla="*/ 1486 h 1491"/>
                <a:gd name="T66" fmla="*/ 607 w 1496"/>
                <a:gd name="T67" fmla="*/ 1476 h 1491"/>
                <a:gd name="T68" fmla="*/ 412 w 1496"/>
                <a:gd name="T69" fmla="*/ 1410 h 1491"/>
                <a:gd name="T70" fmla="*/ 244 w 1496"/>
                <a:gd name="T71" fmla="*/ 1295 h 1491"/>
                <a:gd name="T72" fmla="*/ 114 w 1496"/>
                <a:gd name="T73" fmla="*/ 1140 h 1491"/>
                <a:gd name="T74" fmla="*/ 30 w 1496"/>
                <a:gd name="T75" fmla="*/ 955 h 1491"/>
                <a:gd name="T76" fmla="*/ 0 w 1496"/>
                <a:gd name="T77" fmla="*/ 746 h 1491"/>
                <a:gd name="T78" fmla="*/ 30 w 1496"/>
                <a:gd name="T79" fmla="*/ 537 h 1491"/>
                <a:gd name="T80" fmla="*/ 114 w 1496"/>
                <a:gd name="T81" fmla="*/ 351 h 1491"/>
                <a:gd name="T82" fmla="*/ 244 w 1496"/>
                <a:gd name="T83" fmla="*/ 196 h 1491"/>
                <a:gd name="T84" fmla="*/ 412 w 1496"/>
                <a:gd name="T85" fmla="*/ 81 h 1491"/>
                <a:gd name="T86" fmla="*/ 607 w 1496"/>
                <a:gd name="T87" fmla="*/ 1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6" h="1491">
                  <a:moveTo>
                    <a:pt x="749" y="125"/>
                  </a:moveTo>
                  <a:lnTo>
                    <a:pt x="684" y="128"/>
                  </a:lnTo>
                  <a:lnTo>
                    <a:pt x="623" y="137"/>
                  </a:lnTo>
                  <a:lnTo>
                    <a:pt x="564" y="153"/>
                  </a:lnTo>
                  <a:lnTo>
                    <a:pt x="506" y="174"/>
                  </a:lnTo>
                  <a:lnTo>
                    <a:pt x="452" y="200"/>
                  </a:lnTo>
                  <a:lnTo>
                    <a:pt x="401" y="231"/>
                  </a:lnTo>
                  <a:lnTo>
                    <a:pt x="353" y="267"/>
                  </a:lnTo>
                  <a:lnTo>
                    <a:pt x="308" y="307"/>
                  </a:lnTo>
                  <a:lnTo>
                    <a:pt x="267" y="351"/>
                  </a:lnTo>
                  <a:lnTo>
                    <a:pt x="232" y="399"/>
                  </a:lnTo>
                  <a:lnTo>
                    <a:pt x="201" y="450"/>
                  </a:lnTo>
                  <a:lnTo>
                    <a:pt x="174" y="504"/>
                  </a:lnTo>
                  <a:lnTo>
                    <a:pt x="153" y="562"/>
                  </a:lnTo>
                  <a:lnTo>
                    <a:pt x="138" y="621"/>
                  </a:lnTo>
                  <a:lnTo>
                    <a:pt x="129" y="682"/>
                  </a:lnTo>
                  <a:lnTo>
                    <a:pt x="125" y="746"/>
                  </a:lnTo>
                  <a:lnTo>
                    <a:pt x="129" y="809"/>
                  </a:lnTo>
                  <a:lnTo>
                    <a:pt x="138" y="871"/>
                  </a:lnTo>
                  <a:lnTo>
                    <a:pt x="153" y="929"/>
                  </a:lnTo>
                  <a:lnTo>
                    <a:pt x="174" y="987"/>
                  </a:lnTo>
                  <a:lnTo>
                    <a:pt x="201" y="1041"/>
                  </a:lnTo>
                  <a:lnTo>
                    <a:pt x="232" y="1092"/>
                  </a:lnTo>
                  <a:lnTo>
                    <a:pt x="267" y="1140"/>
                  </a:lnTo>
                  <a:lnTo>
                    <a:pt x="308" y="1185"/>
                  </a:lnTo>
                  <a:lnTo>
                    <a:pt x="353" y="1224"/>
                  </a:lnTo>
                  <a:lnTo>
                    <a:pt x="401" y="1260"/>
                  </a:lnTo>
                  <a:lnTo>
                    <a:pt x="452" y="1291"/>
                  </a:lnTo>
                  <a:lnTo>
                    <a:pt x="506" y="1317"/>
                  </a:lnTo>
                  <a:lnTo>
                    <a:pt x="564" y="1338"/>
                  </a:lnTo>
                  <a:lnTo>
                    <a:pt x="623" y="1354"/>
                  </a:lnTo>
                  <a:lnTo>
                    <a:pt x="684" y="1363"/>
                  </a:lnTo>
                  <a:lnTo>
                    <a:pt x="749" y="1366"/>
                  </a:lnTo>
                  <a:lnTo>
                    <a:pt x="812" y="1363"/>
                  </a:lnTo>
                  <a:lnTo>
                    <a:pt x="874" y="1354"/>
                  </a:lnTo>
                  <a:lnTo>
                    <a:pt x="933" y="1338"/>
                  </a:lnTo>
                  <a:lnTo>
                    <a:pt x="991" y="1317"/>
                  </a:lnTo>
                  <a:lnTo>
                    <a:pt x="1045" y="1291"/>
                  </a:lnTo>
                  <a:lnTo>
                    <a:pt x="1096" y="1260"/>
                  </a:lnTo>
                  <a:lnTo>
                    <a:pt x="1145" y="1224"/>
                  </a:lnTo>
                  <a:lnTo>
                    <a:pt x="1189" y="1185"/>
                  </a:lnTo>
                  <a:lnTo>
                    <a:pt x="1229" y="1140"/>
                  </a:lnTo>
                  <a:lnTo>
                    <a:pt x="1265" y="1092"/>
                  </a:lnTo>
                  <a:lnTo>
                    <a:pt x="1296" y="1041"/>
                  </a:lnTo>
                  <a:lnTo>
                    <a:pt x="1322" y="987"/>
                  </a:lnTo>
                  <a:lnTo>
                    <a:pt x="1343" y="929"/>
                  </a:lnTo>
                  <a:lnTo>
                    <a:pt x="1359" y="871"/>
                  </a:lnTo>
                  <a:lnTo>
                    <a:pt x="1368" y="809"/>
                  </a:lnTo>
                  <a:lnTo>
                    <a:pt x="1371" y="746"/>
                  </a:lnTo>
                  <a:lnTo>
                    <a:pt x="1368" y="682"/>
                  </a:lnTo>
                  <a:lnTo>
                    <a:pt x="1359" y="621"/>
                  </a:lnTo>
                  <a:lnTo>
                    <a:pt x="1343" y="562"/>
                  </a:lnTo>
                  <a:lnTo>
                    <a:pt x="1322" y="504"/>
                  </a:lnTo>
                  <a:lnTo>
                    <a:pt x="1296" y="450"/>
                  </a:lnTo>
                  <a:lnTo>
                    <a:pt x="1265" y="399"/>
                  </a:lnTo>
                  <a:lnTo>
                    <a:pt x="1229" y="351"/>
                  </a:lnTo>
                  <a:lnTo>
                    <a:pt x="1189" y="307"/>
                  </a:lnTo>
                  <a:lnTo>
                    <a:pt x="1145" y="267"/>
                  </a:lnTo>
                  <a:lnTo>
                    <a:pt x="1096" y="231"/>
                  </a:lnTo>
                  <a:lnTo>
                    <a:pt x="1045" y="200"/>
                  </a:lnTo>
                  <a:lnTo>
                    <a:pt x="991" y="174"/>
                  </a:lnTo>
                  <a:lnTo>
                    <a:pt x="933" y="153"/>
                  </a:lnTo>
                  <a:lnTo>
                    <a:pt x="874" y="137"/>
                  </a:lnTo>
                  <a:lnTo>
                    <a:pt x="812" y="128"/>
                  </a:lnTo>
                  <a:lnTo>
                    <a:pt x="749" y="125"/>
                  </a:lnTo>
                  <a:close/>
                  <a:moveTo>
                    <a:pt x="749" y="0"/>
                  </a:moveTo>
                  <a:lnTo>
                    <a:pt x="820" y="5"/>
                  </a:lnTo>
                  <a:lnTo>
                    <a:pt x="891" y="15"/>
                  </a:lnTo>
                  <a:lnTo>
                    <a:pt x="958" y="30"/>
                  </a:lnTo>
                  <a:lnTo>
                    <a:pt x="1023" y="53"/>
                  </a:lnTo>
                  <a:lnTo>
                    <a:pt x="1086" y="81"/>
                  </a:lnTo>
                  <a:lnTo>
                    <a:pt x="1145" y="114"/>
                  </a:lnTo>
                  <a:lnTo>
                    <a:pt x="1200" y="153"/>
                  </a:lnTo>
                  <a:lnTo>
                    <a:pt x="1252" y="196"/>
                  </a:lnTo>
                  <a:lnTo>
                    <a:pt x="1300" y="243"/>
                  </a:lnTo>
                  <a:lnTo>
                    <a:pt x="1343" y="295"/>
                  </a:lnTo>
                  <a:lnTo>
                    <a:pt x="1382" y="351"/>
                  </a:lnTo>
                  <a:lnTo>
                    <a:pt x="1415" y="410"/>
                  </a:lnTo>
                  <a:lnTo>
                    <a:pt x="1444" y="472"/>
                  </a:lnTo>
                  <a:lnTo>
                    <a:pt x="1466" y="537"/>
                  </a:lnTo>
                  <a:lnTo>
                    <a:pt x="1483" y="605"/>
                  </a:lnTo>
                  <a:lnTo>
                    <a:pt x="1493" y="674"/>
                  </a:lnTo>
                  <a:lnTo>
                    <a:pt x="1496" y="746"/>
                  </a:lnTo>
                  <a:lnTo>
                    <a:pt x="1493" y="817"/>
                  </a:lnTo>
                  <a:lnTo>
                    <a:pt x="1483" y="887"/>
                  </a:lnTo>
                  <a:lnTo>
                    <a:pt x="1466" y="955"/>
                  </a:lnTo>
                  <a:lnTo>
                    <a:pt x="1444" y="1019"/>
                  </a:lnTo>
                  <a:lnTo>
                    <a:pt x="1415" y="1082"/>
                  </a:lnTo>
                  <a:lnTo>
                    <a:pt x="1382" y="1140"/>
                  </a:lnTo>
                  <a:lnTo>
                    <a:pt x="1343" y="1196"/>
                  </a:lnTo>
                  <a:lnTo>
                    <a:pt x="1300" y="1248"/>
                  </a:lnTo>
                  <a:lnTo>
                    <a:pt x="1252" y="1295"/>
                  </a:lnTo>
                  <a:lnTo>
                    <a:pt x="1200" y="1338"/>
                  </a:lnTo>
                  <a:lnTo>
                    <a:pt x="1145" y="1377"/>
                  </a:lnTo>
                  <a:lnTo>
                    <a:pt x="1086" y="1410"/>
                  </a:lnTo>
                  <a:lnTo>
                    <a:pt x="1023" y="1438"/>
                  </a:lnTo>
                  <a:lnTo>
                    <a:pt x="958" y="1461"/>
                  </a:lnTo>
                  <a:lnTo>
                    <a:pt x="891" y="1476"/>
                  </a:lnTo>
                  <a:lnTo>
                    <a:pt x="820" y="1486"/>
                  </a:lnTo>
                  <a:lnTo>
                    <a:pt x="749" y="1491"/>
                  </a:lnTo>
                  <a:lnTo>
                    <a:pt x="677" y="1486"/>
                  </a:lnTo>
                  <a:lnTo>
                    <a:pt x="607" y="1476"/>
                  </a:lnTo>
                  <a:lnTo>
                    <a:pt x="539" y="1461"/>
                  </a:lnTo>
                  <a:lnTo>
                    <a:pt x="474" y="1438"/>
                  </a:lnTo>
                  <a:lnTo>
                    <a:pt x="412" y="1410"/>
                  </a:lnTo>
                  <a:lnTo>
                    <a:pt x="352" y="1377"/>
                  </a:lnTo>
                  <a:lnTo>
                    <a:pt x="296" y="1338"/>
                  </a:lnTo>
                  <a:lnTo>
                    <a:pt x="244" y="1295"/>
                  </a:lnTo>
                  <a:lnTo>
                    <a:pt x="196" y="1248"/>
                  </a:lnTo>
                  <a:lnTo>
                    <a:pt x="153" y="1196"/>
                  </a:lnTo>
                  <a:lnTo>
                    <a:pt x="114" y="1140"/>
                  </a:lnTo>
                  <a:lnTo>
                    <a:pt x="81" y="1082"/>
                  </a:lnTo>
                  <a:lnTo>
                    <a:pt x="53" y="1019"/>
                  </a:lnTo>
                  <a:lnTo>
                    <a:pt x="30" y="955"/>
                  </a:lnTo>
                  <a:lnTo>
                    <a:pt x="15" y="887"/>
                  </a:lnTo>
                  <a:lnTo>
                    <a:pt x="5" y="817"/>
                  </a:lnTo>
                  <a:lnTo>
                    <a:pt x="0" y="746"/>
                  </a:lnTo>
                  <a:lnTo>
                    <a:pt x="5" y="674"/>
                  </a:lnTo>
                  <a:lnTo>
                    <a:pt x="15" y="605"/>
                  </a:lnTo>
                  <a:lnTo>
                    <a:pt x="30" y="537"/>
                  </a:lnTo>
                  <a:lnTo>
                    <a:pt x="53" y="472"/>
                  </a:lnTo>
                  <a:lnTo>
                    <a:pt x="81" y="410"/>
                  </a:lnTo>
                  <a:lnTo>
                    <a:pt x="114" y="351"/>
                  </a:lnTo>
                  <a:lnTo>
                    <a:pt x="153" y="295"/>
                  </a:lnTo>
                  <a:lnTo>
                    <a:pt x="196" y="243"/>
                  </a:lnTo>
                  <a:lnTo>
                    <a:pt x="244" y="196"/>
                  </a:lnTo>
                  <a:lnTo>
                    <a:pt x="296" y="153"/>
                  </a:lnTo>
                  <a:lnTo>
                    <a:pt x="352" y="114"/>
                  </a:lnTo>
                  <a:lnTo>
                    <a:pt x="412" y="81"/>
                  </a:lnTo>
                  <a:lnTo>
                    <a:pt x="474" y="53"/>
                  </a:lnTo>
                  <a:lnTo>
                    <a:pt x="539" y="30"/>
                  </a:lnTo>
                  <a:lnTo>
                    <a:pt x="607" y="15"/>
                  </a:lnTo>
                  <a:lnTo>
                    <a:pt x="677" y="5"/>
                  </a:lnTo>
                  <a:lnTo>
                    <a:pt x="7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8"/>
            <p:cNvSpPr>
              <a:spLocks/>
            </p:cNvSpPr>
            <p:nvPr/>
          </p:nvSpPr>
          <p:spPr bwMode="auto">
            <a:xfrm>
              <a:off x="7639050" y="5359400"/>
              <a:ext cx="79375" cy="79375"/>
            </a:xfrm>
            <a:custGeom>
              <a:avLst/>
              <a:gdLst>
                <a:gd name="T0" fmla="*/ 63 w 499"/>
                <a:gd name="T1" fmla="*/ 0 h 497"/>
                <a:gd name="T2" fmla="*/ 82 w 499"/>
                <a:gd name="T3" fmla="*/ 3 h 497"/>
                <a:gd name="T4" fmla="*/ 99 w 499"/>
                <a:gd name="T5" fmla="*/ 12 h 497"/>
                <a:gd name="T6" fmla="*/ 113 w 499"/>
                <a:gd name="T7" fmla="*/ 25 h 497"/>
                <a:gd name="T8" fmla="*/ 122 w 499"/>
                <a:gd name="T9" fmla="*/ 43 h 497"/>
                <a:gd name="T10" fmla="*/ 125 w 499"/>
                <a:gd name="T11" fmla="*/ 63 h 497"/>
                <a:gd name="T12" fmla="*/ 125 w 499"/>
                <a:gd name="T13" fmla="*/ 372 h 497"/>
                <a:gd name="T14" fmla="*/ 437 w 499"/>
                <a:gd name="T15" fmla="*/ 372 h 497"/>
                <a:gd name="T16" fmla="*/ 455 w 499"/>
                <a:gd name="T17" fmla="*/ 375 h 497"/>
                <a:gd name="T18" fmla="*/ 473 w 499"/>
                <a:gd name="T19" fmla="*/ 384 h 497"/>
                <a:gd name="T20" fmla="*/ 486 w 499"/>
                <a:gd name="T21" fmla="*/ 397 h 497"/>
                <a:gd name="T22" fmla="*/ 495 w 499"/>
                <a:gd name="T23" fmla="*/ 415 h 497"/>
                <a:gd name="T24" fmla="*/ 499 w 499"/>
                <a:gd name="T25" fmla="*/ 435 h 497"/>
                <a:gd name="T26" fmla="*/ 495 w 499"/>
                <a:gd name="T27" fmla="*/ 454 h 497"/>
                <a:gd name="T28" fmla="*/ 486 w 499"/>
                <a:gd name="T29" fmla="*/ 472 h 497"/>
                <a:gd name="T30" fmla="*/ 473 w 499"/>
                <a:gd name="T31" fmla="*/ 485 h 497"/>
                <a:gd name="T32" fmla="*/ 455 w 499"/>
                <a:gd name="T33" fmla="*/ 494 h 497"/>
                <a:gd name="T34" fmla="*/ 437 w 499"/>
                <a:gd name="T35" fmla="*/ 497 h 497"/>
                <a:gd name="T36" fmla="*/ 63 w 499"/>
                <a:gd name="T37" fmla="*/ 497 h 497"/>
                <a:gd name="T38" fmla="*/ 43 w 499"/>
                <a:gd name="T39" fmla="*/ 494 h 497"/>
                <a:gd name="T40" fmla="*/ 25 w 499"/>
                <a:gd name="T41" fmla="*/ 485 h 497"/>
                <a:gd name="T42" fmla="*/ 12 w 499"/>
                <a:gd name="T43" fmla="*/ 472 h 497"/>
                <a:gd name="T44" fmla="*/ 3 w 499"/>
                <a:gd name="T45" fmla="*/ 454 h 497"/>
                <a:gd name="T46" fmla="*/ 0 w 499"/>
                <a:gd name="T47" fmla="*/ 435 h 497"/>
                <a:gd name="T48" fmla="*/ 0 w 499"/>
                <a:gd name="T49" fmla="*/ 63 h 497"/>
                <a:gd name="T50" fmla="*/ 3 w 499"/>
                <a:gd name="T51" fmla="*/ 43 h 497"/>
                <a:gd name="T52" fmla="*/ 12 w 499"/>
                <a:gd name="T53" fmla="*/ 25 h 497"/>
                <a:gd name="T54" fmla="*/ 25 w 499"/>
                <a:gd name="T55" fmla="*/ 12 h 497"/>
                <a:gd name="T56" fmla="*/ 43 w 499"/>
                <a:gd name="T57" fmla="*/ 3 h 497"/>
                <a:gd name="T58" fmla="*/ 63 w 499"/>
                <a:gd name="T5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9" h="497">
                  <a:moveTo>
                    <a:pt x="63" y="0"/>
                  </a:moveTo>
                  <a:lnTo>
                    <a:pt x="82" y="3"/>
                  </a:lnTo>
                  <a:lnTo>
                    <a:pt x="99" y="12"/>
                  </a:lnTo>
                  <a:lnTo>
                    <a:pt x="113" y="25"/>
                  </a:lnTo>
                  <a:lnTo>
                    <a:pt x="122" y="43"/>
                  </a:lnTo>
                  <a:lnTo>
                    <a:pt x="125" y="63"/>
                  </a:lnTo>
                  <a:lnTo>
                    <a:pt x="125" y="372"/>
                  </a:lnTo>
                  <a:lnTo>
                    <a:pt x="437" y="372"/>
                  </a:lnTo>
                  <a:lnTo>
                    <a:pt x="455" y="375"/>
                  </a:lnTo>
                  <a:lnTo>
                    <a:pt x="473" y="384"/>
                  </a:lnTo>
                  <a:lnTo>
                    <a:pt x="486" y="397"/>
                  </a:lnTo>
                  <a:lnTo>
                    <a:pt x="495" y="415"/>
                  </a:lnTo>
                  <a:lnTo>
                    <a:pt x="499" y="435"/>
                  </a:lnTo>
                  <a:lnTo>
                    <a:pt x="495" y="454"/>
                  </a:lnTo>
                  <a:lnTo>
                    <a:pt x="486" y="472"/>
                  </a:lnTo>
                  <a:lnTo>
                    <a:pt x="473" y="485"/>
                  </a:lnTo>
                  <a:lnTo>
                    <a:pt x="455" y="494"/>
                  </a:lnTo>
                  <a:lnTo>
                    <a:pt x="437" y="497"/>
                  </a:lnTo>
                  <a:lnTo>
                    <a:pt x="63" y="497"/>
                  </a:lnTo>
                  <a:lnTo>
                    <a:pt x="43" y="494"/>
                  </a:lnTo>
                  <a:lnTo>
                    <a:pt x="25" y="485"/>
                  </a:lnTo>
                  <a:lnTo>
                    <a:pt x="12" y="472"/>
                  </a:lnTo>
                  <a:lnTo>
                    <a:pt x="3" y="454"/>
                  </a:lnTo>
                  <a:lnTo>
                    <a:pt x="0" y="435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9"/>
            <p:cNvSpPr>
              <a:spLocks noEditPoints="1"/>
            </p:cNvSpPr>
            <p:nvPr/>
          </p:nvSpPr>
          <p:spPr bwMode="auto">
            <a:xfrm>
              <a:off x="7442200" y="5162550"/>
              <a:ext cx="127000" cy="158750"/>
            </a:xfrm>
            <a:custGeom>
              <a:avLst/>
              <a:gdLst>
                <a:gd name="T0" fmla="*/ 124 w 810"/>
                <a:gd name="T1" fmla="*/ 175 h 993"/>
                <a:gd name="T2" fmla="*/ 124 w 810"/>
                <a:gd name="T3" fmla="*/ 818 h 993"/>
                <a:gd name="T4" fmla="*/ 631 w 810"/>
                <a:gd name="T5" fmla="*/ 496 h 993"/>
                <a:gd name="T6" fmla="*/ 124 w 810"/>
                <a:gd name="T7" fmla="*/ 175 h 993"/>
                <a:gd name="T8" fmla="*/ 64 w 810"/>
                <a:gd name="T9" fmla="*/ 0 h 993"/>
                <a:gd name="T10" fmla="*/ 81 w 810"/>
                <a:gd name="T11" fmla="*/ 2 h 993"/>
                <a:gd name="T12" fmla="*/ 95 w 810"/>
                <a:gd name="T13" fmla="*/ 10 h 993"/>
                <a:gd name="T14" fmla="*/ 781 w 810"/>
                <a:gd name="T15" fmla="*/ 444 h 993"/>
                <a:gd name="T16" fmla="*/ 793 w 810"/>
                <a:gd name="T17" fmla="*/ 454 h 993"/>
                <a:gd name="T18" fmla="*/ 802 w 810"/>
                <a:gd name="T19" fmla="*/ 466 h 993"/>
                <a:gd name="T20" fmla="*/ 809 w 810"/>
                <a:gd name="T21" fmla="*/ 481 h 993"/>
                <a:gd name="T22" fmla="*/ 810 w 810"/>
                <a:gd name="T23" fmla="*/ 496 h 993"/>
                <a:gd name="T24" fmla="*/ 809 w 810"/>
                <a:gd name="T25" fmla="*/ 512 h 993"/>
                <a:gd name="T26" fmla="*/ 802 w 810"/>
                <a:gd name="T27" fmla="*/ 526 h 993"/>
                <a:gd name="T28" fmla="*/ 793 w 810"/>
                <a:gd name="T29" fmla="*/ 539 h 993"/>
                <a:gd name="T30" fmla="*/ 781 w 810"/>
                <a:gd name="T31" fmla="*/ 549 h 993"/>
                <a:gd name="T32" fmla="*/ 95 w 810"/>
                <a:gd name="T33" fmla="*/ 983 h 993"/>
                <a:gd name="T34" fmla="*/ 80 w 810"/>
                <a:gd name="T35" fmla="*/ 991 h 993"/>
                <a:gd name="T36" fmla="*/ 62 w 810"/>
                <a:gd name="T37" fmla="*/ 993 h 993"/>
                <a:gd name="T38" fmla="*/ 47 w 810"/>
                <a:gd name="T39" fmla="*/ 991 h 993"/>
                <a:gd name="T40" fmla="*/ 32 w 810"/>
                <a:gd name="T41" fmla="*/ 986 h 993"/>
                <a:gd name="T42" fmla="*/ 19 w 810"/>
                <a:gd name="T43" fmla="*/ 976 h 993"/>
                <a:gd name="T44" fmla="*/ 9 w 810"/>
                <a:gd name="T45" fmla="*/ 962 h 993"/>
                <a:gd name="T46" fmla="*/ 2 w 810"/>
                <a:gd name="T47" fmla="*/ 947 h 993"/>
                <a:gd name="T48" fmla="*/ 0 w 810"/>
                <a:gd name="T49" fmla="*/ 930 h 993"/>
                <a:gd name="T50" fmla="*/ 0 w 810"/>
                <a:gd name="T51" fmla="*/ 62 h 993"/>
                <a:gd name="T52" fmla="*/ 2 w 810"/>
                <a:gd name="T53" fmla="*/ 45 h 993"/>
                <a:gd name="T54" fmla="*/ 9 w 810"/>
                <a:gd name="T55" fmla="*/ 30 h 993"/>
                <a:gd name="T56" fmla="*/ 19 w 810"/>
                <a:gd name="T57" fmla="*/ 18 h 993"/>
                <a:gd name="T58" fmla="*/ 32 w 810"/>
                <a:gd name="T59" fmla="*/ 8 h 993"/>
                <a:gd name="T60" fmla="*/ 48 w 810"/>
                <a:gd name="T61" fmla="*/ 1 h 993"/>
                <a:gd name="T62" fmla="*/ 64 w 810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993">
                  <a:moveTo>
                    <a:pt x="124" y="175"/>
                  </a:moveTo>
                  <a:lnTo>
                    <a:pt x="124" y="818"/>
                  </a:lnTo>
                  <a:lnTo>
                    <a:pt x="631" y="496"/>
                  </a:lnTo>
                  <a:lnTo>
                    <a:pt x="124" y="175"/>
                  </a:lnTo>
                  <a:close/>
                  <a:moveTo>
                    <a:pt x="64" y="0"/>
                  </a:moveTo>
                  <a:lnTo>
                    <a:pt x="81" y="2"/>
                  </a:lnTo>
                  <a:lnTo>
                    <a:pt x="95" y="10"/>
                  </a:lnTo>
                  <a:lnTo>
                    <a:pt x="781" y="444"/>
                  </a:lnTo>
                  <a:lnTo>
                    <a:pt x="793" y="454"/>
                  </a:lnTo>
                  <a:lnTo>
                    <a:pt x="802" y="466"/>
                  </a:lnTo>
                  <a:lnTo>
                    <a:pt x="809" y="481"/>
                  </a:lnTo>
                  <a:lnTo>
                    <a:pt x="810" y="496"/>
                  </a:lnTo>
                  <a:lnTo>
                    <a:pt x="809" y="512"/>
                  </a:lnTo>
                  <a:lnTo>
                    <a:pt x="802" y="526"/>
                  </a:lnTo>
                  <a:lnTo>
                    <a:pt x="793" y="539"/>
                  </a:lnTo>
                  <a:lnTo>
                    <a:pt x="781" y="549"/>
                  </a:lnTo>
                  <a:lnTo>
                    <a:pt x="95" y="983"/>
                  </a:lnTo>
                  <a:lnTo>
                    <a:pt x="80" y="991"/>
                  </a:lnTo>
                  <a:lnTo>
                    <a:pt x="62" y="993"/>
                  </a:lnTo>
                  <a:lnTo>
                    <a:pt x="47" y="991"/>
                  </a:lnTo>
                  <a:lnTo>
                    <a:pt x="32" y="986"/>
                  </a:lnTo>
                  <a:lnTo>
                    <a:pt x="19" y="976"/>
                  </a:lnTo>
                  <a:lnTo>
                    <a:pt x="9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0"/>
            <p:cNvSpPr>
              <a:spLocks noEditPoints="1"/>
            </p:cNvSpPr>
            <p:nvPr/>
          </p:nvSpPr>
          <p:spPr bwMode="auto">
            <a:xfrm>
              <a:off x="7204075" y="5014913"/>
              <a:ext cx="573088" cy="454025"/>
            </a:xfrm>
            <a:custGeom>
              <a:avLst/>
              <a:gdLst>
                <a:gd name="T0" fmla="*/ 124 w 3613"/>
                <a:gd name="T1" fmla="*/ 2731 h 2855"/>
                <a:gd name="T2" fmla="*/ 623 w 3613"/>
                <a:gd name="T3" fmla="*/ 2172 h 2855"/>
                <a:gd name="T4" fmla="*/ 124 w 3613"/>
                <a:gd name="T5" fmla="*/ 1489 h 2855"/>
                <a:gd name="T6" fmla="*/ 623 w 3613"/>
                <a:gd name="T7" fmla="*/ 2048 h 2855"/>
                <a:gd name="T8" fmla="*/ 124 w 3613"/>
                <a:gd name="T9" fmla="*/ 1489 h 2855"/>
                <a:gd name="T10" fmla="*/ 2990 w 3613"/>
                <a:gd name="T11" fmla="*/ 1365 h 2855"/>
                <a:gd name="T12" fmla="*/ 3489 w 3613"/>
                <a:gd name="T13" fmla="*/ 806 h 2855"/>
                <a:gd name="T14" fmla="*/ 124 w 3613"/>
                <a:gd name="T15" fmla="*/ 806 h 2855"/>
                <a:gd name="T16" fmla="*/ 623 w 3613"/>
                <a:gd name="T17" fmla="*/ 1365 h 2855"/>
                <a:gd name="T18" fmla="*/ 124 w 3613"/>
                <a:gd name="T19" fmla="*/ 806 h 2855"/>
                <a:gd name="T20" fmla="*/ 2990 w 3613"/>
                <a:gd name="T21" fmla="*/ 683 h 2855"/>
                <a:gd name="T22" fmla="*/ 3489 w 3613"/>
                <a:gd name="T23" fmla="*/ 125 h 2855"/>
                <a:gd name="T24" fmla="*/ 124 w 3613"/>
                <a:gd name="T25" fmla="*/ 125 h 2855"/>
                <a:gd name="T26" fmla="*/ 623 w 3613"/>
                <a:gd name="T27" fmla="*/ 683 h 2855"/>
                <a:gd name="T28" fmla="*/ 124 w 3613"/>
                <a:gd name="T29" fmla="*/ 125 h 2855"/>
                <a:gd name="T30" fmla="*/ 3551 w 3613"/>
                <a:gd name="T31" fmla="*/ 0 h 2855"/>
                <a:gd name="T32" fmla="*/ 3588 w 3613"/>
                <a:gd name="T33" fmla="*/ 12 h 2855"/>
                <a:gd name="T34" fmla="*/ 3610 w 3613"/>
                <a:gd name="T35" fmla="*/ 43 h 2855"/>
                <a:gd name="T36" fmla="*/ 3613 w 3613"/>
                <a:gd name="T37" fmla="*/ 1924 h 2855"/>
                <a:gd name="T38" fmla="*/ 3601 w 3613"/>
                <a:gd name="T39" fmla="*/ 1961 h 2855"/>
                <a:gd name="T40" fmla="*/ 3571 w 3613"/>
                <a:gd name="T41" fmla="*/ 1983 h 2855"/>
                <a:gd name="T42" fmla="*/ 3531 w 3613"/>
                <a:gd name="T43" fmla="*/ 1983 h 2855"/>
                <a:gd name="T44" fmla="*/ 3500 w 3613"/>
                <a:gd name="T45" fmla="*/ 1961 h 2855"/>
                <a:gd name="T46" fmla="*/ 3489 w 3613"/>
                <a:gd name="T47" fmla="*/ 1924 h 2855"/>
                <a:gd name="T48" fmla="*/ 2928 w 3613"/>
                <a:gd name="T49" fmla="*/ 1489 h 2855"/>
                <a:gd name="T50" fmla="*/ 2891 w 3613"/>
                <a:gd name="T51" fmla="*/ 1478 h 2855"/>
                <a:gd name="T52" fmla="*/ 2869 w 3613"/>
                <a:gd name="T53" fmla="*/ 1447 h 2855"/>
                <a:gd name="T54" fmla="*/ 2866 w 3613"/>
                <a:gd name="T55" fmla="*/ 125 h 2855"/>
                <a:gd name="T56" fmla="*/ 748 w 3613"/>
                <a:gd name="T57" fmla="*/ 2731 h 2855"/>
                <a:gd name="T58" fmla="*/ 1827 w 3613"/>
                <a:gd name="T59" fmla="*/ 2734 h 2855"/>
                <a:gd name="T60" fmla="*/ 1857 w 3613"/>
                <a:gd name="T61" fmla="*/ 2756 h 2855"/>
                <a:gd name="T62" fmla="*/ 1869 w 3613"/>
                <a:gd name="T63" fmla="*/ 2793 h 2855"/>
                <a:gd name="T64" fmla="*/ 1857 w 3613"/>
                <a:gd name="T65" fmla="*/ 2829 h 2855"/>
                <a:gd name="T66" fmla="*/ 1827 w 3613"/>
                <a:gd name="T67" fmla="*/ 2851 h 2855"/>
                <a:gd name="T68" fmla="*/ 62 w 3613"/>
                <a:gd name="T69" fmla="*/ 2855 h 2855"/>
                <a:gd name="T70" fmla="*/ 26 w 3613"/>
                <a:gd name="T71" fmla="*/ 2842 h 2855"/>
                <a:gd name="T72" fmla="*/ 3 w 3613"/>
                <a:gd name="T73" fmla="*/ 2813 h 2855"/>
                <a:gd name="T74" fmla="*/ 0 w 3613"/>
                <a:gd name="T75" fmla="*/ 63 h 2855"/>
                <a:gd name="T76" fmla="*/ 12 w 3613"/>
                <a:gd name="T77" fmla="*/ 25 h 2855"/>
                <a:gd name="T78" fmla="*/ 42 w 3613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13" h="2855">
                  <a:moveTo>
                    <a:pt x="124" y="2172"/>
                  </a:moveTo>
                  <a:lnTo>
                    <a:pt x="124" y="2731"/>
                  </a:lnTo>
                  <a:lnTo>
                    <a:pt x="623" y="2731"/>
                  </a:lnTo>
                  <a:lnTo>
                    <a:pt x="623" y="2172"/>
                  </a:lnTo>
                  <a:lnTo>
                    <a:pt x="124" y="2172"/>
                  </a:lnTo>
                  <a:close/>
                  <a:moveTo>
                    <a:pt x="124" y="1489"/>
                  </a:moveTo>
                  <a:lnTo>
                    <a:pt x="124" y="2048"/>
                  </a:lnTo>
                  <a:lnTo>
                    <a:pt x="623" y="2048"/>
                  </a:lnTo>
                  <a:lnTo>
                    <a:pt x="623" y="1489"/>
                  </a:lnTo>
                  <a:lnTo>
                    <a:pt x="124" y="1489"/>
                  </a:lnTo>
                  <a:close/>
                  <a:moveTo>
                    <a:pt x="2990" y="806"/>
                  </a:moveTo>
                  <a:lnTo>
                    <a:pt x="2990" y="1365"/>
                  </a:lnTo>
                  <a:lnTo>
                    <a:pt x="3489" y="1365"/>
                  </a:lnTo>
                  <a:lnTo>
                    <a:pt x="3489" y="806"/>
                  </a:lnTo>
                  <a:lnTo>
                    <a:pt x="2990" y="806"/>
                  </a:lnTo>
                  <a:close/>
                  <a:moveTo>
                    <a:pt x="124" y="806"/>
                  </a:moveTo>
                  <a:lnTo>
                    <a:pt x="124" y="1365"/>
                  </a:lnTo>
                  <a:lnTo>
                    <a:pt x="623" y="1365"/>
                  </a:lnTo>
                  <a:lnTo>
                    <a:pt x="623" y="806"/>
                  </a:lnTo>
                  <a:lnTo>
                    <a:pt x="124" y="806"/>
                  </a:lnTo>
                  <a:close/>
                  <a:moveTo>
                    <a:pt x="2990" y="125"/>
                  </a:moveTo>
                  <a:lnTo>
                    <a:pt x="2990" y="683"/>
                  </a:lnTo>
                  <a:lnTo>
                    <a:pt x="3489" y="683"/>
                  </a:lnTo>
                  <a:lnTo>
                    <a:pt x="3489" y="125"/>
                  </a:lnTo>
                  <a:lnTo>
                    <a:pt x="2990" y="125"/>
                  </a:lnTo>
                  <a:close/>
                  <a:moveTo>
                    <a:pt x="124" y="125"/>
                  </a:moveTo>
                  <a:lnTo>
                    <a:pt x="124" y="683"/>
                  </a:lnTo>
                  <a:lnTo>
                    <a:pt x="623" y="683"/>
                  </a:lnTo>
                  <a:lnTo>
                    <a:pt x="623" y="125"/>
                  </a:lnTo>
                  <a:lnTo>
                    <a:pt x="124" y="125"/>
                  </a:lnTo>
                  <a:close/>
                  <a:moveTo>
                    <a:pt x="62" y="0"/>
                  </a:moveTo>
                  <a:lnTo>
                    <a:pt x="3551" y="0"/>
                  </a:lnTo>
                  <a:lnTo>
                    <a:pt x="3571" y="3"/>
                  </a:lnTo>
                  <a:lnTo>
                    <a:pt x="3588" y="12"/>
                  </a:lnTo>
                  <a:lnTo>
                    <a:pt x="3601" y="25"/>
                  </a:lnTo>
                  <a:lnTo>
                    <a:pt x="3610" y="43"/>
                  </a:lnTo>
                  <a:lnTo>
                    <a:pt x="3613" y="63"/>
                  </a:lnTo>
                  <a:lnTo>
                    <a:pt x="3613" y="1924"/>
                  </a:lnTo>
                  <a:lnTo>
                    <a:pt x="3610" y="1943"/>
                  </a:lnTo>
                  <a:lnTo>
                    <a:pt x="3601" y="1961"/>
                  </a:lnTo>
                  <a:lnTo>
                    <a:pt x="3588" y="1974"/>
                  </a:lnTo>
                  <a:lnTo>
                    <a:pt x="3571" y="1983"/>
                  </a:lnTo>
                  <a:lnTo>
                    <a:pt x="3551" y="1986"/>
                  </a:lnTo>
                  <a:lnTo>
                    <a:pt x="3531" y="1983"/>
                  </a:lnTo>
                  <a:lnTo>
                    <a:pt x="3515" y="1974"/>
                  </a:lnTo>
                  <a:lnTo>
                    <a:pt x="3500" y="1961"/>
                  </a:lnTo>
                  <a:lnTo>
                    <a:pt x="3491" y="1943"/>
                  </a:lnTo>
                  <a:lnTo>
                    <a:pt x="3489" y="1924"/>
                  </a:lnTo>
                  <a:lnTo>
                    <a:pt x="3489" y="1489"/>
                  </a:lnTo>
                  <a:lnTo>
                    <a:pt x="2928" y="1489"/>
                  </a:lnTo>
                  <a:lnTo>
                    <a:pt x="2908" y="1487"/>
                  </a:lnTo>
                  <a:lnTo>
                    <a:pt x="2891" y="1478"/>
                  </a:lnTo>
                  <a:lnTo>
                    <a:pt x="2878" y="1464"/>
                  </a:lnTo>
                  <a:lnTo>
                    <a:pt x="2869" y="1447"/>
                  </a:lnTo>
                  <a:lnTo>
                    <a:pt x="2866" y="1427"/>
                  </a:lnTo>
                  <a:lnTo>
                    <a:pt x="2866" y="125"/>
                  </a:lnTo>
                  <a:lnTo>
                    <a:pt x="748" y="125"/>
                  </a:lnTo>
                  <a:lnTo>
                    <a:pt x="748" y="2731"/>
                  </a:lnTo>
                  <a:lnTo>
                    <a:pt x="1807" y="2731"/>
                  </a:lnTo>
                  <a:lnTo>
                    <a:pt x="1827" y="2734"/>
                  </a:lnTo>
                  <a:lnTo>
                    <a:pt x="1843" y="2743"/>
                  </a:lnTo>
                  <a:lnTo>
                    <a:pt x="1857" y="2756"/>
                  </a:lnTo>
                  <a:lnTo>
                    <a:pt x="1865" y="2773"/>
                  </a:lnTo>
                  <a:lnTo>
                    <a:pt x="1869" y="2793"/>
                  </a:lnTo>
                  <a:lnTo>
                    <a:pt x="1865" y="2813"/>
                  </a:lnTo>
                  <a:lnTo>
                    <a:pt x="1857" y="2829"/>
                  </a:lnTo>
                  <a:lnTo>
                    <a:pt x="1843" y="2842"/>
                  </a:lnTo>
                  <a:lnTo>
                    <a:pt x="1827" y="2851"/>
                  </a:lnTo>
                  <a:lnTo>
                    <a:pt x="1807" y="2855"/>
                  </a:lnTo>
                  <a:lnTo>
                    <a:pt x="62" y="2855"/>
                  </a:lnTo>
                  <a:lnTo>
                    <a:pt x="42" y="2851"/>
                  </a:lnTo>
                  <a:lnTo>
                    <a:pt x="26" y="2842"/>
                  </a:lnTo>
                  <a:lnTo>
                    <a:pt x="12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6271784" y="5038725"/>
            <a:ext cx="574675" cy="488950"/>
            <a:chOff x="6267450" y="5038725"/>
            <a:chExt cx="574675" cy="4889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7" name="Freeform 15"/>
            <p:cNvSpPr>
              <a:spLocks noEditPoints="1"/>
            </p:cNvSpPr>
            <p:nvPr/>
          </p:nvSpPr>
          <p:spPr bwMode="auto">
            <a:xfrm>
              <a:off x="6657975" y="5349875"/>
              <a:ext cx="180975" cy="177800"/>
            </a:xfrm>
            <a:custGeom>
              <a:avLst/>
              <a:gdLst>
                <a:gd name="T0" fmla="*/ 190 w 1026"/>
                <a:gd name="T1" fmla="*/ 207 h 1123"/>
                <a:gd name="T2" fmla="*/ 381 w 1026"/>
                <a:gd name="T3" fmla="*/ 776 h 1123"/>
                <a:gd name="T4" fmla="*/ 490 w 1026"/>
                <a:gd name="T5" fmla="*/ 536 h 1123"/>
                <a:gd name="T6" fmla="*/ 709 w 1026"/>
                <a:gd name="T7" fmla="*/ 417 h 1123"/>
                <a:gd name="T8" fmla="*/ 190 w 1026"/>
                <a:gd name="T9" fmla="*/ 207 h 1123"/>
                <a:gd name="T10" fmla="*/ 0 w 1026"/>
                <a:gd name="T11" fmla="*/ 0 h 1123"/>
                <a:gd name="T12" fmla="*/ 992 w 1026"/>
                <a:gd name="T13" fmla="*/ 399 h 1123"/>
                <a:gd name="T14" fmla="*/ 628 w 1026"/>
                <a:gd name="T15" fmla="*/ 599 h 1123"/>
                <a:gd name="T16" fmla="*/ 1010 w 1026"/>
                <a:gd name="T17" fmla="*/ 1018 h 1123"/>
                <a:gd name="T18" fmla="*/ 1019 w 1026"/>
                <a:gd name="T19" fmla="*/ 1031 h 1123"/>
                <a:gd name="T20" fmla="*/ 1024 w 1026"/>
                <a:gd name="T21" fmla="*/ 1046 h 1123"/>
                <a:gd name="T22" fmla="*/ 1026 w 1026"/>
                <a:gd name="T23" fmla="*/ 1062 h 1123"/>
                <a:gd name="T24" fmla="*/ 1024 w 1026"/>
                <a:gd name="T25" fmla="*/ 1077 h 1123"/>
                <a:gd name="T26" fmla="*/ 1019 w 1026"/>
                <a:gd name="T27" fmla="*/ 1092 h 1123"/>
                <a:gd name="T28" fmla="*/ 1010 w 1026"/>
                <a:gd name="T29" fmla="*/ 1105 h 1123"/>
                <a:gd name="T30" fmla="*/ 998 w 1026"/>
                <a:gd name="T31" fmla="*/ 1115 h 1123"/>
                <a:gd name="T32" fmla="*/ 984 w 1026"/>
                <a:gd name="T33" fmla="*/ 1121 h 1123"/>
                <a:gd name="T34" fmla="*/ 970 w 1026"/>
                <a:gd name="T35" fmla="*/ 1123 h 1123"/>
                <a:gd name="T36" fmla="*/ 956 w 1026"/>
                <a:gd name="T37" fmla="*/ 1121 h 1123"/>
                <a:gd name="T38" fmla="*/ 942 w 1026"/>
                <a:gd name="T39" fmla="*/ 1115 h 1123"/>
                <a:gd name="T40" fmla="*/ 930 w 1026"/>
                <a:gd name="T41" fmla="*/ 1105 h 1123"/>
                <a:gd name="T42" fmla="*/ 548 w 1026"/>
                <a:gd name="T43" fmla="*/ 686 h 1123"/>
                <a:gd name="T44" fmla="*/ 365 w 1026"/>
                <a:gd name="T45" fmla="*/ 1086 h 1123"/>
                <a:gd name="T46" fmla="*/ 0 w 1026"/>
                <a:gd name="T47" fmla="*/ 0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6" h="1123">
                  <a:moveTo>
                    <a:pt x="190" y="207"/>
                  </a:moveTo>
                  <a:lnTo>
                    <a:pt x="381" y="776"/>
                  </a:lnTo>
                  <a:lnTo>
                    <a:pt x="490" y="536"/>
                  </a:lnTo>
                  <a:lnTo>
                    <a:pt x="709" y="417"/>
                  </a:lnTo>
                  <a:lnTo>
                    <a:pt x="190" y="207"/>
                  </a:lnTo>
                  <a:close/>
                  <a:moveTo>
                    <a:pt x="0" y="0"/>
                  </a:moveTo>
                  <a:lnTo>
                    <a:pt x="992" y="399"/>
                  </a:lnTo>
                  <a:lnTo>
                    <a:pt x="628" y="599"/>
                  </a:lnTo>
                  <a:lnTo>
                    <a:pt x="1010" y="1018"/>
                  </a:lnTo>
                  <a:lnTo>
                    <a:pt x="1019" y="1031"/>
                  </a:lnTo>
                  <a:lnTo>
                    <a:pt x="1024" y="1046"/>
                  </a:lnTo>
                  <a:lnTo>
                    <a:pt x="1026" y="1062"/>
                  </a:lnTo>
                  <a:lnTo>
                    <a:pt x="1024" y="1077"/>
                  </a:lnTo>
                  <a:lnTo>
                    <a:pt x="1019" y="1092"/>
                  </a:lnTo>
                  <a:lnTo>
                    <a:pt x="1010" y="1105"/>
                  </a:lnTo>
                  <a:lnTo>
                    <a:pt x="998" y="1115"/>
                  </a:lnTo>
                  <a:lnTo>
                    <a:pt x="984" y="1121"/>
                  </a:lnTo>
                  <a:lnTo>
                    <a:pt x="970" y="1123"/>
                  </a:lnTo>
                  <a:lnTo>
                    <a:pt x="956" y="1121"/>
                  </a:lnTo>
                  <a:lnTo>
                    <a:pt x="942" y="1115"/>
                  </a:lnTo>
                  <a:lnTo>
                    <a:pt x="930" y="1105"/>
                  </a:lnTo>
                  <a:lnTo>
                    <a:pt x="548" y="686"/>
                  </a:lnTo>
                  <a:lnTo>
                    <a:pt x="365" y="10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6"/>
            <p:cNvSpPr>
              <a:spLocks noEditPoints="1"/>
            </p:cNvSpPr>
            <p:nvPr/>
          </p:nvSpPr>
          <p:spPr bwMode="auto">
            <a:xfrm>
              <a:off x="6505575" y="5184775"/>
              <a:ext cx="128588" cy="157163"/>
            </a:xfrm>
            <a:custGeom>
              <a:avLst/>
              <a:gdLst>
                <a:gd name="T0" fmla="*/ 112 w 731"/>
                <a:gd name="T1" fmla="*/ 174 h 986"/>
                <a:gd name="T2" fmla="*/ 112 w 731"/>
                <a:gd name="T3" fmla="*/ 812 h 986"/>
                <a:gd name="T4" fmla="*/ 570 w 731"/>
                <a:gd name="T5" fmla="*/ 493 h 986"/>
                <a:gd name="T6" fmla="*/ 112 w 731"/>
                <a:gd name="T7" fmla="*/ 174 h 986"/>
                <a:gd name="T8" fmla="*/ 58 w 731"/>
                <a:gd name="T9" fmla="*/ 0 h 986"/>
                <a:gd name="T10" fmla="*/ 73 w 731"/>
                <a:gd name="T11" fmla="*/ 3 h 986"/>
                <a:gd name="T12" fmla="*/ 86 w 731"/>
                <a:gd name="T13" fmla="*/ 9 h 986"/>
                <a:gd name="T14" fmla="*/ 705 w 731"/>
                <a:gd name="T15" fmla="*/ 441 h 986"/>
                <a:gd name="T16" fmla="*/ 716 w 731"/>
                <a:gd name="T17" fmla="*/ 450 h 986"/>
                <a:gd name="T18" fmla="*/ 724 w 731"/>
                <a:gd name="T19" fmla="*/ 464 h 986"/>
                <a:gd name="T20" fmla="*/ 730 w 731"/>
                <a:gd name="T21" fmla="*/ 477 h 986"/>
                <a:gd name="T22" fmla="*/ 731 w 731"/>
                <a:gd name="T23" fmla="*/ 493 h 986"/>
                <a:gd name="T24" fmla="*/ 730 w 731"/>
                <a:gd name="T25" fmla="*/ 509 h 986"/>
                <a:gd name="T26" fmla="*/ 724 w 731"/>
                <a:gd name="T27" fmla="*/ 523 h 986"/>
                <a:gd name="T28" fmla="*/ 716 w 731"/>
                <a:gd name="T29" fmla="*/ 535 h 986"/>
                <a:gd name="T30" fmla="*/ 705 w 731"/>
                <a:gd name="T31" fmla="*/ 545 h 986"/>
                <a:gd name="T32" fmla="*/ 86 w 731"/>
                <a:gd name="T33" fmla="*/ 976 h 986"/>
                <a:gd name="T34" fmla="*/ 72 w 731"/>
                <a:gd name="T35" fmla="*/ 983 h 986"/>
                <a:gd name="T36" fmla="*/ 56 w 731"/>
                <a:gd name="T37" fmla="*/ 986 h 986"/>
                <a:gd name="T38" fmla="*/ 42 w 731"/>
                <a:gd name="T39" fmla="*/ 983 h 986"/>
                <a:gd name="T40" fmla="*/ 29 w 731"/>
                <a:gd name="T41" fmla="*/ 978 h 986"/>
                <a:gd name="T42" fmla="*/ 17 w 731"/>
                <a:gd name="T43" fmla="*/ 968 h 986"/>
                <a:gd name="T44" fmla="*/ 8 w 731"/>
                <a:gd name="T45" fmla="*/ 956 h 986"/>
                <a:gd name="T46" fmla="*/ 2 w 731"/>
                <a:gd name="T47" fmla="*/ 941 h 986"/>
                <a:gd name="T48" fmla="*/ 0 w 731"/>
                <a:gd name="T49" fmla="*/ 924 h 986"/>
                <a:gd name="T50" fmla="*/ 0 w 731"/>
                <a:gd name="T51" fmla="*/ 62 h 986"/>
                <a:gd name="T52" fmla="*/ 2 w 731"/>
                <a:gd name="T53" fmla="*/ 46 h 986"/>
                <a:gd name="T54" fmla="*/ 8 w 731"/>
                <a:gd name="T55" fmla="*/ 30 h 986"/>
                <a:gd name="T56" fmla="*/ 17 w 731"/>
                <a:gd name="T57" fmla="*/ 17 h 986"/>
                <a:gd name="T58" fmla="*/ 29 w 731"/>
                <a:gd name="T59" fmla="*/ 7 h 986"/>
                <a:gd name="T60" fmla="*/ 43 w 731"/>
                <a:gd name="T61" fmla="*/ 2 h 986"/>
                <a:gd name="T62" fmla="*/ 58 w 731"/>
                <a:gd name="T63" fmla="*/ 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86">
                  <a:moveTo>
                    <a:pt x="112" y="174"/>
                  </a:moveTo>
                  <a:lnTo>
                    <a:pt x="112" y="812"/>
                  </a:lnTo>
                  <a:lnTo>
                    <a:pt x="570" y="493"/>
                  </a:lnTo>
                  <a:lnTo>
                    <a:pt x="112" y="174"/>
                  </a:lnTo>
                  <a:close/>
                  <a:moveTo>
                    <a:pt x="58" y="0"/>
                  </a:moveTo>
                  <a:lnTo>
                    <a:pt x="73" y="3"/>
                  </a:lnTo>
                  <a:lnTo>
                    <a:pt x="86" y="9"/>
                  </a:lnTo>
                  <a:lnTo>
                    <a:pt x="705" y="441"/>
                  </a:lnTo>
                  <a:lnTo>
                    <a:pt x="716" y="450"/>
                  </a:lnTo>
                  <a:lnTo>
                    <a:pt x="724" y="464"/>
                  </a:lnTo>
                  <a:lnTo>
                    <a:pt x="730" y="477"/>
                  </a:lnTo>
                  <a:lnTo>
                    <a:pt x="731" y="493"/>
                  </a:lnTo>
                  <a:lnTo>
                    <a:pt x="730" y="509"/>
                  </a:lnTo>
                  <a:lnTo>
                    <a:pt x="724" y="523"/>
                  </a:lnTo>
                  <a:lnTo>
                    <a:pt x="716" y="535"/>
                  </a:lnTo>
                  <a:lnTo>
                    <a:pt x="705" y="545"/>
                  </a:lnTo>
                  <a:lnTo>
                    <a:pt x="86" y="976"/>
                  </a:lnTo>
                  <a:lnTo>
                    <a:pt x="72" y="983"/>
                  </a:lnTo>
                  <a:lnTo>
                    <a:pt x="56" y="986"/>
                  </a:lnTo>
                  <a:lnTo>
                    <a:pt x="42" y="983"/>
                  </a:lnTo>
                  <a:lnTo>
                    <a:pt x="29" y="978"/>
                  </a:lnTo>
                  <a:lnTo>
                    <a:pt x="17" y="968"/>
                  </a:lnTo>
                  <a:lnTo>
                    <a:pt x="8" y="956"/>
                  </a:lnTo>
                  <a:lnTo>
                    <a:pt x="2" y="941"/>
                  </a:lnTo>
                  <a:lnTo>
                    <a:pt x="0" y="924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8" y="30"/>
                  </a:lnTo>
                  <a:lnTo>
                    <a:pt x="17" y="17"/>
                  </a:lnTo>
                  <a:lnTo>
                    <a:pt x="29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7"/>
            <p:cNvSpPr>
              <a:spLocks noEditPoints="1"/>
            </p:cNvSpPr>
            <p:nvPr/>
          </p:nvSpPr>
          <p:spPr bwMode="auto">
            <a:xfrm>
              <a:off x="6267450" y="5038725"/>
              <a:ext cx="574675" cy="449263"/>
            </a:xfrm>
            <a:custGeom>
              <a:avLst/>
              <a:gdLst>
                <a:gd name="T0" fmla="*/ 112 w 3261"/>
                <a:gd name="T1" fmla="*/ 2710 h 2834"/>
                <a:gd name="T2" fmla="*/ 563 w 3261"/>
                <a:gd name="T3" fmla="*/ 2156 h 2834"/>
                <a:gd name="T4" fmla="*/ 112 w 3261"/>
                <a:gd name="T5" fmla="*/ 1479 h 2834"/>
                <a:gd name="T6" fmla="*/ 563 w 3261"/>
                <a:gd name="T7" fmla="*/ 2032 h 2834"/>
                <a:gd name="T8" fmla="*/ 112 w 3261"/>
                <a:gd name="T9" fmla="*/ 1479 h 2834"/>
                <a:gd name="T10" fmla="*/ 2698 w 3261"/>
                <a:gd name="T11" fmla="*/ 1356 h 2834"/>
                <a:gd name="T12" fmla="*/ 3149 w 3261"/>
                <a:gd name="T13" fmla="*/ 801 h 2834"/>
                <a:gd name="T14" fmla="*/ 112 w 3261"/>
                <a:gd name="T15" fmla="*/ 801 h 2834"/>
                <a:gd name="T16" fmla="*/ 563 w 3261"/>
                <a:gd name="T17" fmla="*/ 1356 h 2834"/>
                <a:gd name="T18" fmla="*/ 112 w 3261"/>
                <a:gd name="T19" fmla="*/ 801 h 2834"/>
                <a:gd name="T20" fmla="*/ 2698 w 3261"/>
                <a:gd name="T21" fmla="*/ 678 h 2834"/>
                <a:gd name="T22" fmla="*/ 3149 w 3261"/>
                <a:gd name="T23" fmla="*/ 123 h 2834"/>
                <a:gd name="T24" fmla="*/ 112 w 3261"/>
                <a:gd name="T25" fmla="*/ 123 h 2834"/>
                <a:gd name="T26" fmla="*/ 563 w 3261"/>
                <a:gd name="T27" fmla="*/ 678 h 2834"/>
                <a:gd name="T28" fmla="*/ 112 w 3261"/>
                <a:gd name="T29" fmla="*/ 123 h 2834"/>
                <a:gd name="T30" fmla="*/ 3205 w 3261"/>
                <a:gd name="T31" fmla="*/ 0 h 2834"/>
                <a:gd name="T32" fmla="*/ 3238 w 3261"/>
                <a:gd name="T33" fmla="*/ 12 h 2834"/>
                <a:gd name="T34" fmla="*/ 3258 w 3261"/>
                <a:gd name="T35" fmla="*/ 42 h 2834"/>
                <a:gd name="T36" fmla="*/ 3261 w 3261"/>
                <a:gd name="T37" fmla="*/ 2094 h 2834"/>
                <a:gd name="T38" fmla="*/ 3250 w 3261"/>
                <a:gd name="T39" fmla="*/ 2131 h 2834"/>
                <a:gd name="T40" fmla="*/ 3223 w 3261"/>
                <a:gd name="T41" fmla="*/ 2153 h 2834"/>
                <a:gd name="T42" fmla="*/ 3187 w 3261"/>
                <a:gd name="T43" fmla="*/ 2153 h 2834"/>
                <a:gd name="T44" fmla="*/ 3159 w 3261"/>
                <a:gd name="T45" fmla="*/ 2131 h 2834"/>
                <a:gd name="T46" fmla="*/ 3149 w 3261"/>
                <a:gd name="T47" fmla="*/ 2094 h 2834"/>
                <a:gd name="T48" fmla="*/ 2642 w 3261"/>
                <a:gd name="T49" fmla="*/ 1479 h 2834"/>
                <a:gd name="T50" fmla="*/ 2609 w 3261"/>
                <a:gd name="T51" fmla="*/ 1467 h 2834"/>
                <a:gd name="T52" fmla="*/ 2589 w 3261"/>
                <a:gd name="T53" fmla="*/ 1436 h 2834"/>
                <a:gd name="T54" fmla="*/ 2586 w 3261"/>
                <a:gd name="T55" fmla="*/ 123 h 2834"/>
                <a:gd name="T56" fmla="*/ 675 w 3261"/>
                <a:gd name="T57" fmla="*/ 2710 h 2834"/>
                <a:gd name="T58" fmla="*/ 2154 w 3261"/>
                <a:gd name="T59" fmla="*/ 2714 h 2834"/>
                <a:gd name="T60" fmla="*/ 2182 w 3261"/>
                <a:gd name="T61" fmla="*/ 2736 h 2834"/>
                <a:gd name="T62" fmla="*/ 2193 w 3261"/>
                <a:gd name="T63" fmla="*/ 2772 h 2834"/>
                <a:gd name="T64" fmla="*/ 2182 w 3261"/>
                <a:gd name="T65" fmla="*/ 2809 h 2834"/>
                <a:gd name="T66" fmla="*/ 2154 w 3261"/>
                <a:gd name="T67" fmla="*/ 2831 h 2834"/>
                <a:gd name="T68" fmla="*/ 56 w 3261"/>
                <a:gd name="T69" fmla="*/ 2834 h 2834"/>
                <a:gd name="T70" fmla="*/ 23 w 3261"/>
                <a:gd name="T71" fmla="*/ 2822 h 2834"/>
                <a:gd name="T72" fmla="*/ 3 w 3261"/>
                <a:gd name="T73" fmla="*/ 2792 h 2834"/>
                <a:gd name="T74" fmla="*/ 0 w 3261"/>
                <a:gd name="T75" fmla="*/ 61 h 2834"/>
                <a:gd name="T76" fmla="*/ 11 w 3261"/>
                <a:gd name="T77" fmla="*/ 25 h 2834"/>
                <a:gd name="T78" fmla="*/ 38 w 3261"/>
                <a:gd name="T79" fmla="*/ 3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34">
                  <a:moveTo>
                    <a:pt x="112" y="2156"/>
                  </a:moveTo>
                  <a:lnTo>
                    <a:pt x="112" y="2710"/>
                  </a:lnTo>
                  <a:lnTo>
                    <a:pt x="563" y="2710"/>
                  </a:lnTo>
                  <a:lnTo>
                    <a:pt x="563" y="2156"/>
                  </a:lnTo>
                  <a:lnTo>
                    <a:pt x="112" y="2156"/>
                  </a:lnTo>
                  <a:close/>
                  <a:moveTo>
                    <a:pt x="112" y="1479"/>
                  </a:moveTo>
                  <a:lnTo>
                    <a:pt x="112" y="2032"/>
                  </a:lnTo>
                  <a:lnTo>
                    <a:pt x="563" y="2032"/>
                  </a:lnTo>
                  <a:lnTo>
                    <a:pt x="563" y="1479"/>
                  </a:lnTo>
                  <a:lnTo>
                    <a:pt x="112" y="1479"/>
                  </a:lnTo>
                  <a:close/>
                  <a:moveTo>
                    <a:pt x="2698" y="801"/>
                  </a:moveTo>
                  <a:lnTo>
                    <a:pt x="2698" y="1356"/>
                  </a:lnTo>
                  <a:lnTo>
                    <a:pt x="3149" y="1356"/>
                  </a:lnTo>
                  <a:lnTo>
                    <a:pt x="3149" y="801"/>
                  </a:lnTo>
                  <a:lnTo>
                    <a:pt x="2698" y="801"/>
                  </a:lnTo>
                  <a:close/>
                  <a:moveTo>
                    <a:pt x="112" y="801"/>
                  </a:moveTo>
                  <a:lnTo>
                    <a:pt x="112" y="1356"/>
                  </a:lnTo>
                  <a:lnTo>
                    <a:pt x="563" y="1356"/>
                  </a:lnTo>
                  <a:lnTo>
                    <a:pt x="563" y="801"/>
                  </a:lnTo>
                  <a:lnTo>
                    <a:pt x="112" y="801"/>
                  </a:lnTo>
                  <a:close/>
                  <a:moveTo>
                    <a:pt x="2698" y="123"/>
                  </a:moveTo>
                  <a:lnTo>
                    <a:pt x="2698" y="678"/>
                  </a:lnTo>
                  <a:lnTo>
                    <a:pt x="3149" y="678"/>
                  </a:lnTo>
                  <a:lnTo>
                    <a:pt x="3149" y="123"/>
                  </a:lnTo>
                  <a:lnTo>
                    <a:pt x="2698" y="123"/>
                  </a:lnTo>
                  <a:close/>
                  <a:moveTo>
                    <a:pt x="112" y="123"/>
                  </a:moveTo>
                  <a:lnTo>
                    <a:pt x="112" y="678"/>
                  </a:lnTo>
                  <a:lnTo>
                    <a:pt x="563" y="678"/>
                  </a:lnTo>
                  <a:lnTo>
                    <a:pt x="563" y="123"/>
                  </a:lnTo>
                  <a:lnTo>
                    <a:pt x="112" y="123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2"/>
                  </a:lnTo>
                  <a:lnTo>
                    <a:pt x="3261" y="61"/>
                  </a:lnTo>
                  <a:lnTo>
                    <a:pt x="3261" y="2094"/>
                  </a:lnTo>
                  <a:lnTo>
                    <a:pt x="3258" y="2114"/>
                  </a:lnTo>
                  <a:lnTo>
                    <a:pt x="3250" y="2131"/>
                  </a:lnTo>
                  <a:lnTo>
                    <a:pt x="3238" y="2144"/>
                  </a:lnTo>
                  <a:lnTo>
                    <a:pt x="3223" y="2153"/>
                  </a:lnTo>
                  <a:lnTo>
                    <a:pt x="3205" y="2156"/>
                  </a:lnTo>
                  <a:lnTo>
                    <a:pt x="3187" y="2153"/>
                  </a:lnTo>
                  <a:lnTo>
                    <a:pt x="3172" y="2144"/>
                  </a:lnTo>
                  <a:lnTo>
                    <a:pt x="3159" y="2131"/>
                  </a:lnTo>
                  <a:lnTo>
                    <a:pt x="3151" y="2114"/>
                  </a:lnTo>
                  <a:lnTo>
                    <a:pt x="3149" y="2094"/>
                  </a:lnTo>
                  <a:lnTo>
                    <a:pt x="3149" y="1479"/>
                  </a:lnTo>
                  <a:lnTo>
                    <a:pt x="2642" y="1479"/>
                  </a:lnTo>
                  <a:lnTo>
                    <a:pt x="2624" y="1475"/>
                  </a:lnTo>
                  <a:lnTo>
                    <a:pt x="2609" y="1467"/>
                  </a:lnTo>
                  <a:lnTo>
                    <a:pt x="2597" y="1453"/>
                  </a:lnTo>
                  <a:lnTo>
                    <a:pt x="2589" y="1436"/>
                  </a:lnTo>
                  <a:lnTo>
                    <a:pt x="2586" y="1417"/>
                  </a:lnTo>
                  <a:lnTo>
                    <a:pt x="2586" y="123"/>
                  </a:lnTo>
                  <a:lnTo>
                    <a:pt x="675" y="123"/>
                  </a:lnTo>
                  <a:lnTo>
                    <a:pt x="675" y="2710"/>
                  </a:lnTo>
                  <a:lnTo>
                    <a:pt x="2136" y="2710"/>
                  </a:lnTo>
                  <a:lnTo>
                    <a:pt x="2154" y="2714"/>
                  </a:lnTo>
                  <a:lnTo>
                    <a:pt x="2170" y="2722"/>
                  </a:lnTo>
                  <a:lnTo>
                    <a:pt x="2182" y="2736"/>
                  </a:lnTo>
                  <a:lnTo>
                    <a:pt x="2190" y="2753"/>
                  </a:lnTo>
                  <a:lnTo>
                    <a:pt x="2193" y="2772"/>
                  </a:lnTo>
                  <a:lnTo>
                    <a:pt x="2190" y="2792"/>
                  </a:lnTo>
                  <a:lnTo>
                    <a:pt x="2182" y="2809"/>
                  </a:lnTo>
                  <a:lnTo>
                    <a:pt x="2170" y="2822"/>
                  </a:lnTo>
                  <a:lnTo>
                    <a:pt x="2154" y="2831"/>
                  </a:lnTo>
                  <a:lnTo>
                    <a:pt x="2136" y="2834"/>
                  </a:lnTo>
                  <a:lnTo>
                    <a:pt x="56" y="2834"/>
                  </a:lnTo>
                  <a:lnTo>
                    <a:pt x="38" y="2831"/>
                  </a:lnTo>
                  <a:lnTo>
                    <a:pt x="23" y="2822"/>
                  </a:lnTo>
                  <a:lnTo>
                    <a:pt x="11" y="2809"/>
                  </a:lnTo>
                  <a:lnTo>
                    <a:pt x="3" y="2792"/>
                  </a:lnTo>
                  <a:lnTo>
                    <a:pt x="0" y="2772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5336290" y="5014913"/>
            <a:ext cx="574675" cy="531812"/>
            <a:chOff x="5340350" y="5014913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3" name="Freeform 22"/>
            <p:cNvSpPr>
              <a:spLocks noEditPoints="1"/>
            </p:cNvSpPr>
            <p:nvPr/>
          </p:nvSpPr>
          <p:spPr bwMode="auto">
            <a:xfrm>
              <a:off x="5667375" y="5291138"/>
              <a:ext cx="198438" cy="255587"/>
            </a:xfrm>
            <a:custGeom>
              <a:avLst/>
              <a:gdLst>
                <a:gd name="T0" fmla="*/ 427 w 1125"/>
                <a:gd name="T1" fmla="*/ 923 h 1614"/>
                <a:gd name="T2" fmla="*/ 319 w 1125"/>
                <a:gd name="T3" fmla="*/ 1037 h 1614"/>
                <a:gd name="T4" fmla="*/ 250 w 1125"/>
                <a:gd name="T5" fmla="*/ 1181 h 1614"/>
                <a:gd name="T6" fmla="*/ 225 w 1125"/>
                <a:gd name="T7" fmla="*/ 1343 h 1614"/>
                <a:gd name="T8" fmla="*/ 900 w 1125"/>
                <a:gd name="T9" fmla="*/ 1343 h 1614"/>
                <a:gd name="T10" fmla="*/ 875 w 1125"/>
                <a:gd name="T11" fmla="*/ 1181 h 1614"/>
                <a:gd name="T12" fmla="*/ 806 w 1125"/>
                <a:gd name="T13" fmla="*/ 1037 h 1614"/>
                <a:gd name="T14" fmla="*/ 698 w 1125"/>
                <a:gd name="T15" fmla="*/ 923 h 1614"/>
                <a:gd name="T16" fmla="*/ 517 w 1125"/>
                <a:gd name="T17" fmla="*/ 869 h 1614"/>
                <a:gd name="T18" fmla="*/ 228 w 1125"/>
                <a:gd name="T19" fmla="*/ 325 h 1614"/>
                <a:gd name="T20" fmla="*/ 268 w 1125"/>
                <a:gd name="T21" fmla="*/ 482 h 1614"/>
                <a:gd name="T22" fmla="*/ 351 w 1125"/>
                <a:gd name="T23" fmla="*/ 617 h 1614"/>
                <a:gd name="T24" fmla="*/ 470 w 1125"/>
                <a:gd name="T25" fmla="*/ 719 h 1614"/>
                <a:gd name="T26" fmla="*/ 654 w 1125"/>
                <a:gd name="T27" fmla="*/ 719 h 1614"/>
                <a:gd name="T28" fmla="*/ 774 w 1125"/>
                <a:gd name="T29" fmla="*/ 617 h 1614"/>
                <a:gd name="T30" fmla="*/ 856 w 1125"/>
                <a:gd name="T31" fmla="*/ 482 h 1614"/>
                <a:gd name="T32" fmla="*/ 896 w 1125"/>
                <a:gd name="T33" fmla="*/ 325 h 1614"/>
                <a:gd name="T34" fmla="*/ 225 w 1125"/>
                <a:gd name="T35" fmla="*/ 123 h 1614"/>
                <a:gd name="T36" fmla="*/ 1087 w 1125"/>
                <a:gd name="T37" fmla="*/ 3 h 1614"/>
                <a:gd name="T38" fmla="*/ 1122 w 1125"/>
                <a:gd name="T39" fmla="*/ 43 h 1614"/>
                <a:gd name="T40" fmla="*/ 1114 w 1125"/>
                <a:gd name="T41" fmla="*/ 98 h 1614"/>
                <a:gd name="T42" fmla="*/ 1069 w 1125"/>
                <a:gd name="T43" fmla="*/ 123 h 1614"/>
                <a:gd name="T44" fmla="*/ 1010 w 1125"/>
                <a:gd name="T45" fmla="*/ 330 h 1614"/>
                <a:gd name="T46" fmla="*/ 974 w 1125"/>
                <a:gd name="T47" fmla="*/ 499 h 1614"/>
                <a:gd name="T48" fmla="*/ 896 w 1125"/>
                <a:gd name="T49" fmla="*/ 649 h 1614"/>
                <a:gd name="T50" fmla="*/ 785 w 1125"/>
                <a:gd name="T51" fmla="*/ 773 h 1614"/>
                <a:gd name="T52" fmla="*/ 825 w 1125"/>
                <a:gd name="T53" fmla="*/ 878 h 1614"/>
                <a:gd name="T54" fmla="*/ 927 w 1125"/>
                <a:gd name="T55" fmla="*/ 1012 h 1614"/>
                <a:gd name="T56" fmla="*/ 990 w 1125"/>
                <a:gd name="T57" fmla="*/ 1168 h 1614"/>
                <a:gd name="T58" fmla="*/ 1013 w 1125"/>
                <a:gd name="T59" fmla="*/ 1343 h 1614"/>
                <a:gd name="T60" fmla="*/ 1087 w 1125"/>
                <a:gd name="T61" fmla="*/ 1492 h 1614"/>
                <a:gd name="T62" fmla="*/ 1122 w 1125"/>
                <a:gd name="T63" fmla="*/ 1532 h 1614"/>
                <a:gd name="T64" fmla="*/ 1114 w 1125"/>
                <a:gd name="T65" fmla="*/ 1588 h 1614"/>
                <a:gd name="T66" fmla="*/ 1069 w 1125"/>
                <a:gd name="T67" fmla="*/ 1614 h 1614"/>
                <a:gd name="T68" fmla="*/ 24 w 1125"/>
                <a:gd name="T69" fmla="*/ 1602 h 1614"/>
                <a:gd name="T70" fmla="*/ 0 w 1125"/>
                <a:gd name="T71" fmla="*/ 1551 h 1614"/>
                <a:gd name="T72" fmla="*/ 24 w 1125"/>
                <a:gd name="T73" fmla="*/ 1501 h 1614"/>
                <a:gd name="T74" fmla="*/ 113 w 1125"/>
                <a:gd name="T75" fmla="*/ 1489 h 1614"/>
                <a:gd name="T76" fmla="*/ 123 w 1125"/>
                <a:gd name="T77" fmla="*/ 1225 h 1614"/>
                <a:gd name="T78" fmla="*/ 173 w 1125"/>
                <a:gd name="T79" fmla="*/ 1061 h 1614"/>
                <a:gd name="T80" fmla="*/ 262 w 1125"/>
                <a:gd name="T81" fmla="*/ 920 h 1614"/>
                <a:gd name="T82" fmla="*/ 384 w 1125"/>
                <a:gd name="T83" fmla="*/ 806 h 1614"/>
                <a:gd name="T84" fmla="*/ 262 w 1125"/>
                <a:gd name="T85" fmla="*/ 693 h 1614"/>
                <a:gd name="T86" fmla="*/ 173 w 1125"/>
                <a:gd name="T87" fmla="*/ 551 h 1614"/>
                <a:gd name="T88" fmla="*/ 123 w 1125"/>
                <a:gd name="T89" fmla="*/ 387 h 1614"/>
                <a:gd name="T90" fmla="*/ 113 w 1125"/>
                <a:gd name="T91" fmla="*/ 123 h 1614"/>
                <a:gd name="T92" fmla="*/ 24 w 1125"/>
                <a:gd name="T93" fmla="*/ 112 h 1614"/>
                <a:gd name="T94" fmla="*/ 0 w 1125"/>
                <a:gd name="T95" fmla="*/ 61 h 1614"/>
                <a:gd name="T96" fmla="*/ 24 w 1125"/>
                <a:gd name="T97" fmla="*/ 12 h 1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5" h="1614">
                  <a:moveTo>
                    <a:pt x="517" y="869"/>
                  </a:moveTo>
                  <a:lnTo>
                    <a:pt x="470" y="893"/>
                  </a:lnTo>
                  <a:lnTo>
                    <a:pt x="427" y="923"/>
                  </a:lnTo>
                  <a:lnTo>
                    <a:pt x="387" y="957"/>
                  </a:lnTo>
                  <a:lnTo>
                    <a:pt x="351" y="996"/>
                  </a:lnTo>
                  <a:lnTo>
                    <a:pt x="319" y="1037"/>
                  </a:lnTo>
                  <a:lnTo>
                    <a:pt x="291" y="1082"/>
                  </a:lnTo>
                  <a:lnTo>
                    <a:pt x="268" y="1130"/>
                  </a:lnTo>
                  <a:lnTo>
                    <a:pt x="250" y="1181"/>
                  </a:lnTo>
                  <a:lnTo>
                    <a:pt x="236" y="1233"/>
                  </a:lnTo>
                  <a:lnTo>
                    <a:pt x="228" y="1287"/>
                  </a:lnTo>
                  <a:lnTo>
                    <a:pt x="225" y="1343"/>
                  </a:lnTo>
                  <a:lnTo>
                    <a:pt x="225" y="1489"/>
                  </a:lnTo>
                  <a:lnTo>
                    <a:pt x="900" y="1489"/>
                  </a:lnTo>
                  <a:lnTo>
                    <a:pt x="900" y="1343"/>
                  </a:lnTo>
                  <a:lnTo>
                    <a:pt x="896" y="1287"/>
                  </a:lnTo>
                  <a:lnTo>
                    <a:pt x="888" y="1233"/>
                  </a:lnTo>
                  <a:lnTo>
                    <a:pt x="875" y="1181"/>
                  </a:lnTo>
                  <a:lnTo>
                    <a:pt x="856" y="1130"/>
                  </a:lnTo>
                  <a:lnTo>
                    <a:pt x="833" y="1082"/>
                  </a:lnTo>
                  <a:lnTo>
                    <a:pt x="806" y="1037"/>
                  </a:lnTo>
                  <a:lnTo>
                    <a:pt x="774" y="996"/>
                  </a:lnTo>
                  <a:lnTo>
                    <a:pt x="738" y="957"/>
                  </a:lnTo>
                  <a:lnTo>
                    <a:pt x="698" y="923"/>
                  </a:lnTo>
                  <a:lnTo>
                    <a:pt x="654" y="893"/>
                  </a:lnTo>
                  <a:lnTo>
                    <a:pt x="607" y="869"/>
                  </a:lnTo>
                  <a:lnTo>
                    <a:pt x="517" y="869"/>
                  </a:lnTo>
                  <a:close/>
                  <a:moveTo>
                    <a:pt x="225" y="123"/>
                  </a:moveTo>
                  <a:lnTo>
                    <a:pt x="225" y="270"/>
                  </a:lnTo>
                  <a:lnTo>
                    <a:pt x="228" y="325"/>
                  </a:lnTo>
                  <a:lnTo>
                    <a:pt x="236" y="380"/>
                  </a:lnTo>
                  <a:lnTo>
                    <a:pt x="250" y="433"/>
                  </a:lnTo>
                  <a:lnTo>
                    <a:pt x="268" y="482"/>
                  </a:lnTo>
                  <a:lnTo>
                    <a:pt x="291" y="531"/>
                  </a:lnTo>
                  <a:lnTo>
                    <a:pt x="319" y="575"/>
                  </a:lnTo>
                  <a:lnTo>
                    <a:pt x="351" y="617"/>
                  </a:lnTo>
                  <a:lnTo>
                    <a:pt x="387" y="655"/>
                  </a:lnTo>
                  <a:lnTo>
                    <a:pt x="427" y="689"/>
                  </a:lnTo>
                  <a:lnTo>
                    <a:pt x="470" y="719"/>
                  </a:lnTo>
                  <a:lnTo>
                    <a:pt x="517" y="744"/>
                  </a:lnTo>
                  <a:lnTo>
                    <a:pt x="607" y="744"/>
                  </a:lnTo>
                  <a:lnTo>
                    <a:pt x="654" y="719"/>
                  </a:lnTo>
                  <a:lnTo>
                    <a:pt x="698" y="689"/>
                  </a:lnTo>
                  <a:lnTo>
                    <a:pt x="738" y="655"/>
                  </a:lnTo>
                  <a:lnTo>
                    <a:pt x="774" y="617"/>
                  </a:lnTo>
                  <a:lnTo>
                    <a:pt x="806" y="575"/>
                  </a:lnTo>
                  <a:lnTo>
                    <a:pt x="833" y="531"/>
                  </a:lnTo>
                  <a:lnTo>
                    <a:pt x="856" y="482"/>
                  </a:lnTo>
                  <a:lnTo>
                    <a:pt x="875" y="433"/>
                  </a:lnTo>
                  <a:lnTo>
                    <a:pt x="888" y="380"/>
                  </a:lnTo>
                  <a:lnTo>
                    <a:pt x="896" y="325"/>
                  </a:lnTo>
                  <a:lnTo>
                    <a:pt x="900" y="270"/>
                  </a:lnTo>
                  <a:lnTo>
                    <a:pt x="900" y="123"/>
                  </a:lnTo>
                  <a:lnTo>
                    <a:pt x="225" y="123"/>
                  </a:lnTo>
                  <a:close/>
                  <a:moveTo>
                    <a:pt x="57" y="0"/>
                  </a:moveTo>
                  <a:lnTo>
                    <a:pt x="1069" y="0"/>
                  </a:lnTo>
                  <a:lnTo>
                    <a:pt x="1087" y="3"/>
                  </a:lnTo>
                  <a:lnTo>
                    <a:pt x="1102" y="12"/>
                  </a:lnTo>
                  <a:lnTo>
                    <a:pt x="1114" y="25"/>
                  </a:lnTo>
                  <a:lnTo>
                    <a:pt x="1122" y="43"/>
                  </a:lnTo>
                  <a:lnTo>
                    <a:pt x="1125" y="61"/>
                  </a:lnTo>
                  <a:lnTo>
                    <a:pt x="1122" y="81"/>
                  </a:lnTo>
                  <a:lnTo>
                    <a:pt x="1114" y="98"/>
                  </a:lnTo>
                  <a:lnTo>
                    <a:pt x="1102" y="112"/>
                  </a:lnTo>
                  <a:lnTo>
                    <a:pt x="1087" y="121"/>
                  </a:lnTo>
                  <a:lnTo>
                    <a:pt x="1069" y="123"/>
                  </a:lnTo>
                  <a:lnTo>
                    <a:pt x="1013" y="123"/>
                  </a:lnTo>
                  <a:lnTo>
                    <a:pt x="1013" y="270"/>
                  </a:lnTo>
                  <a:lnTo>
                    <a:pt x="1010" y="330"/>
                  </a:lnTo>
                  <a:lnTo>
                    <a:pt x="1003" y="387"/>
                  </a:lnTo>
                  <a:lnTo>
                    <a:pt x="990" y="444"/>
                  </a:lnTo>
                  <a:lnTo>
                    <a:pt x="974" y="499"/>
                  </a:lnTo>
                  <a:lnTo>
                    <a:pt x="952" y="551"/>
                  </a:lnTo>
                  <a:lnTo>
                    <a:pt x="927" y="602"/>
                  </a:lnTo>
                  <a:lnTo>
                    <a:pt x="896" y="649"/>
                  </a:lnTo>
                  <a:lnTo>
                    <a:pt x="863" y="693"/>
                  </a:lnTo>
                  <a:lnTo>
                    <a:pt x="825" y="734"/>
                  </a:lnTo>
                  <a:lnTo>
                    <a:pt x="785" y="773"/>
                  </a:lnTo>
                  <a:lnTo>
                    <a:pt x="741" y="806"/>
                  </a:lnTo>
                  <a:lnTo>
                    <a:pt x="785" y="840"/>
                  </a:lnTo>
                  <a:lnTo>
                    <a:pt x="825" y="878"/>
                  </a:lnTo>
                  <a:lnTo>
                    <a:pt x="863" y="920"/>
                  </a:lnTo>
                  <a:lnTo>
                    <a:pt x="896" y="964"/>
                  </a:lnTo>
                  <a:lnTo>
                    <a:pt x="927" y="1012"/>
                  </a:lnTo>
                  <a:lnTo>
                    <a:pt x="952" y="1061"/>
                  </a:lnTo>
                  <a:lnTo>
                    <a:pt x="974" y="1114"/>
                  </a:lnTo>
                  <a:lnTo>
                    <a:pt x="990" y="1168"/>
                  </a:lnTo>
                  <a:lnTo>
                    <a:pt x="1003" y="1226"/>
                  </a:lnTo>
                  <a:lnTo>
                    <a:pt x="1010" y="1283"/>
                  </a:lnTo>
                  <a:lnTo>
                    <a:pt x="1013" y="1343"/>
                  </a:lnTo>
                  <a:lnTo>
                    <a:pt x="1013" y="1489"/>
                  </a:lnTo>
                  <a:lnTo>
                    <a:pt x="1069" y="1489"/>
                  </a:lnTo>
                  <a:lnTo>
                    <a:pt x="1087" y="1492"/>
                  </a:lnTo>
                  <a:lnTo>
                    <a:pt x="1102" y="1501"/>
                  </a:lnTo>
                  <a:lnTo>
                    <a:pt x="1114" y="1514"/>
                  </a:lnTo>
                  <a:lnTo>
                    <a:pt x="1122" y="1532"/>
                  </a:lnTo>
                  <a:lnTo>
                    <a:pt x="1125" y="1551"/>
                  </a:lnTo>
                  <a:lnTo>
                    <a:pt x="1122" y="1571"/>
                  </a:lnTo>
                  <a:lnTo>
                    <a:pt x="1114" y="1588"/>
                  </a:lnTo>
                  <a:lnTo>
                    <a:pt x="1102" y="1602"/>
                  </a:lnTo>
                  <a:lnTo>
                    <a:pt x="1087" y="1610"/>
                  </a:lnTo>
                  <a:lnTo>
                    <a:pt x="1069" y="1614"/>
                  </a:lnTo>
                  <a:lnTo>
                    <a:pt x="57" y="1614"/>
                  </a:lnTo>
                  <a:lnTo>
                    <a:pt x="39" y="1610"/>
                  </a:lnTo>
                  <a:lnTo>
                    <a:pt x="24" y="1602"/>
                  </a:lnTo>
                  <a:lnTo>
                    <a:pt x="11" y="1588"/>
                  </a:lnTo>
                  <a:lnTo>
                    <a:pt x="3" y="1571"/>
                  </a:lnTo>
                  <a:lnTo>
                    <a:pt x="0" y="1551"/>
                  </a:lnTo>
                  <a:lnTo>
                    <a:pt x="3" y="1532"/>
                  </a:lnTo>
                  <a:lnTo>
                    <a:pt x="11" y="1514"/>
                  </a:lnTo>
                  <a:lnTo>
                    <a:pt x="24" y="1501"/>
                  </a:lnTo>
                  <a:lnTo>
                    <a:pt x="39" y="1492"/>
                  </a:lnTo>
                  <a:lnTo>
                    <a:pt x="57" y="1489"/>
                  </a:lnTo>
                  <a:lnTo>
                    <a:pt x="113" y="1489"/>
                  </a:lnTo>
                  <a:lnTo>
                    <a:pt x="113" y="1343"/>
                  </a:lnTo>
                  <a:lnTo>
                    <a:pt x="115" y="1283"/>
                  </a:lnTo>
                  <a:lnTo>
                    <a:pt x="123" y="1225"/>
                  </a:lnTo>
                  <a:lnTo>
                    <a:pt x="135" y="1168"/>
                  </a:lnTo>
                  <a:lnTo>
                    <a:pt x="152" y="1114"/>
                  </a:lnTo>
                  <a:lnTo>
                    <a:pt x="173" y="1061"/>
                  </a:lnTo>
                  <a:lnTo>
                    <a:pt x="199" y="1012"/>
                  </a:lnTo>
                  <a:lnTo>
                    <a:pt x="229" y="964"/>
                  </a:lnTo>
                  <a:lnTo>
                    <a:pt x="262" y="920"/>
                  </a:lnTo>
                  <a:lnTo>
                    <a:pt x="299" y="878"/>
                  </a:lnTo>
                  <a:lnTo>
                    <a:pt x="340" y="840"/>
                  </a:lnTo>
                  <a:lnTo>
                    <a:pt x="384" y="806"/>
                  </a:lnTo>
                  <a:lnTo>
                    <a:pt x="340" y="773"/>
                  </a:lnTo>
                  <a:lnTo>
                    <a:pt x="299" y="734"/>
                  </a:lnTo>
                  <a:lnTo>
                    <a:pt x="262" y="693"/>
                  </a:lnTo>
                  <a:lnTo>
                    <a:pt x="229" y="649"/>
                  </a:lnTo>
                  <a:lnTo>
                    <a:pt x="199" y="602"/>
                  </a:lnTo>
                  <a:lnTo>
                    <a:pt x="173" y="551"/>
                  </a:lnTo>
                  <a:lnTo>
                    <a:pt x="152" y="499"/>
                  </a:lnTo>
                  <a:lnTo>
                    <a:pt x="135" y="444"/>
                  </a:lnTo>
                  <a:lnTo>
                    <a:pt x="123" y="387"/>
                  </a:lnTo>
                  <a:lnTo>
                    <a:pt x="115" y="330"/>
                  </a:lnTo>
                  <a:lnTo>
                    <a:pt x="113" y="270"/>
                  </a:lnTo>
                  <a:lnTo>
                    <a:pt x="113" y="123"/>
                  </a:lnTo>
                  <a:lnTo>
                    <a:pt x="57" y="123"/>
                  </a:lnTo>
                  <a:lnTo>
                    <a:pt x="39" y="121"/>
                  </a:lnTo>
                  <a:lnTo>
                    <a:pt x="24" y="112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3"/>
            <p:cNvSpPr>
              <a:spLocks noEditPoints="1"/>
            </p:cNvSpPr>
            <p:nvPr/>
          </p:nvSpPr>
          <p:spPr bwMode="auto">
            <a:xfrm>
              <a:off x="5578475" y="5162550"/>
              <a:ext cx="128588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4"/>
            <p:cNvSpPr>
              <a:spLocks noEditPoints="1"/>
            </p:cNvSpPr>
            <p:nvPr/>
          </p:nvSpPr>
          <p:spPr bwMode="auto">
            <a:xfrm>
              <a:off x="5340350" y="5014913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986 h 2855"/>
                <a:gd name="T38" fmla="*/ 3250 w 3261"/>
                <a:gd name="T39" fmla="*/ 2023 h 2855"/>
                <a:gd name="T40" fmla="*/ 3223 w 3261"/>
                <a:gd name="T41" fmla="*/ 2045 h 2855"/>
                <a:gd name="T42" fmla="*/ 3187 w 3261"/>
                <a:gd name="T43" fmla="*/ 2045 h 2855"/>
                <a:gd name="T44" fmla="*/ 3159 w 3261"/>
                <a:gd name="T45" fmla="*/ 2023 h 2855"/>
                <a:gd name="T46" fmla="*/ 3149 w 3261"/>
                <a:gd name="T47" fmla="*/ 1986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648 w 3261"/>
                <a:gd name="T59" fmla="*/ 2734 h 2855"/>
                <a:gd name="T60" fmla="*/ 1676 w 3261"/>
                <a:gd name="T61" fmla="*/ 2756 h 2855"/>
                <a:gd name="T62" fmla="*/ 1687 w 3261"/>
                <a:gd name="T63" fmla="*/ 2793 h 2855"/>
                <a:gd name="T64" fmla="*/ 1676 w 3261"/>
                <a:gd name="T65" fmla="*/ 2829 h 2855"/>
                <a:gd name="T66" fmla="*/ 1648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986"/>
                  </a:lnTo>
                  <a:lnTo>
                    <a:pt x="3258" y="2006"/>
                  </a:lnTo>
                  <a:lnTo>
                    <a:pt x="3250" y="2023"/>
                  </a:lnTo>
                  <a:lnTo>
                    <a:pt x="3238" y="2036"/>
                  </a:lnTo>
                  <a:lnTo>
                    <a:pt x="3223" y="2045"/>
                  </a:lnTo>
                  <a:lnTo>
                    <a:pt x="3205" y="2048"/>
                  </a:lnTo>
                  <a:lnTo>
                    <a:pt x="3187" y="2045"/>
                  </a:lnTo>
                  <a:lnTo>
                    <a:pt x="3172" y="2036"/>
                  </a:lnTo>
                  <a:lnTo>
                    <a:pt x="3159" y="2023"/>
                  </a:lnTo>
                  <a:lnTo>
                    <a:pt x="3151" y="2006"/>
                  </a:lnTo>
                  <a:lnTo>
                    <a:pt x="3149" y="1986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630" y="2731"/>
                  </a:lnTo>
                  <a:lnTo>
                    <a:pt x="1648" y="2734"/>
                  </a:lnTo>
                  <a:lnTo>
                    <a:pt x="1664" y="2743"/>
                  </a:lnTo>
                  <a:lnTo>
                    <a:pt x="1676" y="2756"/>
                  </a:lnTo>
                  <a:lnTo>
                    <a:pt x="1684" y="2773"/>
                  </a:lnTo>
                  <a:lnTo>
                    <a:pt x="1687" y="2793"/>
                  </a:lnTo>
                  <a:lnTo>
                    <a:pt x="1684" y="2813"/>
                  </a:lnTo>
                  <a:lnTo>
                    <a:pt x="1676" y="2829"/>
                  </a:lnTo>
                  <a:lnTo>
                    <a:pt x="1664" y="2842"/>
                  </a:lnTo>
                  <a:lnTo>
                    <a:pt x="1648" y="2851"/>
                  </a:lnTo>
                  <a:lnTo>
                    <a:pt x="1630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4400796" y="5014913"/>
            <a:ext cx="574675" cy="531812"/>
            <a:chOff x="4373563" y="5014913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9" name="Freeform 29"/>
            <p:cNvSpPr>
              <a:spLocks/>
            </p:cNvSpPr>
            <p:nvPr/>
          </p:nvSpPr>
          <p:spPr bwMode="auto">
            <a:xfrm>
              <a:off x="4670425" y="5291138"/>
              <a:ext cx="268287" cy="255587"/>
            </a:xfrm>
            <a:custGeom>
              <a:avLst/>
              <a:gdLst>
                <a:gd name="T0" fmla="*/ 918 w 1518"/>
                <a:gd name="T1" fmla="*/ 13 h 1614"/>
                <a:gd name="T2" fmla="*/ 1100 w 1518"/>
                <a:gd name="T3" fmla="*/ 77 h 1614"/>
                <a:gd name="T4" fmla="*/ 1258 w 1518"/>
                <a:gd name="T5" fmla="*/ 190 h 1614"/>
                <a:gd name="T6" fmla="*/ 1384 w 1518"/>
                <a:gd name="T7" fmla="*/ 342 h 1614"/>
                <a:gd name="T8" fmla="*/ 1472 w 1518"/>
                <a:gd name="T9" fmla="*/ 525 h 1614"/>
                <a:gd name="T10" fmla="*/ 1515 w 1518"/>
                <a:gd name="T11" fmla="*/ 733 h 1614"/>
                <a:gd name="T12" fmla="*/ 1506 w 1518"/>
                <a:gd name="T13" fmla="*/ 952 h 1614"/>
                <a:gd name="T14" fmla="*/ 1447 w 1518"/>
                <a:gd name="T15" fmla="*/ 1152 h 1614"/>
                <a:gd name="T16" fmla="*/ 1346 w 1518"/>
                <a:gd name="T17" fmla="*/ 1326 h 1614"/>
                <a:gd name="T18" fmla="*/ 1208 w 1518"/>
                <a:gd name="T19" fmla="*/ 1466 h 1614"/>
                <a:gd name="T20" fmla="*/ 1041 w 1518"/>
                <a:gd name="T21" fmla="*/ 1563 h 1614"/>
                <a:gd name="T22" fmla="*/ 853 w 1518"/>
                <a:gd name="T23" fmla="*/ 1610 h 1614"/>
                <a:gd name="T24" fmla="*/ 654 w 1518"/>
                <a:gd name="T25" fmla="*/ 1599 h 1614"/>
                <a:gd name="T26" fmla="*/ 468 w 1518"/>
                <a:gd name="T27" fmla="*/ 1533 h 1614"/>
                <a:gd name="T28" fmla="*/ 306 w 1518"/>
                <a:gd name="T29" fmla="*/ 1417 h 1614"/>
                <a:gd name="T30" fmla="*/ 177 w 1518"/>
                <a:gd name="T31" fmla="*/ 1261 h 1614"/>
                <a:gd name="T32" fmla="*/ 113 w 1518"/>
                <a:gd name="T33" fmla="*/ 1365 h 1614"/>
                <a:gd name="T34" fmla="*/ 449 w 1518"/>
                <a:gd name="T35" fmla="*/ 869 h 1614"/>
                <a:gd name="T36" fmla="*/ 202 w 1518"/>
                <a:gd name="T37" fmla="*/ 1052 h 1614"/>
                <a:gd name="T38" fmla="*/ 286 w 1518"/>
                <a:gd name="T39" fmla="*/ 1217 h 1614"/>
                <a:gd name="T40" fmla="*/ 408 w 1518"/>
                <a:gd name="T41" fmla="*/ 1349 h 1614"/>
                <a:gd name="T42" fmla="*/ 557 w 1518"/>
                <a:gd name="T43" fmla="*/ 1441 h 1614"/>
                <a:gd name="T44" fmla="*/ 727 w 1518"/>
                <a:gd name="T45" fmla="*/ 1487 h 1614"/>
                <a:gd name="T46" fmla="*/ 911 w 1518"/>
                <a:gd name="T47" fmla="*/ 1476 h 1614"/>
                <a:gd name="T48" fmla="*/ 1082 w 1518"/>
                <a:gd name="T49" fmla="*/ 1407 h 1614"/>
                <a:gd name="T50" fmla="*/ 1224 w 1518"/>
                <a:gd name="T51" fmla="*/ 1289 h 1614"/>
                <a:gd name="T52" fmla="*/ 1331 w 1518"/>
                <a:gd name="T53" fmla="*/ 1132 h 1614"/>
                <a:gd name="T54" fmla="*/ 1393 w 1518"/>
                <a:gd name="T55" fmla="*/ 944 h 1614"/>
                <a:gd name="T56" fmla="*/ 1402 w 1518"/>
                <a:gd name="T57" fmla="*/ 736 h 1614"/>
                <a:gd name="T58" fmla="*/ 1357 w 1518"/>
                <a:gd name="T59" fmla="*/ 541 h 1614"/>
                <a:gd name="T60" fmla="*/ 1264 w 1518"/>
                <a:gd name="T61" fmla="*/ 373 h 1614"/>
                <a:gd name="T62" fmla="*/ 1133 w 1518"/>
                <a:gd name="T63" fmla="*/ 240 h 1614"/>
                <a:gd name="T64" fmla="*/ 970 w 1518"/>
                <a:gd name="T65" fmla="*/ 154 h 1614"/>
                <a:gd name="T66" fmla="*/ 786 w 1518"/>
                <a:gd name="T67" fmla="*/ 123 h 1614"/>
                <a:gd name="T68" fmla="*/ 629 w 1518"/>
                <a:gd name="T69" fmla="*/ 145 h 1614"/>
                <a:gd name="T70" fmla="*/ 484 w 1518"/>
                <a:gd name="T71" fmla="*/ 208 h 1614"/>
                <a:gd name="T72" fmla="*/ 359 w 1518"/>
                <a:gd name="T73" fmla="*/ 310 h 1614"/>
                <a:gd name="T74" fmla="*/ 299 w 1518"/>
                <a:gd name="T75" fmla="*/ 369 h 1614"/>
                <a:gd name="T76" fmla="*/ 256 w 1518"/>
                <a:gd name="T77" fmla="*/ 366 h 1614"/>
                <a:gd name="T78" fmla="*/ 228 w 1518"/>
                <a:gd name="T79" fmla="*/ 330 h 1614"/>
                <a:gd name="T80" fmla="*/ 230 w 1518"/>
                <a:gd name="T81" fmla="*/ 282 h 1614"/>
                <a:gd name="T82" fmla="*/ 328 w 1518"/>
                <a:gd name="T83" fmla="*/ 175 h 1614"/>
                <a:gd name="T84" fmla="*/ 485 w 1518"/>
                <a:gd name="T85" fmla="*/ 70 h 1614"/>
                <a:gd name="T86" fmla="*/ 661 w 1518"/>
                <a:gd name="T87" fmla="*/ 11 h 1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8" h="1614">
                  <a:moveTo>
                    <a:pt x="786" y="0"/>
                  </a:moveTo>
                  <a:lnTo>
                    <a:pt x="853" y="3"/>
                  </a:lnTo>
                  <a:lnTo>
                    <a:pt x="918" y="13"/>
                  </a:lnTo>
                  <a:lnTo>
                    <a:pt x="980" y="28"/>
                  </a:lnTo>
                  <a:lnTo>
                    <a:pt x="1041" y="50"/>
                  </a:lnTo>
                  <a:lnTo>
                    <a:pt x="1100" y="77"/>
                  </a:lnTo>
                  <a:lnTo>
                    <a:pt x="1156" y="110"/>
                  </a:lnTo>
                  <a:lnTo>
                    <a:pt x="1208" y="148"/>
                  </a:lnTo>
                  <a:lnTo>
                    <a:pt x="1258" y="190"/>
                  </a:lnTo>
                  <a:lnTo>
                    <a:pt x="1304" y="236"/>
                  </a:lnTo>
                  <a:lnTo>
                    <a:pt x="1346" y="287"/>
                  </a:lnTo>
                  <a:lnTo>
                    <a:pt x="1384" y="342"/>
                  </a:lnTo>
                  <a:lnTo>
                    <a:pt x="1418" y="400"/>
                  </a:lnTo>
                  <a:lnTo>
                    <a:pt x="1447" y="461"/>
                  </a:lnTo>
                  <a:lnTo>
                    <a:pt x="1472" y="525"/>
                  </a:lnTo>
                  <a:lnTo>
                    <a:pt x="1492" y="593"/>
                  </a:lnTo>
                  <a:lnTo>
                    <a:pt x="1506" y="661"/>
                  </a:lnTo>
                  <a:lnTo>
                    <a:pt x="1515" y="733"/>
                  </a:lnTo>
                  <a:lnTo>
                    <a:pt x="1518" y="806"/>
                  </a:lnTo>
                  <a:lnTo>
                    <a:pt x="1515" y="880"/>
                  </a:lnTo>
                  <a:lnTo>
                    <a:pt x="1506" y="952"/>
                  </a:lnTo>
                  <a:lnTo>
                    <a:pt x="1492" y="1020"/>
                  </a:lnTo>
                  <a:lnTo>
                    <a:pt x="1472" y="1088"/>
                  </a:lnTo>
                  <a:lnTo>
                    <a:pt x="1447" y="1152"/>
                  </a:lnTo>
                  <a:lnTo>
                    <a:pt x="1418" y="1214"/>
                  </a:lnTo>
                  <a:lnTo>
                    <a:pt x="1384" y="1271"/>
                  </a:lnTo>
                  <a:lnTo>
                    <a:pt x="1346" y="1326"/>
                  </a:lnTo>
                  <a:lnTo>
                    <a:pt x="1304" y="1376"/>
                  </a:lnTo>
                  <a:lnTo>
                    <a:pt x="1258" y="1424"/>
                  </a:lnTo>
                  <a:lnTo>
                    <a:pt x="1208" y="1466"/>
                  </a:lnTo>
                  <a:lnTo>
                    <a:pt x="1156" y="1503"/>
                  </a:lnTo>
                  <a:lnTo>
                    <a:pt x="1100" y="1535"/>
                  </a:lnTo>
                  <a:lnTo>
                    <a:pt x="1041" y="1563"/>
                  </a:lnTo>
                  <a:lnTo>
                    <a:pt x="980" y="1584"/>
                  </a:lnTo>
                  <a:lnTo>
                    <a:pt x="918" y="1600"/>
                  </a:lnTo>
                  <a:lnTo>
                    <a:pt x="853" y="1610"/>
                  </a:lnTo>
                  <a:lnTo>
                    <a:pt x="786" y="1614"/>
                  </a:lnTo>
                  <a:lnTo>
                    <a:pt x="719" y="1609"/>
                  </a:lnTo>
                  <a:lnTo>
                    <a:pt x="654" y="1599"/>
                  </a:lnTo>
                  <a:lnTo>
                    <a:pt x="590" y="1584"/>
                  </a:lnTo>
                  <a:lnTo>
                    <a:pt x="528" y="1561"/>
                  </a:lnTo>
                  <a:lnTo>
                    <a:pt x="468" y="1533"/>
                  </a:lnTo>
                  <a:lnTo>
                    <a:pt x="411" y="1500"/>
                  </a:lnTo>
                  <a:lnTo>
                    <a:pt x="357" y="1461"/>
                  </a:lnTo>
                  <a:lnTo>
                    <a:pt x="306" y="1417"/>
                  </a:lnTo>
                  <a:lnTo>
                    <a:pt x="259" y="1370"/>
                  </a:lnTo>
                  <a:lnTo>
                    <a:pt x="216" y="1318"/>
                  </a:lnTo>
                  <a:lnTo>
                    <a:pt x="177" y="1261"/>
                  </a:lnTo>
                  <a:lnTo>
                    <a:pt x="142" y="1200"/>
                  </a:lnTo>
                  <a:lnTo>
                    <a:pt x="113" y="1138"/>
                  </a:lnTo>
                  <a:lnTo>
                    <a:pt x="113" y="1365"/>
                  </a:lnTo>
                  <a:lnTo>
                    <a:pt x="0" y="1365"/>
                  </a:lnTo>
                  <a:lnTo>
                    <a:pt x="0" y="869"/>
                  </a:lnTo>
                  <a:lnTo>
                    <a:pt x="449" y="869"/>
                  </a:lnTo>
                  <a:lnTo>
                    <a:pt x="449" y="993"/>
                  </a:lnTo>
                  <a:lnTo>
                    <a:pt x="183" y="993"/>
                  </a:lnTo>
                  <a:lnTo>
                    <a:pt x="202" y="1052"/>
                  </a:lnTo>
                  <a:lnTo>
                    <a:pt x="225" y="1111"/>
                  </a:lnTo>
                  <a:lnTo>
                    <a:pt x="254" y="1165"/>
                  </a:lnTo>
                  <a:lnTo>
                    <a:pt x="286" y="1217"/>
                  </a:lnTo>
                  <a:lnTo>
                    <a:pt x="323" y="1265"/>
                  </a:lnTo>
                  <a:lnTo>
                    <a:pt x="364" y="1309"/>
                  </a:lnTo>
                  <a:lnTo>
                    <a:pt x="408" y="1349"/>
                  </a:lnTo>
                  <a:lnTo>
                    <a:pt x="455" y="1384"/>
                  </a:lnTo>
                  <a:lnTo>
                    <a:pt x="505" y="1415"/>
                  </a:lnTo>
                  <a:lnTo>
                    <a:pt x="557" y="1441"/>
                  </a:lnTo>
                  <a:lnTo>
                    <a:pt x="612" y="1461"/>
                  </a:lnTo>
                  <a:lnTo>
                    <a:pt x="669" y="1477"/>
                  </a:lnTo>
                  <a:lnTo>
                    <a:pt x="727" y="1487"/>
                  </a:lnTo>
                  <a:lnTo>
                    <a:pt x="786" y="1489"/>
                  </a:lnTo>
                  <a:lnTo>
                    <a:pt x="850" y="1486"/>
                  </a:lnTo>
                  <a:lnTo>
                    <a:pt x="911" y="1476"/>
                  </a:lnTo>
                  <a:lnTo>
                    <a:pt x="970" y="1459"/>
                  </a:lnTo>
                  <a:lnTo>
                    <a:pt x="1027" y="1436"/>
                  </a:lnTo>
                  <a:lnTo>
                    <a:pt x="1082" y="1407"/>
                  </a:lnTo>
                  <a:lnTo>
                    <a:pt x="1133" y="1373"/>
                  </a:lnTo>
                  <a:lnTo>
                    <a:pt x="1180" y="1333"/>
                  </a:lnTo>
                  <a:lnTo>
                    <a:pt x="1224" y="1289"/>
                  </a:lnTo>
                  <a:lnTo>
                    <a:pt x="1264" y="1240"/>
                  </a:lnTo>
                  <a:lnTo>
                    <a:pt x="1300" y="1188"/>
                  </a:lnTo>
                  <a:lnTo>
                    <a:pt x="1331" y="1132"/>
                  </a:lnTo>
                  <a:lnTo>
                    <a:pt x="1357" y="1072"/>
                  </a:lnTo>
                  <a:lnTo>
                    <a:pt x="1378" y="1009"/>
                  </a:lnTo>
                  <a:lnTo>
                    <a:pt x="1393" y="944"/>
                  </a:lnTo>
                  <a:lnTo>
                    <a:pt x="1402" y="877"/>
                  </a:lnTo>
                  <a:lnTo>
                    <a:pt x="1405" y="806"/>
                  </a:lnTo>
                  <a:lnTo>
                    <a:pt x="1402" y="736"/>
                  </a:lnTo>
                  <a:lnTo>
                    <a:pt x="1393" y="669"/>
                  </a:lnTo>
                  <a:lnTo>
                    <a:pt x="1378" y="604"/>
                  </a:lnTo>
                  <a:lnTo>
                    <a:pt x="1357" y="541"/>
                  </a:lnTo>
                  <a:lnTo>
                    <a:pt x="1331" y="481"/>
                  </a:lnTo>
                  <a:lnTo>
                    <a:pt x="1300" y="425"/>
                  </a:lnTo>
                  <a:lnTo>
                    <a:pt x="1264" y="373"/>
                  </a:lnTo>
                  <a:lnTo>
                    <a:pt x="1224" y="324"/>
                  </a:lnTo>
                  <a:lnTo>
                    <a:pt x="1180" y="280"/>
                  </a:lnTo>
                  <a:lnTo>
                    <a:pt x="1133" y="240"/>
                  </a:lnTo>
                  <a:lnTo>
                    <a:pt x="1082" y="206"/>
                  </a:lnTo>
                  <a:lnTo>
                    <a:pt x="1027" y="177"/>
                  </a:lnTo>
                  <a:lnTo>
                    <a:pt x="970" y="154"/>
                  </a:lnTo>
                  <a:lnTo>
                    <a:pt x="911" y="138"/>
                  </a:lnTo>
                  <a:lnTo>
                    <a:pt x="850" y="128"/>
                  </a:lnTo>
                  <a:lnTo>
                    <a:pt x="786" y="123"/>
                  </a:lnTo>
                  <a:lnTo>
                    <a:pt x="733" y="127"/>
                  </a:lnTo>
                  <a:lnTo>
                    <a:pt x="681" y="133"/>
                  </a:lnTo>
                  <a:lnTo>
                    <a:pt x="629" y="145"/>
                  </a:lnTo>
                  <a:lnTo>
                    <a:pt x="579" y="162"/>
                  </a:lnTo>
                  <a:lnTo>
                    <a:pt x="531" y="183"/>
                  </a:lnTo>
                  <a:lnTo>
                    <a:pt x="484" y="208"/>
                  </a:lnTo>
                  <a:lnTo>
                    <a:pt x="440" y="238"/>
                  </a:lnTo>
                  <a:lnTo>
                    <a:pt x="398" y="272"/>
                  </a:lnTo>
                  <a:lnTo>
                    <a:pt x="359" y="310"/>
                  </a:lnTo>
                  <a:lnTo>
                    <a:pt x="323" y="351"/>
                  </a:lnTo>
                  <a:lnTo>
                    <a:pt x="312" y="362"/>
                  </a:lnTo>
                  <a:lnTo>
                    <a:pt x="299" y="369"/>
                  </a:lnTo>
                  <a:lnTo>
                    <a:pt x="284" y="372"/>
                  </a:lnTo>
                  <a:lnTo>
                    <a:pt x="270" y="371"/>
                  </a:lnTo>
                  <a:lnTo>
                    <a:pt x="256" y="366"/>
                  </a:lnTo>
                  <a:lnTo>
                    <a:pt x="244" y="356"/>
                  </a:lnTo>
                  <a:lnTo>
                    <a:pt x="234" y="344"/>
                  </a:lnTo>
                  <a:lnTo>
                    <a:pt x="228" y="330"/>
                  </a:lnTo>
                  <a:lnTo>
                    <a:pt x="225" y="314"/>
                  </a:lnTo>
                  <a:lnTo>
                    <a:pt x="226" y="298"/>
                  </a:lnTo>
                  <a:lnTo>
                    <a:pt x="230" y="282"/>
                  </a:lnTo>
                  <a:lnTo>
                    <a:pt x="239" y="269"/>
                  </a:lnTo>
                  <a:lnTo>
                    <a:pt x="282" y="219"/>
                  </a:lnTo>
                  <a:lnTo>
                    <a:pt x="328" y="175"/>
                  </a:lnTo>
                  <a:lnTo>
                    <a:pt x="377" y="135"/>
                  </a:lnTo>
                  <a:lnTo>
                    <a:pt x="430" y="100"/>
                  </a:lnTo>
                  <a:lnTo>
                    <a:pt x="485" y="70"/>
                  </a:lnTo>
                  <a:lnTo>
                    <a:pt x="542" y="45"/>
                  </a:lnTo>
                  <a:lnTo>
                    <a:pt x="601" y="25"/>
                  </a:lnTo>
                  <a:lnTo>
                    <a:pt x="661" y="11"/>
                  </a:lnTo>
                  <a:lnTo>
                    <a:pt x="723" y="3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4611688" y="5162550"/>
              <a:ext cx="128587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4373563" y="5014913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924 h 2855"/>
                <a:gd name="T38" fmla="*/ 3250 w 3261"/>
                <a:gd name="T39" fmla="*/ 1961 h 2855"/>
                <a:gd name="T40" fmla="*/ 3223 w 3261"/>
                <a:gd name="T41" fmla="*/ 1983 h 2855"/>
                <a:gd name="T42" fmla="*/ 3187 w 3261"/>
                <a:gd name="T43" fmla="*/ 1983 h 2855"/>
                <a:gd name="T44" fmla="*/ 3159 w 3261"/>
                <a:gd name="T45" fmla="*/ 1961 h 2855"/>
                <a:gd name="T46" fmla="*/ 3149 w 3261"/>
                <a:gd name="T47" fmla="*/ 1924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367 w 3261"/>
                <a:gd name="T59" fmla="*/ 2734 h 2855"/>
                <a:gd name="T60" fmla="*/ 1394 w 3261"/>
                <a:gd name="T61" fmla="*/ 2756 h 2855"/>
                <a:gd name="T62" fmla="*/ 1405 w 3261"/>
                <a:gd name="T63" fmla="*/ 2793 h 2855"/>
                <a:gd name="T64" fmla="*/ 1394 w 3261"/>
                <a:gd name="T65" fmla="*/ 2829 h 2855"/>
                <a:gd name="T66" fmla="*/ 1367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924"/>
                  </a:lnTo>
                  <a:lnTo>
                    <a:pt x="3258" y="1943"/>
                  </a:lnTo>
                  <a:lnTo>
                    <a:pt x="3250" y="1961"/>
                  </a:lnTo>
                  <a:lnTo>
                    <a:pt x="3238" y="1974"/>
                  </a:lnTo>
                  <a:lnTo>
                    <a:pt x="3223" y="1983"/>
                  </a:lnTo>
                  <a:lnTo>
                    <a:pt x="3205" y="1986"/>
                  </a:lnTo>
                  <a:lnTo>
                    <a:pt x="3187" y="1983"/>
                  </a:lnTo>
                  <a:lnTo>
                    <a:pt x="3172" y="1974"/>
                  </a:lnTo>
                  <a:lnTo>
                    <a:pt x="3159" y="1961"/>
                  </a:lnTo>
                  <a:lnTo>
                    <a:pt x="3151" y="1943"/>
                  </a:lnTo>
                  <a:lnTo>
                    <a:pt x="3149" y="1924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349" y="2731"/>
                  </a:lnTo>
                  <a:lnTo>
                    <a:pt x="1367" y="2734"/>
                  </a:lnTo>
                  <a:lnTo>
                    <a:pt x="1382" y="2743"/>
                  </a:lnTo>
                  <a:lnTo>
                    <a:pt x="1394" y="2756"/>
                  </a:lnTo>
                  <a:lnTo>
                    <a:pt x="1402" y="2773"/>
                  </a:lnTo>
                  <a:lnTo>
                    <a:pt x="1405" y="2793"/>
                  </a:lnTo>
                  <a:lnTo>
                    <a:pt x="1402" y="2813"/>
                  </a:lnTo>
                  <a:lnTo>
                    <a:pt x="1394" y="2829"/>
                  </a:lnTo>
                  <a:lnTo>
                    <a:pt x="1382" y="2842"/>
                  </a:lnTo>
                  <a:lnTo>
                    <a:pt x="1367" y="2851"/>
                  </a:lnTo>
                  <a:lnTo>
                    <a:pt x="1349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465302" y="5014913"/>
            <a:ext cx="574675" cy="531812"/>
            <a:chOff x="3460750" y="5014913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5" name="Freeform 36"/>
            <p:cNvSpPr>
              <a:spLocks/>
            </p:cNvSpPr>
            <p:nvPr/>
          </p:nvSpPr>
          <p:spPr bwMode="auto">
            <a:xfrm>
              <a:off x="3717925" y="5429250"/>
              <a:ext cx="268288" cy="117475"/>
            </a:xfrm>
            <a:custGeom>
              <a:avLst/>
              <a:gdLst>
                <a:gd name="T0" fmla="*/ 451 w 1519"/>
                <a:gd name="T1" fmla="*/ 0 h 745"/>
                <a:gd name="T2" fmla="*/ 186 w 1519"/>
                <a:gd name="T3" fmla="*/ 124 h 745"/>
                <a:gd name="T4" fmla="*/ 233 w 1519"/>
                <a:gd name="T5" fmla="*/ 243 h 745"/>
                <a:gd name="T6" fmla="*/ 296 w 1519"/>
                <a:gd name="T7" fmla="*/ 349 h 745"/>
                <a:gd name="T8" fmla="*/ 375 w 1519"/>
                <a:gd name="T9" fmla="*/ 442 h 745"/>
                <a:gd name="T10" fmla="*/ 468 w 1519"/>
                <a:gd name="T11" fmla="*/ 517 h 745"/>
                <a:gd name="T12" fmla="*/ 571 w 1519"/>
                <a:gd name="T13" fmla="*/ 572 h 745"/>
                <a:gd name="T14" fmla="*/ 683 w 1519"/>
                <a:gd name="T15" fmla="*/ 608 h 745"/>
                <a:gd name="T16" fmla="*/ 802 w 1519"/>
                <a:gd name="T17" fmla="*/ 620 h 745"/>
                <a:gd name="T18" fmla="*/ 918 w 1519"/>
                <a:gd name="T19" fmla="*/ 609 h 745"/>
                <a:gd name="T20" fmla="*/ 1027 w 1519"/>
                <a:gd name="T21" fmla="*/ 573 h 745"/>
                <a:gd name="T22" fmla="*/ 1126 w 1519"/>
                <a:gd name="T23" fmla="*/ 517 h 745"/>
                <a:gd name="T24" fmla="*/ 1214 w 1519"/>
                <a:gd name="T25" fmla="*/ 442 h 745"/>
                <a:gd name="T26" fmla="*/ 1289 w 1519"/>
                <a:gd name="T27" fmla="*/ 349 h 745"/>
                <a:gd name="T28" fmla="*/ 1350 w 1519"/>
                <a:gd name="T29" fmla="*/ 240 h 745"/>
                <a:gd name="T30" fmla="*/ 1393 w 1519"/>
                <a:gd name="T31" fmla="*/ 116 h 745"/>
                <a:gd name="T32" fmla="*/ 1413 w 1519"/>
                <a:gd name="T33" fmla="*/ 33 h 745"/>
                <a:gd name="T34" fmla="*/ 1432 w 1519"/>
                <a:gd name="T35" fmla="*/ 10 h 745"/>
                <a:gd name="T36" fmla="*/ 1459 w 1519"/>
                <a:gd name="T37" fmla="*/ 0 h 745"/>
                <a:gd name="T38" fmla="*/ 1488 w 1519"/>
                <a:gd name="T39" fmla="*/ 7 h 745"/>
                <a:gd name="T40" fmla="*/ 1510 w 1519"/>
                <a:gd name="T41" fmla="*/ 28 h 745"/>
                <a:gd name="T42" fmla="*/ 1519 w 1519"/>
                <a:gd name="T43" fmla="*/ 57 h 745"/>
                <a:gd name="T44" fmla="*/ 1502 w 1519"/>
                <a:gd name="T45" fmla="*/ 147 h 745"/>
                <a:gd name="T46" fmla="*/ 1455 w 1519"/>
                <a:gd name="T47" fmla="*/ 285 h 745"/>
                <a:gd name="T48" fmla="*/ 1391 w 1519"/>
                <a:gd name="T49" fmla="*/ 407 h 745"/>
                <a:gd name="T50" fmla="*/ 1311 w 1519"/>
                <a:gd name="T51" fmla="*/ 513 h 745"/>
                <a:gd name="T52" fmla="*/ 1216 w 1519"/>
                <a:gd name="T53" fmla="*/ 601 h 745"/>
                <a:gd name="T54" fmla="*/ 1110 w 1519"/>
                <a:gd name="T55" fmla="*/ 670 h 745"/>
                <a:gd name="T56" fmla="*/ 993 w 1519"/>
                <a:gd name="T57" fmla="*/ 717 h 745"/>
                <a:gd name="T58" fmla="*/ 867 w 1519"/>
                <a:gd name="T59" fmla="*/ 741 h 745"/>
                <a:gd name="T60" fmla="*/ 738 w 1519"/>
                <a:gd name="T61" fmla="*/ 741 h 745"/>
                <a:gd name="T62" fmla="*/ 615 w 1519"/>
                <a:gd name="T63" fmla="*/ 718 h 745"/>
                <a:gd name="T64" fmla="*/ 499 w 1519"/>
                <a:gd name="T65" fmla="*/ 674 h 745"/>
                <a:gd name="T66" fmla="*/ 391 w 1519"/>
                <a:gd name="T67" fmla="*/ 610 h 745"/>
                <a:gd name="T68" fmla="*/ 295 w 1519"/>
                <a:gd name="T69" fmla="*/ 528 h 745"/>
                <a:gd name="T70" fmla="*/ 211 w 1519"/>
                <a:gd name="T71" fmla="*/ 430 h 745"/>
                <a:gd name="T72" fmla="*/ 141 w 1519"/>
                <a:gd name="T73" fmla="*/ 318 h 745"/>
                <a:gd name="T74" fmla="*/ 113 w 1519"/>
                <a:gd name="T75" fmla="*/ 496 h 745"/>
                <a:gd name="T76" fmla="*/ 0 w 1519"/>
                <a:gd name="T77" fmla="*/ 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9" h="745">
                  <a:moveTo>
                    <a:pt x="0" y="0"/>
                  </a:moveTo>
                  <a:lnTo>
                    <a:pt x="451" y="0"/>
                  </a:lnTo>
                  <a:lnTo>
                    <a:pt x="451" y="124"/>
                  </a:lnTo>
                  <a:lnTo>
                    <a:pt x="186" y="124"/>
                  </a:lnTo>
                  <a:lnTo>
                    <a:pt x="207" y="185"/>
                  </a:lnTo>
                  <a:lnTo>
                    <a:pt x="233" y="243"/>
                  </a:lnTo>
                  <a:lnTo>
                    <a:pt x="262" y="298"/>
                  </a:lnTo>
                  <a:lnTo>
                    <a:pt x="296" y="349"/>
                  </a:lnTo>
                  <a:lnTo>
                    <a:pt x="334" y="398"/>
                  </a:lnTo>
                  <a:lnTo>
                    <a:pt x="375" y="442"/>
                  </a:lnTo>
                  <a:lnTo>
                    <a:pt x="420" y="482"/>
                  </a:lnTo>
                  <a:lnTo>
                    <a:pt x="468" y="517"/>
                  </a:lnTo>
                  <a:lnTo>
                    <a:pt x="518" y="547"/>
                  </a:lnTo>
                  <a:lnTo>
                    <a:pt x="571" y="572"/>
                  </a:lnTo>
                  <a:lnTo>
                    <a:pt x="626" y="593"/>
                  </a:lnTo>
                  <a:lnTo>
                    <a:pt x="683" y="608"/>
                  </a:lnTo>
                  <a:lnTo>
                    <a:pt x="742" y="618"/>
                  </a:lnTo>
                  <a:lnTo>
                    <a:pt x="802" y="620"/>
                  </a:lnTo>
                  <a:lnTo>
                    <a:pt x="861" y="618"/>
                  </a:lnTo>
                  <a:lnTo>
                    <a:pt x="918" y="609"/>
                  </a:lnTo>
                  <a:lnTo>
                    <a:pt x="974" y="593"/>
                  </a:lnTo>
                  <a:lnTo>
                    <a:pt x="1027" y="573"/>
                  </a:lnTo>
                  <a:lnTo>
                    <a:pt x="1078" y="548"/>
                  </a:lnTo>
                  <a:lnTo>
                    <a:pt x="1126" y="517"/>
                  </a:lnTo>
                  <a:lnTo>
                    <a:pt x="1171" y="482"/>
                  </a:lnTo>
                  <a:lnTo>
                    <a:pt x="1214" y="442"/>
                  </a:lnTo>
                  <a:lnTo>
                    <a:pt x="1253" y="398"/>
                  </a:lnTo>
                  <a:lnTo>
                    <a:pt x="1289" y="349"/>
                  </a:lnTo>
                  <a:lnTo>
                    <a:pt x="1321" y="296"/>
                  </a:lnTo>
                  <a:lnTo>
                    <a:pt x="1350" y="240"/>
                  </a:lnTo>
                  <a:lnTo>
                    <a:pt x="1373" y="180"/>
                  </a:lnTo>
                  <a:lnTo>
                    <a:pt x="1393" y="116"/>
                  </a:lnTo>
                  <a:lnTo>
                    <a:pt x="1408" y="50"/>
                  </a:lnTo>
                  <a:lnTo>
                    <a:pt x="1413" y="33"/>
                  </a:lnTo>
                  <a:lnTo>
                    <a:pt x="1421" y="20"/>
                  </a:lnTo>
                  <a:lnTo>
                    <a:pt x="1432" y="10"/>
                  </a:lnTo>
                  <a:lnTo>
                    <a:pt x="1444" y="3"/>
                  </a:lnTo>
                  <a:lnTo>
                    <a:pt x="1459" y="0"/>
                  </a:lnTo>
                  <a:lnTo>
                    <a:pt x="1474" y="1"/>
                  </a:lnTo>
                  <a:lnTo>
                    <a:pt x="1488" y="7"/>
                  </a:lnTo>
                  <a:lnTo>
                    <a:pt x="1500" y="16"/>
                  </a:lnTo>
                  <a:lnTo>
                    <a:pt x="1510" y="28"/>
                  </a:lnTo>
                  <a:lnTo>
                    <a:pt x="1516" y="42"/>
                  </a:lnTo>
                  <a:lnTo>
                    <a:pt x="1519" y="57"/>
                  </a:lnTo>
                  <a:lnTo>
                    <a:pt x="1518" y="74"/>
                  </a:lnTo>
                  <a:lnTo>
                    <a:pt x="1502" y="147"/>
                  </a:lnTo>
                  <a:lnTo>
                    <a:pt x="1481" y="218"/>
                  </a:lnTo>
                  <a:lnTo>
                    <a:pt x="1455" y="285"/>
                  </a:lnTo>
                  <a:lnTo>
                    <a:pt x="1425" y="348"/>
                  </a:lnTo>
                  <a:lnTo>
                    <a:pt x="1391" y="407"/>
                  </a:lnTo>
                  <a:lnTo>
                    <a:pt x="1353" y="462"/>
                  </a:lnTo>
                  <a:lnTo>
                    <a:pt x="1311" y="513"/>
                  </a:lnTo>
                  <a:lnTo>
                    <a:pt x="1265" y="559"/>
                  </a:lnTo>
                  <a:lnTo>
                    <a:pt x="1216" y="601"/>
                  </a:lnTo>
                  <a:lnTo>
                    <a:pt x="1164" y="638"/>
                  </a:lnTo>
                  <a:lnTo>
                    <a:pt x="1110" y="670"/>
                  </a:lnTo>
                  <a:lnTo>
                    <a:pt x="1053" y="696"/>
                  </a:lnTo>
                  <a:lnTo>
                    <a:pt x="993" y="717"/>
                  </a:lnTo>
                  <a:lnTo>
                    <a:pt x="931" y="731"/>
                  </a:lnTo>
                  <a:lnTo>
                    <a:pt x="867" y="741"/>
                  </a:lnTo>
                  <a:lnTo>
                    <a:pt x="802" y="745"/>
                  </a:lnTo>
                  <a:lnTo>
                    <a:pt x="738" y="741"/>
                  </a:lnTo>
                  <a:lnTo>
                    <a:pt x="676" y="733"/>
                  </a:lnTo>
                  <a:lnTo>
                    <a:pt x="615" y="718"/>
                  </a:lnTo>
                  <a:lnTo>
                    <a:pt x="556" y="698"/>
                  </a:lnTo>
                  <a:lnTo>
                    <a:pt x="499" y="674"/>
                  </a:lnTo>
                  <a:lnTo>
                    <a:pt x="444" y="644"/>
                  </a:lnTo>
                  <a:lnTo>
                    <a:pt x="391" y="610"/>
                  </a:lnTo>
                  <a:lnTo>
                    <a:pt x="341" y="571"/>
                  </a:lnTo>
                  <a:lnTo>
                    <a:pt x="295" y="528"/>
                  </a:lnTo>
                  <a:lnTo>
                    <a:pt x="251" y="481"/>
                  </a:lnTo>
                  <a:lnTo>
                    <a:pt x="211" y="430"/>
                  </a:lnTo>
                  <a:lnTo>
                    <a:pt x="173" y="376"/>
                  </a:lnTo>
                  <a:lnTo>
                    <a:pt x="141" y="318"/>
                  </a:lnTo>
                  <a:lnTo>
                    <a:pt x="113" y="257"/>
                  </a:lnTo>
                  <a:lnTo>
                    <a:pt x="113" y="496"/>
                  </a:lnTo>
                  <a:lnTo>
                    <a:pt x="0" y="49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7"/>
            <p:cNvSpPr>
              <a:spLocks/>
            </p:cNvSpPr>
            <p:nvPr/>
          </p:nvSpPr>
          <p:spPr bwMode="auto">
            <a:xfrm>
              <a:off x="3729038" y="5281613"/>
              <a:ext cx="266700" cy="107950"/>
            </a:xfrm>
            <a:custGeom>
              <a:avLst/>
              <a:gdLst>
                <a:gd name="T0" fmla="*/ 810 w 1518"/>
                <a:gd name="T1" fmla="*/ 3 h 682"/>
                <a:gd name="T2" fmla="*/ 935 w 1518"/>
                <a:gd name="T3" fmla="*/ 27 h 682"/>
                <a:gd name="T4" fmla="*/ 1052 w 1518"/>
                <a:gd name="T5" fmla="*/ 74 h 682"/>
                <a:gd name="T6" fmla="*/ 1160 w 1518"/>
                <a:gd name="T7" fmla="*/ 141 h 682"/>
                <a:gd name="T8" fmla="*/ 1257 w 1518"/>
                <a:gd name="T9" fmla="*/ 228 h 682"/>
                <a:gd name="T10" fmla="*/ 1339 w 1518"/>
                <a:gd name="T11" fmla="*/ 333 h 682"/>
                <a:gd name="T12" fmla="*/ 1406 w 1518"/>
                <a:gd name="T13" fmla="*/ 453 h 682"/>
                <a:gd name="T14" fmla="*/ 1518 w 1518"/>
                <a:gd name="T15" fmla="*/ 185 h 682"/>
                <a:gd name="T16" fmla="*/ 1068 w 1518"/>
                <a:gd name="T17" fmla="*/ 682 h 682"/>
                <a:gd name="T18" fmla="*/ 1326 w 1518"/>
                <a:gd name="T19" fmla="*/ 559 h 682"/>
                <a:gd name="T20" fmla="*/ 1272 w 1518"/>
                <a:gd name="T21" fmla="*/ 444 h 682"/>
                <a:gd name="T22" fmla="*/ 1201 w 1518"/>
                <a:gd name="T23" fmla="*/ 344 h 682"/>
                <a:gd name="T24" fmla="*/ 1117 w 1518"/>
                <a:gd name="T25" fmla="*/ 260 h 682"/>
                <a:gd name="T26" fmla="*/ 1021 w 1518"/>
                <a:gd name="T27" fmla="*/ 195 h 682"/>
                <a:gd name="T28" fmla="*/ 916 w 1518"/>
                <a:gd name="T29" fmla="*/ 150 h 682"/>
                <a:gd name="T30" fmla="*/ 803 w 1518"/>
                <a:gd name="T31" fmla="*/ 127 h 682"/>
                <a:gd name="T32" fmla="*/ 687 w 1518"/>
                <a:gd name="T33" fmla="*/ 127 h 682"/>
                <a:gd name="T34" fmla="*/ 575 w 1518"/>
                <a:gd name="T35" fmla="*/ 149 h 682"/>
                <a:gd name="T36" fmla="*/ 469 w 1518"/>
                <a:gd name="T37" fmla="*/ 191 h 682"/>
                <a:gd name="T38" fmla="*/ 372 w 1518"/>
                <a:gd name="T39" fmla="*/ 252 h 682"/>
                <a:gd name="T40" fmla="*/ 285 w 1518"/>
                <a:gd name="T41" fmla="*/ 328 h 682"/>
                <a:gd name="T42" fmla="*/ 210 w 1518"/>
                <a:gd name="T43" fmla="*/ 420 h 682"/>
                <a:gd name="T44" fmla="*/ 152 w 1518"/>
                <a:gd name="T45" fmla="*/ 523 h 682"/>
                <a:gd name="T46" fmla="*/ 110 w 1518"/>
                <a:gd name="T47" fmla="*/ 637 h 682"/>
                <a:gd name="T48" fmla="*/ 94 w 1518"/>
                <a:gd name="T49" fmla="*/ 665 h 682"/>
                <a:gd name="T50" fmla="*/ 69 w 1518"/>
                <a:gd name="T51" fmla="*/ 680 h 682"/>
                <a:gd name="T52" fmla="*/ 40 w 1518"/>
                <a:gd name="T53" fmla="*/ 680 h 682"/>
                <a:gd name="T54" fmla="*/ 15 w 1518"/>
                <a:gd name="T55" fmla="*/ 663 h 682"/>
                <a:gd name="T56" fmla="*/ 1 w 1518"/>
                <a:gd name="T57" fmla="*/ 635 h 682"/>
                <a:gd name="T58" fmla="*/ 2 w 1518"/>
                <a:gd name="T59" fmla="*/ 603 h 682"/>
                <a:gd name="T60" fmla="*/ 47 w 1518"/>
                <a:gd name="T61" fmla="*/ 475 h 682"/>
                <a:gd name="T62" fmla="*/ 109 w 1518"/>
                <a:gd name="T63" fmla="*/ 359 h 682"/>
                <a:gd name="T64" fmla="*/ 188 w 1518"/>
                <a:gd name="T65" fmla="*/ 256 h 682"/>
                <a:gd name="T66" fmla="*/ 280 w 1518"/>
                <a:gd name="T67" fmla="*/ 168 h 682"/>
                <a:gd name="T68" fmla="*/ 384 w 1518"/>
                <a:gd name="T69" fmla="*/ 97 h 682"/>
                <a:gd name="T70" fmla="*/ 497 w 1518"/>
                <a:gd name="T71" fmla="*/ 44 h 682"/>
                <a:gd name="T72" fmla="*/ 618 w 1518"/>
                <a:gd name="T73" fmla="*/ 11 h 682"/>
                <a:gd name="T74" fmla="*/ 745 w 1518"/>
                <a:gd name="T75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18" h="682">
                  <a:moveTo>
                    <a:pt x="745" y="0"/>
                  </a:moveTo>
                  <a:lnTo>
                    <a:pt x="810" y="3"/>
                  </a:lnTo>
                  <a:lnTo>
                    <a:pt x="873" y="12"/>
                  </a:lnTo>
                  <a:lnTo>
                    <a:pt x="935" y="27"/>
                  </a:lnTo>
                  <a:lnTo>
                    <a:pt x="994" y="48"/>
                  </a:lnTo>
                  <a:lnTo>
                    <a:pt x="1052" y="74"/>
                  </a:lnTo>
                  <a:lnTo>
                    <a:pt x="1107" y="106"/>
                  </a:lnTo>
                  <a:lnTo>
                    <a:pt x="1160" y="141"/>
                  </a:lnTo>
                  <a:lnTo>
                    <a:pt x="1209" y="183"/>
                  </a:lnTo>
                  <a:lnTo>
                    <a:pt x="1257" y="228"/>
                  </a:lnTo>
                  <a:lnTo>
                    <a:pt x="1300" y="278"/>
                  </a:lnTo>
                  <a:lnTo>
                    <a:pt x="1339" y="333"/>
                  </a:lnTo>
                  <a:lnTo>
                    <a:pt x="1375" y="391"/>
                  </a:lnTo>
                  <a:lnTo>
                    <a:pt x="1406" y="453"/>
                  </a:lnTo>
                  <a:lnTo>
                    <a:pt x="1406" y="185"/>
                  </a:lnTo>
                  <a:lnTo>
                    <a:pt x="1518" y="185"/>
                  </a:lnTo>
                  <a:lnTo>
                    <a:pt x="1518" y="682"/>
                  </a:lnTo>
                  <a:lnTo>
                    <a:pt x="1068" y="682"/>
                  </a:lnTo>
                  <a:lnTo>
                    <a:pt x="1068" y="559"/>
                  </a:lnTo>
                  <a:lnTo>
                    <a:pt x="1326" y="559"/>
                  </a:lnTo>
                  <a:lnTo>
                    <a:pt x="1301" y="499"/>
                  </a:lnTo>
                  <a:lnTo>
                    <a:pt x="1272" y="444"/>
                  </a:lnTo>
                  <a:lnTo>
                    <a:pt x="1238" y="392"/>
                  </a:lnTo>
                  <a:lnTo>
                    <a:pt x="1201" y="344"/>
                  </a:lnTo>
                  <a:lnTo>
                    <a:pt x="1160" y="300"/>
                  </a:lnTo>
                  <a:lnTo>
                    <a:pt x="1117" y="260"/>
                  </a:lnTo>
                  <a:lnTo>
                    <a:pt x="1070" y="225"/>
                  </a:lnTo>
                  <a:lnTo>
                    <a:pt x="1021" y="195"/>
                  </a:lnTo>
                  <a:lnTo>
                    <a:pt x="970" y="170"/>
                  </a:lnTo>
                  <a:lnTo>
                    <a:pt x="916" y="150"/>
                  </a:lnTo>
                  <a:lnTo>
                    <a:pt x="861" y="136"/>
                  </a:lnTo>
                  <a:lnTo>
                    <a:pt x="803" y="127"/>
                  </a:lnTo>
                  <a:lnTo>
                    <a:pt x="745" y="123"/>
                  </a:lnTo>
                  <a:lnTo>
                    <a:pt x="687" y="127"/>
                  </a:lnTo>
                  <a:lnTo>
                    <a:pt x="631" y="134"/>
                  </a:lnTo>
                  <a:lnTo>
                    <a:pt x="575" y="149"/>
                  </a:lnTo>
                  <a:lnTo>
                    <a:pt x="522" y="168"/>
                  </a:lnTo>
                  <a:lnTo>
                    <a:pt x="469" y="191"/>
                  </a:lnTo>
                  <a:lnTo>
                    <a:pt x="419" y="218"/>
                  </a:lnTo>
                  <a:lnTo>
                    <a:pt x="372" y="252"/>
                  </a:lnTo>
                  <a:lnTo>
                    <a:pt x="327" y="288"/>
                  </a:lnTo>
                  <a:lnTo>
                    <a:pt x="285" y="328"/>
                  </a:lnTo>
                  <a:lnTo>
                    <a:pt x="246" y="372"/>
                  </a:lnTo>
                  <a:lnTo>
                    <a:pt x="210" y="420"/>
                  </a:lnTo>
                  <a:lnTo>
                    <a:pt x="179" y="469"/>
                  </a:lnTo>
                  <a:lnTo>
                    <a:pt x="152" y="523"/>
                  </a:lnTo>
                  <a:lnTo>
                    <a:pt x="128" y="580"/>
                  </a:lnTo>
                  <a:lnTo>
                    <a:pt x="110" y="637"/>
                  </a:lnTo>
                  <a:lnTo>
                    <a:pt x="104" y="653"/>
                  </a:lnTo>
                  <a:lnTo>
                    <a:pt x="94" y="665"/>
                  </a:lnTo>
                  <a:lnTo>
                    <a:pt x="83" y="675"/>
                  </a:lnTo>
                  <a:lnTo>
                    <a:pt x="69" y="680"/>
                  </a:lnTo>
                  <a:lnTo>
                    <a:pt x="55" y="682"/>
                  </a:lnTo>
                  <a:lnTo>
                    <a:pt x="40" y="680"/>
                  </a:lnTo>
                  <a:lnTo>
                    <a:pt x="26" y="674"/>
                  </a:lnTo>
                  <a:lnTo>
                    <a:pt x="15" y="663"/>
                  </a:lnTo>
                  <a:lnTo>
                    <a:pt x="7" y="650"/>
                  </a:lnTo>
                  <a:lnTo>
                    <a:pt x="1" y="635"/>
                  </a:lnTo>
                  <a:lnTo>
                    <a:pt x="0" y="619"/>
                  </a:lnTo>
                  <a:lnTo>
                    <a:pt x="2" y="603"/>
                  </a:lnTo>
                  <a:lnTo>
                    <a:pt x="22" y="538"/>
                  </a:lnTo>
                  <a:lnTo>
                    <a:pt x="47" y="475"/>
                  </a:lnTo>
                  <a:lnTo>
                    <a:pt x="76" y="415"/>
                  </a:lnTo>
                  <a:lnTo>
                    <a:pt x="109" y="359"/>
                  </a:lnTo>
                  <a:lnTo>
                    <a:pt x="147" y="306"/>
                  </a:lnTo>
                  <a:lnTo>
                    <a:pt x="188" y="256"/>
                  </a:lnTo>
                  <a:lnTo>
                    <a:pt x="233" y="210"/>
                  </a:lnTo>
                  <a:lnTo>
                    <a:pt x="280" y="168"/>
                  </a:lnTo>
                  <a:lnTo>
                    <a:pt x="331" y="130"/>
                  </a:lnTo>
                  <a:lnTo>
                    <a:pt x="384" y="97"/>
                  </a:lnTo>
                  <a:lnTo>
                    <a:pt x="440" y="68"/>
                  </a:lnTo>
                  <a:lnTo>
                    <a:pt x="497" y="44"/>
                  </a:lnTo>
                  <a:lnTo>
                    <a:pt x="557" y="25"/>
                  </a:lnTo>
                  <a:lnTo>
                    <a:pt x="618" y="11"/>
                  </a:lnTo>
                  <a:lnTo>
                    <a:pt x="681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8"/>
            <p:cNvSpPr>
              <a:spLocks noEditPoints="1"/>
            </p:cNvSpPr>
            <p:nvPr/>
          </p:nvSpPr>
          <p:spPr bwMode="auto">
            <a:xfrm>
              <a:off x="3698875" y="5162550"/>
              <a:ext cx="128588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9"/>
            <p:cNvSpPr>
              <a:spLocks noEditPoints="1"/>
            </p:cNvSpPr>
            <p:nvPr/>
          </p:nvSpPr>
          <p:spPr bwMode="auto">
            <a:xfrm>
              <a:off x="3460750" y="5014913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986 h 2855"/>
                <a:gd name="T38" fmla="*/ 3250 w 3261"/>
                <a:gd name="T39" fmla="*/ 2023 h 2855"/>
                <a:gd name="T40" fmla="*/ 3223 w 3261"/>
                <a:gd name="T41" fmla="*/ 2045 h 2855"/>
                <a:gd name="T42" fmla="*/ 3187 w 3261"/>
                <a:gd name="T43" fmla="*/ 2045 h 2855"/>
                <a:gd name="T44" fmla="*/ 3159 w 3261"/>
                <a:gd name="T45" fmla="*/ 2023 h 2855"/>
                <a:gd name="T46" fmla="*/ 3149 w 3261"/>
                <a:gd name="T47" fmla="*/ 1986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255 w 3261"/>
                <a:gd name="T59" fmla="*/ 2734 h 2855"/>
                <a:gd name="T60" fmla="*/ 1282 w 3261"/>
                <a:gd name="T61" fmla="*/ 2756 h 2855"/>
                <a:gd name="T62" fmla="*/ 1293 w 3261"/>
                <a:gd name="T63" fmla="*/ 2793 h 2855"/>
                <a:gd name="T64" fmla="*/ 1282 w 3261"/>
                <a:gd name="T65" fmla="*/ 2829 h 2855"/>
                <a:gd name="T66" fmla="*/ 1255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986"/>
                  </a:lnTo>
                  <a:lnTo>
                    <a:pt x="3258" y="2006"/>
                  </a:lnTo>
                  <a:lnTo>
                    <a:pt x="3250" y="2023"/>
                  </a:lnTo>
                  <a:lnTo>
                    <a:pt x="3238" y="2036"/>
                  </a:lnTo>
                  <a:lnTo>
                    <a:pt x="3223" y="2045"/>
                  </a:lnTo>
                  <a:lnTo>
                    <a:pt x="3205" y="2048"/>
                  </a:lnTo>
                  <a:lnTo>
                    <a:pt x="3187" y="2045"/>
                  </a:lnTo>
                  <a:lnTo>
                    <a:pt x="3172" y="2036"/>
                  </a:lnTo>
                  <a:lnTo>
                    <a:pt x="3159" y="2023"/>
                  </a:lnTo>
                  <a:lnTo>
                    <a:pt x="3151" y="2006"/>
                  </a:lnTo>
                  <a:lnTo>
                    <a:pt x="3149" y="1986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237" y="2731"/>
                  </a:lnTo>
                  <a:lnTo>
                    <a:pt x="1255" y="2734"/>
                  </a:lnTo>
                  <a:lnTo>
                    <a:pt x="1270" y="2743"/>
                  </a:lnTo>
                  <a:lnTo>
                    <a:pt x="1282" y="2756"/>
                  </a:lnTo>
                  <a:lnTo>
                    <a:pt x="1290" y="2773"/>
                  </a:lnTo>
                  <a:lnTo>
                    <a:pt x="1293" y="2793"/>
                  </a:lnTo>
                  <a:lnTo>
                    <a:pt x="1290" y="2813"/>
                  </a:lnTo>
                  <a:lnTo>
                    <a:pt x="1282" y="2829"/>
                  </a:lnTo>
                  <a:lnTo>
                    <a:pt x="1270" y="2842"/>
                  </a:lnTo>
                  <a:lnTo>
                    <a:pt x="1255" y="2851"/>
                  </a:lnTo>
                  <a:lnTo>
                    <a:pt x="1237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2530601" y="5014913"/>
            <a:ext cx="573088" cy="531812"/>
            <a:chOff x="2530475" y="5014913"/>
            <a:chExt cx="573088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2" name="Freeform 44"/>
            <p:cNvSpPr>
              <a:spLocks noEditPoints="1"/>
            </p:cNvSpPr>
            <p:nvPr/>
          </p:nvSpPr>
          <p:spPr bwMode="auto">
            <a:xfrm>
              <a:off x="2817813" y="5310188"/>
              <a:ext cx="236538" cy="236537"/>
            </a:xfrm>
            <a:custGeom>
              <a:avLst/>
              <a:gdLst>
                <a:gd name="T0" fmla="*/ 124 w 1495"/>
                <a:gd name="T1" fmla="*/ 125 h 1491"/>
                <a:gd name="T2" fmla="*/ 124 w 1495"/>
                <a:gd name="T3" fmla="*/ 1366 h 1491"/>
                <a:gd name="T4" fmla="*/ 1371 w 1495"/>
                <a:gd name="T5" fmla="*/ 1366 h 1491"/>
                <a:gd name="T6" fmla="*/ 1371 w 1495"/>
                <a:gd name="T7" fmla="*/ 125 h 1491"/>
                <a:gd name="T8" fmla="*/ 809 w 1495"/>
                <a:gd name="T9" fmla="*/ 125 h 1491"/>
                <a:gd name="T10" fmla="*/ 809 w 1495"/>
                <a:gd name="T11" fmla="*/ 906 h 1491"/>
                <a:gd name="T12" fmla="*/ 1077 w 1495"/>
                <a:gd name="T13" fmla="*/ 640 h 1491"/>
                <a:gd name="T14" fmla="*/ 1165 w 1495"/>
                <a:gd name="T15" fmla="*/ 727 h 1491"/>
                <a:gd name="T16" fmla="*/ 747 w 1495"/>
                <a:gd name="T17" fmla="*/ 1144 h 1491"/>
                <a:gd name="T18" fmla="*/ 329 w 1495"/>
                <a:gd name="T19" fmla="*/ 727 h 1491"/>
                <a:gd name="T20" fmla="*/ 418 w 1495"/>
                <a:gd name="T21" fmla="*/ 640 h 1491"/>
                <a:gd name="T22" fmla="*/ 685 w 1495"/>
                <a:gd name="T23" fmla="*/ 906 h 1491"/>
                <a:gd name="T24" fmla="*/ 685 w 1495"/>
                <a:gd name="T25" fmla="*/ 125 h 1491"/>
                <a:gd name="T26" fmla="*/ 124 w 1495"/>
                <a:gd name="T27" fmla="*/ 125 h 1491"/>
                <a:gd name="T28" fmla="*/ 0 w 1495"/>
                <a:gd name="T29" fmla="*/ 0 h 1491"/>
                <a:gd name="T30" fmla="*/ 1495 w 1495"/>
                <a:gd name="T31" fmla="*/ 0 h 1491"/>
                <a:gd name="T32" fmla="*/ 1495 w 1495"/>
                <a:gd name="T33" fmla="*/ 1491 h 1491"/>
                <a:gd name="T34" fmla="*/ 0 w 1495"/>
                <a:gd name="T35" fmla="*/ 1491 h 1491"/>
                <a:gd name="T36" fmla="*/ 0 w 1495"/>
                <a:gd name="T37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5" h="1491">
                  <a:moveTo>
                    <a:pt x="124" y="125"/>
                  </a:moveTo>
                  <a:lnTo>
                    <a:pt x="124" y="1366"/>
                  </a:lnTo>
                  <a:lnTo>
                    <a:pt x="1371" y="1366"/>
                  </a:lnTo>
                  <a:lnTo>
                    <a:pt x="1371" y="125"/>
                  </a:lnTo>
                  <a:lnTo>
                    <a:pt x="809" y="125"/>
                  </a:lnTo>
                  <a:lnTo>
                    <a:pt x="809" y="906"/>
                  </a:lnTo>
                  <a:lnTo>
                    <a:pt x="1077" y="640"/>
                  </a:lnTo>
                  <a:lnTo>
                    <a:pt x="1165" y="727"/>
                  </a:lnTo>
                  <a:lnTo>
                    <a:pt x="747" y="1144"/>
                  </a:lnTo>
                  <a:lnTo>
                    <a:pt x="329" y="727"/>
                  </a:lnTo>
                  <a:lnTo>
                    <a:pt x="418" y="640"/>
                  </a:lnTo>
                  <a:lnTo>
                    <a:pt x="685" y="906"/>
                  </a:lnTo>
                  <a:lnTo>
                    <a:pt x="685" y="125"/>
                  </a:lnTo>
                  <a:lnTo>
                    <a:pt x="124" y="125"/>
                  </a:lnTo>
                  <a:close/>
                  <a:moveTo>
                    <a:pt x="0" y="0"/>
                  </a:moveTo>
                  <a:lnTo>
                    <a:pt x="1495" y="0"/>
                  </a:lnTo>
                  <a:lnTo>
                    <a:pt x="1495" y="1491"/>
                  </a:lnTo>
                  <a:lnTo>
                    <a:pt x="0" y="14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5"/>
            <p:cNvSpPr>
              <a:spLocks noEditPoints="1"/>
            </p:cNvSpPr>
            <p:nvPr/>
          </p:nvSpPr>
          <p:spPr bwMode="auto">
            <a:xfrm>
              <a:off x="2768600" y="5162550"/>
              <a:ext cx="127000" cy="158750"/>
            </a:xfrm>
            <a:custGeom>
              <a:avLst/>
              <a:gdLst>
                <a:gd name="T0" fmla="*/ 124 w 810"/>
                <a:gd name="T1" fmla="*/ 175 h 993"/>
                <a:gd name="T2" fmla="*/ 124 w 810"/>
                <a:gd name="T3" fmla="*/ 818 h 993"/>
                <a:gd name="T4" fmla="*/ 631 w 810"/>
                <a:gd name="T5" fmla="*/ 496 h 993"/>
                <a:gd name="T6" fmla="*/ 124 w 810"/>
                <a:gd name="T7" fmla="*/ 175 h 993"/>
                <a:gd name="T8" fmla="*/ 64 w 810"/>
                <a:gd name="T9" fmla="*/ 0 h 993"/>
                <a:gd name="T10" fmla="*/ 81 w 810"/>
                <a:gd name="T11" fmla="*/ 2 h 993"/>
                <a:gd name="T12" fmla="*/ 95 w 810"/>
                <a:gd name="T13" fmla="*/ 10 h 993"/>
                <a:gd name="T14" fmla="*/ 781 w 810"/>
                <a:gd name="T15" fmla="*/ 444 h 993"/>
                <a:gd name="T16" fmla="*/ 793 w 810"/>
                <a:gd name="T17" fmla="*/ 454 h 993"/>
                <a:gd name="T18" fmla="*/ 802 w 810"/>
                <a:gd name="T19" fmla="*/ 466 h 993"/>
                <a:gd name="T20" fmla="*/ 809 w 810"/>
                <a:gd name="T21" fmla="*/ 481 h 993"/>
                <a:gd name="T22" fmla="*/ 810 w 810"/>
                <a:gd name="T23" fmla="*/ 496 h 993"/>
                <a:gd name="T24" fmla="*/ 809 w 810"/>
                <a:gd name="T25" fmla="*/ 512 h 993"/>
                <a:gd name="T26" fmla="*/ 802 w 810"/>
                <a:gd name="T27" fmla="*/ 526 h 993"/>
                <a:gd name="T28" fmla="*/ 793 w 810"/>
                <a:gd name="T29" fmla="*/ 539 h 993"/>
                <a:gd name="T30" fmla="*/ 781 w 810"/>
                <a:gd name="T31" fmla="*/ 549 h 993"/>
                <a:gd name="T32" fmla="*/ 95 w 810"/>
                <a:gd name="T33" fmla="*/ 983 h 993"/>
                <a:gd name="T34" fmla="*/ 80 w 810"/>
                <a:gd name="T35" fmla="*/ 991 h 993"/>
                <a:gd name="T36" fmla="*/ 62 w 810"/>
                <a:gd name="T37" fmla="*/ 993 h 993"/>
                <a:gd name="T38" fmla="*/ 47 w 810"/>
                <a:gd name="T39" fmla="*/ 991 h 993"/>
                <a:gd name="T40" fmla="*/ 32 w 810"/>
                <a:gd name="T41" fmla="*/ 986 h 993"/>
                <a:gd name="T42" fmla="*/ 19 w 810"/>
                <a:gd name="T43" fmla="*/ 976 h 993"/>
                <a:gd name="T44" fmla="*/ 9 w 810"/>
                <a:gd name="T45" fmla="*/ 962 h 993"/>
                <a:gd name="T46" fmla="*/ 2 w 810"/>
                <a:gd name="T47" fmla="*/ 947 h 993"/>
                <a:gd name="T48" fmla="*/ 0 w 810"/>
                <a:gd name="T49" fmla="*/ 930 h 993"/>
                <a:gd name="T50" fmla="*/ 0 w 810"/>
                <a:gd name="T51" fmla="*/ 62 h 993"/>
                <a:gd name="T52" fmla="*/ 2 w 810"/>
                <a:gd name="T53" fmla="*/ 45 h 993"/>
                <a:gd name="T54" fmla="*/ 9 w 810"/>
                <a:gd name="T55" fmla="*/ 30 h 993"/>
                <a:gd name="T56" fmla="*/ 19 w 810"/>
                <a:gd name="T57" fmla="*/ 18 h 993"/>
                <a:gd name="T58" fmla="*/ 32 w 810"/>
                <a:gd name="T59" fmla="*/ 8 h 993"/>
                <a:gd name="T60" fmla="*/ 48 w 810"/>
                <a:gd name="T61" fmla="*/ 1 h 993"/>
                <a:gd name="T62" fmla="*/ 64 w 810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993">
                  <a:moveTo>
                    <a:pt x="124" y="175"/>
                  </a:moveTo>
                  <a:lnTo>
                    <a:pt x="124" y="818"/>
                  </a:lnTo>
                  <a:lnTo>
                    <a:pt x="631" y="496"/>
                  </a:lnTo>
                  <a:lnTo>
                    <a:pt x="124" y="175"/>
                  </a:lnTo>
                  <a:close/>
                  <a:moveTo>
                    <a:pt x="64" y="0"/>
                  </a:moveTo>
                  <a:lnTo>
                    <a:pt x="81" y="2"/>
                  </a:lnTo>
                  <a:lnTo>
                    <a:pt x="95" y="10"/>
                  </a:lnTo>
                  <a:lnTo>
                    <a:pt x="781" y="444"/>
                  </a:lnTo>
                  <a:lnTo>
                    <a:pt x="793" y="454"/>
                  </a:lnTo>
                  <a:lnTo>
                    <a:pt x="802" y="466"/>
                  </a:lnTo>
                  <a:lnTo>
                    <a:pt x="809" y="481"/>
                  </a:lnTo>
                  <a:lnTo>
                    <a:pt x="810" y="496"/>
                  </a:lnTo>
                  <a:lnTo>
                    <a:pt x="809" y="512"/>
                  </a:lnTo>
                  <a:lnTo>
                    <a:pt x="802" y="526"/>
                  </a:lnTo>
                  <a:lnTo>
                    <a:pt x="793" y="539"/>
                  </a:lnTo>
                  <a:lnTo>
                    <a:pt x="781" y="549"/>
                  </a:lnTo>
                  <a:lnTo>
                    <a:pt x="95" y="983"/>
                  </a:lnTo>
                  <a:lnTo>
                    <a:pt x="80" y="991"/>
                  </a:lnTo>
                  <a:lnTo>
                    <a:pt x="62" y="993"/>
                  </a:lnTo>
                  <a:lnTo>
                    <a:pt x="47" y="991"/>
                  </a:lnTo>
                  <a:lnTo>
                    <a:pt x="32" y="986"/>
                  </a:lnTo>
                  <a:lnTo>
                    <a:pt x="19" y="976"/>
                  </a:lnTo>
                  <a:lnTo>
                    <a:pt x="9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46"/>
            <p:cNvSpPr>
              <a:spLocks noEditPoints="1"/>
            </p:cNvSpPr>
            <p:nvPr/>
          </p:nvSpPr>
          <p:spPr bwMode="auto">
            <a:xfrm>
              <a:off x="2530475" y="5014913"/>
              <a:ext cx="573088" cy="454025"/>
            </a:xfrm>
            <a:custGeom>
              <a:avLst/>
              <a:gdLst>
                <a:gd name="T0" fmla="*/ 124 w 3613"/>
                <a:gd name="T1" fmla="*/ 2731 h 2855"/>
                <a:gd name="T2" fmla="*/ 623 w 3613"/>
                <a:gd name="T3" fmla="*/ 2172 h 2855"/>
                <a:gd name="T4" fmla="*/ 124 w 3613"/>
                <a:gd name="T5" fmla="*/ 1489 h 2855"/>
                <a:gd name="T6" fmla="*/ 623 w 3613"/>
                <a:gd name="T7" fmla="*/ 2048 h 2855"/>
                <a:gd name="T8" fmla="*/ 124 w 3613"/>
                <a:gd name="T9" fmla="*/ 1489 h 2855"/>
                <a:gd name="T10" fmla="*/ 2990 w 3613"/>
                <a:gd name="T11" fmla="*/ 1365 h 2855"/>
                <a:gd name="T12" fmla="*/ 3489 w 3613"/>
                <a:gd name="T13" fmla="*/ 806 h 2855"/>
                <a:gd name="T14" fmla="*/ 124 w 3613"/>
                <a:gd name="T15" fmla="*/ 806 h 2855"/>
                <a:gd name="T16" fmla="*/ 623 w 3613"/>
                <a:gd name="T17" fmla="*/ 1365 h 2855"/>
                <a:gd name="T18" fmla="*/ 124 w 3613"/>
                <a:gd name="T19" fmla="*/ 806 h 2855"/>
                <a:gd name="T20" fmla="*/ 2990 w 3613"/>
                <a:gd name="T21" fmla="*/ 683 h 2855"/>
                <a:gd name="T22" fmla="*/ 3489 w 3613"/>
                <a:gd name="T23" fmla="*/ 125 h 2855"/>
                <a:gd name="T24" fmla="*/ 124 w 3613"/>
                <a:gd name="T25" fmla="*/ 125 h 2855"/>
                <a:gd name="T26" fmla="*/ 623 w 3613"/>
                <a:gd name="T27" fmla="*/ 683 h 2855"/>
                <a:gd name="T28" fmla="*/ 124 w 3613"/>
                <a:gd name="T29" fmla="*/ 125 h 2855"/>
                <a:gd name="T30" fmla="*/ 3551 w 3613"/>
                <a:gd name="T31" fmla="*/ 0 h 2855"/>
                <a:gd name="T32" fmla="*/ 3588 w 3613"/>
                <a:gd name="T33" fmla="*/ 12 h 2855"/>
                <a:gd name="T34" fmla="*/ 3610 w 3613"/>
                <a:gd name="T35" fmla="*/ 43 h 2855"/>
                <a:gd name="T36" fmla="*/ 3613 w 3613"/>
                <a:gd name="T37" fmla="*/ 1986 h 2855"/>
                <a:gd name="T38" fmla="*/ 3601 w 3613"/>
                <a:gd name="T39" fmla="*/ 2023 h 2855"/>
                <a:gd name="T40" fmla="*/ 3571 w 3613"/>
                <a:gd name="T41" fmla="*/ 2045 h 2855"/>
                <a:gd name="T42" fmla="*/ 3531 w 3613"/>
                <a:gd name="T43" fmla="*/ 2045 h 2855"/>
                <a:gd name="T44" fmla="*/ 3500 w 3613"/>
                <a:gd name="T45" fmla="*/ 2023 h 2855"/>
                <a:gd name="T46" fmla="*/ 3489 w 3613"/>
                <a:gd name="T47" fmla="*/ 1986 h 2855"/>
                <a:gd name="T48" fmla="*/ 2928 w 3613"/>
                <a:gd name="T49" fmla="*/ 1489 h 2855"/>
                <a:gd name="T50" fmla="*/ 2891 w 3613"/>
                <a:gd name="T51" fmla="*/ 1478 h 2855"/>
                <a:gd name="T52" fmla="*/ 2869 w 3613"/>
                <a:gd name="T53" fmla="*/ 1447 h 2855"/>
                <a:gd name="T54" fmla="*/ 2866 w 3613"/>
                <a:gd name="T55" fmla="*/ 125 h 2855"/>
                <a:gd name="T56" fmla="*/ 748 w 3613"/>
                <a:gd name="T57" fmla="*/ 2731 h 2855"/>
                <a:gd name="T58" fmla="*/ 1515 w 3613"/>
                <a:gd name="T59" fmla="*/ 2734 h 2855"/>
                <a:gd name="T60" fmla="*/ 1545 w 3613"/>
                <a:gd name="T61" fmla="*/ 2756 h 2855"/>
                <a:gd name="T62" fmla="*/ 1557 w 3613"/>
                <a:gd name="T63" fmla="*/ 2793 h 2855"/>
                <a:gd name="T64" fmla="*/ 1545 w 3613"/>
                <a:gd name="T65" fmla="*/ 2829 h 2855"/>
                <a:gd name="T66" fmla="*/ 1515 w 3613"/>
                <a:gd name="T67" fmla="*/ 2851 h 2855"/>
                <a:gd name="T68" fmla="*/ 62 w 3613"/>
                <a:gd name="T69" fmla="*/ 2855 h 2855"/>
                <a:gd name="T70" fmla="*/ 26 w 3613"/>
                <a:gd name="T71" fmla="*/ 2842 h 2855"/>
                <a:gd name="T72" fmla="*/ 3 w 3613"/>
                <a:gd name="T73" fmla="*/ 2813 h 2855"/>
                <a:gd name="T74" fmla="*/ 0 w 3613"/>
                <a:gd name="T75" fmla="*/ 63 h 2855"/>
                <a:gd name="T76" fmla="*/ 12 w 3613"/>
                <a:gd name="T77" fmla="*/ 25 h 2855"/>
                <a:gd name="T78" fmla="*/ 42 w 3613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13" h="2855">
                  <a:moveTo>
                    <a:pt x="124" y="2172"/>
                  </a:moveTo>
                  <a:lnTo>
                    <a:pt x="124" y="2731"/>
                  </a:lnTo>
                  <a:lnTo>
                    <a:pt x="623" y="2731"/>
                  </a:lnTo>
                  <a:lnTo>
                    <a:pt x="623" y="2172"/>
                  </a:lnTo>
                  <a:lnTo>
                    <a:pt x="124" y="2172"/>
                  </a:lnTo>
                  <a:close/>
                  <a:moveTo>
                    <a:pt x="124" y="1489"/>
                  </a:moveTo>
                  <a:lnTo>
                    <a:pt x="124" y="2048"/>
                  </a:lnTo>
                  <a:lnTo>
                    <a:pt x="623" y="2048"/>
                  </a:lnTo>
                  <a:lnTo>
                    <a:pt x="623" y="1489"/>
                  </a:lnTo>
                  <a:lnTo>
                    <a:pt x="124" y="1489"/>
                  </a:lnTo>
                  <a:close/>
                  <a:moveTo>
                    <a:pt x="2990" y="806"/>
                  </a:moveTo>
                  <a:lnTo>
                    <a:pt x="2990" y="1365"/>
                  </a:lnTo>
                  <a:lnTo>
                    <a:pt x="3489" y="1365"/>
                  </a:lnTo>
                  <a:lnTo>
                    <a:pt x="3489" y="806"/>
                  </a:lnTo>
                  <a:lnTo>
                    <a:pt x="2990" y="806"/>
                  </a:lnTo>
                  <a:close/>
                  <a:moveTo>
                    <a:pt x="124" y="806"/>
                  </a:moveTo>
                  <a:lnTo>
                    <a:pt x="124" y="1365"/>
                  </a:lnTo>
                  <a:lnTo>
                    <a:pt x="623" y="1365"/>
                  </a:lnTo>
                  <a:lnTo>
                    <a:pt x="623" y="806"/>
                  </a:lnTo>
                  <a:lnTo>
                    <a:pt x="124" y="806"/>
                  </a:lnTo>
                  <a:close/>
                  <a:moveTo>
                    <a:pt x="2990" y="125"/>
                  </a:moveTo>
                  <a:lnTo>
                    <a:pt x="2990" y="683"/>
                  </a:lnTo>
                  <a:lnTo>
                    <a:pt x="3489" y="683"/>
                  </a:lnTo>
                  <a:lnTo>
                    <a:pt x="3489" y="125"/>
                  </a:lnTo>
                  <a:lnTo>
                    <a:pt x="2990" y="125"/>
                  </a:lnTo>
                  <a:close/>
                  <a:moveTo>
                    <a:pt x="124" y="125"/>
                  </a:moveTo>
                  <a:lnTo>
                    <a:pt x="124" y="683"/>
                  </a:lnTo>
                  <a:lnTo>
                    <a:pt x="623" y="683"/>
                  </a:lnTo>
                  <a:lnTo>
                    <a:pt x="623" y="125"/>
                  </a:lnTo>
                  <a:lnTo>
                    <a:pt x="124" y="125"/>
                  </a:lnTo>
                  <a:close/>
                  <a:moveTo>
                    <a:pt x="62" y="0"/>
                  </a:moveTo>
                  <a:lnTo>
                    <a:pt x="3551" y="0"/>
                  </a:lnTo>
                  <a:lnTo>
                    <a:pt x="3571" y="3"/>
                  </a:lnTo>
                  <a:lnTo>
                    <a:pt x="3588" y="12"/>
                  </a:lnTo>
                  <a:lnTo>
                    <a:pt x="3601" y="25"/>
                  </a:lnTo>
                  <a:lnTo>
                    <a:pt x="3610" y="43"/>
                  </a:lnTo>
                  <a:lnTo>
                    <a:pt x="3613" y="63"/>
                  </a:lnTo>
                  <a:lnTo>
                    <a:pt x="3613" y="1986"/>
                  </a:lnTo>
                  <a:lnTo>
                    <a:pt x="3610" y="2006"/>
                  </a:lnTo>
                  <a:lnTo>
                    <a:pt x="3601" y="2023"/>
                  </a:lnTo>
                  <a:lnTo>
                    <a:pt x="3588" y="2036"/>
                  </a:lnTo>
                  <a:lnTo>
                    <a:pt x="3571" y="2045"/>
                  </a:lnTo>
                  <a:lnTo>
                    <a:pt x="3551" y="2048"/>
                  </a:lnTo>
                  <a:lnTo>
                    <a:pt x="3531" y="2045"/>
                  </a:lnTo>
                  <a:lnTo>
                    <a:pt x="3515" y="2036"/>
                  </a:lnTo>
                  <a:lnTo>
                    <a:pt x="3500" y="2023"/>
                  </a:lnTo>
                  <a:lnTo>
                    <a:pt x="3491" y="2006"/>
                  </a:lnTo>
                  <a:lnTo>
                    <a:pt x="3489" y="1986"/>
                  </a:lnTo>
                  <a:lnTo>
                    <a:pt x="3489" y="1489"/>
                  </a:lnTo>
                  <a:lnTo>
                    <a:pt x="2928" y="1489"/>
                  </a:lnTo>
                  <a:lnTo>
                    <a:pt x="2908" y="1487"/>
                  </a:lnTo>
                  <a:lnTo>
                    <a:pt x="2891" y="1478"/>
                  </a:lnTo>
                  <a:lnTo>
                    <a:pt x="2878" y="1464"/>
                  </a:lnTo>
                  <a:lnTo>
                    <a:pt x="2869" y="1447"/>
                  </a:lnTo>
                  <a:lnTo>
                    <a:pt x="2866" y="1427"/>
                  </a:lnTo>
                  <a:lnTo>
                    <a:pt x="2866" y="125"/>
                  </a:lnTo>
                  <a:lnTo>
                    <a:pt x="748" y="125"/>
                  </a:lnTo>
                  <a:lnTo>
                    <a:pt x="748" y="2731"/>
                  </a:lnTo>
                  <a:lnTo>
                    <a:pt x="1495" y="2731"/>
                  </a:lnTo>
                  <a:lnTo>
                    <a:pt x="1515" y="2734"/>
                  </a:lnTo>
                  <a:lnTo>
                    <a:pt x="1532" y="2743"/>
                  </a:lnTo>
                  <a:lnTo>
                    <a:pt x="1545" y="2756"/>
                  </a:lnTo>
                  <a:lnTo>
                    <a:pt x="1554" y="2773"/>
                  </a:lnTo>
                  <a:lnTo>
                    <a:pt x="1557" y="2793"/>
                  </a:lnTo>
                  <a:lnTo>
                    <a:pt x="1554" y="2813"/>
                  </a:lnTo>
                  <a:lnTo>
                    <a:pt x="1545" y="2829"/>
                  </a:lnTo>
                  <a:lnTo>
                    <a:pt x="1532" y="2842"/>
                  </a:lnTo>
                  <a:lnTo>
                    <a:pt x="1515" y="2851"/>
                  </a:lnTo>
                  <a:lnTo>
                    <a:pt x="1495" y="2855"/>
                  </a:lnTo>
                  <a:lnTo>
                    <a:pt x="62" y="2855"/>
                  </a:lnTo>
                  <a:lnTo>
                    <a:pt x="42" y="2851"/>
                  </a:lnTo>
                  <a:lnTo>
                    <a:pt x="26" y="2842"/>
                  </a:lnTo>
                  <a:lnTo>
                    <a:pt x="12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1594314" y="5014913"/>
            <a:ext cx="574675" cy="531812"/>
            <a:chOff x="1601788" y="5014913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8" name="Freeform 51"/>
            <p:cNvSpPr>
              <a:spLocks noEditPoints="1"/>
            </p:cNvSpPr>
            <p:nvPr/>
          </p:nvSpPr>
          <p:spPr bwMode="auto">
            <a:xfrm>
              <a:off x="1889125" y="5310188"/>
              <a:ext cx="238125" cy="236537"/>
            </a:xfrm>
            <a:custGeom>
              <a:avLst/>
              <a:gdLst>
                <a:gd name="T0" fmla="*/ 113 w 1350"/>
                <a:gd name="T1" fmla="*/ 125 h 1491"/>
                <a:gd name="T2" fmla="*/ 113 w 1350"/>
                <a:gd name="T3" fmla="*/ 1366 h 1491"/>
                <a:gd name="T4" fmla="*/ 619 w 1350"/>
                <a:gd name="T5" fmla="*/ 1366 h 1491"/>
                <a:gd name="T6" fmla="*/ 619 w 1350"/>
                <a:gd name="T7" fmla="*/ 585 h 1491"/>
                <a:gd name="T8" fmla="*/ 378 w 1350"/>
                <a:gd name="T9" fmla="*/ 851 h 1491"/>
                <a:gd name="T10" fmla="*/ 298 w 1350"/>
                <a:gd name="T11" fmla="*/ 764 h 1491"/>
                <a:gd name="T12" fmla="*/ 675 w 1350"/>
                <a:gd name="T13" fmla="*/ 347 h 1491"/>
                <a:gd name="T14" fmla="*/ 1052 w 1350"/>
                <a:gd name="T15" fmla="*/ 764 h 1491"/>
                <a:gd name="T16" fmla="*/ 972 w 1350"/>
                <a:gd name="T17" fmla="*/ 851 h 1491"/>
                <a:gd name="T18" fmla="*/ 731 w 1350"/>
                <a:gd name="T19" fmla="*/ 585 h 1491"/>
                <a:gd name="T20" fmla="*/ 731 w 1350"/>
                <a:gd name="T21" fmla="*/ 1366 h 1491"/>
                <a:gd name="T22" fmla="*/ 1238 w 1350"/>
                <a:gd name="T23" fmla="*/ 1366 h 1491"/>
                <a:gd name="T24" fmla="*/ 1238 w 1350"/>
                <a:gd name="T25" fmla="*/ 125 h 1491"/>
                <a:gd name="T26" fmla="*/ 113 w 1350"/>
                <a:gd name="T27" fmla="*/ 125 h 1491"/>
                <a:gd name="T28" fmla="*/ 0 w 1350"/>
                <a:gd name="T29" fmla="*/ 0 h 1491"/>
                <a:gd name="T30" fmla="*/ 1350 w 1350"/>
                <a:gd name="T31" fmla="*/ 0 h 1491"/>
                <a:gd name="T32" fmla="*/ 1350 w 1350"/>
                <a:gd name="T33" fmla="*/ 1491 h 1491"/>
                <a:gd name="T34" fmla="*/ 0 w 1350"/>
                <a:gd name="T35" fmla="*/ 1491 h 1491"/>
                <a:gd name="T36" fmla="*/ 0 w 1350"/>
                <a:gd name="T37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50" h="1491">
                  <a:moveTo>
                    <a:pt x="113" y="125"/>
                  </a:moveTo>
                  <a:lnTo>
                    <a:pt x="113" y="1366"/>
                  </a:lnTo>
                  <a:lnTo>
                    <a:pt x="619" y="1366"/>
                  </a:lnTo>
                  <a:lnTo>
                    <a:pt x="619" y="585"/>
                  </a:lnTo>
                  <a:lnTo>
                    <a:pt x="378" y="851"/>
                  </a:lnTo>
                  <a:lnTo>
                    <a:pt x="298" y="764"/>
                  </a:lnTo>
                  <a:lnTo>
                    <a:pt x="675" y="347"/>
                  </a:lnTo>
                  <a:lnTo>
                    <a:pt x="1052" y="764"/>
                  </a:lnTo>
                  <a:lnTo>
                    <a:pt x="972" y="851"/>
                  </a:lnTo>
                  <a:lnTo>
                    <a:pt x="731" y="585"/>
                  </a:lnTo>
                  <a:lnTo>
                    <a:pt x="731" y="1366"/>
                  </a:lnTo>
                  <a:lnTo>
                    <a:pt x="1238" y="1366"/>
                  </a:lnTo>
                  <a:lnTo>
                    <a:pt x="1238" y="125"/>
                  </a:lnTo>
                  <a:lnTo>
                    <a:pt x="113" y="125"/>
                  </a:lnTo>
                  <a:close/>
                  <a:moveTo>
                    <a:pt x="0" y="0"/>
                  </a:moveTo>
                  <a:lnTo>
                    <a:pt x="1350" y="0"/>
                  </a:lnTo>
                  <a:lnTo>
                    <a:pt x="1350" y="1491"/>
                  </a:lnTo>
                  <a:lnTo>
                    <a:pt x="0" y="14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2"/>
            <p:cNvSpPr>
              <a:spLocks noEditPoints="1"/>
            </p:cNvSpPr>
            <p:nvPr/>
          </p:nvSpPr>
          <p:spPr bwMode="auto">
            <a:xfrm>
              <a:off x="1839913" y="5162550"/>
              <a:ext cx="128587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3"/>
            <p:cNvSpPr>
              <a:spLocks noEditPoints="1"/>
            </p:cNvSpPr>
            <p:nvPr/>
          </p:nvSpPr>
          <p:spPr bwMode="auto">
            <a:xfrm>
              <a:off x="1601788" y="5014913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861 h 2855"/>
                <a:gd name="T38" fmla="*/ 3250 w 3261"/>
                <a:gd name="T39" fmla="*/ 1899 h 2855"/>
                <a:gd name="T40" fmla="*/ 3223 w 3261"/>
                <a:gd name="T41" fmla="*/ 1921 h 2855"/>
                <a:gd name="T42" fmla="*/ 3187 w 3261"/>
                <a:gd name="T43" fmla="*/ 1921 h 2855"/>
                <a:gd name="T44" fmla="*/ 3159 w 3261"/>
                <a:gd name="T45" fmla="*/ 1899 h 2855"/>
                <a:gd name="T46" fmla="*/ 3149 w 3261"/>
                <a:gd name="T47" fmla="*/ 1861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367 w 3261"/>
                <a:gd name="T59" fmla="*/ 2734 h 2855"/>
                <a:gd name="T60" fmla="*/ 1394 w 3261"/>
                <a:gd name="T61" fmla="*/ 2756 h 2855"/>
                <a:gd name="T62" fmla="*/ 1405 w 3261"/>
                <a:gd name="T63" fmla="*/ 2793 h 2855"/>
                <a:gd name="T64" fmla="*/ 1394 w 3261"/>
                <a:gd name="T65" fmla="*/ 2829 h 2855"/>
                <a:gd name="T66" fmla="*/ 1367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861"/>
                  </a:lnTo>
                  <a:lnTo>
                    <a:pt x="3258" y="1881"/>
                  </a:lnTo>
                  <a:lnTo>
                    <a:pt x="3250" y="1899"/>
                  </a:lnTo>
                  <a:lnTo>
                    <a:pt x="3238" y="1912"/>
                  </a:lnTo>
                  <a:lnTo>
                    <a:pt x="3223" y="1921"/>
                  </a:lnTo>
                  <a:lnTo>
                    <a:pt x="3205" y="1924"/>
                  </a:lnTo>
                  <a:lnTo>
                    <a:pt x="3187" y="1921"/>
                  </a:lnTo>
                  <a:lnTo>
                    <a:pt x="3172" y="1912"/>
                  </a:lnTo>
                  <a:lnTo>
                    <a:pt x="3159" y="1899"/>
                  </a:lnTo>
                  <a:lnTo>
                    <a:pt x="3151" y="1881"/>
                  </a:lnTo>
                  <a:lnTo>
                    <a:pt x="3149" y="1861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349" y="2731"/>
                  </a:lnTo>
                  <a:lnTo>
                    <a:pt x="1367" y="2734"/>
                  </a:lnTo>
                  <a:lnTo>
                    <a:pt x="1382" y="2743"/>
                  </a:lnTo>
                  <a:lnTo>
                    <a:pt x="1394" y="2756"/>
                  </a:lnTo>
                  <a:lnTo>
                    <a:pt x="1402" y="2773"/>
                  </a:lnTo>
                  <a:lnTo>
                    <a:pt x="1405" y="2793"/>
                  </a:lnTo>
                  <a:lnTo>
                    <a:pt x="1402" y="2813"/>
                  </a:lnTo>
                  <a:lnTo>
                    <a:pt x="1394" y="2829"/>
                  </a:lnTo>
                  <a:lnTo>
                    <a:pt x="1382" y="2842"/>
                  </a:lnTo>
                  <a:lnTo>
                    <a:pt x="1367" y="2851"/>
                  </a:lnTo>
                  <a:lnTo>
                    <a:pt x="1349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659613" y="5014913"/>
            <a:ext cx="573088" cy="528637"/>
            <a:chOff x="674688" y="5014913"/>
            <a:chExt cx="573088" cy="5286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4" name="Freeform 58"/>
            <p:cNvSpPr>
              <a:spLocks noEditPoints="1"/>
            </p:cNvSpPr>
            <p:nvPr/>
          </p:nvSpPr>
          <p:spPr bwMode="auto">
            <a:xfrm>
              <a:off x="939801" y="5283200"/>
              <a:ext cx="258763" cy="260350"/>
            </a:xfrm>
            <a:custGeom>
              <a:avLst/>
              <a:gdLst>
                <a:gd name="T0" fmla="*/ 194 w 1635"/>
                <a:gd name="T1" fmla="*/ 1302 h 1479"/>
                <a:gd name="T2" fmla="*/ 269 w 1635"/>
                <a:gd name="T3" fmla="*/ 1054 h 1479"/>
                <a:gd name="T4" fmla="*/ 326 w 1635"/>
                <a:gd name="T5" fmla="*/ 946 h 1479"/>
                <a:gd name="T6" fmla="*/ 1229 w 1635"/>
                <a:gd name="T7" fmla="*/ 608 h 1479"/>
                <a:gd name="T8" fmla="*/ 1272 w 1635"/>
                <a:gd name="T9" fmla="*/ 113 h 1479"/>
                <a:gd name="T10" fmla="*/ 1242 w 1635"/>
                <a:gd name="T11" fmla="*/ 120 h 1479"/>
                <a:gd name="T12" fmla="*/ 1052 w 1635"/>
                <a:gd name="T13" fmla="*/ 289 h 1479"/>
                <a:gd name="T14" fmla="*/ 1494 w 1635"/>
                <a:gd name="T15" fmla="*/ 368 h 1479"/>
                <a:gd name="T16" fmla="*/ 1509 w 1635"/>
                <a:gd name="T17" fmla="*/ 343 h 1479"/>
                <a:gd name="T18" fmla="*/ 1509 w 1635"/>
                <a:gd name="T19" fmla="*/ 315 h 1479"/>
                <a:gd name="T20" fmla="*/ 1494 w 1635"/>
                <a:gd name="T21" fmla="*/ 289 h 1479"/>
                <a:gd name="T22" fmla="*/ 1303 w 1635"/>
                <a:gd name="T23" fmla="*/ 120 h 1479"/>
                <a:gd name="T24" fmla="*/ 1272 w 1635"/>
                <a:gd name="T25" fmla="*/ 113 h 1479"/>
                <a:gd name="T26" fmla="*/ 1289 w 1635"/>
                <a:gd name="T27" fmla="*/ 0 h 1479"/>
                <a:gd name="T28" fmla="*/ 1350 w 1635"/>
                <a:gd name="T29" fmla="*/ 16 h 1479"/>
                <a:gd name="T30" fmla="*/ 1404 w 1635"/>
                <a:gd name="T31" fmla="*/ 50 h 1479"/>
                <a:gd name="T32" fmla="*/ 1602 w 1635"/>
                <a:gd name="T33" fmla="*/ 233 h 1479"/>
                <a:gd name="T34" fmla="*/ 1630 w 1635"/>
                <a:gd name="T35" fmla="*/ 286 h 1479"/>
                <a:gd name="T36" fmla="*/ 1635 w 1635"/>
                <a:gd name="T37" fmla="*/ 343 h 1479"/>
                <a:gd name="T38" fmla="*/ 1619 w 1635"/>
                <a:gd name="T39" fmla="*/ 398 h 1479"/>
                <a:gd name="T40" fmla="*/ 1581 w 1635"/>
                <a:gd name="T41" fmla="*/ 448 h 1479"/>
                <a:gd name="T42" fmla="*/ 138 w 1635"/>
                <a:gd name="T43" fmla="*/ 1434 h 1479"/>
                <a:gd name="T44" fmla="*/ 92 w 1635"/>
                <a:gd name="T45" fmla="*/ 1472 h 1479"/>
                <a:gd name="T46" fmla="*/ 62 w 1635"/>
                <a:gd name="T47" fmla="*/ 1479 h 1479"/>
                <a:gd name="T48" fmla="*/ 31 w 1635"/>
                <a:gd name="T49" fmla="*/ 1472 h 1479"/>
                <a:gd name="T50" fmla="*/ 16 w 1635"/>
                <a:gd name="T51" fmla="*/ 1464 h 1479"/>
                <a:gd name="T52" fmla="*/ 8 w 1635"/>
                <a:gd name="T53" fmla="*/ 1451 h 1479"/>
                <a:gd name="T54" fmla="*/ 0 w 1635"/>
                <a:gd name="T55" fmla="*/ 1423 h 1479"/>
                <a:gd name="T56" fmla="*/ 8 w 1635"/>
                <a:gd name="T57" fmla="*/ 1395 h 1479"/>
                <a:gd name="T58" fmla="*/ 50 w 1635"/>
                <a:gd name="T59" fmla="*/ 1354 h 1479"/>
                <a:gd name="T60" fmla="*/ 1141 w 1635"/>
                <a:gd name="T61" fmla="*/ 50 h 1479"/>
                <a:gd name="T62" fmla="*/ 1195 w 1635"/>
                <a:gd name="T63" fmla="*/ 16 h 1479"/>
                <a:gd name="T64" fmla="*/ 1256 w 1635"/>
                <a:gd name="T65" fmla="*/ 0 h 1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5" h="1479">
                  <a:moveTo>
                    <a:pt x="269" y="1054"/>
                  </a:moveTo>
                  <a:lnTo>
                    <a:pt x="194" y="1302"/>
                  </a:lnTo>
                  <a:lnTo>
                    <a:pt x="470" y="1235"/>
                  </a:lnTo>
                  <a:lnTo>
                    <a:pt x="269" y="1054"/>
                  </a:lnTo>
                  <a:close/>
                  <a:moveTo>
                    <a:pt x="964" y="368"/>
                  </a:moveTo>
                  <a:lnTo>
                    <a:pt x="326" y="946"/>
                  </a:lnTo>
                  <a:lnTo>
                    <a:pt x="590" y="1184"/>
                  </a:lnTo>
                  <a:lnTo>
                    <a:pt x="1229" y="608"/>
                  </a:lnTo>
                  <a:lnTo>
                    <a:pt x="964" y="368"/>
                  </a:lnTo>
                  <a:close/>
                  <a:moveTo>
                    <a:pt x="1272" y="113"/>
                  </a:moveTo>
                  <a:lnTo>
                    <a:pt x="1256" y="115"/>
                  </a:lnTo>
                  <a:lnTo>
                    <a:pt x="1242" y="120"/>
                  </a:lnTo>
                  <a:lnTo>
                    <a:pt x="1229" y="129"/>
                  </a:lnTo>
                  <a:lnTo>
                    <a:pt x="1052" y="289"/>
                  </a:lnTo>
                  <a:lnTo>
                    <a:pt x="1316" y="528"/>
                  </a:lnTo>
                  <a:lnTo>
                    <a:pt x="1494" y="368"/>
                  </a:lnTo>
                  <a:lnTo>
                    <a:pt x="1503" y="356"/>
                  </a:lnTo>
                  <a:lnTo>
                    <a:pt x="1509" y="343"/>
                  </a:lnTo>
                  <a:lnTo>
                    <a:pt x="1512" y="329"/>
                  </a:lnTo>
                  <a:lnTo>
                    <a:pt x="1509" y="315"/>
                  </a:lnTo>
                  <a:lnTo>
                    <a:pt x="1503" y="301"/>
                  </a:lnTo>
                  <a:lnTo>
                    <a:pt x="1494" y="289"/>
                  </a:lnTo>
                  <a:lnTo>
                    <a:pt x="1315" y="129"/>
                  </a:lnTo>
                  <a:lnTo>
                    <a:pt x="1303" y="120"/>
                  </a:lnTo>
                  <a:lnTo>
                    <a:pt x="1288" y="115"/>
                  </a:lnTo>
                  <a:lnTo>
                    <a:pt x="1272" y="113"/>
                  </a:lnTo>
                  <a:close/>
                  <a:moveTo>
                    <a:pt x="1256" y="0"/>
                  </a:moveTo>
                  <a:lnTo>
                    <a:pt x="1289" y="0"/>
                  </a:lnTo>
                  <a:lnTo>
                    <a:pt x="1320" y="6"/>
                  </a:lnTo>
                  <a:lnTo>
                    <a:pt x="1350" y="16"/>
                  </a:lnTo>
                  <a:lnTo>
                    <a:pt x="1378" y="31"/>
                  </a:lnTo>
                  <a:lnTo>
                    <a:pt x="1404" y="50"/>
                  </a:lnTo>
                  <a:lnTo>
                    <a:pt x="1581" y="210"/>
                  </a:lnTo>
                  <a:lnTo>
                    <a:pt x="1602" y="233"/>
                  </a:lnTo>
                  <a:lnTo>
                    <a:pt x="1619" y="259"/>
                  </a:lnTo>
                  <a:lnTo>
                    <a:pt x="1630" y="286"/>
                  </a:lnTo>
                  <a:lnTo>
                    <a:pt x="1635" y="314"/>
                  </a:lnTo>
                  <a:lnTo>
                    <a:pt x="1635" y="343"/>
                  </a:lnTo>
                  <a:lnTo>
                    <a:pt x="1630" y="371"/>
                  </a:lnTo>
                  <a:lnTo>
                    <a:pt x="1619" y="398"/>
                  </a:lnTo>
                  <a:lnTo>
                    <a:pt x="1602" y="424"/>
                  </a:lnTo>
                  <a:lnTo>
                    <a:pt x="1581" y="448"/>
                  </a:lnTo>
                  <a:lnTo>
                    <a:pt x="623" y="1314"/>
                  </a:lnTo>
                  <a:lnTo>
                    <a:pt x="138" y="1434"/>
                  </a:lnTo>
                  <a:lnTo>
                    <a:pt x="105" y="1463"/>
                  </a:lnTo>
                  <a:lnTo>
                    <a:pt x="92" y="1472"/>
                  </a:lnTo>
                  <a:lnTo>
                    <a:pt x="77" y="1478"/>
                  </a:lnTo>
                  <a:lnTo>
                    <a:pt x="62" y="1479"/>
                  </a:lnTo>
                  <a:lnTo>
                    <a:pt x="45" y="1478"/>
                  </a:lnTo>
                  <a:lnTo>
                    <a:pt x="31" y="1472"/>
                  </a:lnTo>
                  <a:lnTo>
                    <a:pt x="18" y="1463"/>
                  </a:lnTo>
                  <a:lnTo>
                    <a:pt x="16" y="1464"/>
                  </a:lnTo>
                  <a:lnTo>
                    <a:pt x="18" y="1462"/>
                  </a:lnTo>
                  <a:lnTo>
                    <a:pt x="8" y="1451"/>
                  </a:lnTo>
                  <a:lnTo>
                    <a:pt x="1" y="1437"/>
                  </a:lnTo>
                  <a:lnTo>
                    <a:pt x="0" y="1423"/>
                  </a:lnTo>
                  <a:lnTo>
                    <a:pt x="1" y="1409"/>
                  </a:lnTo>
                  <a:lnTo>
                    <a:pt x="8" y="1395"/>
                  </a:lnTo>
                  <a:lnTo>
                    <a:pt x="18" y="1383"/>
                  </a:lnTo>
                  <a:lnTo>
                    <a:pt x="50" y="1354"/>
                  </a:lnTo>
                  <a:lnTo>
                    <a:pt x="182" y="916"/>
                  </a:lnTo>
                  <a:lnTo>
                    <a:pt x="1141" y="50"/>
                  </a:lnTo>
                  <a:lnTo>
                    <a:pt x="1167" y="31"/>
                  </a:lnTo>
                  <a:lnTo>
                    <a:pt x="1195" y="16"/>
                  </a:lnTo>
                  <a:lnTo>
                    <a:pt x="1225" y="6"/>
                  </a:lnTo>
                  <a:lnTo>
                    <a:pt x="1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9"/>
            <p:cNvSpPr>
              <a:spLocks noEditPoints="1"/>
            </p:cNvSpPr>
            <p:nvPr/>
          </p:nvSpPr>
          <p:spPr bwMode="auto">
            <a:xfrm>
              <a:off x="912813" y="5164138"/>
              <a:ext cx="127000" cy="158750"/>
            </a:xfrm>
            <a:custGeom>
              <a:avLst/>
              <a:gdLst>
                <a:gd name="T0" fmla="*/ 124 w 810"/>
                <a:gd name="T1" fmla="*/ 158 h 901"/>
                <a:gd name="T2" fmla="*/ 124 w 810"/>
                <a:gd name="T3" fmla="*/ 742 h 901"/>
                <a:gd name="T4" fmla="*/ 631 w 810"/>
                <a:gd name="T5" fmla="*/ 450 h 901"/>
                <a:gd name="T6" fmla="*/ 124 w 810"/>
                <a:gd name="T7" fmla="*/ 158 h 901"/>
                <a:gd name="T8" fmla="*/ 64 w 810"/>
                <a:gd name="T9" fmla="*/ 0 h 901"/>
                <a:gd name="T10" fmla="*/ 81 w 810"/>
                <a:gd name="T11" fmla="*/ 2 h 901"/>
                <a:gd name="T12" fmla="*/ 95 w 810"/>
                <a:gd name="T13" fmla="*/ 9 h 901"/>
                <a:gd name="T14" fmla="*/ 781 w 810"/>
                <a:gd name="T15" fmla="*/ 403 h 901"/>
                <a:gd name="T16" fmla="*/ 793 w 810"/>
                <a:gd name="T17" fmla="*/ 412 h 901"/>
                <a:gd name="T18" fmla="*/ 802 w 810"/>
                <a:gd name="T19" fmla="*/ 423 h 901"/>
                <a:gd name="T20" fmla="*/ 809 w 810"/>
                <a:gd name="T21" fmla="*/ 436 h 901"/>
                <a:gd name="T22" fmla="*/ 810 w 810"/>
                <a:gd name="T23" fmla="*/ 450 h 901"/>
                <a:gd name="T24" fmla="*/ 809 w 810"/>
                <a:gd name="T25" fmla="*/ 464 h 901"/>
                <a:gd name="T26" fmla="*/ 802 w 810"/>
                <a:gd name="T27" fmla="*/ 477 h 901"/>
                <a:gd name="T28" fmla="*/ 793 w 810"/>
                <a:gd name="T29" fmla="*/ 488 h 901"/>
                <a:gd name="T30" fmla="*/ 781 w 810"/>
                <a:gd name="T31" fmla="*/ 497 h 901"/>
                <a:gd name="T32" fmla="*/ 95 w 810"/>
                <a:gd name="T33" fmla="*/ 892 h 901"/>
                <a:gd name="T34" fmla="*/ 80 w 810"/>
                <a:gd name="T35" fmla="*/ 898 h 901"/>
                <a:gd name="T36" fmla="*/ 62 w 810"/>
                <a:gd name="T37" fmla="*/ 901 h 901"/>
                <a:gd name="T38" fmla="*/ 47 w 810"/>
                <a:gd name="T39" fmla="*/ 899 h 901"/>
                <a:gd name="T40" fmla="*/ 32 w 810"/>
                <a:gd name="T41" fmla="*/ 894 h 901"/>
                <a:gd name="T42" fmla="*/ 19 w 810"/>
                <a:gd name="T43" fmla="*/ 885 h 901"/>
                <a:gd name="T44" fmla="*/ 9 w 810"/>
                <a:gd name="T45" fmla="*/ 873 h 901"/>
                <a:gd name="T46" fmla="*/ 2 w 810"/>
                <a:gd name="T47" fmla="*/ 859 h 901"/>
                <a:gd name="T48" fmla="*/ 0 w 810"/>
                <a:gd name="T49" fmla="*/ 844 h 901"/>
                <a:gd name="T50" fmla="*/ 0 w 810"/>
                <a:gd name="T51" fmla="*/ 56 h 901"/>
                <a:gd name="T52" fmla="*/ 2 w 810"/>
                <a:gd name="T53" fmla="*/ 41 h 901"/>
                <a:gd name="T54" fmla="*/ 9 w 810"/>
                <a:gd name="T55" fmla="*/ 27 h 901"/>
                <a:gd name="T56" fmla="*/ 19 w 810"/>
                <a:gd name="T57" fmla="*/ 16 h 901"/>
                <a:gd name="T58" fmla="*/ 32 w 810"/>
                <a:gd name="T59" fmla="*/ 7 h 901"/>
                <a:gd name="T60" fmla="*/ 48 w 810"/>
                <a:gd name="T61" fmla="*/ 1 h 901"/>
                <a:gd name="T62" fmla="*/ 64 w 810"/>
                <a:gd name="T63" fmla="*/ 0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901">
                  <a:moveTo>
                    <a:pt x="124" y="158"/>
                  </a:moveTo>
                  <a:lnTo>
                    <a:pt x="124" y="742"/>
                  </a:lnTo>
                  <a:lnTo>
                    <a:pt x="631" y="450"/>
                  </a:lnTo>
                  <a:lnTo>
                    <a:pt x="124" y="158"/>
                  </a:lnTo>
                  <a:close/>
                  <a:moveTo>
                    <a:pt x="64" y="0"/>
                  </a:moveTo>
                  <a:lnTo>
                    <a:pt x="81" y="2"/>
                  </a:lnTo>
                  <a:lnTo>
                    <a:pt x="95" y="9"/>
                  </a:lnTo>
                  <a:lnTo>
                    <a:pt x="781" y="403"/>
                  </a:lnTo>
                  <a:lnTo>
                    <a:pt x="793" y="412"/>
                  </a:lnTo>
                  <a:lnTo>
                    <a:pt x="802" y="423"/>
                  </a:lnTo>
                  <a:lnTo>
                    <a:pt x="809" y="436"/>
                  </a:lnTo>
                  <a:lnTo>
                    <a:pt x="810" y="450"/>
                  </a:lnTo>
                  <a:lnTo>
                    <a:pt x="809" y="464"/>
                  </a:lnTo>
                  <a:lnTo>
                    <a:pt x="802" y="477"/>
                  </a:lnTo>
                  <a:lnTo>
                    <a:pt x="793" y="488"/>
                  </a:lnTo>
                  <a:lnTo>
                    <a:pt x="781" y="497"/>
                  </a:lnTo>
                  <a:lnTo>
                    <a:pt x="95" y="892"/>
                  </a:lnTo>
                  <a:lnTo>
                    <a:pt x="80" y="898"/>
                  </a:lnTo>
                  <a:lnTo>
                    <a:pt x="62" y="901"/>
                  </a:lnTo>
                  <a:lnTo>
                    <a:pt x="47" y="899"/>
                  </a:lnTo>
                  <a:lnTo>
                    <a:pt x="32" y="894"/>
                  </a:lnTo>
                  <a:lnTo>
                    <a:pt x="19" y="885"/>
                  </a:lnTo>
                  <a:lnTo>
                    <a:pt x="9" y="873"/>
                  </a:lnTo>
                  <a:lnTo>
                    <a:pt x="2" y="859"/>
                  </a:lnTo>
                  <a:lnTo>
                    <a:pt x="0" y="844"/>
                  </a:lnTo>
                  <a:lnTo>
                    <a:pt x="0" y="56"/>
                  </a:lnTo>
                  <a:lnTo>
                    <a:pt x="2" y="41"/>
                  </a:lnTo>
                  <a:lnTo>
                    <a:pt x="9" y="27"/>
                  </a:lnTo>
                  <a:lnTo>
                    <a:pt x="19" y="16"/>
                  </a:lnTo>
                  <a:lnTo>
                    <a:pt x="32" y="7"/>
                  </a:lnTo>
                  <a:lnTo>
                    <a:pt x="48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60"/>
            <p:cNvSpPr>
              <a:spLocks noEditPoints="1"/>
            </p:cNvSpPr>
            <p:nvPr/>
          </p:nvSpPr>
          <p:spPr bwMode="auto">
            <a:xfrm>
              <a:off x="674688" y="5014913"/>
              <a:ext cx="573088" cy="457200"/>
            </a:xfrm>
            <a:custGeom>
              <a:avLst/>
              <a:gdLst>
                <a:gd name="T0" fmla="*/ 124 w 3613"/>
                <a:gd name="T1" fmla="*/ 2478 h 2590"/>
                <a:gd name="T2" fmla="*/ 623 w 3613"/>
                <a:gd name="T3" fmla="*/ 1971 h 2590"/>
                <a:gd name="T4" fmla="*/ 124 w 3613"/>
                <a:gd name="T5" fmla="*/ 1351 h 2590"/>
                <a:gd name="T6" fmla="*/ 623 w 3613"/>
                <a:gd name="T7" fmla="*/ 1858 h 2590"/>
                <a:gd name="T8" fmla="*/ 124 w 3613"/>
                <a:gd name="T9" fmla="*/ 1351 h 2590"/>
                <a:gd name="T10" fmla="*/ 2990 w 3613"/>
                <a:gd name="T11" fmla="*/ 1239 h 2590"/>
                <a:gd name="T12" fmla="*/ 3489 w 3613"/>
                <a:gd name="T13" fmla="*/ 732 h 2590"/>
                <a:gd name="T14" fmla="*/ 124 w 3613"/>
                <a:gd name="T15" fmla="*/ 732 h 2590"/>
                <a:gd name="T16" fmla="*/ 623 w 3613"/>
                <a:gd name="T17" fmla="*/ 1239 h 2590"/>
                <a:gd name="T18" fmla="*/ 124 w 3613"/>
                <a:gd name="T19" fmla="*/ 732 h 2590"/>
                <a:gd name="T20" fmla="*/ 2990 w 3613"/>
                <a:gd name="T21" fmla="*/ 619 h 2590"/>
                <a:gd name="T22" fmla="*/ 3489 w 3613"/>
                <a:gd name="T23" fmla="*/ 113 h 2590"/>
                <a:gd name="T24" fmla="*/ 124 w 3613"/>
                <a:gd name="T25" fmla="*/ 113 h 2590"/>
                <a:gd name="T26" fmla="*/ 623 w 3613"/>
                <a:gd name="T27" fmla="*/ 619 h 2590"/>
                <a:gd name="T28" fmla="*/ 124 w 3613"/>
                <a:gd name="T29" fmla="*/ 113 h 2590"/>
                <a:gd name="T30" fmla="*/ 3551 w 3613"/>
                <a:gd name="T31" fmla="*/ 0 h 2590"/>
                <a:gd name="T32" fmla="*/ 3588 w 3613"/>
                <a:gd name="T33" fmla="*/ 11 h 2590"/>
                <a:gd name="T34" fmla="*/ 3610 w 3613"/>
                <a:gd name="T35" fmla="*/ 39 h 2590"/>
                <a:gd name="T36" fmla="*/ 3613 w 3613"/>
                <a:gd name="T37" fmla="*/ 1802 h 2590"/>
                <a:gd name="T38" fmla="*/ 3601 w 3613"/>
                <a:gd name="T39" fmla="*/ 1835 h 2590"/>
                <a:gd name="T40" fmla="*/ 3571 w 3613"/>
                <a:gd name="T41" fmla="*/ 1855 h 2590"/>
                <a:gd name="T42" fmla="*/ 3531 w 3613"/>
                <a:gd name="T43" fmla="*/ 1855 h 2590"/>
                <a:gd name="T44" fmla="*/ 3500 w 3613"/>
                <a:gd name="T45" fmla="*/ 1835 h 2590"/>
                <a:gd name="T46" fmla="*/ 3489 w 3613"/>
                <a:gd name="T47" fmla="*/ 1802 h 2590"/>
                <a:gd name="T48" fmla="*/ 2928 w 3613"/>
                <a:gd name="T49" fmla="*/ 1351 h 2590"/>
                <a:gd name="T50" fmla="*/ 2891 w 3613"/>
                <a:gd name="T51" fmla="*/ 1340 h 2590"/>
                <a:gd name="T52" fmla="*/ 2869 w 3613"/>
                <a:gd name="T53" fmla="*/ 1313 h 2590"/>
                <a:gd name="T54" fmla="*/ 2866 w 3613"/>
                <a:gd name="T55" fmla="*/ 113 h 2590"/>
                <a:gd name="T56" fmla="*/ 748 w 3613"/>
                <a:gd name="T57" fmla="*/ 2478 h 2590"/>
                <a:gd name="T58" fmla="*/ 1453 w 3613"/>
                <a:gd name="T59" fmla="*/ 2481 h 2590"/>
                <a:gd name="T60" fmla="*/ 1483 w 3613"/>
                <a:gd name="T61" fmla="*/ 2501 h 2590"/>
                <a:gd name="T62" fmla="*/ 1495 w 3613"/>
                <a:gd name="T63" fmla="*/ 2534 h 2590"/>
                <a:gd name="T64" fmla="*/ 1483 w 3613"/>
                <a:gd name="T65" fmla="*/ 2567 h 2590"/>
                <a:gd name="T66" fmla="*/ 1453 w 3613"/>
                <a:gd name="T67" fmla="*/ 2587 h 2590"/>
                <a:gd name="T68" fmla="*/ 62 w 3613"/>
                <a:gd name="T69" fmla="*/ 2590 h 2590"/>
                <a:gd name="T70" fmla="*/ 26 w 3613"/>
                <a:gd name="T71" fmla="*/ 2579 h 2590"/>
                <a:gd name="T72" fmla="*/ 3 w 3613"/>
                <a:gd name="T73" fmla="*/ 2552 h 2590"/>
                <a:gd name="T74" fmla="*/ 0 w 3613"/>
                <a:gd name="T75" fmla="*/ 56 h 2590"/>
                <a:gd name="T76" fmla="*/ 12 w 3613"/>
                <a:gd name="T77" fmla="*/ 23 h 2590"/>
                <a:gd name="T78" fmla="*/ 42 w 3613"/>
                <a:gd name="T79" fmla="*/ 3 h 2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13" h="2590">
                  <a:moveTo>
                    <a:pt x="124" y="1971"/>
                  </a:moveTo>
                  <a:lnTo>
                    <a:pt x="124" y="2478"/>
                  </a:lnTo>
                  <a:lnTo>
                    <a:pt x="623" y="2478"/>
                  </a:lnTo>
                  <a:lnTo>
                    <a:pt x="623" y="1971"/>
                  </a:lnTo>
                  <a:lnTo>
                    <a:pt x="124" y="1971"/>
                  </a:lnTo>
                  <a:close/>
                  <a:moveTo>
                    <a:pt x="124" y="1351"/>
                  </a:moveTo>
                  <a:lnTo>
                    <a:pt x="124" y="1858"/>
                  </a:lnTo>
                  <a:lnTo>
                    <a:pt x="623" y="1858"/>
                  </a:lnTo>
                  <a:lnTo>
                    <a:pt x="623" y="1351"/>
                  </a:lnTo>
                  <a:lnTo>
                    <a:pt x="124" y="1351"/>
                  </a:lnTo>
                  <a:close/>
                  <a:moveTo>
                    <a:pt x="2990" y="732"/>
                  </a:moveTo>
                  <a:lnTo>
                    <a:pt x="2990" y="1239"/>
                  </a:lnTo>
                  <a:lnTo>
                    <a:pt x="3489" y="1239"/>
                  </a:lnTo>
                  <a:lnTo>
                    <a:pt x="3489" y="732"/>
                  </a:lnTo>
                  <a:lnTo>
                    <a:pt x="2990" y="732"/>
                  </a:lnTo>
                  <a:close/>
                  <a:moveTo>
                    <a:pt x="124" y="732"/>
                  </a:moveTo>
                  <a:lnTo>
                    <a:pt x="124" y="1239"/>
                  </a:lnTo>
                  <a:lnTo>
                    <a:pt x="623" y="1239"/>
                  </a:lnTo>
                  <a:lnTo>
                    <a:pt x="623" y="732"/>
                  </a:lnTo>
                  <a:lnTo>
                    <a:pt x="124" y="732"/>
                  </a:lnTo>
                  <a:close/>
                  <a:moveTo>
                    <a:pt x="2990" y="113"/>
                  </a:moveTo>
                  <a:lnTo>
                    <a:pt x="2990" y="619"/>
                  </a:lnTo>
                  <a:lnTo>
                    <a:pt x="3489" y="619"/>
                  </a:lnTo>
                  <a:lnTo>
                    <a:pt x="3489" y="113"/>
                  </a:lnTo>
                  <a:lnTo>
                    <a:pt x="2990" y="113"/>
                  </a:lnTo>
                  <a:close/>
                  <a:moveTo>
                    <a:pt x="124" y="113"/>
                  </a:moveTo>
                  <a:lnTo>
                    <a:pt x="124" y="619"/>
                  </a:lnTo>
                  <a:lnTo>
                    <a:pt x="623" y="619"/>
                  </a:lnTo>
                  <a:lnTo>
                    <a:pt x="623" y="113"/>
                  </a:lnTo>
                  <a:lnTo>
                    <a:pt x="124" y="113"/>
                  </a:lnTo>
                  <a:close/>
                  <a:moveTo>
                    <a:pt x="62" y="0"/>
                  </a:moveTo>
                  <a:lnTo>
                    <a:pt x="3551" y="0"/>
                  </a:lnTo>
                  <a:lnTo>
                    <a:pt x="3571" y="3"/>
                  </a:lnTo>
                  <a:lnTo>
                    <a:pt x="3588" y="11"/>
                  </a:lnTo>
                  <a:lnTo>
                    <a:pt x="3601" y="23"/>
                  </a:lnTo>
                  <a:lnTo>
                    <a:pt x="3610" y="39"/>
                  </a:lnTo>
                  <a:lnTo>
                    <a:pt x="3613" y="56"/>
                  </a:lnTo>
                  <a:lnTo>
                    <a:pt x="3613" y="1802"/>
                  </a:lnTo>
                  <a:lnTo>
                    <a:pt x="3610" y="1820"/>
                  </a:lnTo>
                  <a:lnTo>
                    <a:pt x="3601" y="1835"/>
                  </a:lnTo>
                  <a:lnTo>
                    <a:pt x="3588" y="1847"/>
                  </a:lnTo>
                  <a:lnTo>
                    <a:pt x="3571" y="1855"/>
                  </a:lnTo>
                  <a:lnTo>
                    <a:pt x="3551" y="1858"/>
                  </a:lnTo>
                  <a:lnTo>
                    <a:pt x="3531" y="1855"/>
                  </a:lnTo>
                  <a:lnTo>
                    <a:pt x="3515" y="1847"/>
                  </a:lnTo>
                  <a:lnTo>
                    <a:pt x="3500" y="1835"/>
                  </a:lnTo>
                  <a:lnTo>
                    <a:pt x="3491" y="1820"/>
                  </a:lnTo>
                  <a:lnTo>
                    <a:pt x="3489" y="1802"/>
                  </a:lnTo>
                  <a:lnTo>
                    <a:pt x="3489" y="1351"/>
                  </a:lnTo>
                  <a:lnTo>
                    <a:pt x="2928" y="1351"/>
                  </a:lnTo>
                  <a:lnTo>
                    <a:pt x="2908" y="1348"/>
                  </a:lnTo>
                  <a:lnTo>
                    <a:pt x="2891" y="1340"/>
                  </a:lnTo>
                  <a:lnTo>
                    <a:pt x="2878" y="1328"/>
                  </a:lnTo>
                  <a:lnTo>
                    <a:pt x="2869" y="1313"/>
                  </a:lnTo>
                  <a:lnTo>
                    <a:pt x="2866" y="1295"/>
                  </a:lnTo>
                  <a:lnTo>
                    <a:pt x="2866" y="113"/>
                  </a:lnTo>
                  <a:lnTo>
                    <a:pt x="748" y="113"/>
                  </a:lnTo>
                  <a:lnTo>
                    <a:pt x="748" y="2478"/>
                  </a:lnTo>
                  <a:lnTo>
                    <a:pt x="1433" y="2478"/>
                  </a:lnTo>
                  <a:lnTo>
                    <a:pt x="1453" y="2481"/>
                  </a:lnTo>
                  <a:lnTo>
                    <a:pt x="1470" y="2489"/>
                  </a:lnTo>
                  <a:lnTo>
                    <a:pt x="1483" y="2501"/>
                  </a:lnTo>
                  <a:lnTo>
                    <a:pt x="1492" y="2516"/>
                  </a:lnTo>
                  <a:lnTo>
                    <a:pt x="1495" y="2534"/>
                  </a:lnTo>
                  <a:lnTo>
                    <a:pt x="1492" y="2552"/>
                  </a:lnTo>
                  <a:lnTo>
                    <a:pt x="1483" y="2567"/>
                  </a:lnTo>
                  <a:lnTo>
                    <a:pt x="1470" y="2579"/>
                  </a:lnTo>
                  <a:lnTo>
                    <a:pt x="1453" y="2587"/>
                  </a:lnTo>
                  <a:lnTo>
                    <a:pt x="1433" y="2590"/>
                  </a:lnTo>
                  <a:lnTo>
                    <a:pt x="62" y="2590"/>
                  </a:lnTo>
                  <a:lnTo>
                    <a:pt x="42" y="2587"/>
                  </a:lnTo>
                  <a:lnTo>
                    <a:pt x="26" y="2579"/>
                  </a:lnTo>
                  <a:lnTo>
                    <a:pt x="12" y="2567"/>
                  </a:lnTo>
                  <a:lnTo>
                    <a:pt x="3" y="2552"/>
                  </a:lnTo>
                  <a:lnTo>
                    <a:pt x="0" y="2534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5" name="Group 794"/>
          <p:cNvGrpSpPr/>
          <p:nvPr/>
        </p:nvGrpSpPr>
        <p:grpSpPr>
          <a:xfrm>
            <a:off x="650882" y="4243388"/>
            <a:ext cx="590550" cy="531812"/>
            <a:chOff x="692150" y="4243388"/>
            <a:chExt cx="590550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8" name="Freeform 65"/>
            <p:cNvSpPr>
              <a:spLocks noEditPoints="1"/>
            </p:cNvSpPr>
            <p:nvPr/>
          </p:nvSpPr>
          <p:spPr bwMode="auto">
            <a:xfrm>
              <a:off x="692150" y="4243388"/>
              <a:ext cx="590550" cy="531812"/>
            </a:xfrm>
            <a:custGeom>
              <a:avLst/>
              <a:gdLst>
                <a:gd name="T0" fmla="*/ 558 w 3348"/>
                <a:gd name="T1" fmla="*/ 1955 h 3016"/>
                <a:gd name="T2" fmla="*/ 2499 w 3348"/>
                <a:gd name="T3" fmla="*/ 1688 h 3016"/>
                <a:gd name="T4" fmla="*/ 2280 w 3348"/>
                <a:gd name="T5" fmla="*/ 1781 h 3016"/>
                <a:gd name="T6" fmla="*/ 2113 w 3348"/>
                <a:gd name="T7" fmla="*/ 1947 h 3016"/>
                <a:gd name="T8" fmla="*/ 2021 w 3348"/>
                <a:gd name="T9" fmla="*/ 2166 h 3016"/>
                <a:gd name="T10" fmla="*/ 2016 w 3348"/>
                <a:gd name="T11" fmla="*/ 2376 h 3016"/>
                <a:gd name="T12" fmla="*/ 2044 w 3348"/>
                <a:gd name="T13" fmla="*/ 2494 h 3016"/>
                <a:gd name="T14" fmla="*/ 2159 w 3348"/>
                <a:gd name="T15" fmla="*/ 2692 h 3016"/>
                <a:gd name="T16" fmla="*/ 2338 w 3348"/>
                <a:gd name="T17" fmla="*/ 2834 h 3016"/>
                <a:gd name="T18" fmla="*/ 2562 w 3348"/>
                <a:gd name="T19" fmla="*/ 2901 h 3016"/>
                <a:gd name="T20" fmla="*/ 2805 w 3348"/>
                <a:gd name="T21" fmla="*/ 2877 h 3016"/>
                <a:gd name="T22" fmla="*/ 3013 w 3348"/>
                <a:gd name="T23" fmla="*/ 2764 h 3016"/>
                <a:gd name="T24" fmla="*/ 3162 w 3348"/>
                <a:gd name="T25" fmla="*/ 2582 h 3016"/>
                <a:gd name="T26" fmla="*/ 3233 w 3348"/>
                <a:gd name="T27" fmla="*/ 2353 h 3016"/>
                <a:gd name="T28" fmla="*/ 3209 w 3348"/>
                <a:gd name="T29" fmla="*/ 2109 h 3016"/>
                <a:gd name="T30" fmla="*/ 3122 w 3348"/>
                <a:gd name="T31" fmla="*/ 1934 h 3016"/>
                <a:gd name="T32" fmla="*/ 3076 w 3348"/>
                <a:gd name="T33" fmla="*/ 1878 h 3016"/>
                <a:gd name="T34" fmla="*/ 3023 w 3348"/>
                <a:gd name="T35" fmla="*/ 1826 h 3016"/>
                <a:gd name="T36" fmla="*/ 2962 w 3348"/>
                <a:gd name="T37" fmla="*/ 1779 h 3016"/>
                <a:gd name="T38" fmla="*/ 2901 w 3348"/>
                <a:gd name="T39" fmla="*/ 1742 h 3016"/>
                <a:gd name="T40" fmla="*/ 2775 w 3348"/>
                <a:gd name="T41" fmla="*/ 1696 h 3016"/>
                <a:gd name="T42" fmla="*/ 2707 w 3348"/>
                <a:gd name="T43" fmla="*/ 1683 h 3016"/>
                <a:gd name="T44" fmla="*/ 2623 w 3348"/>
                <a:gd name="T45" fmla="*/ 1675 h 3016"/>
                <a:gd name="T46" fmla="*/ 2686 w 3348"/>
                <a:gd name="T47" fmla="*/ 1567 h 3016"/>
                <a:gd name="T48" fmla="*/ 2766 w 3348"/>
                <a:gd name="T49" fmla="*/ 1578 h 3016"/>
                <a:gd name="T50" fmla="*/ 2835 w 3348"/>
                <a:gd name="T51" fmla="*/ 1595 h 3016"/>
                <a:gd name="T52" fmla="*/ 2884 w 3348"/>
                <a:gd name="T53" fmla="*/ 1613 h 3016"/>
                <a:gd name="T54" fmla="*/ 2924 w 3348"/>
                <a:gd name="T55" fmla="*/ 1631 h 3016"/>
                <a:gd name="T56" fmla="*/ 3032 w 3348"/>
                <a:gd name="T57" fmla="*/ 1692 h 3016"/>
                <a:gd name="T58" fmla="*/ 3095 w 3348"/>
                <a:gd name="T59" fmla="*/ 1740 h 3016"/>
                <a:gd name="T60" fmla="*/ 112 w 3348"/>
                <a:gd name="T61" fmla="*/ 1340 h 3016"/>
                <a:gd name="T62" fmla="*/ 112 w 3348"/>
                <a:gd name="T63" fmla="*/ 1340 h 3016"/>
                <a:gd name="T64" fmla="*/ 3125 w 3348"/>
                <a:gd name="T65" fmla="*/ 726 h 3016"/>
                <a:gd name="T66" fmla="*/ 558 w 3348"/>
                <a:gd name="T67" fmla="*/ 1229 h 3016"/>
                <a:gd name="T68" fmla="*/ 2678 w 3348"/>
                <a:gd name="T69" fmla="*/ 614 h 3016"/>
                <a:gd name="T70" fmla="*/ 670 w 3348"/>
                <a:gd name="T71" fmla="*/ 112 h 3016"/>
                <a:gd name="T72" fmla="*/ 1909 w 3348"/>
                <a:gd name="T73" fmla="*/ 2420 h 3016"/>
                <a:gd name="T74" fmla="*/ 1898 w 3348"/>
                <a:gd name="T75" fmla="*/ 2330 h 3016"/>
                <a:gd name="T76" fmla="*/ 1924 w 3348"/>
                <a:gd name="T77" fmla="*/ 2096 h 3016"/>
                <a:gd name="T78" fmla="*/ 2032 w 3348"/>
                <a:gd name="T79" fmla="*/ 1868 h 3016"/>
                <a:gd name="T80" fmla="*/ 2210 w 3348"/>
                <a:gd name="T81" fmla="*/ 1694 h 3016"/>
                <a:gd name="T82" fmla="*/ 2438 w 3348"/>
                <a:gd name="T83" fmla="*/ 1588 h 3016"/>
                <a:gd name="T84" fmla="*/ 670 w 3348"/>
                <a:gd name="T85" fmla="*/ 112 h 3016"/>
                <a:gd name="T86" fmla="*/ 558 w 3348"/>
                <a:gd name="T87" fmla="*/ 112 h 3016"/>
                <a:gd name="T88" fmla="*/ 3198 w 3348"/>
                <a:gd name="T89" fmla="*/ 3 h 3016"/>
                <a:gd name="T90" fmla="*/ 3236 w 3348"/>
                <a:gd name="T91" fmla="*/ 56 h 3016"/>
                <a:gd name="T92" fmla="*/ 3309 w 3348"/>
                <a:gd name="T93" fmla="*/ 2058 h 3016"/>
                <a:gd name="T94" fmla="*/ 3348 w 3348"/>
                <a:gd name="T95" fmla="*/ 2290 h 3016"/>
                <a:gd name="T96" fmla="*/ 3302 w 3348"/>
                <a:gd name="T97" fmla="*/ 2543 h 3016"/>
                <a:gd name="T98" fmla="*/ 3178 w 3348"/>
                <a:gd name="T99" fmla="*/ 2758 h 3016"/>
                <a:gd name="T100" fmla="*/ 2989 w 3348"/>
                <a:gd name="T101" fmla="*/ 2916 h 3016"/>
                <a:gd name="T102" fmla="*/ 2752 w 3348"/>
                <a:gd name="T103" fmla="*/ 3005 h 3016"/>
                <a:gd name="T104" fmla="*/ 2487 w 3348"/>
                <a:gd name="T105" fmla="*/ 3004 h 3016"/>
                <a:gd name="T106" fmla="*/ 2243 w 3348"/>
                <a:gd name="T107" fmla="*/ 2908 h 3016"/>
                <a:gd name="T108" fmla="*/ 2051 w 3348"/>
                <a:gd name="T109" fmla="*/ 2737 h 3016"/>
                <a:gd name="T110" fmla="*/ 56 w 3348"/>
                <a:gd name="T111" fmla="*/ 2569 h 3016"/>
                <a:gd name="T112" fmla="*/ 3 w 3348"/>
                <a:gd name="T113" fmla="*/ 2531 h 3016"/>
                <a:gd name="T114" fmla="*/ 11 w 3348"/>
                <a:gd name="T115" fmla="*/ 23 h 3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48" h="3016">
                  <a:moveTo>
                    <a:pt x="112" y="1955"/>
                  </a:moveTo>
                  <a:lnTo>
                    <a:pt x="112" y="2457"/>
                  </a:lnTo>
                  <a:lnTo>
                    <a:pt x="558" y="2457"/>
                  </a:lnTo>
                  <a:lnTo>
                    <a:pt x="558" y="1955"/>
                  </a:lnTo>
                  <a:lnTo>
                    <a:pt x="112" y="1955"/>
                  </a:lnTo>
                  <a:close/>
                  <a:moveTo>
                    <a:pt x="2623" y="1675"/>
                  </a:moveTo>
                  <a:lnTo>
                    <a:pt x="2560" y="1678"/>
                  </a:lnTo>
                  <a:lnTo>
                    <a:pt x="2499" y="1688"/>
                  </a:lnTo>
                  <a:lnTo>
                    <a:pt x="2440" y="1703"/>
                  </a:lnTo>
                  <a:lnTo>
                    <a:pt x="2384" y="1724"/>
                  </a:lnTo>
                  <a:lnTo>
                    <a:pt x="2330" y="1750"/>
                  </a:lnTo>
                  <a:lnTo>
                    <a:pt x="2280" y="1781"/>
                  </a:lnTo>
                  <a:lnTo>
                    <a:pt x="2232" y="1816"/>
                  </a:lnTo>
                  <a:lnTo>
                    <a:pt x="2188" y="1856"/>
                  </a:lnTo>
                  <a:lnTo>
                    <a:pt x="2149" y="1900"/>
                  </a:lnTo>
                  <a:lnTo>
                    <a:pt x="2113" y="1947"/>
                  </a:lnTo>
                  <a:lnTo>
                    <a:pt x="2083" y="1997"/>
                  </a:lnTo>
                  <a:lnTo>
                    <a:pt x="2057" y="2051"/>
                  </a:lnTo>
                  <a:lnTo>
                    <a:pt x="2036" y="2107"/>
                  </a:lnTo>
                  <a:lnTo>
                    <a:pt x="2021" y="2166"/>
                  </a:lnTo>
                  <a:lnTo>
                    <a:pt x="2012" y="2227"/>
                  </a:lnTo>
                  <a:lnTo>
                    <a:pt x="2009" y="2290"/>
                  </a:lnTo>
                  <a:lnTo>
                    <a:pt x="2012" y="2346"/>
                  </a:lnTo>
                  <a:lnTo>
                    <a:pt x="2016" y="2376"/>
                  </a:lnTo>
                  <a:lnTo>
                    <a:pt x="2019" y="2398"/>
                  </a:lnTo>
                  <a:lnTo>
                    <a:pt x="2028" y="2439"/>
                  </a:lnTo>
                  <a:lnTo>
                    <a:pt x="2030" y="2448"/>
                  </a:lnTo>
                  <a:lnTo>
                    <a:pt x="2044" y="2494"/>
                  </a:lnTo>
                  <a:lnTo>
                    <a:pt x="2066" y="2548"/>
                  </a:lnTo>
                  <a:lnTo>
                    <a:pt x="2093" y="2599"/>
                  </a:lnTo>
                  <a:lnTo>
                    <a:pt x="2123" y="2647"/>
                  </a:lnTo>
                  <a:lnTo>
                    <a:pt x="2159" y="2692"/>
                  </a:lnTo>
                  <a:lnTo>
                    <a:pt x="2199" y="2734"/>
                  </a:lnTo>
                  <a:lnTo>
                    <a:pt x="2242" y="2771"/>
                  </a:lnTo>
                  <a:lnTo>
                    <a:pt x="2289" y="2805"/>
                  </a:lnTo>
                  <a:lnTo>
                    <a:pt x="2338" y="2834"/>
                  </a:lnTo>
                  <a:lnTo>
                    <a:pt x="2390" y="2859"/>
                  </a:lnTo>
                  <a:lnTo>
                    <a:pt x="2445" y="2878"/>
                  </a:lnTo>
                  <a:lnTo>
                    <a:pt x="2503" y="2893"/>
                  </a:lnTo>
                  <a:lnTo>
                    <a:pt x="2562" y="2901"/>
                  </a:lnTo>
                  <a:lnTo>
                    <a:pt x="2623" y="2904"/>
                  </a:lnTo>
                  <a:lnTo>
                    <a:pt x="2686" y="2901"/>
                  </a:lnTo>
                  <a:lnTo>
                    <a:pt x="2746" y="2892"/>
                  </a:lnTo>
                  <a:lnTo>
                    <a:pt x="2805" y="2877"/>
                  </a:lnTo>
                  <a:lnTo>
                    <a:pt x="2861" y="2856"/>
                  </a:lnTo>
                  <a:lnTo>
                    <a:pt x="2915" y="2830"/>
                  </a:lnTo>
                  <a:lnTo>
                    <a:pt x="2966" y="2800"/>
                  </a:lnTo>
                  <a:lnTo>
                    <a:pt x="3013" y="2764"/>
                  </a:lnTo>
                  <a:lnTo>
                    <a:pt x="3057" y="2724"/>
                  </a:lnTo>
                  <a:lnTo>
                    <a:pt x="3096" y="2681"/>
                  </a:lnTo>
                  <a:lnTo>
                    <a:pt x="3131" y="2633"/>
                  </a:lnTo>
                  <a:lnTo>
                    <a:pt x="3162" y="2582"/>
                  </a:lnTo>
                  <a:lnTo>
                    <a:pt x="3188" y="2528"/>
                  </a:lnTo>
                  <a:lnTo>
                    <a:pt x="3209" y="2473"/>
                  </a:lnTo>
                  <a:lnTo>
                    <a:pt x="3224" y="2414"/>
                  </a:lnTo>
                  <a:lnTo>
                    <a:pt x="3233" y="2353"/>
                  </a:lnTo>
                  <a:lnTo>
                    <a:pt x="3236" y="2290"/>
                  </a:lnTo>
                  <a:lnTo>
                    <a:pt x="3233" y="2228"/>
                  </a:lnTo>
                  <a:lnTo>
                    <a:pt x="3224" y="2167"/>
                  </a:lnTo>
                  <a:lnTo>
                    <a:pt x="3209" y="2109"/>
                  </a:lnTo>
                  <a:lnTo>
                    <a:pt x="3189" y="2053"/>
                  </a:lnTo>
                  <a:lnTo>
                    <a:pt x="3163" y="1999"/>
                  </a:lnTo>
                  <a:lnTo>
                    <a:pt x="3133" y="1949"/>
                  </a:lnTo>
                  <a:lnTo>
                    <a:pt x="3122" y="1934"/>
                  </a:lnTo>
                  <a:lnTo>
                    <a:pt x="3111" y="1919"/>
                  </a:lnTo>
                  <a:lnTo>
                    <a:pt x="3094" y="1899"/>
                  </a:lnTo>
                  <a:lnTo>
                    <a:pt x="3077" y="1879"/>
                  </a:lnTo>
                  <a:lnTo>
                    <a:pt x="3076" y="1878"/>
                  </a:lnTo>
                  <a:lnTo>
                    <a:pt x="3070" y="1871"/>
                  </a:lnTo>
                  <a:lnTo>
                    <a:pt x="3065" y="1865"/>
                  </a:lnTo>
                  <a:lnTo>
                    <a:pt x="3045" y="1845"/>
                  </a:lnTo>
                  <a:lnTo>
                    <a:pt x="3023" y="1826"/>
                  </a:lnTo>
                  <a:lnTo>
                    <a:pt x="3015" y="1819"/>
                  </a:lnTo>
                  <a:lnTo>
                    <a:pt x="2990" y="1799"/>
                  </a:lnTo>
                  <a:lnTo>
                    <a:pt x="2965" y="1781"/>
                  </a:lnTo>
                  <a:lnTo>
                    <a:pt x="2962" y="1779"/>
                  </a:lnTo>
                  <a:lnTo>
                    <a:pt x="2960" y="1778"/>
                  </a:lnTo>
                  <a:lnTo>
                    <a:pt x="2932" y="1761"/>
                  </a:lnTo>
                  <a:lnTo>
                    <a:pt x="2903" y="1743"/>
                  </a:lnTo>
                  <a:lnTo>
                    <a:pt x="2901" y="1742"/>
                  </a:lnTo>
                  <a:lnTo>
                    <a:pt x="2871" y="1728"/>
                  </a:lnTo>
                  <a:lnTo>
                    <a:pt x="2840" y="1716"/>
                  </a:lnTo>
                  <a:lnTo>
                    <a:pt x="2831" y="1713"/>
                  </a:lnTo>
                  <a:lnTo>
                    <a:pt x="2775" y="1696"/>
                  </a:lnTo>
                  <a:lnTo>
                    <a:pt x="2763" y="1692"/>
                  </a:lnTo>
                  <a:lnTo>
                    <a:pt x="2757" y="1691"/>
                  </a:lnTo>
                  <a:lnTo>
                    <a:pt x="2750" y="1690"/>
                  </a:lnTo>
                  <a:lnTo>
                    <a:pt x="2707" y="1683"/>
                  </a:lnTo>
                  <a:lnTo>
                    <a:pt x="2701" y="1681"/>
                  </a:lnTo>
                  <a:lnTo>
                    <a:pt x="2694" y="1680"/>
                  </a:lnTo>
                  <a:lnTo>
                    <a:pt x="2658" y="1676"/>
                  </a:lnTo>
                  <a:lnTo>
                    <a:pt x="2623" y="1675"/>
                  </a:lnTo>
                  <a:close/>
                  <a:moveTo>
                    <a:pt x="2678" y="1340"/>
                  </a:moveTo>
                  <a:lnTo>
                    <a:pt x="2678" y="1566"/>
                  </a:lnTo>
                  <a:lnTo>
                    <a:pt x="2681" y="1567"/>
                  </a:lnTo>
                  <a:lnTo>
                    <a:pt x="2686" y="1567"/>
                  </a:lnTo>
                  <a:lnTo>
                    <a:pt x="2695" y="1568"/>
                  </a:lnTo>
                  <a:lnTo>
                    <a:pt x="2718" y="1571"/>
                  </a:lnTo>
                  <a:lnTo>
                    <a:pt x="2749" y="1576"/>
                  </a:lnTo>
                  <a:lnTo>
                    <a:pt x="2766" y="1578"/>
                  </a:lnTo>
                  <a:lnTo>
                    <a:pt x="2777" y="1581"/>
                  </a:lnTo>
                  <a:lnTo>
                    <a:pt x="2789" y="1584"/>
                  </a:lnTo>
                  <a:lnTo>
                    <a:pt x="2810" y="1589"/>
                  </a:lnTo>
                  <a:lnTo>
                    <a:pt x="2835" y="1595"/>
                  </a:lnTo>
                  <a:lnTo>
                    <a:pt x="2855" y="1602"/>
                  </a:lnTo>
                  <a:lnTo>
                    <a:pt x="2862" y="1605"/>
                  </a:lnTo>
                  <a:lnTo>
                    <a:pt x="2869" y="1607"/>
                  </a:lnTo>
                  <a:lnTo>
                    <a:pt x="2884" y="1613"/>
                  </a:lnTo>
                  <a:lnTo>
                    <a:pt x="2901" y="1620"/>
                  </a:lnTo>
                  <a:lnTo>
                    <a:pt x="2918" y="1628"/>
                  </a:lnTo>
                  <a:lnTo>
                    <a:pt x="2921" y="1629"/>
                  </a:lnTo>
                  <a:lnTo>
                    <a:pt x="2924" y="1631"/>
                  </a:lnTo>
                  <a:lnTo>
                    <a:pt x="2965" y="1650"/>
                  </a:lnTo>
                  <a:lnTo>
                    <a:pt x="2983" y="1660"/>
                  </a:lnTo>
                  <a:lnTo>
                    <a:pt x="3024" y="1686"/>
                  </a:lnTo>
                  <a:lnTo>
                    <a:pt x="3032" y="1692"/>
                  </a:lnTo>
                  <a:lnTo>
                    <a:pt x="3040" y="1697"/>
                  </a:lnTo>
                  <a:lnTo>
                    <a:pt x="3080" y="1727"/>
                  </a:lnTo>
                  <a:lnTo>
                    <a:pt x="3088" y="1733"/>
                  </a:lnTo>
                  <a:lnTo>
                    <a:pt x="3095" y="1740"/>
                  </a:lnTo>
                  <a:lnTo>
                    <a:pt x="3125" y="1766"/>
                  </a:lnTo>
                  <a:lnTo>
                    <a:pt x="3125" y="1340"/>
                  </a:lnTo>
                  <a:lnTo>
                    <a:pt x="2678" y="1340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58" y="1843"/>
                  </a:lnTo>
                  <a:lnTo>
                    <a:pt x="558" y="1340"/>
                  </a:lnTo>
                  <a:lnTo>
                    <a:pt x="112" y="1340"/>
                  </a:lnTo>
                  <a:close/>
                  <a:moveTo>
                    <a:pt x="2678" y="726"/>
                  </a:moveTo>
                  <a:lnTo>
                    <a:pt x="2678" y="1229"/>
                  </a:lnTo>
                  <a:lnTo>
                    <a:pt x="3125" y="1229"/>
                  </a:lnTo>
                  <a:lnTo>
                    <a:pt x="3125" y="726"/>
                  </a:lnTo>
                  <a:lnTo>
                    <a:pt x="2678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58" y="1229"/>
                  </a:lnTo>
                  <a:lnTo>
                    <a:pt x="558" y="726"/>
                  </a:lnTo>
                  <a:lnTo>
                    <a:pt x="112" y="726"/>
                  </a:lnTo>
                  <a:close/>
                  <a:moveTo>
                    <a:pt x="2678" y="112"/>
                  </a:moveTo>
                  <a:lnTo>
                    <a:pt x="2678" y="614"/>
                  </a:lnTo>
                  <a:lnTo>
                    <a:pt x="3125" y="614"/>
                  </a:lnTo>
                  <a:lnTo>
                    <a:pt x="3125" y="112"/>
                  </a:lnTo>
                  <a:lnTo>
                    <a:pt x="2678" y="112"/>
                  </a:lnTo>
                  <a:close/>
                  <a:moveTo>
                    <a:pt x="670" y="112"/>
                  </a:moveTo>
                  <a:lnTo>
                    <a:pt x="670" y="2457"/>
                  </a:lnTo>
                  <a:lnTo>
                    <a:pt x="1917" y="2457"/>
                  </a:lnTo>
                  <a:lnTo>
                    <a:pt x="1916" y="2454"/>
                  </a:lnTo>
                  <a:lnTo>
                    <a:pt x="1909" y="2420"/>
                  </a:lnTo>
                  <a:lnTo>
                    <a:pt x="1904" y="2384"/>
                  </a:lnTo>
                  <a:lnTo>
                    <a:pt x="1903" y="2377"/>
                  </a:lnTo>
                  <a:lnTo>
                    <a:pt x="1902" y="2371"/>
                  </a:lnTo>
                  <a:lnTo>
                    <a:pt x="1898" y="2330"/>
                  </a:lnTo>
                  <a:lnTo>
                    <a:pt x="1897" y="2290"/>
                  </a:lnTo>
                  <a:lnTo>
                    <a:pt x="1900" y="2224"/>
                  </a:lnTo>
                  <a:lnTo>
                    <a:pt x="1909" y="2159"/>
                  </a:lnTo>
                  <a:lnTo>
                    <a:pt x="1924" y="2096"/>
                  </a:lnTo>
                  <a:lnTo>
                    <a:pt x="1944" y="2035"/>
                  </a:lnTo>
                  <a:lnTo>
                    <a:pt x="1968" y="1977"/>
                  </a:lnTo>
                  <a:lnTo>
                    <a:pt x="1998" y="1921"/>
                  </a:lnTo>
                  <a:lnTo>
                    <a:pt x="2032" y="1868"/>
                  </a:lnTo>
                  <a:lnTo>
                    <a:pt x="2071" y="1820"/>
                  </a:lnTo>
                  <a:lnTo>
                    <a:pt x="2113" y="1774"/>
                  </a:lnTo>
                  <a:lnTo>
                    <a:pt x="2160" y="1731"/>
                  </a:lnTo>
                  <a:lnTo>
                    <a:pt x="2210" y="1694"/>
                  </a:lnTo>
                  <a:lnTo>
                    <a:pt x="2262" y="1660"/>
                  </a:lnTo>
                  <a:lnTo>
                    <a:pt x="2318" y="1632"/>
                  </a:lnTo>
                  <a:lnTo>
                    <a:pt x="2377" y="1607"/>
                  </a:lnTo>
                  <a:lnTo>
                    <a:pt x="2438" y="1588"/>
                  </a:lnTo>
                  <a:lnTo>
                    <a:pt x="2502" y="1575"/>
                  </a:lnTo>
                  <a:lnTo>
                    <a:pt x="2567" y="1567"/>
                  </a:lnTo>
                  <a:lnTo>
                    <a:pt x="2567" y="112"/>
                  </a:lnTo>
                  <a:lnTo>
                    <a:pt x="670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58" y="614"/>
                  </a:lnTo>
                  <a:lnTo>
                    <a:pt x="558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1" y="0"/>
                  </a:lnTo>
                  <a:lnTo>
                    <a:pt x="3198" y="3"/>
                  </a:lnTo>
                  <a:lnTo>
                    <a:pt x="3213" y="11"/>
                  </a:lnTo>
                  <a:lnTo>
                    <a:pt x="3225" y="23"/>
                  </a:lnTo>
                  <a:lnTo>
                    <a:pt x="3233" y="38"/>
                  </a:lnTo>
                  <a:lnTo>
                    <a:pt x="3236" y="56"/>
                  </a:lnTo>
                  <a:lnTo>
                    <a:pt x="3236" y="1905"/>
                  </a:lnTo>
                  <a:lnTo>
                    <a:pt x="3265" y="1954"/>
                  </a:lnTo>
                  <a:lnTo>
                    <a:pt x="3289" y="2005"/>
                  </a:lnTo>
                  <a:lnTo>
                    <a:pt x="3309" y="2058"/>
                  </a:lnTo>
                  <a:lnTo>
                    <a:pt x="3326" y="2114"/>
                  </a:lnTo>
                  <a:lnTo>
                    <a:pt x="3338" y="2171"/>
                  </a:lnTo>
                  <a:lnTo>
                    <a:pt x="3346" y="2230"/>
                  </a:lnTo>
                  <a:lnTo>
                    <a:pt x="3348" y="2290"/>
                  </a:lnTo>
                  <a:lnTo>
                    <a:pt x="3345" y="2356"/>
                  </a:lnTo>
                  <a:lnTo>
                    <a:pt x="3336" y="2421"/>
                  </a:lnTo>
                  <a:lnTo>
                    <a:pt x="3322" y="2483"/>
                  </a:lnTo>
                  <a:lnTo>
                    <a:pt x="3302" y="2543"/>
                  </a:lnTo>
                  <a:lnTo>
                    <a:pt x="3278" y="2601"/>
                  </a:lnTo>
                  <a:lnTo>
                    <a:pt x="3249" y="2656"/>
                  </a:lnTo>
                  <a:lnTo>
                    <a:pt x="3215" y="2708"/>
                  </a:lnTo>
                  <a:lnTo>
                    <a:pt x="3178" y="2758"/>
                  </a:lnTo>
                  <a:lnTo>
                    <a:pt x="3135" y="2803"/>
                  </a:lnTo>
                  <a:lnTo>
                    <a:pt x="3089" y="2845"/>
                  </a:lnTo>
                  <a:lnTo>
                    <a:pt x="3041" y="2883"/>
                  </a:lnTo>
                  <a:lnTo>
                    <a:pt x="2989" y="2916"/>
                  </a:lnTo>
                  <a:lnTo>
                    <a:pt x="2933" y="2946"/>
                  </a:lnTo>
                  <a:lnTo>
                    <a:pt x="2875" y="2970"/>
                  </a:lnTo>
                  <a:lnTo>
                    <a:pt x="2815" y="2990"/>
                  </a:lnTo>
                  <a:lnTo>
                    <a:pt x="2752" y="3005"/>
                  </a:lnTo>
                  <a:lnTo>
                    <a:pt x="2689" y="3013"/>
                  </a:lnTo>
                  <a:lnTo>
                    <a:pt x="2623" y="3016"/>
                  </a:lnTo>
                  <a:lnTo>
                    <a:pt x="2554" y="3013"/>
                  </a:lnTo>
                  <a:lnTo>
                    <a:pt x="2487" y="3004"/>
                  </a:lnTo>
                  <a:lnTo>
                    <a:pt x="2423" y="2987"/>
                  </a:lnTo>
                  <a:lnTo>
                    <a:pt x="2360" y="2967"/>
                  </a:lnTo>
                  <a:lnTo>
                    <a:pt x="2300" y="2940"/>
                  </a:lnTo>
                  <a:lnTo>
                    <a:pt x="2243" y="2908"/>
                  </a:lnTo>
                  <a:lnTo>
                    <a:pt x="2189" y="2872"/>
                  </a:lnTo>
                  <a:lnTo>
                    <a:pt x="2140" y="2831"/>
                  </a:lnTo>
                  <a:lnTo>
                    <a:pt x="2094" y="2786"/>
                  </a:lnTo>
                  <a:lnTo>
                    <a:pt x="2051" y="2737"/>
                  </a:lnTo>
                  <a:lnTo>
                    <a:pt x="2014" y="2685"/>
                  </a:lnTo>
                  <a:lnTo>
                    <a:pt x="1981" y="2628"/>
                  </a:lnTo>
                  <a:lnTo>
                    <a:pt x="1953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6"/>
            <p:cNvSpPr>
              <a:spLocks/>
            </p:cNvSpPr>
            <p:nvPr/>
          </p:nvSpPr>
          <p:spPr bwMode="auto">
            <a:xfrm>
              <a:off x="1085850" y="4578350"/>
              <a:ext cx="138113" cy="138112"/>
            </a:xfrm>
            <a:custGeom>
              <a:avLst/>
              <a:gdLst>
                <a:gd name="T0" fmla="*/ 391 w 781"/>
                <a:gd name="T1" fmla="*/ 0 h 782"/>
                <a:gd name="T2" fmla="*/ 408 w 781"/>
                <a:gd name="T3" fmla="*/ 3 h 782"/>
                <a:gd name="T4" fmla="*/ 423 w 781"/>
                <a:gd name="T5" fmla="*/ 11 h 782"/>
                <a:gd name="T6" fmla="*/ 435 w 781"/>
                <a:gd name="T7" fmla="*/ 23 h 782"/>
                <a:gd name="T8" fmla="*/ 443 w 781"/>
                <a:gd name="T9" fmla="*/ 38 h 782"/>
                <a:gd name="T10" fmla="*/ 446 w 781"/>
                <a:gd name="T11" fmla="*/ 56 h 782"/>
                <a:gd name="T12" fmla="*/ 446 w 781"/>
                <a:gd name="T13" fmla="*/ 335 h 782"/>
                <a:gd name="T14" fmla="*/ 725 w 781"/>
                <a:gd name="T15" fmla="*/ 335 h 782"/>
                <a:gd name="T16" fmla="*/ 743 w 781"/>
                <a:gd name="T17" fmla="*/ 338 h 782"/>
                <a:gd name="T18" fmla="*/ 758 w 781"/>
                <a:gd name="T19" fmla="*/ 346 h 782"/>
                <a:gd name="T20" fmla="*/ 770 w 781"/>
                <a:gd name="T21" fmla="*/ 358 h 782"/>
                <a:gd name="T22" fmla="*/ 778 w 781"/>
                <a:gd name="T23" fmla="*/ 374 h 782"/>
                <a:gd name="T24" fmla="*/ 781 w 781"/>
                <a:gd name="T25" fmla="*/ 391 h 782"/>
                <a:gd name="T26" fmla="*/ 778 w 781"/>
                <a:gd name="T27" fmla="*/ 409 h 782"/>
                <a:gd name="T28" fmla="*/ 770 w 781"/>
                <a:gd name="T29" fmla="*/ 424 h 782"/>
                <a:gd name="T30" fmla="*/ 758 w 781"/>
                <a:gd name="T31" fmla="*/ 437 h 782"/>
                <a:gd name="T32" fmla="*/ 743 w 781"/>
                <a:gd name="T33" fmla="*/ 444 h 782"/>
                <a:gd name="T34" fmla="*/ 725 w 781"/>
                <a:gd name="T35" fmla="*/ 447 h 782"/>
                <a:gd name="T36" fmla="*/ 446 w 781"/>
                <a:gd name="T37" fmla="*/ 447 h 782"/>
                <a:gd name="T38" fmla="*/ 446 w 781"/>
                <a:gd name="T39" fmla="*/ 726 h 782"/>
                <a:gd name="T40" fmla="*/ 443 w 781"/>
                <a:gd name="T41" fmla="*/ 744 h 782"/>
                <a:gd name="T42" fmla="*/ 435 w 781"/>
                <a:gd name="T43" fmla="*/ 759 h 782"/>
                <a:gd name="T44" fmla="*/ 423 w 781"/>
                <a:gd name="T45" fmla="*/ 771 h 782"/>
                <a:gd name="T46" fmla="*/ 408 w 781"/>
                <a:gd name="T47" fmla="*/ 779 h 782"/>
                <a:gd name="T48" fmla="*/ 391 w 781"/>
                <a:gd name="T49" fmla="*/ 782 h 782"/>
                <a:gd name="T50" fmla="*/ 373 w 781"/>
                <a:gd name="T51" fmla="*/ 779 h 782"/>
                <a:gd name="T52" fmla="*/ 358 w 781"/>
                <a:gd name="T53" fmla="*/ 771 h 782"/>
                <a:gd name="T54" fmla="*/ 346 w 781"/>
                <a:gd name="T55" fmla="*/ 759 h 782"/>
                <a:gd name="T56" fmla="*/ 338 w 781"/>
                <a:gd name="T57" fmla="*/ 744 h 782"/>
                <a:gd name="T58" fmla="*/ 335 w 781"/>
                <a:gd name="T59" fmla="*/ 726 h 782"/>
                <a:gd name="T60" fmla="*/ 335 w 781"/>
                <a:gd name="T61" fmla="*/ 447 h 782"/>
                <a:gd name="T62" fmla="*/ 56 w 781"/>
                <a:gd name="T63" fmla="*/ 447 h 782"/>
                <a:gd name="T64" fmla="*/ 39 w 781"/>
                <a:gd name="T65" fmla="*/ 444 h 782"/>
                <a:gd name="T66" fmla="*/ 23 w 781"/>
                <a:gd name="T67" fmla="*/ 437 h 782"/>
                <a:gd name="T68" fmla="*/ 11 w 781"/>
                <a:gd name="T69" fmla="*/ 424 h 782"/>
                <a:gd name="T70" fmla="*/ 3 w 781"/>
                <a:gd name="T71" fmla="*/ 409 h 782"/>
                <a:gd name="T72" fmla="*/ 0 w 781"/>
                <a:gd name="T73" fmla="*/ 391 h 782"/>
                <a:gd name="T74" fmla="*/ 3 w 781"/>
                <a:gd name="T75" fmla="*/ 374 h 782"/>
                <a:gd name="T76" fmla="*/ 11 w 781"/>
                <a:gd name="T77" fmla="*/ 358 h 782"/>
                <a:gd name="T78" fmla="*/ 23 w 781"/>
                <a:gd name="T79" fmla="*/ 346 h 782"/>
                <a:gd name="T80" fmla="*/ 39 w 781"/>
                <a:gd name="T81" fmla="*/ 338 h 782"/>
                <a:gd name="T82" fmla="*/ 56 w 781"/>
                <a:gd name="T83" fmla="*/ 335 h 782"/>
                <a:gd name="T84" fmla="*/ 335 w 781"/>
                <a:gd name="T85" fmla="*/ 335 h 782"/>
                <a:gd name="T86" fmla="*/ 335 w 781"/>
                <a:gd name="T87" fmla="*/ 56 h 782"/>
                <a:gd name="T88" fmla="*/ 338 w 781"/>
                <a:gd name="T89" fmla="*/ 38 h 782"/>
                <a:gd name="T90" fmla="*/ 346 w 781"/>
                <a:gd name="T91" fmla="*/ 23 h 782"/>
                <a:gd name="T92" fmla="*/ 358 w 781"/>
                <a:gd name="T93" fmla="*/ 11 h 782"/>
                <a:gd name="T94" fmla="*/ 373 w 781"/>
                <a:gd name="T95" fmla="*/ 3 h 782"/>
                <a:gd name="T96" fmla="*/ 391 w 781"/>
                <a:gd name="T97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1" h="782">
                  <a:moveTo>
                    <a:pt x="391" y="0"/>
                  </a:moveTo>
                  <a:lnTo>
                    <a:pt x="408" y="3"/>
                  </a:lnTo>
                  <a:lnTo>
                    <a:pt x="423" y="11"/>
                  </a:lnTo>
                  <a:lnTo>
                    <a:pt x="435" y="23"/>
                  </a:lnTo>
                  <a:lnTo>
                    <a:pt x="443" y="38"/>
                  </a:lnTo>
                  <a:lnTo>
                    <a:pt x="446" y="56"/>
                  </a:lnTo>
                  <a:lnTo>
                    <a:pt x="446" y="335"/>
                  </a:lnTo>
                  <a:lnTo>
                    <a:pt x="725" y="335"/>
                  </a:lnTo>
                  <a:lnTo>
                    <a:pt x="743" y="338"/>
                  </a:lnTo>
                  <a:lnTo>
                    <a:pt x="758" y="346"/>
                  </a:lnTo>
                  <a:lnTo>
                    <a:pt x="770" y="358"/>
                  </a:lnTo>
                  <a:lnTo>
                    <a:pt x="778" y="374"/>
                  </a:lnTo>
                  <a:lnTo>
                    <a:pt x="781" y="391"/>
                  </a:lnTo>
                  <a:lnTo>
                    <a:pt x="778" y="409"/>
                  </a:lnTo>
                  <a:lnTo>
                    <a:pt x="770" y="424"/>
                  </a:lnTo>
                  <a:lnTo>
                    <a:pt x="758" y="437"/>
                  </a:lnTo>
                  <a:lnTo>
                    <a:pt x="743" y="444"/>
                  </a:lnTo>
                  <a:lnTo>
                    <a:pt x="725" y="447"/>
                  </a:lnTo>
                  <a:lnTo>
                    <a:pt x="446" y="447"/>
                  </a:lnTo>
                  <a:lnTo>
                    <a:pt x="446" y="726"/>
                  </a:lnTo>
                  <a:lnTo>
                    <a:pt x="443" y="744"/>
                  </a:lnTo>
                  <a:lnTo>
                    <a:pt x="435" y="759"/>
                  </a:lnTo>
                  <a:lnTo>
                    <a:pt x="423" y="771"/>
                  </a:lnTo>
                  <a:lnTo>
                    <a:pt x="408" y="779"/>
                  </a:lnTo>
                  <a:lnTo>
                    <a:pt x="391" y="782"/>
                  </a:lnTo>
                  <a:lnTo>
                    <a:pt x="373" y="779"/>
                  </a:lnTo>
                  <a:lnTo>
                    <a:pt x="358" y="771"/>
                  </a:lnTo>
                  <a:lnTo>
                    <a:pt x="346" y="759"/>
                  </a:lnTo>
                  <a:lnTo>
                    <a:pt x="338" y="744"/>
                  </a:lnTo>
                  <a:lnTo>
                    <a:pt x="335" y="726"/>
                  </a:lnTo>
                  <a:lnTo>
                    <a:pt x="335" y="447"/>
                  </a:lnTo>
                  <a:lnTo>
                    <a:pt x="56" y="447"/>
                  </a:lnTo>
                  <a:lnTo>
                    <a:pt x="39" y="444"/>
                  </a:lnTo>
                  <a:lnTo>
                    <a:pt x="23" y="437"/>
                  </a:lnTo>
                  <a:lnTo>
                    <a:pt x="11" y="424"/>
                  </a:lnTo>
                  <a:lnTo>
                    <a:pt x="3" y="409"/>
                  </a:lnTo>
                  <a:lnTo>
                    <a:pt x="0" y="391"/>
                  </a:lnTo>
                  <a:lnTo>
                    <a:pt x="3" y="374"/>
                  </a:lnTo>
                  <a:lnTo>
                    <a:pt x="11" y="358"/>
                  </a:lnTo>
                  <a:lnTo>
                    <a:pt x="23" y="346"/>
                  </a:lnTo>
                  <a:lnTo>
                    <a:pt x="39" y="338"/>
                  </a:lnTo>
                  <a:lnTo>
                    <a:pt x="56" y="335"/>
                  </a:lnTo>
                  <a:lnTo>
                    <a:pt x="335" y="335"/>
                  </a:lnTo>
                  <a:lnTo>
                    <a:pt x="335" y="56"/>
                  </a:lnTo>
                  <a:lnTo>
                    <a:pt x="338" y="38"/>
                  </a:lnTo>
                  <a:lnTo>
                    <a:pt x="346" y="23"/>
                  </a:lnTo>
                  <a:lnTo>
                    <a:pt x="358" y="11"/>
                  </a:lnTo>
                  <a:lnTo>
                    <a:pt x="373" y="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67"/>
            <p:cNvSpPr>
              <a:spLocks noEditPoints="1"/>
            </p:cNvSpPr>
            <p:nvPr/>
          </p:nvSpPr>
          <p:spPr bwMode="auto">
            <a:xfrm>
              <a:off x="928688" y="4391025"/>
              <a:ext cx="127000" cy="157162"/>
            </a:xfrm>
            <a:custGeom>
              <a:avLst/>
              <a:gdLst>
                <a:gd name="T0" fmla="*/ 112 w 726"/>
                <a:gd name="T1" fmla="*/ 157 h 893"/>
                <a:gd name="T2" fmla="*/ 112 w 726"/>
                <a:gd name="T3" fmla="*/ 736 h 893"/>
                <a:gd name="T4" fmla="*/ 565 w 726"/>
                <a:gd name="T5" fmla="*/ 446 h 893"/>
                <a:gd name="T6" fmla="*/ 112 w 726"/>
                <a:gd name="T7" fmla="*/ 157 h 893"/>
                <a:gd name="T8" fmla="*/ 58 w 726"/>
                <a:gd name="T9" fmla="*/ 0 h 893"/>
                <a:gd name="T10" fmla="*/ 72 w 726"/>
                <a:gd name="T11" fmla="*/ 3 h 893"/>
                <a:gd name="T12" fmla="*/ 86 w 726"/>
                <a:gd name="T13" fmla="*/ 9 h 893"/>
                <a:gd name="T14" fmla="*/ 700 w 726"/>
                <a:gd name="T15" fmla="*/ 400 h 893"/>
                <a:gd name="T16" fmla="*/ 710 w 726"/>
                <a:gd name="T17" fmla="*/ 409 h 893"/>
                <a:gd name="T18" fmla="*/ 718 w 726"/>
                <a:gd name="T19" fmla="*/ 420 h 893"/>
                <a:gd name="T20" fmla="*/ 724 w 726"/>
                <a:gd name="T21" fmla="*/ 432 h 893"/>
                <a:gd name="T22" fmla="*/ 726 w 726"/>
                <a:gd name="T23" fmla="*/ 446 h 893"/>
                <a:gd name="T24" fmla="*/ 724 w 726"/>
                <a:gd name="T25" fmla="*/ 461 h 893"/>
                <a:gd name="T26" fmla="*/ 718 w 726"/>
                <a:gd name="T27" fmla="*/ 474 h 893"/>
                <a:gd name="T28" fmla="*/ 710 w 726"/>
                <a:gd name="T29" fmla="*/ 485 h 893"/>
                <a:gd name="T30" fmla="*/ 700 w 726"/>
                <a:gd name="T31" fmla="*/ 493 h 893"/>
                <a:gd name="T32" fmla="*/ 86 w 726"/>
                <a:gd name="T33" fmla="*/ 885 h 893"/>
                <a:gd name="T34" fmla="*/ 71 w 726"/>
                <a:gd name="T35" fmla="*/ 891 h 893"/>
                <a:gd name="T36" fmla="*/ 56 w 726"/>
                <a:gd name="T37" fmla="*/ 893 h 893"/>
                <a:gd name="T38" fmla="*/ 42 w 726"/>
                <a:gd name="T39" fmla="*/ 891 h 893"/>
                <a:gd name="T40" fmla="*/ 29 w 726"/>
                <a:gd name="T41" fmla="*/ 886 h 893"/>
                <a:gd name="T42" fmla="*/ 17 w 726"/>
                <a:gd name="T43" fmla="*/ 878 h 893"/>
                <a:gd name="T44" fmla="*/ 8 w 726"/>
                <a:gd name="T45" fmla="*/ 866 h 893"/>
                <a:gd name="T46" fmla="*/ 2 w 726"/>
                <a:gd name="T47" fmla="*/ 853 h 893"/>
                <a:gd name="T48" fmla="*/ 0 w 726"/>
                <a:gd name="T49" fmla="*/ 837 h 893"/>
                <a:gd name="T50" fmla="*/ 0 w 726"/>
                <a:gd name="T51" fmla="*/ 55 h 893"/>
                <a:gd name="T52" fmla="*/ 2 w 726"/>
                <a:gd name="T53" fmla="*/ 40 h 893"/>
                <a:gd name="T54" fmla="*/ 8 w 726"/>
                <a:gd name="T55" fmla="*/ 27 h 893"/>
                <a:gd name="T56" fmla="*/ 17 w 726"/>
                <a:gd name="T57" fmla="*/ 16 h 893"/>
                <a:gd name="T58" fmla="*/ 29 w 726"/>
                <a:gd name="T59" fmla="*/ 7 h 893"/>
                <a:gd name="T60" fmla="*/ 43 w 726"/>
                <a:gd name="T61" fmla="*/ 2 h 893"/>
                <a:gd name="T62" fmla="*/ 58 w 726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6" h="893">
                  <a:moveTo>
                    <a:pt x="112" y="157"/>
                  </a:moveTo>
                  <a:lnTo>
                    <a:pt x="112" y="736"/>
                  </a:lnTo>
                  <a:lnTo>
                    <a:pt x="565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0" y="400"/>
                  </a:lnTo>
                  <a:lnTo>
                    <a:pt x="710" y="409"/>
                  </a:lnTo>
                  <a:lnTo>
                    <a:pt x="718" y="420"/>
                  </a:lnTo>
                  <a:lnTo>
                    <a:pt x="724" y="432"/>
                  </a:lnTo>
                  <a:lnTo>
                    <a:pt x="726" y="446"/>
                  </a:lnTo>
                  <a:lnTo>
                    <a:pt x="724" y="461"/>
                  </a:lnTo>
                  <a:lnTo>
                    <a:pt x="718" y="474"/>
                  </a:lnTo>
                  <a:lnTo>
                    <a:pt x="710" y="485"/>
                  </a:lnTo>
                  <a:lnTo>
                    <a:pt x="700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9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4" name="Group 793"/>
          <p:cNvGrpSpPr/>
          <p:nvPr/>
        </p:nvGrpSpPr>
        <p:grpSpPr>
          <a:xfrm>
            <a:off x="1585582" y="4243388"/>
            <a:ext cx="592138" cy="531812"/>
            <a:chOff x="1622425" y="4243388"/>
            <a:chExt cx="592138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5" name="Freeform 72"/>
            <p:cNvSpPr>
              <a:spLocks noEditPoints="1"/>
            </p:cNvSpPr>
            <p:nvPr/>
          </p:nvSpPr>
          <p:spPr bwMode="auto">
            <a:xfrm>
              <a:off x="1622425" y="4243388"/>
              <a:ext cx="592138" cy="531812"/>
            </a:xfrm>
            <a:custGeom>
              <a:avLst/>
              <a:gdLst>
                <a:gd name="T0" fmla="*/ 560 w 3357"/>
                <a:gd name="T1" fmla="*/ 1955 h 3016"/>
                <a:gd name="T2" fmla="*/ 2506 w 3357"/>
                <a:gd name="T3" fmla="*/ 1688 h 3016"/>
                <a:gd name="T4" fmla="*/ 2286 w 3357"/>
                <a:gd name="T5" fmla="*/ 1781 h 3016"/>
                <a:gd name="T6" fmla="*/ 2119 w 3357"/>
                <a:gd name="T7" fmla="*/ 1947 h 3016"/>
                <a:gd name="T8" fmla="*/ 2026 w 3357"/>
                <a:gd name="T9" fmla="*/ 2166 h 3016"/>
                <a:gd name="T10" fmla="*/ 2021 w 3357"/>
                <a:gd name="T11" fmla="*/ 2376 h 3016"/>
                <a:gd name="T12" fmla="*/ 2050 w 3357"/>
                <a:gd name="T13" fmla="*/ 2494 h 3016"/>
                <a:gd name="T14" fmla="*/ 2165 w 3357"/>
                <a:gd name="T15" fmla="*/ 2692 h 3016"/>
                <a:gd name="T16" fmla="*/ 2344 w 3357"/>
                <a:gd name="T17" fmla="*/ 2834 h 3016"/>
                <a:gd name="T18" fmla="*/ 2569 w 3357"/>
                <a:gd name="T19" fmla="*/ 2901 h 3016"/>
                <a:gd name="T20" fmla="*/ 2813 w 3357"/>
                <a:gd name="T21" fmla="*/ 2877 h 3016"/>
                <a:gd name="T22" fmla="*/ 3021 w 3357"/>
                <a:gd name="T23" fmla="*/ 2764 h 3016"/>
                <a:gd name="T24" fmla="*/ 3171 w 3357"/>
                <a:gd name="T25" fmla="*/ 2582 h 3016"/>
                <a:gd name="T26" fmla="*/ 3242 w 3357"/>
                <a:gd name="T27" fmla="*/ 2353 h 3016"/>
                <a:gd name="T28" fmla="*/ 3218 w 3357"/>
                <a:gd name="T29" fmla="*/ 2109 h 3016"/>
                <a:gd name="T30" fmla="*/ 3130 w 3357"/>
                <a:gd name="T31" fmla="*/ 1934 h 3016"/>
                <a:gd name="T32" fmla="*/ 3084 w 3357"/>
                <a:gd name="T33" fmla="*/ 1878 h 3016"/>
                <a:gd name="T34" fmla="*/ 3031 w 3357"/>
                <a:gd name="T35" fmla="*/ 1826 h 3016"/>
                <a:gd name="T36" fmla="*/ 2970 w 3357"/>
                <a:gd name="T37" fmla="*/ 1779 h 3016"/>
                <a:gd name="T38" fmla="*/ 2908 w 3357"/>
                <a:gd name="T39" fmla="*/ 1742 h 3016"/>
                <a:gd name="T40" fmla="*/ 2782 w 3357"/>
                <a:gd name="T41" fmla="*/ 1696 h 3016"/>
                <a:gd name="T42" fmla="*/ 2714 w 3357"/>
                <a:gd name="T43" fmla="*/ 1683 h 3016"/>
                <a:gd name="T44" fmla="*/ 2630 w 3357"/>
                <a:gd name="T45" fmla="*/ 1675 h 3016"/>
                <a:gd name="T46" fmla="*/ 2693 w 3357"/>
                <a:gd name="T47" fmla="*/ 1567 h 3016"/>
                <a:gd name="T48" fmla="*/ 2773 w 3357"/>
                <a:gd name="T49" fmla="*/ 1578 h 3016"/>
                <a:gd name="T50" fmla="*/ 2842 w 3357"/>
                <a:gd name="T51" fmla="*/ 1595 h 3016"/>
                <a:gd name="T52" fmla="*/ 2892 w 3357"/>
                <a:gd name="T53" fmla="*/ 1613 h 3016"/>
                <a:gd name="T54" fmla="*/ 2932 w 3357"/>
                <a:gd name="T55" fmla="*/ 1631 h 3016"/>
                <a:gd name="T56" fmla="*/ 3041 w 3357"/>
                <a:gd name="T57" fmla="*/ 1692 h 3016"/>
                <a:gd name="T58" fmla="*/ 3104 w 3357"/>
                <a:gd name="T59" fmla="*/ 1740 h 3016"/>
                <a:gd name="T60" fmla="*/ 112 w 3357"/>
                <a:gd name="T61" fmla="*/ 1340 h 3016"/>
                <a:gd name="T62" fmla="*/ 112 w 3357"/>
                <a:gd name="T63" fmla="*/ 1340 h 3016"/>
                <a:gd name="T64" fmla="*/ 3133 w 3357"/>
                <a:gd name="T65" fmla="*/ 726 h 3016"/>
                <a:gd name="T66" fmla="*/ 560 w 3357"/>
                <a:gd name="T67" fmla="*/ 1229 h 3016"/>
                <a:gd name="T68" fmla="*/ 2686 w 3357"/>
                <a:gd name="T69" fmla="*/ 614 h 3016"/>
                <a:gd name="T70" fmla="*/ 671 w 3357"/>
                <a:gd name="T71" fmla="*/ 112 h 3016"/>
                <a:gd name="T72" fmla="*/ 1915 w 3357"/>
                <a:gd name="T73" fmla="*/ 2420 h 3016"/>
                <a:gd name="T74" fmla="*/ 1903 w 3357"/>
                <a:gd name="T75" fmla="*/ 2330 h 3016"/>
                <a:gd name="T76" fmla="*/ 1929 w 3357"/>
                <a:gd name="T77" fmla="*/ 2096 h 3016"/>
                <a:gd name="T78" fmla="*/ 2038 w 3357"/>
                <a:gd name="T79" fmla="*/ 1868 h 3016"/>
                <a:gd name="T80" fmla="*/ 2216 w 3357"/>
                <a:gd name="T81" fmla="*/ 1694 h 3016"/>
                <a:gd name="T82" fmla="*/ 2445 w 3357"/>
                <a:gd name="T83" fmla="*/ 1588 h 3016"/>
                <a:gd name="T84" fmla="*/ 671 w 3357"/>
                <a:gd name="T85" fmla="*/ 112 h 3016"/>
                <a:gd name="T86" fmla="*/ 560 w 3357"/>
                <a:gd name="T87" fmla="*/ 112 h 3016"/>
                <a:gd name="T88" fmla="*/ 3206 w 3357"/>
                <a:gd name="T89" fmla="*/ 3 h 3016"/>
                <a:gd name="T90" fmla="*/ 3245 w 3357"/>
                <a:gd name="T91" fmla="*/ 56 h 3016"/>
                <a:gd name="T92" fmla="*/ 3318 w 3357"/>
                <a:gd name="T93" fmla="*/ 2058 h 3016"/>
                <a:gd name="T94" fmla="*/ 3357 w 3357"/>
                <a:gd name="T95" fmla="*/ 2290 h 3016"/>
                <a:gd name="T96" fmla="*/ 3311 w 3357"/>
                <a:gd name="T97" fmla="*/ 2543 h 3016"/>
                <a:gd name="T98" fmla="*/ 3186 w 3357"/>
                <a:gd name="T99" fmla="*/ 2758 h 3016"/>
                <a:gd name="T100" fmla="*/ 2997 w 3357"/>
                <a:gd name="T101" fmla="*/ 2916 h 3016"/>
                <a:gd name="T102" fmla="*/ 2760 w 3357"/>
                <a:gd name="T103" fmla="*/ 3005 h 3016"/>
                <a:gd name="T104" fmla="*/ 2493 w 3357"/>
                <a:gd name="T105" fmla="*/ 3004 h 3016"/>
                <a:gd name="T106" fmla="*/ 2249 w 3357"/>
                <a:gd name="T107" fmla="*/ 2908 h 3016"/>
                <a:gd name="T108" fmla="*/ 2057 w 3357"/>
                <a:gd name="T109" fmla="*/ 2737 h 3016"/>
                <a:gd name="T110" fmla="*/ 56 w 3357"/>
                <a:gd name="T111" fmla="*/ 2569 h 3016"/>
                <a:gd name="T112" fmla="*/ 3 w 3357"/>
                <a:gd name="T113" fmla="*/ 2531 h 3016"/>
                <a:gd name="T114" fmla="*/ 11 w 3357"/>
                <a:gd name="T115" fmla="*/ 23 h 3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7" h="3016">
                  <a:moveTo>
                    <a:pt x="112" y="1955"/>
                  </a:moveTo>
                  <a:lnTo>
                    <a:pt x="112" y="2457"/>
                  </a:lnTo>
                  <a:lnTo>
                    <a:pt x="560" y="2457"/>
                  </a:lnTo>
                  <a:lnTo>
                    <a:pt x="560" y="1955"/>
                  </a:lnTo>
                  <a:lnTo>
                    <a:pt x="112" y="1955"/>
                  </a:lnTo>
                  <a:close/>
                  <a:moveTo>
                    <a:pt x="2630" y="1675"/>
                  </a:moveTo>
                  <a:lnTo>
                    <a:pt x="2567" y="1678"/>
                  </a:lnTo>
                  <a:lnTo>
                    <a:pt x="2506" y="1688"/>
                  </a:lnTo>
                  <a:lnTo>
                    <a:pt x="2447" y="1703"/>
                  </a:lnTo>
                  <a:lnTo>
                    <a:pt x="2391" y="1724"/>
                  </a:lnTo>
                  <a:lnTo>
                    <a:pt x="2337" y="1750"/>
                  </a:lnTo>
                  <a:lnTo>
                    <a:pt x="2286" y="1781"/>
                  </a:lnTo>
                  <a:lnTo>
                    <a:pt x="2238" y="1816"/>
                  </a:lnTo>
                  <a:lnTo>
                    <a:pt x="2194" y="1856"/>
                  </a:lnTo>
                  <a:lnTo>
                    <a:pt x="2155" y="1900"/>
                  </a:lnTo>
                  <a:lnTo>
                    <a:pt x="2119" y="1947"/>
                  </a:lnTo>
                  <a:lnTo>
                    <a:pt x="2088" y="1997"/>
                  </a:lnTo>
                  <a:lnTo>
                    <a:pt x="2063" y="2051"/>
                  </a:lnTo>
                  <a:lnTo>
                    <a:pt x="2042" y="2107"/>
                  </a:lnTo>
                  <a:lnTo>
                    <a:pt x="2026" y="2166"/>
                  </a:lnTo>
                  <a:lnTo>
                    <a:pt x="2017" y="2227"/>
                  </a:lnTo>
                  <a:lnTo>
                    <a:pt x="2014" y="2290"/>
                  </a:lnTo>
                  <a:lnTo>
                    <a:pt x="2017" y="2346"/>
                  </a:lnTo>
                  <a:lnTo>
                    <a:pt x="2021" y="2376"/>
                  </a:lnTo>
                  <a:lnTo>
                    <a:pt x="2024" y="2398"/>
                  </a:lnTo>
                  <a:lnTo>
                    <a:pt x="2034" y="2439"/>
                  </a:lnTo>
                  <a:lnTo>
                    <a:pt x="2036" y="2448"/>
                  </a:lnTo>
                  <a:lnTo>
                    <a:pt x="2050" y="2494"/>
                  </a:lnTo>
                  <a:lnTo>
                    <a:pt x="2071" y="2548"/>
                  </a:lnTo>
                  <a:lnTo>
                    <a:pt x="2099" y="2599"/>
                  </a:lnTo>
                  <a:lnTo>
                    <a:pt x="2129" y="2647"/>
                  </a:lnTo>
                  <a:lnTo>
                    <a:pt x="2165" y="2692"/>
                  </a:lnTo>
                  <a:lnTo>
                    <a:pt x="2204" y="2734"/>
                  </a:lnTo>
                  <a:lnTo>
                    <a:pt x="2248" y="2771"/>
                  </a:lnTo>
                  <a:lnTo>
                    <a:pt x="2295" y="2805"/>
                  </a:lnTo>
                  <a:lnTo>
                    <a:pt x="2344" y="2834"/>
                  </a:lnTo>
                  <a:lnTo>
                    <a:pt x="2397" y="2859"/>
                  </a:lnTo>
                  <a:lnTo>
                    <a:pt x="2452" y="2878"/>
                  </a:lnTo>
                  <a:lnTo>
                    <a:pt x="2510" y="2893"/>
                  </a:lnTo>
                  <a:lnTo>
                    <a:pt x="2569" y="2901"/>
                  </a:lnTo>
                  <a:lnTo>
                    <a:pt x="2630" y="2904"/>
                  </a:lnTo>
                  <a:lnTo>
                    <a:pt x="2693" y="2901"/>
                  </a:lnTo>
                  <a:lnTo>
                    <a:pt x="2754" y="2892"/>
                  </a:lnTo>
                  <a:lnTo>
                    <a:pt x="2813" y="2877"/>
                  </a:lnTo>
                  <a:lnTo>
                    <a:pt x="2869" y="2856"/>
                  </a:lnTo>
                  <a:lnTo>
                    <a:pt x="2923" y="2830"/>
                  </a:lnTo>
                  <a:lnTo>
                    <a:pt x="2973" y="2800"/>
                  </a:lnTo>
                  <a:lnTo>
                    <a:pt x="3021" y="2764"/>
                  </a:lnTo>
                  <a:lnTo>
                    <a:pt x="3065" y="2724"/>
                  </a:lnTo>
                  <a:lnTo>
                    <a:pt x="3105" y="2681"/>
                  </a:lnTo>
                  <a:lnTo>
                    <a:pt x="3139" y="2633"/>
                  </a:lnTo>
                  <a:lnTo>
                    <a:pt x="3171" y="2582"/>
                  </a:lnTo>
                  <a:lnTo>
                    <a:pt x="3196" y="2528"/>
                  </a:lnTo>
                  <a:lnTo>
                    <a:pt x="3218" y="2473"/>
                  </a:lnTo>
                  <a:lnTo>
                    <a:pt x="3233" y="2414"/>
                  </a:lnTo>
                  <a:lnTo>
                    <a:pt x="3242" y="2353"/>
                  </a:lnTo>
                  <a:lnTo>
                    <a:pt x="3245" y="2290"/>
                  </a:lnTo>
                  <a:lnTo>
                    <a:pt x="3242" y="2228"/>
                  </a:lnTo>
                  <a:lnTo>
                    <a:pt x="3233" y="2167"/>
                  </a:lnTo>
                  <a:lnTo>
                    <a:pt x="3218" y="2109"/>
                  </a:lnTo>
                  <a:lnTo>
                    <a:pt x="3197" y="2053"/>
                  </a:lnTo>
                  <a:lnTo>
                    <a:pt x="3172" y="1999"/>
                  </a:lnTo>
                  <a:lnTo>
                    <a:pt x="3141" y="1949"/>
                  </a:lnTo>
                  <a:lnTo>
                    <a:pt x="3130" y="1934"/>
                  </a:lnTo>
                  <a:lnTo>
                    <a:pt x="3119" y="1919"/>
                  </a:lnTo>
                  <a:lnTo>
                    <a:pt x="3103" y="1899"/>
                  </a:lnTo>
                  <a:lnTo>
                    <a:pt x="3085" y="1879"/>
                  </a:lnTo>
                  <a:lnTo>
                    <a:pt x="3084" y="1878"/>
                  </a:lnTo>
                  <a:lnTo>
                    <a:pt x="3078" y="1871"/>
                  </a:lnTo>
                  <a:lnTo>
                    <a:pt x="3073" y="1865"/>
                  </a:lnTo>
                  <a:lnTo>
                    <a:pt x="3053" y="1845"/>
                  </a:lnTo>
                  <a:lnTo>
                    <a:pt x="3031" y="1826"/>
                  </a:lnTo>
                  <a:lnTo>
                    <a:pt x="3023" y="1819"/>
                  </a:lnTo>
                  <a:lnTo>
                    <a:pt x="2998" y="1799"/>
                  </a:lnTo>
                  <a:lnTo>
                    <a:pt x="2972" y="1781"/>
                  </a:lnTo>
                  <a:lnTo>
                    <a:pt x="2970" y="1779"/>
                  </a:lnTo>
                  <a:lnTo>
                    <a:pt x="2968" y="1778"/>
                  </a:lnTo>
                  <a:lnTo>
                    <a:pt x="2940" y="1761"/>
                  </a:lnTo>
                  <a:lnTo>
                    <a:pt x="2910" y="1743"/>
                  </a:lnTo>
                  <a:lnTo>
                    <a:pt x="2908" y="1742"/>
                  </a:lnTo>
                  <a:lnTo>
                    <a:pt x="2879" y="1728"/>
                  </a:lnTo>
                  <a:lnTo>
                    <a:pt x="2847" y="1716"/>
                  </a:lnTo>
                  <a:lnTo>
                    <a:pt x="2838" y="1713"/>
                  </a:lnTo>
                  <a:lnTo>
                    <a:pt x="2782" y="1696"/>
                  </a:lnTo>
                  <a:lnTo>
                    <a:pt x="2770" y="1692"/>
                  </a:lnTo>
                  <a:lnTo>
                    <a:pt x="2764" y="1691"/>
                  </a:lnTo>
                  <a:lnTo>
                    <a:pt x="2758" y="1690"/>
                  </a:lnTo>
                  <a:lnTo>
                    <a:pt x="2714" y="1683"/>
                  </a:lnTo>
                  <a:lnTo>
                    <a:pt x="2708" y="1681"/>
                  </a:lnTo>
                  <a:lnTo>
                    <a:pt x="2701" y="1680"/>
                  </a:lnTo>
                  <a:lnTo>
                    <a:pt x="2665" y="1676"/>
                  </a:lnTo>
                  <a:lnTo>
                    <a:pt x="2630" y="1675"/>
                  </a:lnTo>
                  <a:close/>
                  <a:moveTo>
                    <a:pt x="2686" y="1340"/>
                  </a:moveTo>
                  <a:lnTo>
                    <a:pt x="2686" y="1566"/>
                  </a:lnTo>
                  <a:lnTo>
                    <a:pt x="2689" y="1567"/>
                  </a:lnTo>
                  <a:lnTo>
                    <a:pt x="2693" y="1567"/>
                  </a:lnTo>
                  <a:lnTo>
                    <a:pt x="2702" y="1568"/>
                  </a:lnTo>
                  <a:lnTo>
                    <a:pt x="2725" y="1571"/>
                  </a:lnTo>
                  <a:lnTo>
                    <a:pt x="2757" y="1576"/>
                  </a:lnTo>
                  <a:lnTo>
                    <a:pt x="2773" y="1578"/>
                  </a:lnTo>
                  <a:lnTo>
                    <a:pt x="2784" y="1581"/>
                  </a:lnTo>
                  <a:lnTo>
                    <a:pt x="2796" y="1584"/>
                  </a:lnTo>
                  <a:lnTo>
                    <a:pt x="2818" y="1589"/>
                  </a:lnTo>
                  <a:lnTo>
                    <a:pt x="2842" y="1595"/>
                  </a:lnTo>
                  <a:lnTo>
                    <a:pt x="2863" y="1602"/>
                  </a:lnTo>
                  <a:lnTo>
                    <a:pt x="2870" y="1605"/>
                  </a:lnTo>
                  <a:lnTo>
                    <a:pt x="2877" y="1607"/>
                  </a:lnTo>
                  <a:lnTo>
                    <a:pt x="2892" y="1613"/>
                  </a:lnTo>
                  <a:lnTo>
                    <a:pt x="2908" y="1620"/>
                  </a:lnTo>
                  <a:lnTo>
                    <a:pt x="2926" y="1628"/>
                  </a:lnTo>
                  <a:lnTo>
                    <a:pt x="2929" y="1629"/>
                  </a:lnTo>
                  <a:lnTo>
                    <a:pt x="2932" y="1631"/>
                  </a:lnTo>
                  <a:lnTo>
                    <a:pt x="2972" y="1650"/>
                  </a:lnTo>
                  <a:lnTo>
                    <a:pt x="2991" y="1660"/>
                  </a:lnTo>
                  <a:lnTo>
                    <a:pt x="3032" y="1686"/>
                  </a:lnTo>
                  <a:lnTo>
                    <a:pt x="3041" y="1692"/>
                  </a:lnTo>
                  <a:lnTo>
                    <a:pt x="3048" y="1697"/>
                  </a:lnTo>
                  <a:lnTo>
                    <a:pt x="3088" y="1727"/>
                  </a:lnTo>
                  <a:lnTo>
                    <a:pt x="3097" y="1733"/>
                  </a:lnTo>
                  <a:lnTo>
                    <a:pt x="3104" y="1740"/>
                  </a:lnTo>
                  <a:lnTo>
                    <a:pt x="3133" y="1766"/>
                  </a:lnTo>
                  <a:lnTo>
                    <a:pt x="3133" y="1340"/>
                  </a:lnTo>
                  <a:lnTo>
                    <a:pt x="2686" y="1340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60" y="1843"/>
                  </a:lnTo>
                  <a:lnTo>
                    <a:pt x="560" y="1340"/>
                  </a:lnTo>
                  <a:lnTo>
                    <a:pt x="112" y="1340"/>
                  </a:lnTo>
                  <a:close/>
                  <a:moveTo>
                    <a:pt x="2686" y="726"/>
                  </a:moveTo>
                  <a:lnTo>
                    <a:pt x="2686" y="1229"/>
                  </a:lnTo>
                  <a:lnTo>
                    <a:pt x="3133" y="1229"/>
                  </a:lnTo>
                  <a:lnTo>
                    <a:pt x="3133" y="726"/>
                  </a:lnTo>
                  <a:lnTo>
                    <a:pt x="2686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60" y="1229"/>
                  </a:lnTo>
                  <a:lnTo>
                    <a:pt x="560" y="726"/>
                  </a:lnTo>
                  <a:lnTo>
                    <a:pt x="112" y="726"/>
                  </a:lnTo>
                  <a:close/>
                  <a:moveTo>
                    <a:pt x="2686" y="112"/>
                  </a:moveTo>
                  <a:lnTo>
                    <a:pt x="2686" y="614"/>
                  </a:lnTo>
                  <a:lnTo>
                    <a:pt x="3133" y="614"/>
                  </a:lnTo>
                  <a:lnTo>
                    <a:pt x="3133" y="112"/>
                  </a:lnTo>
                  <a:lnTo>
                    <a:pt x="2686" y="112"/>
                  </a:lnTo>
                  <a:close/>
                  <a:moveTo>
                    <a:pt x="671" y="112"/>
                  </a:moveTo>
                  <a:lnTo>
                    <a:pt x="671" y="2457"/>
                  </a:lnTo>
                  <a:lnTo>
                    <a:pt x="1923" y="2457"/>
                  </a:lnTo>
                  <a:lnTo>
                    <a:pt x="1922" y="2454"/>
                  </a:lnTo>
                  <a:lnTo>
                    <a:pt x="1915" y="2420"/>
                  </a:lnTo>
                  <a:lnTo>
                    <a:pt x="1909" y="2384"/>
                  </a:lnTo>
                  <a:lnTo>
                    <a:pt x="1908" y="2377"/>
                  </a:lnTo>
                  <a:lnTo>
                    <a:pt x="1907" y="2371"/>
                  </a:lnTo>
                  <a:lnTo>
                    <a:pt x="1903" y="2330"/>
                  </a:lnTo>
                  <a:lnTo>
                    <a:pt x="1902" y="2290"/>
                  </a:lnTo>
                  <a:lnTo>
                    <a:pt x="1905" y="2224"/>
                  </a:lnTo>
                  <a:lnTo>
                    <a:pt x="1915" y="2159"/>
                  </a:lnTo>
                  <a:lnTo>
                    <a:pt x="1929" y="2096"/>
                  </a:lnTo>
                  <a:lnTo>
                    <a:pt x="1949" y="2035"/>
                  </a:lnTo>
                  <a:lnTo>
                    <a:pt x="1974" y="1977"/>
                  </a:lnTo>
                  <a:lnTo>
                    <a:pt x="2003" y="1921"/>
                  </a:lnTo>
                  <a:lnTo>
                    <a:pt x="2038" y="1868"/>
                  </a:lnTo>
                  <a:lnTo>
                    <a:pt x="2076" y="1820"/>
                  </a:lnTo>
                  <a:lnTo>
                    <a:pt x="2119" y="1774"/>
                  </a:lnTo>
                  <a:lnTo>
                    <a:pt x="2166" y="1731"/>
                  </a:lnTo>
                  <a:lnTo>
                    <a:pt x="2216" y="1694"/>
                  </a:lnTo>
                  <a:lnTo>
                    <a:pt x="2269" y="1660"/>
                  </a:lnTo>
                  <a:lnTo>
                    <a:pt x="2324" y="1632"/>
                  </a:lnTo>
                  <a:lnTo>
                    <a:pt x="2383" y="1607"/>
                  </a:lnTo>
                  <a:lnTo>
                    <a:pt x="2445" y="1588"/>
                  </a:lnTo>
                  <a:lnTo>
                    <a:pt x="2509" y="1575"/>
                  </a:lnTo>
                  <a:lnTo>
                    <a:pt x="2574" y="1567"/>
                  </a:lnTo>
                  <a:lnTo>
                    <a:pt x="2574" y="112"/>
                  </a:lnTo>
                  <a:lnTo>
                    <a:pt x="671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60" y="614"/>
                  </a:lnTo>
                  <a:lnTo>
                    <a:pt x="560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9" y="0"/>
                  </a:lnTo>
                  <a:lnTo>
                    <a:pt x="3206" y="3"/>
                  </a:lnTo>
                  <a:lnTo>
                    <a:pt x="3222" y="11"/>
                  </a:lnTo>
                  <a:lnTo>
                    <a:pt x="3234" y="23"/>
                  </a:lnTo>
                  <a:lnTo>
                    <a:pt x="3242" y="38"/>
                  </a:lnTo>
                  <a:lnTo>
                    <a:pt x="3245" y="56"/>
                  </a:lnTo>
                  <a:lnTo>
                    <a:pt x="3245" y="1905"/>
                  </a:lnTo>
                  <a:lnTo>
                    <a:pt x="3274" y="1954"/>
                  </a:lnTo>
                  <a:lnTo>
                    <a:pt x="3298" y="2005"/>
                  </a:lnTo>
                  <a:lnTo>
                    <a:pt x="3318" y="2058"/>
                  </a:lnTo>
                  <a:lnTo>
                    <a:pt x="3335" y="2114"/>
                  </a:lnTo>
                  <a:lnTo>
                    <a:pt x="3347" y="2171"/>
                  </a:lnTo>
                  <a:lnTo>
                    <a:pt x="3355" y="2230"/>
                  </a:lnTo>
                  <a:lnTo>
                    <a:pt x="3357" y="2290"/>
                  </a:lnTo>
                  <a:lnTo>
                    <a:pt x="3354" y="2356"/>
                  </a:lnTo>
                  <a:lnTo>
                    <a:pt x="3345" y="2421"/>
                  </a:lnTo>
                  <a:lnTo>
                    <a:pt x="3331" y="2483"/>
                  </a:lnTo>
                  <a:lnTo>
                    <a:pt x="3311" y="2543"/>
                  </a:lnTo>
                  <a:lnTo>
                    <a:pt x="3287" y="2601"/>
                  </a:lnTo>
                  <a:lnTo>
                    <a:pt x="3257" y="2656"/>
                  </a:lnTo>
                  <a:lnTo>
                    <a:pt x="3224" y="2708"/>
                  </a:lnTo>
                  <a:lnTo>
                    <a:pt x="3186" y="2758"/>
                  </a:lnTo>
                  <a:lnTo>
                    <a:pt x="3143" y="2803"/>
                  </a:lnTo>
                  <a:lnTo>
                    <a:pt x="3098" y="2845"/>
                  </a:lnTo>
                  <a:lnTo>
                    <a:pt x="3049" y="2883"/>
                  </a:lnTo>
                  <a:lnTo>
                    <a:pt x="2997" y="2916"/>
                  </a:lnTo>
                  <a:lnTo>
                    <a:pt x="2941" y="2946"/>
                  </a:lnTo>
                  <a:lnTo>
                    <a:pt x="2883" y="2970"/>
                  </a:lnTo>
                  <a:lnTo>
                    <a:pt x="2823" y="2990"/>
                  </a:lnTo>
                  <a:lnTo>
                    <a:pt x="2760" y="3005"/>
                  </a:lnTo>
                  <a:lnTo>
                    <a:pt x="2696" y="3013"/>
                  </a:lnTo>
                  <a:lnTo>
                    <a:pt x="2630" y="3016"/>
                  </a:lnTo>
                  <a:lnTo>
                    <a:pt x="2560" y="3013"/>
                  </a:lnTo>
                  <a:lnTo>
                    <a:pt x="2493" y="3004"/>
                  </a:lnTo>
                  <a:lnTo>
                    <a:pt x="2429" y="2987"/>
                  </a:lnTo>
                  <a:lnTo>
                    <a:pt x="2366" y="2967"/>
                  </a:lnTo>
                  <a:lnTo>
                    <a:pt x="2306" y="2940"/>
                  </a:lnTo>
                  <a:lnTo>
                    <a:pt x="2249" y="2908"/>
                  </a:lnTo>
                  <a:lnTo>
                    <a:pt x="2195" y="2872"/>
                  </a:lnTo>
                  <a:lnTo>
                    <a:pt x="2145" y="2831"/>
                  </a:lnTo>
                  <a:lnTo>
                    <a:pt x="2100" y="2786"/>
                  </a:lnTo>
                  <a:lnTo>
                    <a:pt x="2057" y="2737"/>
                  </a:lnTo>
                  <a:lnTo>
                    <a:pt x="2019" y="2685"/>
                  </a:lnTo>
                  <a:lnTo>
                    <a:pt x="1987" y="2628"/>
                  </a:lnTo>
                  <a:lnTo>
                    <a:pt x="1958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73"/>
            <p:cNvSpPr>
              <a:spLocks/>
            </p:cNvSpPr>
            <p:nvPr/>
          </p:nvSpPr>
          <p:spPr bwMode="auto">
            <a:xfrm>
              <a:off x="2017713" y="4637088"/>
              <a:ext cx="138113" cy="20637"/>
            </a:xfrm>
            <a:custGeom>
              <a:avLst/>
              <a:gdLst>
                <a:gd name="T0" fmla="*/ 56 w 783"/>
                <a:gd name="T1" fmla="*/ 0 h 112"/>
                <a:gd name="T2" fmla="*/ 727 w 783"/>
                <a:gd name="T3" fmla="*/ 0 h 112"/>
                <a:gd name="T4" fmla="*/ 745 w 783"/>
                <a:gd name="T5" fmla="*/ 3 h 112"/>
                <a:gd name="T6" fmla="*/ 760 w 783"/>
                <a:gd name="T7" fmla="*/ 11 h 112"/>
                <a:gd name="T8" fmla="*/ 772 w 783"/>
                <a:gd name="T9" fmla="*/ 23 h 112"/>
                <a:gd name="T10" fmla="*/ 780 w 783"/>
                <a:gd name="T11" fmla="*/ 39 h 112"/>
                <a:gd name="T12" fmla="*/ 783 w 783"/>
                <a:gd name="T13" fmla="*/ 56 h 112"/>
                <a:gd name="T14" fmla="*/ 780 w 783"/>
                <a:gd name="T15" fmla="*/ 74 h 112"/>
                <a:gd name="T16" fmla="*/ 772 w 783"/>
                <a:gd name="T17" fmla="*/ 89 h 112"/>
                <a:gd name="T18" fmla="*/ 760 w 783"/>
                <a:gd name="T19" fmla="*/ 102 h 112"/>
                <a:gd name="T20" fmla="*/ 745 w 783"/>
                <a:gd name="T21" fmla="*/ 109 h 112"/>
                <a:gd name="T22" fmla="*/ 727 w 783"/>
                <a:gd name="T23" fmla="*/ 112 h 112"/>
                <a:gd name="T24" fmla="*/ 56 w 783"/>
                <a:gd name="T25" fmla="*/ 112 h 112"/>
                <a:gd name="T26" fmla="*/ 39 w 783"/>
                <a:gd name="T27" fmla="*/ 109 h 112"/>
                <a:gd name="T28" fmla="*/ 23 w 783"/>
                <a:gd name="T29" fmla="*/ 102 h 112"/>
                <a:gd name="T30" fmla="*/ 11 w 783"/>
                <a:gd name="T31" fmla="*/ 89 h 112"/>
                <a:gd name="T32" fmla="*/ 3 w 783"/>
                <a:gd name="T33" fmla="*/ 74 h 112"/>
                <a:gd name="T34" fmla="*/ 0 w 783"/>
                <a:gd name="T35" fmla="*/ 56 h 112"/>
                <a:gd name="T36" fmla="*/ 3 w 783"/>
                <a:gd name="T37" fmla="*/ 39 h 112"/>
                <a:gd name="T38" fmla="*/ 11 w 783"/>
                <a:gd name="T39" fmla="*/ 23 h 112"/>
                <a:gd name="T40" fmla="*/ 23 w 783"/>
                <a:gd name="T41" fmla="*/ 11 h 112"/>
                <a:gd name="T42" fmla="*/ 39 w 783"/>
                <a:gd name="T43" fmla="*/ 3 h 112"/>
                <a:gd name="T44" fmla="*/ 56 w 783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3" h="112">
                  <a:moveTo>
                    <a:pt x="56" y="0"/>
                  </a:moveTo>
                  <a:lnTo>
                    <a:pt x="727" y="0"/>
                  </a:lnTo>
                  <a:lnTo>
                    <a:pt x="745" y="3"/>
                  </a:lnTo>
                  <a:lnTo>
                    <a:pt x="760" y="11"/>
                  </a:lnTo>
                  <a:lnTo>
                    <a:pt x="772" y="23"/>
                  </a:lnTo>
                  <a:lnTo>
                    <a:pt x="780" y="39"/>
                  </a:lnTo>
                  <a:lnTo>
                    <a:pt x="783" y="56"/>
                  </a:lnTo>
                  <a:lnTo>
                    <a:pt x="780" y="74"/>
                  </a:lnTo>
                  <a:lnTo>
                    <a:pt x="772" y="89"/>
                  </a:lnTo>
                  <a:lnTo>
                    <a:pt x="760" y="102"/>
                  </a:lnTo>
                  <a:lnTo>
                    <a:pt x="745" y="109"/>
                  </a:lnTo>
                  <a:lnTo>
                    <a:pt x="727" y="112"/>
                  </a:lnTo>
                  <a:lnTo>
                    <a:pt x="56" y="112"/>
                  </a:lnTo>
                  <a:lnTo>
                    <a:pt x="39" y="109"/>
                  </a:lnTo>
                  <a:lnTo>
                    <a:pt x="23" y="102"/>
                  </a:lnTo>
                  <a:lnTo>
                    <a:pt x="11" y="89"/>
                  </a:lnTo>
                  <a:lnTo>
                    <a:pt x="3" y="74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4"/>
            <p:cNvSpPr>
              <a:spLocks noEditPoints="1"/>
            </p:cNvSpPr>
            <p:nvPr/>
          </p:nvSpPr>
          <p:spPr bwMode="auto">
            <a:xfrm>
              <a:off x="1858963" y="4391025"/>
              <a:ext cx="128588" cy="157162"/>
            </a:xfrm>
            <a:custGeom>
              <a:avLst/>
              <a:gdLst>
                <a:gd name="T0" fmla="*/ 112 w 727"/>
                <a:gd name="T1" fmla="*/ 157 h 893"/>
                <a:gd name="T2" fmla="*/ 112 w 727"/>
                <a:gd name="T3" fmla="*/ 736 h 893"/>
                <a:gd name="T4" fmla="*/ 566 w 727"/>
                <a:gd name="T5" fmla="*/ 446 h 893"/>
                <a:gd name="T6" fmla="*/ 112 w 727"/>
                <a:gd name="T7" fmla="*/ 157 h 893"/>
                <a:gd name="T8" fmla="*/ 58 w 727"/>
                <a:gd name="T9" fmla="*/ 0 h 893"/>
                <a:gd name="T10" fmla="*/ 72 w 727"/>
                <a:gd name="T11" fmla="*/ 3 h 893"/>
                <a:gd name="T12" fmla="*/ 86 w 727"/>
                <a:gd name="T13" fmla="*/ 9 h 893"/>
                <a:gd name="T14" fmla="*/ 702 w 727"/>
                <a:gd name="T15" fmla="*/ 400 h 893"/>
                <a:gd name="T16" fmla="*/ 712 w 727"/>
                <a:gd name="T17" fmla="*/ 409 h 893"/>
                <a:gd name="T18" fmla="*/ 720 w 727"/>
                <a:gd name="T19" fmla="*/ 420 h 893"/>
                <a:gd name="T20" fmla="*/ 725 w 727"/>
                <a:gd name="T21" fmla="*/ 432 h 893"/>
                <a:gd name="T22" fmla="*/ 727 w 727"/>
                <a:gd name="T23" fmla="*/ 446 h 893"/>
                <a:gd name="T24" fmla="*/ 725 w 727"/>
                <a:gd name="T25" fmla="*/ 461 h 893"/>
                <a:gd name="T26" fmla="*/ 720 w 727"/>
                <a:gd name="T27" fmla="*/ 474 h 893"/>
                <a:gd name="T28" fmla="*/ 712 w 727"/>
                <a:gd name="T29" fmla="*/ 485 h 893"/>
                <a:gd name="T30" fmla="*/ 702 w 727"/>
                <a:gd name="T31" fmla="*/ 493 h 893"/>
                <a:gd name="T32" fmla="*/ 86 w 727"/>
                <a:gd name="T33" fmla="*/ 885 h 893"/>
                <a:gd name="T34" fmla="*/ 71 w 727"/>
                <a:gd name="T35" fmla="*/ 891 h 893"/>
                <a:gd name="T36" fmla="*/ 56 w 727"/>
                <a:gd name="T37" fmla="*/ 893 h 893"/>
                <a:gd name="T38" fmla="*/ 42 w 727"/>
                <a:gd name="T39" fmla="*/ 891 h 893"/>
                <a:gd name="T40" fmla="*/ 28 w 727"/>
                <a:gd name="T41" fmla="*/ 886 h 893"/>
                <a:gd name="T42" fmla="*/ 17 w 727"/>
                <a:gd name="T43" fmla="*/ 878 h 893"/>
                <a:gd name="T44" fmla="*/ 8 w 727"/>
                <a:gd name="T45" fmla="*/ 866 h 893"/>
                <a:gd name="T46" fmla="*/ 2 w 727"/>
                <a:gd name="T47" fmla="*/ 853 h 893"/>
                <a:gd name="T48" fmla="*/ 0 w 727"/>
                <a:gd name="T49" fmla="*/ 837 h 893"/>
                <a:gd name="T50" fmla="*/ 0 w 727"/>
                <a:gd name="T51" fmla="*/ 55 h 893"/>
                <a:gd name="T52" fmla="*/ 2 w 727"/>
                <a:gd name="T53" fmla="*/ 40 h 893"/>
                <a:gd name="T54" fmla="*/ 8 w 727"/>
                <a:gd name="T55" fmla="*/ 27 h 893"/>
                <a:gd name="T56" fmla="*/ 17 w 727"/>
                <a:gd name="T57" fmla="*/ 16 h 893"/>
                <a:gd name="T58" fmla="*/ 28 w 727"/>
                <a:gd name="T59" fmla="*/ 7 h 893"/>
                <a:gd name="T60" fmla="*/ 43 w 727"/>
                <a:gd name="T61" fmla="*/ 2 h 893"/>
                <a:gd name="T62" fmla="*/ 58 w 727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7" h="893">
                  <a:moveTo>
                    <a:pt x="112" y="157"/>
                  </a:moveTo>
                  <a:lnTo>
                    <a:pt x="112" y="736"/>
                  </a:lnTo>
                  <a:lnTo>
                    <a:pt x="566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2" y="400"/>
                  </a:lnTo>
                  <a:lnTo>
                    <a:pt x="712" y="409"/>
                  </a:lnTo>
                  <a:lnTo>
                    <a:pt x="720" y="420"/>
                  </a:lnTo>
                  <a:lnTo>
                    <a:pt x="725" y="432"/>
                  </a:lnTo>
                  <a:lnTo>
                    <a:pt x="727" y="446"/>
                  </a:lnTo>
                  <a:lnTo>
                    <a:pt x="725" y="461"/>
                  </a:lnTo>
                  <a:lnTo>
                    <a:pt x="720" y="474"/>
                  </a:lnTo>
                  <a:lnTo>
                    <a:pt x="712" y="485"/>
                  </a:lnTo>
                  <a:lnTo>
                    <a:pt x="702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8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3" name="Group 792"/>
          <p:cNvGrpSpPr/>
          <p:nvPr/>
        </p:nvGrpSpPr>
        <p:grpSpPr>
          <a:xfrm>
            <a:off x="2521870" y="4243388"/>
            <a:ext cx="590550" cy="531812"/>
            <a:chOff x="2536825" y="4243388"/>
            <a:chExt cx="590550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1" name="Freeform 79"/>
            <p:cNvSpPr>
              <a:spLocks noEditPoints="1"/>
            </p:cNvSpPr>
            <p:nvPr/>
          </p:nvSpPr>
          <p:spPr bwMode="auto">
            <a:xfrm>
              <a:off x="2536825" y="4243388"/>
              <a:ext cx="590550" cy="531812"/>
            </a:xfrm>
            <a:custGeom>
              <a:avLst/>
              <a:gdLst>
                <a:gd name="T0" fmla="*/ 558 w 3348"/>
                <a:gd name="T1" fmla="*/ 1955 h 3016"/>
                <a:gd name="T2" fmla="*/ 2499 w 3348"/>
                <a:gd name="T3" fmla="*/ 1688 h 3016"/>
                <a:gd name="T4" fmla="*/ 2280 w 3348"/>
                <a:gd name="T5" fmla="*/ 1781 h 3016"/>
                <a:gd name="T6" fmla="*/ 2113 w 3348"/>
                <a:gd name="T7" fmla="*/ 1947 h 3016"/>
                <a:gd name="T8" fmla="*/ 2021 w 3348"/>
                <a:gd name="T9" fmla="*/ 2166 h 3016"/>
                <a:gd name="T10" fmla="*/ 2016 w 3348"/>
                <a:gd name="T11" fmla="*/ 2376 h 3016"/>
                <a:gd name="T12" fmla="*/ 2044 w 3348"/>
                <a:gd name="T13" fmla="*/ 2494 h 3016"/>
                <a:gd name="T14" fmla="*/ 2159 w 3348"/>
                <a:gd name="T15" fmla="*/ 2692 h 3016"/>
                <a:gd name="T16" fmla="*/ 2338 w 3348"/>
                <a:gd name="T17" fmla="*/ 2834 h 3016"/>
                <a:gd name="T18" fmla="*/ 2562 w 3348"/>
                <a:gd name="T19" fmla="*/ 2901 h 3016"/>
                <a:gd name="T20" fmla="*/ 2805 w 3348"/>
                <a:gd name="T21" fmla="*/ 2877 h 3016"/>
                <a:gd name="T22" fmla="*/ 3013 w 3348"/>
                <a:gd name="T23" fmla="*/ 2764 h 3016"/>
                <a:gd name="T24" fmla="*/ 3162 w 3348"/>
                <a:gd name="T25" fmla="*/ 2582 h 3016"/>
                <a:gd name="T26" fmla="*/ 3233 w 3348"/>
                <a:gd name="T27" fmla="*/ 2353 h 3016"/>
                <a:gd name="T28" fmla="*/ 3209 w 3348"/>
                <a:gd name="T29" fmla="*/ 2109 h 3016"/>
                <a:gd name="T30" fmla="*/ 3122 w 3348"/>
                <a:gd name="T31" fmla="*/ 1934 h 3016"/>
                <a:gd name="T32" fmla="*/ 3076 w 3348"/>
                <a:gd name="T33" fmla="*/ 1878 h 3016"/>
                <a:gd name="T34" fmla="*/ 3023 w 3348"/>
                <a:gd name="T35" fmla="*/ 1826 h 3016"/>
                <a:gd name="T36" fmla="*/ 2962 w 3348"/>
                <a:gd name="T37" fmla="*/ 1779 h 3016"/>
                <a:gd name="T38" fmla="*/ 2901 w 3348"/>
                <a:gd name="T39" fmla="*/ 1742 h 3016"/>
                <a:gd name="T40" fmla="*/ 2775 w 3348"/>
                <a:gd name="T41" fmla="*/ 1696 h 3016"/>
                <a:gd name="T42" fmla="*/ 2707 w 3348"/>
                <a:gd name="T43" fmla="*/ 1683 h 3016"/>
                <a:gd name="T44" fmla="*/ 2623 w 3348"/>
                <a:gd name="T45" fmla="*/ 1675 h 3016"/>
                <a:gd name="T46" fmla="*/ 2686 w 3348"/>
                <a:gd name="T47" fmla="*/ 1567 h 3016"/>
                <a:gd name="T48" fmla="*/ 2766 w 3348"/>
                <a:gd name="T49" fmla="*/ 1578 h 3016"/>
                <a:gd name="T50" fmla="*/ 2835 w 3348"/>
                <a:gd name="T51" fmla="*/ 1595 h 3016"/>
                <a:gd name="T52" fmla="*/ 2884 w 3348"/>
                <a:gd name="T53" fmla="*/ 1613 h 3016"/>
                <a:gd name="T54" fmla="*/ 2924 w 3348"/>
                <a:gd name="T55" fmla="*/ 1631 h 3016"/>
                <a:gd name="T56" fmla="*/ 3032 w 3348"/>
                <a:gd name="T57" fmla="*/ 1692 h 3016"/>
                <a:gd name="T58" fmla="*/ 3095 w 3348"/>
                <a:gd name="T59" fmla="*/ 1740 h 3016"/>
                <a:gd name="T60" fmla="*/ 112 w 3348"/>
                <a:gd name="T61" fmla="*/ 1340 h 3016"/>
                <a:gd name="T62" fmla="*/ 112 w 3348"/>
                <a:gd name="T63" fmla="*/ 1340 h 3016"/>
                <a:gd name="T64" fmla="*/ 3125 w 3348"/>
                <a:gd name="T65" fmla="*/ 726 h 3016"/>
                <a:gd name="T66" fmla="*/ 558 w 3348"/>
                <a:gd name="T67" fmla="*/ 1229 h 3016"/>
                <a:gd name="T68" fmla="*/ 2678 w 3348"/>
                <a:gd name="T69" fmla="*/ 614 h 3016"/>
                <a:gd name="T70" fmla="*/ 670 w 3348"/>
                <a:gd name="T71" fmla="*/ 112 h 3016"/>
                <a:gd name="T72" fmla="*/ 1909 w 3348"/>
                <a:gd name="T73" fmla="*/ 2420 h 3016"/>
                <a:gd name="T74" fmla="*/ 1898 w 3348"/>
                <a:gd name="T75" fmla="*/ 2330 h 3016"/>
                <a:gd name="T76" fmla="*/ 1924 w 3348"/>
                <a:gd name="T77" fmla="*/ 2096 h 3016"/>
                <a:gd name="T78" fmla="*/ 2032 w 3348"/>
                <a:gd name="T79" fmla="*/ 1868 h 3016"/>
                <a:gd name="T80" fmla="*/ 2210 w 3348"/>
                <a:gd name="T81" fmla="*/ 1694 h 3016"/>
                <a:gd name="T82" fmla="*/ 2438 w 3348"/>
                <a:gd name="T83" fmla="*/ 1588 h 3016"/>
                <a:gd name="T84" fmla="*/ 670 w 3348"/>
                <a:gd name="T85" fmla="*/ 112 h 3016"/>
                <a:gd name="T86" fmla="*/ 558 w 3348"/>
                <a:gd name="T87" fmla="*/ 112 h 3016"/>
                <a:gd name="T88" fmla="*/ 3198 w 3348"/>
                <a:gd name="T89" fmla="*/ 3 h 3016"/>
                <a:gd name="T90" fmla="*/ 3236 w 3348"/>
                <a:gd name="T91" fmla="*/ 56 h 3016"/>
                <a:gd name="T92" fmla="*/ 3309 w 3348"/>
                <a:gd name="T93" fmla="*/ 2058 h 3016"/>
                <a:gd name="T94" fmla="*/ 3348 w 3348"/>
                <a:gd name="T95" fmla="*/ 2290 h 3016"/>
                <a:gd name="T96" fmla="*/ 3302 w 3348"/>
                <a:gd name="T97" fmla="*/ 2543 h 3016"/>
                <a:gd name="T98" fmla="*/ 3178 w 3348"/>
                <a:gd name="T99" fmla="*/ 2758 h 3016"/>
                <a:gd name="T100" fmla="*/ 2989 w 3348"/>
                <a:gd name="T101" fmla="*/ 2916 h 3016"/>
                <a:gd name="T102" fmla="*/ 2752 w 3348"/>
                <a:gd name="T103" fmla="*/ 3005 h 3016"/>
                <a:gd name="T104" fmla="*/ 2487 w 3348"/>
                <a:gd name="T105" fmla="*/ 3004 h 3016"/>
                <a:gd name="T106" fmla="*/ 2243 w 3348"/>
                <a:gd name="T107" fmla="*/ 2908 h 3016"/>
                <a:gd name="T108" fmla="*/ 2051 w 3348"/>
                <a:gd name="T109" fmla="*/ 2737 h 3016"/>
                <a:gd name="T110" fmla="*/ 56 w 3348"/>
                <a:gd name="T111" fmla="*/ 2569 h 3016"/>
                <a:gd name="T112" fmla="*/ 3 w 3348"/>
                <a:gd name="T113" fmla="*/ 2531 h 3016"/>
                <a:gd name="T114" fmla="*/ 11 w 3348"/>
                <a:gd name="T115" fmla="*/ 23 h 3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48" h="3016">
                  <a:moveTo>
                    <a:pt x="112" y="1955"/>
                  </a:moveTo>
                  <a:lnTo>
                    <a:pt x="112" y="2457"/>
                  </a:lnTo>
                  <a:lnTo>
                    <a:pt x="558" y="2457"/>
                  </a:lnTo>
                  <a:lnTo>
                    <a:pt x="558" y="1955"/>
                  </a:lnTo>
                  <a:lnTo>
                    <a:pt x="112" y="1955"/>
                  </a:lnTo>
                  <a:close/>
                  <a:moveTo>
                    <a:pt x="2623" y="1675"/>
                  </a:moveTo>
                  <a:lnTo>
                    <a:pt x="2560" y="1678"/>
                  </a:lnTo>
                  <a:lnTo>
                    <a:pt x="2499" y="1688"/>
                  </a:lnTo>
                  <a:lnTo>
                    <a:pt x="2440" y="1703"/>
                  </a:lnTo>
                  <a:lnTo>
                    <a:pt x="2384" y="1724"/>
                  </a:lnTo>
                  <a:lnTo>
                    <a:pt x="2330" y="1750"/>
                  </a:lnTo>
                  <a:lnTo>
                    <a:pt x="2280" y="1781"/>
                  </a:lnTo>
                  <a:lnTo>
                    <a:pt x="2232" y="1816"/>
                  </a:lnTo>
                  <a:lnTo>
                    <a:pt x="2188" y="1856"/>
                  </a:lnTo>
                  <a:lnTo>
                    <a:pt x="2149" y="1900"/>
                  </a:lnTo>
                  <a:lnTo>
                    <a:pt x="2113" y="1947"/>
                  </a:lnTo>
                  <a:lnTo>
                    <a:pt x="2083" y="1997"/>
                  </a:lnTo>
                  <a:lnTo>
                    <a:pt x="2057" y="2051"/>
                  </a:lnTo>
                  <a:lnTo>
                    <a:pt x="2036" y="2107"/>
                  </a:lnTo>
                  <a:lnTo>
                    <a:pt x="2021" y="2166"/>
                  </a:lnTo>
                  <a:lnTo>
                    <a:pt x="2012" y="2227"/>
                  </a:lnTo>
                  <a:lnTo>
                    <a:pt x="2009" y="2290"/>
                  </a:lnTo>
                  <a:lnTo>
                    <a:pt x="2012" y="2346"/>
                  </a:lnTo>
                  <a:lnTo>
                    <a:pt x="2016" y="2376"/>
                  </a:lnTo>
                  <a:lnTo>
                    <a:pt x="2019" y="2398"/>
                  </a:lnTo>
                  <a:lnTo>
                    <a:pt x="2028" y="2439"/>
                  </a:lnTo>
                  <a:lnTo>
                    <a:pt x="2030" y="2448"/>
                  </a:lnTo>
                  <a:lnTo>
                    <a:pt x="2044" y="2494"/>
                  </a:lnTo>
                  <a:lnTo>
                    <a:pt x="2066" y="2548"/>
                  </a:lnTo>
                  <a:lnTo>
                    <a:pt x="2093" y="2599"/>
                  </a:lnTo>
                  <a:lnTo>
                    <a:pt x="2123" y="2647"/>
                  </a:lnTo>
                  <a:lnTo>
                    <a:pt x="2159" y="2692"/>
                  </a:lnTo>
                  <a:lnTo>
                    <a:pt x="2199" y="2734"/>
                  </a:lnTo>
                  <a:lnTo>
                    <a:pt x="2242" y="2771"/>
                  </a:lnTo>
                  <a:lnTo>
                    <a:pt x="2289" y="2805"/>
                  </a:lnTo>
                  <a:lnTo>
                    <a:pt x="2338" y="2834"/>
                  </a:lnTo>
                  <a:lnTo>
                    <a:pt x="2390" y="2859"/>
                  </a:lnTo>
                  <a:lnTo>
                    <a:pt x="2445" y="2878"/>
                  </a:lnTo>
                  <a:lnTo>
                    <a:pt x="2503" y="2893"/>
                  </a:lnTo>
                  <a:lnTo>
                    <a:pt x="2562" y="2901"/>
                  </a:lnTo>
                  <a:lnTo>
                    <a:pt x="2623" y="2904"/>
                  </a:lnTo>
                  <a:lnTo>
                    <a:pt x="2686" y="2901"/>
                  </a:lnTo>
                  <a:lnTo>
                    <a:pt x="2746" y="2892"/>
                  </a:lnTo>
                  <a:lnTo>
                    <a:pt x="2805" y="2877"/>
                  </a:lnTo>
                  <a:lnTo>
                    <a:pt x="2861" y="2856"/>
                  </a:lnTo>
                  <a:lnTo>
                    <a:pt x="2915" y="2830"/>
                  </a:lnTo>
                  <a:lnTo>
                    <a:pt x="2966" y="2800"/>
                  </a:lnTo>
                  <a:lnTo>
                    <a:pt x="3013" y="2764"/>
                  </a:lnTo>
                  <a:lnTo>
                    <a:pt x="3057" y="2724"/>
                  </a:lnTo>
                  <a:lnTo>
                    <a:pt x="3096" y="2681"/>
                  </a:lnTo>
                  <a:lnTo>
                    <a:pt x="3131" y="2633"/>
                  </a:lnTo>
                  <a:lnTo>
                    <a:pt x="3162" y="2582"/>
                  </a:lnTo>
                  <a:lnTo>
                    <a:pt x="3188" y="2528"/>
                  </a:lnTo>
                  <a:lnTo>
                    <a:pt x="3209" y="2473"/>
                  </a:lnTo>
                  <a:lnTo>
                    <a:pt x="3224" y="2414"/>
                  </a:lnTo>
                  <a:lnTo>
                    <a:pt x="3233" y="2353"/>
                  </a:lnTo>
                  <a:lnTo>
                    <a:pt x="3236" y="2290"/>
                  </a:lnTo>
                  <a:lnTo>
                    <a:pt x="3233" y="2228"/>
                  </a:lnTo>
                  <a:lnTo>
                    <a:pt x="3224" y="2167"/>
                  </a:lnTo>
                  <a:lnTo>
                    <a:pt x="3209" y="2109"/>
                  </a:lnTo>
                  <a:lnTo>
                    <a:pt x="3189" y="2053"/>
                  </a:lnTo>
                  <a:lnTo>
                    <a:pt x="3163" y="1999"/>
                  </a:lnTo>
                  <a:lnTo>
                    <a:pt x="3133" y="1949"/>
                  </a:lnTo>
                  <a:lnTo>
                    <a:pt x="3122" y="1934"/>
                  </a:lnTo>
                  <a:lnTo>
                    <a:pt x="3111" y="1919"/>
                  </a:lnTo>
                  <a:lnTo>
                    <a:pt x="3094" y="1899"/>
                  </a:lnTo>
                  <a:lnTo>
                    <a:pt x="3077" y="1879"/>
                  </a:lnTo>
                  <a:lnTo>
                    <a:pt x="3076" y="1878"/>
                  </a:lnTo>
                  <a:lnTo>
                    <a:pt x="3070" y="1871"/>
                  </a:lnTo>
                  <a:lnTo>
                    <a:pt x="3065" y="1865"/>
                  </a:lnTo>
                  <a:lnTo>
                    <a:pt x="3045" y="1845"/>
                  </a:lnTo>
                  <a:lnTo>
                    <a:pt x="3023" y="1826"/>
                  </a:lnTo>
                  <a:lnTo>
                    <a:pt x="3015" y="1819"/>
                  </a:lnTo>
                  <a:lnTo>
                    <a:pt x="2990" y="1799"/>
                  </a:lnTo>
                  <a:lnTo>
                    <a:pt x="2965" y="1781"/>
                  </a:lnTo>
                  <a:lnTo>
                    <a:pt x="2962" y="1779"/>
                  </a:lnTo>
                  <a:lnTo>
                    <a:pt x="2960" y="1778"/>
                  </a:lnTo>
                  <a:lnTo>
                    <a:pt x="2932" y="1761"/>
                  </a:lnTo>
                  <a:lnTo>
                    <a:pt x="2903" y="1743"/>
                  </a:lnTo>
                  <a:lnTo>
                    <a:pt x="2901" y="1742"/>
                  </a:lnTo>
                  <a:lnTo>
                    <a:pt x="2871" y="1728"/>
                  </a:lnTo>
                  <a:lnTo>
                    <a:pt x="2840" y="1716"/>
                  </a:lnTo>
                  <a:lnTo>
                    <a:pt x="2831" y="1713"/>
                  </a:lnTo>
                  <a:lnTo>
                    <a:pt x="2775" y="1696"/>
                  </a:lnTo>
                  <a:lnTo>
                    <a:pt x="2763" y="1692"/>
                  </a:lnTo>
                  <a:lnTo>
                    <a:pt x="2757" y="1691"/>
                  </a:lnTo>
                  <a:lnTo>
                    <a:pt x="2750" y="1690"/>
                  </a:lnTo>
                  <a:lnTo>
                    <a:pt x="2707" y="1683"/>
                  </a:lnTo>
                  <a:lnTo>
                    <a:pt x="2701" y="1681"/>
                  </a:lnTo>
                  <a:lnTo>
                    <a:pt x="2694" y="1680"/>
                  </a:lnTo>
                  <a:lnTo>
                    <a:pt x="2658" y="1676"/>
                  </a:lnTo>
                  <a:lnTo>
                    <a:pt x="2623" y="1675"/>
                  </a:lnTo>
                  <a:close/>
                  <a:moveTo>
                    <a:pt x="2678" y="1340"/>
                  </a:moveTo>
                  <a:lnTo>
                    <a:pt x="2678" y="1566"/>
                  </a:lnTo>
                  <a:lnTo>
                    <a:pt x="2681" y="1567"/>
                  </a:lnTo>
                  <a:lnTo>
                    <a:pt x="2686" y="1567"/>
                  </a:lnTo>
                  <a:lnTo>
                    <a:pt x="2695" y="1568"/>
                  </a:lnTo>
                  <a:lnTo>
                    <a:pt x="2718" y="1571"/>
                  </a:lnTo>
                  <a:lnTo>
                    <a:pt x="2749" y="1576"/>
                  </a:lnTo>
                  <a:lnTo>
                    <a:pt x="2766" y="1578"/>
                  </a:lnTo>
                  <a:lnTo>
                    <a:pt x="2777" y="1581"/>
                  </a:lnTo>
                  <a:lnTo>
                    <a:pt x="2789" y="1584"/>
                  </a:lnTo>
                  <a:lnTo>
                    <a:pt x="2810" y="1589"/>
                  </a:lnTo>
                  <a:lnTo>
                    <a:pt x="2835" y="1595"/>
                  </a:lnTo>
                  <a:lnTo>
                    <a:pt x="2855" y="1602"/>
                  </a:lnTo>
                  <a:lnTo>
                    <a:pt x="2862" y="1605"/>
                  </a:lnTo>
                  <a:lnTo>
                    <a:pt x="2869" y="1607"/>
                  </a:lnTo>
                  <a:lnTo>
                    <a:pt x="2884" y="1613"/>
                  </a:lnTo>
                  <a:lnTo>
                    <a:pt x="2901" y="1620"/>
                  </a:lnTo>
                  <a:lnTo>
                    <a:pt x="2918" y="1628"/>
                  </a:lnTo>
                  <a:lnTo>
                    <a:pt x="2921" y="1629"/>
                  </a:lnTo>
                  <a:lnTo>
                    <a:pt x="2924" y="1631"/>
                  </a:lnTo>
                  <a:lnTo>
                    <a:pt x="2965" y="1650"/>
                  </a:lnTo>
                  <a:lnTo>
                    <a:pt x="2983" y="1660"/>
                  </a:lnTo>
                  <a:lnTo>
                    <a:pt x="3024" y="1686"/>
                  </a:lnTo>
                  <a:lnTo>
                    <a:pt x="3032" y="1692"/>
                  </a:lnTo>
                  <a:lnTo>
                    <a:pt x="3040" y="1697"/>
                  </a:lnTo>
                  <a:lnTo>
                    <a:pt x="3080" y="1727"/>
                  </a:lnTo>
                  <a:lnTo>
                    <a:pt x="3088" y="1733"/>
                  </a:lnTo>
                  <a:lnTo>
                    <a:pt x="3095" y="1740"/>
                  </a:lnTo>
                  <a:lnTo>
                    <a:pt x="3125" y="1766"/>
                  </a:lnTo>
                  <a:lnTo>
                    <a:pt x="3125" y="1340"/>
                  </a:lnTo>
                  <a:lnTo>
                    <a:pt x="2678" y="1340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58" y="1843"/>
                  </a:lnTo>
                  <a:lnTo>
                    <a:pt x="558" y="1340"/>
                  </a:lnTo>
                  <a:lnTo>
                    <a:pt x="112" y="1340"/>
                  </a:lnTo>
                  <a:close/>
                  <a:moveTo>
                    <a:pt x="2678" y="726"/>
                  </a:moveTo>
                  <a:lnTo>
                    <a:pt x="2678" y="1229"/>
                  </a:lnTo>
                  <a:lnTo>
                    <a:pt x="3125" y="1229"/>
                  </a:lnTo>
                  <a:lnTo>
                    <a:pt x="3125" y="726"/>
                  </a:lnTo>
                  <a:lnTo>
                    <a:pt x="2678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58" y="1229"/>
                  </a:lnTo>
                  <a:lnTo>
                    <a:pt x="558" y="726"/>
                  </a:lnTo>
                  <a:lnTo>
                    <a:pt x="112" y="726"/>
                  </a:lnTo>
                  <a:close/>
                  <a:moveTo>
                    <a:pt x="2678" y="112"/>
                  </a:moveTo>
                  <a:lnTo>
                    <a:pt x="2678" y="614"/>
                  </a:lnTo>
                  <a:lnTo>
                    <a:pt x="3125" y="614"/>
                  </a:lnTo>
                  <a:lnTo>
                    <a:pt x="3125" y="112"/>
                  </a:lnTo>
                  <a:lnTo>
                    <a:pt x="2678" y="112"/>
                  </a:lnTo>
                  <a:close/>
                  <a:moveTo>
                    <a:pt x="670" y="112"/>
                  </a:moveTo>
                  <a:lnTo>
                    <a:pt x="670" y="2457"/>
                  </a:lnTo>
                  <a:lnTo>
                    <a:pt x="1917" y="2457"/>
                  </a:lnTo>
                  <a:lnTo>
                    <a:pt x="1916" y="2454"/>
                  </a:lnTo>
                  <a:lnTo>
                    <a:pt x="1909" y="2420"/>
                  </a:lnTo>
                  <a:lnTo>
                    <a:pt x="1904" y="2384"/>
                  </a:lnTo>
                  <a:lnTo>
                    <a:pt x="1903" y="2377"/>
                  </a:lnTo>
                  <a:lnTo>
                    <a:pt x="1902" y="2371"/>
                  </a:lnTo>
                  <a:lnTo>
                    <a:pt x="1898" y="2330"/>
                  </a:lnTo>
                  <a:lnTo>
                    <a:pt x="1897" y="2290"/>
                  </a:lnTo>
                  <a:lnTo>
                    <a:pt x="1900" y="2224"/>
                  </a:lnTo>
                  <a:lnTo>
                    <a:pt x="1909" y="2159"/>
                  </a:lnTo>
                  <a:lnTo>
                    <a:pt x="1924" y="2096"/>
                  </a:lnTo>
                  <a:lnTo>
                    <a:pt x="1944" y="2035"/>
                  </a:lnTo>
                  <a:lnTo>
                    <a:pt x="1968" y="1977"/>
                  </a:lnTo>
                  <a:lnTo>
                    <a:pt x="1998" y="1921"/>
                  </a:lnTo>
                  <a:lnTo>
                    <a:pt x="2032" y="1868"/>
                  </a:lnTo>
                  <a:lnTo>
                    <a:pt x="2071" y="1820"/>
                  </a:lnTo>
                  <a:lnTo>
                    <a:pt x="2113" y="1774"/>
                  </a:lnTo>
                  <a:lnTo>
                    <a:pt x="2160" y="1731"/>
                  </a:lnTo>
                  <a:lnTo>
                    <a:pt x="2210" y="1694"/>
                  </a:lnTo>
                  <a:lnTo>
                    <a:pt x="2262" y="1660"/>
                  </a:lnTo>
                  <a:lnTo>
                    <a:pt x="2318" y="1632"/>
                  </a:lnTo>
                  <a:lnTo>
                    <a:pt x="2377" y="1607"/>
                  </a:lnTo>
                  <a:lnTo>
                    <a:pt x="2438" y="1588"/>
                  </a:lnTo>
                  <a:lnTo>
                    <a:pt x="2502" y="1575"/>
                  </a:lnTo>
                  <a:lnTo>
                    <a:pt x="2567" y="1567"/>
                  </a:lnTo>
                  <a:lnTo>
                    <a:pt x="2567" y="112"/>
                  </a:lnTo>
                  <a:lnTo>
                    <a:pt x="670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58" y="614"/>
                  </a:lnTo>
                  <a:lnTo>
                    <a:pt x="558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1" y="0"/>
                  </a:lnTo>
                  <a:lnTo>
                    <a:pt x="3198" y="3"/>
                  </a:lnTo>
                  <a:lnTo>
                    <a:pt x="3213" y="11"/>
                  </a:lnTo>
                  <a:lnTo>
                    <a:pt x="3225" y="23"/>
                  </a:lnTo>
                  <a:lnTo>
                    <a:pt x="3233" y="38"/>
                  </a:lnTo>
                  <a:lnTo>
                    <a:pt x="3236" y="56"/>
                  </a:lnTo>
                  <a:lnTo>
                    <a:pt x="3236" y="1905"/>
                  </a:lnTo>
                  <a:lnTo>
                    <a:pt x="3265" y="1954"/>
                  </a:lnTo>
                  <a:lnTo>
                    <a:pt x="3289" y="2005"/>
                  </a:lnTo>
                  <a:lnTo>
                    <a:pt x="3309" y="2058"/>
                  </a:lnTo>
                  <a:lnTo>
                    <a:pt x="3326" y="2114"/>
                  </a:lnTo>
                  <a:lnTo>
                    <a:pt x="3338" y="2171"/>
                  </a:lnTo>
                  <a:lnTo>
                    <a:pt x="3346" y="2230"/>
                  </a:lnTo>
                  <a:lnTo>
                    <a:pt x="3348" y="2290"/>
                  </a:lnTo>
                  <a:lnTo>
                    <a:pt x="3345" y="2356"/>
                  </a:lnTo>
                  <a:lnTo>
                    <a:pt x="3336" y="2421"/>
                  </a:lnTo>
                  <a:lnTo>
                    <a:pt x="3322" y="2483"/>
                  </a:lnTo>
                  <a:lnTo>
                    <a:pt x="3302" y="2543"/>
                  </a:lnTo>
                  <a:lnTo>
                    <a:pt x="3278" y="2601"/>
                  </a:lnTo>
                  <a:lnTo>
                    <a:pt x="3249" y="2656"/>
                  </a:lnTo>
                  <a:lnTo>
                    <a:pt x="3215" y="2708"/>
                  </a:lnTo>
                  <a:lnTo>
                    <a:pt x="3178" y="2758"/>
                  </a:lnTo>
                  <a:lnTo>
                    <a:pt x="3135" y="2803"/>
                  </a:lnTo>
                  <a:lnTo>
                    <a:pt x="3089" y="2845"/>
                  </a:lnTo>
                  <a:lnTo>
                    <a:pt x="3041" y="2883"/>
                  </a:lnTo>
                  <a:lnTo>
                    <a:pt x="2989" y="2916"/>
                  </a:lnTo>
                  <a:lnTo>
                    <a:pt x="2933" y="2946"/>
                  </a:lnTo>
                  <a:lnTo>
                    <a:pt x="2875" y="2970"/>
                  </a:lnTo>
                  <a:lnTo>
                    <a:pt x="2815" y="2990"/>
                  </a:lnTo>
                  <a:lnTo>
                    <a:pt x="2752" y="3005"/>
                  </a:lnTo>
                  <a:lnTo>
                    <a:pt x="2689" y="3013"/>
                  </a:lnTo>
                  <a:lnTo>
                    <a:pt x="2623" y="3016"/>
                  </a:lnTo>
                  <a:lnTo>
                    <a:pt x="2554" y="3013"/>
                  </a:lnTo>
                  <a:lnTo>
                    <a:pt x="2487" y="3004"/>
                  </a:lnTo>
                  <a:lnTo>
                    <a:pt x="2423" y="2987"/>
                  </a:lnTo>
                  <a:lnTo>
                    <a:pt x="2360" y="2967"/>
                  </a:lnTo>
                  <a:lnTo>
                    <a:pt x="2300" y="2940"/>
                  </a:lnTo>
                  <a:lnTo>
                    <a:pt x="2243" y="2908"/>
                  </a:lnTo>
                  <a:lnTo>
                    <a:pt x="2189" y="2872"/>
                  </a:lnTo>
                  <a:lnTo>
                    <a:pt x="2140" y="2831"/>
                  </a:lnTo>
                  <a:lnTo>
                    <a:pt x="2094" y="2786"/>
                  </a:lnTo>
                  <a:lnTo>
                    <a:pt x="2051" y="2737"/>
                  </a:lnTo>
                  <a:lnTo>
                    <a:pt x="2014" y="2685"/>
                  </a:lnTo>
                  <a:lnTo>
                    <a:pt x="1981" y="2628"/>
                  </a:lnTo>
                  <a:lnTo>
                    <a:pt x="1953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80"/>
            <p:cNvSpPr>
              <a:spLocks/>
            </p:cNvSpPr>
            <p:nvPr/>
          </p:nvSpPr>
          <p:spPr bwMode="auto">
            <a:xfrm>
              <a:off x="2947988" y="4595813"/>
              <a:ext cx="103188" cy="103187"/>
            </a:xfrm>
            <a:custGeom>
              <a:avLst/>
              <a:gdLst>
                <a:gd name="T0" fmla="*/ 56 w 585"/>
                <a:gd name="T1" fmla="*/ 0 h 585"/>
                <a:gd name="T2" fmla="*/ 70 w 585"/>
                <a:gd name="T3" fmla="*/ 2 h 585"/>
                <a:gd name="T4" fmla="*/ 84 w 585"/>
                <a:gd name="T5" fmla="*/ 7 h 585"/>
                <a:gd name="T6" fmla="*/ 95 w 585"/>
                <a:gd name="T7" fmla="*/ 17 h 585"/>
                <a:gd name="T8" fmla="*/ 293 w 585"/>
                <a:gd name="T9" fmla="*/ 214 h 585"/>
                <a:gd name="T10" fmla="*/ 490 w 585"/>
                <a:gd name="T11" fmla="*/ 17 h 585"/>
                <a:gd name="T12" fmla="*/ 502 w 585"/>
                <a:gd name="T13" fmla="*/ 7 h 585"/>
                <a:gd name="T14" fmla="*/ 515 w 585"/>
                <a:gd name="T15" fmla="*/ 2 h 585"/>
                <a:gd name="T16" fmla="*/ 529 w 585"/>
                <a:gd name="T17" fmla="*/ 0 h 585"/>
                <a:gd name="T18" fmla="*/ 543 w 585"/>
                <a:gd name="T19" fmla="*/ 2 h 585"/>
                <a:gd name="T20" fmla="*/ 556 w 585"/>
                <a:gd name="T21" fmla="*/ 7 h 585"/>
                <a:gd name="T22" fmla="*/ 569 w 585"/>
                <a:gd name="T23" fmla="*/ 17 h 585"/>
                <a:gd name="T24" fmla="*/ 578 w 585"/>
                <a:gd name="T25" fmla="*/ 29 h 585"/>
                <a:gd name="T26" fmla="*/ 583 w 585"/>
                <a:gd name="T27" fmla="*/ 42 h 585"/>
                <a:gd name="T28" fmla="*/ 585 w 585"/>
                <a:gd name="T29" fmla="*/ 56 h 585"/>
                <a:gd name="T30" fmla="*/ 583 w 585"/>
                <a:gd name="T31" fmla="*/ 70 h 585"/>
                <a:gd name="T32" fmla="*/ 578 w 585"/>
                <a:gd name="T33" fmla="*/ 84 h 585"/>
                <a:gd name="T34" fmla="*/ 569 w 585"/>
                <a:gd name="T35" fmla="*/ 96 h 585"/>
                <a:gd name="T36" fmla="*/ 372 w 585"/>
                <a:gd name="T37" fmla="*/ 293 h 585"/>
                <a:gd name="T38" fmla="*/ 569 w 585"/>
                <a:gd name="T39" fmla="*/ 491 h 585"/>
                <a:gd name="T40" fmla="*/ 578 w 585"/>
                <a:gd name="T41" fmla="*/ 502 h 585"/>
                <a:gd name="T42" fmla="*/ 583 w 585"/>
                <a:gd name="T43" fmla="*/ 515 h 585"/>
                <a:gd name="T44" fmla="*/ 585 w 585"/>
                <a:gd name="T45" fmla="*/ 529 h 585"/>
                <a:gd name="T46" fmla="*/ 583 w 585"/>
                <a:gd name="T47" fmla="*/ 544 h 585"/>
                <a:gd name="T48" fmla="*/ 578 w 585"/>
                <a:gd name="T49" fmla="*/ 558 h 585"/>
                <a:gd name="T50" fmla="*/ 569 w 585"/>
                <a:gd name="T51" fmla="*/ 569 h 585"/>
                <a:gd name="T52" fmla="*/ 556 w 585"/>
                <a:gd name="T53" fmla="*/ 578 h 585"/>
                <a:gd name="T54" fmla="*/ 543 w 585"/>
                <a:gd name="T55" fmla="*/ 584 h 585"/>
                <a:gd name="T56" fmla="*/ 529 w 585"/>
                <a:gd name="T57" fmla="*/ 585 h 585"/>
                <a:gd name="T58" fmla="*/ 515 w 585"/>
                <a:gd name="T59" fmla="*/ 584 h 585"/>
                <a:gd name="T60" fmla="*/ 502 w 585"/>
                <a:gd name="T61" fmla="*/ 578 h 585"/>
                <a:gd name="T62" fmla="*/ 490 w 585"/>
                <a:gd name="T63" fmla="*/ 569 h 585"/>
                <a:gd name="T64" fmla="*/ 293 w 585"/>
                <a:gd name="T65" fmla="*/ 372 h 585"/>
                <a:gd name="T66" fmla="*/ 95 w 585"/>
                <a:gd name="T67" fmla="*/ 569 h 585"/>
                <a:gd name="T68" fmla="*/ 84 w 585"/>
                <a:gd name="T69" fmla="*/ 578 h 585"/>
                <a:gd name="T70" fmla="*/ 70 w 585"/>
                <a:gd name="T71" fmla="*/ 584 h 585"/>
                <a:gd name="T72" fmla="*/ 56 w 585"/>
                <a:gd name="T73" fmla="*/ 585 h 585"/>
                <a:gd name="T74" fmla="*/ 42 w 585"/>
                <a:gd name="T75" fmla="*/ 584 h 585"/>
                <a:gd name="T76" fmla="*/ 29 w 585"/>
                <a:gd name="T77" fmla="*/ 578 h 585"/>
                <a:gd name="T78" fmla="*/ 17 w 585"/>
                <a:gd name="T79" fmla="*/ 569 h 585"/>
                <a:gd name="T80" fmla="*/ 8 w 585"/>
                <a:gd name="T81" fmla="*/ 558 h 585"/>
                <a:gd name="T82" fmla="*/ 1 w 585"/>
                <a:gd name="T83" fmla="*/ 544 h 585"/>
                <a:gd name="T84" fmla="*/ 0 w 585"/>
                <a:gd name="T85" fmla="*/ 529 h 585"/>
                <a:gd name="T86" fmla="*/ 1 w 585"/>
                <a:gd name="T87" fmla="*/ 515 h 585"/>
                <a:gd name="T88" fmla="*/ 8 w 585"/>
                <a:gd name="T89" fmla="*/ 502 h 585"/>
                <a:gd name="T90" fmla="*/ 17 w 585"/>
                <a:gd name="T91" fmla="*/ 491 h 585"/>
                <a:gd name="T92" fmla="*/ 213 w 585"/>
                <a:gd name="T93" fmla="*/ 293 h 585"/>
                <a:gd name="T94" fmla="*/ 17 w 585"/>
                <a:gd name="T95" fmla="*/ 96 h 585"/>
                <a:gd name="T96" fmla="*/ 8 w 585"/>
                <a:gd name="T97" fmla="*/ 84 h 585"/>
                <a:gd name="T98" fmla="*/ 1 w 585"/>
                <a:gd name="T99" fmla="*/ 70 h 585"/>
                <a:gd name="T100" fmla="*/ 0 w 585"/>
                <a:gd name="T101" fmla="*/ 56 h 585"/>
                <a:gd name="T102" fmla="*/ 1 w 585"/>
                <a:gd name="T103" fmla="*/ 42 h 585"/>
                <a:gd name="T104" fmla="*/ 8 w 585"/>
                <a:gd name="T105" fmla="*/ 29 h 585"/>
                <a:gd name="T106" fmla="*/ 17 w 585"/>
                <a:gd name="T107" fmla="*/ 17 h 585"/>
                <a:gd name="T108" fmla="*/ 29 w 585"/>
                <a:gd name="T109" fmla="*/ 7 h 585"/>
                <a:gd name="T110" fmla="*/ 42 w 585"/>
                <a:gd name="T111" fmla="*/ 2 h 585"/>
                <a:gd name="T112" fmla="*/ 56 w 585"/>
                <a:gd name="T11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5" h="585">
                  <a:moveTo>
                    <a:pt x="56" y="0"/>
                  </a:moveTo>
                  <a:lnTo>
                    <a:pt x="70" y="2"/>
                  </a:lnTo>
                  <a:lnTo>
                    <a:pt x="84" y="7"/>
                  </a:lnTo>
                  <a:lnTo>
                    <a:pt x="95" y="17"/>
                  </a:lnTo>
                  <a:lnTo>
                    <a:pt x="293" y="214"/>
                  </a:lnTo>
                  <a:lnTo>
                    <a:pt x="490" y="17"/>
                  </a:lnTo>
                  <a:lnTo>
                    <a:pt x="502" y="7"/>
                  </a:lnTo>
                  <a:lnTo>
                    <a:pt x="515" y="2"/>
                  </a:lnTo>
                  <a:lnTo>
                    <a:pt x="529" y="0"/>
                  </a:lnTo>
                  <a:lnTo>
                    <a:pt x="543" y="2"/>
                  </a:lnTo>
                  <a:lnTo>
                    <a:pt x="556" y="7"/>
                  </a:lnTo>
                  <a:lnTo>
                    <a:pt x="569" y="17"/>
                  </a:lnTo>
                  <a:lnTo>
                    <a:pt x="578" y="29"/>
                  </a:lnTo>
                  <a:lnTo>
                    <a:pt x="583" y="42"/>
                  </a:lnTo>
                  <a:lnTo>
                    <a:pt x="585" y="56"/>
                  </a:lnTo>
                  <a:lnTo>
                    <a:pt x="583" y="70"/>
                  </a:lnTo>
                  <a:lnTo>
                    <a:pt x="578" y="84"/>
                  </a:lnTo>
                  <a:lnTo>
                    <a:pt x="569" y="96"/>
                  </a:lnTo>
                  <a:lnTo>
                    <a:pt x="372" y="293"/>
                  </a:lnTo>
                  <a:lnTo>
                    <a:pt x="569" y="491"/>
                  </a:lnTo>
                  <a:lnTo>
                    <a:pt x="578" y="502"/>
                  </a:lnTo>
                  <a:lnTo>
                    <a:pt x="583" y="515"/>
                  </a:lnTo>
                  <a:lnTo>
                    <a:pt x="585" y="529"/>
                  </a:lnTo>
                  <a:lnTo>
                    <a:pt x="583" y="544"/>
                  </a:lnTo>
                  <a:lnTo>
                    <a:pt x="578" y="558"/>
                  </a:lnTo>
                  <a:lnTo>
                    <a:pt x="569" y="569"/>
                  </a:lnTo>
                  <a:lnTo>
                    <a:pt x="556" y="578"/>
                  </a:lnTo>
                  <a:lnTo>
                    <a:pt x="543" y="584"/>
                  </a:lnTo>
                  <a:lnTo>
                    <a:pt x="529" y="585"/>
                  </a:lnTo>
                  <a:lnTo>
                    <a:pt x="515" y="584"/>
                  </a:lnTo>
                  <a:lnTo>
                    <a:pt x="502" y="578"/>
                  </a:lnTo>
                  <a:lnTo>
                    <a:pt x="490" y="569"/>
                  </a:lnTo>
                  <a:lnTo>
                    <a:pt x="293" y="372"/>
                  </a:lnTo>
                  <a:lnTo>
                    <a:pt x="95" y="569"/>
                  </a:lnTo>
                  <a:lnTo>
                    <a:pt x="84" y="578"/>
                  </a:lnTo>
                  <a:lnTo>
                    <a:pt x="70" y="584"/>
                  </a:lnTo>
                  <a:lnTo>
                    <a:pt x="56" y="585"/>
                  </a:lnTo>
                  <a:lnTo>
                    <a:pt x="42" y="584"/>
                  </a:lnTo>
                  <a:lnTo>
                    <a:pt x="29" y="578"/>
                  </a:lnTo>
                  <a:lnTo>
                    <a:pt x="17" y="569"/>
                  </a:lnTo>
                  <a:lnTo>
                    <a:pt x="8" y="558"/>
                  </a:lnTo>
                  <a:lnTo>
                    <a:pt x="1" y="544"/>
                  </a:lnTo>
                  <a:lnTo>
                    <a:pt x="0" y="529"/>
                  </a:lnTo>
                  <a:lnTo>
                    <a:pt x="1" y="515"/>
                  </a:lnTo>
                  <a:lnTo>
                    <a:pt x="8" y="502"/>
                  </a:lnTo>
                  <a:lnTo>
                    <a:pt x="17" y="491"/>
                  </a:lnTo>
                  <a:lnTo>
                    <a:pt x="213" y="293"/>
                  </a:lnTo>
                  <a:lnTo>
                    <a:pt x="17" y="96"/>
                  </a:lnTo>
                  <a:lnTo>
                    <a:pt x="8" y="84"/>
                  </a:lnTo>
                  <a:lnTo>
                    <a:pt x="1" y="70"/>
                  </a:lnTo>
                  <a:lnTo>
                    <a:pt x="0" y="56"/>
                  </a:lnTo>
                  <a:lnTo>
                    <a:pt x="1" y="42"/>
                  </a:lnTo>
                  <a:lnTo>
                    <a:pt x="8" y="29"/>
                  </a:lnTo>
                  <a:lnTo>
                    <a:pt x="17" y="17"/>
                  </a:lnTo>
                  <a:lnTo>
                    <a:pt x="29" y="7"/>
                  </a:lnTo>
                  <a:lnTo>
                    <a:pt x="42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81"/>
            <p:cNvSpPr>
              <a:spLocks noEditPoints="1"/>
            </p:cNvSpPr>
            <p:nvPr/>
          </p:nvSpPr>
          <p:spPr bwMode="auto">
            <a:xfrm>
              <a:off x="2773363" y="4391025"/>
              <a:ext cx="127000" cy="157162"/>
            </a:xfrm>
            <a:custGeom>
              <a:avLst/>
              <a:gdLst>
                <a:gd name="T0" fmla="*/ 112 w 726"/>
                <a:gd name="T1" fmla="*/ 157 h 893"/>
                <a:gd name="T2" fmla="*/ 112 w 726"/>
                <a:gd name="T3" fmla="*/ 736 h 893"/>
                <a:gd name="T4" fmla="*/ 565 w 726"/>
                <a:gd name="T5" fmla="*/ 446 h 893"/>
                <a:gd name="T6" fmla="*/ 112 w 726"/>
                <a:gd name="T7" fmla="*/ 157 h 893"/>
                <a:gd name="T8" fmla="*/ 58 w 726"/>
                <a:gd name="T9" fmla="*/ 0 h 893"/>
                <a:gd name="T10" fmla="*/ 72 w 726"/>
                <a:gd name="T11" fmla="*/ 3 h 893"/>
                <a:gd name="T12" fmla="*/ 86 w 726"/>
                <a:gd name="T13" fmla="*/ 9 h 893"/>
                <a:gd name="T14" fmla="*/ 700 w 726"/>
                <a:gd name="T15" fmla="*/ 400 h 893"/>
                <a:gd name="T16" fmla="*/ 710 w 726"/>
                <a:gd name="T17" fmla="*/ 409 h 893"/>
                <a:gd name="T18" fmla="*/ 718 w 726"/>
                <a:gd name="T19" fmla="*/ 420 h 893"/>
                <a:gd name="T20" fmla="*/ 724 w 726"/>
                <a:gd name="T21" fmla="*/ 432 h 893"/>
                <a:gd name="T22" fmla="*/ 726 w 726"/>
                <a:gd name="T23" fmla="*/ 446 h 893"/>
                <a:gd name="T24" fmla="*/ 724 w 726"/>
                <a:gd name="T25" fmla="*/ 461 h 893"/>
                <a:gd name="T26" fmla="*/ 718 w 726"/>
                <a:gd name="T27" fmla="*/ 474 h 893"/>
                <a:gd name="T28" fmla="*/ 710 w 726"/>
                <a:gd name="T29" fmla="*/ 485 h 893"/>
                <a:gd name="T30" fmla="*/ 700 w 726"/>
                <a:gd name="T31" fmla="*/ 493 h 893"/>
                <a:gd name="T32" fmla="*/ 86 w 726"/>
                <a:gd name="T33" fmla="*/ 885 h 893"/>
                <a:gd name="T34" fmla="*/ 71 w 726"/>
                <a:gd name="T35" fmla="*/ 891 h 893"/>
                <a:gd name="T36" fmla="*/ 56 w 726"/>
                <a:gd name="T37" fmla="*/ 893 h 893"/>
                <a:gd name="T38" fmla="*/ 42 w 726"/>
                <a:gd name="T39" fmla="*/ 891 h 893"/>
                <a:gd name="T40" fmla="*/ 29 w 726"/>
                <a:gd name="T41" fmla="*/ 886 h 893"/>
                <a:gd name="T42" fmla="*/ 17 w 726"/>
                <a:gd name="T43" fmla="*/ 878 h 893"/>
                <a:gd name="T44" fmla="*/ 8 w 726"/>
                <a:gd name="T45" fmla="*/ 866 h 893"/>
                <a:gd name="T46" fmla="*/ 2 w 726"/>
                <a:gd name="T47" fmla="*/ 853 h 893"/>
                <a:gd name="T48" fmla="*/ 0 w 726"/>
                <a:gd name="T49" fmla="*/ 837 h 893"/>
                <a:gd name="T50" fmla="*/ 0 w 726"/>
                <a:gd name="T51" fmla="*/ 55 h 893"/>
                <a:gd name="T52" fmla="*/ 2 w 726"/>
                <a:gd name="T53" fmla="*/ 40 h 893"/>
                <a:gd name="T54" fmla="*/ 8 w 726"/>
                <a:gd name="T55" fmla="*/ 27 h 893"/>
                <a:gd name="T56" fmla="*/ 17 w 726"/>
                <a:gd name="T57" fmla="*/ 16 h 893"/>
                <a:gd name="T58" fmla="*/ 29 w 726"/>
                <a:gd name="T59" fmla="*/ 7 h 893"/>
                <a:gd name="T60" fmla="*/ 43 w 726"/>
                <a:gd name="T61" fmla="*/ 2 h 893"/>
                <a:gd name="T62" fmla="*/ 58 w 726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6" h="893">
                  <a:moveTo>
                    <a:pt x="112" y="157"/>
                  </a:moveTo>
                  <a:lnTo>
                    <a:pt x="112" y="736"/>
                  </a:lnTo>
                  <a:lnTo>
                    <a:pt x="565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0" y="400"/>
                  </a:lnTo>
                  <a:lnTo>
                    <a:pt x="710" y="409"/>
                  </a:lnTo>
                  <a:lnTo>
                    <a:pt x="718" y="420"/>
                  </a:lnTo>
                  <a:lnTo>
                    <a:pt x="724" y="432"/>
                  </a:lnTo>
                  <a:lnTo>
                    <a:pt x="726" y="446"/>
                  </a:lnTo>
                  <a:lnTo>
                    <a:pt x="724" y="461"/>
                  </a:lnTo>
                  <a:lnTo>
                    <a:pt x="718" y="474"/>
                  </a:lnTo>
                  <a:lnTo>
                    <a:pt x="710" y="485"/>
                  </a:lnTo>
                  <a:lnTo>
                    <a:pt x="700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9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2" name="Group 791"/>
          <p:cNvGrpSpPr/>
          <p:nvPr/>
        </p:nvGrpSpPr>
        <p:grpSpPr>
          <a:xfrm>
            <a:off x="3456570" y="4243388"/>
            <a:ext cx="592138" cy="531812"/>
            <a:chOff x="3460750" y="4243388"/>
            <a:chExt cx="592138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17" name="Freeform 86"/>
            <p:cNvSpPr>
              <a:spLocks/>
            </p:cNvSpPr>
            <p:nvPr/>
          </p:nvSpPr>
          <p:spPr bwMode="auto">
            <a:xfrm>
              <a:off x="3865563" y="4589463"/>
              <a:ext cx="128588" cy="107950"/>
            </a:xfrm>
            <a:custGeom>
              <a:avLst/>
              <a:gdLst>
                <a:gd name="T0" fmla="*/ 675 w 727"/>
                <a:gd name="T1" fmla="*/ 0 h 610"/>
                <a:gd name="T2" fmla="*/ 690 w 727"/>
                <a:gd name="T3" fmla="*/ 3 h 610"/>
                <a:gd name="T4" fmla="*/ 703 w 727"/>
                <a:gd name="T5" fmla="*/ 10 h 610"/>
                <a:gd name="T6" fmla="*/ 714 w 727"/>
                <a:gd name="T7" fmla="*/ 20 h 610"/>
                <a:gd name="T8" fmla="*/ 722 w 727"/>
                <a:gd name="T9" fmla="*/ 32 h 610"/>
                <a:gd name="T10" fmla="*/ 726 w 727"/>
                <a:gd name="T11" fmla="*/ 45 h 610"/>
                <a:gd name="T12" fmla="*/ 727 w 727"/>
                <a:gd name="T13" fmla="*/ 60 h 610"/>
                <a:gd name="T14" fmla="*/ 724 w 727"/>
                <a:gd name="T15" fmla="*/ 74 h 610"/>
                <a:gd name="T16" fmla="*/ 717 w 727"/>
                <a:gd name="T17" fmla="*/ 87 h 610"/>
                <a:gd name="T18" fmla="*/ 369 w 727"/>
                <a:gd name="T19" fmla="*/ 587 h 610"/>
                <a:gd name="T20" fmla="*/ 359 w 727"/>
                <a:gd name="T21" fmla="*/ 598 h 610"/>
                <a:gd name="T22" fmla="*/ 346 w 727"/>
                <a:gd name="T23" fmla="*/ 606 h 610"/>
                <a:gd name="T24" fmla="*/ 332 w 727"/>
                <a:gd name="T25" fmla="*/ 610 h 610"/>
                <a:gd name="T26" fmla="*/ 323 w 727"/>
                <a:gd name="T27" fmla="*/ 610 h 610"/>
                <a:gd name="T28" fmla="*/ 311 w 727"/>
                <a:gd name="T29" fmla="*/ 609 h 610"/>
                <a:gd name="T30" fmla="*/ 299 w 727"/>
                <a:gd name="T31" fmla="*/ 605 h 610"/>
                <a:gd name="T32" fmla="*/ 288 w 727"/>
                <a:gd name="T33" fmla="*/ 598 h 610"/>
                <a:gd name="T34" fmla="*/ 20 w 727"/>
                <a:gd name="T35" fmla="*/ 379 h 610"/>
                <a:gd name="T36" fmla="*/ 10 w 727"/>
                <a:gd name="T37" fmla="*/ 367 h 610"/>
                <a:gd name="T38" fmla="*/ 3 w 727"/>
                <a:gd name="T39" fmla="*/ 354 h 610"/>
                <a:gd name="T40" fmla="*/ 0 w 727"/>
                <a:gd name="T41" fmla="*/ 340 h 610"/>
                <a:gd name="T42" fmla="*/ 1 w 727"/>
                <a:gd name="T43" fmla="*/ 326 h 610"/>
                <a:gd name="T44" fmla="*/ 5 w 727"/>
                <a:gd name="T45" fmla="*/ 313 h 610"/>
                <a:gd name="T46" fmla="*/ 12 w 727"/>
                <a:gd name="T47" fmla="*/ 299 h 610"/>
                <a:gd name="T48" fmla="*/ 23 w 727"/>
                <a:gd name="T49" fmla="*/ 289 h 610"/>
                <a:gd name="T50" fmla="*/ 37 w 727"/>
                <a:gd name="T51" fmla="*/ 282 h 610"/>
                <a:gd name="T52" fmla="*/ 51 w 727"/>
                <a:gd name="T53" fmla="*/ 279 h 610"/>
                <a:gd name="T54" fmla="*/ 65 w 727"/>
                <a:gd name="T55" fmla="*/ 280 h 610"/>
                <a:gd name="T56" fmla="*/ 78 w 727"/>
                <a:gd name="T57" fmla="*/ 284 h 610"/>
                <a:gd name="T58" fmla="*/ 92 w 727"/>
                <a:gd name="T59" fmla="*/ 291 h 610"/>
                <a:gd name="T60" fmla="*/ 312 w 727"/>
                <a:gd name="T61" fmla="*/ 473 h 610"/>
                <a:gd name="T62" fmla="*/ 626 w 727"/>
                <a:gd name="T63" fmla="*/ 23 h 610"/>
                <a:gd name="T64" fmla="*/ 636 w 727"/>
                <a:gd name="T65" fmla="*/ 13 h 610"/>
                <a:gd name="T66" fmla="*/ 648 w 727"/>
                <a:gd name="T67" fmla="*/ 5 h 610"/>
                <a:gd name="T68" fmla="*/ 661 w 727"/>
                <a:gd name="T69" fmla="*/ 1 h 610"/>
                <a:gd name="T70" fmla="*/ 675 w 727"/>
                <a:gd name="T7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7" h="610">
                  <a:moveTo>
                    <a:pt x="675" y="0"/>
                  </a:moveTo>
                  <a:lnTo>
                    <a:pt x="690" y="3"/>
                  </a:lnTo>
                  <a:lnTo>
                    <a:pt x="703" y="10"/>
                  </a:lnTo>
                  <a:lnTo>
                    <a:pt x="714" y="20"/>
                  </a:lnTo>
                  <a:lnTo>
                    <a:pt x="722" y="32"/>
                  </a:lnTo>
                  <a:lnTo>
                    <a:pt x="726" y="45"/>
                  </a:lnTo>
                  <a:lnTo>
                    <a:pt x="727" y="60"/>
                  </a:lnTo>
                  <a:lnTo>
                    <a:pt x="724" y="74"/>
                  </a:lnTo>
                  <a:lnTo>
                    <a:pt x="717" y="87"/>
                  </a:lnTo>
                  <a:lnTo>
                    <a:pt x="369" y="587"/>
                  </a:lnTo>
                  <a:lnTo>
                    <a:pt x="359" y="598"/>
                  </a:lnTo>
                  <a:lnTo>
                    <a:pt x="346" y="606"/>
                  </a:lnTo>
                  <a:lnTo>
                    <a:pt x="332" y="610"/>
                  </a:lnTo>
                  <a:lnTo>
                    <a:pt x="323" y="610"/>
                  </a:lnTo>
                  <a:lnTo>
                    <a:pt x="311" y="609"/>
                  </a:lnTo>
                  <a:lnTo>
                    <a:pt x="299" y="605"/>
                  </a:lnTo>
                  <a:lnTo>
                    <a:pt x="288" y="598"/>
                  </a:lnTo>
                  <a:lnTo>
                    <a:pt x="20" y="379"/>
                  </a:lnTo>
                  <a:lnTo>
                    <a:pt x="10" y="367"/>
                  </a:lnTo>
                  <a:lnTo>
                    <a:pt x="3" y="354"/>
                  </a:lnTo>
                  <a:lnTo>
                    <a:pt x="0" y="340"/>
                  </a:lnTo>
                  <a:lnTo>
                    <a:pt x="1" y="326"/>
                  </a:lnTo>
                  <a:lnTo>
                    <a:pt x="5" y="313"/>
                  </a:lnTo>
                  <a:lnTo>
                    <a:pt x="12" y="299"/>
                  </a:lnTo>
                  <a:lnTo>
                    <a:pt x="23" y="289"/>
                  </a:lnTo>
                  <a:lnTo>
                    <a:pt x="37" y="282"/>
                  </a:lnTo>
                  <a:lnTo>
                    <a:pt x="51" y="279"/>
                  </a:lnTo>
                  <a:lnTo>
                    <a:pt x="65" y="280"/>
                  </a:lnTo>
                  <a:lnTo>
                    <a:pt x="78" y="284"/>
                  </a:lnTo>
                  <a:lnTo>
                    <a:pt x="92" y="291"/>
                  </a:lnTo>
                  <a:lnTo>
                    <a:pt x="312" y="473"/>
                  </a:lnTo>
                  <a:lnTo>
                    <a:pt x="626" y="23"/>
                  </a:lnTo>
                  <a:lnTo>
                    <a:pt x="636" y="13"/>
                  </a:lnTo>
                  <a:lnTo>
                    <a:pt x="648" y="5"/>
                  </a:lnTo>
                  <a:lnTo>
                    <a:pt x="661" y="1"/>
                  </a:lnTo>
                  <a:lnTo>
                    <a:pt x="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87"/>
            <p:cNvSpPr>
              <a:spLocks noEditPoints="1"/>
            </p:cNvSpPr>
            <p:nvPr/>
          </p:nvSpPr>
          <p:spPr bwMode="auto">
            <a:xfrm>
              <a:off x="3460750" y="4243388"/>
              <a:ext cx="592138" cy="531812"/>
            </a:xfrm>
            <a:custGeom>
              <a:avLst/>
              <a:gdLst>
                <a:gd name="T0" fmla="*/ 560 w 3357"/>
                <a:gd name="T1" fmla="*/ 1955 h 3016"/>
                <a:gd name="T2" fmla="*/ 2506 w 3357"/>
                <a:gd name="T3" fmla="*/ 1688 h 3016"/>
                <a:gd name="T4" fmla="*/ 2286 w 3357"/>
                <a:gd name="T5" fmla="*/ 1781 h 3016"/>
                <a:gd name="T6" fmla="*/ 2119 w 3357"/>
                <a:gd name="T7" fmla="*/ 1947 h 3016"/>
                <a:gd name="T8" fmla="*/ 2026 w 3357"/>
                <a:gd name="T9" fmla="*/ 2166 h 3016"/>
                <a:gd name="T10" fmla="*/ 2021 w 3357"/>
                <a:gd name="T11" fmla="*/ 2376 h 3016"/>
                <a:gd name="T12" fmla="*/ 2050 w 3357"/>
                <a:gd name="T13" fmla="*/ 2494 h 3016"/>
                <a:gd name="T14" fmla="*/ 2165 w 3357"/>
                <a:gd name="T15" fmla="*/ 2692 h 3016"/>
                <a:gd name="T16" fmla="*/ 2344 w 3357"/>
                <a:gd name="T17" fmla="*/ 2834 h 3016"/>
                <a:gd name="T18" fmla="*/ 2569 w 3357"/>
                <a:gd name="T19" fmla="*/ 2901 h 3016"/>
                <a:gd name="T20" fmla="*/ 2813 w 3357"/>
                <a:gd name="T21" fmla="*/ 2877 h 3016"/>
                <a:gd name="T22" fmla="*/ 3021 w 3357"/>
                <a:gd name="T23" fmla="*/ 2764 h 3016"/>
                <a:gd name="T24" fmla="*/ 3171 w 3357"/>
                <a:gd name="T25" fmla="*/ 2582 h 3016"/>
                <a:gd name="T26" fmla="*/ 3242 w 3357"/>
                <a:gd name="T27" fmla="*/ 2353 h 3016"/>
                <a:gd name="T28" fmla="*/ 3218 w 3357"/>
                <a:gd name="T29" fmla="*/ 2109 h 3016"/>
                <a:gd name="T30" fmla="*/ 3130 w 3357"/>
                <a:gd name="T31" fmla="*/ 1934 h 3016"/>
                <a:gd name="T32" fmla="*/ 3084 w 3357"/>
                <a:gd name="T33" fmla="*/ 1878 h 3016"/>
                <a:gd name="T34" fmla="*/ 3031 w 3357"/>
                <a:gd name="T35" fmla="*/ 1826 h 3016"/>
                <a:gd name="T36" fmla="*/ 2970 w 3357"/>
                <a:gd name="T37" fmla="*/ 1779 h 3016"/>
                <a:gd name="T38" fmla="*/ 2908 w 3357"/>
                <a:gd name="T39" fmla="*/ 1742 h 3016"/>
                <a:gd name="T40" fmla="*/ 2782 w 3357"/>
                <a:gd name="T41" fmla="*/ 1696 h 3016"/>
                <a:gd name="T42" fmla="*/ 2714 w 3357"/>
                <a:gd name="T43" fmla="*/ 1683 h 3016"/>
                <a:gd name="T44" fmla="*/ 2630 w 3357"/>
                <a:gd name="T45" fmla="*/ 1675 h 3016"/>
                <a:gd name="T46" fmla="*/ 2693 w 3357"/>
                <a:gd name="T47" fmla="*/ 1567 h 3016"/>
                <a:gd name="T48" fmla="*/ 2773 w 3357"/>
                <a:gd name="T49" fmla="*/ 1578 h 3016"/>
                <a:gd name="T50" fmla="*/ 2842 w 3357"/>
                <a:gd name="T51" fmla="*/ 1595 h 3016"/>
                <a:gd name="T52" fmla="*/ 2892 w 3357"/>
                <a:gd name="T53" fmla="*/ 1613 h 3016"/>
                <a:gd name="T54" fmla="*/ 2932 w 3357"/>
                <a:gd name="T55" fmla="*/ 1631 h 3016"/>
                <a:gd name="T56" fmla="*/ 3041 w 3357"/>
                <a:gd name="T57" fmla="*/ 1692 h 3016"/>
                <a:gd name="T58" fmla="*/ 3104 w 3357"/>
                <a:gd name="T59" fmla="*/ 1740 h 3016"/>
                <a:gd name="T60" fmla="*/ 112 w 3357"/>
                <a:gd name="T61" fmla="*/ 1340 h 3016"/>
                <a:gd name="T62" fmla="*/ 112 w 3357"/>
                <a:gd name="T63" fmla="*/ 1340 h 3016"/>
                <a:gd name="T64" fmla="*/ 3133 w 3357"/>
                <a:gd name="T65" fmla="*/ 726 h 3016"/>
                <a:gd name="T66" fmla="*/ 560 w 3357"/>
                <a:gd name="T67" fmla="*/ 1229 h 3016"/>
                <a:gd name="T68" fmla="*/ 2686 w 3357"/>
                <a:gd name="T69" fmla="*/ 614 h 3016"/>
                <a:gd name="T70" fmla="*/ 671 w 3357"/>
                <a:gd name="T71" fmla="*/ 112 h 3016"/>
                <a:gd name="T72" fmla="*/ 1915 w 3357"/>
                <a:gd name="T73" fmla="*/ 2420 h 3016"/>
                <a:gd name="T74" fmla="*/ 1903 w 3357"/>
                <a:gd name="T75" fmla="*/ 2330 h 3016"/>
                <a:gd name="T76" fmla="*/ 1929 w 3357"/>
                <a:gd name="T77" fmla="*/ 2096 h 3016"/>
                <a:gd name="T78" fmla="*/ 2038 w 3357"/>
                <a:gd name="T79" fmla="*/ 1868 h 3016"/>
                <a:gd name="T80" fmla="*/ 2216 w 3357"/>
                <a:gd name="T81" fmla="*/ 1694 h 3016"/>
                <a:gd name="T82" fmla="*/ 2445 w 3357"/>
                <a:gd name="T83" fmla="*/ 1588 h 3016"/>
                <a:gd name="T84" fmla="*/ 671 w 3357"/>
                <a:gd name="T85" fmla="*/ 112 h 3016"/>
                <a:gd name="T86" fmla="*/ 560 w 3357"/>
                <a:gd name="T87" fmla="*/ 112 h 3016"/>
                <a:gd name="T88" fmla="*/ 3206 w 3357"/>
                <a:gd name="T89" fmla="*/ 3 h 3016"/>
                <a:gd name="T90" fmla="*/ 3245 w 3357"/>
                <a:gd name="T91" fmla="*/ 56 h 3016"/>
                <a:gd name="T92" fmla="*/ 3318 w 3357"/>
                <a:gd name="T93" fmla="*/ 2058 h 3016"/>
                <a:gd name="T94" fmla="*/ 3357 w 3357"/>
                <a:gd name="T95" fmla="*/ 2290 h 3016"/>
                <a:gd name="T96" fmla="*/ 3311 w 3357"/>
                <a:gd name="T97" fmla="*/ 2543 h 3016"/>
                <a:gd name="T98" fmla="*/ 3186 w 3357"/>
                <a:gd name="T99" fmla="*/ 2758 h 3016"/>
                <a:gd name="T100" fmla="*/ 2997 w 3357"/>
                <a:gd name="T101" fmla="*/ 2916 h 3016"/>
                <a:gd name="T102" fmla="*/ 2760 w 3357"/>
                <a:gd name="T103" fmla="*/ 3005 h 3016"/>
                <a:gd name="T104" fmla="*/ 2493 w 3357"/>
                <a:gd name="T105" fmla="*/ 3004 h 3016"/>
                <a:gd name="T106" fmla="*/ 2249 w 3357"/>
                <a:gd name="T107" fmla="*/ 2908 h 3016"/>
                <a:gd name="T108" fmla="*/ 2057 w 3357"/>
                <a:gd name="T109" fmla="*/ 2737 h 3016"/>
                <a:gd name="T110" fmla="*/ 56 w 3357"/>
                <a:gd name="T111" fmla="*/ 2569 h 3016"/>
                <a:gd name="T112" fmla="*/ 3 w 3357"/>
                <a:gd name="T113" fmla="*/ 2531 h 3016"/>
                <a:gd name="T114" fmla="*/ 11 w 3357"/>
                <a:gd name="T115" fmla="*/ 23 h 3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7" h="3016">
                  <a:moveTo>
                    <a:pt x="112" y="1955"/>
                  </a:moveTo>
                  <a:lnTo>
                    <a:pt x="112" y="2457"/>
                  </a:lnTo>
                  <a:lnTo>
                    <a:pt x="560" y="2457"/>
                  </a:lnTo>
                  <a:lnTo>
                    <a:pt x="560" y="1955"/>
                  </a:lnTo>
                  <a:lnTo>
                    <a:pt x="112" y="1955"/>
                  </a:lnTo>
                  <a:close/>
                  <a:moveTo>
                    <a:pt x="2630" y="1675"/>
                  </a:moveTo>
                  <a:lnTo>
                    <a:pt x="2567" y="1678"/>
                  </a:lnTo>
                  <a:lnTo>
                    <a:pt x="2506" y="1688"/>
                  </a:lnTo>
                  <a:lnTo>
                    <a:pt x="2447" y="1703"/>
                  </a:lnTo>
                  <a:lnTo>
                    <a:pt x="2391" y="1724"/>
                  </a:lnTo>
                  <a:lnTo>
                    <a:pt x="2337" y="1750"/>
                  </a:lnTo>
                  <a:lnTo>
                    <a:pt x="2286" y="1781"/>
                  </a:lnTo>
                  <a:lnTo>
                    <a:pt x="2238" y="1816"/>
                  </a:lnTo>
                  <a:lnTo>
                    <a:pt x="2194" y="1856"/>
                  </a:lnTo>
                  <a:lnTo>
                    <a:pt x="2155" y="1900"/>
                  </a:lnTo>
                  <a:lnTo>
                    <a:pt x="2119" y="1947"/>
                  </a:lnTo>
                  <a:lnTo>
                    <a:pt x="2088" y="1997"/>
                  </a:lnTo>
                  <a:lnTo>
                    <a:pt x="2063" y="2051"/>
                  </a:lnTo>
                  <a:lnTo>
                    <a:pt x="2042" y="2107"/>
                  </a:lnTo>
                  <a:lnTo>
                    <a:pt x="2026" y="2166"/>
                  </a:lnTo>
                  <a:lnTo>
                    <a:pt x="2017" y="2227"/>
                  </a:lnTo>
                  <a:lnTo>
                    <a:pt x="2014" y="2290"/>
                  </a:lnTo>
                  <a:lnTo>
                    <a:pt x="2017" y="2346"/>
                  </a:lnTo>
                  <a:lnTo>
                    <a:pt x="2021" y="2376"/>
                  </a:lnTo>
                  <a:lnTo>
                    <a:pt x="2024" y="2398"/>
                  </a:lnTo>
                  <a:lnTo>
                    <a:pt x="2034" y="2439"/>
                  </a:lnTo>
                  <a:lnTo>
                    <a:pt x="2036" y="2448"/>
                  </a:lnTo>
                  <a:lnTo>
                    <a:pt x="2050" y="2494"/>
                  </a:lnTo>
                  <a:lnTo>
                    <a:pt x="2071" y="2548"/>
                  </a:lnTo>
                  <a:lnTo>
                    <a:pt x="2099" y="2599"/>
                  </a:lnTo>
                  <a:lnTo>
                    <a:pt x="2129" y="2647"/>
                  </a:lnTo>
                  <a:lnTo>
                    <a:pt x="2165" y="2692"/>
                  </a:lnTo>
                  <a:lnTo>
                    <a:pt x="2204" y="2734"/>
                  </a:lnTo>
                  <a:lnTo>
                    <a:pt x="2248" y="2771"/>
                  </a:lnTo>
                  <a:lnTo>
                    <a:pt x="2295" y="2805"/>
                  </a:lnTo>
                  <a:lnTo>
                    <a:pt x="2344" y="2834"/>
                  </a:lnTo>
                  <a:lnTo>
                    <a:pt x="2397" y="2859"/>
                  </a:lnTo>
                  <a:lnTo>
                    <a:pt x="2452" y="2878"/>
                  </a:lnTo>
                  <a:lnTo>
                    <a:pt x="2510" y="2893"/>
                  </a:lnTo>
                  <a:lnTo>
                    <a:pt x="2569" y="2901"/>
                  </a:lnTo>
                  <a:lnTo>
                    <a:pt x="2630" y="2904"/>
                  </a:lnTo>
                  <a:lnTo>
                    <a:pt x="2693" y="2901"/>
                  </a:lnTo>
                  <a:lnTo>
                    <a:pt x="2754" y="2892"/>
                  </a:lnTo>
                  <a:lnTo>
                    <a:pt x="2813" y="2877"/>
                  </a:lnTo>
                  <a:lnTo>
                    <a:pt x="2869" y="2856"/>
                  </a:lnTo>
                  <a:lnTo>
                    <a:pt x="2923" y="2830"/>
                  </a:lnTo>
                  <a:lnTo>
                    <a:pt x="2973" y="2800"/>
                  </a:lnTo>
                  <a:lnTo>
                    <a:pt x="3021" y="2764"/>
                  </a:lnTo>
                  <a:lnTo>
                    <a:pt x="3065" y="2724"/>
                  </a:lnTo>
                  <a:lnTo>
                    <a:pt x="3105" y="2681"/>
                  </a:lnTo>
                  <a:lnTo>
                    <a:pt x="3139" y="2633"/>
                  </a:lnTo>
                  <a:lnTo>
                    <a:pt x="3171" y="2582"/>
                  </a:lnTo>
                  <a:lnTo>
                    <a:pt x="3196" y="2528"/>
                  </a:lnTo>
                  <a:lnTo>
                    <a:pt x="3218" y="2473"/>
                  </a:lnTo>
                  <a:lnTo>
                    <a:pt x="3233" y="2414"/>
                  </a:lnTo>
                  <a:lnTo>
                    <a:pt x="3242" y="2353"/>
                  </a:lnTo>
                  <a:lnTo>
                    <a:pt x="3245" y="2290"/>
                  </a:lnTo>
                  <a:lnTo>
                    <a:pt x="3242" y="2228"/>
                  </a:lnTo>
                  <a:lnTo>
                    <a:pt x="3233" y="2167"/>
                  </a:lnTo>
                  <a:lnTo>
                    <a:pt x="3218" y="2109"/>
                  </a:lnTo>
                  <a:lnTo>
                    <a:pt x="3197" y="2053"/>
                  </a:lnTo>
                  <a:lnTo>
                    <a:pt x="3172" y="1999"/>
                  </a:lnTo>
                  <a:lnTo>
                    <a:pt x="3141" y="1949"/>
                  </a:lnTo>
                  <a:lnTo>
                    <a:pt x="3130" y="1934"/>
                  </a:lnTo>
                  <a:lnTo>
                    <a:pt x="3119" y="1919"/>
                  </a:lnTo>
                  <a:lnTo>
                    <a:pt x="3103" y="1899"/>
                  </a:lnTo>
                  <a:lnTo>
                    <a:pt x="3085" y="1879"/>
                  </a:lnTo>
                  <a:lnTo>
                    <a:pt x="3084" y="1878"/>
                  </a:lnTo>
                  <a:lnTo>
                    <a:pt x="3078" y="1871"/>
                  </a:lnTo>
                  <a:lnTo>
                    <a:pt x="3073" y="1865"/>
                  </a:lnTo>
                  <a:lnTo>
                    <a:pt x="3053" y="1845"/>
                  </a:lnTo>
                  <a:lnTo>
                    <a:pt x="3031" y="1826"/>
                  </a:lnTo>
                  <a:lnTo>
                    <a:pt x="3023" y="1819"/>
                  </a:lnTo>
                  <a:lnTo>
                    <a:pt x="2998" y="1799"/>
                  </a:lnTo>
                  <a:lnTo>
                    <a:pt x="2972" y="1781"/>
                  </a:lnTo>
                  <a:lnTo>
                    <a:pt x="2970" y="1779"/>
                  </a:lnTo>
                  <a:lnTo>
                    <a:pt x="2968" y="1778"/>
                  </a:lnTo>
                  <a:lnTo>
                    <a:pt x="2940" y="1761"/>
                  </a:lnTo>
                  <a:lnTo>
                    <a:pt x="2910" y="1743"/>
                  </a:lnTo>
                  <a:lnTo>
                    <a:pt x="2908" y="1742"/>
                  </a:lnTo>
                  <a:lnTo>
                    <a:pt x="2879" y="1728"/>
                  </a:lnTo>
                  <a:lnTo>
                    <a:pt x="2847" y="1716"/>
                  </a:lnTo>
                  <a:lnTo>
                    <a:pt x="2838" y="1713"/>
                  </a:lnTo>
                  <a:lnTo>
                    <a:pt x="2782" y="1696"/>
                  </a:lnTo>
                  <a:lnTo>
                    <a:pt x="2770" y="1692"/>
                  </a:lnTo>
                  <a:lnTo>
                    <a:pt x="2764" y="1691"/>
                  </a:lnTo>
                  <a:lnTo>
                    <a:pt x="2758" y="1690"/>
                  </a:lnTo>
                  <a:lnTo>
                    <a:pt x="2714" y="1683"/>
                  </a:lnTo>
                  <a:lnTo>
                    <a:pt x="2708" y="1681"/>
                  </a:lnTo>
                  <a:lnTo>
                    <a:pt x="2701" y="1680"/>
                  </a:lnTo>
                  <a:lnTo>
                    <a:pt x="2665" y="1676"/>
                  </a:lnTo>
                  <a:lnTo>
                    <a:pt x="2630" y="1675"/>
                  </a:lnTo>
                  <a:close/>
                  <a:moveTo>
                    <a:pt x="2686" y="1340"/>
                  </a:moveTo>
                  <a:lnTo>
                    <a:pt x="2686" y="1566"/>
                  </a:lnTo>
                  <a:lnTo>
                    <a:pt x="2689" y="1567"/>
                  </a:lnTo>
                  <a:lnTo>
                    <a:pt x="2693" y="1567"/>
                  </a:lnTo>
                  <a:lnTo>
                    <a:pt x="2702" y="1568"/>
                  </a:lnTo>
                  <a:lnTo>
                    <a:pt x="2725" y="1571"/>
                  </a:lnTo>
                  <a:lnTo>
                    <a:pt x="2757" y="1576"/>
                  </a:lnTo>
                  <a:lnTo>
                    <a:pt x="2773" y="1578"/>
                  </a:lnTo>
                  <a:lnTo>
                    <a:pt x="2784" y="1581"/>
                  </a:lnTo>
                  <a:lnTo>
                    <a:pt x="2796" y="1584"/>
                  </a:lnTo>
                  <a:lnTo>
                    <a:pt x="2818" y="1589"/>
                  </a:lnTo>
                  <a:lnTo>
                    <a:pt x="2842" y="1595"/>
                  </a:lnTo>
                  <a:lnTo>
                    <a:pt x="2863" y="1602"/>
                  </a:lnTo>
                  <a:lnTo>
                    <a:pt x="2870" y="1605"/>
                  </a:lnTo>
                  <a:lnTo>
                    <a:pt x="2877" y="1607"/>
                  </a:lnTo>
                  <a:lnTo>
                    <a:pt x="2892" y="1613"/>
                  </a:lnTo>
                  <a:lnTo>
                    <a:pt x="2908" y="1620"/>
                  </a:lnTo>
                  <a:lnTo>
                    <a:pt x="2926" y="1628"/>
                  </a:lnTo>
                  <a:lnTo>
                    <a:pt x="2929" y="1629"/>
                  </a:lnTo>
                  <a:lnTo>
                    <a:pt x="2932" y="1631"/>
                  </a:lnTo>
                  <a:lnTo>
                    <a:pt x="2972" y="1650"/>
                  </a:lnTo>
                  <a:lnTo>
                    <a:pt x="2991" y="1660"/>
                  </a:lnTo>
                  <a:lnTo>
                    <a:pt x="3032" y="1686"/>
                  </a:lnTo>
                  <a:lnTo>
                    <a:pt x="3041" y="1692"/>
                  </a:lnTo>
                  <a:lnTo>
                    <a:pt x="3048" y="1697"/>
                  </a:lnTo>
                  <a:lnTo>
                    <a:pt x="3088" y="1727"/>
                  </a:lnTo>
                  <a:lnTo>
                    <a:pt x="3097" y="1733"/>
                  </a:lnTo>
                  <a:lnTo>
                    <a:pt x="3104" y="1740"/>
                  </a:lnTo>
                  <a:lnTo>
                    <a:pt x="3133" y="1766"/>
                  </a:lnTo>
                  <a:lnTo>
                    <a:pt x="3133" y="1340"/>
                  </a:lnTo>
                  <a:lnTo>
                    <a:pt x="2686" y="1340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60" y="1843"/>
                  </a:lnTo>
                  <a:lnTo>
                    <a:pt x="560" y="1340"/>
                  </a:lnTo>
                  <a:lnTo>
                    <a:pt x="112" y="1340"/>
                  </a:lnTo>
                  <a:close/>
                  <a:moveTo>
                    <a:pt x="2686" y="726"/>
                  </a:moveTo>
                  <a:lnTo>
                    <a:pt x="2686" y="1229"/>
                  </a:lnTo>
                  <a:lnTo>
                    <a:pt x="3133" y="1229"/>
                  </a:lnTo>
                  <a:lnTo>
                    <a:pt x="3133" y="726"/>
                  </a:lnTo>
                  <a:lnTo>
                    <a:pt x="2686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60" y="1229"/>
                  </a:lnTo>
                  <a:lnTo>
                    <a:pt x="560" y="726"/>
                  </a:lnTo>
                  <a:lnTo>
                    <a:pt x="112" y="726"/>
                  </a:lnTo>
                  <a:close/>
                  <a:moveTo>
                    <a:pt x="2686" y="112"/>
                  </a:moveTo>
                  <a:lnTo>
                    <a:pt x="2686" y="614"/>
                  </a:lnTo>
                  <a:lnTo>
                    <a:pt x="3133" y="614"/>
                  </a:lnTo>
                  <a:lnTo>
                    <a:pt x="3133" y="112"/>
                  </a:lnTo>
                  <a:lnTo>
                    <a:pt x="2686" y="112"/>
                  </a:lnTo>
                  <a:close/>
                  <a:moveTo>
                    <a:pt x="671" y="112"/>
                  </a:moveTo>
                  <a:lnTo>
                    <a:pt x="671" y="2457"/>
                  </a:lnTo>
                  <a:lnTo>
                    <a:pt x="1923" y="2457"/>
                  </a:lnTo>
                  <a:lnTo>
                    <a:pt x="1922" y="2454"/>
                  </a:lnTo>
                  <a:lnTo>
                    <a:pt x="1915" y="2420"/>
                  </a:lnTo>
                  <a:lnTo>
                    <a:pt x="1909" y="2384"/>
                  </a:lnTo>
                  <a:lnTo>
                    <a:pt x="1908" y="2377"/>
                  </a:lnTo>
                  <a:lnTo>
                    <a:pt x="1907" y="2371"/>
                  </a:lnTo>
                  <a:lnTo>
                    <a:pt x="1903" y="2330"/>
                  </a:lnTo>
                  <a:lnTo>
                    <a:pt x="1902" y="2290"/>
                  </a:lnTo>
                  <a:lnTo>
                    <a:pt x="1905" y="2224"/>
                  </a:lnTo>
                  <a:lnTo>
                    <a:pt x="1915" y="2159"/>
                  </a:lnTo>
                  <a:lnTo>
                    <a:pt x="1929" y="2096"/>
                  </a:lnTo>
                  <a:lnTo>
                    <a:pt x="1949" y="2035"/>
                  </a:lnTo>
                  <a:lnTo>
                    <a:pt x="1974" y="1977"/>
                  </a:lnTo>
                  <a:lnTo>
                    <a:pt x="2003" y="1921"/>
                  </a:lnTo>
                  <a:lnTo>
                    <a:pt x="2038" y="1868"/>
                  </a:lnTo>
                  <a:lnTo>
                    <a:pt x="2076" y="1820"/>
                  </a:lnTo>
                  <a:lnTo>
                    <a:pt x="2119" y="1774"/>
                  </a:lnTo>
                  <a:lnTo>
                    <a:pt x="2166" y="1731"/>
                  </a:lnTo>
                  <a:lnTo>
                    <a:pt x="2216" y="1694"/>
                  </a:lnTo>
                  <a:lnTo>
                    <a:pt x="2269" y="1660"/>
                  </a:lnTo>
                  <a:lnTo>
                    <a:pt x="2324" y="1632"/>
                  </a:lnTo>
                  <a:lnTo>
                    <a:pt x="2383" y="1607"/>
                  </a:lnTo>
                  <a:lnTo>
                    <a:pt x="2445" y="1588"/>
                  </a:lnTo>
                  <a:lnTo>
                    <a:pt x="2509" y="1575"/>
                  </a:lnTo>
                  <a:lnTo>
                    <a:pt x="2574" y="1567"/>
                  </a:lnTo>
                  <a:lnTo>
                    <a:pt x="2574" y="112"/>
                  </a:lnTo>
                  <a:lnTo>
                    <a:pt x="671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60" y="614"/>
                  </a:lnTo>
                  <a:lnTo>
                    <a:pt x="560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9" y="0"/>
                  </a:lnTo>
                  <a:lnTo>
                    <a:pt x="3206" y="3"/>
                  </a:lnTo>
                  <a:lnTo>
                    <a:pt x="3222" y="11"/>
                  </a:lnTo>
                  <a:lnTo>
                    <a:pt x="3234" y="23"/>
                  </a:lnTo>
                  <a:lnTo>
                    <a:pt x="3242" y="38"/>
                  </a:lnTo>
                  <a:lnTo>
                    <a:pt x="3245" y="56"/>
                  </a:lnTo>
                  <a:lnTo>
                    <a:pt x="3245" y="1905"/>
                  </a:lnTo>
                  <a:lnTo>
                    <a:pt x="3274" y="1954"/>
                  </a:lnTo>
                  <a:lnTo>
                    <a:pt x="3298" y="2005"/>
                  </a:lnTo>
                  <a:lnTo>
                    <a:pt x="3318" y="2058"/>
                  </a:lnTo>
                  <a:lnTo>
                    <a:pt x="3335" y="2114"/>
                  </a:lnTo>
                  <a:lnTo>
                    <a:pt x="3347" y="2171"/>
                  </a:lnTo>
                  <a:lnTo>
                    <a:pt x="3355" y="2230"/>
                  </a:lnTo>
                  <a:lnTo>
                    <a:pt x="3357" y="2290"/>
                  </a:lnTo>
                  <a:lnTo>
                    <a:pt x="3354" y="2356"/>
                  </a:lnTo>
                  <a:lnTo>
                    <a:pt x="3345" y="2421"/>
                  </a:lnTo>
                  <a:lnTo>
                    <a:pt x="3331" y="2483"/>
                  </a:lnTo>
                  <a:lnTo>
                    <a:pt x="3311" y="2543"/>
                  </a:lnTo>
                  <a:lnTo>
                    <a:pt x="3287" y="2601"/>
                  </a:lnTo>
                  <a:lnTo>
                    <a:pt x="3257" y="2656"/>
                  </a:lnTo>
                  <a:lnTo>
                    <a:pt x="3224" y="2708"/>
                  </a:lnTo>
                  <a:lnTo>
                    <a:pt x="3186" y="2758"/>
                  </a:lnTo>
                  <a:lnTo>
                    <a:pt x="3143" y="2803"/>
                  </a:lnTo>
                  <a:lnTo>
                    <a:pt x="3098" y="2845"/>
                  </a:lnTo>
                  <a:lnTo>
                    <a:pt x="3049" y="2883"/>
                  </a:lnTo>
                  <a:lnTo>
                    <a:pt x="2997" y="2916"/>
                  </a:lnTo>
                  <a:lnTo>
                    <a:pt x="2941" y="2946"/>
                  </a:lnTo>
                  <a:lnTo>
                    <a:pt x="2883" y="2970"/>
                  </a:lnTo>
                  <a:lnTo>
                    <a:pt x="2823" y="2990"/>
                  </a:lnTo>
                  <a:lnTo>
                    <a:pt x="2760" y="3005"/>
                  </a:lnTo>
                  <a:lnTo>
                    <a:pt x="2696" y="3013"/>
                  </a:lnTo>
                  <a:lnTo>
                    <a:pt x="2630" y="3016"/>
                  </a:lnTo>
                  <a:lnTo>
                    <a:pt x="2560" y="3013"/>
                  </a:lnTo>
                  <a:lnTo>
                    <a:pt x="2493" y="3004"/>
                  </a:lnTo>
                  <a:lnTo>
                    <a:pt x="2429" y="2987"/>
                  </a:lnTo>
                  <a:lnTo>
                    <a:pt x="2366" y="2967"/>
                  </a:lnTo>
                  <a:lnTo>
                    <a:pt x="2306" y="2940"/>
                  </a:lnTo>
                  <a:lnTo>
                    <a:pt x="2249" y="2908"/>
                  </a:lnTo>
                  <a:lnTo>
                    <a:pt x="2195" y="2872"/>
                  </a:lnTo>
                  <a:lnTo>
                    <a:pt x="2145" y="2831"/>
                  </a:lnTo>
                  <a:lnTo>
                    <a:pt x="2100" y="2786"/>
                  </a:lnTo>
                  <a:lnTo>
                    <a:pt x="2057" y="2737"/>
                  </a:lnTo>
                  <a:lnTo>
                    <a:pt x="2019" y="2685"/>
                  </a:lnTo>
                  <a:lnTo>
                    <a:pt x="1987" y="2628"/>
                  </a:lnTo>
                  <a:lnTo>
                    <a:pt x="1958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88"/>
            <p:cNvSpPr>
              <a:spLocks noEditPoints="1"/>
            </p:cNvSpPr>
            <p:nvPr/>
          </p:nvSpPr>
          <p:spPr bwMode="auto">
            <a:xfrm>
              <a:off x="3697288" y="4391025"/>
              <a:ext cx="128588" cy="157162"/>
            </a:xfrm>
            <a:custGeom>
              <a:avLst/>
              <a:gdLst>
                <a:gd name="T0" fmla="*/ 112 w 727"/>
                <a:gd name="T1" fmla="*/ 157 h 893"/>
                <a:gd name="T2" fmla="*/ 112 w 727"/>
                <a:gd name="T3" fmla="*/ 736 h 893"/>
                <a:gd name="T4" fmla="*/ 566 w 727"/>
                <a:gd name="T5" fmla="*/ 446 h 893"/>
                <a:gd name="T6" fmla="*/ 112 w 727"/>
                <a:gd name="T7" fmla="*/ 157 h 893"/>
                <a:gd name="T8" fmla="*/ 58 w 727"/>
                <a:gd name="T9" fmla="*/ 0 h 893"/>
                <a:gd name="T10" fmla="*/ 72 w 727"/>
                <a:gd name="T11" fmla="*/ 3 h 893"/>
                <a:gd name="T12" fmla="*/ 86 w 727"/>
                <a:gd name="T13" fmla="*/ 9 h 893"/>
                <a:gd name="T14" fmla="*/ 702 w 727"/>
                <a:gd name="T15" fmla="*/ 400 h 893"/>
                <a:gd name="T16" fmla="*/ 712 w 727"/>
                <a:gd name="T17" fmla="*/ 409 h 893"/>
                <a:gd name="T18" fmla="*/ 720 w 727"/>
                <a:gd name="T19" fmla="*/ 420 h 893"/>
                <a:gd name="T20" fmla="*/ 725 w 727"/>
                <a:gd name="T21" fmla="*/ 432 h 893"/>
                <a:gd name="T22" fmla="*/ 727 w 727"/>
                <a:gd name="T23" fmla="*/ 446 h 893"/>
                <a:gd name="T24" fmla="*/ 725 w 727"/>
                <a:gd name="T25" fmla="*/ 461 h 893"/>
                <a:gd name="T26" fmla="*/ 720 w 727"/>
                <a:gd name="T27" fmla="*/ 474 h 893"/>
                <a:gd name="T28" fmla="*/ 712 w 727"/>
                <a:gd name="T29" fmla="*/ 485 h 893"/>
                <a:gd name="T30" fmla="*/ 702 w 727"/>
                <a:gd name="T31" fmla="*/ 493 h 893"/>
                <a:gd name="T32" fmla="*/ 86 w 727"/>
                <a:gd name="T33" fmla="*/ 885 h 893"/>
                <a:gd name="T34" fmla="*/ 71 w 727"/>
                <a:gd name="T35" fmla="*/ 891 h 893"/>
                <a:gd name="T36" fmla="*/ 56 w 727"/>
                <a:gd name="T37" fmla="*/ 893 h 893"/>
                <a:gd name="T38" fmla="*/ 42 w 727"/>
                <a:gd name="T39" fmla="*/ 891 h 893"/>
                <a:gd name="T40" fmla="*/ 28 w 727"/>
                <a:gd name="T41" fmla="*/ 886 h 893"/>
                <a:gd name="T42" fmla="*/ 17 w 727"/>
                <a:gd name="T43" fmla="*/ 878 h 893"/>
                <a:gd name="T44" fmla="*/ 8 w 727"/>
                <a:gd name="T45" fmla="*/ 866 h 893"/>
                <a:gd name="T46" fmla="*/ 2 w 727"/>
                <a:gd name="T47" fmla="*/ 853 h 893"/>
                <a:gd name="T48" fmla="*/ 0 w 727"/>
                <a:gd name="T49" fmla="*/ 837 h 893"/>
                <a:gd name="T50" fmla="*/ 0 w 727"/>
                <a:gd name="T51" fmla="*/ 55 h 893"/>
                <a:gd name="T52" fmla="*/ 2 w 727"/>
                <a:gd name="T53" fmla="*/ 40 h 893"/>
                <a:gd name="T54" fmla="*/ 8 w 727"/>
                <a:gd name="T55" fmla="*/ 27 h 893"/>
                <a:gd name="T56" fmla="*/ 17 w 727"/>
                <a:gd name="T57" fmla="*/ 16 h 893"/>
                <a:gd name="T58" fmla="*/ 28 w 727"/>
                <a:gd name="T59" fmla="*/ 7 h 893"/>
                <a:gd name="T60" fmla="*/ 43 w 727"/>
                <a:gd name="T61" fmla="*/ 2 h 893"/>
                <a:gd name="T62" fmla="*/ 58 w 727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7" h="893">
                  <a:moveTo>
                    <a:pt x="112" y="157"/>
                  </a:moveTo>
                  <a:lnTo>
                    <a:pt x="112" y="736"/>
                  </a:lnTo>
                  <a:lnTo>
                    <a:pt x="566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2" y="400"/>
                  </a:lnTo>
                  <a:lnTo>
                    <a:pt x="712" y="409"/>
                  </a:lnTo>
                  <a:lnTo>
                    <a:pt x="720" y="420"/>
                  </a:lnTo>
                  <a:lnTo>
                    <a:pt x="725" y="432"/>
                  </a:lnTo>
                  <a:lnTo>
                    <a:pt x="727" y="446"/>
                  </a:lnTo>
                  <a:lnTo>
                    <a:pt x="725" y="461"/>
                  </a:lnTo>
                  <a:lnTo>
                    <a:pt x="720" y="474"/>
                  </a:lnTo>
                  <a:lnTo>
                    <a:pt x="712" y="485"/>
                  </a:lnTo>
                  <a:lnTo>
                    <a:pt x="702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8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1" name="Group 790"/>
          <p:cNvGrpSpPr/>
          <p:nvPr/>
        </p:nvGrpSpPr>
        <p:grpSpPr>
          <a:xfrm>
            <a:off x="4392065" y="4243388"/>
            <a:ext cx="592137" cy="531812"/>
            <a:chOff x="4411663" y="4243388"/>
            <a:chExt cx="592137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3" name="Freeform 93"/>
            <p:cNvSpPr>
              <a:spLocks noEditPoints="1"/>
            </p:cNvSpPr>
            <p:nvPr/>
          </p:nvSpPr>
          <p:spPr bwMode="auto">
            <a:xfrm>
              <a:off x="4725988" y="4530725"/>
              <a:ext cx="277812" cy="244475"/>
            </a:xfrm>
            <a:custGeom>
              <a:avLst/>
              <a:gdLst>
                <a:gd name="T0" fmla="*/ 786 w 1575"/>
                <a:gd name="T1" fmla="*/ 111 h 1384"/>
                <a:gd name="T2" fmla="*/ 780 w 1575"/>
                <a:gd name="T3" fmla="*/ 114 h 1384"/>
                <a:gd name="T4" fmla="*/ 776 w 1575"/>
                <a:gd name="T5" fmla="*/ 119 h 1384"/>
                <a:gd name="T6" fmla="*/ 112 w 1575"/>
                <a:gd name="T7" fmla="*/ 1256 h 1384"/>
                <a:gd name="T8" fmla="*/ 112 w 1575"/>
                <a:gd name="T9" fmla="*/ 1261 h 1384"/>
                <a:gd name="T10" fmla="*/ 113 w 1575"/>
                <a:gd name="T11" fmla="*/ 1266 h 1384"/>
                <a:gd name="T12" fmla="*/ 116 w 1575"/>
                <a:gd name="T13" fmla="*/ 1269 h 1384"/>
                <a:gd name="T14" fmla="*/ 121 w 1575"/>
                <a:gd name="T15" fmla="*/ 1272 h 1384"/>
                <a:gd name="T16" fmla="*/ 1451 w 1575"/>
                <a:gd name="T17" fmla="*/ 1272 h 1384"/>
                <a:gd name="T18" fmla="*/ 1457 w 1575"/>
                <a:gd name="T19" fmla="*/ 1271 h 1384"/>
                <a:gd name="T20" fmla="*/ 1461 w 1575"/>
                <a:gd name="T21" fmla="*/ 1267 h 1384"/>
                <a:gd name="T22" fmla="*/ 1463 w 1575"/>
                <a:gd name="T23" fmla="*/ 1264 h 1384"/>
                <a:gd name="T24" fmla="*/ 1464 w 1575"/>
                <a:gd name="T25" fmla="*/ 1259 h 1384"/>
                <a:gd name="T26" fmla="*/ 1462 w 1575"/>
                <a:gd name="T27" fmla="*/ 1252 h 1384"/>
                <a:gd name="T28" fmla="*/ 798 w 1575"/>
                <a:gd name="T29" fmla="*/ 116 h 1384"/>
                <a:gd name="T30" fmla="*/ 793 w 1575"/>
                <a:gd name="T31" fmla="*/ 112 h 1384"/>
                <a:gd name="T32" fmla="*/ 788 w 1575"/>
                <a:gd name="T33" fmla="*/ 111 h 1384"/>
                <a:gd name="T34" fmla="*/ 810 w 1575"/>
                <a:gd name="T35" fmla="*/ 2 h 1384"/>
                <a:gd name="T36" fmla="*/ 851 w 1575"/>
                <a:gd name="T37" fmla="*/ 16 h 1384"/>
                <a:gd name="T38" fmla="*/ 883 w 1575"/>
                <a:gd name="T39" fmla="*/ 43 h 1384"/>
                <a:gd name="T40" fmla="*/ 1559 w 1575"/>
                <a:gd name="T41" fmla="*/ 1196 h 1384"/>
                <a:gd name="T42" fmla="*/ 1575 w 1575"/>
                <a:gd name="T43" fmla="*/ 1246 h 1384"/>
                <a:gd name="T44" fmla="*/ 1570 w 1575"/>
                <a:gd name="T45" fmla="*/ 1297 h 1384"/>
                <a:gd name="T46" fmla="*/ 1546 w 1575"/>
                <a:gd name="T47" fmla="*/ 1339 h 1384"/>
                <a:gd name="T48" fmla="*/ 1514 w 1575"/>
                <a:gd name="T49" fmla="*/ 1368 h 1384"/>
                <a:gd name="T50" fmla="*/ 1473 w 1575"/>
                <a:gd name="T51" fmla="*/ 1382 h 1384"/>
                <a:gd name="T52" fmla="*/ 125 w 1575"/>
                <a:gd name="T53" fmla="*/ 1384 h 1384"/>
                <a:gd name="T54" fmla="*/ 73 w 1575"/>
                <a:gd name="T55" fmla="*/ 1373 h 1384"/>
                <a:gd name="T56" fmla="*/ 32 w 1575"/>
                <a:gd name="T57" fmla="*/ 1343 h 1384"/>
                <a:gd name="T58" fmla="*/ 5 w 1575"/>
                <a:gd name="T59" fmla="*/ 1297 h 1384"/>
                <a:gd name="T60" fmla="*/ 0 w 1575"/>
                <a:gd name="T61" fmla="*/ 1246 h 1384"/>
                <a:gd name="T62" fmla="*/ 18 w 1575"/>
                <a:gd name="T63" fmla="*/ 1196 h 1384"/>
                <a:gd name="T64" fmla="*/ 696 w 1575"/>
                <a:gd name="T65" fmla="*/ 40 h 1384"/>
                <a:gd name="T66" fmla="*/ 737 w 1575"/>
                <a:gd name="T67" fmla="*/ 11 h 1384"/>
                <a:gd name="T68" fmla="*/ 788 w 1575"/>
                <a:gd name="T69" fmla="*/ 0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5" h="1384">
                  <a:moveTo>
                    <a:pt x="788" y="111"/>
                  </a:moveTo>
                  <a:lnTo>
                    <a:pt x="786" y="111"/>
                  </a:lnTo>
                  <a:lnTo>
                    <a:pt x="784" y="112"/>
                  </a:lnTo>
                  <a:lnTo>
                    <a:pt x="780" y="114"/>
                  </a:lnTo>
                  <a:lnTo>
                    <a:pt x="778" y="116"/>
                  </a:lnTo>
                  <a:lnTo>
                    <a:pt x="776" y="119"/>
                  </a:lnTo>
                  <a:lnTo>
                    <a:pt x="114" y="1252"/>
                  </a:lnTo>
                  <a:lnTo>
                    <a:pt x="112" y="1256"/>
                  </a:lnTo>
                  <a:lnTo>
                    <a:pt x="112" y="1259"/>
                  </a:lnTo>
                  <a:lnTo>
                    <a:pt x="112" y="1261"/>
                  </a:lnTo>
                  <a:lnTo>
                    <a:pt x="113" y="1264"/>
                  </a:lnTo>
                  <a:lnTo>
                    <a:pt x="113" y="1266"/>
                  </a:lnTo>
                  <a:lnTo>
                    <a:pt x="115" y="1267"/>
                  </a:lnTo>
                  <a:lnTo>
                    <a:pt x="116" y="1269"/>
                  </a:lnTo>
                  <a:lnTo>
                    <a:pt x="119" y="1271"/>
                  </a:lnTo>
                  <a:lnTo>
                    <a:pt x="121" y="1272"/>
                  </a:lnTo>
                  <a:lnTo>
                    <a:pt x="125" y="1272"/>
                  </a:lnTo>
                  <a:lnTo>
                    <a:pt x="1451" y="1272"/>
                  </a:lnTo>
                  <a:lnTo>
                    <a:pt x="1454" y="1272"/>
                  </a:lnTo>
                  <a:lnTo>
                    <a:pt x="1457" y="1271"/>
                  </a:lnTo>
                  <a:lnTo>
                    <a:pt x="1459" y="1269"/>
                  </a:lnTo>
                  <a:lnTo>
                    <a:pt x="1461" y="1267"/>
                  </a:lnTo>
                  <a:lnTo>
                    <a:pt x="1462" y="1266"/>
                  </a:lnTo>
                  <a:lnTo>
                    <a:pt x="1463" y="1264"/>
                  </a:lnTo>
                  <a:lnTo>
                    <a:pt x="1464" y="1261"/>
                  </a:lnTo>
                  <a:lnTo>
                    <a:pt x="1464" y="1259"/>
                  </a:lnTo>
                  <a:lnTo>
                    <a:pt x="1463" y="1256"/>
                  </a:lnTo>
                  <a:lnTo>
                    <a:pt x="1462" y="1252"/>
                  </a:lnTo>
                  <a:lnTo>
                    <a:pt x="800" y="119"/>
                  </a:lnTo>
                  <a:lnTo>
                    <a:pt x="798" y="116"/>
                  </a:lnTo>
                  <a:lnTo>
                    <a:pt x="795" y="114"/>
                  </a:lnTo>
                  <a:lnTo>
                    <a:pt x="793" y="112"/>
                  </a:lnTo>
                  <a:lnTo>
                    <a:pt x="790" y="111"/>
                  </a:lnTo>
                  <a:lnTo>
                    <a:pt x="788" y="111"/>
                  </a:lnTo>
                  <a:close/>
                  <a:moveTo>
                    <a:pt x="788" y="0"/>
                  </a:moveTo>
                  <a:lnTo>
                    <a:pt x="810" y="2"/>
                  </a:lnTo>
                  <a:lnTo>
                    <a:pt x="831" y="7"/>
                  </a:lnTo>
                  <a:lnTo>
                    <a:pt x="851" y="16"/>
                  </a:lnTo>
                  <a:lnTo>
                    <a:pt x="868" y="28"/>
                  </a:lnTo>
                  <a:lnTo>
                    <a:pt x="883" y="43"/>
                  </a:lnTo>
                  <a:lnTo>
                    <a:pt x="896" y="62"/>
                  </a:lnTo>
                  <a:lnTo>
                    <a:pt x="1559" y="1196"/>
                  </a:lnTo>
                  <a:lnTo>
                    <a:pt x="1570" y="1220"/>
                  </a:lnTo>
                  <a:lnTo>
                    <a:pt x="1575" y="1246"/>
                  </a:lnTo>
                  <a:lnTo>
                    <a:pt x="1575" y="1271"/>
                  </a:lnTo>
                  <a:lnTo>
                    <a:pt x="1570" y="1297"/>
                  </a:lnTo>
                  <a:lnTo>
                    <a:pt x="1559" y="1321"/>
                  </a:lnTo>
                  <a:lnTo>
                    <a:pt x="1546" y="1339"/>
                  </a:lnTo>
                  <a:lnTo>
                    <a:pt x="1531" y="1354"/>
                  </a:lnTo>
                  <a:lnTo>
                    <a:pt x="1514" y="1368"/>
                  </a:lnTo>
                  <a:lnTo>
                    <a:pt x="1494" y="1377"/>
                  </a:lnTo>
                  <a:lnTo>
                    <a:pt x="1473" y="1382"/>
                  </a:lnTo>
                  <a:lnTo>
                    <a:pt x="1451" y="1384"/>
                  </a:lnTo>
                  <a:lnTo>
                    <a:pt x="125" y="1384"/>
                  </a:lnTo>
                  <a:lnTo>
                    <a:pt x="99" y="1381"/>
                  </a:lnTo>
                  <a:lnTo>
                    <a:pt x="73" y="1373"/>
                  </a:lnTo>
                  <a:lnTo>
                    <a:pt x="51" y="1361"/>
                  </a:lnTo>
                  <a:lnTo>
                    <a:pt x="32" y="1343"/>
                  </a:lnTo>
                  <a:lnTo>
                    <a:pt x="17" y="1321"/>
                  </a:lnTo>
                  <a:lnTo>
                    <a:pt x="5" y="1297"/>
                  </a:lnTo>
                  <a:lnTo>
                    <a:pt x="0" y="1271"/>
                  </a:lnTo>
                  <a:lnTo>
                    <a:pt x="0" y="1246"/>
                  </a:lnTo>
                  <a:lnTo>
                    <a:pt x="6" y="1220"/>
                  </a:lnTo>
                  <a:lnTo>
                    <a:pt x="18" y="1196"/>
                  </a:lnTo>
                  <a:lnTo>
                    <a:pt x="680" y="62"/>
                  </a:lnTo>
                  <a:lnTo>
                    <a:pt x="696" y="40"/>
                  </a:lnTo>
                  <a:lnTo>
                    <a:pt x="714" y="23"/>
                  </a:lnTo>
                  <a:lnTo>
                    <a:pt x="737" y="11"/>
                  </a:lnTo>
                  <a:lnTo>
                    <a:pt x="761" y="3"/>
                  </a:lnTo>
                  <a:lnTo>
                    <a:pt x="7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94"/>
            <p:cNvSpPr>
              <a:spLocks/>
            </p:cNvSpPr>
            <p:nvPr/>
          </p:nvSpPr>
          <p:spPr bwMode="auto">
            <a:xfrm>
              <a:off x="4856163" y="4598988"/>
              <a:ext cx="19050" cy="98425"/>
            </a:xfrm>
            <a:custGeom>
              <a:avLst/>
              <a:gdLst>
                <a:gd name="T0" fmla="*/ 56 w 112"/>
                <a:gd name="T1" fmla="*/ 0 h 558"/>
                <a:gd name="T2" fmla="*/ 73 w 112"/>
                <a:gd name="T3" fmla="*/ 3 h 558"/>
                <a:gd name="T4" fmla="*/ 89 w 112"/>
                <a:gd name="T5" fmla="*/ 11 h 558"/>
                <a:gd name="T6" fmla="*/ 100 w 112"/>
                <a:gd name="T7" fmla="*/ 23 h 558"/>
                <a:gd name="T8" fmla="*/ 109 w 112"/>
                <a:gd name="T9" fmla="*/ 38 h 558"/>
                <a:gd name="T10" fmla="*/ 112 w 112"/>
                <a:gd name="T11" fmla="*/ 55 h 558"/>
                <a:gd name="T12" fmla="*/ 112 w 112"/>
                <a:gd name="T13" fmla="*/ 502 h 558"/>
                <a:gd name="T14" fmla="*/ 109 w 112"/>
                <a:gd name="T15" fmla="*/ 520 h 558"/>
                <a:gd name="T16" fmla="*/ 100 w 112"/>
                <a:gd name="T17" fmla="*/ 536 h 558"/>
                <a:gd name="T18" fmla="*/ 89 w 112"/>
                <a:gd name="T19" fmla="*/ 548 h 558"/>
                <a:gd name="T20" fmla="*/ 73 w 112"/>
                <a:gd name="T21" fmla="*/ 555 h 558"/>
                <a:gd name="T22" fmla="*/ 56 w 112"/>
                <a:gd name="T23" fmla="*/ 558 h 558"/>
                <a:gd name="T24" fmla="*/ 38 w 112"/>
                <a:gd name="T25" fmla="*/ 555 h 558"/>
                <a:gd name="T26" fmla="*/ 23 w 112"/>
                <a:gd name="T27" fmla="*/ 548 h 558"/>
                <a:gd name="T28" fmla="*/ 11 w 112"/>
                <a:gd name="T29" fmla="*/ 536 h 558"/>
                <a:gd name="T30" fmla="*/ 3 w 112"/>
                <a:gd name="T31" fmla="*/ 520 h 558"/>
                <a:gd name="T32" fmla="*/ 0 w 112"/>
                <a:gd name="T33" fmla="*/ 502 h 558"/>
                <a:gd name="T34" fmla="*/ 0 w 112"/>
                <a:gd name="T35" fmla="*/ 55 h 558"/>
                <a:gd name="T36" fmla="*/ 3 w 112"/>
                <a:gd name="T37" fmla="*/ 38 h 558"/>
                <a:gd name="T38" fmla="*/ 11 w 112"/>
                <a:gd name="T39" fmla="*/ 23 h 558"/>
                <a:gd name="T40" fmla="*/ 23 w 112"/>
                <a:gd name="T41" fmla="*/ 11 h 558"/>
                <a:gd name="T42" fmla="*/ 38 w 112"/>
                <a:gd name="T43" fmla="*/ 3 h 558"/>
                <a:gd name="T44" fmla="*/ 56 w 112"/>
                <a:gd name="T4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558">
                  <a:moveTo>
                    <a:pt x="56" y="0"/>
                  </a:moveTo>
                  <a:lnTo>
                    <a:pt x="73" y="3"/>
                  </a:lnTo>
                  <a:lnTo>
                    <a:pt x="89" y="11"/>
                  </a:lnTo>
                  <a:lnTo>
                    <a:pt x="100" y="23"/>
                  </a:lnTo>
                  <a:lnTo>
                    <a:pt x="109" y="38"/>
                  </a:lnTo>
                  <a:lnTo>
                    <a:pt x="112" y="55"/>
                  </a:lnTo>
                  <a:lnTo>
                    <a:pt x="112" y="502"/>
                  </a:lnTo>
                  <a:lnTo>
                    <a:pt x="109" y="520"/>
                  </a:lnTo>
                  <a:lnTo>
                    <a:pt x="100" y="536"/>
                  </a:lnTo>
                  <a:lnTo>
                    <a:pt x="89" y="548"/>
                  </a:lnTo>
                  <a:lnTo>
                    <a:pt x="73" y="555"/>
                  </a:lnTo>
                  <a:lnTo>
                    <a:pt x="56" y="558"/>
                  </a:lnTo>
                  <a:lnTo>
                    <a:pt x="38" y="555"/>
                  </a:lnTo>
                  <a:lnTo>
                    <a:pt x="23" y="548"/>
                  </a:lnTo>
                  <a:lnTo>
                    <a:pt x="11" y="536"/>
                  </a:lnTo>
                  <a:lnTo>
                    <a:pt x="3" y="520"/>
                  </a:lnTo>
                  <a:lnTo>
                    <a:pt x="0" y="50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95"/>
            <p:cNvSpPr>
              <a:spLocks/>
            </p:cNvSpPr>
            <p:nvPr/>
          </p:nvSpPr>
          <p:spPr bwMode="auto">
            <a:xfrm>
              <a:off x="4856163" y="4716463"/>
              <a:ext cx="19050" cy="19050"/>
            </a:xfrm>
            <a:custGeom>
              <a:avLst/>
              <a:gdLst>
                <a:gd name="T0" fmla="*/ 56 w 112"/>
                <a:gd name="T1" fmla="*/ 0 h 111"/>
                <a:gd name="T2" fmla="*/ 70 w 112"/>
                <a:gd name="T3" fmla="*/ 2 h 111"/>
                <a:gd name="T4" fmla="*/ 83 w 112"/>
                <a:gd name="T5" fmla="*/ 7 h 111"/>
                <a:gd name="T6" fmla="*/ 95 w 112"/>
                <a:gd name="T7" fmla="*/ 15 h 111"/>
                <a:gd name="T8" fmla="*/ 105 w 112"/>
                <a:gd name="T9" fmla="*/ 27 h 111"/>
                <a:gd name="T10" fmla="*/ 110 w 112"/>
                <a:gd name="T11" fmla="*/ 40 h 111"/>
                <a:gd name="T12" fmla="*/ 112 w 112"/>
                <a:gd name="T13" fmla="*/ 55 h 111"/>
                <a:gd name="T14" fmla="*/ 110 w 112"/>
                <a:gd name="T15" fmla="*/ 69 h 111"/>
                <a:gd name="T16" fmla="*/ 105 w 112"/>
                <a:gd name="T17" fmla="*/ 83 h 111"/>
                <a:gd name="T18" fmla="*/ 95 w 112"/>
                <a:gd name="T19" fmla="*/ 94 h 111"/>
                <a:gd name="T20" fmla="*/ 84 w 112"/>
                <a:gd name="T21" fmla="*/ 103 h 111"/>
                <a:gd name="T22" fmla="*/ 70 w 112"/>
                <a:gd name="T23" fmla="*/ 108 h 111"/>
                <a:gd name="T24" fmla="*/ 56 w 112"/>
                <a:gd name="T25" fmla="*/ 111 h 111"/>
                <a:gd name="T26" fmla="*/ 41 w 112"/>
                <a:gd name="T27" fmla="*/ 108 h 111"/>
                <a:gd name="T28" fmla="*/ 27 w 112"/>
                <a:gd name="T29" fmla="*/ 103 h 111"/>
                <a:gd name="T30" fmla="*/ 16 w 112"/>
                <a:gd name="T31" fmla="*/ 94 h 111"/>
                <a:gd name="T32" fmla="*/ 7 w 112"/>
                <a:gd name="T33" fmla="*/ 83 h 111"/>
                <a:gd name="T34" fmla="*/ 2 w 112"/>
                <a:gd name="T35" fmla="*/ 69 h 111"/>
                <a:gd name="T36" fmla="*/ 0 w 112"/>
                <a:gd name="T37" fmla="*/ 55 h 111"/>
                <a:gd name="T38" fmla="*/ 2 w 112"/>
                <a:gd name="T39" fmla="*/ 40 h 111"/>
                <a:gd name="T40" fmla="*/ 7 w 112"/>
                <a:gd name="T41" fmla="*/ 27 h 111"/>
                <a:gd name="T42" fmla="*/ 16 w 112"/>
                <a:gd name="T43" fmla="*/ 15 h 111"/>
                <a:gd name="T44" fmla="*/ 27 w 112"/>
                <a:gd name="T45" fmla="*/ 7 h 111"/>
                <a:gd name="T46" fmla="*/ 41 w 112"/>
                <a:gd name="T47" fmla="*/ 2 h 111"/>
                <a:gd name="T48" fmla="*/ 56 w 112"/>
                <a:gd name="T4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11">
                  <a:moveTo>
                    <a:pt x="56" y="0"/>
                  </a:moveTo>
                  <a:lnTo>
                    <a:pt x="70" y="2"/>
                  </a:lnTo>
                  <a:lnTo>
                    <a:pt x="83" y="7"/>
                  </a:lnTo>
                  <a:lnTo>
                    <a:pt x="95" y="15"/>
                  </a:lnTo>
                  <a:lnTo>
                    <a:pt x="105" y="27"/>
                  </a:lnTo>
                  <a:lnTo>
                    <a:pt x="110" y="40"/>
                  </a:lnTo>
                  <a:lnTo>
                    <a:pt x="112" y="55"/>
                  </a:lnTo>
                  <a:lnTo>
                    <a:pt x="110" y="69"/>
                  </a:lnTo>
                  <a:lnTo>
                    <a:pt x="105" y="83"/>
                  </a:lnTo>
                  <a:lnTo>
                    <a:pt x="95" y="94"/>
                  </a:lnTo>
                  <a:lnTo>
                    <a:pt x="84" y="103"/>
                  </a:lnTo>
                  <a:lnTo>
                    <a:pt x="70" y="108"/>
                  </a:lnTo>
                  <a:lnTo>
                    <a:pt x="56" y="111"/>
                  </a:lnTo>
                  <a:lnTo>
                    <a:pt x="41" y="108"/>
                  </a:lnTo>
                  <a:lnTo>
                    <a:pt x="27" y="103"/>
                  </a:lnTo>
                  <a:lnTo>
                    <a:pt x="16" y="94"/>
                  </a:lnTo>
                  <a:lnTo>
                    <a:pt x="7" y="83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7" y="27"/>
                  </a:lnTo>
                  <a:lnTo>
                    <a:pt x="16" y="15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96"/>
            <p:cNvSpPr>
              <a:spLocks noEditPoints="1"/>
            </p:cNvSpPr>
            <p:nvPr/>
          </p:nvSpPr>
          <p:spPr bwMode="auto">
            <a:xfrm>
              <a:off x="4648200" y="4391025"/>
              <a:ext cx="128587" cy="157162"/>
            </a:xfrm>
            <a:custGeom>
              <a:avLst/>
              <a:gdLst>
                <a:gd name="T0" fmla="*/ 112 w 727"/>
                <a:gd name="T1" fmla="*/ 157 h 893"/>
                <a:gd name="T2" fmla="*/ 112 w 727"/>
                <a:gd name="T3" fmla="*/ 736 h 893"/>
                <a:gd name="T4" fmla="*/ 566 w 727"/>
                <a:gd name="T5" fmla="*/ 446 h 893"/>
                <a:gd name="T6" fmla="*/ 112 w 727"/>
                <a:gd name="T7" fmla="*/ 157 h 893"/>
                <a:gd name="T8" fmla="*/ 58 w 727"/>
                <a:gd name="T9" fmla="*/ 0 h 893"/>
                <a:gd name="T10" fmla="*/ 72 w 727"/>
                <a:gd name="T11" fmla="*/ 3 h 893"/>
                <a:gd name="T12" fmla="*/ 86 w 727"/>
                <a:gd name="T13" fmla="*/ 9 h 893"/>
                <a:gd name="T14" fmla="*/ 702 w 727"/>
                <a:gd name="T15" fmla="*/ 400 h 893"/>
                <a:gd name="T16" fmla="*/ 712 w 727"/>
                <a:gd name="T17" fmla="*/ 409 h 893"/>
                <a:gd name="T18" fmla="*/ 720 w 727"/>
                <a:gd name="T19" fmla="*/ 420 h 893"/>
                <a:gd name="T20" fmla="*/ 725 w 727"/>
                <a:gd name="T21" fmla="*/ 432 h 893"/>
                <a:gd name="T22" fmla="*/ 727 w 727"/>
                <a:gd name="T23" fmla="*/ 446 h 893"/>
                <a:gd name="T24" fmla="*/ 725 w 727"/>
                <a:gd name="T25" fmla="*/ 461 h 893"/>
                <a:gd name="T26" fmla="*/ 720 w 727"/>
                <a:gd name="T27" fmla="*/ 474 h 893"/>
                <a:gd name="T28" fmla="*/ 712 w 727"/>
                <a:gd name="T29" fmla="*/ 485 h 893"/>
                <a:gd name="T30" fmla="*/ 702 w 727"/>
                <a:gd name="T31" fmla="*/ 493 h 893"/>
                <a:gd name="T32" fmla="*/ 86 w 727"/>
                <a:gd name="T33" fmla="*/ 885 h 893"/>
                <a:gd name="T34" fmla="*/ 71 w 727"/>
                <a:gd name="T35" fmla="*/ 891 h 893"/>
                <a:gd name="T36" fmla="*/ 56 w 727"/>
                <a:gd name="T37" fmla="*/ 893 h 893"/>
                <a:gd name="T38" fmla="*/ 42 w 727"/>
                <a:gd name="T39" fmla="*/ 891 h 893"/>
                <a:gd name="T40" fmla="*/ 28 w 727"/>
                <a:gd name="T41" fmla="*/ 886 h 893"/>
                <a:gd name="T42" fmla="*/ 17 w 727"/>
                <a:gd name="T43" fmla="*/ 878 h 893"/>
                <a:gd name="T44" fmla="*/ 8 w 727"/>
                <a:gd name="T45" fmla="*/ 866 h 893"/>
                <a:gd name="T46" fmla="*/ 2 w 727"/>
                <a:gd name="T47" fmla="*/ 853 h 893"/>
                <a:gd name="T48" fmla="*/ 0 w 727"/>
                <a:gd name="T49" fmla="*/ 837 h 893"/>
                <a:gd name="T50" fmla="*/ 0 w 727"/>
                <a:gd name="T51" fmla="*/ 55 h 893"/>
                <a:gd name="T52" fmla="*/ 2 w 727"/>
                <a:gd name="T53" fmla="*/ 40 h 893"/>
                <a:gd name="T54" fmla="*/ 8 w 727"/>
                <a:gd name="T55" fmla="*/ 27 h 893"/>
                <a:gd name="T56" fmla="*/ 17 w 727"/>
                <a:gd name="T57" fmla="*/ 16 h 893"/>
                <a:gd name="T58" fmla="*/ 28 w 727"/>
                <a:gd name="T59" fmla="*/ 7 h 893"/>
                <a:gd name="T60" fmla="*/ 43 w 727"/>
                <a:gd name="T61" fmla="*/ 2 h 893"/>
                <a:gd name="T62" fmla="*/ 58 w 727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7" h="893">
                  <a:moveTo>
                    <a:pt x="112" y="157"/>
                  </a:moveTo>
                  <a:lnTo>
                    <a:pt x="112" y="736"/>
                  </a:lnTo>
                  <a:lnTo>
                    <a:pt x="566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2" y="400"/>
                  </a:lnTo>
                  <a:lnTo>
                    <a:pt x="712" y="409"/>
                  </a:lnTo>
                  <a:lnTo>
                    <a:pt x="720" y="420"/>
                  </a:lnTo>
                  <a:lnTo>
                    <a:pt x="725" y="432"/>
                  </a:lnTo>
                  <a:lnTo>
                    <a:pt x="727" y="446"/>
                  </a:lnTo>
                  <a:lnTo>
                    <a:pt x="725" y="461"/>
                  </a:lnTo>
                  <a:lnTo>
                    <a:pt x="720" y="474"/>
                  </a:lnTo>
                  <a:lnTo>
                    <a:pt x="712" y="485"/>
                  </a:lnTo>
                  <a:lnTo>
                    <a:pt x="702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8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97"/>
            <p:cNvSpPr>
              <a:spLocks noEditPoints="1"/>
            </p:cNvSpPr>
            <p:nvPr/>
          </p:nvSpPr>
          <p:spPr bwMode="auto">
            <a:xfrm>
              <a:off x="4411663" y="4243388"/>
              <a:ext cx="573087" cy="454025"/>
            </a:xfrm>
            <a:custGeom>
              <a:avLst/>
              <a:gdLst>
                <a:gd name="T0" fmla="*/ 112 w 3245"/>
                <a:gd name="T1" fmla="*/ 2457 h 2569"/>
                <a:gd name="T2" fmla="*/ 560 w 3245"/>
                <a:gd name="T3" fmla="*/ 1955 h 2569"/>
                <a:gd name="T4" fmla="*/ 112 w 3245"/>
                <a:gd name="T5" fmla="*/ 1340 h 2569"/>
                <a:gd name="T6" fmla="*/ 560 w 3245"/>
                <a:gd name="T7" fmla="*/ 1843 h 2569"/>
                <a:gd name="T8" fmla="*/ 112 w 3245"/>
                <a:gd name="T9" fmla="*/ 1340 h 2569"/>
                <a:gd name="T10" fmla="*/ 2686 w 3245"/>
                <a:gd name="T11" fmla="*/ 1229 h 2569"/>
                <a:gd name="T12" fmla="*/ 3133 w 3245"/>
                <a:gd name="T13" fmla="*/ 726 h 2569"/>
                <a:gd name="T14" fmla="*/ 112 w 3245"/>
                <a:gd name="T15" fmla="*/ 726 h 2569"/>
                <a:gd name="T16" fmla="*/ 560 w 3245"/>
                <a:gd name="T17" fmla="*/ 1229 h 2569"/>
                <a:gd name="T18" fmla="*/ 112 w 3245"/>
                <a:gd name="T19" fmla="*/ 726 h 2569"/>
                <a:gd name="T20" fmla="*/ 2686 w 3245"/>
                <a:gd name="T21" fmla="*/ 614 h 2569"/>
                <a:gd name="T22" fmla="*/ 3133 w 3245"/>
                <a:gd name="T23" fmla="*/ 112 h 2569"/>
                <a:gd name="T24" fmla="*/ 112 w 3245"/>
                <a:gd name="T25" fmla="*/ 112 h 2569"/>
                <a:gd name="T26" fmla="*/ 560 w 3245"/>
                <a:gd name="T27" fmla="*/ 614 h 2569"/>
                <a:gd name="T28" fmla="*/ 112 w 3245"/>
                <a:gd name="T29" fmla="*/ 112 h 2569"/>
                <a:gd name="T30" fmla="*/ 3189 w 3245"/>
                <a:gd name="T31" fmla="*/ 0 h 2569"/>
                <a:gd name="T32" fmla="*/ 3222 w 3245"/>
                <a:gd name="T33" fmla="*/ 11 h 2569"/>
                <a:gd name="T34" fmla="*/ 3242 w 3245"/>
                <a:gd name="T35" fmla="*/ 38 h 2569"/>
                <a:gd name="T36" fmla="*/ 3245 w 3245"/>
                <a:gd name="T37" fmla="*/ 1787 h 2569"/>
                <a:gd name="T38" fmla="*/ 3234 w 3245"/>
                <a:gd name="T39" fmla="*/ 1821 h 2569"/>
                <a:gd name="T40" fmla="*/ 3206 w 3245"/>
                <a:gd name="T41" fmla="*/ 1840 h 2569"/>
                <a:gd name="T42" fmla="*/ 3172 w 3245"/>
                <a:gd name="T43" fmla="*/ 1840 h 2569"/>
                <a:gd name="T44" fmla="*/ 3144 w 3245"/>
                <a:gd name="T45" fmla="*/ 1821 h 2569"/>
                <a:gd name="T46" fmla="*/ 3133 w 3245"/>
                <a:gd name="T47" fmla="*/ 1787 h 2569"/>
                <a:gd name="T48" fmla="*/ 2630 w 3245"/>
                <a:gd name="T49" fmla="*/ 1340 h 2569"/>
                <a:gd name="T50" fmla="*/ 2597 w 3245"/>
                <a:gd name="T51" fmla="*/ 1330 h 2569"/>
                <a:gd name="T52" fmla="*/ 2577 w 3245"/>
                <a:gd name="T53" fmla="*/ 1302 h 2569"/>
                <a:gd name="T54" fmla="*/ 2574 w 3245"/>
                <a:gd name="T55" fmla="*/ 112 h 2569"/>
                <a:gd name="T56" fmla="*/ 671 w 3245"/>
                <a:gd name="T57" fmla="*/ 2457 h 2569"/>
                <a:gd name="T58" fmla="*/ 1696 w 3245"/>
                <a:gd name="T59" fmla="*/ 2460 h 2569"/>
                <a:gd name="T60" fmla="*/ 1723 w 3245"/>
                <a:gd name="T61" fmla="*/ 2481 h 2569"/>
                <a:gd name="T62" fmla="*/ 1734 w 3245"/>
                <a:gd name="T63" fmla="*/ 2513 h 2569"/>
                <a:gd name="T64" fmla="*/ 1723 w 3245"/>
                <a:gd name="T65" fmla="*/ 2547 h 2569"/>
                <a:gd name="T66" fmla="*/ 1696 w 3245"/>
                <a:gd name="T67" fmla="*/ 2566 h 2569"/>
                <a:gd name="T68" fmla="*/ 56 w 3245"/>
                <a:gd name="T69" fmla="*/ 2569 h 2569"/>
                <a:gd name="T70" fmla="*/ 23 w 3245"/>
                <a:gd name="T71" fmla="*/ 2559 h 2569"/>
                <a:gd name="T72" fmla="*/ 3 w 3245"/>
                <a:gd name="T73" fmla="*/ 2531 h 2569"/>
                <a:gd name="T74" fmla="*/ 0 w 3245"/>
                <a:gd name="T75" fmla="*/ 56 h 2569"/>
                <a:gd name="T76" fmla="*/ 11 w 3245"/>
                <a:gd name="T77" fmla="*/ 23 h 2569"/>
                <a:gd name="T78" fmla="*/ 39 w 3245"/>
                <a:gd name="T79" fmla="*/ 3 h 2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45" h="2569">
                  <a:moveTo>
                    <a:pt x="112" y="1955"/>
                  </a:moveTo>
                  <a:lnTo>
                    <a:pt x="112" y="2457"/>
                  </a:lnTo>
                  <a:lnTo>
                    <a:pt x="560" y="2457"/>
                  </a:lnTo>
                  <a:lnTo>
                    <a:pt x="560" y="1955"/>
                  </a:lnTo>
                  <a:lnTo>
                    <a:pt x="112" y="1955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60" y="1843"/>
                  </a:lnTo>
                  <a:lnTo>
                    <a:pt x="560" y="1340"/>
                  </a:lnTo>
                  <a:lnTo>
                    <a:pt x="112" y="1340"/>
                  </a:lnTo>
                  <a:close/>
                  <a:moveTo>
                    <a:pt x="2686" y="726"/>
                  </a:moveTo>
                  <a:lnTo>
                    <a:pt x="2686" y="1229"/>
                  </a:lnTo>
                  <a:lnTo>
                    <a:pt x="3133" y="1229"/>
                  </a:lnTo>
                  <a:lnTo>
                    <a:pt x="3133" y="726"/>
                  </a:lnTo>
                  <a:lnTo>
                    <a:pt x="2686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60" y="1229"/>
                  </a:lnTo>
                  <a:lnTo>
                    <a:pt x="560" y="726"/>
                  </a:lnTo>
                  <a:lnTo>
                    <a:pt x="112" y="726"/>
                  </a:lnTo>
                  <a:close/>
                  <a:moveTo>
                    <a:pt x="2686" y="112"/>
                  </a:moveTo>
                  <a:lnTo>
                    <a:pt x="2686" y="614"/>
                  </a:lnTo>
                  <a:lnTo>
                    <a:pt x="3133" y="614"/>
                  </a:lnTo>
                  <a:lnTo>
                    <a:pt x="3133" y="112"/>
                  </a:lnTo>
                  <a:lnTo>
                    <a:pt x="2686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60" y="614"/>
                  </a:lnTo>
                  <a:lnTo>
                    <a:pt x="560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9" y="0"/>
                  </a:lnTo>
                  <a:lnTo>
                    <a:pt x="3206" y="3"/>
                  </a:lnTo>
                  <a:lnTo>
                    <a:pt x="3222" y="11"/>
                  </a:lnTo>
                  <a:lnTo>
                    <a:pt x="3234" y="23"/>
                  </a:lnTo>
                  <a:lnTo>
                    <a:pt x="3242" y="38"/>
                  </a:lnTo>
                  <a:lnTo>
                    <a:pt x="3245" y="56"/>
                  </a:lnTo>
                  <a:lnTo>
                    <a:pt x="3245" y="1787"/>
                  </a:lnTo>
                  <a:lnTo>
                    <a:pt x="3242" y="1805"/>
                  </a:lnTo>
                  <a:lnTo>
                    <a:pt x="3234" y="1821"/>
                  </a:lnTo>
                  <a:lnTo>
                    <a:pt x="3222" y="1832"/>
                  </a:lnTo>
                  <a:lnTo>
                    <a:pt x="3206" y="1840"/>
                  </a:lnTo>
                  <a:lnTo>
                    <a:pt x="3189" y="1843"/>
                  </a:lnTo>
                  <a:lnTo>
                    <a:pt x="3172" y="1840"/>
                  </a:lnTo>
                  <a:lnTo>
                    <a:pt x="3157" y="1832"/>
                  </a:lnTo>
                  <a:lnTo>
                    <a:pt x="3144" y="1821"/>
                  </a:lnTo>
                  <a:lnTo>
                    <a:pt x="3136" y="1805"/>
                  </a:lnTo>
                  <a:lnTo>
                    <a:pt x="3133" y="1787"/>
                  </a:lnTo>
                  <a:lnTo>
                    <a:pt x="3133" y="1340"/>
                  </a:lnTo>
                  <a:lnTo>
                    <a:pt x="2630" y="1340"/>
                  </a:lnTo>
                  <a:lnTo>
                    <a:pt x="2612" y="1337"/>
                  </a:lnTo>
                  <a:lnTo>
                    <a:pt x="2597" y="1330"/>
                  </a:lnTo>
                  <a:lnTo>
                    <a:pt x="2585" y="1318"/>
                  </a:lnTo>
                  <a:lnTo>
                    <a:pt x="2577" y="1302"/>
                  </a:lnTo>
                  <a:lnTo>
                    <a:pt x="2574" y="1284"/>
                  </a:lnTo>
                  <a:lnTo>
                    <a:pt x="2574" y="112"/>
                  </a:lnTo>
                  <a:lnTo>
                    <a:pt x="671" y="112"/>
                  </a:lnTo>
                  <a:lnTo>
                    <a:pt x="671" y="2457"/>
                  </a:lnTo>
                  <a:lnTo>
                    <a:pt x="1679" y="2457"/>
                  </a:lnTo>
                  <a:lnTo>
                    <a:pt x="1696" y="2460"/>
                  </a:lnTo>
                  <a:lnTo>
                    <a:pt x="1711" y="2469"/>
                  </a:lnTo>
                  <a:lnTo>
                    <a:pt x="1723" y="2481"/>
                  </a:lnTo>
                  <a:lnTo>
                    <a:pt x="1731" y="2496"/>
                  </a:lnTo>
                  <a:lnTo>
                    <a:pt x="1734" y="2513"/>
                  </a:lnTo>
                  <a:lnTo>
                    <a:pt x="1731" y="2531"/>
                  </a:lnTo>
                  <a:lnTo>
                    <a:pt x="1723" y="2547"/>
                  </a:lnTo>
                  <a:lnTo>
                    <a:pt x="1711" y="2559"/>
                  </a:lnTo>
                  <a:lnTo>
                    <a:pt x="1696" y="2566"/>
                  </a:lnTo>
                  <a:lnTo>
                    <a:pt x="1679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0" name="Group 789"/>
          <p:cNvGrpSpPr/>
          <p:nvPr/>
        </p:nvGrpSpPr>
        <p:grpSpPr>
          <a:xfrm>
            <a:off x="5333114" y="4243388"/>
            <a:ext cx="581026" cy="531812"/>
            <a:chOff x="5372100" y="4243388"/>
            <a:chExt cx="581026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1" name="Freeform 102"/>
            <p:cNvSpPr>
              <a:spLocks noEditPoints="1"/>
            </p:cNvSpPr>
            <p:nvPr/>
          </p:nvSpPr>
          <p:spPr bwMode="auto">
            <a:xfrm>
              <a:off x="5697538" y="4538663"/>
              <a:ext cx="255588" cy="236537"/>
            </a:xfrm>
            <a:custGeom>
              <a:avLst/>
              <a:gdLst>
                <a:gd name="T0" fmla="*/ 569 w 1451"/>
                <a:gd name="T1" fmla="*/ 484 h 1339"/>
                <a:gd name="T2" fmla="*/ 551 w 1451"/>
                <a:gd name="T3" fmla="*/ 504 h 1339"/>
                <a:gd name="T4" fmla="*/ 526 w 1451"/>
                <a:gd name="T5" fmla="*/ 514 h 1339"/>
                <a:gd name="T6" fmla="*/ 430 w 1451"/>
                <a:gd name="T7" fmla="*/ 798 h 1339"/>
                <a:gd name="T8" fmla="*/ 444 w 1451"/>
                <a:gd name="T9" fmla="*/ 821 h 1339"/>
                <a:gd name="T10" fmla="*/ 446 w 1451"/>
                <a:gd name="T11" fmla="*/ 848 h 1339"/>
                <a:gd name="T12" fmla="*/ 700 w 1451"/>
                <a:gd name="T13" fmla="*/ 1023 h 1339"/>
                <a:gd name="T14" fmla="*/ 726 w 1451"/>
                <a:gd name="T15" fmla="*/ 1017 h 1339"/>
                <a:gd name="T16" fmla="*/ 751 w 1451"/>
                <a:gd name="T17" fmla="*/ 1023 h 1339"/>
                <a:gd name="T18" fmla="*/ 1006 w 1451"/>
                <a:gd name="T19" fmla="*/ 848 h 1339"/>
                <a:gd name="T20" fmla="*/ 1008 w 1451"/>
                <a:gd name="T21" fmla="*/ 821 h 1339"/>
                <a:gd name="T22" fmla="*/ 1022 w 1451"/>
                <a:gd name="T23" fmla="*/ 798 h 1339"/>
                <a:gd name="T24" fmla="*/ 925 w 1451"/>
                <a:gd name="T25" fmla="*/ 514 h 1339"/>
                <a:gd name="T26" fmla="*/ 900 w 1451"/>
                <a:gd name="T27" fmla="*/ 504 h 1339"/>
                <a:gd name="T28" fmla="*/ 883 w 1451"/>
                <a:gd name="T29" fmla="*/ 484 h 1339"/>
                <a:gd name="T30" fmla="*/ 726 w 1451"/>
                <a:gd name="T31" fmla="*/ 0 h 1339"/>
                <a:gd name="T32" fmla="*/ 754 w 1451"/>
                <a:gd name="T33" fmla="*/ 8 h 1339"/>
                <a:gd name="T34" fmla="*/ 776 w 1451"/>
                <a:gd name="T35" fmla="*/ 29 h 1339"/>
                <a:gd name="T36" fmla="*/ 1404 w 1451"/>
                <a:gd name="T37" fmla="*/ 469 h 1339"/>
                <a:gd name="T38" fmla="*/ 1432 w 1451"/>
                <a:gd name="T39" fmla="*/ 481 h 1339"/>
                <a:gd name="T40" fmla="*/ 1449 w 1451"/>
                <a:gd name="T41" fmla="*/ 507 h 1339"/>
                <a:gd name="T42" fmla="*/ 1449 w 1451"/>
                <a:gd name="T43" fmla="*/ 538 h 1339"/>
                <a:gd name="T44" fmla="*/ 1434 w 1451"/>
                <a:gd name="T45" fmla="*/ 564 h 1339"/>
                <a:gd name="T46" fmla="*/ 1195 w 1451"/>
                <a:gd name="T47" fmla="*/ 1273 h 1339"/>
                <a:gd name="T48" fmla="*/ 1191 w 1451"/>
                <a:gd name="T49" fmla="*/ 1303 h 1339"/>
                <a:gd name="T50" fmla="*/ 1173 w 1451"/>
                <a:gd name="T51" fmla="*/ 1328 h 1339"/>
                <a:gd name="T52" fmla="*/ 1140 w 1451"/>
                <a:gd name="T53" fmla="*/ 1339 h 1339"/>
                <a:gd name="T54" fmla="*/ 1114 w 1451"/>
                <a:gd name="T55" fmla="*/ 1333 h 1339"/>
                <a:gd name="T56" fmla="*/ 337 w 1451"/>
                <a:gd name="T57" fmla="*/ 1333 h 1339"/>
                <a:gd name="T58" fmla="*/ 308 w 1451"/>
                <a:gd name="T59" fmla="*/ 1339 h 1339"/>
                <a:gd name="T60" fmla="*/ 278 w 1451"/>
                <a:gd name="T61" fmla="*/ 1328 h 1339"/>
                <a:gd name="T62" fmla="*/ 260 w 1451"/>
                <a:gd name="T63" fmla="*/ 1303 h 1339"/>
                <a:gd name="T64" fmla="*/ 257 w 1451"/>
                <a:gd name="T65" fmla="*/ 1274 h 1339"/>
                <a:gd name="T66" fmla="*/ 18 w 1451"/>
                <a:gd name="T67" fmla="*/ 564 h 1339"/>
                <a:gd name="T68" fmla="*/ 2 w 1451"/>
                <a:gd name="T69" fmla="*/ 538 h 1339"/>
                <a:gd name="T70" fmla="*/ 3 w 1451"/>
                <a:gd name="T71" fmla="*/ 507 h 1339"/>
                <a:gd name="T72" fmla="*/ 21 w 1451"/>
                <a:gd name="T73" fmla="*/ 481 h 1339"/>
                <a:gd name="T74" fmla="*/ 48 w 1451"/>
                <a:gd name="T75" fmla="*/ 469 h 1339"/>
                <a:gd name="T76" fmla="*/ 676 w 1451"/>
                <a:gd name="T77" fmla="*/ 29 h 1339"/>
                <a:gd name="T78" fmla="*/ 697 w 1451"/>
                <a:gd name="T79" fmla="*/ 8 h 1339"/>
                <a:gd name="T80" fmla="*/ 726 w 1451"/>
                <a:gd name="T8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51" h="1339">
                  <a:moveTo>
                    <a:pt x="726" y="177"/>
                  </a:moveTo>
                  <a:lnTo>
                    <a:pt x="569" y="484"/>
                  </a:lnTo>
                  <a:lnTo>
                    <a:pt x="560" y="495"/>
                  </a:lnTo>
                  <a:lnTo>
                    <a:pt x="551" y="504"/>
                  </a:lnTo>
                  <a:lnTo>
                    <a:pt x="539" y="510"/>
                  </a:lnTo>
                  <a:lnTo>
                    <a:pt x="526" y="514"/>
                  </a:lnTo>
                  <a:lnTo>
                    <a:pt x="179" y="563"/>
                  </a:lnTo>
                  <a:lnTo>
                    <a:pt x="430" y="798"/>
                  </a:lnTo>
                  <a:lnTo>
                    <a:pt x="438" y="809"/>
                  </a:lnTo>
                  <a:lnTo>
                    <a:pt x="444" y="821"/>
                  </a:lnTo>
                  <a:lnTo>
                    <a:pt x="447" y="834"/>
                  </a:lnTo>
                  <a:lnTo>
                    <a:pt x="446" y="848"/>
                  </a:lnTo>
                  <a:lnTo>
                    <a:pt x="386" y="1183"/>
                  </a:lnTo>
                  <a:lnTo>
                    <a:pt x="700" y="1023"/>
                  </a:lnTo>
                  <a:lnTo>
                    <a:pt x="713" y="1019"/>
                  </a:lnTo>
                  <a:lnTo>
                    <a:pt x="726" y="1017"/>
                  </a:lnTo>
                  <a:lnTo>
                    <a:pt x="739" y="1019"/>
                  </a:lnTo>
                  <a:lnTo>
                    <a:pt x="751" y="1023"/>
                  </a:lnTo>
                  <a:lnTo>
                    <a:pt x="1065" y="1183"/>
                  </a:lnTo>
                  <a:lnTo>
                    <a:pt x="1006" y="848"/>
                  </a:lnTo>
                  <a:lnTo>
                    <a:pt x="1005" y="834"/>
                  </a:lnTo>
                  <a:lnTo>
                    <a:pt x="1008" y="821"/>
                  </a:lnTo>
                  <a:lnTo>
                    <a:pt x="1014" y="809"/>
                  </a:lnTo>
                  <a:lnTo>
                    <a:pt x="1022" y="798"/>
                  </a:lnTo>
                  <a:lnTo>
                    <a:pt x="1273" y="563"/>
                  </a:lnTo>
                  <a:lnTo>
                    <a:pt x="925" y="514"/>
                  </a:lnTo>
                  <a:lnTo>
                    <a:pt x="912" y="510"/>
                  </a:lnTo>
                  <a:lnTo>
                    <a:pt x="900" y="504"/>
                  </a:lnTo>
                  <a:lnTo>
                    <a:pt x="890" y="495"/>
                  </a:lnTo>
                  <a:lnTo>
                    <a:pt x="883" y="484"/>
                  </a:lnTo>
                  <a:lnTo>
                    <a:pt x="726" y="177"/>
                  </a:lnTo>
                  <a:close/>
                  <a:moveTo>
                    <a:pt x="726" y="0"/>
                  </a:moveTo>
                  <a:lnTo>
                    <a:pt x="741" y="3"/>
                  </a:lnTo>
                  <a:lnTo>
                    <a:pt x="754" y="8"/>
                  </a:lnTo>
                  <a:lnTo>
                    <a:pt x="766" y="17"/>
                  </a:lnTo>
                  <a:lnTo>
                    <a:pt x="776" y="29"/>
                  </a:lnTo>
                  <a:lnTo>
                    <a:pt x="969" y="408"/>
                  </a:lnTo>
                  <a:lnTo>
                    <a:pt x="1404" y="469"/>
                  </a:lnTo>
                  <a:lnTo>
                    <a:pt x="1419" y="473"/>
                  </a:lnTo>
                  <a:lnTo>
                    <a:pt x="1432" y="481"/>
                  </a:lnTo>
                  <a:lnTo>
                    <a:pt x="1442" y="493"/>
                  </a:lnTo>
                  <a:lnTo>
                    <a:pt x="1449" y="507"/>
                  </a:lnTo>
                  <a:lnTo>
                    <a:pt x="1451" y="522"/>
                  </a:lnTo>
                  <a:lnTo>
                    <a:pt x="1449" y="538"/>
                  </a:lnTo>
                  <a:lnTo>
                    <a:pt x="1443" y="552"/>
                  </a:lnTo>
                  <a:lnTo>
                    <a:pt x="1434" y="564"/>
                  </a:lnTo>
                  <a:lnTo>
                    <a:pt x="1120" y="859"/>
                  </a:lnTo>
                  <a:lnTo>
                    <a:pt x="1195" y="1273"/>
                  </a:lnTo>
                  <a:lnTo>
                    <a:pt x="1196" y="1289"/>
                  </a:lnTo>
                  <a:lnTo>
                    <a:pt x="1191" y="1303"/>
                  </a:lnTo>
                  <a:lnTo>
                    <a:pt x="1184" y="1317"/>
                  </a:lnTo>
                  <a:lnTo>
                    <a:pt x="1173" y="1328"/>
                  </a:lnTo>
                  <a:lnTo>
                    <a:pt x="1157" y="1336"/>
                  </a:lnTo>
                  <a:lnTo>
                    <a:pt x="1140" y="1339"/>
                  </a:lnTo>
                  <a:lnTo>
                    <a:pt x="1127" y="1338"/>
                  </a:lnTo>
                  <a:lnTo>
                    <a:pt x="1114" y="1333"/>
                  </a:lnTo>
                  <a:lnTo>
                    <a:pt x="726" y="1136"/>
                  </a:lnTo>
                  <a:lnTo>
                    <a:pt x="337" y="1333"/>
                  </a:lnTo>
                  <a:lnTo>
                    <a:pt x="323" y="1338"/>
                  </a:lnTo>
                  <a:lnTo>
                    <a:pt x="308" y="1339"/>
                  </a:lnTo>
                  <a:lnTo>
                    <a:pt x="293" y="1336"/>
                  </a:lnTo>
                  <a:lnTo>
                    <a:pt x="278" y="1328"/>
                  </a:lnTo>
                  <a:lnTo>
                    <a:pt x="267" y="1318"/>
                  </a:lnTo>
                  <a:lnTo>
                    <a:pt x="260" y="1303"/>
                  </a:lnTo>
                  <a:lnTo>
                    <a:pt x="256" y="1289"/>
                  </a:lnTo>
                  <a:lnTo>
                    <a:pt x="257" y="1274"/>
                  </a:lnTo>
                  <a:lnTo>
                    <a:pt x="331" y="859"/>
                  </a:lnTo>
                  <a:lnTo>
                    <a:pt x="18" y="564"/>
                  </a:lnTo>
                  <a:lnTo>
                    <a:pt x="9" y="552"/>
                  </a:lnTo>
                  <a:lnTo>
                    <a:pt x="2" y="538"/>
                  </a:lnTo>
                  <a:lnTo>
                    <a:pt x="0" y="522"/>
                  </a:lnTo>
                  <a:lnTo>
                    <a:pt x="3" y="507"/>
                  </a:lnTo>
                  <a:lnTo>
                    <a:pt x="10" y="493"/>
                  </a:lnTo>
                  <a:lnTo>
                    <a:pt x="21" y="481"/>
                  </a:lnTo>
                  <a:lnTo>
                    <a:pt x="33" y="473"/>
                  </a:lnTo>
                  <a:lnTo>
                    <a:pt x="48" y="469"/>
                  </a:lnTo>
                  <a:lnTo>
                    <a:pt x="482" y="408"/>
                  </a:lnTo>
                  <a:lnTo>
                    <a:pt x="676" y="29"/>
                  </a:lnTo>
                  <a:lnTo>
                    <a:pt x="685" y="17"/>
                  </a:lnTo>
                  <a:lnTo>
                    <a:pt x="697" y="8"/>
                  </a:lnTo>
                  <a:lnTo>
                    <a:pt x="711" y="3"/>
                  </a:lnTo>
                  <a:lnTo>
                    <a:pt x="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03"/>
            <p:cNvSpPr>
              <a:spLocks noEditPoints="1"/>
            </p:cNvSpPr>
            <p:nvPr/>
          </p:nvSpPr>
          <p:spPr bwMode="auto">
            <a:xfrm>
              <a:off x="5608638" y="4391025"/>
              <a:ext cx="127000" cy="157162"/>
            </a:xfrm>
            <a:custGeom>
              <a:avLst/>
              <a:gdLst>
                <a:gd name="T0" fmla="*/ 112 w 726"/>
                <a:gd name="T1" fmla="*/ 157 h 893"/>
                <a:gd name="T2" fmla="*/ 112 w 726"/>
                <a:gd name="T3" fmla="*/ 736 h 893"/>
                <a:gd name="T4" fmla="*/ 565 w 726"/>
                <a:gd name="T5" fmla="*/ 446 h 893"/>
                <a:gd name="T6" fmla="*/ 112 w 726"/>
                <a:gd name="T7" fmla="*/ 157 h 893"/>
                <a:gd name="T8" fmla="*/ 58 w 726"/>
                <a:gd name="T9" fmla="*/ 0 h 893"/>
                <a:gd name="T10" fmla="*/ 72 w 726"/>
                <a:gd name="T11" fmla="*/ 2 h 893"/>
                <a:gd name="T12" fmla="*/ 86 w 726"/>
                <a:gd name="T13" fmla="*/ 9 h 893"/>
                <a:gd name="T14" fmla="*/ 700 w 726"/>
                <a:gd name="T15" fmla="*/ 400 h 893"/>
                <a:gd name="T16" fmla="*/ 710 w 726"/>
                <a:gd name="T17" fmla="*/ 409 h 893"/>
                <a:gd name="T18" fmla="*/ 718 w 726"/>
                <a:gd name="T19" fmla="*/ 420 h 893"/>
                <a:gd name="T20" fmla="*/ 724 w 726"/>
                <a:gd name="T21" fmla="*/ 432 h 893"/>
                <a:gd name="T22" fmla="*/ 726 w 726"/>
                <a:gd name="T23" fmla="*/ 446 h 893"/>
                <a:gd name="T24" fmla="*/ 724 w 726"/>
                <a:gd name="T25" fmla="*/ 461 h 893"/>
                <a:gd name="T26" fmla="*/ 718 w 726"/>
                <a:gd name="T27" fmla="*/ 474 h 893"/>
                <a:gd name="T28" fmla="*/ 710 w 726"/>
                <a:gd name="T29" fmla="*/ 485 h 893"/>
                <a:gd name="T30" fmla="*/ 700 w 726"/>
                <a:gd name="T31" fmla="*/ 493 h 893"/>
                <a:gd name="T32" fmla="*/ 86 w 726"/>
                <a:gd name="T33" fmla="*/ 885 h 893"/>
                <a:gd name="T34" fmla="*/ 71 w 726"/>
                <a:gd name="T35" fmla="*/ 891 h 893"/>
                <a:gd name="T36" fmla="*/ 56 w 726"/>
                <a:gd name="T37" fmla="*/ 893 h 893"/>
                <a:gd name="T38" fmla="*/ 42 w 726"/>
                <a:gd name="T39" fmla="*/ 891 h 893"/>
                <a:gd name="T40" fmla="*/ 29 w 726"/>
                <a:gd name="T41" fmla="*/ 886 h 893"/>
                <a:gd name="T42" fmla="*/ 17 w 726"/>
                <a:gd name="T43" fmla="*/ 878 h 893"/>
                <a:gd name="T44" fmla="*/ 8 w 726"/>
                <a:gd name="T45" fmla="*/ 866 h 893"/>
                <a:gd name="T46" fmla="*/ 2 w 726"/>
                <a:gd name="T47" fmla="*/ 853 h 893"/>
                <a:gd name="T48" fmla="*/ 0 w 726"/>
                <a:gd name="T49" fmla="*/ 837 h 893"/>
                <a:gd name="T50" fmla="*/ 0 w 726"/>
                <a:gd name="T51" fmla="*/ 55 h 893"/>
                <a:gd name="T52" fmla="*/ 2 w 726"/>
                <a:gd name="T53" fmla="*/ 40 h 893"/>
                <a:gd name="T54" fmla="*/ 8 w 726"/>
                <a:gd name="T55" fmla="*/ 27 h 893"/>
                <a:gd name="T56" fmla="*/ 17 w 726"/>
                <a:gd name="T57" fmla="*/ 16 h 893"/>
                <a:gd name="T58" fmla="*/ 29 w 726"/>
                <a:gd name="T59" fmla="*/ 7 h 893"/>
                <a:gd name="T60" fmla="*/ 43 w 726"/>
                <a:gd name="T61" fmla="*/ 1 h 893"/>
                <a:gd name="T62" fmla="*/ 58 w 726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6" h="893">
                  <a:moveTo>
                    <a:pt x="112" y="157"/>
                  </a:moveTo>
                  <a:lnTo>
                    <a:pt x="112" y="736"/>
                  </a:lnTo>
                  <a:lnTo>
                    <a:pt x="565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2"/>
                  </a:lnTo>
                  <a:lnTo>
                    <a:pt x="86" y="9"/>
                  </a:lnTo>
                  <a:lnTo>
                    <a:pt x="700" y="400"/>
                  </a:lnTo>
                  <a:lnTo>
                    <a:pt x="710" y="409"/>
                  </a:lnTo>
                  <a:lnTo>
                    <a:pt x="718" y="420"/>
                  </a:lnTo>
                  <a:lnTo>
                    <a:pt x="724" y="432"/>
                  </a:lnTo>
                  <a:lnTo>
                    <a:pt x="726" y="446"/>
                  </a:lnTo>
                  <a:lnTo>
                    <a:pt x="724" y="461"/>
                  </a:lnTo>
                  <a:lnTo>
                    <a:pt x="718" y="474"/>
                  </a:lnTo>
                  <a:lnTo>
                    <a:pt x="710" y="485"/>
                  </a:lnTo>
                  <a:lnTo>
                    <a:pt x="700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9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5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04"/>
            <p:cNvSpPr>
              <a:spLocks noEditPoints="1"/>
            </p:cNvSpPr>
            <p:nvPr/>
          </p:nvSpPr>
          <p:spPr bwMode="auto">
            <a:xfrm>
              <a:off x="5372100" y="4243388"/>
              <a:ext cx="571500" cy="454025"/>
            </a:xfrm>
            <a:custGeom>
              <a:avLst/>
              <a:gdLst>
                <a:gd name="T0" fmla="*/ 112 w 3236"/>
                <a:gd name="T1" fmla="*/ 2457 h 2569"/>
                <a:gd name="T2" fmla="*/ 558 w 3236"/>
                <a:gd name="T3" fmla="*/ 1955 h 2569"/>
                <a:gd name="T4" fmla="*/ 112 w 3236"/>
                <a:gd name="T5" fmla="*/ 1340 h 2569"/>
                <a:gd name="T6" fmla="*/ 558 w 3236"/>
                <a:gd name="T7" fmla="*/ 1843 h 2569"/>
                <a:gd name="T8" fmla="*/ 112 w 3236"/>
                <a:gd name="T9" fmla="*/ 1340 h 2569"/>
                <a:gd name="T10" fmla="*/ 2678 w 3236"/>
                <a:gd name="T11" fmla="*/ 1229 h 2569"/>
                <a:gd name="T12" fmla="*/ 3125 w 3236"/>
                <a:gd name="T13" fmla="*/ 726 h 2569"/>
                <a:gd name="T14" fmla="*/ 112 w 3236"/>
                <a:gd name="T15" fmla="*/ 726 h 2569"/>
                <a:gd name="T16" fmla="*/ 558 w 3236"/>
                <a:gd name="T17" fmla="*/ 1229 h 2569"/>
                <a:gd name="T18" fmla="*/ 112 w 3236"/>
                <a:gd name="T19" fmla="*/ 726 h 2569"/>
                <a:gd name="T20" fmla="*/ 2678 w 3236"/>
                <a:gd name="T21" fmla="*/ 614 h 2569"/>
                <a:gd name="T22" fmla="*/ 3125 w 3236"/>
                <a:gd name="T23" fmla="*/ 112 h 2569"/>
                <a:gd name="T24" fmla="*/ 112 w 3236"/>
                <a:gd name="T25" fmla="*/ 112 h 2569"/>
                <a:gd name="T26" fmla="*/ 558 w 3236"/>
                <a:gd name="T27" fmla="*/ 614 h 2569"/>
                <a:gd name="T28" fmla="*/ 112 w 3236"/>
                <a:gd name="T29" fmla="*/ 112 h 2569"/>
                <a:gd name="T30" fmla="*/ 3181 w 3236"/>
                <a:gd name="T31" fmla="*/ 0 h 2569"/>
                <a:gd name="T32" fmla="*/ 3213 w 3236"/>
                <a:gd name="T33" fmla="*/ 11 h 2569"/>
                <a:gd name="T34" fmla="*/ 3233 w 3236"/>
                <a:gd name="T35" fmla="*/ 38 h 2569"/>
                <a:gd name="T36" fmla="*/ 3236 w 3236"/>
                <a:gd name="T37" fmla="*/ 1787 h 2569"/>
                <a:gd name="T38" fmla="*/ 3225 w 3236"/>
                <a:gd name="T39" fmla="*/ 1821 h 2569"/>
                <a:gd name="T40" fmla="*/ 3198 w 3236"/>
                <a:gd name="T41" fmla="*/ 1840 h 2569"/>
                <a:gd name="T42" fmla="*/ 3163 w 3236"/>
                <a:gd name="T43" fmla="*/ 1840 h 2569"/>
                <a:gd name="T44" fmla="*/ 3136 w 3236"/>
                <a:gd name="T45" fmla="*/ 1821 h 2569"/>
                <a:gd name="T46" fmla="*/ 3125 w 3236"/>
                <a:gd name="T47" fmla="*/ 1787 h 2569"/>
                <a:gd name="T48" fmla="*/ 2623 w 3236"/>
                <a:gd name="T49" fmla="*/ 1340 h 2569"/>
                <a:gd name="T50" fmla="*/ 2590 w 3236"/>
                <a:gd name="T51" fmla="*/ 1329 h 2569"/>
                <a:gd name="T52" fmla="*/ 2570 w 3236"/>
                <a:gd name="T53" fmla="*/ 1302 h 2569"/>
                <a:gd name="T54" fmla="*/ 2567 w 3236"/>
                <a:gd name="T55" fmla="*/ 112 h 2569"/>
                <a:gd name="T56" fmla="*/ 670 w 3236"/>
                <a:gd name="T57" fmla="*/ 2457 h 2569"/>
                <a:gd name="T58" fmla="*/ 1691 w 3236"/>
                <a:gd name="T59" fmla="*/ 2460 h 2569"/>
                <a:gd name="T60" fmla="*/ 1719 w 3236"/>
                <a:gd name="T61" fmla="*/ 2481 h 2569"/>
                <a:gd name="T62" fmla="*/ 1730 w 3236"/>
                <a:gd name="T63" fmla="*/ 2513 h 2569"/>
                <a:gd name="T64" fmla="*/ 1719 w 3236"/>
                <a:gd name="T65" fmla="*/ 2547 h 2569"/>
                <a:gd name="T66" fmla="*/ 1691 w 3236"/>
                <a:gd name="T67" fmla="*/ 2566 h 2569"/>
                <a:gd name="T68" fmla="*/ 56 w 3236"/>
                <a:gd name="T69" fmla="*/ 2569 h 2569"/>
                <a:gd name="T70" fmla="*/ 23 w 3236"/>
                <a:gd name="T71" fmla="*/ 2558 h 2569"/>
                <a:gd name="T72" fmla="*/ 3 w 3236"/>
                <a:gd name="T73" fmla="*/ 2531 h 2569"/>
                <a:gd name="T74" fmla="*/ 0 w 3236"/>
                <a:gd name="T75" fmla="*/ 56 h 2569"/>
                <a:gd name="T76" fmla="*/ 11 w 3236"/>
                <a:gd name="T77" fmla="*/ 23 h 2569"/>
                <a:gd name="T78" fmla="*/ 39 w 3236"/>
                <a:gd name="T79" fmla="*/ 3 h 2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36" h="2569">
                  <a:moveTo>
                    <a:pt x="112" y="1955"/>
                  </a:moveTo>
                  <a:lnTo>
                    <a:pt x="112" y="2457"/>
                  </a:lnTo>
                  <a:lnTo>
                    <a:pt x="558" y="2457"/>
                  </a:lnTo>
                  <a:lnTo>
                    <a:pt x="558" y="1955"/>
                  </a:lnTo>
                  <a:lnTo>
                    <a:pt x="112" y="1955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58" y="1843"/>
                  </a:lnTo>
                  <a:lnTo>
                    <a:pt x="558" y="1340"/>
                  </a:lnTo>
                  <a:lnTo>
                    <a:pt x="112" y="1340"/>
                  </a:lnTo>
                  <a:close/>
                  <a:moveTo>
                    <a:pt x="2678" y="726"/>
                  </a:moveTo>
                  <a:lnTo>
                    <a:pt x="2678" y="1229"/>
                  </a:lnTo>
                  <a:lnTo>
                    <a:pt x="3125" y="1229"/>
                  </a:lnTo>
                  <a:lnTo>
                    <a:pt x="3125" y="726"/>
                  </a:lnTo>
                  <a:lnTo>
                    <a:pt x="2678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58" y="1229"/>
                  </a:lnTo>
                  <a:lnTo>
                    <a:pt x="558" y="726"/>
                  </a:lnTo>
                  <a:lnTo>
                    <a:pt x="112" y="726"/>
                  </a:lnTo>
                  <a:close/>
                  <a:moveTo>
                    <a:pt x="2678" y="112"/>
                  </a:moveTo>
                  <a:lnTo>
                    <a:pt x="2678" y="614"/>
                  </a:lnTo>
                  <a:lnTo>
                    <a:pt x="3125" y="614"/>
                  </a:lnTo>
                  <a:lnTo>
                    <a:pt x="3125" y="112"/>
                  </a:lnTo>
                  <a:lnTo>
                    <a:pt x="2678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58" y="614"/>
                  </a:lnTo>
                  <a:lnTo>
                    <a:pt x="558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1" y="0"/>
                  </a:lnTo>
                  <a:lnTo>
                    <a:pt x="3198" y="3"/>
                  </a:lnTo>
                  <a:lnTo>
                    <a:pt x="3213" y="11"/>
                  </a:lnTo>
                  <a:lnTo>
                    <a:pt x="3225" y="23"/>
                  </a:lnTo>
                  <a:lnTo>
                    <a:pt x="3233" y="38"/>
                  </a:lnTo>
                  <a:lnTo>
                    <a:pt x="3236" y="56"/>
                  </a:lnTo>
                  <a:lnTo>
                    <a:pt x="3236" y="1787"/>
                  </a:lnTo>
                  <a:lnTo>
                    <a:pt x="3233" y="1805"/>
                  </a:lnTo>
                  <a:lnTo>
                    <a:pt x="3225" y="1821"/>
                  </a:lnTo>
                  <a:lnTo>
                    <a:pt x="3213" y="1832"/>
                  </a:lnTo>
                  <a:lnTo>
                    <a:pt x="3198" y="1840"/>
                  </a:lnTo>
                  <a:lnTo>
                    <a:pt x="3181" y="1843"/>
                  </a:lnTo>
                  <a:lnTo>
                    <a:pt x="3163" y="1840"/>
                  </a:lnTo>
                  <a:lnTo>
                    <a:pt x="3148" y="1832"/>
                  </a:lnTo>
                  <a:lnTo>
                    <a:pt x="3136" y="1821"/>
                  </a:lnTo>
                  <a:lnTo>
                    <a:pt x="3128" y="1805"/>
                  </a:lnTo>
                  <a:lnTo>
                    <a:pt x="3125" y="1787"/>
                  </a:lnTo>
                  <a:lnTo>
                    <a:pt x="3125" y="1340"/>
                  </a:lnTo>
                  <a:lnTo>
                    <a:pt x="2623" y="1340"/>
                  </a:lnTo>
                  <a:lnTo>
                    <a:pt x="2605" y="1337"/>
                  </a:lnTo>
                  <a:lnTo>
                    <a:pt x="2590" y="1329"/>
                  </a:lnTo>
                  <a:lnTo>
                    <a:pt x="2578" y="1318"/>
                  </a:lnTo>
                  <a:lnTo>
                    <a:pt x="2570" y="1302"/>
                  </a:lnTo>
                  <a:lnTo>
                    <a:pt x="2567" y="1284"/>
                  </a:lnTo>
                  <a:lnTo>
                    <a:pt x="2567" y="112"/>
                  </a:lnTo>
                  <a:lnTo>
                    <a:pt x="670" y="112"/>
                  </a:lnTo>
                  <a:lnTo>
                    <a:pt x="670" y="2457"/>
                  </a:lnTo>
                  <a:lnTo>
                    <a:pt x="1674" y="2457"/>
                  </a:lnTo>
                  <a:lnTo>
                    <a:pt x="1691" y="2460"/>
                  </a:lnTo>
                  <a:lnTo>
                    <a:pt x="1706" y="2469"/>
                  </a:lnTo>
                  <a:lnTo>
                    <a:pt x="1719" y="2481"/>
                  </a:lnTo>
                  <a:lnTo>
                    <a:pt x="1727" y="2496"/>
                  </a:lnTo>
                  <a:lnTo>
                    <a:pt x="1730" y="2513"/>
                  </a:lnTo>
                  <a:lnTo>
                    <a:pt x="1727" y="2531"/>
                  </a:lnTo>
                  <a:lnTo>
                    <a:pt x="1719" y="2547"/>
                  </a:lnTo>
                  <a:lnTo>
                    <a:pt x="1706" y="2558"/>
                  </a:lnTo>
                  <a:lnTo>
                    <a:pt x="1691" y="2566"/>
                  </a:lnTo>
                  <a:lnTo>
                    <a:pt x="1674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8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9" name="Group 788"/>
          <p:cNvGrpSpPr/>
          <p:nvPr/>
        </p:nvGrpSpPr>
        <p:grpSpPr>
          <a:xfrm>
            <a:off x="6272577" y="4249738"/>
            <a:ext cx="573088" cy="511175"/>
            <a:chOff x="6264275" y="4249738"/>
            <a:chExt cx="573088" cy="511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7" name="Freeform 109"/>
            <p:cNvSpPr>
              <a:spLocks noEditPoints="1"/>
            </p:cNvSpPr>
            <p:nvPr/>
          </p:nvSpPr>
          <p:spPr bwMode="auto">
            <a:xfrm>
              <a:off x="6551613" y="4533900"/>
              <a:ext cx="257175" cy="227013"/>
            </a:xfrm>
            <a:custGeom>
              <a:avLst/>
              <a:gdLst>
                <a:gd name="T0" fmla="*/ 371 w 1619"/>
                <a:gd name="T1" fmla="*/ 134 h 1435"/>
                <a:gd name="T2" fmla="*/ 266 w 1619"/>
                <a:gd name="T3" fmla="*/ 186 h 1435"/>
                <a:gd name="T4" fmla="*/ 188 w 1619"/>
                <a:gd name="T5" fmla="*/ 270 h 1435"/>
                <a:gd name="T6" fmla="*/ 141 w 1619"/>
                <a:gd name="T7" fmla="*/ 374 h 1435"/>
                <a:gd name="T8" fmla="*/ 125 w 1619"/>
                <a:gd name="T9" fmla="*/ 454 h 1435"/>
                <a:gd name="T10" fmla="*/ 124 w 1619"/>
                <a:gd name="T11" fmla="*/ 477 h 1435"/>
                <a:gd name="T12" fmla="*/ 131 w 1619"/>
                <a:gd name="T13" fmla="*/ 541 h 1435"/>
                <a:gd name="T14" fmla="*/ 177 w 1619"/>
                <a:gd name="T15" fmla="*/ 678 h 1435"/>
                <a:gd name="T16" fmla="*/ 279 w 1619"/>
                <a:gd name="T17" fmla="*/ 821 h 1435"/>
                <a:gd name="T18" fmla="*/ 1295 w 1619"/>
                <a:gd name="T19" fmla="*/ 863 h 1435"/>
                <a:gd name="T20" fmla="*/ 1414 w 1619"/>
                <a:gd name="T21" fmla="*/ 728 h 1435"/>
                <a:gd name="T22" fmla="*/ 1481 w 1619"/>
                <a:gd name="T23" fmla="*/ 571 h 1435"/>
                <a:gd name="T24" fmla="*/ 1494 w 1619"/>
                <a:gd name="T25" fmla="*/ 493 h 1435"/>
                <a:gd name="T26" fmla="*/ 1494 w 1619"/>
                <a:gd name="T27" fmla="*/ 456 h 1435"/>
                <a:gd name="T28" fmla="*/ 1479 w 1619"/>
                <a:gd name="T29" fmla="*/ 377 h 1435"/>
                <a:gd name="T30" fmla="*/ 1432 w 1619"/>
                <a:gd name="T31" fmla="*/ 271 h 1435"/>
                <a:gd name="T32" fmla="*/ 1354 w 1619"/>
                <a:gd name="T33" fmla="*/ 186 h 1435"/>
                <a:gd name="T34" fmla="*/ 1249 w 1619"/>
                <a:gd name="T35" fmla="*/ 134 h 1435"/>
                <a:gd name="T36" fmla="*/ 1123 w 1619"/>
                <a:gd name="T37" fmla="*/ 126 h 1435"/>
                <a:gd name="T38" fmla="*/ 1015 w 1619"/>
                <a:gd name="T39" fmla="*/ 169 h 1435"/>
                <a:gd name="T40" fmla="*/ 927 w 1619"/>
                <a:gd name="T41" fmla="*/ 248 h 1435"/>
                <a:gd name="T42" fmla="*/ 867 w 1619"/>
                <a:gd name="T43" fmla="*/ 345 h 1435"/>
                <a:gd name="T44" fmla="*/ 736 w 1619"/>
                <a:gd name="T45" fmla="*/ 311 h 1435"/>
                <a:gd name="T46" fmla="*/ 666 w 1619"/>
                <a:gd name="T47" fmla="*/ 219 h 1435"/>
                <a:gd name="T48" fmla="*/ 571 w 1619"/>
                <a:gd name="T49" fmla="*/ 150 h 1435"/>
                <a:gd name="T50" fmla="*/ 456 w 1619"/>
                <a:gd name="T51" fmla="*/ 123 h 1435"/>
                <a:gd name="T52" fmla="*/ 551 w 1619"/>
                <a:gd name="T53" fmla="*/ 12 h 1435"/>
                <a:gd name="T54" fmla="*/ 678 w 1619"/>
                <a:gd name="T55" fmla="*/ 70 h 1435"/>
                <a:gd name="T56" fmla="*/ 782 w 1619"/>
                <a:gd name="T57" fmla="*/ 162 h 1435"/>
                <a:gd name="T58" fmla="*/ 869 w 1619"/>
                <a:gd name="T59" fmla="*/ 128 h 1435"/>
                <a:gd name="T60" fmla="*/ 981 w 1619"/>
                <a:gd name="T61" fmla="*/ 46 h 1435"/>
                <a:gd name="T62" fmla="*/ 1114 w 1619"/>
                <a:gd name="T63" fmla="*/ 3 h 1435"/>
                <a:gd name="T64" fmla="*/ 1270 w 1619"/>
                <a:gd name="T65" fmla="*/ 12 h 1435"/>
                <a:gd name="T66" fmla="*/ 1410 w 1619"/>
                <a:gd name="T67" fmla="*/ 75 h 1435"/>
                <a:gd name="T68" fmla="*/ 1521 w 1619"/>
                <a:gd name="T69" fmla="*/ 181 h 1435"/>
                <a:gd name="T70" fmla="*/ 1593 w 1619"/>
                <a:gd name="T71" fmla="*/ 323 h 1435"/>
                <a:gd name="T72" fmla="*/ 1618 w 1619"/>
                <a:gd name="T73" fmla="*/ 443 h 1435"/>
                <a:gd name="T74" fmla="*/ 1619 w 1619"/>
                <a:gd name="T75" fmla="*/ 502 h 1435"/>
                <a:gd name="T76" fmla="*/ 1602 w 1619"/>
                <a:gd name="T77" fmla="*/ 601 h 1435"/>
                <a:gd name="T78" fmla="*/ 1535 w 1619"/>
                <a:gd name="T79" fmla="*/ 766 h 1435"/>
                <a:gd name="T80" fmla="*/ 1423 w 1619"/>
                <a:gd name="T81" fmla="*/ 913 h 1435"/>
                <a:gd name="T82" fmla="*/ 243 w 1619"/>
                <a:gd name="T83" fmla="*/ 956 h 1435"/>
                <a:gd name="T84" fmla="*/ 116 w 1619"/>
                <a:gd name="T85" fmla="*/ 818 h 1435"/>
                <a:gd name="T86" fmla="*/ 34 w 1619"/>
                <a:gd name="T87" fmla="*/ 658 h 1435"/>
                <a:gd name="T88" fmla="*/ 3 w 1619"/>
                <a:gd name="T89" fmla="*/ 531 h 1435"/>
                <a:gd name="T90" fmla="*/ 0 w 1619"/>
                <a:gd name="T91" fmla="*/ 458 h 1435"/>
                <a:gd name="T92" fmla="*/ 11 w 1619"/>
                <a:gd name="T93" fmla="*/ 377 h 1435"/>
                <a:gd name="T94" fmla="*/ 68 w 1619"/>
                <a:gd name="T95" fmla="*/ 225 h 1435"/>
                <a:gd name="T96" fmla="*/ 168 w 1619"/>
                <a:gd name="T97" fmla="*/ 105 h 1435"/>
                <a:gd name="T98" fmla="*/ 300 w 1619"/>
                <a:gd name="T99" fmla="*/ 27 h 1435"/>
                <a:gd name="T100" fmla="*/ 456 w 1619"/>
                <a:gd name="T101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19" h="1435">
                  <a:moveTo>
                    <a:pt x="456" y="123"/>
                  </a:moveTo>
                  <a:lnTo>
                    <a:pt x="412" y="126"/>
                  </a:lnTo>
                  <a:lnTo>
                    <a:pt x="371" y="134"/>
                  </a:lnTo>
                  <a:lnTo>
                    <a:pt x="332" y="147"/>
                  </a:lnTo>
                  <a:lnTo>
                    <a:pt x="298" y="164"/>
                  </a:lnTo>
                  <a:lnTo>
                    <a:pt x="266" y="186"/>
                  </a:lnTo>
                  <a:lnTo>
                    <a:pt x="237" y="212"/>
                  </a:lnTo>
                  <a:lnTo>
                    <a:pt x="210" y="239"/>
                  </a:lnTo>
                  <a:lnTo>
                    <a:pt x="188" y="270"/>
                  </a:lnTo>
                  <a:lnTo>
                    <a:pt x="169" y="303"/>
                  </a:lnTo>
                  <a:lnTo>
                    <a:pt x="153" y="338"/>
                  </a:lnTo>
                  <a:lnTo>
                    <a:pt x="141" y="374"/>
                  </a:lnTo>
                  <a:lnTo>
                    <a:pt x="132" y="410"/>
                  </a:lnTo>
                  <a:lnTo>
                    <a:pt x="126" y="447"/>
                  </a:lnTo>
                  <a:lnTo>
                    <a:pt x="125" y="454"/>
                  </a:lnTo>
                  <a:lnTo>
                    <a:pt x="125" y="457"/>
                  </a:lnTo>
                  <a:lnTo>
                    <a:pt x="125" y="465"/>
                  </a:lnTo>
                  <a:lnTo>
                    <a:pt x="124" y="477"/>
                  </a:lnTo>
                  <a:lnTo>
                    <a:pt x="125" y="493"/>
                  </a:lnTo>
                  <a:lnTo>
                    <a:pt x="127" y="515"/>
                  </a:lnTo>
                  <a:lnTo>
                    <a:pt x="131" y="541"/>
                  </a:lnTo>
                  <a:lnTo>
                    <a:pt x="137" y="571"/>
                  </a:lnTo>
                  <a:lnTo>
                    <a:pt x="154" y="625"/>
                  </a:lnTo>
                  <a:lnTo>
                    <a:pt x="177" y="678"/>
                  </a:lnTo>
                  <a:lnTo>
                    <a:pt x="206" y="728"/>
                  </a:lnTo>
                  <a:lnTo>
                    <a:pt x="239" y="776"/>
                  </a:lnTo>
                  <a:lnTo>
                    <a:pt x="279" y="821"/>
                  </a:lnTo>
                  <a:lnTo>
                    <a:pt x="324" y="863"/>
                  </a:lnTo>
                  <a:lnTo>
                    <a:pt x="809" y="1273"/>
                  </a:lnTo>
                  <a:lnTo>
                    <a:pt x="1295" y="863"/>
                  </a:lnTo>
                  <a:lnTo>
                    <a:pt x="1339" y="821"/>
                  </a:lnTo>
                  <a:lnTo>
                    <a:pt x="1379" y="776"/>
                  </a:lnTo>
                  <a:lnTo>
                    <a:pt x="1414" y="728"/>
                  </a:lnTo>
                  <a:lnTo>
                    <a:pt x="1442" y="678"/>
                  </a:lnTo>
                  <a:lnTo>
                    <a:pt x="1465" y="626"/>
                  </a:lnTo>
                  <a:lnTo>
                    <a:pt x="1481" y="571"/>
                  </a:lnTo>
                  <a:lnTo>
                    <a:pt x="1488" y="541"/>
                  </a:lnTo>
                  <a:lnTo>
                    <a:pt x="1493" y="515"/>
                  </a:lnTo>
                  <a:lnTo>
                    <a:pt x="1494" y="493"/>
                  </a:lnTo>
                  <a:lnTo>
                    <a:pt x="1495" y="476"/>
                  </a:lnTo>
                  <a:lnTo>
                    <a:pt x="1495" y="464"/>
                  </a:lnTo>
                  <a:lnTo>
                    <a:pt x="1494" y="456"/>
                  </a:lnTo>
                  <a:lnTo>
                    <a:pt x="1494" y="454"/>
                  </a:lnTo>
                  <a:lnTo>
                    <a:pt x="1488" y="414"/>
                  </a:lnTo>
                  <a:lnTo>
                    <a:pt x="1479" y="377"/>
                  </a:lnTo>
                  <a:lnTo>
                    <a:pt x="1466" y="340"/>
                  </a:lnTo>
                  <a:lnTo>
                    <a:pt x="1450" y="305"/>
                  </a:lnTo>
                  <a:lnTo>
                    <a:pt x="1432" y="271"/>
                  </a:lnTo>
                  <a:lnTo>
                    <a:pt x="1408" y="240"/>
                  </a:lnTo>
                  <a:lnTo>
                    <a:pt x="1383" y="212"/>
                  </a:lnTo>
                  <a:lnTo>
                    <a:pt x="1354" y="186"/>
                  </a:lnTo>
                  <a:lnTo>
                    <a:pt x="1322" y="164"/>
                  </a:lnTo>
                  <a:lnTo>
                    <a:pt x="1286" y="147"/>
                  </a:lnTo>
                  <a:lnTo>
                    <a:pt x="1249" y="134"/>
                  </a:lnTo>
                  <a:lnTo>
                    <a:pt x="1208" y="126"/>
                  </a:lnTo>
                  <a:lnTo>
                    <a:pt x="1163" y="123"/>
                  </a:lnTo>
                  <a:lnTo>
                    <a:pt x="1123" y="126"/>
                  </a:lnTo>
                  <a:lnTo>
                    <a:pt x="1086" y="135"/>
                  </a:lnTo>
                  <a:lnTo>
                    <a:pt x="1049" y="150"/>
                  </a:lnTo>
                  <a:lnTo>
                    <a:pt x="1015" y="169"/>
                  </a:lnTo>
                  <a:lnTo>
                    <a:pt x="982" y="192"/>
                  </a:lnTo>
                  <a:lnTo>
                    <a:pt x="954" y="219"/>
                  </a:lnTo>
                  <a:lnTo>
                    <a:pt x="927" y="248"/>
                  </a:lnTo>
                  <a:lnTo>
                    <a:pt x="904" y="280"/>
                  </a:lnTo>
                  <a:lnTo>
                    <a:pt x="884" y="311"/>
                  </a:lnTo>
                  <a:lnTo>
                    <a:pt x="867" y="345"/>
                  </a:lnTo>
                  <a:lnTo>
                    <a:pt x="809" y="471"/>
                  </a:lnTo>
                  <a:lnTo>
                    <a:pt x="753" y="345"/>
                  </a:lnTo>
                  <a:lnTo>
                    <a:pt x="736" y="311"/>
                  </a:lnTo>
                  <a:lnTo>
                    <a:pt x="716" y="280"/>
                  </a:lnTo>
                  <a:lnTo>
                    <a:pt x="693" y="248"/>
                  </a:lnTo>
                  <a:lnTo>
                    <a:pt x="666" y="219"/>
                  </a:lnTo>
                  <a:lnTo>
                    <a:pt x="636" y="193"/>
                  </a:lnTo>
                  <a:lnTo>
                    <a:pt x="605" y="169"/>
                  </a:lnTo>
                  <a:lnTo>
                    <a:pt x="571" y="150"/>
                  </a:lnTo>
                  <a:lnTo>
                    <a:pt x="534" y="135"/>
                  </a:lnTo>
                  <a:lnTo>
                    <a:pt x="495" y="126"/>
                  </a:lnTo>
                  <a:lnTo>
                    <a:pt x="456" y="123"/>
                  </a:lnTo>
                  <a:close/>
                  <a:moveTo>
                    <a:pt x="456" y="0"/>
                  </a:moveTo>
                  <a:lnTo>
                    <a:pt x="504" y="3"/>
                  </a:lnTo>
                  <a:lnTo>
                    <a:pt x="551" y="12"/>
                  </a:lnTo>
                  <a:lnTo>
                    <a:pt x="596" y="26"/>
                  </a:lnTo>
                  <a:lnTo>
                    <a:pt x="639" y="46"/>
                  </a:lnTo>
                  <a:lnTo>
                    <a:pt x="678" y="70"/>
                  </a:lnTo>
                  <a:lnTo>
                    <a:pt x="715" y="98"/>
                  </a:lnTo>
                  <a:lnTo>
                    <a:pt x="749" y="128"/>
                  </a:lnTo>
                  <a:lnTo>
                    <a:pt x="782" y="162"/>
                  </a:lnTo>
                  <a:lnTo>
                    <a:pt x="809" y="197"/>
                  </a:lnTo>
                  <a:lnTo>
                    <a:pt x="838" y="162"/>
                  </a:lnTo>
                  <a:lnTo>
                    <a:pt x="869" y="128"/>
                  </a:lnTo>
                  <a:lnTo>
                    <a:pt x="904" y="98"/>
                  </a:lnTo>
                  <a:lnTo>
                    <a:pt x="941" y="70"/>
                  </a:lnTo>
                  <a:lnTo>
                    <a:pt x="981" y="46"/>
                  </a:lnTo>
                  <a:lnTo>
                    <a:pt x="1023" y="26"/>
                  </a:lnTo>
                  <a:lnTo>
                    <a:pt x="1068" y="12"/>
                  </a:lnTo>
                  <a:lnTo>
                    <a:pt x="1114" y="3"/>
                  </a:lnTo>
                  <a:lnTo>
                    <a:pt x="1163" y="0"/>
                  </a:lnTo>
                  <a:lnTo>
                    <a:pt x="1217" y="3"/>
                  </a:lnTo>
                  <a:lnTo>
                    <a:pt x="1270" y="12"/>
                  </a:lnTo>
                  <a:lnTo>
                    <a:pt x="1320" y="27"/>
                  </a:lnTo>
                  <a:lnTo>
                    <a:pt x="1366" y="48"/>
                  </a:lnTo>
                  <a:lnTo>
                    <a:pt x="1410" y="75"/>
                  </a:lnTo>
                  <a:lnTo>
                    <a:pt x="1452" y="105"/>
                  </a:lnTo>
                  <a:lnTo>
                    <a:pt x="1488" y="140"/>
                  </a:lnTo>
                  <a:lnTo>
                    <a:pt x="1521" y="181"/>
                  </a:lnTo>
                  <a:lnTo>
                    <a:pt x="1550" y="225"/>
                  </a:lnTo>
                  <a:lnTo>
                    <a:pt x="1575" y="272"/>
                  </a:lnTo>
                  <a:lnTo>
                    <a:pt x="1593" y="323"/>
                  </a:lnTo>
                  <a:lnTo>
                    <a:pt x="1608" y="377"/>
                  </a:lnTo>
                  <a:lnTo>
                    <a:pt x="1617" y="434"/>
                  </a:lnTo>
                  <a:lnTo>
                    <a:pt x="1618" y="443"/>
                  </a:lnTo>
                  <a:lnTo>
                    <a:pt x="1619" y="458"/>
                  </a:lnTo>
                  <a:lnTo>
                    <a:pt x="1619" y="478"/>
                  </a:lnTo>
                  <a:lnTo>
                    <a:pt x="1619" y="502"/>
                  </a:lnTo>
                  <a:lnTo>
                    <a:pt x="1616" y="531"/>
                  </a:lnTo>
                  <a:lnTo>
                    <a:pt x="1610" y="564"/>
                  </a:lnTo>
                  <a:lnTo>
                    <a:pt x="1602" y="601"/>
                  </a:lnTo>
                  <a:lnTo>
                    <a:pt x="1586" y="658"/>
                  </a:lnTo>
                  <a:lnTo>
                    <a:pt x="1562" y="714"/>
                  </a:lnTo>
                  <a:lnTo>
                    <a:pt x="1535" y="766"/>
                  </a:lnTo>
                  <a:lnTo>
                    <a:pt x="1503" y="818"/>
                  </a:lnTo>
                  <a:lnTo>
                    <a:pt x="1465" y="867"/>
                  </a:lnTo>
                  <a:lnTo>
                    <a:pt x="1423" y="913"/>
                  </a:lnTo>
                  <a:lnTo>
                    <a:pt x="1376" y="956"/>
                  </a:lnTo>
                  <a:lnTo>
                    <a:pt x="809" y="1435"/>
                  </a:lnTo>
                  <a:lnTo>
                    <a:pt x="243" y="956"/>
                  </a:lnTo>
                  <a:lnTo>
                    <a:pt x="196" y="913"/>
                  </a:lnTo>
                  <a:lnTo>
                    <a:pt x="154" y="867"/>
                  </a:lnTo>
                  <a:lnTo>
                    <a:pt x="116" y="818"/>
                  </a:lnTo>
                  <a:lnTo>
                    <a:pt x="84" y="766"/>
                  </a:lnTo>
                  <a:lnTo>
                    <a:pt x="56" y="714"/>
                  </a:lnTo>
                  <a:lnTo>
                    <a:pt x="34" y="658"/>
                  </a:lnTo>
                  <a:lnTo>
                    <a:pt x="16" y="601"/>
                  </a:lnTo>
                  <a:lnTo>
                    <a:pt x="9" y="564"/>
                  </a:lnTo>
                  <a:lnTo>
                    <a:pt x="3" y="531"/>
                  </a:lnTo>
                  <a:lnTo>
                    <a:pt x="1" y="502"/>
                  </a:lnTo>
                  <a:lnTo>
                    <a:pt x="0" y="478"/>
                  </a:lnTo>
                  <a:lnTo>
                    <a:pt x="0" y="458"/>
                  </a:lnTo>
                  <a:lnTo>
                    <a:pt x="1" y="443"/>
                  </a:lnTo>
                  <a:lnTo>
                    <a:pt x="2" y="434"/>
                  </a:lnTo>
                  <a:lnTo>
                    <a:pt x="11" y="377"/>
                  </a:lnTo>
                  <a:lnTo>
                    <a:pt x="25" y="323"/>
                  </a:lnTo>
                  <a:lnTo>
                    <a:pt x="44" y="272"/>
                  </a:lnTo>
                  <a:lnTo>
                    <a:pt x="68" y="225"/>
                  </a:lnTo>
                  <a:lnTo>
                    <a:pt x="97" y="181"/>
                  </a:lnTo>
                  <a:lnTo>
                    <a:pt x="131" y="140"/>
                  </a:lnTo>
                  <a:lnTo>
                    <a:pt x="168" y="105"/>
                  </a:lnTo>
                  <a:lnTo>
                    <a:pt x="209" y="75"/>
                  </a:lnTo>
                  <a:lnTo>
                    <a:pt x="253" y="48"/>
                  </a:lnTo>
                  <a:lnTo>
                    <a:pt x="300" y="27"/>
                  </a:lnTo>
                  <a:lnTo>
                    <a:pt x="349" y="12"/>
                  </a:lnTo>
                  <a:lnTo>
                    <a:pt x="401" y="3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10"/>
            <p:cNvSpPr>
              <a:spLocks noEditPoints="1"/>
            </p:cNvSpPr>
            <p:nvPr/>
          </p:nvSpPr>
          <p:spPr bwMode="auto">
            <a:xfrm>
              <a:off x="6502400" y="4395788"/>
              <a:ext cx="127000" cy="157163"/>
            </a:xfrm>
            <a:custGeom>
              <a:avLst/>
              <a:gdLst>
                <a:gd name="T0" fmla="*/ 124 w 810"/>
                <a:gd name="T1" fmla="*/ 174 h 986"/>
                <a:gd name="T2" fmla="*/ 124 w 810"/>
                <a:gd name="T3" fmla="*/ 813 h 986"/>
                <a:gd name="T4" fmla="*/ 631 w 810"/>
                <a:gd name="T5" fmla="*/ 493 h 986"/>
                <a:gd name="T6" fmla="*/ 124 w 810"/>
                <a:gd name="T7" fmla="*/ 174 h 986"/>
                <a:gd name="T8" fmla="*/ 64 w 810"/>
                <a:gd name="T9" fmla="*/ 0 h 986"/>
                <a:gd name="T10" fmla="*/ 81 w 810"/>
                <a:gd name="T11" fmla="*/ 3 h 986"/>
                <a:gd name="T12" fmla="*/ 95 w 810"/>
                <a:gd name="T13" fmla="*/ 10 h 986"/>
                <a:gd name="T14" fmla="*/ 781 w 810"/>
                <a:gd name="T15" fmla="*/ 441 h 986"/>
                <a:gd name="T16" fmla="*/ 793 w 810"/>
                <a:gd name="T17" fmla="*/ 451 h 986"/>
                <a:gd name="T18" fmla="*/ 802 w 810"/>
                <a:gd name="T19" fmla="*/ 464 h 986"/>
                <a:gd name="T20" fmla="*/ 809 w 810"/>
                <a:gd name="T21" fmla="*/ 478 h 986"/>
                <a:gd name="T22" fmla="*/ 810 w 810"/>
                <a:gd name="T23" fmla="*/ 493 h 986"/>
                <a:gd name="T24" fmla="*/ 809 w 810"/>
                <a:gd name="T25" fmla="*/ 509 h 986"/>
                <a:gd name="T26" fmla="*/ 802 w 810"/>
                <a:gd name="T27" fmla="*/ 523 h 986"/>
                <a:gd name="T28" fmla="*/ 793 w 810"/>
                <a:gd name="T29" fmla="*/ 535 h 986"/>
                <a:gd name="T30" fmla="*/ 781 w 810"/>
                <a:gd name="T31" fmla="*/ 545 h 986"/>
                <a:gd name="T32" fmla="*/ 95 w 810"/>
                <a:gd name="T33" fmla="*/ 976 h 986"/>
                <a:gd name="T34" fmla="*/ 80 w 810"/>
                <a:gd name="T35" fmla="*/ 984 h 986"/>
                <a:gd name="T36" fmla="*/ 62 w 810"/>
                <a:gd name="T37" fmla="*/ 986 h 986"/>
                <a:gd name="T38" fmla="*/ 47 w 810"/>
                <a:gd name="T39" fmla="*/ 984 h 986"/>
                <a:gd name="T40" fmla="*/ 32 w 810"/>
                <a:gd name="T41" fmla="*/ 978 h 986"/>
                <a:gd name="T42" fmla="*/ 19 w 810"/>
                <a:gd name="T43" fmla="*/ 968 h 986"/>
                <a:gd name="T44" fmla="*/ 9 w 810"/>
                <a:gd name="T45" fmla="*/ 956 h 986"/>
                <a:gd name="T46" fmla="*/ 2 w 810"/>
                <a:gd name="T47" fmla="*/ 941 h 986"/>
                <a:gd name="T48" fmla="*/ 0 w 810"/>
                <a:gd name="T49" fmla="*/ 924 h 986"/>
                <a:gd name="T50" fmla="*/ 0 w 810"/>
                <a:gd name="T51" fmla="*/ 63 h 986"/>
                <a:gd name="T52" fmla="*/ 2 w 810"/>
                <a:gd name="T53" fmla="*/ 46 h 986"/>
                <a:gd name="T54" fmla="*/ 9 w 810"/>
                <a:gd name="T55" fmla="*/ 31 h 986"/>
                <a:gd name="T56" fmla="*/ 19 w 810"/>
                <a:gd name="T57" fmla="*/ 18 h 986"/>
                <a:gd name="T58" fmla="*/ 32 w 810"/>
                <a:gd name="T59" fmla="*/ 8 h 986"/>
                <a:gd name="T60" fmla="*/ 48 w 810"/>
                <a:gd name="T61" fmla="*/ 2 h 986"/>
                <a:gd name="T62" fmla="*/ 64 w 810"/>
                <a:gd name="T63" fmla="*/ 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986">
                  <a:moveTo>
                    <a:pt x="124" y="174"/>
                  </a:moveTo>
                  <a:lnTo>
                    <a:pt x="124" y="813"/>
                  </a:lnTo>
                  <a:lnTo>
                    <a:pt x="631" y="493"/>
                  </a:lnTo>
                  <a:lnTo>
                    <a:pt x="124" y="174"/>
                  </a:lnTo>
                  <a:close/>
                  <a:moveTo>
                    <a:pt x="64" y="0"/>
                  </a:moveTo>
                  <a:lnTo>
                    <a:pt x="81" y="3"/>
                  </a:lnTo>
                  <a:lnTo>
                    <a:pt x="95" y="10"/>
                  </a:lnTo>
                  <a:lnTo>
                    <a:pt x="781" y="441"/>
                  </a:lnTo>
                  <a:lnTo>
                    <a:pt x="793" y="451"/>
                  </a:lnTo>
                  <a:lnTo>
                    <a:pt x="802" y="464"/>
                  </a:lnTo>
                  <a:lnTo>
                    <a:pt x="809" y="478"/>
                  </a:lnTo>
                  <a:lnTo>
                    <a:pt x="810" y="493"/>
                  </a:lnTo>
                  <a:lnTo>
                    <a:pt x="809" y="509"/>
                  </a:lnTo>
                  <a:lnTo>
                    <a:pt x="802" y="523"/>
                  </a:lnTo>
                  <a:lnTo>
                    <a:pt x="793" y="535"/>
                  </a:lnTo>
                  <a:lnTo>
                    <a:pt x="781" y="545"/>
                  </a:lnTo>
                  <a:lnTo>
                    <a:pt x="95" y="976"/>
                  </a:lnTo>
                  <a:lnTo>
                    <a:pt x="80" y="984"/>
                  </a:lnTo>
                  <a:lnTo>
                    <a:pt x="62" y="986"/>
                  </a:lnTo>
                  <a:lnTo>
                    <a:pt x="47" y="984"/>
                  </a:lnTo>
                  <a:lnTo>
                    <a:pt x="32" y="978"/>
                  </a:lnTo>
                  <a:lnTo>
                    <a:pt x="19" y="968"/>
                  </a:lnTo>
                  <a:lnTo>
                    <a:pt x="9" y="956"/>
                  </a:lnTo>
                  <a:lnTo>
                    <a:pt x="2" y="941"/>
                  </a:lnTo>
                  <a:lnTo>
                    <a:pt x="0" y="924"/>
                  </a:lnTo>
                  <a:lnTo>
                    <a:pt x="0" y="63"/>
                  </a:lnTo>
                  <a:lnTo>
                    <a:pt x="2" y="46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11"/>
            <p:cNvSpPr>
              <a:spLocks noEditPoints="1"/>
            </p:cNvSpPr>
            <p:nvPr/>
          </p:nvSpPr>
          <p:spPr bwMode="auto">
            <a:xfrm>
              <a:off x="6264275" y="4249738"/>
              <a:ext cx="573088" cy="449263"/>
            </a:xfrm>
            <a:custGeom>
              <a:avLst/>
              <a:gdLst>
                <a:gd name="T0" fmla="*/ 124 w 3613"/>
                <a:gd name="T1" fmla="*/ 2709 h 2833"/>
                <a:gd name="T2" fmla="*/ 623 w 3613"/>
                <a:gd name="T3" fmla="*/ 2155 h 2833"/>
                <a:gd name="T4" fmla="*/ 124 w 3613"/>
                <a:gd name="T5" fmla="*/ 1478 h 2833"/>
                <a:gd name="T6" fmla="*/ 623 w 3613"/>
                <a:gd name="T7" fmla="*/ 2032 h 2833"/>
                <a:gd name="T8" fmla="*/ 124 w 3613"/>
                <a:gd name="T9" fmla="*/ 1478 h 2833"/>
                <a:gd name="T10" fmla="*/ 2990 w 3613"/>
                <a:gd name="T11" fmla="*/ 1355 h 2833"/>
                <a:gd name="T12" fmla="*/ 3489 w 3613"/>
                <a:gd name="T13" fmla="*/ 800 h 2833"/>
                <a:gd name="T14" fmla="*/ 124 w 3613"/>
                <a:gd name="T15" fmla="*/ 800 h 2833"/>
                <a:gd name="T16" fmla="*/ 623 w 3613"/>
                <a:gd name="T17" fmla="*/ 1355 h 2833"/>
                <a:gd name="T18" fmla="*/ 124 w 3613"/>
                <a:gd name="T19" fmla="*/ 800 h 2833"/>
                <a:gd name="T20" fmla="*/ 2990 w 3613"/>
                <a:gd name="T21" fmla="*/ 678 h 2833"/>
                <a:gd name="T22" fmla="*/ 3489 w 3613"/>
                <a:gd name="T23" fmla="*/ 123 h 2833"/>
                <a:gd name="T24" fmla="*/ 124 w 3613"/>
                <a:gd name="T25" fmla="*/ 123 h 2833"/>
                <a:gd name="T26" fmla="*/ 623 w 3613"/>
                <a:gd name="T27" fmla="*/ 678 h 2833"/>
                <a:gd name="T28" fmla="*/ 124 w 3613"/>
                <a:gd name="T29" fmla="*/ 123 h 2833"/>
                <a:gd name="T30" fmla="*/ 3551 w 3613"/>
                <a:gd name="T31" fmla="*/ 0 h 2833"/>
                <a:gd name="T32" fmla="*/ 3588 w 3613"/>
                <a:gd name="T33" fmla="*/ 12 h 2833"/>
                <a:gd name="T34" fmla="*/ 3610 w 3613"/>
                <a:gd name="T35" fmla="*/ 42 h 2833"/>
                <a:gd name="T36" fmla="*/ 3613 w 3613"/>
                <a:gd name="T37" fmla="*/ 1909 h 2833"/>
                <a:gd name="T38" fmla="*/ 3601 w 3613"/>
                <a:gd name="T39" fmla="*/ 1945 h 2833"/>
                <a:gd name="T40" fmla="*/ 3571 w 3613"/>
                <a:gd name="T41" fmla="*/ 1967 h 2833"/>
                <a:gd name="T42" fmla="*/ 3531 w 3613"/>
                <a:gd name="T43" fmla="*/ 1967 h 2833"/>
                <a:gd name="T44" fmla="*/ 3500 w 3613"/>
                <a:gd name="T45" fmla="*/ 1945 h 2833"/>
                <a:gd name="T46" fmla="*/ 3489 w 3613"/>
                <a:gd name="T47" fmla="*/ 1909 h 2833"/>
                <a:gd name="T48" fmla="*/ 2928 w 3613"/>
                <a:gd name="T49" fmla="*/ 1478 h 2833"/>
                <a:gd name="T50" fmla="*/ 2891 w 3613"/>
                <a:gd name="T51" fmla="*/ 1466 h 2833"/>
                <a:gd name="T52" fmla="*/ 2869 w 3613"/>
                <a:gd name="T53" fmla="*/ 1435 h 2833"/>
                <a:gd name="T54" fmla="*/ 2866 w 3613"/>
                <a:gd name="T55" fmla="*/ 123 h 2833"/>
                <a:gd name="T56" fmla="*/ 748 w 3613"/>
                <a:gd name="T57" fmla="*/ 2709 h 2833"/>
                <a:gd name="T58" fmla="*/ 1639 w 3613"/>
                <a:gd name="T59" fmla="*/ 2712 h 2833"/>
                <a:gd name="T60" fmla="*/ 1670 w 3613"/>
                <a:gd name="T61" fmla="*/ 2734 h 2833"/>
                <a:gd name="T62" fmla="*/ 1682 w 3613"/>
                <a:gd name="T63" fmla="*/ 2771 h 2833"/>
                <a:gd name="T64" fmla="*/ 1670 w 3613"/>
                <a:gd name="T65" fmla="*/ 2808 h 2833"/>
                <a:gd name="T66" fmla="*/ 1639 w 3613"/>
                <a:gd name="T67" fmla="*/ 2830 h 2833"/>
                <a:gd name="T68" fmla="*/ 62 w 3613"/>
                <a:gd name="T69" fmla="*/ 2833 h 2833"/>
                <a:gd name="T70" fmla="*/ 26 w 3613"/>
                <a:gd name="T71" fmla="*/ 2821 h 2833"/>
                <a:gd name="T72" fmla="*/ 3 w 3613"/>
                <a:gd name="T73" fmla="*/ 2790 h 2833"/>
                <a:gd name="T74" fmla="*/ 0 w 3613"/>
                <a:gd name="T75" fmla="*/ 61 h 2833"/>
                <a:gd name="T76" fmla="*/ 12 w 3613"/>
                <a:gd name="T77" fmla="*/ 25 h 2833"/>
                <a:gd name="T78" fmla="*/ 42 w 3613"/>
                <a:gd name="T79" fmla="*/ 3 h 2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13" h="2833">
                  <a:moveTo>
                    <a:pt x="124" y="2155"/>
                  </a:moveTo>
                  <a:lnTo>
                    <a:pt x="124" y="2709"/>
                  </a:lnTo>
                  <a:lnTo>
                    <a:pt x="623" y="2709"/>
                  </a:lnTo>
                  <a:lnTo>
                    <a:pt x="623" y="2155"/>
                  </a:lnTo>
                  <a:lnTo>
                    <a:pt x="124" y="2155"/>
                  </a:lnTo>
                  <a:close/>
                  <a:moveTo>
                    <a:pt x="124" y="1478"/>
                  </a:moveTo>
                  <a:lnTo>
                    <a:pt x="124" y="2032"/>
                  </a:lnTo>
                  <a:lnTo>
                    <a:pt x="623" y="2032"/>
                  </a:lnTo>
                  <a:lnTo>
                    <a:pt x="623" y="1478"/>
                  </a:lnTo>
                  <a:lnTo>
                    <a:pt x="124" y="1478"/>
                  </a:lnTo>
                  <a:close/>
                  <a:moveTo>
                    <a:pt x="2990" y="800"/>
                  </a:moveTo>
                  <a:lnTo>
                    <a:pt x="2990" y="1355"/>
                  </a:lnTo>
                  <a:lnTo>
                    <a:pt x="3489" y="1355"/>
                  </a:lnTo>
                  <a:lnTo>
                    <a:pt x="3489" y="800"/>
                  </a:lnTo>
                  <a:lnTo>
                    <a:pt x="2990" y="800"/>
                  </a:lnTo>
                  <a:close/>
                  <a:moveTo>
                    <a:pt x="124" y="800"/>
                  </a:moveTo>
                  <a:lnTo>
                    <a:pt x="124" y="1355"/>
                  </a:lnTo>
                  <a:lnTo>
                    <a:pt x="623" y="1355"/>
                  </a:lnTo>
                  <a:lnTo>
                    <a:pt x="623" y="800"/>
                  </a:lnTo>
                  <a:lnTo>
                    <a:pt x="124" y="800"/>
                  </a:lnTo>
                  <a:close/>
                  <a:moveTo>
                    <a:pt x="2990" y="123"/>
                  </a:moveTo>
                  <a:lnTo>
                    <a:pt x="2990" y="678"/>
                  </a:lnTo>
                  <a:lnTo>
                    <a:pt x="3489" y="678"/>
                  </a:lnTo>
                  <a:lnTo>
                    <a:pt x="3489" y="123"/>
                  </a:lnTo>
                  <a:lnTo>
                    <a:pt x="2990" y="123"/>
                  </a:lnTo>
                  <a:close/>
                  <a:moveTo>
                    <a:pt x="124" y="123"/>
                  </a:moveTo>
                  <a:lnTo>
                    <a:pt x="124" y="678"/>
                  </a:lnTo>
                  <a:lnTo>
                    <a:pt x="623" y="678"/>
                  </a:lnTo>
                  <a:lnTo>
                    <a:pt x="623" y="123"/>
                  </a:lnTo>
                  <a:lnTo>
                    <a:pt x="124" y="123"/>
                  </a:lnTo>
                  <a:close/>
                  <a:moveTo>
                    <a:pt x="62" y="0"/>
                  </a:moveTo>
                  <a:lnTo>
                    <a:pt x="3551" y="0"/>
                  </a:lnTo>
                  <a:lnTo>
                    <a:pt x="3571" y="3"/>
                  </a:lnTo>
                  <a:lnTo>
                    <a:pt x="3588" y="12"/>
                  </a:lnTo>
                  <a:lnTo>
                    <a:pt x="3601" y="25"/>
                  </a:lnTo>
                  <a:lnTo>
                    <a:pt x="3610" y="42"/>
                  </a:lnTo>
                  <a:lnTo>
                    <a:pt x="3613" y="61"/>
                  </a:lnTo>
                  <a:lnTo>
                    <a:pt x="3613" y="1909"/>
                  </a:lnTo>
                  <a:lnTo>
                    <a:pt x="3610" y="1929"/>
                  </a:lnTo>
                  <a:lnTo>
                    <a:pt x="3601" y="1945"/>
                  </a:lnTo>
                  <a:lnTo>
                    <a:pt x="3588" y="1958"/>
                  </a:lnTo>
                  <a:lnTo>
                    <a:pt x="3571" y="1967"/>
                  </a:lnTo>
                  <a:lnTo>
                    <a:pt x="3551" y="1970"/>
                  </a:lnTo>
                  <a:lnTo>
                    <a:pt x="3531" y="1967"/>
                  </a:lnTo>
                  <a:lnTo>
                    <a:pt x="3515" y="1958"/>
                  </a:lnTo>
                  <a:lnTo>
                    <a:pt x="3500" y="1945"/>
                  </a:lnTo>
                  <a:lnTo>
                    <a:pt x="3491" y="1929"/>
                  </a:lnTo>
                  <a:lnTo>
                    <a:pt x="3489" y="1909"/>
                  </a:lnTo>
                  <a:lnTo>
                    <a:pt x="3489" y="1478"/>
                  </a:lnTo>
                  <a:lnTo>
                    <a:pt x="2928" y="1478"/>
                  </a:lnTo>
                  <a:lnTo>
                    <a:pt x="2908" y="1475"/>
                  </a:lnTo>
                  <a:lnTo>
                    <a:pt x="2891" y="1466"/>
                  </a:lnTo>
                  <a:lnTo>
                    <a:pt x="2878" y="1453"/>
                  </a:lnTo>
                  <a:lnTo>
                    <a:pt x="2869" y="1435"/>
                  </a:lnTo>
                  <a:lnTo>
                    <a:pt x="2866" y="1416"/>
                  </a:lnTo>
                  <a:lnTo>
                    <a:pt x="2866" y="123"/>
                  </a:lnTo>
                  <a:lnTo>
                    <a:pt x="748" y="123"/>
                  </a:lnTo>
                  <a:lnTo>
                    <a:pt x="748" y="2709"/>
                  </a:lnTo>
                  <a:lnTo>
                    <a:pt x="1619" y="2709"/>
                  </a:lnTo>
                  <a:lnTo>
                    <a:pt x="1639" y="2712"/>
                  </a:lnTo>
                  <a:lnTo>
                    <a:pt x="1657" y="2721"/>
                  </a:lnTo>
                  <a:lnTo>
                    <a:pt x="1670" y="2734"/>
                  </a:lnTo>
                  <a:lnTo>
                    <a:pt x="1679" y="2752"/>
                  </a:lnTo>
                  <a:lnTo>
                    <a:pt x="1682" y="2771"/>
                  </a:lnTo>
                  <a:lnTo>
                    <a:pt x="1679" y="2790"/>
                  </a:lnTo>
                  <a:lnTo>
                    <a:pt x="1670" y="2808"/>
                  </a:lnTo>
                  <a:lnTo>
                    <a:pt x="1657" y="2821"/>
                  </a:lnTo>
                  <a:lnTo>
                    <a:pt x="1639" y="2830"/>
                  </a:lnTo>
                  <a:lnTo>
                    <a:pt x="1619" y="2833"/>
                  </a:lnTo>
                  <a:lnTo>
                    <a:pt x="62" y="2833"/>
                  </a:lnTo>
                  <a:lnTo>
                    <a:pt x="42" y="2830"/>
                  </a:lnTo>
                  <a:lnTo>
                    <a:pt x="26" y="2821"/>
                  </a:lnTo>
                  <a:lnTo>
                    <a:pt x="12" y="2808"/>
                  </a:lnTo>
                  <a:lnTo>
                    <a:pt x="3" y="2790"/>
                  </a:lnTo>
                  <a:lnTo>
                    <a:pt x="0" y="277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8" name="Group 787"/>
          <p:cNvGrpSpPr/>
          <p:nvPr/>
        </p:nvGrpSpPr>
        <p:grpSpPr>
          <a:xfrm>
            <a:off x="7199340" y="4252913"/>
            <a:ext cx="590550" cy="503237"/>
            <a:chOff x="7210425" y="4252913"/>
            <a:chExt cx="590550" cy="5032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3" name="Freeform 116"/>
            <p:cNvSpPr>
              <a:spLocks noEditPoints="1"/>
            </p:cNvSpPr>
            <p:nvPr/>
          </p:nvSpPr>
          <p:spPr bwMode="auto">
            <a:xfrm>
              <a:off x="7531100" y="4568825"/>
              <a:ext cx="269875" cy="187325"/>
            </a:xfrm>
            <a:custGeom>
              <a:avLst/>
              <a:gdLst>
                <a:gd name="T0" fmla="*/ 789 w 1534"/>
                <a:gd name="T1" fmla="*/ 121 h 1062"/>
                <a:gd name="T2" fmla="*/ 685 w 1534"/>
                <a:gd name="T3" fmla="*/ 167 h 1062"/>
                <a:gd name="T4" fmla="*/ 602 w 1534"/>
                <a:gd name="T5" fmla="*/ 248 h 1062"/>
                <a:gd name="T6" fmla="*/ 513 w 1534"/>
                <a:gd name="T7" fmla="*/ 307 h 1062"/>
                <a:gd name="T8" fmla="*/ 424 w 1534"/>
                <a:gd name="T9" fmla="*/ 301 h 1062"/>
                <a:gd name="T10" fmla="*/ 341 w 1534"/>
                <a:gd name="T11" fmla="*/ 340 h 1062"/>
                <a:gd name="T12" fmla="*/ 285 w 1534"/>
                <a:gd name="T13" fmla="*/ 417 h 1062"/>
                <a:gd name="T14" fmla="*/ 247 w 1534"/>
                <a:gd name="T15" fmla="*/ 487 h 1062"/>
                <a:gd name="T16" fmla="*/ 167 w 1534"/>
                <a:gd name="T17" fmla="*/ 550 h 1062"/>
                <a:gd name="T18" fmla="*/ 121 w 1534"/>
                <a:gd name="T19" fmla="*/ 638 h 1062"/>
                <a:gd name="T20" fmla="*/ 115 w 1534"/>
                <a:gd name="T21" fmla="*/ 746 h 1062"/>
                <a:gd name="T22" fmla="*/ 156 w 1534"/>
                <a:gd name="T23" fmla="*/ 850 h 1062"/>
                <a:gd name="T24" fmla="*/ 238 w 1534"/>
                <a:gd name="T25" fmla="*/ 923 h 1062"/>
                <a:gd name="T26" fmla="*/ 346 w 1534"/>
                <a:gd name="T27" fmla="*/ 950 h 1062"/>
                <a:gd name="T28" fmla="*/ 1207 w 1534"/>
                <a:gd name="T29" fmla="*/ 950 h 1062"/>
                <a:gd name="T30" fmla="*/ 1307 w 1534"/>
                <a:gd name="T31" fmla="*/ 925 h 1062"/>
                <a:gd name="T32" fmla="*/ 1381 w 1534"/>
                <a:gd name="T33" fmla="*/ 859 h 1062"/>
                <a:gd name="T34" fmla="*/ 1419 w 1534"/>
                <a:gd name="T35" fmla="*/ 763 h 1062"/>
                <a:gd name="T36" fmla="*/ 1412 w 1534"/>
                <a:gd name="T37" fmla="*/ 658 h 1062"/>
                <a:gd name="T38" fmla="*/ 1362 w 1534"/>
                <a:gd name="T39" fmla="*/ 572 h 1062"/>
                <a:gd name="T40" fmla="*/ 1279 w 1534"/>
                <a:gd name="T41" fmla="*/ 517 h 1062"/>
                <a:gd name="T42" fmla="*/ 1201 w 1534"/>
                <a:gd name="T43" fmla="*/ 454 h 1062"/>
                <a:gd name="T44" fmla="*/ 1174 w 1534"/>
                <a:gd name="T45" fmla="*/ 321 h 1062"/>
                <a:gd name="T46" fmla="*/ 1102 w 1534"/>
                <a:gd name="T47" fmla="*/ 212 h 1062"/>
                <a:gd name="T48" fmla="*/ 995 w 1534"/>
                <a:gd name="T49" fmla="*/ 138 h 1062"/>
                <a:gd name="T50" fmla="*/ 867 w 1534"/>
                <a:gd name="T51" fmla="*/ 112 h 1062"/>
                <a:gd name="T52" fmla="*/ 970 w 1534"/>
                <a:gd name="T53" fmla="*/ 12 h 1062"/>
                <a:gd name="T54" fmla="*/ 1107 w 1534"/>
                <a:gd name="T55" fmla="*/ 72 h 1062"/>
                <a:gd name="T56" fmla="*/ 1216 w 1534"/>
                <a:gd name="T57" fmla="*/ 175 h 1062"/>
                <a:gd name="T58" fmla="*/ 1288 w 1534"/>
                <a:gd name="T59" fmla="*/ 308 h 1062"/>
                <a:gd name="T60" fmla="*/ 1349 w 1534"/>
                <a:gd name="T61" fmla="*/ 426 h 1062"/>
                <a:gd name="T62" fmla="*/ 1447 w 1534"/>
                <a:gd name="T63" fmla="*/ 499 h 1062"/>
                <a:gd name="T64" fmla="*/ 1511 w 1534"/>
                <a:gd name="T65" fmla="*/ 603 h 1062"/>
                <a:gd name="T66" fmla="*/ 1534 w 1534"/>
                <a:gd name="T67" fmla="*/ 728 h 1062"/>
                <a:gd name="T68" fmla="*/ 1509 w 1534"/>
                <a:gd name="T69" fmla="*/ 858 h 1062"/>
                <a:gd name="T70" fmla="*/ 1439 w 1534"/>
                <a:gd name="T71" fmla="*/ 963 h 1062"/>
                <a:gd name="T72" fmla="*/ 1334 w 1534"/>
                <a:gd name="T73" fmla="*/ 1035 h 1062"/>
                <a:gd name="T74" fmla="*/ 1207 w 1534"/>
                <a:gd name="T75" fmla="*/ 1062 h 1062"/>
                <a:gd name="T76" fmla="*/ 953 w 1534"/>
                <a:gd name="T77" fmla="*/ 1062 h 1062"/>
                <a:gd name="T78" fmla="*/ 299 w 1534"/>
                <a:gd name="T79" fmla="*/ 1059 h 1062"/>
                <a:gd name="T80" fmla="*/ 171 w 1534"/>
                <a:gd name="T81" fmla="*/ 1013 h 1062"/>
                <a:gd name="T82" fmla="*/ 72 w 1534"/>
                <a:gd name="T83" fmla="*/ 924 h 1062"/>
                <a:gd name="T84" fmla="*/ 12 w 1534"/>
                <a:gd name="T85" fmla="*/ 801 h 1062"/>
                <a:gd name="T86" fmla="*/ 2 w 1534"/>
                <a:gd name="T87" fmla="*/ 665 h 1062"/>
                <a:gd name="T88" fmla="*/ 37 w 1534"/>
                <a:gd name="T89" fmla="*/ 547 h 1062"/>
                <a:gd name="T90" fmla="*/ 109 w 1534"/>
                <a:gd name="T91" fmla="*/ 449 h 1062"/>
                <a:gd name="T92" fmla="*/ 187 w 1534"/>
                <a:gd name="T93" fmla="*/ 363 h 1062"/>
                <a:gd name="T94" fmla="*/ 253 w 1534"/>
                <a:gd name="T95" fmla="*/ 270 h 1062"/>
                <a:gd name="T96" fmla="*/ 345 w 1534"/>
                <a:gd name="T97" fmla="*/ 208 h 1062"/>
                <a:gd name="T98" fmla="*/ 457 w 1534"/>
                <a:gd name="T99" fmla="*/ 186 h 1062"/>
                <a:gd name="T100" fmla="*/ 535 w 1534"/>
                <a:gd name="T101" fmla="*/ 152 h 1062"/>
                <a:gd name="T102" fmla="*/ 643 w 1534"/>
                <a:gd name="T103" fmla="*/ 62 h 1062"/>
                <a:gd name="T104" fmla="*/ 773 w 1534"/>
                <a:gd name="T105" fmla="*/ 1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4" h="1062">
                  <a:moveTo>
                    <a:pt x="867" y="112"/>
                  </a:moveTo>
                  <a:lnTo>
                    <a:pt x="828" y="114"/>
                  </a:lnTo>
                  <a:lnTo>
                    <a:pt x="789" y="121"/>
                  </a:lnTo>
                  <a:lnTo>
                    <a:pt x="753" y="132"/>
                  </a:lnTo>
                  <a:lnTo>
                    <a:pt x="718" y="147"/>
                  </a:lnTo>
                  <a:lnTo>
                    <a:pt x="685" y="167"/>
                  </a:lnTo>
                  <a:lnTo>
                    <a:pt x="654" y="190"/>
                  </a:lnTo>
                  <a:lnTo>
                    <a:pt x="626" y="217"/>
                  </a:lnTo>
                  <a:lnTo>
                    <a:pt x="602" y="248"/>
                  </a:lnTo>
                  <a:lnTo>
                    <a:pt x="579" y="282"/>
                  </a:lnTo>
                  <a:lnTo>
                    <a:pt x="556" y="321"/>
                  </a:lnTo>
                  <a:lnTo>
                    <a:pt x="513" y="307"/>
                  </a:lnTo>
                  <a:lnTo>
                    <a:pt x="485" y="300"/>
                  </a:lnTo>
                  <a:lnTo>
                    <a:pt x="457" y="298"/>
                  </a:lnTo>
                  <a:lnTo>
                    <a:pt x="424" y="301"/>
                  </a:lnTo>
                  <a:lnTo>
                    <a:pt x="395" y="309"/>
                  </a:lnTo>
                  <a:lnTo>
                    <a:pt x="366" y="322"/>
                  </a:lnTo>
                  <a:lnTo>
                    <a:pt x="341" y="340"/>
                  </a:lnTo>
                  <a:lnTo>
                    <a:pt x="319" y="362"/>
                  </a:lnTo>
                  <a:lnTo>
                    <a:pt x="299" y="388"/>
                  </a:lnTo>
                  <a:lnTo>
                    <a:pt x="285" y="417"/>
                  </a:lnTo>
                  <a:lnTo>
                    <a:pt x="276" y="448"/>
                  </a:lnTo>
                  <a:lnTo>
                    <a:pt x="270" y="474"/>
                  </a:lnTo>
                  <a:lnTo>
                    <a:pt x="247" y="487"/>
                  </a:lnTo>
                  <a:lnTo>
                    <a:pt x="217" y="504"/>
                  </a:lnTo>
                  <a:lnTo>
                    <a:pt x="191" y="525"/>
                  </a:lnTo>
                  <a:lnTo>
                    <a:pt x="167" y="550"/>
                  </a:lnTo>
                  <a:lnTo>
                    <a:pt x="148" y="577"/>
                  </a:lnTo>
                  <a:lnTo>
                    <a:pt x="132" y="607"/>
                  </a:lnTo>
                  <a:lnTo>
                    <a:pt x="121" y="638"/>
                  </a:lnTo>
                  <a:lnTo>
                    <a:pt x="114" y="672"/>
                  </a:lnTo>
                  <a:lnTo>
                    <a:pt x="112" y="706"/>
                  </a:lnTo>
                  <a:lnTo>
                    <a:pt x="115" y="746"/>
                  </a:lnTo>
                  <a:lnTo>
                    <a:pt x="123" y="783"/>
                  </a:lnTo>
                  <a:lnTo>
                    <a:pt x="137" y="818"/>
                  </a:lnTo>
                  <a:lnTo>
                    <a:pt x="156" y="850"/>
                  </a:lnTo>
                  <a:lnTo>
                    <a:pt x="180" y="879"/>
                  </a:lnTo>
                  <a:lnTo>
                    <a:pt x="207" y="903"/>
                  </a:lnTo>
                  <a:lnTo>
                    <a:pt x="238" y="923"/>
                  </a:lnTo>
                  <a:lnTo>
                    <a:pt x="272" y="938"/>
                  </a:lnTo>
                  <a:lnTo>
                    <a:pt x="307" y="947"/>
                  </a:lnTo>
                  <a:lnTo>
                    <a:pt x="346" y="950"/>
                  </a:lnTo>
                  <a:lnTo>
                    <a:pt x="955" y="949"/>
                  </a:lnTo>
                  <a:lnTo>
                    <a:pt x="965" y="950"/>
                  </a:lnTo>
                  <a:lnTo>
                    <a:pt x="1207" y="950"/>
                  </a:lnTo>
                  <a:lnTo>
                    <a:pt x="1243" y="947"/>
                  </a:lnTo>
                  <a:lnTo>
                    <a:pt x="1275" y="939"/>
                  </a:lnTo>
                  <a:lnTo>
                    <a:pt x="1307" y="925"/>
                  </a:lnTo>
                  <a:lnTo>
                    <a:pt x="1334" y="907"/>
                  </a:lnTo>
                  <a:lnTo>
                    <a:pt x="1359" y="885"/>
                  </a:lnTo>
                  <a:lnTo>
                    <a:pt x="1381" y="859"/>
                  </a:lnTo>
                  <a:lnTo>
                    <a:pt x="1398" y="829"/>
                  </a:lnTo>
                  <a:lnTo>
                    <a:pt x="1411" y="798"/>
                  </a:lnTo>
                  <a:lnTo>
                    <a:pt x="1419" y="763"/>
                  </a:lnTo>
                  <a:lnTo>
                    <a:pt x="1422" y="728"/>
                  </a:lnTo>
                  <a:lnTo>
                    <a:pt x="1419" y="692"/>
                  </a:lnTo>
                  <a:lnTo>
                    <a:pt x="1412" y="658"/>
                  </a:lnTo>
                  <a:lnTo>
                    <a:pt x="1399" y="627"/>
                  </a:lnTo>
                  <a:lnTo>
                    <a:pt x="1383" y="598"/>
                  </a:lnTo>
                  <a:lnTo>
                    <a:pt x="1362" y="572"/>
                  </a:lnTo>
                  <a:lnTo>
                    <a:pt x="1337" y="550"/>
                  </a:lnTo>
                  <a:lnTo>
                    <a:pt x="1310" y="531"/>
                  </a:lnTo>
                  <a:lnTo>
                    <a:pt x="1279" y="517"/>
                  </a:lnTo>
                  <a:lnTo>
                    <a:pt x="1247" y="508"/>
                  </a:lnTo>
                  <a:lnTo>
                    <a:pt x="1202" y="500"/>
                  </a:lnTo>
                  <a:lnTo>
                    <a:pt x="1201" y="454"/>
                  </a:lnTo>
                  <a:lnTo>
                    <a:pt x="1198" y="407"/>
                  </a:lnTo>
                  <a:lnTo>
                    <a:pt x="1189" y="363"/>
                  </a:lnTo>
                  <a:lnTo>
                    <a:pt x="1174" y="321"/>
                  </a:lnTo>
                  <a:lnTo>
                    <a:pt x="1155" y="281"/>
                  </a:lnTo>
                  <a:lnTo>
                    <a:pt x="1130" y="245"/>
                  </a:lnTo>
                  <a:lnTo>
                    <a:pt x="1102" y="212"/>
                  </a:lnTo>
                  <a:lnTo>
                    <a:pt x="1069" y="183"/>
                  </a:lnTo>
                  <a:lnTo>
                    <a:pt x="1034" y="158"/>
                  </a:lnTo>
                  <a:lnTo>
                    <a:pt x="995" y="138"/>
                  </a:lnTo>
                  <a:lnTo>
                    <a:pt x="955" y="124"/>
                  </a:lnTo>
                  <a:lnTo>
                    <a:pt x="912" y="115"/>
                  </a:lnTo>
                  <a:lnTo>
                    <a:pt x="867" y="112"/>
                  </a:lnTo>
                  <a:close/>
                  <a:moveTo>
                    <a:pt x="867" y="0"/>
                  </a:moveTo>
                  <a:lnTo>
                    <a:pt x="919" y="3"/>
                  </a:lnTo>
                  <a:lnTo>
                    <a:pt x="970" y="12"/>
                  </a:lnTo>
                  <a:lnTo>
                    <a:pt x="1018" y="27"/>
                  </a:lnTo>
                  <a:lnTo>
                    <a:pt x="1064" y="48"/>
                  </a:lnTo>
                  <a:lnTo>
                    <a:pt x="1107" y="72"/>
                  </a:lnTo>
                  <a:lnTo>
                    <a:pt x="1147" y="103"/>
                  </a:lnTo>
                  <a:lnTo>
                    <a:pt x="1184" y="136"/>
                  </a:lnTo>
                  <a:lnTo>
                    <a:pt x="1216" y="175"/>
                  </a:lnTo>
                  <a:lnTo>
                    <a:pt x="1245" y="215"/>
                  </a:lnTo>
                  <a:lnTo>
                    <a:pt x="1269" y="260"/>
                  </a:lnTo>
                  <a:lnTo>
                    <a:pt x="1288" y="308"/>
                  </a:lnTo>
                  <a:lnTo>
                    <a:pt x="1303" y="358"/>
                  </a:lnTo>
                  <a:lnTo>
                    <a:pt x="1311" y="409"/>
                  </a:lnTo>
                  <a:lnTo>
                    <a:pt x="1349" y="426"/>
                  </a:lnTo>
                  <a:lnTo>
                    <a:pt x="1385" y="446"/>
                  </a:lnTo>
                  <a:lnTo>
                    <a:pt x="1417" y="470"/>
                  </a:lnTo>
                  <a:lnTo>
                    <a:pt x="1447" y="499"/>
                  </a:lnTo>
                  <a:lnTo>
                    <a:pt x="1472" y="530"/>
                  </a:lnTo>
                  <a:lnTo>
                    <a:pt x="1493" y="566"/>
                  </a:lnTo>
                  <a:lnTo>
                    <a:pt x="1511" y="603"/>
                  </a:lnTo>
                  <a:lnTo>
                    <a:pt x="1524" y="642"/>
                  </a:lnTo>
                  <a:lnTo>
                    <a:pt x="1531" y="684"/>
                  </a:lnTo>
                  <a:lnTo>
                    <a:pt x="1534" y="728"/>
                  </a:lnTo>
                  <a:lnTo>
                    <a:pt x="1531" y="772"/>
                  </a:lnTo>
                  <a:lnTo>
                    <a:pt x="1522" y="816"/>
                  </a:lnTo>
                  <a:lnTo>
                    <a:pt x="1509" y="858"/>
                  </a:lnTo>
                  <a:lnTo>
                    <a:pt x="1489" y="896"/>
                  </a:lnTo>
                  <a:lnTo>
                    <a:pt x="1466" y="932"/>
                  </a:lnTo>
                  <a:lnTo>
                    <a:pt x="1439" y="963"/>
                  </a:lnTo>
                  <a:lnTo>
                    <a:pt x="1407" y="992"/>
                  </a:lnTo>
                  <a:lnTo>
                    <a:pt x="1373" y="1016"/>
                  </a:lnTo>
                  <a:lnTo>
                    <a:pt x="1334" y="1035"/>
                  </a:lnTo>
                  <a:lnTo>
                    <a:pt x="1295" y="1050"/>
                  </a:lnTo>
                  <a:lnTo>
                    <a:pt x="1252" y="1059"/>
                  </a:lnTo>
                  <a:lnTo>
                    <a:pt x="1207" y="1062"/>
                  </a:lnTo>
                  <a:lnTo>
                    <a:pt x="967" y="1062"/>
                  </a:lnTo>
                  <a:lnTo>
                    <a:pt x="957" y="1062"/>
                  </a:lnTo>
                  <a:lnTo>
                    <a:pt x="953" y="1062"/>
                  </a:lnTo>
                  <a:lnTo>
                    <a:pt x="948" y="1062"/>
                  </a:lnTo>
                  <a:lnTo>
                    <a:pt x="346" y="1062"/>
                  </a:lnTo>
                  <a:lnTo>
                    <a:pt x="299" y="1059"/>
                  </a:lnTo>
                  <a:lnTo>
                    <a:pt x="254" y="1050"/>
                  </a:lnTo>
                  <a:lnTo>
                    <a:pt x="211" y="1034"/>
                  </a:lnTo>
                  <a:lnTo>
                    <a:pt x="171" y="1013"/>
                  </a:lnTo>
                  <a:lnTo>
                    <a:pt x="134" y="988"/>
                  </a:lnTo>
                  <a:lnTo>
                    <a:pt x="101" y="958"/>
                  </a:lnTo>
                  <a:lnTo>
                    <a:pt x="72" y="924"/>
                  </a:lnTo>
                  <a:lnTo>
                    <a:pt x="47" y="886"/>
                  </a:lnTo>
                  <a:lnTo>
                    <a:pt x="26" y="844"/>
                  </a:lnTo>
                  <a:lnTo>
                    <a:pt x="12" y="801"/>
                  </a:lnTo>
                  <a:lnTo>
                    <a:pt x="3" y="755"/>
                  </a:lnTo>
                  <a:lnTo>
                    <a:pt x="0" y="706"/>
                  </a:lnTo>
                  <a:lnTo>
                    <a:pt x="2" y="665"/>
                  </a:lnTo>
                  <a:lnTo>
                    <a:pt x="9" y="624"/>
                  </a:lnTo>
                  <a:lnTo>
                    <a:pt x="21" y="584"/>
                  </a:lnTo>
                  <a:lnTo>
                    <a:pt x="37" y="547"/>
                  </a:lnTo>
                  <a:lnTo>
                    <a:pt x="57" y="511"/>
                  </a:lnTo>
                  <a:lnTo>
                    <a:pt x="81" y="479"/>
                  </a:lnTo>
                  <a:lnTo>
                    <a:pt x="109" y="449"/>
                  </a:lnTo>
                  <a:lnTo>
                    <a:pt x="139" y="422"/>
                  </a:lnTo>
                  <a:lnTo>
                    <a:pt x="173" y="399"/>
                  </a:lnTo>
                  <a:lnTo>
                    <a:pt x="187" y="363"/>
                  </a:lnTo>
                  <a:lnTo>
                    <a:pt x="205" y="329"/>
                  </a:lnTo>
                  <a:lnTo>
                    <a:pt x="227" y="298"/>
                  </a:lnTo>
                  <a:lnTo>
                    <a:pt x="253" y="270"/>
                  </a:lnTo>
                  <a:lnTo>
                    <a:pt x="281" y="246"/>
                  </a:lnTo>
                  <a:lnTo>
                    <a:pt x="311" y="224"/>
                  </a:lnTo>
                  <a:lnTo>
                    <a:pt x="345" y="208"/>
                  </a:lnTo>
                  <a:lnTo>
                    <a:pt x="380" y="196"/>
                  </a:lnTo>
                  <a:lnTo>
                    <a:pt x="418" y="189"/>
                  </a:lnTo>
                  <a:lnTo>
                    <a:pt x="457" y="186"/>
                  </a:lnTo>
                  <a:lnTo>
                    <a:pt x="481" y="187"/>
                  </a:lnTo>
                  <a:lnTo>
                    <a:pt x="505" y="190"/>
                  </a:lnTo>
                  <a:lnTo>
                    <a:pt x="535" y="152"/>
                  </a:lnTo>
                  <a:lnTo>
                    <a:pt x="568" y="119"/>
                  </a:lnTo>
                  <a:lnTo>
                    <a:pt x="605" y="88"/>
                  </a:lnTo>
                  <a:lnTo>
                    <a:pt x="643" y="62"/>
                  </a:lnTo>
                  <a:lnTo>
                    <a:pt x="685" y="41"/>
                  </a:lnTo>
                  <a:lnTo>
                    <a:pt x="728" y="23"/>
                  </a:lnTo>
                  <a:lnTo>
                    <a:pt x="773" y="10"/>
                  </a:lnTo>
                  <a:lnTo>
                    <a:pt x="820" y="3"/>
                  </a:lnTo>
                  <a:lnTo>
                    <a:pt x="8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17"/>
            <p:cNvSpPr>
              <a:spLocks noEditPoints="1"/>
            </p:cNvSpPr>
            <p:nvPr/>
          </p:nvSpPr>
          <p:spPr bwMode="auto">
            <a:xfrm>
              <a:off x="7446963" y="4402138"/>
              <a:ext cx="127000" cy="157163"/>
            </a:xfrm>
            <a:custGeom>
              <a:avLst/>
              <a:gdLst>
                <a:gd name="T0" fmla="*/ 112 w 726"/>
                <a:gd name="T1" fmla="*/ 157 h 894"/>
                <a:gd name="T2" fmla="*/ 112 w 726"/>
                <a:gd name="T3" fmla="*/ 736 h 894"/>
                <a:gd name="T4" fmla="*/ 565 w 726"/>
                <a:gd name="T5" fmla="*/ 447 h 894"/>
                <a:gd name="T6" fmla="*/ 112 w 726"/>
                <a:gd name="T7" fmla="*/ 157 h 894"/>
                <a:gd name="T8" fmla="*/ 58 w 726"/>
                <a:gd name="T9" fmla="*/ 0 h 894"/>
                <a:gd name="T10" fmla="*/ 72 w 726"/>
                <a:gd name="T11" fmla="*/ 2 h 894"/>
                <a:gd name="T12" fmla="*/ 86 w 726"/>
                <a:gd name="T13" fmla="*/ 9 h 894"/>
                <a:gd name="T14" fmla="*/ 700 w 726"/>
                <a:gd name="T15" fmla="*/ 400 h 894"/>
                <a:gd name="T16" fmla="*/ 710 w 726"/>
                <a:gd name="T17" fmla="*/ 408 h 894"/>
                <a:gd name="T18" fmla="*/ 718 w 726"/>
                <a:gd name="T19" fmla="*/ 419 h 894"/>
                <a:gd name="T20" fmla="*/ 724 w 726"/>
                <a:gd name="T21" fmla="*/ 433 h 894"/>
                <a:gd name="T22" fmla="*/ 726 w 726"/>
                <a:gd name="T23" fmla="*/ 447 h 894"/>
                <a:gd name="T24" fmla="*/ 724 w 726"/>
                <a:gd name="T25" fmla="*/ 461 h 894"/>
                <a:gd name="T26" fmla="*/ 718 w 726"/>
                <a:gd name="T27" fmla="*/ 473 h 894"/>
                <a:gd name="T28" fmla="*/ 710 w 726"/>
                <a:gd name="T29" fmla="*/ 485 h 894"/>
                <a:gd name="T30" fmla="*/ 700 w 726"/>
                <a:gd name="T31" fmla="*/ 494 h 894"/>
                <a:gd name="T32" fmla="*/ 86 w 726"/>
                <a:gd name="T33" fmla="*/ 885 h 894"/>
                <a:gd name="T34" fmla="*/ 71 w 726"/>
                <a:gd name="T35" fmla="*/ 892 h 894"/>
                <a:gd name="T36" fmla="*/ 56 w 726"/>
                <a:gd name="T37" fmla="*/ 894 h 894"/>
                <a:gd name="T38" fmla="*/ 42 w 726"/>
                <a:gd name="T39" fmla="*/ 892 h 894"/>
                <a:gd name="T40" fmla="*/ 29 w 726"/>
                <a:gd name="T41" fmla="*/ 887 h 894"/>
                <a:gd name="T42" fmla="*/ 17 w 726"/>
                <a:gd name="T43" fmla="*/ 879 h 894"/>
                <a:gd name="T44" fmla="*/ 8 w 726"/>
                <a:gd name="T45" fmla="*/ 867 h 894"/>
                <a:gd name="T46" fmla="*/ 2 w 726"/>
                <a:gd name="T47" fmla="*/ 853 h 894"/>
                <a:gd name="T48" fmla="*/ 0 w 726"/>
                <a:gd name="T49" fmla="*/ 838 h 894"/>
                <a:gd name="T50" fmla="*/ 0 w 726"/>
                <a:gd name="T51" fmla="*/ 56 h 894"/>
                <a:gd name="T52" fmla="*/ 2 w 726"/>
                <a:gd name="T53" fmla="*/ 40 h 894"/>
                <a:gd name="T54" fmla="*/ 8 w 726"/>
                <a:gd name="T55" fmla="*/ 27 h 894"/>
                <a:gd name="T56" fmla="*/ 17 w 726"/>
                <a:gd name="T57" fmla="*/ 16 h 894"/>
                <a:gd name="T58" fmla="*/ 29 w 726"/>
                <a:gd name="T59" fmla="*/ 7 h 894"/>
                <a:gd name="T60" fmla="*/ 43 w 726"/>
                <a:gd name="T61" fmla="*/ 1 h 894"/>
                <a:gd name="T62" fmla="*/ 58 w 726"/>
                <a:gd name="T63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6" h="894">
                  <a:moveTo>
                    <a:pt x="112" y="157"/>
                  </a:moveTo>
                  <a:lnTo>
                    <a:pt x="112" y="736"/>
                  </a:lnTo>
                  <a:lnTo>
                    <a:pt x="565" y="447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2"/>
                  </a:lnTo>
                  <a:lnTo>
                    <a:pt x="86" y="9"/>
                  </a:lnTo>
                  <a:lnTo>
                    <a:pt x="700" y="400"/>
                  </a:lnTo>
                  <a:lnTo>
                    <a:pt x="710" y="408"/>
                  </a:lnTo>
                  <a:lnTo>
                    <a:pt x="718" y="419"/>
                  </a:lnTo>
                  <a:lnTo>
                    <a:pt x="724" y="433"/>
                  </a:lnTo>
                  <a:lnTo>
                    <a:pt x="726" y="447"/>
                  </a:lnTo>
                  <a:lnTo>
                    <a:pt x="724" y="461"/>
                  </a:lnTo>
                  <a:lnTo>
                    <a:pt x="718" y="473"/>
                  </a:lnTo>
                  <a:lnTo>
                    <a:pt x="710" y="485"/>
                  </a:lnTo>
                  <a:lnTo>
                    <a:pt x="700" y="494"/>
                  </a:lnTo>
                  <a:lnTo>
                    <a:pt x="86" y="885"/>
                  </a:lnTo>
                  <a:lnTo>
                    <a:pt x="71" y="892"/>
                  </a:lnTo>
                  <a:lnTo>
                    <a:pt x="56" y="894"/>
                  </a:lnTo>
                  <a:lnTo>
                    <a:pt x="42" y="892"/>
                  </a:lnTo>
                  <a:lnTo>
                    <a:pt x="29" y="887"/>
                  </a:lnTo>
                  <a:lnTo>
                    <a:pt x="17" y="879"/>
                  </a:lnTo>
                  <a:lnTo>
                    <a:pt x="8" y="867"/>
                  </a:lnTo>
                  <a:lnTo>
                    <a:pt x="2" y="853"/>
                  </a:lnTo>
                  <a:lnTo>
                    <a:pt x="0" y="838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18"/>
            <p:cNvSpPr>
              <a:spLocks noEditPoints="1"/>
            </p:cNvSpPr>
            <p:nvPr/>
          </p:nvSpPr>
          <p:spPr bwMode="auto">
            <a:xfrm>
              <a:off x="7210425" y="4252913"/>
              <a:ext cx="571500" cy="454025"/>
            </a:xfrm>
            <a:custGeom>
              <a:avLst/>
              <a:gdLst>
                <a:gd name="T0" fmla="*/ 112 w 3236"/>
                <a:gd name="T1" fmla="*/ 2460 h 2571"/>
                <a:gd name="T2" fmla="*/ 558 w 3236"/>
                <a:gd name="T3" fmla="*/ 1957 h 2571"/>
                <a:gd name="T4" fmla="*/ 112 w 3236"/>
                <a:gd name="T5" fmla="*/ 1342 h 2571"/>
                <a:gd name="T6" fmla="*/ 558 w 3236"/>
                <a:gd name="T7" fmla="*/ 1845 h 2571"/>
                <a:gd name="T8" fmla="*/ 112 w 3236"/>
                <a:gd name="T9" fmla="*/ 1342 h 2571"/>
                <a:gd name="T10" fmla="*/ 2678 w 3236"/>
                <a:gd name="T11" fmla="*/ 1230 h 2571"/>
                <a:gd name="T12" fmla="*/ 3125 w 3236"/>
                <a:gd name="T13" fmla="*/ 727 h 2571"/>
                <a:gd name="T14" fmla="*/ 112 w 3236"/>
                <a:gd name="T15" fmla="*/ 727 h 2571"/>
                <a:gd name="T16" fmla="*/ 558 w 3236"/>
                <a:gd name="T17" fmla="*/ 1230 h 2571"/>
                <a:gd name="T18" fmla="*/ 112 w 3236"/>
                <a:gd name="T19" fmla="*/ 727 h 2571"/>
                <a:gd name="T20" fmla="*/ 2678 w 3236"/>
                <a:gd name="T21" fmla="*/ 615 h 2571"/>
                <a:gd name="T22" fmla="*/ 3125 w 3236"/>
                <a:gd name="T23" fmla="*/ 112 h 2571"/>
                <a:gd name="T24" fmla="*/ 112 w 3236"/>
                <a:gd name="T25" fmla="*/ 112 h 2571"/>
                <a:gd name="T26" fmla="*/ 558 w 3236"/>
                <a:gd name="T27" fmla="*/ 615 h 2571"/>
                <a:gd name="T28" fmla="*/ 112 w 3236"/>
                <a:gd name="T29" fmla="*/ 112 h 2571"/>
                <a:gd name="T30" fmla="*/ 3181 w 3236"/>
                <a:gd name="T31" fmla="*/ 0 h 2571"/>
                <a:gd name="T32" fmla="*/ 3213 w 3236"/>
                <a:gd name="T33" fmla="*/ 11 h 2571"/>
                <a:gd name="T34" fmla="*/ 3233 w 3236"/>
                <a:gd name="T35" fmla="*/ 39 h 2571"/>
                <a:gd name="T36" fmla="*/ 3236 w 3236"/>
                <a:gd name="T37" fmla="*/ 1677 h 2571"/>
                <a:gd name="T38" fmla="*/ 3225 w 3236"/>
                <a:gd name="T39" fmla="*/ 1710 h 2571"/>
                <a:gd name="T40" fmla="*/ 3198 w 3236"/>
                <a:gd name="T41" fmla="*/ 1730 h 2571"/>
                <a:gd name="T42" fmla="*/ 3163 w 3236"/>
                <a:gd name="T43" fmla="*/ 1730 h 2571"/>
                <a:gd name="T44" fmla="*/ 3136 w 3236"/>
                <a:gd name="T45" fmla="*/ 1710 h 2571"/>
                <a:gd name="T46" fmla="*/ 3125 w 3236"/>
                <a:gd name="T47" fmla="*/ 1677 h 2571"/>
                <a:gd name="T48" fmla="*/ 2623 w 3236"/>
                <a:gd name="T49" fmla="*/ 1342 h 2571"/>
                <a:gd name="T50" fmla="*/ 2590 w 3236"/>
                <a:gd name="T51" fmla="*/ 1331 h 2571"/>
                <a:gd name="T52" fmla="*/ 2570 w 3236"/>
                <a:gd name="T53" fmla="*/ 1303 h 2571"/>
                <a:gd name="T54" fmla="*/ 2567 w 3236"/>
                <a:gd name="T55" fmla="*/ 112 h 2571"/>
                <a:gd name="T56" fmla="*/ 670 w 3236"/>
                <a:gd name="T57" fmla="*/ 2460 h 2571"/>
                <a:gd name="T58" fmla="*/ 1468 w 3236"/>
                <a:gd name="T59" fmla="*/ 2463 h 2571"/>
                <a:gd name="T60" fmla="*/ 1495 w 3236"/>
                <a:gd name="T61" fmla="*/ 2483 h 2571"/>
                <a:gd name="T62" fmla="*/ 1507 w 3236"/>
                <a:gd name="T63" fmla="*/ 2516 h 2571"/>
                <a:gd name="T64" fmla="*/ 1495 w 3236"/>
                <a:gd name="T65" fmla="*/ 2548 h 2571"/>
                <a:gd name="T66" fmla="*/ 1468 w 3236"/>
                <a:gd name="T67" fmla="*/ 2568 h 2571"/>
                <a:gd name="T68" fmla="*/ 56 w 3236"/>
                <a:gd name="T69" fmla="*/ 2571 h 2571"/>
                <a:gd name="T70" fmla="*/ 23 w 3236"/>
                <a:gd name="T71" fmla="*/ 2560 h 2571"/>
                <a:gd name="T72" fmla="*/ 3 w 3236"/>
                <a:gd name="T73" fmla="*/ 2533 h 2571"/>
                <a:gd name="T74" fmla="*/ 0 w 3236"/>
                <a:gd name="T75" fmla="*/ 56 h 2571"/>
                <a:gd name="T76" fmla="*/ 11 w 3236"/>
                <a:gd name="T77" fmla="*/ 24 h 2571"/>
                <a:gd name="T78" fmla="*/ 39 w 3236"/>
                <a:gd name="T79" fmla="*/ 3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36" h="2571">
                  <a:moveTo>
                    <a:pt x="112" y="1957"/>
                  </a:moveTo>
                  <a:lnTo>
                    <a:pt x="112" y="2460"/>
                  </a:lnTo>
                  <a:lnTo>
                    <a:pt x="558" y="2460"/>
                  </a:lnTo>
                  <a:lnTo>
                    <a:pt x="558" y="1957"/>
                  </a:lnTo>
                  <a:lnTo>
                    <a:pt x="112" y="1957"/>
                  </a:lnTo>
                  <a:close/>
                  <a:moveTo>
                    <a:pt x="112" y="1342"/>
                  </a:moveTo>
                  <a:lnTo>
                    <a:pt x="112" y="1845"/>
                  </a:lnTo>
                  <a:lnTo>
                    <a:pt x="558" y="1845"/>
                  </a:lnTo>
                  <a:lnTo>
                    <a:pt x="558" y="1342"/>
                  </a:lnTo>
                  <a:lnTo>
                    <a:pt x="112" y="1342"/>
                  </a:lnTo>
                  <a:close/>
                  <a:moveTo>
                    <a:pt x="2678" y="727"/>
                  </a:moveTo>
                  <a:lnTo>
                    <a:pt x="2678" y="1230"/>
                  </a:lnTo>
                  <a:lnTo>
                    <a:pt x="3125" y="1230"/>
                  </a:lnTo>
                  <a:lnTo>
                    <a:pt x="3125" y="727"/>
                  </a:lnTo>
                  <a:lnTo>
                    <a:pt x="2678" y="727"/>
                  </a:lnTo>
                  <a:close/>
                  <a:moveTo>
                    <a:pt x="112" y="727"/>
                  </a:moveTo>
                  <a:lnTo>
                    <a:pt x="112" y="1230"/>
                  </a:lnTo>
                  <a:lnTo>
                    <a:pt x="558" y="1230"/>
                  </a:lnTo>
                  <a:lnTo>
                    <a:pt x="558" y="727"/>
                  </a:lnTo>
                  <a:lnTo>
                    <a:pt x="112" y="727"/>
                  </a:lnTo>
                  <a:close/>
                  <a:moveTo>
                    <a:pt x="2678" y="112"/>
                  </a:moveTo>
                  <a:lnTo>
                    <a:pt x="2678" y="615"/>
                  </a:lnTo>
                  <a:lnTo>
                    <a:pt x="3125" y="615"/>
                  </a:lnTo>
                  <a:lnTo>
                    <a:pt x="3125" y="112"/>
                  </a:lnTo>
                  <a:lnTo>
                    <a:pt x="2678" y="112"/>
                  </a:lnTo>
                  <a:close/>
                  <a:moveTo>
                    <a:pt x="112" y="112"/>
                  </a:moveTo>
                  <a:lnTo>
                    <a:pt x="112" y="615"/>
                  </a:lnTo>
                  <a:lnTo>
                    <a:pt x="558" y="615"/>
                  </a:lnTo>
                  <a:lnTo>
                    <a:pt x="558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1" y="0"/>
                  </a:lnTo>
                  <a:lnTo>
                    <a:pt x="3198" y="3"/>
                  </a:lnTo>
                  <a:lnTo>
                    <a:pt x="3213" y="11"/>
                  </a:lnTo>
                  <a:lnTo>
                    <a:pt x="3225" y="24"/>
                  </a:lnTo>
                  <a:lnTo>
                    <a:pt x="3233" y="39"/>
                  </a:lnTo>
                  <a:lnTo>
                    <a:pt x="3236" y="56"/>
                  </a:lnTo>
                  <a:lnTo>
                    <a:pt x="3236" y="1677"/>
                  </a:lnTo>
                  <a:lnTo>
                    <a:pt x="3233" y="1694"/>
                  </a:lnTo>
                  <a:lnTo>
                    <a:pt x="3225" y="1710"/>
                  </a:lnTo>
                  <a:lnTo>
                    <a:pt x="3213" y="1722"/>
                  </a:lnTo>
                  <a:lnTo>
                    <a:pt x="3198" y="1730"/>
                  </a:lnTo>
                  <a:lnTo>
                    <a:pt x="3181" y="1733"/>
                  </a:lnTo>
                  <a:lnTo>
                    <a:pt x="3163" y="1730"/>
                  </a:lnTo>
                  <a:lnTo>
                    <a:pt x="3148" y="1722"/>
                  </a:lnTo>
                  <a:lnTo>
                    <a:pt x="3136" y="1710"/>
                  </a:lnTo>
                  <a:lnTo>
                    <a:pt x="3128" y="1694"/>
                  </a:lnTo>
                  <a:lnTo>
                    <a:pt x="3125" y="1677"/>
                  </a:lnTo>
                  <a:lnTo>
                    <a:pt x="3125" y="1342"/>
                  </a:lnTo>
                  <a:lnTo>
                    <a:pt x="2623" y="1342"/>
                  </a:lnTo>
                  <a:lnTo>
                    <a:pt x="2605" y="1339"/>
                  </a:lnTo>
                  <a:lnTo>
                    <a:pt x="2590" y="1331"/>
                  </a:lnTo>
                  <a:lnTo>
                    <a:pt x="2578" y="1318"/>
                  </a:lnTo>
                  <a:lnTo>
                    <a:pt x="2570" y="1303"/>
                  </a:lnTo>
                  <a:lnTo>
                    <a:pt x="2567" y="1286"/>
                  </a:lnTo>
                  <a:lnTo>
                    <a:pt x="2567" y="112"/>
                  </a:lnTo>
                  <a:lnTo>
                    <a:pt x="670" y="112"/>
                  </a:lnTo>
                  <a:lnTo>
                    <a:pt x="670" y="2460"/>
                  </a:lnTo>
                  <a:lnTo>
                    <a:pt x="1451" y="2460"/>
                  </a:lnTo>
                  <a:lnTo>
                    <a:pt x="1468" y="2463"/>
                  </a:lnTo>
                  <a:lnTo>
                    <a:pt x="1484" y="2471"/>
                  </a:lnTo>
                  <a:lnTo>
                    <a:pt x="1495" y="2483"/>
                  </a:lnTo>
                  <a:lnTo>
                    <a:pt x="1504" y="2498"/>
                  </a:lnTo>
                  <a:lnTo>
                    <a:pt x="1507" y="2516"/>
                  </a:lnTo>
                  <a:lnTo>
                    <a:pt x="1504" y="2533"/>
                  </a:lnTo>
                  <a:lnTo>
                    <a:pt x="1495" y="2548"/>
                  </a:lnTo>
                  <a:lnTo>
                    <a:pt x="1484" y="2560"/>
                  </a:lnTo>
                  <a:lnTo>
                    <a:pt x="1468" y="2568"/>
                  </a:lnTo>
                  <a:lnTo>
                    <a:pt x="1451" y="2571"/>
                  </a:lnTo>
                  <a:lnTo>
                    <a:pt x="56" y="2571"/>
                  </a:lnTo>
                  <a:lnTo>
                    <a:pt x="39" y="2568"/>
                  </a:lnTo>
                  <a:lnTo>
                    <a:pt x="23" y="2560"/>
                  </a:lnTo>
                  <a:lnTo>
                    <a:pt x="11" y="2548"/>
                  </a:lnTo>
                  <a:lnTo>
                    <a:pt x="3" y="2533"/>
                  </a:lnTo>
                  <a:lnTo>
                    <a:pt x="0" y="2516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7" name="Group 786"/>
          <p:cNvGrpSpPr/>
          <p:nvPr/>
        </p:nvGrpSpPr>
        <p:grpSpPr>
          <a:xfrm>
            <a:off x="8138803" y="4243388"/>
            <a:ext cx="582612" cy="531812"/>
            <a:chOff x="8129588" y="4243388"/>
            <a:chExt cx="582612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9" name="Freeform 123"/>
            <p:cNvSpPr>
              <a:spLocks noEditPoints="1"/>
            </p:cNvSpPr>
            <p:nvPr/>
          </p:nvSpPr>
          <p:spPr bwMode="auto">
            <a:xfrm>
              <a:off x="8464550" y="4519613"/>
              <a:ext cx="247650" cy="255587"/>
            </a:xfrm>
            <a:custGeom>
              <a:avLst/>
              <a:gdLst>
                <a:gd name="T0" fmla="*/ 499 w 1400"/>
                <a:gd name="T1" fmla="*/ 123 h 1451"/>
                <a:gd name="T2" fmla="*/ 356 w 1400"/>
                <a:gd name="T3" fmla="*/ 178 h 1451"/>
                <a:gd name="T4" fmla="*/ 239 w 1400"/>
                <a:gd name="T5" fmla="*/ 274 h 1451"/>
                <a:gd name="T6" fmla="*/ 156 w 1400"/>
                <a:gd name="T7" fmla="*/ 400 h 1451"/>
                <a:gd name="T8" fmla="*/ 115 w 1400"/>
                <a:gd name="T9" fmla="*/ 549 h 1451"/>
                <a:gd name="T10" fmla="*/ 123 w 1400"/>
                <a:gd name="T11" fmla="*/ 709 h 1451"/>
                <a:gd name="T12" fmla="*/ 179 w 1400"/>
                <a:gd name="T13" fmla="*/ 851 h 1451"/>
                <a:gd name="T14" fmla="*/ 275 w 1400"/>
                <a:gd name="T15" fmla="*/ 968 h 1451"/>
                <a:gd name="T16" fmla="*/ 401 w 1400"/>
                <a:gd name="T17" fmla="*/ 1051 h 1451"/>
                <a:gd name="T18" fmla="*/ 551 w 1400"/>
                <a:gd name="T19" fmla="*/ 1091 h 1451"/>
                <a:gd name="T20" fmla="*/ 709 w 1400"/>
                <a:gd name="T21" fmla="*/ 1083 h 1451"/>
                <a:gd name="T22" fmla="*/ 853 w 1400"/>
                <a:gd name="T23" fmla="*/ 1027 h 1451"/>
                <a:gd name="T24" fmla="*/ 970 w 1400"/>
                <a:gd name="T25" fmla="*/ 932 h 1451"/>
                <a:gd name="T26" fmla="*/ 1053 w 1400"/>
                <a:gd name="T27" fmla="*/ 806 h 1451"/>
                <a:gd name="T28" fmla="*/ 1094 w 1400"/>
                <a:gd name="T29" fmla="*/ 656 h 1451"/>
                <a:gd name="T30" fmla="*/ 1085 w 1400"/>
                <a:gd name="T31" fmla="*/ 497 h 1451"/>
                <a:gd name="T32" fmla="*/ 1030 w 1400"/>
                <a:gd name="T33" fmla="*/ 355 h 1451"/>
                <a:gd name="T34" fmla="*/ 934 w 1400"/>
                <a:gd name="T35" fmla="*/ 238 h 1451"/>
                <a:gd name="T36" fmla="*/ 807 w 1400"/>
                <a:gd name="T37" fmla="*/ 155 h 1451"/>
                <a:gd name="T38" fmla="*/ 657 w 1400"/>
                <a:gd name="T39" fmla="*/ 115 h 1451"/>
                <a:gd name="T40" fmla="*/ 666 w 1400"/>
                <a:gd name="T41" fmla="*/ 3 h 1451"/>
                <a:gd name="T42" fmla="*/ 840 w 1400"/>
                <a:gd name="T43" fmla="*/ 47 h 1451"/>
                <a:gd name="T44" fmla="*/ 988 w 1400"/>
                <a:gd name="T45" fmla="*/ 138 h 1451"/>
                <a:gd name="T46" fmla="*/ 1105 w 1400"/>
                <a:gd name="T47" fmla="*/ 266 h 1451"/>
                <a:gd name="T48" fmla="*/ 1181 w 1400"/>
                <a:gd name="T49" fmla="*/ 424 h 1451"/>
                <a:gd name="T50" fmla="*/ 1209 w 1400"/>
                <a:gd name="T51" fmla="*/ 603 h 1451"/>
                <a:gd name="T52" fmla="*/ 1184 w 1400"/>
                <a:gd name="T53" fmla="*/ 772 h 1451"/>
                <a:gd name="T54" fmla="*/ 1116 w 1400"/>
                <a:gd name="T55" fmla="*/ 921 h 1451"/>
                <a:gd name="T56" fmla="*/ 1385 w 1400"/>
                <a:gd name="T57" fmla="*/ 1356 h 1451"/>
                <a:gd name="T58" fmla="*/ 1400 w 1400"/>
                <a:gd name="T59" fmla="*/ 1396 h 1451"/>
                <a:gd name="T60" fmla="*/ 1383 w 1400"/>
                <a:gd name="T61" fmla="*/ 1436 h 1451"/>
                <a:gd name="T62" fmla="*/ 1344 w 1400"/>
                <a:gd name="T63" fmla="*/ 1451 h 1451"/>
                <a:gd name="T64" fmla="*/ 1303 w 1400"/>
                <a:gd name="T65" fmla="*/ 1434 h 1451"/>
                <a:gd name="T66" fmla="*/ 875 w 1400"/>
                <a:gd name="T67" fmla="*/ 1141 h 1451"/>
                <a:gd name="T68" fmla="*/ 718 w 1400"/>
                <a:gd name="T69" fmla="*/ 1195 h 1451"/>
                <a:gd name="T70" fmla="*/ 543 w 1400"/>
                <a:gd name="T71" fmla="*/ 1202 h 1451"/>
                <a:gd name="T72" fmla="*/ 370 w 1400"/>
                <a:gd name="T73" fmla="*/ 1158 h 1451"/>
                <a:gd name="T74" fmla="*/ 220 w 1400"/>
                <a:gd name="T75" fmla="*/ 1068 h 1451"/>
                <a:gd name="T76" fmla="*/ 103 w 1400"/>
                <a:gd name="T77" fmla="*/ 940 h 1451"/>
                <a:gd name="T78" fmla="*/ 28 w 1400"/>
                <a:gd name="T79" fmla="*/ 782 h 1451"/>
                <a:gd name="T80" fmla="*/ 0 w 1400"/>
                <a:gd name="T81" fmla="*/ 603 h 1451"/>
                <a:gd name="T82" fmla="*/ 28 w 1400"/>
                <a:gd name="T83" fmla="*/ 423 h 1451"/>
                <a:gd name="T84" fmla="*/ 103 w 1400"/>
                <a:gd name="T85" fmla="*/ 266 h 1451"/>
                <a:gd name="T86" fmla="*/ 220 w 1400"/>
                <a:gd name="T87" fmla="*/ 138 h 1451"/>
                <a:gd name="T88" fmla="*/ 370 w 1400"/>
                <a:gd name="T89" fmla="*/ 47 h 1451"/>
                <a:gd name="T90" fmla="*/ 543 w 1400"/>
                <a:gd name="T91" fmla="*/ 3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0" h="1451">
                  <a:moveTo>
                    <a:pt x="605" y="111"/>
                  </a:moveTo>
                  <a:lnTo>
                    <a:pt x="551" y="115"/>
                  </a:lnTo>
                  <a:lnTo>
                    <a:pt x="499" y="123"/>
                  </a:lnTo>
                  <a:lnTo>
                    <a:pt x="449" y="137"/>
                  </a:lnTo>
                  <a:lnTo>
                    <a:pt x="401" y="155"/>
                  </a:lnTo>
                  <a:lnTo>
                    <a:pt x="356" y="178"/>
                  </a:lnTo>
                  <a:lnTo>
                    <a:pt x="314" y="207"/>
                  </a:lnTo>
                  <a:lnTo>
                    <a:pt x="275" y="238"/>
                  </a:lnTo>
                  <a:lnTo>
                    <a:pt x="239" y="274"/>
                  </a:lnTo>
                  <a:lnTo>
                    <a:pt x="208" y="313"/>
                  </a:lnTo>
                  <a:lnTo>
                    <a:pt x="179" y="355"/>
                  </a:lnTo>
                  <a:lnTo>
                    <a:pt x="156" y="400"/>
                  </a:lnTo>
                  <a:lnTo>
                    <a:pt x="138" y="448"/>
                  </a:lnTo>
                  <a:lnTo>
                    <a:pt x="123" y="497"/>
                  </a:lnTo>
                  <a:lnTo>
                    <a:pt x="115" y="549"/>
                  </a:lnTo>
                  <a:lnTo>
                    <a:pt x="112" y="603"/>
                  </a:lnTo>
                  <a:lnTo>
                    <a:pt x="115" y="656"/>
                  </a:lnTo>
                  <a:lnTo>
                    <a:pt x="123" y="709"/>
                  </a:lnTo>
                  <a:lnTo>
                    <a:pt x="138" y="758"/>
                  </a:lnTo>
                  <a:lnTo>
                    <a:pt x="156" y="806"/>
                  </a:lnTo>
                  <a:lnTo>
                    <a:pt x="179" y="851"/>
                  </a:lnTo>
                  <a:lnTo>
                    <a:pt x="208" y="892"/>
                  </a:lnTo>
                  <a:lnTo>
                    <a:pt x="239" y="932"/>
                  </a:lnTo>
                  <a:lnTo>
                    <a:pt x="275" y="968"/>
                  </a:lnTo>
                  <a:lnTo>
                    <a:pt x="314" y="999"/>
                  </a:lnTo>
                  <a:lnTo>
                    <a:pt x="356" y="1027"/>
                  </a:lnTo>
                  <a:lnTo>
                    <a:pt x="401" y="1051"/>
                  </a:lnTo>
                  <a:lnTo>
                    <a:pt x="449" y="1069"/>
                  </a:lnTo>
                  <a:lnTo>
                    <a:pt x="499" y="1083"/>
                  </a:lnTo>
                  <a:lnTo>
                    <a:pt x="551" y="1091"/>
                  </a:lnTo>
                  <a:lnTo>
                    <a:pt x="605" y="1094"/>
                  </a:lnTo>
                  <a:lnTo>
                    <a:pt x="657" y="1091"/>
                  </a:lnTo>
                  <a:lnTo>
                    <a:pt x="709" y="1083"/>
                  </a:lnTo>
                  <a:lnTo>
                    <a:pt x="760" y="1069"/>
                  </a:lnTo>
                  <a:lnTo>
                    <a:pt x="807" y="1051"/>
                  </a:lnTo>
                  <a:lnTo>
                    <a:pt x="853" y="1027"/>
                  </a:lnTo>
                  <a:lnTo>
                    <a:pt x="894" y="999"/>
                  </a:lnTo>
                  <a:lnTo>
                    <a:pt x="934" y="968"/>
                  </a:lnTo>
                  <a:lnTo>
                    <a:pt x="970" y="932"/>
                  </a:lnTo>
                  <a:lnTo>
                    <a:pt x="1001" y="892"/>
                  </a:lnTo>
                  <a:lnTo>
                    <a:pt x="1030" y="851"/>
                  </a:lnTo>
                  <a:lnTo>
                    <a:pt x="1053" y="806"/>
                  </a:lnTo>
                  <a:lnTo>
                    <a:pt x="1071" y="758"/>
                  </a:lnTo>
                  <a:lnTo>
                    <a:pt x="1085" y="709"/>
                  </a:lnTo>
                  <a:lnTo>
                    <a:pt x="1094" y="656"/>
                  </a:lnTo>
                  <a:lnTo>
                    <a:pt x="1097" y="603"/>
                  </a:lnTo>
                  <a:lnTo>
                    <a:pt x="1094" y="549"/>
                  </a:lnTo>
                  <a:lnTo>
                    <a:pt x="1085" y="497"/>
                  </a:lnTo>
                  <a:lnTo>
                    <a:pt x="1071" y="448"/>
                  </a:lnTo>
                  <a:lnTo>
                    <a:pt x="1053" y="400"/>
                  </a:lnTo>
                  <a:lnTo>
                    <a:pt x="1030" y="355"/>
                  </a:lnTo>
                  <a:lnTo>
                    <a:pt x="1001" y="313"/>
                  </a:lnTo>
                  <a:lnTo>
                    <a:pt x="970" y="274"/>
                  </a:lnTo>
                  <a:lnTo>
                    <a:pt x="934" y="238"/>
                  </a:lnTo>
                  <a:lnTo>
                    <a:pt x="894" y="207"/>
                  </a:lnTo>
                  <a:lnTo>
                    <a:pt x="853" y="178"/>
                  </a:lnTo>
                  <a:lnTo>
                    <a:pt x="807" y="155"/>
                  </a:lnTo>
                  <a:lnTo>
                    <a:pt x="760" y="137"/>
                  </a:lnTo>
                  <a:lnTo>
                    <a:pt x="709" y="123"/>
                  </a:lnTo>
                  <a:lnTo>
                    <a:pt x="657" y="115"/>
                  </a:lnTo>
                  <a:lnTo>
                    <a:pt x="605" y="111"/>
                  </a:lnTo>
                  <a:close/>
                  <a:moveTo>
                    <a:pt x="605" y="0"/>
                  </a:moveTo>
                  <a:lnTo>
                    <a:pt x="666" y="3"/>
                  </a:lnTo>
                  <a:lnTo>
                    <a:pt x="726" y="12"/>
                  </a:lnTo>
                  <a:lnTo>
                    <a:pt x="784" y="27"/>
                  </a:lnTo>
                  <a:lnTo>
                    <a:pt x="840" y="47"/>
                  </a:lnTo>
                  <a:lnTo>
                    <a:pt x="892" y="73"/>
                  </a:lnTo>
                  <a:lnTo>
                    <a:pt x="941" y="103"/>
                  </a:lnTo>
                  <a:lnTo>
                    <a:pt x="988" y="138"/>
                  </a:lnTo>
                  <a:lnTo>
                    <a:pt x="1031" y="176"/>
                  </a:lnTo>
                  <a:lnTo>
                    <a:pt x="1070" y="219"/>
                  </a:lnTo>
                  <a:lnTo>
                    <a:pt x="1105" y="266"/>
                  </a:lnTo>
                  <a:lnTo>
                    <a:pt x="1136" y="316"/>
                  </a:lnTo>
                  <a:lnTo>
                    <a:pt x="1161" y="368"/>
                  </a:lnTo>
                  <a:lnTo>
                    <a:pt x="1181" y="424"/>
                  </a:lnTo>
                  <a:lnTo>
                    <a:pt x="1196" y="481"/>
                  </a:lnTo>
                  <a:lnTo>
                    <a:pt x="1205" y="541"/>
                  </a:lnTo>
                  <a:lnTo>
                    <a:pt x="1209" y="603"/>
                  </a:lnTo>
                  <a:lnTo>
                    <a:pt x="1206" y="661"/>
                  </a:lnTo>
                  <a:lnTo>
                    <a:pt x="1198" y="717"/>
                  </a:lnTo>
                  <a:lnTo>
                    <a:pt x="1184" y="772"/>
                  </a:lnTo>
                  <a:lnTo>
                    <a:pt x="1166" y="823"/>
                  </a:lnTo>
                  <a:lnTo>
                    <a:pt x="1144" y="874"/>
                  </a:lnTo>
                  <a:lnTo>
                    <a:pt x="1116" y="921"/>
                  </a:lnTo>
                  <a:lnTo>
                    <a:pt x="1086" y="966"/>
                  </a:lnTo>
                  <a:lnTo>
                    <a:pt x="1051" y="1008"/>
                  </a:lnTo>
                  <a:lnTo>
                    <a:pt x="1385" y="1356"/>
                  </a:lnTo>
                  <a:lnTo>
                    <a:pt x="1393" y="1369"/>
                  </a:lnTo>
                  <a:lnTo>
                    <a:pt x="1398" y="1382"/>
                  </a:lnTo>
                  <a:lnTo>
                    <a:pt x="1400" y="1396"/>
                  </a:lnTo>
                  <a:lnTo>
                    <a:pt x="1398" y="1410"/>
                  </a:lnTo>
                  <a:lnTo>
                    <a:pt x="1392" y="1424"/>
                  </a:lnTo>
                  <a:lnTo>
                    <a:pt x="1383" y="1436"/>
                  </a:lnTo>
                  <a:lnTo>
                    <a:pt x="1371" y="1444"/>
                  </a:lnTo>
                  <a:lnTo>
                    <a:pt x="1358" y="1450"/>
                  </a:lnTo>
                  <a:lnTo>
                    <a:pt x="1344" y="1451"/>
                  </a:lnTo>
                  <a:lnTo>
                    <a:pt x="1330" y="1449"/>
                  </a:lnTo>
                  <a:lnTo>
                    <a:pt x="1316" y="1444"/>
                  </a:lnTo>
                  <a:lnTo>
                    <a:pt x="1303" y="1434"/>
                  </a:lnTo>
                  <a:lnTo>
                    <a:pt x="968" y="1083"/>
                  </a:lnTo>
                  <a:lnTo>
                    <a:pt x="923" y="1114"/>
                  </a:lnTo>
                  <a:lnTo>
                    <a:pt x="875" y="1141"/>
                  </a:lnTo>
                  <a:lnTo>
                    <a:pt x="825" y="1164"/>
                  </a:lnTo>
                  <a:lnTo>
                    <a:pt x="772" y="1182"/>
                  </a:lnTo>
                  <a:lnTo>
                    <a:pt x="718" y="1195"/>
                  </a:lnTo>
                  <a:lnTo>
                    <a:pt x="663" y="1203"/>
                  </a:lnTo>
                  <a:lnTo>
                    <a:pt x="605" y="1206"/>
                  </a:lnTo>
                  <a:lnTo>
                    <a:pt x="543" y="1202"/>
                  </a:lnTo>
                  <a:lnTo>
                    <a:pt x="482" y="1193"/>
                  </a:lnTo>
                  <a:lnTo>
                    <a:pt x="425" y="1179"/>
                  </a:lnTo>
                  <a:lnTo>
                    <a:pt x="370" y="1158"/>
                  </a:lnTo>
                  <a:lnTo>
                    <a:pt x="317" y="1133"/>
                  </a:lnTo>
                  <a:lnTo>
                    <a:pt x="267" y="1103"/>
                  </a:lnTo>
                  <a:lnTo>
                    <a:pt x="220" y="1068"/>
                  </a:lnTo>
                  <a:lnTo>
                    <a:pt x="177" y="1029"/>
                  </a:lnTo>
                  <a:lnTo>
                    <a:pt x="139" y="986"/>
                  </a:lnTo>
                  <a:lnTo>
                    <a:pt x="103" y="940"/>
                  </a:lnTo>
                  <a:lnTo>
                    <a:pt x="74" y="890"/>
                  </a:lnTo>
                  <a:lnTo>
                    <a:pt x="48" y="838"/>
                  </a:lnTo>
                  <a:lnTo>
                    <a:pt x="28" y="782"/>
                  </a:lnTo>
                  <a:lnTo>
                    <a:pt x="13" y="724"/>
                  </a:lnTo>
                  <a:lnTo>
                    <a:pt x="3" y="664"/>
                  </a:lnTo>
                  <a:lnTo>
                    <a:pt x="0" y="603"/>
                  </a:lnTo>
                  <a:lnTo>
                    <a:pt x="3" y="541"/>
                  </a:lnTo>
                  <a:lnTo>
                    <a:pt x="13" y="481"/>
                  </a:lnTo>
                  <a:lnTo>
                    <a:pt x="28" y="423"/>
                  </a:lnTo>
                  <a:lnTo>
                    <a:pt x="48" y="368"/>
                  </a:lnTo>
                  <a:lnTo>
                    <a:pt x="74" y="316"/>
                  </a:lnTo>
                  <a:lnTo>
                    <a:pt x="103" y="266"/>
                  </a:lnTo>
                  <a:lnTo>
                    <a:pt x="139" y="219"/>
                  </a:lnTo>
                  <a:lnTo>
                    <a:pt x="177" y="176"/>
                  </a:lnTo>
                  <a:lnTo>
                    <a:pt x="220" y="138"/>
                  </a:lnTo>
                  <a:lnTo>
                    <a:pt x="267" y="103"/>
                  </a:lnTo>
                  <a:lnTo>
                    <a:pt x="317" y="73"/>
                  </a:lnTo>
                  <a:lnTo>
                    <a:pt x="370" y="47"/>
                  </a:lnTo>
                  <a:lnTo>
                    <a:pt x="425" y="27"/>
                  </a:lnTo>
                  <a:lnTo>
                    <a:pt x="482" y="12"/>
                  </a:lnTo>
                  <a:lnTo>
                    <a:pt x="543" y="3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24"/>
            <p:cNvSpPr>
              <a:spLocks noEditPoints="1"/>
            </p:cNvSpPr>
            <p:nvPr/>
          </p:nvSpPr>
          <p:spPr bwMode="auto">
            <a:xfrm>
              <a:off x="8366125" y="4391025"/>
              <a:ext cx="128587" cy="158750"/>
            </a:xfrm>
            <a:custGeom>
              <a:avLst/>
              <a:gdLst>
                <a:gd name="T0" fmla="*/ 112 w 727"/>
                <a:gd name="T1" fmla="*/ 157 h 893"/>
                <a:gd name="T2" fmla="*/ 112 w 727"/>
                <a:gd name="T3" fmla="*/ 736 h 893"/>
                <a:gd name="T4" fmla="*/ 566 w 727"/>
                <a:gd name="T5" fmla="*/ 446 h 893"/>
                <a:gd name="T6" fmla="*/ 112 w 727"/>
                <a:gd name="T7" fmla="*/ 157 h 893"/>
                <a:gd name="T8" fmla="*/ 58 w 727"/>
                <a:gd name="T9" fmla="*/ 0 h 893"/>
                <a:gd name="T10" fmla="*/ 72 w 727"/>
                <a:gd name="T11" fmla="*/ 3 h 893"/>
                <a:gd name="T12" fmla="*/ 86 w 727"/>
                <a:gd name="T13" fmla="*/ 9 h 893"/>
                <a:gd name="T14" fmla="*/ 702 w 727"/>
                <a:gd name="T15" fmla="*/ 400 h 893"/>
                <a:gd name="T16" fmla="*/ 712 w 727"/>
                <a:gd name="T17" fmla="*/ 409 h 893"/>
                <a:gd name="T18" fmla="*/ 720 w 727"/>
                <a:gd name="T19" fmla="*/ 420 h 893"/>
                <a:gd name="T20" fmla="*/ 725 w 727"/>
                <a:gd name="T21" fmla="*/ 432 h 893"/>
                <a:gd name="T22" fmla="*/ 727 w 727"/>
                <a:gd name="T23" fmla="*/ 446 h 893"/>
                <a:gd name="T24" fmla="*/ 725 w 727"/>
                <a:gd name="T25" fmla="*/ 461 h 893"/>
                <a:gd name="T26" fmla="*/ 720 w 727"/>
                <a:gd name="T27" fmla="*/ 474 h 893"/>
                <a:gd name="T28" fmla="*/ 712 w 727"/>
                <a:gd name="T29" fmla="*/ 485 h 893"/>
                <a:gd name="T30" fmla="*/ 702 w 727"/>
                <a:gd name="T31" fmla="*/ 493 h 893"/>
                <a:gd name="T32" fmla="*/ 86 w 727"/>
                <a:gd name="T33" fmla="*/ 885 h 893"/>
                <a:gd name="T34" fmla="*/ 71 w 727"/>
                <a:gd name="T35" fmla="*/ 891 h 893"/>
                <a:gd name="T36" fmla="*/ 56 w 727"/>
                <a:gd name="T37" fmla="*/ 893 h 893"/>
                <a:gd name="T38" fmla="*/ 42 w 727"/>
                <a:gd name="T39" fmla="*/ 891 h 893"/>
                <a:gd name="T40" fmla="*/ 28 w 727"/>
                <a:gd name="T41" fmla="*/ 886 h 893"/>
                <a:gd name="T42" fmla="*/ 17 w 727"/>
                <a:gd name="T43" fmla="*/ 878 h 893"/>
                <a:gd name="T44" fmla="*/ 8 w 727"/>
                <a:gd name="T45" fmla="*/ 866 h 893"/>
                <a:gd name="T46" fmla="*/ 2 w 727"/>
                <a:gd name="T47" fmla="*/ 853 h 893"/>
                <a:gd name="T48" fmla="*/ 0 w 727"/>
                <a:gd name="T49" fmla="*/ 837 h 893"/>
                <a:gd name="T50" fmla="*/ 0 w 727"/>
                <a:gd name="T51" fmla="*/ 56 h 893"/>
                <a:gd name="T52" fmla="*/ 2 w 727"/>
                <a:gd name="T53" fmla="*/ 40 h 893"/>
                <a:gd name="T54" fmla="*/ 8 w 727"/>
                <a:gd name="T55" fmla="*/ 27 h 893"/>
                <a:gd name="T56" fmla="*/ 17 w 727"/>
                <a:gd name="T57" fmla="*/ 16 h 893"/>
                <a:gd name="T58" fmla="*/ 28 w 727"/>
                <a:gd name="T59" fmla="*/ 7 h 893"/>
                <a:gd name="T60" fmla="*/ 43 w 727"/>
                <a:gd name="T61" fmla="*/ 2 h 893"/>
                <a:gd name="T62" fmla="*/ 58 w 727"/>
                <a:gd name="T63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7" h="893">
                  <a:moveTo>
                    <a:pt x="112" y="157"/>
                  </a:moveTo>
                  <a:lnTo>
                    <a:pt x="112" y="736"/>
                  </a:lnTo>
                  <a:lnTo>
                    <a:pt x="566" y="446"/>
                  </a:lnTo>
                  <a:lnTo>
                    <a:pt x="112" y="157"/>
                  </a:lnTo>
                  <a:close/>
                  <a:moveTo>
                    <a:pt x="58" y="0"/>
                  </a:moveTo>
                  <a:lnTo>
                    <a:pt x="72" y="3"/>
                  </a:lnTo>
                  <a:lnTo>
                    <a:pt x="86" y="9"/>
                  </a:lnTo>
                  <a:lnTo>
                    <a:pt x="702" y="400"/>
                  </a:lnTo>
                  <a:lnTo>
                    <a:pt x="712" y="409"/>
                  </a:lnTo>
                  <a:lnTo>
                    <a:pt x="720" y="420"/>
                  </a:lnTo>
                  <a:lnTo>
                    <a:pt x="725" y="432"/>
                  </a:lnTo>
                  <a:lnTo>
                    <a:pt x="727" y="446"/>
                  </a:lnTo>
                  <a:lnTo>
                    <a:pt x="725" y="461"/>
                  </a:lnTo>
                  <a:lnTo>
                    <a:pt x="720" y="474"/>
                  </a:lnTo>
                  <a:lnTo>
                    <a:pt x="712" y="485"/>
                  </a:lnTo>
                  <a:lnTo>
                    <a:pt x="702" y="493"/>
                  </a:lnTo>
                  <a:lnTo>
                    <a:pt x="86" y="885"/>
                  </a:lnTo>
                  <a:lnTo>
                    <a:pt x="71" y="891"/>
                  </a:lnTo>
                  <a:lnTo>
                    <a:pt x="56" y="893"/>
                  </a:lnTo>
                  <a:lnTo>
                    <a:pt x="42" y="891"/>
                  </a:lnTo>
                  <a:lnTo>
                    <a:pt x="28" y="886"/>
                  </a:lnTo>
                  <a:lnTo>
                    <a:pt x="17" y="878"/>
                  </a:lnTo>
                  <a:lnTo>
                    <a:pt x="8" y="866"/>
                  </a:lnTo>
                  <a:lnTo>
                    <a:pt x="2" y="853"/>
                  </a:lnTo>
                  <a:lnTo>
                    <a:pt x="0" y="837"/>
                  </a:lnTo>
                  <a:lnTo>
                    <a:pt x="0" y="56"/>
                  </a:lnTo>
                  <a:lnTo>
                    <a:pt x="2" y="40"/>
                  </a:lnTo>
                  <a:lnTo>
                    <a:pt x="8" y="27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25"/>
            <p:cNvSpPr>
              <a:spLocks noEditPoints="1"/>
            </p:cNvSpPr>
            <p:nvPr/>
          </p:nvSpPr>
          <p:spPr bwMode="auto">
            <a:xfrm>
              <a:off x="8129588" y="4243388"/>
              <a:ext cx="573087" cy="454025"/>
            </a:xfrm>
            <a:custGeom>
              <a:avLst/>
              <a:gdLst>
                <a:gd name="T0" fmla="*/ 112 w 3245"/>
                <a:gd name="T1" fmla="*/ 2457 h 2569"/>
                <a:gd name="T2" fmla="*/ 560 w 3245"/>
                <a:gd name="T3" fmla="*/ 1955 h 2569"/>
                <a:gd name="T4" fmla="*/ 112 w 3245"/>
                <a:gd name="T5" fmla="*/ 1340 h 2569"/>
                <a:gd name="T6" fmla="*/ 560 w 3245"/>
                <a:gd name="T7" fmla="*/ 1843 h 2569"/>
                <a:gd name="T8" fmla="*/ 112 w 3245"/>
                <a:gd name="T9" fmla="*/ 1340 h 2569"/>
                <a:gd name="T10" fmla="*/ 2686 w 3245"/>
                <a:gd name="T11" fmla="*/ 1229 h 2569"/>
                <a:gd name="T12" fmla="*/ 3133 w 3245"/>
                <a:gd name="T13" fmla="*/ 726 h 2569"/>
                <a:gd name="T14" fmla="*/ 112 w 3245"/>
                <a:gd name="T15" fmla="*/ 726 h 2569"/>
                <a:gd name="T16" fmla="*/ 560 w 3245"/>
                <a:gd name="T17" fmla="*/ 1229 h 2569"/>
                <a:gd name="T18" fmla="*/ 112 w 3245"/>
                <a:gd name="T19" fmla="*/ 726 h 2569"/>
                <a:gd name="T20" fmla="*/ 2686 w 3245"/>
                <a:gd name="T21" fmla="*/ 614 h 2569"/>
                <a:gd name="T22" fmla="*/ 3133 w 3245"/>
                <a:gd name="T23" fmla="*/ 112 h 2569"/>
                <a:gd name="T24" fmla="*/ 112 w 3245"/>
                <a:gd name="T25" fmla="*/ 112 h 2569"/>
                <a:gd name="T26" fmla="*/ 560 w 3245"/>
                <a:gd name="T27" fmla="*/ 614 h 2569"/>
                <a:gd name="T28" fmla="*/ 112 w 3245"/>
                <a:gd name="T29" fmla="*/ 112 h 2569"/>
                <a:gd name="T30" fmla="*/ 3189 w 3245"/>
                <a:gd name="T31" fmla="*/ 0 h 2569"/>
                <a:gd name="T32" fmla="*/ 3222 w 3245"/>
                <a:gd name="T33" fmla="*/ 11 h 2569"/>
                <a:gd name="T34" fmla="*/ 3242 w 3245"/>
                <a:gd name="T35" fmla="*/ 38 h 2569"/>
                <a:gd name="T36" fmla="*/ 3245 w 3245"/>
                <a:gd name="T37" fmla="*/ 1731 h 2569"/>
                <a:gd name="T38" fmla="*/ 3234 w 3245"/>
                <a:gd name="T39" fmla="*/ 1765 h 2569"/>
                <a:gd name="T40" fmla="*/ 3206 w 3245"/>
                <a:gd name="T41" fmla="*/ 1784 h 2569"/>
                <a:gd name="T42" fmla="*/ 3172 w 3245"/>
                <a:gd name="T43" fmla="*/ 1784 h 2569"/>
                <a:gd name="T44" fmla="*/ 3144 w 3245"/>
                <a:gd name="T45" fmla="*/ 1765 h 2569"/>
                <a:gd name="T46" fmla="*/ 3133 w 3245"/>
                <a:gd name="T47" fmla="*/ 1731 h 2569"/>
                <a:gd name="T48" fmla="*/ 2630 w 3245"/>
                <a:gd name="T49" fmla="*/ 1340 h 2569"/>
                <a:gd name="T50" fmla="*/ 2597 w 3245"/>
                <a:gd name="T51" fmla="*/ 1330 h 2569"/>
                <a:gd name="T52" fmla="*/ 2577 w 3245"/>
                <a:gd name="T53" fmla="*/ 1302 h 2569"/>
                <a:gd name="T54" fmla="*/ 2574 w 3245"/>
                <a:gd name="T55" fmla="*/ 112 h 2569"/>
                <a:gd name="T56" fmla="*/ 671 w 3245"/>
                <a:gd name="T57" fmla="*/ 2457 h 2569"/>
                <a:gd name="T58" fmla="*/ 1696 w 3245"/>
                <a:gd name="T59" fmla="*/ 2460 h 2569"/>
                <a:gd name="T60" fmla="*/ 1723 w 3245"/>
                <a:gd name="T61" fmla="*/ 2481 h 2569"/>
                <a:gd name="T62" fmla="*/ 1734 w 3245"/>
                <a:gd name="T63" fmla="*/ 2513 h 2569"/>
                <a:gd name="T64" fmla="*/ 1723 w 3245"/>
                <a:gd name="T65" fmla="*/ 2547 h 2569"/>
                <a:gd name="T66" fmla="*/ 1696 w 3245"/>
                <a:gd name="T67" fmla="*/ 2566 h 2569"/>
                <a:gd name="T68" fmla="*/ 56 w 3245"/>
                <a:gd name="T69" fmla="*/ 2569 h 2569"/>
                <a:gd name="T70" fmla="*/ 23 w 3245"/>
                <a:gd name="T71" fmla="*/ 2559 h 2569"/>
                <a:gd name="T72" fmla="*/ 3 w 3245"/>
                <a:gd name="T73" fmla="*/ 2531 h 2569"/>
                <a:gd name="T74" fmla="*/ 0 w 3245"/>
                <a:gd name="T75" fmla="*/ 56 h 2569"/>
                <a:gd name="T76" fmla="*/ 11 w 3245"/>
                <a:gd name="T77" fmla="*/ 23 h 2569"/>
                <a:gd name="T78" fmla="*/ 39 w 3245"/>
                <a:gd name="T79" fmla="*/ 3 h 2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45" h="2569">
                  <a:moveTo>
                    <a:pt x="112" y="1955"/>
                  </a:moveTo>
                  <a:lnTo>
                    <a:pt x="112" y="2457"/>
                  </a:lnTo>
                  <a:lnTo>
                    <a:pt x="560" y="2457"/>
                  </a:lnTo>
                  <a:lnTo>
                    <a:pt x="560" y="1955"/>
                  </a:lnTo>
                  <a:lnTo>
                    <a:pt x="112" y="1955"/>
                  </a:lnTo>
                  <a:close/>
                  <a:moveTo>
                    <a:pt x="112" y="1340"/>
                  </a:moveTo>
                  <a:lnTo>
                    <a:pt x="112" y="1843"/>
                  </a:lnTo>
                  <a:lnTo>
                    <a:pt x="560" y="1843"/>
                  </a:lnTo>
                  <a:lnTo>
                    <a:pt x="560" y="1340"/>
                  </a:lnTo>
                  <a:lnTo>
                    <a:pt x="112" y="1340"/>
                  </a:lnTo>
                  <a:close/>
                  <a:moveTo>
                    <a:pt x="2686" y="726"/>
                  </a:moveTo>
                  <a:lnTo>
                    <a:pt x="2686" y="1229"/>
                  </a:lnTo>
                  <a:lnTo>
                    <a:pt x="3133" y="1229"/>
                  </a:lnTo>
                  <a:lnTo>
                    <a:pt x="3133" y="726"/>
                  </a:lnTo>
                  <a:lnTo>
                    <a:pt x="2686" y="726"/>
                  </a:lnTo>
                  <a:close/>
                  <a:moveTo>
                    <a:pt x="112" y="726"/>
                  </a:moveTo>
                  <a:lnTo>
                    <a:pt x="112" y="1229"/>
                  </a:lnTo>
                  <a:lnTo>
                    <a:pt x="560" y="1229"/>
                  </a:lnTo>
                  <a:lnTo>
                    <a:pt x="560" y="726"/>
                  </a:lnTo>
                  <a:lnTo>
                    <a:pt x="112" y="726"/>
                  </a:lnTo>
                  <a:close/>
                  <a:moveTo>
                    <a:pt x="2686" y="112"/>
                  </a:moveTo>
                  <a:lnTo>
                    <a:pt x="2686" y="614"/>
                  </a:lnTo>
                  <a:lnTo>
                    <a:pt x="3133" y="614"/>
                  </a:lnTo>
                  <a:lnTo>
                    <a:pt x="3133" y="112"/>
                  </a:lnTo>
                  <a:lnTo>
                    <a:pt x="2686" y="112"/>
                  </a:lnTo>
                  <a:close/>
                  <a:moveTo>
                    <a:pt x="112" y="112"/>
                  </a:moveTo>
                  <a:lnTo>
                    <a:pt x="112" y="614"/>
                  </a:lnTo>
                  <a:lnTo>
                    <a:pt x="560" y="614"/>
                  </a:lnTo>
                  <a:lnTo>
                    <a:pt x="560" y="112"/>
                  </a:lnTo>
                  <a:lnTo>
                    <a:pt x="112" y="112"/>
                  </a:lnTo>
                  <a:close/>
                  <a:moveTo>
                    <a:pt x="56" y="0"/>
                  </a:moveTo>
                  <a:lnTo>
                    <a:pt x="3189" y="0"/>
                  </a:lnTo>
                  <a:lnTo>
                    <a:pt x="3206" y="3"/>
                  </a:lnTo>
                  <a:lnTo>
                    <a:pt x="3222" y="11"/>
                  </a:lnTo>
                  <a:lnTo>
                    <a:pt x="3234" y="23"/>
                  </a:lnTo>
                  <a:lnTo>
                    <a:pt x="3242" y="38"/>
                  </a:lnTo>
                  <a:lnTo>
                    <a:pt x="3245" y="56"/>
                  </a:lnTo>
                  <a:lnTo>
                    <a:pt x="3245" y="1731"/>
                  </a:lnTo>
                  <a:lnTo>
                    <a:pt x="3242" y="1750"/>
                  </a:lnTo>
                  <a:lnTo>
                    <a:pt x="3234" y="1765"/>
                  </a:lnTo>
                  <a:lnTo>
                    <a:pt x="3222" y="1777"/>
                  </a:lnTo>
                  <a:lnTo>
                    <a:pt x="3206" y="1784"/>
                  </a:lnTo>
                  <a:lnTo>
                    <a:pt x="3189" y="1787"/>
                  </a:lnTo>
                  <a:lnTo>
                    <a:pt x="3172" y="1784"/>
                  </a:lnTo>
                  <a:lnTo>
                    <a:pt x="3157" y="1777"/>
                  </a:lnTo>
                  <a:lnTo>
                    <a:pt x="3144" y="1765"/>
                  </a:lnTo>
                  <a:lnTo>
                    <a:pt x="3136" y="1750"/>
                  </a:lnTo>
                  <a:lnTo>
                    <a:pt x="3133" y="1731"/>
                  </a:lnTo>
                  <a:lnTo>
                    <a:pt x="3133" y="1340"/>
                  </a:lnTo>
                  <a:lnTo>
                    <a:pt x="2630" y="1340"/>
                  </a:lnTo>
                  <a:lnTo>
                    <a:pt x="2612" y="1337"/>
                  </a:lnTo>
                  <a:lnTo>
                    <a:pt x="2597" y="1330"/>
                  </a:lnTo>
                  <a:lnTo>
                    <a:pt x="2585" y="1318"/>
                  </a:lnTo>
                  <a:lnTo>
                    <a:pt x="2577" y="1302"/>
                  </a:lnTo>
                  <a:lnTo>
                    <a:pt x="2574" y="1284"/>
                  </a:lnTo>
                  <a:lnTo>
                    <a:pt x="2574" y="112"/>
                  </a:lnTo>
                  <a:lnTo>
                    <a:pt x="671" y="112"/>
                  </a:lnTo>
                  <a:lnTo>
                    <a:pt x="671" y="2457"/>
                  </a:lnTo>
                  <a:lnTo>
                    <a:pt x="1679" y="2457"/>
                  </a:lnTo>
                  <a:lnTo>
                    <a:pt x="1696" y="2460"/>
                  </a:lnTo>
                  <a:lnTo>
                    <a:pt x="1711" y="2469"/>
                  </a:lnTo>
                  <a:lnTo>
                    <a:pt x="1723" y="2481"/>
                  </a:lnTo>
                  <a:lnTo>
                    <a:pt x="1731" y="2496"/>
                  </a:lnTo>
                  <a:lnTo>
                    <a:pt x="1734" y="2513"/>
                  </a:lnTo>
                  <a:lnTo>
                    <a:pt x="1731" y="2531"/>
                  </a:lnTo>
                  <a:lnTo>
                    <a:pt x="1723" y="2547"/>
                  </a:lnTo>
                  <a:lnTo>
                    <a:pt x="1711" y="2559"/>
                  </a:lnTo>
                  <a:lnTo>
                    <a:pt x="1696" y="2566"/>
                  </a:lnTo>
                  <a:lnTo>
                    <a:pt x="1679" y="2569"/>
                  </a:lnTo>
                  <a:lnTo>
                    <a:pt x="56" y="2569"/>
                  </a:lnTo>
                  <a:lnTo>
                    <a:pt x="39" y="2566"/>
                  </a:lnTo>
                  <a:lnTo>
                    <a:pt x="23" y="2559"/>
                  </a:lnTo>
                  <a:lnTo>
                    <a:pt x="11" y="2547"/>
                  </a:lnTo>
                  <a:lnTo>
                    <a:pt x="3" y="2531"/>
                  </a:lnTo>
                  <a:lnTo>
                    <a:pt x="0" y="251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6" name="Group 785"/>
          <p:cNvGrpSpPr/>
          <p:nvPr/>
        </p:nvGrpSpPr>
        <p:grpSpPr>
          <a:xfrm>
            <a:off x="9078266" y="4243388"/>
            <a:ext cx="574675" cy="531812"/>
            <a:chOff x="9074150" y="4243388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5" name="Freeform 130"/>
            <p:cNvSpPr>
              <a:spLocks noEditPoints="1"/>
            </p:cNvSpPr>
            <p:nvPr/>
          </p:nvSpPr>
          <p:spPr bwMode="auto">
            <a:xfrm>
              <a:off x="9382125" y="4519613"/>
              <a:ext cx="257175" cy="255587"/>
            </a:xfrm>
            <a:custGeom>
              <a:avLst/>
              <a:gdLst>
                <a:gd name="T0" fmla="*/ 644 w 1462"/>
                <a:gd name="T1" fmla="*/ 311 h 1614"/>
                <a:gd name="T2" fmla="*/ 475 w 1462"/>
                <a:gd name="T3" fmla="*/ 390 h 1614"/>
                <a:gd name="T4" fmla="*/ 264 w 1462"/>
                <a:gd name="T5" fmla="*/ 358 h 1614"/>
                <a:gd name="T6" fmla="*/ 328 w 1462"/>
                <a:gd name="T7" fmla="*/ 557 h 1614"/>
                <a:gd name="T8" fmla="*/ 236 w 1462"/>
                <a:gd name="T9" fmla="*/ 736 h 1614"/>
                <a:gd name="T10" fmla="*/ 150 w 1462"/>
                <a:gd name="T11" fmla="*/ 860 h 1614"/>
                <a:gd name="T12" fmla="*/ 306 w 1462"/>
                <a:gd name="T13" fmla="*/ 973 h 1614"/>
                <a:gd name="T14" fmla="*/ 329 w 1462"/>
                <a:gd name="T15" fmla="*/ 1177 h 1614"/>
                <a:gd name="T16" fmla="*/ 382 w 1462"/>
                <a:gd name="T17" fmla="*/ 1279 h 1614"/>
                <a:gd name="T18" fmla="*/ 568 w 1462"/>
                <a:gd name="T19" fmla="*/ 1267 h 1614"/>
                <a:gd name="T20" fmla="*/ 697 w 1462"/>
                <a:gd name="T21" fmla="*/ 1415 h 1614"/>
                <a:gd name="T22" fmla="*/ 794 w 1462"/>
                <a:gd name="T23" fmla="*/ 1406 h 1614"/>
                <a:gd name="T24" fmla="*/ 942 w 1462"/>
                <a:gd name="T25" fmla="*/ 1273 h 1614"/>
                <a:gd name="T26" fmla="*/ 1128 w 1462"/>
                <a:gd name="T27" fmla="*/ 1314 h 1614"/>
                <a:gd name="T28" fmla="*/ 1125 w 1462"/>
                <a:gd name="T29" fmla="*/ 1143 h 1614"/>
                <a:gd name="T30" fmla="*/ 1175 w 1462"/>
                <a:gd name="T31" fmla="*/ 944 h 1614"/>
                <a:gd name="T32" fmla="*/ 1349 w 1462"/>
                <a:gd name="T33" fmla="*/ 854 h 1614"/>
                <a:gd name="T34" fmla="*/ 1201 w 1462"/>
                <a:gd name="T35" fmla="*/ 714 h 1614"/>
                <a:gd name="T36" fmla="*/ 1133 w 1462"/>
                <a:gd name="T37" fmla="*/ 522 h 1614"/>
                <a:gd name="T38" fmla="*/ 1155 w 1462"/>
                <a:gd name="T39" fmla="*/ 309 h 1614"/>
                <a:gd name="T40" fmla="*/ 972 w 1462"/>
                <a:gd name="T41" fmla="*/ 372 h 1614"/>
                <a:gd name="T42" fmla="*/ 813 w 1462"/>
                <a:gd name="T43" fmla="*/ 264 h 1614"/>
                <a:gd name="T44" fmla="*/ 666 w 1462"/>
                <a:gd name="T45" fmla="*/ 0 h 1614"/>
                <a:gd name="T46" fmla="*/ 877 w 1462"/>
                <a:gd name="T47" fmla="*/ 53 h 1614"/>
                <a:gd name="T48" fmla="*/ 955 w 1462"/>
                <a:gd name="T49" fmla="*/ 240 h 1614"/>
                <a:gd name="T50" fmla="*/ 1131 w 1462"/>
                <a:gd name="T51" fmla="*/ 177 h 1614"/>
                <a:gd name="T52" fmla="*/ 1312 w 1462"/>
                <a:gd name="T53" fmla="*/ 307 h 1614"/>
                <a:gd name="T54" fmla="*/ 1267 w 1462"/>
                <a:gd name="T55" fmla="*/ 465 h 1614"/>
                <a:gd name="T56" fmla="*/ 1263 w 1462"/>
                <a:gd name="T57" fmla="*/ 604 h 1614"/>
                <a:gd name="T58" fmla="*/ 1431 w 1462"/>
                <a:gd name="T59" fmla="*/ 679 h 1614"/>
                <a:gd name="T60" fmla="*/ 1460 w 1462"/>
                <a:gd name="T61" fmla="*/ 924 h 1614"/>
                <a:gd name="T62" fmla="*/ 1307 w 1462"/>
                <a:gd name="T63" fmla="*/ 988 h 1614"/>
                <a:gd name="T64" fmla="*/ 1235 w 1462"/>
                <a:gd name="T65" fmla="*/ 1102 h 1614"/>
                <a:gd name="T66" fmla="*/ 1310 w 1462"/>
                <a:gd name="T67" fmla="*/ 1280 h 1614"/>
                <a:gd name="T68" fmla="*/ 1156 w 1462"/>
                <a:gd name="T69" fmla="*/ 1465 h 1614"/>
                <a:gd name="T70" fmla="*/ 1021 w 1462"/>
                <a:gd name="T71" fmla="*/ 1394 h 1614"/>
                <a:gd name="T72" fmla="*/ 902 w 1462"/>
                <a:gd name="T73" fmla="*/ 1448 h 1614"/>
                <a:gd name="T74" fmla="*/ 852 w 1462"/>
                <a:gd name="T75" fmla="*/ 1604 h 1614"/>
                <a:gd name="T76" fmla="*/ 624 w 1462"/>
                <a:gd name="T77" fmla="*/ 1593 h 1614"/>
                <a:gd name="T78" fmla="*/ 564 w 1462"/>
                <a:gd name="T79" fmla="*/ 1409 h 1614"/>
                <a:gd name="T80" fmla="*/ 440 w 1462"/>
                <a:gd name="T81" fmla="*/ 1385 h 1614"/>
                <a:gd name="T82" fmla="*/ 291 w 1462"/>
                <a:gd name="T83" fmla="*/ 1459 h 1614"/>
                <a:gd name="T84" fmla="*/ 155 w 1462"/>
                <a:gd name="T85" fmla="*/ 1263 h 1614"/>
                <a:gd name="T86" fmla="*/ 225 w 1462"/>
                <a:gd name="T87" fmla="*/ 1078 h 1614"/>
                <a:gd name="T88" fmla="*/ 133 w 1462"/>
                <a:gd name="T89" fmla="*/ 983 h 1614"/>
                <a:gd name="T90" fmla="*/ 0 w 1462"/>
                <a:gd name="T91" fmla="*/ 907 h 1614"/>
                <a:gd name="T92" fmla="*/ 46 w 1462"/>
                <a:gd name="T93" fmla="*/ 673 h 1614"/>
                <a:gd name="T94" fmla="*/ 209 w 1462"/>
                <a:gd name="T95" fmla="*/ 582 h 1614"/>
                <a:gd name="T96" fmla="*/ 144 w 1462"/>
                <a:gd name="T97" fmla="*/ 387 h 1614"/>
                <a:gd name="T98" fmla="*/ 260 w 1462"/>
                <a:gd name="T99" fmla="*/ 185 h 1614"/>
                <a:gd name="T100" fmla="*/ 419 w 1462"/>
                <a:gd name="T101" fmla="*/ 244 h 1614"/>
                <a:gd name="T102" fmla="*/ 544 w 1462"/>
                <a:gd name="T103" fmla="*/ 244 h 1614"/>
                <a:gd name="T104" fmla="*/ 616 w 1462"/>
                <a:gd name="T105" fmla="*/ 34 h 1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2" h="1614">
                  <a:moveTo>
                    <a:pt x="712" y="123"/>
                  </a:moveTo>
                  <a:lnTo>
                    <a:pt x="701" y="190"/>
                  </a:lnTo>
                  <a:lnTo>
                    <a:pt x="693" y="224"/>
                  </a:lnTo>
                  <a:lnTo>
                    <a:pt x="680" y="256"/>
                  </a:lnTo>
                  <a:lnTo>
                    <a:pt x="664" y="285"/>
                  </a:lnTo>
                  <a:lnTo>
                    <a:pt x="644" y="311"/>
                  </a:lnTo>
                  <a:lnTo>
                    <a:pt x="621" y="335"/>
                  </a:lnTo>
                  <a:lnTo>
                    <a:pt x="596" y="354"/>
                  </a:lnTo>
                  <a:lnTo>
                    <a:pt x="567" y="371"/>
                  </a:lnTo>
                  <a:lnTo>
                    <a:pt x="537" y="382"/>
                  </a:lnTo>
                  <a:lnTo>
                    <a:pt x="506" y="388"/>
                  </a:lnTo>
                  <a:lnTo>
                    <a:pt x="475" y="390"/>
                  </a:lnTo>
                  <a:lnTo>
                    <a:pt x="444" y="386"/>
                  </a:lnTo>
                  <a:lnTo>
                    <a:pt x="413" y="377"/>
                  </a:lnTo>
                  <a:lnTo>
                    <a:pt x="384" y="364"/>
                  </a:lnTo>
                  <a:lnTo>
                    <a:pt x="357" y="346"/>
                  </a:lnTo>
                  <a:lnTo>
                    <a:pt x="307" y="309"/>
                  </a:lnTo>
                  <a:lnTo>
                    <a:pt x="264" y="358"/>
                  </a:lnTo>
                  <a:lnTo>
                    <a:pt x="286" y="391"/>
                  </a:lnTo>
                  <a:lnTo>
                    <a:pt x="303" y="422"/>
                  </a:lnTo>
                  <a:lnTo>
                    <a:pt x="316" y="454"/>
                  </a:lnTo>
                  <a:lnTo>
                    <a:pt x="325" y="488"/>
                  </a:lnTo>
                  <a:lnTo>
                    <a:pt x="329" y="522"/>
                  </a:lnTo>
                  <a:lnTo>
                    <a:pt x="328" y="557"/>
                  </a:lnTo>
                  <a:lnTo>
                    <a:pt x="323" y="592"/>
                  </a:lnTo>
                  <a:lnTo>
                    <a:pt x="314" y="626"/>
                  </a:lnTo>
                  <a:lnTo>
                    <a:pt x="300" y="659"/>
                  </a:lnTo>
                  <a:lnTo>
                    <a:pt x="282" y="689"/>
                  </a:lnTo>
                  <a:lnTo>
                    <a:pt x="261" y="714"/>
                  </a:lnTo>
                  <a:lnTo>
                    <a:pt x="236" y="736"/>
                  </a:lnTo>
                  <a:lnTo>
                    <a:pt x="209" y="755"/>
                  </a:lnTo>
                  <a:lnTo>
                    <a:pt x="180" y="770"/>
                  </a:lnTo>
                  <a:lnTo>
                    <a:pt x="148" y="778"/>
                  </a:lnTo>
                  <a:lnTo>
                    <a:pt x="112" y="786"/>
                  </a:lnTo>
                  <a:lnTo>
                    <a:pt x="112" y="854"/>
                  </a:lnTo>
                  <a:lnTo>
                    <a:pt x="150" y="860"/>
                  </a:lnTo>
                  <a:lnTo>
                    <a:pt x="182" y="868"/>
                  </a:lnTo>
                  <a:lnTo>
                    <a:pt x="212" y="881"/>
                  </a:lnTo>
                  <a:lnTo>
                    <a:pt x="239" y="898"/>
                  </a:lnTo>
                  <a:lnTo>
                    <a:pt x="265" y="919"/>
                  </a:lnTo>
                  <a:lnTo>
                    <a:pt x="287" y="944"/>
                  </a:lnTo>
                  <a:lnTo>
                    <a:pt x="306" y="973"/>
                  </a:lnTo>
                  <a:lnTo>
                    <a:pt x="321" y="1005"/>
                  </a:lnTo>
                  <a:lnTo>
                    <a:pt x="332" y="1039"/>
                  </a:lnTo>
                  <a:lnTo>
                    <a:pt x="338" y="1073"/>
                  </a:lnTo>
                  <a:lnTo>
                    <a:pt x="339" y="1109"/>
                  </a:lnTo>
                  <a:lnTo>
                    <a:pt x="336" y="1143"/>
                  </a:lnTo>
                  <a:lnTo>
                    <a:pt x="329" y="1177"/>
                  </a:lnTo>
                  <a:lnTo>
                    <a:pt x="317" y="1210"/>
                  </a:lnTo>
                  <a:lnTo>
                    <a:pt x="301" y="1241"/>
                  </a:lnTo>
                  <a:lnTo>
                    <a:pt x="281" y="1274"/>
                  </a:lnTo>
                  <a:lnTo>
                    <a:pt x="324" y="1322"/>
                  </a:lnTo>
                  <a:lnTo>
                    <a:pt x="354" y="1298"/>
                  </a:lnTo>
                  <a:lnTo>
                    <a:pt x="382" y="1279"/>
                  </a:lnTo>
                  <a:lnTo>
                    <a:pt x="411" y="1265"/>
                  </a:lnTo>
                  <a:lnTo>
                    <a:pt x="442" y="1255"/>
                  </a:lnTo>
                  <a:lnTo>
                    <a:pt x="473" y="1250"/>
                  </a:lnTo>
                  <a:lnTo>
                    <a:pt x="505" y="1250"/>
                  </a:lnTo>
                  <a:lnTo>
                    <a:pt x="537" y="1256"/>
                  </a:lnTo>
                  <a:lnTo>
                    <a:pt x="568" y="1267"/>
                  </a:lnTo>
                  <a:lnTo>
                    <a:pt x="597" y="1282"/>
                  </a:lnTo>
                  <a:lnTo>
                    <a:pt x="624" y="1302"/>
                  </a:lnTo>
                  <a:lnTo>
                    <a:pt x="647" y="1325"/>
                  </a:lnTo>
                  <a:lnTo>
                    <a:pt x="668" y="1353"/>
                  </a:lnTo>
                  <a:lnTo>
                    <a:pt x="684" y="1383"/>
                  </a:lnTo>
                  <a:lnTo>
                    <a:pt x="697" y="1415"/>
                  </a:lnTo>
                  <a:lnTo>
                    <a:pt x="705" y="1450"/>
                  </a:lnTo>
                  <a:lnTo>
                    <a:pt x="712" y="1489"/>
                  </a:lnTo>
                  <a:lnTo>
                    <a:pt x="773" y="1489"/>
                  </a:lnTo>
                  <a:lnTo>
                    <a:pt x="775" y="1476"/>
                  </a:lnTo>
                  <a:lnTo>
                    <a:pt x="782" y="1440"/>
                  </a:lnTo>
                  <a:lnTo>
                    <a:pt x="794" y="1406"/>
                  </a:lnTo>
                  <a:lnTo>
                    <a:pt x="810" y="1375"/>
                  </a:lnTo>
                  <a:lnTo>
                    <a:pt x="830" y="1347"/>
                  </a:lnTo>
                  <a:lnTo>
                    <a:pt x="854" y="1323"/>
                  </a:lnTo>
                  <a:lnTo>
                    <a:pt x="880" y="1302"/>
                  </a:lnTo>
                  <a:lnTo>
                    <a:pt x="910" y="1286"/>
                  </a:lnTo>
                  <a:lnTo>
                    <a:pt x="942" y="1273"/>
                  </a:lnTo>
                  <a:lnTo>
                    <a:pt x="974" y="1268"/>
                  </a:lnTo>
                  <a:lnTo>
                    <a:pt x="1006" y="1267"/>
                  </a:lnTo>
                  <a:lnTo>
                    <a:pt x="1039" y="1271"/>
                  </a:lnTo>
                  <a:lnTo>
                    <a:pt x="1070" y="1280"/>
                  </a:lnTo>
                  <a:lnTo>
                    <a:pt x="1100" y="1294"/>
                  </a:lnTo>
                  <a:lnTo>
                    <a:pt x="1128" y="1314"/>
                  </a:lnTo>
                  <a:lnTo>
                    <a:pt x="1138" y="1322"/>
                  </a:lnTo>
                  <a:lnTo>
                    <a:pt x="1181" y="1274"/>
                  </a:lnTo>
                  <a:lnTo>
                    <a:pt x="1161" y="1241"/>
                  </a:lnTo>
                  <a:lnTo>
                    <a:pt x="1145" y="1210"/>
                  </a:lnTo>
                  <a:lnTo>
                    <a:pt x="1133" y="1177"/>
                  </a:lnTo>
                  <a:lnTo>
                    <a:pt x="1125" y="1143"/>
                  </a:lnTo>
                  <a:lnTo>
                    <a:pt x="1123" y="1109"/>
                  </a:lnTo>
                  <a:lnTo>
                    <a:pt x="1124" y="1073"/>
                  </a:lnTo>
                  <a:lnTo>
                    <a:pt x="1131" y="1039"/>
                  </a:lnTo>
                  <a:lnTo>
                    <a:pt x="1141" y="1005"/>
                  </a:lnTo>
                  <a:lnTo>
                    <a:pt x="1157" y="973"/>
                  </a:lnTo>
                  <a:lnTo>
                    <a:pt x="1175" y="944"/>
                  </a:lnTo>
                  <a:lnTo>
                    <a:pt x="1197" y="919"/>
                  </a:lnTo>
                  <a:lnTo>
                    <a:pt x="1223" y="898"/>
                  </a:lnTo>
                  <a:lnTo>
                    <a:pt x="1250" y="881"/>
                  </a:lnTo>
                  <a:lnTo>
                    <a:pt x="1280" y="868"/>
                  </a:lnTo>
                  <a:lnTo>
                    <a:pt x="1312" y="860"/>
                  </a:lnTo>
                  <a:lnTo>
                    <a:pt x="1349" y="854"/>
                  </a:lnTo>
                  <a:lnTo>
                    <a:pt x="1349" y="786"/>
                  </a:lnTo>
                  <a:lnTo>
                    <a:pt x="1314" y="778"/>
                  </a:lnTo>
                  <a:lnTo>
                    <a:pt x="1282" y="770"/>
                  </a:lnTo>
                  <a:lnTo>
                    <a:pt x="1253" y="755"/>
                  </a:lnTo>
                  <a:lnTo>
                    <a:pt x="1226" y="736"/>
                  </a:lnTo>
                  <a:lnTo>
                    <a:pt x="1201" y="714"/>
                  </a:lnTo>
                  <a:lnTo>
                    <a:pt x="1180" y="689"/>
                  </a:lnTo>
                  <a:lnTo>
                    <a:pt x="1162" y="659"/>
                  </a:lnTo>
                  <a:lnTo>
                    <a:pt x="1148" y="626"/>
                  </a:lnTo>
                  <a:lnTo>
                    <a:pt x="1139" y="592"/>
                  </a:lnTo>
                  <a:lnTo>
                    <a:pt x="1134" y="557"/>
                  </a:lnTo>
                  <a:lnTo>
                    <a:pt x="1133" y="522"/>
                  </a:lnTo>
                  <a:lnTo>
                    <a:pt x="1137" y="488"/>
                  </a:lnTo>
                  <a:lnTo>
                    <a:pt x="1146" y="454"/>
                  </a:lnTo>
                  <a:lnTo>
                    <a:pt x="1159" y="422"/>
                  </a:lnTo>
                  <a:lnTo>
                    <a:pt x="1176" y="391"/>
                  </a:lnTo>
                  <a:lnTo>
                    <a:pt x="1199" y="358"/>
                  </a:lnTo>
                  <a:lnTo>
                    <a:pt x="1155" y="309"/>
                  </a:lnTo>
                  <a:lnTo>
                    <a:pt x="1125" y="332"/>
                  </a:lnTo>
                  <a:lnTo>
                    <a:pt x="1097" y="350"/>
                  </a:lnTo>
                  <a:lnTo>
                    <a:pt x="1067" y="363"/>
                  </a:lnTo>
                  <a:lnTo>
                    <a:pt x="1036" y="371"/>
                  </a:lnTo>
                  <a:lnTo>
                    <a:pt x="1004" y="374"/>
                  </a:lnTo>
                  <a:lnTo>
                    <a:pt x="972" y="372"/>
                  </a:lnTo>
                  <a:lnTo>
                    <a:pt x="941" y="365"/>
                  </a:lnTo>
                  <a:lnTo>
                    <a:pt x="910" y="353"/>
                  </a:lnTo>
                  <a:lnTo>
                    <a:pt x="881" y="337"/>
                  </a:lnTo>
                  <a:lnTo>
                    <a:pt x="855" y="316"/>
                  </a:lnTo>
                  <a:lnTo>
                    <a:pt x="833" y="291"/>
                  </a:lnTo>
                  <a:lnTo>
                    <a:pt x="813" y="264"/>
                  </a:lnTo>
                  <a:lnTo>
                    <a:pt x="798" y="234"/>
                  </a:lnTo>
                  <a:lnTo>
                    <a:pt x="786" y="201"/>
                  </a:lnTo>
                  <a:lnTo>
                    <a:pt x="779" y="165"/>
                  </a:lnTo>
                  <a:lnTo>
                    <a:pt x="773" y="123"/>
                  </a:lnTo>
                  <a:lnTo>
                    <a:pt x="712" y="123"/>
                  </a:lnTo>
                  <a:close/>
                  <a:moveTo>
                    <a:pt x="666" y="0"/>
                  </a:moveTo>
                  <a:lnTo>
                    <a:pt x="821" y="0"/>
                  </a:lnTo>
                  <a:lnTo>
                    <a:pt x="837" y="2"/>
                  </a:lnTo>
                  <a:lnTo>
                    <a:pt x="852" y="10"/>
                  </a:lnTo>
                  <a:lnTo>
                    <a:pt x="863" y="21"/>
                  </a:lnTo>
                  <a:lnTo>
                    <a:pt x="872" y="35"/>
                  </a:lnTo>
                  <a:lnTo>
                    <a:pt x="877" y="53"/>
                  </a:lnTo>
                  <a:lnTo>
                    <a:pt x="890" y="147"/>
                  </a:lnTo>
                  <a:lnTo>
                    <a:pt x="895" y="171"/>
                  </a:lnTo>
                  <a:lnTo>
                    <a:pt x="905" y="193"/>
                  </a:lnTo>
                  <a:lnTo>
                    <a:pt x="918" y="212"/>
                  </a:lnTo>
                  <a:lnTo>
                    <a:pt x="935" y="227"/>
                  </a:lnTo>
                  <a:lnTo>
                    <a:pt x="955" y="240"/>
                  </a:lnTo>
                  <a:lnTo>
                    <a:pt x="976" y="248"/>
                  </a:lnTo>
                  <a:lnTo>
                    <a:pt x="998" y="250"/>
                  </a:lnTo>
                  <a:lnTo>
                    <a:pt x="1021" y="248"/>
                  </a:lnTo>
                  <a:lnTo>
                    <a:pt x="1042" y="242"/>
                  </a:lnTo>
                  <a:lnTo>
                    <a:pt x="1062" y="229"/>
                  </a:lnTo>
                  <a:lnTo>
                    <a:pt x="1131" y="177"/>
                  </a:lnTo>
                  <a:lnTo>
                    <a:pt x="1145" y="170"/>
                  </a:lnTo>
                  <a:lnTo>
                    <a:pt x="1160" y="168"/>
                  </a:lnTo>
                  <a:lnTo>
                    <a:pt x="1175" y="169"/>
                  </a:lnTo>
                  <a:lnTo>
                    <a:pt x="1189" y="175"/>
                  </a:lnTo>
                  <a:lnTo>
                    <a:pt x="1202" y="185"/>
                  </a:lnTo>
                  <a:lnTo>
                    <a:pt x="1312" y="307"/>
                  </a:lnTo>
                  <a:lnTo>
                    <a:pt x="1322" y="321"/>
                  </a:lnTo>
                  <a:lnTo>
                    <a:pt x="1327" y="338"/>
                  </a:lnTo>
                  <a:lnTo>
                    <a:pt x="1328" y="355"/>
                  </a:lnTo>
                  <a:lnTo>
                    <a:pt x="1325" y="372"/>
                  </a:lnTo>
                  <a:lnTo>
                    <a:pt x="1318" y="387"/>
                  </a:lnTo>
                  <a:lnTo>
                    <a:pt x="1267" y="465"/>
                  </a:lnTo>
                  <a:lnTo>
                    <a:pt x="1255" y="486"/>
                  </a:lnTo>
                  <a:lnTo>
                    <a:pt x="1248" y="509"/>
                  </a:lnTo>
                  <a:lnTo>
                    <a:pt x="1245" y="533"/>
                  </a:lnTo>
                  <a:lnTo>
                    <a:pt x="1247" y="557"/>
                  </a:lnTo>
                  <a:lnTo>
                    <a:pt x="1253" y="581"/>
                  </a:lnTo>
                  <a:lnTo>
                    <a:pt x="1263" y="604"/>
                  </a:lnTo>
                  <a:lnTo>
                    <a:pt x="1277" y="623"/>
                  </a:lnTo>
                  <a:lnTo>
                    <a:pt x="1294" y="638"/>
                  </a:lnTo>
                  <a:lnTo>
                    <a:pt x="1313" y="649"/>
                  </a:lnTo>
                  <a:lnTo>
                    <a:pt x="1335" y="657"/>
                  </a:lnTo>
                  <a:lnTo>
                    <a:pt x="1416" y="673"/>
                  </a:lnTo>
                  <a:lnTo>
                    <a:pt x="1431" y="679"/>
                  </a:lnTo>
                  <a:lnTo>
                    <a:pt x="1444" y="689"/>
                  </a:lnTo>
                  <a:lnTo>
                    <a:pt x="1453" y="702"/>
                  </a:lnTo>
                  <a:lnTo>
                    <a:pt x="1460" y="718"/>
                  </a:lnTo>
                  <a:lnTo>
                    <a:pt x="1462" y="734"/>
                  </a:lnTo>
                  <a:lnTo>
                    <a:pt x="1462" y="907"/>
                  </a:lnTo>
                  <a:lnTo>
                    <a:pt x="1460" y="924"/>
                  </a:lnTo>
                  <a:lnTo>
                    <a:pt x="1453" y="940"/>
                  </a:lnTo>
                  <a:lnTo>
                    <a:pt x="1443" y="953"/>
                  </a:lnTo>
                  <a:lnTo>
                    <a:pt x="1430" y="963"/>
                  </a:lnTo>
                  <a:lnTo>
                    <a:pt x="1414" y="968"/>
                  </a:lnTo>
                  <a:lnTo>
                    <a:pt x="1329" y="983"/>
                  </a:lnTo>
                  <a:lnTo>
                    <a:pt x="1307" y="988"/>
                  </a:lnTo>
                  <a:lnTo>
                    <a:pt x="1287" y="999"/>
                  </a:lnTo>
                  <a:lnTo>
                    <a:pt x="1270" y="1014"/>
                  </a:lnTo>
                  <a:lnTo>
                    <a:pt x="1255" y="1033"/>
                  </a:lnTo>
                  <a:lnTo>
                    <a:pt x="1244" y="1055"/>
                  </a:lnTo>
                  <a:lnTo>
                    <a:pt x="1237" y="1078"/>
                  </a:lnTo>
                  <a:lnTo>
                    <a:pt x="1235" y="1102"/>
                  </a:lnTo>
                  <a:lnTo>
                    <a:pt x="1237" y="1126"/>
                  </a:lnTo>
                  <a:lnTo>
                    <a:pt x="1243" y="1150"/>
                  </a:lnTo>
                  <a:lnTo>
                    <a:pt x="1254" y="1172"/>
                  </a:lnTo>
                  <a:lnTo>
                    <a:pt x="1301" y="1248"/>
                  </a:lnTo>
                  <a:lnTo>
                    <a:pt x="1307" y="1263"/>
                  </a:lnTo>
                  <a:lnTo>
                    <a:pt x="1310" y="1280"/>
                  </a:lnTo>
                  <a:lnTo>
                    <a:pt x="1309" y="1297"/>
                  </a:lnTo>
                  <a:lnTo>
                    <a:pt x="1303" y="1312"/>
                  </a:lnTo>
                  <a:lnTo>
                    <a:pt x="1294" y="1326"/>
                  </a:lnTo>
                  <a:lnTo>
                    <a:pt x="1184" y="1448"/>
                  </a:lnTo>
                  <a:lnTo>
                    <a:pt x="1171" y="1459"/>
                  </a:lnTo>
                  <a:lnTo>
                    <a:pt x="1156" y="1465"/>
                  </a:lnTo>
                  <a:lnTo>
                    <a:pt x="1141" y="1466"/>
                  </a:lnTo>
                  <a:lnTo>
                    <a:pt x="1125" y="1462"/>
                  </a:lnTo>
                  <a:lnTo>
                    <a:pt x="1111" y="1453"/>
                  </a:lnTo>
                  <a:lnTo>
                    <a:pt x="1062" y="1415"/>
                  </a:lnTo>
                  <a:lnTo>
                    <a:pt x="1042" y="1402"/>
                  </a:lnTo>
                  <a:lnTo>
                    <a:pt x="1021" y="1394"/>
                  </a:lnTo>
                  <a:lnTo>
                    <a:pt x="997" y="1390"/>
                  </a:lnTo>
                  <a:lnTo>
                    <a:pt x="975" y="1393"/>
                  </a:lnTo>
                  <a:lnTo>
                    <a:pt x="953" y="1400"/>
                  </a:lnTo>
                  <a:lnTo>
                    <a:pt x="933" y="1413"/>
                  </a:lnTo>
                  <a:lnTo>
                    <a:pt x="916" y="1428"/>
                  </a:lnTo>
                  <a:lnTo>
                    <a:pt x="902" y="1448"/>
                  </a:lnTo>
                  <a:lnTo>
                    <a:pt x="892" y="1470"/>
                  </a:lnTo>
                  <a:lnTo>
                    <a:pt x="886" y="1494"/>
                  </a:lnTo>
                  <a:lnTo>
                    <a:pt x="877" y="1561"/>
                  </a:lnTo>
                  <a:lnTo>
                    <a:pt x="872" y="1577"/>
                  </a:lnTo>
                  <a:lnTo>
                    <a:pt x="863" y="1592"/>
                  </a:lnTo>
                  <a:lnTo>
                    <a:pt x="852" y="1604"/>
                  </a:lnTo>
                  <a:lnTo>
                    <a:pt x="837" y="1610"/>
                  </a:lnTo>
                  <a:lnTo>
                    <a:pt x="821" y="1614"/>
                  </a:lnTo>
                  <a:lnTo>
                    <a:pt x="666" y="1614"/>
                  </a:lnTo>
                  <a:lnTo>
                    <a:pt x="650" y="1610"/>
                  </a:lnTo>
                  <a:lnTo>
                    <a:pt x="636" y="1604"/>
                  </a:lnTo>
                  <a:lnTo>
                    <a:pt x="624" y="1593"/>
                  </a:lnTo>
                  <a:lnTo>
                    <a:pt x="616" y="1579"/>
                  </a:lnTo>
                  <a:lnTo>
                    <a:pt x="611" y="1563"/>
                  </a:lnTo>
                  <a:lnTo>
                    <a:pt x="595" y="1473"/>
                  </a:lnTo>
                  <a:lnTo>
                    <a:pt x="588" y="1449"/>
                  </a:lnTo>
                  <a:lnTo>
                    <a:pt x="578" y="1428"/>
                  </a:lnTo>
                  <a:lnTo>
                    <a:pt x="564" y="1409"/>
                  </a:lnTo>
                  <a:lnTo>
                    <a:pt x="547" y="1394"/>
                  </a:lnTo>
                  <a:lnTo>
                    <a:pt x="527" y="1383"/>
                  </a:lnTo>
                  <a:lnTo>
                    <a:pt x="505" y="1376"/>
                  </a:lnTo>
                  <a:lnTo>
                    <a:pt x="483" y="1374"/>
                  </a:lnTo>
                  <a:lnTo>
                    <a:pt x="461" y="1377"/>
                  </a:lnTo>
                  <a:lnTo>
                    <a:pt x="440" y="1385"/>
                  </a:lnTo>
                  <a:lnTo>
                    <a:pt x="421" y="1398"/>
                  </a:lnTo>
                  <a:lnTo>
                    <a:pt x="351" y="1453"/>
                  </a:lnTo>
                  <a:lnTo>
                    <a:pt x="337" y="1462"/>
                  </a:lnTo>
                  <a:lnTo>
                    <a:pt x="322" y="1466"/>
                  </a:lnTo>
                  <a:lnTo>
                    <a:pt x="306" y="1465"/>
                  </a:lnTo>
                  <a:lnTo>
                    <a:pt x="291" y="1459"/>
                  </a:lnTo>
                  <a:lnTo>
                    <a:pt x="278" y="1448"/>
                  </a:lnTo>
                  <a:lnTo>
                    <a:pt x="168" y="1326"/>
                  </a:lnTo>
                  <a:lnTo>
                    <a:pt x="159" y="1312"/>
                  </a:lnTo>
                  <a:lnTo>
                    <a:pt x="153" y="1297"/>
                  </a:lnTo>
                  <a:lnTo>
                    <a:pt x="152" y="1280"/>
                  </a:lnTo>
                  <a:lnTo>
                    <a:pt x="155" y="1263"/>
                  </a:lnTo>
                  <a:lnTo>
                    <a:pt x="162" y="1248"/>
                  </a:lnTo>
                  <a:lnTo>
                    <a:pt x="208" y="1172"/>
                  </a:lnTo>
                  <a:lnTo>
                    <a:pt x="219" y="1150"/>
                  </a:lnTo>
                  <a:lnTo>
                    <a:pt x="225" y="1126"/>
                  </a:lnTo>
                  <a:lnTo>
                    <a:pt x="227" y="1102"/>
                  </a:lnTo>
                  <a:lnTo>
                    <a:pt x="225" y="1078"/>
                  </a:lnTo>
                  <a:lnTo>
                    <a:pt x="218" y="1055"/>
                  </a:lnTo>
                  <a:lnTo>
                    <a:pt x="207" y="1033"/>
                  </a:lnTo>
                  <a:lnTo>
                    <a:pt x="192" y="1014"/>
                  </a:lnTo>
                  <a:lnTo>
                    <a:pt x="175" y="999"/>
                  </a:lnTo>
                  <a:lnTo>
                    <a:pt x="155" y="988"/>
                  </a:lnTo>
                  <a:lnTo>
                    <a:pt x="133" y="983"/>
                  </a:lnTo>
                  <a:lnTo>
                    <a:pt x="48" y="968"/>
                  </a:lnTo>
                  <a:lnTo>
                    <a:pt x="32" y="963"/>
                  </a:lnTo>
                  <a:lnTo>
                    <a:pt x="19" y="953"/>
                  </a:lnTo>
                  <a:lnTo>
                    <a:pt x="9" y="940"/>
                  </a:lnTo>
                  <a:lnTo>
                    <a:pt x="3" y="924"/>
                  </a:lnTo>
                  <a:lnTo>
                    <a:pt x="0" y="907"/>
                  </a:lnTo>
                  <a:lnTo>
                    <a:pt x="0" y="734"/>
                  </a:lnTo>
                  <a:lnTo>
                    <a:pt x="3" y="718"/>
                  </a:lnTo>
                  <a:lnTo>
                    <a:pt x="9" y="702"/>
                  </a:lnTo>
                  <a:lnTo>
                    <a:pt x="18" y="689"/>
                  </a:lnTo>
                  <a:lnTo>
                    <a:pt x="31" y="679"/>
                  </a:lnTo>
                  <a:lnTo>
                    <a:pt x="46" y="673"/>
                  </a:lnTo>
                  <a:lnTo>
                    <a:pt x="127" y="657"/>
                  </a:lnTo>
                  <a:lnTo>
                    <a:pt x="149" y="649"/>
                  </a:lnTo>
                  <a:lnTo>
                    <a:pt x="168" y="638"/>
                  </a:lnTo>
                  <a:lnTo>
                    <a:pt x="185" y="623"/>
                  </a:lnTo>
                  <a:lnTo>
                    <a:pt x="199" y="604"/>
                  </a:lnTo>
                  <a:lnTo>
                    <a:pt x="209" y="582"/>
                  </a:lnTo>
                  <a:lnTo>
                    <a:pt x="215" y="557"/>
                  </a:lnTo>
                  <a:lnTo>
                    <a:pt x="217" y="533"/>
                  </a:lnTo>
                  <a:lnTo>
                    <a:pt x="214" y="509"/>
                  </a:lnTo>
                  <a:lnTo>
                    <a:pt x="207" y="486"/>
                  </a:lnTo>
                  <a:lnTo>
                    <a:pt x="195" y="465"/>
                  </a:lnTo>
                  <a:lnTo>
                    <a:pt x="144" y="387"/>
                  </a:lnTo>
                  <a:lnTo>
                    <a:pt x="137" y="372"/>
                  </a:lnTo>
                  <a:lnTo>
                    <a:pt x="134" y="355"/>
                  </a:lnTo>
                  <a:lnTo>
                    <a:pt x="135" y="338"/>
                  </a:lnTo>
                  <a:lnTo>
                    <a:pt x="140" y="321"/>
                  </a:lnTo>
                  <a:lnTo>
                    <a:pt x="150" y="307"/>
                  </a:lnTo>
                  <a:lnTo>
                    <a:pt x="260" y="185"/>
                  </a:lnTo>
                  <a:lnTo>
                    <a:pt x="273" y="175"/>
                  </a:lnTo>
                  <a:lnTo>
                    <a:pt x="287" y="169"/>
                  </a:lnTo>
                  <a:lnTo>
                    <a:pt x="302" y="168"/>
                  </a:lnTo>
                  <a:lnTo>
                    <a:pt x="317" y="171"/>
                  </a:lnTo>
                  <a:lnTo>
                    <a:pt x="331" y="179"/>
                  </a:lnTo>
                  <a:lnTo>
                    <a:pt x="419" y="244"/>
                  </a:lnTo>
                  <a:lnTo>
                    <a:pt x="439" y="256"/>
                  </a:lnTo>
                  <a:lnTo>
                    <a:pt x="460" y="263"/>
                  </a:lnTo>
                  <a:lnTo>
                    <a:pt x="481" y="266"/>
                  </a:lnTo>
                  <a:lnTo>
                    <a:pt x="503" y="263"/>
                  </a:lnTo>
                  <a:lnTo>
                    <a:pt x="524" y="256"/>
                  </a:lnTo>
                  <a:lnTo>
                    <a:pt x="544" y="244"/>
                  </a:lnTo>
                  <a:lnTo>
                    <a:pt x="560" y="229"/>
                  </a:lnTo>
                  <a:lnTo>
                    <a:pt x="574" y="211"/>
                  </a:lnTo>
                  <a:lnTo>
                    <a:pt x="584" y="190"/>
                  </a:lnTo>
                  <a:lnTo>
                    <a:pt x="590" y="166"/>
                  </a:lnTo>
                  <a:lnTo>
                    <a:pt x="611" y="50"/>
                  </a:lnTo>
                  <a:lnTo>
                    <a:pt x="616" y="34"/>
                  </a:lnTo>
                  <a:lnTo>
                    <a:pt x="624" y="19"/>
                  </a:lnTo>
                  <a:lnTo>
                    <a:pt x="636" y="8"/>
                  </a:lnTo>
                  <a:lnTo>
                    <a:pt x="650" y="2"/>
                  </a:lnTo>
                  <a:lnTo>
                    <a:pt x="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31"/>
            <p:cNvSpPr>
              <a:spLocks noEditPoints="1"/>
            </p:cNvSpPr>
            <p:nvPr/>
          </p:nvSpPr>
          <p:spPr bwMode="auto">
            <a:xfrm>
              <a:off x="9461500" y="4598988"/>
              <a:ext cx="98425" cy="98425"/>
            </a:xfrm>
            <a:custGeom>
              <a:avLst/>
              <a:gdLst>
                <a:gd name="T0" fmla="*/ 250 w 562"/>
                <a:gd name="T1" fmla="*/ 126 h 620"/>
                <a:gd name="T2" fmla="*/ 195 w 562"/>
                <a:gd name="T3" fmla="*/ 149 h 620"/>
                <a:gd name="T4" fmla="*/ 152 w 562"/>
                <a:gd name="T5" fmla="*/ 190 h 620"/>
                <a:gd name="T6" fmla="*/ 123 w 562"/>
                <a:gd name="T7" fmla="*/ 245 h 620"/>
                <a:gd name="T8" fmla="*/ 112 w 562"/>
                <a:gd name="T9" fmla="*/ 309 h 620"/>
                <a:gd name="T10" fmla="*/ 123 w 562"/>
                <a:gd name="T11" fmla="*/ 374 h 620"/>
                <a:gd name="T12" fmla="*/ 152 w 562"/>
                <a:gd name="T13" fmla="*/ 429 h 620"/>
                <a:gd name="T14" fmla="*/ 195 w 562"/>
                <a:gd name="T15" fmla="*/ 470 h 620"/>
                <a:gd name="T16" fmla="*/ 250 w 562"/>
                <a:gd name="T17" fmla="*/ 492 h 620"/>
                <a:gd name="T18" fmla="*/ 311 w 562"/>
                <a:gd name="T19" fmla="*/ 492 h 620"/>
                <a:gd name="T20" fmla="*/ 365 w 562"/>
                <a:gd name="T21" fmla="*/ 470 h 620"/>
                <a:gd name="T22" fmla="*/ 409 w 562"/>
                <a:gd name="T23" fmla="*/ 429 h 620"/>
                <a:gd name="T24" fmla="*/ 439 w 562"/>
                <a:gd name="T25" fmla="*/ 374 h 620"/>
                <a:gd name="T26" fmla="*/ 449 w 562"/>
                <a:gd name="T27" fmla="*/ 309 h 620"/>
                <a:gd name="T28" fmla="*/ 439 w 562"/>
                <a:gd name="T29" fmla="*/ 245 h 620"/>
                <a:gd name="T30" fmla="*/ 409 w 562"/>
                <a:gd name="T31" fmla="*/ 190 h 620"/>
                <a:gd name="T32" fmla="*/ 365 w 562"/>
                <a:gd name="T33" fmla="*/ 149 h 620"/>
                <a:gd name="T34" fmla="*/ 311 w 562"/>
                <a:gd name="T35" fmla="*/ 126 h 620"/>
                <a:gd name="T36" fmla="*/ 280 w 562"/>
                <a:gd name="T37" fmla="*/ 0 h 620"/>
                <a:gd name="T38" fmla="*/ 361 w 562"/>
                <a:gd name="T39" fmla="*/ 12 h 620"/>
                <a:gd name="T40" fmla="*/ 433 w 562"/>
                <a:gd name="T41" fmla="*/ 49 h 620"/>
                <a:gd name="T42" fmla="*/ 492 w 562"/>
                <a:gd name="T43" fmla="*/ 106 h 620"/>
                <a:gd name="T44" fmla="*/ 535 w 562"/>
                <a:gd name="T45" fmla="*/ 179 h 620"/>
                <a:gd name="T46" fmla="*/ 558 w 562"/>
                <a:gd name="T47" fmla="*/ 264 h 620"/>
                <a:gd name="T48" fmla="*/ 558 w 562"/>
                <a:gd name="T49" fmla="*/ 355 h 620"/>
                <a:gd name="T50" fmla="*/ 535 w 562"/>
                <a:gd name="T51" fmla="*/ 441 h 620"/>
                <a:gd name="T52" fmla="*/ 492 w 562"/>
                <a:gd name="T53" fmla="*/ 513 h 620"/>
                <a:gd name="T54" fmla="*/ 433 w 562"/>
                <a:gd name="T55" fmla="*/ 570 h 620"/>
                <a:gd name="T56" fmla="*/ 361 w 562"/>
                <a:gd name="T57" fmla="*/ 606 h 620"/>
                <a:gd name="T58" fmla="*/ 280 w 562"/>
                <a:gd name="T59" fmla="*/ 620 h 620"/>
                <a:gd name="T60" fmla="*/ 199 w 562"/>
                <a:gd name="T61" fmla="*/ 606 h 620"/>
                <a:gd name="T62" fmla="*/ 128 w 562"/>
                <a:gd name="T63" fmla="*/ 570 h 620"/>
                <a:gd name="T64" fmla="*/ 69 w 562"/>
                <a:gd name="T65" fmla="*/ 513 h 620"/>
                <a:gd name="T66" fmla="*/ 26 w 562"/>
                <a:gd name="T67" fmla="*/ 441 h 620"/>
                <a:gd name="T68" fmla="*/ 3 w 562"/>
                <a:gd name="T69" fmla="*/ 355 h 620"/>
                <a:gd name="T70" fmla="*/ 3 w 562"/>
                <a:gd name="T71" fmla="*/ 264 h 620"/>
                <a:gd name="T72" fmla="*/ 26 w 562"/>
                <a:gd name="T73" fmla="*/ 179 h 620"/>
                <a:gd name="T74" fmla="*/ 69 w 562"/>
                <a:gd name="T75" fmla="*/ 106 h 620"/>
                <a:gd name="T76" fmla="*/ 128 w 562"/>
                <a:gd name="T77" fmla="*/ 49 h 620"/>
                <a:gd name="T78" fmla="*/ 199 w 562"/>
                <a:gd name="T79" fmla="*/ 12 h 620"/>
                <a:gd name="T80" fmla="*/ 280 w 562"/>
                <a:gd name="T81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2" h="620">
                  <a:moveTo>
                    <a:pt x="280" y="123"/>
                  </a:moveTo>
                  <a:lnTo>
                    <a:pt x="250" y="126"/>
                  </a:lnTo>
                  <a:lnTo>
                    <a:pt x="222" y="135"/>
                  </a:lnTo>
                  <a:lnTo>
                    <a:pt x="195" y="149"/>
                  </a:lnTo>
                  <a:lnTo>
                    <a:pt x="172" y="167"/>
                  </a:lnTo>
                  <a:lnTo>
                    <a:pt x="152" y="190"/>
                  </a:lnTo>
                  <a:lnTo>
                    <a:pt x="135" y="215"/>
                  </a:lnTo>
                  <a:lnTo>
                    <a:pt x="123" y="245"/>
                  </a:lnTo>
                  <a:lnTo>
                    <a:pt x="115" y="276"/>
                  </a:lnTo>
                  <a:lnTo>
                    <a:pt x="112" y="309"/>
                  </a:lnTo>
                  <a:lnTo>
                    <a:pt x="115" y="343"/>
                  </a:lnTo>
                  <a:lnTo>
                    <a:pt x="123" y="374"/>
                  </a:lnTo>
                  <a:lnTo>
                    <a:pt x="135" y="403"/>
                  </a:lnTo>
                  <a:lnTo>
                    <a:pt x="152" y="429"/>
                  </a:lnTo>
                  <a:lnTo>
                    <a:pt x="172" y="452"/>
                  </a:lnTo>
                  <a:lnTo>
                    <a:pt x="195" y="470"/>
                  </a:lnTo>
                  <a:lnTo>
                    <a:pt x="222" y="484"/>
                  </a:lnTo>
                  <a:lnTo>
                    <a:pt x="250" y="492"/>
                  </a:lnTo>
                  <a:lnTo>
                    <a:pt x="280" y="496"/>
                  </a:lnTo>
                  <a:lnTo>
                    <a:pt x="311" y="492"/>
                  </a:lnTo>
                  <a:lnTo>
                    <a:pt x="339" y="484"/>
                  </a:lnTo>
                  <a:lnTo>
                    <a:pt x="365" y="470"/>
                  </a:lnTo>
                  <a:lnTo>
                    <a:pt x="389" y="452"/>
                  </a:lnTo>
                  <a:lnTo>
                    <a:pt x="409" y="429"/>
                  </a:lnTo>
                  <a:lnTo>
                    <a:pt x="426" y="403"/>
                  </a:lnTo>
                  <a:lnTo>
                    <a:pt x="439" y="374"/>
                  </a:lnTo>
                  <a:lnTo>
                    <a:pt x="446" y="343"/>
                  </a:lnTo>
                  <a:lnTo>
                    <a:pt x="449" y="309"/>
                  </a:lnTo>
                  <a:lnTo>
                    <a:pt x="446" y="276"/>
                  </a:lnTo>
                  <a:lnTo>
                    <a:pt x="439" y="245"/>
                  </a:lnTo>
                  <a:lnTo>
                    <a:pt x="426" y="215"/>
                  </a:lnTo>
                  <a:lnTo>
                    <a:pt x="409" y="190"/>
                  </a:lnTo>
                  <a:lnTo>
                    <a:pt x="389" y="167"/>
                  </a:lnTo>
                  <a:lnTo>
                    <a:pt x="365" y="149"/>
                  </a:lnTo>
                  <a:lnTo>
                    <a:pt x="339" y="135"/>
                  </a:lnTo>
                  <a:lnTo>
                    <a:pt x="311" y="126"/>
                  </a:lnTo>
                  <a:lnTo>
                    <a:pt x="280" y="123"/>
                  </a:lnTo>
                  <a:close/>
                  <a:moveTo>
                    <a:pt x="280" y="0"/>
                  </a:moveTo>
                  <a:lnTo>
                    <a:pt x="322" y="3"/>
                  </a:lnTo>
                  <a:lnTo>
                    <a:pt x="361" y="12"/>
                  </a:lnTo>
                  <a:lnTo>
                    <a:pt x="399" y="28"/>
                  </a:lnTo>
                  <a:lnTo>
                    <a:pt x="433" y="49"/>
                  </a:lnTo>
                  <a:lnTo>
                    <a:pt x="465" y="76"/>
                  </a:lnTo>
                  <a:lnTo>
                    <a:pt x="492" y="106"/>
                  </a:lnTo>
                  <a:lnTo>
                    <a:pt x="516" y="141"/>
                  </a:lnTo>
                  <a:lnTo>
                    <a:pt x="535" y="179"/>
                  </a:lnTo>
                  <a:lnTo>
                    <a:pt x="549" y="220"/>
                  </a:lnTo>
                  <a:lnTo>
                    <a:pt x="558" y="264"/>
                  </a:lnTo>
                  <a:lnTo>
                    <a:pt x="562" y="309"/>
                  </a:lnTo>
                  <a:lnTo>
                    <a:pt x="558" y="355"/>
                  </a:lnTo>
                  <a:lnTo>
                    <a:pt x="549" y="399"/>
                  </a:lnTo>
                  <a:lnTo>
                    <a:pt x="535" y="441"/>
                  </a:lnTo>
                  <a:lnTo>
                    <a:pt x="516" y="478"/>
                  </a:lnTo>
                  <a:lnTo>
                    <a:pt x="492" y="513"/>
                  </a:lnTo>
                  <a:lnTo>
                    <a:pt x="465" y="543"/>
                  </a:lnTo>
                  <a:lnTo>
                    <a:pt x="433" y="570"/>
                  </a:lnTo>
                  <a:lnTo>
                    <a:pt x="399" y="591"/>
                  </a:lnTo>
                  <a:lnTo>
                    <a:pt x="361" y="606"/>
                  </a:lnTo>
                  <a:lnTo>
                    <a:pt x="322" y="616"/>
                  </a:lnTo>
                  <a:lnTo>
                    <a:pt x="280" y="620"/>
                  </a:lnTo>
                  <a:lnTo>
                    <a:pt x="239" y="616"/>
                  </a:lnTo>
                  <a:lnTo>
                    <a:pt x="199" y="606"/>
                  </a:lnTo>
                  <a:lnTo>
                    <a:pt x="162" y="591"/>
                  </a:lnTo>
                  <a:lnTo>
                    <a:pt x="128" y="570"/>
                  </a:lnTo>
                  <a:lnTo>
                    <a:pt x="96" y="543"/>
                  </a:lnTo>
                  <a:lnTo>
                    <a:pt x="69" y="513"/>
                  </a:lnTo>
                  <a:lnTo>
                    <a:pt x="45" y="478"/>
                  </a:lnTo>
                  <a:lnTo>
                    <a:pt x="26" y="441"/>
                  </a:lnTo>
                  <a:lnTo>
                    <a:pt x="11" y="399"/>
                  </a:lnTo>
                  <a:lnTo>
                    <a:pt x="3" y="355"/>
                  </a:lnTo>
                  <a:lnTo>
                    <a:pt x="0" y="309"/>
                  </a:lnTo>
                  <a:lnTo>
                    <a:pt x="3" y="264"/>
                  </a:lnTo>
                  <a:lnTo>
                    <a:pt x="11" y="220"/>
                  </a:lnTo>
                  <a:lnTo>
                    <a:pt x="26" y="179"/>
                  </a:lnTo>
                  <a:lnTo>
                    <a:pt x="45" y="141"/>
                  </a:lnTo>
                  <a:lnTo>
                    <a:pt x="69" y="106"/>
                  </a:lnTo>
                  <a:lnTo>
                    <a:pt x="96" y="76"/>
                  </a:lnTo>
                  <a:lnTo>
                    <a:pt x="128" y="49"/>
                  </a:lnTo>
                  <a:lnTo>
                    <a:pt x="162" y="28"/>
                  </a:lnTo>
                  <a:lnTo>
                    <a:pt x="199" y="12"/>
                  </a:lnTo>
                  <a:lnTo>
                    <a:pt x="239" y="3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132"/>
            <p:cNvSpPr>
              <a:spLocks noEditPoints="1"/>
            </p:cNvSpPr>
            <p:nvPr/>
          </p:nvSpPr>
          <p:spPr bwMode="auto">
            <a:xfrm>
              <a:off x="9312275" y="4391025"/>
              <a:ext cx="128588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33"/>
            <p:cNvSpPr>
              <a:spLocks noEditPoints="1"/>
            </p:cNvSpPr>
            <p:nvPr/>
          </p:nvSpPr>
          <p:spPr bwMode="auto">
            <a:xfrm>
              <a:off x="9074150" y="4243388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924 h 2855"/>
                <a:gd name="T38" fmla="*/ 3250 w 3261"/>
                <a:gd name="T39" fmla="*/ 1961 h 2855"/>
                <a:gd name="T40" fmla="*/ 3223 w 3261"/>
                <a:gd name="T41" fmla="*/ 1983 h 2855"/>
                <a:gd name="T42" fmla="*/ 3187 w 3261"/>
                <a:gd name="T43" fmla="*/ 1983 h 2855"/>
                <a:gd name="T44" fmla="*/ 3159 w 3261"/>
                <a:gd name="T45" fmla="*/ 1961 h 2855"/>
                <a:gd name="T46" fmla="*/ 3149 w 3261"/>
                <a:gd name="T47" fmla="*/ 1924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479 w 3261"/>
                <a:gd name="T59" fmla="*/ 2734 h 2855"/>
                <a:gd name="T60" fmla="*/ 1507 w 3261"/>
                <a:gd name="T61" fmla="*/ 2756 h 2855"/>
                <a:gd name="T62" fmla="*/ 1518 w 3261"/>
                <a:gd name="T63" fmla="*/ 2793 h 2855"/>
                <a:gd name="T64" fmla="*/ 1507 w 3261"/>
                <a:gd name="T65" fmla="*/ 2829 h 2855"/>
                <a:gd name="T66" fmla="*/ 1479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924"/>
                  </a:lnTo>
                  <a:lnTo>
                    <a:pt x="3258" y="1943"/>
                  </a:lnTo>
                  <a:lnTo>
                    <a:pt x="3250" y="1961"/>
                  </a:lnTo>
                  <a:lnTo>
                    <a:pt x="3238" y="1974"/>
                  </a:lnTo>
                  <a:lnTo>
                    <a:pt x="3223" y="1983"/>
                  </a:lnTo>
                  <a:lnTo>
                    <a:pt x="3205" y="1986"/>
                  </a:lnTo>
                  <a:lnTo>
                    <a:pt x="3187" y="1983"/>
                  </a:lnTo>
                  <a:lnTo>
                    <a:pt x="3172" y="1974"/>
                  </a:lnTo>
                  <a:lnTo>
                    <a:pt x="3159" y="1961"/>
                  </a:lnTo>
                  <a:lnTo>
                    <a:pt x="3151" y="1943"/>
                  </a:lnTo>
                  <a:lnTo>
                    <a:pt x="3149" y="1924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461" y="2731"/>
                  </a:lnTo>
                  <a:lnTo>
                    <a:pt x="1479" y="2734"/>
                  </a:lnTo>
                  <a:lnTo>
                    <a:pt x="1495" y="2743"/>
                  </a:lnTo>
                  <a:lnTo>
                    <a:pt x="1507" y="2756"/>
                  </a:lnTo>
                  <a:lnTo>
                    <a:pt x="1515" y="2773"/>
                  </a:lnTo>
                  <a:lnTo>
                    <a:pt x="1518" y="2793"/>
                  </a:lnTo>
                  <a:lnTo>
                    <a:pt x="1515" y="2813"/>
                  </a:lnTo>
                  <a:lnTo>
                    <a:pt x="1507" y="2829"/>
                  </a:lnTo>
                  <a:lnTo>
                    <a:pt x="1495" y="2842"/>
                  </a:lnTo>
                  <a:lnTo>
                    <a:pt x="1479" y="2851"/>
                  </a:lnTo>
                  <a:lnTo>
                    <a:pt x="1461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5" name="Group 784"/>
          <p:cNvGrpSpPr/>
          <p:nvPr/>
        </p:nvGrpSpPr>
        <p:grpSpPr>
          <a:xfrm>
            <a:off x="10014553" y="4265613"/>
            <a:ext cx="573088" cy="485776"/>
            <a:chOff x="10010775" y="4265613"/>
            <a:chExt cx="573088" cy="48577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4" name="Freeform 138"/>
            <p:cNvSpPr>
              <a:spLocks noEditPoints="1"/>
            </p:cNvSpPr>
            <p:nvPr/>
          </p:nvSpPr>
          <p:spPr bwMode="auto">
            <a:xfrm>
              <a:off x="10294938" y="4568826"/>
              <a:ext cx="280988" cy="182563"/>
            </a:xfrm>
            <a:custGeom>
              <a:avLst/>
              <a:gdLst>
                <a:gd name="T0" fmla="*/ 1279 w 1769"/>
                <a:gd name="T1" fmla="*/ 271 h 1041"/>
                <a:gd name="T2" fmla="*/ 1299 w 1769"/>
                <a:gd name="T3" fmla="*/ 388 h 1041"/>
                <a:gd name="T4" fmla="*/ 1271 w 1769"/>
                <a:gd name="T5" fmla="*/ 530 h 1041"/>
                <a:gd name="T6" fmla="*/ 1191 w 1769"/>
                <a:gd name="T7" fmla="*/ 647 h 1041"/>
                <a:gd name="T8" fmla="*/ 1071 w 1769"/>
                <a:gd name="T9" fmla="*/ 732 h 1041"/>
                <a:gd name="T10" fmla="*/ 923 w 1769"/>
                <a:gd name="T11" fmla="*/ 774 h 1041"/>
                <a:gd name="T12" fmla="*/ 764 w 1769"/>
                <a:gd name="T13" fmla="*/ 766 h 1041"/>
                <a:gd name="T14" fmla="*/ 624 w 1769"/>
                <a:gd name="T15" fmla="*/ 708 h 1041"/>
                <a:gd name="T16" fmla="*/ 516 w 1769"/>
                <a:gd name="T17" fmla="*/ 611 h 1041"/>
                <a:gd name="T18" fmla="*/ 452 w 1769"/>
                <a:gd name="T19" fmla="*/ 485 h 1041"/>
                <a:gd name="T20" fmla="*/ 441 w 1769"/>
                <a:gd name="T21" fmla="*/ 346 h 1041"/>
                <a:gd name="T22" fmla="*/ 478 w 1769"/>
                <a:gd name="T23" fmla="*/ 228 h 1041"/>
                <a:gd name="T24" fmla="*/ 305 w 1769"/>
                <a:gd name="T25" fmla="*/ 355 h 1041"/>
                <a:gd name="T26" fmla="*/ 149 w 1769"/>
                <a:gd name="T27" fmla="*/ 527 h 1041"/>
                <a:gd name="T28" fmla="*/ 309 w 1769"/>
                <a:gd name="T29" fmla="*/ 699 h 1041"/>
                <a:gd name="T30" fmla="*/ 488 w 1769"/>
                <a:gd name="T31" fmla="*/ 825 h 1041"/>
                <a:gd name="T32" fmla="*/ 679 w 1769"/>
                <a:gd name="T33" fmla="*/ 903 h 1041"/>
                <a:gd name="T34" fmla="*/ 880 w 1769"/>
                <a:gd name="T35" fmla="*/ 929 h 1041"/>
                <a:gd name="T36" fmla="*/ 1084 w 1769"/>
                <a:gd name="T37" fmla="*/ 902 h 1041"/>
                <a:gd name="T38" fmla="*/ 1278 w 1769"/>
                <a:gd name="T39" fmla="*/ 823 h 1041"/>
                <a:gd name="T40" fmla="*/ 1458 w 1769"/>
                <a:gd name="T41" fmla="*/ 694 h 1041"/>
                <a:gd name="T42" fmla="*/ 1619 w 1769"/>
                <a:gd name="T43" fmla="*/ 518 h 1041"/>
                <a:gd name="T44" fmla="*/ 1469 w 1769"/>
                <a:gd name="T45" fmla="*/ 354 h 1041"/>
                <a:gd name="T46" fmla="*/ 1304 w 1769"/>
                <a:gd name="T47" fmla="*/ 232 h 1041"/>
                <a:gd name="T48" fmla="*/ 845 w 1769"/>
                <a:gd name="T49" fmla="*/ 116 h 1041"/>
                <a:gd name="T50" fmla="*/ 726 w 1769"/>
                <a:gd name="T51" fmla="*/ 145 h 1041"/>
                <a:gd name="T52" fmla="*/ 632 w 1769"/>
                <a:gd name="T53" fmla="*/ 215 h 1041"/>
                <a:gd name="T54" fmla="*/ 575 w 1769"/>
                <a:gd name="T55" fmla="*/ 313 h 1041"/>
                <a:gd name="T56" fmla="*/ 566 w 1769"/>
                <a:gd name="T57" fmla="*/ 430 h 1041"/>
                <a:gd name="T58" fmla="*/ 613 w 1769"/>
                <a:gd name="T59" fmla="*/ 539 h 1041"/>
                <a:gd name="T60" fmla="*/ 703 w 1769"/>
                <a:gd name="T61" fmla="*/ 621 h 1041"/>
                <a:gd name="T62" fmla="*/ 824 w 1769"/>
                <a:gd name="T63" fmla="*/ 662 h 1041"/>
                <a:gd name="T64" fmla="*/ 958 w 1769"/>
                <a:gd name="T65" fmla="*/ 653 h 1041"/>
                <a:gd name="T66" fmla="*/ 1070 w 1769"/>
                <a:gd name="T67" fmla="*/ 597 h 1041"/>
                <a:gd name="T68" fmla="*/ 1146 w 1769"/>
                <a:gd name="T69" fmla="*/ 506 h 1041"/>
                <a:gd name="T70" fmla="*/ 1175 w 1769"/>
                <a:gd name="T71" fmla="*/ 388 h 1041"/>
                <a:gd name="T72" fmla="*/ 1149 w 1769"/>
                <a:gd name="T73" fmla="*/ 277 h 1041"/>
                <a:gd name="T74" fmla="*/ 1079 w 1769"/>
                <a:gd name="T75" fmla="*/ 188 h 1041"/>
                <a:gd name="T76" fmla="*/ 974 w 1769"/>
                <a:gd name="T77" fmla="*/ 131 h 1041"/>
                <a:gd name="T78" fmla="*/ 887 w 1769"/>
                <a:gd name="T79" fmla="*/ 115 h 1041"/>
                <a:gd name="T80" fmla="*/ 920 w 1769"/>
                <a:gd name="T81" fmla="*/ 3 h 1041"/>
                <a:gd name="T82" fmla="*/ 1134 w 1769"/>
                <a:gd name="T83" fmla="*/ 36 h 1041"/>
                <a:gd name="T84" fmla="*/ 1337 w 1769"/>
                <a:gd name="T85" fmla="*/ 118 h 1041"/>
                <a:gd name="T86" fmla="*/ 1525 w 1769"/>
                <a:gd name="T87" fmla="*/ 246 h 1041"/>
                <a:gd name="T88" fmla="*/ 1694 w 1769"/>
                <a:gd name="T89" fmla="*/ 420 h 1041"/>
                <a:gd name="T90" fmla="*/ 1739 w 1769"/>
                <a:gd name="T91" fmla="*/ 558 h 1041"/>
                <a:gd name="T92" fmla="*/ 1571 w 1769"/>
                <a:gd name="T93" fmla="*/ 751 h 1041"/>
                <a:gd name="T94" fmla="*/ 1381 w 1769"/>
                <a:gd name="T95" fmla="*/ 897 h 1041"/>
                <a:gd name="T96" fmla="*/ 1175 w 1769"/>
                <a:gd name="T97" fmla="*/ 993 h 1041"/>
                <a:gd name="T98" fmla="*/ 956 w 1769"/>
                <a:gd name="T99" fmla="*/ 1038 h 1041"/>
                <a:gd name="T100" fmla="*/ 732 w 1769"/>
                <a:gd name="T101" fmla="*/ 1029 h 1041"/>
                <a:gd name="T102" fmla="*/ 516 w 1769"/>
                <a:gd name="T103" fmla="*/ 967 h 1041"/>
                <a:gd name="T104" fmla="*/ 314 w 1769"/>
                <a:gd name="T105" fmla="*/ 853 h 1041"/>
                <a:gd name="T106" fmla="*/ 131 w 1769"/>
                <a:gd name="T107" fmla="*/ 691 h 1041"/>
                <a:gd name="T108" fmla="*/ 0 w 1769"/>
                <a:gd name="T109" fmla="*/ 527 h 1041"/>
                <a:gd name="T110" fmla="*/ 135 w 1769"/>
                <a:gd name="T111" fmla="*/ 357 h 1041"/>
                <a:gd name="T112" fmla="*/ 310 w 1769"/>
                <a:gd name="T113" fmla="*/ 199 h 1041"/>
                <a:gd name="T114" fmla="*/ 503 w 1769"/>
                <a:gd name="T115" fmla="*/ 86 h 1041"/>
                <a:gd name="T116" fmla="*/ 709 w 1769"/>
                <a:gd name="T117" fmla="*/ 20 h 1041"/>
                <a:gd name="T118" fmla="*/ 869 w 1769"/>
                <a:gd name="T119" fmla="*/ 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9" h="1041">
                  <a:moveTo>
                    <a:pt x="1245" y="200"/>
                  </a:moveTo>
                  <a:lnTo>
                    <a:pt x="1264" y="235"/>
                  </a:lnTo>
                  <a:lnTo>
                    <a:pt x="1279" y="271"/>
                  </a:lnTo>
                  <a:lnTo>
                    <a:pt x="1290" y="309"/>
                  </a:lnTo>
                  <a:lnTo>
                    <a:pt x="1297" y="348"/>
                  </a:lnTo>
                  <a:lnTo>
                    <a:pt x="1299" y="388"/>
                  </a:lnTo>
                  <a:lnTo>
                    <a:pt x="1296" y="438"/>
                  </a:lnTo>
                  <a:lnTo>
                    <a:pt x="1286" y="485"/>
                  </a:lnTo>
                  <a:lnTo>
                    <a:pt x="1271" y="530"/>
                  </a:lnTo>
                  <a:lnTo>
                    <a:pt x="1249" y="572"/>
                  </a:lnTo>
                  <a:lnTo>
                    <a:pt x="1222" y="611"/>
                  </a:lnTo>
                  <a:lnTo>
                    <a:pt x="1191" y="647"/>
                  </a:lnTo>
                  <a:lnTo>
                    <a:pt x="1155" y="679"/>
                  </a:lnTo>
                  <a:lnTo>
                    <a:pt x="1115" y="708"/>
                  </a:lnTo>
                  <a:lnTo>
                    <a:pt x="1071" y="732"/>
                  </a:lnTo>
                  <a:lnTo>
                    <a:pt x="1024" y="751"/>
                  </a:lnTo>
                  <a:lnTo>
                    <a:pt x="974" y="766"/>
                  </a:lnTo>
                  <a:lnTo>
                    <a:pt x="923" y="774"/>
                  </a:lnTo>
                  <a:lnTo>
                    <a:pt x="869" y="778"/>
                  </a:lnTo>
                  <a:lnTo>
                    <a:pt x="815" y="774"/>
                  </a:lnTo>
                  <a:lnTo>
                    <a:pt x="764" y="766"/>
                  </a:lnTo>
                  <a:lnTo>
                    <a:pt x="714" y="751"/>
                  </a:lnTo>
                  <a:lnTo>
                    <a:pt x="667" y="732"/>
                  </a:lnTo>
                  <a:lnTo>
                    <a:pt x="624" y="708"/>
                  </a:lnTo>
                  <a:lnTo>
                    <a:pt x="583" y="679"/>
                  </a:lnTo>
                  <a:lnTo>
                    <a:pt x="547" y="647"/>
                  </a:lnTo>
                  <a:lnTo>
                    <a:pt x="516" y="611"/>
                  </a:lnTo>
                  <a:lnTo>
                    <a:pt x="490" y="572"/>
                  </a:lnTo>
                  <a:lnTo>
                    <a:pt x="468" y="530"/>
                  </a:lnTo>
                  <a:lnTo>
                    <a:pt x="452" y="485"/>
                  </a:lnTo>
                  <a:lnTo>
                    <a:pt x="442" y="438"/>
                  </a:lnTo>
                  <a:lnTo>
                    <a:pt x="439" y="388"/>
                  </a:lnTo>
                  <a:lnTo>
                    <a:pt x="441" y="346"/>
                  </a:lnTo>
                  <a:lnTo>
                    <a:pt x="449" y="305"/>
                  </a:lnTo>
                  <a:lnTo>
                    <a:pt x="461" y="265"/>
                  </a:lnTo>
                  <a:lnTo>
                    <a:pt x="478" y="228"/>
                  </a:lnTo>
                  <a:lnTo>
                    <a:pt x="419" y="265"/>
                  </a:lnTo>
                  <a:lnTo>
                    <a:pt x="361" y="307"/>
                  </a:lnTo>
                  <a:lnTo>
                    <a:pt x="305" y="355"/>
                  </a:lnTo>
                  <a:lnTo>
                    <a:pt x="250" y="408"/>
                  </a:lnTo>
                  <a:lnTo>
                    <a:pt x="198" y="465"/>
                  </a:lnTo>
                  <a:lnTo>
                    <a:pt x="149" y="527"/>
                  </a:lnTo>
                  <a:lnTo>
                    <a:pt x="200" y="589"/>
                  </a:lnTo>
                  <a:lnTo>
                    <a:pt x="253" y="647"/>
                  </a:lnTo>
                  <a:lnTo>
                    <a:pt x="309" y="699"/>
                  </a:lnTo>
                  <a:lnTo>
                    <a:pt x="367" y="746"/>
                  </a:lnTo>
                  <a:lnTo>
                    <a:pt x="427" y="788"/>
                  </a:lnTo>
                  <a:lnTo>
                    <a:pt x="488" y="825"/>
                  </a:lnTo>
                  <a:lnTo>
                    <a:pt x="550" y="856"/>
                  </a:lnTo>
                  <a:lnTo>
                    <a:pt x="614" y="882"/>
                  </a:lnTo>
                  <a:lnTo>
                    <a:pt x="679" y="903"/>
                  </a:lnTo>
                  <a:lnTo>
                    <a:pt x="745" y="917"/>
                  </a:lnTo>
                  <a:lnTo>
                    <a:pt x="812" y="926"/>
                  </a:lnTo>
                  <a:lnTo>
                    <a:pt x="880" y="929"/>
                  </a:lnTo>
                  <a:lnTo>
                    <a:pt x="949" y="926"/>
                  </a:lnTo>
                  <a:lnTo>
                    <a:pt x="1017" y="917"/>
                  </a:lnTo>
                  <a:lnTo>
                    <a:pt x="1084" y="902"/>
                  </a:lnTo>
                  <a:lnTo>
                    <a:pt x="1150" y="881"/>
                  </a:lnTo>
                  <a:lnTo>
                    <a:pt x="1215" y="855"/>
                  </a:lnTo>
                  <a:lnTo>
                    <a:pt x="1278" y="823"/>
                  </a:lnTo>
                  <a:lnTo>
                    <a:pt x="1339" y="785"/>
                  </a:lnTo>
                  <a:lnTo>
                    <a:pt x="1399" y="742"/>
                  </a:lnTo>
                  <a:lnTo>
                    <a:pt x="1458" y="694"/>
                  </a:lnTo>
                  <a:lnTo>
                    <a:pt x="1513" y="640"/>
                  </a:lnTo>
                  <a:lnTo>
                    <a:pt x="1568" y="582"/>
                  </a:lnTo>
                  <a:lnTo>
                    <a:pt x="1619" y="518"/>
                  </a:lnTo>
                  <a:lnTo>
                    <a:pt x="1571" y="459"/>
                  </a:lnTo>
                  <a:lnTo>
                    <a:pt x="1521" y="405"/>
                  </a:lnTo>
                  <a:lnTo>
                    <a:pt x="1469" y="354"/>
                  </a:lnTo>
                  <a:lnTo>
                    <a:pt x="1416" y="309"/>
                  </a:lnTo>
                  <a:lnTo>
                    <a:pt x="1360" y="268"/>
                  </a:lnTo>
                  <a:lnTo>
                    <a:pt x="1304" y="232"/>
                  </a:lnTo>
                  <a:lnTo>
                    <a:pt x="1245" y="200"/>
                  </a:lnTo>
                  <a:close/>
                  <a:moveTo>
                    <a:pt x="887" y="115"/>
                  </a:moveTo>
                  <a:lnTo>
                    <a:pt x="845" y="116"/>
                  </a:lnTo>
                  <a:lnTo>
                    <a:pt x="804" y="119"/>
                  </a:lnTo>
                  <a:lnTo>
                    <a:pt x="764" y="130"/>
                  </a:lnTo>
                  <a:lnTo>
                    <a:pt x="726" y="145"/>
                  </a:lnTo>
                  <a:lnTo>
                    <a:pt x="690" y="165"/>
                  </a:lnTo>
                  <a:lnTo>
                    <a:pt x="659" y="188"/>
                  </a:lnTo>
                  <a:lnTo>
                    <a:pt x="632" y="215"/>
                  </a:lnTo>
                  <a:lnTo>
                    <a:pt x="608" y="245"/>
                  </a:lnTo>
                  <a:lnTo>
                    <a:pt x="590" y="277"/>
                  </a:lnTo>
                  <a:lnTo>
                    <a:pt x="575" y="313"/>
                  </a:lnTo>
                  <a:lnTo>
                    <a:pt x="566" y="350"/>
                  </a:lnTo>
                  <a:lnTo>
                    <a:pt x="563" y="388"/>
                  </a:lnTo>
                  <a:lnTo>
                    <a:pt x="566" y="430"/>
                  </a:lnTo>
                  <a:lnTo>
                    <a:pt x="576" y="469"/>
                  </a:lnTo>
                  <a:lnTo>
                    <a:pt x="592" y="506"/>
                  </a:lnTo>
                  <a:lnTo>
                    <a:pt x="613" y="539"/>
                  </a:lnTo>
                  <a:lnTo>
                    <a:pt x="638" y="570"/>
                  </a:lnTo>
                  <a:lnTo>
                    <a:pt x="668" y="597"/>
                  </a:lnTo>
                  <a:lnTo>
                    <a:pt x="703" y="621"/>
                  </a:lnTo>
                  <a:lnTo>
                    <a:pt x="740" y="639"/>
                  </a:lnTo>
                  <a:lnTo>
                    <a:pt x="781" y="653"/>
                  </a:lnTo>
                  <a:lnTo>
                    <a:pt x="824" y="662"/>
                  </a:lnTo>
                  <a:lnTo>
                    <a:pt x="869" y="665"/>
                  </a:lnTo>
                  <a:lnTo>
                    <a:pt x="915" y="662"/>
                  </a:lnTo>
                  <a:lnTo>
                    <a:pt x="958" y="653"/>
                  </a:lnTo>
                  <a:lnTo>
                    <a:pt x="998" y="639"/>
                  </a:lnTo>
                  <a:lnTo>
                    <a:pt x="1035" y="621"/>
                  </a:lnTo>
                  <a:lnTo>
                    <a:pt x="1070" y="597"/>
                  </a:lnTo>
                  <a:lnTo>
                    <a:pt x="1100" y="570"/>
                  </a:lnTo>
                  <a:lnTo>
                    <a:pt x="1125" y="539"/>
                  </a:lnTo>
                  <a:lnTo>
                    <a:pt x="1146" y="506"/>
                  </a:lnTo>
                  <a:lnTo>
                    <a:pt x="1162" y="469"/>
                  </a:lnTo>
                  <a:lnTo>
                    <a:pt x="1172" y="430"/>
                  </a:lnTo>
                  <a:lnTo>
                    <a:pt x="1175" y="388"/>
                  </a:lnTo>
                  <a:lnTo>
                    <a:pt x="1172" y="350"/>
                  </a:lnTo>
                  <a:lnTo>
                    <a:pt x="1163" y="312"/>
                  </a:lnTo>
                  <a:lnTo>
                    <a:pt x="1149" y="277"/>
                  </a:lnTo>
                  <a:lnTo>
                    <a:pt x="1130" y="245"/>
                  </a:lnTo>
                  <a:lnTo>
                    <a:pt x="1106" y="215"/>
                  </a:lnTo>
                  <a:lnTo>
                    <a:pt x="1079" y="188"/>
                  </a:lnTo>
                  <a:lnTo>
                    <a:pt x="1046" y="165"/>
                  </a:lnTo>
                  <a:lnTo>
                    <a:pt x="1012" y="146"/>
                  </a:lnTo>
                  <a:lnTo>
                    <a:pt x="974" y="131"/>
                  </a:lnTo>
                  <a:lnTo>
                    <a:pt x="934" y="120"/>
                  </a:lnTo>
                  <a:lnTo>
                    <a:pt x="892" y="115"/>
                  </a:lnTo>
                  <a:lnTo>
                    <a:pt x="887" y="115"/>
                  </a:lnTo>
                  <a:close/>
                  <a:moveTo>
                    <a:pt x="869" y="0"/>
                  </a:moveTo>
                  <a:lnTo>
                    <a:pt x="895" y="1"/>
                  </a:lnTo>
                  <a:lnTo>
                    <a:pt x="920" y="3"/>
                  </a:lnTo>
                  <a:lnTo>
                    <a:pt x="992" y="9"/>
                  </a:lnTo>
                  <a:lnTo>
                    <a:pt x="1063" y="20"/>
                  </a:lnTo>
                  <a:lnTo>
                    <a:pt x="1134" y="36"/>
                  </a:lnTo>
                  <a:lnTo>
                    <a:pt x="1203" y="58"/>
                  </a:lnTo>
                  <a:lnTo>
                    <a:pt x="1271" y="85"/>
                  </a:lnTo>
                  <a:lnTo>
                    <a:pt x="1337" y="118"/>
                  </a:lnTo>
                  <a:lnTo>
                    <a:pt x="1401" y="155"/>
                  </a:lnTo>
                  <a:lnTo>
                    <a:pt x="1464" y="198"/>
                  </a:lnTo>
                  <a:lnTo>
                    <a:pt x="1525" y="246"/>
                  </a:lnTo>
                  <a:lnTo>
                    <a:pt x="1583" y="299"/>
                  </a:lnTo>
                  <a:lnTo>
                    <a:pt x="1640" y="356"/>
                  </a:lnTo>
                  <a:lnTo>
                    <a:pt x="1694" y="420"/>
                  </a:lnTo>
                  <a:lnTo>
                    <a:pt x="1746" y="487"/>
                  </a:lnTo>
                  <a:lnTo>
                    <a:pt x="1769" y="518"/>
                  </a:lnTo>
                  <a:lnTo>
                    <a:pt x="1739" y="558"/>
                  </a:lnTo>
                  <a:lnTo>
                    <a:pt x="1685" y="627"/>
                  </a:lnTo>
                  <a:lnTo>
                    <a:pt x="1629" y="691"/>
                  </a:lnTo>
                  <a:lnTo>
                    <a:pt x="1571" y="751"/>
                  </a:lnTo>
                  <a:lnTo>
                    <a:pt x="1509" y="805"/>
                  </a:lnTo>
                  <a:lnTo>
                    <a:pt x="1446" y="853"/>
                  </a:lnTo>
                  <a:lnTo>
                    <a:pt x="1381" y="897"/>
                  </a:lnTo>
                  <a:lnTo>
                    <a:pt x="1314" y="934"/>
                  </a:lnTo>
                  <a:lnTo>
                    <a:pt x="1245" y="967"/>
                  </a:lnTo>
                  <a:lnTo>
                    <a:pt x="1175" y="993"/>
                  </a:lnTo>
                  <a:lnTo>
                    <a:pt x="1103" y="1014"/>
                  </a:lnTo>
                  <a:lnTo>
                    <a:pt x="1030" y="1029"/>
                  </a:lnTo>
                  <a:lnTo>
                    <a:pt x="956" y="1038"/>
                  </a:lnTo>
                  <a:lnTo>
                    <a:pt x="880" y="1041"/>
                  </a:lnTo>
                  <a:lnTo>
                    <a:pt x="806" y="1038"/>
                  </a:lnTo>
                  <a:lnTo>
                    <a:pt x="732" y="1029"/>
                  </a:lnTo>
                  <a:lnTo>
                    <a:pt x="658" y="1014"/>
                  </a:lnTo>
                  <a:lnTo>
                    <a:pt x="586" y="993"/>
                  </a:lnTo>
                  <a:lnTo>
                    <a:pt x="516" y="967"/>
                  </a:lnTo>
                  <a:lnTo>
                    <a:pt x="448" y="934"/>
                  </a:lnTo>
                  <a:lnTo>
                    <a:pt x="380" y="897"/>
                  </a:lnTo>
                  <a:lnTo>
                    <a:pt x="314" y="853"/>
                  </a:lnTo>
                  <a:lnTo>
                    <a:pt x="251" y="805"/>
                  </a:lnTo>
                  <a:lnTo>
                    <a:pt x="190" y="751"/>
                  </a:lnTo>
                  <a:lnTo>
                    <a:pt x="131" y="691"/>
                  </a:lnTo>
                  <a:lnTo>
                    <a:pt x="76" y="627"/>
                  </a:lnTo>
                  <a:lnTo>
                    <a:pt x="22" y="558"/>
                  </a:lnTo>
                  <a:lnTo>
                    <a:pt x="0" y="527"/>
                  </a:lnTo>
                  <a:lnTo>
                    <a:pt x="28" y="487"/>
                  </a:lnTo>
                  <a:lnTo>
                    <a:pt x="80" y="420"/>
                  </a:lnTo>
                  <a:lnTo>
                    <a:pt x="135" y="357"/>
                  </a:lnTo>
                  <a:lnTo>
                    <a:pt x="190" y="299"/>
                  </a:lnTo>
                  <a:lnTo>
                    <a:pt x="249" y="246"/>
                  </a:lnTo>
                  <a:lnTo>
                    <a:pt x="310" y="199"/>
                  </a:lnTo>
                  <a:lnTo>
                    <a:pt x="372" y="156"/>
                  </a:lnTo>
                  <a:lnTo>
                    <a:pt x="436" y="118"/>
                  </a:lnTo>
                  <a:lnTo>
                    <a:pt x="503" y="86"/>
                  </a:lnTo>
                  <a:lnTo>
                    <a:pt x="570" y="58"/>
                  </a:lnTo>
                  <a:lnTo>
                    <a:pt x="638" y="37"/>
                  </a:lnTo>
                  <a:lnTo>
                    <a:pt x="709" y="20"/>
                  </a:lnTo>
                  <a:lnTo>
                    <a:pt x="780" y="9"/>
                  </a:lnTo>
                  <a:lnTo>
                    <a:pt x="824" y="3"/>
                  </a:lnTo>
                  <a:lnTo>
                    <a:pt x="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39"/>
            <p:cNvSpPr>
              <a:spLocks noEditPoints="1"/>
            </p:cNvSpPr>
            <p:nvPr/>
          </p:nvSpPr>
          <p:spPr bwMode="auto">
            <a:xfrm>
              <a:off x="10248900" y="4414838"/>
              <a:ext cx="127000" cy="158750"/>
            </a:xfrm>
            <a:custGeom>
              <a:avLst/>
              <a:gdLst>
                <a:gd name="T0" fmla="*/ 124 w 810"/>
                <a:gd name="T1" fmla="*/ 159 h 899"/>
                <a:gd name="T2" fmla="*/ 124 w 810"/>
                <a:gd name="T3" fmla="*/ 741 h 899"/>
                <a:gd name="T4" fmla="*/ 631 w 810"/>
                <a:gd name="T5" fmla="*/ 450 h 899"/>
                <a:gd name="T6" fmla="*/ 124 w 810"/>
                <a:gd name="T7" fmla="*/ 159 h 899"/>
                <a:gd name="T8" fmla="*/ 64 w 810"/>
                <a:gd name="T9" fmla="*/ 0 h 899"/>
                <a:gd name="T10" fmla="*/ 81 w 810"/>
                <a:gd name="T11" fmla="*/ 3 h 899"/>
                <a:gd name="T12" fmla="*/ 95 w 810"/>
                <a:gd name="T13" fmla="*/ 9 h 899"/>
                <a:gd name="T14" fmla="*/ 781 w 810"/>
                <a:gd name="T15" fmla="*/ 402 h 899"/>
                <a:gd name="T16" fmla="*/ 793 w 810"/>
                <a:gd name="T17" fmla="*/ 411 h 899"/>
                <a:gd name="T18" fmla="*/ 802 w 810"/>
                <a:gd name="T19" fmla="*/ 423 h 899"/>
                <a:gd name="T20" fmla="*/ 809 w 810"/>
                <a:gd name="T21" fmla="*/ 436 h 899"/>
                <a:gd name="T22" fmla="*/ 810 w 810"/>
                <a:gd name="T23" fmla="*/ 450 h 899"/>
                <a:gd name="T24" fmla="*/ 809 w 810"/>
                <a:gd name="T25" fmla="*/ 464 h 899"/>
                <a:gd name="T26" fmla="*/ 802 w 810"/>
                <a:gd name="T27" fmla="*/ 477 h 899"/>
                <a:gd name="T28" fmla="*/ 793 w 810"/>
                <a:gd name="T29" fmla="*/ 488 h 899"/>
                <a:gd name="T30" fmla="*/ 781 w 810"/>
                <a:gd name="T31" fmla="*/ 497 h 899"/>
                <a:gd name="T32" fmla="*/ 95 w 810"/>
                <a:gd name="T33" fmla="*/ 890 h 899"/>
                <a:gd name="T34" fmla="*/ 80 w 810"/>
                <a:gd name="T35" fmla="*/ 897 h 899"/>
                <a:gd name="T36" fmla="*/ 62 w 810"/>
                <a:gd name="T37" fmla="*/ 899 h 899"/>
                <a:gd name="T38" fmla="*/ 47 w 810"/>
                <a:gd name="T39" fmla="*/ 897 h 899"/>
                <a:gd name="T40" fmla="*/ 32 w 810"/>
                <a:gd name="T41" fmla="*/ 892 h 899"/>
                <a:gd name="T42" fmla="*/ 19 w 810"/>
                <a:gd name="T43" fmla="*/ 883 h 899"/>
                <a:gd name="T44" fmla="*/ 9 w 810"/>
                <a:gd name="T45" fmla="*/ 872 h 899"/>
                <a:gd name="T46" fmla="*/ 2 w 810"/>
                <a:gd name="T47" fmla="*/ 858 h 899"/>
                <a:gd name="T48" fmla="*/ 0 w 810"/>
                <a:gd name="T49" fmla="*/ 843 h 899"/>
                <a:gd name="T50" fmla="*/ 0 w 810"/>
                <a:gd name="T51" fmla="*/ 57 h 899"/>
                <a:gd name="T52" fmla="*/ 2 w 810"/>
                <a:gd name="T53" fmla="*/ 42 h 899"/>
                <a:gd name="T54" fmla="*/ 9 w 810"/>
                <a:gd name="T55" fmla="*/ 28 h 899"/>
                <a:gd name="T56" fmla="*/ 19 w 810"/>
                <a:gd name="T57" fmla="*/ 16 h 899"/>
                <a:gd name="T58" fmla="*/ 32 w 810"/>
                <a:gd name="T59" fmla="*/ 7 h 899"/>
                <a:gd name="T60" fmla="*/ 48 w 810"/>
                <a:gd name="T61" fmla="*/ 2 h 899"/>
                <a:gd name="T62" fmla="*/ 64 w 810"/>
                <a:gd name="T63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0" h="899">
                  <a:moveTo>
                    <a:pt x="124" y="159"/>
                  </a:moveTo>
                  <a:lnTo>
                    <a:pt x="124" y="741"/>
                  </a:lnTo>
                  <a:lnTo>
                    <a:pt x="631" y="450"/>
                  </a:lnTo>
                  <a:lnTo>
                    <a:pt x="124" y="159"/>
                  </a:lnTo>
                  <a:close/>
                  <a:moveTo>
                    <a:pt x="64" y="0"/>
                  </a:moveTo>
                  <a:lnTo>
                    <a:pt x="81" y="3"/>
                  </a:lnTo>
                  <a:lnTo>
                    <a:pt x="95" y="9"/>
                  </a:lnTo>
                  <a:lnTo>
                    <a:pt x="781" y="402"/>
                  </a:lnTo>
                  <a:lnTo>
                    <a:pt x="793" y="411"/>
                  </a:lnTo>
                  <a:lnTo>
                    <a:pt x="802" y="423"/>
                  </a:lnTo>
                  <a:lnTo>
                    <a:pt x="809" y="436"/>
                  </a:lnTo>
                  <a:lnTo>
                    <a:pt x="810" y="450"/>
                  </a:lnTo>
                  <a:lnTo>
                    <a:pt x="809" y="464"/>
                  </a:lnTo>
                  <a:lnTo>
                    <a:pt x="802" y="477"/>
                  </a:lnTo>
                  <a:lnTo>
                    <a:pt x="793" y="488"/>
                  </a:lnTo>
                  <a:lnTo>
                    <a:pt x="781" y="497"/>
                  </a:lnTo>
                  <a:lnTo>
                    <a:pt x="95" y="890"/>
                  </a:lnTo>
                  <a:lnTo>
                    <a:pt x="80" y="897"/>
                  </a:lnTo>
                  <a:lnTo>
                    <a:pt x="62" y="899"/>
                  </a:lnTo>
                  <a:lnTo>
                    <a:pt x="47" y="897"/>
                  </a:lnTo>
                  <a:lnTo>
                    <a:pt x="32" y="892"/>
                  </a:lnTo>
                  <a:lnTo>
                    <a:pt x="19" y="883"/>
                  </a:lnTo>
                  <a:lnTo>
                    <a:pt x="9" y="872"/>
                  </a:lnTo>
                  <a:lnTo>
                    <a:pt x="2" y="858"/>
                  </a:lnTo>
                  <a:lnTo>
                    <a:pt x="0" y="843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9" y="28"/>
                  </a:lnTo>
                  <a:lnTo>
                    <a:pt x="19" y="16"/>
                  </a:lnTo>
                  <a:lnTo>
                    <a:pt x="32" y="7"/>
                  </a:lnTo>
                  <a:lnTo>
                    <a:pt x="48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40"/>
            <p:cNvSpPr>
              <a:spLocks noEditPoints="1"/>
            </p:cNvSpPr>
            <p:nvPr/>
          </p:nvSpPr>
          <p:spPr bwMode="auto">
            <a:xfrm>
              <a:off x="10010775" y="4265613"/>
              <a:ext cx="573088" cy="457200"/>
            </a:xfrm>
            <a:custGeom>
              <a:avLst/>
              <a:gdLst>
                <a:gd name="T0" fmla="*/ 124 w 3613"/>
                <a:gd name="T1" fmla="*/ 2473 h 2586"/>
                <a:gd name="T2" fmla="*/ 623 w 3613"/>
                <a:gd name="T3" fmla="*/ 1967 h 2586"/>
                <a:gd name="T4" fmla="*/ 124 w 3613"/>
                <a:gd name="T5" fmla="*/ 1349 h 2586"/>
                <a:gd name="T6" fmla="*/ 623 w 3613"/>
                <a:gd name="T7" fmla="*/ 1854 h 2586"/>
                <a:gd name="T8" fmla="*/ 124 w 3613"/>
                <a:gd name="T9" fmla="*/ 1349 h 2586"/>
                <a:gd name="T10" fmla="*/ 2990 w 3613"/>
                <a:gd name="T11" fmla="*/ 1237 h 2586"/>
                <a:gd name="T12" fmla="*/ 3489 w 3613"/>
                <a:gd name="T13" fmla="*/ 731 h 2586"/>
                <a:gd name="T14" fmla="*/ 124 w 3613"/>
                <a:gd name="T15" fmla="*/ 731 h 2586"/>
                <a:gd name="T16" fmla="*/ 623 w 3613"/>
                <a:gd name="T17" fmla="*/ 1237 h 2586"/>
                <a:gd name="T18" fmla="*/ 124 w 3613"/>
                <a:gd name="T19" fmla="*/ 731 h 2586"/>
                <a:gd name="T20" fmla="*/ 2990 w 3613"/>
                <a:gd name="T21" fmla="*/ 618 h 2586"/>
                <a:gd name="T22" fmla="*/ 3489 w 3613"/>
                <a:gd name="T23" fmla="*/ 112 h 2586"/>
                <a:gd name="T24" fmla="*/ 124 w 3613"/>
                <a:gd name="T25" fmla="*/ 112 h 2586"/>
                <a:gd name="T26" fmla="*/ 623 w 3613"/>
                <a:gd name="T27" fmla="*/ 618 h 2586"/>
                <a:gd name="T28" fmla="*/ 124 w 3613"/>
                <a:gd name="T29" fmla="*/ 112 h 2586"/>
                <a:gd name="T30" fmla="*/ 3551 w 3613"/>
                <a:gd name="T31" fmla="*/ 0 h 2586"/>
                <a:gd name="T32" fmla="*/ 3588 w 3613"/>
                <a:gd name="T33" fmla="*/ 11 h 2586"/>
                <a:gd name="T34" fmla="*/ 3610 w 3613"/>
                <a:gd name="T35" fmla="*/ 38 h 2586"/>
                <a:gd name="T36" fmla="*/ 3613 w 3613"/>
                <a:gd name="T37" fmla="*/ 1798 h 2586"/>
                <a:gd name="T38" fmla="*/ 3601 w 3613"/>
                <a:gd name="T39" fmla="*/ 1831 h 2586"/>
                <a:gd name="T40" fmla="*/ 3571 w 3613"/>
                <a:gd name="T41" fmla="*/ 1851 h 2586"/>
                <a:gd name="T42" fmla="*/ 3531 w 3613"/>
                <a:gd name="T43" fmla="*/ 1851 h 2586"/>
                <a:gd name="T44" fmla="*/ 3500 w 3613"/>
                <a:gd name="T45" fmla="*/ 1831 h 2586"/>
                <a:gd name="T46" fmla="*/ 3489 w 3613"/>
                <a:gd name="T47" fmla="*/ 1798 h 2586"/>
                <a:gd name="T48" fmla="*/ 2928 w 3613"/>
                <a:gd name="T49" fmla="*/ 1349 h 2586"/>
                <a:gd name="T50" fmla="*/ 2891 w 3613"/>
                <a:gd name="T51" fmla="*/ 1338 h 2586"/>
                <a:gd name="T52" fmla="*/ 2869 w 3613"/>
                <a:gd name="T53" fmla="*/ 1310 h 2586"/>
                <a:gd name="T54" fmla="*/ 2866 w 3613"/>
                <a:gd name="T55" fmla="*/ 112 h 2586"/>
                <a:gd name="T56" fmla="*/ 748 w 3613"/>
                <a:gd name="T57" fmla="*/ 2473 h 2586"/>
                <a:gd name="T58" fmla="*/ 1639 w 3613"/>
                <a:gd name="T59" fmla="*/ 2476 h 2586"/>
                <a:gd name="T60" fmla="*/ 1670 w 3613"/>
                <a:gd name="T61" fmla="*/ 2496 h 2586"/>
                <a:gd name="T62" fmla="*/ 1682 w 3613"/>
                <a:gd name="T63" fmla="*/ 2529 h 2586"/>
                <a:gd name="T64" fmla="*/ 1670 w 3613"/>
                <a:gd name="T65" fmla="*/ 2563 h 2586"/>
                <a:gd name="T66" fmla="*/ 1639 w 3613"/>
                <a:gd name="T67" fmla="*/ 2583 h 2586"/>
                <a:gd name="T68" fmla="*/ 62 w 3613"/>
                <a:gd name="T69" fmla="*/ 2586 h 2586"/>
                <a:gd name="T70" fmla="*/ 26 w 3613"/>
                <a:gd name="T71" fmla="*/ 2575 h 2586"/>
                <a:gd name="T72" fmla="*/ 3 w 3613"/>
                <a:gd name="T73" fmla="*/ 2547 h 2586"/>
                <a:gd name="T74" fmla="*/ 0 w 3613"/>
                <a:gd name="T75" fmla="*/ 56 h 2586"/>
                <a:gd name="T76" fmla="*/ 12 w 3613"/>
                <a:gd name="T77" fmla="*/ 23 h 2586"/>
                <a:gd name="T78" fmla="*/ 42 w 3613"/>
                <a:gd name="T79" fmla="*/ 3 h 2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13" h="2586">
                  <a:moveTo>
                    <a:pt x="124" y="1967"/>
                  </a:moveTo>
                  <a:lnTo>
                    <a:pt x="124" y="2473"/>
                  </a:lnTo>
                  <a:lnTo>
                    <a:pt x="623" y="2473"/>
                  </a:lnTo>
                  <a:lnTo>
                    <a:pt x="623" y="1967"/>
                  </a:lnTo>
                  <a:lnTo>
                    <a:pt x="124" y="1967"/>
                  </a:lnTo>
                  <a:close/>
                  <a:moveTo>
                    <a:pt x="124" y="1349"/>
                  </a:moveTo>
                  <a:lnTo>
                    <a:pt x="124" y="1854"/>
                  </a:lnTo>
                  <a:lnTo>
                    <a:pt x="623" y="1854"/>
                  </a:lnTo>
                  <a:lnTo>
                    <a:pt x="623" y="1349"/>
                  </a:lnTo>
                  <a:lnTo>
                    <a:pt x="124" y="1349"/>
                  </a:lnTo>
                  <a:close/>
                  <a:moveTo>
                    <a:pt x="2990" y="731"/>
                  </a:moveTo>
                  <a:lnTo>
                    <a:pt x="2990" y="1237"/>
                  </a:lnTo>
                  <a:lnTo>
                    <a:pt x="3489" y="1237"/>
                  </a:lnTo>
                  <a:lnTo>
                    <a:pt x="3489" y="731"/>
                  </a:lnTo>
                  <a:lnTo>
                    <a:pt x="2990" y="731"/>
                  </a:lnTo>
                  <a:close/>
                  <a:moveTo>
                    <a:pt x="124" y="731"/>
                  </a:moveTo>
                  <a:lnTo>
                    <a:pt x="124" y="1237"/>
                  </a:lnTo>
                  <a:lnTo>
                    <a:pt x="623" y="1237"/>
                  </a:lnTo>
                  <a:lnTo>
                    <a:pt x="623" y="731"/>
                  </a:lnTo>
                  <a:lnTo>
                    <a:pt x="124" y="731"/>
                  </a:lnTo>
                  <a:close/>
                  <a:moveTo>
                    <a:pt x="2990" y="112"/>
                  </a:moveTo>
                  <a:lnTo>
                    <a:pt x="2990" y="618"/>
                  </a:lnTo>
                  <a:lnTo>
                    <a:pt x="3489" y="618"/>
                  </a:lnTo>
                  <a:lnTo>
                    <a:pt x="3489" y="112"/>
                  </a:lnTo>
                  <a:lnTo>
                    <a:pt x="2990" y="112"/>
                  </a:lnTo>
                  <a:close/>
                  <a:moveTo>
                    <a:pt x="124" y="112"/>
                  </a:moveTo>
                  <a:lnTo>
                    <a:pt x="124" y="618"/>
                  </a:lnTo>
                  <a:lnTo>
                    <a:pt x="623" y="618"/>
                  </a:lnTo>
                  <a:lnTo>
                    <a:pt x="623" y="112"/>
                  </a:lnTo>
                  <a:lnTo>
                    <a:pt x="124" y="112"/>
                  </a:lnTo>
                  <a:close/>
                  <a:moveTo>
                    <a:pt x="62" y="0"/>
                  </a:moveTo>
                  <a:lnTo>
                    <a:pt x="3551" y="0"/>
                  </a:lnTo>
                  <a:lnTo>
                    <a:pt x="3571" y="3"/>
                  </a:lnTo>
                  <a:lnTo>
                    <a:pt x="3588" y="11"/>
                  </a:lnTo>
                  <a:lnTo>
                    <a:pt x="3601" y="23"/>
                  </a:lnTo>
                  <a:lnTo>
                    <a:pt x="3610" y="38"/>
                  </a:lnTo>
                  <a:lnTo>
                    <a:pt x="3613" y="56"/>
                  </a:lnTo>
                  <a:lnTo>
                    <a:pt x="3613" y="1798"/>
                  </a:lnTo>
                  <a:lnTo>
                    <a:pt x="3610" y="1816"/>
                  </a:lnTo>
                  <a:lnTo>
                    <a:pt x="3601" y="1831"/>
                  </a:lnTo>
                  <a:lnTo>
                    <a:pt x="3588" y="1844"/>
                  </a:lnTo>
                  <a:lnTo>
                    <a:pt x="3571" y="1851"/>
                  </a:lnTo>
                  <a:lnTo>
                    <a:pt x="3551" y="1854"/>
                  </a:lnTo>
                  <a:lnTo>
                    <a:pt x="3531" y="1851"/>
                  </a:lnTo>
                  <a:lnTo>
                    <a:pt x="3515" y="1844"/>
                  </a:lnTo>
                  <a:lnTo>
                    <a:pt x="3500" y="1831"/>
                  </a:lnTo>
                  <a:lnTo>
                    <a:pt x="3491" y="1816"/>
                  </a:lnTo>
                  <a:lnTo>
                    <a:pt x="3489" y="1798"/>
                  </a:lnTo>
                  <a:lnTo>
                    <a:pt x="3489" y="1349"/>
                  </a:lnTo>
                  <a:lnTo>
                    <a:pt x="2928" y="1349"/>
                  </a:lnTo>
                  <a:lnTo>
                    <a:pt x="2908" y="1346"/>
                  </a:lnTo>
                  <a:lnTo>
                    <a:pt x="2891" y="1338"/>
                  </a:lnTo>
                  <a:lnTo>
                    <a:pt x="2878" y="1326"/>
                  </a:lnTo>
                  <a:lnTo>
                    <a:pt x="2869" y="1310"/>
                  </a:lnTo>
                  <a:lnTo>
                    <a:pt x="2866" y="1293"/>
                  </a:lnTo>
                  <a:lnTo>
                    <a:pt x="2866" y="112"/>
                  </a:lnTo>
                  <a:lnTo>
                    <a:pt x="748" y="112"/>
                  </a:lnTo>
                  <a:lnTo>
                    <a:pt x="748" y="2473"/>
                  </a:lnTo>
                  <a:lnTo>
                    <a:pt x="1619" y="2473"/>
                  </a:lnTo>
                  <a:lnTo>
                    <a:pt x="1639" y="2476"/>
                  </a:lnTo>
                  <a:lnTo>
                    <a:pt x="1657" y="2484"/>
                  </a:lnTo>
                  <a:lnTo>
                    <a:pt x="1670" y="2496"/>
                  </a:lnTo>
                  <a:lnTo>
                    <a:pt x="1679" y="2512"/>
                  </a:lnTo>
                  <a:lnTo>
                    <a:pt x="1682" y="2529"/>
                  </a:lnTo>
                  <a:lnTo>
                    <a:pt x="1679" y="2547"/>
                  </a:lnTo>
                  <a:lnTo>
                    <a:pt x="1670" y="2563"/>
                  </a:lnTo>
                  <a:lnTo>
                    <a:pt x="1657" y="2575"/>
                  </a:lnTo>
                  <a:lnTo>
                    <a:pt x="1639" y="2583"/>
                  </a:lnTo>
                  <a:lnTo>
                    <a:pt x="1619" y="2586"/>
                  </a:lnTo>
                  <a:lnTo>
                    <a:pt x="62" y="2586"/>
                  </a:lnTo>
                  <a:lnTo>
                    <a:pt x="42" y="2583"/>
                  </a:lnTo>
                  <a:lnTo>
                    <a:pt x="26" y="2575"/>
                  </a:lnTo>
                  <a:lnTo>
                    <a:pt x="12" y="2563"/>
                  </a:lnTo>
                  <a:lnTo>
                    <a:pt x="3" y="2547"/>
                  </a:lnTo>
                  <a:lnTo>
                    <a:pt x="0" y="2529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4" name="Group 783"/>
          <p:cNvGrpSpPr/>
          <p:nvPr/>
        </p:nvGrpSpPr>
        <p:grpSpPr>
          <a:xfrm>
            <a:off x="10949259" y="4243388"/>
            <a:ext cx="574675" cy="531812"/>
            <a:chOff x="10945813" y="4243388"/>
            <a:chExt cx="574675" cy="531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0" name="Freeform 145"/>
            <p:cNvSpPr>
              <a:spLocks noEditPoints="1"/>
            </p:cNvSpPr>
            <p:nvPr/>
          </p:nvSpPr>
          <p:spPr bwMode="auto">
            <a:xfrm>
              <a:off x="11282363" y="4519613"/>
              <a:ext cx="219075" cy="255587"/>
            </a:xfrm>
            <a:custGeom>
              <a:avLst/>
              <a:gdLst>
                <a:gd name="T0" fmla="*/ 112 w 1237"/>
                <a:gd name="T1" fmla="*/ 1489 h 1614"/>
                <a:gd name="T2" fmla="*/ 1124 w 1237"/>
                <a:gd name="T3" fmla="*/ 620 h 1614"/>
                <a:gd name="T4" fmla="*/ 618 w 1237"/>
                <a:gd name="T5" fmla="*/ 123 h 1614"/>
                <a:gd name="T6" fmla="*/ 537 w 1237"/>
                <a:gd name="T7" fmla="*/ 137 h 1614"/>
                <a:gd name="T8" fmla="*/ 465 w 1237"/>
                <a:gd name="T9" fmla="*/ 174 h 1614"/>
                <a:gd name="T10" fmla="*/ 406 w 1237"/>
                <a:gd name="T11" fmla="*/ 230 h 1614"/>
                <a:gd name="T12" fmla="*/ 363 w 1237"/>
                <a:gd name="T13" fmla="*/ 303 h 1614"/>
                <a:gd name="T14" fmla="*/ 340 w 1237"/>
                <a:gd name="T15" fmla="*/ 388 h 1614"/>
                <a:gd name="T16" fmla="*/ 337 w 1237"/>
                <a:gd name="T17" fmla="*/ 497 h 1614"/>
                <a:gd name="T18" fmla="*/ 900 w 1237"/>
                <a:gd name="T19" fmla="*/ 434 h 1614"/>
                <a:gd name="T20" fmla="*/ 888 w 1237"/>
                <a:gd name="T21" fmla="*/ 344 h 1614"/>
                <a:gd name="T22" fmla="*/ 854 w 1237"/>
                <a:gd name="T23" fmla="*/ 265 h 1614"/>
                <a:gd name="T24" fmla="*/ 802 w 1237"/>
                <a:gd name="T25" fmla="*/ 200 h 1614"/>
                <a:gd name="T26" fmla="*/ 736 w 1237"/>
                <a:gd name="T27" fmla="*/ 153 h 1614"/>
                <a:gd name="T28" fmla="*/ 659 w 1237"/>
                <a:gd name="T29" fmla="*/ 128 h 1614"/>
                <a:gd name="T30" fmla="*/ 618 w 1237"/>
                <a:gd name="T31" fmla="*/ 0 h 1614"/>
                <a:gd name="T32" fmla="*/ 714 w 1237"/>
                <a:gd name="T33" fmla="*/ 13 h 1614"/>
                <a:gd name="T34" fmla="*/ 802 w 1237"/>
                <a:gd name="T35" fmla="*/ 50 h 1614"/>
                <a:gd name="T36" fmla="*/ 880 w 1237"/>
                <a:gd name="T37" fmla="*/ 109 h 1614"/>
                <a:gd name="T38" fmla="*/ 941 w 1237"/>
                <a:gd name="T39" fmla="*/ 186 h 1614"/>
                <a:gd name="T40" fmla="*/ 985 w 1237"/>
                <a:gd name="T41" fmla="*/ 277 h 1614"/>
                <a:gd name="T42" fmla="*/ 1009 w 1237"/>
                <a:gd name="T43" fmla="*/ 380 h 1614"/>
                <a:gd name="T44" fmla="*/ 1012 w 1237"/>
                <a:gd name="T45" fmla="*/ 497 h 1614"/>
                <a:gd name="T46" fmla="*/ 1237 w 1237"/>
                <a:gd name="T47" fmla="*/ 1614 h 1614"/>
                <a:gd name="T48" fmla="*/ 0 w 1237"/>
                <a:gd name="T49" fmla="*/ 497 h 1614"/>
                <a:gd name="T50" fmla="*/ 224 w 1237"/>
                <a:gd name="T51" fmla="*/ 434 h 1614"/>
                <a:gd name="T52" fmla="*/ 236 w 1237"/>
                <a:gd name="T53" fmla="*/ 328 h 1614"/>
                <a:gd name="T54" fmla="*/ 270 w 1237"/>
                <a:gd name="T55" fmla="*/ 230 h 1614"/>
                <a:gd name="T56" fmla="*/ 324 w 1237"/>
                <a:gd name="T57" fmla="*/ 145 h 1614"/>
                <a:gd name="T58" fmla="*/ 393 w 1237"/>
                <a:gd name="T59" fmla="*/ 78 h 1614"/>
                <a:gd name="T60" fmla="*/ 476 w 1237"/>
                <a:gd name="T61" fmla="*/ 29 h 1614"/>
                <a:gd name="T62" fmla="*/ 568 w 1237"/>
                <a:gd name="T63" fmla="*/ 3 h 1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7" h="1614">
                  <a:moveTo>
                    <a:pt x="112" y="620"/>
                  </a:moveTo>
                  <a:lnTo>
                    <a:pt x="112" y="1489"/>
                  </a:lnTo>
                  <a:lnTo>
                    <a:pt x="1124" y="1489"/>
                  </a:lnTo>
                  <a:lnTo>
                    <a:pt x="1124" y="620"/>
                  </a:lnTo>
                  <a:lnTo>
                    <a:pt x="112" y="620"/>
                  </a:lnTo>
                  <a:close/>
                  <a:moveTo>
                    <a:pt x="618" y="123"/>
                  </a:moveTo>
                  <a:lnTo>
                    <a:pt x="576" y="128"/>
                  </a:lnTo>
                  <a:lnTo>
                    <a:pt x="537" y="137"/>
                  </a:lnTo>
                  <a:lnTo>
                    <a:pt x="499" y="153"/>
                  </a:lnTo>
                  <a:lnTo>
                    <a:pt x="465" y="174"/>
                  </a:lnTo>
                  <a:lnTo>
                    <a:pt x="433" y="200"/>
                  </a:lnTo>
                  <a:lnTo>
                    <a:pt x="406" y="230"/>
                  </a:lnTo>
                  <a:lnTo>
                    <a:pt x="382" y="265"/>
                  </a:lnTo>
                  <a:lnTo>
                    <a:pt x="363" y="303"/>
                  </a:lnTo>
                  <a:lnTo>
                    <a:pt x="349" y="344"/>
                  </a:lnTo>
                  <a:lnTo>
                    <a:pt x="340" y="388"/>
                  </a:lnTo>
                  <a:lnTo>
                    <a:pt x="337" y="434"/>
                  </a:lnTo>
                  <a:lnTo>
                    <a:pt x="337" y="497"/>
                  </a:lnTo>
                  <a:lnTo>
                    <a:pt x="900" y="497"/>
                  </a:lnTo>
                  <a:lnTo>
                    <a:pt x="900" y="434"/>
                  </a:lnTo>
                  <a:lnTo>
                    <a:pt x="896" y="388"/>
                  </a:lnTo>
                  <a:lnTo>
                    <a:pt x="888" y="344"/>
                  </a:lnTo>
                  <a:lnTo>
                    <a:pt x="873" y="303"/>
                  </a:lnTo>
                  <a:lnTo>
                    <a:pt x="854" y="265"/>
                  </a:lnTo>
                  <a:lnTo>
                    <a:pt x="830" y="230"/>
                  </a:lnTo>
                  <a:lnTo>
                    <a:pt x="802" y="200"/>
                  </a:lnTo>
                  <a:lnTo>
                    <a:pt x="771" y="174"/>
                  </a:lnTo>
                  <a:lnTo>
                    <a:pt x="736" y="153"/>
                  </a:lnTo>
                  <a:lnTo>
                    <a:pt x="699" y="137"/>
                  </a:lnTo>
                  <a:lnTo>
                    <a:pt x="659" y="128"/>
                  </a:lnTo>
                  <a:lnTo>
                    <a:pt x="618" y="123"/>
                  </a:lnTo>
                  <a:close/>
                  <a:moveTo>
                    <a:pt x="618" y="0"/>
                  </a:moveTo>
                  <a:lnTo>
                    <a:pt x="667" y="3"/>
                  </a:lnTo>
                  <a:lnTo>
                    <a:pt x="714" y="13"/>
                  </a:lnTo>
                  <a:lnTo>
                    <a:pt x="760" y="29"/>
                  </a:lnTo>
                  <a:lnTo>
                    <a:pt x="802" y="50"/>
                  </a:lnTo>
                  <a:lnTo>
                    <a:pt x="843" y="78"/>
                  </a:lnTo>
                  <a:lnTo>
                    <a:pt x="880" y="109"/>
                  </a:lnTo>
                  <a:lnTo>
                    <a:pt x="913" y="145"/>
                  </a:lnTo>
                  <a:lnTo>
                    <a:pt x="941" y="186"/>
                  </a:lnTo>
                  <a:lnTo>
                    <a:pt x="966" y="230"/>
                  </a:lnTo>
                  <a:lnTo>
                    <a:pt x="985" y="277"/>
                  </a:lnTo>
                  <a:lnTo>
                    <a:pt x="1000" y="328"/>
                  </a:lnTo>
                  <a:lnTo>
                    <a:pt x="1009" y="380"/>
                  </a:lnTo>
                  <a:lnTo>
                    <a:pt x="1012" y="434"/>
                  </a:lnTo>
                  <a:lnTo>
                    <a:pt x="1012" y="497"/>
                  </a:lnTo>
                  <a:lnTo>
                    <a:pt x="1237" y="497"/>
                  </a:lnTo>
                  <a:lnTo>
                    <a:pt x="1237" y="1614"/>
                  </a:lnTo>
                  <a:lnTo>
                    <a:pt x="0" y="1614"/>
                  </a:lnTo>
                  <a:lnTo>
                    <a:pt x="0" y="497"/>
                  </a:lnTo>
                  <a:lnTo>
                    <a:pt x="224" y="497"/>
                  </a:lnTo>
                  <a:lnTo>
                    <a:pt x="224" y="434"/>
                  </a:lnTo>
                  <a:lnTo>
                    <a:pt x="227" y="380"/>
                  </a:lnTo>
                  <a:lnTo>
                    <a:pt x="236" y="328"/>
                  </a:lnTo>
                  <a:lnTo>
                    <a:pt x="251" y="277"/>
                  </a:lnTo>
                  <a:lnTo>
                    <a:pt x="270" y="230"/>
                  </a:lnTo>
                  <a:lnTo>
                    <a:pt x="295" y="186"/>
                  </a:lnTo>
                  <a:lnTo>
                    <a:pt x="324" y="145"/>
                  </a:lnTo>
                  <a:lnTo>
                    <a:pt x="357" y="109"/>
                  </a:lnTo>
                  <a:lnTo>
                    <a:pt x="393" y="78"/>
                  </a:lnTo>
                  <a:lnTo>
                    <a:pt x="433" y="50"/>
                  </a:lnTo>
                  <a:lnTo>
                    <a:pt x="476" y="29"/>
                  </a:lnTo>
                  <a:lnTo>
                    <a:pt x="521" y="13"/>
                  </a:lnTo>
                  <a:lnTo>
                    <a:pt x="568" y="3"/>
                  </a:lnTo>
                  <a:lnTo>
                    <a:pt x="6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146"/>
            <p:cNvSpPr>
              <a:spLocks noEditPoints="1"/>
            </p:cNvSpPr>
            <p:nvPr/>
          </p:nvSpPr>
          <p:spPr bwMode="auto">
            <a:xfrm>
              <a:off x="11352213" y="4637088"/>
              <a:ext cx="79375" cy="98425"/>
            </a:xfrm>
            <a:custGeom>
              <a:avLst/>
              <a:gdLst>
                <a:gd name="T0" fmla="*/ 199 w 450"/>
                <a:gd name="T1" fmla="*/ 128 h 621"/>
                <a:gd name="T2" fmla="*/ 154 w 450"/>
                <a:gd name="T3" fmla="*/ 152 h 621"/>
                <a:gd name="T4" fmla="*/ 124 w 450"/>
                <a:gd name="T5" fmla="*/ 194 h 621"/>
                <a:gd name="T6" fmla="*/ 112 w 450"/>
                <a:gd name="T7" fmla="*/ 249 h 621"/>
                <a:gd name="T8" fmla="*/ 124 w 450"/>
                <a:gd name="T9" fmla="*/ 303 h 621"/>
                <a:gd name="T10" fmla="*/ 154 w 450"/>
                <a:gd name="T11" fmla="*/ 346 h 621"/>
                <a:gd name="T12" fmla="*/ 199 w 450"/>
                <a:gd name="T13" fmla="*/ 369 h 621"/>
                <a:gd name="T14" fmla="*/ 250 w 450"/>
                <a:gd name="T15" fmla="*/ 369 h 621"/>
                <a:gd name="T16" fmla="*/ 295 w 450"/>
                <a:gd name="T17" fmla="*/ 346 h 621"/>
                <a:gd name="T18" fmla="*/ 326 w 450"/>
                <a:gd name="T19" fmla="*/ 303 h 621"/>
                <a:gd name="T20" fmla="*/ 337 w 450"/>
                <a:gd name="T21" fmla="*/ 249 h 621"/>
                <a:gd name="T22" fmla="*/ 326 w 450"/>
                <a:gd name="T23" fmla="*/ 194 h 621"/>
                <a:gd name="T24" fmla="*/ 295 w 450"/>
                <a:gd name="T25" fmla="*/ 152 h 621"/>
                <a:gd name="T26" fmla="*/ 250 w 450"/>
                <a:gd name="T27" fmla="*/ 128 h 621"/>
                <a:gd name="T28" fmla="*/ 225 w 450"/>
                <a:gd name="T29" fmla="*/ 0 h 621"/>
                <a:gd name="T30" fmla="*/ 296 w 450"/>
                <a:gd name="T31" fmla="*/ 13 h 621"/>
                <a:gd name="T32" fmla="*/ 357 w 450"/>
                <a:gd name="T33" fmla="*/ 49 h 621"/>
                <a:gd name="T34" fmla="*/ 406 w 450"/>
                <a:gd name="T35" fmla="*/ 102 h 621"/>
                <a:gd name="T36" fmla="*/ 438 w 450"/>
                <a:gd name="T37" fmla="*/ 170 h 621"/>
                <a:gd name="T38" fmla="*/ 450 w 450"/>
                <a:gd name="T39" fmla="*/ 249 h 621"/>
                <a:gd name="T40" fmla="*/ 439 w 450"/>
                <a:gd name="T41" fmla="*/ 322 h 621"/>
                <a:gd name="T42" fmla="*/ 411 w 450"/>
                <a:gd name="T43" fmla="*/ 387 h 621"/>
                <a:gd name="T44" fmla="*/ 367 w 450"/>
                <a:gd name="T45" fmla="*/ 439 h 621"/>
                <a:gd name="T46" fmla="*/ 312 w 450"/>
                <a:gd name="T47" fmla="*/ 476 h 621"/>
                <a:gd name="T48" fmla="*/ 281 w 450"/>
                <a:gd name="T49" fmla="*/ 559 h 621"/>
                <a:gd name="T50" fmla="*/ 270 w 450"/>
                <a:gd name="T51" fmla="*/ 596 h 621"/>
                <a:gd name="T52" fmla="*/ 242 w 450"/>
                <a:gd name="T53" fmla="*/ 618 h 621"/>
                <a:gd name="T54" fmla="*/ 207 w 450"/>
                <a:gd name="T55" fmla="*/ 618 h 621"/>
                <a:gd name="T56" fmla="*/ 179 w 450"/>
                <a:gd name="T57" fmla="*/ 596 h 621"/>
                <a:gd name="T58" fmla="*/ 168 w 450"/>
                <a:gd name="T59" fmla="*/ 559 h 621"/>
                <a:gd name="T60" fmla="*/ 137 w 450"/>
                <a:gd name="T61" fmla="*/ 476 h 621"/>
                <a:gd name="T62" fmla="*/ 82 w 450"/>
                <a:gd name="T63" fmla="*/ 439 h 621"/>
                <a:gd name="T64" fmla="*/ 38 w 450"/>
                <a:gd name="T65" fmla="*/ 387 h 621"/>
                <a:gd name="T66" fmla="*/ 10 w 450"/>
                <a:gd name="T67" fmla="*/ 322 h 621"/>
                <a:gd name="T68" fmla="*/ 0 w 450"/>
                <a:gd name="T69" fmla="*/ 249 h 621"/>
                <a:gd name="T70" fmla="*/ 12 w 450"/>
                <a:gd name="T71" fmla="*/ 170 h 621"/>
                <a:gd name="T72" fmla="*/ 43 w 450"/>
                <a:gd name="T73" fmla="*/ 102 h 621"/>
                <a:gd name="T74" fmla="*/ 92 w 450"/>
                <a:gd name="T75" fmla="*/ 49 h 621"/>
                <a:gd name="T76" fmla="*/ 154 w 450"/>
                <a:gd name="T77" fmla="*/ 13 h 621"/>
                <a:gd name="T78" fmla="*/ 225 w 450"/>
                <a:gd name="T7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0" h="621">
                  <a:moveTo>
                    <a:pt x="225" y="125"/>
                  </a:moveTo>
                  <a:lnTo>
                    <a:pt x="199" y="128"/>
                  </a:lnTo>
                  <a:lnTo>
                    <a:pt x="175" y="137"/>
                  </a:lnTo>
                  <a:lnTo>
                    <a:pt x="154" y="152"/>
                  </a:lnTo>
                  <a:lnTo>
                    <a:pt x="137" y="171"/>
                  </a:lnTo>
                  <a:lnTo>
                    <a:pt x="124" y="194"/>
                  </a:lnTo>
                  <a:lnTo>
                    <a:pt x="115" y="220"/>
                  </a:lnTo>
                  <a:lnTo>
                    <a:pt x="112" y="249"/>
                  </a:lnTo>
                  <a:lnTo>
                    <a:pt x="115" y="278"/>
                  </a:lnTo>
                  <a:lnTo>
                    <a:pt x="124" y="303"/>
                  </a:lnTo>
                  <a:lnTo>
                    <a:pt x="137" y="326"/>
                  </a:lnTo>
                  <a:lnTo>
                    <a:pt x="154" y="346"/>
                  </a:lnTo>
                  <a:lnTo>
                    <a:pt x="175" y="360"/>
                  </a:lnTo>
                  <a:lnTo>
                    <a:pt x="199" y="369"/>
                  </a:lnTo>
                  <a:lnTo>
                    <a:pt x="225" y="373"/>
                  </a:lnTo>
                  <a:lnTo>
                    <a:pt x="250" y="369"/>
                  </a:lnTo>
                  <a:lnTo>
                    <a:pt x="274" y="360"/>
                  </a:lnTo>
                  <a:lnTo>
                    <a:pt x="295" y="346"/>
                  </a:lnTo>
                  <a:lnTo>
                    <a:pt x="312" y="326"/>
                  </a:lnTo>
                  <a:lnTo>
                    <a:pt x="326" y="303"/>
                  </a:lnTo>
                  <a:lnTo>
                    <a:pt x="334" y="278"/>
                  </a:lnTo>
                  <a:lnTo>
                    <a:pt x="337" y="249"/>
                  </a:lnTo>
                  <a:lnTo>
                    <a:pt x="334" y="220"/>
                  </a:lnTo>
                  <a:lnTo>
                    <a:pt x="326" y="194"/>
                  </a:lnTo>
                  <a:lnTo>
                    <a:pt x="312" y="171"/>
                  </a:lnTo>
                  <a:lnTo>
                    <a:pt x="295" y="152"/>
                  </a:lnTo>
                  <a:lnTo>
                    <a:pt x="274" y="137"/>
                  </a:lnTo>
                  <a:lnTo>
                    <a:pt x="250" y="128"/>
                  </a:lnTo>
                  <a:lnTo>
                    <a:pt x="225" y="125"/>
                  </a:lnTo>
                  <a:close/>
                  <a:moveTo>
                    <a:pt x="225" y="0"/>
                  </a:moveTo>
                  <a:lnTo>
                    <a:pt x="261" y="4"/>
                  </a:lnTo>
                  <a:lnTo>
                    <a:pt x="296" y="13"/>
                  </a:lnTo>
                  <a:lnTo>
                    <a:pt x="328" y="28"/>
                  </a:lnTo>
                  <a:lnTo>
                    <a:pt x="357" y="49"/>
                  </a:lnTo>
                  <a:lnTo>
                    <a:pt x="383" y="73"/>
                  </a:lnTo>
                  <a:lnTo>
                    <a:pt x="406" y="102"/>
                  </a:lnTo>
                  <a:lnTo>
                    <a:pt x="424" y="135"/>
                  </a:lnTo>
                  <a:lnTo>
                    <a:pt x="438" y="170"/>
                  </a:lnTo>
                  <a:lnTo>
                    <a:pt x="446" y="208"/>
                  </a:lnTo>
                  <a:lnTo>
                    <a:pt x="450" y="249"/>
                  </a:lnTo>
                  <a:lnTo>
                    <a:pt x="448" y="286"/>
                  </a:lnTo>
                  <a:lnTo>
                    <a:pt x="439" y="322"/>
                  </a:lnTo>
                  <a:lnTo>
                    <a:pt x="427" y="356"/>
                  </a:lnTo>
                  <a:lnTo>
                    <a:pt x="411" y="387"/>
                  </a:lnTo>
                  <a:lnTo>
                    <a:pt x="391" y="414"/>
                  </a:lnTo>
                  <a:lnTo>
                    <a:pt x="367" y="439"/>
                  </a:lnTo>
                  <a:lnTo>
                    <a:pt x="341" y="460"/>
                  </a:lnTo>
                  <a:lnTo>
                    <a:pt x="312" y="476"/>
                  </a:lnTo>
                  <a:lnTo>
                    <a:pt x="281" y="487"/>
                  </a:lnTo>
                  <a:lnTo>
                    <a:pt x="281" y="559"/>
                  </a:lnTo>
                  <a:lnTo>
                    <a:pt x="278" y="578"/>
                  </a:lnTo>
                  <a:lnTo>
                    <a:pt x="270" y="596"/>
                  </a:lnTo>
                  <a:lnTo>
                    <a:pt x="258" y="609"/>
                  </a:lnTo>
                  <a:lnTo>
                    <a:pt x="242" y="618"/>
                  </a:lnTo>
                  <a:lnTo>
                    <a:pt x="225" y="621"/>
                  </a:lnTo>
                  <a:lnTo>
                    <a:pt x="207" y="618"/>
                  </a:lnTo>
                  <a:lnTo>
                    <a:pt x="191" y="609"/>
                  </a:lnTo>
                  <a:lnTo>
                    <a:pt x="179" y="596"/>
                  </a:lnTo>
                  <a:lnTo>
                    <a:pt x="171" y="578"/>
                  </a:lnTo>
                  <a:lnTo>
                    <a:pt x="168" y="559"/>
                  </a:lnTo>
                  <a:lnTo>
                    <a:pt x="168" y="487"/>
                  </a:lnTo>
                  <a:lnTo>
                    <a:pt x="137" y="476"/>
                  </a:lnTo>
                  <a:lnTo>
                    <a:pt x="108" y="460"/>
                  </a:lnTo>
                  <a:lnTo>
                    <a:pt x="82" y="439"/>
                  </a:lnTo>
                  <a:lnTo>
                    <a:pt x="58" y="414"/>
                  </a:lnTo>
                  <a:lnTo>
                    <a:pt x="38" y="387"/>
                  </a:lnTo>
                  <a:lnTo>
                    <a:pt x="22" y="356"/>
                  </a:lnTo>
                  <a:lnTo>
                    <a:pt x="10" y="322"/>
                  </a:lnTo>
                  <a:lnTo>
                    <a:pt x="3" y="286"/>
                  </a:lnTo>
                  <a:lnTo>
                    <a:pt x="0" y="249"/>
                  </a:lnTo>
                  <a:lnTo>
                    <a:pt x="3" y="208"/>
                  </a:lnTo>
                  <a:lnTo>
                    <a:pt x="12" y="170"/>
                  </a:lnTo>
                  <a:lnTo>
                    <a:pt x="25" y="135"/>
                  </a:lnTo>
                  <a:lnTo>
                    <a:pt x="43" y="102"/>
                  </a:lnTo>
                  <a:lnTo>
                    <a:pt x="66" y="73"/>
                  </a:lnTo>
                  <a:lnTo>
                    <a:pt x="92" y="49"/>
                  </a:lnTo>
                  <a:lnTo>
                    <a:pt x="121" y="28"/>
                  </a:lnTo>
                  <a:lnTo>
                    <a:pt x="154" y="13"/>
                  </a:lnTo>
                  <a:lnTo>
                    <a:pt x="188" y="4"/>
                  </a:lnTo>
                  <a:lnTo>
                    <a:pt x="2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47"/>
            <p:cNvSpPr>
              <a:spLocks noEditPoints="1"/>
            </p:cNvSpPr>
            <p:nvPr/>
          </p:nvSpPr>
          <p:spPr bwMode="auto">
            <a:xfrm>
              <a:off x="11183938" y="4391025"/>
              <a:ext cx="128587" cy="158750"/>
            </a:xfrm>
            <a:custGeom>
              <a:avLst/>
              <a:gdLst>
                <a:gd name="T0" fmla="*/ 112 w 731"/>
                <a:gd name="T1" fmla="*/ 175 h 993"/>
                <a:gd name="T2" fmla="*/ 112 w 731"/>
                <a:gd name="T3" fmla="*/ 818 h 993"/>
                <a:gd name="T4" fmla="*/ 570 w 731"/>
                <a:gd name="T5" fmla="*/ 496 h 993"/>
                <a:gd name="T6" fmla="*/ 112 w 731"/>
                <a:gd name="T7" fmla="*/ 175 h 993"/>
                <a:gd name="T8" fmla="*/ 58 w 731"/>
                <a:gd name="T9" fmla="*/ 0 h 993"/>
                <a:gd name="T10" fmla="*/ 73 w 731"/>
                <a:gd name="T11" fmla="*/ 2 h 993"/>
                <a:gd name="T12" fmla="*/ 86 w 731"/>
                <a:gd name="T13" fmla="*/ 10 h 993"/>
                <a:gd name="T14" fmla="*/ 705 w 731"/>
                <a:gd name="T15" fmla="*/ 444 h 993"/>
                <a:gd name="T16" fmla="*/ 716 w 731"/>
                <a:gd name="T17" fmla="*/ 454 h 993"/>
                <a:gd name="T18" fmla="*/ 724 w 731"/>
                <a:gd name="T19" fmla="*/ 466 h 993"/>
                <a:gd name="T20" fmla="*/ 730 w 731"/>
                <a:gd name="T21" fmla="*/ 481 h 993"/>
                <a:gd name="T22" fmla="*/ 731 w 731"/>
                <a:gd name="T23" fmla="*/ 496 h 993"/>
                <a:gd name="T24" fmla="*/ 730 w 731"/>
                <a:gd name="T25" fmla="*/ 512 h 993"/>
                <a:gd name="T26" fmla="*/ 724 w 731"/>
                <a:gd name="T27" fmla="*/ 526 h 993"/>
                <a:gd name="T28" fmla="*/ 716 w 731"/>
                <a:gd name="T29" fmla="*/ 539 h 993"/>
                <a:gd name="T30" fmla="*/ 705 w 731"/>
                <a:gd name="T31" fmla="*/ 549 h 993"/>
                <a:gd name="T32" fmla="*/ 86 w 731"/>
                <a:gd name="T33" fmla="*/ 983 h 993"/>
                <a:gd name="T34" fmla="*/ 72 w 731"/>
                <a:gd name="T35" fmla="*/ 991 h 993"/>
                <a:gd name="T36" fmla="*/ 56 w 731"/>
                <a:gd name="T37" fmla="*/ 993 h 993"/>
                <a:gd name="T38" fmla="*/ 42 w 731"/>
                <a:gd name="T39" fmla="*/ 991 h 993"/>
                <a:gd name="T40" fmla="*/ 29 w 731"/>
                <a:gd name="T41" fmla="*/ 986 h 993"/>
                <a:gd name="T42" fmla="*/ 17 w 731"/>
                <a:gd name="T43" fmla="*/ 976 h 993"/>
                <a:gd name="T44" fmla="*/ 8 w 731"/>
                <a:gd name="T45" fmla="*/ 962 h 993"/>
                <a:gd name="T46" fmla="*/ 2 w 731"/>
                <a:gd name="T47" fmla="*/ 947 h 993"/>
                <a:gd name="T48" fmla="*/ 0 w 731"/>
                <a:gd name="T49" fmla="*/ 930 h 993"/>
                <a:gd name="T50" fmla="*/ 0 w 731"/>
                <a:gd name="T51" fmla="*/ 62 h 993"/>
                <a:gd name="T52" fmla="*/ 2 w 731"/>
                <a:gd name="T53" fmla="*/ 45 h 993"/>
                <a:gd name="T54" fmla="*/ 8 w 731"/>
                <a:gd name="T55" fmla="*/ 30 h 993"/>
                <a:gd name="T56" fmla="*/ 17 w 731"/>
                <a:gd name="T57" fmla="*/ 18 h 993"/>
                <a:gd name="T58" fmla="*/ 29 w 731"/>
                <a:gd name="T59" fmla="*/ 8 h 993"/>
                <a:gd name="T60" fmla="*/ 43 w 731"/>
                <a:gd name="T61" fmla="*/ 1 h 993"/>
                <a:gd name="T62" fmla="*/ 58 w 731"/>
                <a:gd name="T63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1" h="993">
                  <a:moveTo>
                    <a:pt x="112" y="175"/>
                  </a:moveTo>
                  <a:lnTo>
                    <a:pt x="112" y="818"/>
                  </a:lnTo>
                  <a:lnTo>
                    <a:pt x="570" y="496"/>
                  </a:lnTo>
                  <a:lnTo>
                    <a:pt x="112" y="175"/>
                  </a:lnTo>
                  <a:close/>
                  <a:moveTo>
                    <a:pt x="58" y="0"/>
                  </a:moveTo>
                  <a:lnTo>
                    <a:pt x="73" y="2"/>
                  </a:lnTo>
                  <a:lnTo>
                    <a:pt x="86" y="10"/>
                  </a:lnTo>
                  <a:lnTo>
                    <a:pt x="705" y="444"/>
                  </a:lnTo>
                  <a:lnTo>
                    <a:pt x="716" y="454"/>
                  </a:lnTo>
                  <a:lnTo>
                    <a:pt x="724" y="466"/>
                  </a:lnTo>
                  <a:lnTo>
                    <a:pt x="730" y="481"/>
                  </a:lnTo>
                  <a:lnTo>
                    <a:pt x="731" y="496"/>
                  </a:lnTo>
                  <a:lnTo>
                    <a:pt x="730" y="512"/>
                  </a:lnTo>
                  <a:lnTo>
                    <a:pt x="724" y="526"/>
                  </a:lnTo>
                  <a:lnTo>
                    <a:pt x="716" y="539"/>
                  </a:lnTo>
                  <a:lnTo>
                    <a:pt x="705" y="549"/>
                  </a:lnTo>
                  <a:lnTo>
                    <a:pt x="86" y="983"/>
                  </a:lnTo>
                  <a:lnTo>
                    <a:pt x="72" y="991"/>
                  </a:lnTo>
                  <a:lnTo>
                    <a:pt x="56" y="993"/>
                  </a:lnTo>
                  <a:lnTo>
                    <a:pt x="42" y="991"/>
                  </a:lnTo>
                  <a:lnTo>
                    <a:pt x="29" y="986"/>
                  </a:lnTo>
                  <a:lnTo>
                    <a:pt x="17" y="976"/>
                  </a:lnTo>
                  <a:lnTo>
                    <a:pt x="8" y="962"/>
                  </a:lnTo>
                  <a:lnTo>
                    <a:pt x="2" y="947"/>
                  </a:lnTo>
                  <a:lnTo>
                    <a:pt x="0" y="930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48"/>
            <p:cNvSpPr>
              <a:spLocks noEditPoints="1"/>
            </p:cNvSpPr>
            <p:nvPr/>
          </p:nvSpPr>
          <p:spPr bwMode="auto">
            <a:xfrm>
              <a:off x="10945813" y="4243388"/>
              <a:ext cx="574675" cy="454025"/>
            </a:xfrm>
            <a:custGeom>
              <a:avLst/>
              <a:gdLst>
                <a:gd name="T0" fmla="*/ 112 w 3261"/>
                <a:gd name="T1" fmla="*/ 2731 h 2855"/>
                <a:gd name="T2" fmla="*/ 563 w 3261"/>
                <a:gd name="T3" fmla="*/ 2172 h 2855"/>
                <a:gd name="T4" fmla="*/ 112 w 3261"/>
                <a:gd name="T5" fmla="*/ 1489 h 2855"/>
                <a:gd name="T6" fmla="*/ 563 w 3261"/>
                <a:gd name="T7" fmla="*/ 2048 h 2855"/>
                <a:gd name="T8" fmla="*/ 112 w 3261"/>
                <a:gd name="T9" fmla="*/ 1489 h 2855"/>
                <a:gd name="T10" fmla="*/ 2698 w 3261"/>
                <a:gd name="T11" fmla="*/ 1365 h 2855"/>
                <a:gd name="T12" fmla="*/ 3149 w 3261"/>
                <a:gd name="T13" fmla="*/ 806 h 2855"/>
                <a:gd name="T14" fmla="*/ 112 w 3261"/>
                <a:gd name="T15" fmla="*/ 806 h 2855"/>
                <a:gd name="T16" fmla="*/ 563 w 3261"/>
                <a:gd name="T17" fmla="*/ 1365 h 2855"/>
                <a:gd name="T18" fmla="*/ 112 w 3261"/>
                <a:gd name="T19" fmla="*/ 806 h 2855"/>
                <a:gd name="T20" fmla="*/ 2698 w 3261"/>
                <a:gd name="T21" fmla="*/ 683 h 2855"/>
                <a:gd name="T22" fmla="*/ 3149 w 3261"/>
                <a:gd name="T23" fmla="*/ 125 h 2855"/>
                <a:gd name="T24" fmla="*/ 112 w 3261"/>
                <a:gd name="T25" fmla="*/ 125 h 2855"/>
                <a:gd name="T26" fmla="*/ 563 w 3261"/>
                <a:gd name="T27" fmla="*/ 683 h 2855"/>
                <a:gd name="T28" fmla="*/ 112 w 3261"/>
                <a:gd name="T29" fmla="*/ 125 h 2855"/>
                <a:gd name="T30" fmla="*/ 3205 w 3261"/>
                <a:gd name="T31" fmla="*/ 0 h 2855"/>
                <a:gd name="T32" fmla="*/ 3238 w 3261"/>
                <a:gd name="T33" fmla="*/ 12 h 2855"/>
                <a:gd name="T34" fmla="*/ 3258 w 3261"/>
                <a:gd name="T35" fmla="*/ 43 h 2855"/>
                <a:gd name="T36" fmla="*/ 3261 w 3261"/>
                <a:gd name="T37" fmla="*/ 1986 h 2855"/>
                <a:gd name="T38" fmla="*/ 3250 w 3261"/>
                <a:gd name="T39" fmla="*/ 2023 h 2855"/>
                <a:gd name="T40" fmla="*/ 3223 w 3261"/>
                <a:gd name="T41" fmla="*/ 2045 h 2855"/>
                <a:gd name="T42" fmla="*/ 3187 w 3261"/>
                <a:gd name="T43" fmla="*/ 2045 h 2855"/>
                <a:gd name="T44" fmla="*/ 3159 w 3261"/>
                <a:gd name="T45" fmla="*/ 2023 h 2855"/>
                <a:gd name="T46" fmla="*/ 3149 w 3261"/>
                <a:gd name="T47" fmla="*/ 1986 h 2855"/>
                <a:gd name="T48" fmla="*/ 2642 w 3261"/>
                <a:gd name="T49" fmla="*/ 1489 h 2855"/>
                <a:gd name="T50" fmla="*/ 2609 w 3261"/>
                <a:gd name="T51" fmla="*/ 1478 h 2855"/>
                <a:gd name="T52" fmla="*/ 2589 w 3261"/>
                <a:gd name="T53" fmla="*/ 1447 h 2855"/>
                <a:gd name="T54" fmla="*/ 2586 w 3261"/>
                <a:gd name="T55" fmla="*/ 125 h 2855"/>
                <a:gd name="T56" fmla="*/ 675 w 3261"/>
                <a:gd name="T57" fmla="*/ 2731 h 2855"/>
                <a:gd name="T58" fmla="*/ 1591 w 3261"/>
                <a:gd name="T59" fmla="*/ 2734 h 2855"/>
                <a:gd name="T60" fmla="*/ 1619 w 3261"/>
                <a:gd name="T61" fmla="*/ 2756 h 2855"/>
                <a:gd name="T62" fmla="*/ 1630 w 3261"/>
                <a:gd name="T63" fmla="*/ 2793 h 2855"/>
                <a:gd name="T64" fmla="*/ 1619 w 3261"/>
                <a:gd name="T65" fmla="*/ 2829 h 2855"/>
                <a:gd name="T66" fmla="*/ 1591 w 3261"/>
                <a:gd name="T67" fmla="*/ 2851 h 2855"/>
                <a:gd name="T68" fmla="*/ 56 w 3261"/>
                <a:gd name="T69" fmla="*/ 2855 h 2855"/>
                <a:gd name="T70" fmla="*/ 23 w 3261"/>
                <a:gd name="T71" fmla="*/ 2842 h 2855"/>
                <a:gd name="T72" fmla="*/ 3 w 3261"/>
                <a:gd name="T73" fmla="*/ 2813 h 2855"/>
                <a:gd name="T74" fmla="*/ 0 w 3261"/>
                <a:gd name="T75" fmla="*/ 63 h 2855"/>
                <a:gd name="T76" fmla="*/ 11 w 3261"/>
                <a:gd name="T77" fmla="*/ 25 h 2855"/>
                <a:gd name="T78" fmla="*/ 38 w 3261"/>
                <a:gd name="T79" fmla="*/ 3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61" h="2855">
                  <a:moveTo>
                    <a:pt x="112" y="2172"/>
                  </a:moveTo>
                  <a:lnTo>
                    <a:pt x="112" y="2731"/>
                  </a:lnTo>
                  <a:lnTo>
                    <a:pt x="563" y="2731"/>
                  </a:lnTo>
                  <a:lnTo>
                    <a:pt x="563" y="2172"/>
                  </a:lnTo>
                  <a:lnTo>
                    <a:pt x="112" y="2172"/>
                  </a:lnTo>
                  <a:close/>
                  <a:moveTo>
                    <a:pt x="112" y="1489"/>
                  </a:moveTo>
                  <a:lnTo>
                    <a:pt x="112" y="2048"/>
                  </a:lnTo>
                  <a:lnTo>
                    <a:pt x="563" y="2048"/>
                  </a:lnTo>
                  <a:lnTo>
                    <a:pt x="563" y="1489"/>
                  </a:lnTo>
                  <a:lnTo>
                    <a:pt x="112" y="1489"/>
                  </a:lnTo>
                  <a:close/>
                  <a:moveTo>
                    <a:pt x="2698" y="806"/>
                  </a:moveTo>
                  <a:lnTo>
                    <a:pt x="2698" y="1365"/>
                  </a:lnTo>
                  <a:lnTo>
                    <a:pt x="3149" y="1365"/>
                  </a:lnTo>
                  <a:lnTo>
                    <a:pt x="3149" y="806"/>
                  </a:lnTo>
                  <a:lnTo>
                    <a:pt x="2698" y="806"/>
                  </a:lnTo>
                  <a:close/>
                  <a:moveTo>
                    <a:pt x="112" y="806"/>
                  </a:moveTo>
                  <a:lnTo>
                    <a:pt x="112" y="1365"/>
                  </a:lnTo>
                  <a:lnTo>
                    <a:pt x="563" y="1365"/>
                  </a:lnTo>
                  <a:lnTo>
                    <a:pt x="563" y="806"/>
                  </a:lnTo>
                  <a:lnTo>
                    <a:pt x="112" y="806"/>
                  </a:lnTo>
                  <a:close/>
                  <a:moveTo>
                    <a:pt x="2698" y="125"/>
                  </a:moveTo>
                  <a:lnTo>
                    <a:pt x="2698" y="683"/>
                  </a:lnTo>
                  <a:lnTo>
                    <a:pt x="3149" y="683"/>
                  </a:lnTo>
                  <a:lnTo>
                    <a:pt x="3149" y="125"/>
                  </a:lnTo>
                  <a:lnTo>
                    <a:pt x="2698" y="125"/>
                  </a:lnTo>
                  <a:close/>
                  <a:moveTo>
                    <a:pt x="112" y="125"/>
                  </a:moveTo>
                  <a:lnTo>
                    <a:pt x="112" y="683"/>
                  </a:lnTo>
                  <a:lnTo>
                    <a:pt x="563" y="683"/>
                  </a:lnTo>
                  <a:lnTo>
                    <a:pt x="563" y="125"/>
                  </a:lnTo>
                  <a:lnTo>
                    <a:pt x="112" y="125"/>
                  </a:lnTo>
                  <a:close/>
                  <a:moveTo>
                    <a:pt x="56" y="0"/>
                  </a:moveTo>
                  <a:lnTo>
                    <a:pt x="3205" y="0"/>
                  </a:lnTo>
                  <a:lnTo>
                    <a:pt x="3223" y="3"/>
                  </a:lnTo>
                  <a:lnTo>
                    <a:pt x="3238" y="12"/>
                  </a:lnTo>
                  <a:lnTo>
                    <a:pt x="3250" y="25"/>
                  </a:lnTo>
                  <a:lnTo>
                    <a:pt x="3258" y="43"/>
                  </a:lnTo>
                  <a:lnTo>
                    <a:pt x="3261" y="63"/>
                  </a:lnTo>
                  <a:lnTo>
                    <a:pt x="3261" y="1986"/>
                  </a:lnTo>
                  <a:lnTo>
                    <a:pt x="3258" y="2006"/>
                  </a:lnTo>
                  <a:lnTo>
                    <a:pt x="3250" y="2023"/>
                  </a:lnTo>
                  <a:lnTo>
                    <a:pt x="3238" y="2036"/>
                  </a:lnTo>
                  <a:lnTo>
                    <a:pt x="3223" y="2045"/>
                  </a:lnTo>
                  <a:lnTo>
                    <a:pt x="3205" y="2048"/>
                  </a:lnTo>
                  <a:lnTo>
                    <a:pt x="3187" y="2045"/>
                  </a:lnTo>
                  <a:lnTo>
                    <a:pt x="3172" y="2036"/>
                  </a:lnTo>
                  <a:lnTo>
                    <a:pt x="3159" y="2023"/>
                  </a:lnTo>
                  <a:lnTo>
                    <a:pt x="3151" y="2006"/>
                  </a:lnTo>
                  <a:lnTo>
                    <a:pt x="3149" y="1986"/>
                  </a:lnTo>
                  <a:lnTo>
                    <a:pt x="3149" y="1489"/>
                  </a:lnTo>
                  <a:lnTo>
                    <a:pt x="2642" y="1489"/>
                  </a:lnTo>
                  <a:lnTo>
                    <a:pt x="2624" y="1487"/>
                  </a:lnTo>
                  <a:lnTo>
                    <a:pt x="2609" y="1478"/>
                  </a:lnTo>
                  <a:lnTo>
                    <a:pt x="2597" y="1464"/>
                  </a:lnTo>
                  <a:lnTo>
                    <a:pt x="2589" y="1447"/>
                  </a:lnTo>
                  <a:lnTo>
                    <a:pt x="2586" y="1427"/>
                  </a:lnTo>
                  <a:lnTo>
                    <a:pt x="2586" y="125"/>
                  </a:lnTo>
                  <a:lnTo>
                    <a:pt x="675" y="125"/>
                  </a:lnTo>
                  <a:lnTo>
                    <a:pt x="675" y="2731"/>
                  </a:lnTo>
                  <a:lnTo>
                    <a:pt x="1574" y="2731"/>
                  </a:lnTo>
                  <a:lnTo>
                    <a:pt x="1591" y="2734"/>
                  </a:lnTo>
                  <a:lnTo>
                    <a:pt x="1607" y="2743"/>
                  </a:lnTo>
                  <a:lnTo>
                    <a:pt x="1619" y="2756"/>
                  </a:lnTo>
                  <a:lnTo>
                    <a:pt x="1627" y="2773"/>
                  </a:lnTo>
                  <a:lnTo>
                    <a:pt x="1630" y="2793"/>
                  </a:lnTo>
                  <a:lnTo>
                    <a:pt x="1627" y="2813"/>
                  </a:lnTo>
                  <a:lnTo>
                    <a:pt x="1619" y="2829"/>
                  </a:lnTo>
                  <a:lnTo>
                    <a:pt x="1607" y="2842"/>
                  </a:lnTo>
                  <a:lnTo>
                    <a:pt x="1591" y="2851"/>
                  </a:lnTo>
                  <a:lnTo>
                    <a:pt x="1574" y="2855"/>
                  </a:lnTo>
                  <a:lnTo>
                    <a:pt x="56" y="2855"/>
                  </a:lnTo>
                  <a:lnTo>
                    <a:pt x="38" y="2851"/>
                  </a:lnTo>
                  <a:lnTo>
                    <a:pt x="23" y="2842"/>
                  </a:lnTo>
                  <a:lnTo>
                    <a:pt x="11" y="2829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5"/>
                  </a:lnTo>
                  <a:lnTo>
                    <a:pt x="23" y="12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7" name="Group 876"/>
          <p:cNvGrpSpPr/>
          <p:nvPr/>
        </p:nvGrpSpPr>
        <p:grpSpPr>
          <a:xfrm>
            <a:off x="655644" y="3452813"/>
            <a:ext cx="581026" cy="563562"/>
            <a:chOff x="684213" y="3452813"/>
            <a:chExt cx="581026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9" name="Freeform 153"/>
            <p:cNvSpPr>
              <a:spLocks noEditPoints="1"/>
            </p:cNvSpPr>
            <p:nvPr/>
          </p:nvSpPr>
          <p:spPr bwMode="auto">
            <a:xfrm>
              <a:off x="1019176" y="3759200"/>
              <a:ext cx="246063" cy="257175"/>
            </a:xfrm>
            <a:custGeom>
              <a:avLst/>
              <a:gdLst>
                <a:gd name="T0" fmla="*/ 497 w 1396"/>
                <a:gd name="T1" fmla="*/ 123 h 1457"/>
                <a:gd name="T2" fmla="*/ 355 w 1396"/>
                <a:gd name="T3" fmla="*/ 179 h 1457"/>
                <a:gd name="T4" fmla="*/ 239 w 1396"/>
                <a:gd name="T5" fmla="*/ 275 h 1457"/>
                <a:gd name="T6" fmla="*/ 155 w 1396"/>
                <a:gd name="T7" fmla="*/ 401 h 1457"/>
                <a:gd name="T8" fmla="*/ 115 w 1396"/>
                <a:gd name="T9" fmla="*/ 551 h 1457"/>
                <a:gd name="T10" fmla="*/ 123 w 1396"/>
                <a:gd name="T11" fmla="*/ 710 h 1457"/>
                <a:gd name="T12" fmla="*/ 179 w 1396"/>
                <a:gd name="T13" fmla="*/ 854 h 1457"/>
                <a:gd name="T14" fmla="*/ 274 w 1396"/>
                <a:gd name="T15" fmla="*/ 971 h 1457"/>
                <a:gd name="T16" fmla="*/ 400 w 1396"/>
                <a:gd name="T17" fmla="*/ 1054 h 1457"/>
                <a:gd name="T18" fmla="*/ 549 w 1396"/>
                <a:gd name="T19" fmla="*/ 1096 h 1457"/>
                <a:gd name="T20" fmla="*/ 707 w 1396"/>
                <a:gd name="T21" fmla="*/ 1087 h 1457"/>
                <a:gd name="T22" fmla="*/ 850 w 1396"/>
                <a:gd name="T23" fmla="*/ 1031 h 1457"/>
                <a:gd name="T24" fmla="*/ 967 w 1396"/>
                <a:gd name="T25" fmla="*/ 936 h 1457"/>
                <a:gd name="T26" fmla="*/ 1050 w 1396"/>
                <a:gd name="T27" fmla="*/ 808 h 1457"/>
                <a:gd name="T28" fmla="*/ 1091 w 1396"/>
                <a:gd name="T29" fmla="*/ 658 h 1457"/>
                <a:gd name="T30" fmla="*/ 1082 w 1396"/>
                <a:gd name="T31" fmla="*/ 499 h 1457"/>
                <a:gd name="T32" fmla="*/ 1027 w 1396"/>
                <a:gd name="T33" fmla="*/ 357 h 1457"/>
                <a:gd name="T34" fmla="*/ 932 w 1396"/>
                <a:gd name="T35" fmla="*/ 239 h 1457"/>
                <a:gd name="T36" fmla="*/ 805 w 1396"/>
                <a:gd name="T37" fmla="*/ 156 h 1457"/>
                <a:gd name="T38" fmla="*/ 656 w 1396"/>
                <a:gd name="T39" fmla="*/ 115 h 1457"/>
                <a:gd name="T40" fmla="*/ 664 w 1396"/>
                <a:gd name="T41" fmla="*/ 3 h 1457"/>
                <a:gd name="T42" fmla="*/ 837 w 1396"/>
                <a:gd name="T43" fmla="*/ 48 h 1457"/>
                <a:gd name="T44" fmla="*/ 985 w 1396"/>
                <a:gd name="T45" fmla="*/ 138 h 1457"/>
                <a:gd name="T46" fmla="*/ 1102 w 1396"/>
                <a:gd name="T47" fmla="*/ 267 h 1457"/>
                <a:gd name="T48" fmla="*/ 1178 w 1396"/>
                <a:gd name="T49" fmla="*/ 425 h 1457"/>
                <a:gd name="T50" fmla="*/ 1205 w 1396"/>
                <a:gd name="T51" fmla="*/ 605 h 1457"/>
                <a:gd name="T52" fmla="*/ 1181 w 1396"/>
                <a:gd name="T53" fmla="*/ 775 h 1457"/>
                <a:gd name="T54" fmla="*/ 1113 w 1396"/>
                <a:gd name="T55" fmla="*/ 924 h 1457"/>
                <a:gd name="T56" fmla="*/ 1381 w 1396"/>
                <a:gd name="T57" fmla="*/ 1362 h 1457"/>
                <a:gd name="T58" fmla="*/ 1396 w 1396"/>
                <a:gd name="T59" fmla="*/ 1402 h 1457"/>
                <a:gd name="T60" fmla="*/ 1379 w 1396"/>
                <a:gd name="T61" fmla="*/ 1441 h 1457"/>
                <a:gd name="T62" fmla="*/ 1340 w 1396"/>
                <a:gd name="T63" fmla="*/ 1457 h 1457"/>
                <a:gd name="T64" fmla="*/ 1300 w 1396"/>
                <a:gd name="T65" fmla="*/ 1439 h 1457"/>
                <a:gd name="T66" fmla="*/ 873 w 1396"/>
                <a:gd name="T67" fmla="*/ 1146 h 1457"/>
                <a:gd name="T68" fmla="*/ 716 w 1396"/>
                <a:gd name="T69" fmla="*/ 1200 h 1457"/>
                <a:gd name="T70" fmla="*/ 541 w 1396"/>
                <a:gd name="T71" fmla="*/ 1207 h 1457"/>
                <a:gd name="T72" fmla="*/ 368 w 1396"/>
                <a:gd name="T73" fmla="*/ 1163 h 1457"/>
                <a:gd name="T74" fmla="*/ 219 w 1396"/>
                <a:gd name="T75" fmla="*/ 1072 h 1457"/>
                <a:gd name="T76" fmla="*/ 103 w 1396"/>
                <a:gd name="T77" fmla="*/ 943 h 1457"/>
                <a:gd name="T78" fmla="*/ 28 w 1396"/>
                <a:gd name="T79" fmla="*/ 785 h 1457"/>
                <a:gd name="T80" fmla="*/ 0 w 1396"/>
                <a:gd name="T81" fmla="*/ 605 h 1457"/>
                <a:gd name="T82" fmla="*/ 28 w 1396"/>
                <a:gd name="T83" fmla="*/ 425 h 1457"/>
                <a:gd name="T84" fmla="*/ 103 w 1396"/>
                <a:gd name="T85" fmla="*/ 267 h 1457"/>
                <a:gd name="T86" fmla="*/ 219 w 1396"/>
                <a:gd name="T87" fmla="*/ 138 h 1457"/>
                <a:gd name="T88" fmla="*/ 368 w 1396"/>
                <a:gd name="T89" fmla="*/ 48 h 1457"/>
                <a:gd name="T90" fmla="*/ 541 w 1396"/>
                <a:gd name="T91" fmla="*/ 3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96" h="1457">
                  <a:moveTo>
                    <a:pt x="603" y="112"/>
                  </a:moveTo>
                  <a:lnTo>
                    <a:pt x="549" y="115"/>
                  </a:lnTo>
                  <a:lnTo>
                    <a:pt x="497" y="123"/>
                  </a:lnTo>
                  <a:lnTo>
                    <a:pt x="448" y="137"/>
                  </a:lnTo>
                  <a:lnTo>
                    <a:pt x="400" y="156"/>
                  </a:lnTo>
                  <a:lnTo>
                    <a:pt x="355" y="179"/>
                  </a:lnTo>
                  <a:lnTo>
                    <a:pt x="313" y="207"/>
                  </a:lnTo>
                  <a:lnTo>
                    <a:pt x="274" y="239"/>
                  </a:lnTo>
                  <a:lnTo>
                    <a:pt x="239" y="275"/>
                  </a:lnTo>
                  <a:lnTo>
                    <a:pt x="207" y="314"/>
                  </a:lnTo>
                  <a:lnTo>
                    <a:pt x="179" y="357"/>
                  </a:lnTo>
                  <a:lnTo>
                    <a:pt x="155" y="401"/>
                  </a:lnTo>
                  <a:lnTo>
                    <a:pt x="137" y="449"/>
                  </a:lnTo>
                  <a:lnTo>
                    <a:pt x="123" y="499"/>
                  </a:lnTo>
                  <a:lnTo>
                    <a:pt x="115" y="551"/>
                  </a:lnTo>
                  <a:lnTo>
                    <a:pt x="112" y="605"/>
                  </a:lnTo>
                  <a:lnTo>
                    <a:pt x="115" y="658"/>
                  </a:lnTo>
                  <a:lnTo>
                    <a:pt x="123" y="710"/>
                  </a:lnTo>
                  <a:lnTo>
                    <a:pt x="137" y="760"/>
                  </a:lnTo>
                  <a:lnTo>
                    <a:pt x="155" y="808"/>
                  </a:lnTo>
                  <a:lnTo>
                    <a:pt x="179" y="854"/>
                  </a:lnTo>
                  <a:lnTo>
                    <a:pt x="207" y="896"/>
                  </a:lnTo>
                  <a:lnTo>
                    <a:pt x="239" y="936"/>
                  </a:lnTo>
                  <a:lnTo>
                    <a:pt x="274" y="971"/>
                  </a:lnTo>
                  <a:lnTo>
                    <a:pt x="313" y="1003"/>
                  </a:lnTo>
                  <a:lnTo>
                    <a:pt x="355" y="1031"/>
                  </a:lnTo>
                  <a:lnTo>
                    <a:pt x="400" y="1054"/>
                  </a:lnTo>
                  <a:lnTo>
                    <a:pt x="448" y="1073"/>
                  </a:lnTo>
                  <a:lnTo>
                    <a:pt x="497" y="1087"/>
                  </a:lnTo>
                  <a:lnTo>
                    <a:pt x="549" y="1096"/>
                  </a:lnTo>
                  <a:lnTo>
                    <a:pt x="603" y="1098"/>
                  </a:lnTo>
                  <a:lnTo>
                    <a:pt x="656" y="1096"/>
                  </a:lnTo>
                  <a:lnTo>
                    <a:pt x="707" y="1087"/>
                  </a:lnTo>
                  <a:lnTo>
                    <a:pt x="758" y="1073"/>
                  </a:lnTo>
                  <a:lnTo>
                    <a:pt x="805" y="1054"/>
                  </a:lnTo>
                  <a:lnTo>
                    <a:pt x="850" y="1031"/>
                  </a:lnTo>
                  <a:lnTo>
                    <a:pt x="892" y="1003"/>
                  </a:lnTo>
                  <a:lnTo>
                    <a:pt x="932" y="971"/>
                  </a:lnTo>
                  <a:lnTo>
                    <a:pt x="967" y="936"/>
                  </a:lnTo>
                  <a:lnTo>
                    <a:pt x="999" y="896"/>
                  </a:lnTo>
                  <a:lnTo>
                    <a:pt x="1027" y="854"/>
                  </a:lnTo>
                  <a:lnTo>
                    <a:pt x="1050" y="808"/>
                  </a:lnTo>
                  <a:lnTo>
                    <a:pt x="1069" y="760"/>
                  </a:lnTo>
                  <a:lnTo>
                    <a:pt x="1082" y="710"/>
                  </a:lnTo>
                  <a:lnTo>
                    <a:pt x="1091" y="658"/>
                  </a:lnTo>
                  <a:lnTo>
                    <a:pt x="1094" y="605"/>
                  </a:lnTo>
                  <a:lnTo>
                    <a:pt x="1091" y="551"/>
                  </a:lnTo>
                  <a:lnTo>
                    <a:pt x="1082" y="499"/>
                  </a:lnTo>
                  <a:lnTo>
                    <a:pt x="1069" y="449"/>
                  </a:lnTo>
                  <a:lnTo>
                    <a:pt x="1050" y="401"/>
                  </a:lnTo>
                  <a:lnTo>
                    <a:pt x="1027" y="357"/>
                  </a:lnTo>
                  <a:lnTo>
                    <a:pt x="999" y="314"/>
                  </a:lnTo>
                  <a:lnTo>
                    <a:pt x="967" y="275"/>
                  </a:lnTo>
                  <a:lnTo>
                    <a:pt x="932" y="239"/>
                  </a:lnTo>
                  <a:lnTo>
                    <a:pt x="892" y="207"/>
                  </a:lnTo>
                  <a:lnTo>
                    <a:pt x="850" y="179"/>
                  </a:lnTo>
                  <a:lnTo>
                    <a:pt x="805" y="156"/>
                  </a:lnTo>
                  <a:lnTo>
                    <a:pt x="758" y="137"/>
                  </a:lnTo>
                  <a:lnTo>
                    <a:pt x="707" y="123"/>
                  </a:lnTo>
                  <a:lnTo>
                    <a:pt x="656" y="115"/>
                  </a:lnTo>
                  <a:lnTo>
                    <a:pt x="603" y="112"/>
                  </a:lnTo>
                  <a:close/>
                  <a:moveTo>
                    <a:pt x="603" y="0"/>
                  </a:moveTo>
                  <a:lnTo>
                    <a:pt x="664" y="3"/>
                  </a:lnTo>
                  <a:lnTo>
                    <a:pt x="724" y="12"/>
                  </a:lnTo>
                  <a:lnTo>
                    <a:pt x="781" y="27"/>
                  </a:lnTo>
                  <a:lnTo>
                    <a:pt x="837" y="48"/>
                  </a:lnTo>
                  <a:lnTo>
                    <a:pt x="890" y="73"/>
                  </a:lnTo>
                  <a:lnTo>
                    <a:pt x="939" y="104"/>
                  </a:lnTo>
                  <a:lnTo>
                    <a:pt x="985" y="138"/>
                  </a:lnTo>
                  <a:lnTo>
                    <a:pt x="1028" y="177"/>
                  </a:lnTo>
                  <a:lnTo>
                    <a:pt x="1068" y="220"/>
                  </a:lnTo>
                  <a:lnTo>
                    <a:pt x="1102" y="267"/>
                  </a:lnTo>
                  <a:lnTo>
                    <a:pt x="1132" y="317"/>
                  </a:lnTo>
                  <a:lnTo>
                    <a:pt x="1158" y="370"/>
                  </a:lnTo>
                  <a:lnTo>
                    <a:pt x="1178" y="425"/>
                  </a:lnTo>
                  <a:lnTo>
                    <a:pt x="1192" y="483"/>
                  </a:lnTo>
                  <a:lnTo>
                    <a:pt x="1201" y="543"/>
                  </a:lnTo>
                  <a:lnTo>
                    <a:pt x="1205" y="605"/>
                  </a:lnTo>
                  <a:lnTo>
                    <a:pt x="1202" y="663"/>
                  </a:lnTo>
                  <a:lnTo>
                    <a:pt x="1194" y="720"/>
                  </a:lnTo>
                  <a:lnTo>
                    <a:pt x="1181" y="775"/>
                  </a:lnTo>
                  <a:lnTo>
                    <a:pt x="1163" y="827"/>
                  </a:lnTo>
                  <a:lnTo>
                    <a:pt x="1141" y="877"/>
                  </a:lnTo>
                  <a:lnTo>
                    <a:pt x="1113" y="924"/>
                  </a:lnTo>
                  <a:lnTo>
                    <a:pt x="1083" y="969"/>
                  </a:lnTo>
                  <a:lnTo>
                    <a:pt x="1048" y="1012"/>
                  </a:lnTo>
                  <a:lnTo>
                    <a:pt x="1381" y="1362"/>
                  </a:lnTo>
                  <a:lnTo>
                    <a:pt x="1389" y="1374"/>
                  </a:lnTo>
                  <a:lnTo>
                    <a:pt x="1394" y="1387"/>
                  </a:lnTo>
                  <a:lnTo>
                    <a:pt x="1396" y="1402"/>
                  </a:lnTo>
                  <a:lnTo>
                    <a:pt x="1394" y="1416"/>
                  </a:lnTo>
                  <a:lnTo>
                    <a:pt x="1388" y="1429"/>
                  </a:lnTo>
                  <a:lnTo>
                    <a:pt x="1379" y="1441"/>
                  </a:lnTo>
                  <a:lnTo>
                    <a:pt x="1367" y="1450"/>
                  </a:lnTo>
                  <a:lnTo>
                    <a:pt x="1355" y="1455"/>
                  </a:lnTo>
                  <a:lnTo>
                    <a:pt x="1340" y="1457"/>
                  </a:lnTo>
                  <a:lnTo>
                    <a:pt x="1326" y="1455"/>
                  </a:lnTo>
                  <a:lnTo>
                    <a:pt x="1312" y="1448"/>
                  </a:lnTo>
                  <a:lnTo>
                    <a:pt x="1300" y="1439"/>
                  </a:lnTo>
                  <a:lnTo>
                    <a:pt x="965" y="1088"/>
                  </a:lnTo>
                  <a:lnTo>
                    <a:pt x="920" y="1118"/>
                  </a:lnTo>
                  <a:lnTo>
                    <a:pt x="873" y="1146"/>
                  </a:lnTo>
                  <a:lnTo>
                    <a:pt x="823" y="1168"/>
                  </a:lnTo>
                  <a:lnTo>
                    <a:pt x="770" y="1186"/>
                  </a:lnTo>
                  <a:lnTo>
                    <a:pt x="716" y="1200"/>
                  </a:lnTo>
                  <a:lnTo>
                    <a:pt x="661" y="1208"/>
                  </a:lnTo>
                  <a:lnTo>
                    <a:pt x="603" y="1210"/>
                  </a:lnTo>
                  <a:lnTo>
                    <a:pt x="541" y="1207"/>
                  </a:lnTo>
                  <a:lnTo>
                    <a:pt x="481" y="1198"/>
                  </a:lnTo>
                  <a:lnTo>
                    <a:pt x="423" y="1183"/>
                  </a:lnTo>
                  <a:lnTo>
                    <a:pt x="368" y="1163"/>
                  </a:lnTo>
                  <a:lnTo>
                    <a:pt x="316" y="1138"/>
                  </a:lnTo>
                  <a:lnTo>
                    <a:pt x="266" y="1107"/>
                  </a:lnTo>
                  <a:lnTo>
                    <a:pt x="219" y="1072"/>
                  </a:lnTo>
                  <a:lnTo>
                    <a:pt x="177" y="1033"/>
                  </a:lnTo>
                  <a:lnTo>
                    <a:pt x="138" y="990"/>
                  </a:lnTo>
                  <a:lnTo>
                    <a:pt x="103" y="943"/>
                  </a:lnTo>
                  <a:lnTo>
                    <a:pt x="73" y="894"/>
                  </a:lnTo>
                  <a:lnTo>
                    <a:pt x="48" y="841"/>
                  </a:lnTo>
                  <a:lnTo>
                    <a:pt x="28" y="785"/>
                  </a:lnTo>
                  <a:lnTo>
                    <a:pt x="12" y="727"/>
                  </a:lnTo>
                  <a:lnTo>
                    <a:pt x="3" y="667"/>
                  </a:lnTo>
                  <a:lnTo>
                    <a:pt x="0" y="605"/>
                  </a:lnTo>
                  <a:lnTo>
                    <a:pt x="3" y="543"/>
                  </a:lnTo>
                  <a:lnTo>
                    <a:pt x="12" y="483"/>
                  </a:lnTo>
                  <a:lnTo>
                    <a:pt x="28" y="425"/>
                  </a:lnTo>
                  <a:lnTo>
                    <a:pt x="48" y="370"/>
                  </a:lnTo>
                  <a:lnTo>
                    <a:pt x="73" y="317"/>
                  </a:lnTo>
                  <a:lnTo>
                    <a:pt x="103" y="267"/>
                  </a:lnTo>
                  <a:lnTo>
                    <a:pt x="138" y="220"/>
                  </a:lnTo>
                  <a:lnTo>
                    <a:pt x="177" y="177"/>
                  </a:lnTo>
                  <a:lnTo>
                    <a:pt x="219" y="138"/>
                  </a:lnTo>
                  <a:lnTo>
                    <a:pt x="266" y="103"/>
                  </a:lnTo>
                  <a:lnTo>
                    <a:pt x="316" y="73"/>
                  </a:lnTo>
                  <a:lnTo>
                    <a:pt x="368" y="48"/>
                  </a:lnTo>
                  <a:lnTo>
                    <a:pt x="423" y="27"/>
                  </a:lnTo>
                  <a:lnTo>
                    <a:pt x="481" y="12"/>
                  </a:lnTo>
                  <a:lnTo>
                    <a:pt x="541" y="3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154"/>
            <p:cNvSpPr>
              <a:spLocks noEditPoints="1"/>
            </p:cNvSpPr>
            <p:nvPr/>
          </p:nvSpPr>
          <p:spPr bwMode="auto">
            <a:xfrm>
              <a:off x="684213" y="3452813"/>
              <a:ext cx="492125" cy="544513"/>
            </a:xfrm>
            <a:custGeom>
              <a:avLst/>
              <a:gdLst>
                <a:gd name="T0" fmla="*/ 791 w 2790"/>
                <a:gd name="T1" fmla="*/ 559 h 3084"/>
                <a:gd name="T2" fmla="*/ 625 w 2790"/>
                <a:gd name="T3" fmla="*/ 707 h 3084"/>
                <a:gd name="T4" fmla="*/ 565 w 2790"/>
                <a:gd name="T5" fmla="*/ 853 h 3084"/>
                <a:gd name="T6" fmla="*/ 540 w 2790"/>
                <a:gd name="T7" fmla="*/ 1218 h 3084"/>
                <a:gd name="T8" fmla="*/ 513 w 2790"/>
                <a:gd name="T9" fmla="*/ 1520 h 3084"/>
                <a:gd name="T10" fmla="*/ 605 w 2790"/>
                <a:gd name="T11" fmla="*/ 1695 h 3084"/>
                <a:gd name="T12" fmla="*/ 720 w 2790"/>
                <a:gd name="T13" fmla="*/ 1876 h 3084"/>
                <a:gd name="T14" fmla="*/ 779 w 2790"/>
                <a:gd name="T15" fmla="*/ 2138 h 3084"/>
                <a:gd name="T16" fmla="*/ 658 w 2790"/>
                <a:gd name="T17" fmla="*/ 2343 h 3084"/>
                <a:gd name="T18" fmla="*/ 133 w 2790"/>
                <a:gd name="T19" fmla="*/ 2753 h 3084"/>
                <a:gd name="T20" fmla="*/ 783 w 2790"/>
                <a:gd name="T21" fmla="*/ 2796 h 3084"/>
                <a:gd name="T22" fmla="*/ 925 w 2790"/>
                <a:gd name="T23" fmla="*/ 2491 h 3084"/>
                <a:gd name="T24" fmla="*/ 1563 w 2790"/>
                <a:gd name="T25" fmla="*/ 2114 h 3084"/>
                <a:gd name="T26" fmla="*/ 1609 w 2790"/>
                <a:gd name="T27" fmla="*/ 1801 h 3084"/>
                <a:gd name="T28" fmla="*/ 1545 w 2790"/>
                <a:gd name="T29" fmla="*/ 1702 h 3084"/>
                <a:gd name="T30" fmla="*/ 1506 w 2790"/>
                <a:gd name="T31" fmla="*/ 1630 h 3084"/>
                <a:gd name="T32" fmla="*/ 1478 w 2790"/>
                <a:gd name="T33" fmla="*/ 1569 h 3084"/>
                <a:gd name="T34" fmla="*/ 1440 w 2790"/>
                <a:gd name="T35" fmla="*/ 1468 h 3084"/>
                <a:gd name="T36" fmla="*/ 1385 w 2790"/>
                <a:gd name="T37" fmla="*/ 1368 h 3084"/>
                <a:gd name="T38" fmla="*/ 1341 w 2790"/>
                <a:gd name="T39" fmla="*/ 976 h 3084"/>
                <a:gd name="T40" fmla="*/ 1313 w 2790"/>
                <a:gd name="T41" fmla="*/ 551 h 3084"/>
                <a:gd name="T42" fmla="*/ 2132 w 2790"/>
                <a:gd name="T43" fmla="*/ 2 h 3084"/>
                <a:gd name="T44" fmla="*/ 2508 w 2790"/>
                <a:gd name="T45" fmla="*/ 105 h 3084"/>
                <a:gd name="T46" fmla="*/ 2707 w 2790"/>
                <a:gd name="T47" fmla="*/ 352 h 3084"/>
                <a:gd name="T48" fmla="*/ 2735 w 2790"/>
                <a:gd name="T49" fmla="*/ 552 h 3084"/>
                <a:gd name="T50" fmla="*/ 2790 w 2790"/>
                <a:gd name="T51" fmla="*/ 1009 h 3084"/>
                <a:gd name="T52" fmla="*/ 2715 w 2790"/>
                <a:gd name="T53" fmla="*/ 1400 h 3084"/>
                <a:gd name="T54" fmla="*/ 2578 w 2790"/>
                <a:gd name="T55" fmla="*/ 1434 h 3084"/>
                <a:gd name="T56" fmla="*/ 2585 w 2790"/>
                <a:gd name="T57" fmla="*/ 1346 h 3084"/>
                <a:gd name="T58" fmla="*/ 2678 w 2790"/>
                <a:gd name="T59" fmla="*/ 1233 h 3084"/>
                <a:gd name="T60" fmla="*/ 2623 w 2790"/>
                <a:gd name="T61" fmla="*/ 553 h 3084"/>
                <a:gd name="T62" fmla="*/ 2612 w 2790"/>
                <a:gd name="T63" fmla="*/ 429 h 3084"/>
                <a:gd name="T64" fmla="*/ 2469 w 2790"/>
                <a:gd name="T65" fmla="*/ 214 h 3084"/>
                <a:gd name="T66" fmla="*/ 2129 w 2790"/>
                <a:gd name="T67" fmla="*/ 113 h 3084"/>
                <a:gd name="T68" fmla="*/ 1738 w 2790"/>
                <a:gd name="T69" fmla="*/ 169 h 3084"/>
                <a:gd name="T70" fmla="*/ 1532 w 2790"/>
                <a:gd name="T71" fmla="*/ 378 h 3084"/>
                <a:gd name="T72" fmla="*/ 1507 w 2790"/>
                <a:gd name="T73" fmla="*/ 540 h 3084"/>
                <a:gd name="T74" fmla="*/ 1451 w 2790"/>
                <a:gd name="T75" fmla="*/ 1233 h 3084"/>
                <a:gd name="T76" fmla="*/ 1526 w 2790"/>
                <a:gd name="T77" fmla="*/ 1358 h 3084"/>
                <a:gd name="T78" fmla="*/ 1561 w 2790"/>
                <a:gd name="T79" fmla="*/ 1477 h 3084"/>
                <a:gd name="T80" fmla="*/ 1607 w 2790"/>
                <a:gd name="T81" fmla="*/ 1583 h 3084"/>
                <a:gd name="T82" fmla="*/ 1706 w 2790"/>
                <a:gd name="T83" fmla="*/ 1745 h 3084"/>
                <a:gd name="T84" fmla="*/ 1730 w 2790"/>
                <a:gd name="T85" fmla="*/ 1999 h 3084"/>
                <a:gd name="T86" fmla="*/ 1624 w 2790"/>
                <a:gd name="T87" fmla="*/ 2208 h 3084"/>
                <a:gd name="T88" fmla="*/ 948 w 2790"/>
                <a:gd name="T89" fmla="*/ 2645 h 3084"/>
                <a:gd name="T90" fmla="*/ 1507 w 2790"/>
                <a:gd name="T91" fmla="*/ 2971 h 3084"/>
                <a:gd name="T92" fmla="*/ 1551 w 2790"/>
                <a:gd name="T93" fmla="*/ 3060 h 3084"/>
                <a:gd name="T94" fmla="*/ 10 w 2790"/>
                <a:gd name="T95" fmla="*/ 2775 h 3084"/>
                <a:gd name="T96" fmla="*/ 190 w 2790"/>
                <a:gd name="T97" fmla="*/ 2505 h 3084"/>
                <a:gd name="T98" fmla="*/ 665 w 2790"/>
                <a:gd name="T99" fmla="*/ 2161 h 3084"/>
                <a:gd name="T100" fmla="*/ 577 w 2790"/>
                <a:gd name="T101" fmla="*/ 1873 h 3084"/>
                <a:gd name="T102" fmla="*/ 442 w 2790"/>
                <a:gd name="T103" fmla="*/ 1612 h 3084"/>
                <a:gd name="T104" fmla="*/ 393 w 2790"/>
                <a:gd name="T105" fmla="*/ 1257 h 3084"/>
                <a:gd name="T106" fmla="*/ 447 w 2790"/>
                <a:gd name="T107" fmla="*/ 888 h 3084"/>
                <a:gd name="T108" fmla="*/ 474 w 2790"/>
                <a:gd name="T109" fmla="*/ 770 h 3084"/>
                <a:gd name="T110" fmla="*/ 575 w 2790"/>
                <a:gd name="T111" fmla="*/ 588 h 3084"/>
                <a:gd name="T112" fmla="*/ 799 w 2790"/>
                <a:gd name="T113" fmla="*/ 434 h 3084"/>
                <a:gd name="T114" fmla="*/ 1183 w 2790"/>
                <a:gd name="T115" fmla="*/ 400 h 3084"/>
                <a:gd name="T116" fmla="*/ 1420 w 2790"/>
                <a:gd name="T117" fmla="*/ 358 h 3084"/>
                <a:gd name="T118" fmla="*/ 1621 w 2790"/>
                <a:gd name="T119" fmla="*/ 105 h 3084"/>
                <a:gd name="T120" fmla="*/ 1998 w 2790"/>
                <a:gd name="T121" fmla="*/ 2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0" h="3084">
                  <a:moveTo>
                    <a:pt x="1060" y="504"/>
                  </a:moveTo>
                  <a:lnTo>
                    <a:pt x="1005" y="506"/>
                  </a:lnTo>
                  <a:lnTo>
                    <a:pt x="955" y="511"/>
                  </a:lnTo>
                  <a:lnTo>
                    <a:pt x="909" y="519"/>
                  </a:lnTo>
                  <a:lnTo>
                    <a:pt x="865" y="530"/>
                  </a:lnTo>
                  <a:lnTo>
                    <a:pt x="827" y="544"/>
                  </a:lnTo>
                  <a:lnTo>
                    <a:pt x="791" y="559"/>
                  </a:lnTo>
                  <a:lnTo>
                    <a:pt x="759" y="577"/>
                  </a:lnTo>
                  <a:lnTo>
                    <a:pt x="729" y="596"/>
                  </a:lnTo>
                  <a:lnTo>
                    <a:pt x="703" y="617"/>
                  </a:lnTo>
                  <a:lnTo>
                    <a:pt x="680" y="639"/>
                  </a:lnTo>
                  <a:lnTo>
                    <a:pt x="658" y="661"/>
                  </a:lnTo>
                  <a:lnTo>
                    <a:pt x="640" y="685"/>
                  </a:lnTo>
                  <a:lnTo>
                    <a:pt x="625" y="707"/>
                  </a:lnTo>
                  <a:lnTo>
                    <a:pt x="611" y="731"/>
                  </a:lnTo>
                  <a:lnTo>
                    <a:pt x="600" y="754"/>
                  </a:lnTo>
                  <a:lnTo>
                    <a:pt x="589" y="775"/>
                  </a:lnTo>
                  <a:lnTo>
                    <a:pt x="581" y="797"/>
                  </a:lnTo>
                  <a:lnTo>
                    <a:pt x="574" y="817"/>
                  </a:lnTo>
                  <a:lnTo>
                    <a:pt x="569" y="836"/>
                  </a:lnTo>
                  <a:lnTo>
                    <a:pt x="565" y="853"/>
                  </a:lnTo>
                  <a:lnTo>
                    <a:pt x="562" y="867"/>
                  </a:lnTo>
                  <a:lnTo>
                    <a:pt x="560" y="879"/>
                  </a:lnTo>
                  <a:lnTo>
                    <a:pt x="559" y="890"/>
                  </a:lnTo>
                  <a:lnTo>
                    <a:pt x="558" y="897"/>
                  </a:lnTo>
                  <a:lnTo>
                    <a:pt x="558" y="900"/>
                  </a:lnTo>
                  <a:lnTo>
                    <a:pt x="558" y="1202"/>
                  </a:lnTo>
                  <a:lnTo>
                    <a:pt x="540" y="1218"/>
                  </a:lnTo>
                  <a:lnTo>
                    <a:pt x="524" y="1235"/>
                  </a:lnTo>
                  <a:lnTo>
                    <a:pt x="512" y="1251"/>
                  </a:lnTo>
                  <a:lnTo>
                    <a:pt x="504" y="1268"/>
                  </a:lnTo>
                  <a:lnTo>
                    <a:pt x="502" y="1284"/>
                  </a:lnTo>
                  <a:lnTo>
                    <a:pt x="502" y="1478"/>
                  </a:lnTo>
                  <a:lnTo>
                    <a:pt x="505" y="1499"/>
                  </a:lnTo>
                  <a:lnTo>
                    <a:pt x="513" y="1520"/>
                  </a:lnTo>
                  <a:lnTo>
                    <a:pt x="527" y="1538"/>
                  </a:lnTo>
                  <a:lnTo>
                    <a:pt x="543" y="1552"/>
                  </a:lnTo>
                  <a:lnTo>
                    <a:pt x="562" y="1564"/>
                  </a:lnTo>
                  <a:lnTo>
                    <a:pt x="567" y="1587"/>
                  </a:lnTo>
                  <a:lnTo>
                    <a:pt x="577" y="1625"/>
                  </a:lnTo>
                  <a:lnTo>
                    <a:pt x="590" y="1660"/>
                  </a:lnTo>
                  <a:lnTo>
                    <a:pt x="605" y="1695"/>
                  </a:lnTo>
                  <a:lnTo>
                    <a:pt x="620" y="1728"/>
                  </a:lnTo>
                  <a:lnTo>
                    <a:pt x="637" y="1758"/>
                  </a:lnTo>
                  <a:lnTo>
                    <a:pt x="654" y="1787"/>
                  </a:lnTo>
                  <a:lnTo>
                    <a:pt x="672" y="1813"/>
                  </a:lnTo>
                  <a:lnTo>
                    <a:pt x="689" y="1837"/>
                  </a:lnTo>
                  <a:lnTo>
                    <a:pt x="705" y="1858"/>
                  </a:lnTo>
                  <a:lnTo>
                    <a:pt x="720" y="1876"/>
                  </a:lnTo>
                  <a:lnTo>
                    <a:pt x="734" y="1892"/>
                  </a:lnTo>
                  <a:lnTo>
                    <a:pt x="745" y="1904"/>
                  </a:lnTo>
                  <a:lnTo>
                    <a:pt x="753" y="1913"/>
                  </a:lnTo>
                  <a:lnTo>
                    <a:pt x="759" y="1919"/>
                  </a:lnTo>
                  <a:lnTo>
                    <a:pt x="761" y="1921"/>
                  </a:lnTo>
                  <a:lnTo>
                    <a:pt x="779" y="1938"/>
                  </a:lnTo>
                  <a:lnTo>
                    <a:pt x="779" y="2138"/>
                  </a:lnTo>
                  <a:lnTo>
                    <a:pt x="776" y="2175"/>
                  </a:lnTo>
                  <a:lnTo>
                    <a:pt x="768" y="2210"/>
                  </a:lnTo>
                  <a:lnTo>
                    <a:pt x="755" y="2242"/>
                  </a:lnTo>
                  <a:lnTo>
                    <a:pt x="737" y="2272"/>
                  </a:lnTo>
                  <a:lnTo>
                    <a:pt x="714" y="2300"/>
                  </a:lnTo>
                  <a:lnTo>
                    <a:pt x="688" y="2323"/>
                  </a:lnTo>
                  <a:lnTo>
                    <a:pt x="658" y="2343"/>
                  </a:lnTo>
                  <a:lnTo>
                    <a:pt x="287" y="2577"/>
                  </a:lnTo>
                  <a:lnTo>
                    <a:pt x="252" y="2599"/>
                  </a:lnTo>
                  <a:lnTo>
                    <a:pt x="221" y="2624"/>
                  </a:lnTo>
                  <a:lnTo>
                    <a:pt x="193" y="2652"/>
                  </a:lnTo>
                  <a:lnTo>
                    <a:pt x="168" y="2684"/>
                  </a:lnTo>
                  <a:lnTo>
                    <a:pt x="149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1" y="2971"/>
                  </a:lnTo>
                  <a:lnTo>
                    <a:pt x="781" y="2846"/>
                  </a:lnTo>
                  <a:lnTo>
                    <a:pt x="783" y="2796"/>
                  </a:lnTo>
                  <a:lnTo>
                    <a:pt x="791" y="2747"/>
                  </a:lnTo>
                  <a:lnTo>
                    <a:pt x="803" y="2699"/>
                  </a:lnTo>
                  <a:lnTo>
                    <a:pt x="819" y="2653"/>
                  </a:lnTo>
                  <a:lnTo>
                    <a:pt x="840" y="2608"/>
                  </a:lnTo>
                  <a:lnTo>
                    <a:pt x="864" y="2567"/>
                  </a:lnTo>
                  <a:lnTo>
                    <a:pt x="893" y="2528"/>
                  </a:lnTo>
                  <a:lnTo>
                    <a:pt x="925" y="2491"/>
                  </a:lnTo>
                  <a:lnTo>
                    <a:pt x="962" y="2458"/>
                  </a:lnTo>
                  <a:lnTo>
                    <a:pt x="1001" y="2428"/>
                  </a:lnTo>
                  <a:lnTo>
                    <a:pt x="1044" y="2401"/>
                  </a:lnTo>
                  <a:lnTo>
                    <a:pt x="1357" y="2229"/>
                  </a:lnTo>
                  <a:lnTo>
                    <a:pt x="1394" y="2210"/>
                  </a:lnTo>
                  <a:lnTo>
                    <a:pt x="1541" y="2128"/>
                  </a:lnTo>
                  <a:lnTo>
                    <a:pt x="1563" y="2114"/>
                  </a:lnTo>
                  <a:lnTo>
                    <a:pt x="1583" y="2096"/>
                  </a:lnTo>
                  <a:lnTo>
                    <a:pt x="1598" y="2074"/>
                  </a:lnTo>
                  <a:lnTo>
                    <a:pt x="1609" y="2051"/>
                  </a:lnTo>
                  <a:lnTo>
                    <a:pt x="1616" y="2025"/>
                  </a:lnTo>
                  <a:lnTo>
                    <a:pt x="1618" y="1999"/>
                  </a:lnTo>
                  <a:lnTo>
                    <a:pt x="1618" y="1813"/>
                  </a:lnTo>
                  <a:lnTo>
                    <a:pt x="1609" y="1801"/>
                  </a:lnTo>
                  <a:lnTo>
                    <a:pt x="1599" y="1787"/>
                  </a:lnTo>
                  <a:lnTo>
                    <a:pt x="1587" y="1768"/>
                  </a:lnTo>
                  <a:lnTo>
                    <a:pt x="1574" y="1749"/>
                  </a:lnTo>
                  <a:lnTo>
                    <a:pt x="1573" y="1748"/>
                  </a:lnTo>
                  <a:lnTo>
                    <a:pt x="1573" y="1747"/>
                  </a:lnTo>
                  <a:lnTo>
                    <a:pt x="1559" y="1726"/>
                  </a:lnTo>
                  <a:lnTo>
                    <a:pt x="1545" y="1702"/>
                  </a:lnTo>
                  <a:lnTo>
                    <a:pt x="1541" y="1696"/>
                  </a:lnTo>
                  <a:lnTo>
                    <a:pt x="1528" y="1672"/>
                  </a:lnTo>
                  <a:lnTo>
                    <a:pt x="1515" y="1646"/>
                  </a:lnTo>
                  <a:lnTo>
                    <a:pt x="1513" y="1644"/>
                  </a:lnTo>
                  <a:lnTo>
                    <a:pt x="1512" y="1641"/>
                  </a:lnTo>
                  <a:lnTo>
                    <a:pt x="1508" y="1633"/>
                  </a:lnTo>
                  <a:lnTo>
                    <a:pt x="1506" y="1630"/>
                  </a:lnTo>
                  <a:lnTo>
                    <a:pt x="1505" y="1626"/>
                  </a:lnTo>
                  <a:lnTo>
                    <a:pt x="1488" y="1593"/>
                  </a:lnTo>
                  <a:lnTo>
                    <a:pt x="1486" y="1588"/>
                  </a:lnTo>
                  <a:lnTo>
                    <a:pt x="1484" y="1583"/>
                  </a:lnTo>
                  <a:lnTo>
                    <a:pt x="1480" y="1575"/>
                  </a:lnTo>
                  <a:lnTo>
                    <a:pt x="1479" y="1572"/>
                  </a:lnTo>
                  <a:lnTo>
                    <a:pt x="1478" y="1569"/>
                  </a:lnTo>
                  <a:lnTo>
                    <a:pt x="1463" y="1533"/>
                  </a:lnTo>
                  <a:lnTo>
                    <a:pt x="1461" y="1527"/>
                  </a:lnTo>
                  <a:lnTo>
                    <a:pt x="1458" y="1520"/>
                  </a:lnTo>
                  <a:lnTo>
                    <a:pt x="1453" y="1504"/>
                  </a:lnTo>
                  <a:lnTo>
                    <a:pt x="1447" y="1489"/>
                  </a:lnTo>
                  <a:lnTo>
                    <a:pt x="1442" y="1472"/>
                  </a:lnTo>
                  <a:lnTo>
                    <a:pt x="1440" y="1468"/>
                  </a:lnTo>
                  <a:lnTo>
                    <a:pt x="1439" y="1464"/>
                  </a:lnTo>
                  <a:lnTo>
                    <a:pt x="1435" y="1448"/>
                  </a:lnTo>
                  <a:lnTo>
                    <a:pt x="1423" y="1412"/>
                  </a:lnTo>
                  <a:lnTo>
                    <a:pt x="1423" y="1410"/>
                  </a:lnTo>
                  <a:lnTo>
                    <a:pt x="1422" y="1407"/>
                  </a:lnTo>
                  <a:lnTo>
                    <a:pt x="1402" y="1388"/>
                  </a:lnTo>
                  <a:lnTo>
                    <a:pt x="1385" y="1368"/>
                  </a:lnTo>
                  <a:lnTo>
                    <a:pt x="1371" y="1344"/>
                  </a:lnTo>
                  <a:lnTo>
                    <a:pt x="1357" y="1319"/>
                  </a:lnTo>
                  <a:lnTo>
                    <a:pt x="1347" y="1291"/>
                  </a:lnTo>
                  <a:lnTo>
                    <a:pt x="1341" y="1263"/>
                  </a:lnTo>
                  <a:lnTo>
                    <a:pt x="1339" y="1233"/>
                  </a:lnTo>
                  <a:lnTo>
                    <a:pt x="1339" y="1009"/>
                  </a:lnTo>
                  <a:lnTo>
                    <a:pt x="1341" y="976"/>
                  </a:lnTo>
                  <a:lnTo>
                    <a:pt x="1348" y="946"/>
                  </a:lnTo>
                  <a:lnTo>
                    <a:pt x="1359" y="915"/>
                  </a:lnTo>
                  <a:lnTo>
                    <a:pt x="1376" y="888"/>
                  </a:lnTo>
                  <a:lnTo>
                    <a:pt x="1395" y="862"/>
                  </a:lnTo>
                  <a:lnTo>
                    <a:pt x="1395" y="596"/>
                  </a:lnTo>
                  <a:lnTo>
                    <a:pt x="1355" y="571"/>
                  </a:lnTo>
                  <a:lnTo>
                    <a:pt x="1313" y="551"/>
                  </a:lnTo>
                  <a:lnTo>
                    <a:pt x="1268" y="534"/>
                  </a:lnTo>
                  <a:lnTo>
                    <a:pt x="1220" y="522"/>
                  </a:lnTo>
                  <a:lnTo>
                    <a:pt x="1170" y="511"/>
                  </a:lnTo>
                  <a:lnTo>
                    <a:pt x="1116" y="506"/>
                  </a:lnTo>
                  <a:lnTo>
                    <a:pt x="1060" y="504"/>
                  </a:lnTo>
                  <a:close/>
                  <a:moveTo>
                    <a:pt x="2065" y="0"/>
                  </a:moveTo>
                  <a:lnTo>
                    <a:pt x="2132" y="2"/>
                  </a:lnTo>
                  <a:lnTo>
                    <a:pt x="2195" y="6"/>
                  </a:lnTo>
                  <a:lnTo>
                    <a:pt x="2256" y="14"/>
                  </a:lnTo>
                  <a:lnTo>
                    <a:pt x="2313" y="26"/>
                  </a:lnTo>
                  <a:lnTo>
                    <a:pt x="2367" y="40"/>
                  </a:lnTo>
                  <a:lnTo>
                    <a:pt x="2418" y="59"/>
                  </a:lnTo>
                  <a:lnTo>
                    <a:pt x="2464" y="80"/>
                  </a:lnTo>
                  <a:lnTo>
                    <a:pt x="2508" y="105"/>
                  </a:lnTo>
                  <a:lnTo>
                    <a:pt x="2548" y="132"/>
                  </a:lnTo>
                  <a:lnTo>
                    <a:pt x="2584" y="163"/>
                  </a:lnTo>
                  <a:lnTo>
                    <a:pt x="2618" y="197"/>
                  </a:lnTo>
                  <a:lnTo>
                    <a:pt x="2648" y="236"/>
                  </a:lnTo>
                  <a:lnTo>
                    <a:pt x="2672" y="275"/>
                  </a:lnTo>
                  <a:lnTo>
                    <a:pt x="2692" y="315"/>
                  </a:lnTo>
                  <a:lnTo>
                    <a:pt x="2707" y="352"/>
                  </a:lnTo>
                  <a:lnTo>
                    <a:pt x="2719" y="390"/>
                  </a:lnTo>
                  <a:lnTo>
                    <a:pt x="2727" y="426"/>
                  </a:lnTo>
                  <a:lnTo>
                    <a:pt x="2732" y="458"/>
                  </a:lnTo>
                  <a:lnTo>
                    <a:pt x="2735" y="489"/>
                  </a:lnTo>
                  <a:lnTo>
                    <a:pt x="2736" y="514"/>
                  </a:lnTo>
                  <a:lnTo>
                    <a:pt x="2736" y="536"/>
                  </a:lnTo>
                  <a:lnTo>
                    <a:pt x="2735" y="552"/>
                  </a:lnTo>
                  <a:lnTo>
                    <a:pt x="2734" y="563"/>
                  </a:lnTo>
                  <a:lnTo>
                    <a:pt x="2734" y="862"/>
                  </a:lnTo>
                  <a:lnTo>
                    <a:pt x="2753" y="888"/>
                  </a:lnTo>
                  <a:lnTo>
                    <a:pt x="2770" y="915"/>
                  </a:lnTo>
                  <a:lnTo>
                    <a:pt x="2781" y="946"/>
                  </a:lnTo>
                  <a:lnTo>
                    <a:pt x="2788" y="976"/>
                  </a:lnTo>
                  <a:lnTo>
                    <a:pt x="2790" y="1009"/>
                  </a:lnTo>
                  <a:lnTo>
                    <a:pt x="2790" y="1233"/>
                  </a:lnTo>
                  <a:lnTo>
                    <a:pt x="2788" y="1265"/>
                  </a:lnTo>
                  <a:lnTo>
                    <a:pt x="2781" y="1296"/>
                  </a:lnTo>
                  <a:lnTo>
                    <a:pt x="2770" y="1326"/>
                  </a:lnTo>
                  <a:lnTo>
                    <a:pt x="2756" y="1353"/>
                  </a:lnTo>
                  <a:lnTo>
                    <a:pt x="2737" y="1378"/>
                  </a:lnTo>
                  <a:lnTo>
                    <a:pt x="2715" y="1400"/>
                  </a:lnTo>
                  <a:lnTo>
                    <a:pt x="2690" y="1420"/>
                  </a:lnTo>
                  <a:lnTo>
                    <a:pt x="2662" y="1435"/>
                  </a:lnTo>
                  <a:lnTo>
                    <a:pt x="2632" y="1447"/>
                  </a:lnTo>
                  <a:lnTo>
                    <a:pt x="2618" y="1449"/>
                  </a:lnTo>
                  <a:lnTo>
                    <a:pt x="2602" y="1447"/>
                  </a:lnTo>
                  <a:lnTo>
                    <a:pt x="2589" y="1442"/>
                  </a:lnTo>
                  <a:lnTo>
                    <a:pt x="2578" y="1434"/>
                  </a:lnTo>
                  <a:lnTo>
                    <a:pt x="2569" y="1424"/>
                  </a:lnTo>
                  <a:lnTo>
                    <a:pt x="2562" y="1410"/>
                  </a:lnTo>
                  <a:lnTo>
                    <a:pt x="2560" y="1395"/>
                  </a:lnTo>
                  <a:lnTo>
                    <a:pt x="2561" y="1380"/>
                  </a:lnTo>
                  <a:lnTo>
                    <a:pt x="2566" y="1367"/>
                  </a:lnTo>
                  <a:lnTo>
                    <a:pt x="2574" y="1355"/>
                  </a:lnTo>
                  <a:lnTo>
                    <a:pt x="2585" y="1346"/>
                  </a:lnTo>
                  <a:lnTo>
                    <a:pt x="2599" y="1339"/>
                  </a:lnTo>
                  <a:lnTo>
                    <a:pt x="2622" y="1330"/>
                  </a:lnTo>
                  <a:lnTo>
                    <a:pt x="2641" y="1317"/>
                  </a:lnTo>
                  <a:lnTo>
                    <a:pt x="2656" y="1299"/>
                  </a:lnTo>
                  <a:lnTo>
                    <a:pt x="2668" y="1279"/>
                  </a:lnTo>
                  <a:lnTo>
                    <a:pt x="2675" y="1257"/>
                  </a:lnTo>
                  <a:lnTo>
                    <a:pt x="2678" y="1233"/>
                  </a:lnTo>
                  <a:lnTo>
                    <a:pt x="2678" y="1009"/>
                  </a:lnTo>
                  <a:lnTo>
                    <a:pt x="2675" y="985"/>
                  </a:lnTo>
                  <a:lnTo>
                    <a:pt x="2668" y="964"/>
                  </a:lnTo>
                  <a:lnTo>
                    <a:pt x="2657" y="944"/>
                  </a:lnTo>
                  <a:lnTo>
                    <a:pt x="2641" y="926"/>
                  </a:lnTo>
                  <a:lnTo>
                    <a:pt x="2623" y="909"/>
                  </a:lnTo>
                  <a:lnTo>
                    <a:pt x="2623" y="553"/>
                  </a:lnTo>
                  <a:lnTo>
                    <a:pt x="2624" y="549"/>
                  </a:lnTo>
                  <a:lnTo>
                    <a:pt x="2624" y="540"/>
                  </a:lnTo>
                  <a:lnTo>
                    <a:pt x="2625" y="526"/>
                  </a:lnTo>
                  <a:lnTo>
                    <a:pt x="2624" y="506"/>
                  </a:lnTo>
                  <a:lnTo>
                    <a:pt x="2622" y="484"/>
                  </a:lnTo>
                  <a:lnTo>
                    <a:pt x="2619" y="457"/>
                  </a:lnTo>
                  <a:lnTo>
                    <a:pt x="2612" y="429"/>
                  </a:lnTo>
                  <a:lnTo>
                    <a:pt x="2604" y="398"/>
                  </a:lnTo>
                  <a:lnTo>
                    <a:pt x="2592" y="367"/>
                  </a:lnTo>
                  <a:lnTo>
                    <a:pt x="2577" y="334"/>
                  </a:lnTo>
                  <a:lnTo>
                    <a:pt x="2558" y="301"/>
                  </a:lnTo>
                  <a:lnTo>
                    <a:pt x="2532" y="270"/>
                  </a:lnTo>
                  <a:lnTo>
                    <a:pt x="2503" y="240"/>
                  </a:lnTo>
                  <a:lnTo>
                    <a:pt x="2469" y="214"/>
                  </a:lnTo>
                  <a:lnTo>
                    <a:pt x="2432" y="189"/>
                  </a:lnTo>
                  <a:lnTo>
                    <a:pt x="2390" y="169"/>
                  </a:lnTo>
                  <a:lnTo>
                    <a:pt x="2346" y="151"/>
                  </a:lnTo>
                  <a:lnTo>
                    <a:pt x="2297" y="137"/>
                  </a:lnTo>
                  <a:lnTo>
                    <a:pt x="2244" y="126"/>
                  </a:lnTo>
                  <a:lnTo>
                    <a:pt x="2188" y="118"/>
                  </a:lnTo>
                  <a:lnTo>
                    <a:pt x="2129" y="113"/>
                  </a:lnTo>
                  <a:lnTo>
                    <a:pt x="2065" y="112"/>
                  </a:lnTo>
                  <a:lnTo>
                    <a:pt x="2001" y="113"/>
                  </a:lnTo>
                  <a:lnTo>
                    <a:pt x="1941" y="118"/>
                  </a:lnTo>
                  <a:lnTo>
                    <a:pt x="1884" y="126"/>
                  </a:lnTo>
                  <a:lnTo>
                    <a:pt x="1831" y="137"/>
                  </a:lnTo>
                  <a:lnTo>
                    <a:pt x="1783" y="151"/>
                  </a:lnTo>
                  <a:lnTo>
                    <a:pt x="1738" y="169"/>
                  </a:lnTo>
                  <a:lnTo>
                    <a:pt x="1696" y="190"/>
                  </a:lnTo>
                  <a:lnTo>
                    <a:pt x="1659" y="214"/>
                  </a:lnTo>
                  <a:lnTo>
                    <a:pt x="1625" y="241"/>
                  </a:lnTo>
                  <a:lnTo>
                    <a:pt x="1596" y="272"/>
                  </a:lnTo>
                  <a:lnTo>
                    <a:pt x="1568" y="306"/>
                  </a:lnTo>
                  <a:lnTo>
                    <a:pt x="1547" y="342"/>
                  </a:lnTo>
                  <a:lnTo>
                    <a:pt x="1532" y="378"/>
                  </a:lnTo>
                  <a:lnTo>
                    <a:pt x="1520" y="412"/>
                  </a:lnTo>
                  <a:lnTo>
                    <a:pt x="1513" y="445"/>
                  </a:lnTo>
                  <a:lnTo>
                    <a:pt x="1508" y="475"/>
                  </a:lnTo>
                  <a:lnTo>
                    <a:pt x="1506" y="501"/>
                  </a:lnTo>
                  <a:lnTo>
                    <a:pt x="1505" y="523"/>
                  </a:lnTo>
                  <a:lnTo>
                    <a:pt x="1505" y="539"/>
                  </a:lnTo>
                  <a:lnTo>
                    <a:pt x="1507" y="540"/>
                  </a:lnTo>
                  <a:lnTo>
                    <a:pt x="1507" y="909"/>
                  </a:lnTo>
                  <a:lnTo>
                    <a:pt x="1488" y="926"/>
                  </a:lnTo>
                  <a:lnTo>
                    <a:pt x="1472" y="944"/>
                  </a:lnTo>
                  <a:lnTo>
                    <a:pt x="1461" y="964"/>
                  </a:lnTo>
                  <a:lnTo>
                    <a:pt x="1453" y="985"/>
                  </a:lnTo>
                  <a:lnTo>
                    <a:pt x="1451" y="1009"/>
                  </a:lnTo>
                  <a:lnTo>
                    <a:pt x="1451" y="1233"/>
                  </a:lnTo>
                  <a:lnTo>
                    <a:pt x="1453" y="1256"/>
                  </a:lnTo>
                  <a:lnTo>
                    <a:pt x="1460" y="1276"/>
                  </a:lnTo>
                  <a:lnTo>
                    <a:pt x="1470" y="1295"/>
                  </a:lnTo>
                  <a:lnTo>
                    <a:pt x="1484" y="1313"/>
                  </a:lnTo>
                  <a:lnTo>
                    <a:pt x="1503" y="1327"/>
                  </a:lnTo>
                  <a:lnTo>
                    <a:pt x="1522" y="1339"/>
                  </a:lnTo>
                  <a:lnTo>
                    <a:pt x="1526" y="1358"/>
                  </a:lnTo>
                  <a:lnTo>
                    <a:pt x="1527" y="1362"/>
                  </a:lnTo>
                  <a:lnTo>
                    <a:pt x="1527" y="1363"/>
                  </a:lnTo>
                  <a:lnTo>
                    <a:pt x="1527" y="1363"/>
                  </a:lnTo>
                  <a:lnTo>
                    <a:pt x="1541" y="1416"/>
                  </a:lnTo>
                  <a:lnTo>
                    <a:pt x="1545" y="1430"/>
                  </a:lnTo>
                  <a:lnTo>
                    <a:pt x="1553" y="1453"/>
                  </a:lnTo>
                  <a:lnTo>
                    <a:pt x="1561" y="1477"/>
                  </a:lnTo>
                  <a:lnTo>
                    <a:pt x="1571" y="1500"/>
                  </a:lnTo>
                  <a:lnTo>
                    <a:pt x="1574" y="1508"/>
                  </a:lnTo>
                  <a:lnTo>
                    <a:pt x="1583" y="1531"/>
                  </a:lnTo>
                  <a:lnTo>
                    <a:pt x="1586" y="1537"/>
                  </a:lnTo>
                  <a:lnTo>
                    <a:pt x="1604" y="1576"/>
                  </a:lnTo>
                  <a:lnTo>
                    <a:pt x="1605" y="1578"/>
                  </a:lnTo>
                  <a:lnTo>
                    <a:pt x="1607" y="1583"/>
                  </a:lnTo>
                  <a:lnTo>
                    <a:pt x="1624" y="1615"/>
                  </a:lnTo>
                  <a:lnTo>
                    <a:pt x="1642" y="1646"/>
                  </a:lnTo>
                  <a:lnTo>
                    <a:pt x="1658" y="1673"/>
                  </a:lnTo>
                  <a:lnTo>
                    <a:pt x="1673" y="1696"/>
                  </a:lnTo>
                  <a:lnTo>
                    <a:pt x="1686" y="1716"/>
                  </a:lnTo>
                  <a:lnTo>
                    <a:pt x="1697" y="1733"/>
                  </a:lnTo>
                  <a:lnTo>
                    <a:pt x="1706" y="1745"/>
                  </a:lnTo>
                  <a:lnTo>
                    <a:pt x="1714" y="1753"/>
                  </a:lnTo>
                  <a:lnTo>
                    <a:pt x="1715" y="1755"/>
                  </a:lnTo>
                  <a:lnTo>
                    <a:pt x="1716" y="1756"/>
                  </a:lnTo>
                  <a:lnTo>
                    <a:pt x="1717" y="1757"/>
                  </a:lnTo>
                  <a:lnTo>
                    <a:pt x="1717" y="1758"/>
                  </a:lnTo>
                  <a:lnTo>
                    <a:pt x="1730" y="1773"/>
                  </a:lnTo>
                  <a:lnTo>
                    <a:pt x="1730" y="1999"/>
                  </a:lnTo>
                  <a:lnTo>
                    <a:pt x="1728" y="2034"/>
                  </a:lnTo>
                  <a:lnTo>
                    <a:pt x="1721" y="2068"/>
                  </a:lnTo>
                  <a:lnTo>
                    <a:pt x="1710" y="2101"/>
                  </a:lnTo>
                  <a:lnTo>
                    <a:pt x="1693" y="2131"/>
                  </a:lnTo>
                  <a:lnTo>
                    <a:pt x="1674" y="2160"/>
                  </a:lnTo>
                  <a:lnTo>
                    <a:pt x="1651" y="2185"/>
                  </a:lnTo>
                  <a:lnTo>
                    <a:pt x="1624" y="2208"/>
                  </a:lnTo>
                  <a:lnTo>
                    <a:pt x="1595" y="2227"/>
                  </a:lnTo>
                  <a:lnTo>
                    <a:pt x="1097" y="2500"/>
                  </a:lnTo>
                  <a:lnTo>
                    <a:pt x="1060" y="2523"/>
                  </a:lnTo>
                  <a:lnTo>
                    <a:pt x="1028" y="2548"/>
                  </a:lnTo>
                  <a:lnTo>
                    <a:pt x="997" y="2578"/>
                  </a:lnTo>
                  <a:lnTo>
                    <a:pt x="971" y="2609"/>
                  </a:lnTo>
                  <a:lnTo>
                    <a:pt x="948" y="2645"/>
                  </a:lnTo>
                  <a:lnTo>
                    <a:pt x="928" y="2682"/>
                  </a:lnTo>
                  <a:lnTo>
                    <a:pt x="913" y="2721"/>
                  </a:lnTo>
                  <a:lnTo>
                    <a:pt x="902" y="2761"/>
                  </a:lnTo>
                  <a:lnTo>
                    <a:pt x="895" y="2803"/>
                  </a:lnTo>
                  <a:lnTo>
                    <a:pt x="893" y="2846"/>
                  </a:lnTo>
                  <a:lnTo>
                    <a:pt x="893" y="2971"/>
                  </a:lnTo>
                  <a:lnTo>
                    <a:pt x="1507" y="2971"/>
                  </a:lnTo>
                  <a:lnTo>
                    <a:pt x="1524" y="2974"/>
                  </a:lnTo>
                  <a:lnTo>
                    <a:pt x="1539" y="2982"/>
                  </a:lnTo>
                  <a:lnTo>
                    <a:pt x="1551" y="2994"/>
                  </a:lnTo>
                  <a:lnTo>
                    <a:pt x="1559" y="3009"/>
                  </a:lnTo>
                  <a:lnTo>
                    <a:pt x="1562" y="3027"/>
                  </a:lnTo>
                  <a:lnTo>
                    <a:pt x="1559" y="3045"/>
                  </a:lnTo>
                  <a:lnTo>
                    <a:pt x="1551" y="3060"/>
                  </a:lnTo>
                  <a:lnTo>
                    <a:pt x="1539" y="3072"/>
                  </a:lnTo>
                  <a:lnTo>
                    <a:pt x="1524" y="3080"/>
                  </a:lnTo>
                  <a:lnTo>
                    <a:pt x="1507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4"/>
                  </a:lnTo>
                  <a:lnTo>
                    <a:pt x="88" y="2604"/>
                  </a:lnTo>
                  <a:lnTo>
                    <a:pt x="118" y="2569"/>
                  </a:lnTo>
                  <a:lnTo>
                    <a:pt x="152" y="2535"/>
                  </a:lnTo>
                  <a:lnTo>
                    <a:pt x="190" y="2505"/>
                  </a:lnTo>
                  <a:lnTo>
                    <a:pt x="230" y="2480"/>
                  </a:lnTo>
                  <a:lnTo>
                    <a:pt x="602" y="2247"/>
                  </a:lnTo>
                  <a:lnTo>
                    <a:pt x="621" y="2233"/>
                  </a:lnTo>
                  <a:lnTo>
                    <a:pt x="637" y="2218"/>
                  </a:lnTo>
                  <a:lnTo>
                    <a:pt x="650" y="2201"/>
                  </a:lnTo>
                  <a:lnTo>
                    <a:pt x="659" y="2181"/>
                  </a:lnTo>
                  <a:lnTo>
                    <a:pt x="665" y="2161"/>
                  </a:lnTo>
                  <a:lnTo>
                    <a:pt x="667" y="2138"/>
                  </a:lnTo>
                  <a:lnTo>
                    <a:pt x="667" y="1985"/>
                  </a:lnTo>
                  <a:lnTo>
                    <a:pt x="653" y="1970"/>
                  </a:lnTo>
                  <a:lnTo>
                    <a:pt x="637" y="1952"/>
                  </a:lnTo>
                  <a:lnTo>
                    <a:pt x="619" y="1928"/>
                  </a:lnTo>
                  <a:lnTo>
                    <a:pt x="599" y="1903"/>
                  </a:lnTo>
                  <a:lnTo>
                    <a:pt x="577" y="1873"/>
                  </a:lnTo>
                  <a:lnTo>
                    <a:pt x="555" y="1840"/>
                  </a:lnTo>
                  <a:lnTo>
                    <a:pt x="534" y="1804"/>
                  </a:lnTo>
                  <a:lnTo>
                    <a:pt x="513" y="1765"/>
                  </a:lnTo>
                  <a:lnTo>
                    <a:pt x="495" y="1724"/>
                  </a:lnTo>
                  <a:lnTo>
                    <a:pt x="478" y="1679"/>
                  </a:lnTo>
                  <a:lnTo>
                    <a:pt x="464" y="1633"/>
                  </a:lnTo>
                  <a:lnTo>
                    <a:pt x="442" y="1612"/>
                  </a:lnTo>
                  <a:lnTo>
                    <a:pt x="424" y="1589"/>
                  </a:lnTo>
                  <a:lnTo>
                    <a:pt x="410" y="1563"/>
                  </a:lnTo>
                  <a:lnTo>
                    <a:pt x="400" y="1536"/>
                  </a:lnTo>
                  <a:lnTo>
                    <a:pt x="393" y="1507"/>
                  </a:lnTo>
                  <a:lnTo>
                    <a:pt x="391" y="1478"/>
                  </a:lnTo>
                  <a:lnTo>
                    <a:pt x="391" y="1284"/>
                  </a:lnTo>
                  <a:lnTo>
                    <a:pt x="393" y="1257"/>
                  </a:lnTo>
                  <a:lnTo>
                    <a:pt x="400" y="1230"/>
                  </a:lnTo>
                  <a:lnTo>
                    <a:pt x="411" y="1204"/>
                  </a:lnTo>
                  <a:lnTo>
                    <a:pt x="427" y="1178"/>
                  </a:lnTo>
                  <a:lnTo>
                    <a:pt x="446" y="1154"/>
                  </a:lnTo>
                  <a:lnTo>
                    <a:pt x="446" y="897"/>
                  </a:lnTo>
                  <a:lnTo>
                    <a:pt x="446" y="894"/>
                  </a:lnTo>
                  <a:lnTo>
                    <a:pt x="447" y="888"/>
                  </a:lnTo>
                  <a:lnTo>
                    <a:pt x="448" y="878"/>
                  </a:lnTo>
                  <a:lnTo>
                    <a:pt x="450" y="866"/>
                  </a:lnTo>
                  <a:lnTo>
                    <a:pt x="452" y="851"/>
                  </a:lnTo>
                  <a:lnTo>
                    <a:pt x="457" y="833"/>
                  </a:lnTo>
                  <a:lnTo>
                    <a:pt x="461" y="814"/>
                  </a:lnTo>
                  <a:lnTo>
                    <a:pt x="467" y="793"/>
                  </a:lnTo>
                  <a:lnTo>
                    <a:pt x="474" y="770"/>
                  </a:lnTo>
                  <a:lnTo>
                    <a:pt x="483" y="746"/>
                  </a:lnTo>
                  <a:lnTo>
                    <a:pt x="493" y="720"/>
                  </a:lnTo>
                  <a:lnTo>
                    <a:pt x="505" y="695"/>
                  </a:lnTo>
                  <a:lnTo>
                    <a:pt x="519" y="668"/>
                  </a:lnTo>
                  <a:lnTo>
                    <a:pt x="536" y="641"/>
                  </a:lnTo>
                  <a:lnTo>
                    <a:pt x="555" y="614"/>
                  </a:lnTo>
                  <a:lnTo>
                    <a:pt x="575" y="588"/>
                  </a:lnTo>
                  <a:lnTo>
                    <a:pt x="599" y="562"/>
                  </a:lnTo>
                  <a:lnTo>
                    <a:pt x="625" y="537"/>
                  </a:lnTo>
                  <a:lnTo>
                    <a:pt x="653" y="513"/>
                  </a:lnTo>
                  <a:lnTo>
                    <a:pt x="685" y="491"/>
                  </a:lnTo>
                  <a:lnTo>
                    <a:pt x="720" y="470"/>
                  </a:lnTo>
                  <a:lnTo>
                    <a:pt x="758" y="450"/>
                  </a:lnTo>
                  <a:lnTo>
                    <a:pt x="799" y="434"/>
                  </a:lnTo>
                  <a:lnTo>
                    <a:pt x="844" y="420"/>
                  </a:lnTo>
                  <a:lnTo>
                    <a:pt x="892" y="407"/>
                  </a:lnTo>
                  <a:lnTo>
                    <a:pt x="945" y="399"/>
                  </a:lnTo>
                  <a:lnTo>
                    <a:pt x="1000" y="394"/>
                  </a:lnTo>
                  <a:lnTo>
                    <a:pt x="1060" y="392"/>
                  </a:lnTo>
                  <a:lnTo>
                    <a:pt x="1123" y="394"/>
                  </a:lnTo>
                  <a:lnTo>
                    <a:pt x="1183" y="400"/>
                  </a:lnTo>
                  <a:lnTo>
                    <a:pt x="1241" y="410"/>
                  </a:lnTo>
                  <a:lnTo>
                    <a:pt x="1296" y="426"/>
                  </a:lnTo>
                  <a:lnTo>
                    <a:pt x="1347" y="444"/>
                  </a:lnTo>
                  <a:lnTo>
                    <a:pt x="1397" y="466"/>
                  </a:lnTo>
                  <a:lnTo>
                    <a:pt x="1401" y="434"/>
                  </a:lnTo>
                  <a:lnTo>
                    <a:pt x="1409" y="397"/>
                  </a:lnTo>
                  <a:lnTo>
                    <a:pt x="1420" y="358"/>
                  </a:lnTo>
                  <a:lnTo>
                    <a:pt x="1436" y="319"/>
                  </a:lnTo>
                  <a:lnTo>
                    <a:pt x="1455" y="278"/>
                  </a:lnTo>
                  <a:lnTo>
                    <a:pt x="1480" y="237"/>
                  </a:lnTo>
                  <a:lnTo>
                    <a:pt x="1512" y="197"/>
                  </a:lnTo>
                  <a:lnTo>
                    <a:pt x="1545" y="163"/>
                  </a:lnTo>
                  <a:lnTo>
                    <a:pt x="1582" y="132"/>
                  </a:lnTo>
                  <a:lnTo>
                    <a:pt x="1621" y="105"/>
                  </a:lnTo>
                  <a:lnTo>
                    <a:pt x="1665" y="80"/>
                  </a:lnTo>
                  <a:lnTo>
                    <a:pt x="1712" y="59"/>
                  </a:lnTo>
                  <a:lnTo>
                    <a:pt x="1762" y="40"/>
                  </a:lnTo>
                  <a:lnTo>
                    <a:pt x="1816" y="26"/>
                  </a:lnTo>
                  <a:lnTo>
                    <a:pt x="1873" y="14"/>
                  </a:lnTo>
                  <a:lnTo>
                    <a:pt x="1934" y="6"/>
                  </a:lnTo>
                  <a:lnTo>
                    <a:pt x="1998" y="2"/>
                  </a:lnTo>
                  <a:lnTo>
                    <a:pt x="20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6" name="Group 875"/>
          <p:cNvGrpSpPr/>
          <p:nvPr/>
        </p:nvGrpSpPr>
        <p:grpSpPr>
          <a:xfrm>
            <a:off x="1590345" y="3452813"/>
            <a:ext cx="582613" cy="563562"/>
            <a:chOff x="1593850" y="3452813"/>
            <a:chExt cx="582613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0" name="Freeform 159"/>
            <p:cNvSpPr>
              <a:spLocks noEditPoints="1"/>
            </p:cNvSpPr>
            <p:nvPr/>
          </p:nvSpPr>
          <p:spPr bwMode="auto">
            <a:xfrm>
              <a:off x="1919288" y="3759200"/>
              <a:ext cx="257175" cy="257175"/>
            </a:xfrm>
            <a:custGeom>
              <a:avLst/>
              <a:gdLst>
                <a:gd name="T0" fmla="*/ 642 w 1455"/>
                <a:gd name="T1" fmla="*/ 281 h 1458"/>
                <a:gd name="T2" fmla="*/ 473 w 1455"/>
                <a:gd name="T3" fmla="*/ 351 h 1458"/>
                <a:gd name="T4" fmla="*/ 263 w 1455"/>
                <a:gd name="T5" fmla="*/ 323 h 1458"/>
                <a:gd name="T6" fmla="*/ 327 w 1455"/>
                <a:gd name="T7" fmla="*/ 503 h 1458"/>
                <a:gd name="T8" fmla="*/ 235 w 1455"/>
                <a:gd name="T9" fmla="*/ 666 h 1458"/>
                <a:gd name="T10" fmla="*/ 150 w 1455"/>
                <a:gd name="T11" fmla="*/ 777 h 1458"/>
                <a:gd name="T12" fmla="*/ 305 w 1455"/>
                <a:gd name="T13" fmla="*/ 879 h 1458"/>
                <a:gd name="T14" fmla="*/ 328 w 1455"/>
                <a:gd name="T15" fmla="*/ 1064 h 1458"/>
                <a:gd name="T16" fmla="*/ 381 w 1455"/>
                <a:gd name="T17" fmla="*/ 1155 h 1458"/>
                <a:gd name="T18" fmla="*/ 566 w 1455"/>
                <a:gd name="T19" fmla="*/ 1145 h 1458"/>
                <a:gd name="T20" fmla="*/ 694 w 1455"/>
                <a:gd name="T21" fmla="*/ 1278 h 1458"/>
                <a:gd name="T22" fmla="*/ 791 w 1455"/>
                <a:gd name="T23" fmla="*/ 1270 h 1458"/>
                <a:gd name="T24" fmla="*/ 938 w 1455"/>
                <a:gd name="T25" fmla="*/ 1151 h 1458"/>
                <a:gd name="T26" fmla="*/ 1123 w 1455"/>
                <a:gd name="T27" fmla="*/ 1187 h 1458"/>
                <a:gd name="T28" fmla="*/ 1120 w 1455"/>
                <a:gd name="T29" fmla="*/ 1033 h 1458"/>
                <a:gd name="T30" fmla="*/ 1170 w 1455"/>
                <a:gd name="T31" fmla="*/ 853 h 1458"/>
                <a:gd name="T32" fmla="*/ 1343 w 1455"/>
                <a:gd name="T33" fmla="*/ 771 h 1458"/>
                <a:gd name="T34" fmla="*/ 1196 w 1455"/>
                <a:gd name="T35" fmla="*/ 645 h 1458"/>
                <a:gd name="T36" fmla="*/ 1127 w 1455"/>
                <a:gd name="T37" fmla="*/ 472 h 1458"/>
                <a:gd name="T38" fmla="*/ 1150 w 1455"/>
                <a:gd name="T39" fmla="*/ 279 h 1458"/>
                <a:gd name="T40" fmla="*/ 969 w 1455"/>
                <a:gd name="T41" fmla="*/ 336 h 1458"/>
                <a:gd name="T42" fmla="*/ 810 w 1455"/>
                <a:gd name="T43" fmla="*/ 238 h 1458"/>
                <a:gd name="T44" fmla="*/ 663 w 1455"/>
                <a:gd name="T45" fmla="*/ 0 h 1458"/>
                <a:gd name="T46" fmla="*/ 873 w 1455"/>
                <a:gd name="T47" fmla="*/ 47 h 1458"/>
                <a:gd name="T48" fmla="*/ 952 w 1455"/>
                <a:gd name="T49" fmla="*/ 217 h 1458"/>
                <a:gd name="T50" fmla="*/ 1125 w 1455"/>
                <a:gd name="T51" fmla="*/ 161 h 1458"/>
                <a:gd name="T52" fmla="*/ 1306 w 1455"/>
                <a:gd name="T53" fmla="*/ 277 h 1458"/>
                <a:gd name="T54" fmla="*/ 1261 w 1455"/>
                <a:gd name="T55" fmla="*/ 420 h 1458"/>
                <a:gd name="T56" fmla="*/ 1258 w 1455"/>
                <a:gd name="T57" fmla="*/ 545 h 1458"/>
                <a:gd name="T58" fmla="*/ 1425 w 1455"/>
                <a:gd name="T59" fmla="*/ 614 h 1458"/>
                <a:gd name="T60" fmla="*/ 1453 w 1455"/>
                <a:gd name="T61" fmla="*/ 835 h 1458"/>
                <a:gd name="T62" fmla="*/ 1300 w 1455"/>
                <a:gd name="T63" fmla="*/ 893 h 1458"/>
                <a:gd name="T64" fmla="*/ 1229 w 1455"/>
                <a:gd name="T65" fmla="*/ 996 h 1458"/>
                <a:gd name="T66" fmla="*/ 1303 w 1455"/>
                <a:gd name="T67" fmla="*/ 1156 h 1458"/>
                <a:gd name="T68" fmla="*/ 1151 w 1455"/>
                <a:gd name="T69" fmla="*/ 1323 h 1458"/>
                <a:gd name="T70" fmla="*/ 1016 w 1455"/>
                <a:gd name="T71" fmla="*/ 1259 h 1458"/>
                <a:gd name="T72" fmla="*/ 899 w 1455"/>
                <a:gd name="T73" fmla="*/ 1308 h 1458"/>
                <a:gd name="T74" fmla="*/ 849 w 1455"/>
                <a:gd name="T75" fmla="*/ 1448 h 1458"/>
                <a:gd name="T76" fmla="*/ 622 w 1455"/>
                <a:gd name="T77" fmla="*/ 1439 h 1458"/>
                <a:gd name="T78" fmla="*/ 562 w 1455"/>
                <a:gd name="T79" fmla="*/ 1273 h 1458"/>
                <a:gd name="T80" fmla="*/ 439 w 1455"/>
                <a:gd name="T81" fmla="*/ 1252 h 1458"/>
                <a:gd name="T82" fmla="*/ 290 w 1455"/>
                <a:gd name="T83" fmla="*/ 1318 h 1458"/>
                <a:gd name="T84" fmla="*/ 154 w 1455"/>
                <a:gd name="T85" fmla="*/ 1142 h 1458"/>
                <a:gd name="T86" fmla="*/ 224 w 1455"/>
                <a:gd name="T87" fmla="*/ 974 h 1458"/>
                <a:gd name="T88" fmla="*/ 133 w 1455"/>
                <a:gd name="T89" fmla="*/ 888 h 1458"/>
                <a:gd name="T90" fmla="*/ 0 w 1455"/>
                <a:gd name="T91" fmla="*/ 819 h 1458"/>
                <a:gd name="T92" fmla="*/ 45 w 1455"/>
                <a:gd name="T93" fmla="*/ 608 h 1458"/>
                <a:gd name="T94" fmla="*/ 209 w 1455"/>
                <a:gd name="T95" fmla="*/ 525 h 1458"/>
                <a:gd name="T96" fmla="*/ 144 w 1455"/>
                <a:gd name="T97" fmla="*/ 350 h 1458"/>
                <a:gd name="T98" fmla="*/ 259 w 1455"/>
                <a:gd name="T99" fmla="*/ 168 h 1458"/>
                <a:gd name="T100" fmla="*/ 418 w 1455"/>
                <a:gd name="T101" fmla="*/ 220 h 1458"/>
                <a:gd name="T102" fmla="*/ 542 w 1455"/>
                <a:gd name="T103" fmla="*/ 221 h 1458"/>
                <a:gd name="T104" fmla="*/ 613 w 1455"/>
                <a:gd name="T105" fmla="*/ 30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5" h="1458">
                  <a:moveTo>
                    <a:pt x="709" y="112"/>
                  </a:moveTo>
                  <a:lnTo>
                    <a:pt x="698" y="171"/>
                  </a:lnTo>
                  <a:lnTo>
                    <a:pt x="690" y="202"/>
                  </a:lnTo>
                  <a:lnTo>
                    <a:pt x="678" y="230"/>
                  </a:lnTo>
                  <a:lnTo>
                    <a:pt x="662" y="258"/>
                  </a:lnTo>
                  <a:lnTo>
                    <a:pt x="642" y="281"/>
                  </a:lnTo>
                  <a:lnTo>
                    <a:pt x="619" y="303"/>
                  </a:lnTo>
                  <a:lnTo>
                    <a:pt x="593" y="320"/>
                  </a:lnTo>
                  <a:lnTo>
                    <a:pt x="565" y="334"/>
                  </a:lnTo>
                  <a:lnTo>
                    <a:pt x="534" y="344"/>
                  </a:lnTo>
                  <a:lnTo>
                    <a:pt x="504" y="350"/>
                  </a:lnTo>
                  <a:lnTo>
                    <a:pt x="473" y="351"/>
                  </a:lnTo>
                  <a:lnTo>
                    <a:pt x="442" y="348"/>
                  </a:lnTo>
                  <a:lnTo>
                    <a:pt x="412" y="341"/>
                  </a:lnTo>
                  <a:lnTo>
                    <a:pt x="383" y="329"/>
                  </a:lnTo>
                  <a:lnTo>
                    <a:pt x="355" y="313"/>
                  </a:lnTo>
                  <a:lnTo>
                    <a:pt x="306" y="279"/>
                  </a:lnTo>
                  <a:lnTo>
                    <a:pt x="263" y="323"/>
                  </a:lnTo>
                  <a:lnTo>
                    <a:pt x="285" y="353"/>
                  </a:lnTo>
                  <a:lnTo>
                    <a:pt x="302" y="380"/>
                  </a:lnTo>
                  <a:lnTo>
                    <a:pt x="315" y="410"/>
                  </a:lnTo>
                  <a:lnTo>
                    <a:pt x="324" y="440"/>
                  </a:lnTo>
                  <a:lnTo>
                    <a:pt x="328" y="472"/>
                  </a:lnTo>
                  <a:lnTo>
                    <a:pt x="327" y="503"/>
                  </a:lnTo>
                  <a:lnTo>
                    <a:pt x="322" y="535"/>
                  </a:lnTo>
                  <a:lnTo>
                    <a:pt x="313" y="567"/>
                  </a:lnTo>
                  <a:lnTo>
                    <a:pt x="298" y="595"/>
                  </a:lnTo>
                  <a:lnTo>
                    <a:pt x="281" y="622"/>
                  </a:lnTo>
                  <a:lnTo>
                    <a:pt x="260" y="645"/>
                  </a:lnTo>
                  <a:lnTo>
                    <a:pt x="235" y="666"/>
                  </a:lnTo>
                  <a:lnTo>
                    <a:pt x="209" y="682"/>
                  </a:lnTo>
                  <a:lnTo>
                    <a:pt x="179" y="695"/>
                  </a:lnTo>
                  <a:lnTo>
                    <a:pt x="148" y="703"/>
                  </a:lnTo>
                  <a:lnTo>
                    <a:pt x="112" y="710"/>
                  </a:lnTo>
                  <a:lnTo>
                    <a:pt x="112" y="771"/>
                  </a:lnTo>
                  <a:lnTo>
                    <a:pt x="150" y="777"/>
                  </a:lnTo>
                  <a:lnTo>
                    <a:pt x="181" y="784"/>
                  </a:lnTo>
                  <a:lnTo>
                    <a:pt x="211" y="796"/>
                  </a:lnTo>
                  <a:lnTo>
                    <a:pt x="238" y="811"/>
                  </a:lnTo>
                  <a:lnTo>
                    <a:pt x="264" y="831"/>
                  </a:lnTo>
                  <a:lnTo>
                    <a:pt x="285" y="853"/>
                  </a:lnTo>
                  <a:lnTo>
                    <a:pt x="305" y="879"/>
                  </a:lnTo>
                  <a:lnTo>
                    <a:pt x="320" y="908"/>
                  </a:lnTo>
                  <a:lnTo>
                    <a:pt x="330" y="939"/>
                  </a:lnTo>
                  <a:lnTo>
                    <a:pt x="336" y="970"/>
                  </a:lnTo>
                  <a:lnTo>
                    <a:pt x="338" y="1002"/>
                  </a:lnTo>
                  <a:lnTo>
                    <a:pt x="335" y="1033"/>
                  </a:lnTo>
                  <a:lnTo>
                    <a:pt x="328" y="1064"/>
                  </a:lnTo>
                  <a:lnTo>
                    <a:pt x="316" y="1094"/>
                  </a:lnTo>
                  <a:lnTo>
                    <a:pt x="299" y="1121"/>
                  </a:lnTo>
                  <a:lnTo>
                    <a:pt x="279" y="1152"/>
                  </a:lnTo>
                  <a:lnTo>
                    <a:pt x="323" y="1195"/>
                  </a:lnTo>
                  <a:lnTo>
                    <a:pt x="353" y="1172"/>
                  </a:lnTo>
                  <a:lnTo>
                    <a:pt x="381" y="1155"/>
                  </a:lnTo>
                  <a:lnTo>
                    <a:pt x="409" y="1143"/>
                  </a:lnTo>
                  <a:lnTo>
                    <a:pt x="440" y="1133"/>
                  </a:lnTo>
                  <a:lnTo>
                    <a:pt x="471" y="1129"/>
                  </a:lnTo>
                  <a:lnTo>
                    <a:pt x="503" y="1130"/>
                  </a:lnTo>
                  <a:lnTo>
                    <a:pt x="534" y="1134"/>
                  </a:lnTo>
                  <a:lnTo>
                    <a:pt x="566" y="1145"/>
                  </a:lnTo>
                  <a:lnTo>
                    <a:pt x="594" y="1159"/>
                  </a:lnTo>
                  <a:lnTo>
                    <a:pt x="621" y="1176"/>
                  </a:lnTo>
                  <a:lnTo>
                    <a:pt x="645" y="1198"/>
                  </a:lnTo>
                  <a:lnTo>
                    <a:pt x="665" y="1222"/>
                  </a:lnTo>
                  <a:lnTo>
                    <a:pt x="682" y="1249"/>
                  </a:lnTo>
                  <a:lnTo>
                    <a:pt x="694" y="1278"/>
                  </a:lnTo>
                  <a:lnTo>
                    <a:pt x="702" y="1310"/>
                  </a:lnTo>
                  <a:lnTo>
                    <a:pt x="709" y="1346"/>
                  </a:lnTo>
                  <a:lnTo>
                    <a:pt x="770" y="1346"/>
                  </a:lnTo>
                  <a:lnTo>
                    <a:pt x="772" y="1333"/>
                  </a:lnTo>
                  <a:lnTo>
                    <a:pt x="780" y="1301"/>
                  </a:lnTo>
                  <a:lnTo>
                    <a:pt x="791" y="1270"/>
                  </a:lnTo>
                  <a:lnTo>
                    <a:pt x="807" y="1243"/>
                  </a:lnTo>
                  <a:lnTo>
                    <a:pt x="826" y="1217"/>
                  </a:lnTo>
                  <a:lnTo>
                    <a:pt x="850" y="1195"/>
                  </a:lnTo>
                  <a:lnTo>
                    <a:pt x="877" y="1176"/>
                  </a:lnTo>
                  <a:lnTo>
                    <a:pt x="907" y="1161"/>
                  </a:lnTo>
                  <a:lnTo>
                    <a:pt x="938" y="1151"/>
                  </a:lnTo>
                  <a:lnTo>
                    <a:pt x="970" y="1146"/>
                  </a:lnTo>
                  <a:lnTo>
                    <a:pt x="1002" y="1145"/>
                  </a:lnTo>
                  <a:lnTo>
                    <a:pt x="1034" y="1149"/>
                  </a:lnTo>
                  <a:lnTo>
                    <a:pt x="1065" y="1157"/>
                  </a:lnTo>
                  <a:lnTo>
                    <a:pt x="1095" y="1170"/>
                  </a:lnTo>
                  <a:lnTo>
                    <a:pt x="1123" y="1187"/>
                  </a:lnTo>
                  <a:lnTo>
                    <a:pt x="1133" y="1195"/>
                  </a:lnTo>
                  <a:lnTo>
                    <a:pt x="1175" y="1152"/>
                  </a:lnTo>
                  <a:lnTo>
                    <a:pt x="1156" y="1121"/>
                  </a:lnTo>
                  <a:lnTo>
                    <a:pt x="1140" y="1094"/>
                  </a:lnTo>
                  <a:lnTo>
                    <a:pt x="1127" y="1064"/>
                  </a:lnTo>
                  <a:lnTo>
                    <a:pt x="1120" y="1033"/>
                  </a:lnTo>
                  <a:lnTo>
                    <a:pt x="1117" y="1002"/>
                  </a:lnTo>
                  <a:lnTo>
                    <a:pt x="1119" y="970"/>
                  </a:lnTo>
                  <a:lnTo>
                    <a:pt x="1125" y="939"/>
                  </a:lnTo>
                  <a:lnTo>
                    <a:pt x="1136" y="908"/>
                  </a:lnTo>
                  <a:lnTo>
                    <a:pt x="1151" y="879"/>
                  </a:lnTo>
                  <a:lnTo>
                    <a:pt x="1170" y="853"/>
                  </a:lnTo>
                  <a:lnTo>
                    <a:pt x="1192" y="831"/>
                  </a:lnTo>
                  <a:lnTo>
                    <a:pt x="1217" y="811"/>
                  </a:lnTo>
                  <a:lnTo>
                    <a:pt x="1244" y="796"/>
                  </a:lnTo>
                  <a:lnTo>
                    <a:pt x="1274" y="784"/>
                  </a:lnTo>
                  <a:lnTo>
                    <a:pt x="1306" y="777"/>
                  </a:lnTo>
                  <a:lnTo>
                    <a:pt x="1343" y="771"/>
                  </a:lnTo>
                  <a:lnTo>
                    <a:pt x="1343" y="710"/>
                  </a:lnTo>
                  <a:lnTo>
                    <a:pt x="1308" y="703"/>
                  </a:lnTo>
                  <a:lnTo>
                    <a:pt x="1276" y="695"/>
                  </a:lnTo>
                  <a:lnTo>
                    <a:pt x="1248" y="682"/>
                  </a:lnTo>
                  <a:lnTo>
                    <a:pt x="1220" y="666"/>
                  </a:lnTo>
                  <a:lnTo>
                    <a:pt x="1196" y="645"/>
                  </a:lnTo>
                  <a:lnTo>
                    <a:pt x="1174" y="622"/>
                  </a:lnTo>
                  <a:lnTo>
                    <a:pt x="1157" y="595"/>
                  </a:lnTo>
                  <a:lnTo>
                    <a:pt x="1143" y="567"/>
                  </a:lnTo>
                  <a:lnTo>
                    <a:pt x="1134" y="535"/>
                  </a:lnTo>
                  <a:lnTo>
                    <a:pt x="1129" y="503"/>
                  </a:lnTo>
                  <a:lnTo>
                    <a:pt x="1127" y="472"/>
                  </a:lnTo>
                  <a:lnTo>
                    <a:pt x="1132" y="440"/>
                  </a:lnTo>
                  <a:lnTo>
                    <a:pt x="1141" y="410"/>
                  </a:lnTo>
                  <a:lnTo>
                    <a:pt x="1153" y="380"/>
                  </a:lnTo>
                  <a:lnTo>
                    <a:pt x="1170" y="353"/>
                  </a:lnTo>
                  <a:lnTo>
                    <a:pt x="1193" y="323"/>
                  </a:lnTo>
                  <a:lnTo>
                    <a:pt x="1150" y="279"/>
                  </a:lnTo>
                  <a:lnTo>
                    <a:pt x="1120" y="300"/>
                  </a:lnTo>
                  <a:lnTo>
                    <a:pt x="1092" y="316"/>
                  </a:lnTo>
                  <a:lnTo>
                    <a:pt x="1062" y="328"/>
                  </a:lnTo>
                  <a:lnTo>
                    <a:pt x="1032" y="335"/>
                  </a:lnTo>
                  <a:lnTo>
                    <a:pt x="1000" y="338"/>
                  </a:lnTo>
                  <a:lnTo>
                    <a:pt x="969" y="336"/>
                  </a:lnTo>
                  <a:lnTo>
                    <a:pt x="937" y="330"/>
                  </a:lnTo>
                  <a:lnTo>
                    <a:pt x="907" y="320"/>
                  </a:lnTo>
                  <a:lnTo>
                    <a:pt x="878" y="305"/>
                  </a:lnTo>
                  <a:lnTo>
                    <a:pt x="852" y="285"/>
                  </a:lnTo>
                  <a:lnTo>
                    <a:pt x="829" y="264"/>
                  </a:lnTo>
                  <a:lnTo>
                    <a:pt x="810" y="238"/>
                  </a:lnTo>
                  <a:lnTo>
                    <a:pt x="795" y="211"/>
                  </a:lnTo>
                  <a:lnTo>
                    <a:pt x="783" y="181"/>
                  </a:lnTo>
                  <a:lnTo>
                    <a:pt x="776" y="150"/>
                  </a:lnTo>
                  <a:lnTo>
                    <a:pt x="770" y="112"/>
                  </a:lnTo>
                  <a:lnTo>
                    <a:pt x="709" y="112"/>
                  </a:lnTo>
                  <a:close/>
                  <a:moveTo>
                    <a:pt x="663" y="0"/>
                  </a:moveTo>
                  <a:lnTo>
                    <a:pt x="818" y="0"/>
                  </a:lnTo>
                  <a:lnTo>
                    <a:pt x="835" y="2"/>
                  </a:lnTo>
                  <a:lnTo>
                    <a:pt x="849" y="9"/>
                  </a:lnTo>
                  <a:lnTo>
                    <a:pt x="860" y="19"/>
                  </a:lnTo>
                  <a:lnTo>
                    <a:pt x="869" y="31"/>
                  </a:lnTo>
                  <a:lnTo>
                    <a:pt x="873" y="47"/>
                  </a:lnTo>
                  <a:lnTo>
                    <a:pt x="886" y="132"/>
                  </a:lnTo>
                  <a:lnTo>
                    <a:pt x="891" y="154"/>
                  </a:lnTo>
                  <a:lnTo>
                    <a:pt x="902" y="174"/>
                  </a:lnTo>
                  <a:lnTo>
                    <a:pt x="915" y="191"/>
                  </a:lnTo>
                  <a:lnTo>
                    <a:pt x="931" y="206"/>
                  </a:lnTo>
                  <a:lnTo>
                    <a:pt x="952" y="217"/>
                  </a:lnTo>
                  <a:lnTo>
                    <a:pt x="973" y="224"/>
                  </a:lnTo>
                  <a:lnTo>
                    <a:pt x="994" y="226"/>
                  </a:lnTo>
                  <a:lnTo>
                    <a:pt x="1017" y="224"/>
                  </a:lnTo>
                  <a:lnTo>
                    <a:pt x="1037" y="218"/>
                  </a:lnTo>
                  <a:lnTo>
                    <a:pt x="1057" y="207"/>
                  </a:lnTo>
                  <a:lnTo>
                    <a:pt x="1125" y="161"/>
                  </a:lnTo>
                  <a:lnTo>
                    <a:pt x="1140" y="154"/>
                  </a:lnTo>
                  <a:lnTo>
                    <a:pt x="1154" y="151"/>
                  </a:lnTo>
                  <a:lnTo>
                    <a:pt x="1169" y="153"/>
                  </a:lnTo>
                  <a:lnTo>
                    <a:pt x="1183" y="158"/>
                  </a:lnTo>
                  <a:lnTo>
                    <a:pt x="1197" y="168"/>
                  </a:lnTo>
                  <a:lnTo>
                    <a:pt x="1306" y="277"/>
                  </a:lnTo>
                  <a:lnTo>
                    <a:pt x="1316" y="290"/>
                  </a:lnTo>
                  <a:lnTo>
                    <a:pt x="1321" y="305"/>
                  </a:lnTo>
                  <a:lnTo>
                    <a:pt x="1322" y="321"/>
                  </a:lnTo>
                  <a:lnTo>
                    <a:pt x="1319" y="336"/>
                  </a:lnTo>
                  <a:lnTo>
                    <a:pt x="1312" y="350"/>
                  </a:lnTo>
                  <a:lnTo>
                    <a:pt x="1261" y="420"/>
                  </a:lnTo>
                  <a:lnTo>
                    <a:pt x="1250" y="439"/>
                  </a:lnTo>
                  <a:lnTo>
                    <a:pt x="1242" y="460"/>
                  </a:lnTo>
                  <a:lnTo>
                    <a:pt x="1239" y="481"/>
                  </a:lnTo>
                  <a:lnTo>
                    <a:pt x="1240" y="503"/>
                  </a:lnTo>
                  <a:lnTo>
                    <a:pt x="1248" y="525"/>
                  </a:lnTo>
                  <a:lnTo>
                    <a:pt x="1258" y="545"/>
                  </a:lnTo>
                  <a:lnTo>
                    <a:pt x="1271" y="563"/>
                  </a:lnTo>
                  <a:lnTo>
                    <a:pt x="1288" y="577"/>
                  </a:lnTo>
                  <a:lnTo>
                    <a:pt x="1308" y="587"/>
                  </a:lnTo>
                  <a:lnTo>
                    <a:pt x="1329" y="593"/>
                  </a:lnTo>
                  <a:lnTo>
                    <a:pt x="1409" y="608"/>
                  </a:lnTo>
                  <a:lnTo>
                    <a:pt x="1425" y="614"/>
                  </a:lnTo>
                  <a:lnTo>
                    <a:pt x="1437" y="623"/>
                  </a:lnTo>
                  <a:lnTo>
                    <a:pt x="1447" y="634"/>
                  </a:lnTo>
                  <a:lnTo>
                    <a:pt x="1453" y="648"/>
                  </a:lnTo>
                  <a:lnTo>
                    <a:pt x="1455" y="663"/>
                  </a:lnTo>
                  <a:lnTo>
                    <a:pt x="1455" y="819"/>
                  </a:lnTo>
                  <a:lnTo>
                    <a:pt x="1453" y="835"/>
                  </a:lnTo>
                  <a:lnTo>
                    <a:pt x="1446" y="849"/>
                  </a:lnTo>
                  <a:lnTo>
                    <a:pt x="1436" y="861"/>
                  </a:lnTo>
                  <a:lnTo>
                    <a:pt x="1424" y="869"/>
                  </a:lnTo>
                  <a:lnTo>
                    <a:pt x="1407" y="875"/>
                  </a:lnTo>
                  <a:lnTo>
                    <a:pt x="1323" y="888"/>
                  </a:lnTo>
                  <a:lnTo>
                    <a:pt x="1300" y="893"/>
                  </a:lnTo>
                  <a:lnTo>
                    <a:pt x="1281" y="903"/>
                  </a:lnTo>
                  <a:lnTo>
                    <a:pt x="1264" y="916"/>
                  </a:lnTo>
                  <a:lnTo>
                    <a:pt x="1250" y="933"/>
                  </a:lnTo>
                  <a:lnTo>
                    <a:pt x="1238" y="953"/>
                  </a:lnTo>
                  <a:lnTo>
                    <a:pt x="1231" y="974"/>
                  </a:lnTo>
                  <a:lnTo>
                    <a:pt x="1229" y="996"/>
                  </a:lnTo>
                  <a:lnTo>
                    <a:pt x="1231" y="1018"/>
                  </a:lnTo>
                  <a:lnTo>
                    <a:pt x="1237" y="1039"/>
                  </a:lnTo>
                  <a:lnTo>
                    <a:pt x="1249" y="1059"/>
                  </a:lnTo>
                  <a:lnTo>
                    <a:pt x="1294" y="1127"/>
                  </a:lnTo>
                  <a:lnTo>
                    <a:pt x="1301" y="1142"/>
                  </a:lnTo>
                  <a:lnTo>
                    <a:pt x="1303" y="1156"/>
                  </a:lnTo>
                  <a:lnTo>
                    <a:pt x="1302" y="1171"/>
                  </a:lnTo>
                  <a:lnTo>
                    <a:pt x="1297" y="1185"/>
                  </a:lnTo>
                  <a:lnTo>
                    <a:pt x="1287" y="1199"/>
                  </a:lnTo>
                  <a:lnTo>
                    <a:pt x="1178" y="1308"/>
                  </a:lnTo>
                  <a:lnTo>
                    <a:pt x="1165" y="1318"/>
                  </a:lnTo>
                  <a:lnTo>
                    <a:pt x="1151" y="1323"/>
                  </a:lnTo>
                  <a:lnTo>
                    <a:pt x="1135" y="1324"/>
                  </a:lnTo>
                  <a:lnTo>
                    <a:pt x="1119" y="1321"/>
                  </a:lnTo>
                  <a:lnTo>
                    <a:pt x="1105" y="1314"/>
                  </a:lnTo>
                  <a:lnTo>
                    <a:pt x="1056" y="1278"/>
                  </a:lnTo>
                  <a:lnTo>
                    <a:pt x="1037" y="1266"/>
                  </a:lnTo>
                  <a:lnTo>
                    <a:pt x="1016" y="1259"/>
                  </a:lnTo>
                  <a:lnTo>
                    <a:pt x="994" y="1257"/>
                  </a:lnTo>
                  <a:lnTo>
                    <a:pt x="972" y="1259"/>
                  </a:lnTo>
                  <a:lnTo>
                    <a:pt x="949" y="1265"/>
                  </a:lnTo>
                  <a:lnTo>
                    <a:pt x="929" y="1276"/>
                  </a:lnTo>
                  <a:lnTo>
                    <a:pt x="912" y="1290"/>
                  </a:lnTo>
                  <a:lnTo>
                    <a:pt x="899" y="1308"/>
                  </a:lnTo>
                  <a:lnTo>
                    <a:pt x="888" y="1328"/>
                  </a:lnTo>
                  <a:lnTo>
                    <a:pt x="882" y="1351"/>
                  </a:lnTo>
                  <a:lnTo>
                    <a:pt x="873" y="1410"/>
                  </a:lnTo>
                  <a:lnTo>
                    <a:pt x="869" y="1425"/>
                  </a:lnTo>
                  <a:lnTo>
                    <a:pt x="860" y="1438"/>
                  </a:lnTo>
                  <a:lnTo>
                    <a:pt x="849" y="1448"/>
                  </a:lnTo>
                  <a:lnTo>
                    <a:pt x="835" y="1456"/>
                  </a:lnTo>
                  <a:lnTo>
                    <a:pt x="818" y="1458"/>
                  </a:lnTo>
                  <a:lnTo>
                    <a:pt x="663" y="1458"/>
                  </a:lnTo>
                  <a:lnTo>
                    <a:pt x="647" y="1456"/>
                  </a:lnTo>
                  <a:lnTo>
                    <a:pt x="633" y="1449"/>
                  </a:lnTo>
                  <a:lnTo>
                    <a:pt x="622" y="1439"/>
                  </a:lnTo>
                  <a:lnTo>
                    <a:pt x="613" y="1427"/>
                  </a:lnTo>
                  <a:lnTo>
                    <a:pt x="608" y="1412"/>
                  </a:lnTo>
                  <a:lnTo>
                    <a:pt x="592" y="1331"/>
                  </a:lnTo>
                  <a:lnTo>
                    <a:pt x="586" y="1310"/>
                  </a:lnTo>
                  <a:lnTo>
                    <a:pt x="576" y="1289"/>
                  </a:lnTo>
                  <a:lnTo>
                    <a:pt x="562" y="1273"/>
                  </a:lnTo>
                  <a:lnTo>
                    <a:pt x="545" y="1260"/>
                  </a:lnTo>
                  <a:lnTo>
                    <a:pt x="524" y="1250"/>
                  </a:lnTo>
                  <a:lnTo>
                    <a:pt x="503" y="1243"/>
                  </a:lnTo>
                  <a:lnTo>
                    <a:pt x="482" y="1242"/>
                  </a:lnTo>
                  <a:lnTo>
                    <a:pt x="459" y="1245"/>
                  </a:lnTo>
                  <a:lnTo>
                    <a:pt x="439" y="1252"/>
                  </a:lnTo>
                  <a:lnTo>
                    <a:pt x="419" y="1263"/>
                  </a:lnTo>
                  <a:lnTo>
                    <a:pt x="350" y="1314"/>
                  </a:lnTo>
                  <a:lnTo>
                    <a:pt x="336" y="1321"/>
                  </a:lnTo>
                  <a:lnTo>
                    <a:pt x="321" y="1324"/>
                  </a:lnTo>
                  <a:lnTo>
                    <a:pt x="305" y="1323"/>
                  </a:lnTo>
                  <a:lnTo>
                    <a:pt x="290" y="1318"/>
                  </a:lnTo>
                  <a:lnTo>
                    <a:pt x="277" y="1308"/>
                  </a:lnTo>
                  <a:lnTo>
                    <a:pt x="168" y="1199"/>
                  </a:lnTo>
                  <a:lnTo>
                    <a:pt x="158" y="1185"/>
                  </a:lnTo>
                  <a:lnTo>
                    <a:pt x="153" y="1171"/>
                  </a:lnTo>
                  <a:lnTo>
                    <a:pt x="151" y="1156"/>
                  </a:lnTo>
                  <a:lnTo>
                    <a:pt x="154" y="1142"/>
                  </a:lnTo>
                  <a:lnTo>
                    <a:pt x="161" y="1127"/>
                  </a:lnTo>
                  <a:lnTo>
                    <a:pt x="207" y="1059"/>
                  </a:lnTo>
                  <a:lnTo>
                    <a:pt x="218" y="1039"/>
                  </a:lnTo>
                  <a:lnTo>
                    <a:pt x="224" y="1018"/>
                  </a:lnTo>
                  <a:lnTo>
                    <a:pt x="226" y="996"/>
                  </a:lnTo>
                  <a:lnTo>
                    <a:pt x="224" y="974"/>
                  </a:lnTo>
                  <a:lnTo>
                    <a:pt x="217" y="953"/>
                  </a:lnTo>
                  <a:lnTo>
                    <a:pt x="206" y="933"/>
                  </a:lnTo>
                  <a:lnTo>
                    <a:pt x="192" y="916"/>
                  </a:lnTo>
                  <a:lnTo>
                    <a:pt x="174" y="903"/>
                  </a:lnTo>
                  <a:lnTo>
                    <a:pt x="154" y="893"/>
                  </a:lnTo>
                  <a:lnTo>
                    <a:pt x="133" y="888"/>
                  </a:lnTo>
                  <a:lnTo>
                    <a:pt x="48" y="875"/>
                  </a:lnTo>
                  <a:lnTo>
                    <a:pt x="32" y="869"/>
                  </a:lnTo>
                  <a:lnTo>
                    <a:pt x="20" y="861"/>
                  </a:lnTo>
                  <a:lnTo>
                    <a:pt x="10" y="849"/>
                  </a:lnTo>
                  <a:lnTo>
                    <a:pt x="2" y="835"/>
                  </a:lnTo>
                  <a:lnTo>
                    <a:pt x="0" y="819"/>
                  </a:lnTo>
                  <a:lnTo>
                    <a:pt x="0" y="663"/>
                  </a:lnTo>
                  <a:lnTo>
                    <a:pt x="2" y="648"/>
                  </a:lnTo>
                  <a:lnTo>
                    <a:pt x="8" y="634"/>
                  </a:lnTo>
                  <a:lnTo>
                    <a:pt x="19" y="623"/>
                  </a:lnTo>
                  <a:lnTo>
                    <a:pt x="31" y="614"/>
                  </a:lnTo>
                  <a:lnTo>
                    <a:pt x="45" y="608"/>
                  </a:lnTo>
                  <a:lnTo>
                    <a:pt x="126" y="593"/>
                  </a:lnTo>
                  <a:lnTo>
                    <a:pt x="148" y="587"/>
                  </a:lnTo>
                  <a:lnTo>
                    <a:pt x="167" y="577"/>
                  </a:lnTo>
                  <a:lnTo>
                    <a:pt x="184" y="563"/>
                  </a:lnTo>
                  <a:lnTo>
                    <a:pt x="198" y="545"/>
                  </a:lnTo>
                  <a:lnTo>
                    <a:pt x="209" y="525"/>
                  </a:lnTo>
                  <a:lnTo>
                    <a:pt x="215" y="503"/>
                  </a:lnTo>
                  <a:lnTo>
                    <a:pt x="216" y="481"/>
                  </a:lnTo>
                  <a:lnTo>
                    <a:pt x="213" y="460"/>
                  </a:lnTo>
                  <a:lnTo>
                    <a:pt x="206" y="439"/>
                  </a:lnTo>
                  <a:lnTo>
                    <a:pt x="195" y="420"/>
                  </a:lnTo>
                  <a:lnTo>
                    <a:pt x="144" y="350"/>
                  </a:lnTo>
                  <a:lnTo>
                    <a:pt x="137" y="336"/>
                  </a:lnTo>
                  <a:lnTo>
                    <a:pt x="134" y="321"/>
                  </a:lnTo>
                  <a:lnTo>
                    <a:pt x="135" y="305"/>
                  </a:lnTo>
                  <a:lnTo>
                    <a:pt x="140" y="290"/>
                  </a:lnTo>
                  <a:lnTo>
                    <a:pt x="150" y="277"/>
                  </a:lnTo>
                  <a:lnTo>
                    <a:pt x="259" y="168"/>
                  </a:lnTo>
                  <a:lnTo>
                    <a:pt x="272" y="158"/>
                  </a:lnTo>
                  <a:lnTo>
                    <a:pt x="286" y="153"/>
                  </a:lnTo>
                  <a:lnTo>
                    <a:pt x="300" y="151"/>
                  </a:lnTo>
                  <a:lnTo>
                    <a:pt x="316" y="154"/>
                  </a:lnTo>
                  <a:lnTo>
                    <a:pt x="330" y="161"/>
                  </a:lnTo>
                  <a:lnTo>
                    <a:pt x="418" y="220"/>
                  </a:lnTo>
                  <a:lnTo>
                    <a:pt x="438" y="231"/>
                  </a:lnTo>
                  <a:lnTo>
                    <a:pt x="458" y="237"/>
                  </a:lnTo>
                  <a:lnTo>
                    <a:pt x="479" y="239"/>
                  </a:lnTo>
                  <a:lnTo>
                    <a:pt x="501" y="237"/>
                  </a:lnTo>
                  <a:lnTo>
                    <a:pt x="522" y="231"/>
                  </a:lnTo>
                  <a:lnTo>
                    <a:pt x="542" y="221"/>
                  </a:lnTo>
                  <a:lnTo>
                    <a:pt x="559" y="207"/>
                  </a:lnTo>
                  <a:lnTo>
                    <a:pt x="572" y="190"/>
                  </a:lnTo>
                  <a:lnTo>
                    <a:pt x="582" y="171"/>
                  </a:lnTo>
                  <a:lnTo>
                    <a:pt x="588" y="150"/>
                  </a:lnTo>
                  <a:lnTo>
                    <a:pt x="608" y="45"/>
                  </a:lnTo>
                  <a:lnTo>
                    <a:pt x="613" y="30"/>
                  </a:lnTo>
                  <a:lnTo>
                    <a:pt x="622" y="18"/>
                  </a:lnTo>
                  <a:lnTo>
                    <a:pt x="633" y="8"/>
                  </a:lnTo>
                  <a:lnTo>
                    <a:pt x="647" y="2"/>
                  </a:lnTo>
                  <a:lnTo>
                    <a:pt x="6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60"/>
            <p:cNvSpPr>
              <a:spLocks noEditPoints="1"/>
            </p:cNvSpPr>
            <p:nvPr/>
          </p:nvSpPr>
          <p:spPr bwMode="auto">
            <a:xfrm>
              <a:off x="1998663" y="3838575"/>
              <a:ext cx="98425" cy="98425"/>
            </a:xfrm>
            <a:custGeom>
              <a:avLst/>
              <a:gdLst>
                <a:gd name="T0" fmla="*/ 249 w 559"/>
                <a:gd name="T1" fmla="*/ 116 h 561"/>
                <a:gd name="T2" fmla="*/ 195 w 559"/>
                <a:gd name="T3" fmla="*/ 135 h 561"/>
                <a:gd name="T4" fmla="*/ 152 w 559"/>
                <a:gd name="T5" fmla="*/ 173 h 561"/>
                <a:gd name="T6" fmla="*/ 122 w 559"/>
                <a:gd name="T7" fmla="*/ 222 h 561"/>
                <a:gd name="T8" fmla="*/ 112 w 559"/>
                <a:gd name="T9" fmla="*/ 281 h 561"/>
                <a:gd name="T10" fmla="*/ 122 w 559"/>
                <a:gd name="T11" fmla="*/ 339 h 561"/>
                <a:gd name="T12" fmla="*/ 152 w 559"/>
                <a:gd name="T13" fmla="*/ 389 h 561"/>
                <a:gd name="T14" fmla="*/ 195 w 559"/>
                <a:gd name="T15" fmla="*/ 425 h 561"/>
                <a:gd name="T16" fmla="*/ 249 w 559"/>
                <a:gd name="T17" fmla="*/ 446 h 561"/>
                <a:gd name="T18" fmla="*/ 310 w 559"/>
                <a:gd name="T19" fmla="*/ 446 h 561"/>
                <a:gd name="T20" fmla="*/ 364 w 559"/>
                <a:gd name="T21" fmla="*/ 425 h 561"/>
                <a:gd name="T22" fmla="*/ 408 w 559"/>
                <a:gd name="T23" fmla="*/ 389 h 561"/>
                <a:gd name="T24" fmla="*/ 437 w 559"/>
                <a:gd name="T25" fmla="*/ 339 h 561"/>
                <a:gd name="T26" fmla="*/ 448 w 559"/>
                <a:gd name="T27" fmla="*/ 281 h 561"/>
                <a:gd name="T28" fmla="*/ 437 w 559"/>
                <a:gd name="T29" fmla="*/ 222 h 561"/>
                <a:gd name="T30" fmla="*/ 408 w 559"/>
                <a:gd name="T31" fmla="*/ 173 h 561"/>
                <a:gd name="T32" fmla="*/ 364 w 559"/>
                <a:gd name="T33" fmla="*/ 135 h 561"/>
                <a:gd name="T34" fmla="*/ 310 w 559"/>
                <a:gd name="T35" fmla="*/ 116 h 561"/>
                <a:gd name="T36" fmla="*/ 280 w 559"/>
                <a:gd name="T37" fmla="*/ 0 h 561"/>
                <a:gd name="T38" fmla="*/ 360 w 559"/>
                <a:gd name="T39" fmla="*/ 12 h 561"/>
                <a:gd name="T40" fmla="*/ 432 w 559"/>
                <a:gd name="T41" fmla="*/ 45 h 561"/>
                <a:gd name="T42" fmla="*/ 490 w 559"/>
                <a:gd name="T43" fmla="*/ 97 h 561"/>
                <a:gd name="T44" fmla="*/ 533 w 559"/>
                <a:gd name="T45" fmla="*/ 162 h 561"/>
                <a:gd name="T46" fmla="*/ 556 w 559"/>
                <a:gd name="T47" fmla="*/ 239 h 561"/>
                <a:gd name="T48" fmla="*/ 556 w 559"/>
                <a:gd name="T49" fmla="*/ 321 h 561"/>
                <a:gd name="T50" fmla="*/ 533 w 559"/>
                <a:gd name="T51" fmla="*/ 399 h 561"/>
                <a:gd name="T52" fmla="*/ 490 w 559"/>
                <a:gd name="T53" fmla="*/ 464 h 561"/>
                <a:gd name="T54" fmla="*/ 432 w 559"/>
                <a:gd name="T55" fmla="*/ 515 h 561"/>
                <a:gd name="T56" fmla="*/ 360 w 559"/>
                <a:gd name="T57" fmla="*/ 549 h 561"/>
                <a:gd name="T58" fmla="*/ 280 w 559"/>
                <a:gd name="T59" fmla="*/ 561 h 561"/>
                <a:gd name="T60" fmla="*/ 199 w 559"/>
                <a:gd name="T61" fmla="*/ 549 h 561"/>
                <a:gd name="T62" fmla="*/ 127 w 559"/>
                <a:gd name="T63" fmla="*/ 515 h 561"/>
                <a:gd name="T64" fmla="*/ 69 w 559"/>
                <a:gd name="T65" fmla="*/ 464 h 561"/>
                <a:gd name="T66" fmla="*/ 26 w 559"/>
                <a:gd name="T67" fmla="*/ 399 h 561"/>
                <a:gd name="T68" fmla="*/ 3 w 559"/>
                <a:gd name="T69" fmla="*/ 321 h 561"/>
                <a:gd name="T70" fmla="*/ 3 w 559"/>
                <a:gd name="T71" fmla="*/ 239 h 561"/>
                <a:gd name="T72" fmla="*/ 26 w 559"/>
                <a:gd name="T73" fmla="*/ 162 h 561"/>
                <a:gd name="T74" fmla="*/ 69 w 559"/>
                <a:gd name="T75" fmla="*/ 97 h 561"/>
                <a:gd name="T76" fmla="*/ 127 w 559"/>
                <a:gd name="T77" fmla="*/ 45 h 561"/>
                <a:gd name="T78" fmla="*/ 199 w 559"/>
                <a:gd name="T79" fmla="*/ 12 h 561"/>
                <a:gd name="T80" fmla="*/ 280 w 559"/>
                <a:gd name="T81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9" h="561">
                  <a:moveTo>
                    <a:pt x="280" y="112"/>
                  </a:moveTo>
                  <a:lnTo>
                    <a:pt x="249" y="116"/>
                  </a:lnTo>
                  <a:lnTo>
                    <a:pt x="222" y="123"/>
                  </a:lnTo>
                  <a:lnTo>
                    <a:pt x="195" y="135"/>
                  </a:lnTo>
                  <a:lnTo>
                    <a:pt x="172" y="152"/>
                  </a:lnTo>
                  <a:lnTo>
                    <a:pt x="152" y="173"/>
                  </a:lnTo>
                  <a:lnTo>
                    <a:pt x="134" y="196"/>
                  </a:lnTo>
                  <a:lnTo>
                    <a:pt x="122" y="222"/>
                  </a:lnTo>
                  <a:lnTo>
                    <a:pt x="115" y="250"/>
                  </a:lnTo>
                  <a:lnTo>
                    <a:pt x="112" y="281"/>
                  </a:lnTo>
                  <a:lnTo>
                    <a:pt x="115" y="310"/>
                  </a:lnTo>
                  <a:lnTo>
                    <a:pt x="122" y="339"/>
                  </a:lnTo>
                  <a:lnTo>
                    <a:pt x="134" y="365"/>
                  </a:lnTo>
                  <a:lnTo>
                    <a:pt x="152" y="389"/>
                  </a:lnTo>
                  <a:lnTo>
                    <a:pt x="172" y="409"/>
                  </a:lnTo>
                  <a:lnTo>
                    <a:pt x="195" y="425"/>
                  </a:lnTo>
                  <a:lnTo>
                    <a:pt x="222" y="439"/>
                  </a:lnTo>
                  <a:lnTo>
                    <a:pt x="249" y="446"/>
                  </a:lnTo>
                  <a:lnTo>
                    <a:pt x="280" y="449"/>
                  </a:lnTo>
                  <a:lnTo>
                    <a:pt x="310" y="446"/>
                  </a:lnTo>
                  <a:lnTo>
                    <a:pt x="339" y="439"/>
                  </a:lnTo>
                  <a:lnTo>
                    <a:pt x="364" y="425"/>
                  </a:lnTo>
                  <a:lnTo>
                    <a:pt x="388" y="409"/>
                  </a:lnTo>
                  <a:lnTo>
                    <a:pt x="408" y="389"/>
                  </a:lnTo>
                  <a:lnTo>
                    <a:pt x="424" y="365"/>
                  </a:lnTo>
                  <a:lnTo>
                    <a:pt x="437" y="339"/>
                  </a:lnTo>
                  <a:lnTo>
                    <a:pt x="444" y="310"/>
                  </a:lnTo>
                  <a:lnTo>
                    <a:pt x="448" y="281"/>
                  </a:lnTo>
                  <a:lnTo>
                    <a:pt x="444" y="250"/>
                  </a:lnTo>
                  <a:lnTo>
                    <a:pt x="437" y="222"/>
                  </a:lnTo>
                  <a:lnTo>
                    <a:pt x="424" y="196"/>
                  </a:lnTo>
                  <a:lnTo>
                    <a:pt x="408" y="173"/>
                  </a:lnTo>
                  <a:lnTo>
                    <a:pt x="388" y="152"/>
                  </a:lnTo>
                  <a:lnTo>
                    <a:pt x="364" y="135"/>
                  </a:lnTo>
                  <a:lnTo>
                    <a:pt x="339" y="123"/>
                  </a:lnTo>
                  <a:lnTo>
                    <a:pt x="310" y="116"/>
                  </a:lnTo>
                  <a:lnTo>
                    <a:pt x="280" y="112"/>
                  </a:lnTo>
                  <a:close/>
                  <a:moveTo>
                    <a:pt x="280" y="0"/>
                  </a:moveTo>
                  <a:lnTo>
                    <a:pt x="321" y="3"/>
                  </a:lnTo>
                  <a:lnTo>
                    <a:pt x="360" y="12"/>
                  </a:lnTo>
                  <a:lnTo>
                    <a:pt x="398" y="26"/>
                  </a:lnTo>
                  <a:lnTo>
                    <a:pt x="432" y="45"/>
                  </a:lnTo>
                  <a:lnTo>
                    <a:pt x="463" y="69"/>
                  </a:lnTo>
                  <a:lnTo>
                    <a:pt x="490" y="97"/>
                  </a:lnTo>
                  <a:lnTo>
                    <a:pt x="515" y="128"/>
                  </a:lnTo>
                  <a:lnTo>
                    <a:pt x="533" y="162"/>
                  </a:lnTo>
                  <a:lnTo>
                    <a:pt x="547" y="200"/>
                  </a:lnTo>
                  <a:lnTo>
                    <a:pt x="556" y="239"/>
                  </a:lnTo>
                  <a:lnTo>
                    <a:pt x="559" y="281"/>
                  </a:lnTo>
                  <a:lnTo>
                    <a:pt x="556" y="321"/>
                  </a:lnTo>
                  <a:lnTo>
                    <a:pt x="547" y="361"/>
                  </a:lnTo>
                  <a:lnTo>
                    <a:pt x="533" y="399"/>
                  </a:lnTo>
                  <a:lnTo>
                    <a:pt x="515" y="433"/>
                  </a:lnTo>
                  <a:lnTo>
                    <a:pt x="490" y="464"/>
                  </a:lnTo>
                  <a:lnTo>
                    <a:pt x="463" y="492"/>
                  </a:lnTo>
                  <a:lnTo>
                    <a:pt x="432" y="515"/>
                  </a:lnTo>
                  <a:lnTo>
                    <a:pt x="398" y="535"/>
                  </a:lnTo>
                  <a:lnTo>
                    <a:pt x="360" y="549"/>
                  </a:lnTo>
                  <a:lnTo>
                    <a:pt x="321" y="558"/>
                  </a:lnTo>
                  <a:lnTo>
                    <a:pt x="280" y="561"/>
                  </a:lnTo>
                  <a:lnTo>
                    <a:pt x="238" y="558"/>
                  </a:lnTo>
                  <a:lnTo>
                    <a:pt x="199" y="549"/>
                  </a:lnTo>
                  <a:lnTo>
                    <a:pt x="162" y="535"/>
                  </a:lnTo>
                  <a:lnTo>
                    <a:pt x="127" y="515"/>
                  </a:lnTo>
                  <a:lnTo>
                    <a:pt x="97" y="492"/>
                  </a:lnTo>
                  <a:lnTo>
                    <a:pt x="69" y="464"/>
                  </a:lnTo>
                  <a:lnTo>
                    <a:pt x="45" y="433"/>
                  </a:lnTo>
                  <a:lnTo>
                    <a:pt x="26" y="399"/>
                  </a:lnTo>
                  <a:lnTo>
                    <a:pt x="12" y="361"/>
                  </a:lnTo>
                  <a:lnTo>
                    <a:pt x="3" y="321"/>
                  </a:lnTo>
                  <a:lnTo>
                    <a:pt x="0" y="281"/>
                  </a:lnTo>
                  <a:lnTo>
                    <a:pt x="3" y="239"/>
                  </a:lnTo>
                  <a:lnTo>
                    <a:pt x="12" y="200"/>
                  </a:lnTo>
                  <a:lnTo>
                    <a:pt x="26" y="162"/>
                  </a:lnTo>
                  <a:lnTo>
                    <a:pt x="45" y="128"/>
                  </a:lnTo>
                  <a:lnTo>
                    <a:pt x="69" y="97"/>
                  </a:lnTo>
                  <a:lnTo>
                    <a:pt x="97" y="69"/>
                  </a:lnTo>
                  <a:lnTo>
                    <a:pt x="127" y="45"/>
                  </a:lnTo>
                  <a:lnTo>
                    <a:pt x="162" y="26"/>
                  </a:lnTo>
                  <a:lnTo>
                    <a:pt x="199" y="12"/>
                  </a:lnTo>
                  <a:lnTo>
                    <a:pt x="238" y="3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161"/>
            <p:cNvSpPr>
              <a:spLocks noEditPoints="1"/>
            </p:cNvSpPr>
            <p:nvPr/>
          </p:nvSpPr>
          <p:spPr bwMode="auto">
            <a:xfrm>
              <a:off x="1593850" y="3452813"/>
              <a:ext cx="493713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6 w 2798"/>
                <a:gd name="T11" fmla="*/ 1695 h 3084"/>
                <a:gd name="T12" fmla="*/ 722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13 w 2798"/>
                <a:gd name="T27" fmla="*/ 1801 h 3084"/>
                <a:gd name="T28" fmla="*/ 1549 w 2798"/>
                <a:gd name="T29" fmla="*/ 1702 h 3084"/>
                <a:gd name="T30" fmla="*/ 1509 w 2798"/>
                <a:gd name="T31" fmla="*/ 1626 h 3084"/>
                <a:gd name="T32" fmla="*/ 1467 w 2798"/>
                <a:gd name="T33" fmla="*/ 1533 h 3084"/>
                <a:gd name="T34" fmla="*/ 1442 w 2798"/>
                <a:gd name="T35" fmla="*/ 1464 h 3084"/>
                <a:gd name="T36" fmla="*/ 1374 w 2798"/>
                <a:gd name="T37" fmla="*/ 1345 h 3084"/>
                <a:gd name="T38" fmla="*/ 1352 w 2798"/>
                <a:gd name="T39" fmla="*/ 946 h 3084"/>
                <a:gd name="T40" fmla="*/ 1272 w 2798"/>
                <a:gd name="T41" fmla="*/ 534 h 3084"/>
                <a:gd name="T42" fmla="*/ 2201 w 2798"/>
                <a:gd name="T43" fmla="*/ 6 h 3084"/>
                <a:gd name="T44" fmla="*/ 2554 w 2798"/>
                <a:gd name="T45" fmla="*/ 132 h 3084"/>
                <a:gd name="T46" fmla="*/ 2726 w 2798"/>
                <a:gd name="T47" fmla="*/ 390 h 3084"/>
                <a:gd name="T48" fmla="*/ 2742 w 2798"/>
                <a:gd name="T49" fmla="*/ 563 h 3084"/>
                <a:gd name="T50" fmla="*/ 2798 w 2798"/>
                <a:gd name="T51" fmla="*/ 1233 h 3084"/>
                <a:gd name="T52" fmla="*/ 2697 w 2798"/>
                <a:gd name="T53" fmla="*/ 1420 h 3084"/>
                <a:gd name="T54" fmla="*/ 2576 w 2798"/>
                <a:gd name="T55" fmla="*/ 1423 h 3084"/>
                <a:gd name="T56" fmla="*/ 2606 w 2798"/>
                <a:gd name="T57" fmla="*/ 1339 h 3084"/>
                <a:gd name="T58" fmla="*/ 2686 w 2798"/>
                <a:gd name="T59" fmla="*/ 1009 h 3084"/>
                <a:gd name="T60" fmla="*/ 2631 w 2798"/>
                <a:gd name="T61" fmla="*/ 549 h 3084"/>
                <a:gd name="T62" fmla="*/ 2611 w 2798"/>
                <a:gd name="T63" fmla="*/ 398 h 3084"/>
                <a:gd name="T64" fmla="*/ 2438 w 2798"/>
                <a:gd name="T65" fmla="*/ 189 h 3084"/>
                <a:gd name="T66" fmla="*/ 2070 w 2798"/>
                <a:gd name="T67" fmla="*/ 112 h 3084"/>
                <a:gd name="T68" fmla="*/ 1701 w 2798"/>
                <a:gd name="T69" fmla="*/ 190 h 3084"/>
                <a:gd name="T70" fmla="*/ 1524 w 2798"/>
                <a:gd name="T71" fmla="*/ 412 h 3084"/>
                <a:gd name="T72" fmla="*/ 1511 w 2798"/>
                <a:gd name="T73" fmla="*/ 909 h 3084"/>
                <a:gd name="T74" fmla="*/ 1457 w 2798"/>
                <a:gd name="T75" fmla="*/ 1256 h 3084"/>
                <a:gd name="T76" fmla="*/ 1531 w 2798"/>
                <a:gd name="T77" fmla="*/ 1362 h 3084"/>
                <a:gd name="T78" fmla="*/ 1575 w 2798"/>
                <a:gd name="T79" fmla="*/ 1500 h 3084"/>
                <a:gd name="T80" fmla="*/ 1611 w 2798"/>
                <a:gd name="T81" fmla="*/ 1583 h 3084"/>
                <a:gd name="T82" fmla="*/ 1711 w 2798"/>
                <a:gd name="T83" fmla="*/ 1745 h 3084"/>
                <a:gd name="T84" fmla="*/ 1734 w 2798"/>
                <a:gd name="T85" fmla="*/ 1999 h 3084"/>
                <a:gd name="T86" fmla="*/ 1629 w 2798"/>
                <a:gd name="T87" fmla="*/ 2208 h 3084"/>
                <a:gd name="T88" fmla="*/ 950 w 2798"/>
                <a:gd name="T89" fmla="*/ 2645 h 3084"/>
                <a:gd name="T90" fmla="*/ 1511 w 2798"/>
                <a:gd name="T91" fmla="*/ 2971 h 3084"/>
                <a:gd name="T92" fmla="*/ 1555 w 2798"/>
                <a:gd name="T93" fmla="*/ 3060 h 3084"/>
                <a:gd name="T94" fmla="*/ 10 w 2798"/>
                <a:gd name="T95" fmla="*/ 2775 h 3084"/>
                <a:gd name="T96" fmla="*/ 190 w 2798"/>
                <a:gd name="T97" fmla="*/ 2505 h 3084"/>
                <a:gd name="T98" fmla="*/ 666 w 2798"/>
                <a:gd name="T99" fmla="*/ 2161 h 3084"/>
                <a:gd name="T100" fmla="*/ 579 w 2798"/>
                <a:gd name="T101" fmla="*/ 1873 h 3084"/>
                <a:gd name="T102" fmla="*/ 444 w 2798"/>
                <a:gd name="T103" fmla="*/ 1612 h 3084"/>
                <a:gd name="T104" fmla="*/ 394 w 2798"/>
                <a:gd name="T105" fmla="*/ 1257 h 3084"/>
                <a:gd name="T106" fmla="*/ 449 w 2798"/>
                <a:gd name="T107" fmla="*/ 888 h 3084"/>
                <a:gd name="T108" fmla="*/ 475 w 2798"/>
                <a:gd name="T109" fmla="*/ 770 h 3084"/>
                <a:gd name="T110" fmla="*/ 577 w 2798"/>
                <a:gd name="T111" fmla="*/ 588 h 3084"/>
                <a:gd name="T112" fmla="*/ 802 w 2798"/>
                <a:gd name="T113" fmla="*/ 434 h 3084"/>
                <a:gd name="T114" fmla="*/ 1186 w 2798"/>
                <a:gd name="T115" fmla="*/ 400 h 3084"/>
                <a:gd name="T116" fmla="*/ 1424 w 2798"/>
                <a:gd name="T117" fmla="*/ 358 h 3084"/>
                <a:gd name="T118" fmla="*/ 1626 w 2798"/>
                <a:gd name="T119" fmla="*/ 105 h 3084"/>
                <a:gd name="T120" fmla="*/ 2003 w 2798"/>
                <a:gd name="T121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2" y="1660"/>
                  </a:lnTo>
                  <a:lnTo>
                    <a:pt x="606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2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13" y="1801"/>
                  </a:lnTo>
                  <a:lnTo>
                    <a:pt x="1603" y="1787"/>
                  </a:lnTo>
                  <a:lnTo>
                    <a:pt x="1591" y="1768"/>
                  </a:lnTo>
                  <a:lnTo>
                    <a:pt x="1578" y="1749"/>
                  </a:lnTo>
                  <a:lnTo>
                    <a:pt x="1577" y="1748"/>
                  </a:lnTo>
                  <a:lnTo>
                    <a:pt x="1577" y="1747"/>
                  </a:lnTo>
                  <a:lnTo>
                    <a:pt x="1564" y="1726"/>
                  </a:lnTo>
                  <a:lnTo>
                    <a:pt x="1549" y="1702"/>
                  </a:lnTo>
                  <a:lnTo>
                    <a:pt x="1545" y="1696"/>
                  </a:lnTo>
                  <a:lnTo>
                    <a:pt x="1519" y="1646"/>
                  </a:lnTo>
                  <a:lnTo>
                    <a:pt x="1517" y="1644"/>
                  </a:lnTo>
                  <a:lnTo>
                    <a:pt x="1516" y="1641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6"/>
                  </a:lnTo>
                  <a:lnTo>
                    <a:pt x="1492" y="1593"/>
                  </a:lnTo>
                  <a:lnTo>
                    <a:pt x="1490" y="1588"/>
                  </a:lnTo>
                  <a:lnTo>
                    <a:pt x="1488" y="1583"/>
                  </a:lnTo>
                  <a:lnTo>
                    <a:pt x="1484" y="1575"/>
                  </a:lnTo>
                  <a:lnTo>
                    <a:pt x="1483" y="1572"/>
                  </a:lnTo>
                  <a:lnTo>
                    <a:pt x="1482" y="1569"/>
                  </a:lnTo>
                  <a:lnTo>
                    <a:pt x="1467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1" y="1489"/>
                  </a:lnTo>
                  <a:lnTo>
                    <a:pt x="1446" y="1472"/>
                  </a:lnTo>
                  <a:lnTo>
                    <a:pt x="1444" y="1468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2"/>
                  </a:lnTo>
                  <a:lnTo>
                    <a:pt x="1427" y="1409"/>
                  </a:lnTo>
                  <a:lnTo>
                    <a:pt x="1426" y="1407"/>
                  </a:lnTo>
                  <a:lnTo>
                    <a:pt x="1406" y="1388"/>
                  </a:lnTo>
                  <a:lnTo>
                    <a:pt x="1389" y="1368"/>
                  </a:lnTo>
                  <a:lnTo>
                    <a:pt x="1374" y="1345"/>
                  </a:lnTo>
                  <a:lnTo>
                    <a:pt x="1361" y="1319"/>
                  </a:lnTo>
                  <a:lnTo>
                    <a:pt x="1351" y="1291"/>
                  </a:lnTo>
                  <a:lnTo>
                    <a:pt x="1345" y="1263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2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0" y="1357"/>
                  </a:lnTo>
                  <a:lnTo>
                    <a:pt x="1531" y="1362"/>
                  </a:lnTo>
                  <a:lnTo>
                    <a:pt x="1531" y="1362"/>
                  </a:lnTo>
                  <a:lnTo>
                    <a:pt x="1531" y="1363"/>
                  </a:lnTo>
                  <a:lnTo>
                    <a:pt x="1545" y="1416"/>
                  </a:lnTo>
                  <a:lnTo>
                    <a:pt x="1549" y="1430"/>
                  </a:lnTo>
                  <a:lnTo>
                    <a:pt x="1557" y="1453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7" y="1504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08" y="1576"/>
                  </a:lnTo>
                  <a:lnTo>
                    <a:pt x="1609" y="1578"/>
                  </a:lnTo>
                  <a:lnTo>
                    <a:pt x="1611" y="1583"/>
                  </a:lnTo>
                  <a:lnTo>
                    <a:pt x="1629" y="1615"/>
                  </a:lnTo>
                  <a:lnTo>
                    <a:pt x="1646" y="1646"/>
                  </a:lnTo>
                  <a:lnTo>
                    <a:pt x="1662" y="1673"/>
                  </a:lnTo>
                  <a:lnTo>
                    <a:pt x="1677" y="1696"/>
                  </a:lnTo>
                  <a:lnTo>
                    <a:pt x="1691" y="1716"/>
                  </a:lnTo>
                  <a:lnTo>
                    <a:pt x="1702" y="1733"/>
                  </a:lnTo>
                  <a:lnTo>
                    <a:pt x="1711" y="1745"/>
                  </a:lnTo>
                  <a:lnTo>
                    <a:pt x="1718" y="1753"/>
                  </a:lnTo>
                  <a:lnTo>
                    <a:pt x="1719" y="1755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5" name="Group 874"/>
          <p:cNvGrpSpPr/>
          <p:nvPr/>
        </p:nvGrpSpPr>
        <p:grpSpPr>
          <a:xfrm>
            <a:off x="2525839" y="3460750"/>
            <a:ext cx="582613" cy="542925"/>
            <a:chOff x="2536825" y="3460750"/>
            <a:chExt cx="582613" cy="5429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16" name="Freeform 166"/>
            <p:cNvSpPr>
              <a:spLocks noEditPoints="1"/>
            </p:cNvSpPr>
            <p:nvPr/>
          </p:nvSpPr>
          <p:spPr bwMode="auto">
            <a:xfrm>
              <a:off x="2840038" y="3786188"/>
              <a:ext cx="279400" cy="182563"/>
            </a:xfrm>
            <a:custGeom>
              <a:avLst/>
              <a:gdLst>
                <a:gd name="T0" fmla="*/ 1146 w 1584"/>
                <a:gd name="T1" fmla="*/ 270 h 1037"/>
                <a:gd name="T2" fmla="*/ 1164 w 1584"/>
                <a:gd name="T3" fmla="*/ 387 h 1037"/>
                <a:gd name="T4" fmla="*/ 1138 w 1584"/>
                <a:gd name="T5" fmla="*/ 527 h 1037"/>
                <a:gd name="T6" fmla="*/ 1067 w 1584"/>
                <a:gd name="T7" fmla="*/ 644 h 1037"/>
                <a:gd name="T8" fmla="*/ 960 w 1584"/>
                <a:gd name="T9" fmla="*/ 729 h 1037"/>
                <a:gd name="T10" fmla="*/ 828 w 1584"/>
                <a:gd name="T11" fmla="*/ 771 h 1037"/>
                <a:gd name="T12" fmla="*/ 684 w 1584"/>
                <a:gd name="T13" fmla="*/ 762 h 1037"/>
                <a:gd name="T14" fmla="*/ 559 w 1584"/>
                <a:gd name="T15" fmla="*/ 705 h 1037"/>
                <a:gd name="T16" fmla="*/ 462 w 1584"/>
                <a:gd name="T17" fmla="*/ 608 h 1037"/>
                <a:gd name="T18" fmla="*/ 405 w 1584"/>
                <a:gd name="T19" fmla="*/ 483 h 1037"/>
                <a:gd name="T20" fmla="*/ 395 w 1584"/>
                <a:gd name="T21" fmla="*/ 346 h 1037"/>
                <a:gd name="T22" fmla="*/ 429 w 1584"/>
                <a:gd name="T23" fmla="*/ 228 h 1037"/>
                <a:gd name="T24" fmla="*/ 274 w 1584"/>
                <a:gd name="T25" fmla="*/ 354 h 1037"/>
                <a:gd name="T26" fmla="*/ 134 w 1584"/>
                <a:gd name="T27" fmla="*/ 524 h 1037"/>
                <a:gd name="T28" fmla="*/ 278 w 1584"/>
                <a:gd name="T29" fmla="*/ 696 h 1037"/>
                <a:gd name="T30" fmla="*/ 437 w 1584"/>
                <a:gd name="T31" fmla="*/ 822 h 1037"/>
                <a:gd name="T32" fmla="*/ 608 w 1584"/>
                <a:gd name="T33" fmla="*/ 900 h 1037"/>
                <a:gd name="T34" fmla="*/ 789 w 1584"/>
                <a:gd name="T35" fmla="*/ 925 h 1037"/>
                <a:gd name="T36" fmla="*/ 972 w 1584"/>
                <a:gd name="T37" fmla="*/ 899 h 1037"/>
                <a:gd name="T38" fmla="*/ 1145 w 1584"/>
                <a:gd name="T39" fmla="*/ 820 h 1037"/>
                <a:gd name="T40" fmla="*/ 1306 w 1584"/>
                <a:gd name="T41" fmla="*/ 691 h 1037"/>
                <a:gd name="T42" fmla="*/ 1450 w 1584"/>
                <a:gd name="T43" fmla="*/ 516 h 1037"/>
                <a:gd name="T44" fmla="*/ 1317 w 1584"/>
                <a:gd name="T45" fmla="*/ 353 h 1037"/>
                <a:gd name="T46" fmla="*/ 1167 w 1584"/>
                <a:gd name="T47" fmla="*/ 232 h 1037"/>
                <a:gd name="T48" fmla="*/ 758 w 1584"/>
                <a:gd name="T49" fmla="*/ 116 h 1037"/>
                <a:gd name="T50" fmla="*/ 651 w 1584"/>
                <a:gd name="T51" fmla="*/ 145 h 1037"/>
                <a:gd name="T52" fmla="*/ 567 w 1584"/>
                <a:gd name="T53" fmla="*/ 214 h 1037"/>
                <a:gd name="T54" fmla="*/ 515 w 1584"/>
                <a:gd name="T55" fmla="*/ 312 h 1037"/>
                <a:gd name="T56" fmla="*/ 508 w 1584"/>
                <a:gd name="T57" fmla="*/ 428 h 1037"/>
                <a:gd name="T58" fmla="*/ 550 w 1584"/>
                <a:gd name="T59" fmla="*/ 537 h 1037"/>
                <a:gd name="T60" fmla="*/ 630 w 1584"/>
                <a:gd name="T61" fmla="*/ 619 h 1037"/>
                <a:gd name="T62" fmla="*/ 738 w 1584"/>
                <a:gd name="T63" fmla="*/ 659 h 1037"/>
                <a:gd name="T64" fmla="*/ 858 w 1584"/>
                <a:gd name="T65" fmla="*/ 651 h 1037"/>
                <a:gd name="T66" fmla="*/ 958 w 1584"/>
                <a:gd name="T67" fmla="*/ 595 h 1037"/>
                <a:gd name="T68" fmla="*/ 1027 w 1584"/>
                <a:gd name="T69" fmla="*/ 504 h 1037"/>
                <a:gd name="T70" fmla="*/ 1053 w 1584"/>
                <a:gd name="T71" fmla="*/ 387 h 1037"/>
                <a:gd name="T72" fmla="*/ 1029 w 1584"/>
                <a:gd name="T73" fmla="*/ 276 h 1037"/>
                <a:gd name="T74" fmla="*/ 965 w 1584"/>
                <a:gd name="T75" fmla="*/ 188 h 1037"/>
                <a:gd name="T76" fmla="*/ 872 w 1584"/>
                <a:gd name="T77" fmla="*/ 130 h 1037"/>
                <a:gd name="T78" fmla="*/ 795 w 1584"/>
                <a:gd name="T79" fmla="*/ 114 h 1037"/>
                <a:gd name="T80" fmla="*/ 824 w 1584"/>
                <a:gd name="T81" fmla="*/ 3 h 1037"/>
                <a:gd name="T82" fmla="*/ 1015 w 1584"/>
                <a:gd name="T83" fmla="*/ 36 h 1037"/>
                <a:gd name="T84" fmla="*/ 1197 w 1584"/>
                <a:gd name="T85" fmla="*/ 118 h 1037"/>
                <a:gd name="T86" fmla="*/ 1366 w 1584"/>
                <a:gd name="T87" fmla="*/ 245 h 1037"/>
                <a:gd name="T88" fmla="*/ 1517 w 1584"/>
                <a:gd name="T89" fmla="*/ 418 h 1037"/>
                <a:gd name="T90" fmla="*/ 1558 w 1584"/>
                <a:gd name="T91" fmla="*/ 555 h 1037"/>
                <a:gd name="T92" fmla="*/ 1407 w 1584"/>
                <a:gd name="T93" fmla="*/ 748 h 1037"/>
                <a:gd name="T94" fmla="*/ 1237 w 1584"/>
                <a:gd name="T95" fmla="*/ 894 h 1037"/>
                <a:gd name="T96" fmla="*/ 1053 w 1584"/>
                <a:gd name="T97" fmla="*/ 989 h 1037"/>
                <a:gd name="T98" fmla="*/ 856 w 1584"/>
                <a:gd name="T99" fmla="*/ 1034 h 1037"/>
                <a:gd name="T100" fmla="*/ 655 w 1584"/>
                <a:gd name="T101" fmla="*/ 1025 h 1037"/>
                <a:gd name="T102" fmla="*/ 462 w 1584"/>
                <a:gd name="T103" fmla="*/ 963 h 1037"/>
                <a:gd name="T104" fmla="*/ 283 w 1584"/>
                <a:gd name="T105" fmla="*/ 850 h 1037"/>
                <a:gd name="T106" fmla="*/ 118 w 1584"/>
                <a:gd name="T107" fmla="*/ 689 h 1037"/>
                <a:gd name="T108" fmla="*/ 0 w 1584"/>
                <a:gd name="T109" fmla="*/ 525 h 1037"/>
                <a:gd name="T110" fmla="*/ 120 w 1584"/>
                <a:gd name="T111" fmla="*/ 356 h 1037"/>
                <a:gd name="T112" fmla="*/ 278 w 1584"/>
                <a:gd name="T113" fmla="*/ 198 h 1037"/>
                <a:gd name="T114" fmla="*/ 451 w 1584"/>
                <a:gd name="T115" fmla="*/ 86 h 1037"/>
                <a:gd name="T116" fmla="*/ 636 w 1584"/>
                <a:gd name="T117" fmla="*/ 20 h 1037"/>
                <a:gd name="T118" fmla="*/ 779 w 1584"/>
                <a:gd name="T119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84" h="1037">
                  <a:moveTo>
                    <a:pt x="1116" y="200"/>
                  </a:moveTo>
                  <a:lnTo>
                    <a:pt x="1133" y="235"/>
                  </a:lnTo>
                  <a:lnTo>
                    <a:pt x="1146" y="270"/>
                  </a:lnTo>
                  <a:lnTo>
                    <a:pt x="1156" y="308"/>
                  </a:lnTo>
                  <a:lnTo>
                    <a:pt x="1162" y="347"/>
                  </a:lnTo>
                  <a:lnTo>
                    <a:pt x="1164" y="387"/>
                  </a:lnTo>
                  <a:lnTo>
                    <a:pt x="1161" y="436"/>
                  </a:lnTo>
                  <a:lnTo>
                    <a:pt x="1152" y="483"/>
                  </a:lnTo>
                  <a:lnTo>
                    <a:pt x="1138" y="527"/>
                  </a:lnTo>
                  <a:lnTo>
                    <a:pt x="1120" y="570"/>
                  </a:lnTo>
                  <a:lnTo>
                    <a:pt x="1095" y="608"/>
                  </a:lnTo>
                  <a:lnTo>
                    <a:pt x="1067" y="644"/>
                  </a:lnTo>
                  <a:lnTo>
                    <a:pt x="1034" y="677"/>
                  </a:lnTo>
                  <a:lnTo>
                    <a:pt x="999" y="705"/>
                  </a:lnTo>
                  <a:lnTo>
                    <a:pt x="960" y="729"/>
                  </a:lnTo>
                  <a:lnTo>
                    <a:pt x="918" y="748"/>
                  </a:lnTo>
                  <a:lnTo>
                    <a:pt x="874" y="762"/>
                  </a:lnTo>
                  <a:lnTo>
                    <a:pt x="828" y="771"/>
                  </a:lnTo>
                  <a:lnTo>
                    <a:pt x="779" y="774"/>
                  </a:lnTo>
                  <a:lnTo>
                    <a:pt x="730" y="771"/>
                  </a:lnTo>
                  <a:lnTo>
                    <a:pt x="684" y="762"/>
                  </a:lnTo>
                  <a:lnTo>
                    <a:pt x="640" y="748"/>
                  </a:lnTo>
                  <a:lnTo>
                    <a:pt x="598" y="729"/>
                  </a:lnTo>
                  <a:lnTo>
                    <a:pt x="559" y="705"/>
                  </a:lnTo>
                  <a:lnTo>
                    <a:pt x="523" y="677"/>
                  </a:lnTo>
                  <a:lnTo>
                    <a:pt x="491" y="644"/>
                  </a:lnTo>
                  <a:lnTo>
                    <a:pt x="462" y="608"/>
                  </a:lnTo>
                  <a:lnTo>
                    <a:pt x="439" y="570"/>
                  </a:lnTo>
                  <a:lnTo>
                    <a:pt x="420" y="527"/>
                  </a:lnTo>
                  <a:lnTo>
                    <a:pt x="405" y="483"/>
                  </a:lnTo>
                  <a:lnTo>
                    <a:pt x="396" y="436"/>
                  </a:lnTo>
                  <a:lnTo>
                    <a:pt x="393" y="387"/>
                  </a:lnTo>
                  <a:lnTo>
                    <a:pt x="395" y="346"/>
                  </a:lnTo>
                  <a:lnTo>
                    <a:pt x="402" y="304"/>
                  </a:lnTo>
                  <a:lnTo>
                    <a:pt x="414" y="265"/>
                  </a:lnTo>
                  <a:lnTo>
                    <a:pt x="429" y="228"/>
                  </a:lnTo>
                  <a:lnTo>
                    <a:pt x="375" y="264"/>
                  </a:lnTo>
                  <a:lnTo>
                    <a:pt x="323" y="307"/>
                  </a:lnTo>
                  <a:lnTo>
                    <a:pt x="274" y="354"/>
                  </a:lnTo>
                  <a:lnTo>
                    <a:pt x="225" y="406"/>
                  </a:lnTo>
                  <a:lnTo>
                    <a:pt x="178" y="463"/>
                  </a:lnTo>
                  <a:lnTo>
                    <a:pt x="134" y="524"/>
                  </a:lnTo>
                  <a:lnTo>
                    <a:pt x="179" y="587"/>
                  </a:lnTo>
                  <a:lnTo>
                    <a:pt x="227" y="644"/>
                  </a:lnTo>
                  <a:lnTo>
                    <a:pt x="278" y="696"/>
                  </a:lnTo>
                  <a:lnTo>
                    <a:pt x="328" y="744"/>
                  </a:lnTo>
                  <a:lnTo>
                    <a:pt x="382" y="786"/>
                  </a:lnTo>
                  <a:lnTo>
                    <a:pt x="437" y="822"/>
                  </a:lnTo>
                  <a:lnTo>
                    <a:pt x="493" y="853"/>
                  </a:lnTo>
                  <a:lnTo>
                    <a:pt x="550" y="879"/>
                  </a:lnTo>
                  <a:lnTo>
                    <a:pt x="608" y="900"/>
                  </a:lnTo>
                  <a:lnTo>
                    <a:pt x="668" y="914"/>
                  </a:lnTo>
                  <a:lnTo>
                    <a:pt x="728" y="922"/>
                  </a:lnTo>
                  <a:lnTo>
                    <a:pt x="789" y="925"/>
                  </a:lnTo>
                  <a:lnTo>
                    <a:pt x="851" y="922"/>
                  </a:lnTo>
                  <a:lnTo>
                    <a:pt x="912" y="914"/>
                  </a:lnTo>
                  <a:lnTo>
                    <a:pt x="972" y="899"/>
                  </a:lnTo>
                  <a:lnTo>
                    <a:pt x="1030" y="878"/>
                  </a:lnTo>
                  <a:lnTo>
                    <a:pt x="1088" y="852"/>
                  </a:lnTo>
                  <a:lnTo>
                    <a:pt x="1145" y="820"/>
                  </a:lnTo>
                  <a:lnTo>
                    <a:pt x="1201" y="783"/>
                  </a:lnTo>
                  <a:lnTo>
                    <a:pt x="1254" y="740"/>
                  </a:lnTo>
                  <a:lnTo>
                    <a:pt x="1306" y="691"/>
                  </a:lnTo>
                  <a:lnTo>
                    <a:pt x="1356" y="638"/>
                  </a:lnTo>
                  <a:lnTo>
                    <a:pt x="1405" y="579"/>
                  </a:lnTo>
                  <a:lnTo>
                    <a:pt x="1450" y="516"/>
                  </a:lnTo>
                  <a:lnTo>
                    <a:pt x="1408" y="457"/>
                  </a:lnTo>
                  <a:lnTo>
                    <a:pt x="1362" y="403"/>
                  </a:lnTo>
                  <a:lnTo>
                    <a:pt x="1317" y="353"/>
                  </a:lnTo>
                  <a:lnTo>
                    <a:pt x="1268" y="308"/>
                  </a:lnTo>
                  <a:lnTo>
                    <a:pt x="1219" y="267"/>
                  </a:lnTo>
                  <a:lnTo>
                    <a:pt x="1167" y="232"/>
                  </a:lnTo>
                  <a:lnTo>
                    <a:pt x="1116" y="200"/>
                  </a:lnTo>
                  <a:close/>
                  <a:moveTo>
                    <a:pt x="795" y="114"/>
                  </a:moveTo>
                  <a:lnTo>
                    <a:pt x="758" y="116"/>
                  </a:lnTo>
                  <a:lnTo>
                    <a:pt x="720" y="120"/>
                  </a:lnTo>
                  <a:lnTo>
                    <a:pt x="684" y="130"/>
                  </a:lnTo>
                  <a:lnTo>
                    <a:pt x="651" y="145"/>
                  </a:lnTo>
                  <a:lnTo>
                    <a:pt x="620" y="164"/>
                  </a:lnTo>
                  <a:lnTo>
                    <a:pt x="591" y="188"/>
                  </a:lnTo>
                  <a:lnTo>
                    <a:pt x="567" y="214"/>
                  </a:lnTo>
                  <a:lnTo>
                    <a:pt x="545" y="244"/>
                  </a:lnTo>
                  <a:lnTo>
                    <a:pt x="528" y="276"/>
                  </a:lnTo>
                  <a:lnTo>
                    <a:pt x="515" y="312"/>
                  </a:lnTo>
                  <a:lnTo>
                    <a:pt x="508" y="349"/>
                  </a:lnTo>
                  <a:lnTo>
                    <a:pt x="505" y="387"/>
                  </a:lnTo>
                  <a:lnTo>
                    <a:pt x="508" y="428"/>
                  </a:lnTo>
                  <a:lnTo>
                    <a:pt x="516" y="467"/>
                  </a:lnTo>
                  <a:lnTo>
                    <a:pt x="530" y="504"/>
                  </a:lnTo>
                  <a:lnTo>
                    <a:pt x="550" y="537"/>
                  </a:lnTo>
                  <a:lnTo>
                    <a:pt x="572" y="568"/>
                  </a:lnTo>
                  <a:lnTo>
                    <a:pt x="599" y="595"/>
                  </a:lnTo>
                  <a:lnTo>
                    <a:pt x="630" y="619"/>
                  </a:lnTo>
                  <a:lnTo>
                    <a:pt x="663" y="637"/>
                  </a:lnTo>
                  <a:lnTo>
                    <a:pt x="700" y="651"/>
                  </a:lnTo>
                  <a:lnTo>
                    <a:pt x="738" y="659"/>
                  </a:lnTo>
                  <a:lnTo>
                    <a:pt x="779" y="662"/>
                  </a:lnTo>
                  <a:lnTo>
                    <a:pt x="819" y="659"/>
                  </a:lnTo>
                  <a:lnTo>
                    <a:pt x="858" y="651"/>
                  </a:lnTo>
                  <a:lnTo>
                    <a:pt x="894" y="637"/>
                  </a:lnTo>
                  <a:lnTo>
                    <a:pt x="928" y="619"/>
                  </a:lnTo>
                  <a:lnTo>
                    <a:pt x="958" y="595"/>
                  </a:lnTo>
                  <a:lnTo>
                    <a:pt x="986" y="568"/>
                  </a:lnTo>
                  <a:lnTo>
                    <a:pt x="1008" y="537"/>
                  </a:lnTo>
                  <a:lnTo>
                    <a:pt x="1027" y="504"/>
                  </a:lnTo>
                  <a:lnTo>
                    <a:pt x="1042" y="467"/>
                  </a:lnTo>
                  <a:lnTo>
                    <a:pt x="1050" y="428"/>
                  </a:lnTo>
                  <a:lnTo>
                    <a:pt x="1053" y="387"/>
                  </a:lnTo>
                  <a:lnTo>
                    <a:pt x="1050" y="349"/>
                  </a:lnTo>
                  <a:lnTo>
                    <a:pt x="1042" y="312"/>
                  </a:lnTo>
                  <a:lnTo>
                    <a:pt x="1029" y="276"/>
                  </a:lnTo>
                  <a:lnTo>
                    <a:pt x="1012" y="244"/>
                  </a:lnTo>
                  <a:lnTo>
                    <a:pt x="991" y="214"/>
                  </a:lnTo>
                  <a:lnTo>
                    <a:pt x="965" y="188"/>
                  </a:lnTo>
                  <a:lnTo>
                    <a:pt x="937" y="164"/>
                  </a:lnTo>
                  <a:lnTo>
                    <a:pt x="907" y="145"/>
                  </a:lnTo>
                  <a:lnTo>
                    <a:pt x="872" y="130"/>
                  </a:lnTo>
                  <a:lnTo>
                    <a:pt x="837" y="120"/>
                  </a:lnTo>
                  <a:lnTo>
                    <a:pt x="798" y="114"/>
                  </a:lnTo>
                  <a:lnTo>
                    <a:pt x="795" y="114"/>
                  </a:lnTo>
                  <a:close/>
                  <a:moveTo>
                    <a:pt x="779" y="0"/>
                  </a:moveTo>
                  <a:lnTo>
                    <a:pt x="801" y="1"/>
                  </a:lnTo>
                  <a:lnTo>
                    <a:pt x="824" y="3"/>
                  </a:lnTo>
                  <a:lnTo>
                    <a:pt x="888" y="9"/>
                  </a:lnTo>
                  <a:lnTo>
                    <a:pt x="952" y="20"/>
                  </a:lnTo>
                  <a:lnTo>
                    <a:pt x="1015" y="36"/>
                  </a:lnTo>
                  <a:lnTo>
                    <a:pt x="1077" y="57"/>
                  </a:lnTo>
                  <a:lnTo>
                    <a:pt x="1138" y="85"/>
                  </a:lnTo>
                  <a:lnTo>
                    <a:pt x="1197" y="118"/>
                  </a:lnTo>
                  <a:lnTo>
                    <a:pt x="1255" y="155"/>
                  </a:lnTo>
                  <a:lnTo>
                    <a:pt x="1311" y="197"/>
                  </a:lnTo>
                  <a:lnTo>
                    <a:pt x="1366" y="245"/>
                  </a:lnTo>
                  <a:lnTo>
                    <a:pt x="1418" y="298"/>
                  </a:lnTo>
                  <a:lnTo>
                    <a:pt x="1469" y="355"/>
                  </a:lnTo>
                  <a:lnTo>
                    <a:pt x="1517" y="418"/>
                  </a:lnTo>
                  <a:lnTo>
                    <a:pt x="1564" y="484"/>
                  </a:lnTo>
                  <a:lnTo>
                    <a:pt x="1584" y="516"/>
                  </a:lnTo>
                  <a:lnTo>
                    <a:pt x="1558" y="555"/>
                  </a:lnTo>
                  <a:lnTo>
                    <a:pt x="1510" y="625"/>
                  </a:lnTo>
                  <a:lnTo>
                    <a:pt x="1460" y="689"/>
                  </a:lnTo>
                  <a:lnTo>
                    <a:pt x="1407" y="748"/>
                  </a:lnTo>
                  <a:lnTo>
                    <a:pt x="1352" y="802"/>
                  </a:lnTo>
                  <a:lnTo>
                    <a:pt x="1295" y="850"/>
                  </a:lnTo>
                  <a:lnTo>
                    <a:pt x="1237" y="894"/>
                  </a:lnTo>
                  <a:lnTo>
                    <a:pt x="1178" y="931"/>
                  </a:lnTo>
                  <a:lnTo>
                    <a:pt x="1116" y="963"/>
                  </a:lnTo>
                  <a:lnTo>
                    <a:pt x="1053" y="989"/>
                  </a:lnTo>
                  <a:lnTo>
                    <a:pt x="988" y="1011"/>
                  </a:lnTo>
                  <a:lnTo>
                    <a:pt x="923" y="1025"/>
                  </a:lnTo>
                  <a:lnTo>
                    <a:pt x="856" y="1034"/>
                  </a:lnTo>
                  <a:lnTo>
                    <a:pt x="789" y="1037"/>
                  </a:lnTo>
                  <a:lnTo>
                    <a:pt x="722" y="1034"/>
                  </a:lnTo>
                  <a:lnTo>
                    <a:pt x="655" y="1025"/>
                  </a:lnTo>
                  <a:lnTo>
                    <a:pt x="590" y="1011"/>
                  </a:lnTo>
                  <a:lnTo>
                    <a:pt x="525" y="989"/>
                  </a:lnTo>
                  <a:lnTo>
                    <a:pt x="462" y="963"/>
                  </a:lnTo>
                  <a:lnTo>
                    <a:pt x="400" y="931"/>
                  </a:lnTo>
                  <a:lnTo>
                    <a:pt x="341" y="894"/>
                  </a:lnTo>
                  <a:lnTo>
                    <a:pt x="283" y="850"/>
                  </a:lnTo>
                  <a:lnTo>
                    <a:pt x="226" y="802"/>
                  </a:lnTo>
                  <a:lnTo>
                    <a:pt x="171" y="748"/>
                  </a:lnTo>
                  <a:lnTo>
                    <a:pt x="118" y="689"/>
                  </a:lnTo>
                  <a:lnTo>
                    <a:pt x="68" y="625"/>
                  </a:lnTo>
                  <a:lnTo>
                    <a:pt x="20" y="555"/>
                  </a:lnTo>
                  <a:lnTo>
                    <a:pt x="0" y="525"/>
                  </a:lnTo>
                  <a:lnTo>
                    <a:pt x="26" y="484"/>
                  </a:lnTo>
                  <a:lnTo>
                    <a:pt x="72" y="418"/>
                  </a:lnTo>
                  <a:lnTo>
                    <a:pt x="120" y="356"/>
                  </a:lnTo>
                  <a:lnTo>
                    <a:pt x="171" y="298"/>
                  </a:lnTo>
                  <a:lnTo>
                    <a:pt x="224" y="246"/>
                  </a:lnTo>
                  <a:lnTo>
                    <a:pt x="278" y="198"/>
                  </a:lnTo>
                  <a:lnTo>
                    <a:pt x="334" y="155"/>
                  </a:lnTo>
                  <a:lnTo>
                    <a:pt x="391" y="118"/>
                  </a:lnTo>
                  <a:lnTo>
                    <a:pt x="451" y="86"/>
                  </a:lnTo>
                  <a:lnTo>
                    <a:pt x="511" y="58"/>
                  </a:lnTo>
                  <a:lnTo>
                    <a:pt x="573" y="36"/>
                  </a:lnTo>
                  <a:lnTo>
                    <a:pt x="636" y="20"/>
                  </a:lnTo>
                  <a:lnTo>
                    <a:pt x="700" y="9"/>
                  </a:lnTo>
                  <a:lnTo>
                    <a:pt x="738" y="2"/>
                  </a:lnTo>
                  <a:lnTo>
                    <a:pt x="7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67"/>
            <p:cNvSpPr>
              <a:spLocks noEditPoints="1"/>
            </p:cNvSpPr>
            <p:nvPr/>
          </p:nvSpPr>
          <p:spPr bwMode="auto">
            <a:xfrm>
              <a:off x="2536825" y="3460750"/>
              <a:ext cx="492125" cy="542925"/>
            </a:xfrm>
            <a:custGeom>
              <a:avLst/>
              <a:gdLst>
                <a:gd name="T0" fmla="*/ 791 w 2790"/>
                <a:gd name="T1" fmla="*/ 559 h 3081"/>
                <a:gd name="T2" fmla="*/ 625 w 2790"/>
                <a:gd name="T3" fmla="*/ 708 h 3081"/>
                <a:gd name="T4" fmla="*/ 565 w 2790"/>
                <a:gd name="T5" fmla="*/ 852 h 3081"/>
                <a:gd name="T6" fmla="*/ 540 w 2790"/>
                <a:gd name="T7" fmla="*/ 1218 h 3081"/>
                <a:gd name="T8" fmla="*/ 513 w 2790"/>
                <a:gd name="T9" fmla="*/ 1519 h 3081"/>
                <a:gd name="T10" fmla="*/ 604 w 2790"/>
                <a:gd name="T11" fmla="*/ 1694 h 3081"/>
                <a:gd name="T12" fmla="*/ 719 w 2790"/>
                <a:gd name="T13" fmla="*/ 1875 h 3081"/>
                <a:gd name="T14" fmla="*/ 779 w 2790"/>
                <a:gd name="T15" fmla="*/ 2138 h 3081"/>
                <a:gd name="T16" fmla="*/ 658 w 2790"/>
                <a:gd name="T17" fmla="*/ 2341 h 3081"/>
                <a:gd name="T18" fmla="*/ 133 w 2790"/>
                <a:gd name="T19" fmla="*/ 2752 h 3081"/>
                <a:gd name="T20" fmla="*/ 783 w 2790"/>
                <a:gd name="T21" fmla="*/ 2794 h 3081"/>
                <a:gd name="T22" fmla="*/ 925 w 2790"/>
                <a:gd name="T23" fmla="*/ 2489 h 3081"/>
                <a:gd name="T24" fmla="*/ 1563 w 2790"/>
                <a:gd name="T25" fmla="*/ 2112 h 3081"/>
                <a:gd name="T26" fmla="*/ 1617 w 2790"/>
                <a:gd name="T27" fmla="*/ 1810 h 3081"/>
                <a:gd name="T28" fmla="*/ 1573 w 2790"/>
                <a:gd name="T29" fmla="*/ 1746 h 3081"/>
                <a:gd name="T30" fmla="*/ 1518 w 2790"/>
                <a:gd name="T31" fmla="*/ 1652 h 3081"/>
                <a:gd name="T32" fmla="*/ 1479 w 2790"/>
                <a:gd name="T33" fmla="*/ 1570 h 3081"/>
                <a:gd name="T34" fmla="*/ 1440 w 2790"/>
                <a:gd name="T35" fmla="*/ 1467 h 3081"/>
                <a:gd name="T36" fmla="*/ 1362 w 2790"/>
                <a:gd name="T37" fmla="*/ 1329 h 3081"/>
                <a:gd name="T38" fmla="*/ 1340 w 2790"/>
                <a:gd name="T39" fmla="*/ 1258 h 3081"/>
                <a:gd name="T40" fmla="*/ 1395 w 2790"/>
                <a:gd name="T41" fmla="*/ 862 h 3081"/>
                <a:gd name="T42" fmla="*/ 1116 w 2790"/>
                <a:gd name="T43" fmla="*/ 506 h 3081"/>
                <a:gd name="T44" fmla="*/ 2367 w 2790"/>
                <a:gd name="T45" fmla="*/ 41 h 3081"/>
                <a:gd name="T46" fmla="*/ 2648 w 2790"/>
                <a:gd name="T47" fmla="*/ 236 h 3081"/>
                <a:gd name="T48" fmla="*/ 2735 w 2790"/>
                <a:gd name="T49" fmla="*/ 489 h 3081"/>
                <a:gd name="T50" fmla="*/ 2770 w 2790"/>
                <a:gd name="T51" fmla="*/ 916 h 3081"/>
                <a:gd name="T52" fmla="*/ 2770 w 2790"/>
                <a:gd name="T53" fmla="*/ 1325 h 3081"/>
                <a:gd name="T54" fmla="*/ 2618 w 2790"/>
                <a:gd name="T55" fmla="*/ 1448 h 3081"/>
                <a:gd name="T56" fmla="*/ 2561 w 2790"/>
                <a:gd name="T57" fmla="*/ 1379 h 3081"/>
                <a:gd name="T58" fmla="*/ 2656 w 2790"/>
                <a:gd name="T59" fmla="*/ 1298 h 3081"/>
                <a:gd name="T60" fmla="*/ 2657 w 2790"/>
                <a:gd name="T61" fmla="*/ 943 h 3081"/>
                <a:gd name="T62" fmla="*/ 2624 w 2790"/>
                <a:gd name="T63" fmla="*/ 506 h 3081"/>
                <a:gd name="T64" fmla="*/ 2558 w 2790"/>
                <a:gd name="T65" fmla="*/ 302 h 3081"/>
                <a:gd name="T66" fmla="*/ 2297 w 2790"/>
                <a:gd name="T67" fmla="*/ 137 h 3081"/>
                <a:gd name="T68" fmla="*/ 1884 w 2790"/>
                <a:gd name="T69" fmla="*/ 126 h 3081"/>
                <a:gd name="T70" fmla="*/ 1596 w 2790"/>
                <a:gd name="T71" fmla="*/ 272 h 3081"/>
                <a:gd name="T72" fmla="*/ 1506 w 2790"/>
                <a:gd name="T73" fmla="*/ 501 h 3081"/>
                <a:gd name="T74" fmla="*/ 1461 w 2790"/>
                <a:gd name="T75" fmla="*/ 963 h 3081"/>
                <a:gd name="T76" fmla="*/ 1484 w 2790"/>
                <a:gd name="T77" fmla="*/ 1312 h 3081"/>
                <a:gd name="T78" fmla="*/ 1545 w 2790"/>
                <a:gd name="T79" fmla="*/ 1429 h 3081"/>
                <a:gd name="T80" fmla="*/ 1607 w 2790"/>
                <a:gd name="T81" fmla="*/ 1581 h 3081"/>
                <a:gd name="T82" fmla="*/ 1665 w 2790"/>
                <a:gd name="T83" fmla="*/ 1683 h 3081"/>
                <a:gd name="T84" fmla="*/ 1706 w 2790"/>
                <a:gd name="T85" fmla="*/ 1744 h 3081"/>
                <a:gd name="T86" fmla="*/ 1717 w 2790"/>
                <a:gd name="T87" fmla="*/ 1757 h 3081"/>
                <a:gd name="T88" fmla="*/ 1693 w 2790"/>
                <a:gd name="T89" fmla="*/ 2131 h 3081"/>
                <a:gd name="T90" fmla="*/ 1028 w 2790"/>
                <a:gd name="T91" fmla="*/ 2547 h 3081"/>
                <a:gd name="T92" fmla="*/ 895 w 2790"/>
                <a:gd name="T93" fmla="*/ 2801 h 3081"/>
                <a:gd name="T94" fmla="*/ 1559 w 2790"/>
                <a:gd name="T95" fmla="*/ 3007 h 3081"/>
                <a:gd name="T96" fmla="*/ 0 w 2790"/>
                <a:gd name="T97" fmla="*/ 3081 h 3081"/>
                <a:gd name="T98" fmla="*/ 88 w 2790"/>
                <a:gd name="T99" fmla="*/ 2602 h 3081"/>
                <a:gd name="T100" fmla="*/ 637 w 2790"/>
                <a:gd name="T101" fmla="*/ 2216 h 3081"/>
                <a:gd name="T102" fmla="*/ 637 w 2790"/>
                <a:gd name="T103" fmla="*/ 1950 h 3081"/>
                <a:gd name="T104" fmla="*/ 495 w 2790"/>
                <a:gd name="T105" fmla="*/ 1722 h 3081"/>
                <a:gd name="T106" fmla="*/ 393 w 2790"/>
                <a:gd name="T107" fmla="*/ 1506 h 3081"/>
                <a:gd name="T108" fmla="*/ 446 w 2790"/>
                <a:gd name="T109" fmla="*/ 1153 h 3081"/>
                <a:gd name="T110" fmla="*/ 457 w 2790"/>
                <a:gd name="T111" fmla="*/ 834 h 3081"/>
                <a:gd name="T112" fmla="*/ 519 w 2790"/>
                <a:gd name="T113" fmla="*/ 668 h 3081"/>
                <a:gd name="T114" fmla="*/ 685 w 2790"/>
                <a:gd name="T115" fmla="*/ 491 h 3081"/>
                <a:gd name="T116" fmla="*/ 1000 w 2790"/>
                <a:gd name="T117" fmla="*/ 394 h 3081"/>
                <a:gd name="T118" fmla="*/ 1397 w 2790"/>
                <a:gd name="T119" fmla="*/ 467 h 3081"/>
                <a:gd name="T120" fmla="*/ 1512 w 2790"/>
                <a:gd name="T121" fmla="*/ 198 h 3081"/>
                <a:gd name="T122" fmla="*/ 1816 w 2790"/>
                <a:gd name="T123" fmla="*/ 26 h 3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0" h="3081">
                  <a:moveTo>
                    <a:pt x="1060" y="504"/>
                  </a:moveTo>
                  <a:lnTo>
                    <a:pt x="1005" y="506"/>
                  </a:lnTo>
                  <a:lnTo>
                    <a:pt x="955" y="511"/>
                  </a:lnTo>
                  <a:lnTo>
                    <a:pt x="909" y="519"/>
                  </a:lnTo>
                  <a:lnTo>
                    <a:pt x="865" y="531"/>
                  </a:lnTo>
                  <a:lnTo>
                    <a:pt x="827" y="544"/>
                  </a:lnTo>
                  <a:lnTo>
                    <a:pt x="791" y="559"/>
                  </a:lnTo>
                  <a:lnTo>
                    <a:pt x="759" y="577"/>
                  </a:lnTo>
                  <a:lnTo>
                    <a:pt x="729" y="597"/>
                  </a:lnTo>
                  <a:lnTo>
                    <a:pt x="703" y="617"/>
                  </a:lnTo>
                  <a:lnTo>
                    <a:pt x="680" y="639"/>
                  </a:lnTo>
                  <a:lnTo>
                    <a:pt x="658" y="661"/>
                  </a:lnTo>
                  <a:lnTo>
                    <a:pt x="640" y="684"/>
                  </a:lnTo>
                  <a:lnTo>
                    <a:pt x="625" y="708"/>
                  </a:lnTo>
                  <a:lnTo>
                    <a:pt x="611" y="730"/>
                  </a:lnTo>
                  <a:lnTo>
                    <a:pt x="600" y="754"/>
                  </a:lnTo>
                  <a:lnTo>
                    <a:pt x="589" y="776"/>
                  </a:lnTo>
                  <a:lnTo>
                    <a:pt x="581" y="796"/>
                  </a:lnTo>
                  <a:lnTo>
                    <a:pt x="574" y="817"/>
                  </a:lnTo>
                  <a:lnTo>
                    <a:pt x="569" y="835"/>
                  </a:lnTo>
                  <a:lnTo>
                    <a:pt x="565" y="852"/>
                  </a:lnTo>
                  <a:lnTo>
                    <a:pt x="562" y="867"/>
                  </a:lnTo>
                  <a:lnTo>
                    <a:pt x="560" y="879"/>
                  </a:lnTo>
                  <a:lnTo>
                    <a:pt x="559" y="889"/>
                  </a:lnTo>
                  <a:lnTo>
                    <a:pt x="558" y="896"/>
                  </a:lnTo>
                  <a:lnTo>
                    <a:pt x="558" y="899"/>
                  </a:lnTo>
                  <a:lnTo>
                    <a:pt x="558" y="1201"/>
                  </a:lnTo>
                  <a:lnTo>
                    <a:pt x="540" y="1218"/>
                  </a:lnTo>
                  <a:lnTo>
                    <a:pt x="524" y="1234"/>
                  </a:lnTo>
                  <a:lnTo>
                    <a:pt x="512" y="1251"/>
                  </a:lnTo>
                  <a:lnTo>
                    <a:pt x="504" y="1268"/>
                  </a:lnTo>
                  <a:lnTo>
                    <a:pt x="502" y="1283"/>
                  </a:lnTo>
                  <a:lnTo>
                    <a:pt x="502" y="1477"/>
                  </a:lnTo>
                  <a:lnTo>
                    <a:pt x="505" y="1499"/>
                  </a:lnTo>
                  <a:lnTo>
                    <a:pt x="513" y="1519"/>
                  </a:lnTo>
                  <a:lnTo>
                    <a:pt x="527" y="1537"/>
                  </a:lnTo>
                  <a:lnTo>
                    <a:pt x="543" y="1551"/>
                  </a:lnTo>
                  <a:lnTo>
                    <a:pt x="562" y="1564"/>
                  </a:lnTo>
                  <a:lnTo>
                    <a:pt x="567" y="1586"/>
                  </a:lnTo>
                  <a:lnTo>
                    <a:pt x="577" y="1623"/>
                  </a:lnTo>
                  <a:lnTo>
                    <a:pt x="589" y="1660"/>
                  </a:lnTo>
                  <a:lnTo>
                    <a:pt x="604" y="1694"/>
                  </a:lnTo>
                  <a:lnTo>
                    <a:pt x="620" y="1727"/>
                  </a:lnTo>
                  <a:lnTo>
                    <a:pt x="637" y="1758"/>
                  </a:lnTo>
                  <a:lnTo>
                    <a:pt x="654" y="1786"/>
                  </a:lnTo>
                  <a:lnTo>
                    <a:pt x="672" y="1812"/>
                  </a:lnTo>
                  <a:lnTo>
                    <a:pt x="689" y="1836"/>
                  </a:lnTo>
                  <a:lnTo>
                    <a:pt x="705" y="1857"/>
                  </a:lnTo>
                  <a:lnTo>
                    <a:pt x="719" y="1875"/>
                  </a:lnTo>
                  <a:lnTo>
                    <a:pt x="734" y="1890"/>
                  </a:lnTo>
                  <a:lnTo>
                    <a:pt x="745" y="1902"/>
                  </a:lnTo>
                  <a:lnTo>
                    <a:pt x="753" y="1912"/>
                  </a:lnTo>
                  <a:lnTo>
                    <a:pt x="759" y="1918"/>
                  </a:lnTo>
                  <a:lnTo>
                    <a:pt x="761" y="1920"/>
                  </a:lnTo>
                  <a:lnTo>
                    <a:pt x="779" y="1936"/>
                  </a:lnTo>
                  <a:lnTo>
                    <a:pt x="779" y="2138"/>
                  </a:lnTo>
                  <a:lnTo>
                    <a:pt x="776" y="2173"/>
                  </a:lnTo>
                  <a:lnTo>
                    <a:pt x="768" y="2208"/>
                  </a:lnTo>
                  <a:lnTo>
                    <a:pt x="755" y="2241"/>
                  </a:lnTo>
                  <a:lnTo>
                    <a:pt x="737" y="2271"/>
                  </a:lnTo>
                  <a:lnTo>
                    <a:pt x="714" y="2298"/>
                  </a:lnTo>
                  <a:lnTo>
                    <a:pt x="688" y="2322"/>
                  </a:lnTo>
                  <a:lnTo>
                    <a:pt x="658" y="2341"/>
                  </a:lnTo>
                  <a:lnTo>
                    <a:pt x="287" y="2575"/>
                  </a:lnTo>
                  <a:lnTo>
                    <a:pt x="252" y="2597"/>
                  </a:lnTo>
                  <a:lnTo>
                    <a:pt x="221" y="2622"/>
                  </a:lnTo>
                  <a:lnTo>
                    <a:pt x="193" y="2651"/>
                  </a:lnTo>
                  <a:lnTo>
                    <a:pt x="168" y="2682"/>
                  </a:lnTo>
                  <a:lnTo>
                    <a:pt x="149" y="2715"/>
                  </a:lnTo>
                  <a:lnTo>
                    <a:pt x="133" y="2752"/>
                  </a:lnTo>
                  <a:lnTo>
                    <a:pt x="122" y="2789"/>
                  </a:lnTo>
                  <a:lnTo>
                    <a:pt x="115" y="2828"/>
                  </a:lnTo>
                  <a:lnTo>
                    <a:pt x="112" y="2868"/>
                  </a:lnTo>
                  <a:lnTo>
                    <a:pt x="112" y="2969"/>
                  </a:lnTo>
                  <a:lnTo>
                    <a:pt x="781" y="2969"/>
                  </a:lnTo>
                  <a:lnTo>
                    <a:pt x="781" y="2843"/>
                  </a:lnTo>
                  <a:lnTo>
                    <a:pt x="783" y="2794"/>
                  </a:lnTo>
                  <a:lnTo>
                    <a:pt x="791" y="2745"/>
                  </a:lnTo>
                  <a:lnTo>
                    <a:pt x="803" y="2697"/>
                  </a:lnTo>
                  <a:lnTo>
                    <a:pt x="819" y="2651"/>
                  </a:lnTo>
                  <a:lnTo>
                    <a:pt x="840" y="2607"/>
                  </a:lnTo>
                  <a:lnTo>
                    <a:pt x="864" y="2564"/>
                  </a:lnTo>
                  <a:lnTo>
                    <a:pt x="893" y="2526"/>
                  </a:lnTo>
                  <a:lnTo>
                    <a:pt x="925" y="2489"/>
                  </a:lnTo>
                  <a:lnTo>
                    <a:pt x="962" y="2455"/>
                  </a:lnTo>
                  <a:lnTo>
                    <a:pt x="1001" y="2426"/>
                  </a:lnTo>
                  <a:lnTo>
                    <a:pt x="1044" y="2399"/>
                  </a:lnTo>
                  <a:lnTo>
                    <a:pt x="1357" y="2228"/>
                  </a:lnTo>
                  <a:lnTo>
                    <a:pt x="1394" y="2208"/>
                  </a:lnTo>
                  <a:lnTo>
                    <a:pt x="1541" y="2127"/>
                  </a:lnTo>
                  <a:lnTo>
                    <a:pt x="1563" y="2112"/>
                  </a:lnTo>
                  <a:lnTo>
                    <a:pt x="1583" y="2094"/>
                  </a:lnTo>
                  <a:lnTo>
                    <a:pt x="1598" y="2072"/>
                  </a:lnTo>
                  <a:lnTo>
                    <a:pt x="1609" y="2049"/>
                  </a:lnTo>
                  <a:lnTo>
                    <a:pt x="1616" y="2024"/>
                  </a:lnTo>
                  <a:lnTo>
                    <a:pt x="1618" y="1997"/>
                  </a:lnTo>
                  <a:lnTo>
                    <a:pt x="1618" y="1812"/>
                  </a:lnTo>
                  <a:lnTo>
                    <a:pt x="1617" y="1810"/>
                  </a:lnTo>
                  <a:lnTo>
                    <a:pt x="1615" y="1809"/>
                  </a:lnTo>
                  <a:lnTo>
                    <a:pt x="1614" y="1807"/>
                  </a:lnTo>
                  <a:lnTo>
                    <a:pt x="1611" y="1802"/>
                  </a:lnTo>
                  <a:lnTo>
                    <a:pt x="1607" y="1798"/>
                  </a:lnTo>
                  <a:lnTo>
                    <a:pt x="1597" y="1782"/>
                  </a:lnTo>
                  <a:lnTo>
                    <a:pt x="1585" y="1765"/>
                  </a:lnTo>
                  <a:lnTo>
                    <a:pt x="1573" y="1746"/>
                  </a:lnTo>
                  <a:lnTo>
                    <a:pt x="1570" y="1741"/>
                  </a:lnTo>
                  <a:lnTo>
                    <a:pt x="1567" y="1738"/>
                  </a:lnTo>
                  <a:lnTo>
                    <a:pt x="1556" y="1720"/>
                  </a:lnTo>
                  <a:lnTo>
                    <a:pt x="1544" y="1700"/>
                  </a:lnTo>
                  <a:lnTo>
                    <a:pt x="1540" y="1693"/>
                  </a:lnTo>
                  <a:lnTo>
                    <a:pt x="1536" y="1684"/>
                  </a:lnTo>
                  <a:lnTo>
                    <a:pt x="1518" y="1652"/>
                  </a:lnTo>
                  <a:lnTo>
                    <a:pt x="1508" y="1632"/>
                  </a:lnTo>
                  <a:lnTo>
                    <a:pt x="1505" y="1626"/>
                  </a:lnTo>
                  <a:lnTo>
                    <a:pt x="1488" y="1591"/>
                  </a:lnTo>
                  <a:lnTo>
                    <a:pt x="1486" y="1587"/>
                  </a:lnTo>
                  <a:lnTo>
                    <a:pt x="1484" y="1582"/>
                  </a:lnTo>
                  <a:lnTo>
                    <a:pt x="1481" y="1574"/>
                  </a:lnTo>
                  <a:lnTo>
                    <a:pt x="1479" y="1570"/>
                  </a:lnTo>
                  <a:lnTo>
                    <a:pt x="1477" y="1566"/>
                  </a:lnTo>
                  <a:lnTo>
                    <a:pt x="1464" y="1533"/>
                  </a:lnTo>
                  <a:lnTo>
                    <a:pt x="1461" y="1526"/>
                  </a:lnTo>
                  <a:lnTo>
                    <a:pt x="1458" y="1518"/>
                  </a:lnTo>
                  <a:lnTo>
                    <a:pt x="1448" y="1488"/>
                  </a:lnTo>
                  <a:lnTo>
                    <a:pt x="1442" y="1470"/>
                  </a:lnTo>
                  <a:lnTo>
                    <a:pt x="1440" y="1467"/>
                  </a:lnTo>
                  <a:lnTo>
                    <a:pt x="1439" y="1462"/>
                  </a:lnTo>
                  <a:lnTo>
                    <a:pt x="1435" y="1447"/>
                  </a:lnTo>
                  <a:lnTo>
                    <a:pt x="1423" y="1409"/>
                  </a:lnTo>
                  <a:lnTo>
                    <a:pt x="1422" y="1406"/>
                  </a:lnTo>
                  <a:lnTo>
                    <a:pt x="1398" y="1384"/>
                  </a:lnTo>
                  <a:lnTo>
                    <a:pt x="1378" y="1358"/>
                  </a:lnTo>
                  <a:lnTo>
                    <a:pt x="1362" y="1329"/>
                  </a:lnTo>
                  <a:lnTo>
                    <a:pt x="1362" y="1329"/>
                  </a:lnTo>
                  <a:lnTo>
                    <a:pt x="1362" y="1329"/>
                  </a:lnTo>
                  <a:lnTo>
                    <a:pt x="1355" y="1315"/>
                  </a:lnTo>
                  <a:lnTo>
                    <a:pt x="1351" y="1301"/>
                  </a:lnTo>
                  <a:lnTo>
                    <a:pt x="1348" y="1291"/>
                  </a:lnTo>
                  <a:lnTo>
                    <a:pt x="1345" y="1282"/>
                  </a:lnTo>
                  <a:lnTo>
                    <a:pt x="1340" y="1258"/>
                  </a:lnTo>
                  <a:lnTo>
                    <a:pt x="1339" y="1232"/>
                  </a:lnTo>
                  <a:lnTo>
                    <a:pt x="1339" y="1008"/>
                  </a:lnTo>
                  <a:lnTo>
                    <a:pt x="1341" y="977"/>
                  </a:lnTo>
                  <a:lnTo>
                    <a:pt x="1348" y="945"/>
                  </a:lnTo>
                  <a:lnTo>
                    <a:pt x="1359" y="916"/>
                  </a:lnTo>
                  <a:lnTo>
                    <a:pt x="1376" y="887"/>
                  </a:lnTo>
                  <a:lnTo>
                    <a:pt x="1395" y="862"/>
                  </a:lnTo>
                  <a:lnTo>
                    <a:pt x="1395" y="596"/>
                  </a:lnTo>
                  <a:lnTo>
                    <a:pt x="1355" y="572"/>
                  </a:lnTo>
                  <a:lnTo>
                    <a:pt x="1313" y="551"/>
                  </a:lnTo>
                  <a:lnTo>
                    <a:pt x="1268" y="535"/>
                  </a:lnTo>
                  <a:lnTo>
                    <a:pt x="1220" y="521"/>
                  </a:lnTo>
                  <a:lnTo>
                    <a:pt x="1170" y="512"/>
                  </a:lnTo>
                  <a:lnTo>
                    <a:pt x="1116" y="506"/>
                  </a:lnTo>
                  <a:lnTo>
                    <a:pt x="1060" y="504"/>
                  </a:lnTo>
                  <a:close/>
                  <a:moveTo>
                    <a:pt x="2065" y="0"/>
                  </a:moveTo>
                  <a:lnTo>
                    <a:pt x="2132" y="2"/>
                  </a:lnTo>
                  <a:lnTo>
                    <a:pt x="2195" y="7"/>
                  </a:lnTo>
                  <a:lnTo>
                    <a:pt x="2256" y="15"/>
                  </a:lnTo>
                  <a:lnTo>
                    <a:pt x="2313" y="26"/>
                  </a:lnTo>
                  <a:lnTo>
                    <a:pt x="2367" y="41"/>
                  </a:lnTo>
                  <a:lnTo>
                    <a:pt x="2418" y="59"/>
                  </a:lnTo>
                  <a:lnTo>
                    <a:pt x="2464" y="80"/>
                  </a:lnTo>
                  <a:lnTo>
                    <a:pt x="2508" y="105"/>
                  </a:lnTo>
                  <a:lnTo>
                    <a:pt x="2548" y="132"/>
                  </a:lnTo>
                  <a:lnTo>
                    <a:pt x="2584" y="164"/>
                  </a:lnTo>
                  <a:lnTo>
                    <a:pt x="2618" y="198"/>
                  </a:lnTo>
                  <a:lnTo>
                    <a:pt x="2648" y="236"/>
                  </a:lnTo>
                  <a:lnTo>
                    <a:pt x="2672" y="275"/>
                  </a:lnTo>
                  <a:lnTo>
                    <a:pt x="2692" y="315"/>
                  </a:lnTo>
                  <a:lnTo>
                    <a:pt x="2707" y="353"/>
                  </a:lnTo>
                  <a:lnTo>
                    <a:pt x="2719" y="390"/>
                  </a:lnTo>
                  <a:lnTo>
                    <a:pt x="2727" y="426"/>
                  </a:lnTo>
                  <a:lnTo>
                    <a:pt x="2732" y="458"/>
                  </a:lnTo>
                  <a:lnTo>
                    <a:pt x="2735" y="489"/>
                  </a:lnTo>
                  <a:lnTo>
                    <a:pt x="2736" y="514"/>
                  </a:lnTo>
                  <a:lnTo>
                    <a:pt x="2736" y="536"/>
                  </a:lnTo>
                  <a:lnTo>
                    <a:pt x="2735" y="553"/>
                  </a:lnTo>
                  <a:lnTo>
                    <a:pt x="2734" y="563"/>
                  </a:lnTo>
                  <a:lnTo>
                    <a:pt x="2734" y="862"/>
                  </a:lnTo>
                  <a:lnTo>
                    <a:pt x="2753" y="887"/>
                  </a:lnTo>
                  <a:lnTo>
                    <a:pt x="2770" y="916"/>
                  </a:lnTo>
                  <a:lnTo>
                    <a:pt x="2781" y="945"/>
                  </a:lnTo>
                  <a:lnTo>
                    <a:pt x="2788" y="977"/>
                  </a:lnTo>
                  <a:lnTo>
                    <a:pt x="2790" y="1008"/>
                  </a:lnTo>
                  <a:lnTo>
                    <a:pt x="2790" y="1232"/>
                  </a:lnTo>
                  <a:lnTo>
                    <a:pt x="2788" y="1265"/>
                  </a:lnTo>
                  <a:lnTo>
                    <a:pt x="2781" y="1295"/>
                  </a:lnTo>
                  <a:lnTo>
                    <a:pt x="2770" y="1325"/>
                  </a:lnTo>
                  <a:lnTo>
                    <a:pt x="2756" y="1352"/>
                  </a:lnTo>
                  <a:lnTo>
                    <a:pt x="2737" y="1377"/>
                  </a:lnTo>
                  <a:lnTo>
                    <a:pt x="2715" y="1399"/>
                  </a:lnTo>
                  <a:lnTo>
                    <a:pt x="2690" y="1419"/>
                  </a:lnTo>
                  <a:lnTo>
                    <a:pt x="2662" y="1434"/>
                  </a:lnTo>
                  <a:lnTo>
                    <a:pt x="2632" y="1446"/>
                  </a:lnTo>
                  <a:lnTo>
                    <a:pt x="2618" y="1448"/>
                  </a:lnTo>
                  <a:lnTo>
                    <a:pt x="2602" y="1447"/>
                  </a:lnTo>
                  <a:lnTo>
                    <a:pt x="2589" y="1442"/>
                  </a:lnTo>
                  <a:lnTo>
                    <a:pt x="2578" y="1434"/>
                  </a:lnTo>
                  <a:lnTo>
                    <a:pt x="2569" y="1423"/>
                  </a:lnTo>
                  <a:lnTo>
                    <a:pt x="2562" y="1408"/>
                  </a:lnTo>
                  <a:lnTo>
                    <a:pt x="2560" y="1394"/>
                  </a:lnTo>
                  <a:lnTo>
                    <a:pt x="2561" y="1379"/>
                  </a:lnTo>
                  <a:lnTo>
                    <a:pt x="2566" y="1366"/>
                  </a:lnTo>
                  <a:lnTo>
                    <a:pt x="2574" y="1354"/>
                  </a:lnTo>
                  <a:lnTo>
                    <a:pt x="2585" y="1345"/>
                  </a:lnTo>
                  <a:lnTo>
                    <a:pt x="2599" y="1338"/>
                  </a:lnTo>
                  <a:lnTo>
                    <a:pt x="2622" y="1329"/>
                  </a:lnTo>
                  <a:lnTo>
                    <a:pt x="2641" y="1316"/>
                  </a:lnTo>
                  <a:lnTo>
                    <a:pt x="2656" y="1298"/>
                  </a:lnTo>
                  <a:lnTo>
                    <a:pt x="2668" y="1278"/>
                  </a:lnTo>
                  <a:lnTo>
                    <a:pt x="2675" y="1256"/>
                  </a:lnTo>
                  <a:lnTo>
                    <a:pt x="2678" y="1232"/>
                  </a:lnTo>
                  <a:lnTo>
                    <a:pt x="2678" y="1008"/>
                  </a:lnTo>
                  <a:lnTo>
                    <a:pt x="2675" y="985"/>
                  </a:lnTo>
                  <a:lnTo>
                    <a:pt x="2668" y="963"/>
                  </a:lnTo>
                  <a:lnTo>
                    <a:pt x="2657" y="943"/>
                  </a:lnTo>
                  <a:lnTo>
                    <a:pt x="2641" y="926"/>
                  </a:lnTo>
                  <a:lnTo>
                    <a:pt x="2623" y="909"/>
                  </a:lnTo>
                  <a:lnTo>
                    <a:pt x="2623" y="553"/>
                  </a:lnTo>
                  <a:lnTo>
                    <a:pt x="2624" y="549"/>
                  </a:lnTo>
                  <a:lnTo>
                    <a:pt x="2624" y="540"/>
                  </a:lnTo>
                  <a:lnTo>
                    <a:pt x="2625" y="525"/>
                  </a:lnTo>
                  <a:lnTo>
                    <a:pt x="2624" y="506"/>
                  </a:lnTo>
                  <a:lnTo>
                    <a:pt x="2622" y="484"/>
                  </a:lnTo>
                  <a:lnTo>
                    <a:pt x="2619" y="457"/>
                  </a:lnTo>
                  <a:lnTo>
                    <a:pt x="2612" y="429"/>
                  </a:lnTo>
                  <a:lnTo>
                    <a:pt x="2604" y="398"/>
                  </a:lnTo>
                  <a:lnTo>
                    <a:pt x="2592" y="367"/>
                  </a:lnTo>
                  <a:lnTo>
                    <a:pt x="2577" y="334"/>
                  </a:lnTo>
                  <a:lnTo>
                    <a:pt x="2558" y="302"/>
                  </a:lnTo>
                  <a:lnTo>
                    <a:pt x="2532" y="271"/>
                  </a:lnTo>
                  <a:lnTo>
                    <a:pt x="2503" y="240"/>
                  </a:lnTo>
                  <a:lnTo>
                    <a:pt x="2469" y="214"/>
                  </a:lnTo>
                  <a:lnTo>
                    <a:pt x="2432" y="190"/>
                  </a:lnTo>
                  <a:lnTo>
                    <a:pt x="2390" y="169"/>
                  </a:lnTo>
                  <a:lnTo>
                    <a:pt x="2346" y="152"/>
                  </a:lnTo>
                  <a:lnTo>
                    <a:pt x="2297" y="137"/>
                  </a:lnTo>
                  <a:lnTo>
                    <a:pt x="2244" y="126"/>
                  </a:lnTo>
                  <a:lnTo>
                    <a:pt x="2188" y="118"/>
                  </a:lnTo>
                  <a:lnTo>
                    <a:pt x="2129" y="114"/>
                  </a:lnTo>
                  <a:lnTo>
                    <a:pt x="2065" y="112"/>
                  </a:lnTo>
                  <a:lnTo>
                    <a:pt x="2001" y="114"/>
                  </a:lnTo>
                  <a:lnTo>
                    <a:pt x="1941" y="118"/>
                  </a:lnTo>
                  <a:lnTo>
                    <a:pt x="1884" y="126"/>
                  </a:lnTo>
                  <a:lnTo>
                    <a:pt x="1831" y="137"/>
                  </a:lnTo>
                  <a:lnTo>
                    <a:pt x="1783" y="152"/>
                  </a:lnTo>
                  <a:lnTo>
                    <a:pt x="1738" y="170"/>
                  </a:lnTo>
                  <a:lnTo>
                    <a:pt x="1696" y="190"/>
                  </a:lnTo>
                  <a:lnTo>
                    <a:pt x="1659" y="215"/>
                  </a:lnTo>
                  <a:lnTo>
                    <a:pt x="1625" y="241"/>
                  </a:lnTo>
                  <a:lnTo>
                    <a:pt x="1596" y="272"/>
                  </a:lnTo>
                  <a:lnTo>
                    <a:pt x="1568" y="307"/>
                  </a:lnTo>
                  <a:lnTo>
                    <a:pt x="1547" y="342"/>
                  </a:lnTo>
                  <a:lnTo>
                    <a:pt x="1532" y="378"/>
                  </a:lnTo>
                  <a:lnTo>
                    <a:pt x="1520" y="412"/>
                  </a:lnTo>
                  <a:lnTo>
                    <a:pt x="1513" y="445"/>
                  </a:lnTo>
                  <a:lnTo>
                    <a:pt x="1508" y="475"/>
                  </a:lnTo>
                  <a:lnTo>
                    <a:pt x="1506" y="501"/>
                  </a:lnTo>
                  <a:lnTo>
                    <a:pt x="1505" y="522"/>
                  </a:lnTo>
                  <a:lnTo>
                    <a:pt x="1505" y="540"/>
                  </a:lnTo>
                  <a:lnTo>
                    <a:pt x="1507" y="541"/>
                  </a:lnTo>
                  <a:lnTo>
                    <a:pt x="1507" y="909"/>
                  </a:lnTo>
                  <a:lnTo>
                    <a:pt x="1488" y="926"/>
                  </a:lnTo>
                  <a:lnTo>
                    <a:pt x="1472" y="943"/>
                  </a:lnTo>
                  <a:lnTo>
                    <a:pt x="1461" y="963"/>
                  </a:lnTo>
                  <a:lnTo>
                    <a:pt x="1453" y="985"/>
                  </a:lnTo>
                  <a:lnTo>
                    <a:pt x="1451" y="1008"/>
                  </a:lnTo>
                  <a:lnTo>
                    <a:pt x="1451" y="1232"/>
                  </a:lnTo>
                  <a:lnTo>
                    <a:pt x="1453" y="1255"/>
                  </a:lnTo>
                  <a:lnTo>
                    <a:pt x="1460" y="1276"/>
                  </a:lnTo>
                  <a:lnTo>
                    <a:pt x="1470" y="1295"/>
                  </a:lnTo>
                  <a:lnTo>
                    <a:pt x="1484" y="1312"/>
                  </a:lnTo>
                  <a:lnTo>
                    <a:pt x="1503" y="1326"/>
                  </a:lnTo>
                  <a:lnTo>
                    <a:pt x="1522" y="1338"/>
                  </a:lnTo>
                  <a:lnTo>
                    <a:pt x="1527" y="1361"/>
                  </a:lnTo>
                  <a:lnTo>
                    <a:pt x="1533" y="1388"/>
                  </a:lnTo>
                  <a:lnTo>
                    <a:pt x="1541" y="1416"/>
                  </a:lnTo>
                  <a:lnTo>
                    <a:pt x="1542" y="1419"/>
                  </a:lnTo>
                  <a:lnTo>
                    <a:pt x="1545" y="1429"/>
                  </a:lnTo>
                  <a:lnTo>
                    <a:pt x="1561" y="1477"/>
                  </a:lnTo>
                  <a:lnTo>
                    <a:pt x="1571" y="1499"/>
                  </a:lnTo>
                  <a:lnTo>
                    <a:pt x="1573" y="1503"/>
                  </a:lnTo>
                  <a:lnTo>
                    <a:pt x="1574" y="1507"/>
                  </a:lnTo>
                  <a:lnTo>
                    <a:pt x="1583" y="1530"/>
                  </a:lnTo>
                  <a:lnTo>
                    <a:pt x="1586" y="1536"/>
                  </a:lnTo>
                  <a:lnTo>
                    <a:pt x="1607" y="1581"/>
                  </a:lnTo>
                  <a:lnTo>
                    <a:pt x="1607" y="1582"/>
                  </a:lnTo>
                  <a:lnTo>
                    <a:pt x="1627" y="1619"/>
                  </a:lnTo>
                  <a:lnTo>
                    <a:pt x="1647" y="1653"/>
                  </a:lnTo>
                  <a:lnTo>
                    <a:pt x="1648" y="1655"/>
                  </a:lnTo>
                  <a:lnTo>
                    <a:pt x="1657" y="1670"/>
                  </a:lnTo>
                  <a:lnTo>
                    <a:pt x="1665" y="1683"/>
                  </a:lnTo>
                  <a:lnTo>
                    <a:pt x="1665" y="1683"/>
                  </a:lnTo>
                  <a:lnTo>
                    <a:pt x="1666" y="1684"/>
                  </a:lnTo>
                  <a:lnTo>
                    <a:pt x="1682" y="1709"/>
                  </a:lnTo>
                  <a:lnTo>
                    <a:pt x="1696" y="1729"/>
                  </a:lnTo>
                  <a:lnTo>
                    <a:pt x="1696" y="1729"/>
                  </a:lnTo>
                  <a:lnTo>
                    <a:pt x="1700" y="1734"/>
                  </a:lnTo>
                  <a:lnTo>
                    <a:pt x="1703" y="1739"/>
                  </a:lnTo>
                  <a:lnTo>
                    <a:pt x="1706" y="1744"/>
                  </a:lnTo>
                  <a:lnTo>
                    <a:pt x="1707" y="1745"/>
                  </a:lnTo>
                  <a:lnTo>
                    <a:pt x="1707" y="1745"/>
                  </a:lnTo>
                  <a:lnTo>
                    <a:pt x="1711" y="1749"/>
                  </a:lnTo>
                  <a:lnTo>
                    <a:pt x="1714" y="1752"/>
                  </a:lnTo>
                  <a:lnTo>
                    <a:pt x="1716" y="1755"/>
                  </a:lnTo>
                  <a:lnTo>
                    <a:pt x="1717" y="1756"/>
                  </a:lnTo>
                  <a:lnTo>
                    <a:pt x="1717" y="1757"/>
                  </a:lnTo>
                  <a:lnTo>
                    <a:pt x="1719" y="1759"/>
                  </a:lnTo>
                  <a:lnTo>
                    <a:pt x="1730" y="1772"/>
                  </a:lnTo>
                  <a:lnTo>
                    <a:pt x="1730" y="1997"/>
                  </a:lnTo>
                  <a:lnTo>
                    <a:pt x="1728" y="2033"/>
                  </a:lnTo>
                  <a:lnTo>
                    <a:pt x="1721" y="2066"/>
                  </a:lnTo>
                  <a:lnTo>
                    <a:pt x="1710" y="2099"/>
                  </a:lnTo>
                  <a:lnTo>
                    <a:pt x="1693" y="2131"/>
                  </a:lnTo>
                  <a:lnTo>
                    <a:pt x="1674" y="2158"/>
                  </a:lnTo>
                  <a:lnTo>
                    <a:pt x="1651" y="2185"/>
                  </a:lnTo>
                  <a:lnTo>
                    <a:pt x="1624" y="2207"/>
                  </a:lnTo>
                  <a:lnTo>
                    <a:pt x="1595" y="2225"/>
                  </a:lnTo>
                  <a:lnTo>
                    <a:pt x="1097" y="2498"/>
                  </a:lnTo>
                  <a:lnTo>
                    <a:pt x="1060" y="2521"/>
                  </a:lnTo>
                  <a:lnTo>
                    <a:pt x="1028" y="2547"/>
                  </a:lnTo>
                  <a:lnTo>
                    <a:pt x="997" y="2576"/>
                  </a:lnTo>
                  <a:lnTo>
                    <a:pt x="971" y="2608"/>
                  </a:lnTo>
                  <a:lnTo>
                    <a:pt x="948" y="2643"/>
                  </a:lnTo>
                  <a:lnTo>
                    <a:pt x="928" y="2679"/>
                  </a:lnTo>
                  <a:lnTo>
                    <a:pt x="913" y="2718"/>
                  </a:lnTo>
                  <a:lnTo>
                    <a:pt x="902" y="2759"/>
                  </a:lnTo>
                  <a:lnTo>
                    <a:pt x="895" y="2801"/>
                  </a:lnTo>
                  <a:lnTo>
                    <a:pt x="893" y="2843"/>
                  </a:lnTo>
                  <a:lnTo>
                    <a:pt x="893" y="2969"/>
                  </a:lnTo>
                  <a:lnTo>
                    <a:pt x="1507" y="2969"/>
                  </a:lnTo>
                  <a:lnTo>
                    <a:pt x="1524" y="2972"/>
                  </a:lnTo>
                  <a:lnTo>
                    <a:pt x="1539" y="2980"/>
                  </a:lnTo>
                  <a:lnTo>
                    <a:pt x="1551" y="2992"/>
                  </a:lnTo>
                  <a:lnTo>
                    <a:pt x="1559" y="3007"/>
                  </a:lnTo>
                  <a:lnTo>
                    <a:pt x="1562" y="3025"/>
                  </a:lnTo>
                  <a:lnTo>
                    <a:pt x="1559" y="3042"/>
                  </a:lnTo>
                  <a:lnTo>
                    <a:pt x="1551" y="3058"/>
                  </a:lnTo>
                  <a:lnTo>
                    <a:pt x="1539" y="3071"/>
                  </a:lnTo>
                  <a:lnTo>
                    <a:pt x="1524" y="3078"/>
                  </a:lnTo>
                  <a:lnTo>
                    <a:pt x="1507" y="3081"/>
                  </a:lnTo>
                  <a:lnTo>
                    <a:pt x="0" y="3081"/>
                  </a:lnTo>
                  <a:lnTo>
                    <a:pt x="0" y="2868"/>
                  </a:lnTo>
                  <a:lnTo>
                    <a:pt x="3" y="2820"/>
                  </a:lnTo>
                  <a:lnTo>
                    <a:pt x="10" y="2773"/>
                  </a:lnTo>
                  <a:lnTo>
                    <a:pt x="23" y="2727"/>
                  </a:lnTo>
                  <a:lnTo>
                    <a:pt x="41" y="2684"/>
                  </a:lnTo>
                  <a:lnTo>
                    <a:pt x="62" y="2642"/>
                  </a:lnTo>
                  <a:lnTo>
                    <a:pt x="88" y="2602"/>
                  </a:lnTo>
                  <a:lnTo>
                    <a:pt x="118" y="2566"/>
                  </a:lnTo>
                  <a:lnTo>
                    <a:pt x="152" y="2533"/>
                  </a:lnTo>
                  <a:lnTo>
                    <a:pt x="190" y="2503"/>
                  </a:lnTo>
                  <a:lnTo>
                    <a:pt x="230" y="2479"/>
                  </a:lnTo>
                  <a:lnTo>
                    <a:pt x="602" y="2245"/>
                  </a:lnTo>
                  <a:lnTo>
                    <a:pt x="621" y="2231"/>
                  </a:lnTo>
                  <a:lnTo>
                    <a:pt x="637" y="2216"/>
                  </a:lnTo>
                  <a:lnTo>
                    <a:pt x="650" y="2199"/>
                  </a:lnTo>
                  <a:lnTo>
                    <a:pt x="659" y="2179"/>
                  </a:lnTo>
                  <a:lnTo>
                    <a:pt x="665" y="2159"/>
                  </a:lnTo>
                  <a:lnTo>
                    <a:pt x="667" y="2138"/>
                  </a:lnTo>
                  <a:lnTo>
                    <a:pt x="667" y="1984"/>
                  </a:lnTo>
                  <a:lnTo>
                    <a:pt x="653" y="1969"/>
                  </a:lnTo>
                  <a:lnTo>
                    <a:pt x="637" y="1950"/>
                  </a:lnTo>
                  <a:lnTo>
                    <a:pt x="619" y="1928"/>
                  </a:lnTo>
                  <a:lnTo>
                    <a:pt x="599" y="1901"/>
                  </a:lnTo>
                  <a:lnTo>
                    <a:pt x="577" y="1872"/>
                  </a:lnTo>
                  <a:lnTo>
                    <a:pt x="555" y="1838"/>
                  </a:lnTo>
                  <a:lnTo>
                    <a:pt x="534" y="1803"/>
                  </a:lnTo>
                  <a:lnTo>
                    <a:pt x="513" y="1764"/>
                  </a:lnTo>
                  <a:lnTo>
                    <a:pt x="495" y="1722"/>
                  </a:lnTo>
                  <a:lnTo>
                    <a:pt x="478" y="1678"/>
                  </a:lnTo>
                  <a:lnTo>
                    <a:pt x="464" y="1632"/>
                  </a:lnTo>
                  <a:lnTo>
                    <a:pt x="442" y="1611"/>
                  </a:lnTo>
                  <a:lnTo>
                    <a:pt x="424" y="1588"/>
                  </a:lnTo>
                  <a:lnTo>
                    <a:pt x="410" y="1562"/>
                  </a:lnTo>
                  <a:lnTo>
                    <a:pt x="400" y="1536"/>
                  </a:lnTo>
                  <a:lnTo>
                    <a:pt x="393" y="1506"/>
                  </a:lnTo>
                  <a:lnTo>
                    <a:pt x="391" y="1477"/>
                  </a:lnTo>
                  <a:lnTo>
                    <a:pt x="391" y="1283"/>
                  </a:lnTo>
                  <a:lnTo>
                    <a:pt x="393" y="1256"/>
                  </a:lnTo>
                  <a:lnTo>
                    <a:pt x="400" y="1229"/>
                  </a:lnTo>
                  <a:lnTo>
                    <a:pt x="411" y="1203"/>
                  </a:lnTo>
                  <a:lnTo>
                    <a:pt x="427" y="1177"/>
                  </a:lnTo>
                  <a:lnTo>
                    <a:pt x="446" y="1153"/>
                  </a:lnTo>
                  <a:lnTo>
                    <a:pt x="446" y="896"/>
                  </a:lnTo>
                  <a:lnTo>
                    <a:pt x="446" y="894"/>
                  </a:lnTo>
                  <a:lnTo>
                    <a:pt x="447" y="888"/>
                  </a:lnTo>
                  <a:lnTo>
                    <a:pt x="448" y="878"/>
                  </a:lnTo>
                  <a:lnTo>
                    <a:pt x="450" y="866"/>
                  </a:lnTo>
                  <a:lnTo>
                    <a:pt x="452" y="851"/>
                  </a:lnTo>
                  <a:lnTo>
                    <a:pt x="457" y="834"/>
                  </a:lnTo>
                  <a:lnTo>
                    <a:pt x="461" y="814"/>
                  </a:lnTo>
                  <a:lnTo>
                    <a:pt x="467" y="793"/>
                  </a:lnTo>
                  <a:lnTo>
                    <a:pt x="474" y="770"/>
                  </a:lnTo>
                  <a:lnTo>
                    <a:pt x="483" y="745"/>
                  </a:lnTo>
                  <a:lnTo>
                    <a:pt x="493" y="720"/>
                  </a:lnTo>
                  <a:lnTo>
                    <a:pt x="505" y="695"/>
                  </a:lnTo>
                  <a:lnTo>
                    <a:pt x="519" y="668"/>
                  </a:lnTo>
                  <a:lnTo>
                    <a:pt x="536" y="642"/>
                  </a:lnTo>
                  <a:lnTo>
                    <a:pt x="555" y="614"/>
                  </a:lnTo>
                  <a:lnTo>
                    <a:pt x="575" y="588"/>
                  </a:lnTo>
                  <a:lnTo>
                    <a:pt x="599" y="562"/>
                  </a:lnTo>
                  <a:lnTo>
                    <a:pt x="625" y="537"/>
                  </a:lnTo>
                  <a:lnTo>
                    <a:pt x="653" y="513"/>
                  </a:lnTo>
                  <a:lnTo>
                    <a:pt x="685" y="491"/>
                  </a:lnTo>
                  <a:lnTo>
                    <a:pt x="720" y="469"/>
                  </a:lnTo>
                  <a:lnTo>
                    <a:pt x="758" y="451"/>
                  </a:lnTo>
                  <a:lnTo>
                    <a:pt x="799" y="434"/>
                  </a:lnTo>
                  <a:lnTo>
                    <a:pt x="844" y="420"/>
                  </a:lnTo>
                  <a:lnTo>
                    <a:pt x="892" y="408"/>
                  </a:lnTo>
                  <a:lnTo>
                    <a:pt x="945" y="399"/>
                  </a:lnTo>
                  <a:lnTo>
                    <a:pt x="1000" y="394"/>
                  </a:lnTo>
                  <a:lnTo>
                    <a:pt x="1060" y="392"/>
                  </a:lnTo>
                  <a:lnTo>
                    <a:pt x="1123" y="394"/>
                  </a:lnTo>
                  <a:lnTo>
                    <a:pt x="1183" y="400"/>
                  </a:lnTo>
                  <a:lnTo>
                    <a:pt x="1241" y="410"/>
                  </a:lnTo>
                  <a:lnTo>
                    <a:pt x="1296" y="426"/>
                  </a:lnTo>
                  <a:lnTo>
                    <a:pt x="1347" y="444"/>
                  </a:lnTo>
                  <a:lnTo>
                    <a:pt x="1397" y="467"/>
                  </a:lnTo>
                  <a:lnTo>
                    <a:pt x="1401" y="434"/>
                  </a:lnTo>
                  <a:lnTo>
                    <a:pt x="1409" y="397"/>
                  </a:lnTo>
                  <a:lnTo>
                    <a:pt x="1420" y="358"/>
                  </a:lnTo>
                  <a:lnTo>
                    <a:pt x="1436" y="319"/>
                  </a:lnTo>
                  <a:lnTo>
                    <a:pt x="1455" y="278"/>
                  </a:lnTo>
                  <a:lnTo>
                    <a:pt x="1480" y="237"/>
                  </a:lnTo>
                  <a:lnTo>
                    <a:pt x="1512" y="198"/>
                  </a:lnTo>
                  <a:lnTo>
                    <a:pt x="1545" y="164"/>
                  </a:lnTo>
                  <a:lnTo>
                    <a:pt x="1582" y="132"/>
                  </a:lnTo>
                  <a:lnTo>
                    <a:pt x="1621" y="105"/>
                  </a:lnTo>
                  <a:lnTo>
                    <a:pt x="1665" y="80"/>
                  </a:lnTo>
                  <a:lnTo>
                    <a:pt x="1712" y="59"/>
                  </a:lnTo>
                  <a:lnTo>
                    <a:pt x="1762" y="41"/>
                  </a:lnTo>
                  <a:lnTo>
                    <a:pt x="1816" y="26"/>
                  </a:lnTo>
                  <a:lnTo>
                    <a:pt x="1873" y="15"/>
                  </a:lnTo>
                  <a:lnTo>
                    <a:pt x="1934" y="7"/>
                  </a:lnTo>
                  <a:lnTo>
                    <a:pt x="1998" y="2"/>
                  </a:lnTo>
                  <a:lnTo>
                    <a:pt x="20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4" name="Group 873"/>
          <p:cNvGrpSpPr/>
          <p:nvPr/>
        </p:nvGrpSpPr>
        <p:grpSpPr>
          <a:xfrm>
            <a:off x="3472445" y="3452813"/>
            <a:ext cx="560388" cy="563562"/>
            <a:chOff x="3465513" y="3452813"/>
            <a:chExt cx="560388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1" name="Freeform 172"/>
            <p:cNvSpPr>
              <a:spLocks noEditPoints="1"/>
            </p:cNvSpPr>
            <p:nvPr/>
          </p:nvSpPr>
          <p:spPr bwMode="auto">
            <a:xfrm>
              <a:off x="3810001" y="3759200"/>
              <a:ext cx="215900" cy="257175"/>
            </a:xfrm>
            <a:custGeom>
              <a:avLst/>
              <a:gdLst>
                <a:gd name="T0" fmla="*/ 125 w 1363"/>
                <a:gd name="T1" fmla="*/ 1495 h 1620"/>
                <a:gd name="T2" fmla="*/ 1239 w 1363"/>
                <a:gd name="T3" fmla="*/ 623 h 1620"/>
                <a:gd name="T4" fmla="*/ 682 w 1363"/>
                <a:gd name="T5" fmla="*/ 125 h 1620"/>
                <a:gd name="T6" fmla="*/ 592 w 1363"/>
                <a:gd name="T7" fmla="*/ 138 h 1620"/>
                <a:gd name="T8" fmla="*/ 513 w 1363"/>
                <a:gd name="T9" fmla="*/ 175 h 1620"/>
                <a:gd name="T10" fmla="*/ 448 w 1363"/>
                <a:gd name="T11" fmla="*/ 232 h 1620"/>
                <a:gd name="T12" fmla="*/ 401 w 1363"/>
                <a:gd name="T13" fmla="*/ 305 h 1620"/>
                <a:gd name="T14" fmla="*/ 375 w 1363"/>
                <a:gd name="T15" fmla="*/ 390 h 1620"/>
                <a:gd name="T16" fmla="*/ 372 w 1363"/>
                <a:gd name="T17" fmla="*/ 499 h 1620"/>
                <a:gd name="T18" fmla="*/ 992 w 1363"/>
                <a:gd name="T19" fmla="*/ 436 h 1620"/>
                <a:gd name="T20" fmla="*/ 978 w 1363"/>
                <a:gd name="T21" fmla="*/ 346 h 1620"/>
                <a:gd name="T22" fmla="*/ 942 w 1363"/>
                <a:gd name="T23" fmla="*/ 267 h 1620"/>
                <a:gd name="T24" fmla="*/ 885 w 1363"/>
                <a:gd name="T25" fmla="*/ 202 h 1620"/>
                <a:gd name="T26" fmla="*/ 812 w 1363"/>
                <a:gd name="T27" fmla="*/ 154 h 1620"/>
                <a:gd name="T28" fmla="*/ 727 w 1363"/>
                <a:gd name="T29" fmla="*/ 129 h 1620"/>
                <a:gd name="T30" fmla="*/ 682 w 1363"/>
                <a:gd name="T31" fmla="*/ 0 h 1620"/>
                <a:gd name="T32" fmla="*/ 789 w 1363"/>
                <a:gd name="T33" fmla="*/ 13 h 1620"/>
                <a:gd name="T34" fmla="*/ 886 w 1363"/>
                <a:gd name="T35" fmla="*/ 52 h 1620"/>
                <a:gd name="T36" fmla="*/ 970 w 1363"/>
                <a:gd name="T37" fmla="*/ 111 h 1620"/>
                <a:gd name="T38" fmla="*/ 1037 w 1363"/>
                <a:gd name="T39" fmla="*/ 187 h 1620"/>
                <a:gd name="T40" fmla="*/ 1085 w 1363"/>
                <a:gd name="T41" fmla="*/ 279 h 1620"/>
                <a:gd name="T42" fmla="*/ 1112 w 1363"/>
                <a:gd name="T43" fmla="*/ 382 h 1620"/>
                <a:gd name="T44" fmla="*/ 1115 w 1363"/>
                <a:gd name="T45" fmla="*/ 499 h 1620"/>
                <a:gd name="T46" fmla="*/ 1363 w 1363"/>
                <a:gd name="T47" fmla="*/ 1620 h 1620"/>
                <a:gd name="T48" fmla="*/ 0 w 1363"/>
                <a:gd name="T49" fmla="*/ 499 h 1620"/>
                <a:gd name="T50" fmla="*/ 248 w 1363"/>
                <a:gd name="T51" fmla="*/ 436 h 1620"/>
                <a:gd name="T52" fmla="*/ 262 w 1363"/>
                <a:gd name="T53" fmla="*/ 329 h 1620"/>
                <a:gd name="T54" fmla="*/ 299 w 1363"/>
                <a:gd name="T55" fmla="*/ 232 h 1620"/>
                <a:gd name="T56" fmla="*/ 358 w 1363"/>
                <a:gd name="T57" fmla="*/ 147 h 1620"/>
                <a:gd name="T58" fmla="*/ 434 w 1363"/>
                <a:gd name="T59" fmla="*/ 79 h 1620"/>
                <a:gd name="T60" fmla="*/ 525 w 1363"/>
                <a:gd name="T61" fmla="*/ 30 h 1620"/>
                <a:gd name="T62" fmla="*/ 628 w 1363"/>
                <a:gd name="T63" fmla="*/ 4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3" h="1620">
                  <a:moveTo>
                    <a:pt x="125" y="623"/>
                  </a:moveTo>
                  <a:lnTo>
                    <a:pt x="125" y="1495"/>
                  </a:lnTo>
                  <a:lnTo>
                    <a:pt x="1239" y="1495"/>
                  </a:lnTo>
                  <a:lnTo>
                    <a:pt x="1239" y="623"/>
                  </a:lnTo>
                  <a:lnTo>
                    <a:pt x="125" y="623"/>
                  </a:lnTo>
                  <a:close/>
                  <a:moveTo>
                    <a:pt x="682" y="125"/>
                  </a:moveTo>
                  <a:lnTo>
                    <a:pt x="637" y="129"/>
                  </a:lnTo>
                  <a:lnTo>
                    <a:pt x="592" y="138"/>
                  </a:lnTo>
                  <a:lnTo>
                    <a:pt x="552" y="154"/>
                  </a:lnTo>
                  <a:lnTo>
                    <a:pt x="513" y="175"/>
                  </a:lnTo>
                  <a:lnTo>
                    <a:pt x="479" y="202"/>
                  </a:lnTo>
                  <a:lnTo>
                    <a:pt x="448" y="232"/>
                  </a:lnTo>
                  <a:lnTo>
                    <a:pt x="422" y="267"/>
                  </a:lnTo>
                  <a:lnTo>
                    <a:pt x="401" y="305"/>
                  </a:lnTo>
                  <a:lnTo>
                    <a:pt x="385" y="346"/>
                  </a:lnTo>
                  <a:lnTo>
                    <a:pt x="375" y="390"/>
                  </a:lnTo>
                  <a:lnTo>
                    <a:pt x="372" y="436"/>
                  </a:lnTo>
                  <a:lnTo>
                    <a:pt x="372" y="499"/>
                  </a:lnTo>
                  <a:lnTo>
                    <a:pt x="992" y="499"/>
                  </a:lnTo>
                  <a:lnTo>
                    <a:pt x="992" y="436"/>
                  </a:lnTo>
                  <a:lnTo>
                    <a:pt x="988" y="390"/>
                  </a:lnTo>
                  <a:lnTo>
                    <a:pt x="978" y="346"/>
                  </a:lnTo>
                  <a:lnTo>
                    <a:pt x="963" y="305"/>
                  </a:lnTo>
                  <a:lnTo>
                    <a:pt x="942" y="267"/>
                  </a:lnTo>
                  <a:lnTo>
                    <a:pt x="916" y="232"/>
                  </a:lnTo>
                  <a:lnTo>
                    <a:pt x="885" y="202"/>
                  </a:lnTo>
                  <a:lnTo>
                    <a:pt x="850" y="175"/>
                  </a:lnTo>
                  <a:lnTo>
                    <a:pt x="812" y="154"/>
                  </a:lnTo>
                  <a:lnTo>
                    <a:pt x="771" y="138"/>
                  </a:lnTo>
                  <a:lnTo>
                    <a:pt x="727" y="129"/>
                  </a:lnTo>
                  <a:lnTo>
                    <a:pt x="682" y="125"/>
                  </a:lnTo>
                  <a:close/>
                  <a:moveTo>
                    <a:pt x="682" y="0"/>
                  </a:moveTo>
                  <a:lnTo>
                    <a:pt x="736" y="4"/>
                  </a:lnTo>
                  <a:lnTo>
                    <a:pt x="789" y="13"/>
                  </a:lnTo>
                  <a:lnTo>
                    <a:pt x="838" y="30"/>
                  </a:lnTo>
                  <a:lnTo>
                    <a:pt x="886" y="52"/>
                  </a:lnTo>
                  <a:lnTo>
                    <a:pt x="929" y="79"/>
                  </a:lnTo>
                  <a:lnTo>
                    <a:pt x="970" y="111"/>
                  </a:lnTo>
                  <a:lnTo>
                    <a:pt x="1006" y="147"/>
                  </a:lnTo>
                  <a:lnTo>
                    <a:pt x="1037" y="187"/>
                  </a:lnTo>
                  <a:lnTo>
                    <a:pt x="1064" y="232"/>
                  </a:lnTo>
                  <a:lnTo>
                    <a:pt x="1085" y="279"/>
                  </a:lnTo>
                  <a:lnTo>
                    <a:pt x="1102" y="329"/>
                  </a:lnTo>
                  <a:lnTo>
                    <a:pt x="1112" y="382"/>
                  </a:lnTo>
                  <a:lnTo>
                    <a:pt x="1115" y="436"/>
                  </a:lnTo>
                  <a:lnTo>
                    <a:pt x="1115" y="499"/>
                  </a:lnTo>
                  <a:lnTo>
                    <a:pt x="1363" y="499"/>
                  </a:lnTo>
                  <a:lnTo>
                    <a:pt x="1363" y="1620"/>
                  </a:lnTo>
                  <a:lnTo>
                    <a:pt x="0" y="1620"/>
                  </a:lnTo>
                  <a:lnTo>
                    <a:pt x="0" y="499"/>
                  </a:lnTo>
                  <a:lnTo>
                    <a:pt x="248" y="499"/>
                  </a:lnTo>
                  <a:lnTo>
                    <a:pt x="248" y="436"/>
                  </a:lnTo>
                  <a:lnTo>
                    <a:pt x="252" y="382"/>
                  </a:lnTo>
                  <a:lnTo>
                    <a:pt x="262" y="329"/>
                  </a:lnTo>
                  <a:lnTo>
                    <a:pt x="277" y="279"/>
                  </a:lnTo>
                  <a:lnTo>
                    <a:pt x="299" y="232"/>
                  </a:lnTo>
                  <a:lnTo>
                    <a:pt x="326" y="187"/>
                  </a:lnTo>
                  <a:lnTo>
                    <a:pt x="358" y="147"/>
                  </a:lnTo>
                  <a:lnTo>
                    <a:pt x="394" y="111"/>
                  </a:lnTo>
                  <a:lnTo>
                    <a:pt x="434" y="79"/>
                  </a:lnTo>
                  <a:lnTo>
                    <a:pt x="478" y="52"/>
                  </a:lnTo>
                  <a:lnTo>
                    <a:pt x="525" y="30"/>
                  </a:lnTo>
                  <a:lnTo>
                    <a:pt x="575" y="13"/>
                  </a:lnTo>
                  <a:lnTo>
                    <a:pt x="628" y="4"/>
                  </a:lnTo>
                  <a:lnTo>
                    <a:pt x="6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173"/>
            <p:cNvSpPr>
              <a:spLocks noEditPoints="1"/>
            </p:cNvSpPr>
            <p:nvPr/>
          </p:nvSpPr>
          <p:spPr bwMode="auto">
            <a:xfrm>
              <a:off x="3878263" y="3878263"/>
              <a:ext cx="79375" cy="98425"/>
            </a:xfrm>
            <a:custGeom>
              <a:avLst/>
              <a:gdLst>
                <a:gd name="T0" fmla="*/ 219 w 496"/>
                <a:gd name="T1" fmla="*/ 128 h 623"/>
                <a:gd name="T2" fmla="*/ 171 w 496"/>
                <a:gd name="T3" fmla="*/ 151 h 623"/>
                <a:gd name="T4" fmla="*/ 136 w 496"/>
                <a:gd name="T5" fmla="*/ 195 h 623"/>
                <a:gd name="T6" fmla="*/ 124 w 496"/>
                <a:gd name="T7" fmla="*/ 249 h 623"/>
                <a:gd name="T8" fmla="*/ 136 w 496"/>
                <a:gd name="T9" fmla="*/ 303 h 623"/>
                <a:gd name="T10" fmla="*/ 171 w 496"/>
                <a:gd name="T11" fmla="*/ 347 h 623"/>
                <a:gd name="T12" fmla="*/ 219 w 496"/>
                <a:gd name="T13" fmla="*/ 370 h 623"/>
                <a:gd name="T14" fmla="*/ 276 w 496"/>
                <a:gd name="T15" fmla="*/ 370 h 623"/>
                <a:gd name="T16" fmla="*/ 325 w 496"/>
                <a:gd name="T17" fmla="*/ 347 h 623"/>
                <a:gd name="T18" fmla="*/ 359 w 496"/>
                <a:gd name="T19" fmla="*/ 303 h 623"/>
                <a:gd name="T20" fmla="*/ 371 w 496"/>
                <a:gd name="T21" fmla="*/ 249 h 623"/>
                <a:gd name="T22" fmla="*/ 359 w 496"/>
                <a:gd name="T23" fmla="*/ 195 h 623"/>
                <a:gd name="T24" fmla="*/ 325 w 496"/>
                <a:gd name="T25" fmla="*/ 151 h 623"/>
                <a:gd name="T26" fmla="*/ 276 w 496"/>
                <a:gd name="T27" fmla="*/ 128 h 623"/>
                <a:gd name="T28" fmla="*/ 248 w 496"/>
                <a:gd name="T29" fmla="*/ 0 h 623"/>
                <a:gd name="T30" fmla="*/ 326 w 496"/>
                <a:gd name="T31" fmla="*/ 13 h 623"/>
                <a:gd name="T32" fmla="*/ 394 w 496"/>
                <a:gd name="T33" fmla="*/ 48 h 623"/>
                <a:gd name="T34" fmla="*/ 447 w 496"/>
                <a:gd name="T35" fmla="*/ 102 h 623"/>
                <a:gd name="T36" fmla="*/ 483 w 496"/>
                <a:gd name="T37" fmla="*/ 170 h 623"/>
                <a:gd name="T38" fmla="*/ 496 w 496"/>
                <a:gd name="T39" fmla="*/ 249 h 623"/>
                <a:gd name="T40" fmla="*/ 484 w 496"/>
                <a:gd name="T41" fmla="*/ 323 h 623"/>
                <a:gd name="T42" fmla="*/ 453 w 496"/>
                <a:gd name="T43" fmla="*/ 388 h 623"/>
                <a:gd name="T44" fmla="*/ 405 w 496"/>
                <a:gd name="T45" fmla="*/ 441 h 623"/>
                <a:gd name="T46" fmla="*/ 344 w 496"/>
                <a:gd name="T47" fmla="*/ 478 h 623"/>
                <a:gd name="T48" fmla="*/ 310 w 496"/>
                <a:gd name="T49" fmla="*/ 561 h 623"/>
                <a:gd name="T50" fmla="*/ 297 w 496"/>
                <a:gd name="T51" fmla="*/ 597 h 623"/>
                <a:gd name="T52" fmla="*/ 268 w 496"/>
                <a:gd name="T53" fmla="*/ 619 h 623"/>
                <a:gd name="T54" fmla="*/ 228 w 496"/>
                <a:gd name="T55" fmla="*/ 619 h 623"/>
                <a:gd name="T56" fmla="*/ 198 w 496"/>
                <a:gd name="T57" fmla="*/ 597 h 623"/>
                <a:gd name="T58" fmla="*/ 186 w 496"/>
                <a:gd name="T59" fmla="*/ 561 h 623"/>
                <a:gd name="T60" fmla="*/ 152 w 496"/>
                <a:gd name="T61" fmla="*/ 478 h 623"/>
                <a:gd name="T62" fmla="*/ 90 w 496"/>
                <a:gd name="T63" fmla="*/ 441 h 623"/>
                <a:gd name="T64" fmla="*/ 43 w 496"/>
                <a:gd name="T65" fmla="*/ 388 h 623"/>
                <a:gd name="T66" fmla="*/ 12 w 496"/>
                <a:gd name="T67" fmla="*/ 323 h 623"/>
                <a:gd name="T68" fmla="*/ 0 w 496"/>
                <a:gd name="T69" fmla="*/ 249 h 623"/>
                <a:gd name="T70" fmla="*/ 13 w 496"/>
                <a:gd name="T71" fmla="*/ 170 h 623"/>
                <a:gd name="T72" fmla="*/ 48 w 496"/>
                <a:gd name="T73" fmla="*/ 102 h 623"/>
                <a:gd name="T74" fmla="*/ 101 w 496"/>
                <a:gd name="T75" fmla="*/ 48 h 623"/>
                <a:gd name="T76" fmla="*/ 170 w 496"/>
                <a:gd name="T77" fmla="*/ 13 h 623"/>
                <a:gd name="T78" fmla="*/ 248 w 496"/>
                <a:gd name="T79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6" h="623">
                  <a:moveTo>
                    <a:pt x="248" y="125"/>
                  </a:moveTo>
                  <a:lnTo>
                    <a:pt x="219" y="128"/>
                  </a:lnTo>
                  <a:lnTo>
                    <a:pt x="194" y="137"/>
                  </a:lnTo>
                  <a:lnTo>
                    <a:pt x="171" y="151"/>
                  </a:lnTo>
                  <a:lnTo>
                    <a:pt x="151" y="171"/>
                  </a:lnTo>
                  <a:lnTo>
                    <a:pt x="136" y="195"/>
                  </a:lnTo>
                  <a:lnTo>
                    <a:pt x="128" y="220"/>
                  </a:lnTo>
                  <a:lnTo>
                    <a:pt x="124" y="249"/>
                  </a:lnTo>
                  <a:lnTo>
                    <a:pt x="128" y="278"/>
                  </a:lnTo>
                  <a:lnTo>
                    <a:pt x="136" y="303"/>
                  </a:lnTo>
                  <a:lnTo>
                    <a:pt x="151" y="327"/>
                  </a:lnTo>
                  <a:lnTo>
                    <a:pt x="171" y="347"/>
                  </a:lnTo>
                  <a:lnTo>
                    <a:pt x="194" y="361"/>
                  </a:lnTo>
                  <a:lnTo>
                    <a:pt x="219" y="370"/>
                  </a:lnTo>
                  <a:lnTo>
                    <a:pt x="248" y="373"/>
                  </a:lnTo>
                  <a:lnTo>
                    <a:pt x="276" y="370"/>
                  </a:lnTo>
                  <a:lnTo>
                    <a:pt x="302" y="361"/>
                  </a:lnTo>
                  <a:lnTo>
                    <a:pt x="325" y="347"/>
                  </a:lnTo>
                  <a:lnTo>
                    <a:pt x="345" y="327"/>
                  </a:lnTo>
                  <a:lnTo>
                    <a:pt x="359" y="303"/>
                  </a:lnTo>
                  <a:lnTo>
                    <a:pt x="368" y="278"/>
                  </a:lnTo>
                  <a:lnTo>
                    <a:pt x="371" y="249"/>
                  </a:lnTo>
                  <a:lnTo>
                    <a:pt x="368" y="220"/>
                  </a:lnTo>
                  <a:lnTo>
                    <a:pt x="359" y="195"/>
                  </a:lnTo>
                  <a:lnTo>
                    <a:pt x="345" y="171"/>
                  </a:lnTo>
                  <a:lnTo>
                    <a:pt x="325" y="151"/>
                  </a:lnTo>
                  <a:lnTo>
                    <a:pt x="302" y="137"/>
                  </a:lnTo>
                  <a:lnTo>
                    <a:pt x="276" y="128"/>
                  </a:lnTo>
                  <a:lnTo>
                    <a:pt x="248" y="125"/>
                  </a:lnTo>
                  <a:close/>
                  <a:moveTo>
                    <a:pt x="248" y="0"/>
                  </a:moveTo>
                  <a:lnTo>
                    <a:pt x="287" y="3"/>
                  </a:lnTo>
                  <a:lnTo>
                    <a:pt x="326" y="13"/>
                  </a:lnTo>
                  <a:lnTo>
                    <a:pt x="361" y="27"/>
                  </a:lnTo>
                  <a:lnTo>
                    <a:pt x="394" y="48"/>
                  </a:lnTo>
                  <a:lnTo>
                    <a:pt x="423" y="73"/>
                  </a:lnTo>
                  <a:lnTo>
                    <a:pt x="447" y="102"/>
                  </a:lnTo>
                  <a:lnTo>
                    <a:pt x="468" y="135"/>
                  </a:lnTo>
                  <a:lnTo>
                    <a:pt x="483" y="170"/>
                  </a:lnTo>
                  <a:lnTo>
                    <a:pt x="493" y="209"/>
                  </a:lnTo>
                  <a:lnTo>
                    <a:pt x="496" y="249"/>
                  </a:lnTo>
                  <a:lnTo>
                    <a:pt x="493" y="287"/>
                  </a:lnTo>
                  <a:lnTo>
                    <a:pt x="484" y="323"/>
                  </a:lnTo>
                  <a:lnTo>
                    <a:pt x="470" y="357"/>
                  </a:lnTo>
                  <a:lnTo>
                    <a:pt x="453" y="388"/>
                  </a:lnTo>
                  <a:lnTo>
                    <a:pt x="431" y="415"/>
                  </a:lnTo>
                  <a:lnTo>
                    <a:pt x="405" y="441"/>
                  </a:lnTo>
                  <a:lnTo>
                    <a:pt x="376" y="461"/>
                  </a:lnTo>
                  <a:lnTo>
                    <a:pt x="344" y="478"/>
                  </a:lnTo>
                  <a:lnTo>
                    <a:pt x="310" y="490"/>
                  </a:lnTo>
                  <a:lnTo>
                    <a:pt x="310" y="561"/>
                  </a:lnTo>
                  <a:lnTo>
                    <a:pt x="306" y="581"/>
                  </a:lnTo>
                  <a:lnTo>
                    <a:pt x="297" y="597"/>
                  </a:lnTo>
                  <a:lnTo>
                    <a:pt x="284" y="611"/>
                  </a:lnTo>
                  <a:lnTo>
                    <a:pt x="268" y="619"/>
                  </a:lnTo>
                  <a:lnTo>
                    <a:pt x="248" y="623"/>
                  </a:lnTo>
                  <a:lnTo>
                    <a:pt x="228" y="619"/>
                  </a:lnTo>
                  <a:lnTo>
                    <a:pt x="211" y="611"/>
                  </a:lnTo>
                  <a:lnTo>
                    <a:pt x="198" y="597"/>
                  </a:lnTo>
                  <a:lnTo>
                    <a:pt x="189" y="581"/>
                  </a:lnTo>
                  <a:lnTo>
                    <a:pt x="186" y="561"/>
                  </a:lnTo>
                  <a:lnTo>
                    <a:pt x="186" y="490"/>
                  </a:lnTo>
                  <a:lnTo>
                    <a:pt x="152" y="478"/>
                  </a:lnTo>
                  <a:lnTo>
                    <a:pt x="120" y="461"/>
                  </a:lnTo>
                  <a:lnTo>
                    <a:pt x="90" y="441"/>
                  </a:lnTo>
                  <a:lnTo>
                    <a:pt x="65" y="415"/>
                  </a:lnTo>
                  <a:lnTo>
                    <a:pt x="43" y="388"/>
                  </a:lnTo>
                  <a:lnTo>
                    <a:pt x="25" y="357"/>
                  </a:lnTo>
                  <a:lnTo>
                    <a:pt x="12" y="323"/>
                  </a:lnTo>
                  <a:lnTo>
                    <a:pt x="3" y="287"/>
                  </a:lnTo>
                  <a:lnTo>
                    <a:pt x="0" y="249"/>
                  </a:lnTo>
                  <a:lnTo>
                    <a:pt x="3" y="209"/>
                  </a:lnTo>
                  <a:lnTo>
                    <a:pt x="13" y="170"/>
                  </a:lnTo>
                  <a:lnTo>
                    <a:pt x="27" y="135"/>
                  </a:lnTo>
                  <a:lnTo>
                    <a:pt x="48" y="102"/>
                  </a:lnTo>
                  <a:lnTo>
                    <a:pt x="72" y="73"/>
                  </a:lnTo>
                  <a:lnTo>
                    <a:pt x="101" y="48"/>
                  </a:lnTo>
                  <a:lnTo>
                    <a:pt x="134" y="27"/>
                  </a:lnTo>
                  <a:lnTo>
                    <a:pt x="170" y="13"/>
                  </a:lnTo>
                  <a:lnTo>
                    <a:pt x="208" y="3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174"/>
            <p:cNvSpPr>
              <a:spLocks noEditPoints="1"/>
            </p:cNvSpPr>
            <p:nvPr/>
          </p:nvSpPr>
          <p:spPr bwMode="auto">
            <a:xfrm>
              <a:off x="3465513" y="3452813"/>
              <a:ext cx="492125" cy="544513"/>
            </a:xfrm>
            <a:custGeom>
              <a:avLst/>
              <a:gdLst>
                <a:gd name="T0" fmla="*/ 877 w 3097"/>
                <a:gd name="T1" fmla="*/ 622 h 3426"/>
                <a:gd name="T2" fmla="*/ 693 w 3097"/>
                <a:gd name="T3" fmla="*/ 786 h 3426"/>
                <a:gd name="T4" fmla="*/ 627 w 3097"/>
                <a:gd name="T5" fmla="*/ 948 h 3426"/>
                <a:gd name="T6" fmla="*/ 599 w 3097"/>
                <a:gd name="T7" fmla="*/ 1354 h 3426"/>
                <a:gd name="T8" fmla="*/ 565 w 3097"/>
                <a:gd name="T9" fmla="*/ 1680 h 3426"/>
                <a:gd name="T10" fmla="*/ 655 w 3097"/>
                <a:gd name="T11" fmla="*/ 1846 h 3426"/>
                <a:gd name="T12" fmla="*/ 783 w 3097"/>
                <a:gd name="T13" fmla="*/ 2065 h 3426"/>
                <a:gd name="T14" fmla="*/ 864 w 3097"/>
                <a:gd name="T15" fmla="*/ 2154 h 3426"/>
                <a:gd name="T16" fmla="*/ 786 w 3097"/>
                <a:gd name="T17" fmla="*/ 2563 h 3426"/>
                <a:gd name="T18" fmla="*/ 187 w 3097"/>
                <a:gd name="T19" fmla="*/ 2982 h 3426"/>
                <a:gd name="T20" fmla="*/ 866 w 3097"/>
                <a:gd name="T21" fmla="*/ 3302 h 3426"/>
                <a:gd name="T22" fmla="*/ 959 w 3097"/>
                <a:gd name="T23" fmla="*/ 2853 h 3426"/>
                <a:gd name="T24" fmla="*/ 1547 w 3097"/>
                <a:gd name="T25" fmla="*/ 2456 h 3426"/>
                <a:gd name="T26" fmla="*/ 1796 w 3097"/>
                <a:gd name="T27" fmla="*/ 2222 h 3426"/>
                <a:gd name="T28" fmla="*/ 1760 w 3097"/>
                <a:gd name="T29" fmla="*/ 1963 h 3426"/>
                <a:gd name="T30" fmla="*/ 1704 w 3097"/>
                <a:gd name="T31" fmla="*/ 1874 h 3426"/>
                <a:gd name="T32" fmla="*/ 1644 w 3097"/>
                <a:gd name="T33" fmla="*/ 1751 h 3426"/>
                <a:gd name="T34" fmla="*/ 1606 w 3097"/>
                <a:gd name="T35" fmla="*/ 1655 h 3426"/>
                <a:gd name="T36" fmla="*/ 1552 w 3097"/>
                <a:gd name="T37" fmla="*/ 1539 h 3426"/>
                <a:gd name="T38" fmla="*/ 1496 w 3097"/>
                <a:gd name="T39" fmla="*/ 1436 h 3426"/>
                <a:gd name="T40" fmla="*/ 1509 w 3097"/>
                <a:gd name="T41" fmla="*/ 1018 h 3426"/>
                <a:gd name="T42" fmla="*/ 1354 w 3097"/>
                <a:gd name="T43" fmla="*/ 580 h 3426"/>
                <a:gd name="T44" fmla="*/ 2504 w 3097"/>
                <a:gd name="T45" fmla="*/ 17 h 3426"/>
                <a:gd name="T46" fmla="*/ 2869 w 3097"/>
                <a:gd name="T47" fmla="*/ 182 h 3426"/>
                <a:gd name="T48" fmla="*/ 3026 w 3097"/>
                <a:gd name="T49" fmla="*/ 474 h 3426"/>
                <a:gd name="T50" fmla="*/ 3034 w 3097"/>
                <a:gd name="T51" fmla="*/ 958 h 3426"/>
                <a:gd name="T52" fmla="*/ 3094 w 3097"/>
                <a:gd name="T53" fmla="*/ 1406 h 3426"/>
                <a:gd name="T54" fmla="*/ 2955 w 3097"/>
                <a:gd name="T55" fmla="*/ 1595 h 3426"/>
                <a:gd name="T56" fmla="*/ 2843 w 3097"/>
                <a:gd name="T57" fmla="*/ 1567 h 3426"/>
                <a:gd name="T58" fmla="*/ 2909 w 3097"/>
                <a:gd name="T59" fmla="*/ 1478 h 3426"/>
                <a:gd name="T60" fmla="*/ 2970 w 3097"/>
                <a:gd name="T61" fmla="*/ 1096 h 3426"/>
                <a:gd name="T62" fmla="*/ 2912 w 3097"/>
                <a:gd name="T63" fmla="*/ 601 h 3426"/>
                <a:gd name="T64" fmla="*/ 2877 w 3097"/>
                <a:gd name="T65" fmla="*/ 408 h 3426"/>
                <a:gd name="T66" fmla="*/ 2653 w 3097"/>
                <a:gd name="T67" fmla="*/ 189 h 3426"/>
                <a:gd name="T68" fmla="*/ 2220 w 3097"/>
                <a:gd name="T69" fmla="*/ 126 h 3426"/>
                <a:gd name="T70" fmla="*/ 1841 w 3097"/>
                <a:gd name="T71" fmla="*/ 239 h 3426"/>
                <a:gd name="T72" fmla="*/ 1682 w 3097"/>
                <a:gd name="T73" fmla="*/ 477 h 3426"/>
                <a:gd name="T74" fmla="*/ 1672 w 3097"/>
                <a:gd name="T75" fmla="*/ 1010 h 3426"/>
                <a:gd name="T76" fmla="*/ 1613 w 3097"/>
                <a:gd name="T77" fmla="*/ 1395 h 3426"/>
                <a:gd name="T78" fmla="*/ 1702 w 3097"/>
                <a:gd name="T79" fmla="*/ 1544 h 3426"/>
                <a:gd name="T80" fmla="*/ 1746 w 3097"/>
                <a:gd name="T81" fmla="*/ 1677 h 3426"/>
                <a:gd name="T82" fmla="*/ 1828 w 3097"/>
                <a:gd name="T83" fmla="*/ 1840 h 3426"/>
                <a:gd name="T84" fmla="*/ 1882 w 3097"/>
                <a:gd name="T85" fmla="*/ 1923 h 3426"/>
                <a:gd name="T86" fmla="*/ 1895 w 3097"/>
                <a:gd name="T87" fmla="*/ 1941 h 3426"/>
                <a:gd name="T88" fmla="*/ 1919 w 3097"/>
                <a:gd name="T89" fmla="*/ 1971 h 3426"/>
                <a:gd name="T90" fmla="*/ 1832 w 3097"/>
                <a:gd name="T91" fmla="*/ 2429 h 3426"/>
                <a:gd name="T92" fmla="*/ 1077 w 3097"/>
                <a:gd name="T93" fmla="*/ 2900 h 3426"/>
                <a:gd name="T94" fmla="*/ 991 w 3097"/>
                <a:gd name="T95" fmla="*/ 3302 h 3426"/>
                <a:gd name="T96" fmla="*/ 1731 w 3097"/>
                <a:gd name="T97" fmla="*/ 3384 h 3426"/>
                <a:gd name="T98" fmla="*/ 3 w 3097"/>
                <a:gd name="T99" fmla="*/ 3137 h 3426"/>
                <a:gd name="T100" fmla="*/ 169 w 3097"/>
                <a:gd name="T101" fmla="*/ 2817 h 3426"/>
                <a:gd name="T102" fmla="*/ 732 w 3097"/>
                <a:gd name="T103" fmla="*/ 2425 h 3426"/>
                <a:gd name="T104" fmla="*/ 664 w 3097"/>
                <a:gd name="T105" fmla="*/ 2115 h 3426"/>
                <a:gd name="T106" fmla="*/ 515 w 3097"/>
                <a:gd name="T107" fmla="*/ 1815 h 3426"/>
                <a:gd name="T108" fmla="*/ 433 w 3097"/>
                <a:gd name="T109" fmla="*/ 1427 h 3426"/>
                <a:gd name="T110" fmla="*/ 496 w 3097"/>
                <a:gd name="T111" fmla="*/ 994 h 3426"/>
                <a:gd name="T112" fmla="*/ 516 w 3097"/>
                <a:gd name="T113" fmla="*/ 888 h 3426"/>
                <a:gd name="T114" fmla="*/ 604 w 3097"/>
                <a:gd name="T115" fmla="*/ 699 h 3426"/>
                <a:gd name="T116" fmla="*/ 809 w 3097"/>
                <a:gd name="T117" fmla="*/ 517 h 3426"/>
                <a:gd name="T118" fmla="*/ 1176 w 3097"/>
                <a:gd name="T119" fmla="*/ 436 h 3426"/>
                <a:gd name="T120" fmla="*/ 1556 w 3097"/>
                <a:gd name="T121" fmla="*/ 483 h 3426"/>
                <a:gd name="T122" fmla="*/ 1714 w 3097"/>
                <a:gd name="T123" fmla="*/ 182 h 3426"/>
                <a:gd name="T124" fmla="*/ 2079 w 3097"/>
                <a:gd name="T125" fmla="*/ 17 h 3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97" h="3426">
                  <a:moveTo>
                    <a:pt x="1176" y="561"/>
                  </a:moveTo>
                  <a:lnTo>
                    <a:pt x="1116" y="562"/>
                  </a:lnTo>
                  <a:lnTo>
                    <a:pt x="1061" y="568"/>
                  </a:lnTo>
                  <a:lnTo>
                    <a:pt x="1009" y="578"/>
                  </a:lnTo>
                  <a:lnTo>
                    <a:pt x="961" y="590"/>
                  </a:lnTo>
                  <a:lnTo>
                    <a:pt x="917" y="605"/>
                  </a:lnTo>
                  <a:lnTo>
                    <a:pt x="877" y="622"/>
                  </a:lnTo>
                  <a:lnTo>
                    <a:pt x="842" y="642"/>
                  </a:lnTo>
                  <a:lnTo>
                    <a:pt x="809" y="663"/>
                  </a:lnTo>
                  <a:lnTo>
                    <a:pt x="780" y="687"/>
                  </a:lnTo>
                  <a:lnTo>
                    <a:pt x="754" y="710"/>
                  </a:lnTo>
                  <a:lnTo>
                    <a:pt x="731" y="735"/>
                  </a:lnTo>
                  <a:lnTo>
                    <a:pt x="711" y="761"/>
                  </a:lnTo>
                  <a:lnTo>
                    <a:pt x="693" y="786"/>
                  </a:lnTo>
                  <a:lnTo>
                    <a:pt x="678" y="813"/>
                  </a:lnTo>
                  <a:lnTo>
                    <a:pt x="665" y="839"/>
                  </a:lnTo>
                  <a:lnTo>
                    <a:pt x="654" y="863"/>
                  </a:lnTo>
                  <a:lnTo>
                    <a:pt x="645" y="886"/>
                  </a:lnTo>
                  <a:lnTo>
                    <a:pt x="637" y="908"/>
                  </a:lnTo>
                  <a:lnTo>
                    <a:pt x="632" y="929"/>
                  </a:lnTo>
                  <a:lnTo>
                    <a:pt x="627" y="948"/>
                  </a:lnTo>
                  <a:lnTo>
                    <a:pt x="624" y="964"/>
                  </a:lnTo>
                  <a:lnTo>
                    <a:pt x="622" y="978"/>
                  </a:lnTo>
                  <a:lnTo>
                    <a:pt x="621" y="989"/>
                  </a:lnTo>
                  <a:lnTo>
                    <a:pt x="620" y="997"/>
                  </a:lnTo>
                  <a:lnTo>
                    <a:pt x="620" y="1000"/>
                  </a:lnTo>
                  <a:lnTo>
                    <a:pt x="620" y="1335"/>
                  </a:lnTo>
                  <a:lnTo>
                    <a:pt x="599" y="1354"/>
                  </a:lnTo>
                  <a:lnTo>
                    <a:pt x="581" y="1372"/>
                  </a:lnTo>
                  <a:lnTo>
                    <a:pt x="568" y="1391"/>
                  </a:lnTo>
                  <a:lnTo>
                    <a:pt x="560" y="1410"/>
                  </a:lnTo>
                  <a:lnTo>
                    <a:pt x="558" y="1427"/>
                  </a:lnTo>
                  <a:lnTo>
                    <a:pt x="558" y="1643"/>
                  </a:lnTo>
                  <a:lnTo>
                    <a:pt x="559" y="1663"/>
                  </a:lnTo>
                  <a:lnTo>
                    <a:pt x="565" y="1680"/>
                  </a:lnTo>
                  <a:lnTo>
                    <a:pt x="574" y="1698"/>
                  </a:lnTo>
                  <a:lnTo>
                    <a:pt x="588" y="1712"/>
                  </a:lnTo>
                  <a:lnTo>
                    <a:pt x="603" y="1726"/>
                  </a:lnTo>
                  <a:lnTo>
                    <a:pt x="624" y="1739"/>
                  </a:lnTo>
                  <a:lnTo>
                    <a:pt x="629" y="1765"/>
                  </a:lnTo>
                  <a:lnTo>
                    <a:pt x="640" y="1806"/>
                  </a:lnTo>
                  <a:lnTo>
                    <a:pt x="655" y="1846"/>
                  </a:lnTo>
                  <a:lnTo>
                    <a:pt x="670" y="1884"/>
                  </a:lnTo>
                  <a:lnTo>
                    <a:pt x="688" y="1921"/>
                  </a:lnTo>
                  <a:lnTo>
                    <a:pt x="707" y="1954"/>
                  </a:lnTo>
                  <a:lnTo>
                    <a:pt x="725" y="1986"/>
                  </a:lnTo>
                  <a:lnTo>
                    <a:pt x="745" y="2015"/>
                  </a:lnTo>
                  <a:lnTo>
                    <a:pt x="764" y="2042"/>
                  </a:lnTo>
                  <a:lnTo>
                    <a:pt x="783" y="2065"/>
                  </a:lnTo>
                  <a:lnTo>
                    <a:pt x="799" y="2085"/>
                  </a:lnTo>
                  <a:lnTo>
                    <a:pt x="814" y="2103"/>
                  </a:lnTo>
                  <a:lnTo>
                    <a:pt x="826" y="2116"/>
                  </a:lnTo>
                  <a:lnTo>
                    <a:pt x="836" y="2126"/>
                  </a:lnTo>
                  <a:lnTo>
                    <a:pt x="842" y="2133"/>
                  </a:lnTo>
                  <a:lnTo>
                    <a:pt x="844" y="2135"/>
                  </a:lnTo>
                  <a:lnTo>
                    <a:pt x="864" y="2154"/>
                  </a:lnTo>
                  <a:lnTo>
                    <a:pt x="864" y="2377"/>
                  </a:lnTo>
                  <a:lnTo>
                    <a:pt x="862" y="2412"/>
                  </a:lnTo>
                  <a:lnTo>
                    <a:pt x="855" y="2447"/>
                  </a:lnTo>
                  <a:lnTo>
                    <a:pt x="843" y="2479"/>
                  </a:lnTo>
                  <a:lnTo>
                    <a:pt x="828" y="2509"/>
                  </a:lnTo>
                  <a:lnTo>
                    <a:pt x="809" y="2538"/>
                  </a:lnTo>
                  <a:lnTo>
                    <a:pt x="786" y="2563"/>
                  </a:lnTo>
                  <a:lnTo>
                    <a:pt x="760" y="2585"/>
                  </a:lnTo>
                  <a:lnTo>
                    <a:pt x="730" y="2604"/>
                  </a:lnTo>
                  <a:lnTo>
                    <a:pt x="319" y="2864"/>
                  </a:lnTo>
                  <a:lnTo>
                    <a:pt x="280" y="2888"/>
                  </a:lnTo>
                  <a:lnTo>
                    <a:pt x="245" y="2917"/>
                  </a:lnTo>
                  <a:lnTo>
                    <a:pt x="214" y="2948"/>
                  </a:lnTo>
                  <a:lnTo>
                    <a:pt x="187" y="2982"/>
                  </a:lnTo>
                  <a:lnTo>
                    <a:pt x="165" y="3020"/>
                  </a:lnTo>
                  <a:lnTo>
                    <a:pt x="148" y="3060"/>
                  </a:lnTo>
                  <a:lnTo>
                    <a:pt x="134" y="3102"/>
                  </a:lnTo>
                  <a:lnTo>
                    <a:pt x="127" y="3145"/>
                  </a:lnTo>
                  <a:lnTo>
                    <a:pt x="124" y="3190"/>
                  </a:lnTo>
                  <a:lnTo>
                    <a:pt x="124" y="3302"/>
                  </a:lnTo>
                  <a:lnTo>
                    <a:pt x="866" y="3302"/>
                  </a:lnTo>
                  <a:lnTo>
                    <a:pt x="866" y="3162"/>
                  </a:lnTo>
                  <a:lnTo>
                    <a:pt x="870" y="3107"/>
                  </a:lnTo>
                  <a:lnTo>
                    <a:pt x="877" y="3052"/>
                  </a:lnTo>
                  <a:lnTo>
                    <a:pt x="891" y="2999"/>
                  </a:lnTo>
                  <a:lnTo>
                    <a:pt x="909" y="2948"/>
                  </a:lnTo>
                  <a:lnTo>
                    <a:pt x="932" y="2899"/>
                  </a:lnTo>
                  <a:lnTo>
                    <a:pt x="959" y="2853"/>
                  </a:lnTo>
                  <a:lnTo>
                    <a:pt x="991" y="2809"/>
                  </a:lnTo>
                  <a:lnTo>
                    <a:pt x="1027" y="2768"/>
                  </a:lnTo>
                  <a:lnTo>
                    <a:pt x="1067" y="2732"/>
                  </a:lnTo>
                  <a:lnTo>
                    <a:pt x="1111" y="2698"/>
                  </a:lnTo>
                  <a:lnTo>
                    <a:pt x="1159" y="2669"/>
                  </a:lnTo>
                  <a:lnTo>
                    <a:pt x="1507" y="2478"/>
                  </a:lnTo>
                  <a:lnTo>
                    <a:pt x="1547" y="2456"/>
                  </a:lnTo>
                  <a:lnTo>
                    <a:pt x="1711" y="2366"/>
                  </a:lnTo>
                  <a:lnTo>
                    <a:pt x="1735" y="2349"/>
                  </a:lnTo>
                  <a:lnTo>
                    <a:pt x="1756" y="2329"/>
                  </a:lnTo>
                  <a:lnTo>
                    <a:pt x="1773" y="2306"/>
                  </a:lnTo>
                  <a:lnTo>
                    <a:pt x="1786" y="2279"/>
                  </a:lnTo>
                  <a:lnTo>
                    <a:pt x="1794" y="2250"/>
                  </a:lnTo>
                  <a:lnTo>
                    <a:pt x="1796" y="2222"/>
                  </a:lnTo>
                  <a:lnTo>
                    <a:pt x="1796" y="2015"/>
                  </a:lnTo>
                  <a:lnTo>
                    <a:pt x="1794" y="2012"/>
                  </a:lnTo>
                  <a:lnTo>
                    <a:pt x="1791" y="2010"/>
                  </a:lnTo>
                  <a:lnTo>
                    <a:pt x="1788" y="2004"/>
                  </a:lnTo>
                  <a:lnTo>
                    <a:pt x="1784" y="1999"/>
                  </a:lnTo>
                  <a:lnTo>
                    <a:pt x="1772" y="1982"/>
                  </a:lnTo>
                  <a:lnTo>
                    <a:pt x="1760" y="1963"/>
                  </a:lnTo>
                  <a:lnTo>
                    <a:pt x="1745" y="1941"/>
                  </a:lnTo>
                  <a:lnTo>
                    <a:pt x="1742" y="1938"/>
                  </a:lnTo>
                  <a:lnTo>
                    <a:pt x="1740" y="1933"/>
                  </a:lnTo>
                  <a:lnTo>
                    <a:pt x="1728" y="1913"/>
                  </a:lnTo>
                  <a:lnTo>
                    <a:pt x="1714" y="1891"/>
                  </a:lnTo>
                  <a:lnTo>
                    <a:pt x="1710" y="1882"/>
                  </a:lnTo>
                  <a:lnTo>
                    <a:pt x="1704" y="1874"/>
                  </a:lnTo>
                  <a:lnTo>
                    <a:pt x="1685" y="1838"/>
                  </a:lnTo>
                  <a:lnTo>
                    <a:pt x="1674" y="1815"/>
                  </a:lnTo>
                  <a:lnTo>
                    <a:pt x="1671" y="1811"/>
                  </a:lnTo>
                  <a:lnTo>
                    <a:pt x="1670" y="1809"/>
                  </a:lnTo>
                  <a:lnTo>
                    <a:pt x="1651" y="1770"/>
                  </a:lnTo>
                  <a:lnTo>
                    <a:pt x="1647" y="1759"/>
                  </a:lnTo>
                  <a:lnTo>
                    <a:pt x="1644" y="1751"/>
                  </a:lnTo>
                  <a:lnTo>
                    <a:pt x="1642" y="1747"/>
                  </a:lnTo>
                  <a:lnTo>
                    <a:pt x="1639" y="1742"/>
                  </a:lnTo>
                  <a:lnTo>
                    <a:pt x="1624" y="1705"/>
                  </a:lnTo>
                  <a:lnTo>
                    <a:pt x="1622" y="1697"/>
                  </a:lnTo>
                  <a:lnTo>
                    <a:pt x="1618" y="1689"/>
                  </a:lnTo>
                  <a:lnTo>
                    <a:pt x="1612" y="1671"/>
                  </a:lnTo>
                  <a:lnTo>
                    <a:pt x="1606" y="1655"/>
                  </a:lnTo>
                  <a:lnTo>
                    <a:pt x="1600" y="1635"/>
                  </a:lnTo>
                  <a:lnTo>
                    <a:pt x="1599" y="1630"/>
                  </a:lnTo>
                  <a:lnTo>
                    <a:pt x="1597" y="1626"/>
                  </a:lnTo>
                  <a:lnTo>
                    <a:pt x="1592" y="1610"/>
                  </a:lnTo>
                  <a:lnTo>
                    <a:pt x="1580" y="1567"/>
                  </a:lnTo>
                  <a:lnTo>
                    <a:pt x="1579" y="1564"/>
                  </a:lnTo>
                  <a:lnTo>
                    <a:pt x="1552" y="1539"/>
                  </a:lnTo>
                  <a:lnTo>
                    <a:pt x="1529" y="1511"/>
                  </a:lnTo>
                  <a:lnTo>
                    <a:pt x="1511" y="1478"/>
                  </a:lnTo>
                  <a:lnTo>
                    <a:pt x="1511" y="1478"/>
                  </a:lnTo>
                  <a:lnTo>
                    <a:pt x="1510" y="1478"/>
                  </a:lnTo>
                  <a:lnTo>
                    <a:pt x="1505" y="1463"/>
                  </a:lnTo>
                  <a:lnTo>
                    <a:pt x="1499" y="1447"/>
                  </a:lnTo>
                  <a:lnTo>
                    <a:pt x="1496" y="1436"/>
                  </a:lnTo>
                  <a:lnTo>
                    <a:pt x="1493" y="1426"/>
                  </a:lnTo>
                  <a:lnTo>
                    <a:pt x="1488" y="1399"/>
                  </a:lnTo>
                  <a:lnTo>
                    <a:pt x="1486" y="1371"/>
                  </a:lnTo>
                  <a:lnTo>
                    <a:pt x="1486" y="1121"/>
                  </a:lnTo>
                  <a:lnTo>
                    <a:pt x="1489" y="1086"/>
                  </a:lnTo>
                  <a:lnTo>
                    <a:pt x="1497" y="1051"/>
                  </a:lnTo>
                  <a:lnTo>
                    <a:pt x="1509" y="1018"/>
                  </a:lnTo>
                  <a:lnTo>
                    <a:pt x="1527" y="987"/>
                  </a:lnTo>
                  <a:lnTo>
                    <a:pt x="1548" y="958"/>
                  </a:lnTo>
                  <a:lnTo>
                    <a:pt x="1548" y="663"/>
                  </a:lnTo>
                  <a:lnTo>
                    <a:pt x="1505" y="637"/>
                  </a:lnTo>
                  <a:lnTo>
                    <a:pt x="1457" y="613"/>
                  </a:lnTo>
                  <a:lnTo>
                    <a:pt x="1407" y="595"/>
                  </a:lnTo>
                  <a:lnTo>
                    <a:pt x="1354" y="580"/>
                  </a:lnTo>
                  <a:lnTo>
                    <a:pt x="1298" y="569"/>
                  </a:lnTo>
                  <a:lnTo>
                    <a:pt x="1239" y="562"/>
                  </a:lnTo>
                  <a:lnTo>
                    <a:pt x="1176" y="561"/>
                  </a:lnTo>
                  <a:close/>
                  <a:moveTo>
                    <a:pt x="2292" y="0"/>
                  </a:moveTo>
                  <a:lnTo>
                    <a:pt x="2366" y="2"/>
                  </a:lnTo>
                  <a:lnTo>
                    <a:pt x="2436" y="8"/>
                  </a:lnTo>
                  <a:lnTo>
                    <a:pt x="2504" y="17"/>
                  </a:lnTo>
                  <a:lnTo>
                    <a:pt x="2568" y="29"/>
                  </a:lnTo>
                  <a:lnTo>
                    <a:pt x="2627" y="46"/>
                  </a:lnTo>
                  <a:lnTo>
                    <a:pt x="2683" y="65"/>
                  </a:lnTo>
                  <a:lnTo>
                    <a:pt x="2735" y="90"/>
                  </a:lnTo>
                  <a:lnTo>
                    <a:pt x="2784" y="117"/>
                  </a:lnTo>
                  <a:lnTo>
                    <a:pt x="2828" y="148"/>
                  </a:lnTo>
                  <a:lnTo>
                    <a:pt x="2869" y="182"/>
                  </a:lnTo>
                  <a:lnTo>
                    <a:pt x="2905" y="220"/>
                  </a:lnTo>
                  <a:lnTo>
                    <a:pt x="2938" y="263"/>
                  </a:lnTo>
                  <a:lnTo>
                    <a:pt x="2966" y="306"/>
                  </a:lnTo>
                  <a:lnTo>
                    <a:pt x="2988" y="349"/>
                  </a:lnTo>
                  <a:lnTo>
                    <a:pt x="3004" y="393"/>
                  </a:lnTo>
                  <a:lnTo>
                    <a:pt x="3017" y="434"/>
                  </a:lnTo>
                  <a:lnTo>
                    <a:pt x="3026" y="474"/>
                  </a:lnTo>
                  <a:lnTo>
                    <a:pt x="3032" y="510"/>
                  </a:lnTo>
                  <a:lnTo>
                    <a:pt x="3035" y="544"/>
                  </a:lnTo>
                  <a:lnTo>
                    <a:pt x="3036" y="572"/>
                  </a:lnTo>
                  <a:lnTo>
                    <a:pt x="3036" y="597"/>
                  </a:lnTo>
                  <a:lnTo>
                    <a:pt x="3035" y="614"/>
                  </a:lnTo>
                  <a:lnTo>
                    <a:pt x="3034" y="627"/>
                  </a:lnTo>
                  <a:lnTo>
                    <a:pt x="3034" y="958"/>
                  </a:lnTo>
                  <a:lnTo>
                    <a:pt x="3056" y="987"/>
                  </a:lnTo>
                  <a:lnTo>
                    <a:pt x="3074" y="1018"/>
                  </a:lnTo>
                  <a:lnTo>
                    <a:pt x="3086" y="1051"/>
                  </a:lnTo>
                  <a:lnTo>
                    <a:pt x="3094" y="1086"/>
                  </a:lnTo>
                  <a:lnTo>
                    <a:pt x="3097" y="1121"/>
                  </a:lnTo>
                  <a:lnTo>
                    <a:pt x="3097" y="1371"/>
                  </a:lnTo>
                  <a:lnTo>
                    <a:pt x="3094" y="1406"/>
                  </a:lnTo>
                  <a:lnTo>
                    <a:pt x="3087" y="1441"/>
                  </a:lnTo>
                  <a:lnTo>
                    <a:pt x="3075" y="1474"/>
                  </a:lnTo>
                  <a:lnTo>
                    <a:pt x="3058" y="1504"/>
                  </a:lnTo>
                  <a:lnTo>
                    <a:pt x="3037" y="1532"/>
                  </a:lnTo>
                  <a:lnTo>
                    <a:pt x="3013" y="1556"/>
                  </a:lnTo>
                  <a:lnTo>
                    <a:pt x="2985" y="1577"/>
                  </a:lnTo>
                  <a:lnTo>
                    <a:pt x="2955" y="1595"/>
                  </a:lnTo>
                  <a:lnTo>
                    <a:pt x="2922" y="1608"/>
                  </a:lnTo>
                  <a:lnTo>
                    <a:pt x="2905" y="1610"/>
                  </a:lnTo>
                  <a:lnTo>
                    <a:pt x="2888" y="1609"/>
                  </a:lnTo>
                  <a:lnTo>
                    <a:pt x="2874" y="1604"/>
                  </a:lnTo>
                  <a:lnTo>
                    <a:pt x="2861" y="1594"/>
                  </a:lnTo>
                  <a:lnTo>
                    <a:pt x="2851" y="1582"/>
                  </a:lnTo>
                  <a:lnTo>
                    <a:pt x="2843" y="1567"/>
                  </a:lnTo>
                  <a:lnTo>
                    <a:pt x="2841" y="1551"/>
                  </a:lnTo>
                  <a:lnTo>
                    <a:pt x="2842" y="1534"/>
                  </a:lnTo>
                  <a:lnTo>
                    <a:pt x="2848" y="1520"/>
                  </a:lnTo>
                  <a:lnTo>
                    <a:pt x="2858" y="1506"/>
                  </a:lnTo>
                  <a:lnTo>
                    <a:pt x="2870" y="1496"/>
                  </a:lnTo>
                  <a:lnTo>
                    <a:pt x="2884" y="1490"/>
                  </a:lnTo>
                  <a:lnTo>
                    <a:pt x="2909" y="1478"/>
                  </a:lnTo>
                  <a:lnTo>
                    <a:pt x="2930" y="1463"/>
                  </a:lnTo>
                  <a:lnTo>
                    <a:pt x="2948" y="1444"/>
                  </a:lnTo>
                  <a:lnTo>
                    <a:pt x="2961" y="1422"/>
                  </a:lnTo>
                  <a:lnTo>
                    <a:pt x="2970" y="1398"/>
                  </a:lnTo>
                  <a:lnTo>
                    <a:pt x="2972" y="1371"/>
                  </a:lnTo>
                  <a:lnTo>
                    <a:pt x="2972" y="1121"/>
                  </a:lnTo>
                  <a:lnTo>
                    <a:pt x="2970" y="1096"/>
                  </a:lnTo>
                  <a:lnTo>
                    <a:pt x="2962" y="1071"/>
                  </a:lnTo>
                  <a:lnTo>
                    <a:pt x="2949" y="1049"/>
                  </a:lnTo>
                  <a:lnTo>
                    <a:pt x="2931" y="1030"/>
                  </a:lnTo>
                  <a:lnTo>
                    <a:pt x="2911" y="1010"/>
                  </a:lnTo>
                  <a:lnTo>
                    <a:pt x="2911" y="614"/>
                  </a:lnTo>
                  <a:lnTo>
                    <a:pt x="2912" y="611"/>
                  </a:lnTo>
                  <a:lnTo>
                    <a:pt x="2912" y="601"/>
                  </a:lnTo>
                  <a:lnTo>
                    <a:pt x="2913" y="585"/>
                  </a:lnTo>
                  <a:lnTo>
                    <a:pt x="2912" y="563"/>
                  </a:lnTo>
                  <a:lnTo>
                    <a:pt x="2911" y="538"/>
                  </a:lnTo>
                  <a:lnTo>
                    <a:pt x="2906" y="509"/>
                  </a:lnTo>
                  <a:lnTo>
                    <a:pt x="2899" y="477"/>
                  </a:lnTo>
                  <a:lnTo>
                    <a:pt x="2891" y="443"/>
                  </a:lnTo>
                  <a:lnTo>
                    <a:pt x="2877" y="408"/>
                  </a:lnTo>
                  <a:lnTo>
                    <a:pt x="2860" y="372"/>
                  </a:lnTo>
                  <a:lnTo>
                    <a:pt x="2838" y="336"/>
                  </a:lnTo>
                  <a:lnTo>
                    <a:pt x="2810" y="301"/>
                  </a:lnTo>
                  <a:lnTo>
                    <a:pt x="2778" y="267"/>
                  </a:lnTo>
                  <a:lnTo>
                    <a:pt x="2741" y="237"/>
                  </a:lnTo>
                  <a:lnTo>
                    <a:pt x="2699" y="211"/>
                  </a:lnTo>
                  <a:lnTo>
                    <a:pt x="2653" y="189"/>
                  </a:lnTo>
                  <a:lnTo>
                    <a:pt x="2603" y="169"/>
                  </a:lnTo>
                  <a:lnTo>
                    <a:pt x="2549" y="153"/>
                  </a:lnTo>
                  <a:lnTo>
                    <a:pt x="2490" y="141"/>
                  </a:lnTo>
                  <a:lnTo>
                    <a:pt x="2429" y="132"/>
                  </a:lnTo>
                  <a:lnTo>
                    <a:pt x="2361" y="126"/>
                  </a:lnTo>
                  <a:lnTo>
                    <a:pt x="2292" y="125"/>
                  </a:lnTo>
                  <a:lnTo>
                    <a:pt x="2220" y="126"/>
                  </a:lnTo>
                  <a:lnTo>
                    <a:pt x="2154" y="132"/>
                  </a:lnTo>
                  <a:lnTo>
                    <a:pt x="2091" y="141"/>
                  </a:lnTo>
                  <a:lnTo>
                    <a:pt x="2033" y="153"/>
                  </a:lnTo>
                  <a:lnTo>
                    <a:pt x="1979" y="170"/>
                  </a:lnTo>
                  <a:lnTo>
                    <a:pt x="1928" y="189"/>
                  </a:lnTo>
                  <a:lnTo>
                    <a:pt x="1883" y="212"/>
                  </a:lnTo>
                  <a:lnTo>
                    <a:pt x="1841" y="239"/>
                  </a:lnTo>
                  <a:lnTo>
                    <a:pt x="1804" y="268"/>
                  </a:lnTo>
                  <a:lnTo>
                    <a:pt x="1771" y="302"/>
                  </a:lnTo>
                  <a:lnTo>
                    <a:pt x="1744" y="337"/>
                  </a:lnTo>
                  <a:lnTo>
                    <a:pt x="1722" y="373"/>
                  </a:lnTo>
                  <a:lnTo>
                    <a:pt x="1704" y="408"/>
                  </a:lnTo>
                  <a:lnTo>
                    <a:pt x="1692" y="444"/>
                  </a:lnTo>
                  <a:lnTo>
                    <a:pt x="1682" y="477"/>
                  </a:lnTo>
                  <a:lnTo>
                    <a:pt x="1676" y="508"/>
                  </a:lnTo>
                  <a:lnTo>
                    <a:pt x="1672" y="537"/>
                  </a:lnTo>
                  <a:lnTo>
                    <a:pt x="1670" y="562"/>
                  </a:lnTo>
                  <a:lnTo>
                    <a:pt x="1670" y="583"/>
                  </a:lnTo>
                  <a:lnTo>
                    <a:pt x="1670" y="600"/>
                  </a:lnTo>
                  <a:lnTo>
                    <a:pt x="1672" y="601"/>
                  </a:lnTo>
                  <a:lnTo>
                    <a:pt x="1672" y="1010"/>
                  </a:lnTo>
                  <a:lnTo>
                    <a:pt x="1651" y="1029"/>
                  </a:lnTo>
                  <a:lnTo>
                    <a:pt x="1634" y="1049"/>
                  </a:lnTo>
                  <a:lnTo>
                    <a:pt x="1621" y="1071"/>
                  </a:lnTo>
                  <a:lnTo>
                    <a:pt x="1613" y="1096"/>
                  </a:lnTo>
                  <a:lnTo>
                    <a:pt x="1611" y="1121"/>
                  </a:lnTo>
                  <a:lnTo>
                    <a:pt x="1611" y="1371"/>
                  </a:lnTo>
                  <a:lnTo>
                    <a:pt x="1613" y="1395"/>
                  </a:lnTo>
                  <a:lnTo>
                    <a:pt x="1621" y="1419"/>
                  </a:lnTo>
                  <a:lnTo>
                    <a:pt x="1632" y="1441"/>
                  </a:lnTo>
                  <a:lnTo>
                    <a:pt x="1648" y="1460"/>
                  </a:lnTo>
                  <a:lnTo>
                    <a:pt x="1667" y="1475"/>
                  </a:lnTo>
                  <a:lnTo>
                    <a:pt x="1689" y="1488"/>
                  </a:lnTo>
                  <a:lnTo>
                    <a:pt x="1694" y="1514"/>
                  </a:lnTo>
                  <a:lnTo>
                    <a:pt x="1702" y="1544"/>
                  </a:lnTo>
                  <a:lnTo>
                    <a:pt x="1710" y="1574"/>
                  </a:lnTo>
                  <a:lnTo>
                    <a:pt x="1711" y="1576"/>
                  </a:lnTo>
                  <a:lnTo>
                    <a:pt x="1711" y="1578"/>
                  </a:lnTo>
                  <a:lnTo>
                    <a:pt x="1714" y="1589"/>
                  </a:lnTo>
                  <a:lnTo>
                    <a:pt x="1733" y="1642"/>
                  </a:lnTo>
                  <a:lnTo>
                    <a:pt x="1743" y="1668"/>
                  </a:lnTo>
                  <a:lnTo>
                    <a:pt x="1746" y="1677"/>
                  </a:lnTo>
                  <a:lnTo>
                    <a:pt x="1757" y="1701"/>
                  </a:lnTo>
                  <a:lnTo>
                    <a:pt x="1761" y="1708"/>
                  </a:lnTo>
                  <a:lnTo>
                    <a:pt x="1784" y="1758"/>
                  </a:lnTo>
                  <a:lnTo>
                    <a:pt x="1784" y="1759"/>
                  </a:lnTo>
                  <a:lnTo>
                    <a:pt x="1806" y="1801"/>
                  </a:lnTo>
                  <a:lnTo>
                    <a:pt x="1827" y="1839"/>
                  </a:lnTo>
                  <a:lnTo>
                    <a:pt x="1828" y="1840"/>
                  </a:lnTo>
                  <a:lnTo>
                    <a:pt x="1829" y="1841"/>
                  </a:lnTo>
                  <a:lnTo>
                    <a:pt x="1848" y="1872"/>
                  </a:lnTo>
                  <a:lnTo>
                    <a:pt x="1848" y="1872"/>
                  </a:lnTo>
                  <a:lnTo>
                    <a:pt x="1849" y="1873"/>
                  </a:lnTo>
                  <a:lnTo>
                    <a:pt x="1861" y="1892"/>
                  </a:lnTo>
                  <a:lnTo>
                    <a:pt x="1872" y="1909"/>
                  </a:lnTo>
                  <a:lnTo>
                    <a:pt x="1882" y="1923"/>
                  </a:lnTo>
                  <a:lnTo>
                    <a:pt x="1882" y="1923"/>
                  </a:lnTo>
                  <a:lnTo>
                    <a:pt x="1883" y="1923"/>
                  </a:lnTo>
                  <a:lnTo>
                    <a:pt x="1886" y="1929"/>
                  </a:lnTo>
                  <a:lnTo>
                    <a:pt x="1891" y="1934"/>
                  </a:lnTo>
                  <a:lnTo>
                    <a:pt x="1894" y="1939"/>
                  </a:lnTo>
                  <a:lnTo>
                    <a:pt x="1895" y="1940"/>
                  </a:lnTo>
                  <a:lnTo>
                    <a:pt x="1895" y="1941"/>
                  </a:lnTo>
                  <a:lnTo>
                    <a:pt x="1898" y="1945"/>
                  </a:lnTo>
                  <a:lnTo>
                    <a:pt x="1902" y="1949"/>
                  </a:lnTo>
                  <a:lnTo>
                    <a:pt x="1904" y="1951"/>
                  </a:lnTo>
                  <a:lnTo>
                    <a:pt x="1905" y="1953"/>
                  </a:lnTo>
                  <a:lnTo>
                    <a:pt x="1905" y="1953"/>
                  </a:lnTo>
                  <a:lnTo>
                    <a:pt x="1907" y="1956"/>
                  </a:lnTo>
                  <a:lnTo>
                    <a:pt x="1919" y="1971"/>
                  </a:lnTo>
                  <a:lnTo>
                    <a:pt x="1919" y="2222"/>
                  </a:lnTo>
                  <a:lnTo>
                    <a:pt x="1917" y="2260"/>
                  </a:lnTo>
                  <a:lnTo>
                    <a:pt x="1909" y="2298"/>
                  </a:lnTo>
                  <a:lnTo>
                    <a:pt x="1897" y="2335"/>
                  </a:lnTo>
                  <a:lnTo>
                    <a:pt x="1880" y="2369"/>
                  </a:lnTo>
                  <a:lnTo>
                    <a:pt x="1858" y="2400"/>
                  </a:lnTo>
                  <a:lnTo>
                    <a:pt x="1832" y="2429"/>
                  </a:lnTo>
                  <a:lnTo>
                    <a:pt x="1802" y="2454"/>
                  </a:lnTo>
                  <a:lnTo>
                    <a:pt x="1769" y="2476"/>
                  </a:lnTo>
                  <a:lnTo>
                    <a:pt x="1217" y="2778"/>
                  </a:lnTo>
                  <a:lnTo>
                    <a:pt x="1177" y="2804"/>
                  </a:lnTo>
                  <a:lnTo>
                    <a:pt x="1140" y="2833"/>
                  </a:lnTo>
                  <a:lnTo>
                    <a:pt x="1107" y="2865"/>
                  </a:lnTo>
                  <a:lnTo>
                    <a:pt x="1077" y="2900"/>
                  </a:lnTo>
                  <a:lnTo>
                    <a:pt x="1052" y="2939"/>
                  </a:lnTo>
                  <a:lnTo>
                    <a:pt x="1031" y="2980"/>
                  </a:lnTo>
                  <a:lnTo>
                    <a:pt x="1013" y="3023"/>
                  </a:lnTo>
                  <a:lnTo>
                    <a:pt x="1001" y="3069"/>
                  </a:lnTo>
                  <a:lnTo>
                    <a:pt x="993" y="3114"/>
                  </a:lnTo>
                  <a:lnTo>
                    <a:pt x="991" y="3162"/>
                  </a:lnTo>
                  <a:lnTo>
                    <a:pt x="991" y="3302"/>
                  </a:lnTo>
                  <a:lnTo>
                    <a:pt x="1672" y="3302"/>
                  </a:lnTo>
                  <a:lnTo>
                    <a:pt x="1692" y="3305"/>
                  </a:lnTo>
                  <a:lnTo>
                    <a:pt x="1709" y="3314"/>
                  </a:lnTo>
                  <a:lnTo>
                    <a:pt x="1722" y="3327"/>
                  </a:lnTo>
                  <a:lnTo>
                    <a:pt x="1731" y="3344"/>
                  </a:lnTo>
                  <a:lnTo>
                    <a:pt x="1734" y="3364"/>
                  </a:lnTo>
                  <a:lnTo>
                    <a:pt x="1731" y="3384"/>
                  </a:lnTo>
                  <a:lnTo>
                    <a:pt x="1722" y="3401"/>
                  </a:lnTo>
                  <a:lnTo>
                    <a:pt x="1709" y="3415"/>
                  </a:lnTo>
                  <a:lnTo>
                    <a:pt x="1692" y="3424"/>
                  </a:lnTo>
                  <a:lnTo>
                    <a:pt x="1672" y="3426"/>
                  </a:lnTo>
                  <a:lnTo>
                    <a:pt x="0" y="3426"/>
                  </a:lnTo>
                  <a:lnTo>
                    <a:pt x="0" y="3190"/>
                  </a:lnTo>
                  <a:lnTo>
                    <a:pt x="3" y="3137"/>
                  </a:lnTo>
                  <a:lnTo>
                    <a:pt x="11" y="3083"/>
                  </a:lnTo>
                  <a:lnTo>
                    <a:pt x="25" y="3033"/>
                  </a:lnTo>
                  <a:lnTo>
                    <a:pt x="45" y="2985"/>
                  </a:lnTo>
                  <a:lnTo>
                    <a:pt x="68" y="2938"/>
                  </a:lnTo>
                  <a:lnTo>
                    <a:pt x="98" y="2895"/>
                  </a:lnTo>
                  <a:lnTo>
                    <a:pt x="131" y="2854"/>
                  </a:lnTo>
                  <a:lnTo>
                    <a:pt x="169" y="2817"/>
                  </a:lnTo>
                  <a:lnTo>
                    <a:pt x="210" y="2785"/>
                  </a:lnTo>
                  <a:lnTo>
                    <a:pt x="256" y="2756"/>
                  </a:lnTo>
                  <a:lnTo>
                    <a:pt x="668" y="2497"/>
                  </a:lnTo>
                  <a:lnTo>
                    <a:pt x="689" y="2482"/>
                  </a:lnTo>
                  <a:lnTo>
                    <a:pt x="707" y="2466"/>
                  </a:lnTo>
                  <a:lnTo>
                    <a:pt x="721" y="2446"/>
                  </a:lnTo>
                  <a:lnTo>
                    <a:pt x="732" y="2425"/>
                  </a:lnTo>
                  <a:lnTo>
                    <a:pt x="739" y="2401"/>
                  </a:lnTo>
                  <a:lnTo>
                    <a:pt x="740" y="2377"/>
                  </a:lnTo>
                  <a:lnTo>
                    <a:pt x="740" y="2206"/>
                  </a:lnTo>
                  <a:lnTo>
                    <a:pt x="725" y="2191"/>
                  </a:lnTo>
                  <a:lnTo>
                    <a:pt x="707" y="2169"/>
                  </a:lnTo>
                  <a:lnTo>
                    <a:pt x="687" y="2144"/>
                  </a:lnTo>
                  <a:lnTo>
                    <a:pt x="664" y="2115"/>
                  </a:lnTo>
                  <a:lnTo>
                    <a:pt x="640" y="2082"/>
                  </a:lnTo>
                  <a:lnTo>
                    <a:pt x="616" y="2045"/>
                  </a:lnTo>
                  <a:lnTo>
                    <a:pt x="593" y="2005"/>
                  </a:lnTo>
                  <a:lnTo>
                    <a:pt x="570" y="1962"/>
                  </a:lnTo>
                  <a:lnTo>
                    <a:pt x="549" y="1915"/>
                  </a:lnTo>
                  <a:lnTo>
                    <a:pt x="530" y="1867"/>
                  </a:lnTo>
                  <a:lnTo>
                    <a:pt x="515" y="1815"/>
                  </a:lnTo>
                  <a:lnTo>
                    <a:pt x="491" y="1792"/>
                  </a:lnTo>
                  <a:lnTo>
                    <a:pt x="471" y="1766"/>
                  </a:lnTo>
                  <a:lnTo>
                    <a:pt x="455" y="1738"/>
                  </a:lnTo>
                  <a:lnTo>
                    <a:pt x="443" y="1708"/>
                  </a:lnTo>
                  <a:lnTo>
                    <a:pt x="436" y="1676"/>
                  </a:lnTo>
                  <a:lnTo>
                    <a:pt x="433" y="1643"/>
                  </a:lnTo>
                  <a:lnTo>
                    <a:pt x="433" y="1427"/>
                  </a:lnTo>
                  <a:lnTo>
                    <a:pt x="436" y="1398"/>
                  </a:lnTo>
                  <a:lnTo>
                    <a:pt x="444" y="1368"/>
                  </a:lnTo>
                  <a:lnTo>
                    <a:pt x="456" y="1338"/>
                  </a:lnTo>
                  <a:lnTo>
                    <a:pt x="474" y="1310"/>
                  </a:lnTo>
                  <a:lnTo>
                    <a:pt x="495" y="1282"/>
                  </a:lnTo>
                  <a:lnTo>
                    <a:pt x="495" y="997"/>
                  </a:lnTo>
                  <a:lnTo>
                    <a:pt x="496" y="994"/>
                  </a:lnTo>
                  <a:lnTo>
                    <a:pt x="496" y="988"/>
                  </a:lnTo>
                  <a:lnTo>
                    <a:pt x="497" y="978"/>
                  </a:lnTo>
                  <a:lnTo>
                    <a:pt x="499" y="965"/>
                  </a:lnTo>
                  <a:lnTo>
                    <a:pt x="502" y="949"/>
                  </a:lnTo>
                  <a:lnTo>
                    <a:pt x="506" y="932"/>
                  </a:lnTo>
                  <a:lnTo>
                    <a:pt x="510" y="911"/>
                  </a:lnTo>
                  <a:lnTo>
                    <a:pt x="516" y="888"/>
                  </a:lnTo>
                  <a:lnTo>
                    <a:pt x="524" y="864"/>
                  </a:lnTo>
                  <a:lnTo>
                    <a:pt x="532" y="839"/>
                  </a:lnTo>
                  <a:lnTo>
                    <a:pt x="543" y="812"/>
                  </a:lnTo>
                  <a:lnTo>
                    <a:pt x="556" y="784"/>
                  </a:lnTo>
                  <a:lnTo>
                    <a:pt x="570" y="756"/>
                  </a:lnTo>
                  <a:lnTo>
                    <a:pt x="586" y="728"/>
                  </a:lnTo>
                  <a:lnTo>
                    <a:pt x="604" y="699"/>
                  </a:lnTo>
                  <a:lnTo>
                    <a:pt x="625" y="670"/>
                  </a:lnTo>
                  <a:lnTo>
                    <a:pt x="649" y="642"/>
                  </a:lnTo>
                  <a:lnTo>
                    <a:pt x="675" y="614"/>
                  </a:lnTo>
                  <a:lnTo>
                    <a:pt x="704" y="588"/>
                  </a:lnTo>
                  <a:lnTo>
                    <a:pt x="735" y="563"/>
                  </a:lnTo>
                  <a:lnTo>
                    <a:pt x="771" y="539"/>
                  </a:lnTo>
                  <a:lnTo>
                    <a:pt x="809" y="517"/>
                  </a:lnTo>
                  <a:lnTo>
                    <a:pt x="850" y="498"/>
                  </a:lnTo>
                  <a:lnTo>
                    <a:pt x="895" y="480"/>
                  </a:lnTo>
                  <a:lnTo>
                    <a:pt x="944" y="465"/>
                  </a:lnTo>
                  <a:lnTo>
                    <a:pt x="995" y="453"/>
                  </a:lnTo>
                  <a:lnTo>
                    <a:pt x="1052" y="444"/>
                  </a:lnTo>
                  <a:lnTo>
                    <a:pt x="1112" y="438"/>
                  </a:lnTo>
                  <a:lnTo>
                    <a:pt x="1176" y="436"/>
                  </a:lnTo>
                  <a:lnTo>
                    <a:pt x="1246" y="439"/>
                  </a:lnTo>
                  <a:lnTo>
                    <a:pt x="1313" y="446"/>
                  </a:lnTo>
                  <a:lnTo>
                    <a:pt x="1377" y="457"/>
                  </a:lnTo>
                  <a:lnTo>
                    <a:pt x="1438" y="474"/>
                  </a:lnTo>
                  <a:lnTo>
                    <a:pt x="1495" y="494"/>
                  </a:lnTo>
                  <a:lnTo>
                    <a:pt x="1550" y="519"/>
                  </a:lnTo>
                  <a:lnTo>
                    <a:pt x="1556" y="483"/>
                  </a:lnTo>
                  <a:lnTo>
                    <a:pt x="1563" y="441"/>
                  </a:lnTo>
                  <a:lnTo>
                    <a:pt x="1576" y="399"/>
                  </a:lnTo>
                  <a:lnTo>
                    <a:pt x="1593" y="355"/>
                  </a:lnTo>
                  <a:lnTo>
                    <a:pt x="1615" y="309"/>
                  </a:lnTo>
                  <a:lnTo>
                    <a:pt x="1643" y="264"/>
                  </a:lnTo>
                  <a:lnTo>
                    <a:pt x="1678" y="220"/>
                  </a:lnTo>
                  <a:lnTo>
                    <a:pt x="1714" y="182"/>
                  </a:lnTo>
                  <a:lnTo>
                    <a:pt x="1755" y="148"/>
                  </a:lnTo>
                  <a:lnTo>
                    <a:pt x="1799" y="117"/>
                  </a:lnTo>
                  <a:lnTo>
                    <a:pt x="1848" y="90"/>
                  </a:lnTo>
                  <a:lnTo>
                    <a:pt x="1900" y="65"/>
                  </a:lnTo>
                  <a:lnTo>
                    <a:pt x="1956" y="46"/>
                  </a:lnTo>
                  <a:lnTo>
                    <a:pt x="2015" y="29"/>
                  </a:lnTo>
                  <a:lnTo>
                    <a:pt x="2079" y="17"/>
                  </a:lnTo>
                  <a:lnTo>
                    <a:pt x="2146" y="8"/>
                  </a:lnTo>
                  <a:lnTo>
                    <a:pt x="2217" y="2"/>
                  </a:lnTo>
                  <a:lnTo>
                    <a:pt x="2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4400796" y="3460750"/>
            <a:ext cx="574675" cy="555626"/>
            <a:chOff x="4406900" y="3460750"/>
            <a:chExt cx="574675" cy="5556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27" name="Freeform 179"/>
            <p:cNvSpPr>
              <a:spLocks noEditPoints="1"/>
            </p:cNvSpPr>
            <p:nvPr/>
          </p:nvSpPr>
          <p:spPr bwMode="auto">
            <a:xfrm>
              <a:off x="4721225" y="3757613"/>
              <a:ext cx="260350" cy="258763"/>
            </a:xfrm>
            <a:custGeom>
              <a:avLst/>
              <a:gdLst>
                <a:gd name="T0" fmla="*/ 176 w 1476"/>
                <a:gd name="T1" fmla="*/ 1441 h 1636"/>
                <a:gd name="T2" fmla="*/ 244 w 1476"/>
                <a:gd name="T3" fmla="*/ 1165 h 1636"/>
                <a:gd name="T4" fmla="*/ 295 w 1476"/>
                <a:gd name="T5" fmla="*/ 1045 h 1636"/>
                <a:gd name="T6" fmla="*/ 1110 w 1476"/>
                <a:gd name="T7" fmla="*/ 671 h 1636"/>
                <a:gd name="T8" fmla="*/ 1149 w 1476"/>
                <a:gd name="T9" fmla="*/ 125 h 1636"/>
                <a:gd name="T10" fmla="*/ 1122 w 1476"/>
                <a:gd name="T11" fmla="*/ 132 h 1636"/>
                <a:gd name="T12" fmla="*/ 949 w 1476"/>
                <a:gd name="T13" fmla="*/ 319 h 1636"/>
                <a:gd name="T14" fmla="*/ 1348 w 1476"/>
                <a:gd name="T15" fmla="*/ 406 h 1636"/>
                <a:gd name="T16" fmla="*/ 1363 w 1476"/>
                <a:gd name="T17" fmla="*/ 379 h 1636"/>
                <a:gd name="T18" fmla="*/ 1363 w 1476"/>
                <a:gd name="T19" fmla="*/ 348 h 1636"/>
                <a:gd name="T20" fmla="*/ 1348 w 1476"/>
                <a:gd name="T21" fmla="*/ 320 h 1636"/>
                <a:gd name="T22" fmla="*/ 1176 w 1476"/>
                <a:gd name="T23" fmla="*/ 132 h 1636"/>
                <a:gd name="T24" fmla="*/ 1149 w 1476"/>
                <a:gd name="T25" fmla="*/ 125 h 1636"/>
                <a:gd name="T26" fmla="*/ 1163 w 1476"/>
                <a:gd name="T27" fmla="*/ 0 h 1636"/>
                <a:gd name="T28" fmla="*/ 1219 w 1476"/>
                <a:gd name="T29" fmla="*/ 16 h 1636"/>
                <a:gd name="T30" fmla="*/ 1268 w 1476"/>
                <a:gd name="T31" fmla="*/ 54 h 1636"/>
                <a:gd name="T32" fmla="*/ 1447 w 1476"/>
                <a:gd name="T33" fmla="*/ 257 h 1636"/>
                <a:gd name="T34" fmla="*/ 1471 w 1476"/>
                <a:gd name="T35" fmla="*/ 315 h 1636"/>
                <a:gd name="T36" fmla="*/ 1476 w 1476"/>
                <a:gd name="T37" fmla="*/ 379 h 1636"/>
                <a:gd name="T38" fmla="*/ 1462 w 1476"/>
                <a:gd name="T39" fmla="*/ 441 h 1636"/>
                <a:gd name="T40" fmla="*/ 1428 w 1476"/>
                <a:gd name="T41" fmla="*/ 494 h 1636"/>
                <a:gd name="T42" fmla="*/ 126 w 1476"/>
                <a:gd name="T43" fmla="*/ 1585 h 1636"/>
                <a:gd name="T44" fmla="*/ 84 w 1476"/>
                <a:gd name="T45" fmla="*/ 1627 h 1636"/>
                <a:gd name="T46" fmla="*/ 56 w 1476"/>
                <a:gd name="T47" fmla="*/ 1636 h 1636"/>
                <a:gd name="T48" fmla="*/ 29 w 1476"/>
                <a:gd name="T49" fmla="*/ 1629 h 1636"/>
                <a:gd name="T50" fmla="*/ 16 w 1476"/>
                <a:gd name="T51" fmla="*/ 1619 h 1636"/>
                <a:gd name="T52" fmla="*/ 7 w 1476"/>
                <a:gd name="T53" fmla="*/ 1604 h 1636"/>
                <a:gd name="T54" fmla="*/ 0 w 1476"/>
                <a:gd name="T55" fmla="*/ 1573 h 1636"/>
                <a:gd name="T56" fmla="*/ 8 w 1476"/>
                <a:gd name="T57" fmla="*/ 1543 h 1636"/>
                <a:gd name="T58" fmla="*/ 46 w 1476"/>
                <a:gd name="T59" fmla="*/ 1498 h 1636"/>
                <a:gd name="T60" fmla="*/ 1031 w 1476"/>
                <a:gd name="T61" fmla="*/ 54 h 1636"/>
                <a:gd name="T62" fmla="*/ 1079 w 1476"/>
                <a:gd name="T63" fmla="*/ 16 h 1636"/>
                <a:gd name="T64" fmla="*/ 1135 w 1476"/>
                <a:gd name="T65" fmla="*/ 0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6" h="1636">
                  <a:moveTo>
                    <a:pt x="244" y="1165"/>
                  </a:moveTo>
                  <a:lnTo>
                    <a:pt x="176" y="1441"/>
                  </a:lnTo>
                  <a:lnTo>
                    <a:pt x="425" y="1366"/>
                  </a:lnTo>
                  <a:lnTo>
                    <a:pt x="244" y="1165"/>
                  </a:lnTo>
                  <a:close/>
                  <a:moveTo>
                    <a:pt x="870" y="407"/>
                  </a:moveTo>
                  <a:lnTo>
                    <a:pt x="295" y="1045"/>
                  </a:lnTo>
                  <a:lnTo>
                    <a:pt x="533" y="1309"/>
                  </a:lnTo>
                  <a:lnTo>
                    <a:pt x="1110" y="671"/>
                  </a:lnTo>
                  <a:lnTo>
                    <a:pt x="870" y="407"/>
                  </a:lnTo>
                  <a:close/>
                  <a:moveTo>
                    <a:pt x="1149" y="125"/>
                  </a:moveTo>
                  <a:lnTo>
                    <a:pt x="1135" y="126"/>
                  </a:lnTo>
                  <a:lnTo>
                    <a:pt x="1122" y="132"/>
                  </a:lnTo>
                  <a:lnTo>
                    <a:pt x="1110" y="142"/>
                  </a:lnTo>
                  <a:lnTo>
                    <a:pt x="949" y="319"/>
                  </a:lnTo>
                  <a:lnTo>
                    <a:pt x="1189" y="584"/>
                  </a:lnTo>
                  <a:lnTo>
                    <a:pt x="1348" y="406"/>
                  </a:lnTo>
                  <a:lnTo>
                    <a:pt x="1357" y="393"/>
                  </a:lnTo>
                  <a:lnTo>
                    <a:pt x="1363" y="379"/>
                  </a:lnTo>
                  <a:lnTo>
                    <a:pt x="1364" y="363"/>
                  </a:lnTo>
                  <a:lnTo>
                    <a:pt x="1363" y="348"/>
                  </a:lnTo>
                  <a:lnTo>
                    <a:pt x="1357" y="333"/>
                  </a:lnTo>
                  <a:lnTo>
                    <a:pt x="1348" y="320"/>
                  </a:lnTo>
                  <a:lnTo>
                    <a:pt x="1188" y="142"/>
                  </a:lnTo>
                  <a:lnTo>
                    <a:pt x="1176" y="132"/>
                  </a:lnTo>
                  <a:lnTo>
                    <a:pt x="1163" y="126"/>
                  </a:lnTo>
                  <a:lnTo>
                    <a:pt x="1149" y="125"/>
                  </a:lnTo>
                  <a:close/>
                  <a:moveTo>
                    <a:pt x="1135" y="0"/>
                  </a:moveTo>
                  <a:lnTo>
                    <a:pt x="1163" y="0"/>
                  </a:lnTo>
                  <a:lnTo>
                    <a:pt x="1192" y="6"/>
                  </a:lnTo>
                  <a:lnTo>
                    <a:pt x="1219" y="16"/>
                  </a:lnTo>
                  <a:lnTo>
                    <a:pt x="1245" y="33"/>
                  </a:lnTo>
                  <a:lnTo>
                    <a:pt x="1268" y="54"/>
                  </a:lnTo>
                  <a:lnTo>
                    <a:pt x="1428" y="231"/>
                  </a:lnTo>
                  <a:lnTo>
                    <a:pt x="1447" y="257"/>
                  </a:lnTo>
                  <a:lnTo>
                    <a:pt x="1462" y="285"/>
                  </a:lnTo>
                  <a:lnTo>
                    <a:pt x="1471" y="315"/>
                  </a:lnTo>
                  <a:lnTo>
                    <a:pt x="1476" y="348"/>
                  </a:lnTo>
                  <a:lnTo>
                    <a:pt x="1476" y="379"/>
                  </a:lnTo>
                  <a:lnTo>
                    <a:pt x="1471" y="410"/>
                  </a:lnTo>
                  <a:lnTo>
                    <a:pt x="1462" y="441"/>
                  </a:lnTo>
                  <a:lnTo>
                    <a:pt x="1447" y="468"/>
                  </a:lnTo>
                  <a:lnTo>
                    <a:pt x="1428" y="494"/>
                  </a:lnTo>
                  <a:lnTo>
                    <a:pt x="562" y="1453"/>
                  </a:lnTo>
                  <a:lnTo>
                    <a:pt x="126" y="1585"/>
                  </a:lnTo>
                  <a:lnTo>
                    <a:pt x="96" y="1618"/>
                  </a:lnTo>
                  <a:lnTo>
                    <a:pt x="84" y="1627"/>
                  </a:lnTo>
                  <a:lnTo>
                    <a:pt x="71" y="1634"/>
                  </a:lnTo>
                  <a:lnTo>
                    <a:pt x="56" y="1636"/>
                  </a:lnTo>
                  <a:lnTo>
                    <a:pt x="42" y="1634"/>
                  </a:lnTo>
                  <a:lnTo>
                    <a:pt x="29" y="1629"/>
                  </a:lnTo>
                  <a:lnTo>
                    <a:pt x="17" y="1619"/>
                  </a:lnTo>
                  <a:lnTo>
                    <a:pt x="16" y="1619"/>
                  </a:lnTo>
                  <a:lnTo>
                    <a:pt x="16" y="1618"/>
                  </a:lnTo>
                  <a:lnTo>
                    <a:pt x="7" y="1604"/>
                  </a:lnTo>
                  <a:lnTo>
                    <a:pt x="2" y="1589"/>
                  </a:lnTo>
                  <a:lnTo>
                    <a:pt x="0" y="1573"/>
                  </a:lnTo>
                  <a:lnTo>
                    <a:pt x="2" y="1558"/>
                  </a:lnTo>
                  <a:lnTo>
                    <a:pt x="8" y="1543"/>
                  </a:lnTo>
                  <a:lnTo>
                    <a:pt x="17" y="1530"/>
                  </a:lnTo>
                  <a:lnTo>
                    <a:pt x="46" y="1498"/>
                  </a:lnTo>
                  <a:lnTo>
                    <a:pt x="165" y="1013"/>
                  </a:lnTo>
                  <a:lnTo>
                    <a:pt x="1031" y="54"/>
                  </a:lnTo>
                  <a:lnTo>
                    <a:pt x="1054" y="33"/>
                  </a:lnTo>
                  <a:lnTo>
                    <a:pt x="1079" y="16"/>
                  </a:lnTo>
                  <a:lnTo>
                    <a:pt x="1106" y="6"/>
                  </a:lnTo>
                  <a:lnTo>
                    <a:pt x="1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180"/>
            <p:cNvSpPr>
              <a:spLocks noEditPoints="1"/>
            </p:cNvSpPr>
            <p:nvPr/>
          </p:nvSpPr>
          <p:spPr bwMode="auto">
            <a:xfrm>
              <a:off x="4406900" y="3460750"/>
              <a:ext cx="495300" cy="542925"/>
            </a:xfrm>
            <a:custGeom>
              <a:avLst/>
              <a:gdLst>
                <a:gd name="T0" fmla="*/ 797 w 2812"/>
                <a:gd name="T1" fmla="*/ 622 h 3426"/>
                <a:gd name="T2" fmla="*/ 630 w 2812"/>
                <a:gd name="T3" fmla="*/ 786 h 3426"/>
                <a:gd name="T4" fmla="*/ 570 w 2812"/>
                <a:gd name="T5" fmla="*/ 948 h 3426"/>
                <a:gd name="T6" fmla="*/ 543 w 2812"/>
                <a:gd name="T7" fmla="*/ 1354 h 3426"/>
                <a:gd name="T8" fmla="*/ 513 w 2812"/>
                <a:gd name="T9" fmla="*/ 1680 h 3426"/>
                <a:gd name="T10" fmla="*/ 595 w 2812"/>
                <a:gd name="T11" fmla="*/ 1845 h 3426"/>
                <a:gd name="T12" fmla="*/ 710 w 2812"/>
                <a:gd name="T13" fmla="*/ 2065 h 3426"/>
                <a:gd name="T14" fmla="*/ 785 w 2812"/>
                <a:gd name="T15" fmla="*/ 2153 h 3426"/>
                <a:gd name="T16" fmla="*/ 714 w 2812"/>
                <a:gd name="T17" fmla="*/ 2563 h 3426"/>
                <a:gd name="T18" fmla="*/ 170 w 2812"/>
                <a:gd name="T19" fmla="*/ 2982 h 3426"/>
                <a:gd name="T20" fmla="*/ 787 w 2812"/>
                <a:gd name="T21" fmla="*/ 3301 h 3426"/>
                <a:gd name="T22" fmla="*/ 871 w 2812"/>
                <a:gd name="T23" fmla="*/ 2852 h 3426"/>
                <a:gd name="T24" fmla="*/ 1404 w 2812"/>
                <a:gd name="T25" fmla="*/ 2455 h 3426"/>
                <a:gd name="T26" fmla="*/ 1630 w 2812"/>
                <a:gd name="T27" fmla="*/ 2221 h 3426"/>
                <a:gd name="T28" fmla="*/ 1608 w 2812"/>
                <a:gd name="T29" fmla="*/ 1981 h 3426"/>
                <a:gd name="T30" fmla="*/ 1547 w 2812"/>
                <a:gd name="T31" fmla="*/ 1874 h 3426"/>
                <a:gd name="T32" fmla="*/ 1492 w 2812"/>
                <a:gd name="T33" fmla="*/ 1751 h 3426"/>
                <a:gd name="T34" fmla="*/ 1458 w 2812"/>
                <a:gd name="T35" fmla="*/ 1654 h 3426"/>
                <a:gd name="T36" fmla="*/ 1409 w 2812"/>
                <a:gd name="T37" fmla="*/ 1539 h 3426"/>
                <a:gd name="T38" fmla="*/ 1355 w 2812"/>
                <a:gd name="T39" fmla="*/ 1426 h 3426"/>
                <a:gd name="T40" fmla="*/ 1386 w 2812"/>
                <a:gd name="T41" fmla="*/ 987 h 3426"/>
                <a:gd name="T42" fmla="*/ 1178 w 2812"/>
                <a:gd name="T43" fmla="*/ 568 h 3426"/>
                <a:gd name="T44" fmla="*/ 2331 w 2812"/>
                <a:gd name="T45" fmla="*/ 28 h 3426"/>
                <a:gd name="T46" fmla="*/ 2637 w 2812"/>
                <a:gd name="T47" fmla="*/ 219 h 3426"/>
                <a:gd name="T48" fmla="*/ 2753 w 2812"/>
                <a:gd name="T49" fmla="*/ 510 h 3426"/>
                <a:gd name="T50" fmla="*/ 2775 w 2812"/>
                <a:gd name="T51" fmla="*/ 987 h 3426"/>
                <a:gd name="T52" fmla="*/ 2802 w 2812"/>
                <a:gd name="T53" fmla="*/ 1440 h 3426"/>
                <a:gd name="T54" fmla="*/ 2651 w 2812"/>
                <a:gd name="T55" fmla="*/ 1608 h 3426"/>
                <a:gd name="T56" fmla="*/ 2579 w 2812"/>
                <a:gd name="T57" fmla="*/ 1550 h 3426"/>
                <a:gd name="T58" fmla="*/ 2660 w 2812"/>
                <a:gd name="T59" fmla="*/ 1462 h 3426"/>
                <a:gd name="T60" fmla="*/ 2688 w 2812"/>
                <a:gd name="T61" fmla="*/ 1071 h 3426"/>
                <a:gd name="T62" fmla="*/ 2644 w 2812"/>
                <a:gd name="T63" fmla="*/ 584 h 3426"/>
                <a:gd name="T64" fmla="*/ 2596 w 2812"/>
                <a:gd name="T65" fmla="*/ 371 h 3426"/>
                <a:gd name="T66" fmla="*/ 2363 w 2812"/>
                <a:gd name="T67" fmla="*/ 168 h 3426"/>
                <a:gd name="T68" fmla="*/ 1956 w 2812"/>
                <a:gd name="T69" fmla="*/ 132 h 3426"/>
                <a:gd name="T70" fmla="*/ 1637 w 2812"/>
                <a:gd name="T71" fmla="*/ 268 h 3426"/>
                <a:gd name="T72" fmla="*/ 1521 w 2812"/>
                <a:gd name="T73" fmla="*/ 509 h 3426"/>
                <a:gd name="T74" fmla="*/ 1499 w 2812"/>
                <a:gd name="T75" fmla="*/ 1029 h 3426"/>
                <a:gd name="T76" fmla="*/ 1470 w 2812"/>
                <a:gd name="T77" fmla="*/ 1418 h 3426"/>
                <a:gd name="T78" fmla="*/ 1552 w 2812"/>
                <a:gd name="T79" fmla="*/ 1573 h 3426"/>
                <a:gd name="T80" fmla="*/ 1594 w 2812"/>
                <a:gd name="T81" fmla="*/ 1701 h 3426"/>
                <a:gd name="T82" fmla="*/ 1661 w 2812"/>
                <a:gd name="T83" fmla="*/ 1841 h 3426"/>
                <a:gd name="T84" fmla="*/ 1709 w 2812"/>
                <a:gd name="T85" fmla="*/ 1923 h 3426"/>
                <a:gd name="T86" fmla="*/ 1724 w 2812"/>
                <a:gd name="T87" fmla="*/ 1945 h 3426"/>
                <a:gd name="T88" fmla="*/ 1743 w 2812"/>
                <a:gd name="T89" fmla="*/ 2221 h 3426"/>
                <a:gd name="T90" fmla="*/ 1636 w 2812"/>
                <a:gd name="T91" fmla="*/ 2454 h 3426"/>
                <a:gd name="T92" fmla="*/ 955 w 2812"/>
                <a:gd name="T93" fmla="*/ 2939 h 3426"/>
                <a:gd name="T94" fmla="*/ 1518 w 2812"/>
                <a:gd name="T95" fmla="*/ 3301 h 3426"/>
                <a:gd name="T96" fmla="*/ 1563 w 2812"/>
                <a:gd name="T97" fmla="*/ 3400 h 3426"/>
                <a:gd name="T98" fmla="*/ 10 w 2812"/>
                <a:gd name="T99" fmla="*/ 3083 h 3426"/>
                <a:gd name="T100" fmla="*/ 191 w 2812"/>
                <a:gd name="T101" fmla="*/ 2784 h 3426"/>
                <a:gd name="T102" fmla="*/ 670 w 2812"/>
                <a:gd name="T103" fmla="*/ 2401 h 3426"/>
                <a:gd name="T104" fmla="*/ 582 w 2812"/>
                <a:gd name="T105" fmla="*/ 2081 h 3426"/>
                <a:gd name="T106" fmla="*/ 445 w 2812"/>
                <a:gd name="T107" fmla="*/ 1792 h 3426"/>
                <a:gd name="T108" fmla="*/ 396 w 2812"/>
                <a:gd name="T109" fmla="*/ 1397 h 3426"/>
                <a:gd name="T110" fmla="*/ 450 w 2812"/>
                <a:gd name="T111" fmla="*/ 988 h 3426"/>
                <a:gd name="T112" fmla="*/ 475 w 2812"/>
                <a:gd name="T113" fmla="*/ 864 h 3426"/>
                <a:gd name="T114" fmla="*/ 568 w 2812"/>
                <a:gd name="T115" fmla="*/ 669 h 3426"/>
                <a:gd name="T116" fmla="*/ 772 w 2812"/>
                <a:gd name="T117" fmla="*/ 498 h 3426"/>
                <a:gd name="T118" fmla="*/ 1131 w 2812"/>
                <a:gd name="T119" fmla="*/ 438 h 3426"/>
                <a:gd name="T120" fmla="*/ 1419 w 2812"/>
                <a:gd name="T121" fmla="*/ 441 h 3426"/>
                <a:gd name="T122" fmla="*/ 1593 w 2812"/>
                <a:gd name="T123" fmla="*/ 147 h 3426"/>
                <a:gd name="T124" fmla="*/ 1949 w 2812"/>
                <a:gd name="T125" fmla="*/ 7 h 3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12" h="3426">
                  <a:moveTo>
                    <a:pt x="1068" y="561"/>
                  </a:moveTo>
                  <a:lnTo>
                    <a:pt x="1013" y="562"/>
                  </a:lnTo>
                  <a:lnTo>
                    <a:pt x="962" y="567"/>
                  </a:lnTo>
                  <a:lnTo>
                    <a:pt x="916" y="577"/>
                  </a:lnTo>
                  <a:lnTo>
                    <a:pt x="873" y="590"/>
                  </a:lnTo>
                  <a:lnTo>
                    <a:pt x="833" y="604"/>
                  </a:lnTo>
                  <a:lnTo>
                    <a:pt x="797" y="622"/>
                  </a:lnTo>
                  <a:lnTo>
                    <a:pt x="765" y="642"/>
                  </a:lnTo>
                  <a:lnTo>
                    <a:pt x="735" y="663"/>
                  </a:lnTo>
                  <a:lnTo>
                    <a:pt x="709" y="686"/>
                  </a:lnTo>
                  <a:lnTo>
                    <a:pt x="685" y="709"/>
                  </a:lnTo>
                  <a:lnTo>
                    <a:pt x="664" y="735"/>
                  </a:lnTo>
                  <a:lnTo>
                    <a:pt x="646" y="760"/>
                  </a:lnTo>
                  <a:lnTo>
                    <a:pt x="630" y="786"/>
                  </a:lnTo>
                  <a:lnTo>
                    <a:pt x="616" y="812"/>
                  </a:lnTo>
                  <a:lnTo>
                    <a:pt x="604" y="838"/>
                  </a:lnTo>
                  <a:lnTo>
                    <a:pt x="594" y="862"/>
                  </a:lnTo>
                  <a:lnTo>
                    <a:pt x="586" y="886"/>
                  </a:lnTo>
                  <a:lnTo>
                    <a:pt x="579" y="908"/>
                  </a:lnTo>
                  <a:lnTo>
                    <a:pt x="574" y="929"/>
                  </a:lnTo>
                  <a:lnTo>
                    <a:pt x="570" y="948"/>
                  </a:lnTo>
                  <a:lnTo>
                    <a:pt x="567" y="963"/>
                  </a:lnTo>
                  <a:lnTo>
                    <a:pt x="565" y="978"/>
                  </a:lnTo>
                  <a:lnTo>
                    <a:pt x="564" y="989"/>
                  </a:lnTo>
                  <a:lnTo>
                    <a:pt x="563" y="997"/>
                  </a:lnTo>
                  <a:lnTo>
                    <a:pt x="563" y="1000"/>
                  </a:lnTo>
                  <a:lnTo>
                    <a:pt x="563" y="1335"/>
                  </a:lnTo>
                  <a:lnTo>
                    <a:pt x="543" y="1354"/>
                  </a:lnTo>
                  <a:lnTo>
                    <a:pt x="527" y="1371"/>
                  </a:lnTo>
                  <a:lnTo>
                    <a:pt x="515" y="1390"/>
                  </a:lnTo>
                  <a:lnTo>
                    <a:pt x="508" y="1409"/>
                  </a:lnTo>
                  <a:lnTo>
                    <a:pt x="505" y="1427"/>
                  </a:lnTo>
                  <a:lnTo>
                    <a:pt x="505" y="1642"/>
                  </a:lnTo>
                  <a:lnTo>
                    <a:pt x="507" y="1662"/>
                  </a:lnTo>
                  <a:lnTo>
                    <a:pt x="513" y="1680"/>
                  </a:lnTo>
                  <a:lnTo>
                    <a:pt x="521" y="1698"/>
                  </a:lnTo>
                  <a:lnTo>
                    <a:pt x="533" y="1712"/>
                  </a:lnTo>
                  <a:lnTo>
                    <a:pt x="547" y="1725"/>
                  </a:lnTo>
                  <a:lnTo>
                    <a:pt x="567" y="1739"/>
                  </a:lnTo>
                  <a:lnTo>
                    <a:pt x="572" y="1764"/>
                  </a:lnTo>
                  <a:lnTo>
                    <a:pt x="582" y="1805"/>
                  </a:lnTo>
                  <a:lnTo>
                    <a:pt x="595" y="1845"/>
                  </a:lnTo>
                  <a:lnTo>
                    <a:pt x="609" y="1884"/>
                  </a:lnTo>
                  <a:lnTo>
                    <a:pt x="625" y="1920"/>
                  </a:lnTo>
                  <a:lnTo>
                    <a:pt x="642" y="1954"/>
                  </a:lnTo>
                  <a:lnTo>
                    <a:pt x="659" y="1986"/>
                  </a:lnTo>
                  <a:lnTo>
                    <a:pt x="677" y="2015"/>
                  </a:lnTo>
                  <a:lnTo>
                    <a:pt x="694" y="2041"/>
                  </a:lnTo>
                  <a:lnTo>
                    <a:pt x="710" y="2065"/>
                  </a:lnTo>
                  <a:lnTo>
                    <a:pt x="726" y="2085"/>
                  </a:lnTo>
                  <a:lnTo>
                    <a:pt x="739" y="2102"/>
                  </a:lnTo>
                  <a:lnTo>
                    <a:pt x="750" y="2116"/>
                  </a:lnTo>
                  <a:lnTo>
                    <a:pt x="759" y="2126"/>
                  </a:lnTo>
                  <a:lnTo>
                    <a:pt x="765" y="2132"/>
                  </a:lnTo>
                  <a:lnTo>
                    <a:pt x="767" y="2135"/>
                  </a:lnTo>
                  <a:lnTo>
                    <a:pt x="785" y="2153"/>
                  </a:lnTo>
                  <a:lnTo>
                    <a:pt x="785" y="2376"/>
                  </a:lnTo>
                  <a:lnTo>
                    <a:pt x="783" y="2412"/>
                  </a:lnTo>
                  <a:lnTo>
                    <a:pt x="776" y="2445"/>
                  </a:lnTo>
                  <a:lnTo>
                    <a:pt x="766" y="2478"/>
                  </a:lnTo>
                  <a:lnTo>
                    <a:pt x="752" y="2508"/>
                  </a:lnTo>
                  <a:lnTo>
                    <a:pt x="735" y="2537"/>
                  </a:lnTo>
                  <a:lnTo>
                    <a:pt x="714" y="2563"/>
                  </a:lnTo>
                  <a:lnTo>
                    <a:pt x="690" y="2585"/>
                  </a:lnTo>
                  <a:lnTo>
                    <a:pt x="663" y="2604"/>
                  </a:lnTo>
                  <a:lnTo>
                    <a:pt x="289" y="2863"/>
                  </a:lnTo>
                  <a:lnTo>
                    <a:pt x="254" y="2888"/>
                  </a:lnTo>
                  <a:lnTo>
                    <a:pt x="222" y="2915"/>
                  </a:lnTo>
                  <a:lnTo>
                    <a:pt x="194" y="2947"/>
                  </a:lnTo>
                  <a:lnTo>
                    <a:pt x="170" y="2982"/>
                  </a:lnTo>
                  <a:lnTo>
                    <a:pt x="150" y="3020"/>
                  </a:lnTo>
                  <a:lnTo>
                    <a:pt x="134" y="3060"/>
                  </a:lnTo>
                  <a:lnTo>
                    <a:pt x="122" y="3102"/>
                  </a:lnTo>
                  <a:lnTo>
                    <a:pt x="115" y="3145"/>
                  </a:lnTo>
                  <a:lnTo>
                    <a:pt x="112" y="3189"/>
                  </a:lnTo>
                  <a:lnTo>
                    <a:pt x="112" y="3301"/>
                  </a:lnTo>
                  <a:lnTo>
                    <a:pt x="787" y="3301"/>
                  </a:lnTo>
                  <a:lnTo>
                    <a:pt x="787" y="3162"/>
                  </a:lnTo>
                  <a:lnTo>
                    <a:pt x="790" y="3106"/>
                  </a:lnTo>
                  <a:lnTo>
                    <a:pt x="797" y="3052"/>
                  </a:lnTo>
                  <a:lnTo>
                    <a:pt x="809" y="2999"/>
                  </a:lnTo>
                  <a:lnTo>
                    <a:pt x="826" y="2947"/>
                  </a:lnTo>
                  <a:lnTo>
                    <a:pt x="846" y="2899"/>
                  </a:lnTo>
                  <a:lnTo>
                    <a:pt x="871" y="2852"/>
                  </a:lnTo>
                  <a:lnTo>
                    <a:pt x="900" y="2809"/>
                  </a:lnTo>
                  <a:lnTo>
                    <a:pt x="933" y="2768"/>
                  </a:lnTo>
                  <a:lnTo>
                    <a:pt x="969" y="2731"/>
                  </a:lnTo>
                  <a:lnTo>
                    <a:pt x="1009" y="2698"/>
                  </a:lnTo>
                  <a:lnTo>
                    <a:pt x="1051" y="2668"/>
                  </a:lnTo>
                  <a:lnTo>
                    <a:pt x="1367" y="2477"/>
                  </a:lnTo>
                  <a:lnTo>
                    <a:pt x="1404" y="2455"/>
                  </a:lnTo>
                  <a:lnTo>
                    <a:pt x="1553" y="2365"/>
                  </a:lnTo>
                  <a:lnTo>
                    <a:pt x="1575" y="2349"/>
                  </a:lnTo>
                  <a:lnTo>
                    <a:pt x="1594" y="2329"/>
                  </a:lnTo>
                  <a:lnTo>
                    <a:pt x="1609" y="2305"/>
                  </a:lnTo>
                  <a:lnTo>
                    <a:pt x="1620" y="2279"/>
                  </a:lnTo>
                  <a:lnTo>
                    <a:pt x="1627" y="2250"/>
                  </a:lnTo>
                  <a:lnTo>
                    <a:pt x="1630" y="2221"/>
                  </a:lnTo>
                  <a:lnTo>
                    <a:pt x="1630" y="2015"/>
                  </a:lnTo>
                  <a:lnTo>
                    <a:pt x="1629" y="2013"/>
                  </a:lnTo>
                  <a:lnTo>
                    <a:pt x="1627" y="2010"/>
                  </a:lnTo>
                  <a:lnTo>
                    <a:pt x="1626" y="2009"/>
                  </a:lnTo>
                  <a:lnTo>
                    <a:pt x="1622" y="2004"/>
                  </a:lnTo>
                  <a:lnTo>
                    <a:pt x="1619" y="1998"/>
                  </a:lnTo>
                  <a:lnTo>
                    <a:pt x="1608" y="1981"/>
                  </a:lnTo>
                  <a:lnTo>
                    <a:pt x="1597" y="1963"/>
                  </a:lnTo>
                  <a:lnTo>
                    <a:pt x="1584" y="1940"/>
                  </a:lnTo>
                  <a:lnTo>
                    <a:pt x="1579" y="1933"/>
                  </a:lnTo>
                  <a:lnTo>
                    <a:pt x="1568" y="1913"/>
                  </a:lnTo>
                  <a:lnTo>
                    <a:pt x="1556" y="1891"/>
                  </a:lnTo>
                  <a:lnTo>
                    <a:pt x="1551" y="1882"/>
                  </a:lnTo>
                  <a:lnTo>
                    <a:pt x="1547" y="1874"/>
                  </a:lnTo>
                  <a:lnTo>
                    <a:pt x="1529" y="1836"/>
                  </a:lnTo>
                  <a:lnTo>
                    <a:pt x="1519" y="1814"/>
                  </a:lnTo>
                  <a:lnTo>
                    <a:pt x="1516" y="1808"/>
                  </a:lnTo>
                  <a:lnTo>
                    <a:pt x="1499" y="1770"/>
                  </a:lnTo>
                  <a:lnTo>
                    <a:pt x="1497" y="1764"/>
                  </a:lnTo>
                  <a:lnTo>
                    <a:pt x="1495" y="1759"/>
                  </a:lnTo>
                  <a:lnTo>
                    <a:pt x="1492" y="1751"/>
                  </a:lnTo>
                  <a:lnTo>
                    <a:pt x="1490" y="1746"/>
                  </a:lnTo>
                  <a:lnTo>
                    <a:pt x="1488" y="1742"/>
                  </a:lnTo>
                  <a:lnTo>
                    <a:pt x="1474" y="1704"/>
                  </a:lnTo>
                  <a:lnTo>
                    <a:pt x="1472" y="1696"/>
                  </a:lnTo>
                  <a:lnTo>
                    <a:pt x="1469" y="1689"/>
                  </a:lnTo>
                  <a:lnTo>
                    <a:pt x="1463" y="1671"/>
                  </a:lnTo>
                  <a:lnTo>
                    <a:pt x="1458" y="1654"/>
                  </a:lnTo>
                  <a:lnTo>
                    <a:pt x="1452" y="1634"/>
                  </a:lnTo>
                  <a:lnTo>
                    <a:pt x="1451" y="1630"/>
                  </a:lnTo>
                  <a:lnTo>
                    <a:pt x="1449" y="1625"/>
                  </a:lnTo>
                  <a:lnTo>
                    <a:pt x="1445" y="1610"/>
                  </a:lnTo>
                  <a:lnTo>
                    <a:pt x="1434" y="1567"/>
                  </a:lnTo>
                  <a:lnTo>
                    <a:pt x="1433" y="1563"/>
                  </a:lnTo>
                  <a:lnTo>
                    <a:pt x="1409" y="1539"/>
                  </a:lnTo>
                  <a:lnTo>
                    <a:pt x="1388" y="1510"/>
                  </a:lnTo>
                  <a:lnTo>
                    <a:pt x="1372" y="1478"/>
                  </a:lnTo>
                  <a:lnTo>
                    <a:pt x="1371" y="1478"/>
                  </a:lnTo>
                  <a:lnTo>
                    <a:pt x="1366" y="1462"/>
                  </a:lnTo>
                  <a:lnTo>
                    <a:pt x="1361" y="1447"/>
                  </a:lnTo>
                  <a:lnTo>
                    <a:pt x="1358" y="1436"/>
                  </a:lnTo>
                  <a:lnTo>
                    <a:pt x="1355" y="1426"/>
                  </a:lnTo>
                  <a:lnTo>
                    <a:pt x="1350" y="1398"/>
                  </a:lnTo>
                  <a:lnTo>
                    <a:pt x="1349" y="1370"/>
                  </a:lnTo>
                  <a:lnTo>
                    <a:pt x="1349" y="1121"/>
                  </a:lnTo>
                  <a:lnTo>
                    <a:pt x="1351" y="1085"/>
                  </a:lnTo>
                  <a:lnTo>
                    <a:pt x="1358" y="1051"/>
                  </a:lnTo>
                  <a:lnTo>
                    <a:pt x="1370" y="1018"/>
                  </a:lnTo>
                  <a:lnTo>
                    <a:pt x="1386" y="987"/>
                  </a:lnTo>
                  <a:lnTo>
                    <a:pt x="1405" y="958"/>
                  </a:lnTo>
                  <a:lnTo>
                    <a:pt x="1405" y="663"/>
                  </a:lnTo>
                  <a:lnTo>
                    <a:pt x="1365" y="636"/>
                  </a:lnTo>
                  <a:lnTo>
                    <a:pt x="1323" y="613"/>
                  </a:lnTo>
                  <a:lnTo>
                    <a:pt x="1277" y="594"/>
                  </a:lnTo>
                  <a:lnTo>
                    <a:pt x="1229" y="580"/>
                  </a:lnTo>
                  <a:lnTo>
                    <a:pt x="1178" y="568"/>
                  </a:lnTo>
                  <a:lnTo>
                    <a:pt x="1124" y="562"/>
                  </a:lnTo>
                  <a:lnTo>
                    <a:pt x="1068" y="561"/>
                  </a:lnTo>
                  <a:close/>
                  <a:moveTo>
                    <a:pt x="2080" y="0"/>
                  </a:moveTo>
                  <a:lnTo>
                    <a:pt x="2148" y="2"/>
                  </a:lnTo>
                  <a:lnTo>
                    <a:pt x="2212" y="7"/>
                  </a:lnTo>
                  <a:lnTo>
                    <a:pt x="2273" y="16"/>
                  </a:lnTo>
                  <a:lnTo>
                    <a:pt x="2331" y="28"/>
                  </a:lnTo>
                  <a:lnTo>
                    <a:pt x="2385" y="45"/>
                  </a:lnTo>
                  <a:lnTo>
                    <a:pt x="2436" y="65"/>
                  </a:lnTo>
                  <a:lnTo>
                    <a:pt x="2483" y="89"/>
                  </a:lnTo>
                  <a:lnTo>
                    <a:pt x="2527" y="116"/>
                  </a:lnTo>
                  <a:lnTo>
                    <a:pt x="2567" y="147"/>
                  </a:lnTo>
                  <a:lnTo>
                    <a:pt x="2604" y="181"/>
                  </a:lnTo>
                  <a:lnTo>
                    <a:pt x="2637" y="219"/>
                  </a:lnTo>
                  <a:lnTo>
                    <a:pt x="2667" y="262"/>
                  </a:lnTo>
                  <a:lnTo>
                    <a:pt x="2692" y="306"/>
                  </a:lnTo>
                  <a:lnTo>
                    <a:pt x="2712" y="349"/>
                  </a:lnTo>
                  <a:lnTo>
                    <a:pt x="2727" y="392"/>
                  </a:lnTo>
                  <a:lnTo>
                    <a:pt x="2739" y="433"/>
                  </a:lnTo>
                  <a:lnTo>
                    <a:pt x="2747" y="473"/>
                  </a:lnTo>
                  <a:lnTo>
                    <a:pt x="2753" y="510"/>
                  </a:lnTo>
                  <a:lnTo>
                    <a:pt x="2756" y="543"/>
                  </a:lnTo>
                  <a:lnTo>
                    <a:pt x="2757" y="572"/>
                  </a:lnTo>
                  <a:lnTo>
                    <a:pt x="2757" y="596"/>
                  </a:lnTo>
                  <a:lnTo>
                    <a:pt x="2756" y="614"/>
                  </a:lnTo>
                  <a:lnTo>
                    <a:pt x="2755" y="626"/>
                  </a:lnTo>
                  <a:lnTo>
                    <a:pt x="2755" y="958"/>
                  </a:lnTo>
                  <a:lnTo>
                    <a:pt x="2775" y="987"/>
                  </a:lnTo>
                  <a:lnTo>
                    <a:pt x="2791" y="1018"/>
                  </a:lnTo>
                  <a:lnTo>
                    <a:pt x="2802" y="1051"/>
                  </a:lnTo>
                  <a:lnTo>
                    <a:pt x="2809" y="1085"/>
                  </a:lnTo>
                  <a:lnTo>
                    <a:pt x="2812" y="1121"/>
                  </a:lnTo>
                  <a:lnTo>
                    <a:pt x="2812" y="1370"/>
                  </a:lnTo>
                  <a:lnTo>
                    <a:pt x="2809" y="1406"/>
                  </a:lnTo>
                  <a:lnTo>
                    <a:pt x="2802" y="1440"/>
                  </a:lnTo>
                  <a:lnTo>
                    <a:pt x="2791" y="1474"/>
                  </a:lnTo>
                  <a:lnTo>
                    <a:pt x="2777" y="1503"/>
                  </a:lnTo>
                  <a:lnTo>
                    <a:pt x="2758" y="1531"/>
                  </a:lnTo>
                  <a:lnTo>
                    <a:pt x="2735" y="1556"/>
                  </a:lnTo>
                  <a:lnTo>
                    <a:pt x="2710" y="1577"/>
                  </a:lnTo>
                  <a:lnTo>
                    <a:pt x="2682" y="1594"/>
                  </a:lnTo>
                  <a:lnTo>
                    <a:pt x="2651" y="1608"/>
                  </a:lnTo>
                  <a:lnTo>
                    <a:pt x="2636" y="1610"/>
                  </a:lnTo>
                  <a:lnTo>
                    <a:pt x="2622" y="1609"/>
                  </a:lnTo>
                  <a:lnTo>
                    <a:pt x="2609" y="1603"/>
                  </a:lnTo>
                  <a:lnTo>
                    <a:pt x="2597" y="1593"/>
                  </a:lnTo>
                  <a:lnTo>
                    <a:pt x="2587" y="1581"/>
                  </a:lnTo>
                  <a:lnTo>
                    <a:pt x="2581" y="1567"/>
                  </a:lnTo>
                  <a:lnTo>
                    <a:pt x="2579" y="1550"/>
                  </a:lnTo>
                  <a:lnTo>
                    <a:pt x="2580" y="1533"/>
                  </a:lnTo>
                  <a:lnTo>
                    <a:pt x="2585" y="1519"/>
                  </a:lnTo>
                  <a:lnTo>
                    <a:pt x="2593" y="1506"/>
                  </a:lnTo>
                  <a:lnTo>
                    <a:pt x="2605" y="1496"/>
                  </a:lnTo>
                  <a:lnTo>
                    <a:pt x="2618" y="1489"/>
                  </a:lnTo>
                  <a:lnTo>
                    <a:pt x="2641" y="1478"/>
                  </a:lnTo>
                  <a:lnTo>
                    <a:pt x="2660" y="1462"/>
                  </a:lnTo>
                  <a:lnTo>
                    <a:pt x="2676" y="1444"/>
                  </a:lnTo>
                  <a:lnTo>
                    <a:pt x="2688" y="1421"/>
                  </a:lnTo>
                  <a:lnTo>
                    <a:pt x="2695" y="1397"/>
                  </a:lnTo>
                  <a:lnTo>
                    <a:pt x="2698" y="1370"/>
                  </a:lnTo>
                  <a:lnTo>
                    <a:pt x="2698" y="1121"/>
                  </a:lnTo>
                  <a:lnTo>
                    <a:pt x="2696" y="1095"/>
                  </a:lnTo>
                  <a:lnTo>
                    <a:pt x="2688" y="1071"/>
                  </a:lnTo>
                  <a:lnTo>
                    <a:pt x="2677" y="1049"/>
                  </a:lnTo>
                  <a:lnTo>
                    <a:pt x="2660" y="1029"/>
                  </a:lnTo>
                  <a:lnTo>
                    <a:pt x="2642" y="1010"/>
                  </a:lnTo>
                  <a:lnTo>
                    <a:pt x="2642" y="614"/>
                  </a:lnTo>
                  <a:lnTo>
                    <a:pt x="2643" y="611"/>
                  </a:lnTo>
                  <a:lnTo>
                    <a:pt x="2643" y="601"/>
                  </a:lnTo>
                  <a:lnTo>
                    <a:pt x="2644" y="584"/>
                  </a:lnTo>
                  <a:lnTo>
                    <a:pt x="2643" y="563"/>
                  </a:lnTo>
                  <a:lnTo>
                    <a:pt x="2641" y="537"/>
                  </a:lnTo>
                  <a:lnTo>
                    <a:pt x="2638" y="509"/>
                  </a:lnTo>
                  <a:lnTo>
                    <a:pt x="2632" y="476"/>
                  </a:lnTo>
                  <a:lnTo>
                    <a:pt x="2624" y="442"/>
                  </a:lnTo>
                  <a:lnTo>
                    <a:pt x="2612" y="408"/>
                  </a:lnTo>
                  <a:lnTo>
                    <a:pt x="2596" y="371"/>
                  </a:lnTo>
                  <a:lnTo>
                    <a:pt x="2576" y="336"/>
                  </a:lnTo>
                  <a:lnTo>
                    <a:pt x="2551" y="300"/>
                  </a:lnTo>
                  <a:lnTo>
                    <a:pt x="2521" y="267"/>
                  </a:lnTo>
                  <a:lnTo>
                    <a:pt x="2488" y="237"/>
                  </a:lnTo>
                  <a:lnTo>
                    <a:pt x="2450" y="210"/>
                  </a:lnTo>
                  <a:lnTo>
                    <a:pt x="2408" y="188"/>
                  </a:lnTo>
                  <a:lnTo>
                    <a:pt x="2363" y="168"/>
                  </a:lnTo>
                  <a:lnTo>
                    <a:pt x="2314" y="153"/>
                  </a:lnTo>
                  <a:lnTo>
                    <a:pt x="2261" y="140"/>
                  </a:lnTo>
                  <a:lnTo>
                    <a:pt x="2205" y="132"/>
                  </a:lnTo>
                  <a:lnTo>
                    <a:pt x="2144" y="126"/>
                  </a:lnTo>
                  <a:lnTo>
                    <a:pt x="2080" y="125"/>
                  </a:lnTo>
                  <a:lnTo>
                    <a:pt x="2016" y="126"/>
                  </a:lnTo>
                  <a:lnTo>
                    <a:pt x="1956" y="132"/>
                  </a:lnTo>
                  <a:lnTo>
                    <a:pt x="1899" y="140"/>
                  </a:lnTo>
                  <a:lnTo>
                    <a:pt x="1846" y="153"/>
                  </a:lnTo>
                  <a:lnTo>
                    <a:pt x="1797" y="169"/>
                  </a:lnTo>
                  <a:lnTo>
                    <a:pt x="1751" y="188"/>
                  </a:lnTo>
                  <a:lnTo>
                    <a:pt x="1710" y="211"/>
                  </a:lnTo>
                  <a:lnTo>
                    <a:pt x="1672" y="238"/>
                  </a:lnTo>
                  <a:lnTo>
                    <a:pt x="1637" y="268"/>
                  </a:lnTo>
                  <a:lnTo>
                    <a:pt x="1607" y="301"/>
                  </a:lnTo>
                  <a:lnTo>
                    <a:pt x="1583" y="337"/>
                  </a:lnTo>
                  <a:lnTo>
                    <a:pt x="1563" y="372"/>
                  </a:lnTo>
                  <a:lnTo>
                    <a:pt x="1547" y="408"/>
                  </a:lnTo>
                  <a:lnTo>
                    <a:pt x="1535" y="443"/>
                  </a:lnTo>
                  <a:lnTo>
                    <a:pt x="1527" y="476"/>
                  </a:lnTo>
                  <a:lnTo>
                    <a:pt x="1521" y="509"/>
                  </a:lnTo>
                  <a:lnTo>
                    <a:pt x="1518" y="536"/>
                  </a:lnTo>
                  <a:lnTo>
                    <a:pt x="1516" y="562"/>
                  </a:lnTo>
                  <a:lnTo>
                    <a:pt x="1516" y="583"/>
                  </a:lnTo>
                  <a:lnTo>
                    <a:pt x="1516" y="600"/>
                  </a:lnTo>
                  <a:lnTo>
                    <a:pt x="1518" y="601"/>
                  </a:lnTo>
                  <a:lnTo>
                    <a:pt x="1518" y="1010"/>
                  </a:lnTo>
                  <a:lnTo>
                    <a:pt x="1499" y="1029"/>
                  </a:lnTo>
                  <a:lnTo>
                    <a:pt x="1483" y="1049"/>
                  </a:lnTo>
                  <a:lnTo>
                    <a:pt x="1471" y="1071"/>
                  </a:lnTo>
                  <a:lnTo>
                    <a:pt x="1464" y="1095"/>
                  </a:lnTo>
                  <a:lnTo>
                    <a:pt x="1461" y="1121"/>
                  </a:lnTo>
                  <a:lnTo>
                    <a:pt x="1461" y="1370"/>
                  </a:lnTo>
                  <a:lnTo>
                    <a:pt x="1464" y="1395"/>
                  </a:lnTo>
                  <a:lnTo>
                    <a:pt x="1470" y="1418"/>
                  </a:lnTo>
                  <a:lnTo>
                    <a:pt x="1481" y="1440"/>
                  </a:lnTo>
                  <a:lnTo>
                    <a:pt x="1495" y="1459"/>
                  </a:lnTo>
                  <a:lnTo>
                    <a:pt x="1513" y="1475"/>
                  </a:lnTo>
                  <a:lnTo>
                    <a:pt x="1532" y="1488"/>
                  </a:lnTo>
                  <a:lnTo>
                    <a:pt x="1538" y="1513"/>
                  </a:lnTo>
                  <a:lnTo>
                    <a:pt x="1545" y="1543"/>
                  </a:lnTo>
                  <a:lnTo>
                    <a:pt x="1552" y="1573"/>
                  </a:lnTo>
                  <a:lnTo>
                    <a:pt x="1553" y="1576"/>
                  </a:lnTo>
                  <a:lnTo>
                    <a:pt x="1553" y="1578"/>
                  </a:lnTo>
                  <a:lnTo>
                    <a:pt x="1556" y="1589"/>
                  </a:lnTo>
                  <a:lnTo>
                    <a:pt x="1573" y="1641"/>
                  </a:lnTo>
                  <a:lnTo>
                    <a:pt x="1582" y="1668"/>
                  </a:lnTo>
                  <a:lnTo>
                    <a:pt x="1585" y="1676"/>
                  </a:lnTo>
                  <a:lnTo>
                    <a:pt x="1594" y="1701"/>
                  </a:lnTo>
                  <a:lnTo>
                    <a:pt x="1597" y="1708"/>
                  </a:lnTo>
                  <a:lnTo>
                    <a:pt x="1619" y="1757"/>
                  </a:lnTo>
                  <a:lnTo>
                    <a:pt x="1619" y="1759"/>
                  </a:lnTo>
                  <a:lnTo>
                    <a:pt x="1639" y="1801"/>
                  </a:lnTo>
                  <a:lnTo>
                    <a:pt x="1659" y="1838"/>
                  </a:lnTo>
                  <a:lnTo>
                    <a:pt x="1660" y="1840"/>
                  </a:lnTo>
                  <a:lnTo>
                    <a:pt x="1661" y="1841"/>
                  </a:lnTo>
                  <a:lnTo>
                    <a:pt x="1678" y="1872"/>
                  </a:lnTo>
                  <a:lnTo>
                    <a:pt x="1678" y="1872"/>
                  </a:lnTo>
                  <a:lnTo>
                    <a:pt x="1679" y="1873"/>
                  </a:lnTo>
                  <a:lnTo>
                    <a:pt x="1690" y="1892"/>
                  </a:lnTo>
                  <a:lnTo>
                    <a:pt x="1700" y="1908"/>
                  </a:lnTo>
                  <a:lnTo>
                    <a:pt x="1709" y="1923"/>
                  </a:lnTo>
                  <a:lnTo>
                    <a:pt x="1709" y="1923"/>
                  </a:lnTo>
                  <a:lnTo>
                    <a:pt x="1710" y="1923"/>
                  </a:lnTo>
                  <a:lnTo>
                    <a:pt x="1713" y="1928"/>
                  </a:lnTo>
                  <a:lnTo>
                    <a:pt x="1717" y="1934"/>
                  </a:lnTo>
                  <a:lnTo>
                    <a:pt x="1720" y="1938"/>
                  </a:lnTo>
                  <a:lnTo>
                    <a:pt x="1720" y="1939"/>
                  </a:lnTo>
                  <a:lnTo>
                    <a:pt x="1721" y="1940"/>
                  </a:lnTo>
                  <a:lnTo>
                    <a:pt x="1724" y="1945"/>
                  </a:lnTo>
                  <a:lnTo>
                    <a:pt x="1727" y="1948"/>
                  </a:lnTo>
                  <a:lnTo>
                    <a:pt x="1729" y="1950"/>
                  </a:lnTo>
                  <a:lnTo>
                    <a:pt x="1730" y="1953"/>
                  </a:lnTo>
                  <a:lnTo>
                    <a:pt x="1730" y="1953"/>
                  </a:lnTo>
                  <a:lnTo>
                    <a:pt x="1732" y="1956"/>
                  </a:lnTo>
                  <a:lnTo>
                    <a:pt x="1743" y="1970"/>
                  </a:lnTo>
                  <a:lnTo>
                    <a:pt x="1743" y="2221"/>
                  </a:lnTo>
                  <a:lnTo>
                    <a:pt x="1741" y="2260"/>
                  </a:lnTo>
                  <a:lnTo>
                    <a:pt x="1734" y="2298"/>
                  </a:lnTo>
                  <a:lnTo>
                    <a:pt x="1722" y="2334"/>
                  </a:lnTo>
                  <a:lnTo>
                    <a:pt x="1707" y="2369"/>
                  </a:lnTo>
                  <a:lnTo>
                    <a:pt x="1687" y="2400"/>
                  </a:lnTo>
                  <a:lnTo>
                    <a:pt x="1664" y="2428"/>
                  </a:lnTo>
                  <a:lnTo>
                    <a:pt x="1636" y="2454"/>
                  </a:lnTo>
                  <a:lnTo>
                    <a:pt x="1606" y="2475"/>
                  </a:lnTo>
                  <a:lnTo>
                    <a:pt x="1105" y="2778"/>
                  </a:lnTo>
                  <a:lnTo>
                    <a:pt x="1069" y="2803"/>
                  </a:lnTo>
                  <a:lnTo>
                    <a:pt x="1035" y="2832"/>
                  </a:lnTo>
                  <a:lnTo>
                    <a:pt x="1005" y="2864"/>
                  </a:lnTo>
                  <a:lnTo>
                    <a:pt x="978" y="2900"/>
                  </a:lnTo>
                  <a:lnTo>
                    <a:pt x="955" y="2939"/>
                  </a:lnTo>
                  <a:lnTo>
                    <a:pt x="936" y="2980"/>
                  </a:lnTo>
                  <a:lnTo>
                    <a:pt x="920" y="3023"/>
                  </a:lnTo>
                  <a:lnTo>
                    <a:pt x="909" y="3068"/>
                  </a:lnTo>
                  <a:lnTo>
                    <a:pt x="902" y="3114"/>
                  </a:lnTo>
                  <a:lnTo>
                    <a:pt x="900" y="3162"/>
                  </a:lnTo>
                  <a:lnTo>
                    <a:pt x="900" y="3301"/>
                  </a:lnTo>
                  <a:lnTo>
                    <a:pt x="1518" y="3301"/>
                  </a:lnTo>
                  <a:lnTo>
                    <a:pt x="1535" y="3305"/>
                  </a:lnTo>
                  <a:lnTo>
                    <a:pt x="1551" y="3313"/>
                  </a:lnTo>
                  <a:lnTo>
                    <a:pt x="1563" y="3327"/>
                  </a:lnTo>
                  <a:lnTo>
                    <a:pt x="1571" y="3343"/>
                  </a:lnTo>
                  <a:lnTo>
                    <a:pt x="1574" y="3363"/>
                  </a:lnTo>
                  <a:lnTo>
                    <a:pt x="1571" y="3383"/>
                  </a:lnTo>
                  <a:lnTo>
                    <a:pt x="1563" y="3400"/>
                  </a:lnTo>
                  <a:lnTo>
                    <a:pt x="1551" y="3414"/>
                  </a:lnTo>
                  <a:lnTo>
                    <a:pt x="1535" y="3423"/>
                  </a:lnTo>
                  <a:lnTo>
                    <a:pt x="1518" y="3426"/>
                  </a:lnTo>
                  <a:lnTo>
                    <a:pt x="0" y="3426"/>
                  </a:lnTo>
                  <a:lnTo>
                    <a:pt x="0" y="3189"/>
                  </a:lnTo>
                  <a:lnTo>
                    <a:pt x="3" y="3136"/>
                  </a:lnTo>
                  <a:lnTo>
                    <a:pt x="10" y="3083"/>
                  </a:lnTo>
                  <a:lnTo>
                    <a:pt x="23" y="3033"/>
                  </a:lnTo>
                  <a:lnTo>
                    <a:pt x="40" y="2984"/>
                  </a:lnTo>
                  <a:lnTo>
                    <a:pt x="62" y="2938"/>
                  </a:lnTo>
                  <a:lnTo>
                    <a:pt x="89" y="2894"/>
                  </a:lnTo>
                  <a:lnTo>
                    <a:pt x="119" y="2853"/>
                  </a:lnTo>
                  <a:lnTo>
                    <a:pt x="153" y="2817"/>
                  </a:lnTo>
                  <a:lnTo>
                    <a:pt x="191" y="2784"/>
                  </a:lnTo>
                  <a:lnTo>
                    <a:pt x="232" y="2756"/>
                  </a:lnTo>
                  <a:lnTo>
                    <a:pt x="607" y="2496"/>
                  </a:lnTo>
                  <a:lnTo>
                    <a:pt x="626" y="2482"/>
                  </a:lnTo>
                  <a:lnTo>
                    <a:pt x="642" y="2465"/>
                  </a:lnTo>
                  <a:lnTo>
                    <a:pt x="655" y="2445"/>
                  </a:lnTo>
                  <a:lnTo>
                    <a:pt x="665" y="2424"/>
                  </a:lnTo>
                  <a:lnTo>
                    <a:pt x="670" y="2401"/>
                  </a:lnTo>
                  <a:lnTo>
                    <a:pt x="672" y="2376"/>
                  </a:lnTo>
                  <a:lnTo>
                    <a:pt x="672" y="2206"/>
                  </a:lnTo>
                  <a:lnTo>
                    <a:pt x="659" y="2190"/>
                  </a:lnTo>
                  <a:lnTo>
                    <a:pt x="642" y="2169"/>
                  </a:lnTo>
                  <a:lnTo>
                    <a:pt x="623" y="2143"/>
                  </a:lnTo>
                  <a:lnTo>
                    <a:pt x="603" y="2115"/>
                  </a:lnTo>
                  <a:lnTo>
                    <a:pt x="582" y="2081"/>
                  </a:lnTo>
                  <a:lnTo>
                    <a:pt x="560" y="2045"/>
                  </a:lnTo>
                  <a:lnTo>
                    <a:pt x="538" y="2005"/>
                  </a:lnTo>
                  <a:lnTo>
                    <a:pt x="517" y="1962"/>
                  </a:lnTo>
                  <a:lnTo>
                    <a:pt x="498" y="1915"/>
                  </a:lnTo>
                  <a:lnTo>
                    <a:pt x="481" y="1866"/>
                  </a:lnTo>
                  <a:lnTo>
                    <a:pt x="467" y="1814"/>
                  </a:lnTo>
                  <a:lnTo>
                    <a:pt x="445" y="1792"/>
                  </a:lnTo>
                  <a:lnTo>
                    <a:pt x="427" y="1765"/>
                  </a:lnTo>
                  <a:lnTo>
                    <a:pt x="413" y="1737"/>
                  </a:lnTo>
                  <a:lnTo>
                    <a:pt x="402" y="1708"/>
                  </a:lnTo>
                  <a:lnTo>
                    <a:pt x="396" y="1675"/>
                  </a:lnTo>
                  <a:lnTo>
                    <a:pt x="393" y="1642"/>
                  </a:lnTo>
                  <a:lnTo>
                    <a:pt x="393" y="1427"/>
                  </a:lnTo>
                  <a:lnTo>
                    <a:pt x="396" y="1397"/>
                  </a:lnTo>
                  <a:lnTo>
                    <a:pt x="403" y="1367"/>
                  </a:lnTo>
                  <a:lnTo>
                    <a:pt x="414" y="1337"/>
                  </a:lnTo>
                  <a:lnTo>
                    <a:pt x="430" y="1309"/>
                  </a:lnTo>
                  <a:lnTo>
                    <a:pt x="449" y="1282"/>
                  </a:lnTo>
                  <a:lnTo>
                    <a:pt x="449" y="997"/>
                  </a:lnTo>
                  <a:lnTo>
                    <a:pt x="449" y="993"/>
                  </a:lnTo>
                  <a:lnTo>
                    <a:pt x="450" y="988"/>
                  </a:lnTo>
                  <a:lnTo>
                    <a:pt x="451" y="978"/>
                  </a:lnTo>
                  <a:lnTo>
                    <a:pt x="453" y="964"/>
                  </a:lnTo>
                  <a:lnTo>
                    <a:pt x="455" y="949"/>
                  </a:lnTo>
                  <a:lnTo>
                    <a:pt x="458" y="931"/>
                  </a:lnTo>
                  <a:lnTo>
                    <a:pt x="463" y="910"/>
                  </a:lnTo>
                  <a:lnTo>
                    <a:pt x="468" y="888"/>
                  </a:lnTo>
                  <a:lnTo>
                    <a:pt x="475" y="864"/>
                  </a:lnTo>
                  <a:lnTo>
                    <a:pt x="483" y="838"/>
                  </a:lnTo>
                  <a:lnTo>
                    <a:pt x="492" y="811"/>
                  </a:lnTo>
                  <a:lnTo>
                    <a:pt x="504" y="784"/>
                  </a:lnTo>
                  <a:lnTo>
                    <a:pt x="517" y="756"/>
                  </a:lnTo>
                  <a:lnTo>
                    <a:pt x="531" y="727"/>
                  </a:lnTo>
                  <a:lnTo>
                    <a:pt x="548" y="698"/>
                  </a:lnTo>
                  <a:lnTo>
                    <a:pt x="568" y="669"/>
                  </a:lnTo>
                  <a:lnTo>
                    <a:pt x="590" y="642"/>
                  </a:lnTo>
                  <a:lnTo>
                    <a:pt x="613" y="614"/>
                  </a:lnTo>
                  <a:lnTo>
                    <a:pt x="640" y="587"/>
                  </a:lnTo>
                  <a:lnTo>
                    <a:pt x="668" y="563"/>
                  </a:lnTo>
                  <a:lnTo>
                    <a:pt x="700" y="539"/>
                  </a:lnTo>
                  <a:lnTo>
                    <a:pt x="735" y="516"/>
                  </a:lnTo>
                  <a:lnTo>
                    <a:pt x="772" y="498"/>
                  </a:lnTo>
                  <a:lnTo>
                    <a:pt x="813" y="480"/>
                  </a:lnTo>
                  <a:lnTo>
                    <a:pt x="857" y="464"/>
                  </a:lnTo>
                  <a:lnTo>
                    <a:pt x="904" y="452"/>
                  </a:lnTo>
                  <a:lnTo>
                    <a:pt x="955" y="443"/>
                  </a:lnTo>
                  <a:lnTo>
                    <a:pt x="1010" y="438"/>
                  </a:lnTo>
                  <a:lnTo>
                    <a:pt x="1068" y="435"/>
                  </a:lnTo>
                  <a:lnTo>
                    <a:pt x="1131" y="438"/>
                  </a:lnTo>
                  <a:lnTo>
                    <a:pt x="1192" y="445"/>
                  </a:lnTo>
                  <a:lnTo>
                    <a:pt x="1250" y="456"/>
                  </a:lnTo>
                  <a:lnTo>
                    <a:pt x="1305" y="473"/>
                  </a:lnTo>
                  <a:lnTo>
                    <a:pt x="1357" y="493"/>
                  </a:lnTo>
                  <a:lnTo>
                    <a:pt x="1407" y="519"/>
                  </a:lnTo>
                  <a:lnTo>
                    <a:pt x="1412" y="482"/>
                  </a:lnTo>
                  <a:lnTo>
                    <a:pt x="1419" y="441"/>
                  </a:lnTo>
                  <a:lnTo>
                    <a:pt x="1431" y="399"/>
                  </a:lnTo>
                  <a:lnTo>
                    <a:pt x="1446" y="354"/>
                  </a:lnTo>
                  <a:lnTo>
                    <a:pt x="1466" y="309"/>
                  </a:lnTo>
                  <a:lnTo>
                    <a:pt x="1491" y="263"/>
                  </a:lnTo>
                  <a:lnTo>
                    <a:pt x="1523" y="219"/>
                  </a:lnTo>
                  <a:lnTo>
                    <a:pt x="1556" y="181"/>
                  </a:lnTo>
                  <a:lnTo>
                    <a:pt x="1593" y="147"/>
                  </a:lnTo>
                  <a:lnTo>
                    <a:pt x="1633" y="116"/>
                  </a:lnTo>
                  <a:lnTo>
                    <a:pt x="1678" y="89"/>
                  </a:lnTo>
                  <a:lnTo>
                    <a:pt x="1725" y="65"/>
                  </a:lnTo>
                  <a:lnTo>
                    <a:pt x="1776" y="45"/>
                  </a:lnTo>
                  <a:lnTo>
                    <a:pt x="1830" y="28"/>
                  </a:lnTo>
                  <a:lnTo>
                    <a:pt x="1888" y="16"/>
                  </a:lnTo>
                  <a:lnTo>
                    <a:pt x="1949" y="7"/>
                  </a:lnTo>
                  <a:lnTo>
                    <a:pt x="2013" y="2"/>
                  </a:lnTo>
                  <a:lnTo>
                    <a:pt x="20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2" name="Group 871"/>
          <p:cNvGrpSpPr/>
          <p:nvPr/>
        </p:nvGrpSpPr>
        <p:grpSpPr>
          <a:xfrm>
            <a:off x="5332321" y="3452813"/>
            <a:ext cx="582612" cy="563563"/>
            <a:chOff x="5351463" y="3452813"/>
            <a:chExt cx="582612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2" name="Freeform 185"/>
            <p:cNvSpPr>
              <a:spLocks noEditPoints="1"/>
            </p:cNvSpPr>
            <p:nvPr/>
          </p:nvSpPr>
          <p:spPr bwMode="auto">
            <a:xfrm>
              <a:off x="5697538" y="3779838"/>
              <a:ext cx="236537" cy="236538"/>
            </a:xfrm>
            <a:custGeom>
              <a:avLst/>
              <a:gdLst>
                <a:gd name="T0" fmla="*/ 112 w 1343"/>
                <a:gd name="T1" fmla="*/ 112 h 1346"/>
                <a:gd name="T2" fmla="*/ 112 w 1343"/>
                <a:gd name="T3" fmla="*/ 1234 h 1346"/>
                <a:gd name="T4" fmla="*/ 616 w 1343"/>
                <a:gd name="T5" fmla="*/ 1234 h 1346"/>
                <a:gd name="T6" fmla="*/ 616 w 1343"/>
                <a:gd name="T7" fmla="*/ 528 h 1346"/>
                <a:gd name="T8" fmla="*/ 376 w 1343"/>
                <a:gd name="T9" fmla="*/ 769 h 1346"/>
                <a:gd name="T10" fmla="*/ 296 w 1343"/>
                <a:gd name="T11" fmla="*/ 689 h 1346"/>
                <a:gd name="T12" fmla="*/ 672 w 1343"/>
                <a:gd name="T13" fmla="*/ 313 h 1346"/>
                <a:gd name="T14" fmla="*/ 1047 w 1343"/>
                <a:gd name="T15" fmla="*/ 689 h 1346"/>
                <a:gd name="T16" fmla="*/ 968 w 1343"/>
                <a:gd name="T17" fmla="*/ 769 h 1346"/>
                <a:gd name="T18" fmla="*/ 728 w 1343"/>
                <a:gd name="T19" fmla="*/ 528 h 1346"/>
                <a:gd name="T20" fmla="*/ 728 w 1343"/>
                <a:gd name="T21" fmla="*/ 1234 h 1346"/>
                <a:gd name="T22" fmla="*/ 1231 w 1343"/>
                <a:gd name="T23" fmla="*/ 1234 h 1346"/>
                <a:gd name="T24" fmla="*/ 1231 w 1343"/>
                <a:gd name="T25" fmla="*/ 112 h 1346"/>
                <a:gd name="T26" fmla="*/ 112 w 1343"/>
                <a:gd name="T27" fmla="*/ 112 h 1346"/>
                <a:gd name="T28" fmla="*/ 0 w 1343"/>
                <a:gd name="T29" fmla="*/ 0 h 1346"/>
                <a:gd name="T30" fmla="*/ 1343 w 1343"/>
                <a:gd name="T31" fmla="*/ 0 h 1346"/>
                <a:gd name="T32" fmla="*/ 1343 w 1343"/>
                <a:gd name="T33" fmla="*/ 1346 h 1346"/>
                <a:gd name="T34" fmla="*/ 0 w 1343"/>
                <a:gd name="T35" fmla="*/ 1346 h 1346"/>
                <a:gd name="T36" fmla="*/ 0 w 1343"/>
                <a:gd name="T37" fmla="*/ 0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3" h="1346">
                  <a:moveTo>
                    <a:pt x="112" y="112"/>
                  </a:moveTo>
                  <a:lnTo>
                    <a:pt x="112" y="1234"/>
                  </a:lnTo>
                  <a:lnTo>
                    <a:pt x="616" y="1234"/>
                  </a:lnTo>
                  <a:lnTo>
                    <a:pt x="616" y="528"/>
                  </a:lnTo>
                  <a:lnTo>
                    <a:pt x="376" y="769"/>
                  </a:lnTo>
                  <a:lnTo>
                    <a:pt x="296" y="689"/>
                  </a:lnTo>
                  <a:lnTo>
                    <a:pt x="672" y="313"/>
                  </a:lnTo>
                  <a:lnTo>
                    <a:pt x="1047" y="689"/>
                  </a:lnTo>
                  <a:lnTo>
                    <a:pt x="968" y="769"/>
                  </a:lnTo>
                  <a:lnTo>
                    <a:pt x="728" y="528"/>
                  </a:lnTo>
                  <a:lnTo>
                    <a:pt x="728" y="1234"/>
                  </a:lnTo>
                  <a:lnTo>
                    <a:pt x="1231" y="1234"/>
                  </a:lnTo>
                  <a:lnTo>
                    <a:pt x="1231" y="112"/>
                  </a:lnTo>
                  <a:lnTo>
                    <a:pt x="112" y="112"/>
                  </a:lnTo>
                  <a:close/>
                  <a:moveTo>
                    <a:pt x="0" y="0"/>
                  </a:moveTo>
                  <a:lnTo>
                    <a:pt x="1343" y="0"/>
                  </a:lnTo>
                  <a:lnTo>
                    <a:pt x="1343" y="1346"/>
                  </a:lnTo>
                  <a:lnTo>
                    <a:pt x="0" y="13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86"/>
            <p:cNvSpPr>
              <a:spLocks noEditPoints="1"/>
            </p:cNvSpPr>
            <p:nvPr/>
          </p:nvSpPr>
          <p:spPr bwMode="auto">
            <a:xfrm>
              <a:off x="5351463" y="3452813"/>
              <a:ext cx="493712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5 w 2798"/>
                <a:gd name="T11" fmla="*/ 1695 h 3084"/>
                <a:gd name="T12" fmla="*/ 721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21 w 2798"/>
                <a:gd name="T27" fmla="*/ 1810 h 3084"/>
                <a:gd name="T28" fmla="*/ 1574 w 2798"/>
                <a:gd name="T29" fmla="*/ 1743 h 3084"/>
                <a:gd name="T30" fmla="*/ 1512 w 2798"/>
                <a:gd name="T31" fmla="*/ 1633 h 3084"/>
                <a:gd name="T32" fmla="*/ 1481 w 2798"/>
                <a:gd name="T33" fmla="*/ 1568 h 3084"/>
                <a:gd name="T34" fmla="*/ 1444 w 2798"/>
                <a:gd name="T35" fmla="*/ 1467 h 3084"/>
                <a:gd name="T36" fmla="*/ 1365 w 2798"/>
                <a:gd name="T37" fmla="*/ 1330 h 3084"/>
                <a:gd name="T38" fmla="*/ 1344 w 2798"/>
                <a:gd name="T39" fmla="*/ 1259 h 3084"/>
                <a:gd name="T40" fmla="*/ 1399 w 2798"/>
                <a:gd name="T41" fmla="*/ 862 h 3084"/>
                <a:gd name="T42" fmla="*/ 1119 w 2798"/>
                <a:gd name="T43" fmla="*/ 506 h 3084"/>
                <a:gd name="T44" fmla="*/ 2373 w 2798"/>
                <a:gd name="T45" fmla="*/ 40 h 3084"/>
                <a:gd name="T46" fmla="*/ 2655 w 2798"/>
                <a:gd name="T47" fmla="*/ 236 h 3084"/>
                <a:gd name="T48" fmla="*/ 2743 w 2798"/>
                <a:gd name="T49" fmla="*/ 488 h 3084"/>
                <a:gd name="T50" fmla="*/ 2777 w 2798"/>
                <a:gd name="T51" fmla="*/ 915 h 3084"/>
                <a:gd name="T52" fmla="*/ 2777 w 2798"/>
                <a:gd name="T53" fmla="*/ 1326 h 3084"/>
                <a:gd name="T54" fmla="*/ 2625 w 2798"/>
                <a:gd name="T55" fmla="*/ 1449 h 3084"/>
                <a:gd name="T56" fmla="*/ 2568 w 2798"/>
                <a:gd name="T57" fmla="*/ 1380 h 3084"/>
                <a:gd name="T58" fmla="*/ 2663 w 2798"/>
                <a:gd name="T59" fmla="*/ 1299 h 3084"/>
                <a:gd name="T60" fmla="*/ 2664 w 2798"/>
                <a:gd name="T61" fmla="*/ 944 h 3084"/>
                <a:gd name="T62" fmla="*/ 2631 w 2798"/>
                <a:gd name="T63" fmla="*/ 506 h 3084"/>
                <a:gd name="T64" fmla="*/ 2565 w 2798"/>
                <a:gd name="T65" fmla="*/ 301 h 3084"/>
                <a:gd name="T66" fmla="*/ 2303 w 2798"/>
                <a:gd name="T67" fmla="*/ 137 h 3084"/>
                <a:gd name="T68" fmla="*/ 1889 w 2798"/>
                <a:gd name="T69" fmla="*/ 126 h 3084"/>
                <a:gd name="T70" fmla="*/ 1600 w 2798"/>
                <a:gd name="T71" fmla="*/ 272 h 3084"/>
                <a:gd name="T72" fmla="*/ 1510 w 2798"/>
                <a:gd name="T73" fmla="*/ 501 h 3084"/>
                <a:gd name="T74" fmla="*/ 1465 w 2798"/>
                <a:gd name="T75" fmla="*/ 964 h 3084"/>
                <a:gd name="T76" fmla="*/ 1488 w 2798"/>
                <a:gd name="T77" fmla="*/ 1313 h 3084"/>
                <a:gd name="T78" fmla="*/ 1546 w 2798"/>
                <a:gd name="T79" fmla="*/ 1420 h 3084"/>
                <a:gd name="T80" fmla="*/ 1611 w 2798"/>
                <a:gd name="T81" fmla="*/ 1582 h 3084"/>
                <a:gd name="T82" fmla="*/ 1669 w 2798"/>
                <a:gd name="T83" fmla="*/ 1685 h 3084"/>
                <a:gd name="T84" fmla="*/ 1705 w 2798"/>
                <a:gd name="T85" fmla="*/ 1736 h 3084"/>
                <a:gd name="T86" fmla="*/ 1720 w 2798"/>
                <a:gd name="T87" fmla="*/ 1756 h 3084"/>
                <a:gd name="T88" fmla="*/ 1725 w 2798"/>
                <a:gd name="T89" fmla="*/ 2068 h 3084"/>
                <a:gd name="T90" fmla="*/ 1100 w 2798"/>
                <a:gd name="T91" fmla="*/ 2500 h 3084"/>
                <a:gd name="T92" fmla="*/ 916 w 2798"/>
                <a:gd name="T93" fmla="*/ 2721 h 3084"/>
                <a:gd name="T94" fmla="*/ 1543 w 2798"/>
                <a:gd name="T95" fmla="*/ 2982 h 3084"/>
                <a:gd name="T96" fmla="*/ 1528 w 2798"/>
                <a:gd name="T97" fmla="*/ 3080 h 3084"/>
                <a:gd name="T98" fmla="*/ 41 w 2798"/>
                <a:gd name="T99" fmla="*/ 2685 h 3084"/>
                <a:gd name="T100" fmla="*/ 603 w 2798"/>
                <a:gd name="T101" fmla="*/ 2247 h 3084"/>
                <a:gd name="T102" fmla="*/ 668 w 2798"/>
                <a:gd name="T103" fmla="*/ 1986 h 3084"/>
                <a:gd name="T104" fmla="*/ 535 w 2798"/>
                <a:gd name="T105" fmla="*/ 1804 h 3084"/>
                <a:gd name="T106" fmla="*/ 411 w 2798"/>
                <a:gd name="T107" fmla="*/ 1563 h 3084"/>
                <a:gd name="T108" fmla="*/ 412 w 2798"/>
                <a:gd name="T109" fmla="*/ 1204 h 3084"/>
                <a:gd name="T110" fmla="*/ 452 w 2798"/>
                <a:gd name="T111" fmla="*/ 866 h 3084"/>
                <a:gd name="T112" fmla="*/ 494 w 2798"/>
                <a:gd name="T113" fmla="*/ 720 h 3084"/>
                <a:gd name="T114" fmla="*/ 627 w 2798"/>
                <a:gd name="T115" fmla="*/ 537 h 3084"/>
                <a:gd name="T116" fmla="*/ 894 w 2798"/>
                <a:gd name="T117" fmla="*/ 408 h 3084"/>
                <a:gd name="T118" fmla="*/ 1299 w 2798"/>
                <a:gd name="T119" fmla="*/ 426 h 3084"/>
                <a:gd name="T120" fmla="*/ 1459 w 2798"/>
                <a:gd name="T121" fmla="*/ 278 h 3084"/>
                <a:gd name="T122" fmla="*/ 1716 w 2798"/>
                <a:gd name="T123" fmla="*/ 59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1" y="1661"/>
                  </a:lnTo>
                  <a:lnTo>
                    <a:pt x="605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1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21" y="1810"/>
                  </a:lnTo>
                  <a:lnTo>
                    <a:pt x="1618" y="1808"/>
                  </a:lnTo>
                  <a:lnTo>
                    <a:pt x="1615" y="1803"/>
                  </a:lnTo>
                  <a:lnTo>
                    <a:pt x="1611" y="1798"/>
                  </a:lnTo>
                  <a:lnTo>
                    <a:pt x="1601" y="1784"/>
                  </a:lnTo>
                  <a:lnTo>
                    <a:pt x="1589" y="1766"/>
                  </a:lnTo>
                  <a:lnTo>
                    <a:pt x="1577" y="1747"/>
                  </a:lnTo>
                  <a:lnTo>
                    <a:pt x="1574" y="1743"/>
                  </a:lnTo>
                  <a:lnTo>
                    <a:pt x="1572" y="1740"/>
                  </a:lnTo>
                  <a:lnTo>
                    <a:pt x="1560" y="1720"/>
                  </a:lnTo>
                  <a:lnTo>
                    <a:pt x="1548" y="1701"/>
                  </a:lnTo>
                  <a:lnTo>
                    <a:pt x="1544" y="1694"/>
                  </a:lnTo>
                  <a:lnTo>
                    <a:pt x="1540" y="1686"/>
                  </a:lnTo>
                  <a:lnTo>
                    <a:pt x="1522" y="1653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7"/>
                  </a:lnTo>
                  <a:lnTo>
                    <a:pt x="1492" y="1592"/>
                  </a:lnTo>
                  <a:lnTo>
                    <a:pt x="1488" y="1583"/>
                  </a:lnTo>
                  <a:lnTo>
                    <a:pt x="1485" y="1576"/>
                  </a:lnTo>
                  <a:lnTo>
                    <a:pt x="1483" y="1572"/>
                  </a:lnTo>
                  <a:lnTo>
                    <a:pt x="1481" y="1568"/>
                  </a:lnTo>
                  <a:lnTo>
                    <a:pt x="1468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2" y="1489"/>
                  </a:lnTo>
                  <a:lnTo>
                    <a:pt x="1446" y="1471"/>
                  </a:lnTo>
                  <a:lnTo>
                    <a:pt x="1444" y="1467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1"/>
                  </a:lnTo>
                  <a:lnTo>
                    <a:pt x="1426" y="1407"/>
                  </a:lnTo>
                  <a:lnTo>
                    <a:pt x="1402" y="1384"/>
                  </a:lnTo>
                  <a:lnTo>
                    <a:pt x="1381" y="1359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59" y="1316"/>
                  </a:lnTo>
                  <a:lnTo>
                    <a:pt x="1355" y="1301"/>
                  </a:lnTo>
                  <a:lnTo>
                    <a:pt x="1352" y="1292"/>
                  </a:lnTo>
                  <a:lnTo>
                    <a:pt x="1349" y="1283"/>
                  </a:lnTo>
                  <a:lnTo>
                    <a:pt x="1344" y="1259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2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1" y="1362"/>
                  </a:lnTo>
                  <a:lnTo>
                    <a:pt x="1537" y="1389"/>
                  </a:lnTo>
                  <a:lnTo>
                    <a:pt x="1545" y="1416"/>
                  </a:lnTo>
                  <a:lnTo>
                    <a:pt x="1545" y="1418"/>
                  </a:lnTo>
                  <a:lnTo>
                    <a:pt x="1546" y="1420"/>
                  </a:lnTo>
                  <a:lnTo>
                    <a:pt x="1549" y="1430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11" y="1582"/>
                  </a:lnTo>
                  <a:lnTo>
                    <a:pt x="1611" y="1582"/>
                  </a:lnTo>
                  <a:lnTo>
                    <a:pt x="1632" y="1621"/>
                  </a:lnTo>
                  <a:lnTo>
                    <a:pt x="1651" y="1654"/>
                  </a:lnTo>
                  <a:lnTo>
                    <a:pt x="1651" y="1655"/>
                  </a:lnTo>
                  <a:lnTo>
                    <a:pt x="1652" y="1656"/>
                  </a:lnTo>
                  <a:lnTo>
                    <a:pt x="1669" y="1685"/>
                  </a:lnTo>
                  <a:lnTo>
                    <a:pt x="1669" y="1685"/>
                  </a:lnTo>
                  <a:lnTo>
                    <a:pt x="1670" y="1686"/>
                  </a:lnTo>
                  <a:lnTo>
                    <a:pt x="1682" y="1702"/>
                  </a:lnTo>
                  <a:lnTo>
                    <a:pt x="1692" y="1717"/>
                  </a:lnTo>
                  <a:lnTo>
                    <a:pt x="1701" y="1731"/>
                  </a:lnTo>
                  <a:lnTo>
                    <a:pt x="1701" y="1731"/>
                  </a:lnTo>
                  <a:lnTo>
                    <a:pt x="1701" y="1731"/>
                  </a:lnTo>
                  <a:lnTo>
                    <a:pt x="1705" y="1736"/>
                  </a:lnTo>
                  <a:lnTo>
                    <a:pt x="1708" y="1741"/>
                  </a:lnTo>
                  <a:lnTo>
                    <a:pt x="1711" y="1745"/>
                  </a:lnTo>
                  <a:lnTo>
                    <a:pt x="1712" y="1745"/>
                  </a:lnTo>
                  <a:lnTo>
                    <a:pt x="1712" y="1746"/>
                  </a:lnTo>
                  <a:lnTo>
                    <a:pt x="1715" y="1750"/>
                  </a:lnTo>
                  <a:lnTo>
                    <a:pt x="1718" y="1753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23" y="1760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1" name="Group 870"/>
          <p:cNvGrpSpPr/>
          <p:nvPr/>
        </p:nvGrpSpPr>
        <p:grpSpPr>
          <a:xfrm>
            <a:off x="6263846" y="3452813"/>
            <a:ext cx="590551" cy="563563"/>
            <a:chOff x="6270625" y="3452813"/>
            <a:chExt cx="590551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7" name="Freeform 191"/>
            <p:cNvSpPr>
              <a:spLocks noEditPoints="1"/>
            </p:cNvSpPr>
            <p:nvPr/>
          </p:nvSpPr>
          <p:spPr bwMode="auto">
            <a:xfrm>
              <a:off x="6624638" y="3779838"/>
              <a:ext cx="236538" cy="236538"/>
            </a:xfrm>
            <a:custGeom>
              <a:avLst/>
              <a:gdLst>
                <a:gd name="T0" fmla="*/ 111 w 1339"/>
                <a:gd name="T1" fmla="*/ 112 h 1346"/>
                <a:gd name="T2" fmla="*/ 111 w 1339"/>
                <a:gd name="T3" fmla="*/ 1234 h 1346"/>
                <a:gd name="T4" fmla="*/ 1227 w 1339"/>
                <a:gd name="T5" fmla="*/ 1234 h 1346"/>
                <a:gd name="T6" fmla="*/ 1227 w 1339"/>
                <a:gd name="T7" fmla="*/ 112 h 1346"/>
                <a:gd name="T8" fmla="*/ 725 w 1339"/>
                <a:gd name="T9" fmla="*/ 112 h 1346"/>
                <a:gd name="T10" fmla="*/ 725 w 1339"/>
                <a:gd name="T11" fmla="*/ 761 h 1346"/>
                <a:gd name="T12" fmla="*/ 965 w 1339"/>
                <a:gd name="T13" fmla="*/ 521 h 1346"/>
                <a:gd name="T14" fmla="*/ 1044 w 1339"/>
                <a:gd name="T15" fmla="*/ 600 h 1346"/>
                <a:gd name="T16" fmla="*/ 669 w 1339"/>
                <a:gd name="T17" fmla="*/ 977 h 1346"/>
                <a:gd name="T18" fmla="*/ 295 w 1339"/>
                <a:gd name="T19" fmla="*/ 600 h 1346"/>
                <a:gd name="T20" fmla="*/ 374 w 1339"/>
                <a:gd name="T21" fmla="*/ 521 h 1346"/>
                <a:gd name="T22" fmla="*/ 614 w 1339"/>
                <a:gd name="T23" fmla="*/ 761 h 1346"/>
                <a:gd name="T24" fmla="*/ 614 w 1339"/>
                <a:gd name="T25" fmla="*/ 112 h 1346"/>
                <a:gd name="T26" fmla="*/ 111 w 1339"/>
                <a:gd name="T27" fmla="*/ 112 h 1346"/>
                <a:gd name="T28" fmla="*/ 0 w 1339"/>
                <a:gd name="T29" fmla="*/ 0 h 1346"/>
                <a:gd name="T30" fmla="*/ 1339 w 1339"/>
                <a:gd name="T31" fmla="*/ 0 h 1346"/>
                <a:gd name="T32" fmla="*/ 1339 w 1339"/>
                <a:gd name="T33" fmla="*/ 1346 h 1346"/>
                <a:gd name="T34" fmla="*/ 0 w 1339"/>
                <a:gd name="T35" fmla="*/ 1346 h 1346"/>
                <a:gd name="T36" fmla="*/ 0 w 1339"/>
                <a:gd name="T37" fmla="*/ 0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9" h="1346">
                  <a:moveTo>
                    <a:pt x="111" y="112"/>
                  </a:moveTo>
                  <a:lnTo>
                    <a:pt x="111" y="1234"/>
                  </a:lnTo>
                  <a:lnTo>
                    <a:pt x="1227" y="1234"/>
                  </a:lnTo>
                  <a:lnTo>
                    <a:pt x="1227" y="112"/>
                  </a:lnTo>
                  <a:lnTo>
                    <a:pt x="725" y="112"/>
                  </a:lnTo>
                  <a:lnTo>
                    <a:pt x="725" y="761"/>
                  </a:lnTo>
                  <a:lnTo>
                    <a:pt x="965" y="521"/>
                  </a:lnTo>
                  <a:lnTo>
                    <a:pt x="1044" y="600"/>
                  </a:lnTo>
                  <a:lnTo>
                    <a:pt x="669" y="977"/>
                  </a:lnTo>
                  <a:lnTo>
                    <a:pt x="295" y="600"/>
                  </a:lnTo>
                  <a:lnTo>
                    <a:pt x="374" y="521"/>
                  </a:lnTo>
                  <a:lnTo>
                    <a:pt x="614" y="761"/>
                  </a:lnTo>
                  <a:lnTo>
                    <a:pt x="614" y="112"/>
                  </a:lnTo>
                  <a:lnTo>
                    <a:pt x="111" y="112"/>
                  </a:lnTo>
                  <a:close/>
                  <a:moveTo>
                    <a:pt x="0" y="0"/>
                  </a:moveTo>
                  <a:lnTo>
                    <a:pt x="1339" y="0"/>
                  </a:lnTo>
                  <a:lnTo>
                    <a:pt x="1339" y="1346"/>
                  </a:lnTo>
                  <a:lnTo>
                    <a:pt x="0" y="13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192"/>
            <p:cNvSpPr>
              <a:spLocks noEditPoints="1"/>
            </p:cNvSpPr>
            <p:nvPr/>
          </p:nvSpPr>
          <p:spPr bwMode="auto">
            <a:xfrm>
              <a:off x="6270625" y="3452813"/>
              <a:ext cx="492125" cy="544513"/>
            </a:xfrm>
            <a:custGeom>
              <a:avLst/>
              <a:gdLst>
                <a:gd name="T0" fmla="*/ 791 w 2790"/>
                <a:gd name="T1" fmla="*/ 559 h 3084"/>
                <a:gd name="T2" fmla="*/ 625 w 2790"/>
                <a:gd name="T3" fmla="*/ 707 h 3084"/>
                <a:gd name="T4" fmla="*/ 565 w 2790"/>
                <a:gd name="T5" fmla="*/ 853 h 3084"/>
                <a:gd name="T6" fmla="*/ 540 w 2790"/>
                <a:gd name="T7" fmla="*/ 1218 h 3084"/>
                <a:gd name="T8" fmla="*/ 513 w 2790"/>
                <a:gd name="T9" fmla="*/ 1520 h 3084"/>
                <a:gd name="T10" fmla="*/ 604 w 2790"/>
                <a:gd name="T11" fmla="*/ 1695 h 3084"/>
                <a:gd name="T12" fmla="*/ 719 w 2790"/>
                <a:gd name="T13" fmla="*/ 1876 h 3084"/>
                <a:gd name="T14" fmla="*/ 779 w 2790"/>
                <a:gd name="T15" fmla="*/ 2138 h 3084"/>
                <a:gd name="T16" fmla="*/ 658 w 2790"/>
                <a:gd name="T17" fmla="*/ 2343 h 3084"/>
                <a:gd name="T18" fmla="*/ 133 w 2790"/>
                <a:gd name="T19" fmla="*/ 2753 h 3084"/>
                <a:gd name="T20" fmla="*/ 783 w 2790"/>
                <a:gd name="T21" fmla="*/ 2796 h 3084"/>
                <a:gd name="T22" fmla="*/ 925 w 2790"/>
                <a:gd name="T23" fmla="*/ 2491 h 3084"/>
                <a:gd name="T24" fmla="*/ 1563 w 2790"/>
                <a:gd name="T25" fmla="*/ 2114 h 3084"/>
                <a:gd name="T26" fmla="*/ 1616 w 2790"/>
                <a:gd name="T27" fmla="*/ 1810 h 3084"/>
                <a:gd name="T28" fmla="*/ 1570 w 2790"/>
                <a:gd name="T29" fmla="*/ 1743 h 3084"/>
                <a:gd name="T30" fmla="*/ 1508 w 2790"/>
                <a:gd name="T31" fmla="*/ 1633 h 3084"/>
                <a:gd name="T32" fmla="*/ 1477 w 2790"/>
                <a:gd name="T33" fmla="*/ 1568 h 3084"/>
                <a:gd name="T34" fmla="*/ 1440 w 2790"/>
                <a:gd name="T35" fmla="*/ 1467 h 3084"/>
                <a:gd name="T36" fmla="*/ 1362 w 2790"/>
                <a:gd name="T37" fmla="*/ 1330 h 3084"/>
                <a:gd name="T38" fmla="*/ 1340 w 2790"/>
                <a:gd name="T39" fmla="*/ 1259 h 3084"/>
                <a:gd name="T40" fmla="*/ 1395 w 2790"/>
                <a:gd name="T41" fmla="*/ 862 h 3084"/>
                <a:gd name="T42" fmla="*/ 1116 w 2790"/>
                <a:gd name="T43" fmla="*/ 506 h 3084"/>
                <a:gd name="T44" fmla="*/ 2367 w 2790"/>
                <a:gd name="T45" fmla="*/ 40 h 3084"/>
                <a:gd name="T46" fmla="*/ 2648 w 2790"/>
                <a:gd name="T47" fmla="*/ 236 h 3084"/>
                <a:gd name="T48" fmla="*/ 2735 w 2790"/>
                <a:gd name="T49" fmla="*/ 488 h 3084"/>
                <a:gd name="T50" fmla="*/ 2770 w 2790"/>
                <a:gd name="T51" fmla="*/ 915 h 3084"/>
                <a:gd name="T52" fmla="*/ 2770 w 2790"/>
                <a:gd name="T53" fmla="*/ 1326 h 3084"/>
                <a:gd name="T54" fmla="*/ 2618 w 2790"/>
                <a:gd name="T55" fmla="*/ 1449 h 3084"/>
                <a:gd name="T56" fmla="*/ 2561 w 2790"/>
                <a:gd name="T57" fmla="*/ 1380 h 3084"/>
                <a:gd name="T58" fmla="*/ 2656 w 2790"/>
                <a:gd name="T59" fmla="*/ 1299 h 3084"/>
                <a:gd name="T60" fmla="*/ 2657 w 2790"/>
                <a:gd name="T61" fmla="*/ 944 h 3084"/>
                <a:gd name="T62" fmla="*/ 2624 w 2790"/>
                <a:gd name="T63" fmla="*/ 506 h 3084"/>
                <a:gd name="T64" fmla="*/ 2558 w 2790"/>
                <a:gd name="T65" fmla="*/ 301 h 3084"/>
                <a:gd name="T66" fmla="*/ 2297 w 2790"/>
                <a:gd name="T67" fmla="*/ 137 h 3084"/>
                <a:gd name="T68" fmla="*/ 1884 w 2790"/>
                <a:gd name="T69" fmla="*/ 126 h 3084"/>
                <a:gd name="T70" fmla="*/ 1596 w 2790"/>
                <a:gd name="T71" fmla="*/ 272 h 3084"/>
                <a:gd name="T72" fmla="*/ 1506 w 2790"/>
                <a:gd name="T73" fmla="*/ 501 h 3084"/>
                <a:gd name="T74" fmla="*/ 1461 w 2790"/>
                <a:gd name="T75" fmla="*/ 964 h 3084"/>
                <a:gd name="T76" fmla="*/ 1484 w 2790"/>
                <a:gd name="T77" fmla="*/ 1313 h 3084"/>
                <a:gd name="T78" fmla="*/ 1542 w 2790"/>
                <a:gd name="T79" fmla="*/ 1420 h 3084"/>
                <a:gd name="T80" fmla="*/ 1607 w 2790"/>
                <a:gd name="T81" fmla="*/ 1582 h 3084"/>
                <a:gd name="T82" fmla="*/ 1665 w 2790"/>
                <a:gd name="T83" fmla="*/ 1685 h 3084"/>
                <a:gd name="T84" fmla="*/ 1700 w 2790"/>
                <a:gd name="T85" fmla="*/ 1736 h 3084"/>
                <a:gd name="T86" fmla="*/ 1716 w 2790"/>
                <a:gd name="T87" fmla="*/ 1756 h 3084"/>
                <a:gd name="T88" fmla="*/ 1721 w 2790"/>
                <a:gd name="T89" fmla="*/ 2068 h 3084"/>
                <a:gd name="T90" fmla="*/ 1097 w 2790"/>
                <a:gd name="T91" fmla="*/ 2500 h 3084"/>
                <a:gd name="T92" fmla="*/ 913 w 2790"/>
                <a:gd name="T93" fmla="*/ 2721 h 3084"/>
                <a:gd name="T94" fmla="*/ 1539 w 2790"/>
                <a:gd name="T95" fmla="*/ 2982 h 3084"/>
                <a:gd name="T96" fmla="*/ 1524 w 2790"/>
                <a:gd name="T97" fmla="*/ 3080 h 3084"/>
                <a:gd name="T98" fmla="*/ 41 w 2790"/>
                <a:gd name="T99" fmla="*/ 2685 h 3084"/>
                <a:gd name="T100" fmla="*/ 602 w 2790"/>
                <a:gd name="T101" fmla="*/ 2247 h 3084"/>
                <a:gd name="T102" fmla="*/ 667 w 2790"/>
                <a:gd name="T103" fmla="*/ 1986 h 3084"/>
                <a:gd name="T104" fmla="*/ 534 w 2790"/>
                <a:gd name="T105" fmla="*/ 1804 h 3084"/>
                <a:gd name="T106" fmla="*/ 410 w 2790"/>
                <a:gd name="T107" fmla="*/ 1563 h 3084"/>
                <a:gd name="T108" fmla="*/ 411 w 2790"/>
                <a:gd name="T109" fmla="*/ 1204 h 3084"/>
                <a:gd name="T110" fmla="*/ 450 w 2790"/>
                <a:gd name="T111" fmla="*/ 866 h 3084"/>
                <a:gd name="T112" fmla="*/ 493 w 2790"/>
                <a:gd name="T113" fmla="*/ 720 h 3084"/>
                <a:gd name="T114" fmla="*/ 625 w 2790"/>
                <a:gd name="T115" fmla="*/ 537 h 3084"/>
                <a:gd name="T116" fmla="*/ 892 w 2790"/>
                <a:gd name="T117" fmla="*/ 408 h 3084"/>
                <a:gd name="T118" fmla="*/ 1296 w 2790"/>
                <a:gd name="T119" fmla="*/ 426 h 3084"/>
                <a:gd name="T120" fmla="*/ 1455 w 2790"/>
                <a:gd name="T121" fmla="*/ 278 h 3084"/>
                <a:gd name="T122" fmla="*/ 1712 w 2790"/>
                <a:gd name="T123" fmla="*/ 59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0" h="3084">
                  <a:moveTo>
                    <a:pt x="1060" y="504"/>
                  </a:moveTo>
                  <a:lnTo>
                    <a:pt x="1005" y="506"/>
                  </a:lnTo>
                  <a:lnTo>
                    <a:pt x="955" y="511"/>
                  </a:lnTo>
                  <a:lnTo>
                    <a:pt x="909" y="519"/>
                  </a:lnTo>
                  <a:lnTo>
                    <a:pt x="865" y="530"/>
                  </a:lnTo>
                  <a:lnTo>
                    <a:pt x="827" y="544"/>
                  </a:lnTo>
                  <a:lnTo>
                    <a:pt x="791" y="559"/>
                  </a:lnTo>
                  <a:lnTo>
                    <a:pt x="759" y="577"/>
                  </a:lnTo>
                  <a:lnTo>
                    <a:pt x="729" y="596"/>
                  </a:lnTo>
                  <a:lnTo>
                    <a:pt x="703" y="617"/>
                  </a:lnTo>
                  <a:lnTo>
                    <a:pt x="680" y="639"/>
                  </a:lnTo>
                  <a:lnTo>
                    <a:pt x="658" y="661"/>
                  </a:lnTo>
                  <a:lnTo>
                    <a:pt x="640" y="685"/>
                  </a:lnTo>
                  <a:lnTo>
                    <a:pt x="625" y="707"/>
                  </a:lnTo>
                  <a:lnTo>
                    <a:pt x="611" y="731"/>
                  </a:lnTo>
                  <a:lnTo>
                    <a:pt x="600" y="754"/>
                  </a:lnTo>
                  <a:lnTo>
                    <a:pt x="589" y="775"/>
                  </a:lnTo>
                  <a:lnTo>
                    <a:pt x="581" y="797"/>
                  </a:lnTo>
                  <a:lnTo>
                    <a:pt x="574" y="817"/>
                  </a:lnTo>
                  <a:lnTo>
                    <a:pt x="569" y="836"/>
                  </a:lnTo>
                  <a:lnTo>
                    <a:pt x="565" y="853"/>
                  </a:lnTo>
                  <a:lnTo>
                    <a:pt x="562" y="867"/>
                  </a:lnTo>
                  <a:lnTo>
                    <a:pt x="560" y="879"/>
                  </a:lnTo>
                  <a:lnTo>
                    <a:pt x="559" y="890"/>
                  </a:lnTo>
                  <a:lnTo>
                    <a:pt x="558" y="897"/>
                  </a:lnTo>
                  <a:lnTo>
                    <a:pt x="558" y="900"/>
                  </a:lnTo>
                  <a:lnTo>
                    <a:pt x="558" y="1202"/>
                  </a:lnTo>
                  <a:lnTo>
                    <a:pt x="540" y="1218"/>
                  </a:lnTo>
                  <a:lnTo>
                    <a:pt x="524" y="1234"/>
                  </a:lnTo>
                  <a:lnTo>
                    <a:pt x="512" y="1251"/>
                  </a:lnTo>
                  <a:lnTo>
                    <a:pt x="504" y="1268"/>
                  </a:lnTo>
                  <a:lnTo>
                    <a:pt x="502" y="1284"/>
                  </a:lnTo>
                  <a:lnTo>
                    <a:pt x="502" y="1478"/>
                  </a:lnTo>
                  <a:lnTo>
                    <a:pt x="505" y="1499"/>
                  </a:lnTo>
                  <a:lnTo>
                    <a:pt x="513" y="1520"/>
                  </a:lnTo>
                  <a:lnTo>
                    <a:pt x="527" y="1538"/>
                  </a:lnTo>
                  <a:lnTo>
                    <a:pt x="543" y="1552"/>
                  </a:lnTo>
                  <a:lnTo>
                    <a:pt x="562" y="1564"/>
                  </a:lnTo>
                  <a:lnTo>
                    <a:pt x="567" y="1587"/>
                  </a:lnTo>
                  <a:lnTo>
                    <a:pt x="577" y="1625"/>
                  </a:lnTo>
                  <a:lnTo>
                    <a:pt x="589" y="1661"/>
                  </a:lnTo>
                  <a:lnTo>
                    <a:pt x="604" y="1695"/>
                  </a:lnTo>
                  <a:lnTo>
                    <a:pt x="620" y="1728"/>
                  </a:lnTo>
                  <a:lnTo>
                    <a:pt x="637" y="1758"/>
                  </a:lnTo>
                  <a:lnTo>
                    <a:pt x="654" y="1787"/>
                  </a:lnTo>
                  <a:lnTo>
                    <a:pt x="672" y="1813"/>
                  </a:lnTo>
                  <a:lnTo>
                    <a:pt x="689" y="1837"/>
                  </a:lnTo>
                  <a:lnTo>
                    <a:pt x="705" y="1858"/>
                  </a:lnTo>
                  <a:lnTo>
                    <a:pt x="719" y="1876"/>
                  </a:lnTo>
                  <a:lnTo>
                    <a:pt x="734" y="1892"/>
                  </a:lnTo>
                  <a:lnTo>
                    <a:pt x="745" y="1904"/>
                  </a:lnTo>
                  <a:lnTo>
                    <a:pt x="753" y="1913"/>
                  </a:lnTo>
                  <a:lnTo>
                    <a:pt x="759" y="1919"/>
                  </a:lnTo>
                  <a:lnTo>
                    <a:pt x="761" y="1921"/>
                  </a:lnTo>
                  <a:lnTo>
                    <a:pt x="779" y="1938"/>
                  </a:lnTo>
                  <a:lnTo>
                    <a:pt x="779" y="2138"/>
                  </a:lnTo>
                  <a:lnTo>
                    <a:pt x="776" y="2175"/>
                  </a:lnTo>
                  <a:lnTo>
                    <a:pt x="768" y="2210"/>
                  </a:lnTo>
                  <a:lnTo>
                    <a:pt x="755" y="2242"/>
                  </a:lnTo>
                  <a:lnTo>
                    <a:pt x="737" y="2272"/>
                  </a:lnTo>
                  <a:lnTo>
                    <a:pt x="714" y="2300"/>
                  </a:lnTo>
                  <a:lnTo>
                    <a:pt x="688" y="2323"/>
                  </a:lnTo>
                  <a:lnTo>
                    <a:pt x="658" y="2343"/>
                  </a:lnTo>
                  <a:lnTo>
                    <a:pt x="287" y="2577"/>
                  </a:lnTo>
                  <a:lnTo>
                    <a:pt x="252" y="2599"/>
                  </a:lnTo>
                  <a:lnTo>
                    <a:pt x="221" y="2625"/>
                  </a:lnTo>
                  <a:lnTo>
                    <a:pt x="193" y="2653"/>
                  </a:lnTo>
                  <a:lnTo>
                    <a:pt x="168" y="2684"/>
                  </a:lnTo>
                  <a:lnTo>
                    <a:pt x="149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1" y="2971"/>
                  </a:lnTo>
                  <a:lnTo>
                    <a:pt x="781" y="2846"/>
                  </a:lnTo>
                  <a:lnTo>
                    <a:pt x="783" y="2796"/>
                  </a:lnTo>
                  <a:lnTo>
                    <a:pt x="791" y="2746"/>
                  </a:lnTo>
                  <a:lnTo>
                    <a:pt x="803" y="2699"/>
                  </a:lnTo>
                  <a:lnTo>
                    <a:pt x="819" y="2653"/>
                  </a:lnTo>
                  <a:lnTo>
                    <a:pt x="840" y="2608"/>
                  </a:lnTo>
                  <a:lnTo>
                    <a:pt x="864" y="2567"/>
                  </a:lnTo>
                  <a:lnTo>
                    <a:pt x="893" y="2528"/>
                  </a:lnTo>
                  <a:lnTo>
                    <a:pt x="925" y="2491"/>
                  </a:lnTo>
                  <a:lnTo>
                    <a:pt x="962" y="2458"/>
                  </a:lnTo>
                  <a:lnTo>
                    <a:pt x="1001" y="2428"/>
                  </a:lnTo>
                  <a:lnTo>
                    <a:pt x="1044" y="2401"/>
                  </a:lnTo>
                  <a:lnTo>
                    <a:pt x="1357" y="2229"/>
                  </a:lnTo>
                  <a:lnTo>
                    <a:pt x="1394" y="2210"/>
                  </a:lnTo>
                  <a:lnTo>
                    <a:pt x="1541" y="2128"/>
                  </a:lnTo>
                  <a:lnTo>
                    <a:pt x="1563" y="2114"/>
                  </a:lnTo>
                  <a:lnTo>
                    <a:pt x="1583" y="2096"/>
                  </a:lnTo>
                  <a:lnTo>
                    <a:pt x="1598" y="2074"/>
                  </a:lnTo>
                  <a:lnTo>
                    <a:pt x="1609" y="2051"/>
                  </a:lnTo>
                  <a:lnTo>
                    <a:pt x="1616" y="2025"/>
                  </a:lnTo>
                  <a:lnTo>
                    <a:pt x="1618" y="1999"/>
                  </a:lnTo>
                  <a:lnTo>
                    <a:pt x="1618" y="1813"/>
                  </a:lnTo>
                  <a:lnTo>
                    <a:pt x="1616" y="1810"/>
                  </a:lnTo>
                  <a:lnTo>
                    <a:pt x="1614" y="1808"/>
                  </a:lnTo>
                  <a:lnTo>
                    <a:pt x="1611" y="1803"/>
                  </a:lnTo>
                  <a:lnTo>
                    <a:pt x="1607" y="1798"/>
                  </a:lnTo>
                  <a:lnTo>
                    <a:pt x="1597" y="1784"/>
                  </a:lnTo>
                  <a:lnTo>
                    <a:pt x="1585" y="1766"/>
                  </a:lnTo>
                  <a:lnTo>
                    <a:pt x="1573" y="1747"/>
                  </a:lnTo>
                  <a:lnTo>
                    <a:pt x="1570" y="1743"/>
                  </a:lnTo>
                  <a:lnTo>
                    <a:pt x="1567" y="1740"/>
                  </a:lnTo>
                  <a:lnTo>
                    <a:pt x="1556" y="1720"/>
                  </a:lnTo>
                  <a:lnTo>
                    <a:pt x="1544" y="1701"/>
                  </a:lnTo>
                  <a:lnTo>
                    <a:pt x="1540" y="1694"/>
                  </a:lnTo>
                  <a:lnTo>
                    <a:pt x="1536" y="1686"/>
                  </a:lnTo>
                  <a:lnTo>
                    <a:pt x="1518" y="1653"/>
                  </a:lnTo>
                  <a:lnTo>
                    <a:pt x="1508" y="1633"/>
                  </a:lnTo>
                  <a:lnTo>
                    <a:pt x="1506" y="1630"/>
                  </a:lnTo>
                  <a:lnTo>
                    <a:pt x="1505" y="1627"/>
                  </a:lnTo>
                  <a:lnTo>
                    <a:pt x="1488" y="1592"/>
                  </a:lnTo>
                  <a:lnTo>
                    <a:pt x="1484" y="1583"/>
                  </a:lnTo>
                  <a:lnTo>
                    <a:pt x="1481" y="1576"/>
                  </a:lnTo>
                  <a:lnTo>
                    <a:pt x="1479" y="1572"/>
                  </a:lnTo>
                  <a:lnTo>
                    <a:pt x="1477" y="1568"/>
                  </a:lnTo>
                  <a:lnTo>
                    <a:pt x="1464" y="1533"/>
                  </a:lnTo>
                  <a:lnTo>
                    <a:pt x="1461" y="1527"/>
                  </a:lnTo>
                  <a:lnTo>
                    <a:pt x="1458" y="1520"/>
                  </a:lnTo>
                  <a:lnTo>
                    <a:pt x="1453" y="1504"/>
                  </a:lnTo>
                  <a:lnTo>
                    <a:pt x="1448" y="1489"/>
                  </a:lnTo>
                  <a:lnTo>
                    <a:pt x="1442" y="1471"/>
                  </a:lnTo>
                  <a:lnTo>
                    <a:pt x="1440" y="1467"/>
                  </a:lnTo>
                  <a:lnTo>
                    <a:pt x="1439" y="1464"/>
                  </a:lnTo>
                  <a:lnTo>
                    <a:pt x="1435" y="1448"/>
                  </a:lnTo>
                  <a:lnTo>
                    <a:pt x="1423" y="1411"/>
                  </a:lnTo>
                  <a:lnTo>
                    <a:pt x="1422" y="1407"/>
                  </a:lnTo>
                  <a:lnTo>
                    <a:pt x="1398" y="1384"/>
                  </a:lnTo>
                  <a:lnTo>
                    <a:pt x="1378" y="1359"/>
                  </a:lnTo>
                  <a:lnTo>
                    <a:pt x="1362" y="1330"/>
                  </a:lnTo>
                  <a:lnTo>
                    <a:pt x="1362" y="1330"/>
                  </a:lnTo>
                  <a:lnTo>
                    <a:pt x="1362" y="1330"/>
                  </a:lnTo>
                  <a:lnTo>
                    <a:pt x="1355" y="1316"/>
                  </a:lnTo>
                  <a:lnTo>
                    <a:pt x="1351" y="1301"/>
                  </a:lnTo>
                  <a:lnTo>
                    <a:pt x="1348" y="1292"/>
                  </a:lnTo>
                  <a:lnTo>
                    <a:pt x="1345" y="1283"/>
                  </a:lnTo>
                  <a:lnTo>
                    <a:pt x="1340" y="1259"/>
                  </a:lnTo>
                  <a:lnTo>
                    <a:pt x="1339" y="1233"/>
                  </a:lnTo>
                  <a:lnTo>
                    <a:pt x="1339" y="1009"/>
                  </a:lnTo>
                  <a:lnTo>
                    <a:pt x="1341" y="976"/>
                  </a:lnTo>
                  <a:lnTo>
                    <a:pt x="1348" y="946"/>
                  </a:lnTo>
                  <a:lnTo>
                    <a:pt x="1359" y="915"/>
                  </a:lnTo>
                  <a:lnTo>
                    <a:pt x="1376" y="888"/>
                  </a:lnTo>
                  <a:lnTo>
                    <a:pt x="1395" y="862"/>
                  </a:lnTo>
                  <a:lnTo>
                    <a:pt x="1395" y="596"/>
                  </a:lnTo>
                  <a:lnTo>
                    <a:pt x="1355" y="571"/>
                  </a:lnTo>
                  <a:lnTo>
                    <a:pt x="1313" y="551"/>
                  </a:lnTo>
                  <a:lnTo>
                    <a:pt x="1268" y="534"/>
                  </a:lnTo>
                  <a:lnTo>
                    <a:pt x="1220" y="522"/>
                  </a:lnTo>
                  <a:lnTo>
                    <a:pt x="1170" y="511"/>
                  </a:lnTo>
                  <a:lnTo>
                    <a:pt x="1116" y="506"/>
                  </a:lnTo>
                  <a:lnTo>
                    <a:pt x="1060" y="504"/>
                  </a:lnTo>
                  <a:close/>
                  <a:moveTo>
                    <a:pt x="2065" y="0"/>
                  </a:moveTo>
                  <a:lnTo>
                    <a:pt x="2132" y="1"/>
                  </a:lnTo>
                  <a:lnTo>
                    <a:pt x="2195" y="6"/>
                  </a:lnTo>
                  <a:lnTo>
                    <a:pt x="2256" y="14"/>
                  </a:lnTo>
                  <a:lnTo>
                    <a:pt x="2313" y="26"/>
                  </a:lnTo>
                  <a:lnTo>
                    <a:pt x="2367" y="40"/>
                  </a:lnTo>
                  <a:lnTo>
                    <a:pt x="2418" y="59"/>
                  </a:lnTo>
                  <a:lnTo>
                    <a:pt x="2464" y="80"/>
                  </a:lnTo>
                  <a:lnTo>
                    <a:pt x="2508" y="105"/>
                  </a:lnTo>
                  <a:lnTo>
                    <a:pt x="2548" y="132"/>
                  </a:lnTo>
                  <a:lnTo>
                    <a:pt x="2584" y="163"/>
                  </a:lnTo>
                  <a:lnTo>
                    <a:pt x="2618" y="197"/>
                  </a:lnTo>
                  <a:lnTo>
                    <a:pt x="2648" y="236"/>
                  </a:lnTo>
                  <a:lnTo>
                    <a:pt x="2672" y="275"/>
                  </a:lnTo>
                  <a:lnTo>
                    <a:pt x="2692" y="315"/>
                  </a:lnTo>
                  <a:lnTo>
                    <a:pt x="2707" y="352"/>
                  </a:lnTo>
                  <a:lnTo>
                    <a:pt x="2719" y="390"/>
                  </a:lnTo>
                  <a:lnTo>
                    <a:pt x="2727" y="426"/>
                  </a:lnTo>
                  <a:lnTo>
                    <a:pt x="2732" y="458"/>
                  </a:lnTo>
                  <a:lnTo>
                    <a:pt x="2735" y="488"/>
                  </a:lnTo>
                  <a:lnTo>
                    <a:pt x="2736" y="514"/>
                  </a:lnTo>
                  <a:lnTo>
                    <a:pt x="2736" y="536"/>
                  </a:lnTo>
                  <a:lnTo>
                    <a:pt x="2735" y="552"/>
                  </a:lnTo>
                  <a:lnTo>
                    <a:pt x="2734" y="563"/>
                  </a:lnTo>
                  <a:lnTo>
                    <a:pt x="2734" y="862"/>
                  </a:lnTo>
                  <a:lnTo>
                    <a:pt x="2753" y="888"/>
                  </a:lnTo>
                  <a:lnTo>
                    <a:pt x="2770" y="915"/>
                  </a:lnTo>
                  <a:lnTo>
                    <a:pt x="2781" y="946"/>
                  </a:lnTo>
                  <a:lnTo>
                    <a:pt x="2788" y="976"/>
                  </a:lnTo>
                  <a:lnTo>
                    <a:pt x="2790" y="1009"/>
                  </a:lnTo>
                  <a:lnTo>
                    <a:pt x="2790" y="1233"/>
                  </a:lnTo>
                  <a:lnTo>
                    <a:pt x="2788" y="1266"/>
                  </a:lnTo>
                  <a:lnTo>
                    <a:pt x="2781" y="1296"/>
                  </a:lnTo>
                  <a:lnTo>
                    <a:pt x="2770" y="1326"/>
                  </a:lnTo>
                  <a:lnTo>
                    <a:pt x="2756" y="1353"/>
                  </a:lnTo>
                  <a:lnTo>
                    <a:pt x="2737" y="1378"/>
                  </a:lnTo>
                  <a:lnTo>
                    <a:pt x="2715" y="1400"/>
                  </a:lnTo>
                  <a:lnTo>
                    <a:pt x="2690" y="1420"/>
                  </a:lnTo>
                  <a:lnTo>
                    <a:pt x="2662" y="1435"/>
                  </a:lnTo>
                  <a:lnTo>
                    <a:pt x="2632" y="1446"/>
                  </a:lnTo>
                  <a:lnTo>
                    <a:pt x="2618" y="1449"/>
                  </a:lnTo>
                  <a:lnTo>
                    <a:pt x="2602" y="1447"/>
                  </a:lnTo>
                  <a:lnTo>
                    <a:pt x="2589" y="1442"/>
                  </a:lnTo>
                  <a:lnTo>
                    <a:pt x="2578" y="1434"/>
                  </a:lnTo>
                  <a:lnTo>
                    <a:pt x="2569" y="1423"/>
                  </a:lnTo>
                  <a:lnTo>
                    <a:pt x="2562" y="1409"/>
                  </a:lnTo>
                  <a:lnTo>
                    <a:pt x="2560" y="1395"/>
                  </a:lnTo>
                  <a:lnTo>
                    <a:pt x="2561" y="1380"/>
                  </a:lnTo>
                  <a:lnTo>
                    <a:pt x="2566" y="1367"/>
                  </a:lnTo>
                  <a:lnTo>
                    <a:pt x="2574" y="1355"/>
                  </a:lnTo>
                  <a:lnTo>
                    <a:pt x="2585" y="1346"/>
                  </a:lnTo>
                  <a:lnTo>
                    <a:pt x="2599" y="1339"/>
                  </a:lnTo>
                  <a:lnTo>
                    <a:pt x="2622" y="1330"/>
                  </a:lnTo>
                  <a:lnTo>
                    <a:pt x="2641" y="1317"/>
                  </a:lnTo>
                  <a:lnTo>
                    <a:pt x="2656" y="1299"/>
                  </a:lnTo>
                  <a:lnTo>
                    <a:pt x="2668" y="1279"/>
                  </a:lnTo>
                  <a:lnTo>
                    <a:pt x="2675" y="1257"/>
                  </a:lnTo>
                  <a:lnTo>
                    <a:pt x="2678" y="1233"/>
                  </a:lnTo>
                  <a:lnTo>
                    <a:pt x="2678" y="1009"/>
                  </a:lnTo>
                  <a:lnTo>
                    <a:pt x="2675" y="985"/>
                  </a:lnTo>
                  <a:lnTo>
                    <a:pt x="2668" y="964"/>
                  </a:lnTo>
                  <a:lnTo>
                    <a:pt x="2657" y="944"/>
                  </a:lnTo>
                  <a:lnTo>
                    <a:pt x="2641" y="926"/>
                  </a:lnTo>
                  <a:lnTo>
                    <a:pt x="2623" y="909"/>
                  </a:lnTo>
                  <a:lnTo>
                    <a:pt x="2623" y="553"/>
                  </a:lnTo>
                  <a:lnTo>
                    <a:pt x="2624" y="549"/>
                  </a:lnTo>
                  <a:lnTo>
                    <a:pt x="2624" y="540"/>
                  </a:lnTo>
                  <a:lnTo>
                    <a:pt x="2625" y="526"/>
                  </a:lnTo>
                  <a:lnTo>
                    <a:pt x="2624" y="506"/>
                  </a:lnTo>
                  <a:lnTo>
                    <a:pt x="2622" y="484"/>
                  </a:lnTo>
                  <a:lnTo>
                    <a:pt x="2619" y="457"/>
                  </a:lnTo>
                  <a:lnTo>
                    <a:pt x="2612" y="429"/>
                  </a:lnTo>
                  <a:lnTo>
                    <a:pt x="2604" y="398"/>
                  </a:lnTo>
                  <a:lnTo>
                    <a:pt x="2592" y="367"/>
                  </a:lnTo>
                  <a:lnTo>
                    <a:pt x="2577" y="334"/>
                  </a:lnTo>
                  <a:lnTo>
                    <a:pt x="2558" y="301"/>
                  </a:lnTo>
                  <a:lnTo>
                    <a:pt x="2532" y="270"/>
                  </a:lnTo>
                  <a:lnTo>
                    <a:pt x="2503" y="240"/>
                  </a:lnTo>
                  <a:lnTo>
                    <a:pt x="2469" y="214"/>
                  </a:lnTo>
                  <a:lnTo>
                    <a:pt x="2432" y="189"/>
                  </a:lnTo>
                  <a:lnTo>
                    <a:pt x="2390" y="169"/>
                  </a:lnTo>
                  <a:lnTo>
                    <a:pt x="2346" y="151"/>
                  </a:lnTo>
                  <a:lnTo>
                    <a:pt x="2297" y="137"/>
                  </a:lnTo>
                  <a:lnTo>
                    <a:pt x="2244" y="126"/>
                  </a:lnTo>
                  <a:lnTo>
                    <a:pt x="2188" y="118"/>
                  </a:lnTo>
                  <a:lnTo>
                    <a:pt x="2129" y="114"/>
                  </a:lnTo>
                  <a:lnTo>
                    <a:pt x="2065" y="112"/>
                  </a:lnTo>
                  <a:lnTo>
                    <a:pt x="2001" y="114"/>
                  </a:lnTo>
                  <a:lnTo>
                    <a:pt x="1941" y="118"/>
                  </a:lnTo>
                  <a:lnTo>
                    <a:pt x="1884" y="126"/>
                  </a:lnTo>
                  <a:lnTo>
                    <a:pt x="1831" y="137"/>
                  </a:lnTo>
                  <a:lnTo>
                    <a:pt x="1783" y="151"/>
                  </a:lnTo>
                  <a:lnTo>
                    <a:pt x="1738" y="170"/>
                  </a:lnTo>
                  <a:lnTo>
                    <a:pt x="1696" y="190"/>
                  </a:lnTo>
                  <a:lnTo>
                    <a:pt x="1659" y="214"/>
                  </a:lnTo>
                  <a:lnTo>
                    <a:pt x="1625" y="241"/>
                  </a:lnTo>
                  <a:lnTo>
                    <a:pt x="1596" y="272"/>
                  </a:lnTo>
                  <a:lnTo>
                    <a:pt x="1568" y="306"/>
                  </a:lnTo>
                  <a:lnTo>
                    <a:pt x="1547" y="342"/>
                  </a:lnTo>
                  <a:lnTo>
                    <a:pt x="1532" y="378"/>
                  </a:lnTo>
                  <a:lnTo>
                    <a:pt x="1520" y="412"/>
                  </a:lnTo>
                  <a:lnTo>
                    <a:pt x="1513" y="445"/>
                  </a:lnTo>
                  <a:lnTo>
                    <a:pt x="1508" y="475"/>
                  </a:lnTo>
                  <a:lnTo>
                    <a:pt x="1506" y="501"/>
                  </a:lnTo>
                  <a:lnTo>
                    <a:pt x="1505" y="523"/>
                  </a:lnTo>
                  <a:lnTo>
                    <a:pt x="1505" y="539"/>
                  </a:lnTo>
                  <a:lnTo>
                    <a:pt x="1507" y="541"/>
                  </a:lnTo>
                  <a:lnTo>
                    <a:pt x="1507" y="909"/>
                  </a:lnTo>
                  <a:lnTo>
                    <a:pt x="1488" y="926"/>
                  </a:lnTo>
                  <a:lnTo>
                    <a:pt x="1472" y="944"/>
                  </a:lnTo>
                  <a:lnTo>
                    <a:pt x="1461" y="964"/>
                  </a:lnTo>
                  <a:lnTo>
                    <a:pt x="1453" y="985"/>
                  </a:lnTo>
                  <a:lnTo>
                    <a:pt x="1451" y="1009"/>
                  </a:lnTo>
                  <a:lnTo>
                    <a:pt x="1451" y="1233"/>
                  </a:lnTo>
                  <a:lnTo>
                    <a:pt x="1453" y="1256"/>
                  </a:lnTo>
                  <a:lnTo>
                    <a:pt x="1460" y="1276"/>
                  </a:lnTo>
                  <a:lnTo>
                    <a:pt x="1470" y="1295"/>
                  </a:lnTo>
                  <a:lnTo>
                    <a:pt x="1484" y="1313"/>
                  </a:lnTo>
                  <a:lnTo>
                    <a:pt x="1503" y="1327"/>
                  </a:lnTo>
                  <a:lnTo>
                    <a:pt x="1522" y="1339"/>
                  </a:lnTo>
                  <a:lnTo>
                    <a:pt x="1527" y="1362"/>
                  </a:lnTo>
                  <a:lnTo>
                    <a:pt x="1533" y="1389"/>
                  </a:lnTo>
                  <a:lnTo>
                    <a:pt x="1541" y="1416"/>
                  </a:lnTo>
                  <a:lnTo>
                    <a:pt x="1541" y="1418"/>
                  </a:lnTo>
                  <a:lnTo>
                    <a:pt x="1542" y="1420"/>
                  </a:lnTo>
                  <a:lnTo>
                    <a:pt x="1545" y="1430"/>
                  </a:lnTo>
                  <a:lnTo>
                    <a:pt x="1561" y="1477"/>
                  </a:lnTo>
                  <a:lnTo>
                    <a:pt x="1571" y="1500"/>
                  </a:lnTo>
                  <a:lnTo>
                    <a:pt x="1574" y="1508"/>
                  </a:lnTo>
                  <a:lnTo>
                    <a:pt x="1583" y="1531"/>
                  </a:lnTo>
                  <a:lnTo>
                    <a:pt x="1586" y="1537"/>
                  </a:lnTo>
                  <a:lnTo>
                    <a:pt x="1607" y="1582"/>
                  </a:lnTo>
                  <a:lnTo>
                    <a:pt x="1607" y="1582"/>
                  </a:lnTo>
                  <a:lnTo>
                    <a:pt x="1627" y="1621"/>
                  </a:lnTo>
                  <a:lnTo>
                    <a:pt x="1647" y="1654"/>
                  </a:lnTo>
                  <a:lnTo>
                    <a:pt x="1647" y="1655"/>
                  </a:lnTo>
                  <a:lnTo>
                    <a:pt x="1648" y="1656"/>
                  </a:lnTo>
                  <a:lnTo>
                    <a:pt x="1665" y="1685"/>
                  </a:lnTo>
                  <a:lnTo>
                    <a:pt x="1665" y="1685"/>
                  </a:lnTo>
                  <a:lnTo>
                    <a:pt x="1666" y="1686"/>
                  </a:lnTo>
                  <a:lnTo>
                    <a:pt x="1677" y="1702"/>
                  </a:lnTo>
                  <a:lnTo>
                    <a:pt x="1687" y="1717"/>
                  </a:lnTo>
                  <a:lnTo>
                    <a:pt x="1696" y="1731"/>
                  </a:lnTo>
                  <a:lnTo>
                    <a:pt x="1696" y="1731"/>
                  </a:lnTo>
                  <a:lnTo>
                    <a:pt x="1696" y="1731"/>
                  </a:lnTo>
                  <a:lnTo>
                    <a:pt x="1700" y="1736"/>
                  </a:lnTo>
                  <a:lnTo>
                    <a:pt x="1703" y="1741"/>
                  </a:lnTo>
                  <a:lnTo>
                    <a:pt x="1706" y="1745"/>
                  </a:lnTo>
                  <a:lnTo>
                    <a:pt x="1707" y="1745"/>
                  </a:lnTo>
                  <a:lnTo>
                    <a:pt x="1707" y="1746"/>
                  </a:lnTo>
                  <a:lnTo>
                    <a:pt x="1711" y="1750"/>
                  </a:lnTo>
                  <a:lnTo>
                    <a:pt x="1714" y="1753"/>
                  </a:lnTo>
                  <a:lnTo>
                    <a:pt x="1716" y="1756"/>
                  </a:lnTo>
                  <a:lnTo>
                    <a:pt x="1717" y="1757"/>
                  </a:lnTo>
                  <a:lnTo>
                    <a:pt x="1717" y="1758"/>
                  </a:lnTo>
                  <a:lnTo>
                    <a:pt x="1719" y="1760"/>
                  </a:lnTo>
                  <a:lnTo>
                    <a:pt x="1730" y="1773"/>
                  </a:lnTo>
                  <a:lnTo>
                    <a:pt x="1730" y="1999"/>
                  </a:lnTo>
                  <a:lnTo>
                    <a:pt x="1728" y="2033"/>
                  </a:lnTo>
                  <a:lnTo>
                    <a:pt x="1721" y="2068"/>
                  </a:lnTo>
                  <a:lnTo>
                    <a:pt x="1710" y="2101"/>
                  </a:lnTo>
                  <a:lnTo>
                    <a:pt x="1693" y="2131"/>
                  </a:lnTo>
                  <a:lnTo>
                    <a:pt x="1674" y="2160"/>
                  </a:lnTo>
                  <a:lnTo>
                    <a:pt x="1651" y="2185"/>
                  </a:lnTo>
                  <a:lnTo>
                    <a:pt x="1624" y="2208"/>
                  </a:lnTo>
                  <a:lnTo>
                    <a:pt x="1595" y="2227"/>
                  </a:lnTo>
                  <a:lnTo>
                    <a:pt x="1097" y="2500"/>
                  </a:lnTo>
                  <a:lnTo>
                    <a:pt x="1060" y="2523"/>
                  </a:lnTo>
                  <a:lnTo>
                    <a:pt x="1028" y="2549"/>
                  </a:lnTo>
                  <a:lnTo>
                    <a:pt x="997" y="2578"/>
                  </a:lnTo>
                  <a:lnTo>
                    <a:pt x="971" y="2610"/>
                  </a:lnTo>
                  <a:lnTo>
                    <a:pt x="948" y="2645"/>
                  </a:lnTo>
                  <a:lnTo>
                    <a:pt x="928" y="2682"/>
                  </a:lnTo>
                  <a:lnTo>
                    <a:pt x="913" y="2721"/>
                  </a:lnTo>
                  <a:lnTo>
                    <a:pt x="902" y="2761"/>
                  </a:lnTo>
                  <a:lnTo>
                    <a:pt x="895" y="2803"/>
                  </a:lnTo>
                  <a:lnTo>
                    <a:pt x="893" y="2846"/>
                  </a:lnTo>
                  <a:lnTo>
                    <a:pt x="893" y="2971"/>
                  </a:lnTo>
                  <a:lnTo>
                    <a:pt x="1507" y="2971"/>
                  </a:lnTo>
                  <a:lnTo>
                    <a:pt x="1524" y="2974"/>
                  </a:lnTo>
                  <a:lnTo>
                    <a:pt x="1539" y="2982"/>
                  </a:lnTo>
                  <a:lnTo>
                    <a:pt x="1551" y="2994"/>
                  </a:lnTo>
                  <a:lnTo>
                    <a:pt x="1559" y="3009"/>
                  </a:lnTo>
                  <a:lnTo>
                    <a:pt x="1562" y="3027"/>
                  </a:lnTo>
                  <a:lnTo>
                    <a:pt x="1559" y="3045"/>
                  </a:lnTo>
                  <a:lnTo>
                    <a:pt x="1551" y="3060"/>
                  </a:lnTo>
                  <a:lnTo>
                    <a:pt x="1539" y="3072"/>
                  </a:lnTo>
                  <a:lnTo>
                    <a:pt x="1524" y="3080"/>
                  </a:lnTo>
                  <a:lnTo>
                    <a:pt x="1507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8" y="2604"/>
                  </a:lnTo>
                  <a:lnTo>
                    <a:pt x="118" y="2569"/>
                  </a:lnTo>
                  <a:lnTo>
                    <a:pt x="152" y="2535"/>
                  </a:lnTo>
                  <a:lnTo>
                    <a:pt x="190" y="2505"/>
                  </a:lnTo>
                  <a:lnTo>
                    <a:pt x="230" y="2480"/>
                  </a:lnTo>
                  <a:lnTo>
                    <a:pt x="602" y="2247"/>
                  </a:lnTo>
                  <a:lnTo>
                    <a:pt x="621" y="2233"/>
                  </a:lnTo>
                  <a:lnTo>
                    <a:pt x="637" y="2218"/>
                  </a:lnTo>
                  <a:lnTo>
                    <a:pt x="650" y="2201"/>
                  </a:lnTo>
                  <a:lnTo>
                    <a:pt x="659" y="2181"/>
                  </a:lnTo>
                  <a:lnTo>
                    <a:pt x="665" y="2161"/>
                  </a:lnTo>
                  <a:lnTo>
                    <a:pt x="667" y="2138"/>
                  </a:lnTo>
                  <a:lnTo>
                    <a:pt x="667" y="1986"/>
                  </a:lnTo>
                  <a:lnTo>
                    <a:pt x="653" y="1970"/>
                  </a:lnTo>
                  <a:lnTo>
                    <a:pt x="637" y="1952"/>
                  </a:lnTo>
                  <a:lnTo>
                    <a:pt x="619" y="1929"/>
                  </a:lnTo>
                  <a:lnTo>
                    <a:pt x="599" y="1903"/>
                  </a:lnTo>
                  <a:lnTo>
                    <a:pt x="577" y="1873"/>
                  </a:lnTo>
                  <a:lnTo>
                    <a:pt x="555" y="1840"/>
                  </a:lnTo>
                  <a:lnTo>
                    <a:pt x="534" y="1804"/>
                  </a:lnTo>
                  <a:lnTo>
                    <a:pt x="513" y="1765"/>
                  </a:lnTo>
                  <a:lnTo>
                    <a:pt x="495" y="1723"/>
                  </a:lnTo>
                  <a:lnTo>
                    <a:pt x="478" y="1679"/>
                  </a:lnTo>
                  <a:lnTo>
                    <a:pt x="464" y="1633"/>
                  </a:lnTo>
                  <a:lnTo>
                    <a:pt x="442" y="1612"/>
                  </a:lnTo>
                  <a:lnTo>
                    <a:pt x="424" y="1589"/>
                  </a:lnTo>
                  <a:lnTo>
                    <a:pt x="410" y="1563"/>
                  </a:lnTo>
                  <a:lnTo>
                    <a:pt x="400" y="1536"/>
                  </a:lnTo>
                  <a:lnTo>
                    <a:pt x="393" y="1507"/>
                  </a:lnTo>
                  <a:lnTo>
                    <a:pt x="391" y="1478"/>
                  </a:lnTo>
                  <a:lnTo>
                    <a:pt x="391" y="1284"/>
                  </a:lnTo>
                  <a:lnTo>
                    <a:pt x="393" y="1257"/>
                  </a:lnTo>
                  <a:lnTo>
                    <a:pt x="400" y="1230"/>
                  </a:lnTo>
                  <a:lnTo>
                    <a:pt x="411" y="1204"/>
                  </a:lnTo>
                  <a:lnTo>
                    <a:pt x="427" y="1178"/>
                  </a:lnTo>
                  <a:lnTo>
                    <a:pt x="446" y="1154"/>
                  </a:lnTo>
                  <a:lnTo>
                    <a:pt x="446" y="897"/>
                  </a:lnTo>
                  <a:lnTo>
                    <a:pt x="446" y="894"/>
                  </a:lnTo>
                  <a:lnTo>
                    <a:pt x="447" y="888"/>
                  </a:lnTo>
                  <a:lnTo>
                    <a:pt x="448" y="878"/>
                  </a:lnTo>
                  <a:lnTo>
                    <a:pt x="450" y="866"/>
                  </a:lnTo>
                  <a:lnTo>
                    <a:pt x="452" y="851"/>
                  </a:lnTo>
                  <a:lnTo>
                    <a:pt x="457" y="833"/>
                  </a:lnTo>
                  <a:lnTo>
                    <a:pt x="461" y="814"/>
                  </a:lnTo>
                  <a:lnTo>
                    <a:pt x="467" y="793"/>
                  </a:lnTo>
                  <a:lnTo>
                    <a:pt x="474" y="770"/>
                  </a:lnTo>
                  <a:lnTo>
                    <a:pt x="483" y="746"/>
                  </a:lnTo>
                  <a:lnTo>
                    <a:pt x="493" y="720"/>
                  </a:lnTo>
                  <a:lnTo>
                    <a:pt x="505" y="695"/>
                  </a:lnTo>
                  <a:lnTo>
                    <a:pt x="519" y="668"/>
                  </a:lnTo>
                  <a:lnTo>
                    <a:pt x="536" y="641"/>
                  </a:lnTo>
                  <a:lnTo>
                    <a:pt x="555" y="614"/>
                  </a:lnTo>
                  <a:lnTo>
                    <a:pt x="575" y="588"/>
                  </a:lnTo>
                  <a:lnTo>
                    <a:pt x="599" y="562"/>
                  </a:lnTo>
                  <a:lnTo>
                    <a:pt x="625" y="537"/>
                  </a:lnTo>
                  <a:lnTo>
                    <a:pt x="653" y="513"/>
                  </a:lnTo>
                  <a:lnTo>
                    <a:pt x="685" y="491"/>
                  </a:lnTo>
                  <a:lnTo>
                    <a:pt x="720" y="470"/>
                  </a:lnTo>
                  <a:lnTo>
                    <a:pt x="758" y="451"/>
                  </a:lnTo>
                  <a:lnTo>
                    <a:pt x="799" y="434"/>
                  </a:lnTo>
                  <a:lnTo>
                    <a:pt x="844" y="420"/>
                  </a:lnTo>
                  <a:lnTo>
                    <a:pt x="892" y="408"/>
                  </a:lnTo>
                  <a:lnTo>
                    <a:pt x="945" y="399"/>
                  </a:lnTo>
                  <a:lnTo>
                    <a:pt x="1000" y="394"/>
                  </a:lnTo>
                  <a:lnTo>
                    <a:pt x="1060" y="392"/>
                  </a:lnTo>
                  <a:lnTo>
                    <a:pt x="1123" y="394"/>
                  </a:lnTo>
                  <a:lnTo>
                    <a:pt x="1183" y="400"/>
                  </a:lnTo>
                  <a:lnTo>
                    <a:pt x="1241" y="410"/>
                  </a:lnTo>
                  <a:lnTo>
                    <a:pt x="1296" y="426"/>
                  </a:lnTo>
                  <a:lnTo>
                    <a:pt x="1347" y="444"/>
                  </a:lnTo>
                  <a:lnTo>
                    <a:pt x="1397" y="466"/>
                  </a:lnTo>
                  <a:lnTo>
                    <a:pt x="1401" y="433"/>
                  </a:lnTo>
                  <a:lnTo>
                    <a:pt x="1409" y="397"/>
                  </a:lnTo>
                  <a:lnTo>
                    <a:pt x="1420" y="358"/>
                  </a:lnTo>
                  <a:lnTo>
                    <a:pt x="1436" y="319"/>
                  </a:lnTo>
                  <a:lnTo>
                    <a:pt x="1455" y="278"/>
                  </a:lnTo>
                  <a:lnTo>
                    <a:pt x="1480" y="237"/>
                  </a:lnTo>
                  <a:lnTo>
                    <a:pt x="1512" y="197"/>
                  </a:lnTo>
                  <a:lnTo>
                    <a:pt x="1545" y="163"/>
                  </a:lnTo>
                  <a:lnTo>
                    <a:pt x="1582" y="132"/>
                  </a:lnTo>
                  <a:lnTo>
                    <a:pt x="1621" y="105"/>
                  </a:lnTo>
                  <a:lnTo>
                    <a:pt x="1665" y="80"/>
                  </a:lnTo>
                  <a:lnTo>
                    <a:pt x="1712" y="59"/>
                  </a:lnTo>
                  <a:lnTo>
                    <a:pt x="1762" y="40"/>
                  </a:lnTo>
                  <a:lnTo>
                    <a:pt x="1816" y="26"/>
                  </a:lnTo>
                  <a:lnTo>
                    <a:pt x="1873" y="14"/>
                  </a:lnTo>
                  <a:lnTo>
                    <a:pt x="1934" y="6"/>
                  </a:lnTo>
                  <a:lnTo>
                    <a:pt x="1998" y="1"/>
                  </a:lnTo>
                  <a:lnTo>
                    <a:pt x="20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0" name="Group 869"/>
          <p:cNvGrpSpPr/>
          <p:nvPr/>
        </p:nvGrpSpPr>
        <p:grpSpPr>
          <a:xfrm>
            <a:off x="7198546" y="3452813"/>
            <a:ext cx="592138" cy="563563"/>
            <a:chOff x="7197725" y="3452813"/>
            <a:chExt cx="592138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2" name="Freeform 197"/>
            <p:cNvSpPr>
              <a:spLocks/>
            </p:cNvSpPr>
            <p:nvPr/>
          </p:nvSpPr>
          <p:spPr bwMode="auto">
            <a:xfrm>
              <a:off x="7513638" y="3897313"/>
              <a:ext cx="266700" cy="119063"/>
            </a:xfrm>
            <a:custGeom>
              <a:avLst/>
              <a:gdLst>
                <a:gd name="T0" fmla="*/ 448 w 1511"/>
                <a:gd name="T1" fmla="*/ 0 h 673"/>
                <a:gd name="T2" fmla="*/ 185 w 1511"/>
                <a:gd name="T3" fmla="*/ 112 h 673"/>
                <a:gd name="T4" fmla="*/ 230 w 1511"/>
                <a:gd name="T5" fmla="*/ 220 h 673"/>
                <a:gd name="T6" fmla="*/ 294 w 1511"/>
                <a:gd name="T7" fmla="*/ 316 h 673"/>
                <a:gd name="T8" fmla="*/ 373 w 1511"/>
                <a:gd name="T9" fmla="*/ 399 h 673"/>
                <a:gd name="T10" fmla="*/ 465 w 1511"/>
                <a:gd name="T11" fmla="*/ 467 h 673"/>
                <a:gd name="T12" fmla="*/ 568 w 1511"/>
                <a:gd name="T13" fmla="*/ 518 h 673"/>
                <a:gd name="T14" fmla="*/ 680 w 1511"/>
                <a:gd name="T15" fmla="*/ 549 h 673"/>
                <a:gd name="T16" fmla="*/ 798 w 1511"/>
                <a:gd name="T17" fmla="*/ 561 h 673"/>
                <a:gd name="T18" fmla="*/ 914 w 1511"/>
                <a:gd name="T19" fmla="*/ 549 h 673"/>
                <a:gd name="T20" fmla="*/ 1022 w 1511"/>
                <a:gd name="T21" fmla="*/ 518 h 673"/>
                <a:gd name="T22" fmla="*/ 1120 w 1511"/>
                <a:gd name="T23" fmla="*/ 468 h 673"/>
                <a:gd name="T24" fmla="*/ 1208 w 1511"/>
                <a:gd name="T25" fmla="*/ 399 h 673"/>
                <a:gd name="T26" fmla="*/ 1282 w 1511"/>
                <a:gd name="T27" fmla="*/ 316 h 673"/>
                <a:gd name="T28" fmla="*/ 1342 w 1511"/>
                <a:gd name="T29" fmla="*/ 217 h 673"/>
                <a:gd name="T30" fmla="*/ 1385 w 1511"/>
                <a:gd name="T31" fmla="*/ 105 h 673"/>
                <a:gd name="T32" fmla="*/ 1405 w 1511"/>
                <a:gd name="T33" fmla="*/ 30 h 673"/>
                <a:gd name="T34" fmla="*/ 1424 w 1511"/>
                <a:gd name="T35" fmla="*/ 9 h 673"/>
                <a:gd name="T36" fmla="*/ 1451 w 1511"/>
                <a:gd name="T37" fmla="*/ 0 h 673"/>
                <a:gd name="T38" fmla="*/ 1481 w 1511"/>
                <a:gd name="T39" fmla="*/ 6 h 673"/>
                <a:gd name="T40" fmla="*/ 1502 w 1511"/>
                <a:gd name="T41" fmla="*/ 25 h 673"/>
                <a:gd name="T42" fmla="*/ 1511 w 1511"/>
                <a:gd name="T43" fmla="*/ 52 h 673"/>
                <a:gd name="T44" fmla="*/ 1494 w 1511"/>
                <a:gd name="T45" fmla="*/ 133 h 673"/>
                <a:gd name="T46" fmla="*/ 1447 w 1511"/>
                <a:gd name="T47" fmla="*/ 258 h 673"/>
                <a:gd name="T48" fmla="*/ 1383 w 1511"/>
                <a:gd name="T49" fmla="*/ 368 h 673"/>
                <a:gd name="T50" fmla="*/ 1304 w 1511"/>
                <a:gd name="T51" fmla="*/ 464 h 673"/>
                <a:gd name="T52" fmla="*/ 1210 w 1511"/>
                <a:gd name="T53" fmla="*/ 543 h 673"/>
                <a:gd name="T54" fmla="*/ 1104 w 1511"/>
                <a:gd name="T55" fmla="*/ 605 h 673"/>
                <a:gd name="T56" fmla="*/ 988 w 1511"/>
                <a:gd name="T57" fmla="*/ 648 h 673"/>
                <a:gd name="T58" fmla="*/ 863 w 1511"/>
                <a:gd name="T59" fmla="*/ 670 h 673"/>
                <a:gd name="T60" fmla="*/ 730 w 1511"/>
                <a:gd name="T61" fmla="*/ 670 h 673"/>
                <a:gd name="T62" fmla="*/ 598 w 1511"/>
                <a:gd name="T63" fmla="*/ 645 h 673"/>
                <a:gd name="T64" fmla="*/ 474 w 1511"/>
                <a:gd name="T65" fmla="*/ 599 h 673"/>
                <a:gd name="T66" fmla="*/ 362 w 1511"/>
                <a:gd name="T67" fmla="*/ 533 h 673"/>
                <a:gd name="T68" fmla="*/ 262 w 1511"/>
                <a:gd name="T69" fmla="*/ 448 h 673"/>
                <a:gd name="T70" fmla="*/ 178 w 1511"/>
                <a:gd name="T71" fmla="*/ 347 h 673"/>
                <a:gd name="T72" fmla="*/ 112 w 1511"/>
                <a:gd name="T73" fmla="*/ 232 h 673"/>
                <a:gd name="T74" fmla="*/ 0 w 1511"/>
                <a:gd name="T75" fmla="*/ 448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11" h="673">
                  <a:moveTo>
                    <a:pt x="0" y="0"/>
                  </a:moveTo>
                  <a:lnTo>
                    <a:pt x="448" y="0"/>
                  </a:lnTo>
                  <a:lnTo>
                    <a:pt x="448" y="112"/>
                  </a:lnTo>
                  <a:lnTo>
                    <a:pt x="185" y="112"/>
                  </a:lnTo>
                  <a:lnTo>
                    <a:pt x="205" y="167"/>
                  </a:lnTo>
                  <a:lnTo>
                    <a:pt x="230" y="220"/>
                  </a:lnTo>
                  <a:lnTo>
                    <a:pt x="260" y="269"/>
                  </a:lnTo>
                  <a:lnTo>
                    <a:pt x="294" y="316"/>
                  </a:lnTo>
                  <a:lnTo>
                    <a:pt x="332" y="360"/>
                  </a:lnTo>
                  <a:lnTo>
                    <a:pt x="373" y="399"/>
                  </a:lnTo>
                  <a:lnTo>
                    <a:pt x="417" y="435"/>
                  </a:lnTo>
                  <a:lnTo>
                    <a:pt x="465" y="467"/>
                  </a:lnTo>
                  <a:lnTo>
                    <a:pt x="515" y="494"/>
                  </a:lnTo>
                  <a:lnTo>
                    <a:pt x="568" y="518"/>
                  </a:lnTo>
                  <a:lnTo>
                    <a:pt x="623" y="536"/>
                  </a:lnTo>
                  <a:lnTo>
                    <a:pt x="680" y="549"/>
                  </a:lnTo>
                  <a:lnTo>
                    <a:pt x="738" y="557"/>
                  </a:lnTo>
                  <a:lnTo>
                    <a:pt x="798" y="561"/>
                  </a:lnTo>
                  <a:lnTo>
                    <a:pt x="857" y="557"/>
                  </a:lnTo>
                  <a:lnTo>
                    <a:pt x="914" y="549"/>
                  </a:lnTo>
                  <a:lnTo>
                    <a:pt x="969" y="536"/>
                  </a:lnTo>
                  <a:lnTo>
                    <a:pt x="1022" y="518"/>
                  </a:lnTo>
                  <a:lnTo>
                    <a:pt x="1073" y="495"/>
                  </a:lnTo>
                  <a:lnTo>
                    <a:pt x="1120" y="468"/>
                  </a:lnTo>
                  <a:lnTo>
                    <a:pt x="1166" y="436"/>
                  </a:lnTo>
                  <a:lnTo>
                    <a:pt x="1208" y="399"/>
                  </a:lnTo>
                  <a:lnTo>
                    <a:pt x="1247" y="360"/>
                  </a:lnTo>
                  <a:lnTo>
                    <a:pt x="1282" y="316"/>
                  </a:lnTo>
                  <a:lnTo>
                    <a:pt x="1315" y="268"/>
                  </a:lnTo>
                  <a:lnTo>
                    <a:pt x="1342" y="217"/>
                  </a:lnTo>
                  <a:lnTo>
                    <a:pt x="1366" y="162"/>
                  </a:lnTo>
                  <a:lnTo>
                    <a:pt x="1385" y="105"/>
                  </a:lnTo>
                  <a:lnTo>
                    <a:pt x="1400" y="45"/>
                  </a:lnTo>
                  <a:lnTo>
                    <a:pt x="1405" y="30"/>
                  </a:lnTo>
                  <a:lnTo>
                    <a:pt x="1413" y="18"/>
                  </a:lnTo>
                  <a:lnTo>
                    <a:pt x="1424" y="9"/>
                  </a:lnTo>
                  <a:lnTo>
                    <a:pt x="1437" y="3"/>
                  </a:lnTo>
                  <a:lnTo>
                    <a:pt x="1451" y="0"/>
                  </a:lnTo>
                  <a:lnTo>
                    <a:pt x="1466" y="1"/>
                  </a:lnTo>
                  <a:lnTo>
                    <a:pt x="1481" y="6"/>
                  </a:lnTo>
                  <a:lnTo>
                    <a:pt x="1493" y="14"/>
                  </a:lnTo>
                  <a:lnTo>
                    <a:pt x="1502" y="25"/>
                  </a:lnTo>
                  <a:lnTo>
                    <a:pt x="1508" y="38"/>
                  </a:lnTo>
                  <a:lnTo>
                    <a:pt x="1511" y="52"/>
                  </a:lnTo>
                  <a:lnTo>
                    <a:pt x="1510" y="67"/>
                  </a:lnTo>
                  <a:lnTo>
                    <a:pt x="1494" y="133"/>
                  </a:lnTo>
                  <a:lnTo>
                    <a:pt x="1472" y="197"/>
                  </a:lnTo>
                  <a:lnTo>
                    <a:pt x="1447" y="258"/>
                  </a:lnTo>
                  <a:lnTo>
                    <a:pt x="1417" y="315"/>
                  </a:lnTo>
                  <a:lnTo>
                    <a:pt x="1383" y="368"/>
                  </a:lnTo>
                  <a:lnTo>
                    <a:pt x="1345" y="418"/>
                  </a:lnTo>
                  <a:lnTo>
                    <a:pt x="1304" y="464"/>
                  </a:lnTo>
                  <a:lnTo>
                    <a:pt x="1259" y="505"/>
                  </a:lnTo>
                  <a:lnTo>
                    <a:pt x="1210" y="543"/>
                  </a:lnTo>
                  <a:lnTo>
                    <a:pt x="1159" y="577"/>
                  </a:lnTo>
                  <a:lnTo>
                    <a:pt x="1104" y="605"/>
                  </a:lnTo>
                  <a:lnTo>
                    <a:pt x="1047" y="629"/>
                  </a:lnTo>
                  <a:lnTo>
                    <a:pt x="988" y="648"/>
                  </a:lnTo>
                  <a:lnTo>
                    <a:pt x="926" y="661"/>
                  </a:lnTo>
                  <a:lnTo>
                    <a:pt x="863" y="670"/>
                  </a:lnTo>
                  <a:lnTo>
                    <a:pt x="798" y="673"/>
                  </a:lnTo>
                  <a:lnTo>
                    <a:pt x="730" y="670"/>
                  </a:lnTo>
                  <a:lnTo>
                    <a:pt x="663" y="660"/>
                  </a:lnTo>
                  <a:lnTo>
                    <a:pt x="598" y="645"/>
                  </a:lnTo>
                  <a:lnTo>
                    <a:pt x="534" y="625"/>
                  </a:lnTo>
                  <a:lnTo>
                    <a:pt x="474" y="599"/>
                  </a:lnTo>
                  <a:lnTo>
                    <a:pt x="416" y="569"/>
                  </a:lnTo>
                  <a:lnTo>
                    <a:pt x="362" y="533"/>
                  </a:lnTo>
                  <a:lnTo>
                    <a:pt x="310" y="492"/>
                  </a:lnTo>
                  <a:lnTo>
                    <a:pt x="262" y="448"/>
                  </a:lnTo>
                  <a:lnTo>
                    <a:pt x="218" y="399"/>
                  </a:lnTo>
                  <a:lnTo>
                    <a:pt x="178" y="347"/>
                  </a:lnTo>
                  <a:lnTo>
                    <a:pt x="143" y="291"/>
                  </a:lnTo>
                  <a:lnTo>
                    <a:pt x="112" y="232"/>
                  </a:lnTo>
                  <a:lnTo>
                    <a:pt x="112" y="448"/>
                  </a:lnTo>
                  <a:lnTo>
                    <a:pt x="0" y="4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98"/>
            <p:cNvSpPr>
              <a:spLocks/>
            </p:cNvSpPr>
            <p:nvPr/>
          </p:nvSpPr>
          <p:spPr bwMode="auto">
            <a:xfrm>
              <a:off x="7523163" y="3749675"/>
              <a:ext cx="266700" cy="107950"/>
            </a:xfrm>
            <a:custGeom>
              <a:avLst/>
              <a:gdLst>
                <a:gd name="T0" fmla="*/ 806 w 1511"/>
                <a:gd name="T1" fmla="*/ 3 h 616"/>
                <a:gd name="T2" fmla="*/ 931 w 1511"/>
                <a:gd name="T3" fmla="*/ 24 h 616"/>
                <a:gd name="T4" fmla="*/ 1047 w 1511"/>
                <a:gd name="T5" fmla="*/ 67 h 616"/>
                <a:gd name="T6" fmla="*/ 1155 w 1511"/>
                <a:gd name="T7" fmla="*/ 128 h 616"/>
                <a:gd name="T8" fmla="*/ 1251 w 1511"/>
                <a:gd name="T9" fmla="*/ 207 h 616"/>
                <a:gd name="T10" fmla="*/ 1333 w 1511"/>
                <a:gd name="T11" fmla="*/ 300 h 616"/>
                <a:gd name="T12" fmla="*/ 1399 w 1511"/>
                <a:gd name="T13" fmla="*/ 410 h 616"/>
                <a:gd name="T14" fmla="*/ 1511 w 1511"/>
                <a:gd name="T15" fmla="*/ 168 h 616"/>
                <a:gd name="T16" fmla="*/ 1063 w 1511"/>
                <a:gd name="T17" fmla="*/ 616 h 616"/>
                <a:gd name="T18" fmla="*/ 1320 w 1511"/>
                <a:gd name="T19" fmla="*/ 504 h 616"/>
                <a:gd name="T20" fmla="*/ 1266 w 1511"/>
                <a:gd name="T21" fmla="*/ 400 h 616"/>
                <a:gd name="T22" fmla="*/ 1196 w 1511"/>
                <a:gd name="T23" fmla="*/ 311 h 616"/>
                <a:gd name="T24" fmla="*/ 1112 w 1511"/>
                <a:gd name="T25" fmla="*/ 235 h 616"/>
                <a:gd name="T26" fmla="*/ 1017 w 1511"/>
                <a:gd name="T27" fmla="*/ 176 h 616"/>
                <a:gd name="T28" fmla="*/ 912 w 1511"/>
                <a:gd name="T29" fmla="*/ 135 h 616"/>
                <a:gd name="T30" fmla="*/ 800 w 1511"/>
                <a:gd name="T31" fmla="*/ 115 h 616"/>
                <a:gd name="T32" fmla="*/ 681 w 1511"/>
                <a:gd name="T33" fmla="*/ 115 h 616"/>
                <a:gd name="T34" fmla="*/ 562 w 1511"/>
                <a:gd name="T35" fmla="*/ 137 h 616"/>
                <a:gd name="T36" fmla="*/ 449 w 1511"/>
                <a:gd name="T37" fmla="*/ 181 h 616"/>
                <a:gd name="T38" fmla="*/ 347 w 1511"/>
                <a:gd name="T39" fmla="*/ 243 h 616"/>
                <a:gd name="T40" fmla="*/ 258 w 1511"/>
                <a:gd name="T41" fmla="*/ 322 h 616"/>
                <a:gd name="T42" fmla="*/ 184 w 1511"/>
                <a:gd name="T43" fmla="*/ 415 h 616"/>
                <a:gd name="T44" fmla="*/ 130 w 1511"/>
                <a:gd name="T45" fmla="*/ 520 h 616"/>
                <a:gd name="T46" fmla="*/ 104 w 1511"/>
                <a:gd name="T47" fmla="*/ 590 h 616"/>
                <a:gd name="T48" fmla="*/ 84 w 1511"/>
                <a:gd name="T49" fmla="*/ 609 h 616"/>
                <a:gd name="T50" fmla="*/ 55 w 1511"/>
                <a:gd name="T51" fmla="*/ 616 h 616"/>
                <a:gd name="T52" fmla="*/ 27 w 1511"/>
                <a:gd name="T53" fmla="*/ 608 h 616"/>
                <a:gd name="T54" fmla="*/ 7 w 1511"/>
                <a:gd name="T55" fmla="*/ 587 h 616"/>
                <a:gd name="T56" fmla="*/ 0 w 1511"/>
                <a:gd name="T57" fmla="*/ 559 h 616"/>
                <a:gd name="T58" fmla="*/ 23 w 1511"/>
                <a:gd name="T59" fmla="*/ 486 h 616"/>
                <a:gd name="T60" fmla="*/ 77 w 1511"/>
                <a:gd name="T61" fmla="*/ 375 h 616"/>
                <a:gd name="T62" fmla="*/ 147 w 1511"/>
                <a:gd name="T63" fmla="*/ 276 h 616"/>
                <a:gd name="T64" fmla="*/ 231 w 1511"/>
                <a:gd name="T65" fmla="*/ 189 h 616"/>
                <a:gd name="T66" fmla="*/ 329 w 1511"/>
                <a:gd name="T67" fmla="*/ 118 h 616"/>
                <a:gd name="T68" fmla="*/ 438 w 1511"/>
                <a:gd name="T69" fmla="*/ 61 h 616"/>
                <a:gd name="T70" fmla="*/ 555 w 1511"/>
                <a:gd name="T71" fmla="*/ 22 h 616"/>
                <a:gd name="T72" fmla="*/ 678 w 1511"/>
                <a:gd name="T73" fmla="*/ 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1" h="616">
                  <a:moveTo>
                    <a:pt x="742" y="0"/>
                  </a:moveTo>
                  <a:lnTo>
                    <a:pt x="806" y="3"/>
                  </a:lnTo>
                  <a:lnTo>
                    <a:pt x="869" y="11"/>
                  </a:lnTo>
                  <a:lnTo>
                    <a:pt x="931" y="24"/>
                  </a:lnTo>
                  <a:lnTo>
                    <a:pt x="990" y="43"/>
                  </a:lnTo>
                  <a:lnTo>
                    <a:pt x="1047" y="67"/>
                  </a:lnTo>
                  <a:lnTo>
                    <a:pt x="1102" y="95"/>
                  </a:lnTo>
                  <a:lnTo>
                    <a:pt x="1155" y="128"/>
                  </a:lnTo>
                  <a:lnTo>
                    <a:pt x="1204" y="165"/>
                  </a:lnTo>
                  <a:lnTo>
                    <a:pt x="1251" y="207"/>
                  </a:lnTo>
                  <a:lnTo>
                    <a:pt x="1293" y="252"/>
                  </a:lnTo>
                  <a:lnTo>
                    <a:pt x="1333" y="300"/>
                  </a:lnTo>
                  <a:lnTo>
                    <a:pt x="1368" y="353"/>
                  </a:lnTo>
                  <a:lnTo>
                    <a:pt x="1399" y="410"/>
                  </a:lnTo>
                  <a:lnTo>
                    <a:pt x="1399" y="168"/>
                  </a:lnTo>
                  <a:lnTo>
                    <a:pt x="1511" y="168"/>
                  </a:lnTo>
                  <a:lnTo>
                    <a:pt x="1511" y="616"/>
                  </a:lnTo>
                  <a:lnTo>
                    <a:pt x="1063" y="616"/>
                  </a:lnTo>
                  <a:lnTo>
                    <a:pt x="1063" y="504"/>
                  </a:lnTo>
                  <a:lnTo>
                    <a:pt x="1320" y="504"/>
                  </a:lnTo>
                  <a:lnTo>
                    <a:pt x="1294" y="451"/>
                  </a:lnTo>
                  <a:lnTo>
                    <a:pt x="1266" y="400"/>
                  </a:lnTo>
                  <a:lnTo>
                    <a:pt x="1232" y="353"/>
                  </a:lnTo>
                  <a:lnTo>
                    <a:pt x="1196" y="311"/>
                  </a:lnTo>
                  <a:lnTo>
                    <a:pt x="1155" y="271"/>
                  </a:lnTo>
                  <a:lnTo>
                    <a:pt x="1112" y="235"/>
                  </a:lnTo>
                  <a:lnTo>
                    <a:pt x="1065" y="204"/>
                  </a:lnTo>
                  <a:lnTo>
                    <a:pt x="1017" y="176"/>
                  </a:lnTo>
                  <a:lnTo>
                    <a:pt x="966" y="154"/>
                  </a:lnTo>
                  <a:lnTo>
                    <a:pt x="912" y="135"/>
                  </a:lnTo>
                  <a:lnTo>
                    <a:pt x="857" y="123"/>
                  </a:lnTo>
                  <a:lnTo>
                    <a:pt x="800" y="115"/>
                  </a:lnTo>
                  <a:lnTo>
                    <a:pt x="742" y="112"/>
                  </a:lnTo>
                  <a:lnTo>
                    <a:pt x="681" y="115"/>
                  </a:lnTo>
                  <a:lnTo>
                    <a:pt x="620" y="123"/>
                  </a:lnTo>
                  <a:lnTo>
                    <a:pt x="562" y="137"/>
                  </a:lnTo>
                  <a:lnTo>
                    <a:pt x="504" y="157"/>
                  </a:lnTo>
                  <a:lnTo>
                    <a:pt x="449" y="181"/>
                  </a:lnTo>
                  <a:lnTo>
                    <a:pt x="397" y="210"/>
                  </a:lnTo>
                  <a:lnTo>
                    <a:pt x="347" y="243"/>
                  </a:lnTo>
                  <a:lnTo>
                    <a:pt x="300" y="280"/>
                  </a:lnTo>
                  <a:lnTo>
                    <a:pt x="258" y="322"/>
                  </a:lnTo>
                  <a:lnTo>
                    <a:pt x="219" y="367"/>
                  </a:lnTo>
                  <a:lnTo>
                    <a:pt x="184" y="415"/>
                  </a:lnTo>
                  <a:lnTo>
                    <a:pt x="155" y="466"/>
                  </a:lnTo>
                  <a:lnTo>
                    <a:pt x="130" y="520"/>
                  </a:lnTo>
                  <a:lnTo>
                    <a:pt x="110" y="576"/>
                  </a:lnTo>
                  <a:lnTo>
                    <a:pt x="104" y="590"/>
                  </a:lnTo>
                  <a:lnTo>
                    <a:pt x="95" y="601"/>
                  </a:lnTo>
                  <a:lnTo>
                    <a:pt x="84" y="609"/>
                  </a:lnTo>
                  <a:lnTo>
                    <a:pt x="70" y="614"/>
                  </a:lnTo>
                  <a:lnTo>
                    <a:pt x="55" y="616"/>
                  </a:lnTo>
                  <a:lnTo>
                    <a:pt x="41" y="614"/>
                  </a:lnTo>
                  <a:lnTo>
                    <a:pt x="27" y="608"/>
                  </a:lnTo>
                  <a:lnTo>
                    <a:pt x="16" y="599"/>
                  </a:lnTo>
                  <a:lnTo>
                    <a:pt x="7" y="587"/>
                  </a:lnTo>
                  <a:lnTo>
                    <a:pt x="2" y="574"/>
                  </a:lnTo>
                  <a:lnTo>
                    <a:pt x="0" y="559"/>
                  </a:lnTo>
                  <a:lnTo>
                    <a:pt x="2" y="545"/>
                  </a:lnTo>
                  <a:lnTo>
                    <a:pt x="23" y="486"/>
                  </a:lnTo>
                  <a:lnTo>
                    <a:pt x="47" y="429"/>
                  </a:lnTo>
                  <a:lnTo>
                    <a:pt x="77" y="375"/>
                  </a:lnTo>
                  <a:lnTo>
                    <a:pt x="109" y="324"/>
                  </a:lnTo>
                  <a:lnTo>
                    <a:pt x="147" y="276"/>
                  </a:lnTo>
                  <a:lnTo>
                    <a:pt x="188" y="231"/>
                  </a:lnTo>
                  <a:lnTo>
                    <a:pt x="231" y="189"/>
                  </a:lnTo>
                  <a:lnTo>
                    <a:pt x="279" y="152"/>
                  </a:lnTo>
                  <a:lnTo>
                    <a:pt x="329" y="118"/>
                  </a:lnTo>
                  <a:lnTo>
                    <a:pt x="382" y="87"/>
                  </a:lnTo>
                  <a:lnTo>
                    <a:pt x="438" y="61"/>
                  </a:lnTo>
                  <a:lnTo>
                    <a:pt x="495" y="39"/>
                  </a:lnTo>
                  <a:lnTo>
                    <a:pt x="555" y="22"/>
                  </a:lnTo>
                  <a:lnTo>
                    <a:pt x="616" y="10"/>
                  </a:lnTo>
                  <a:lnTo>
                    <a:pt x="678" y="2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99"/>
            <p:cNvSpPr>
              <a:spLocks noEditPoints="1"/>
            </p:cNvSpPr>
            <p:nvPr/>
          </p:nvSpPr>
          <p:spPr bwMode="auto">
            <a:xfrm>
              <a:off x="7197725" y="3452813"/>
              <a:ext cx="493713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6 w 2798"/>
                <a:gd name="T11" fmla="*/ 1695 h 3084"/>
                <a:gd name="T12" fmla="*/ 722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13 w 2798"/>
                <a:gd name="T27" fmla="*/ 1801 h 3084"/>
                <a:gd name="T28" fmla="*/ 1549 w 2798"/>
                <a:gd name="T29" fmla="*/ 1702 h 3084"/>
                <a:gd name="T30" fmla="*/ 1509 w 2798"/>
                <a:gd name="T31" fmla="*/ 1626 h 3084"/>
                <a:gd name="T32" fmla="*/ 1467 w 2798"/>
                <a:gd name="T33" fmla="*/ 1533 h 3084"/>
                <a:gd name="T34" fmla="*/ 1442 w 2798"/>
                <a:gd name="T35" fmla="*/ 1464 h 3084"/>
                <a:gd name="T36" fmla="*/ 1374 w 2798"/>
                <a:gd name="T37" fmla="*/ 1345 h 3084"/>
                <a:gd name="T38" fmla="*/ 1352 w 2798"/>
                <a:gd name="T39" fmla="*/ 946 h 3084"/>
                <a:gd name="T40" fmla="*/ 1272 w 2798"/>
                <a:gd name="T41" fmla="*/ 534 h 3084"/>
                <a:gd name="T42" fmla="*/ 2201 w 2798"/>
                <a:gd name="T43" fmla="*/ 6 h 3084"/>
                <a:gd name="T44" fmla="*/ 2554 w 2798"/>
                <a:gd name="T45" fmla="*/ 132 h 3084"/>
                <a:gd name="T46" fmla="*/ 2726 w 2798"/>
                <a:gd name="T47" fmla="*/ 390 h 3084"/>
                <a:gd name="T48" fmla="*/ 2742 w 2798"/>
                <a:gd name="T49" fmla="*/ 563 h 3084"/>
                <a:gd name="T50" fmla="*/ 2798 w 2798"/>
                <a:gd name="T51" fmla="*/ 1233 h 3084"/>
                <a:gd name="T52" fmla="*/ 2697 w 2798"/>
                <a:gd name="T53" fmla="*/ 1420 h 3084"/>
                <a:gd name="T54" fmla="*/ 2576 w 2798"/>
                <a:gd name="T55" fmla="*/ 1423 h 3084"/>
                <a:gd name="T56" fmla="*/ 2606 w 2798"/>
                <a:gd name="T57" fmla="*/ 1339 h 3084"/>
                <a:gd name="T58" fmla="*/ 2686 w 2798"/>
                <a:gd name="T59" fmla="*/ 1009 h 3084"/>
                <a:gd name="T60" fmla="*/ 2631 w 2798"/>
                <a:gd name="T61" fmla="*/ 549 h 3084"/>
                <a:gd name="T62" fmla="*/ 2611 w 2798"/>
                <a:gd name="T63" fmla="*/ 398 h 3084"/>
                <a:gd name="T64" fmla="*/ 2438 w 2798"/>
                <a:gd name="T65" fmla="*/ 189 h 3084"/>
                <a:gd name="T66" fmla="*/ 2070 w 2798"/>
                <a:gd name="T67" fmla="*/ 112 h 3084"/>
                <a:gd name="T68" fmla="*/ 1701 w 2798"/>
                <a:gd name="T69" fmla="*/ 190 h 3084"/>
                <a:gd name="T70" fmla="*/ 1524 w 2798"/>
                <a:gd name="T71" fmla="*/ 412 h 3084"/>
                <a:gd name="T72" fmla="*/ 1511 w 2798"/>
                <a:gd name="T73" fmla="*/ 909 h 3084"/>
                <a:gd name="T74" fmla="*/ 1457 w 2798"/>
                <a:gd name="T75" fmla="*/ 1256 h 3084"/>
                <a:gd name="T76" fmla="*/ 1531 w 2798"/>
                <a:gd name="T77" fmla="*/ 1362 h 3084"/>
                <a:gd name="T78" fmla="*/ 1575 w 2798"/>
                <a:gd name="T79" fmla="*/ 1500 h 3084"/>
                <a:gd name="T80" fmla="*/ 1611 w 2798"/>
                <a:gd name="T81" fmla="*/ 1583 h 3084"/>
                <a:gd name="T82" fmla="*/ 1711 w 2798"/>
                <a:gd name="T83" fmla="*/ 1745 h 3084"/>
                <a:gd name="T84" fmla="*/ 1734 w 2798"/>
                <a:gd name="T85" fmla="*/ 1999 h 3084"/>
                <a:gd name="T86" fmla="*/ 1629 w 2798"/>
                <a:gd name="T87" fmla="*/ 2208 h 3084"/>
                <a:gd name="T88" fmla="*/ 950 w 2798"/>
                <a:gd name="T89" fmla="*/ 2645 h 3084"/>
                <a:gd name="T90" fmla="*/ 1511 w 2798"/>
                <a:gd name="T91" fmla="*/ 2971 h 3084"/>
                <a:gd name="T92" fmla="*/ 1555 w 2798"/>
                <a:gd name="T93" fmla="*/ 3060 h 3084"/>
                <a:gd name="T94" fmla="*/ 10 w 2798"/>
                <a:gd name="T95" fmla="*/ 2775 h 3084"/>
                <a:gd name="T96" fmla="*/ 190 w 2798"/>
                <a:gd name="T97" fmla="*/ 2505 h 3084"/>
                <a:gd name="T98" fmla="*/ 666 w 2798"/>
                <a:gd name="T99" fmla="*/ 2161 h 3084"/>
                <a:gd name="T100" fmla="*/ 579 w 2798"/>
                <a:gd name="T101" fmla="*/ 1873 h 3084"/>
                <a:gd name="T102" fmla="*/ 444 w 2798"/>
                <a:gd name="T103" fmla="*/ 1612 h 3084"/>
                <a:gd name="T104" fmla="*/ 394 w 2798"/>
                <a:gd name="T105" fmla="*/ 1257 h 3084"/>
                <a:gd name="T106" fmla="*/ 449 w 2798"/>
                <a:gd name="T107" fmla="*/ 888 h 3084"/>
                <a:gd name="T108" fmla="*/ 475 w 2798"/>
                <a:gd name="T109" fmla="*/ 770 h 3084"/>
                <a:gd name="T110" fmla="*/ 577 w 2798"/>
                <a:gd name="T111" fmla="*/ 588 h 3084"/>
                <a:gd name="T112" fmla="*/ 802 w 2798"/>
                <a:gd name="T113" fmla="*/ 434 h 3084"/>
                <a:gd name="T114" fmla="*/ 1186 w 2798"/>
                <a:gd name="T115" fmla="*/ 400 h 3084"/>
                <a:gd name="T116" fmla="*/ 1424 w 2798"/>
                <a:gd name="T117" fmla="*/ 358 h 3084"/>
                <a:gd name="T118" fmla="*/ 1626 w 2798"/>
                <a:gd name="T119" fmla="*/ 105 h 3084"/>
                <a:gd name="T120" fmla="*/ 2003 w 2798"/>
                <a:gd name="T121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2" y="1660"/>
                  </a:lnTo>
                  <a:lnTo>
                    <a:pt x="606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2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13" y="1801"/>
                  </a:lnTo>
                  <a:lnTo>
                    <a:pt x="1603" y="1787"/>
                  </a:lnTo>
                  <a:lnTo>
                    <a:pt x="1591" y="1768"/>
                  </a:lnTo>
                  <a:lnTo>
                    <a:pt x="1578" y="1749"/>
                  </a:lnTo>
                  <a:lnTo>
                    <a:pt x="1577" y="1748"/>
                  </a:lnTo>
                  <a:lnTo>
                    <a:pt x="1577" y="1747"/>
                  </a:lnTo>
                  <a:lnTo>
                    <a:pt x="1563" y="1726"/>
                  </a:lnTo>
                  <a:lnTo>
                    <a:pt x="1549" y="1702"/>
                  </a:lnTo>
                  <a:lnTo>
                    <a:pt x="1545" y="1696"/>
                  </a:lnTo>
                  <a:lnTo>
                    <a:pt x="1519" y="1646"/>
                  </a:lnTo>
                  <a:lnTo>
                    <a:pt x="1517" y="1644"/>
                  </a:lnTo>
                  <a:lnTo>
                    <a:pt x="1516" y="1641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6"/>
                  </a:lnTo>
                  <a:lnTo>
                    <a:pt x="1492" y="1593"/>
                  </a:lnTo>
                  <a:lnTo>
                    <a:pt x="1490" y="1588"/>
                  </a:lnTo>
                  <a:lnTo>
                    <a:pt x="1488" y="1583"/>
                  </a:lnTo>
                  <a:lnTo>
                    <a:pt x="1484" y="1575"/>
                  </a:lnTo>
                  <a:lnTo>
                    <a:pt x="1483" y="1572"/>
                  </a:lnTo>
                  <a:lnTo>
                    <a:pt x="1482" y="1569"/>
                  </a:lnTo>
                  <a:lnTo>
                    <a:pt x="1467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1" y="1489"/>
                  </a:lnTo>
                  <a:lnTo>
                    <a:pt x="1446" y="1472"/>
                  </a:lnTo>
                  <a:lnTo>
                    <a:pt x="1445" y="1468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2"/>
                  </a:lnTo>
                  <a:lnTo>
                    <a:pt x="1427" y="1409"/>
                  </a:lnTo>
                  <a:lnTo>
                    <a:pt x="1426" y="1407"/>
                  </a:lnTo>
                  <a:lnTo>
                    <a:pt x="1406" y="1388"/>
                  </a:lnTo>
                  <a:lnTo>
                    <a:pt x="1389" y="1368"/>
                  </a:lnTo>
                  <a:lnTo>
                    <a:pt x="1374" y="1345"/>
                  </a:lnTo>
                  <a:lnTo>
                    <a:pt x="1361" y="1319"/>
                  </a:lnTo>
                  <a:lnTo>
                    <a:pt x="1351" y="1291"/>
                  </a:lnTo>
                  <a:lnTo>
                    <a:pt x="1345" y="1263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3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0" y="1357"/>
                  </a:lnTo>
                  <a:lnTo>
                    <a:pt x="1531" y="1362"/>
                  </a:lnTo>
                  <a:lnTo>
                    <a:pt x="1531" y="1362"/>
                  </a:lnTo>
                  <a:lnTo>
                    <a:pt x="1531" y="1363"/>
                  </a:lnTo>
                  <a:lnTo>
                    <a:pt x="1545" y="1416"/>
                  </a:lnTo>
                  <a:lnTo>
                    <a:pt x="1549" y="1430"/>
                  </a:lnTo>
                  <a:lnTo>
                    <a:pt x="1557" y="1453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7" y="1504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08" y="1576"/>
                  </a:lnTo>
                  <a:lnTo>
                    <a:pt x="1609" y="1578"/>
                  </a:lnTo>
                  <a:lnTo>
                    <a:pt x="1611" y="1583"/>
                  </a:lnTo>
                  <a:lnTo>
                    <a:pt x="1629" y="1615"/>
                  </a:lnTo>
                  <a:lnTo>
                    <a:pt x="1646" y="1646"/>
                  </a:lnTo>
                  <a:lnTo>
                    <a:pt x="1662" y="1673"/>
                  </a:lnTo>
                  <a:lnTo>
                    <a:pt x="1677" y="1696"/>
                  </a:lnTo>
                  <a:lnTo>
                    <a:pt x="1691" y="1716"/>
                  </a:lnTo>
                  <a:lnTo>
                    <a:pt x="1702" y="1733"/>
                  </a:lnTo>
                  <a:lnTo>
                    <a:pt x="1711" y="1745"/>
                  </a:lnTo>
                  <a:lnTo>
                    <a:pt x="1718" y="1753"/>
                  </a:lnTo>
                  <a:lnTo>
                    <a:pt x="1719" y="1755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9" name="Group 868"/>
          <p:cNvGrpSpPr/>
          <p:nvPr/>
        </p:nvGrpSpPr>
        <p:grpSpPr>
          <a:xfrm>
            <a:off x="8134040" y="3452813"/>
            <a:ext cx="592138" cy="563562"/>
            <a:chOff x="8134350" y="3452813"/>
            <a:chExt cx="592138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8" name="Freeform 204"/>
            <p:cNvSpPr>
              <a:spLocks/>
            </p:cNvSpPr>
            <p:nvPr/>
          </p:nvSpPr>
          <p:spPr bwMode="auto">
            <a:xfrm>
              <a:off x="8459788" y="3759200"/>
              <a:ext cx="266700" cy="257175"/>
            </a:xfrm>
            <a:custGeom>
              <a:avLst/>
              <a:gdLst>
                <a:gd name="T0" fmla="*/ 914 w 1511"/>
                <a:gd name="T1" fmla="*/ 11 h 1458"/>
                <a:gd name="T2" fmla="*/ 1095 w 1511"/>
                <a:gd name="T3" fmla="*/ 70 h 1458"/>
                <a:gd name="T4" fmla="*/ 1252 w 1511"/>
                <a:gd name="T5" fmla="*/ 171 h 1458"/>
                <a:gd name="T6" fmla="*/ 1378 w 1511"/>
                <a:gd name="T7" fmla="*/ 309 h 1458"/>
                <a:gd name="T8" fmla="*/ 1465 w 1511"/>
                <a:gd name="T9" fmla="*/ 475 h 1458"/>
                <a:gd name="T10" fmla="*/ 1508 w 1511"/>
                <a:gd name="T11" fmla="*/ 662 h 1458"/>
                <a:gd name="T12" fmla="*/ 1499 w 1511"/>
                <a:gd name="T13" fmla="*/ 859 h 1458"/>
                <a:gd name="T14" fmla="*/ 1441 w 1511"/>
                <a:gd name="T15" fmla="*/ 1041 h 1458"/>
                <a:gd name="T16" fmla="*/ 1340 w 1511"/>
                <a:gd name="T17" fmla="*/ 1198 h 1458"/>
                <a:gd name="T18" fmla="*/ 1203 w 1511"/>
                <a:gd name="T19" fmla="*/ 1324 h 1458"/>
                <a:gd name="T20" fmla="*/ 1037 w 1511"/>
                <a:gd name="T21" fmla="*/ 1412 h 1458"/>
                <a:gd name="T22" fmla="*/ 850 w 1511"/>
                <a:gd name="T23" fmla="*/ 1455 h 1458"/>
                <a:gd name="T24" fmla="*/ 651 w 1511"/>
                <a:gd name="T25" fmla="*/ 1445 h 1458"/>
                <a:gd name="T26" fmla="*/ 466 w 1511"/>
                <a:gd name="T27" fmla="*/ 1385 h 1458"/>
                <a:gd name="T28" fmla="*/ 306 w 1511"/>
                <a:gd name="T29" fmla="*/ 1280 h 1458"/>
                <a:gd name="T30" fmla="*/ 176 w 1511"/>
                <a:gd name="T31" fmla="*/ 1140 h 1458"/>
                <a:gd name="T32" fmla="*/ 112 w 1511"/>
                <a:gd name="T33" fmla="*/ 1233 h 1458"/>
                <a:gd name="T34" fmla="*/ 448 w 1511"/>
                <a:gd name="T35" fmla="*/ 785 h 1458"/>
                <a:gd name="T36" fmla="*/ 202 w 1511"/>
                <a:gd name="T37" fmla="*/ 951 h 1458"/>
                <a:gd name="T38" fmla="*/ 285 w 1511"/>
                <a:gd name="T39" fmla="*/ 1100 h 1458"/>
                <a:gd name="T40" fmla="*/ 406 w 1511"/>
                <a:gd name="T41" fmla="*/ 1218 h 1458"/>
                <a:gd name="T42" fmla="*/ 556 w 1511"/>
                <a:gd name="T43" fmla="*/ 1302 h 1458"/>
                <a:gd name="T44" fmla="*/ 725 w 1511"/>
                <a:gd name="T45" fmla="*/ 1342 h 1458"/>
                <a:gd name="T46" fmla="*/ 908 w 1511"/>
                <a:gd name="T47" fmla="*/ 1333 h 1458"/>
                <a:gd name="T48" fmla="*/ 1077 w 1511"/>
                <a:gd name="T49" fmla="*/ 1271 h 1458"/>
                <a:gd name="T50" fmla="*/ 1219 w 1511"/>
                <a:gd name="T51" fmla="*/ 1164 h 1458"/>
                <a:gd name="T52" fmla="*/ 1325 w 1511"/>
                <a:gd name="T53" fmla="*/ 1022 h 1458"/>
                <a:gd name="T54" fmla="*/ 1387 w 1511"/>
                <a:gd name="T55" fmla="*/ 853 h 1458"/>
                <a:gd name="T56" fmla="*/ 1396 w 1511"/>
                <a:gd name="T57" fmla="*/ 666 h 1458"/>
                <a:gd name="T58" fmla="*/ 1350 w 1511"/>
                <a:gd name="T59" fmla="*/ 489 h 1458"/>
                <a:gd name="T60" fmla="*/ 1259 w 1511"/>
                <a:gd name="T61" fmla="*/ 336 h 1458"/>
                <a:gd name="T62" fmla="*/ 1127 w 1511"/>
                <a:gd name="T63" fmla="*/ 217 h 1458"/>
                <a:gd name="T64" fmla="*/ 967 w 1511"/>
                <a:gd name="T65" fmla="*/ 139 h 1458"/>
                <a:gd name="T66" fmla="*/ 784 w 1511"/>
                <a:gd name="T67" fmla="*/ 112 h 1458"/>
                <a:gd name="T68" fmla="*/ 610 w 1511"/>
                <a:gd name="T69" fmla="*/ 136 h 1458"/>
                <a:gd name="T70" fmla="*/ 453 w 1511"/>
                <a:gd name="T71" fmla="*/ 206 h 1458"/>
                <a:gd name="T72" fmla="*/ 322 w 1511"/>
                <a:gd name="T73" fmla="*/ 317 h 1458"/>
                <a:gd name="T74" fmla="*/ 283 w 1511"/>
                <a:gd name="T75" fmla="*/ 336 h 1458"/>
                <a:gd name="T76" fmla="*/ 243 w 1511"/>
                <a:gd name="T77" fmla="*/ 322 h 1458"/>
                <a:gd name="T78" fmla="*/ 224 w 1511"/>
                <a:gd name="T79" fmla="*/ 283 h 1458"/>
                <a:gd name="T80" fmla="*/ 238 w 1511"/>
                <a:gd name="T81" fmla="*/ 242 h 1458"/>
                <a:gd name="T82" fmla="*/ 376 w 1511"/>
                <a:gd name="T83" fmla="*/ 122 h 1458"/>
                <a:gd name="T84" fmla="*/ 540 w 1511"/>
                <a:gd name="T85" fmla="*/ 41 h 1458"/>
                <a:gd name="T86" fmla="*/ 721 w 1511"/>
                <a:gd name="T87" fmla="*/ 3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1" h="1458">
                  <a:moveTo>
                    <a:pt x="784" y="0"/>
                  </a:moveTo>
                  <a:lnTo>
                    <a:pt x="850" y="3"/>
                  </a:lnTo>
                  <a:lnTo>
                    <a:pt x="914" y="11"/>
                  </a:lnTo>
                  <a:lnTo>
                    <a:pt x="977" y="26"/>
                  </a:lnTo>
                  <a:lnTo>
                    <a:pt x="1037" y="46"/>
                  </a:lnTo>
                  <a:lnTo>
                    <a:pt x="1095" y="70"/>
                  </a:lnTo>
                  <a:lnTo>
                    <a:pt x="1151" y="100"/>
                  </a:lnTo>
                  <a:lnTo>
                    <a:pt x="1203" y="133"/>
                  </a:lnTo>
                  <a:lnTo>
                    <a:pt x="1252" y="171"/>
                  </a:lnTo>
                  <a:lnTo>
                    <a:pt x="1297" y="214"/>
                  </a:lnTo>
                  <a:lnTo>
                    <a:pt x="1340" y="259"/>
                  </a:lnTo>
                  <a:lnTo>
                    <a:pt x="1378" y="309"/>
                  </a:lnTo>
                  <a:lnTo>
                    <a:pt x="1411" y="361"/>
                  </a:lnTo>
                  <a:lnTo>
                    <a:pt x="1441" y="417"/>
                  </a:lnTo>
                  <a:lnTo>
                    <a:pt x="1465" y="475"/>
                  </a:lnTo>
                  <a:lnTo>
                    <a:pt x="1485" y="535"/>
                  </a:lnTo>
                  <a:lnTo>
                    <a:pt x="1499" y="597"/>
                  </a:lnTo>
                  <a:lnTo>
                    <a:pt x="1508" y="662"/>
                  </a:lnTo>
                  <a:lnTo>
                    <a:pt x="1511" y="729"/>
                  </a:lnTo>
                  <a:lnTo>
                    <a:pt x="1508" y="795"/>
                  </a:lnTo>
                  <a:lnTo>
                    <a:pt x="1499" y="859"/>
                  </a:lnTo>
                  <a:lnTo>
                    <a:pt x="1485" y="922"/>
                  </a:lnTo>
                  <a:lnTo>
                    <a:pt x="1465" y="983"/>
                  </a:lnTo>
                  <a:lnTo>
                    <a:pt x="1441" y="1041"/>
                  </a:lnTo>
                  <a:lnTo>
                    <a:pt x="1411" y="1096"/>
                  </a:lnTo>
                  <a:lnTo>
                    <a:pt x="1378" y="1149"/>
                  </a:lnTo>
                  <a:lnTo>
                    <a:pt x="1340" y="1198"/>
                  </a:lnTo>
                  <a:lnTo>
                    <a:pt x="1297" y="1244"/>
                  </a:lnTo>
                  <a:lnTo>
                    <a:pt x="1252" y="1286"/>
                  </a:lnTo>
                  <a:lnTo>
                    <a:pt x="1203" y="1324"/>
                  </a:lnTo>
                  <a:lnTo>
                    <a:pt x="1151" y="1358"/>
                  </a:lnTo>
                  <a:lnTo>
                    <a:pt x="1095" y="1387"/>
                  </a:lnTo>
                  <a:lnTo>
                    <a:pt x="1037" y="1412"/>
                  </a:lnTo>
                  <a:lnTo>
                    <a:pt x="977" y="1431"/>
                  </a:lnTo>
                  <a:lnTo>
                    <a:pt x="914" y="1445"/>
                  </a:lnTo>
                  <a:lnTo>
                    <a:pt x="850" y="1455"/>
                  </a:lnTo>
                  <a:lnTo>
                    <a:pt x="784" y="1458"/>
                  </a:lnTo>
                  <a:lnTo>
                    <a:pt x="717" y="1455"/>
                  </a:lnTo>
                  <a:lnTo>
                    <a:pt x="651" y="1445"/>
                  </a:lnTo>
                  <a:lnTo>
                    <a:pt x="587" y="1431"/>
                  </a:lnTo>
                  <a:lnTo>
                    <a:pt x="526" y="1411"/>
                  </a:lnTo>
                  <a:lnTo>
                    <a:pt x="466" y="1385"/>
                  </a:lnTo>
                  <a:lnTo>
                    <a:pt x="409" y="1355"/>
                  </a:lnTo>
                  <a:lnTo>
                    <a:pt x="356" y="1320"/>
                  </a:lnTo>
                  <a:lnTo>
                    <a:pt x="306" y="1280"/>
                  </a:lnTo>
                  <a:lnTo>
                    <a:pt x="259" y="1237"/>
                  </a:lnTo>
                  <a:lnTo>
                    <a:pt x="215" y="1190"/>
                  </a:lnTo>
                  <a:lnTo>
                    <a:pt x="176" y="1140"/>
                  </a:lnTo>
                  <a:lnTo>
                    <a:pt x="142" y="1085"/>
                  </a:lnTo>
                  <a:lnTo>
                    <a:pt x="112" y="1027"/>
                  </a:lnTo>
                  <a:lnTo>
                    <a:pt x="112" y="1233"/>
                  </a:lnTo>
                  <a:lnTo>
                    <a:pt x="0" y="1233"/>
                  </a:lnTo>
                  <a:lnTo>
                    <a:pt x="0" y="785"/>
                  </a:lnTo>
                  <a:lnTo>
                    <a:pt x="448" y="785"/>
                  </a:lnTo>
                  <a:lnTo>
                    <a:pt x="448" y="897"/>
                  </a:lnTo>
                  <a:lnTo>
                    <a:pt x="182" y="897"/>
                  </a:lnTo>
                  <a:lnTo>
                    <a:pt x="202" y="951"/>
                  </a:lnTo>
                  <a:lnTo>
                    <a:pt x="225" y="1004"/>
                  </a:lnTo>
                  <a:lnTo>
                    <a:pt x="253" y="1053"/>
                  </a:lnTo>
                  <a:lnTo>
                    <a:pt x="285" y="1100"/>
                  </a:lnTo>
                  <a:lnTo>
                    <a:pt x="322" y="1143"/>
                  </a:lnTo>
                  <a:lnTo>
                    <a:pt x="362" y="1182"/>
                  </a:lnTo>
                  <a:lnTo>
                    <a:pt x="406" y="1218"/>
                  </a:lnTo>
                  <a:lnTo>
                    <a:pt x="453" y="1251"/>
                  </a:lnTo>
                  <a:lnTo>
                    <a:pt x="503" y="1278"/>
                  </a:lnTo>
                  <a:lnTo>
                    <a:pt x="556" y="1302"/>
                  </a:lnTo>
                  <a:lnTo>
                    <a:pt x="610" y="1320"/>
                  </a:lnTo>
                  <a:lnTo>
                    <a:pt x="667" y="1334"/>
                  </a:lnTo>
                  <a:lnTo>
                    <a:pt x="725" y="1342"/>
                  </a:lnTo>
                  <a:lnTo>
                    <a:pt x="784" y="1346"/>
                  </a:lnTo>
                  <a:lnTo>
                    <a:pt x="847" y="1342"/>
                  </a:lnTo>
                  <a:lnTo>
                    <a:pt x="908" y="1333"/>
                  </a:lnTo>
                  <a:lnTo>
                    <a:pt x="967" y="1318"/>
                  </a:lnTo>
                  <a:lnTo>
                    <a:pt x="1023" y="1297"/>
                  </a:lnTo>
                  <a:lnTo>
                    <a:pt x="1077" y="1271"/>
                  </a:lnTo>
                  <a:lnTo>
                    <a:pt x="1127" y="1239"/>
                  </a:lnTo>
                  <a:lnTo>
                    <a:pt x="1175" y="1205"/>
                  </a:lnTo>
                  <a:lnTo>
                    <a:pt x="1219" y="1164"/>
                  </a:lnTo>
                  <a:lnTo>
                    <a:pt x="1259" y="1120"/>
                  </a:lnTo>
                  <a:lnTo>
                    <a:pt x="1293" y="1073"/>
                  </a:lnTo>
                  <a:lnTo>
                    <a:pt x="1325" y="1022"/>
                  </a:lnTo>
                  <a:lnTo>
                    <a:pt x="1350" y="968"/>
                  </a:lnTo>
                  <a:lnTo>
                    <a:pt x="1372" y="912"/>
                  </a:lnTo>
                  <a:lnTo>
                    <a:pt x="1387" y="853"/>
                  </a:lnTo>
                  <a:lnTo>
                    <a:pt x="1396" y="792"/>
                  </a:lnTo>
                  <a:lnTo>
                    <a:pt x="1399" y="729"/>
                  </a:lnTo>
                  <a:lnTo>
                    <a:pt x="1396" y="666"/>
                  </a:lnTo>
                  <a:lnTo>
                    <a:pt x="1387" y="604"/>
                  </a:lnTo>
                  <a:lnTo>
                    <a:pt x="1372" y="545"/>
                  </a:lnTo>
                  <a:lnTo>
                    <a:pt x="1350" y="489"/>
                  </a:lnTo>
                  <a:lnTo>
                    <a:pt x="1325" y="435"/>
                  </a:lnTo>
                  <a:lnTo>
                    <a:pt x="1293" y="384"/>
                  </a:lnTo>
                  <a:lnTo>
                    <a:pt x="1259" y="336"/>
                  </a:lnTo>
                  <a:lnTo>
                    <a:pt x="1219" y="292"/>
                  </a:lnTo>
                  <a:lnTo>
                    <a:pt x="1175" y="253"/>
                  </a:lnTo>
                  <a:lnTo>
                    <a:pt x="1127" y="217"/>
                  </a:lnTo>
                  <a:lnTo>
                    <a:pt x="1077" y="186"/>
                  </a:lnTo>
                  <a:lnTo>
                    <a:pt x="1023" y="160"/>
                  </a:lnTo>
                  <a:lnTo>
                    <a:pt x="967" y="139"/>
                  </a:lnTo>
                  <a:lnTo>
                    <a:pt x="908" y="124"/>
                  </a:lnTo>
                  <a:lnTo>
                    <a:pt x="847" y="115"/>
                  </a:lnTo>
                  <a:lnTo>
                    <a:pt x="784" y="112"/>
                  </a:lnTo>
                  <a:lnTo>
                    <a:pt x="725" y="114"/>
                  </a:lnTo>
                  <a:lnTo>
                    <a:pt x="667" y="122"/>
                  </a:lnTo>
                  <a:lnTo>
                    <a:pt x="610" y="136"/>
                  </a:lnTo>
                  <a:lnTo>
                    <a:pt x="556" y="155"/>
                  </a:lnTo>
                  <a:lnTo>
                    <a:pt x="503" y="178"/>
                  </a:lnTo>
                  <a:lnTo>
                    <a:pt x="453" y="206"/>
                  </a:lnTo>
                  <a:lnTo>
                    <a:pt x="406" y="238"/>
                  </a:lnTo>
                  <a:lnTo>
                    <a:pt x="362" y="276"/>
                  </a:lnTo>
                  <a:lnTo>
                    <a:pt x="322" y="317"/>
                  </a:lnTo>
                  <a:lnTo>
                    <a:pt x="311" y="327"/>
                  </a:lnTo>
                  <a:lnTo>
                    <a:pt x="297" y="333"/>
                  </a:lnTo>
                  <a:lnTo>
                    <a:pt x="283" y="336"/>
                  </a:lnTo>
                  <a:lnTo>
                    <a:pt x="269" y="335"/>
                  </a:lnTo>
                  <a:lnTo>
                    <a:pt x="256" y="330"/>
                  </a:lnTo>
                  <a:lnTo>
                    <a:pt x="243" y="322"/>
                  </a:lnTo>
                  <a:lnTo>
                    <a:pt x="233" y="311"/>
                  </a:lnTo>
                  <a:lnTo>
                    <a:pt x="227" y="297"/>
                  </a:lnTo>
                  <a:lnTo>
                    <a:pt x="224" y="283"/>
                  </a:lnTo>
                  <a:lnTo>
                    <a:pt x="225" y="269"/>
                  </a:lnTo>
                  <a:lnTo>
                    <a:pt x="230" y="256"/>
                  </a:lnTo>
                  <a:lnTo>
                    <a:pt x="238" y="242"/>
                  </a:lnTo>
                  <a:lnTo>
                    <a:pt x="281" y="199"/>
                  </a:lnTo>
                  <a:lnTo>
                    <a:pt x="327" y="158"/>
                  </a:lnTo>
                  <a:lnTo>
                    <a:pt x="376" y="122"/>
                  </a:lnTo>
                  <a:lnTo>
                    <a:pt x="429" y="91"/>
                  </a:lnTo>
                  <a:lnTo>
                    <a:pt x="483" y="63"/>
                  </a:lnTo>
                  <a:lnTo>
                    <a:pt x="540" y="41"/>
                  </a:lnTo>
                  <a:lnTo>
                    <a:pt x="599" y="23"/>
                  </a:lnTo>
                  <a:lnTo>
                    <a:pt x="660" y="10"/>
                  </a:lnTo>
                  <a:lnTo>
                    <a:pt x="721" y="3"/>
                  </a:lnTo>
                  <a:lnTo>
                    <a:pt x="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205"/>
            <p:cNvSpPr>
              <a:spLocks noEditPoints="1"/>
            </p:cNvSpPr>
            <p:nvPr/>
          </p:nvSpPr>
          <p:spPr bwMode="auto">
            <a:xfrm>
              <a:off x="8134350" y="3452813"/>
              <a:ext cx="493713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6 w 2798"/>
                <a:gd name="T11" fmla="*/ 1695 h 3084"/>
                <a:gd name="T12" fmla="*/ 722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13 w 2798"/>
                <a:gd name="T27" fmla="*/ 1801 h 3084"/>
                <a:gd name="T28" fmla="*/ 1549 w 2798"/>
                <a:gd name="T29" fmla="*/ 1702 h 3084"/>
                <a:gd name="T30" fmla="*/ 1509 w 2798"/>
                <a:gd name="T31" fmla="*/ 1626 h 3084"/>
                <a:gd name="T32" fmla="*/ 1467 w 2798"/>
                <a:gd name="T33" fmla="*/ 1533 h 3084"/>
                <a:gd name="T34" fmla="*/ 1442 w 2798"/>
                <a:gd name="T35" fmla="*/ 1464 h 3084"/>
                <a:gd name="T36" fmla="*/ 1374 w 2798"/>
                <a:gd name="T37" fmla="*/ 1345 h 3084"/>
                <a:gd name="T38" fmla="*/ 1352 w 2798"/>
                <a:gd name="T39" fmla="*/ 946 h 3084"/>
                <a:gd name="T40" fmla="*/ 1272 w 2798"/>
                <a:gd name="T41" fmla="*/ 534 h 3084"/>
                <a:gd name="T42" fmla="*/ 2201 w 2798"/>
                <a:gd name="T43" fmla="*/ 6 h 3084"/>
                <a:gd name="T44" fmla="*/ 2554 w 2798"/>
                <a:gd name="T45" fmla="*/ 132 h 3084"/>
                <a:gd name="T46" fmla="*/ 2726 w 2798"/>
                <a:gd name="T47" fmla="*/ 390 h 3084"/>
                <a:gd name="T48" fmla="*/ 2742 w 2798"/>
                <a:gd name="T49" fmla="*/ 563 h 3084"/>
                <a:gd name="T50" fmla="*/ 2798 w 2798"/>
                <a:gd name="T51" fmla="*/ 1233 h 3084"/>
                <a:gd name="T52" fmla="*/ 2697 w 2798"/>
                <a:gd name="T53" fmla="*/ 1420 h 3084"/>
                <a:gd name="T54" fmla="*/ 2576 w 2798"/>
                <a:gd name="T55" fmla="*/ 1423 h 3084"/>
                <a:gd name="T56" fmla="*/ 2606 w 2798"/>
                <a:gd name="T57" fmla="*/ 1339 h 3084"/>
                <a:gd name="T58" fmla="*/ 2686 w 2798"/>
                <a:gd name="T59" fmla="*/ 1009 h 3084"/>
                <a:gd name="T60" fmla="*/ 2631 w 2798"/>
                <a:gd name="T61" fmla="*/ 549 h 3084"/>
                <a:gd name="T62" fmla="*/ 2611 w 2798"/>
                <a:gd name="T63" fmla="*/ 398 h 3084"/>
                <a:gd name="T64" fmla="*/ 2438 w 2798"/>
                <a:gd name="T65" fmla="*/ 189 h 3084"/>
                <a:gd name="T66" fmla="*/ 2070 w 2798"/>
                <a:gd name="T67" fmla="*/ 112 h 3084"/>
                <a:gd name="T68" fmla="*/ 1701 w 2798"/>
                <a:gd name="T69" fmla="*/ 190 h 3084"/>
                <a:gd name="T70" fmla="*/ 1524 w 2798"/>
                <a:gd name="T71" fmla="*/ 412 h 3084"/>
                <a:gd name="T72" fmla="*/ 1511 w 2798"/>
                <a:gd name="T73" fmla="*/ 909 h 3084"/>
                <a:gd name="T74" fmla="*/ 1457 w 2798"/>
                <a:gd name="T75" fmla="*/ 1256 h 3084"/>
                <a:gd name="T76" fmla="*/ 1531 w 2798"/>
                <a:gd name="T77" fmla="*/ 1362 h 3084"/>
                <a:gd name="T78" fmla="*/ 1575 w 2798"/>
                <a:gd name="T79" fmla="*/ 1500 h 3084"/>
                <a:gd name="T80" fmla="*/ 1611 w 2798"/>
                <a:gd name="T81" fmla="*/ 1583 h 3084"/>
                <a:gd name="T82" fmla="*/ 1711 w 2798"/>
                <a:gd name="T83" fmla="*/ 1745 h 3084"/>
                <a:gd name="T84" fmla="*/ 1734 w 2798"/>
                <a:gd name="T85" fmla="*/ 1999 h 3084"/>
                <a:gd name="T86" fmla="*/ 1629 w 2798"/>
                <a:gd name="T87" fmla="*/ 2208 h 3084"/>
                <a:gd name="T88" fmla="*/ 950 w 2798"/>
                <a:gd name="T89" fmla="*/ 2645 h 3084"/>
                <a:gd name="T90" fmla="*/ 1511 w 2798"/>
                <a:gd name="T91" fmla="*/ 2971 h 3084"/>
                <a:gd name="T92" fmla="*/ 1555 w 2798"/>
                <a:gd name="T93" fmla="*/ 3060 h 3084"/>
                <a:gd name="T94" fmla="*/ 10 w 2798"/>
                <a:gd name="T95" fmla="*/ 2775 h 3084"/>
                <a:gd name="T96" fmla="*/ 190 w 2798"/>
                <a:gd name="T97" fmla="*/ 2505 h 3084"/>
                <a:gd name="T98" fmla="*/ 666 w 2798"/>
                <a:gd name="T99" fmla="*/ 2161 h 3084"/>
                <a:gd name="T100" fmla="*/ 579 w 2798"/>
                <a:gd name="T101" fmla="*/ 1873 h 3084"/>
                <a:gd name="T102" fmla="*/ 444 w 2798"/>
                <a:gd name="T103" fmla="*/ 1612 h 3084"/>
                <a:gd name="T104" fmla="*/ 394 w 2798"/>
                <a:gd name="T105" fmla="*/ 1257 h 3084"/>
                <a:gd name="T106" fmla="*/ 449 w 2798"/>
                <a:gd name="T107" fmla="*/ 888 h 3084"/>
                <a:gd name="T108" fmla="*/ 475 w 2798"/>
                <a:gd name="T109" fmla="*/ 770 h 3084"/>
                <a:gd name="T110" fmla="*/ 577 w 2798"/>
                <a:gd name="T111" fmla="*/ 588 h 3084"/>
                <a:gd name="T112" fmla="*/ 802 w 2798"/>
                <a:gd name="T113" fmla="*/ 434 h 3084"/>
                <a:gd name="T114" fmla="*/ 1186 w 2798"/>
                <a:gd name="T115" fmla="*/ 400 h 3084"/>
                <a:gd name="T116" fmla="*/ 1424 w 2798"/>
                <a:gd name="T117" fmla="*/ 358 h 3084"/>
                <a:gd name="T118" fmla="*/ 1626 w 2798"/>
                <a:gd name="T119" fmla="*/ 105 h 3084"/>
                <a:gd name="T120" fmla="*/ 2003 w 2798"/>
                <a:gd name="T121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2" y="1660"/>
                  </a:lnTo>
                  <a:lnTo>
                    <a:pt x="606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2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13" y="1801"/>
                  </a:lnTo>
                  <a:lnTo>
                    <a:pt x="1603" y="1787"/>
                  </a:lnTo>
                  <a:lnTo>
                    <a:pt x="1591" y="1768"/>
                  </a:lnTo>
                  <a:lnTo>
                    <a:pt x="1578" y="1749"/>
                  </a:lnTo>
                  <a:lnTo>
                    <a:pt x="1577" y="1748"/>
                  </a:lnTo>
                  <a:lnTo>
                    <a:pt x="1577" y="1747"/>
                  </a:lnTo>
                  <a:lnTo>
                    <a:pt x="1563" y="1726"/>
                  </a:lnTo>
                  <a:lnTo>
                    <a:pt x="1549" y="1702"/>
                  </a:lnTo>
                  <a:lnTo>
                    <a:pt x="1545" y="1696"/>
                  </a:lnTo>
                  <a:lnTo>
                    <a:pt x="1519" y="1646"/>
                  </a:lnTo>
                  <a:lnTo>
                    <a:pt x="1517" y="1644"/>
                  </a:lnTo>
                  <a:lnTo>
                    <a:pt x="1516" y="1641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6"/>
                  </a:lnTo>
                  <a:lnTo>
                    <a:pt x="1492" y="1593"/>
                  </a:lnTo>
                  <a:lnTo>
                    <a:pt x="1490" y="1588"/>
                  </a:lnTo>
                  <a:lnTo>
                    <a:pt x="1488" y="1583"/>
                  </a:lnTo>
                  <a:lnTo>
                    <a:pt x="1484" y="1575"/>
                  </a:lnTo>
                  <a:lnTo>
                    <a:pt x="1483" y="1572"/>
                  </a:lnTo>
                  <a:lnTo>
                    <a:pt x="1482" y="1569"/>
                  </a:lnTo>
                  <a:lnTo>
                    <a:pt x="1467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1" y="1489"/>
                  </a:lnTo>
                  <a:lnTo>
                    <a:pt x="1446" y="1472"/>
                  </a:lnTo>
                  <a:lnTo>
                    <a:pt x="1445" y="1468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2"/>
                  </a:lnTo>
                  <a:lnTo>
                    <a:pt x="1427" y="1409"/>
                  </a:lnTo>
                  <a:lnTo>
                    <a:pt x="1426" y="1407"/>
                  </a:lnTo>
                  <a:lnTo>
                    <a:pt x="1406" y="1388"/>
                  </a:lnTo>
                  <a:lnTo>
                    <a:pt x="1389" y="1368"/>
                  </a:lnTo>
                  <a:lnTo>
                    <a:pt x="1374" y="1345"/>
                  </a:lnTo>
                  <a:lnTo>
                    <a:pt x="1361" y="1319"/>
                  </a:lnTo>
                  <a:lnTo>
                    <a:pt x="1351" y="1291"/>
                  </a:lnTo>
                  <a:lnTo>
                    <a:pt x="1345" y="1263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3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0" y="1357"/>
                  </a:lnTo>
                  <a:lnTo>
                    <a:pt x="1531" y="1362"/>
                  </a:lnTo>
                  <a:lnTo>
                    <a:pt x="1531" y="1362"/>
                  </a:lnTo>
                  <a:lnTo>
                    <a:pt x="1531" y="1363"/>
                  </a:lnTo>
                  <a:lnTo>
                    <a:pt x="1545" y="1416"/>
                  </a:lnTo>
                  <a:lnTo>
                    <a:pt x="1549" y="1430"/>
                  </a:lnTo>
                  <a:lnTo>
                    <a:pt x="1557" y="1453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7" y="1504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08" y="1576"/>
                  </a:lnTo>
                  <a:lnTo>
                    <a:pt x="1609" y="1578"/>
                  </a:lnTo>
                  <a:lnTo>
                    <a:pt x="1611" y="1583"/>
                  </a:lnTo>
                  <a:lnTo>
                    <a:pt x="1629" y="1615"/>
                  </a:lnTo>
                  <a:lnTo>
                    <a:pt x="1646" y="1646"/>
                  </a:lnTo>
                  <a:lnTo>
                    <a:pt x="1662" y="1673"/>
                  </a:lnTo>
                  <a:lnTo>
                    <a:pt x="1677" y="1696"/>
                  </a:lnTo>
                  <a:lnTo>
                    <a:pt x="1691" y="1716"/>
                  </a:lnTo>
                  <a:lnTo>
                    <a:pt x="1702" y="1733"/>
                  </a:lnTo>
                  <a:lnTo>
                    <a:pt x="1711" y="1745"/>
                  </a:lnTo>
                  <a:lnTo>
                    <a:pt x="1718" y="1753"/>
                  </a:lnTo>
                  <a:lnTo>
                    <a:pt x="1719" y="1755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8" name="Group 867"/>
          <p:cNvGrpSpPr/>
          <p:nvPr/>
        </p:nvGrpSpPr>
        <p:grpSpPr>
          <a:xfrm>
            <a:off x="9069535" y="3452813"/>
            <a:ext cx="592137" cy="563562"/>
            <a:chOff x="9047163" y="3452813"/>
            <a:chExt cx="592137" cy="56356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3" name="Freeform 210"/>
            <p:cNvSpPr>
              <a:spLocks noEditPoints="1"/>
            </p:cNvSpPr>
            <p:nvPr/>
          </p:nvSpPr>
          <p:spPr bwMode="auto">
            <a:xfrm>
              <a:off x="9442450" y="3759200"/>
              <a:ext cx="196850" cy="257175"/>
            </a:xfrm>
            <a:custGeom>
              <a:avLst/>
              <a:gdLst>
                <a:gd name="T0" fmla="*/ 424 w 1119"/>
                <a:gd name="T1" fmla="*/ 835 h 1458"/>
                <a:gd name="T2" fmla="*/ 317 w 1119"/>
                <a:gd name="T3" fmla="*/ 938 h 1458"/>
                <a:gd name="T4" fmla="*/ 248 w 1119"/>
                <a:gd name="T5" fmla="*/ 1066 h 1458"/>
                <a:gd name="T6" fmla="*/ 224 w 1119"/>
                <a:gd name="T7" fmla="*/ 1213 h 1458"/>
                <a:gd name="T8" fmla="*/ 895 w 1119"/>
                <a:gd name="T9" fmla="*/ 1213 h 1458"/>
                <a:gd name="T10" fmla="*/ 871 w 1119"/>
                <a:gd name="T11" fmla="*/ 1066 h 1458"/>
                <a:gd name="T12" fmla="*/ 802 w 1119"/>
                <a:gd name="T13" fmla="*/ 938 h 1458"/>
                <a:gd name="T14" fmla="*/ 695 w 1119"/>
                <a:gd name="T15" fmla="*/ 835 h 1458"/>
                <a:gd name="T16" fmla="*/ 515 w 1119"/>
                <a:gd name="T17" fmla="*/ 785 h 1458"/>
                <a:gd name="T18" fmla="*/ 227 w 1119"/>
                <a:gd name="T19" fmla="*/ 294 h 1458"/>
                <a:gd name="T20" fmla="*/ 267 w 1119"/>
                <a:gd name="T21" fmla="*/ 436 h 1458"/>
                <a:gd name="T22" fmla="*/ 349 w 1119"/>
                <a:gd name="T23" fmla="*/ 557 h 1458"/>
                <a:gd name="T24" fmla="*/ 468 w 1119"/>
                <a:gd name="T25" fmla="*/ 649 h 1458"/>
                <a:gd name="T26" fmla="*/ 651 w 1119"/>
                <a:gd name="T27" fmla="*/ 649 h 1458"/>
                <a:gd name="T28" fmla="*/ 770 w 1119"/>
                <a:gd name="T29" fmla="*/ 557 h 1458"/>
                <a:gd name="T30" fmla="*/ 852 w 1119"/>
                <a:gd name="T31" fmla="*/ 436 h 1458"/>
                <a:gd name="T32" fmla="*/ 892 w 1119"/>
                <a:gd name="T33" fmla="*/ 294 h 1458"/>
                <a:gd name="T34" fmla="*/ 224 w 1119"/>
                <a:gd name="T35" fmla="*/ 112 h 1458"/>
                <a:gd name="T36" fmla="*/ 1080 w 1119"/>
                <a:gd name="T37" fmla="*/ 3 h 1458"/>
                <a:gd name="T38" fmla="*/ 1116 w 1119"/>
                <a:gd name="T39" fmla="*/ 39 h 1458"/>
                <a:gd name="T40" fmla="*/ 1108 w 1119"/>
                <a:gd name="T41" fmla="*/ 88 h 1458"/>
                <a:gd name="T42" fmla="*/ 1063 w 1119"/>
                <a:gd name="T43" fmla="*/ 112 h 1458"/>
                <a:gd name="T44" fmla="*/ 1004 w 1119"/>
                <a:gd name="T45" fmla="*/ 297 h 1458"/>
                <a:gd name="T46" fmla="*/ 968 w 1119"/>
                <a:gd name="T47" fmla="*/ 450 h 1458"/>
                <a:gd name="T48" fmla="*/ 892 w 1119"/>
                <a:gd name="T49" fmla="*/ 586 h 1458"/>
                <a:gd name="T50" fmla="*/ 781 w 1119"/>
                <a:gd name="T51" fmla="*/ 698 h 1458"/>
                <a:gd name="T52" fmla="*/ 822 w 1119"/>
                <a:gd name="T53" fmla="*/ 794 h 1458"/>
                <a:gd name="T54" fmla="*/ 922 w 1119"/>
                <a:gd name="T55" fmla="*/ 914 h 1458"/>
                <a:gd name="T56" fmla="*/ 985 w 1119"/>
                <a:gd name="T57" fmla="*/ 1056 h 1458"/>
                <a:gd name="T58" fmla="*/ 1007 w 1119"/>
                <a:gd name="T59" fmla="*/ 1213 h 1458"/>
                <a:gd name="T60" fmla="*/ 1080 w 1119"/>
                <a:gd name="T61" fmla="*/ 1349 h 1458"/>
                <a:gd name="T62" fmla="*/ 1116 w 1119"/>
                <a:gd name="T63" fmla="*/ 1384 h 1458"/>
                <a:gd name="T64" fmla="*/ 1108 w 1119"/>
                <a:gd name="T65" fmla="*/ 1434 h 1458"/>
                <a:gd name="T66" fmla="*/ 1063 w 1119"/>
                <a:gd name="T67" fmla="*/ 1458 h 1458"/>
                <a:gd name="T68" fmla="*/ 23 w 1119"/>
                <a:gd name="T69" fmla="*/ 1446 h 1458"/>
                <a:gd name="T70" fmla="*/ 0 w 1119"/>
                <a:gd name="T71" fmla="*/ 1402 h 1458"/>
                <a:gd name="T72" fmla="*/ 23 w 1119"/>
                <a:gd name="T73" fmla="*/ 1357 h 1458"/>
                <a:gd name="T74" fmla="*/ 112 w 1119"/>
                <a:gd name="T75" fmla="*/ 1346 h 1458"/>
                <a:gd name="T76" fmla="*/ 122 w 1119"/>
                <a:gd name="T77" fmla="*/ 1107 h 1458"/>
                <a:gd name="T78" fmla="*/ 172 w 1119"/>
                <a:gd name="T79" fmla="*/ 959 h 1458"/>
                <a:gd name="T80" fmla="*/ 260 w 1119"/>
                <a:gd name="T81" fmla="*/ 831 h 1458"/>
                <a:gd name="T82" fmla="*/ 381 w 1119"/>
                <a:gd name="T83" fmla="*/ 729 h 1458"/>
                <a:gd name="T84" fmla="*/ 260 w 1119"/>
                <a:gd name="T85" fmla="*/ 627 h 1458"/>
                <a:gd name="T86" fmla="*/ 172 w 1119"/>
                <a:gd name="T87" fmla="*/ 498 h 1458"/>
                <a:gd name="T88" fmla="*/ 122 w 1119"/>
                <a:gd name="T89" fmla="*/ 350 h 1458"/>
                <a:gd name="T90" fmla="*/ 112 w 1119"/>
                <a:gd name="T91" fmla="*/ 112 h 1458"/>
                <a:gd name="T92" fmla="*/ 23 w 1119"/>
                <a:gd name="T93" fmla="*/ 101 h 1458"/>
                <a:gd name="T94" fmla="*/ 0 w 1119"/>
                <a:gd name="T95" fmla="*/ 56 h 1458"/>
                <a:gd name="T96" fmla="*/ 23 w 1119"/>
                <a:gd name="T97" fmla="*/ 10 h 1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9" h="1458">
                  <a:moveTo>
                    <a:pt x="515" y="785"/>
                  </a:moveTo>
                  <a:lnTo>
                    <a:pt x="468" y="807"/>
                  </a:lnTo>
                  <a:lnTo>
                    <a:pt x="424" y="835"/>
                  </a:lnTo>
                  <a:lnTo>
                    <a:pt x="385" y="865"/>
                  </a:lnTo>
                  <a:lnTo>
                    <a:pt x="349" y="900"/>
                  </a:lnTo>
                  <a:lnTo>
                    <a:pt x="317" y="938"/>
                  </a:lnTo>
                  <a:lnTo>
                    <a:pt x="290" y="977"/>
                  </a:lnTo>
                  <a:lnTo>
                    <a:pt x="267" y="1021"/>
                  </a:lnTo>
                  <a:lnTo>
                    <a:pt x="248" y="1066"/>
                  </a:lnTo>
                  <a:lnTo>
                    <a:pt x="235" y="1114"/>
                  </a:lnTo>
                  <a:lnTo>
                    <a:pt x="227" y="1163"/>
                  </a:lnTo>
                  <a:lnTo>
                    <a:pt x="224" y="1213"/>
                  </a:lnTo>
                  <a:lnTo>
                    <a:pt x="224" y="1346"/>
                  </a:lnTo>
                  <a:lnTo>
                    <a:pt x="895" y="1346"/>
                  </a:lnTo>
                  <a:lnTo>
                    <a:pt x="895" y="1213"/>
                  </a:lnTo>
                  <a:lnTo>
                    <a:pt x="892" y="1163"/>
                  </a:lnTo>
                  <a:lnTo>
                    <a:pt x="884" y="1114"/>
                  </a:lnTo>
                  <a:lnTo>
                    <a:pt x="871" y="1066"/>
                  </a:lnTo>
                  <a:lnTo>
                    <a:pt x="852" y="1021"/>
                  </a:lnTo>
                  <a:lnTo>
                    <a:pt x="829" y="977"/>
                  </a:lnTo>
                  <a:lnTo>
                    <a:pt x="802" y="938"/>
                  </a:lnTo>
                  <a:lnTo>
                    <a:pt x="770" y="900"/>
                  </a:lnTo>
                  <a:lnTo>
                    <a:pt x="734" y="865"/>
                  </a:lnTo>
                  <a:lnTo>
                    <a:pt x="695" y="835"/>
                  </a:lnTo>
                  <a:lnTo>
                    <a:pt x="651" y="807"/>
                  </a:lnTo>
                  <a:lnTo>
                    <a:pt x="604" y="785"/>
                  </a:lnTo>
                  <a:lnTo>
                    <a:pt x="515" y="785"/>
                  </a:lnTo>
                  <a:close/>
                  <a:moveTo>
                    <a:pt x="224" y="112"/>
                  </a:moveTo>
                  <a:lnTo>
                    <a:pt x="224" y="244"/>
                  </a:lnTo>
                  <a:lnTo>
                    <a:pt x="227" y="294"/>
                  </a:lnTo>
                  <a:lnTo>
                    <a:pt x="235" y="343"/>
                  </a:lnTo>
                  <a:lnTo>
                    <a:pt x="248" y="391"/>
                  </a:lnTo>
                  <a:lnTo>
                    <a:pt x="267" y="436"/>
                  </a:lnTo>
                  <a:lnTo>
                    <a:pt x="290" y="479"/>
                  </a:lnTo>
                  <a:lnTo>
                    <a:pt x="317" y="520"/>
                  </a:lnTo>
                  <a:lnTo>
                    <a:pt x="349" y="557"/>
                  </a:lnTo>
                  <a:lnTo>
                    <a:pt x="385" y="592"/>
                  </a:lnTo>
                  <a:lnTo>
                    <a:pt x="424" y="623"/>
                  </a:lnTo>
                  <a:lnTo>
                    <a:pt x="468" y="649"/>
                  </a:lnTo>
                  <a:lnTo>
                    <a:pt x="515" y="673"/>
                  </a:lnTo>
                  <a:lnTo>
                    <a:pt x="604" y="673"/>
                  </a:lnTo>
                  <a:lnTo>
                    <a:pt x="651" y="649"/>
                  </a:lnTo>
                  <a:lnTo>
                    <a:pt x="695" y="623"/>
                  </a:lnTo>
                  <a:lnTo>
                    <a:pt x="734" y="592"/>
                  </a:lnTo>
                  <a:lnTo>
                    <a:pt x="770" y="557"/>
                  </a:lnTo>
                  <a:lnTo>
                    <a:pt x="802" y="520"/>
                  </a:lnTo>
                  <a:lnTo>
                    <a:pt x="829" y="479"/>
                  </a:lnTo>
                  <a:lnTo>
                    <a:pt x="852" y="436"/>
                  </a:lnTo>
                  <a:lnTo>
                    <a:pt x="871" y="390"/>
                  </a:lnTo>
                  <a:lnTo>
                    <a:pt x="884" y="343"/>
                  </a:lnTo>
                  <a:lnTo>
                    <a:pt x="892" y="294"/>
                  </a:lnTo>
                  <a:lnTo>
                    <a:pt x="895" y="244"/>
                  </a:lnTo>
                  <a:lnTo>
                    <a:pt x="895" y="112"/>
                  </a:lnTo>
                  <a:lnTo>
                    <a:pt x="224" y="112"/>
                  </a:lnTo>
                  <a:close/>
                  <a:moveTo>
                    <a:pt x="56" y="0"/>
                  </a:moveTo>
                  <a:lnTo>
                    <a:pt x="1063" y="0"/>
                  </a:lnTo>
                  <a:lnTo>
                    <a:pt x="1080" y="3"/>
                  </a:lnTo>
                  <a:lnTo>
                    <a:pt x="1096" y="10"/>
                  </a:lnTo>
                  <a:lnTo>
                    <a:pt x="1108" y="22"/>
                  </a:lnTo>
                  <a:lnTo>
                    <a:pt x="1116" y="39"/>
                  </a:lnTo>
                  <a:lnTo>
                    <a:pt x="1119" y="56"/>
                  </a:lnTo>
                  <a:lnTo>
                    <a:pt x="1116" y="73"/>
                  </a:lnTo>
                  <a:lnTo>
                    <a:pt x="1108" y="88"/>
                  </a:lnTo>
                  <a:lnTo>
                    <a:pt x="1096" y="101"/>
                  </a:lnTo>
                  <a:lnTo>
                    <a:pt x="1080" y="109"/>
                  </a:lnTo>
                  <a:lnTo>
                    <a:pt x="1063" y="112"/>
                  </a:lnTo>
                  <a:lnTo>
                    <a:pt x="1007" y="112"/>
                  </a:lnTo>
                  <a:lnTo>
                    <a:pt x="1007" y="244"/>
                  </a:lnTo>
                  <a:lnTo>
                    <a:pt x="1004" y="297"/>
                  </a:lnTo>
                  <a:lnTo>
                    <a:pt x="997" y="350"/>
                  </a:lnTo>
                  <a:lnTo>
                    <a:pt x="985" y="401"/>
                  </a:lnTo>
                  <a:lnTo>
                    <a:pt x="968" y="450"/>
                  </a:lnTo>
                  <a:lnTo>
                    <a:pt x="947" y="498"/>
                  </a:lnTo>
                  <a:lnTo>
                    <a:pt x="922" y="543"/>
                  </a:lnTo>
                  <a:lnTo>
                    <a:pt x="892" y="586"/>
                  </a:lnTo>
                  <a:lnTo>
                    <a:pt x="859" y="627"/>
                  </a:lnTo>
                  <a:lnTo>
                    <a:pt x="822" y="663"/>
                  </a:lnTo>
                  <a:lnTo>
                    <a:pt x="781" y="698"/>
                  </a:lnTo>
                  <a:lnTo>
                    <a:pt x="738" y="729"/>
                  </a:lnTo>
                  <a:lnTo>
                    <a:pt x="781" y="759"/>
                  </a:lnTo>
                  <a:lnTo>
                    <a:pt x="822" y="794"/>
                  </a:lnTo>
                  <a:lnTo>
                    <a:pt x="859" y="831"/>
                  </a:lnTo>
                  <a:lnTo>
                    <a:pt x="892" y="871"/>
                  </a:lnTo>
                  <a:lnTo>
                    <a:pt x="922" y="914"/>
                  </a:lnTo>
                  <a:lnTo>
                    <a:pt x="947" y="959"/>
                  </a:lnTo>
                  <a:lnTo>
                    <a:pt x="968" y="1007"/>
                  </a:lnTo>
                  <a:lnTo>
                    <a:pt x="985" y="1056"/>
                  </a:lnTo>
                  <a:lnTo>
                    <a:pt x="997" y="1107"/>
                  </a:lnTo>
                  <a:lnTo>
                    <a:pt x="1004" y="1160"/>
                  </a:lnTo>
                  <a:lnTo>
                    <a:pt x="1007" y="1213"/>
                  </a:lnTo>
                  <a:lnTo>
                    <a:pt x="1007" y="1346"/>
                  </a:lnTo>
                  <a:lnTo>
                    <a:pt x="1063" y="1346"/>
                  </a:lnTo>
                  <a:lnTo>
                    <a:pt x="1080" y="1349"/>
                  </a:lnTo>
                  <a:lnTo>
                    <a:pt x="1096" y="1357"/>
                  </a:lnTo>
                  <a:lnTo>
                    <a:pt x="1108" y="1368"/>
                  </a:lnTo>
                  <a:lnTo>
                    <a:pt x="1116" y="1384"/>
                  </a:lnTo>
                  <a:lnTo>
                    <a:pt x="1119" y="1402"/>
                  </a:lnTo>
                  <a:lnTo>
                    <a:pt x="1116" y="1419"/>
                  </a:lnTo>
                  <a:lnTo>
                    <a:pt x="1108" y="1434"/>
                  </a:lnTo>
                  <a:lnTo>
                    <a:pt x="1096" y="1446"/>
                  </a:lnTo>
                  <a:lnTo>
                    <a:pt x="1080" y="1455"/>
                  </a:lnTo>
                  <a:lnTo>
                    <a:pt x="1063" y="1458"/>
                  </a:lnTo>
                  <a:lnTo>
                    <a:pt x="56" y="1458"/>
                  </a:lnTo>
                  <a:lnTo>
                    <a:pt x="39" y="1455"/>
                  </a:lnTo>
                  <a:lnTo>
                    <a:pt x="23" y="1446"/>
                  </a:lnTo>
                  <a:lnTo>
                    <a:pt x="11" y="1434"/>
                  </a:lnTo>
                  <a:lnTo>
                    <a:pt x="3" y="1419"/>
                  </a:lnTo>
                  <a:lnTo>
                    <a:pt x="0" y="1402"/>
                  </a:lnTo>
                  <a:lnTo>
                    <a:pt x="3" y="1384"/>
                  </a:lnTo>
                  <a:lnTo>
                    <a:pt x="11" y="1368"/>
                  </a:lnTo>
                  <a:lnTo>
                    <a:pt x="23" y="1357"/>
                  </a:lnTo>
                  <a:lnTo>
                    <a:pt x="39" y="1349"/>
                  </a:lnTo>
                  <a:lnTo>
                    <a:pt x="56" y="1346"/>
                  </a:lnTo>
                  <a:lnTo>
                    <a:pt x="112" y="1346"/>
                  </a:lnTo>
                  <a:lnTo>
                    <a:pt x="112" y="1213"/>
                  </a:lnTo>
                  <a:lnTo>
                    <a:pt x="115" y="1160"/>
                  </a:lnTo>
                  <a:lnTo>
                    <a:pt x="122" y="1107"/>
                  </a:lnTo>
                  <a:lnTo>
                    <a:pt x="134" y="1056"/>
                  </a:lnTo>
                  <a:lnTo>
                    <a:pt x="151" y="1007"/>
                  </a:lnTo>
                  <a:lnTo>
                    <a:pt x="172" y="959"/>
                  </a:lnTo>
                  <a:lnTo>
                    <a:pt x="197" y="914"/>
                  </a:lnTo>
                  <a:lnTo>
                    <a:pt x="227" y="871"/>
                  </a:lnTo>
                  <a:lnTo>
                    <a:pt x="260" y="831"/>
                  </a:lnTo>
                  <a:lnTo>
                    <a:pt x="297" y="794"/>
                  </a:lnTo>
                  <a:lnTo>
                    <a:pt x="338" y="759"/>
                  </a:lnTo>
                  <a:lnTo>
                    <a:pt x="381" y="729"/>
                  </a:lnTo>
                  <a:lnTo>
                    <a:pt x="338" y="698"/>
                  </a:lnTo>
                  <a:lnTo>
                    <a:pt x="297" y="663"/>
                  </a:lnTo>
                  <a:lnTo>
                    <a:pt x="260" y="627"/>
                  </a:lnTo>
                  <a:lnTo>
                    <a:pt x="227" y="586"/>
                  </a:lnTo>
                  <a:lnTo>
                    <a:pt x="197" y="543"/>
                  </a:lnTo>
                  <a:lnTo>
                    <a:pt x="172" y="498"/>
                  </a:lnTo>
                  <a:lnTo>
                    <a:pt x="151" y="450"/>
                  </a:lnTo>
                  <a:lnTo>
                    <a:pt x="134" y="401"/>
                  </a:lnTo>
                  <a:lnTo>
                    <a:pt x="122" y="350"/>
                  </a:lnTo>
                  <a:lnTo>
                    <a:pt x="115" y="297"/>
                  </a:lnTo>
                  <a:lnTo>
                    <a:pt x="112" y="244"/>
                  </a:lnTo>
                  <a:lnTo>
                    <a:pt x="112" y="112"/>
                  </a:lnTo>
                  <a:lnTo>
                    <a:pt x="56" y="112"/>
                  </a:lnTo>
                  <a:lnTo>
                    <a:pt x="39" y="109"/>
                  </a:lnTo>
                  <a:lnTo>
                    <a:pt x="23" y="101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211"/>
            <p:cNvSpPr>
              <a:spLocks noEditPoints="1"/>
            </p:cNvSpPr>
            <p:nvPr/>
          </p:nvSpPr>
          <p:spPr bwMode="auto">
            <a:xfrm>
              <a:off x="9047163" y="3452813"/>
              <a:ext cx="493712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6 w 2798"/>
                <a:gd name="T11" fmla="*/ 1695 h 3084"/>
                <a:gd name="T12" fmla="*/ 722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13 w 2798"/>
                <a:gd name="T27" fmla="*/ 1801 h 3084"/>
                <a:gd name="T28" fmla="*/ 1549 w 2798"/>
                <a:gd name="T29" fmla="*/ 1702 h 3084"/>
                <a:gd name="T30" fmla="*/ 1509 w 2798"/>
                <a:gd name="T31" fmla="*/ 1626 h 3084"/>
                <a:gd name="T32" fmla="*/ 1467 w 2798"/>
                <a:gd name="T33" fmla="*/ 1533 h 3084"/>
                <a:gd name="T34" fmla="*/ 1442 w 2798"/>
                <a:gd name="T35" fmla="*/ 1464 h 3084"/>
                <a:gd name="T36" fmla="*/ 1374 w 2798"/>
                <a:gd name="T37" fmla="*/ 1345 h 3084"/>
                <a:gd name="T38" fmla="*/ 1352 w 2798"/>
                <a:gd name="T39" fmla="*/ 946 h 3084"/>
                <a:gd name="T40" fmla="*/ 1272 w 2798"/>
                <a:gd name="T41" fmla="*/ 534 h 3084"/>
                <a:gd name="T42" fmla="*/ 2201 w 2798"/>
                <a:gd name="T43" fmla="*/ 6 h 3084"/>
                <a:gd name="T44" fmla="*/ 2554 w 2798"/>
                <a:gd name="T45" fmla="*/ 132 h 3084"/>
                <a:gd name="T46" fmla="*/ 2726 w 2798"/>
                <a:gd name="T47" fmla="*/ 390 h 3084"/>
                <a:gd name="T48" fmla="*/ 2742 w 2798"/>
                <a:gd name="T49" fmla="*/ 563 h 3084"/>
                <a:gd name="T50" fmla="*/ 2798 w 2798"/>
                <a:gd name="T51" fmla="*/ 1233 h 3084"/>
                <a:gd name="T52" fmla="*/ 2697 w 2798"/>
                <a:gd name="T53" fmla="*/ 1420 h 3084"/>
                <a:gd name="T54" fmla="*/ 2576 w 2798"/>
                <a:gd name="T55" fmla="*/ 1423 h 3084"/>
                <a:gd name="T56" fmla="*/ 2606 w 2798"/>
                <a:gd name="T57" fmla="*/ 1339 h 3084"/>
                <a:gd name="T58" fmla="*/ 2686 w 2798"/>
                <a:gd name="T59" fmla="*/ 1009 h 3084"/>
                <a:gd name="T60" fmla="*/ 2631 w 2798"/>
                <a:gd name="T61" fmla="*/ 549 h 3084"/>
                <a:gd name="T62" fmla="*/ 2611 w 2798"/>
                <a:gd name="T63" fmla="*/ 398 h 3084"/>
                <a:gd name="T64" fmla="*/ 2438 w 2798"/>
                <a:gd name="T65" fmla="*/ 189 h 3084"/>
                <a:gd name="T66" fmla="*/ 2070 w 2798"/>
                <a:gd name="T67" fmla="*/ 112 h 3084"/>
                <a:gd name="T68" fmla="*/ 1701 w 2798"/>
                <a:gd name="T69" fmla="*/ 190 h 3084"/>
                <a:gd name="T70" fmla="*/ 1524 w 2798"/>
                <a:gd name="T71" fmla="*/ 412 h 3084"/>
                <a:gd name="T72" fmla="*/ 1511 w 2798"/>
                <a:gd name="T73" fmla="*/ 909 h 3084"/>
                <a:gd name="T74" fmla="*/ 1457 w 2798"/>
                <a:gd name="T75" fmla="*/ 1256 h 3084"/>
                <a:gd name="T76" fmla="*/ 1531 w 2798"/>
                <a:gd name="T77" fmla="*/ 1362 h 3084"/>
                <a:gd name="T78" fmla="*/ 1575 w 2798"/>
                <a:gd name="T79" fmla="*/ 1500 h 3084"/>
                <a:gd name="T80" fmla="*/ 1611 w 2798"/>
                <a:gd name="T81" fmla="*/ 1583 h 3084"/>
                <a:gd name="T82" fmla="*/ 1711 w 2798"/>
                <a:gd name="T83" fmla="*/ 1745 h 3084"/>
                <a:gd name="T84" fmla="*/ 1734 w 2798"/>
                <a:gd name="T85" fmla="*/ 1999 h 3084"/>
                <a:gd name="T86" fmla="*/ 1629 w 2798"/>
                <a:gd name="T87" fmla="*/ 2208 h 3084"/>
                <a:gd name="T88" fmla="*/ 950 w 2798"/>
                <a:gd name="T89" fmla="*/ 2645 h 3084"/>
                <a:gd name="T90" fmla="*/ 1511 w 2798"/>
                <a:gd name="T91" fmla="*/ 2971 h 3084"/>
                <a:gd name="T92" fmla="*/ 1555 w 2798"/>
                <a:gd name="T93" fmla="*/ 3060 h 3084"/>
                <a:gd name="T94" fmla="*/ 10 w 2798"/>
                <a:gd name="T95" fmla="*/ 2775 h 3084"/>
                <a:gd name="T96" fmla="*/ 190 w 2798"/>
                <a:gd name="T97" fmla="*/ 2505 h 3084"/>
                <a:gd name="T98" fmla="*/ 666 w 2798"/>
                <a:gd name="T99" fmla="*/ 2161 h 3084"/>
                <a:gd name="T100" fmla="*/ 579 w 2798"/>
                <a:gd name="T101" fmla="*/ 1873 h 3084"/>
                <a:gd name="T102" fmla="*/ 444 w 2798"/>
                <a:gd name="T103" fmla="*/ 1612 h 3084"/>
                <a:gd name="T104" fmla="*/ 394 w 2798"/>
                <a:gd name="T105" fmla="*/ 1257 h 3084"/>
                <a:gd name="T106" fmla="*/ 449 w 2798"/>
                <a:gd name="T107" fmla="*/ 888 h 3084"/>
                <a:gd name="T108" fmla="*/ 475 w 2798"/>
                <a:gd name="T109" fmla="*/ 770 h 3084"/>
                <a:gd name="T110" fmla="*/ 577 w 2798"/>
                <a:gd name="T111" fmla="*/ 588 h 3084"/>
                <a:gd name="T112" fmla="*/ 802 w 2798"/>
                <a:gd name="T113" fmla="*/ 434 h 3084"/>
                <a:gd name="T114" fmla="*/ 1186 w 2798"/>
                <a:gd name="T115" fmla="*/ 400 h 3084"/>
                <a:gd name="T116" fmla="*/ 1424 w 2798"/>
                <a:gd name="T117" fmla="*/ 358 h 3084"/>
                <a:gd name="T118" fmla="*/ 1626 w 2798"/>
                <a:gd name="T119" fmla="*/ 105 h 3084"/>
                <a:gd name="T120" fmla="*/ 2003 w 2798"/>
                <a:gd name="T121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2" y="1660"/>
                  </a:lnTo>
                  <a:lnTo>
                    <a:pt x="606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2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13" y="1801"/>
                  </a:lnTo>
                  <a:lnTo>
                    <a:pt x="1603" y="1787"/>
                  </a:lnTo>
                  <a:lnTo>
                    <a:pt x="1591" y="1768"/>
                  </a:lnTo>
                  <a:lnTo>
                    <a:pt x="1578" y="1749"/>
                  </a:lnTo>
                  <a:lnTo>
                    <a:pt x="1577" y="1748"/>
                  </a:lnTo>
                  <a:lnTo>
                    <a:pt x="1577" y="1747"/>
                  </a:lnTo>
                  <a:lnTo>
                    <a:pt x="1563" y="1726"/>
                  </a:lnTo>
                  <a:lnTo>
                    <a:pt x="1549" y="1702"/>
                  </a:lnTo>
                  <a:lnTo>
                    <a:pt x="1545" y="1696"/>
                  </a:lnTo>
                  <a:lnTo>
                    <a:pt x="1519" y="1646"/>
                  </a:lnTo>
                  <a:lnTo>
                    <a:pt x="1517" y="1644"/>
                  </a:lnTo>
                  <a:lnTo>
                    <a:pt x="1516" y="1641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6"/>
                  </a:lnTo>
                  <a:lnTo>
                    <a:pt x="1492" y="1593"/>
                  </a:lnTo>
                  <a:lnTo>
                    <a:pt x="1490" y="1588"/>
                  </a:lnTo>
                  <a:lnTo>
                    <a:pt x="1488" y="1583"/>
                  </a:lnTo>
                  <a:lnTo>
                    <a:pt x="1484" y="1575"/>
                  </a:lnTo>
                  <a:lnTo>
                    <a:pt x="1483" y="1572"/>
                  </a:lnTo>
                  <a:lnTo>
                    <a:pt x="1482" y="1569"/>
                  </a:lnTo>
                  <a:lnTo>
                    <a:pt x="1467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1" y="1489"/>
                  </a:lnTo>
                  <a:lnTo>
                    <a:pt x="1446" y="1472"/>
                  </a:lnTo>
                  <a:lnTo>
                    <a:pt x="1445" y="1468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2"/>
                  </a:lnTo>
                  <a:lnTo>
                    <a:pt x="1427" y="1409"/>
                  </a:lnTo>
                  <a:lnTo>
                    <a:pt x="1426" y="1407"/>
                  </a:lnTo>
                  <a:lnTo>
                    <a:pt x="1406" y="1388"/>
                  </a:lnTo>
                  <a:lnTo>
                    <a:pt x="1389" y="1368"/>
                  </a:lnTo>
                  <a:lnTo>
                    <a:pt x="1374" y="1345"/>
                  </a:lnTo>
                  <a:lnTo>
                    <a:pt x="1361" y="1319"/>
                  </a:lnTo>
                  <a:lnTo>
                    <a:pt x="1351" y="1291"/>
                  </a:lnTo>
                  <a:lnTo>
                    <a:pt x="1345" y="1263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3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0" y="1357"/>
                  </a:lnTo>
                  <a:lnTo>
                    <a:pt x="1531" y="1362"/>
                  </a:lnTo>
                  <a:lnTo>
                    <a:pt x="1531" y="1362"/>
                  </a:lnTo>
                  <a:lnTo>
                    <a:pt x="1531" y="1363"/>
                  </a:lnTo>
                  <a:lnTo>
                    <a:pt x="1545" y="1416"/>
                  </a:lnTo>
                  <a:lnTo>
                    <a:pt x="1549" y="1430"/>
                  </a:lnTo>
                  <a:lnTo>
                    <a:pt x="1557" y="1453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7" y="1504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08" y="1576"/>
                  </a:lnTo>
                  <a:lnTo>
                    <a:pt x="1609" y="1578"/>
                  </a:lnTo>
                  <a:lnTo>
                    <a:pt x="1611" y="1583"/>
                  </a:lnTo>
                  <a:lnTo>
                    <a:pt x="1629" y="1615"/>
                  </a:lnTo>
                  <a:lnTo>
                    <a:pt x="1646" y="1646"/>
                  </a:lnTo>
                  <a:lnTo>
                    <a:pt x="1662" y="1673"/>
                  </a:lnTo>
                  <a:lnTo>
                    <a:pt x="1677" y="1696"/>
                  </a:lnTo>
                  <a:lnTo>
                    <a:pt x="1691" y="1716"/>
                  </a:lnTo>
                  <a:lnTo>
                    <a:pt x="1702" y="1733"/>
                  </a:lnTo>
                  <a:lnTo>
                    <a:pt x="1711" y="1745"/>
                  </a:lnTo>
                  <a:lnTo>
                    <a:pt x="1718" y="1753"/>
                  </a:lnTo>
                  <a:lnTo>
                    <a:pt x="1719" y="1755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10021697" y="3465513"/>
            <a:ext cx="558801" cy="546100"/>
            <a:chOff x="10033000" y="3465513"/>
            <a:chExt cx="558801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8" name="Freeform 216"/>
            <p:cNvSpPr>
              <a:spLocks noEditPoints="1"/>
            </p:cNvSpPr>
            <p:nvPr/>
          </p:nvSpPr>
          <p:spPr bwMode="auto">
            <a:xfrm>
              <a:off x="10412413" y="3790951"/>
              <a:ext cx="179388" cy="180975"/>
            </a:xfrm>
            <a:custGeom>
              <a:avLst/>
              <a:gdLst>
                <a:gd name="T0" fmla="*/ 209 w 1127"/>
                <a:gd name="T1" fmla="*/ 211 h 1141"/>
                <a:gd name="T2" fmla="*/ 419 w 1127"/>
                <a:gd name="T3" fmla="*/ 788 h 1141"/>
                <a:gd name="T4" fmla="*/ 539 w 1127"/>
                <a:gd name="T5" fmla="*/ 545 h 1141"/>
                <a:gd name="T6" fmla="*/ 779 w 1127"/>
                <a:gd name="T7" fmla="*/ 423 h 1141"/>
                <a:gd name="T8" fmla="*/ 209 w 1127"/>
                <a:gd name="T9" fmla="*/ 211 h 1141"/>
                <a:gd name="T10" fmla="*/ 0 w 1127"/>
                <a:gd name="T11" fmla="*/ 0 h 1141"/>
                <a:gd name="T12" fmla="*/ 1089 w 1127"/>
                <a:gd name="T13" fmla="*/ 406 h 1141"/>
                <a:gd name="T14" fmla="*/ 690 w 1127"/>
                <a:gd name="T15" fmla="*/ 609 h 1141"/>
                <a:gd name="T16" fmla="*/ 1110 w 1127"/>
                <a:gd name="T17" fmla="*/ 1035 h 1141"/>
                <a:gd name="T18" fmla="*/ 1119 w 1127"/>
                <a:gd name="T19" fmla="*/ 1048 h 1141"/>
                <a:gd name="T20" fmla="*/ 1126 w 1127"/>
                <a:gd name="T21" fmla="*/ 1063 h 1141"/>
                <a:gd name="T22" fmla="*/ 1127 w 1127"/>
                <a:gd name="T23" fmla="*/ 1078 h 1141"/>
                <a:gd name="T24" fmla="*/ 1126 w 1127"/>
                <a:gd name="T25" fmla="*/ 1095 h 1141"/>
                <a:gd name="T26" fmla="*/ 1119 w 1127"/>
                <a:gd name="T27" fmla="*/ 1110 h 1141"/>
                <a:gd name="T28" fmla="*/ 1110 w 1127"/>
                <a:gd name="T29" fmla="*/ 1123 h 1141"/>
                <a:gd name="T30" fmla="*/ 1096 w 1127"/>
                <a:gd name="T31" fmla="*/ 1133 h 1141"/>
                <a:gd name="T32" fmla="*/ 1081 w 1127"/>
                <a:gd name="T33" fmla="*/ 1139 h 1141"/>
                <a:gd name="T34" fmla="*/ 1065 w 1127"/>
                <a:gd name="T35" fmla="*/ 1141 h 1141"/>
                <a:gd name="T36" fmla="*/ 1049 w 1127"/>
                <a:gd name="T37" fmla="*/ 1139 h 1141"/>
                <a:gd name="T38" fmla="*/ 1035 w 1127"/>
                <a:gd name="T39" fmla="*/ 1133 h 1141"/>
                <a:gd name="T40" fmla="*/ 1021 w 1127"/>
                <a:gd name="T41" fmla="*/ 1123 h 1141"/>
                <a:gd name="T42" fmla="*/ 602 w 1127"/>
                <a:gd name="T43" fmla="*/ 698 h 1141"/>
                <a:gd name="T44" fmla="*/ 402 w 1127"/>
                <a:gd name="T45" fmla="*/ 1103 h 1141"/>
                <a:gd name="T46" fmla="*/ 0 w 1127"/>
                <a:gd name="T47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7" h="1141">
                  <a:moveTo>
                    <a:pt x="209" y="211"/>
                  </a:moveTo>
                  <a:lnTo>
                    <a:pt x="419" y="788"/>
                  </a:lnTo>
                  <a:lnTo>
                    <a:pt x="539" y="545"/>
                  </a:lnTo>
                  <a:lnTo>
                    <a:pt x="779" y="423"/>
                  </a:lnTo>
                  <a:lnTo>
                    <a:pt x="209" y="211"/>
                  </a:lnTo>
                  <a:close/>
                  <a:moveTo>
                    <a:pt x="0" y="0"/>
                  </a:moveTo>
                  <a:lnTo>
                    <a:pt x="1089" y="406"/>
                  </a:lnTo>
                  <a:lnTo>
                    <a:pt x="690" y="609"/>
                  </a:lnTo>
                  <a:lnTo>
                    <a:pt x="1110" y="1035"/>
                  </a:lnTo>
                  <a:lnTo>
                    <a:pt x="1119" y="1048"/>
                  </a:lnTo>
                  <a:lnTo>
                    <a:pt x="1126" y="1063"/>
                  </a:lnTo>
                  <a:lnTo>
                    <a:pt x="1127" y="1078"/>
                  </a:lnTo>
                  <a:lnTo>
                    <a:pt x="1126" y="1095"/>
                  </a:lnTo>
                  <a:lnTo>
                    <a:pt x="1119" y="1110"/>
                  </a:lnTo>
                  <a:lnTo>
                    <a:pt x="1110" y="1123"/>
                  </a:lnTo>
                  <a:lnTo>
                    <a:pt x="1096" y="1133"/>
                  </a:lnTo>
                  <a:lnTo>
                    <a:pt x="1081" y="1139"/>
                  </a:lnTo>
                  <a:lnTo>
                    <a:pt x="1065" y="1141"/>
                  </a:lnTo>
                  <a:lnTo>
                    <a:pt x="1049" y="1139"/>
                  </a:lnTo>
                  <a:lnTo>
                    <a:pt x="1035" y="1133"/>
                  </a:lnTo>
                  <a:lnTo>
                    <a:pt x="1021" y="1123"/>
                  </a:lnTo>
                  <a:lnTo>
                    <a:pt x="602" y="698"/>
                  </a:lnTo>
                  <a:lnTo>
                    <a:pt x="402" y="11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217"/>
            <p:cNvSpPr>
              <a:spLocks noEditPoints="1"/>
            </p:cNvSpPr>
            <p:nvPr/>
          </p:nvSpPr>
          <p:spPr bwMode="auto">
            <a:xfrm>
              <a:off x="10033000" y="3465513"/>
              <a:ext cx="490538" cy="546100"/>
            </a:xfrm>
            <a:custGeom>
              <a:avLst/>
              <a:gdLst>
                <a:gd name="T0" fmla="*/ 884 w 3087"/>
                <a:gd name="T1" fmla="*/ 620 h 3440"/>
                <a:gd name="T2" fmla="*/ 699 w 3087"/>
                <a:gd name="T3" fmla="*/ 777 h 3440"/>
                <a:gd name="T4" fmla="*/ 628 w 3087"/>
                <a:gd name="T5" fmla="*/ 937 h 3440"/>
                <a:gd name="T6" fmla="*/ 617 w 3087"/>
                <a:gd name="T7" fmla="*/ 1341 h 3440"/>
                <a:gd name="T8" fmla="*/ 557 w 3087"/>
                <a:gd name="T9" fmla="*/ 1669 h 3440"/>
                <a:gd name="T10" fmla="*/ 639 w 3087"/>
                <a:gd name="T11" fmla="*/ 1813 h 3440"/>
                <a:gd name="T12" fmla="*/ 762 w 3087"/>
                <a:gd name="T13" fmla="*/ 2049 h 3440"/>
                <a:gd name="T14" fmla="*/ 842 w 3087"/>
                <a:gd name="T15" fmla="*/ 2143 h 3440"/>
                <a:gd name="T16" fmla="*/ 807 w 3087"/>
                <a:gd name="T17" fmla="*/ 2547 h 3440"/>
                <a:gd name="T18" fmla="*/ 213 w 3087"/>
                <a:gd name="T19" fmla="*/ 2960 h 3440"/>
                <a:gd name="T20" fmla="*/ 124 w 3087"/>
                <a:gd name="T21" fmla="*/ 3315 h 3440"/>
                <a:gd name="T22" fmla="*/ 929 w 3087"/>
                <a:gd name="T23" fmla="*/ 2910 h 3440"/>
                <a:gd name="T24" fmla="*/ 1502 w 3087"/>
                <a:gd name="T25" fmla="*/ 2487 h 3440"/>
                <a:gd name="T26" fmla="*/ 1788 w 3087"/>
                <a:gd name="T27" fmla="*/ 2260 h 3440"/>
                <a:gd name="T28" fmla="*/ 1741 w 3087"/>
                <a:gd name="T29" fmla="*/ 1950 h 3440"/>
                <a:gd name="T30" fmla="*/ 1674 w 3087"/>
                <a:gd name="T31" fmla="*/ 1833 h 3440"/>
                <a:gd name="T32" fmla="*/ 1642 w 3087"/>
                <a:gd name="T33" fmla="*/ 1766 h 3440"/>
                <a:gd name="T34" fmla="*/ 1607 w 3087"/>
                <a:gd name="T35" fmla="*/ 1679 h 3440"/>
                <a:gd name="T36" fmla="*/ 1575 w 3087"/>
                <a:gd name="T37" fmla="*/ 1573 h 3440"/>
                <a:gd name="T38" fmla="*/ 1485 w 3087"/>
                <a:gd name="T39" fmla="*/ 1409 h 3440"/>
                <a:gd name="T40" fmla="*/ 1544 w 3087"/>
                <a:gd name="T41" fmla="*/ 961 h 3440"/>
                <a:gd name="T42" fmla="*/ 1235 w 3087"/>
                <a:gd name="T43" fmla="*/ 565 h 3440"/>
                <a:gd name="T44" fmla="*/ 2619 w 3087"/>
                <a:gd name="T45" fmla="*/ 46 h 3440"/>
                <a:gd name="T46" fmla="*/ 2929 w 3087"/>
                <a:gd name="T47" fmla="*/ 264 h 3440"/>
                <a:gd name="T48" fmla="*/ 3026 w 3087"/>
                <a:gd name="T49" fmla="*/ 545 h 3440"/>
                <a:gd name="T50" fmla="*/ 3064 w 3087"/>
                <a:gd name="T51" fmla="*/ 1021 h 3440"/>
                <a:gd name="T52" fmla="*/ 3065 w 3087"/>
                <a:gd name="T53" fmla="*/ 1479 h 3440"/>
                <a:gd name="T54" fmla="*/ 2896 w 3087"/>
                <a:gd name="T55" fmla="*/ 1618 h 3440"/>
                <a:gd name="T56" fmla="*/ 2834 w 3087"/>
                <a:gd name="T57" fmla="*/ 1540 h 3440"/>
                <a:gd name="T58" fmla="*/ 2939 w 3087"/>
                <a:gd name="T59" fmla="*/ 1450 h 3440"/>
                <a:gd name="T60" fmla="*/ 2940 w 3087"/>
                <a:gd name="T61" fmla="*/ 1053 h 3440"/>
                <a:gd name="T62" fmla="*/ 2903 w 3087"/>
                <a:gd name="T63" fmla="*/ 566 h 3440"/>
                <a:gd name="T64" fmla="*/ 2829 w 3087"/>
                <a:gd name="T65" fmla="*/ 337 h 3440"/>
                <a:gd name="T66" fmla="*/ 2541 w 3087"/>
                <a:gd name="T67" fmla="*/ 154 h 3440"/>
                <a:gd name="T68" fmla="*/ 2085 w 3087"/>
                <a:gd name="T69" fmla="*/ 141 h 3440"/>
                <a:gd name="T70" fmla="*/ 1765 w 3087"/>
                <a:gd name="T71" fmla="*/ 303 h 3440"/>
                <a:gd name="T72" fmla="*/ 1667 w 3087"/>
                <a:gd name="T73" fmla="*/ 540 h 3440"/>
                <a:gd name="T74" fmla="*/ 1629 w 3087"/>
                <a:gd name="T75" fmla="*/ 1053 h 3440"/>
                <a:gd name="T76" fmla="*/ 1627 w 3087"/>
                <a:gd name="T77" fmla="*/ 1446 h 3440"/>
                <a:gd name="T78" fmla="*/ 1689 w 3087"/>
                <a:gd name="T79" fmla="*/ 1521 h 3440"/>
                <a:gd name="T80" fmla="*/ 1737 w 3087"/>
                <a:gd name="T81" fmla="*/ 1674 h 3440"/>
                <a:gd name="T82" fmla="*/ 1778 w 3087"/>
                <a:gd name="T83" fmla="*/ 1766 h 3440"/>
                <a:gd name="T84" fmla="*/ 1889 w 3087"/>
                <a:gd name="T85" fmla="*/ 1947 h 3440"/>
                <a:gd name="T86" fmla="*/ 1914 w 3087"/>
                <a:gd name="T87" fmla="*/ 2230 h 3440"/>
                <a:gd name="T88" fmla="*/ 1798 w 3087"/>
                <a:gd name="T89" fmla="*/ 2463 h 3440"/>
                <a:gd name="T90" fmla="*/ 1049 w 3087"/>
                <a:gd name="T91" fmla="*/ 2951 h 3440"/>
                <a:gd name="T92" fmla="*/ 2161 w 3087"/>
                <a:gd name="T93" fmla="*/ 3315 h 3440"/>
                <a:gd name="T94" fmla="*/ 2211 w 3087"/>
                <a:gd name="T95" fmla="*/ 3415 h 3440"/>
                <a:gd name="T96" fmla="*/ 12 w 3087"/>
                <a:gd name="T97" fmla="*/ 3096 h 3440"/>
                <a:gd name="T98" fmla="*/ 210 w 3087"/>
                <a:gd name="T99" fmla="*/ 2796 h 3440"/>
                <a:gd name="T100" fmla="*/ 736 w 3087"/>
                <a:gd name="T101" fmla="*/ 2411 h 3440"/>
                <a:gd name="T102" fmla="*/ 638 w 3087"/>
                <a:gd name="T103" fmla="*/ 2090 h 3440"/>
                <a:gd name="T104" fmla="*/ 489 w 3087"/>
                <a:gd name="T105" fmla="*/ 1798 h 3440"/>
                <a:gd name="T106" fmla="*/ 435 w 3087"/>
                <a:gd name="T107" fmla="*/ 1403 h 3440"/>
                <a:gd name="T108" fmla="*/ 495 w 3087"/>
                <a:gd name="T109" fmla="*/ 992 h 3440"/>
                <a:gd name="T110" fmla="*/ 522 w 3087"/>
                <a:gd name="T111" fmla="*/ 868 h 3440"/>
                <a:gd name="T112" fmla="*/ 624 w 3087"/>
                <a:gd name="T113" fmla="*/ 673 h 3440"/>
                <a:gd name="T114" fmla="*/ 848 w 3087"/>
                <a:gd name="T115" fmla="*/ 499 h 3440"/>
                <a:gd name="T116" fmla="*/ 1243 w 3087"/>
                <a:gd name="T117" fmla="*/ 440 h 3440"/>
                <a:gd name="T118" fmla="*/ 1557 w 3087"/>
                <a:gd name="T119" fmla="*/ 453 h 3440"/>
                <a:gd name="T120" fmla="*/ 1709 w 3087"/>
                <a:gd name="T121" fmla="*/ 182 h 3440"/>
                <a:gd name="T122" fmla="*/ 2073 w 3087"/>
                <a:gd name="T123" fmla="*/ 16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7" h="3440">
                  <a:moveTo>
                    <a:pt x="1173" y="562"/>
                  </a:moveTo>
                  <a:lnTo>
                    <a:pt x="1114" y="565"/>
                  </a:lnTo>
                  <a:lnTo>
                    <a:pt x="1061" y="570"/>
                  </a:lnTo>
                  <a:lnTo>
                    <a:pt x="1011" y="579"/>
                  </a:lnTo>
                  <a:lnTo>
                    <a:pt x="965" y="590"/>
                  </a:lnTo>
                  <a:lnTo>
                    <a:pt x="923" y="604"/>
                  </a:lnTo>
                  <a:lnTo>
                    <a:pt x="884" y="620"/>
                  </a:lnTo>
                  <a:lnTo>
                    <a:pt x="849" y="639"/>
                  </a:lnTo>
                  <a:lnTo>
                    <a:pt x="817" y="658"/>
                  </a:lnTo>
                  <a:lnTo>
                    <a:pt x="787" y="680"/>
                  </a:lnTo>
                  <a:lnTo>
                    <a:pt x="762" y="703"/>
                  </a:lnTo>
                  <a:lnTo>
                    <a:pt x="738" y="727"/>
                  </a:lnTo>
                  <a:lnTo>
                    <a:pt x="718" y="752"/>
                  </a:lnTo>
                  <a:lnTo>
                    <a:pt x="699" y="777"/>
                  </a:lnTo>
                  <a:lnTo>
                    <a:pt x="684" y="801"/>
                  </a:lnTo>
                  <a:lnTo>
                    <a:pt x="670" y="826"/>
                  </a:lnTo>
                  <a:lnTo>
                    <a:pt x="658" y="850"/>
                  </a:lnTo>
                  <a:lnTo>
                    <a:pt x="649" y="874"/>
                  </a:lnTo>
                  <a:lnTo>
                    <a:pt x="640" y="897"/>
                  </a:lnTo>
                  <a:lnTo>
                    <a:pt x="634" y="918"/>
                  </a:lnTo>
                  <a:lnTo>
                    <a:pt x="628" y="937"/>
                  </a:lnTo>
                  <a:lnTo>
                    <a:pt x="625" y="955"/>
                  </a:lnTo>
                  <a:lnTo>
                    <a:pt x="622" y="970"/>
                  </a:lnTo>
                  <a:lnTo>
                    <a:pt x="620" y="983"/>
                  </a:lnTo>
                  <a:lnTo>
                    <a:pt x="619" y="993"/>
                  </a:lnTo>
                  <a:lnTo>
                    <a:pt x="617" y="1001"/>
                  </a:lnTo>
                  <a:lnTo>
                    <a:pt x="617" y="1004"/>
                  </a:lnTo>
                  <a:lnTo>
                    <a:pt x="617" y="1341"/>
                  </a:lnTo>
                  <a:lnTo>
                    <a:pt x="597" y="1359"/>
                  </a:lnTo>
                  <a:lnTo>
                    <a:pt x="580" y="1378"/>
                  </a:lnTo>
                  <a:lnTo>
                    <a:pt x="567" y="1396"/>
                  </a:lnTo>
                  <a:lnTo>
                    <a:pt x="558" y="1415"/>
                  </a:lnTo>
                  <a:lnTo>
                    <a:pt x="555" y="1433"/>
                  </a:lnTo>
                  <a:lnTo>
                    <a:pt x="555" y="1649"/>
                  </a:lnTo>
                  <a:lnTo>
                    <a:pt x="557" y="1669"/>
                  </a:lnTo>
                  <a:lnTo>
                    <a:pt x="564" y="1687"/>
                  </a:lnTo>
                  <a:lnTo>
                    <a:pt x="573" y="1705"/>
                  </a:lnTo>
                  <a:lnTo>
                    <a:pt x="585" y="1719"/>
                  </a:lnTo>
                  <a:lnTo>
                    <a:pt x="601" y="1732"/>
                  </a:lnTo>
                  <a:lnTo>
                    <a:pt x="622" y="1746"/>
                  </a:lnTo>
                  <a:lnTo>
                    <a:pt x="628" y="1771"/>
                  </a:lnTo>
                  <a:lnTo>
                    <a:pt x="639" y="1813"/>
                  </a:lnTo>
                  <a:lnTo>
                    <a:pt x="653" y="1853"/>
                  </a:lnTo>
                  <a:lnTo>
                    <a:pt x="669" y="1891"/>
                  </a:lnTo>
                  <a:lnTo>
                    <a:pt x="686" y="1927"/>
                  </a:lnTo>
                  <a:lnTo>
                    <a:pt x="705" y="1962"/>
                  </a:lnTo>
                  <a:lnTo>
                    <a:pt x="724" y="1994"/>
                  </a:lnTo>
                  <a:lnTo>
                    <a:pt x="743" y="2023"/>
                  </a:lnTo>
                  <a:lnTo>
                    <a:pt x="762" y="2049"/>
                  </a:lnTo>
                  <a:lnTo>
                    <a:pt x="780" y="2073"/>
                  </a:lnTo>
                  <a:lnTo>
                    <a:pt x="796" y="2094"/>
                  </a:lnTo>
                  <a:lnTo>
                    <a:pt x="811" y="2110"/>
                  </a:lnTo>
                  <a:lnTo>
                    <a:pt x="824" y="2124"/>
                  </a:lnTo>
                  <a:lnTo>
                    <a:pt x="834" y="2134"/>
                  </a:lnTo>
                  <a:lnTo>
                    <a:pt x="839" y="2141"/>
                  </a:lnTo>
                  <a:lnTo>
                    <a:pt x="842" y="2143"/>
                  </a:lnTo>
                  <a:lnTo>
                    <a:pt x="862" y="2161"/>
                  </a:lnTo>
                  <a:lnTo>
                    <a:pt x="862" y="2386"/>
                  </a:lnTo>
                  <a:lnTo>
                    <a:pt x="860" y="2422"/>
                  </a:lnTo>
                  <a:lnTo>
                    <a:pt x="852" y="2456"/>
                  </a:lnTo>
                  <a:lnTo>
                    <a:pt x="841" y="2488"/>
                  </a:lnTo>
                  <a:lnTo>
                    <a:pt x="826" y="2519"/>
                  </a:lnTo>
                  <a:lnTo>
                    <a:pt x="807" y="2547"/>
                  </a:lnTo>
                  <a:lnTo>
                    <a:pt x="783" y="2573"/>
                  </a:lnTo>
                  <a:lnTo>
                    <a:pt x="757" y="2595"/>
                  </a:lnTo>
                  <a:lnTo>
                    <a:pt x="728" y="2615"/>
                  </a:lnTo>
                  <a:lnTo>
                    <a:pt x="317" y="2875"/>
                  </a:lnTo>
                  <a:lnTo>
                    <a:pt x="279" y="2899"/>
                  </a:lnTo>
                  <a:lnTo>
                    <a:pt x="244" y="2928"/>
                  </a:lnTo>
                  <a:lnTo>
                    <a:pt x="213" y="2960"/>
                  </a:lnTo>
                  <a:lnTo>
                    <a:pt x="187" y="2995"/>
                  </a:lnTo>
                  <a:lnTo>
                    <a:pt x="165" y="3032"/>
                  </a:lnTo>
                  <a:lnTo>
                    <a:pt x="147" y="3073"/>
                  </a:lnTo>
                  <a:lnTo>
                    <a:pt x="134" y="3114"/>
                  </a:lnTo>
                  <a:lnTo>
                    <a:pt x="126" y="3158"/>
                  </a:lnTo>
                  <a:lnTo>
                    <a:pt x="124" y="3202"/>
                  </a:lnTo>
                  <a:lnTo>
                    <a:pt x="124" y="3315"/>
                  </a:lnTo>
                  <a:lnTo>
                    <a:pt x="864" y="3315"/>
                  </a:lnTo>
                  <a:lnTo>
                    <a:pt x="864" y="3175"/>
                  </a:lnTo>
                  <a:lnTo>
                    <a:pt x="867" y="3120"/>
                  </a:lnTo>
                  <a:lnTo>
                    <a:pt x="875" y="3064"/>
                  </a:lnTo>
                  <a:lnTo>
                    <a:pt x="889" y="3012"/>
                  </a:lnTo>
                  <a:lnTo>
                    <a:pt x="906" y="2960"/>
                  </a:lnTo>
                  <a:lnTo>
                    <a:pt x="929" y="2910"/>
                  </a:lnTo>
                  <a:lnTo>
                    <a:pt x="956" y="2864"/>
                  </a:lnTo>
                  <a:lnTo>
                    <a:pt x="989" y="2820"/>
                  </a:lnTo>
                  <a:lnTo>
                    <a:pt x="1024" y="2779"/>
                  </a:lnTo>
                  <a:lnTo>
                    <a:pt x="1064" y="2742"/>
                  </a:lnTo>
                  <a:lnTo>
                    <a:pt x="1107" y="2709"/>
                  </a:lnTo>
                  <a:lnTo>
                    <a:pt x="1154" y="2679"/>
                  </a:lnTo>
                  <a:lnTo>
                    <a:pt x="1502" y="2487"/>
                  </a:lnTo>
                  <a:lnTo>
                    <a:pt x="1542" y="2466"/>
                  </a:lnTo>
                  <a:lnTo>
                    <a:pt x="1705" y="2375"/>
                  </a:lnTo>
                  <a:lnTo>
                    <a:pt x="1730" y="2359"/>
                  </a:lnTo>
                  <a:lnTo>
                    <a:pt x="1750" y="2338"/>
                  </a:lnTo>
                  <a:lnTo>
                    <a:pt x="1767" y="2314"/>
                  </a:lnTo>
                  <a:lnTo>
                    <a:pt x="1780" y="2288"/>
                  </a:lnTo>
                  <a:lnTo>
                    <a:pt x="1788" y="2260"/>
                  </a:lnTo>
                  <a:lnTo>
                    <a:pt x="1790" y="2230"/>
                  </a:lnTo>
                  <a:lnTo>
                    <a:pt x="1790" y="2023"/>
                  </a:lnTo>
                  <a:lnTo>
                    <a:pt x="1780" y="2010"/>
                  </a:lnTo>
                  <a:lnTo>
                    <a:pt x="1769" y="1994"/>
                  </a:lnTo>
                  <a:lnTo>
                    <a:pt x="1756" y="1974"/>
                  </a:lnTo>
                  <a:lnTo>
                    <a:pt x="1741" y="1951"/>
                  </a:lnTo>
                  <a:lnTo>
                    <a:pt x="1741" y="1950"/>
                  </a:lnTo>
                  <a:lnTo>
                    <a:pt x="1740" y="1949"/>
                  </a:lnTo>
                  <a:lnTo>
                    <a:pt x="1724" y="1925"/>
                  </a:lnTo>
                  <a:lnTo>
                    <a:pt x="1709" y="1899"/>
                  </a:lnTo>
                  <a:lnTo>
                    <a:pt x="1705" y="1892"/>
                  </a:lnTo>
                  <a:lnTo>
                    <a:pt x="1691" y="1865"/>
                  </a:lnTo>
                  <a:lnTo>
                    <a:pt x="1676" y="1837"/>
                  </a:lnTo>
                  <a:lnTo>
                    <a:pt x="1674" y="1833"/>
                  </a:lnTo>
                  <a:lnTo>
                    <a:pt x="1673" y="1830"/>
                  </a:lnTo>
                  <a:lnTo>
                    <a:pt x="1667" y="1821"/>
                  </a:lnTo>
                  <a:lnTo>
                    <a:pt x="1666" y="1818"/>
                  </a:lnTo>
                  <a:lnTo>
                    <a:pt x="1664" y="1815"/>
                  </a:lnTo>
                  <a:lnTo>
                    <a:pt x="1647" y="1777"/>
                  </a:lnTo>
                  <a:lnTo>
                    <a:pt x="1645" y="1771"/>
                  </a:lnTo>
                  <a:lnTo>
                    <a:pt x="1642" y="1766"/>
                  </a:lnTo>
                  <a:lnTo>
                    <a:pt x="1638" y="1757"/>
                  </a:lnTo>
                  <a:lnTo>
                    <a:pt x="1636" y="1754"/>
                  </a:lnTo>
                  <a:lnTo>
                    <a:pt x="1635" y="1749"/>
                  </a:lnTo>
                  <a:lnTo>
                    <a:pt x="1619" y="1710"/>
                  </a:lnTo>
                  <a:lnTo>
                    <a:pt x="1616" y="1704"/>
                  </a:lnTo>
                  <a:lnTo>
                    <a:pt x="1614" y="1696"/>
                  </a:lnTo>
                  <a:lnTo>
                    <a:pt x="1607" y="1679"/>
                  </a:lnTo>
                  <a:lnTo>
                    <a:pt x="1601" y="1661"/>
                  </a:lnTo>
                  <a:lnTo>
                    <a:pt x="1595" y="1643"/>
                  </a:lnTo>
                  <a:lnTo>
                    <a:pt x="1593" y="1637"/>
                  </a:lnTo>
                  <a:lnTo>
                    <a:pt x="1592" y="1633"/>
                  </a:lnTo>
                  <a:lnTo>
                    <a:pt x="1587" y="1615"/>
                  </a:lnTo>
                  <a:lnTo>
                    <a:pt x="1575" y="1575"/>
                  </a:lnTo>
                  <a:lnTo>
                    <a:pt x="1575" y="1573"/>
                  </a:lnTo>
                  <a:lnTo>
                    <a:pt x="1574" y="1571"/>
                  </a:lnTo>
                  <a:lnTo>
                    <a:pt x="1552" y="1549"/>
                  </a:lnTo>
                  <a:lnTo>
                    <a:pt x="1533" y="1526"/>
                  </a:lnTo>
                  <a:lnTo>
                    <a:pt x="1517" y="1501"/>
                  </a:lnTo>
                  <a:lnTo>
                    <a:pt x="1502" y="1471"/>
                  </a:lnTo>
                  <a:lnTo>
                    <a:pt x="1491" y="1441"/>
                  </a:lnTo>
                  <a:lnTo>
                    <a:pt x="1485" y="1409"/>
                  </a:lnTo>
                  <a:lnTo>
                    <a:pt x="1481" y="1376"/>
                  </a:lnTo>
                  <a:lnTo>
                    <a:pt x="1481" y="1126"/>
                  </a:lnTo>
                  <a:lnTo>
                    <a:pt x="1485" y="1090"/>
                  </a:lnTo>
                  <a:lnTo>
                    <a:pt x="1492" y="1055"/>
                  </a:lnTo>
                  <a:lnTo>
                    <a:pt x="1505" y="1021"/>
                  </a:lnTo>
                  <a:lnTo>
                    <a:pt x="1522" y="991"/>
                  </a:lnTo>
                  <a:lnTo>
                    <a:pt x="1544" y="961"/>
                  </a:lnTo>
                  <a:lnTo>
                    <a:pt x="1544" y="666"/>
                  </a:lnTo>
                  <a:lnTo>
                    <a:pt x="1500" y="639"/>
                  </a:lnTo>
                  <a:lnTo>
                    <a:pt x="1453" y="615"/>
                  </a:lnTo>
                  <a:lnTo>
                    <a:pt x="1403" y="596"/>
                  </a:lnTo>
                  <a:lnTo>
                    <a:pt x="1350" y="582"/>
                  </a:lnTo>
                  <a:lnTo>
                    <a:pt x="1294" y="571"/>
                  </a:lnTo>
                  <a:lnTo>
                    <a:pt x="1235" y="565"/>
                  </a:lnTo>
                  <a:lnTo>
                    <a:pt x="1173" y="562"/>
                  </a:lnTo>
                  <a:close/>
                  <a:moveTo>
                    <a:pt x="2285" y="0"/>
                  </a:moveTo>
                  <a:lnTo>
                    <a:pt x="2359" y="1"/>
                  </a:lnTo>
                  <a:lnTo>
                    <a:pt x="2429" y="7"/>
                  </a:lnTo>
                  <a:lnTo>
                    <a:pt x="2497" y="16"/>
                  </a:lnTo>
                  <a:lnTo>
                    <a:pt x="2559" y="29"/>
                  </a:lnTo>
                  <a:lnTo>
                    <a:pt x="2619" y="46"/>
                  </a:lnTo>
                  <a:lnTo>
                    <a:pt x="2674" y="65"/>
                  </a:lnTo>
                  <a:lnTo>
                    <a:pt x="2727" y="89"/>
                  </a:lnTo>
                  <a:lnTo>
                    <a:pt x="2774" y="117"/>
                  </a:lnTo>
                  <a:lnTo>
                    <a:pt x="2820" y="148"/>
                  </a:lnTo>
                  <a:lnTo>
                    <a:pt x="2859" y="182"/>
                  </a:lnTo>
                  <a:lnTo>
                    <a:pt x="2896" y="220"/>
                  </a:lnTo>
                  <a:lnTo>
                    <a:pt x="2929" y="264"/>
                  </a:lnTo>
                  <a:lnTo>
                    <a:pt x="2956" y="307"/>
                  </a:lnTo>
                  <a:lnTo>
                    <a:pt x="2979" y="351"/>
                  </a:lnTo>
                  <a:lnTo>
                    <a:pt x="2995" y="393"/>
                  </a:lnTo>
                  <a:lnTo>
                    <a:pt x="3008" y="436"/>
                  </a:lnTo>
                  <a:lnTo>
                    <a:pt x="3016" y="475"/>
                  </a:lnTo>
                  <a:lnTo>
                    <a:pt x="3023" y="512"/>
                  </a:lnTo>
                  <a:lnTo>
                    <a:pt x="3026" y="545"/>
                  </a:lnTo>
                  <a:lnTo>
                    <a:pt x="3027" y="574"/>
                  </a:lnTo>
                  <a:lnTo>
                    <a:pt x="3027" y="598"/>
                  </a:lnTo>
                  <a:lnTo>
                    <a:pt x="3026" y="617"/>
                  </a:lnTo>
                  <a:lnTo>
                    <a:pt x="3025" y="629"/>
                  </a:lnTo>
                  <a:lnTo>
                    <a:pt x="3025" y="961"/>
                  </a:lnTo>
                  <a:lnTo>
                    <a:pt x="3047" y="991"/>
                  </a:lnTo>
                  <a:lnTo>
                    <a:pt x="3064" y="1021"/>
                  </a:lnTo>
                  <a:lnTo>
                    <a:pt x="3077" y="1055"/>
                  </a:lnTo>
                  <a:lnTo>
                    <a:pt x="3084" y="1090"/>
                  </a:lnTo>
                  <a:lnTo>
                    <a:pt x="3087" y="1126"/>
                  </a:lnTo>
                  <a:lnTo>
                    <a:pt x="3087" y="1376"/>
                  </a:lnTo>
                  <a:lnTo>
                    <a:pt x="3084" y="1412"/>
                  </a:lnTo>
                  <a:lnTo>
                    <a:pt x="3077" y="1446"/>
                  </a:lnTo>
                  <a:lnTo>
                    <a:pt x="3065" y="1479"/>
                  </a:lnTo>
                  <a:lnTo>
                    <a:pt x="3049" y="1510"/>
                  </a:lnTo>
                  <a:lnTo>
                    <a:pt x="3028" y="1538"/>
                  </a:lnTo>
                  <a:lnTo>
                    <a:pt x="3004" y="1562"/>
                  </a:lnTo>
                  <a:lnTo>
                    <a:pt x="2977" y="1584"/>
                  </a:lnTo>
                  <a:lnTo>
                    <a:pt x="2945" y="1601"/>
                  </a:lnTo>
                  <a:lnTo>
                    <a:pt x="2912" y="1614"/>
                  </a:lnTo>
                  <a:lnTo>
                    <a:pt x="2896" y="1618"/>
                  </a:lnTo>
                  <a:lnTo>
                    <a:pt x="2880" y="1615"/>
                  </a:lnTo>
                  <a:lnTo>
                    <a:pt x="2865" y="1610"/>
                  </a:lnTo>
                  <a:lnTo>
                    <a:pt x="2852" y="1600"/>
                  </a:lnTo>
                  <a:lnTo>
                    <a:pt x="2842" y="1588"/>
                  </a:lnTo>
                  <a:lnTo>
                    <a:pt x="2835" y="1573"/>
                  </a:lnTo>
                  <a:lnTo>
                    <a:pt x="2832" y="1557"/>
                  </a:lnTo>
                  <a:lnTo>
                    <a:pt x="2834" y="1540"/>
                  </a:lnTo>
                  <a:lnTo>
                    <a:pt x="2839" y="1525"/>
                  </a:lnTo>
                  <a:lnTo>
                    <a:pt x="2849" y="1512"/>
                  </a:lnTo>
                  <a:lnTo>
                    <a:pt x="2860" y="1502"/>
                  </a:lnTo>
                  <a:lnTo>
                    <a:pt x="2876" y="1494"/>
                  </a:lnTo>
                  <a:lnTo>
                    <a:pt x="2900" y="1485"/>
                  </a:lnTo>
                  <a:lnTo>
                    <a:pt x="2922" y="1469"/>
                  </a:lnTo>
                  <a:lnTo>
                    <a:pt x="2939" y="1450"/>
                  </a:lnTo>
                  <a:lnTo>
                    <a:pt x="2952" y="1428"/>
                  </a:lnTo>
                  <a:lnTo>
                    <a:pt x="2960" y="1403"/>
                  </a:lnTo>
                  <a:lnTo>
                    <a:pt x="2964" y="1376"/>
                  </a:lnTo>
                  <a:lnTo>
                    <a:pt x="2964" y="1126"/>
                  </a:lnTo>
                  <a:lnTo>
                    <a:pt x="2960" y="1100"/>
                  </a:lnTo>
                  <a:lnTo>
                    <a:pt x="2953" y="1076"/>
                  </a:lnTo>
                  <a:lnTo>
                    <a:pt x="2940" y="1053"/>
                  </a:lnTo>
                  <a:lnTo>
                    <a:pt x="2922" y="1033"/>
                  </a:lnTo>
                  <a:lnTo>
                    <a:pt x="2902" y="1015"/>
                  </a:lnTo>
                  <a:lnTo>
                    <a:pt x="2902" y="617"/>
                  </a:lnTo>
                  <a:lnTo>
                    <a:pt x="2902" y="614"/>
                  </a:lnTo>
                  <a:lnTo>
                    <a:pt x="2903" y="603"/>
                  </a:lnTo>
                  <a:lnTo>
                    <a:pt x="2903" y="586"/>
                  </a:lnTo>
                  <a:lnTo>
                    <a:pt x="2903" y="566"/>
                  </a:lnTo>
                  <a:lnTo>
                    <a:pt x="2901" y="540"/>
                  </a:lnTo>
                  <a:lnTo>
                    <a:pt x="2897" y="510"/>
                  </a:lnTo>
                  <a:lnTo>
                    <a:pt x="2891" y="479"/>
                  </a:lnTo>
                  <a:lnTo>
                    <a:pt x="2882" y="445"/>
                  </a:lnTo>
                  <a:lnTo>
                    <a:pt x="2868" y="409"/>
                  </a:lnTo>
                  <a:lnTo>
                    <a:pt x="2851" y="373"/>
                  </a:lnTo>
                  <a:lnTo>
                    <a:pt x="2829" y="337"/>
                  </a:lnTo>
                  <a:lnTo>
                    <a:pt x="2802" y="302"/>
                  </a:lnTo>
                  <a:lnTo>
                    <a:pt x="2769" y="268"/>
                  </a:lnTo>
                  <a:lnTo>
                    <a:pt x="2732" y="239"/>
                  </a:lnTo>
                  <a:lnTo>
                    <a:pt x="2690" y="211"/>
                  </a:lnTo>
                  <a:lnTo>
                    <a:pt x="2645" y="189"/>
                  </a:lnTo>
                  <a:lnTo>
                    <a:pt x="2595" y="169"/>
                  </a:lnTo>
                  <a:lnTo>
                    <a:pt x="2541" y="154"/>
                  </a:lnTo>
                  <a:lnTo>
                    <a:pt x="2483" y="141"/>
                  </a:lnTo>
                  <a:lnTo>
                    <a:pt x="2420" y="132"/>
                  </a:lnTo>
                  <a:lnTo>
                    <a:pt x="2355" y="126"/>
                  </a:lnTo>
                  <a:lnTo>
                    <a:pt x="2285" y="125"/>
                  </a:lnTo>
                  <a:lnTo>
                    <a:pt x="2214" y="126"/>
                  </a:lnTo>
                  <a:lnTo>
                    <a:pt x="2147" y="132"/>
                  </a:lnTo>
                  <a:lnTo>
                    <a:pt x="2085" y="141"/>
                  </a:lnTo>
                  <a:lnTo>
                    <a:pt x="2027" y="154"/>
                  </a:lnTo>
                  <a:lnTo>
                    <a:pt x="1973" y="170"/>
                  </a:lnTo>
                  <a:lnTo>
                    <a:pt x="1922" y="190"/>
                  </a:lnTo>
                  <a:lnTo>
                    <a:pt x="1877" y="213"/>
                  </a:lnTo>
                  <a:lnTo>
                    <a:pt x="1835" y="239"/>
                  </a:lnTo>
                  <a:lnTo>
                    <a:pt x="1799" y="269"/>
                  </a:lnTo>
                  <a:lnTo>
                    <a:pt x="1765" y="303"/>
                  </a:lnTo>
                  <a:lnTo>
                    <a:pt x="1738" y="338"/>
                  </a:lnTo>
                  <a:lnTo>
                    <a:pt x="1717" y="374"/>
                  </a:lnTo>
                  <a:lnTo>
                    <a:pt x="1700" y="410"/>
                  </a:lnTo>
                  <a:lnTo>
                    <a:pt x="1687" y="445"/>
                  </a:lnTo>
                  <a:lnTo>
                    <a:pt x="1677" y="479"/>
                  </a:lnTo>
                  <a:lnTo>
                    <a:pt x="1671" y="510"/>
                  </a:lnTo>
                  <a:lnTo>
                    <a:pt x="1667" y="540"/>
                  </a:lnTo>
                  <a:lnTo>
                    <a:pt x="1665" y="565"/>
                  </a:lnTo>
                  <a:lnTo>
                    <a:pt x="1665" y="585"/>
                  </a:lnTo>
                  <a:lnTo>
                    <a:pt x="1665" y="602"/>
                  </a:lnTo>
                  <a:lnTo>
                    <a:pt x="1667" y="603"/>
                  </a:lnTo>
                  <a:lnTo>
                    <a:pt x="1667" y="1015"/>
                  </a:lnTo>
                  <a:lnTo>
                    <a:pt x="1647" y="1033"/>
                  </a:lnTo>
                  <a:lnTo>
                    <a:pt x="1629" y="1053"/>
                  </a:lnTo>
                  <a:lnTo>
                    <a:pt x="1616" y="1076"/>
                  </a:lnTo>
                  <a:lnTo>
                    <a:pt x="1608" y="1100"/>
                  </a:lnTo>
                  <a:lnTo>
                    <a:pt x="1605" y="1126"/>
                  </a:lnTo>
                  <a:lnTo>
                    <a:pt x="1605" y="1376"/>
                  </a:lnTo>
                  <a:lnTo>
                    <a:pt x="1608" y="1401"/>
                  </a:lnTo>
                  <a:lnTo>
                    <a:pt x="1615" y="1425"/>
                  </a:lnTo>
                  <a:lnTo>
                    <a:pt x="1627" y="1446"/>
                  </a:lnTo>
                  <a:lnTo>
                    <a:pt x="1643" y="1465"/>
                  </a:lnTo>
                  <a:lnTo>
                    <a:pt x="1662" y="1481"/>
                  </a:lnTo>
                  <a:lnTo>
                    <a:pt x="1684" y="1494"/>
                  </a:lnTo>
                  <a:lnTo>
                    <a:pt x="1688" y="1515"/>
                  </a:lnTo>
                  <a:lnTo>
                    <a:pt x="1689" y="1519"/>
                  </a:lnTo>
                  <a:lnTo>
                    <a:pt x="1689" y="1519"/>
                  </a:lnTo>
                  <a:lnTo>
                    <a:pt x="1689" y="1521"/>
                  </a:lnTo>
                  <a:lnTo>
                    <a:pt x="1696" y="1551"/>
                  </a:lnTo>
                  <a:lnTo>
                    <a:pt x="1705" y="1580"/>
                  </a:lnTo>
                  <a:lnTo>
                    <a:pt x="1709" y="1595"/>
                  </a:lnTo>
                  <a:lnTo>
                    <a:pt x="1718" y="1622"/>
                  </a:lnTo>
                  <a:lnTo>
                    <a:pt x="1728" y="1648"/>
                  </a:lnTo>
                  <a:lnTo>
                    <a:pt x="1733" y="1661"/>
                  </a:lnTo>
                  <a:lnTo>
                    <a:pt x="1737" y="1674"/>
                  </a:lnTo>
                  <a:lnTo>
                    <a:pt x="1740" y="1679"/>
                  </a:lnTo>
                  <a:lnTo>
                    <a:pt x="1742" y="1683"/>
                  </a:lnTo>
                  <a:lnTo>
                    <a:pt x="1751" y="1708"/>
                  </a:lnTo>
                  <a:lnTo>
                    <a:pt x="1755" y="1715"/>
                  </a:lnTo>
                  <a:lnTo>
                    <a:pt x="1774" y="1758"/>
                  </a:lnTo>
                  <a:lnTo>
                    <a:pt x="1775" y="1760"/>
                  </a:lnTo>
                  <a:lnTo>
                    <a:pt x="1778" y="1766"/>
                  </a:lnTo>
                  <a:lnTo>
                    <a:pt x="1798" y="1803"/>
                  </a:lnTo>
                  <a:lnTo>
                    <a:pt x="1816" y="1837"/>
                  </a:lnTo>
                  <a:lnTo>
                    <a:pt x="1834" y="1866"/>
                  </a:lnTo>
                  <a:lnTo>
                    <a:pt x="1850" y="1892"/>
                  </a:lnTo>
                  <a:lnTo>
                    <a:pt x="1865" y="1915"/>
                  </a:lnTo>
                  <a:lnTo>
                    <a:pt x="1878" y="1934"/>
                  </a:lnTo>
                  <a:lnTo>
                    <a:pt x="1889" y="1947"/>
                  </a:lnTo>
                  <a:lnTo>
                    <a:pt x="1895" y="1957"/>
                  </a:lnTo>
                  <a:lnTo>
                    <a:pt x="1898" y="1959"/>
                  </a:lnTo>
                  <a:lnTo>
                    <a:pt x="1899" y="1960"/>
                  </a:lnTo>
                  <a:lnTo>
                    <a:pt x="1899" y="1961"/>
                  </a:lnTo>
                  <a:lnTo>
                    <a:pt x="1900" y="1961"/>
                  </a:lnTo>
                  <a:lnTo>
                    <a:pt x="1914" y="1978"/>
                  </a:lnTo>
                  <a:lnTo>
                    <a:pt x="1914" y="2230"/>
                  </a:lnTo>
                  <a:lnTo>
                    <a:pt x="1912" y="2269"/>
                  </a:lnTo>
                  <a:lnTo>
                    <a:pt x="1904" y="2308"/>
                  </a:lnTo>
                  <a:lnTo>
                    <a:pt x="1891" y="2345"/>
                  </a:lnTo>
                  <a:lnTo>
                    <a:pt x="1874" y="2378"/>
                  </a:lnTo>
                  <a:lnTo>
                    <a:pt x="1852" y="2410"/>
                  </a:lnTo>
                  <a:lnTo>
                    <a:pt x="1827" y="2438"/>
                  </a:lnTo>
                  <a:lnTo>
                    <a:pt x="1798" y="2463"/>
                  </a:lnTo>
                  <a:lnTo>
                    <a:pt x="1764" y="2485"/>
                  </a:lnTo>
                  <a:lnTo>
                    <a:pt x="1213" y="2789"/>
                  </a:lnTo>
                  <a:lnTo>
                    <a:pt x="1174" y="2814"/>
                  </a:lnTo>
                  <a:lnTo>
                    <a:pt x="1137" y="2844"/>
                  </a:lnTo>
                  <a:lnTo>
                    <a:pt x="1104" y="2876"/>
                  </a:lnTo>
                  <a:lnTo>
                    <a:pt x="1074" y="2912"/>
                  </a:lnTo>
                  <a:lnTo>
                    <a:pt x="1049" y="2951"/>
                  </a:lnTo>
                  <a:lnTo>
                    <a:pt x="1027" y="2992"/>
                  </a:lnTo>
                  <a:lnTo>
                    <a:pt x="1010" y="3036"/>
                  </a:lnTo>
                  <a:lnTo>
                    <a:pt x="998" y="3080"/>
                  </a:lnTo>
                  <a:lnTo>
                    <a:pt x="991" y="3127"/>
                  </a:lnTo>
                  <a:lnTo>
                    <a:pt x="988" y="3175"/>
                  </a:lnTo>
                  <a:lnTo>
                    <a:pt x="988" y="3315"/>
                  </a:lnTo>
                  <a:lnTo>
                    <a:pt x="2161" y="3315"/>
                  </a:lnTo>
                  <a:lnTo>
                    <a:pt x="2181" y="3318"/>
                  </a:lnTo>
                  <a:lnTo>
                    <a:pt x="2198" y="3327"/>
                  </a:lnTo>
                  <a:lnTo>
                    <a:pt x="2211" y="3341"/>
                  </a:lnTo>
                  <a:lnTo>
                    <a:pt x="2219" y="3358"/>
                  </a:lnTo>
                  <a:lnTo>
                    <a:pt x="2223" y="3378"/>
                  </a:lnTo>
                  <a:lnTo>
                    <a:pt x="2219" y="3397"/>
                  </a:lnTo>
                  <a:lnTo>
                    <a:pt x="2211" y="3415"/>
                  </a:lnTo>
                  <a:lnTo>
                    <a:pt x="2198" y="3428"/>
                  </a:lnTo>
                  <a:lnTo>
                    <a:pt x="2181" y="3437"/>
                  </a:lnTo>
                  <a:lnTo>
                    <a:pt x="2161" y="3440"/>
                  </a:lnTo>
                  <a:lnTo>
                    <a:pt x="0" y="3440"/>
                  </a:lnTo>
                  <a:lnTo>
                    <a:pt x="0" y="3202"/>
                  </a:lnTo>
                  <a:lnTo>
                    <a:pt x="3" y="3149"/>
                  </a:lnTo>
                  <a:lnTo>
                    <a:pt x="12" y="3096"/>
                  </a:lnTo>
                  <a:lnTo>
                    <a:pt x="26" y="3045"/>
                  </a:lnTo>
                  <a:lnTo>
                    <a:pt x="44" y="2996"/>
                  </a:lnTo>
                  <a:lnTo>
                    <a:pt x="69" y="2950"/>
                  </a:lnTo>
                  <a:lnTo>
                    <a:pt x="97" y="2906"/>
                  </a:lnTo>
                  <a:lnTo>
                    <a:pt x="130" y="2866"/>
                  </a:lnTo>
                  <a:lnTo>
                    <a:pt x="168" y="2829"/>
                  </a:lnTo>
                  <a:lnTo>
                    <a:pt x="210" y="2796"/>
                  </a:lnTo>
                  <a:lnTo>
                    <a:pt x="255" y="2767"/>
                  </a:lnTo>
                  <a:lnTo>
                    <a:pt x="666" y="2507"/>
                  </a:lnTo>
                  <a:lnTo>
                    <a:pt x="687" y="2492"/>
                  </a:lnTo>
                  <a:lnTo>
                    <a:pt x="705" y="2475"/>
                  </a:lnTo>
                  <a:lnTo>
                    <a:pt x="719" y="2456"/>
                  </a:lnTo>
                  <a:lnTo>
                    <a:pt x="729" y="2434"/>
                  </a:lnTo>
                  <a:lnTo>
                    <a:pt x="736" y="2411"/>
                  </a:lnTo>
                  <a:lnTo>
                    <a:pt x="738" y="2386"/>
                  </a:lnTo>
                  <a:lnTo>
                    <a:pt x="738" y="2215"/>
                  </a:lnTo>
                  <a:lnTo>
                    <a:pt x="723" y="2199"/>
                  </a:lnTo>
                  <a:lnTo>
                    <a:pt x="705" y="2178"/>
                  </a:lnTo>
                  <a:lnTo>
                    <a:pt x="684" y="2153"/>
                  </a:lnTo>
                  <a:lnTo>
                    <a:pt x="662" y="2123"/>
                  </a:lnTo>
                  <a:lnTo>
                    <a:pt x="638" y="2090"/>
                  </a:lnTo>
                  <a:lnTo>
                    <a:pt x="614" y="2054"/>
                  </a:lnTo>
                  <a:lnTo>
                    <a:pt x="591" y="2013"/>
                  </a:lnTo>
                  <a:lnTo>
                    <a:pt x="568" y="1970"/>
                  </a:lnTo>
                  <a:lnTo>
                    <a:pt x="548" y="1923"/>
                  </a:lnTo>
                  <a:lnTo>
                    <a:pt x="528" y="1874"/>
                  </a:lnTo>
                  <a:lnTo>
                    <a:pt x="513" y="1821"/>
                  </a:lnTo>
                  <a:lnTo>
                    <a:pt x="489" y="1798"/>
                  </a:lnTo>
                  <a:lnTo>
                    <a:pt x="469" y="1773"/>
                  </a:lnTo>
                  <a:lnTo>
                    <a:pt x="454" y="1745"/>
                  </a:lnTo>
                  <a:lnTo>
                    <a:pt x="442" y="1715"/>
                  </a:lnTo>
                  <a:lnTo>
                    <a:pt x="435" y="1682"/>
                  </a:lnTo>
                  <a:lnTo>
                    <a:pt x="432" y="1649"/>
                  </a:lnTo>
                  <a:lnTo>
                    <a:pt x="432" y="1433"/>
                  </a:lnTo>
                  <a:lnTo>
                    <a:pt x="435" y="1403"/>
                  </a:lnTo>
                  <a:lnTo>
                    <a:pt x="442" y="1372"/>
                  </a:lnTo>
                  <a:lnTo>
                    <a:pt x="455" y="1343"/>
                  </a:lnTo>
                  <a:lnTo>
                    <a:pt x="472" y="1315"/>
                  </a:lnTo>
                  <a:lnTo>
                    <a:pt x="494" y="1287"/>
                  </a:lnTo>
                  <a:lnTo>
                    <a:pt x="494" y="1001"/>
                  </a:lnTo>
                  <a:lnTo>
                    <a:pt x="494" y="997"/>
                  </a:lnTo>
                  <a:lnTo>
                    <a:pt x="495" y="992"/>
                  </a:lnTo>
                  <a:lnTo>
                    <a:pt x="496" y="982"/>
                  </a:lnTo>
                  <a:lnTo>
                    <a:pt x="498" y="969"/>
                  </a:lnTo>
                  <a:lnTo>
                    <a:pt x="500" y="953"/>
                  </a:lnTo>
                  <a:lnTo>
                    <a:pt x="503" y="935"/>
                  </a:lnTo>
                  <a:lnTo>
                    <a:pt x="509" y="914"/>
                  </a:lnTo>
                  <a:lnTo>
                    <a:pt x="514" y="892"/>
                  </a:lnTo>
                  <a:lnTo>
                    <a:pt x="522" y="868"/>
                  </a:lnTo>
                  <a:lnTo>
                    <a:pt x="530" y="841"/>
                  </a:lnTo>
                  <a:lnTo>
                    <a:pt x="541" y="815"/>
                  </a:lnTo>
                  <a:lnTo>
                    <a:pt x="554" y="787"/>
                  </a:lnTo>
                  <a:lnTo>
                    <a:pt x="568" y="759"/>
                  </a:lnTo>
                  <a:lnTo>
                    <a:pt x="584" y="730"/>
                  </a:lnTo>
                  <a:lnTo>
                    <a:pt x="602" y="701"/>
                  </a:lnTo>
                  <a:lnTo>
                    <a:pt x="624" y="673"/>
                  </a:lnTo>
                  <a:lnTo>
                    <a:pt x="647" y="644"/>
                  </a:lnTo>
                  <a:lnTo>
                    <a:pt x="673" y="617"/>
                  </a:lnTo>
                  <a:lnTo>
                    <a:pt x="701" y="591"/>
                  </a:lnTo>
                  <a:lnTo>
                    <a:pt x="734" y="565"/>
                  </a:lnTo>
                  <a:lnTo>
                    <a:pt x="768" y="541"/>
                  </a:lnTo>
                  <a:lnTo>
                    <a:pt x="806" y="519"/>
                  </a:lnTo>
                  <a:lnTo>
                    <a:pt x="848" y="499"/>
                  </a:lnTo>
                  <a:lnTo>
                    <a:pt x="892" y="482"/>
                  </a:lnTo>
                  <a:lnTo>
                    <a:pt x="940" y="467"/>
                  </a:lnTo>
                  <a:lnTo>
                    <a:pt x="993" y="455"/>
                  </a:lnTo>
                  <a:lnTo>
                    <a:pt x="1049" y="446"/>
                  </a:lnTo>
                  <a:lnTo>
                    <a:pt x="1109" y="439"/>
                  </a:lnTo>
                  <a:lnTo>
                    <a:pt x="1173" y="438"/>
                  </a:lnTo>
                  <a:lnTo>
                    <a:pt x="1243" y="440"/>
                  </a:lnTo>
                  <a:lnTo>
                    <a:pt x="1309" y="447"/>
                  </a:lnTo>
                  <a:lnTo>
                    <a:pt x="1373" y="459"/>
                  </a:lnTo>
                  <a:lnTo>
                    <a:pt x="1433" y="475"/>
                  </a:lnTo>
                  <a:lnTo>
                    <a:pt x="1491" y="496"/>
                  </a:lnTo>
                  <a:lnTo>
                    <a:pt x="1545" y="521"/>
                  </a:lnTo>
                  <a:lnTo>
                    <a:pt x="1550" y="488"/>
                  </a:lnTo>
                  <a:lnTo>
                    <a:pt x="1557" y="453"/>
                  </a:lnTo>
                  <a:lnTo>
                    <a:pt x="1566" y="416"/>
                  </a:lnTo>
                  <a:lnTo>
                    <a:pt x="1579" y="378"/>
                  </a:lnTo>
                  <a:lnTo>
                    <a:pt x="1595" y="339"/>
                  </a:lnTo>
                  <a:lnTo>
                    <a:pt x="1617" y="299"/>
                  </a:lnTo>
                  <a:lnTo>
                    <a:pt x="1642" y="259"/>
                  </a:lnTo>
                  <a:lnTo>
                    <a:pt x="1673" y="220"/>
                  </a:lnTo>
                  <a:lnTo>
                    <a:pt x="1709" y="182"/>
                  </a:lnTo>
                  <a:lnTo>
                    <a:pt x="1749" y="148"/>
                  </a:lnTo>
                  <a:lnTo>
                    <a:pt x="1794" y="117"/>
                  </a:lnTo>
                  <a:lnTo>
                    <a:pt x="1842" y="89"/>
                  </a:lnTo>
                  <a:lnTo>
                    <a:pt x="1894" y="65"/>
                  </a:lnTo>
                  <a:lnTo>
                    <a:pt x="1949" y="46"/>
                  </a:lnTo>
                  <a:lnTo>
                    <a:pt x="2010" y="29"/>
                  </a:lnTo>
                  <a:lnTo>
                    <a:pt x="2073" y="16"/>
                  </a:lnTo>
                  <a:lnTo>
                    <a:pt x="2140" y="7"/>
                  </a:lnTo>
                  <a:lnTo>
                    <a:pt x="2211" y="1"/>
                  </a:lnTo>
                  <a:lnTo>
                    <a:pt x="2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865"/>
          <p:cNvGrpSpPr/>
          <p:nvPr/>
        </p:nvGrpSpPr>
        <p:grpSpPr>
          <a:xfrm>
            <a:off x="10945290" y="3452813"/>
            <a:ext cx="582613" cy="563563"/>
            <a:chOff x="10928350" y="3452813"/>
            <a:chExt cx="582613" cy="5635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63" name="Freeform 222"/>
            <p:cNvSpPr>
              <a:spLocks noEditPoints="1"/>
            </p:cNvSpPr>
            <p:nvPr/>
          </p:nvSpPr>
          <p:spPr bwMode="auto">
            <a:xfrm>
              <a:off x="11274425" y="3779838"/>
              <a:ext cx="236538" cy="236538"/>
            </a:xfrm>
            <a:custGeom>
              <a:avLst/>
              <a:gdLst>
                <a:gd name="T0" fmla="*/ 559 w 1343"/>
                <a:gd name="T1" fmla="*/ 123 h 1346"/>
                <a:gd name="T2" fmla="*/ 405 w 1343"/>
                <a:gd name="T3" fmla="*/ 179 h 1346"/>
                <a:gd name="T4" fmla="*/ 276 w 1343"/>
                <a:gd name="T5" fmla="*/ 276 h 1346"/>
                <a:gd name="T6" fmla="*/ 180 w 1343"/>
                <a:gd name="T7" fmla="*/ 406 h 1346"/>
                <a:gd name="T8" fmla="*/ 123 w 1343"/>
                <a:gd name="T9" fmla="*/ 560 h 1346"/>
                <a:gd name="T10" fmla="*/ 115 w 1343"/>
                <a:gd name="T11" fmla="*/ 730 h 1346"/>
                <a:gd name="T12" fmla="*/ 156 w 1343"/>
                <a:gd name="T13" fmla="*/ 891 h 1346"/>
                <a:gd name="T14" fmla="*/ 240 w 1343"/>
                <a:gd name="T15" fmla="*/ 1029 h 1346"/>
                <a:gd name="T16" fmla="*/ 359 w 1343"/>
                <a:gd name="T17" fmla="*/ 1138 h 1346"/>
                <a:gd name="T18" fmla="*/ 506 w 1343"/>
                <a:gd name="T19" fmla="*/ 1208 h 1346"/>
                <a:gd name="T20" fmla="*/ 672 w 1343"/>
                <a:gd name="T21" fmla="*/ 1234 h 1346"/>
                <a:gd name="T22" fmla="*/ 837 w 1343"/>
                <a:gd name="T23" fmla="*/ 1208 h 1346"/>
                <a:gd name="T24" fmla="*/ 984 w 1343"/>
                <a:gd name="T25" fmla="*/ 1138 h 1346"/>
                <a:gd name="T26" fmla="*/ 1103 w 1343"/>
                <a:gd name="T27" fmla="*/ 1029 h 1346"/>
                <a:gd name="T28" fmla="*/ 1187 w 1343"/>
                <a:gd name="T29" fmla="*/ 891 h 1346"/>
                <a:gd name="T30" fmla="*/ 1228 w 1343"/>
                <a:gd name="T31" fmla="*/ 730 h 1346"/>
                <a:gd name="T32" fmla="*/ 1220 w 1343"/>
                <a:gd name="T33" fmla="*/ 560 h 1346"/>
                <a:gd name="T34" fmla="*/ 1164 w 1343"/>
                <a:gd name="T35" fmla="*/ 406 h 1346"/>
                <a:gd name="T36" fmla="*/ 1067 w 1343"/>
                <a:gd name="T37" fmla="*/ 276 h 1346"/>
                <a:gd name="T38" fmla="*/ 938 w 1343"/>
                <a:gd name="T39" fmla="*/ 179 h 1346"/>
                <a:gd name="T40" fmla="*/ 785 w 1343"/>
                <a:gd name="T41" fmla="*/ 123 h 1346"/>
                <a:gd name="T42" fmla="*/ 672 w 1343"/>
                <a:gd name="T43" fmla="*/ 0 h 1346"/>
                <a:gd name="T44" fmla="*/ 860 w 1343"/>
                <a:gd name="T45" fmla="*/ 26 h 1346"/>
                <a:gd name="T46" fmla="*/ 1028 w 1343"/>
                <a:gd name="T47" fmla="*/ 102 h 1346"/>
                <a:gd name="T48" fmla="*/ 1167 w 1343"/>
                <a:gd name="T49" fmla="*/ 219 h 1346"/>
                <a:gd name="T50" fmla="*/ 1271 w 1343"/>
                <a:gd name="T51" fmla="*/ 369 h 1346"/>
                <a:gd name="T52" fmla="*/ 1331 w 1343"/>
                <a:gd name="T53" fmla="*/ 545 h 1346"/>
                <a:gd name="T54" fmla="*/ 1340 w 1343"/>
                <a:gd name="T55" fmla="*/ 737 h 1346"/>
                <a:gd name="T56" fmla="*/ 1296 w 1343"/>
                <a:gd name="T57" fmla="*/ 921 h 1346"/>
                <a:gd name="T58" fmla="*/ 1206 w 1343"/>
                <a:gd name="T59" fmla="*/ 1080 h 1346"/>
                <a:gd name="T60" fmla="*/ 1078 w 1343"/>
                <a:gd name="T61" fmla="*/ 1208 h 1346"/>
                <a:gd name="T62" fmla="*/ 919 w 1343"/>
                <a:gd name="T63" fmla="*/ 1299 h 1346"/>
                <a:gd name="T64" fmla="*/ 737 w 1343"/>
                <a:gd name="T65" fmla="*/ 1343 h 1346"/>
                <a:gd name="T66" fmla="*/ 544 w 1343"/>
                <a:gd name="T67" fmla="*/ 1333 h 1346"/>
                <a:gd name="T68" fmla="*/ 369 w 1343"/>
                <a:gd name="T69" fmla="*/ 1273 h 1346"/>
                <a:gd name="T70" fmla="*/ 219 w 1343"/>
                <a:gd name="T71" fmla="*/ 1169 h 1346"/>
                <a:gd name="T72" fmla="*/ 103 w 1343"/>
                <a:gd name="T73" fmla="*/ 1030 h 1346"/>
                <a:gd name="T74" fmla="*/ 27 w 1343"/>
                <a:gd name="T75" fmla="*/ 861 h 1346"/>
                <a:gd name="T76" fmla="*/ 0 w 1343"/>
                <a:gd name="T77" fmla="*/ 673 h 1346"/>
                <a:gd name="T78" fmla="*/ 27 w 1343"/>
                <a:gd name="T79" fmla="*/ 484 h 1346"/>
                <a:gd name="T80" fmla="*/ 103 w 1343"/>
                <a:gd name="T81" fmla="*/ 316 h 1346"/>
                <a:gd name="T82" fmla="*/ 219 w 1343"/>
                <a:gd name="T83" fmla="*/ 176 h 1346"/>
                <a:gd name="T84" fmla="*/ 369 w 1343"/>
                <a:gd name="T85" fmla="*/ 72 h 1346"/>
                <a:gd name="T86" fmla="*/ 544 w 1343"/>
                <a:gd name="T87" fmla="*/ 12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3" h="1346">
                  <a:moveTo>
                    <a:pt x="672" y="112"/>
                  </a:moveTo>
                  <a:lnTo>
                    <a:pt x="615" y="115"/>
                  </a:lnTo>
                  <a:lnTo>
                    <a:pt x="559" y="123"/>
                  </a:lnTo>
                  <a:lnTo>
                    <a:pt x="506" y="138"/>
                  </a:lnTo>
                  <a:lnTo>
                    <a:pt x="454" y="156"/>
                  </a:lnTo>
                  <a:lnTo>
                    <a:pt x="405" y="179"/>
                  </a:lnTo>
                  <a:lnTo>
                    <a:pt x="359" y="208"/>
                  </a:lnTo>
                  <a:lnTo>
                    <a:pt x="316" y="241"/>
                  </a:lnTo>
                  <a:lnTo>
                    <a:pt x="276" y="276"/>
                  </a:lnTo>
                  <a:lnTo>
                    <a:pt x="240" y="316"/>
                  </a:lnTo>
                  <a:lnTo>
                    <a:pt x="208" y="360"/>
                  </a:lnTo>
                  <a:lnTo>
                    <a:pt x="180" y="406"/>
                  </a:lnTo>
                  <a:lnTo>
                    <a:pt x="156" y="455"/>
                  </a:lnTo>
                  <a:lnTo>
                    <a:pt x="138" y="507"/>
                  </a:lnTo>
                  <a:lnTo>
                    <a:pt x="123" y="560"/>
                  </a:lnTo>
                  <a:lnTo>
                    <a:pt x="115" y="616"/>
                  </a:lnTo>
                  <a:lnTo>
                    <a:pt x="112" y="673"/>
                  </a:lnTo>
                  <a:lnTo>
                    <a:pt x="115" y="730"/>
                  </a:lnTo>
                  <a:lnTo>
                    <a:pt x="123" y="786"/>
                  </a:lnTo>
                  <a:lnTo>
                    <a:pt x="138" y="839"/>
                  </a:lnTo>
                  <a:lnTo>
                    <a:pt x="156" y="891"/>
                  </a:lnTo>
                  <a:lnTo>
                    <a:pt x="180" y="940"/>
                  </a:lnTo>
                  <a:lnTo>
                    <a:pt x="208" y="986"/>
                  </a:lnTo>
                  <a:lnTo>
                    <a:pt x="240" y="1029"/>
                  </a:lnTo>
                  <a:lnTo>
                    <a:pt x="276" y="1069"/>
                  </a:lnTo>
                  <a:lnTo>
                    <a:pt x="316" y="1105"/>
                  </a:lnTo>
                  <a:lnTo>
                    <a:pt x="359" y="1138"/>
                  </a:lnTo>
                  <a:lnTo>
                    <a:pt x="405" y="1165"/>
                  </a:lnTo>
                  <a:lnTo>
                    <a:pt x="454" y="1190"/>
                  </a:lnTo>
                  <a:lnTo>
                    <a:pt x="506" y="1208"/>
                  </a:lnTo>
                  <a:lnTo>
                    <a:pt x="559" y="1222"/>
                  </a:lnTo>
                  <a:lnTo>
                    <a:pt x="615" y="1230"/>
                  </a:lnTo>
                  <a:lnTo>
                    <a:pt x="672" y="1234"/>
                  </a:lnTo>
                  <a:lnTo>
                    <a:pt x="729" y="1230"/>
                  </a:lnTo>
                  <a:lnTo>
                    <a:pt x="785" y="1222"/>
                  </a:lnTo>
                  <a:lnTo>
                    <a:pt x="837" y="1208"/>
                  </a:lnTo>
                  <a:lnTo>
                    <a:pt x="889" y="1190"/>
                  </a:lnTo>
                  <a:lnTo>
                    <a:pt x="938" y="1165"/>
                  </a:lnTo>
                  <a:lnTo>
                    <a:pt x="984" y="1138"/>
                  </a:lnTo>
                  <a:lnTo>
                    <a:pt x="1028" y="1105"/>
                  </a:lnTo>
                  <a:lnTo>
                    <a:pt x="1067" y="1069"/>
                  </a:lnTo>
                  <a:lnTo>
                    <a:pt x="1103" y="1029"/>
                  </a:lnTo>
                  <a:lnTo>
                    <a:pt x="1136" y="986"/>
                  </a:lnTo>
                  <a:lnTo>
                    <a:pt x="1164" y="940"/>
                  </a:lnTo>
                  <a:lnTo>
                    <a:pt x="1187" y="891"/>
                  </a:lnTo>
                  <a:lnTo>
                    <a:pt x="1206" y="839"/>
                  </a:lnTo>
                  <a:lnTo>
                    <a:pt x="1220" y="786"/>
                  </a:lnTo>
                  <a:lnTo>
                    <a:pt x="1228" y="730"/>
                  </a:lnTo>
                  <a:lnTo>
                    <a:pt x="1231" y="673"/>
                  </a:lnTo>
                  <a:lnTo>
                    <a:pt x="1228" y="616"/>
                  </a:lnTo>
                  <a:lnTo>
                    <a:pt x="1220" y="560"/>
                  </a:lnTo>
                  <a:lnTo>
                    <a:pt x="1206" y="507"/>
                  </a:lnTo>
                  <a:lnTo>
                    <a:pt x="1187" y="455"/>
                  </a:lnTo>
                  <a:lnTo>
                    <a:pt x="1164" y="406"/>
                  </a:lnTo>
                  <a:lnTo>
                    <a:pt x="1136" y="360"/>
                  </a:lnTo>
                  <a:lnTo>
                    <a:pt x="1103" y="316"/>
                  </a:lnTo>
                  <a:lnTo>
                    <a:pt x="1067" y="276"/>
                  </a:lnTo>
                  <a:lnTo>
                    <a:pt x="1028" y="241"/>
                  </a:lnTo>
                  <a:lnTo>
                    <a:pt x="984" y="208"/>
                  </a:lnTo>
                  <a:lnTo>
                    <a:pt x="938" y="179"/>
                  </a:lnTo>
                  <a:lnTo>
                    <a:pt x="889" y="156"/>
                  </a:lnTo>
                  <a:lnTo>
                    <a:pt x="837" y="138"/>
                  </a:lnTo>
                  <a:lnTo>
                    <a:pt x="785" y="123"/>
                  </a:lnTo>
                  <a:lnTo>
                    <a:pt x="729" y="115"/>
                  </a:lnTo>
                  <a:lnTo>
                    <a:pt x="672" y="112"/>
                  </a:lnTo>
                  <a:close/>
                  <a:moveTo>
                    <a:pt x="672" y="0"/>
                  </a:moveTo>
                  <a:lnTo>
                    <a:pt x="737" y="3"/>
                  </a:lnTo>
                  <a:lnTo>
                    <a:pt x="799" y="12"/>
                  </a:lnTo>
                  <a:lnTo>
                    <a:pt x="860" y="26"/>
                  </a:lnTo>
                  <a:lnTo>
                    <a:pt x="919" y="47"/>
                  </a:lnTo>
                  <a:lnTo>
                    <a:pt x="975" y="72"/>
                  </a:lnTo>
                  <a:lnTo>
                    <a:pt x="1028" y="102"/>
                  </a:lnTo>
                  <a:lnTo>
                    <a:pt x="1078" y="137"/>
                  </a:lnTo>
                  <a:lnTo>
                    <a:pt x="1124" y="176"/>
                  </a:lnTo>
                  <a:lnTo>
                    <a:pt x="1167" y="219"/>
                  </a:lnTo>
                  <a:lnTo>
                    <a:pt x="1206" y="266"/>
                  </a:lnTo>
                  <a:lnTo>
                    <a:pt x="1240" y="316"/>
                  </a:lnTo>
                  <a:lnTo>
                    <a:pt x="1271" y="369"/>
                  </a:lnTo>
                  <a:lnTo>
                    <a:pt x="1296" y="425"/>
                  </a:lnTo>
                  <a:lnTo>
                    <a:pt x="1317" y="484"/>
                  </a:lnTo>
                  <a:lnTo>
                    <a:pt x="1331" y="545"/>
                  </a:lnTo>
                  <a:lnTo>
                    <a:pt x="1340" y="608"/>
                  </a:lnTo>
                  <a:lnTo>
                    <a:pt x="1343" y="673"/>
                  </a:lnTo>
                  <a:lnTo>
                    <a:pt x="1340" y="737"/>
                  </a:lnTo>
                  <a:lnTo>
                    <a:pt x="1331" y="800"/>
                  </a:lnTo>
                  <a:lnTo>
                    <a:pt x="1317" y="861"/>
                  </a:lnTo>
                  <a:lnTo>
                    <a:pt x="1296" y="921"/>
                  </a:lnTo>
                  <a:lnTo>
                    <a:pt x="1271" y="977"/>
                  </a:lnTo>
                  <a:lnTo>
                    <a:pt x="1240" y="1030"/>
                  </a:lnTo>
                  <a:lnTo>
                    <a:pt x="1206" y="1080"/>
                  </a:lnTo>
                  <a:lnTo>
                    <a:pt x="1167" y="1126"/>
                  </a:lnTo>
                  <a:lnTo>
                    <a:pt x="1124" y="1169"/>
                  </a:lnTo>
                  <a:lnTo>
                    <a:pt x="1078" y="1208"/>
                  </a:lnTo>
                  <a:lnTo>
                    <a:pt x="1028" y="1243"/>
                  </a:lnTo>
                  <a:lnTo>
                    <a:pt x="975" y="1273"/>
                  </a:lnTo>
                  <a:lnTo>
                    <a:pt x="919" y="1299"/>
                  </a:lnTo>
                  <a:lnTo>
                    <a:pt x="860" y="1319"/>
                  </a:lnTo>
                  <a:lnTo>
                    <a:pt x="799" y="1333"/>
                  </a:lnTo>
                  <a:lnTo>
                    <a:pt x="737" y="1343"/>
                  </a:lnTo>
                  <a:lnTo>
                    <a:pt x="672" y="1346"/>
                  </a:lnTo>
                  <a:lnTo>
                    <a:pt x="608" y="1343"/>
                  </a:lnTo>
                  <a:lnTo>
                    <a:pt x="544" y="1333"/>
                  </a:lnTo>
                  <a:lnTo>
                    <a:pt x="483" y="1319"/>
                  </a:lnTo>
                  <a:lnTo>
                    <a:pt x="424" y="1299"/>
                  </a:lnTo>
                  <a:lnTo>
                    <a:pt x="369" y="1273"/>
                  </a:lnTo>
                  <a:lnTo>
                    <a:pt x="316" y="1243"/>
                  </a:lnTo>
                  <a:lnTo>
                    <a:pt x="266" y="1208"/>
                  </a:lnTo>
                  <a:lnTo>
                    <a:pt x="219" y="1169"/>
                  </a:lnTo>
                  <a:lnTo>
                    <a:pt x="176" y="1126"/>
                  </a:lnTo>
                  <a:lnTo>
                    <a:pt x="138" y="1080"/>
                  </a:lnTo>
                  <a:lnTo>
                    <a:pt x="103" y="1030"/>
                  </a:lnTo>
                  <a:lnTo>
                    <a:pt x="72" y="977"/>
                  </a:lnTo>
                  <a:lnTo>
                    <a:pt x="47" y="921"/>
                  </a:lnTo>
                  <a:lnTo>
                    <a:pt x="27" y="861"/>
                  </a:lnTo>
                  <a:lnTo>
                    <a:pt x="12" y="800"/>
                  </a:lnTo>
                  <a:lnTo>
                    <a:pt x="3" y="737"/>
                  </a:lnTo>
                  <a:lnTo>
                    <a:pt x="0" y="673"/>
                  </a:lnTo>
                  <a:lnTo>
                    <a:pt x="3" y="608"/>
                  </a:lnTo>
                  <a:lnTo>
                    <a:pt x="12" y="545"/>
                  </a:lnTo>
                  <a:lnTo>
                    <a:pt x="27" y="484"/>
                  </a:lnTo>
                  <a:lnTo>
                    <a:pt x="47" y="425"/>
                  </a:lnTo>
                  <a:lnTo>
                    <a:pt x="72" y="369"/>
                  </a:lnTo>
                  <a:lnTo>
                    <a:pt x="103" y="316"/>
                  </a:lnTo>
                  <a:lnTo>
                    <a:pt x="138" y="266"/>
                  </a:lnTo>
                  <a:lnTo>
                    <a:pt x="176" y="219"/>
                  </a:lnTo>
                  <a:lnTo>
                    <a:pt x="219" y="176"/>
                  </a:lnTo>
                  <a:lnTo>
                    <a:pt x="266" y="137"/>
                  </a:lnTo>
                  <a:lnTo>
                    <a:pt x="316" y="102"/>
                  </a:lnTo>
                  <a:lnTo>
                    <a:pt x="369" y="72"/>
                  </a:lnTo>
                  <a:lnTo>
                    <a:pt x="424" y="47"/>
                  </a:lnTo>
                  <a:lnTo>
                    <a:pt x="483" y="26"/>
                  </a:lnTo>
                  <a:lnTo>
                    <a:pt x="544" y="12"/>
                  </a:lnTo>
                  <a:lnTo>
                    <a:pt x="608" y="3"/>
                  </a:lnTo>
                  <a:lnTo>
                    <a:pt x="6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223"/>
            <p:cNvSpPr>
              <a:spLocks/>
            </p:cNvSpPr>
            <p:nvPr/>
          </p:nvSpPr>
          <p:spPr bwMode="auto">
            <a:xfrm>
              <a:off x="11382375" y="3829050"/>
              <a:ext cx="79375" cy="79375"/>
            </a:xfrm>
            <a:custGeom>
              <a:avLst/>
              <a:gdLst>
                <a:gd name="T0" fmla="*/ 56 w 447"/>
                <a:gd name="T1" fmla="*/ 0 h 449"/>
                <a:gd name="T2" fmla="*/ 73 w 447"/>
                <a:gd name="T3" fmla="*/ 3 h 449"/>
                <a:gd name="T4" fmla="*/ 88 w 447"/>
                <a:gd name="T5" fmla="*/ 10 h 449"/>
                <a:gd name="T6" fmla="*/ 100 w 447"/>
                <a:gd name="T7" fmla="*/ 23 h 449"/>
                <a:gd name="T8" fmla="*/ 109 w 447"/>
                <a:gd name="T9" fmla="*/ 38 h 449"/>
                <a:gd name="T10" fmla="*/ 112 w 447"/>
                <a:gd name="T11" fmla="*/ 56 h 449"/>
                <a:gd name="T12" fmla="*/ 112 w 447"/>
                <a:gd name="T13" fmla="*/ 337 h 449"/>
                <a:gd name="T14" fmla="*/ 391 w 447"/>
                <a:gd name="T15" fmla="*/ 337 h 449"/>
                <a:gd name="T16" fmla="*/ 409 w 447"/>
                <a:gd name="T17" fmla="*/ 340 h 449"/>
                <a:gd name="T18" fmla="*/ 424 w 447"/>
                <a:gd name="T19" fmla="*/ 347 h 449"/>
                <a:gd name="T20" fmla="*/ 436 w 447"/>
                <a:gd name="T21" fmla="*/ 359 h 449"/>
                <a:gd name="T22" fmla="*/ 444 w 447"/>
                <a:gd name="T23" fmla="*/ 375 h 449"/>
                <a:gd name="T24" fmla="*/ 447 w 447"/>
                <a:gd name="T25" fmla="*/ 393 h 449"/>
                <a:gd name="T26" fmla="*/ 444 w 447"/>
                <a:gd name="T27" fmla="*/ 410 h 449"/>
                <a:gd name="T28" fmla="*/ 436 w 447"/>
                <a:gd name="T29" fmla="*/ 425 h 449"/>
                <a:gd name="T30" fmla="*/ 424 w 447"/>
                <a:gd name="T31" fmla="*/ 438 h 449"/>
                <a:gd name="T32" fmla="*/ 409 w 447"/>
                <a:gd name="T33" fmla="*/ 446 h 449"/>
                <a:gd name="T34" fmla="*/ 391 w 447"/>
                <a:gd name="T35" fmla="*/ 449 h 449"/>
                <a:gd name="T36" fmla="*/ 56 w 447"/>
                <a:gd name="T37" fmla="*/ 449 h 449"/>
                <a:gd name="T38" fmla="*/ 38 w 447"/>
                <a:gd name="T39" fmla="*/ 446 h 449"/>
                <a:gd name="T40" fmla="*/ 23 w 447"/>
                <a:gd name="T41" fmla="*/ 438 h 449"/>
                <a:gd name="T42" fmla="*/ 11 w 447"/>
                <a:gd name="T43" fmla="*/ 425 h 449"/>
                <a:gd name="T44" fmla="*/ 3 w 447"/>
                <a:gd name="T45" fmla="*/ 410 h 449"/>
                <a:gd name="T46" fmla="*/ 0 w 447"/>
                <a:gd name="T47" fmla="*/ 393 h 449"/>
                <a:gd name="T48" fmla="*/ 0 w 447"/>
                <a:gd name="T49" fmla="*/ 56 h 449"/>
                <a:gd name="T50" fmla="*/ 3 w 447"/>
                <a:gd name="T51" fmla="*/ 38 h 449"/>
                <a:gd name="T52" fmla="*/ 11 w 447"/>
                <a:gd name="T53" fmla="*/ 23 h 449"/>
                <a:gd name="T54" fmla="*/ 23 w 447"/>
                <a:gd name="T55" fmla="*/ 10 h 449"/>
                <a:gd name="T56" fmla="*/ 38 w 447"/>
                <a:gd name="T57" fmla="*/ 3 h 449"/>
                <a:gd name="T58" fmla="*/ 56 w 447"/>
                <a:gd name="T59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7" h="449">
                  <a:moveTo>
                    <a:pt x="56" y="0"/>
                  </a:moveTo>
                  <a:lnTo>
                    <a:pt x="73" y="3"/>
                  </a:lnTo>
                  <a:lnTo>
                    <a:pt x="88" y="10"/>
                  </a:lnTo>
                  <a:lnTo>
                    <a:pt x="100" y="23"/>
                  </a:lnTo>
                  <a:lnTo>
                    <a:pt x="109" y="38"/>
                  </a:lnTo>
                  <a:lnTo>
                    <a:pt x="112" y="56"/>
                  </a:lnTo>
                  <a:lnTo>
                    <a:pt x="112" y="337"/>
                  </a:lnTo>
                  <a:lnTo>
                    <a:pt x="391" y="337"/>
                  </a:lnTo>
                  <a:lnTo>
                    <a:pt x="409" y="340"/>
                  </a:lnTo>
                  <a:lnTo>
                    <a:pt x="424" y="347"/>
                  </a:lnTo>
                  <a:lnTo>
                    <a:pt x="436" y="359"/>
                  </a:lnTo>
                  <a:lnTo>
                    <a:pt x="444" y="375"/>
                  </a:lnTo>
                  <a:lnTo>
                    <a:pt x="447" y="393"/>
                  </a:lnTo>
                  <a:lnTo>
                    <a:pt x="444" y="410"/>
                  </a:lnTo>
                  <a:lnTo>
                    <a:pt x="436" y="425"/>
                  </a:lnTo>
                  <a:lnTo>
                    <a:pt x="424" y="438"/>
                  </a:lnTo>
                  <a:lnTo>
                    <a:pt x="409" y="446"/>
                  </a:lnTo>
                  <a:lnTo>
                    <a:pt x="391" y="449"/>
                  </a:lnTo>
                  <a:lnTo>
                    <a:pt x="56" y="449"/>
                  </a:lnTo>
                  <a:lnTo>
                    <a:pt x="38" y="446"/>
                  </a:lnTo>
                  <a:lnTo>
                    <a:pt x="23" y="438"/>
                  </a:lnTo>
                  <a:lnTo>
                    <a:pt x="11" y="425"/>
                  </a:lnTo>
                  <a:lnTo>
                    <a:pt x="3" y="410"/>
                  </a:lnTo>
                  <a:lnTo>
                    <a:pt x="0" y="39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224"/>
            <p:cNvSpPr>
              <a:spLocks noEditPoints="1"/>
            </p:cNvSpPr>
            <p:nvPr/>
          </p:nvSpPr>
          <p:spPr bwMode="auto">
            <a:xfrm>
              <a:off x="10928350" y="3452813"/>
              <a:ext cx="493713" cy="544513"/>
            </a:xfrm>
            <a:custGeom>
              <a:avLst/>
              <a:gdLst>
                <a:gd name="T0" fmla="*/ 793 w 2798"/>
                <a:gd name="T1" fmla="*/ 559 h 3084"/>
                <a:gd name="T2" fmla="*/ 627 w 2798"/>
                <a:gd name="T3" fmla="*/ 707 h 3084"/>
                <a:gd name="T4" fmla="*/ 567 w 2798"/>
                <a:gd name="T5" fmla="*/ 853 h 3084"/>
                <a:gd name="T6" fmla="*/ 541 w 2798"/>
                <a:gd name="T7" fmla="*/ 1218 h 3084"/>
                <a:gd name="T8" fmla="*/ 515 w 2798"/>
                <a:gd name="T9" fmla="*/ 1520 h 3084"/>
                <a:gd name="T10" fmla="*/ 606 w 2798"/>
                <a:gd name="T11" fmla="*/ 1695 h 3084"/>
                <a:gd name="T12" fmla="*/ 722 w 2798"/>
                <a:gd name="T13" fmla="*/ 1876 h 3084"/>
                <a:gd name="T14" fmla="*/ 781 w 2798"/>
                <a:gd name="T15" fmla="*/ 2138 h 3084"/>
                <a:gd name="T16" fmla="*/ 660 w 2798"/>
                <a:gd name="T17" fmla="*/ 2343 h 3084"/>
                <a:gd name="T18" fmla="*/ 133 w 2798"/>
                <a:gd name="T19" fmla="*/ 2753 h 3084"/>
                <a:gd name="T20" fmla="*/ 785 w 2798"/>
                <a:gd name="T21" fmla="*/ 2796 h 3084"/>
                <a:gd name="T22" fmla="*/ 928 w 2798"/>
                <a:gd name="T23" fmla="*/ 2491 h 3084"/>
                <a:gd name="T24" fmla="*/ 1568 w 2798"/>
                <a:gd name="T25" fmla="*/ 2114 h 3084"/>
                <a:gd name="T26" fmla="*/ 1613 w 2798"/>
                <a:gd name="T27" fmla="*/ 1801 h 3084"/>
                <a:gd name="T28" fmla="*/ 1549 w 2798"/>
                <a:gd name="T29" fmla="*/ 1702 h 3084"/>
                <a:gd name="T30" fmla="*/ 1509 w 2798"/>
                <a:gd name="T31" fmla="*/ 1626 h 3084"/>
                <a:gd name="T32" fmla="*/ 1467 w 2798"/>
                <a:gd name="T33" fmla="*/ 1533 h 3084"/>
                <a:gd name="T34" fmla="*/ 1442 w 2798"/>
                <a:gd name="T35" fmla="*/ 1464 h 3084"/>
                <a:gd name="T36" fmla="*/ 1374 w 2798"/>
                <a:gd name="T37" fmla="*/ 1345 h 3084"/>
                <a:gd name="T38" fmla="*/ 1352 w 2798"/>
                <a:gd name="T39" fmla="*/ 946 h 3084"/>
                <a:gd name="T40" fmla="*/ 1272 w 2798"/>
                <a:gd name="T41" fmla="*/ 534 h 3084"/>
                <a:gd name="T42" fmla="*/ 2201 w 2798"/>
                <a:gd name="T43" fmla="*/ 6 h 3084"/>
                <a:gd name="T44" fmla="*/ 2554 w 2798"/>
                <a:gd name="T45" fmla="*/ 132 h 3084"/>
                <a:gd name="T46" fmla="*/ 2726 w 2798"/>
                <a:gd name="T47" fmla="*/ 390 h 3084"/>
                <a:gd name="T48" fmla="*/ 2742 w 2798"/>
                <a:gd name="T49" fmla="*/ 563 h 3084"/>
                <a:gd name="T50" fmla="*/ 2798 w 2798"/>
                <a:gd name="T51" fmla="*/ 1233 h 3084"/>
                <a:gd name="T52" fmla="*/ 2697 w 2798"/>
                <a:gd name="T53" fmla="*/ 1420 h 3084"/>
                <a:gd name="T54" fmla="*/ 2576 w 2798"/>
                <a:gd name="T55" fmla="*/ 1423 h 3084"/>
                <a:gd name="T56" fmla="*/ 2606 w 2798"/>
                <a:gd name="T57" fmla="*/ 1339 h 3084"/>
                <a:gd name="T58" fmla="*/ 2686 w 2798"/>
                <a:gd name="T59" fmla="*/ 1009 h 3084"/>
                <a:gd name="T60" fmla="*/ 2631 w 2798"/>
                <a:gd name="T61" fmla="*/ 549 h 3084"/>
                <a:gd name="T62" fmla="*/ 2611 w 2798"/>
                <a:gd name="T63" fmla="*/ 398 h 3084"/>
                <a:gd name="T64" fmla="*/ 2438 w 2798"/>
                <a:gd name="T65" fmla="*/ 189 h 3084"/>
                <a:gd name="T66" fmla="*/ 2070 w 2798"/>
                <a:gd name="T67" fmla="*/ 112 h 3084"/>
                <a:gd name="T68" fmla="*/ 1701 w 2798"/>
                <a:gd name="T69" fmla="*/ 190 h 3084"/>
                <a:gd name="T70" fmla="*/ 1524 w 2798"/>
                <a:gd name="T71" fmla="*/ 412 h 3084"/>
                <a:gd name="T72" fmla="*/ 1511 w 2798"/>
                <a:gd name="T73" fmla="*/ 909 h 3084"/>
                <a:gd name="T74" fmla="*/ 1457 w 2798"/>
                <a:gd name="T75" fmla="*/ 1256 h 3084"/>
                <a:gd name="T76" fmla="*/ 1531 w 2798"/>
                <a:gd name="T77" fmla="*/ 1362 h 3084"/>
                <a:gd name="T78" fmla="*/ 1575 w 2798"/>
                <a:gd name="T79" fmla="*/ 1500 h 3084"/>
                <a:gd name="T80" fmla="*/ 1611 w 2798"/>
                <a:gd name="T81" fmla="*/ 1583 h 3084"/>
                <a:gd name="T82" fmla="*/ 1711 w 2798"/>
                <a:gd name="T83" fmla="*/ 1745 h 3084"/>
                <a:gd name="T84" fmla="*/ 1734 w 2798"/>
                <a:gd name="T85" fmla="*/ 1999 h 3084"/>
                <a:gd name="T86" fmla="*/ 1629 w 2798"/>
                <a:gd name="T87" fmla="*/ 2208 h 3084"/>
                <a:gd name="T88" fmla="*/ 950 w 2798"/>
                <a:gd name="T89" fmla="*/ 2645 h 3084"/>
                <a:gd name="T90" fmla="*/ 1511 w 2798"/>
                <a:gd name="T91" fmla="*/ 2971 h 3084"/>
                <a:gd name="T92" fmla="*/ 1555 w 2798"/>
                <a:gd name="T93" fmla="*/ 3060 h 3084"/>
                <a:gd name="T94" fmla="*/ 10 w 2798"/>
                <a:gd name="T95" fmla="*/ 2775 h 3084"/>
                <a:gd name="T96" fmla="*/ 190 w 2798"/>
                <a:gd name="T97" fmla="*/ 2505 h 3084"/>
                <a:gd name="T98" fmla="*/ 666 w 2798"/>
                <a:gd name="T99" fmla="*/ 2161 h 3084"/>
                <a:gd name="T100" fmla="*/ 579 w 2798"/>
                <a:gd name="T101" fmla="*/ 1873 h 3084"/>
                <a:gd name="T102" fmla="*/ 444 w 2798"/>
                <a:gd name="T103" fmla="*/ 1612 h 3084"/>
                <a:gd name="T104" fmla="*/ 394 w 2798"/>
                <a:gd name="T105" fmla="*/ 1257 h 3084"/>
                <a:gd name="T106" fmla="*/ 449 w 2798"/>
                <a:gd name="T107" fmla="*/ 888 h 3084"/>
                <a:gd name="T108" fmla="*/ 475 w 2798"/>
                <a:gd name="T109" fmla="*/ 770 h 3084"/>
                <a:gd name="T110" fmla="*/ 577 w 2798"/>
                <a:gd name="T111" fmla="*/ 588 h 3084"/>
                <a:gd name="T112" fmla="*/ 802 w 2798"/>
                <a:gd name="T113" fmla="*/ 434 h 3084"/>
                <a:gd name="T114" fmla="*/ 1186 w 2798"/>
                <a:gd name="T115" fmla="*/ 400 h 3084"/>
                <a:gd name="T116" fmla="*/ 1424 w 2798"/>
                <a:gd name="T117" fmla="*/ 358 h 3084"/>
                <a:gd name="T118" fmla="*/ 1626 w 2798"/>
                <a:gd name="T119" fmla="*/ 105 h 3084"/>
                <a:gd name="T120" fmla="*/ 2003 w 2798"/>
                <a:gd name="T121" fmla="*/ 1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4">
                  <a:moveTo>
                    <a:pt x="1063" y="504"/>
                  </a:moveTo>
                  <a:lnTo>
                    <a:pt x="1008" y="506"/>
                  </a:lnTo>
                  <a:lnTo>
                    <a:pt x="957" y="511"/>
                  </a:lnTo>
                  <a:lnTo>
                    <a:pt x="911" y="519"/>
                  </a:lnTo>
                  <a:lnTo>
                    <a:pt x="868" y="530"/>
                  </a:lnTo>
                  <a:lnTo>
                    <a:pt x="829" y="544"/>
                  </a:lnTo>
                  <a:lnTo>
                    <a:pt x="793" y="559"/>
                  </a:lnTo>
                  <a:lnTo>
                    <a:pt x="761" y="577"/>
                  </a:lnTo>
                  <a:lnTo>
                    <a:pt x="731" y="596"/>
                  </a:lnTo>
                  <a:lnTo>
                    <a:pt x="705" y="617"/>
                  </a:lnTo>
                  <a:lnTo>
                    <a:pt x="682" y="639"/>
                  </a:lnTo>
                  <a:lnTo>
                    <a:pt x="660" y="661"/>
                  </a:lnTo>
                  <a:lnTo>
                    <a:pt x="642" y="685"/>
                  </a:lnTo>
                  <a:lnTo>
                    <a:pt x="627" y="707"/>
                  </a:lnTo>
                  <a:lnTo>
                    <a:pt x="612" y="731"/>
                  </a:lnTo>
                  <a:lnTo>
                    <a:pt x="601" y="754"/>
                  </a:lnTo>
                  <a:lnTo>
                    <a:pt x="591" y="775"/>
                  </a:lnTo>
                  <a:lnTo>
                    <a:pt x="583" y="797"/>
                  </a:lnTo>
                  <a:lnTo>
                    <a:pt x="576" y="817"/>
                  </a:lnTo>
                  <a:lnTo>
                    <a:pt x="571" y="836"/>
                  </a:lnTo>
                  <a:lnTo>
                    <a:pt x="567" y="853"/>
                  </a:lnTo>
                  <a:lnTo>
                    <a:pt x="564" y="867"/>
                  </a:lnTo>
                  <a:lnTo>
                    <a:pt x="562" y="879"/>
                  </a:lnTo>
                  <a:lnTo>
                    <a:pt x="561" y="890"/>
                  </a:lnTo>
                  <a:lnTo>
                    <a:pt x="560" y="897"/>
                  </a:lnTo>
                  <a:lnTo>
                    <a:pt x="560" y="900"/>
                  </a:lnTo>
                  <a:lnTo>
                    <a:pt x="560" y="1202"/>
                  </a:lnTo>
                  <a:lnTo>
                    <a:pt x="541" y="1218"/>
                  </a:lnTo>
                  <a:lnTo>
                    <a:pt x="525" y="1234"/>
                  </a:lnTo>
                  <a:lnTo>
                    <a:pt x="514" y="1251"/>
                  </a:lnTo>
                  <a:lnTo>
                    <a:pt x="506" y="1268"/>
                  </a:lnTo>
                  <a:lnTo>
                    <a:pt x="504" y="1284"/>
                  </a:lnTo>
                  <a:lnTo>
                    <a:pt x="504" y="1478"/>
                  </a:lnTo>
                  <a:lnTo>
                    <a:pt x="507" y="1499"/>
                  </a:lnTo>
                  <a:lnTo>
                    <a:pt x="515" y="1520"/>
                  </a:lnTo>
                  <a:lnTo>
                    <a:pt x="528" y="1538"/>
                  </a:lnTo>
                  <a:lnTo>
                    <a:pt x="544" y="1552"/>
                  </a:lnTo>
                  <a:lnTo>
                    <a:pt x="564" y="1564"/>
                  </a:lnTo>
                  <a:lnTo>
                    <a:pt x="569" y="1587"/>
                  </a:lnTo>
                  <a:lnTo>
                    <a:pt x="579" y="1625"/>
                  </a:lnTo>
                  <a:lnTo>
                    <a:pt x="592" y="1660"/>
                  </a:lnTo>
                  <a:lnTo>
                    <a:pt x="606" y="1695"/>
                  </a:lnTo>
                  <a:lnTo>
                    <a:pt x="622" y="1728"/>
                  </a:lnTo>
                  <a:lnTo>
                    <a:pt x="639" y="1758"/>
                  </a:lnTo>
                  <a:lnTo>
                    <a:pt x="656" y="1787"/>
                  </a:lnTo>
                  <a:lnTo>
                    <a:pt x="673" y="1813"/>
                  </a:lnTo>
                  <a:lnTo>
                    <a:pt x="691" y="1837"/>
                  </a:lnTo>
                  <a:lnTo>
                    <a:pt x="707" y="1858"/>
                  </a:lnTo>
                  <a:lnTo>
                    <a:pt x="722" y="1876"/>
                  </a:lnTo>
                  <a:lnTo>
                    <a:pt x="735" y="1892"/>
                  </a:lnTo>
                  <a:lnTo>
                    <a:pt x="747" y="1904"/>
                  </a:lnTo>
                  <a:lnTo>
                    <a:pt x="755" y="1913"/>
                  </a:lnTo>
                  <a:lnTo>
                    <a:pt x="761" y="1919"/>
                  </a:lnTo>
                  <a:lnTo>
                    <a:pt x="763" y="1921"/>
                  </a:lnTo>
                  <a:lnTo>
                    <a:pt x="781" y="1938"/>
                  </a:lnTo>
                  <a:lnTo>
                    <a:pt x="781" y="2138"/>
                  </a:lnTo>
                  <a:lnTo>
                    <a:pt x="778" y="2175"/>
                  </a:lnTo>
                  <a:lnTo>
                    <a:pt x="770" y="2210"/>
                  </a:lnTo>
                  <a:lnTo>
                    <a:pt x="757" y="2242"/>
                  </a:lnTo>
                  <a:lnTo>
                    <a:pt x="739" y="2272"/>
                  </a:lnTo>
                  <a:lnTo>
                    <a:pt x="716" y="2300"/>
                  </a:lnTo>
                  <a:lnTo>
                    <a:pt x="690" y="2323"/>
                  </a:lnTo>
                  <a:lnTo>
                    <a:pt x="660" y="2343"/>
                  </a:lnTo>
                  <a:lnTo>
                    <a:pt x="288" y="2577"/>
                  </a:lnTo>
                  <a:lnTo>
                    <a:pt x="252" y="2599"/>
                  </a:lnTo>
                  <a:lnTo>
                    <a:pt x="222" y="2625"/>
                  </a:lnTo>
                  <a:lnTo>
                    <a:pt x="193" y="2653"/>
                  </a:lnTo>
                  <a:lnTo>
                    <a:pt x="169" y="2684"/>
                  </a:lnTo>
                  <a:lnTo>
                    <a:pt x="150" y="2718"/>
                  </a:lnTo>
                  <a:lnTo>
                    <a:pt x="133" y="2753"/>
                  </a:lnTo>
                  <a:lnTo>
                    <a:pt x="122" y="2791"/>
                  </a:lnTo>
                  <a:lnTo>
                    <a:pt x="115" y="2831"/>
                  </a:lnTo>
                  <a:lnTo>
                    <a:pt x="112" y="2870"/>
                  </a:lnTo>
                  <a:lnTo>
                    <a:pt x="112" y="2971"/>
                  </a:lnTo>
                  <a:lnTo>
                    <a:pt x="783" y="2971"/>
                  </a:lnTo>
                  <a:lnTo>
                    <a:pt x="783" y="2846"/>
                  </a:lnTo>
                  <a:lnTo>
                    <a:pt x="785" y="2796"/>
                  </a:lnTo>
                  <a:lnTo>
                    <a:pt x="793" y="2746"/>
                  </a:lnTo>
                  <a:lnTo>
                    <a:pt x="805" y="2699"/>
                  </a:lnTo>
                  <a:lnTo>
                    <a:pt x="821" y="2653"/>
                  </a:lnTo>
                  <a:lnTo>
                    <a:pt x="842" y="2608"/>
                  </a:lnTo>
                  <a:lnTo>
                    <a:pt x="867" y="2567"/>
                  </a:lnTo>
                  <a:lnTo>
                    <a:pt x="895" y="2528"/>
                  </a:lnTo>
                  <a:lnTo>
                    <a:pt x="928" y="2491"/>
                  </a:lnTo>
                  <a:lnTo>
                    <a:pt x="964" y="2458"/>
                  </a:lnTo>
                  <a:lnTo>
                    <a:pt x="1004" y="2428"/>
                  </a:lnTo>
                  <a:lnTo>
                    <a:pt x="1047" y="2401"/>
                  </a:lnTo>
                  <a:lnTo>
                    <a:pt x="1361" y="2229"/>
                  </a:lnTo>
                  <a:lnTo>
                    <a:pt x="1398" y="2210"/>
                  </a:lnTo>
                  <a:lnTo>
                    <a:pt x="1545" y="2128"/>
                  </a:lnTo>
                  <a:lnTo>
                    <a:pt x="1568" y="2114"/>
                  </a:lnTo>
                  <a:lnTo>
                    <a:pt x="1587" y="2096"/>
                  </a:lnTo>
                  <a:lnTo>
                    <a:pt x="1602" y="2074"/>
                  </a:lnTo>
                  <a:lnTo>
                    <a:pt x="1613" y="2051"/>
                  </a:lnTo>
                  <a:lnTo>
                    <a:pt x="1621" y="2025"/>
                  </a:lnTo>
                  <a:lnTo>
                    <a:pt x="1623" y="1999"/>
                  </a:lnTo>
                  <a:lnTo>
                    <a:pt x="1623" y="1813"/>
                  </a:lnTo>
                  <a:lnTo>
                    <a:pt x="1613" y="1801"/>
                  </a:lnTo>
                  <a:lnTo>
                    <a:pt x="1603" y="1787"/>
                  </a:lnTo>
                  <a:lnTo>
                    <a:pt x="1591" y="1768"/>
                  </a:lnTo>
                  <a:lnTo>
                    <a:pt x="1578" y="1749"/>
                  </a:lnTo>
                  <a:lnTo>
                    <a:pt x="1577" y="1748"/>
                  </a:lnTo>
                  <a:lnTo>
                    <a:pt x="1577" y="1747"/>
                  </a:lnTo>
                  <a:lnTo>
                    <a:pt x="1564" y="1726"/>
                  </a:lnTo>
                  <a:lnTo>
                    <a:pt x="1549" y="1702"/>
                  </a:lnTo>
                  <a:lnTo>
                    <a:pt x="1545" y="1696"/>
                  </a:lnTo>
                  <a:lnTo>
                    <a:pt x="1519" y="1646"/>
                  </a:lnTo>
                  <a:lnTo>
                    <a:pt x="1517" y="1644"/>
                  </a:lnTo>
                  <a:lnTo>
                    <a:pt x="1516" y="1641"/>
                  </a:lnTo>
                  <a:lnTo>
                    <a:pt x="1512" y="1633"/>
                  </a:lnTo>
                  <a:lnTo>
                    <a:pt x="1510" y="1630"/>
                  </a:lnTo>
                  <a:lnTo>
                    <a:pt x="1509" y="1626"/>
                  </a:lnTo>
                  <a:lnTo>
                    <a:pt x="1492" y="1593"/>
                  </a:lnTo>
                  <a:lnTo>
                    <a:pt x="1490" y="1588"/>
                  </a:lnTo>
                  <a:lnTo>
                    <a:pt x="1488" y="1583"/>
                  </a:lnTo>
                  <a:lnTo>
                    <a:pt x="1484" y="1575"/>
                  </a:lnTo>
                  <a:lnTo>
                    <a:pt x="1483" y="1572"/>
                  </a:lnTo>
                  <a:lnTo>
                    <a:pt x="1482" y="1569"/>
                  </a:lnTo>
                  <a:lnTo>
                    <a:pt x="1467" y="1533"/>
                  </a:lnTo>
                  <a:lnTo>
                    <a:pt x="1465" y="1527"/>
                  </a:lnTo>
                  <a:lnTo>
                    <a:pt x="1462" y="1520"/>
                  </a:lnTo>
                  <a:lnTo>
                    <a:pt x="1457" y="1504"/>
                  </a:lnTo>
                  <a:lnTo>
                    <a:pt x="1451" y="1489"/>
                  </a:lnTo>
                  <a:lnTo>
                    <a:pt x="1446" y="1472"/>
                  </a:lnTo>
                  <a:lnTo>
                    <a:pt x="1444" y="1468"/>
                  </a:lnTo>
                  <a:lnTo>
                    <a:pt x="1442" y="1464"/>
                  </a:lnTo>
                  <a:lnTo>
                    <a:pt x="1438" y="1448"/>
                  </a:lnTo>
                  <a:lnTo>
                    <a:pt x="1427" y="1412"/>
                  </a:lnTo>
                  <a:lnTo>
                    <a:pt x="1427" y="1409"/>
                  </a:lnTo>
                  <a:lnTo>
                    <a:pt x="1426" y="1407"/>
                  </a:lnTo>
                  <a:lnTo>
                    <a:pt x="1406" y="1388"/>
                  </a:lnTo>
                  <a:lnTo>
                    <a:pt x="1389" y="1368"/>
                  </a:lnTo>
                  <a:lnTo>
                    <a:pt x="1374" y="1345"/>
                  </a:lnTo>
                  <a:lnTo>
                    <a:pt x="1361" y="1319"/>
                  </a:lnTo>
                  <a:lnTo>
                    <a:pt x="1351" y="1291"/>
                  </a:lnTo>
                  <a:lnTo>
                    <a:pt x="1345" y="1263"/>
                  </a:lnTo>
                  <a:lnTo>
                    <a:pt x="1343" y="1233"/>
                  </a:lnTo>
                  <a:lnTo>
                    <a:pt x="1343" y="1009"/>
                  </a:lnTo>
                  <a:lnTo>
                    <a:pt x="1345" y="976"/>
                  </a:lnTo>
                  <a:lnTo>
                    <a:pt x="1352" y="946"/>
                  </a:lnTo>
                  <a:lnTo>
                    <a:pt x="1363" y="915"/>
                  </a:lnTo>
                  <a:lnTo>
                    <a:pt x="1379" y="888"/>
                  </a:lnTo>
                  <a:lnTo>
                    <a:pt x="1399" y="862"/>
                  </a:lnTo>
                  <a:lnTo>
                    <a:pt x="1399" y="596"/>
                  </a:lnTo>
                  <a:lnTo>
                    <a:pt x="1359" y="571"/>
                  </a:lnTo>
                  <a:lnTo>
                    <a:pt x="1316" y="551"/>
                  </a:lnTo>
                  <a:lnTo>
                    <a:pt x="1272" y="534"/>
                  </a:lnTo>
                  <a:lnTo>
                    <a:pt x="1224" y="522"/>
                  </a:lnTo>
                  <a:lnTo>
                    <a:pt x="1173" y="511"/>
                  </a:lnTo>
                  <a:lnTo>
                    <a:pt x="1119" y="506"/>
                  </a:lnTo>
                  <a:lnTo>
                    <a:pt x="1063" y="504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7"/>
                  </a:lnTo>
                  <a:lnTo>
                    <a:pt x="2655" y="236"/>
                  </a:lnTo>
                  <a:lnTo>
                    <a:pt x="2679" y="275"/>
                  </a:lnTo>
                  <a:lnTo>
                    <a:pt x="2699" y="315"/>
                  </a:lnTo>
                  <a:lnTo>
                    <a:pt x="2714" y="352"/>
                  </a:lnTo>
                  <a:lnTo>
                    <a:pt x="2726" y="390"/>
                  </a:lnTo>
                  <a:lnTo>
                    <a:pt x="2734" y="426"/>
                  </a:lnTo>
                  <a:lnTo>
                    <a:pt x="2740" y="458"/>
                  </a:lnTo>
                  <a:lnTo>
                    <a:pt x="2743" y="488"/>
                  </a:lnTo>
                  <a:lnTo>
                    <a:pt x="2744" y="514"/>
                  </a:lnTo>
                  <a:lnTo>
                    <a:pt x="2744" y="536"/>
                  </a:lnTo>
                  <a:lnTo>
                    <a:pt x="2743" y="552"/>
                  </a:lnTo>
                  <a:lnTo>
                    <a:pt x="2742" y="563"/>
                  </a:lnTo>
                  <a:lnTo>
                    <a:pt x="2742" y="862"/>
                  </a:lnTo>
                  <a:lnTo>
                    <a:pt x="2761" y="888"/>
                  </a:lnTo>
                  <a:lnTo>
                    <a:pt x="2777" y="915"/>
                  </a:lnTo>
                  <a:lnTo>
                    <a:pt x="2788" y="946"/>
                  </a:lnTo>
                  <a:lnTo>
                    <a:pt x="2795" y="976"/>
                  </a:lnTo>
                  <a:lnTo>
                    <a:pt x="2798" y="1009"/>
                  </a:lnTo>
                  <a:lnTo>
                    <a:pt x="2798" y="1233"/>
                  </a:lnTo>
                  <a:lnTo>
                    <a:pt x="2795" y="1266"/>
                  </a:lnTo>
                  <a:lnTo>
                    <a:pt x="2788" y="1296"/>
                  </a:lnTo>
                  <a:lnTo>
                    <a:pt x="2777" y="1326"/>
                  </a:lnTo>
                  <a:lnTo>
                    <a:pt x="2763" y="1353"/>
                  </a:lnTo>
                  <a:lnTo>
                    <a:pt x="2745" y="1378"/>
                  </a:lnTo>
                  <a:lnTo>
                    <a:pt x="2722" y="1400"/>
                  </a:lnTo>
                  <a:lnTo>
                    <a:pt x="2697" y="1420"/>
                  </a:lnTo>
                  <a:lnTo>
                    <a:pt x="2669" y="1435"/>
                  </a:lnTo>
                  <a:lnTo>
                    <a:pt x="2639" y="1446"/>
                  </a:lnTo>
                  <a:lnTo>
                    <a:pt x="2625" y="1449"/>
                  </a:lnTo>
                  <a:lnTo>
                    <a:pt x="2609" y="1447"/>
                  </a:lnTo>
                  <a:lnTo>
                    <a:pt x="2596" y="1443"/>
                  </a:lnTo>
                  <a:lnTo>
                    <a:pt x="2585" y="1434"/>
                  </a:lnTo>
                  <a:lnTo>
                    <a:pt x="2576" y="1423"/>
                  </a:lnTo>
                  <a:lnTo>
                    <a:pt x="2569" y="1409"/>
                  </a:lnTo>
                  <a:lnTo>
                    <a:pt x="2567" y="1395"/>
                  </a:lnTo>
                  <a:lnTo>
                    <a:pt x="2568" y="1380"/>
                  </a:lnTo>
                  <a:lnTo>
                    <a:pt x="2573" y="1367"/>
                  </a:lnTo>
                  <a:lnTo>
                    <a:pt x="2581" y="1355"/>
                  </a:lnTo>
                  <a:lnTo>
                    <a:pt x="2592" y="1346"/>
                  </a:lnTo>
                  <a:lnTo>
                    <a:pt x="2606" y="1339"/>
                  </a:lnTo>
                  <a:lnTo>
                    <a:pt x="2629" y="1330"/>
                  </a:lnTo>
                  <a:lnTo>
                    <a:pt x="2648" y="1317"/>
                  </a:lnTo>
                  <a:lnTo>
                    <a:pt x="2663" y="1299"/>
                  </a:lnTo>
                  <a:lnTo>
                    <a:pt x="2675" y="1279"/>
                  </a:lnTo>
                  <a:lnTo>
                    <a:pt x="2683" y="1257"/>
                  </a:lnTo>
                  <a:lnTo>
                    <a:pt x="2686" y="1233"/>
                  </a:lnTo>
                  <a:lnTo>
                    <a:pt x="2686" y="1009"/>
                  </a:lnTo>
                  <a:lnTo>
                    <a:pt x="2683" y="985"/>
                  </a:lnTo>
                  <a:lnTo>
                    <a:pt x="2675" y="964"/>
                  </a:lnTo>
                  <a:lnTo>
                    <a:pt x="2664" y="944"/>
                  </a:lnTo>
                  <a:lnTo>
                    <a:pt x="2648" y="926"/>
                  </a:lnTo>
                  <a:lnTo>
                    <a:pt x="2630" y="909"/>
                  </a:lnTo>
                  <a:lnTo>
                    <a:pt x="2630" y="553"/>
                  </a:lnTo>
                  <a:lnTo>
                    <a:pt x="2631" y="549"/>
                  </a:lnTo>
                  <a:lnTo>
                    <a:pt x="2631" y="540"/>
                  </a:lnTo>
                  <a:lnTo>
                    <a:pt x="2632" y="526"/>
                  </a:lnTo>
                  <a:lnTo>
                    <a:pt x="2631" y="506"/>
                  </a:lnTo>
                  <a:lnTo>
                    <a:pt x="2629" y="484"/>
                  </a:lnTo>
                  <a:lnTo>
                    <a:pt x="2626" y="457"/>
                  </a:lnTo>
                  <a:lnTo>
                    <a:pt x="2619" y="429"/>
                  </a:lnTo>
                  <a:lnTo>
                    <a:pt x="2611" y="398"/>
                  </a:lnTo>
                  <a:lnTo>
                    <a:pt x="2599" y="367"/>
                  </a:lnTo>
                  <a:lnTo>
                    <a:pt x="2584" y="334"/>
                  </a:lnTo>
                  <a:lnTo>
                    <a:pt x="2565" y="301"/>
                  </a:lnTo>
                  <a:lnTo>
                    <a:pt x="2539" y="270"/>
                  </a:lnTo>
                  <a:lnTo>
                    <a:pt x="2510" y="240"/>
                  </a:lnTo>
                  <a:lnTo>
                    <a:pt x="2476" y="214"/>
                  </a:lnTo>
                  <a:lnTo>
                    <a:pt x="2438" y="189"/>
                  </a:lnTo>
                  <a:lnTo>
                    <a:pt x="2397" y="169"/>
                  </a:lnTo>
                  <a:lnTo>
                    <a:pt x="2352" y="151"/>
                  </a:lnTo>
                  <a:lnTo>
                    <a:pt x="2303" y="137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7"/>
                  </a:lnTo>
                  <a:lnTo>
                    <a:pt x="1787" y="151"/>
                  </a:lnTo>
                  <a:lnTo>
                    <a:pt x="1743" y="170"/>
                  </a:lnTo>
                  <a:lnTo>
                    <a:pt x="1701" y="190"/>
                  </a:lnTo>
                  <a:lnTo>
                    <a:pt x="1663" y="214"/>
                  </a:lnTo>
                  <a:lnTo>
                    <a:pt x="1630" y="241"/>
                  </a:lnTo>
                  <a:lnTo>
                    <a:pt x="1600" y="272"/>
                  </a:lnTo>
                  <a:lnTo>
                    <a:pt x="1573" y="306"/>
                  </a:lnTo>
                  <a:lnTo>
                    <a:pt x="1551" y="342"/>
                  </a:lnTo>
                  <a:lnTo>
                    <a:pt x="1536" y="378"/>
                  </a:lnTo>
                  <a:lnTo>
                    <a:pt x="1524" y="412"/>
                  </a:lnTo>
                  <a:lnTo>
                    <a:pt x="1517" y="445"/>
                  </a:lnTo>
                  <a:lnTo>
                    <a:pt x="1512" y="475"/>
                  </a:lnTo>
                  <a:lnTo>
                    <a:pt x="1510" y="501"/>
                  </a:lnTo>
                  <a:lnTo>
                    <a:pt x="1509" y="523"/>
                  </a:lnTo>
                  <a:lnTo>
                    <a:pt x="1509" y="539"/>
                  </a:lnTo>
                  <a:lnTo>
                    <a:pt x="1511" y="541"/>
                  </a:lnTo>
                  <a:lnTo>
                    <a:pt x="1511" y="909"/>
                  </a:lnTo>
                  <a:lnTo>
                    <a:pt x="1492" y="926"/>
                  </a:lnTo>
                  <a:lnTo>
                    <a:pt x="1476" y="944"/>
                  </a:lnTo>
                  <a:lnTo>
                    <a:pt x="1465" y="964"/>
                  </a:lnTo>
                  <a:lnTo>
                    <a:pt x="1457" y="985"/>
                  </a:lnTo>
                  <a:lnTo>
                    <a:pt x="1455" y="1009"/>
                  </a:lnTo>
                  <a:lnTo>
                    <a:pt x="1455" y="1233"/>
                  </a:lnTo>
                  <a:lnTo>
                    <a:pt x="1457" y="1256"/>
                  </a:lnTo>
                  <a:lnTo>
                    <a:pt x="1464" y="1276"/>
                  </a:lnTo>
                  <a:lnTo>
                    <a:pt x="1474" y="1295"/>
                  </a:lnTo>
                  <a:lnTo>
                    <a:pt x="1488" y="1313"/>
                  </a:lnTo>
                  <a:lnTo>
                    <a:pt x="1507" y="1327"/>
                  </a:lnTo>
                  <a:lnTo>
                    <a:pt x="1526" y="1339"/>
                  </a:lnTo>
                  <a:lnTo>
                    <a:pt x="1530" y="1357"/>
                  </a:lnTo>
                  <a:lnTo>
                    <a:pt x="1531" y="1362"/>
                  </a:lnTo>
                  <a:lnTo>
                    <a:pt x="1531" y="1362"/>
                  </a:lnTo>
                  <a:lnTo>
                    <a:pt x="1531" y="1363"/>
                  </a:lnTo>
                  <a:lnTo>
                    <a:pt x="1545" y="1416"/>
                  </a:lnTo>
                  <a:lnTo>
                    <a:pt x="1549" y="1430"/>
                  </a:lnTo>
                  <a:lnTo>
                    <a:pt x="1557" y="1453"/>
                  </a:lnTo>
                  <a:lnTo>
                    <a:pt x="1566" y="1477"/>
                  </a:lnTo>
                  <a:lnTo>
                    <a:pt x="1575" y="1500"/>
                  </a:lnTo>
                  <a:lnTo>
                    <a:pt x="1577" y="1504"/>
                  </a:lnTo>
                  <a:lnTo>
                    <a:pt x="1578" y="1508"/>
                  </a:lnTo>
                  <a:lnTo>
                    <a:pt x="1587" y="1531"/>
                  </a:lnTo>
                  <a:lnTo>
                    <a:pt x="1590" y="1537"/>
                  </a:lnTo>
                  <a:lnTo>
                    <a:pt x="1608" y="1576"/>
                  </a:lnTo>
                  <a:lnTo>
                    <a:pt x="1609" y="1578"/>
                  </a:lnTo>
                  <a:lnTo>
                    <a:pt x="1611" y="1583"/>
                  </a:lnTo>
                  <a:lnTo>
                    <a:pt x="1629" y="1615"/>
                  </a:lnTo>
                  <a:lnTo>
                    <a:pt x="1646" y="1646"/>
                  </a:lnTo>
                  <a:lnTo>
                    <a:pt x="1662" y="1673"/>
                  </a:lnTo>
                  <a:lnTo>
                    <a:pt x="1677" y="1696"/>
                  </a:lnTo>
                  <a:lnTo>
                    <a:pt x="1691" y="1716"/>
                  </a:lnTo>
                  <a:lnTo>
                    <a:pt x="1702" y="1733"/>
                  </a:lnTo>
                  <a:lnTo>
                    <a:pt x="1711" y="1745"/>
                  </a:lnTo>
                  <a:lnTo>
                    <a:pt x="1718" y="1753"/>
                  </a:lnTo>
                  <a:lnTo>
                    <a:pt x="1719" y="1755"/>
                  </a:lnTo>
                  <a:lnTo>
                    <a:pt x="1720" y="1756"/>
                  </a:lnTo>
                  <a:lnTo>
                    <a:pt x="1721" y="1757"/>
                  </a:lnTo>
                  <a:lnTo>
                    <a:pt x="1721" y="1758"/>
                  </a:lnTo>
                  <a:lnTo>
                    <a:pt x="1734" y="1773"/>
                  </a:lnTo>
                  <a:lnTo>
                    <a:pt x="1734" y="1999"/>
                  </a:lnTo>
                  <a:lnTo>
                    <a:pt x="1732" y="2033"/>
                  </a:lnTo>
                  <a:lnTo>
                    <a:pt x="1725" y="2068"/>
                  </a:lnTo>
                  <a:lnTo>
                    <a:pt x="1714" y="2101"/>
                  </a:lnTo>
                  <a:lnTo>
                    <a:pt x="1698" y="2131"/>
                  </a:lnTo>
                  <a:lnTo>
                    <a:pt x="1679" y="2160"/>
                  </a:lnTo>
                  <a:lnTo>
                    <a:pt x="1655" y="2185"/>
                  </a:lnTo>
                  <a:lnTo>
                    <a:pt x="1629" y="2208"/>
                  </a:lnTo>
                  <a:lnTo>
                    <a:pt x="1599" y="2227"/>
                  </a:lnTo>
                  <a:lnTo>
                    <a:pt x="1100" y="2500"/>
                  </a:lnTo>
                  <a:lnTo>
                    <a:pt x="1063" y="2523"/>
                  </a:lnTo>
                  <a:lnTo>
                    <a:pt x="1030" y="2549"/>
                  </a:lnTo>
                  <a:lnTo>
                    <a:pt x="1000" y="2578"/>
                  </a:lnTo>
                  <a:lnTo>
                    <a:pt x="974" y="2610"/>
                  </a:lnTo>
                  <a:lnTo>
                    <a:pt x="950" y="2645"/>
                  </a:lnTo>
                  <a:lnTo>
                    <a:pt x="931" y="2682"/>
                  </a:lnTo>
                  <a:lnTo>
                    <a:pt x="916" y="2721"/>
                  </a:lnTo>
                  <a:lnTo>
                    <a:pt x="904" y="2761"/>
                  </a:lnTo>
                  <a:lnTo>
                    <a:pt x="897" y="2803"/>
                  </a:lnTo>
                  <a:lnTo>
                    <a:pt x="895" y="2846"/>
                  </a:lnTo>
                  <a:lnTo>
                    <a:pt x="895" y="2971"/>
                  </a:lnTo>
                  <a:lnTo>
                    <a:pt x="1511" y="2971"/>
                  </a:lnTo>
                  <a:lnTo>
                    <a:pt x="1528" y="2974"/>
                  </a:lnTo>
                  <a:lnTo>
                    <a:pt x="1543" y="2982"/>
                  </a:lnTo>
                  <a:lnTo>
                    <a:pt x="1555" y="2994"/>
                  </a:lnTo>
                  <a:lnTo>
                    <a:pt x="1564" y="3009"/>
                  </a:lnTo>
                  <a:lnTo>
                    <a:pt x="1567" y="3027"/>
                  </a:lnTo>
                  <a:lnTo>
                    <a:pt x="1564" y="3045"/>
                  </a:lnTo>
                  <a:lnTo>
                    <a:pt x="1555" y="3060"/>
                  </a:lnTo>
                  <a:lnTo>
                    <a:pt x="1543" y="3072"/>
                  </a:lnTo>
                  <a:lnTo>
                    <a:pt x="1528" y="3080"/>
                  </a:lnTo>
                  <a:lnTo>
                    <a:pt x="1511" y="3084"/>
                  </a:lnTo>
                  <a:lnTo>
                    <a:pt x="0" y="3084"/>
                  </a:lnTo>
                  <a:lnTo>
                    <a:pt x="0" y="2870"/>
                  </a:lnTo>
                  <a:lnTo>
                    <a:pt x="3" y="2823"/>
                  </a:lnTo>
                  <a:lnTo>
                    <a:pt x="10" y="2775"/>
                  </a:lnTo>
                  <a:lnTo>
                    <a:pt x="23" y="2729"/>
                  </a:lnTo>
                  <a:lnTo>
                    <a:pt x="41" y="2685"/>
                  </a:lnTo>
                  <a:lnTo>
                    <a:pt x="62" y="2643"/>
                  </a:lnTo>
                  <a:lnTo>
                    <a:pt x="89" y="2604"/>
                  </a:lnTo>
                  <a:lnTo>
                    <a:pt x="118" y="2569"/>
                  </a:lnTo>
                  <a:lnTo>
                    <a:pt x="153" y="2535"/>
                  </a:lnTo>
                  <a:lnTo>
                    <a:pt x="190" y="2505"/>
                  </a:lnTo>
                  <a:lnTo>
                    <a:pt x="231" y="2480"/>
                  </a:lnTo>
                  <a:lnTo>
                    <a:pt x="603" y="2247"/>
                  </a:lnTo>
                  <a:lnTo>
                    <a:pt x="623" y="2233"/>
                  </a:lnTo>
                  <a:lnTo>
                    <a:pt x="639" y="2218"/>
                  </a:lnTo>
                  <a:lnTo>
                    <a:pt x="652" y="2201"/>
                  </a:lnTo>
                  <a:lnTo>
                    <a:pt x="661" y="2181"/>
                  </a:lnTo>
                  <a:lnTo>
                    <a:pt x="666" y="2161"/>
                  </a:lnTo>
                  <a:lnTo>
                    <a:pt x="668" y="2138"/>
                  </a:lnTo>
                  <a:lnTo>
                    <a:pt x="668" y="1986"/>
                  </a:lnTo>
                  <a:lnTo>
                    <a:pt x="655" y="1970"/>
                  </a:lnTo>
                  <a:lnTo>
                    <a:pt x="639" y="1952"/>
                  </a:lnTo>
                  <a:lnTo>
                    <a:pt x="621" y="1929"/>
                  </a:lnTo>
                  <a:lnTo>
                    <a:pt x="600" y="1903"/>
                  </a:lnTo>
                  <a:lnTo>
                    <a:pt x="579" y="1873"/>
                  </a:lnTo>
                  <a:lnTo>
                    <a:pt x="556" y="1840"/>
                  </a:lnTo>
                  <a:lnTo>
                    <a:pt x="535" y="1804"/>
                  </a:lnTo>
                  <a:lnTo>
                    <a:pt x="515" y="1765"/>
                  </a:lnTo>
                  <a:lnTo>
                    <a:pt x="496" y="1723"/>
                  </a:lnTo>
                  <a:lnTo>
                    <a:pt x="479" y="1679"/>
                  </a:lnTo>
                  <a:lnTo>
                    <a:pt x="465" y="1633"/>
                  </a:lnTo>
                  <a:lnTo>
                    <a:pt x="444" y="1612"/>
                  </a:lnTo>
                  <a:lnTo>
                    <a:pt x="425" y="1589"/>
                  </a:lnTo>
                  <a:lnTo>
                    <a:pt x="411" y="1563"/>
                  </a:lnTo>
                  <a:lnTo>
                    <a:pt x="401" y="1536"/>
                  </a:lnTo>
                  <a:lnTo>
                    <a:pt x="394" y="1507"/>
                  </a:lnTo>
                  <a:lnTo>
                    <a:pt x="392" y="1478"/>
                  </a:lnTo>
                  <a:lnTo>
                    <a:pt x="392" y="1284"/>
                  </a:lnTo>
                  <a:lnTo>
                    <a:pt x="394" y="1257"/>
                  </a:lnTo>
                  <a:lnTo>
                    <a:pt x="401" y="1230"/>
                  </a:lnTo>
                  <a:lnTo>
                    <a:pt x="412" y="1204"/>
                  </a:lnTo>
                  <a:lnTo>
                    <a:pt x="428" y="1178"/>
                  </a:lnTo>
                  <a:lnTo>
                    <a:pt x="448" y="1154"/>
                  </a:lnTo>
                  <a:lnTo>
                    <a:pt x="448" y="897"/>
                  </a:lnTo>
                  <a:lnTo>
                    <a:pt x="448" y="894"/>
                  </a:lnTo>
                  <a:lnTo>
                    <a:pt x="449" y="888"/>
                  </a:lnTo>
                  <a:lnTo>
                    <a:pt x="450" y="878"/>
                  </a:lnTo>
                  <a:lnTo>
                    <a:pt x="452" y="866"/>
                  </a:lnTo>
                  <a:lnTo>
                    <a:pt x="454" y="851"/>
                  </a:lnTo>
                  <a:lnTo>
                    <a:pt x="458" y="833"/>
                  </a:lnTo>
                  <a:lnTo>
                    <a:pt x="462" y="814"/>
                  </a:lnTo>
                  <a:lnTo>
                    <a:pt x="468" y="793"/>
                  </a:lnTo>
                  <a:lnTo>
                    <a:pt x="475" y="770"/>
                  </a:lnTo>
                  <a:lnTo>
                    <a:pt x="484" y="746"/>
                  </a:lnTo>
                  <a:lnTo>
                    <a:pt x="494" y="720"/>
                  </a:lnTo>
                  <a:lnTo>
                    <a:pt x="507" y="695"/>
                  </a:lnTo>
                  <a:lnTo>
                    <a:pt x="521" y="668"/>
                  </a:lnTo>
                  <a:lnTo>
                    <a:pt x="537" y="641"/>
                  </a:lnTo>
                  <a:lnTo>
                    <a:pt x="556" y="614"/>
                  </a:lnTo>
                  <a:lnTo>
                    <a:pt x="577" y="588"/>
                  </a:lnTo>
                  <a:lnTo>
                    <a:pt x="600" y="562"/>
                  </a:lnTo>
                  <a:lnTo>
                    <a:pt x="627" y="537"/>
                  </a:lnTo>
                  <a:lnTo>
                    <a:pt x="655" y="513"/>
                  </a:lnTo>
                  <a:lnTo>
                    <a:pt x="687" y="491"/>
                  </a:lnTo>
                  <a:lnTo>
                    <a:pt x="722" y="470"/>
                  </a:lnTo>
                  <a:lnTo>
                    <a:pt x="760" y="451"/>
                  </a:lnTo>
                  <a:lnTo>
                    <a:pt x="802" y="434"/>
                  </a:lnTo>
                  <a:lnTo>
                    <a:pt x="846" y="420"/>
                  </a:lnTo>
                  <a:lnTo>
                    <a:pt x="894" y="408"/>
                  </a:lnTo>
                  <a:lnTo>
                    <a:pt x="947" y="399"/>
                  </a:lnTo>
                  <a:lnTo>
                    <a:pt x="1003" y="394"/>
                  </a:lnTo>
                  <a:lnTo>
                    <a:pt x="1063" y="392"/>
                  </a:lnTo>
                  <a:lnTo>
                    <a:pt x="1126" y="394"/>
                  </a:lnTo>
                  <a:lnTo>
                    <a:pt x="1186" y="400"/>
                  </a:lnTo>
                  <a:lnTo>
                    <a:pt x="1244" y="410"/>
                  </a:lnTo>
                  <a:lnTo>
                    <a:pt x="1299" y="426"/>
                  </a:lnTo>
                  <a:lnTo>
                    <a:pt x="1351" y="444"/>
                  </a:lnTo>
                  <a:lnTo>
                    <a:pt x="1401" y="466"/>
                  </a:lnTo>
                  <a:lnTo>
                    <a:pt x="1405" y="433"/>
                  </a:lnTo>
                  <a:lnTo>
                    <a:pt x="1413" y="397"/>
                  </a:lnTo>
                  <a:lnTo>
                    <a:pt x="1424" y="358"/>
                  </a:lnTo>
                  <a:lnTo>
                    <a:pt x="1439" y="319"/>
                  </a:lnTo>
                  <a:lnTo>
                    <a:pt x="1459" y="278"/>
                  </a:lnTo>
                  <a:lnTo>
                    <a:pt x="1484" y="237"/>
                  </a:lnTo>
                  <a:lnTo>
                    <a:pt x="1516" y="197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2" name="Group 951"/>
          <p:cNvGrpSpPr/>
          <p:nvPr/>
        </p:nvGrpSpPr>
        <p:grpSpPr>
          <a:xfrm>
            <a:off x="650088" y="2687638"/>
            <a:ext cx="592138" cy="547687"/>
            <a:chOff x="692150" y="2687638"/>
            <a:chExt cx="592138" cy="5476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1" name="Freeform 229"/>
            <p:cNvSpPr>
              <a:spLocks/>
            </p:cNvSpPr>
            <p:nvPr/>
          </p:nvSpPr>
          <p:spPr bwMode="auto">
            <a:xfrm>
              <a:off x="1017588" y="2981325"/>
              <a:ext cx="266700" cy="254000"/>
            </a:xfrm>
            <a:custGeom>
              <a:avLst/>
              <a:gdLst>
                <a:gd name="T0" fmla="*/ 914 w 1511"/>
                <a:gd name="T1" fmla="*/ 11 h 1445"/>
                <a:gd name="T2" fmla="*/ 1095 w 1511"/>
                <a:gd name="T3" fmla="*/ 69 h 1445"/>
                <a:gd name="T4" fmla="*/ 1252 w 1511"/>
                <a:gd name="T5" fmla="*/ 170 h 1445"/>
                <a:gd name="T6" fmla="*/ 1378 w 1511"/>
                <a:gd name="T7" fmla="*/ 306 h 1445"/>
                <a:gd name="T8" fmla="*/ 1465 w 1511"/>
                <a:gd name="T9" fmla="*/ 470 h 1445"/>
                <a:gd name="T10" fmla="*/ 1508 w 1511"/>
                <a:gd name="T11" fmla="*/ 656 h 1445"/>
                <a:gd name="T12" fmla="*/ 1499 w 1511"/>
                <a:gd name="T13" fmla="*/ 852 h 1445"/>
                <a:gd name="T14" fmla="*/ 1441 w 1511"/>
                <a:gd name="T15" fmla="*/ 1032 h 1445"/>
                <a:gd name="T16" fmla="*/ 1340 w 1511"/>
                <a:gd name="T17" fmla="*/ 1188 h 1445"/>
                <a:gd name="T18" fmla="*/ 1203 w 1511"/>
                <a:gd name="T19" fmla="*/ 1313 h 1445"/>
                <a:gd name="T20" fmla="*/ 1037 w 1511"/>
                <a:gd name="T21" fmla="*/ 1400 h 1445"/>
                <a:gd name="T22" fmla="*/ 850 w 1511"/>
                <a:gd name="T23" fmla="*/ 1442 h 1445"/>
                <a:gd name="T24" fmla="*/ 651 w 1511"/>
                <a:gd name="T25" fmla="*/ 1433 h 1445"/>
                <a:gd name="T26" fmla="*/ 466 w 1511"/>
                <a:gd name="T27" fmla="*/ 1373 h 1445"/>
                <a:gd name="T28" fmla="*/ 306 w 1511"/>
                <a:gd name="T29" fmla="*/ 1269 h 1445"/>
                <a:gd name="T30" fmla="*/ 176 w 1511"/>
                <a:gd name="T31" fmla="*/ 1129 h 1445"/>
                <a:gd name="T32" fmla="*/ 112 w 1511"/>
                <a:gd name="T33" fmla="*/ 1223 h 1445"/>
                <a:gd name="T34" fmla="*/ 448 w 1511"/>
                <a:gd name="T35" fmla="*/ 777 h 1445"/>
                <a:gd name="T36" fmla="*/ 202 w 1511"/>
                <a:gd name="T37" fmla="*/ 943 h 1445"/>
                <a:gd name="T38" fmla="*/ 285 w 1511"/>
                <a:gd name="T39" fmla="*/ 1090 h 1445"/>
                <a:gd name="T40" fmla="*/ 406 w 1511"/>
                <a:gd name="T41" fmla="*/ 1208 h 1445"/>
                <a:gd name="T42" fmla="*/ 556 w 1511"/>
                <a:gd name="T43" fmla="*/ 1291 h 1445"/>
                <a:gd name="T44" fmla="*/ 725 w 1511"/>
                <a:gd name="T45" fmla="*/ 1331 h 1445"/>
                <a:gd name="T46" fmla="*/ 908 w 1511"/>
                <a:gd name="T47" fmla="*/ 1321 h 1445"/>
                <a:gd name="T48" fmla="*/ 1077 w 1511"/>
                <a:gd name="T49" fmla="*/ 1259 h 1445"/>
                <a:gd name="T50" fmla="*/ 1219 w 1511"/>
                <a:gd name="T51" fmla="*/ 1154 h 1445"/>
                <a:gd name="T52" fmla="*/ 1325 w 1511"/>
                <a:gd name="T53" fmla="*/ 1014 h 1445"/>
                <a:gd name="T54" fmla="*/ 1387 w 1511"/>
                <a:gd name="T55" fmla="*/ 845 h 1445"/>
                <a:gd name="T56" fmla="*/ 1396 w 1511"/>
                <a:gd name="T57" fmla="*/ 660 h 1445"/>
                <a:gd name="T58" fmla="*/ 1350 w 1511"/>
                <a:gd name="T59" fmla="*/ 484 h 1445"/>
                <a:gd name="T60" fmla="*/ 1259 w 1511"/>
                <a:gd name="T61" fmla="*/ 334 h 1445"/>
                <a:gd name="T62" fmla="*/ 1127 w 1511"/>
                <a:gd name="T63" fmla="*/ 216 h 1445"/>
                <a:gd name="T64" fmla="*/ 967 w 1511"/>
                <a:gd name="T65" fmla="*/ 139 h 1445"/>
                <a:gd name="T66" fmla="*/ 784 w 1511"/>
                <a:gd name="T67" fmla="*/ 112 h 1445"/>
                <a:gd name="T68" fmla="*/ 610 w 1511"/>
                <a:gd name="T69" fmla="*/ 135 h 1445"/>
                <a:gd name="T70" fmla="*/ 453 w 1511"/>
                <a:gd name="T71" fmla="*/ 204 h 1445"/>
                <a:gd name="T72" fmla="*/ 322 w 1511"/>
                <a:gd name="T73" fmla="*/ 315 h 1445"/>
                <a:gd name="T74" fmla="*/ 283 w 1511"/>
                <a:gd name="T75" fmla="*/ 333 h 1445"/>
                <a:gd name="T76" fmla="*/ 243 w 1511"/>
                <a:gd name="T77" fmla="*/ 320 h 1445"/>
                <a:gd name="T78" fmla="*/ 224 w 1511"/>
                <a:gd name="T79" fmla="*/ 281 h 1445"/>
                <a:gd name="T80" fmla="*/ 238 w 1511"/>
                <a:gd name="T81" fmla="*/ 241 h 1445"/>
                <a:gd name="T82" fmla="*/ 376 w 1511"/>
                <a:gd name="T83" fmla="*/ 122 h 1445"/>
                <a:gd name="T84" fmla="*/ 540 w 1511"/>
                <a:gd name="T85" fmla="*/ 41 h 1445"/>
                <a:gd name="T86" fmla="*/ 721 w 1511"/>
                <a:gd name="T87" fmla="*/ 2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1" h="1445">
                  <a:moveTo>
                    <a:pt x="784" y="0"/>
                  </a:moveTo>
                  <a:lnTo>
                    <a:pt x="850" y="2"/>
                  </a:lnTo>
                  <a:lnTo>
                    <a:pt x="914" y="11"/>
                  </a:lnTo>
                  <a:lnTo>
                    <a:pt x="977" y="26"/>
                  </a:lnTo>
                  <a:lnTo>
                    <a:pt x="1037" y="45"/>
                  </a:lnTo>
                  <a:lnTo>
                    <a:pt x="1095" y="69"/>
                  </a:lnTo>
                  <a:lnTo>
                    <a:pt x="1151" y="98"/>
                  </a:lnTo>
                  <a:lnTo>
                    <a:pt x="1203" y="132"/>
                  </a:lnTo>
                  <a:lnTo>
                    <a:pt x="1252" y="170"/>
                  </a:lnTo>
                  <a:lnTo>
                    <a:pt x="1297" y="212"/>
                  </a:lnTo>
                  <a:lnTo>
                    <a:pt x="1340" y="257"/>
                  </a:lnTo>
                  <a:lnTo>
                    <a:pt x="1378" y="306"/>
                  </a:lnTo>
                  <a:lnTo>
                    <a:pt x="1411" y="358"/>
                  </a:lnTo>
                  <a:lnTo>
                    <a:pt x="1441" y="413"/>
                  </a:lnTo>
                  <a:lnTo>
                    <a:pt x="1465" y="470"/>
                  </a:lnTo>
                  <a:lnTo>
                    <a:pt x="1485" y="531"/>
                  </a:lnTo>
                  <a:lnTo>
                    <a:pt x="1499" y="592"/>
                  </a:lnTo>
                  <a:lnTo>
                    <a:pt x="1508" y="656"/>
                  </a:lnTo>
                  <a:lnTo>
                    <a:pt x="1511" y="722"/>
                  </a:lnTo>
                  <a:lnTo>
                    <a:pt x="1508" y="787"/>
                  </a:lnTo>
                  <a:lnTo>
                    <a:pt x="1499" y="852"/>
                  </a:lnTo>
                  <a:lnTo>
                    <a:pt x="1485" y="914"/>
                  </a:lnTo>
                  <a:lnTo>
                    <a:pt x="1465" y="974"/>
                  </a:lnTo>
                  <a:lnTo>
                    <a:pt x="1441" y="1032"/>
                  </a:lnTo>
                  <a:lnTo>
                    <a:pt x="1411" y="1087"/>
                  </a:lnTo>
                  <a:lnTo>
                    <a:pt x="1378" y="1139"/>
                  </a:lnTo>
                  <a:lnTo>
                    <a:pt x="1340" y="1188"/>
                  </a:lnTo>
                  <a:lnTo>
                    <a:pt x="1297" y="1233"/>
                  </a:lnTo>
                  <a:lnTo>
                    <a:pt x="1252" y="1275"/>
                  </a:lnTo>
                  <a:lnTo>
                    <a:pt x="1203" y="1313"/>
                  </a:lnTo>
                  <a:lnTo>
                    <a:pt x="1151" y="1346"/>
                  </a:lnTo>
                  <a:lnTo>
                    <a:pt x="1095" y="1376"/>
                  </a:lnTo>
                  <a:lnTo>
                    <a:pt x="1037" y="1400"/>
                  </a:lnTo>
                  <a:lnTo>
                    <a:pt x="977" y="1419"/>
                  </a:lnTo>
                  <a:lnTo>
                    <a:pt x="914" y="1433"/>
                  </a:lnTo>
                  <a:lnTo>
                    <a:pt x="850" y="1442"/>
                  </a:lnTo>
                  <a:lnTo>
                    <a:pt x="784" y="1445"/>
                  </a:lnTo>
                  <a:lnTo>
                    <a:pt x="717" y="1442"/>
                  </a:lnTo>
                  <a:lnTo>
                    <a:pt x="651" y="1433"/>
                  </a:lnTo>
                  <a:lnTo>
                    <a:pt x="587" y="1418"/>
                  </a:lnTo>
                  <a:lnTo>
                    <a:pt x="526" y="1398"/>
                  </a:lnTo>
                  <a:lnTo>
                    <a:pt x="466" y="1373"/>
                  </a:lnTo>
                  <a:lnTo>
                    <a:pt x="409" y="1343"/>
                  </a:lnTo>
                  <a:lnTo>
                    <a:pt x="356" y="1309"/>
                  </a:lnTo>
                  <a:lnTo>
                    <a:pt x="306" y="1269"/>
                  </a:lnTo>
                  <a:lnTo>
                    <a:pt x="259" y="1226"/>
                  </a:lnTo>
                  <a:lnTo>
                    <a:pt x="215" y="1180"/>
                  </a:lnTo>
                  <a:lnTo>
                    <a:pt x="176" y="1129"/>
                  </a:lnTo>
                  <a:lnTo>
                    <a:pt x="142" y="1075"/>
                  </a:lnTo>
                  <a:lnTo>
                    <a:pt x="112" y="1019"/>
                  </a:lnTo>
                  <a:lnTo>
                    <a:pt x="112" y="1223"/>
                  </a:lnTo>
                  <a:lnTo>
                    <a:pt x="0" y="1223"/>
                  </a:lnTo>
                  <a:lnTo>
                    <a:pt x="0" y="777"/>
                  </a:lnTo>
                  <a:lnTo>
                    <a:pt x="448" y="777"/>
                  </a:lnTo>
                  <a:lnTo>
                    <a:pt x="448" y="890"/>
                  </a:lnTo>
                  <a:lnTo>
                    <a:pt x="182" y="890"/>
                  </a:lnTo>
                  <a:lnTo>
                    <a:pt x="202" y="943"/>
                  </a:lnTo>
                  <a:lnTo>
                    <a:pt x="225" y="995"/>
                  </a:lnTo>
                  <a:lnTo>
                    <a:pt x="253" y="1044"/>
                  </a:lnTo>
                  <a:lnTo>
                    <a:pt x="285" y="1090"/>
                  </a:lnTo>
                  <a:lnTo>
                    <a:pt x="322" y="1133"/>
                  </a:lnTo>
                  <a:lnTo>
                    <a:pt x="362" y="1172"/>
                  </a:lnTo>
                  <a:lnTo>
                    <a:pt x="406" y="1208"/>
                  </a:lnTo>
                  <a:lnTo>
                    <a:pt x="453" y="1240"/>
                  </a:lnTo>
                  <a:lnTo>
                    <a:pt x="503" y="1267"/>
                  </a:lnTo>
                  <a:lnTo>
                    <a:pt x="556" y="1291"/>
                  </a:lnTo>
                  <a:lnTo>
                    <a:pt x="610" y="1309"/>
                  </a:lnTo>
                  <a:lnTo>
                    <a:pt x="667" y="1322"/>
                  </a:lnTo>
                  <a:lnTo>
                    <a:pt x="725" y="1331"/>
                  </a:lnTo>
                  <a:lnTo>
                    <a:pt x="784" y="1333"/>
                  </a:lnTo>
                  <a:lnTo>
                    <a:pt x="847" y="1330"/>
                  </a:lnTo>
                  <a:lnTo>
                    <a:pt x="908" y="1321"/>
                  </a:lnTo>
                  <a:lnTo>
                    <a:pt x="967" y="1306"/>
                  </a:lnTo>
                  <a:lnTo>
                    <a:pt x="1023" y="1286"/>
                  </a:lnTo>
                  <a:lnTo>
                    <a:pt x="1077" y="1259"/>
                  </a:lnTo>
                  <a:lnTo>
                    <a:pt x="1127" y="1229"/>
                  </a:lnTo>
                  <a:lnTo>
                    <a:pt x="1175" y="1194"/>
                  </a:lnTo>
                  <a:lnTo>
                    <a:pt x="1219" y="1154"/>
                  </a:lnTo>
                  <a:lnTo>
                    <a:pt x="1259" y="1111"/>
                  </a:lnTo>
                  <a:lnTo>
                    <a:pt x="1293" y="1064"/>
                  </a:lnTo>
                  <a:lnTo>
                    <a:pt x="1325" y="1014"/>
                  </a:lnTo>
                  <a:lnTo>
                    <a:pt x="1350" y="960"/>
                  </a:lnTo>
                  <a:lnTo>
                    <a:pt x="1372" y="904"/>
                  </a:lnTo>
                  <a:lnTo>
                    <a:pt x="1387" y="845"/>
                  </a:lnTo>
                  <a:lnTo>
                    <a:pt x="1396" y="784"/>
                  </a:lnTo>
                  <a:lnTo>
                    <a:pt x="1399" y="722"/>
                  </a:lnTo>
                  <a:lnTo>
                    <a:pt x="1396" y="660"/>
                  </a:lnTo>
                  <a:lnTo>
                    <a:pt x="1387" y="600"/>
                  </a:lnTo>
                  <a:lnTo>
                    <a:pt x="1372" y="541"/>
                  </a:lnTo>
                  <a:lnTo>
                    <a:pt x="1350" y="484"/>
                  </a:lnTo>
                  <a:lnTo>
                    <a:pt x="1325" y="431"/>
                  </a:lnTo>
                  <a:lnTo>
                    <a:pt x="1293" y="380"/>
                  </a:lnTo>
                  <a:lnTo>
                    <a:pt x="1259" y="334"/>
                  </a:lnTo>
                  <a:lnTo>
                    <a:pt x="1219" y="290"/>
                  </a:lnTo>
                  <a:lnTo>
                    <a:pt x="1175" y="251"/>
                  </a:lnTo>
                  <a:lnTo>
                    <a:pt x="1127" y="216"/>
                  </a:lnTo>
                  <a:lnTo>
                    <a:pt x="1077" y="185"/>
                  </a:lnTo>
                  <a:lnTo>
                    <a:pt x="1023" y="159"/>
                  </a:lnTo>
                  <a:lnTo>
                    <a:pt x="967" y="139"/>
                  </a:lnTo>
                  <a:lnTo>
                    <a:pt x="908" y="124"/>
                  </a:lnTo>
                  <a:lnTo>
                    <a:pt x="847" y="115"/>
                  </a:lnTo>
                  <a:lnTo>
                    <a:pt x="784" y="112"/>
                  </a:lnTo>
                  <a:lnTo>
                    <a:pt x="725" y="114"/>
                  </a:lnTo>
                  <a:lnTo>
                    <a:pt x="667" y="122"/>
                  </a:lnTo>
                  <a:lnTo>
                    <a:pt x="610" y="135"/>
                  </a:lnTo>
                  <a:lnTo>
                    <a:pt x="556" y="153"/>
                  </a:lnTo>
                  <a:lnTo>
                    <a:pt x="503" y="176"/>
                  </a:lnTo>
                  <a:lnTo>
                    <a:pt x="453" y="204"/>
                  </a:lnTo>
                  <a:lnTo>
                    <a:pt x="406" y="237"/>
                  </a:lnTo>
                  <a:lnTo>
                    <a:pt x="362" y="273"/>
                  </a:lnTo>
                  <a:lnTo>
                    <a:pt x="322" y="315"/>
                  </a:lnTo>
                  <a:lnTo>
                    <a:pt x="311" y="325"/>
                  </a:lnTo>
                  <a:lnTo>
                    <a:pt x="297" y="331"/>
                  </a:lnTo>
                  <a:lnTo>
                    <a:pt x="283" y="333"/>
                  </a:lnTo>
                  <a:lnTo>
                    <a:pt x="269" y="333"/>
                  </a:lnTo>
                  <a:lnTo>
                    <a:pt x="256" y="328"/>
                  </a:lnTo>
                  <a:lnTo>
                    <a:pt x="243" y="320"/>
                  </a:lnTo>
                  <a:lnTo>
                    <a:pt x="233" y="309"/>
                  </a:lnTo>
                  <a:lnTo>
                    <a:pt x="227" y="295"/>
                  </a:lnTo>
                  <a:lnTo>
                    <a:pt x="224" y="281"/>
                  </a:lnTo>
                  <a:lnTo>
                    <a:pt x="225" y="267"/>
                  </a:lnTo>
                  <a:lnTo>
                    <a:pt x="230" y="253"/>
                  </a:lnTo>
                  <a:lnTo>
                    <a:pt x="238" y="241"/>
                  </a:lnTo>
                  <a:lnTo>
                    <a:pt x="281" y="197"/>
                  </a:lnTo>
                  <a:lnTo>
                    <a:pt x="327" y="157"/>
                  </a:lnTo>
                  <a:lnTo>
                    <a:pt x="376" y="122"/>
                  </a:lnTo>
                  <a:lnTo>
                    <a:pt x="429" y="90"/>
                  </a:lnTo>
                  <a:lnTo>
                    <a:pt x="483" y="63"/>
                  </a:lnTo>
                  <a:lnTo>
                    <a:pt x="540" y="41"/>
                  </a:lnTo>
                  <a:lnTo>
                    <a:pt x="599" y="23"/>
                  </a:lnTo>
                  <a:lnTo>
                    <a:pt x="660" y="10"/>
                  </a:lnTo>
                  <a:lnTo>
                    <a:pt x="721" y="2"/>
                  </a:lnTo>
                  <a:lnTo>
                    <a:pt x="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230"/>
            <p:cNvSpPr>
              <a:spLocks/>
            </p:cNvSpPr>
            <p:nvPr/>
          </p:nvSpPr>
          <p:spPr bwMode="auto">
            <a:xfrm>
              <a:off x="692150" y="2687638"/>
              <a:ext cx="542925" cy="538162"/>
            </a:xfrm>
            <a:custGeom>
              <a:avLst/>
              <a:gdLst>
                <a:gd name="T0" fmla="*/ 2095 w 3077"/>
                <a:gd name="T1" fmla="*/ 102 h 3057"/>
                <a:gd name="T2" fmla="*/ 2626 w 3077"/>
                <a:gd name="T3" fmla="*/ 448 h 3057"/>
                <a:gd name="T4" fmla="*/ 2973 w 3077"/>
                <a:gd name="T5" fmla="*/ 976 h 3057"/>
                <a:gd name="T6" fmla="*/ 3074 w 3077"/>
                <a:gd name="T7" fmla="*/ 1545 h 3057"/>
                <a:gd name="T8" fmla="*/ 2977 w 3077"/>
                <a:gd name="T9" fmla="*/ 1560 h 3057"/>
                <a:gd name="T10" fmla="*/ 2892 w 3077"/>
                <a:gd name="T11" fmla="*/ 1080 h 3057"/>
                <a:gd name="T12" fmla="*/ 2578 w 3077"/>
                <a:gd name="T13" fmla="*/ 558 h 3057"/>
                <a:gd name="T14" fmla="*/ 2073 w 3077"/>
                <a:gd name="T15" fmla="*/ 214 h 3057"/>
                <a:gd name="T16" fmla="*/ 1445 w 3077"/>
                <a:gd name="T17" fmla="*/ 114 h 3057"/>
                <a:gd name="T18" fmla="*/ 844 w 3077"/>
                <a:gd name="T19" fmla="*/ 290 h 3057"/>
                <a:gd name="T20" fmla="*/ 388 w 3077"/>
                <a:gd name="T21" fmla="*/ 691 h 3057"/>
                <a:gd name="T22" fmla="*/ 138 w 3077"/>
                <a:gd name="T23" fmla="*/ 1254 h 3057"/>
                <a:gd name="T24" fmla="*/ 162 w 3077"/>
                <a:gd name="T25" fmla="*/ 1900 h 3057"/>
                <a:gd name="T26" fmla="*/ 460 w 3077"/>
                <a:gd name="T27" fmla="*/ 2454 h 3057"/>
                <a:gd name="T28" fmla="*/ 1105 w 3077"/>
                <a:gd name="T29" fmla="*/ 2288 h 3057"/>
                <a:gd name="T30" fmla="*/ 1112 w 3077"/>
                <a:gd name="T31" fmla="*/ 2013 h 3057"/>
                <a:gd name="T32" fmla="*/ 991 w 3077"/>
                <a:gd name="T33" fmla="*/ 1783 h 3057"/>
                <a:gd name="T34" fmla="*/ 890 w 3077"/>
                <a:gd name="T35" fmla="*/ 1564 h 3057"/>
                <a:gd name="T36" fmla="*/ 937 w 3077"/>
                <a:gd name="T37" fmla="*/ 1206 h 3057"/>
                <a:gd name="T38" fmla="*/ 948 w 3077"/>
                <a:gd name="T39" fmla="*/ 805 h 3057"/>
                <a:gd name="T40" fmla="*/ 1112 w 3077"/>
                <a:gd name="T41" fmla="*/ 557 h 3057"/>
                <a:gd name="T42" fmla="*/ 1473 w 3077"/>
                <a:gd name="T43" fmla="*/ 446 h 3057"/>
                <a:gd name="T44" fmla="*/ 1881 w 3077"/>
                <a:gd name="T45" fmla="*/ 507 h 3057"/>
                <a:gd name="T46" fmla="*/ 2106 w 3077"/>
                <a:gd name="T47" fmla="*/ 733 h 3057"/>
                <a:gd name="T48" fmla="*/ 2141 w 3077"/>
                <a:gd name="T49" fmla="*/ 935 h 3057"/>
                <a:gd name="T50" fmla="*/ 2189 w 3077"/>
                <a:gd name="T51" fmla="*/ 1337 h 3057"/>
                <a:gd name="T52" fmla="*/ 2104 w 3077"/>
                <a:gd name="T53" fmla="*/ 1699 h 3057"/>
                <a:gd name="T54" fmla="*/ 1982 w 3077"/>
                <a:gd name="T55" fmla="*/ 1705 h 3057"/>
                <a:gd name="T56" fmla="*/ 2012 w 3077"/>
                <a:gd name="T57" fmla="*/ 1622 h 3057"/>
                <a:gd name="T58" fmla="*/ 2078 w 3077"/>
                <a:gd name="T59" fmla="*/ 1337 h 3057"/>
                <a:gd name="T60" fmla="*/ 2029 w 3077"/>
                <a:gd name="T61" fmla="*/ 933 h 3057"/>
                <a:gd name="T62" fmla="*/ 2005 w 3077"/>
                <a:gd name="T63" fmla="*/ 782 h 3057"/>
                <a:gd name="T64" fmla="*/ 1808 w 3077"/>
                <a:gd name="T65" fmla="*/ 598 h 3057"/>
                <a:gd name="T66" fmla="*/ 1418 w 3077"/>
                <a:gd name="T67" fmla="*/ 562 h 3057"/>
                <a:gd name="T68" fmla="*/ 1126 w 3077"/>
                <a:gd name="T69" fmla="*/ 693 h 3057"/>
                <a:gd name="T70" fmla="*/ 1048 w 3077"/>
                <a:gd name="T71" fmla="*/ 889 h 3057"/>
                <a:gd name="T72" fmla="*/ 1030 w 3077"/>
                <a:gd name="T73" fmla="*/ 1269 h 3057"/>
                <a:gd name="T74" fmla="*/ 1007 w 3077"/>
                <a:gd name="T75" fmla="*/ 1570 h 3057"/>
                <a:gd name="T76" fmla="*/ 1091 w 3077"/>
                <a:gd name="T77" fmla="*/ 1727 h 3057"/>
                <a:gd name="T78" fmla="*/ 1196 w 3077"/>
                <a:gd name="T79" fmla="*/ 1938 h 3057"/>
                <a:gd name="T80" fmla="*/ 1247 w 3077"/>
                <a:gd name="T81" fmla="*/ 2207 h 3057"/>
                <a:gd name="T82" fmla="*/ 1152 w 3077"/>
                <a:gd name="T83" fmla="*/ 2396 h 3057"/>
                <a:gd name="T84" fmla="*/ 783 w 3077"/>
                <a:gd name="T85" fmla="*/ 2729 h 3057"/>
                <a:gd name="T86" fmla="*/ 976 w 3077"/>
                <a:gd name="T87" fmla="*/ 2829 h 3057"/>
                <a:gd name="T88" fmla="*/ 1308 w 3077"/>
                <a:gd name="T89" fmla="*/ 2926 h 3057"/>
                <a:gd name="T90" fmla="*/ 1572 w 3077"/>
                <a:gd name="T91" fmla="*/ 2956 h 3057"/>
                <a:gd name="T92" fmla="*/ 1556 w 3077"/>
                <a:gd name="T93" fmla="*/ 3054 h 3057"/>
                <a:gd name="T94" fmla="*/ 1276 w 3077"/>
                <a:gd name="T95" fmla="*/ 3033 h 3057"/>
                <a:gd name="T96" fmla="*/ 893 w 3077"/>
                <a:gd name="T97" fmla="*/ 2914 h 3057"/>
                <a:gd name="T98" fmla="*/ 667 w 3077"/>
                <a:gd name="T99" fmla="*/ 2787 h 3057"/>
                <a:gd name="T100" fmla="*/ 499 w 3077"/>
                <a:gd name="T101" fmla="*/ 2654 h 3057"/>
                <a:gd name="T102" fmla="*/ 134 w 3077"/>
                <a:gd name="T103" fmla="*/ 2153 h 3057"/>
                <a:gd name="T104" fmla="*/ 0 w 3077"/>
                <a:gd name="T105" fmla="*/ 1528 h 3057"/>
                <a:gd name="T106" fmla="*/ 139 w 3077"/>
                <a:gd name="T107" fmla="*/ 891 h 3057"/>
                <a:gd name="T108" fmla="*/ 518 w 3077"/>
                <a:gd name="T109" fmla="*/ 386 h 3057"/>
                <a:gd name="T110" fmla="*/ 1070 w 3077"/>
                <a:gd name="T111" fmla="*/ 72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7" h="3057">
                  <a:moveTo>
                    <a:pt x="1539" y="0"/>
                  </a:moveTo>
                  <a:lnTo>
                    <a:pt x="1636" y="2"/>
                  </a:lnTo>
                  <a:lnTo>
                    <a:pt x="1731" y="11"/>
                  </a:lnTo>
                  <a:lnTo>
                    <a:pt x="1825" y="26"/>
                  </a:lnTo>
                  <a:lnTo>
                    <a:pt x="1917" y="47"/>
                  </a:lnTo>
                  <a:lnTo>
                    <a:pt x="2007" y="72"/>
                  </a:lnTo>
                  <a:lnTo>
                    <a:pt x="2095" y="102"/>
                  </a:lnTo>
                  <a:lnTo>
                    <a:pt x="2179" y="139"/>
                  </a:lnTo>
                  <a:lnTo>
                    <a:pt x="2261" y="179"/>
                  </a:lnTo>
                  <a:lnTo>
                    <a:pt x="2341" y="224"/>
                  </a:lnTo>
                  <a:lnTo>
                    <a:pt x="2417" y="274"/>
                  </a:lnTo>
                  <a:lnTo>
                    <a:pt x="2490" y="328"/>
                  </a:lnTo>
                  <a:lnTo>
                    <a:pt x="2559" y="386"/>
                  </a:lnTo>
                  <a:lnTo>
                    <a:pt x="2626" y="448"/>
                  </a:lnTo>
                  <a:lnTo>
                    <a:pt x="2689" y="513"/>
                  </a:lnTo>
                  <a:lnTo>
                    <a:pt x="2747" y="583"/>
                  </a:lnTo>
                  <a:lnTo>
                    <a:pt x="2802" y="656"/>
                  </a:lnTo>
                  <a:lnTo>
                    <a:pt x="2851" y="732"/>
                  </a:lnTo>
                  <a:lnTo>
                    <a:pt x="2896" y="811"/>
                  </a:lnTo>
                  <a:lnTo>
                    <a:pt x="2938" y="891"/>
                  </a:lnTo>
                  <a:lnTo>
                    <a:pt x="2973" y="976"/>
                  </a:lnTo>
                  <a:lnTo>
                    <a:pt x="3004" y="1063"/>
                  </a:lnTo>
                  <a:lnTo>
                    <a:pt x="3030" y="1152"/>
                  </a:lnTo>
                  <a:lnTo>
                    <a:pt x="3051" y="1243"/>
                  </a:lnTo>
                  <a:lnTo>
                    <a:pt x="3065" y="1337"/>
                  </a:lnTo>
                  <a:lnTo>
                    <a:pt x="3074" y="1432"/>
                  </a:lnTo>
                  <a:lnTo>
                    <a:pt x="3077" y="1528"/>
                  </a:lnTo>
                  <a:lnTo>
                    <a:pt x="3074" y="1545"/>
                  </a:lnTo>
                  <a:lnTo>
                    <a:pt x="3066" y="1560"/>
                  </a:lnTo>
                  <a:lnTo>
                    <a:pt x="3054" y="1572"/>
                  </a:lnTo>
                  <a:lnTo>
                    <a:pt x="3039" y="1580"/>
                  </a:lnTo>
                  <a:lnTo>
                    <a:pt x="3021" y="1584"/>
                  </a:lnTo>
                  <a:lnTo>
                    <a:pt x="3004" y="1580"/>
                  </a:lnTo>
                  <a:lnTo>
                    <a:pt x="2988" y="1572"/>
                  </a:lnTo>
                  <a:lnTo>
                    <a:pt x="2977" y="1560"/>
                  </a:lnTo>
                  <a:lnTo>
                    <a:pt x="2968" y="1545"/>
                  </a:lnTo>
                  <a:lnTo>
                    <a:pt x="2965" y="1528"/>
                  </a:lnTo>
                  <a:lnTo>
                    <a:pt x="2962" y="1435"/>
                  </a:lnTo>
                  <a:lnTo>
                    <a:pt x="2953" y="1343"/>
                  </a:lnTo>
                  <a:lnTo>
                    <a:pt x="2939" y="1254"/>
                  </a:lnTo>
                  <a:lnTo>
                    <a:pt x="2919" y="1166"/>
                  </a:lnTo>
                  <a:lnTo>
                    <a:pt x="2892" y="1080"/>
                  </a:lnTo>
                  <a:lnTo>
                    <a:pt x="2862" y="997"/>
                  </a:lnTo>
                  <a:lnTo>
                    <a:pt x="2826" y="917"/>
                  </a:lnTo>
                  <a:lnTo>
                    <a:pt x="2785" y="839"/>
                  </a:lnTo>
                  <a:lnTo>
                    <a:pt x="2740" y="763"/>
                  </a:lnTo>
                  <a:lnTo>
                    <a:pt x="2690" y="691"/>
                  </a:lnTo>
                  <a:lnTo>
                    <a:pt x="2636" y="623"/>
                  </a:lnTo>
                  <a:lnTo>
                    <a:pt x="2578" y="558"/>
                  </a:lnTo>
                  <a:lnTo>
                    <a:pt x="2516" y="496"/>
                  </a:lnTo>
                  <a:lnTo>
                    <a:pt x="2450" y="439"/>
                  </a:lnTo>
                  <a:lnTo>
                    <a:pt x="2380" y="385"/>
                  </a:lnTo>
                  <a:lnTo>
                    <a:pt x="2308" y="336"/>
                  </a:lnTo>
                  <a:lnTo>
                    <a:pt x="2233" y="290"/>
                  </a:lnTo>
                  <a:lnTo>
                    <a:pt x="2155" y="250"/>
                  </a:lnTo>
                  <a:lnTo>
                    <a:pt x="2073" y="214"/>
                  </a:lnTo>
                  <a:lnTo>
                    <a:pt x="1989" y="183"/>
                  </a:lnTo>
                  <a:lnTo>
                    <a:pt x="1903" y="158"/>
                  </a:lnTo>
                  <a:lnTo>
                    <a:pt x="1815" y="138"/>
                  </a:lnTo>
                  <a:lnTo>
                    <a:pt x="1724" y="122"/>
                  </a:lnTo>
                  <a:lnTo>
                    <a:pt x="1633" y="114"/>
                  </a:lnTo>
                  <a:lnTo>
                    <a:pt x="1539" y="111"/>
                  </a:lnTo>
                  <a:lnTo>
                    <a:pt x="1445" y="114"/>
                  </a:lnTo>
                  <a:lnTo>
                    <a:pt x="1353" y="122"/>
                  </a:lnTo>
                  <a:lnTo>
                    <a:pt x="1262" y="138"/>
                  </a:lnTo>
                  <a:lnTo>
                    <a:pt x="1174" y="158"/>
                  </a:lnTo>
                  <a:lnTo>
                    <a:pt x="1088" y="183"/>
                  </a:lnTo>
                  <a:lnTo>
                    <a:pt x="1004" y="214"/>
                  </a:lnTo>
                  <a:lnTo>
                    <a:pt x="923" y="250"/>
                  </a:lnTo>
                  <a:lnTo>
                    <a:pt x="844" y="290"/>
                  </a:lnTo>
                  <a:lnTo>
                    <a:pt x="769" y="336"/>
                  </a:lnTo>
                  <a:lnTo>
                    <a:pt x="697" y="385"/>
                  </a:lnTo>
                  <a:lnTo>
                    <a:pt x="628" y="439"/>
                  </a:lnTo>
                  <a:lnTo>
                    <a:pt x="562" y="496"/>
                  </a:lnTo>
                  <a:lnTo>
                    <a:pt x="499" y="558"/>
                  </a:lnTo>
                  <a:lnTo>
                    <a:pt x="441" y="623"/>
                  </a:lnTo>
                  <a:lnTo>
                    <a:pt x="388" y="691"/>
                  </a:lnTo>
                  <a:lnTo>
                    <a:pt x="338" y="763"/>
                  </a:lnTo>
                  <a:lnTo>
                    <a:pt x="292" y="839"/>
                  </a:lnTo>
                  <a:lnTo>
                    <a:pt x="251" y="917"/>
                  </a:lnTo>
                  <a:lnTo>
                    <a:pt x="216" y="997"/>
                  </a:lnTo>
                  <a:lnTo>
                    <a:pt x="185" y="1080"/>
                  </a:lnTo>
                  <a:lnTo>
                    <a:pt x="159" y="1166"/>
                  </a:lnTo>
                  <a:lnTo>
                    <a:pt x="138" y="1254"/>
                  </a:lnTo>
                  <a:lnTo>
                    <a:pt x="124" y="1343"/>
                  </a:lnTo>
                  <a:lnTo>
                    <a:pt x="115" y="1435"/>
                  </a:lnTo>
                  <a:lnTo>
                    <a:pt x="112" y="1528"/>
                  </a:lnTo>
                  <a:lnTo>
                    <a:pt x="115" y="1624"/>
                  </a:lnTo>
                  <a:lnTo>
                    <a:pt x="125" y="1718"/>
                  </a:lnTo>
                  <a:lnTo>
                    <a:pt x="140" y="1810"/>
                  </a:lnTo>
                  <a:lnTo>
                    <a:pt x="162" y="1900"/>
                  </a:lnTo>
                  <a:lnTo>
                    <a:pt x="189" y="1988"/>
                  </a:lnTo>
                  <a:lnTo>
                    <a:pt x="222" y="2073"/>
                  </a:lnTo>
                  <a:lnTo>
                    <a:pt x="259" y="2155"/>
                  </a:lnTo>
                  <a:lnTo>
                    <a:pt x="302" y="2235"/>
                  </a:lnTo>
                  <a:lnTo>
                    <a:pt x="350" y="2311"/>
                  </a:lnTo>
                  <a:lnTo>
                    <a:pt x="403" y="2385"/>
                  </a:lnTo>
                  <a:lnTo>
                    <a:pt x="460" y="2454"/>
                  </a:lnTo>
                  <a:lnTo>
                    <a:pt x="521" y="2520"/>
                  </a:lnTo>
                  <a:lnTo>
                    <a:pt x="586" y="2582"/>
                  </a:lnTo>
                  <a:lnTo>
                    <a:pt x="607" y="2568"/>
                  </a:lnTo>
                  <a:lnTo>
                    <a:pt x="628" y="2556"/>
                  </a:lnTo>
                  <a:lnTo>
                    <a:pt x="1070" y="2316"/>
                  </a:lnTo>
                  <a:lnTo>
                    <a:pt x="1089" y="2303"/>
                  </a:lnTo>
                  <a:lnTo>
                    <a:pt x="1105" y="2288"/>
                  </a:lnTo>
                  <a:lnTo>
                    <a:pt x="1118" y="2271"/>
                  </a:lnTo>
                  <a:lnTo>
                    <a:pt x="1128" y="2250"/>
                  </a:lnTo>
                  <a:lnTo>
                    <a:pt x="1133" y="2229"/>
                  </a:lnTo>
                  <a:lnTo>
                    <a:pt x="1135" y="2207"/>
                  </a:lnTo>
                  <a:lnTo>
                    <a:pt x="1135" y="2046"/>
                  </a:lnTo>
                  <a:lnTo>
                    <a:pt x="1125" y="2031"/>
                  </a:lnTo>
                  <a:lnTo>
                    <a:pt x="1112" y="2013"/>
                  </a:lnTo>
                  <a:lnTo>
                    <a:pt x="1097" y="1991"/>
                  </a:lnTo>
                  <a:lnTo>
                    <a:pt x="1079" y="1963"/>
                  </a:lnTo>
                  <a:lnTo>
                    <a:pt x="1062" y="1934"/>
                  </a:lnTo>
                  <a:lnTo>
                    <a:pt x="1044" y="1901"/>
                  </a:lnTo>
                  <a:lnTo>
                    <a:pt x="1025" y="1864"/>
                  </a:lnTo>
                  <a:lnTo>
                    <a:pt x="1008" y="1825"/>
                  </a:lnTo>
                  <a:lnTo>
                    <a:pt x="991" y="1783"/>
                  </a:lnTo>
                  <a:lnTo>
                    <a:pt x="976" y="1738"/>
                  </a:lnTo>
                  <a:lnTo>
                    <a:pt x="962" y="1691"/>
                  </a:lnTo>
                  <a:lnTo>
                    <a:pt x="941" y="1670"/>
                  </a:lnTo>
                  <a:lnTo>
                    <a:pt x="922" y="1647"/>
                  </a:lnTo>
                  <a:lnTo>
                    <a:pt x="907" y="1621"/>
                  </a:lnTo>
                  <a:lnTo>
                    <a:pt x="896" y="1594"/>
                  </a:lnTo>
                  <a:lnTo>
                    <a:pt x="890" y="1564"/>
                  </a:lnTo>
                  <a:lnTo>
                    <a:pt x="888" y="1534"/>
                  </a:lnTo>
                  <a:lnTo>
                    <a:pt x="888" y="1337"/>
                  </a:lnTo>
                  <a:lnTo>
                    <a:pt x="890" y="1309"/>
                  </a:lnTo>
                  <a:lnTo>
                    <a:pt x="896" y="1280"/>
                  </a:lnTo>
                  <a:lnTo>
                    <a:pt x="906" y="1254"/>
                  </a:lnTo>
                  <a:lnTo>
                    <a:pt x="920" y="1229"/>
                  </a:lnTo>
                  <a:lnTo>
                    <a:pt x="937" y="1206"/>
                  </a:lnTo>
                  <a:lnTo>
                    <a:pt x="937" y="946"/>
                  </a:lnTo>
                  <a:lnTo>
                    <a:pt x="936" y="935"/>
                  </a:lnTo>
                  <a:lnTo>
                    <a:pt x="936" y="919"/>
                  </a:lnTo>
                  <a:lnTo>
                    <a:pt x="936" y="896"/>
                  </a:lnTo>
                  <a:lnTo>
                    <a:pt x="938" y="869"/>
                  </a:lnTo>
                  <a:lnTo>
                    <a:pt x="941" y="839"/>
                  </a:lnTo>
                  <a:lnTo>
                    <a:pt x="948" y="805"/>
                  </a:lnTo>
                  <a:lnTo>
                    <a:pt x="957" y="770"/>
                  </a:lnTo>
                  <a:lnTo>
                    <a:pt x="971" y="733"/>
                  </a:lnTo>
                  <a:lnTo>
                    <a:pt x="990" y="695"/>
                  </a:lnTo>
                  <a:lnTo>
                    <a:pt x="1013" y="658"/>
                  </a:lnTo>
                  <a:lnTo>
                    <a:pt x="1043" y="621"/>
                  </a:lnTo>
                  <a:lnTo>
                    <a:pt x="1075" y="587"/>
                  </a:lnTo>
                  <a:lnTo>
                    <a:pt x="1112" y="557"/>
                  </a:lnTo>
                  <a:lnTo>
                    <a:pt x="1153" y="531"/>
                  </a:lnTo>
                  <a:lnTo>
                    <a:pt x="1196" y="507"/>
                  </a:lnTo>
                  <a:lnTo>
                    <a:pt x="1244" y="488"/>
                  </a:lnTo>
                  <a:lnTo>
                    <a:pt x="1296" y="472"/>
                  </a:lnTo>
                  <a:lnTo>
                    <a:pt x="1351" y="460"/>
                  </a:lnTo>
                  <a:lnTo>
                    <a:pt x="1410" y="451"/>
                  </a:lnTo>
                  <a:lnTo>
                    <a:pt x="1473" y="446"/>
                  </a:lnTo>
                  <a:lnTo>
                    <a:pt x="1539" y="444"/>
                  </a:lnTo>
                  <a:lnTo>
                    <a:pt x="1604" y="446"/>
                  </a:lnTo>
                  <a:lnTo>
                    <a:pt x="1667" y="451"/>
                  </a:lnTo>
                  <a:lnTo>
                    <a:pt x="1726" y="460"/>
                  </a:lnTo>
                  <a:lnTo>
                    <a:pt x="1781" y="472"/>
                  </a:lnTo>
                  <a:lnTo>
                    <a:pt x="1833" y="488"/>
                  </a:lnTo>
                  <a:lnTo>
                    <a:pt x="1881" y="507"/>
                  </a:lnTo>
                  <a:lnTo>
                    <a:pt x="1925" y="531"/>
                  </a:lnTo>
                  <a:lnTo>
                    <a:pt x="1965" y="557"/>
                  </a:lnTo>
                  <a:lnTo>
                    <a:pt x="2002" y="587"/>
                  </a:lnTo>
                  <a:lnTo>
                    <a:pt x="2035" y="621"/>
                  </a:lnTo>
                  <a:lnTo>
                    <a:pt x="2064" y="658"/>
                  </a:lnTo>
                  <a:lnTo>
                    <a:pt x="2087" y="695"/>
                  </a:lnTo>
                  <a:lnTo>
                    <a:pt x="2106" y="733"/>
                  </a:lnTo>
                  <a:lnTo>
                    <a:pt x="2120" y="770"/>
                  </a:lnTo>
                  <a:lnTo>
                    <a:pt x="2129" y="805"/>
                  </a:lnTo>
                  <a:lnTo>
                    <a:pt x="2136" y="839"/>
                  </a:lnTo>
                  <a:lnTo>
                    <a:pt x="2139" y="869"/>
                  </a:lnTo>
                  <a:lnTo>
                    <a:pt x="2141" y="896"/>
                  </a:lnTo>
                  <a:lnTo>
                    <a:pt x="2141" y="919"/>
                  </a:lnTo>
                  <a:lnTo>
                    <a:pt x="2141" y="935"/>
                  </a:lnTo>
                  <a:lnTo>
                    <a:pt x="2140" y="946"/>
                  </a:lnTo>
                  <a:lnTo>
                    <a:pt x="2140" y="1206"/>
                  </a:lnTo>
                  <a:lnTo>
                    <a:pt x="2158" y="1229"/>
                  </a:lnTo>
                  <a:lnTo>
                    <a:pt x="2171" y="1254"/>
                  </a:lnTo>
                  <a:lnTo>
                    <a:pt x="2181" y="1280"/>
                  </a:lnTo>
                  <a:lnTo>
                    <a:pt x="2187" y="1309"/>
                  </a:lnTo>
                  <a:lnTo>
                    <a:pt x="2189" y="1337"/>
                  </a:lnTo>
                  <a:lnTo>
                    <a:pt x="2189" y="1534"/>
                  </a:lnTo>
                  <a:lnTo>
                    <a:pt x="2187" y="1567"/>
                  </a:lnTo>
                  <a:lnTo>
                    <a:pt x="2179" y="1599"/>
                  </a:lnTo>
                  <a:lnTo>
                    <a:pt x="2167" y="1628"/>
                  </a:lnTo>
                  <a:lnTo>
                    <a:pt x="2149" y="1654"/>
                  </a:lnTo>
                  <a:lnTo>
                    <a:pt x="2129" y="1678"/>
                  </a:lnTo>
                  <a:lnTo>
                    <a:pt x="2104" y="1699"/>
                  </a:lnTo>
                  <a:lnTo>
                    <a:pt x="2076" y="1716"/>
                  </a:lnTo>
                  <a:lnTo>
                    <a:pt x="2045" y="1728"/>
                  </a:lnTo>
                  <a:lnTo>
                    <a:pt x="2029" y="1730"/>
                  </a:lnTo>
                  <a:lnTo>
                    <a:pt x="2015" y="1729"/>
                  </a:lnTo>
                  <a:lnTo>
                    <a:pt x="2002" y="1724"/>
                  </a:lnTo>
                  <a:lnTo>
                    <a:pt x="1991" y="1716"/>
                  </a:lnTo>
                  <a:lnTo>
                    <a:pt x="1982" y="1705"/>
                  </a:lnTo>
                  <a:lnTo>
                    <a:pt x="1975" y="1692"/>
                  </a:lnTo>
                  <a:lnTo>
                    <a:pt x="1972" y="1676"/>
                  </a:lnTo>
                  <a:lnTo>
                    <a:pt x="1974" y="1662"/>
                  </a:lnTo>
                  <a:lnTo>
                    <a:pt x="1979" y="1649"/>
                  </a:lnTo>
                  <a:lnTo>
                    <a:pt x="1987" y="1637"/>
                  </a:lnTo>
                  <a:lnTo>
                    <a:pt x="1998" y="1628"/>
                  </a:lnTo>
                  <a:lnTo>
                    <a:pt x="2012" y="1622"/>
                  </a:lnTo>
                  <a:lnTo>
                    <a:pt x="2030" y="1614"/>
                  </a:lnTo>
                  <a:lnTo>
                    <a:pt x="2046" y="1603"/>
                  </a:lnTo>
                  <a:lnTo>
                    <a:pt x="2059" y="1589"/>
                  </a:lnTo>
                  <a:lnTo>
                    <a:pt x="2069" y="1571"/>
                  </a:lnTo>
                  <a:lnTo>
                    <a:pt x="2075" y="1553"/>
                  </a:lnTo>
                  <a:lnTo>
                    <a:pt x="2078" y="1534"/>
                  </a:lnTo>
                  <a:lnTo>
                    <a:pt x="2078" y="1337"/>
                  </a:lnTo>
                  <a:lnTo>
                    <a:pt x="2076" y="1318"/>
                  </a:lnTo>
                  <a:lnTo>
                    <a:pt x="2070" y="1301"/>
                  </a:lnTo>
                  <a:lnTo>
                    <a:pt x="2060" y="1283"/>
                  </a:lnTo>
                  <a:lnTo>
                    <a:pt x="2047" y="1269"/>
                  </a:lnTo>
                  <a:lnTo>
                    <a:pt x="2028" y="1253"/>
                  </a:lnTo>
                  <a:lnTo>
                    <a:pt x="2028" y="936"/>
                  </a:lnTo>
                  <a:lnTo>
                    <a:pt x="2029" y="933"/>
                  </a:lnTo>
                  <a:lnTo>
                    <a:pt x="2029" y="923"/>
                  </a:lnTo>
                  <a:lnTo>
                    <a:pt x="2029" y="909"/>
                  </a:lnTo>
                  <a:lnTo>
                    <a:pt x="2028" y="889"/>
                  </a:lnTo>
                  <a:lnTo>
                    <a:pt x="2026" y="866"/>
                  </a:lnTo>
                  <a:lnTo>
                    <a:pt x="2022" y="840"/>
                  </a:lnTo>
                  <a:lnTo>
                    <a:pt x="2015" y="813"/>
                  </a:lnTo>
                  <a:lnTo>
                    <a:pt x="2005" y="782"/>
                  </a:lnTo>
                  <a:lnTo>
                    <a:pt x="1991" y="752"/>
                  </a:lnTo>
                  <a:lnTo>
                    <a:pt x="1972" y="722"/>
                  </a:lnTo>
                  <a:lnTo>
                    <a:pt x="1949" y="692"/>
                  </a:lnTo>
                  <a:lnTo>
                    <a:pt x="1921" y="664"/>
                  </a:lnTo>
                  <a:lnTo>
                    <a:pt x="1887" y="639"/>
                  </a:lnTo>
                  <a:lnTo>
                    <a:pt x="1849" y="617"/>
                  </a:lnTo>
                  <a:lnTo>
                    <a:pt x="1808" y="598"/>
                  </a:lnTo>
                  <a:lnTo>
                    <a:pt x="1762" y="582"/>
                  </a:lnTo>
                  <a:lnTo>
                    <a:pt x="1712" y="571"/>
                  </a:lnTo>
                  <a:lnTo>
                    <a:pt x="1658" y="562"/>
                  </a:lnTo>
                  <a:lnTo>
                    <a:pt x="1600" y="557"/>
                  </a:lnTo>
                  <a:lnTo>
                    <a:pt x="1539" y="555"/>
                  </a:lnTo>
                  <a:lnTo>
                    <a:pt x="1476" y="557"/>
                  </a:lnTo>
                  <a:lnTo>
                    <a:pt x="1418" y="562"/>
                  </a:lnTo>
                  <a:lnTo>
                    <a:pt x="1364" y="571"/>
                  </a:lnTo>
                  <a:lnTo>
                    <a:pt x="1314" y="583"/>
                  </a:lnTo>
                  <a:lnTo>
                    <a:pt x="1269" y="598"/>
                  </a:lnTo>
                  <a:lnTo>
                    <a:pt x="1227" y="617"/>
                  </a:lnTo>
                  <a:lnTo>
                    <a:pt x="1189" y="639"/>
                  </a:lnTo>
                  <a:lnTo>
                    <a:pt x="1156" y="665"/>
                  </a:lnTo>
                  <a:lnTo>
                    <a:pt x="1126" y="693"/>
                  </a:lnTo>
                  <a:lnTo>
                    <a:pt x="1104" y="724"/>
                  </a:lnTo>
                  <a:lnTo>
                    <a:pt x="1085" y="754"/>
                  </a:lnTo>
                  <a:lnTo>
                    <a:pt x="1071" y="784"/>
                  </a:lnTo>
                  <a:lnTo>
                    <a:pt x="1061" y="814"/>
                  </a:lnTo>
                  <a:lnTo>
                    <a:pt x="1055" y="841"/>
                  </a:lnTo>
                  <a:lnTo>
                    <a:pt x="1050" y="867"/>
                  </a:lnTo>
                  <a:lnTo>
                    <a:pt x="1048" y="889"/>
                  </a:lnTo>
                  <a:lnTo>
                    <a:pt x="1048" y="909"/>
                  </a:lnTo>
                  <a:lnTo>
                    <a:pt x="1048" y="923"/>
                  </a:lnTo>
                  <a:lnTo>
                    <a:pt x="1048" y="933"/>
                  </a:lnTo>
                  <a:lnTo>
                    <a:pt x="1049" y="936"/>
                  </a:lnTo>
                  <a:lnTo>
                    <a:pt x="1049" y="943"/>
                  </a:lnTo>
                  <a:lnTo>
                    <a:pt x="1049" y="1252"/>
                  </a:lnTo>
                  <a:lnTo>
                    <a:pt x="1030" y="1269"/>
                  </a:lnTo>
                  <a:lnTo>
                    <a:pt x="1017" y="1283"/>
                  </a:lnTo>
                  <a:lnTo>
                    <a:pt x="1007" y="1301"/>
                  </a:lnTo>
                  <a:lnTo>
                    <a:pt x="1001" y="1318"/>
                  </a:lnTo>
                  <a:lnTo>
                    <a:pt x="999" y="1337"/>
                  </a:lnTo>
                  <a:lnTo>
                    <a:pt x="999" y="1534"/>
                  </a:lnTo>
                  <a:lnTo>
                    <a:pt x="1001" y="1552"/>
                  </a:lnTo>
                  <a:lnTo>
                    <a:pt x="1007" y="1570"/>
                  </a:lnTo>
                  <a:lnTo>
                    <a:pt x="1015" y="1586"/>
                  </a:lnTo>
                  <a:lnTo>
                    <a:pt x="1027" y="1600"/>
                  </a:lnTo>
                  <a:lnTo>
                    <a:pt x="1043" y="1612"/>
                  </a:lnTo>
                  <a:lnTo>
                    <a:pt x="1062" y="1624"/>
                  </a:lnTo>
                  <a:lnTo>
                    <a:pt x="1066" y="1646"/>
                  </a:lnTo>
                  <a:lnTo>
                    <a:pt x="1077" y="1688"/>
                  </a:lnTo>
                  <a:lnTo>
                    <a:pt x="1091" y="1727"/>
                  </a:lnTo>
                  <a:lnTo>
                    <a:pt x="1105" y="1765"/>
                  </a:lnTo>
                  <a:lnTo>
                    <a:pt x="1120" y="1801"/>
                  </a:lnTo>
                  <a:lnTo>
                    <a:pt x="1135" y="1834"/>
                  </a:lnTo>
                  <a:lnTo>
                    <a:pt x="1152" y="1864"/>
                  </a:lnTo>
                  <a:lnTo>
                    <a:pt x="1167" y="1892"/>
                  </a:lnTo>
                  <a:lnTo>
                    <a:pt x="1182" y="1917"/>
                  </a:lnTo>
                  <a:lnTo>
                    <a:pt x="1196" y="1938"/>
                  </a:lnTo>
                  <a:lnTo>
                    <a:pt x="1209" y="1956"/>
                  </a:lnTo>
                  <a:lnTo>
                    <a:pt x="1219" y="1972"/>
                  </a:lnTo>
                  <a:lnTo>
                    <a:pt x="1227" y="1982"/>
                  </a:lnTo>
                  <a:lnTo>
                    <a:pt x="1233" y="1989"/>
                  </a:lnTo>
                  <a:lnTo>
                    <a:pt x="1235" y="1991"/>
                  </a:lnTo>
                  <a:lnTo>
                    <a:pt x="1247" y="2007"/>
                  </a:lnTo>
                  <a:lnTo>
                    <a:pt x="1247" y="2207"/>
                  </a:lnTo>
                  <a:lnTo>
                    <a:pt x="1245" y="2238"/>
                  </a:lnTo>
                  <a:lnTo>
                    <a:pt x="1239" y="2270"/>
                  </a:lnTo>
                  <a:lnTo>
                    <a:pt x="1229" y="2299"/>
                  </a:lnTo>
                  <a:lnTo>
                    <a:pt x="1215" y="2327"/>
                  </a:lnTo>
                  <a:lnTo>
                    <a:pt x="1196" y="2352"/>
                  </a:lnTo>
                  <a:lnTo>
                    <a:pt x="1176" y="2376"/>
                  </a:lnTo>
                  <a:lnTo>
                    <a:pt x="1152" y="2396"/>
                  </a:lnTo>
                  <a:lnTo>
                    <a:pt x="1124" y="2413"/>
                  </a:lnTo>
                  <a:lnTo>
                    <a:pt x="682" y="2653"/>
                  </a:lnTo>
                  <a:lnTo>
                    <a:pt x="676" y="2656"/>
                  </a:lnTo>
                  <a:lnTo>
                    <a:pt x="684" y="2662"/>
                  </a:lnTo>
                  <a:lnTo>
                    <a:pt x="721" y="2688"/>
                  </a:lnTo>
                  <a:lnTo>
                    <a:pt x="759" y="2713"/>
                  </a:lnTo>
                  <a:lnTo>
                    <a:pt x="783" y="2729"/>
                  </a:lnTo>
                  <a:lnTo>
                    <a:pt x="825" y="2755"/>
                  </a:lnTo>
                  <a:lnTo>
                    <a:pt x="867" y="2778"/>
                  </a:lnTo>
                  <a:lnTo>
                    <a:pt x="879" y="2784"/>
                  </a:lnTo>
                  <a:lnTo>
                    <a:pt x="927" y="2807"/>
                  </a:lnTo>
                  <a:lnTo>
                    <a:pt x="975" y="2829"/>
                  </a:lnTo>
                  <a:lnTo>
                    <a:pt x="976" y="2829"/>
                  </a:lnTo>
                  <a:lnTo>
                    <a:pt x="976" y="2829"/>
                  </a:lnTo>
                  <a:lnTo>
                    <a:pt x="1027" y="2851"/>
                  </a:lnTo>
                  <a:lnTo>
                    <a:pt x="1079" y="2869"/>
                  </a:lnTo>
                  <a:lnTo>
                    <a:pt x="1086" y="2872"/>
                  </a:lnTo>
                  <a:lnTo>
                    <a:pt x="1158" y="2893"/>
                  </a:lnTo>
                  <a:lnTo>
                    <a:pt x="1231" y="2911"/>
                  </a:lnTo>
                  <a:lnTo>
                    <a:pt x="1304" y="2925"/>
                  </a:lnTo>
                  <a:lnTo>
                    <a:pt x="1308" y="2926"/>
                  </a:lnTo>
                  <a:lnTo>
                    <a:pt x="1361" y="2933"/>
                  </a:lnTo>
                  <a:lnTo>
                    <a:pt x="1414" y="2940"/>
                  </a:lnTo>
                  <a:lnTo>
                    <a:pt x="1432" y="2941"/>
                  </a:lnTo>
                  <a:lnTo>
                    <a:pt x="1485" y="2944"/>
                  </a:lnTo>
                  <a:lnTo>
                    <a:pt x="1539" y="2945"/>
                  </a:lnTo>
                  <a:lnTo>
                    <a:pt x="1556" y="2948"/>
                  </a:lnTo>
                  <a:lnTo>
                    <a:pt x="1572" y="2956"/>
                  </a:lnTo>
                  <a:lnTo>
                    <a:pt x="1584" y="2968"/>
                  </a:lnTo>
                  <a:lnTo>
                    <a:pt x="1592" y="2983"/>
                  </a:lnTo>
                  <a:lnTo>
                    <a:pt x="1595" y="3000"/>
                  </a:lnTo>
                  <a:lnTo>
                    <a:pt x="1592" y="3018"/>
                  </a:lnTo>
                  <a:lnTo>
                    <a:pt x="1584" y="3033"/>
                  </a:lnTo>
                  <a:lnTo>
                    <a:pt x="1572" y="3046"/>
                  </a:lnTo>
                  <a:lnTo>
                    <a:pt x="1556" y="3054"/>
                  </a:lnTo>
                  <a:lnTo>
                    <a:pt x="1539" y="3057"/>
                  </a:lnTo>
                  <a:lnTo>
                    <a:pt x="1475" y="3055"/>
                  </a:lnTo>
                  <a:lnTo>
                    <a:pt x="1413" y="3051"/>
                  </a:lnTo>
                  <a:lnTo>
                    <a:pt x="1406" y="3050"/>
                  </a:lnTo>
                  <a:lnTo>
                    <a:pt x="1398" y="3050"/>
                  </a:lnTo>
                  <a:lnTo>
                    <a:pt x="1337" y="3043"/>
                  </a:lnTo>
                  <a:lnTo>
                    <a:pt x="1276" y="3033"/>
                  </a:lnTo>
                  <a:lnTo>
                    <a:pt x="1271" y="3032"/>
                  </a:lnTo>
                  <a:lnTo>
                    <a:pt x="1264" y="3031"/>
                  </a:lnTo>
                  <a:lnTo>
                    <a:pt x="1187" y="3015"/>
                  </a:lnTo>
                  <a:lnTo>
                    <a:pt x="1111" y="2996"/>
                  </a:lnTo>
                  <a:lnTo>
                    <a:pt x="1037" y="2972"/>
                  </a:lnTo>
                  <a:lnTo>
                    <a:pt x="964" y="2946"/>
                  </a:lnTo>
                  <a:lnTo>
                    <a:pt x="893" y="2914"/>
                  </a:lnTo>
                  <a:lnTo>
                    <a:pt x="889" y="2912"/>
                  </a:lnTo>
                  <a:lnTo>
                    <a:pt x="885" y="2911"/>
                  </a:lnTo>
                  <a:lnTo>
                    <a:pt x="832" y="2885"/>
                  </a:lnTo>
                  <a:lnTo>
                    <a:pt x="779" y="2857"/>
                  </a:lnTo>
                  <a:lnTo>
                    <a:pt x="759" y="2845"/>
                  </a:lnTo>
                  <a:lnTo>
                    <a:pt x="713" y="2816"/>
                  </a:lnTo>
                  <a:lnTo>
                    <a:pt x="667" y="2787"/>
                  </a:lnTo>
                  <a:lnTo>
                    <a:pt x="640" y="2767"/>
                  </a:lnTo>
                  <a:lnTo>
                    <a:pt x="598" y="2736"/>
                  </a:lnTo>
                  <a:lnTo>
                    <a:pt x="557" y="2704"/>
                  </a:lnTo>
                  <a:lnTo>
                    <a:pt x="552" y="2701"/>
                  </a:lnTo>
                  <a:lnTo>
                    <a:pt x="547" y="2697"/>
                  </a:lnTo>
                  <a:lnTo>
                    <a:pt x="498" y="2656"/>
                  </a:lnTo>
                  <a:lnTo>
                    <a:pt x="499" y="2654"/>
                  </a:lnTo>
                  <a:lnTo>
                    <a:pt x="435" y="2592"/>
                  </a:lnTo>
                  <a:lnTo>
                    <a:pt x="375" y="2527"/>
                  </a:lnTo>
                  <a:lnTo>
                    <a:pt x="318" y="2459"/>
                  </a:lnTo>
                  <a:lnTo>
                    <a:pt x="267" y="2386"/>
                  </a:lnTo>
                  <a:lnTo>
                    <a:pt x="218" y="2311"/>
                  </a:lnTo>
                  <a:lnTo>
                    <a:pt x="174" y="2233"/>
                  </a:lnTo>
                  <a:lnTo>
                    <a:pt x="134" y="2153"/>
                  </a:lnTo>
                  <a:lnTo>
                    <a:pt x="100" y="2070"/>
                  </a:lnTo>
                  <a:lnTo>
                    <a:pt x="70" y="1985"/>
                  </a:lnTo>
                  <a:lnTo>
                    <a:pt x="46" y="1897"/>
                  </a:lnTo>
                  <a:lnTo>
                    <a:pt x="25" y="1807"/>
                  </a:lnTo>
                  <a:lnTo>
                    <a:pt x="11" y="1716"/>
                  </a:lnTo>
                  <a:lnTo>
                    <a:pt x="3" y="1623"/>
                  </a:lnTo>
                  <a:lnTo>
                    <a:pt x="0" y="1528"/>
                  </a:lnTo>
                  <a:lnTo>
                    <a:pt x="3" y="1432"/>
                  </a:lnTo>
                  <a:lnTo>
                    <a:pt x="12" y="1337"/>
                  </a:lnTo>
                  <a:lnTo>
                    <a:pt x="26" y="1243"/>
                  </a:lnTo>
                  <a:lnTo>
                    <a:pt x="47" y="1152"/>
                  </a:lnTo>
                  <a:lnTo>
                    <a:pt x="73" y="1063"/>
                  </a:lnTo>
                  <a:lnTo>
                    <a:pt x="104" y="976"/>
                  </a:lnTo>
                  <a:lnTo>
                    <a:pt x="139" y="891"/>
                  </a:lnTo>
                  <a:lnTo>
                    <a:pt x="181" y="811"/>
                  </a:lnTo>
                  <a:lnTo>
                    <a:pt x="226" y="732"/>
                  </a:lnTo>
                  <a:lnTo>
                    <a:pt x="276" y="656"/>
                  </a:lnTo>
                  <a:lnTo>
                    <a:pt x="331" y="583"/>
                  </a:lnTo>
                  <a:lnTo>
                    <a:pt x="389" y="513"/>
                  </a:lnTo>
                  <a:lnTo>
                    <a:pt x="452" y="448"/>
                  </a:lnTo>
                  <a:lnTo>
                    <a:pt x="518" y="386"/>
                  </a:lnTo>
                  <a:lnTo>
                    <a:pt x="587" y="328"/>
                  </a:lnTo>
                  <a:lnTo>
                    <a:pt x="660" y="274"/>
                  </a:lnTo>
                  <a:lnTo>
                    <a:pt x="737" y="224"/>
                  </a:lnTo>
                  <a:lnTo>
                    <a:pt x="816" y="179"/>
                  </a:lnTo>
                  <a:lnTo>
                    <a:pt x="898" y="139"/>
                  </a:lnTo>
                  <a:lnTo>
                    <a:pt x="983" y="102"/>
                  </a:lnTo>
                  <a:lnTo>
                    <a:pt x="1070" y="72"/>
                  </a:lnTo>
                  <a:lnTo>
                    <a:pt x="1161" y="47"/>
                  </a:lnTo>
                  <a:lnTo>
                    <a:pt x="1252" y="26"/>
                  </a:lnTo>
                  <a:lnTo>
                    <a:pt x="1346" y="11"/>
                  </a:lnTo>
                  <a:lnTo>
                    <a:pt x="1441" y="2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1" name="Group 950"/>
          <p:cNvGrpSpPr/>
          <p:nvPr/>
        </p:nvGrpSpPr>
        <p:grpSpPr>
          <a:xfrm>
            <a:off x="1585583" y="2687638"/>
            <a:ext cx="592137" cy="547687"/>
            <a:chOff x="1585913" y="2687638"/>
            <a:chExt cx="592137" cy="5476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6" name="Freeform 235"/>
            <p:cNvSpPr>
              <a:spLocks noEditPoints="1"/>
            </p:cNvSpPr>
            <p:nvPr/>
          </p:nvSpPr>
          <p:spPr bwMode="auto">
            <a:xfrm>
              <a:off x="1981200" y="2981325"/>
              <a:ext cx="196850" cy="254000"/>
            </a:xfrm>
            <a:custGeom>
              <a:avLst/>
              <a:gdLst>
                <a:gd name="T0" fmla="*/ 424 w 1119"/>
                <a:gd name="T1" fmla="*/ 827 h 1445"/>
                <a:gd name="T2" fmla="*/ 317 w 1119"/>
                <a:gd name="T3" fmla="*/ 929 h 1445"/>
                <a:gd name="T4" fmla="*/ 248 w 1119"/>
                <a:gd name="T5" fmla="*/ 1057 h 1445"/>
                <a:gd name="T6" fmla="*/ 224 w 1119"/>
                <a:gd name="T7" fmla="*/ 1203 h 1445"/>
                <a:gd name="T8" fmla="*/ 895 w 1119"/>
                <a:gd name="T9" fmla="*/ 1203 h 1445"/>
                <a:gd name="T10" fmla="*/ 871 w 1119"/>
                <a:gd name="T11" fmla="*/ 1057 h 1445"/>
                <a:gd name="T12" fmla="*/ 802 w 1119"/>
                <a:gd name="T13" fmla="*/ 929 h 1445"/>
                <a:gd name="T14" fmla="*/ 695 w 1119"/>
                <a:gd name="T15" fmla="*/ 827 h 1445"/>
                <a:gd name="T16" fmla="*/ 515 w 1119"/>
                <a:gd name="T17" fmla="*/ 777 h 1445"/>
                <a:gd name="T18" fmla="*/ 227 w 1119"/>
                <a:gd name="T19" fmla="*/ 292 h 1445"/>
                <a:gd name="T20" fmla="*/ 267 w 1119"/>
                <a:gd name="T21" fmla="*/ 433 h 1445"/>
                <a:gd name="T22" fmla="*/ 349 w 1119"/>
                <a:gd name="T23" fmla="*/ 553 h 1445"/>
                <a:gd name="T24" fmla="*/ 468 w 1119"/>
                <a:gd name="T25" fmla="*/ 644 h 1445"/>
                <a:gd name="T26" fmla="*/ 651 w 1119"/>
                <a:gd name="T27" fmla="*/ 644 h 1445"/>
                <a:gd name="T28" fmla="*/ 770 w 1119"/>
                <a:gd name="T29" fmla="*/ 553 h 1445"/>
                <a:gd name="T30" fmla="*/ 852 w 1119"/>
                <a:gd name="T31" fmla="*/ 433 h 1445"/>
                <a:gd name="T32" fmla="*/ 892 w 1119"/>
                <a:gd name="T33" fmla="*/ 292 h 1445"/>
                <a:gd name="T34" fmla="*/ 224 w 1119"/>
                <a:gd name="T35" fmla="*/ 112 h 1445"/>
                <a:gd name="T36" fmla="*/ 1080 w 1119"/>
                <a:gd name="T37" fmla="*/ 2 h 1445"/>
                <a:gd name="T38" fmla="*/ 1116 w 1119"/>
                <a:gd name="T39" fmla="*/ 38 h 1445"/>
                <a:gd name="T40" fmla="*/ 1108 w 1119"/>
                <a:gd name="T41" fmla="*/ 88 h 1445"/>
                <a:gd name="T42" fmla="*/ 1063 w 1119"/>
                <a:gd name="T43" fmla="*/ 112 h 1445"/>
                <a:gd name="T44" fmla="*/ 1004 w 1119"/>
                <a:gd name="T45" fmla="*/ 295 h 1445"/>
                <a:gd name="T46" fmla="*/ 968 w 1119"/>
                <a:gd name="T47" fmla="*/ 447 h 1445"/>
                <a:gd name="T48" fmla="*/ 892 w 1119"/>
                <a:gd name="T49" fmla="*/ 581 h 1445"/>
                <a:gd name="T50" fmla="*/ 781 w 1119"/>
                <a:gd name="T51" fmla="*/ 692 h 1445"/>
                <a:gd name="T52" fmla="*/ 822 w 1119"/>
                <a:gd name="T53" fmla="*/ 786 h 1445"/>
                <a:gd name="T54" fmla="*/ 922 w 1119"/>
                <a:gd name="T55" fmla="*/ 906 h 1445"/>
                <a:gd name="T56" fmla="*/ 985 w 1119"/>
                <a:gd name="T57" fmla="*/ 1047 h 1445"/>
                <a:gd name="T58" fmla="*/ 1007 w 1119"/>
                <a:gd name="T59" fmla="*/ 1203 h 1445"/>
                <a:gd name="T60" fmla="*/ 1080 w 1119"/>
                <a:gd name="T61" fmla="*/ 1336 h 1445"/>
                <a:gd name="T62" fmla="*/ 1116 w 1119"/>
                <a:gd name="T63" fmla="*/ 1372 h 1445"/>
                <a:gd name="T64" fmla="*/ 1108 w 1119"/>
                <a:gd name="T65" fmla="*/ 1422 h 1445"/>
                <a:gd name="T66" fmla="*/ 1063 w 1119"/>
                <a:gd name="T67" fmla="*/ 1445 h 1445"/>
                <a:gd name="T68" fmla="*/ 23 w 1119"/>
                <a:gd name="T69" fmla="*/ 1434 h 1445"/>
                <a:gd name="T70" fmla="*/ 0 w 1119"/>
                <a:gd name="T71" fmla="*/ 1390 h 1445"/>
                <a:gd name="T72" fmla="*/ 23 w 1119"/>
                <a:gd name="T73" fmla="*/ 1344 h 1445"/>
                <a:gd name="T74" fmla="*/ 112 w 1119"/>
                <a:gd name="T75" fmla="*/ 1333 h 1445"/>
                <a:gd name="T76" fmla="*/ 122 w 1119"/>
                <a:gd name="T77" fmla="*/ 1098 h 1445"/>
                <a:gd name="T78" fmla="*/ 172 w 1119"/>
                <a:gd name="T79" fmla="*/ 951 h 1445"/>
                <a:gd name="T80" fmla="*/ 260 w 1119"/>
                <a:gd name="T81" fmla="*/ 824 h 1445"/>
                <a:gd name="T82" fmla="*/ 381 w 1119"/>
                <a:gd name="T83" fmla="*/ 722 h 1445"/>
                <a:gd name="T84" fmla="*/ 260 w 1119"/>
                <a:gd name="T85" fmla="*/ 621 h 1445"/>
                <a:gd name="T86" fmla="*/ 172 w 1119"/>
                <a:gd name="T87" fmla="*/ 493 h 1445"/>
                <a:gd name="T88" fmla="*/ 122 w 1119"/>
                <a:gd name="T89" fmla="*/ 347 h 1445"/>
                <a:gd name="T90" fmla="*/ 112 w 1119"/>
                <a:gd name="T91" fmla="*/ 112 h 1445"/>
                <a:gd name="T92" fmla="*/ 23 w 1119"/>
                <a:gd name="T93" fmla="*/ 100 h 1445"/>
                <a:gd name="T94" fmla="*/ 0 w 1119"/>
                <a:gd name="T95" fmla="*/ 56 h 1445"/>
                <a:gd name="T96" fmla="*/ 23 w 1119"/>
                <a:gd name="T97" fmla="*/ 10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19" h="1445">
                  <a:moveTo>
                    <a:pt x="515" y="777"/>
                  </a:moveTo>
                  <a:lnTo>
                    <a:pt x="468" y="801"/>
                  </a:lnTo>
                  <a:lnTo>
                    <a:pt x="424" y="827"/>
                  </a:lnTo>
                  <a:lnTo>
                    <a:pt x="385" y="857"/>
                  </a:lnTo>
                  <a:lnTo>
                    <a:pt x="349" y="892"/>
                  </a:lnTo>
                  <a:lnTo>
                    <a:pt x="317" y="929"/>
                  </a:lnTo>
                  <a:lnTo>
                    <a:pt x="290" y="969"/>
                  </a:lnTo>
                  <a:lnTo>
                    <a:pt x="267" y="1012"/>
                  </a:lnTo>
                  <a:lnTo>
                    <a:pt x="248" y="1057"/>
                  </a:lnTo>
                  <a:lnTo>
                    <a:pt x="235" y="1104"/>
                  </a:lnTo>
                  <a:lnTo>
                    <a:pt x="227" y="1152"/>
                  </a:lnTo>
                  <a:lnTo>
                    <a:pt x="224" y="1203"/>
                  </a:lnTo>
                  <a:lnTo>
                    <a:pt x="224" y="1333"/>
                  </a:lnTo>
                  <a:lnTo>
                    <a:pt x="895" y="1333"/>
                  </a:lnTo>
                  <a:lnTo>
                    <a:pt x="895" y="1203"/>
                  </a:lnTo>
                  <a:lnTo>
                    <a:pt x="892" y="1152"/>
                  </a:lnTo>
                  <a:lnTo>
                    <a:pt x="884" y="1104"/>
                  </a:lnTo>
                  <a:lnTo>
                    <a:pt x="871" y="1057"/>
                  </a:lnTo>
                  <a:lnTo>
                    <a:pt x="852" y="1012"/>
                  </a:lnTo>
                  <a:lnTo>
                    <a:pt x="829" y="969"/>
                  </a:lnTo>
                  <a:lnTo>
                    <a:pt x="802" y="929"/>
                  </a:lnTo>
                  <a:lnTo>
                    <a:pt x="770" y="892"/>
                  </a:lnTo>
                  <a:lnTo>
                    <a:pt x="734" y="857"/>
                  </a:lnTo>
                  <a:lnTo>
                    <a:pt x="695" y="827"/>
                  </a:lnTo>
                  <a:lnTo>
                    <a:pt x="651" y="801"/>
                  </a:lnTo>
                  <a:lnTo>
                    <a:pt x="604" y="777"/>
                  </a:lnTo>
                  <a:lnTo>
                    <a:pt x="515" y="777"/>
                  </a:lnTo>
                  <a:close/>
                  <a:moveTo>
                    <a:pt x="224" y="112"/>
                  </a:moveTo>
                  <a:lnTo>
                    <a:pt x="224" y="242"/>
                  </a:lnTo>
                  <a:lnTo>
                    <a:pt x="227" y="292"/>
                  </a:lnTo>
                  <a:lnTo>
                    <a:pt x="235" y="341"/>
                  </a:lnTo>
                  <a:lnTo>
                    <a:pt x="248" y="387"/>
                  </a:lnTo>
                  <a:lnTo>
                    <a:pt x="267" y="433"/>
                  </a:lnTo>
                  <a:lnTo>
                    <a:pt x="290" y="475"/>
                  </a:lnTo>
                  <a:lnTo>
                    <a:pt x="317" y="516"/>
                  </a:lnTo>
                  <a:lnTo>
                    <a:pt x="349" y="553"/>
                  </a:lnTo>
                  <a:lnTo>
                    <a:pt x="385" y="587"/>
                  </a:lnTo>
                  <a:lnTo>
                    <a:pt x="424" y="618"/>
                  </a:lnTo>
                  <a:lnTo>
                    <a:pt x="468" y="644"/>
                  </a:lnTo>
                  <a:lnTo>
                    <a:pt x="515" y="667"/>
                  </a:lnTo>
                  <a:lnTo>
                    <a:pt x="604" y="667"/>
                  </a:lnTo>
                  <a:lnTo>
                    <a:pt x="651" y="644"/>
                  </a:lnTo>
                  <a:lnTo>
                    <a:pt x="695" y="618"/>
                  </a:lnTo>
                  <a:lnTo>
                    <a:pt x="734" y="587"/>
                  </a:lnTo>
                  <a:lnTo>
                    <a:pt x="770" y="553"/>
                  </a:lnTo>
                  <a:lnTo>
                    <a:pt x="802" y="516"/>
                  </a:lnTo>
                  <a:lnTo>
                    <a:pt x="829" y="475"/>
                  </a:lnTo>
                  <a:lnTo>
                    <a:pt x="852" y="433"/>
                  </a:lnTo>
                  <a:lnTo>
                    <a:pt x="871" y="387"/>
                  </a:lnTo>
                  <a:lnTo>
                    <a:pt x="884" y="341"/>
                  </a:lnTo>
                  <a:lnTo>
                    <a:pt x="892" y="292"/>
                  </a:lnTo>
                  <a:lnTo>
                    <a:pt x="895" y="242"/>
                  </a:lnTo>
                  <a:lnTo>
                    <a:pt x="895" y="112"/>
                  </a:lnTo>
                  <a:lnTo>
                    <a:pt x="224" y="112"/>
                  </a:lnTo>
                  <a:close/>
                  <a:moveTo>
                    <a:pt x="56" y="0"/>
                  </a:moveTo>
                  <a:lnTo>
                    <a:pt x="1063" y="0"/>
                  </a:lnTo>
                  <a:lnTo>
                    <a:pt x="1080" y="2"/>
                  </a:lnTo>
                  <a:lnTo>
                    <a:pt x="1096" y="10"/>
                  </a:lnTo>
                  <a:lnTo>
                    <a:pt x="1108" y="23"/>
                  </a:lnTo>
                  <a:lnTo>
                    <a:pt x="1116" y="38"/>
                  </a:lnTo>
                  <a:lnTo>
                    <a:pt x="1119" y="56"/>
                  </a:lnTo>
                  <a:lnTo>
                    <a:pt x="1116" y="73"/>
                  </a:lnTo>
                  <a:lnTo>
                    <a:pt x="1108" y="88"/>
                  </a:lnTo>
                  <a:lnTo>
                    <a:pt x="1096" y="100"/>
                  </a:lnTo>
                  <a:lnTo>
                    <a:pt x="1080" y="108"/>
                  </a:lnTo>
                  <a:lnTo>
                    <a:pt x="1063" y="112"/>
                  </a:lnTo>
                  <a:lnTo>
                    <a:pt x="1007" y="112"/>
                  </a:lnTo>
                  <a:lnTo>
                    <a:pt x="1007" y="242"/>
                  </a:lnTo>
                  <a:lnTo>
                    <a:pt x="1004" y="295"/>
                  </a:lnTo>
                  <a:lnTo>
                    <a:pt x="997" y="347"/>
                  </a:lnTo>
                  <a:lnTo>
                    <a:pt x="985" y="397"/>
                  </a:lnTo>
                  <a:lnTo>
                    <a:pt x="968" y="447"/>
                  </a:lnTo>
                  <a:lnTo>
                    <a:pt x="947" y="493"/>
                  </a:lnTo>
                  <a:lnTo>
                    <a:pt x="922" y="539"/>
                  </a:lnTo>
                  <a:lnTo>
                    <a:pt x="892" y="581"/>
                  </a:lnTo>
                  <a:lnTo>
                    <a:pt x="859" y="621"/>
                  </a:lnTo>
                  <a:lnTo>
                    <a:pt x="822" y="658"/>
                  </a:lnTo>
                  <a:lnTo>
                    <a:pt x="781" y="692"/>
                  </a:lnTo>
                  <a:lnTo>
                    <a:pt x="738" y="722"/>
                  </a:lnTo>
                  <a:lnTo>
                    <a:pt x="781" y="753"/>
                  </a:lnTo>
                  <a:lnTo>
                    <a:pt x="822" y="786"/>
                  </a:lnTo>
                  <a:lnTo>
                    <a:pt x="859" y="824"/>
                  </a:lnTo>
                  <a:lnTo>
                    <a:pt x="892" y="863"/>
                  </a:lnTo>
                  <a:lnTo>
                    <a:pt x="922" y="906"/>
                  </a:lnTo>
                  <a:lnTo>
                    <a:pt x="947" y="951"/>
                  </a:lnTo>
                  <a:lnTo>
                    <a:pt x="968" y="998"/>
                  </a:lnTo>
                  <a:lnTo>
                    <a:pt x="985" y="1047"/>
                  </a:lnTo>
                  <a:lnTo>
                    <a:pt x="997" y="1098"/>
                  </a:lnTo>
                  <a:lnTo>
                    <a:pt x="1004" y="1149"/>
                  </a:lnTo>
                  <a:lnTo>
                    <a:pt x="1007" y="1203"/>
                  </a:lnTo>
                  <a:lnTo>
                    <a:pt x="1007" y="1333"/>
                  </a:lnTo>
                  <a:lnTo>
                    <a:pt x="1063" y="1333"/>
                  </a:lnTo>
                  <a:lnTo>
                    <a:pt x="1080" y="1336"/>
                  </a:lnTo>
                  <a:lnTo>
                    <a:pt x="1096" y="1344"/>
                  </a:lnTo>
                  <a:lnTo>
                    <a:pt x="1108" y="1356"/>
                  </a:lnTo>
                  <a:lnTo>
                    <a:pt x="1116" y="1372"/>
                  </a:lnTo>
                  <a:lnTo>
                    <a:pt x="1119" y="1390"/>
                  </a:lnTo>
                  <a:lnTo>
                    <a:pt x="1116" y="1407"/>
                  </a:lnTo>
                  <a:lnTo>
                    <a:pt x="1108" y="1422"/>
                  </a:lnTo>
                  <a:lnTo>
                    <a:pt x="1096" y="1434"/>
                  </a:lnTo>
                  <a:lnTo>
                    <a:pt x="1080" y="1442"/>
                  </a:lnTo>
                  <a:lnTo>
                    <a:pt x="1063" y="1445"/>
                  </a:lnTo>
                  <a:lnTo>
                    <a:pt x="56" y="1445"/>
                  </a:lnTo>
                  <a:lnTo>
                    <a:pt x="39" y="1442"/>
                  </a:lnTo>
                  <a:lnTo>
                    <a:pt x="23" y="1434"/>
                  </a:lnTo>
                  <a:lnTo>
                    <a:pt x="11" y="1422"/>
                  </a:lnTo>
                  <a:lnTo>
                    <a:pt x="3" y="1407"/>
                  </a:lnTo>
                  <a:lnTo>
                    <a:pt x="0" y="1390"/>
                  </a:lnTo>
                  <a:lnTo>
                    <a:pt x="3" y="1372"/>
                  </a:lnTo>
                  <a:lnTo>
                    <a:pt x="11" y="1356"/>
                  </a:lnTo>
                  <a:lnTo>
                    <a:pt x="23" y="1344"/>
                  </a:lnTo>
                  <a:lnTo>
                    <a:pt x="39" y="1336"/>
                  </a:lnTo>
                  <a:lnTo>
                    <a:pt x="56" y="1333"/>
                  </a:lnTo>
                  <a:lnTo>
                    <a:pt x="112" y="1333"/>
                  </a:lnTo>
                  <a:lnTo>
                    <a:pt x="112" y="1203"/>
                  </a:lnTo>
                  <a:lnTo>
                    <a:pt x="115" y="1149"/>
                  </a:lnTo>
                  <a:lnTo>
                    <a:pt x="122" y="1098"/>
                  </a:lnTo>
                  <a:lnTo>
                    <a:pt x="134" y="1047"/>
                  </a:lnTo>
                  <a:lnTo>
                    <a:pt x="151" y="998"/>
                  </a:lnTo>
                  <a:lnTo>
                    <a:pt x="172" y="951"/>
                  </a:lnTo>
                  <a:lnTo>
                    <a:pt x="197" y="906"/>
                  </a:lnTo>
                  <a:lnTo>
                    <a:pt x="227" y="863"/>
                  </a:lnTo>
                  <a:lnTo>
                    <a:pt x="260" y="824"/>
                  </a:lnTo>
                  <a:lnTo>
                    <a:pt x="297" y="786"/>
                  </a:lnTo>
                  <a:lnTo>
                    <a:pt x="338" y="753"/>
                  </a:lnTo>
                  <a:lnTo>
                    <a:pt x="381" y="722"/>
                  </a:lnTo>
                  <a:lnTo>
                    <a:pt x="338" y="692"/>
                  </a:lnTo>
                  <a:lnTo>
                    <a:pt x="297" y="658"/>
                  </a:lnTo>
                  <a:lnTo>
                    <a:pt x="260" y="621"/>
                  </a:lnTo>
                  <a:lnTo>
                    <a:pt x="227" y="581"/>
                  </a:lnTo>
                  <a:lnTo>
                    <a:pt x="197" y="539"/>
                  </a:lnTo>
                  <a:lnTo>
                    <a:pt x="172" y="493"/>
                  </a:lnTo>
                  <a:lnTo>
                    <a:pt x="151" y="447"/>
                  </a:lnTo>
                  <a:lnTo>
                    <a:pt x="134" y="397"/>
                  </a:lnTo>
                  <a:lnTo>
                    <a:pt x="122" y="347"/>
                  </a:lnTo>
                  <a:lnTo>
                    <a:pt x="115" y="295"/>
                  </a:lnTo>
                  <a:lnTo>
                    <a:pt x="112" y="242"/>
                  </a:lnTo>
                  <a:lnTo>
                    <a:pt x="112" y="112"/>
                  </a:lnTo>
                  <a:lnTo>
                    <a:pt x="56" y="112"/>
                  </a:lnTo>
                  <a:lnTo>
                    <a:pt x="39" y="108"/>
                  </a:lnTo>
                  <a:lnTo>
                    <a:pt x="23" y="100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9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236"/>
            <p:cNvSpPr>
              <a:spLocks/>
            </p:cNvSpPr>
            <p:nvPr/>
          </p:nvSpPr>
          <p:spPr bwMode="auto">
            <a:xfrm>
              <a:off x="1585913" y="2687638"/>
              <a:ext cx="542925" cy="538162"/>
            </a:xfrm>
            <a:custGeom>
              <a:avLst/>
              <a:gdLst>
                <a:gd name="T0" fmla="*/ 2095 w 3077"/>
                <a:gd name="T1" fmla="*/ 102 h 3057"/>
                <a:gd name="T2" fmla="*/ 2626 w 3077"/>
                <a:gd name="T3" fmla="*/ 448 h 3057"/>
                <a:gd name="T4" fmla="*/ 2973 w 3077"/>
                <a:gd name="T5" fmla="*/ 976 h 3057"/>
                <a:gd name="T6" fmla="*/ 3074 w 3077"/>
                <a:gd name="T7" fmla="*/ 1545 h 3057"/>
                <a:gd name="T8" fmla="*/ 2977 w 3077"/>
                <a:gd name="T9" fmla="*/ 1560 h 3057"/>
                <a:gd name="T10" fmla="*/ 2892 w 3077"/>
                <a:gd name="T11" fmla="*/ 1080 h 3057"/>
                <a:gd name="T12" fmla="*/ 2578 w 3077"/>
                <a:gd name="T13" fmla="*/ 558 h 3057"/>
                <a:gd name="T14" fmla="*/ 2073 w 3077"/>
                <a:gd name="T15" fmla="*/ 214 h 3057"/>
                <a:gd name="T16" fmla="*/ 1445 w 3077"/>
                <a:gd name="T17" fmla="*/ 114 h 3057"/>
                <a:gd name="T18" fmla="*/ 844 w 3077"/>
                <a:gd name="T19" fmla="*/ 290 h 3057"/>
                <a:gd name="T20" fmla="*/ 388 w 3077"/>
                <a:gd name="T21" fmla="*/ 691 h 3057"/>
                <a:gd name="T22" fmla="*/ 138 w 3077"/>
                <a:gd name="T23" fmla="*/ 1254 h 3057"/>
                <a:gd name="T24" fmla="*/ 162 w 3077"/>
                <a:gd name="T25" fmla="*/ 1900 h 3057"/>
                <a:gd name="T26" fmla="*/ 460 w 3077"/>
                <a:gd name="T27" fmla="*/ 2454 h 3057"/>
                <a:gd name="T28" fmla="*/ 1105 w 3077"/>
                <a:gd name="T29" fmla="*/ 2288 h 3057"/>
                <a:gd name="T30" fmla="*/ 1112 w 3077"/>
                <a:gd name="T31" fmla="*/ 2013 h 3057"/>
                <a:gd name="T32" fmla="*/ 991 w 3077"/>
                <a:gd name="T33" fmla="*/ 1783 h 3057"/>
                <a:gd name="T34" fmla="*/ 890 w 3077"/>
                <a:gd name="T35" fmla="*/ 1564 h 3057"/>
                <a:gd name="T36" fmla="*/ 937 w 3077"/>
                <a:gd name="T37" fmla="*/ 1206 h 3057"/>
                <a:gd name="T38" fmla="*/ 948 w 3077"/>
                <a:gd name="T39" fmla="*/ 805 h 3057"/>
                <a:gd name="T40" fmla="*/ 1112 w 3077"/>
                <a:gd name="T41" fmla="*/ 557 h 3057"/>
                <a:gd name="T42" fmla="*/ 1473 w 3077"/>
                <a:gd name="T43" fmla="*/ 446 h 3057"/>
                <a:gd name="T44" fmla="*/ 1881 w 3077"/>
                <a:gd name="T45" fmla="*/ 507 h 3057"/>
                <a:gd name="T46" fmla="*/ 2106 w 3077"/>
                <a:gd name="T47" fmla="*/ 733 h 3057"/>
                <a:gd name="T48" fmla="*/ 2141 w 3077"/>
                <a:gd name="T49" fmla="*/ 935 h 3057"/>
                <a:gd name="T50" fmla="*/ 2189 w 3077"/>
                <a:gd name="T51" fmla="*/ 1337 h 3057"/>
                <a:gd name="T52" fmla="*/ 2104 w 3077"/>
                <a:gd name="T53" fmla="*/ 1699 h 3057"/>
                <a:gd name="T54" fmla="*/ 1982 w 3077"/>
                <a:gd name="T55" fmla="*/ 1705 h 3057"/>
                <a:gd name="T56" fmla="*/ 2012 w 3077"/>
                <a:gd name="T57" fmla="*/ 1622 h 3057"/>
                <a:gd name="T58" fmla="*/ 2078 w 3077"/>
                <a:gd name="T59" fmla="*/ 1337 h 3057"/>
                <a:gd name="T60" fmla="*/ 2029 w 3077"/>
                <a:gd name="T61" fmla="*/ 933 h 3057"/>
                <a:gd name="T62" fmla="*/ 2005 w 3077"/>
                <a:gd name="T63" fmla="*/ 782 h 3057"/>
                <a:gd name="T64" fmla="*/ 1808 w 3077"/>
                <a:gd name="T65" fmla="*/ 598 h 3057"/>
                <a:gd name="T66" fmla="*/ 1418 w 3077"/>
                <a:gd name="T67" fmla="*/ 562 h 3057"/>
                <a:gd name="T68" fmla="*/ 1126 w 3077"/>
                <a:gd name="T69" fmla="*/ 693 h 3057"/>
                <a:gd name="T70" fmla="*/ 1048 w 3077"/>
                <a:gd name="T71" fmla="*/ 889 h 3057"/>
                <a:gd name="T72" fmla="*/ 1030 w 3077"/>
                <a:gd name="T73" fmla="*/ 1269 h 3057"/>
                <a:gd name="T74" fmla="*/ 1007 w 3077"/>
                <a:gd name="T75" fmla="*/ 1570 h 3057"/>
                <a:gd name="T76" fmla="*/ 1091 w 3077"/>
                <a:gd name="T77" fmla="*/ 1727 h 3057"/>
                <a:gd name="T78" fmla="*/ 1196 w 3077"/>
                <a:gd name="T79" fmla="*/ 1938 h 3057"/>
                <a:gd name="T80" fmla="*/ 1247 w 3077"/>
                <a:gd name="T81" fmla="*/ 2207 h 3057"/>
                <a:gd name="T82" fmla="*/ 1152 w 3077"/>
                <a:gd name="T83" fmla="*/ 2396 h 3057"/>
                <a:gd name="T84" fmla="*/ 783 w 3077"/>
                <a:gd name="T85" fmla="*/ 2729 h 3057"/>
                <a:gd name="T86" fmla="*/ 976 w 3077"/>
                <a:gd name="T87" fmla="*/ 2829 h 3057"/>
                <a:gd name="T88" fmla="*/ 1308 w 3077"/>
                <a:gd name="T89" fmla="*/ 2926 h 3057"/>
                <a:gd name="T90" fmla="*/ 1572 w 3077"/>
                <a:gd name="T91" fmla="*/ 2956 h 3057"/>
                <a:gd name="T92" fmla="*/ 1556 w 3077"/>
                <a:gd name="T93" fmla="*/ 3054 h 3057"/>
                <a:gd name="T94" fmla="*/ 1276 w 3077"/>
                <a:gd name="T95" fmla="*/ 3033 h 3057"/>
                <a:gd name="T96" fmla="*/ 893 w 3077"/>
                <a:gd name="T97" fmla="*/ 2914 h 3057"/>
                <a:gd name="T98" fmla="*/ 667 w 3077"/>
                <a:gd name="T99" fmla="*/ 2787 h 3057"/>
                <a:gd name="T100" fmla="*/ 499 w 3077"/>
                <a:gd name="T101" fmla="*/ 2654 h 3057"/>
                <a:gd name="T102" fmla="*/ 134 w 3077"/>
                <a:gd name="T103" fmla="*/ 2153 h 3057"/>
                <a:gd name="T104" fmla="*/ 0 w 3077"/>
                <a:gd name="T105" fmla="*/ 1528 h 3057"/>
                <a:gd name="T106" fmla="*/ 139 w 3077"/>
                <a:gd name="T107" fmla="*/ 891 h 3057"/>
                <a:gd name="T108" fmla="*/ 518 w 3077"/>
                <a:gd name="T109" fmla="*/ 386 h 3057"/>
                <a:gd name="T110" fmla="*/ 1070 w 3077"/>
                <a:gd name="T111" fmla="*/ 72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7" h="3057">
                  <a:moveTo>
                    <a:pt x="1539" y="0"/>
                  </a:moveTo>
                  <a:lnTo>
                    <a:pt x="1636" y="2"/>
                  </a:lnTo>
                  <a:lnTo>
                    <a:pt x="1731" y="11"/>
                  </a:lnTo>
                  <a:lnTo>
                    <a:pt x="1825" y="26"/>
                  </a:lnTo>
                  <a:lnTo>
                    <a:pt x="1917" y="47"/>
                  </a:lnTo>
                  <a:lnTo>
                    <a:pt x="2007" y="72"/>
                  </a:lnTo>
                  <a:lnTo>
                    <a:pt x="2095" y="102"/>
                  </a:lnTo>
                  <a:lnTo>
                    <a:pt x="2179" y="139"/>
                  </a:lnTo>
                  <a:lnTo>
                    <a:pt x="2261" y="179"/>
                  </a:lnTo>
                  <a:lnTo>
                    <a:pt x="2341" y="224"/>
                  </a:lnTo>
                  <a:lnTo>
                    <a:pt x="2417" y="274"/>
                  </a:lnTo>
                  <a:lnTo>
                    <a:pt x="2490" y="328"/>
                  </a:lnTo>
                  <a:lnTo>
                    <a:pt x="2559" y="386"/>
                  </a:lnTo>
                  <a:lnTo>
                    <a:pt x="2626" y="448"/>
                  </a:lnTo>
                  <a:lnTo>
                    <a:pt x="2689" y="513"/>
                  </a:lnTo>
                  <a:lnTo>
                    <a:pt x="2747" y="583"/>
                  </a:lnTo>
                  <a:lnTo>
                    <a:pt x="2802" y="656"/>
                  </a:lnTo>
                  <a:lnTo>
                    <a:pt x="2851" y="732"/>
                  </a:lnTo>
                  <a:lnTo>
                    <a:pt x="2896" y="811"/>
                  </a:lnTo>
                  <a:lnTo>
                    <a:pt x="2938" y="891"/>
                  </a:lnTo>
                  <a:lnTo>
                    <a:pt x="2973" y="976"/>
                  </a:lnTo>
                  <a:lnTo>
                    <a:pt x="3004" y="1063"/>
                  </a:lnTo>
                  <a:lnTo>
                    <a:pt x="3030" y="1152"/>
                  </a:lnTo>
                  <a:lnTo>
                    <a:pt x="3051" y="1243"/>
                  </a:lnTo>
                  <a:lnTo>
                    <a:pt x="3065" y="1337"/>
                  </a:lnTo>
                  <a:lnTo>
                    <a:pt x="3074" y="1432"/>
                  </a:lnTo>
                  <a:lnTo>
                    <a:pt x="3077" y="1528"/>
                  </a:lnTo>
                  <a:lnTo>
                    <a:pt x="3074" y="1545"/>
                  </a:lnTo>
                  <a:lnTo>
                    <a:pt x="3066" y="1560"/>
                  </a:lnTo>
                  <a:lnTo>
                    <a:pt x="3054" y="1572"/>
                  </a:lnTo>
                  <a:lnTo>
                    <a:pt x="3039" y="1580"/>
                  </a:lnTo>
                  <a:lnTo>
                    <a:pt x="3021" y="1584"/>
                  </a:lnTo>
                  <a:lnTo>
                    <a:pt x="3004" y="1580"/>
                  </a:lnTo>
                  <a:lnTo>
                    <a:pt x="2988" y="1572"/>
                  </a:lnTo>
                  <a:lnTo>
                    <a:pt x="2977" y="1560"/>
                  </a:lnTo>
                  <a:lnTo>
                    <a:pt x="2968" y="1545"/>
                  </a:lnTo>
                  <a:lnTo>
                    <a:pt x="2965" y="1528"/>
                  </a:lnTo>
                  <a:lnTo>
                    <a:pt x="2962" y="1435"/>
                  </a:lnTo>
                  <a:lnTo>
                    <a:pt x="2953" y="1343"/>
                  </a:lnTo>
                  <a:lnTo>
                    <a:pt x="2939" y="1254"/>
                  </a:lnTo>
                  <a:lnTo>
                    <a:pt x="2919" y="1166"/>
                  </a:lnTo>
                  <a:lnTo>
                    <a:pt x="2892" y="1080"/>
                  </a:lnTo>
                  <a:lnTo>
                    <a:pt x="2862" y="997"/>
                  </a:lnTo>
                  <a:lnTo>
                    <a:pt x="2826" y="917"/>
                  </a:lnTo>
                  <a:lnTo>
                    <a:pt x="2785" y="839"/>
                  </a:lnTo>
                  <a:lnTo>
                    <a:pt x="2740" y="763"/>
                  </a:lnTo>
                  <a:lnTo>
                    <a:pt x="2690" y="691"/>
                  </a:lnTo>
                  <a:lnTo>
                    <a:pt x="2636" y="623"/>
                  </a:lnTo>
                  <a:lnTo>
                    <a:pt x="2578" y="558"/>
                  </a:lnTo>
                  <a:lnTo>
                    <a:pt x="2516" y="496"/>
                  </a:lnTo>
                  <a:lnTo>
                    <a:pt x="2450" y="439"/>
                  </a:lnTo>
                  <a:lnTo>
                    <a:pt x="2380" y="385"/>
                  </a:lnTo>
                  <a:lnTo>
                    <a:pt x="2308" y="336"/>
                  </a:lnTo>
                  <a:lnTo>
                    <a:pt x="2233" y="290"/>
                  </a:lnTo>
                  <a:lnTo>
                    <a:pt x="2155" y="250"/>
                  </a:lnTo>
                  <a:lnTo>
                    <a:pt x="2073" y="214"/>
                  </a:lnTo>
                  <a:lnTo>
                    <a:pt x="1989" y="183"/>
                  </a:lnTo>
                  <a:lnTo>
                    <a:pt x="1903" y="158"/>
                  </a:lnTo>
                  <a:lnTo>
                    <a:pt x="1815" y="138"/>
                  </a:lnTo>
                  <a:lnTo>
                    <a:pt x="1724" y="122"/>
                  </a:lnTo>
                  <a:lnTo>
                    <a:pt x="1633" y="114"/>
                  </a:lnTo>
                  <a:lnTo>
                    <a:pt x="1539" y="111"/>
                  </a:lnTo>
                  <a:lnTo>
                    <a:pt x="1445" y="114"/>
                  </a:lnTo>
                  <a:lnTo>
                    <a:pt x="1353" y="122"/>
                  </a:lnTo>
                  <a:lnTo>
                    <a:pt x="1262" y="138"/>
                  </a:lnTo>
                  <a:lnTo>
                    <a:pt x="1174" y="158"/>
                  </a:lnTo>
                  <a:lnTo>
                    <a:pt x="1088" y="183"/>
                  </a:lnTo>
                  <a:lnTo>
                    <a:pt x="1004" y="214"/>
                  </a:lnTo>
                  <a:lnTo>
                    <a:pt x="923" y="250"/>
                  </a:lnTo>
                  <a:lnTo>
                    <a:pt x="844" y="290"/>
                  </a:lnTo>
                  <a:lnTo>
                    <a:pt x="769" y="336"/>
                  </a:lnTo>
                  <a:lnTo>
                    <a:pt x="697" y="385"/>
                  </a:lnTo>
                  <a:lnTo>
                    <a:pt x="628" y="439"/>
                  </a:lnTo>
                  <a:lnTo>
                    <a:pt x="562" y="496"/>
                  </a:lnTo>
                  <a:lnTo>
                    <a:pt x="499" y="558"/>
                  </a:lnTo>
                  <a:lnTo>
                    <a:pt x="441" y="623"/>
                  </a:lnTo>
                  <a:lnTo>
                    <a:pt x="388" y="691"/>
                  </a:lnTo>
                  <a:lnTo>
                    <a:pt x="338" y="763"/>
                  </a:lnTo>
                  <a:lnTo>
                    <a:pt x="292" y="839"/>
                  </a:lnTo>
                  <a:lnTo>
                    <a:pt x="251" y="917"/>
                  </a:lnTo>
                  <a:lnTo>
                    <a:pt x="216" y="997"/>
                  </a:lnTo>
                  <a:lnTo>
                    <a:pt x="185" y="1080"/>
                  </a:lnTo>
                  <a:lnTo>
                    <a:pt x="159" y="1166"/>
                  </a:lnTo>
                  <a:lnTo>
                    <a:pt x="138" y="1254"/>
                  </a:lnTo>
                  <a:lnTo>
                    <a:pt x="124" y="1343"/>
                  </a:lnTo>
                  <a:lnTo>
                    <a:pt x="115" y="1435"/>
                  </a:lnTo>
                  <a:lnTo>
                    <a:pt x="112" y="1528"/>
                  </a:lnTo>
                  <a:lnTo>
                    <a:pt x="115" y="1624"/>
                  </a:lnTo>
                  <a:lnTo>
                    <a:pt x="125" y="1718"/>
                  </a:lnTo>
                  <a:lnTo>
                    <a:pt x="140" y="1810"/>
                  </a:lnTo>
                  <a:lnTo>
                    <a:pt x="162" y="1900"/>
                  </a:lnTo>
                  <a:lnTo>
                    <a:pt x="189" y="1988"/>
                  </a:lnTo>
                  <a:lnTo>
                    <a:pt x="222" y="2073"/>
                  </a:lnTo>
                  <a:lnTo>
                    <a:pt x="259" y="2155"/>
                  </a:lnTo>
                  <a:lnTo>
                    <a:pt x="302" y="2235"/>
                  </a:lnTo>
                  <a:lnTo>
                    <a:pt x="350" y="2311"/>
                  </a:lnTo>
                  <a:lnTo>
                    <a:pt x="403" y="2385"/>
                  </a:lnTo>
                  <a:lnTo>
                    <a:pt x="460" y="2454"/>
                  </a:lnTo>
                  <a:lnTo>
                    <a:pt x="521" y="2520"/>
                  </a:lnTo>
                  <a:lnTo>
                    <a:pt x="586" y="2582"/>
                  </a:lnTo>
                  <a:lnTo>
                    <a:pt x="607" y="2568"/>
                  </a:lnTo>
                  <a:lnTo>
                    <a:pt x="628" y="2556"/>
                  </a:lnTo>
                  <a:lnTo>
                    <a:pt x="1070" y="2316"/>
                  </a:lnTo>
                  <a:lnTo>
                    <a:pt x="1089" y="2303"/>
                  </a:lnTo>
                  <a:lnTo>
                    <a:pt x="1105" y="2288"/>
                  </a:lnTo>
                  <a:lnTo>
                    <a:pt x="1118" y="2271"/>
                  </a:lnTo>
                  <a:lnTo>
                    <a:pt x="1128" y="2250"/>
                  </a:lnTo>
                  <a:lnTo>
                    <a:pt x="1133" y="2229"/>
                  </a:lnTo>
                  <a:lnTo>
                    <a:pt x="1135" y="2207"/>
                  </a:lnTo>
                  <a:lnTo>
                    <a:pt x="1135" y="2046"/>
                  </a:lnTo>
                  <a:lnTo>
                    <a:pt x="1125" y="2031"/>
                  </a:lnTo>
                  <a:lnTo>
                    <a:pt x="1112" y="2013"/>
                  </a:lnTo>
                  <a:lnTo>
                    <a:pt x="1097" y="1991"/>
                  </a:lnTo>
                  <a:lnTo>
                    <a:pt x="1079" y="1963"/>
                  </a:lnTo>
                  <a:lnTo>
                    <a:pt x="1062" y="1934"/>
                  </a:lnTo>
                  <a:lnTo>
                    <a:pt x="1044" y="1901"/>
                  </a:lnTo>
                  <a:lnTo>
                    <a:pt x="1025" y="1864"/>
                  </a:lnTo>
                  <a:lnTo>
                    <a:pt x="1008" y="1825"/>
                  </a:lnTo>
                  <a:lnTo>
                    <a:pt x="991" y="1783"/>
                  </a:lnTo>
                  <a:lnTo>
                    <a:pt x="976" y="1738"/>
                  </a:lnTo>
                  <a:lnTo>
                    <a:pt x="962" y="1691"/>
                  </a:lnTo>
                  <a:lnTo>
                    <a:pt x="941" y="1670"/>
                  </a:lnTo>
                  <a:lnTo>
                    <a:pt x="922" y="1647"/>
                  </a:lnTo>
                  <a:lnTo>
                    <a:pt x="907" y="1621"/>
                  </a:lnTo>
                  <a:lnTo>
                    <a:pt x="896" y="1594"/>
                  </a:lnTo>
                  <a:lnTo>
                    <a:pt x="890" y="1564"/>
                  </a:lnTo>
                  <a:lnTo>
                    <a:pt x="888" y="1534"/>
                  </a:lnTo>
                  <a:lnTo>
                    <a:pt x="888" y="1337"/>
                  </a:lnTo>
                  <a:lnTo>
                    <a:pt x="890" y="1309"/>
                  </a:lnTo>
                  <a:lnTo>
                    <a:pt x="896" y="1280"/>
                  </a:lnTo>
                  <a:lnTo>
                    <a:pt x="906" y="1254"/>
                  </a:lnTo>
                  <a:lnTo>
                    <a:pt x="920" y="1229"/>
                  </a:lnTo>
                  <a:lnTo>
                    <a:pt x="937" y="1206"/>
                  </a:lnTo>
                  <a:lnTo>
                    <a:pt x="937" y="946"/>
                  </a:lnTo>
                  <a:lnTo>
                    <a:pt x="936" y="935"/>
                  </a:lnTo>
                  <a:lnTo>
                    <a:pt x="936" y="919"/>
                  </a:lnTo>
                  <a:lnTo>
                    <a:pt x="936" y="896"/>
                  </a:lnTo>
                  <a:lnTo>
                    <a:pt x="938" y="869"/>
                  </a:lnTo>
                  <a:lnTo>
                    <a:pt x="941" y="839"/>
                  </a:lnTo>
                  <a:lnTo>
                    <a:pt x="948" y="805"/>
                  </a:lnTo>
                  <a:lnTo>
                    <a:pt x="957" y="770"/>
                  </a:lnTo>
                  <a:lnTo>
                    <a:pt x="971" y="733"/>
                  </a:lnTo>
                  <a:lnTo>
                    <a:pt x="990" y="695"/>
                  </a:lnTo>
                  <a:lnTo>
                    <a:pt x="1013" y="658"/>
                  </a:lnTo>
                  <a:lnTo>
                    <a:pt x="1043" y="621"/>
                  </a:lnTo>
                  <a:lnTo>
                    <a:pt x="1075" y="587"/>
                  </a:lnTo>
                  <a:lnTo>
                    <a:pt x="1112" y="557"/>
                  </a:lnTo>
                  <a:lnTo>
                    <a:pt x="1153" y="531"/>
                  </a:lnTo>
                  <a:lnTo>
                    <a:pt x="1196" y="507"/>
                  </a:lnTo>
                  <a:lnTo>
                    <a:pt x="1244" y="488"/>
                  </a:lnTo>
                  <a:lnTo>
                    <a:pt x="1296" y="472"/>
                  </a:lnTo>
                  <a:lnTo>
                    <a:pt x="1351" y="460"/>
                  </a:lnTo>
                  <a:lnTo>
                    <a:pt x="1410" y="451"/>
                  </a:lnTo>
                  <a:lnTo>
                    <a:pt x="1473" y="446"/>
                  </a:lnTo>
                  <a:lnTo>
                    <a:pt x="1539" y="444"/>
                  </a:lnTo>
                  <a:lnTo>
                    <a:pt x="1604" y="446"/>
                  </a:lnTo>
                  <a:lnTo>
                    <a:pt x="1667" y="451"/>
                  </a:lnTo>
                  <a:lnTo>
                    <a:pt x="1726" y="460"/>
                  </a:lnTo>
                  <a:lnTo>
                    <a:pt x="1781" y="472"/>
                  </a:lnTo>
                  <a:lnTo>
                    <a:pt x="1833" y="488"/>
                  </a:lnTo>
                  <a:lnTo>
                    <a:pt x="1881" y="507"/>
                  </a:lnTo>
                  <a:lnTo>
                    <a:pt x="1925" y="531"/>
                  </a:lnTo>
                  <a:lnTo>
                    <a:pt x="1965" y="557"/>
                  </a:lnTo>
                  <a:lnTo>
                    <a:pt x="2002" y="587"/>
                  </a:lnTo>
                  <a:lnTo>
                    <a:pt x="2035" y="621"/>
                  </a:lnTo>
                  <a:lnTo>
                    <a:pt x="2064" y="658"/>
                  </a:lnTo>
                  <a:lnTo>
                    <a:pt x="2087" y="695"/>
                  </a:lnTo>
                  <a:lnTo>
                    <a:pt x="2106" y="733"/>
                  </a:lnTo>
                  <a:lnTo>
                    <a:pt x="2120" y="770"/>
                  </a:lnTo>
                  <a:lnTo>
                    <a:pt x="2129" y="805"/>
                  </a:lnTo>
                  <a:lnTo>
                    <a:pt x="2136" y="839"/>
                  </a:lnTo>
                  <a:lnTo>
                    <a:pt x="2139" y="869"/>
                  </a:lnTo>
                  <a:lnTo>
                    <a:pt x="2141" y="896"/>
                  </a:lnTo>
                  <a:lnTo>
                    <a:pt x="2141" y="919"/>
                  </a:lnTo>
                  <a:lnTo>
                    <a:pt x="2141" y="935"/>
                  </a:lnTo>
                  <a:lnTo>
                    <a:pt x="2140" y="946"/>
                  </a:lnTo>
                  <a:lnTo>
                    <a:pt x="2140" y="1206"/>
                  </a:lnTo>
                  <a:lnTo>
                    <a:pt x="2158" y="1229"/>
                  </a:lnTo>
                  <a:lnTo>
                    <a:pt x="2171" y="1254"/>
                  </a:lnTo>
                  <a:lnTo>
                    <a:pt x="2181" y="1280"/>
                  </a:lnTo>
                  <a:lnTo>
                    <a:pt x="2187" y="1309"/>
                  </a:lnTo>
                  <a:lnTo>
                    <a:pt x="2189" y="1337"/>
                  </a:lnTo>
                  <a:lnTo>
                    <a:pt x="2189" y="1534"/>
                  </a:lnTo>
                  <a:lnTo>
                    <a:pt x="2187" y="1567"/>
                  </a:lnTo>
                  <a:lnTo>
                    <a:pt x="2179" y="1599"/>
                  </a:lnTo>
                  <a:lnTo>
                    <a:pt x="2167" y="1628"/>
                  </a:lnTo>
                  <a:lnTo>
                    <a:pt x="2149" y="1654"/>
                  </a:lnTo>
                  <a:lnTo>
                    <a:pt x="2129" y="1678"/>
                  </a:lnTo>
                  <a:lnTo>
                    <a:pt x="2104" y="1699"/>
                  </a:lnTo>
                  <a:lnTo>
                    <a:pt x="2076" y="1716"/>
                  </a:lnTo>
                  <a:lnTo>
                    <a:pt x="2045" y="1728"/>
                  </a:lnTo>
                  <a:lnTo>
                    <a:pt x="2029" y="1730"/>
                  </a:lnTo>
                  <a:lnTo>
                    <a:pt x="2015" y="1729"/>
                  </a:lnTo>
                  <a:lnTo>
                    <a:pt x="2002" y="1724"/>
                  </a:lnTo>
                  <a:lnTo>
                    <a:pt x="1991" y="1716"/>
                  </a:lnTo>
                  <a:lnTo>
                    <a:pt x="1982" y="1705"/>
                  </a:lnTo>
                  <a:lnTo>
                    <a:pt x="1975" y="1692"/>
                  </a:lnTo>
                  <a:lnTo>
                    <a:pt x="1972" y="1676"/>
                  </a:lnTo>
                  <a:lnTo>
                    <a:pt x="1974" y="1662"/>
                  </a:lnTo>
                  <a:lnTo>
                    <a:pt x="1979" y="1649"/>
                  </a:lnTo>
                  <a:lnTo>
                    <a:pt x="1987" y="1637"/>
                  </a:lnTo>
                  <a:lnTo>
                    <a:pt x="1998" y="1628"/>
                  </a:lnTo>
                  <a:lnTo>
                    <a:pt x="2012" y="1622"/>
                  </a:lnTo>
                  <a:lnTo>
                    <a:pt x="2030" y="1614"/>
                  </a:lnTo>
                  <a:lnTo>
                    <a:pt x="2046" y="1603"/>
                  </a:lnTo>
                  <a:lnTo>
                    <a:pt x="2059" y="1589"/>
                  </a:lnTo>
                  <a:lnTo>
                    <a:pt x="2069" y="1571"/>
                  </a:lnTo>
                  <a:lnTo>
                    <a:pt x="2075" y="1553"/>
                  </a:lnTo>
                  <a:lnTo>
                    <a:pt x="2078" y="1534"/>
                  </a:lnTo>
                  <a:lnTo>
                    <a:pt x="2078" y="1337"/>
                  </a:lnTo>
                  <a:lnTo>
                    <a:pt x="2076" y="1318"/>
                  </a:lnTo>
                  <a:lnTo>
                    <a:pt x="2070" y="1301"/>
                  </a:lnTo>
                  <a:lnTo>
                    <a:pt x="2060" y="1283"/>
                  </a:lnTo>
                  <a:lnTo>
                    <a:pt x="2047" y="1269"/>
                  </a:lnTo>
                  <a:lnTo>
                    <a:pt x="2028" y="1253"/>
                  </a:lnTo>
                  <a:lnTo>
                    <a:pt x="2028" y="936"/>
                  </a:lnTo>
                  <a:lnTo>
                    <a:pt x="2029" y="933"/>
                  </a:lnTo>
                  <a:lnTo>
                    <a:pt x="2029" y="923"/>
                  </a:lnTo>
                  <a:lnTo>
                    <a:pt x="2029" y="909"/>
                  </a:lnTo>
                  <a:lnTo>
                    <a:pt x="2028" y="889"/>
                  </a:lnTo>
                  <a:lnTo>
                    <a:pt x="2026" y="866"/>
                  </a:lnTo>
                  <a:lnTo>
                    <a:pt x="2022" y="840"/>
                  </a:lnTo>
                  <a:lnTo>
                    <a:pt x="2015" y="813"/>
                  </a:lnTo>
                  <a:lnTo>
                    <a:pt x="2005" y="782"/>
                  </a:lnTo>
                  <a:lnTo>
                    <a:pt x="1991" y="752"/>
                  </a:lnTo>
                  <a:lnTo>
                    <a:pt x="1972" y="722"/>
                  </a:lnTo>
                  <a:lnTo>
                    <a:pt x="1949" y="692"/>
                  </a:lnTo>
                  <a:lnTo>
                    <a:pt x="1921" y="664"/>
                  </a:lnTo>
                  <a:lnTo>
                    <a:pt x="1887" y="639"/>
                  </a:lnTo>
                  <a:lnTo>
                    <a:pt x="1849" y="617"/>
                  </a:lnTo>
                  <a:lnTo>
                    <a:pt x="1808" y="598"/>
                  </a:lnTo>
                  <a:lnTo>
                    <a:pt x="1762" y="582"/>
                  </a:lnTo>
                  <a:lnTo>
                    <a:pt x="1712" y="571"/>
                  </a:lnTo>
                  <a:lnTo>
                    <a:pt x="1658" y="562"/>
                  </a:lnTo>
                  <a:lnTo>
                    <a:pt x="1600" y="557"/>
                  </a:lnTo>
                  <a:lnTo>
                    <a:pt x="1539" y="555"/>
                  </a:lnTo>
                  <a:lnTo>
                    <a:pt x="1476" y="557"/>
                  </a:lnTo>
                  <a:lnTo>
                    <a:pt x="1418" y="562"/>
                  </a:lnTo>
                  <a:lnTo>
                    <a:pt x="1364" y="571"/>
                  </a:lnTo>
                  <a:lnTo>
                    <a:pt x="1314" y="583"/>
                  </a:lnTo>
                  <a:lnTo>
                    <a:pt x="1269" y="598"/>
                  </a:lnTo>
                  <a:lnTo>
                    <a:pt x="1227" y="617"/>
                  </a:lnTo>
                  <a:lnTo>
                    <a:pt x="1189" y="639"/>
                  </a:lnTo>
                  <a:lnTo>
                    <a:pt x="1156" y="665"/>
                  </a:lnTo>
                  <a:lnTo>
                    <a:pt x="1126" y="693"/>
                  </a:lnTo>
                  <a:lnTo>
                    <a:pt x="1104" y="724"/>
                  </a:lnTo>
                  <a:lnTo>
                    <a:pt x="1085" y="754"/>
                  </a:lnTo>
                  <a:lnTo>
                    <a:pt x="1071" y="784"/>
                  </a:lnTo>
                  <a:lnTo>
                    <a:pt x="1061" y="814"/>
                  </a:lnTo>
                  <a:lnTo>
                    <a:pt x="1055" y="841"/>
                  </a:lnTo>
                  <a:lnTo>
                    <a:pt x="1050" y="867"/>
                  </a:lnTo>
                  <a:lnTo>
                    <a:pt x="1048" y="889"/>
                  </a:lnTo>
                  <a:lnTo>
                    <a:pt x="1048" y="909"/>
                  </a:lnTo>
                  <a:lnTo>
                    <a:pt x="1048" y="923"/>
                  </a:lnTo>
                  <a:lnTo>
                    <a:pt x="1048" y="933"/>
                  </a:lnTo>
                  <a:lnTo>
                    <a:pt x="1049" y="936"/>
                  </a:lnTo>
                  <a:lnTo>
                    <a:pt x="1049" y="943"/>
                  </a:lnTo>
                  <a:lnTo>
                    <a:pt x="1049" y="1252"/>
                  </a:lnTo>
                  <a:lnTo>
                    <a:pt x="1030" y="1269"/>
                  </a:lnTo>
                  <a:lnTo>
                    <a:pt x="1017" y="1283"/>
                  </a:lnTo>
                  <a:lnTo>
                    <a:pt x="1007" y="1301"/>
                  </a:lnTo>
                  <a:lnTo>
                    <a:pt x="1001" y="1318"/>
                  </a:lnTo>
                  <a:lnTo>
                    <a:pt x="999" y="1337"/>
                  </a:lnTo>
                  <a:lnTo>
                    <a:pt x="999" y="1534"/>
                  </a:lnTo>
                  <a:lnTo>
                    <a:pt x="1001" y="1552"/>
                  </a:lnTo>
                  <a:lnTo>
                    <a:pt x="1007" y="1570"/>
                  </a:lnTo>
                  <a:lnTo>
                    <a:pt x="1015" y="1586"/>
                  </a:lnTo>
                  <a:lnTo>
                    <a:pt x="1027" y="1600"/>
                  </a:lnTo>
                  <a:lnTo>
                    <a:pt x="1043" y="1612"/>
                  </a:lnTo>
                  <a:lnTo>
                    <a:pt x="1062" y="1624"/>
                  </a:lnTo>
                  <a:lnTo>
                    <a:pt x="1066" y="1646"/>
                  </a:lnTo>
                  <a:lnTo>
                    <a:pt x="1077" y="1688"/>
                  </a:lnTo>
                  <a:lnTo>
                    <a:pt x="1091" y="1727"/>
                  </a:lnTo>
                  <a:lnTo>
                    <a:pt x="1105" y="1765"/>
                  </a:lnTo>
                  <a:lnTo>
                    <a:pt x="1120" y="1801"/>
                  </a:lnTo>
                  <a:lnTo>
                    <a:pt x="1135" y="1834"/>
                  </a:lnTo>
                  <a:lnTo>
                    <a:pt x="1152" y="1864"/>
                  </a:lnTo>
                  <a:lnTo>
                    <a:pt x="1167" y="1892"/>
                  </a:lnTo>
                  <a:lnTo>
                    <a:pt x="1182" y="1917"/>
                  </a:lnTo>
                  <a:lnTo>
                    <a:pt x="1196" y="1938"/>
                  </a:lnTo>
                  <a:lnTo>
                    <a:pt x="1209" y="1956"/>
                  </a:lnTo>
                  <a:lnTo>
                    <a:pt x="1219" y="1972"/>
                  </a:lnTo>
                  <a:lnTo>
                    <a:pt x="1227" y="1982"/>
                  </a:lnTo>
                  <a:lnTo>
                    <a:pt x="1233" y="1989"/>
                  </a:lnTo>
                  <a:lnTo>
                    <a:pt x="1235" y="1991"/>
                  </a:lnTo>
                  <a:lnTo>
                    <a:pt x="1247" y="2007"/>
                  </a:lnTo>
                  <a:lnTo>
                    <a:pt x="1247" y="2207"/>
                  </a:lnTo>
                  <a:lnTo>
                    <a:pt x="1245" y="2238"/>
                  </a:lnTo>
                  <a:lnTo>
                    <a:pt x="1239" y="2270"/>
                  </a:lnTo>
                  <a:lnTo>
                    <a:pt x="1229" y="2299"/>
                  </a:lnTo>
                  <a:lnTo>
                    <a:pt x="1215" y="2327"/>
                  </a:lnTo>
                  <a:lnTo>
                    <a:pt x="1196" y="2352"/>
                  </a:lnTo>
                  <a:lnTo>
                    <a:pt x="1176" y="2376"/>
                  </a:lnTo>
                  <a:lnTo>
                    <a:pt x="1152" y="2396"/>
                  </a:lnTo>
                  <a:lnTo>
                    <a:pt x="1124" y="2413"/>
                  </a:lnTo>
                  <a:lnTo>
                    <a:pt x="682" y="2653"/>
                  </a:lnTo>
                  <a:lnTo>
                    <a:pt x="676" y="2656"/>
                  </a:lnTo>
                  <a:lnTo>
                    <a:pt x="684" y="2662"/>
                  </a:lnTo>
                  <a:lnTo>
                    <a:pt x="721" y="2688"/>
                  </a:lnTo>
                  <a:lnTo>
                    <a:pt x="759" y="2713"/>
                  </a:lnTo>
                  <a:lnTo>
                    <a:pt x="783" y="2729"/>
                  </a:lnTo>
                  <a:lnTo>
                    <a:pt x="825" y="2755"/>
                  </a:lnTo>
                  <a:lnTo>
                    <a:pt x="867" y="2778"/>
                  </a:lnTo>
                  <a:lnTo>
                    <a:pt x="879" y="2784"/>
                  </a:lnTo>
                  <a:lnTo>
                    <a:pt x="927" y="2807"/>
                  </a:lnTo>
                  <a:lnTo>
                    <a:pt x="975" y="2829"/>
                  </a:lnTo>
                  <a:lnTo>
                    <a:pt x="976" y="2829"/>
                  </a:lnTo>
                  <a:lnTo>
                    <a:pt x="976" y="2829"/>
                  </a:lnTo>
                  <a:lnTo>
                    <a:pt x="1027" y="2851"/>
                  </a:lnTo>
                  <a:lnTo>
                    <a:pt x="1079" y="2869"/>
                  </a:lnTo>
                  <a:lnTo>
                    <a:pt x="1086" y="2872"/>
                  </a:lnTo>
                  <a:lnTo>
                    <a:pt x="1158" y="2893"/>
                  </a:lnTo>
                  <a:lnTo>
                    <a:pt x="1231" y="2911"/>
                  </a:lnTo>
                  <a:lnTo>
                    <a:pt x="1304" y="2925"/>
                  </a:lnTo>
                  <a:lnTo>
                    <a:pt x="1308" y="2926"/>
                  </a:lnTo>
                  <a:lnTo>
                    <a:pt x="1361" y="2933"/>
                  </a:lnTo>
                  <a:lnTo>
                    <a:pt x="1414" y="2940"/>
                  </a:lnTo>
                  <a:lnTo>
                    <a:pt x="1432" y="2941"/>
                  </a:lnTo>
                  <a:lnTo>
                    <a:pt x="1485" y="2944"/>
                  </a:lnTo>
                  <a:lnTo>
                    <a:pt x="1539" y="2945"/>
                  </a:lnTo>
                  <a:lnTo>
                    <a:pt x="1556" y="2948"/>
                  </a:lnTo>
                  <a:lnTo>
                    <a:pt x="1572" y="2956"/>
                  </a:lnTo>
                  <a:lnTo>
                    <a:pt x="1584" y="2968"/>
                  </a:lnTo>
                  <a:lnTo>
                    <a:pt x="1592" y="2983"/>
                  </a:lnTo>
                  <a:lnTo>
                    <a:pt x="1595" y="3000"/>
                  </a:lnTo>
                  <a:lnTo>
                    <a:pt x="1592" y="3018"/>
                  </a:lnTo>
                  <a:lnTo>
                    <a:pt x="1584" y="3033"/>
                  </a:lnTo>
                  <a:lnTo>
                    <a:pt x="1572" y="3046"/>
                  </a:lnTo>
                  <a:lnTo>
                    <a:pt x="1556" y="3054"/>
                  </a:lnTo>
                  <a:lnTo>
                    <a:pt x="1539" y="3057"/>
                  </a:lnTo>
                  <a:lnTo>
                    <a:pt x="1475" y="3055"/>
                  </a:lnTo>
                  <a:lnTo>
                    <a:pt x="1413" y="3051"/>
                  </a:lnTo>
                  <a:lnTo>
                    <a:pt x="1406" y="3050"/>
                  </a:lnTo>
                  <a:lnTo>
                    <a:pt x="1398" y="3050"/>
                  </a:lnTo>
                  <a:lnTo>
                    <a:pt x="1337" y="3043"/>
                  </a:lnTo>
                  <a:lnTo>
                    <a:pt x="1276" y="3033"/>
                  </a:lnTo>
                  <a:lnTo>
                    <a:pt x="1271" y="3032"/>
                  </a:lnTo>
                  <a:lnTo>
                    <a:pt x="1264" y="3031"/>
                  </a:lnTo>
                  <a:lnTo>
                    <a:pt x="1187" y="3015"/>
                  </a:lnTo>
                  <a:lnTo>
                    <a:pt x="1111" y="2996"/>
                  </a:lnTo>
                  <a:lnTo>
                    <a:pt x="1037" y="2972"/>
                  </a:lnTo>
                  <a:lnTo>
                    <a:pt x="964" y="2946"/>
                  </a:lnTo>
                  <a:lnTo>
                    <a:pt x="893" y="2914"/>
                  </a:lnTo>
                  <a:lnTo>
                    <a:pt x="889" y="2912"/>
                  </a:lnTo>
                  <a:lnTo>
                    <a:pt x="885" y="2911"/>
                  </a:lnTo>
                  <a:lnTo>
                    <a:pt x="832" y="2885"/>
                  </a:lnTo>
                  <a:lnTo>
                    <a:pt x="779" y="2857"/>
                  </a:lnTo>
                  <a:lnTo>
                    <a:pt x="759" y="2845"/>
                  </a:lnTo>
                  <a:lnTo>
                    <a:pt x="713" y="2816"/>
                  </a:lnTo>
                  <a:lnTo>
                    <a:pt x="667" y="2787"/>
                  </a:lnTo>
                  <a:lnTo>
                    <a:pt x="640" y="2767"/>
                  </a:lnTo>
                  <a:lnTo>
                    <a:pt x="598" y="2736"/>
                  </a:lnTo>
                  <a:lnTo>
                    <a:pt x="557" y="2704"/>
                  </a:lnTo>
                  <a:lnTo>
                    <a:pt x="552" y="2701"/>
                  </a:lnTo>
                  <a:lnTo>
                    <a:pt x="547" y="2697"/>
                  </a:lnTo>
                  <a:lnTo>
                    <a:pt x="498" y="2656"/>
                  </a:lnTo>
                  <a:lnTo>
                    <a:pt x="499" y="2654"/>
                  </a:lnTo>
                  <a:lnTo>
                    <a:pt x="435" y="2592"/>
                  </a:lnTo>
                  <a:lnTo>
                    <a:pt x="375" y="2527"/>
                  </a:lnTo>
                  <a:lnTo>
                    <a:pt x="318" y="2459"/>
                  </a:lnTo>
                  <a:lnTo>
                    <a:pt x="267" y="2386"/>
                  </a:lnTo>
                  <a:lnTo>
                    <a:pt x="218" y="2311"/>
                  </a:lnTo>
                  <a:lnTo>
                    <a:pt x="174" y="2233"/>
                  </a:lnTo>
                  <a:lnTo>
                    <a:pt x="134" y="2153"/>
                  </a:lnTo>
                  <a:lnTo>
                    <a:pt x="100" y="2070"/>
                  </a:lnTo>
                  <a:lnTo>
                    <a:pt x="70" y="1985"/>
                  </a:lnTo>
                  <a:lnTo>
                    <a:pt x="46" y="1897"/>
                  </a:lnTo>
                  <a:lnTo>
                    <a:pt x="25" y="1807"/>
                  </a:lnTo>
                  <a:lnTo>
                    <a:pt x="11" y="1716"/>
                  </a:lnTo>
                  <a:lnTo>
                    <a:pt x="3" y="1623"/>
                  </a:lnTo>
                  <a:lnTo>
                    <a:pt x="0" y="1528"/>
                  </a:lnTo>
                  <a:lnTo>
                    <a:pt x="3" y="1432"/>
                  </a:lnTo>
                  <a:lnTo>
                    <a:pt x="12" y="1337"/>
                  </a:lnTo>
                  <a:lnTo>
                    <a:pt x="26" y="1243"/>
                  </a:lnTo>
                  <a:lnTo>
                    <a:pt x="47" y="1152"/>
                  </a:lnTo>
                  <a:lnTo>
                    <a:pt x="73" y="1063"/>
                  </a:lnTo>
                  <a:lnTo>
                    <a:pt x="104" y="976"/>
                  </a:lnTo>
                  <a:lnTo>
                    <a:pt x="139" y="891"/>
                  </a:lnTo>
                  <a:lnTo>
                    <a:pt x="181" y="811"/>
                  </a:lnTo>
                  <a:lnTo>
                    <a:pt x="226" y="732"/>
                  </a:lnTo>
                  <a:lnTo>
                    <a:pt x="276" y="656"/>
                  </a:lnTo>
                  <a:lnTo>
                    <a:pt x="331" y="583"/>
                  </a:lnTo>
                  <a:lnTo>
                    <a:pt x="389" y="513"/>
                  </a:lnTo>
                  <a:lnTo>
                    <a:pt x="452" y="448"/>
                  </a:lnTo>
                  <a:lnTo>
                    <a:pt x="518" y="386"/>
                  </a:lnTo>
                  <a:lnTo>
                    <a:pt x="587" y="328"/>
                  </a:lnTo>
                  <a:lnTo>
                    <a:pt x="660" y="274"/>
                  </a:lnTo>
                  <a:lnTo>
                    <a:pt x="737" y="224"/>
                  </a:lnTo>
                  <a:lnTo>
                    <a:pt x="816" y="179"/>
                  </a:lnTo>
                  <a:lnTo>
                    <a:pt x="898" y="139"/>
                  </a:lnTo>
                  <a:lnTo>
                    <a:pt x="983" y="102"/>
                  </a:lnTo>
                  <a:lnTo>
                    <a:pt x="1070" y="72"/>
                  </a:lnTo>
                  <a:lnTo>
                    <a:pt x="1161" y="47"/>
                  </a:lnTo>
                  <a:lnTo>
                    <a:pt x="1252" y="26"/>
                  </a:lnTo>
                  <a:lnTo>
                    <a:pt x="1346" y="11"/>
                  </a:lnTo>
                  <a:lnTo>
                    <a:pt x="1441" y="2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/>
          <p:cNvGrpSpPr/>
          <p:nvPr/>
        </p:nvGrpSpPr>
        <p:grpSpPr>
          <a:xfrm>
            <a:off x="2544095" y="2693988"/>
            <a:ext cx="546100" cy="544512"/>
            <a:chOff x="2559050" y="2693988"/>
            <a:chExt cx="546100" cy="5445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1" name="Freeform 241"/>
            <p:cNvSpPr>
              <a:spLocks noEditPoints="1"/>
            </p:cNvSpPr>
            <p:nvPr/>
          </p:nvSpPr>
          <p:spPr bwMode="auto">
            <a:xfrm>
              <a:off x="2919413" y="3052763"/>
              <a:ext cx="180975" cy="180975"/>
            </a:xfrm>
            <a:custGeom>
              <a:avLst/>
              <a:gdLst>
                <a:gd name="T0" fmla="*/ 211 w 1141"/>
                <a:gd name="T1" fmla="*/ 210 h 1137"/>
                <a:gd name="T2" fmla="*/ 424 w 1141"/>
                <a:gd name="T3" fmla="*/ 786 h 1137"/>
                <a:gd name="T4" fmla="*/ 546 w 1141"/>
                <a:gd name="T5" fmla="*/ 543 h 1137"/>
                <a:gd name="T6" fmla="*/ 789 w 1141"/>
                <a:gd name="T7" fmla="*/ 422 h 1137"/>
                <a:gd name="T8" fmla="*/ 211 w 1141"/>
                <a:gd name="T9" fmla="*/ 210 h 1137"/>
                <a:gd name="T10" fmla="*/ 0 w 1141"/>
                <a:gd name="T11" fmla="*/ 0 h 1137"/>
                <a:gd name="T12" fmla="*/ 1103 w 1141"/>
                <a:gd name="T13" fmla="*/ 405 h 1137"/>
                <a:gd name="T14" fmla="*/ 698 w 1141"/>
                <a:gd name="T15" fmla="*/ 607 h 1137"/>
                <a:gd name="T16" fmla="*/ 1123 w 1141"/>
                <a:gd name="T17" fmla="*/ 1031 h 1137"/>
                <a:gd name="T18" fmla="*/ 1134 w 1141"/>
                <a:gd name="T19" fmla="*/ 1044 h 1137"/>
                <a:gd name="T20" fmla="*/ 1139 w 1141"/>
                <a:gd name="T21" fmla="*/ 1059 h 1137"/>
                <a:gd name="T22" fmla="*/ 1141 w 1141"/>
                <a:gd name="T23" fmla="*/ 1075 h 1137"/>
                <a:gd name="T24" fmla="*/ 1139 w 1141"/>
                <a:gd name="T25" fmla="*/ 1091 h 1137"/>
                <a:gd name="T26" fmla="*/ 1134 w 1141"/>
                <a:gd name="T27" fmla="*/ 1106 h 1137"/>
                <a:gd name="T28" fmla="*/ 1123 w 1141"/>
                <a:gd name="T29" fmla="*/ 1119 h 1137"/>
                <a:gd name="T30" fmla="*/ 1110 w 1141"/>
                <a:gd name="T31" fmla="*/ 1130 h 1137"/>
                <a:gd name="T32" fmla="*/ 1095 w 1141"/>
                <a:gd name="T33" fmla="*/ 1135 h 1137"/>
                <a:gd name="T34" fmla="*/ 1078 w 1141"/>
                <a:gd name="T35" fmla="*/ 1137 h 1137"/>
                <a:gd name="T36" fmla="*/ 1063 w 1141"/>
                <a:gd name="T37" fmla="*/ 1135 h 1137"/>
                <a:gd name="T38" fmla="*/ 1048 w 1141"/>
                <a:gd name="T39" fmla="*/ 1130 h 1137"/>
                <a:gd name="T40" fmla="*/ 1035 w 1141"/>
                <a:gd name="T41" fmla="*/ 1119 h 1137"/>
                <a:gd name="T42" fmla="*/ 609 w 1141"/>
                <a:gd name="T43" fmla="*/ 695 h 1137"/>
                <a:gd name="T44" fmla="*/ 406 w 1141"/>
                <a:gd name="T45" fmla="*/ 1100 h 1137"/>
                <a:gd name="T46" fmla="*/ 0 w 1141"/>
                <a:gd name="T4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41" h="1137">
                  <a:moveTo>
                    <a:pt x="211" y="210"/>
                  </a:moveTo>
                  <a:lnTo>
                    <a:pt x="424" y="786"/>
                  </a:lnTo>
                  <a:lnTo>
                    <a:pt x="546" y="543"/>
                  </a:lnTo>
                  <a:lnTo>
                    <a:pt x="789" y="422"/>
                  </a:lnTo>
                  <a:lnTo>
                    <a:pt x="211" y="210"/>
                  </a:lnTo>
                  <a:close/>
                  <a:moveTo>
                    <a:pt x="0" y="0"/>
                  </a:moveTo>
                  <a:lnTo>
                    <a:pt x="1103" y="405"/>
                  </a:lnTo>
                  <a:lnTo>
                    <a:pt x="698" y="607"/>
                  </a:lnTo>
                  <a:lnTo>
                    <a:pt x="1123" y="1031"/>
                  </a:lnTo>
                  <a:lnTo>
                    <a:pt x="1134" y="1044"/>
                  </a:lnTo>
                  <a:lnTo>
                    <a:pt x="1139" y="1059"/>
                  </a:lnTo>
                  <a:lnTo>
                    <a:pt x="1141" y="1075"/>
                  </a:lnTo>
                  <a:lnTo>
                    <a:pt x="1139" y="1091"/>
                  </a:lnTo>
                  <a:lnTo>
                    <a:pt x="1134" y="1106"/>
                  </a:lnTo>
                  <a:lnTo>
                    <a:pt x="1123" y="1119"/>
                  </a:lnTo>
                  <a:lnTo>
                    <a:pt x="1110" y="1130"/>
                  </a:lnTo>
                  <a:lnTo>
                    <a:pt x="1095" y="1135"/>
                  </a:lnTo>
                  <a:lnTo>
                    <a:pt x="1078" y="1137"/>
                  </a:lnTo>
                  <a:lnTo>
                    <a:pt x="1063" y="1135"/>
                  </a:lnTo>
                  <a:lnTo>
                    <a:pt x="1048" y="1130"/>
                  </a:lnTo>
                  <a:lnTo>
                    <a:pt x="1035" y="1119"/>
                  </a:lnTo>
                  <a:lnTo>
                    <a:pt x="609" y="695"/>
                  </a:lnTo>
                  <a:lnTo>
                    <a:pt x="406" y="11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242"/>
            <p:cNvSpPr>
              <a:spLocks/>
            </p:cNvSpPr>
            <p:nvPr/>
          </p:nvSpPr>
          <p:spPr bwMode="auto">
            <a:xfrm>
              <a:off x="2559050" y="2693988"/>
              <a:ext cx="546100" cy="544512"/>
            </a:xfrm>
            <a:custGeom>
              <a:avLst/>
              <a:gdLst>
                <a:gd name="T0" fmla="*/ 2319 w 3440"/>
                <a:gd name="T1" fmla="*/ 107 h 3430"/>
                <a:gd name="T2" fmla="*/ 2900 w 3440"/>
                <a:gd name="T3" fmla="*/ 469 h 3430"/>
                <a:gd name="T4" fmla="*/ 3295 w 3440"/>
                <a:gd name="T5" fmla="*/ 1026 h 3430"/>
                <a:gd name="T6" fmla="*/ 3440 w 3440"/>
                <a:gd name="T7" fmla="*/ 1715 h 3430"/>
                <a:gd name="T8" fmla="*/ 3340 w 3440"/>
                <a:gd name="T9" fmla="*/ 1765 h 3430"/>
                <a:gd name="T10" fmla="*/ 3266 w 3440"/>
                <a:gd name="T11" fmla="*/ 1324 h 3430"/>
                <a:gd name="T12" fmla="*/ 2972 w 3440"/>
                <a:gd name="T13" fmla="*/ 732 h 3430"/>
                <a:gd name="T14" fmla="*/ 2470 w 3440"/>
                <a:gd name="T15" fmla="*/ 312 h 3430"/>
                <a:gd name="T16" fmla="*/ 1821 w 3440"/>
                <a:gd name="T17" fmla="*/ 128 h 3430"/>
                <a:gd name="T18" fmla="*/ 1145 w 3440"/>
                <a:gd name="T19" fmla="*/ 232 h 3430"/>
                <a:gd name="T20" fmla="*/ 593 w 3440"/>
                <a:gd name="T21" fmla="*/ 591 h 3430"/>
                <a:gd name="T22" fmla="*/ 232 w 3440"/>
                <a:gd name="T23" fmla="*/ 1141 h 3430"/>
                <a:gd name="T24" fmla="*/ 128 w 3440"/>
                <a:gd name="T25" fmla="*/ 1815 h 3430"/>
                <a:gd name="T26" fmla="*/ 311 w 3440"/>
                <a:gd name="T27" fmla="*/ 2458 h 3430"/>
                <a:gd name="T28" fmla="*/ 679 w 3440"/>
                <a:gd name="T29" fmla="*/ 2882 h 3430"/>
                <a:gd name="T30" fmla="*/ 1268 w 3440"/>
                <a:gd name="T31" fmla="*/ 2502 h 3430"/>
                <a:gd name="T32" fmla="*/ 1187 w 3440"/>
                <a:gd name="T33" fmla="*/ 2170 h 3430"/>
                <a:gd name="T34" fmla="*/ 1052 w 3440"/>
                <a:gd name="T35" fmla="*/ 1875 h 3430"/>
                <a:gd name="T36" fmla="*/ 994 w 3440"/>
                <a:gd name="T37" fmla="*/ 1469 h 3430"/>
                <a:gd name="T38" fmla="*/ 1046 w 3440"/>
                <a:gd name="T39" fmla="*/ 1034 h 3430"/>
                <a:gd name="T40" fmla="*/ 1090 w 3440"/>
                <a:gd name="T41" fmla="*/ 813 h 3430"/>
                <a:gd name="T42" fmla="*/ 1337 w 3440"/>
                <a:gd name="T43" fmla="*/ 571 h 3430"/>
                <a:gd name="T44" fmla="*/ 1794 w 3440"/>
                <a:gd name="T45" fmla="*/ 501 h 3430"/>
                <a:gd name="T46" fmla="*/ 2197 w 3440"/>
                <a:gd name="T47" fmla="*/ 626 h 3430"/>
                <a:gd name="T48" fmla="*/ 2377 w 3440"/>
                <a:gd name="T49" fmla="*/ 889 h 3430"/>
                <a:gd name="T50" fmla="*/ 2392 w 3440"/>
                <a:gd name="T51" fmla="*/ 1062 h 3430"/>
                <a:gd name="T52" fmla="*/ 2448 w 3440"/>
                <a:gd name="T53" fmla="*/ 1722 h 3430"/>
                <a:gd name="T54" fmla="*/ 2345 w 3440"/>
                <a:gd name="T55" fmla="*/ 1911 h 3430"/>
                <a:gd name="T56" fmla="*/ 2215 w 3440"/>
                <a:gd name="T57" fmla="*/ 1914 h 3430"/>
                <a:gd name="T58" fmla="*/ 2249 w 3440"/>
                <a:gd name="T59" fmla="*/ 1820 h 3430"/>
                <a:gd name="T60" fmla="*/ 2323 w 3440"/>
                <a:gd name="T61" fmla="*/ 1501 h 3430"/>
                <a:gd name="T62" fmla="*/ 2268 w 3440"/>
                <a:gd name="T63" fmla="*/ 1048 h 3430"/>
                <a:gd name="T64" fmla="*/ 2250 w 3440"/>
                <a:gd name="T65" fmla="*/ 901 h 3430"/>
                <a:gd name="T66" fmla="*/ 2081 w 3440"/>
                <a:gd name="T67" fmla="*/ 700 h 3430"/>
                <a:gd name="T68" fmla="*/ 1720 w 3440"/>
                <a:gd name="T69" fmla="*/ 624 h 3430"/>
                <a:gd name="T70" fmla="*/ 1358 w 3440"/>
                <a:gd name="T71" fmla="*/ 700 h 3430"/>
                <a:gd name="T72" fmla="*/ 1186 w 3440"/>
                <a:gd name="T73" fmla="*/ 913 h 3430"/>
                <a:gd name="T74" fmla="*/ 1172 w 3440"/>
                <a:gd name="T75" fmla="*/ 1051 h 3430"/>
                <a:gd name="T76" fmla="*/ 1117 w 3440"/>
                <a:gd name="T77" fmla="*/ 1501 h 3430"/>
                <a:gd name="T78" fmla="*/ 1187 w 3440"/>
                <a:gd name="T79" fmla="*/ 1822 h 3430"/>
                <a:gd name="T80" fmla="*/ 1280 w 3440"/>
                <a:gd name="T81" fmla="*/ 2079 h 3430"/>
                <a:gd name="T82" fmla="*/ 1373 w 3440"/>
                <a:gd name="T83" fmla="*/ 2225 h 3430"/>
                <a:gd name="T84" fmla="*/ 1373 w 3440"/>
                <a:gd name="T85" fmla="*/ 2581 h 3430"/>
                <a:gd name="T86" fmla="*/ 756 w 3440"/>
                <a:gd name="T87" fmla="*/ 2981 h 3430"/>
                <a:gd name="T88" fmla="*/ 983 w 3440"/>
                <a:gd name="T89" fmla="*/ 3124 h 3430"/>
                <a:gd name="T90" fmla="*/ 1214 w 3440"/>
                <a:gd name="T91" fmla="*/ 3223 h 3430"/>
                <a:gd name="T92" fmla="*/ 1601 w 3440"/>
                <a:gd name="T93" fmla="*/ 3300 h 3430"/>
                <a:gd name="T94" fmla="*/ 1783 w 3440"/>
                <a:gd name="T95" fmla="*/ 3368 h 3430"/>
                <a:gd name="T96" fmla="*/ 1580 w 3440"/>
                <a:gd name="T97" fmla="*/ 3424 h 3430"/>
                <a:gd name="T98" fmla="*/ 1243 w 3440"/>
                <a:gd name="T99" fmla="*/ 3362 h 3430"/>
                <a:gd name="T100" fmla="*/ 871 w 3440"/>
                <a:gd name="T101" fmla="*/ 3205 h 3430"/>
                <a:gd name="T102" fmla="*/ 618 w 3440"/>
                <a:gd name="T103" fmla="*/ 3031 h 3430"/>
                <a:gd name="T104" fmla="*/ 298 w 3440"/>
                <a:gd name="T105" fmla="*/ 2679 h 3430"/>
                <a:gd name="T106" fmla="*/ 29 w 3440"/>
                <a:gd name="T107" fmla="*/ 2029 h 3430"/>
                <a:gd name="T108" fmla="*/ 49 w 3440"/>
                <a:gd name="T109" fmla="*/ 1309 h 3430"/>
                <a:gd name="T110" fmla="*/ 344 w 3440"/>
                <a:gd name="T111" fmla="*/ 687 h 3430"/>
                <a:gd name="T112" fmla="*/ 853 w 3440"/>
                <a:gd name="T113" fmla="*/ 235 h 3430"/>
                <a:gd name="T114" fmla="*/ 1513 w 3440"/>
                <a:gd name="T115" fmla="*/ 12 h 3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40" h="3430">
                  <a:moveTo>
                    <a:pt x="1720" y="0"/>
                  </a:moveTo>
                  <a:lnTo>
                    <a:pt x="1824" y="3"/>
                  </a:lnTo>
                  <a:lnTo>
                    <a:pt x="1927" y="12"/>
                  </a:lnTo>
                  <a:lnTo>
                    <a:pt x="2029" y="28"/>
                  </a:lnTo>
                  <a:lnTo>
                    <a:pt x="2128" y="49"/>
                  </a:lnTo>
                  <a:lnTo>
                    <a:pt x="2225" y="76"/>
                  </a:lnTo>
                  <a:lnTo>
                    <a:pt x="2319" y="107"/>
                  </a:lnTo>
                  <a:lnTo>
                    <a:pt x="2411" y="144"/>
                  </a:lnTo>
                  <a:lnTo>
                    <a:pt x="2501" y="187"/>
                  </a:lnTo>
                  <a:lnTo>
                    <a:pt x="2587" y="235"/>
                  </a:lnTo>
                  <a:lnTo>
                    <a:pt x="2671" y="287"/>
                  </a:lnTo>
                  <a:lnTo>
                    <a:pt x="2751" y="343"/>
                  </a:lnTo>
                  <a:lnTo>
                    <a:pt x="2827" y="404"/>
                  </a:lnTo>
                  <a:lnTo>
                    <a:pt x="2900" y="469"/>
                  </a:lnTo>
                  <a:lnTo>
                    <a:pt x="2970" y="538"/>
                  </a:lnTo>
                  <a:lnTo>
                    <a:pt x="3034" y="611"/>
                  </a:lnTo>
                  <a:lnTo>
                    <a:pt x="3096" y="687"/>
                  </a:lnTo>
                  <a:lnTo>
                    <a:pt x="3152" y="767"/>
                  </a:lnTo>
                  <a:lnTo>
                    <a:pt x="3204" y="850"/>
                  </a:lnTo>
                  <a:lnTo>
                    <a:pt x="3252" y="936"/>
                  </a:lnTo>
                  <a:lnTo>
                    <a:pt x="3295" y="1026"/>
                  </a:lnTo>
                  <a:lnTo>
                    <a:pt x="3333" y="1117"/>
                  </a:lnTo>
                  <a:lnTo>
                    <a:pt x="3364" y="1212"/>
                  </a:lnTo>
                  <a:lnTo>
                    <a:pt x="3391" y="1309"/>
                  </a:lnTo>
                  <a:lnTo>
                    <a:pt x="3412" y="1407"/>
                  </a:lnTo>
                  <a:lnTo>
                    <a:pt x="3427" y="1508"/>
                  </a:lnTo>
                  <a:lnTo>
                    <a:pt x="3437" y="1611"/>
                  </a:lnTo>
                  <a:lnTo>
                    <a:pt x="3440" y="1715"/>
                  </a:lnTo>
                  <a:lnTo>
                    <a:pt x="3437" y="1735"/>
                  </a:lnTo>
                  <a:lnTo>
                    <a:pt x="3427" y="1751"/>
                  </a:lnTo>
                  <a:lnTo>
                    <a:pt x="3414" y="1765"/>
                  </a:lnTo>
                  <a:lnTo>
                    <a:pt x="3397" y="1774"/>
                  </a:lnTo>
                  <a:lnTo>
                    <a:pt x="3377" y="1777"/>
                  </a:lnTo>
                  <a:lnTo>
                    <a:pt x="3358" y="1774"/>
                  </a:lnTo>
                  <a:lnTo>
                    <a:pt x="3340" y="1765"/>
                  </a:lnTo>
                  <a:lnTo>
                    <a:pt x="3326" y="1751"/>
                  </a:lnTo>
                  <a:lnTo>
                    <a:pt x="3318" y="1735"/>
                  </a:lnTo>
                  <a:lnTo>
                    <a:pt x="3315" y="1715"/>
                  </a:lnTo>
                  <a:lnTo>
                    <a:pt x="3312" y="1614"/>
                  </a:lnTo>
                  <a:lnTo>
                    <a:pt x="3302" y="1515"/>
                  </a:lnTo>
                  <a:lnTo>
                    <a:pt x="3287" y="1419"/>
                  </a:lnTo>
                  <a:lnTo>
                    <a:pt x="3266" y="1324"/>
                  </a:lnTo>
                  <a:lnTo>
                    <a:pt x="3239" y="1231"/>
                  </a:lnTo>
                  <a:lnTo>
                    <a:pt x="3208" y="1141"/>
                  </a:lnTo>
                  <a:lnTo>
                    <a:pt x="3170" y="1053"/>
                  </a:lnTo>
                  <a:lnTo>
                    <a:pt x="3127" y="968"/>
                  </a:lnTo>
                  <a:lnTo>
                    <a:pt x="3080" y="886"/>
                  </a:lnTo>
                  <a:lnTo>
                    <a:pt x="3028" y="807"/>
                  </a:lnTo>
                  <a:lnTo>
                    <a:pt x="2972" y="732"/>
                  </a:lnTo>
                  <a:lnTo>
                    <a:pt x="2911" y="659"/>
                  </a:lnTo>
                  <a:lnTo>
                    <a:pt x="2847" y="591"/>
                  </a:lnTo>
                  <a:lnTo>
                    <a:pt x="2779" y="527"/>
                  </a:lnTo>
                  <a:lnTo>
                    <a:pt x="2706" y="467"/>
                  </a:lnTo>
                  <a:lnTo>
                    <a:pt x="2631" y="411"/>
                  </a:lnTo>
                  <a:lnTo>
                    <a:pt x="2552" y="359"/>
                  </a:lnTo>
                  <a:lnTo>
                    <a:pt x="2470" y="312"/>
                  </a:lnTo>
                  <a:lnTo>
                    <a:pt x="2384" y="269"/>
                  </a:lnTo>
                  <a:lnTo>
                    <a:pt x="2295" y="232"/>
                  </a:lnTo>
                  <a:lnTo>
                    <a:pt x="2206" y="201"/>
                  </a:lnTo>
                  <a:lnTo>
                    <a:pt x="2112" y="174"/>
                  </a:lnTo>
                  <a:lnTo>
                    <a:pt x="2017" y="153"/>
                  </a:lnTo>
                  <a:lnTo>
                    <a:pt x="1920" y="137"/>
                  </a:lnTo>
                  <a:lnTo>
                    <a:pt x="1821" y="128"/>
                  </a:lnTo>
                  <a:lnTo>
                    <a:pt x="1720" y="125"/>
                  </a:lnTo>
                  <a:lnTo>
                    <a:pt x="1619" y="128"/>
                  </a:lnTo>
                  <a:lnTo>
                    <a:pt x="1520" y="137"/>
                  </a:lnTo>
                  <a:lnTo>
                    <a:pt x="1423" y="153"/>
                  </a:lnTo>
                  <a:lnTo>
                    <a:pt x="1328" y="174"/>
                  </a:lnTo>
                  <a:lnTo>
                    <a:pt x="1234" y="201"/>
                  </a:lnTo>
                  <a:lnTo>
                    <a:pt x="1145" y="232"/>
                  </a:lnTo>
                  <a:lnTo>
                    <a:pt x="1056" y="269"/>
                  </a:lnTo>
                  <a:lnTo>
                    <a:pt x="970" y="312"/>
                  </a:lnTo>
                  <a:lnTo>
                    <a:pt x="888" y="359"/>
                  </a:lnTo>
                  <a:lnTo>
                    <a:pt x="809" y="411"/>
                  </a:lnTo>
                  <a:lnTo>
                    <a:pt x="734" y="467"/>
                  </a:lnTo>
                  <a:lnTo>
                    <a:pt x="661" y="527"/>
                  </a:lnTo>
                  <a:lnTo>
                    <a:pt x="593" y="591"/>
                  </a:lnTo>
                  <a:lnTo>
                    <a:pt x="529" y="659"/>
                  </a:lnTo>
                  <a:lnTo>
                    <a:pt x="468" y="732"/>
                  </a:lnTo>
                  <a:lnTo>
                    <a:pt x="412" y="807"/>
                  </a:lnTo>
                  <a:lnTo>
                    <a:pt x="360" y="886"/>
                  </a:lnTo>
                  <a:lnTo>
                    <a:pt x="313" y="968"/>
                  </a:lnTo>
                  <a:lnTo>
                    <a:pt x="270" y="1053"/>
                  </a:lnTo>
                  <a:lnTo>
                    <a:pt x="232" y="1141"/>
                  </a:lnTo>
                  <a:lnTo>
                    <a:pt x="201" y="1231"/>
                  </a:lnTo>
                  <a:lnTo>
                    <a:pt x="174" y="1324"/>
                  </a:lnTo>
                  <a:lnTo>
                    <a:pt x="153" y="1419"/>
                  </a:lnTo>
                  <a:lnTo>
                    <a:pt x="138" y="1515"/>
                  </a:lnTo>
                  <a:lnTo>
                    <a:pt x="128" y="1614"/>
                  </a:lnTo>
                  <a:lnTo>
                    <a:pt x="125" y="1715"/>
                  </a:lnTo>
                  <a:lnTo>
                    <a:pt x="128" y="1815"/>
                  </a:lnTo>
                  <a:lnTo>
                    <a:pt x="138" y="1912"/>
                  </a:lnTo>
                  <a:lnTo>
                    <a:pt x="152" y="2009"/>
                  </a:lnTo>
                  <a:lnTo>
                    <a:pt x="173" y="2104"/>
                  </a:lnTo>
                  <a:lnTo>
                    <a:pt x="200" y="2196"/>
                  </a:lnTo>
                  <a:lnTo>
                    <a:pt x="231" y="2286"/>
                  </a:lnTo>
                  <a:lnTo>
                    <a:pt x="268" y="2373"/>
                  </a:lnTo>
                  <a:lnTo>
                    <a:pt x="311" y="2458"/>
                  </a:lnTo>
                  <a:lnTo>
                    <a:pt x="357" y="2539"/>
                  </a:lnTo>
                  <a:lnTo>
                    <a:pt x="408" y="2618"/>
                  </a:lnTo>
                  <a:lnTo>
                    <a:pt x="464" y="2693"/>
                  </a:lnTo>
                  <a:lnTo>
                    <a:pt x="523" y="2765"/>
                  </a:lnTo>
                  <a:lnTo>
                    <a:pt x="587" y="2833"/>
                  </a:lnTo>
                  <a:lnTo>
                    <a:pt x="655" y="2898"/>
                  </a:lnTo>
                  <a:lnTo>
                    <a:pt x="679" y="2882"/>
                  </a:lnTo>
                  <a:lnTo>
                    <a:pt x="702" y="2868"/>
                  </a:lnTo>
                  <a:lnTo>
                    <a:pt x="1197" y="2600"/>
                  </a:lnTo>
                  <a:lnTo>
                    <a:pt x="1218" y="2585"/>
                  </a:lnTo>
                  <a:lnTo>
                    <a:pt x="1235" y="2567"/>
                  </a:lnTo>
                  <a:lnTo>
                    <a:pt x="1250" y="2548"/>
                  </a:lnTo>
                  <a:lnTo>
                    <a:pt x="1260" y="2526"/>
                  </a:lnTo>
                  <a:lnTo>
                    <a:pt x="1268" y="2502"/>
                  </a:lnTo>
                  <a:lnTo>
                    <a:pt x="1270" y="2477"/>
                  </a:lnTo>
                  <a:lnTo>
                    <a:pt x="1270" y="2296"/>
                  </a:lnTo>
                  <a:lnTo>
                    <a:pt x="1257" y="2280"/>
                  </a:lnTo>
                  <a:lnTo>
                    <a:pt x="1243" y="2260"/>
                  </a:lnTo>
                  <a:lnTo>
                    <a:pt x="1226" y="2234"/>
                  </a:lnTo>
                  <a:lnTo>
                    <a:pt x="1207" y="2205"/>
                  </a:lnTo>
                  <a:lnTo>
                    <a:pt x="1187" y="2170"/>
                  </a:lnTo>
                  <a:lnTo>
                    <a:pt x="1168" y="2133"/>
                  </a:lnTo>
                  <a:lnTo>
                    <a:pt x="1147" y="2092"/>
                  </a:lnTo>
                  <a:lnTo>
                    <a:pt x="1127" y="2049"/>
                  </a:lnTo>
                  <a:lnTo>
                    <a:pt x="1108" y="2001"/>
                  </a:lnTo>
                  <a:lnTo>
                    <a:pt x="1091" y="1951"/>
                  </a:lnTo>
                  <a:lnTo>
                    <a:pt x="1076" y="1898"/>
                  </a:lnTo>
                  <a:lnTo>
                    <a:pt x="1052" y="1875"/>
                  </a:lnTo>
                  <a:lnTo>
                    <a:pt x="1031" y="1848"/>
                  </a:lnTo>
                  <a:lnTo>
                    <a:pt x="1014" y="1820"/>
                  </a:lnTo>
                  <a:lnTo>
                    <a:pt x="1002" y="1789"/>
                  </a:lnTo>
                  <a:lnTo>
                    <a:pt x="994" y="1756"/>
                  </a:lnTo>
                  <a:lnTo>
                    <a:pt x="992" y="1722"/>
                  </a:lnTo>
                  <a:lnTo>
                    <a:pt x="992" y="1501"/>
                  </a:lnTo>
                  <a:lnTo>
                    <a:pt x="994" y="1469"/>
                  </a:lnTo>
                  <a:lnTo>
                    <a:pt x="1002" y="1437"/>
                  </a:lnTo>
                  <a:lnTo>
                    <a:pt x="1013" y="1407"/>
                  </a:lnTo>
                  <a:lnTo>
                    <a:pt x="1028" y="1379"/>
                  </a:lnTo>
                  <a:lnTo>
                    <a:pt x="1048" y="1353"/>
                  </a:lnTo>
                  <a:lnTo>
                    <a:pt x="1048" y="1062"/>
                  </a:lnTo>
                  <a:lnTo>
                    <a:pt x="1047" y="1051"/>
                  </a:lnTo>
                  <a:lnTo>
                    <a:pt x="1046" y="1034"/>
                  </a:lnTo>
                  <a:lnTo>
                    <a:pt x="1046" y="1012"/>
                  </a:lnTo>
                  <a:lnTo>
                    <a:pt x="1048" y="986"/>
                  </a:lnTo>
                  <a:lnTo>
                    <a:pt x="1051" y="956"/>
                  </a:lnTo>
                  <a:lnTo>
                    <a:pt x="1056" y="924"/>
                  </a:lnTo>
                  <a:lnTo>
                    <a:pt x="1063" y="889"/>
                  </a:lnTo>
                  <a:lnTo>
                    <a:pt x="1075" y="851"/>
                  </a:lnTo>
                  <a:lnTo>
                    <a:pt x="1090" y="813"/>
                  </a:lnTo>
                  <a:lnTo>
                    <a:pt x="1110" y="773"/>
                  </a:lnTo>
                  <a:lnTo>
                    <a:pt x="1135" y="735"/>
                  </a:lnTo>
                  <a:lnTo>
                    <a:pt x="1165" y="696"/>
                  </a:lnTo>
                  <a:lnTo>
                    <a:pt x="1202" y="659"/>
                  </a:lnTo>
                  <a:lnTo>
                    <a:pt x="1243" y="626"/>
                  </a:lnTo>
                  <a:lnTo>
                    <a:pt x="1288" y="596"/>
                  </a:lnTo>
                  <a:lnTo>
                    <a:pt x="1337" y="571"/>
                  </a:lnTo>
                  <a:lnTo>
                    <a:pt x="1391" y="549"/>
                  </a:lnTo>
                  <a:lnTo>
                    <a:pt x="1449" y="531"/>
                  </a:lnTo>
                  <a:lnTo>
                    <a:pt x="1510" y="517"/>
                  </a:lnTo>
                  <a:lnTo>
                    <a:pt x="1576" y="507"/>
                  </a:lnTo>
                  <a:lnTo>
                    <a:pt x="1646" y="501"/>
                  </a:lnTo>
                  <a:lnTo>
                    <a:pt x="1720" y="499"/>
                  </a:lnTo>
                  <a:lnTo>
                    <a:pt x="1794" y="501"/>
                  </a:lnTo>
                  <a:lnTo>
                    <a:pt x="1864" y="507"/>
                  </a:lnTo>
                  <a:lnTo>
                    <a:pt x="1930" y="517"/>
                  </a:lnTo>
                  <a:lnTo>
                    <a:pt x="1991" y="531"/>
                  </a:lnTo>
                  <a:lnTo>
                    <a:pt x="2049" y="549"/>
                  </a:lnTo>
                  <a:lnTo>
                    <a:pt x="2103" y="571"/>
                  </a:lnTo>
                  <a:lnTo>
                    <a:pt x="2152" y="596"/>
                  </a:lnTo>
                  <a:lnTo>
                    <a:pt x="2197" y="626"/>
                  </a:lnTo>
                  <a:lnTo>
                    <a:pt x="2238" y="659"/>
                  </a:lnTo>
                  <a:lnTo>
                    <a:pt x="2275" y="696"/>
                  </a:lnTo>
                  <a:lnTo>
                    <a:pt x="2305" y="735"/>
                  </a:lnTo>
                  <a:lnTo>
                    <a:pt x="2330" y="773"/>
                  </a:lnTo>
                  <a:lnTo>
                    <a:pt x="2350" y="813"/>
                  </a:lnTo>
                  <a:lnTo>
                    <a:pt x="2365" y="851"/>
                  </a:lnTo>
                  <a:lnTo>
                    <a:pt x="2377" y="889"/>
                  </a:lnTo>
                  <a:lnTo>
                    <a:pt x="2384" y="924"/>
                  </a:lnTo>
                  <a:lnTo>
                    <a:pt x="2389" y="956"/>
                  </a:lnTo>
                  <a:lnTo>
                    <a:pt x="2392" y="986"/>
                  </a:lnTo>
                  <a:lnTo>
                    <a:pt x="2394" y="1012"/>
                  </a:lnTo>
                  <a:lnTo>
                    <a:pt x="2394" y="1034"/>
                  </a:lnTo>
                  <a:lnTo>
                    <a:pt x="2393" y="1051"/>
                  </a:lnTo>
                  <a:lnTo>
                    <a:pt x="2392" y="1062"/>
                  </a:lnTo>
                  <a:lnTo>
                    <a:pt x="2392" y="1353"/>
                  </a:lnTo>
                  <a:lnTo>
                    <a:pt x="2412" y="1379"/>
                  </a:lnTo>
                  <a:lnTo>
                    <a:pt x="2427" y="1407"/>
                  </a:lnTo>
                  <a:lnTo>
                    <a:pt x="2438" y="1437"/>
                  </a:lnTo>
                  <a:lnTo>
                    <a:pt x="2446" y="1469"/>
                  </a:lnTo>
                  <a:lnTo>
                    <a:pt x="2448" y="1501"/>
                  </a:lnTo>
                  <a:lnTo>
                    <a:pt x="2448" y="1722"/>
                  </a:lnTo>
                  <a:lnTo>
                    <a:pt x="2446" y="1754"/>
                  </a:lnTo>
                  <a:lnTo>
                    <a:pt x="2438" y="1787"/>
                  </a:lnTo>
                  <a:lnTo>
                    <a:pt x="2428" y="1816"/>
                  </a:lnTo>
                  <a:lnTo>
                    <a:pt x="2412" y="1844"/>
                  </a:lnTo>
                  <a:lnTo>
                    <a:pt x="2393" y="1870"/>
                  </a:lnTo>
                  <a:lnTo>
                    <a:pt x="2370" y="1892"/>
                  </a:lnTo>
                  <a:lnTo>
                    <a:pt x="2345" y="1911"/>
                  </a:lnTo>
                  <a:lnTo>
                    <a:pt x="2317" y="1927"/>
                  </a:lnTo>
                  <a:lnTo>
                    <a:pt x="2286" y="1940"/>
                  </a:lnTo>
                  <a:lnTo>
                    <a:pt x="2269" y="1943"/>
                  </a:lnTo>
                  <a:lnTo>
                    <a:pt x="2253" y="1941"/>
                  </a:lnTo>
                  <a:lnTo>
                    <a:pt x="2238" y="1935"/>
                  </a:lnTo>
                  <a:lnTo>
                    <a:pt x="2225" y="1926"/>
                  </a:lnTo>
                  <a:lnTo>
                    <a:pt x="2215" y="1914"/>
                  </a:lnTo>
                  <a:lnTo>
                    <a:pt x="2208" y="1898"/>
                  </a:lnTo>
                  <a:lnTo>
                    <a:pt x="2205" y="1882"/>
                  </a:lnTo>
                  <a:lnTo>
                    <a:pt x="2207" y="1866"/>
                  </a:lnTo>
                  <a:lnTo>
                    <a:pt x="2212" y="1851"/>
                  </a:lnTo>
                  <a:lnTo>
                    <a:pt x="2221" y="1838"/>
                  </a:lnTo>
                  <a:lnTo>
                    <a:pt x="2234" y="1827"/>
                  </a:lnTo>
                  <a:lnTo>
                    <a:pt x="2249" y="1820"/>
                  </a:lnTo>
                  <a:lnTo>
                    <a:pt x="2269" y="1812"/>
                  </a:lnTo>
                  <a:lnTo>
                    <a:pt x="2287" y="1799"/>
                  </a:lnTo>
                  <a:lnTo>
                    <a:pt x="2302" y="1783"/>
                  </a:lnTo>
                  <a:lnTo>
                    <a:pt x="2313" y="1764"/>
                  </a:lnTo>
                  <a:lnTo>
                    <a:pt x="2320" y="1744"/>
                  </a:lnTo>
                  <a:lnTo>
                    <a:pt x="2323" y="1722"/>
                  </a:lnTo>
                  <a:lnTo>
                    <a:pt x="2323" y="1501"/>
                  </a:lnTo>
                  <a:lnTo>
                    <a:pt x="2320" y="1480"/>
                  </a:lnTo>
                  <a:lnTo>
                    <a:pt x="2314" y="1459"/>
                  </a:lnTo>
                  <a:lnTo>
                    <a:pt x="2303" y="1441"/>
                  </a:lnTo>
                  <a:lnTo>
                    <a:pt x="2288" y="1425"/>
                  </a:lnTo>
                  <a:lnTo>
                    <a:pt x="2267" y="1406"/>
                  </a:lnTo>
                  <a:lnTo>
                    <a:pt x="2268" y="1051"/>
                  </a:lnTo>
                  <a:lnTo>
                    <a:pt x="2268" y="1048"/>
                  </a:lnTo>
                  <a:lnTo>
                    <a:pt x="2268" y="1038"/>
                  </a:lnTo>
                  <a:lnTo>
                    <a:pt x="2269" y="1024"/>
                  </a:lnTo>
                  <a:lnTo>
                    <a:pt x="2268" y="1006"/>
                  </a:lnTo>
                  <a:lnTo>
                    <a:pt x="2267" y="983"/>
                  </a:lnTo>
                  <a:lnTo>
                    <a:pt x="2263" y="958"/>
                  </a:lnTo>
                  <a:lnTo>
                    <a:pt x="2258" y="930"/>
                  </a:lnTo>
                  <a:lnTo>
                    <a:pt x="2250" y="901"/>
                  </a:lnTo>
                  <a:lnTo>
                    <a:pt x="2238" y="870"/>
                  </a:lnTo>
                  <a:lnTo>
                    <a:pt x="2222" y="839"/>
                  </a:lnTo>
                  <a:lnTo>
                    <a:pt x="2204" y="808"/>
                  </a:lnTo>
                  <a:lnTo>
                    <a:pt x="2180" y="777"/>
                  </a:lnTo>
                  <a:lnTo>
                    <a:pt x="2151" y="748"/>
                  </a:lnTo>
                  <a:lnTo>
                    <a:pt x="2117" y="722"/>
                  </a:lnTo>
                  <a:lnTo>
                    <a:pt x="2081" y="700"/>
                  </a:lnTo>
                  <a:lnTo>
                    <a:pt x="2040" y="679"/>
                  </a:lnTo>
                  <a:lnTo>
                    <a:pt x="1996" y="662"/>
                  </a:lnTo>
                  <a:lnTo>
                    <a:pt x="1948" y="649"/>
                  </a:lnTo>
                  <a:lnTo>
                    <a:pt x="1896" y="637"/>
                  </a:lnTo>
                  <a:lnTo>
                    <a:pt x="1841" y="630"/>
                  </a:lnTo>
                  <a:lnTo>
                    <a:pt x="1783" y="625"/>
                  </a:lnTo>
                  <a:lnTo>
                    <a:pt x="1720" y="624"/>
                  </a:lnTo>
                  <a:lnTo>
                    <a:pt x="1657" y="626"/>
                  </a:lnTo>
                  <a:lnTo>
                    <a:pt x="1598" y="630"/>
                  </a:lnTo>
                  <a:lnTo>
                    <a:pt x="1543" y="637"/>
                  </a:lnTo>
                  <a:lnTo>
                    <a:pt x="1491" y="649"/>
                  </a:lnTo>
                  <a:lnTo>
                    <a:pt x="1443" y="662"/>
                  </a:lnTo>
                  <a:lnTo>
                    <a:pt x="1399" y="680"/>
                  </a:lnTo>
                  <a:lnTo>
                    <a:pt x="1358" y="700"/>
                  </a:lnTo>
                  <a:lnTo>
                    <a:pt x="1322" y="723"/>
                  </a:lnTo>
                  <a:lnTo>
                    <a:pt x="1288" y="749"/>
                  </a:lnTo>
                  <a:lnTo>
                    <a:pt x="1259" y="779"/>
                  </a:lnTo>
                  <a:lnTo>
                    <a:pt x="1233" y="812"/>
                  </a:lnTo>
                  <a:lnTo>
                    <a:pt x="1213" y="846"/>
                  </a:lnTo>
                  <a:lnTo>
                    <a:pt x="1198" y="880"/>
                  </a:lnTo>
                  <a:lnTo>
                    <a:pt x="1186" y="913"/>
                  </a:lnTo>
                  <a:lnTo>
                    <a:pt x="1179" y="945"/>
                  </a:lnTo>
                  <a:lnTo>
                    <a:pt x="1174" y="973"/>
                  </a:lnTo>
                  <a:lnTo>
                    <a:pt x="1172" y="999"/>
                  </a:lnTo>
                  <a:lnTo>
                    <a:pt x="1171" y="1020"/>
                  </a:lnTo>
                  <a:lnTo>
                    <a:pt x="1171" y="1036"/>
                  </a:lnTo>
                  <a:lnTo>
                    <a:pt x="1172" y="1047"/>
                  </a:lnTo>
                  <a:lnTo>
                    <a:pt x="1172" y="1051"/>
                  </a:lnTo>
                  <a:lnTo>
                    <a:pt x="1173" y="1059"/>
                  </a:lnTo>
                  <a:lnTo>
                    <a:pt x="1173" y="1406"/>
                  </a:lnTo>
                  <a:lnTo>
                    <a:pt x="1152" y="1424"/>
                  </a:lnTo>
                  <a:lnTo>
                    <a:pt x="1137" y="1441"/>
                  </a:lnTo>
                  <a:lnTo>
                    <a:pt x="1126" y="1459"/>
                  </a:lnTo>
                  <a:lnTo>
                    <a:pt x="1120" y="1480"/>
                  </a:lnTo>
                  <a:lnTo>
                    <a:pt x="1117" y="1501"/>
                  </a:lnTo>
                  <a:lnTo>
                    <a:pt x="1117" y="1722"/>
                  </a:lnTo>
                  <a:lnTo>
                    <a:pt x="1120" y="1743"/>
                  </a:lnTo>
                  <a:lnTo>
                    <a:pt x="1126" y="1762"/>
                  </a:lnTo>
                  <a:lnTo>
                    <a:pt x="1135" y="1779"/>
                  </a:lnTo>
                  <a:lnTo>
                    <a:pt x="1149" y="1796"/>
                  </a:lnTo>
                  <a:lnTo>
                    <a:pt x="1165" y="1809"/>
                  </a:lnTo>
                  <a:lnTo>
                    <a:pt x="1187" y="1822"/>
                  </a:lnTo>
                  <a:lnTo>
                    <a:pt x="1193" y="1847"/>
                  </a:lnTo>
                  <a:lnTo>
                    <a:pt x="1204" y="1891"/>
                  </a:lnTo>
                  <a:lnTo>
                    <a:pt x="1217" y="1932"/>
                  </a:lnTo>
                  <a:lnTo>
                    <a:pt x="1231" y="1973"/>
                  </a:lnTo>
                  <a:lnTo>
                    <a:pt x="1247" y="2010"/>
                  </a:lnTo>
                  <a:lnTo>
                    <a:pt x="1263" y="2047"/>
                  </a:lnTo>
                  <a:lnTo>
                    <a:pt x="1280" y="2079"/>
                  </a:lnTo>
                  <a:lnTo>
                    <a:pt x="1297" y="2110"/>
                  </a:lnTo>
                  <a:lnTo>
                    <a:pt x="1312" y="2137"/>
                  </a:lnTo>
                  <a:lnTo>
                    <a:pt x="1328" y="2162"/>
                  </a:lnTo>
                  <a:lnTo>
                    <a:pt x="1342" y="2183"/>
                  </a:lnTo>
                  <a:lnTo>
                    <a:pt x="1354" y="2200"/>
                  </a:lnTo>
                  <a:lnTo>
                    <a:pt x="1365" y="2215"/>
                  </a:lnTo>
                  <a:lnTo>
                    <a:pt x="1373" y="2225"/>
                  </a:lnTo>
                  <a:lnTo>
                    <a:pt x="1378" y="2233"/>
                  </a:lnTo>
                  <a:lnTo>
                    <a:pt x="1380" y="2235"/>
                  </a:lnTo>
                  <a:lnTo>
                    <a:pt x="1395" y="2252"/>
                  </a:lnTo>
                  <a:lnTo>
                    <a:pt x="1395" y="2477"/>
                  </a:lnTo>
                  <a:lnTo>
                    <a:pt x="1392" y="2512"/>
                  </a:lnTo>
                  <a:lnTo>
                    <a:pt x="1385" y="2548"/>
                  </a:lnTo>
                  <a:lnTo>
                    <a:pt x="1373" y="2581"/>
                  </a:lnTo>
                  <a:lnTo>
                    <a:pt x="1357" y="2612"/>
                  </a:lnTo>
                  <a:lnTo>
                    <a:pt x="1337" y="2640"/>
                  </a:lnTo>
                  <a:lnTo>
                    <a:pt x="1314" y="2666"/>
                  </a:lnTo>
                  <a:lnTo>
                    <a:pt x="1287" y="2689"/>
                  </a:lnTo>
                  <a:lnTo>
                    <a:pt x="1257" y="2709"/>
                  </a:lnTo>
                  <a:lnTo>
                    <a:pt x="762" y="2978"/>
                  </a:lnTo>
                  <a:lnTo>
                    <a:pt x="756" y="2981"/>
                  </a:lnTo>
                  <a:lnTo>
                    <a:pt x="764" y="2987"/>
                  </a:lnTo>
                  <a:lnTo>
                    <a:pt x="806" y="3017"/>
                  </a:lnTo>
                  <a:lnTo>
                    <a:pt x="849" y="3045"/>
                  </a:lnTo>
                  <a:lnTo>
                    <a:pt x="876" y="3063"/>
                  </a:lnTo>
                  <a:lnTo>
                    <a:pt x="922" y="3091"/>
                  </a:lnTo>
                  <a:lnTo>
                    <a:pt x="969" y="3117"/>
                  </a:lnTo>
                  <a:lnTo>
                    <a:pt x="983" y="3124"/>
                  </a:lnTo>
                  <a:lnTo>
                    <a:pt x="1036" y="3151"/>
                  </a:lnTo>
                  <a:lnTo>
                    <a:pt x="1089" y="3175"/>
                  </a:lnTo>
                  <a:lnTo>
                    <a:pt x="1090" y="3175"/>
                  </a:lnTo>
                  <a:lnTo>
                    <a:pt x="1090" y="3175"/>
                  </a:lnTo>
                  <a:lnTo>
                    <a:pt x="1149" y="3199"/>
                  </a:lnTo>
                  <a:lnTo>
                    <a:pt x="1207" y="3220"/>
                  </a:lnTo>
                  <a:lnTo>
                    <a:pt x="1214" y="3223"/>
                  </a:lnTo>
                  <a:lnTo>
                    <a:pt x="1295" y="3247"/>
                  </a:lnTo>
                  <a:lnTo>
                    <a:pt x="1375" y="3268"/>
                  </a:lnTo>
                  <a:lnTo>
                    <a:pt x="1457" y="3283"/>
                  </a:lnTo>
                  <a:lnTo>
                    <a:pt x="1463" y="3284"/>
                  </a:lnTo>
                  <a:lnTo>
                    <a:pt x="1522" y="3293"/>
                  </a:lnTo>
                  <a:lnTo>
                    <a:pt x="1581" y="3299"/>
                  </a:lnTo>
                  <a:lnTo>
                    <a:pt x="1601" y="3300"/>
                  </a:lnTo>
                  <a:lnTo>
                    <a:pt x="1661" y="3304"/>
                  </a:lnTo>
                  <a:lnTo>
                    <a:pt x="1720" y="3305"/>
                  </a:lnTo>
                  <a:lnTo>
                    <a:pt x="1740" y="3308"/>
                  </a:lnTo>
                  <a:lnTo>
                    <a:pt x="1756" y="3317"/>
                  </a:lnTo>
                  <a:lnTo>
                    <a:pt x="1770" y="3330"/>
                  </a:lnTo>
                  <a:lnTo>
                    <a:pt x="1779" y="3348"/>
                  </a:lnTo>
                  <a:lnTo>
                    <a:pt x="1783" y="3368"/>
                  </a:lnTo>
                  <a:lnTo>
                    <a:pt x="1779" y="3387"/>
                  </a:lnTo>
                  <a:lnTo>
                    <a:pt x="1770" y="3404"/>
                  </a:lnTo>
                  <a:lnTo>
                    <a:pt x="1756" y="3418"/>
                  </a:lnTo>
                  <a:lnTo>
                    <a:pt x="1740" y="3427"/>
                  </a:lnTo>
                  <a:lnTo>
                    <a:pt x="1720" y="3430"/>
                  </a:lnTo>
                  <a:lnTo>
                    <a:pt x="1649" y="3428"/>
                  </a:lnTo>
                  <a:lnTo>
                    <a:pt x="1580" y="3424"/>
                  </a:lnTo>
                  <a:lnTo>
                    <a:pt x="1563" y="3423"/>
                  </a:lnTo>
                  <a:lnTo>
                    <a:pt x="1494" y="3414"/>
                  </a:lnTo>
                  <a:lnTo>
                    <a:pt x="1426" y="3404"/>
                  </a:lnTo>
                  <a:lnTo>
                    <a:pt x="1420" y="3403"/>
                  </a:lnTo>
                  <a:lnTo>
                    <a:pt x="1414" y="3402"/>
                  </a:lnTo>
                  <a:lnTo>
                    <a:pt x="1327" y="3384"/>
                  </a:lnTo>
                  <a:lnTo>
                    <a:pt x="1243" y="3362"/>
                  </a:lnTo>
                  <a:lnTo>
                    <a:pt x="1159" y="3335"/>
                  </a:lnTo>
                  <a:lnTo>
                    <a:pt x="1078" y="3305"/>
                  </a:lnTo>
                  <a:lnTo>
                    <a:pt x="998" y="3271"/>
                  </a:lnTo>
                  <a:lnTo>
                    <a:pt x="993" y="3269"/>
                  </a:lnTo>
                  <a:lnTo>
                    <a:pt x="989" y="3267"/>
                  </a:lnTo>
                  <a:lnTo>
                    <a:pt x="930" y="3238"/>
                  </a:lnTo>
                  <a:lnTo>
                    <a:pt x="871" y="3205"/>
                  </a:lnTo>
                  <a:lnTo>
                    <a:pt x="849" y="3192"/>
                  </a:lnTo>
                  <a:lnTo>
                    <a:pt x="796" y="3161"/>
                  </a:lnTo>
                  <a:lnTo>
                    <a:pt x="745" y="3128"/>
                  </a:lnTo>
                  <a:lnTo>
                    <a:pt x="715" y="3106"/>
                  </a:lnTo>
                  <a:lnTo>
                    <a:pt x="669" y="3071"/>
                  </a:lnTo>
                  <a:lnTo>
                    <a:pt x="623" y="3035"/>
                  </a:lnTo>
                  <a:lnTo>
                    <a:pt x="618" y="3031"/>
                  </a:lnTo>
                  <a:lnTo>
                    <a:pt x="612" y="3027"/>
                  </a:lnTo>
                  <a:lnTo>
                    <a:pt x="557" y="2980"/>
                  </a:lnTo>
                  <a:lnTo>
                    <a:pt x="559" y="2979"/>
                  </a:lnTo>
                  <a:lnTo>
                    <a:pt x="487" y="2909"/>
                  </a:lnTo>
                  <a:lnTo>
                    <a:pt x="419" y="2835"/>
                  </a:lnTo>
                  <a:lnTo>
                    <a:pt x="357" y="2759"/>
                  </a:lnTo>
                  <a:lnTo>
                    <a:pt x="298" y="2679"/>
                  </a:lnTo>
                  <a:lnTo>
                    <a:pt x="244" y="2594"/>
                  </a:lnTo>
                  <a:lnTo>
                    <a:pt x="195" y="2507"/>
                  </a:lnTo>
                  <a:lnTo>
                    <a:pt x="150" y="2417"/>
                  </a:lnTo>
                  <a:lnTo>
                    <a:pt x="112" y="2323"/>
                  </a:lnTo>
                  <a:lnTo>
                    <a:pt x="78" y="2227"/>
                  </a:lnTo>
                  <a:lnTo>
                    <a:pt x="51" y="2129"/>
                  </a:lnTo>
                  <a:lnTo>
                    <a:pt x="29" y="2029"/>
                  </a:lnTo>
                  <a:lnTo>
                    <a:pt x="13" y="1926"/>
                  </a:lnTo>
                  <a:lnTo>
                    <a:pt x="3" y="1821"/>
                  </a:lnTo>
                  <a:lnTo>
                    <a:pt x="0" y="1715"/>
                  </a:lnTo>
                  <a:lnTo>
                    <a:pt x="3" y="1611"/>
                  </a:lnTo>
                  <a:lnTo>
                    <a:pt x="13" y="1508"/>
                  </a:lnTo>
                  <a:lnTo>
                    <a:pt x="28" y="1407"/>
                  </a:lnTo>
                  <a:lnTo>
                    <a:pt x="49" y="1309"/>
                  </a:lnTo>
                  <a:lnTo>
                    <a:pt x="76" y="1212"/>
                  </a:lnTo>
                  <a:lnTo>
                    <a:pt x="107" y="1117"/>
                  </a:lnTo>
                  <a:lnTo>
                    <a:pt x="145" y="1026"/>
                  </a:lnTo>
                  <a:lnTo>
                    <a:pt x="188" y="936"/>
                  </a:lnTo>
                  <a:lnTo>
                    <a:pt x="236" y="850"/>
                  </a:lnTo>
                  <a:lnTo>
                    <a:pt x="288" y="767"/>
                  </a:lnTo>
                  <a:lnTo>
                    <a:pt x="344" y="687"/>
                  </a:lnTo>
                  <a:lnTo>
                    <a:pt x="406" y="611"/>
                  </a:lnTo>
                  <a:lnTo>
                    <a:pt x="470" y="538"/>
                  </a:lnTo>
                  <a:lnTo>
                    <a:pt x="540" y="469"/>
                  </a:lnTo>
                  <a:lnTo>
                    <a:pt x="613" y="404"/>
                  </a:lnTo>
                  <a:lnTo>
                    <a:pt x="689" y="343"/>
                  </a:lnTo>
                  <a:lnTo>
                    <a:pt x="769" y="287"/>
                  </a:lnTo>
                  <a:lnTo>
                    <a:pt x="853" y="235"/>
                  </a:lnTo>
                  <a:lnTo>
                    <a:pt x="939" y="187"/>
                  </a:lnTo>
                  <a:lnTo>
                    <a:pt x="1029" y="144"/>
                  </a:lnTo>
                  <a:lnTo>
                    <a:pt x="1121" y="107"/>
                  </a:lnTo>
                  <a:lnTo>
                    <a:pt x="1215" y="76"/>
                  </a:lnTo>
                  <a:lnTo>
                    <a:pt x="1312" y="49"/>
                  </a:lnTo>
                  <a:lnTo>
                    <a:pt x="1411" y="28"/>
                  </a:lnTo>
                  <a:lnTo>
                    <a:pt x="1513" y="12"/>
                  </a:lnTo>
                  <a:lnTo>
                    <a:pt x="1616" y="3"/>
                  </a:lnTo>
                  <a:lnTo>
                    <a:pt x="1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9" name="Group 948"/>
          <p:cNvGrpSpPr/>
          <p:nvPr/>
        </p:nvGrpSpPr>
        <p:grpSpPr>
          <a:xfrm>
            <a:off x="3465302" y="2686050"/>
            <a:ext cx="574675" cy="549275"/>
            <a:chOff x="3454400" y="2686050"/>
            <a:chExt cx="574675" cy="5492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6" name="Freeform 247"/>
            <p:cNvSpPr>
              <a:spLocks noEditPoints="1"/>
            </p:cNvSpPr>
            <p:nvPr/>
          </p:nvSpPr>
          <p:spPr bwMode="auto">
            <a:xfrm>
              <a:off x="3790950" y="3000375"/>
              <a:ext cx="238125" cy="234950"/>
            </a:xfrm>
            <a:custGeom>
              <a:avLst/>
              <a:gdLst>
                <a:gd name="T0" fmla="*/ 561 w 1349"/>
                <a:gd name="T1" fmla="*/ 135 h 1482"/>
                <a:gd name="T2" fmla="*/ 406 w 1349"/>
                <a:gd name="T3" fmla="*/ 198 h 1482"/>
                <a:gd name="T4" fmla="*/ 277 w 1349"/>
                <a:gd name="T5" fmla="*/ 305 h 1482"/>
                <a:gd name="T6" fmla="*/ 180 w 1349"/>
                <a:gd name="T7" fmla="*/ 446 h 1482"/>
                <a:gd name="T8" fmla="*/ 124 w 1349"/>
                <a:gd name="T9" fmla="*/ 617 h 1482"/>
                <a:gd name="T10" fmla="*/ 115 w 1349"/>
                <a:gd name="T11" fmla="*/ 804 h 1482"/>
                <a:gd name="T12" fmla="*/ 156 w 1349"/>
                <a:gd name="T13" fmla="*/ 981 h 1482"/>
                <a:gd name="T14" fmla="*/ 241 w 1349"/>
                <a:gd name="T15" fmla="*/ 1134 h 1482"/>
                <a:gd name="T16" fmla="*/ 360 w 1349"/>
                <a:gd name="T17" fmla="*/ 1252 h 1482"/>
                <a:gd name="T18" fmla="*/ 507 w 1349"/>
                <a:gd name="T19" fmla="*/ 1330 h 1482"/>
                <a:gd name="T20" fmla="*/ 674 w 1349"/>
                <a:gd name="T21" fmla="*/ 1358 h 1482"/>
                <a:gd name="T22" fmla="*/ 842 w 1349"/>
                <a:gd name="T23" fmla="*/ 1330 h 1482"/>
                <a:gd name="T24" fmla="*/ 989 w 1349"/>
                <a:gd name="T25" fmla="*/ 1252 h 1482"/>
                <a:gd name="T26" fmla="*/ 1108 w 1349"/>
                <a:gd name="T27" fmla="*/ 1134 h 1482"/>
                <a:gd name="T28" fmla="*/ 1192 w 1349"/>
                <a:gd name="T29" fmla="*/ 981 h 1482"/>
                <a:gd name="T30" fmla="*/ 1234 w 1349"/>
                <a:gd name="T31" fmla="*/ 804 h 1482"/>
                <a:gd name="T32" fmla="*/ 1225 w 1349"/>
                <a:gd name="T33" fmla="*/ 617 h 1482"/>
                <a:gd name="T34" fmla="*/ 1169 w 1349"/>
                <a:gd name="T35" fmla="*/ 446 h 1482"/>
                <a:gd name="T36" fmla="*/ 1072 w 1349"/>
                <a:gd name="T37" fmla="*/ 305 h 1482"/>
                <a:gd name="T38" fmla="*/ 942 w 1349"/>
                <a:gd name="T39" fmla="*/ 198 h 1482"/>
                <a:gd name="T40" fmla="*/ 787 w 1349"/>
                <a:gd name="T41" fmla="*/ 135 h 1482"/>
                <a:gd name="T42" fmla="*/ 674 w 1349"/>
                <a:gd name="T43" fmla="*/ 0 h 1482"/>
                <a:gd name="T44" fmla="*/ 864 w 1349"/>
                <a:gd name="T45" fmla="*/ 30 h 1482"/>
                <a:gd name="T46" fmla="*/ 1032 w 1349"/>
                <a:gd name="T47" fmla="*/ 112 h 1482"/>
                <a:gd name="T48" fmla="*/ 1172 w 1349"/>
                <a:gd name="T49" fmla="*/ 241 h 1482"/>
                <a:gd name="T50" fmla="*/ 1276 w 1349"/>
                <a:gd name="T51" fmla="*/ 407 h 1482"/>
                <a:gd name="T52" fmla="*/ 1337 w 1349"/>
                <a:gd name="T53" fmla="*/ 600 h 1482"/>
                <a:gd name="T54" fmla="*/ 1346 w 1349"/>
                <a:gd name="T55" fmla="*/ 811 h 1482"/>
                <a:gd name="T56" fmla="*/ 1302 w 1349"/>
                <a:gd name="T57" fmla="*/ 1013 h 1482"/>
                <a:gd name="T58" fmla="*/ 1211 w 1349"/>
                <a:gd name="T59" fmla="*/ 1188 h 1482"/>
                <a:gd name="T60" fmla="*/ 1082 w 1349"/>
                <a:gd name="T61" fmla="*/ 1330 h 1482"/>
                <a:gd name="T62" fmla="*/ 923 w 1349"/>
                <a:gd name="T63" fmla="*/ 1430 h 1482"/>
                <a:gd name="T64" fmla="*/ 739 w 1349"/>
                <a:gd name="T65" fmla="*/ 1479 h 1482"/>
                <a:gd name="T66" fmla="*/ 546 w 1349"/>
                <a:gd name="T67" fmla="*/ 1469 h 1482"/>
                <a:gd name="T68" fmla="*/ 370 w 1349"/>
                <a:gd name="T69" fmla="*/ 1402 h 1482"/>
                <a:gd name="T70" fmla="*/ 219 w 1349"/>
                <a:gd name="T71" fmla="*/ 1287 h 1482"/>
                <a:gd name="T72" fmla="*/ 103 w 1349"/>
                <a:gd name="T73" fmla="*/ 1134 h 1482"/>
                <a:gd name="T74" fmla="*/ 27 w 1349"/>
                <a:gd name="T75" fmla="*/ 949 h 1482"/>
                <a:gd name="T76" fmla="*/ 0 w 1349"/>
                <a:gd name="T77" fmla="*/ 741 h 1482"/>
                <a:gd name="T78" fmla="*/ 27 w 1349"/>
                <a:gd name="T79" fmla="*/ 533 h 1482"/>
                <a:gd name="T80" fmla="*/ 103 w 1349"/>
                <a:gd name="T81" fmla="*/ 347 h 1482"/>
                <a:gd name="T82" fmla="*/ 219 w 1349"/>
                <a:gd name="T83" fmla="*/ 194 h 1482"/>
                <a:gd name="T84" fmla="*/ 370 w 1349"/>
                <a:gd name="T85" fmla="*/ 79 h 1482"/>
                <a:gd name="T86" fmla="*/ 546 w 1349"/>
                <a:gd name="T87" fmla="*/ 13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9" h="1482">
                  <a:moveTo>
                    <a:pt x="674" y="123"/>
                  </a:moveTo>
                  <a:lnTo>
                    <a:pt x="617" y="126"/>
                  </a:lnTo>
                  <a:lnTo>
                    <a:pt x="561" y="135"/>
                  </a:lnTo>
                  <a:lnTo>
                    <a:pt x="507" y="151"/>
                  </a:lnTo>
                  <a:lnTo>
                    <a:pt x="456" y="172"/>
                  </a:lnTo>
                  <a:lnTo>
                    <a:pt x="406" y="198"/>
                  </a:lnTo>
                  <a:lnTo>
                    <a:pt x="360" y="229"/>
                  </a:lnTo>
                  <a:lnTo>
                    <a:pt x="317" y="264"/>
                  </a:lnTo>
                  <a:lnTo>
                    <a:pt x="277" y="305"/>
                  </a:lnTo>
                  <a:lnTo>
                    <a:pt x="241" y="349"/>
                  </a:lnTo>
                  <a:lnTo>
                    <a:pt x="208" y="396"/>
                  </a:lnTo>
                  <a:lnTo>
                    <a:pt x="180" y="446"/>
                  </a:lnTo>
                  <a:lnTo>
                    <a:pt x="156" y="500"/>
                  </a:lnTo>
                  <a:lnTo>
                    <a:pt x="138" y="557"/>
                  </a:lnTo>
                  <a:lnTo>
                    <a:pt x="124" y="617"/>
                  </a:lnTo>
                  <a:lnTo>
                    <a:pt x="115" y="677"/>
                  </a:lnTo>
                  <a:lnTo>
                    <a:pt x="112" y="741"/>
                  </a:lnTo>
                  <a:lnTo>
                    <a:pt x="115" y="804"/>
                  </a:lnTo>
                  <a:lnTo>
                    <a:pt x="124" y="865"/>
                  </a:lnTo>
                  <a:lnTo>
                    <a:pt x="138" y="924"/>
                  </a:lnTo>
                  <a:lnTo>
                    <a:pt x="156" y="981"/>
                  </a:lnTo>
                  <a:lnTo>
                    <a:pt x="180" y="1035"/>
                  </a:lnTo>
                  <a:lnTo>
                    <a:pt x="208" y="1085"/>
                  </a:lnTo>
                  <a:lnTo>
                    <a:pt x="241" y="1134"/>
                  </a:lnTo>
                  <a:lnTo>
                    <a:pt x="277" y="1178"/>
                  </a:lnTo>
                  <a:lnTo>
                    <a:pt x="317" y="1217"/>
                  </a:lnTo>
                  <a:lnTo>
                    <a:pt x="360" y="1252"/>
                  </a:lnTo>
                  <a:lnTo>
                    <a:pt x="406" y="1283"/>
                  </a:lnTo>
                  <a:lnTo>
                    <a:pt x="456" y="1309"/>
                  </a:lnTo>
                  <a:lnTo>
                    <a:pt x="507" y="1330"/>
                  </a:lnTo>
                  <a:lnTo>
                    <a:pt x="561" y="1346"/>
                  </a:lnTo>
                  <a:lnTo>
                    <a:pt x="617" y="1355"/>
                  </a:lnTo>
                  <a:lnTo>
                    <a:pt x="674" y="1358"/>
                  </a:lnTo>
                  <a:lnTo>
                    <a:pt x="731" y="1355"/>
                  </a:lnTo>
                  <a:lnTo>
                    <a:pt x="787" y="1346"/>
                  </a:lnTo>
                  <a:lnTo>
                    <a:pt x="842" y="1330"/>
                  </a:lnTo>
                  <a:lnTo>
                    <a:pt x="893" y="1309"/>
                  </a:lnTo>
                  <a:lnTo>
                    <a:pt x="942" y="1283"/>
                  </a:lnTo>
                  <a:lnTo>
                    <a:pt x="989" y="1252"/>
                  </a:lnTo>
                  <a:lnTo>
                    <a:pt x="1032" y="1217"/>
                  </a:lnTo>
                  <a:lnTo>
                    <a:pt x="1072" y="1178"/>
                  </a:lnTo>
                  <a:lnTo>
                    <a:pt x="1108" y="1134"/>
                  </a:lnTo>
                  <a:lnTo>
                    <a:pt x="1141" y="1085"/>
                  </a:lnTo>
                  <a:lnTo>
                    <a:pt x="1169" y="1035"/>
                  </a:lnTo>
                  <a:lnTo>
                    <a:pt x="1192" y="981"/>
                  </a:lnTo>
                  <a:lnTo>
                    <a:pt x="1211" y="924"/>
                  </a:lnTo>
                  <a:lnTo>
                    <a:pt x="1225" y="865"/>
                  </a:lnTo>
                  <a:lnTo>
                    <a:pt x="1234" y="804"/>
                  </a:lnTo>
                  <a:lnTo>
                    <a:pt x="1237" y="741"/>
                  </a:lnTo>
                  <a:lnTo>
                    <a:pt x="1234" y="677"/>
                  </a:lnTo>
                  <a:lnTo>
                    <a:pt x="1225" y="617"/>
                  </a:lnTo>
                  <a:lnTo>
                    <a:pt x="1211" y="557"/>
                  </a:lnTo>
                  <a:lnTo>
                    <a:pt x="1192" y="500"/>
                  </a:lnTo>
                  <a:lnTo>
                    <a:pt x="1169" y="446"/>
                  </a:lnTo>
                  <a:lnTo>
                    <a:pt x="1141" y="396"/>
                  </a:lnTo>
                  <a:lnTo>
                    <a:pt x="1108" y="349"/>
                  </a:lnTo>
                  <a:lnTo>
                    <a:pt x="1072" y="305"/>
                  </a:lnTo>
                  <a:lnTo>
                    <a:pt x="1032" y="264"/>
                  </a:lnTo>
                  <a:lnTo>
                    <a:pt x="989" y="229"/>
                  </a:lnTo>
                  <a:lnTo>
                    <a:pt x="942" y="198"/>
                  </a:lnTo>
                  <a:lnTo>
                    <a:pt x="893" y="172"/>
                  </a:lnTo>
                  <a:lnTo>
                    <a:pt x="842" y="151"/>
                  </a:lnTo>
                  <a:lnTo>
                    <a:pt x="787" y="135"/>
                  </a:lnTo>
                  <a:lnTo>
                    <a:pt x="731" y="126"/>
                  </a:lnTo>
                  <a:lnTo>
                    <a:pt x="674" y="123"/>
                  </a:lnTo>
                  <a:close/>
                  <a:moveTo>
                    <a:pt x="674" y="0"/>
                  </a:moveTo>
                  <a:lnTo>
                    <a:pt x="739" y="3"/>
                  </a:lnTo>
                  <a:lnTo>
                    <a:pt x="802" y="13"/>
                  </a:lnTo>
                  <a:lnTo>
                    <a:pt x="864" y="30"/>
                  </a:lnTo>
                  <a:lnTo>
                    <a:pt x="923" y="52"/>
                  </a:lnTo>
                  <a:lnTo>
                    <a:pt x="979" y="79"/>
                  </a:lnTo>
                  <a:lnTo>
                    <a:pt x="1032" y="112"/>
                  </a:lnTo>
                  <a:lnTo>
                    <a:pt x="1082" y="151"/>
                  </a:lnTo>
                  <a:lnTo>
                    <a:pt x="1129" y="194"/>
                  </a:lnTo>
                  <a:lnTo>
                    <a:pt x="1172" y="241"/>
                  </a:lnTo>
                  <a:lnTo>
                    <a:pt x="1211" y="292"/>
                  </a:lnTo>
                  <a:lnTo>
                    <a:pt x="1246" y="347"/>
                  </a:lnTo>
                  <a:lnTo>
                    <a:pt x="1276" y="407"/>
                  </a:lnTo>
                  <a:lnTo>
                    <a:pt x="1302" y="468"/>
                  </a:lnTo>
                  <a:lnTo>
                    <a:pt x="1322" y="533"/>
                  </a:lnTo>
                  <a:lnTo>
                    <a:pt x="1337" y="600"/>
                  </a:lnTo>
                  <a:lnTo>
                    <a:pt x="1346" y="670"/>
                  </a:lnTo>
                  <a:lnTo>
                    <a:pt x="1349" y="741"/>
                  </a:lnTo>
                  <a:lnTo>
                    <a:pt x="1346" y="811"/>
                  </a:lnTo>
                  <a:lnTo>
                    <a:pt x="1337" y="881"/>
                  </a:lnTo>
                  <a:lnTo>
                    <a:pt x="1322" y="949"/>
                  </a:lnTo>
                  <a:lnTo>
                    <a:pt x="1302" y="1013"/>
                  </a:lnTo>
                  <a:lnTo>
                    <a:pt x="1276" y="1075"/>
                  </a:lnTo>
                  <a:lnTo>
                    <a:pt x="1246" y="1134"/>
                  </a:lnTo>
                  <a:lnTo>
                    <a:pt x="1211" y="1188"/>
                  </a:lnTo>
                  <a:lnTo>
                    <a:pt x="1172" y="1240"/>
                  </a:lnTo>
                  <a:lnTo>
                    <a:pt x="1129" y="1287"/>
                  </a:lnTo>
                  <a:lnTo>
                    <a:pt x="1082" y="1330"/>
                  </a:lnTo>
                  <a:lnTo>
                    <a:pt x="1032" y="1369"/>
                  </a:lnTo>
                  <a:lnTo>
                    <a:pt x="979" y="1402"/>
                  </a:lnTo>
                  <a:lnTo>
                    <a:pt x="923" y="1430"/>
                  </a:lnTo>
                  <a:lnTo>
                    <a:pt x="864" y="1452"/>
                  </a:lnTo>
                  <a:lnTo>
                    <a:pt x="802" y="1469"/>
                  </a:lnTo>
                  <a:lnTo>
                    <a:pt x="739" y="1479"/>
                  </a:lnTo>
                  <a:lnTo>
                    <a:pt x="674" y="1482"/>
                  </a:lnTo>
                  <a:lnTo>
                    <a:pt x="609" y="1479"/>
                  </a:lnTo>
                  <a:lnTo>
                    <a:pt x="546" y="1469"/>
                  </a:lnTo>
                  <a:lnTo>
                    <a:pt x="485" y="1452"/>
                  </a:lnTo>
                  <a:lnTo>
                    <a:pt x="426" y="1430"/>
                  </a:lnTo>
                  <a:lnTo>
                    <a:pt x="370" y="1402"/>
                  </a:lnTo>
                  <a:lnTo>
                    <a:pt x="316" y="1369"/>
                  </a:lnTo>
                  <a:lnTo>
                    <a:pt x="266" y="1330"/>
                  </a:lnTo>
                  <a:lnTo>
                    <a:pt x="219" y="1287"/>
                  </a:lnTo>
                  <a:lnTo>
                    <a:pt x="176" y="1240"/>
                  </a:lnTo>
                  <a:lnTo>
                    <a:pt x="137" y="1188"/>
                  </a:lnTo>
                  <a:lnTo>
                    <a:pt x="103" y="1134"/>
                  </a:lnTo>
                  <a:lnTo>
                    <a:pt x="72" y="1075"/>
                  </a:lnTo>
                  <a:lnTo>
                    <a:pt x="47" y="1013"/>
                  </a:lnTo>
                  <a:lnTo>
                    <a:pt x="27" y="949"/>
                  </a:lnTo>
                  <a:lnTo>
                    <a:pt x="12" y="881"/>
                  </a:lnTo>
                  <a:lnTo>
                    <a:pt x="3" y="811"/>
                  </a:lnTo>
                  <a:lnTo>
                    <a:pt x="0" y="741"/>
                  </a:lnTo>
                  <a:lnTo>
                    <a:pt x="3" y="670"/>
                  </a:lnTo>
                  <a:lnTo>
                    <a:pt x="12" y="600"/>
                  </a:lnTo>
                  <a:lnTo>
                    <a:pt x="27" y="533"/>
                  </a:lnTo>
                  <a:lnTo>
                    <a:pt x="47" y="468"/>
                  </a:lnTo>
                  <a:lnTo>
                    <a:pt x="72" y="407"/>
                  </a:lnTo>
                  <a:lnTo>
                    <a:pt x="103" y="347"/>
                  </a:lnTo>
                  <a:lnTo>
                    <a:pt x="137" y="292"/>
                  </a:lnTo>
                  <a:lnTo>
                    <a:pt x="176" y="241"/>
                  </a:lnTo>
                  <a:lnTo>
                    <a:pt x="219" y="194"/>
                  </a:lnTo>
                  <a:lnTo>
                    <a:pt x="266" y="151"/>
                  </a:lnTo>
                  <a:lnTo>
                    <a:pt x="316" y="112"/>
                  </a:lnTo>
                  <a:lnTo>
                    <a:pt x="370" y="79"/>
                  </a:lnTo>
                  <a:lnTo>
                    <a:pt x="426" y="52"/>
                  </a:lnTo>
                  <a:lnTo>
                    <a:pt x="485" y="30"/>
                  </a:lnTo>
                  <a:lnTo>
                    <a:pt x="546" y="13"/>
                  </a:lnTo>
                  <a:lnTo>
                    <a:pt x="609" y="3"/>
                  </a:lnTo>
                  <a:lnTo>
                    <a:pt x="6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Freeform 248"/>
            <p:cNvSpPr>
              <a:spLocks/>
            </p:cNvSpPr>
            <p:nvPr/>
          </p:nvSpPr>
          <p:spPr bwMode="auto">
            <a:xfrm>
              <a:off x="3900488" y="3049588"/>
              <a:ext cx="79375" cy="77787"/>
            </a:xfrm>
            <a:custGeom>
              <a:avLst/>
              <a:gdLst>
                <a:gd name="T0" fmla="*/ 56 w 450"/>
                <a:gd name="T1" fmla="*/ 0 h 494"/>
                <a:gd name="T2" fmla="*/ 74 w 450"/>
                <a:gd name="T3" fmla="*/ 2 h 494"/>
                <a:gd name="T4" fmla="*/ 89 w 450"/>
                <a:gd name="T5" fmla="*/ 11 h 494"/>
                <a:gd name="T6" fmla="*/ 101 w 450"/>
                <a:gd name="T7" fmla="*/ 24 h 494"/>
                <a:gd name="T8" fmla="*/ 109 w 450"/>
                <a:gd name="T9" fmla="*/ 42 h 494"/>
                <a:gd name="T10" fmla="*/ 112 w 450"/>
                <a:gd name="T11" fmla="*/ 60 h 494"/>
                <a:gd name="T12" fmla="*/ 112 w 450"/>
                <a:gd name="T13" fmla="*/ 369 h 494"/>
                <a:gd name="T14" fmla="*/ 394 w 450"/>
                <a:gd name="T15" fmla="*/ 369 h 494"/>
                <a:gd name="T16" fmla="*/ 412 w 450"/>
                <a:gd name="T17" fmla="*/ 373 h 494"/>
                <a:gd name="T18" fmla="*/ 427 w 450"/>
                <a:gd name="T19" fmla="*/ 381 h 494"/>
                <a:gd name="T20" fmla="*/ 439 w 450"/>
                <a:gd name="T21" fmla="*/ 395 h 494"/>
                <a:gd name="T22" fmla="*/ 447 w 450"/>
                <a:gd name="T23" fmla="*/ 412 h 494"/>
                <a:gd name="T24" fmla="*/ 450 w 450"/>
                <a:gd name="T25" fmla="*/ 432 h 494"/>
                <a:gd name="T26" fmla="*/ 447 w 450"/>
                <a:gd name="T27" fmla="*/ 451 h 494"/>
                <a:gd name="T28" fmla="*/ 439 w 450"/>
                <a:gd name="T29" fmla="*/ 468 h 494"/>
                <a:gd name="T30" fmla="*/ 427 w 450"/>
                <a:gd name="T31" fmla="*/ 482 h 494"/>
                <a:gd name="T32" fmla="*/ 412 w 450"/>
                <a:gd name="T33" fmla="*/ 490 h 494"/>
                <a:gd name="T34" fmla="*/ 394 w 450"/>
                <a:gd name="T35" fmla="*/ 494 h 494"/>
                <a:gd name="T36" fmla="*/ 56 w 450"/>
                <a:gd name="T37" fmla="*/ 494 h 494"/>
                <a:gd name="T38" fmla="*/ 38 w 450"/>
                <a:gd name="T39" fmla="*/ 490 h 494"/>
                <a:gd name="T40" fmla="*/ 23 w 450"/>
                <a:gd name="T41" fmla="*/ 482 h 494"/>
                <a:gd name="T42" fmla="*/ 11 w 450"/>
                <a:gd name="T43" fmla="*/ 468 h 494"/>
                <a:gd name="T44" fmla="*/ 3 w 450"/>
                <a:gd name="T45" fmla="*/ 451 h 494"/>
                <a:gd name="T46" fmla="*/ 0 w 450"/>
                <a:gd name="T47" fmla="*/ 432 h 494"/>
                <a:gd name="T48" fmla="*/ 0 w 450"/>
                <a:gd name="T49" fmla="*/ 60 h 494"/>
                <a:gd name="T50" fmla="*/ 3 w 450"/>
                <a:gd name="T51" fmla="*/ 42 h 494"/>
                <a:gd name="T52" fmla="*/ 11 w 450"/>
                <a:gd name="T53" fmla="*/ 24 h 494"/>
                <a:gd name="T54" fmla="*/ 23 w 450"/>
                <a:gd name="T55" fmla="*/ 11 h 494"/>
                <a:gd name="T56" fmla="*/ 38 w 450"/>
                <a:gd name="T57" fmla="*/ 2 h 494"/>
                <a:gd name="T58" fmla="*/ 56 w 450"/>
                <a:gd name="T59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494">
                  <a:moveTo>
                    <a:pt x="56" y="0"/>
                  </a:moveTo>
                  <a:lnTo>
                    <a:pt x="74" y="2"/>
                  </a:lnTo>
                  <a:lnTo>
                    <a:pt x="89" y="11"/>
                  </a:lnTo>
                  <a:lnTo>
                    <a:pt x="101" y="24"/>
                  </a:lnTo>
                  <a:lnTo>
                    <a:pt x="109" y="42"/>
                  </a:lnTo>
                  <a:lnTo>
                    <a:pt x="112" y="60"/>
                  </a:lnTo>
                  <a:lnTo>
                    <a:pt x="112" y="369"/>
                  </a:lnTo>
                  <a:lnTo>
                    <a:pt x="394" y="369"/>
                  </a:lnTo>
                  <a:lnTo>
                    <a:pt x="412" y="373"/>
                  </a:lnTo>
                  <a:lnTo>
                    <a:pt x="427" y="381"/>
                  </a:lnTo>
                  <a:lnTo>
                    <a:pt x="439" y="395"/>
                  </a:lnTo>
                  <a:lnTo>
                    <a:pt x="447" y="412"/>
                  </a:lnTo>
                  <a:lnTo>
                    <a:pt x="450" y="432"/>
                  </a:lnTo>
                  <a:lnTo>
                    <a:pt x="447" y="451"/>
                  </a:lnTo>
                  <a:lnTo>
                    <a:pt x="439" y="468"/>
                  </a:lnTo>
                  <a:lnTo>
                    <a:pt x="427" y="482"/>
                  </a:lnTo>
                  <a:lnTo>
                    <a:pt x="412" y="490"/>
                  </a:lnTo>
                  <a:lnTo>
                    <a:pt x="394" y="494"/>
                  </a:lnTo>
                  <a:lnTo>
                    <a:pt x="56" y="494"/>
                  </a:lnTo>
                  <a:lnTo>
                    <a:pt x="38" y="490"/>
                  </a:lnTo>
                  <a:lnTo>
                    <a:pt x="23" y="482"/>
                  </a:lnTo>
                  <a:lnTo>
                    <a:pt x="11" y="468"/>
                  </a:lnTo>
                  <a:lnTo>
                    <a:pt x="3" y="451"/>
                  </a:lnTo>
                  <a:lnTo>
                    <a:pt x="0" y="432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1" y="24"/>
                  </a:lnTo>
                  <a:lnTo>
                    <a:pt x="23" y="11"/>
                  </a:lnTo>
                  <a:lnTo>
                    <a:pt x="38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249"/>
            <p:cNvSpPr>
              <a:spLocks/>
            </p:cNvSpPr>
            <p:nvPr/>
          </p:nvSpPr>
          <p:spPr bwMode="auto">
            <a:xfrm>
              <a:off x="3454400" y="2686050"/>
              <a:ext cx="546100" cy="539750"/>
            </a:xfrm>
            <a:custGeom>
              <a:avLst/>
              <a:gdLst>
                <a:gd name="T0" fmla="*/ 2104 w 3092"/>
                <a:gd name="T1" fmla="*/ 115 h 3397"/>
                <a:gd name="T2" fmla="*/ 2638 w 3092"/>
                <a:gd name="T3" fmla="*/ 498 h 3397"/>
                <a:gd name="T4" fmla="*/ 2988 w 3092"/>
                <a:gd name="T5" fmla="*/ 1085 h 3397"/>
                <a:gd name="T6" fmla="*/ 3089 w 3092"/>
                <a:gd name="T7" fmla="*/ 1719 h 3397"/>
                <a:gd name="T8" fmla="*/ 2991 w 3092"/>
                <a:gd name="T9" fmla="*/ 1735 h 3397"/>
                <a:gd name="T10" fmla="*/ 2907 w 3092"/>
                <a:gd name="T11" fmla="*/ 1202 h 3397"/>
                <a:gd name="T12" fmla="*/ 2590 w 3092"/>
                <a:gd name="T13" fmla="*/ 620 h 3397"/>
                <a:gd name="T14" fmla="*/ 2083 w 3092"/>
                <a:gd name="T15" fmla="*/ 239 h 3397"/>
                <a:gd name="T16" fmla="*/ 1452 w 3092"/>
                <a:gd name="T17" fmla="*/ 128 h 3397"/>
                <a:gd name="T18" fmla="*/ 849 w 3092"/>
                <a:gd name="T19" fmla="*/ 324 h 3397"/>
                <a:gd name="T20" fmla="*/ 389 w 3092"/>
                <a:gd name="T21" fmla="*/ 769 h 3397"/>
                <a:gd name="T22" fmla="*/ 139 w 3092"/>
                <a:gd name="T23" fmla="*/ 1394 h 3397"/>
                <a:gd name="T24" fmla="*/ 156 w 3092"/>
                <a:gd name="T25" fmla="*/ 2084 h 3397"/>
                <a:gd name="T26" fmla="*/ 416 w 3092"/>
                <a:gd name="T27" fmla="*/ 2667 h 3397"/>
                <a:gd name="T28" fmla="*/ 1095 w 3092"/>
                <a:gd name="T29" fmla="*/ 2560 h 3397"/>
                <a:gd name="T30" fmla="*/ 1130 w 3092"/>
                <a:gd name="T31" fmla="*/ 2258 h 3397"/>
                <a:gd name="T32" fmla="*/ 1013 w 3092"/>
                <a:gd name="T33" fmla="*/ 2029 h 3397"/>
                <a:gd name="T34" fmla="*/ 901 w 3092"/>
                <a:gd name="T35" fmla="*/ 1771 h 3397"/>
                <a:gd name="T36" fmla="*/ 924 w 3092"/>
                <a:gd name="T37" fmla="*/ 1366 h 3397"/>
                <a:gd name="T38" fmla="*/ 946 w 3092"/>
                <a:gd name="T39" fmla="*/ 934 h 3397"/>
                <a:gd name="T40" fmla="*/ 1081 w 3092"/>
                <a:gd name="T41" fmla="*/ 653 h 3397"/>
                <a:gd name="T42" fmla="*/ 1417 w 3092"/>
                <a:gd name="T43" fmla="*/ 503 h 3397"/>
                <a:gd name="T44" fmla="*/ 1842 w 3092"/>
                <a:gd name="T45" fmla="*/ 543 h 3397"/>
                <a:gd name="T46" fmla="*/ 2098 w 3092"/>
                <a:gd name="T47" fmla="*/ 773 h 3397"/>
                <a:gd name="T48" fmla="*/ 2152 w 3092"/>
                <a:gd name="T49" fmla="*/ 1021 h 3397"/>
                <a:gd name="T50" fmla="*/ 2198 w 3092"/>
                <a:gd name="T51" fmla="*/ 1455 h 3397"/>
                <a:gd name="T52" fmla="*/ 2139 w 3092"/>
                <a:gd name="T53" fmla="*/ 1866 h 3397"/>
                <a:gd name="T54" fmla="*/ 2000 w 3092"/>
                <a:gd name="T55" fmla="*/ 1908 h 3397"/>
                <a:gd name="T56" fmla="*/ 2008 w 3092"/>
                <a:gd name="T57" fmla="*/ 1810 h 3397"/>
                <a:gd name="T58" fmla="*/ 2088 w 3092"/>
                <a:gd name="T59" fmla="*/ 1705 h 3397"/>
                <a:gd name="T60" fmla="*/ 2039 w 3092"/>
                <a:gd name="T61" fmla="*/ 1040 h 3397"/>
                <a:gd name="T62" fmla="*/ 2025 w 3092"/>
                <a:gd name="T63" fmla="*/ 903 h 3397"/>
                <a:gd name="T64" fmla="*/ 1859 w 3092"/>
                <a:gd name="T65" fmla="*/ 686 h 3397"/>
                <a:gd name="T66" fmla="*/ 1483 w 3092"/>
                <a:gd name="T67" fmla="*/ 620 h 3397"/>
                <a:gd name="T68" fmla="*/ 1161 w 3092"/>
                <a:gd name="T69" fmla="*/ 739 h 3397"/>
                <a:gd name="T70" fmla="*/ 1055 w 3092"/>
                <a:gd name="T71" fmla="*/ 964 h 3397"/>
                <a:gd name="T72" fmla="*/ 1054 w 3092"/>
                <a:gd name="T73" fmla="*/ 1392 h 3397"/>
                <a:gd name="T74" fmla="*/ 1006 w 3092"/>
                <a:gd name="T75" fmla="*/ 1726 h 3397"/>
                <a:gd name="T76" fmla="*/ 1082 w 3092"/>
                <a:gd name="T77" fmla="*/ 1873 h 3397"/>
                <a:gd name="T78" fmla="*/ 1180 w 3092"/>
                <a:gd name="T79" fmla="*/ 2117 h 3397"/>
                <a:gd name="T80" fmla="*/ 1240 w 3092"/>
                <a:gd name="T81" fmla="*/ 2213 h 3397"/>
                <a:gd name="T82" fmla="*/ 1202 w 3092"/>
                <a:gd name="T83" fmla="*/ 2615 h 3397"/>
                <a:gd name="T84" fmla="*/ 725 w 3092"/>
                <a:gd name="T85" fmla="*/ 2988 h 3397"/>
                <a:gd name="T86" fmla="*/ 980 w 3092"/>
                <a:gd name="T87" fmla="*/ 3145 h 3397"/>
                <a:gd name="T88" fmla="*/ 1236 w 3092"/>
                <a:gd name="T89" fmla="*/ 3236 h 3397"/>
                <a:gd name="T90" fmla="*/ 1546 w 3092"/>
                <a:gd name="T91" fmla="*/ 3273 h 3397"/>
                <a:gd name="T92" fmla="*/ 1591 w 3092"/>
                <a:gd name="T93" fmla="*/ 3371 h 3397"/>
                <a:gd name="T94" fmla="*/ 1405 w 3092"/>
                <a:gd name="T95" fmla="*/ 3390 h 3397"/>
                <a:gd name="T96" fmla="*/ 1042 w 3092"/>
                <a:gd name="T97" fmla="*/ 3304 h 3397"/>
                <a:gd name="T98" fmla="*/ 763 w 3092"/>
                <a:gd name="T99" fmla="*/ 3162 h 3397"/>
                <a:gd name="T100" fmla="*/ 551 w 3092"/>
                <a:gd name="T101" fmla="*/ 2997 h 3397"/>
                <a:gd name="T102" fmla="*/ 219 w 3092"/>
                <a:gd name="T103" fmla="*/ 2570 h 3397"/>
                <a:gd name="T104" fmla="*/ 12 w 3092"/>
                <a:gd name="T105" fmla="*/ 1908 h 3397"/>
                <a:gd name="T106" fmla="*/ 73 w 3092"/>
                <a:gd name="T107" fmla="*/ 1182 h 3397"/>
                <a:gd name="T108" fmla="*/ 390 w 3092"/>
                <a:gd name="T109" fmla="*/ 572 h 3397"/>
                <a:gd name="T110" fmla="*/ 903 w 3092"/>
                <a:gd name="T111" fmla="*/ 154 h 3397"/>
                <a:gd name="T112" fmla="*/ 1546 w 3092"/>
                <a:gd name="T113" fmla="*/ 0 h 3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92" h="3397">
                  <a:moveTo>
                    <a:pt x="1546" y="0"/>
                  </a:moveTo>
                  <a:lnTo>
                    <a:pt x="1643" y="4"/>
                  </a:lnTo>
                  <a:lnTo>
                    <a:pt x="1740" y="13"/>
                  </a:lnTo>
                  <a:lnTo>
                    <a:pt x="1834" y="30"/>
                  </a:lnTo>
                  <a:lnTo>
                    <a:pt x="1927" y="52"/>
                  </a:lnTo>
                  <a:lnTo>
                    <a:pt x="2017" y="81"/>
                  </a:lnTo>
                  <a:lnTo>
                    <a:pt x="2104" y="115"/>
                  </a:lnTo>
                  <a:lnTo>
                    <a:pt x="2190" y="154"/>
                  </a:lnTo>
                  <a:lnTo>
                    <a:pt x="2272" y="199"/>
                  </a:lnTo>
                  <a:lnTo>
                    <a:pt x="2352" y="250"/>
                  </a:lnTo>
                  <a:lnTo>
                    <a:pt x="2429" y="305"/>
                  </a:lnTo>
                  <a:lnTo>
                    <a:pt x="2502" y="365"/>
                  </a:lnTo>
                  <a:lnTo>
                    <a:pt x="2572" y="430"/>
                  </a:lnTo>
                  <a:lnTo>
                    <a:pt x="2638" y="498"/>
                  </a:lnTo>
                  <a:lnTo>
                    <a:pt x="2701" y="572"/>
                  </a:lnTo>
                  <a:lnTo>
                    <a:pt x="2761" y="649"/>
                  </a:lnTo>
                  <a:lnTo>
                    <a:pt x="2815" y="729"/>
                  </a:lnTo>
                  <a:lnTo>
                    <a:pt x="2865" y="814"/>
                  </a:lnTo>
                  <a:lnTo>
                    <a:pt x="2911" y="901"/>
                  </a:lnTo>
                  <a:lnTo>
                    <a:pt x="2952" y="992"/>
                  </a:lnTo>
                  <a:lnTo>
                    <a:pt x="2988" y="1085"/>
                  </a:lnTo>
                  <a:lnTo>
                    <a:pt x="3019" y="1182"/>
                  </a:lnTo>
                  <a:lnTo>
                    <a:pt x="3045" y="1281"/>
                  </a:lnTo>
                  <a:lnTo>
                    <a:pt x="3066" y="1382"/>
                  </a:lnTo>
                  <a:lnTo>
                    <a:pt x="3080" y="1486"/>
                  </a:lnTo>
                  <a:lnTo>
                    <a:pt x="3089" y="1591"/>
                  </a:lnTo>
                  <a:lnTo>
                    <a:pt x="3092" y="1699"/>
                  </a:lnTo>
                  <a:lnTo>
                    <a:pt x="3089" y="1719"/>
                  </a:lnTo>
                  <a:lnTo>
                    <a:pt x="3082" y="1735"/>
                  </a:lnTo>
                  <a:lnTo>
                    <a:pt x="3069" y="1748"/>
                  </a:lnTo>
                  <a:lnTo>
                    <a:pt x="3054" y="1757"/>
                  </a:lnTo>
                  <a:lnTo>
                    <a:pt x="3036" y="1760"/>
                  </a:lnTo>
                  <a:lnTo>
                    <a:pt x="3018" y="1757"/>
                  </a:lnTo>
                  <a:lnTo>
                    <a:pt x="3003" y="1748"/>
                  </a:lnTo>
                  <a:lnTo>
                    <a:pt x="2991" y="1735"/>
                  </a:lnTo>
                  <a:lnTo>
                    <a:pt x="2983" y="1719"/>
                  </a:lnTo>
                  <a:lnTo>
                    <a:pt x="2980" y="1699"/>
                  </a:lnTo>
                  <a:lnTo>
                    <a:pt x="2977" y="1596"/>
                  </a:lnTo>
                  <a:lnTo>
                    <a:pt x="2968" y="1493"/>
                  </a:lnTo>
                  <a:lnTo>
                    <a:pt x="2953" y="1394"/>
                  </a:lnTo>
                  <a:lnTo>
                    <a:pt x="2933" y="1296"/>
                  </a:lnTo>
                  <a:lnTo>
                    <a:pt x="2907" y="1202"/>
                  </a:lnTo>
                  <a:lnTo>
                    <a:pt x="2876" y="1108"/>
                  </a:lnTo>
                  <a:lnTo>
                    <a:pt x="2840" y="1019"/>
                  </a:lnTo>
                  <a:lnTo>
                    <a:pt x="2799" y="933"/>
                  </a:lnTo>
                  <a:lnTo>
                    <a:pt x="2753" y="849"/>
                  </a:lnTo>
                  <a:lnTo>
                    <a:pt x="2702" y="769"/>
                  </a:lnTo>
                  <a:lnTo>
                    <a:pt x="2648" y="693"/>
                  </a:lnTo>
                  <a:lnTo>
                    <a:pt x="2590" y="620"/>
                  </a:lnTo>
                  <a:lnTo>
                    <a:pt x="2527" y="552"/>
                  </a:lnTo>
                  <a:lnTo>
                    <a:pt x="2461" y="488"/>
                  </a:lnTo>
                  <a:lnTo>
                    <a:pt x="2392" y="428"/>
                  </a:lnTo>
                  <a:lnTo>
                    <a:pt x="2319" y="373"/>
                  </a:lnTo>
                  <a:lnTo>
                    <a:pt x="2243" y="324"/>
                  </a:lnTo>
                  <a:lnTo>
                    <a:pt x="2165" y="278"/>
                  </a:lnTo>
                  <a:lnTo>
                    <a:pt x="2083" y="239"/>
                  </a:lnTo>
                  <a:lnTo>
                    <a:pt x="1999" y="205"/>
                  </a:lnTo>
                  <a:lnTo>
                    <a:pt x="1912" y="176"/>
                  </a:lnTo>
                  <a:lnTo>
                    <a:pt x="1824" y="154"/>
                  </a:lnTo>
                  <a:lnTo>
                    <a:pt x="1733" y="138"/>
                  </a:lnTo>
                  <a:lnTo>
                    <a:pt x="1640" y="128"/>
                  </a:lnTo>
                  <a:lnTo>
                    <a:pt x="1546" y="125"/>
                  </a:lnTo>
                  <a:lnTo>
                    <a:pt x="1452" y="128"/>
                  </a:lnTo>
                  <a:lnTo>
                    <a:pt x="1359" y="138"/>
                  </a:lnTo>
                  <a:lnTo>
                    <a:pt x="1269" y="154"/>
                  </a:lnTo>
                  <a:lnTo>
                    <a:pt x="1180" y="176"/>
                  </a:lnTo>
                  <a:lnTo>
                    <a:pt x="1093" y="205"/>
                  </a:lnTo>
                  <a:lnTo>
                    <a:pt x="1009" y="239"/>
                  </a:lnTo>
                  <a:lnTo>
                    <a:pt x="928" y="278"/>
                  </a:lnTo>
                  <a:lnTo>
                    <a:pt x="849" y="324"/>
                  </a:lnTo>
                  <a:lnTo>
                    <a:pt x="773" y="373"/>
                  </a:lnTo>
                  <a:lnTo>
                    <a:pt x="700" y="428"/>
                  </a:lnTo>
                  <a:lnTo>
                    <a:pt x="631" y="488"/>
                  </a:lnTo>
                  <a:lnTo>
                    <a:pt x="565" y="552"/>
                  </a:lnTo>
                  <a:lnTo>
                    <a:pt x="502" y="620"/>
                  </a:lnTo>
                  <a:lnTo>
                    <a:pt x="443" y="693"/>
                  </a:lnTo>
                  <a:lnTo>
                    <a:pt x="389" y="769"/>
                  </a:lnTo>
                  <a:lnTo>
                    <a:pt x="339" y="849"/>
                  </a:lnTo>
                  <a:lnTo>
                    <a:pt x="294" y="933"/>
                  </a:lnTo>
                  <a:lnTo>
                    <a:pt x="253" y="1019"/>
                  </a:lnTo>
                  <a:lnTo>
                    <a:pt x="217" y="1108"/>
                  </a:lnTo>
                  <a:lnTo>
                    <a:pt x="186" y="1202"/>
                  </a:lnTo>
                  <a:lnTo>
                    <a:pt x="160" y="1296"/>
                  </a:lnTo>
                  <a:lnTo>
                    <a:pt x="139" y="1394"/>
                  </a:lnTo>
                  <a:lnTo>
                    <a:pt x="125" y="1493"/>
                  </a:lnTo>
                  <a:lnTo>
                    <a:pt x="116" y="1596"/>
                  </a:lnTo>
                  <a:lnTo>
                    <a:pt x="112" y="1699"/>
                  </a:lnTo>
                  <a:lnTo>
                    <a:pt x="115" y="1798"/>
                  </a:lnTo>
                  <a:lnTo>
                    <a:pt x="124" y="1895"/>
                  </a:lnTo>
                  <a:lnTo>
                    <a:pt x="137" y="1990"/>
                  </a:lnTo>
                  <a:lnTo>
                    <a:pt x="156" y="2084"/>
                  </a:lnTo>
                  <a:lnTo>
                    <a:pt x="179" y="2175"/>
                  </a:lnTo>
                  <a:lnTo>
                    <a:pt x="208" y="2264"/>
                  </a:lnTo>
                  <a:lnTo>
                    <a:pt x="241" y="2351"/>
                  </a:lnTo>
                  <a:lnTo>
                    <a:pt x="279" y="2434"/>
                  </a:lnTo>
                  <a:lnTo>
                    <a:pt x="320" y="2515"/>
                  </a:lnTo>
                  <a:lnTo>
                    <a:pt x="366" y="2593"/>
                  </a:lnTo>
                  <a:lnTo>
                    <a:pt x="416" y="2667"/>
                  </a:lnTo>
                  <a:lnTo>
                    <a:pt x="470" y="2739"/>
                  </a:lnTo>
                  <a:lnTo>
                    <a:pt x="527" y="2806"/>
                  </a:lnTo>
                  <a:lnTo>
                    <a:pt x="589" y="2870"/>
                  </a:lnTo>
                  <a:lnTo>
                    <a:pt x="610" y="2854"/>
                  </a:lnTo>
                  <a:lnTo>
                    <a:pt x="632" y="2840"/>
                  </a:lnTo>
                  <a:lnTo>
                    <a:pt x="1076" y="2574"/>
                  </a:lnTo>
                  <a:lnTo>
                    <a:pt x="1095" y="2560"/>
                  </a:lnTo>
                  <a:lnTo>
                    <a:pt x="1111" y="2543"/>
                  </a:lnTo>
                  <a:lnTo>
                    <a:pt x="1124" y="2523"/>
                  </a:lnTo>
                  <a:lnTo>
                    <a:pt x="1133" y="2501"/>
                  </a:lnTo>
                  <a:lnTo>
                    <a:pt x="1139" y="2478"/>
                  </a:lnTo>
                  <a:lnTo>
                    <a:pt x="1141" y="2453"/>
                  </a:lnTo>
                  <a:lnTo>
                    <a:pt x="1141" y="2274"/>
                  </a:lnTo>
                  <a:lnTo>
                    <a:pt x="1130" y="2258"/>
                  </a:lnTo>
                  <a:lnTo>
                    <a:pt x="1117" y="2238"/>
                  </a:lnTo>
                  <a:lnTo>
                    <a:pt x="1102" y="2212"/>
                  </a:lnTo>
                  <a:lnTo>
                    <a:pt x="1085" y="2184"/>
                  </a:lnTo>
                  <a:lnTo>
                    <a:pt x="1067" y="2150"/>
                  </a:lnTo>
                  <a:lnTo>
                    <a:pt x="1049" y="2113"/>
                  </a:lnTo>
                  <a:lnTo>
                    <a:pt x="1031" y="2073"/>
                  </a:lnTo>
                  <a:lnTo>
                    <a:pt x="1013" y="2029"/>
                  </a:lnTo>
                  <a:lnTo>
                    <a:pt x="996" y="1981"/>
                  </a:lnTo>
                  <a:lnTo>
                    <a:pt x="981" y="1932"/>
                  </a:lnTo>
                  <a:lnTo>
                    <a:pt x="967" y="1880"/>
                  </a:lnTo>
                  <a:lnTo>
                    <a:pt x="945" y="1857"/>
                  </a:lnTo>
                  <a:lnTo>
                    <a:pt x="927" y="1831"/>
                  </a:lnTo>
                  <a:lnTo>
                    <a:pt x="912" y="1802"/>
                  </a:lnTo>
                  <a:lnTo>
                    <a:pt x="901" y="1771"/>
                  </a:lnTo>
                  <a:lnTo>
                    <a:pt x="894" y="1740"/>
                  </a:lnTo>
                  <a:lnTo>
                    <a:pt x="892" y="1705"/>
                  </a:lnTo>
                  <a:lnTo>
                    <a:pt x="892" y="1487"/>
                  </a:lnTo>
                  <a:lnTo>
                    <a:pt x="894" y="1455"/>
                  </a:lnTo>
                  <a:lnTo>
                    <a:pt x="900" y="1424"/>
                  </a:lnTo>
                  <a:lnTo>
                    <a:pt x="910" y="1394"/>
                  </a:lnTo>
                  <a:lnTo>
                    <a:pt x="924" y="1366"/>
                  </a:lnTo>
                  <a:lnTo>
                    <a:pt x="942" y="1340"/>
                  </a:lnTo>
                  <a:lnTo>
                    <a:pt x="942" y="1052"/>
                  </a:lnTo>
                  <a:lnTo>
                    <a:pt x="941" y="1040"/>
                  </a:lnTo>
                  <a:lnTo>
                    <a:pt x="940" y="1021"/>
                  </a:lnTo>
                  <a:lnTo>
                    <a:pt x="941" y="996"/>
                  </a:lnTo>
                  <a:lnTo>
                    <a:pt x="942" y="967"/>
                  </a:lnTo>
                  <a:lnTo>
                    <a:pt x="946" y="934"/>
                  </a:lnTo>
                  <a:lnTo>
                    <a:pt x="953" y="896"/>
                  </a:lnTo>
                  <a:lnTo>
                    <a:pt x="963" y="857"/>
                  </a:lnTo>
                  <a:lnTo>
                    <a:pt x="976" y="816"/>
                  </a:lnTo>
                  <a:lnTo>
                    <a:pt x="995" y="773"/>
                  </a:lnTo>
                  <a:lnTo>
                    <a:pt x="1018" y="731"/>
                  </a:lnTo>
                  <a:lnTo>
                    <a:pt x="1048" y="690"/>
                  </a:lnTo>
                  <a:lnTo>
                    <a:pt x="1081" y="653"/>
                  </a:lnTo>
                  <a:lnTo>
                    <a:pt x="1117" y="620"/>
                  </a:lnTo>
                  <a:lnTo>
                    <a:pt x="1158" y="591"/>
                  </a:lnTo>
                  <a:lnTo>
                    <a:pt x="1202" y="565"/>
                  </a:lnTo>
                  <a:lnTo>
                    <a:pt x="1250" y="543"/>
                  </a:lnTo>
                  <a:lnTo>
                    <a:pt x="1302" y="526"/>
                  </a:lnTo>
                  <a:lnTo>
                    <a:pt x="1358" y="513"/>
                  </a:lnTo>
                  <a:lnTo>
                    <a:pt x="1417" y="503"/>
                  </a:lnTo>
                  <a:lnTo>
                    <a:pt x="1479" y="496"/>
                  </a:lnTo>
                  <a:lnTo>
                    <a:pt x="1546" y="494"/>
                  </a:lnTo>
                  <a:lnTo>
                    <a:pt x="1612" y="496"/>
                  </a:lnTo>
                  <a:lnTo>
                    <a:pt x="1676" y="503"/>
                  </a:lnTo>
                  <a:lnTo>
                    <a:pt x="1735" y="513"/>
                  </a:lnTo>
                  <a:lnTo>
                    <a:pt x="1790" y="526"/>
                  </a:lnTo>
                  <a:lnTo>
                    <a:pt x="1842" y="543"/>
                  </a:lnTo>
                  <a:lnTo>
                    <a:pt x="1890" y="565"/>
                  </a:lnTo>
                  <a:lnTo>
                    <a:pt x="1934" y="591"/>
                  </a:lnTo>
                  <a:lnTo>
                    <a:pt x="1975" y="620"/>
                  </a:lnTo>
                  <a:lnTo>
                    <a:pt x="2012" y="653"/>
                  </a:lnTo>
                  <a:lnTo>
                    <a:pt x="2045" y="690"/>
                  </a:lnTo>
                  <a:lnTo>
                    <a:pt x="2074" y="731"/>
                  </a:lnTo>
                  <a:lnTo>
                    <a:pt x="2098" y="773"/>
                  </a:lnTo>
                  <a:lnTo>
                    <a:pt x="2116" y="816"/>
                  </a:lnTo>
                  <a:lnTo>
                    <a:pt x="2130" y="857"/>
                  </a:lnTo>
                  <a:lnTo>
                    <a:pt x="2140" y="896"/>
                  </a:lnTo>
                  <a:lnTo>
                    <a:pt x="2146" y="934"/>
                  </a:lnTo>
                  <a:lnTo>
                    <a:pt x="2150" y="967"/>
                  </a:lnTo>
                  <a:lnTo>
                    <a:pt x="2152" y="996"/>
                  </a:lnTo>
                  <a:lnTo>
                    <a:pt x="2152" y="1021"/>
                  </a:lnTo>
                  <a:lnTo>
                    <a:pt x="2151" y="1040"/>
                  </a:lnTo>
                  <a:lnTo>
                    <a:pt x="2151" y="1052"/>
                  </a:lnTo>
                  <a:lnTo>
                    <a:pt x="2151" y="1340"/>
                  </a:lnTo>
                  <a:lnTo>
                    <a:pt x="2168" y="1366"/>
                  </a:lnTo>
                  <a:lnTo>
                    <a:pt x="2182" y="1394"/>
                  </a:lnTo>
                  <a:lnTo>
                    <a:pt x="2192" y="1424"/>
                  </a:lnTo>
                  <a:lnTo>
                    <a:pt x="2198" y="1455"/>
                  </a:lnTo>
                  <a:lnTo>
                    <a:pt x="2200" y="1487"/>
                  </a:lnTo>
                  <a:lnTo>
                    <a:pt x="2200" y="1705"/>
                  </a:lnTo>
                  <a:lnTo>
                    <a:pt x="2198" y="1742"/>
                  </a:lnTo>
                  <a:lnTo>
                    <a:pt x="2190" y="1777"/>
                  </a:lnTo>
                  <a:lnTo>
                    <a:pt x="2177" y="1810"/>
                  </a:lnTo>
                  <a:lnTo>
                    <a:pt x="2160" y="1840"/>
                  </a:lnTo>
                  <a:lnTo>
                    <a:pt x="2139" y="1866"/>
                  </a:lnTo>
                  <a:lnTo>
                    <a:pt x="2114" y="1889"/>
                  </a:lnTo>
                  <a:lnTo>
                    <a:pt x="2086" y="1908"/>
                  </a:lnTo>
                  <a:lnTo>
                    <a:pt x="2055" y="1921"/>
                  </a:lnTo>
                  <a:lnTo>
                    <a:pt x="2040" y="1923"/>
                  </a:lnTo>
                  <a:lnTo>
                    <a:pt x="2025" y="1922"/>
                  </a:lnTo>
                  <a:lnTo>
                    <a:pt x="2012" y="1917"/>
                  </a:lnTo>
                  <a:lnTo>
                    <a:pt x="2000" y="1908"/>
                  </a:lnTo>
                  <a:lnTo>
                    <a:pt x="1991" y="1896"/>
                  </a:lnTo>
                  <a:lnTo>
                    <a:pt x="1985" y="1880"/>
                  </a:lnTo>
                  <a:lnTo>
                    <a:pt x="1982" y="1864"/>
                  </a:lnTo>
                  <a:lnTo>
                    <a:pt x="1984" y="1848"/>
                  </a:lnTo>
                  <a:lnTo>
                    <a:pt x="1989" y="1833"/>
                  </a:lnTo>
                  <a:lnTo>
                    <a:pt x="1997" y="1820"/>
                  </a:lnTo>
                  <a:lnTo>
                    <a:pt x="2008" y="1810"/>
                  </a:lnTo>
                  <a:lnTo>
                    <a:pt x="2022" y="1803"/>
                  </a:lnTo>
                  <a:lnTo>
                    <a:pt x="2040" y="1795"/>
                  </a:lnTo>
                  <a:lnTo>
                    <a:pt x="2056" y="1781"/>
                  </a:lnTo>
                  <a:lnTo>
                    <a:pt x="2070" y="1766"/>
                  </a:lnTo>
                  <a:lnTo>
                    <a:pt x="2080" y="1747"/>
                  </a:lnTo>
                  <a:lnTo>
                    <a:pt x="2086" y="1727"/>
                  </a:lnTo>
                  <a:lnTo>
                    <a:pt x="2088" y="1705"/>
                  </a:lnTo>
                  <a:lnTo>
                    <a:pt x="2088" y="1487"/>
                  </a:lnTo>
                  <a:lnTo>
                    <a:pt x="2086" y="1466"/>
                  </a:lnTo>
                  <a:lnTo>
                    <a:pt x="2080" y="1446"/>
                  </a:lnTo>
                  <a:lnTo>
                    <a:pt x="2070" y="1427"/>
                  </a:lnTo>
                  <a:lnTo>
                    <a:pt x="2057" y="1411"/>
                  </a:lnTo>
                  <a:lnTo>
                    <a:pt x="2038" y="1393"/>
                  </a:lnTo>
                  <a:lnTo>
                    <a:pt x="2039" y="1040"/>
                  </a:lnTo>
                  <a:lnTo>
                    <a:pt x="2039" y="1037"/>
                  </a:lnTo>
                  <a:lnTo>
                    <a:pt x="2040" y="1026"/>
                  </a:lnTo>
                  <a:lnTo>
                    <a:pt x="2040" y="1010"/>
                  </a:lnTo>
                  <a:lnTo>
                    <a:pt x="2039" y="989"/>
                  </a:lnTo>
                  <a:lnTo>
                    <a:pt x="2037" y="963"/>
                  </a:lnTo>
                  <a:lnTo>
                    <a:pt x="2032" y="935"/>
                  </a:lnTo>
                  <a:lnTo>
                    <a:pt x="2025" y="903"/>
                  </a:lnTo>
                  <a:lnTo>
                    <a:pt x="2015" y="871"/>
                  </a:lnTo>
                  <a:lnTo>
                    <a:pt x="2001" y="837"/>
                  </a:lnTo>
                  <a:lnTo>
                    <a:pt x="1982" y="803"/>
                  </a:lnTo>
                  <a:lnTo>
                    <a:pt x="1959" y="770"/>
                  </a:lnTo>
                  <a:lnTo>
                    <a:pt x="1930" y="738"/>
                  </a:lnTo>
                  <a:lnTo>
                    <a:pt x="1897" y="711"/>
                  </a:lnTo>
                  <a:lnTo>
                    <a:pt x="1859" y="686"/>
                  </a:lnTo>
                  <a:lnTo>
                    <a:pt x="1817" y="665"/>
                  </a:lnTo>
                  <a:lnTo>
                    <a:pt x="1771" y="648"/>
                  </a:lnTo>
                  <a:lnTo>
                    <a:pt x="1721" y="635"/>
                  </a:lnTo>
                  <a:lnTo>
                    <a:pt x="1667" y="626"/>
                  </a:lnTo>
                  <a:lnTo>
                    <a:pt x="1608" y="620"/>
                  </a:lnTo>
                  <a:lnTo>
                    <a:pt x="1546" y="618"/>
                  </a:lnTo>
                  <a:lnTo>
                    <a:pt x="1483" y="620"/>
                  </a:lnTo>
                  <a:lnTo>
                    <a:pt x="1425" y="626"/>
                  </a:lnTo>
                  <a:lnTo>
                    <a:pt x="1371" y="635"/>
                  </a:lnTo>
                  <a:lnTo>
                    <a:pt x="1320" y="649"/>
                  </a:lnTo>
                  <a:lnTo>
                    <a:pt x="1274" y="665"/>
                  </a:lnTo>
                  <a:lnTo>
                    <a:pt x="1232" y="686"/>
                  </a:lnTo>
                  <a:lnTo>
                    <a:pt x="1195" y="711"/>
                  </a:lnTo>
                  <a:lnTo>
                    <a:pt x="1161" y="739"/>
                  </a:lnTo>
                  <a:lnTo>
                    <a:pt x="1132" y="771"/>
                  </a:lnTo>
                  <a:lnTo>
                    <a:pt x="1109" y="805"/>
                  </a:lnTo>
                  <a:lnTo>
                    <a:pt x="1090" y="838"/>
                  </a:lnTo>
                  <a:lnTo>
                    <a:pt x="1077" y="872"/>
                  </a:lnTo>
                  <a:lnTo>
                    <a:pt x="1066" y="905"/>
                  </a:lnTo>
                  <a:lnTo>
                    <a:pt x="1060" y="936"/>
                  </a:lnTo>
                  <a:lnTo>
                    <a:pt x="1055" y="964"/>
                  </a:lnTo>
                  <a:lnTo>
                    <a:pt x="1053" y="990"/>
                  </a:lnTo>
                  <a:lnTo>
                    <a:pt x="1053" y="1011"/>
                  </a:lnTo>
                  <a:lnTo>
                    <a:pt x="1053" y="1026"/>
                  </a:lnTo>
                  <a:lnTo>
                    <a:pt x="1053" y="1037"/>
                  </a:lnTo>
                  <a:lnTo>
                    <a:pt x="1054" y="1040"/>
                  </a:lnTo>
                  <a:lnTo>
                    <a:pt x="1054" y="1049"/>
                  </a:lnTo>
                  <a:lnTo>
                    <a:pt x="1054" y="1392"/>
                  </a:lnTo>
                  <a:lnTo>
                    <a:pt x="1036" y="1411"/>
                  </a:lnTo>
                  <a:lnTo>
                    <a:pt x="1022" y="1427"/>
                  </a:lnTo>
                  <a:lnTo>
                    <a:pt x="1012" y="1446"/>
                  </a:lnTo>
                  <a:lnTo>
                    <a:pt x="1006" y="1466"/>
                  </a:lnTo>
                  <a:lnTo>
                    <a:pt x="1004" y="1487"/>
                  </a:lnTo>
                  <a:lnTo>
                    <a:pt x="1004" y="1705"/>
                  </a:lnTo>
                  <a:lnTo>
                    <a:pt x="1006" y="1726"/>
                  </a:lnTo>
                  <a:lnTo>
                    <a:pt x="1012" y="1745"/>
                  </a:lnTo>
                  <a:lnTo>
                    <a:pt x="1021" y="1763"/>
                  </a:lnTo>
                  <a:lnTo>
                    <a:pt x="1033" y="1778"/>
                  </a:lnTo>
                  <a:lnTo>
                    <a:pt x="1048" y="1791"/>
                  </a:lnTo>
                  <a:lnTo>
                    <a:pt x="1067" y="1806"/>
                  </a:lnTo>
                  <a:lnTo>
                    <a:pt x="1072" y="1830"/>
                  </a:lnTo>
                  <a:lnTo>
                    <a:pt x="1082" y="1873"/>
                  </a:lnTo>
                  <a:lnTo>
                    <a:pt x="1094" y="1914"/>
                  </a:lnTo>
                  <a:lnTo>
                    <a:pt x="1107" y="1954"/>
                  </a:lnTo>
                  <a:lnTo>
                    <a:pt x="1121" y="1991"/>
                  </a:lnTo>
                  <a:lnTo>
                    <a:pt x="1136" y="2027"/>
                  </a:lnTo>
                  <a:lnTo>
                    <a:pt x="1151" y="2059"/>
                  </a:lnTo>
                  <a:lnTo>
                    <a:pt x="1166" y="2089"/>
                  </a:lnTo>
                  <a:lnTo>
                    <a:pt x="1180" y="2117"/>
                  </a:lnTo>
                  <a:lnTo>
                    <a:pt x="1194" y="2141"/>
                  </a:lnTo>
                  <a:lnTo>
                    <a:pt x="1206" y="2162"/>
                  </a:lnTo>
                  <a:lnTo>
                    <a:pt x="1217" y="2179"/>
                  </a:lnTo>
                  <a:lnTo>
                    <a:pt x="1227" y="2194"/>
                  </a:lnTo>
                  <a:lnTo>
                    <a:pt x="1234" y="2205"/>
                  </a:lnTo>
                  <a:lnTo>
                    <a:pt x="1239" y="2211"/>
                  </a:lnTo>
                  <a:lnTo>
                    <a:pt x="1240" y="2213"/>
                  </a:lnTo>
                  <a:lnTo>
                    <a:pt x="1253" y="2231"/>
                  </a:lnTo>
                  <a:lnTo>
                    <a:pt x="1253" y="2453"/>
                  </a:lnTo>
                  <a:lnTo>
                    <a:pt x="1251" y="2488"/>
                  </a:lnTo>
                  <a:lnTo>
                    <a:pt x="1245" y="2522"/>
                  </a:lnTo>
                  <a:lnTo>
                    <a:pt x="1234" y="2555"/>
                  </a:lnTo>
                  <a:lnTo>
                    <a:pt x="1220" y="2586"/>
                  </a:lnTo>
                  <a:lnTo>
                    <a:pt x="1202" y="2615"/>
                  </a:lnTo>
                  <a:lnTo>
                    <a:pt x="1181" y="2641"/>
                  </a:lnTo>
                  <a:lnTo>
                    <a:pt x="1157" y="2663"/>
                  </a:lnTo>
                  <a:lnTo>
                    <a:pt x="1130" y="2683"/>
                  </a:lnTo>
                  <a:lnTo>
                    <a:pt x="685" y="2949"/>
                  </a:lnTo>
                  <a:lnTo>
                    <a:pt x="680" y="2952"/>
                  </a:lnTo>
                  <a:lnTo>
                    <a:pt x="687" y="2959"/>
                  </a:lnTo>
                  <a:lnTo>
                    <a:pt x="725" y="2988"/>
                  </a:lnTo>
                  <a:lnTo>
                    <a:pt x="763" y="3016"/>
                  </a:lnTo>
                  <a:lnTo>
                    <a:pt x="787" y="3034"/>
                  </a:lnTo>
                  <a:lnTo>
                    <a:pt x="829" y="3061"/>
                  </a:lnTo>
                  <a:lnTo>
                    <a:pt x="871" y="3087"/>
                  </a:lnTo>
                  <a:lnTo>
                    <a:pt x="884" y="3094"/>
                  </a:lnTo>
                  <a:lnTo>
                    <a:pt x="931" y="3120"/>
                  </a:lnTo>
                  <a:lnTo>
                    <a:pt x="980" y="3145"/>
                  </a:lnTo>
                  <a:lnTo>
                    <a:pt x="980" y="3145"/>
                  </a:lnTo>
                  <a:lnTo>
                    <a:pt x="980" y="3145"/>
                  </a:lnTo>
                  <a:lnTo>
                    <a:pt x="1032" y="3169"/>
                  </a:lnTo>
                  <a:lnTo>
                    <a:pt x="1085" y="3190"/>
                  </a:lnTo>
                  <a:lnTo>
                    <a:pt x="1091" y="3192"/>
                  </a:lnTo>
                  <a:lnTo>
                    <a:pt x="1163" y="3216"/>
                  </a:lnTo>
                  <a:lnTo>
                    <a:pt x="1236" y="3236"/>
                  </a:lnTo>
                  <a:lnTo>
                    <a:pt x="1310" y="3252"/>
                  </a:lnTo>
                  <a:lnTo>
                    <a:pt x="1315" y="3252"/>
                  </a:lnTo>
                  <a:lnTo>
                    <a:pt x="1368" y="3261"/>
                  </a:lnTo>
                  <a:lnTo>
                    <a:pt x="1421" y="3267"/>
                  </a:lnTo>
                  <a:lnTo>
                    <a:pt x="1439" y="3269"/>
                  </a:lnTo>
                  <a:lnTo>
                    <a:pt x="1492" y="3272"/>
                  </a:lnTo>
                  <a:lnTo>
                    <a:pt x="1546" y="3273"/>
                  </a:lnTo>
                  <a:lnTo>
                    <a:pt x="1563" y="3277"/>
                  </a:lnTo>
                  <a:lnTo>
                    <a:pt x="1579" y="3285"/>
                  </a:lnTo>
                  <a:lnTo>
                    <a:pt x="1591" y="3299"/>
                  </a:lnTo>
                  <a:lnTo>
                    <a:pt x="1599" y="3316"/>
                  </a:lnTo>
                  <a:lnTo>
                    <a:pt x="1602" y="3335"/>
                  </a:lnTo>
                  <a:lnTo>
                    <a:pt x="1599" y="3355"/>
                  </a:lnTo>
                  <a:lnTo>
                    <a:pt x="1591" y="3371"/>
                  </a:lnTo>
                  <a:lnTo>
                    <a:pt x="1579" y="3385"/>
                  </a:lnTo>
                  <a:lnTo>
                    <a:pt x="1563" y="3394"/>
                  </a:lnTo>
                  <a:lnTo>
                    <a:pt x="1546" y="3397"/>
                  </a:lnTo>
                  <a:lnTo>
                    <a:pt x="1482" y="3395"/>
                  </a:lnTo>
                  <a:lnTo>
                    <a:pt x="1420" y="3391"/>
                  </a:lnTo>
                  <a:lnTo>
                    <a:pt x="1412" y="3390"/>
                  </a:lnTo>
                  <a:lnTo>
                    <a:pt x="1405" y="3390"/>
                  </a:lnTo>
                  <a:lnTo>
                    <a:pt x="1343" y="3382"/>
                  </a:lnTo>
                  <a:lnTo>
                    <a:pt x="1281" y="3371"/>
                  </a:lnTo>
                  <a:lnTo>
                    <a:pt x="1276" y="3370"/>
                  </a:lnTo>
                  <a:lnTo>
                    <a:pt x="1271" y="3370"/>
                  </a:lnTo>
                  <a:lnTo>
                    <a:pt x="1193" y="3351"/>
                  </a:lnTo>
                  <a:lnTo>
                    <a:pt x="1117" y="3329"/>
                  </a:lnTo>
                  <a:lnTo>
                    <a:pt x="1042" y="3304"/>
                  </a:lnTo>
                  <a:lnTo>
                    <a:pt x="969" y="3273"/>
                  </a:lnTo>
                  <a:lnTo>
                    <a:pt x="897" y="3239"/>
                  </a:lnTo>
                  <a:lnTo>
                    <a:pt x="893" y="3237"/>
                  </a:lnTo>
                  <a:lnTo>
                    <a:pt x="889" y="3235"/>
                  </a:lnTo>
                  <a:lnTo>
                    <a:pt x="836" y="3206"/>
                  </a:lnTo>
                  <a:lnTo>
                    <a:pt x="784" y="3175"/>
                  </a:lnTo>
                  <a:lnTo>
                    <a:pt x="763" y="3162"/>
                  </a:lnTo>
                  <a:lnTo>
                    <a:pt x="716" y="3130"/>
                  </a:lnTo>
                  <a:lnTo>
                    <a:pt x="671" y="3097"/>
                  </a:lnTo>
                  <a:lnTo>
                    <a:pt x="643" y="3075"/>
                  </a:lnTo>
                  <a:lnTo>
                    <a:pt x="602" y="3041"/>
                  </a:lnTo>
                  <a:lnTo>
                    <a:pt x="561" y="3006"/>
                  </a:lnTo>
                  <a:lnTo>
                    <a:pt x="556" y="3002"/>
                  </a:lnTo>
                  <a:lnTo>
                    <a:pt x="551" y="2997"/>
                  </a:lnTo>
                  <a:lnTo>
                    <a:pt x="500" y="2951"/>
                  </a:lnTo>
                  <a:lnTo>
                    <a:pt x="501" y="2950"/>
                  </a:lnTo>
                  <a:lnTo>
                    <a:pt x="437" y="2881"/>
                  </a:lnTo>
                  <a:lnTo>
                    <a:pt x="377" y="2808"/>
                  </a:lnTo>
                  <a:lnTo>
                    <a:pt x="320" y="2732"/>
                  </a:lnTo>
                  <a:lnTo>
                    <a:pt x="267" y="2652"/>
                  </a:lnTo>
                  <a:lnTo>
                    <a:pt x="219" y="2570"/>
                  </a:lnTo>
                  <a:lnTo>
                    <a:pt x="175" y="2483"/>
                  </a:lnTo>
                  <a:lnTo>
                    <a:pt x="135" y="2394"/>
                  </a:lnTo>
                  <a:lnTo>
                    <a:pt x="100" y="2301"/>
                  </a:lnTo>
                  <a:lnTo>
                    <a:pt x="70" y="2206"/>
                  </a:lnTo>
                  <a:lnTo>
                    <a:pt x="46" y="2109"/>
                  </a:lnTo>
                  <a:lnTo>
                    <a:pt x="26" y="2009"/>
                  </a:lnTo>
                  <a:lnTo>
                    <a:pt x="12" y="1908"/>
                  </a:lnTo>
                  <a:lnTo>
                    <a:pt x="3" y="1804"/>
                  </a:lnTo>
                  <a:lnTo>
                    <a:pt x="0" y="1699"/>
                  </a:lnTo>
                  <a:lnTo>
                    <a:pt x="3" y="1591"/>
                  </a:lnTo>
                  <a:lnTo>
                    <a:pt x="12" y="1486"/>
                  </a:lnTo>
                  <a:lnTo>
                    <a:pt x="27" y="1382"/>
                  </a:lnTo>
                  <a:lnTo>
                    <a:pt x="47" y="1281"/>
                  </a:lnTo>
                  <a:lnTo>
                    <a:pt x="73" y="1182"/>
                  </a:lnTo>
                  <a:lnTo>
                    <a:pt x="104" y="1085"/>
                  </a:lnTo>
                  <a:lnTo>
                    <a:pt x="140" y="992"/>
                  </a:lnTo>
                  <a:lnTo>
                    <a:pt x="181" y="901"/>
                  </a:lnTo>
                  <a:lnTo>
                    <a:pt x="227" y="814"/>
                  </a:lnTo>
                  <a:lnTo>
                    <a:pt x="277" y="729"/>
                  </a:lnTo>
                  <a:lnTo>
                    <a:pt x="332" y="649"/>
                  </a:lnTo>
                  <a:lnTo>
                    <a:pt x="390" y="572"/>
                  </a:lnTo>
                  <a:lnTo>
                    <a:pt x="453" y="498"/>
                  </a:lnTo>
                  <a:lnTo>
                    <a:pt x="519" y="430"/>
                  </a:lnTo>
                  <a:lnTo>
                    <a:pt x="590" y="365"/>
                  </a:lnTo>
                  <a:lnTo>
                    <a:pt x="664" y="305"/>
                  </a:lnTo>
                  <a:lnTo>
                    <a:pt x="740" y="250"/>
                  </a:lnTo>
                  <a:lnTo>
                    <a:pt x="820" y="199"/>
                  </a:lnTo>
                  <a:lnTo>
                    <a:pt x="903" y="154"/>
                  </a:lnTo>
                  <a:lnTo>
                    <a:pt x="988" y="115"/>
                  </a:lnTo>
                  <a:lnTo>
                    <a:pt x="1076" y="81"/>
                  </a:lnTo>
                  <a:lnTo>
                    <a:pt x="1166" y="52"/>
                  </a:lnTo>
                  <a:lnTo>
                    <a:pt x="1258" y="30"/>
                  </a:lnTo>
                  <a:lnTo>
                    <a:pt x="1352" y="13"/>
                  </a:lnTo>
                  <a:lnTo>
                    <a:pt x="1448" y="4"/>
                  </a:lnTo>
                  <a:lnTo>
                    <a:pt x="15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8" name="Group 947"/>
          <p:cNvGrpSpPr/>
          <p:nvPr/>
        </p:nvGrpSpPr>
        <p:grpSpPr>
          <a:xfrm>
            <a:off x="4392064" y="2679700"/>
            <a:ext cx="592138" cy="565150"/>
            <a:chOff x="4416425" y="2679700"/>
            <a:chExt cx="592138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2" name="Freeform 254"/>
            <p:cNvSpPr>
              <a:spLocks noEditPoints="1"/>
            </p:cNvSpPr>
            <p:nvPr/>
          </p:nvSpPr>
          <p:spPr bwMode="auto">
            <a:xfrm>
              <a:off x="4416425" y="2679700"/>
              <a:ext cx="592138" cy="565150"/>
            </a:xfrm>
            <a:custGeom>
              <a:avLst/>
              <a:gdLst>
                <a:gd name="T0" fmla="*/ 2297 w 3357"/>
                <a:gd name="T1" fmla="*/ 1953 h 3204"/>
                <a:gd name="T2" fmla="*/ 2157 w 3357"/>
                <a:gd name="T3" fmla="*/ 2080 h 3204"/>
                <a:gd name="T4" fmla="*/ 2029 w 3357"/>
                <a:gd name="T5" fmla="*/ 2339 h 3204"/>
                <a:gd name="T6" fmla="*/ 2051 w 3357"/>
                <a:gd name="T7" fmla="*/ 2682 h 3204"/>
                <a:gd name="T8" fmla="*/ 2217 w 3357"/>
                <a:gd name="T9" fmla="*/ 2929 h 3204"/>
                <a:gd name="T10" fmla="*/ 2693 w 3357"/>
                <a:gd name="T11" fmla="*/ 3089 h 3204"/>
                <a:gd name="T12" fmla="*/ 3171 w 3357"/>
                <a:gd name="T13" fmla="*/ 2768 h 3204"/>
                <a:gd name="T14" fmla="*/ 3171 w 3357"/>
                <a:gd name="T15" fmla="*/ 2179 h 3204"/>
                <a:gd name="T16" fmla="*/ 2693 w 3357"/>
                <a:gd name="T17" fmla="*/ 1858 h 3204"/>
                <a:gd name="T18" fmla="*/ 731 w 3357"/>
                <a:gd name="T19" fmla="*/ 598 h 3204"/>
                <a:gd name="T20" fmla="*/ 576 w 3357"/>
                <a:gd name="T21" fmla="*/ 819 h 3204"/>
                <a:gd name="T22" fmla="*/ 525 w 3357"/>
                <a:gd name="T23" fmla="*/ 1238 h 3204"/>
                <a:gd name="T24" fmla="*/ 569 w 3357"/>
                <a:gd name="T25" fmla="*/ 1591 h 3204"/>
                <a:gd name="T26" fmla="*/ 721 w 3357"/>
                <a:gd name="T27" fmla="*/ 1882 h 3204"/>
                <a:gd name="T28" fmla="*/ 757 w 3357"/>
                <a:gd name="T29" fmla="*/ 2249 h 3204"/>
                <a:gd name="T30" fmla="*/ 150 w 3357"/>
                <a:gd name="T31" fmla="*/ 2725 h 3204"/>
                <a:gd name="T32" fmla="*/ 805 w 3357"/>
                <a:gd name="T33" fmla="*/ 2707 h 3204"/>
                <a:gd name="T34" fmla="*/ 1398 w 3357"/>
                <a:gd name="T35" fmla="*/ 2216 h 3204"/>
                <a:gd name="T36" fmla="*/ 1618 w 3357"/>
                <a:gd name="T37" fmla="*/ 1813 h 3204"/>
                <a:gd name="T38" fmla="*/ 1544 w 3357"/>
                <a:gd name="T39" fmla="*/ 1699 h 3204"/>
                <a:gd name="T40" fmla="*/ 1481 w 3357"/>
                <a:gd name="T41" fmla="*/ 1572 h 3204"/>
                <a:gd name="T42" fmla="*/ 1427 w 3357"/>
                <a:gd name="T43" fmla="*/ 1414 h 3204"/>
                <a:gd name="T44" fmla="*/ 1349 w 3357"/>
                <a:gd name="T45" fmla="*/ 1287 h 3204"/>
                <a:gd name="T46" fmla="*/ 1359 w 3357"/>
                <a:gd name="T47" fmla="*/ 573 h 3204"/>
                <a:gd name="T48" fmla="*/ 1889 w 3357"/>
                <a:gd name="T49" fmla="*/ 126 h 3204"/>
                <a:gd name="T50" fmla="*/ 1536 w 3357"/>
                <a:gd name="T51" fmla="*/ 379 h 3204"/>
                <a:gd name="T52" fmla="*/ 1476 w 3357"/>
                <a:gd name="T53" fmla="*/ 946 h 3204"/>
                <a:gd name="T54" fmla="*/ 1526 w 3357"/>
                <a:gd name="T55" fmla="*/ 1343 h 3204"/>
                <a:gd name="T56" fmla="*/ 1587 w 3357"/>
                <a:gd name="T57" fmla="*/ 1535 h 3204"/>
                <a:gd name="T58" fmla="*/ 1670 w 3357"/>
                <a:gd name="T59" fmla="*/ 1690 h 3204"/>
                <a:gd name="T60" fmla="*/ 1712 w 3357"/>
                <a:gd name="T61" fmla="*/ 1751 h 3204"/>
                <a:gd name="T62" fmla="*/ 1725 w 3357"/>
                <a:gd name="T63" fmla="*/ 2074 h 3204"/>
                <a:gd name="T64" fmla="*/ 1000 w 3357"/>
                <a:gd name="T65" fmla="*/ 2585 h 3204"/>
                <a:gd name="T66" fmla="*/ 2092 w 3357"/>
                <a:gd name="T67" fmla="*/ 2964 h 3204"/>
                <a:gd name="T68" fmla="*/ 1958 w 3357"/>
                <a:gd name="T69" fmla="*/ 2754 h 3204"/>
                <a:gd name="T70" fmla="*/ 1902 w 3357"/>
                <a:gd name="T71" fmla="*/ 2474 h 3204"/>
                <a:gd name="T72" fmla="*/ 1980 w 3357"/>
                <a:gd name="T73" fmla="*/ 2146 h 3204"/>
                <a:gd name="T74" fmla="*/ 2169 w 3357"/>
                <a:gd name="T75" fmla="*/ 1909 h 3204"/>
                <a:gd name="T76" fmla="*/ 2350 w 3357"/>
                <a:gd name="T77" fmla="*/ 1777 h 3204"/>
                <a:gd name="T78" fmla="*/ 2578 w 3357"/>
                <a:gd name="T79" fmla="*/ 1352 h 3204"/>
                <a:gd name="T80" fmla="*/ 2675 w 3357"/>
                <a:gd name="T81" fmla="*/ 967 h 3204"/>
                <a:gd name="T82" fmla="*/ 2626 w 3357"/>
                <a:gd name="T83" fmla="*/ 459 h 3204"/>
                <a:gd name="T84" fmla="*/ 2397 w 3357"/>
                <a:gd name="T85" fmla="*/ 169 h 3204"/>
                <a:gd name="T86" fmla="*/ 2262 w 3357"/>
                <a:gd name="T87" fmla="*/ 14 h 3204"/>
                <a:gd name="T88" fmla="*/ 2679 w 3357"/>
                <a:gd name="T89" fmla="*/ 276 h 3204"/>
                <a:gd name="T90" fmla="*/ 2742 w 3357"/>
                <a:gd name="T91" fmla="*/ 565 h 3204"/>
                <a:gd name="T92" fmla="*/ 2777 w 3357"/>
                <a:gd name="T93" fmla="*/ 1331 h 3204"/>
                <a:gd name="T94" fmla="*/ 2511 w 3357"/>
                <a:gd name="T95" fmla="*/ 1753 h 3204"/>
                <a:gd name="T96" fmla="*/ 3098 w 3357"/>
                <a:gd name="T97" fmla="*/ 1914 h 3204"/>
                <a:gd name="T98" fmla="*/ 3357 w 3357"/>
                <a:gd name="T99" fmla="*/ 2474 h 3204"/>
                <a:gd name="T100" fmla="*/ 3098 w 3357"/>
                <a:gd name="T101" fmla="*/ 3033 h 3204"/>
                <a:gd name="T102" fmla="*/ 2511 w 3357"/>
                <a:gd name="T103" fmla="*/ 3194 h 3204"/>
                <a:gd name="T104" fmla="*/ 23 w 3357"/>
                <a:gd name="T105" fmla="*/ 2736 h 3204"/>
                <a:gd name="T106" fmla="*/ 639 w 3357"/>
                <a:gd name="T107" fmla="*/ 2224 h 3204"/>
                <a:gd name="T108" fmla="*/ 579 w 3357"/>
                <a:gd name="T109" fmla="*/ 1879 h 3204"/>
                <a:gd name="T110" fmla="*/ 401 w 3357"/>
                <a:gd name="T111" fmla="*/ 1540 h 3204"/>
                <a:gd name="T112" fmla="*/ 448 w 3357"/>
                <a:gd name="T113" fmla="*/ 896 h 3204"/>
                <a:gd name="T114" fmla="*/ 494 w 3357"/>
                <a:gd name="T115" fmla="*/ 722 h 3204"/>
                <a:gd name="T116" fmla="*/ 722 w 3357"/>
                <a:gd name="T117" fmla="*/ 471 h 3204"/>
                <a:gd name="T118" fmla="*/ 1244 w 3357"/>
                <a:gd name="T119" fmla="*/ 412 h 3204"/>
                <a:gd name="T120" fmla="*/ 1516 w 3357"/>
                <a:gd name="T121" fmla="*/ 198 h 3204"/>
                <a:gd name="T122" fmla="*/ 2003 w 3357"/>
                <a:gd name="T123" fmla="*/ 1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7" h="3204">
                  <a:moveTo>
                    <a:pt x="2630" y="1855"/>
                  </a:moveTo>
                  <a:lnTo>
                    <a:pt x="2568" y="1858"/>
                  </a:lnTo>
                  <a:lnTo>
                    <a:pt x="2508" y="1867"/>
                  </a:lnTo>
                  <a:lnTo>
                    <a:pt x="2449" y="1883"/>
                  </a:lnTo>
                  <a:lnTo>
                    <a:pt x="2432" y="1888"/>
                  </a:lnTo>
                  <a:lnTo>
                    <a:pt x="2427" y="1890"/>
                  </a:lnTo>
                  <a:lnTo>
                    <a:pt x="2421" y="1892"/>
                  </a:lnTo>
                  <a:lnTo>
                    <a:pt x="2378" y="1909"/>
                  </a:lnTo>
                  <a:lnTo>
                    <a:pt x="2337" y="1931"/>
                  </a:lnTo>
                  <a:lnTo>
                    <a:pt x="2297" y="1953"/>
                  </a:lnTo>
                  <a:lnTo>
                    <a:pt x="2295" y="1955"/>
                  </a:lnTo>
                  <a:lnTo>
                    <a:pt x="2265" y="1976"/>
                  </a:lnTo>
                  <a:lnTo>
                    <a:pt x="2258" y="1981"/>
                  </a:lnTo>
                  <a:lnTo>
                    <a:pt x="2252" y="1986"/>
                  </a:lnTo>
                  <a:lnTo>
                    <a:pt x="2226" y="2007"/>
                  </a:lnTo>
                  <a:lnTo>
                    <a:pt x="2212" y="2021"/>
                  </a:lnTo>
                  <a:lnTo>
                    <a:pt x="2188" y="2044"/>
                  </a:lnTo>
                  <a:lnTo>
                    <a:pt x="2183" y="2049"/>
                  </a:lnTo>
                  <a:lnTo>
                    <a:pt x="2178" y="2054"/>
                  </a:lnTo>
                  <a:lnTo>
                    <a:pt x="2157" y="2080"/>
                  </a:lnTo>
                  <a:lnTo>
                    <a:pt x="2136" y="2106"/>
                  </a:lnTo>
                  <a:lnTo>
                    <a:pt x="2126" y="2119"/>
                  </a:lnTo>
                  <a:lnTo>
                    <a:pt x="2108" y="2146"/>
                  </a:lnTo>
                  <a:lnTo>
                    <a:pt x="2098" y="2164"/>
                  </a:lnTo>
                  <a:lnTo>
                    <a:pt x="2082" y="2192"/>
                  </a:lnTo>
                  <a:lnTo>
                    <a:pt x="2073" y="2211"/>
                  </a:lnTo>
                  <a:lnTo>
                    <a:pt x="2060" y="2239"/>
                  </a:lnTo>
                  <a:lnTo>
                    <a:pt x="2044" y="2284"/>
                  </a:lnTo>
                  <a:lnTo>
                    <a:pt x="2037" y="2309"/>
                  </a:lnTo>
                  <a:lnTo>
                    <a:pt x="2029" y="2339"/>
                  </a:lnTo>
                  <a:lnTo>
                    <a:pt x="2024" y="2362"/>
                  </a:lnTo>
                  <a:lnTo>
                    <a:pt x="2019" y="2397"/>
                  </a:lnTo>
                  <a:lnTo>
                    <a:pt x="2017" y="2417"/>
                  </a:lnTo>
                  <a:lnTo>
                    <a:pt x="2014" y="2474"/>
                  </a:lnTo>
                  <a:lnTo>
                    <a:pt x="2015" y="2509"/>
                  </a:lnTo>
                  <a:lnTo>
                    <a:pt x="2018" y="2545"/>
                  </a:lnTo>
                  <a:lnTo>
                    <a:pt x="2021" y="2566"/>
                  </a:lnTo>
                  <a:lnTo>
                    <a:pt x="2030" y="2615"/>
                  </a:lnTo>
                  <a:lnTo>
                    <a:pt x="2037" y="2638"/>
                  </a:lnTo>
                  <a:lnTo>
                    <a:pt x="2051" y="2682"/>
                  </a:lnTo>
                  <a:lnTo>
                    <a:pt x="2059" y="2705"/>
                  </a:lnTo>
                  <a:lnTo>
                    <a:pt x="2081" y="2754"/>
                  </a:lnTo>
                  <a:lnTo>
                    <a:pt x="2085" y="2761"/>
                  </a:lnTo>
                  <a:lnTo>
                    <a:pt x="2088" y="2768"/>
                  </a:lnTo>
                  <a:lnTo>
                    <a:pt x="2105" y="2796"/>
                  </a:lnTo>
                  <a:lnTo>
                    <a:pt x="2123" y="2823"/>
                  </a:lnTo>
                  <a:lnTo>
                    <a:pt x="2139" y="2845"/>
                  </a:lnTo>
                  <a:lnTo>
                    <a:pt x="2165" y="2877"/>
                  </a:lnTo>
                  <a:lnTo>
                    <a:pt x="2184" y="2899"/>
                  </a:lnTo>
                  <a:lnTo>
                    <a:pt x="2217" y="2929"/>
                  </a:lnTo>
                  <a:lnTo>
                    <a:pt x="2234" y="2946"/>
                  </a:lnTo>
                  <a:lnTo>
                    <a:pt x="2260" y="2967"/>
                  </a:lnTo>
                  <a:lnTo>
                    <a:pt x="2288" y="2988"/>
                  </a:lnTo>
                  <a:lnTo>
                    <a:pt x="2339" y="3018"/>
                  </a:lnTo>
                  <a:lnTo>
                    <a:pt x="2392" y="3044"/>
                  </a:lnTo>
                  <a:lnTo>
                    <a:pt x="2449" y="3064"/>
                  </a:lnTo>
                  <a:lnTo>
                    <a:pt x="2507" y="3080"/>
                  </a:lnTo>
                  <a:lnTo>
                    <a:pt x="2568" y="3089"/>
                  </a:lnTo>
                  <a:lnTo>
                    <a:pt x="2630" y="3092"/>
                  </a:lnTo>
                  <a:lnTo>
                    <a:pt x="2693" y="3089"/>
                  </a:lnTo>
                  <a:lnTo>
                    <a:pt x="2754" y="3080"/>
                  </a:lnTo>
                  <a:lnTo>
                    <a:pt x="2813" y="3064"/>
                  </a:lnTo>
                  <a:lnTo>
                    <a:pt x="2869" y="3043"/>
                  </a:lnTo>
                  <a:lnTo>
                    <a:pt x="2923" y="3017"/>
                  </a:lnTo>
                  <a:lnTo>
                    <a:pt x="2973" y="2986"/>
                  </a:lnTo>
                  <a:lnTo>
                    <a:pt x="3021" y="2951"/>
                  </a:lnTo>
                  <a:lnTo>
                    <a:pt x="3065" y="2910"/>
                  </a:lnTo>
                  <a:lnTo>
                    <a:pt x="3105" y="2866"/>
                  </a:lnTo>
                  <a:lnTo>
                    <a:pt x="3139" y="2819"/>
                  </a:lnTo>
                  <a:lnTo>
                    <a:pt x="3171" y="2768"/>
                  </a:lnTo>
                  <a:lnTo>
                    <a:pt x="3196" y="2714"/>
                  </a:lnTo>
                  <a:lnTo>
                    <a:pt x="3218" y="2658"/>
                  </a:lnTo>
                  <a:lnTo>
                    <a:pt x="3233" y="2598"/>
                  </a:lnTo>
                  <a:lnTo>
                    <a:pt x="3242" y="2537"/>
                  </a:lnTo>
                  <a:lnTo>
                    <a:pt x="3245" y="2474"/>
                  </a:lnTo>
                  <a:lnTo>
                    <a:pt x="3242" y="2410"/>
                  </a:lnTo>
                  <a:lnTo>
                    <a:pt x="3233" y="2349"/>
                  </a:lnTo>
                  <a:lnTo>
                    <a:pt x="3218" y="2290"/>
                  </a:lnTo>
                  <a:lnTo>
                    <a:pt x="3196" y="2233"/>
                  </a:lnTo>
                  <a:lnTo>
                    <a:pt x="3171" y="2179"/>
                  </a:lnTo>
                  <a:lnTo>
                    <a:pt x="3139" y="2128"/>
                  </a:lnTo>
                  <a:lnTo>
                    <a:pt x="3105" y="2080"/>
                  </a:lnTo>
                  <a:lnTo>
                    <a:pt x="3065" y="2036"/>
                  </a:lnTo>
                  <a:lnTo>
                    <a:pt x="3021" y="1996"/>
                  </a:lnTo>
                  <a:lnTo>
                    <a:pt x="2973" y="1960"/>
                  </a:lnTo>
                  <a:lnTo>
                    <a:pt x="2923" y="1930"/>
                  </a:lnTo>
                  <a:lnTo>
                    <a:pt x="2869" y="1903"/>
                  </a:lnTo>
                  <a:lnTo>
                    <a:pt x="2813" y="1883"/>
                  </a:lnTo>
                  <a:lnTo>
                    <a:pt x="2754" y="1867"/>
                  </a:lnTo>
                  <a:lnTo>
                    <a:pt x="2693" y="1858"/>
                  </a:lnTo>
                  <a:lnTo>
                    <a:pt x="2630" y="1855"/>
                  </a:lnTo>
                  <a:close/>
                  <a:moveTo>
                    <a:pt x="1063" y="506"/>
                  </a:moveTo>
                  <a:lnTo>
                    <a:pt x="1008" y="508"/>
                  </a:lnTo>
                  <a:lnTo>
                    <a:pt x="957" y="513"/>
                  </a:lnTo>
                  <a:lnTo>
                    <a:pt x="911" y="521"/>
                  </a:lnTo>
                  <a:lnTo>
                    <a:pt x="868" y="531"/>
                  </a:lnTo>
                  <a:lnTo>
                    <a:pt x="829" y="546"/>
                  </a:lnTo>
                  <a:lnTo>
                    <a:pt x="793" y="561"/>
                  </a:lnTo>
                  <a:lnTo>
                    <a:pt x="761" y="578"/>
                  </a:lnTo>
                  <a:lnTo>
                    <a:pt x="731" y="598"/>
                  </a:lnTo>
                  <a:lnTo>
                    <a:pt x="705" y="619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7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6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19"/>
                  </a:lnTo>
                  <a:lnTo>
                    <a:pt x="571" y="838"/>
                  </a:lnTo>
                  <a:lnTo>
                    <a:pt x="567" y="855"/>
                  </a:lnTo>
                  <a:lnTo>
                    <a:pt x="564" y="870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9"/>
                  </a:lnTo>
                  <a:lnTo>
                    <a:pt x="560" y="902"/>
                  </a:lnTo>
                  <a:lnTo>
                    <a:pt x="560" y="1205"/>
                  </a:lnTo>
                  <a:lnTo>
                    <a:pt x="541" y="1221"/>
                  </a:lnTo>
                  <a:lnTo>
                    <a:pt x="525" y="1238"/>
                  </a:lnTo>
                  <a:lnTo>
                    <a:pt x="514" y="1255"/>
                  </a:lnTo>
                  <a:lnTo>
                    <a:pt x="506" y="1271"/>
                  </a:lnTo>
                  <a:lnTo>
                    <a:pt x="504" y="1288"/>
                  </a:lnTo>
                  <a:lnTo>
                    <a:pt x="504" y="1482"/>
                  </a:lnTo>
                  <a:lnTo>
                    <a:pt x="507" y="1503"/>
                  </a:lnTo>
                  <a:lnTo>
                    <a:pt x="515" y="1524"/>
                  </a:lnTo>
                  <a:lnTo>
                    <a:pt x="528" y="1542"/>
                  </a:lnTo>
                  <a:lnTo>
                    <a:pt x="544" y="1557"/>
                  </a:lnTo>
                  <a:lnTo>
                    <a:pt x="564" y="1569"/>
                  </a:lnTo>
                  <a:lnTo>
                    <a:pt x="569" y="1591"/>
                  </a:lnTo>
                  <a:lnTo>
                    <a:pt x="579" y="1629"/>
                  </a:lnTo>
                  <a:lnTo>
                    <a:pt x="591" y="1666"/>
                  </a:lnTo>
                  <a:lnTo>
                    <a:pt x="605" y="1700"/>
                  </a:lnTo>
                  <a:lnTo>
                    <a:pt x="622" y="1732"/>
                  </a:lnTo>
                  <a:lnTo>
                    <a:pt x="639" y="1763"/>
                  </a:lnTo>
                  <a:lnTo>
                    <a:pt x="656" y="1792"/>
                  </a:lnTo>
                  <a:lnTo>
                    <a:pt x="673" y="1818"/>
                  </a:lnTo>
                  <a:lnTo>
                    <a:pt x="691" y="1842"/>
                  </a:lnTo>
                  <a:lnTo>
                    <a:pt x="707" y="1863"/>
                  </a:lnTo>
                  <a:lnTo>
                    <a:pt x="721" y="1882"/>
                  </a:lnTo>
                  <a:lnTo>
                    <a:pt x="735" y="1897"/>
                  </a:lnTo>
                  <a:lnTo>
                    <a:pt x="747" y="1909"/>
                  </a:lnTo>
                  <a:lnTo>
                    <a:pt x="755" y="1918"/>
                  </a:lnTo>
                  <a:lnTo>
                    <a:pt x="761" y="1925"/>
                  </a:lnTo>
                  <a:lnTo>
                    <a:pt x="763" y="1927"/>
                  </a:lnTo>
                  <a:lnTo>
                    <a:pt x="781" y="1943"/>
                  </a:lnTo>
                  <a:lnTo>
                    <a:pt x="781" y="2144"/>
                  </a:lnTo>
                  <a:lnTo>
                    <a:pt x="778" y="2181"/>
                  </a:lnTo>
                  <a:lnTo>
                    <a:pt x="770" y="2216"/>
                  </a:lnTo>
                  <a:lnTo>
                    <a:pt x="757" y="2249"/>
                  </a:lnTo>
                  <a:lnTo>
                    <a:pt x="739" y="2278"/>
                  </a:lnTo>
                  <a:lnTo>
                    <a:pt x="716" y="2306"/>
                  </a:lnTo>
                  <a:lnTo>
                    <a:pt x="690" y="2329"/>
                  </a:lnTo>
                  <a:lnTo>
                    <a:pt x="660" y="2350"/>
                  </a:lnTo>
                  <a:lnTo>
                    <a:pt x="288" y="2584"/>
                  </a:lnTo>
                  <a:lnTo>
                    <a:pt x="252" y="2606"/>
                  </a:lnTo>
                  <a:lnTo>
                    <a:pt x="222" y="2632"/>
                  </a:lnTo>
                  <a:lnTo>
                    <a:pt x="193" y="2661"/>
                  </a:lnTo>
                  <a:lnTo>
                    <a:pt x="169" y="2691"/>
                  </a:lnTo>
                  <a:lnTo>
                    <a:pt x="150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3" y="2980"/>
                  </a:lnTo>
                  <a:lnTo>
                    <a:pt x="783" y="2854"/>
                  </a:lnTo>
                  <a:lnTo>
                    <a:pt x="785" y="2804"/>
                  </a:lnTo>
                  <a:lnTo>
                    <a:pt x="793" y="2754"/>
                  </a:lnTo>
                  <a:lnTo>
                    <a:pt x="805" y="2707"/>
                  </a:lnTo>
                  <a:lnTo>
                    <a:pt x="821" y="2661"/>
                  </a:lnTo>
                  <a:lnTo>
                    <a:pt x="842" y="2616"/>
                  </a:lnTo>
                  <a:lnTo>
                    <a:pt x="867" y="2574"/>
                  </a:lnTo>
                  <a:lnTo>
                    <a:pt x="895" y="2535"/>
                  </a:lnTo>
                  <a:lnTo>
                    <a:pt x="928" y="2498"/>
                  </a:lnTo>
                  <a:lnTo>
                    <a:pt x="964" y="2464"/>
                  </a:lnTo>
                  <a:lnTo>
                    <a:pt x="1004" y="2435"/>
                  </a:lnTo>
                  <a:lnTo>
                    <a:pt x="1047" y="2408"/>
                  </a:lnTo>
                  <a:lnTo>
                    <a:pt x="1361" y="2236"/>
                  </a:lnTo>
                  <a:lnTo>
                    <a:pt x="1398" y="2216"/>
                  </a:lnTo>
                  <a:lnTo>
                    <a:pt x="1545" y="2134"/>
                  </a:lnTo>
                  <a:lnTo>
                    <a:pt x="1568" y="2120"/>
                  </a:lnTo>
                  <a:lnTo>
                    <a:pt x="1587" y="2101"/>
                  </a:lnTo>
                  <a:lnTo>
                    <a:pt x="1602" y="2080"/>
                  </a:lnTo>
                  <a:lnTo>
                    <a:pt x="1613" y="2056"/>
                  </a:lnTo>
                  <a:lnTo>
                    <a:pt x="1621" y="2031"/>
                  </a:lnTo>
                  <a:lnTo>
                    <a:pt x="1623" y="2004"/>
                  </a:lnTo>
                  <a:lnTo>
                    <a:pt x="1623" y="1818"/>
                  </a:lnTo>
                  <a:lnTo>
                    <a:pt x="1621" y="1815"/>
                  </a:lnTo>
                  <a:lnTo>
                    <a:pt x="1618" y="1813"/>
                  </a:lnTo>
                  <a:lnTo>
                    <a:pt x="1615" y="1808"/>
                  </a:lnTo>
                  <a:lnTo>
                    <a:pt x="1611" y="1803"/>
                  </a:lnTo>
                  <a:lnTo>
                    <a:pt x="1601" y="1789"/>
                  </a:lnTo>
                  <a:lnTo>
                    <a:pt x="1589" y="1771"/>
                  </a:lnTo>
                  <a:lnTo>
                    <a:pt x="1577" y="1752"/>
                  </a:lnTo>
                  <a:lnTo>
                    <a:pt x="1574" y="1748"/>
                  </a:lnTo>
                  <a:lnTo>
                    <a:pt x="1572" y="1745"/>
                  </a:lnTo>
                  <a:lnTo>
                    <a:pt x="1560" y="1725"/>
                  </a:lnTo>
                  <a:lnTo>
                    <a:pt x="1548" y="1706"/>
                  </a:lnTo>
                  <a:lnTo>
                    <a:pt x="1544" y="1699"/>
                  </a:lnTo>
                  <a:lnTo>
                    <a:pt x="1540" y="1690"/>
                  </a:lnTo>
                  <a:lnTo>
                    <a:pt x="1522" y="1658"/>
                  </a:lnTo>
                  <a:lnTo>
                    <a:pt x="1512" y="1637"/>
                  </a:lnTo>
                  <a:lnTo>
                    <a:pt x="1510" y="1634"/>
                  </a:lnTo>
                  <a:lnTo>
                    <a:pt x="1509" y="1631"/>
                  </a:lnTo>
                  <a:lnTo>
                    <a:pt x="1492" y="1596"/>
                  </a:lnTo>
                  <a:lnTo>
                    <a:pt x="1488" y="1587"/>
                  </a:lnTo>
                  <a:lnTo>
                    <a:pt x="1485" y="1580"/>
                  </a:lnTo>
                  <a:lnTo>
                    <a:pt x="1483" y="1576"/>
                  </a:lnTo>
                  <a:lnTo>
                    <a:pt x="1481" y="1572"/>
                  </a:lnTo>
                  <a:lnTo>
                    <a:pt x="1468" y="1537"/>
                  </a:lnTo>
                  <a:lnTo>
                    <a:pt x="1465" y="1531"/>
                  </a:lnTo>
                  <a:lnTo>
                    <a:pt x="1462" y="1524"/>
                  </a:lnTo>
                  <a:lnTo>
                    <a:pt x="1457" y="1508"/>
                  </a:lnTo>
                  <a:lnTo>
                    <a:pt x="1452" y="1493"/>
                  </a:lnTo>
                  <a:lnTo>
                    <a:pt x="1446" y="1475"/>
                  </a:lnTo>
                  <a:lnTo>
                    <a:pt x="1444" y="1471"/>
                  </a:lnTo>
                  <a:lnTo>
                    <a:pt x="1442" y="1468"/>
                  </a:lnTo>
                  <a:lnTo>
                    <a:pt x="1438" y="1452"/>
                  </a:lnTo>
                  <a:lnTo>
                    <a:pt x="1427" y="1414"/>
                  </a:lnTo>
                  <a:lnTo>
                    <a:pt x="1426" y="1411"/>
                  </a:lnTo>
                  <a:lnTo>
                    <a:pt x="1402" y="1388"/>
                  </a:lnTo>
                  <a:lnTo>
                    <a:pt x="1381" y="1362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59" y="1319"/>
                  </a:lnTo>
                  <a:lnTo>
                    <a:pt x="1355" y="1305"/>
                  </a:lnTo>
                  <a:lnTo>
                    <a:pt x="1352" y="1296"/>
                  </a:lnTo>
                  <a:lnTo>
                    <a:pt x="1349" y="1287"/>
                  </a:lnTo>
                  <a:lnTo>
                    <a:pt x="1344" y="1262"/>
                  </a:lnTo>
                  <a:lnTo>
                    <a:pt x="1343" y="1237"/>
                  </a:lnTo>
                  <a:lnTo>
                    <a:pt x="1343" y="1012"/>
                  </a:lnTo>
                  <a:lnTo>
                    <a:pt x="1345" y="979"/>
                  </a:lnTo>
                  <a:lnTo>
                    <a:pt x="1352" y="948"/>
                  </a:lnTo>
                  <a:lnTo>
                    <a:pt x="1363" y="918"/>
                  </a:lnTo>
                  <a:lnTo>
                    <a:pt x="1379" y="890"/>
                  </a:lnTo>
                  <a:lnTo>
                    <a:pt x="1399" y="864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5"/>
                  </a:lnTo>
                  <a:lnTo>
                    <a:pt x="1224" y="523"/>
                  </a:lnTo>
                  <a:lnTo>
                    <a:pt x="1173" y="513"/>
                  </a:lnTo>
                  <a:lnTo>
                    <a:pt x="1119" y="508"/>
                  </a:lnTo>
                  <a:lnTo>
                    <a:pt x="1063" y="506"/>
                  </a:lnTo>
                  <a:close/>
                  <a:moveTo>
                    <a:pt x="2070" y="112"/>
                  </a:move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8"/>
                  </a:lnTo>
                  <a:lnTo>
                    <a:pt x="1787" y="152"/>
                  </a:lnTo>
                  <a:lnTo>
                    <a:pt x="1743" y="170"/>
                  </a:lnTo>
                  <a:lnTo>
                    <a:pt x="1701" y="191"/>
                  </a:lnTo>
                  <a:lnTo>
                    <a:pt x="1663" y="214"/>
                  </a:lnTo>
                  <a:lnTo>
                    <a:pt x="1630" y="242"/>
                  </a:lnTo>
                  <a:lnTo>
                    <a:pt x="1600" y="273"/>
                  </a:lnTo>
                  <a:lnTo>
                    <a:pt x="1573" y="307"/>
                  </a:lnTo>
                  <a:lnTo>
                    <a:pt x="1551" y="343"/>
                  </a:lnTo>
                  <a:lnTo>
                    <a:pt x="1536" y="379"/>
                  </a:lnTo>
                  <a:lnTo>
                    <a:pt x="1524" y="414"/>
                  </a:lnTo>
                  <a:lnTo>
                    <a:pt x="1517" y="446"/>
                  </a:lnTo>
                  <a:lnTo>
                    <a:pt x="1512" y="476"/>
                  </a:lnTo>
                  <a:lnTo>
                    <a:pt x="1510" y="503"/>
                  </a:lnTo>
                  <a:lnTo>
                    <a:pt x="1509" y="524"/>
                  </a:lnTo>
                  <a:lnTo>
                    <a:pt x="1509" y="540"/>
                  </a:lnTo>
                  <a:lnTo>
                    <a:pt x="1511" y="542"/>
                  </a:lnTo>
                  <a:lnTo>
                    <a:pt x="1511" y="911"/>
                  </a:lnTo>
                  <a:lnTo>
                    <a:pt x="1492" y="929"/>
                  </a:lnTo>
                  <a:lnTo>
                    <a:pt x="1476" y="946"/>
                  </a:lnTo>
                  <a:lnTo>
                    <a:pt x="1465" y="967"/>
                  </a:lnTo>
                  <a:lnTo>
                    <a:pt x="1457" y="988"/>
                  </a:lnTo>
                  <a:lnTo>
                    <a:pt x="1455" y="1012"/>
                  </a:lnTo>
                  <a:lnTo>
                    <a:pt x="1455" y="1237"/>
                  </a:lnTo>
                  <a:lnTo>
                    <a:pt x="1457" y="1259"/>
                  </a:lnTo>
                  <a:lnTo>
                    <a:pt x="1464" y="1280"/>
                  </a:lnTo>
                  <a:lnTo>
                    <a:pt x="1474" y="1299"/>
                  </a:lnTo>
                  <a:lnTo>
                    <a:pt x="1488" y="1316"/>
                  </a:lnTo>
                  <a:lnTo>
                    <a:pt x="1507" y="1331"/>
                  </a:lnTo>
                  <a:lnTo>
                    <a:pt x="1526" y="1343"/>
                  </a:lnTo>
                  <a:lnTo>
                    <a:pt x="1531" y="1365"/>
                  </a:lnTo>
                  <a:lnTo>
                    <a:pt x="1537" y="1393"/>
                  </a:lnTo>
                  <a:lnTo>
                    <a:pt x="1545" y="1420"/>
                  </a:lnTo>
                  <a:lnTo>
                    <a:pt x="1545" y="1422"/>
                  </a:lnTo>
                  <a:lnTo>
                    <a:pt x="1546" y="1424"/>
                  </a:lnTo>
                  <a:lnTo>
                    <a:pt x="1549" y="1434"/>
                  </a:lnTo>
                  <a:lnTo>
                    <a:pt x="1566" y="1481"/>
                  </a:lnTo>
                  <a:lnTo>
                    <a:pt x="1575" y="1504"/>
                  </a:lnTo>
                  <a:lnTo>
                    <a:pt x="1578" y="1513"/>
                  </a:lnTo>
                  <a:lnTo>
                    <a:pt x="1587" y="1535"/>
                  </a:lnTo>
                  <a:lnTo>
                    <a:pt x="1590" y="1541"/>
                  </a:lnTo>
                  <a:lnTo>
                    <a:pt x="1611" y="1586"/>
                  </a:lnTo>
                  <a:lnTo>
                    <a:pt x="1611" y="1586"/>
                  </a:lnTo>
                  <a:lnTo>
                    <a:pt x="1632" y="1625"/>
                  </a:lnTo>
                  <a:lnTo>
                    <a:pt x="1651" y="1659"/>
                  </a:lnTo>
                  <a:lnTo>
                    <a:pt x="1651" y="1660"/>
                  </a:lnTo>
                  <a:lnTo>
                    <a:pt x="1652" y="1661"/>
                  </a:lnTo>
                  <a:lnTo>
                    <a:pt x="1669" y="1689"/>
                  </a:lnTo>
                  <a:lnTo>
                    <a:pt x="1669" y="1689"/>
                  </a:lnTo>
                  <a:lnTo>
                    <a:pt x="1670" y="1690"/>
                  </a:lnTo>
                  <a:lnTo>
                    <a:pt x="1682" y="1707"/>
                  </a:lnTo>
                  <a:lnTo>
                    <a:pt x="1692" y="1722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5" y="1741"/>
                  </a:lnTo>
                  <a:lnTo>
                    <a:pt x="1708" y="1746"/>
                  </a:lnTo>
                  <a:lnTo>
                    <a:pt x="1711" y="1750"/>
                  </a:lnTo>
                  <a:lnTo>
                    <a:pt x="1712" y="1750"/>
                  </a:lnTo>
                  <a:lnTo>
                    <a:pt x="1712" y="1751"/>
                  </a:lnTo>
                  <a:lnTo>
                    <a:pt x="1715" y="1755"/>
                  </a:lnTo>
                  <a:lnTo>
                    <a:pt x="1718" y="1758"/>
                  </a:lnTo>
                  <a:lnTo>
                    <a:pt x="1720" y="1761"/>
                  </a:lnTo>
                  <a:lnTo>
                    <a:pt x="1721" y="1762"/>
                  </a:lnTo>
                  <a:lnTo>
                    <a:pt x="1721" y="1763"/>
                  </a:lnTo>
                  <a:lnTo>
                    <a:pt x="1723" y="1765"/>
                  </a:lnTo>
                  <a:lnTo>
                    <a:pt x="1734" y="1778"/>
                  </a:lnTo>
                  <a:lnTo>
                    <a:pt x="1734" y="2004"/>
                  </a:lnTo>
                  <a:lnTo>
                    <a:pt x="1732" y="2039"/>
                  </a:lnTo>
                  <a:lnTo>
                    <a:pt x="1725" y="2074"/>
                  </a:lnTo>
                  <a:lnTo>
                    <a:pt x="1714" y="2107"/>
                  </a:lnTo>
                  <a:lnTo>
                    <a:pt x="1698" y="2137"/>
                  </a:lnTo>
                  <a:lnTo>
                    <a:pt x="1679" y="2166"/>
                  </a:lnTo>
                  <a:lnTo>
                    <a:pt x="1655" y="2191"/>
                  </a:lnTo>
                  <a:lnTo>
                    <a:pt x="1629" y="2214"/>
                  </a:lnTo>
                  <a:lnTo>
                    <a:pt x="1599" y="2233"/>
                  </a:lnTo>
                  <a:lnTo>
                    <a:pt x="1100" y="2507"/>
                  </a:lnTo>
                  <a:lnTo>
                    <a:pt x="1063" y="2530"/>
                  </a:lnTo>
                  <a:lnTo>
                    <a:pt x="1030" y="2556"/>
                  </a:lnTo>
                  <a:lnTo>
                    <a:pt x="1000" y="2585"/>
                  </a:lnTo>
                  <a:lnTo>
                    <a:pt x="974" y="2618"/>
                  </a:lnTo>
                  <a:lnTo>
                    <a:pt x="950" y="2652"/>
                  </a:lnTo>
                  <a:lnTo>
                    <a:pt x="931" y="2689"/>
                  </a:lnTo>
                  <a:lnTo>
                    <a:pt x="916" y="2728"/>
                  </a:lnTo>
                  <a:lnTo>
                    <a:pt x="904" y="2769"/>
                  </a:lnTo>
                  <a:lnTo>
                    <a:pt x="897" y="2811"/>
                  </a:lnTo>
                  <a:lnTo>
                    <a:pt x="895" y="2854"/>
                  </a:lnTo>
                  <a:lnTo>
                    <a:pt x="895" y="2980"/>
                  </a:lnTo>
                  <a:lnTo>
                    <a:pt x="2105" y="2980"/>
                  </a:lnTo>
                  <a:lnTo>
                    <a:pt x="2092" y="2964"/>
                  </a:lnTo>
                  <a:lnTo>
                    <a:pt x="2078" y="2950"/>
                  </a:lnTo>
                  <a:lnTo>
                    <a:pt x="2072" y="2942"/>
                  </a:lnTo>
                  <a:lnTo>
                    <a:pt x="2066" y="2935"/>
                  </a:lnTo>
                  <a:lnTo>
                    <a:pt x="2036" y="2894"/>
                  </a:lnTo>
                  <a:lnTo>
                    <a:pt x="2030" y="2887"/>
                  </a:lnTo>
                  <a:lnTo>
                    <a:pt x="2025" y="2878"/>
                  </a:lnTo>
                  <a:lnTo>
                    <a:pt x="1999" y="2835"/>
                  </a:lnTo>
                  <a:lnTo>
                    <a:pt x="1989" y="2818"/>
                  </a:lnTo>
                  <a:lnTo>
                    <a:pt x="1968" y="2776"/>
                  </a:lnTo>
                  <a:lnTo>
                    <a:pt x="1958" y="2754"/>
                  </a:lnTo>
                  <a:lnTo>
                    <a:pt x="1943" y="2713"/>
                  </a:lnTo>
                  <a:lnTo>
                    <a:pt x="1939" y="2699"/>
                  </a:lnTo>
                  <a:lnTo>
                    <a:pt x="1934" y="2686"/>
                  </a:lnTo>
                  <a:lnTo>
                    <a:pt x="1924" y="2646"/>
                  </a:lnTo>
                  <a:lnTo>
                    <a:pt x="1917" y="2618"/>
                  </a:lnTo>
                  <a:lnTo>
                    <a:pt x="1912" y="2595"/>
                  </a:lnTo>
                  <a:lnTo>
                    <a:pt x="1909" y="2573"/>
                  </a:lnTo>
                  <a:lnTo>
                    <a:pt x="1906" y="2546"/>
                  </a:lnTo>
                  <a:lnTo>
                    <a:pt x="1903" y="2510"/>
                  </a:lnTo>
                  <a:lnTo>
                    <a:pt x="1902" y="2474"/>
                  </a:lnTo>
                  <a:lnTo>
                    <a:pt x="1903" y="2440"/>
                  </a:lnTo>
                  <a:lnTo>
                    <a:pt x="1905" y="2407"/>
                  </a:lnTo>
                  <a:lnTo>
                    <a:pt x="1908" y="2386"/>
                  </a:lnTo>
                  <a:lnTo>
                    <a:pt x="1915" y="2342"/>
                  </a:lnTo>
                  <a:lnTo>
                    <a:pt x="1920" y="2318"/>
                  </a:lnTo>
                  <a:lnTo>
                    <a:pt x="1932" y="2270"/>
                  </a:lnTo>
                  <a:lnTo>
                    <a:pt x="1943" y="2233"/>
                  </a:lnTo>
                  <a:lnTo>
                    <a:pt x="1954" y="2203"/>
                  </a:lnTo>
                  <a:lnTo>
                    <a:pt x="1968" y="2171"/>
                  </a:lnTo>
                  <a:lnTo>
                    <a:pt x="1980" y="2146"/>
                  </a:lnTo>
                  <a:lnTo>
                    <a:pt x="1996" y="2116"/>
                  </a:lnTo>
                  <a:lnTo>
                    <a:pt x="2003" y="2103"/>
                  </a:lnTo>
                  <a:lnTo>
                    <a:pt x="2010" y="2092"/>
                  </a:lnTo>
                  <a:lnTo>
                    <a:pt x="2044" y="2042"/>
                  </a:lnTo>
                  <a:lnTo>
                    <a:pt x="2060" y="2020"/>
                  </a:lnTo>
                  <a:lnTo>
                    <a:pt x="2082" y="1994"/>
                  </a:lnTo>
                  <a:lnTo>
                    <a:pt x="2101" y="1974"/>
                  </a:lnTo>
                  <a:lnTo>
                    <a:pt x="2124" y="1949"/>
                  </a:lnTo>
                  <a:lnTo>
                    <a:pt x="2145" y="1930"/>
                  </a:lnTo>
                  <a:lnTo>
                    <a:pt x="2169" y="1909"/>
                  </a:lnTo>
                  <a:lnTo>
                    <a:pt x="2192" y="1891"/>
                  </a:lnTo>
                  <a:lnTo>
                    <a:pt x="2212" y="1875"/>
                  </a:lnTo>
                  <a:lnTo>
                    <a:pt x="2244" y="1855"/>
                  </a:lnTo>
                  <a:lnTo>
                    <a:pt x="2262" y="1844"/>
                  </a:lnTo>
                  <a:lnTo>
                    <a:pt x="2298" y="1823"/>
                  </a:lnTo>
                  <a:lnTo>
                    <a:pt x="2303" y="1821"/>
                  </a:lnTo>
                  <a:lnTo>
                    <a:pt x="2309" y="1818"/>
                  </a:lnTo>
                  <a:lnTo>
                    <a:pt x="2330" y="1808"/>
                  </a:lnTo>
                  <a:lnTo>
                    <a:pt x="2350" y="1799"/>
                  </a:lnTo>
                  <a:lnTo>
                    <a:pt x="2350" y="1777"/>
                  </a:lnTo>
                  <a:lnTo>
                    <a:pt x="2364" y="1761"/>
                  </a:lnTo>
                  <a:lnTo>
                    <a:pt x="2378" y="1744"/>
                  </a:lnTo>
                  <a:lnTo>
                    <a:pt x="2395" y="1723"/>
                  </a:lnTo>
                  <a:lnTo>
                    <a:pt x="2411" y="1701"/>
                  </a:lnTo>
                  <a:lnTo>
                    <a:pt x="2450" y="1641"/>
                  </a:lnTo>
                  <a:lnTo>
                    <a:pt x="2485" y="1580"/>
                  </a:lnTo>
                  <a:lnTo>
                    <a:pt x="2517" y="1516"/>
                  </a:lnTo>
                  <a:lnTo>
                    <a:pt x="2545" y="1449"/>
                  </a:lnTo>
                  <a:lnTo>
                    <a:pt x="2569" y="1380"/>
                  </a:lnTo>
                  <a:lnTo>
                    <a:pt x="2578" y="1352"/>
                  </a:lnTo>
                  <a:lnTo>
                    <a:pt x="2606" y="1343"/>
                  </a:lnTo>
                  <a:lnTo>
                    <a:pt x="2629" y="1334"/>
                  </a:lnTo>
                  <a:lnTo>
                    <a:pt x="2648" y="1320"/>
                  </a:lnTo>
                  <a:lnTo>
                    <a:pt x="2663" y="1303"/>
                  </a:lnTo>
                  <a:lnTo>
                    <a:pt x="2675" y="1283"/>
                  </a:lnTo>
                  <a:lnTo>
                    <a:pt x="2683" y="1260"/>
                  </a:lnTo>
                  <a:lnTo>
                    <a:pt x="2686" y="1237"/>
                  </a:lnTo>
                  <a:lnTo>
                    <a:pt x="2686" y="1012"/>
                  </a:lnTo>
                  <a:lnTo>
                    <a:pt x="2683" y="988"/>
                  </a:lnTo>
                  <a:lnTo>
                    <a:pt x="2675" y="967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1"/>
                  </a:lnTo>
                  <a:lnTo>
                    <a:pt x="2630" y="555"/>
                  </a:lnTo>
                  <a:lnTo>
                    <a:pt x="2631" y="551"/>
                  </a:lnTo>
                  <a:lnTo>
                    <a:pt x="2631" y="541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8"/>
                  </a:lnTo>
                  <a:lnTo>
                    <a:pt x="2584" y="335"/>
                  </a:lnTo>
                  <a:lnTo>
                    <a:pt x="2565" y="302"/>
                  </a:lnTo>
                  <a:lnTo>
                    <a:pt x="2539" y="271"/>
                  </a:lnTo>
                  <a:lnTo>
                    <a:pt x="2510" y="241"/>
                  </a:lnTo>
                  <a:lnTo>
                    <a:pt x="2476" y="214"/>
                  </a:lnTo>
                  <a:lnTo>
                    <a:pt x="2438" y="190"/>
                  </a:lnTo>
                  <a:lnTo>
                    <a:pt x="2397" y="169"/>
                  </a:lnTo>
                  <a:lnTo>
                    <a:pt x="2352" y="152"/>
                  </a:lnTo>
                  <a:lnTo>
                    <a:pt x="2303" y="138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8"/>
                  </a:lnTo>
                  <a:lnTo>
                    <a:pt x="2655" y="237"/>
                  </a:lnTo>
                  <a:lnTo>
                    <a:pt x="2679" y="276"/>
                  </a:lnTo>
                  <a:lnTo>
                    <a:pt x="2699" y="315"/>
                  </a:lnTo>
                  <a:lnTo>
                    <a:pt x="2714" y="353"/>
                  </a:lnTo>
                  <a:lnTo>
                    <a:pt x="2726" y="391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89"/>
                  </a:lnTo>
                  <a:lnTo>
                    <a:pt x="2744" y="516"/>
                  </a:lnTo>
                  <a:lnTo>
                    <a:pt x="2744" y="537"/>
                  </a:lnTo>
                  <a:lnTo>
                    <a:pt x="2743" y="554"/>
                  </a:lnTo>
                  <a:lnTo>
                    <a:pt x="2742" y="565"/>
                  </a:lnTo>
                  <a:lnTo>
                    <a:pt x="2742" y="864"/>
                  </a:lnTo>
                  <a:lnTo>
                    <a:pt x="2761" y="890"/>
                  </a:lnTo>
                  <a:lnTo>
                    <a:pt x="2777" y="918"/>
                  </a:lnTo>
                  <a:lnTo>
                    <a:pt x="2788" y="948"/>
                  </a:lnTo>
                  <a:lnTo>
                    <a:pt x="2795" y="979"/>
                  </a:lnTo>
                  <a:lnTo>
                    <a:pt x="2798" y="1012"/>
                  </a:lnTo>
                  <a:lnTo>
                    <a:pt x="2798" y="1237"/>
                  </a:lnTo>
                  <a:lnTo>
                    <a:pt x="2795" y="1269"/>
                  </a:lnTo>
                  <a:lnTo>
                    <a:pt x="2788" y="1301"/>
                  </a:lnTo>
                  <a:lnTo>
                    <a:pt x="2777" y="1331"/>
                  </a:lnTo>
                  <a:lnTo>
                    <a:pt x="2762" y="1358"/>
                  </a:lnTo>
                  <a:lnTo>
                    <a:pt x="2744" y="1383"/>
                  </a:lnTo>
                  <a:lnTo>
                    <a:pt x="2721" y="1405"/>
                  </a:lnTo>
                  <a:lnTo>
                    <a:pt x="2696" y="1425"/>
                  </a:lnTo>
                  <a:lnTo>
                    <a:pt x="2667" y="1440"/>
                  </a:lnTo>
                  <a:lnTo>
                    <a:pt x="2642" y="1506"/>
                  </a:lnTo>
                  <a:lnTo>
                    <a:pt x="2614" y="1572"/>
                  </a:lnTo>
                  <a:lnTo>
                    <a:pt x="2583" y="1634"/>
                  </a:lnTo>
                  <a:lnTo>
                    <a:pt x="2548" y="1695"/>
                  </a:lnTo>
                  <a:lnTo>
                    <a:pt x="2511" y="1753"/>
                  </a:lnTo>
                  <a:lnTo>
                    <a:pt x="2570" y="1746"/>
                  </a:lnTo>
                  <a:lnTo>
                    <a:pt x="2630" y="1743"/>
                  </a:lnTo>
                  <a:lnTo>
                    <a:pt x="2696" y="1746"/>
                  </a:lnTo>
                  <a:lnTo>
                    <a:pt x="2760" y="1754"/>
                  </a:lnTo>
                  <a:lnTo>
                    <a:pt x="2823" y="1769"/>
                  </a:lnTo>
                  <a:lnTo>
                    <a:pt x="2883" y="1789"/>
                  </a:lnTo>
                  <a:lnTo>
                    <a:pt x="2941" y="1813"/>
                  </a:lnTo>
                  <a:lnTo>
                    <a:pt x="2997" y="1843"/>
                  </a:lnTo>
                  <a:lnTo>
                    <a:pt x="3049" y="1877"/>
                  </a:lnTo>
                  <a:lnTo>
                    <a:pt x="3098" y="1914"/>
                  </a:lnTo>
                  <a:lnTo>
                    <a:pt x="3143" y="1957"/>
                  </a:lnTo>
                  <a:lnTo>
                    <a:pt x="3186" y="2002"/>
                  </a:lnTo>
                  <a:lnTo>
                    <a:pt x="3224" y="2052"/>
                  </a:lnTo>
                  <a:lnTo>
                    <a:pt x="3257" y="2104"/>
                  </a:lnTo>
                  <a:lnTo>
                    <a:pt x="3287" y="2161"/>
                  </a:lnTo>
                  <a:lnTo>
                    <a:pt x="3311" y="2219"/>
                  </a:lnTo>
                  <a:lnTo>
                    <a:pt x="3331" y="2279"/>
                  </a:lnTo>
                  <a:lnTo>
                    <a:pt x="3345" y="2342"/>
                  </a:lnTo>
                  <a:lnTo>
                    <a:pt x="3354" y="2407"/>
                  </a:lnTo>
                  <a:lnTo>
                    <a:pt x="3357" y="2474"/>
                  </a:lnTo>
                  <a:lnTo>
                    <a:pt x="3354" y="2540"/>
                  </a:lnTo>
                  <a:lnTo>
                    <a:pt x="3345" y="2604"/>
                  </a:lnTo>
                  <a:lnTo>
                    <a:pt x="3331" y="2668"/>
                  </a:lnTo>
                  <a:lnTo>
                    <a:pt x="3311" y="2728"/>
                  </a:lnTo>
                  <a:lnTo>
                    <a:pt x="3287" y="2786"/>
                  </a:lnTo>
                  <a:lnTo>
                    <a:pt x="3257" y="2842"/>
                  </a:lnTo>
                  <a:lnTo>
                    <a:pt x="3224" y="2895"/>
                  </a:lnTo>
                  <a:lnTo>
                    <a:pt x="3186" y="2944"/>
                  </a:lnTo>
                  <a:lnTo>
                    <a:pt x="3143" y="2990"/>
                  </a:lnTo>
                  <a:lnTo>
                    <a:pt x="3098" y="3033"/>
                  </a:lnTo>
                  <a:lnTo>
                    <a:pt x="3049" y="3071"/>
                  </a:lnTo>
                  <a:lnTo>
                    <a:pt x="2997" y="3104"/>
                  </a:lnTo>
                  <a:lnTo>
                    <a:pt x="2941" y="3134"/>
                  </a:lnTo>
                  <a:lnTo>
                    <a:pt x="2883" y="3158"/>
                  </a:lnTo>
                  <a:lnTo>
                    <a:pt x="2823" y="3178"/>
                  </a:lnTo>
                  <a:lnTo>
                    <a:pt x="2760" y="3192"/>
                  </a:lnTo>
                  <a:lnTo>
                    <a:pt x="2696" y="3201"/>
                  </a:lnTo>
                  <a:lnTo>
                    <a:pt x="2630" y="3204"/>
                  </a:lnTo>
                  <a:lnTo>
                    <a:pt x="2570" y="3202"/>
                  </a:lnTo>
                  <a:lnTo>
                    <a:pt x="2511" y="3194"/>
                  </a:lnTo>
                  <a:lnTo>
                    <a:pt x="2454" y="3182"/>
                  </a:lnTo>
                  <a:lnTo>
                    <a:pt x="2398" y="3166"/>
                  </a:lnTo>
                  <a:lnTo>
                    <a:pt x="2345" y="3145"/>
                  </a:lnTo>
                  <a:lnTo>
                    <a:pt x="2293" y="3121"/>
                  </a:lnTo>
                  <a:lnTo>
                    <a:pt x="2244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0"/>
                  </a:lnTo>
                  <a:lnTo>
                    <a:pt x="89" y="2612"/>
                  </a:lnTo>
                  <a:lnTo>
                    <a:pt x="118" y="2576"/>
                  </a:lnTo>
                  <a:lnTo>
                    <a:pt x="153" y="2542"/>
                  </a:lnTo>
                  <a:lnTo>
                    <a:pt x="190" y="2512"/>
                  </a:lnTo>
                  <a:lnTo>
                    <a:pt x="231" y="2487"/>
                  </a:lnTo>
                  <a:lnTo>
                    <a:pt x="603" y="2253"/>
                  </a:lnTo>
                  <a:lnTo>
                    <a:pt x="623" y="2239"/>
                  </a:lnTo>
                  <a:lnTo>
                    <a:pt x="639" y="2224"/>
                  </a:lnTo>
                  <a:lnTo>
                    <a:pt x="652" y="2207"/>
                  </a:lnTo>
                  <a:lnTo>
                    <a:pt x="661" y="2187"/>
                  </a:lnTo>
                  <a:lnTo>
                    <a:pt x="666" y="2167"/>
                  </a:lnTo>
                  <a:lnTo>
                    <a:pt x="668" y="2144"/>
                  </a:lnTo>
                  <a:lnTo>
                    <a:pt x="668" y="1991"/>
                  </a:lnTo>
                  <a:lnTo>
                    <a:pt x="655" y="1976"/>
                  </a:lnTo>
                  <a:lnTo>
                    <a:pt x="639" y="1957"/>
                  </a:lnTo>
                  <a:lnTo>
                    <a:pt x="621" y="1935"/>
                  </a:lnTo>
                  <a:lnTo>
                    <a:pt x="600" y="1908"/>
                  </a:lnTo>
                  <a:lnTo>
                    <a:pt x="579" y="1879"/>
                  </a:lnTo>
                  <a:lnTo>
                    <a:pt x="556" y="1845"/>
                  </a:lnTo>
                  <a:lnTo>
                    <a:pt x="535" y="1809"/>
                  </a:lnTo>
                  <a:lnTo>
                    <a:pt x="515" y="1770"/>
                  </a:lnTo>
                  <a:lnTo>
                    <a:pt x="496" y="1728"/>
                  </a:lnTo>
                  <a:lnTo>
                    <a:pt x="479" y="1683"/>
                  </a:lnTo>
                  <a:lnTo>
                    <a:pt x="465" y="1637"/>
                  </a:lnTo>
                  <a:lnTo>
                    <a:pt x="444" y="1617"/>
                  </a:lnTo>
                  <a:lnTo>
                    <a:pt x="425" y="1593"/>
                  </a:lnTo>
                  <a:lnTo>
                    <a:pt x="411" y="1568"/>
                  </a:lnTo>
                  <a:lnTo>
                    <a:pt x="401" y="1540"/>
                  </a:lnTo>
                  <a:lnTo>
                    <a:pt x="394" y="1512"/>
                  </a:lnTo>
                  <a:lnTo>
                    <a:pt x="392" y="1482"/>
                  </a:lnTo>
                  <a:lnTo>
                    <a:pt x="392" y="1288"/>
                  </a:lnTo>
                  <a:lnTo>
                    <a:pt x="394" y="1260"/>
                  </a:lnTo>
                  <a:lnTo>
                    <a:pt x="401" y="1233"/>
                  </a:lnTo>
                  <a:lnTo>
                    <a:pt x="412" y="1207"/>
                  </a:lnTo>
                  <a:lnTo>
                    <a:pt x="428" y="1181"/>
                  </a:lnTo>
                  <a:lnTo>
                    <a:pt x="448" y="1157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9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2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7"/>
                  </a:lnTo>
                  <a:lnTo>
                    <a:pt x="521" y="670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89"/>
                  </a:lnTo>
                  <a:lnTo>
                    <a:pt x="600" y="564"/>
                  </a:lnTo>
                  <a:lnTo>
                    <a:pt x="627" y="538"/>
                  </a:lnTo>
                  <a:lnTo>
                    <a:pt x="655" y="515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5"/>
                  </a:lnTo>
                  <a:lnTo>
                    <a:pt x="846" y="421"/>
                  </a:lnTo>
                  <a:lnTo>
                    <a:pt x="894" y="410"/>
                  </a:lnTo>
                  <a:lnTo>
                    <a:pt x="947" y="400"/>
                  </a:lnTo>
                  <a:lnTo>
                    <a:pt x="1003" y="395"/>
                  </a:lnTo>
                  <a:lnTo>
                    <a:pt x="1063" y="393"/>
                  </a:lnTo>
                  <a:lnTo>
                    <a:pt x="1126" y="395"/>
                  </a:lnTo>
                  <a:lnTo>
                    <a:pt x="1186" y="401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5"/>
                  </a:lnTo>
                  <a:lnTo>
                    <a:pt x="1401" y="468"/>
                  </a:lnTo>
                  <a:lnTo>
                    <a:pt x="1405" y="434"/>
                  </a:lnTo>
                  <a:lnTo>
                    <a:pt x="1413" y="398"/>
                  </a:lnTo>
                  <a:lnTo>
                    <a:pt x="1424" y="359"/>
                  </a:lnTo>
                  <a:lnTo>
                    <a:pt x="1439" y="320"/>
                  </a:lnTo>
                  <a:lnTo>
                    <a:pt x="1459" y="279"/>
                  </a:lnTo>
                  <a:lnTo>
                    <a:pt x="1484" y="238"/>
                  </a:lnTo>
                  <a:lnTo>
                    <a:pt x="1516" y="198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255"/>
            <p:cNvSpPr>
              <a:spLocks/>
            </p:cNvSpPr>
            <p:nvPr/>
          </p:nvSpPr>
          <p:spPr bwMode="auto">
            <a:xfrm>
              <a:off x="4811713" y="3046413"/>
              <a:ext cx="138113" cy="139700"/>
            </a:xfrm>
            <a:custGeom>
              <a:avLst/>
              <a:gdLst>
                <a:gd name="T0" fmla="*/ 392 w 783"/>
                <a:gd name="T1" fmla="*/ 0 h 787"/>
                <a:gd name="T2" fmla="*/ 409 w 783"/>
                <a:gd name="T3" fmla="*/ 3 h 787"/>
                <a:gd name="T4" fmla="*/ 424 w 783"/>
                <a:gd name="T5" fmla="*/ 11 h 787"/>
                <a:gd name="T6" fmla="*/ 436 w 783"/>
                <a:gd name="T7" fmla="*/ 22 h 787"/>
                <a:gd name="T8" fmla="*/ 445 w 783"/>
                <a:gd name="T9" fmla="*/ 38 h 787"/>
                <a:gd name="T10" fmla="*/ 448 w 783"/>
                <a:gd name="T11" fmla="*/ 56 h 787"/>
                <a:gd name="T12" fmla="*/ 448 w 783"/>
                <a:gd name="T13" fmla="*/ 337 h 787"/>
                <a:gd name="T14" fmla="*/ 727 w 783"/>
                <a:gd name="T15" fmla="*/ 337 h 787"/>
                <a:gd name="T16" fmla="*/ 745 w 783"/>
                <a:gd name="T17" fmla="*/ 340 h 787"/>
                <a:gd name="T18" fmla="*/ 760 w 783"/>
                <a:gd name="T19" fmla="*/ 348 h 787"/>
                <a:gd name="T20" fmla="*/ 772 w 783"/>
                <a:gd name="T21" fmla="*/ 360 h 787"/>
                <a:gd name="T22" fmla="*/ 780 w 783"/>
                <a:gd name="T23" fmla="*/ 375 h 787"/>
                <a:gd name="T24" fmla="*/ 783 w 783"/>
                <a:gd name="T25" fmla="*/ 394 h 787"/>
                <a:gd name="T26" fmla="*/ 780 w 783"/>
                <a:gd name="T27" fmla="*/ 411 h 787"/>
                <a:gd name="T28" fmla="*/ 772 w 783"/>
                <a:gd name="T29" fmla="*/ 426 h 787"/>
                <a:gd name="T30" fmla="*/ 760 w 783"/>
                <a:gd name="T31" fmla="*/ 439 h 787"/>
                <a:gd name="T32" fmla="*/ 745 w 783"/>
                <a:gd name="T33" fmla="*/ 447 h 787"/>
                <a:gd name="T34" fmla="*/ 727 w 783"/>
                <a:gd name="T35" fmla="*/ 450 h 787"/>
                <a:gd name="T36" fmla="*/ 448 w 783"/>
                <a:gd name="T37" fmla="*/ 450 h 787"/>
                <a:gd name="T38" fmla="*/ 448 w 783"/>
                <a:gd name="T39" fmla="*/ 731 h 787"/>
                <a:gd name="T40" fmla="*/ 445 w 783"/>
                <a:gd name="T41" fmla="*/ 748 h 787"/>
                <a:gd name="T42" fmla="*/ 436 w 783"/>
                <a:gd name="T43" fmla="*/ 764 h 787"/>
                <a:gd name="T44" fmla="*/ 424 w 783"/>
                <a:gd name="T45" fmla="*/ 776 h 787"/>
                <a:gd name="T46" fmla="*/ 409 w 783"/>
                <a:gd name="T47" fmla="*/ 784 h 787"/>
                <a:gd name="T48" fmla="*/ 392 w 783"/>
                <a:gd name="T49" fmla="*/ 787 h 787"/>
                <a:gd name="T50" fmla="*/ 374 w 783"/>
                <a:gd name="T51" fmla="*/ 784 h 787"/>
                <a:gd name="T52" fmla="*/ 359 w 783"/>
                <a:gd name="T53" fmla="*/ 776 h 787"/>
                <a:gd name="T54" fmla="*/ 347 w 783"/>
                <a:gd name="T55" fmla="*/ 764 h 787"/>
                <a:gd name="T56" fmla="*/ 339 w 783"/>
                <a:gd name="T57" fmla="*/ 748 h 787"/>
                <a:gd name="T58" fmla="*/ 336 w 783"/>
                <a:gd name="T59" fmla="*/ 731 h 787"/>
                <a:gd name="T60" fmla="*/ 336 w 783"/>
                <a:gd name="T61" fmla="*/ 450 h 787"/>
                <a:gd name="T62" fmla="*/ 56 w 783"/>
                <a:gd name="T63" fmla="*/ 450 h 787"/>
                <a:gd name="T64" fmla="*/ 39 w 783"/>
                <a:gd name="T65" fmla="*/ 447 h 787"/>
                <a:gd name="T66" fmla="*/ 23 w 783"/>
                <a:gd name="T67" fmla="*/ 439 h 787"/>
                <a:gd name="T68" fmla="*/ 11 w 783"/>
                <a:gd name="T69" fmla="*/ 426 h 787"/>
                <a:gd name="T70" fmla="*/ 3 w 783"/>
                <a:gd name="T71" fmla="*/ 411 h 787"/>
                <a:gd name="T72" fmla="*/ 0 w 783"/>
                <a:gd name="T73" fmla="*/ 394 h 787"/>
                <a:gd name="T74" fmla="*/ 3 w 783"/>
                <a:gd name="T75" fmla="*/ 375 h 787"/>
                <a:gd name="T76" fmla="*/ 11 w 783"/>
                <a:gd name="T77" fmla="*/ 360 h 787"/>
                <a:gd name="T78" fmla="*/ 23 w 783"/>
                <a:gd name="T79" fmla="*/ 348 h 787"/>
                <a:gd name="T80" fmla="*/ 39 w 783"/>
                <a:gd name="T81" fmla="*/ 340 h 787"/>
                <a:gd name="T82" fmla="*/ 56 w 783"/>
                <a:gd name="T83" fmla="*/ 337 h 787"/>
                <a:gd name="T84" fmla="*/ 336 w 783"/>
                <a:gd name="T85" fmla="*/ 337 h 787"/>
                <a:gd name="T86" fmla="*/ 336 w 783"/>
                <a:gd name="T87" fmla="*/ 56 h 787"/>
                <a:gd name="T88" fmla="*/ 339 w 783"/>
                <a:gd name="T89" fmla="*/ 38 h 787"/>
                <a:gd name="T90" fmla="*/ 347 w 783"/>
                <a:gd name="T91" fmla="*/ 22 h 787"/>
                <a:gd name="T92" fmla="*/ 359 w 783"/>
                <a:gd name="T93" fmla="*/ 11 h 787"/>
                <a:gd name="T94" fmla="*/ 374 w 783"/>
                <a:gd name="T95" fmla="*/ 3 h 787"/>
                <a:gd name="T96" fmla="*/ 392 w 783"/>
                <a:gd name="T97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3" h="787">
                  <a:moveTo>
                    <a:pt x="392" y="0"/>
                  </a:moveTo>
                  <a:lnTo>
                    <a:pt x="409" y="3"/>
                  </a:lnTo>
                  <a:lnTo>
                    <a:pt x="424" y="11"/>
                  </a:lnTo>
                  <a:lnTo>
                    <a:pt x="436" y="22"/>
                  </a:lnTo>
                  <a:lnTo>
                    <a:pt x="445" y="38"/>
                  </a:lnTo>
                  <a:lnTo>
                    <a:pt x="448" y="56"/>
                  </a:lnTo>
                  <a:lnTo>
                    <a:pt x="448" y="337"/>
                  </a:lnTo>
                  <a:lnTo>
                    <a:pt x="727" y="337"/>
                  </a:lnTo>
                  <a:lnTo>
                    <a:pt x="745" y="340"/>
                  </a:lnTo>
                  <a:lnTo>
                    <a:pt x="760" y="348"/>
                  </a:lnTo>
                  <a:lnTo>
                    <a:pt x="772" y="360"/>
                  </a:lnTo>
                  <a:lnTo>
                    <a:pt x="780" y="375"/>
                  </a:lnTo>
                  <a:lnTo>
                    <a:pt x="783" y="394"/>
                  </a:lnTo>
                  <a:lnTo>
                    <a:pt x="780" y="411"/>
                  </a:lnTo>
                  <a:lnTo>
                    <a:pt x="772" y="426"/>
                  </a:lnTo>
                  <a:lnTo>
                    <a:pt x="760" y="439"/>
                  </a:lnTo>
                  <a:lnTo>
                    <a:pt x="745" y="447"/>
                  </a:lnTo>
                  <a:lnTo>
                    <a:pt x="727" y="450"/>
                  </a:lnTo>
                  <a:lnTo>
                    <a:pt x="448" y="450"/>
                  </a:lnTo>
                  <a:lnTo>
                    <a:pt x="448" y="731"/>
                  </a:lnTo>
                  <a:lnTo>
                    <a:pt x="445" y="748"/>
                  </a:lnTo>
                  <a:lnTo>
                    <a:pt x="436" y="764"/>
                  </a:lnTo>
                  <a:lnTo>
                    <a:pt x="424" y="776"/>
                  </a:lnTo>
                  <a:lnTo>
                    <a:pt x="409" y="784"/>
                  </a:lnTo>
                  <a:lnTo>
                    <a:pt x="392" y="787"/>
                  </a:lnTo>
                  <a:lnTo>
                    <a:pt x="374" y="784"/>
                  </a:lnTo>
                  <a:lnTo>
                    <a:pt x="359" y="776"/>
                  </a:lnTo>
                  <a:lnTo>
                    <a:pt x="347" y="764"/>
                  </a:lnTo>
                  <a:lnTo>
                    <a:pt x="339" y="748"/>
                  </a:lnTo>
                  <a:lnTo>
                    <a:pt x="336" y="731"/>
                  </a:lnTo>
                  <a:lnTo>
                    <a:pt x="336" y="450"/>
                  </a:lnTo>
                  <a:lnTo>
                    <a:pt x="56" y="450"/>
                  </a:lnTo>
                  <a:lnTo>
                    <a:pt x="39" y="447"/>
                  </a:lnTo>
                  <a:lnTo>
                    <a:pt x="23" y="439"/>
                  </a:lnTo>
                  <a:lnTo>
                    <a:pt x="11" y="426"/>
                  </a:lnTo>
                  <a:lnTo>
                    <a:pt x="3" y="411"/>
                  </a:lnTo>
                  <a:lnTo>
                    <a:pt x="0" y="394"/>
                  </a:lnTo>
                  <a:lnTo>
                    <a:pt x="3" y="375"/>
                  </a:lnTo>
                  <a:lnTo>
                    <a:pt x="11" y="360"/>
                  </a:lnTo>
                  <a:lnTo>
                    <a:pt x="23" y="348"/>
                  </a:lnTo>
                  <a:lnTo>
                    <a:pt x="39" y="340"/>
                  </a:lnTo>
                  <a:lnTo>
                    <a:pt x="56" y="337"/>
                  </a:lnTo>
                  <a:lnTo>
                    <a:pt x="336" y="337"/>
                  </a:lnTo>
                  <a:lnTo>
                    <a:pt x="336" y="56"/>
                  </a:lnTo>
                  <a:lnTo>
                    <a:pt x="339" y="38"/>
                  </a:lnTo>
                  <a:lnTo>
                    <a:pt x="347" y="22"/>
                  </a:lnTo>
                  <a:lnTo>
                    <a:pt x="359" y="11"/>
                  </a:lnTo>
                  <a:lnTo>
                    <a:pt x="374" y="3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7" name="Group 946"/>
          <p:cNvGrpSpPr/>
          <p:nvPr/>
        </p:nvGrpSpPr>
        <p:grpSpPr>
          <a:xfrm>
            <a:off x="5327559" y="2679700"/>
            <a:ext cx="592137" cy="565150"/>
            <a:chOff x="5341938" y="2679700"/>
            <a:chExt cx="592137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7" name="Freeform 260"/>
            <p:cNvSpPr>
              <a:spLocks noEditPoints="1"/>
            </p:cNvSpPr>
            <p:nvPr/>
          </p:nvSpPr>
          <p:spPr bwMode="auto">
            <a:xfrm>
              <a:off x="5341938" y="2679700"/>
              <a:ext cx="592137" cy="565150"/>
            </a:xfrm>
            <a:custGeom>
              <a:avLst/>
              <a:gdLst>
                <a:gd name="T0" fmla="*/ 2297 w 3357"/>
                <a:gd name="T1" fmla="*/ 1953 h 3204"/>
                <a:gd name="T2" fmla="*/ 2157 w 3357"/>
                <a:gd name="T3" fmla="*/ 2080 h 3204"/>
                <a:gd name="T4" fmla="*/ 2029 w 3357"/>
                <a:gd name="T5" fmla="*/ 2339 h 3204"/>
                <a:gd name="T6" fmla="*/ 2051 w 3357"/>
                <a:gd name="T7" fmla="*/ 2682 h 3204"/>
                <a:gd name="T8" fmla="*/ 2217 w 3357"/>
                <a:gd name="T9" fmla="*/ 2929 h 3204"/>
                <a:gd name="T10" fmla="*/ 2693 w 3357"/>
                <a:gd name="T11" fmla="*/ 3089 h 3204"/>
                <a:gd name="T12" fmla="*/ 3171 w 3357"/>
                <a:gd name="T13" fmla="*/ 2768 h 3204"/>
                <a:gd name="T14" fmla="*/ 3171 w 3357"/>
                <a:gd name="T15" fmla="*/ 2179 h 3204"/>
                <a:gd name="T16" fmla="*/ 2693 w 3357"/>
                <a:gd name="T17" fmla="*/ 1858 h 3204"/>
                <a:gd name="T18" fmla="*/ 731 w 3357"/>
                <a:gd name="T19" fmla="*/ 598 h 3204"/>
                <a:gd name="T20" fmla="*/ 576 w 3357"/>
                <a:gd name="T21" fmla="*/ 819 h 3204"/>
                <a:gd name="T22" fmla="*/ 525 w 3357"/>
                <a:gd name="T23" fmla="*/ 1238 h 3204"/>
                <a:gd name="T24" fmla="*/ 569 w 3357"/>
                <a:gd name="T25" fmla="*/ 1591 h 3204"/>
                <a:gd name="T26" fmla="*/ 721 w 3357"/>
                <a:gd name="T27" fmla="*/ 1882 h 3204"/>
                <a:gd name="T28" fmla="*/ 757 w 3357"/>
                <a:gd name="T29" fmla="*/ 2249 h 3204"/>
                <a:gd name="T30" fmla="*/ 150 w 3357"/>
                <a:gd name="T31" fmla="*/ 2725 h 3204"/>
                <a:gd name="T32" fmla="*/ 805 w 3357"/>
                <a:gd name="T33" fmla="*/ 2707 h 3204"/>
                <a:gd name="T34" fmla="*/ 1398 w 3357"/>
                <a:gd name="T35" fmla="*/ 2216 h 3204"/>
                <a:gd name="T36" fmla="*/ 1618 w 3357"/>
                <a:gd name="T37" fmla="*/ 1813 h 3204"/>
                <a:gd name="T38" fmla="*/ 1544 w 3357"/>
                <a:gd name="T39" fmla="*/ 1699 h 3204"/>
                <a:gd name="T40" fmla="*/ 1481 w 3357"/>
                <a:gd name="T41" fmla="*/ 1572 h 3204"/>
                <a:gd name="T42" fmla="*/ 1427 w 3357"/>
                <a:gd name="T43" fmla="*/ 1414 h 3204"/>
                <a:gd name="T44" fmla="*/ 1349 w 3357"/>
                <a:gd name="T45" fmla="*/ 1287 h 3204"/>
                <a:gd name="T46" fmla="*/ 1359 w 3357"/>
                <a:gd name="T47" fmla="*/ 573 h 3204"/>
                <a:gd name="T48" fmla="*/ 1889 w 3357"/>
                <a:gd name="T49" fmla="*/ 126 h 3204"/>
                <a:gd name="T50" fmla="*/ 1536 w 3357"/>
                <a:gd name="T51" fmla="*/ 379 h 3204"/>
                <a:gd name="T52" fmla="*/ 1476 w 3357"/>
                <a:gd name="T53" fmla="*/ 946 h 3204"/>
                <a:gd name="T54" fmla="*/ 1526 w 3357"/>
                <a:gd name="T55" fmla="*/ 1343 h 3204"/>
                <a:gd name="T56" fmla="*/ 1587 w 3357"/>
                <a:gd name="T57" fmla="*/ 1535 h 3204"/>
                <a:gd name="T58" fmla="*/ 1670 w 3357"/>
                <a:gd name="T59" fmla="*/ 1690 h 3204"/>
                <a:gd name="T60" fmla="*/ 1712 w 3357"/>
                <a:gd name="T61" fmla="*/ 1751 h 3204"/>
                <a:gd name="T62" fmla="*/ 1725 w 3357"/>
                <a:gd name="T63" fmla="*/ 2074 h 3204"/>
                <a:gd name="T64" fmla="*/ 1000 w 3357"/>
                <a:gd name="T65" fmla="*/ 2585 h 3204"/>
                <a:gd name="T66" fmla="*/ 2092 w 3357"/>
                <a:gd name="T67" fmla="*/ 2964 h 3204"/>
                <a:gd name="T68" fmla="*/ 1958 w 3357"/>
                <a:gd name="T69" fmla="*/ 2754 h 3204"/>
                <a:gd name="T70" fmla="*/ 1902 w 3357"/>
                <a:gd name="T71" fmla="*/ 2474 h 3204"/>
                <a:gd name="T72" fmla="*/ 1980 w 3357"/>
                <a:gd name="T73" fmla="*/ 2146 h 3204"/>
                <a:gd name="T74" fmla="*/ 2169 w 3357"/>
                <a:gd name="T75" fmla="*/ 1909 h 3204"/>
                <a:gd name="T76" fmla="*/ 2350 w 3357"/>
                <a:gd name="T77" fmla="*/ 1777 h 3204"/>
                <a:gd name="T78" fmla="*/ 2578 w 3357"/>
                <a:gd name="T79" fmla="*/ 1352 h 3204"/>
                <a:gd name="T80" fmla="*/ 2675 w 3357"/>
                <a:gd name="T81" fmla="*/ 967 h 3204"/>
                <a:gd name="T82" fmla="*/ 2626 w 3357"/>
                <a:gd name="T83" fmla="*/ 459 h 3204"/>
                <a:gd name="T84" fmla="*/ 2397 w 3357"/>
                <a:gd name="T85" fmla="*/ 169 h 3204"/>
                <a:gd name="T86" fmla="*/ 2262 w 3357"/>
                <a:gd name="T87" fmla="*/ 14 h 3204"/>
                <a:gd name="T88" fmla="*/ 2679 w 3357"/>
                <a:gd name="T89" fmla="*/ 276 h 3204"/>
                <a:gd name="T90" fmla="*/ 2742 w 3357"/>
                <a:gd name="T91" fmla="*/ 565 h 3204"/>
                <a:gd name="T92" fmla="*/ 2777 w 3357"/>
                <a:gd name="T93" fmla="*/ 1331 h 3204"/>
                <a:gd name="T94" fmla="*/ 2511 w 3357"/>
                <a:gd name="T95" fmla="*/ 1753 h 3204"/>
                <a:gd name="T96" fmla="*/ 3098 w 3357"/>
                <a:gd name="T97" fmla="*/ 1914 h 3204"/>
                <a:gd name="T98" fmla="*/ 3357 w 3357"/>
                <a:gd name="T99" fmla="*/ 2474 h 3204"/>
                <a:gd name="T100" fmla="*/ 3098 w 3357"/>
                <a:gd name="T101" fmla="*/ 3033 h 3204"/>
                <a:gd name="T102" fmla="*/ 2511 w 3357"/>
                <a:gd name="T103" fmla="*/ 3194 h 3204"/>
                <a:gd name="T104" fmla="*/ 23 w 3357"/>
                <a:gd name="T105" fmla="*/ 2736 h 3204"/>
                <a:gd name="T106" fmla="*/ 639 w 3357"/>
                <a:gd name="T107" fmla="*/ 2224 h 3204"/>
                <a:gd name="T108" fmla="*/ 579 w 3357"/>
                <a:gd name="T109" fmla="*/ 1879 h 3204"/>
                <a:gd name="T110" fmla="*/ 401 w 3357"/>
                <a:gd name="T111" fmla="*/ 1540 h 3204"/>
                <a:gd name="T112" fmla="*/ 448 w 3357"/>
                <a:gd name="T113" fmla="*/ 896 h 3204"/>
                <a:gd name="T114" fmla="*/ 494 w 3357"/>
                <a:gd name="T115" fmla="*/ 722 h 3204"/>
                <a:gd name="T116" fmla="*/ 722 w 3357"/>
                <a:gd name="T117" fmla="*/ 471 h 3204"/>
                <a:gd name="T118" fmla="*/ 1244 w 3357"/>
                <a:gd name="T119" fmla="*/ 412 h 3204"/>
                <a:gd name="T120" fmla="*/ 1516 w 3357"/>
                <a:gd name="T121" fmla="*/ 198 h 3204"/>
                <a:gd name="T122" fmla="*/ 2003 w 3357"/>
                <a:gd name="T123" fmla="*/ 1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7" h="3204">
                  <a:moveTo>
                    <a:pt x="2630" y="1855"/>
                  </a:moveTo>
                  <a:lnTo>
                    <a:pt x="2568" y="1858"/>
                  </a:lnTo>
                  <a:lnTo>
                    <a:pt x="2508" y="1867"/>
                  </a:lnTo>
                  <a:lnTo>
                    <a:pt x="2449" y="1883"/>
                  </a:lnTo>
                  <a:lnTo>
                    <a:pt x="2432" y="1888"/>
                  </a:lnTo>
                  <a:lnTo>
                    <a:pt x="2427" y="1890"/>
                  </a:lnTo>
                  <a:lnTo>
                    <a:pt x="2421" y="1892"/>
                  </a:lnTo>
                  <a:lnTo>
                    <a:pt x="2378" y="1909"/>
                  </a:lnTo>
                  <a:lnTo>
                    <a:pt x="2337" y="1931"/>
                  </a:lnTo>
                  <a:lnTo>
                    <a:pt x="2297" y="1953"/>
                  </a:lnTo>
                  <a:lnTo>
                    <a:pt x="2295" y="1955"/>
                  </a:lnTo>
                  <a:lnTo>
                    <a:pt x="2265" y="1976"/>
                  </a:lnTo>
                  <a:lnTo>
                    <a:pt x="2258" y="1981"/>
                  </a:lnTo>
                  <a:lnTo>
                    <a:pt x="2252" y="1986"/>
                  </a:lnTo>
                  <a:lnTo>
                    <a:pt x="2226" y="2007"/>
                  </a:lnTo>
                  <a:lnTo>
                    <a:pt x="2212" y="2021"/>
                  </a:lnTo>
                  <a:lnTo>
                    <a:pt x="2188" y="2044"/>
                  </a:lnTo>
                  <a:lnTo>
                    <a:pt x="2183" y="2049"/>
                  </a:lnTo>
                  <a:lnTo>
                    <a:pt x="2178" y="2054"/>
                  </a:lnTo>
                  <a:lnTo>
                    <a:pt x="2157" y="2080"/>
                  </a:lnTo>
                  <a:lnTo>
                    <a:pt x="2136" y="2106"/>
                  </a:lnTo>
                  <a:lnTo>
                    <a:pt x="2126" y="2119"/>
                  </a:lnTo>
                  <a:lnTo>
                    <a:pt x="2108" y="2146"/>
                  </a:lnTo>
                  <a:lnTo>
                    <a:pt x="2098" y="2164"/>
                  </a:lnTo>
                  <a:lnTo>
                    <a:pt x="2082" y="2192"/>
                  </a:lnTo>
                  <a:lnTo>
                    <a:pt x="2073" y="2211"/>
                  </a:lnTo>
                  <a:lnTo>
                    <a:pt x="2060" y="2239"/>
                  </a:lnTo>
                  <a:lnTo>
                    <a:pt x="2044" y="2284"/>
                  </a:lnTo>
                  <a:lnTo>
                    <a:pt x="2037" y="2309"/>
                  </a:lnTo>
                  <a:lnTo>
                    <a:pt x="2029" y="2339"/>
                  </a:lnTo>
                  <a:lnTo>
                    <a:pt x="2024" y="2362"/>
                  </a:lnTo>
                  <a:lnTo>
                    <a:pt x="2019" y="2397"/>
                  </a:lnTo>
                  <a:lnTo>
                    <a:pt x="2017" y="2417"/>
                  </a:lnTo>
                  <a:lnTo>
                    <a:pt x="2014" y="2474"/>
                  </a:lnTo>
                  <a:lnTo>
                    <a:pt x="2015" y="2509"/>
                  </a:lnTo>
                  <a:lnTo>
                    <a:pt x="2018" y="2545"/>
                  </a:lnTo>
                  <a:lnTo>
                    <a:pt x="2021" y="2566"/>
                  </a:lnTo>
                  <a:lnTo>
                    <a:pt x="2030" y="2615"/>
                  </a:lnTo>
                  <a:lnTo>
                    <a:pt x="2037" y="2638"/>
                  </a:lnTo>
                  <a:lnTo>
                    <a:pt x="2051" y="2682"/>
                  </a:lnTo>
                  <a:lnTo>
                    <a:pt x="2059" y="2705"/>
                  </a:lnTo>
                  <a:lnTo>
                    <a:pt x="2081" y="2754"/>
                  </a:lnTo>
                  <a:lnTo>
                    <a:pt x="2085" y="2761"/>
                  </a:lnTo>
                  <a:lnTo>
                    <a:pt x="2088" y="2768"/>
                  </a:lnTo>
                  <a:lnTo>
                    <a:pt x="2105" y="2796"/>
                  </a:lnTo>
                  <a:lnTo>
                    <a:pt x="2123" y="2823"/>
                  </a:lnTo>
                  <a:lnTo>
                    <a:pt x="2139" y="2845"/>
                  </a:lnTo>
                  <a:lnTo>
                    <a:pt x="2165" y="2877"/>
                  </a:lnTo>
                  <a:lnTo>
                    <a:pt x="2184" y="2899"/>
                  </a:lnTo>
                  <a:lnTo>
                    <a:pt x="2217" y="2929"/>
                  </a:lnTo>
                  <a:lnTo>
                    <a:pt x="2234" y="2946"/>
                  </a:lnTo>
                  <a:lnTo>
                    <a:pt x="2260" y="2967"/>
                  </a:lnTo>
                  <a:lnTo>
                    <a:pt x="2288" y="2988"/>
                  </a:lnTo>
                  <a:lnTo>
                    <a:pt x="2339" y="3018"/>
                  </a:lnTo>
                  <a:lnTo>
                    <a:pt x="2392" y="3044"/>
                  </a:lnTo>
                  <a:lnTo>
                    <a:pt x="2449" y="3064"/>
                  </a:lnTo>
                  <a:lnTo>
                    <a:pt x="2507" y="3080"/>
                  </a:lnTo>
                  <a:lnTo>
                    <a:pt x="2568" y="3089"/>
                  </a:lnTo>
                  <a:lnTo>
                    <a:pt x="2630" y="3092"/>
                  </a:lnTo>
                  <a:lnTo>
                    <a:pt x="2693" y="3089"/>
                  </a:lnTo>
                  <a:lnTo>
                    <a:pt x="2754" y="3080"/>
                  </a:lnTo>
                  <a:lnTo>
                    <a:pt x="2813" y="3064"/>
                  </a:lnTo>
                  <a:lnTo>
                    <a:pt x="2869" y="3043"/>
                  </a:lnTo>
                  <a:lnTo>
                    <a:pt x="2923" y="3017"/>
                  </a:lnTo>
                  <a:lnTo>
                    <a:pt x="2973" y="2986"/>
                  </a:lnTo>
                  <a:lnTo>
                    <a:pt x="3021" y="2951"/>
                  </a:lnTo>
                  <a:lnTo>
                    <a:pt x="3065" y="2910"/>
                  </a:lnTo>
                  <a:lnTo>
                    <a:pt x="3105" y="2866"/>
                  </a:lnTo>
                  <a:lnTo>
                    <a:pt x="3139" y="2819"/>
                  </a:lnTo>
                  <a:lnTo>
                    <a:pt x="3171" y="2768"/>
                  </a:lnTo>
                  <a:lnTo>
                    <a:pt x="3196" y="2714"/>
                  </a:lnTo>
                  <a:lnTo>
                    <a:pt x="3218" y="2658"/>
                  </a:lnTo>
                  <a:lnTo>
                    <a:pt x="3233" y="2598"/>
                  </a:lnTo>
                  <a:lnTo>
                    <a:pt x="3242" y="2537"/>
                  </a:lnTo>
                  <a:lnTo>
                    <a:pt x="3245" y="2474"/>
                  </a:lnTo>
                  <a:lnTo>
                    <a:pt x="3242" y="2410"/>
                  </a:lnTo>
                  <a:lnTo>
                    <a:pt x="3233" y="2349"/>
                  </a:lnTo>
                  <a:lnTo>
                    <a:pt x="3218" y="2290"/>
                  </a:lnTo>
                  <a:lnTo>
                    <a:pt x="3196" y="2233"/>
                  </a:lnTo>
                  <a:lnTo>
                    <a:pt x="3171" y="2179"/>
                  </a:lnTo>
                  <a:lnTo>
                    <a:pt x="3139" y="2128"/>
                  </a:lnTo>
                  <a:lnTo>
                    <a:pt x="3105" y="2080"/>
                  </a:lnTo>
                  <a:lnTo>
                    <a:pt x="3065" y="2036"/>
                  </a:lnTo>
                  <a:lnTo>
                    <a:pt x="3021" y="1996"/>
                  </a:lnTo>
                  <a:lnTo>
                    <a:pt x="2973" y="1960"/>
                  </a:lnTo>
                  <a:lnTo>
                    <a:pt x="2923" y="1930"/>
                  </a:lnTo>
                  <a:lnTo>
                    <a:pt x="2869" y="1903"/>
                  </a:lnTo>
                  <a:lnTo>
                    <a:pt x="2813" y="1883"/>
                  </a:lnTo>
                  <a:lnTo>
                    <a:pt x="2754" y="1867"/>
                  </a:lnTo>
                  <a:lnTo>
                    <a:pt x="2693" y="1858"/>
                  </a:lnTo>
                  <a:lnTo>
                    <a:pt x="2630" y="1855"/>
                  </a:lnTo>
                  <a:close/>
                  <a:moveTo>
                    <a:pt x="1063" y="506"/>
                  </a:moveTo>
                  <a:lnTo>
                    <a:pt x="1008" y="508"/>
                  </a:lnTo>
                  <a:lnTo>
                    <a:pt x="957" y="513"/>
                  </a:lnTo>
                  <a:lnTo>
                    <a:pt x="911" y="521"/>
                  </a:lnTo>
                  <a:lnTo>
                    <a:pt x="868" y="531"/>
                  </a:lnTo>
                  <a:lnTo>
                    <a:pt x="829" y="546"/>
                  </a:lnTo>
                  <a:lnTo>
                    <a:pt x="793" y="561"/>
                  </a:lnTo>
                  <a:lnTo>
                    <a:pt x="761" y="578"/>
                  </a:lnTo>
                  <a:lnTo>
                    <a:pt x="731" y="598"/>
                  </a:lnTo>
                  <a:lnTo>
                    <a:pt x="705" y="619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7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6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19"/>
                  </a:lnTo>
                  <a:lnTo>
                    <a:pt x="571" y="838"/>
                  </a:lnTo>
                  <a:lnTo>
                    <a:pt x="567" y="855"/>
                  </a:lnTo>
                  <a:lnTo>
                    <a:pt x="564" y="870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9"/>
                  </a:lnTo>
                  <a:lnTo>
                    <a:pt x="560" y="902"/>
                  </a:lnTo>
                  <a:lnTo>
                    <a:pt x="560" y="1205"/>
                  </a:lnTo>
                  <a:lnTo>
                    <a:pt x="541" y="1221"/>
                  </a:lnTo>
                  <a:lnTo>
                    <a:pt x="525" y="1238"/>
                  </a:lnTo>
                  <a:lnTo>
                    <a:pt x="514" y="1255"/>
                  </a:lnTo>
                  <a:lnTo>
                    <a:pt x="506" y="1271"/>
                  </a:lnTo>
                  <a:lnTo>
                    <a:pt x="504" y="1288"/>
                  </a:lnTo>
                  <a:lnTo>
                    <a:pt x="504" y="1482"/>
                  </a:lnTo>
                  <a:lnTo>
                    <a:pt x="507" y="1503"/>
                  </a:lnTo>
                  <a:lnTo>
                    <a:pt x="515" y="1524"/>
                  </a:lnTo>
                  <a:lnTo>
                    <a:pt x="528" y="1542"/>
                  </a:lnTo>
                  <a:lnTo>
                    <a:pt x="544" y="1557"/>
                  </a:lnTo>
                  <a:lnTo>
                    <a:pt x="564" y="1569"/>
                  </a:lnTo>
                  <a:lnTo>
                    <a:pt x="569" y="1591"/>
                  </a:lnTo>
                  <a:lnTo>
                    <a:pt x="579" y="1629"/>
                  </a:lnTo>
                  <a:lnTo>
                    <a:pt x="591" y="1666"/>
                  </a:lnTo>
                  <a:lnTo>
                    <a:pt x="605" y="1700"/>
                  </a:lnTo>
                  <a:lnTo>
                    <a:pt x="622" y="1732"/>
                  </a:lnTo>
                  <a:lnTo>
                    <a:pt x="639" y="1763"/>
                  </a:lnTo>
                  <a:lnTo>
                    <a:pt x="656" y="1792"/>
                  </a:lnTo>
                  <a:lnTo>
                    <a:pt x="673" y="1818"/>
                  </a:lnTo>
                  <a:lnTo>
                    <a:pt x="691" y="1842"/>
                  </a:lnTo>
                  <a:lnTo>
                    <a:pt x="707" y="1863"/>
                  </a:lnTo>
                  <a:lnTo>
                    <a:pt x="721" y="1882"/>
                  </a:lnTo>
                  <a:lnTo>
                    <a:pt x="735" y="1897"/>
                  </a:lnTo>
                  <a:lnTo>
                    <a:pt x="747" y="1909"/>
                  </a:lnTo>
                  <a:lnTo>
                    <a:pt x="755" y="1918"/>
                  </a:lnTo>
                  <a:lnTo>
                    <a:pt x="761" y="1925"/>
                  </a:lnTo>
                  <a:lnTo>
                    <a:pt x="763" y="1927"/>
                  </a:lnTo>
                  <a:lnTo>
                    <a:pt x="781" y="1943"/>
                  </a:lnTo>
                  <a:lnTo>
                    <a:pt x="781" y="2144"/>
                  </a:lnTo>
                  <a:lnTo>
                    <a:pt x="778" y="2181"/>
                  </a:lnTo>
                  <a:lnTo>
                    <a:pt x="770" y="2216"/>
                  </a:lnTo>
                  <a:lnTo>
                    <a:pt x="757" y="2249"/>
                  </a:lnTo>
                  <a:lnTo>
                    <a:pt x="739" y="2278"/>
                  </a:lnTo>
                  <a:lnTo>
                    <a:pt x="716" y="2306"/>
                  </a:lnTo>
                  <a:lnTo>
                    <a:pt x="690" y="2329"/>
                  </a:lnTo>
                  <a:lnTo>
                    <a:pt x="660" y="2350"/>
                  </a:lnTo>
                  <a:lnTo>
                    <a:pt x="288" y="2584"/>
                  </a:lnTo>
                  <a:lnTo>
                    <a:pt x="252" y="2606"/>
                  </a:lnTo>
                  <a:lnTo>
                    <a:pt x="222" y="2632"/>
                  </a:lnTo>
                  <a:lnTo>
                    <a:pt x="193" y="2661"/>
                  </a:lnTo>
                  <a:lnTo>
                    <a:pt x="169" y="2691"/>
                  </a:lnTo>
                  <a:lnTo>
                    <a:pt x="150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3" y="2980"/>
                  </a:lnTo>
                  <a:lnTo>
                    <a:pt x="783" y="2854"/>
                  </a:lnTo>
                  <a:lnTo>
                    <a:pt x="785" y="2804"/>
                  </a:lnTo>
                  <a:lnTo>
                    <a:pt x="793" y="2754"/>
                  </a:lnTo>
                  <a:lnTo>
                    <a:pt x="805" y="2707"/>
                  </a:lnTo>
                  <a:lnTo>
                    <a:pt x="821" y="2661"/>
                  </a:lnTo>
                  <a:lnTo>
                    <a:pt x="842" y="2616"/>
                  </a:lnTo>
                  <a:lnTo>
                    <a:pt x="867" y="2574"/>
                  </a:lnTo>
                  <a:lnTo>
                    <a:pt x="895" y="2535"/>
                  </a:lnTo>
                  <a:lnTo>
                    <a:pt x="928" y="2498"/>
                  </a:lnTo>
                  <a:lnTo>
                    <a:pt x="964" y="2464"/>
                  </a:lnTo>
                  <a:lnTo>
                    <a:pt x="1004" y="2435"/>
                  </a:lnTo>
                  <a:lnTo>
                    <a:pt x="1047" y="2408"/>
                  </a:lnTo>
                  <a:lnTo>
                    <a:pt x="1361" y="2236"/>
                  </a:lnTo>
                  <a:lnTo>
                    <a:pt x="1398" y="2216"/>
                  </a:lnTo>
                  <a:lnTo>
                    <a:pt x="1545" y="2134"/>
                  </a:lnTo>
                  <a:lnTo>
                    <a:pt x="1568" y="2120"/>
                  </a:lnTo>
                  <a:lnTo>
                    <a:pt x="1587" y="2101"/>
                  </a:lnTo>
                  <a:lnTo>
                    <a:pt x="1602" y="2080"/>
                  </a:lnTo>
                  <a:lnTo>
                    <a:pt x="1613" y="2056"/>
                  </a:lnTo>
                  <a:lnTo>
                    <a:pt x="1621" y="2031"/>
                  </a:lnTo>
                  <a:lnTo>
                    <a:pt x="1623" y="2004"/>
                  </a:lnTo>
                  <a:lnTo>
                    <a:pt x="1623" y="1818"/>
                  </a:lnTo>
                  <a:lnTo>
                    <a:pt x="1621" y="1815"/>
                  </a:lnTo>
                  <a:lnTo>
                    <a:pt x="1618" y="1813"/>
                  </a:lnTo>
                  <a:lnTo>
                    <a:pt x="1615" y="1808"/>
                  </a:lnTo>
                  <a:lnTo>
                    <a:pt x="1611" y="1803"/>
                  </a:lnTo>
                  <a:lnTo>
                    <a:pt x="1601" y="1789"/>
                  </a:lnTo>
                  <a:lnTo>
                    <a:pt x="1589" y="1771"/>
                  </a:lnTo>
                  <a:lnTo>
                    <a:pt x="1577" y="1752"/>
                  </a:lnTo>
                  <a:lnTo>
                    <a:pt x="1574" y="1748"/>
                  </a:lnTo>
                  <a:lnTo>
                    <a:pt x="1572" y="1745"/>
                  </a:lnTo>
                  <a:lnTo>
                    <a:pt x="1560" y="1725"/>
                  </a:lnTo>
                  <a:lnTo>
                    <a:pt x="1548" y="1706"/>
                  </a:lnTo>
                  <a:lnTo>
                    <a:pt x="1544" y="1699"/>
                  </a:lnTo>
                  <a:lnTo>
                    <a:pt x="1540" y="1690"/>
                  </a:lnTo>
                  <a:lnTo>
                    <a:pt x="1522" y="1658"/>
                  </a:lnTo>
                  <a:lnTo>
                    <a:pt x="1512" y="1637"/>
                  </a:lnTo>
                  <a:lnTo>
                    <a:pt x="1510" y="1634"/>
                  </a:lnTo>
                  <a:lnTo>
                    <a:pt x="1509" y="1631"/>
                  </a:lnTo>
                  <a:lnTo>
                    <a:pt x="1492" y="1596"/>
                  </a:lnTo>
                  <a:lnTo>
                    <a:pt x="1488" y="1587"/>
                  </a:lnTo>
                  <a:lnTo>
                    <a:pt x="1485" y="1580"/>
                  </a:lnTo>
                  <a:lnTo>
                    <a:pt x="1483" y="1576"/>
                  </a:lnTo>
                  <a:lnTo>
                    <a:pt x="1481" y="1572"/>
                  </a:lnTo>
                  <a:lnTo>
                    <a:pt x="1468" y="1537"/>
                  </a:lnTo>
                  <a:lnTo>
                    <a:pt x="1465" y="1531"/>
                  </a:lnTo>
                  <a:lnTo>
                    <a:pt x="1462" y="1524"/>
                  </a:lnTo>
                  <a:lnTo>
                    <a:pt x="1457" y="1508"/>
                  </a:lnTo>
                  <a:lnTo>
                    <a:pt x="1452" y="1493"/>
                  </a:lnTo>
                  <a:lnTo>
                    <a:pt x="1446" y="1475"/>
                  </a:lnTo>
                  <a:lnTo>
                    <a:pt x="1444" y="1471"/>
                  </a:lnTo>
                  <a:lnTo>
                    <a:pt x="1442" y="1468"/>
                  </a:lnTo>
                  <a:lnTo>
                    <a:pt x="1438" y="1452"/>
                  </a:lnTo>
                  <a:lnTo>
                    <a:pt x="1427" y="1414"/>
                  </a:lnTo>
                  <a:lnTo>
                    <a:pt x="1426" y="1411"/>
                  </a:lnTo>
                  <a:lnTo>
                    <a:pt x="1402" y="1388"/>
                  </a:lnTo>
                  <a:lnTo>
                    <a:pt x="1381" y="1362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59" y="1319"/>
                  </a:lnTo>
                  <a:lnTo>
                    <a:pt x="1355" y="1305"/>
                  </a:lnTo>
                  <a:lnTo>
                    <a:pt x="1352" y="1296"/>
                  </a:lnTo>
                  <a:lnTo>
                    <a:pt x="1349" y="1287"/>
                  </a:lnTo>
                  <a:lnTo>
                    <a:pt x="1344" y="1262"/>
                  </a:lnTo>
                  <a:lnTo>
                    <a:pt x="1343" y="1237"/>
                  </a:lnTo>
                  <a:lnTo>
                    <a:pt x="1343" y="1012"/>
                  </a:lnTo>
                  <a:lnTo>
                    <a:pt x="1345" y="979"/>
                  </a:lnTo>
                  <a:lnTo>
                    <a:pt x="1352" y="948"/>
                  </a:lnTo>
                  <a:lnTo>
                    <a:pt x="1363" y="918"/>
                  </a:lnTo>
                  <a:lnTo>
                    <a:pt x="1379" y="890"/>
                  </a:lnTo>
                  <a:lnTo>
                    <a:pt x="1399" y="864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5"/>
                  </a:lnTo>
                  <a:lnTo>
                    <a:pt x="1224" y="523"/>
                  </a:lnTo>
                  <a:lnTo>
                    <a:pt x="1173" y="513"/>
                  </a:lnTo>
                  <a:lnTo>
                    <a:pt x="1119" y="508"/>
                  </a:lnTo>
                  <a:lnTo>
                    <a:pt x="1063" y="506"/>
                  </a:lnTo>
                  <a:close/>
                  <a:moveTo>
                    <a:pt x="2070" y="112"/>
                  </a:move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8"/>
                  </a:lnTo>
                  <a:lnTo>
                    <a:pt x="1787" y="152"/>
                  </a:lnTo>
                  <a:lnTo>
                    <a:pt x="1743" y="170"/>
                  </a:lnTo>
                  <a:lnTo>
                    <a:pt x="1701" y="191"/>
                  </a:lnTo>
                  <a:lnTo>
                    <a:pt x="1663" y="214"/>
                  </a:lnTo>
                  <a:lnTo>
                    <a:pt x="1630" y="242"/>
                  </a:lnTo>
                  <a:lnTo>
                    <a:pt x="1600" y="273"/>
                  </a:lnTo>
                  <a:lnTo>
                    <a:pt x="1573" y="307"/>
                  </a:lnTo>
                  <a:lnTo>
                    <a:pt x="1551" y="343"/>
                  </a:lnTo>
                  <a:lnTo>
                    <a:pt x="1536" y="379"/>
                  </a:lnTo>
                  <a:lnTo>
                    <a:pt x="1524" y="414"/>
                  </a:lnTo>
                  <a:lnTo>
                    <a:pt x="1517" y="446"/>
                  </a:lnTo>
                  <a:lnTo>
                    <a:pt x="1512" y="476"/>
                  </a:lnTo>
                  <a:lnTo>
                    <a:pt x="1510" y="503"/>
                  </a:lnTo>
                  <a:lnTo>
                    <a:pt x="1509" y="524"/>
                  </a:lnTo>
                  <a:lnTo>
                    <a:pt x="1509" y="540"/>
                  </a:lnTo>
                  <a:lnTo>
                    <a:pt x="1511" y="542"/>
                  </a:lnTo>
                  <a:lnTo>
                    <a:pt x="1511" y="911"/>
                  </a:lnTo>
                  <a:lnTo>
                    <a:pt x="1492" y="929"/>
                  </a:lnTo>
                  <a:lnTo>
                    <a:pt x="1476" y="946"/>
                  </a:lnTo>
                  <a:lnTo>
                    <a:pt x="1465" y="967"/>
                  </a:lnTo>
                  <a:lnTo>
                    <a:pt x="1457" y="988"/>
                  </a:lnTo>
                  <a:lnTo>
                    <a:pt x="1455" y="1012"/>
                  </a:lnTo>
                  <a:lnTo>
                    <a:pt x="1455" y="1237"/>
                  </a:lnTo>
                  <a:lnTo>
                    <a:pt x="1457" y="1259"/>
                  </a:lnTo>
                  <a:lnTo>
                    <a:pt x="1464" y="1280"/>
                  </a:lnTo>
                  <a:lnTo>
                    <a:pt x="1474" y="1299"/>
                  </a:lnTo>
                  <a:lnTo>
                    <a:pt x="1488" y="1316"/>
                  </a:lnTo>
                  <a:lnTo>
                    <a:pt x="1507" y="1331"/>
                  </a:lnTo>
                  <a:lnTo>
                    <a:pt x="1526" y="1343"/>
                  </a:lnTo>
                  <a:lnTo>
                    <a:pt x="1531" y="1365"/>
                  </a:lnTo>
                  <a:lnTo>
                    <a:pt x="1537" y="1393"/>
                  </a:lnTo>
                  <a:lnTo>
                    <a:pt x="1545" y="1420"/>
                  </a:lnTo>
                  <a:lnTo>
                    <a:pt x="1545" y="1422"/>
                  </a:lnTo>
                  <a:lnTo>
                    <a:pt x="1546" y="1424"/>
                  </a:lnTo>
                  <a:lnTo>
                    <a:pt x="1549" y="1434"/>
                  </a:lnTo>
                  <a:lnTo>
                    <a:pt x="1566" y="1481"/>
                  </a:lnTo>
                  <a:lnTo>
                    <a:pt x="1575" y="1504"/>
                  </a:lnTo>
                  <a:lnTo>
                    <a:pt x="1578" y="1513"/>
                  </a:lnTo>
                  <a:lnTo>
                    <a:pt x="1587" y="1535"/>
                  </a:lnTo>
                  <a:lnTo>
                    <a:pt x="1590" y="1541"/>
                  </a:lnTo>
                  <a:lnTo>
                    <a:pt x="1611" y="1586"/>
                  </a:lnTo>
                  <a:lnTo>
                    <a:pt x="1611" y="1586"/>
                  </a:lnTo>
                  <a:lnTo>
                    <a:pt x="1632" y="1625"/>
                  </a:lnTo>
                  <a:lnTo>
                    <a:pt x="1651" y="1659"/>
                  </a:lnTo>
                  <a:lnTo>
                    <a:pt x="1651" y="1660"/>
                  </a:lnTo>
                  <a:lnTo>
                    <a:pt x="1652" y="1661"/>
                  </a:lnTo>
                  <a:lnTo>
                    <a:pt x="1669" y="1689"/>
                  </a:lnTo>
                  <a:lnTo>
                    <a:pt x="1669" y="1689"/>
                  </a:lnTo>
                  <a:lnTo>
                    <a:pt x="1670" y="1690"/>
                  </a:lnTo>
                  <a:lnTo>
                    <a:pt x="1682" y="1707"/>
                  </a:lnTo>
                  <a:lnTo>
                    <a:pt x="1692" y="1722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5" y="1741"/>
                  </a:lnTo>
                  <a:lnTo>
                    <a:pt x="1708" y="1746"/>
                  </a:lnTo>
                  <a:lnTo>
                    <a:pt x="1711" y="1750"/>
                  </a:lnTo>
                  <a:lnTo>
                    <a:pt x="1712" y="1750"/>
                  </a:lnTo>
                  <a:lnTo>
                    <a:pt x="1712" y="1751"/>
                  </a:lnTo>
                  <a:lnTo>
                    <a:pt x="1715" y="1755"/>
                  </a:lnTo>
                  <a:lnTo>
                    <a:pt x="1718" y="1758"/>
                  </a:lnTo>
                  <a:lnTo>
                    <a:pt x="1720" y="1761"/>
                  </a:lnTo>
                  <a:lnTo>
                    <a:pt x="1721" y="1762"/>
                  </a:lnTo>
                  <a:lnTo>
                    <a:pt x="1721" y="1763"/>
                  </a:lnTo>
                  <a:lnTo>
                    <a:pt x="1723" y="1765"/>
                  </a:lnTo>
                  <a:lnTo>
                    <a:pt x="1734" y="1778"/>
                  </a:lnTo>
                  <a:lnTo>
                    <a:pt x="1734" y="2004"/>
                  </a:lnTo>
                  <a:lnTo>
                    <a:pt x="1732" y="2039"/>
                  </a:lnTo>
                  <a:lnTo>
                    <a:pt x="1725" y="2074"/>
                  </a:lnTo>
                  <a:lnTo>
                    <a:pt x="1714" y="2107"/>
                  </a:lnTo>
                  <a:lnTo>
                    <a:pt x="1698" y="2137"/>
                  </a:lnTo>
                  <a:lnTo>
                    <a:pt x="1679" y="2166"/>
                  </a:lnTo>
                  <a:lnTo>
                    <a:pt x="1655" y="2191"/>
                  </a:lnTo>
                  <a:lnTo>
                    <a:pt x="1629" y="2214"/>
                  </a:lnTo>
                  <a:lnTo>
                    <a:pt x="1599" y="2233"/>
                  </a:lnTo>
                  <a:lnTo>
                    <a:pt x="1100" y="2507"/>
                  </a:lnTo>
                  <a:lnTo>
                    <a:pt x="1063" y="2530"/>
                  </a:lnTo>
                  <a:lnTo>
                    <a:pt x="1030" y="2556"/>
                  </a:lnTo>
                  <a:lnTo>
                    <a:pt x="1000" y="2585"/>
                  </a:lnTo>
                  <a:lnTo>
                    <a:pt x="974" y="2618"/>
                  </a:lnTo>
                  <a:lnTo>
                    <a:pt x="950" y="2652"/>
                  </a:lnTo>
                  <a:lnTo>
                    <a:pt x="931" y="2689"/>
                  </a:lnTo>
                  <a:lnTo>
                    <a:pt x="916" y="2728"/>
                  </a:lnTo>
                  <a:lnTo>
                    <a:pt x="904" y="2769"/>
                  </a:lnTo>
                  <a:lnTo>
                    <a:pt x="897" y="2811"/>
                  </a:lnTo>
                  <a:lnTo>
                    <a:pt x="895" y="2854"/>
                  </a:lnTo>
                  <a:lnTo>
                    <a:pt x="895" y="2980"/>
                  </a:lnTo>
                  <a:lnTo>
                    <a:pt x="2105" y="2980"/>
                  </a:lnTo>
                  <a:lnTo>
                    <a:pt x="2092" y="2964"/>
                  </a:lnTo>
                  <a:lnTo>
                    <a:pt x="2078" y="2950"/>
                  </a:lnTo>
                  <a:lnTo>
                    <a:pt x="2072" y="2942"/>
                  </a:lnTo>
                  <a:lnTo>
                    <a:pt x="2066" y="2935"/>
                  </a:lnTo>
                  <a:lnTo>
                    <a:pt x="2036" y="2894"/>
                  </a:lnTo>
                  <a:lnTo>
                    <a:pt x="2030" y="2887"/>
                  </a:lnTo>
                  <a:lnTo>
                    <a:pt x="2025" y="2878"/>
                  </a:lnTo>
                  <a:lnTo>
                    <a:pt x="1999" y="2835"/>
                  </a:lnTo>
                  <a:lnTo>
                    <a:pt x="1989" y="2818"/>
                  </a:lnTo>
                  <a:lnTo>
                    <a:pt x="1968" y="2776"/>
                  </a:lnTo>
                  <a:lnTo>
                    <a:pt x="1958" y="2754"/>
                  </a:lnTo>
                  <a:lnTo>
                    <a:pt x="1943" y="2713"/>
                  </a:lnTo>
                  <a:lnTo>
                    <a:pt x="1939" y="2699"/>
                  </a:lnTo>
                  <a:lnTo>
                    <a:pt x="1934" y="2686"/>
                  </a:lnTo>
                  <a:lnTo>
                    <a:pt x="1924" y="2646"/>
                  </a:lnTo>
                  <a:lnTo>
                    <a:pt x="1917" y="2618"/>
                  </a:lnTo>
                  <a:lnTo>
                    <a:pt x="1912" y="2595"/>
                  </a:lnTo>
                  <a:lnTo>
                    <a:pt x="1909" y="2573"/>
                  </a:lnTo>
                  <a:lnTo>
                    <a:pt x="1906" y="2546"/>
                  </a:lnTo>
                  <a:lnTo>
                    <a:pt x="1903" y="2510"/>
                  </a:lnTo>
                  <a:lnTo>
                    <a:pt x="1902" y="2474"/>
                  </a:lnTo>
                  <a:lnTo>
                    <a:pt x="1903" y="2440"/>
                  </a:lnTo>
                  <a:lnTo>
                    <a:pt x="1905" y="2407"/>
                  </a:lnTo>
                  <a:lnTo>
                    <a:pt x="1908" y="2386"/>
                  </a:lnTo>
                  <a:lnTo>
                    <a:pt x="1915" y="2342"/>
                  </a:lnTo>
                  <a:lnTo>
                    <a:pt x="1920" y="2318"/>
                  </a:lnTo>
                  <a:lnTo>
                    <a:pt x="1932" y="2270"/>
                  </a:lnTo>
                  <a:lnTo>
                    <a:pt x="1943" y="2233"/>
                  </a:lnTo>
                  <a:lnTo>
                    <a:pt x="1954" y="2203"/>
                  </a:lnTo>
                  <a:lnTo>
                    <a:pt x="1968" y="2171"/>
                  </a:lnTo>
                  <a:lnTo>
                    <a:pt x="1980" y="2146"/>
                  </a:lnTo>
                  <a:lnTo>
                    <a:pt x="1996" y="2116"/>
                  </a:lnTo>
                  <a:lnTo>
                    <a:pt x="2003" y="2103"/>
                  </a:lnTo>
                  <a:lnTo>
                    <a:pt x="2010" y="2092"/>
                  </a:lnTo>
                  <a:lnTo>
                    <a:pt x="2044" y="2042"/>
                  </a:lnTo>
                  <a:lnTo>
                    <a:pt x="2060" y="2020"/>
                  </a:lnTo>
                  <a:lnTo>
                    <a:pt x="2082" y="1994"/>
                  </a:lnTo>
                  <a:lnTo>
                    <a:pt x="2101" y="1974"/>
                  </a:lnTo>
                  <a:lnTo>
                    <a:pt x="2124" y="1949"/>
                  </a:lnTo>
                  <a:lnTo>
                    <a:pt x="2145" y="1930"/>
                  </a:lnTo>
                  <a:lnTo>
                    <a:pt x="2169" y="1909"/>
                  </a:lnTo>
                  <a:lnTo>
                    <a:pt x="2192" y="1891"/>
                  </a:lnTo>
                  <a:lnTo>
                    <a:pt x="2212" y="1875"/>
                  </a:lnTo>
                  <a:lnTo>
                    <a:pt x="2244" y="1855"/>
                  </a:lnTo>
                  <a:lnTo>
                    <a:pt x="2262" y="1844"/>
                  </a:lnTo>
                  <a:lnTo>
                    <a:pt x="2298" y="1823"/>
                  </a:lnTo>
                  <a:lnTo>
                    <a:pt x="2303" y="1821"/>
                  </a:lnTo>
                  <a:lnTo>
                    <a:pt x="2309" y="1818"/>
                  </a:lnTo>
                  <a:lnTo>
                    <a:pt x="2330" y="1808"/>
                  </a:lnTo>
                  <a:lnTo>
                    <a:pt x="2350" y="1799"/>
                  </a:lnTo>
                  <a:lnTo>
                    <a:pt x="2350" y="1777"/>
                  </a:lnTo>
                  <a:lnTo>
                    <a:pt x="2364" y="1761"/>
                  </a:lnTo>
                  <a:lnTo>
                    <a:pt x="2378" y="1744"/>
                  </a:lnTo>
                  <a:lnTo>
                    <a:pt x="2395" y="1723"/>
                  </a:lnTo>
                  <a:lnTo>
                    <a:pt x="2411" y="1701"/>
                  </a:lnTo>
                  <a:lnTo>
                    <a:pt x="2450" y="1641"/>
                  </a:lnTo>
                  <a:lnTo>
                    <a:pt x="2485" y="1580"/>
                  </a:lnTo>
                  <a:lnTo>
                    <a:pt x="2517" y="1516"/>
                  </a:lnTo>
                  <a:lnTo>
                    <a:pt x="2545" y="1449"/>
                  </a:lnTo>
                  <a:lnTo>
                    <a:pt x="2569" y="1380"/>
                  </a:lnTo>
                  <a:lnTo>
                    <a:pt x="2578" y="1352"/>
                  </a:lnTo>
                  <a:lnTo>
                    <a:pt x="2606" y="1343"/>
                  </a:lnTo>
                  <a:lnTo>
                    <a:pt x="2629" y="1334"/>
                  </a:lnTo>
                  <a:lnTo>
                    <a:pt x="2648" y="1320"/>
                  </a:lnTo>
                  <a:lnTo>
                    <a:pt x="2663" y="1303"/>
                  </a:lnTo>
                  <a:lnTo>
                    <a:pt x="2675" y="1283"/>
                  </a:lnTo>
                  <a:lnTo>
                    <a:pt x="2683" y="1260"/>
                  </a:lnTo>
                  <a:lnTo>
                    <a:pt x="2686" y="1237"/>
                  </a:lnTo>
                  <a:lnTo>
                    <a:pt x="2686" y="1012"/>
                  </a:lnTo>
                  <a:lnTo>
                    <a:pt x="2683" y="988"/>
                  </a:lnTo>
                  <a:lnTo>
                    <a:pt x="2675" y="967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1"/>
                  </a:lnTo>
                  <a:lnTo>
                    <a:pt x="2630" y="555"/>
                  </a:lnTo>
                  <a:lnTo>
                    <a:pt x="2631" y="551"/>
                  </a:lnTo>
                  <a:lnTo>
                    <a:pt x="2631" y="541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8"/>
                  </a:lnTo>
                  <a:lnTo>
                    <a:pt x="2584" y="335"/>
                  </a:lnTo>
                  <a:lnTo>
                    <a:pt x="2565" y="302"/>
                  </a:lnTo>
                  <a:lnTo>
                    <a:pt x="2539" y="271"/>
                  </a:lnTo>
                  <a:lnTo>
                    <a:pt x="2510" y="241"/>
                  </a:lnTo>
                  <a:lnTo>
                    <a:pt x="2476" y="214"/>
                  </a:lnTo>
                  <a:lnTo>
                    <a:pt x="2438" y="190"/>
                  </a:lnTo>
                  <a:lnTo>
                    <a:pt x="2397" y="169"/>
                  </a:lnTo>
                  <a:lnTo>
                    <a:pt x="2352" y="152"/>
                  </a:lnTo>
                  <a:lnTo>
                    <a:pt x="2303" y="138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8"/>
                  </a:lnTo>
                  <a:lnTo>
                    <a:pt x="2655" y="237"/>
                  </a:lnTo>
                  <a:lnTo>
                    <a:pt x="2679" y="276"/>
                  </a:lnTo>
                  <a:lnTo>
                    <a:pt x="2699" y="315"/>
                  </a:lnTo>
                  <a:lnTo>
                    <a:pt x="2714" y="353"/>
                  </a:lnTo>
                  <a:lnTo>
                    <a:pt x="2726" y="391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89"/>
                  </a:lnTo>
                  <a:lnTo>
                    <a:pt x="2744" y="516"/>
                  </a:lnTo>
                  <a:lnTo>
                    <a:pt x="2744" y="537"/>
                  </a:lnTo>
                  <a:lnTo>
                    <a:pt x="2743" y="554"/>
                  </a:lnTo>
                  <a:lnTo>
                    <a:pt x="2742" y="565"/>
                  </a:lnTo>
                  <a:lnTo>
                    <a:pt x="2742" y="864"/>
                  </a:lnTo>
                  <a:lnTo>
                    <a:pt x="2761" y="890"/>
                  </a:lnTo>
                  <a:lnTo>
                    <a:pt x="2777" y="918"/>
                  </a:lnTo>
                  <a:lnTo>
                    <a:pt x="2788" y="948"/>
                  </a:lnTo>
                  <a:lnTo>
                    <a:pt x="2795" y="979"/>
                  </a:lnTo>
                  <a:lnTo>
                    <a:pt x="2798" y="1012"/>
                  </a:lnTo>
                  <a:lnTo>
                    <a:pt x="2798" y="1237"/>
                  </a:lnTo>
                  <a:lnTo>
                    <a:pt x="2795" y="1269"/>
                  </a:lnTo>
                  <a:lnTo>
                    <a:pt x="2788" y="1301"/>
                  </a:lnTo>
                  <a:lnTo>
                    <a:pt x="2777" y="1331"/>
                  </a:lnTo>
                  <a:lnTo>
                    <a:pt x="2762" y="1358"/>
                  </a:lnTo>
                  <a:lnTo>
                    <a:pt x="2744" y="1383"/>
                  </a:lnTo>
                  <a:lnTo>
                    <a:pt x="2721" y="1405"/>
                  </a:lnTo>
                  <a:lnTo>
                    <a:pt x="2696" y="1425"/>
                  </a:lnTo>
                  <a:lnTo>
                    <a:pt x="2667" y="1440"/>
                  </a:lnTo>
                  <a:lnTo>
                    <a:pt x="2642" y="1506"/>
                  </a:lnTo>
                  <a:lnTo>
                    <a:pt x="2614" y="1572"/>
                  </a:lnTo>
                  <a:lnTo>
                    <a:pt x="2583" y="1634"/>
                  </a:lnTo>
                  <a:lnTo>
                    <a:pt x="2548" y="1695"/>
                  </a:lnTo>
                  <a:lnTo>
                    <a:pt x="2511" y="1753"/>
                  </a:lnTo>
                  <a:lnTo>
                    <a:pt x="2570" y="1746"/>
                  </a:lnTo>
                  <a:lnTo>
                    <a:pt x="2630" y="1743"/>
                  </a:lnTo>
                  <a:lnTo>
                    <a:pt x="2696" y="1746"/>
                  </a:lnTo>
                  <a:lnTo>
                    <a:pt x="2760" y="1754"/>
                  </a:lnTo>
                  <a:lnTo>
                    <a:pt x="2823" y="1769"/>
                  </a:lnTo>
                  <a:lnTo>
                    <a:pt x="2883" y="1789"/>
                  </a:lnTo>
                  <a:lnTo>
                    <a:pt x="2941" y="1813"/>
                  </a:lnTo>
                  <a:lnTo>
                    <a:pt x="2997" y="1843"/>
                  </a:lnTo>
                  <a:lnTo>
                    <a:pt x="3049" y="1877"/>
                  </a:lnTo>
                  <a:lnTo>
                    <a:pt x="3098" y="1914"/>
                  </a:lnTo>
                  <a:lnTo>
                    <a:pt x="3143" y="1957"/>
                  </a:lnTo>
                  <a:lnTo>
                    <a:pt x="3186" y="2002"/>
                  </a:lnTo>
                  <a:lnTo>
                    <a:pt x="3224" y="2052"/>
                  </a:lnTo>
                  <a:lnTo>
                    <a:pt x="3257" y="2104"/>
                  </a:lnTo>
                  <a:lnTo>
                    <a:pt x="3287" y="2161"/>
                  </a:lnTo>
                  <a:lnTo>
                    <a:pt x="3311" y="2219"/>
                  </a:lnTo>
                  <a:lnTo>
                    <a:pt x="3331" y="2279"/>
                  </a:lnTo>
                  <a:lnTo>
                    <a:pt x="3345" y="2342"/>
                  </a:lnTo>
                  <a:lnTo>
                    <a:pt x="3354" y="2407"/>
                  </a:lnTo>
                  <a:lnTo>
                    <a:pt x="3357" y="2474"/>
                  </a:lnTo>
                  <a:lnTo>
                    <a:pt x="3354" y="2540"/>
                  </a:lnTo>
                  <a:lnTo>
                    <a:pt x="3345" y="2604"/>
                  </a:lnTo>
                  <a:lnTo>
                    <a:pt x="3331" y="2668"/>
                  </a:lnTo>
                  <a:lnTo>
                    <a:pt x="3311" y="2728"/>
                  </a:lnTo>
                  <a:lnTo>
                    <a:pt x="3287" y="2786"/>
                  </a:lnTo>
                  <a:lnTo>
                    <a:pt x="3257" y="2842"/>
                  </a:lnTo>
                  <a:lnTo>
                    <a:pt x="3224" y="2895"/>
                  </a:lnTo>
                  <a:lnTo>
                    <a:pt x="3186" y="2944"/>
                  </a:lnTo>
                  <a:lnTo>
                    <a:pt x="3143" y="2990"/>
                  </a:lnTo>
                  <a:lnTo>
                    <a:pt x="3098" y="3033"/>
                  </a:lnTo>
                  <a:lnTo>
                    <a:pt x="3049" y="3071"/>
                  </a:lnTo>
                  <a:lnTo>
                    <a:pt x="2997" y="3104"/>
                  </a:lnTo>
                  <a:lnTo>
                    <a:pt x="2941" y="3134"/>
                  </a:lnTo>
                  <a:lnTo>
                    <a:pt x="2883" y="3158"/>
                  </a:lnTo>
                  <a:lnTo>
                    <a:pt x="2823" y="3178"/>
                  </a:lnTo>
                  <a:lnTo>
                    <a:pt x="2760" y="3192"/>
                  </a:lnTo>
                  <a:lnTo>
                    <a:pt x="2696" y="3201"/>
                  </a:lnTo>
                  <a:lnTo>
                    <a:pt x="2630" y="3204"/>
                  </a:lnTo>
                  <a:lnTo>
                    <a:pt x="2570" y="3202"/>
                  </a:lnTo>
                  <a:lnTo>
                    <a:pt x="2511" y="3194"/>
                  </a:lnTo>
                  <a:lnTo>
                    <a:pt x="2454" y="3182"/>
                  </a:lnTo>
                  <a:lnTo>
                    <a:pt x="2398" y="3166"/>
                  </a:lnTo>
                  <a:lnTo>
                    <a:pt x="2345" y="3145"/>
                  </a:lnTo>
                  <a:lnTo>
                    <a:pt x="2293" y="3121"/>
                  </a:lnTo>
                  <a:lnTo>
                    <a:pt x="2244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0"/>
                  </a:lnTo>
                  <a:lnTo>
                    <a:pt x="89" y="2612"/>
                  </a:lnTo>
                  <a:lnTo>
                    <a:pt x="118" y="2576"/>
                  </a:lnTo>
                  <a:lnTo>
                    <a:pt x="153" y="2542"/>
                  </a:lnTo>
                  <a:lnTo>
                    <a:pt x="190" y="2512"/>
                  </a:lnTo>
                  <a:lnTo>
                    <a:pt x="231" y="2487"/>
                  </a:lnTo>
                  <a:lnTo>
                    <a:pt x="603" y="2253"/>
                  </a:lnTo>
                  <a:lnTo>
                    <a:pt x="623" y="2239"/>
                  </a:lnTo>
                  <a:lnTo>
                    <a:pt x="639" y="2224"/>
                  </a:lnTo>
                  <a:lnTo>
                    <a:pt x="652" y="2207"/>
                  </a:lnTo>
                  <a:lnTo>
                    <a:pt x="661" y="2187"/>
                  </a:lnTo>
                  <a:lnTo>
                    <a:pt x="666" y="2167"/>
                  </a:lnTo>
                  <a:lnTo>
                    <a:pt x="668" y="2144"/>
                  </a:lnTo>
                  <a:lnTo>
                    <a:pt x="668" y="1991"/>
                  </a:lnTo>
                  <a:lnTo>
                    <a:pt x="655" y="1976"/>
                  </a:lnTo>
                  <a:lnTo>
                    <a:pt x="639" y="1957"/>
                  </a:lnTo>
                  <a:lnTo>
                    <a:pt x="621" y="1935"/>
                  </a:lnTo>
                  <a:lnTo>
                    <a:pt x="600" y="1908"/>
                  </a:lnTo>
                  <a:lnTo>
                    <a:pt x="579" y="1879"/>
                  </a:lnTo>
                  <a:lnTo>
                    <a:pt x="556" y="1845"/>
                  </a:lnTo>
                  <a:lnTo>
                    <a:pt x="535" y="1809"/>
                  </a:lnTo>
                  <a:lnTo>
                    <a:pt x="515" y="1770"/>
                  </a:lnTo>
                  <a:lnTo>
                    <a:pt x="496" y="1728"/>
                  </a:lnTo>
                  <a:lnTo>
                    <a:pt x="479" y="1683"/>
                  </a:lnTo>
                  <a:lnTo>
                    <a:pt x="465" y="1637"/>
                  </a:lnTo>
                  <a:lnTo>
                    <a:pt x="444" y="1617"/>
                  </a:lnTo>
                  <a:lnTo>
                    <a:pt x="425" y="1593"/>
                  </a:lnTo>
                  <a:lnTo>
                    <a:pt x="411" y="1568"/>
                  </a:lnTo>
                  <a:lnTo>
                    <a:pt x="401" y="1540"/>
                  </a:lnTo>
                  <a:lnTo>
                    <a:pt x="394" y="1512"/>
                  </a:lnTo>
                  <a:lnTo>
                    <a:pt x="392" y="1482"/>
                  </a:lnTo>
                  <a:lnTo>
                    <a:pt x="392" y="1288"/>
                  </a:lnTo>
                  <a:lnTo>
                    <a:pt x="394" y="1260"/>
                  </a:lnTo>
                  <a:lnTo>
                    <a:pt x="401" y="1233"/>
                  </a:lnTo>
                  <a:lnTo>
                    <a:pt x="412" y="1207"/>
                  </a:lnTo>
                  <a:lnTo>
                    <a:pt x="428" y="1181"/>
                  </a:lnTo>
                  <a:lnTo>
                    <a:pt x="448" y="1157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9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2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7"/>
                  </a:lnTo>
                  <a:lnTo>
                    <a:pt x="521" y="670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89"/>
                  </a:lnTo>
                  <a:lnTo>
                    <a:pt x="600" y="564"/>
                  </a:lnTo>
                  <a:lnTo>
                    <a:pt x="627" y="538"/>
                  </a:lnTo>
                  <a:lnTo>
                    <a:pt x="655" y="515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5"/>
                  </a:lnTo>
                  <a:lnTo>
                    <a:pt x="846" y="421"/>
                  </a:lnTo>
                  <a:lnTo>
                    <a:pt x="894" y="410"/>
                  </a:lnTo>
                  <a:lnTo>
                    <a:pt x="947" y="400"/>
                  </a:lnTo>
                  <a:lnTo>
                    <a:pt x="1003" y="395"/>
                  </a:lnTo>
                  <a:lnTo>
                    <a:pt x="1063" y="393"/>
                  </a:lnTo>
                  <a:lnTo>
                    <a:pt x="1126" y="395"/>
                  </a:lnTo>
                  <a:lnTo>
                    <a:pt x="1186" y="401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5"/>
                  </a:lnTo>
                  <a:lnTo>
                    <a:pt x="1401" y="468"/>
                  </a:lnTo>
                  <a:lnTo>
                    <a:pt x="1405" y="434"/>
                  </a:lnTo>
                  <a:lnTo>
                    <a:pt x="1413" y="398"/>
                  </a:lnTo>
                  <a:lnTo>
                    <a:pt x="1424" y="359"/>
                  </a:lnTo>
                  <a:lnTo>
                    <a:pt x="1439" y="320"/>
                  </a:lnTo>
                  <a:lnTo>
                    <a:pt x="1459" y="279"/>
                  </a:lnTo>
                  <a:lnTo>
                    <a:pt x="1484" y="238"/>
                  </a:lnTo>
                  <a:lnTo>
                    <a:pt x="1516" y="198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261"/>
            <p:cNvSpPr>
              <a:spLocks/>
            </p:cNvSpPr>
            <p:nvPr/>
          </p:nvSpPr>
          <p:spPr bwMode="auto">
            <a:xfrm>
              <a:off x="5737225" y="3106738"/>
              <a:ext cx="138112" cy="19050"/>
            </a:xfrm>
            <a:custGeom>
              <a:avLst/>
              <a:gdLst>
                <a:gd name="T0" fmla="*/ 56 w 783"/>
                <a:gd name="T1" fmla="*/ 0 h 113"/>
                <a:gd name="T2" fmla="*/ 727 w 783"/>
                <a:gd name="T3" fmla="*/ 0 h 113"/>
                <a:gd name="T4" fmla="*/ 745 w 783"/>
                <a:gd name="T5" fmla="*/ 3 h 113"/>
                <a:gd name="T6" fmla="*/ 760 w 783"/>
                <a:gd name="T7" fmla="*/ 11 h 113"/>
                <a:gd name="T8" fmla="*/ 772 w 783"/>
                <a:gd name="T9" fmla="*/ 23 h 113"/>
                <a:gd name="T10" fmla="*/ 780 w 783"/>
                <a:gd name="T11" fmla="*/ 38 h 113"/>
                <a:gd name="T12" fmla="*/ 783 w 783"/>
                <a:gd name="T13" fmla="*/ 57 h 113"/>
                <a:gd name="T14" fmla="*/ 780 w 783"/>
                <a:gd name="T15" fmla="*/ 74 h 113"/>
                <a:gd name="T16" fmla="*/ 772 w 783"/>
                <a:gd name="T17" fmla="*/ 89 h 113"/>
                <a:gd name="T18" fmla="*/ 760 w 783"/>
                <a:gd name="T19" fmla="*/ 102 h 113"/>
                <a:gd name="T20" fmla="*/ 745 w 783"/>
                <a:gd name="T21" fmla="*/ 110 h 113"/>
                <a:gd name="T22" fmla="*/ 727 w 783"/>
                <a:gd name="T23" fmla="*/ 113 h 113"/>
                <a:gd name="T24" fmla="*/ 56 w 783"/>
                <a:gd name="T25" fmla="*/ 113 h 113"/>
                <a:gd name="T26" fmla="*/ 39 w 783"/>
                <a:gd name="T27" fmla="*/ 110 h 113"/>
                <a:gd name="T28" fmla="*/ 23 w 783"/>
                <a:gd name="T29" fmla="*/ 102 h 113"/>
                <a:gd name="T30" fmla="*/ 11 w 783"/>
                <a:gd name="T31" fmla="*/ 89 h 113"/>
                <a:gd name="T32" fmla="*/ 3 w 783"/>
                <a:gd name="T33" fmla="*/ 74 h 113"/>
                <a:gd name="T34" fmla="*/ 0 w 783"/>
                <a:gd name="T35" fmla="*/ 57 h 113"/>
                <a:gd name="T36" fmla="*/ 3 w 783"/>
                <a:gd name="T37" fmla="*/ 38 h 113"/>
                <a:gd name="T38" fmla="*/ 11 w 783"/>
                <a:gd name="T39" fmla="*/ 23 h 113"/>
                <a:gd name="T40" fmla="*/ 23 w 783"/>
                <a:gd name="T41" fmla="*/ 11 h 113"/>
                <a:gd name="T42" fmla="*/ 39 w 783"/>
                <a:gd name="T43" fmla="*/ 3 h 113"/>
                <a:gd name="T44" fmla="*/ 56 w 783"/>
                <a:gd name="T4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3" h="113">
                  <a:moveTo>
                    <a:pt x="56" y="0"/>
                  </a:moveTo>
                  <a:lnTo>
                    <a:pt x="727" y="0"/>
                  </a:lnTo>
                  <a:lnTo>
                    <a:pt x="745" y="3"/>
                  </a:lnTo>
                  <a:lnTo>
                    <a:pt x="760" y="11"/>
                  </a:lnTo>
                  <a:lnTo>
                    <a:pt x="772" y="23"/>
                  </a:lnTo>
                  <a:lnTo>
                    <a:pt x="780" y="38"/>
                  </a:lnTo>
                  <a:lnTo>
                    <a:pt x="783" y="57"/>
                  </a:lnTo>
                  <a:lnTo>
                    <a:pt x="780" y="74"/>
                  </a:lnTo>
                  <a:lnTo>
                    <a:pt x="772" y="89"/>
                  </a:lnTo>
                  <a:lnTo>
                    <a:pt x="760" y="102"/>
                  </a:lnTo>
                  <a:lnTo>
                    <a:pt x="745" y="110"/>
                  </a:lnTo>
                  <a:lnTo>
                    <a:pt x="727" y="113"/>
                  </a:lnTo>
                  <a:lnTo>
                    <a:pt x="56" y="113"/>
                  </a:lnTo>
                  <a:lnTo>
                    <a:pt x="39" y="110"/>
                  </a:lnTo>
                  <a:lnTo>
                    <a:pt x="23" y="102"/>
                  </a:lnTo>
                  <a:lnTo>
                    <a:pt x="11" y="89"/>
                  </a:lnTo>
                  <a:lnTo>
                    <a:pt x="3" y="74"/>
                  </a:lnTo>
                  <a:lnTo>
                    <a:pt x="0" y="57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6" name="Group 945"/>
          <p:cNvGrpSpPr/>
          <p:nvPr/>
        </p:nvGrpSpPr>
        <p:grpSpPr>
          <a:xfrm>
            <a:off x="6263052" y="2679700"/>
            <a:ext cx="592138" cy="565150"/>
            <a:chOff x="6296025" y="2679700"/>
            <a:chExt cx="592138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2" name="Freeform 266"/>
            <p:cNvSpPr>
              <a:spLocks noEditPoints="1"/>
            </p:cNvSpPr>
            <p:nvPr/>
          </p:nvSpPr>
          <p:spPr bwMode="auto">
            <a:xfrm>
              <a:off x="6296025" y="2679700"/>
              <a:ext cx="592138" cy="565150"/>
            </a:xfrm>
            <a:custGeom>
              <a:avLst/>
              <a:gdLst>
                <a:gd name="T0" fmla="*/ 2297 w 3357"/>
                <a:gd name="T1" fmla="*/ 1953 h 3204"/>
                <a:gd name="T2" fmla="*/ 2157 w 3357"/>
                <a:gd name="T3" fmla="*/ 2080 h 3204"/>
                <a:gd name="T4" fmla="*/ 2029 w 3357"/>
                <a:gd name="T5" fmla="*/ 2339 h 3204"/>
                <a:gd name="T6" fmla="*/ 2051 w 3357"/>
                <a:gd name="T7" fmla="*/ 2682 h 3204"/>
                <a:gd name="T8" fmla="*/ 2217 w 3357"/>
                <a:gd name="T9" fmla="*/ 2929 h 3204"/>
                <a:gd name="T10" fmla="*/ 2693 w 3357"/>
                <a:gd name="T11" fmla="*/ 3089 h 3204"/>
                <a:gd name="T12" fmla="*/ 3171 w 3357"/>
                <a:gd name="T13" fmla="*/ 2768 h 3204"/>
                <a:gd name="T14" fmla="*/ 3171 w 3357"/>
                <a:gd name="T15" fmla="*/ 2179 h 3204"/>
                <a:gd name="T16" fmla="*/ 2693 w 3357"/>
                <a:gd name="T17" fmla="*/ 1858 h 3204"/>
                <a:gd name="T18" fmla="*/ 731 w 3357"/>
                <a:gd name="T19" fmla="*/ 598 h 3204"/>
                <a:gd name="T20" fmla="*/ 576 w 3357"/>
                <a:gd name="T21" fmla="*/ 819 h 3204"/>
                <a:gd name="T22" fmla="*/ 525 w 3357"/>
                <a:gd name="T23" fmla="*/ 1238 h 3204"/>
                <a:gd name="T24" fmla="*/ 569 w 3357"/>
                <a:gd name="T25" fmla="*/ 1591 h 3204"/>
                <a:gd name="T26" fmla="*/ 721 w 3357"/>
                <a:gd name="T27" fmla="*/ 1882 h 3204"/>
                <a:gd name="T28" fmla="*/ 757 w 3357"/>
                <a:gd name="T29" fmla="*/ 2249 h 3204"/>
                <a:gd name="T30" fmla="*/ 150 w 3357"/>
                <a:gd name="T31" fmla="*/ 2725 h 3204"/>
                <a:gd name="T32" fmla="*/ 805 w 3357"/>
                <a:gd name="T33" fmla="*/ 2707 h 3204"/>
                <a:gd name="T34" fmla="*/ 1398 w 3357"/>
                <a:gd name="T35" fmla="*/ 2216 h 3204"/>
                <a:gd name="T36" fmla="*/ 1618 w 3357"/>
                <a:gd name="T37" fmla="*/ 1813 h 3204"/>
                <a:gd name="T38" fmla="*/ 1544 w 3357"/>
                <a:gd name="T39" fmla="*/ 1699 h 3204"/>
                <a:gd name="T40" fmla="*/ 1481 w 3357"/>
                <a:gd name="T41" fmla="*/ 1572 h 3204"/>
                <a:gd name="T42" fmla="*/ 1427 w 3357"/>
                <a:gd name="T43" fmla="*/ 1414 h 3204"/>
                <a:gd name="T44" fmla="*/ 1349 w 3357"/>
                <a:gd name="T45" fmla="*/ 1287 h 3204"/>
                <a:gd name="T46" fmla="*/ 1359 w 3357"/>
                <a:gd name="T47" fmla="*/ 573 h 3204"/>
                <a:gd name="T48" fmla="*/ 1889 w 3357"/>
                <a:gd name="T49" fmla="*/ 126 h 3204"/>
                <a:gd name="T50" fmla="*/ 1536 w 3357"/>
                <a:gd name="T51" fmla="*/ 379 h 3204"/>
                <a:gd name="T52" fmla="*/ 1476 w 3357"/>
                <a:gd name="T53" fmla="*/ 946 h 3204"/>
                <a:gd name="T54" fmla="*/ 1526 w 3357"/>
                <a:gd name="T55" fmla="*/ 1343 h 3204"/>
                <a:gd name="T56" fmla="*/ 1587 w 3357"/>
                <a:gd name="T57" fmla="*/ 1535 h 3204"/>
                <a:gd name="T58" fmla="*/ 1670 w 3357"/>
                <a:gd name="T59" fmla="*/ 1690 h 3204"/>
                <a:gd name="T60" fmla="*/ 1712 w 3357"/>
                <a:gd name="T61" fmla="*/ 1751 h 3204"/>
                <a:gd name="T62" fmla="*/ 1725 w 3357"/>
                <a:gd name="T63" fmla="*/ 2074 h 3204"/>
                <a:gd name="T64" fmla="*/ 1000 w 3357"/>
                <a:gd name="T65" fmla="*/ 2585 h 3204"/>
                <a:gd name="T66" fmla="*/ 2092 w 3357"/>
                <a:gd name="T67" fmla="*/ 2964 h 3204"/>
                <a:gd name="T68" fmla="*/ 1958 w 3357"/>
                <a:gd name="T69" fmla="*/ 2754 h 3204"/>
                <a:gd name="T70" fmla="*/ 1902 w 3357"/>
                <a:gd name="T71" fmla="*/ 2474 h 3204"/>
                <a:gd name="T72" fmla="*/ 1980 w 3357"/>
                <a:gd name="T73" fmla="*/ 2146 h 3204"/>
                <a:gd name="T74" fmla="*/ 2169 w 3357"/>
                <a:gd name="T75" fmla="*/ 1909 h 3204"/>
                <a:gd name="T76" fmla="*/ 2350 w 3357"/>
                <a:gd name="T77" fmla="*/ 1777 h 3204"/>
                <a:gd name="T78" fmla="*/ 2578 w 3357"/>
                <a:gd name="T79" fmla="*/ 1352 h 3204"/>
                <a:gd name="T80" fmla="*/ 2675 w 3357"/>
                <a:gd name="T81" fmla="*/ 967 h 3204"/>
                <a:gd name="T82" fmla="*/ 2626 w 3357"/>
                <a:gd name="T83" fmla="*/ 459 h 3204"/>
                <a:gd name="T84" fmla="*/ 2397 w 3357"/>
                <a:gd name="T85" fmla="*/ 169 h 3204"/>
                <a:gd name="T86" fmla="*/ 2262 w 3357"/>
                <a:gd name="T87" fmla="*/ 14 h 3204"/>
                <a:gd name="T88" fmla="*/ 2679 w 3357"/>
                <a:gd name="T89" fmla="*/ 276 h 3204"/>
                <a:gd name="T90" fmla="*/ 2742 w 3357"/>
                <a:gd name="T91" fmla="*/ 565 h 3204"/>
                <a:gd name="T92" fmla="*/ 2777 w 3357"/>
                <a:gd name="T93" fmla="*/ 1331 h 3204"/>
                <a:gd name="T94" fmla="*/ 2511 w 3357"/>
                <a:gd name="T95" fmla="*/ 1753 h 3204"/>
                <a:gd name="T96" fmla="*/ 3098 w 3357"/>
                <a:gd name="T97" fmla="*/ 1914 h 3204"/>
                <a:gd name="T98" fmla="*/ 3357 w 3357"/>
                <a:gd name="T99" fmla="*/ 2474 h 3204"/>
                <a:gd name="T100" fmla="*/ 3098 w 3357"/>
                <a:gd name="T101" fmla="*/ 3033 h 3204"/>
                <a:gd name="T102" fmla="*/ 2511 w 3357"/>
                <a:gd name="T103" fmla="*/ 3194 h 3204"/>
                <a:gd name="T104" fmla="*/ 23 w 3357"/>
                <a:gd name="T105" fmla="*/ 2736 h 3204"/>
                <a:gd name="T106" fmla="*/ 639 w 3357"/>
                <a:gd name="T107" fmla="*/ 2224 h 3204"/>
                <a:gd name="T108" fmla="*/ 579 w 3357"/>
                <a:gd name="T109" fmla="*/ 1879 h 3204"/>
                <a:gd name="T110" fmla="*/ 401 w 3357"/>
                <a:gd name="T111" fmla="*/ 1540 h 3204"/>
                <a:gd name="T112" fmla="*/ 448 w 3357"/>
                <a:gd name="T113" fmla="*/ 896 h 3204"/>
                <a:gd name="T114" fmla="*/ 494 w 3357"/>
                <a:gd name="T115" fmla="*/ 722 h 3204"/>
                <a:gd name="T116" fmla="*/ 722 w 3357"/>
                <a:gd name="T117" fmla="*/ 471 h 3204"/>
                <a:gd name="T118" fmla="*/ 1244 w 3357"/>
                <a:gd name="T119" fmla="*/ 412 h 3204"/>
                <a:gd name="T120" fmla="*/ 1516 w 3357"/>
                <a:gd name="T121" fmla="*/ 198 h 3204"/>
                <a:gd name="T122" fmla="*/ 2003 w 3357"/>
                <a:gd name="T123" fmla="*/ 1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7" h="3204">
                  <a:moveTo>
                    <a:pt x="2630" y="1855"/>
                  </a:moveTo>
                  <a:lnTo>
                    <a:pt x="2568" y="1858"/>
                  </a:lnTo>
                  <a:lnTo>
                    <a:pt x="2508" y="1867"/>
                  </a:lnTo>
                  <a:lnTo>
                    <a:pt x="2449" y="1883"/>
                  </a:lnTo>
                  <a:lnTo>
                    <a:pt x="2432" y="1888"/>
                  </a:lnTo>
                  <a:lnTo>
                    <a:pt x="2427" y="1890"/>
                  </a:lnTo>
                  <a:lnTo>
                    <a:pt x="2421" y="1892"/>
                  </a:lnTo>
                  <a:lnTo>
                    <a:pt x="2378" y="1909"/>
                  </a:lnTo>
                  <a:lnTo>
                    <a:pt x="2337" y="1931"/>
                  </a:lnTo>
                  <a:lnTo>
                    <a:pt x="2297" y="1953"/>
                  </a:lnTo>
                  <a:lnTo>
                    <a:pt x="2295" y="1955"/>
                  </a:lnTo>
                  <a:lnTo>
                    <a:pt x="2265" y="1976"/>
                  </a:lnTo>
                  <a:lnTo>
                    <a:pt x="2258" y="1981"/>
                  </a:lnTo>
                  <a:lnTo>
                    <a:pt x="2252" y="1986"/>
                  </a:lnTo>
                  <a:lnTo>
                    <a:pt x="2226" y="2007"/>
                  </a:lnTo>
                  <a:lnTo>
                    <a:pt x="2212" y="2021"/>
                  </a:lnTo>
                  <a:lnTo>
                    <a:pt x="2188" y="2044"/>
                  </a:lnTo>
                  <a:lnTo>
                    <a:pt x="2183" y="2049"/>
                  </a:lnTo>
                  <a:lnTo>
                    <a:pt x="2178" y="2054"/>
                  </a:lnTo>
                  <a:lnTo>
                    <a:pt x="2157" y="2080"/>
                  </a:lnTo>
                  <a:lnTo>
                    <a:pt x="2136" y="2106"/>
                  </a:lnTo>
                  <a:lnTo>
                    <a:pt x="2126" y="2119"/>
                  </a:lnTo>
                  <a:lnTo>
                    <a:pt x="2108" y="2146"/>
                  </a:lnTo>
                  <a:lnTo>
                    <a:pt x="2098" y="2164"/>
                  </a:lnTo>
                  <a:lnTo>
                    <a:pt x="2082" y="2192"/>
                  </a:lnTo>
                  <a:lnTo>
                    <a:pt x="2073" y="2211"/>
                  </a:lnTo>
                  <a:lnTo>
                    <a:pt x="2060" y="2239"/>
                  </a:lnTo>
                  <a:lnTo>
                    <a:pt x="2044" y="2284"/>
                  </a:lnTo>
                  <a:lnTo>
                    <a:pt x="2037" y="2309"/>
                  </a:lnTo>
                  <a:lnTo>
                    <a:pt x="2029" y="2339"/>
                  </a:lnTo>
                  <a:lnTo>
                    <a:pt x="2024" y="2362"/>
                  </a:lnTo>
                  <a:lnTo>
                    <a:pt x="2019" y="2397"/>
                  </a:lnTo>
                  <a:lnTo>
                    <a:pt x="2017" y="2417"/>
                  </a:lnTo>
                  <a:lnTo>
                    <a:pt x="2014" y="2474"/>
                  </a:lnTo>
                  <a:lnTo>
                    <a:pt x="2015" y="2509"/>
                  </a:lnTo>
                  <a:lnTo>
                    <a:pt x="2018" y="2545"/>
                  </a:lnTo>
                  <a:lnTo>
                    <a:pt x="2021" y="2566"/>
                  </a:lnTo>
                  <a:lnTo>
                    <a:pt x="2030" y="2615"/>
                  </a:lnTo>
                  <a:lnTo>
                    <a:pt x="2037" y="2638"/>
                  </a:lnTo>
                  <a:lnTo>
                    <a:pt x="2051" y="2682"/>
                  </a:lnTo>
                  <a:lnTo>
                    <a:pt x="2059" y="2705"/>
                  </a:lnTo>
                  <a:lnTo>
                    <a:pt x="2081" y="2754"/>
                  </a:lnTo>
                  <a:lnTo>
                    <a:pt x="2085" y="2761"/>
                  </a:lnTo>
                  <a:lnTo>
                    <a:pt x="2088" y="2768"/>
                  </a:lnTo>
                  <a:lnTo>
                    <a:pt x="2105" y="2796"/>
                  </a:lnTo>
                  <a:lnTo>
                    <a:pt x="2123" y="2823"/>
                  </a:lnTo>
                  <a:lnTo>
                    <a:pt x="2139" y="2845"/>
                  </a:lnTo>
                  <a:lnTo>
                    <a:pt x="2165" y="2877"/>
                  </a:lnTo>
                  <a:lnTo>
                    <a:pt x="2184" y="2899"/>
                  </a:lnTo>
                  <a:lnTo>
                    <a:pt x="2217" y="2929"/>
                  </a:lnTo>
                  <a:lnTo>
                    <a:pt x="2234" y="2946"/>
                  </a:lnTo>
                  <a:lnTo>
                    <a:pt x="2260" y="2967"/>
                  </a:lnTo>
                  <a:lnTo>
                    <a:pt x="2288" y="2988"/>
                  </a:lnTo>
                  <a:lnTo>
                    <a:pt x="2339" y="3018"/>
                  </a:lnTo>
                  <a:lnTo>
                    <a:pt x="2392" y="3044"/>
                  </a:lnTo>
                  <a:lnTo>
                    <a:pt x="2449" y="3064"/>
                  </a:lnTo>
                  <a:lnTo>
                    <a:pt x="2507" y="3080"/>
                  </a:lnTo>
                  <a:lnTo>
                    <a:pt x="2568" y="3089"/>
                  </a:lnTo>
                  <a:lnTo>
                    <a:pt x="2630" y="3092"/>
                  </a:lnTo>
                  <a:lnTo>
                    <a:pt x="2693" y="3089"/>
                  </a:lnTo>
                  <a:lnTo>
                    <a:pt x="2754" y="3080"/>
                  </a:lnTo>
                  <a:lnTo>
                    <a:pt x="2813" y="3064"/>
                  </a:lnTo>
                  <a:lnTo>
                    <a:pt x="2869" y="3043"/>
                  </a:lnTo>
                  <a:lnTo>
                    <a:pt x="2923" y="3017"/>
                  </a:lnTo>
                  <a:lnTo>
                    <a:pt x="2973" y="2986"/>
                  </a:lnTo>
                  <a:lnTo>
                    <a:pt x="3021" y="2951"/>
                  </a:lnTo>
                  <a:lnTo>
                    <a:pt x="3065" y="2910"/>
                  </a:lnTo>
                  <a:lnTo>
                    <a:pt x="3105" y="2866"/>
                  </a:lnTo>
                  <a:lnTo>
                    <a:pt x="3139" y="2819"/>
                  </a:lnTo>
                  <a:lnTo>
                    <a:pt x="3171" y="2768"/>
                  </a:lnTo>
                  <a:lnTo>
                    <a:pt x="3196" y="2714"/>
                  </a:lnTo>
                  <a:lnTo>
                    <a:pt x="3218" y="2658"/>
                  </a:lnTo>
                  <a:lnTo>
                    <a:pt x="3233" y="2598"/>
                  </a:lnTo>
                  <a:lnTo>
                    <a:pt x="3242" y="2537"/>
                  </a:lnTo>
                  <a:lnTo>
                    <a:pt x="3245" y="2474"/>
                  </a:lnTo>
                  <a:lnTo>
                    <a:pt x="3242" y="2410"/>
                  </a:lnTo>
                  <a:lnTo>
                    <a:pt x="3233" y="2349"/>
                  </a:lnTo>
                  <a:lnTo>
                    <a:pt x="3218" y="2290"/>
                  </a:lnTo>
                  <a:lnTo>
                    <a:pt x="3196" y="2233"/>
                  </a:lnTo>
                  <a:lnTo>
                    <a:pt x="3171" y="2179"/>
                  </a:lnTo>
                  <a:lnTo>
                    <a:pt x="3139" y="2128"/>
                  </a:lnTo>
                  <a:lnTo>
                    <a:pt x="3105" y="2080"/>
                  </a:lnTo>
                  <a:lnTo>
                    <a:pt x="3065" y="2036"/>
                  </a:lnTo>
                  <a:lnTo>
                    <a:pt x="3021" y="1996"/>
                  </a:lnTo>
                  <a:lnTo>
                    <a:pt x="2973" y="1960"/>
                  </a:lnTo>
                  <a:lnTo>
                    <a:pt x="2923" y="1930"/>
                  </a:lnTo>
                  <a:lnTo>
                    <a:pt x="2869" y="1903"/>
                  </a:lnTo>
                  <a:lnTo>
                    <a:pt x="2813" y="1883"/>
                  </a:lnTo>
                  <a:lnTo>
                    <a:pt x="2754" y="1867"/>
                  </a:lnTo>
                  <a:lnTo>
                    <a:pt x="2693" y="1858"/>
                  </a:lnTo>
                  <a:lnTo>
                    <a:pt x="2630" y="1855"/>
                  </a:lnTo>
                  <a:close/>
                  <a:moveTo>
                    <a:pt x="1063" y="506"/>
                  </a:moveTo>
                  <a:lnTo>
                    <a:pt x="1008" y="508"/>
                  </a:lnTo>
                  <a:lnTo>
                    <a:pt x="957" y="513"/>
                  </a:lnTo>
                  <a:lnTo>
                    <a:pt x="911" y="521"/>
                  </a:lnTo>
                  <a:lnTo>
                    <a:pt x="868" y="531"/>
                  </a:lnTo>
                  <a:lnTo>
                    <a:pt x="829" y="546"/>
                  </a:lnTo>
                  <a:lnTo>
                    <a:pt x="793" y="561"/>
                  </a:lnTo>
                  <a:lnTo>
                    <a:pt x="761" y="578"/>
                  </a:lnTo>
                  <a:lnTo>
                    <a:pt x="731" y="598"/>
                  </a:lnTo>
                  <a:lnTo>
                    <a:pt x="705" y="619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7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6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19"/>
                  </a:lnTo>
                  <a:lnTo>
                    <a:pt x="571" y="838"/>
                  </a:lnTo>
                  <a:lnTo>
                    <a:pt x="567" y="855"/>
                  </a:lnTo>
                  <a:lnTo>
                    <a:pt x="564" y="870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9"/>
                  </a:lnTo>
                  <a:lnTo>
                    <a:pt x="560" y="902"/>
                  </a:lnTo>
                  <a:lnTo>
                    <a:pt x="560" y="1205"/>
                  </a:lnTo>
                  <a:lnTo>
                    <a:pt x="541" y="1221"/>
                  </a:lnTo>
                  <a:lnTo>
                    <a:pt x="525" y="1238"/>
                  </a:lnTo>
                  <a:lnTo>
                    <a:pt x="514" y="1255"/>
                  </a:lnTo>
                  <a:lnTo>
                    <a:pt x="506" y="1271"/>
                  </a:lnTo>
                  <a:lnTo>
                    <a:pt x="504" y="1288"/>
                  </a:lnTo>
                  <a:lnTo>
                    <a:pt x="504" y="1482"/>
                  </a:lnTo>
                  <a:lnTo>
                    <a:pt x="507" y="1503"/>
                  </a:lnTo>
                  <a:lnTo>
                    <a:pt x="515" y="1524"/>
                  </a:lnTo>
                  <a:lnTo>
                    <a:pt x="528" y="1542"/>
                  </a:lnTo>
                  <a:lnTo>
                    <a:pt x="544" y="1557"/>
                  </a:lnTo>
                  <a:lnTo>
                    <a:pt x="564" y="1569"/>
                  </a:lnTo>
                  <a:lnTo>
                    <a:pt x="569" y="1591"/>
                  </a:lnTo>
                  <a:lnTo>
                    <a:pt x="579" y="1629"/>
                  </a:lnTo>
                  <a:lnTo>
                    <a:pt x="591" y="1666"/>
                  </a:lnTo>
                  <a:lnTo>
                    <a:pt x="605" y="1700"/>
                  </a:lnTo>
                  <a:lnTo>
                    <a:pt x="622" y="1732"/>
                  </a:lnTo>
                  <a:lnTo>
                    <a:pt x="639" y="1763"/>
                  </a:lnTo>
                  <a:lnTo>
                    <a:pt x="656" y="1792"/>
                  </a:lnTo>
                  <a:lnTo>
                    <a:pt x="673" y="1818"/>
                  </a:lnTo>
                  <a:lnTo>
                    <a:pt x="691" y="1842"/>
                  </a:lnTo>
                  <a:lnTo>
                    <a:pt x="707" y="1863"/>
                  </a:lnTo>
                  <a:lnTo>
                    <a:pt x="721" y="1882"/>
                  </a:lnTo>
                  <a:lnTo>
                    <a:pt x="735" y="1897"/>
                  </a:lnTo>
                  <a:lnTo>
                    <a:pt x="747" y="1909"/>
                  </a:lnTo>
                  <a:lnTo>
                    <a:pt x="755" y="1918"/>
                  </a:lnTo>
                  <a:lnTo>
                    <a:pt x="761" y="1925"/>
                  </a:lnTo>
                  <a:lnTo>
                    <a:pt x="763" y="1927"/>
                  </a:lnTo>
                  <a:lnTo>
                    <a:pt x="781" y="1943"/>
                  </a:lnTo>
                  <a:lnTo>
                    <a:pt x="781" y="2144"/>
                  </a:lnTo>
                  <a:lnTo>
                    <a:pt x="778" y="2181"/>
                  </a:lnTo>
                  <a:lnTo>
                    <a:pt x="770" y="2216"/>
                  </a:lnTo>
                  <a:lnTo>
                    <a:pt x="757" y="2249"/>
                  </a:lnTo>
                  <a:lnTo>
                    <a:pt x="739" y="2278"/>
                  </a:lnTo>
                  <a:lnTo>
                    <a:pt x="716" y="2306"/>
                  </a:lnTo>
                  <a:lnTo>
                    <a:pt x="690" y="2329"/>
                  </a:lnTo>
                  <a:lnTo>
                    <a:pt x="660" y="2350"/>
                  </a:lnTo>
                  <a:lnTo>
                    <a:pt x="288" y="2584"/>
                  </a:lnTo>
                  <a:lnTo>
                    <a:pt x="252" y="2606"/>
                  </a:lnTo>
                  <a:lnTo>
                    <a:pt x="222" y="2632"/>
                  </a:lnTo>
                  <a:lnTo>
                    <a:pt x="193" y="2661"/>
                  </a:lnTo>
                  <a:lnTo>
                    <a:pt x="169" y="2691"/>
                  </a:lnTo>
                  <a:lnTo>
                    <a:pt x="150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3" y="2980"/>
                  </a:lnTo>
                  <a:lnTo>
                    <a:pt x="783" y="2854"/>
                  </a:lnTo>
                  <a:lnTo>
                    <a:pt x="785" y="2804"/>
                  </a:lnTo>
                  <a:lnTo>
                    <a:pt x="793" y="2754"/>
                  </a:lnTo>
                  <a:lnTo>
                    <a:pt x="805" y="2707"/>
                  </a:lnTo>
                  <a:lnTo>
                    <a:pt x="821" y="2661"/>
                  </a:lnTo>
                  <a:lnTo>
                    <a:pt x="842" y="2616"/>
                  </a:lnTo>
                  <a:lnTo>
                    <a:pt x="867" y="2574"/>
                  </a:lnTo>
                  <a:lnTo>
                    <a:pt x="895" y="2535"/>
                  </a:lnTo>
                  <a:lnTo>
                    <a:pt x="928" y="2498"/>
                  </a:lnTo>
                  <a:lnTo>
                    <a:pt x="964" y="2464"/>
                  </a:lnTo>
                  <a:lnTo>
                    <a:pt x="1004" y="2435"/>
                  </a:lnTo>
                  <a:lnTo>
                    <a:pt x="1047" y="2408"/>
                  </a:lnTo>
                  <a:lnTo>
                    <a:pt x="1361" y="2236"/>
                  </a:lnTo>
                  <a:lnTo>
                    <a:pt x="1398" y="2216"/>
                  </a:lnTo>
                  <a:lnTo>
                    <a:pt x="1545" y="2134"/>
                  </a:lnTo>
                  <a:lnTo>
                    <a:pt x="1568" y="2120"/>
                  </a:lnTo>
                  <a:lnTo>
                    <a:pt x="1587" y="2101"/>
                  </a:lnTo>
                  <a:lnTo>
                    <a:pt x="1602" y="2080"/>
                  </a:lnTo>
                  <a:lnTo>
                    <a:pt x="1613" y="2056"/>
                  </a:lnTo>
                  <a:lnTo>
                    <a:pt x="1621" y="2031"/>
                  </a:lnTo>
                  <a:lnTo>
                    <a:pt x="1623" y="2004"/>
                  </a:lnTo>
                  <a:lnTo>
                    <a:pt x="1623" y="1818"/>
                  </a:lnTo>
                  <a:lnTo>
                    <a:pt x="1621" y="1815"/>
                  </a:lnTo>
                  <a:lnTo>
                    <a:pt x="1618" y="1813"/>
                  </a:lnTo>
                  <a:lnTo>
                    <a:pt x="1615" y="1808"/>
                  </a:lnTo>
                  <a:lnTo>
                    <a:pt x="1611" y="1803"/>
                  </a:lnTo>
                  <a:lnTo>
                    <a:pt x="1601" y="1789"/>
                  </a:lnTo>
                  <a:lnTo>
                    <a:pt x="1589" y="1771"/>
                  </a:lnTo>
                  <a:lnTo>
                    <a:pt x="1577" y="1752"/>
                  </a:lnTo>
                  <a:lnTo>
                    <a:pt x="1574" y="1748"/>
                  </a:lnTo>
                  <a:lnTo>
                    <a:pt x="1572" y="1745"/>
                  </a:lnTo>
                  <a:lnTo>
                    <a:pt x="1560" y="1725"/>
                  </a:lnTo>
                  <a:lnTo>
                    <a:pt x="1548" y="1706"/>
                  </a:lnTo>
                  <a:lnTo>
                    <a:pt x="1544" y="1699"/>
                  </a:lnTo>
                  <a:lnTo>
                    <a:pt x="1540" y="1690"/>
                  </a:lnTo>
                  <a:lnTo>
                    <a:pt x="1522" y="1658"/>
                  </a:lnTo>
                  <a:lnTo>
                    <a:pt x="1512" y="1637"/>
                  </a:lnTo>
                  <a:lnTo>
                    <a:pt x="1510" y="1634"/>
                  </a:lnTo>
                  <a:lnTo>
                    <a:pt x="1509" y="1631"/>
                  </a:lnTo>
                  <a:lnTo>
                    <a:pt x="1492" y="1596"/>
                  </a:lnTo>
                  <a:lnTo>
                    <a:pt x="1488" y="1587"/>
                  </a:lnTo>
                  <a:lnTo>
                    <a:pt x="1485" y="1580"/>
                  </a:lnTo>
                  <a:lnTo>
                    <a:pt x="1483" y="1576"/>
                  </a:lnTo>
                  <a:lnTo>
                    <a:pt x="1481" y="1572"/>
                  </a:lnTo>
                  <a:lnTo>
                    <a:pt x="1468" y="1537"/>
                  </a:lnTo>
                  <a:lnTo>
                    <a:pt x="1465" y="1531"/>
                  </a:lnTo>
                  <a:lnTo>
                    <a:pt x="1462" y="1524"/>
                  </a:lnTo>
                  <a:lnTo>
                    <a:pt x="1457" y="1508"/>
                  </a:lnTo>
                  <a:lnTo>
                    <a:pt x="1452" y="1493"/>
                  </a:lnTo>
                  <a:lnTo>
                    <a:pt x="1446" y="1475"/>
                  </a:lnTo>
                  <a:lnTo>
                    <a:pt x="1444" y="1471"/>
                  </a:lnTo>
                  <a:lnTo>
                    <a:pt x="1442" y="1468"/>
                  </a:lnTo>
                  <a:lnTo>
                    <a:pt x="1438" y="1452"/>
                  </a:lnTo>
                  <a:lnTo>
                    <a:pt x="1427" y="1414"/>
                  </a:lnTo>
                  <a:lnTo>
                    <a:pt x="1426" y="1411"/>
                  </a:lnTo>
                  <a:lnTo>
                    <a:pt x="1402" y="1388"/>
                  </a:lnTo>
                  <a:lnTo>
                    <a:pt x="1381" y="1362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65" y="1334"/>
                  </a:lnTo>
                  <a:lnTo>
                    <a:pt x="1359" y="1319"/>
                  </a:lnTo>
                  <a:lnTo>
                    <a:pt x="1355" y="1305"/>
                  </a:lnTo>
                  <a:lnTo>
                    <a:pt x="1352" y="1296"/>
                  </a:lnTo>
                  <a:lnTo>
                    <a:pt x="1349" y="1287"/>
                  </a:lnTo>
                  <a:lnTo>
                    <a:pt x="1344" y="1262"/>
                  </a:lnTo>
                  <a:lnTo>
                    <a:pt x="1343" y="1237"/>
                  </a:lnTo>
                  <a:lnTo>
                    <a:pt x="1343" y="1012"/>
                  </a:lnTo>
                  <a:lnTo>
                    <a:pt x="1345" y="979"/>
                  </a:lnTo>
                  <a:lnTo>
                    <a:pt x="1352" y="948"/>
                  </a:lnTo>
                  <a:lnTo>
                    <a:pt x="1363" y="918"/>
                  </a:lnTo>
                  <a:lnTo>
                    <a:pt x="1379" y="890"/>
                  </a:lnTo>
                  <a:lnTo>
                    <a:pt x="1399" y="864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5"/>
                  </a:lnTo>
                  <a:lnTo>
                    <a:pt x="1224" y="523"/>
                  </a:lnTo>
                  <a:lnTo>
                    <a:pt x="1173" y="513"/>
                  </a:lnTo>
                  <a:lnTo>
                    <a:pt x="1119" y="508"/>
                  </a:lnTo>
                  <a:lnTo>
                    <a:pt x="1063" y="506"/>
                  </a:lnTo>
                  <a:close/>
                  <a:moveTo>
                    <a:pt x="2070" y="112"/>
                  </a:move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8"/>
                  </a:lnTo>
                  <a:lnTo>
                    <a:pt x="1787" y="152"/>
                  </a:lnTo>
                  <a:lnTo>
                    <a:pt x="1743" y="170"/>
                  </a:lnTo>
                  <a:lnTo>
                    <a:pt x="1701" y="191"/>
                  </a:lnTo>
                  <a:lnTo>
                    <a:pt x="1663" y="214"/>
                  </a:lnTo>
                  <a:lnTo>
                    <a:pt x="1630" y="242"/>
                  </a:lnTo>
                  <a:lnTo>
                    <a:pt x="1600" y="273"/>
                  </a:lnTo>
                  <a:lnTo>
                    <a:pt x="1573" y="307"/>
                  </a:lnTo>
                  <a:lnTo>
                    <a:pt x="1551" y="343"/>
                  </a:lnTo>
                  <a:lnTo>
                    <a:pt x="1536" y="379"/>
                  </a:lnTo>
                  <a:lnTo>
                    <a:pt x="1524" y="414"/>
                  </a:lnTo>
                  <a:lnTo>
                    <a:pt x="1517" y="446"/>
                  </a:lnTo>
                  <a:lnTo>
                    <a:pt x="1512" y="476"/>
                  </a:lnTo>
                  <a:lnTo>
                    <a:pt x="1510" y="503"/>
                  </a:lnTo>
                  <a:lnTo>
                    <a:pt x="1509" y="524"/>
                  </a:lnTo>
                  <a:lnTo>
                    <a:pt x="1509" y="540"/>
                  </a:lnTo>
                  <a:lnTo>
                    <a:pt x="1511" y="542"/>
                  </a:lnTo>
                  <a:lnTo>
                    <a:pt x="1511" y="911"/>
                  </a:lnTo>
                  <a:lnTo>
                    <a:pt x="1492" y="929"/>
                  </a:lnTo>
                  <a:lnTo>
                    <a:pt x="1476" y="946"/>
                  </a:lnTo>
                  <a:lnTo>
                    <a:pt x="1465" y="967"/>
                  </a:lnTo>
                  <a:lnTo>
                    <a:pt x="1457" y="988"/>
                  </a:lnTo>
                  <a:lnTo>
                    <a:pt x="1455" y="1012"/>
                  </a:lnTo>
                  <a:lnTo>
                    <a:pt x="1455" y="1237"/>
                  </a:lnTo>
                  <a:lnTo>
                    <a:pt x="1457" y="1259"/>
                  </a:lnTo>
                  <a:lnTo>
                    <a:pt x="1464" y="1280"/>
                  </a:lnTo>
                  <a:lnTo>
                    <a:pt x="1474" y="1299"/>
                  </a:lnTo>
                  <a:lnTo>
                    <a:pt x="1488" y="1316"/>
                  </a:lnTo>
                  <a:lnTo>
                    <a:pt x="1507" y="1331"/>
                  </a:lnTo>
                  <a:lnTo>
                    <a:pt x="1526" y="1343"/>
                  </a:lnTo>
                  <a:lnTo>
                    <a:pt x="1531" y="1365"/>
                  </a:lnTo>
                  <a:lnTo>
                    <a:pt x="1537" y="1393"/>
                  </a:lnTo>
                  <a:lnTo>
                    <a:pt x="1545" y="1420"/>
                  </a:lnTo>
                  <a:lnTo>
                    <a:pt x="1545" y="1422"/>
                  </a:lnTo>
                  <a:lnTo>
                    <a:pt x="1546" y="1424"/>
                  </a:lnTo>
                  <a:lnTo>
                    <a:pt x="1549" y="1434"/>
                  </a:lnTo>
                  <a:lnTo>
                    <a:pt x="1566" y="1481"/>
                  </a:lnTo>
                  <a:lnTo>
                    <a:pt x="1575" y="1504"/>
                  </a:lnTo>
                  <a:lnTo>
                    <a:pt x="1578" y="1513"/>
                  </a:lnTo>
                  <a:lnTo>
                    <a:pt x="1587" y="1535"/>
                  </a:lnTo>
                  <a:lnTo>
                    <a:pt x="1590" y="1541"/>
                  </a:lnTo>
                  <a:lnTo>
                    <a:pt x="1611" y="1586"/>
                  </a:lnTo>
                  <a:lnTo>
                    <a:pt x="1611" y="1586"/>
                  </a:lnTo>
                  <a:lnTo>
                    <a:pt x="1632" y="1625"/>
                  </a:lnTo>
                  <a:lnTo>
                    <a:pt x="1651" y="1659"/>
                  </a:lnTo>
                  <a:lnTo>
                    <a:pt x="1651" y="1660"/>
                  </a:lnTo>
                  <a:lnTo>
                    <a:pt x="1652" y="1661"/>
                  </a:lnTo>
                  <a:lnTo>
                    <a:pt x="1669" y="1689"/>
                  </a:lnTo>
                  <a:lnTo>
                    <a:pt x="1669" y="1689"/>
                  </a:lnTo>
                  <a:lnTo>
                    <a:pt x="1670" y="1690"/>
                  </a:lnTo>
                  <a:lnTo>
                    <a:pt x="1682" y="1707"/>
                  </a:lnTo>
                  <a:lnTo>
                    <a:pt x="1692" y="1722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1" y="1735"/>
                  </a:lnTo>
                  <a:lnTo>
                    <a:pt x="1705" y="1741"/>
                  </a:lnTo>
                  <a:lnTo>
                    <a:pt x="1708" y="1746"/>
                  </a:lnTo>
                  <a:lnTo>
                    <a:pt x="1711" y="1750"/>
                  </a:lnTo>
                  <a:lnTo>
                    <a:pt x="1712" y="1750"/>
                  </a:lnTo>
                  <a:lnTo>
                    <a:pt x="1712" y="1751"/>
                  </a:lnTo>
                  <a:lnTo>
                    <a:pt x="1715" y="1755"/>
                  </a:lnTo>
                  <a:lnTo>
                    <a:pt x="1718" y="1758"/>
                  </a:lnTo>
                  <a:lnTo>
                    <a:pt x="1720" y="1761"/>
                  </a:lnTo>
                  <a:lnTo>
                    <a:pt x="1721" y="1762"/>
                  </a:lnTo>
                  <a:lnTo>
                    <a:pt x="1721" y="1763"/>
                  </a:lnTo>
                  <a:lnTo>
                    <a:pt x="1723" y="1765"/>
                  </a:lnTo>
                  <a:lnTo>
                    <a:pt x="1734" y="1778"/>
                  </a:lnTo>
                  <a:lnTo>
                    <a:pt x="1734" y="2004"/>
                  </a:lnTo>
                  <a:lnTo>
                    <a:pt x="1732" y="2039"/>
                  </a:lnTo>
                  <a:lnTo>
                    <a:pt x="1725" y="2074"/>
                  </a:lnTo>
                  <a:lnTo>
                    <a:pt x="1714" y="2107"/>
                  </a:lnTo>
                  <a:lnTo>
                    <a:pt x="1698" y="2137"/>
                  </a:lnTo>
                  <a:lnTo>
                    <a:pt x="1679" y="2166"/>
                  </a:lnTo>
                  <a:lnTo>
                    <a:pt x="1655" y="2191"/>
                  </a:lnTo>
                  <a:lnTo>
                    <a:pt x="1629" y="2214"/>
                  </a:lnTo>
                  <a:lnTo>
                    <a:pt x="1599" y="2233"/>
                  </a:lnTo>
                  <a:lnTo>
                    <a:pt x="1100" y="2507"/>
                  </a:lnTo>
                  <a:lnTo>
                    <a:pt x="1063" y="2530"/>
                  </a:lnTo>
                  <a:lnTo>
                    <a:pt x="1030" y="2556"/>
                  </a:lnTo>
                  <a:lnTo>
                    <a:pt x="1000" y="2585"/>
                  </a:lnTo>
                  <a:lnTo>
                    <a:pt x="974" y="2618"/>
                  </a:lnTo>
                  <a:lnTo>
                    <a:pt x="950" y="2652"/>
                  </a:lnTo>
                  <a:lnTo>
                    <a:pt x="931" y="2689"/>
                  </a:lnTo>
                  <a:lnTo>
                    <a:pt x="916" y="2728"/>
                  </a:lnTo>
                  <a:lnTo>
                    <a:pt x="904" y="2769"/>
                  </a:lnTo>
                  <a:lnTo>
                    <a:pt x="897" y="2811"/>
                  </a:lnTo>
                  <a:lnTo>
                    <a:pt x="895" y="2854"/>
                  </a:lnTo>
                  <a:lnTo>
                    <a:pt x="895" y="2980"/>
                  </a:lnTo>
                  <a:lnTo>
                    <a:pt x="2105" y="2980"/>
                  </a:lnTo>
                  <a:lnTo>
                    <a:pt x="2092" y="2964"/>
                  </a:lnTo>
                  <a:lnTo>
                    <a:pt x="2078" y="2950"/>
                  </a:lnTo>
                  <a:lnTo>
                    <a:pt x="2072" y="2942"/>
                  </a:lnTo>
                  <a:lnTo>
                    <a:pt x="2066" y="2935"/>
                  </a:lnTo>
                  <a:lnTo>
                    <a:pt x="2036" y="2894"/>
                  </a:lnTo>
                  <a:lnTo>
                    <a:pt x="2030" y="2887"/>
                  </a:lnTo>
                  <a:lnTo>
                    <a:pt x="2025" y="2878"/>
                  </a:lnTo>
                  <a:lnTo>
                    <a:pt x="1999" y="2835"/>
                  </a:lnTo>
                  <a:lnTo>
                    <a:pt x="1989" y="2818"/>
                  </a:lnTo>
                  <a:lnTo>
                    <a:pt x="1968" y="2776"/>
                  </a:lnTo>
                  <a:lnTo>
                    <a:pt x="1958" y="2754"/>
                  </a:lnTo>
                  <a:lnTo>
                    <a:pt x="1943" y="2713"/>
                  </a:lnTo>
                  <a:lnTo>
                    <a:pt x="1939" y="2699"/>
                  </a:lnTo>
                  <a:lnTo>
                    <a:pt x="1934" y="2686"/>
                  </a:lnTo>
                  <a:lnTo>
                    <a:pt x="1924" y="2646"/>
                  </a:lnTo>
                  <a:lnTo>
                    <a:pt x="1917" y="2618"/>
                  </a:lnTo>
                  <a:lnTo>
                    <a:pt x="1912" y="2595"/>
                  </a:lnTo>
                  <a:lnTo>
                    <a:pt x="1909" y="2573"/>
                  </a:lnTo>
                  <a:lnTo>
                    <a:pt x="1906" y="2546"/>
                  </a:lnTo>
                  <a:lnTo>
                    <a:pt x="1903" y="2510"/>
                  </a:lnTo>
                  <a:lnTo>
                    <a:pt x="1902" y="2474"/>
                  </a:lnTo>
                  <a:lnTo>
                    <a:pt x="1903" y="2440"/>
                  </a:lnTo>
                  <a:lnTo>
                    <a:pt x="1905" y="2407"/>
                  </a:lnTo>
                  <a:lnTo>
                    <a:pt x="1908" y="2386"/>
                  </a:lnTo>
                  <a:lnTo>
                    <a:pt x="1915" y="2342"/>
                  </a:lnTo>
                  <a:lnTo>
                    <a:pt x="1920" y="2318"/>
                  </a:lnTo>
                  <a:lnTo>
                    <a:pt x="1932" y="2270"/>
                  </a:lnTo>
                  <a:lnTo>
                    <a:pt x="1943" y="2233"/>
                  </a:lnTo>
                  <a:lnTo>
                    <a:pt x="1954" y="2203"/>
                  </a:lnTo>
                  <a:lnTo>
                    <a:pt x="1968" y="2171"/>
                  </a:lnTo>
                  <a:lnTo>
                    <a:pt x="1980" y="2146"/>
                  </a:lnTo>
                  <a:lnTo>
                    <a:pt x="1996" y="2116"/>
                  </a:lnTo>
                  <a:lnTo>
                    <a:pt x="2003" y="2103"/>
                  </a:lnTo>
                  <a:lnTo>
                    <a:pt x="2010" y="2092"/>
                  </a:lnTo>
                  <a:lnTo>
                    <a:pt x="2044" y="2042"/>
                  </a:lnTo>
                  <a:lnTo>
                    <a:pt x="2060" y="2020"/>
                  </a:lnTo>
                  <a:lnTo>
                    <a:pt x="2082" y="1994"/>
                  </a:lnTo>
                  <a:lnTo>
                    <a:pt x="2101" y="1974"/>
                  </a:lnTo>
                  <a:lnTo>
                    <a:pt x="2124" y="1949"/>
                  </a:lnTo>
                  <a:lnTo>
                    <a:pt x="2145" y="1930"/>
                  </a:lnTo>
                  <a:lnTo>
                    <a:pt x="2169" y="1909"/>
                  </a:lnTo>
                  <a:lnTo>
                    <a:pt x="2192" y="1891"/>
                  </a:lnTo>
                  <a:lnTo>
                    <a:pt x="2212" y="1875"/>
                  </a:lnTo>
                  <a:lnTo>
                    <a:pt x="2244" y="1855"/>
                  </a:lnTo>
                  <a:lnTo>
                    <a:pt x="2262" y="1844"/>
                  </a:lnTo>
                  <a:lnTo>
                    <a:pt x="2298" y="1823"/>
                  </a:lnTo>
                  <a:lnTo>
                    <a:pt x="2303" y="1821"/>
                  </a:lnTo>
                  <a:lnTo>
                    <a:pt x="2309" y="1818"/>
                  </a:lnTo>
                  <a:lnTo>
                    <a:pt x="2330" y="1808"/>
                  </a:lnTo>
                  <a:lnTo>
                    <a:pt x="2350" y="1799"/>
                  </a:lnTo>
                  <a:lnTo>
                    <a:pt x="2350" y="1777"/>
                  </a:lnTo>
                  <a:lnTo>
                    <a:pt x="2364" y="1761"/>
                  </a:lnTo>
                  <a:lnTo>
                    <a:pt x="2378" y="1744"/>
                  </a:lnTo>
                  <a:lnTo>
                    <a:pt x="2395" y="1723"/>
                  </a:lnTo>
                  <a:lnTo>
                    <a:pt x="2411" y="1701"/>
                  </a:lnTo>
                  <a:lnTo>
                    <a:pt x="2450" y="1641"/>
                  </a:lnTo>
                  <a:lnTo>
                    <a:pt x="2485" y="1580"/>
                  </a:lnTo>
                  <a:lnTo>
                    <a:pt x="2517" y="1516"/>
                  </a:lnTo>
                  <a:lnTo>
                    <a:pt x="2545" y="1449"/>
                  </a:lnTo>
                  <a:lnTo>
                    <a:pt x="2569" y="1380"/>
                  </a:lnTo>
                  <a:lnTo>
                    <a:pt x="2578" y="1352"/>
                  </a:lnTo>
                  <a:lnTo>
                    <a:pt x="2606" y="1343"/>
                  </a:lnTo>
                  <a:lnTo>
                    <a:pt x="2629" y="1334"/>
                  </a:lnTo>
                  <a:lnTo>
                    <a:pt x="2648" y="1320"/>
                  </a:lnTo>
                  <a:lnTo>
                    <a:pt x="2663" y="1303"/>
                  </a:lnTo>
                  <a:lnTo>
                    <a:pt x="2675" y="1283"/>
                  </a:lnTo>
                  <a:lnTo>
                    <a:pt x="2683" y="1260"/>
                  </a:lnTo>
                  <a:lnTo>
                    <a:pt x="2686" y="1237"/>
                  </a:lnTo>
                  <a:lnTo>
                    <a:pt x="2686" y="1012"/>
                  </a:lnTo>
                  <a:lnTo>
                    <a:pt x="2683" y="988"/>
                  </a:lnTo>
                  <a:lnTo>
                    <a:pt x="2675" y="967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1"/>
                  </a:lnTo>
                  <a:lnTo>
                    <a:pt x="2630" y="555"/>
                  </a:lnTo>
                  <a:lnTo>
                    <a:pt x="2631" y="551"/>
                  </a:lnTo>
                  <a:lnTo>
                    <a:pt x="2631" y="541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8"/>
                  </a:lnTo>
                  <a:lnTo>
                    <a:pt x="2584" y="335"/>
                  </a:lnTo>
                  <a:lnTo>
                    <a:pt x="2565" y="302"/>
                  </a:lnTo>
                  <a:lnTo>
                    <a:pt x="2539" y="271"/>
                  </a:lnTo>
                  <a:lnTo>
                    <a:pt x="2510" y="241"/>
                  </a:lnTo>
                  <a:lnTo>
                    <a:pt x="2476" y="214"/>
                  </a:lnTo>
                  <a:lnTo>
                    <a:pt x="2438" y="190"/>
                  </a:lnTo>
                  <a:lnTo>
                    <a:pt x="2397" y="169"/>
                  </a:lnTo>
                  <a:lnTo>
                    <a:pt x="2352" y="152"/>
                  </a:lnTo>
                  <a:lnTo>
                    <a:pt x="2303" y="138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8"/>
                  </a:lnTo>
                  <a:lnTo>
                    <a:pt x="2655" y="237"/>
                  </a:lnTo>
                  <a:lnTo>
                    <a:pt x="2679" y="276"/>
                  </a:lnTo>
                  <a:lnTo>
                    <a:pt x="2699" y="315"/>
                  </a:lnTo>
                  <a:lnTo>
                    <a:pt x="2714" y="353"/>
                  </a:lnTo>
                  <a:lnTo>
                    <a:pt x="2726" y="391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89"/>
                  </a:lnTo>
                  <a:lnTo>
                    <a:pt x="2744" y="516"/>
                  </a:lnTo>
                  <a:lnTo>
                    <a:pt x="2744" y="537"/>
                  </a:lnTo>
                  <a:lnTo>
                    <a:pt x="2743" y="554"/>
                  </a:lnTo>
                  <a:lnTo>
                    <a:pt x="2742" y="565"/>
                  </a:lnTo>
                  <a:lnTo>
                    <a:pt x="2742" y="864"/>
                  </a:lnTo>
                  <a:lnTo>
                    <a:pt x="2761" y="890"/>
                  </a:lnTo>
                  <a:lnTo>
                    <a:pt x="2777" y="918"/>
                  </a:lnTo>
                  <a:lnTo>
                    <a:pt x="2788" y="948"/>
                  </a:lnTo>
                  <a:lnTo>
                    <a:pt x="2795" y="979"/>
                  </a:lnTo>
                  <a:lnTo>
                    <a:pt x="2798" y="1012"/>
                  </a:lnTo>
                  <a:lnTo>
                    <a:pt x="2798" y="1237"/>
                  </a:lnTo>
                  <a:lnTo>
                    <a:pt x="2795" y="1269"/>
                  </a:lnTo>
                  <a:lnTo>
                    <a:pt x="2788" y="1301"/>
                  </a:lnTo>
                  <a:lnTo>
                    <a:pt x="2777" y="1331"/>
                  </a:lnTo>
                  <a:lnTo>
                    <a:pt x="2762" y="1358"/>
                  </a:lnTo>
                  <a:lnTo>
                    <a:pt x="2744" y="1383"/>
                  </a:lnTo>
                  <a:lnTo>
                    <a:pt x="2721" y="1405"/>
                  </a:lnTo>
                  <a:lnTo>
                    <a:pt x="2696" y="1425"/>
                  </a:lnTo>
                  <a:lnTo>
                    <a:pt x="2667" y="1440"/>
                  </a:lnTo>
                  <a:lnTo>
                    <a:pt x="2642" y="1506"/>
                  </a:lnTo>
                  <a:lnTo>
                    <a:pt x="2614" y="1572"/>
                  </a:lnTo>
                  <a:lnTo>
                    <a:pt x="2583" y="1634"/>
                  </a:lnTo>
                  <a:lnTo>
                    <a:pt x="2548" y="1695"/>
                  </a:lnTo>
                  <a:lnTo>
                    <a:pt x="2511" y="1753"/>
                  </a:lnTo>
                  <a:lnTo>
                    <a:pt x="2570" y="1746"/>
                  </a:lnTo>
                  <a:lnTo>
                    <a:pt x="2630" y="1743"/>
                  </a:lnTo>
                  <a:lnTo>
                    <a:pt x="2696" y="1746"/>
                  </a:lnTo>
                  <a:lnTo>
                    <a:pt x="2760" y="1754"/>
                  </a:lnTo>
                  <a:lnTo>
                    <a:pt x="2823" y="1769"/>
                  </a:lnTo>
                  <a:lnTo>
                    <a:pt x="2883" y="1789"/>
                  </a:lnTo>
                  <a:lnTo>
                    <a:pt x="2941" y="1813"/>
                  </a:lnTo>
                  <a:lnTo>
                    <a:pt x="2997" y="1843"/>
                  </a:lnTo>
                  <a:lnTo>
                    <a:pt x="3049" y="1877"/>
                  </a:lnTo>
                  <a:lnTo>
                    <a:pt x="3098" y="1914"/>
                  </a:lnTo>
                  <a:lnTo>
                    <a:pt x="3143" y="1957"/>
                  </a:lnTo>
                  <a:lnTo>
                    <a:pt x="3186" y="2002"/>
                  </a:lnTo>
                  <a:lnTo>
                    <a:pt x="3224" y="2052"/>
                  </a:lnTo>
                  <a:lnTo>
                    <a:pt x="3257" y="2104"/>
                  </a:lnTo>
                  <a:lnTo>
                    <a:pt x="3287" y="2161"/>
                  </a:lnTo>
                  <a:lnTo>
                    <a:pt x="3311" y="2219"/>
                  </a:lnTo>
                  <a:lnTo>
                    <a:pt x="3331" y="2279"/>
                  </a:lnTo>
                  <a:lnTo>
                    <a:pt x="3345" y="2342"/>
                  </a:lnTo>
                  <a:lnTo>
                    <a:pt x="3354" y="2407"/>
                  </a:lnTo>
                  <a:lnTo>
                    <a:pt x="3357" y="2474"/>
                  </a:lnTo>
                  <a:lnTo>
                    <a:pt x="3354" y="2540"/>
                  </a:lnTo>
                  <a:lnTo>
                    <a:pt x="3345" y="2604"/>
                  </a:lnTo>
                  <a:lnTo>
                    <a:pt x="3331" y="2668"/>
                  </a:lnTo>
                  <a:lnTo>
                    <a:pt x="3311" y="2728"/>
                  </a:lnTo>
                  <a:lnTo>
                    <a:pt x="3287" y="2786"/>
                  </a:lnTo>
                  <a:lnTo>
                    <a:pt x="3257" y="2842"/>
                  </a:lnTo>
                  <a:lnTo>
                    <a:pt x="3224" y="2895"/>
                  </a:lnTo>
                  <a:lnTo>
                    <a:pt x="3186" y="2944"/>
                  </a:lnTo>
                  <a:lnTo>
                    <a:pt x="3143" y="2990"/>
                  </a:lnTo>
                  <a:lnTo>
                    <a:pt x="3098" y="3033"/>
                  </a:lnTo>
                  <a:lnTo>
                    <a:pt x="3049" y="3071"/>
                  </a:lnTo>
                  <a:lnTo>
                    <a:pt x="2997" y="3104"/>
                  </a:lnTo>
                  <a:lnTo>
                    <a:pt x="2941" y="3134"/>
                  </a:lnTo>
                  <a:lnTo>
                    <a:pt x="2883" y="3158"/>
                  </a:lnTo>
                  <a:lnTo>
                    <a:pt x="2823" y="3178"/>
                  </a:lnTo>
                  <a:lnTo>
                    <a:pt x="2760" y="3192"/>
                  </a:lnTo>
                  <a:lnTo>
                    <a:pt x="2696" y="3201"/>
                  </a:lnTo>
                  <a:lnTo>
                    <a:pt x="2630" y="3204"/>
                  </a:lnTo>
                  <a:lnTo>
                    <a:pt x="2570" y="3202"/>
                  </a:lnTo>
                  <a:lnTo>
                    <a:pt x="2511" y="3194"/>
                  </a:lnTo>
                  <a:lnTo>
                    <a:pt x="2454" y="3182"/>
                  </a:lnTo>
                  <a:lnTo>
                    <a:pt x="2398" y="3166"/>
                  </a:lnTo>
                  <a:lnTo>
                    <a:pt x="2345" y="3145"/>
                  </a:lnTo>
                  <a:lnTo>
                    <a:pt x="2293" y="3121"/>
                  </a:lnTo>
                  <a:lnTo>
                    <a:pt x="2244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0"/>
                  </a:lnTo>
                  <a:lnTo>
                    <a:pt x="89" y="2612"/>
                  </a:lnTo>
                  <a:lnTo>
                    <a:pt x="118" y="2576"/>
                  </a:lnTo>
                  <a:lnTo>
                    <a:pt x="153" y="2542"/>
                  </a:lnTo>
                  <a:lnTo>
                    <a:pt x="190" y="2512"/>
                  </a:lnTo>
                  <a:lnTo>
                    <a:pt x="231" y="2487"/>
                  </a:lnTo>
                  <a:lnTo>
                    <a:pt x="603" y="2253"/>
                  </a:lnTo>
                  <a:lnTo>
                    <a:pt x="623" y="2239"/>
                  </a:lnTo>
                  <a:lnTo>
                    <a:pt x="639" y="2224"/>
                  </a:lnTo>
                  <a:lnTo>
                    <a:pt x="652" y="2207"/>
                  </a:lnTo>
                  <a:lnTo>
                    <a:pt x="661" y="2187"/>
                  </a:lnTo>
                  <a:lnTo>
                    <a:pt x="666" y="2167"/>
                  </a:lnTo>
                  <a:lnTo>
                    <a:pt x="668" y="2144"/>
                  </a:lnTo>
                  <a:lnTo>
                    <a:pt x="668" y="1991"/>
                  </a:lnTo>
                  <a:lnTo>
                    <a:pt x="655" y="1976"/>
                  </a:lnTo>
                  <a:lnTo>
                    <a:pt x="639" y="1957"/>
                  </a:lnTo>
                  <a:lnTo>
                    <a:pt x="621" y="1935"/>
                  </a:lnTo>
                  <a:lnTo>
                    <a:pt x="600" y="1908"/>
                  </a:lnTo>
                  <a:lnTo>
                    <a:pt x="579" y="1879"/>
                  </a:lnTo>
                  <a:lnTo>
                    <a:pt x="556" y="1845"/>
                  </a:lnTo>
                  <a:lnTo>
                    <a:pt x="535" y="1809"/>
                  </a:lnTo>
                  <a:lnTo>
                    <a:pt x="515" y="1770"/>
                  </a:lnTo>
                  <a:lnTo>
                    <a:pt x="496" y="1728"/>
                  </a:lnTo>
                  <a:lnTo>
                    <a:pt x="479" y="1683"/>
                  </a:lnTo>
                  <a:lnTo>
                    <a:pt x="465" y="1637"/>
                  </a:lnTo>
                  <a:lnTo>
                    <a:pt x="444" y="1617"/>
                  </a:lnTo>
                  <a:lnTo>
                    <a:pt x="425" y="1593"/>
                  </a:lnTo>
                  <a:lnTo>
                    <a:pt x="411" y="1568"/>
                  </a:lnTo>
                  <a:lnTo>
                    <a:pt x="401" y="1540"/>
                  </a:lnTo>
                  <a:lnTo>
                    <a:pt x="394" y="1512"/>
                  </a:lnTo>
                  <a:lnTo>
                    <a:pt x="392" y="1482"/>
                  </a:lnTo>
                  <a:lnTo>
                    <a:pt x="392" y="1288"/>
                  </a:lnTo>
                  <a:lnTo>
                    <a:pt x="394" y="1260"/>
                  </a:lnTo>
                  <a:lnTo>
                    <a:pt x="401" y="1233"/>
                  </a:lnTo>
                  <a:lnTo>
                    <a:pt x="412" y="1207"/>
                  </a:lnTo>
                  <a:lnTo>
                    <a:pt x="428" y="1181"/>
                  </a:lnTo>
                  <a:lnTo>
                    <a:pt x="448" y="1157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9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2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7"/>
                  </a:lnTo>
                  <a:lnTo>
                    <a:pt x="521" y="670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89"/>
                  </a:lnTo>
                  <a:lnTo>
                    <a:pt x="600" y="564"/>
                  </a:lnTo>
                  <a:lnTo>
                    <a:pt x="627" y="538"/>
                  </a:lnTo>
                  <a:lnTo>
                    <a:pt x="655" y="515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5"/>
                  </a:lnTo>
                  <a:lnTo>
                    <a:pt x="846" y="421"/>
                  </a:lnTo>
                  <a:lnTo>
                    <a:pt x="894" y="410"/>
                  </a:lnTo>
                  <a:lnTo>
                    <a:pt x="947" y="400"/>
                  </a:lnTo>
                  <a:lnTo>
                    <a:pt x="1003" y="395"/>
                  </a:lnTo>
                  <a:lnTo>
                    <a:pt x="1063" y="393"/>
                  </a:lnTo>
                  <a:lnTo>
                    <a:pt x="1126" y="395"/>
                  </a:lnTo>
                  <a:lnTo>
                    <a:pt x="1186" y="401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5"/>
                  </a:lnTo>
                  <a:lnTo>
                    <a:pt x="1401" y="468"/>
                  </a:lnTo>
                  <a:lnTo>
                    <a:pt x="1405" y="434"/>
                  </a:lnTo>
                  <a:lnTo>
                    <a:pt x="1413" y="398"/>
                  </a:lnTo>
                  <a:lnTo>
                    <a:pt x="1424" y="359"/>
                  </a:lnTo>
                  <a:lnTo>
                    <a:pt x="1439" y="320"/>
                  </a:lnTo>
                  <a:lnTo>
                    <a:pt x="1459" y="279"/>
                  </a:lnTo>
                  <a:lnTo>
                    <a:pt x="1484" y="238"/>
                  </a:lnTo>
                  <a:lnTo>
                    <a:pt x="1516" y="198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67"/>
            <p:cNvSpPr>
              <a:spLocks/>
            </p:cNvSpPr>
            <p:nvPr/>
          </p:nvSpPr>
          <p:spPr bwMode="auto">
            <a:xfrm>
              <a:off x="6708775" y="3063875"/>
              <a:ext cx="103188" cy="104775"/>
            </a:xfrm>
            <a:custGeom>
              <a:avLst/>
              <a:gdLst>
                <a:gd name="T0" fmla="*/ 56 w 586"/>
                <a:gd name="T1" fmla="*/ 0 h 589"/>
                <a:gd name="T2" fmla="*/ 70 w 586"/>
                <a:gd name="T3" fmla="*/ 1 h 589"/>
                <a:gd name="T4" fmla="*/ 83 w 586"/>
                <a:gd name="T5" fmla="*/ 7 h 589"/>
                <a:gd name="T6" fmla="*/ 94 w 586"/>
                <a:gd name="T7" fmla="*/ 16 h 589"/>
                <a:gd name="T8" fmla="*/ 293 w 586"/>
                <a:gd name="T9" fmla="*/ 215 h 589"/>
                <a:gd name="T10" fmla="*/ 491 w 586"/>
                <a:gd name="T11" fmla="*/ 16 h 589"/>
                <a:gd name="T12" fmla="*/ 502 w 586"/>
                <a:gd name="T13" fmla="*/ 7 h 589"/>
                <a:gd name="T14" fmla="*/ 515 w 586"/>
                <a:gd name="T15" fmla="*/ 1 h 589"/>
                <a:gd name="T16" fmla="*/ 530 w 586"/>
                <a:gd name="T17" fmla="*/ 0 h 589"/>
                <a:gd name="T18" fmla="*/ 544 w 586"/>
                <a:gd name="T19" fmla="*/ 1 h 589"/>
                <a:gd name="T20" fmla="*/ 557 w 586"/>
                <a:gd name="T21" fmla="*/ 7 h 589"/>
                <a:gd name="T22" fmla="*/ 569 w 586"/>
                <a:gd name="T23" fmla="*/ 16 h 589"/>
                <a:gd name="T24" fmla="*/ 579 w 586"/>
                <a:gd name="T25" fmla="*/ 28 h 589"/>
                <a:gd name="T26" fmla="*/ 584 w 586"/>
                <a:gd name="T27" fmla="*/ 42 h 589"/>
                <a:gd name="T28" fmla="*/ 586 w 586"/>
                <a:gd name="T29" fmla="*/ 56 h 589"/>
                <a:gd name="T30" fmla="*/ 584 w 586"/>
                <a:gd name="T31" fmla="*/ 71 h 589"/>
                <a:gd name="T32" fmla="*/ 579 w 586"/>
                <a:gd name="T33" fmla="*/ 84 h 589"/>
                <a:gd name="T34" fmla="*/ 569 w 586"/>
                <a:gd name="T35" fmla="*/ 95 h 589"/>
                <a:gd name="T36" fmla="*/ 372 w 586"/>
                <a:gd name="T37" fmla="*/ 295 h 589"/>
                <a:gd name="T38" fmla="*/ 569 w 586"/>
                <a:gd name="T39" fmla="*/ 493 h 589"/>
                <a:gd name="T40" fmla="*/ 579 w 586"/>
                <a:gd name="T41" fmla="*/ 505 h 589"/>
                <a:gd name="T42" fmla="*/ 584 w 586"/>
                <a:gd name="T43" fmla="*/ 518 h 589"/>
                <a:gd name="T44" fmla="*/ 586 w 586"/>
                <a:gd name="T45" fmla="*/ 533 h 589"/>
                <a:gd name="T46" fmla="*/ 584 w 586"/>
                <a:gd name="T47" fmla="*/ 547 h 589"/>
                <a:gd name="T48" fmla="*/ 579 w 586"/>
                <a:gd name="T49" fmla="*/ 560 h 589"/>
                <a:gd name="T50" fmla="*/ 569 w 586"/>
                <a:gd name="T51" fmla="*/ 573 h 589"/>
                <a:gd name="T52" fmla="*/ 557 w 586"/>
                <a:gd name="T53" fmla="*/ 582 h 589"/>
                <a:gd name="T54" fmla="*/ 544 w 586"/>
                <a:gd name="T55" fmla="*/ 587 h 589"/>
                <a:gd name="T56" fmla="*/ 530 w 586"/>
                <a:gd name="T57" fmla="*/ 589 h 589"/>
                <a:gd name="T58" fmla="*/ 515 w 586"/>
                <a:gd name="T59" fmla="*/ 587 h 589"/>
                <a:gd name="T60" fmla="*/ 502 w 586"/>
                <a:gd name="T61" fmla="*/ 582 h 589"/>
                <a:gd name="T62" fmla="*/ 491 w 586"/>
                <a:gd name="T63" fmla="*/ 573 h 589"/>
                <a:gd name="T64" fmla="*/ 293 w 586"/>
                <a:gd name="T65" fmla="*/ 374 h 589"/>
                <a:gd name="T66" fmla="*/ 94 w 586"/>
                <a:gd name="T67" fmla="*/ 573 h 589"/>
                <a:gd name="T68" fmla="*/ 83 w 586"/>
                <a:gd name="T69" fmla="*/ 582 h 589"/>
                <a:gd name="T70" fmla="*/ 70 w 586"/>
                <a:gd name="T71" fmla="*/ 587 h 589"/>
                <a:gd name="T72" fmla="*/ 56 w 586"/>
                <a:gd name="T73" fmla="*/ 589 h 589"/>
                <a:gd name="T74" fmla="*/ 41 w 586"/>
                <a:gd name="T75" fmla="*/ 587 h 589"/>
                <a:gd name="T76" fmla="*/ 28 w 586"/>
                <a:gd name="T77" fmla="*/ 582 h 589"/>
                <a:gd name="T78" fmla="*/ 16 w 586"/>
                <a:gd name="T79" fmla="*/ 573 h 589"/>
                <a:gd name="T80" fmla="*/ 7 w 586"/>
                <a:gd name="T81" fmla="*/ 560 h 589"/>
                <a:gd name="T82" fmla="*/ 1 w 586"/>
                <a:gd name="T83" fmla="*/ 547 h 589"/>
                <a:gd name="T84" fmla="*/ 0 w 586"/>
                <a:gd name="T85" fmla="*/ 533 h 589"/>
                <a:gd name="T86" fmla="*/ 1 w 586"/>
                <a:gd name="T87" fmla="*/ 518 h 589"/>
                <a:gd name="T88" fmla="*/ 7 w 586"/>
                <a:gd name="T89" fmla="*/ 505 h 589"/>
                <a:gd name="T90" fmla="*/ 16 w 586"/>
                <a:gd name="T91" fmla="*/ 493 h 589"/>
                <a:gd name="T92" fmla="*/ 213 w 586"/>
                <a:gd name="T93" fmla="*/ 295 h 589"/>
                <a:gd name="T94" fmla="*/ 16 w 586"/>
                <a:gd name="T95" fmla="*/ 95 h 589"/>
                <a:gd name="T96" fmla="*/ 7 w 586"/>
                <a:gd name="T97" fmla="*/ 84 h 589"/>
                <a:gd name="T98" fmla="*/ 1 w 586"/>
                <a:gd name="T99" fmla="*/ 71 h 589"/>
                <a:gd name="T100" fmla="*/ 0 w 586"/>
                <a:gd name="T101" fmla="*/ 56 h 589"/>
                <a:gd name="T102" fmla="*/ 1 w 586"/>
                <a:gd name="T103" fmla="*/ 42 h 589"/>
                <a:gd name="T104" fmla="*/ 7 w 586"/>
                <a:gd name="T105" fmla="*/ 28 h 589"/>
                <a:gd name="T106" fmla="*/ 16 w 586"/>
                <a:gd name="T107" fmla="*/ 16 h 589"/>
                <a:gd name="T108" fmla="*/ 28 w 586"/>
                <a:gd name="T109" fmla="*/ 7 h 589"/>
                <a:gd name="T110" fmla="*/ 41 w 586"/>
                <a:gd name="T111" fmla="*/ 1 h 589"/>
                <a:gd name="T112" fmla="*/ 56 w 586"/>
                <a:gd name="T113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6" h="589">
                  <a:moveTo>
                    <a:pt x="56" y="0"/>
                  </a:moveTo>
                  <a:lnTo>
                    <a:pt x="70" y="1"/>
                  </a:lnTo>
                  <a:lnTo>
                    <a:pt x="83" y="7"/>
                  </a:lnTo>
                  <a:lnTo>
                    <a:pt x="94" y="16"/>
                  </a:lnTo>
                  <a:lnTo>
                    <a:pt x="293" y="215"/>
                  </a:lnTo>
                  <a:lnTo>
                    <a:pt x="491" y="16"/>
                  </a:lnTo>
                  <a:lnTo>
                    <a:pt x="502" y="7"/>
                  </a:lnTo>
                  <a:lnTo>
                    <a:pt x="515" y="1"/>
                  </a:lnTo>
                  <a:lnTo>
                    <a:pt x="530" y="0"/>
                  </a:lnTo>
                  <a:lnTo>
                    <a:pt x="544" y="1"/>
                  </a:lnTo>
                  <a:lnTo>
                    <a:pt x="557" y="7"/>
                  </a:lnTo>
                  <a:lnTo>
                    <a:pt x="569" y="16"/>
                  </a:lnTo>
                  <a:lnTo>
                    <a:pt x="579" y="28"/>
                  </a:lnTo>
                  <a:lnTo>
                    <a:pt x="584" y="42"/>
                  </a:lnTo>
                  <a:lnTo>
                    <a:pt x="586" y="56"/>
                  </a:lnTo>
                  <a:lnTo>
                    <a:pt x="584" y="71"/>
                  </a:lnTo>
                  <a:lnTo>
                    <a:pt x="579" y="84"/>
                  </a:lnTo>
                  <a:lnTo>
                    <a:pt x="569" y="95"/>
                  </a:lnTo>
                  <a:lnTo>
                    <a:pt x="372" y="295"/>
                  </a:lnTo>
                  <a:lnTo>
                    <a:pt x="569" y="493"/>
                  </a:lnTo>
                  <a:lnTo>
                    <a:pt x="579" y="505"/>
                  </a:lnTo>
                  <a:lnTo>
                    <a:pt x="584" y="518"/>
                  </a:lnTo>
                  <a:lnTo>
                    <a:pt x="586" y="533"/>
                  </a:lnTo>
                  <a:lnTo>
                    <a:pt x="584" y="547"/>
                  </a:lnTo>
                  <a:lnTo>
                    <a:pt x="579" y="560"/>
                  </a:lnTo>
                  <a:lnTo>
                    <a:pt x="569" y="573"/>
                  </a:lnTo>
                  <a:lnTo>
                    <a:pt x="557" y="582"/>
                  </a:lnTo>
                  <a:lnTo>
                    <a:pt x="544" y="587"/>
                  </a:lnTo>
                  <a:lnTo>
                    <a:pt x="530" y="589"/>
                  </a:lnTo>
                  <a:lnTo>
                    <a:pt x="515" y="587"/>
                  </a:lnTo>
                  <a:lnTo>
                    <a:pt x="502" y="582"/>
                  </a:lnTo>
                  <a:lnTo>
                    <a:pt x="491" y="573"/>
                  </a:lnTo>
                  <a:lnTo>
                    <a:pt x="293" y="374"/>
                  </a:lnTo>
                  <a:lnTo>
                    <a:pt x="94" y="573"/>
                  </a:lnTo>
                  <a:lnTo>
                    <a:pt x="83" y="582"/>
                  </a:lnTo>
                  <a:lnTo>
                    <a:pt x="70" y="587"/>
                  </a:lnTo>
                  <a:lnTo>
                    <a:pt x="56" y="589"/>
                  </a:lnTo>
                  <a:lnTo>
                    <a:pt x="41" y="587"/>
                  </a:lnTo>
                  <a:lnTo>
                    <a:pt x="28" y="582"/>
                  </a:lnTo>
                  <a:lnTo>
                    <a:pt x="16" y="573"/>
                  </a:lnTo>
                  <a:lnTo>
                    <a:pt x="7" y="560"/>
                  </a:lnTo>
                  <a:lnTo>
                    <a:pt x="1" y="547"/>
                  </a:lnTo>
                  <a:lnTo>
                    <a:pt x="0" y="533"/>
                  </a:lnTo>
                  <a:lnTo>
                    <a:pt x="1" y="518"/>
                  </a:lnTo>
                  <a:lnTo>
                    <a:pt x="7" y="505"/>
                  </a:lnTo>
                  <a:lnTo>
                    <a:pt x="16" y="493"/>
                  </a:lnTo>
                  <a:lnTo>
                    <a:pt x="213" y="295"/>
                  </a:lnTo>
                  <a:lnTo>
                    <a:pt x="16" y="95"/>
                  </a:lnTo>
                  <a:lnTo>
                    <a:pt x="7" y="84"/>
                  </a:lnTo>
                  <a:lnTo>
                    <a:pt x="1" y="71"/>
                  </a:lnTo>
                  <a:lnTo>
                    <a:pt x="0" y="56"/>
                  </a:lnTo>
                  <a:lnTo>
                    <a:pt x="1" y="42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8" y="7"/>
                  </a:lnTo>
                  <a:lnTo>
                    <a:pt x="41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5" name="Group 944"/>
          <p:cNvGrpSpPr/>
          <p:nvPr/>
        </p:nvGrpSpPr>
        <p:grpSpPr>
          <a:xfrm>
            <a:off x="7199340" y="2679700"/>
            <a:ext cx="590550" cy="565150"/>
            <a:chOff x="7218363" y="2679700"/>
            <a:chExt cx="590550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17" name="Freeform 272"/>
            <p:cNvSpPr>
              <a:spLocks/>
            </p:cNvSpPr>
            <p:nvPr/>
          </p:nvSpPr>
          <p:spPr bwMode="auto">
            <a:xfrm>
              <a:off x="7621588" y="3055938"/>
              <a:ext cx="128588" cy="109537"/>
            </a:xfrm>
            <a:custGeom>
              <a:avLst/>
              <a:gdLst>
                <a:gd name="T0" fmla="*/ 673 w 725"/>
                <a:gd name="T1" fmla="*/ 0 h 615"/>
                <a:gd name="T2" fmla="*/ 688 w 725"/>
                <a:gd name="T3" fmla="*/ 3 h 615"/>
                <a:gd name="T4" fmla="*/ 701 w 725"/>
                <a:gd name="T5" fmla="*/ 10 h 615"/>
                <a:gd name="T6" fmla="*/ 712 w 725"/>
                <a:gd name="T7" fmla="*/ 21 h 615"/>
                <a:gd name="T8" fmla="*/ 720 w 725"/>
                <a:gd name="T9" fmla="*/ 33 h 615"/>
                <a:gd name="T10" fmla="*/ 724 w 725"/>
                <a:gd name="T11" fmla="*/ 46 h 615"/>
                <a:gd name="T12" fmla="*/ 725 w 725"/>
                <a:gd name="T13" fmla="*/ 60 h 615"/>
                <a:gd name="T14" fmla="*/ 722 w 725"/>
                <a:gd name="T15" fmla="*/ 75 h 615"/>
                <a:gd name="T16" fmla="*/ 715 w 725"/>
                <a:gd name="T17" fmla="*/ 88 h 615"/>
                <a:gd name="T18" fmla="*/ 368 w 725"/>
                <a:gd name="T19" fmla="*/ 590 h 615"/>
                <a:gd name="T20" fmla="*/ 358 w 725"/>
                <a:gd name="T21" fmla="*/ 602 h 615"/>
                <a:gd name="T22" fmla="*/ 345 w 725"/>
                <a:gd name="T23" fmla="*/ 609 h 615"/>
                <a:gd name="T24" fmla="*/ 331 w 725"/>
                <a:gd name="T25" fmla="*/ 615 h 615"/>
                <a:gd name="T26" fmla="*/ 322 w 725"/>
                <a:gd name="T27" fmla="*/ 615 h 615"/>
                <a:gd name="T28" fmla="*/ 310 w 725"/>
                <a:gd name="T29" fmla="*/ 614 h 615"/>
                <a:gd name="T30" fmla="*/ 298 w 725"/>
                <a:gd name="T31" fmla="*/ 608 h 615"/>
                <a:gd name="T32" fmla="*/ 287 w 725"/>
                <a:gd name="T33" fmla="*/ 601 h 615"/>
                <a:gd name="T34" fmla="*/ 20 w 725"/>
                <a:gd name="T35" fmla="*/ 381 h 615"/>
                <a:gd name="T36" fmla="*/ 10 w 725"/>
                <a:gd name="T37" fmla="*/ 370 h 615"/>
                <a:gd name="T38" fmla="*/ 3 w 725"/>
                <a:gd name="T39" fmla="*/ 357 h 615"/>
                <a:gd name="T40" fmla="*/ 0 w 725"/>
                <a:gd name="T41" fmla="*/ 343 h 615"/>
                <a:gd name="T42" fmla="*/ 1 w 725"/>
                <a:gd name="T43" fmla="*/ 328 h 615"/>
                <a:gd name="T44" fmla="*/ 5 w 725"/>
                <a:gd name="T45" fmla="*/ 315 h 615"/>
                <a:gd name="T46" fmla="*/ 12 w 725"/>
                <a:gd name="T47" fmla="*/ 302 h 615"/>
                <a:gd name="T48" fmla="*/ 23 w 725"/>
                <a:gd name="T49" fmla="*/ 292 h 615"/>
                <a:gd name="T50" fmla="*/ 36 w 725"/>
                <a:gd name="T51" fmla="*/ 284 h 615"/>
                <a:gd name="T52" fmla="*/ 51 w 725"/>
                <a:gd name="T53" fmla="*/ 281 h 615"/>
                <a:gd name="T54" fmla="*/ 65 w 725"/>
                <a:gd name="T55" fmla="*/ 282 h 615"/>
                <a:gd name="T56" fmla="*/ 78 w 725"/>
                <a:gd name="T57" fmla="*/ 286 h 615"/>
                <a:gd name="T58" fmla="*/ 91 w 725"/>
                <a:gd name="T59" fmla="*/ 294 h 615"/>
                <a:gd name="T60" fmla="*/ 311 w 725"/>
                <a:gd name="T61" fmla="*/ 477 h 615"/>
                <a:gd name="T62" fmla="*/ 624 w 725"/>
                <a:gd name="T63" fmla="*/ 24 h 615"/>
                <a:gd name="T64" fmla="*/ 634 w 725"/>
                <a:gd name="T65" fmla="*/ 12 h 615"/>
                <a:gd name="T66" fmla="*/ 646 w 725"/>
                <a:gd name="T67" fmla="*/ 5 h 615"/>
                <a:gd name="T68" fmla="*/ 659 w 725"/>
                <a:gd name="T69" fmla="*/ 1 h 615"/>
                <a:gd name="T70" fmla="*/ 673 w 725"/>
                <a:gd name="T71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5" h="615">
                  <a:moveTo>
                    <a:pt x="673" y="0"/>
                  </a:moveTo>
                  <a:lnTo>
                    <a:pt x="688" y="3"/>
                  </a:lnTo>
                  <a:lnTo>
                    <a:pt x="701" y="10"/>
                  </a:lnTo>
                  <a:lnTo>
                    <a:pt x="712" y="21"/>
                  </a:lnTo>
                  <a:lnTo>
                    <a:pt x="720" y="33"/>
                  </a:lnTo>
                  <a:lnTo>
                    <a:pt x="724" y="46"/>
                  </a:lnTo>
                  <a:lnTo>
                    <a:pt x="725" y="60"/>
                  </a:lnTo>
                  <a:lnTo>
                    <a:pt x="722" y="75"/>
                  </a:lnTo>
                  <a:lnTo>
                    <a:pt x="715" y="88"/>
                  </a:lnTo>
                  <a:lnTo>
                    <a:pt x="368" y="590"/>
                  </a:lnTo>
                  <a:lnTo>
                    <a:pt x="358" y="602"/>
                  </a:lnTo>
                  <a:lnTo>
                    <a:pt x="345" y="609"/>
                  </a:lnTo>
                  <a:lnTo>
                    <a:pt x="331" y="615"/>
                  </a:lnTo>
                  <a:lnTo>
                    <a:pt x="322" y="615"/>
                  </a:lnTo>
                  <a:lnTo>
                    <a:pt x="310" y="614"/>
                  </a:lnTo>
                  <a:lnTo>
                    <a:pt x="298" y="608"/>
                  </a:lnTo>
                  <a:lnTo>
                    <a:pt x="287" y="601"/>
                  </a:lnTo>
                  <a:lnTo>
                    <a:pt x="20" y="381"/>
                  </a:lnTo>
                  <a:lnTo>
                    <a:pt x="10" y="370"/>
                  </a:lnTo>
                  <a:lnTo>
                    <a:pt x="3" y="357"/>
                  </a:lnTo>
                  <a:lnTo>
                    <a:pt x="0" y="343"/>
                  </a:lnTo>
                  <a:lnTo>
                    <a:pt x="1" y="328"/>
                  </a:lnTo>
                  <a:lnTo>
                    <a:pt x="5" y="315"/>
                  </a:lnTo>
                  <a:lnTo>
                    <a:pt x="12" y="302"/>
                  </a:lnTo>
                  <a:lnTo>
                    <a:pt x="23" y="292"/>
                  </a:lnTo>
                  <a:lnTo>
                    <a:pt x="36" y="284"/>
                  </a:lnTo>
                  <a:lnTo>
                    <a:pt x="51" y="281"/>
                  </a:lnTo>
                  <a:lnTo>
                    <a:pt x="65" y="282"/>
                  </a:lnTo>
                  <a:lnTo>
                    <a:pt x="78" y="286"/>
                  </a:lnTo>
                  <a:lnTo>
                    <a:pt x="91" y="294"/>
                  </a:lnTo>
                  <a:lnTo>
                    <a:pt x="311" y="477"/>
                  </a:lnTo>
                  <a:lnTo>
                    <a:pt x="624" y="24"/>
                  </a:lnTo>
                  <a:lnTo>
                    <a:pt x="634" y="12"/>
                  </a:lnTo>
                  <a:lnTo>
                    <a:pt x="646" y="5"/>
                  </a:lnTo>
                  <a:lnTo>
                    <a:pt x="659" y="1"/>
                  </a:lnTo>
                  <a:lnTo>
                    <a:pt x="6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73"/>
            <p:cNvSpPr>
              <a:spLocks noEditPoints="1"/>
            </p:cNvSpPr>
            <p:nvPr/>
          </p:nvSpPr>
          <p:spPr bwMode="auto">
            <a:xfrm>
              <a:off x="7218363" y="2679700"/>
              <a:ext cx="590550" cy="565150"/>
            </a:xfrm>
            <a:custGeom>
              <a:avLst/>
              <a:gdLst>
                <a:gd name="T0" fmla="*/ 2291 w 3348"/>
                <a:gd name="T1" fmla="*/ 1953 h 3204"/>
                <a:gd name="T2" fmla="*/ 2151 w 3348"/>
                <a:gd name="T3" fmla="*/ 2080 h 3204"/>
                <a:gd name="T4" fmla="*/ 2024 w 3348"/>
                <a:gd name="T5" fmla="*/ 2339 h 3204"/>
                <a:gd name="T6" fmla="*/ 2045 w 3348"/>
                <a:gd name="T7" fmla="*/ 2682 h 3204"/>
                <a:gd name="T8" fmla="*/ 2211 w 3348"/>
                <a:gd name="T9" fmla="*/ 2929 h 3204"/>
                <a:gd name="T10" fmla="*/ 2686 w 3348"/>
                <a:gd name="T11" fmla="*/ 3089 h 3204"/>
                <a:gd name="T12" fmla="*/ 3162 w 3348"/>
                <a:gd name="T13" fmla="*/ 2768 h 3204"/>
                <a:gd name="T14" fmla="*/ 3162 w 3348"/>
                <a:gd name="T15" fmla="*/ 2179 h 3204"/>
                <a:gd name="T16" fmla="*/ 2686 w 3348"/>
                <a:gd name="T17" fmla="*/ 1858 h 3204"/>
                <a:gd name="T18" fmla="*/ 729 w 3348"/>
                <a:gd name="T19" fmla="*/ 598 h 3204"/>
                <a:gd name="T20" fmla="*/ 574 w 3348"/>
                <a:gd name="T21" fmla="*/ 819 h 3204"/>
                <a:gd name="T22" fmla="*/ 524 w 3348"/>
                <a:gd name="T23" fmla="*/ 1238 h 3204"/>
                <a:gd name="T24" fmla="*/ 567 w 3348"/>
                <a:gd name="T25" fmla="*/ 1591 h 3204"/>
                <a:gd name="T26" fmla="*/ 719 w 3348"/>
                <a:gd name="T27" fmla="*/ 1882 h 3204"/>
                <a:gd name="T28" fmla="*/ 755 w 3348"/>
                <a:gd name="T29" fmla="*/ 2249 h 3204"/>
                <a:gd name="T30" fmla="*/ 149 w 3348"/>
                <a:gd name="T31" fmla="*/ 2725 h 3204"/>
                <a:gd name="T32" fmla="*/ 803 w 3348"/>
                <a:gd name="T33" fmla="*/ 2707 h 3204"/>
                <a:gd name="T34" fmla="*/ 1394 w 3348"/>
                <a:gd name="T35" fmla="*/ 2216 h 3204"/>
                <a:gd name="T36" fmla="*/ 1614 w 3348"/>
                <a:gd name="T37" fmla="*/ 1813 h 3204"/>
                <a:gd name="T38" fmla="*/ 1540 w 3348"/>
                <a:gd name="T39" fmla="*/ 1699 h 3204"/>
                <a:gd name="T40" fmla="*/ 1477 w 3348"/>
                <a:gd name="T41" fmla="*/ 1572 h 3204"/>
                <a:gd name="T42" fmla="*/ 1423 w 3348"/>
                <a:gd name="T43" fmla="*/ 1414 h 3204"/>
                <a:gd name="T44" fmla="*/ 1345 w 3348"/>
                <a:gd name="T45" fmla="*/ 1287 h 3204"/>
                <a:gd name="T46" fmla="*/ 1355 w 3348"/>
                <a:gd name="T47" fmla="*/ 573 h 3204"/>
                <a:gd name="T48" fmla="*/ 1884 w 3348"/>
                <a:gd name="T49" fmla="*/ 126 h 3204"/>
                <a:gd name="T50" fmla="*/ 1532 w 3348"/>
                <a:gd name="T51" fmla="*/ 379 h 3204"/>
                <a:gd name="T52" fmla="*/ 1472 w 3348"/>
                <a:gd name="T53" fmla="*/ 946 h 3204"/>
                <a:gd name="T54" fmla="*/ 1522 w 3348"/>
                <a:gd name="T55" fmla="*/ 1343 h 3204"/>
                <a:gd name="T56" fmla="*/ 1583 w 3348"/>
                <a:gd name="T57" fmla="*/ 1535 h 3204"/>
                <a:gd name="T58" fmla="*/ 1666 w 3348"/>
                <a:gd name="T59" fmla="*/ 1690 h 3204"/>
                <a:gd name="T60" fmla="*/ 1707 w 3348"/>
                <a:gd name="T61" fmla="*/ 1751 h 3204"/>
                <a:gd name="T62" fmla="*/ 1721 w 3348"/>
                <a:gd name="T63" fmla="*/ 2074 h 3204"/>
                <a:gd name="T64" fmla="*/ 997 w 3348"/>
                <a:gd name="T65" fmla="*/ 2585 h 3204"/>
                <a:gd name="T66" fmla="*/ 2086 w 3348"/>
                <a:gd name="T67" fmla="*/ 2964 h 3204"/>
                <a:gd name="T68" fmla="*/ 1953 w 3348"/>
                <a:gd name="T69" fmla="*/ 2754 h 3204"/>
                <a:gd name="T70" fmla="*/ 1897 w 3348"/>
                <a:gd name="T71" fmla="*/ 2474 h 3204"/>
                <a:gd name="T72" fmla="*/ 1974 w 3348"/>
                <a:gd name="T73" fmla="*/ 2146 h 3204"/>
                <a:gd name="T74" fmla="*/ 2163 w 3348"/>
                <a:gd name="T75" fmla="*/ 1909 h 3204"/>
                <a:gd name="T76" fmla="*/ 2344 w 3348"/>
                <a:gd name="T77" fmla="*/ 1777 h 3204"/>
                <a:gd name="T78" fmla="*/ 2571 w 3348"/>
                <a:gd name="T79" fmla="*/ 1352 h 3204"/>
                <a:gd name="T80" fmla="*/ 2668 w 3348"/>
                <a:gd name="T81" fmla="*/ 967 h 3204"/>
                <a:gd name="T82" fmla="*/ 2619 w 3348"/>
                <a:gd name="T83" fmla="*/ 459 h 3204"/>
                <a:gd name="T84" fmla="*/ 2390 w 3348"/>
                <a:gd name="T85" fmla="*/ 169 h 3204"/>
                <a:gd name="T86" fmla="*/ 2256 w 3348"/>
                <a:gd name="T87" fmla="*/ 14 h 3204"/>
                <a:gd name="T88" fmla="*/ 2672 w 3348"/>
                <a:gd name="T89" fmla="*/ 276 h 3204"/>
                <a:gd name="T90" fmla="*/ 2734 w 3348"/>
                <a:gd name="T91" fmla="*/ 565 h 3204"/>
                <a:gd name="T92" fmla="*/ 2770 w 3348"/>
                <a:gd name="T93" fmla="*/ 1331 h 3204"/>
                <a:gd name="T94" fmla="*/ 2504 w 3348"/>
                <a:gd name="T95" fmla="*/ 1753 h 3204"/>
                <a:gd name="T96" fmla="*/ 3089 w 3348"/>
                <a:gd name="T97" fmla="*/ 1914 h 3204"/>
                <a:gd name="T98" fmla="*/ 3348 w 3348"/>
                <a:gd name="T99" fmla="*/ 2474 h 3204"/>
                <a:gd name="T100" fmla="*/ 3089 w 3348"/>
                <a:gd name="T101" fmla="*/ 3033 h 3204"/>
                <a:gd name="T102" fmla="*/ 2504 w 3348"/>
                <a:gd name="T103" fmla="*/ 3194 h 3204"/>
                <a:gd name="T104" fmla="*/ 23 w 3348"/>
                <a:gd name="T105" fmla="*/ 2736 h 3204"/>
                <a:gd name="T106" fmla="*/ 637 w 3348"/>
                <a:gd name="T107" fmla="*/ 2224 h 3204"/>
                <a:gd name="T108" fmla="*/ 577 w 3348"/>
                <a:gd name="T109" fmla="*/ 1879 h 3204"/>
                <a:gd name="T110" fmla="*/ 400 w 3348"/>
                <a:gd name="T111" fmla="*/ 1540 h 3204"/>
                <a:gd name="T112" fmla="*/ 446 w 3348"/>
                <a:gd name="T113" fmla="*/ 896 h 3204"/>
                <a:gd name="T114" fmla="*/ 493 w 3348"/>
                <a:gd name="T115" fmla="*/ 722 h 3204"/>
                <a:gd name="T116" fmla="*/ 720 w 3348"/>
                <a:gd name="T117" fmla="*/ 471 h 3204"/>
                <a:gd name="T118" fmla="*/ 1241 w 3348"/>
                <a:gd name="T119" fmla="*/ 412 h 3204"/>
                <a:gd name="T120" fmla="*/ 1512 w 3348"/>
                <a:gd name="T121" fmla="*/ 198 h 3204"/>
                <a:gd name="T122" fmla="*/ 1998 w 3348"/>
                <a:gd name="T123" fmla="*/ 1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48" h="3204">
                  <a:moveTo>
                    <a:pt x="2623" y="1855"/>
                  </a:moveTo>
                  <a:lnTo>
                    <a:pt x="2561" y="1858"/>
                  </a:lnTo>
                  <a:lnTo>
                    <a:pt x="2501" y="1867"/>
                  </a:lnTo>
                  <a:lnTo>
                    <a:pt x="2442" y="1883"/>
                  </a:lnTo>
                  <a:lnTo>
                    <a:pt x="2426" y="1888"/>
                  </a:lnTo>
                  <a:lnTo>
                    <a:pt x="2421" y="1890"/>
                  </a:lnTo>
                  <a:lnTo>
                    <a:pt x="2415" y="1892"/>
                  </a:lnTo>
                  <a:lnTo>
                    <a:pt x="2372" y="1909"/>
                  </a:lnTo>
                  <a:lnTo>
                    <a:pt x="2330" y="1931"/>
                  </a:lnTo>
                  <a:lnTo>
                    <a:pt x="2291" y="1953"/>
                  </a:lnTo>
                  <a:lnTo>
                    <a:pt x="2289" y="1955"/>
                  </a:lnTo>
                  <a:lnTo>
                    <a:pt x="2259" y="1976"/>
                  </a:lnTo>
                  <a:lnTo>
                    <a:pt x="2252" y="1981"/>
                  </a:lnTo>
                  <a:lnTo>
                    <a:pt x="2246" y="1986"/>
                  </a:lnTo>
                  <a:lnTo>
                    <a:pt x="2220" y="2007"/>
                  </a:lnTo>
                  <a:lnTo>
                    <a:pt x="2206" y="2021"/>
                  </a:lnTo>
                  <a:lnTo>
                    <a:pt x="2182" y="2044"/>
                  </a:lnTo>
                  <a:lnTo>
                    <a:pt x="2177" y="2049"/>
                  </a:lnTo>
                  <a:lnTo>
                    <a:pt x="2172" y="2054"/>
                  </a:lnTo>
                  <a:lnTo>
                    <a:pt x="2151" y="2080"/>
                  </a:lnTo>
                  <a:lnTo>
                    <a:pt x="2131" y="2106"/>
                  </a:lnTo>
                  <a:lnTo>
                    <a:pt x="2120" y="2119"/>
                  </a:lnTo>
                  <a:lnTo>
                    <a:pt x="2102" y="2146"/>
                  </a:lnTo>
                  <a:lnTo>
                    <a:pt x="2092" y="2164"/>
                  </a:lnTo>
                  <a:lnTo>
                    <a:pt x="2077" y="2192"/>
                  </a:lnTo>
                  <a:lnTo>
                    <a:pt x="2068" y="2211"/>
                  </a:lnTo>
                  <a:lnTo>
                    <a:pt x="2054" y="2239"/>
                  </a:lnTo>
                  <a:lnTo>
                    <a:pt x="2038" y="2284"/>
                  </a:lnTo>
                  <a:lnTo>
                    <a:pt x="2031" y="2309"/>
                  </a:lnTo>
                  <a:lnTo>
                    <a:pt x="2024" y="2339"/>
                  </a:lnTo>
                  <a:lnTo>
                    <a:pt x="2019" y="2362"/>
                  </a:lnTo>
                  <a:lnTo>
                    <a:pt x="2014" y="2397"/>
                  </a:lnTo>
                  <a:lnTo>
                    <a:pt x="2012" y="2417"/>
                  </a:lnTo>
                  <a:lnTo>
                    <a:pt x="2009" y="2474"/>
                  </a:lnTo>
                  <a:lnTo>
                    <a:pt x="2010" y="2509"/>
                  </a:lnTo>
                  <a:lnTo>
                    <a:pt x="2013" y="2545"/>
                  </a:lnTo>
                  <a:lnTo>
                    <a:pt x="2016" y="2566"/>
                  </a:lnTo>
                  <a:lnTo>
                    <a:pt x="2025" y="2615"/>
                  </a:lnTo>
                  <a:lnTo>
                    <a:pt x="2031" y="2638"/>
                  </a:lnTo>
                  <a:lnTo>
                    <a:pt x="2045" y="2682"/>
                  </a:lnTo>
                  <a:lnTo>
                    <a:pt x="2053" y="2705"/>
                  </a:lnTo>
                  <a:lnTo>
                    <a:pt x="2076" y="2754"/>
                  </a:lnTo>
                  <a:lnTo>
                    <a:pt x="2080" y="2761"/>
                  </a:lnTo>
                  <a:lnTo>
                    <a:pt x="2083" y="2768"/>
                  </a:lnTo>
                  <a:lnTo>
                    <a:pt x="2099" y="2796"/>
                  </a:lnTo>
                  <a:lnTo>
                    <a:pt x="2117" y="2823"/>
                  </a:lnTo>
                  <a:lnTo>
                    <a:pt x="2134" y="2845"/>
                  </a:lnTo>
                  <a:lnTo>
                    <a:pt x="2159" y="2877"/>
                  </a:lnTo>
                  <a:lnTo>
                    <a:pt x="2178" y="2899"/>
                  </a:lnTo>
                  <a:lnTo>
                    <a:pt x="2211" y="2929"/>
                  </a:lnTo>
                  <a:lnTo>
                    <a:pt x="2228" y="2946"/>
                  </a:lnTo>
                  <a:lnTo>
                    <a:pt x="2254" y="2967"/>
                  </a:lnTo>
                  <a:lnTo>
                    <a:pt x="2282" y="2988"/>
                  </a:lnTo>
                  <a:lnTo>
                    <a:pt x="2332" y="3018"/>
                  </a:lnTo>
                  <a:lnTo>
                    <a:pt x="2385" y="3044"/>
                  </a:lnTo>
                  <a:lnTo>
                    <a:pt x="2442" y="3064"/>
                  </a:lnTo>
                  <a:lnTo>
                    <a:pt x="2500" y="3080"/>
                  </a:lnTo>
                  <a:lnTo>
                    <a:pt x="2561" y="3089"/>
                  </a:lnTo>
                  <a:lnTo>
                    <a:pt x="2623" y="3092"/>
                  </a:lnTo>
                  <a:lnTo>
                    <a:pt x="2686" y="3089"/>
                  </a:lnTo>
                  <a:lnTo>
                    <a:pt x="2746" y="3080"/>
                  </a:lnTo>
                  <a:lnTo>
                    <a:pt x="2805" y="3064"/>
                  </a:lnTo>
                  <a:lnTo>
                    <a:pt x="2861" y="3043"/>
                  </a:lnTo>
                  <a:lnTo>
                    <a:pt x="2915" y="3017"/>
                  </a:lnTo>
                  <a:lnTo>
                    <a:pt x="2966" y="2986"/>
                  </a:lnTo>
                  <a:lnTo>
                    <a:pt x="3013" y="2951"/>
                  </a:lnTo>
                  <a:lnTo>
                    <a:pt x="3057" y="2910"/>
                  </a:lnTo>
                  <a:lnTo>
                    <a:pt x="3096" y="2866"/>
                  </a:lnTo>
                  <a:lnTo>
                    <a:pt x="3131" y="2819"/>
                  </a:lnTo>
                  <a:lnTo>
                    <a:pt x="3162" y="2768"/>
                  </a:lnTo>
                  <a:lnTo>
                    <a:pt x="3188" y="2714"/>
                  </a:lnTo>
                  <a:lnTo>
                    <a:pt x="3209" y="2658"/>
                  </a:lnTo>
                  <a:lnTo>
                    <a:pt x="3224" y="2598"/>
                  </a:lnTo>
                  <a:lnTo>
                    <a:pt x="3233" y="2537"/>
                  </a:lnTo>
                  <a:lnTo>
                    <a:pt x="3236" y="2474"/>
                  </a:lnTo>
                  <a:lnTo>
                    <a:pt x="3233" y="2410"/>
                  </a:lnTo>
                  <a:lnTo>
                    <a:pt x="3224" y="2349"/>
                  </a:lnTo>
                  <a:lnTo>
                    <a:pt x="3209" y="2290"/>
                  </a:lnTo>
                  <a:lnTo>
                    <a:pt x="3188" y="2233"/>
                  </a:lnTo>
                  <a:lnTo>
                    <a:pt x="3162" y="2179"/>
                  </a:lnTo>
                  <a:lnTo>
                    <a:pt x="3131" y="2128"/>
                  </a:lnTo>
                  <a:lnTo>
                    <a:pt x="3096" y="2080"/>
                  </a:lnTo>
                  <a:lnTo>
                    <a:pt x="3057" y="2036"/>
                  </a:lnTo>
                  <a:lnTo>
                    <a:pt x="3013" y="1996"/>
                  </a:lnTo>
                  <a:lnTo>
                    <a:pt x="2966" y="1960"/>
                  </a:lnTo>
                  <a:lnTo>
                    <a:pt x="2915" y="1930"/>
                  </a:lnTo>
                  <a:lnTo>
                    <a:pt x="2861" y="1903"/>
                  </a:lnTo>
                  <a:lnTo>
                    <a:pt x="2805" y="1883"/>
                  </a:lnTo>
                  <a:lnTo>
                    <a:pt x="2746" y="1867"/>
                  </a:lnTo>
                  <a:lnTo>
                    <a:pt x="2686" y="1858"/>
                  </a:lnTo>
                  <a:lnTo>
                    <a:pt x="2623" y="1855"/>
                  </a:lnTo>
                  <a:close/>
                  <a:moveTo>
                    <a:pt x="1060" y="506"/>
                  </a:moveTo>
                  <a:lnTo>
                    <a:pt x="1005" y="508"/>
                  </a:lnTo>
                  <a:lnTo>
                    <a:pt x="955" y="513"/>
                  </a:lnTo>
                  <a:lnTo>
                    <a:pt x="909" y="521"/>
                  </a:lnTo>
                  <a:lnTo>
                    <a:pt x="865" y="531"/>
                  </a:lnTo>
                  <a:lnTo>
                    <a:pt x="827" y="546"/>
                  </a:lnTo>
                  <a:lnTo>
                    <a:pt x="791" y="561"/>
                  </a:lnTo>
                  <a:lnTo>
                    <a:pt x="759" y="578"/>
                  </a:lnTo>
                  <a:lnTo>
                    <a:pt x="729" y="598"/>
                  </a:lnTo>
                  <a:lnTo>
                    <a:pt x="703" y="619"/>
                  </a:lnTo>
                  <a:lnTo>
                    <a:pt x="680" y="641"/>
                  </a:lnTo>
                  <a:lnTo>
                    <a:pt x="658" y="663"/>
                  </a:lnTo>
                  <a:lnTo>
                    <a:pt x="640" y="687"/>
                  </a:lnTo>
                  <a:lnTo>
                    <a:pt x="625" y="709"/>
                  </a:lnTo>
                  <a:lnTo>
                    <a:pt x="611" y="733"/>
                  </a:lnTo>
                  <a:lnTo>
                    <a:pt x="600" y="756"/>
                  </a:lnTo>
                  <a:lnTo>
                    <a:pt x="589" y="778"/>
                  </a:lnTo>
                  <a:lnTo>
                    <a:pt x="581" y="799"/>
                  </a:lnTo>
                  <a:lnTo>
                    <a:pt x="574" y="819"/>
                  </a:lnTo>
                  <a:lnTo>
                    <a:pt x="569" y="838"/>
                  </a:lnTo>
                  <a:lnTo>
                    <a:pt x="565" y="855"/>
                  </a:lnTo>
                  <a:lnTo>
                    <a:pt x="562" y="870"/>
                  </a:lnTo>
                  <a:lnTo>
                    <a:pt x="560" y="882"/>
                  </a:lnTo>
                  <a:lnTo>
                    <a:pt x="559" y="892"/>
                  </a:lnTo>
                  <a:lnTo>
                    <a:pt x="558" y="899"/>
                  </a:lnTo>
                  <a:lnTo>
                    <a:pt x="558" y="902"/>
                  </a:lnTo>
                  <a:lnTo>
                    <a:pt x="558" y="1205"/>
                  </a:lnTo>
                  <a:lnTo>
                    <a:pt x="540" y="1221"/>
                  </a:lnTo>
                  <a:lnTo>
                    <a:pt x="524" y="1238"/>
                  </a:lnTo>
                  <a:lnTo>
                    <a:pt x="512" y="1255"/>
                  </a:lnTo>
                  <a:lnTo>
                    <a:pt x="504" y="1271"/>
                  </a:lnTo>
                  <a:lnTo>
                    <a:pt x="502" y="1288"/>
                  </a:lnTo>
                  <a:lnTo>
                    <a:pt x="502" y="1482"/>
                  </a:lnTo>
                  <a:lnTo>
                    <a:pt x="505" y="1503"/>
                  </a:lnTo>
                  <a:lnTo>
                    <a:pt x="513" y="1524"/>
                  </a:lnTo>
                  <a:lnTo>
                    <a:pt x="527" y="1542"/>
                  </a:lnTo>
                  <a:lnTo>
                    <a:pt x="543" y="1557"/>
                  </a:lnTo>
                  <a:lnTo>
                    <a:pt x="562" y="1569"/>
                  </a:lnTo>
                  <a:lnTo>
                    <a:pt x="567" y="1591"/>
                  </a:lnTo>
                  <a:lnTo>
                    <a:pt x="577" y="1629"/>
                  </a:lnTo>
                  <a:lnTo>
                    <a:pt x="589" y="1666"/>
                  </a:lnTo>
                  <a:lnTo>
                    <a:pt x="604" y="1700"/>
                  </a:lnTo>
                  <a:lnTo>
                    <a:pt x="620" y="1732"/>
                  </a:lnTo>
                  <a:lnTo>
                    <a:pt x="637" y="1763"/>
                  </a:lnTo>
                  <a:lnTo>
                    <a:pt x="654" y="1792"/>
                  </a:lnTo>
                  <a:lnTo>
                    <a:pt x="672" y="1818"/>
                  </a:lnTo>
                  <a:lnTo>
                    <a:pt x="689" y="1842"/>
                  </a:lnTo>
                  <a:lnTo>
                    <a:pt x="705" y="1863"/>
                  </a:lnTo>
                  <a:lnTo>
                    <a:pt x="719" y="1882"/>
                  </a:lnTo>
                  <a:lnTo>
                    <a:pt x="734" y="1897"/>
                  </a:lnTo>
                  <a:lnTo>
                    <a:pt x="745" y="1909"/>
                  </a:lnTo>
                  <a:lnTo>
                    <a:pt x="753" y="1918"/>
                  </a:lnTo>
                  <a:lnTo>
                    <a:pt x="759" y="1925"/>
                  </a:lnTo>
                  <a:lnTo>
                    <a:pt x="761" y="1927"/>
                  </a:lnTo>
                  <a:lnTo>
                    <a:pt x="779" y="1943"/>
                  </a:lnTo>
                  <a:lnTo>
                    <a:pt x="779" y="2144"/>
                  </a:lnTo>
                  <a:lnTo>
                    <a:pt x="776" y="2181"/>
                  </a:lnTo>
                  <a:lnTo>
                    <a:pt x="768" y="2216"/>
                  </a:lnTo>
                  <a:lnTo>
                    <a:pt x="755" y="2249"/>
                  </a:lnTo>
                  <a:lnTo>
                    <a:pt x="737" y="2278"/>
                  </a:lnTo>
                  <a:lnTo>
                    <a:pt x="714" y="2306"/>
                  </a:lnTo>
                  <a:lnTo>
                    <a:pt x="688" y="2329"/>
                  </a:lnTo>
                  <a:lnTo>
                    <a:pt x="658" y="2350"/>
                  </a:lnTo>
                  <a:lnTo>
                    <a:pt x="287" y="2584"/>
                  </a:lnTo>
                  <a:lnTo>
                    <a:pt x="252" y="2606"/>
                  </a:lnTo>
                  <a:lnTo>
                    <a:pt x="221" y="2632"/>
                  </a:lnTo>
                  <a:lnTo>
                    <a:pt x="193" y="2661"/>
                  </a:lnTo>
                  <a:lnTo>
                    <a:pt x="168" y="2691"/>
                  </a:lnTo>
                  <a:lnTo>
                    <a:pt x="149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1" y="2980"/>
                  </a:lnTo>
                  <a:lnTo>
                    <a:pt x="781" y="2854"/>
                  </a:lnTo>
                  <a:lnTo>
                    <a:pt x="783" y="2804"/>
                  </a:lnTo>
                  <a:lnTo>
                    <a:pt x="791" y="2754"/>
                  </a:lnTo>
                  <a:lnTo>
                    <a:pt x="803" y="2707"/>
                  </a:lnTo>
                  <a:lnTo>
                    <a:pt x="819" y="2661"/>
                  </a:lnTo>
                  <a:lnTo>
                    <a:pt x="840" y="2616"/>
                  </a:lnTo>
                  <a:lnTo>
                    <a:pt x="864" y="2574"/>
                  </a:lnTo>
                  <a:lnTo>
                    <a:pt x="893" y="2535"/>
                  </a:lnTo>
                  <a:lnTo>
                    <a:pt x="925" y="2498"/>
                  </a:lnTo>
                  <a:lnTo>
                    <a:pt x="962" y="2464"/>
                  </a:lnTo>
                  <a:lnTo>
                    <a:pt x="1001" y="2435"/>
                  </a:lnTo>
                  <a:lnTo>
                    <a:pt x="1044" y="2408"/>
                  </a:lnTo>
                  <a:lnTo>
                    <a:pt x="1357" y="2236"/>
                  </a:lnTo>
                  <a:lnTo>
                    <a:pt x="1394" y="2216"/>
                  </a:lnTo>
                  <a:lnTo>
                    <a:pt x="1541" y="2134"/>
                  </a:lnTo>
                  <a:lnTo>
                    <a:pt x="1563" y="2120"/>
                  </a:lnTo>
                  <a:lnTo>
                    <a:pt x="1583" y="2101"/>
                  </a:lnTo>
                  <a:lnTo>
                    <a:pt x="1598" y="2080"/>
                  </a:lnTo>
                  <a:lnTo>
                    <a:pt x="1609" y="2056"/>
                  </a:lnTo>
                  <a:lnTo>
                    <a:pt x="1616" y="2031"/>
                  </a:lnTo>
                  <a:lnTo>
                    <a:pt x="1618" y="2004"/>
                  </a:lnTo>
                  <a:lnTo>
                    <a:pt x="1618" y="1818"/>
                  </a:lnTo>
                  <a:lnTo>
                    <a:pt x="1616" y="1815"/>
                  </a:lnTo>
                  <a:lnTo>
                    <a:pt x="1614" y="1813"/>
                  </a:lnTo>
                  <a:lnTo>
                    <a:pt x="1611" y="1808"/>
                  </a:lnTo>
                  <a:lnTo>
                    <a:pt x="1607" y="1803"/>
                  </a:lnTo>
                  <a:lnTo>
                    <a:pt x="1597" y="1789"/>
                  </a:lnTo>
                  <a:lnTo>
                    <a:pt x="1585" y="1771"/>
                  </a:lnTo>
                  <a:lnTo>
                    <a:pt x="1573" y="1752"/>
                  </a:lnTo>
                  <a:lnTo>
                    <a:pt x="1570" y="1748"/>
                  </a:lnTo>
                  <a:lnTo>
                    <a:pt x="1567" y="1745"/>
                  </a:lnTo>
                  <a:lnTo>
                    <a:pt x="1556" y="1725"/>
                  </a:lnTo>
                  <a:lnTo>
                    <a:pt x="1544" y="1706"/>
                  </a:lnTo>
                  <a:lnTo>
                    <a:pt x="1540" y="1699"/>
                  </a:lnTo>
                  <a:lnTo>
                    <a:pt x="1536" y="1690"/>
                  </a:lnTo>
                  <a:lnTo>
                    <a:pt x="1518" y="1658"/>
                  </a:lnTo>
                  <a:lnTo>
                    <a:pt x="1508" y="1637"/>
                  </a:lnTo>
                  <a:lnTo>
                    <a:pt x="1506" y="1634"/>
                  </a:lnTo>
                  <a:lnTo>
                    <a:pt x="1505" y="1631"/>
                  </a:lnTo>
                  <a:lnTo>
                    <a:pt x="1488" y="1596"/>
                  </a:lnTo>
                  <a:lnTo>
                    <a:pt x="1484" y="1587"/>
                  </a:lnTo>
                  <a:lnTo>
                    <a:pt x="1481" y="1580"/>
                  </a:lnTo>
                  <a:lnTo>
                    <a:pt x="1479" y="1576"/>
                  </a:lnTo>
                  <a:lnTo>
                    <a:pt x="1477" y="1572"/>
                  </a:lnTo>
                  <a:lnTo>
                    <a:pt x="1464" y="1537"/>
                  </a:lnTo>
                  <a:lnTo>
                    <a:pt x="1461" y="1531"/>
                  </a:lnTo>
                  <a:lnTo>
                    <a:pt x="1458" y="1524"/>
                  </a:lnTo>
                  <a:lnTo>
                    <a:pt x="1453" y="1508"/>
                  </a:lnTo>
                  <a:lnTo>
                    <a:pt x="1448" y="1493"/>
                  </a:lnTo>
                  <a:lnTo>
                    <a:pt x="1442" y="1475"/>
                  </a:lnTo>
                  <a:lnTo>
                    <a:pt x="1440" y="1471"/>
                  </a:lnTo>
                  <a:lnTo>
                    <a:pt x="1439" y="1468"/>
                  </a:lnTo>
                  <a:lnTo>
                    <a:pt x="1435" y="1452"/>
                  </a:lnTo>
                  <a:lnTo>
                    <a:pt x="1423" y="1414"/>
                  </a:lnTo>
                  <a:lnTo>
                    <a:pt x="1422" y="1411"/>
                  </a:lnTo>
                  <a:lnTo>
                    <a:pt x="1398" y="1388"/>
                  </a:lnTo>
                  <a:lnTo>
                    <a:pt x="1378" y="1362"/>
                  </a:lnTo>
                  <a:lnTo>
                    <a:pt x="1362" y="1334"/>
                  </a:lnTo>
                  <a:lnTo>
                    <a:pt x="1362" y="1334"/>
                  </a:lnTo>
                  <a:lnTo>
                    <a:pt x="1362" y="1334"/>
                  </a:lnTo>
                  <a:lnTo>
                    <a:pt x="1355" y="1319"/>
                  </a:lnTo>
                  <a:lnTo>
                    <a:pt x="1351" y="1305"/>
                  </a:lnTo>
                  <a:lnTo>
                    <a:pt x="1348" y="1296"/>
                  </a:lnTo>
                  <a:lnTo>
                    <a:pt x="1345" y="1287"/>
                  </a:lnTo>
                  <a:lnTo>
                    <a:pt x="1340" y="1262"/>
                  </a:lnTo>
                  <a:lnTo>
                    <a:pt x="1339" y="1237"/>
                  </a:lnTo>
                  <a:lnTo>
                    <a:pt x="1339" y="1012"/>
                  </a:lnTo>
                  <a:lnTo>
                    <a:pt x="1341" y="979"/>
                  </a:lnTo>
                  <a:lnTo>
                    <a:pt x="1348" y="948"/>
                  </a:lnTo>
                  <a:lnTo>
                    <a:pt x="1359" y="918"/>
                  </a:lnTo>
                  <a:lnTo>
                    <a:pt x="1376" y="890"/>
                  </a:lnTo>
                  <a:lnTo>
                    <a:pt x="1395" y="864"/>
                  </a:lnTo>
                  <a:lnTo>
                    <a:pt x="1395" y="598"/>
                  </a:lnTo>
                  <a:lnTo>
                    <a:pt x="1355" y="573"/>
                  </a:lnTo>
                  <a:lnTo>
                    <a:pt x="1313" y="553"/>
                  </a:lnTo>
                  <a:lnTo>
                    <a:pt x="1268" y="535"/>
                  </a:lnTo>
                  <a:lnTo>
                    <a:pt x="1220" y="523"/>
                  </a:lnTo>
                  <a:lnTo>
                    <a:pt x="1170" y="513"/>
                  </a:lnTo>
                  <a:lnTo>
                    <a:pt x="1116" y="508"/>
                  </a:lnTo>
                  <a:lnTo>
                    <a:pt x="1060" y="506"/>
                  </a:lnTo>
                  <a:close/>
                  <a:moveTo>
                    <a:pt x="2065" y="112"/>
                  </a:moveTo>
                  <a:lnTo>
                    <a:pt x="2001" y="114"/>
                  </a:lnTo>
                  <a:lnTo>
                    <a:pt x="1941" y="118"/>
                  </a:lnTo>
                  <a:lnTo>
                    <a:pt x="1884" y="126"/>
                  </a:lnTo>
                  <a:lnTo>
                    <a:pt x="1831" y="138"/>
                  </a:lnTo>
                  <a:lnTo>
                    <a:pt x="1783" y="152"/>
                  </a:lnTo>
                  <a:lnTo>
                    <a:pt x="1738" y="170"/>
                  </a:lnTo>
                  <a:lnTo>
                    <a:pt x="1696" y="191"/>
                  </a:lnTo>
                  <a:lnTo>
                    <a:pt x="1659" y="214"/>
                  </a:lnTo>
                  <a:lnTo>
                    <a:pt x="1625" y="242"/>
                  </a:lnTo>
                  <a:lnTo>
                    <a:pt x="1596" y="273"/>
                  </a:lnTo>
                  <a:lnTo>
                    <a:pt x="1568" y="307"/>
                  </a:lnTo>
                  <a:lnTo>
                    <a:pt x="1547" y="343"/>
                  </a:lnTo>
                  <a:lnTo>
                    <a:pt x="1532" y="379"/>
                  </a:lnTo>
                  <a:lnTo>
                    <a:pt x="1520" y="414"/>
                  </a:lnTo>
                  <a:lnTo>
                    <a:pt x="1513" y="446"/>
                  </a:lnTo>
                  <a:lnTo>
                    <a:pt x="1508" y="476"/>
                  </a:lnTo>
                  <a:lnTo>
                    <a:pt x="1506" y="503"/>
                  </a:lnTo>
                  <a:lnTo>
                    <a:pt x="1505" y="524"/>
                  </a:lnTo>
                  <a:lnTo>
                    <a:pt x="1505" y="540"/>
                  </a:lnTo>
                  <a:lnTo>
                    <a:pt x="1507" y="542"/>
                  </a:lnTo>
                  <a:lnTo>
                    <a:pt x="1507" y="911"/>
                  </a:lnTo>
                  <a:lnTo>
                    <a:pt x="1488" y="929"/>
                  </a:lnTo>
                  <a:lnTo>
                    <a:pt x="1472" y="946"/>
                  </a:lnTo>
                  <a:lnTo>
                    <a:pt x="1461" y="967"/>
                  </a:lnTo>
                  <a:lnTo>
                    <a:pt x="1453" y="988"/>
                  </a:lnTo>
                  <a:lnTo>
                    <a:pt x="1451" y="1012"/>
                  </a:lnTo>
                  <a:lnTo>
                    <a:pt x="1451" y="1237"/>
                  </a:lnTo>
                  <a:lnTo>
                    <a:pt x="1453" y="1259"/>
                  </a:lnTo>
                  <a:lnTo>
                    <a:pt x="1460" y="1280"/>
                  </a:lnTo>
                  <a:lnTo>
                    <a:pt x="1470" y="1299"/>
                  </a:lnTo>
                  <a:lnTo>
                    <a:pt x="1484" y="1316"/>
                  </a:lnTo>
                  <a:lnTo>
                    <a:pt x="1503" y="1331"/>
                  </a:lnTo>
                  <a:lnTo>
                    <a:pt x="1522" y="1343"/>
                  </a:lnTo>
                  <a:lnTo>
                    <a:pt x="1527" y="1365"/>
                  </a:lnTo>
                  <a:lnTo>
                    <a:pt x="1533" y="1393"/>
                  </a:lnTo>
                  <a:lnTo>
                    <a:pt x="1541" y="1420"/>
                  </a:lnTo>
                  <a:lnTo>
                    <a:pt x="1541" y="1422"/>
                  </a:lnTo>
                  <a:lnTo>
                    <a:pt x="1542" y="1424"/>
                  </a:lnTo>
                  <a:lnTo>
                    <a:pt x="1545" y="1434"/>
                  </a:lnTo>
                  <a:lnTo>
                    <a:pt x="1561" y="1481"/>
                  </a:lnTo>
                  <a:lnTo>
                    <a:pt x="1571" y="1504"/>
                  </a:lnTo>
                  <a:lnTo>
                    <a:pt x="1574" y="1513"/>
                  </a:lnTo>
                  <a:lnTo>
                    <a:pt x="1583" y="1535"/>
                  </a:lnTo>
                  <a:lnTo>
                    <a:pt x="1586" y="1541"/>
                  </a:lnTo>
                  <a:lnTo>
                    <a:pt x="1607" y="1586"/>
                  </a:lnTo>
                  <a:lnTo>
                    <a:pt x="1607" y="1586"/>
                  </a:lnTo>
                  <a:lnTo>
                    <a:pt x="1627" y="1625"/>
                  </a:lnTo>
                  <a:lnTo>
                    <a:pt x="1647" y="1659"/>
                  </a:lnTo>
                  <a:lnTo>
                    <a:pt x="1647" y="1660"/>
                  </a:lnTo>
                  <a:lnTo>
                    <a:pt x="1648" y="1661"/>
                  </a:lnTo>
                  <a:lnTo>
                    <a:pt x="1665" y="1689"/>
                  </a:lnTo>
                  <a:lnTo>
                    <a:pt x="1665" y="1689"/>
                  </a:lnTo>
                  <a:lnTo>
                    <a:pt x="1666" y="1690"/>
                  </a:lnTo>
                  <a:lnTo>
                    <a:pt x="1677" y="1707"/>
                  </a:lnTo>
                  <a:lnTo>
                    <a:pt x="1687" y="1722"/>
                  </a:lnTo>
                  <a:lnTo>
                    <a:pt x="1696" y="1735"/>
                  </a:lnTo>
                  <a:lnTo>
                    <a:pt x="1696" y="1735"/>
                  </a:lnTo>
                  <a:lnTo>
                    <a:pt x="1696" y="1735"/>
                  </a:lnTo>
                  <a:lnTo>
                    <a:pt x="1700" y="1741"/>
                  </a:lnTo>
                  <a:lnTo>
                    <a:pt x="1703" y="1746"/>
                  </a:lnTo>
                  <a:lnTo>
                    <a:pt x="1706" y="1750"/>
                  </a:lnTo>
                  <a:lnTo>
                    <a:pt x="1707" y="1750"/>
                  </a:lnTo>
                  <a:lnTo>
                    <a:pt x="1707" y="1751"/>
                  </a:lnTo>
                  <a:lnTo>
                    <a:pt x="1711" y="1755"/>
                  </a:lnTo>
                  <a:lnTo>
                    <a:pt x="1714" y="1758"/>
                  </a:lnTo>
                  <a:lnTo>
                    <a:pt x="1716" y="1761"/>
                  </a:lnTo>
                  <a:lnTo>
                    <a:pt x="1717" y="1762"/>
                  </a:lnTo>
                  <a:lnTo>
                    <a:pt x="1717" y="1763"/>
                  </a:lnTo>
                  <a:lnTo>
                    <a:pt x="1719" y="1765"/>
                  </a:lnTo>
                  <a:lnTo>
                    <a:pt x="1730" y="1778"/>
                  </a:lnTo>
                  <a:lnTo>
                    <a:pt x="1730" y="2004"/>
                  </a:lnTo>
                  <a:lnTo>
                    <a:pt x="1728" y="2039"/>
                  </a:lnTo>
                  <a:lnTo>
                    <a:pt x="1721" y="2074"/>
                  </a:lnTo>
                  <a:lnTo>
                    <a:pt x="1710" y="2107"/>
                  </a:lnTo>
                  <a:lnTo>
                    <a:pt x="1693" y="2137"/>
                  </a:lnTo>
                  <a:lnTo>
                    <a:pt x="1674" y="2166"/>
                  </a:lnTo>
                  <a:lnTo>
                    <a:pt x="1651" y="2191"/>
                  </a:lnTo>
                  <a:lnTo>
                    <a:pt x="1624" y="2214"/>
                  </a:lnTo>
                  <a:lnTo>
                    <a:pt x="1595" y="2233"/>
                  </a:lnTo>
                  <a:lnTo>
                    <a:pt x="1097" y="2507"/>
                  </a:lnTo>
                  <a:lnTo>
                    <a:pt x="1060" y="2530"/>
                  </a:lnTo>
                  <a:lnTo>
                    <a:pt x="1028" y="2556"/>
                  </a:lnTo>
                  <a:lnTo>
                    <a:pt x="997" y="2585"/>
                  </a:lnTo>
                  <a:lnTo>
                    <a:pt x="971" y="2618"/>
                  </a:lnTo>
                  <a:lnTo>
                    <a:pt x="948" y="2652"/>
                  </a:lnTo>
                  <a:lnTo>
                    <a:pt x="928" y="2689"/>
                  </a:lnTo>
                  <a:lnTo>
                    <a:pt x="913" y="2728"/>
                  </a:lnTo>
                  <a:lnTo>
                    <a:pt x="902" y="2769"/>
                  </a:lnTo>
                  <a:lnTo>
                    <a:pt x="895" y="2811"/>
                  </a:lnTo>
                  <a:lnTo>
                    <a:pt x="893" y="2854"/>
                  </a:lnTo>
                  <a:lnTo>
                    <a:pt x="893" y="2980"/>
                  </a:lnTo>
                  <a:lnTo>
                    <a:pt x="2099" y="2980"/>
                  </a:lnTo>
                  <a:lnTo>
                    <a:pt x="2086" y="2964"/>
                  </a:lnTo>
                  <a:lnTo>
                    <a:pt x="2073" y="2950"/>
                  </a:lnTo>
                  <a:lnTo>
                    <a:pt x="2067" y="2942"/>
                  </a:lnTo>
                  <a:lnTo>
                    <a:pt x="2061" y="2935"/>
                  </a:lnTo>
                  <a:lnTo>
                    <a:pt x="2030" y="2894"/>
                  </a:lnTo>
                  <a:lnTo>
                    <a:pt x="2025" y="2887"/>
                  </a:lnTo>
                  <a:lnTo>
                    <a:pt x="2020" y="2878"/>
                  </a:lnTo>
                  <a:lnTo>
                    <a:pt x="1994" y="2835"/>
                  </a:lnTo>
                  <a:lnTo>
                    <a:pt x="1983" y="2818"/>
                  </a:lnTo>
                  <a:lnTo>
                    <a:pt x="1963" y="2776"/>
                  </a:lnTo>
                  <a:lnTo>
                    <a:pt x="1953" y="2754"/>
                  </a:lnTo>
                  <a:lnTo>
                    <a:pt x="1938" y="2713"/>
                  </a:lnTo>
                  <a:lnTo>
                    <a:pt x="1934" y="2699"/>
                  </a:lnTo>
                  <a:lnTo>
                    <a:pt x="1929" y="2686"/>
                  </a:lnTo>
                  <a:lnTo>
                    <a:pt x="1919" y="2646"/>
                  </a:lnTo>
                  <a:lnTo>
                    <a:pt x="1911" y="2618"/>
                  </a:lnTo>
                  <a:lnTo>
                    <a:pt x="1907" y="2595"/>
                  </a:lnTo>
                  <a:lnTo>
                    <a:pt x="1904" y="2573"/>
                  </a:lnTo>
                  <a:lnTo>
                    <a:pt x="1901" y="2546"/>
                  </a:lnTo>
                  <a:lnTo>
                    <a:pt x="1898" y="2510"/>
                  </a:lnTo>
                  <a:lnTo>
                    <a:pt x="1897" y="2474"/>
                  </a:lnTo>
                  <a:lnTo>
                    <a:pt x="1898" y="2440"/>
                  </a:lnTo>
                  <a:lnTo>
                    <a:pt x="1900" y="2407"/>
                  </a:lnTo>
                  <a:lnTo>
                    <a:pt x="1903" y="2386"/>
                  </a:lnTo>
                  <a:lnTo>
                    <a:pt x="1909" y="2342"/>
                  </a:lnTo>
                  <a:lnTo>
                    <a:pt x="1914" y="2318"/>
                  </a:lnTo>
                  <a:lnTo>
                    <a:pt x="1927" y="2270"/>
                  </a:lnTo>
                  <a:lnTo>
                    <a:pt x="1938" y="2233"/>
                  </a:lnTo>
                  <a:lnTo>
                    <a:pt x="1949" y="2203"/>
                  </a:lnTo>
                  <a:lnTo>
                    <a:pt x="1963" y="2171"/>
                  </a:lnTo>
                  <a:lnTo>
                    <a:pt x="1974" y="2146"/>
                  </a:lnTo>
                  <a:lnTo>
                    <a:pt x="1991" y="2116"/>
                  </a:lnTo>
                  <a:lnTo>
                    <a:pt x="1998" y="2103"/>
                  </a:lnTo>
                  <a:lnTo>
                    <a:pt x="2005" y="2092"/>
                  </a:lnTo>
                  <a:lnTo>
                    <a:pt x="2038" y="2042"/>
                  </a:lnTo>
                  <a:lnTo>
                    <a:pt x="2054" y="2020"/>
                  </a:lnTo>
                  <a:lnTo>
                    <a:pt x="2077" y="1994"/>
                  </a:lnTo>
                  <a:lnTo>
                    <a:pt x="2095" y="1974"/>
                  </a:lnTo>
                  <a:lnTo>
                    <a:pt x="2118" y="1949"/>
                  </a:lnTo>
                  <a:lnTo>
                    <a:pt x="2140" y="1930"/>
                  </a:lnTo>
                  <a:lnTo>
                    <a:pt x="2163" y="1909"/>
                  </a:lnTo>
                  <a:lnTo>
                    <a:pt x="2186" y="1891"/>
                  </a:lnTo>
                  <a:lnTo>
                    <a:pt x="2206" y="1875"/>
                  </a:lnTo>
                  <a:lnTo>
                    <a:pt x="2238" y="1855"/>
                  </a:lnTo>
                  <a:lnTo>
                    <a:pt x="2256" y="1844"/>
                  </a:lnTo>
                  <a:lnTo>
                    <a:pt x="2292" y="1823"/>
                  </a:lnTo>
                  <a:lnTo>
                    <a:pt x="2297" y="1821"/>
                  </a:lnTo>
                  <a:lnTo>
                    <a:pt x="2303" y="1818"/>
                  </a:lnTo>
                  <a:lnTo>
                    <a:pt x="2323" y="1808"/>
                  </a:lnTo>
                  <a:lnTo>
                    <a:pt x="2344" y="1799"/>
                  </a:lnTo>
                  <a:lnTo>
                    <a:pt x="2344" y="1777"/>
                  </a:lnTo>
                  <a:lnTo>
                    <a:pt x="2358" y="1761"/>
                  </a:lnTo>
                  <a:lnTo>
                    <a:pt x="2372" y="1744"/>
                  </a:lnTo>
                  <a:lnTo>
                    <a:pt x="2388" y="1723"/>
                  </a:lnTo>
                  <a:lnTo>
                    <a:pt x="2404" y="1701"/>
                  </a:lnTo>
                  <a:lnTo>
                    <a:pt x="2443" y="1641"/>
                  </a:lnTo>
                  <a:lnTo>
                    <a:pt x="2479" y="1580"/>
                  </a:lnTo>
                  <a:lnTo>
                    <a:pt x="2510" y="1516"/>
                  </a:lnTo>
                  <a:lnTo>
                    <a:pt x="2538" y="1449"/>
                  </a:lnTo>
                  <a:lnTo>
                    <a:pt x="2562" y="1380"/>
                  </a:lnTo>
                  <a:lnTo>
                    <a:pt x="2571" y="1352"/>
                  </a:lnTo>
                  <a:lnTo>
                    <a:pt x="2599" y="1343"/>
                  </a:lnTo>
                  <a:lnTo>
                    <a:pt x="2622" y="1334"/>
                  </a:lnTo>
                  <a:lnTo>
                    <a:pt x="2641" y="1320"/>
                  </a:lnTo>
                  <a:lnTo>
                    <a:pt x="2656" y="1303"/>
                  </a:lnTo>
                  <a:lnTo>
                    <a:pt x="2668" y="1283"/>
                  </a:lnTo>
                  <a:lnTo>
                    <a:pt x="2675" y="1260"/>
                  </a:lnTo>
                  <a:lnTo>
                    <a:pt x="2678" y="1237"/>
                  </a:lnTo>
                  <a:lnTo>
                    <a:pt x="2678" y="1012"/>
                  </a:lnTo>
                  <a:lnTo>
                    <a:pt x="2675" y="988"/>
                  </a:lnTo>
                  <a:lnTo>
                    <a:pt x="2668" y="967"/>
                  </a:lnTo>
                  <a:lnTo>
                    <a:pt x="2657" y="946"/>
                  </a:lnTo>
                  <a:lnTo>
                    <a:pt x="2641" y="929"/>
                  </a:lnTo>
                  <a:lnTo>
                    <a:pt x="2623" y="911"/>
                  </a:lnTo>
                  <a:lnTo>
                    <a:pt x="2623" y="555"/>
                  </a:lnTo>
                  <a:lnTo>
                    <a:pt x="2624" y="551"/>
                  </a:lnTo>
                  <a:lnTo>
                    <a:pt x="2624" y="541"/>
                  </a:lnTo>
                  <a:lnTo>
                    <a:pt x="2625" y="527"/>
                  </a:lnTo>
                  <a:lnTo>
                    <a:pt x="2624" y="508"/>
                  </a:lnTo>
                  <a:lnTo>
                    <a:pt x="2622" y="485"/>
                  </a:lnTo>
                  <a:lnTo>
                    <a:pt x="2619" y="459"/>
                  </a:lnTo>
                  <a:lnTo>
                    <a:pt x="2612" y="430"/>
                  </a:lnTo>
                  <a:lnTo>
                    <a:pt x="2604" y="399"/>
                  </a:lnTo>
                  <a:lnTo>
                    <a:pt x="2592" y="368"/>
                  </a:lnTo>
                  <a:lnTo>
                    <a:pt x="2577" y="335"/>
                  </a:lnTo>
                  <a:lnTo>
                    <a:pt x="2558" y="302"/>
                  </a:lnTo>
                  <a:lnTo>
                    <a:pt x="2532" y="271"/>
                  </a:lnTo>
                  <a:lnTo>
                    <a:pt x="2503" y="241"/>
                  </a:lnTo>
                  <a:lnTo>
                    <a:pt x="2469" y="214"/>
                  </a:lnTo>
                  <a:lnTo>
                    <a:pt x="2432" y="190"/>
                  </a:lnTo>
                  <a:lnTo>
                    <a:pt x="2390" y="169"/>
                  </a:lnTo>
                  <a:lnTo>
                    <a:pt x="2346" y="152"/>
                  </a:lnTo>
                  <a:lnTo>
                    <a:pt x="2297" y="138"/>
                  </a:lnTo>
                  <a:lnTo>
                    <a:pt x="2244" y="126"/>
                  </a:lnTo>
                  <a:lnTo>
                    <a:pt x="2188" y="118"/>
                  </a:lnTo>
                  <a:lnTo>
                    <a:pt x="2129" y="114"/>
                  </a:lnTo>
                  <a:lnTo>
                    <a:pt x="2065" y="112"/>
                  </a:lnTo>
                  <a:close/>
                  <a:moveTo>
                    <a:pt x="2065" y="0"/>
                  </a:moveTo>
                  <a:lnTo>
                    <a:pt x="2132" y="1"/>
                  </a:lnTo>
                  <a:lnTo>
                    <a:pt x="2195" y="6"/>
                  </a:lnTo>
                  <a:lnTo>
                    <a:pt x="2256" y="14"/>
                  </a:lnTo>
                  <a:lnTo>
                    <a:pt x="2313" y="26"/>
                  </a:lnTo>
                  <a:lnTo>
                    <a:pt x="2367" y="40"/>
                  </a:lnTo>
                  <a:lnTo>
                    <a:pt x="2418" y="59"/>
                  </a:lnTo>
                  <a:lnTo>
                    <a:pt x="2464" y="80"/>
                  </a:lnTo>
                  <a:lnTo>
                    <a:pt x="2508" y="105"/>
                  </a:lnTo>
                  <a:lnTo>
                    <a:pt x="2548" y="132"/>
                  </a:lnTo>
                  <a:lnTo>
                    <a:pt x="2584" y="163"/>
                  </a:lnTo>
                  <a:lnTo>
                    <a:pt x="2618" y="198"/>
                  </a:lnTo>
                  <a:lnTo>
                    <a:pt x="2648" y="237"/>
                  </a:lnTo>
                  <a:lnTo>
                    <a:pt x="2672" y="276"/>
                  </a:lnTo>
                  <a:lnTo>
                    <a:pt x="2692" y="315"/>
                  </a:lnTo>
                  <a:lnTo>
                    <a:pt x="2707" y="353"/>
                  </a:lnTo>
                  <a:lnTo>
                    <a:pt x="2719" y="391"/>
                  </a:lnTo>
                  <a:lnTo>
                    <a:pt x="2727" y="427"/>
                  </a:lnTo>
                  <a:lnTo>
                    <a:pt x="2732" y="460"/>
                  </a:lnTo>
                  <a:lnTo>
                    <a:pt x="2735" y="489"/>
                  </a:lnTo>
                  <a:lnTo>
                    <a:pt x="2736" y="516"/>
                  </a:lnTo>
                  <a:lnTo>
                    <a:pt x="2736" y="537"/>
                  </a:lnTo>
                  <a:lnTo>
                    <a:pt x="2735" y="554"/>
                  </a:lnTo>
                  <a:lnTo>
                    <a:pt x="2734" y="565"/>
                  </a:lnTo>
                  <a:lnTo>
                    <a:pt x="2734" y="864"/>
                  </a:lnTo>
                  <a:lnTo>
                    <a:pt x="2753" y="890"/>
                  </a:lnTo>
                  <a:lnTo>
                    <a:pt x="2770" y="918"/>
                  </a:lnTo>
                  <a:lnTo>
                    <a:pt x="2781" y="948"/>
                  </a:lnTo>
                  <a:lnTo>
                    <a:pt x="2788" y="979"/>
                  </a:lnTo>
                  <a:lnTo>
                    <a:pt x="2790" y="1012"/>
                  </a:lnTo>
                  <a:lnTo>
                    <a:pt x="2790" y="1237"/>
                  </a:lnTo>
                  <a:lnTo>
                    <a:pt x="2788" y="1269"/>
                  </a:lnTo>
                  <a:lnTo>
                    <a:pt x="2781" y="1301"/>
                  </a:lnTo>
                  <a:lnTo>
                    <a:pt x="2770" y="1331"/>
                  </a:lnTo>
                  <a:lnTo>
                    <a:pt x="2754" y="1358"/>
                  </a:lnTo>
                  <a:lnTo>
                    <a:pt x="2736" y="1383"/>
                  </a:lnTo>
                  <a:lnTo>
                    <a:pt x="2714" y="1405"/>
                  </a:lnTo>
                  <a:lnTo>
                    <a:pt x="2689" y="1425"/>
                  </a:lnTo>
                  <a:lnTo>
                    <a:pt x="2660" y="1440"/>
                  </a:lnTo>
                  <a:lnTo>
                    <a:pt x="2635" y="1506"/>
                  </a:lnTo>
                  <a:lnTo>
                    <a:pt x="2607" y="1572"/>
                  </a:lnTo>
                  <a:lnTo>
                    <a:pt x="2576" y="1634"/>
                  </a:lnTo>
                  <a:lnTo>
                    <a:pt x="2541" y="1695"/>
                  </a:lnTo>
                  <a:lnTo>
                    <a:pt x="2504" y="1753"/>
                  </a:lnTo>
                  <a:lnTo>
                    <a:pt x="2563" y="1746"/>
                  </a:lnTo>
                  <a:lnTo>
                    <a:pt x="2623" y="1743"/>
                  </a:lnTo>
                  <a:lnTo>
                    <a:pt x="2689" y="1746"/>
                  </a:lnTo>
                  <a:lnTo>
                    <a:pt x="2752" y="1754"/>
                  </a:lnTo>
                  <a:lnTo>
                    <a:pt x="2815" y="1769"/>
                  </a:lnTo>
                  <a:lnTo>
                    <a:pt x="2875" y="1789"/>
                  </a:lnTo>
                  <a:lnTo>
                    <a:pt x="2933" y="1813"/>
                  </a:lnTo>
                  <a:lnTo>
                    <a:pt x="2989" y="1843"/>
                  </a:lnTo>
                  <a:lnTo>
                    <a:pt x="3041" y="1877"/>
                  </a:lnTo>
                  <a:lnTo>
                    <a:pt x="3089" y="1914"/>
                  </a:lnTo>
                  <a:lnTo>
                    <a:pt x="3135" y="1957"/>
                  </a:lnTo>
                  <a:lnTo>
                    <a:pt x="3178" y="2002"/>
                  </a:lnTo>
                  <a:lnTo>
                    <a:pt x="3215" y="2052"/>
                  </a:lnTo>
                  <a:lnTo>
                    <a:pt x="3249" y="2104"/>
                  </a:lnTo>
                  <a:lnTo>
                    <a:pt x="3278" y="2161"/>
                  </a:lnTo>
                  <a:lnTo>
                    <a:pt x="3302" y="2219"/>
                  </a:lnTo>
                  <a:lnTo>
                    <a:pt x="3322" y="2279"/>
                  </a:lnTo>
                  <a:lnTo>
                    <a:pt x="3336" y="2342"/>
                  </a:lnTo>
                  <a:lnTo>
                    <a:pt x="3345" y="2407"/>
                  </a:lnTo>
                  <a:lnTo>
                    <a:pt x="3348" y="2474"/>
                  </a:lnTo>
                  <a:lnTo>
                    <a:pt x="3345" y="2540"/>
                  </a:lnTo>
                  <a:lnTo>
                    <a:pt x="3336" y="2604"/>
                  </a:lnTo>
                  <a:lnTo>
                    <a:pt x="3322" y="2668"/>
                  </a:lnTo>
                  <a:lnTo>
                    <a:pt x="3302" y="2728"/>
                  </a:lnTo>
                  <a:lnTo>
                    <a:pt x="3278" y="2786"/>
                  </a:lnTo>
                  <a:lnTo>
                    <a:pt x="3249" y="2842"/>
                  </a:lnTo>
                  <a:lnTo>
                    <a:pt x="3215" y="2895"/>
                  </a:lnTo>
                  <a:lnTo>
                    <a:pt x="3178" y="2944"/>
                  </a:lnTo>
                  <a:lnTo>
                    <a:pt x="3135" y="2990"/>
                  </a:lnTo>
                  <a:lnTo>
                    <a:pt x="3089" y="3033"/>
                  </a:lnTo>
                  <a:lnTo>
                    <a:pt x="3041" y="3071"/>
                  </a:lnTo>
                  <a:lnTo>
                    <a:pt x="2989" y="3104"/>
                  </a:lnTo>
                  <a:lnTo>
                    <a:pt x="2933" y="3134"/>
                  </a:lnTo>
                  <a:lnTo>
                    <a:pt x="2875" y="3158"/>
                  </a:lnTo>
                  <a:lnTo>
                    <a:pt x="2815" y="3178"/>
                  </a:lnTo>
                  <a:lnTo>
                    <a:pt x="2752" y="3192"/>
                  </a:lnTo>
                  <a:lnTo>
                    <a:pt x="2689" y="3201"/>
                  </a:lnTo>
                  <a:lnTo>
                    <a:pt x="2623" y="3204"/>
                  </a:lnTo>
                  <a:lnTo>
                    <a:pt x="2563" y="3202"/>
                  </a:lnTo>
                  <a:lnTo>
                    <a:pt x="2504" y="3194"/>
                  </a:lnTo>
                  <a:lnTo>
                    <a:pt x="2447" y="3182"/>
                  </a:lnTo>
                  <a:lnTo>
                    <a:pt x="2391" y="3166"/>
                  </a:lnTo>
                  <a:lnTo>
                    <a:pt x="2339" y="3145"/>
                  </a:lnTo>
                  <a:lnTo>
                    <a:pt x="2287" y="3121"/>
                  </a:lnTo>
                  <a:lnTo>
                    <a:pt x="2238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0"/>
                  </a:lnTo>
                  <a:lnTo>
                    <a:pt x="88" y="2612"/>
                  </a:lnTo>
                  <a:lnTo>
                    <a:pt x="118" y="2576"/>
                  </a:lnTo>
                  <a:lnTo>
                    <a:pt x="152" y="2542"/>
                  </a:lnTo>
                  <a:lnTo>
                    <a:pt x="190" y="2512"/>
                  </a:lnTo>
                  <a:lnTo>
                    <a:pt x="230" y="2487"/>
                  </a:lnTo>
                  <a:lnTo>
                    <a:pt x="602" y="2253"/>
                  </a:lnTo>
                  <a:lnTo>
                    <a:pt x="621" y="2239"/>
                  </a:lnTo>
                  <a:lnTo>
                    <a:pt x="637" y="2224"/>
                  </a:lnTo>
                  <a:lnTo>
                    <a:pt x="650" y="2207"/>
                  </a:lnTo>
                  <a:lnTo>
                    <a:pt x="659" y="2187"/>
                  </a:lnTo>
                  <a:lnTo>
                    <a:pt x="665" y="2167"/>
                  </a:lnTo>
                  <a:lnTo>
                    <a:pt x="667" y="2144"/>
                  </a:lnTo>
                  <a:lnTo>
                    <a:pt x="667" y="1991"/>
                  </a:lnTo>
                  <a:lnTo>
                    <a:pt x="653" y="1976"/>
                  </a:lnTo>
                  <a:lnTo>
                    <a:pt x="637" y="1957"/>
                  </a:lnTo>
                  <a:lnTo>
                    <a:pt x="619" y="1935"/>
                  </a:lnTo>
                  <a:lnTo>
                    <a:pt x="599" y="1908"/>
                  </a:lnTo>
                  <a:lnTo>
                    <a:pt x="577" y="1879"/>
                  </a:lnTo>
                  <a:lnTo>
                    <a:pt x="555" y="1845"/>
                  </a:lnTo>
                  <a:lnTo>
                    <a:pt x="534" y="1809"/>
                  </a:lnTo>
                  <a:lnTo>
                    <a:pt x="513" y="1770"/>
                  </a:lnTo>
                  <a:lnTo>
                    <a:pt x="495" y="1728"/>
                  </a:lnTo>
                  <a:lnTo>
                    <a:pt x="478" y="1683"/>
                  </a:lnTo>
                  <a:lnTo>
                    <a:pt x="464" y="1637"/>
                  </a:lnTo>
                  <a:lnTo>
                    <a:pt x="442" y="1617"/>
                  </a:lnTo>
                  <a:lnTo>
                    <a:pt x="424" y="1593"/>
                  </a:lnTo>
                  <a:lnTo>
                    <a:pt x="410" y="1568"/>
                  </a:lnTo>
                  <a:lnTo>
                    <a:pt x="400" y="1540"/>
                  </a:lnTo>
                  <a:lnTo>
                    <a:pt x="393" y="1512"/>
                  </a:lnTo>
                  <a:lnTo>
                    <a:pt x="391" y="1482"/>
                  </a:lnTo>
                  <a:lnTo>
                    <a:pt x="391" y="1288"/>
                  </a:lnTo>
                  <a:lnTo>
                    <a:pt x="393" y="1260"/>
                  </a:lnTo>
                  <a:lnTo>
                    <a:pt x="400" y="1233"/>
                  </a:lnTo>
                  <a:lnTo>
                    <a:pt x="411" y="1207"/>
                  </a:lnTo>
                  <a:lnTo>
                    <a:pt x="427" y="1181"/>
                  </a:lnTo>
                  <a:lnTo>
                    <a:pt x="446" y="1157"/>
                  </a:lnTo>
                  <a:lnTo>
                    <a:pt x="446" y="899"/>
                  </a:lnTo>
                  <a:lnTo>
                    <a:pt x="446" y="896"/>
                  </a:lnTo>
                  <a:lnTo>
                    <a:pt x="447" y="890"/>
                  </a:lnTo>
                  <a:lnTo>
                    <a:pt x="448" y="881"/>
                  </a:lnTo>
                  <a:lnTo>
                    <a:pt x="450" y="869"/>
                  </a:lnTo>
                  <a:lnTo>
                    <a:pt x="452" y="853"/>
                  </a:lnTo>
                  <a:lnTo>
                    <a:pt x="457" y="836"/>
                  </a:lnTo>
                  <a:lnTo>
                    <a:pt x="461" y="816"/>
                  </a:lnTo>
                  <a:lnTo>
                    <a:pt x="467" y="795"/>
                  </a:lnTo>
                  <a:lnTo>
                    <a:pt x="474" y="772"/>
                  </a:lnTo>
                  <a:lnTo>
                    <a:pt x="483" y="748"/>
                  </a:lnTo>
                  <a:lnTo>
                    <a:pt x="493" y="722"/>
                  </a:lnTo>
                  <a:lnTo>
                    <a:pt x="505" y="697"/>
                  </a:lnTo>
                  <a:lnTo>
                    <a:pt x="519" y="670"/>
                  </a:lnTo>
                  <a:lnTo>
                    <a:pt x="536" y="643"/>
                  </a:lnTo>
                  <a:lnTo>
                    <a:pt x="555" y="616"/>
                  </a:lnTo>
                  <a:lnTo>
                    <a:pt x="575" y="589"/>
                  </a:lnTo>
                  <a:lnTo>
                    <a:pt x="599" y="564"/>
                  </a:lnTo>
                  <a:lnTo>
                    <a:pt x="625" y="538"/>
                  </a:lnTo>
                  <a:lnTo>
                    <a:pt x="653" y="515"/>
                  </a:lnTo>
                  <a:lnTo>
                    <a:pt x="685" y="492"/>
                  </a:lnTo>
                  <a:lnTo>
                    <a:pt x="720" y="471"/>
                  </a:lnTo>
                  <a:lnTo>
                    <a:pt x="758" y="452"/>
                  </a:lnTo>
                  <a:lnTo>
                    <a:pt x="799" y="435"/>
                  </a:lnTo>
                  <a:lnTo>
                    <a:pt x="844" y="421"/>
                  </a:lnTo>
                  <a:lnTo>
                    <a:pt x="892" y="410"/>
                  </a:lnTo>
                  <a:lnTo>
                    <a:pt x="945" y="400"/>
                  </a:lnTo>
                  <a:lnTo>
                    <a:pt x="1000" y="395"/>
                  </a:lnTo>
                  <a:lnTo>
                    <a:pt x="1060" y="393"/>
                  </a:lnTo>
                  <a:lnTo>
                    <a:pt x="1123" y="395"/>
                  </a:lnTo>
                  <a:lnTo>
                    <a:pt x="1183" y="401"/>
                  </a:lnTo>
                  <a:lnTo>
                    <a:pt x="1241" y="412"/>
                  </a:lnTo>
                  <a:lnTo>
                    <a:pt x="1296" y="427"/>
                  </a:lnTo>
                  <a:lnTo>
                    <a:pt x="1347" y="445"/>
                  </a:lnTo>
                  <a:lnTo>
                    <a:pt x="1397" y="468"/>
                  </a:lnTo>
                  <a:lnTo>
                    <a:pt x="1401" y="434"/>
                  </a:lnTo>
                  <a:lnTo>
                    <a:pt x="1409" y="398"/>
                  </a:lnTo>
                  <a:lnTo>
                    <a:pt x="1420" y="359"/>
                  </a:lnTo>
                  <a:lnTo>
                    <a:pt x="1436" y="320"/>
                  </a:lnTo>
                  <a:lnTo>
                    <a:pt x="1455" y="279"/>
                  </a:lnTo>
                  <a:lnTo>
                    <a:pt x="1480" y="238"/>
                  </a:lnTo>
                  <a:lnTo>
                    <a:pt x="1512" y="198"/>
                  </a:lnTo>
                  <a:lnTo>
                    <a:pt x="1545" y="163"/>
                  </a:lnTo>
                  <a:lnTo>
                    <a:pt x="1582" y="132"/>
                  </a:lnTo>
                  <a:lnTo>
                    <a:pt x="1621" y="105"/>
                  </a:lnTo>
                  <a:lnTo>
                    <a:pt x="1665" y="80"/>
                  </a:lnTo>
                  <a:lnTo>
                    <a:pt x="1712" y="59"/>
                  </a:lnTo>
                  <a:lnTo>
                    <a:pt x="1762" y="40"/>
                  </a:lnTo>
                  <a:lnTo>
                    <a:pt x="1816" y="26"/>
                  </a:lnTo>
                  <a:lnTo>
                    <a:pt x="1873" y="14"/>
                  </a:lnTo>
                  <a:lnTo>
                    <a:pt x="1934" y="6"/>
                  </a:lnTo>
                  <a:lnTo>
                    <a:pt x="1998" y="1"/>
                  </a:lnTo>
                  <a:lnTo>
                    <a:pt x="20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4" name="Group 943"/>
          <p:cNvGrpSpPr/>
          <p:nvPr/>
        </p:nvGrpSpPr>
        <p:grpSpPr>
          <a:xfrm>
            <a:off x="8134834" y="2679700"/>
            <a:ext cx="590551" cy="565150"/>
            <a:chOff x="8164513" y="2679700"/>
            <a:chExt cx="590551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2" name="Freeform 278"/>
            <p:cNvSpPr>
              <a:spLocks noEditPoints="1"/>
            </p:cNvSpPr>
            <p:nvPr/>
          </p:nvSpPr>
          <p:spPr bwMode="auto">
            <a:xfrm>
              <a:off x="8477251" y="2998788"/>
              <a:ext cx="277813" cy="246062"/>
            </a:xfrm>
            <a:custGeom>
              <a:avLst/>
              <a:gdLst>
                <a:gd name="T0" fmla="*/ 784 w 1571"/>
                <a:gd name="T1" fmla="*/ 113 h 1393"/>
                <a:gd name="T2" fmla="*/ 779 w 1571"/>
                <a:gd name="T3" fmla="*/ 115 h 1393"/>
                <a:gd name="T4" fmla="*/ 775 w 1571"/>
                <a:gd name="T5" fmla="*/ 119 h 1393"/>
                <a:gd name="T6" fmla="*/ 112 w 1571"/>
                <a:gd name="T7" fmla="*/ 1264 h 1393"/>
                <a:gd name="T8" fmla="*/ 112 w 1571"/>
                <a:gd name="T9" fmla="*/ 1270 h 1393"/>
                <a:gd name="T10" fmla="*/ 113 w 1571"/>
                <a:gd name="T11" fmla="*/ 1274 h 1393"/>
                <a:gd name="T12" fmla="*/ 116 w 1571"/>
                <a:gd name="T13" fmla="*/ 1278 h 1393"/>
                <a:gd name="T14" fmla="*/ 121 w 1571"/>
                <a:gd name="T15" fmla="*/ 1281 h 1393"/>
                <a:gd name="T16" fmla="*/ 1447 w 1571"/>
                <a:gd name="T17" fmla="*/ 1281 h 1393"/>
                <a:gd name="T18" fmla="*/ 1453 w 1571"/>
                <a:gd name="T19" fmla="*/ 1280 h 1393"/>
                <a:gd name="T20" fmla="*/ 1457 w 1571"/>
                <a:gd name="T21" fmla="*/ 1276 h 1393"/>
                <a:gd name="T22" fmla="*/ 1459 w 1571"/>
                <a:gd name="T23" fmla="*/ 1272 h 1393"/>
                <a:gd name="T24" fmla="*/ 1460 w 1571"/>
                <a:gd name="T25" fmla="*/ 1267 h 1393"/>
                <a:gd name="T26" fmla="*/ 1458 w 1571"/>
                <a:gd name="T27" fmla="*/ 1261 h 1393"/>
                <a:gd name="T28" fmla="*/ 796 w 1571"/>
                <a:gd name="T29" fmla="*/ 117 h 1393"/>
                <a:gd name="T30" fmla="*/ 791 w 1571"/>
                <a:gd name="T31" fmla="*/ 114 h 1393"/>
                <a:gd name="T32" fmla="*/ 786 w 1571"/>
                <a:gd name="T33" fmla="*/ 113 h 1393"/>
                <a:gd name="T34" fmla="*/ 808 w 1571"/>
                <a:gd name="T35" fmla="*/ 2 h 1393"/>
                <a:gd name="T36" fmla="*/ 849 w 1571"/>
                <a:gd name="T37" fmla="*/ 16 h 1393"/>
                <a:gd name="T38" fmla="*/ 881 w 1571"/>
                <a:gd name="T39" fmla="*/ 44 h 1393"/>
                <a:gd name="T40" fmla="*/ 1555 w 1571"/>
                <a:gd name="T41" fmla="*/ 1204 h 1393"/>
                <a:gd name="T42" fmla="*/ 1571 w 1571"/>
                <a:gd name="T43" fmla="*/ 1254 h 1393"/>
                <a:gd name="T44" fmla="*/ 1566 w 1571"/>
                <a:gd name="T45" fmla="*/ 1306 h 1393"/>
                <a:gd name="T46" fmla="*/ 1543 w 1571"/>
                <a:gd name="T47" fmla="*/ 1348 h 1393"/>
                <a:gd name="T48" fmla="*/ 1510 w 1571"/>
                <a:gd name="T49" fmla="*/ 1376 h 1393"/>
                <a:gd name="T50" fmla="*/ 1470 w 1571"/>
                <a:gd name="T51" fmla="*/ 1391 h 1393"/>
                <a:gd name="T52" fmla="*/ 125 w 1571"/>
                <a:gd name="T53" fmla="*/ 1393 h 1393"/>
                <a:gd name="T54" fmla="*/ 74 w 1571"/>
                <a:gd name="T55" fmla="*/ 1382 h 1393"/>
                <a:gd name="T56" fmla="*/ 32 w 1571"/>
                <a:gd name="T57" fmla="*/ 1352 h 1393"/>
                <a:gd name="T58" fmla="*/ 6 w 1571"/>
                <a:gd name="T59" fmla="*/ 1306 h 1393"/>
                <a:gd name="T60" fmla="*/ 0 w 1571"/>
                <a:gd name="T61" fmla="*/ 1254 h 1393"/>
                <a:gd name="T62" fmla="*/ 18 w 1571"/>
                <a:gd name="T63" fmla="*/ 1204 h 1393"/>
                <a:gd name="T64" fmla="*/ 694 w 1571"/>
                <a:gd name="T65" fmla="*/ 41 h 1393"/>
                <a:gd name="T66" fmla="*/ 735 w 1571"/>
                <a:gd name="T67" fmla="*/ 10 h 1393"/>
                <a:gd name="T68" fmla="*/ 786 w 1571"/>
                <a:gd name="T69" fmla="*/ 0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1" h="1393">
                  <a:moveTo>
                    <a:pt x="786" y="113"/>
                  </a:moveTo>
                  <a:lnTo>
                    <a:pt x="784" y="113"/>
                  </a:lnTo>
                  <a:lnTo>
                    <a:pt x="782" y="114"/>
                  </a:lnTo>
                  <a:lnTo>
                    <a:pt x="779" y="115"/>
                  </a:lnTo>
                  <a:lnTo>
                    <a:pt x="777" y="117"/>
                  </a:lnTo>
                  <a:lnTo>
                    <a:pt x="775" y="119"/>
                  </a:lnTo>
                  <a:lnTo>
                    <a:pt x="114" y="1261"/>
                  </a:lnTo>
                  <a:lnTo>
                    <a:pt x="112" y="1264"/>
                  </a:lnTo>
                  <a:lnTo>
                    <a:pt x="112" y="1267"/>
                  </a:lnTo>
                  <a:lnTo>
                    <a:pt x="112" y="1270"/>
                  </a:lnTo>
                  <a:lnTo>
                    <a:pt x="113" y="1272"/>
                  </a:lnTo>
                  <a:lnTo>
                    <a:pt x="113" y="1274"/>
                  </a:lnTo>
                  <a:lnTo>
                    <a:pt x="115" y="1276"/>
                  </a:lnTo>
                  <a:lnTo>
                    <a:pt x="116" y="1278"/>
                  </a:lnTo>
                  <a:lnTo>
                    <a:pt x="119" y="1280"/>
                  </a:lnTo>
                  <a:lnTo>
                    <a:pt x="121" y="1281"/>
                  </a:lnTo>
                  <a:lnTo>
                    <a:pt x="125" y="1281"/>
                  </a:lnTo>
                  <a:lnTo>
                    <a:pt x="1447" y="1281"/>
                  </a:lnTo>
                  <a:lnTo>
                    <a:pt x="1450" y="1281"/>
                  </a:lnTo>
                  <a:lnTo>
                    <a:pt x="1453" y="1280"/>
                  </a:lnTo>
                  <a:lnTo>
                    <a:pt x="1455" y="1278"/>
                  </a:lnTo>
                  <a:lnTo>
                    <a:pt x="1457" y="1276"/>
                  </a:lnTo>
                  <a:lnTo>
                    <a:pt x="1458" y="1274"/>
                  </a:lnTo>
                  <a:lnTo>
                    <a:pt x="1459" y="1272"/>
                  </a:lnTo>
                  <a:lnTo>
                    <a:pt x="1460" y="1270"/>
                  </a:lnTo>
                  <a:lnTo>
                    <a:pt x="1460" y="1267"/>
                  </a:lnTo>
                  <a:lnTo>
                    <a:pt x="1459" y="1264"/>
                  </a:lnTo>
                  <a:lnTo>
                    <a:pt x="1458" y="1261"/>
                  </a:lnTo>
                  <a:lnTo>
                    <a:pt x="798" y="119"/>
                  </a:lnTo>
                  <a:lnTo>
                    <a:pt x="796" y="117"/>
                  </a:lnTo>
                  <a:lnTo>
                    <a:pt x="793" y="115"/>
                  </a:lnTo>
                  <a:lnTo>
                    <a:pt x="791" y="114"/>
                  </a:lnTo>
                  <a:lnTo>
                    <a:pt x="788" y="113"/>
                  </a:lnTo>
                  <a:lnTo>
                    <a:pt x="786" y="113"/>
                  </a:lnTo>
                  <a:close/>
                  <a:moveTo>
                    <a:pt x="786" y="0"/>
                  </a:moveTo>
                  <a:lnTo>
                    <a:pt x="808" y="2"/>
                  </a:lnTo>
                  <a:lnTo>
                    <a:pt x="829" y="7"/>
                  </a:lnTo>
                  <a:lnTo>
                    <a:pt x="849" y="16"/>
                  </a:lnTo>
                  <a:lnTo>
                    <a:pt x="866" y="29"/>
                  </a:lnTo>
                  <a:lnTo>
                    <a:pt x="881" y="44"/>
                  </a:lnTo>
                  <a:lnTo>
                    <a:pt x="894" y="62"/>
                  </a:lnTo>
                  <a:lnTo>
                    <a:pt x="1555" y="1204"/>
                  </a:lnTo>
                  <a:lnTo>
                    <a:pt x="1566" y="1229"/>
                  </a:lnTo>
                  <a:lnTo>
                    <a:pt x="1571" y="1254"/>
                  </a:lnTo>
                  <a:lnTo>
                    <a:pt x="1571" y="1280"/>
                  </a:lnTo>
                  <a:lnTo>
                    <a:pt x="1566" y="1306"/>
                  </a:lnTo>
                  <a:lnTo>
                    <a:pt x="1555" y="1330"/>
                  </a:lnTo>
                  <a:lnTo>
                    <a:pt x="1543" y="1348"/>
                  </a:lnTo>
                  <a:lnTo>
                    <a:pt x="1527" y="1364"/>
                  </a:lnTo>
                  <a:lnTo>
                    <a:pt x="1510" y="1376"/>
                  </a:lnTo>
                  <a:lnTo>
                    <a:pt x="1490" y="1385"/>
                  </a:lnTo>
                  <a:lnTo>
                    <a:pt x="1470" y="1391"/>
                  </a:lnTo>
                  <a:lnTo>
                    <a:pt x="1447" y="1393"/>
                  </a:lnTo>
                  <a:lnTo>
                    <a:pt x="125" y="1393"/>
                  </a:lnTo>
                  <a:lnTo>
                    <a:pt x="99" y="1390"/>
                  </a:lnTo>
                  <a:lnTo>
                    <a:pt x="74" y="1382"/>
                  </a:lnTo>
                  <a:lnTo>
                    <a:pt x="51" y="1369"/>
                  </a:lnTo>
                  <a:lnTo>
                    <a:pt x="32" y="1352"/>
                  </a:lnTo>
                  <a:lnTo>
                    <a:pt x="17" y="1330"/>
                  </a:lnTo>
                  <a:lnTo>
                    <a:pt x="6" y="1306"/>
                  </a:lnTo>
                  <a:lnTo>
                    <a:pt x="0" y="1280"/>
                  </a:lnTo>
                  <a:lnTo>
                    <a:pt x="0" y="1254"/>
                  </a:lnTo>
                  <a:lnTo>
                    <a:pt x="7" y="1229"/>
                  </a:lnTo>
                  <a:lnTo>
                    <a:pt x="18" y="1204"/>
                  </a:lnTo>
                  <a:lnTo>
                    <a:pt x="678" y="62"/>
                  </a:lnTo>
                  <a:lnTo>
                    <a:pt x="694" y="41"/>
                  </a:lnTo>
                  <a:lnTo>
                    <a:pt x="713" y="24"/>
                  </a:lnTo>
                  <a:lnTo>
                    <a:pt x="735" y="10"/>
                  </a:lnTo>
                  <a:lnTo>
                    <a:pt x="759" y="3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279"/>
            <p:cNvSpPr>
              <a:spLocks/>
            </p:cNvSpPr>
            <p:nvPr/>
          </p:nvSpPr>
          <p:spPr bwMode="auto">
            <a:xfrm>
              <a:off x="8607426" y="3067050"/>
              <a:ext cx="19050" cy="98425"/>
            </a:xfrm>
            <a:custGeom>
              <a:avLst/>
              <a:gdLst>
                <a:gd name="T0" fmla="*/ 56 w 112"/>
                <a:gd name="T1" fmla="*/ 0 h 563"/>
                <a:gd name="T2" fmla="*/ 73 w 112"/>
                <a:gd name="T3" fmla="*/ 3 h 563"/>
                <a:gd name="T4" fmla="*/ 89 w 112"/>
                <a:gd name="T5" fmla="*/ 12 h 563"/>
                <a:gd name="T6" fmla="*/ 100 w 112"/>
                <a:gd name="T7" fmla="*/ 23 h 563"/>
                <a:gd name="T8" fmla="*/ 109 w 112"/>
                <a:gd name="T9" fmla="*/ 39 h 563"/>
                <a:gd name="T10" fmla="*/ 112 w 112"/>
                <a:gd name="T11" fmla="*/ 57 h 563"/>
                <a:gd name="T12" fmla="*/ 112 w 112"/>
                <a:gd name="T13" fmla="*/ 506 h 563"/>
                <a:gd name="T14" fmla="*/ 109 w 112"/>
                <a:gd name="T15" fmla="*/ 524 h 563"/>
                <a:gd name="T16" fmla="*/ 100 w 112"/>
                <a:gd name="T17" fmla="*/ 539 h 563"/>
                <a:gd name="T18" fmla="*/ 89 w 112"/>
                <a:gd name="T19" fmla="*/ 551 h 563"/>
                <a:gd name="T20" fmla="*/ 73 w 112"/>
                <a:gd name="T21" fmla="*/ 560 h 563"/>
                <a:gd name="T22" fmla="*/ 56 w 112"/>
                <a:gd name="T23" fmla="*/ 563 h 563"/>
                <a:gd name="T24" fmla="*/ 39 w 112"/>
                <a:gd name="T25" fmla="*/ 560 h 563"/>
                <a:gd name="T26" fmla="*/ 23 w 112"/>
                <a:gd name="T27" fmla="*/ 551 h 563"/>
                <a:gd name="T28" fmla="*/ 11 w 112"/>
                <a:gd name="T29" fmla="*/ 539 h 563"/>
                <a:gd name="T30" fmla="*/ 3 w 112"/>
                <a:gd name="T31" fmla="*/ 524 h 563"/>
                <a:gd name="T32" fmla="*/ 0 w 112"/>
                <a:gd name="T33" fmla="*/ 506 h 563"/>
                <a:gd name="T34" fmla="*/ 0 w 112"/>
                <a:gd name="T35" fmla="*/ 57 h 563"/>
                <a:gd name="T36" fmla="*/ 3 w 112"/>
                <a:gd name="T37" fmla="*/ 39 h 563"/>
                <a:gd name="T38" fmla="*/ 11 w 112"/>
                <a:gd name="T39" fmla="*/ 23 h 563"/>
                <a:gd name="T40" fmla="*/ 23 w 112"/>
                <a:gd name="T41" fmla="*/ 12 h 563"/>
                <a:gd name="T42" fmla="*/ 39 w 112"/>
                <a:gd name="T43" fmla="*/ 3 h 563"/>
                <a:gd name="T44" fmla="*/ 56 w 112"/>
                <a:gd name="T45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563">
                  <a:moveTo>
                    <a:pt x="56" y="0"/>
                  </a:moveTo>
                  <a:lnTo>
                    <a:pt x="73" y="3"/>
                  </a:lnTo>
                  <a:lnTo>
                    <a:pt x="89" y="12"/>
                  </a:lnTo>
                  <a:lnTo>
                    <a:pt x="100" y="23"/>
                  </a:lnTo>
                  <a:lnTo>
                    <a:pt x="109" y="39"/>
                  </a:lnTo>
                  <a:lnTo>
                    <a:pt x="112" y="57"/>
                  </a:lnTo>
                  <a:lnTo>
                    <a:pt x="112" y="506"/>
                  </a:lnTo>
                  <a:lnTo>
                    <a:pt x="109" y="524"/>
                  </a:lnTo>
                  <a:lnTo>
                    <a:pt x="100" y="539"/>
                  </a:lnTo>
                  <a:lnTo>
                    <a:pt x="89" y="551"/>
                  </a:lnTo>
                  <a:lnTo>
                    <a:pt x="73" y="560"/>
                  </a:lnTo>
                  <a:lnTo>
                    <a:pt x="56" y="563"/>
                  </a:lnTo>
                  <a:lnTo>
                    <a:pt x="39" y="560"/>
                  </a:lnTo>
                  <a:lnTo>
                    <a:pt x="23" y="551"/>
                  </a:lnTo>
                  <a:lnTo>
                    <a:pt x="11" y="539"/>
                  </a:lnTo>
                  <a:lnTo>
                    <a:pt x="3" y="524"/>
                  </a:lnTo>
                  <a:lnTo>
                    <a:pt x="0" y="506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2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280"/>
            <p:cNvSpPr>
              <a:spLocks/>
            </p:cNvSpPr>
            <p:nvPr/>
          </p:nvSpPr>
          <p:spPr bwMode="auto">
            <a:xfrm>
              <a:off x="8607426" y="3186113"/>
              <a:ext cx="19050" cy="19050"/>
            </a:xfrm>
            <a:custGeom>
              <a:avLst/>
              <a:gdLst>
                <a:gd name="T0" fmla="*/ 56 w 112"/>
                <a:gd name="T1" fmla="*/ 0 h 112"/>
                <a:gd name="T2" fmla="*/ 70 w 112"/>
                <a:gd name="T3" fmla="*/ 1 h 112"/>
                <a:gd name="T4" fmla="*/ 83 w 112"/>
                <a:gd name="T5" fmla="*/ 6 h 112"/>
                <a:gd name="T6" fmla="*/ 95 w 112"/>
                <a:gd name="T7" fmla="*/ 15 h 112"/>
                <a:gd name="T8" fmla="*/ 104 w 112"/>
                <a:gd name="T9" fmla="*/ 27 h 112"/>
                <a:gd name="T10" fmla="*/ 110 w 112"/>
                <a:gd name="T11" fmla="*/ 41 h 112"/>
                <a:gd name="T12" fmla="*/ 112 w 112"/>
                <a:gd name="T13" fmla="*/ 55 h 112"/>
                <a:gd name="T14" fmla="*/ 110 w 112"/>
                <a:gd name="T15" fmla="*/ 70 h 112"/>
                <a:gd name="T16" fmla="*/ 104 w 112"/>
                <a:gd name="T17" fmla="*/ 83 h 112"/>
                <a:gd name="T18" fmla="*/ 95 w 112"/>
                <a:gd name="T19" fmla="*/ 95 h 112"/>
                <a:gd name="T20" fmla="*/ 83 w 112"/>
                <a:gd name="T21" fmla="*/ 103 h 112"/>
                <a:gd name="T22" fmla="*/ 70 w 112"/>
                <a:gd name="T23" fmla="*/ 110 h 112"/>
                <a:gd name="T24" fmla="*/ 56 w 112"/>
                <a:gd name="T25" fmla="*/ 112 h 112"/>
                <a:gd name="T26" fmla="*/ 42 w 112"/>
                <a:gd name="T27" fmla="*/ 110 h 112"/>
                <a:gd name="T28" fmla="*/ 28 w 112"/>
                <a:gd name="T29" fmla="*/ 103 h 112"/>
                <a:gd name="T30" fmla="*/ 16 w 112"/>
                <a:gd name="T31" fmla="*/ 95 h 112"/>
                <a:gd name="T32" fmla="*/ 7 w 112"/>
                <a:gd name="T33" fmla="*/ 83 h 112"/>
                <a:gd name="T34" fmla="*/ 2 w 112"/>
                <a:gd name="T35" fmla="*/ 70 h 112"/>
                <a:gd name="T36" fmla="*/ 0 w 112"/>
                <a:gd name="T37" fmla="*/ 55 h 112"/>
                <a:gd name="T38" fmla="*/ 2 w 112"/>
                <a:gd name="T39" fmla="*/ 41 h 112"/>
                <a:gd name="T40" fmla="*/ 7 w 112"/>
                <a:gd name="T41" fmla="*/ 27 h 112"/>
                <a:gd name="T42" fmla="*/ 16 w 112"/>
                <a:gd name="T43" fmla="*/ 15 h 112"/>
                <a:gd name="T44" fmla="*/ 27 w 112"/>
                <a:gd name="T45" fmla="*/ 6 h 112"/>
                <a:gd name="T46" fmla="*/ 42 w 112"/>
                <a:gd name="T47" fmla="*/ 1 h 112"/>
                <a:gd name="T48" fmla="*/ 56 w 112"/>
                <a:gd name="T4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70" y="1"/>
                  </a:lnTo>
                  <a:lnTo>
                    <a:pt x="83" y="6"/>
                  </a:lnTo>
                  <a:lnTo>
                    <a:pt x="95" y="15"/>
                  </a:lnTo>
                  <a:lnTo>
                    <a:pt x="104" y="27"/>
                  </a:lnTo>
                  <a:lnTo>
                    <a:pt x="110" y="41"/>
                  </a:lnTo>
                  <a:lnTo>
                    <a:pt x="112" y="55"/>
                  </a:lnTo>
                  <a:lnTo>
                    <a:pt x="110" y="70"/>
                  </a:lnTo>
                  <a:lnTo>
                    <a:pt x="104" y="83"/>
                  </a:lnTo>
                  <a:lnTo>
                    <a:pt x="95" y="95"/>
                  </a:lnTo>
                  <a:lnTo>
                    <a:pt x="83" y="103"/>
                  </a:lnTo>
                  <a:lnTo>
                    <a:pt x="70" y="110"/>
                  </a:lnTo>
                  <a:lnTo>
                    <a:pt x="56" y="112"/>
                  </a:lnTo>
                  <a:lnTo>
                    <a:pt x="42" y="110"/>
                  </a:lnTo>
                  <a:lnTo>
                    <a:pt x="28" y="103"/>
                  </a:lnTo>
                  <a:lnTo>
                    <a:pt x="16" y="95"/>
                  </a:lnTo>
                  <a:lnTo>
                    <a:pt x="7" y="83"/>
                  </a:lnTo>
                  <a:lnTo>
                    <a:pt x="2" y="70"/>
                  </a:lnTo>
                  <a:lnTo>
                    <a:pt x="0" y="55"/>
                  </a:lnTo>
                  <a:lnTo>
                    <a:pt x="2" y="41"/>
                  </a:lnTo>
                  <a:lnTo>
                    <a:pt x="7" y="27"/>
                  </a:lnTo>
                  <a:lnTo>
                    <a:pt x="16" y="15"/>
                  </a:lnTo>
                  <a:lnTo>
                    <a:pt x="27" y="6"/>
                  </a:lnTo>
                  <a:lnTo>
                    <a:pt x="42" y="1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281"/>
            <p:cNvSpPr>
              <a:spLocks noEditPoints="1"/>
            </p:cNvSpPr>
            <p:nvPr/>
          </p:nvSpPr>
          <p:spPr bwMode="auto">
            <a:xfrm>
              <a:off x="8164513" y="2679700"/>
              <a:ext cx="492125" cy="546100"/>
            </a:xfrm>
            <a:custGeom>
              <a:avLst/>
              <a:gdLst>
                <a:gd name="T0" fmla="*/ 791 w 2790"/>
                <a:gd name="T1" fmla="*/ 561 h 3092"/>
                <a:gd name="T2" fmla="*/ 625 w 2790"/>
                <a:gd name="T3" fmla="*/ 709 h 3092"/>
                <a:gd name="T4" fmla="*/ 565 w 2790"/>
                <a:gd name="T5" fmla="*/ 855 h 3092"/>
                <a:gd name="T6" fmla="*/ 540 w 2790"/>
                <a:gd name="T7" fmla="*/ 1221 h 3092"/>
                <a:gd name="T8" fmla="*/ 513 w 2790"/>
                <a:gd name="T9" fmla="*/ 1524 h 3092"/>
                <a:gd name="T10" fmla="*/ 604 w 2790"/>
                <a:gd name="T11" fmla="*/ 1700 h 3092"/>
                <a:gd name="T12" fmla="*/ 719 w 2790"/>
                <a:gd name="T13" fmla="*/ 1882 h 3092"/>
                <a:gd name="T14" fmla="*/ 779 w 2790"/>
                <a:gd name="T15" fmla="*/ 2144 h 3092"/>
                <a:gd name="T16" fmla="*/ 658 w 2790"/>
                <a:gd name="T17" fmla="*/ 2350 h 3092"/>
                <a:gd name="T18" fmla="*/ 133 w 2790"/>
                <a:gd name="T19" fmla="*/ 2761 h 3092"/>
                <a:gd name="T20" fmla="*/ 783 w 2790"/>
                <a:gd name="T21" fmla="*/ 2804 h 3092"/>
                <a:gd name="T22" fmla="*/ 925 w 2790"/>
                <a:gd name="T23" fmla="*/ 2498 h 3092"/>
                <a:gd name="T24" fmla="*/ 1563 w 2790"/>
                <a:gd name="T25" fmla="*/ 2120 h 3092"/>
                <a:gd name="T26" fmla="*/ 1617 w 2790"/>
                <a:gd name="T27" fmla="*/ 1816 h 3092"/>
                <a:gd name="T28" fmla="*/ 1573 w 2790"/>
                <a:gd name="T29" fmla="*/ 1752 h 3092"/>
                <a:gd name="T30" fmla="*/ 1518 w 2790"/>
                <a:gd name="T31" fmla="*/ 1658 h 3092"/>
                <a:gd name="T32" fmla="*/ 1479 w 2790"/>
                <a:gd name="T33" fmla="*/ 1576 h 3092"/>
                <a:gd name="T34" fmla="*/ 1440 w 2790"/>
                <a:gd name="T35" fmla="*/ 1471 h 3092"/>
                <a:gd name="T36" fmla="*/ 1362 w 2790"/>
                <a:gd name="T37" fmla="*/ 1334 h 3092"/>
                <a:gd name="T38" fmla="*/ 1340 w 2790"/>
                <a:gd name="T39" fmla="*/ 1262 h 3092"/>
                <a:gd name="T40" fmla="*/ 1395 w 2790"/>
                <a:gd name="T41" fmla="*/ 863 h 3092"/>
                <a:gd name="T42" fmla="*/ 1116 w 2790"/>
                <a:gd name="T43" fmla="*/ 508 h 3092"/>
                <a:gd name="T44" fmla="*/ 2367 w 2790"/>
                <a:gd name="T45" fmla="*/ 40 h 3092"/>
                <a:gd name="T46" fmla="*/ 2648 w 2790"/>
                <a:gd name="T47" fmla="*/ 237 h 3092"/>
                <a:gd name="T48" fmla="*/ 2735 w 2790"/>
                <a:gd name="T49" fmla="*/ 489 h 3092"/>
                <a:gd name="T50" fmla="*/ 2770 w 2790"/>
                <a:gd name="T51" fmla="*/ 918 h 3092"/>
                <a:gd name="T52" fmla="*/ 2770 w 2790"/>
                <a:gd name="T53" fmla="*/ 1330 h 3092"/>
                <a:gd name="T54" fmla="*/ 2618 w 2790"/>
                <a:gd name="T55" fmla="*/ 1453 h 3092"/>
                <a:gd name="T56" fmla="*/ 2561 w 2790"/>
                <a:gd name="T57" fmla="*/ 1384 h 3092"/>
                <a:gd name="T58" fmla="*/ 2656 w 2790"/>
                <a:gd name="T59" fmla="*/ 1303 h 3092"/>
                <a:gd name="T60" fmla="*/ 2657 w 2790"/>
                <a:gd name="T61" fmla="*/ 946 h 3092"/>
                <a:gd name="T62" fmla="*/ 2624 w 2790"/>
                <a:gd name="T63" fmla="*/ 508 h 3092"/>
                <a:gd name="T64" fmla="*/ 2558 w 2790"/>
                <a:gd name="T65" fmla="*/ 302 h 3092"/>
                <a:gd name="T66" fmla="*/ 2297 w 2790"/>
                <a:gd name="T67" fmla="*/ 138 h 3092"/>
                <a:gd name="T68" fmla="*/ 1884 w 2790"/>
                <a:gd name="T69" fmla="*/ 126 h 3092"/>
                <a:gd name="T70" fmla="*/ 1596 w 2790"/>
                <a:gd name="T71" fmla="*/ 273 h 3092"/>
                <a:gd name="T72" fmla="*/ 1506 w 2790"/>
                <a:gd name="T73" fmla="*/ 503 h 3092"/>
                <a:gd name="T74" fmla="*/ 1461 w 2790"/>
                <a:gd name="T75" fmla="*/ 967 h 3092"/>
                <a:gd name="T76" fmla="*/ 1484 w 2790"/>
                <a:gd name="T77" fmla="*/ 1316 h 3092"/>
                <a:gd name="T78" fmla="*/ 1545 w 2790"/>
                <a:gd name="T79" fmla="*/ 1434 h 3092"/>
                <a:gd name="T80" fmla="*/ 1607 w 2790"/>
                <a:gd name="T81" fmla="*/ 1586 h 3092"/>
                <a:gd name="T82" fmla="*/ 1665 w 2790"/>
                <a:gd name="T83" fmla="*/ 1689 h 3092"/>
                <a:gd name="T84" fmla="*/ 1706 w 2790"/>
                <a:gd name="T85" fmla="*/ 1750 h 3092"/>
                <a:gd name="T86" fmla="*/ 1717 w 2790"/>
                <a:gd name="T87" fmla="*/ 1763 h 3092"/>
                <a:gd name="T88" fmla="*/ 1693 w 2790"/>
                <a:gd name="T89" fmla="*/ 2137 h 3092"/>
                <a:gd name="T90" fmla="*/ 1028 w 2790"/>
                <a:gd name="T91" fmla="*/ 2555 h 3092"/>
                <a:gd name="T92" fmla="*/ 895 w 2790"/>
                <a:gd name="T93" fmla="*/ 2811 h 3092"/>
                <a:gd name="T94" fmla="*/ 1559 w 2790"/>
                <a:gd name="T95" fmla="*/ 3018 h 3092"/>
                <a:gd name="T96" fmla="*/ 0 w 2790"/>
                <a:gd name="T97" fmla="*/ 3092 h 3092"/>
                <a:gd name="T98" fmla="*/ 88 w 2790"/>
                <a:gd name="T99" fmla="*/ 2612 h 3092"/>
                <a:gd name="T100" fmla="*/ 637 w 2790"/>
                <a:gd name="T101" fmla="*/ 2224 h 3092"/>
                <a:gd name="T102" fmla="*/ 637 w 2790"/>
                <a:gd name="T103" fmla="*/ 1957 h 3092"/>
                <a:gd name="T104" fmla="*/ 495 w 2790"/>
                <a:gd name="T105" fmla="*/ 1728 h 3092"/>
                <a:gd name="T106" fmla="*/ 393 w 2790"/>
                <a:gd name="T107" fmla="*/ 1512 h 3092"/>
                <a:gd name="T108" fmla="*/ 446 w 2790"/>
                <a:gd name="T109" fmla="*/ 1157 h 3092"/>
                <a:gd name="T110" fmla="*/ 457 w 2790"/>
                <a:gd name="T111" fmla="*/ 836 h 3092"/>
                <a:gd name="T112" fmla="*/ 519 w 2790"/>
                <a:gd name="T113" fmla="*/ 670 h 3092"/>
                <a:gd name="T114" fmla="*/ 685 w 2790"/>
                <a:gd name="T115" fmla="*/ 492 h 3092"/>
                <a:gd name="T116" fmla="*/ 1000 w 2790"/>
                <a:gd name="T117" fmla="*/ 395 h 3092"/>
                <a:gd name="T118" fmla="*/ 1397 w 2790"/>
                <a:gd name="T119" fmla="*/ 468 h 3092"/>
                <a:gd name="T120" fmla="*/ 1512 w 2790"/>
                <a:gd name="T121" fmla="*/ 198 h 3092"/>
                <a:gd name="T122" fmla="*/ 1816 w 2790"/>
                <a:gd name="T123" fmla="*/ 26 h 3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90" h="3092">
                  <a:moveTo>
                    <a:pt x="1060" y="506"/>
                  </a:moveTo>
                  <a:lnTo>
                    <a:pt x="1005" y="508"/>
                  </a:lnTo>
                  <a:lnTo>
                    <a:pt x="955" y="513"/>
                  </a:lnTo>
                  <a:lnTo>
                    <a:pt x="909" y="521"/>
                  </a:lnTo>
                  <a:lnTo>
                    <a:pt x="865" y="531"/>
                  </a:lnTo>
                  <a:lnTo>
                    <a:pt x="827" y="546"/>
                  </a:lnTo>
                  <a:lnTo>
                    <a:pt x="791" y="561"/>
                  </a:lnTo>
                  <a:lnTo>
                    <a:pt x="759" y="578"/>
                  </a:lnTo>
                  <a:lnTo>
                    <a:pt x="729" y="598"/>
                  </a:lnTo>
                  <a:lnTo>
                    <a:pt x="703" y="619"/>
                  </a:lnTo>
                  <a:lnTo>
                    <a:pt x="680" y="641"/>
                  </a:lnTo>
                  <a:lnTo>
                    <a:pt x="658" y="663"/>
                  </a:lnTo>
                  <a:lnTo>
                    <a:pt x="640" y="687"/>
                  </a:lnTo>
                  <a:lnTo>
                    <a:pt x="625" y="709"/>
                  </a:lnTo>
                  <a:lnTo>
                    <a:pt x="611" y="733"/>
                  </a:lnTo>
                  <a:lnTo>
                    <a:pt x="600" y="755"/>
                  </a:lnTo>
                  <a:lnTo>
                    <a:pt x="589" y="778"/>
                  </a:lnTo>
                  <a:lnTo>
                    <a:pt x="581" y="799"/>
                  </a:lnTo>
                  <a:lnTo>
                    <a:pt x="574" y="819"/>
                  </a:lnTo>
                  <a:lnTo>
                    <a:pt x="569" y="838"/>
                  </a:lnTo>
                  <a:lnTo>
                    <a:pt x="565" y="855"/>
                  </a:lnTo>
                  <a:lnTo>
                    <a:pt x="562" y="870"/>
                  </a:lnTo>
                  <a:lnTo>
                    <a:pt x="560" y="882"/>
                  </a:lnTo>
                  <a:lnTo>
                    <a:pt x="559" y="892"/>
                  </a:lnTo>
                  <a:lnTo>
                    <a:pt x="558" y="898"/>
                  </a:lnTo>
                  <a:lnTo>
                    <a:pt x="558" y="902"/>
                  </a:lnTo>
                  <a:lnTo>
                    <a:pt x="558" y="1205"/>
                  </a:lnTo>
                  <a:lnTo>
                    <a:pt x="540" y="1221"/>
                  </a:lnTo>
                  <a:lnTo>
                    <a:pt x="524" y="1239"/>
                  </a:lnTo>
                  <a:lnTo>
                    <a:pt x="512" y="1255"/>
                  </a:lnTo>
                  <a:lnTo>
                    <a:pt x="504" y="1271"/>
                  </a:lnTo>
                  <a:lnTo>
                    <a:pt x="502" y="1288"/>
                  </a:lnTo>
                  <a:lnTo>
                    <a:pt x="502" y="1482"/>
                  </a:lnTo>
                  <a:lnTo>
                    <a:pt x="505" y="1503"/>
                  </a:lnTo>
                  <a:lnTo>
                    <a:pt x="513" y="1524"/>
                  </a:lnTo>
                  <a:lnTo>
                    <a:pt x="527" y="1542"/>
                  </a:lnTo>
                  <a:lnTo>
                    <a:pt x="543" y="1557"/>
                  </a:lnTo>
                  <a:lnTo>
                    <a:pt x="562" y="1569"/>
                  </a:lnTo>
                  <a:lnTo>
                    <a:pt x="567" y="1591"/>
                  </a:lnTo>
                  <a:lnTo>
                    <a:pt x="577" y="1629"/>
                  </a:lnTo>
                  <a:lnTo>
                    <a:pt x="589" y="1665"/>
                  </a:lnTo>
                  <a:lnTo>
                    <a:pt x="604" y="1700"/>
                  </a:lnTo>
                  <a:lnTo>
                    <a:pt x="620" y="1732"/>
                  </a:lnTo>
                  <a:lnTo>
                    <a:pt x="637" y="1763"/>
                  </a:lnTo>
                  <a:lnTo>
                    <a:pt x="654" y="1792"/>
                  </a:lnTo>
                  <a:lnTo>
                    <a:pt x="672" y="1818"/>
                  </a:lnTo>
                  <a:lnTo>
                    <a:pt x="689" y="1842"/>
                  </a:lnTo>
                  <a:lnTo>
                    <a:pt x="705" y="1863"/>
                  </a:lnTo>
                  <a:lnTo>
                    <a:pt x="719" y="1882"/>
                  </a:lnTo>
                  <a:lnTo>
                    <a:pt x="734" y="1897"/>
                  </a:lnTo>
                  <a:lnTo>
                    <a:pt x="745" y="1909"/>
                  </a:lnTo>
                  <a:lnTo>
                    <a:pt x="753" y="1918"/>
                  </a:lnTo>
                  <a:lnTo>
                    <a:pt x="759" y="1925"/>
                  </a:lnTo>
                  <a:lnTo>
                    <a:pt x="761" y="1927"/>
                  </a:lnTo>
                  <a:lnTo>
                    <a:pt x="779" y="1943"/>
                  </a:lnTo>
                  <a:lnTo>
                    <a:pt x="779" y="2144"/>
                  </a:lnTo>
                  <a:lnTo>
                    <a:pt x="776" y="2181"/>
                  </a:lnTo>
                  <a:lnTo>
                    <a:pt x="768" y="2216"/>
                  </a:lnTo>
                  <a:lnTo>
                    <a:pt x="755" y="2249"/>
                  </a:lnTo>
                  <a:lnTo>
                    <a:pt x="737" y="2278"/>
                  </a:lnTo>
                  <a:lnTo>
                    <a:pt x="714" y="2306"/>
                  </a:lnTo>
                  <a:lnTo>
                    <a:pt x="688" y="2329"/>
                  </a:lnTo>
                  <a:lnTo>
                    <a:pt x="658" y="2350"/>
                  </a:lnTo>
                  <a:lnTo>
                    <a:pt x="287" y="2584"/>
                  </a:lnTo>
                  <a:lnTo>
                    <a:pt x="252" y="2606"/>
                  </a:lnTo>
                  <a:lnTo>
                    <a:pt x="221" y="2631"/>
                  </a:lnTo>
                  <a:lnTo>
                    <a:pt x="193" y="2660"/>
                  </a:lnTo>
                  <a:lnTo>
                    <a:pt x="168" y="2691"/>
                  </a:lnTo>
                  <a:lnTo>
                    <a:pt x="149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1" y="2980"/>
                  </a:lnTo>
                  <a:lnTo>
                    <a:pt x="781" y="2854"/>
                  </a:lnTo>
                  <a:lnTo>
                    <a:pt x="783" y="2804"/>
                  </a:lnTo>
                  <a:lnTo>
                    <a:pt x="791" y="2755"/>
                  </a:lnTo>
                  <a:lnTo>
                    <a:pt x="803" y="2707"/>
                  </a:lnTo>
                  <a:lnTo>
                    <a:pt x="819" y="2661"/>
                  </a:lnTo>
                  <a:lnTo>
                    <a:pt x="840" y="2616"/>
                  </a:lnTo>
                  <a:lnTo>
                    <a:pt x="864" y="2574"/>
                  </a:lnTo>
                  <a:lnTo>
                    <a:pt x="893" y="2535"/>
                  </a:lnTo>
                  <a:lnTo>
                    <a:pt x="925" y="2498"/>
                  </a:lnTo>
                  <a:lnTo>
                    <a:pt x="962" y="2464"/>
                  </a:lnTo>
                  <a:lnTo>
                    <a:pt x="1001" y="2435"/>
                  </a:lnTo>
                  <a:lnTo>
                    <a:pt x="1044" y="2408"/>
                  </a:lnTo>
                  <a:lnTo>
                    <a:pt x="1357" y="2235"/>
                  </a:lnTo>
                  <a:lnTo>
                    <a:pt x="1394" y="2216"/>
                  </a:lnTo>
                  <a:lnTo>
                    <a:pt x="1541" y="2135"/>
                  </a:lnTo>
                  <a:lnTo>
                    <a:pt x="1563" y="2120"/>
                  </a:lnTo>
                  <a:lnTo>
                    <a:pt x="1583" y="2101"/>
                  </a:lnTo>
                  <a:lnTo>
                    <a:pt x="1598" y="2080"/>
                  </a:lnTo>
                  <a:lnTo>
                    <a:pt x="1609" y="2056"/>
                  </a:lnTo>
                  <a:lnTo>
                    <a:pt x="1616" y="2031"/>
                  </a:lnTo>
                  <a:lnTo>
                    <a:pt x="1618" y="2004"/>
                  </a:lnTo>
                  <a:lnTo>
                    <a:pt x="1618" y="1818"/>
                  </a:lnTo>
                  <a:lnTo>
                    <a:pt x="1617" y="1816"/>
                  </a:lnTo>
                  <a:lnTo>
                    <a:pt x="1615" y="1814"/>
                  </a:lnTo>
                  <a:lnTo>
                    <a:pt x="1614" y="1812"/>
                  </a:lnTo>
                  <a:lnTo>
                    <a:pt x="1611" y="1808"/>
                  </a:lnTo>
                  <a:lnTo>
                    <a:pt x="1607" y="1803"/>
                  </a:lnTo>
                  <a:lnTo>
                    <a:pt x="1597" y="1789"/>
                  </a:lnTo>
                  <a:lnTo>
                    <a:pt x="1585" y="1771"/>
                  </a:lnTo>
                  <a:lnTo>
                    <a:pt x="1573" y="1752"/>
                  </a:lnTo>
                  <a:lnTo>
                    <a:pt x="1570" y="1748"/>
                  </a:lnTo>
                  <a:lnTo>
                    <a:pt x="1567" y="1744"/>
                  </a:lnTo>
                  <a:lnTo>
                    <a:pt x="1556" y="1725"/>
                  </a:lnTo>
                  <a:lnTo>
                    <a:pt x="1544" y="1706"/>
                  </a:lnTo>
                  <a:lnTo>
                    <a:pt x="1540" y="1699"/>
                  </a:lnTo>
                  <a:lnTo>
                    <a:pt x="1536" y="1690"/>
                  </a:lnTo>
                  <a:lnTo>
                    <a:pt x="1518" y="1658"/>
                  </a:lnTo>
                  <a:lnTo>
                    <a:pt x="1508" y="1637"/>
                  </a:lnTo>
                  <a:lnTo>
                    <a:pt x="1505" y="1631"/>
                  </a:lnTo>
                  <a:lnTo>
                    <a:pt x="1488" y="1596"/>
                  </a:lnTo>
                  <a:lnTo>
                    <a:pt x="1486" y="1592"/>
                  </a:lnTo>
                  <a:lnTo>
                    <a:pt x="1484" y="1587"/>
                  </a:lnTo>
                  <a:lnTo>
                    <a:pt x="1481" y="1580"/>
                  </a:lnTo>
                  <a:lnTo>
                    <a:pt x="1479" y="1576"/>
                  </a:lnTo>
                  <a:lnTo>
                    <a:pt x="1477" y="1572"/>
                  </a:lnTo>
                  <a:lnTo>
                    <a:pt x="1464" y="1537"/>
                  </a:lnTo>
                  <a:lnTo>
                    <a:pt x="1461" y="1531"/>
                  </a:lnTo>
                  <a:lnTo>
                    <a:pt x="1458" y="1524"/>
                  </a:lnTo>
                  <a:lnTo>
                    <a:pt x="1448" y="1493"/>
                  </a:lnTo>
                  <a:lnTo>
                    <a:pt x="1442" y="1475"/>
                  </a:lnTo>
                  <a:lnTo>
                    <a:pt x="1440" y="1471"/>
                  </a:lnTo>
                  <a:lnTo>
                    <a:pt x="1439" y="1468"/>
                  </a:lnTo>
                  <a:lnTo>
                    <a:pt x="1435" y="1452"/>
                  </a:lnTo>
                  <a:lnTo>
                    <a:pt x="1423" y="1414"/>
                  </a:lnTo>
                  <a:lnTo>
                    <a:pt x="1422" y="1411"/>
                  </a:lnTo>
                  <a:lnTo>
                    <a:pt x="1398" y="1388"/>
                  </a:lnTo>
                  <a:lnTo>
                    <a:pt x="1378" y="1362"/>
                  </a:lnTo>
                  <a:lnTo>
                    <a:pt x="1362" y="1334"/>
                  </a:lnTo>
                  <a:lnTo>
                    <a:pt x="1362" y="1334"/>
                  </a:lnTo>
                  <a:lnTo>
                    <a:pt x="1362" y="1334"/>
                  </a:lnTo>
                  <a:lnTo>
                    <a:pt x="1355" y="1319"/>
                  </a:lnTo>
                  <a:lnTo>
                    <a:pt x="1351" y="1305"/>
                  </a:lnTo>
                  <a:lnTo>
                    <a:pt x="1348" y="1296"/>
                  </a:lnTo>
                  <a:lnTo>
                    <a:pt x="1345" y="1287"/>
                  </a:lnTo>
                  <a:lnTo>
                    <a:pt x="1340" y="1262"/>
                  </a:lnTo>
                  <a:lnTo>
                    <a:pt x="1339" y="1237"/>
                  </a:lnTo>
                  <a:lnTo>
                    <a:pt x="1339" y="1012"/>
                  </a:lnTo>
                  <a:lnTo>
                    <a:pt x="1341" y="979"/>
                  </a:lnTo>
                  <a:lnTo>
                    <a:pt x="1348" y="948"/>
                  </a:lnTo>
                  <a:lnTo>
                    <a:pt x="1359" y="918"/>
                  </a:lnTo>
                  <a:lnTo>
                    <a:pt x="1376" y="890"/>
                  </a:lnTo>
                  <a:lnTo>
                    <a:pt x="1395" y="863"/>
                  </a:lnTo>
                  <a:lnTo>
                    <a:pt x="1395" y="598"/>
                  </a:lnTo>
                  <a:lnTo>
                    <a:pt x="1355" y="573"/>
                  </a:lnTo>
                  <a:lnTo>
                    <a:pt x="1313" y="553"/>
                  </a:lnTo>
                  <a:lnTo>
                    <a:pt x="1268" y="535"/>
                  </a:lnTo>
                  <a:lnTo>
                    <a:pt x="1220" y="523"/>
                  </a:lnTo>
                  <a:lnTo>
                    <a:pt x="1170" y="513"/>
                  </a:lnTo>
                  <a:lnTo>
                    <a:pt x="1116" y="508"/>
                  </a:lnTo>
                  <a:lnTo>
                    <a:pt x="1060" y="506"/>
                  </a:lnTo>
                  <a:close/>
                  <a:moveTo>
                    <a:pt x="2065" y="0"/>
                  </a:moveTo>
                  <a:lnTo>
                    <a:pt x="2132" y="2"/>
                  </a:lnTo>
                  <a:lnTo>
                    <a:pt x="2195" y="6"/>
                  </a:lnTo>
                  <a:lnTo>
                    <a:pt x="2256" y="14"/>
                  </a:lnTo>
                  <a:lnTo>
                    <a:pt x="2313" y="26"/>
                  </a:lnTo>
                  <a:lnTo>
                    <a:pt x="2367" y="40"/>
                  </a:lnTo>
                  <a:lnTo>
                    <a:pt x="2418" y="59"/>
                  </a:lnTo>
                  <a:lnTo>
                    <a:pt x="2464" y="80"/>
                  </a:lnTo>
                  <a:lnTo>
                    <a:pt x="2508" y="105"/>
                  </a:lnTo>
                  <a:lnTo>
                    <a:pt x="2548" y="132"/>
                  </a:lnTo>
                  <a:lnTo>
                    <a:pt x="2584" y="164"/>
                  </a:lnTo>
                  <a:lnTo>
                    <a:pt x="2618" y="198"/>
                  </a:lnTo>
                  <a:lnTo>
                    <a:pt x="2648" y="237"/>
                  </a:lnTo>
                  <a:lnTo>
                    <a:pt x="2672" y="276"/>
                  </a:lnTo>
                  <a:lnTo>
                    <a:pt x="2692" y="315"/>
                  </a:lnTo>
                  <a:lnTo>
                    <a:pt x="2707" y="353"/>
                  </a:lnTo>
                  <a:lnTo>
                    <a:pt x="2719" y="391"/>
                  </a:lnTo>
                  <a:lnTo>
                    <a:pt x="2727" y="427"/>
                  </a:lnTo>
                  <a:lnTo>
                    <a:pt x="2732" y="460"/>
                  </a:lnTo>
                  <a:lnTo>
                    <a:pt x="2735" y="489"/>
                  </a:lnTo>
                  <a:lnTo>
                    <a:pt x="2736" y="516"/>
                  </a:lnTo>
                  <a:lnTo>
                    <a:pt x="2736" y="537"/>
                  </a:lnTo>
                  <a:lnTo>
                    <a:pt x="2735" y="554"/>
                  </a:lnTo>
                  <a:lnTo>
                    <a:pt x="2734" y="565"/>
                  </a:lnTo>
                  <a:lnTo>
                    <a:pt x="2734" y="864"/>
                  </a:lnTo>
                  <a:lnTo>
                    <a:pt x="2753" y="890"/>
                  </a:lnTo>
                  <a:lnTo>
                    <a:pt x="2770" y="918"/>
                  </a:lnTo>
                  <a:lnTo>
                    <a:pt x="2781" y="948"/>
                  </a:lnTo>
                  <a:lnTo>
                    <a:pt x="2788" y="979"/>
                  </a:lnTo>
                  <a:lnTo>
                    <a:pt x="2790" y="1012"/>
                  </a:lnTo>
                  <a:lnTo>
                    <a:pt x="2790" y="1237"/>
                  </a:lnTo>
                  <a:lnTo>
                    <a:pt x="2788" y="1268"/>
                  </a:lnTo>
                  <a:lnTo>
                    <a:pt x="2781" y="1300"/>
                  </a:lnTo>
                  <a:lnTo>
                    <a:pt x="2770" y="1330"/>
                  </a:lnTo>
                  <a:lnTo>
                    <a:pt x="2756" y="1357"/>
                  </a:lnTo>
                  <a:lnTo>
                    <a:pt x="2737" y="1382"/>
                  </a:lnTo>
                  <a:lnTo>
                    <a:pt x="2715" y="1404"/>
                  </a:lnTo>
                  <a:lnTo>
                    <a:pt x="2690" y="1424"/>
                  </a:lnTo>
                  <a:lnTo>
                    <a:pt x="2662" y="1439"/>
                  </a:lnTo>
                  <a:lnTo>
                    <a:pt x="2632" y="1450"/>
                  </a:lnTo>
                  <a:lnTo>
                    <a:pt x="2618" y="1453"/>
                  </a:lnTo>
                  <a:lnTo>
                    <a:pt x="2602" y="1451"/>
                  </a:lnTo>
                  <a:lnTo>
                    <a:pt x="2589" y="1446"/>
                  </a:lnTo>
                  <a:lnTo>
                    <a:pt x="2578" y="1438"/>
                  </a:lnTo>
                  <a:lnTo>
                    <a:pt x="2569" y="1427"/>
                  </a:lnTo>
                  <a:lnTo>
                    <a:pt x="2562" y="1413"/>
                  </a:lnTo>
                  <a:lnTo>
                    <a:pt x="2560" y="1398"/>
                  </a:lnTo>
                  <a:lnTo>
                    <a:pt x="2561" y="1384"/>
                  </a:lnTo>
                  <a:lnTo>
                    <a:pt x="2566" y="1370"/>
                  </a:lnTo>
                  <a:lnTo>
                    <a:pt x="2574" y="1359"/>
                  </a:lnTo>
                  <a:lnTo>
                    <a:pt x="2585" y="1349"/>
                  </a:lnTo>
                  <a:lnTo>
                    <a:pt x="2599" y="1343"/>
                  </a:lnTo>
                  <a:lnTo>
                    <a:pt x="2622" y="1334"/>
                  </a:lnTo>
                  <a:lnTo>
                    <a:pt x="2641" y="1320"/>
                  </a:lnTo>
                  <a:lnTo>
                    <a:pt x="2656" y="1303"/>
                  </a:lnTo>
                  <a:lnTo>
                    <a:pt x="2668" y="1283"/>
                  </a:lnTo>
                  <a:lnTo>
                    <a:pt x="2675" y="1260"/>
                  </a:lnTo>
                  <a:lnTo>
                    <a:pt x="2678" y="1237"/>
                  </a:lnTo>
                  <a:lnTo>
                    <a:pt x="2678" y="1012"/>
                  </a:lnTo>
                  <a:lnTo>
                    <a:pt x="2675" y="988"/>
                  </a:lnTo>
                  <a:lnTo>
                    <a:pt x="2668" y="967"/>
                  </a:lnTo>
                  <a:lnTo>
                    <a:pt x="2657" y="946"/>
                  </a:lnTo>
                  <a:lnTo>
                    <a:pt x="2641" y="929"/>
                  </a:lnTo>
                  <a:lnTo>
                    <a:pt x="2623" y="911"/>
                  </a:lnTo>
                  <a:lnTo>
                    <a:pt x="2623" y="555"/>
                  </a:lnTo>
                  <a:lnTo>
                    <a:pt x="2624" y="551"/>
                  </a:lnTo>
                  <a:lnTo>
                    <a:pt x="2624" y="541"/>
                  </a:lnTo>
                  <a:lnTo>
                    <a:pt x="2625" y="527"/>
                  </a:lnTo>
                  <a:lnTo>
                    <a:pt x="2624" y="508"/>
                  </a:lnTo>
                  <a:lnTo>
                    <a:pt x="2622" y="485"/>
                  </a:lnTo>
                  <a:lnTo>
                    <a:pt x="2619" y="459"/>
                  </a:lnTo>
                  <a:lnTo>
                    <a:pt x="2612" y="430"/>
                  </a:lnTo>
                  <a:lnTo>
                    <a:pt x="2604" y="399"/>
                  </a:lnTo>
                  <a:lnTo>
                    <a:pt x="2592" y="368"/>
                  </a:lnTo>
                  <a:lnTo>
                    <a:pt x="2577" y="335"/>
                  </a:lnTo>
                  <a:lnTo>
                    <a:pt x="2558" y="302"/>
                  </a:lnTo>
                  <a:lnTo>
                    <a:pt x="2532" y="272"/>
                  </a:lnTo>
                  <a:lnTo>
                    <a:pt x="2503" y="241"/>
                  </a:lnTo>
                  <a:lnTo>
                    <a:pt x="2469" y="214"/>
                  </a:lnTo>
                  <a:lnTo>
                    <a:pt x="2432" y="190"/>
                  </a:lnTo>
                  <a:lnTo>
                    <a:pt x="2390" y="169"/>
                  </a:lnTo>
                  <a:lnTo>
                    <a:pt x="2346" y="152"/>
                  </a:lnTo>
                  <a:lnTo>
                    <a:pt x="2297" y="138"/>
                  </a:lnTo>
                  <a:lnTo>
                    <a:pt x="2244" y="126"/>
                  </a:lnTo>
                  <a:lnTo>
                    <a:pt x="2188" y="118"/>
                  </a:lnTo>
                  <a:lnTo>
                    <a:pt x="2129" y="113"/>
                  </a:lnTo>
                  <a:lnTo>
                    <a:pt x="2065" y="112"/>
                  </a:lnTo>
                  <a:lnTo>
                    <a:pt x="2001" y="113"/>
                  </a:lnTo>
                  <a:lnTo>
                    <a:pt x="1941" y="118"/>
                  </a:lnTo>
                  <a:lnTo>
                    <a:pt x="1884" y="126"/>
                  </a:lnTo>
                  <a:lnTo>
                    <a:pt x="1831" y="138"/>
                  </a:lnTo>
                  <a:lnTo>
                    <a:pt x="1783" y="152"/>
                  </a:lnTo>
                  <a:lnTo>
                    <a:pt x="1738" y="169"/>
                  </a:lnTo>
                  <a:lnTo>
                    <a:pt x="1696" y="191"/>
                  </a:lnTo>
                  <a:lnTo>
                    <a:pt x="1659" y="214"/>
                  </a:lnTo>
                  <a:lnTo>
                    <a:pt x="1625" y="242"/>
                  </a:lnTo>
                  <a:lnTo>
                    <a:pt x="1596" y="273"/>
                  </a:lnTo>
                  <a:lnTo>
                    <a:pt x="1568" y="307"/>
                  </a:lnTo>
                  <a:lnTo>
                    <a:pt x="1547" y="343"/>
                  </a:lnTo>
                  <a:lnTo>
                    <a:pt x="1532" y="379"/>
                  </a:lnTo>
                  <a:lnTo>
                    <a:pt x="1520" y="414"/>
                  </a:lnTo>
                  <a:lnTo>
                    <a:pt x="1513" y="446"/>
                  </a:lnTo>
                  <a:lnTo>
                    <a:pt x="1508" y="476"/>
                  </a:lnTo>
                  <a:lnTo>
                    <a:pt x="1506" y="503"/>
                  </a:lnTo>
                  <a:lnTo>
                    <a:pt x="1505" y="524"/>
                  </a:lnTo>
                  <a:lnTo>
                    <a:pt x="1505" y="540"/>
                  </a:lnTo>
                  <a:lnTo>
                    <a:pt x="1507" y="541"/>
                  </a:lnTo>
                  <a:lnTo>
                    <a:pt x="1507" y="911"/>
                  </a:lnTo>
                  <a:lnTo>
                    <a:pt x="1488" y="929"/>
                  </a:lnTo>
                  <a:lnTo>
                    <a:pt x="1472" y="946"/>
                  </a:lnTo>
                  <a:lnTo>
                    <a:pt x="1461" y="967"/>
                  </a:lnTo>
                  <a:lnTo>
                    <a:pt x="1453" y="988"/>
                  </a:lnTo>
                  <a:lnTo>
                    <a:pt x="1451" y="1012"/>
                  </a:lnTo>
                  <a:lnTo>
                    <a:pt x="1451" y="1237"/>
                  </a:lnTo>
                  <a:lnTo>
                    <a:pt x="1453" y="1259"/>
                  </a:lnTo>
                  <a:lnTo>
                    <a:pt x="1460" y="1280"/>
                  </a:lnTo>
                  <a:lnTo>
                    <a:pt x="1470" y="1299"/>
                  </a:lnTo>
                  <a:lnTo>
                    <a:pt x="1484" y="1316"/>
                  </a:lnTo>
                  <a:lnTo>
                    <a:pt x="1503" y="1331"/>
                  </a:lnTo>
                  <a:lnTo>
                    <a:pt x="1522" y="1343"/>
                  </a:lnTo>
                  <a:lnTo>
                    <a:pt x="1527" y="1365"/>
                  </a:lnTo>
                  <a:lnTo>
                    <a:pt x="1533" y="1393"/>
                  </a:lnTo>
                  <a:lnTo>
                    <a:pt x="1541" y="1420"/>
                  </a:lnTo>
                  <a:lnTo>
                    <a:pt x="1542" y="1424"/>
                  </a:lnTo>
                  <a:lnTo>
                    <a:pt x="1545" y="1434"/>
                  </a:lnTo>
                  <a:lnTo>
                    <a:pt x="1561" y="1481"/>
                  </a:lnTo>
                  <a:lnTo>
                    <a:pt x="1571" y="1504"/>
                  </a:lnTo>
                  <a:lnTo>
                    <a:pt x="1573" y="1508"/>
                  </a:lnTo>
                  <a:lnTo>
                    <a:pt x="1574" y="1513"/>
                  </a:lnTo>
                  <a:lnTo>
                    <a:pt x="1583" y="1535"/>
                  </a:lnTo>
                  <a:lnTo>
                    <a:pt x="1586" y="1541"/>
                  </a:lnTo>
                  <a:lnTo>
                    <a:pt x="1607" y="1586"/>
                  </a:lnTo>
                  <a:lnTo>
                    <a:pt x="1607" y="1586"/>
                  </a:lnTo>
                  <a:lnTo>
                    <a:pt x="1627" y="1625"/>
                  </a:lnTo>
                  <a:lnTo>
                    <a:pt x="1647" y="1659"/>
                  </a:lnTo>
                  <a:lnTo>
                    <a:pt x="1648" y="1661"/>
                  </a:lnTo>
                  <a:lnTo>
                    <a:pt x="1657" y="1675"/>
                  </a:lnTo>
                  <a:lnTo>
                    <a:pt x="1665" y="1688"/>
                  </a:lnTo>
                  <a:lnTo>
                    <a:pt x="1665" y="1689"/>
                  </a:lnTo>
                  <a:lnTo>
                    <a:pt x="1666" y="1690"/>
                  </a:lnTo>
                  <a:lnTo>
                    <a:pt x="1682" y="1715"/>
                  </a:lnTo>
                  <a:lnTo>
                    <a:pt x="1696" y="1735"/>
                  </a:lnTo>
                  <a:lnTo>
                    <a:pt x="1696" y="1735"/>
                  </a:lnTo>
                  <a:lnTo>
                    <a:pt x="1700" y="1741"/>
                  </a:lnTo>
                  <a:lnTo>
                    <a:pt x="1703" y="1746"/>
                  </a:lnTo>
                  <a:lnTo>
                    <a:pt x="1706" y="1750"/>
                  </a:lnTo>
                  <a:lnTo>
                    <a:pt x="1707" y="1750"/>
                  </a:lnTo>
                  <a:lnTo>
                    <a:pt x="1707" y="1751"/>
                  </a:lnTo>
                  <a:lnTo>
                    <a:pt x="1711" y="1755"/>
                  </a:lnTo>
                  <a:lnTo>
                    <a:pt x="1714" y="1758"/>
                  </a:lnTo>
                  <a:lnTo>
                    <a:pt x="1716" y="1761"/>
                  </a:lnTo>
                  <a:lnTo>
                    <a:pt x="1717" y="1762"/>
                  </a:lnTo>
                  <a:lnTo>
                    <a:pt x="1717" y="1763"/>
                  </a:lnTo>
                  <a:lnTo>
                    <a:pt x="1719" y="1765"/>
                  </a:lnTo>
                  <a:lnTo>
                    <a:pt x="1730" y="1778"/>
                  </a:lnTo>
                  <a:lnTo>
                    <a:pt x="1730" y="2004"/>
                  </a:lnTo>
                  <a:lnTo>
                    <a:pt x="1728" y="2040"/>
                  </a:lnTo>
                  <a:lnTo>
                    <a:pt x="1721" y="2074"/>
                  </a:lnTo>
                  <a:lnTo>
                    <a:pt x="1710" y="2107"/>
                  </a:lnTo>
                  <a:lnTo>
                    <a:pt x="1693" y="2137"/>
                  </a:lnTo>
                  <a:lnTo>
                    <a:pt x="1674" y="2166"/>
                  </a:lnTo>
                  <a:lnTo>
                    <a:pt x="1651" y="2191"/>
                  </a:lnTo>
                  <a:lnTo>
                    <a:pt x="1624" y="2214"/>
                  </a:lnTo>
                  <a:lnTo>
                    <a:pt x="1595" y="2233"/>
                  </a:lnTo>
                  <a:lnTo>
                    <a:pt x="1097" y="2507"/>
                  </a:lnTo>
                  <a:lnTo>
                    <a:pt x="1060" y="2530"/>
                  </a:lnTo>
                  <a:lnTo>
                    <a:pt x="1028" y="2555"/>
                  </a:lnTo>
                  <a:lnTo>
                    <a:pt x="997" y="2585"/>
                  </a:lnTo>
                  <a:lnTo>
                    <a:pt x="971" y="2618"/>
                  </a:lnTo>
                  <a:lnTo>
                    <a:pt x="948" y="2652"/>
                  </a:lnTo>
                  <a:lnTo>
                    <a:pt x="928" y="2689"/>
                  </a:lnTo>
                  <a:lnTo>
                    <a:pt x="913" y="2728"/>
                  </a:lnTo>
                  <a:lnTo>
                    <a:pt x="902" y="2769"/>
                  </a:lnTo>
                  <a:lnTo>
                    <a:pt x="895" y="2811"/>
                  </a:lnTo>
                  <a:lnTo>
                    <a:pt x="893" y="2854"/>
                  </a:lnTo>
                  <a:lnTo>
                    <a:pt x="893" y="2980"/>
                  </a:lnTo>
                  <a:lnTo>
                    <a:pt x="1507" y="2980"/>
                  </a:lnTo>
                  <a:lnTo>
                    <a:pt x="1524" y="2983"/>
                  </a:lnTo>
                  <a:lnTo>
                    <a:pt x="1539" y="2990"/>
                  </a:lnTo>
                  <a:lnTo>
                    <a:pt x="1551" y="3002"/>
                  </a:lnTo>
                  <a:lnTo>
                    <a:pt x="1559" y="3018"/>
                  </a:lnTo>
                  <a:lnTo>
                    <a:pt x="1562" y="3036"/>
                  </a:lnTo>
                  <a:lnTo>
                    <a:pt x="1559" y="3053"/>
                  </a:lnTo>
                  <a:lnTo>
                    <a:pt x="1551" y="3068"/>
                  </a:lnTo>
                  <a:lnTo>
                    <a:pt x="1539" y="3081"/>
                  </a:lnTo>
                  <a:lnTo>
                    <a:pt x="1524" y="3089"/>
                  </a:lnTo>
                  <a:lnTo>
                    <a:pt x="1507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1"/>
                  </a:lnTo>
                  <a:lnTo>
                    <a:pt x="88" y="2612"/>
                  </a:lnTo>
                  <a:lnTo>
                    <a:pt x="118" y="2576"/>
                  </a:lnTo>
                  <a:lnTo>
                    <a:pt x="152" y="2542"/>
                  </a:lnTo>
                  <a:lnTo>
                    <a:pt x="190" y="2512"/>
                  </a:lnTo>
                  <a:lnTo>
                    <a:pt x="230" y="2487"/>
                  </a:lnTo>
                  <a:lnTo>
                    <a:pt x="602" y="2253"/>
                  </a:lnTo>
                  <a:lnTo>
                    <a:pt x="621" y="2239"/>
                  </a:lnTo>
                  <a:lnTo>
                    <a:pt x="637" y="2224"/>
                  </a:lnTo>
                  <a:lnTo>
                    <a:pt x="650" y="2207"/>
                  </a:lnTo>
                  <a:lnTo>
                    <a:pt x="659" y="2187"/>
                  </a:lnTo>
                  <a:lnTo>
                    <a:pt x="665" y="2167"/>
                  </a:lnTo>
                  <a:lnTo>
                    <a:pt x="667" y="2144"/>
                  </a:lnTo>
                  <a:lnTo>
                    <a:pt x="667" y="1990"/>
                  </a:lnTo>
                  <a:lnTo>
                    <a:pt x="653" y="1976"/>
                  </a:lnTo>
                  <a:lnTo>
                    <a:pt x="637" y="1957"/>
                  </a:lnTo>
                  <a:lnTo>
                    <a:pt x="619" y="1935"/>
                  </a:lnTo>
                  <a:lnTo>
                    <a:pt x="599" y="1908"/>
                  </a:lnTo>
                  <a:lnTo>
                    <a:pt x="577" y="1879"/>
                  </a:lnTo>
                  <a:lnTo>
                    <a:pt x="555" y="1845"/>
                  </a:lnTo>
                  <a:lnTo>
                    <a:pt x="534" y="1809"/>
                  </a:lnTo>
                  <a:lnTo>
                    <a:pt x="513" y="1770"/>
                  </a:lnTo>
                  <a:lnTo>
                    <a:pt x="495" y="1728"/>
                  </a:lnTo>
                  <a:lnTo>
                    <a:pt x="478" y="1683"/>
                  </a:lnTo>
                  <a:lnTo>
                    <a:pt x="464" y="1637"/>
                  </a:lnTo>
                  <a:lnTo>
                    <a:pt x="442" y="1617"/>
                  </a:lnTo>
                  <a:lnTo>
                    <a:pt x="424" y="1593"/>
                  </a:lnTo>
                  <a:lnTo>
                    <a:pt x="410" y="1568"/>
                  </a:lnTo>
                  <a:lnTo>
                    <a:pt x="400" y="1540"/>
                  </a:lnTo>
                  <a:lnTo>
                    <a:pt x="393" y="1512"/>
                  </a:lnTo>
                  <a:lnTo>
                    <a:pt x="391" y="1482"/>
                  </a:lnTo>
                  <a:lnTo>
                    <a:pt x="391" y="1288"/>
                  </a:lnTo>
                  <a:lnTo>
                    <a:pt x="393" y="1260"/>
                  </a:lnTo>
                  <a:lnTo>
                    <a:pt x="400" y="1233"/>
                  </a:lnTo>
                  <a:lnTo>
                    <a:pt x="411" y="1207"/>
                  </a:lnTo>
                  <a:lnTo>
                    <a:pt x="427" y="1181"/>
                  </a:lnTo>
                  <a:lnTo>
                    <a:pt x="446" y="1157"/>
                  </a:lnTo>
                  <a:lnTo>
                    <a:pt x="446" y="899"/>
                  </a:lnTo>
                  <a:lnTo>
                    <a:pt x="446" y="896"/>
                  </a:lnTo>
                  <a:lnTo>
                    <a:pt x="447" y="890"/>
                  </a:lnTo>
                  <a:lnTo>
                    <a:pt x="448" y="881"/>
                  </a:lnTo>
                  <a:lnTo>
                    <a:pt x="450" y="869"/>
                  </a:lnTo>
                  <a:lnTo>
                    <a:pt x="452" y="853"/>
                  </a:lnTo>
                  <a:lnTo>
                    <a:pt x="457" y="836"/>
                  </a:lnTo>
                  <a:lnTo>
                    <a:pt x="461" y="816"/>
                  </a:lnTo>
                  <a:lnTo>
                    <a:pt x="467" y="795"/>
                  </a:lnTo>
                  <a:lnTo>
                    <a:pt x="474" y="772"/>
                  </a:lnTo>
                  <a:lnTo>
                    <a:pt x="483" y="748"/>
                  </a:lnTo>
                  <a:lnTo>
                    <a:pt x="493" y="722"/>
                  </a:lnTo>
                  <a:lnTo>
                    <a:pt x="505" y="697"/>
                  </a:lnTo>
                  <a:lnTo>
                    <a:pt x="519" y="670"/>
                  </a:lnTo>
                  <a:lnTo>
                    <a:pt x="536" y="643"/>
                  </a:lnTo>
                  <a:lnTo>
                    <a:pt x="555" y="616"/>
                  </a:lnTo>
                  <a:lnTo>
                    <a:pt x="575" y="589"/>
                  </a:lnTo>
                  <a:lnTo>
                    <a:pt x="599" y="564"/>
                  </a:lnTo>
                  <a:lnTo>
                    <a:pt x="625" y="538"/>
                  </a:lnTo>
                  <a:lnTo>
                    <a:pt x="653" y="515"/>
                  </a:lnTo>
                  <a:lnTo>
                    <a:pt x="685" y="492"/>
                  </a:lnTo>
                  <a:lnTo>
                    <a:pt x="720" y="471"/>
                  </a:lnTo>
                  <a:lnTo>
                    <a:pt x="758" y="451"/>
                  </a:lnTo>
                  <a:lnTo>
                    <a:pt x="799" y="435"/>
                  </a:lnTo>
                  <a:lnTo>
                    <a:pt x="844" y="421"/>
                  </a:lnTo>
                  <a:lnTo>
                    <a:pt x="892" y="409"/>
                  </a:lnTo>
                  <a:lnTo>
                    <a:pt x="945" y="400"/>
                  </a:lnTo>
                  <a:lnTo>
                    <a:pt x="1000" y="395"/>
                  </a:lnTo>
                  <a:lnTo>
                    <a:pt x="1060" y="393"/>
                  </a:lnTo>
                  <a:lnTo>
                    <a:pt x="1123" y="395"/>
                  </a:lnTo>
                  <a:lnTo>
                    <a:pt x="1183" y="401"/>
                  </a:lnTo>
                  <a:lnTo>
                    <a:pt x="1241" y="412"/>
                  </a:lnTo>
                  <a:lnTo>
                    <a:pt x="1296" y="427"/>
                  </a:lnTo>
                  <a:lnTo>
                    <a:pt x="1347" y="445"/>
                  </a:lnTo>
                  <a:lnTo>
                    <a:pt x="1397" y="468"/>
                  </a:lnTo>
                  <a:lnTo>
                    <a:pt x="1401" y="435"/>
                  </a:lnTo>
                  <a:lnTo>
                    <a:pt x="1409" y="398"/>
                  </a:lnTo>
                  <a:lnTo>
                    <a:pt x="1420" y="359"/>
                  </a:lnTo>
                  <a:lnTo>
                    <a:pt x="1436" y="320"/>
                  </a:lnTo>
                  <a:lnTo>
                    <a:pt x="1455" y="279"/>
                  </a:lnTo>
                  <a:lnTo>
                    <a:pt x="1480" y="238"/>
                  </a:lnTo>
                  <a:lnTo>
                    <a:pt x="1512" y="198"/>
                  </a:lnTo>
                  <a:lnTo>
                    <a:pt x="1545" y="164"/>
                  </a:lnTo>
                  <a:lnTo>
                    <a:pt x="1582" y="132"/>
                  </a:lnTo>
                  <a:lnTo>
                    <a:pt x="1621" y="105"/>
                  </a:lnTo>
                  <a:lnTo>
                    <a:pt x="1665" y="80"/>
                  </a:lnTo>
                  <a:lnTo>
                    <a:pt x="1712" y="59"/>
                  </a:lnTo>
                  <a:lnTo>
                    <a:pt x="1762" y="40"/>
                  </a:lnTo>
                  <a:lnTo>
                    <a:pt x="1816" y="26"/>
                  </a:lnTo>
                  <a:lnTo>
                    <a:pt x="1873" y="14"/>
                  </a:lnTo>
                  <a:lnTo>
                    <a:pt x="1934" y="6"/>
                  </a:lnTo>
                  <a:lnTo>
                    <a:pt x="1998" y="2"/>
                  </a:lnTo>
                  <a:lnTo>
                    <a:pt x="20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3" name="Group 942"/>
          <p:cNvGrpSpPr/>
          <p:nvPr/>
        </p:nvGrpSpPr>
        <p:grpSpPr>
          <a:xfrm>
            <a:off x="9074297" y="2679700"/>
            <a:ext cx="582613" cy="565150"/>
            <a:chOff x="9080500" y="2679700"/>
            <a:chExt cx="582613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9" name="Freeform 286"/>
            <p:cNvSpPr>
              <a:spLocks noEditPoints="1"/>
            </p:cNvSpPr>
            <p:nvPr/>
          </p:nvSpPr>
          <p:spPr bwMode="auto">
            <a:xfrm>
              <a:off x="9405938" y="3006725"/>
              <a:ext cx="257175" cy="238125"/>
            </a:xfrm>
            <a:custGeom>
              <a:avLst/>
              <a:gdLst>
                <a:gd name="T0" fmla="*/ 570 w 1455"/>
                <a:gd name="T1" fmla="*/ 487 h 1347"/>
                <a:gd name="T2" fmla="*/ 553 w 1455"/>
                <a:gd name="T3" fmla="*/ 507 h 1347"/>
                <a:gd name="T4" fmla="*/ 527 w 1455"/>
                <a:gd name="T5" fmla="*/ 517 h 1347"/>
                <a:gd name="T6" fmla="*/ 431 w 1455"/>
                <a:gd name="T7" fmla="*/ 803 h 1347"/>
                <a:gd name="T8" fmla="*/ 445 w 1455"/>
                <a:gd name="T9" fmla="*/ 826 h 1347"/>
                <a:gd name="T10" fmla="*/ 447 w 1455"/>
                <a:gd name="T11" fmla="*/ 853 h 1347"/>
                <a:gd name="T12" fmla="*/ 702 w 1455"/>
                <a:gd name="T13" fmla="*/ 1030 h 1347"/>
                <a:gd name="T14" fmla="*/ 728 w 1455"/>
                <a:gd name="T15" fmla="*/ 1023 h 1347"/>
                <a:gd name="T16" fmla="*/ 753 w 1455"/>
                <a:gd name="T17" fmla="*/ 1030 h 1347"/>
                <a:gd name="T18" fmla="*/ 1008 w 1455"/>
                <a:gd name="T19" fmla="*/ 853 h 1347"/>
                <a:gd name="T20" fmla="*/ 1011 w 1455"/>
                <a:gd name="T21" fmla="*/ 826 h 1347"/>
                <a:gd name="T22" fmla="*/ 1025 w 1455"/>
                <a:gd name="T23" fmla="*/ 803 h 1347"/>
                <a:gd name="T24" fmla="*/ 927 w 1455"/>
                <a:gd name="T25" fmla="*/ 517 h 1347"/>
                <a:gd name="T26" fmla="*/ 903 w 1455"/>
                <a:gd name="T27" fmla="*/ 507 h 1347"/>
                <a:gd name="T28" fmla="*/ 885 w 1455"/>
                <a:gd name="T29" fmla="*/ 487 h 1347"/>
                <a:gd name="T30" fmla="*/ 728 w 1455"/>
                <a:gd name="T31" fmla="*/ 0 h 1347"/>
                <a:gd name="T32" fmla="*/ 756 w 1455"/>
                <a:gd name="T33" fmla="*/ 7 h 1347"/>
                <a:gd name="T34" fmla="*/ 778 w 1455"/>
                <a:gd name="T35" fmla="*/ 29 h 1347"/>
                <a:gd name="T36" fmla="*/ 1407 w 1455"/>
                <a:gd name="T37" fmla="*/ 470 h 1347"/>
                <a:gd name="T38" fmla="*/ 1436 w 1455"/>
                <a:gd name="T39" fmla="*/ 484 h 1347"/>
                <a:gd name="T40" fmla="*/ 1453 w 1455"/>
                <a:gd name="T41" fmla="*/ 509 h 1347"/>
                <a:gd name="T42" fmla="*/ 1453 w 1455"/>
                <a:gd name="T43" fmla="*/ 541 h 1347"/>
                <a:gd name="T44" fmla="*/ 1438 w 1455"/>
                <a:gd name="T45" fmla="*/ 567 h 1347"/>
                <a:gd name="T46" fmla="*/ 1198 w 1455"/>
                <a:gd name="T47" fmla="*/ 1281 h 1347"/>
                <a:gd name="T48" fmla="*/ 1195 w 1455"/>
                <a:gd name="T49" fmla="*/ 1312 h 1347"/>
                <a:gd name="T50" fmla="*/ 1176 w 1455"/>
                <a:gd name="T51" fmla="*/ 1336 h 1347"/>
                <a:gd name="T52" fmla="*/ 1143 w 1455"/>
                <a:gd name="T53" fmla="*/ 1347 h 1347"/>
                <a:gd name="T54" fmla="*/ 1117 w 1455"/>
                <a:gd name="T55" fmla="*/ 1341 h 1347"/>
                <a:gd name="T56" fmla="*/ 338 w 1455"/>
                <a:gd name="T57" fmla="*/ 1341 h 1347"/>
                <a:gd name="T58" fmla="*/ 309 w 1455"/>
                <a:gd name="T59" fmla="*/ 1347 h 1347"/>
                <a:gd name="T60" fmla="*/ 279 w 1455"/>
                <a:gd name="T61" fmla="*/ 1336 h 1347"/>
                <a:gd name="T62" fmla="*/ 261 w 1455"/>
                <a:gd name="T63" fmla="*/ 1312 h 1347"/>
                <a:gd name="T64" fmla="*/ 258 w 1455"/>
                <a:gd name="T65" fmla="*/ 1281 h 1347"/>
                <a:gd name="T66" fmla="*/ 18 w 1455"/>
                <a:gd name="T67" fmla="*/ 567 h 1347"/>
                <a:gd name="T68" fmla="*/ 2 w 1455"/>
                <a:gd name="T69" fmla="*/ 541 h 1347"/>
                <a:gd name="T70" fmla="*/ 3 w 1455"/>
                <a:gd name="T71" fmla="*/ 509 h 1347"/>
                <a:gd name="T72" fmla="*/ 21 w 1455"/>
                <a:gd name="T73" fmla="*/ 484 h 1347"/>
                <a:gd name="T74" fmla="*/ 48 w 1455"/>
                <a:gd name="T75" fmla="*/ 470 h 1347"/>
                <a:gd name="T76" fmla="*/ 678 w 1455"/>
                <a:gd name="T77" fmla="*/ 29 h 1347"/>
                <a:gd name="T78" fmla="*/ 699 w 1455"/>
                <a:gd name="T79" fmla="*/ 7 h 1347"/>
                <a:gd name="T80" fmla="*/ 728 w 1455"/>
                <a:gd name="T81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55" h="1347">
                  <a:moveTo>
                    <a:pt x="728" y="178"/>
                  </a:moveTo>
                  <a:lnTo>
                    <a:pt x="570" y="487"/>
                  </a:lnTo>
                  <a:lnTo>
                    <a:pt x="562" y="498"/>
                  </a:lnTo>
                  <a:lnTo>
                    <a:pt x="553" y="507"/>
                  </a:lnTo>
                  <a:lnTo>
                    <a:pt x="541" y="513"/>
                  </a:lnTo>
                  <a:lnTo>
                    <a:pt x="527" y="517"/>
                  </a:lnTo>
                  <a:lnTo>
                    <a:pt x="179" y="566"/>
                  </a:lnTo>
                  <a:lnTo>
                    <a:pt x="431" y="803"/>
                  </a:lnTo>
                  <a:lnTo>
                    <a:pt x="439" y="813"/>
                  </a:lnTo>
                  <a:lnTo>
                    <a:pt x="445" y="826"/>
                  </a:lnTo>
                  <a:lnTo>
                    <a:pt x="448" y="839"/>
                  </a:lnTo>
                  <a:lnTo>
                    <a:pt x="447" y="853"/>
                  </a:lnTo>
                  <a:lnTo>
                    <a:pt x="387" y="1190"/>
                  </a:lnTo>
                  <a:lnTo>
                    <a:pt x="702" y="1030"/>
                  </a:lnTo>
                  <a:lnTo>
                    <a:pt x="714" y="1025"/>
                  </a:lnTo>
                  <a:lnTo>
                    <a:pt x="728" y="1023"/>
                  </a:lnTo>
                  <a:lnTo>
                    <a:pt x="741" y="1025"/>
                  </a:lnTo>
                  <a:lnTo>
                    <a:pt x="753" y="1030"/>
                  </a:lnTo>
                  <a:lnTo>
                    <a:pt x="1067" y="1190"/>
                  </a:lnTo>
                  <a:lnTo>
                    <a:pt x="1008" y="853"/>
                  </a:lnTo>
                  <a:lnTo>
                    <a:pt x="1007" y="839"/>
                  </a:lnTo>
                  <a:lnTo>
                    <a:pt x="1011" y="826"/>
                  </a:lnTo>
                  <a:lnTo>
                    <a:pt x="1017" y="813"/>
                  </a:lnTo>
                  <a:lnTo>
                    <a:pt x="1025" y="803"/>
                  </a:lnTo>
                  <a:lnTo>
                    <a:pt x="1276" y="566"/>
                  </a:lnTo>
                  <a:lnTo>
                    <a:pt x="927" y="517"/>
                  </a:lnTo>
                  <a:lnTo>
                    <a:pt x="915" y="513"/>
                  </a:lnTo>
                  <a:lnTo>
                    <a:pt x="903" y="507"/>
                  </a:lnTo>
                  <a:lnTo>
                    <a:pt x="892" y="498"/>
                  </a:lnTo>
                  <a:lnTo>
                    <a:pt x="885" y="487"/>
                  </a:lnTo>
                  <a:lnTo>
                    <a:pt x="728" y="178"/>
                  </a:lnTo>
                  <a:close/>
                  <a:moveTo>
                    <a:pt x="728" y="0"/>
                  </a:moveTo>
                  <a:lnTo>
                    <a:pt x="743" y="2"/>
                  </a:lnTo>
                  <a:lnTo>
                    <a:pt x="756" y="7"/>
                  </a:lnTo>
                  <a:lnTo>
                    <a:pt x="768" y="16"/>
                  </a:lnTo>
                  <a:lnTo>
                    <a:pt x="778" y="29"/>
                  </a:lnTo>
                  <a:lnTo>
                    <a:pt x="972" y="410"/>
                  </a:lnTo>
                  <a:lnTo>
                    <a:pt x="1407" y="470"/>
                  </a:lnTo>
                  <a:lnTo>
                    <a:pt x="1422" y="475"/>
                  </a:lnTo>
                  <a:lnTo>
                    <a:pt x="1436" y="484"/>
                  </a:lnTo>
                  <a:lnTo>
                    <a:pt x="1446" y="495"/>
                  </a:lnTo>
                  <a:lnTo>
                    <a:pt x="1453" y="509"/>
                  </a:lnTo>
                  <a:lnTo>
                    <a:pt x="1455" y="526"/>
                  </a:lnTo>
                  <a:lnTo>
                    <a:pt x="1453" y="541"/>
                  </a:lnTo>
                  <a:lnTo>
                    <a:pt x="1447" y="555"/>
                  </a:lnTo>
                  <a:lnTo>
                    <a:pt x="1438" y="567"/>
                  </a:lnTo>
                  <a:lnTo>
                    <a:pt x="1123" y="864"/>
                  </a:lnTo>
                  <a:lnTo>
                    <a:pt x="1198" y="1281"/>
                  </a:lnTo>
                  <a:lnTo>
                    <a:pt x="1199" y="1297"/>
                  </a:lnTo>
                  <a:lnTo>
                    <a:pt x="1195" y="1312"/>
                  </a:lnTo>
                  <a:lnTo>
                    <a:pt x="1188" y="1325"/>
                  </a:lnTo>
                  <a:lnTo>
                    <a:pt x="1176" y="1336"/>
                  </a:lnTo>
                  <a:lnTo>
                    <a:pt x="1160" y="1344"/>
                  </a:lnTo>
                  <a:lnTo>
                    <a:pt x="1143" y="1347"/>
                  </a:lnTo>
                  <a:lnTo>
                    <a:pt x="1130" y="1345"/>
                  </a:lnTo>
                  <a:lnTo>
                    <a:pt x="1117" y="1341"/>
                  </a:lnTo>
                  <a:lnTo>
                    <a:pt x="728" y="1143"/>
                  </a:lnTo>
                  <a:lnTo>
                    <a:pt x="338" y="1341"/>
                  </a:lnTo>
                  <a:lnTo>
                    <a:pt x="324" y="1346"/>
                  </a:lnTo>
                  <a:lnTo>
                    <a:pt x="309" y="1347"/>
                  </a:lnTo>
                  <a:lnTo>
                    <a:pt x="293" y="1343"/>
                  </a:lnTo>
                  <a:lnTo>
                    <a:pt x="279" y="1336"/>
                  </a:lnTo>
                  <a:lnTo>
                    <a:pt x="268" y="1325"/>
                  </a:lnTo>
                  <a:lnTo>
                    <a:pt x="261" y="1312"/>
                  </a:lnTo>
                  <a:lnTo>
                    <a:pt x="257" y="1296"/>
                  </a:lnTo>
                  <a:lnTo>
                    <a:pt x="258" y="1281"/>
                  </a:lnTo>
                  <a:lnTo>
                    <a:pt x="332" y="864"/>
                  </a:lnTo>
                  <a:lnTo>
                    <a:pt x="18" y="567"/>
                  </a:lnTo>
                  <a:lnTo>
                    <a:pt x="8" y="555"/>
                  </a:lnTo>
                  <a:lnTo>
                    <a:pt x="2" y="541"/>
                  </a:lnTo>
                  <a:lnTo>
                    <a:pt x="0" y="526"/>
                  </a:lnTo>
                  <a:lnTo>
                    <a:pt x="3" y="509"/>
                  </a:lnTo>
                  <a:lnTo>
                    <a:pt x="10" y="495"/>
                  </a:lnTo>
                  <a:lnTo>
                    <a:pt x="21" y="484"/>
                  </a:lnTo>
                  <a:lnTo>
                    <a:pt x="33" y="475"/>
                  </a:lnTo>
                  <a:lnTo>
                    <a:pt x="48" y="470"/>
                  </a:lnTo>
                  <a:lnTo>
                    <a:pt x="484" y="410"/>
                  </a:lnTo>
                  <a:lnTo>
                    <a:pt x="678" y="29"/>
                  </a:lnTo>
                  <a:lnTo>
                    <a:pt x="687" y="16"/>
                  </a:lnTo>
                  <a:lnTo>
                    <a:pt x="699" y="7"/>
                  </a:lnTo>
                  <a:lnTo>
                    <a:pt x="712" y="2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287"/>
            <p:cNvSpPr>
              <a:spLocks noEditPoints="1"/>
            </p:cNvSpPr>
            <p:nvPr/>
          </p:nvSpPr>
          <p:spPr bwMode="auto">
            <a:xfrm>
              <a:off x="9080500" y="2679700"/>
              <a:ext cx="493713" cy="546100"/>
            </a:xfrm>
            <a:custGeom>
              <a:avLst/>
              <a:gdLst>
                <a:gd name="T0" fmla="*/ 793 w 2798"/>
                <a:gd name="T1" fmla="*/ 561 h 3092"/>
                <a:gd name="T2" fmla="*/ 627 w 2798"/>
                <a:gd name="T3" fmla="*/ 709 h 3092"/>
                <a:gd name="T4" fmla="*/ 567 w 2798"/>
                <a:gd name="T5" fmla="*/ 855 h 3092"/>
                <a:gd name="T6" fmla="*/ 541 w 2798"/>
                <a:gd name="T7" fmla="*/ 1221 h 3092"/>
                <a:gd name="T8" fmla="*/ 515 w 2798"/>
                <a:gd name="T9" fmla="*/ 1524 h 3092"/>
                <a:gd name="T10" fmla="*/ 606 w 2798"/>
                <a:gd name="T11" fmla="*/ 1700 h 3092"/>
                <a:gd name="T12" fmla="*/ 722 w 2798"/>
                <a:gd name="T13" fmla="*/ 1882 h 3092"/>
                <a:gd name="T14" fmla="*/ 781 w 2798"/>
                <a:gd name="T15" fmla="*/ 2144 h 3092"/>
                <a:gd name="T16" fmla="*/ 660 w 2798"/>
                <a:gd name="T17" fmla="*/ 2350 h 3092"/>
                <a:gd name="T18" fmla="*/ 133 w 2798"/>
                <a:gd name="T19" fmla="*/ 2761 h 3092"/>
                <a:gd name="T20" fmla="*/ 785 w 2798"/>
                <a:gd name="T21" fmla="*/ 2804 h 3092"/>
                <a:gd name="T22" fmla="*/ 928 w 2798"/>
                <a:gd name="T23" fmla="*/ 2498 h 3092"/>
                <a:gd name="T24" fmla="*/ 1568 w 2798"/>
                <a:gd name="T25" fmla="*/ 2120 h 3092"/>
                <a:gd name="T26" fmla="*/ 1613 w 2798"/>
                <a:gd name="T27" fmla="*/ 1806 h 3092"/>
                <a:gd name="T28" fmla="*/ 1549 w 2798"/>
                <a:gd name="T29" fmla="*/ 1707 h 3092"/>
                <a:gd name="T30" fmla="*/ 1510 w 2798"/>
                <a:gd name="T31" fmla="*/ 1634 h 3092"/>
                <a:gd name="T32" fmla="*/ 1482 w 2798"/>
                <a:gd name="T33" fmla="*/ 1573 h 3092"/>
                <a:gd name="T34" fmla="*/ 1445 w 2798"/>
                <a:gd name="T35" fmla="*/ 1472 h 3092"/>
                <a:gd name="T36" fmla="*/ 1389 w 2798"/>
                <a:gd name="T37" fmla="*/ 1372 h 3092"/>
                <a:gd name="T38" fmla="*/ 1345 w 2798"/>
                <a:gd name="T39" fmla="*/ 979 h 3092"/>
                <a:gd name="T40" fmla="*/ 1316 w 2798"/>
                <a:gd name="T41" fmla="*/ 553 h 3092"/>
                <a:gd name="T42" fmla="*/ 2137 w 2798"/>
                <a:gd name="T43" fmla="*/ 1 h 3092"/>
                <a:gd name="T44" fmla="*/ 2515 w 2798"/>
                <a:gd name="T45" fmla="*/ 105 h 3092"/>
                <a:gd name="T46" fmla="*/ 2714 w 2798"/>
                <a:gd name="T47" fmla="*/ 353 h 3092"/>
                <a:gd name="T48" fmla="*/ 2743 w 2798"/>
                <a:gd name="T49" fmla="*/ 554 h 3092"/>
                <a:gd name="T50" fmla="*/ 2798 w 2798"/>
                <a:gd name="T51" fmla="*/ 1012 h 3092"/>
                <a:gd name="T52" fmla="*/ 2722 w 2798"/>
                <a:gd name="T53" fmla="*/ 1404 h 3092"/>
                <a:gd name="T54" fmla="*/ 2585 w 2798"/>
                <a:gd name="T55" fmla="*/ 1438 h 3092"/>
                <a:gd name="T56" fmla="*/ 2592 w 2798"/>
                <a:gd name="T57" fmla="*/ 1350 h 3092"/>
                <a:gd name="T58" fmla="*/ 2686 w 2798"/>
                <a:gd name="T59" fmla="*/ 1237 h 3092"/>
                <a:gd name="T60" fmla="*/ 2630 w 2798"/>
                <a:gd name="T61" fmla="*/ 555 h 3092"/>
                <a:gd name="T62" fmla="*/ 2619 w 2798"/>
                <a:gd name="T63" fmla="*/ 430 h 3092"/>
                <a:gd name="T64" fmla="*/ 2476 w 2798"/>
                <a:gd name="T65" fmla="*/ 214 h 3092"/>
                <a:gd name="T66" fmla="*/ 2134 w 2798"/>
                <a:gd name="T67" fmla="*/ 114 h 3092"/>
                <a:gd name="T68" fmla="*/ 1743 w 2798"/>
                <a:gd name="T69" fmla="*/ 169 h 3092"/>
                <a:gd name="T70" fmla="*/ 1536 w 2798"/>
                <a:gd name="T71" fmla="*/ 379 h 3092"/>
                <a:gd name="T72" fmla="*/ 1511 w 2798"/>
                <a:gd name="T73" fmla="*/ 541 h 3092"/>
                <a:gd name="T74" fmla="*/ 1455 w 2798"/>
                <a:gd name="T75" fmla="*/ 1237 h 3092"/>
                <a:gd name="T76" fmla="*/ 1530 w 2798"/>
                <a:gd name="T77" fmla="*/ 1361 h 3092"/>
                <a:gd name="T78" fmla="*/ 1575 w 2798"/>
                <a:gd name="T79" fmla="*/ 1504 h 3092"/>
                <a:gd name="T80" fmla="*/ 1611 w 2798"/>
                <a:gd name="T81" fmla="*/ 1587 h 3092"/>
                <a:gd name="T82" fmla="*/ 1711 w 2798"/>
                <a:gd name="T83" fmla="*/ 1750 h 3092"/>
                <a:gd name="T84" fmla="*/ 1734 w 2798"/>
                <a:gd name="T85" fmla="*/ 2004 h 3092"/>
                <a:gd name="T86" fmla="*/ 1629 w 2798"/>
                <a:gd name="T87" fmla="*/ 2214 h 3092"/>
                <a:gd name="T88" fmla="*/ 950 w 2798"/>
                <a:gd name="T89" fmla="*/ 2652 h 3092"/>
                <a:gd name="T90" fmla="*/ 1511 w 2798"/>
                <a:gd name="T91" fmla="*/ 2980 h 3092"/>
                <a:gd name="T92" fmla="*/ 1555 w 2798"/>
                <a:gd name="T93" fmla="*/ 3068 h 3092"/>
                <a:gd name="T94" fmla="*/ 10 w 2798"/>
                <a:gd name="T95" fmla="*/ 2782 h 3092"/>
                <a:gd name="T96" fmla="*/ 190 w 2798"/>
                <a:gd name="T97" fmla="*/ 2512 h 3092"/>
                <a:gd name="T98" fmla="*/ 666 w 2798"/>
                <a:gd name="T99" fmla="*/ 2167 h 3092"/>
                <a:gd name="T100" fmla="*/ 579 w 2798"/>
                <a:gd name="T101" fmla="*/ 1879 h 3092"/>
                <a:gd name="T102" fmla="*/ 444 w 2798"/>
                <a:gd name="T103" fmla="*/ 1617 h 3092"/>
                <a:gd name="T104" fmla="*/ 394 w 2798"/>
                <a:gd name="T105" fmla="*/ 1260 h 3092"/>
                <a:gd name="T106" fmla="*/ 449 w 2798"/>
                <a:gd name="T107" fmla="*/ 890 h 3092"/>
                <a:gd name="T108" fmla="*/ 475 w 2798"/>
                <a:gd name="T109" fmla="*/ 772 h 3092"/>
                <a:gd name="T110" fmla="*/ 577 w 2798"/>
                <a:gd name="T111" fmla="*/ 589 h 3092"/>
                <a:gd name="T112" fmla="*/ 802 w 2798"/>
                <a:gd name="T113" fmla="*/ 435 h 3092"/>
                <a:gd name="T114" fmla="*/ 1186 w 2798"/>
                <a:gd name="T115" fmla="*/ 401 h 3092"/>
                <a:gd name="T116" fmla="*/ 1424 w 2798"/>
                <a:gd name="T117" fmla="*/ 359 h 3092"/>
                <a:gd name="T118" fmla="*/ 1626 w 2798"/>
                <a:gd name="T119" fmla="*/ 105 h 3092"/>
                <a:gd name="T120" fmla="*/ 2003 w 2798"/>
                <a:gd name="T121" fmla="*/ 1 h 3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92">
                  <a:moveTo>
                    <a:pt x="1063" y="506"/>
                  </a:moveTo>
                  <a:lnTo>
                    <a:pt x="1008" y="507"/>
                  </a:lnTo>
                  <a:lnTo>
                    <a:pt x="957" y="513"/>
                  </a:lnTo>
                  <a:lnTo>
                    <a:pt x="911" y="521"/>
                  </a:lnTo>
                  <a:lnTo>
                    <a:pt x="868" y="531"/>
                  </a:lnTo>
                  <a:lnTo>
                    <a:pt x="829" y="546"/>
                  </a:lnTo>
                  <a:lnTo>
                    <a:pt x="793" y="561"/>
                  </a:lnTo>
                  <a:lnTo>
                    <a:pt x="761" y="578"/>
                  </a:lnTo>
                  <a:lnTo>
                    <a:pt x="731" y="598"/>
                  </a:lnTo>
                  <a:lnTo>
                    <a:pt x="705" y="619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7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6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19"/>
                  </a:lnTo>
                  <a:lnTo>
                    <a:pt x="571" y="838"/>
                  </a:lnTo>
                  <a:lnTo>
                    <a:pt x="567" y="855"/>
                  </a:lnTo>
                  <a:lnTo>
                    <a:pt x="564" y="870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9"/>
                  </a:lnTo>
                  <a:lnTo>
                    <a:pt x="560" y="902"/>
                  </a:lnTo>
                  <a:lnTo>
                    <a:pt x="560" y="1205"/>
                  </a:lnTo>
                  <a:lnTo>
                    <a:pt x="541" y="1221"/>
                  </a:lnTo>
                  <a:lnTo>
                    <a:pt x="525" y="1238"/>
                  </a:lnTo>
                  <a:lnTo>
                    <a:pt x="514" y="1255"/>
                  </a:lnTo>
                  <a:lnTo>
                    <a:pt x="506" y="1271"/>
                  </a:lnTo>
                  <a:lnTo>
                    <a:pt x="504" y="1288"/>
                  </a:lnTo>
                  <a:lnTo>
                    <a:pt x="504" y="1482"/>
                  </a:lnTo>
                  <a:lnTo>
                    <a:pt x="507" y="1503"/>
                  </a:lnTo>
                  <a:lnTo>
                    <a:pt x="515" y="1524"/>
                  </a:lnTo>
                  <a:lnTo>
                    <a:pt x="528" y="1542"/>
                  </a:lnTo>
                  <a:lnTo>
                    <a:pt x="544" y="1557"/>
                  </a:lnTo>
                  <a:lnTo>
                    <a:pt x="564" y="1569"/>
                  </a:lnTo>
                  <a:lnTo>
                    <a:pt x="569" y="1591"/>
                  </a:lnTo>
                  <a:lnTo>
                    <a:pt x="579" y="1629"/>
                  </a:lnTo>
                  <a:lnTo>
                    <a:pt x="592" y="1665"/>
                  </a:lnTo>
                  <a:lnTo>
                    <a:pt x="606" y="1700"/>
                  </a:lnTo>
                  <a:lnTo>
                    <a:pt x="622" y="1732"/>
                  </a:lnTo>
                  <a:lnTo>
                    <a:pt x="639" y="1763"/>
                  </a:lnTo>
                  <a:lnTo>
                    <a:pt x="656" y="1792"/>
                  </a:lnTo>
                  <a:lnTo>
                    <a:pt x="673" y="1817"/>
                  </a:lnTo>
                  <a:lnTo>
                    <a:pt x="691" y="1842"/>
                  </a:lnTo>
                  <a:lnTo>
                    <a:pt x="707" y="1863"/>
                  </a:lnTo>
                  <a:lnTo>
                    <a:pt x="722" y="1882"/>
                  </a:lnTo>
                  <a:lnTo>
                    <a:pt x="735" y="1897"/>
                  </a:lnTo>
                  <a:lnTo>
                    <a:pt x="747" y="1909"/>
                  </a:lnTo>
                  <a:lnTo>
                    <a:pt x="755" y="1918"/>
                  </a:lnTo>
                  <a:lnTo>
                    <a:pt x="761" y="1924"/>
                  </a:lnTo>
                  <a:lnTo>
                    <a:pt x="763" y="1927"/>
                  </a:lnTo>
                  <a:lnTo>
                    <a:pt x="781" y="1943"/>
                  </a:lnTo>
                  <a:lnTo>
                    <a:pt x="781" y="2144"/>
                  </a:lnTo>
                  <a:lnTo>
                    <a:pt x="778" y="2181"/>
                  </a:lnTo>
                  <a:lnTo>
                    <a:pt x="770" y="2216"/>
                  </a:lnTo>
                  <a:lnTo>
                    <a:pt x="757" y="2249"/>
                  </a:lnTo>
                  <a:lnTo>
                    <a:pt x="739" y="2278"/>
                  </a:lnTo>
                  <a:lnTo>
                    <a:pt x="716" y="2306"/>
                  </a:lnTo>
                  <a:lnTo>
                    <a:pt x="690" y="2329"/>
                  </a:lnTo>
                  <a:lnTo>
                    <a:pt x="660" y="2350"/>
                  </a:lnTo>
                  <a:lnTo>
                    <a:pt x="288" y="2584"/>
                  </a:lnTo>
                  <a:lnTo>
                    <a:pt x="252" y="2606"/>
                  </a:lnTo>
                  <a:lnTo>
                    <a:pt x="222" y="2632"/>
                  </a:lnTo>
                  <a:lnTo>
                    <a:pt x="193" y="2660"/>
                  </a:lnTo>
                  <a:lnTo>
                    <a:pt x="169" y="2691"/>
                  </a:lnTo>
                  <a:lnTo>
                    <a:pt x="150" y="2725"/>
                  </a:lnTo>
                  <a:lnTo>
                    <a:pt x="133" y="2761"/>
                  </a:lnTo>
                  <a:lnTo>
                    <a:pt x="122" y="2799"/>
                  </a:lnTo>
                  <a:lnTo>
                    <a:pt x="115" y="2838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3" y="2980"/>
                  </a:lnTo>
                  <a:lnTo>
                    <a:pt x="783" y="2854"/>
                  </a:lnTo>
                  <a:lnTo>
                    <a:pt x="785" y="2804"/>
                  </a:lnTo>
                  <a:lnTo>
                    <a:pt x="793" y="2754"/>
                  </a:lnTo>
                  <a:lnTo>
                    <a:pt x="805" y="2707"/>
                  </a:lnTo>
                  <a:lnTo>
                    <a:pt x="821" y="2660"/>
                  </a:lnTo>
                  <a:lnTo>
                    <a:pt x="842" y="2616"/>
                  </a:lnTo>
                  <a:lnTo>
                    <a:pt x="867" y="2574"/>
                  </a:lnTo>
                  <a:lnTo>
                    <a:pt x="895" y="2535"/>
                  </a:lnTo>
                  <a:lnTo>
                    <a:pt x="928" y="2498"/>
                  </a:lnTo>
                  <a:lnTo>
                    <a:pt x="964" y="2464"/>
                  </a:lnTo>
                  <a:lnTo>
                    <a:pt x="1004" y="2435"/>
                  </a:lnTo>
                  <a:lnTo>
                    <a:pt x="1047" y="2408"/>
                  </a:lnTo>
                  <a:lnTo>
                    <a:pt x="1361" y="2235"/>
                  </a:lnTo>
                  <a:lnTo>
                    <a:pt x="1398" y="2216"/>
                  </a:lnTo>
                  <a:lnTo>
                    <a:pt x="1545" y="2134"/>
                  </a:lnTo>
                  <a:lnTo>
                    <a:pt x="1568" y="2120"/>
                  </a:lnTo>
                  <a:lnTo>
                    <a:pt x="1587" y="2101"/>
                  </a:lnTo>
                  <a:lnTo>
                    <a:pt x="1602" y="2080"/>
                  </a:lnTo>
                  <a:lnTo>
                    <a:pt x="1613" y="2056"/>
                  </a:lnTo>
                  <a:lnTo>
                    <a:pt x="1621" y="2031"/>
                  </a:lnTo>
                  <a:lnTo>
                    <a:pt x="1623" y="2004"/>
                  </a:lnTo>
                  <a:lnTo>
                    <a:pt x="1623" y="1818"/>
                  </a:lnTo>
                  <a:lnTo>
                    <a:pt x="1613" y="1806"/>
                  </a:lnTo>
                  <a:lnTo>
                    <a:pt x="1603" y="1792"/>
                  </a:lnTo>
                  <a:lnTo>
                    <a:pt x="1591" y="1773"/>
                  </a:lnTo>
                  <a:lnTo>
                    <a:pt x="1578" y="1754"/>
                  </a:lnTo>
                  <a:lnTo>
                    <a:pt x="1577" y="1753"/>
                  </a:lnTo>
                  <a:lnTo>
                    <a:pt x="1577" y="1752"/>
                  </a:lnTo>
                  <a:lnTo>
                    <a:pt x="1563" y="1730"/>
                  </a:lnTo>
                  <a:lnTo>
                    <a:pt x="1549" y="1707"/>
                  </a:lnTo>
                  <a:lnTo>
                    <a:pt x="1545" y="1700"/>
                  </a:lnTo>
                  <a:lnTo>
                    <a:pt x="1532" y="1676"/>
                  </a:lnTo>
                  <a:lnTo>
                    <a:pt x="1519" y="1651"/>
                  </a:lnTo>
                  <a:lnTo>
                    <a:pt x="1517" y="1648"/>
                  </a:lnTo>
                  <a:lnTo>
                    <a:pt x="1516" y="1645"/>
                  </a:lnTo>
                  <a:lnTo>
                    <a:pt x="1512" y="1637"/>
                  </a:lnTo>
                  <a:lnTo>
                    <a:pt x="1510" y="1634"/>
                  </a:lnTo>
                  <a:lnTo>
                    <a:pt x="1509" y="1630"/>
                  </a:lnTo>
                  <a:lnTo>
                    <a:pt x="1492" y="1597"/>
                  </a:lnTo>
                  <a:lnTo>
                    <a:pt x="1490" y="1592"/>
                  </a:lnTo>
                  <a:lnTo>
                    <a:pt x="1488" y="1587"/>
                  </a:lnTo>
                  <a:lnTo>
                    <a:pt x="1484" y="1579"/>
                  </a:lnTo>
                  <a:lnTo>
                    <a:pt x="1483" y="1576"/>
                  </a:lnTo>
                  <a:lnTo>
                    <a:pt x="1482" y="1573"/>
                  </a:lnTo>
                  <a:lnTo>
                    <a:pt x="1467" y="1537"/>
                  </a:lnTo>
                  <a:lnTo>
                    <a:pt x="1465" y="1531"/>
                  </a:lnTo>
                  <a:lnTo>
                    <a:pt x="1462" y="1524"/>
                  </a:lnTo>
                  <a:lnTo>
                    <a:pt x="1457" y="1508"/>
                  </a:lnTo>
                  <a:lnTo>
                    <a:pt x="1451" y="1492"/>
                  </a:lnTo>
                  <a:lnTo>
                    <a:pt x="1446" y="1476"/>
                  </a:lnTo>
                  <a:lnTo>
                    <a:pt x="1445" y="1472"/>
                  </a:lnTo>
                  <a:lnTo>
                    <a:pt x="1442" y="1468"/>
                  </a:lnTo>
                  <a:lnTo>
                    <a:pt x="1438" y="1452"/>
                  </a:lnTo>
                  <a:lnTo>
                    <a:pt x="1427" y="1415"/>
                  </a:lnTo>
                  <a:lnTo>
                    <a:pt x="1427" y="1413"/>
                  </a:lnTo>
                  <a:lnTo>
                    <a:pt x="1426" y="1411"/>
                  </a:lnTo>
                  <a:lnTo>
                    <a:pt x="1406" y="1392"/>
                  </a:lnTo>
                  <a:lnTo>
                    <a:pt x="1389" y="1372"/>
                  </a:lnTo>
                  <a:lnTo>
                    <a:pt x="1374" y="1348"/>
                  </a:lnTo>
                  <a:lnTo>
                    <a:pt x="1361" y="1322"/>
                  </a:lnTo>
                  <a:lnTo>
                    <a:pt x="1351" y="1295"/>
                  </a:lnTo>
                  <a:lnTo>
                    <a:pt x="1345" y="1266"/>
                  </a:lnTo>
                  <a:lnTo>
                    <a:pt x="1343" y="1237"/>
                  </a:lnTo>
                  <a:lnTo>
                    <a:pt x="1343" y="1012"/>
                  </a:lnTo>
                  <a:lnTo>
                    <a:pt x="1345" y="979"/>
                  </a:lnTo>
                  <a:lnTo>
                    <a:pt x="1352" y="948"/>
                  </a:lnTo>
                  <a:lnTo>
                    <a:pt x="1363" y="918"/>
                  </a:lnTo>
                  <a:lnTo>
                    <a:pt x="1379" y="890"/>
                  </a:lnTo>
                  <a:lnTo>
                    <a:pt x="1399" y="864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5"/>
                  </a:lnTo>
                  <a:lnTo>
                    <a:pt x="1224" y="522"/>
                  </a:lnTo>
                  <a:lnTo>
                    <a:pt x="1173" y="513"/>
                  </a:lnTo>
                  <a:lnTo>
                    <a:pt x="1119" y="508"/>
                  </a:lnTo>
                  <a:lnTo>
                    <a:pt x="1063" y="506"/>
                  </a:lnTo>
                  <a:close/>
                  <a:moveTo>
                    <a:pt x="2070" y="0"/>
                  </a:moveTo>
                  <a:lnTo>
                    <a:pt x="2137" y="1"/>
                  </a:lnTo>
                  <a:lnTo>
                    <a:pt x="2201" y="6"/>
                  </a:lnTo>
                  <a:lnTo>
                    <a:pt x="2262" y="14"/>
                  </a:lnTo>
                  <a:lnTo>
                    <a:pt x="2319" y="26"/>
                  </a:lnTo>
                  <a:lnTo>
                    <a:pt x="2373" y="40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2"/>
                  </a:lnTo>
                  <a:lnTo>
                    <a:pt x="2591" y="163"/>
                  </a:lnTo>
                  <a:lnTo>
                    <a:pt x="2625" y="198"/>
                  </a:lnTo>
                  <a:lnTo>
                    <a:pt x="2655" y="237"/>
                  </a:lnTo>
                  <a:lnTo>
                    <a:pt x="2679" y="276"/>
                  </a:lnTo>
                  <a:lnTo>
                    <a:pt x="2699" y="314"/>
                  </a:lnTo>
                  <a:lnTo>
                    <a:pt x="2714" y="353"/>
                  </a:lnTo>
                  <a:lnTo>
                    <a:pt x="2726" y="391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89"/>
                  </a:lnTo>
                  <a:lnTo>
                    <a:pt x="2744" y="516"/>
                  </a:lnTo>
                  <a:lnTo>
                    <a:pt x="2744" y="537"/>
                  </a:lnTo>
                  <a:lnTo>
                    <a:pt x="2743" y="554"/>
                  </a:lnTo>
                  <a:lnTo>
                    <a:pt x="2742" y="565"/>
                  </a:lnTo>
                  <a:lnTo>
                    <a:pt x="2742" y="864"/>
                  </a:lnTo>
                  <a:lnTo>
                    <a:pt x="2761" y="890"/>
                  </a:lnTo>
                  <a:lnTo>
                    <a:pt x="2777" y="918"/>
                  </a:lnTo>
                  <a:lnTo>
                    <a:pt x="2788" y="948"/>
                  </a:lnTo>
                  <a:lnTo>
                    <a:pt x="2795" y="979"/>
                  </a:lnTo>
                  <a:lnTo>
                    <a:pt x="2798" y="1012"/>
                  </a:lnTo>
                  <a:lnTo>
                    <a:pt x="2798" y="1237"/>
                  </a:lnTo>
                  <a:lnTo>
                    <a:pt x="2795" y="1269"/>
                  </a:lnTo>
                  <a:lnTo>
                    <a:pt x="2788" y="1300"/>
                  </a:lnTo>
                  <a:lnTo>
                    <a:pt x="2777" y="1330"/>
                  </a:lnTo>
                  <a:lnTo>
                    <a:pt x="2763" y="1357"/>
                  </a:lnTo>
                  <a:lnTo>
                    <a:pt x="2745" y="1382"/>
                  </a:lnTo>
                  <a:lnTo>
                    <a:pt x="2722" y="1404"/>
                  </a:lnTo>
                  <a:lnTo>
                    <a:pt x="2697" y="1424"/>
                  </a:lnTo>
                  <a:lnTo>
                    <a:pt x="2669" y="1439"/>
                  </a:lnTo>
                  <a:lnTo>
                    <a:pt x="2639" y="1450"/>
                  </a:lnTo>
                  <a:lnTo>
                    <a:pt x="2625" y="1453"/>
                  </a:lnTo>
                  <a:lnTo>
                    <a:pt x="2609" y="1451"/>
                  </a:lnTo>
                  <a:lnTo>
                    <a:pt x="2596" y="1446"/>
                  </a:lnTo>
                  <a:lnTo>
                    <a:pt x="2585" y="1438"/>
                  </a:lnTo>
                  <a:lnTo>
                    <a:pt x="2576" y="1427"/>
                  </a:lnTo>
                  <a:lnTo>
                    <a:pt x="2569" y="1413"/>
                  </a:lnTo>
                  <a:lnTo>
                    <a:pt x="2567" y="1399"/>
                  </a:lnTo>
                  <a:lnTo>
                    <a:pt x="2568" y="1384"/>
                  </a:lnTo>
                  <a:lnTo>
                    <a:pt x="2573" y="1370"/>
                  </a:lnTo>
                  <a:lnTo>
                    <a:pt x="2581" y="1359"/>
                  </a:lnTo>
                  <a:lnTo>
                    <a:pt x="2592" y="1350"/>
                  </a:lnTo>
                  <a:lnTo>
                    <a:pt x="2606" y="1343"/>
                  </a:lnTo>
                  <a:lnTo>
                    <a:pt x="2629" y="1334"/>
                  </a:lnTo>
                  <a:lnTo>
                    <a:pt x="2648" y="1319"/>
                  </a:lnTo>
                  <a:lnTo>
                    <a:pt x="2663" y="1303"/>
                  </a:lnTo>
                  <a:lnTo>
                    <a:pt x="2675" y="1283"/>
                  </a:lnTo>
                  <a:lnTo>
                    <a:pt x="2683" y="1260"/>
                  </a:lnTo>
                  <a:lnTo>
                    <a:pt x="2686" y="1237"/>
                  </a:lnTo>
                  <a:lnTo>
                    <a:pt x="2686" y="1012"/>
                  </a:lnTo>
                  <a:lnTo>
                    <a:pt x="2683" y="988"/>
                  </a:lnTo>
                  <a:lnTo>
                    <a:pt x="2675" y="967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1"/>
                  </a:lnTo>
                  <a:lnTo>
                    <a:pt x="2630" y="555"/>
                  </a:lnTo>
                  <a:lnTo>
                    <a:pt x="2631" y="551"/>
                  </a:lnTo>
                  <a:lnTo>
                    <a:pt x="2631" y="541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8"/>
                  </a:lnTo>
                  <a:lnTo>
                    <a:pt x="2584" y="335"/>
                  </a:lnTo>
                  <a:lnTo>
                    <a:pt x="2565" y="302"/>
                  </a:lnTo>
                  <a:lnTo>
                    <a:pt x="2539" y="271"/>
                  </a:lnTo>
                  <a:lnTo>
                    <a:pt x="2510" y="241"/>
                  </a:lnTo>
                  <a:lnTo>
                    <a:pt x="2476" y="214"/>
                  </a:lnTo>
                  <a:lnTo>
                    <a:pt x="2438" y="190"/>
                  </a:lnTo>
                  <a:lnTo>
                    <a:pt x="2397" y="169"/>
                  </a:lnTo>
                  <a:lnTo>
                    <a:pt x="2352" y="152"/>
                  </a:lnTo>
                  <a:lnTo>
                    <a:pt x="2303" y="138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4"/>
                  </a:lnTo>
                  <a:lnTo>
                    <a:pt x="2070" y="112"/>
                  </a:lnTo>
                  <a:lnTo>
                    <a:pt x="2006" y="114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8"/>
                  </a:lnTo>
                  <a:lnTo>
                    <a:pt x="1787" y="152"/>
                  </a:lnTo>
                  <a:lnTo>
                    <a:pt x="1743" y="169"/>
                  </a:lnTo>
                  <a:lnTo>
                    <a:pt x="1701" y="191"/>
                  </a:lnTo>
                  <a:lnTo>
                    <a:pt x="1663" y="214"/>
                  </a:lnTo>
                  <a:lnTo>
                    <a:pt x="1630" y="242"/>
                  </a:lnTo>
                  <a:lnTo>
                    <a:pt x="1600" y="272"/>
                  </a:lnTo>
                  <a:lnTo>
                    <a:pt x="1573" y="307"/>
                  </a:lnTo>
                  <a:lnTo>
                    <a:pt x="1551" y="343"/>
                  </a:lnTo>
                  <a:lnTo>
                    <a:pt x="1536" y="379"/>
                  </a:lnTo>
                  <a:lnTo>
                    <a:pt x="1524" y="414"/>
                  </a:lnTo>
                  <a:lnTo>
                    <a:pt x="1517" y="446"/>
                  </a:lnTo>
                  <a:lnTo>
                    <a:pt x="1512" y="476"/>
                  </a:lnTo>
                  <a:lnTo>
                    <a:pt x="1510" y="503"/>
                  </a:lnTo>
                  <a:lnTo>
                    <a:pt x="1509" y="524"/>
                  </a:lnTo>
                  <a:lnTo>
                    <a:pt x="1509" y="540"/>
                  </a:lnTo>
                  <a:lnTo>
                    <a:pt x="1511" y="541"/>
                  </a:lnTo>
                  <a:lnTo>
                    <a:pt x="1511" y="911"/>
                  </a:lnTo>
                  <a:lnTo>
                    <a:pt x="1492" y="929"/>
                  </a:lnTo>
                  <a:lnTo>
                    <a:pt x="1476" y="946"/>
                  </a:lnTo>
                  <a:lnTo>
                    <a:pt x="1465" y="967"/>
                  </a:lnTo>
                  <a:lnTo>
                    <a:pt x="1457" y="988"/>
                  </a:lnTo>
                  <a:lnTo>
                    <a:pt x="1455" y="1012"/>
                  </a:lnTo>
                  <a:lnTo>
                    <a:pt x="1455" y="1237"/>
                  </a:lnTo>
                  <a:lnTo>
                    <a:pt x="1457" y="1259"/>
                  </a:lnTo>
                  <a:lnTo>
                    <a:pt x="1464" y="1280"/>
                  </a:lnTo>
                  <a:lnTo>
                    <a:pt x="1474" y="1299"/>
                  </a:lnTo>
                  <a:lnTo>
                    <a:pt x="1488" y="1316"/>
                  </a:lnTo>
                  <a:lnTo>
                    <a:pt x="1507" y="1331"/>
                  </a:lnTo>
                  <a:lnTo>
                    <a:pt x="1526" y="1343"/>
                  </a:lnTo>
                  <a:lnTo>
                    <a:pt x="1530" y="1361"/>
                  </a:lnTo>
                  <a:lnTo>
                    <a:pt x="1531" y="1365"/>
                  </a:lnTo>
                  <a:lnTo>
                    <a:pt x="1531" y="1366"/>
                  </a:lnTo>
                  <a:lnTo>
                    <a:pt x="1545" y="1420"/>
                  </a:lnTo>
                  <a:lnTo>
                    <a:pt x="1549" y="1433"/>
                  </a:lnTo>
                  <a:lnTo>
                    <a:pt x="1557" y="1457"/>
                  </a:lnTo>
                  <a:lnTo>
                    <a:pt x="1566" y="1481"/>
                  </a:lnTo>
                  <a:lnTo>
                    <a:pt x="1575" y="1504"/>
                  </a:lnTo>
                  <a:lnTo>
                    <a:pt x="1577" y="1508"/>
                  </a:lnTo>
                  <a:lnTo>
                    <a:pt x="1578" y="1513"/>
                  </a:lnTo>
                  <a:lnTo>
                    <a:pt x="1587" y="1535"/>
                  </a:lnTo>
                  <a:lnTo>
                    <a:pt x="1590" y="1541"/>
                  </a:lnTo>
                  <a:lnTo>
                    <a:pt x="1608" y="1580"/>
                  </a:lnTo>
                  <a:lnTo>
                    <a:pt x="1609" y="1582"/>
                  </a:lnTo>
                  <a:lnTo>
                    <a:pt x="1611" y="1587"/>
                  </a:lnTo>
                  <a:lnTo>
                    <a:pt x="1629" y="1620"/>
                  </a:lnTo>
                  <a:lnTo>
                    <a:pt x="1646" y="1650"/>
                  </a:lnTo>
                  <a:lnTo>
                    <a:pt x="1662" y="1677"/>
                  </a:lnTo>
                  <a:lnTo>
                    <a:pt x="1677" y="1701"/>
                  </a:lnTo>
                  <a:lnTo>
                    <a:pt x="1691" y="1721"/>
                  </a:lnTo>
                  <a:lnTo>
                    <a:pt x="1702" y="1737"/>
                  </a:lnTo>
                  <a:lnTo>
                    <a:pt x="1711" y="1750"/>
                  </a:lnTo>
                  <a:lnTo>
                    <a:pt x="1718" y="1758"/>
                  </a:lnTo>
                  <a:lnTo>
                    <a:pt x="1719" y="1760"/>
                  </a:lnTo>
                  <a:lnTo>
                    <a:pt x="1720" y="1761"/>
                  </a:lnTo>
                  <a:lnTo>
                    <a:pt x="1721" y="1762"/>
                  </a:lnTo>
                  <a:lnTo>
                    <a:pt x="1721" y="1762"/>
                  </a:lnTo>
                  <a:lnTo>
                    <a:pt x="1734" y="1778"/>
                  </a:lnTo>
                  <a:lnTo>
                    <a:pt x="1734" y="2004"/>
                  </a:lnTo>
                  <a:lnTo>
                    <a:pt x="1732" y="2039"/>
                  </a:lnTo>
                  <a:lnTo>
                    <a:pt x="1725" y="2074"/>
                  </a:lnTo>
                  <a:lnTo>
                    <a:pt x="1714" y="2107"/>
                  </a:lnTo>
                  <a:lnTo>
                    <a:pt x="1698" y="2137"/>
                  </a:lnTo>
                  <a:lnTo>
                    <a:pt x="1679" y="2166"/>
                  </a:lnTo>
                  <a:lnTo>
                    <a:pt x="1655" y="2191"/>
                  </a:lnTo>
                  <a:lnTo>
                    <a:pt x="1629" y="2214"/>
                  </a:lnTo>
                  <a:lnTo>
                    <a:pt x="1599" y="2233"/>
                  </a:lnTo>
                  <a:lnTo>
                    <a:pt x="1100" y="2507"/>
                  </a:lnTo>
                  <a:lnTo>
                    <a:pt x="1063" y="2530"/>
                  </a:lnTo>
                  <a:lnTo>
                    <a:pt x="1030" y="2555"/>
                  </a:lnTo>
                  <a:lnTo>
                    <a:pt x="1000" y="2585"/>
                  </a:lnTo>
                  <a:lnTo>
                    <a:pt x="974" y="2618"/>
                  </a:lnTo>
                  <a:lnTo>
                    <a:pt x="950" y="2652"/>
                  </a:lnTo>
                  <a:lnTo>
                    <a:pt x="931" y="2689"/>
                  </a:lnTo>
                  <a:lnTo>
                    <a:pt x="916" y="2728"/>
                  </a:lnTo>
                  <a:lnTo>
                    <a:pt x="904" y="2769"/>
                  </a:lnTo>
                  <a:lnTo>
                    <a:pt x="897" y="2811"/>
                  </a:lnTo>
                  <a:lnTo>
                    <a:pt x="895" y="2854"/>
                  </a:lnTo>
                  <a:lnTo>
                    <a:pt x="895" y="2980"/>
                  </a:lnTo>
                  <a:lnTo>
                    <a:pt x="1511" y="2980"/>
                  </a:lnTo>
                  <a:lnTo>
                    <a:pt x="1528" y="2983"/>
                  </a:lnTo>
                  <a:lnTo>
                    <a:pt x="1543" y="2990"/>
                  </a:lnTo>
                  <a:lnTo>
                    <a:pt x="1555" y="3002"/>
                  </a:lnTo>
                  <a:lnTo>
                    <a:pt x="1564" y="3017"/>
                  </a:lnTo>
                  <a:lnTo>
                    <a:pt x="1567" y="3036"/>
                  </a:lnTo>
                  <a:lnTo>
                    <a:pt x="1564" y="3053"/>
                  </a:lnTo>
                  <a:lnTo>
                    <a:pt x="1555" y="3068"/>
                  </a:lnTo>
                  <a:lnTo>
                    <a:pt x="1543" y="3081"/>
                  </a:lnTo>
                  <a:lnTo>
                    <a:pt x="1528" y="3089"/>
                  </a:lnTo>
                  <a:lnTo>
                    <a:pt x="1511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29"/>
                  </a:lnTo>
                  <a:lnTo>
                    <a:pt x="10" y="2782"/>
                  </a:lnTo>
                  <a:lnTo>
                    <a:pt x="23" y="2736"/>
                  </a:lnTo>
                  <a:lnTo>
                    <a:pt x="41" y="2692"/>
                  </a:lnTo>
                  <a:lnTo>
                    <a:pt x="62" y="2650"/>
                  </a:lnTo>
                  <a:lnTo>
                    <a:pt x="89" y="2612"/>
                  </a:lnTo>
                  <a:lnTo>
                    <a:pt x="118" y="2575"/>
                  </a:lnTo>
                  <a:lnTo>
                    <a:pt x="153" y="2542"/>
                  </a:lnTo>
                  <a:lnTo>
                    <a:pt x="190" y="2512"/>
                  </a:lnTo>
                  <a:lnTo>
                    <a:pt x="231" y="2487"/>
                  </a:lnTo>
                  <a:lnTo>
                    <a:pt x="603" y="2253"/>
                  </a:lnTo>
                  <a:lnTo>
                    <a:pt x="623" y="2239"/>
                  </a:lnTo>
                  <a:lnTo>
                    <a:pt x="639" y="2224"/>
                  </a:lnTo>
                  <a:lnTo>
                    <a:pt x="652" y="2207"/>
                  </a:lnTo>
                  <a:lnTo>
                    <a:pt x="661" y="2187"/>
                  </a:lnTo>
                  <a:lnTo>
                    <a:pt x="666" y="2167"/>
                  </a:lnTo>
                  <a:lnTo>
                    <a:pt x="668" y="2144"/>
                  </a:lnTo>
                  <a:lnTo>
                    <a:pt x="668" y="1991"/>
                  </a:lnTo>
                  <a:lnTo>
                    <a:pt x="655" y="1976"/>
                  </a:lnTo>
                  <a:lnTo>
                    <a:pt x="639" y="1957"/>
                  </a:lnTo>
                  <a:lnTo>
                    <a:pt x="621" y="1935"/>
                  </a:lnTo>
                  <a:lnTo>
                    <a:pt x="600" y="1908"/>
                  </a:lnTo>
                  <a:lnTo>
                    <a:pt x="579" y="1879"/>
                  </a:lnTo>
                  <a:lnTo>
                    <a:pt x="556" y="1845"/>
                  </a:lnTo>
                  <a:lnTo>
                    <a:pt x="535" y="1809"/>
                  </a:lnTo>
                  <a:lnTo>
                    <a:pt x="515" y="1770"/>
                  </a:lnTo>
                  <a:lnTo>
                    <a:pt x="496" y="1728"/>
                  </a:lnTo>
                  <a:lnTo>
                    <a:pt x="479" y="1683"/>
                  </a:lnTo>
                  <a:lnTo>
                    <a:pt x="465" y="1637"/>
                  </a:lnTo>
                  <a:lnTo>
                    <a:pt x="444" y="1617"/>
                  </a:lnTo>
                  <a:lnTo>
                    <a:pt x="425" y="1593"/>
                  </a:lnTo>
                  <a:lnTo>
                    <a:pt x="411" y="1568"/>
                  </a:lnTo>
                  <a:lnTo>
                    <a:pt x="401" y="1540"/>
                  </a:lnTo>
                  <a:lnTo>
                    <a:pt x="394" y="1512"/>
                  </a:lnTo>
                  <a:lnTo>
                    <a:pt x="392" y="1482"/>
                  </a:lnTo>
                  <a:lnTo>
                    <a:pt x="392" y="1288"/>
                  </a:lnTo>
                  <a:lnTo>
                    <a:pt x="394" y="1260"/>
                  </a:lnTo>
                  <a:lnTo>
                    <a:pt x="401" y="1233"/>
                  </a:lnTo>
                  <a:lnTo>
                    <a:pt x="412" y="1207"/>
                  </a:lnTo>
                  <a:lnTo>
                    <a:pt x="428" y="1181"/>
                  </a:lnTo>
                  <a:lnTo>
                    <a:pt x="448" y="1157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9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2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7"/>
                  </a:lnTo>
                  <a:lnTo>
                    <a:pt x="521" y="670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89"/>
                  </a:lnTo>
                  <a:lnTo>
                    <a:pt x="600" y="564"/>
                  </a:lnTo>
                  <a:lnTo>
                    <a:pt x="627" y="538"/>
                  </a:lnTo>
                  <a:lnTo>
                    <a:pt x="655" y="515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5"/>
                  </a:lnTo>
                  <a:lnTo>
                    <a:pt x="846" y="421"/>
                  </a:lnTo>
                  <a:lnTo>
                    <a:pt x="894" y="410"/>
                  </a:lnTo>
                  <a:lnTo>
                    <a:pt x="947" y="400"/>
                  </a:lnTo>
                  <a:lnTo>
                    <a:pt x="1003" y="395"/>
                  </a:lnTo>
                  <a:lnTo>
                    <a:pt x="1063" y="393"/>
                  </a:lnTo>
                  <a:lnTo>
                    <a:pt x="1126" y="395"/>
                  </a:lnTo>
                  <a:lnTo>
                    <a:pt x="1186" y="401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5"/>
                  </a:lnTo>
                  <a:lnTo>
                    <a:pt x="1401" y="468"/>
                  </a:lnTo>
                  <a:lnTo>
                    <a:pt x="1405" y="434"/>
                  </a:lnTo>
                  <a:lnTo>
                    <a:pt x="1413" y="398"/>
                  </a:lnTo>
                  <a:lnTo>
                    <a:pt x="1424" y="359"/>
                  </a:lnTo>
                  <a:lnTo>
                    <a:pt x="1439" y="320"/>
                  </a:lnTo>
                  <a:lnTo>
                    <a:pt x="1459" y="279"/>
                  </a:lnTo>
                  <a:lnTo>
                    <a:pt x="1484" y="238"/>
                  </a:lnTo>
                  <a:lnTo>
                    <a:pt x="1516" y="198"/>
                  </a:lnTo>
                  <a:lnTo>
                    <a:pt x="1549" y="163"/>
                  </a:lnTo>
                  <a:lnTo>
                    <a:pt x="1586" y="132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0"/>
                  </a:lnTo>
                  <a:lnTo>
                    <a:pt x="1821" y="26"/>
                  </a:lnTo>
                  <a:lnTo>
                    <a:pt x="1878" y="14"/>
                  </a:lnTo>
                  <a:lnTo>
                    <a:pt x="1939" y="6"/>
                  </a:lnTo>
                  <a:lnTo>
                    <a:pt x="2003" y="1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2" name="Group 941"/>
          <p:cNvGrpSpPr/>
          <p:nvPr/>
        </p:nvGrpSpPr>
        <p:grpSpPr>
          <a:xfrm>
            <a:off x="10009791" y="2679700"/>
            <a:ext cx="582613" cy="565150"/>
            <a:chOff x="9991725" y="2679700"/>
            <a:chExt cx="582613" cy="565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4" name="Freeform 292"/>
            <p:cNvSpPr>
              <a:spLocks noEditPoints="1"/>
            </p:cNvSpPr>
            <p:nvPr/>
          </p:nvSpPr>
          <p:spPr bwMode="auto">
            <a:xfrm>
              <a:off x="10317163" y="3017838"/>
              <a:ext cx="257175" cy="227012"/>
            </a:xfrm>
            <a:custGeom>
              <a:avLst/>
              <a:gdLst>
                <a:gd name="T0" fmla="*/ 334 w 1455"/>
                <a:gd name="T1" fmla="*/ 123 h 1290"/>
                <a:gd name="T2" fmla="*/ 239 w 1455"/>
                <a:gd name="T3" fmla="*/ 170 h 1290"/>
                <a:gd name="T4" fmla="*/ 169 w 1455"/>
                <a:gd name="T5" fmla="*/ 247 h 1290"/>
                <a:gd name="T6" fmla="*/ 126 w 1455"/>
                <a:gd name="T7" fmla="*/ 342 h 1290"/>
                <a:gd name="T8" fmla="*/ 113 w 1455"/>
                <a:gd name="T9" fmla="*/ 415 h 1290"/>
                <a:gd name="T10" fmla="*/ 112 w 1455"/>
                <a:gd name="T11" fmla="*/ 436 h 1290"/>
                <a:gd name="T12" fmla="*/ 118 w 1455"/>
                <a:gd name="T13" fmla="*/ 494 h 1290"/>
                <a:gd name="T14" fmla="*/ 160 w 1455"/>
                <a:gd name="T15" fmla="*/ 620 h 1290"/>
                <a:gd name="T16" fmla="*/ 252 w 1455"/>
                <a:gd name="T17" fmla="*/ 750 h 1290"/>
                <a:gd name="T18" fmla="*/ 1164 w 1455"/>
                <a:gd name="T19" fmla="*/ 787 h 1290"/>
                <a:gd name="T20" fmla="*/ 1270 w 1455"/>
                <a:gd name="T21" fmla="*/ 666 h 1290"/>
                <a:gd name="T22" fmla="*/ 1331 w 1455"/>
                <a:gd name="T23" fmla="*/ 522 h 1290"/>
                <a:gd name="T24" fmla="*/ 1342 w 1455"/>
                <a:gd name="T25" fmla="*/ 451 h 1290"/>
                <a:gd name="T26" fmla="*/ 1342 w 1455"/>
                <a:gd name="T27" fmla="*/ 417 h 1290"/>
                <a:gd name="T28" fmla="*/ 1329 w 1455"/>
                <a:gd name="T29" fmla="*/ 345 h 1290"/>
                <a:gd name="T30" fmla="*/ 1286 w 1455"/>
                <a:gd name="T31" fmla="*/ 249 h 1290"/>
                <a:gd name="T32" fmla="*/ 1216 w 1455"/>
                <a:gd name="T33" fmla="*/ 171 h 1290"/>
                <a:gd name="T34" fmla="*/ 1122 w 1455"/>
                <a:gd name="T35" fmla="*/ 123 h 1290"/>
                <a:gd name="T36" fmla="*/ 1009 w 1455"/>
                <a:gd name="T37" fmla="*/ 116 h 1290"/>
                <a:gd name="T38" fmla="*/ 912 w 1455"/>
                <a:gd name="T39" fmla="*/ 155 h 1290"/>
                <a:gd name="T40" fmla="*/ 832 w 1455"/>
                <a:gd name="T41" fmla="*/ 227 h 1290"/>
                <a:gd name="T42" fmla="*/ 779 w 1455"/>
                <a:gd name="T43" fmla="*/ 315 h 1290"/>
                <a:gd name="T44" fmla="*/ 662 w 1455"/>
                <a:gd name="T45" fmla="*/ 286 h 1290"/>
                <a:gd name="T46" fmla="*/ 599 w 1455"/>
                <a:gd name="T47" fmla="*/ 201 h 1290"/>
                <a:gd name="T48" fmla="*/ 513 w 1455"/>
                <a:gd name="T49" fmla="*/ 137 h 1290"/>
                <a:gd name="T50" fmla="*/ 409 w 1455"/>
                <a:gd name="T51" fmla="*/ 113 h 1290"/>
                <a:gd name="T52" fmla="*/ 496 w 1455"/>
                <a:gd name="T53" fmla="*/ 12 h 1290"/>
                <a:gd name="T54" fmla="*/ 610 w 1455"/>
                <a:gd name="T55" fmla="*/ 65 h 1290"/>
                <a:gd name="T56" fmla="*/ 702 w 1455"/>
                <a:gd name="T57" fmla="*/ 149 h 1290"/>
                <a:gd name="T58" fmla="*/ 782 w 1455"/>
                <a:gd name="T59" fmla="*/ 118 h 1290"/>
                <a:gd name="T60" fmla="*/ 881 w 1455"/>
                <a:gd name="T61" fmla="*/ 43 h 1290"/>
                <a:gd name="T62" fmla="*/ 1002 w 1455"/>
                <a:gd name="T63" fmla="*/ 3 h 1290"/>
                <a:gd name="T64" fmla="*/ 1141 w 1455"/>
                <a:gd name="T65" fmla="*/ 12 h 1290"/>
                <a:gd name="T66" fmla="*/ 1267 w 1455"/>
                <a:gd name="T67" fmla="*/ 69 h 1290"/>
                <a:gd name="T68" fmla="*/ 1367 w 1455"/>
                <a:gd name="T69" fmla="*/ 166 h 1290"/>
                <a:gd name="T70" fmla="*/ 1432 w 1455"/>
                <a:gd name="T71" fmla="*/ 296 h 1290"/>
                <a:gd name="T72" fmla="*/ 1454 w 1455"/>
                <a:gd name="T73" fmla="*/ 405 h 1290"/>
                <a:gd name="T74" fmla="*/ 1454 w 1455"/>
                <a:gd name="T75" fmla="*/ 458 h 1290"/>
                <a:gd name="T76" fmla="*/ 1440 w 1455"/>
                <a:gd name="T77" fmla="*/ 549 h 1290"/>
                <a:gd name="T78" fmla="*/ 1380 w 1455"/>
                <a:gd name="T79" fmla="*/ 701 h 1290"/>
                <a:gd name="T80" fmla="*/ 1279 w 1455"/>
                <a:gd name="T81" fmla="*/ 835 h 1290"/>
                <a:gd name="T82" fmla="*/ 757 w 1455"/>
                <a:gd name="T83" fmla="*/ 1283 h 1290"/>
                <a:gd name="T84" fmla="*/ 712 w 1455"/>
                <a:gd name="T85" fmla="*/ 1288 h 1290"/>
                <a:gd name="T86" fmla="*/ 218 w 1455"/>
                <a:gd name="T87" fmla="*/ 873 h 1290"/>
                <a:gd name="T88" fmla="*/ 105 w 1455"/>
                <a:gd name="T89" fmla="*/ 748 h 1290"/>
                <a:gd name="T90" fmla="*/ 31 w 1455"/>
                <a:gd name="T91" fmla="*/ 601 h 1290"/>
                <a:gd name="T92" fmla="*/ 3 w 1455"/>
                <a:gd name="T93" fmla="*/ 485 h 1290"/>
                <a:gd name="T94" fmla="*/ 0 w 1455"/>
                <a:gd name="T95" fmla="*/ 418 h 1290"/>
                <a:gd name="T96" fmla="*/ 11 w 1455"/>
                <a:gd name="T97" fmla="*/ 345 h 1290"/>
                <a:gd name="T98" fmla="*/ 62 w 1455"/>
                <a:gd name="T99" fmla="*/ 206 h 1290"/>
                <a:gd name="T100" fmla="*/ 152 w 1455"/>
                <a:gd name="T101" fmla="*/ 96 h 1290"/>
                <a:gd name="T102" fmla="*/ 270 w 1455"/>
                <a:gd name="T103" fmla="*/ 26 h 1290"/>
                <a:gd name="T104" fmla="*/ 409 w 1455"/>
                <a:gd name="T105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5" h="1290">
                  <a:moveTo>
                    <a:pt x="409" y="113"/>
                  </a:moveTo>
                  <a:lnTo>
                    <a:pt x="371" y="116"/>
                  </a:lnTo>
                  <a:lnTo>
                    <a:pt x="334" y="123"/>
                  </a:lnTo>
                  <a:lnTo>
                    <a:pt x="299" y="135"/>
                  </a:lnTo>
                  <a:lnTo>
                    <a:pt x="268" y="151"/>
                  </a:lnTo>
                  <a:lnTo>
                    <a:pt x="239" y="170"/>
                  </a:lnTo>
                  <a:lnTo>
                    <a:pt x="213" y="194"/>
                  </a:lnTo>
                  <a:lnTo>
                    <a:pt x="190" y="219"/>
                  </a:lnTo>
                  <a:lnTo>
                    <a:pt x="169" y="247"/>
                  </a:lnTo>
                  <a:lnTo>
                    <a:pt x="152" y="277"/>
                  </a:lnTo>
                  <a:lnTo>
                    <a:pt x="138" y="309"/>
                  </a:lnTo>
                  <a:lnTo>
                    <a:pt x="126" y="342"/>
                  </a:lnTo>
                  <a:lnTo>
                    <a:pt x="119" y="376"/>
                  </a:lnTo>
                  <a:lnTo>
                    <a:pt x="114" y="409"/>
                  </a:lnTo>
                  <a:lnTo>
                    <a:pt x="113" y="415"/>
                  </a:lnTo>
                  <a:lnTo>
                    <a:pt x="113" y="417"/>
                  </a:lnTo>
                  <a:lnTo>
                    <a:pt x="112" y="425"/>
                  </a:lnTo>
                  <a:lnTo>
                    <a:pt x="112" y="436"/>
                  </a:lnTo>
                  <a:lnTo>
                    <a:pt x="113" y="451"/>
                  </a:lnTo>
                  <a:lnTo>
                    <a:pt x="114" y="471"/>
                  </a:lnTo>
                  <a:lnTo>
                    <a:pt x="118" y="494"/>
                  </a:lnTo>
                  <a:lnTo>
                    <a:pt x="124" y="522"/>
                  </a:lnTo>
                  <a:lnTo>
                    <a:pt x="140" y="572"/>
                  </a:lnTo>
                  <a:lnTo>
                    <a:pt x="160" y="620"/>
                  </a:lnTo>
                  <a:lnTo>
                    <a:pt x="185" y="666"/>
                  </a:lnTo>
                  <a:lnTo>
                    <a:pt x="216" y="709"/>
                  </a:lnTo>
                  <a:lnTo>
                    <a:pt x="252" y="750"/>
                  </a:lnTo>
                  <a:lnTo>
                    <a:pt x="291" y="789"/>
                  </a:lnTo>
                  <a:lnTo>
                    <a:pt x="728" y="1164"/>
                  </a:lnTo>
                  <a:lnTo>
                    <a:pt x="1164" y="787"/>
                  </a:lnTo>
                  <a:lnTo>
                    <a:pt x="1204" y="750"/>
                  </a:lnTo>
                  <a:lnTo>
                    <a:pt x="1239" y="709"/>
                  </a:lnTo>
                  <a:lnTo>
                    <a:pt x="1270" y="666"/>
                  </a:lnTo>
                  <a:lnTo>
                    <a:pt x="1295" y="620"/>
                  </a:lnTo>
                  <a:lnTo>
                    <a:pt x="1316" y="572"/>
                  </a:lnTo>
                  <a:lnTo>
                    <a:pt x="1331" y="522"/>
                  </a:lnTo>
                  <a:lnTo>
                    <a:pt x="1337" y="494"/>
                  </a:lnTo>
                  <a:lnTo>
                    <a:pt x="1341" y="471"/>
                  </a:lnTo>
                  <a:lnTo>
                    <a:pt x="1342" y="451"/>
                  </a:lnTo>
                  <a:lnTo>
                    <a:pt x="1343" y="435"/>
                  </a:lnTo>
                  <a:lnTo>
                    <a:pt x="1343" y="424"/>
                  </a:lnTo>
                  <a:lnTo>
                    <a:pt x="1342" y="417"/>
                  </a:lnTo>
                  <a:lnTo>
                    <a:pt x="1342" y="414"/>
                  </a:lnTo>
                  <a:lnTo>
                    <a:pt x="1337" y="380"/>
                  </a:lnTo>
                  <a:lnTo>
                    <a:pt x="1329" y="345"/>
                  </a:lnTo>
                  <a:lnTo>
                    <a:pt x="1318" y="311"/>
                  </a:lnTo>
                  <a:lnTo>
                    <a:pt x="1303" y="278"/>
                  </a:lnTo>
                  <a:lnTo>
                    <a:pt x="1286" y="249"/>
                  </a:lnTo>
                  <a:lnTo>
                    <a:pt x="1266" y="220"/>
                  </a:lnTo>
                  <a:lnTo>
                    <a:pt x="1242" y="194"/>
                  </a:lnTo>
                  <a:lnTo>
                    <a:pt x="1216" y="171"/>
                  </a:lnTo>
                  <a:lnTo>
                    <a:pt x="1188" y="151"/>
                  </a:lnTo>
                  <a:lnTo>
                    <a:pt x="1156" y="135"/>
                  </a:lnTo>
                  <a:lnTo>
                    <a:pt x="1122" y="123"/>
                  </a:lnTo>
                  <a:lnTo>
                    <a:pt x="1085" y="116"/>
                  </a:lnTo>
                  <a:lnTo>
                    <a:pt x="1046" y="113"/>
                  </a:lnTo>
                  <a:lnTo>
                    <a:pt x="1009" y="116"/>
                  </a:lnTo>
                  <a:lnTo>
                    <a:pt x="975" y="124"/>
                  </a:lnTo>
                  <a:lnTo>
                    <a:pt x="942" y="137"/>
                  </a:lnTo>
                  <a:lnTo>
                    <a:pt x="912" y="155"/>
                  </a:lnTo>
                  <a:lnTo>
                    <a:pt x="883" y="176"/>
                  </a:lnTo>
                  <a:lnTo>
                    <a:pt x="857" y="201"/>
                  </a:lnTo>
                  <a:lnTo>
                    <a:pt x="832" y="227"/>
                  </a:lnTo>
                  <a:lnTo>
                    <a:pt x="812" y="256"/>
                  </a:lnTo>
                  <a:lnTo>
                    <a:pt x="794" y="286"/>
                  </a:lnTo>
                  <a:lnTo>
                    <a:pt x="779" y="315"/>
                  </a:lnTo>
                  <a:lnTo>
                    <a:pt x="728" y="432"/>
                  </a:lnTo>
                  <a:lnTo>
                    <a:pt x="677" y="315"/>
                  </a:lnTo>
                  <a:lnTo>
                    <a:pt x="662" y="286"/>
                  </a:lnTo>
                  <a:lnTo>
                    <a:pt x="643" y="256"/>
                  </a:lnTo>
                  <a:lnTo>
                    <a:pt x="623" y="227"/>
                  </a:lnTo>
                  <a:lnTo>
                    <a:pt x="599" y="201"/>
                  </a:lnTo>
                  <a:lnTo>
                    <a:pt x="572" y="176"/>
                  </a:lnTo>
                  <a:lnTo>
                    <a:pt x="544" y="155"/>
                  </a:lnTo>
                  <a:lnTo>
                    <a:pt x="513" y="137"/>
                  </a:lnTo>
                  <a:lnTo>
                    <a:pt x="481" y="124"/>
                  </a:lnTo>
                  <a:lnTo>
                    <a:pt x="446" y="116"/>
                  </a:lnTo>
                  <a:lnTo>
                    <a:pt x="409" y="113"/>
                  </a:lnTo>
                  <a:close/>
                  <a:moveTo>
                    <a:pt x="409" y="0"/>
                  </a:moveTo>
                  <a:lnTo>
                    <a:pt x="454" y="3"/>
                  </a:lnTo>
                  <a:lnTo>
                    <a:pt x="496" y="12"/>
                  </a:lnTo>
                  <a:lnTo>
                    <a:pt x="535" y="25"/>
                  </a:lnTo>
                  <a:lnTo>
                    <a:pt x="574" y="43"/>
                  </a:lnTo>
                  <a:lnTo>
                    <a:pt x="610" y="65"/>
                  </a:lnTo>
                  <a:lnTo>
                    <a:pt x="643" y="90"/>
                  </a:lnTo>
                  <a:lnTo>
                    <a:pt x="674" y="118"/>
                  </a:lnTo>
                  <a:lnTo>
                    <a:pt x="702" y="149"/>
                  </a:lnTo>
                  <a:lnTo>
                    <a:pt x="728" y="181"/>
                  </a:lnTo>
                  <a:lnTo>
                    <a:pt x="753" y="149"/>
                  </a:lnTo>
                  <a:lnTo>
                    <a:pt x="782" y="118"/>
                  </a:lnTo>
                  <a:lnTo>
                    <a:pt x="812" y="90"/>
                  </a:lnTo>
                  <a:lnTo>
                    <a:pt x="846" y="65"/>
                  </a:lnTo>
                  <a:lnTo>
                    <a:pt x="881" y="43"/>
                  </a:lnTo>
                  <a:lnTo>
                    <a:pt x="920" y="25"/>
                  </a:lnTo>
                  <a:lnTo>
                    <a:pt x="960" y="12"/>
                  </a:lnTo>
                  <a:lnTo>
                    <a:pt x="1002" y="3"/>
                  </a:lnTo>
                  <a:lnTo>
                    <a:pt x="1046" y="0"/>
                  </a:lnTo>
                  <a:lnTo>
                    <a:pt x="1094" y="3"/>
                  </a:lnTo>
                  <a:lnTo>
                    <a:pt x="1141" y="12"/>
                  </a:lnTo>
                  <a:lnTo>
                    <a:pt x="1185" y="26"/>
                  </a:lnTo>
                  <a:lnTo>
                    <a:pt x="1228" y="44"/>
                  </a:lnTo>
                  <a:lnTo>
                    <a:pt x="1267" y="69"/>
                  </a:lnTo>
                  <a:lnTo>
                    <a:pt x="1303" y="96"/>
                  </a:lnTo>
                  <a:lnTo>
                    <a:pt x="1337" y="129"/>
                  </a:lnTo>
                  <a:lnTo>
                    <a:pt x="1367" y="166"/>
                  </a:lnTo>
                  <a:lnTo>
                    <a:pt x="1393" y="206"/>
                  </a:lnTo>
                  <a:lnTo>
                    <a:pt x="1414" y="249"/>
                  </a:lnTo>
                  <a:lnTo>
                    <a:pt x="1432" y="296"/>
                  </a:lnTo>
                  <a:lnTo>
                    <a:pt x="1445" y="345"/>
                  </a:lnTo>
                  <a:lnTo>
                    <a:pt x="1453" y="397"/>
                  </a:lnTo>
                  <a:lnTo>
                    <a:pt x="1454" y="405"/>
                  </a:lnTo>
                  <a:lnTo>
                    <a:pt x="1455" y="418"/>
                  </a:lnTo>
                  <a:lnTo>
                    <a:pt x="1455" y="437"/>
                  </a:lnTo>
                  <a:lnTo>
                    <a:pt x="1454" y="458"/>
                  </a:lnTo>
                  <a:lnTo>
                    <a:pt x="1452" y="485"/>
                  </a:lnTo>
                  <a:lnTo>
                    <a:pt x="1447" y="516"/>
                  </a:lnTo>
                  <a:lnTo>
                    <a:pt x="1440" y="549"/>
                  </a:lnTo>
                  <a:lnTo>
                    <a:pt x="1425" y="601"/>
                  </a:lnTo>
                  <a:lnTo>
                    <a:pt x="1404" y="652"/>
                  </a:lnTo>
                  <a:lnTo>
                    <a:pt x="1380" y="701"/>
                  </a:lnTo>
                  <a:lnTo>
                    <a:pt x="1350" y="748"/>
                  </a:lnTo>
                  <a:lnTo>
                    <a:pt x="1317" y="793"/>
                  </a:lnTo>
                  <a:lnTo>
                    <a:pt x="1279" y="835"/>
                  </a:lnTo>
                  <a:lnTo>
                    <a:pt x="1236" y="873"/>
                  </a:lnTo>
                  <a:lnTo>
                    <a:pt x="770" y="1274"/>
                  </a:lnTo>
                  <a:lnTo>
                    <a:pt x="757" y="1283"/>
                  </a:lnTo>
                  <a:lnTo>
                    <a:pt x="743" y="1288"/>
                  </a:lnTo>
                  <a:lnTo>
                    <a:pt x="728" y="1290"/>
                  </a:lnTo>
                  <a:lnTo>
                    <a:pt x="712" y="1288"/>
                  </a:lnTo>
                  <a:lnTo>
                    <a:pt x="698" y="1283"/>
                  </a:lnTo>
                  <a:lnTo>
                    <a:pt x="685" y="1274"/>
                  </a:lnTo>
                  <a:lnTo>
                    <a:pt x="218" y="873"/>
                  </a:lnTo>
                  <a:lnTo>
                    <a:pt x="176" y="835"/>
                  </a:lnTo>
                  <a:lnTo>
                    <a:pt x="139" y="792"/>
                  </a:lnTo>
                  <a:lnTo>
                    <a:pt x="105" y="748"/>
                  </a:lnTo>
                  <a:lnTo>
                    <a:pt x="76" y="701"/>
                  </a:lnTo>
                  <a:lnTo>
                    <a:pt x="51" y="652"/>
                  </a:lnTo>
                  <a:lnTo>
                    <a:pt x="31" y="601"/>
                  </a:lnTo>
                  <a:lnTo>
                    <a:pt x="16" y="549"/>
                  </a:lnTo>
                  <a:lnTo>
                    <a:pt x="8" y="516"/>
                  </a:lnTo>
                  <a:lnTo>
                    <a:pt x="3" y="485"/>
                  </a:lnTo>
                  <a:lnTo>
                    <a:pt x="1" y="458"/>
                  </a:lnTo>
                  <a:lnTo>
                    <a:pt x="0" y="437"/>
                  </a:lnTo>
                  <a:lnTo>
                    <a:pt x="0" y="418"/>
                  </a:lnTo>
                  <a:lnTo>
                    <a:pt x="1" y="405"/>
                  </a:lnTo>
                  <a:lnTo>
                    <a:pt x="2" y="397"/>
                  </a:lnTo>
                  <a:lnTo>
                    <a:pt x="11" y="345"/>
                  </a:lnTo>
                  <a:lnTo>
                    <a:pt x="23" y="296"/>
                  </a:lnTo>
                  <a:lnTo>
                    <a:pt x="41" y="249"/>
                  </a:lnTo>
                  <a:lnTo>
                    <a:pt x="62" y="206"/>
                  </a:lnTo>
                  <a:lnTo>
                    <a:pt x="89" y="166"/>
                  </a:lnTo>
                  <a:lnTo>
                    <a:pt x="118" y="129"/>
                  </a:lnTo>
                  <a:lnTo>
                    <a:pt x="152" y="96"/>
                  </a:lnTo>
                  <a:lnTo>
                    <a:pt x="189" y="69"/>
                  </a:lnTo>
                  <a:lnTo>
                    <a:pt x="228" y="44"/>
                  </a:lnTo>
                  <a:lnTo>
                    <a:pt x="270" y="26"/>
                  </a:lnTo>
                  <a:lnTo>
                    <a:pt x="315" y="12"/>
                  </a:lnTo>
                  <a:lnTo>
                    <a:pt x="361" y="3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293"/>
            <p:cNvSpPr>
              <a:spLocks noEditPoints="1"/>
            </p:cNvSpPr>
            <p:nvPr/>
          </p:nvSpPr>
          <p:spPr bwMode="auto">
            <a:xfrm>
              <a:off x="9991725" y="2679700"/>
              <a:ext cx="493713" cy="546100"/>
            </a:xfrm>
            <a:custGeom>
              <a:avLst/>
              <a:gdLst>
                <a:gd name="T0" fmla="*/ 793 w 2798"/>
                <a:gd name="T1" fmla="*/ 561 h 3092"/>
                <a:gd name="T2" fmla="*/ 627 w 2798"/>
                <a:gd name="T3" fmla="*/ 709 h 3092"/>
                <a:gd name="T4" fmla="*/ 567 w 2798"/>
                <a:gd name="T5" fmla="*/ 855 h 3092"/>
                <a:gd name="T6" fmla="*/ 541 w 2798"/>
                <a:gd name="T7" fmla="*/ 1221 h 3092"/>
                <a:gd name="T8" fmla="*/ 515 w 2798"/>
                <a:gd name="T9" fmla="*/ 1525 h 3092"/>
                <a:gd name="T10" fmla="*/ 606 w 2798"/>
                <a:gd name="T11" fmla="*/ 1700 h 3092"/>
                <a:gd name="T12" fmla="*/ 722 w 2798"/>
                <a:gd name="T13" fmla="*/ 1882 h 3092"/>
                <a:gd name="T14" fmla="*/ 781 w 2798"/>
                <a:gd name="T15" fmla="*/ 2144 h 3092"/>
                <a:gd name="T16" fmla="*/ 660 w 2798"/>
                <a:gd name="T17" fmla="*/ 2350 h 3092"/>
                <a:gd name="T18" fmla="*/ 133 w 2798"/>
                <a:gd name="T19" fmla="*/ 2762 h 3092"/>
                <a:gd name="T20" fmla="*/ 785 w 2798"/>
                <a:gd name="T21" fmla="*/ 2804 h 3092"/>
                <a:gd name="T22" fmla="*/ 928 w 2798"/>
                <a:gd name="T23" fmla="*/ 2498 h 3092"/>
                <a:gd name="T24" fmla="*/ 1568 w 2798"/>
                <a:gd name="T25" fmla="*/ 2120 h 3092"/>
                <a:gd name="T26" fmla="*/ 1613 w 2798"/>
                <a:gd name="T27" fmla="*/ 1806 h 3092"/>
                <a:gd name="T28" fmla="*/ 1549 w 2798"/>
                <a:gd name="T29" fmla="*/ 1707 h 3092"/>
                <a:gd name="T30" fmla="*/ 1509 w 2798"/>
                <a:gd name="T31" fmla="*/ 1631 h 3092"/>
                <a:gd name="T32" fmla="*/ 1467 w 2798"/>
                <a:gd name="T33" fmla="*/ 1537 h 3092"/>
                <a:gd name="T34" fmla="*/ 1438 w 2798"/>
                <a:gd name="T35" fmla="*/ 1452 h 3092"/>
                <a:gd name="T36" fmla="*/ 1361 w 2798"/>
                <a:gd name="T37" fmla="*/ 1323 h 3092"/>
                <a:gd name="T38" fmla="*/ 1363 w 2798"/>
                <a:gd name="T39" fmla="*/ 918 h 3092"/>
                <a:gd name="T40" fmla="*/ 1224 w 2798"/>
                <a:gd name="T41" fmla="*/ 523 h 3092"/>
                <a:gd name="T42" fmla="*/ 2262 w 2798"/>
                <a:gd name="T43" fmla="*/ 15 h 3092"/>
                <a:gd name="T44" fmla="*/ 2591 w 2798"/>
                <a:gd name="T45" fmla="*/ 164 h 3092"/>
                <a:gd name="T46" fmla="*/ 2734 w 2798"/>
                <a:gd name="T47" fmla="*/ 427 h 3092"/>
                <a:gd name="T48" fmla="*/ 2742 w 2798"/>
                <a:gd name="T49" fmla="*/ 865 h 3092"/>
                <a:gd name="T50" fmla="*/ 2795 w 2798"/>
                <a:gd name="T51" fmla="*/ 1269 h 3092"/>
                <a:gd name="T52" fmla="*/ 2669 w 2798"/>
                <a:gd name="T53" fmla="*/ 1439 h 3092"/>
                <a:gd name="T54" fmla="*/ 2569 w 2798"/>
                <a:gd name="T55" fmla="*/ 1413 h 3092"/>
                <a:gd name="T56" fmla="*/ 2629 w 2798"/>
                <a:gd name="T57" fmla="*/ 1334 h 3092"/>
                <a:gd name="T58" fmla="*/ 2683 w 2798"/>
                <a:gd name="T59" fmla="*/ 988 h 3092"/>
                <a:gd name="T60" fmla="*/ 2631 w 2798"/>
                <a:gd name="T61" fmla="*/ 541 h 3092"/>
                <a:gd name="T62" fmla="*/ 2599 w 2798"/>
                <a:gd name="T63" fmla="*/ 368 h 3092"/>
                <a:gd name="T64" fmla="*/ 2397 w 2798"/>
                <a:gd name="T65" fmla="*/ 169 h 3092"/>
                <a:gd name="T66" fmla="*/ 2006 w 2798"/>
                <a:gd name="T67" fmla="*/ 113 h 3092"/>
                <a:gd name="T68" fmla="*/ 1663 w 2798"/>
                <a:gd name="T69" fmla="*/ 214 h 3092"/>
                <a:gd name="T70" fmla="*/ 1517 w 2798"/>
                <a:gd name="T71" fmla="*/ 446 h 3092"/>
                <a:gd name="T72" fmla="*/ 1492 w 2798"/>
                <a:gd name="T73" fmla="*/ 929 h 3092"/>
                <a:gd name="T74" fmla="*/ 1464 w 2798"/>
                <a:gd name="T75" fmla="*/ 1281 h 3092"/>
                <a:gd name="T76" fmla="*/ 1531 w 2798"/>
                <a:gd name="T77" fmla="*/ 1366 h 3092"/>
                <a:gd name="T78" fmla="*/ 1575 w 2798"/>
                <a:gd name="T79" fmla="*/ 1504 h 3092"/>
                <a:gd name="T80" fmla="*/ 1609 w 2798"/>
                <a:gd name="T81" fmla="*/ 1581 h 3092"/>
                <a:gd name="T82" fmla="*/ 1702 w 2798"/>
                <a:gd name="T83" fmla="*/ 1738 h 3092"/>
                <a:gd name="T84" fmla="*/ 1734 w 2798"/>
                <a:gd name="T85" fmla="*/ 1778 h 3092"/>
                <a:gd name="T86" fmla="*/ 1655 w 2798"/>
                <a:gd name="T87" fmla="*/ 2191 h 3092"/>
                <a:gd name="T88" fmla="*/ 974 w 2798"/>
                <a:gd name="T89" fmla="*/ 2618 h 3092"/>
                <a:gd name="T90" fmla="*/ 895 w 2798"/>
                <a:gd name="T91" fmla="*/ 2980 h 3092"/>
                <a:gd name="T92" fmla="*/ 1564 w 2798"/>
                <a:gd name="T93" fmla="*/ 3053 h 3092"/>
                <a:gd name="T94" fmla="*/ 3 w 2798"/>
                <a:gd name="T95" fmla="*/ 2830 h 3092"/>
                <a:gd name="T96" fmla="*/ 153 w 2798"/>
                <a:gd name="T97" fmla="*/ 2542 h 3092"/>
                <a:gd name="T98" fmla="*/ 661 w 2798"/>
                <a:gd name="T99" fmla="*/ 2187 h 3092"/>
                <a:gd name="T100" fmla="*/ 600 w 2798"/>
                <a:gd name="T101" fmla="*/ 1908 h 3092"/>
                <a:gd name="T102" fmla="*/ 465 w 2798"/>
                <a:gd name="T103" fmla="*/ 1637 h 3092"/>
                <a:gd name="T104" fmla="*/ 392 w 2798"/>
                <a:gd name="T105" fmla="*/ 1288 h 3092"/>
                <a:gd name="T106" fmla="*/ 448 w 2798"/>
                <a:gd name="T107" fmla="*/ 896 h 3092"/>
                <a:gd name="T108" fmla="*/ 468 w 2798"/>
                <a:gd name="T109" fmla="*/ 795 h 3092"/>
                <a:gd name="T110" fmla="*/ 556 w 2798"/>
                <a:gd name="T111" fmla="*/ 616 h 3092"/>
                <a:gd name="T112" fmla="*/ 760 w 2798"/>
                <a:gd name="T113" fmla="*/ 452 h 3092"/>
                <a:gd name="T114" fmla="*/ 1126 w 2798"/>
                <a:gd name="T115" fmla="*/ 395 h 3092"/>
                <a:gd name="T116" fmla="*/ 1413 w 2798"/>
                <a:gd name="T117" fmla="*/ 398 h 3092"/>
                <a:gd name="T118" fmla="*/ 1586 w 2798"/>
                <a:gd name="T119" fmla="*/ 133 h 3092"/>
                <a:gd name="T120" fmla="*/ 1939 w 2798"/>
                <a:gd name="T121" fmla="*/ 6 h 3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92">
                  <a:moveTo>
                    <a:pt x="1063" y="506"/>
                  </a:moveTo>
                  <a:lnTo>
                    <a:pt x="1008" y="508"/>
                  </a:lnTo>
                  <a:lnTo>
                    <a:pt x="957" y="513"/>
                  </a:lnTo>
                  <a:lnTo>
                    <a:pt x="911" y="521"/>
                  </a:lnTo>
                  <a:lnTo>
                    <a:pt x="868" y="532"/>
                  </a:lnTo>
                  <a:lnTo>
                    <a:pt x="829" y="546"/>
                  </a:lnTo>
                  <a:lnTo>
                    <a:pt x="793" y="561"/>
                  </a:lnTo>
                  <a:lnTo>
                    <a:pt x="761" y="579"/>
                  </a:lnTo>
                  <a:lnTo>
                    <a:pt x="731" y="598"/>
                  </a:lnTo>
                  <a:lnTo>
                    <a:pt x="705" y="619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7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6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20"/>
                  </a:lnTo>
                  <a:lnTo>
                    <a:pt x="571" y="838"/>
                  </a:lnTo>
                  <a:lnTo>
                    <a:pt x="567" y="855"/>
                  </a:lnTo>
                  <a:lnTo>
                    <a:pt x="564" y="870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8"/>
                  </a:lnTo>
                  <a:lnTo>
                    <a:pt x="560" y="902"/>
                  </a:lnTo>
                  <a:lnTo>
                    <a:pt x="560" y="1205"/>
                  </a:lnTo>
                  <a:lnTo>
                    <a:pt x="541" y="1221"/>
                  </a:lnTo>
                  <a:lnTo>
                    <a:pt x="525" y="1239"/>
                  </a:lnTo>
                  <a:lnTo>
                    <a:pt x="514" y="1255"/>
                  </a:lnTo>
                  <a:lnTo>
                    <a:pt x="506" y="1272"/>
                  </a:lnTo>
                  <a:lnTo>
                    <a:pt x="504" y="1288"/>
                  </a:lnTo>
                  <a:lnTo>
                    <a:pt x="504" y="1482"/>
                  </a:lnTo>
                  <a:lnTo>
                    <a:pt x="507" y="1504"/>
                  </a:lnTo>
                  <a:lnTo>
                    <a:pt x="515" y="1525"/>
                  </a:lnTo>
                  <a:lnTo>
                    <a:pt x="528" y="1542"/>
                  </a:lnTo>
                  <a:lnTo>
                    <a:pt x="544" y="1557"/>
                  </a:lnTo>
                  <a:lnTo>
                    <a:pt x="564" y="1569"/>
                  </a:lnTo>
                  <a:lnTo>
                    <a:pt x="569" y="1591"/>
                  </a:lnTo>
                  <a:lnTo>
                    <a:pt x="579" y="1629"/>
                  </a:lnTo>
                  <a:lnTo>
                    <a:pt x="592" y="1665"/>
                  </a:lnTo>
                  <a:lnTo>
                    <a:pt x="606" y="1700"/>
                  </a:lnTo>
                  <a:lnTo>
                    <a:pt x="622" y="1732"/>
                  </a:lnTo>
                  <a:lnTo>
                    <a:pt x="639" y="1763"/>
                  </a:lnTo>
                  <a:lnTo>
                    <a:pt x="656" y="1792"/>
                  </a:lnTo>
                  <a:lnTo>
                    <a:pt x="673" y="1818"/>
                  </a:lnTo>
                  <a:lnTo>
                    <a:pt x="691" y="1842"/>
                  </a:lnTo>
                  <a:lnTo>
                    <a:pt x="707" y="1863"/>
                  </a:lnTo>
                  <a:lnTo>
                    <a:pt x="722" y="1882"/>
                  </a:lnTo>
                  <a:lnTo>
                    <a:pt x="735" y="1897"/>
                  </a:lnTo>
                  <a:lnTo>
                    <a:pt x="747" y="1909"/>
                  </a:lnTo>
                  <a:lnTo>
                    <a:pt x="755" y="1918"/>
                  </a:lnTo>
                  <a:lnTo>
                    <a:pt x="761" y="1925"/>
                  </a:lnTo>
                  <a:lnTo>
                    <a:pt x="763" y="1927"/>
                  </a:lnTo>
                  <a:lnTo>
                    <a:pt x="781" y="1943"/>
                  </a:lnTo>
                  <a:lnTo>
                    <a:pt x="781" y="2144"/>
                  </a:lnTo>
                  <a:lnTo>
                    <a:pt x="778" y="2181"/>
                  </a:lnTo>
                  <a:lnTo>
                    <a:pt x="770" y="2216"/>
                  </a:lnTo>
                  <a:lnTo>
                    <a:pt x="757" y="2249"/>
                  </a:lnTo>
                  <a:lnTo>
                    <a:pt x="739" y="2278"/>
                  </a:lnTo>
                  <a:lnTo>
                    <a:pt x="716" y="2306"/>
                  </a:lnTo>
                  <a:lnTo>
                    <a:pt x="690" y="2330"/>
                  </a:lnTo>
                  <a:lnTo>
                    <a:pt x="660" y="2350"/>
                  </a:lnTo>
                  <a:lnTo>
                    <a:pt x="288" y="2584"/>
                  </a:lnTo>
                  <a:lnTo>
                    <a:pt x="252" y="2606"/>
                  </a:lnTo>
                  <a:lnTo>
                    <a:pt x="222" y="2632"/>
                  </a:lnTo>
                  <a:lnTo>
                    <a:pt x="193" y="2660"/>
                  </a:lnTo>
                  <a:lnTo>
                    <a:pt x="169" y="2691"/>
                  </a:lnTo>
                  <a:lnTo>
                    <a:pt x="150" y="2725"/>
                  </a:lnTo>
                  <a:lnTo>
                    <a:pt x="133" y="2762"/>
                  </a:lnTo>
                  <a:lnTo>
                    <a:pt x="122" y="2799"/>
                  </a:lnTo>
                  <a:lnTo>
                    <a:pt x="115" y="2839"/>
                  </a:lnTo>
                  <a:lnTo>
                    <a:pt x="112" y="2878"/>
                  </a:lnTo>
                  <a:lnTo>
                    <a:pt x="112" y="2980"/>
                  </a:lnTo>
                  <a:lnTo>
                    <a:pt x="783" y="2980"/>
                  </a:lnTo>
                  <a:lnTo>
                    <a:pt x="783" y="2854"/>
                  </a:lnTo>
                  <a:lnTo>
                    <a:pt x="785" y="2804"/>
                  </a:lnTo>
                  <a:lnTo>
                    <a:pt x="793" y="2755"/>
                  </a:lnTo>
                  <a:lnTo>
                    <a:pt x="805" y="2707"/>
                  </a:lnTo>
                  <a:lnTo>
                    <a:pt x="821" y="2661"/>
                  </a:lnTo>
                  <a:lnTo>
                    <a:pt x="842" y="2616"/>
                  </a:lnTo>
                  <a:lnTo>
                    <a:pt x="867" y="2574"/>
                  </a:lnTo>
                  <a:lnTo>
                    <a:pt x="895" y="2535"/>
                  </a:lnTo>
                  <a:lnTo>
                    <a:pt x="928" y="2498"/>
                  </a:lnTo>
                  <a:lnTo>
                    <a:pt x="964" y="2464"/>
                  </a:lnTo>
                  <a:lnTo>
                    <a:pt x="1004" y="2435"/>
                  </a:lnTo>
                  <a:lnTo>
                    <a:pt x="1047" y="2408"/>
                  </a:lnTo>
                  <a:lnTo>
                    <a:pt x="1361" y="2235"/>
                  </a:lnTo>
                  <a:lnTo>
                    <a:pt x="1398" y="2216"/>
                  </a:lnTo>
                  <a:lnTo>
                    <a:pt x="1545" y="2135"/>
                  </a:lnTo>
                  <a:lnTo>
                    <a:pt x="1568" y="2120"/>
                  </a:lnTo>
                  <a:lnTo>
                    <a:pt x="1587" y="2101"/>
                  </a:lnTo>
                  <a:lnTo>
                    <a:pt x="1602" y="2080"/>
                  </a:lnTo>
                  <a:lnTo>
                    <a:pt x="1613" y="2057"/>
                  </a:lnTo>
                  <a:lnTo>
                    <a:pt x="1621" y="2031"/>
                  </a:lnTo>
                  <a:lnTo>
                    <a:pt x="1623" y="2004"/>
                  </a:lnTo>
                  <a:lnTo>
                    <a:pt x="1623" y="1818"/>
                  </a:lnTo>
                  <a:lnTo>
                    <a:pt x="1613" y="1806"/>
                  </a:lnTo>
                  <a:lnTo>
                    <a:pt x="1603" y="1792"/>
                  </a:lnTo>
                  <a:lnTo>
                    <a:pt x="1591" y="1774"/>
                  </a:lnTo>
                  <a:lnTo>
                    <a:pt x="1578" y="1754"/>
                  </a:lnTo>
                  <a:lnTo>
                    <a:pt x="1577" y="1753"/>
                  </a:lnTo>
                  <a:lnTo>
                    <a:pt x="1577" y="1752"/>
                  </a:lnTo>
                  <a:lnTo>
                    <a:pt x="1563" y="1730"/>
                  </a:lnTo>
                  <a:lnTo>
                    <a:pt x="1549" y="1707"/>
                  </a:lnTo>
                  <a:lnTo>
                    <a:pt x="1545" y="1701"/>
                  </a:lnTo>
                  <a:lnTo>
                    <a:pt x="1519" y="1651"/>
                  </a:lnTo>
                  <a:lnTo>
                    <a:pt x="1517" y="1649"/>
                  </a:lnTo>
                  <a:lnTo>
                    <a:pt x="1516" y="1646"/>
                  </a:lnTo>
                  <a:lnTo>
                    <a:pt x="1512" y="1637"/>
                  </a:lnTo>
                  <a:lnTo>
                    <a:pt x="1510" y="1634"/>
                  </a:lnTo>
                  <a:lnTo>
                    <a:pt x="1509" y="1631"/>
                  </a:lnTo>
                  <a:lnTo>
                    <a:pt x="1492" y="1597"/>
                  </a:lnTo>
                  <a:lnTo>
                    <a:pt x="1490" y="1592"/>
                  </a:lnTo>
                  <a:lnTo>
                    <a:pt x="1488" y="1587"/>
                  </a:lnTo>
                  <a:lnTo>
                    <a:pt x="1484" y="1580"/>
                  </a:lnTo>
                  <a:lnTo>
                    <a:pt x="1483" y="1576"/>
                  </a:lnTo>
                  <a:lnTo>
                    <a:pt x="1482" y="1573"/>
                  </a:lnTo>
                  <a:lnTo>
                    <a:pt x="1467" y="1537"/>
                  </a:lnTo>
                  <a:lnTo>
                    <a:pt x="1465" y="1530"/>
                  </a:lnTo>
                  <a:lnTo>
                    <a:pt x="1462" y="1524"/>
                  </a:lnTo>
                  <a:lnTo>
                    <a:pt x="1451" y="1493"/>
                  </a:lnTo>
                  <a:lnTo>
                    <a:pt x="1446" y="1476"/>
                  </a:lnTo>
                  <a:lnTo>
                    <a:pt x="1445" y="1472"/>
                  </a:lnTo>
                  <a:lnTo>
                    <a:pt x="1442" y="1468"/>
                  </a:lnTo>
                  <a:lnTo>
                    <a:pt x="1438" y="1452"/>
                  </a:lnTo>
                  <a:lnTo>
                    <a:pt x="1427" y="1416"/>
                  </a:lnTo>
                  <a:lnTo>
                    <a:pt x="1427" y="1413"/>
                  </a:lnTo>
                  <a:lnTo>
                    <a:pt x="1426" y="1411"/>
                  </a:lnTo>
                  <a:lnTo>
                    <a:pt x="1406" y="1392"/>
                  </a:lnTo>
                  <a:lnTo>
                    <a:pt x="1389" y="1372"/>
                  </a:lnTo>
                  <a:lnTo>
                    <a:pt x="1374" y="1348"/>
                  </a:lnTo>
                  <a:lnTo>
                    <a:pt x="1361" y="1323"/>
                  </a:lnTo>
                  <a:lnTo>
                    <a:pt x="1351" y="1295"/>
                  </a:lnTo>
                  <a:lnTo>
                    <a:pt x="1345" y="1266"/>
                  </a:lnTo>
                  <a:lnTo>
                    <a:pt x="1343" y="1237"/>
                  </a:lnTo>
                  <a:lnTo>
                    <a:pt x="1343" y="1012"/>
                  </a:lnTo>
                  <a:lnTo>
                    <a:pt x="1345" y="979"/>
                  </a:lnTo>
                  <a:lnTo>
                    <a:pt x="1352" y="948"/>
                  </a:lnTo>
                  <a:lnTo>
                    <a:pt x="1363" y="918"/>
                  </a:lnTo>
                  <a:lnTo>
                    <a:pt x="1379" y="890"/>
                  </a:lnTo>
                  <a:lnTo>
                    <a:pt x="1399" y="863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6"/>
                  </a:lnTo>
                  <a:lnTo>
                    <a:pt x="1224" y="523"/>
                  </a:lnTo>
                  <a:lnTo>
                    <a:pt x="1173" y="513"/>
                  </a:lnTo>
                  <a:lnTo>
                    <a:pt x="1119" y="508"/>
                  </a:lnTo>
                  <a:lnTo>
                    <a:pt x="1063" y="506"/>
                  </a:lnTo>
                  <a:close/>
                  <a:moveTo>
                    <a:pt x="2070" y="0"/>
                  </a:moveTo>
                  <a:lnTo>
                    <a:pt x="2137" y="2"/>
                  </a:lnTo>
                  <a:lnTo>
                    <a:pt x="2201" y="6"/>
                  </a:lnTo>
                  <a:lnTo>
                    <a:pt x="2262" y="15"/>
                  </a:lnTo>
                  <a:lnTo>
                    <a:pt x="2319" y="26"/>
                  </a:lnTo>
                  <a:lnTo>
                    <a:pt x="2373" y="41"/>
                  </a:lnTo>
                  <a:lnTo>
                    <a:pt x="2424" y="59"/>
                  </a:lnTo>
                  <a:lnTo>
                    <a:pt x="2471" y="80"/>
                  </a:lnTo>
                  <a:lnTo>
                    <a:pt x="2515" y="105"/>
                  </a:lnTo>
                  <a:lnTo>
                    <a:pt x="2554" y="133"/>
                  </a:lnTo>
                  <a:lnTo>
                    <a:pt x="2591" y="164"/>
                  </a:lnTo>
                  <a:lnTo>
                    <a:pt x="2625" y="198"/>
                  </a:lnTo>
                  <a:lnTo>
                    <a:pt x="2655" y="237"/>
                  </a:lnTo>
                  <a:lnTo>
                    <a:pt x="2679" y="276"/>
                  </a:lnTo>
                  <a:lnTo>
                    <a:pt x="2699" y="316"/>
                  </a:lnTo>
                  <a:lnTo>
                    <a:pt x="2714" y="354"/>
                  </a:lnTo>
                  <a:lnTo>
                    <a:pt x="2726" y="391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90"/>
                  </a:lnTo>
                  <a:lnTo>
                    <a:pt x="2744" y="516"/>
                  </a:lnTo>
                  <a:lnTo>
                    <a:pt x="2744" y="537"/>
                  </a:lnTo>
                  <a:lnTo>
                    <a:pt x="2743" y="554"/>
                  </a:lnTo>
                  <a:lnTo>
                    <a:pt x="2742" y="565"/>
                  </a:lnTo>
                  <a:lnTo>
                    <a:pt x="2742" y="865"/>
                  </a:lnTo>
                  <a:lnTo>
                    <a:pt x="2761" y="890"/>
                  </a:lnTo>
                  <a:lnTo>
                    <a:pt x="2777" y="918"/>
                  </a:lnTo>
                  <a:lnTo>
                    <a:pt x="2788" y="948"/>
                  </a:lnTo>
                  <a:lnTo>
                    <a:pt x="2795" y="979"/>
                  </a:lnTo>
                  <a:lnTo>
                    <a:pt x="2798" y="1012"/>
                  </a:lnTo>
                  <a:lnTo>
                    <a:pt x="2798" y="1237"/>
                  </a:lnTo>
                  <a:lnTo>
                    <a:pt x="2795" y="1269"/>
                  </a:lnTo>
                  <a:lnTo>
                    <a:pt x="2788" y="1300"/>
                  </a:lnTo>
                  <a:lnTo>
                    <a:pt x="2777" y="1330"/>
                  </a:lnTo>
                  <a:lnTo>
                    <a:pt x="2763" y="1357"/>
                  </a:lnTo>
                  <a:lnTo>
                    <a:pt x="2745" y="1382"/>
                  </a:lnTo>
                  <a:lnTo>
                    <a:pt x="2722" y="1404"/>
                  </a:lnTo>
                  <a:lnTo>
                    <a:pt x="2697" y="1424"/>
                  </a:lnTo>
                  <a:lnTo>
                    <a:pt x="2669" y="1439"/>
                  </a:lnTo>
                  <a:lnTo>
                    <a:pt x="2639" y="1450"/>
                  </a:lnTo>
                  <a:lnTo>
                    <a:pt x="2625" y="1453"/>
                  </a:lnTo>
                  <a:lnTo>
                    <a:pt x="2609" y="1451"/>
                  </a:lnTo>
                  <a:lnTo>
                    <a:pt x="2596" y="1446"/>
                  </a:lnTo>
                  <a:lnTo>
                    <a:pt x="2585" y="1438"/>
                  </a:lnTo>
                  <a:lnTo>
                    <a:pt x="2576" y="1427"/>
                  </a:lnTo>
                  <a:lnTo>
                    <a:pt x="2569" y="1413"/>
                  </a:lnTo>
                  <a:lnTo>
                    <a:pt x="2567" y="1399"/>
                  </a:lnTo>
                  <a:lnTo>
                    <a:pt x="2568" y="1384"/>
                  </a:lnTo>
                  <a:lnTo>
                    <a:pt x="2573" y="1371"/>
                  </a:lnTo>
                  <a:lnTo>
                    <a:pt x="2581" y="1359"/>
                  </a:lnTo>
                  <a:lnTo>
                    <a:pt x="2592" y="1349"/>
                  </a:lnTo>
                  <a:lnTo>
                    <a:pt x="2606" y="1343"/>
                  </a:lnTo>
                  <a:lnTo>
                    <a:pt x="2629" y="1334"/>
                  </a:lnTo>
                  <a:lnTo>
                    <a:pt x="2648" y="1320"/>
                  </a:lnTo>
                  <a:lnTo>
                    <a:pt x="2663" y="1303"/>
                  </a:lnTo>
                  <a:lnTo>
                    <a:pt x="2675" y="1283"/>
                  </a:lnTo>
                  <a:lnTo>
                    <a:pt x="2683" y="1260"/>
                  </a:lnTo>
                  <a:lnTo>
                    <a:pt x="2686" y="1237"/>
                  </a:lnTo>
                  <a:lnTo>
                    <a:pt x="2686" y="1012"/>
                  </a:lnTo>
                  <a:lnTo>
                    <a:pt x="2683" y="988"/>
                  </a:lnTo>
                  <a:lnTo>
                    <a:pt x="2675" y="967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2"/>
                  </a:lnTo>
                  <a:lnTo>
                    <a:pt x="2630" y="555"/>
                  </a:lnTo>
                  <a:lnTo>
                    <a:pt x="2631" y="551"/>
                  </a:lnTo>
                  <a:lnTo>
                    <a:pt x="2631" y="541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8"/>
                  </a:lnTo>
                  <a:lnTo>
                    <a:pt x="2584" y="335"/>
                  </a:lnTo>
                  <a:lnTo>
                    <a:pt x="2565" y="302"/>
                  </a:lnTo>
                  <a:lnTo>
                    <a:pt x="2539" y="272"/>
                  </a:lnTo>
                  <a:lnTo>
                    <a:pt x="2510" y="241"/>
                  </a:lnTo>
                  <a:lnTo>
                    <a:pt x="2476" y="214"/>
                  </a:lnTo>
                  <a:lnTo>
                    <a:pt x="2438" y="190"/>
                  </a:lnTo>
                  <a:lnTo>
                    <a:pt x="2397" y="169"/>
                  </a:lnTo>
                  <a:lnTo>
                    <a:pt x="2352" y="152"/>
                  </a:lnTo>
                  <a:lnTo>
                    <a:pt x="2303" y="138"/>
                  </a:lnTo>
                  <a:lnTo>
                    <a:pt x="2250" y="126"/>
                  </a:lnTo>
                  <a:lnTo>
                    <a:pt x="2194" y="118"/>
                  </a:lnTo>
                  <a:lnTo>
                    <a:pt x="2134" y="113"/>
                  </a:lnTo>
                  <a:lnTo>
                    <a:pt x="2070" y="112"/>
                  </a:lnTo>
                  <a:lnTo>
                    <a:pt x="2006" y="113"/>
                  </a:lnTo>
                  <a:lnTo>
                    <a:pt x="1946" y="118"/>
                  </a:lnTo>
                  <a:lnTo>
                    <a:pt x="1889" y="126"/>
                  </a:lnTo>
                  <a:lnTo>
                    <a:pt x="1836" y="138"/>
                  </a:lnTo>
                  <a:lnTo>
                    <a:pt x="1787" y="152"/>
                  </a:lnTo>
                  <a:lnTo>
                    <a:pt x="1743" y="170"/>
                  </a:lnTo>
                  <a:lnTo>
                    <a:pt x="1701" y="191"/>
                  </a:lnTo>
                  <a:lnTo>
                    <a:pt x="1663" y="214"/>
                  </a:lnTo>
                  <a:lnTo>
                    <a:pt x="1630" y="242"/>
                  </a:lnTo>
                  <a:lnTo>
                    <a:pt x="1600" y="272"/>
                  </a:lnTo>
                  <a:lnTo>
                    <a:pt x="1573" y="307"/>
                  </a:lnTo>
                  <a:lnTo>
                    <a:pt x="1551" y="343"/>
                  </a:lnTo>
                  <a:lnTo>
                    <a:pt x="1536" y="379"/>
                  </a:lnTo>
                  <a:lnTo>
                    <a:pt x="1524" y="414"/>
                  </a:lnTo>
                  <a:lnTo>
                    <a:pt x="1517" y="446"/>
                  </a:lnTo>
                  <a:lnTo>
                    <a:pt x="1512" y="476"/>
                  </a:lnTo>
                  <a:lnTo>
                    <a:pt x="1510" y="503"/>
                  </a:lnTo>
                  <a:lnTo>
                    <a:pt x="1509" y="524"/>
                  </a:lnTo>
                  <a:lnTo>
                    <a:pt x="1509" y="540"/>
                  </a:lnTo>
                  <a:lnTo>
                    <a:pt x="1511" y="541"/>
                  </a:lnTo>
                  <a:lnTo>
                    <a:pt x="1511" y="912"/>
                  </a:lnTo>
                  <a:lnTo>
                    <a:pt x="1492" y="929"/>
                  </a:lnTo>
                  <a:lnTo>
                    <a:pt x="1476" y="946"/>
                  </a:lnTo>
                  <a:lnTo>
                    <a:pt x="1465" y="967"/>
                  </a:lnTo>
                  <a:lnTo>
                    <a:pt x="1457" y="988"/>
                  </a:lnTo>
                  <a:lnTo>
                    <a:pt x="1455" y="1012"/>
                  </a:lnTo>
                  <a:lnTo>
                    <a:pt x="1455" y="1237"/>
                  </a:lnTo>
                  <a:lnTo>
                    <a:pt x="1457" y="1259"/>
                  </a:lnTo>
                  <a:lnTo>
                    <a:pt x="1464" y="1281"/>
                  </a:lnTo>
                  <a:lnTo>
                    <a:pt x="1474" y="1299"/>
                  </a:lnTo>
                  <a:lnTo>
                    <a:pt x="1488" y="1316"/>
                  </a:lnTo>
                  <a:lnTo>
                    <a:pt x="1507" y="1331"/>
                  </a:lnTo>
                  <a:lnTo>
                    <a:pt x="1526" y="1343"/>
                  </a:lnTo>
                  <a:lnTo>
                    <a:pt x="1530" y="1361"/>
                  </a:lnTo>
                  <a:lnTo>
                    <a:pt x="1531" y="1365"/>
                  </a:lnTo>
                  <a:lnTo>
                    <a:pt x="1531" y="1366"/>
                  </a:lnTo>
                  <a:lnTo>
                    <a:pt x="1531" y="1366"/>
                  </a:lnTo>
                  <a:lnTo>
                    <a:pt x="1545" y="1421"/>
                  </a:lnTo>
                  <a:lnTo>
                    <a:pt x="1549" y="1434"/>
                  </a:lnTo>
                  <a:lnTo>
                    <a:pt x="1557" y="1457"/>
                  </a:lnTo>
                  <a:lnTo>
                    <a:pt x="1566" y="1481"/>
                  </a:lnTo>
                  <a:lnTo>
                    <a:pt x="1571" y="1493"/>
                  </a:lnTo>
                  <a:lnTo>
                    <a:pt x="1575" y="1504"/>
                  </a:lnTo>
                  <a:lnTo>
                    <a:pt x="1577" y="1509"/>
                  </a:lnTo>
                  <a:lnTo>
                    <a:pt x="1578" y="1513"/>
                  </a:lnTo>
                  <a:lnTo>
                    <a:pt x="1587" y="1535"/>
                  </a:lnTo>
                  <a:lnTo>
                    <a:pt x="1590" y="1541"/>
                  </a:lnTo>
                  <a:lnTo>
                    <a:pt x="1608" y="1580"/>
                  </a:lnTo>
                  <a:lnTo>
                    <a:pt x="1608" y="1581"/>
                  </a:lnTo>
                  <a:lnTo>
                    <a:pt x="1609" y="1581"/>
                  </a:lnTo>
                  <a:lnTo>
                    <a:pt x="1611" y="1587"/>
                  </a:lnTo>
                  <a:lnTo>
                    <a:pt x="1629" y="1619"/>
                  </a:lnTo>
                  <a:lnTo>
                    <a:pt x="1646" y="1651"/>
                  </a:lnTo>
                  <a:lnTo>
                    <a:pt x="1662" y="1677"/>
                  </a:lnTo>
                  <a:lnTo>
                    <a:pt x="1677" y="1701"/>
                  </a:lnTo>
                  <a:lnTo>
                    <a:pt x="1691" y="1721"/>
                  </a:lnTo>
                  <a:lnTo>
                    <a:pt x="1702" y="1738"/>
                  </a:lnTo>
                  <a:lnTo>
                    <a:pt x="1711" y="1750"/>
                  </a:lnTo>
                  <a:lnTo>
                    <a:pt x="1718" y="1758"/>
                  </a:lnTo>
                  <a:lnTo>
                    <a:pt x="1719" y="1760"/>
                  </a:lnTo>
                  <a:lnTo>
                    <a:pt x="1720" y="1761"/>
                  </a:lnTo>
                  <a:lnTo>
                    <a:pt x="1721" y="1762"/>
                  </a:lnTo>
                  <a:lnTo>
                    <a:pt x="1721" y="1763"/>
                  </a:lnTo>
                  <a:lnTo>
                    <a:pt x="1734" y="1778"/>
                  </a:lnTo>
                  <a:lnTo>
                    <a:pt x="1734" y="2004"/>
                  </a:lnTo>
                  <a:lnTo>
                    <a:pt x="1732" y="2040"/>
                  </a:lnTo>
                  <a:lnTo>
                    <a:pt x="1725" y="2074"/>
                  </a:lnTo>
                  <a:lnTo>
                    <a:pt x="1714" y="2107"/>
                  </a:lnTo>
                  <a:lnTo>
                    <a:pt x="1698" y="2137"/>
                  </a:lnTo>
                  <a:lnTo>
                    <a:pt x="1679" y="2166"/>
                  </a:lnTo>
                  <a:lnTo>
                    <a:pt x="1655" y="2191"/>
                  </a:lnTo>
                  <a:lnTo>
                    <a:pt x="1629" y="2215"/>
                  </a:lnTo>
                  <a:lnTo>
                    <a:pt x="1599" y="2233"/>
                  </a:lnTo>
                  <a:lnTo>
                    <a:pt x="1100" y="2507"/>
                  </a:lnTo>
                  <a:lnTo>
                    <a:pt x="1063" y="2530"/>
                  </a:lnTo>
                  <a:lnTo>
                    <a:pt x="1030" y="2555"/>
                  </a:lnTo>
                  <a:lnTo>
                    <a:pt x="1000" y="2585"/>
                  </a:lnTo>
                  <a:lnTo>
                    <a:pt x="974" y="2618"/>
                  </a:lnTo>
                  <a:lnTo>
                    <a:pt x="950" y="2652"/>
                  </a:lnTo>
                  <a:lnTo>
                    <a:pt x="931" y="2689"/>
                  </a:lnTo>
                  <a:lnTo>
                    <a:pt x="916" y="2728"/>
                  </a:lnTo>
                  <a:lnTo>
                    <a:pt x="904" y="2769"/>
                  </a:lnTo>
                  <a:lnTo>
                    <a:pt x="897" y="2811"/>
                  </a:lnTo>
                  <a:lnTo>
                    <a:pt x="895" y="2854"/>
                  </a:lnTo>
                  <a:lnTo>
                    <a:pt x="895" y="2980"/>
                  </a:lnTo>
                  <a:lnTo>
                    <a:pt x="1511" y="2980"/>
                  </a:lnTo>
                  <a:lnTo>
                    <a:pt x="1528" y="2983"/>
                  </a:lnTo>
                  <a:lnTo>
                    <a:pt x="1543" y="2991"/>
                  </a:lnTo>
                  <a:lnTo>
                    <a:pt x="1555" y="3002"/>
                  </a:lnTo>
                  <a:lnTo>
                    <a:pt x="1564" y="3018"/>
                  </a:lnTo>
                  <a:lnTo>
                    <a:pt x="1567" y="3036"/>
                  </a:lnTo>
                  <a:lnTo>
                    <a:pt x="1564" y="3053"/>
                  </a:lnTo>
                  <a:lnTo>
                    <a:pt x="1555" y="3069"/>
                  </a:lnTo>
                  <a:lnTo>
                    <a:pt x="1543" y="3081"/>
                  </a:lnTo>
                  <a:lnTo>
                    <a:pt x="1528" y="3089"/>
                  </a:lnTo>
                  <a:lnTo>
                    <a:pt x="1511" y="3092"/>
                  </a:lnTo>
                  <a:lnTo>
                    <a:pt x="0" y="3092"/>
                  </a:lnTo>
                  <a:lnTo>
                    <a:pt x="0" y="2878"/>
                  </a:lnTo>
                  <a:lnTo>
                    <a:pt x="3" y="2830"/>
                  </a:lnTo>
                  <a:lnTo>
                    <a:pt x="10" y="2782"/>
                  </a:lnTo>
                  <a:lnTo>
                    <a:pt x="23" y="2737"/>
                  </a:lnTo>
                  <a:lnTo>
                    <a:pt x="41" y="2692"/>
                  </a:lnTo>
                  <a:lnTo>
                    <a:pt x="62" y="2651"/>
                  </a:lnTo>
                  <a:lnTo>
                    <a:pt x="89" y="2612"/>
                  </a:lnTo>
                  <a:lnTo>
                    <a:pt x="118" y="2576"/>
                  </a:lnTo>
                  <a:lnTo>
                    <a:pt x="153" y="2542"/>
                  </a:lnTo>
                  <a:lnTo>
                    <a:pt x="190" y="2512"/>
                  </a:lnTo>
                  <a:lnTo>
                    <a:pt x="231" y="2487"/>
                  </a:lnTo>
                  <a:lnTo>
                    <a:pt x="603" y="2253"/>
                  </a:lnTo>
                  <a:lnTo>
                    <a:pt x="623" y="2239"/>
                  </a:lnTo>
                  <a:lnTo>
                    <a:pt x="639" y="2224"/>
                  </a:lnTo>
                  <a:lnTo>
                    <a:pt x="652" y="2207"/>
                  </a:lnTo>
                  <a:lnTo>
                    <a:pt x="661" y="2187"/>
                  </a:lnTo>
                  <a:lnTo>
                    <a:pt x="666" y="2167"/>
                  </a:lnTo>
                  <a:lnTo>
                    <a:pt x="668" y="2144"/>
                  </a:lnTo>
                  <a:lnTo>
                    <a:pt x="668" y="1991"/>
                  </a:lnTo>
                  <a:lnTo>
                    <a:pt x="655" y="1976"/>
                  </a:lnTo>
                  <a:lnTo>
                    <a:pt x="639" y="1957"/>
                  </a:lnTo>
                  <a:lnTo>
                    <a:pt x="621" y="1935"/>
                  </a:lnTo>
                  <a:lnTo>
                    <a:pt x="600" y="1908"/>
                  </a:lnTo>
                  <a:lnTo>
                    <a:pt x="579" y="1879"/>
                  </a:lnTo>
                  <a:lnTo>
                    <a:pt x="556" y="1845"/>
                  </a:lnTo>
                  <a:lnTo>
                    <a:pt x="535" y="1809"/>
                  </a:lnTo>
                  <a:lnTo>
                    <a:pt x="515" y="1770"/>
                  </a:lnTo>
                  <a:lnTo>
                    <a:pt x="496" y="1728"/>
                  </a:lnTo>
                  <a:lnTo>
                    <a:pt x="479" y="1684"/>
                  </a:lnTo>
                  <a:lnTo>
                    <a:pt x="465" y="1637"/>
                  </a:lnTo>
                  <a:lnTo>
                    <a:pt x="444" y="1617"/>
                  </a:lnTo>
                  <a:lnTo>
                    <a:pt x="425" y="1593"/>
                  </a:lnTo>
                  <a:lnTo>
                    <a:pt x="411" y="1568"/>
                  </a:lnTo>
                  <a:lnTo>
                    <a:pt x="401" y="1540"/>
                  </a:lnTo>
                  <a:lnTo>
                    <a:pt x="394" y="1512"/>
                  </a:lnTo>
                  <a:lnTo>
                    <a:pt x="392" y="1482"/>
                  </a:lnTo>
                  <a:lnTo>
                    <a:pt x="392" y="1288"/>
                  </a:lnTo>
                  <a:lnTo>
                    <a:pt x="394" y="1260"/>
                  </a:lnTo>
                  <a:lnTo>
                    <a:pt x="401" y="1234"/>
                  </a:lnTo>
                  <a:lnTo>
                    <a:pt x="412" y="1207"/>
                  </a:lnTo>
                  <a:lnTo>
                    <a:pt x="428" y="1181"/>
                  </a:lnTo>
                  <a:lnTo>
                    <a:pt x="448" y="1157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9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3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7"/>
                  </a:lnTo>
                  <a:lnTo>
                    <a:pt x="521" y="670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90"/>
                  </a:lnTo>
                  <a:lnTo>
                    <a:pt x="600" y="564"/>
                  </a:lnTo>
                  <a:lnTo>
                    <a:pt x="627" y="538"/>
                  </a:lnTo>
                  <a:lnTo>
                    <a:pt x="655" y="515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5"/>
                  </a:lnTo>
                  <a:lnTo>
                    <a:pt x="846" y="421"/>
                  </a:lnTo>
                  <a:lnTo>
                    <a:pt x="894" y="409"/>
                  </a:lnTo>
                  <a:lnTo>
                    <a:pt x="947" y="400"/>
                  </a:lnTo>
                  <a:lnTo>
                    <a:pt x="1003" y="395"/>
                  </a:lnTo>
                  <a:lnTo>
                    <a:pt x="1063" y="393"/>
                  </a:lnTo>
                  <a:lnTo>
                    <a:pt x="1126" y="395"/>
                  </a:lnTo>
                  <a:lnTo>
                    <a:pt x="1186" y="401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5"/>
                  </a:lnTo>
                  <a:lnTo>
                    <a:pt x="1401" y="468"/>
                  </a:lnTo>
                  <a:lnTo>
                    <a:pt x="1405" y="435"/>
                  </a:lnTo>
                  <a:lnTo>
                    <a:pt x="1413" y="398"/>
                  </a:lnTo>
                  <a:lnTo>
                    <a:pt x="1424" y="360"/>
                  </a:lnTo>
                  <a:lnTo>
                    <a:pt x="1439" y="320"/>
                  </a:lnTo>
                  <a:lnTo>
                    <a:pt x="1459" y="279"/>
                  </a:lnTo>
                  <a:lnTo>
                    <a:pt x="1484" y="238"/>
                  </a:lnTo>
                  <a:lnTo>
                    <a:pt x="1516" y="198"/>
                  </a:lnTo>
                  <a:lnTo>
                    <a:pt x="1549" y="164"/>
                  </a:lnTo>
                  <a:lnTo>
                    <a:pt x="1586" y="133"/>
                  </a:lnTo>
                  <a:lnTo>
                    <a:pt x="1626" y="105"/>
                  </a:lnTo>
                  <a:lnTo>
                    <a:pt x="1669" y="80"/>
                  </a:lnTo>
                  <a:lnTo>
                    <a:pt x="1716" y="59"/>
                  </a:lnTo>
                  <a:lnTo>
                    <a:pt x="1767" y="41"/>
                  </a:lnTo>
                  <a:lnTo>
                    <a:pt x="1821" y="26"/>
                  </a:lnTo>
                  <a:lnTo>
                    <a:pt x="1878" y="15"/>
                  </a:lnTo>
                  <a:lnTo>
                    <a:pt x="1939" y="6"/>
                  </a:lnTo>
                  <a:lnTo>
                    <a:pt x="2003" y="2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1" name="Group 940"/>
          <p:cNvGrpSpPr/>
          <p:nvPr/>
        </p:nvGrpSpPr>
        <p:grpSpPr>
          <a:xfrm>
            <a:off x="10945290" y="2693988"/>
            <a:ext cx="582613" cy="544512"/>
            <a:chOff x="10928350" y="2693988"/>
            <a:chExt cx="582613" cy="5445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39" name="Freeform 298"/>
            <p:cNvSpPr>
              <a:spLocks noEditPoints="1"/>
            </p:cNvSpPr>
            <p:nvPr/>
          </p:nvSpPr>
          <p:spPr bwMode="auto">
            <a:xfrm>
              <a:off x="11239500" y="3040063"/>
              <a:ext cx="271463" cy="188912"/>
            </a:xfrm>
            <a:custGeom>
              <a:avLst/>
              <a:gdLst>
                <a:gd name="T0" fmla="*/ 792 w 1539"/>
                <a:gd name="T1" fmla="*/ 122 h 1066"/>
                <a:gd name="T2" fmla="*/ 688 w 1539"/>
                <a:gd name="T3" fmla="*/ 168 h 1066"/>
                <a:gd name="T4" fmla="*/ 604 w 1539"/>
                <a:gd name="T5" fmla="*/ 249 h 1066"/>
                <a:gd name="T6" fmla="*/ 516 w 1539"/>
                <a:gd name="T7" fmla="*/ 309 h 1066"/>
                <a:gd name="T8" fmla="*/ 426 w 1539"/>
                <a:gd name="T9" fmla="*/ 302 h 1066"/>
                <a:gd name="T10" fmla="*/ 343 w 1539"/>
                <a:gd name="T11" fmla="*/ 341 h 1066"/>
                <a:gd name="T12" fmla="*/ 287 w 1539"/>
                <a:gd name="T13" fmla="*/ 419 h 1066"/>
                <a:gd name="T14" fmla="*/ 247 w 1539"/>
                <a:gd name="T15" fmla="*/ 488 h 1066"/>
                <a:gd name="T16" fmla="*/ 169 w 1539"/>
                <a:gd name="T17" fmla="*/ 552 h 1066"/>
                <a:gd name="T18" fmla="*/ 122 w 1539"/>
                <a:gd name="T19" fmla="*/ 641 h 1066"/>
                <a:gd name="T20" fmla="*/ 116 w 1539"/>
                <a:gd name="T21" fmla="*/ 749 h 1066"/>
                <a:gd name="T22" fmla="*/ 158 w 1539"/>
                <a:gd name="T23" fmla="*/ 854 h 1066"/>
                <a:gd name="T24" fmla="*/ 240 w 1539"/>
                <a:gd name="T25" fmla="*/ 927 h 1066"/>
                <a:gd name="T26" fmla="*/ 348 w 1539"/>
                <a:gd name="T27" fmla="*/ 955 h 1066"/>
                <a:gd name="T28" fmla="*/ 1211 w 1539"/>
                <a:gd name="T29" fmla="*/ 955 h 1066"/>
                <a:gd name="T30" fmla="*/ 1311 w 1539"/>
                <a:gd name="T31" fmla="*/ 929 h 1066"/>
                <a:gd name="T32" fmla="*/ 1385 w 1539"/>
                <a:gd name="T33" fmla="*/ 863 h 1066"/>
                <a:gd name="T34" fmla="*/ 1424 w 1539"/>
                <a:gd name="T35" fmla="*/ 767 h 1066"/>
                <a:gd name="T36" fmla="*/ 1417 w 1539"/>
                <a:gd name="T37" fmla="*/ 662 h 1066"/>
                <a:gd name="T38" fmla="*/ 1367 w 1539"/>
                <a:gd name="T39" fmla="*/ 575 h 1066"/>
                <a:gd name="T40" fmla="*/ 1284 w 1539"/>
                <a:gd name="T41" fmla="*/ 520 h 1066"/>
                <a:gd name="T42" fmla="*/ 1206 w 1539"/>
                <a:gd name="T43" fmla="*/ 456 h 1066"/>
                <a:gd name="T44" fmla="*/ 1178 w 1539"/>
                <a:gd name="T45" fmla="*/ 322 h 1066"/>
                <a:gd name="T46" fmla="*/ 1106 w 1539"/>
                <a:gd name="T47" fmla="*/ 213 h 1066"/>
                <a:gd name="T48" fmla="*/ 1000 w 1539"/>
                <a:gd name="T49" fmla="*/ 139 h 1066"/>
                <a:gd name="T50" fmla="*/ 871 w 1539"/>
                <a:gd name="T51" fmla="*/ 113 h 1066"/>
                <a:gd name="T52" fmla="*/ 973 w 1539"/>
                <a:gd name="T53" fmla="*/ 13 h 1066"/>
                <a:gd name="T54" fmla="*/ 1111 w 1539"/>
                <a:gd name="T55" fmla="*/ 73 h 1066"/>
                <a:gd name="T56" fmla="*/ 1221 w 1539"/>
                <a:gd name="T57" fmla="*/ 175 h 1066"/>
                <a:gd name="T58" fmla="*/ 1293 w 1539"/>
                <a:gd name="T59" fmla="*/ 309 h 1066"/>
                <a:gd name="T60" fmla="*/ 1354 w 1539"/>
                <a:gd name="T61" fmla="*/ 428 h 1066"/>
                <a:gd name="T62" fmla="*/ 1451 w 1539"/>
                <a:gd name="T63" fmla="*/ 502 h 1066"/>
                <a:gd name="T64" fmla="*/ 1516 w 1539"/>
                <a:gd name="T65" fmla="*/ 606 h 1066"/>
                <a:gd name="T66" fmla="*/ 1539 w 1539"/>
                <a:gd name="T67" fmla="*/ 730 h 1066"/>
                <a:gd name="T68" fmla="*/ 1514 w 1539"/>
                <a:gd name="T69" fmla="*/ 861 h 1066"/>
                <a:gd name="T70" fmla="*/ 1443 w 1539"/>
                <a:gd name="T71" fmla="*/ 968 h 1066"/>
                <a:gd name="T72" fmla="*/ 1339 w 1539"/>
                <a:gd name="T73" fmla="*/ 1040 h 1066"/>
                <a:gd name="T74" fmla="*/ 1211 w 1539"/>
                <a:gd name="T75" fmla="*/ 1066 h 1066"/>
                <a:gd name="T76" fmla="*/ 960 w 1539"/>
                <a:gd name="T77" fmla="*/ 1066 h 1066"/>
                <a:gd name="T78" fmla="*/ 950 w 1539"/>
                <a:gd name="T79" fmla="*/ 1066 h 1066"/>
                <a:gd name="T80" fmla="*/ 255 w 1539"/>
                <a:gd name="T81" fmla="*/ 1054 h 1066"/>
                <a:gd name="T82" fmla="*/ 135 w 1539"/>
                <a:gd name="T83" fmla="*/ 991 h 1066"/>
                <a:gd name="T84" fmla="*/ 48 w 1539"/>
                <a:gd name="T85" fmla="*/ 889 h 1066"/>
                <a:gd name="T86" fmla="*/ 4 w 1539"/>
                <a:gd name="T87" fmla="*/ 758 h 1066"/>
                <a:gd name="T88" fmla="*/ 10 w 1539"/>
                <a:gd name="T89" fmla="*/ 627 h 1066"/>
                <a:gd name="T90" fmla="*/ 58 w 1539"/>
                <a:gd name="T91" fmla="*/ 514 h 1066"/>
                <a:gd name="T92" fmla="*/ 140 w 1539"/>
                <a:gd name="T93" fmla="*/ 424 h 1066"/>
                <a:gd name="T94" fmla="*/ 206 w 1539"/>
                <a:gd name="T95" fmla="*/ 330 h 1066"/>
                <a:gd name="T96" fmla="*/ 283 w 1539"/>
                <a:gd name="T97" fmla="*/ 246 h 1066"/>
                <a:gd name="T98" fmla="*/ 382 w 1539"/>
                <a:gd name="T99" fmla="*/ 196 h 1066"/>
                <a:gd name="T100" fmla="*/ 483 w 1539"/>
                <a:gd name="T101" fmla="*/ 187 h 1066"/>
                <a:gd name="T102" fmla="*/ 571 w 1539"/>
                <a:gd name="T103" fmla="*/ 119 h 1066"/>
                <a:gd name="T104" fmla="*/ 688 w 1539"/>
                <a:gd name="T105" fmla="*/ 40 h 1066"/>
                <a:gd name="T106" fmla="*/ 823 w 1539"/>
                <a:gd name="T107" fmla="*/ 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9" h="1066">
                  <a:moveTo>
                    <a:pt x="871" y="113"/>
                  </a:moveTo>
                  <a:lnTo>
                    <a:pt x="831" y="115"/>
                  </a:lnTo>
                  <a:lnTo>
                    <a:pt x="792" y="122"/>
                  </a:lnTo>
                  <a:lnTo>
                    <a:pt x="756" y="133"/>
                  </a:lnTo>
                  <a:lnTo>
                    <a:pt x="721" y="148"/>
                  </a:lnTo>
                  <a:lnTo>
                    <a:pt x="688" y="168"/>
                  </a:lnTo>
                  <a:lnTo>
                    <a:pt x="657" y="191"/>
                  </a:lnTo>
                  <a:lnTo>
                    <a:pt x="629" y="219"/>
                  </a:lnTo>
                  <a:lnTo>
                    <a:pt x="604" y="249"/>
                  </a:lnTo>
                  <a:lnTo>
                    <a:pt x="582" y="283"/>
                  </a:lnTo>
                  <a:lnTo>
                    <a:pt x="558" y="323"/>
                  </a:lnTo>
                  <a:lnTo>
                    <a:pt x="516" y="309"/>
                  </a:lnTo>
                  <a:lnTo>
                    <a:pt x="487" y="302"/>
                  </a:lnTo>
                  <a:lnTo>
                    <a:pt x="459" y="299"/>
                  </a:lnTo>
                  <a:lnTo>
                    <a:pt x="426" y="302"/>
                  </a:lnTo>
                  <a:lnTo>
                    <a:pt x="397" y="311"/>
                  </a:lnTo>
                  <a:lnTo>
                    <a:pt x="368" y="324"/>
                  </a:lnTo>
                  <a:lnTo>
                    <a:pt x="343" y="341"/>
                  </a:lnTo>
                  <a:lnTo>
                    <a:pt x="320" y="364"/>
                  </a:lnTo>
                  <a:lnTo>
                    <a:pt x="302" y="389"/>
                  </a:lnTo>
                  <a:lnTo>
                    <a:pt x="287" y="419"/>
                  </a:lnTo>
                  <a:lnTo>
                    <a:pt x="278" y="449"/>
                  </a:lnTo>
                  <a:lnTo>
                    <a:pt x="272" y="477"/>
                  </a:lnTo>
                  <a:lnTo>
                    <a:pt x="247" y="488"/>
                  </a:lnTo>
                  <a:lnTo>
                    <a:pt x="219" y="506"/>
                  </a:lnTo>
                  <a:lnTo>
                    <a:pt x="192" y="527"/>
                  </a:lnTo>
                  <a:lnTo>
                    <a:pt x="169" y="552"/>
                  </a:lnTo>
                  <a:lnTo>
                    <a:pt x="149" y="579"/>
                  </a:lnTo>
                  <a:lnTo>
                    <a:pt x="133" y="610"/>
                  </a:lnTo>
                  <a:lnTo>
                    <a:pt x="122" y="641"/>
                  </a:lnTo>
                  <a:lnTo>
                    <a:pt x="115" y="675"/>
                  </a:lnTo>
                  <a:lnTo>
                    <a:pt x="113" y="710"/>
                  </a:lnTo>
                  <a:lnTo>
                    <a:pt x="116" y="749"/>
                  </a:lnTo>
                  <a:lnTo>
                    <a:pt x="124" y="786"/>
                  </a:lnTo>
                  <a:lnTo>
                    <a:pt x="138" y="822"/>
                  </a:lnTo>
                  <a:lnTo>
                    <a:pt x="158" y="854"/>
                  </a:lnTo>
                  <a:lnTo>
                    <a:pt x="181" y="882"/>
                  </a:lnTo>
                  <a:lnTo>
                    <a:pt x="208" y="907"/>
                  </a:lnTo>
                  <a:lnTo>
                    <a:pt x="240" y="927"/>
                  </a:lnTo>
                  <a:lnTo>
                    <a:pt x="274" y="941"/>
                  </a:lnTo>
                  <a:lnTo>
                    <a:pt x="310" y="951"/>
                  </a:lnTo>
                  <a:lnTo>
                    <a:pt x="348" y="955"/>
                  </a:lnTo>
                  <a:lnTo>
                    <a:pt x="958" y="954"/>
                  </a:lnTo>
                  <a:lnTo>
                    <a:pt x="968" y="954"/>
                  </a:lnTo>
                  <a:lnTo>
                    <a:pt x="1211" y="955"/>
                  </a:lnTo>
                  <a:lnTo>
                    <a:pt x="1247" y="952"/>
                  </a:lnTo>
                  <a:lnTo>
                    <a:pt x="1280" y="942"/>
                  </a:lnTo>
                  <a:lnTo>
                    <a:pt x="1311" y="929"/>
                  </a:lnTo>
                  <a:lnTo>
                    <a:pt x="1339" y="911"/>
                  </a:lnTo>
                  <a:lnTo>
                    <a:pt x="1364" y="888"/>
                  </a:lnTo>
                  <a:lnTo>
                    <a:pt x="1385" y="863"/>
                  </a:lnTo>
                  <a:lnTo>
                    <a:pt x="1403" y="833"/>
                  </a:lnTo>
                  <a:lnTo>
                    <a:pt x="1416" y="801"/>
                  </a:lnTo>
                  <a:lnTo>
                    <a:pt x="1424" y="767"/>
                  </a:lnTo>
                  <a:lnTo>
                    <a:pt x="1427" y="730"/>
                  </a:lnTo>
                  <a:lnTo>
                    <a:pt x="1425" y="695"/>
                  </a:lnTo>
                  <a:lnTo>
                    <a:pt x="1417" y="662"/>
                  </a:lnTo>
                  <a:lnTo>
                    <a:pt x="1405" y="630"/>
                  </a:lnTo>
                  <a:lnTo>
                    <a:pt x="1387" y="601"/>
                  </a:lnTo>
                  <a:lnTo>
                    <a:pt x="1367" y="575"/>
                  </a:lnTo>
                  <a:lnTo>
                    <a:pt x="1343" y="553"/>
                  </a:lnTo>
                  <a:lnTo>
                    <a:pt x="1314" y="534"/>
                  </a:lnTo>
                  <a:lnTo>
                    <a:pt x="1284" y="520"/>
                  </a:lnTo>
                  <a:lnTo>
                    <a:pt x="1251" y="511"/>
                  </a:lnTo>
                  <a:lnTo>
                    <a:pt x="1206" y="502"/>
                  </a:lnTo>
                  <a:lnTo>
                    <a:pt x="1206" y="456"/>
                  </a:lnTo>
                  <a:lnTo>
                    <a:pt x="1202" y="410"/>
                  </a:lnTo>
                  <a:lnTo>
                    <a:pt x="1193" y="365"/>
                  </a:lnTo>
                  <a:lnTo>
                    <a:pt x="1178" y="322"/>
                  </a:lnTo>
                  <a:lnTo>
                    <a:pt x="1159" y="282"/>
                  </a:lnTo>
                  <a:lnTo>
                    <a:pt x="1134" y="246"/>
                  </a:lnTo>
                  <a:lnTo>
                    <a:pt x="1106" y="213"/>
                  </a:lnTo>
                  <a:lnTo>
                    <a:pt x="1073" y="184"/>
                  </a:lnTo>
                  <a:lnTo>
                    <a:pt x="1038" y="160"/>
                  </a:lnTo>
                  <a:lnTo>
                    <a:pt x="1000" y="139"/>
                  </a:lnTo>
                  <a:lnTo>
                    <a:pt x="958" y="125"/>
                  </a:lnTo>
                  <a:lnTo>
                    <a:pt x="915" y="116"/>
                  </a:lnTo>
                  <a:lnTo>
                    <a:pt x="871" y="113"/>
                  </a:lnTo>
                  <a:close/>
                  <a:moveTo>
                    <a:pt x="871" y="0"/>
                  </a:moveTo>
                  <a:lnTo>
                    <a:pt x="923" y="4"/>
                  </a:lnTo>
                  <a:lnTo>
                    <a:pt x="973" y="13"/>
                  </a:lnTo>
                  <a:lnTo>
                    <a:pt x="1021" y="27"/>
                  </a:lnTo>
                  <a:lnTo>
                    <a:pt x="1067" y="47"/>
                  </a:lnTo>
                  <a:lnTo>
                    <a:pt x="1111" y="73"/>
                  </a:lnTo>
                  <a:lnTo>
                    <a:pt x="1151" y="103"/>
                  </a:lnTo>
                  <a:lnTo>
                    <a:pt x="1188" y="137"/>
                  </a:lnTo>
                  <a:lnTo>
                    <a:pt x="1221" y="175"/>
                  </a:lnTo>
                  <a:lnTo>
                    <a:pt x="1249" y="217"/>
                  </a:lnTo>
                  <a:lnTo>
                    <a:pt x="1274" y="262"/>
                  </a:lnTo>
                  <a:lnTo>
                    <a:pt x="1293" y="309"/>
                  </a:lnTo>
                  <a:lnTo>
                    <a:pt x="1307" y="360"/>
                  </a:lnTo>
                  <a:lnTo>
                    <a:pt x="1315" y="412"/>
                  </a:lnTo>
                  <a:lnTo>
                    <a:pt x="1354" y="428"/>
                  </a:lnTo>
                  <a:lnTo>
                    <a:pt x="1390" y="448"/>
                  </a:lnTo>
                  <a:lnTo>
                    <a:pt x="1422" y="473"/>
                  </a:lnTo>
                  <a:lnTo>
                    <a:pt x="1451" y="502"/>
                  </a:lnTo>
                  <a:lnTo>
                    <a:pt x="1477" y="533"/>
                  </a:lnTo>
                  <a:lnTo>
                    <a:pt x="1498" y="568"/>
                  </a:lnTo>
                  <a:lnTo>
                    <a:pt x="1516" y="606"/>
                  </a:lnTo>
                  <a:lnTo>
                    <a:pt x="1529" y="645"/>
                  </a:lnTo>
                  <a:lnTo>
                    <a:pt x="1536" y="687"/>
                  </a:lnTo>
                  <a:lnTo>
                    <a:pt x="1539" y="730"/>
                  </a:lnTo>
                  <a:lnTo>
                    <a:pt x="1536" y="776"/>
                  </a:lnTo>
                  <a:lnTo>
                    <a:pt x="1527" y="820"/>
                  </a:lnTo>
                  <a:lnTo>
                    <a:pt x="1514" y="861"/>
                  </a:lnTo>
                  <a:lnTo>
                    <a:pt x="1494" y="900"/>
                  </a:lnTo>
                  <a:lnTo>
                    <a:pt x="1471" y="935"/>
                  </a:lnTo>
                  <a:lnTo>
                    <a:pt x="1443" y="968"/>
                  </a:lnTo>
                  <a:lnTo>
                    <a:pt x="1412" y="996"/>
                  </a:lnTo>
                  <a:lnTo>
                    <a:pt x="1377" y="1020"/>
                  </a:lnTo>
                  <a:lnTo>
                    <a:pt x="1339" y="1040"/>
                  </a:lnTo>
                  <a:lnTo>
                    <a:pt x="1299" y="1055"/>
                  </a:lnTo>
                  <a:lnTo>
                    <a:pt x="1256" y="1063"/>
                  </a:lnTo>
                  <a:lnTo>
                    <a:pt x="1211" y="1066"/>
                  </a:lnTo>
                  <a:lnTo>
                    <a:pt x="970" y="1066"/>
                  </a:lnTo>
                  <a:lnTo>
                    <a:pt x="965" y="1066"/>
                  </a:lnTo>
                  <a:lnTo>
                    <a:pt x="960" y="1066"/>
                  </a:lnTo>
                  <a:lnTo>
                    <a:pt x="957" y="1066"/>
                  </a:lnTo>
                  <a:lnTo>
                    <a:pt x="954" y="1066"/>
                  </a:lnTo>
                  <a:lnTo>
                    <a:pt x="950" y="1066"/>
                  </a:lnTo>
                  <a:lnTo>
                    <a:pt x="348" y="1066"/>
                  </a:lnTo>
                  <a:lnTo>
                    <a:pt x="301" y="1063"/>
                  </a:lnTo>
                  <a:lnTo>
                    <a:pt x="255" y="1054"/>
                  </a:lnTo>
                  <a:lnTo>
                    <a:pt x="213" y="1038"/>
                  </a:lnTo>
                  <a:lnTo>
                    <a:pt x="173" y="1018"/>
                  </a:lnTo>
                  <a:lnTo>
                    <a:pt x="135" y="991"/>
                  </a:lnTo>
                  <a:lnTo>
                    <a:pt x="103" y="962"/>
                  </a:lnTo>
                  <a:lnTo>
                    <a:pt x="73" y="927"/>
                  </a:lnTo>
                  <a:lnTo>
                    <a:pt x="48" y="889"/>
                  </a:lnTo>
                  <a:lnTo>
                    <a:pt x="27" y="848"/>
                  </a:lnTo>
                  <a:lnTo>
                    <a:pt x="13" y="805"/>
                  </a:lnTo>
                  <a:lnTo>
                    <a:pt x="4" y="758"/>
                  </a:lnTo>
                  <a:lnTo>
                    <a:pt x="0" y="710"/>
                  </a:lnTo>
                  <a:lnTo>
                    <a:pt x="3" y="668"/>
                  </a:lnTo>
                  <a:lnTo>
                    <a:pt x="10" y="627"/>
                  </a:lnTo>
                  <a:lnTo>
                    <a:pt x="22" y="587"/>
                  </a:lnTo>
                  <a:lnTo>
                    <a:pt x="38" y="549"/>
                  </a:lnTo>
                  <a:lnTo>
                    <a:pt x="58" y="514"/>
                  </a:lnTo>
                  <a:lnTo>
                    <a:pt x="82" y="481"/>
                  </a:lnTo>
                  <a:lnTo>
                    <a:pt x="110" y="450"/>
                  </a:lnTo>
                  <a:lnTo>
                    <a:pt x="140" y="424"/>
                  </a:lnTo>
                  <a:lnTo>
                    <a:pt x="175" y="400"/>
                  </a:lnTo>
                  <a:lnTo>
                    <a:pt x="189" y="364"/>
                  </a:lnTo>
                  <a:lnTo>
                    <a:pt x="206" y="330"/>
                  </a:lnTo>
                  <a:lnTo>
                    <a:pt x="229" y="299"/>
                  </a:lnTo>
                  <a:lnTo>
                    <a:pt x="254" y="271"/>
                  </a:lnTo>
                  <a:lnTo>
                    <a:pt x="283" y="246"/>
                  </a:lnTo>
                  <a:lnTo>
                    <a:pt x="313" y="226"/>
                  </a:lnTo>
                  <a:lnTo>
                    <a:pt x="347" y="209"/>
                  </a:lnTo>
                  <a:lnTo>
                    <a:pt x="382" y="196"/>
                  </a:lnTo>
                  <a:lnTo>
                    <a:pt x="420" y="189"/>
                  </a:lnTo>
                  <a:lnTo>
                    <a:pt x="459" y="186"/>
                  </a:lnTo>
                  <a:lnTo>
                    <a:pt x="483" y="187"/>
                  </a:lnTo>
                  <a:lnTo>
                    <a:pt x="508" y="191"/>
                  </a:lnTo>
                  <a:lnTo>
                    <a:pt x="537" y="154"/>
                  </a:lnTo>
                  <a:lnTo>
                    <a:pt x="571" y="119"/>
                  </a:lnTo>
                  <a:lnTo>
                    <a:pt x="607" y="88"/>
                  </a:lnTo>
                  <a:lnTo>
                    <a:pt x="646" y="63"/>
                  </a:lnTo>
                  <a:lnTo>
                    <a:pt x="688" y="40"/>
                  </a:lnTo>
                  <a:lnTo>
                    <a:pt x="731" y="23"/>
                  </a:lnTo>
                  <a:lnTo>
                    <a:pt x="776" y="11"/>
                  </a:lnTo>
                  <a:lnTo>
                    <a:pt x="823" y="2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299"/>
            <p:cNvSpPr>
              <a:spLocks noEditPoints="1"/>
            </p:cNvSpPr>
            <p:nvPr/>
          </p:nvSpPr>
          <p:spPr bwMode="auto">
            <a:xfrm>
              <a:off x="10928350" y="2693988"/>
              <a:ext cx="493713" cy="544512"/>
            </a:xfrm>
            <a:custGeom>
              <a:avLst/>
              <a:gdLst>
                <a:gd name="T0" fmla="*/ 793 w 2798"/>
                <a:gd name="T1" fmla="*/ 561 h 3088"/>
                <a:gd name="T2" fmla="*/ 627 w 2798"/>
                <a:gd name="T3" fmla="*/ 709 h 3088"/>
                <a:gd name="T4" fmla="*/ 567 w 2798"/>
                <a:gd name="T5" fmla="*/ 854 h 3088"/>
                <a:gd name="T6" fmla="*/ 541 w 2798"/>
                <a:gd name="T7" fmla="*/ 1220 h 3088"/>
                <a:gd name="T8" fmla="*/ 515 w 2798"/>
                <a:gd name="T9" fmla="*/ 1523 h 3088"/>
                <a:gd name="T10" fmla="*/ 606 w 2798"/>
                <a:gd name="T11" fmla="*/ 1698 h 3088"/>
                <a:gd name="T12" fmla="*/ 722 w 2798"/>
                <a:gd name="T13" fmla="*/ 1879 h 3088"/>
                <a:gd name="T14" fmla="*/ 781 w 2798"/>
                <a:gd name="T15" fmla="*/ 2142 h 3088"/>
                <a:gd name="T16" fmla="*/ 660 w 2798"/>
                <a:gd name="T17" fmla="*/ 2346 h 3088"/>
                <a:gd name="T18" fmla="*/ 133 w 2798"/>
                <a:gd name="T19" fmla="*/ 2757 h 3088"/>
                <a:gd name="T20" fmla="*/ 785 w 2798"/>
                <a:gd name="T21" fmla="*/ 2799 h 3088"/>
                <a:gd name="T22" fmla="*/ 928 w 2798"/>
                <a:gd name="T23" fmla="*/ 2494 h 3088"/>
                <a:gd name="T24" fmla="*/ 1568 w 2798"/>
                <a:gd name="T25" fmla="*/ 2116 h 3088"/>
                <a:gd name="T26" fmla="*/ 1613 w 2798"/>
                <a:gd name="T27" fmla="*/ 1804 h 3088"/>
                <a:gd name="T28" fmla="*/ 1549 w 2798"/>
                <a:gd name="T29" fmla="*/ 1704 h 3088"/>
                <a:gd name="T30" fmla="*/ 1509 w 2798"/>
                <a:gd name="T31" fmla="*/ 1629 h 3088"/>
                <a:gd name="T32" fmla="*/ 1467 w 2798"/>
                <a:gd name="T33" fmla="*/ 1535 h 3088"/>
                <a:gd name="T34" fmla="*/ 1442 w 2798"/>
                <a:gd name="T35" fmla="*/ 1465 h 3088"/>
                <a:gd name="T36" fmla="*/ 1374 w 2798"/>
                <a:gd name="T37" fmla="*/ 1347 h 3088"/>
                <a:gd name="T38" fmla="*/ 1352 w 2798"/>
                <a:gd name="T39" fmla="*/ 947 h 3088"/>
                <a:gd name="T40" fmla="*/ 1272 w 2798"/>
                <a:gd name="T41" fmla="*/ 536 h 3088"/>
                <a:gd name="T42" fmla="*/ 2201 w 2798"/>
                <a:gd name="T43" fmla="*/ 7 h 3088"/>
                <a:gd name="T44" fmla="*/ 2554 w 2798"/>
                <a:gd name="T45" fmla="*/ 134 h 3088"/>
                <a:gd name="T46" fmla="*/ 2726 w 2798"/>
                <a:gd name="T47" fmla="*/ 392 h 3088"/>
                <a:gd name="T48" fmla="*/ 2742 w 2798"/>
                <a:gd name="T49" fmla="*/ 564 h 3088"/>
                <a:gd name="T50" fmla="*/ 2798 w 2798"/>
                <a:gd name="T51" fmla="*/ 1236 h 3088"/>
                <a:gd name="T52" fmla="*/ 2697 w 2798"/>
                <a:gd name="T53" fmla="*/ 1422 h 3088"/>
                <a:gd name="T54" fmla="*/ 2576 w 2798"/>
                <a:gd name="T55" fmla="*/ 1426 h 3088"/>
                <a:gd name="T56" fmla="*/ 2606 w 2798"/>
                <a:gd name="T57" fmla="*/ 1342 h 3088"/>
                <a:gd name="T58" fmla="*/ 2686 w 2798"/>
                <a:gd name="T59" fmla="*/ 1010 h 3088"/>
                <a:gd name="T60" fmla="*/ 2631 w 2798"/>
                <a:gd name="T61" fmla="*/ 551 h 3088"/>
                <a:gd name="T62" fmla="*/ 2611 w 2798"/>
                <a:gd name="T63" fmla="*/ 399 h 3088"/>
                <a:gd name="T64" fmla="*/ 2438 w 2798"/>
                <a:gd name="T65" fmla="*/ 191 h 3088"/>
                <a:gd name="T66" fmla="*/ 2070 w 2798"/>
                <a:gd name="T67" fmla="*/ 113 h 3088"/>
                <a:gd name="T68" fmla="*/ 1701 w 2798"/>
                <a:gd name="T69" fmla="*/ 192 h 3088"/>
                <a:gd name="T70" fmla="*/ 1524 w 2798"/>
                <a:gd name="T71" fmla="*/ 413 h 3088"/>
                <a:gd name="T72" fmla="*/ 1511 w 2798"/>
                <a:gd name="T73" fmla="*/ 911 h 3088"/>
                <a:gd name="T74" fmla="*/ 1457 w 2798"/>
                <a:gd name="T75" fmla="*/ 1257 h 3088"/>
                <a:gd name="T76" fmla="*/ 1531 w 2798"/>
                <a:gd name="T77" fmla="*/ 1364 h 3088"/>
                <a:gd name="T78" fmla="*/ 1577 w 2798"/>
                <a:gd name="T79" fmla="*/ 1507 h 3088"/>
                <a:gd name="T80" fmla="*/ 1629 w 2798"/>
                <a:gd name="T81" fmla="*/ 1618 h 3088"/>
                <a:gd name="T82" fmla="*/ 1718 w 2798"/>
                <a:gd name="T83" fmla="*/ 1756 h 3088"/>
                <a:gd name="T84" fmla="*/ 1732 w 2798"/>
                <a:gd name="T85" fmla="*/ 2037 h 3088"/>
                <a:gd name="T86" fmla="*/ 1599 w 2798"/>
                <a:gd name="T87" fmla="*/ 2231 h 3088"/>
                <a:gd name="T88" fmla="*/ 931 w 2798"/>
                <a:gd name="T89" fmla="*/ 2686 h 3088"/>
                <a:gd name="T90" fmla="*/ 1528 w 2798"/>
                <a:gd name="T91" fmla="*/ 2978 h 3088"/>
                <a:gd name="T92" fmla="*/ 1543 w 2798"/>
                <a:gd name="T93" fmla="*/ 3077 h 3088"/>
                <a:gd name="T94" fmla="*/ 23 w 2798"/>
                <a:gd name="T95" fmla="*/ 2733 h 3088"/>
                <a:gd name="T96" fmla="*/ 231 w 2798"/>
                <a:gd name="T97" fmla="*/ 2484 h 3088"/>
                <a:gd name="T98" fmla="*/ 668 w 2798"/>
                <a:gd name="T99" fmla="*/ 2142 h 3088"/>
                <a:gd name="T100" fmla="*/ 556 w 2798"/>
                <a:gd name="T101" fmla="*/ 1843 h 3088"/>
                <a:gd name="T102" fmla="*/ 425 w 2798"/>
                <a:gd name="T103" fmla="*/ 1592 h 3088"/>
                <a:gd name="T104" fmla="*/ 401 w 2798"/>
                <a:gd name="T105" fmla="*/ 1232 h 3088"/>
                <a:gd name="T106" fmla="*/ 450 w 2798"/>
                <a:gd name="T107" fmla="*/ 881 h 3088"/>
                <a:gd name="T108" fmla="*/ 484 w 2798"/>
                <a:gd name="T109" fmla="*/ 748 h 3088"/>
                <a:gd name="T110" fmla="*/ 600 w 2798"/>
                <a:gd name="T111" fmla="*/ 564 h 3088"/>
                <a:gd name="T112" fmla="*/ 846 w 2798"/>
                <a:gd name="T113" fmla="*/ 421 h 3088"/>
                <a:gd name="T114" fmla="*/ 1244 w 2798"/>
                <a:gd name="T115" fmla="*/ 412 h 3088"/>
                <a:gd name="T116" fmla="*/ 1439 w 2798"/>
                <a:gd name="T117" fmla="*/ 320 h 3088"/>
                <a:gd name="T118" fmla="*/ 1669 w 2798"/>
                <a:gd name="T119" fmla="*/ 81 h 3088"/>
                <a:gd name="T120" fmla="*/ 2070 w 2798"/>
                <a:gd name="T121" fmla="*/ 0 h 3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3088">
                  <a:moveTo>
                    <a:pt x="1063" y="505"/>
                  </a:moveTo>
                  <a:lnTo>
                    <a:pt x="1008" y="507"/>
                  </a:lnTo>
                  <a:lnTo>
                    <a:pt x="957" y="512"/>
                  </a:lnTo>
                  <a:lnTo>
                    <a:pt x="911" y="520"/>
                  </a:lnTo>
                  <a:lnTo>
                    <a:pt x="868" y="532"/>
                  </a:lnTo>
                  <a:lnTo>
                    <a:pt x="829" y="545"/>
                  </a:lnTo>
                  <a:lnTo>
                    <a:pt x="793" y="561"/>
                  </a:lnTo>
                  <a:lnTo>
                    <a:pt x="761" y="579"/>
                  </a:lnTo>
                  <a:lnTo>
                    <a:pt x="731" y="598"/>
                  </a:lnTo>
                  <a:lnTo>
                    <a:pt x="705" y="618"/>
                  </a:lnTo>
                  <a:lnTo>
                    <a:pt x="682" y="641"/>
                  </a:lnTo>
                  <a:lnTo>
                    <a:pt x="660" y="663"/>
                  </a:lnTo>
                  <a:lnTo>
                    <a:pt x="642" y="686"/>
                  </a:lnTo>
                  <a:lnTo>
                    <a:pt x="627" y="709"/>
                  </a:lnTo>
                  <a:lnTo>
                    <a:pt x="612" y="733"/>
                  </a:lnTo>
                  <a:lnTo>
                    <a:pt x="601" y="755"/>
                  </a:lnTo>
                  <a:lnTo>
                    <a:pt x="591" y="778"/>
                  </a:lnTo>
                  <a:lnTo>
                    <a:pt x="583" y="799"/>
                  </a:lnTo>
                  <a:lnTo>
                    <a:pt x="576" y="819"/>
                  </a:lnTo>
                  <a:lnTo>
                    <a:pt x="571" y="838"/>
                  </a:lnTo>
                  <a:lnTo>
                    <a:pt x="567" y="854"/>
                  </a:lnTo>
                  <a:lnTo>
                    <a:pt x="564" y="869"/>
                  </a:lnTo>
                  <a:lnTo>
                    <a:pt x="562" y="882"/>
                  </a:lnTo>
                  <a:lnTo>
                    <a:pt x="561" y="892"/>
                  </a:lnTo>
                  <a:lnTo>
                    <a:pt x="560" y="898"/>
                  </a:lnTo>
                  <a:lnTo>
                    <a:pt x="560" y="902"/>
                  </a:lnTo>
                  <a:lnTo>
                    <a:pt x="560" y="1204"/>
                  </a:lnTo>
                  <a:lnTo>
                    <a:pt x="541" y="1220"/>
                  </a:lnTo>
                  <a:lnTo>
                    <a:pt x="525" y="1237"/>
                  </a:lnTo>
                  <a:lnTo>
                    <a:pt x="514" y="1254"/>
                  </a:lnTo>
                  <a:lnTo>
                    <a:pt x="506" y="1270"/>
                  </a:lnTo>
                  <a:lnTo>
                    <a:pt x="504" y="1287"/>
                  </a:lnTo>
                  <a:lnTo>
                    <a:pt x="504" y="1480"/>
                  </a:lnTo>
                  <a:lnTo>
                    <a:pt x="507" y="1502"/>
                  </a:lnTo>
                  <a:lnTo>
                    <a:pt x="515" y="1523"/>
                  </a:lnTo>
                  <a:lnTo>
                    <a:pt x="528" y="1541"/>
                  </a:lnTo>
                  <a:lnTo>
                    <a:pt x="544" y="1555"/>
                  </a:lnTo>
                  <a:lnTo>
                    <a:pt x="564" y="1567"/>
                  </a:lnTo>
                  <a:lnTo>
                    <a:pt x="569" y="1590"/>
                  </a:lnTo>
                  <a:lnTo>
                    <a:pt x="579" y="1628"/>
                  </a:lnTo>
                  <a:lnTo>
                    <a:pt x="592" y="1663"/>
                  </a:lnTo>
                  <a:lnTo>
                    <a:pt x="606" y="1698"/>
                  </a:lnTo>
                  <a:lnTo>
                    <a:pt x="622" y="1730"/>
                  </a:lnTo>
                  <a:lnTo>
                    <a:pt x="639" y="1760"/>
                  </a:lnTo>
                  <a:lnTo>
                    <a:pt x="656" y="1789"/>
                  </a:lnTo>
                  <a:lnTo>
                    <a:pt x="673" y="1815"/>
                  </a:lnTo>
                  <a:lnTo>
                    <a:pt x="691" y="1839"/>
                  </a:lnTo>
                  <a:lnTo>
                    <a:pt x="707" y="1860"/>
                  </a:lnTo>
                  <a:lnTo>
                    <a:pt x="722" y="1879"/>
                  </a:lnTo>
                  <a:lnTo>
                    <a:pt x="735" y="1894"/>
                  </a:lnTo>
                  <a:lnTo>
                    <a:pt x="747" y="1907"/>
                  </a:lnTo>
                  <a:lnTo>
                    <a:pt x="755" y="1916"/>
                  </a:lnTo>
                  <a:lnTo>
                    <a:pt x="761" y="1922"/>
                  </a:lnTo>
                  <a:lnTo>
                    <a:pt x="763" y="1924"/>
                  </a:lnTo>
                  <a:lnTo>
                    <a:pt x="781" y="1941"/>
                  </a:lnTo>
                  <a:lnTo>
                    <a:pt x="781" y="2142"/>
                  </a:lnTo>
                  <a:lnTo>
                    <a:pt x="778" y="2178"/>
                  </a:lnTo>
                  <a:lnTo>
                    <a:pt x="770" y="2212"/>
                  </a:lnTo>
                  <a:lnTo>
                    <a:pt x="757" y="2245"/>
                  </a:lnTo>
                  <a:lnTo>
                    <a:pt x="739" y="2276"/>
                  </a:lnTo>
                  <a:lnTo>
                    <a:pt x="716" y="2303"/>
                  </a:lnTo>
                  <a:lnTo>
                    <a:pt x="690" y="2327"/>
                  </a:lnTo>
                  <a:lnTo>
                    <a:pt x="660" y="2346"/>
                  </a:lnTo>
                  <a:lnTo>
                    <a:pt x="288" y="2581"/>
                  </a:lnTo>
                  <a:lnTo>
                    <a:pt x="252" y="2602"/>
                  </a:lnTo>
                  <a:lnTo>
                    <a:pt x="222" y="2628"/>
                  </a:lnTo>
                  <a:lnTo>
                    <a:pt x="193" y="2656"/>
                  </a:lnTo>
                  <a:lnTo>
                    <a:pt x="169" y="2688"/>
                  </a:lnTo>
                  <a:lnTo>
                    <a:pt x="150" y="2722"/>
                  </a:lnTo>
                  <a:lnTo>
                    <a:pt x="133" y="2757"/>
                  </a:lnTo>
                  <a:lnTo>
                    <a:pt x="122" y="2795"/>
                  </a:lnTo>
                  <a:lnTo>
                    <a:pt x="115" y="2834"/>
                  </a:lnTo>
                  <a:lnTo>
                    <a:pt x="112" y="2875"/>
                  </a:lnTo>
                  <a:lnTo>
                    <a:pt x="112" y="2975"/>
                  </a:lnTo>
                  <a:lnTo>
                    <a:pt x="783" y="2975"/>
                  </a:lnTo>
                  <a:lnTo>
                    <a:pt x="783" y="2849"/>
                  </a:lnTo>
                  <a:lnTo>
                    <a:pt x="785" y="2799"/>
                  </a:lnTo>
                  <a:lnTo>
                    <a:pt x="793" y="2750"/>
                  </a:lnTo>
                  <a:lnTo>
                    <a:pt x="805" y="2702"/>
                  </a:lnTo>
                  <a:lnTo>
                    <a:pt x="821" y="2656"/>
                  </a:lnTo>
                  <a:lnTo>
                    <a:pt x="842" y="2612"/>
                  </a:lnTo>
                  <a:lnTo>
                    <a:pt x="867" y="2571"/>
                  </a:lnTo>
                  <a:lnTo>
                    <a:pt x="895" y="2531"/>
                  </a:lnTo>
                  <a:lnTo>
                    <a:pt x="928" y="2494"/>
                  </a:lnTo>
                  <a:lnTo>
                    <a:pt x="964" y="2461"/>
                  </a:lnTo>
                  <a:lnTo>
                    <a:pt x="1004" y="2431"/>
                  </a:lnTo>
                  <a:lnTo>
                    <a:pt x="1047" y="2405"/>
                  </a:lnTo>
                  <a:lnTo>
                    <a:pt x="1361" y="2233"/>
                  </a:lnTo>
                  <a:lnTo>
                    <a:pt x="1398" y="2213"/>
                  </a:lnTo>
                  <a:lnTo>
                    <a:pt x="1545" y="2132"/>
                  </a:lnTo>
                  <a:lnTo>
                    <a:pt x="1568" y="2116"/>
                  </a:lnTo>
                  <a:lnTo>
                    <a:pt x="1587" y="2098"/>
                  </a:lnTo>
                  <a:lnTo>
                    <a:pt x="1602" y="2078"/>
                  </a:lnTo>
                  <a:lnTo>
                    <a:pt x="1613" y="2054"/>
                  </a:lnTo>
                  <a:lnTo>
                    <a:pt x="1621" y="2029"/>
                  </a:lnTo>
                  <a:lnTo>
                    <a:pt x="1623" y="2001"/>
                  </a:lnTo>
                  <a:lnTo>
                    <a:pt x="1623" y="1816"/>
                  </a:lnTo>
                  <a:lnTo>
                    <a:pt x="1613" y="1804"/>
                  </a:lnTo>
                  <a:lnTo>
                    <a:pt x="1603" y="1789"/>
                  </a:lnTo>
                  <a:lnTo>
                    <a:pt x="1591" y="1772"/>
                  </a:lnTo>
                  <a:lnTo>
                    <a:pt x="1578" y="1751"/>
                  </a:lnTo>
                  <a:lnTo>
                    <a:pt x="1577" y="1750"/>
                  </a:lnTo>
                  <a:lnTo>
                    <a:pt x="1577" y="1749"/>
                  </a:lnTo>
                  <a:lnTo>
                    <a:pt x="1563" y="1728"/>
                  </a:lnTo>
                  <a:lnTo>
                    <a:pt x="1549" y="1704"/>
                  </a:lnTo>
                  <a:lnTo>
                    <a:pt x="1545" y="1698"/>
                  </a:lnTo>
                  <a:lnTo>
                    <a:pt x="1519" y="1649"/>
                  </a:lnTo>
                  <a:lnTo>
                    <a:pt x="1517" y="1646"/>
                  </a:lnTo>
                  <a:lnTo>
                    <a:pt x="1516" y="1643"/>
                  </a:lnTo>
                  <a:lnTo>
                    <a:pt x="1512" y="1635"/>
                  </a:lnTo>
                  <a:lnTo>
                    <a:pt x="1510" y="1632"/>
                  </a:lnTo>
                  <a:lnTo>
                    <a:pt x="1509" y="1629"/>
                  </a:lnTo>
                  <a:lnTo>
                    <a:pt x="1492" y="1595"/>
                  </a:lnTo>
                  <a:lnTo>
                    <a:pt x="1490" y="1591"/>
                  </a:lnTo>
                  <a:lnTo>
                    <a:pt x="1488" y="1586"/>
                  </a:lnTo>
                  <a:lnTo>
                    <a:pt x="1484" y="1578"/>
                  </a:lnTo>
                  <a:lnTo>
                    <a:pt x="1483" y="1575"/>
                  </a:lnTo>
                  <a:lnTo>
                    <a:pt x="1482" y="1571"/>
                  </a:lnTo>
                  <a:lnTo>
                    <a:pt x="1467" y="1535"/>
                  </a:lnTo>
                  <a:lnTo>
                    <a:pt x="1465" y="1529"/>
                  </a:lnTo>
                  <a:lnTo>
                    <a:pt x="1462" y="1523"/>
                  </a:lnTo>
                  <a:lnTo>
                    <a:pt x="1457" y="1506"/>
                  </a:lnTo>
                  <a:lnTo>
                    <a:pt x="1451" y="1491"/>
                  </a:lnTo>
                  <a:lnTo>
                    <a:pt x="1446" y="1475"/>
                  </a:lnTo>
                  <a:lnTo>
                    <a:pt x="1445" y="1469"/>
                  </a:lnTo>
                  <a:lnTo>
                    <a:pt x="1442" y="1465"/>
                  </a:lnTo>
                  <a:lnTo>
                    <a:pt x="1438" y="1450"/>
                  </a:lnTo>
                  <a:lnTo>
                    <a:pt x="1427" y="1414"/>
                  </a:lnTo>
                  <a:lnTo>
                    <a:pt x="1427" y="1412"/>
                  </a:lnTo>
                  <a:lnTo>
                    <a:pt x="1426" y="1409"/>
                  </a:lnTo>
                  <a:lnTo>
                    <a:pt x="1406" y="1391"/>
                  </a:lnTo>
                  <a:lnTo>
                    <a:pt x="1389" y="1369"/>
                  </a:lnTo>
                  <a:lnTo>
                    <a:pt x="1374" y="1347"/>
                  </a:lnTo>
                  <a:lnTo>
                    <a:pt x="1361" y="1322"/>
                  </a:lnTo>
                  <a:lnTo>
                    <a:pt x="1351" y="1294"/>
                  </a:lnTo>
                  <a:lnTo>
                    <a:pt x="1345" y="1265"/>
                  </a:lnTo>
                  <a:lnTo>
                    <a:pt x="1343" y="1236"/>
                  </a:lnTo>
                  <a:lnTo>
                    <a:pt x="1343" y="1010"/>
                  </a:lnTo>
                  <a:lnTo>
                    <a:pt x="1345" y="979"/>
                  </a:lnTo>
                  <a:lnTo>
                    <a:pt x="1352" y="947"/>
                  </a:lnTo>
                  <a:lnTo>
                    <a:pt x="1363" y="917"/>
                  </a:lnTo>
                  <a:lnTo>
                    <a:pt x="1379" y="889"/>
                  </a:lnTo>
                  <a:lnTo>
                    <a:pt x="1399" y="863"/>
                  </a:lnTo>
                  <a:lnTo>
                    <a:pt x="1399" y="598"/>
                  </a:lnTo>
                  <a:lnTo>
                    <a:pt x="1359" y="573"/>
                  </a:lnTo>
                  <a:lnTo>
                    <a:pt x="1316" y="553"/>
                  </a:lnTo>
                  <a:lnTo>
                    <a:pt x="1272" y="536"/>
                  </a:lnTo>
                  <a:lnTo>
                    <a:pt x="1224" y="522"/>
                  </a:lnTo>
                  <a:lnTo>
                    <a:pt x="1173" y="513"/>
                  </a:lnTo>
                  <a:lnTo>
                    <a:pt x="1119" y="507"/>
                  </a:lnTo>
                  <a:lnTo>
                    <a:pt x="1063" y="505"/>
                  </a:lnTo>
                  <a:close/>
                  <a:moveTo>
                    <a:pt x="2070" y="0"/>
                  </a:moveTo>
                  <a:lnTo>
                    <a:pt x="2137" y="2"/>
                  </a:lnTo>
                  <a:lnTo>
                    <a:pt x="2201" y="7"/>
                  </a:lnTo>
                  <a:lnTo>
                    <a:pt x="2262" y="15"/>
                  </a:lnTo>
                  <a:lnTo>
                    <a:pt x="2319" y="27"/>
                  </a:lnTo>
                  <a:lnTo>
                    <a:pt x="2373" y="42"/>
                  </a:lnTo>
                  <a:lnTo>
                    <a:pt x="2424" y="59"/>
                  </a:lnTo>
                  <a:lnTo>
                    <a:pt x="2471" y="81"/>
                  </a:lnTo>
                  <a:lnTo>
                    <a:pt x="2515" y="105"/>
                  </a:lnTo>
                  <a:lnTo>
                    <a:pt x="2554" y="134"/>
                  </a:lnTo>
                  <a:lnTo>
                    <a:pt x="2591" y="164"/>
                  </a:lnTo>
                  <a:lnTo>
                    <a:pt x="2625" y="199"/>
                  </a:lnTo>
                  <a:lnTo>
                    <a:pt x="2655" y="237"/>
                  </a:lnTo>
                  <a:lnTo>
                    <a:pt x="2679" y="277"/>
                  </a:lnTo>
                  <a:lnTo>
                    <a:pt x="2699" y="315"/>
                  </a:lnTo>
                  <a:lnTo>
                    <a:pt x="2714" y="354"/>
                  </a:lnTo>
                  <a:lnTo>
                    <a:pt x="2726" y="392"/>
                  </a:lnTo>
                  <a:lnTo>
                    <a:pt x="2734" y="427"/>
                  </a:lnTo>
                  <a:lnTo>
                    <a:pt x="2740" y="460"/>
                  </a:lnTo>
                  <a:lnTo>
                    <a:pt x="2743" y="490"/>
                  </a:lnTo>
                  <a:lnTo>
                    <a:pt x="2744" y="516"/>
                  </a:lnTo>
                  <a:lnTo>
                    <a:pt x="2744" y="538"/>
                  </a:lnTo>
                  <a:lnTo>
                    <a:pt x="2743" y="554"/>
                  </a:lnTo>
                  <a:lnTo>
                    <a:pt x="2742" y="564"/>
                  </a:lnTo>
                  <a:lnTo>
                    <a:pt x="2742" y="863"/>
                  </a:lnTo>
                  <a:lnTo>
                    <a:pt x="2761" y="889"/>
                  </a:lnTo>
                  <a:lnTo>
                    <a:pt x="2777" y="917"/>
                  </a:lnTo>
                  <a:lnTo>
                    <a:pt x="2788" y="947"/>
                  </a:lnTo>
                  <a:lnTo>
                    <a:pt x="2795" y="979"/>
                  </a:lnTo>
                  <a:lnTo>
                    <a:pt x="2798" y="1010"/>
                  </a:lnTo>
                  <a:lnTo>
                    <a:pt x="2798" y="1236"/>
                  </a:lnTo>
                  <a:lnTo>
                    <a:pt x="2795" y="1267"/>
                  </a:lnTo>
                  <a:lnTo>
                    <a:pt x="2788" y="1299"/>
                  </a:lnTo>
                  <a:lnTo>
                    <a:pt x="2777" y="1328"/>
                  </a:lnTo>
                  <a:lnTo>
                    <a:pt x="2763" y="1355"/>
                  </a:lnTo>
                  <a:lnTo>
                    <a:pt x="2745" y="1381"/>
                  </a:lnTo>
                  <a:lnTo>
                    <a:pt x="2722" y="1402"/>
                  </a:lnTo>
                  <a:lnTo>
                    <a:pt x="2697" y="1422"/>
                  </a:lnTo>
                  <a:lnTo>
                    <a:pt x="2669" y="1437"/>
                  </a:lnTo>
                  <a:lnTo>
                    <a:pt x="2639" y="1449"/>
                  </a:lnTo>
                  <a:lnTo>
                    <a:pt x="2625" y="1451"/>
                  </a:lnTo>
                  <a:lnTo>
                    <a:pt x="2609" y="1450"/>
                  </a:lnTo>
                  <a:lnTo>
                    <a:pt x="2596" y="1445"/>
                  </a:lnTo>
                  <a:lnTo>
                    <a:pt x="2585" y="1437"/>
                  </a:lnTo>
                  <a:lnTo>
                    <a:pt x="2576" y="1426"/>
                  </a:lnTo>
                  <a:lnTo>
                    <a:pt x="2569" y="1412"/>
                  </a:lnTo>
                  <a:lnTo>
                    <a:pt x="2567" y="1397"/>
                  </a:lnTo>
                  <a:lnTo>
                    <a:pt x="2568" y="1383"/>
                  </a:lnTo>
                  <a:lnTo>
                    <a:pt x="2573" y="1369"/>
                  </a:lnTo>
                  <a:lnTo>
                    <a:pt x="2581" y="1357"/>
                  </a:lnTo>
                  <a:lnTo>
                    <a:pt x="2592" y="1348"/>
                  </a:lnTo>
                  <a:lnTo>
                    <a:pt x="2606" y="1342"/>
                  </a:lnTo>
                  <a:lnTo>
                    <a:pt x="2629" y="1333"/>
                  </a:lnTo>
                  <a:lnTo>
                    <a:pt x="2648" y="1318"/>
                  </a:lnTo>
                  <a:lnTo>
                    <a:pt x="2663" y="1301"/>
                  </a:lnTo>
                  <a:lnTo>
                    <a:pt x="2675" y="1282"/>
                  </a:lnTo>
                  <a:lnTo>
                    <a:pt x="2683" y="1259"/>
                  </a:lnTo>
                  <a:lnTo>
                    <a:pt x="2686" y="1236"/>
                  </a:lnTo>
                  <a:lnTo>
                    <a:pt x="2686" y="1010"/>
                  </a:lnTo>
                  <a:lnTo>
                    <a:pt x="2683" y="988"/>
                  </a:lnTo>
                  <a:lnTo>
                    <a:pt x="2675" y="965"/>
                  </a:lnTo>
                  <a:lnTo>
                    <a:pt x="2664" y="946"/>
                  </a:lnTo>
                  <a:lnTo>
                    <a:pt x="2648" y="929"/>
                  </a:lnTo>
                  <a:lnTo>
                    <a:pt x="2630" y="911"/>
                  </a:lnTo>
                  <a:lnTo>
                    <a:pt x="2630" y="554"/>
                  </a:lnTo>
                  <a:lnTo>
                    <a:pt x="2631" y="551"/>
                  </a:lnTo>
                  <a:lnTo>
                    <a:pt x="2631" y="542"/>
                  </a:lnTo>
                  <a:lnTo>
                    <a:pt x="2632" y="527"/>
                  </a:lnTo>
                  <a:lnTo>
                    <a:pt x="2631" y="508"/>
                  </a:lnTo>
                  <a:lnTo>
                    <a:pt x="2629" y="485"/>
                  </a:lnTo>
                  <a:lnTo>
                    <a:pt x="2626" y="459"/>
                  </a:lnTo>
                  <a:lnTo>
                    <a:pt x="2619" y="430"/>
                  </a:lnTo>
                  <a:lnTo>
                    <a:pt x="2611" y="399"/>
                  </a:lnTo>
                  <a:lnTo>
                    <a:pt x="2599" y="367"/>
                  </a:lnTo>
                  <a:lnTo>
                    <a:pt x="2584" y="336"/>
                  </a:lnTo>
                  <a:lnTo>
                    <a:pt x="2565" y="303"/>
                  </a:lnTo>
                  <a:lnTo>
                    <a:pt x="2539" y="271"/>
                  </a:lnTo>
                  <a:lnTo>
                    <a:pt x="2510" y="242"/>
                  </a:lnTo>
                  <a:lnTo>
                    <a:pt x="2476" y="214"/>
                  </a:lnTo>
                  <a:lnTo>
                    <a:pt x="2438" y="191"/>
                  </a:lnTo>
                  <a:lnTo>
                    <a:pt x="2397" y="170"/>
                  </a:lnTo>
                  <a:lnTo>
                    <a:pt x="2352" y="153"/>
                  </a:lnTo>
                  <a:lnTo>
                    <a:pt x="2303" y="139"/>
                  </a:lnTo>
                  <a:lnTo>
                    <a:pt x="2250" y="128"/>
                  </a:lnTo>
                  <a:lnTo>
                    <a:pt x="2194" y="119"/>
                  </a:lnTo>
                  <a:lnTo>
                    <a:pt x="2134" y="114"/>
                  </a:lnTo>
                  <a:lnTo>
                    <a:pt x="2070" y="113"/>
                  </a:lnTo>
                  <a:lnTo>
                    <a:pt x="2006" y="114"/>
                  </a:lnTo>
                  <a:lnTo>
                    <a:pt x="1946" y="119"/>
                  </a:lnTo>
                  <a:lnTo>
                    <a:pt x="1889" y="128"/>
                  </a:lnTo>
                  <a:lnTo>
                    <a:pt x="1836" y="139"/>
                  </a:lnTo>
                  <a:lnTo>
                    <a:pt x="1787" y="153"/>
                  </a:lnTo>
                  <a:lnTo>
                    <a:pt x="1743" y="170"/>
                  </a:lnTo>
                  <a:lnTo>
                    <a:pt x="1701" y="192"/>
                  </a:lnTo>
                  <a:lnTo>
                    <a:pt x="1663" y="215"/>
                  </a:lnTo>
                  <a:lnTo>
                    <a:pt x="1630" y="243"/>
                  </a:lnTo>
                  <a:lnTo>
                    <a:pt x="1600" y="272"/>
                  </a:lnTo>
                  <a:lnTo>
                    <a:pt x="1573" y="308"/>
                  </a:lnTo>
                  <a:lnTo>
                    <a:pt x="1551" y="344"/>
                  </a:lnTo>
                  <a:lnTo>
                    <a:pt x="1536" y="380"/>
                  </a:lnTo>
                  <a:lnTo>
                    <a:pt x="1524" y="413"/>
                  </a:lnTo>
                  <a:lnTo>
                    <a:pt x="1517" y="446"/>
                  </a:lnTo>
                  <a:lnTo>
                    <a:pt x="1512" y="477"/>
                  </a:lnTo>
                  <a:lnTo>
                    <a:pt x="1510" y="502"/>
                  </a:lnTo>
                  <a:lnTo>
                    <a:pt x="1509" y="525"/>
                  </a:lnTo>
                  <a:lnTo>
                    <a:pt x="1509" y="541"/>
                  </a:lnTo>
                  <a:lnTo>
                    <a:pt x="1511" y="542"/>
                  </a:lnTo>
                  <a:lnTo>
                    <a:pt x="1511" y="911"/>
                  </a:lnTo>
                  <a:lnTo>
                    <a:pt x="1492" y="928"/>
                  </a:lnTo>
                  <a:lnTo>
                    <a:pt x="1476" y="946"/>
                  </a:lnTo>
                  <a:lnTo>
                    <a:pt x="1465" y="965"/>
                  </a:lnTo>
                  <a:lnTo>
                    <a:pt x="1457" y="988"/>
                  </a:lnTo>
                  <a:lnTo>
                    <a:pt x="1455" y="1010"/>
                  </a:lnTo>
                  <a:lnTo>
                    <a:pt x="1455" y="1236"/>
                  </a:lnTo>
                  <a:lnTo>
                    <a:pt x="1457" y="1257"/>
                  </a:lnTo>
                  <a:lnTo>
                    <a:pt x="1464" y="1279"/>
                  </a:lnTo>
                  <a:lnTo>
                    <a:pt x="1474" y="1298"/>
                  </a:lnTo>
                  <a:lnTo>
                    <a:pt x="1488" y="1315"/>
                  </a:lnTo>
                  <a:lnTo>
                    <a:pt x="1507" y="1330"/>
                  </a:lnTo>
                  <a:lnTo>
                    <a:pt x="1526" y="1342"/>
                  </a:lnTo>
                  <a:lnTo>
                    <a:pt x="1530" y="1360"/>
                  </a:lnTo>
                  <a:lnTo>
                    <a:pt x="1531" y="1364"/>
                  </a:lnTo>
                  <a:lnTo>
                    <a:pt x="1531" y="1365"/>
                  </a:lnTo>
                  <a:lnTo>
                    <a:pt x="1545" y="1418"/>
                  </a:lnTo>
                  <a:lnTo>
                    <a:pt x="1549" y="1432"/>
                  </a:lnTo>
                  <a:lnTo>
                    <a:pt x="1557" y="1456"/>
                  </a:lnTo>
                  <a:lnTo>
                    <a:pt x="1566" y="1480"/>
                  </a:lnTo>
                  <a:lnTo>
                    <a:pt x="1575" y="1503"/>
                  </a:lnTo>
                  <a:lnTo>
                    <a:pt x="1577" y="1507"/>
                  </a:lnTo>
                  <a:lnTo>
                    <a:pt x="1578" y="1510"/>
                  </a:lnTo>
                  <a:lnTo>
                    <a:pt x="1587" y="1533"/>
                  </a:lnTo>
                  <a:lnTo>
                    <a:pt x="1590" y="1539"/>
                  </a:lnTo>
                  <a:lnTo>
                    <a:pt x="1608" y="1579"/>
                  </a:lnTo>
                  <a:lnTo>
                    <a:pt x="1609" y="1580"/>
                  </a:lnTo>
                  <a:lnTo>
                    <a:pt x="1611" y="1585"/>
                  </a:lnTo>
                  <a:lnTo>
                    <a:pt x="1629" y="1618"/>
                  </a:lnTo>
                  <a:lnTo>
                    <a:pt x="1646" y="1648"/>
                  </a:lnTo>
                  <a:lnTo>
                    <a:pt x="1662" y="1676"/>
                  </a:lnTo>
                  <a:lnTo>
                    <a:pt x="1677" y="1699"/>
                  </a:lnTo>
                  <a:lnTo>
                    <a:pt x="1691" y="1718"/>
                  </a:lnTo>
                  <a:lnTo>
                    <a:pt x="1702" y="1736"/>
                  </a:lnTo>
                  <a:lnTo>
                    <a:pt x="1711" y="1748"/>
                  </a:lnTo>
                  <a:lnTo>
                    <a:pt x="1718" y="1756"/>
                  </a:lnTo>
                  <a:lnTo>
                    <a:pt x="1719" y="1758"/>
                  </a:lnTo>
                  <a:lnTo>
                    <a:pt x="1720" y="1759"/>
                  </a:lnTo>
                  <a:lnTo>
                    <a:pt x="1721" y="1760"/>
                  </a:lnTo>
                  <a:lnTo>
                    <a:pt x="1721" y="1760"/>
                  </a:lnTo>
                  <a:lnTo>
                    <a:pt x="1734" y="1776"/>
                  </a:lnTo>
                  <a:lnTo>
                    <a:pt x="1734" y="2001"/>
                  </a:lnTo>
                  <a:lnTo>
                    <a:pt x="1732" y="2037"/>
                  </a:lnTo>
                  <a:lnTo>
                    <a:pt x="1725" y="2072"/>
                  </a:lnTo>
                  <a:lnTo>
                    <a:pt x="1714" y="2104"/>
                  </a:lnTo>
                  <a:lnTo>
                    <a:pt x="1698" y="2135"/>
                  </a:lnTo>
                  <a:lnTo>
                    <a:pt x="1679" y="2163"/>
                  </a:lnTo>
                  <a:lnTo>
                    <a:pt x="1655" y="2189"/>
                  </a:lnTo>
                  <a:lnTo>
                    <a:pt x="1629" y="2211"/>
                  </a:lnTo>
                  <a:lnTo>
                    <a:pt x="1599" y="2231"/>
                  </a:lnTo>
                  <a:lnTo>
                    <a:pt x="1100" y="2504"/>
                  </a:lnTo>
                  <a:lnTo>
                    <a:pt x="1063" y="2527"/>
                  </a:lnTo>
                  <a:lnTo>
                    <a:pt x="1030" y="2552"/>
                  </a:lnTo>
                  <a:lnTo>
                    <a:pt x="1000" y="2582"/>
                  </a:lnTo>
                  <a:lnTo>
                    <a:pt x="974" y="2613"/>
                  </a:lnTo>
                  <a:lnTo>
                    <a:pt x="950" y="2648"/>
                  </a:lnTo>
                  <a:lnTo>
                    <a:pt x="931" y="2686"/>
                  </a:lnTo>
                  <a:lnTo>
                    <a:pt x="916" y="2725"/>
                  </a:lnTo>
                  <a:lnTo>
                    <a:pt x="904" y="2765"/>
                  </a:lnTo>
                  <a:lnTo>
                    <a:pt x="897" y="2806"/>
                  </a:lnTo>
                  <a:lnTo>
                    <a:pt x="895" y="2849"/>
                  </a:lnTo>
                  <a:lnTo>
                    <a:pt x="895" y="2975"/>
                  </a:lnTo>
                  <a:lnTo>
                    <a:pt x="1511" y="2975"/>
                  </a:lnTo>
                  <a:lnTo>
                    <a:pt x="1528" y="2978"/>
                  </a:lnTo>
                  <a:lnTo>
                    <a:pt x="1543" y="2986"/>
                  </a:lnTo>
                  <a:lnTo>
                    <a:pt x="1555" y="2998"/>
                  </a:lnTo>
                  <a:lnTo>
                    <a:pt x="1564" y="3014"/>
                  </a:lnTo>
                  <a:lnTo>
                    <a:pt x="1567" y="3031"/>
                  </a:lnTo>
                  <a:lnTo>
                    <a:pt x="1564" y="3049"/>
                  </a:lnTo>
                  <a:lnTo>
                    <a:pt x="1555" y="3065"/>
                  </a:lnTo>
                  <a:lnTo>
                    <a:pt x="1543" y="3077"/>
                  </a:lnTo>
                  <a:lnTo>
                    <a:pt x="1528" y="3085"/>
                  </a:lnTo>
                  <a:lnTo>
                    <a:pt x="1511" y="3088"/>
                  </a:lnTo>
                  <a:lnTo>
                    <a:pt x="0" y="3088"/>
                  </a:lnTo>
                  <a:lnTo>
                    <a:pt x="0" y="2875"/>
                  </a:lnTo>
                  <a:lnTo>
                    <a:pt x="3" y="2826"/>
                  </a:lnTo>
                  <a:lnTo>
                    <a:pt x="10" y="2779"/>
                  </a:lnTo>
                  <a:lnTo>
                    <a:pt x="23" y="2733"/>
                  </a:lnTo>
                  <a:lnTo>
                    <a:pt x="41" y="2689"/>
                  </a:lnTo>
                  <a:lnTo>
                    <a:pt x="62" y="2647"/>
                  </a:lnTo>
                  <a:lnTo>
                    <a:pt x="89" y="2608"/>
                  </a:lnTo>
                  <a:lnTo>
                    <a:pt x="118" y="2572"/>
                  </a:lnTo>
                  <a:lnTo>
                    <a:pt x="153" y="2539"/>
                  </a:lnTo>
                  <a:lnTo>
                    <a:pt x="190" y="2509"/>
                  </a:lnTo>
                  <a:lnTo>
                    <a:pt x="231" y="2484"/>
                  </a:lnTo>
                  <a:lnTo>
                    <a:pt x="603" y="2250"/>
                  </a:lnTo>
                  <a:lnTo>
                    <a:pt x="623" y="2237"/>
                  </a:lnTo>
                  <a:lnTo>
                    <a:pt x="639" y="2222"/>
                  </a:lnTo>
                  <a:lnTo>
                    <a:pt x="652" y="2204"/>
                  </a:lnTo>
                  <a:lnTo>
                    <a:pt x="661" y="2185"/>
                  </a:lnTo>
                  <a:lnTo>
                    <a:pt x="666" y="2163"/>
                  </a:lnTo>
                  <a:lnTo>
                    <a:pt x="668" y="2142"/>
                  </a:lnTo>
                  <a:lnTo>
                    <a:pt x="668" y="1988"/>
                  </a:lnTo>
                  <a:lnTo>
                    <a:pt x="655" y="1974"/>
                  </a:lnTo>
                  <a:lnTo>
                    <a:pt x="639" y="1954"/>
                  </a:lnTo>
                  <a:lnTo>
                    <a:pt x="621" y="1932"/>
                  </a:lnTo>
                  <a:lnTo>
                    <a:pt x="600" y="1906"/>
                  </a:lnTo>
                  <a:lnTo>
                    <a:pt x="579" y="1876"/>
                  </a:lnTo>
                  <a:lnTo>
                    <a:pt x="556" y="1843"/>
                  </a:lnTo>
                  <a:lnTo>
                    <a:pt x="535" y="1807"/>
                  </a:lnTo>
                  <a:lnTo>
                    <a:pt x="515" y="1767"/>
                  </a:lnTo>
                  <a:lnTo>
                    <a:pt x="496" y="1726"/>
                  </a:lnTo>
                  <a:lnTo>
                    <a:pt x="479" y="1682"/>
                  </a:lnTo>
                  <a:lnTo>
                    <a:pt x="465" y="1635"/>
                  </a:lnTo>
                  <a:lnTo>
                    <a:pt x="444" y="1614"/>
                  </a:lnTo>
                  <a:lnTo>
                    <a:pt x="425" y="1592"/>
                  </a:lnTo>
                  <a:lnTo>
                    <a:pt x="411" y="1566"/>
                  </a:lnTo>
                  <a:lnTo>
                    <a:pt x="401" y="1539"/>
                  </a:lnTo>
                  <a:lnTo>
                    <a:pt x="394" y="1510"/>
                  </a:lnTo>
                  <a:lnTo>
                    <a:pt x="392" y="1480"/>
                  </a:lnTo>
                  <a:lnTo>
                    <a:pt x="392" y="1287"/>
                  </a:lnTo>
                  <a:lnTo>
                    <a:pt x="394" y="1259"/>
                  </a:lnTo>
                  <a:lnTo>
                    <a:pt x="401" y="1232"/>
                  </a:lnTo>
                  <a:lnTo>
                    <a:pt x="412" y="1205"/>
                  </a:lnTo>
                  <a:lnTo>
                    <a:pt x="428" y="1180"/>
                  </a:lnTo>
                  <a:lnTo>
                    <a:pt x="448" y="1155"/>
                  </a:lnTo>
                  <a:lnTo>
                    <a:pt x="448" y="899"/>
                  </a:lnTo>
                  <a:lnTo>
                    <a:pt x="448" y="896"/>
                  </a:lnTo>
                  <a:lnTo>
                    <a:pt x="449" y="890"/>
                  </a:lnTo>
                  <a:lnTo>
                    <a:pt x="450" y="881"/>
                  </a:lnTo>
                  <a:lnTo>
                    <a:pt x="452" y="868"/>
                  </a:lnTo>
                  <a:lnTo>
                    <a:pt x="454" y="853"/>
                  </a:lnTo>
                  <a:lnTo>
                    <a:pt x="458" y="836"/>
                  </a:lnTo>
                  <a:lnTo>
                    <a:pt x="462" y="816"/>
                  </a:lnTo>
                  <a:lnTo>
                    <a:pt x="468" y="795"/>
                  </a:lnTo>
                  <a:lnTo>
                    <a:pt x="475" y="771"/>
                  </a:lnTo>
                  <a:lnTo>
                    <a:pt x="484" y="748"/>
                  </a:lnTo>
                  <a:lnTo>
                    <a:pt x="494" y="722"/>
                  </a:lnTo>
                  <a:lnTo>
                    <a:pt x="507" y="696"/>
                  </a:lnTo>
                  <a:lnTo>
                    <a:pt x="521" y="669"/>
                  </a:lnTo>
                  <a:lnTo>
                    <a:pt x="537" y="643"/>
                  </a:lnTo>
                  <a:lnTo>
                    <a:pt x="556" y="616"/>
                  </a:lnTo>
                  <a:lnTo>
                    <a:pt x="577" y="590"/>
                  </a:lnTo>
                  <a:lnTo>
                    <a:pt x="600" y="564"/>
                  </a:lnTo>
                  <a:lnTo>
                    <a:pt x="627" y="539"/>
                  </a:lnTo>
                  <a:lnTo>
                    <a:pt x="655" y="514"/>
                  </a:lnTo>
                  <a:lnTo>
                    <a:pt x="687" y="492"/>
                  </a:lnTo>
                  <a:lnTo>
                    <a:pt x="722" y="471"/>
                  </a:lnTo>
                  <a:lnTo>
                    <a:pt x="760" y="452"/>
                  </a:lnTo>
                  <a:lnTo>
                    <a:pt x="802" y="436"/>
                  </a:lnTo>
                  <a:lnTo>
                    <a:pt x="846" y="421"/>
                  </a:lnTo>
                  <a:lnTo>
                    <a:pt x="894" y="409"/>
                  </a:lnTo>
                  <a:lnTo>
                    <a:pt x="947" y="401"/>
                  </a:lnTo>
                  <a:lnTo>
                    <a:pt x="1003" y="395"/>
                  </a:lnTo>
                  <a:lnTo>
                    <a:pt x="1063" y="394"/>
                  </a:lnTo>
                  <a:lnTo>
                    <a:pt x="1126" y="396"/>
                  </a:lnTo>
                  <a:lnTo>
                    <a:pt x="1186" y="402"/>
                  </a:lnTo>
                  <a:lnTo>
                    <a:pt x="1244" y="412"/>
                  </a:lnTo>
                  <a:lnTo>
                    <a:pt x="1299" y="427"/>
                  </a:lnTo>
                  <a:lnTo>
                    <a:pt x="1351" y="446"/>
                  </a:lnTo>
                  <a:lnTo>
                    <a:pt x="1401" y="468"/>
                  </a:lnTo>
                  <a:lnTo>
                    <a:pt x="1405" y="435"/>
                  </a:lnTo>
                  <a:lnTo>
                    <a:pt x="1413" y="398"/>
                  </a:lnTo>
                  <a:lnTo>
                    <a:pt x="1424" y="360"/>
                  </a:lnTo>
                  <a:lnTo>
                    <a:pt x="1439" y="320"/>
                  </a:lnTo>
                  <a:lnTo>
                    <a:pt x="1459" y="280"/>
                  </a:lnTo>
                  <a:lnTo>
                    <a:pt x="1484" y="239"/>
                  </a:lnTo>
                  <a:lnTo>
                    <a:pt x="1516" y="199"/>
                  </a:lnTo>
                  <a:lnTo>
                    <a:pt x="1549" y="164"/>
                  </a:lnTo>
                  <a:lnTo>
                    <a:pt x="1586" y="134"/>
                  </a:lnTo>
                  <a:lnTo>
                    <a:pt x="1626" y="105"/>
                  </a:lnTo>
                  <a:lnTo>
                    <a:pt x="1669" y="81"/>
                  </a:lnTo>
                  <a:lnTo>
                    <a:pt x="1716" y="59"/>
                  </a:lnTo>
                  <a:lnTo>
                    <a:pt x="1767" y="42"/>
                  </a:lnTo>
                  <a:lnTo>
                    <a:pt x="1821" y="27"/>
                  </a:lnTo>
                  <a:lnTo>
                    <a:pt x="1878" y="15"/>
                  </a:lnTo>
                  <a:lnTo>
                    <a:pt x="1939" y="7"/>
                  </a:lnTo>
                  <a:lnTo>
                    <a:pt x="2003" y="2"/>
                  </a:lnTo>
                  <a:lnTo>
                    <a:pt x="2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0" name="Group 1029"/>
          <p:cNvGrpSpPr/>
          <p:nvPr/>
        </p:nvGrpSpPr>
        <p:grpSpPr>
          <a:xfrm>
            <a:off x="650088" y="1906588"/>
            <a:ext cx="592138" cy="569913"/>
            <a:chOff x="654050" y="1906588"/>
            <a:chExt cx="592138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6" name="Freeform 304"/>
            <p:cNvSpPr>
              <a:spLocks noEditPoints="1"/>
            </p:cNvSpPr>
            <p:nvPr/>
          </p:nvSpPr>
          <p:spPr bwMode="auto">
            <a:xfrm>
              <a:off x="968375" y="2233613"/>
              <a:ext cx="277813" cy="242888"/>
            </a:xfrm>
            <a:custGeom>
              <a:avLst/>
              <a:gdLst>
                <a:gd name="T0" fmla="*/ 786 w 1575"/>
                <a:gd name="T1" fmla="*/ 113 h 1383"/>
                <a:gd name="T2" fmla="*/ 780 w 1575"/>
                <a:gd name="T3" fmla="*/ 114 h 1383"/>
                <a:gd name="T4" fmla="*/ 776 w 1575"/>
                <a:gd name="T5" fmla="*/ 119 h 1383"/>
                <a:gd name="T6" fmla="*/ 112 w 1575"/>
                <a:gd name="T7" fmla="*/ 1255 h 1383"/>
                <a:gd name="T8" fmla="*/ 112 w 1575"/>
                <a:gd name="T9" fmla="*/ 1260 h 1383"/>
                <a:gd name="T10" fmla="*/ 113 w 1575"/>
                <a:gd name="T11" fmla="*/ 1265 h 1383"/>
                <a:gd name="T12" fmla="*/ 116 w 1575"/>
                <a:gd name="T13" fmla="*/ 1268 h 1383"/>
                <a:gd name="T14" fmla="*/ 121 w 1575"/>
                <a:gd name="T15" fmla="*/ 1271 h 1383"/>
                <a:gd name="T16" fmla="*/ 1451 w 1575"/>
                <a:gd name="T17" fmla="*/ 1271 h 1383"/>
                <a:gd name="T18" fmla="*/ 1457 w 1575"/>
                <a:gd name="T19" fmla="*/ 1270 h 1383"/>
                <a:gd name="T20" fmla="*/ 1461 w 1575"/>
                <a:gd name="T21" fmla="*/ 1267 h 1383"/>
                <a:gd name="T22" fmla="*/ 1463 w 1575"/>
                <a:gd name="T23" fmla="*/ 1263 h 1383"/>
                <a:gd name="T24" fmla="*/ 1464 w 1575"/>
                <a:gd name="T25" fmla="*/ 1258 h 1383"/>
                <a:gd name="T26" fmla="*/ 1462 w 1575"/>
                <a:gd name="T27" fmla="*/ 1252 h 1383"/>
                <a:gd name="T28" fmla="*/ 798 w 1575"/>
                <a:gd name="T29" fmla="*/ 116 h 1383"/>
                <a:gd name="T30" fmla="*/ 793 w 1575"/>
                <a:gd name="T31" fmla="*/ 113 h 1383"/>
                <a:gd name="T32" fmla="*/ 788 w 1575"/>
                <a:gd name="T33" fmla="*/ 112 h 1383"/>
                <a:gd name="T34" fmla="*/ 810 w 1575"/>
                <a:gd name="T35" fmla="*/ 2 h 1383"/>
                <a:gd name="T36" fmla="*/ 851 w 1575"/>
                <a:gd name="T37" fmla="*/ 16 h 1383"/>
                <a:gd name="T38" fmla="*/ 883 w 1575"/>
                <a:gd name="T39" fmla="*/ 45 h 1383"/>
                <a:gd name="T40" fmla="*/ 1559 w 1575"/>
                <a:gd name="T41" fmla="*/ 1195 h 1383"/>
                <a:gd name="T42" fmla="*/ 1575 w 1575"/>
                <a:gd name="T43" fmla="*/ 1245 h 1383"/>
                <a:gd name="T44" fmla="*/ 1570 w 1575"/>
                <a:gd name="T45" fmla="*/ 1296 h 1383"/>
                <a:gd name="T46" fmla="*/ 1546 w 1575"/>
                <a:gd name="T47" fmla="*/ 1338 h 1383"/>
                <a:gd name="T48" fmla="*/ 1514 w 1575"/>
                <a:gd name="T49" fmla="*/ 1367 h 1383"/>
                <a:gd name="T50" fmla="*/ 1473 w 1575"/>
                <a:gd name="T51" fmla="*/ 1381 h 1383"/>
                <a:gd name="T52" fmla="*/ 125 w 1575"/>
                <a:gd name="T53" fmla="*/ 1383 h 1383"/>
                <a:gd name="T54" fmla="*/ 73 w 1575"/>
                <a:gd name="T55" fmla="*/ 1373 h 1383"/>
                <a:gd name="T56" fmla="*/ 32 w 1575"/>
                <a:gd name="T57" fmla="*/ 1342 h 1383"/>
                <a:gd name="T58" fmla="*/ 5 w 1575"/>
                <a:gd name="T59" fmla="*/ 1296 h 1383"/>
                <a:gd name="T60" fmla="*/ 0 w 1575"/>
                <a:gd name="T61" fmla="*/ 1245 h 1383"/>
                <a:gd name="T62" fmla="*/ 18 w 1575"/>
                <a:gd name="T63" fmla="*/ 1195 h 1383"/>
                <a:gd name="T64" fmla="*/ 696 w 1575"/>
                <a:gd name="T65" fmla="*/ 41 h 1383"/>
                <a:gd name="T66" fmla="*/ 737 w 1575"/>
                <a:gd name="T67" fmla="*/ 11 h 1383"/>
                <a:gd name="T68" fmla="*/ 788 w 1575"/>
                <a:gd name="T69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5" h="1383">
                  <a:moveTo>
                    <a:pt x="788" y="112"/>
                  </a:moveTo>
                  <a:lnTo>
                    <a:pt x="786" y="113"/>
                  </a:lnTo>
                  <a:lnTo>
                    <a:pt x="784" y="113"/>
                  </a:lnTo>
                  <a:lnTo>
                    <a:pt x="780" y="114"/>
                  </a:lnTo>
                  <a:lnTo>
                    <a:pt x="778" y="116"/>
                  </a:lnTo>
                  <a:lnTo>
                    <a:pt x="776" y="119"/>
                  </a:lnTo>
                  <a:lnTo>
                    <a:pt x="114" y="1252"/>
                  </a:lnTo>
                  <a:lnTo>
                    <a:pt x="112" y="1255"/>
                  </a:lnTo>
                  <a:lnTo>
                    <a:pt x="112" y="1258"/>
                  </a:lnTo>
                  <a:lnTo>
                    <a:pt x="112" y="1260"/>
                  </a:lnTo>
                  <a:lnTo>
                    <a:pt x="113" y="1263"/>
                  </a:lnTo>
                  <a:lnTo>
                    <a:pt x="113" y="1265"/>
                  </a:lnTo>
                  <a:lnTo>
                    <a:pt x="115" y="1267"/>
                  </a:lnTo>
                  <a:lnTo>
                    <a:pt x="116" y="1268"/>
                  </a:lnTo>
                  <a:lnTo>
                    <a:pt x="119" y="1270"/>
                  </a:lnTo>
                  <a:lnTo>
                    <a:pt x="121" y="1271"/>
                  </a:lnTo>
                  <a:lnTo>
                    <a:pt x="125" y="1271"/>
                  </a:lnTo>
                  <a:lnTo>
                    <a:pt x="1451" y="1271"/>
                  </a:lnTo>
                  <a:lnTo>
                    <a:pt x="1454" y="1271"/>
                  </a:lnTo>
                  <a:lnTo>
                    <a:pt x="1457" y="1270"/>
                  </a:lnTo>
                  <a:lnTo>
                    <a:pt x="1459" y="1268"/>
                  </a:lnTo>
                  <a:lnTo>
                    <a:pt x="1461" y="1267"/>
                  </a:lnTo>
                  <a:lnTo>
                    <a:pt x="1462" y="1265"/>
                  </a:lnTo>
                  <a:lnTo>
                    <a:pt x="1463" y="1263"/>
                  </a:lnTo>
                  <a:lnTo>
                    <a:pt x="1464" y="1260"/>
                  </a:lnTo>
                  <a:lnTo>
                    <a:pt x="1464" y="1258"/>
                  </a:lnTo>
                  <a:lnTo>
                    <a:pt x="1463" y="1255"/>
                  </a:lnTo>
                  <a:lnTo>
                    <a:pt x="1462" y="1252"/>
                  </a:lnTo>
                  <a:lnTo>
                    <a:pt x="800" y="119"/>
                  </a:lnTo>
                  <a:lnTo>
                    <a:pt x="798" y="116"/>
                  </a:lnTo>
                  <a:lnTo>
                    <a:pt x="795" y="114"/>
                  </a:lnTo>
                  <a:lnTo>
                    <a:pt x="793" y="113"/>
                  </a:lnTo>
                  <a:lnTo>
                    <a:pt x="790" y="113"/>
                  </a:lnTo>
                  <a:lnTo>
                    <a:pt x="788" y="112"/>
                  </a:lnTo>
                  <a:close/>
                  <a:moveTo>
                    <a:pt x="788" y="0"/>
                  </a:moveTo>
                  <a:lnTo>
                    <a:pt x="810" y="2"/>
                  </a:lnTo>
                  <a:lnTo>
                    <a:pt x="831" y="8"/>
                  </a:lnTo>
                  <a:lnTo>
                    <a:pt x="851" y="16"/>
                  </a:lnTo>
                  <a:lnTo>
                    <a:pt x="868" y="30"/>
                  </a:lnTo>
                  <a:lnTo>
                    <a:pt x="883" y="45"/>
                  </a:lnTo>
                  <a:lnTo>
                    <a:pt x="896" y="62"/>
                  </a:lnTo>
                  <a:lnTo>
                    <a:pt x="1559" y="1195"/>
                  </a:lnTo>
                  <a:lnTo>
                    <a:pt x="1570" y="1220"/>
                  </a:lnTo>
                  <a:lnTo>
                    <a:pt x="1575" y="1245"/>
                  </a:lnTo>
                  <a:lnTo>
                    <a:pt x="1575" y="1270"/>
                  </a:lnTo>
                  <a:lnTo>
                    <a:pt x="1570" y="1296"/>
                  </a:lnTo>
                  <a:lnTo>
                    <a:pt x="1559" y="1320"/>
                  </a:lnTo>
                  <a:lnTo>
                    <a:pt x="1546" y="1338"/>
                  </a:lnTo>
                  <a:lnTo>
                    <a:pt x="1531" y="1355"/>
                  </a:lnTo>
                  <a:lnTo>
                    <a:pt x="1514" y="1367"/>
                  </a:lnTo>
                  <a:lnTo>
                    <a:pt x="1494" y="1376"/>
                  </a:lnTo>
                  <a:lnTo>
                    <a:pt x="1473" y="1381"/>
                  </a:lnTo>
                  <a:lnTo>
                    <a:pt x="1451" y="1383"/>
                  </a:lnTo>
                  <a:lnTo>
                    <a:pt x="125" y="1383"/>
                  </a:lnTo>
                  <a:lnTo>
                    <a:pt x="99" y="1380"/>
                  </a:lnTo>
                  <a:lnTo>
                    <a:pt x="73" y="1373"/>
                  </a:lnTo>
                  <a:lnTo>
                    <a:pt x="51" y="1360"/>
                  </a:lnTo>
                  <a:lnTo>
                    <a:pt x="32" y="1342"/>
                  </a:lnTo>
                  <a:lnTo>
                    <a:pt x="17" y="1320"/>
                  </a:lnTo>
                  <a:lnTo>
                    <a:pt x="5" y="1296"/>
                  </a:lnTo>
                  <a:lnTo>
                    <a:pt x="0" y="1270"/>
                  </a:lnTo>
                  <a:lnTo>
                    <a:pt x="0" y="1245"/>
                  </a:lnTo>
                  <a:lnTo>
                    <a:pt x="6" y="1220"/>
                  </a:lnTo>
                  <a:lnTo>
                    <a:pt x="18" y="1195"/>
                  </a:lnTo>
                  <a:lnTo>
                    <a:pt x="680" y="62"/>
                  </a:lnTo>
                  <a:lnTo>
                    <a:pt x="696" y="41"/>
                  </a:lnTo>
                  <a:lnTo>
                    <a:pt x="714" y="24"/>
                  </a:lnTo>
                  <a:lnTo>
                    <a:pt x="737" y="11"/>
                  </a:lnTo>
                  <a:lnTo>
                    <a:pt x="761" y="3"/>
                  </a:lnTo>
                  <a:lnTo>
                    <a:pt x="7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305"/>
            <p:cNvSpPr>
              <a:spLocks/>
            </p:cNvSpPr>
            <p:nvPr/>
          </p:nvSpPr>
          <p:spPr bwMode="auto">
            <a:xfrm>
              <a:off x="1098550" y="2300288"/>
              <a:ext cx="19050" cy="98425"/>
            </a:xfrm>
            <a:custGeom>
              <a:avLst/>
              <a:gdLst>
                <a:gd name="T0" fmla="*/ 56 w 112"/>
                <a:gd name="T1" fmla="*/ 0 h 558"/>
                <a:gd name="T2" fmla="*/ 73 w 112"/>
                <a:gd name="T3" fmla="*/ 3 h 558"/>
                <a:gd name="T4" fmla="*/ 89 w 112"/>
                <a:gd name="T5" fmla="*/ 11 h 558"/>
                <a:gd name="T6" fmla="*/ 100 w 112"/>
                <a:gd name="T7" fmla="*/ 23 h 558"/>
                <a:gd name="T8" fmla="*/ 109 w 112"/>
                <a:gd name="T9" fmla="*/ 38 h 558"/>
                <a:gd name="T10" fmla="*/ 112 w 112"/>
                <a:gd name="T11" fmla="*/ 55 h 558"/>
                <a:gd name="T12" fmla="*/ 112 w 112"/>
                <a:gd name="T13" fmla="*/ 502 h 558"/>
                <a:gd name="T14" fmla="*/ 109 w 112"/>
                <a:gd name="T15" fmla="*/ 520 h 558"/>
                <a:gd name="T16" fmla="*/ 100 w 112"/>
                <a:gd name="T17" fmla="*/ 535 h 558"/>
                <a:gd name="T18" fmla="*/ 89 w 112"/>
                <a:gd name="T19" fmla="*/ 547 h 558"/>
                <a:gd name="T20" fmla="*/ 73 w 112"/>
                <a:gd name="T21" fmla="*/ 555 h 558"/>
                <a:gd name="T22" fmla="*/ 56 w 112"/>
                <a:gd name="T23" fmla="*/ 558 h 558"/>
                <a:gd name="T24" fmla="*/ 38 w 112"/>
                <a:gd name="T25" fmla="*/ 555 h 558"/>
                <a:gd name="T26" fmla="*/ 23 w 112"/>
                <a:gd name="T27" fmla="*/ 547 h 558"/>
                <a:gd name="T28" fmla="*/ 11 w 112"/>
                <a:gd name="T29" fmla="*/ 535 h 558"/>
                <a:gd name="T30" fmla="*/ 3 w 112"/>
                <a:gd name="T31" fmla="*/ 520 h 558"/>
                <a:gd name="T32" fmla="*/ 0 w 112"/>
                <a:gd name="T33" fmla="*/ 502 h 558"/>
                <a:gd name="T34" fmla="*/ 0 w 112"/>
                <a:gd name="T35" fmla="*/ 55 h 558"/>
                <a:gd name="T36" fmla="*/ 3 w 112"/>
                <a:gd name="T37" fmla="*/ 38 h 558"/>
                <a:gd name="T38" fmla="*/ 11 w 112"/>
                <a:gd name="T39" fmla="*/ 23 h 558"/>
                <a:gd name="T40" fmla="*/ 23 w 112"/>
                <a:gd name="T41" fmla="*/ 11 h 558"/>
                <a:gd name="T42" fmla="*/ 38 w 112"/>
                <a:gd name="T43" fmla="*/ 3 h 558"/>
                <a:gd name="T44" fmla="*/ 56 w 112"/>
                <a:gd name="T4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558">
                  <a:moveTo>
                    <a:pt x="56" y="0"/>
                  </a:moveTo>
                  <a:lnTo>
                    <a:pt x="73" y="3"/>
                  </a:lnTo>
                  <a:lnTo>
                    <a:pt x="89" y="11"/>
                  </a:lnTo>
                  <a:lnTo>
                    <a:pt x="100" y="23"/>
                  </a:lnTo>
                  <a:lnTo>
                    <a:pt x="109" y="38"/>
                  </a:lnTo>
                  <a:lnTo>
                    <a:pt x="112" y="55"/>
                  </a:lnTo>
                  <a:lnTo>
                    <a:pt x="112" y="502"/>
                  </a:lnTo>
                  <a:lnTo>
                    <a:pt x="109" y="520"/>
                  </a:lnTo>
                  <a:lnTo>
                    <a:pt x="100" y="535"/>
                  </a:lnTo>
                  <a:lnTo>
                    <a:pt x="89" y="547"/>
                  </a:lnTo>
                  <a:lnTo>
                    <a:pt x="73" y="555"/>
                  </a:lnTo>
                  <a:lnTo>
                    <a:pt x="56" y="558"/>
                  </a:lnTo>
                  <a:lnTo>
                    <a:pt x="38" y="555"/>
                  </a:lnTo>
                  <a:lnTo>
                    <a:pt x="23" y="547"/>
                  </a:lnTo>
                  <a:lnTo>
                    <a:pt x="11" y="535"/>
                  </a:lnTo>
                  <a:lnTo>
                    <a:pt x="3" y="520"/>
                  </a:lnTo>
                  <a:lnTo>
                    <a:pt x="0" y="50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306"/>
            <p:cNvSpPr>
              <a:spLocks/>
            </p:cNvSpPr>
            <p:nvPr/>
          </p:nvSpPr>
          <p:spPr bwMode="auto">
            <a:xfrm>
              <a:off x="1098550" y="2417763"/>
              <a:ext cx="19050" cy="19050"/>
            </a:xfrm>
            <a:custGeom>
              <a:avLst/>
              <a:gdLst>
                <a:gd name="T0" fmla="*/ 56 w 112"/>
                <a:gd name="T1" fmla="*/ 0 h 111"/>
                <a:gd name="T2" fmla="*/ 71 w 112"/>
                <a:gd name="T3" fmla="*/ 2 h 111"/>
                <a:gd name="T4" fmla="*/ 84 w 112"/>
                <a:gd name="T5" fmla="*/ 7 h 111"/>
                <a:gd name="T6" fmla="*/ 95 w 112"/>
                <a:gd name="T7" fmla="*/ 15 h 111"/>
                <a:gd name="T8" fmla="*/ 105 w 112"/>
                <a:gd name="T9" fmla="*/ 28 h 111"/>
                <a:gd name="T10" fmla="*/ 110 w 112"/>
                <a:gd name="T11" fmla="*/ 41 h 111"/>
                <a:gd name="T12" fmla="*/ 112 w 112"/>
                <a:gd name="T13" fmla="*/ 55 h 111"/>
                <a:gd name="T14" fmla="*/ 110 w 112"/>
                <a:gd name="T15" fmla="*/ 69 h 111"/>
                <a:gd name="T16" fmla="*/ 105 w 112"/>
                <a:gd name="T17" fmla="*/ 83 h 111"/>
                <a:gd name="T18" fmla="*/ 95 w 112"/>
                <a:gd name="T19" fmla="*/ 95 h 111"/>
                <a:gd name="T20" fmla="*/ 84 w 112"/>
                <a:gd name="T21" fmla="*/ 104 h 111"/>
                <a:gd name="T22" fmla="*/ 70 w 112"/>
                <a:gd name="T23" fmla="*/ 109 h 111"/>
                <a:gd name="T24" fmla="*/ 56 w 112"/>
                <a:gd name="T25" fmla="*/ 111 h 111"/>
                <a:gd name="T26" fmla="*/ 41 w 112"/>
                <a:gd name="T27" fmla="*/ 109 h 111"/>
                <a:gd name="T28" fmla="*/ 28 w 112"/>
                <a:gd name="T29" fmla="*/ 104 h 111"/>
                <a:gd name="T30" fmla="*/ 16 w 112"/>
                <a:gd name="T31" fmla="*/ 95 h 111"/>
                <a:gd name="T32" fmla="*/ 7 w 112"/>
                <a:gd name="T33" fmla="*/ 83 h 111"/>
                <a:gd name="T34" fmla="*/ 2 w 112"/>
                <a:gd name="T35" fmla="*/ 69 h 111"/>
                <a:gd name="T36" fmla="*/ 0 w 112"/>
                <a:gd name="T37" fmla="*/ 55 h 111"/>
                <a:gd name="T38" fmla="*/ 2 w 112"/>
                <a:gd name="T39" fmla="*/ 41 h 111"/>
                <a:gd name="T40" fmla="*/ 7 w 112"/>
                <a:gd name="T41" fmla="*/ 28 h 111"/>
                <a:gd name="T42" fmla="*/ 16 w 112"/>
                <a:gd name="T43" fmla="*/ 15 h 111"/>
                <a:gd name="T44" fmla="*/ 28 w 112"/>
                <a:gd name="T45" fmla="*/ 7 h 111"/>
                <a:gd name="T46" fmla="*/ 41 w 112"/>
                <a:gd name="T47" fmla="*/ 2 h 111"/>
                <a:gd name="T48" fmla="*/ 56 w 112"/>
                <a:gd name="T4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11">
                  <a:moveTo>
                    <a:pt x="56" y="0"/>
                  </a:moveTo>
                  <a:lnTo>
                    <a:pt x="71" y="2"/>
                  </a:lnTo>
                  <a:lnTo>
                    <a:pt x="84" y="7"/>
                  </a:lnTo>
                  <a:lnTo>
                    <a:pt x="95" y="15"/>
                  </a:lnTo>
                  <a:lnTo>
                    <a:pt x="105" y="28"/>
                  </a:lnTo>
                  <a:lnTo>
                    <a:pt x="110" y="41"/>
                  </a:lnTo>
                  <a:lnTo>
                    <a:pt x="112" y="55"/>
                  </a:lnTo>
                  <a:lnTo>
                    <a:pt x="110" y="69"/>
                  </a:lnTo>
                  <a:lnTo>
                    <a:pt x="105" y="83"/>
                  </a:lnTo>
                  <a:lnTo>
                    <a:pt x="95" y="95"/>
                  </a:lnTo>
                  <a:lnTo>
                    <a:pt x="84" y="104"/>
                  </a:lnTo>
                  <a:lnTo>
                    <a:pt x="70" y="109"/>
                  </a:lnTo>
                  <a:lnTo>
                    <a:pt x="56" y="111"/>
                  </a:lnTo>
                  <a:lnTo>
                    <a:pt x="41" y="109"/>
                  </a:lnTo>
                  <a:lnTo>
                    <a:pt x="28" y="104"/>
                  </a:lnTo>
                  <a:lnTo>
                    <a:pt x="16" y="95"/>
                  </a:lnTo>
                  <a:lnTo>
                    <a:pt x="7" y="83"/>
                  </a:lnTo>
                  <a:lnTo>
                    <a:pt x="2" y="69"/>
                  </a:lnTo>
                  <a:lnTo>
                    <a:pt x="0" y="55"/>
                  </a:lnTo>
                  <a:lnTo>
                    <a:pt x="2" y="41"/>
                  </a:lnTo>
                  <a:lnTo>
                    <a:pt x="7" y="28"/>
                  </a:lnTo>
                  <a:lnTo>
                    <a:pt x="16" y="15"/>
                  </a:lnTo>
                  <a:lnTo>
                    <a:pt x="28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307"/>
            <p:cNvSpPr>
              <a:spLocks/>
            </p:cNvSpPr>
            <p:nvPr/>
          </p:nvSpPr>
          <p:spPr bwMode="auto">
            <a:xfrm>
              <a:off x="654050" y="1906588"/>
              <a:ext cx="542925" cy="541338"/>
            </a:xfrm>
            <a:custGeom>
              <a:avLst/>
              <a:gdLst>
                <a:gd name="T0" fmla="*/ 2095 w 3077"/>
                <a:gd name="T1" fmla="*/ 103 h 3069"/>
                <a:gd name="T2" fmla="*/ 2627 w 3077"/>
                <a:gd name="T3" fmla="*/ 450 h 3069"/>
                <a:gd name="T4" fmla="*/ 2973 w 3077"/>
                <a:gd name="T5" fmla="*/ 981 h 3069"/>
                <a:gd name="T6" fmla="*/ 3074 w 3077"/>
                <a:gd name="T7" fmla="*/ 1552 h 3069"/>
                <a:gd name="T8" fmla="*/ 2977 w 3077"/>
                <a:gd name="T9" fmla="*/ 1567 h 3069"/>
                <a:gd name="T10" fmla="*/ 2892 w 3077"/>
                <a:gd name="T11" fmla="*/ 1085 h 3069"/>
                <a:gd name="T12" fmla="*/ 2578 w 3077"/>
                <a:gd name="T13" fmla="*/ 560 h 3069"/>
                <a:gd name="T14" fmla="*/ 2073 w 3077"/>
                <a:gd name="T15" fmla="*/ 215 h 3069"/>
                <a:gd name="T16" fmla="*/ 1445 w 3077"/>
                <a:gd name="T17" fmla="*/ 114 h 3069"/>
                <a:gd name="T18" fmla="*/ 844 w 3077"/>
                <a:gd name="T19" fmla="*/ 292 h 3069"/>
                <a:gd name="T20" fmla="*/ 388 w 3077"/>
                <a:gd name="T21" fmla="*/ 695 h 3069"/>
                <a:gd name="T22" fmla="*/ 138 w 3077"/>
                <a:gd name="T23" fmla="*/ 1259 h 3069"/>
                <a:gd name="T24" fmla="*/ 162 w 3077"/>
                <a:gd name="T25" fmla="*/ 1908 h 3069"/>
                <a:gd name="T26" fmla="*/ 460 w 3077"/>
                <a:gd name="T27" fmla="*/ 2464 h 3069"/>
                <a:gd name="T28" fmla="*/ 1105 w 3077"/>
                <a:gd name="T29" fmla="*/ 2298 h 3069"/>
                <a:gd name="T30" fmla="*/ 1112 w 3077"/>
                <a:gd name="T31" fmla="*/ 2022 h 3069"/>
                <a:gd name="T32" fmla="*/ 991 w 3077"/>
                <a:gd name="T33" fmla="*/ 1790 h 3069"/>
                <a:gd name="T34" fmla="*/ 890 w 3077"/>
                <a:gd name="T35" fmla="*/ 1571 h 3069"/>
                <a:gd name="T36" fmla="*/ 937 w 3077"/>
                <a:gd name="T37" fmla="*/ 1211 h 3069"/>
                <a:gd name="T38" fmla="*/ 948 w 3077"/>
                <a:gd name="T39" fmla="*/ 809 h 3069"/>
                <a:gd name="T40" fmla="*/ 1112 w 3077"/>
                <a:gd name="T41" fmla="*/ 560 h 3069"/>
                <a:gd name="T42" fmla="*/ 1473 w 3077"/>
                <a:gd name="T43" fmla="*/ 448 h 3069"/>
                <a:gd name="T44" fmla="*/ 1881 w 3077"/>
                <a:gd name="T45" fmla="*/ 510 h 3069"/>
                <a:gd name="T46" fmla="*/ 2106 w 3077"/>
                <a:gd name="T47" fmla="*/ 736 h 3069"/>
                <a:gd name="T48" fmla="*/ 2140 w 3077"/>
                <a:gd name="T49" fmla="*/ 939 h 3069"/>
                <a:gd name="T50" fmla="*/ 2189 w 3077"/>
                <a:gd name="T51" fmla="*/ 1343 h 3069"/>
                <a:gd name="T52" fmla="*/ 2104 w 3077"/>
                <a:gd name="T53" fmla="*/ 1706 h 3069"/>
                <a:gd name="T54" fmla="*/ 1981 w 3077"/>
                <a:gd name="T55" fmla="*/ 1712 h 3069"/>
                <a:gd name="T56" fmla="*/ 2011 w 3077"/>
                <a:gd name="T57" fmla="*/ 1628 h 3069"/>
                <a:gd name="T58" fmla="*/ 2077 w 3077"/>
                <a:gd name="T59" fmla="*/ 1343 h 3069"/>
                <a:gd name="T60" fmla="*/ 2028 w 3077"/>
                <a:gd name="T61" fmla="*/ 936 h 3069"/>
                <a:gd name="T62" fmla="*/ 2005 w 3077"/>
                <a:gd name="T63" fmla="*/ 786 h 3069"/>
                <a:gd name="T64" fmla="*/ 1808 w 3077"/>
                <a:gd name="T65" fmla="*/ 600 h 3069"/>
                <a:gd name="T66" fmla="*/ 1418 w 3077"/>
                <a:gd name="T67" fmla="*/ 565 h 3069"/>
                <a:gd name="T68" fmla="*/ 1126 w 3077"/>
                <a:gd name="T69" fmla="*/ 697 h 3069"/>
                <a:gd name="T70" fmla="*/ 1048 w 3077"/>
                <a:gd name="T71" fmla="*/ 893 h 3069"/>
                <a:gd name="T72" fmla="*/ 1030 w 3077"/>
                <a:gd name="T73" fmla="*/ 1275 h 3069"/>
                <a:gd name="T74" fmla="*/ 1007 w 3077"/>
                <a:gd name="T75" fmla="*/ 1576 h 3069"/>
                <a:gd name="T76" fmla="*/ 1091 w 3077"/>
                <a:gd name="T77" fmla="*/ 1734 h 3069"/>
                <a:gd name="T78" fmla="*/ 1196 w 3077"/>
                <a:gd name="T79" fmla="*/ 1947 h 3069"/>
                <a:gd name="T80" fmla="*/ 1247 w 3077"/>
                <a:gd name="T81" fmla="*/ 2216 h 3069"/>
                <a:gd name="T82" fmla="*/ 1152 w 3077"/>
                <a:gd name="T83" fmla="*/ 2406 h 3069"/>
                <a:gd name="T84" fmla="*/ 782 w 3077"/>
                <a:gd name="T85" fmla="*/ 2740 h 3069"/>
                <a:gd name="T86" fmla="*/ 1080 w 3077"/>
                <a:gd name="T87" fmla="*/ 2882 h 3069"/>
                <a:gd name="T88" fmla="*/ 1308 w 3077"/>
                <a:gd name="T89" fmla="*/ 2939 h 3069"/>
                <a:gd name="T90" fmla="*/ 1572 w 3077"/>
                <a:gd name="T91" fmla="*/ 2968 h 3069"/>
                <a:gd name="T92" fmla="*/ 1556 w 3077"/>
                <a:gd name="T93" fmla="*/ 3066 h 3069"/>
                <a:gd name="T94" fmla="*/ 1275 w 3077"/>
                <a:gd name="T95" fmla="*/ 3046 h 3069"/>
                <a:gd name="T96" fmla="*/ 892 w 3077"/>
                <a:gd name="T97" fmla="*/ 2927 h 3069"/>
                <a:gd name="T98" fmla="*/ 667 w 3077"/>
                <a:gd name="T99" fmla="*/ 2798 h 3069"/>
                <a:gd name="T100" fmla="*/ 499 w 3077"/>
                <a:gd name="T101" fmla="*/ 2665 h 3069"/>
                <a:gd name="T102" fmla="*/ 134 w 3077"/>
                <a:gd name="T103" fmla="*/ 2162 h 3069"/>
                <a:gd name="T104" fmla="*/ 0 w 3077"/>
                <a:gd name="T105" fmla="*/ 1535 h 3069"/>
                <a:gd name="T106" fmla="*/ 139 w 3077"/>
                <a:gd name="T107" fmla="*/ 895 h 3069"/>
                <a:gd name="T108" fmla="*/ 517 w 3077"/>
                <a:gd name="T109" fmla="*/ 387 h 3069"/>
                <a:gd name="T110" fmla="*/ 1070 w 3077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7" h="3069">
                  <a:moveTo>
                    <a:pt x="1539" y="0"/>
                  </a:moveTo>
                  <a:lnTo>
                    <a:pt x="1636" y="3"/>
                  </a:lnTo>
                  <a:lnTo>
                    <a:pt x="1731" y="12"/>
                  </a:lnTo>
                  <a:lnTo>
                    <a:pt x="1825" y="27"/>
                  </a:lnTo>
                  <a:lnTo>
                    <a:pt x="1918" y="47"/>
                  </a:lnTo>
                  <a:lnTo>
                    <a:pt x="2007" y="73"/>
                  </a:lnTo>
                  <a:lnTo>
                    <a:pt x="2095" y="103"/>
                  </a:lnTo>
                  <a:lnTo>
                    <a:pt x="2179" y="140"/>
                  </a:lnTo>
                  <a:lnTo>
                    <a:pt x="2261" y="180"/>
                  </a:lnTo>
                  <a:lnTo>
                    <a:pt x="2341" y="225"/>
                  </a:lnTo>
                  <a:lnTo>
                    <a:pt x="2417" y="276"/>
                  </a:lnTo>
                  <a:lnTo>
                    <a:pt x="2490" y="329"/>
                  </a:lnTo>
                  <a:lnTo>
                    <a:pt x="2560" y="387"/>
                  </a:lnTo>
                  <a:lnTo>
                    <a:pt x="2627" y="450"/>
                  </a:lnTo>
                  <a:lnTo>
                    <a:pt x="2689" y="516"/>
                  </a:lnTo>
                  <a:lnTo>
                    <a:pt x="2747" y="585"/>
                  </a:lnTo>
                  <a:lnTo>
                    <a:pt x="2802" y="658"/>
                  </a:lnTo>
                  <a:lnTo>
                    <a:pt x="2851" y="734"/>
                  </a:lnTo>
                  <a:lnTo>
                    <a:pt x="2897" y="813"/>
                  </a:lnTo>
                  <a:lnTo>
                    <a:pt x="2938" y="895"/>
                  </a:lnTo>
                  <a:lnTo>
                    <a:pt x="2973" y="981"/>
                  </a:lnTo>
                  <a:lnTo>
                    <a:pt x="3004" y="1068"/>
                  </a:lnTo>
                  <a:lnTo>
                    <a:pt x="3030" y="1157"/>
                  </a:lnTo>
                  <a:lnTo>
                    <a:pt x="3051" y="1249"/>
                  </a:lnTo>
                  <a:lnTo>
                    <a:pt x="3065" y="1342"/>
                  </a:lnTo>
                  <a:lnTo>
                    <a:pt x="3074" y="1437"/>
                  </a:lnTo>
                  <a:lnTo>
                    <a:pt x="3077" y="1535"/>
                  </a:lnTo>
                  <a:lnTo>
                    <a:pt x="3074" y="1552"/>
                  </a:lnTo>
                  <a:lnTo>
                    <a:pt x="3066" y="1567"/>
                  </a:lnTo>
                  <a:lnTo>
                    <a:pt x="3054" y="1579"/>
                  </a:lnTo>
                  <a:lnTo>
                    <a:pt x="3039" y="1587"/>
                  </a:lnTo>
                  <a:lnTo>
                    <a:pt x="3021" y="1590"/>
                  </a:lnTo>
                  <a:lnTo>
                    <a:pt x="3004" y="1587"/>
                  </a:lnTo>
                  <a:lnTo>
                    <a:pt x="2988" y="1579"/>
                  </a:lnTo>
                  <a:lnTo>
                    <a:pt x="2977" y="1567"/>
                  </a:lnTo>
                  <a:lnTo>
                    <a:pt x="2968" y="1552"/>
                  </a:lnTo>
                  <a:lnTo>
                    <a:pt x="2965" y="1535"/>
                  </a:lnTo>
                  <a:lnTo>
                    <a:pt x="2962" y="1441"/>
                  </a:lnTo>
                  <a:lnTo>
                    <a:pt x="2953" y="1349"/>
                  </a:lnTo>
                  <a:lnTo>
                    <a:pt x="2939" y="1259"/>
                  </a:lnTo>
                  <a:lnTo>
                    <a:pt x="2919" y="1171"/>
                  </a:lnTo>
                  <a:lnTo>
                    <a:pt x="2892" y="1085"/>
                  </a:lnTo>
                  <a:lnTo>
                    <a:pt x="2862" y="1002"/>
                  </a:lnTo>
                  <a:lnTo>
                    <a:pt x="2826" y="921"/>
                  </a:lnTo>
                  <a:lnTo>
                    <a:pt x="2785" y="843"/>
                  </a:lnTo>
                  <a:lnTo>
                    <a:pt x="2740" y="767"/>
                  </a:lnTo>
                  <a:lnTo>
                    <a:pt x="2690" y="695"/>
                  </a:lnTo>
                  <a:lnTo>
                    <a:pt x="2636" y="626"/>
                  </a:lnTo>
                  <a:lnTo>
                    <a:pt x="2578" y="560"/>
                  </a:lnTo>
                  <a:lnTo>
                    <a:pt x="2516" y="499"/>
                  </a:lnTo>
                  <a:lnTo>
                    <a:pt x="2450" y="440"/>
                  </a:lnTo>
                  <a:lnTo>
                    <a:pt x="2380" y="386"/>
                  </a:lnTo>
                  <a:lnTo>
                    <a:pt x="2308" y="336"/>
                  </a:lnTo>
                  <a:lnTo>
                    <a:pt x="2233" y="292"/>
                  </a:lnTo>
                  <a:lnTo>
                    <a:pt x="2155" y="251"/>
                  </a:lnTo>
                  <a:lnTo>
                    <a:pt x="2073" y="215"/>
                  </a:lnTo>
                  <a:lnTo>
                    <a:pt x="1989" y="184"/>
                  </a:lnTo>
                  <a:lnTo>
                    <a:pt x="1903" y="159"/>
                  </a:lnTo>
                  <a:lnTo>
                    <a:pt x="1815" y="139"/>
                  </a:lnTo>
                  <a:lnTo>
                    <a:pt x="1724" y="123"/>
                  </a:lnTo>
                  <a:lnTo>
                    <a:pt x="1633" y="114"/>
                  </a:lnTo>
                  <a:lnTo>
                    <a:pt x="1539" y="111"/>
                  </a:lnTo>
                  <a:lnTo>
                    <a:pt x="1445" y="114"/>
                  </a:lnTo>
                  <a:lnTo>
                    <a:pt x="1353" y="123"/>
                  </a:lnTo>
                  <a:lnTo>
                    <a:pt x="1262" y="139"/>
                  </a:lnTo>
                  <a:lnTo>
                    <a:pt x="1174" y="159"/>
                  </a:lnTo>
                  <a:lnTo>
                    <a:pt x="1088" y="184"/>
                  </a:lnTo>
                  <a:lnTo>
                    <a:pt x="1004" y="215"/>
                  </a:lnTo>
                  <a:lnTo>
                    <a:pt x="923" y="251"/>
                  </a:lnTo>
                  <a:lnTo>
                    <a:pt x="844" y="292"/>
                  </a:lnTo>
                  <a:lnTo>
                    <a:pt x="769" y="336"/>
                  </a:lnTo>
                  <a:lnTo>
                    <a:pt x="697" y="386"/>
                  </a:lnTo>
                  <a:lnTo>
                    <a:pt x="628" y="440"/>
                  </a:lnTo>
                  <a:lnTo>
                    <a:pt x="562" y="499"/>
                  </a:lnTo>
                  <a:lnTo>
                    <a:pt x="499" y="560"/>
                  </a:lnTo>
                  <a:lnTo>
                    <a:pt x="441" y="626"/>
                  </a:lnTo>
                  <a:lnTo>
                    <a:pt x="388" y="695"/>
                  </a:lnTo>
                  <a:lnTo>
                    <a:pt x="338" y="767"/>
                  </a:lnTo>
                  <a:lnTo>
                    <a:pt x="292" y="843"/>
                  </a:lnTo>
                  <a:lnTo>
                    <a:pt x="251" y="921"/>
                  </a:lnTo>
                  <a:lnTo>
                    <a:pt x="216" y="1002"/>
                  </a:lnTo>
                  <a:lnTo>
                    <a:pt x="185" y="1085"/>
                  </a:lnTo>
                  <a:lnTo>
                    <a:pt x="159" y="1171"/>
                  </a:lnTo>
                  <a:lnTo>
                    <a:pt x="138" y="1259"/>
                  </a:lnTo>
                  <a:lnTo>
                    <a:pt x="124" y="1349"/>
                  </a:lnTo>
                  <a:lnTo>
                    <a:pt x="115" y="1441"/>
                  </a:lnTo>
                  <a:lnTo>
                    <a:pt x="112" y="1535"/>
                  </a:lnTo>
                  <a:lnTo>
                    <a:pt x="115" y="1630"/>
                  </a:lnTo>
                  <a:lnTo>
                    <a:pt x="125" y="1725"/>
                  </a:lnTo>
                  <a:lnTo>
                    <a:pt x="140" y="1818"/>
                  </a:lnTo>
                  <a:lnTo>
                    <a:pt x="162" y="1908"/>
                  </a:lnTo>
                  <a:lnTo>
                    <a:pt x="189" y="1996"/>
                  </a:lnTo>
                  <a:lnTo>
                    <a:pt x="222" y="2081"/>
                  </a:lnTo>
                  <a:lnTo>
                    <a:pt x="259" y="2165"/>
                  </a:lnTo>
                  <a:lnTo>
                    <a:pt x="302" y="2244"/>
                  </a:lnTo>
                  <a:lnTo>
                    <a:pt x="350" y="2321"/>
                  </a:lnTo>
                  <a:lnTo>
                    <a:pt x="403" y="2394"/>
                  </a:lnTo>
                  <a:lnTo>
                    <a:pt x="460" y="2464"/>
                  </a:lnTo>
                  <a:lnTo>
                    <a:pt x="521" y="2531"/>
                  </a:lnTo>
                  <a:lnTo>
                    <a:pt x="586" y="2593"/>
                  </a:lnTo>
                  <a:lnTo>
                    <a:pt x="607" y="2579"/>
                  </a:lnTo>
                  <a:lnTo>
                    <a:pt x="628" y="2565"/>
                  </a:lnTo>
                  <a:lnTo>
                    <a:pt x="1070" y="2325"/>
                  </a:lnTo>
                  <a:lnTo>
                    <a:pt x="1089" y="2313"/>
                  </a:lnTo>
                  <a:lnTo>
                    <a:pt x="1105" y="2298"/>
                  </a:lnTo>
                  <a:lnTo>
                    <a:pt x="1118" y="2279"/>
                  </a:lnTo>
                  <a:lnTo>
                    <a:pt x="1127" y="2260"/>
                  </a:lnTo>
                  <a:lnTo>
                    <a:pt x="1133" y="2239"/>
                  </a:lnTo>
                  <a:lnTo>
                    <a:pt x="1135" y="2216"/>
                  </a:lnTo>
                  <a:lnTo>
                    <a:pt x="1135" y="2054"/>
                  </a:lnTo>
                  <a:lnTo>
                    <a:pt x="1125" y="2040"/>
                  </a:lnTo>
                  <a:lnTo>
                    <a:pt x="1112" y="2022"/>
                  </a:lnTo>
                  <a:lnTo>
                    <a:pt x="1097" y="1998"/>
                  </a:lnTo>
                  <a:lnTo>
                    <a:pt x="1079" y="1972"/>
                  </a:lnTo>
                  <a:lnTo>
                    <a:pt x="1062" y="1942"/>
                  </a:lnTo>
                  <a:lnTo>
                    <a:pt x="1044" y="1909"/>
                  </a:lnTo>
                  <a:lnTo>
                    <a:pt x="1025" y="1872"/>
                  </a:lnTo>
                  <a:lnTo>
                    <a:pt x="1008" y="1833"/>
                  </a:lnTo>
                  <a:lnTo>
                    <a:pt x="991" y="1790"/>
                  </a:lnTo>
                  <a:lnTo>
                    <a:pt x="976" y="1746"/>
                  </a:lnTo>
                  <a:lnTo>
                    <a:pt x="962" y="1698"/>
                  </a:lnTo>
                  <a:lnTo>
                    <a:pt x="941" y="1678"/>
                  </a:lnTo>
                  <a:lnTo>
                    <a:pt x="922" y="1653"/>
                  </a:lnTo>
                  <a:lnTo>
                    <a:pt x="907" y="1628"/>
                  </a:lnTo>
                  <a:lnTo>
                    <a:pt x="896" y="1601"/>
                  </a:lnTo>
                  <a:lnTo>
                    <a:pt x="890" y="1571"/>
                  </a:lnTo>
                  <a:lnTo>
                    <a:pt x="888" y="1541"/>
                  </a:lnTo>
                  <a:lnTo>
                    <a:pt x="888" y="1343"/>
                  </a:lnTo>
                  <a:lnTo>
                    <a:pt x="890" y="1314"/>
                  </a:lnTo>
                  <a:lnTo>
                    <a:pt x="896" y="1286"/>
                  </a:lnTo>
                  <a:lnTo>
                    <a:pt x="906" y="1260"/>
                  </a:lnTo>
                  <a:lnTo>
                    <a:pt x="920" y="1234"/>
                  </a:lnTo>
                  <a:lnTo>
                    <a:pt x="937" y="1211"/>
                  </a:lnTo>
                  <a:lnTo>
                    <a:pt x="937" y="950"/>
                  </a:lnTo>
                  <a:lnTo>
                    <a:pt x="936" y="939"/>
                  </a:lnTo>
                  <a:lnTo>
                    <a:pt x="936" y="922"/>
                  </a:lnTo>
                  <a:lnTo>
                    <a:pt x="936" y="899"/>
                  </a:lnTo>
                  <a:lnTo>
                    <a:pt x="938" y="873"/>
                  </a:lnTo>
                  <a:lnTo>
                    <a:pt x="941" y="843"/>
                  </a:lnTo>
                  <a:lnTo>
                    <a:pt x="948" y="809"/>
                  </a:lnTo>
                  <a:lnTo>
                    <a:pt x="957" y="774"/>
                  </a:lnTo>
                  <a:lnTo>
                    <a:pt x="971" y="736"/>
                  </a:lnTo>
                  <a:lnTo>
                    <a:pt x="990" y="699"/>
                  </a:lnTo>
                  <a:lnTo>
                    <a:pt x="1013" y="660"/>
                  </a:lnTo>
                  <a:lnTo>
                    <a:pt x="1043" y="623"/>
                  </a:lnTo>
                  <a:lnTo>
                    <a:pt x="1075" y="589"/>
                  </a:lnTo>
                  <a:lnTo>
                    <a:pt x="1112" y="560"/>
                  </a:lnTo>
                  <a:lnTo>
                    <a:pt x="1153" y="533"/>
                  </a:lnTo>
                  <a:lnTo>
                    <a:pt x="1196" y="510"/>
                  </a:lnTo>
                  <a:lnTo>
                    <a:pt x="1244" y="491"/>
                  </a:lnTo>
                  <a:lnTo>
                    <a:pt x="1296" y="474"/>
                  </a:lnTo>
                  <a:lnTo>
                    <a:pt x="1351" y="462"/>
                  </a:lnTo>
                  <a:lnTo>
                    <a:pt x="1410" y="453"/>
                  </a:lnTo>
                  <a:lnTo>
                    <a:pt x="1473" y="448"/>
                  </a:lnTo>
                  <a:lnTo>
                    <a:pt x="1539" y="446"/>
                  </a:lnTo>
                  <a:lnTo>
                    <a:pt x="1604" y="448"/>
                  </a:lnTo>
                  <a:lnTo>
                    <a:pt x="1667" y="453"/>
                  </a:lnTo>
                  <a:lnTo>
                    <a:pt x="1726" y="462"/>
                  </a:lnTo>
                  <a:lnTo>
                    <a:pt x="1781" y="474"/>
                  </a:lnTo>
                  <a:lnTo>
                    <a:pt x="1833" y="491"/>
                  </a:lnTo>
                  <a:lnTo>
                    <a:pt x="1881" y="510"/>
                  </a:lnTo>
                  <a:lnTo>
                    <a:pt x="1925" y="533"/>
                  </a:lnTo>
                  <a:lnTo>
                    <a:pt x="1965" y="560"/>
                  </a:lnTo>
                  <a:lnTo>
                    <a:pt x="2002" y="589"/>
                  </a:lnTo>
                  <a:lnTo>
                    <a:pt x="2035" y="623"/>
                  </a:lnTo>
                  <a:lnTo>
                    <a:pt x="2064" y="660"/>
                  </a:lnTo>
                  <a:lnTo>
                    <a:pt x="2087" y="699"/>
                  </a:lnTo>
                  <a:lnTo>
                    <a:pt x="2106" y="736"/>
                  </a:lnTo>
                  <a:lnTo>
                    <a:pt x="2120" y="774"/>
                  </a:lnTo>
                  <a:lnTo>
                    <a:pt x="2129" y="809"/>
                  </a:lnTo>
                  <a:lnTo>
                    <a:pt x="2136" y="843"/>
                  </a:lnTo>
                  <a:lnTo>
                    <a:pt x="2139" y="873"/>
                  </a:lnTo>
                  <a:lnTo>
                    <a:pt x="2141" y="899"/>
                  </a:lnTo>
                  <a:lnTo>
                    <a:pt x="2141" y="922"/>
                  </a:lnTo>
                  <a:lnTo>
                    <a:pt x="2140" y="939"/>
                  </a:lnTo>
                  <a:lnTo>
                    <a:pt x="2140" y="950"/>
                  </a:lnTo>
                  <a:lnTo>
                    <a:pt x="2140" y="1211"/>
                  </a:lnTo>
                  <a:lnTo>
                    <a:pt x="2158" y="1234"/>
                  </a:lnTo>
                  <a:lnTo>
                    <a:pt x="2171" y="1260"/>
                  </a:lnTo>
                  <a:lnTo>
                    <a:pt x="2181" y="1286"/>
                  </a:lnTo>
                  <a:lnTo>
                    <a:pt x="2187" y="1314"/>
                  </a:lnTo>
                  <a:lnTo>
                    <a:pt x="2189" y="1343"/>
                  </a:lnTo>
                  <a:lnTo>
                    <a:pt x="2189" y="1541"/>
                  </a:lnTo>
                  <a:lnTo>
                    <a:pt x="2187" y="1573"/>
                  </a:lnTo>
                  <a:lnTo>
                    <a:pt x="2179" y="1605"/>
                  </a:lnTo>
                  <a:lnTo>
                    <a:pt x="2167" y="1634"/>
                  </a:lnTo>
                  <a:lnTo>
                    <a:pt x="2149" y="1661"/>
                  </a:lnTo>
                  <a:lnTo>
                    <a:pt x="2128" y="1686"/>
                  </a:lnTo>
                  <a:lnTo>
                    <a:pt x="2104" y="1706"/>
                  </a:lnTo>
                  <a:lnTo>
                    <a:pt x="2075" y="1723"/>
                  </a:lnTo>
                  <a:lnTo>
                    <a:pt x="2045" y="1735"/>
                  </a:lnTo>
                  <a:lnTo>
                    <a:pt x="2029" y="1738"/>
                  </a:lnTo>
                  <a:lnTo>
                    <a:pt x="2015" y="1736"/>
                  </a:lnTo>
                  <a:lnTo>
                    <a:pt x="2002" y="1731"/>
                  </a:lnTo>
                  <a:lnTo>
                    <a:pt x="1990" y="1723"/>
                  </a:lnTo>
                  <a:lnTo>
                    <a:pt x="1981" y="1712"/>
                  </a:lnTo>
                  <a:lnTo>
                    <a:pt x="1975" y="1698"/>
                  </a:lnTo>
                  <a:lnTo>
                    <a:pt x="1972" y="1684"/>
                  </a:lnTo>
                  <a:lnTo>
                    <a:pt x="1974" y="1669"/>
                  </a:lnTo>
                  <a:lnTo>
                    <a:pt x="1979" y="1655"/>
                  </a:lnTo>
                  <a:lnTo>
                    <a:pt x="1987" y="1644"/>
                  </a:lnTo>
                  <a:lnTo>
                    <a:pt x="1998" y="1635"/>
                  </a:lnTo>
                  <a:lnTo>
                    <a:pt x="2011" y="1628"/>
                  </a:lnTo>
                  <a:lnTo>
                    <a:pt x="2030" y="1621"/>
                  </a:lnTo>
                  <a:lnTo>
                    <a:pt x="2047" y="1610"/>
                  </a:lnTo>
                  <a:lnTo>
                    <a:pt x="2059" y="1595"/>
                  </a:lnTo>
                  <a:lnTo>
                    <a:pt x="2069" y="1578"/>
                  </a:lnTo>
                  <a:lnTo>
                    <a:pt x="2075" y="1560"/>
                  </a:lnTo>
                  <a:lnTo>
                    <a:pt x="2077" y="1541"/>
                  </a:lnTo>
                  <a:lnTo>
                    <a:pt x="2077" y="1343"/>
                  </a:lnTo>
                  <a:lnTo>
                    <a:pt x="2075" y="1324"/>
                  </a:lnTo>
                  <a:lnTo>
                    <a:pt x="2070" y="1305"/>
                  </a:lnTo>
                  <a:lnTo>
                    <a:pt x="2060" y="1289"/>
                  </a:lnTo>
                  <a:lnTo>
                    <a:pt x="2047" y="1275"/>
                  </a:lnTo>
                  <a:lnTo>
                    <a:pt x="2028" y="1258"/>
                  </a:lnTo>
                  <a:lnTo>
                    <a:pt x="2028" y="940"/>
                  </a:lnTo>
                  <a:lnTo>
                    <a:pt x="2028" y="936"/>
                  </a:lnTo>
                  <a:lnTo>
                    <a:pt x="2029" y="927"/>
                  </a:lnTo>
                  <a:lnTo>
                    <a:pt x="2029" y="912"/>
                  </a:lnTo>
                  <a:lnTo>
                    <a:pt x="2028" y="892"/>
                  </a:lnTo>
                  <a:lnTo>
                    <a:pt x="2026" y="870"/>
                  </a:lnTo>
                  <a:lnTo>
                    <a:pt x="2022" y="844"/>
                  </a:lnTo>
                  <a:lnTo>
                    <a:pt x="2015" y="815"/>
                  </a:lnTo>
                  <a:lnTo>
                    <a:pt x="2005" y="786"/>
                  </a:lnTo>
                  <a:lnTo>
                    <a:pt x="1991" y="755"/>
                  </a:lnTo>
                  <a:lnTo>
                    <a:pt x="1972" y="725"/>
                  </a:lnTo>
                  <a:lnTo>
                    <a:pt x="1949" y="696"/>
                  </a:lnTo>
                  <a:lnTo>
                    <a:pt x="1921" y="667"/>
                  </a:lnTo>
                  <a:lnTo>
                    <a:pt x="1887" y="641"/>
                  </a:lnTo>
                  <a:lnTo>
                    <a:pt x="1849" y="619"/>
                  </a:lnTo>
                  <a:lnTo>
                    <a:pt x="1808" y="600"/>
                  </a:lnTo>
                  <a:lnTo>
                    <a:pt x="1762" y="585"/>
                  </a:lnTo>
                  <a:lnTo>
                    <a:pt x="1712" y="573"/>
                  </a:lnTo>
                  <a:lnTo>
                    <a:pt x="1658" y="565"/>
                  </a:lnTo>
                  <a:lnTo>
                    <a:pt x="1600" y="560"/>
                  </a:lnTo>
                  <a:lnTo>
                    <a:pt x="1539" y="558"/>
                  </a:lnTo>
                  <a:lnTo>
                    <a:pt x="1476" y="560"/>
                  </a:lnTo>
                  <a:lnTo>
                    <a:pt x="1418" y="565"/>
                  </a:lnTo>
                  <a:lnTo>
                    <a:pt x="1364" y="574"/>
                  </a:lnTo>
                  <a:lnTo>
                    <a:pt x="1314" y="585"/>
                  </a:lnTo>
                  <a:lnTo>
                    <a:pt x="1269" y="601"/>
                  </a:lnTo>
                  <a:lnTo>
                    <a:pt x="1227" y="619"/>
                  </a:lnTo>
                  <a:lnTo>
                    <a:pt x="1189" y="642"/>
                  </a:lnTo>
                  <a:lnTo>
                    <a:pt x="1156" y="667"/>
                  </a:lnTo>
                  <a:lnTo>
                    <a:pt x="1126" y="697"/>
                  </a:lnTo>
                  <a:lnTo>
                    <a:pt x="1104" y="726"/>
                  </a:lnTo>
                  <a:lnTo>
                    <a:pt x="1085" y="756"/>
                  </a:lnTo>
                  <a:lnTo>
                    <a:pt x="1071" y="787"/>
                  </a:lnTo>
                  <a:lnTo>
                    <a:pt x="1061" y="817"/>
                  </a:lnTo>
                  <a:lnTo>
                    <a:pt x="1054" y="845"/>
                  </a:lnTo>
                  <a:lnTo>
                    <a:pt x="1050" y="870"/>
                  </a:lnTo>
                  <a:lnTo>
                    <a:pt x="1048" y="893"/>
                  </a:lnTo>
                  <a:lnTo>
                    <a:pt x="1047" y="913"/>
                  </a:lnTo>
                  <a:lnTo>
                    <a:pt x="1048" y="927"/>
                  </a:lnTo>
                  <a:lnTo>
                    <a:pt x="1048" y="936"/>
                  </a:lnTo>
                  <a:lnTo>
                    <a:pt x="1049" y="940"/>
                  </a:lnTo>
                  <a:lnTo>
                    <a:pt x="1049" y="947"/>
                  </a:lnTo>
                  <a:lnTo>
                    <a:pt x="1049" y="1258"/>
                  </a:lnTo>
                  <a:lnTo>
                    <a:pt x="1030" y="1275"/>
                  </a:lnTo>
                  <a:lnTo>
                    <a:pt x="1017" y="1289"/>
                  </a:lnTo>
                  <a:lnTo>
                    <a:pt x="1007" y="1305"/>
                  </a:lnTo>
                  <a:lnTo>
                    <a:pt x="1001" y="1324"/>
                  </a:lnTo>
                  <a:lnTo>
                    <a:pt x="999" y="1343"/>
                  </a:lnTo>
                  <a:lnTo>
                    <a:pt x="999" y="1541"/>
                  </a:lnTo>
                  <a:lnTo>
                    <a:pt x="1001" y="1559"/>
                  </a:lnTo>
                  <a:lnTo>
                    <a:pt x="1007" y="1576"/>
                  </a:lnTo>
                  <a:lnTo>
                    <a:pt x="1015" y="1592"/>
                  </a:lnTo>
                  <a:lnTo>
                    <a:pt x="1027" y="1607"/>
                  </a:lnTo>
                  <a:lnTo>
                    <a:pt x="1043" y="1618"/>
                  </a:lnTo>
                  <a:lnTo>
                    <a:pt x="1061" y="1631"/>
                  </a:lnTo>
                  <a:lnTo>
                    <a:pt x="1066" y="1652"/>
                  </a:lnTo>
                  <a:lnTo>
                    <a:pt x="1077" y="1695"/>
                  </a:lnTo>
                  <a:lnTo>
                    <a:pt x="1091" y="1734"/>
                  </a:lnTo>
                  <a:lnTo>
                    <a:pt x="1105" y="1773"/>
                  </a:lnTo>
                  <a:lnTo>
                    <a:pt x="1120" y="1809"/>
                  </a:lnTo>
                  <a:lnTo>
                    <a:pt x="1135" y="1842"/>
                  </a:lnTo>
                  <a:lnTo>
                    <a:pt x="1152" y="1872"/>
                  </a:lnTo>
                  <a:lnTo>
                    <a:pt x="1167" y="1901"/>
                  </a:lnTo>
                  <a:lnTo>
                    <a:pt x="1182" y="1925"/>
                  </a:lnTo>
                  <a:lnTo>
                    <a:pt x="1196" y="1947"/>
                  </a:lnTo>
                  <a:lnTo>
                    <a:pt x="1209" y="1965"/>
                  </a:lnTo>
                  <a:lnTo>
                    <a:pt x="1219" y="1980"/>
                  </a:lnTo>
                  <a:lnTo>
                    <a:pt x="1227" y="1990"/>
                  </a:lnTo>
                  <a:lnTo>
                    <a:pt x="1232" y="1997"/>
                  </a:lnTo>
                  <a:lnTo>
                    <a:pt x="1234" y="1999"/>
                  </a:lnTo>
                  <a:lnTo>
                    <a:pt x="1247" y="2015"/>
                  </a:lnTo>
                  <a:lnTo>
                    <a:pt x="1247" y="2216"/>
                  </a:lnTo>
                  <a:lnTo>
                    <a:pt x="1245" y="2248"/>
                  </a:lnTo>
                  <a:lnTo>
                    <a:pt x="1239" y="2279"/>
                  </a:lnTo>
                  <a:lnTo>
                    <a:pt x="1229" y="2309"/>
                  </a:lnTo>
                  <a:lnTo>
                    <a:pt x="1215" y="2336"/>
                  </a:lnTo>
                  <a:lnTo>
                    <a:pt x="1196" y="2362"/>
                  </a:lnTo>
                  <a:lnTo>
                    <a:pt x="1175" y="2386"/>
                  </a:lnTo>
                  <a:lnTo>
                    <a:pt x="1152" y="2406"/>
                  </a:lnTo>
                  <a:lnTo>
                    <a:pt x="1124" y="2423"/>
                  </a:lnTo>
                  <a:lnTo>
                    <a:pt x="682" y="2664"/>
                  </a:lnTo>
                  <a:lnTo>
                    <a:pt x="679" y="2666"/>
                  </a:lnTo>
                  <a:lnTo>
                    <a:pt x="676" y="2667"/>
                  </a:lnTo>
                  <a:lnTo>
                    <a:pt x="684" y="2673"/>
                  </a:lnTo>
                  <a:lnTo>
                    <a:pt x="759" y="2725"/>
                  </a:lnTo>
                  <a:lnTo>
                    <a:pt x="782" y="2740"/>
                  </a:lnTo>
                  <a:lnTo>
                    <a:pt x="825" y="2765"/>
                  </a:lnTo>
                  <a:lnTo>
                    <a:pt x="868" y="2790"/>
                  </a:lnTo>
                  <a:lnTo>
                    <a:pt x="873" y="2793"/>
                  </a:lnTo>
                  <a:lnTo>
                    <a:pt x="879" y="2796"/>
                  </a:lnTo>
                  <a:lnTo>
                    <a:pt x="944" y="2827"/>
                  </a:lnTo>
                  <a:lnTo>
                    <a:pt x="1011" y="2857"/>
                  </a:lnTo>
                  <a:lnTo>
                    <a:pt x="1080" y="2882"/>
                  </a:lnTo>
                  <a:lnTo>
                    <a:pt x="1082" y="2882"/>
                  </a:lnTo>
                  <a:lnTo>
                    <a:pt x="1085" y="2883"/>
                  </a:lnTo>
                  <a:lnTo>
                    <a:pt x="1158" y="2905"/>
                  </a:lnTo>
                  <a:lnTo>
                    <a:pt x="1230" y="2924"/>
                  </a:lnTo>
                  <a:lnTo>
                    <a:pt x="1304" y="2938"/>
                  </a:lnTo>
                  <a:lnTo>
                    <a:pt x="1306" y="2938"/>
                  </a:lnTo>
                  <a:lnTo>
                    <a:pt x="1308" y="2939"/>
                  </a:lnTo>
                  <a:lnTo>
                    <a:pt x="1361" y="2946"/>
                  </a:lnTo>
                  <a:lnTo>
                    <a:pt x="1414" y="2951"/>
                  </a:lnTo>
                  <a:lnTo>
                    <a:pt x="1432" y="2953"/>
                  </a:lnTo>
                  <a:lnTo>
                    <a:pt x="1485" y="2956"/>
                  </a:lnTo>
                  <a:lnTo>
                    <a:pt x="1539" y="2957"/>
                  </a:lnTo>
                  <a:lnTo>
                    <a:pt x="1556" y="2960"/>
                  </a:lnTo>
                  <a:lnTo>
                    <a:pt x="1572" y="2968"/>
                  </a:lnTo>
                  <a:lnTo>
                    <a:pt x="1584" y="2980"/>
                  </a:lnTo>
                  <a:lnTo>
                    <a:pt x="1592" y="2996"/>
                  </a:lnTo>
                  <a:lnTo>
                    <a:pt x="1595" y="3013"/>
                  </a:lnTo>
                  <a:lnTo>
                    <a:pt x="1592" y="3031"/>
                  </a:lnTo>
                  <a:lnTo>
                    <a:pt x="1584" y="3046"/>
                  </a:lnTo>
                  <a:lnTo>
                    <a:pt x="1572" y="3058"/>
                  </a:lnTo>
                  <a:lnTo>
                    <a:pt x="1556" y="3066"/>
                  </a:lnTo>
                  <a:lnTo>
                    <a:pt x="1539" y="3069"/>
                  </a:lnTo>
                  <a:lnTo>
                    <a:pt x="1475" y="3068"/>
                  </a:lnTo>
                  <a:lnTo>
                    <a:pt x="1413" y="3064"/>
                  </a:lnTo>
                  <a:lnTo>
                    <a:pt x="1406" y="3063"/>
                  </a:lnTo>
                  <a:lnTo>
                    <a:pt x="1398" y="3063"/>
                  </a:lnTo>
                  <a:lnTo>
                    <a:pt x="1336" y="3055"/>
                  </a:lnTo>
                  <a:lnTo>
                    <a:pt x="1275" y="3046"/>
                  </a:lnTo>
                  <a:lnTo>
                    <a:pt x="1270" y="3045"/>
                  </a:lnTo>
                  <a:lnTo>
                    <a:pt x="1264" y="3044"/>
                  </a:lnTo>
                  <a:lnTo>
                    <a:pt x="1187" y="3028"/>
                  </a:lnTo>
                  <a:lnTo>
                    <a:pt x="1111" y="3008"/>
                  </a:lnTo>
                  <a:lnTo>
                    <a:pt x="1037" y="2984"/>
                  </a:lnTo>
                  <a:lnTo>
                    <a:pt x="963" y="2957"/>
                  </a:lnTo>
                  <a:lnTo>
                    <a:pt x="892" y="2927"/>
                  </a:lnTo>
                  <a:lnTo>
                    <a:pt x="889" y="2925"/>
                  </a:lnTo>
                  <a:lnTo>
                    <a:pt x="885" y="2924"/>
                  </a:lnTo>
                  <a:lnTo>
                    <a:pt x="831" y="2896"/>
                  </a:lnTo>
                  <a:lnTo>
                    <a:pt x="779" y="2869"/>
                  </a:lnTo>
                  <a:lnTo>
                    <a:pt x="759" y="2857"/>
                  </a:lnTo>
                  <a:lnTo>
                    <a:pt x="712" y="2828"/>
                  </a:lnTo>
                  <a:lnTo>
                    <a:pt x="667" y="2798"/>
                  </a:lnTo>
                  <a:lnTo>
                    <a:pt x="640" y="2778"/>
                  </a:lnTo>
                  <a:lnTo>
                    <a:pt x="598" y="2748"/>
                  </a:lnTo>
                  <a:lnTo>
                    <a:pt x="557" y="2716"/>
                  </a:lnTo>
                  <a:lnTo>
                    <a:pt x="552" y="2711"/>
                  </a:lnTo>
                  <a:lnTo>
                    <a:pt x="547" y="2708"/>
                  </a:lnTo>
                  <a:lnTo>
                    <a:pt x="498" y="2666"/>
                  </a:lnTo>
                  <a:lnTo>
                    <a:pt x="499" y="2665"/>
                  </a:lnTo>
                  <a:lnTo>
                    <a:pt x="435" y="2603"/>
                  </a:lnTo>
                  <a:lnTo>
                    <a:pt x="375" y="2537"/>
                  </a:lnTo>
                  <a:lnTo>
                    <a:pt x="318" y="2468"/>
                  </a:lnTo>
                  <a:lnTo>
                    <a:pt x="267" y="2396"/>
                  </a:lnTo>
                  <a:lnTo>
                    <a:pt x="218" y="2321"/>
                  </a:lnTo>
                  <a:lnTo>
                    <a:pt x="174" y="2243"/>
                  </a:lnTo>
                  <a:lnTo>
                    <a:pt x="134" y="2162"/>
                  </a:lnTo>
                  <a:lnTo>
                    <a:pt x="100" y="2078"/>
                  </a:lnTo>
                  <a:lnTo>
                    <a:pt x="70" y="1993"/>
                  </a:lnTo>
                  <a:lnTo>
                    <a:pt x="46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7" y="1157"/>
                  </a:lnTo>
                  <a:lnTo>
                    <a:pt x="73" y="1068"/>
                  </a:lnTo>
                  <a:lnTo>
                    <a:pt x="104" y="981"/>
                  </a:lnTo>
                  <a:lnTo>
                    <a:pt x="139" y="895"/>
                  </a:lnTo>
                  <a:lnTo>
                    <a:pt x="180" y="813"/>
                  </a:lnTo>
                  <a:lnTo>
                    <a:pt x="226" y="734"/>
                  </a:lnTo>
                  <a:lnTo>
                    <a:pt x="276" y="658"/>
                  </a:lnTo>
                  <a:lnTo>
                    <a:pt x="331" y="585"/>
                  </a:lnTo>
                  <a:lnTo>
                    <a:pt x="389" y="516"/>
                  </a:lnTo>
                  <a:lnTo>
                    <a:pt x="451" y="450"/>
                  </a:lnTo>
                  <a:lnTo>
                    <a:pt x="517" y="387"/>
                  </a:lnTo>
                  <a:lnTo>
                    <a:pt x="587" y="329"/>
                  </a:lnTo>
                  <a:lnTo>
                    <a:pt x="660" y="276"/>
                  </a:lnTo>
                  <a:lnTo>
                    <a:pt x="737" y="225"/>
                  </a:lnTo>
                  <a:lnTo>
                    <a:pt x="816" y="180"/>
                  </a:lnTo>
                  <a:lnTo>
                    <a:pt x="898" y="140"/>
                  </a:lnTo>
                  <a:lnTo>
                    <a:pt x="983" y="103"/>
                  </a:lnTo>
                  <a:lnTo>
                    <a:pt x="1070" y="73"/>
                  </a:lnTo>
                  <a:lnTo>
                    <a:pt x="1160" y="47"/>
                  </a:lnTo>
                  <a:lnTo>
                    <a:pt x="1252" y="27"/>
                  </a:lnTo>
                  <a:lnTo>
                    <a:pt x="1346" y="12"/>
                  </a:lnTo>
                  <a:lnTo>
                    <a:pt x="1441" y="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9" name="Group 1028"/>
          <p:cNvGrpSpPr/>
          <p:nvPr/>
        </p:nvGrpSpPr>
        <p:grpSpPr>
          <a:xfrm>
            <a:off x="1590345" y="1906588"/>
            <a:ext cx="582613" cy="569912"/>
            <a:chOff x="1593850" y="1906588"/>
            <a:chExt cx="582613" cy="5699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3" name="Freeform 312"/>
            <p:cNvSpPr>
              <a:spLocks noEditPoints="1"/>
            </p:cNvSpPr>
            <p:nvPr/>
          </p:nvSpPr>
          <p:spPr bwMode="auto">
            <a:xfrm>
              <a:off x="1919288" y="2241550"/>
              <a:ext cx="257175" cy="234950"/>
            </a:xfrm>
            <a:custGeom>
              <a:avLst/>
              <a:gdLst>
                <a:gd name="T0" fmla="*/ 570 w 1455"/>
                <a:gd name="T1" fmla="*/ 483 h 1336"/>
                <a:gd name="T2" fmla="*/ 553 w 1455"/>
                <a:gd name="T3" fmla="*/ 502 h 1336"/>
                <a:gd name="T4" fmla="*/ 527 w 1455"/>
                <a:gd name="T5" fmla="*/ 512 h 1336"/>
                <a:gd name="T6" fmla="*/ 431 w 1455"/>
                <a:gd name="T7" fmla="*/ 795 h 1336"/>
                <a:gd name="T8" fmla="*/ 445 w 1455"/>
                <a:gd name="T9" fmla="*/ 819 h 1336"/>
                <a:gd name="T10" fmla="*/ 447 w 1455"/>
                <a:gd name="T11" fmla="*/ 846 h 1336"/>
                <a:gd name="T12" fmla="*/ 702 w 1455"/>
                <a:gd name="T13" fmla="*/ 1020 h 1336"/>
                <a:gd name="T14" fmla="*/ 728 w 1455"/>
                <a:gd name="T15" fmla="*/ 1014 h 1336"/>
                <a:gd name="T16" fmla="*/ 753 w 1455"/>
                <a:gd name="T17" fmla="*/ 1020 h 1336"/>
                <a:gd name="T18" fmla="*/ 1008 w 1455"/>
                <a:gd name="T19" fmla="*/ 846 h 1336"/>
                <a:gd name="T20" fmla="*/ 1011 w 1455"/>
                <a:gd name="T21" fmla="*/ 819 h 1336"/>
                <a:gd name="T22" fmla="*/ 1025 w 1455"/>
                <a:gd name="T23" fmla="*/ 795 h 1336"/>
                <a:gd name="T24" fmla="*/ 927 w 1455"/>
                <a:gd name="T25" fmla="*/ 512 h 1336"/>
                <a:gd name="T26" fmla="*/ 903 w 1455"/>
                <a:gd name="T27" fmla="*/ 502 h 1336"/>
                <a:gd name="T28" fmla="*/ 885 w 1455"/>
                <a:gd name="T29" fmla="*/ 483 h 1336"/>
                <a:gd name="T30" fmla="*/ 728 w 1455"/>
                <a:gd name="T31" fmla="*/ 0 h 1336"/>
                <a:gd name="T32" fmla="*/ 756 w 1455"/>
                <a:gd name="T33" fmla="*/ 6 h 1336"/>
                <a:gd name="T34" fmla="*/ 778 w 1455"/>
                <a:gd name="T35" fmla="*/ 27 h 1336"/>
                <a:gd name="T36" fmla="*/ 1407 w 1455"/>
                <a:gd name="T37" fmla="*/ 467 h 1336"/>
                <a:gd name="T38" fmla="*/ 1436 w 1455"/>
                <a:gd name="T39" fmla="*/ 479 h 1336"/>
                <a:gd name="T40" fmla="*/ 1453 w 1455"/>
                <a:gd name="T41" fmla="*/ 505 h 1336"/>
                <a:gd name="T42" fmla="*/ 1453 w 1455"/>
                <a:gd name="T43" fmla="*/ 536 h 1336"/>
                <a:gd name="T44" fmla="*/ 1438 w 1455"/>
                <a:gd name="T45" fmla="*/ 562 h 1336"/>
                <a:gd name="T46" fmla="*/ 1198 w 1455"/>
                <a:gd name="T47" fmla="*/ 1271 h 1336"/>
                <a:gd name="T48" fmla="*/ 1195 w 1455"/>
                <a:gd name="T49" fmla="*/ 1300 h 1336"/>
                <a:gd name="T50" fmla="*/ 1176 w 1455"/>
                <a:gd name="T51" fmla="*/ 1325 h 1336"/>
                <a:gd name="T52" fmla="*/ 1154 w 1455"/>
                <a:gd name="T53" fmla="*/ 1335 h 1336"/>
                <a:gd name="T54" fmla="*/ 1130 w 1455"/>
                <a:gd name="T55" fmla="*/ 1335 h 1336"/>
                <a:gd name="T56" fmla="*/ 728 w 1455"/>
                <a:gd name="T57" fmla="*/ 1133 h 1336"/>
                <a:gd name="T58" fmla="*/ 324 w 1455"/>
                <a:gd name="T59" fmla="*/ 1335 h 1336"/>
                <a:gd name="T60" fmla="*/ 293 w 1455"/>
                <a:gd name="T61" fmla="*/ 1333 h 1336"/>
                <a:gd name="T62" fmla="*/ 268 w 1455"/>
                <a:gd name="T63" fmla="*/ 1315 h 1336"/>
                <a:gd name="T64" fmla="*/ 257 w 1455"/>
                <a:gd name="T65" fmla="*/ 1286 h 1336"/>
                <a:gd name="T66" fmla="*/ 332 w 1455"/>
                <a:gd name="T67" fmla="*/ 856 h 1336"/>
                <a:gd name="T68" fmla="*/ 8 w 1455"/>
                <a:gd name="T69" fmla="*/ 550 h 1336"/>
                <a:gd name="T70" fmla="*/ 0 w 1455"/>
                <a:gd name="T71" fmla="*/ 520 h 1336"/>
                <a:gd name="T72" fmla="*/ 10 w 1455"/>
                <a:gd name="T73" fmla="*/ 491 h 1336"/>
                <a:gd name="T74" fmla="*/ 33 w 1455"/>
                <a:gd name="T75" fmla="*/ 471 h 1336"/>
                <a:gd name="T76" fmla="*/ 484 w 1455"/>
                <a:gd name="T77" fmla="*/ 406 h 1336"/>
                <a:gd name="T78" fmla="*/ 687 w 1455"/>
                <a:gd name="T79" fmla="*/ 15 h 1336"/>
                <a:gd name="T80" fmla="*/ 712 w 1455"/>
                <a:gd name="T81" fmla="*/ 1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55" h="1336">
                  <a:moveTo>
                    <a:pt x="728" y="175"/>
                  </a:moveTo>
                  <a:lnTo>
                    <a:pt x="570" y="483"/>
                  </a:lnTo>
                  <a:lnTo>
                    <a:pt x="562" y="494"/>
                  </a:lnTo>
                  <a:lnTo>
                    <a:pt x="553" y="502"/>
                  </a:lnTo>
                  <a:lnTo>
                    <a:pt x="541" y="509"/>
                  </a:lnTo>
                  <a:lnTo>
                    <a:pt x="527" y="512"/>
                  </a:lnTo>
                  <a:lnTo>
                    <a:pt x="179" y="561"/>
                  </a:lnTo>
                  <a:lnTo>
                    <a:pt x="431" y="795"/>
                  </a:lnTo>
                  <a:lnTo>
                    <a:pt x="439" y="806"/>
                  </a:lnTo>
                  <a:lnTo>
                    <a:pt x="445" y="819"/>
                  </a:lnTo>
                  <a:lnTo>
                    <a:pt x="448" y="832"/>
                  </a:lnTo>
                  <a:lnTo>
                    <a:pt x="447" y="846"/>
                  </a:lnTo>
                  <a:lnTo>
                    <a:pt x="387" y="1180"/>
                  </a:lnTo>
                  <a:lnTo>
                    <a:pt x="702" y="1020"/>
                  </a:lnTo>
                  <a:lnTo>
                    <a:pt x="714" y="1016"/>
                  </a:lnTo>
                  <a:lnTo>
                    <a:pt x="728" y="1014"/>
                  </a:lnTo>
                  <a:lnTo>
                    <a:pt x="741" y="1016"/>
                  </a:lnTo>
                  <a:lnTo>
                    <a:pt x="753" y="1020"/>
                  </a:lnTo>
                  <a:lnTo>
                    <a:pt x="1067" y="1180"/>
                  </a:lnTo>
                  <a:lnTo>
                    <a:pt x="1008" y="846"/>
                  </a:lnTo>
                  <a:lnTo>
                    <a:pt x="1007" y="832"/>
                  </a:lnTo>
                  <a:lnTo>
                    <a:pt x="1011" y="819"/>
                  </a:lnTo>
                  <a:lnTo>
                    <a:pt x="1017" y="806"/>
                  </a:lnTo>
                  <a:lnTo>
                    <a:pt x="1025" y="795"/>
                  </a:lnTo>
                  <a:lnTo>
                    <a:pt x="1276" y="561"/>
                  </a:lnTo>
                  <a:lnTo>
                    <a:pt x="927" y="512"/>
                  </a:lnTo>
                  <a:lnTo>
                    <a:pt x="915" y="509"/>
                  </a:lnTo>
                  <a:lnTo>
                    <a:pt x="903" y="502"/>
                  </a:lnTo>
                  <a:lnTo>
                    <a:pt x="892" y="494"/>
                  </a:lnTo>
                  <a:lnTo>
                    <a:pt x="885" y="483"/>
                  </a:lnTo>
                  <a:lnTo>
                    <a:pt x="728" y="175"/>
                  </a:lnTo>
                  <a:close/>
                  <a:moveTo>
                    <a:pt x="728" y="0"/>
                  </a:moveTo>
                  <a:lnTo>
                    <a:pt x="743" y="1"/>
                  </a:lnTo>
                  <a:lnTo>
                    <a:pt x="756" y="6"/>
                  </a:lnTo>
                  <a:lnTo>
                    <a:pt x="768" y="15"/>
                  </a:lnTo>
                  <a:lnTo>
                    <a:pt x="778" y="27"/>
                  </a:lnTo>
                  <a:lnTo>
                    <a:pt x="972" y="406"/>
                  </a:lnTo>
                  <a:lnTo>
                    <a:pt x="1407" y="467"/>
                  </a:lnTo>
                  <a:lnTo>
                    <a:pt x="1422" y="471"/>
                  </a:lnTo>
                  <a:lnTo>
                    <a:pt x="1436" y="479"/>
                  </a:lnTo>
                  <a:lnTo>
                    <a:pt x="1446" y="491"/>
                  </a:lnTo>
                  <a:lnTo>
                    <a:pt x="1453" y="505"/>
                  </a:lnTo>
                  <a:lnTo>
                    <a:pt x="1455" y="520"/>
                  </a:lnTo>
                  <a:lnTo>
                    <a:pt x="1453" y="536"/>
                  </a:lnTo>
                  <a:lnTo>
                    <a:pt x="1447" y="550"/>
                  </a:lnTo>
                  <a:lnTo>
                    <a:pt x="1438" y="562"/>
                  </a:lnTo>
                  <a:lnTo>
                    <a:pt x="1123" y="856"/>
                  </a:lnTo>
                  <a:lnTo>
                    <a:pt x="1198" y="1271"/>
                  </a:lnTo>
                  <a:lnTo>
                    <a:pt x="1199" y="1286"/>
                  </a:lnTo>
                  <a:lnTo>
                    <a:pt x="1195" y="1300"/>
                  </a:lnTo>
                  <a:lnTo>
                    <a:pt x="1188" y="1315"/>
                  </a:lnTo>
                  <a:lnTo>
                    <a:pt x="1176" y="1325"/>
                  </a:lnTo>
                  <a:lnTo>
                    <a:pt x="1166" y="1331"/>
                  </a:lnTo>
                  <a:lnTo>
                    <a:pt x="1154" y="1335"/>
                  </a:lnTo>
                  <a:lnTo>
                    <a:pt x="1143" y="1336"/>
                  </a:lnTo>
                  <a:lnTo>
                    <a:pt x="1130" y="1335"/>
                  </a:lnTo>
                  <a:lnTo>
                    <a:pt x="1117" y="1330"/>
                  </a:lnTo>
                  <a:lnTo>
                    <a:pt x="728" y="1133"/>
                  </a:lnTo>
                  <a:lnTo>
                    <a:pt x="338" y="1330"/>
                  </a:lnTo>
                  <a:lnTo>
                    <a:pt x="324" y="1335"/>
                  </a:lnTo>
                  <a:lnTo>
                    <a:pt x="309" y="1336"/>
                  </a:lnTo>
                  <a:lnTo>
                    <a:pt x="293" y="1333"/>
                  </a:lnTo>
                  <a:lnTo>
                    <a:pt x="279" y="1325"/>
                  </a:lnTo>
                  <a:lnTo>
                    <a:pt x="268" y="1315"/>
                  </a:lnTo>
                  <a:lnTo>
                    <a:pt x="261" y="1300"/>
                  </a:lnTo>
                  <a:lnTo>
                    <a:pt x="257" y="1286"/>
                  </a:lnTo>
                  <a:lnTo>
                    <a:pt x="258" y="1271"/>
                  </a:lnTo>
                  <a:lnTo>
                    <a:pt x="332" y="856"/>
                  </a:lnTo>
                  <a:lnTo>
                    <a:pt x="18" y="562"/>
                  </a:lnTo>
                  <a:lnTo>
                    <a:pt x="8" y="550"/>
                  </a:lnTo>
                  <a:lnTo>
                    <a:pt x="2" y="536"/>
                  </a:lnTo>
                  <a:lnTo>
                    <a:pt x="0" y="520"/>
                  </a:lnTo>
                  <a:lnTo>
                    <a:pt x="3" y="505"/>
                  </a:lnTo>
                  <a:lnTo>
                    <a:pt x="10" y="491"/>
                  </a:lnTo>
                  <a:lnTo>
                    <a:pt x="21" y="479"/>
                  </a:lnTo>
                  <a:lnTo>
                    <a:pt x="33" y="471"/>
                  </a:lnTo>
                  <a:lnTo>
                    <a:pt x="48" y="467"/>
                  </a:lnTo>
                  <a:lnTo>
                    <a:pt x="484" y="406"/>
                  </a:lnTo>
                  <a:lnTo>
                    <a:pt x="678" y="27"/>
                  </a:lnTo>
                  <a:lnTo>
                    <a:pt x="687" y="15"/>
                  </a:lnTo>
                  <a:lnTo>
                    <a:pt x="699" y="6"/>
                  </a:lnTo>
                  <a:lnTo>
                    <a:pt x="712" y="1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313"/>
            <p:cNvSpPr>
              <a:spLocks/>
            </p:cNvSpPr>
            <p:nvPr/>
          </p:nvSpPr>
          <p:spPr bwMode="auto">
            <a:xfrm>
              <a:off x="1593850" y="1906588"/>
              <a:ext cx="542925" cy="541338"/>
            </a:xfrm>
            <a:custGeom>
              <a:avLst/>
              <a:gdLst>
                <a:gd name="T0" fmla="*/ 2095 w 3077"/>
                <a:gd name="T1" fmla="*/ 103 h 3069"/>
                <a:gd name="T2" fmla="*/ 2626 w 3077"/>
                <a:gd name="T3" fmla="*/ 450 h 3069"/>
                <a:gd name="T4" fmla="*/ 2973 w 3077"/>
                <a:gd name="T5" fmla="*/ 981 h 3069"/>
                <a:gd name="T6" fmla="*/ 3074 w 3077"/>
                <a:gd name="T7" fmla="*/ 1552 h 3069"/>
                <a:gd name="T8" fmla="*/ 2977 w 3077"/>
                <a:gd name="T9" fmla="*/ 1567 h 3069"/>
                <a:gd name="T10" fmla="*/ 2892 w 3077"/>
                <a:gd name="T11" fmla="*/ 1085 h 3069"/>
                <a:gd name="T12" fmla="*/ 2578 w 3077"/>
                <a:gd name="T13" fmla="*/ 560 h 3069"/>
                <a:gd name="T14" fmla="*/ 2073 w 3077"/>
                <a:gd name="T15" fmla="*/ 215 h 3069"/>
                <a:gd name="T16" fmla="*/ 1445 w 3077"/>
                <a:gd name="T17" fmla="*/ 114 h 3069"/>
                <a:gd name="T18" fmla="*/ 844 w 3077"/>
                <a:gd name="T19" fmla="*/ 292 h 3069"/>
                <a:gd name="T20" fmla="*/ 388 w 3077"/>
                <a:gd name="T21" fmla="*/ 695 h 3069"/>
                <a:gd name="T22" fmla="*/ 138 w 3077"/>
                <a:gd name="T23" fmla="*/ 1259 h 3069"/>
                <a:gd name="T24" fmla="*/ 162 w 3077"/>
                <a:gd name="T25" fmla="*/ 1908 h 3069"/>
                <a:gd name="T26" fmla="*/ 460 w 3077"/>
                <a:gd name="T27" fmla="*/ 2464 h 3069"/>
                <a:gd name="T28" fmla="*/ 1105 w 3077"/>
                <a:gd name="T29" fmla="*/ 2298 h 3069"/>
                <a:gd name="T30" fmla="*/ 1112 w 3077"/>
                <a:gd name="T31" fmla="*/ 2022 h 3069"/>
                <a:gd name="T32" fmla="*/ 991 w 3077"/>
                <a:gd name="T33" fmla="*/ 1790 h 3069"/>
                <a:gd name="T34" fmla="*/ 890 w 3077"/>
                <a:gd name="T35" fmla="*/ 1571 h 3069"/>
                <a:gd name="T36" fmla="*/ 937 w 3077"/>
                <a:gd name="T37" fmla="*/ 1211 h 3069"/>
                <a:gd name="T38" fmla="*/ 948 w 3077"/>
                <a:gd name="T39" fmla="*/ 809 h 3069"/>
                <a:gd name="T40" fmla="*/ 1112 w 3077"/>
                <a:gd name="T41" fmla="*/ 560 h 3069"/>
                <a:gd name="T42" fmla="*/ 1473 w 3077"/>
                <a:gd name="T43" fmla="*/ 448 h 3069"/>
                <a:gd name="T44" fmla="*/ 1881 w 3077"/>
                <a:gd name="T45" fmla="*/ 510 h 3069"/>
                <a:gd name="T46" fmla="*/ 2106 w 3077"/>
                <a:gd name="T47" fmla="*/ 736 h 3069"/>
                <a:gd name="T48" fmla="*/ 2141 w 3077"/>
                <a:gd name="T49" fmla="*/ 939 h 3069"/>
                <a:gd name="T50" fmla="*/ 2189 w 3077"/>
                <a:gd name="T51" fmla="*/ 1343 h 3069"/>
                <a:gd name="T52" fmla="*/ 2104 w 3077"/>
                <a:gd name="T53" fmla="*/ 1706 h 3069"/>
                <a:gd name="T54" fmla="*/ 1982 w 3077"/>
                <a:gd name="T55" fmla="*/ 1712 h 3069"/>
                <a:gd name="T56" fmla="*/ 2012 w 3077"/>
                <a:gd name="T57" fmla="*/ 1629 h 3069"/>
                <a:gd name="T58" fmla="*/ 2078 w 3077"/>
                <a:gd name="T59" fmla="*/ 1343 h 3069"/>
                <a:gd name="T60" fmla="*/ 2029 w 3077"/>
                <a:gd name="T61" fmla="*/ 936 h 3069"/>
                <a:gd name="T62" fmla="*/ 2005 w 3077"/>
                <a:gd name="T63" fmla="*/ 786 h 3069"/>
                <a:gd name="T64" fmla="*/ 1808 w 3077"/>
                <a:gd name="T65" fmla="*/ 600 h 3069"/>
                <a:gd name="T66" fmla="*/ 1418 w 3077"/>
                <a:gd name="T67" fmla="*/ 565 h 3069"/>
                <a:gd name="T68" fmla="*/ 1126 w 3077"/>
                <a:gd name="T69" fmla="*/ 697 h 3069"/>
                <a:gd name="T70" fmla="*/ 1048 w 3077"/>
                <a:gd name="T71" fmla="*/ 893 h 3069"/>
                <a:gd name="T72" fmla="*/ 1030 w 3077"/>
                <a:gd name="T73" fmla="*/ 1274 h 3069"/>
                <a:gd name="T74" fmla="*/ 1007 w 3077"/>
                <a:gd name="T75" fmla="*/ 1576 h 3069"/>
                <a:gd name="T76" fmla="*/ 1091 w 3077"/>
                <a:gd name="T77" fmla="*/ 1734 h 3069"/>
                <a:gd name="T78" fmla="*/ 1196 w 3077"/>
                <a:gd name="T79" fmla="*/ 1947 h 3069"/>
                <a:gd name="T80" fmla="*/ 1247 w 3077"/>
                <a:gd name="T81" fmla="*/ 2216 h 3069"/>
                <a:gd name="T82" fmla="*/ 1152 w 3077"/>
                <a:gd name="T83" fmla="*/ 2406 h 3069"/>
                <a:gd name="T84" fmla="*/ 783 w 3077"/>
                <a:gd name="T85" fmla="*/ 2741 h 3069"/>
                <a:gd name="T86" fmla="*/ 976 w 3077"/>
                <a:gd name="T87" fmla="*/ 2841 h 3069"/>
                <a:gd name="T88" fmla="*/ 1308 w 3077"/>
                <a:gd name="T89" fmla="*/ 2939 h 3069"/>
                <a:gd name="T90" fmla="*/ 1572 w 3077"/>
                <a:gd name="T91" fmla="*/ 2968 h 3069"/>
                <a:gd name="T92" fmla="*/ 1556 w 3077"/>
                <a:gd name="T93" fmla="*/ 3066 h 3069"/>
                <a:gd name="T94" fmla="*/ 1276 w 3077"/>
                <a:gd name="T95" fmla="*/ 3045 h 3069"/>
                <a:gd name="T96" fmla="*/ 893 w 3077"/>
                <a:gd name="T97" fmla="*/ 2927 h 3069"/>
                <a:gd name="T98" fmla="*/ 667 w 3077"/>
                <a:gd name="T99" fmla="*/ 2798 h 3069"/>
                <a:gd name="T100" fmla="*/ 499 w 3077"/>
                <a:gd name="T101" fmla="*/ 2665 h 3069"/>
                <a:gd name="T102" fmla="*/ 134 w 3077"/>
                <a:gd name="T103" fmla="*/ 2162 h 3069"/>
                <a:gd name="T104" fmla="*/ 0 w 3077"/>
                <a:gd name="T105" fmla="*/ 1535 h 3069"/>
                <a:gd name="T106" fmla="*/ 139 w 3077"/>
                <a:gd name="T107" fmla="*/ 895 h 3069"/>
                <a:gd name="T108" fmla="*/ 518 w 3077"/>
                <a:gd name="T109" fmla="*/ 387 h 3069"/>
                <a:gd name="T110" fmla="*/ 1070 w 3077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7" h="3069">
                  <a:moveTo>
                    <a:pt x="1539" y="0"/>
                  </a:moveTo>
                  <a:lnTo>
                    <a:pt x="1636" y="3"/>
                  </a:lnTo>
                  <a:lnTo>
                    <a:pt x="1731" y="12"/>
                  </a:lnTo>
                  <a:lnTo>
                    <a:pt x="1825" y="26"/>
                  </a:lnTo>
                  <a:lnTo>
                    <a:pt x="1917" y="46"/>
                  </a:lnTo>
                  <a:lnTo>
                    <a:pt x="2007" y="73"/>
                  </a:lnTo>
                  <a:lnTo>
                    <a:pt x="2095" y="103"/>
                  </a:lnTo>
                  <a:lnTo>
                    <a:pt x="2179" y="139"/>
                  </a:lnTo>
                  <a:lnTo>
                    <a:pt x="2261" y="180"/>
                  </a:lnTo>
                  <a:lnTo>
                    <a:pt x="2341" y="225"/>
                  </a:lnTo>
                  <a:lnTo>
                    <a:pt x="2417" y="276"/>
                  </a:lnTo>
                  <a:lnTo>
                    <a:pt x="2490" y="329"/>
                  </a:lnTo>
                  <a:lnTo>
                    <a:pt x="2559" y="387"/>
                  </a:lnTo>
                  <a:lnTo>
                    <a:pt x="2626" y="450"/>
                  </a:lnTo>
                  <a:lnTo>
                    <a:pt x="2689" y="516"/>
                  </a:lnTo>
                  <a:lnTo>
                    <a:pt x="2747" y="585"/>
                  </a:lnTo>
                  <a:lnTo>
                    <a:pt x="2802" y="658"/>
                  </a:lnTo>
                  <a:lnTo>
                    <a:pt x="2851" y="734"/>
                  </a:lnTo>
                  <a:lnTo>
                    <a:pt x="2896" y="813"/>
                  </a:lnTo>
                  <a:lnTo>
                    <a:pt x="2938" y="895"/>
                  </a:lnTo>
                  <a:lnTo>
                    <a:pt x="2973" y="981"/>
                  </a:lnTo>
                  <a:lnTo>
                    <a:pt x="3004" y="1067"/>
                  </a:lnTo>
                  <a:lnTo>
                    <a:pt x="3030" y="1157"/>
                  </a:lnTo>
                  <a:lnTo>
                    <a:pt x="3051" y="1249"/>
                  </a:lnTo>
                  <a:lnTo>
                    <a:pt x="3065" y="1342"/>
                  </a:lnTo>
                  <a:lnTo>
                    <a:pt x="3074" y="1437"/>
                  </a:lnTo>
                  <a:lnTo>
                    <a:pt x="3077" y="1535"/>
                  </a:lnTo>
                  <a:lnTo>
                    <a:pt x="3074" y="1552"/>
                  </a:lnTo>
                  <a:lnTo>
                    <a:pt x="3066" y="1567"/>
                  </a:lnTo>
                  <a:lnTo>
                    <a:pt x="3054" y="1579"/>
                  </a:lnTo>
                  <a:lnTo>
                    <a:pt x="3039" y="1587"/>
                  </a:lnTo>
                  <a:lnTo>
                    <a:pt x="3021" y="1590"/>
                  </a:lnTo>
                  <a:lnTo>
                    <a:pt x="3004" y="1587"/>
                  </a:lnTo>
                  <a:lnTo>
                    <a:pt x="2988" y="1579"/>
                  </a:lnTo>
                  <a:lnTo>
                    <a:pt x="2977" y="1567"/>
                  </a:lnTo>
                  <a:lnTo>
                    <a:pt x="2968" y="1552"/>
                  </a:lnTo>
                  <a:lnTo>
                    <a:pt x="2965" y="1535"/>
                  </a:lnTo>
                  <a:lnTo>
                    <a:pt x="2962" y="1441"/>
                  </a:lnTo>
                  <a:lnTo>
                    <a:pt x="2953" y="1349"/>
                  </a:lnTo>
                  <a:lnTo>
                    <a:pt x="2939" y="1259"/>
                  </a:lnTo>
                  <a:lnTo>
                    <a:pt x="2919" y="1171"/>
                  </a:lnTo>
                  <a:lnTo>
                    <a:pt x="2892" y="1085"/>
                  </a:lnTo>
                  <a:lnTo>
                    <a:pt x="2862" y="1002"/>
                  </a:lnTo>
                  <a:lnTo>
                    <a:pt x="2826" y="921"/>
                  </a:lnTo>
                  <a:lnTo>
                    <a:pt x="2785" y="843"/>
                  </a:lnTo>
                  <a:lnTo>
                    <a:pt x="2740" y="767"/>
                  </a:lnTo>
                  <a:lnTo>
                    <a:pt x="2690" y="695"/>
                  </a:lnTo>
                  <a:lnTo>
                    <a:pt x="2636" y="626"/>
                  </a:lnTo>
                  <a:lnTo>
                    <a:pt x="2578" y="560"/>
                  </a:lnTo>
                  <a:lnTo>
                    <a:pt x="2516" y="498"/>
                  </a:lnTo>
                  <a:lnTo>
                    <a:pt x="2450" y="440"/>
                  </a:lnTo>
                  <a:lnTo>
                    <a:pt x="2380" y="386"/>
                  </a:lnTo>
                  <a:lnTo>
                    <a:pt x="2308" y="336"/>
                  </a:lnTo>
                  <a:lnTo>
                    <a:pt x="2233" y="292"/>
                  </a:lnTo>
                  <a:lnTo>
                    <a:pt x="2155" y="251"/>
                  </a:lnTo>
                  <a:lnTo>
                    <a:pt x="2073" y="215"/>
                  </a:lnTo>
                  <a:lnTo>
                    <a:pt x="1989" y="184"/>
                  </a:lnTo>
                  <a:lnTo>
                    <a:pt x="1903" y="159"/>
                  </a:lnTo>
                  <a:lnTo>
                    <a:pt x="1815" y="139"/>
                  </a:lnTo>
                  <a:lnTo>
                    <a:pt x="1724" y="123"/>
                  </a:lnTo>
                  <a:lnTo>
                    <a:pt x="1633" y="114"/>
                  </a:lnTo>
                  <a:lnTo>
                    <a:pt x="1539" y="111"/>
                  </a:lnTo>
                  <a:lnTo>
                    <a:pt x="1445" y="114"/>
                  </a:lnTo>
                  <a:lnTo>
                    <a:pt x="1353" y="123"/>
                  </a:lnTo>
                  <a:lnTo>
                    <a:pt x="1262" y="139"/>
                  </a:lnTo>
                  <a:lnTo>
                    <a:pt x="1174" y="159"/>
                  </a:lnTo>
                  <a:lnTo>
                    <a:pt x="1088" y="184"/>
                  </a:lnTo>
                  <a:lnTo>
                    <a:pt x="1004" y="215"/>
                  </a:lnTo>
                  <a:lnTo>
                    <a:pt x="923" y="251"/>
                  </a:lnTo>
                  <a:lnTo>
                    <a:pt x="844" y="292"/>
                  </a:lnTo>
                  <a:lnTo>
                    <a:pt x="769" y="336"/>
                  </a:lnTo>
                  <a:lnTo>
                    <a:pt x="697" y="386"/>
                  </a:lnTo>
                  <a:lnTo>
                    <a:pt x="628" y="440"/>
                  </a:lnTo>
                  <a:lnTo>
                    <a:pt x="562" y="498"/>
                  </a:lnTo>
                  <a:lnTo>
                    <a:pt x="499" y="560"/>
                  </a:lnTo>
                  <a:lnTo>
                    <a:pt x="441" y="626"/>
                  </a:lnTo>
                  <a:lnTo>
                    <a:pt x="388" y="695"/>
                  </a:lnTo>
                  <a:lnTo>
                    <a:pt x="338" y="767"/>
                  </a:lnTo>
                  <a:lnTo>
                    <a:pt x="292" y="842"/>
                  </a:lnTo>
                  <a:lnTo>
                    <a:pt x="251" y="921"/>
                  </a:lnTo>
                  <a:lnTo>
                    <a:pt x="216" y="1001"/>
                  </a:lnTo>
                  <a:lnTo>
                    <a:pt x="185" y="1085"/>
                  </a:lnTo>
                  <a:lnTo>
                    <a:pt x="159" y="1170"/>
                  </a:lnTo>
                  <a:lnTo>
                    <a:pt x="138" y="1259"/>
                  </a:lnTo>
                  <a:lnTo>
                    <a:pt x="124" y="1349"/>
                  </a:lnTo>
                  <a:lnTo>
                    <a:pt x="115" y="1441"/>
                  </a:lnTo>
                  <a:lnTo>
                    <a:pt x="112" y="1535"/>
                  </a:lnTo>
                  <a:lnTo>
                    <a:pt x="115" y="1630"/>
                  </a:lnTo>
                  <a:lnTo>
                    <a:pt x="125" y="1724"/>
                  </a:lnTo>
                  <a:lnTo>
                    <a:pt x="140" y="1818"/>
                  </a:lnTo>
                  <a:lnTo>
                    <a:pt x="162" y="1908"/>
                  </a:lnTo>
                  <a:lnTo>
                    <a:pt x="189" y="1995"/>
                  </a:lnTo>
                  <a:lnTo>
                    <a:pt x="222" y="2081"/>
                  </a:lnTo>
                  <a:lnTo>
                    <a:pt x="259" y="2164"/>
                  </a:lnTo>
                  <a:lnTo>
                    <a:pt x="302" y="2244"/>
                  </a:lnTo>
                  <a:lnTo>
                    <a:pt x="350" y="2321"/>
                  </a:lnTo>
                  <a:lnTo>
                    <a:pt x="403" y="2394"/>
                  </a:lnTo>
                  <a:lnTo>
                    <a:pt x="460" y="2464"/>
                  </a:lnTo>
                  <a:lnTo>
                    <a:pt x="521" y="2530"/>
                  </a:lnTo>
                  <a:lnTo>
                    <a:pt x="586" y="2593"/>
                  </a:lnTo>
                  <a:lnTo>
                    <a:pt x="607" y="2579"/>
                  </a:lnTo>
                  <a:lnTo>
                    <a:pt x="628" y="2565"/>
                  </a:lnTo>
                  <a:lnTo>
                    <a:pt x="1070" y="2325"/>
                  </a:lnTo>
                  <a:lnTo>
                    <a:pt x="1089" y="2313"/>
                  </a:lnTo>
                  <a:lnTo>
                    <a:pt x="1105" y="2298"/>
                  </a:lnTo>
                  <a:lnTo>
                    <a:pt x="1118" y="2279"/>
                  </a:lnTo>
                  <a:lnTo>
                    <a:pt x="1128" y="2260"/>
                  </a:lnTo>
                  <a:lnTo>
                    <a:pt x="1133" y="2239"/>
                  </a:lnTo>
                  <a:lnTo>
                    <a:pt x="1135" y="2216"/>
                  </a:lnTo>
                  <a:lnTo>
                    <a:pt x="1135" y="2054"/>
                  </a:lnTo>
                  <a:lnTo>
                    <a:pt x="1125" y="2040"/>
                  </a:lnTo>
                  <a:lnTo>
                    <a:pt x="1112" y="2022"/>
                  </a:lnTo>
                  <a:lnTo>
                    <a:pt x="1097" y="1998"/>
                  </a:lnTo>
                  <a:lnTo>
                    <a:pt x="1079" y="1972"/>
                  </a:lnTo>
                  <a:lnTo>
                    <a:pt x="1062" y="1941"/>
                  </a:lnTo>
                  <a:lnTo>
                    <a:pt x="1044" y="1909"/>
                  </a:lnTo>
                  <a:lnTo>
                    <a:pt x="1025" y="1871"/>
                  </a:lnTo>
                  <a:lnTo>
                    <a:pt x="1008" y="1832"/>
                  </a:lnTo>
                  <a:lnTo>
                    <a:pt x="991" y="1790"/>
                  </a:lnTo>
                  <a:lnTo>
                    <a:pt x="976" y="1746"/>
                  </a:lnTo>
                  <a:lnTo>
                    <a:pt x="962" y="1698"/>
                  </a:lnTo>
                  <a:lnTo>
                    <a:pt x="941" y="1678"/>
                  </a:lnTo>
                  <a:lnTo>
                    <a:pt x="922" y="1653"/>
                  </a:lnTo>
                  <a:lnTo>
                    <a:pt x="907" y="1628"/>
                  </a:lnTo>
                  <a:lnTo>
                    <a:pt x="896" y="1601"/>
                  </a:lnTo>
                  <a:lnTo>
                    <a:pt x="890" y="1571"/>
                  </a:lnTo>
                  <a:lnTo>
                    <a:pt x="888" y="1541"/>
                  </a:lnTo>
                  <a:lnTo>
                    <a:pt x="888" y="1343"/>
                  </a:lnTo>
                  <a:lnTo>
                    <a:pt x="890" y="1313"/>
                  </a:lnTo>
                  <a:lnTo>
                    <a:pt x="896" y="1286"/>
                  </a:lnTo>
                  <a:lnTo>
                    <a:pt x="906" y="1259"/>
                  </a:lnTo>
                  <a:lnTo>
                    <a:pt x="920" y="1233"/>
                  </a:lnTo>
                  <a:lnTo>
                    <a:pt x="937" y="1211"/>
                  </a:lnTo>
                  <a:lnTo>
                    <a:pt x="937" y="950"/>
                  </a:lnTo>
                  <a:lnTo>
                    <a:pt x="936" y="939"/>
                  </a:lnTo>
                  <a:lnTo>
                    <a:pt x="936" y="922"/>
                  </a:lnTo>
                  <a:lnTo>
                    <a:pt x="936" y="899"/>
                  </a:lnTo>
                  <a:lnTo>
                    <a:pt x="938" y="873"/>
                  </a:lnTo>
                  <a:lnTo>
                    <a:pt x="941" y="843"/>
                  </a:lnTo>
                  <a:lnTo>
                    <a:pt x="948" y="809"/>
                  </a:lnTo>
                  <a:lnTo>
                    <a:pt x="957" y="774"/>
                  </a:lnTo>
                  <a:lnTo>
                    <a:pt x="971" y="736"/>
                  </a:lnTo>
                  <a:lnTo>
                    <a:pt x="990" y="699"/>
                  </a:lnTo>
                  <a:lnTo>
                    <a:pt x="1013" y="660"/>
                  </a:lnTo>
                  <a:lnTo>
                    <a:pt x="1043" y="623"/>
                  </a:lnTo>
                  <a:lnTo>
                    <a:pt x="1075" y="589"/>
                  </a:lnTo>
                  <a:lnTo>
                    <a:pt x="1112" y="560"/>
                  </a:lnTo>
                  <a:lnTo>
                    <a:pt x="1153" y="533"/>
                  </a:lnTo>
                  <a:lnTo>
                    <a:pt x="1196" y="510"/>
                  </a:lnTo>
                  <a:lnTo>
                    <a:pt x="1244" y="491"/>
                  </a:lnTo>
                  <a:lnTo>
                    <a:pt x="1296" y="474"/>
                  </a:lnTo>
                  <a:lnTo>
                    <a:pt x="1351" y="462"/>
                  </a:lnTo>
                  <a:lnTo>
                    <a:pt x="1410" y="453"/>
                  </a:lnTo>
                  <a:lnTo>
                    <a:pt x="1473" y="448"/>
                  </a:lnTo>
                  <a:lnTo>
                    <a:pt x="1539" y="446"/>
                  </a:lnTo>
                  <a:lnTo>
                    <a:pt x="1604" y="448"/>
                  </a:lnTo>
                  <a:lnTo>
                    <a:pt x="1667" y="453"/>
                  </a:lnTo>
                  <a:lnTo>
                    <a:pt x="1726" y="462"/>
                  </a:lnTo>
                  <a:lnTo>
                    <a:pt x="1781" y="474"/>
                  </a:lnTo>
                  <a:lnTo>
                    <a:pt x="1833" y="491"/>
                  </a:lnTo>
                  <a:lnTo>
                    <a:pt x="1881" y="510"/>
                  </a:lnTo>
                  <a:lnTo>
                    <a:pt x="1925" y="533"/>
                  </a:lnTo>
                  <a:lnTo>
                    <a:pt x="1965" y="560"/>
                  </a:lnTo>
                  <a:lnTo>
                    <a:pt x="2002" y="589"/>
                  </a:lnTo>
                  <a:lnTo>
                    <a:pt x="2035" y="623"/>
                  </a:lnTo>
                  <a:lnTo>
                    <a:pt x="2064" y="660"/>
                  </a:lnTo>
                  <a:lnTo>
                    <a:pt x="2087" y="699"/>
                  </a:lnTo>
                  <a:lnTo>
                    <a:pt x="2106" y="736"/>
                  </a:lnTo>
                  <a:lnTo>
                    <a:pt x="2120" y="774"/>
                  </a:lnTo>
                  <a:lnTo>
                    <a:pt x="2129" y="809"/>
                  </a:lnTo>
                  <a:lnTo>
                    <a:pt x="2136" y="843"/>
                  </a:lnTo>
                  <a:lnTo>
                    <a:pt x="2139" y="873"/>
                  </a:lnTo>
                  <a:lnTo>
                    <a:pt x="2141" y="899"/>
                  </a:lnTo>
                  <a:lnTo>
                    <a:pt x="2141" y="922"/>
                  </a:lnTo>
                  <a:lnTo>
                    <a:pt x="2141" y="939"/>
                  </a:lnTo>
                  <a:lnTo>
                    <a:pt x="2140" y="950"/>
                  </a:lnTo>
                  <a:lnTo>
                    <a:pt x="2140" y="1211"/>
                  </a:lnTo>
                  <a:lnTo>
                    <a:pt x="2158" y="1233"/>
                  </a:lnTo>
                  <a:lnTo>
                    <a:pt x="2171" y="1259"/>
                  </a:lnTo>
                  <a:lnTo>
                    <a:pt x="2181" y="1286"/>
                  </a:lnTo>
                  <a:lnTo>
                    <a:pt x="2187" y="1313"/>
                  </a:lnTo>
                  <a:lnTo>
                    <a:pt x="2189" y="1343"/>
                  </a:lnTo>
                  <a:lnTo>
                    <a:pt x="2189" y="1541"/>
                  </a:lnTo>
                  <a:lnTo>
                    <a:pt x="2187" y="1573"/>
                  </a:lnTo>
                  <a:lnTo>
                    <a:pt x="2179" y="1605"/>
                  </a:lnTo>
                  <a:lnTo>
                    <a:pt x="2167" y="1634"/>
                  </a:lnTo>
                  <a:lnTo>
                    <a:pt x="2149" y="1661"/>
                  </a:lnTo>
                  <a:lnTo>
                    <a:pt x="2129" y="1686"/>
                  </a:lnTo>
                  <a:lnTo>
                    <a:pt x="2104" y="1706"/>
                  </a:lnTo>
                  <a:lnTo>
                    <a:pt x="2076" y="1722"/>
                  </a:lnTo>
                  <a:lnTo>
                    <a:pt x="2045" y="1735"/>
                  </a:lnTo>
                  <a:lnTo>
                    <a:pt x="2029" y="1738"/>
                  </a:lnTo>
                  <a:lnTo>
                    <a:pt x="2015" y="1736"/>
                  </a:lnTo>
                  <a:lnTo>
                    <a:pt x="2002" y="1731"/>
                  </a:lnTo>
                  <a:lnTo>
                    <a:pt x="1991" y="1723"/>
                  </a:lnTo>
                  <a:lnTo>
                    <a:pt x="1982" y="1712"/>
                  </a:lnTo>
                  <a:lnTo>
                    <a:pt x="1975" y="1698"/>
                  </a:lnTo>
                  <a:lnTo>
                    <a:pt x="1972" y="1684"/>
                  </a:lnTo>
                  <a:lnTo>
                    <a:pt x="1974" y="1670"/>
                  </a:lnTo>
                  <a:lnTo>
                    <a:pt x="1979" y="1655"/>
                  </a:lnTo>
                  <a:lnTo>
                    <a:pt x="1987" y="1644"/>
                  </a:lnTo>
                  <a:lnTo>
                    <a:pt x="1998" y="1635"/>
                  </a:lnTo>
                  <a:lnTo>
                    <a:pt x="2012" y="1629"/>
                  </a:lnTo>
                  <a:lnTo>
                    <a:pt x="2030" y="1621"/>
                  </a:lnTo>
                  <a:lnTo>
                    <a:pt x="2046" y="1610"/>
                  </a:lnTo>
                  <a:lnTo>
                    <a:pt x="2059" y="1594"/>
                  </a:lnTo>
                  <a:lnTo>
                    <a:pt x="2069" y="1578"/>
                  </a:lnTo>
                  <a:lnTo>
                    <a:pt x="2075" y="1560"/>
                  </a:lnTo>
                  <a:lnTo>
                    <a:pt x="2078" y="1541"/>
                  </a:lnTo>
                  <a:lnTo>
                    <a:pt x="2078" y="1343"/>
                  </a:lnTo>
                  <a:lnTo>
                    <a:pt x="2076" y="1324"/>
                  </a:lnTo>
                  <a:lnTo>
                    <a:pt x="2070" y="1305"/>
                  </a:lnTo>
                  <a:lnTo>
                    <a:pt x="2060" y="1289"/>
                  </a:lnTo>
                  <a:lnTo>
                    <a:pt x="2047" y="1275"/>
                  </a:lnTo>
                  <a:lnTo>
                    <a:pt x="2028" y="1258"/>
                  </a:lnTo>
                  <a:lnTo>
                    <a:pt x="2028" y="940"/>
                  </a:lnTo>
                  <a:lnTo>
                    <a:pt x="2029" y="936"/>
                  </a:lnTo>
                  <a:lnTo>
                    <a:pt x="2029" y="927"/>
                  </a:lnTo>
                  <a:lnTo>
                    <a:pt x="2029" y="912"/>
                  </a:lnTo>
                  <a:lnTo>
                    <a:pt x="2028" y="892"/>
                  </a:lnTo>
                  <a:lnTo>
                    <a:pt x="2026" y="870"/>
                  </a:lnTo>
                  <a:lnTo>
                    <a:pt x="2022" y="844"/>
                  </a:lnTo>
                  <a:lnTo>
                    <a:pt x="2015" y="815"/>
                  </a:lnTo>
                  <a:lnTo>
                    <a:pt x="2005" y="786"/>
                  </a:lnTo>
                  <a:lnTo>
                    <a:pt x="1991" y="755"/>
                  </a:lnTo>
                  <a:lnTo>
                    <a:pt x="1972" y="725"/>
                  </a:lnTo>
                  <a:lnTo>
                    <a:pt x="1949" y="696"/>
                  </a:lnTo>
                  <a:lnTo>
                    <a:pt x="1921" y="666"/>
                  </a:lnTo>
                  <a:lnTo>
                    <a:pt x="1887" y="641"/>
                  </a:lnTo>
                  <a:lnTo>
                    <a:pt x="1849" y="619"/>
                  </a:lnTo>
                  <a:lnTo>
                    <a:pt x="1808" y="600"/>
                  </a:lnTo>
                  <a:lnTo>
                    <a:pt x="1762" y="585"/>
                  </a:lnTo>
                  <a:lnTo>
                    <a:pt x="1712" y="573"/>
                  </a:lnTo>
                  <a:lnTo>
                    <a:pt x="1658" y="565"/>
                  </a:lnTo>
                  <a:lnTo>
                    <a:pt x="1600" y="560"/>
                  </a:lnTo>
                  <a:lnTo>
                    <a:pt x="1539" y="558"/>
                  </a:lnTo>
                  <a:lnTo>
                    <a:pt x="1476" y="560"/>
                  </a:lnTo>
                  <a:lnTo>
                    <a:pt x="1418" y="565"/>
                  </a:lnTo>
                  <a:lnTo>
                    <a:pt x="1364" y="573"/>
                  </a:lnTo>
                  <a:lnTo>
                    <a:pt x="1314" y="585"/>
                  </a:lnTo>
                  <a:lnTo>
                    <a:pt x="1269" y="600"/>
                  </a:lnTo>
                  <a:lnTo>
                    <a:pt x="1227" y="619"/>
                  </a:lnTo>
                  <a:lnTo>
                    <a:pt x="1189" y="642"/>
                  </a:lnTo>
                  <a:lnTo>
                    <a:pt x="1156" y="667"/>
                  </a:lnTo>
                  <a:lnTo>
                    <a:pt x="1126" y="697"/>
                  </a:lnTo>
                  <a:lnTo>
                    <a:pt x="1104" y="726"/>
                  </a:lnTo>
                  <a:lnTo>
                    <a:pt x="1085" y="756"/>
                  </a:lnTo>
                  <a:lnTo>
                    <a:pt x="1071" y="787"/>
                  </a:lnTo>
                  <a:lnTo>
                    <a:pt x="1061" y="816"/>
                  </a:lnTo>
                  <a:lnTo>
                    <a:pt x="1055" y="845"/>
                  </a:lnTo>
                  <a:lnTo>
                    <a:pt x="1050" y="870"/>
                  </a:lnTo>
                  <a:lnTo>
                    <a:pt x="1048" y="893"/>
                  </a:lnTo>
                  <a:lnTo>
                    <a:pt x="1048" y="912"/>
                  </a:lnTo>
                  <a:lnTo>
                    <a:pt x="1048" y="927"/>
                  </a:lnTo>
                  <a:lnTo>
                    <a:pt x="1048" y="936"/>
                  </a:lnTo>
                  <a:lnTo>
                    <a:pt x="1049" y="940"/>
                  </a:lnTo>
                  <a:lnTo>
                    <a:pt x="1049" y="947"/>
                  </a:lnTo>
                  <a:lnTo>
                    <a:pt x="1049" y="1258"/>
                  </a:lnTo>
                  <a:lnTo>
                    <a:pt x="1030" y="1274"/>
                  </a:lnTo>
                  <a:lnTo>
                    <a:pt x="1017" y="1289"/>
                  </a:lnTo>
                  <a:lnTo>
                    <a:pt x="1007" y="1305"/>
                  </a:lnTo>
                  <a:lnTo>
                    <a:pt x="1001" y="1324"/>
                  </a:lnTo>
                  <a:lnTo>
                    <a:pt x="999" y="1343"/>
                  </a:lnTo>
                  <a:lnTo>
                    <a:pt x="999" y="1541"/>
                  </a:lnTo>
                  <a:lnTo>
                    <a:pt x="1001" y="1559"/>
                  </a:lnTo>
                  <a:lnTo>
                    <a:pt x="1007" y="1576"/>
                  </a:lnTo>
                  <a:lnTo>
                    <a:pt x="1015" y="1592"/>
                  </a:lnTo>
                  <a:lnTo>
                    <a:pt x="1027" y="1607"/>
                  </a:lnTo>
                  <a:lnTo>
                    <a:pt x="1043" y="1618"/>
                  </a:lnTo>
                  <a:lnTo>
                    <a:pt x="1062" y="1630"/>
                  </a:lnTo>
                  <a:lnTo>
                    <a:pt x="1066" y="1652"/>
                  </a:lnTo>
                  <a:lnTo>
                    <a:pt x="1077" y="1694"/>
                  </a:lnTo>
                  <a:lnTo>
                    <a:pt x="1091" y="1734"/>
                  </a:lnTo>
                  <a:lnTo>
                    <a:pt x="1105" y="1772"/>
                  </a:lnTo>
                  <a:lnTo>
                    <a:pt x="1120" y="1808"/>
                  </a:lnTo>
                  <a:lnTo>
                    <a:pt x="1135" y="1841"/>
                  </a:lnTo>
                  <a:lnTo>
                    <a:pt x="1152" y="1872"/>
                  </a:lnTo>
                  <a:lnTo>
                    <a:pt x="1167" y="1900"/>
                  </a:lnTo>
                  <a:lnTo>
                    <a:pt x="1182" y="1925"/>
                  </a:lnTo>
                  <a:lnTo>
                    <a:pt x="1196" y="1947"/>
                  </a:lnTo>
                  <a:lnTo>
                    <a:pt x="1209" y="1965"/>
                  </a:lnTo>
                  <a:lnTo>
                    <a:pt x="1219" y="1979"/>
                  </a:lnTo>
                  <a:lnTo>
                    <a:pt x="1227" y="1990"/>
                  </a:lnTo>
                  <a:lnTo>
                    <a:pt x="1233" y="1997"/>
                  </a:lnTo>
                  <a:lnTo>
                    <a:pt x="1235" y="1999"/>
                  </a:lnTo>
                  <a:lnTo>
                    <a:pt x="1247" y="2014"/>
                  </a:lnTo>
                  <a:lnTo>
                    <a:pt x="1247" y="2216"/>
                  </a:lnTo>
                  <a:lnTo>
                    <a:pt x="1245" y="2248"/>
                  </a:lnTo>
                  <a:lnTo>
                    <a:pt x="1239" y="2279"/>
                  </a:lnTo>
                  <a:lnTo>
                    <a:pt x="1229" y="2309"/>
                  </a:lnTo>
                  <a:lnTo>
                    <a:pt x="1215" y="2336"/>
                  </a:lnTo>
                  <a:lnTo>
                    <a:pt x="1196" y="2362"/>
                  </a:lnTo>
                  <a:lnTo>
                    <a:pt x="1176" y="2386"/>
                  </a:lnTo>
                  <a:lnTo>
                    <a:pt x="1152" y="2406"/>
                  </a:lnTo>
                  <a:lnTo>
                    <a:pt x="1124" y="2423"/>
                  </a:lnTo>
                  <a:lnTo>
                    <a:pt x="682" y="2664"/>
                  </a:lnTo>
                  <a:lnTo>
                    <a:pt x="676" y="2667"/>
                  </a:lnTo>
                  <a:lnTo>
                    <a:pt x="684" y="2673"/>
                  </a:lnTo>
                  <a:lnTo>
                    <a:pt x="721" y="2699"/>
                  </a:lnTo>
                  <a:lnTo>
                    <a:pt x="759" y="2725"/>
                  </a:lnTo>
                  <a:lnTo>
                    <a:pt x="783" y="2741"/>
                  </a:lnTo>
                  <a:lnTo>
                    <a:pt x="825" y="2765"/>
                  </a:lnTo>
                  <a:lnTo>
                    <a:pt x="867" y="2790"/>
                  </a:lnTo>
                  <a:lnTo>
                    <a:pt x="879" y="2796"/>
                  </a:lnTo>
                  <a:lnTo>
                    <a:pt x="927" y="2819"/>
                  </a:lnTo>
                  <a:lnTo>
                    <a:pt x="975" y="2841"/>
                  </a:lnTo>
                  <a:lnTo>
                    <a:pt x="976" y="2841"/>
                  </a:lnTo>
                  <a:lnTo>
                    <a:pt x="976" y="2841"/>
                  </a:lnTo>
                  <a:lnTo>
                    <a:pt x="1027" y="2863"/>
                  </a:lnTo>
                  <a:lnTo>
                    <a:pt x="1079" y="2881"/>
                  </a:lnTo>
                  <a:lnTo>
                    <a:pt x="1086" y="2884"/>
                  </a:lnTo>
                  <a:lnTo>
                    <a:pt x="1158" y="2905"/>
                  </a:lnTo>
                  <a:lnTo>
                    <a:pt x="1231" y="2924"/>
                  </a:lnTo>
                  <a:lnTo>
                    <a:pt x="1304" y="2938"/>
                  </a:lnTo>
                  <a:lnTo>
                    <a:pt x="1308" y="2939"/>
                  </a:lnTo>
                  <a:lnTo>
                    <a:pt x="1361" y="2946"/>
                  </a:lnTo>
                  <a:lnTo>
                    <a:pt x="1414" y="2951"/>
                  </a:lnTo>
                  <a:lnTo>
                    <a:pt x="1432" y="2953"/>
                  </a:lnTo>
                  <a:lnTo>
                    <a:pt x="1485" y="2956"/>
                  </a:lnTo>
                  <a:lnTo>
                    <a:pt x="1539" y="2957"/>
                  </a:lnTo>
                  <a:lnTo>
                    <a:pt x="1556" y="2960"/>
                  </a:lnTo>
                  <a:lnTo>
                    <a:pt x="1572" y="2968"/>
                  </a:lnTo>
                  <a:lnTo>
                    <a:pt x="1584" y="2980"/>
                  </a:lnTo>
                  <a:lnTo>
                    <a:pt x="1592" y="2996"/>
                  </a:lnTo>
                  <a:lnTo>
                    <a:pt x="1595" y="3013"/>
                  </a:lnTo>
                  <a:lnTo>
                    <a:pt x="1592" y="3030"/>
                  </a:lnTo>
                  <a:lnTo>
                    <a:pt x="1584" y="3046"/>
                  </a:lnTo>
                  <a:lnTo>
                    <a:pt x="1572" y="3057"/>
                  </a:lnTo>
                  <a:lnTo>
                    <a:pt x="1556" y="3066"/>
                  </a:lnTo>
                  <a:lnTo>
                    <a:pt x="1539" y="3069"/>
                  </a:lnTo>
                  <a:lnTo>
                    <a:pt x="1476" y="3068"/>
                  </a:lnTo>
                  <a:lnTo>
                    <a:pt x="1413" y="3064"/>
                  </a:lnTo>
                  <a:lnTo>
                    <a:pt x="1406" y="3063"/>
                  </a:lnTo>
                  <a:lnTo>
                    <a:pt x="1398" y="3061"/>
                  </a:lnTo>
                  <a:lnTo>
                    <a:pt x="1337" y="3055"/>
                  </a:lnTo>
                  <a:lnTo>
                    <a:pt x="1276" y="3045"/>
                  </a:lnTo>
                  <a:lnTo>
                    <a:pt x="1271" y="3044"/>
                  </a:lnTo>
                  <a:lnTo>
                    <a:pt x="1264" y="3044"/>
                  </a:lnTo>
                  <a:lnTo>
                    <a:pt x="1187" y="3028"/>
                  </a:lnTo>
                  <a:lnTo>
                    <a:pt x="1111" y="3008"/>
                  </a:lnTo>
                  <a:lnTo>
                    <a:pt x="1037" y="2984"/>
                  </a:lnTo>
                  <a:lnTo>
                    <a:pt x="964" y="2957"/>
                  </a:lnTo>
                  <a:lnTo>
                    <a:pt x="893" y="2927"/>
                  </a:lnTo>
                  <a:lnTo>
                    <a:pt x="889" y="2925"/>
                  </a:lnTo>
                  <a:lnTo>
                    <a:pt x="885" y="2923"/>
                  </a:lnTo>
                  <a:lnTo>
                    <a:pt x="832" y="2896"/>
                  </a:lnTo>
                  <a:lnTo>
                    <a:pt x="779" y="2868"/>
                  </a:lnTo>
                  <a:lnTo>
                    <a:pt x="759" y="2857"/>
                  </a:lnTo>
                  <a:lnTo>
                    <a:pt x="713" y="2828"/>
                  </a:lnTo>
                  <a:lnTo>
                    <a:pt x="667" y="2798"/>
                  </a:lnTo>
                  <a:lnTo>
                    <a:pt x="640" y="2778"/>
                  </a:lnTo>
                  <a:lnTo>
                    <a:pt x="598" y="2748"/>
                  </a:lnTo>
                  <a:lnTo>
                    <a:pt x="557" y="2716"/>
                  </a:lnTo>
                  <a:lnTo>
                    <a:pt x="552" y="2711"/>
                  </a:lnTo>
                  <a:lnTo>
                    <a:pt x="547" y="2708"/>
                  </a:lnTo>
                  <a:lnTo>
                    <a:pt x="498" y="2666"/>
                  </a:lnTo>
                  <a:lnTo>
                    <a:pt x="499" y="2665"/>
                  </a:lnTo>
                  <a:lnTo>
                    <a:pt x="435" y="2603"/>
                  </a:lnTo>
                  <a:lnTo>
                    <a:pt x="375" y="2537"/>
                  </a:lnTo>
                  <a:lnTo>
                    <a:pt x="318" y="2468"/>
                  </a:lnTo>
                  <a:lnTo>
                    <a:pt x="267" y="2396"/>
                  </a:lnTo>
                  <a:lnTo>
                    <a:pt x="218" y="2321"/>
                  </a:lnTo>
                  <a:lnTo>
                    <a:pt x="174" y="2243"/>
                  </a:lnTo>
                  <a:lnTo>
                    <a:pt x="134" y="2162"/>
                  </a:lnTo>
                  <a:lnTo>
                    <a:pt x="100" y="2078"/>
                  </a:lnTo>
                  <a:lnTo>
                    <a:pt x="70" y="1992"/>
                  </a:lnTo>
                  <a:lnTo>
                    <a:pt x="46" y="1905"/>
                  </a:lnTo>
                  <a:lnTo>
                    <a:pt x="25" y="1815"/>
                  </a:lnTo>
                  <a:lnTo>
                    <a:pt x="11" y="1722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7" y="1157"/>
                  </a:lnTo>
                  <a:lnTo>
                    <a:pt x="73" y="1067"/>
                  </a:lnTo>
                  <a:lnTo>
                    <a:pt x="104" y="981"/>
                  </a:lnTo>
                  <a:lnTo>
                    <a:pt x="139" y="895"/>
                  </a:lnTo>
                  <a:lnTo>
                    <a:pt x="181" y="813"/>
                  </a:lnTo>
                  <a:lnTo>
                    <a:pt x="226" y="734"/>
                  </a:lnTo>
                  <a:lnTo>
                    <a:pt x="276" y="658"/>
                  </a:lnTo>
                  <a:lnTo>
                    <a:pt x="331" y="585"/>
                  </a:lnTo>
                  <a:lnTo>
                    <a:pt x="389" y="516"/>
                  </a:lnTo>
                  <a:lnTo>
                    <a:pt x="452" y="450"/>
                  </a:lnTo>
                  <a:lnTo>
                    <a:pt x="518" y="387"/>
                  </a:lnTo>
                  <a:lnTo>
                    <a:pt x="587" y="329"/>
                  </a:lnTo>
                  <a:lnTo>
                    <a:pt x="660" y="276"/>
                  </a:lnTo>
                  <a:lnTo>
                    <a:pt x="737" y="225"/>
                  </a:lnTo>
                  <a:lnTo>
                    <a:pt x="816" y="180"/>
                  </a:lnTo>
                  <a:lnTo>
                    <a:pt x="898" y="139"/>
                  </a:lnTo>
                  <a:lnTo>
                    <a:pt x="983" y="103"/>
                  </a:lnTo>
                  <a:lnTo>
                    <a:pt x="1070" y="73"/>
                  </a:lnTo>
                  <a:lnTo>
                    <a:pt x="1161" y="46"/>
                  </a:lnTo>
                  <a:lnTo>
                    <a:pt x="1252" y="26"/>
                  </a:lnTo>
                  <a:lnTo>
                    <a:pt x="1346" y="12"/>
                  </a:lnTo>
                  <a:lnTo>
                    <a:pt x="1441" y="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8" name="Group 1027"/>
          <p:cNvGrpSpPr/>
          <p:nvPr/>
        </p:nvGrpSpPr>
        <p:grpSpPr>
          <a:xfrm>
            <a:off x="2537746" y="1906588"/>
            <a:ext cx="558799" cy="569912"/>
            <a:chOff x="2535238" y="1906588"/>
            <a:chExt cx="558799" cy="5699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68" name="Freeform 318"/>
            <p:cNvSpPr>
              <a:spLocks noEditPoints="1"/>
            </p:cNvSpPr>
            <p:nvPr/>
          </p:nvSpPr>
          <p:spPr bwMode="auto">
            <a:xfrm>
              <a:off x="2838450" y="2251075"/>
              <a:ext cx="255587" cy="225425"/>
            </a:xfrm>
            <a:custGeom>
              <a:avLst/>
              <a:gdLst>
                <a:gd name="T0" fmla="*/ 330 w 1445"/>
                <a:gd name="T1" fmla="*/ 121 h 1280"/>
                <a:gd name="T2" fmla="*/ 236 w 1445"/>
                <a:gd name="T3" fmla="*/ 169 h 1280"/>
                <a:gd name="T4" fmla="*/ 168 w 1445"/>
                <a:gd name="T5" fmla="*/ 245 h 1280"/>
                <a:gd name="T6" fmla="*/ 125 w 1445"/>
                <a:gd name="T7" fmla="*/ 338 h 1280"/>
                <a:gd name="T8" fmla="*/ 112 w 1445"/>
                <a:gd name="T9" fmla="*/ 412 h 1280"/>
                <a:gd name="T10" fmla="*/ 111 w 1445"/>
                <a:gd name="T11" fmla="*/ 432 h 1280"/>
                <a:gd name="T12" fmla="*/ 117 w 1445"/>
                <a:gd name="T13" fmla="*/ 491 h 1280"/>
                <a:gd name="T14" fmla="*/ 158 w 1445"/>
                <a:gd name="T15" fmla="*/ 614 h 1280"/>
                <a:gd name="T16" fmla="*/ 249 w 1445"/>
                <a:gd name="T17" fmla="*/ 744 h 1280"/>
                <a:gd name="T18" fmla="*/ 1156 w 1445"/>
                <a:gd name="T19" fmla="*/ 782 h 1280"/>
                <a:gd name="T20" fmla="*/ 1261 w 1445"/>
                <a:gd name="T21" fmla="*/ 660 h 1280"/>
                <a:gd name="T22" fmla="*/ 1321 w 1445"/>
                <a:gd name="T23" fmla="*/ 518 h 1280"/>
                <a:gd name="T24" fmla="*/ 1333 w 1445"/>
                <a:gd name="T25" fmla="*/ 447 h 1280"/>
                <a:gd name="T26" fmla="*/ 1333 w 1445"/>
                <a:gd name="T27" fmla="*/ 414 h 1280"/>
                <a:gd name="T28" fmla="*/ 1319 w 1445"/>
                <a:gd name="T29" fmla="*/ 342 h 1280"/>
                <a:gd name="T30" fmla="*/ 1277 w 1445"/>
                <a:gd name="T31" fmla="*/ 246 h 1280"/>
                <a:gd name="T32" fmla="*/ 1207 w 1445"/>
                <a:gd name="T33" fmla="*/ 169 h 1280"/>
                <a:gd name="T34" fmla="*/ 1113 w 1445"/>
                <a:gd name="T35" fmla="*/ 121 h 1280"/>
                <a:gd name="T36" fmla="*/ 1002 w 1445"/>
                <a:gd name="T37" fmla="*/ 114 h 1280"/>
                <a:gd name="T38" fmla="*/ 905 w 1445"/>
                <a:gd name="T39" fmla="*/ 154 h 1280"/>
                <a:gd name="T40" fmla="*/ 826 w 1445"/>
                <a:gd name="T41" fmla="*/ 225 h 1280"/>
                <a:gd name="T42" fmla="*/ 773 w 1445"/>
                <a:gd name="T43" fmla="*/ 313 h 1280"/>
                <a:gd name="T44" fmla="*/ 657 w 1445"/>
                <a:gd name="T45" fmla="*/ 283 h 1280"/>
                <a:gd name="T46" fmla="*/ 594 w 1445"/>
                <a:gd name="T47" fmla="*/ 198 h 1280"/>
                <a:gd name="T48" fmla="*/ 509 w 1445"/>
                <a:gd name="T49" fmla="*/ 137 h 1280"/>
                <a:gd name="T50" fmla="*/ 406 w 1445"/>
                <a:gd name="T51" fmla="*/ 111 h 1280"/>
                <a:gd name="T52" fmla="*/ 492 w 1445"/>
                <a:gd name="T53" fmla="*/ 11 h 1280"/>
                <a:gd name="T54" fmla="*/ 605 w 1445"/>
                <a:gd name="T55" fmla="*/ 64 h 1280"/>
                <a:gd name="T56" fmla="*/ 697 w 1445"/>
                <a:gd name="T57" fmla="*/ 147 h 1280"/>
                <a:gd name="T58" fmla="*/ 775 w 1445"/>
                <a:gd name="T59" fmla="*/ 117 h 1280"/>
                <a:gd name="T60" fmla="*/ 875 w 1445"/>
                <a:gd name="T61" fmla="*/ 42 h 1280"/>
                <a:gd name="T62" fmla="*/ 994 w 1445"/>
                <a:gd name="T63" fmla="*/ 3 h 1280"/>
                <a:gd name="T64" fmla="*/ 1132 w 1445"/>
                <a:gd name="T65" fmla="*/ 12 h 1280"/>
                <a:gd name="T66" fmla="*/ 1258 w 1445"/>
                <a:gd name="T67" fmla="*/ 68 h 1280"/>
                <a:gd name="T68" fmla="*/ 1357 w 1445"/>
                <a:gd name="T69" fmla="*/ 164 h 1280"/>
                <a:gd name="T70" fmla="*/ 1421 w 1445"/>
                <a:gd name="T71" fmla="*/ 293 h 1280"/>
                <a:gd name="T72" fmla="*/ 1443 w 1445"/>
                <a:gd name="T73" fmla="*/ 402 h 1280"/>
                <a:gd name="T74" fmla="*/ 1444 w 1445"/>
                <a:gd name="T75" fmla="*/ 455 h 1280"/>
                <a:gd name="T76" fmla="*/ 1430 w 1445"/>
                <a:gd name="T77" fmla="*/ 544 h 1280"/>
                <a:gd name="T78" fmla="*/ 1369 w 1445"/>
                <a:gd name="T79" fmla="*/ 696 h 1280"/>
                <a:gd name="T80" fmla="*/ 1269 w 1445"/>
                <a:gd name="T81" fmla="*/ 828 h 1280"/>
                <a:gd name="T82" fmla="*/ 752 w 1445"/>
                <a:gd name="T83" fmla="*/ 1273 h 1280"/>
                <a:gd name="T84" fmla="*/ 707 w 1445"/>
                <a:gd name="T85" fmla="*/ 1278 h 1280"/>
                <a:gd name="T86" fmla="*/ 216 w 1445"/>
                <a:gd name="T87" fmla="*/ 867 h 1280"/>
                <a:gd name="T88" fmla="*/ 104 w 1445"/>
                <a:gd name="T89" fmla="*/ 741 h 1280"/>
                <a:gd name="T90" fmla="*/ 30 w 1445"/>
                <a:gd name="T91" fmla="*/ 596 h 1280"/>
                <a:gd name="T92" fmla="*/ 3 w 1445"/>
                <a:gd name="T93" fmla="*/ 481 h 1280"/>
                <a:gd name="T94" fmla="*/ 0 w 1445"/>
                <a:gd name="T95" fmla="*/ 416 h 1280"/>
                <a:gd name="T96" fmla="*/ 10 w 1445"/>
                <a:gd name="T97" fmla="*/ 342 h 1280"/>
                <a:gd name="T98" fmla="*/ 61 w 1445"/>
                <a:gd name="T99" fmla="*/ 204 h 1280"/>
                <a:gd name="T100" fmla="*/ 149 w 1445"/>
                <a:gd name="T101" fmla="*/ 96 h 1280"/>
                <a:gd name="T102" fmla="*/ 268 w 1445"/>
                <a:gd name="T103" fmla="*/ 25 h 1280"/>
                <a:gd name="T104" fmla="*/ 406 w 1445"/>
                <a:gd name="T105" fmla="*/ 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5" h="1280">
                  <a:moveTo>
                    <a:pt x="406" y="111"/>
                  </a:moveTo>
                  <a:lnTo>
                    <a:pt x="367" y="114"/>
                  </a:lnTo>
                  <a:lnTo>
                    <a:pt x="330" y="121"/>
                  </a:lnTo>
                  <a:lnTo>
                    <a:pt x="297" y="134"/>
                  </a:lnTo>
                  <a:lnTo>
                    <a:pt x="266" y="150"/>
                  </a:lnTo>
                  <a:lnTo>
                    <a:pt x="236" y="169"/>
                  </a:lnTo>
                  <a:lnTo>
                    <a:pt x="211" y="191"/>
                  </a:lnTo>
                  <a:lnTo>
                    <a:pt x="188" y="217"/>
                  </a:lnTo>
                  <a:lnTo>
                    <a:pt x="168" y="245"/>
                  </a:lnTo>
                  <a:lnTo>
                    <a:pt x="150" y="275"/>
                  </a:lnTo>
                  <a:lnTo>
                    <a:pt x="136" y="306"/>
                  </a:lnTo>
                  <a:lnTo>
                    <a:pt x="125" y="338"/>
                  </a:lnTo>
                  <a:lnTo>
                    <a:pt x="118" y="372"/>
                  </a:lnTo>
                  <a:lnTo>
                    <a:pt x="113" y="405"/>
                  </a:lnTo>
                  <a:lnTo>
                    <a:pt x="112" y="412"/>
                  </a:lnTo>
                  <a:lnTo>
                    <a:pt x="111" y="415"/>
                  </a:lnTo>
                  <a:lnTo>
                    <a:pt x="111" y="421"/>
                  </a:lnTo>
                  <a:lnTo>
                    <a:pt x="111" y="432"/>
                  </a:lnTo>
                  <a:lnTo>
                    <a:pt x="111" y="448"/>
                  </a:lnTo>
                  <a:lnTo>
                    <a:pt x="113" y="467"/>
                  </a:lnTo>
                  <a:lnTo>
                    <a:pt x="117" y="491"/>
                  </a:lnTo>
                  <a:lnTo>
                    <a:pt x="122" y="518"/>
                  </a:lnTo>
                  <a:lnTo>
                    <a:pt x="137" y="567"/>
                  </a:lnTo>
                  <a:lnTo>
                    <a:pt x="158" y="614"/>
                  </a:lnTo>
                  <a:lnTo>
                    <a:pt x="184" y="660"/>
                  </a:lnTo>
                  <a:lnTo>
                    <a:pt x="214" y="704"/>
                  </a:lnTo>
                  <a:lnTo>
                    <a:pt x="249" y="744"/>
                  </a:lnTo>
                  <a:lnTo>
                    <a:pt x="289" y="782"/>
                  </a:lnTo>
                  <a:lnTo>
                    <a:pt x="722" y="1154"/>
                  </a:lnTo>
                  <a:lnTo>
                    <a:pt x="1156" y="782"/>
                  </a:lnTo>
                  <a:lnTo>
                    <a:pt x="1195" y="744"/>
                  </a:lnTo>
                  <a:lnTo>
                    <a:pt x="1231" y="704"/>
                  </a:lnTo>
                  <a:lnTo>
                    <a:pt x="1261" y="660"/>
                  </a:lnTo>
                  <a:lnTo>
                    <a:pt x="1286" y="614"/>
                  </a:lnTo>
                  <a:lnTo>
                    <a:pt x="1306" y="567"/>
                  </a:lnTo>
                  <a:lnTo>
                    <a:pt x="1321" y="518"/>
                  </a:lnTo>
                  <a:lnTo>
                    <a:pt x="1328" y="491"/>
                  </a:lnTo>
                  <a:lnTo>
                    <a:pt x="1331" y="466"/>
                  </a:lnTo>
                  <a:lnTo>
                    <a:pt x="1333" y="447"/>
                  </a:lnTo>
                  <a:lnTo>
                    <a:pt x="1334" y="432"/>
                  </a:lnTo>
                  <a:lnTo>
                    <a:pt x="1333" y="421"/>
                  </a:lnTo>
                  <a:lnTo>
                    <a:pt x="1333" y="414"/>
                  </a:lnTo>
                  <a:lnTo>
                    <a:pt x="1333" y="412"/>
                  </a:lnTo>
                  <a:lnTo>
                    <a:pt x="1328" y="376"/>
                  </a:lnTo>
                  <a:lnTo>
                    <a:pt x="1319" y="342"/>
                  </a:lnTo>
                  <a:lnTo>
                    <a:pt x="1308" y="308"/>
                  </a:lnTo>
                  <a:lnTo>
                    <a:pt x="1294" y="277"/>
                  </a:lnTo>
                  <a:lnTo>
                    <a:pt x="1277" y="246"/>
                  </a:lnTo>
                  <a:lnTo>
                    <a:pt x="1257" y="218"/>
                  </a:lnTo>
                  <a:lnTo>
                    <a:pt x="1234" y="192"/>
                  </a:lnTo>
                  <a:lnTo>
                    <a:pt x="1207" y="169"/>
                  </a:lnTo>
                  <a:lnTo>
                    <a:pt x="1179" y="150"/>
                  </a:lnTo>
                  <a:lnTo>
                    <a:pt x="1148" y="134"/>
                  </a:lnTo>
                  <a:lnTo>
                    <a:pt x="1113" y="121"/>
                  </a:lnTo>
                  <a:lnTo>
                    <a:pt x="1077" y="114"/>
                  </a:lnTo>
                  <a:lnTo>
                    <a:pt x="1038" y="111"/>
                  </a:lnTo>
                  <a:lnTo>
                    <a:pt x="1002" y="114"/>
                  </a:lnTo>
                  <a:lnTo>
                    <a:pt x="968" y="123"/>
                  </a:lnTo>
                  <a:lnTo>
                    <a:pt x="935" y="137"/>
                  </a:lnTo>
                  <a:lnTo>
                    <a:pt x="905" y="154"/>
                  </a:lnTo>
                  <a:lnTo>
                    <a:pt x="876" y="174"/>
                  </a:lnTo>
                  <a:lnTo>
                    <a:pt x="851" y="198"/>
                  </a:lnTo>
                  <a:lnTo>
                    <a:pt x="826" y="225"/>
                  </a:lnTo>
                  <a:lnTo>
                    <a:pt x="805" y="253"/>
                  </a:lnTo>
                  <a:lnTo>
                    <a:pt x="788" y="283"/>
                  </a:lnTo>
                  <a:lnTo>
                    <a:pt x="773" y="313"/>
                  </a:lnTo>
                  <a:lnTo>
                    <a:pt x="722" y="428"/>
                  </a:lnTo>
                  <a:lnTo>
                    <a:pt x="671" y="313"/>
                  </a:lnTo>
                  <a:lnTo>
                    <a:pt x="657" y="283"/>
                  </a:lnTo>
                  <a:lnTo>
                    <a:pt x="638" y="253"/>
                  </a:lnTo>
                  <a:lnTo>
                    <a:pt x="617" y="225"/>
                  </a:lnTo>
                  <a:lnTo>
                    <a:pt x="594" y="198"/>
                  </a:lnTo>
                  <a:lnTo>
                    <a:pt x="568" y="174"/>
                  </a:lnTo>
                  <a:lnTo>
                    <a:pt x="539" y="154"/>
                  </a:lnTo>
                  <a:lnTo>
                    <a:pt x="509" y="137"/>
                  </a:lnTo>
                  <a:lnTo>
                    <a:pt x="476" y="123"/>
                  </a:lnTo>
                  <a:lnTo>
                    <a:pt x="441" y="114"/>
                  </a:lnTo>
                  <a:lnTo>
                    <a:pt x="406" y="111"/>
                  </a:lnTo>
                  <a:close/>
                  <a:moveTo>
                    <a:pt x="406" y="0"/>
                  </a:moveTo>
                  <a:lnTo>
                    <a:pt x="449" y="3"/>
                  </a:lnTo>
                  <a:lnTo>
                    <a:pt x="492" y="11"/>
                  </a:lnTo>
                  <a:lnTo>
                    <a:pt x="531" y="25"/>
                  </a:lnTo>
                  <a:lnTo>
                    <a:pt x="570" y="42"/>
                  </a:lnTo>
                  <a:lnTo>
                    <a:pt x="605" y="64"/>
                  </a:lnTo>
                  <a:lnTo>
                    <a:pt x="638" y="89"/>
                  </a:lnTo>
                  <a:lnTo>
                    <a:pt x="669" y="117"/>
                  </a:lnTo>
                  <a:lnTo>
                    <a:pt x="697" y="147"/>
                  </a:lnTo>
                  <a:lnTo>
                    <a:pt x="722" y="179"/>
                  </a:lnTo>
                  <a:lnTo>
                    <a:pt x="748" y="147"/>
                  </a:lnTo>
                  <a:lnTo>
                    <a:pt x="775" y="117"/>
                  </a:lnTo>
                  <a:lnTo>
                    <a:pt x="806" y="89"/>
                  </a:lnTo>
                  <a:lnTo>
                    <a:pt x="839" y="64"/>
                  </a:lnTo>
                  <a:lnTo>
                    <a:pt x="875" y="42"/>
                  </a:lnTo>
                  <a:lnTo>
                    <a:pt x="912" y="25"/>
                  </a:lnTo>
                  <a:lnTo>
                    <a:pt x="953" y="11"/>
                  </a:lnTo>
                  <a:lnTo>
                    <a:pt x="994" y="3"/>
                  </a:lnTo>
                  <a:lnTo>
                    <a:pt x="1038" y="0"/>
                  </a:lnTo>
                  <a:lnTo>
                    <a:pt x="1086" y="3"/>
                  </a:lnTo>
                  <a:lnTo>
                    <a:pt x="1132" y="12"/>
                  </a:lnTo>
                  <a:lnTo>
                    <a:pt x="1177" y="25"/>
                  </a:lnTo>
                  <a:lnTo>
                    <a:pt x="1218" y="44"/>
                  </a:lnTo>
                  <a:lnTo>
                    <a:pt x="1258" y="68"/>
                  </a:lnTo>
                  <a:lnTo>
                    <a:pt x="1294" y="96"/>
                  </a:lnTo>
                  <a:lnTo>
                    <a:pt x="1328" y="127"/>
                  </a:lnTo>
                  <a:lnTo>
                    <a:pt x="1357" y="164"/>
                  </a:lnTo>
                  <a:lnTo>
                    <a:pt x="1382" y="204"/>
                  </a:lnTo>
                  <a:lnTo>
                    <a:pt x="1404" y="247"/>
                  </a:lnTo>
                  <a:lnTo>
                    <a:pt x="1421" y="293"/>
                  </a:lnTo>
                  <a:lnTo>
                    <a:pt x="1435" y="342"/>
                  </a:lnTo>
                  <a:lnTo>
                    <a:pt x="1442" y="393"/>
                  </a:lnTo>
                  <a:lnTo>
                    <a:pt x="1443" y="402"/>
                  </a:lnTo>
                  <a:lnTo>
                    <a:pt x="1444" y="416"/>
                  </a:lnTo>
                  <a:lnTo>
                    <a:pt x="1445" y="433"/>
                  </a:lnTo>
                  <a:lnTo>
                    <a:pt x="1444" y="455"/>
                  </a:lnTo>
                  <a:lnTo>
                    <a:pt x="1442" y="481"/>
                  </a:lnTo>
                  <a:lnTo>
                    <a:pt x="1437" y="511"/>
                  </a:lnTo>
                  <a:lnTo>
                    <a:pt x="1430" y="544"/>
                  </a:lnTo>
                  <a:lnTo>
                    <a:pt x="1414" y="596"/>
                  </a:lnTo>
                  <a:lnTo>
                    <a:pt x="1394" y="647"/>
                  </a:lnTo>
                  <a:lnTo>
                    <a:pt x="1369" y="696"/>
                  </a:lnTo>
                  <a:lnTo>
                    <a:pt x="1340" y="741"/>
                  </a:lnTo>
                  <a:lnTo>
                    <a:pt x="1306" y="786"/>
                  </a:lnTo>
                  <a:lnTo>
                    <a:pt x="1269" y="828"/>
                  </a:lnTo>
                  <a:lnTo>
                    <a:pt x="1227" y="867"/>
                  </a:lnTo>
                  <a:lnTo>
                    <a:pt x="765" y="1265"/>
                  </a:lnTo>
                  <a:lnTo>
                    <a:pt x="752" y="1273"/>
                  </a:lnTo>
                  <a:lnTo>
                    <a:pt x="737" y="1278"/>
                  </a:lnTo>
                  <a:lnTo>
                    <a:pt x="722" y="1280"/>
                  </a:lnTo>
                  <a:lnTo>
                    <a:pt x="707" y="1278"/>
                  </a:lnTo>
                  <a:lnTo>
                    <a:pt x="692" y="1273"/>
                  </a:lnTo>
                  <a:lnTo>
                    <a:pt x="680" y="1264"/>
                  </a:lnTo>
                  <a:lnTo>
                    <a:pt x="216" y="867"/>
                  </a:lnTo>
                  <a:lnTo>
                    <a:pt x="175" y="828"/>
                  </a:lnTo>
                  <a:lnTo>
                    <a:pt x="137" y="786"/>
                  </a:lnTo>
                  <a:lnTo>
                    <a:pt x="104" y="741"/>
                  </a:lnTo>
                  <a:lnTo>
                    <a:pt x="75" y="695"/>
                  </a:lnTo>
                  <a:lnTo>
                    <a:pt x="50" y="647"/>
                  </a:lnTo>
                  <a:lnTo>
                    <a:pt x="30" y="596"/>
                  </a:lnTo>
                  <a:lnTo>
                    <a:pt x="15" y="544"/>
                  </a:lnTo>
                  <a:lnTo>
                    <a:pt x="7" y="511"/>
                  </a:lnTo>
                  <a:lnTo>
                    <a:pt x="3" y="481"/>
                  </a:lnTo>
                  <a:lnTo>
                    <a:pt x="0" y="455"/>
                  </a:lnTo>
                  <a:lnTo>
                    <a:pt x="0" y="433"/>
                  </a:lnTo>
                  <a:lnTo>
                    <a:pt x="0" y="416"/>
                  </a:lnTo>
                  <a:lnTo>
                    <a:pt x="1" y="402"/>
                  </a:lnTo>
                  <a:lnTo>
                    <a:pt x="2" y="393"/>
                  </a:lnTo>
                  <a:lnTo>
                    <a:pt x="10" y="342"/>
                  </a:lnTo>
                  <a:lnTo>
                    <a:pt x="22" y="293"/>
                  </a:lnTo>
                  <a:lnTo>
                    <a:pt x="39" y="247"/>
                  </a:lnTo>
                  <a:lnTo>
                    <a:pt x="61" y="204"/>
                  </a:lnTo>
                  <a:lnTo>
                    <a:pt x="87" y="164"/>
                  </a:lnTo>
                  <a:lnTo>
                    <a:pt x="117" y="127"/>
                  </a:lnTo>
                  <a:lnTo>
                    <a:pt x="149" y="96"/>
                  </a:lnTo>
                  <a:lnTo>
                    <a:pt x="186" y="68"/>
                  </a:lnTo>
                  <a:lnTo>
                    <a:pt x="225" y="44"/>
                  </a:lnTo>
                  <a:lnTo>
                    <a:pt x="268" y="25"/>
                  </a:lnTo>
                  <a:lnTo>
                    <a:pt x="312" y="12"/>
                  </a:lnTo>
                  <a:lnTo>
                    <a:pt x="357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319"/>
            <p:cNvSpPr>
              <a:spLocks/>
            </p:cNvSpPr>
            <p:nvPr/>
          </p:nvSpPr>
          <p:spPr bwMode="auto">
            <a:xfrm>
              <a:off x="2535238" y="1906588"/>
              <a:ext cx="539750" cy="541338"/>
            </a:xfrm>
            <a:custGeom>
              <a:avLst/>
              <a:gdLst>
                <a:gd name="T0" fmla="*/ 2079 w 3057"/>
                <a:gd name="T1" fmla="*/ 103 h 3069"/>
                <a:gd name="T2" fmla="*/ 2608 w 3057"/>
                <a:gd name="T3" fmla="*/ 450 h 3069"/>
                <a:gd name="T4" fmla="*/ 2954 w 3057"/>
                <a:gd name="T5" fmla="*/ 981 h 3069"/>
                <a:gd name="T6" fmla="*/ 3054 w 3057"/>
                <a:gd name="T7" fmla="*/ 1552 h 3069"/>
                <a:gd name="T8" fmla="*/ 2956 w 3057"/>
                <a:gd name="T9" fmla="*/ 1567 h 3069"/>
                <a:gd name="T10" fmla="*/ 2873 w 3057"/>
                <a:gd name="T11" fmla="*/ 1085 h 3069"/>
                <a:gd name="T12" fmla="*/ 2559 w 3057"/>
                <a:gd name="T13" fmla="*/ 561 h 3069"/>
                <a:gd name="T14" fmla="*/ 2058 w 3057"/>
                <a:gd name="T15" fmla="*/ 215 h 3069"/>
                <a:gd name="T16" fmla="*/ 1435 w 3057"/>
                <a:gd name="T17" fmla="*/ 114 h 3069"/>
                <a:gd name="T18" fmla="*/ 839 w 3057"/>
                <a:gd name="T19" fmla="*/ 292 h 3069"/>
                <a:gd name="T20" fmla="*/ 385 w 3057"/>
                <a:gd name="T21" fmla="*/ 695 h 3069"/>
                <a:gd name="T22" fmla="*/ 137 w 3057"/>
                <a:gd name="T23" fmla="*/ 1259 h 3069"/>
                <a:gd name="T24" fmla="*/ 161 w 3057"/>
                <a:gd name="T25" fmla="*/ 1908 h 3069"/>
                <a:gd name="T26" fmla="*/ 457 w 3057"/>
                <a:gd name="T27" fmla="*/ 2464 h 3069"/>
                <a:gd name="T28" fmla="*/ 1097 w 3057"/>
                <a:gd name="T29" fmla="*/ 2298 h 3069"/>
                <a:gd name="T30" fmla="*/ 1103 w 3057"/>
                <a:gd name="T31" fmla="*/ 2022 h 3069"/>
                <a:gd name="T32" fmla="*/ 984 w 3057"/>
                <a:gd name="T33" fmla="*/ 1790 h 3069"/>
                <a:gd name="T34" fmla="*/ 883 w 3057"/>
                <a:gd name="T35" fmla="*/ 1571 h 3069"/>
                <a:gd name="T36" fmla="*/ 931 w 3057"/>
                <a:gd name="T37" fmla="*/ 1211 h 3069"/>
                <a:gd name="T38" fmla="*/ 942 w 3057"/>
                <a:gd name="T39" fmla="*/ 809 h 3069"/>
                <a:gd name="T40" fmla="*/ 1104 w 3057"/>
                <a:gd name="T41" fmla="*/ 560 h 3069"/>
                <a:gd name="T42" fmla="*/ 1462 w 3057"/>
                <a:gd name="T43" fmla="*/ 448 h 3069"/>
                <a:gd name="T44" fmla="*/ 1868 w 3057"/>
                <a:gd name="T45" fmla="*/ 510 h 3069"/>
                <a:gd name="T46" fmla="*/ 2092 w 3057"/>
                <a:gd name="T47" fmla="*/ 736 h 3069"/>
                <a:gd name="T48" fmla="*/ 2126 w 3057"/>
                <a:gd name="T49" fmla="*/ 939 h 3069"/>
                <a:gd name="T50" fmla="*/ 2174 w 3057"/>
                <a:gd name="T51" fmla="*/ 1343 h 3069"/>
                <a:gd name="T52" fmla="*/ 2090 w 3057"/>
                <a:gd name="T53" fmla="*/ 1706 h 3069"/>
                <a:gd name="T54" fmla="*/ 1967 w 3057"/>
                <a:gd name="T55" fmla="*/ 1712 h 3069"/>
                <a:gd name="T56" fmla="*/ 1998 w 3057"/>
                <a:gd name="T57" fmla="*/ 1628 h 3069"/>
                <a:gd name="T58" fmla="*/ 2063 w 3057"/>
                <a:gd name="T59" fmla="*/ 1343 h 3069"/>
                <a:gd name="T60" fmla="*/ 2015 w 3057"/>
                <a:gd name="T61" fmla="*/ 936 h 3069"/>
                <a:gd name="T62" fmla="*/ 1992 w 3057"/>
                <a:gd name="T63" fmla="*/ 786 h 3069"/>
                <a:gd name="T64" fmla="*/ 1796 w 3057"/>
                <a:gd name="T65" fmla="*/ 600 h 3069"/>
                <a:gd name="T66" fmla="*/ 1409 w 3057"/>
                <a:gd name="T67" fmla="*/ 565 h 3069"/>
                <a:gd name="T68" fmla="*/ 1119 w 3057"/>
                <a:gd name="T69" fmla="*/ 697 h 3069"/>
                <a:gd name="T70" fmla="*/ 1041 w 3057"/>
                <a:gd name="T71" fmla="*/ 893 h 3069"/>
                <a:gd name="T72" fmla="*/ 1024 w 3057"/>
                <a:gd name="T73" fmla="*/ 1275 h 3069"/>
                <a:gd name="T74" fmla="*/ 999 w 3057"/>
                <a:gd name="T75" fmla="*/ 1576 h 3069"/>
                <a:gd name="T76" fmla="*/ 1082 w 3057"/>
                <a:gd name="T77" fmla="*/ 1735 h 3069"/>
                <a:gd name="T78" fmla="*/ 1188 w 3057"/>
                <a:gd name="T79" fmla="*/ 1947 h 3069"/>
                <a:gd name="T80" fmla="*/ 1239 w 3057"/>
                <a:gd name="T81" fmla="*/ 2216 h 3069"/>
                <a:gd name="T82" fmla="*/ 1143 w 3057"/>
                <a:gd name="T83" fmla="*/ 2406 h 3069"/>
                <a:gd name="T84" fmla="*/ 777 w 3057"/>
                <a:gd name="T85" fmla="*/ 2741 h 3069"/>
                <a:gd name="T86" fmla="*/ 969 w 3057"/>
                <a:gd name="T87" fmla="*/ 2841 h 3069"/>
                <a:gd name="T88" fmla="*/ 1299 w 3057"/>
                <a:gd name="T89" fmla="*/ 2939 h 3069"/>
                <a:gd name="T90" fmla="*/ 1561 w 3057"/>
                <a:gd name="T91" fmla="*/ 2968 h 3069"/>
                <a:gd name="T92" fmla="*/ 1546 w 3057"/>
                <a:gd name="T93" fmla="*/ 3067 h 3069"/>
                <a:gd name="T94" fmla="*/ 1266 w 3057"/>
                <a:gd name="T95" fmla="*/ 3046 h 3069"/>
                <a:gd name="T96" fmla="*/ 882 w 3057"/>
                <a:gd name="T97" fmla="*/ 2925 h 3069"/>
                <a:gd name="T98" fmla="*/ 636 w 3057"/>
                <a:gd name="T99" fmla="*/ 2778 h 3069"/>
                <a:gd name="T100" fmla="*/ 432 w 3057"/>
                <a:gd name="T101" fmla="*/ 2603 h 3069"/>
                <a:gd name="T102" fmla="*/ 99 w 3057"/>
                <a:gd name="T103" fmla="*/ 2078 h 3069"/>
                <a:gd name="T104" fmla="*/ 3 w 3057"/>
                <a:gd name="T105" fmla="*/ 1437 h 3069"/>
                <a:gd name="T106" fmla="*/ 179 w 3057"/>
                <a:gd name="T107" fmla="*/ 813 h 3069"/>
                <a:gd name="T108" fmla="*/ 583 w 3057"/>
                <a:gd name="T109" fmla="*/ 329 h 3069"/>
                <a:gd name="T110" fmla="*/ 1152 w 3057"/>
                <a:gd name="T111" fmla="*/ 47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7" h="3069">
                  <a:moveTo>
                    <a:pt x="1528" y="0"/>
                  </a:moveTo>
                  <a:lnTo>
                    <a:pt x="1625" y="3"/>
                  </a:lnTo>
                  <a:lnTo>
                    <a:pt x="1720" y="12"/>
                  </a:lnTo>
                  <a:lnTo>
                    <a:pt x="1813" y="27"/>
                  </a:lnTo>
                  <a:lnTo>
                    <a:pt x="1904" y="47"/>
                  </a:lnTo>
                  <a:lnTo>
                    <a:pt x="1993" y="73"/>
                  </a:lnTo>
                  <a:lnTo>
                    <a:pt x="2079" y="103"/>
                  </a:lnTo>
                  <a:lnTo>
                    <a:pt x="2164" y="140"/>
                  </a:lnTo>
                  <a:lnTo>
                    <a:pt x="2246" y="180"/>
                  </a:lnTo>
                  <a:lnTo>
                    <a:pt x="2325" y="226"/>
                  </a:lnTo>
                  <a:lnTo>
                    <a:pt x="2401" y="276"/>
                  </a:lnTo>
                  <a:lnTo>
                    <a:pt x="2474" y="329"/>
                  </a:lnTo>
                  <a:lnTo>
                    <a:pt x="2542" y="388"/>
                  </a:lnTo>
                  <a:lnTo>
                    <a:pt x="2608" y="450"/>
                  </a:lnTo>
                  <a:lnTo>
                    <a:pt x="2671" y="516"/>
                  </a:lnTo>
                  <a:lnTo>
                    <a:pt x="2728" y="585"/>
                  </a:lnTo>
                  <a:lnTo>
                    <a:pt x="2782" y="658"/>
                  </a:lnTo>
                  <a:lnTo>
                    <a:pt x="2832" y="734"/>
                  </a:lnTo>
                  <a:lnTo>
                    <a:pt x="2877" y="813"/>
                  </a:lnTo>
                  <a:lnTo>
                    <a:pt x="2917" y="895"/>
                  </a:lnTo>
                  <a:lnTo>
                    <a:pt x="2954" y="981"/>
                  </a:lnTo>
                  <a:lnTo>
                    <a:pt x="2984" y="1068"/>
                  </a:lnTo>
                  <a:lnTo>
                    <a:pt x="3009" y="1157"/>
                  </a:lnTo>
                  <a:lnTo>
                    <a:pt x="3029" y="1249"/>
                  </a:lnTo>
                  <a:lnTo>
                    <a:pt x="3044" y="1342"/>
                  </a:lnTo>
                  <a:lnTo>
                    <a:pt x="3054" y="1437"/>
                  </a:lnTo>
                  <a:lnTo>
                    <a:pt x="3057" y="1535"/>
                  </a:lnTo>
                  <a:lnTo>
                    <a:pt x="3054" y="1552"/>
                  </a:lnTo>
                  <a:lnTo>
                    <a:pt x="3045" y="1567"/>
                  </a:lnTo>
                  <a:lnTo>
                    <a:pt x="3033" y="1579"/>
                  </a:lnTo>
                  <a:lnTo>
                    <a:pt x="3018" y="1587"/>
                  </a:lnTo>
                  <a:lnTo>
                    <a:pt x="3001" y="1590"/>
                  </a:lnTo>
                  <a:lnTo>
                    <a:pt x="2983" y="1587"/>
                  </a:lnTo>
                  <a:lnTo>
                    <a:pt x="2968" y="1579"/>
                  </a:lnTo>
                  <a:lnTo>
                    <a:pt x="2956" y="1567"/>
                  </a:lnTo>
                  <a:lnTo>
                    <a:pt x="2947" y="1552"/>
                  </a:lnTo>
                  <a:lnTo>
                    <a:pt x="2945" y="1535"/>
                  </a:lnTo>
                  <a:lnTo>
                    <a:pt x="2942" y="1441"/>
                  </a:lnTo>
                  <a:lnTo>
                    <a:pt x="2933" y="1349"/>
                  </a:lnTo>
                  <a:lnTo>
                    <a:pt x="2918" y="1259"/>
                  </a:lnTo>
                  <a:lnTo>
                    <a:pt x="2898" y="1171"/>
                  </a:lnTo>
                  <a:lnTo>
                    <a:pt x="2873" y="1085"/>
                  </a:lnTo>
                  <a:lnTo>
                    <a:pt x="2842" y="1002"/>
                  </a:lnTo>
                  <a:lnTo>
                    <a:pt x="2806" y="921"/>
                  </a:lnTo>
                  <a:lnTo>
                    <a:pt x="2766" y="843"/>
                  </a:lnTo>
                  <a:lnTo>
                    <a:pt x="2721" y="767"/>
                  </a:lnTo>
                  <a:lnTo>
                    <a:pt x="2672" y="695"/>
                  </a:lnTo>
                  <a:lnTo>
                    <a:pt x="2618" y="626"/>
                  </a:lnTo>
                  <a:lnTo>
                    <a:pt x="2559" y="561"/>
                  </a:lnTo>
                  <a:lnTo>
                    <a:pt x="2499" y="499"/>
                  </a:lnTo>
                  <a:lnTo>
                    <a:pt x="2433" y="440"/>
                  </a:lnTo>
                  <a:lnTo>
                    <a:pt x="2364" y="386"/>
                  </a:lnTo>
                  <a:lnTo>
                    <a:pt x="2293" y="336"/>
                  </a:lnTo>
                  <a:lnTo>
                    <a:pt x="2217" y="292"/>
                  </a:lnTo>
                  <a:lnTo>
                    <a:pt x="2139" y="251"/>
                  </a:lnTo>
                  <a:lnTo>
                    <a:pt x="2058" y="215"/>
                  </a:lnTo>
                  <a:lnTo>
                    <a:pt x="1975" y="184"/>
                  </a:lnTo>
                  <a:lnTo>
                    <a:pt x="1890" y="159"/>
                  </a:lnTo>
                  <a:lnTo>
                    <a:pt x="1803" y="139"/>
                  </a:lnTo>
                  <a:lnTo>
                    <a:pt x="1713" y="123"/>
                  </a:lnTo>
                  <a:lnTo>
                    <a:pt x="1621" y="114"/>
                  </a:lnTo>
                  <a:lnTo>
                    <a:pt x="1528" y="111"/>
                  </a:lnTo>
                  <a:lnTo>
                    <a:pt x="1435" y="114"/>
                  </a:lnTo>
                  <a:lnTo>
                    <a:pt x="1344" y="123"/>
                  </a:lnTo>
                  <a:lnTo>
                    <a:pt x="1254" y="139"/>
                  </a:lnTo>
                  <a:lnTo>
                    <a:pt x="1166" y="159"/>
                  </a:lnTo>
                  <a:lnTo>
                    <a:pt x="1080" y="184"/>
                  </a:lnTo>
                  <a:lnTo>
                    <a:pt x="997" y="215"/>
                  </a:lnTo>
                  <a:lnTo>
                    <a:pt x="916" y="251"/>
                  </a:lnTo>
                  <a:lnTo>
                    <a:pt x="839" y="292"/>
                  </a:lnTo>
                  <a:lnTo>
                    <a:pt x="764" y="336"/>
                  </a:lnTo>
                  <a:lnTo>
                    <a:pt x="691" y="386"/>
                  </a:lnTo>
                  <a:lnTo>
                    <a:pt x="623" y="440"/>
                  </a:lnTo>
                  <a:lnTo>
                    <a:pt x="558" y="499"/>
                  </a:lnTo>
                  <a:lnTo>
                    <a:pt x="496" y="561"/>
                  </a:lnTo>
                  <a:lnTo>
                    <a:pt x="439" y="626"/>
                  </a:lnTo>
                  <a:lnTo>
                    <a:pt x="385" y="695"/>
                  </a:lnTo>
                  <a:lnTo>
                    <a:pt x="335" y="767"/>
                  </a:lnTo>
                  <a:lnTo>
                    <a:pt x="290" y="843"/>
                  </a:lnTo>
                  <a:lnTo>
                    <a:pt x="250" y="921"/>
                  </a:lnTo>
                  <a:lnTo>
                    <a:pt x="214" y="1002"/>
                  </a:lnTo>
                  <a:lnTo>
                    <a:pt x="183" y="1085"/>
                  </a:lnTo>
                  <a:lnTo>
                    <a:pt x="158" y="1171"/>
                  </a:lnTo>
                  <a:lnTo>
                    <a:pt x="137" y="1259"/>
                  </a:lnTo>
                  <a:lnTo>
                    <a:pt x="123" y="1349"/>
                  </a:lnTo>
                  <a:lnTo>
                    <a:pt x="114" y="1441"/>
                  </a:lnTo>
                  <a:lnTo>
                    <a:pt x="111" y="1535"/>
                  </a:lnTo>
                  <a:lnTo>
                    <a:pt x="114" y="1631"/>
                  </a:lnTo>
                  <a:lnTo>
                    <a:pt x="123" y="1725"/>
                  </a:lnTo>
                  <a:lnTo>
                    <a:pt x="139" y="1818"/>
                  </a:lnTo>
                  <a:lnTo>
                    <a:pt x="161" y="1908"/>
                  </a:lnTo>
                  <a:lnTo>
                    <a:pt x="188" y="1996"/>
                  </a:lnTo>
                  <a:lnTo>
                    <a:pt x="220" y="2081"/>
                  </a:lnTo>
                  <a:lnTo>
                    <a:pt x="258" y="2165"/>
                  </a:lnTo>
                  <a:lnTo>
                    <a:pt x="300" y="2244"/>
                  </a:lnTo>
                  <a:lnTo>
                    <a:pt x="348" y="2321"/>
                  </a:lnTo>
                  <a:lnTo>
                    <a:pt x="400" y="2394"/>
                  </a:lnTo>
                  <a:lnTo>
                    <a:pt x="457" y="2464"/>
                  </a:lnTo>
                  <a:lnTo>
                    <a:pt x="517" y="2531"/>
                  </a:lnTo>
                  <a:lnTo>
                    <a:pt x="582" y="2593"/>
                  </a:lnTo>
                  <a:lnTo>
                    <a:pt x="602" y="2579"/>
                  </a:lnTo>
                  <a:lnTo>
                    <a:pt x="623" y="2566"/>
                  </a:lnTo>
                  <a:lnTo>
                    <a:pt x="1063" y="2325"/>
                  </a:lnTo>
                  <a:lnTo>
                    <a:pt x="1082" y="2313"/>
                  </a:lnTo>
                  <a:lnTo>
                    <a:pt x="1097" y="2298"/>
                  </a:lnTo>
                  <a:lnTo>
                    <a:pt x="1110" y="2279"/>
                  </a:lnTo>
                  <a:lnTo>
                    <a:pt x="1120" y="2260"/>
                  </a:lnTo>
                  <a:lnTo>
                    <a:pt x="1126" y="2239"/>
                  </a:lnTo>
                  <a:lnTo>
                    <a:pt x="1128" y="2216"/>
                  </a:lnTo>
                  <a:lnTo>
                    <a:pt x="1128" y="2055"/>
                  </a:lnTo>
                  <a:lnTo>
                    <a:pt x="1117" y="2040"/>
                  </a:lnTo>
                  <a:lnTo>
                    <a:pt x="1103" y="2022"/>
                  </a:lnTo>
                  <a:lnTo>
                    <a:pt x="1089" y="1998"/>
                  </a:lnTo>
                  <a:lnTo>
                    <a:pt x="1072" y="1972"/>
                  </a:lnTo>
                  <a:lnTo>
                    <a:pt x="1055" y="1942"/>
                  </a:lnTo>
                  <a:lnTo>
                    <a:pt x="1037" y="1909"/>
                  </a:lnTo>
                  <a:lnTo>
                    <a:pt x="1019" y="1872"/>
                  </a:lnTo>
                  <a:lnTo>
                    <a:pt x="1001" y="1833"/>
                  </a:lnTo>
                  <a:lnTo>
                    <a:pt x="984" y="1790"/>
                  </a:lnTo>
                  <a:lnTo>
                    <a:pt x="969" y="1746"/>
                  </a:lnTo>
                  <a:lnTo>
                    <a:pt x="956" y="1698"/>
                  </a:lnTo>
                  <a:lnTo>
                    <a:pt x="934" y="1678"/>
                  </a:lnTo>
                  <a:lnTo>
                    <a:pt x="915" y="1654"/>
                  </a:lnTo>
                  <a:lnTo>
                    <a:pt x="901" y="1628"/>
                  </a:lnTo>
                  <a:lnTo>
                    <a:pt x="890" y="1601"/>
                  </a:lnTo>
                  <a:lnTo>
                    <a:pt x="883" y="1571"/>
                  </a:lnTo>
                  <a:lnTo>
                    <a:pt x="881" y="1541"/>
                  </a:lnTo>
                  <a:lnTo>
                    <a:pt x="881" y="1343"/>
                  </a:lnTo>
                  <a:lnTo>
                    <a:pt x="883" y="1314"/>
                  </a:lnTo>
                  <a:lnTo>
                    <a:pt x="889" y="1286"/>
                  </a:lnTo>
                  <a:lnTo>
                    <a:pt x="899" y="1260"/>
                  </a:lnTo>
                  <a:lnTo>
                    <a:pt x="913" y="1234"/>
                  </a:lnTo>
                  <a:lnTo>
                    <a:pt x="931" y="1211"/>
                  </a:lnTo>
                  <a:lnTo>
                    <a:pt x="931" y="950"/>
                  </a:lnTo>
                  <a:lnTo>
                    <a:pt x="930" y="939"/>
                  </a:lnTo>
                  <a:lnTo>
                    <a:pt x="929" y="922"/>
                  </a:lnTo>
                  <a:lnTo>
                    <a:pt x="930" y="900"/>
                  </a:lnTo>
                  <a:lnTo>
                    <a:pt x="931" y="873"/>
                  </a:lnTo>
                  <a:lnTo>
                    <a:pt x="935" y="843"/>
                  </a:lnTo>
                  <a:lnTo>
                    <a:pt x="942" y="809"/>
                  </a:lnTo>
                  <a:lnTo>
                    <a:pt x="951" y="774"/>
                  </a:lnTo>
                  <a:lnTo>
                    <a:pt x="965" y="736"/>
                  </a:lnTo>
                  <a:lnTo>
                    <a:pt x="983" y="699"/>
                  </a:lnTo>
                  <a:lnTo>
                    <a:pt x="1006" y="660"/>
                  </a:lnTo>
                  <a:lnTo>
                    <a:pt x="1036" y="623"/>
                  </a:lnTo>
                  <a:lnTo>
                    <a:pt x="1068" y="590"/>
                  </a:lnTo>
                  <a:lnTo>
                    <a:pt x="1104" y="560"/>
                  </a:lnTo>
                  <a:lnTo>
                    <a:pt x="1145" y="533"/>
                  </a:lnTo>
                  <a:lnTo>
                    <a:pt x="1188" y="510"/>
                  </a:lnTo>
                  <a:lnTo>
                    <a:pt x="1236" y="491"/>
                  </a:lnTo>
                  <a:lnTo>
                    <a:pt x="1287" y="474"/>
                  </a:lnTo>
                  <a:lnTo>
                    <a:pt x="1342" y="462"/>
                  </a:lnTo>
                  <a:lnTo>
                    <a:pt x="1400" y="453"/>
                  </a:lnTo>
                  <a:lnTo>
                    <a:pt x="1462" y="448"/>
                  </a:lnTo>
                  <a:lnTo>
                    <a:pt x="1528" y="446"/>
                  </a:lnTo>
                  <a:lnTo>
                    <a:pt x="1593" y="448"/>
                  </a:lnTo>
                  <a:lnTo>
                    <a:pt x="1656" y="453"/>
                  </a:lnTo>
                  <a:lnTo>
                    <a:pt x="1715" y="462"/>
                  </a:lnTo>
                  <a:lnTo>
                    <a:pt x="1769" y="474"/>
                  </a:lnTo>
                  <a:lnTo>
                    <a:pt x="1821" y="491"/>
                  </a:lnTo>
                  <a:lnTo>
                    <a:pt x="1868" y="510"/>
                  </a:lnTo>
                  <a:lnTo>
                    <a:pt x="1912" y="533"/>
                  </a:lnTo>
                  <a:lnTo>
                    <a:pt x="1952" y="560"/>
                  </a:lnTo>
                  <a:lnTo>
                    <a:pt x="1989" y="590"/>
                  </a:lnTo>
                  <a:lnTo>
                    <a:pt x="2021" y="623"/>
                  </a:lnTo>
                  <a:lnTo>
                    <a:pt x="2050" y="660"/>
                  </a:lnTo>
                  <a:lnTo>
                    <a:pt x="2073" y="699"/>
                  </a:lnTo>
                  <a:lnTo>
                    <a:pt x="2092" y="736"/>
                  </a:lnTo>
                  <a:lnTo>
                    <a:pt x="2105" y="774"/>
                  </a:lnTo>
                  <a:lnTo>
                    <a:pt x="2115" y="809"/>
                  </a:lnTo>
                  <a:lnTo>
                    <a:pt x="2121" y="843"/>
                  </a:lnTo>
                  <a:lnTo>
                    <a:pt x="2125" y="873"/>
                  </a:lnTo>
                  <a:lnTo>
                    <a:pt x="2127" y="900"/>
                  </a:lnTo>
                  <a:lnTo>
                    <a:pt x="2127" y="922"/>
                  </a:lnTo>
                  <a:lnTo>
                    <a:pt x="2126" y="939"/>
                  </a:lnTo>
                  <a:lnTo>
                    <a:pt x="2126" y="950"/>
                  </a:lnTo>
                  <a:lnTo>
                    <a:pt x="2126" y="1211"/>
                  </a:lnTo>
                  <a:lnTo>
                    <a:pt x="2143" y="1234"/>
                  </a:lnTo>
                  <a:lnTo>
                    <a:pt x="2156" y="1260"/>
                  </a:lnTo>
                  <a:lnTo>
                    <a:pt x="2166" y="1286"/>
                  </a:lnTo>
                  <a:lnTo>
                    <a:pt x="2172" y="1314"/>
                  </a:lnTo>
                  <a:lnTo>
                    <a:pt x="2174" y="1343"/>
                  </a:lnTo>
                  <a:lnTo>
                    <a:pt x="2174" y="1541"/>
                  </a:lnTo>
                  <a:lnTo>
                    <a:pt x="2172" y="1574"/>
                  </a:lnTo>
                  <a:lnTo>
                    <a:pt x="2164" y="1606"/>
                  </a:lnTo>
                  <a:lnTo>
                    <a:pt x="2152" y="1635"/>
                  </a:lnTo>
                  <a:lnTo>
                    <a:pt x="2135" y="1661"/>
                  </a:lnTo>
                  <a:lnTo>
                    <a:pt x="2114" y="1686"/>
                  </a:lnTo>
                  <a:lnTo>
                    <a:pt x="2090" y="1706"/>
                  </a:lnTo>
                  <a:lnTo>
                    <a:pt x="2061" y="1723"/>
                  </a:lnTo>
                  <a:lnTo>
                    <a:pt x="2031" y="1736"/>
                  </a:lnTo>
                  <a:lnTo>
                    <a:pt x="2016" y="1738"/>
                  </a:lnTo>
                  <a:lnTo>
                    <a:pt x="2002" y="1737"/>
                  </a:lnTo>
                  <a:lnTo>
                    <a:pt x="1989" y="1731"/>
                  </a:lnTo>
                  <a:lnTo>
                    <a:pt x="1976" y="1723"/>
                  </a:lnTo>
                  <a:lnTo>
                    <a:pt x="1967" y="1712"/>
                  </a:lnTo>
                  <a:lnTo>
                    <a:pt x="1961" y="1698"/>
                  </a:lnTo>
                  <a:lnTo>
                    <a:pt x="1959" y="1684"/>
                  </a:lnTo>
                  <a:lnTo>
                    <a:pt x="1960" y="1670"/>
                  </a:lnTo>
                  <a:lnTo>
                    <a:pt x="1965" y="1656"/>
                  </a:lnTo>
                  <a:lnTo>
                    <a:pt x="1973" y="1644"/>
                  </a:lnTo>
                  <a:lnTo>
                    <a:pt x="1984" y="1635"/>
                  </a:lnTo>
                  <a:lnTo>
                    <a:pt x="1998" y="1628"/>
                  </a:lnTo>
                  <a:lnTo>
                    <a:pt x="2016" y="1621"/>
                  </a:lnTo>
                  <a:lnTo>
                    <a:pt x="2032" y="1610"/>
                  </a:lnTo>
                  <a:lnTo>
                    <a:pt x="2045" y="1596"/>
                  </a:lnTo>
                  <a:lnTo>
                    <a:pt x="2055" y="1578"/>
                  </a:lnTo>
                  <a:lnTo>
                    <a:pt x="2061" y="1560"/>
                  </a:lnTo>
                  <a:lnTo>
                    <a:pt x="2063" y="1541"/>
                  </a:lnTo>
                  <a:lnTo>
                    <a:pt x="2063" y="1343"/>
                  </a:lnTo>
                  <a:lnTo>
                    <a:pt x="2061" y="1324"/>
                  </a:lnTo>
                  <a:lnTo>
                    <a:pt x="2055" y="1306"/>
                  </a:lnTo>
                  <a:lnTo>
                    <a:pt x="2046" y="1289"/>
                  </a:lnTo>
                  <a:lnTo>
                    <a:pt x="2033" y="1275"/>
                  </a:lnTo>
                  <a:lnTo>
                    <a:pt x="2015" y="1259"/>
                  </a:lnTo>
                  <a:lnTo>
                    <a:pt x="2015" y="940"/>
                  </a:lnTo>
                  <a:lnTo>
                    <a:pt x="2015" y="936"/>
                  </a:lnTo>
                  <a:lnTo>
                    <a:pt x="2016" y="927"/>
                  </a:lnTo>
                  <a:lnTo>
                    <a:pt x="2016" y="912"/>
                  </a:lnTo>
                  <a:lnTo>
                    <a:pt x="2015" y="892"/>
                  </a:lnTo>
                  <a:lnTo>
                    <a:pt x="2013" y="870"/>
                  </a:lnTo>
                  <a:lnTo>
                    <a:pt x="2009" y="844"/>
                  </a:lnTo>
                  <a:lnTo>
                    <a:pt x="2002" y="815"/>
                  </a:lnTo>
                  <a:lnTo>
                    <a:pt x="1992" y="786"/>
                  </a:lnTo>
                  <a:lnTo>
                    <a:pt x="1977" y="755"/>
                  </a:lnTo>
                  <a:lnTo>
                    <a:pt x="1959" y="725"/>
                  </a:lnTo>
                  <a:lnTo>
                    <a:pt x="1936" y="696"/>
                  </a:lnTo>
                  <a:lnTo>
                    <a:pt x="1908" y="667"/>
                  </a:lnTo>
                  <a:lnTo>
                    <a:pt x="1874" y="642"/>
                  </a:lnTo>
                  <a:lnTo>
                    <a:pt x="1837" y="620"/>
                  </a:lnTo>
                  <a:lnTo>
                    <a:pt x="1796" y="600"/>
                  </a:lnTo>
                  <a:lnTo>
                    <a:pt x="1750" y="585"/>
                  </a:lnTo>
                  <a:lnTo>
                    <a:pt x="1701" y="574"/>
                  </a:lnTo>
                  <a:lnTo>
                    <a:pt x="1647" y="565"/>
                  </a:lnTo>
                  <a:lnTo>
                    <a:pt x="1589" y="560"/>
                  </a:lnTo>
                  <a:lnTo>
                    <a:pt x="1528" y="558"/>
                  </a:lnTo>
                  <a:lnTo>
                    <a:pt x="1466" y="560"/>
                  </a:lnTo>
                  <a:lnTo>
                    <a:pt x="1409" y="565"/>
                  </a:lnTo>
                  <a:lnTo>
                    <a:pt x="1355" y="574"/>
                  </a:lnTo>
                  <a:lnTo>
                    <a:pt x="1305" y="585"/>
                  </a:lnTo>
                  <a:lnTo>
                    <a:pt x="1260" y="601"/>
                  </a:lnTo>
                  <a:lnTo>
                    <a:pt x="1219" y="620"/>
                  </a:lnTo>
                  <a:lnTo>
                    <a:pt x="1181" y="642"/>
                  </a:lnTo>
                  <a:lnTo>
                    <a:pt x="1148" y="667"/>
                  </a:lnTo>
                  <a:lnTo>
                    <a:pt x="1119" y="697"/>
                  </a:lnTo>
                  <a:lnTo>
                    <a:pt x="1095" y="726"/>
                  </a:lnTo>
                  <a:lnTo>
                    <a:pt x="1078" y="758"/>
                  </a:lnTo>
                  <a:lnTo>
                    <a:pt x="1064" y="787"/>
                  </a:lnTo>
                  <a:lnTo>
                    <a:pt x="1054" y="817"/>
                  </a:lnTo>
                  <a:lnTo>
                    <a:pt x="1047" y="845"/>
                  </a:lnTo>
                  <a:lnTo>
                    <a:pt x="1043" y="871"/>
                  </a:lnTo>
                  <a:lnTo>
                    <a:pt x="1041" y="893"/>
                  </a:lnTo>
                  <a:lnTo>
                    <a:pt x="1040" y="913"/>
                  </a:lnTo>
                  <a:lnTo>
                    <a:pt x="1041" y="927"/>
                  </a:lnTo>
                  <a:lnTo>
                    <a:pt x="1041" y="936"/>
                  </a:lnTo>
                  <a:lnTo>
                    <a:pt x="1041" y="940"/>
                  </a:lnTo>
                  <a:lnTo>
                    <a:pt x="1042" y="947"/>
                  </a:lnTo>
                  <a:lnTo>
                    <a:pt x="1042" y="1258"/>
                  </a:lnTo>
                  <a:lnTo>
                    <a:pt x="1024" y="1275"/>
                  </a:lnTo>
                  <a:lnTo>
                    <a:pt x="1010" y="1289"/>
                  </a:lnTo>
                  <a:lnTo>
                    <a:pt x="1000" y="1306"/>
                  </a:lnTo>
                  <a:lnTo>
                    <a:pt x="994" y="1324"/>
                  </a:lnTo>
                  <a:lnTo>
                    <a:pt x="992" y="1343"/>
                  </a:lnTo>
                  <a:lnTo>
                    <a:pt x="992" y="1541"/>
                  </a:lnTo>
                  <a:lnTo>
                    <a:pt x="994" y="1559"/>
                  </a:lnTo>
                  <a:lnTo>
                    <a:pt x="999" y="1576"/>
                  </a:lnTo>
                  <a:lnTo>
                    <a:pt x="1008" y="1592"/>
                  </a:lnTo>
                  <a:lnTo>
                    <a:pt x="1021" y="1607"/>
                  </a:lnTo>
                  <a:lnTo>
                    <a:pt x="1036" y="1619"/>
                  </a:lnTo>
                  <a:lnTo>
                    <a:pt x="1054" y="1631"/>
                  </a:lnTo>
                  <a:lnTo>
                    <a:pt x="1059" y="1652"/>
                  </a:lnTo>
                  <a:lnTo>
                    <a:pt x="1070" y="1695"/>
                  </a:lnTo>
                  <a:lnTo>
                    <a:pt x="1082" y="1735"/>
                  </a:lnTo>
                  <a:lnTo>
                    <a:pt x="1096" y="1772"/>
                  </a:lnTo>
                  <a:lnTo>
                    <a:pt x="1111" y="1809"/>
                  </a:lnTo>
                  <a:lnTo>
                    <a:pt x="1128" y="1842"/>
                  </a:lnTo>
                  <a:lnTo>
                    <a:pt x="1144" y="1872"/>
                  </a:lnTo>
                  <a:lnTo>
                    <a:pt x="1159" y="1900"/>
                  </a:lnTo>
                  <a:lnTo>
                    <a:pt x="1174" y="1925"/>
                  </a:lnTo>
                  <a:lnTo>
                    <a:pt x="1188" y="1947"/>
                  </a:lnTo>
                  <a:lnTo>
                    <a:pt x="1200" y="1965"/>
                  </a:lnTo>
                  <a:lnTo>
                    <a:pt x="1211" y="1980"/>
                  </a:lnTo>
                  <a:lnTo>
                    <a:pt x="1219" y="1990"/>
                  </a:lnTo>
                  <a:lnTo>
                    <a:pt x="1224" y="1997"/>
                  </a:lnTo>
                  <a:lnTo>
                    <a:pt x="1226" y="1999"/>
                  </a:lnTo>
                  <a:lnTo>
                    <a:pt x="1239" y="2016"/>
                  </a:lnTo>
                  <a:lnTo>
                    <a:pt x="1239" y="2216"/>
                  </a:lnTo>
                  <a:lnTo>
                    <a:pt x="1237" y="2248"/>
                  </a:lnTo>
                  <a:lnTo>
                    <a:pt x="1231" y="2279"/>
                  </a:lnTo>
                  <a:lnTo>
                    <a:pt x="1220" y="2309"/>
                  </a:lnTo>
                  <a:lnTo>
                    <a:pt x="1205" y="2337"/>
                  </a:lnTo>
                  <a:lnTo>
                    <a:pt x="1188" y="2363"/>
                  </a:lnTo>
                  <a:lnTo>
                    <a:pt x="1167" y="2386"/>
                  </a:lnTo>
                  <a:lnTo>
                    <a:pt x="1143" y="2406"/>
                  </a:lnTo>
                  <a:lnTo>
                    <a:pt x="1117" y="2423"/>
                  </a:lnTo>
                  <a:lnTo>
                    <a:pt x="677" y="2664"/>
                  </a:lnTo>
                  <a:lnTo>
                    <a:pt x="672" y="2667"/>
                  </a:lnTo>
                  <a:lnTo>
                    <a:pt x="679" y="2673"/>
                  </a:lnTo>
                  <a:lnTo>
                    <a:pt x="715" y="2699"/>
                  </a:lnTo>
                  <a:lnTo>
                    <a:pt x="754" y="2725"/>
                  </a:lnTo>
                  <a:lnTo>
                    <a:pt x="777" y="2741"/>
                  </a:lnTo>
                  <a:lnTo>
                    <a:pt x="818" y="2765"/>
                  </a:lnTo>
                  <a:lnTo>
                    <a:pt x="861" y="2790"/>
                  </a:lnTo>
                  <a:lnTo>
                    <a:pt x="873" y="2796"/>
                  </a:lnTo>
                  <a:lnTo>
                    <a:pt x="921" y="2819"/>
                  </a:lnTo>
                  <a:lnTo>
                    <a:pt x="968" y="2841"/>
                  </a:lnTo>
                  <a:lnTo>
                    <a:pt x="968" y="2841"/>
                  </a:lnTo>
                  <a:lnTo>
                    <a:pt x="969" y="2841"/>
                  </a:lnTo>
                  <a:lnTo>
                    <a:pt x="1021" y="2863"/>
                  </a:lnTo>
                  <a:lnTo>
                    <a:pt x="1072" y="2881"/>
                  </a:lnTo>
                  <a:lnTo>
                    <a:pt x="1079" y="2884"/>
                  </a:lnTo>
                  <a:lnTo>
                    <a:pt x="1150" y="2905"/>
                  </a:lnTo>
                  <a:lnTo>
                    <a:pt x="1222" y="2924"/>
                  </a:lnTo>
                  <a:lnTo>
                    <a:pt x="1295" y="2938"/>
                  </a:lnTo>
                  <a:lnTo>
                    <a:pt x="1299" y="2939"/>
                  </a:lnTo>
                  <a:lnTo>
                    <a:pt x="1352" y="2946"/>
                  </a:lnTo>
                  <a:lnTo>
                    <a:pt x="1405" y="2952"/>
                  </a:lnTo>
                  <a:lnTo>
                    <a:pt x="1423" y="2953"/>
                  </a:lnTo>
                  <a:lnTo>
                    <a:pt x="1475" y="2956"/>
                  </a:lnTo>
                  <a:lnTo>
                    <a:pt x="1528" y="2957"/>
                  </a:lnTo>
                  <a:lnTo>
                    <a:pt x="1546" y="2960"/>
                  </a:lnTo>
                  <a:lnTo>
                    <a:pt x="1561" y="2968"/>
                  </a:lnTo>
                  <a:lnTo>
                    <a:pt x="1573" y="2980"/>
                  </a:lnTo>
                  <a:lnTo>
                    <a:pt x="1581" y="2996"/>
                  </a:lnTo>
                  <a:lnTo>
                    <a:pt x="1583" y="3013"/>
                  </a:lnTo>
                  <a:lnTo>
                    <a:pt x="1581" y="3031"/>
                  </a:lnTo>
                  <a:lnTo>
                    <a:pt x="1573" y="3046"/>
                  </a:lnTo>
                  <a:lnTo>
                    <a:pt x="1561" y="3058"/>
                  </a:lnTo>
                  <a:lnTo>
                    <a:pt x="1546" y="3067"/>
                  </a:lnTo>
                  <a:lnTo>
                    <a:pt x="1528" y="3069"/>
                  </a:lnTo>
                  <a:lnTo>
                    <a:pt x="1465" y="3068"/>
                  </a:lnTo>
                  <a:lnTo>
                    <a:pt x="1403" y="3064"/>
                  </a:lnTo>
                  <a:lnTo>
                    <a:pt x="1396" y="3063"/>
                  </a:lnTo>
                  <a:lnTo>
                    <a:pt x="1388" y="3063"/>
                  </a:lnTo>
                  <a:lnTo>
                    <a:pt x="1327" y="3055"/>
                  </a:lnTo>
                  <a:lnTo>
                    <a:pt x="1266" y="3046"/>
                  </a:lnTo>
                  <a:lnTo>
                    <a:pt x="1256" y="3044"/>
                  </a:lnTo>
                  <a:lnTo>
                    <a:pt x="1179" y="3028"/>
                  </a:lnTo>
                  <a:lnTo>
                    <a:pt x="1103" y="3008"/>
                  </a:lnTo>
                  <a:lnTo>
                    <a:pt x="1030" y="2984"/>
                  </a:lnTo>
                  <a:lnTo>
                    <a:pt x="957" y="2957"/>
                  </a:lnTo>
                  <a:lnTo>
                    <a:pt x="886" y="2927"/>
                  </a:lnTo>
                  <a:lnTo>
                    <a:pt x="882" y="2925"/>
                  </a:lnTo>
                  <a:lnTo>
                    <a:pt x="879" y="2923"/>
                  </a:lnTo>
                  <a:lnTo>
                    <a:pt x="826" y="2897"/>
                  </a:lnTo>
                  <a:lnTo>
                    <a:pt x="774" y="2869"/>
                  </a:lnTo>
                  <a:lnTo>
                    <a:pt x="754" y="2857"/>
                  </a:lnTo>
                  <a:lnTo>
                    <a:pt x="707" y="2828"/>
                  </a:lnTo>
                  <a:lnTo>
                    <a:pt x="663" y="2798"/>
                  </a:lnTo>
                  <a:lnTo>
                    <a:pt x="636" y="2778"/>
                  </a:lnTo>
                  <a:lnTo>
                    <a:pt x="594" y="2748"/>
                  </a:lnTo>
                  <a:lnTo>
                    <a:pt x="554" y="2716"/>
                  </a:lnTo>
                  <a:lnTo>
                    <a:pt x="549" y="2713"/>
                  </a:lnTo>
                  <a:lnTo>
                    <a:pt x="544" y="2708"/>
                  </a:lnTo>
                  <a:lnTo>
                    <a:pt x="494" y="2666"/>
                  </a:lnTo>
                  <a:lnTo>
                    <a:pt x="496" y="2665"/>
                  </a:lnTo>
                  <a:lnTo>
                    <a:pt x="432" y="2603"/>
                  </a:lnTo>
                  <a:lnTo>
                    <a:pt x="373" y="2537"/>
                  </a:lnTo>
                  <a:lnTo>
                    <a:pt x="316" y="2468"/>
                  </a:lnTo>
                  <a:lnTo>
                    <a:pt x="264" y="2396"/>
                  </a:lnTo>
                  <a:lnTo>
                    <a:pt x="216" y="2321"/>
                  </a:lnTo>
                  <a:lnTo>
                    <a:pt x="173" y="2243"/>
                  </a:lnTo>
                  <a:lnTo>
                    <a:pt x="133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4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30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6" y="1157"/>
                  </a:lnTo>
                  <a:lnTo>
                    <a:pt x="72" y="1068"/>
                  </a:lnTo>
                  <a:lnTo>
                    <a:pt x="103" y="981"/>
                  </a:lnTo>
                  <a:lnTo>
                    <a:pt x="138" y="895"/>
                  </a:lnTo>
                  <a:lnTo>
                    <a:pt x="179" y="813"/>
                  </a:lnTo>
                  <a:lnTo>
                    <a:pt x="224" y="734"/>
                  </a:lnTo>
                  <a:lnTo>
                    <a:pt x="274" y="658"/>
                  </a:lnTo>
                  <a:lnTo>
                    <a:pt x="328" y="585"/>
                  </a:lnTo>
                  <a:lnTo>
                    <a:pt x="386" y="516"/>
                  </a:lnTo>
                  <a:lnTo>
                    <a:pt x="448" y="450"/>
                  </a:lnTo>
                  <a:lnTo>
                    <a:pt x="513" y="388"/>
                  </a:lnTo>
                  <a:lnTo>
                    <a:pt x="583" y="329"/>
                  </a:lnTo>
                  <a:lnTo>
                    <a:pt x="656" y="276"/>
                  </a:lnTo>
                  <a:lnTo>
                    <a:pt x="732" y="226"/>
                  </a:lnTo>
                  <a:lnTo>
                    <a:pt x="810" y="180"/>
                  </a:lnTo>
                  <a:lnTo>
                    <a:pt x="892" y="140"/>
                  </a:lnTo>
                  <a:lnTo>
                    <a:pt x="976" y="103"/>
                  </a:lnTo>
                  <a:lnTo>
                    <a:pt x="1063" y="73"/>
                  </a:lnTo>
                  <a:lnTo>
                    <a:pt x="1152" y="47"/>
                  </a:lnTo>
                  <a:lnTo>
                    <a:pt x="1244" y="27"/>
                  </a:lnTo>
                  <a:lnTo>
                    <a:pt x="1337" y="12"/>
                  </a:lnTo>
                  <a:lnTo>
                    <a:pt x="1432" y="3"/>
                  </a:lnTo>
                  <a:lnTo>
                    <a:pt x="1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3457364" y="1920875"/>
            <a:ext cx="590550" cy="546101"/>
            <a:chOff x="3452813" y="1920875"/>
            <a:chExt cx="590550" cy="5461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73" name="Freeform 324"/>
            <p:cNvSpPr>
              <a:spLocks noEditPoints="1"/>
            </p:cNvSpPr>
            <p:nvPr/>
          </p:nvSpPr>
          <p:spPr bwMode="auto">
            <a:xfrm>
              <a:off x="3773488" y="2278063"/>
              <a:ext cx="269875" cy="188913"/>
            </a:xfrm>
            <a:custGeom>
              <a:avLst/>
              <a:gdLst>
                <a:gd name="T0" fmla="*/ 789 w 1534"/>
                <a:gd name="T1" fmla="*/ 121 h 1070"/>
                <a:gd name="T2" fmla="*/ 685 w 1534"/>
                <a:gd name="T3" fmla="*/ 168 h 1070"/>
                <a:gd name="T4" fmla="*/ 602 w 1534"/>
                <a:gd name="T5" fmla="*/ 250 h 1070"/>
                <a:gd name="T6" fmla="*/ 513 w 1534"/>
                <a:gd name="T7" fmla="*/ 310 h 1070"/>
                <a:gd name="T8" fmla="*/ 424 w 1534"/>
                <a:gd name="T9" fmla="*/ 302 h 1070"/>
                <a:gd name="T10" fmla="*/ 341 w 1534"/>
                <a:gd name="T11" fmla="*/ 342 h 1070"/>
                <a:gd name="T12" fmla="*/ 285 w 1534"/>
                <a:gd name="T13" fmla="*/ 419 h 1070"/>
                <a:gd name="T14" fmla="*/ 247 w 1534"/>
                <a:gd name="T15" fmla="*/ 490 h 1070"/>
                <a:gd name="T16" fmla="*/ 167 w 1534"/>
                <a:gd name="T17" fmla="*/ 553 h 1070"/>
                <a:gd name="T18" fmla="*/ 121 w 1534"/>
                <a:gd name="T19" fmla="*/ 643 h 1070"/>
                <a:gd name="T20" fmla="*/ 115 w 1534"/>
                <a:gd name="T21" fmla="*/ 752 h 1070"/>
                <a:gd name="T22" fmla="*/ 156 w 1534"/>
                <a:gd name="T23" fmla="*/ 856 h 1070"/>
                <a:gd name="T24" fmla="*/ 238 w 1534"/>
                <a:gd name="T25" fmla="*/ 930 h 1070"/>
                <a:gd name="T26" fmla="*/ 346 w 1534"/>
                <a:gd name="T27" fmla="*/ 956 h 1070"/>
                <a:gd name="T28" fmla="*/ 1207 w 1534"/>
                <a:gd name="T29" fmla="*/ 956 h 1070"/>
                <a:gd name="T30" fmla="*/ 1307 w 1534"/>
                <a:gd name="T31" fmla="*/ 932 h 1070"/>
                <a:gd name="T32" fmla="*/ 1381 w 1534"/>
                <a:gd name="T33" fmla="*/ 865 h 1070"/>
                <a:gd name="T34" fmla="*/ 1419 w 1534"/>
                <a:gd name="T35" fmla="*/ 769 h 1070"/>
                <a:gd name="T36" fmla="*/ 1412 w 1534"/>
                <a:gd name="T37" fmla="*/ 664 h 1070"/>
                <a:gd name="T38" fmla="*/ 1362 w 1534"/>
                <a:gd name="T39" fmla="*/ 577 h 1070"/>
                <a:gd name="T40" fmla="*/ 1279 w 1534"/>
                <a:gd name="T41" fmla="*/ 521 h 1070"/>
                <a:gd name="T42" fmla="*/ 1201 w 1534"/>
                <a:gd name="T43" fmla="*/ 457 h 1070"/>
                <a:gd name="T44" fmla="*/ 1174 w 1534"/>
                <a:gd name="T45" fmla="*/ 323 h 1070"/>
                <a:gd name="T46" fmla="*/ 1102 w 1534"/>
                <a:gd name="T47" fmla="*/ 213 h 1070"/>
                <a:gd name="T48" fmla="*/ 995 w 1534"/>
                <a:gd name="T49" fmla="*/ 140 h 1070"/>
                <a:gd name="T50" fmla="*/ 867 w 1534"/>
                <a:gd name="T51" fmla="*/ 112 h 1070"/>
                <a:gd name="T52" fmla="*/ 970 w 1534"/>
                <a:gd name="T53" fmla="*/ 13 h 1070"/>
                <a:gd name="T54" fmla="*/ 1107 w 1534"/>
                <a:gd name="T55" fmla="*/ 73 h 1070"/>
                <a:gd name="T56" fmla="*/ 1216 w 1534"/>
                <a:gd name="T57" fmla="*/ 175 h 1070"/>
                <a:gd name="T58" fmla="*/ 1288 w 1534"/>
                <a:gd name="T59" fmla="*/ 310 h 1070"/>
                <a:gd name="T60" fmla="*/ 1349 w 1534"/>
                <a:gd name="T61" fmla="*/ 428 h 1070"/>
                <a:gd name="T62" fmla="*/ 1447 w 1534"/>
                <a:gd name="T63" fmla="*/ 503 h 1070"/>
                <a:gd name="T64" fmla="*/ 1511 w 1534"/>
                <a:gd name="T65" fmla="*/ 607 h 1070"/>
                <a:gd name="T66" fmla="*/ 1534 w 1534"/>
                <a:gd name="T67" fmla="*/ 732 h 1070"/>
                <a:gd name="T68" fmla="*/ 1509 w 1534"/>
                <a:gd name="T69" fmla="*/ 863 h 1070"/>
                <a:gd name="T70" fmla="*/ 1439 w 1534"/>
                <a:gd name="T71" fmla="*/ 971 h 1070"/>
                <a:gd name="T72" fmla="*/ 1334 w 1534"/>
                <a:gd name="T73" fmla="*/ 1043 h 1070"/>
                <a:gd name="T74" fmla="*/ 1207 w 1534"/>
                <a:gd name="T75" fmla="*/ 1070 h 1070"/>
                <a:gd name="T76" fmla="*/ 953 w 1534"/>
                <a:gd name="T77" fmla="*/ 1069 h 1070"/>
                <a:gd name="T78" fmla="*/ 299 w 1534"/>
                <a:gd name="T79" fmla="*/ 1066 h 1070"/>
                <a:gd name="T80" fmla="*/ 171 w 1534"/>
                <a:gd name="T81" fmla="*/ 1021 h 1070"/>
                <a:gd name="T82" fmla="*/ 72 w 1534"/>
                <a:gd name="T83" fmla="*/ 930 h 1070"/>
                <a:gd name="T84" fmla="*/ 12 w 1534"/>
                <a:gd name="T85" fmla="*/ 807 h 1070"/>
                <a:gd name="T86" fmla="*/ 2 w 1534"/>
                <a:gd name="T87" fmla="*/ 670 h 1070"/>
                <a:gd name="T88" fmla="*/ 37 w 1534"/>
                <a:gd name="T89" fmla="*/ 551 h 1070"/>
                <a:gd name="T90" fmla="*/ 109 w 1534"/>
                <a:gd name="T91" fmla="*/ 452 h 1070"/>
                <a:gd name="T92" fmla="*/ 187 w 1534"/>
                <a:gd name="T93" fmla="*/ 365 h 1070"/>
                <a:gd name="T94" fmla="*/ 253 w 1534"/>
                <a:gd name="T95" fmla="*/ 272 h 1070"/>
                <a:gd name="T96" fmla="*/ 345 w 1534"/>
                <a:gd name="T97" fmla="*/ 210 h 1070"/>
                <a:gd name="T98" fmla="*/ 457 w 1534"/>
                <a:gd name="T99" fmla="*/ 187 h 1070"/>
                <a:gd name="T100" fmla="*/ 535 w 1534"/>
                <a:gd name="T101" fmla="*/ 154 h 1070"/>
                <a:gd name="T102" fmla="*/ 643 w 1534"/>
                <a:gd name="T103" fmla="*/ 63 h 1070"/>
                <a:gd name="T104" fmla="*/ 773 w 1534"/>
                <a:gd name="T105" fmla="*/ 11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4" h="1070">
                  <a:moveTo>
                    <a:pt x="867" y="112"/>
                  </a:moveTo>
                  <a:lnTo>
                    <a:pt x="828" y="115"/>
                  </a:lnTo>
                  <a:lnTo>
                    <a:pt x="789" y="121"/>
                  </a:lnTo>
                  <a:lnTo>
                    <a:pt x="753" y="134"/>
                  </a:lnTo>
                  <a:lnTo>
                    <a:pt x="718" y="149"/>
                  </a:lnTo>
                  <a:lnTo>
                    <a:pt x="685" y="168"/>
                  </a:lnTo>
                  <a:lnTo>
                    <a:pt x="654" y="192"/>
                  </a:lnTo>
                  <a:lnTo>
                    <a:pt x="626" y="219"/>
                  </a:lnTo>
                  <a:lnTo>
                    <a:pt x="602" y="250"/>
                  </a:lnTo>
                  <a:lnTo>
                    <a:pt x="579" y="284"/>
                  </a:lnTo>
                  <a:lnTo>
                    <a:pt x="556" y="324"/>
                  </a:lnTo>
                  <a:lnTo>
                    <a:pt x="513" y="310"/>
                  </a:lnTo>
                  <a:lnTo>
                    <a:pt x="485" y="302"/>
                  </a:lnTo>
                  <a:lnTo>
                    <a:pt x="457" y="300"/>
                  </a:lnTo>
                  <a:lnTo>
                    <a:pt x="424" y="302"/>
                  </a:lnTo>
                  <a:lnTo>
                    <a:pt x="395" y="312"/>
                  </a:lnTo>
                  <a:lnTo>
                    <a:pt x="366" y="325"/>
                  </a:lnTo>
                  <a:lnTo>
                    <a:pt x="341" y="342"/>
                  </a:lnTo>
                  <a:lnTo>
                    <a:pt x="319" y="365"/>
                  </a:lnTo>
                  <a:lnTo>
                    <a:pt x="299" y="390"/>
                  </a:lnTo>
                  <a:lnTo>
                    <a:pt x="285" y="419"/>
                  </a:lnTo>
                  <a:lnTo>
                    <a:pt x="276" y="452"/>
                  </a:lnTo>
                  <a:lnTo>
                    <a:pt x="270" y="478"/>
                  </a:lnTo>
                  <a:lnTo>
                    <a:pt x="247" y="490"/>
                  </a:lnTo>
                  <a:lnTo>
                    <a:pt x="217" y="507"/>
                  </a:lnTo>
                  <a:lnTo>
                    <a:pt x="191" y="529"/>
                  </a:lnTo>
                  <a:lnTo>
                    <a:pt x="167" y="553"/>
                  </a:lnTo>
                  <a:lnTo>
                    <a:pt x="148" y="581"/>
                  </a:lnTo>
                  <a:lnTo>
                    <a:pt x="132" y="611"/>
                  </a:lnTo>
                  <a:lnTo>
                    <a:pt x="121" y="643"/>
                  </a:lnTo>
                  <a:lnTo>
                    <a:pt x="114" y="677"/>
                  </a:lnTo>
                  <a:lnTo>
                    <a:pt x="112" y="712"/>
                  </a:lnTo>
                  <a:lnTo>
                    <a:pt x="115" y="752"/>
                  </a:lnTo>
                  <a:lnTo>
                    <a:pt x="123" y="789"/>
                  </a:lnTo>
                  <a:lnTo>
                    <a:pt x="137" y="824"/>
                  </a:lnTo>
                  <a:lnTo>
                    <a:pt x="156" y="856"/>
                  </a:lnTo>
                  <a:lnTo>
                    <a:pt x="180" y="885"/>
                  </a:lnTo>
                  <a:lnTo>
                    <a:pt x="207" y="909"/>
                  </a:lnTo>
                  <a:lnTo>
                    <a:pt x="238" y="930"/>
                  </a:lnTo>
                  <a:lnTo>
                    <a:pt x="272" y="944"/>
                  </a:lnTo>
                  <a:lnTo>
                    <a:pt x="307" y="953"/>
                  </a:lnTo>
                  <a:lnTo>
                    <a:pt x="346" y="956"/>
                  </a:lnTo>
                  <a:lnTo>
                    <a:pt x="955" y="956"/>
                  </a:lnTo>
                  <a:lnTo>
                    <a:pt x="965" y="956"/>
                  </a:lnTo>
                  <a:lnTo>
                    <a:pt x="1207" y="956"/>
                  </a:lnTo>
                  <a:lnTo>
                    <a:pt x="1243" y="953"/>
                  </a:lnTo>
                  <a:lnTo>
                    <a:pt x="1275" y="945"/>
                  </a:lnTo>
                  <a:lnTo>
                    <a:pt x="1307" y="932"/>
                  </a:lnTo>
                  <a:lnTo>
                    <a:pt x="1334" y="913"/>
                  </a:lnTo>
                  <a:lnTo>
                    <a:pt x="1359" y="891"/>
                  </a:lnTo>
                  <a:lnTo>
                    <a:pt x="1381" y="865"/>
                  </a:lnTo>
                  <a:lnTo>
                    <a:pt x="1398" y="836"/>
                  </a:lnTo>
                  <a:lnTo>
                    <a:pt x="1411" y="803"/>
                  </a:lnTo>
                  <a:lnTo>
                    <a:pt x="1419" y="769"/>
                  </a:lnTo>
                  <a:lnTo>
                    <a:pt x="1422" y="732"/>
                  </a:lnTo>
                  <a:lnTo>
                    <a:pt x="1419" y="697"/>
                  </a:lnTo>
                  <a:lnTo>
                    <a:pt x="1412" y="664"/>
                  </a:lnTo>
                  <a:lnTo>
                    <a:pt x="1399" y="632"/>
                  </a:lnTo>
                  <a:lnTo>
                    <a:pt x="1383" y="602"/>
                  </a:lnTo>
                  <a:lnTo>
                    <a:pt x="1362" y="577"/>
                  </a:lnTo>
                  <a:lnTo>
                    <a:pt x="1337" y="554"/>
                  </a:lnTo>
                  <a:lnTo>
                    <a:pt x="1310" y="535"/>
                  </a:lnTo>
                  <a:lnTo>
                    <a:pt x="1279" y="521"/>
                  </a:lnTo>
                  <a:lnTo>
                    <a:pt x="1247" y="512"/>
                  </a:lnTo>
                  <a:lnTo>
                    <a:pt x="1202" y="503"/>
                  </a:lnTo>
                  <a:lnTo>
                    <a:pt x="1201" y="457"/>
                  </a:lnTo>
                  <a:lnTo>
                    <a:pt x="1198" y="411"/>
                  </a:lnTo>
                  <a:lnTo>
                    <a:pt x="1189" y="366"/>
                  </a:lnTo>
                  <a:lnTo>
                    <a:pt x="1174" y="323"/>
                  </a:lnTo>
                  <a:lnTo>
                    <a:pt x="1155" y="283"/>
                  </a:lnTo>
                  <a:lnTo>
                    <a:pt x="1130" y="247"/>
                  </a:lnTo>
                  <a:lnTo>
                    <a:pt x="1102" y="213"/>
                  </a:lnTo>
                  <a:lnTo>
                    <a:pt x="1069" y="185"/>
                  </a:lnTo>
                  <a:lnTo>
                    <a:pt x="1034" y="159"/>
                  </a:lnTo>
                  <a:lnTo>
                    <a:pt x="995" y="140"/>
                  </a:lnTo>
                  <a:lnTo>
                    <a:pt x="955" y="124"/>
                  </a:lnTo>
                  <a:lnTo>
                    <a:pt x="912" y="115"/>
                  </a:lnTo>
                  <a:lnTo>
                    <a:pt x="867" y="112"/>
                  </a:lnTo>
                  <a:close/>
                  <a:moveTo>
                    <a:pt x="867" y="0"/>
                  </a:moveTo>
                  <a:lnTo>
                    <a:pt x="919" y="4"/>
                  </a:lnTo>
                  <a:lnTo>
                    <a:pt x="970" y="13"/>
                  </a:lnTo>
                  <a:lnTo>
                    <a:pt x="1018" y="27"/>
                  </a:lnTo>
                  <a:lnTo>
                    <a:pt x="1064" y="48"/>
                  </a:lnTo>
                  <a:lnTo>
                    <a:pt x="1107" y="73"/>
                  </a:lnTo>
                  <a:lnTo>
                    <a:pt x="1147" y="103"/>
                  </a:lnTo>
                  <a:lnTo>
                    <a:pt x="1184" y="138"/>
                  </a:lnTo>
                  <a:lnTo>
                    <a:pt x="1216" y="175"/>
                  </a:lnTo>
                  <a:lnTo>
                    <a:pt x="1245" y="217"/>
                  </a:lnTo>
                  <a:lnTo>
                    <a:pt x="1269" y="262"/>
                  </a:lnTo>
                  <a:lnTo>
                    <a:pt x="1288" y="310"/>
                  </a:lnTo>
                  <a:lnTo>
                    <a:pt x="1303" y="360"/>
                  </a:lnTo>
                  <a:lnTo>
                    <a:pt x="1311" y="413"/>
                  </a:lnTo>
                  <a:lnTo>
                    <a:pt x="1349" y="428"/>
                  </a:lnTo>
                  <a:lnTo>
                    <a:pt x="1385" y="449"/>
                  </a:lnTo>
                  <a:lnTo>
                    <a:pt x="1417" y="474"/>
                  </a:lnTo>
                  <a:lnTo>
                    <a:pt x="1447" y="503"/>
                  </a:lnTo>
                  <a:lnTo>
                    <a:pt x="1472" y="535"/>
                  </a:lnTo>
                  <a:lnTo>
                    <a:pt x="1493" y="570"/>
                  </a:lnTo>
                  <a:lnTo>
                    <a:pt x="1511" y="607"/>
                  </a:lnTo>
                  <a:lnTo>
                    <a:pt x="1524" y="647"/>
                  </a:lnTo>
                  <a:lnTo>
                    <a:pt x="1531" y="689"/>
                  </a:lnTo>
                  <a:lnTo>
                    <a:pt x="1534" y="732"/>
                  </a:lnTo>
                  <a:lnTo>
                    <a:pt x="1531" y="778"/>
                  </a:lnTo>
                  <a:lnTo>
                    <a:pt x="1522" y="822"/>
                  </a:lnTo>
                  <a:lnTo>
                    <a:pt x="1509" y="863"/>
                  </a:lnTo>
                  <a:lnTo>
                    <a:pt x="1489" y="902"/>
                  </a:lnTo>
                  <a:lnTo>
                    <a:pt x="1466" y="938"/>
                  </a:lnTo>
                  <a:lnTo>
                    <a:pt x="1439" y="971"/>
                  </a:lnTo>
                  <a:lnTo>
                    <a:pt x="1407" y="999"/>
                  </a:lnTo>
                  <a:lnTo>
                    <a:pt x="1373" y="1023"/>
                  </a:lnTo>
                  <a:lnTo>
                    <a:pt x="1334" y="1043"/>
                  </a:lnTo>
                  <a:lnTo>
                    <a:pt x="1295" y="1058"/>
                  </a:lnTo>
                  <a:lnTo>
                    <a:pt x="1252" y="1066"/>
                  </a:lnTo>
                  <a:lnTo>
                    <a:pt x="1207" y="1070"/>
                  </a:lnTo>
                  <a:lnTo>
                    <a:pt x="967" y="1070"/>
                  </a:lnTo>
                  <a:lnTo>
                    <a:pt x="957" y="1069"/>
                  </a:lnTo>
                  <a:lnTo>
                    <a:pt x="953" y="1069"/>
                  </a:lnTo>
                  <a:lnTo>
                    <a:pt x="948" y="1070"/>
                  </a:lnTo>
                  <a:lnTo>
                    <a:pt x="346" y="1070"/>
                  </a:lnTo>
                  <a:lnTo>
                    <a:pt x="299" y="1066"/>
                  </a:lnTo>
                  <a:lnTo>
                    <a:pt x="254" y="1057"/>
                  </a:lnTo>
                  <a:lnTo>
                    <a:pt x="211" y="1041"/>
                  </a:lnTo>
                  <a:lnTo>
                    <a:pt x="171" y="1021"/>
                  </a:lnTo>
                  <a:lnTo>
                    <a:pt x="134" y="995"/>
                  </a:lnTo>
                  <a:lnTo>
                    <a:pt x="101" y="965"/>
                  </a:lnTo>
                  <a:lnTo>
                    <a:pt x="72" y="930"/>
                  </a:lnTo>
                  <a:lnTo>
                    <a:pt x="47" y="892"/>
                  </a:lnTo>
                  <a:lnTo>
                    <a:pt x="26" y="851"/>
                  </a:lnTo>
                  <a:lnTo>
                    <a:pt x="12" y="807"/>
                  </a:lnTo>
                  <a:lnTo>
                    <a:pt x="3" y="760"/>
                  </a:lnTo>
                  <a:lnTo>
                    <a:pt x="0" y="712"/>
                  </a:lnTo>
                  <a:lnTo>
                    <a:pt x="2" y="670"/>
                  </a:lnTo>
                  <a:lnTo>
                    <a:pt x="9" y="629"/>
                  </a:lnTo>
                  <a:lnTo>
                    <a:pt x="21" y="589"/>
                  </a:lnTo>
                  <a:lnTo>
                    <a:pt x="37" y="551"/>
                  </a:lnTo>
                  <a:lnTo>
                    <a:pt x="57" y="515"/>
                  </a:lnTo>
                  <a:lnTo>
                    <a:pt x="81" y="483"/>
                  </a:lnTo>
                  <a:lnTo>
                    <a:pt x="109" y="452"/>
                  </a:lnTo>
                  <a:lnTo>
                    <a:pt x="139" y="425"/>
                  </a:lnTo>
                  <a:lnTo>
                    <a:pt x="173" y="402"/>
                  </a:lnTo>
                  <a:lnTo>
                    <a:pt x="187" y="365"/>
                  </a:lnTo>
                  <a:lnTo>
                    <a:pt x="205" y="331"/>
                  </a:lnTo>
                  <a:lnTo>
                    <a:pt x="227" y="300"/>
                  </a:lnTo>
                  <a:lnTo>
                    <a:pt x="253" y="272"/>
                  </a:lnTo>
                  <a:lnTo>
                    <a:pt x="281" y="247"/>
                  </a:lnTo>
                  <a:lnTo>
                    <a:pt x="311" y="227"/>
                  </a:lnTo>
                  <a:lnTo>
                    <a:pt x="345" y="210"/>
                  </a:lnTo>
                  <a:lnTo>
                    <a:pt x="380" y="197"/>
                  </a:lnTo>
                  <a:lnTo>
                    <a:pt x="418" y="190"/>
                  </a:lnTo>
                  <a:lnTo>
                    <a:pt x="457" y="187"/>
                  </a:lnTo>
                  <a:lnTo>
                    <a:pt x="481" y="188"/>
                  </a:lnTo>
                  <a:lnTo>
                    <a:pt x="505" y="192"/>
                  </a:lnTo>
                  <a:lnTo>
                    <a:pt x="535" y="154"/>
                  </a:lnTo>
                  <a:lnTo>
                    <a:pt x="568" y="119"/>
                  </a:lnTo>
                  <a:lnTo>
                    <a:pt x="605" y="88"/>
                  </a:lnTo>
                  <a:lnTo>
                    <a:pt x="643" y="63"/>
                  </a:lnTo>
                  <a:lnTo>
                    <a:pt x="685" y="40"/>
                  </a:lnTo>
                  <a:lnTo>
                    <a:pt x="728" y="23"/>
                  </a:lnTo>
                  <a:lnTo>
                    <a:pt x="773" y="11"/>
                  </a:lnTo>
                  <a:lnTo>
                    <a:pt x="820" y="3"/>
                  </a:lnTo>
                  <a:lnTo>
                    <a:pt x="8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325"/>
            <p:cNvSpPr>
              <a:spLocks/>
            </p:cNvSpPr>
            <p:nvPr/>
          </p:nvSpPr>
          <p:spPr bwMode="auto">
            <a:xfrm>
              <a:off x="3452813" y="1920875"/>
              <a:ext cx="541338" cy="546100"/>
            </a:xfrm>
            <a:custGeom>
              <a:avLst/>
              <a:gdLst>
                <a:gd name="T0" fmla="*/ 2089 w 3069"/>
                <a:gd name="T1" fmla="*/ 104 h 3097"/>
                <a:gd name="T2" fmla="*/ 2619 w 3069"/>
                <a:gd name="T3" fmla="*/ 454 h 3097"/>
                <a:gd name="T4" fmla="*/ 2966 w 3069"/>
                <a:gd name="T5" fmla="*/ 990 h 3097"/>
                <a:gd name="T6" fmla="*/ 3066 w 3069"/>
                <a:gd name="T7" fmla="*/ 1566 h 3097"/>
                <a:gd name="T8" fmla="*/ 2969 w 3069"/>
                <a:gd name="T9" fmla="*/ 1581 h 3097"/>
                <a:gd name="T10" fmla="*/ 2884 w 3069"/>
                <a:gd name="T11" fmla="*/ 1095 h 3097"/>
                <a:gd name="T12" fmla="*/ 2571 w 3069"/>
                <a:gd name="T13" fmla="*/ 566 h 3097"/>
                <a:gd name="T14" fmla="*/ 2068 w 3069"/>
                <a:gd name="T15" fmla="*/ 218 h 3097"/>
                <a:gd name="T16" fmla="*/ 1441 w 3069"/>
                <a:gd name="T17" fmla="*/ 117 h 3097"/>
                <a:gd name="T18" fmla="*/ 842 w 3069"/>
                <a:gd name="T19" fmla="*/ 295 h 3097"/>
                <a:gd name="T20" fmla="*/ 387 w 3069"/>
                <a:gd name="T21" fmla="*/ 701 h 3097"/>
                <a:gd name="T22" fmla="*/ 138 w 3069"/>
                <a:gd name="T23" fmla="*/ 1271 h 3097"/>
                <a:gd name="T24" fmla="*/ 161 w 3069"/>
                <a:gd name="T25" fmla="*/ 1925 h 3097"/>
                <a:gd name="T26" fmla="*/ 459 w 3069"/>
                <a:gd name="T27" fmla="*/ 2487 h 3097"/>
                <a:gd name="T28" fmla="*/ 1102 w 3069"/>
                <a:gd name="T29" fmla="*/ 2318 h 3097"/>
                <a:gd name="T30" fmla="*/ 1109 w 3069"/>
                <a:gd name="T31" fmla="*/ 2040 h 3097"/>
                <a:gd name="T32" fmla="*/ 988 w 3069"/>
                <a:gd name="T33" fmla="*/ 1806 h 3097"/>
                <a:gd name="T34" fmla="*/ 888 w 3069"/>
                <a:gd name="T35" fmla="*/ 1585 h 3097"/>
                <a:gd name="T36" fmla="*/ 934 w 3069"/>
                <a:gd name="T37" fmla="*/ 1222 h 3097"/>
                <a:gd name="T38" fmla="*/ 946 w 3069"/>
                <a:gd name="T39" fmla="*/ 817 h 3097"/>
                <a:gd name="T40" fmla="*/ 1109 w 3069"/>
                <a:gd name="T41" fmla="*/ 565 h 3097"/>
                <a:gd name="T42" fmla="*/ 1469 w 3069"/>
                <a:gd name="T43" fmla="*/ 452 h 3097"/>
                <a:gd name="T44" fmla="*/ 1876 w 3069"/>
                <a:gd name="T45" fmla="*/ 515 h 3097"/>
                <a:gd name="T46" fmla="*/ 2100 w 3069"/>
                <a:gd name="T47" fmla="*/ 743 h 3097"/>
                <a:gd name="T48" fmla="*/ 2136 w 3069"/>
                <a:gd name="T49" fmla="*/ 948 h 3097"/>
                <a:gd name="T50" fmla="*/ 2183 w 3069"/>
                <a:gd name="T51" fmla="*/ 1355 h 3097"/>
                <a:gd name="T52" fmla="*/ 2098 w 3069"/>
                <a:gd name="T53" fmla="*/ 1721 h 3097"/>
                <a:gd name="T54" fmla="*/ 1976 w 3069"/>
                <a:gd name="T55" fmla="*/ 1728 h 3097"/>
                <a:gd name="T56" fmla="*/ 2007 w 3069"/>
                <a:gd name="T57" fmla="*/ 1644 h 3097"/>
                <a:gd name="T58" fmla="*/ 2073 w 3069"/>
                <a:gd name="T59" fmla="*/ 1355 h 3097"/>
                <a:gd name="T60" fmla="*/ 2024 w 3069"/>
                <a:gd name="T61" fmla="*/ 946 h 3097"/>
                <a:gd name="T62" fmla="*/ 2000 w 3069"/>
                <a:gd name="T63" fmla="*/ 793 h 3097"/>
                <a:gd name="T64" fmla="*/ 1803 w 3069"/>
                <a:gd name="T65" fmla="*/ 607 h 3097"/>
                <a:gd name="T66" fmla="*/ 1414 w 3069"/>
                <a:gd name="T67" fmla="*/ 570 h 3097"/>
                <a:gd name="T68" fmla="*/ 1123 w 3069"/>
                <a:gd name="T69" fmla="*/ 703 h 3097"/>
                <a:gd name="T70" fmla="*/ 1045 w 3069"/>
                <a:gd name="T71" fmla="*/ 902 h 3097"/>
                <a:gd name="T72" fmla="*/ 1028 w 3069"/>
                <a:gd name="T73" fmla="*/ 1286 h 3097"/>
                <a:gd name="T74" fmla="*/ 1004 w 3069"/>
                <a:gd name="T75" fmla="*/ 1591 h 3097"/>
                <a:gd name="T76" fmla="*/ 1088 w 3069"/>
                <a:gd name="T77" fmla="*/ 1750 h 3097"/>
                <a:gd name="T78" fmla="*/ 1193 w 3069"/>
                <a:gd name="T79" fmla="*/ 1964 h 3097"/>
                <a:gd name="T80" fmla="*/ 1244 w 3069"/>
                <a:gd name="T81" fmla="*/ 2236 h 3097"/>
                <a:gd name="T82" fmla="*/ 1148 w 3069"/>
                <a:gd name="T83" fmla="*/ 2428 h 3097"/>
                <a:gd name="T84" fmla="*/ 781 w 3069"/>
                <a:gd name="T85" fmla="*/ 2765 h 3097"/>
                <a:gd name="T86" fmla="*/ 973 w 3069"/>
                <a:gd name="T87" fmla="*/ 2867 h 3097"/>
                <a:gd name="T88" fmla="*/ 1305 w 3069"/>
                <a:gd name="T89" fmla="*/ 2965 h 3097"/>
                <a:gd name="T90" fmla="*/ 1567 w 3069"/>
                <a:gd name="T91" fmla="*/ 2995 h 3097"/>
                <a:gd name="T92" fmla="*/ 1552 w 3069"/>
                <a:gd name="T93" fmla="*/ 3094 h 3097"/>
                <a:gd name="T94" fmla="*/ 1272 w 3069"/>
                <a:gd name="T95" fmla="*/ 3073 h 3097"/>
                <a:gd name="T96" fmla="*/ 891 w 3069"/>
                <a:gd name="T97" fmla="*/ 2953 h 3097"/>
                <a:gd name="T98" fmla="*/ 666 w 3069"/>
                <a:gd name="T99" fmla="*/ 2824 h 3097"/>
                <a:gd name="T100" fmla="*/ 498 w 3069"/>
                <a:gd name="T101" fmla="*/ 2689 h 3097"/>
                <a:gd name="T102" fmla="*/ 134 w 3069"/>
                <a:gd name="T103" fmla="*/ 2182 h 3097"/>
                <a:gd name="T104" fmla="*/ 0 w 3069"/>
                <a:gd name="T105" fmla="*/ 1548 h 3097"/>
                <a:gd name="T106" fmla="*/ 139 w 3069"/>
                <a:gd name="T107" fmla="*/ 904 h 3097"/>
                <a:gd name="T108" fmla="*/ 516 w 3069"/>
                <a:gd name="T109" fmla="*/ 392 h 3097"/>
                <a:gd name="T110" fmla="*/ 1067 w 3069"/>
                <a:gd name="T111" fmla="*/ 74 h 3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69" h="3097">
                  <a:moveTo>
                    <a:pt x="1535" y="0"/>
                  </a:moveTo>
                  <a:lnTo>
                    <a:pt x="1631" y="3"/>
                  </a:lnTo>
                  <a:lnTo>
                    <a:pt x="1727" y="12"/>
                  </a:lnTo>
                  <a:lnTo>
                    <a:pt x="1820" y="28"/>
                  </a:lnTo>
                  <a:lnTo>
                    <a:pt x="1911" y="48"/>
                  </a:lnTo>
                  <a:lnTo>
                    <a:pt x="2002" y="74"/>
                  </a:lnTo>
                  <a:lnTo>
                    <a:pt x="2089" y="104"/>
                  </a:lnTo>
                  <a:lnTo>
                    <a:pt x="2173" y="141"/>
                  </a:lnTo>
                  <a:lnTo>
                    <a:pt x="2255" y="182"/>
                  </a:lnTo>
                  <a:lnTo>
                    <a:pt x="2334" y="228"/>
                  </a:lnTo>
                  <a:lnTo>
                    <a:pt x="2411" y="278"/>
                  </a:lnTo>
                  <a:lnTo>
                    <a:pt x="2484" y="333"/>
                  </a:lnTo>
                  <a:lnTo>
                    <a:pt x="2553" y="392"/>
                  </a:lnTo>
                  <a:lnTo>
                    <a:pt x="2619" y="454"/>
                  </a:lnTo>
                  <a:lnTo>
                    <a:pt x="2681" y="521"/>
                  </a:lnTo>
                  <a:lnTo>
                    <a:pt x="2739" y="592"/>
                  </a:lnTo>
                  <a:lnTo>
                    <a:pt x="2794" y="665"/>
                  </a:lnTo>
                  <a:lnTo>
                    <a:pt x="2844" y="742"/>
                  </a:lnTo>
                  <a:lnTo>
                    <a:pt x="2888" y="822"/>
                  </a:lnTo>
                  <a:lnTo>
                    <a:pt x="2930" y="904"/>
                  </a:lnTo>
                  <a:lnTo>
                    <a:pt x="2966" y="990"/>
                  </a:lnTo>
                  <a:lnTo>
                    <a:pt x="2996" y="1078"/>
                  </a:lnTo>
                  <a:lnTo>
                    <a:pt x="3022" y="1168"/>
                  </a:lnTo>
                  <a:lnTo>
                    <a:pt x="3043" y="1260"/>
                  </a:lnTo>
                  <a:lnTo>
                    <a:pt x="3057" y="1355"/>
                  </a:lnTo>
                  <a:lnTo>
                    <a:pt x="3066" y="1451"/>
                  </a:lnTo>
                  <a:lnTo>
                    <a:pt x="3069" y="1548"/>
                  </a:lnTo>
                  <a:lnTo>
                    <a:pt x="3066" y="1566"/>
                  </a:lnTo>
                  <a:lnTo>
                    <a:pt x="3058" y="1581"/>
                  </a:lnTo>
                  <a:lnTo>
                    <a:pt x="3046" y="1594"/>
                  </a:lnTo>
                  <a:lnTo>
                    <a:pt x="3030" y="1602"/>
                  </a:lnTo>
                  <a:lnTo>
                    <a:pt x="3013" y="1605"/>
                  </a:lnTo>
                  <a:lnTo>
                    <a:pt x="2996" y="1602"/>
                  </a:lnTo>
                  <a:lnTo>
                    <a:pt x="2980" y="1594"/>
                  </a:lnTo>
                  <a:lnTo>
                    <a:pt x="2969" y="1581"/>
                  </a:lnTo>
                  <a:lnTo>
                    <a:pt x="2960" y="1566"/>
                  </a:lnTo>
                  <a:lnTo>
                    <a:pt x="2957" y="1548"/>
                  </a:lnTo>
                  <a:lnTo>
                    <a:pt x="2954" y="1454"/>
                  </a:lnTo>
                  <a:lnTo>
                    <a:pt x="2945" y="1361"/>
                  </a:lnTo>
                  <a:lnTo>
                    <a:pt x="2931" y="1271"/>
                  </a:lnTo>
                  <a:lnTo>
                    <a:pt x="2911" y="1182"/>
                  </a:lnTo>
                  <a:lnTo>
                    <a:pt x="2884" y="1095"/>
                  </a:lnTo>
                  <a:lnTo>
                    <a:pt x="2854" y="1011"/>
                  </a:lnTo>
                  <a:lnTo>
                    <a:pt x="2818" y="929"/>
                  </a:lnTo>
                  <a:lnTo>
                    <a:pt x="2778" y="850"/>
                  </a:lnTo>
                  <a:lnTo>
                    <a:pt x="2732" y="774"/>
                  </a:lnTo>
                  <a:lnTo>
                    <a:pt x="2682" y="701"/>
                  </a:lnTo>
                  <a:lnTo>
                    <a:pt x="2629" y="631"/>
                  </a:lnTo>
                  <a:lnTo>
                    <a:pt x="2571" y="566"/>
                  </a:lnTo>
                  <a:lnTo>
                    <a:pt x="2509" y="504"/>
                  </a:lnTo>
                  <a:lnTo>
                    <a:pt x="2443" y="445"/>
                  </a:lnTo>
                  <a:lnTo>
                    <a:pt x="2374" y="391"/>
                  </a:lnTo>
                  <a:lnTo>
                    <a:pt x="2302" y="341"/>
                  </a:lnTo>
                  <a:lnTo>
                    <a:pt x="2227" y="295"/>
                  </a:lnTo>
                  <a:lnTo>
                    <a:pt x="2149" y="254"/>
                  </a:lnTo>
                  <a:lnTo>
                    <a:pt x="2068" y="218"/>
                  </a:lnTo>
                  <a:lnTo>
                    <a:pt x="1983" y="186"/>
                  </a:lnTo>
                  <a:lnTo>
                    <a:pt x="1898" y="161"/>
                  </a:lnTo>
                  <a:lnTo>
                    <a:pt x="1810" y="140"/>
                  </a:lnTo>
                  <a:lnTo>
                    <a:pt x="1720" y="125"/>
                  </a:lnTo>
                  <a:lnTo>
                    <a:pt x="1628" y="117"/>
                  </a:lnTo>
                  <a:lnTo>
                    <a:pt x="1535" y="114"/>
                  </a:lnTo>
                  <a:lnTo>
                    <a:pt x="1441" y="117"/>
                  </a:lnTo>
                  <a:lnTo>
                    <a:pt x="1349" y="125"/>
                  </a:lnTo>
                  <a:lnTo>
                    <a:pt x="1259" y="140"/>
                  </a:lnTo>
                  <a:lnTo>
                    <a:pt x="1171" y="161"/>
                  </a:lnTo>
                  <a:lnTo>
                    <a:pt x="1086" y="186"/>
                  </a:lnTo>
                  <a:lnTo>
                    <a:pt x="1001" y="218"/>
                  </a:lnTo>
                  <a:lnTo>
                    <a:pt x="920" y="254"/>
                  </a:lnTo>
                  <a:lnTo>
                    <a:pt x="842" y="295"/>
                  </a:lnTo>
                  <a:lnTo>
                    <a:pt x="767" y="341"/>
                  </a:lnTo>
                  <a:lnTo>
                    <a:pt x="695" y="391"/>
                  </a:lnTo>
                  <a:lnTo>
                    <a:pt x="626" y="445"/>
                  </a:lnTo>
                  <a:lnTo>
                    <a:pt x="560" y="504"/>
                  </a:lnTo>
                  <a:lnTo>
                    <a:pt x="498" y="566"/>
                  </a:lnTo>
                  <a:lnTo>
                    <a:pt x="440" y="631"/>
                  </a:lnTo>
                  <a:lnTo>
                    <a:pt x="387" y="701"/>
                  </a:lnTo>
                  <a:lnTo>
                    <a:pt x="337" y="774"/>
                  </a:lnTo>
                  <a:lnTo>
                    <a:pt x="291" y="850"/>
                  </a:lnTo>
                  <a:lnTo>
                    <a:pt x="251" y="929"/>
                  </a:lnTo>
                  <a:lnTo>
                    <a:pt x="215" y="1011"/>
                  </a:lnTo>
                  <a:lnTo>
                    <a:pt x="185" y="1095"/>
                  </a:lnTo>
                  <a:lnTo>
                    <a:pt x="158" y="1182"/>
                  </a:lnTo>
                  <a:lnTo>
                    <a:pt x="138" y="1271"/>
                  </a:lnTo>
                  <a:lnTo>
                    <a:pt x="124" y="1361"/>
                  </a:lnTo>
                  <a:lnTo>
                    <a:pt x="115" y="1454"/>
                  </a:lnTo>
                  <a:lnTo>
                    <a:pt x="112" y="1548"/>
                  </a:lnTo>
                  <a:lnTo>
                    <a:pt x="115" y="1646"/>
                  </a:lnTo>
                  <a:lnTo>
                    <a:pt x="125" y="1741"/>
                  </a:lnTo>
                  <a:lnTo>
                    <a:pt x="140" y="1834"/>
                  </a:lnTo>
                  <a:lnTo>
                    <a:pt x="161" y="1925"/>
                  </a:lnTo>
                  <a:lnTo>
                    <a:pt x="189" y="2014"/>
                  </a:lnTo>
                  <a:lnTo>
                    <a:pt x="221" y="2100"/>
                  </a:lnTo>
                  <a:lnTo>
                    <a:pt x="259" y="2184"/>
                  </a:lnTo>
                  <a:lnTo>
                    <a:pt x="301" y="2265"/>
                  </a:lnTo>
                  <a:lnTo>
                    <a:pt x="349" y="2342"/>
                  </a:lnTo>
                  <a:lnTo>
                    <a:pt x="402" y="2416"/>
                  </a:lnTo>
                  <a:lnTo>
                    <a:pt x="459" y="2487"/>
                  </a:lnTo>
                  <a:lnTo>
                    <a:pt x="519" y="2554"/>
                  </a:lnTo>
                  <a:lnTo>
                    <a:pt x="584" y="2616"/>
                  </a:lnTo>
                  <a:lnTo>
                    <a:pt x="606" y="2602"/>
                  </a:lnTo>
                  <a:lnTo>
                    <a:pt x="626" y="2589"/>
                  </a:lnTo>
                  <a:lnTo>
                    <a:pt x="1067" y="2347"/>
                  </a:lnTo>
                  <a:lnTo>
                    <a:pt x="1087" y="2333"/>
                  </a:lnTo>
                  <a:lnTo>
                    <a:pt x="1102" y="2318"/>
                  </a:lnTo>
                  <a:lnTo>
                    <a:pt x="1115" y="2301"/>
                  </a:lnTo>
                  <a:lnTo>
                    <a:pt x="1125" y="2280"/>
                  </a:lnTo>
                  <a:lnTo>
                    <a:pt x="1130" y="2259"/>
                  </a:lnTo>
                  <a:lnTo>
                    <a:pt x="1132" y="2236"/>
                  </a:lnTo>
                  <a:lnTo>
                    <a:pt x="1132" y="2074"/>
                  </a:lnTo>
                  <a:lnTo>
                    <a:pt x="1122" y="2058"/>
                  </a:lnTo>
                  <a:lnTo>
                    <a:pt x="1109" y="2040"/>
                  </a:lnTo>
                  <a:lnTo>
                    <a:pt x="1094" y="2017"/>
                  </a:lnTo>
                  <a:lnTo>
                    <a:pt x="1076" y="1990"/>
                  </a:lnTo>
                  <a:lnTo>
                    <a:pt x="1059" y="1960"/>
                  </a:lnTo>
                  <a:lnTo>
                    <a:pt x="1041" y="1926"/>
                  </a:lnTo>
                  <a:lnTo>
                    <a:pt x="1023" y="1889"/>
                  </a:lnTo>
                  <a:lnTo>
                    <a:pt x="1005" y="1849"/>
                  </a:lnTo>
                  <a:lnTo>
                    <a:pt x="988" y="1806"/>
                  </a:lnTo>
                  <a:lnTo>
                    <a:pt x="973" y="1761"/>
                  </a:lnTo>
                  <a:lnTo>
                    <a:pt x="960" y="1713"/>
                  </a:lnTo>
                  <a:lnTo>
                    <a:pt x="938" y="1693"/>
                  </a:lnTo>
                  <a:lnTo>
                    <a:pt x="919" y="1669"/>
                  </a:lnTo>
                  <a:lnTo>
                    <a:pt x="905" y="1643"/>
                  </a:lnTo>
                  <a:lnTo>
                    <a:pt x="894" y="1615"/>
                  </a:lnTo>
                  <a:lnTo>
                    <a:pt x="888" y="1585"/>
                  </a:lnTo>
                  <a:lnTo>
                    <a:pt x="886" y="1555"/>
                  </a:lnTo>
                  <a:lnTo>
                    <a:pt x="886" y="1355"/>
                  </a:lnTo>
                  <a:lnTo>
                    <a:pt x="888" y="1326"/>
                  </a:lnTo>
                  <a:lnTo>
                    <a:pt x="894" y="1298"/>
                  </a:lnTo>
                  <a:lnTo>
                    <a:pt x="904" y="1271"/>
                  </a:lnTo>
                  <a:lnTo>
                    <a:pt x="917" y="1246"/>
                  </a:lnTo>
                  <a:lnTo>
                    <a:pt x="934" y="1222"/>
                  </a:lnTo>
                  <a:lnTo>
                    <a:pt x="934" y="959"/>
                  </a:lnTo>
                  <a:lnTo>
                    <a:pt x="933" y="948"/>
                  </a:lnTo>
                  <a:lnTo>
                    <a:pt x="933" y="931"/>
                  </a:lnTo>
                  <a:lnTo>
                    <a:pt x="933" y="909"/>
                  </a:lnTo>
                  <a:lnTo>
                    <a:pt x="935" y="881"/>
                  </a:lnTo>
                  <a:lnTo>
                    <a:pt x="938" y="850"/>
                  </a:lnTo>
                  <a:lnTo>
                    <a:pt x="946" y="817"/>
                  </a:lnTo>
                  <a:lnTo>
                    <a:pt x="955" y="781"/>
                  </a:lnTo>
                  <a:lnTo>
                    <a:pt x="969" y="743"/>
                  </a:lnTo>
                  <a:lnTo>
                    <a:pt x="987" y="705"/>
                  </a:lnTo>
                  <a:lnTo>
                    <a:pt x="1010" y="667"/>
                  </a:lnTo>
                  <a:lnTo>
                    <a:pt x="1040" y="629"/>
                  </a:lnTo>
                  <a:lnTo>
                    <a:pt x="1072" y="596"/>
                  </a:lnTo>
                  <a:lnTo>
                    <a:pt x="1109" y="565"/>
                  </a:lnTo>
                  <a:lnTo>
                    <a:pt x="1149" y="538"/>
                  </a:lnTo>
                  <a:lnTo>
                    <a:pt x="1193" y="515"/>
                  </a:lnTo>
                  <a:lnTo>
                    <a:pt x="1241" y="495"/>
                  </a:lnTo>
                  <a:lnTo>
                    <a:pt x="1293" y="479"/>
                  </a:lnTo>
                  <a:lnTo>
                    <a:pt x="1347" y="467"/>
                  </a:lnTo>
                  <a:lnTo>
                    <a:pt x="1406" y="457"/>
                  </a:lnTo>
                  <a:lnTo>
                    <a:pt x="1469" y="452"/>
                  </a:lnTo>
                  <a:lnTo>
                    <a:pt x="1535" y="450"/>
                  </a:lnTo>
                  <a:lnTo>
                    <a:pt x="1600" y="452"/>
                  </a:lnTo>
                  <a:lnTo>
                    <a:pt x="1663" y="457"/>
                  </a:lnTo>
                  <a:lnTo>
                    <a:pt x="1722" y="467"/>
                  </a:lnTo>
                  <a:lnTo>
                    <a:pt x="1776" y="479"/>
                  </a:lnTo>
                  <a:lnTo>
                    <a:pt x="1828" y="495"/>
                  </a:lnTo>
                  <a:lnTo>
                    <a:pt x="1876" y="515"/>
                  </a:lnTo>
                  <a:lnTo>
                    <a:pt x="1920" y="538"/>
                  </a:lnTo>
                  <a:lnTo>
                    <a:pt x="1960" y="565"/>
                  </a:lnTo>
                  <a:lnTo>
                    <a:pt x="1997" y="596"/>
                  </a:lnTo>
                  <a:lnTo>
                    <a:pt x="2029" y="629"/>
                  </a:lnTo>
                  <a:lnTo>
                    <a:pt x="2059" y="667"/>
                  </a:lnTo>
                  <a:lnTo>
                    <a:pt x="2082" y="705"/>
                  </a:lnTo>
                  <a:lnTo>
                    <a:pt x="2100" y="743"/>
                  </a:lnTo>
                  <a:lnTo>
                    <a:pt x="2114" y="781"/>
                  </a:lnTo>
                  <a:lnTo>
                    <a:pt x="2123" y="817"/>
                  </a:lnTo>
                  <a:lnTo>
                    <a:pt x="2131" y="850"/>
                  </a:lnTo>
                  <a:lnTo>
                    <a:pt x="2134" y="881"/>
                  </a:lnTo>
                  <a:lnTo>
                    <a:pt x="2136" y="909"/>
                  </a:lnTo>
                  <a:lnTo>
                    <a:pt x="2136" y="931"/>
                  </a:lnTo>
                  <a:lnTo>
                    <a:pt x="2136" y="948"/>
                  </a:lnTo>
                  <a:lnTo>
                    <a:pt x="2135" y="959"/>
                  </a:lnTo>
                  <a:lnTo>
                    <a:pt x="2135" y="1222"/>
                  </a:lnTo>
                  <a:lnTo>
                    <a:pt x="2152" y="1246"/>
                  </a:lnTo>
                  <a:lnTo>
                    <a:pt x="2165" y="1271"/>
                  </a:lnTo>
                  <a:lnTo>
                    <a:pt x="2175" y="1298"/>
                  </a:lnTo>
                  <a:lnTo>
                    <a:pt x="2181" y="1326"/>
                  </a:lnTo>
                  <a:lnTo>
                    <a:pt x="2183" y="1355"/>
                  </a:lnTo>
                  <a:lnTo>
                    <a:pt x="2183" y="1555"/>
                  </a:lnTo>
                  <a:lnTo>
                    <a:pt x="2181" y="1588"/>
                  </a:lnTo>
                  <a:lnTo>
                    <a:pt x="2173" y="1620"/>
                  </a:lnTo>
                  <a:lnTo>
                    <a:pt x="2161" y="1650"/>
                  </a:lnTo>
                  <a:lnTo>
                    <a:pt x="2144" y="1676"/>
                  </a:lnTo>
                  <a:lnTo>
                    <a:pt x="2123" y="1701"/>
                  </a:lnTo>
                  <a:lnTo>
                    <a:pt x="2098" y="1721"/>
                  </a:lnTo>
                  <a:lnTo>
                    <a:pt x="2071" y="1739"/>
                  </a:lnTo>
                  <a:lnTo>
                    <a:pt x="2039" y="1751"/>
                  </a:lnTo>
                  <a:lnTo>
                    <a:pt x="2024" y="1753"/>
                  </a:lnTo>
                  <a:lnTo>
                    <a:pt x="2010" y="1752"/>
                  </a:lnTo>
                  <a:lnTo>
                    <a:pt x="1997" y="1747"/>
                  </a:lnTo>
                  <a:lnTo>
                    <a:pt x="1985" y="1739"/>
                  </a:lnTo>
                  <a:lnTo>
                    <a:pt x="1976" y="1728"/>
                  </a:lnTo>
                  <a:lnTo>
                    <a:pt x="1969" y="1714"/>
                  </a:lnTo>
                  <a:lnTo>
                    <a:pt x="1967" y="1699"/>
                  </a:lnTo>
                  <a:lnTo>
                    <a:pt x="1968" y="1685"/>
                  </a:lnTo>
                  <a:lnTo>
                    <a:pt x="1973" y="1671"/>
                  </a:lnTo>
                  <a:lnTo>
                    <a:pt x="1981" y="1659"/>
                  </a:lnTo>
                  <a:lnTo>
                    <a:pt x="1993" y="1650"/>
                  </a:lnTo>
                  <a:lnTo>
                    <a:pt x="2007" y="1644"/>
                  </a:lnTo>
                  <a:lnTo>
                    <a:pt x="2025" y="1635"/>
                  </a:lnTo>
                  <a:lnTo>
                    <a:pt x="2040" y="1624"/>
                  </a:lnTo>
                  <a:lnTo>
                    <a:pt x="2053" y="1610"/>
                  </a:lnTo>
                  <a:lnTo>
                    <a:pt x="2064" y="1592"/>
                  </a:lnTo>
                  <a:lnTo>
                    <a:pt x="2070" y="1574"/>
                  </a:lnTo>
                  <a:lnTo>
                    <a:pt x="2073" y="1555"/>
                  </a:lnTo>
                  <a:lnTo>
                    <a:pt x="2073" y="1355"/>
                  </a:lnTo>
                  <a:lnTo>
                    <a:pt x="2071" y="1336"/>
                  </a:lnTo>
                  <a:lnTo>
                    <a:pt x="2065" y="1318"/>
                  </a:lnTo>
                  <a:lnTo>
                    <a:pt x="2054" y="1301"/>
                  </a:lnTo>
                  <a:lnTo>
                    <a:pt x="2041" y="1286"/>
                  </a:lnTo>
                  <a:lnTo>
                    <a:pt x="2023" y="1270"/>
                  </a:lnTo>
                  <a:lnTo>
                    <a:pt x="2023" y="949"/>
                  </a:lnTo>
                  <a:lnTo>
                    <a:pt x="2024" y="946"/>
                  </a:lnTo>
                  <a:lnTo>
                    <a:pt x="2024" y="935"/>
                  </a:lnTo>
                  <a:lnTo>
                    <a:pt x="2024" y="921"/>
                  </a:lnTo>
                  <a:lnTo>
                    <a:pt x="2023" y="902"/>
                  </a:lnTo>
                  <a:lnTo>
                    <a:pt x="2021" y="878"/>
                  </a:lnTo>
                  <a:lnTo>
                    <a:pt x="2017" y="852"/>
                  </a:lnTo>
                  <a:lnTo>
                    <a:pt x="2010" y="824"/>
                  </a:lnTo>
                  <a:lnTo>
                    <a:pt x="2000" y="793"/>
                  </a:lnTo>
                  <a:lnTo>
                    <a:pt x="1985" y="762"/>
                  </a:lnTo>
                  <a:lnTo>
                    <a:pt x="1967" y="732"/>
                  </a:lnTo>
                  <a:lnTo>
                    <a:pt x="1944" y="702"/>
                  </a:lnTo>
                  <a:lnTo>
                    <a:pt x="1915" y="673"/>
                  </a:lnTo>
                  <a:lnTo>
                    <a:pt x="1882" y="648"/>
                  </a:lnTo>
                  <a:lnTo>
                    <a:pt x="1844" y="625"/>
                  </a:lnTo>
                  <a:lnTo>
                    <a:pt x="1803" y="607"/>
                  </a:lnTo>
                  <a:lnTo>
                    <a:pt x="1757" y="591"/>
                  </a:lnTo>
                  <a:lnTo>
                    <a:pt x="1707" y="579"/>
                  </a:lnTo>
                  <a:lnTo>
                    <a:pt x="1654" y="570"/>
                  </a:lnTo>
                  <a:lnTo>
                    <a:pt x="1596" y="565"/>
                  </a:lnTo>
                  <a:lnTo>
                    <a:pt x="1535" y="564"/>
                  </a:lnTo>
                  <a:lnTo>
                    <a:pt x="1472" y="565"/>
                  </a:lnTo>
                  <a:lnTo>
                    <a:pt x="1414" y="570"/>
                  </a:lnTo>
                  <a:lnTo>
                    <a:pt x="1361" y="579"/>
                  </a:lnTo>
                  <a:lnTo>
                    <a:pt x="1311" y="592"/>
                  </a:lnTo>
                  <a:lnTo>
                    <a:pt x="1265" y="607"/>
                  </a:lnTo>
                  <a:lnTo>
                    <a:pt x="1224" y="625"/>
                  </a:lnTo>
                  <a:lnTo>
                    <a:pt x="1186" y="648"/>
                  </a:lnTo>
                  <a:lnTo>
                    <a:pt x="1153" y="674"/>
                  </a:lnTo>
                  <a:lnTo>
                    <a:pt x="1123" y="703"/>
                  </a:lnTo>
                  <a:lnTo>
                    <a:pt x="1101" y="734"/>
                  </a:lnTo>
                  <a:lnTo>
                    <a:pt x="1083" y="765"/>
                  </a:lnTo>
                  <a:lnTo>
                    <a:pt x="1068" y="795"/>
                  </a:lnTo>
                  <a:lnTo>
                    <a:pt x="1058" y="825"/>
                  </a:lnTo>
                  <a:lnTo>
                    <a:pt x="1052" y="853"/>
                  </a:lnTo>
                  <a:lnTo>
                    <a:pt x="1047" y="879"/>
                  </a:lnTo>
                  <a:lnTo>
                    <a:pt x="1045" y="902"/>
                  </a:lnTo>
                  <a:lnTo>
                    <a:pt x="1045" y="921"/>
                  </a:lnTo>
                  <a:lnTo>
                    <a:pt x="1045" y="935"/>
                  </a:lnTo>
                  <a:lnTo>
                    <a:pt x="1045" y="946"/>
                  </a:lnTo>
                  <a:lnTo>
                    <a:pt x="1046" y="949"/>
                  </a:lnTo>
                  <a:lnTo>
                    <a:pt x="1046" y="956"/>
                  </a:lnTo>
                  <a:lnTo>
                    <a:pt x="1046" y="1269"/>
                  </a:lnTo>
                  <a:lnTo>
                    <a:pt x="1028" y="1286"/>
                  </a:lnTo>
                  <a:lnTo>
                    <a:pt x="1015" y="1301"/>
                  </a:lnTo>
                  <a:lnTo>
                    <a:pt x="1004" y="1318"/>
                  </a:lnTo>
                  <a:lnTo>
                    <a:pt x="998" y="1336"/>
                  </a:lnTo>
                  <a:lnTo>
                    <a:pt x="996" y="1355"/>
                  </a:lnTo>
                  <a:lnTo>
                    <a:pt x="996" y="1555"/>
                  </a:lnTo>
                  <a:lnTo>
                    <a:pt x="998" y="1573"/>
                  </a:lnTo>
                  <a:lnTo>
                    <a:pt x="1004" y="1591"/>
                  </a:lnTo>
                  <a:lnTo>
                    <a:pt x="1013" y="1607"/>
                  </a:lnTo>
                  <a:lnTo>
                    <a:pt x="1025" y="1621"/>
                  </a:lnTo>
                  <a:lnTo>
                    <a:pt x="1040" y="1633"/>
                  </a:lnTo>
                  <a:lnTo>
                    <a:pt x="1059" y="1646"/>
                  </a:lnTo>
                  <a:lnTo>
                    <a:pt x="1063" y="1668"/>
                  </a:lnTo>
                  <a:lnTo>
                    <a:pt x="1074" y="1710"/>
                  </a:lnTo>
                  <a:lnTo>
                    <a:pt x="1088" y="1750"/>
                  </a:lnTo>
                  <a:lnTo>
                    <a:pt x="1102" y="1789"/>
                  </a:lnTo>
                  <a:lnTo>
                    <a:pt x="1117" y="1825"/>
                  </a:lnTo>
                  <a:lnTo>
                    <a:pt x="1132" y="1859"/>
                  </a:lnTo>
                  <a:lnTo>
                    <a:pt x="1148" y="1889"/>
                  </a:lnTo>
                  <a:lnTo>
                    <a:pt x="1164" y="1917"/>
                  </a:lnTo>
                  <a:lnTo>
                    <a:pt x="1179" y="1943"/>
                  </a:lnTo>
                  <a:lnTo>
                    <a:pt x="1193" y="1964"/>
                  </a:lnTo>
                  <a:lnTo>
                    <a:pt x="1205" y="1982"/>
                  </a:lnTo>
                  <a:lnTo>
                    <a:pt x="1215" y="1998"/>
                  </a:lnTo>
                  <a:lnTo>
                    <a:pt x="1224" y="2008"/>
                  </a:lnTo>
                  <a:lnTo>
                    <a:pt x="1230" y="2015"/>
                  </a:lnTo>
                  <a:lnTo>
                    <a:pt x="1232" y="2017"/>
                  </a:lnTo>
                  <a:lnTo>
                    <a:pt x="1244" y="2034"/>
                  </a:lnTo>
                  <a:lnTo>
                    <a:pt x="1244" y="2236"/>
                  </a:lnTo>
                  <a:lnTo>
                    <a:pt x="1242" y="2268"/>
                  </a:lnTo>
                  <a:lnTo>
                    <a:pt x="1236" y="2300"/>
                  </a:lnTo>
                  <a:lnTo>
                    <a:pt x="1226" y="2329"/>
                  </a:lnTo>
                  <a:lnTo>
                    <a:pt x="1211" y="2358"/>
                  </a:lnTo>
                  <a:lnTo>
                    <a:pt x="1193" y="2384"/>
                  </a:lnTo>
                  <a:lnTo>
                    <a:pt x="1173" y="2407"/>
                  </a:lnTo>
                  <a:lnTo>
                    <a:pt x="1148" y="2428"/>
                  </a:lnTo>
                  <a:lnTo>
                    <a:pt x="1121" y="2445"/>
                  </a:lnTo>
                  <a:lnTo>
                    <a:pt x="680" y="2688"/>
                  </a:lnTo>
                  <a:lnTo>
                    <a:pt x="675" y="2691"/>
                  </a:lnTo>
                  <a:lnTo>
                    <a:pt x="682" y="2697"/>
                  </a:lnTo>
                  <a:lnTo>
                    <a:pt x="719" y="2723"/>
                  </a:lnTo>
                  <a:lnTo>
                    <a:pt x="757" y="2749"/>
                  </a:lnTo>
                  <a:lnTo>
                    <a:pt x="781" y="2765"/>
                  </a:lnTo>
                  <a:lnTo>
                    <a:pt x="823" y="2791"/>
                  </a:lnTo>
                  <a:lnTo>
                    <a:pt x="864" y="2815"/>
                  </a:lnTo>
                  <a:lnTo>
                    <a:pt x="877" y="2821"/>
                  </a:lnTo>
                  <a:lnTo>
                    <a:pt x="924" y="2844"/>
                  </a:lnTo>
                  <a:lnTo>
                    <a:pt x="972" y="2867"/>
                  </a:lnTo>
                  <a:lnTo>
                    <a:pt x="973" y="2867"/>
                  </a:lnTo>
                  <a:lnTo>
                    <a:pt x="973" y="2867"/>
                  </a:lnTo>
                  <a:lnTo>
                    <a:pt x="1025" y="2888"/>
                  </a:lnTo>
                  <a:lnTo>
                    <a:pt x="1076" y="2907"/>
                  </a:lnTo>
                  <a:lnTo>
                    <a:pt x="1084" y="2910"/>
                  </a:lnTo>
                  <a:lnTo>
                    <a:pt x="1155" y="2931"/>
                  </a:lnTo>
                  <a:lnTo>
                    <a:pt x="1228" y="2950"/>
                  </a:lnTo>
                  <a:lnTo>
                    <a:pt x="1301" y="2964"/>
                  </a:lnTo>
                  <a:lnTo>
                    <a:pt x="1305" y="2965"/>
                  </a:lnTo>
                  <a:lnTo>
                    <a:pt x="1357" y="2972"/>
                  </a:lnTo>
                  <a:lnTo>
                    <a:pt x="1410" y="2978"/>
                  </a:lnTo>
                  <a:lnTo>
                    <a:pt x="1428" y="2979"/>
                  </a:lnTo>
                  <a:lnTo>
                    <a:pt x="1481" y="2982"/>
                  </a:lnTo>
                  <a:lnTo>
                    <a:pt x="1535" y="2983"/>
                  </a:lnTo>
                  <a:lnTo>
                    <a:pt x="1552" y="2986"/>
                  </a:lnTo>
                  <a:lnTo>
                    <a:pt x="1567" y="2995"/>
                  </a:lnTo>
                  <a:lnTo>
                    <a:pt x="1580" y="3007"/>
                  </a:lnTo>
                  <a:lnTo>
                    <a:pt x="1588" y="3022"/>
                  </a:lnTo>
                  <a:lnTo>
                    <a:pt x="1591" y="3040"/>
                  </a:lnTo>
                  <a:lnTo>
                    <a:pt x="1588" y="3058"/>
                  </a:lnTo>
                  <a:lnTo>
                    <a:pt x="1580" y="3073"/>
                  </a:lnTo>
                  <a:lnTo>
                    <a:pt x="1567" y="3086"/>
                  </a:lnTo>
                  <a:lnTo>
                    <a:pt x="1552" y="3094"/>
                  </a:lnTo>
                  <a:lnTo>
                    <a:pt x="1535" y="3097"/>
                  </a:lnTo>
                  <a:lnTo>
                    <a:pt x="1472" y="3095"/>
                  </a:lnTo>
                  <a:lnTo>
                    <a:pt x="1409" y="3091"/>
                  </a:lnTo>
                  <a:lnTo>
                    <a:pt x="1402" y="3090"/>
                  </a:lnTo>
                  <a:lnTo>
                    <a:pt x="1394" y="3090"/>
                  </a:lnTo>
                  <a:lnTo>
                    <a:pt x="1333" y="3083"/>
                  </a:lnTo>
                  <a:lnTo>
                    <a:pt x="1272" y="3073"/>
                  </a:lnTo>
                  <a:lnTo>
                    <a:pt x="1267" y="3072"/>
                  </a:lnTo>
                  <a:lnTo>
                    <a:pt x="1261" y="3071"/>
                  </a:lnTo>
                  <a:lnTo>
                    <a:pt x="1184" y="3055"/>
                  </a:lnTo>
                  <a:lnTo>
                    <a:pt x="1108" y="3036"/>
                  </a:lnTo>
                  <a:lnTo>
                    <a:pt x="1034" y="3011"/>
                  </a:lnTo>
                  <a:lnTo>
                    <a:pt x="962" y="2984"/>
                  </a:lnTo>
                  <a:lnTo>
                    <a:pt x="891" y="2953"/>
                  </a:lnTo>
                  <a:lnTo>
                    <a:pt x="887" y="2951"/>
                  </a:lnTo>
                  <a:lnTo>
                    <a:pt x="883" y="2950"/>
                  </a:lnTo>
                  <a:lnTo>
                    <a:pt x="830" y="2923"/>
                  </a:lnTo>
                  <a:lnTo>
                    <a:pt x="777" y="2894"/>
                  </a:lnTo>
                  <a:lnTo>
                    <a:pt x="757" y="2882"/>
                  </a:lnTo>
                  <a:lnTo>
                    <a:pt x="711" y="2853"/>
                  </a:lnTo>
                  <a:lnTo>
                    <a:pt x="666" y="2824"/>
                  </a:lnTo>
                  <a:lnTo>
                    <a:pt x="638" y="2803"/>
                  </a:lnTo>
                  <a:lnTo>
                    <a:pt x="597" y="2773"/>
                  </a:lnTo>
                  <a:lnTo>
                    <a:pt x="556" y="2740"/>
                  </a:lnTo>
                  <a:lnTo>
                    <a:pt x="551" y="2737"/>
                  </a:lnTo>
                  <a:lnTo>
                    <a:pt x="546" y="2733"/>
                  </a:lnTo>
                  <a:lnTo>
                    <a:pt x="497" y="2691"/>
                  </a:lnTo>
                  <a:lnTo>
                    <a:pt x="498" y="2689"/>
                  </a:lnTo>
                  <a:lnTo>
                    <a:pt x="434" y="2626"/>
                  </a:lnTo>
                  <a:lnTo>
                    <a:pt x="374" y="2561"/>
                  </a:lnTo>
                  <a:lnTo>
                    <a:pt x="318" y="2491"/>
                  </a:lnTo>
                  <a:lnTo>
                    <a:pt x="266" y="2417"/>
                  </a:lnTo>
                  <a:lnTo>
                    <a:pt x="217" y="2342"/>
                  </a:lnTo>
                  <a:lnTo>
                    <a:pt x="173" y="2263"/>
                  </a:lnTo>
                  <a:lnTo>
                    <a:pt x="134" y="2182"/>
                  </a:lnTo>
                  <a:lnTo>
                    <a:pt x="99" y="2097"/>
                  </a:lnTo>
                  <a:lnTo>
                    <a:pt x="70" y="2011"/>
                  </a:lnTo>
                  <a:lnTo>
                    <a:pt x="46" y="1922"/>
                  </a:lnTo>
                  <a:lnTo>
                    <a:pt x="25" y="1831"/>
                  </a:lnTo>
                  <a:lnTo>
                    <a:pt x="11" y="1739"/>
                  </a:lnTo>
                  <a:lnTo>
                    <a:pt x="3" y="1645"/>
                  </a:lnTo>
                  <a:lnTo>
                    <a:pt x="0" y="1548"/>
                  </a:lnTo>
                  <a:lnTo>
                    <a:pt x="3" y="1451"/>
                  </a:lnTo>
                  <a:lnTo>
                    <a:pt x="12" y="1355"/>
                  </a:lnTo>
                  <a:lnTo>
                    <a:pt x="26" y="1260"/>
                  </a:lnTo>
                  <a:lnTo>
                    <a:pt x="47" y="1168"/>
                  </a:lnTo>
                  <a:lnTo>
                    <a:pt x="73" y="1078"/>
                  </a:lnTo>
                  <a:lnTo>
                    <a:pt x="103" y="990"/>
                  </a:lnTo>
                  <a:lnTo>
                    <a:pt x="139" y="904"/>
                  </a:lnTo>
                  <a:lnTo>
                    <a:pt x="181" y="822"/>
                  </a:lnTo>
                  <a:lnTo>
                    <a:pt x="225" y="742"/>
                  </a:lnTo>
                  <a:lnTo>
                    <a:pt x="275" y="665"/>
                  </a:lnTo>
                  <a:lnTo>
                    <a:pt x="330" y="592"/>
                  </a:lnTo>
                  <a:lnTo>
                    <a:pt x="388" y="521"/>
                  </a:lnTo>
                  <a:lnTo>
                    <a:pt x="450" y="454"/>
                  </a:lnTo>
                  <a:lnTo>
                    <a:pt x="516" y="392"/>
                  </a:lnTo>
                  <a:lnTo>
                    <a:pt x="585" y="333"/>
                  </a:lnTo>
                  <a:lnTo>
                    <a:pt x="658" y="278"/>
                  </a:lnTo>
                  <a:lnTo>
                    <a:pt x="735" y="228"/>
                  </a:lnTo>
                  <a:lnTo>
                    <a:pt x="814" y="182"/>
                  </a:lnTo>
                  <a:lnTo>
                    <a:pt x="896" y="141"/>
                  </a:lnTo>
                  <a:lnTo>
                    <a:pt x="980" y="104"/>
                  </a:lnTo>
                  <a:lnTo>
                    <a:pt x="1067" y="74"/>
                  </a:lnTo>
                  <a:lnTo>
                    <a:pt x="1158" y="48"/>
                  </a:lnTo>
                  <a:lnTo>
                    <a:pt x="1249" y="28"/>
                  </a:lnTo>
                  <a:lnTo>
                    <a:pt x="1342" y="12"/>
                  </a:lnTo>
                  <a:lnTo>
                    <a:pt x="1438" y="3"/>
                  </a:lnTo>
                  <a:lnTo>
                    <a:pt x="1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397620" y="1906588"/>
            <a:ext cx="581026" cy="569913"/>
            <a:chOff x="4375150" y="1906588"/>
            <a:chExt cx="581026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78" name="Freeform 330"/>
            <p:cNvSpPr>
              <a:spLocks noEditPoints="1"/>
            </p:cNvSpPr>
            <p:nvPr/>
          </p:nvSpPr>
          <p:spPr bwMode="auto">
            <a:xfrm>
              <a:off x="4710113" y="2220913"/>
              <a:ext cx="246063" cy="255588"/>
            </a:xfrm>
            <a:custGeom>
              <a:avLst/>
              <a:gdLst>
                <a:gd name="T0" fmla="*/ 497 w 1396"/>
                <a:gd name="T1" fmla="*/ 123 h 1450"/>
                <a:gd name="T2" fmla="*/ 355 w 1396"/>
                <a:gd name="T3" fmla="*/ 179 h 1450"/>
                <a:gd name="T4" fmla="*/ 239 w 1396"/>
                <a:gd name="T5" fmla="*/ 274 h 1450"/>
                <a:gd name="T6" fmla="*/ 155 w 1396"/>
                <a:gd name="T7" fmla="*/ 400 h 1450"/>
                <a:gd name="T8" fmla="*/ 115 w 1396"/>
                <a:gd name="T9" fmla="*/ 549 h 1450"/>
                <a:gd name="T10" fmla="*/ 123 w 1396"/>
                <a:gd name="T11" fmla="*/ 708 h 1450"/>
                <a:gd name="T12" fmla="*/ 179 w 1396"/>
                <a:gd name="T13" fmla="*/ 850 h 1450"/>
                <a:gd name="T14" fmla="*/ 274 w 1396"/>
                <a:gd name="T15" fmla="*/ 967 h 1450"/>
                <a:gd name="T16" fmla="*/ 400 w 1396"/>
                <a:gd name="T17" fmla="*/ 1050 h 1450"/>
                <a:gd name="T18" fmla="*/ 549 w 1396"/>
                <a:gd name="T19" fmla="*/ 1091 h 1450"/>
                <a:gd name="T20" fmla="*/ 707 w 1396"/>
                <a:gd name="T21" fmla="*/ 1083 h 1450"/>
                <a:gd name="T22" fmla="*/ 850 w 1396"/>
                <a:gd name="T23" fmla="*/ 1027 h 1450"/>
                <a:gd name="T24" fmla="*/ 967 w 1396"/>
                <a:gd name="T25" fmla="*/ 932 h 1450"/>
                <a:gd name="T26" fmla="*/ 1050 w 1396"/>
                <a:gd name="T27" fmla="*/ 806 h 1450"/>
                <a:gd name="T28" fmla="*/ 1091 w 1396"/>
                <a:gd name="T29" fmla="*/ 657 h 1450"/>
                <a:gd name="T30" fmla="*/ 1082 w 1396"/>
                <a:gd name="T31" fmla="*/ 497 h 1450"/>
                <a:gd name="T32" fmla="*/ 1027 w 1396"/>
                <a:gd name="T33" fmla="*/ 355 h 1450"/>
                <a:gd name="T34" fmla="*/ 932 w 1396"/>
                <a:gd name="T35" fmla="*/ 239 h 1450"/>
                <a:gd name="T36" fmla="*/ 805 w 1396"/>
                <a:gd name="T37" fmla="*/ 155 h 1450"/>
                <a:gd name="T38" fmla="*/ 656 w 1396"/>
                <a:gd name="T39" fmla="*/ 115 h 1450"/>
                <a:gd name="T40" fmla="*/ 664 w 1396"/>
                <a:gd name="T41" fmla="*/ 3 h 1450"/>
                <a:gd name="T42" fmla="*/ 837 w 1396"/>
                <a:gd name="T43" fmla="*/ 48 h 1450"/>
                <a:gd name="T44" fmla="*/ 985 w 1396"/>
                <a:gd name="T45" fmla="*/ 138 h 1450"/>
                <a:gd name="T46" fmla="*/ 1102 w 1396"/>
                <a:gd name="T47" fmla="*/ 266 h 1450"/>
                <a:gd name="T48" fmla="*/ 1178 w 1396"/>
                <a:gd name="T49" fmla="*/ 424 h 1450"/>
                <a:gd name="T50" fmla="*/ 1205 w 1396"/>
                <a:gd name="T51" fmla="*/ 603 h 1450"/>
                <a:gd name="T52" fmla="*/ 1181 w 1396"/>
                <a:gd name="T53" fmla="*/ 771 h 1450"/>
                <a:gd name="T54" fmla="*/ 1113 w 1396"/>
                <a:gd name="T55" fmla="*/ 921 h 1450"/>
                <a:gd name="T56" fmla="*/ 1381 w 1396"/>
                <a:gd name="T57" fmla="*/ 1356 h 1450"/>
                <a:gd name="T58" fmla="*/ 1396 w 1396"/>
                <a:gd name="T59" fmla="*/ 1395 h 1450"/>
                <a:gd name="T60" fmla="*/ 1379 w 1396"/>
                <a:gd name="T61" fmla="*/ 1435 h 1450"/>
                <a:gd name="T62" fmla="*/ 1340 w 1396"/>
                <a:gd name="T63" fmla="*/ 1450 h 1450"/>
                <a:gd name="T64" fmla="*/ 1300 w 1396"/>
                <a:gd name="T65" fmla="*/ 1433 h 1450"/>
                <a:gd name="T66" fmla="*/ 873 w 1396"/>
                <a:gd name="T67" fmla="*/ 1141 h 1450"/>
                <a:gd name="T68" fmla="*/ 716 w 1396"/>
                <a:gd name="T69" fmla="*/ 1194 h 1450"/>
                <a:gd name="T70" fmla="*/ 541 w 1396"/>
                <a:gd name="T71" fmla="*/ 1202 h 1450"/>
                <a:gd name="T72" fmla="*/ 368 w 1396"/>
                <a:gd name="T73" fmla="*/ 1158 h 1450"/>
                <a:gd name="T74" fmla="*/ 219 w 1396"/>
                <a:gd name="T75" fmla="*/ 1068 h 1450"/>
                <a:gd name="T76" fmla="*/ 103 w 1396"/>
                <a:gd name="T77" fmla="*/ 940 h 1450"/>
                <a:gd name="T78" fmla="*/ 28 w 1396"/>
                <a:gd name="T79" fmla="*/ 781 h 1450"/>
                <a:gd name="T80" fmla="*/ 0 w 1396"/>
                <a:gd name="T81" fmla="*/ 603 h 1450"/>
                <a:gd name="T82" fmla="*/ 28 w 1396"/>
                <a:gd name="T83" fmla="*/ 424 h 1450"/>
                <a:gd name="T84" fmla="*/ 103 w 1396"/>
                <a:gd name="T85" fmla="*/ 266 h 1450"/>
                <a:gd name="T86" fmla="*/ 219 w 1396"/>
                <a:gd name="T87" fmla="*/ 138 h 1450"/>
                <a:gd name="T88" fmla="*/ 368 w 1396"/>
                <a:gd name="T89" fmla="*/ 48 h 1450"/>
                <a:gd name="T90" fmla="*/ 541 w 1396"/>
                <a:gd name="T91" fmla="*/ 3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96" h="1450">
                  <a:moveTo>
                    <a:pt x="603" y="112"/>
                  </a:moveTo>
                  <a:lnTo>
                    <a:pt x="549" y="115"/>
                  </a:lnTo>
                  <a:lnTo>
                    <a:pt x="497" y="123"/>
                  </a:lnTo>
                  <a:lnTo>
                    <a:pt x="448" y="137"/>
                  </a:lnTo>
                  <a:lnTo>
                    <a:pt x="400" y="155"/>
                  </a:lnTo>
                  <a:lnTo>
                    <a:pt x="355" y="179"/>
                  </a:lnTo>
                  <a:lnTo>
                    <a:pt x="313" y="207"/>
                  </a:lnTo>
                  <a:lnTo>
                    <a:pt x="274" y="239"/>
                  </a:lnTo>
                  <a:lnTo>
                    <a:pt x="239" y="274"/>
                  </a:lnTo>
                  <a:lnTo>
                    <a:pt x="207" y="313"/>
                  </a:lnTo>
                  <a:lnTo>
                    <a:pt x="179" y="355"/>
                  </a:lnTo>
                  <a:lnTo>
                    <a:pt x="155" y="400"/>
                  </a:lnTo>
                  <a:lnTo>
                    <a:pt x="137" y="448"/>
                  </a:lnTo>
                  <a:lnTo>
                    <a:pt x="123" y="497"/>
                  </a:lnTo>
                  <a:lnTo>
                    <a:pt x="115" y="549"/>
                  </a:lnTo>
                  <a:lnTo>
                    <a:pt x="112" y="603"/>
                  </a:lnTo>
                  <a:lnTo>
                    <a:pt x="115" y="657"/>
                  </a:lnTo>
                  <a:lnTo>
                    <a:pt x="123" y="708"/>
                  </a:lnTo>
                  <a:lnTo>
                    <a:pt x="137" y="758"/>
                  </a:lnTo>
                  <a:lnTo>
                    <a:pt x="155" y="806"/>
                  </a:lnTo>
                  <a:lnTo>
                    <a:pt x="179" y="850"/>
                  </a:lnTo>
                  <a:lnTo>
                    <a:pt x="207" y="893"/>
                  </a:lnTo>
                  <a:lnTo>
                    <a:pt x="239" y="932"/>
                  </a:lnTo>
                  <a:lnTo>
                    <a:pt x="274" y="967"/>
                  </a:lnTo>
                  <a:lnTo>
                    <a:pt x="313" y="999"/>
                  </a:lnTo>
                  <a:lnTo>
                    <a:pt x="355" y="1027"/>
                  </a:lnTo>
                  <a:lnTo>
                    <a:pt x="400" y="1050"/>
                  </a:lnTo>
                  <a:lnTo>
                    <a:pt x="448" y="1069"/>
                  </a:lnTo>
                  <a:lnTo>
                    <a:pt x="497" y="1083"/>
                  </a:lnTo>
                  <a:lnTo>
                    <a:pt x="549" y="1091"/>
                  </a:lnTo>
                  <a:lnTo>
                    <a:pt x="603" y="1094"/>
                  </a:lnTo>
                  <a:lnTo>
                    <a:pt x="656" y="1091"/>
                  </a:lnTo>
                  <a:lnTo>
                    <a:pt x="707" y="1083"/>
                  </a:lnTo>
                  <a:lnTo>
                    <a:pt x="758" y="1069"/>
                  </a:lnTo>
                  <a:lnTo>
                    <a:pt x="805" y="1050"/>
                  </a:lnTo>
                  <a:lnTo>
                    <a:pt x="850" y="1027"/>
                  </a:lnTo>
                  <a:lnTo>
                    <a:pt x="892" y="999"/>
                  </a:lnTo>
                  <a:lnTo>
                    <a:pt x="932" y="967"/>
                  </a:lnTo>
                  <a:lnTo>
                    <a:pt x="967" y="932"/>
                  </a:lnTo>
                  <a:lnTo>
                    <a:pt x="999" y="893"/>
                  </a:lnTo>
                  <a:lnTo>
                    <a:pt x="1027" y="850"/>
                  </a:lnTo>
                  <a:lnTo>
                    <a:pt x="1050" y="806"/>
                  </a:lnTo>
                  <a:lnTo>
                    <a:pt x="1069" y="758"/>
                  </a:lnTo>
                  <a:lnTo>
                    <a:pt x="1082" y="708"/>
                  </a:lnTo>
                  <a:lnTo>
                    <a:pt x="1091" y="657"/>
                  </a:lnTo>
                  <a:lnTo>
                    <a:pt x="1094" y="603"/>
                  </a:lnTo>
                  <a:lnTo>
                    <a:pt x="1091" y="549"/>
                  </a:lnTo>
                  <a:lnTo>
                    <a:pt x="1082" y="497"/>
                  </a:lnTo>
                  <a:lnTo>
                    <a:pt x="1069" y="448"/>
                  </a:lnTo>
                  <a:lnTo>
                    <a:pt x="1050" y="400"/>
                  </a:lnTo>
                  <a:lnTo>
                    <a:pt x="1027" y="355"/>
                  </a:lnTo>
                  <a:lnTo>
                    <a:pt x="999" y="313"/>
                  </a:lnTo>
                  <a:lnTo>
                    <a:pt x="967" y="274"/>
                  </a:lnTo>
                  <a:lnTo>
                    <a:pt x="932" y="239"/>
                  </a:lnTo>
                  <a:lnTo>
                    <a:pt x="892" y="207"/>
                  </a:lnTo>
                  <a:lnTo>
                    <a:pt x="850" y="179"/>
                  </a:lnTo>
                  <a:lnTo>
                    <a:pt x="805" y="155"/>
                  </a:lnTo>
                  <a:lnTo>
                    <a:pt x="758" y="137"/>
                  </a:lnTo>
                  <a:lnTo>
                    <a:pt x="707" y="123"/>
                  </a:lnTo>
                  <a:lnTo>
                    <a:pt x="656" y="115"/>
                  </a:lnTo>
                  <a:lnTo>
                    <a:pt x="603" y="112"/>
                  </a:lnTo>
                  <a:close/>
                  <a:moveTo>
                    <a:pt x="603" y="0"/>
                  </a:moveTo>
                  <a:lnTo>
                    <a:pt x="664" y="3"/>
                  </a:lnTo>
                  <a:lnTo>
                    <a:pt x="724" y="12"/>
                  </a:lnTo>
                  <a:lnTo>
                    <a:pt x="781" y="28"/>
                  </a:lnTo>
                  <a:lnTo>
                    <a:pt x="837" y="48"/>
                  </a:lnTo>
                  <a:lnTo>
                    <a:pt x="890" y="73"/>
                  </a:lnTo>
                  <a:lnTo>
                    <a:pt x="939" y="104"/>
                  </a:lnTo>
                  <a:lnTo>
                    <a:pt x="985" y="138"/>
                  </a:lnTo>
                  <a:lnTo>
                    <a:pt x="1028" y="177"/>
                  </a:lnTo>
                  <a:lnTo>
                    <a:pt x="1068" y="220"/>
                  </a:lnTo>
                  <a:lnTo>
                    <a:pt x="1102" y="266"/>
                  </a:lnTo>
                  <a:lnTo>
                    <a:pt x="1132" y="316"/>
                  </a:lnTo>
                  <a:lnTo>
                    <a:pt x="1158" y="368"/>
                  </a:lnTo>
                  <a:lnTo>
                    <a:pt x="1178" y="424"/>
                  </a:lnTo>
                  <a:lnTo>
                    <a:pt x="1192" y="482"/>
                  </a:lnTo>
                  <a:lnTo>
                    <a:pt x="1201" y="542"/>
                  </a:lnTo>
                  <a:lnTo>
                    <a:pt x="1205" y="603"/>
                  </a:lnTo>
                  <a:lnTo>
                    <a:pt x="1202" y="661"/>
                  </a:lnTo>
                  <a:lnTo>
                    <a:pt x="1194" y="716"/>
                  </a:lnTo>
                  <a:lnTo>
                    <a:pt x="1181" y="771"/>
                  </a:lnTo>
                  <a:lnTo>
                    <a:pt x="1163" y="824"/>
                  </a:lnTo>
                  <a:lnTo>
                    <a:pt x="1141" y="874"/>
                  </a:lnTo>
                  <a:lnTo>
                    <a:pt x="1113" y="921"/>
                  </a:lnTo>
                  <a:lnTo>
                    <a:pt x="1083" y="966"/>
                  </a:lnTo>
                  <a:lnTo>
                    <a:pt x="1048" y="1008"/>
                  </a:lnTo>
                  <a:lnTo>
                    <a:pt x="1381" y="1356"/>
                  </a:lnTo>
                  <a:lnTo>
                    <a:pt x="1389" y="1368"/>
                  </a:lnTo>
                  <a:lnTo>
                    <a:pt x="1394" y="1381"/>
                  </a:lnTo>
                  <a:lnTo>
                    <a:pt x="1396" y="1395"/>
                  </a:lnTo>
                  <a:lnTo>
                    <a:pt x="1394" y="1409"/>
                  </a:lnTo>
                  <a:lnTo>
                    <a:pt x="1388" y="1423"/>
                  </a:lnTo>
                  <a:lnTo>
                    <a:pt x="1379" y="1435"/>
                  </a:lnTo>
                  <a:lnTo>
                    <a:pt x="1367" y="1444"/>
                  </a:lnTo>
                  <a:lnTo>
                    <a:pt x="1355" y="1449"/>
                  </a:lnTo>
                  <a:lnTo>
                    <a:pt x="1340" y="1450"/>
                  </a:lnTo>
                  <a:lnTo>
                    <a:pt x="1326" y="1448"/>
                  </a:lnTo>
                  <a:lnTo>
                    <a:pt x="1312" y="1443"/>
                  </a:lnTo>
                  <a:lnTo>
                    <a:pt x="1300" y="1433"/>
                  </a:lnTo>
                  <a:lnTo>
                    <a:pt x="965" y="1083"/>
                  </a:lnTo>
                  <a:lnTo>
                    <a:pt x="920" y="1114"/>
                  </a:lnTo>
                  <a:lnTo>
                    <a:pt x="873" y="1141"/>
                  </a:lnTo>
                  <a:lnTo>
                    <a:pt x="823" y="1163"/>
                  </a:lnTo>
                  <a:lnTo>
                    <a:pt x="770" y="1181"/>
                  </a:lnTo>
                  <a:lnTo>
                    <a:pt x="716" y="1194"/>
                  </a:lnTo>
                  <a:lnTo>
                    <a:pt x="661" y="1202"/>
                  </a:lnTo>
                  <a:lnTo>
                    <a:pt x="603" y="1205"/>
                  </a:lnTo>
                  <a:lnTo>
                    <a:pt x="541" y="1202"/>
                  </a:lnTo>
                  <a:lnTo>
                    <a:pt x="481" y="1193"/>
                  </a:lnTo>
                  <a:lnTo>
                    <a:pt x="423" y="1178"/>
                  </a:lnTo>
                  <a:lnTo>
                    <a:pt x="368" y="1158"/>
                  </a:lnTo>
                  <a:lnTo>
                    <a:pt x="316" y="1132"/>
                  </a:lnTo>
                  <a:lnTo>
                    <a:pt x="266" y="1102"/>
                  </a:lnTo>
                  <a:lnTo>
                    <a:pt x="219" y="1068"/>
                  </a:lnTo>
                  <a:lnTo>
                    <a:pt x="177" y="1029"/>
                  </a:lnTo>
                  <a:lnTo>
                    <a:pt x="138" y="986"/>
                  </a:lnTo>
                  <a:lnTo>
                    <a:pt x="103" y="940"/>
                  </a:lnTo>
                  <a:lnTo>
                    <a:pt x="73" y="890"/>
                  </a:lnTo>
                  <a:lnTo>
                    <a:pt x="48" y="837"/>
                  </a:lnTo>
                  <a:lnTo>
                    <a:pt x="28" y="781"/>
                  </a:lnTo>
                  <a:lnTo>
                    <a:pt x="12" y="725"/>
                  </a:lnTo>
                  <a:lnTo>
                    <a:pt x="3" y="665"/>
                  </a:lnTo>
                  <a:lnTo>
                    <a:pt x="0" y="603"/>
                  </a:lnTo>
                  <a:lnTo>
                    <a:pt x="3" y="541"/>
                  </a:lnTo>
                  <a:lnTo>
                    <a:pt x="12" y="482"/>
                  </a:lnTo>
                  <a:lnTo>
                    <a:pt x="28" y="424"/>
                  </a:lnTo>
                  <a:lnTo>
                    <a:pt x="48" y="368"/>
                  </a:lnTo>
                  <a:lnTo>
                    <a:pt x="73" y="316"/>
                  </a:lnTo>
                  <a:lnTo>
                    <a:pt x="103" y="266"/>
                  </a:lnTo>
                  <a:lnTo>
                    <a:pt x="138" y="220"/>
                  </a:lnTo>
                  <a:lnTo>
                    <a:pt x="177" y="177"/>
                  </a:lnTo>
                  <a:lnTo>
                    <a:pt x="219" y="138"/>
                  </a:lnTo>
                  <a:lnTo>
                    <a:pt x="266" y="104"/>
                  </a:lnTo>
                  <a:lnTo>
                    <a:pt x="316" y="73"/>
                  </a:lnTo>
                  <a:lnTo>
                    <a:pt x="368" y="48"/>
                  </a:lnTo>
                  <a:lnTo>
                    <a:pt x="423" y="28"/>
                  </a:lnTo>
                  <a:lnTo>
                    <a:pt x="481" y="12"/>
                  </a:lnTo>
                  <a:lnTo>
                    <a:pt x="541" y="3"/>
                  </a:lnTo>
                  <a:lnTo>
                    <a:pt x="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331"/>
            <p:cNvSpPr>
              <a:spLocks/>
            </p:cNvSpPr>
            <p:nvPr/>
          </p:nvSpPr>
          <p:spPr bwMode="auto">
            <a:xfrm>
              <a:off x="4375150" y="1906588"/>
              <a:ext cx="541338" cy="541338"/>
            </a:xfrm>
            <a:custGeom>
              <a:avLst/>
              <a:gdLst>
                <a:gd name="T0" fmla="*/ 2089 w 3069"/>
                <a:gd name="T1" fmla="*/ 103 h 3069"/>
                <a:gd name="T2" fmla="*/ 2619 w 3069"/>
                <a:gd name="T3" fmla="*/ 450 h 3069"/>
                <a:gd name="T4" fmla="*/ 2966 w 3069"/>
                <a:gd name="T5" fmla="*/ 981 h 3069"/>
                <a:gd name="T6" fmla="*/ 3066 w 3069"/>
                <a:gd name="T7" fmla="*/ 1552 h 3069"/>
                <a:gd name="T8" fmla="*/ 2969 w 3069"/>
                <a:gd name="T9" fmla="*/ 1567 h 3069"/>
                <a:gd name="T10" fmla="*/ 2884 w 3069"/>
                <a:gd name="T11" fmla="*/ 1085 h 3069"/>
                <a:gd name="T12" fmla="*/ 2571 w 3069"/>
                <a:gd name="T13" fmla="*/ 561 h 3069"/>
                <a:gd name="T14" fmla="*/ 2068 w 3069"/>
                <a:gd name="T15" fmla="*/ 215 h 3069"/>
                <a:gd name="T16" fmla="*/ 1441 w 3069"/>
                <a:gd name="T17" fmla="*/ 114 h 3069"/>
                <a:gd name="T18" fmla="*/ 842 w 3069"/>
                <a:gd name="T19" fmla="*/ 292 h 3069"/>
                <a:gd name="T20" fmla="*/ 387 w 3069"/>
                <a:gd name="T21" fmla="*/ 695 h 3069"/>
                <a:gd name="T22" fmla="*/ 138 w 3069"/>
                <a:gd name="T23" fmla="*/ 1259 h 3069"/>
                <a:gd name="T24" fmla="*/ 161 w 3069"/>
                <a:gd name="T25" fmla="*/ 1908 h 3069"/>
                <a:gd name="T26" fmla="*/ 459 w 3069"/>
                <a:gd name="T27" fmla="*/ 2464 h 3069"/>
                <a:gd name="T28" fmla="*/ 1102 w 3069"/>
                <a:gd name="T29" fmla="*/ 2298 h 3069"/>
                <a:gd name="T30" fmla="*/ 1109 w 3069"/>
                <a:gd name="T31" fmla="*/ 2022 h 3069"/>
                <a:gd name="T32" fmla="*/ 988 w 3069"/>
                <a:gd name="T33" fmla="*/ 1790 h 3069"/>
                <a:gd name="T34" fmla="*/ 888 w 3069"/>
                <a:gd name="T35" fmla="*/ 1571 h 3069"/>
                <a:gd name="T36" fmla="*/ 934 w 3069"/>
                <a:gd name="T37" fmla="*/ 1211 h 3069"/>
                <a:gd name="T38" fmla="*/ 946 w 3069"/>
                <a:gd name="T39" fmla="*/ 809 h 3069"/>
                <a:gd name="T40" fmla="*/ 1109 w 3069"/>
                <a:gd name="T41" fmla="*/ 560 h 3069"/>
                <a:gd name="T42" fmla="*/ 1469 w 3069"/>
                <a:gd name="T43" fmla="*/ 448 h 3069"/>
                <a:gd name="T44" fmla="*/ 1876 w 3069"/>
                <a:gd name="T45" fmla="*/ 510 h 3069"/>
                <a:gd name="T46" fmla="*/ 2100 w 3069"/>
                <a:gd name="T47" fmla="*/ 736 h 3069"/>
                <a:gd name="T48" fmla="*/ 2136 w 3069"/>
                <a:gd name="T49" fmla="*/ 939 h 3069"/>
                <a:gd name="T50" fmla="*/ 2183 w 3069"/>
                <a:gd name="T51" fmla="*/ 1343 h 3069"/>
                <a:gd name="T52" fmla="*/ 2098 w 3069"/>
                <a:gd name="T53" fmla="*/ 1706 h 3069"/>
                <a:gd name="T54" fmla="*/ 1976 w 3069"/>
                <a:gd name="T55" fmla="*/ 1712 h 3069"/>
                <a:gd name="T56" fmla="*/ 2007 w 3069"/>
                <a:gd name="T57" fmla="*/ 1629 h 3069"/>
                <a:gd name="T58" fmla="*/ 2073 w 3069"/>
                <a:gd name="T59" fmla="*/ 1343 h 3069"/>
                <a:gd name="T60" fmla="*/ 2024 w 3069"/>
                <a:gd name="T61" fmla="*/ 936 h 3069"/>
                <a:gd name="T62" fmla="*/ 2000 w 3069"/>
                <a:gd name="T63" fmla="*/ 786 h 3069"/>
                <a:gd name="T64" fmla="*/ 1803 w 3069"/>
                <a:gd name="T65" fmla="*/ 600 h 3069"/>
                <a:gd name="T66" fmla="*/ 1414 w 3069"/>
                <a:gd name="T67" fmla="*/ 565 h 3069"/>
                <a:gd name="T68" fmla="*/ 1123 w 3069"/>
                <a:gd name="T69" fmla="*/ 697 h 3069"/>
                <a:gd name="T70" fmla="*/ 1045 w 3069"/>
                <a:gd name="T71" fmla="*/ 893 h 3069"/>
                <a:gd name="T72" fmla="*/ 1028 w 3069"/>
                <a:gd name="T73" fmla="*/ 1275 h 3069"/>
                <a:gd name="T74" fmla="*/ 1004 w 3069"/>
                <a:gd name="T75" fmla="*/ 1576 h 3069"/>
                <a:gd name="T76" fmla="*/ 1088 w 3069"/>
                <a:gd name="T77" fmla="*/ 1734 h 3069"/>
                <a:gd name="T78" fmla="*/ 1193 w 3069"/>
                <a:gd name="T79" fmla="*/ 1947 h 3069"/>
                <a:gd name="T80" fmla="*/ 1244 w 3069"/>
                <a:gd name="T81" fmla="*/ 2216 h 3069"/>
                <a:gd name="T82" fmla="*/ 1148 w 3069"/>
                <a:gd name="T83" fmla="*/ 2406 h 3069"/>
                <a:gd name="T84" fmla="*/ 781 w 3069"/>
                <a:gd name="T85" fmla="*/ 2741 h 3069"/>
                <a:gd name="T86" fmla="*/ 973 w 3069"/>
                <a:gd name="T87" fmla="*/ 2841 h 3069"/>
                <a:gd name="T88" fmla="*/ 1301 w 3069"/>
                <a:gd name="T89" fmla="*/ 2938 h 3069"/>
                <a:gd name="T90" fmla="*/ 1552 w 3069"/>
                <a:gd name="T91" fmla="*/ 2960 h 3069"/>
                <a:gd name="T92" fmla="*/ 1567 w 3069"/>
                <a:gd name="T93" fmla="*/ 3058 h 3069"/>
                <a:gd name="T94" fmla="*/ 1333 w 3069"/>
                <a:gd name="T95" fmla="*/ 3055 h 3069"/>
                <a:gd name="T96" fmla="*/ 961 w 3069"/>
                <a:gd name="T97" fmla="*/ 2957 h 3069"/>
                <a:gd name="T98" fmla="*/ 666 w 3069"/>
                <a:gd name="T99" fmla="*/ 2798 h 3069"/>
                <a:gd name="T100" fmla="*/ 498 w 3069"/>
                <a:gd name="T101" fmla="*/ 2665 h 3069"/>
                <a:gd name="T102" fmla="*/ 134 w 3069"/>
                <a:gd name="T103" fmla="*/ 2162 h 3069"/>
                <a:gd name="T104" fmla="*/ 0 w 3069"/>
                <a:gd name="T105" fmla="*/ 1535 h 3069"/>
                <a:gd name="T106" fmla="*/ 139 w 3069"/>
                <a:gd name="T107" fmla="*/ 895 h 3069"/>
                <a:gd name="T108" fmla="*/ 516 w 3069"/>
                <a:gd name="T109" fmla="*/ 387 h 3069"/>
                <a:gd name="T110" fmla="*/ 1067 w 3069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69" h="3069">
                  <a:moveTo>
                    <a:pt x="1535" y="0"/>
                  </a:moveTo>
                  <a:lnTo>
                    <a:pt x="1631" y="3"/>
                  </a:lnTo>
                  <a:lnTo>
                    <a:pt x="1727" y="12"/>
                  </a:lnTo>
                  <a:lnTo>
                    <a:pt x="1820" y="27"/>
                  </a:lnTo>
                  <a:lnTo>
                    <a:pt x="1911" y="46"/>
                  </a:lnTo>
                  <a:lnTo>
                    <a:pt x="2002" y="73"/>
                  </a:lnTo>
                  <a:lnTo>
                    <a:pt x="2089" y="103"/>
                  </a:lnTo>
                  <a:lnTo>
                    <a:pt x="2173" y="140"/>
                  </a:lnTo>
                  <a:lnTo>
                    <a:pt x="2255" y="180"/>
                  </a:lnTo>
                  <a:lnTo>
                    <a:pt x="2334" y="225"/>
                  </a:lnTo>
                  <a:lnTo>
                    <a:pt x="2411" y="276"/>
                  </a:lnTo>
                  <a:lnTo>
                    <a:pt x="2484" y="329"/>
                  </a:lnTo>
                  <a:lnTo>
                    <a:pt x="2553" y="387"/>
                  </a:lnTo>
                  <a:lnTo>
                    <a:pt x="2619" y="450"/>
                  </a:lnTo>
                  <a:lnTo>
                    <a:pt x="2681" y="516"/>
                  </a:lnTo>
                  <a:lnTo>
                    <a:pt x="2739" y="585"/>
                  </a:lnTo>
                  <a:lnTo>
                    <a:pt x="2794" y="658"/>
                  </a:lnTo>
                  <a:lnTo>
                    <a:pt x="2844" y="734"/>
                  </a:lnTo>
                  <a:lnTo>
                    <a:pt x="2888" y="813"/>
                  </a:lnTo>
                  <a:lnTo>
                    <a:pt x="2930" y="895"/>
                  </a:lnTo>
                  <a:lnTo>
                    <a:pt x="2966" y="981"/>
                  </a:lnTo>
                  <a:lnTo>
                    <a:pt x="2996" y="1068"/>
                  </a:lnTo>
                  <a:lnTo>
                    <a:pt x="3022" y="1157"/>
                  </a:lnTo>
                  <a:lnTo>
                    <a:pt x="3043" y="1249"/>
                  </a:lnTo>
                  <a:lnTo>
                    <a:pt x="3057" y="1342"/>
                  </a:lnTo>
                  <a:lnTo>
                    <a:pt x="3066" y="1437"/>
                  </a:lnTo>
                  <a:lnTo>
                    <a:pt x="3069" y="1535"/>
                  </a:lnTo>
                  <a:lnTo>
                    <a:pt x="3066" y="1552"/>
                  </a:lnTo>
                  <a:lnTo>
                    <a:pt x="3058" y="1567"/>
                  </a:lnTo>
                  <a:lnTo>
                    <a:pt x="3046" y="1579"/>
                  </a:lnTo>
                  <a:lnTo>
                    <a:pt x="3030" y="1587"/>
                  </a:lnTo>
                  <a:lnTo>
                    <a:pt x="3013" y="1590"/>
                  </a:lnTo>
                  <a:lnTo>
                    <a:pt x="2996" y="1587"/>
                  </a:lnTo>
                  <a:lnTo>
                    <a:pt x="2980" y="1579"/>
                  </a:lnTo>
                  <a:lnTo>
                    <a:pt x="2969" y="1567"/>
                  </a:lnTo>
                  <a:lnTo>
                    <a:pt x="2960" y="1552"/>
                  </a:lnTo>
                  <a:lnTo>
                    <a:pt x="2957" y="1535"/>
                  </a:lnTo>
                  <a:lnTo>
                    <a:pt x="2954" y="1441"/>
                  </a:lnTo>
                  <a:lnTo>
                    <a:pt x="2945" y="1349"/>
                  </a:lnTo>
                  <a:lnTo>
                    <a:pt x="2931" y="1259"/>
                  </a:lnTo>
                  <a:lnTo>
                    <a:pt x="2911" y="1171"/>
                  </a:lnTo>
                  <a:lnTo>
                    <a:pt x="2884" y="1085"/>
                  </a:lnTo>
                  <a:lnTo>
                    <a:pt x="2854" y="1002"/>
                  </a:lnTo>
                  <a:lnTo>
                    <a:pt x="2818" y="921"/>
                  </a:lnTo>
                  <a:lnTo>
                    <a:pt x="2778" y="843"/>
                  </a:lnTo>
                  <a:lnTo>
                    <a:pt x="2732" y="767"/>
                  </a:lnTo>
                  <a:lnTo>
                    <a:pt x="2682" y="695"/>
                  </a:lnTo>
                  <a:lnTo>
                    <a:pt x="2629" y="626"/>
                  </a:lnTo>
                  <a:lnTo>
                    <a:pt x="2571" y="561"/>
                  </a:lnTo>
                  <a:lnTo>
                    <a:pt x="2509" y="499"/>
                  </a:lnTo>
                  <a:lnTo>
                    <a:pt x="2443" y="440"/>
                  </a:lnTo>
                  <a:lnTo>
                    <a:pt x="2374" y="386"/>
                  </a:lnTo>
                  <a:lnTo>
                    <a:pt x="2302" y="336"/>
                  </a:lnTo>
                  <a:lnTo>
                    <a:pt x="2227" y="292"/>
                  </a:lnTo>
                  <a:lnTo>
                    <a:pt x="2149" y="251"/>
                  </a:lnTo>
                  <a:lnTo>
                    <a:pt x="2068" y="215"/>
                  </a:lnTo>
                  <a:lnTo>
                    <a:pt x="1983" y="184"/>
                  </a:lnTo>
                  <a:lnTo>
                    <a:pt x="1898" y="159"/>
                  </a:lnTo>
                  <a:lnTo>
                    <a:pt x="1810" y="139"/>
                  </a:lnTo>
                  <a:lnTo>
                    <a:pt x="1720" y="123"/>
                  </a:lnTo>
                  <a:lnTo>
                    <a:pt x="1628" y="114"/>
                  </a:lnTo>
                  <a:lnTo>
                    <a:pt x="1535" y="111"/>
                  </a:lnTo>
                  <a:lnTo>
                    <a:pt x="1441" y="114"/>
                  </a:lnTo>
                  <a:lnTo>
                    <a:pt x="1349" y="123"/>
                  </a:lnTo>
                  <a:lnTo>
                    <a:pt x="1259" y="139"/>
                  </a:lnTo>
                  <a:lnTo>
                    <a:pt x="1171" y="159"/>
                  </a:lnTo>
                  <a:lnTo>
                    <a:pt x="1086" y="184"/>
                  </a:lnTo>
                  <a:lnTo>
                    <a:pt x="1001" y="215"/>
                  </a:lnTo>
                  <a:lnTo>
                    <a:pt x="920" y="251"/>
                  </a:lnTo>
                  <a:lnTo>
                    <a:pt x="842" y="292"/>
                  </a:lnTo>
                  <a:lnTo>
                    <a:pt x="767" y="336"/>
                  </a:lnTo>
                  <a:lnTo>
                    <a:pt x="695" y="386"/>
                  </a:lnTo>
                  <a:lnTo>
                    <a:pt x="626" y="440"/>
                  </a:lnTo>
                  <a:lnTo>
                    <a:pt x="560" y="498"/>
                  </a:lnTo>
                  <a:lnTo>
                    <a:pt x="498" y="560"/>
                  </a:lnTo>
                  <a:lnTo>
                    <a:pt x="440" y="626"/>
                  </a:lnTo>
                  <a:lnTo>
                    <a:pt x="387" y="695"/>
                  </a:lnTo>
                  <a:lnTo>
                    <a:pt x="337" y="767"/>
                  </a:lnTo>
                  <a:lnTo>
                    <a:pt x="291" y="842"/>
                  </a:lnTo>
                  <a:lnTo>
                    <a:pt x="251" y="921"/>
                  </a:lnTo>
                  <a:lnTo>
                    <a:pt x="215" y="1002"/>
                  </a:lnTo>
                  <a:lnTo>
                    <a:pt x="185" y="1085"/>
                  </a:lnTo>
                  <a:lnTo>
                    <a:pt x="158" y="1171"/>
                  </a:lnTo>
                  <a:lnTo>
                    <a:pt x="138" y="1259"/>
                  </a:lnTo>
                  <a:lnTo>
                    <a:pt x="124" y="1349"/>
                  </a:lnTo>
                  <a:lnTo>
                    <a:pt x="115" y="1441"/>
                  </a:lnTo>
                  <a:lnTo>
                    <a:pt x="112" y="1535"/>
                  </a:lnTo>
                  <a:lnTo>
                    <a:pt x="115" y="1630"/>
                  </a:lnTo>
                  <a:lnTo>
                    <a:pt x="125" y="1725"/>
                  </a:lnTo>
                  <a:lnTo>
                    <a:pt x="140" y="1818"/>
                  </a:lnTo>
                  <a:lnTo>
                    <a:pt x="161" y="1908"/>
                  </a:lnTo>
                  <a:lnTo>
                    <a:pt x="189" y="1996"/>
                  </a:lnTo>
                  <a:lnTo>
                    <a:pt x="221" y="2081"/>
                  </a:lnTo>
                  <a:lnTo>
                    <a:pt x="259" y="2165"/>
                  </a:lnTo>
                  <a:lnTo>
                    <a:pt x="301" y="2244"/>
                  </a:lnTo>
                  <a:lnTo>
                    <a:pt x="349" y="2321"/>
                  </a:lnTo>
                  <a:lnTo>
                    <a:pt x="402" y="2394"/>
                  </a:lnTo>
                  <a:lnTo>
                    <a:pt x="459" y="2464"/>
                  </a:lnTo>
                  <a:lnTo>
                    <a:pt x="519" y="2530"/>
                  </a:lnTo>
                  <a:lnTo>
                    <a:pt x="584" y="2593"/>
                  </a:lnTo>
                  <a:lnTo>
                    <a:pt x="606" y="2579"/>
                  </a:lnTo>
                  <a:lnTo>
                    <a:pt x="626" y="2565"/>
                  </a:lnTo>
                  <a:lnTo>
                    <a:pt x="1067" y="2325"/>
                  </a:lnTo>
                  <a:lnTo>
                    <a:pt x="1087" y="2313"/>
                  </a:lnTo>
                  <a:lnTo>
                    <a:pt x="1102" y="2298"/>
                  </a:lnTo>
                  <a:lnTo>
                    <a:pt x="1115" y="2279"/>
                  </a:lnTo>
                  <a:lnTo>
                    <a:pt x="1125" y="2260"/>
                  </a:lnTo>
                  <a:lnTo>
                    <a:pt x="1130" y="2239"/>
                  </a:lnTo>
                  <a:lnTo>
                    <a:pt x="1132" y="2216"/>
                  </a:lnTo>
                  <a:lnTo>
                    <a:pt x="1132" y="2054"/>
                  </a:lnTo>
                  <a:lnTo>
                    <a:pt x="1122" y="2040"/>
                  </a:lnTo>
                  <a:lnTo>
                    <a:pt x="1109" y="2022"/>
                  </a:lnTo>
                  <a:lnTo>
                    <a:pt x="1094" y="1998"/>
                  </a:lnTo>
                  <a:lnTo>
                    <a:pt x="1076" y="1972"/>
                  </a:lnTo>
                  <a:lnTo>
                    <a:pt x="1059" y="1942"/>
                  </a:lnTo>
                  <a:lnTo>
                    <a:pt x="1041" y="1909"/>
                  </a:lnTo>
                  <a:lnTo>
                    <a:pt x="1023" y="1872"/>
                  </a:lnTo>
                  <a:lnTo>
                    <a:pt x="1005" y="1833"/>
                  </a:lnTo>
                  <a:lnTo>
                    <a:pt x="988" y="1790"/>
                  </a:lnTo>
                  <a:lnTo>
                    <a:pt x="973" y="1746"/>
                  </a:lnTo>
                  <a:lnTo>
                    <a:pt x="960" y="1698"/>
                  </a:lnTo>
                  <a:lnTo>
                    <a:pt x="938" y="1678"/>
                  </a:lnTo>
                  <a:lnTo>
                    <a:pt x="919" y="1653"/>
                  </a:lnTo>
                  <a:lnTo>
                    <a:pt x="905" y="1628"/>
                  </a:lnTo>
                  <a:lnTo>
                    <a:pt x="894" y="1601"/>
                  </a:lnTo>
                  <a:lnTo>
                    <a:pt x="888" y="1571"/>
                  </a:lnTo>
                  <a:lnTo>
                    <a:pt x="886" y="1541"/>
                  </a:lnTo>
                  <a:lnTo>
                    <a:pt x="886" y="1343"/>
                  </a:lnTo>
                  <a:lnTo>
                    <a:pt x="888" y="1314"/>
                  </a:lnTo>
                  <a:lnTo>
                    <a:pt x="894" y="1286"/>
                  </a:lnTo>
                  <a:lnTo>
                    <a:pt x="904" y="1260"/>
                  </a:lnTo>
                  <a:lnTo>
                    <a:pt x="917" y="1234"/>
                  </a:lnTo>
                  <a:lnTo>
                    <a:pt x="934" y="1211"/>
                  </a:lnTo>
                  <a:lnTo>
                    <a:pt x="934" y="950"/>
                  </a:lnTo>
                  <a:lnTo>
                    <a:pt x="933" y="939"/>
                  </a:lnTo>
                  <a:lnTo>
                    <a:pt x="933" y="922"/>
                  </a:lnTo>
                  <a:lnTo>
                    <a:pt x="933" y="900"/>
                  </a:lnTo>
                  <a:lnTo>
                    <a:pt x="935" y="873"/>
                  </a:lnTo>
                  <a:lnTo>
                    <a:pt x="938" y="843"/>
                  </a:lnTo>
                  <a:lnTo>
                    <a:pt x="946" y="809"/>
                  </a:lnTo>
                  <a:lnTo>
                    <a:pt x="955" y="774"/>
                  </a:lnTo>
                  <a:lnTo>
                    <a:pt x="969" y="736"/>
                  </a:lnTo>
                  <a:lnTo>
                    <a:pt x="987" y="699"/>
                  </a:lnTo>
                  <a:lnTo>
                    <a:pt x="1010" y="660"/>
                  </a:lnTo>
                  <a:lnTo>
                    <a:pt x="1040" y="623"/>
                  </a:lnTo>
                  <a:lnTo>
                    <a:pt x="1072" y="589"/>
                  </a:lnTo>
                  <a:lnTo>
                    <a:pt x="1109" y="560"/>
                  </a:lnTo>
                  <a:lnTo>
                    <a:pt x="1149" y="533"/>
                  </a:lnTo>
                  <a:lnTo>
                    <a:pt x="1193" y="510"/>
                  </a:lnTo>
                  <a:lnTo>
                    <a:pt x="1241" y="491"/>
                  </a:lnTo>
                  <a:lnTo>
                    <a:pt x="1293" y="474"/>
                  </a:lnTo>
                  <a:lnTo>
                    <a:pt x="1347" y="462"/>
                  </a:lnTo>
                  <a:lnTo>
                    <a:pt x="1406" y="453"/>
                  </a:lnTo>
                  <a:lnTo>
                    <a:pt x="1469" y="448"/>
                  </a:lnTo>
                  <a:lnTo>
                    <a:pt x="1535" y="446"/>
                  </a:lnTo>
                  <a:lnTo>
                    <a:pt x="1600" y="448"/>
                  </a:lnTo>
                  <a:lnTo>
                    <a:pt x="1663" y="453"/>
                  </a:lnTo>
                  <a:lnTo>
                    <a:pt x="1722" y="462"/>
                  </a:lnTo>
                  <a:lnTo>
                    <a:pt x="1776" y="474"/>
                  </a:lnTo>
                  <a:lnTo>
                    <a:pt x="1828" y="491"/>
                  </a:lnTo>
                  <a:lnTo>
                    <a:pt x="1876" y="510"/>
                  </a:lnTo>
                  <a:lnTo>
                    <a:pt x="1920" y="533"/>
                  </a:lnTo>
                  <a:lnTo>
                    <a:pt x="1960" y="560"/>
                  </a:lnTo>
                  <a:lnTo>
                    <a:pt x="1997" y="589"/>
                  </a:lnTo>
                  <a:lnTo>
                    <a:pt x="2029" y="623"/>
                  </a:lnTo>
                  <a:lnTo>
                    <a:pt x="2059" y="660"/>
                  </a:lnTo>
                  <a:lnTo>
                    <a:pt x="2082" y="699"/>
                  </a:lnTo>
                  <a:lnTo>
                    <a:pt x="2100" y="736"/>
                  </a:lnTo>
                  <a:lnTo>
                    <a:pt x="2114" y="774"/>
                  </a:lnTo>
                  <a:lnTo>
                    <a:pt x="2123" y="809"/>
                  </a:lnTo>
                  <a:lnTo>
                    <a:pt x="2131" y="843"/>
                  </a:lnTo>
                  <a:lnTo>
                    <a:pt x="2134" y="873"/>
                  </a:lnTo>
                  <a:lnTo>
                    <a:pt x="2136" y="900"/>
                  </a:lnTo>
                  <a:lnTo>
                    <a:pt x="2136" y="922"/>
                  </a:lnTo>
                  <a:lnTo>
                    <a:pt x="2136" y="939"/>
                  </a:lnTo>
                  <a:lnTo>
                    <a:pt x="2135" y="950"/>
                  </a:lnTo>
                  <a:lnTo>
                    <a:pt x="2135" y="1211"/>
                  </a:lnTo>
                  <a:lnTo>
                    <a:pt x="2152" y="1234"/>
                  </a:lnTo>
                  <a:lnTo>
                    <a:pt x="2165" y="1260"/>
                  </a:lnTo>
                  <a:lnTo>
                    <a:pt x="2175" y="1286"/>
                  </a:lnTo>
                  <a:lnTo>
                    <a:pt x="2181" y="1314"/>
                  </a:lnTo>
                  <a:lnTo>
                    <a:pt x="2183" y="1343"/>
                  </a:lnTo>
                  <a:lnTo>
                    <a:pt x="2183" y="1541"/>
                  </a:lnTo>
                  <a:lnTo>
                    <a:pt x="2181" y="1573"/>
                  </a:lnTo>
                  <a:lnTo>
                    <a:pt x="2173" y="1605"/>
                  </a:lnTo>
                  <a:lnTo>
                    <a:pt x="2161" y="1634"/>
                  </a:lnTo>
                  <a:lnTo>
                    <a:pt x="2144" y="1661"/>
                  </a:lnTo>
                  <a:lnTo>
                    <a:pt x="2123" y="1686"/>
                  </a:lnTo>
                  <a:lnTo>
                    <a:pt x="2098" y="1706"/>
                  </a:lnTo>
                  <a:lnTo>
                    <a:pt x="2071" y="1722"/>
                  </a:lnTo>
                  <a:lnTo>
                    <a:pt x="2039" y="1735"/>
                  </a:lnTo>
                  <a:lnTo>
                    <a:pt x="2024" y="1738"/>
                  </a:lnTo>
                  <a:lnTo>
                    <a:pt x="2010" y="1737"/>
                  </a:lnTo>
                  <a:lnTo>
                    <a:pt x="1997" y="1731"/>
                  </a:lnTo>
                  <a:lnTo>
                    <a:pt x="1985" y="1723"/>
                  </a:lnTo>
                  <a:lnTo>
                    <a:pt x="1976" y="1712"/>
                  </a:lnTo>
                  <a:lnTo>
                    <a:pt x="1969" y="1698"/>
                  </a:lnTo>
                  <a:lnTo>
                    <a:pt x="1967" y="1684"/>
                  </a:lnTo>
                  <a:lnTo>
                    <a:pt x="1968" y="1670"/>
                  </a:lnTo>
                  <a:lnTo>
                    <a:pt x="1973" y="1655"/>
                  </a:lnTo>
                  <a:lnTo>
                    <a:pt x="1981" y="1644"/>
                  </a:lnTo>
                  <a:lnTo>
                    <a:pt x="1993" y="1635"/>
                  </a:lnTo>
                  <a:lnTo>
                    <a:pt x="2007" y="1629"/>
                  </a:lnTo>
                  <a:lnTo>
                    <a:pt x="2025" y="1621"/>
                  </a:lnTo>
                  <a:lnTo>
                    <a:pt x="2040" y="1610"/>
                  </a:lnTo>
                  <a:lnTo>
                    <a:pt x="2053" y="1595"/>
                  </a:lnTo>
                  <a:lnTo>
                    <a:pt x="2064" y="1578"/>
                  </a:lnTo>
                  <a:lnTo>
                    <a:pt x="2070" y="1560"/>
                  </a:lnTo>
                  <a:lnTo>
                    <a:pt x="2073" y="1541"/>
                  </a:lnTo>
                  <a:lnTo>
                    <a:pt x="2073" y="1343"/>
                  </a:lnTo>
                  <a:lnTo>
                    <a:pt x="2071" y="1324"/>
                  </a:lnTo>
                  <a:lnTo>
                    <a:pt x="2065" y="1305"/>
                  </a:lnTo>
                  <a:lnTo>
                    <a:pt x="2054" y="1289"/>
                  </a:lnTo>
                  <a:lnTo>
                    <a:pt x="2041" y="1275"/>
                  </a:lnTo>
                  <a:lnTo>
                    <a:pt x="2023" y="1258"/>
                  </a:lnTo>
                  <a:lnTo>
                    <a:pt x="2023" y="940"/>
                  </a:lnTo>
                  <a:lnTo>
                    <a:pt x="2024" y="936"/>
                  </a:lnTo>
                  <a:lnTo>
                    <a:pt x="2024" y="927"/>
                  </a:lnTo>
                  <a:lnTo>
                    <a:pt x="2024" y="912"/>
                  </a:lnTo>
                  <a:lnTo>
                    <a:pt x="2023" y="892"/>
                  </a:lnTo>
                  <a:lnTo>
                    <a:pt x="2021" y="870"/>
                  </a:lnTo>
                  <a:lnTo>
                    <a:pt x="2017" y="844"/>
                  </a:lnTo>
                  <a:lnTo>
                    <a:pt x="2010" y="815"/>
                  </a:lnTo>
                  <a:lnTo>
                    <a:pt x="2000" y="786"/>
                  </a:lnTo>
                  <a:lnTo>
                    <a:pt x="1985" y="755"/>
                  </a:lnTo>
                  <a:lnTo>
                    <a:pt x="1967" y="725"/>
                  </a:lnTo>
                  <a:lnTo>
                    <a:pt x="1944" y="696"/>
                  </a:lnTo>
                  <a:lnTo>
                    <a:pt x="1915" y="667"/>
                  </a:lnTo>
                  <a:lnTo>
                    <a:pt x="1882" y="641"/>
                  </a:lnTo>
                  <a:lnTo>
                    <a:pt x="1844" y="619"/>
                  </a:lnTo>
                  <a:lnTo>
                    <a:pt x="1803" y="600"/>
                  </a:lnTo>
                  <a:lnTo>
                    <a:pt x="1757" y="585"/>
                  </a:lnTo>
                  <a:lnTo>
                    <a:pt x="1707" y="573"/>
                  </a:lnTo>
                  <a:lnTo>
                    <a:pt x="1654" y="565"/>
                  </a:lnTo>
                  <a:lnTo>
                    <a:pt x="1596" y="560"/>
                  </a:lnTo>
                  <a:lnTo>
                    <a:pt x="1535" y="558"/>
                  </a:lnTo>
                  <a:lnTo>
                    <a:pt x="1472" y="560"/>
                  </a:lnTo>
                  <a:lnTo>
                    <a:pt x="1414" y="565"/>
                  </a:lnTo>
                  <a:lnTo>
                    <a:pt x="1361" y="573"/>
                  </a:lnTo>
                  <a:lnTo>
                    <a:pt x="1311" y="585"/>
                  </a:lnTo>
                  <a:lnTo>
                    <a:pt x="1265" y="601"/>
                  </a:lnTo>
                  <a:lnTo>
                    <a:pt x="1224" y="619"/>
                  </a:lnTo>
                  <a:lnTo>
                    <a:pt x="1186" y="642"/>
                  </a:lnTo>
                  <a:lnTo>
                    <a:pt x="1153" y="667"/>
                  </a:lnTo>
                  <a:lnTo>
                    <a:pt x="1123" y="697"/>
                  </a:lnTo>
                  <a:lnTo>
                    <a:pt x="1101" y="726"/>
                  </a:lnTo>
                  <a:lnTo>
                    <a:pt x="1083" y="756"/>
                  </a:lnTo>
                  <a:lnTo>
                    <a:pt x="1068" y="787"/>
                  </a:lnTo>
                  <a:lnTo>
                    <a:pt x="1058" y="817"/>
                  </a:lnTo>
                  <a:lnTo>
                    <a:pt x="1052" y="845"/>
                  </a:lnTo>
                  <a:lnTo>
                    <a:pt x="1047" y="870"/>
                  </a:lnTo>
                  <a:lnTo>
                    <a:pt x="1045" y="893"/>
                  </a:lnTo>
                  <a:lnTo>
                    <a:pt x="1045" y="913"/>
                  </a:lnTo>
                  <a:lnTo>
                    <a:pt x="1045" y="927"/>
                  </a:lnTo>
                  <a:lnTo>
                    <a:pt x="1045" y="936"/>
                  </a:lnTo>
                  <a:lnTo>
                    <a:pt x="1046" y="940"/>
                  </a:lnTo>
                  <a:lnTo>
                    <a:pt x="1046" y="947"/>
                  </a:lnTo>
                  <a:lnTo>
                    <a:pt x="1046" y="1258"/>
                  </a:lnTo>
                  <a:lnTo>
                    <a:pt x="1028" y="1275"/>
                  </a:lnTo>
                  <a:lnTo>
                    <a:pt x="1015" y="1289"/>
                  </a:lnTo>
                  <a:lnTo>
                    <a:pt x="1004" y="1305"/>
                  </a:lnTo>
                  <a:lnTo>
                    <a:pt x="998" y="1324"/>
                  </a:lnTo>
                  <a:lnTo>
                    <a:pt x="996" y="1343"/>
                  </a:lnTo>
                  <a:lnTo>
                    <a:pt x="996" y="1541"/>
                  </a:lnTo>
                  <a:lnTo>
                    <a:pt x="998" y="1559"/>
                  </a:lnTo>
                  <a:lnTo>
                    <a:pt x="1004" y="1576"/>
                  </a:lnTo>
                  <a:lnTo>
                    <a:pt x="1013" y="1592"/>
                  </a:lnTo>
                  <a:lnTo>
                    <a:pt x="1025" y="1607"/>
                  </a:lnTo>
                  <a:lnTo>
                    <a:pt x="1040" y="1618"/>
                  </a:lnTo>
                  <a:lnTo>
                    <a:pt x="1059" y="1630"/>
                  </a:lnTo>
                  <a:lnTo>
                    <a:pt x="1063" y="1652"/>
                  </a:lnTo>
                  <a:lnTo>
                    <a:pt x="1074" y="1694"/>
                  </a:lnTo>
                  <a:lnTo>
                    <a:pt x="1088" y="1734"/>
                  </a:lnTo>
                  <a:lnTo>
                    <a:pt x="1102" y="1772"/>
                  </a:lnTo>
                  <a:lnTo>
                    <a:pt x="1117" y="1809"/>
                  </a:lnTo>
                  <a:lnTo>
                    <a:pt x="1132" y="1841"/>
                  </a:lnTo>
                  <a:lnTo>
                    <a:pt x="1148" y="1872"/>
                  </a:lnTo>
                  <a:lnTo>
                    <a:pt x="1164" y="1900"/>
                  </a:lnTo>
                  <a:lnTo>
                    <a:pt x="1179" y="1925"/>
                  </a:lnTo>
                  <a:lnTo>
                    <a:pt x="1193" y="1947"/>
                  </a:lnTo>
                  <a:lnTo>
                    <a:pt x="1205" y="1965"/>
                  </a:lnTo>
                  <a:lnTo>
                    <a:pt x="1215" y="1979"/>
                  </a:lnTo>
                  <a:lnTo>
                    <a:pt x="1224" y="1990"/>
                  </a:lnTo>
                  <a:lnTo>
                    <a:pt x="1230" y="1997"/>
                  </a:lnTo>
                  <a:lnTo>
                    <a:pt x="1232" y="1999"/>
                  </a:lnTo>
                  <a:lnTo>
                    <a:pt x="1244" y="2014"/>
                  </a:lnTo>
                  <a:lnTo>
                    <a:pt x="1244" y="2216"/>
                  </a:lnTo>
                  <a:lnTo>
                    <a:pt x="1242" y="2248"/>
                  </a:lnTo>
                  <a:lnTo>
                    <a:pt x="1236" y="2279"/>
                  </a:lnTo>
                  <a:lnTo>
                    <a:pt x="1226" y="2309"/>
                  </a:lnTo>
                  <a:lnTo>
                    <a:pt x="1211" y="2336"/>
                  </a:lnTo>
                  <a:lnTo>
                    <a:pt x="1193" y="2362"/>
                  </a:lnTo>
                  <a:lnTo>
                    <a:pt x="1173" y="2386"/>
                  </a:lnTo>
                  <a:lnTo>
                    <a:pt x="1148" y="2406"/>
                  </a:lnTo>
                  <a:lnTo>
                    <a:pt x="1121" y="2423"/>
                  </a:lnTo>
                  <a:lnTo>
                    <a:pt x="680" y="2664"/>
                  </a:lnTo>
                  <a:lnTo>
                    <a:pt x="675" y="2667"/>
                  </a:lnTo>
                  <a:lnTo>
                    <a:pt x="682" y="2673"/>
                  </a:lnTo>
                  <a:lnTo>
                    <a:pt x="719" y="2699"/>
                  </a:lnTo>
                  <a:lnTo>
                    <a:pt x="757" y="2725"/>
                  </a:lnTo>
                  <a:lnTo>
                    <a:pt x="781" y="2741"/>
                  </a:lnTo>
                  <a:lnTo>
                    <a:pt x="823" y="2765"/>
                  </a:lnTo>
                  <a:lnTo>
                    <a:pt x="864" y="2790"/>
                  </a:lnTo>
                  <a:lnTo>
                    <a:pt x="870" y="2793"/>
                  </a:lnTo>
                  <a:lnTo>
                    <a:pt x="877" y="2796"/>
                  </a:lnTo>
                  <a:lnTo>
                    <a:pt x="924" y="2819"/>
                  </a:lnTo>
                  <a:lnTo>
                    <a:pt x="972" y="2841"/>
                  </a:lnTo>
                  <a:lnTo>
                    <a:pt x="973" y="2841"/>
                  </a:lnTo>
                  <a:lnTo>
                    <a:pt x="973" y="2841"/>
                  </a:lnTo>
                  <a:lnTo>
                    <a:pt x="1025" y="2863"/>
                  </a:lnTo>
                  <a:lnTo>
                    <a:pt x="1076" y="2881"/>
                  </a:lnTo>
                  <a:lnTo>
                    <a:pt x="1084" y="2884"/>
                  </a:lnTo>
                  <a:lnTo>
                    <a:pt x="1155" y="2905"/>
                  </a:lnTo>
                  <a:lnTo>
                    <a:pt x="1228" y="2924"/>
                  </a:lnTo>
                  <a:lnTo>
                    <a:pt x="1301" y="2938"/>
                  </a:lnTo>
                  <a:lnTo>
                    <a:pt x="1305" y="2939"/>
                  </a:lnTo>
                  <a:lnTo>
                    <a:pt x="1357" y="2946"/>
                  </a:lnTo>
                  <a:lnTo>
                    <a:pt x="1410" y="2952"/>
                  </a:lnTo>
                  <a:lnTo>
                    <a:pt x="1428" y="2953"/>
                  </a:lnTo>
                  <a:lnTo>
                    <a:pt x="1481" y="2956"/>
                  </a:lnTo>
                  <a:lnTo>
                    <a:pt x="1535" y="2957"/>
                  </a:lnTo>
                  <a:lnTo>
                    <a:pt x="1552" y="2960"/>
                  </a:lnTo>
                  <a:lnTo>
                    <a:pt x="1567" y="2968"/>
                  </a:lnTo>
                  <a:lnTo>
                    <a:pt x="1580" y="2980"/>
                  </a:lnTo>
                  <a:lnTo>
                    <a:pt x="1588" y="2996"/>
                  </a:lnTo>
                  <a:lnTo>
                    <a:pt x="1591" y="3013"/>
                  </a:lnTo>
                  <a:lnTo>
                    <a:pt x="1588" y="3031"/>
                  </a:lnTo>
                  <a:lnTo>
                    <a:pt x="1580" y="3046"/>
                  </a:lnTo>
                  <a:lnTo>
                    <a:pt x="1567" y="3058"/>
                  </a:lnTo>
                  <a:lnTo>
                    <a:pt x="1552" y="3066"/>
                  </a:lnTo>
                  <a:lnTo>
                    <a:pt x="1535" y="3069"/>
                  </a:lnTo>
                  <a:lnTo>
                    <a:pt x="1472" y="3068"/>
                  </a:lnTo>
                  <a:lnTo>
                    <a:pt x="1409" y="3064"/>
                  </a:lnTo>
                  <a:lnTo>
                    <a:pt x="1402" y="3063"/>
                  </a:lnTo>
                  <a:lnTo>
                    <a:pt x="1394" y="3063"/>
                  </a:lnTo>
                  <a:lnTo>
                    <a:pt x="1333" y="3055"/>
                  </a:lnTo>
                  <a:lnTo>
                    <a:pt x="1271" y="3046"/>
                  </a:lnTo>
                  <a:lnTo>
                    <a:pt x="1266" y="3045"/>
                  </a:lnTo>
                  <a:lnTo>
                    <a:pt x="1261" y="3044"/>
                  </a:lnTo>
                  <a:lnTo>
                    <a:pt x="1184" y="3028"/>
                  </a:lnTo>
                  <a:lnTo>
                    <a:pt x="1108" y="3008"/>
                  </a:lnTo>
                  <a:lnTo>
                    <a:pt x="1034" y="2984"/>
                  </a:lnTo>
                  <a:lnTo>
                    <a:pt x="961" y="2957"/>
                  </a:lnTo>
                  <a:lnTo>
                    <a:pt x="891" y="2927"/>
                  </a:lnTo>
                  <a:lnTo>
                    <a:pt x="883" y="2924"/>
                  </a:lnTo>
                  <a:lnTo>
                    <a:pt x="829" y="2896"/>
                  </a:lnTo>
                  <a:lnTo>
                    <a:pt x="777" y="2869"/>
                  </a:lnTo>
                  <a:lnTo>
                    <a:pt x="757" y="2857"/>
                  </a:lnTo>
                  <a:lnTo>
                    <a:pt x="710" y="2828"/>
                  </a:lnTo>
                  <a:lnTo>
                    <a:pt x="666" y="2798"/>
                  </a:lnTo>
                  <a:lnTo>
                    <a:pt x="638" y="2778"/>
                  </a:lnTo>
                  <a:lnTo>
                    <a:pt x="597" y="2748"/>
                  </a:lnTo>
                  <a:lnTo>
                    <a:pt x="556" y="2716"/>
                  </a:lnTo>
                  <a:lnTo>
                    <a:pt x="551" y="2711"/>
                  </a:lnTo>
                  <a:lnTo>
                    <a:pt x="546" y="2708"/>
                  </a:lnTo>
                  <a:lnTo>
                    <a:pt x="497" y="2666"/>
                  </a:lnTo>
                  <a:lnTo>
                    <a:pt x="498" y="2665"/>
                  </a:lnTo>
                  <a:lnTo>
                    <a:pt x="434" y="2603"/>
                  </a:lnTo>
                  <a:lnTo>
                    <a:pt x="374" y="2537"/>
                  </a:lnTo>
                  <a:lnTo>
                    <a:pt x="318" y="2468"/>
                  </a:lnTo>
                  <a:lnTo>
                    <a:pt x="266" y="2396"/>
                  </a:lnTo>
                  <a:lnTo>
                    <a:pt x="217" y="2321"/>
                  </a:lnTo>
                  <a:lnTo>
                    <a:pt x="173" y="2243"/>
                  </a:lnTo>
                  <a:lnTo>
                    <a:pt x="134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6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7" y="1157"/>
                  </a:lnTo>
                  <a:lnTo>
                    <a:pt x="73" y="1068"/>
                  </a:lnTo>
                  <a:lnTo>
                    <a:pt x="103" y="981"/>
                  </a:lnTo>
                  <a:lnTo>
                    <a:pt x="139" y="895"/>
                  </a:lnTo>
                  <a:lnTo>
                    <a:pt x="181" y="813"/>
                  </a:lnTo>
                  <a:lnTo>
                    <a:pt x="225" y="734"/>
                  </a:lnTo>
                  <a:lnTo>
                    <a:pt x="275" y="658"/>
                  </a:lnTo>
                  <a:lnTo>
                    <a:pt x="330" y="585"/>
                  </a:lnTo>
                  <a:lnTo>
                    <a:pt x="388" y="516"/>
                  </a:lnTo>
                  <a:lnTo>
                    <a:pt x="450" y="450"/>
                  </a:lnTo>
                  <a:lnTo>
                    <a:pt x="516" y="387"/>
                  </a:lnTo>
                  <a:lnTo>
                    <a:pt x="585" y="329"/>
                  </a:lnTo>
                  <a:lnTo>
                    <a:pt x="658" y="276"/>
                  </a:lnTo>
                  <a:lnTo>
                    <a:pt x="735" y="225"/>
                  </a:lnTo>
                  <a:lnTo>
                    <a:pt x="814" y="180"/>
                  </a:lnTo>
                  <a:lnTo>
                    <a:pt x="896" y="140"/>
                  </a:lnTo>
                  <a:lnTo>
                    <a:pt x="980" y="103"/>
                  </a:lnTo>
                  <a:lnTo>
                    <a:pt x="1067" y="73"/>
                  </a:lnTo>
                  <a:lnTo>
                    <a:pt x="1158" y="46"/>
                  </a:lnTo>
                  <a:lnTo>
                    <a:pt x="1249" y="27"/>
                  </a:lnTo>
                  <a:lnTo>
                    <a:pt x="1342" y="12"/>
                  </a:lnTo>
                  <a:lnTo>
                    <a:pt x="1438" y="3"/>
                  </a:lnTo>
                  <a:lnTo>
                    <a:pt x="1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343433" y="1906588"/>
            <a:ext cx="560388" cy="569913"/>
            <a:chOff x="5326063" y="1906588"/>
            <a:chExt cx="560388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3" name="Freeform 336"/>
            <p:cNvSpPr>
              <a:spLocks noEditPoints="1"/>
            </p:cNvSpPr>
            <p:nvPr/>
          </p:nvSpPr>
          <p:spPr bwMode="auto">
            <a:xfrm>
              <a:off x="5630863" y="2220913"/>
              <a:ext cx="255588" cy="255588"/>
            </a:xfrm>
            <a:custGeom>
              <a:avLst/>
              <a:gdLst>
                <a:gd name="T0" fmla="*/ 638 w 1449"/>
                <a:gd name="T1" fmla="*/ 281 h 1451"/>
                <a:gd name="T2" fmla="*/ 470 w 1449"/>
                <a:gd name="T3" fmla="*/ 350 h 1451"/>
                <a:gd name="T4" fmla="*/ 261 w 1449"/>
                <a:gd name="T5" fmla="*/ 322 h 1451"/>
                <a:gd name="T6" fmla="*/ 325 w 1449"/>
                <a:gd name="T7" fmla="*/ 501 h 1451"/>
                <a:gd name="T8" fmla="*/ 234 w 1449"/>
                <a:gd name="T9" fmla="*/ 664 h 1451"/>
                <a:gd name="T10" fmla="*/ 148 w 1449"/>
                <a:gd name="T11" fmla="*/ 773 h 1451"/>
                <a:gd name="T12" fmla="*/ 303 w 1449"/>
                <a:gd name="T13" fmla="*/ 876 h 1451"/>
                <a:gd name="T14" fmla="*/ 326 w 1449"/>
                <a:gd name="T15" fmla="*/ 1059 h 1451"/>
                <a:gd name="T16" fmla="*/ 378 w 1449"/>
                <a:gd name="T17" fmla="*/ 1151 h 1451"/>
                <a:gd name="T18" fmla="*/ 562 w 1449"/>
                <a:gd name="T19" fmla="*/ 1140 h 1451"/>
                <a:gd name="T20" fmla="*/ 691 w 1449"/>
                <a:gd name="T21" fmla="*/ 1273 h 1451"/>
                <a:gd name="T22" fmla="*/ 787 w 1449"/>
                <a:gd name="T23" fmla="*/ 1265 h 1451"/>
                <a:gd name="T24" fmla="*/ 934 w 1449"/>
                <a:gd name="T25" fmla="*/ 1146 h 1451"/>
                <a:gd name="T26" fmla="*/ 1117 w 1449"/>
                <a:gd name="T27" fmla="*/ 1182 h 1451"/>
                <a:gd name="T28" fmla="*/ 1115 w 1449"/>
                <a:gd name="T29" fmla="*/ 1029 h 1451"/>
                <a:gd name="T30" fmla="*/ 1164 w 1449"/>
                <a:gd name="T31" fmla="*/ 850 h 1451"/>
                <a:gd name="T32" fmla="*/ 1337 w 1449"/>
                <a:gd name="T33" fmla="*/ 768 h 1451"/>
                <a:gd name="T34" fmla="*/ 1190 w 1449"/>
                <a:gd name="T35" fmla="*/ 643 h 1451"/>
                <a:gd name="T36" fmla="*/ 1122 w 1449"/>
                <a:gd name="T37" fmla="*/ 470 h 1451"/>
                <a:gd name="T38" fmla="*/ 1145 w 1449"/>
                <a:gd name="T39" fmla="*/ 279 h 1451"/>
                <a:gd name="T40" fmla="*/ 963 w 1449"/>
                <a:gd name="T41" fmla="*/ 336 h 1451"/>
                <a:gd name="T42" fmla="*/ 806 w 1449"/>
                <a:gd name="T43" fmla="*/ 238 h 1451"/>
                <a:gd name="T44" fmla="*/ 659 w 1449"/>
                <a:gd name="T45" fmla="*/ 0 h 1451"/>
                <a:gd name="T46" fmla="*/ 869 w 1449"/>
                <a:gd name="T47" fmla="*/ 48 h 1451"/>
                <a:gd name="T48" fmla="*/ 946 w 1449"/>
                <a:gd name="T49" fmla="*/ 216 h 1451"/>
                <a:gd name="T50" fmla="*/ 1120 w 1449"/>
                <a:gd name="T51" fmla="*/ 160 h 1451"/>
                <a:gd name="T52" fmla="*/ 1300 w 1449"/>
                <a:gd name="T53" fmla="*/ 276 h 1451"/>
                <a:gd name="T54" fmla="*/ 1255 w 1449"/>
                <a:gd name="T55" fmla="*/ 418 h 1451"/>
                <a:gd name="T56" fmla="*/ 1251 w 1449"/>
                <a:gd name="T57" fmla="*/ 543 h 1451"/>
                <a:gd name="T58" fmla="*/ 1418 w 1449"/>
                <a:gd name="T59" fmla="*/ 612 h 1451"/>
                <a:gd name="T60" fmla="*/ 1447 w 1449"/>
                <a:gd name="T61" fmla="*/ 832 h 1451"/>
                <a:gd name="T62" fmla="*/ 1295 w 1449"/>
                <a:gd name="T63" fmla="*/ 890 h 1451"/>
                <a:gd name="T64" fmla="*/ 1224 w 1449"/>
                <a:gd name="T65" fmla="*/ 992 h 1451"/>
                <a:gd name="T66" fmla="*/ 1298 w 1449"/>
                <a:gd name="T67" fmla="*/ 1152 h 1451"/>
                <a:gd name="T68" fmla="*/ 1146 w 1449"/>
                <a:gd name="T69" fmla="*/ 1318 h 1451"/>
                <a:gd name="T70" fmla="*/ 1011 w 1449"/>
                <a:gd name="T71" fmla="*/ 1254 h 1451"/>
                <a:gd name="T72" fmla="*/ 893 w 1449"/>
                <a:gd name="T73" fmla="*/ 1302 h 1451"/>
                <a:gd name="T74" fmla="*/ 844 w 1449"/>
                <a:gd name="T75" fmla="*/ 1442 h 1451"/>
                <a:gd name="T76" fmla="*/ 619 w 1449"/>
                <a:gd name="T77" fmla="*/ 1434 h 1451"/>
                <a:gd name="T78" fmla="*/ 559 w 1449"/>
                <a:gd name="T79" fmla="*/ 1267 h 1451"/>
                <a:gd name="T80" fmla="*/ 436 w 1449"/>
                <a:gd name="T81" fmla="*/ 1246 h 1451"/>
                <a:gd name="T82" fmla="*/ 288 w 1449"/>
                <a:gd name="T83" fmla="*/ 1312 h 1451"/>
                <a:gd name="T84" fmla="*/ 153 w 1449"/>
                <a:gd name="T85" fmla="*/ 1136 h 1451"/>
                <a:gd name="T86" fmla="*/ 222 w 1449"/>
                <a:gd name="T87" fmla="*/ 970 h 1451"/>
                <a:gd name="T88" fmla="*/ 131 w 1449"/>
                <a:gd name="T89" fmla="*/ 884 h 1451"/>
                <a:gd name="T90" fmla="*/ 0 w 1449"/>
                <a:gd name="T91" fmla="*/ 816 h 1451"/>
                <a:gd name="T92" fmla="*/ 44 w 1449"/>
                <a:gd name="T93" fmla="*/ 607 h 1451"/>
                <a:gd name="T94" fmla="*/ 206 w 1449"/>
                <a:gd name="T95" fmla="*/ 524 h 1451"/>
                <a:gd name="T96" fmla="*/ 143 w 1449"/>
                <a:gd name="T97" fmla="*/ 349 h 1451"/>
                <a:gd name="T98" fmla="*/ 257 w 1449"/>
                <a:gd name="T99" fmla="*/ 168 h 1451"/>
                <a:gd name="T100" fmla="*/ 415 w 1449"/>
                <a:gd name="T101" fmla="*/ 220 h 1451"/>
                <a:gd name="T102" fmla="*/ 539 w 1449"/>
                <a:gd name="T103" fmla="*/ 220 h 1451"/>
                <a:gd name="T104" fmla="*/ 610 w 1449"/>
                <a:gd name="T105" fmla="*/ 31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9" h="1451">
                  <a:moveTo>
                    <a:pt x="706" y="112"/>
                  </a:moveTo>
                  <a:lnTo>
                    <a:pt x="695" y="171"/>
                  </a:lnTo>
                  <a:lnTo>
                    <a:pt x="687" y="201"/>
                  </a:lnTo>
                  <a:lnTo>
                    <a:pt x="674" y="230"/>
                  </a:lnTo>
                  <a:lnTo>
                    <a:pt x="658" y="257"/>
                  </a:lnTo>
                  <a:lnTo>
                    <a:pt x="638" y="281"/>
                  </a:lnTo>
                  <a:lnTo>
                    <a:pt x="616" y="302"/>
                  </a:lnTo>
                  <a:lnTo>
                    <a:pt x="590" y="320"/>
                  </a:lnTo>
                  <a:lnTo>
                    <a:pt x="562" y="334"/>
                  </a:lnTo>
                  <a:lnTo>
                    <a:pt x="532" y="344"/>
                  </a:lnTo>
                  <a:lnTo>
                    <a:pt x="501" y="349"/>
                  </a:lnTo>
                  <a:lnTo>
                    <a:pt x="470" y="350"/>
                  </a:lnTo>
                  <a:lnTo>
                    <a:pt x="439" y="347"/>
                  </a:lnTo>
                  <a:lnTo>
                    <a:pt x="409" y="340"/>
                  </a:lnTo>
                  <a:lnTo>
                    <a:pt x="381" y="329"/>
                  </a:lnTo>
                  <a:lnTo>
                    <a:pt x="353" y="313"/>
                  </a:lnTo>
                  <a:lnTo>
                    <a:pt x="304" y="279"/>
                  </a:lnTo>
                  <a:lnTo>
                    <a:pt x="261" y="322"/>
                  </a:lnTo>
                  <a:lnTo>
                    <a:pt x="282" y="352"/>
                  </a:lnTo>
                  <a:lnTo>
                    <a:pt x="300" y="380"/>
                  </a:lnTo>
                  <a:lnTo>
                    <a:pt x="313" y="409"/>
                  </a:lnTo>
                  <a:lnTo>
                    <a:pt x="322" y="439"/>
                  </a:lnTo>
                  <a:lnTo>
                    <a:pt x="326" y="470"/>
                  </a:lnTo>
                  <a:lnTo>
                    <a:pt x="325" y="501"/>
                  </a:lnTo>
                  <a:lnTo>
                    <a:pt x="320" y="533"/>
                  </a:lnTo>
                  <a:lnTo>
                    <a:pt x="311" y="564"/>
                  </a:lnTo>
                  <a:lnTo>
                    <a:pt x="297" y="594"/>
                  </a:lnTo>
                  <a:lnTo>
                    <a:pt x="278" y="620"/>
                  </a:lnTo>
                  <a:lnTo>
                    <a:pt x="258" y="643"/>
                  </a:lnTo>
                  <a:lnTo>
                    <a:pt x="234" y="664"/>
                  </a:lnTo>
                  <a:lnTo>
                    <a:pt x="206" y="680"/>
                  </a:lnTo>
                  <a:lnTo>
                    <a:pt x="177" y="692"/>
                  </a:lnTo>
                  <a:lnTo>
                    <a:pt x="147" y="701"/>
                  </a:lnTo>
                  <a:lnTo>
                    <a:pt x="111" y="707"/>
                  </a:lnTo>
                  <a:lnTo>
                    <a:pt x="111" y="768"/>
                  </a:lnTo>
                  <a:lnTo>
                    <a:pt x="148" y="773"/>
                  </a:lnTo>
                  <a:lnTo>
                    <a:pt x="180" y="781"/>
                  </a:lnTo>
                  <a:lnTo>
                    <a:pt x="209" y="793"/>
                  </a:lnTo>
                  <a:lnTo>
                    <a:pt x="237" y="808"/>
                  </a:lnTo>
                  <a:lnTo>
                    <a:pt x="262" y="827"/>
                  </a:lnTo>
                  <a:lnTo>
                    <a:pt x="283" y="850"/>
                  </a:lnTo>
                  <a:lnTo>
                    <a:pt x="303" y="876"/>
                  </a:lnTo>
                  <a:lnTo>
                    <a:pt x="317" y="904"/>
                  </a:lnTo>
                  <a:lnTo>
                    <a:pt x="328" y="935"/>
                  </a:lnTo>
                  <a:lnTo>
                    <a:pt x="334" y="966"/>
                  </a:lnTo>
                  <a:lnTo>
                    <a:pt x="336" y="997"/>
                  </a:lnTo>
                  <a:lnTo>
                    <a:pt x="333" y="1029"/>
                  </a:lnTo>
                  <a:lnTo>
                    <a:pt x="326" y="1059"/>
                  </a:lnTo>
                  <a:lnTo>
                    <a:pt x="314" y="1089"/>
                  </a:lnTo>
                  <a:lnTo>
                    <a:pt x="298" y="1117"/>
                  </a:lnTo>
                  <a:lnTo>
                    <a:pt x="277" y="1147"/>
                  </a:lnTo>
                  <a:lnTo>
                    <a:pt x="320" y="1190"/>
                  </a:lnTo>
                  <a:lnTo>
                    <a:pt x="350" y="1168"/>
                  </a:lnTo>
                  <a:lnTo>
                    <a:pt x="378" y="1151"/>
                  </a:lnTo>
                  <a:lnTo>
                    <a:pt x="407" y="1138"/>
                  </a:lnTo>
                  <a:lnTo>
                    <a:pt x="437" y="1128"/>
                  </a:lnTo>
                  <a:lnTo>
                    <a:pt x="469" y="1124"/>
                  </a:lnTo>
                  <a:lnTo>
                    <a:pt x="500" y="1125"/>
                  </a:lnTo>
                  <a:lnTo>
                    <a:pt x="532" y="1130"/>
                  </a:lnTo>
                  <a:lnTo>
                    <a:pt x="562" y="1140"/>
                  </a:lnTo>
                  <a:lnTo>
                    <a:pt x="591" y="1154"/>
                  </a:lnTo>
                  <a:lnTo>
                    <a:pt x="618" y="1172"/>
                  </a:lnTo>
                  <a:lnTo>
                    <a:pt x="641" y="1192"/>
                  </a:lnTo>
                  <a:lnTo>
                    <a:pt x="661" y="1217"/>
                  </a:lnTo>
                  <a:lnTo>
                    <a:pt x="678" y="1244"/>
                  </a:lnTo>
                  <a:lnTo>
                    <a:pt x="691" y="1273"/>
                  </a:lnTo>
                  <a:lnTo>
                    <a:pt x="699" y="1304"/>
                  </a:lnTo>
                  <a:lnTo>
                    <a:pt x="706" y="1339"/>
                  </a:lnTo>
                  <a:lnTo>
                    <a:pt x="766" y="1339"/>
                  </a:lnTo>
                  <a:lnTo>
                    <a:pt x="768" y="1327"/>
                  </a:lnTo>
                  <a:lnTo>
                    <a:pt x="776" y="1296"/>
                  </a:lnTo>
                  <a:lnTo>
                    <a:pt x="787" y="1265"/>
                  </a:lnTo>
                  <a:lnTo>
                    <a:pt x="803" y="1237"/>
                  </a:lnTo>
                  <a:lnTo>
                    <a:pt x="822" y="1212"/>
                  </a:lnTo>
                  <a:lnTo>
                    <a:pt x="846" y="1190"/>
                  </a:lnTo>
                  <a:lnTo>
                    <a:pt x="872" y="1171"/>
                  </a:lnTo>
                  <a:lnTo>
                    <a:pt x="902" y="1157"/>
                  </a:lnTo>
                  <a:lnTo>
                    <a:pt x="934" y="1146"/>
                  </a:lnTo>
                  <a:lnTo>
                    <a:pt x="965" y="1141"/>
                  </a:lnTo>
                  <a:lnTo>
                    <a:pt x="998" y="1140"/>
                  </a:lnTo>
                  <a:lnTo>
                    <a:pt x="1029" y="1144"/>
                  </a:lnTo>
                  <a:lnTo>
                    <a:pt x="1060" y="1152"/>
                  </a:lnTo>
                  <a:lnTo>
                    <a:pt x="1090" y="1165"/>
                  </a:lnTo>
                  <a:lnTo>
                    <a:pt x="1117" y="1182"/>
                  </a:lnTo>
                  <a:lnTo>
                    <a:pt x="1127" y="1190"/>
                  </a:lnTo>
                  <a:lnTo>
                    <a:pt x="1170" y="1147"/>
                  </a:lnTo>
                  <a:lnTo>
                    <a:pt x="1151" y="1117"/>
                  </a:lnTo>
                  <a:lnTo>
                    <a:pt x="1134" y="1089"/>
                  </a:lnTo>
                  <a:lnTo>
                    <a:pt x="1122" y="1059"/>
                  </a:lnTo>
                  <a:lnTo>
                    <a:pt x="1115" y="1029"/>
                  </a:lnTo>
                  <a:lnTo>
                    <a:pt x="1112" y="997"/>
                  </a:lnTo>
                  <a:lnTo>
                    <a:pt x="1113" y="966"/>
                  </a:lnTo>
                  <a:lnTo>
                    <a:pt x="1119" y="935"/>
                  </a:lnTo>
                  <a:lnTo>
                    <a:pt x="1130" y="904"/>
                  </a:lnTo>
                  <a:lnTo>
                    <a:pt x="1146" y="876"/>
                  </a:lnTo>
                  <a:lnTo>
                    <a:pt x="1164" y="850"/>
                  </a:lnTo>
                  <a:lnTo>
                    <a:pt x="1186" y="827"/>
                  </a:lnTo>
                  <a:lnTo>
                    <a:pt x="1212" y="808"/>
                  </a:lnTo>
                  <a:lnTo>
                    <a:pt x="1239" y="793"/>
                  </a:lnTo>
                  <a:lnTo>
                    <a:pt x="1268" y="781"/>
                  </a:lnTo>
                  <a:lnTo>
                    <a:pt x="1300" y="773"/>
                  </a:lnTo>
                  <a:lnTo>
                    <a:pt x="1337" y="768"/>
                  </a:lnTo>
                  <a:lnTo>
                    <a:pt x="1337" y="707"/>
                  </a:lnTo>
                  <a:lnTo>
                    <a:pt x="1302" y="701"/>
                  </a:lnTo>
                  <a:lnTo>
                    <a:pt x="1270" y="692"/>
                  </a:lnTo>
                  <a:lnTo>
                    <a:pt x="1241" y="680"/>
                  </a:lnTo>
                  <a:lnTo>
                    <a:pt x="1215" y="664"/>
                  </a:lnTo>
                  <a:lnTo>
                    <a:pt x="1190" y="643"/>
                  </a:lnTo>
                  <a:lnTo>
                    <a:pt x="1169" y="620"/>
                  </a:lnTo>
                  <a:lnTo>
                    <a:pt x="1152" y="594"/>
                  </a:lnTo>
                  <a:lnTo>
                    <a:pt x="1138" y="564"/>
                  </a:lnTo>
                  <a:lnTo>
                    <a:pt x="1127" y="533"/>
                  </a:lnTo>
                  <a:lnTo>
                    <a:pt x="1122" y="501"/>
                  </a:lnTo>
                  <a:lnTo>
                    <a:pt x="1122" y="470"/>
                  </a:lnTo>
                  <a:lnTo>
                    <a:pt x="1126" y="438"/>
                  </a:lnTo>
                  <a:lnTo>
                    <a:pt x="1135" y="408"/>
                  </a:lnTo>
                  <a:lnTo>
                    <a:pt x="1148" y="380"/>
                  </a:lnTo>
                  <a:lnTo>
                    <a:pt x="1165" y="352"/>
                  </a:lnTo>
                  <a:lnTo>
                    <a:pt x="1187" y="322"/>
                  </a:lnTo>
                  <a:lnTo>
                    <a:pt x="1145" y="279"/>
                  </a:lnTo>
                  <a:lnTo>
                    <a:pt x="1114" y="298"/>
                  </a:lnTo>
                  <a:lnTo>
                    <a:pt x="1087" y="315"/>
                  </a:lnTo>
                  <a:lnTo>
                    <a:pt x="1058" y="327"/>
                  </a:lnTo>
                  <a:lnTo>
                    <a:pt x="1026" y="334"/>
                  </a:lnTo>
                  <a:lnTo>
                    <a:pt x="996" y="337"/>
                  </a:lnTo>
                  <a:lnTo>
                    <a:pt x="963" y="336"/>
                  </a:lnTo>
                  <a:lnTo>
                    <a:pt x="933" y="330"/>
                  </a:lnTo>
                  <a:lnTo>
                    <a:pt x="902" y="319"/>
                  </a:lnTo>
                  <a:lnTo>
                    <a:pt x="873" y="304"/>
                  </a:lnTo>
                  <a:lnTo>
                    <a:pt x="848" y="285"/>
                  </a:lnTo>
                  <a:lnTo>
                    <a:pt x="825" y="263"/>
                  </a:lnTo>
                  <a:lnTo>
                    <a:pt x="806" y="238"/>
                  </a:lnTo>
                  <a:lnTo>
                    <a:pt x="791" y="210"/>
                  </a:lnTo>
                  <a:lnTo>
                    <a:pt x="779" y="181"/>
                  </a:lnTo>
                  <a:lnTo>
                    <a:pt x="772" y="149"/>
                  </a:lnTo>
                  <a:lnTo>
                    <a:pt x="766" y="112"/>
                  </a:lnTo>
                  <a:lnTo>
                    <a:pt x="706" y="112"/>
                  </a:lnTo>
                  <a:close/>
                  <a:moveTo>
                    <a:pt x="659" y="0"/>
                  </a:moveTo>
                  <a:lnTo>
                    <a:pt x="814" y="0"/>
                  </a:lnTo>
                  <a:lnTo>
                    <a:pt x="830" y="3"/>
                  </a:lnTo>
                  <a:lnTo>
                    <a:pt x="844" y="9"/>
                  </a:lnTo>
                  <a:lnTo>
                    <a:pt x="856" y="19"/>
                  </a:lnTo>
                  <a:lnTo>
                    <a:pt x="864" y="33"/>
                  </a:lnTo>
                  <a:lnTo>
                    <a:pt x="869" y="48"/>
                  </a:lnTo>
                  <a:lnTo>
                    <a:pt x="882" y="132"/>
                  </a:lnTo>
                  <a:lnTo>
                    <a:pt x="887" y="154"/>
                  </a:lnTo>
                  <a:lnTo>
                    <a:pt x="897" y="174"/>
                  </a:lnTo>
                  <a:lnTo>
                    <a:pt x="911" y="191"/>
                  </a:lnTo>
                  <a:lnTo>
                    <a:pt x="927" y="205"/>
                  </a:lnTo>
                  <a:lnTo>
                    <a:pt x="946" y="216"/>
                  </a:lnTo>
                  <a:lnTo>
                    <a:pt x="968" y="223"/>
                  </a:lnTo>
                  <a:lnTo>
                    <a:pt x="990" y="225"/>
                  </a:lnTo>
                  <a:lnTo>
                    <a:pt x="1011" y="223"/>
                  </a:lnTo>
                  <a:lnTo>
                    <a:pt x="1032" y="217"/>
                  </a:lnTo>
                  <a:lnTo>
                    <a:pt x="1052" y="206"/>
                  </a:lnTo>
                  <a:lnTo>
                    <a:pt x="1120" y="160"/>
                  </a:lnTo>
                  <a:lnTo>
                    <a:pt x="1135" y="153"/>
                  </a:lnTo>
                  <a:lnTo>
                    <a:pt x="1149" y="151"/>
                  </a:lnTo>
                  <a:lnTo>
                    <a:pt x="1164" y="152"/>
                  </a:lnTo>
                  <a:lnTo>
                    <a:pt x="1178" y="158"/>
                  </a:lnTo>
                  <a:lnTo>
                    <a:pt x="1190" y="168"/>
                  </a:lnTo>
                  <a:lnTo>
                    <a:pt x="1300" y="276"/>
                  </a:lnTo>
                  <a:lnTo>
                    <a:pt x="1310" y="289"/>
                  </a:lnTo>
                  <a:lnTo>
                    <a:pt x="1315" y="305"/>
                  </a:lnTo>
                  <a:lnTo>
                    <a:pt x="1316" y="320"/>
                  </a:lnTo>
                  <a:lnTo>
                    <a:pt x="1313" y="335"/>
                  </a:lnTo>
                  <a:lnTo>
                    <a:pt x="1306" y="349"/>
                  </a:lnTo>
                  <a:lnTo>
                    <a:pt x="1255" y="418"/>
                  </a:lnTo>
                  <a:lnTo>
                    <a:pt x="1243" y="437"/>
                  </a:lnTo>
                  <a:lnTo>
                    <a:pt x="1236" y="458"/>
                  </a:lnTo>
                  <a:lnTo>
                    <a:pt x="1233" y="480"/>
                  </a:lnTo>
                  <a:lnTo>
                    <a:pt x="1235" y="501"/>
                  </a:lnTo>
                  <a:lnTo>
                    <a:pt x="1241" y="524"/>
                  </a:lnTo>
                  <a:lnTo>
                    <a:pt x="1251" y="543"/>
                  </a:lnTo>
                  <a:lnTo>
                    <a:pt x="1265" y="560"/>
                  </a:lnTo>
                  <a:lnTo>
                    <a:pt x="1281" y="574"/>
                  </a:lnTo>
                  <a:lnTo>
                    <a:pt x="1301" y="585"/>
                  </a:lnTo>
                  <a:lnTo>
                    <a:pt x="1323" y="592"/>
                  </a:lnTo>
                  <a:lnTo>
                    <a:pt x="1403" y="607"/>
                  </a:lnTo>
                  <a:lnTo>
                    <a:pt x="1418" y="612"/>
                  </a:lnTo>
                  <a:lnTo>
                    <a:pt x="1430" y="620"/>
                  </a:lnTo>
                  <a:lnTo>
                    <a:pt x="1441" y="632"/>
                  </a:lnTo>
                  <a:lnTo>
                    <a:pt x="1447" y="645"/>
                  </a:lnTo>
                  <a:lnTo>
                    <a:pt x="1449" y="662"/>
                  </a:lnTo>
                  <a:lnTo>
                    <a:pt x="1449" y="816"/>
                  </a:lnTo>
                  <a:lnTo>
                    <a:pt x="1447" y="832"/>
                  </a:lnTo>
                  <a:lnTo>
                    <a:pt x="1440" y="846"/>
                  </a:lnTo>
                  <a:lnTo>
                    <a:pt x="1429" y="857"/>
                  </a:lnTo>
                  <a:lnTo>
                    <a:pt x="1416" y="867"/>
                  </a:lnTo>
                  <a:lnTo>
                    <a:pt x="1401" y="871"/>
                  </a:lnTo>
                  <a:lnTo>
                    <a:pt x="1317" y="884"/>
                  </a:lnTo>
                  <a:lnTo>
                    <a:pt x="1295" y="890"/>
                  </a:lnTo>
                  <a:lnTo>
                    <a:pt x="1275" y="899"/>
                  </a:lnTo>
                  <a:lnTo>
                    <a:pt x="1258" y="912"/>
                  </a:lnTo>
                  <a:lnTo>
                    <a:pt x="1244" y="930"/>
                  </a:lnTo>
                  <a:lnTo>
                    <a:pt x="1233" y="949"/>
                  </a:lnTo>
                  <a:lnTo>
                    <a:pt x="1226" y="970"/>
                  </a:lnTo>
                  <a:lnTo>
                    <a:pt x="1224" y="992"/>
                  </a:lnTo>
                  <a:lnTo>
                    <a:pt x="1226" y="1014"/>
                  </a:lnTo>
                  <a:lnTo>
                    <a:pt x="1232" y="1035"/>
                  </a:lnTo>
                  <a:lnTo>
                    <a:pt x="1243" y="1054"/>
                  </a:lnTo>
                  <a:lnTo>
                    <a:pt x="1289" y="1122"/>
                  </a:lnTo>
                  <a:lnTo>
                    <a:pt x="1296" y="1136"/>
                  </a:lnTo>
                  <a:lnTo>
                    <a:pt x="1298" y="1152"/>
                  </a:lnTo>
                  <a:lnTo>
                    <a:pt x="1297" y="1167"/>
                  </a:lnTo>
                  <a:lnTo>
                    <a:pt x="1291" y="1181"/>
                  </a:lnTo>
                  <a:lnTo>
                    <a:pt x="1281" y="1193"/>
                  </a:lnTo>
                  <a:lnTo>
                    <a:pt x="1173" y="1303"/>
                  </a:lnTo>
                  <a:lnTo>
                    <a:pt x="1160" y="1312"/>
                  </a:lnTo>
                  <a:lnTo>
                    <a:pt x="1146" y="1318"/>
                  </a:lnTo>
                  <a:lnTo>
                    <a:pt x="1129" y="1319"/>
                  </a:lnTo>
                  <a:lnTo>
                    <a:pt x="1114" y="1316"/>
                  </a:lnTo>
                  <a:lnTo>
                    <a:pt x="1100" y="1308"/>
                  </a:lnTo>
                  <a:lnTo>
                    <a:pt x="1051" y="1272"/>
                  </a:lnTo>
                  <a:lnTo>
                    <a:pt x="1032" y="1261"/>
                  </a:lnTo>
                  <a:lnTo>
                    <a:pt x="1011" y="1254"/>
                  </a:lnTo>
                  <a:lnTo>
                    <a:pt x="989" y="1251"/>
                  </a:lnTo>
                  <a:lnTo>
                    <a:pt x="966" y="1253"/>
                  </a:lnTo>
                  <a:lnTo>
                    <a:pt x="944" y="1259"/>
                  </a:lnTo>
                  <a:lnTo>
                    <a:pt x="925" y="1270"/>
                  </a:lnTo>
                  <a:lnTo>
                    <a:pt x="908" y="1285"/>
                  </a:lnTo>
                  <a:lnTo>
                    <a:pt x="893" y="1302"/>
                  </a:lnTo>
                  <a:lnTo>
                    <a:pt x="884" y="1322"/>
                  </a:lnTo>
                  <a:lnTo>
                    <a:pt x="878" y="1344"/>
                  </a:lnTo>
                  <a:lnTo>
                    <a:pt x="869" y="1404"/>
                  </a:lnTo>
                  <a:lnTo>
                    <a:pt x="864" y="1420"/>
                  </a:lnTo>
                  <a:lnTo>
                    <a:pt x="856" y="1433"/>
                  </a:lnTo>
                  <a:lnTo>
                    <a:pt x="844" y="1442"/>
                  </a:lnTo>
                  <a:lnTo>
                    <a:pt x="830" y="1449"/>
                  </a:lnTo>
                  <a:lnTo>
                    <a:pt x="814" y="1451"/>
                  </a:lnTo>
                  <a:lnTo>
                    <a:pt x="659" y="1451"/>
                  </a:lnTo>
                  <a:lnTo>
                    <a:pt x="644" y="1449"/>
                  </a:lnTo>
                  <a:lnTo>
                    <a:pt x="630" y="1443"/>
                  </a:lnTo>
                  <a:lnTo>
                    <a:pt x="619" y="1434"/>
                  </a:lnTo>
                  <a:lnTo>
                    <a:pt x="610" y="1421"/>
                  </a:lnTo>
                  <a:lnTo>
                    <a:pt x="605" y="1406"/>
                  </a:lnTo>
                  <a:lnTo>
                    <a:pt x="589" y="1325"/>
                  </a:lnTo>
                  <a:lnTo>
                    <a:pt x="583" y="1304"/>
                  </a:lnTo>
                  <a:lnTo>
                    <a:pt x="573" y="1285"/>
                  </a:lnTo>
                  <a:lnTo>
                    <a:pt x="559" y="1267"/>
                  </a:lnTo>
                  <a:lnTo>
                    <a:pt x="542" y="1254"/>
                  </a:lnTo>
                  <a:lnTo>
                    <a:pt x="521" y="1244"/>
                  </a:lnTo>
                  <a:lnTo>
                    <a:pt x="500" y="1238"/>
                  </a:lnTo>
                  <a:lnTo>
                    <a:pt x="478" y="1236"/>
                  </a:lnTo>
                  <a:lnTo>
                    <a:pt x="457" y="1239"/>
                  </a:lnTo>
                  <a:lnTo>
                    <a:pt x="436" y="1246"/>
                  </a:lnTo>
                  <a:lnTo>
                    <a:pt x="416" y="1257"/>
                  </a:lnTo>
                  <a:lnTo>
                    <a:pt x="348" y="1308"/>
                  </a:lnTo>
                  <a:lnTo>
                    <a:pt x="333" y="1316"/>
                  </a:lnTo>
                  <a:lnTo>
                    <a:pt x="318" y="1319"/>
                  </a:lnTo>
                  <a:lnTo>
                    <a:pt x="303" y="1318"/>
                  </a:lnTo>
                  <a:lnTo>
                    <a:pt x="288" y="1312"/>
                  </a:lnTo>
                  <a:lnTo>
                    <a:pt x="275" y="1303"/>
                  </a:lnTo>
                  <a:lnTo>
                    <a:pt x="166" y="1193"/>
                  </a:lnTo>
                  <a:lnTo>
                    <a:pt x="157" y="1181"/>
                  </a:lnTo>
                  <a:lnTo>
                    <a:pt x="152" y="1167"/>
                  </a:lnTo>
                  <a:lnTo>
                    <a:pt x="150" y="1152"/>
                  </a:lnTo>
                  <a:lnTo>
                    <a:pt x="153" y="1136"/>
                  </a:lnTo>
                  <a:lnTo>
                    <a:pt x="160" y="1122"/>
                  </a:lnTo>
                  <a:lnTo>
                    <a:pt x="205" y="1054"/>
                  </a:lnTo>
                  <a:lnTo>
                    <a:pt x="216" y="1035"/>
                  </a:lnTo>
                  <a:lnTo>
                    <a:pt x="223" y="1014"/>
                  </a:lnTo>
                  <a:lnTo>
                    <a:pt x="225" y="992"/>
                  </a:lnTo>
                  <a:lnTo>
                    <a:pt x="222" y="970"/>
                  </a:lnTo>
                  <a:lnTo>
                    <a:pt x="215" y="949"/>
                  </a:lnTo>
                  <a:lnTo>
                    <a:pt x="204" y="930"/>
                  </a:lnTo>
                  <a:lnTo>
                    <a:pt x="190" y="912"/>
                  </a:lnTo>
                  <a:lnTo>
                    <a:pt x="173" y="899"/>
                  </a:lnTo>
                  <a:lnTo>
                    <a:pt x="153" y="890"/>
                  </a:lnTo>
                  <a:lnTo>
                    <a:pt x="131" y="884"/>
                  </a:lnTo>
                  <a:lnTo>
                    <a:pt x="46" y="871"/>
                  </a:lnTo>
                  <a:lnTo>
                    <a:pt x="31" y="867"/>
                  </a:lnTo>
                  <a:lnTo>
                    <a:pt x="18" y="857"/>
                  </a:lnTo>
                  <a:lnTo>
                    <a:pt x="8" y="846"/>
                  </a:lnTo>
                  <a:lnTo>
                    <a:pt x="2" y="832"/>
                  </a:lnTo>
                  <a:lnTo>
                    <a:pt x="0" y="816"/>
                  </a:lnTo>
                  <a:lnTo>
                    <a:pt x="0" y="662"/>
                  </a:lnTo>
                  <a:lnTo>
                    <a:pt x="2" y="646"/>
                  </a:lnTo>
                  <a:lnTo>
                    <a:pt x="8" y="632"/>
                  </a:lnTo>
                  <a:lnTo>
                    <a:pt x="17" y="620"/>
                  </a:lnTo>
                  <a:lnTo>
                    <a:pt x="30" y="612"/>
                  </a:lnTo>
                  <a:lnTo>
                    <a:pt x="44" y="607"/>
                  </a:lnTo>
                  <a:lnTo>
                    <a:pt x="125" y="592"/>
                  </a:lnTo>
                  <a:lnTo>
                    <a:pt x="147" y="585"/>
                  </a:lnTo>
                  <a:lnTo>
                    <a:pt x="166" y="574"/>
                  </a:lnTo>
                  <a:lnTo>
                    <a:pt x="183" y="560"/>
                  </a:lnTo>
                  <a:lnTo>
                    <a:pt x="196" y="543"/>
                  </a:lnTo>
                  <a:lnTo>
                    <a:pt x="206" y="524"/>
                  </a:lnTo>
                  <a:lnTo>
                    <a:pt x="212" y="501"/>
                  </a:lnTo>
                  <a:lnTo>
                    <a:pt x="214" y="480"/>
                  </a:lnTo>
                  <a:lnTo>
                    <a:pt x="211" y="459"/>
                  </a:lnTo>
                  <a:lnTo>
                    <a:pt x="204" y="437"/>
                  </a:lnTo>
                  <a:lnTo>
                    <a:pt x="193" y="418"/>
                  </a:lnTo>
                  <a:lnTo>
                    <a:pt x="143" y="349"/>
                  </a:lnTo>
                  <a:lnTo>
                    <a:pt x="134" y="335"/>
                  </a:lnTo>
                  <a:lnTo>
                    <a:pt x="131" y="320"/>
                  </a:lnTo>
                  <a:lnTo>
                    <a:pt x="132" y="305"/>
                  </a:lnTo>
                  <a:lnTo>
                    <a:pt x="138" y="289"/>
                  </a:lnTo>
                  <a:lnTo>
                    <a:pt x="148" y="277"/>
                  </a:lnTo>
                  <a:lnTo>
                    <a:pt x="257" y="168"/>
                  </a:lnTo>
                  <a:lnTo>
                    <a:pt x="269" y="158"/>
                  </a:lnTo>
                  <a:lnTo>
                    <a:pt x="283" y="152"/>
                  </a:lnTo>
                  <a:lnTo>
                    <a:pt x="299" y="151"/>
                  </a:lnTo>
                  <a:lnTo>
                    <a:pt x="314" y="153"/>
                  </a:lnTo>
                  <a:lnTo>
                    <a:pt x="328" y="160"/>
                  </a:lnTo>
                  <a:lnTo>
                    <a:pt x="415" y="220"/>
                  </a:lnTo>
                  <a:lnTo>
                    <a:pt x="434" y="230"/>
                  </a:lnTo>
                  <a:lnTo>
                    <a:pt x="456" y="238"/>
                  </a:lnTo>
                  <a:lnTo>
                    <a:pt x="477" y="240"/>
                  </a:lnTo>
                  <a:lnTo>
                    <a:pt x="498" y="237"/>
                  </a:lnTo>
                  <a:lnTo>
                    <a:pt x="518" y="230"/>
                  </a:lnTo>
                  <a:lnTo>
                    <a:pt x="539" y="220"/>
                  </a:lnTo>
                  <a:lnTo>
                    <a:pt x="555" y="206"/>
                  </a:lnTo>
                  <a:lnTo>
                    <a:pt x="568" y="190"/>
                  </a:lnTo>
                  <a:lnTo>
                    <a:pt x="578" y="171"/>
                  </a:lnTo>
                  <a:lnTo>
                    <a:pt x="584" y="150"/>
                  </a:lnTo>
                  <a:lnTo>
                    <a:pt x="605" y="46"/>
                  </a:lnTo>
                  <a:lnTo>
                    <a:pt x="610" y="31"/>
                  </a:lnTo>
                  <a:lnTo>
                    <a:pt x="619" y="18"/>
                  </a:lnTo>
                  <a:lnTo>
                    <a:pt x="630" y="9"/>
                  </a:lnTo>
                  <a:lnTo>
                    <a:pt x="644" y="3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337"/>
            <p:cNvSpPr>
              <a:spLocks noEditPoints="1"/>
            </p:cNvSpPr>
            <p:nvPr/>
          </p:nvSpPr>
          <p:spPr bwMode="auto">
            <a:xfrm>
              <a:off x="5708651" y="2300288"/>
              <a:ext cx="98425" cy="98425"/>
            </a:xfrm>
            <a:custGeom>
              <a:avLst/>
              <a:gdLst>
                <a:gd name="T0" fmla="*/ 249 w 558"/>
                <a:gd name="T1" fmla="*/ 114 h 558"/>
                <a:gd name="T2" fmla="*/ 194 w 558"/>
                <a:gd name="T3" fmla="*/ 135 h 558"/>
                <a:gd name="T4" fmla="*/ 151 w 558"/>
                <a:gd name="T5" fmla="*/ 171 h 558"/>
                <a:gd name="T6" fmla="*/ 122 w 558"/>
                <a:gd name="T7" fmla="*/ 221 h 558"/>
                <a:gd name="T8" fmla="*/ 112 w 558"/>
                <a:gd name="T9" fmla="*/ 279 h 558"/>
                <a:gd name="T10" fmla="*/ 122 w 558"/>
                <a:gd name="T11" fmla="*/ 337 h 558"/>
                <a:gd name="T12" fmla="*/ 151 w 558"/>
                <a:gd name="T13" fmla="*/ 386 h 558"/>
                <a:gd name="T14" fmla="*/ 194 w 558"/>
                <a:gd name="T15" fmla="*/ 424 h 558"/>
                <a:gd name="T16" fmla="*/ 249 w 558"/>
                <a:gd name="T17" fmla="*/ 443 h 558"/>
                <a:gd name="T18" fmla="*/ 309 w 558"/>
                <a:gd name="T19" fmla="*/ 443 h 558"/>
                <a:gd name="T20" fmla="*/ 363 w 558"/>
                <a:gd name="T21" fmla="*/ 424 h 558"/>
                <a:gd name="T22" fmla="*/ 407 w 558"/>
                <a:gd name="T23" fmla="*/ 386 h 558"/>
                <a:gd name="T24" fmla="*/ 436 w 558"/>
                <a:gd name="T25" fmla="*/ 337 h 558"/>
                <a:gd name="T26" fmla="*/ 446 w 558"/>
                <a:gd name="T27" fmla="*/ 279 h 558"/>
                <a:gd name="T28" fmla="*/ 436 w 558"/>
                <a:gd name="T29" fmla="*/ 221 h 558"/>
                <a:gd name="T30" fmla="*/ 407 w 558"/>
                <a:gd name="T31" fmla="*/ 171 h 558"/>
                <a:gd name="T32" fmla="*/ 363 w 558"/>
                <a:gd name="T33" fmla="*/ 135 h 558"/>
                <a:gd name="T34" fmla="*/ 309 w 558"/>
                <a:gd name="T35" fmla="*/ 114 h 558"/>
                <a:gd name="T36" fmla="*/ 279 w 558"/>
                <a:gd name="T37" fmla="*/ 0 h 558"/>
                <a:gd name="T38" fmla="*/ 359 w 558"/>
                <a:gd name="T39" fmla="*/ 12 h 558"/>
                <a:gd name="T40" fmla="*/ 430 w 558"/>
                <a:gd name="T41" fmla="*/ 45 h 558"/>
                <a:gd name="T42" fmla="*/ 489 w 558"/>
                <a:gd name="T43" fmla="*/ 96 h 558"/>
                <a:gd name="T44" fmla="*/ 531 w 558"/>
                <a:gd name="T45" fmla="*/ 161 h 558"/>
                <a:gd name="T46" fmla="*/ 555 w 558"/>
                <a:gd name="T47" fmla="*/ 238 h 558"/>
                <a:gd name="T48" fmla="*/ 555 w 558"/>
                <a:gd name="T49" fmla="*/ 320 h 558"/>
                <a:gd name="T50" fmla="*/ 531 w 558"/>
                <a:gd name="T51" fmla="*/ 396 h 558"/>
                <a:gd name="T52" fmla="*/ 489 w 558"/>
                <a:gd name="T53" fmla="*/ 462 h 558"/>
                <a:gd name="T54" fmla="*/ 430 w 558"/>
                <a:gd name="T55" fmla="*/ 513 h 558"/>
                <a:gd name="T56" fmla="*/ 359 w 558"/>
                <a:gd name="T57" fmla="*/ 546 h 558"/>
                <a:gd name="T58" fmla="*/ 279 w 558"/>
                <a:gd name="T59" fmla="*/ 558 h 558"/>
                <a:gd name="T60" fmla="*/ 198 w 558"/>
                <a:gd name="T61" fmla="*/ 546 h 558"/>
                <a:gd name="T62" fmla="*/ 127 w 558"/>
                <a:gd name="T63" fmla="*/ 513 h 558"/>
                <a:gd name="T64" fmla="*/ 68 w 558"/>
                <a:gd name="T65" fmla="*/ 462 h 558"/>
                <a:gd name="T66" fmla="*/ 26 w 558"/>
                <a:gd name="T67" fmla="*/ 396 h 558"/>
                <a:gd name="T68" fmla="*/ 4 w 558"/>
                <a:gd name="T69" fmla="*/ 320 h 558"/>
                <a:gd name="T70" fmla="*/ 4 w 558"/>
                <a:gd name="T71" fmla="*/ 238 h 558"/>
                <a:gd name="T72" fmla="*/ 26 w 558"/>
                <a:gd name="T73" fmla="*/ 161 h 558"/>
                <a:gd name="T74" fmla="*/ 68 w 558"/>
                <a:gd name="T75" fmla="*/ 96 h 558"/>
                <a:gd name="T76" fmla="*/ 127 w 558"/>
                <a:gd name="T77" fmla="*/ 45 h 558"/>
                <a:gd name="T78" fmla="*/ 198 w 558"/>
                <a:gd name="T79" fmla="*/ 12 h 558"/>
                <a:gd name="T80" fmla="*/ 279 w 558"/>
                <a:gd name="T8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558">
                  <a:moveTo>
                    <a:pt x="279" y="111"/>
                  </a:moveTo>
                  <a:lnTo>
                    <a:pt x="249" y="114"/>
                  </a:lnTo>
                  <a:lnTo>
                    <a:pt x="220" y="122"/>
                  </a:lnTo>
                  <a:lnTo>
                    <a:pt x="194" y="135"/>
                  </a:lnTo>
                  <a:lnTo>
                    <a:pt x="171" y="151"/>
                  </a:lnTo>
                  <a:lnTo>
                    <a:pt x="151" y="171"/>
                  </a:lnTo>
                  <a:lnTo>
                    <a:pt x="134" y="194"/>
                  </a:lnTo>
                  <a:lnTo>
                    <a:pt x="122" y="221"/>
                  </a:lnTo>
                  <a:lnTo>
                    <a:pt x="114" y="249"/>
                  </a:lnTo>
                  <a:lnTo>
                    <a:pt x="112" y="279"/>
                  </a:lnTo>
                  <a:lnTo>
                    <a:pt x="114" y="309"/>
                  </a:lnTo>
                  <a:lnTo>
                    <a:pt x="122" y="337"/>
                  </a:lnTo>
                  <a:lnTo>
                    <a:pt x="134" y="363"/>
                  </a:lnTo>
                  <a:lnTo>
                    <a:pt x="151" y="386"/>
                  </a:lnTo>
                  <a:lnTo>
                    <a:pt x="171" y="406"/>
                  </a:lnTo>
                  <a:lnTo>
                    <a:pt x="194" y="424"/>
                  </a:lnTo>
                  <a:lnTo>
                    <a:pt x="220" y="436"/>
                  </a:lnTo>
                  <a:lnTo>
                    <a:pt x="249" y="443"/>
                  </a:lnTo>
                  <a:lnTo>
                    <a:pt x="279" y="446"/>
                  </a:lnTo>
                  <a:lnTo>
                    <a:pt x="309" y="443"/>
                  </a:lnTo>
                  <a:lnTo>
                    <a:pt x="337" y="436"/>
                  </a:lnTo>
                  <a:lnTo>
                    <a:pt x="363" y="424"/>
                  </a:lnTo>
                  <a:lnTo>
                    <a:pt x="387" y="406"/>
                  </a:lnTo>
                  <a:lnTo>
                    <a:pt x="407" y="386"/>
                  </a:lnTo>
                  <a:lnTo>
                    <a:pt x="423" y="363"/>
                  </a:lnTo>
                  <a:lnTo>
                    <a:pt x="436" y="337"/>
                  </a:lnTo>
                  <a:lnTo>
                    <a:pt x="443" y="309"/>
                  </a:lnTo>
                  <a:lnTo>
                    <a:pt x="446" y="279"/>
                  </a:lnTo>
                  <a:lnTo>
                    <a:pt x="443" y="249"/>
                  </a:lnTo>
                  <a:lnTo>
                    <a:pt x="436" y="221"/>
                  </a:lnTo>
                  <a:lnTo>
                    <a:pt x="423" y="194"/>
                  </a:lnTo>
                  <a:lnTo>
                    <a:pt x="407" y="171"/>
                  </a:lnTo>
                  <a:lnTo>
                    <a:pt x="387" y="151"/>
                  </a:lnTo>
                  <a:lnTo>
                    <a:pt x="363" y="135"/>
                  </a:lnTo>
                  <a:lnTo>
                    <a:pt x="337" y="122"/>
                  </a:lnTo>
                  <a:lnTo>
                    <a:pt x="309" y="114"/>
                  </a:lnTo>
                  <a:lnTo>
                    <a:pt x="279" y="111"/>
                  </a:lnTo>
                  <a:close/>
                  <a:moveTo>
                    <a:pt x="279" y="0"/>
                  </a:moveTo>
                  <a:lnTo>
                    <a:pt x="320" y="3"/>
                  </a:lnTo>
                  <a:lnTo>
                    <a:pt x="359" y="12"/>
                  </a:lnTo>
                  <a:lnTo>
                    <a:pt x="397" y="26"/>
                  </a:lnTo>
                  <a:lnTo>
                    <a:pt x="430" y="45"/>
                  </a:lnTo>
                  <a:lnTo>
                    <a:pt x="462" y="69"/>
                  </a:lnTo>
                  <a:lnTo>
                    <a:pt x="489" y="96"/>
                  </a:lnTo>
                  <a:lnTo>
                    <a:pt x="512" y="127"/>
                  </a:lnTo>
                  <a:lnTo>
                    <a:pt x="531" y="161"/>
                  </a:lnTo>
                  <a:lnTo>
                    <a:pt x="546" y="198"/>
                  </a:lnTo>
                  <a:lnTo>
                    <a:pt x="555" y="238"/>
                  </a:lnTo>
                  <a:lnTo>
                    <a:pt x="558" y="279"/>
                  </a:lnTo>
                  <a:lnTo>
                    <a:pt x="555" y="320"/>
                  </a:lnTo>
                  <a:lnTo>
                    <a:pt x="546" y="360"/>
                  </a:lnTo>
                  <a:lnTo>
                    <a:pt x="531" y="396"/>
                  </a:lnTo>
                  <a:lnTo>
                    <a:pt x="512" y="431"/>
                  </a:lnTo>
                  <a:lnTo>
                    <a:pt x="489" y="462"/>
                  </a:lnTo>
                  <a:lnTo>
                    <a:pt x="462" y="490"/>
                  </a:lnTo>
                  <a:lnTo>
                    <a:pt x="430" y="513"/>
                  </a:lnTo>
                  <a:lnTo>
                    <a:pt x="397" y="532"/>
                  </a:lnTo>
                  <a:lnTo>
                    <a:pt x="359" y="546"/>
                  </a:lnTo>
                  <a:lnTo>
                    <a:pt x="320" y="555"/>
                  </a:lnTo>
                  <a:lnTo>
                    <a:pt x="279" y="558"/>
                  </a:lnTo>
                  <a:lnTo>
                    <a:pt x="238" y="555"/>
                  </a:lnTo>
                  <a:lnTo>
                    <a:pt x="198" y="546"/>
                  </a:lnTo>
                  <a:lnTo>
                    <a:pt x="162" y="532"/>
                  </a:lnTo>
                  <a:lnTo>
                    <a:pt x="127" y="513"/>
                  </a:lnTo>
                  <a:lnTo>
                    <a:pt x="96" y="490"/>
                  </a:lnTo>
                  <a:lnTo>
                    <a:pt x="68" y="462"/>
                  </a:lnTo>
                  <a:lnTo>
                    <a:pt x="45" y="431"/>
                  </a:lnTo>
                  <a:lnTo>
                    <a:pt x="26" y="396"/>
                  </a:lnTo>
                  <a:lnTo>
                    <a:pt x="12" y="360"/>
                  </a:lnTo>
                  <a:lnTo>
                    <a:pt x="4" y="320"/>
                  </a:lnTo>
                  <a:lnTo>
                    <a:pt x="0" y="279"/>
                  </a:lnTo>
                  <a:lnTo>
                    <a:pt x="4" y="238"/>
                  </a:lnTo>
                  <a:lnTo>
                    <a:pt x="12" y="198"/>
                  </a:lnTo>
                  <a:lnTo>
                    <a:pt x="26" y="161"/>
                  </a:lnTo>
                  <a:lnTo>
                    <a:pt x="45" y="127"/>
                  </a:lnTo>
                  <a:lnTo>
                    <a:pt x="68" y="96"/>
                  </a:lnTo>
                  <a:lnTo>
                    <a:pt x="96" y="69"/>
                  </a:lnTo>
                  <a:lnTo>
                    <a:pt x="127" y="45"/>
                  </a:lnTo>
                  <a:lnTo>
                    <a:pt x="162" y="26"/>
                  </a:lnTo>
                  <a:lnTo>
                    <a:pt x="198" y="12"/>
                  </a:lnTo>
                  <a:lnTo>
                    <a:pt x="238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338"/>
            <p:cNvSpPr>
              <a:spLocks/>
            </p:cNvSpPr>
            <p:nvPr/>
          </p:nvSpPr>
          <p:spPr bwMode="auto">
            <a:xfrm>
              <a:off x="5326063" y="1906588"/>
              <a:ext cx="541338" cy="541338"/>
            </a:xfrm>
            <a:custGeom>
              <a:avLst/>
              <a:gdLst>
                <a:gd name="T0" fmla="*/ 2085 w 3065"/>
                <a:gd name="T1" fmla="*/ 103 h 3069"/>
                <a:gd name="T2" fmla="*/ 2615 w 3065"/>
                <a:gd name="T3" fmla="*/ 450 h 3069"/>
                <a:gd name="T4" fmla="*/ 2962 w 3065"/>
                <a:gd name="T5" fmla="*/ 981 h 3069"/>
                <a:gd name="T6" fmla="*/ 3062 w 3065"/>
                <a:gd name="T7" fmla="*/ 1552 h 3069"/>
                <a:gd name="T8" fmla="*/ 2964 w 3065"/>
                <a:gd name="T9" fmla="*/ 1567 h 3069"/>
                <a:gd name="T10" fmla="*/ 2881 w 3065"/>
                <a:gd name="T11" fmla="*/ 1085 h 3069"/>
                <a:gd name="T12" fmla="*/ 2567 w 3065"/>
                <a:gd name="T13" fmla="*/ 560 h 3069"/>
                <a:gd name="T14" fmla="*/ 2064 w 3065"/>
                <a:gd name="T15" fmla="*/ 215 h 3069"/>
                <a:gd name="T16" fmla="*/ 1439 w 3065"/>
                <a:gd name="T17" fmla="*/ 114 h 3069"/>
                <a:gd name="T18" fmla="*/ 841 w 3065"/>
                <a:gd name="T19" fmla="*/ 292 h 3069"/>
                <a:gd name="T20" fmla="*/ 386 w 3065"/>
                <a:gd name="T21" fmla="*/ 695 h 3069"/>
                <a:gd name="T22" fmla="*/ 138 w 3065"/>
                <a:gd name="T23" fmla="*/ 1259 h 3069"/>
                <a:gd name="T24" fmla="*/ 161 w 3065"/>
                <a:gd name="T25" fmla="*/ 1908 h 3069"/>
                <a:gd name="T26" fmla="*/ 458 w 3065"/>
                <a:gd name="T27" fmla="*/ 2464 h 3069"/>
                <a:gd name="T28" fmla="*/ 1100 w 3065"/>
                <a:gd name="T29" fmla="*/ 2298 h 3069"/>
                <a:gd name="T30" fmla="*/ 1107 w 3065"/>
                <a:gd name="T31" fmla="*/ 2022 h 3069"/>
                <a:gd name="T32" fmla="*/ 987 w 3065"/>
                <a:gd name="T33" fmla="*/ 1790 h 3069"/>
                <a:gd name="T34" fmla="*/ 886 w 3065"/>
                <a:gd name="T35" fmla="*/ 1571 h 3069"/>
                <a:gd name="T36" fmla="*/ 933 w 3065"/>
                <a:gd name="T37" fmla="*/ 1211 h 3069"/>
                <a:gd name="T38" fmla="*/ 944 w 3065"/>
                <a:gd name="T39" fmla="*/ 809 h 3069"/>
                <a:gd name="T40" fmla="*/ 1108 w 3065"/>
                <a:gd name="T41" fmla="*/ 560 h 3069"/>
                <a:gd name="T42" fmla="*/ 1466 w 3065"/>
                <a:gd name="T43" fmla="*/ 448 h 3069"/>
                <a:gd name="T44" fmla="*/ 1874 w 3065"/>
                <a:gd name="T45" fmla="*/ 510 h 3069"/>
                <a:gd name="T46" fmla="*/ 2097 w 3065"/>
                <a:gd name="T47" fmla="*/ 736 h 3069"/>
                <a:gd name="T48" fmla="*/ 2132 w 3065"/>
                <a:gd name="T49" fmla="*/ 939 h 3069"/>
                <a:gd name="T50" fmla="*/ 2181 w 3065"/>
                <a:gd name="T51" fmla="*/ 1343 h 3069"/>
                <a:gd name="T52" fmla="*/ 2095 w 3065"/>
                <a:gd name="T53" fmla="*/ 1706 h 3069"/>
                <a:gd name="T54" fmla="*/ 1973 w 3065"/>
                <a:gd name="T55" fmla="*/ 1712 h 3069"/>
                <a:gd name="T56" fmla="*/ 2003 w 3065"/>
                <a:gd name="T57" fmla="*/ 1629 h 3069"/>
                <a:gd name="T58" fmla="*/ 2069 w 3065"/>
                <a:gd name="T59" fmla="*/ 1343 h 3069"/>
                <a:gd name="T60" fmla="*/ 2020 w 3065"/>
                <a:gd name="T61" fmla="*/ 936 h 3069"/>
                <a:gd name="T62" fmla="*/ 1997 w 3065"/>
                <a:gd name="T63" fmla="*/ 786 h 3069"/>
                <a:gd name="T64" fmla="*/ 1801 w 3065"/>
                <a:gd name="T65" fmla="*/ 600 h 3069"/>
                <a:gd name="T66" fmla="*/ 1413 w 3065"/>
                <a:gd name="T67" fmla="*/ 565 h 3069"/>
                <a:gd name="T68" fmla="*/ 1122 w 3065"/>
                <a:gd name="T69" fmla="*/ 697 h 3069"/>
                <a:gd name="T70" fmla="*/ 1044 w 3065"/>
                <a:gd name="T71" fmla="*/ 893 h 3069"/>
                <a:gd name="T72" fmla="*/ 1026 w 3065"/>
                <a:gd name="T73" fmla="*/ 1275 h 3069"/>
                <a:gd name="T74" fmla="*/ 1002 w 3065"/>
                <a:gd name="T75" fmla="*/ 1576 h 3069"/>
                <a:gd name="T76" fmla="*/ 1085 w 3065"/>
                <a:gd name="T77" fmla="*/ 1734 h 3069"/>
                <a:gd name="T78" fmla="*/ 1192 w 3065"/>
                <a:gd name="T79" fmla="*/ 1947 h 3069"/>
                <a:gd name="T80" fmla="*/ 1242 w 3065"/>
                <a:gd name="T81" fmla="*/ 2216 h 3069"/>
                <a:gd name="T82" fmla="*/ 1146 w 3065"/>
                <a:gd name="T83" fmla="*/ 2406 h 3069"/>
                <a:gd name="T84" fmla="*/ 779 w 3065"/>
                <a:gd name="T85" fmla="*/ 2741 h 3069"/>
                <a:gd name="T86" fmla="*/ 972 w 3065"/>
                <a:gd name="T87" fmla="*/ 2841 h 3069"/>
                <a:gd name="T88" fmla="*/ 1303 w 3065"/>
                <a:gd name="T89" fmla="*/ 2939 h 3069"/>
                <a:gd name="T90" fmla="*/ 1566 w 3065"/>
                <a:gd name="T91" fmla="*/ 2968 h 3069"/>
                <a:gd name="T92" fmla="*/ 1550 w 3065"/>
                <a:gd name="T93" fmla="*/ 3066 h 3069"/>
                <a:gd name="T94" fmla="*/ 1270 w 3065"/>
                <a:gd name="T95" fmla="*/ 3045 h 3069"/>
                <a:gd name="T96" fmla="*/ 889 w 3065"/>
                <a:gd name="T97" fmla="*/ 2927 h 3069"/>
                <a:gd name="T98" fmla="*/ 665 w 3065"/>
                <a:gd name="T99" fmla="*/ 2798 h 3069"/>
                <a:gd name="T100" fmla="*/ 498 w 3065"/>
                <a:gd name="T101" fmla="*/ 2665 h 3069"/>
                <a:gd name="T102" fmla="*/ 134 w 3065"/>
                <a:gd name="T103" fmla="*/ 2162 h 3069"/>
                <a:gd name="T104" fmla="*/ 0 w 3065"/>
                <a:gd name="T105" fmla="*/ 1535 h 3069"/>
                <a:gd name="T106" fmla="*/ 139 w 3065"/>
                <a:gd name="T107" fmla="*/ 895 h 3069"/>
                <a:gd name="T108" fmla="*/ 515 w 3065"/>
                <a:gd name="T109" fmla="*/ 387 h 3069"/>
                <a:gd name="T110" fmla="*/ 1066 w 3065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65" h="3069">
                  <a:moveTo>
                    <a:pt x="1532" y="0"/>
                  </a:moveTo>
                  <a:lnTo>
                    <a:pt x="1629" y="3"/>
                  </a:lnTo>
                  <a:lnTo>
                    <a:pt x="1725" y="12"/>
                  </a:lnTo>
                  <a:lnTo>
                    <a:pt x="1818" y="27"/>
                  </a:lnTo>
                  <a:lnTo>
                    <a:pt x="1909" y="47"/>
                  </a:lnTo>
                  <a:lnTo>
                    <a:pt x="1998" y="73"/>
                  </a:lnTo>
                  <a:lnTo>
                    <a:pt x="2085" y="103"/>
                  </a:lnTo>
                  <a:lnTo>
                    <a:pt x="2170" y="140"/>
                  </a:lnTo>
                  <a:lnTo>
                    <a:pt x="2253" y="180"/>
                  </a:lnTo>
                  <a:lnTo>
                    <a:pt x="2332" y="225"/>
                  </a:lnTo>
                  <a:lnTo>
                    <a:pt x="2408" y="276"/>
                  </a:lnTo>
                  <a:lnTo>
                    <a:pt x="2481" y="329"/>
                  </a:lnTo>
                  <a:lnTo>
                    <a:pt x="2549" y="387"/>
                  </a:lnTo>
                  <a:lnTo>
                    <a:pt x="2615" y="450"/>
                  </a:lnTo>
                  <a:lnTo>
                    <a:pt x="2678" y="516"/>
                  </a:lnTo>
                  <a:lnTo>
                    <a:pt x="2736" y="585"/>
                  </a:lnTo>
                  <a:lnTo>
                    <a:pt x="2790" y="658"/>
                  </a:lnTo>
                  <a:lnTo>
                    <a:pt x="2840" y="734"/>
                  </a:lnTo>
                  <a:lnTo>
                    <a:pt x="2885" y="813"/>
                  </a:lnTo>
                  <a:lnTo>
                    <a:pt x="2925" y="895"/>
                  </a:lnTo>
                  <a:lnTo>
                    <a:pt x="2962" y="981"/>
                  </a:lnTo>
                  <a:lnTo>
                    <a:pt x="2992" y="1068"/>
                  </a:lnTo>
                  <a:lnTo>
                    <a:pt x="3018" y="1157"/>
                  </a:lnTo>
                  <a:lnTo>
                    <a:pt x="3038" y="1249"/>
                  </a:lnTo>
                  <a:lnTo>
                    <a:pt x="3053" y="1342"/>
                  </a:lnTo>
                  <a:lnTo>
                    <a:pt x="3062" y="1437"/>
                  </a:lnTo>
                  <a:lnTo>
                    <a:pt x="3065" y="1535"/>
                  </a:lnTo>
                  <a:lnTo>
                    <a:pt x="3062" y="1552"/>
                  </a:lnTo>
                  <a:lnTo>
                    <a:pt x="3054" y="1567"/>
                  </a:lnTo>
                  <a:lnTo>
                    <a:pt x="3042" y="1579"/>
                  </a:lnTo>
                  <a:lnTo>
                    <a:pt x="3027" y="1587"/>
                  </a:lnTo>
                  <a:lnTo>
                    <a:pt x="3009" y="1590"/>
                  </a:lnTo>
                  <a:lnTo>
                    <a:pt x="2991" y="1587"/>
                  </a:lnTo>
                  <a:lnTo>
                    <a:pt x="2976" y="1579"/>
                  </a:lnTo>
                  <a:lnTo>
                    <a:pt x="2964" y="1567"/>
                  </a:lnTo>
                  <a:lnTo>
                    <a:pt x="2956" y="1552"/>
                  </a:lnTo>
                  <a:lnTo>
                    <a:pt x="2954" y="1535"/>
                  </a:lnTo>
                  <a:lnTo>
                    <a:pt x="2951" y="1441"/>
                  </a:lnTo>
                  <a:lnTo>
                    <a:pt x="2942" y="1349"/>
                  </a:lnTo>
                  <a:lnTo>
                    <a:pt x="2926" y="1259"/>
                  </a:lnTo>
                  <a:lnTo>
                    <a:pt x="2906" y="1171"/>
                  </a:lnTo>
                  <a:lnTo>
                    <a:pt x="2881" y="1085"/>
                  </a:lnTo>
                  <a:lnTo>
                    <a:pt x="2850" y="1002"/>
                  </a:lnTo>
                  <a:lnTo>
                    <a:pt x="2814" y="921"/>
                  </a:lnTo>
                  <a:lnTo>
                    <a:pt x="2773" y="843"/>
                  </a:lnTo>
                  <a:lnTo>
                    <a:pt x="2729" y="767"/>
                  </a:lnTo>
                  <a:lnTo>
                    <a:pt x="2679" y="695"/>
                  </a:lnTo>
                  <a:lnTo>
                    <a:pt x="2625" y="626"/>
                  </a:lnTo>
                  <a:lnTo>
                    <a:pt x="2567" y="560"/>
                  </a:lnTo>
                  <a:lnTo>
                    <a:pt x="2506" y="499"/>
                  </a:lnTo>
                  <a:lnTo>
                    <a:pt x="2440" y="440"/>
                  </a:lnTo>
                  <a:lnTo>
                    <a:pt x="2371" y="386"/>
                  </a:lnTo>
                  <a:lnTo>
                    <a:pt x="2299" y="336"/>
                  </a:lnTo>
                  <a:lnTo>
                    <a:pt x="2223" y="292"/>
                  </a:lnTo>
                  <a:lnTo>
                    <a:pt x="2145" y="251"/>
                  </a:lnTo>
                  <a:lnTo>
                    <a:pt x="2064" y="215"/>
                  </a:lnTo>
                  <a:lnTo>
                    <a:pt x="1981" y="184"/>
                  </a:lnTo>
                  <a:lnTo>
                    <a:pt x="1895" y="159"/>
                  </a:lnTo>
                  <a:lnTo>
                    <a:pt x="1808" y="139"/>
                  </a:lnTo>
                  <a:lnTo>
                    <a:pt x="1718" y="123"/>
                  </a:lnTo>
                  <a:lnTo>
                    <a:pt x="1625" y="114"/>
                  </a:lnTo>
                  <a:lnTo>
                    <a:pt x="1532" y="111"/>
                  </a:lnTo>
                  <a:lnTo>
                    <a:pt x="1439" y="114"/>
                  </a:lnTo>
                  <a:lnTo>
                    <a:pt x="1348" y="123"/>
                  </a:lnTo>
                  <a:lnTo>
                    <a:pt x="1257" y="139"/>
                  </a:lnTo>
                  <a:lnTo>
                    <a:pt x="1169" y="159"/>
                  </a:lnTo>
                  <a:lnTo>
                    <a:pt x="1083" y="184"/>
                  </a:lnTo>
                  <a:lnTo>
                    <a:pt x="1000" y="215"/>
                  </a:lnTo>
                  <a:lnTo>
                    <a:pt x="919" y="251"/>
                  </a:lnTo>
                  <a:lnTo>
                    <a:pt x="841" y="292"/>
                  </a:lnTo>
                  <a:lnTo>
                    <a:pt x="766" y="336"/>
                  </a:lnTo>
                  <a:lnTo>
                    <a:pt x="693" y="386"/>
                  </a:lnTo>
                  <a:lnTo>
                    <a:pt x="625" y="440"/>
                  </a:lnTo>
                  <a:lnTo>
                    <a:pt x="559" y="499"/>
                  </a:lnTo>
                  <a:lnTo>
                    <a:pt x="498" y="560"/>
                  </a:lnTo>
                  <a:lnTo>
                    <a:pt x="440" y="626"/>
                  </a:lnTo>
                  <a:lnTo>
                    <a:pt x="386" y="695"/>
                  </a:lnTo>
                  <a:lnTo>
                    <a:pt x="336" y="767"/>
                  </a:lnTo>
                  <a:lnTo>
                    <a:pt x="291" y="843"/>
                  </a:lnTo>
                  <a:lnTo>
                    <a:pt x="250" y="921"/>
                  </a:lnTo>
                  <a:lnTo>
                    <a:pt x="215" y="1002"/>
                  </a:lnTo>
                  <a:lnTo>
                    <a:pt x="183" y="1085"/>
                  </a:lnTo>
                  <a:lnTo>
                    <a:pt x="158" y="1171"/>
                  </a:lnTo>
                  <a:lnTo>
                    <a:pt x="138" y="1259"/>
                  </a:lnTo>
                  <a:lnTo>
                    <a:pt x="124" y="1349"/>
                  </a:lnTo>
                  <a:lnTo>
                    <a:pt x="115" y="1441"/>
                  </a:lnTo>
                  <a:lnTo>
                    <a:pt x="111" y="1535"/>
                  </a:lnTo>
                  <a:lnTo>
                    <a:pt x="115" y="1630"/>
                  </a:lnTo>
                  <a:lnTo>
                    <a:pt x="124" y="1725"/>
                  </a:lnTo>
                  <a:lnTo>
                    <a:pt x="140" y="1818"/>
                  </a:lnTo>
                  <a:lnTo>
                    <a:pt x="161" y="1908"/>
                  </a:lnTo>
                  <a:lnTo>
                    <a:pt x="188" y="1996"/>
                  </a:lnTo>
                  <a:lnTo>
                    <a:pt x="221" y="2081"/>
                  </a:lnTo>
                  <a:lnTo>
                    <a:pt x="258" y="2165"/>
                  </a:lnTo>
                  <a:lnTo>
                    <a:pt x="301" y="2244"/>
                  </a:lnTo>
                  <a:lnTo>
                    <a:pt x="349" y="2321"/>
                  </a:lnTo>
                  <a:lnTo>
                    <a:pt x="401" y="2394"/>
                  </a:lnTo>
                  <a:lnTo>
                    <a:pt x="458" y="2464"/>
                  </a:lnTo>
                  <a:lnTo>
                    <a:pt x="519" y="2531"/>
                  </a:lnTo>
                  <a:lnTo>
                    <a:pt x="584" y="2593"/>
                  </a:lnTo>
                  <a:lnTo>
                    <a:pt x="604" y="2579"/>
                  </a:lnTo>
                  <a:lnTo>
                    <a:pt x="625" y="2565"/>
                  </a:lnTo>
                  <a:lnTo>
                    <a:pt x="1066" y="2325"/>
                  </a:lnTo>
                  <a:lnTo>
                    <a:pt x="1085" y="2313"/>
                  </a:lnTo>
                  <a:lnTo>
                    <a:pt x="1100" y="2298"/>
                  </a:lnTo>
                  <a:lnTo>
                    <a:pt x="1114" y="2279"/>
                  </a:lnTo>
                  <a:lnTo>
                    <a:pt x="1123" y="2260"/>
                  </a:lnTo>
                  <a:lnTo>
                    <a:pt x="1129" y="2239"/>
                  </a:lnTo>
                  <a:lnTo>
                    <a:pt x="1131" y="2216"/>
                  </a:lnTo>
                  <a:lnTo>
                    <a:pt x="1131" y="2054"/>
                  </a:lnTo>
                  <a:lnTo>
                    <a:pt x="1120" y="2040"/>
                  </a:lnTo>
                  <a:lnTo>
                    <a:pt x="1107" y="2022"/>
                  </a:lnTo>
                  <a:lnTo>
                    <a:pt x="1092" y="1998"/>
                  </a:lnTo>
                  <a:lnTo>
                    <a:pt x="1075" y="1972"/>
                  </a:lnTo>
                  <a:lnTo>
                    <a:pt x="1058" y="1942"/>
                  </a:lnTo>
                  <a:lnTo>
                    <a:pt x="1040" y="1909"/>
                  </a:lnTo>
                  <a:lnTo>
                    <a:pt x="1021" y="1872"/>
                  </a:lnTo>
                  <a:lnTo>
                    <a:pt x="1004" y="1833"/>
                  </a:lnTo>
                  <a:lnTo>
                    <a:pt x="987" y="1790"/>
                  </a:lnTo>
                  <a:lnTo>
                    <a:pt x="972" y="1746"/>
                  </a:lnTo>
                  <a:lnTo>
                    <a:pt x="959" y="1698"/>
                  </a:lnTo>
                  <a:lnTo>
                    <a:pt x="936" y="1678"/>
                  </a:lnTo>
                  <a:lnTo>
                    <a:pt x="918" y="1653"/>
                  </a:lnTo>
                  <a:lnTo>
                    <a:pt x="904" y="1628"/>
                  </a:lnTo>
                  <a:lnTo>
                    <a:pt x="893" y="1601"/>
                  </a:lnTo>
                  <a:lnTo>
                    <a:pt x="886" y="1571"/>
                  </a:lnTo>
                  <a:lnTo>
                    <a:pt x="884" y="1541"/>
                  </a:lnTo>
                  <a:lnTo>
                    <a:pt x="884" y="1343"/>
                  </a:lnTo>
                  <a:lnTo>
                    <a:pt x="886" y="1314"/>
                  </a:lnTo>
                  <a:lnTo>
                    <a:pt x="892" y="1286"/>
                  </a:lnTo>
                  <a:lnTo>
                    <a:pt x="902" y="1260"/>
                  </a:lnTo>
                  <a:lnTo>
                    <a:pt x="916" y="1234"/>
                  </a:lnTo>
                  <a:lnTo>
                    <a:pt x="933" y="1211"/>
                  </a:lnTo>
                  <a:lnTo>
                    <a:pt x="933" y="950"/>
                  </a:lnTo>
                  <a:lnTo>
                    <a:pt x="932" y="939"/>
                  </a:lnTo>
                  <a:lnTo>
                    <a:pt x="931" y="922"/>
                  </a:lnTo>
                  <a:lnTo>
                    <a:pt x="932" y="899"/>
                  </a:lnTo>
                  <a:lnTo>
                    <a:pt x="933" y="873"/>
                  </a:lnTo>
                  <a:lnTo>
                    <a:pt x="937" y="843"/>
                  </a:lnTo>
                  <a:lnTo>
                    <a:pt x="944" y="809"/>
                  </a:lnTo>
                  <a:lnTo>
                    <a:pt x="953" y="774"/>
                  </a:lnTo>
                  <a:lnTo>
                    <a:pt x="968" y="736"/>
                  </a:lnTo>
                  <a:lnTo>
                    <a:pt x="986" y="699"/>
                  </a:lnTo>
                  <a:lnTo>
                    <a:pt x="1009" y="660"/>
                  </a:lnTo>
                  <a:lnTo>
                    <a:pt x="1039" y="623"/>
                  </a:lnTo>
                  <a:lnTo>
                    <a:pt x="1071" y="590"/>
                  </a:lnTo>
                  <a:lnTo>
                    <a:pt x="1108" y="560"/>
                  </a:lnTo>
                  <a:lnTo>
                    <a:pt x="1148" y="533"/>
                  </a:lnTo>
                  <a:lnTo>
                    <a:pt x="1192" y="510"/>
                  </a:lnTo>
                  <a:lnTo>
                    <a:pt x="1239" y="491"/>
                  </a:lnTo>
                  <a:lnTo>
                    <a:pt x="1291" y="474"/>
                  </a:lnTo>
                  <a:lnTo>
                    <a:pt x="1346" y="462"/>
                  </a:lnTo>
                  <a:lnTo>
                    <a:pt x="1404" y="453"/>
                  </a:lnTo>
                  <a:lnTo>
                    <a:pt x="1466" y="448"/>
                  </a:lnTo>
                  <a:lnTo>
                    <a:pt x="1532" y="446"/>
                  </a:lnTo>
                  <a:lnTo>
                    <a:pt x="1598" y="448"/>
                  </a:lnTo>
                  <a:lnTo>
                    <a:pt x="1661" y="453"/>
                  </a:lnTo>
                  <a:lnTo>
                    <a:pt x="1720" y="462"/>
                  </a:lnTo>
                  <a:lnTo>
                    <a:pt x="1774" y="474"/>
                  </a:lnTo>
                  <a:lnTo>
                    <a:pt x="1826" y="491"/>
                  </a:lnTo>
                  <a:lnTo>
                    <a:pt x="1874" y="510"/>
                  </a:lnTo>
                  <a:lnTo>
                    <a:pt x="1917" y="533"/>
                  </a:lnTo>
                  <a:lnTo>
                    <a:pt x="1958" y="560"/>
                  </a:lnTo>
                  <a:lnTo>
                    <a:pt x="1994" y="590"/>
                  </a:lnTo>
                  <a:lnTo>
                    <a:pt x="2027" y="623"/>
                  </a:lnTo>
                  <a:lnTo>
                    <a:pt x="2056" y="660"/>
                  </a:lnTo>
                  <a:lnTo>
                    <a:pt x="2079" y="699"/>
                  </a:lnTo>
                  <a:lnTo>
                    <a:pt x="2097" y="736"/>
                  </a:lnTo>
                  <a:lnTo>
                    <a:pt x="2111" y="774"/>
                  </a:lnTo>
                  <a:lnTo>
                    <a:pt x="2121" y="809"/>
                  </a:lnTo>
                  <a:lnTo>
                    <a:pt x="2127" y="843"/>
                  </a:lnTo>
                  <a:lnTo>
                    <a:pt x="2131" y="873"/>
                  </a:lnTo>
                  <a:lnTo>
                    <a:pt x="2133" y="899"/>
                  </a:lnTo>
                  <a:lnTo>
                    <a:pt x="2133" y="922"/>
                  </a:lnTo>
                  <a:lnTo>
                    <a:pt x="2132" y="939"/>
                  </a:lnTo>
                  <a:lnTo>
                    <a:pt x="2132" y="950"/>
                  </a:lnTo>
                  <a:lnTo>
                    <a:pt x="2132" y="1211"/>
                  </a:lnTo>
                  <a:lnTo>
                    <a:pt x="2149" y="1234"/>
                  </a:lnTo>
                  <a:lnTo>
                    <a:pt x="2162" y="1260"/>
                  </a:lnTo>
                  <a:lnTo>
                    <a:pt x="2172" y="1286"/>
                  </a:lnTo>
                  <a:lnTo>
                    <a:pt x="2179" y="1314"/>
                  </a:lnTo>
                  <a:lnTo>
                    <a:pt x="2181" y="1343"/>
                  </a:lnTo>
                  <a:lnTo>
                    <a:pt x="2181" y="1541"/>
                  </a:lnTo>
                  <a:lnTo>
                    <a:pt x="2179" y="1573"/>
                  </a:lnTo>
                  <a:lnTo>
                    <a:pt x="2170" y="1605"/>
                  </a:lnTo>
                  <a:lnTo>
                    <a:pt x="2158" y="1634"/>
                  </a:lnTo>
                  <a:lnTo>
                    <a:pt x="2141" y="1661"/>
                  </a:lnTo>
                  <a:lnTo>
                    <a:pt x="2120" y="1686"/>
                  </a:lnTo>
                  <a:lnTo>
                    <a:pt x="2095" y="1706"/>
                  </a:lnTo>
                  <a:lnTo>
                    <a:pt x="2067" y="1723"/>
                  </a:lnTo>
                  <a:lnTo>
                    <a:pt x="2037" y="1735"/>
                  </a:lnTo>
                  <a:lnTo>
                    <a:pt x="2021" y="1738"/>
                  </a:lnTo>
                  <a:lnTo>
                    <a:pt x="2007" y="1736"/>
                  </a:lnTo>
                  <a:lnTo>
                    <a:pt x="1994" y="1731"/>
                  </a:lnTo>
                  <a:lnTo>
                    <a:pt x="1982" y="1723"/>
                  </a:lnTo>
                  <a:lnTo>
                    <a:pt x="1973" y="1712"/>
                  </a:lnTo>
                  <a:lnTo>
                    <a:pt x="1967" y="1698"/>
                  </a:lnTo>
                  <a:lnTo>
                    <a:pt x="1965" y="1684"/>
                  </a:lnTo>
                  <a:lnTo>
                    <a:pt x="1966" y="1670"/>
                  </a:lnTo>
                  <a:lnTo>
                    <a:pt x="1971" y="1655"/>
                  </a:lnTo>
                  <a:lnTo>
                    <a:pt x="1979" y="1644"/>
                  </a:lnTo>
                  <a:lnTo>
                    <a:pt x="1990" y="1635"/>
                  </a:lnTo>
                  <a:lnTo>
                    <a:pt x="2003" y="1629"/>
                  </a:lnTo>
                  <a:lnTo>
                    <a:pt x="2021" y="1621"/>
                  </a:lnTo>
                  <a:lnTo>
                    <a:pt x="2038" y="1610"/>
                  </a:lnTo>
                  <a:lnTo>
                    <a:pt x="2051" y="1595"/>
                  </a:lnTo>
                  <a:lnTo>
                    <a:pt x="2061" y="1578"/>
                  </a:lnTo>
                  <a:lnTo>
                    <a:pt x="2067" y="1560"/>
                  </a:lnTo>
                  <a:lnTo>
                    <a:pt x="2069" y="1541"/>
                  </a:lnTo>
                  <a:lnTo>
                    <a:pt x="2069" y="1343"/>
                  </a:lnTo>
                  <a:lnTo>
                    <a:pt x="2067" y="1324"/>
                  </a:lnTo>
                  <a:lnTo>
                    <a:pt x="2061" y="1305"/>
                  </a:lnTo>
                  <a:lnTo>
                    <a:pt x="2052" y="1289"/>
                  </a:lnTo>
                  <a:lnTo>
                    <a:pt x="2039" y="1275"/>
                  </a:lnTo>
                  <a:lnTo>
                    <a:pt x="2020" y="1258"/>
                  </a:lnTo>
                  <a:lnTo>
                    <a:pt x="2020" y="940"/>
                  </a:lnTo>
                  <a:lnTo>
                    <a:pt x="2020" y="936"/>
                  </a:lnTo>
                  <a:lnTo>
                    <a:pt x="2021" y="927"/>
                  </a:lnTo>
                  <a:lnTo>
                    <a:pt x="2021" y="912"/>
                  </a:lnTo>
                  <a:lnTo>
                    <a:pt x="2020" y="892"/>
                  </a:lnTo>
                  <a:lnTo>
                    <a:pt x="2018" y="870"/>
                  </a:lnTo>
                  <a:lnTo>
                    <a:pt x="2014" y="844"/>
                  </a:lnTo>
                  <a:lnTo>
                    <a:pt x="2007" y="815"/>
                  </a:lnTo>
                  <a:lnTo>
                    <a:pt x="1997" y="786"/>
                  </a:lnTo>
                  <a:lnTo>
                    <a:pt x="1983" y="755"/>
                  </a:lnTo>
                  <a:lnTo>
                    <a:pt x="1965" y="725"/>
                  </a:lnTo>
                  <a:lnTo>
                    <a:pt x="1941" y="696"/>
                  </a:lnTo>
                  <a:lnTo>
                    <a:pt x="1913" y="667"/>
                  </a:lnTo>
                  <a:lnTo>
                    <a:pt x="1880" y="641"/>
                  </a:lnTo>
                  <a:lnTo>
                    <a:pt x="1842" y="619"/>
                  </a:lnTo>
                  <a:lnTo>
                    <a:pt x="1801" y="600"/>
                  </a:lnTo>
                  <a:lnTo>
                    <a:pt x="1755" y="585"/>
                  </a:lnTo>
                  <a:lnTo>
                    <a:pt x="1705" y="573"/>
                  </a:lnTo>
                  <a:lnTo>
                    <a:pt x="1652" y="565"/>
                  </a:lnTo>
                  <a:lnTo>
                    <a:pt x="1594" y="560"/>
                  </a:lnTo>
                  <a:lnTo>
                    <a:pt x="1532" y="558"/>
                  </a:lnTo>
                  <a:lnTo>
                    <a:pt x="1470" y="560"/>
                  </a:lnTo>
                  <a:lnTo>
                    <a:pt x="1413" y="565"/>
                  </a:lnTo>
                  <a:lnTo>
                    <a:pt x="1359" y="574"/>
                  </a:lnTo>
                  <a:lnTo>
                    <a:pt x="1309" y="585"/>
                  </a:lnTo>
                  <a:lnTo>
                    <a:pt x="1264" y="601"/>
                  </a:lnTo>
                  <a:lnTo>
                    <a:pt x="1222" y="619"/>
                  </a:lnTo>
                  <a:lnTo>
                    <a:pt x="1185" y="642"/>
                  </a:lnTo>
                  <a:lnTo>
                    <a:pt x="1151" y="667"/>
                  </a:lnTo>
                  <a:lnTo>
                    <a:pt x="1122" y="697"/>
                  </a:lnTo>
                  <a:lnTo>
                    <a:pt x="1098" y="726"/>
                  </a:lnTo>
                  <a:lnTo>
                    <a:pt x="1081" y="756"/>
                  </a:lnTo>
                  <a:lnTo>
                    <a:pt x="1067" y="787"/>
                  </a:lnTo>
                  <a:lnTo>
                    <a:pt x="1057" y="817"/>
                  </a:lnTo>
                  <a:lnTo>
                    <a:pt x="1050" y="845"/>
                  </a:lnTo>
                  <a:lnTo>
                    <a:pt x="1046" y="870"/>
                  </a:lnTo>
                  <a:lnTo>
                    <a:pt x="1044" y="893"/>
                  </a:lnTo>
                  <a:lnTo>
                    <a:pt x="1043" y="913"/>
                  </a:lnTo>
                  <a:lnTo>
                    <a:pt x="1044" y="927"/>
                  </a:lnTo>
                  <a:lnTo>
                    <a:pt x="1044" y="936"/>
                  </a:lnTo>
                  <a:lnTo>
                    <a:pt x="1044" y="940"/>
                  </a:lnTo>
                  <a:lnTo>
                    <a:pt x="1045" y="947"/>
                  </a:lnTo>
                  <a:lnTo>
                    <a:pt x="1045" y="1258"/>
                  </a:lnTo>
                  <a:lnTo>
                    <a:pt x="1026" y="1275"/>
                  </a:lnTo>
                  <a:lnTo>
                    <a:pt x="1013" y="1289"/>
                  </a:lnTo>
                  <a:lnTo>
                    <a:pt x="1003" y="1305"/>
                  </a:lnTo>
                  <a:lnTo>
                    <a:pt x="997" y="1324"/>
                  </a:lnTo>
                  <a:lnTo>
                    <a:pt x="995" y="1343"/>
                  </a:lnTo>
                  <a:lnTo>
                    <a:pt x="995" y="1541"/>
                  </a:lnTo>
                  <a:lnTo>
                    <a:pt x="997" y="1559"/>
                  </a:lnTo>
                  <a:lnTo>
                    <a:pt x="1002" y="1576"/>
                  </a:lnTo>
                  <a:lnTo>
                    <a:pt x="1011" y="1592"/>
                  </a:lnTo>
                  <a:lnTo>
                    <a:pt x="1023" y="1607"/>
                  </a:lnTo>
                  <a:lnTo>
                    <a:pt x="1039" y="1618"/>
                  </a:lnTo>
                  <a:lnTo>
                    <a:pt x="1057" y="1631"/>
                  </a:lnTo>
                  <a:lnTo>
                    <a:pt x="1062" y="1652"/>
                  </a:lnTo>
                  <a:lnTo>
                    <a:pt x="1073" y="1694"/>
                  </a:lnTo>
                  <a:lnTo>
                    <a:pt x="1085" y="1734"/>
                  </a:lnTo>
                  <a:lnTo>
                    <a:pt x="1099" y="1772"/>
                  </a:lnTo>
                  <a:lnTo>
                    <a:pt x="1115" y="1809"/>
                  </a:lnTo>
                  <a:lnTo>
                    <a:pt x="1131" y="1841"/>
                  </a:lnTo>
                  <a:lnTo>
                    <a:pt x="1147" y="1872"/>
                  </a:lnTo>
                  <a:lnTo>
                    <a:pt x="1162" y="1900"/>
                  </a:lnTo>
                  <a:lnTo>
                    <a:pt x="1177" y="1925"/>
                  </a:lnTo>
                  <a:lnTo>
                    <a:pt x="1192" y="1947"/>
                  </a:lnTo>
                  <a:lnTo>
                    <a:pt x="1204" y="1965"/>
                  </a:lnTo>
                  <a:lnTo>
                    <a:pt x="1214" y="1979"/>
                  </a:lnTo>
                  <a:lnTo>
                    <a:pt x="1222" y="1990"/>
                  </a:lnTo>
                  <a:lnTo>
                    <a:pt x="1227" y="1997"/>
                  </a:lnTo>
                  <a:lnTo>
                    <a:pt x="1229" y="1999"/>
                  </a:lnTo>
                  <a:lnTo>
                    <a:pt x="1242" y="2015"/>
                  </a:lnTo>
                  <a:lnTo>
                    <a:pt x="1242" y="2216"/>
                  </a:lnTo>
                  <a:lnTo>
                    <a:pt x="1240" y="2248"/>
                  </a:lnTo>
                  <a:lnTo>
                    <a:pt x="1234" y="2279"/>
                  </a:lnTo>
                  <a:lnTo>
                    <a:pt x="1223" y="2309"/>
                  </a:lnTo>
                  <a:lnTo>
                    <a:pt x="1209" y="2336"/>
                  </a:lnTo>
                  <a:lnTo>
                    <a:pt x="1192" y="2362"/>
                  </a:lnTo>
                  <a:lnTo>
                    <a:pt x="1170" y="2386"/>
                  </a:lnTo>
                  <a:lnTo>
                    <a:pt x="1146" y="2406"/>
                  </a:lnTo>
                  <a:lnTo>
                    <a:pt x="1120" y="2423"/>
                  </a:lnTo>
                  <a:lnTo>
                    <a:pt x="679" y="2664"/>
                  </a:lnTo>
                  <a:lnTo>
                    <a:pt x="674" y="2667"/>
                  </a:lnTo>
                  <a:lnTo>
                    <a:pt x="681" y="2673"/>
                  </a:lnTo>
                  <a:lnTo>
                    <a:pt x="717" y="2699"/>
                  </a:lnTo>
                  <a:lnTo>
                    <a:pt x="756" y="2725"/>
                  </a:lnTo>
                  <a:lnTo>
                    <a:pt x="779" y="2741"/>
                  </a:lnTo>
                  <a:lnTo>
                    <a:pt x="821" y="2765"/>
                  </a:lnTo>
                  <a:lnTo>
                    <a:pt x="863" y="2790"/>
                  </a:lnTo>
                  <a:lnTo>
                    <a:pt x="875" y="2796"/>
                  </a:lnTo>
                  <a:lnTo>
                    <a:pt x="923" y="2819"/>
                  </a:lnTo>
                  <a:lnTo>
                    <a:pt x="971" y="2841"/>
                  </a:lnTo>
                  <a:lnTo>
                    <a:pt x="971" y="2841"/>
                  </a:lnTo>
                  <a:lnTo>
                    <a:pt x="972" y="2841"/>
                  </a:lnTo>
                  <a:lnTo>
                    <a:pt x="1023" y="2863"/>
                  </a:lnTo>
                  <a:lnTo>
                    <a:pt x="1075" y="2881"/>
                  </a:lnTo>
                  <a:lnTo>
                    <a:pt x="1082" y="2884"/>
                  </a:lnTo>
                  <a:lnTo>
                    <a:pt x="1153" y="2905"/>
                  </a:lnTo>
                  <a:lnTo>
                    <a:pt x="1225" y="2924"/>
                  </a:lnTo>
                  <a:lnTo>
                    <a:pt x="1299" y="2938"/>
                  </a:lnTo>
                  <a:lnTo>
                    <a:pt x="1303" y="2939"/>
                  </a:lnTo>
                  <a:lnTo>
                    <a:pt x="1356" y="2946"/>
                  </a:lnTo>
                  <a:lnTo>
                    <a:pt x="1408" y="2951"/>
                  </a:lnTo>
                  <a:lnTo>
                    <a:pt x="1427" y="2953"/>
                  </a:lnTo>
                  <a:lnTo>
                    <a:pt x="1479" y="2956"/>
                  </a:lnTo>
                  <a:lnTo>
                    <a:pt x="1532" y="2957"/>
                  </a:lnTo>
                  <a:lnTo>
                    <a:pt x="1550" y="2960"/>
                  </a:lnTo>
                  <a:lnTo>
                    <a:pt x="1566" y="2968"/>
                  </a:lnTo>
                  <a:lnTo>
                    <a:pt x="1578" y="2980"/>
                  </a:lnTo>
                  <a:lnTo>
                    <a:pt x="1586" y="2996"/>
                  </a:lnTo>
                  <a:lnTo>
                    <a:pt x="1588" y="3013"/>
                  </a:lnTo>
                  <a:lnTo>
                    <a:pt x="1586" y="3031"/>
                  </a:lnTo>
                  <a:lnTo>
                    <a:pt x="1578" y="3046"/>
                  </a:lnTo>
                  <a:lnTo>
                    <a:pt x="1566" y="3058"/>
                  </a:lnTo>
                  <a:lnTo>
                    <a:pt x="1550" y="3066"/>
                  </a:lnTo>
                  <a:lnTo>
                    <a:pt x="1532" y="3069"/>
                  </a:lnTo>
                  <a:lnTo>
                    <a:pt x="1469" y="3068"/>
                  </a:lnTo>
                  <a:lnTo>
                    <a:pt x="1407" y="3064"/>
                  </a:lnTo>
                  <a:lnTo>
                    <a:pt x="1400" y="3063"/>
                  </a:lnTo>
                  <a:lnTo>
                    <a:pt x="1392" y="3063"/>
                  </a:lnTo>
                  <a:lnTo>
                    <a:pt x="1330" y="3055"/>
                  </a:lnTo>
                  <a:lnTo>
                    <a:pt x="1270" y="3045"/>
                  </a:lnTo>
                  <a:lnTo>
                    <a:pt x="1265" y="3045"/>
                  </a:lnTo>
                  <a:lnTo>
                    <a:pt x="1260" y="3044"/>
                  </a:lnTo>
                  <a:lnTo>
                    <a:pt x="1183" y="3028"/>
                  </a:lnTo>
                  <a:lnTo>
                    <a:pt x="1107" y="3008"/>
                  </a:lnTo>
                  <a:lnTo>
                    <a:pt x="1033" y="2984"/>
                  </a:lnTo>
                  <a:lnTo>
                    <a:pt x="960" y="2957"/>
                  </a:lnTo>
                  <a:lnTo>
                    <a:pt x="889" y="2927"/>
                  </a:lnTo>
                  <a:lnTo>
                    <a:pt x="885" y="2925"/>
                  </a:lnTo>
                  <a:lnTo>
                    <a:pt x="882" y="2923"/>
                  </a:lnTo>
                  <a:lnTo>
                    <a:pt x="828" y="2896"/>
                  </a:lnTo>
                  <a:lnTo>
                    <a:pt x="776" y="2869"/>
                  </a:lnTo>
                  <a:lnTo>
                    <a:pt x="756" y="2857"/>
                  </a:lnTo>
                  <a:lnTo>
                    <a:pt x="709" y="2828"/>
                  </a:lnTo>
                  <a:lnTo>
                    <a:pt x="665" y="2798"/>
                  </a:lnTo>
                  <a:lnTo>
                    <a:pt x="637" y="2778"/>
                  </a:lnTo>
                  <a:lnTo>
                    <a:pt x="596" y="2748"/>
                  </a:lnTo>
                  <a:lnTo>
                    <a:pt x="555" y="2716"/>
                  </a:lnTo>
                  <a:lnTo>
                    <a:pt x="550" y="2711"/>
                  </a:lnTo>
                  <a:lnTo>
                    <a:pt x="545" y="2708"/>
                  </a:lnTo>
                  <a:lnTo>
                    <a:pt x="495" y="2666"/>
                  </a:lnTo>
                  <a:lnTo>
                    <a:pt x="498" y="2665"/>
                  </a:lnTo>
                  <a:lnTo>
                    <a:pt x="434" y="2603"/>
                  </a:lnTo>
                  <a:lnTo>
                    <a:pt x="374" y="2537"/>
                  </a:lnTo>
                  <a:lnTo>
                    <a:pt x="317" y="2468"/>
                  </a:lnTo>
                  <a:lnTo>
                    <a:pt x="264" y="2396"/>
                  </a:lnTo>
                  <a:lnTo>
                    <a:pt x="217" y="2321"/>
                  </a:lnTo>
                  <a:lnTo>
                    <a:pt x="173" y="2243"/>
                  </a:lnTo>
                  <a:lnTo>
                    <a:pt x="134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5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7" y="1157"/>
                  </a:lnTo>
                  <a:lnTo>
                    <a:pt x="72" y="1068"/>
                  </a:lnTo>
                  <a:lnTo>
                    <a:pt x="103" y="981"/>
                  </a:lnTo>
                  <a:lnTo>
                    <a:pt x="139" y="895"/>
                  </a:lnTo>
                  <a:lnTo>
                    <a:pt x="179" y="813"/>
                  </a:lnTo>
                  <a:lnTo>
                    <a:pt x="225" y="734"/>
                  </a:lnTo>
                  <a:lnTo>
                    <a:pt x="275" y="658"/>
                  </a:lnTo>
                  <a:lnTo>
                    <a:pt x="329" y="585"/>
                  </a:lnTo>
                  <a:lnTo>
                    <a:pt x="387" y="516"/>
                  </a:lnTo>
                  <a:lnTo>
                    <a:pt x="449" y="450"/>
                  </a:lnTo>
                  <a:lnTo>
                    <a:pt x="515" y="387"/>
                  </a:lnTo>
                  <a:lnTo>
                    <a:pt x="585" y="329"/>
                  </a:lnTo>
                  <a:lnTo>
                    <a:pt x="658" y="276"/>
                  </a:lnTo>
                  <a:lnTo>
                    <a:pt x="734" y="225"/>
                  </a:lnTo>
                  <a:lnTo>
                    <a:pt x="813" y="180"/>
                  </a:lnTo>
                  <a:lnTo>
                    <a:pt x="895" y="140"/>
                  </a:lnTo>
                  <a:lnTo>
                    <a:pt x="979" y="103"/>
                  </a:lnTo>
                  <a:lnTo>
                    <a:pt x="1066" y="73"/>
                  </a:lnTo>
                  <a:lnTo>
                    <a:pt x="1155" y="47"/>
                  </a:lnTo>
                  <a:lnTo>
                    <a:pt x="1247" y="27"/>
                  </a:lnTo>
                  <a:lnTo>
                    <a:pt x="1341" y="12"/>
                  </a:lnTo>
                  <a:lnTo>
                    <a:pt x="1436" y="3"/>
                  </a:lnTo>
                  <a:lnTo>
                    <a:pt x="1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3" name="Group 1022"/>
          <p:cNvGrpSpPr/>
          <p:nvPr/>
        </p:nvGrpSpPr>
        <p:grpSpPr>
          <a:xfrm>
            <a:off x="6278928" y="1920875"/>
            <a:ext cx="560387" cy="546100"/>
            <a:chOff x="6310313" y="1920875"/>
            <a:chExt cx="560387" cy="5461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9" name="Freeform 343"/>
            <p:cNvSpPr>
              <a:spLocks noEditPoints="1"/>
            </p:cNvSpPr>
            <p:nvPr/>
          </p:nvSpPr>
          <p:spPr bwMode="auto">
            <a:xfrm>
              <a:off x="6592888" y="2259013"/>
              <a:ext cx="277812" cy="182563"/>
            </a:xfrm>
            <a:custGeom>
              <a:avLst/>
              <a:gdLst>
                <a:gd name="T0" fmla="*/ 1269 w 1754"/>
                <a:gd name="T1" fmla="*/ 300 h 1157"/>
                <a:gd name="T2" fmla="*/ 1289 w 1754"/>
                <a:gd name="T3" fmla="*/ 432 h 1157"/>
                <a:gd name="T4" fmla="*/ 1260 w 1754"/>
                <a:gd name="T5" fmla="*/ 588 h 1157"/>
                <a:gd name="T6" fmla="*/ 1181 w 1754"/>
                <a:gd name="T7" fmla="*/ 719 h 1157"/>
                <a:gd name="T8" fmla="*/ 1062 w 1754"/>
                <a:gd name="T9" fmla="*/ 814 h 1157"/>
                <a:gd name="T10" fmla="*/ 916 w 1754"/>
                <a:gd name="T11" fmla="*/ 861 h 1157"/>
                <a:gd name="T12" fmla="*/ 758 w 1754"/>
                <a:gd name="T13" fmla="*/ 851 h 1157"/>
                <a:gd name="T14" fmla="*/ 619 w 1754"/>
                <a:gd name="T15" fmla="*/ 787 h 1157"/>
                <a:gd name="T16" fmla="*/ 512 w 1754"/>
                <a:gd name="T17" fmla="*/ 679 h 1157"/>
                <a:gd name="T18" fmla="*/ 449 w 1754"/>
                <a:gd name="T19" fmla="*/ 538 h 1157"/>
                <a:gd name="T20" fmla="*/ 438 w 1754"/>
                <a:gd name="T21" fmla="*/ 384 h 1157"/>
                <a:gd name="T22" fmla="*/ 475 w 1754"/>
                <a:gd name="T23" fmla="*/ 252 h 1157"/>
                <a:gd name="T24" fmla="*/ 303 w 1754"/>
                <a:gd name="T25" fmla="*/ 394 h 1157"/>
                <a:gd name="T26" fmla="*/ 149 w 1754"/>
                <a:gd name="T27" fmla="*/ 585 h 1157"/>
                <a:gd name="T28" fmla="*/ 307 w 1754"/>
                <a:gd name="T29" fmla="*/ 777 h 1157"/>
                <a:gd name="T30" fmla="*/ 483 w 1754"/>
                <a:gd name="T31" fmla="*/ 917 h 1157"/>
                <a:gd name="T32" fmla="*/ 674 w 1754"/>
                <a:gd name="T33" fmla="*/ 1003 h 1157"/>
                <a:gd name="T34" fmla="*/ 874 w 1754"/>
                <a:gd name="T35" fmla="*/ 1033 h 1157"/>
                <a:gd name="T36" fmla="*/ 1075 w 1754"/>
                <a:gd name="T37" fmla="*/ 1002 h 1157"/>
                <a:gd name="T38" fmla="*/ 1267 w 1754"/>
                <a:gd name="T39" fmla="*/ 914 h 1157"/>
                <a:gd name="T40" fmla="*/ 1445 w 1754"/>
                <a:gd name="T41" fmla="*/ 771 h 1157"/>
                <a:gd name="T42" fmla="*/ 1605 w 1754"/>
                <a:gd name="T43" fmla="*/ 575 h 1157"/>
                <a:gd name="T44" fmla="*/ 1457 w 1754"/>
                <a:gd name="T45" fmla="*/ 393 h 1157"/>
                <a:gd name="T46" fmla="*/ 1292 w 1754"/>
                <a:gd name="T47" fmla="*/ 257 h 1157"/>
                <a:gd name="T48" fmla="*/ 838 w 1754"/>
                <a:gd name="T49" fmla="*/ 128 h 1157"/>
                <a:gd name="T50" fmla="*/ 720 w 1754"/>
                <a:gd name="T51" fmla="*/ 161 h 1157"/>
                <a:gd name="T52" fmla="*/ 627 w 1754"/>
                <a:gd name="T53" fmla="*/ 238 h 1157"/>
                <a:gd name="T54" fmla="*/ 571 w 1754"/>
                <a:gd name="T55" fmla="*/ 347 h 1157"/>
                <a:gd name="T56" fmla="*/ 563 w 1754"/>
                <a:gd name="T57" fmla="*/ 477 h 1157"/>
                <a:gd name="T58" fmla="*/ 608 w 1754"/>
                <a:gd name="T59" fmla="*/ 599 h 1157"/>
                <a:gd name="T60" fmla="*/ 697 w 1754"/>
                <a:gd name="T61" fmla="*/ 690 h 1157"/>
                <a:gd name="T62" fmla="*/ 818 w 1754"/>
                <a:gd name="T63" fmla="*/ 735 h 1157"/>
                <a:gd name="T64" fmla="*/ 949 w 1754"/>
                <a:gd name="T65" fmla="*/ 725 h 1157"/>
                <a:gd name="T66" fmla="*/ 1061 w 1754"/>
                <a:gd name="T67" fmla="*/ 663 h 1157"/>
                <a:gd name="T68" fmla="*/ 1137 w 1754"/>
                <a:gd name="T69" fmla="*/ 561 h 1157"/>
                <a:gd name="T70" fmla="*/ 1165 w 1754"/>
                <a:gd name="T71" fmla="*/ 432 h 1157"/>
                <a:gd name="T72" fmla="*/ 1139 w 1754"/>
                <a:gd name="T73" fmla="*/ 308 h 1157"/>
                <a:gd name="T74" fmla="*/ 1070 w 1754"/>
                <a:gd name="T75" fmla="*/ 209 h 1157"/>
                <a:gd name="T76" fmla="*/ 965 w 1754"/>
                <a:gd name="T77" fmla="*/ 145 h 1157"/>
                <a:gd name="T78" fmla="*/ 880 w 1754"/>
                <a:gd name="T79" fmla="*/ 127 h 1157"/>
                <a:gd name="T80" fmla="*/ 912 w 1754"/>
                <a:gd name="T81" fmla="*/ 3 h 1157"/>
                <a:gd name="T82" fmla="*/ 1124 w 1754"/>
                <a:gd name="T83" fmla="*/ 39 h 1157"/>
                <a:gd name="T84" fmla="*/ 1326 w 1754"/>
                <a:gd name="T85" fmla="*/ 130 h 1157"/>
                <a:gd name="T86" fmla="*/ 1512 w 1754"/>
                <a:gd name="T87" fmla="*/ 273 h 1157"/>
                <a:gd name="T88" fmla="*/ 1679 w 1754"/>
                <a:gd name="T89" fmla="*/ 465 h 1157"/>
                <a:gd name="T90" fmla="*/ 1725 w 1754"/>
                <a:gd name="T91" fmla="*/ 619 h 1157"/>
                <a:gd name="T92" fmla="*/ 1557 w 1754"/>
                <a:gd name="T93" fmla="*/ 834 h 1157"/>
                <a:gd name="T94" fmla="*/ 1370 w 1754"/>
                <a:gd name="T95" fmla="*/ 997 h 1157"/>
                <a:gd name="T96" fmla="*/ 1165 w 1754"/>
                <a:gd name="T97" fmla="*/ 1104 h 1157"/>
                <a:gd name="T98" fmla="*/ 948 w 1754"/>
                <a:gd name="T99" fmla="*/ 1154 h 1157"/>
                <a:gd name="T100" fmla="*/ 725 w 1754"/>
                <a:gd name="T101" fmla="*/ 1144 h 1157"/>
                <a:gd name="T102" fmla="*/ 512 w 1754"/>
                <a:gd name="T103" fmla="*/ 1074 h 1157"/>
                <a:gd name="T104" fmla="*/ 313 w 1754"/>
                <a:gd name="T105" fmla="*/ 949 h 1157"/>
                <a:gd name="T106" fmla="*/ 131 w 1754"/>
                <a:gd name="T107" fmla="*/ 768 h 1157"/>
                <a:gd name="T108" fmla="*/ 0 w 1754"/>
                <a:gd name="T109" fmla="*/ 585 h 1157"/>
                <a:gd name="T110" fmla="*/ 134 w 1754"/>
                <a:gd name="T111" fmla="*/ 396 h 1157"/>
                <a:gd name="T112" fmla="*/ 308 w 1754"/>
                <a:gd name="T113" fmla="*/ 220 h 1157"/>
                <a:gd name="T114" fmla="*/ 499 w 1754"/>
                <a:gd name="T115" fmla="*/ 94 h 1157"/>
                <a:gd name="T116" fmla="*/ 704 w 1754"/>
                <a:gd name="T117" fmla="*/ 21 h 1157"/>
                <a:gd name="T118" fmla="*/ 862 w 1754"/>
                <a:gd name="T119" fmla="*/ 0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4" h="1157">
                  <a:moveTo>
                    <a:pt x="1235" y="222"/>
                  </a:moveTo>
                  <a:lnTo>
                    <a:pt x="1253" y="260"/>
                  </a:lnTo>
                  <a:lnTo>
                    <a:pt x="1269" y="300"/>
                  </a:lnTo>
                  <a:lnTo>
                    <a:pt x="1279" y="343"/>
                  </a:lnTo>
                  <a:lnTo>
                    <a:pt x="1287" y="387"/>
                  </a:lnTo>
                  <a:lnTo>
                    <a:pt x="1289" y="432"/>
                  </a:lnTo>
                  <a:lnTo>
                    <a:pt x="1286" y="486"/>
                  </a:lnTo>
                  <a:lnTo>
                    <a:pt x="1276" y="538"/>
                  </a:lnTo>
                  <a:lnTo>
                    <a:pt x="1260" y="588"/>
                  </a:lnTo>
                  <a:lnTo>
                    <a:pt x="1238" y="635"/>
                  </a:lnTo>
                  <a:lnTo>
                    <a:pt x="1213" y="679"/>
                  </a:lnTo>
                  <a:lnTo>
                    <a:pt x="1181" y="719"/>
                  </a:lnTo>
                  <a:lnTo>
                    <a:pt x="1145" y="755"/>
                  </a:lnTo>
                  <a:lnTo>
                    <a:pt x="1106" y="787"/>
                  </a:lnTo>
                  <a:lnTo>
                    <a:pt x="1062" y="814"/>
                  </a:lnTo>
                  <a:lnTo>
                    <a:pt x="1016" y="834"/>
                  </a:lnTo>
                  <a:lnTo>
                    <a:pt x="967" y="851"/>
                  </a:lnTo>
                  <a:lnTo>
                    <a:pt x="916" y="861"/>
                  </a:lnTo>
                  <a:lnTo>
                    <a:pt x="862" y="864"/>
                  </a:lnTo>
                  <a:lnTo>
                    <a:pt x="809" y="861"/>
                  </a:lnTo>
                  <a:lnTo>
                    <a:pt x="758" y="851"/>
                  </a:lnTo>
                  <a:lnTo>
                    <a:pt x="708" y="834"/>
                  </a:lnTo>
                  <a:lnTo>
                    <a:pt x="662" y="814"/>
                  </a:lnTo>
                  <a:lnTo>
                    <a:pt x="619" y="787"/>
                  </a:lnTo>
                  <a:lnTo>
                    <a:pt x="579" y="755"/>
                  </a:lnTo>
                  <a:lnTo>
                    <a:pt x="543" y="719"/>
                  </a:lnTo>
                  <a:lnTo>
                    <a:pt x="512" y="679"/>
                  </a:lnTo>
                  <a:lnTo>
                    <a:pt x="485" y="635"/>
                  </a:lnTo>
                  <a:lnTo>
                    <a:pt x="465" y="588"/>
                  </a:lnTo>
                  <a:lnTo>
                    <a:pt x="449" y="538"/>
                  </a:lnTo>
                  <a:lnTo>
                    <a:pt x="439" y="486"/>
                  </a:lnTo>
                  <a:lnTo>
                    <a:pt x="436" y="432"/>
                  </a:lnTo>
                  <a:lnTo>
                    <a:pt x="438" y="384"/>
                  </a:lnTo>
                  <a:lnTo>
                    <a:pt x="446" y="339"/>
                  </a:lnTo>
                  <a:lnTo>
                    <a:pt x="459" y="295"/>
                  </a:lnTo>
                  <a:lnTo>
                    <a:pt x="475" y="252"/>
                  </a:lnTo>
                  <a:lnTo>
                    <a:pt x="415" y="294"/>
                  </a:lnTo>
                  <a:lnTo>
                    <a:pt x="358" y="342"/>
                  </a:lnTo>
                  <a:lnTo>
                    <a:pt x="303" y="394"/>
                  </a:lnTo>
                  <a:lnTo>
                    <a:pt x="249" y="452"/>
                  </a:lnTo>
                  <a:lnTo>
                    <a:pt x="198" y="515"/>
                  </a:lnTo>
                  <a:lnTo>
                    <a:pt x="149" y="585"/>
                  </a:lnTo>
                  <a:lnTo>
                    <a:pt x="199" y="654"/>
                  </a:lnTo>
                  <a:lnTo>
                    <a:pt x="252" y="718"/>
                  </a:lnTo>
                  <a:lnTo>
                    <a:pt x="307" y="777"/>
                  </a:lnTo>
                  <a:lnTo>
                    <a:pt x="364" y="829"/>
                  </a:lnTo>
                  <a:lnTo>
                    <a:pt x="423" y="876"/>
                  </a:lnTo>
                  <a:lnTo>
                    <a:pt x="483" y="917"/>
                  </a:lnTo>
                  <a:lnTo>
                    <a:pt x="546" y="952"/>
                  </a:lnTo>
                  <a:lnTo>
                    <a:pt x="609" y="981"/>
                  </a:lnTo>
                  <a:lnTo>
                    <a:pt x="674" y="1003"/>
                  </a:lnTo>
                  <a:lnTo>
                    <a:pt x="739" y="1020"/>
                  </a:lnTo>
                  <a:lnTo>
                    <a:pt x="806" y="1030"/>
                  </a:lnTo>
                  <a:lnTo>
                    <a:pt x="874" y="1033"/>
                  </a:lnTo>
                  <a:lnTo>
                    <a:pt x="942" y="1030"/>
                  </a:lnTo>
                  <a:lnTo>
                    <a:pt x="1009" y="1019"/>
                  </a:lnTo>
                  <a:lnTo>
                    <a:pt x="1075" y="1002"/>
                  </a:lnTo>
                  <a:lnTo>
                    <a:pt x="1141" y="979"/>
                  </a:lnTo>
                  <a:lnTo>
                    <a:pt x="1205" y="950"/>
                  </a:lnTo>
                  <a:lnTo>
                    <a:pt x="1267" y="914"/>
                  </a:lnTo>
                  <a:lnTo>
                    <a:pt x="1329" y="873"/>
                  </a:lnTo>
                  <a:lnTo>
                    <a:pt x="1388" y="825"/>
                  </a:lnTo>
                  <a:lnTo>
                    <a:pt x="1445" y="771"/>
                  </a:lnTo>
                  <a:lnTo>
                    <a:pt x="1501" y="711"/>
                  </a:lnTo>
                  <a:lnTo>
                    <a:pt x="1554" y="646"/>
                  </a:lnTo>
                  <a:lnTo>
                    <a:pt x="1605" y="575"/>
                  </a:lnTo>
                  <a:lnTo>
                    <a:pt x="1558" y="510"/>
                  </a:lnTo>
                  <a:lnTo>
                    <a:pt x="1508" y="449"/>
                  </a:lnTo>
                  <a:lnTo>
                    <a:pt x="1457" y="393"/>
                  </a:lnTo>
                  <a:lnTo>
                    <a:pt x="1404" y="343"/>
                  </a:lnTo>
                  <a:lnTo>
                    <a:pt x="1349" y="297"/>
                  </a:lnTo>
                  <a:lnTo>
                    <a:pt x="1292" y="257"/>
                  </a:lnTo>
                  <a:lnTo>
                    <a:pt x="1235" y="222"/>
                  </a:lnTo>
                  <a:close/>
                  <a:moveTo>
                    <a:pt x="880" y="127"/>
                  </a:moveTo>
                  <a:lnTo>
                    <a:pt x="838" y="128"/>
                  </a:lnTo>
                  <a:lnTo>
                    <a:pt x="797" y="133"/>
                  </a:lnTo>
                  <a:lnTo>
                    <a:pt x="758" y="143"/>
                  </a:lnTo>
                  <a:lnTo>
                    <a:pt x="720" y="161"/>
                  </a:lnTo>
                  <a:lnTo>
                    <a:pt x="685" y="183"/>
                  </a:lnTo>
                  <a:lnTo>
                    <a:pt x="654" y="209"/>
                  </a:lnTo>
                  <a:lnTo>
                    <a:pt x="627" y="238"/>
                  </a:lnTo>
                  <a:lnTo>
                    <a:pt x="604" y="272"/>
                  </a:lnTo>
                  <a:lnTo>
                    <a:pt x="585" y="308"/>
                  </a:lnTo>
                  <a:lnTo>
                    <a:pt x="571" y="347"/>
                  </a:lnTo>
                  <a:lnTo>
                    <a:pt x="562" y="389"/>
                  </a:lnTo>
                  <a:lnTo>
                    <a:pt x="560" y="432"/>
                  </a:lnTo>
                  <a:lnTo>
                    <a:pt x="563" y="477"/>
                  </a:lnTo>
                  <a:lnTo>
                    <a:pt x="573" y="521"/>
                  </a:lnTo>
                  <a:lnTo>
                    <a:pt x="588" y="561"/>
                  </a:lnTo>
                  <a:lnTo>
                    <a:pt x="608" y="599"/>
                  </a:lnTo>
                  <a:lnTo>
                    <a:pt x="634" y="633"/>
                  </a:lnTo>
                  <a:lnTo>
                    <a:pt x="664" y="663"/>
                  </a:lnTo>
                  <a:lnTo>
                    <a:pt x="697" y="690"/>
                  </a:lnTo>
                  <a:lnTo>
                    <a:pt x="735" y="710"/>
                  </a:lnTo>
                  <a:lnTo>
                    <a:pt x="775" y="725"/>
                  </a:lnTo>
                  <a:lnTo>
                    <a:pt x="818" y="735"/>
                  </a:lnTo>
                  <a:lnTo>
                    <a:pt x="862" y="739"/>
                  </a:lnTo>
                  <a:lnTo>
                    <a:pt x="907" y="735"/>
                  </a:lnTo>
                  <a:lnTo>
                    <a:pt x="949" y="725"/>
                  </a:lnTo>
                  <a:lnTo>
                    <a:pt x="990" y="710"/>
                  </a:lnTo>
                  <a:lnTo>
                    <a:pt x="1027" y="690"/>
                  </a:lnTo>
                  <a:lnTo>
                    <a:pt x="1061" y="663"/>
                  </a:lnTo>
                  <a:lnTo>
                    <a:pt x="1091" y="633"/>
                  </a:lnTo>
                  <a:lnTo>
                    <a:pt x="1116" y="599"/>
                  </a:lnTo>
                  <a:lnTo>
                    <a:pt x="1137" y="561"/>
                  </a:lnTo>
                  <a:lnTo>
                    <a:pt x="1152" y="521"/>
                  </a:lnTo>
                  <a:lnTo>
                    <a:pt x="1162" y="477"/>
                  </a:lnTo>
                  <a:lnTo>
                    <a:pt x="1165" y="432"/>
                  </a:lnTo>
                  <a:lnTo>
                    <a:pt x="1162" y="389"/>
                  </a:lnTo>
                  <a:lnTo>
                    <a:pt x="1153" y="347"/>
                  </a:lnTo>
                  <a:lnTo>
                    <a:pt x="1139" y="308"/>
                  </a:lnTo>
                  <a:lnTo>
                    <a:pt x="1120" y="271"/>
                  </a:lnTo>
                  <a:lnTo>
                    <a:pt x="1096" y="238"/>
                  </a:lnTo>
                  <a:lnTo>
                    <a:pt x="1070" y="209"/>
                  </a:lnTo>
                  <a:lnTo>
                    <a:pt x="1037" y="183"/>
                  </a:lnTo>
                  <a:lnTo>
                    <a:pt x="1003" y="161"/>
                  </a:lnTo>
                  <a:lnTo>
                    <a:pt x="965" y="145"/>
                  </a:lnTo>
                  <a:lnTo>
                    <a:pt x="925" y="133"/>
                  </a:lnTo>
                  <a:lnTo>
                    <a:pt x="883" y="127"/>
                  </a:lnTo>
                  <a:lnTo>
                    <a:pt x="880" y="127"/>
                  </a:lnTo>
                  <a:close/>
                  <a:moveTo>
                    <a:pt x="862" y="0"/>
                  </a:moveTo>
                  <a:lnTo>
                    <a:pt x="888" y="1"/>
                  </a:lnTo>
                  <a:lnTo>
                    <a:pt x="912" y="3"/>
                  </a:lnTo>
                  <a:lnTo>
                    <a:pt x="983" y="9"/>
                  </a:lnTo>
                  <a:lnTo>
                    <a:pt x="1054" y="21"/>
                  </a:lnTo>
                  <a:lnTo>
                    <a:pt x="1124" y="39"/>
                  </a:lnTo>
                  <a:lnTo>
                    <a:pt x="1192" y="64"/>
                  </a:lnTo>
                  <a:lnTo>
                    <a:pt x="1260" y="93"/>
                  </a:lnTo>
                  <a:lnTo>
                    <a:pt x="1326" y="130"/>
                  </a:lnTo>
                  <a:lnTo>
                    <a:pt x="1389" y="172"/>
                  </a:lnTo>
                  <a:lnTo>
                    <a:pt x="1451" y="220"/>
                  </a:lnTo>
                  <a:lnTo>
                    <a:pt x="1512" y="273"/>
                  </a:lnTo>
                  <a:lnTo>
                    <a:pt x="1570" y="332"/>
                  </a:lnTo>
                  <a:lnTo>
                    <a:pt x="1626" y="395"/>
                  </a:lnTo>
                  <a:lnTo>
                    <a:pt x="1679" y="465"/>
                  </a:lnTo>
                  <a:lnTo>
                    <a:pt x="1731" y="540"/>
                  </a:lnTo>
                  <a:lnTo>
                    <a:pt x="1754" y="575"/>
                  </a:lnTo>
                  <a:lnTo>
                    <a:pt x="1725" y="619"/>
                  </a:lnTo>
                  <a:lnTo>
                    <a:pt x="1671" y="696"/>
                  </a:lnTo>
                  <a:lnTo>
                    <a:pt x="1616" y="768"/>
                  </a:lnTo>
                  <a:lnTo>
                    <a:pt x="1557" y="834"/>
                  </a:lnTo>
                  <a:lnTo>
                    <a:pt x="1497" y="894"/>
                  </a:lnTo>
                  <a:lnTo>
                    <a:pt x="1434" y="949"/>
                  </a:lnTo>
                  <a:lnTo>
                    <a:pt x="1370" y="997"/>
                  </a:lnTo>
                  <a:lnTo>
                    <a:pt x="1303" y="1038"/>
                  </a:lnTo>
                  <a:lnTo>
                    <a:pt x="1235" y="1074"/>
                  </a:lnTo>
                  <a:lnTo>
                    <a:pt x="1165" y="1104"/>
                  </a:lnTo>
                  <a:lnTo>
                    <a:pt x="1094" y="1128"/>
                  </a:lnTo>
                  <a:lnTo>
                    <a:pt x="1021" y="1144"/>
                  </a:lnTo>
                  <a:lnTo>
                    <a:pt x="948" y="1154"/>
                  </a:lnTo>
                  <a:lnTo>
                    <a:pt x="874" y="1157"/>
                  </a:lnTo>
                  <a:lnTo>
                    <a:pt x="800" y="1154"/>
                  </a:lnTo>
                  <a:lnTo>
                    <a:pt x="725" y="1144"/>
                  </a:lnTo>
                  <a:lnTo>
                    <a:pt x="653" y="1128"/>
                  </a:lnTo>
                  <a:lnTo>
                    <a:pt x="582" y="1104"/>
                  </a:lnTo>
                  <a:lnTo>
                    <a:pt x="512" y="1074"/>
                  </a:lnTo>
                  <a:lnTo>
                    <a:pt x="445" y="1038"/>
                  </a:lnTo>
                  <a:lnTo>
                    <a:pt x="378" y="997"/>
                  </a:lnTo>
                  <a:lnTo>
                    <a:pt x="313" y="949"/>
                  </a:lnTo>
                  <a:lnTo>
                    <a:pt x="250" y="894"/>
                  </a:lnTo>
                  <a:lnTo>
                    <a:pt x="190" y="834"/>
                  </a:lnTo>
                  <a:lnTo>
                    <a:pt x="131" y="768"/>
                  </a:lnTo>
                  <a:lnTo>
                    <a:pt x="76" y="696"/>
                  </a:lnTo>
                  <a:lnTo>
                    <a:pt x="23" y="619"/>
                  </a:lnTo>
                  <a:lnTo>
                    <a:pt x="0" y="585"/>
                  </a:lnTo>
                  <a:lnTo>
                    <a:pt x="29" y="540"/>
                  </a:lnTo>
                  <a:lnTo>
                    <a:pt x="80" y="465"/>
                  </a:lnTo>
                  <a:lnTo>
                    <a:pt x="134" y="396"/>
                  </a:lnTo>
                  <a:lnTo>
                    <a:pt x="190" y="332"/>
                  </a:lnTo>
                  <a:lnTo>
                    <a:pt x="248" y="273"/>
                  </a:lnTo>
                  <a:lnTo>
                    <a:pt x="308" y="220"/>
                  </a:lnTo>
                  <a:lnTo>
                    <a:pt x="370" y="173"/>
                  </a:lnTo>
                  <a:lnTo>
                    <a:pt x="434" y="130"/>
                  </a:lnTo>
                  <a:lnTo>
                    <a:pt x="499" y="94"/>
                  </a:lnTo>
                  <a:lnTo>
                    <a:pt x="566" y="64"/>
                  </a:lnTo>
                  <a:lnTo>
                    <a:pt x="634" y="40"/>
                  </a:lnTo>
                  <a:lnTo>
                    <a:pt x="704" y="21"/>
                  </a:lnTo>
                  <a:lnTo>
                    <a:pt x="774" y="9"/>
                  </a:lnTo>
                  <a:lnTo>
                    <a:pt x="818" y="2"/>
                  </a:lnTo>
                  <a:lnTo>
                    <a:pt x="8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344"/>
            <p:cNvSpPr>
              <a:spLocks/>
            </p:cNvSpPr>
            <p:nvPr/>
          </p:nvSpPr>
          <p:spPr bwMode="auto">
            <a:xfrm>
              <a:off x="6310313" y="1920875"/>
              <a:ext cx="539750" cy="546100"/>
            </a:xfrm>
            <a:custGeom>
              <a:avLst/>
              <a:gdLst>
                <a:gd name="T0" fmla="*/ 2311 w 3396"/>
                <a:gd name="T1" fmla="*/ 116 h 3440"/>
                <a:gd name="T2" fmla="*/ 2898 w 3396"/>
                <a:gd name="T3" fmla="*/ 505 h 3440"/>
                <a:gd name="T4" fmla="*/ 3281 w 3396"/>
                <a:gd name="T5" fmla="*/ 1099 h 3440"/>
                <a:gd name="T6" fmla="*/ 3393 w 3396"/>
                <a:gd name="T7" fmla="*/ 1740 h 3440"/>
                <a:gd name="T8" fmla="*/ 3284 w 3396"/>
                <a:gd name="T9" fmla="*/ 1757 h 3440"/>
                <a:gd name="T10" fmla="*/ 3192 w 3396"/>
                <a:gd name="T11" fmla="*/ 1216 h 3440"/>
                <a:gd name="T12" fmla="*/ 2844 w 3396"/>
                <a:gd name="T13" fmla="*/ 628 h 3440"/>
                <a:gd name="T14" fmla="*/ 2287 w 3396"/>
                <a:gd name="T15" fmla="*/ 241 h 3440"/>
                <a:gd name="T16" fmla="*/ 1594 w 3396"/>
                <a:gd name="T17" fmla="*/ 129 h 3440"/>
                <a:gd name="T18" fmla="*/ 932 w 3396"/>
                <a:gd name="T19" fmla="*/ 327 h 3440"/>
                <a:gd name="T20" fmla="*/ 428 w 3396"/>
                <a:gd name="T21" fmla="*/ 778 h 3440"/>
                <a:gd name="T22" fmla="*/ 153 w 3396"/>
                <a:gd name="T23" fmla="*/ 1412 h 3440"/>
                <a:gd name="T24" fmla="*/ 171 w 3396"/>
                <a:gd name="T25" fmla="*/ 2110 h 3440"/>
                <a:gd name="T26" fmla="*/ 457 w 3396"/>
                <a:gd name="T27" fmla="*/ 2701 h 3440"/>
                <a:gd name="T28" fmla="*/ 1202 w 3396"/>
                <a:gd name="T29" fmla="*/ 2593 h 3440"/>
                <a:gd name="T30" fmla="*/ 1241 w 3396"/>
                <a:gd name="T31" fmla="*/ 2287 h 3440"/>
                <a:gd name="T32" fmla="*/ 1112 w 3396"/>
                <a:gd name="T33" fmla="*/ 2055 h 3440"/>
                <a:gd name="T34" fmla="*/ 990 w 3396"/>
                <a:gd name="T35" fmla="*/ 1794 h 3440"/>
                <a:gd name="T36" fmla="*/ 1014 w 3396"/>
                <a:gd name="T37" fmla="*/ 1383 h 3440"/>
                <a:gd name="T38" fmla="*/ 1037 w 3396"/>
                <a:gd name="T39" fmla="*/ 959 h 3440"/>
                <a:gd name="T40" fmla="*/ 1150 w 3396"/>
                <a:gd name="T41" fmla="*/ 699 h 3440"/>
                <a:gd name="T42" fmla="*/ 1491 w 3396"/>
                <a:gd name="T43" fmla="*/ 518 h 3440"/>
                <a:gd name="T44" fmla="*/ 1965 w 3396"/>
                <a:gd name="T45" fmla="*/ 532 h 3440"/>
                <a:gd name="T46" fmla="*/ 2275 w 3396"/>
                <a:gd name="T47" fmla="*/ 737 h 3440"/>
                <a:gd name="T48" fmla="*/ 2361 w 3396"/>
                <a:gd name="T49" fmla="*/ 990 h 3440"/>
                <a:gd name="T50" fmla="*/ 2396 w 3396"/>
                <a:gd name="T51" fmla="*/ 1412 h 3440"/>
                <a:gd name="T52" fmla="*/ 2390 w 3396"/>
                <a:gd name="T53" fmla="*/ 1832 h 3440"/>
                <a:gd name="T54" fmla="*/ 2224 w 3396"/>
                <a:gd name="T55" fmla="*/ 1947 h 3440"/>
                <a:gd name="T56" fmla="*/ 2184 w 3396"/>
                <a:gd name="T57" fmla="*/ 1856 h 3440"/>
                <a:gd name="T58" fmla="*/ 2284 w 3396"/>
                <a:gd name="T59" fmla="*/ 1770 h 3440"/>
                <a:gd name="T60" fmla="*/ 2258 w 3396"/>
                <a:gd name="T61" fmla="*/ 1429 h 3440"/>
                <a:gd name="T62" fmla="*/ 2237 w 3396"/>
                <a:gd name="T63" fmla="*/ 976 h 3440"/>
                <a:gd name="T64" fmla="*/ 2119 w 3396"/>
                <a:gd name="T65" fmla="*/ 748 h 3440"/>
                <a:gd name="T66" fmla="*/ 1766 w 3396"/>
                <a:gd name="T67" fmla="*/ 627 h 3440"/>
                <a:gd name="T68" fmla="*/ 1353 w 3396"/>
                <a:gd name="T69" fmla="*/ 694 h 3440"/>
                <a:gd name="T70" fmla="*/ 1172 w 3396"/>
                <a:gd name="T71" fmla="*/ 916 h 3440"/>
                <a:gd name="T72" fmla="*/ 1158 w 3396"/>
                <a:gd name="T73" fmla="*/ 1054 h 3440"/>
                <a:gd name="T74" fmla="*/ 1103 w 3396"/>
                <a:gd name="T75" fmla="*/ 1505 h 3440"/>
                <a:gd name="T76" fmla="*/ 1172 w 3396"/>
                <a:gd name="T77" fmla="*/ 1828 h 3440"/>
                <a:gd name="T78" fmla="*/ 1264 w 3396"/>
                <a:gd name="T79" fmla="*/ 2086 h 3440"/>
                <a:gd name="T80" fmla="*/ 1355 w 3396"/>
                <a:gd name="T81" fmla="*/ 2232 h 3440"/>
                <a:gd name="T82" fmla="*/ 1355 w 3396"/>
                <a:gd name="T83" fmla="*/ 2588 h 3440"/>
                <a:gd name="T84" fmla="*/ 749 w 3396"/>
                <a:gd name="T85" fmla="*/ 2988 h 3440"/>
                <a:gd name="T86" fmla="*/ 957 w 3396"/>
                <a:gd name="T87" fmla="*/ 3127 h 3440"/>
                <a:gd name="T88" fmla="*/ 1198 w 3396"/>
                <a:gd name="T89" fmla="*/ 3232 h 3440"/>
                <a:gd name="T90" fmla="*/ 1561 w 3396"/>
                <a:gd name="T91" fmla="*/ 3308 h 3440"/>
                <a:gd name="T92" fmla="*/ 1757 w 3396"/>
                <a:gd name="T93" fmla="*/ 3358 h 3440"/>
                <a:gd name="T94" fmla="*/ 1629 w 3396"/>
                <a:gd name="T95" fmla="*/ 3439 h 3440"/>
                <a:gd name="T96" fmla="*/ 1395 w 3396"/>
                <a:gd name="T97" fmla="*/ 3413 h 3440"/>
                <a:gd name="T98" fmla="*/ 977 w 3396"/>
                <a:gd name="T99" fmla="*/ 3277 h 3440"/>
                <a:gd name="T100" fmla="*/ 661 w 3396"/>
                <a:gd name="T101" fmla="*/ 3080 h 3440"/>
                <a:gd name="T102" fmla="*/ 414 w 3396"/>
                <a:gd name="T103" fmla="*/ 2845 h 3440"/>
                <a:gd name="T104" fmla="*/ 77 w 3396"/>
                <a:gd name="T105" fmla="*/ 2233 h 3440"/>
                <a:gd name="T106" fmla="*/ 3 w 3396"/>
                <a:gd name="T107" fmla="*/ 1611 h 3440"/>
                <a:gd name="T108" fmla="*/ 199 w 3396"/>
                <a:gd name="T109" fmla="*/ 912 h 3440"/>
                <a:gd name="T110" fmla="*/ 648 w 3396"/>
                <a:gd name="T111" fmla="*/ 370 h 3440"/>
                <a:gd name="T112" fmla="*/ 1280 w 3396"/>
                <a:gd name="T113" fmla="*/ 52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96" h="3440">
                  <a:moveTo>
                    <a:pt x="1698" y="0"/>
                  </a:moveTo>
                  <a:lnTo>
                    <a:pt x="1805" y="3"/>
                  </a:lnTo>
                  <a:lnTo>
                    <a:pt x="1911" y="13"/>
                  </a:lnTo>
                  <a:lnTo>
                    <a:pt x="2014" y="29"/>
                  </a:lnTo>
                  <a:lnTo>
                    <a:pt x="2115" y="52"/>
                  </a:lnTo>
                  <a:lnTo>
                    <a:pt x="2215" y="81"/>
                  </a:lnTo>
                  <a:lnTo>
                    <a:pt x="2311" y="116"/>
                  </a:lnTo>
                  <a:lnTo>
                    <a:pt x="2404" y="156"/>
                  </a:lnTo>
                  <a:lnTo>
                    <a:pt x="2496" y="202"/>
                  </a:lnTo>
                  <a:lnTo>
                    <a:pt x="2583" y="253"/>
                  </a:lnTo>
                  <a:lnTo>
                    <a:pt x="2667" y="308"/>
                  </a:lnTo>
                  <a:lnTo>
                    <a:pt x="2747" y="370"/>
                  </a:lnTo>
                  <a:lnTo>
                    <a:pt x="2825" y="435"/>
                  </a:lnTo>
                  <a:lnTo>
                    <a:pt x="2898" y="505"/>
                  </a:lnTo>
                  <a:lnTo>
                    <a:pt x="2967" y="578"/>
                  </a:lnTo>
                  <a:lnTo>
                    <a:pt x="3031" y="656"/>
                  </a:lnTo>
                  <a:lnTo>
                    <a:pt x="3091" y="738"/>
                  </a:lnTo>
                  <a:lnTo>
                    <a:pt x="3147" y="823"/>
                  </a:lnTo>
                  <a:lnTo>
                    <a:pt x="3196" y="912"/>
                  </a:lnTo>
                  <a:lnTo>
                    <a:pt x="3241" y="1004"/>
                  </a:lnTo>
                  <a:lnTo>
                    <a:pt x="3281" y="1099"/>
                  </a:lnTo>
                  <a:lnTo>
                    <a:pt x="3315" y="1197"/>
                  </a:lnTo>
                  <a:lnTo>
                    <a:pt x="3343" y="1297"/>
                  </a:lnTo>
                  <a:lnTo>
                    <a:pt x="3366" y="1400"/>
                  </a:lnTo>
                  <a:lnTo>
                    <a:pt x="3382" y="1504"/>
                  </a:lnTo>
                  <a:lnTo>
                    <a:pt x="3392" y="1611"/>
                  </a:lnTo>
                  <a:lnTo>
                    <a:pt x="3396" y="1720"/>
                  </a:lnTo>
                  <a:lnTo>
                    <a:pt x="3393" y="1740"/>
                  </a:lnTo>
                  <a:lnTo>
                    <a:pt x="3383" y="1757"/>
                  </a:lnTo>
                  <a:lnTo>
                    <a:pt x="3370" y="1770"/>
                  </a:lnTo>
                  <a:lnTo>
                    <a:pt x="3353" y="1780"/>
                  </a:lnTo>
                  <a:lnTo>
                    <a:pt x="3334" y="1782"/>
                  </a:lnTo>
                  <a:lnTo>
                    <a:pt x="3314" y="1780"/>
                  </a:lnTo>
                  <a:lnTo>
                    <a:pt x="3297" y="1770"/>
                  </a:lnTo>
                  <a:lnTo>
                    <a:pt x="3284" y="1757"/>
                  </a:lnTo>
                  <a:lnTo>
                    <a:pt x="3276" y="1740"/>
                  </a:lnTo>
                  <a:lnTo>
                    <a:pt x="3272" y="1720"/>
                  </a:lnTo>
                  <a:lnTo>
                    <a:pt x="3268" y="1615"/>
                  </a:lnTo>
                  <a:lnTo>
                    <a:pt x="3258" y="1512"/>
                  </a:lnTo>
                  <a:lnTo>
                    <a:pt x="3242" y="1412"/>
                  </a:lnTo>
                  <a:lnTo>
                    <a:pt x="3220" y="1312"/>
                  </a:lnTo>
                  <a:lnTo>
                    <a:pt x="3192" y="1216"/>
                  </a:lnTo>
                  <a:lnTo>
                    <a:pt x="3157" y="1123"/>
                  </a:lnTo>
                  <a:lnTo>
                    <a:pt x="3118" y="1032"/>
                  </a:lnTo>
                  <a:lnTo>
                    <a:pt x="3073" y="944"/>
                  </a:lnTo>
                  <a:lnTo>
                    <a:pt x="3023" y="860"/>
                  </a:lnTo>
                  <a:lnTo>
                    <a:pt x="2968" y="778"/>
                  </a:lnTo>
                  <a:lnTo>
                    <a:pt x="2908" y="701"/>
                  </a:lnTo>
                  <a:lnTo>
                    <a:pt x="2844" y="628"/>
                  </a:lnTo>
                  <a:lnTo>
                    <a:pt x="2775" y="558"/>
                  </a:lnTo>
                  <a:lnTo>
                    <a:pt x="2703" y="494"/>
                  </a:lnTo>
                  <a:lnTo>
                    <a:pt x="2627" y="433"/>
                  </a:lnTo>
                  <a:lnTo>
                    <a:pt x="2547" y="377"/>
                  </a:lnTo>
                  <a:lnTo>
                    <a:pt x="2463" y="327"/>
                  </a:lnTo>
                  <a:lnTo>
                    <a:pt x="2377" y="281"/>
                  </a:lnTo>
                  <a:lnTo>
                    <a:pt x="2287" y="241"/>
                  </a:lnTo>
                  <a:lnTo>
                    <a:pt x="2195" y="206"/>
                  </a:lnTo>
                  <a:lnTo>
                    <a:pt x="2100" y="178"/>
                  </a:lnTo>
                  <a:lnTo>
                    <a:pt x="2002" y="155"/>
                  </a:lnTo>
                  <a:lnTo>
                    <a:pt x="1903" y="138"/>
                  </a:lnTo>
                  <a:lnTo>
                    <a:pt x="1801" y="129"/>
                  </a:lnTo>
                  <a:lnTo>
                    <a:pt x="1698" y="125"/>
                  </a:lnTo>
                  <a:lnTo>
                    <a:pt x="1594" y="129"/>
                  </a:lnTo>
                  <a:lnTo>
                    <a:pt x="1493" y="138"/>
                  </a:lnTo>
                  <a:lnTo>
                    <a:pt x="1393" y="155"/>
                  </a:lnTo>
                  <a:lnTo>
                    <a:pt x="1296" y="178"/>
                  </a:lnTo>
                  <a:lnTo>
                    <a:pt x="1201" y="206"/>
                  </a:lnTo>
                  <a:lnTo>
                    <a:pt x="1108" y="241"/>
                  </a:lnTo>
                  <a:lnTo>
                    <a:pt x="1019" y="281"/>
                  </a:lnTo>
                  <a:lnTo>
                    <a:pt x="932" y="327"/>
                  </a:lnTo>
                  <a:lnTo>
                    <a:pt x="849" y="377"/>
                  </a:lnTo>
                  <a:lnTo>
                    <a:pt x="769" y="433"/>
                  </a:lnTo>
                  <a:lnTo>
                    <a:pt x="693" y="494"/>
                  </a:lnTo>
                  <a:lnTo>
                    <a:pt x="620" y="558"/>
                  </a:lnTo>
                  <a:lnTo>
                    <a:pt x="552" y="628"/>
                  </a:lnTo>
                  <a:lnTo>
                    <a:pt x="487" y="701"/>
                  </a:lnTo>
                  <a:lnTo>
                    <a:pt x="428" y="778"/>
                  </a:lnTo>
                  <a:lnTo>
                    <a:pt x="373" y="860"/>
                  </a:lnTo>
                  <a:lnTo>
                    <a:pt x="323" y="944"/>
                  </a:lnTo>
                  <a:lnTo>
                    <a:pt x="278" y="1032"/>
                  </a:lnTo>
                  <a:lnTo>
                    <a:pt x="238" y="1123"/>
                  </a:lnTo>
                  <a:lnTo>
                    <a:pt x="204" y="1216"/>
                  </a:lnTo>
                  <a:lnTo>
                    <a:pt x="175" y="1312"/>
                  </a:lnTo>
                  <a:lnTo>
                    <a:pt x="153" y="1412"/>
                  </a:lnTo>
                  <a:lnTo>
                    <a:pt x="137" y="1512"/>
                  </a:lnTo>
                  <a:lnTo>
                    <a:pt x="127" y="1615"/>
                  </a:lnTo>
                  <a:lnTo>
                    <a:pt x="124" y="1720"/>
                  </a:lnTo>
                  <a:lnTo>
                    <a:pt x="127" y="1820"/>
                  </a:lnTo>
                  <a:lnTo>
                    <a:pt x="136" y="1918"/>
                  </a:lnTo>
                  <a:lnTo>
                    <a:pt x="151" y="2015"/>
                  </a:lnTo>
                  <a:lnTo>
                    <a:pt x="171" y="2110"/>
                  </a:lnTo>
                  <a:lnTo>
                    <a:pt x="197" y="2203"/>
                  </a:lnTo>
                  <a:lnTo>
                    <a:pt x="228" y="2292"/>
                  </a:lnTo>
                  <a:lnTo>
                    <a:pt x="265" y="2381"/>
                  </a:lnTo>
                  <a:lnTo>
                    <a:pt x="307" y="2464"/>
                  </a:lnTo>
                  <a:lnTo>
                    <a:pt x="352" y="2547"/>
                  </a:lnTo>
                  <a:lnTo>
                    <a:pt x="402" y="2626"/>
                  </a:lnTo>
                  <a:lnTo>
                    <a:pt x="457" y="2701"/>
                  </a:lnTo>
                  <a:lnTo>
                    <a:pt x="516" y="2773"/>
                  </a:lnTo>
                  <a:lnTo>
                    <a:pt x="580" y="2842"/>
                  </a:lnTo>
                  <a:lnTo>
                    <a:pt x="647" y="2906"/>
                  </a:lnTo>
                  <a:lnTo>
                    <a:pt x="670" y="2891"/>
                  </a:lnTo>
                  <a:lnTo>
                    <a:pt x="693" y="2876"/>
                  </a:lnTo>
                  <a:lnTo>
                    <a:pt x="1181" y="2607"/>
                  </a:lnTo>
                  <a:lnTo>
                    <a:pt x="1202" y="2593"/>
                  </a:lnTo>
                  <a:lnTo>
                    <a:pt x="1220" y="2576"/>
                  </a:lnTo>
                  <a:lnTo>
                    <a:pt x="1234" y="2555"/>
                  </a:lnTo>
                  <a:lnTo>
                    <a:pt x="1244" y="2533"/>
                  </a:lnTo>
                  <a:lnTo>
                    <a:pt x="1251" y="2509"/>
                  </a:lnTo>
                  <a:lnTo>
                    <a:pt x="1253" y="2484"/>
                  </a:lnTo>
                  <a:lnTo>
                    <a:pt x="1253" y="2303"/>
                  </a:lnTo>
                  <a:lnTo>
                    <a:pt x="1241" y="2287"/>
                  </a:lnTo>
                  <a:lnTo>
                    <a:pt x="1226" y="2266"/>
                  </a:lnTo>
                  <a:lnTo>
                    <a:pt x="1210" y="2240"/>
                  </a:lnTo>
                  <a:lnTo>
                    <a:pt x="1191" y="2210"/>
                  </a:lnTo>
                  <a:lnTo>
                    <a:pt x="1172" y="2177"/>
                  </a:lnTo>
                  <a:lnTo>
                    <a:pt x="1152" y="2140"/>
                  </a:lnTo>
                  <a:lnTo>
                    <a:pt x="1132" y="2098"/>
                  </a:lnTo>
                  <a:lnTo>
                    <a:pt x="1112" y="2055"/>
                  </a:lnTo>
                  <a:lnTo>
                    <a:pt x="1094" y="2007"/>
                  </a:lnTo>
                  <a:lnTo>
                    <a:pt x="1077" y="1957"/>
                  </a:lnTo>
                  <a:lnTo>
                    <a:pt x="1062" y="1903"/>
                  </a:lnTo>
                  <a:lnTo>
                    <a:pt x="1038" y="1880"/>
                  </a:lnTo>
                  <a:lnTo>
                    <a:pt x="1018" y="1854"/>
                  </a:lnTo>
                  <a:lnTo>
                    <a:pt x="1002" y="1825"/>
                  </a:lnTo>
                  <a:lnTo>
                    <a:pt x="990" y="1794"/>
                  </a:lnTo>
                  <a:lnTo>
                    <a:pt x="982" y="1761"/>
                  </a:lnTo>
                  <a:lnTo>
                    <a:pt x="979" y="1727"/>
                  </a:lnTo>
                  <a:lnTo>
                    <a:pt x="979" y="1505"/>
                  </a:lnTo>
                  <a:lnTo>
                    <a:pt x="982" y="1473"/>
                  </a:lnTo>
                  <a:lnTo>
                    <a:pt x="989" y="1442"/>
                  </a:lnTo>
                  <a:lnTo>
                    <a:pt x="999" y="1412"/>
                  </a:lnTo>
                  <a:lnTo>
                    <a:pt x="1014" y="1383"/>
                  </a:lnTo>
                  <a:lnTo>
                    <a:pt x="1034" y="1357"/>
                  </a:lnTo>
                  <a:lnTo>
                    <a:pt x="1034" y="1065"/>
                  </a:lnTo>
                  <a:lnTo>
                    <a:pt x="1033" y="1054"/>
                  </a:lnTo>
                  <a:lnTo>
                    <a:pt x="1033" y="1038"/>
                  </a:lnTo>
                  <a:lnTo>
                    <a:pt x="1033" y="1016"/>
                  </a:lnTo>
                  <a:lnTo>
                    <a:pt x="1034" y="990"/>
                  </a:lnTo>
                  <a:lnTo>
                    <a:pt x="1037" y="959"/>
                  </a:lnTo>
                  <a:lnTo>
                    <a:pt x="1041" y="926"/>
                  </a:lnTo>
                  <a:lnTo>
                    <a:pt x="1050" y="891"/>
                  </a:lnTo>
                  <a:lnTo>
                    <a:pt x="1062" y="853"/>
                  </a:lnTo>
                  <a:lnTo>
                    <a:pt x="1077" y="815"/>
                  </a:lnTo>
                  <a:lnTo>
                    <a:pt x="1096" y="776"/>
                  </a:lnTo>
                  <a:lnTo>
                    <a:pt x="1121" y="737"/>
                  </a:lnTo>
                  <a:lnTo>
                    <a:pt x="1150" y="699"/>
                  </a:lnTo>
                  <a:lnTo>
                    <a:pt x="1187" y="661"/>
                  </a:lnTo>
                  <a:lnTo>
                    <a:pt x="1227" y="627"/>
                  </a:lnTo>
                  <a:lnTo>
                    <a:pt x="1272" y="597"/>
                  </a:lnTo>
                  <a:lnTo>
                    <a:pt x="1320" y="572"/>
                  </a:lnTo>
                  <a:lnTo>
                    <a:pt x="1373" y="549"/>
                  </a:lnTo>
                  <a:lnTo>
                    <a:pt x="1430" y="532"/>
                  </a:lnTo>
                  <a:lnTo>
                    <a:pt x="1491" y="518"/>
                  </a:lnTo>
                  <a:lnTo>
                    <a:pt x="1556" y="508"/>
                  </a:lnTo>
                  <a:lnTo>
                    <a:pt x="1624" y="502"/>
                  </a:lnTo>
                  <a:lnTo>
                    <a:pt x="1698" y="500"/>
                  </a:lnTo>
                  <a:lnTo>
                    <a:pt x="1771" y="502"/>
                  </a:lnTo>
                  <a:lnTo>
                    <a:pt x="1840" y="508"/>
                  </a:lnTo>
                  <a:lnTo>
                    <a:pt x="1904" y="518"/>
                  </a:lnTo>
                  <a:lnTo>
                    <a:pt x="1965" y="532"/>
                  </a:lnTo>
                  <a:lnTo>
                    <a:pt x="2022" y="549"/>
                  </a:lnTo>
                  <a:lnTo>
                    <a:pt x="2075" y="572"/>
                  </a:lnTo>
                  <a:lnTo>
                    <a:pt x="2124" y="597"/>
                  </a:lnTo>
                  <a:lnTo>
                    <a:pt x="2169" y="627"/>
                  </a:lnTo>
                  <a:lnTo>
                    <a:pt x="2209" y="661"/>
                  </a:lnTo>
                  <a:lnTo>
                    <a:pt x="2245" y="699"/>
                  </a:lnTo>
                  <a:lnTo>
                    <a:pt x="2275" y="737"/>
                  </a:lnTo>
                  <a:lnTo>
                    <a:pt x="2300" y="776"/>
                  </a:lnTo>
                  <a:lnTo>
                    <a:pt x="2319" y="815"/>
                  </a:lnTo>
                  <a:lnTo>
                    <a:pt x="2334" y="853"/>
                  </a:lnTo>
                  <a:lnTo>
                    <a:pt x="2345" y="891"/>
                  </a:lnTo>
                  <a:lnTo>
                    <a:pt x="2354" y="926"/>
                  </a:lnTo>
                  <a:lnTo>
                    <a:pt x="2359" y="959"/>
                  </a:lnTo>
                  <a:lnTo>
                    <a:pt x="2361" y="990"/>
                  </a:lnTo>
                  <a:lnTo>
                    <a:pt x="2363" y="1016"/>
                  </a:lnTo>
                  <a:lnTo>
                    <a:pt x="2363" y="1038"/>
                  </a:lnTo>
                  <a:lnTo>
                    <a:pt x="2362" y="1054"/>
                  </a:lnTo>
                  <a:lnTo>
                    <a:pt x="2361" y="1065"/>
                  </a:lnTo>
                  <a:lnTo>
                    <a:pt x="2361" y="1357"/>
                  </a:lnTo>
                  <a:lnTo>
                    <a:pt x="2381" y="1383"/>
                  </a:lnTo>
                  <a:lnTo>
                    <a:pt x="2396" y="1412"/>
                  </a:lnTo>
                  <a:lnTo>
                    <a:pt x="2408" y="1442"/>
                  </a:lnTo>
                  <a:lnTo>
                    <a:pt x="2414" y="1473"/>
                  </a:lnTo>
                  <a:lnTo>
                    <a:pt x="2416" y="1505"/>
                  </a:lnTo>
                  <a:lnTo>
                    <a:pt x="2416" y="1727"/>
                  </a:lnTo>
                  <a:lnTo>
                    <a:pt x="2413" y="1764"/>
                  </a:lnTo>
                  <a:lnTo>
                    <a:pt x="2404" y="1800"/>
                  </a:lnTo>
                  <a:lnTo>
                    <a:pt x="2390" y="1832"/>
                  </a:lnTo>
                  <a:lnTo>
                    <a:pt x="2372" y="1863"/>
                  </a:lnTo>
                  <a:lnTo>
                    <a:pt x="2348" y="1889"/>
                  </a:lnTo>
                  <a:lnTo>
                    <a:pt x="2321" y="1913"/>
                  </a:lnTo>
                  <a:lnTo>
                    <a:pt x="2290" y="1931"/>
                  </a:lnTo>
                  <a:lnTo>
                    <a:pt x="2256" y="1946"/>
                  </a:lnTo>
                  <a:lnTo>
                    <a:pt x="2240" y="1948"/>
                  </a:lnTo>
                  <a:lnTo>
                    <a:pt x="2224" y="1947"/>
                  </a:lnTo>
                  <a:lnTo>
                    <a:pt x="2209" y="1940"/>
                  </a:lnTo>
                  <a:lnTo>
                    <a:pt x="2196" y="1931"/>
                  </a:lnTo>
                  <a:lnTo>
                    <a:pt x="2186" y="1918"/>
                  </a:lnTo>
                  <a:lnTo>
                    <a:pt x="2178" y="1903"/>
                  </a:lnTo>
                  <a:lnTo>
                    <a:pt x="2176" y="1887"/>
                  </a:lnTo>
                  <a:lnTo>
                    <a:pt x="2177" y="1870"/>
                  </a:lnTo>
                  <a:lnTo>
                    <a:pt x="2184" y="1856"/>
                  </a:lnTo>
                  <a:lnTo>
                    <a:pt x="2192" y="1843"/>
                  </a:lnTo>
                  <a:lnTo>
                    <a:pt x="2204" y="1832"/>
                  </a:lnTo>
                  <a:lnTo>
                    <a:pt x="2219" y="1826"/>
                  </a:lnTo>
                  <a:lnTo>
                    <a:pt x="2240" y="1817"/>
                  </a:lnTo>
                  <a:lnTo>
                    <a:pt x="2258" y="1804"/>
                  </a:lnTo>
                  <a:lnTo>
                    <a:pt x="2272" y="1789"/>
                  </a:lnTo>
                  <a:lnTo>
                    <a:pt x="2284" y="1770"/>
                  </a:lnTo>
                  <a:lnTo>
                    <a:pt x="2290" y="1749"/>
                  </a:lnTo>
                  <a:lnTo>
                    <a:pt x="2292" y="1727"/>
                  </a:lnTo>
                  <a:lnTo>
                    <a:pt x="2292" y="1505"/>
                  </a:lnTo>
                  <a:lnTo>
                    <a:pt x="2290" y="1483"/>
                  </a:lnTo>
                  <a:lnTo>
                    <a:pt x="2284" y="1464"/>
                  </a:lnTo>
                  <a:lnTo>
                    <a:pt x="2273" y="1445"/>
                  </a:lnTo>
                  <a:lnTo>
                    <a:pt x="2258" y="1429"/>
                  </a:lnTo>
                  <a:lnTo>
                    <a:pt x="2238" y="1410"/>
                  </a:lnTo>
                  <a:lnTo>
                    <a:pt x="2239" y="1054"/>
                  </a:lnTo>
                  <a:lnTo>
                    <a:pt x="2239" y="1050"/>
                  </a:lnTo>
                  <a:lnTo>
                    <a:pt x="2240" y="1039"/>
                  </a:lnTo>
                  <a:lnTo>
                    <a:pt x="2240" y="1022"/>
                  </a:lnTo>
                  <a:lnTo>
                    <a:pt x="2239" y="1001"/>
                  </a:lnTo>
                  <a:lnTo>
                    <a:pt x="2237" y="976"/>
                  </a:lnTo>
                  <a:lnTo>
                    <a:pt x="2231" y="946"/>
                  </a:lnTo>
                  <a:lnTo>
                    <a:pt x="2224" y="914"/>
                  </a:lnTo>
                  <a:lnTo>
                    <a:pt x="2213" y="881"/>
                  </a:lnTo>
                  <a:lnTo>
                    <a:pt x="2197" y="847"/>
                  </a:lnTo>
                  <a:lnTo>
                    <a:pt x="2177" y="813"/>
                  </a:lnTo>
                  <a:lnTo>
                    <a:pt x="2152" y="779"/>
                  </a:lnTo>
                  <a:lnTo>
                    <a:pt x="2119" y="748"/>
                  </a:lnTo>
                  <a:lnTo>
                    <a:pt x="2083" y="718"/>
                  </a:lnTo>
                  <a:lnTo>
                    <a:pt x="2041" y="694"/>
                  </a:lnTo>
                  <a:lnTo>
                    <a:pt x="1994" y="674"/>
                  </a:lnTo>
                  <a:lnTo>
                    <a:pt x="1944" y="656"/>
                  </a:lnTo>
                  <a:lnTo>
                    <a:pt x="1889" y="642"/>
                  </a:lnTo>
                  <a:lnTo>
                    <a:pt x="1830" y="633"/>
                  </a:lnTo>
                  <a:lnTo>
                    <a:pt x="1766" y="627"/>
                  </a:lnTo>
                  <a:lnTo>
                    <a:pt x="1698" y="626"/>
                  </a:lnTo>
                  <a:lnTo>
                    <a:pt x="1629" y="627"/>
                  </a:lnTo>
                  <a:lnTo>
                    <a:pt x="1565" y="633"/>
                  </a:lnTo>
                  <a:lnTo>
                    <a:pt x="1505" y="643"/>
                  </a:lnTo>
                  <a:lnTo>
                    <a:pt x="1450" y="656"/>
                  </a:lnTo>
                  <a:lnTo>
                    <a:pt x="1400" y="674"/>
                  </a:lnTo>
                  <a:lnTo>
                    <a:pt x="1353" y="694"/>
                  </a:lnTo>
                  <a:lnTo>
                    <a:pt x="1312" y="719"/>
                  </a:lnTo>
                  <a:lnTo>
                    <a:pt x="1275" y="748"/>
                  </a:lnTo>
                  <a:lnTo>
                    <a:pt x="1244" y="780"/>
                  </a:lnTo>
                  <a:lnTo>
                    <a:pt x="1218" y="814"/>
                  </a:lnTo>
                  <a:lnTo>
                    <a:pt x="1197" y="848"/>
                  </a:lnTo>
                  <a:lnTo>
                    <a:pt x="1182" y="883"/>
                  </a:lnTo>
                  <a:lnTo>
                    <a:pt x="1172" y="916"/>
                  </a:lnTo>
                  <a:lnTo>
                    <a:pt x="1163" y="947"/>
                  </a:lnTo>
                  <a:lnTo>
                    <a:pt x="1159" y="976"/>
                  </a:lnTo>
                  <a:lnTo>
                    <a:pt x="1156" y="1002"/>
                  </a:lnTo>
                  <a:lnTo>
                    <a:pt x="1155" y="1022"/>
                  </a:lnTo>
                  <a:lnTo>
                    <a:pt x="1156" y="1039"/>
                  </a:lnTo>
                  <a:lnTo>
                    <a:pt x="1156" y="1050"/>
                  </a:lnTo>
                  <a:lnTo>
                    <a:pt x="1158" y="1054"/>
                  </a:lnTo>
                  <a:lnTo>
                    <a:pt x="1158" y="1062"/>
                  </a:lnTo>
                  <a:lnTo>
                    <a:pt x="1158" y="1410"/>
                  </a:lnTo>
                  <a:lnTo>
                    <a:pt x="1137" y="1429"/>
                  </a:lnTo>
                  <a:lnTo>
                    <a:pt x="1122" y="1445"/>
                  </a:lnTo>
                  <a:lnTo>
                    <a:pt x="1111" y="1464"/>
                  </a:lnTo>
                  <a:lnTo>
                    <a:pt x="1105" y="1483"/>
                  </a:lnTo>
                  <a:lnTo>
                    <a:pt x="1103" y="1505"/>
                  </a:lnTo>
                  <a:lnTo>
                    <a:pt x="1103" y="1727"/>
                  </a:lnTo>
                  <a:lnTo>
                    <a:pt x="1105" y="1747"/>
                  </a:lnTo>
                  <a:lnTo>
                    <a:pt x="1111" y="1767"/>
                  </a:lnTo>
                  <a:lnTo>
                    <a:pt x="1121" y="1785"/>
                  </a:lnTo>
                  <a:lnTo>
                    <a:pt x="1134" y="1801"/>
                  </a:lnTo>
                  <a:lnTo>
                    <a:pt x="1150" y="1814"/>
                  </a:lnTo>
                  <a:lnTo>
                    <a:pt x="1172" y="1828"/>
                  </a:lnTo>
                  <a:lnTo>
                    <a:pt x="1177" y="1853"/>
                  </a:lnTo>
                  <a:lnTo>
                    <a:pt x="1188" y="1897"/>
                  </a:lnTo>
                  <a:lnTo>
                    <a:pt x="1201" y="1939"/>
                  </a:lnTo>
                  <a:lnTo>
                    <a:pt x="1216" y="1979"/>
                  </a:lnTo>
                  <a:lnTo>
                    <a:pt x="1231" y="2016"/>
                  </a:lnTo>
                  <a:lnTo>
                    <a:pt x="1247" y="2052"/>
                  </a:lnTo>
                  <a:lnTo>
                    <a:pt x="1264" y="2086"/>
                  </a:lnTo>
                  <a:lnTo>
                    <a:pt x="1280" y="2117"/>
                  </a:lnTo>
                  <a:lnTo>
                    <a:pt x="1296" y="2144"/>
                  </a:lnTo>
                  <a:lnTo>
                    <a:pt x="1311" y="2168"/>
                  </a:lnTo>
                  <a:lnTo>
                    <a:pt x="1324" y="2190"/>
                  </a:lnTo>
                  <a:lnTo>
                    <a:pt x="1337" y="2207"/>
                  </a:lnTo>
                  <a:lnTo>
                    <a:pt x="1347" y="2221"/>
                  </a:lnTo>
                  <a:lnTo>
                    <a:pt x="1355" y="2232"/>
                  </a:lnTo>
                  <a:lnTo>
                    <a:pt x="1360" y="2239"/>
                  </a:lnTo>
                  <a:lnTo>
                    <a:pt x="1362" y="2241"/>
                  </a:lnTo>
                  <a:lnTo>
                    <a:pt x="1377" y="2258"/>
                  </a:lnTo>
                  <a:lnTo>
                    <a:pt x="1377" y="2484"/>
                  </a:lnTo>
                  <a:lnTo>
                    <a:pt x="1374" y="2520"/>
                  </a:lnTo>
                  <a:lnTo>
                    <a:pt x="1367" y="2555"/>
                  </a:lnTo>
                  <a:lnTo>
                    <a:pt x="1355" y="2588"/>
                  </a:lnTo>
                  <a:lnTo>
                    <a:pt x="1340" y="2619"/>
                  </a:lnTo>
                  <a:lnTo>
                    <a:pt x="1320" y="2649"/>
                  </a:lnTo>
                  <a:lnTo>
                    <a:pt x="1297" y="2674"/>
                  </a:lnTo>
                  <a:lnTo>
                    <a:pt x="1270" y="2697"/>
                  </a:lnTo>
                  <a:lnTo>
                    <a:pt x="1240" y="2716"/>
                  </a:lnTo>
                  <a:lnTo>
                    <a:pt x="752" y="2987"/>
                  </a:lnTo>
                  <a:lnTo>
                    <a:pt x="749" y="2988"/>
                  </a:lnTo>
                  <a:lnTo>
                    <a:pt x="747" y="2990"/>
                  </a:lnTo>
                  <a:lnTo>
                    <a:pt x="754" y="2996"/>
                  </a:lnTo>
                  <a:lnTo>
                    <a:pt x="795" y="3026"/>
                  </a:lnTo>
                  <a:lnTo>
                    <a:pt x="837" y="3055"/>
                  </a:lnTo>
                  <a:lnTo>
                    <a:pt x="864" y="3072"/>
                  </a:lnTo>
                  <a:lnTo>
                    <a:pt x="910" y="3100"/>
                  </a:lnTo>
                  <a:lnTo>
                    <a:pt x="957" y="3127"/>
                  </a:lnTo>
                  <a:lnTo>
                    <a:pt x="963" y="3130"/>
                  </a:lnTo>
                  <a:lnTo>
                    <a:pt x="969" y="3134"/>
                  </a:lnTo>
                  <a:lnTo>
                    <a:pt x="1042" y="3170"/>
                  </a:lnTo>
                  <a:lnTo>
                    <a:pt x="1117" y="3202"/>
                  </a:lnTo>
                  <a:lnTo>
                    <a:pt x="1192" y="3230"/>
                  </a:lnTo>
                  <a:lnTo>
                    <a:pt x="1195" y="3231"/>
                  </a:lnTo>
                  <a:lnTo>
                    <a:pt x="1198" y="3232"/>
                  </a:lnTo>
                  <a:lnTo>
                    <a:pt x="1277" y="3257"/>
                  </a:lnTo>
                  <a:lnTo>
                    <a:pt x="1358" y="3278"/>
                  </a:lnTo>
                  <a:lnTo>
                    <a:pt x="1439" y="3293"/>
                  </a:lnTo>
                  <a:lnTo>
                    <a:pt x="1442" y="3294"/>
                  </a:lnTo>
                  <a:lnTo>
                    <a:pt x="1444" y="3294"/>
                  </a:lnTo>
                  <a:lnTo>
                    <a:pt x="1502" y="3303"/>
                  </a:lnTo>
                  <a:lnTo>
                    <a:pt x="1561" y="3308"/>
                  </a:lnTo>
                  <a:lnTo>
                    <a:pt x="1581" y="3310"/>
                  </a:lnTo>
                  <a:lnTo>
                    <a:pt x="1639" y="3314"/>
                  </a:lnTo>
                  <a:lnTo>
                    <a:pt x="1698" y="3315"/>
                  </a:lnTo>
                  <a:lnTo>
                    <a:pt x="1717" y="3318"/>
                  </a:lnTo>
                  <a:lnTo>
                    <a:pt x="1734" y="3327"/>
                  </a:lnTo>
                  <a:lnTo>
                    <a:pt x="1748" y="3341"/>
                  </a:lnTo>
                  <a:lnTo>
                    <a:pt x="1757" y="3358"/>
                  </a:lnTo>
                  <a:lnTo>
                    <a:pt x="1760" y="3378"/>
                  </a:lnTo>
                  <a:lnTo>
                    <a:pt x="1757" y="3397"/>
                  </a:lnTo>
                  <a:lnTo>
                    <a:pt x="1748" y="3415"/>
                  </a:lnTo>
                  <a:lnTo>
                    <a:pt x="1734" y="3428"/>
                  </a:lnTo>
                  <a:lnTo>
                    <a:pt x="1717" y="3437"/>
                  </a:lnTo>
                  <a:lnTo>
                    <a:pt x="1698" y="3440"/>
                  </a:lnTo>
                  <a:lnTo>
                    <a:pt x="1629" y="3439"/>
                  </a:lnTo>
                  <a:lnTo>
                    <a:pt x="1560" y="3435"/>
                  </a:lnTo>
                  <a:lnTo>
                    <a:pt x="1551" y="3433"/>
                  </a:lnTo>
                  <a:lnTo>
                    <a:pt x="1543" y="3432"/>
                  </a:lnTo>
                  <a:lnTo>
                    <a:pt x="1474" y="3425"/>
                  </a:lnTo>
                  <a:lnTo>
                    <a:pt x="1407" y="3415"/>
                  </a:lnTo>
                  <a:lnTo>
                    <a:pt x="1402" y="3414"/>
                  </a:lnTo>
                  <a:lnTo>
                    <a:pt x="1395" y="3413"/>
                  </a:lnTo>
                  <a:lnTo>
                    <a:pt x="1310" y="3394"/>
                  </a:lnTo>
                  <a:lnTo>
                    <a:pt x="1226" y="3372"/>
                  </a:lnTo>
                  <a:lnTo>
                    <a:pt x="1144" y="3346"/>
                  </a:lnTo>
                  <a:lnTo>
                    <a:pt x="1063" y="3316"/>
                  </a:lnTo>
                  <a:lnTo>
                    <a:pt x="985" y="3281"/>
                  </a:lnTo>
                  <a:lnTo>
                    <a:pt x="981" y="3279"/>
                  </a:lnTo>
                  <a:lnTo>
                    <a:pt x="977" y="3277"/>
                  </a:lnTo>
                  <a:lnTo>
                    <a:pt x="918" y="3247"/>
                  </a:lnTo>
                  <a:lnTo>
                    <a:pt x="861" y="3215"/>
                  </a:lnTo>
                  <a:lnTo>
                    <a:pt x="838" y="3202"/>
                  </a:lnTo>
                  <a:lnTo>
                    <a:pt x="786" y="3171"/>
                  </a:lnTo>
                  <a:lnTo>
                    <a:pt x="736" y="3136"/>
                  </a:lnTo>
                  <a:lnTo>
                    <a:pt x="707" y="3115"/>
                  </a:lnTo>
                  <a:lnTo>
                    <a:pt x="661" y="3080"/>
                  </a:lnTo>
                  <a:lnTo>
                    <a:pt x="615" y="3044"/>
                  </a:lnTo>
                  <a:lnTo>
                    <a:pt x="610" y="3040"/>
                  </a:lnTo>
                  <a:lnTo>
                    <a:pt x="605" y="3036"/>
                  </a:lnTo>
                  <a:lnTo>
                    <a:pt x="550" y="2989"/>
                  </a:lnTo>
                  <a:lnTo>
                    <a:pt x="551" y="2988"/>
                  </a:lnTo>
                  <a:lnTo>
                    <a:pt x="481" y="2918"/>
                  </a:lnTo>
                  <a:lnTo>
                    <a:pt x="414" y="2845"/>
                  </a:lnTo>
                  <a:lnTo>
                    <a:pt x="352" y="2767"/>
                  </a:lnTo>
                  <a:lnTo>
                    <a:pt x="294" y="2686"/>
                  </a:lnTo>
                  <a:lnTo>
                    <a:pt x="241" y="2602"/>
                  </a:lnTo>
                  <a:lnTo>
                    <a:pt x="193" y="2515"/>
                  </a:lnTo>
                  <a:lnTo>
                    <a:pt x="148" y="2423"/>
                  </a:lnTo>
                  <a:lnTo>
                    <a:pt x="111" y="2330"/>
                  </a:lnTo>
                  <a:lnTo>
                    <a:pt x="77" y="2233"/>
                  </a:lnTo>
                  <a:lnTo>
                    <a:pt x="51" y="2135"/>
                  </a:lnTo>
                  <a:lnTo>
                    <a:pt x="28" y="2034"/>
                  </a:lnTo>
                  <a:lnTo>
                    <a:pt x="13" y="1931"/>
                  </a:lnTo>
                  <a:lnTo>
                    <a:pt x="3" y="1827"/>
                  </a:lnTo>
                  <a:lnTo>
                    <a:pt x="0" y="1720"/>
                  </a:lnTo>
                  <a:lnTo>
                    <a:pt x="0" y="1719"/>
                  </a:lnTo>
                  <a:lnTo>
                    <a:pt x="3" y="1611"/>
                  </a:lnTo>
                  <a:lnTo>
                    <a:pt x="13" y="1504"/>
                  </a:lnTo>
                  <a:lnTo>
                    <a:pt x="29" y="1400"/>
                  </a:lnTo>
                  <a:lnTo>
                    <a:pt x="52" y="1297"/>
                  </a:lnTo>
                  <a:lnTo>
                    <a:pt x="81" y="1197"/>
                  </a:lnTo>
                  <a:lnTo>
                    <a:pt x="114" y="1099"/>
                  </a:lnTo>
                  <a:lnTo>
                    <a:pt x="154" y="1004"/>
                  </a:lnTo>
                  <a:lnTo>
                    <a:pt x="199" y="912"/>
                  </a:lnTo>
                  <a:lnTo>
                    <a:pt x="250" y="823"/>
                  </a:lnTo>
                  <a:lnTo>
                    <a:pt x="304" y="738"/>
                  </a:lnTo>
                  <a:lnTo>
                    <a:pt x="365" y="656"/>
                  </a:lnTo>
                  <a:lnTo>
                    <a:pt x="429" y="578"/>
                  </a:lnTo>
                  <a:lnTo>
                    <a:pt x="498" y="505"/>
                  </a:lnTo>
                  <a:lnTo>
                    <a:pt x="571" y="435"/>
                  </a:lnTo>
                  <a:lnTo>
                    <a:pt x="648" y="370"/>
                  </a:lnTo>
                  <a:lnTo>
                    <a:pt x="728" y="308"/>
                  </a:lnTo>
                  <a:lnTo>
                    <a:pt x="812" y="253"/>
                  </a:lnTo>
                  <a:lnTo>
                    <a:pt x="900" y="202"/>
                  </a:lnTo>
                  <a:lnTo>
                    <a:pt x="991" y="156"/>
                  </a:lnTo>
                  <a:lnTo>
                    <a:pt x="1084" y="116"/>
                  </a:lnTo>
                  <a:lnTo>
                    <a:pt x="1181" y="81"/>
                  </a:lnTo>
                  <a:lnTo>
                    <a:pt x="1280" y="52"/>
                  </a:lnTo>
                  <a:lnTo>
                    <a:pt x="1381" y="29"/>
                  </a:lnTo>
                  <a:lnTo>
                    <a:pt x="1486" y="13"/>
                  </a:lnTo>
                  <a:lnTo>
                    <a:pt x="1591" y="3"/>
                  </a:lnTo>
                  <a:lnTo>
                    <a:pt x="1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2" name="Group 1021"/>
          <p:cNvGrpSpPr/>
          <p:nvPr/>
        </p:nvGrpSpPr>
        <p:grpSpPr>
          <a:xfrm>
            <a:off x="7215215" y="1906588"/>
            <a:ext cx="558800" cy="569913"/>
            <a:chOff x="7208838" y="1906588"/>
            <a:chExt cx="558800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94" name="Freeform 349"/>
            <p:cNvSpPr>
              <a:spLocks noEditPoints="1"/>
            </p:cNvSpPr>
            <p:nvPr/>
          </p:nvSpPr>
          <p:spPr bwMode="auto">
            <a:xfrm>
              <a:off x="7551738" y="2220913"/>
              <a:ext cx="215900" cy="255588"/>
            </a:xfrm>
            <a:custGeom>
              <a:avLst/>
              <a:gdLst>
                <a:gd name="T0" fmla="*/ 111 w 1223"/>
                <a:gd name="T1" fmla="*/ 1339 h 1451"/>
                <a:gd name="T2" fmla="*/ 1112 w 1223"/>
                <a:gd name="T3" fmla="*/ 558 h 1451"/>
                <a:gd name="T4" fmla="*/ 611 w 1223"/>
                <a:gd name="T5" fmla="*/ 112 h 1451"/>
                <a:gd name="T6" fmla="*/ 531 w 1223"/>
                <a:gd name="T7" fmla="*/ 124 h 1451"/>
                <a:gd name="T8" fmla="*/ 460 w 1223"/>
                <a:gd name="T9" fmla="*/ 157 h 1451"/>
                <a:gd name="T10" fmla="*/ 401 w 1223"/>
                <a:gd name="T11" fmla="*/ 208 h 1451"/>
                <a:gd name="T12" fmla="*/ 359 w 1223"/>
                <a:gd name="T13" fmla="*/ 273 h 1451"/>
                <a:gd name="T14" fmla="*/ 337 w 1223"/>
                <a:gd name="T15" fmla="*/ 350 h 1451"/>
                <a:gd name="T16" fmla="*/ 334 w 1223"/>
                <a:gd name="T17" fmla="*/ 447 h 1451"/>
                <a:gd name="T18" fmla="*/ 889 w 1223"/>
                <a:gd name="T19" fmla="*/ 391 h 1451"/>
                <a:gd name="T20" fmla="*/ 877 w 1223"/>
                <a:gd name="T21" fmla="*/ 311 h 1451"/>
                <a:gd name="T22" fmla="*/ 844 w 1223"/>
                <a:gd name="T23" fmla="*/ 240 h 1451"/>
                <a:gd name="T24" fmla="*/ 793 w 1223"/>
                <a:gd name="T25" fmla="*/ 181 h 1451"/>
                <a:gd name="T26" fmla="*/ 729 w 1223"/>
                <a:gd name="T27" fmla="*/ 138 h 1451"/>
                <a:gd name="T28" fmla="*/ 652 w 1223"/>
                <a:gd name="T29" fmla="*/ 115 h 1451"/>
                <a:gd name="T30" fmla="*/ 611 w 1223"/>
                <a:gd name="T31" fmla="*/ 0 h 1451"/>
                <a:gd name="T32" fmla="*/ 706 w 1223"/>
                <a:gd name="T33" fmla="*/ 12 h 1451"/>
                <a:gd name="T34" fmla="*/ 794 w 1223"/>
                <a:gd name="T35" fmla="*/ 47 h 1451"/>
                <a:gd name="T36" fmla="*/ 869 w 1223"/>
                <a:gd name="T37" fmla="*/ 100 h 1451"/>
                <a:gd name="T38" fmla="*/ 931 w 1223"/>
                <a:gd name="T39" fmla="*/ 168 h 1451"/>
                <a:gd name="T40" fmla="*/ 974 w 1223"/>
                <a:gd name="T41" fmla="*/ 250 h 1451"/>
                <a:gd name="T42" fmla="*/ 997 w 1223"/>
                <a:gd name="T43" fmla="*/ 342 h 1451"/>
                <a:gd name="T44" fmla="*/ 1000 w 1223"/>
                <a:gd name="T45" fmla="*/ 447 h 1451"/>
                <a:gd name="T46" fmla="*/ 1223 w 1223"/>
                <a:gd name="T47" fmla="*/ 1451 h 1451"/>
                <a:gd name="T48" fmla="*/ 0 w 1223"/>
                <a:gd name="T49" fmla="*/ 447 h 1451"/>
                <a:gd name="T50" fmla="*/ 222 w 1223"/>
                <a:gd name="T51" fmla="*/ 391 h 1451"/>
                <a:gd name="T52" fmla="*/ 234 w 1223"/>
                <a:gd name="T53" fmla="*/ 295 h 1451"/>
                <a:gd name="T54" fmla="*/ 268 w 1223"/>
                <a:gd name="T55" fmla="*/ 207 h 1451"/>
                <a:gd name="T56" fmla="*/ 320 w 1223"/>
                <a:gd name="T57" fmla="*/ 132 h 1451"/>
                <a:gd name="T58" fmla="*/ 389 w 1223"/>
                <a:gd name="T59" fmla="*/ 70 h 1451"/>
                <a:gd name="T60" fmla="*/ 471 w 1223"/>
                <a:gd name="T61" fmla="*/ 27 h 1451"/>
                <a:gd name="T62" fmla="*/ 563 w 1223"/>
                <a:gd name="T63" fmla="*/ 3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3" h="1451">
                  <a:moveTo>
                    <a:pt x="111" y="558"/>
                  </a:moveTo>
                  <a:lnTo>
                    <a:pt x="111" y="1339"/>
                  </a:lnTo>
                  <a:lnTo>
                    <a:pt x="1112" y="1339"/>
                  </a:lnTo>
                  <a:lnTo>
                    <a:pt x="1112" y="558"/>
                  </a:lnTo>
                  <a:lnTo>
                    <a:pt x="111" y="558"/>
                  </a:lnTo>
                  <a:close/>
                  <a:moveTo>
                    <a:pt x="611" y="112"/>
                  </a:moveTo>
                  <a:lnTo>
                    <a:pt x="570" y="115"/>
                  </a:lnTo>
                  <a:lnTo>
                    <a:pt x="531" y="124"/>
                  </a:lnTo>
                  <a:lnTo>
                    <a:pt x="494" y="138"/>
                  </a:lnTo>
                  <a:lnTo>
                    <a:pt x="460" y="157"/>
                  </a:lnTo>
                  <a:lnTo>
                    <a:pt x="429" y="181"/>
                  </a:lnTo>
                  <a:lnTo>
                    <a:pt x="401" y="208"/>
                  </a:lnTo>
                  <a:lnTo>
                    <a:pt x="378" y="240"/>
                  </a:lnTo>
                  <a:lnTo>
                    <a:pt x="359" y="273"/>
                  </a:lnTo>
                  <a:lnTo>
                    <a:pt x="345" y="311"/>
                  </a:lnTo>
                  <a:lnTo>
                    <a:pt x="337" y="350"/>
                  </a:lnTo>
                  <a:lnTo>
                    <a:pt x="334" y="391"/>
                  </a:lnTo>
                  <a:lnTo>
                    <a:pt x="334" y="447"/>
                  </a:lnTo>
                  <a:lnTo>
                    <a:pt x="889" y="447"/>
                  </a:lnTo>
                  <a:lnTo>
                    <a:pt x="889" y="391"/>
                  </a:lnTo>
                  <a:lnTo>
                    <a:pt x="886" y="350"/>
                  </a:lnTo>
                  <a:lnTo>
                    <a:pt x="877" y="311"/>
                  </a:lnTo>
                  <a:lnTo>
                    <a:pt x="863" y="273"/>
                  </a:lnTo>
                  <a:lnTo>
                    <a:pt x="844" y="240"/>
                  </a:lnTo>
                  <a:lnTo>
                    <a:pt x="821" y="208"/>
                  </a:lnTo>
                  <a:lnTo>
                    <a:pt x="793" y="181"/>
                  </a:lnTo>
                  <a:lnTo>
                    <a:pt x="762" y="157"/>
                  </a:lnTo>
                  <a:lnTo>
                    <a:pt x="729" y="138"/>
                  </a:lnTo>
                  <a:lnTo>
                    <a:pt x="691" y="124"/>
                  </a:lnTo>
                  <a:lnTo>
                    <a:pt x="652" y="115"/>
                  </a:lnTo>
                  <a:lnTo>
                    <a:pt x="611" y="112"/>
                  </a:lnTo>
                  <a:close/>
                  <a:moveTo>
                    <a:pt x="611" y="0"/>
                  </a:moveTo>
                  <a:lnTo>
                    <a:pt x="660" y="3"/>
                  </a:lnTo>
                  <a:lnTo>
                    <a:pt x="706" y="12"/>
                  </a:lnTo>
                  <a:lnTo>
                    <a:pt x="752" y="27"/>
                  </a:lnTo>
                  <a:lnTo>
                    <a:pt x="794" y="47"/>
                  </a:lnTo>
                  <a:lnTo>
                    <a:pt x="834" y="70"/>
                  </a:lnTo>
                  <a:lnTo>
                    <a:pt x="869" y="100"/>
                  </a:lnTo>
                  <a:lnTo>
                    <a:pt x="901" y="132"/>
                  </a:lnTo>
                  <a:lnTo>
                    <a:pt x="931" y="168"/>
                  </a:lnTo>
                  <a:lnTo>
                    <a:pt x="954" y="207"/>
                  </a:lnTo>
                  <a:lnTo>
                    <a:pt x="974" y="250"/>
                  </a:lnTo>
                  <a:lnTo>
                    <a:pt x="988" y="295"/>
                  </a:lnTo>
                  <a:lnTo>
                    <a:pt x="997" y="342"/>
                  </a:lnTo>
                  <a:lnTo>
                    <a:pt x="1000" y="391"/>
                  </a:lnTo>
                  <a:lnTo>
                    <a:pt x="1000" y="447"/>
                  </a:lnTo>
                  <a:lnTo>
                    <a:pt x="1223" y="447"/>
                  </a:lnTo>
                  <a:lnTo>
                    <a:pt x="1223" y="1451"/>
                  </a:lnTo>
                  <a:lnTo>
                    <a:pt x="0" y="1451"/>
                  </a:lnTo>
                  <a:lnTo>
                    <a:pt x="0" y="447"/>
                  </a:lnTo>
                  <a:lnTo>
                    <a:pt x="222" y="447"/>
                  </a:lnTo>
                  <a:lnTo>
                    <a:pt x="222" y="391"/>
                  </a:lnTo>
                  <a:lnTo>
                    <a:pt x="225" y="342"/>
                  </a:lnTo>
                  <a:lnTo>
                    <a:pt x="234" y="295"/>
                  </a:lnTo>
                  <a:lnTo>
                    <a:pt x="249" y="250"/>
                  </a:lnTo>
                  <a:lnTo>
                    <a:pt x="268" y="207"/>
                  </a:lnTo>
                  <a:lnTo>
                    <a:pt x="292" y="168"/>
                  </a:lnTo>
                  <a:lnTo>
                    <a:pt x="320" y="132"/>
                  </a:lnTo>
                  <a:lnTo>
                    <a:pt x="353" y="100"/>
                  </a:lnTo>
                  <a:lnTo>
                    <a:pt x="389" y="70"/>
                  </a:lnTo>
                  <a:lnTo>
                    <a:pt x="429" y="47"/>
                  </a:lnTo>
                  <a:lnTo>
                    <a:pt x="471" y="27"/>
                  </a:lnTo>
                  <a:lnTo>
                    <a:pt x="515" y="12"/>
                  </a:lnTo>
                  <a:lnTo>
                    <a:pt x="563" y="3"/>
                  </a:lnTo>
                  <a:lnTo>
                    <a:pt x="6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50"/>
            <p:cNvSpPr>
              <a:spLocks noEditPoints="1"/>
            </p:cNvSpPr>
            <p:nvPr/>
          </p:nvSpPr>
          <p:spPr bwMode="auto">
            <a:xfrm>
              <a:off x="7620000" y="2338388"/>
              <a:ext cx="79375" cy="98425"/>
            </a:xfrm>
            <a:custGeom>
              <a:avLst/>
              <a:gdLst>
                <a:gd name="T0" fmla="*/ 197 w 445"/>
                <a:gd name="T1" fmla="*/ 114 h 558"/>
                <a:gd name="T2" fmla="*/ 153 w 445"/>
                <a:gd name="T3" fmla="*/ 137 h 558"/>
                <a:gd name="T4" fmla="*/ 122 w 445"/>
                <a:gd name="T5" fmla="*/ 174 h 558"/>
                <a:gd name="T6" fmla="*/ 111 w 445"/>
                <a:gd name="T7" fmla="*/ 223 h 558"/>
                <a:gd name="T8" fmla="*/ 122 w 445"/>
                <a:gd name="T9" fmla="*/ 272 h 558"/>
                <a:gd name="T10" fmla="*/ 153 w 445"/>
                <a:gd name="T11" fmla="*/ 310 h 558"/>
                <a:gd name="T12" fmla="*/ 197 w 445"/>
                <a:gd name="T13" fmla="*/ 332 h 558"/>
                <a:gd name="T14" fmla="*/ 248 w 445"/>
                <a:gd name="T15" fmla="*/ 332 h 558"/>
                <a:gd name="T16" fmla="*/ 292 w 445"/>
                <a:gd name="T17" fmla="*/ 310 h 558"/>
                <a:gd name="T18" fmla="*/ 321 w 445"/>
                <a:gd name="T19" fmla="*/ 272 h 558"/>
                <a:gd name="T20" fmla="*/ 334 w 445"/>
                <a:gd name="T21" fmla="*/ 223 h 558"/>
                <a:gd name="T22" fmla="*/ 321 w 445"/>
                <a:gd name="T23" fmla="*/ 174 h 558"/>
                <a:gd name="T24" fmla="*/ 292 w 445"/>
                <a:gd name="T25" fmla="*/ 137 h 558"/>
                <a:gd name="T26" fmla="*/ 248 w 445"/>
                <a:gd name="T27" fmla="*/ 114 h 558"/>
                <a:gd name="T28" fmla="*/ 222 w 445"/>
                <a:gd name="T29" fmla="*/ 0 h 558"/>
                <a:gd name="T30" fmla="*/ 292 w 445"/>
                <a:gd name="T31" fmla="*/ 11 h 558"/>
                <a:gd name="T32" fmla="*/ 354 w 445"/>
                <a:gd name="T33" fmla="*/ 43 h 558"/>
                <a:gd name="T34" fmla="*/ 401 w 445"/>
                <a:gd name="T35" fmla="*/ 91 h 558"/>
                <a:gd name="T36" fmla="*/ 434 w 445"/>
                <a:gd name="T37" fmla="*/ 153 h 558"/>
                <a:gd name="T38" fmla="*/ 445 w 445"/>
                <a:gd name="T39" fmla="*/ 223 h 558"/>
                <a:gd name="T40" fmla="*/ 435 w 445"/>
                <a:gd name="T41" fmla="*/ 289 h 558"/>
                <a:gd name="T42" fmla="*/ 406 w 445"/>
                <a:gd name="T43" fmla="*/ 348 h 558"/>
                <a:gd name="T44" fmla="*/ 364 w 445"/>
                <a:gd name="T45" fmla="*/ 394 h 558"/>
                <a:gd name="T46" fmla="*/ 308 w 445"/>
                <a:gd name="T47" fmla="*/ 428 h 558"/>
                <a:gd name="T48" fmla="*/ 278 w 445"/>
                <a:gd name="T49" fmla="*/ 502 h 558"/>
                <a:gd name="T50" fmla="*/ 267 w 445"/>
                <a:gd name="T51" fmla="*/ 535 h 558"/>
                <a:gd name="T52" fmla="*/ 240 w 445"/>
                <a:gd name="T53" fmla="*/ 555 h 558"/>
                <a:gd name="T54" fmla="*/ 204 w 445"/>
                <a:gd name="T55" fmla="*/ 555 h 558"/>
                <a:gd name="T56" fmla="*/ 177 w 445"/>
                <a:gd name="T57" fmla="*/ 535 h 558"/>
                <a:gd name="T58" fmla="*/ 167 w 445"/>
                <a:gd name="T59" fmla="*/ 502 h 558"/>
                <a:gd name="T60" fmla="*/ 136 w 445"/>
                <a:gd name="T61" fmla="*/ 428 h 558"/>
                <a:gd name="T62" fmla="*/ 81 w 445"/>
                <a:gd name="T63" fmla="*/ 394 h 558"/>
                <a:gd name="T64" fmla="*/ 39 w 445"/>
                <a:gd name="T65" fmla="*/ 348 h 558"/>
                <a:gd name="T66" fmla="*/ 10 w 445"/>
                <a:gd name="T67" fmla="*/ 289 h 558"/>
                <a:gd name="T68" fmla="*/ 0 w 445"/>
                <a:gd name="T69" fmla="*/ 223 h 558"/>
                <a:gd name="T70" fmla="*/ 11 w 445"/>
                <a:gd name="T71" fmla="*/ 153 h 558"/>
                <a:gd name="T72" fmla="*/ 43 w 445"/>
                <a:gd name="T73" fmla="*/ 91 h 558"/>
                <a:gd name="T74" fmla="*/ 91 w 445"/>
                <a:gd name="T75" fmla="*/ 43 h 558"/>
                <a:gd name="T76" fmla="*/ 152 w 445"/>
                <a:gd name="T77" fmla="*/ 11 h 558"/>
                <a:gd name="T78" fmla="*/ 222 w 445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5" h="558">
                  <a:moveTo>
                    <a:pt x="222" y="111"/>
                  </a:moveTo>
                  <a:lnTo>
                    <a:pt x="197" y="114"/>
                  </a:lnTo>
                  <a:lnTo>
                    <a:pt x="173" y="124"/>
                  </a:lnTo>
                  <a:lnTo>
                    <a:pt x="153" y="137"/>
                  </a:lnTo>
                  <a:lnTo>
                    <a:pt x="136" y="154"/>
                  </a:lnTo>
                  <a:lnTo>
                    <a:pt x="122" y="174"/>
                  </a:lnTo>
                  <a:lnTo>
                    <a:pt x="114" y="198"/>
                  </a:lnTo>
                  <a:lnTo>
                    <a:pt x="111" y="223"/>
                  </a:lnTo>
                  <a:lnTo>
                    <a:pt x="114" y="248"/>
                  </a:lnTo>
                  <a:lnTo>
                    <a:pt x="122" y="272"/>
                  </a:lnTo>
                  <a:lnTo>
                    <a:pt x="136" y="293"/>
                  </a:lnTo>
                  <a:lnTo>
                    <a:pt x="153" y="310"/>
                  </a:lnTo>
                  <a:lnTo>
                    <a:pt x="173" y="323"/>
                  </a:lnTo>
                  <a:lnTo>
                    <a:pt x="197" y="332"/>
                  </a:lnTo>
                  <a:lnTo>
                    <a:pt x="222" y="335"/>
                  </a:lnTo>
                  <a:lnTo>
                    <a:pt x="248" y="332"/>
                  </a:lnTo>
                  <a:lnTo>
                    <a:pt x="271" y="323"/>
                  </a:lnTo>
                  <a:lnTo>
                    <a:pt x="292" y="310"/>
                  </a:lnTo>
                  <a:lnTo>
                    <a:pt x="309" y="293"/>
                  </a:lnTo>
                  <a:lnTo>
                    <a:pt x="321" y="272"/>
                  </a:lnTo>
                  <a:lnTo>
                    <a:pt x="331" y="248"/>
                  </a:lnTo>
                  <a:lnTo>
                    <a:pt x="334" y="223"/>
                  </a:lnTo>
                  <a:lnTo>
                    <a:pt x="331" y="198"/>
                  </a:lnTo>
                  <a:lnTo>
                    <a:pt x="321" y="174"/>
                  </a:lnTo>
                  <a:lnTo>
                    <a:pt x="309" y="154"/>
                  </a:lnTo>
                  <a:lnTo>
                    <a:pt x="292" y="137"/>
                  </a:lnTo>
                  <a:lnTo>
                    <a:pt x="271" y="124"/>
                  </a:lnTo>
                  <a:lnTo>
                    <a:pt x="248" y="114"/>
                  </a:lnTo>
                  <a:lnTo>
                    <a:pt x="222" y="111"/>
                  </a:lnTo>
                  <a:close/>
                  <a:moveTo>
                    <a:pt x="222" y="0"/>
                  </a:moveTo>
                  <a:lnTo>
                    <a:pt x="258" y="3"/>
                  </a:lnTo>
                  <a:lnTo>
                    <a:pt x="292" y="11"/>
                  </a:lnTo>
                  <a:lnTo>
                    <a:pt x="324" y="25"/>
                  </a:lnTo>
                  <a:lnTo>
                    <a:pt x="354" y="43"/>
                  </a:lnTo>
                  <a:lnTo>
                    <a:pt x="379" y="66"/>
                  </a:lnTo>
                  <a:lnTo>
                    <a:pt x="401" y="91"/>
                  </a:lnTo>
                  <a:lnTo>
                    <a:pt x="419" y="121"/>
                  </a:lnTo>
                  <a:lnTo>
                    <a:pt x="434" y="153"/>
                  </a:lnTo>
                  <a:lnTo>
                    <a:pt x="442" y="187"/>
                  </a:lnTo>
                  <a:lnTo>
                    <a:pt x="445" y="223"/>
                  </a:lnTo>
                  <a:lnTo>
                    <a:pt x="442" y="257"/>
                  </a:lnTo>
                  <a:lnTo>
                    <a:pt x="435" y="289"/>
                  </a:lnTo>
                  <a:lnTo>
                    <a:pt x="422" y="319"/>
                  </a:lnTo>
                  <a:lnTo>
                    <a:pt x="406" y="348"/>
                  </a:lnTo>
                  <a:lnTo>
                    <a:pt x="387" y="373"/>
                  </a:lnTo>
                  <a:lnTo>
                    <a:pt x="364" y="394"/>
                  </a:lnTo>
                  <a:lnTo>
                    <a:pt x="338" y="414"/>
                  </a:lnTo>
                  <a:lnTo>
                    <a:pt x="308" y="428"/>
                  </a:lnTo>
                  <a:lnTo>
                    <a:pt x="278" y="439"/>
                  </a:lnTo>
                  <a:lnTo>
                    <a:pt x="278" y="502"/>
                  </a:lnTo>
                  <a:lnTo>
                    <a:pt x="275" y="520"/>
                  </a:lnTo>
                  <a:lnTo>
                    <a:pt x="267" y="535"/>
                  </a:lnTo>
                  <a:lnTo>
                    <a:pt x="255" y="548"/>
                  </a:lnTo>
                  <a:lnTo>
                    <a:pt x="240" y="555"/>
                  </a:lnTo>
                  <a:lnTo>
                    <a:pt x="222" y="558"/>
                  </a:lnTo>
                  <a:lnTo>
                    <a:pt x="204" y="555"/>
                  </a:lnTo>
                  <a:lnTo>
                    <a:pt x="189" y="548"/>
                  </a:lnTo>
                  <a:lnTo>
                    <a:pt x="177" y="535"/>
                  </a:lnTo>
                  <a:lnTo>
                    <a:pt x="170" y="520"/>
                  </a:lnTo>
                  <a:lnTo>
                    <a:pt x="167" y="502"/>
                  </a:lnTo>
                  <a:lnTo>
                    <a:pt x="167" y="439"/>
                  </a:lnTo>
                  <a:lnTo>
                    <a:pt x="136" y="428"/>
                  </a:lnTo>
                  <a:lnTo>
                    <a:pt x="107" y="414"/>
                  </a:lnTo>
                  <a:lnTo>
                    <a:pt x="81" y="394"/>
                  </a:lnTo>
                  <a:lnTo>
                    <a:pt x="58" y="373"/>
                  </a:lnTo>
                  <a:lnTo>
                    <a:pt x="39" y="348"/>
                  </a:lnTo>
                  <a:lnTo>
                    <a:pt x="22" y="319"/>
                  </a:lnTo>
                  <a:lnTo>
                    <a:pt x="10" y="289"/>
                  </a:lnTo>
                  <a:lnTo>
                    <a:pt x="2" y="257"/>
                  </a:lnTo>
                  <a:lnTo>
                    <a:pt x="0" y="223"/>
                  </a:lnTo>
                  <a:lnTo>
                    <a:pt x="3" y="187"/>
                  </a:lnTo>
                  <a:lnTo>
                    <a:pt x="11" y="153"/>
                  </a:lnTo>
                  <a:lnTo>
                    <a:pt x="24" y="121"/>
                  </a:lnTo>
                  <a:lnTo>
                    <a:pt x="43" y="91"/>
                  </a:lnTo>
                  <a:lnTo>
                    <a:pt x="65" y="66"/>
                  </a:lnTo>
                  <a:lnTo>
                    <a:pt x="91" y="43"/>
                  </a:lnTo>
                  <a:lnTo>
                    <a:pt x="120" y="25"/>
                  </a:lnTo>
                  <a:lnTo>
                    <a:pt x="152" y="11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351"/>
            <p:cNvSpPr>
              <a:spLocks/>
            </p:cNvSpPr>
            <p:nvPr/>
          </p:nvSpPr>
          <p:spPr bwMode="auto">
            <a:xfrm>
              <a:off x="7208838" y="1906588"/>
              <a:ext cx="539750" cy="541338"/>
            </a:xfrm>
            <a:custGeom>
              <a:avLst/>
              <a:gdLst>
                <a:gd name="T0" fmla="*/ 2079 w 3057"/>
                <a:gd name="T1" fmla="*/ 103 h 3069"/>
                <a:gd name="T2" fmla="*/ 2608 w 3057"/>
                <a:gd name="T3" fmla="*/ 450 h 3069"/>
                <a:gd name="T4" fmla="*/ 2954 w 3057"/>
                <a:gd name="T5" fmla="*/ 981 h 3069"/>
                <a:gd name="T6" fmla="*/ 3054 w 3057"/>
                <a:gd name="T7" fmla="*/ 1552 h 3069"/>
                <a:gd name="T8" fmla="*/ 2956 w 3057"/>
                <a:gd name="T9" fmla="*/ 1567 h 3069"/>
                <a:gd name="T10" fmla="*/ 2873 w 3057"/>
                <a:gd name="T11" fmla="*/ 1085 h 3069"/>
                <a:gd name="T12" fmla="*/ 2559 w 3057"/>
                <a:gd name="T13" fmla="*/ 560 h 3069"/>
                <a:gd name="T14" fmla="*/ 2058 w 3057"/>
                <a:gd name="T15" fmla="*/ 215 h 3069"/>
                <a:gd name="T16" fmla="*/ 1435 w 3057"/>
                <a:gd name="T17" fmla="*/ 114 h 3069"/>
                <a:gd name="T18" fmla="*/ 839 w 3057"/>
                <a:gd name="T19" fmla="*/ 292 h 3069"/>
                <a:gd name="T20" fmla="*/ 385 w 3057"/>
                <a:gd name="T21" fmla="*/ 695 h 3069"/>
                <a:gd name="T22" fmla="*/ 137 w 3057"/>
                <a:gd name="T23" fmla="*/ 1259 h 3069"/>
                <a:gd name="T24" fmla="*/ 161 w 3057"/>
                <a:gd name="T25" fmla="*/ 1908 h 3069"/>
                <a:gd name="T26" fmla="*/ 457 w 3057"/>
                <a:gd name="T27" fmla="*/ 2464 h 3069"/>
                <a:gd name="T28" fmla="*/ 1097 w 3057"/>
                <a:gd name="T29" fmla="*/ 2298 h 3069"/>
                <a:gd name="T30" fmla="*/ 1103 w 3057"/>
                <a:gd name="T31" fmla="*/ 2022 h 3069"/>
                <a:gd name="T32" fmla="*/ 984 w 3057"/>
                <a:gd name="T33" fmla="*/ 1790 h 3069"/>
                <a:gd name="T34" fmla="*/ 883 w 3057"/>
                <a:gd name="T35" fmla="*/ 1571 h 3069"/>
                <a:gd name="T36" fmla="*/ 931 w 3057"/>
                <a:gd name="T37" fmla="*/ 1211 h 3069"/>
                <a:gd name="T38" fmla="*/ 942 w 3057"/>
                <a:gd name="T39" fmla="*/ 809 h 3069"/>
                <a:gd name="T40" fmla="*/ 1104 w 3057"/>
                <a:gd name="T41" fmla="*/ 560 h 3069"/>
                <a:gd name="T42" fmla="*/ 1462 w 3057"/>
                <a:gd name="T43" fmla="*/ 448 h 3069"/>
                <a:gd name="T44" fmla="*/ 1868 w 3057"/>
                <a:gd name="T45" fmla="*/ 510 h 3069"/>
                <a:gd name="T46" fmla="*/ 2092 w 3057"/>
                <a:gd name="T47" fmla="*/ 736 h 3069"/>
                <a:gd name="T48" fmla="*/ 2126 w 3057"/>
                <a:gd name="T49" fmla="*/ 939 h 3069"/>
                <a:gd name="T50" fmla="*/ 2174 w 3057"/>
                <a:gd name="T51" fmla="*/ 1343 h 3069"/>
                <a:gd name="T52" fmla="*/ 2090 w 3057"/>
                <a:gd name="T53" fmla="*/ 1706 h 3069"/>
                <a:gd name="T54" fmla="*/ 1967 w 3057"/>
                <a:gd name="T55" fmla="*/ 1712 h 3069"/>
                <a:gd name="T56" fmla="*/ 1998 w 3057"/>
                <a:gd name="T57" fmla="*/ 1629 h 3069"/>
                <a:gd name="T58" fmla="*/ 2063 w 3057"/>
                <a:gd name="T59" fmla="*/ 1343 h 3069"/>
                <a:gd name="T60" fmla="*/ 2015 w 3057"/>
                <a:gd name="T61" fmla="*/ 936 h 3069"/>
                <a:gd name="T62" fmla="*/ 1992 w 3057"/>
                <a:gd name="T63" fmla="*/ 786 h 3069"/>
                <a:gd name="T64" fmla="*/ 1796 w 3057"/>
                <a:gd name="T65" fmla="*/ 600 h 3069"/>
                <a:gd name="T66" fmla="*/ 1409 w 3057"/>
                <a:gd name="T67" fmla="*/ 565 h 3069"/>
                <a:gd name="T68" fmla="*/ 1119 w 3057"/>
                <a:gd name="T69" fmla="*/ 697 h 3069"/>
                <a:gd name="T70" fmla="*/ 1041 w 3057"/>
                <a:gd name="T71" fmla="*/ 893 h 3069"/>
                <a:gd name="T72" fmla="*/ 1024 w 3057"/>
                <a:gd name="T73" fmla="*/ 1275 h 3069"/>
                <a:gd name="T74" fmla="*/ 999 w 3057"/>
                <a:gd name="T75" fmla="*/ 1576 h 3069"/>
                <a:gd name="T76" fmla="*/ 1082 w 3057"/>
                <a:gd name="T77" fmla="*/ 1734 h 3069"/>
                <a:gd name="T78" fmla="*/ 1188 w 3057"/>
                <a:gd name="T79" fmla="*/ 1947 h 3069"/>
                <a:gd name="T80" fmla="*/ 1239 w 3057"/>
                <a:gd name="T81" fmla="*/ 2216 h 3069"/>
                <a:gd name="T82" fmla="*/ 1143 w 3057"/>
                <a:gd name="T83" fmla="*/ 2406 h 3069"/>
                <a:gd name="T84" fmla="*/ 777 w 3057"/>
                <a:gd name="T85" fmla="*/ 2740 h 3069"/>
                <a:gd name="T86" fmla="*/ 1072 w 3057"/>
                <a:gd name="T87" fmla="*/ 2881 h 3069"/>
                <a:gd name="T88" fmla="*/ 1299 w 3057"/>
                <a:gd name="T89" fmla="*/ 2939 h 3069"/>
                <a:gd name="T90" fmla="*/ 1561 w 3057"/>
                <a:gd name="T91" fmla="*/ 2968 h 3069"/>
                <a:gd name="T92" fmla="*/ 1546 w 3057"/>
                <a:gd name="T93" fmla="*/ 3066 h 3069"/>
                <a:gd name="T94" fmla="*/ 1266 w 3057"/>
                <a:gd name="T95" fmla="*/ 3046 h 3069"/>
                <a:gd name="T96" fmla="*/ 886 w 3057"/>
                <a:gd name="T97" fmla="*/ 2927 h 3069"/>
                <a:gd name="T98" fmla="*/ 662 w 3057"/>
                <a:gd name="T99" fmla="*/ 2798 h 3069"/>
                <a:gd name="T100" fmla="*/ 496 w 3057"/>
                <a:gd name="T101" fmla="*/ 2665 h 3069"/>
                <a:gd name="T102" fmla="*/ 133 w 3057"/>
                <a:gd name="T103" fmla="*/ 2162 h 3069"/>
                <a:gd name="T104" fmla="*/ 0 w 3057"/>
                <a:gd name="T105" fmla="*/ 1535 h 3069"/>
                <a:gd name="T106" fmla="*/ 138 w 3057"/>
                <a:gd name="T107" fmla="*/ 895 h 3069"/>
                <a:gd name="T108" fmla="*/ 513 w 3057"/>
                <a:gd name="T109" fmla="*/ 387 h 3069"/>
                <a:gd name="T110" fmla="*/ 1063 w 3057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7" h="3069">
                  <a:moveTo>
                    <a:pt x="1528" y="0"/>
                  </a:moveTo>
                  <a:lnTo>
                    <a:pt x="1625" y="3"/>
                  </a:lnTo>
                  <a:lnTo>
                    <a:pt x="1720" y="12"/>
                  </a:lnTo>
                  <a:lnTo>
                    <a:pt x="1813" y="27"/>
                  </a:lnTo>
                  <a:lnTo>
                    <a:pt x="1904" y="47"/>
                  </a:lnTo>
                  <a:lnTo>
                    <a:pt x="1993" y="73"/>
                  </a:lnTo>
                  <a:lnTo>
                    <a:pt x="2079" y="103"/>
                  </a:lnTo>
                  <a:lnTo>
                    <a:pt x="2164" y="140"/>
                  </a:lnTo>
                  <a:lnTo>
                    <a:pt x="2246" y="180"/>
                  </a:lnTo>
                  <a:lnTo>
                    <a:pt x="2325" y="225"/>
                  </a:lnTo>
                  <a:lnTo>
                    <a:pt x="2401" y="276"/>
                  </a:lnTo>
                  <a:lnTo>
                    <a:pt x="2474" y="329"/>
                  </a:lnTo>
                  <a:lnTo>
                    <a:pt x="2542" y="387"/>
                  </a:lnTo>
                  <a:lnTo>
                    <a:pt x="2608" y="450"/>
                  </a:lnTo>
                  <a:lnTo>
                    <a:pt x="2671" y="516"/>
                  </a:lnTo>
                  <a:lnTo>
                    <a:pt x="2728" y="585"/>
                  </a:lnTo>
                  <a:lnTo>
                    <a:pt x="2782" y="658"/>
                  </a:lnTo>
                  <a:lnTo>
                    <a:pt x="2832" y="734"/>
                  </a:lnTo>
                  <a:lnTo>
                    <a:pt x="2877" y="813"/>
                  </a:lnTo>
                  <a:lnTo>
                    <a:pt x="2917" y="895"/>
                  </a:lnTo>
                  <a:lnTo>
                    <a:pt x="2954" y="981"/>
                  </a:lnTo>
                  <a:lnTo>
                    <a:pt x="2984" y="1068"/>
                  </a:lnTo>
                  <a:lnTo>
                    <a:pt x="3009" y="1157"/>
                  </a:lnTo>
                  <a:lnTo>
                    <a:pt x="3029" y="1249"/>
                  </a:lnTo>
                  <a:lnTo>
                    <a:pt x="3044" y="1342"/>
                  </a:lnTo>
                  <a:lnTo>
                    <a:pt x="3054" y="1437"/>
                  </a:lnTo>
                  <a:lnTo>
                    <a:pt x="3057" y="1535"/>
                  </a:lnTo>
                  <a:lnTo>
                    <a:pt x="3054" y="1552"/>
                  </a:lnTo>
                  <a:lnTo>
                    <a:pt x="3045" y="1567"/>
                  </a:lnTo>
                  <a:lnTo>
                    <a:pt x="3033" y="1579"/>
                  </a:lnTo>
                  <a:lnTo>
                    <a:pt x="3018" y="1587"/>
                  </a:lnTo>
                  <a:lnTo>
                    <a:pt x="3001" y="1590"/>
                  </a:lnTo>
                  <a:lnTo>
                    <a:pt x="2983" y="1587"/>
                  </a:lnTo>
                  <a:lnTo>
                    <a:pt x="2968" y="1579"/>
                  </a:lnTo>
                  <a:lnTo>
                    <a:pt x="2956" y="1567"/>
                  </a:lnTo>
                  <a:lnTo>
                    <a:pt x="2947" y="1552"/>
                  </a:lnTo>
                  <a:lnTo>
                    <a:pt x="2945" y="1535"/>
                  </a:lnTo>
                  <a:lnTo>
                    <a:pt x="2942" y="1441"/>
                  </a:lnTo>
                  <a:lnTo>
                    <a:pt x="2933" y="1349"/>
                  </a:lnTo>
                  <a:lnTo>
                    <a:pt x="2918" y="1259"/>
                  </a:lnTo>
                  <a:lnTo>
                    <a:pt x="2898" y="1171"/>
                  </a:lnTo>
                  <a:lnTo>
                    <a:pt x="2873" y="1085"/>
                  </a:lnTo>
                  <a:lnTo>
                    <a:pt x="2842" y="1002"/>
                  </a:lnTo>
                  <a:lnTo>
                    <a:pt x="2806" y="921"/>
                  </a:lnTo>
                  <a:lnTo>
                    <a:pt x="2766" y="843"/>
                  </a:lnTo>
                  <a:lnTo>
                    <a:pt x="2721" y="767"/>
                  </a:lnTo>
                  <a:lnTo>
                    <a:pt x="2672" y="695"/>
                  </a:lnTo>
                  <a:lnTo>
                    <a:pt x="2618" y="626"/>
                  </a:lnTo>
                  <a:lnTo>
                    <a:pt x="2559" y="560"/>
                  </a:lnTo>
                  <a:lnTo>
                    <a:pt x="2499" y="499"/>
                  </a:lnTo>
                  <a:lnTo>
                    <a:pt x="2433" y="440"/>
                  </a:lnTo>
                  <a:lnTo>
                    <a:pt x="2364" y="386"/>
                  </a:lnTo>
                  <a:lnTo>
                    <a:pt x="2293" y="336"/>
                  </a:lnTo>
                  <a:lnTo>
                    <a:pt x="2217" y="292"/>
                  </a:lnTo>
                  <a:lnTo>
                    <a:pt x="2139" y="251"/>
                  </a:lnTo>
                  <a:lnTo>
                    <a:pt x="2058" y="215"/>
                  </a:lnTo>
                  <a:lnTo>
                    <a:pt x="1975" y="184"/>
                  </a:lnTo>
                  <a:lnTo>
                    <a:pt x="1890" y="159"/>
                  </a:lnTo>
                  <a:lnTo>
                    <a:pt x="1803" y="139"/>
                  </a:lnTo>
                  <a:lnTo>
                    <a:pt x="1713" y="123"/>
                  </a:lnTo>
                  <a:lnTo>
                    <a:pt x="1621" y="114"/>
                  </a:lnTo>
                  <a:lnTo>
                    <a:pt x="1528" y="111"/>
                  </a:lnTo>
                  <a:lnTo>
                    <a:pt x="1435" y="114"/>
                  </a:lnTo>
                  <a:lnTo>
                    <a:pt x="1344" y="123"/>
                  </a:lnTo>
                  <a:lnTo>
                    <a:pt x="1254" y="139"/>
                  </a:lnTo>
                  <a:lnTo>
                    <a:pt x="1166" y="159"/>
                  </a:lnTo>
                  <a:lnTo>
                    <a:pt x="1080" y="184"/>
                  </a:lnTo>
                  <a:lnTo>
                    <a:pt x="997" y="215"/>
                  </a:lnTo>
                  <a:lnTo>
                    <a:pt x="916" y="251"/>
                  </a:lnTo>
                  <a:lnTo>
                    <a:pt x="839" y="292"/>
                  </a:lnTo>
                  <a:lnTo>
                    <a:pt x="764" y="336"/>
                  </a:lnTo>
                  <a:lnTo>
                    <a:pt x="691" y="386"/>
                  </a:lnTo>
                  <a:lnTo>
                    <a:pt x="623" y="440"/>
                  </a:lnTo>
                  <a:lnTo>
                    <a:pt x="558" y="499"/>
                  </a:lnTo>
                  <a:lnTo>
                    <a:pt x="496" y="560"/>
                  </a:lnTo>
                  <a:lnTo>
                    <a:pt x="439" y="626"/>
                  </a:lnTo>
                  <a:lnTo>
                    <a:pt x="385" y="695"/>
                  </a:lnTo>
                  <a:lnTo>
                    <a:pt x="335" y="767"/>
                  </a:lnTo>
                  <a:lnTo>
                    <a:pt x="290" y="843"/>
                  </a:lnTo>
                  <a:lnTo>
                    <a:pt x="250" y="921"/>
                  </a:lnTo>
                  <a:lnTo>
                    <a:pt x="214" y="1002"/>
                  </a:lnTo>
                  <a:lnTo>
                    <a:pt x="183" y="1085"/>
                  </a:lnTo>
                  <a:lnTo>
                    <a:pt x="158" y="1171"/>
                  </a:lnTo>
                  <a:lnTo>
                    <a:pt x="137" y="1259"/>
                  </a:lnTo>
                  <a:lnTo>
                    <a:pt x="123" y="1349"/>
                  </a:lnTo>
                  <a:lnTo>
                    <a:pt x="114" y="1441"/>
                  </a:lnTo>
                  <a:lnTo>
                    <a:pt x="111" y="1535"/>
                  </a:lnTo>
                  <a:lnTo>
                    <a:pt x="114" y="1630"/>
                  </a:lnTo>
                  <a:lnTo>
                    <a:pt x="123" y="1725"/>
                  </a:lnTo>
                  <a:lnTo>
                    <a:pt x="139" y="1818"/>
                  </a:lnTo>
                  <a:lnTo>
                    <a:pt x="161" y="1908"/>
                  </a:lnTo>
                  <a:lnTo>
                    <a:pt x="188" y="1996"/>
                  </a:lnTo>
                  <a:lnTo>
                    <a:pt x="220" y="2081"/>
                  </a:lnTo>
                  <a:lnTo>
                    <a:pt x="258" y="2165"/>
                  </a:lnTo>
                  <a:lnTo>
                    <a:pt x="300" y="2244"/>
                  </a:lnTo>
                  <a:lnTo>
                    <a:pt x="348" y="2321"/>
                  </a:lnTo>
                  <a:lnTo>
                    <a:pt x="400" y="2394"/>
                  </a:lnTo>
                  <a:lnTo>
                    <a:pt x="457" y="2464"/>
                  </a:lnTo>
                  <a:lnTo>
                    <a:pt x="517" y="2531"/>
                  </a:lnTo>
                  <a:lnTo>
                    <a:pt x="582" y="2593"/>
                  </a:lnTo>
                  <a:lnTo>
                    <a:pt x="602" y="2579"/>
                  </a:lnTo>
                  <a:lnTo>
                    <a:pt x="623" y="2565"/>
                  </a:lnTo>
                  <a:lnTo>
                    <a:pt x="1063" y="2325"/>
                  </a:lnTo>
                  <a:lnTo>
                    <a:pt x="1081" y="2313"/>
                  </a:lnTo>
                  <a:lnTo>
                    <a:pt x="1097" y="2298"/>
                  </a:lnTo>
                  <a:lnTo>
                    <a:pt x="1110" y="2279"/>
                  </a:lnTo>
                  <a:lnTo>
                    <a:pt x="1120" y="2260"/>
                  </a:lnTo>
                  <a:lnTo>
                    <a:pt x="1126" y="2239"/>
                  </a:lnTo>
                  <a:lnTo>
                    <a:pt x="1128" y="2216"/>
                  </a:lnTo>
                  <a:lnTo>
                    <a:pt x="1128" y="2054"/>
                  </a:lnTo>
                  <a:lnTo>
                    <a:pt x="1117" y="2040"/>
                  </a:lnTo>
                  <a:lnTo>
                    <a:pt x="1103" y="2022"/>
                  </a:lnTo>
                  <a:lnTo>
                    <a:pt x="1088" y="1998"/>
                  </a:lnTo>
                  <a:lnTo>
                    <a:pt x="1072" y="1972"/>
                  </a:lnTo>
                  <a:lnTo>
                    <a:pt x="1055" y="1942"/>
                  </a:lnTo>
                  <a:lnTo>
                    <a:pt x="1037" y="1909"/>
                  </a:lnTo>
                  <a:lnTo>
                    <a:pt x="1019" y="1872"/>
                  </a:lnTo>
                  <a:lnTo>
                    <a:pt x="1001" y="1833"/>
                  </a:lnTo>
                  <a:lnTo>
                    <a:pt x="984" y="1790"/>
                  </a:lnTo>
                  <a:lnTo>
                    <a:pt x="969" y="1746"/>
                  </a:lnTo>
                  <a:lnTo>
                    <a:pt x="956" y="1698"/>
                  </a:lnTo>
                  <a:lnTo>
                    <a:pt x="934" y="1678"/>
                  </a:lnTo>
                  <a:lnTo>
                    <a:pt x="915" y="1653"/>
                  </a:lnTo>
                  <a:lnTo>
                    <a:pt x="901" y="1628"/>
                  </a:lnTo>
                  <a:lnTo>
                    <a:pt x="890" y="1601"/>
                  </a:lnTo>
                  <a:lnTo>
                    <a:pt x="883" y="1571"/>
                  </a:lnTo>
                  <a:lnTo>
                    <a:pt x="881" y="1541"/>
                  </a:lnTo>
                  <a:lnTo>
                    <a:pt x="881" y="1343"/>
                  </a:lnTo>
                  <a:lnTo>
                    <a:pt x="883" y="1314"/>
                  </a:lnTo>
                  <a:lnTo>
                    <a:pt x="889" y="1286"/>
                  </a:lnTo>
                  <a:lnTo>
                    <a:pt x="899" y="1260"/>
                  </a:lnTo>
                  <a:lnTo>
                    <a:pt x="913" y="1234"/>
                  </a:lnTo>
                  <a:lnTo>
                    <a:pt x="931" y="1211"/>
                  </a:lnTo>
                  <a:lnTo>
                    <a:pt x="931" y="950"/>
                  </a:lnTo>
                  <a:lnTo>
                    <a:pt x="930" y="939"/>
                  </a:lnTo>
                  <a:lnTo>
                    <a:pt x="929" y="922"/>
                  </a:lnTo>
                  <a:lnTo>
                    <a:pt x="930" y="899"/>
                  </a:lnTo>
                  <a:lnTo>
                    <a:pt x="931" y="873"/>
                  </a:lnTo>
                  <a:lnTo>
                    <a:pt x="935" y="843"/>
                  </a:lnTo>
                  <a:lnTo>
                    <a:pt x="942" y="809"/>
                  </a:lnTo>
                  <a:lnTo>
                    <a:pt x="951" y="774"/>
                  </a:lnTo>
                  <a:lnTo>
                    <a:pt x="965" y="736"/>
                  </a:lnTo>
                  <a:lnTo>
                    <a:pt x="983" y="699"/>
                  </a:lnTo>
                  <a:lnTo>
                    <a:pt x="1006" y="660"/>
                  </a:lnTo>
                  <a:lnTo>
                    <a:pt x="1036" y="623"/>
                  </a:lnTo>
                  <a:lnTo>
                    <a:pt x="1068" y="590"/>
                  </a:lnTo>
                  <a:lnTo>
                    <a:pt x="1104" y="560"/>
                  </a:lnTo>
                  <a:lnTo>
                    <a:pt x="1145" y="533"/>
                  </a:lnTo>
                  <a:lnTo>
                    <a:pt x="1188" y="510"/>
                  </a:lnTo>
                  <a:lnTo>
                    <a:pt x="1236" y="491"/>
                  </a:lnTo>
                  <a:lnTo>
                    <a:pt x="1287" y="474"/>
                  </a:lnTo>
                  <a:lnTo>
                    <a:pt x="1342" y="462"/>
                  </a:lnTo>
                  <a:lnTo>
                    <a:pt x="1400" y="453"/>
                  </a:lnTo>
                  <a:lnTo>
                    <a:pt x="1462" y="448"/>
                  </a:lnTo>
                  <a:lnTo>
                    <a:pt x="1528" y="446"/>
                  </a:lnTo>
                  <a:lnTo>
                    <a:pt x="1593" y="448"/>
                  </a:lnTo>
                  <a:lnTo>
                    <a:pt x="1656" y="453"/>
                  </a:lnTo>
                  <a:lnTo>
                    <a:pt x="1715" y="462"/>
                  </a:lnTo>
                  <a:lnTo>
                    <a:pt x="1769" y="474"/>
                  </a:lnTo>
                  <a:lnTo>
                    <a:pt x="1821" y="491"/>
                  </a:lnTo>
                  <a:lnTo>
                    <a:pt x="1868" y="510"/>
                  </a:lnTo>
                  <a:lnTo>
                    <a:pt x="1912" y="533"/>
                  </a:lnTo>
                  <a:lnTo>
                    <a:pt x="1952" y="560"/>
                  </a:lnTo>
                  <a:lnTo>
                    <a:pt x="1989" y="590"/>
                  </a:lnTo>
                  <a:lnTo>
                    <a:pt x="2021" y="623"/>
                  </a:lnTo>
                  <a:lnTo>
                    <a:pt x="2050" y="660"/>
                  </a:lnTo>
                  <a:lnTo>
                    <a:pt x="2073" y="699"/>
                  </a:lnTo>
                  <a:lnTo>
                    <a:pt x="2092" y="736"/>
                  </a:lnTo>
                  <a:lnTo>
                    <a:pt x="2105" y="774"/>
                  </a:lnTo>
                  <a:lnTo>
                    <a:pt x="2115" y="809"/>
                  </a:lnTo>
                  <a:lnTo>
                    <a:pt x="2121" y="843"/>
                  </a:lnTo>
                  <a:lnTo>
                    <a:pt x="2125" y="873"/>
                  </a:lnTo>
                  <a:lnTo>
                    <a:pt x="2127" y="899"/>
                  </a:lnTo>
                  <a:lnTo>
                    <a:pt x="2127" y="922"/>
                  </a:lnTo>
                  <a:lnTo>
                    <a:pt x="2126" y="939"/>
                  </a:lnTo>
                  <a:lnTo>
                    <a:pt x="2126" y="950"/>
                  </a:lnTo>
                  <a:lnTo>
                    <a:pt x="2126" y="1211"/>
                  </a:lnTo>
                  <a:lnTo>
                    <a:pt x="2143" y="1234"/>
                  </a:lnTo>
                  <a:lnTo>
                    <a:pt x="2156" y="1260"/>
                  </a:lnTo>
                  <a:lnTo>
                    <a:pt x="2166" y="1286"/>
                  </a:lnTo>
                  <a:lnTo>
                    <a:pt x="2172" y="1314"/>
                  </a:lnTo>
                  <a:lnTo>
                    <a:pt x="2174" y="1343"/>
                  </a:lnTo>
                  <a:lnTo>
                    <a:pt x="2174" y="1541"/>
                  </a:lnTo>
                  <a:lnTo>
                    <a:pt x="2172" y="1573"/>
                  </a:lnTo>
                  <a:lnTo>
                    <a:pt x="2164" y="1605"/>
                  </a:lnTo>
                  <a:lnTo>
                    <a:pt x="2152" y="1634"/>
                  </a:lnTo>
                  <a:lnTo>
                    <a:pt x="2135" y="1661"/>
                  </a:lnTo>
                  <a:lnTo>
                    <a:pt x="2114" y="1686"/>
                  </a:lnTo>
                  <a:lnTo>
                    <a:pt x="2090" y="1706"/>
                  </a:lnTo>
                  <a:lnTo>
                    <a:pt x="2061" y="1723"/>
                  </a:lnTo>
                  <a:lnTo>
                    <a:pt x="2031" y="1735"/>
                  </a:lnTo>
                  <a:lnTo>
                    <a:pt x="2016" y="1738"/>
                  </a:lnTo>
                  <a:lnTo>
                    <a:pt x="2002" y="1736"/>
                  </a:lnTo>
                  <a:lnTo>
                    <a:pt x="1989" y="1731"/>
                  </a:lnTo>
                  <a:lnTo>
                    <a:pt x="1976" y="1723"/>
                  </a:lnTo>
                  <a:lnTo>
                    <a:pt x="1967" y="1712"/>
                  </a:lnTo>
                  <a:lnTo>
                    <a:pt x="1961" y="1698"/>
                  </a:lnTo>
                  <a:lnTo>
                    <a:pt x="1958" y="1684"/>
                  </a:lnTo>
                  <a:lnTo>
                    <a:pt x="1960" y="1670"/>
                  </a:lnTo>
                  <a:lnTo>
                    <a:pt x="1965" y="1655"/>
                  </a:lnTo>
                  <a:lnTo>
                    <a:pt x="1973" y="1644"/>
                  </a:lnTo>
                  <a:lnTo>
                    <a:pt x="1984" y="1635"/>
                  </a:lnTo>
                  <a:lnTo>
                    <a:pt x="1998" y="1629"/>
                  </a:lnTo>
                  <a:lnTo>
                    <a:pt x="2017" y="1621"/>
                  </a:lnTo>
                  <a:lnTo>
                    <a:pt x="2032" y="1610"/>
                  </a:lnTo>
                  <a:lnTo>
                    <a:pt x="2045" y="1595"/>
                  </a:lnTo>
                  <a:lnTo>
                    <a:pt x="2055" y="1579"/>
                  </a:lnTo>
                  <a:lnTo>
                    <a:pt x="2061" y="1560"/>
                  </a:lnTo>
                  <a:lnTo>
                    <a:pt x="2063" y="1541"/>
                  </a:lnTo>
                  <a:lnTo>
                    <a:pt x="2063" y="1343"/>
                  </a:lnTo>
                  <a:lnTo>
                    <a:pt x="2061" y="1324"/>
                  </a:lnTo>
                  <a:lnTo>
                    <a:pt x="2055" y="1305"/>
                  </a:lnTo>
                  <a:lnTo>
                    <a:pt x="2046" y="1289"/>
                  </a:lnTo>
                  <a:lnTo>
                    <a:pt x="2033" y="1275"/>
                  </a:lnTo>
                  <a:lnTo>
                    <a:pt x="2015" y="1258"/>
                  </a:lnTo>
                  <a:lnTo>
                    <a:pt x="2015" y="940"/>
                  </a:lnTo>
                  <a:lnTo>
                    <a:pt x="2015" y="936"/>
                  </a:lnTo>
                  <a:lnTo>
                    <a:pt x="2016" y="927"/>
                  </a:lnTo>
                  <a:lnTo>
                    <a:pt x="2016" y="912"/>
                  </a:lnTo>
                  <a:lnTo>
                    <a:pt x="2015" y="892"/>
                  </a:lnTo>
                  <a:lnTo>
                    <a:pt x="2013" y="870"/>
                  </a:lnTo>
                  <a:lnTo>
                    <a:pt x="2009" y="844"/>
                  </a:lnTo>
                  <a:lnTo>
                    <a:pt x="2002" y="815"/>
                  </a:lnTo>
                  <a:lnTo>
                    <a:pt x="1992" y="786"/>
                  </a:lnTo>
                  <a:lnTo>
                    <a:pt x="1977" y="755"/>
                  </a:lnTo>
                  <a:lnTo>
                    <a:pt x="1959" y="725"/>
                  </a:lnTo>
                  <a:lnTo>
                    <a:pt x="1936" y="696"/>
                  </a:lnTo>
                  <a:lnTo>
                    <a:pt x="1908" y="667"/>
                  </a:lnTo>
                  <a:lnTo>
                    <a:pt x="1874" y="641"/>
                  </a:lnTo>
                  <a:lnTo>
                    <a:pt x="1837" y="619"/>
                  </a:lnTo>
                  <a:lnTo>
                    <a:pt x="1796" y="600"/>
                  </a:lnTo>
                  <a:lnTo>
                    <a:pt x="1750" y="585"/>
                  </a:lnTo>
                  <a:lnTo>
                    <a:pt x="1701" y="573"/>
                  </a:lnTo>
                  <a:lnTo>
                    <a:pt x="1647" y="565"/>
                  </a:lnTo>
                  <a:lnTo>
                    <a:pt x="1589" y="560"/>
                  </a:lnTo>
                  <a:lnTo>
                    <a:pt x="1528" y="558"/>
                  </a:lnTo>
                  <a:lnTo>
                    <a:pt x="1466" y="560"/>
                  </a:lnTo>
                  <a:lnTo>
                    <a:pt x="1409" y="565"/>
                  </a:lnTo>
                  <a:lnTo>
                    <a:pt x="1355" y="574"/>
                  </a:lnTo>
                  <a:lnTo>
                    <a:pt x="1305" y="585"/>
                  </a:lnTo>
                  <a:lnTo>
                    <a:pt x="1260" y="601"/>
                  </a:lnTo>
                  <a:lnTo>
                    <a:pt x="1219" y="619"/>
                  </a:lnTo>
                  <a:lnTo>
                    <a:pt x="1181" y="642"/>
                  </a:lnTo>
                  <a:lnTo>
                    <a:pt x="1148" y="667"/>
                  </a:lnTo>
                  <a:lnTo>
                    <a:pt x="1119" y="697"/>
                  </a:lnTo>
                  <a:lnTo>
                    <a:pt x="1095" y="726"/>
                  </a:lnTo>
                  <a:lnTo>
                    <a:pt x="1078" y="756"/>
                  </a:lnTo>
                  <a:lnTo>
                    <a:pt x="1064" y="787"/>
                  </a:lnTo>
                  <a:lnTo>
                    <a:pt x="1054" y="817"/>
                  </a:lnTo>
                  <a:lnTo>
                    <a:pt x="1047" y="845"/>
                  </a:lnTo>
                  <a:lnTo>
                    <a:pt x="1043" y="870"/>
                  </a:lnTo>
                  <a:lnTo>
                    <a:pt x="1041" y="893"/>
                  </a:lnTo>
                  <a:lnTo>
                    <a:pt x="1040" y="913"/>
                  </a:lnTo>
                  <a:lnTo>
                    <a:pt x="1040" y="927"/>
                  </a:lnTo>
                  <a:lnTo>
                    <a:pt x="1041" y="936"/>
                  </a:lnTo>
                  <a:lnTo>
                    <a:pt x="1041" y="940"/>
                  </a:lnTo>
                  <a:lnTo>
                    <a:pt x="1042" y="947"/>
                  </a:lnTo>
                  <a:lnTo>
                    <a:pt x="1042" y="1258"/>
                  </a:lnTo>
                  <a:lnTo>
                    <a:pt x="1024" y="1275"/>
                  </a:lnTo>
                  <a:lnTo>
                    <a:pt x="1010" y="1289"/>
                  </a:lnTo>
                  <a:lnTo>
                    <a:pt x="1000" y="1305"/>
                  </a:lnTo>
                  <a:lnTo>
                    <a:pt x="994" y="1324"/>
                  </a:lnTo>
                  <a:lnTo>
                    <a:pt x="992" y="1343"/>
                  </a:lnTo>
                  <a:lnTo>
                    <a:pt x="992" y="1541"/>
                  </a:lnTo>
                  <a:lnTo>
                    <a:pt x="994" y="1559"/>
                  </a:lnTo>
                  <a:lnTo>
                    <a:pt x="999" y="1576"/>
                  </a:lnTo>
                  <a:lnTo>
                    <a:pt x="1008" y="1592"/>
                  </a:lnTo>
                  <a:lnTo>
                    <a:pt x="1021" y="1607"/>
                  </a:lnTo>
                  <a:lnTo>
                    <a:pt x="1035" y="1618"/>
                  </a:lnTo>
                  <a:lnTo>
                    <a:pt x="1054" y="1631"/>
                  </a:lnTo>
                  <a:lnTo>
                    <a:pt x="1059" y="1652"/>
                  </a:lnTo>
                  <a:lnTo>
                    <a:pt x="1070" y="1695"/>
                  </a:lnTo>
                  <a:lnTo>
                    <a:pt x="1082" y="1734"/>
                  </a:lnTo>
                  <a:lnTo>
                    <a:pt x="1096" y="1773"/>
                  </a:lnTo>
                  <a:lnTo>
                    <a:pt x="1111" y="1809"/>
                  </a:lnTo>
                  <a:lnTo>
                    <a:pt x="1128" y="1842"/>
                  </a:lnTo>
                  <a:lnTo>
                    <a:pt x="1144" y="1872"/>
                  </a:lnTo>
                  <a:lnTo>
                    <a:pt x="1159" y="1901"/>
                  </a:lnTo>
                  <a:lnTo>
                    <a:pt x="1174" y="1925"/>
                  </a:lnTo>
                  <a:lnTo>
                    <a:pt x="1188" y="1947"/>
                  </a:lnTo>
                  <a:lnTo>
                    <a:pt x="1200" y="1965"/>
                  </a:lnTo>
                  <a:lnTo>
                    <a:pt x="1211" y="1980"/>
                  </a:lnTo>
                  <a:lnTo>
                    <a:pt x="1219" y="1990"/>
                  </a:lnTo>
                  <a:lnTo>
                    <a:pt x="1224" y="1997"/>
                  </a:lnTo>
                  <a:lnTo>
                    <a:pt x="1226" y="1999"/>
                  </a:lnTo>
                  <a:lnTo>
                    <a:pt x="1239" y="2015"/>
                  </a:lnTo>
                  <a:lnTo>
                    <a:pt x="1239" y="2216"/>
                  </a:lnTo>
                  <a:lnTo>
                    <a:pt x="1237" y="2248"/>
                  </a:lnTo>
                  <a:lnTo>
                    <a:pt x="1231" y="2279"/>
                  </a:lnTo>
                  <a:lnTo>
                    <a:pt x="1220" y="2309"/>
                  </a:lnTo>
                  <a:lnTo>
                    <a:pt x="1205" y="2336"/>
                  </a:lnTo>
                  <a:lnTo>
                    <a:pt x="1188" y="2362"/>
                  </a:lnTo>
                  <a:lnTo>
                    <a:pt x="1167" y="2386"/>
                  </a:lnTo>
                  <a:lnTo>
                    <a:pt x="1143" y="2406"/>
                  </a:lnTo>
                  <a:lnTo>
                    <a:pt x="1117" y="2423"/>
                  </a:lnTo>
                  <a:lnTo>
                    <a:pt x="677" y="2664"/>
                  </a:lnTo>
                  <a:lnTo>
                    <a:pt x="674" y="2666"/>
                  </a:lnTo>
                  <a:lnTo>
                    <a:pt x="671" y="2667"/>
                  </a:lnTo>
                  <a:lnTo>
                    <a:pt x="679" y="2673"/>
                  </a:lnTo>
                  <a:lnTo>
                    <a:pt x="754" y="2725"/>
                  </a:lnTo>
                  <a:lnTo>
                    <a:pt x="777" y="2740"/>
                  </a:lnTo>
                  <a:lnTo>
                    <a:pt x="818" y="2765"/>
                  </a:lnTo>
                  <a:lnTo>
                    <a:pt x="861" y="2790"/>
                  </a:lnTo>
                  <a:lnTo>
                    <a:pt x="867" y="2793"/>
                  </a:lnTo>
                  <a:lnTo>
                    <a:pt x="872" y="2796"/>
                  </a:lnTo>
                  <a:lnTo>
                    <a:pt x="938" y="2827"/>
                  </a:lnTo>
                  <a:lnTo>
                    <a:pt x="1004" y="2857"/>
                  </a:lnTo>
                  <a:lnTo>
                    <a:pt x="1072" y="2881"/>
                  </a:lnTo>
                  <a:lnTo>
                    <a:pt x="1075" y="2882"/>
                  </a:lnTo>
                  <a:lnTo>
                    <a:pt x="1078" y="2883"/>
                  </a:lnTo>
                  <a:lnTo>
                    <a:pt x="1150" y="2905"/>
                  </a:lnTo>
                  <a:lnTo>
                    <a:pt x="1222" y="2924"/>
                  </a:lnTo>
                  <a:lnTo>
                    <a:pt x="1295" y="2938"/>
                  </a:lnTo>
                  <a:lnTo>
                    <a:pt x="1297" y="2938"/>
                  </a:lnTo>
                  <a:lnTo>
                    <a:pt x="1299" y="2939"/>
                  </a:lnTo>
                  <a:lnTo>
                    <a:pt x="1352" y="2946"/>
                  </a:lnTo>
                  <a:lnTo>
                    <a:pt x="1405" y="2951"/>
                  </a:lnTo>
                  <a:lnTo>
                    <a:pt x="1423" y="2953"/>
                  </a:lnTo>
                  <a:lnTo>
                    <a:pt x="1475" y="2956"/>
                  </a:lnTo>
                  <a:lnTo>
                    <a:pt x="1528" y="2957"/>
                  </a:lnTo>
                  <a:lnTo>
                    <a:pt x="1546" y="2960"/>
                  </a:lnTo>
                  <a:lnTo>
                    <a:pt x="1561" y="2968"/>
                  </a:lnTo>
                  <a:lnTo>
                    <a:pt x="1573" y="2980"/>
                  </a:lnTo>
                  <a:lnTo>
                    <a:pt x="1581" y="2996"/>
                  </a:lnTo>
                  <a:lnTo>
                    <a:pt x="1583" y="3013"/>
                  </a:lnTo>
                  <a:lnTo>
                    <a:pt x="1581" y="3031"/>
                  </a:lnTo>
                  <a:lnTo>
                    <a:pt x="1573" y="3046"/>
                  </a:lnTo>
                  <a:lnTo>
                    <a:pt x="1561" y="3058"/>
                  </a:lnTo>
                  <a:lnTo>
                    <a:pt x="1546" y="3066"/>
                  </a:lnTo>
                  <a:lnTo>
                    <a:pt x="1528" y="3069"/>
                  </a:lnTo>
                  <a:lnTo>
                    <a:pt x="1465" y="3068"/>
                  </a:lnTo>
                  <a:lnTo>
                    <a:pt x="1403" y="3064"/>
                  </a:lnTo>
                  <a:lnTo>
                    <a:pt x="1395" y="3063"/>
                  </a:lnTo>
                  <a:lnTo>
                    <a:pt x="1388" y="3063"/>
                  </a:lnTo>
                  <a:lnTo>
                    <a:pt x="1327" y="3055"/>
                  </a:lnTo>
                  <a:lnTo>
                    <a:pt x="1266" y="3046"/>
                  </a:lnTo>
                  <a:lnTo>
                    <a:pt x="1261" y="3045"/>
                  </a:lnTo>
                  <a:lnTo>
                    <a:pt x="1256" y="3044"/>
                  </a:lnTo>
                  <a:lnTo>
                    <a:pt x="1179" y="3028"/>
                  </a:lnTo>
                  <a:lnTo>
                    <a:pt x="1103" y="3008"/>
                  </a:lnTo>
                  <a:lnTo>
                    <a:pt x="1030" y="2984"/>
                  </a:lnTo>
                  <a:lnTo>
                    <a:pt x="957" y="2957"/>
                  </a:lnTo>
                  <a:lnTo>
                    <a:pt x="886" y="2927"/>
                  </a:lnTo>
                  <a:lnTo>
                    <a:pt x="882" y="2925"/>
                  </a:lnTo>
                  <a:lnTo>
                    <a:pt x="879" y="2924"/>
                  </a:lnTo>
                  <a:lnTo>
                    <a:pt x="826" y="2896"/>
                  </a:lnTo>
                  <a:lnTo>
                    <a:pt x="774" y="2869"/>
                  </a:lnTo>
                  <a:lnTo>
                    <a:pt x="754" y="2857"/>
                  </a:lnTo>
                  <a:lnTo>
                    <a:pt x="707" y="2828"/>
                  </a:lnTo>
                  <a:lnTo>
                    <a:pt x="662" y="2798"/>
                  </a:lnTo>
                  <a:lnTo>
                    <a:pt x="636" y="2778"/>
                  </a:lnTo>
                  <a:lnTo>
                    <a:pt x="594" y="2748"/>
                  </a:lnTo>
                  <a:lnTo>
                    <a:pt x="554" y="2716"/>
                  </a:lnTo>
                  <a:lnTo>
                    <a:pt x="549" y="2711"/>
                  </a:lnTo>
                  <a:lnTo>
                    <a:pt x="544" y="2708"/>
                  </a:lnTo>
                  <a:lnTo>
                    <a:pt x="494" y="2666"/>
                  </a:lnTo>
                  <a:lnTo>
                    <a:pt x="496" y="2665"/>
                  </a:lnTo>
                  <a:lnTo>
                    <a:pt x="432" y="2603"/>
                  </a:lnTo>
                  <a:lnTo>
                    <a:pt x="373" y="2537"/>
                  </a:lnTo>
                  <a:lnTo>
                    <a:pt x="316" y="2468"/>
                  </a:lnTo>
                  <a:lnTo>
                    <a:pt x="264" y="2396"/>
                  </a:lnTo>
                  <a:lnTo>
                    <a:pt x="216" y="2321"/>
                  </a:lnTo>
                  <a:lnTo>
                    <a:pt x="173" y="2243"/>
                  </a:lnTo>
                  <a:lnTo>
                    <a:pt x="133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4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6" y="1157"/>
                  </a:lnTo>
                  <a:lnTo>
                    <a:pt x="72" y="1068"/>
                  </a:lnTo>
                  <a:lnTo>
                    <a:pt x="103" y="981"/>
                  </a:lnTo>
                  <a:lnTo>
                    <a:pt x="138" y="895"/>
                  </a:lnTo>
                  <a:lnTo>
                    <a:pt x="179" y="813"/>
                  </a:lnTo>
                  <a:lnTo>
                    <a:pt x="224" y="734"/>
                  </a:lnTo>
                  <a:lnTo>
                    <a:pt x="274" y="658"/>
                  </a:lnTo>
                  <a:lnTo>
                    <a:pt x="327" y="585"/>
                  </a:lnTo>
                  <a:lnTo>
                    <a:pt x="386" y="516"/>
                  </a:lnTo>
                  <a:lnTo>
                    <a:pt x="448" y="450"/>
                  </a:lnTo>
                  <a:lnTo>
                    <a:pt x="513" y="387"/>
                  </a:lnTo>
                  <a:lnTo>
                    <a:pt x="583" y="329"/>
                  </a:lnTo>
                  <a:lnTo>
                    <a:pt x="656" y="276"/>
                  </a:lnTo>
                  <a:lnTo>
                    <a:pt x="732" y="225"/>
                  </a:lnTo>
                  <a:lnTo>
                    <a:pt x="810" y="180"/>
                  </a:lnTo>
                  <a:lnTo>
                    <a:pt x="892" y="140"/>
                  </a:lnTo>
                  <a:lnTo>
                    <a:pt x="976" y="103"/>
                  </a:lnTo>
                  <a:lnTo>
                    <a:pt x="1063" y="73"/>
                  </a:lnTo>
                  <a:lnTo>
                    <a:pt x="1152" y="47"/>
                  </a:lnTo>
                  <a:lnTo>
                    <a:pt x="1244" y="27"/>
                  </a:lnTo>
                  <a:lnTo>
                    <a:pt x="1337" y="12"/>
                  </a:lnTo>
                  <a:lnTo>
                    <a:pt x="1432" y="3"/>
                  </a:lnTo>
                  <a:lnTo>
                    <a:pt x="1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1" name="Group 1020"/>
          <p:cNvGrpSpPr/>
          <p:nvPr/>
        </p:nvGrpSpPr>
        <p:grpSpPr>
          <a:xfrm>
            <a:off x="8154678" y="1905001"/>
            <a:ext cx="550863" cy="566738"/>
            <a:chOff x="8137525" y="1905001"/>
            <a:chExt cx="550863" cy="5667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0" name="Freeform 356"/>
            <p:cNvSpPr>
              <a:spLocks noEditPoints="1"/>
            </p:cNvSpPr>
            <p:nvPr/>
          </p:nvSpPr>
          <p:spPr bwMode="auto">
            <a:xfrm>
              <a:off x="8429625" y="2212976"/>
              <a:ext cx="258763" cy="258763"/>
            </a:xfrm>
            <a:custGeom>
              <a:avLst/>
              <a:gdLst>
                <a:gd name="T0" fmla="*/ 194 w 1629"/>
                <a:gd name="T1" fmla="*/ 1441 h 1636"/>
                <a:gd name="T2" fmla="*/ 269 w 1629"/>
                <a:gd name="T3" fmla="*/ 1165 h 1636"/>
                <a:gd name="T4" fmla="*/ 326 w 1629"/>
                <a:gd name="T5" fmla="*/ 1045 h 1636"/>
                <a:gd name="T6" fmla="*/ 1224 w 1629"/>
                <a:gd name="T7" fmla="*/ 671 h 1636"/>
                <a:gd name="T8" fmla="*/ 1268 w 1629"/>
                <a:gd name="T9" fmla="*/ 125 h 1636"/>
                <a:gd name="T10" fmla="*/ 1238 w 1629"/>
                <a:gd name="T11" fmla="*/ 132 h 1636"/>
                <a:gd name="T12" fmla="*/ 1049 w 1629"/>
                <a:gd name="T13" fmla="*/ 319 h 1636"/>
                <a:gd name="T14" fmla="*/ 1488 w 1629"/>
                <a:gd name="T15" fmla="*/ 406 h 1636"/>
                <a:gd name="T16" fmla="*/ 1505 w 1629"/>
                <a:gd name="T17" fmla="*/ 379 h 1636"/>
                <a:gd name="T18" fmla="*/ 1505 w 1629"/>
                <a:gd name="T19" fmla="*/ 348 h 1636"/>
                <a:gd name="T20" fmla="*/ 1488 w 1629"/>
                <a:gd name="T21" fmla="*/ 320 h 1636"/>
                <a:gd name="T22" fmla="*/ 1298 w 1629"/>
                <a:gd name="T23" fmla="*/ 132 h 1636"/>
                <a:gd name="T24" fmla="*/ 1268 w 1629"/>
                <a:gd name="T25" fmla="*/ 125 h 1636"/>
                <a:gd name="T26" fmla="*/ 1316 w 1629"/>
                <a:gd name="T27" fmla="*/ 6 h 1636"/>
                <a:gd name="T28" fmla="*/ 1373 w 1629"/>
                <a:gd name="T29" fmla="*/ 33 h 1636"/>
                <a:gd name="T30" fmla="*/ 1576 w 1629"/>
                <a:gd name="T31" fmla="*/ 231 h 1636"/>
                <a:gd name="T32" fmla="*/ 1614 w 1629"/>
                <a:gd name="T33" fmla="*/ 285 h 1636"/>
                <a:gd name="T34" fmla="*/ 1629 w 1629"/>
                <a:gd name="T35" fmla="*/ 348 h 1636"/>
                <a:gd name="T36" fmla="*/ 1624 w 1629"/>
                <a:gd name="T37" fmla="*/ 410 h 1636"/>
                <a:gd name="T38" fmla="*/ 1597 w 1629"/>
                <a:gd name="T39" fmla="*/ 468 h 1636"/>
                <a:gd name="T40" fmla="*/ 621 w 1629"/>
                <a:gd name="T41" fmla="*/ 1453 h 1636"/>
                <a:gd name="T42" fmla="*/ 106 w 1629"/>
                <a:gd name="T43" fmla="*/ 1618 h 1636"/>
                <a:gd name="T44" fmla="*/ 78 w 1629"/>
                <a:gd name="T45" fmla="*/ 1634 h 1636"/>
                <a:gd name="T46" fmla="*/ 46 w 1629"/>
                <a:gd name="T47" fmla="*/ 1634 h 1636"/>
                <a:gd name="T48" fmla="*/ 19 w 1629"/>
                <a:gd name="T49" fmla="*/ 1619 h 1636"/>
                <a:gd name="T50" fmla="*/ 18 w 1629"/>
                <a:gd name="T51" fmla="*/ 1618 h 1636"/>
                <a:gd name="T52" fmla="*/ 2 w 1629"/>
                <a:gd name="T53" fmla="*/ 1589 h 1636"/>
                <a:gd name="T54" fmla="*/ 2 w 1629"/>
                <a:gd name="T55" fmla="*/ 1558 h 1636"/>
                <a:gd name="T56" fmla="*/ 19 w 1629"/>
                <a:gd name="T57" fmla="*/ 1530 h 1636"/>
                <a:gd name="T58" fmla="*/ 182 w 1629"/>
                <a:gd name="T59" fmla="*/ 1013 h 1636"/>
                <a:gd name="T60" fmla="*/ 1163 w 1629"/>
                <a:gd name="T61" fmla="*/ 33 h 1636"/>
                <a:gd name="T62" fmla="*/ 1222 w 1629"/>
                <a:gd name="T63" fmla="*/ 6 h 1636"/>
                <a:gd name="T64" fmla="*/ 1284 w 1629"/>
                <a:gd name="T65" fmla="*/ 0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9" h="1636">
                  <a:moveTo>
                    <a:pt x="269" y="1165"/>
                  </a:moveTo>
                  <a:lnTo>
                    <a:pt x="194" y="1441"/>
                  </a:lnTo>
                  <a:lnTo>
                    <a:pt x="469" y="1366"/>
                  </a:lnTo>
                  <a:lnTo>
                    <a:pt x="269" y="1165"/>
                  </a:lnTo>
                  <a:close/>
                  <a:moveTo>
                    <a:pt x="961" y="406"/>
                  </a:moveTo>
                  <a:lnTo>
                    <a:pt x="326" y="1045"/>
                  </a:lnTo>
                  <a:lnTo>
                    <a:pt x="589" y="1309"/>
                  </a:lnTo>
                  <a:lnTo>
                    <a:pt x="1224" y="671"/>
                  </a:lnTo>
                  <a:lnTo>
                    <a:pt x="961" y="406"/>
                  </a:lnTo>
                  <a:close/>
                  <a:moveTo>
                    <a:pt x="1268" y="125"/>
                  </a:moveTo>
                  <a:lnTo>
                    <a:pt x="1253" y="126"/>
                  </a:lnTo>
                  <a:lnTo>
                    <a:pt x="1238" y="132"/>
                  </a:lnTo>
                  <a:lnTo>
                    <a:pt x="1225" y="142"/>
                  </a:lnTo>
                  <a:lnTo>
                    <a:pt x="1049" y="319"/>
                  </a:lnTo>
                  <a:lnTo>
                    <a:pt x="1312" y="584"/>
                  </a:lnTo>
                  <a:lnTo>
                    <a:pt x="1488" y="406"/>
                  </a:lnTo>
                  <a:lnTo>
                    <a:pt x="1498" y="393"/>
                  </a:lnTo>
                  <a:lnTo>
                    <a:pt x="1505" y="379"/>
                  </a:lnTo>
                  <a:lnTo>
                    <a:pt x="1506" y="363"/>
                  </a:lnTo>
                  <a:lnTo>
                    <a:pt x="1505" y="348"/>
                  </a:lnTo>
                  <a:lnTo>
                    <a:pt x="1498" y="333"/>
                  </a:lnTo>
                  <a:lnTo>
                    <a:pt x="1488" y="320"/>
                  </a:lnTo>
                  <a:lnTo>
                    <a:pt x="1311" y="142"/>
                  </a:lnTo>
                  <a:lnTo>
                    <a:pt x="1298" y="132"/>
                  </a:lnTo>
                  <a:lnTo>
                    <a:pt x="1284" y="126"/>
                  </a:lnTo>
                  <a:lnTo>
                    <a:pt x="1268" y="125"/>
                  </a:lnTo>
                  <a:close/>
                  <a:moveTo>
                    <a:pt x="1284" y="0"/>
                  </a:moveTo>
                  <a:lnTo>
                    <a:pt x="1316" y="6"/>
                  </a:lnTo>
                  <a:lnTo>
                    <a:pt x="1345" y="16"/>
                  </a:lnTo>
                  <a:lnTo>
                    <a:pt x="1373" y="33"/>
                  </a:lnTo>
                  <a:lnTo>
                    <a:pt x="1400" y="54"/>
                  </a:lnTo>
                  <a:lnTo>
                    <a:pt x="1576" y="231"/>
                  </a:lnTo>
                  <a:lnTo>
                    <a:pt x="1597" y="257"/>
                  </a:lnTo>
                  <a:lnTo>
                    <a:pt x="1614" y="285"/>
                  </a:lnTo>
                  <a:lnTo>
                    <a:pt x="1624" y="315"/>
                  </a:lnTo>
                  <a:lnTo>
                    <a:pt x="1629" y="348"/>
                  </a:lnTo>
                  <a:lnTo>
                    <a:pt x="1629" y="379"/>
                  </a:lnTo>
                  <a:lnTo>
                    <a:pt x="1624" y="410"/>
                  </a:lnTo>
                  <a:lnTo>
                    <a:pt x="1614" y="441"/>
                  </a:lnTo>
                  <a:lnTo>
                    <a:pt x="1597" y="468"/>
                  </a:lnTo>
                  <a:lnTo>
                    <a:pt x="1576" y="494"/>
                  </a:lnTo>
                  <a:lnTo>
                    <a:pt x="621" y="1453"/>
                  </a:lnTo>
                  <a:lnTo>
                    <a:pt x="138" y="1585"/>
                  </a:lnTo>
                  <a:lnTo>
                    <a:pt x="106" y="1618"/>
                  </a:lnTo>
                  <a:lnTo>
                    <a:pt x="93" y="1627"/>
                  </a:lnTo>
                  <a:lnTo>
                    <a:pt x="78" y="1634"/>
                  </a:lnTo>
                  <a:lnTo>
                    <a:pt x="62" y="1636"/>
                  </a:lnTo>
                  <a:lnTo>
                    <a:pt x="46" y="1634"/>
                  </a:lnTo>
                  <a:lnTo>
                    <a:pt x="32" y="1629"/>
                  </a:lnTo>
                  <a:lnTo>
                    <a:pt x="19" y="1619"/>
                  </a:lnTo>
                  <a:lnTo>
                    <a:pt x="18" y="1619"/>
                  </a:lnTo>
                  <a:lnTo>
                    <a:pt x="18" y="1618"/>
                  </a:lnTo>
                  <a:lnTo>
                    <a:pt x="8" y="1604"/>
                  </a:lnTo>
                  <a:lnTo>
                    <a:pt x="2" y="1589"/>
                  </a:lnTo>
                  <a:lnTo>
                    <a:pt x="0" y="1573"/>
                  </a:lnTo>
                  <a:lnTo>
                    <a:pt x="2" y="1558"/>
                  </a:lnTo>
                  <a:lnTo>
                    <a:pt x="9" y="1543"/>
                  </a:lnTo>
                  <a:lnTo>
                    <a:pt x="19" y="1530"/>
                  </a:lnTo>
                  <a:lnTo>
                    <a:pt x="51" y="1498"/>
                  </a:lnTo>
                  <a:lnTo>
                    <a:pt x="182" y="1013"/>
                  </a:lnTo>
                  <a:lnTo>
                    <a:pt x="1138" y="54"/>
                  </a:lnTo>
                  <a:lnTo>
                    <a:pt x="1163" y="33"/>
                  </a:lnTo>
                  <a:lnTo>
                    <a:pt x="1191" y="16"/>
                  </a:lnTo>
                  <a:lnTo>
                    <a:pt x="1222" y="6"/>
                  </a:lnTo>
                  <a:lnTo>
                    <a:pt x="1253" y="0"/>
                  </a:lnTo>
                  <a:lnTo>
                    <a:pt x="12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357"/>
            <p:cNvSpPr>
              <a:spLocks/>
            </p:cNvSpPr>
            <p:nvPr/>
          </p:nvSpPr>
          <p:spPr bwMode="auto">
            <a:xfrm>
              <a:off x="8137525" y="1905001"/>
              <a:ext cx="541338" cy="541338"/>
            </a:xfrm>
            <a:custGeom>
              <a:avLst/>
              <a:gdLst>
                <a:gd name="T0" fmla="*/ 2226 w 3414"/>
                <a:gd name="T1" fmla="*/ 81 h 3403"/>
                <a:gd name="T2" fmla="*/ 2762 w 3414"/>
                <a:gd name="T3" fmla="*/ 369 h 3403"/>
                <a:gd name="T4" fmla="*/ 3163 w 3414"/>
                <a:gd name="T5" fmla="*/ 820 h 3403"/>
                <a:gd name="T6" fmla="*/ 3384 w 3414"/>
                <a:gd name="T7" fmla="*/ 1395 h 3403"/>
                <a:gd name="T8" fmla="*/ 3388 w 3414"/>
                <a:gd name="T9" fmla="*/ 1764 h 3403"/>
                <a:gd name="T10" fmla="*/ 3292 w 3414"/>
                <a:gd name="T11" fmla="*/ 1733 h 3403"/>
                <a:gd name="T12" fmla="*/ 3208 w 3414"/>
                <a:gd name="T13" fmla="*/ 1212 h 3403"/>
                <a:gd name="T14" fmla="*/ 2923 w 3414"/>
                <a:gd name="T15" fmla="*/ 699 h 3403"/>
                <a:gd name="T16" fmla="*/ 2477 w 3414"/>
                <a:gd name="T17" fmla="*/ 325 h 3403"/>
                <a:gd name="T18" fmla="*/ 1912 w 3414"/>
                <a:gd name="T19" fmla="*/ 138 h 3403"/>
                <a:gd name="T20" fmla="*/ 1302 w 3414"/>
                <a:gd name="T21" fmla="*/ 178 h 3403"/>
                <a:gd name="T22" fmla="*/ 773 w 3414"/>
                <a:gd name="T23" fmla="*/ 432 h 3403"/>
                <a:gd name="T24" fmla="*/ 374 w 3414"/>
                <a:gd name="T25" fmla="*/ 857 h 3403"/>
                <a:gd name="T26" fmla="*/ 155 w 3414"/>
                <a:gd name="T27" fmla="*/ 1406 h 3403"/>
                <a:gd name="T28" fmla="*/ 151 w 3414"/>
                <a:gd name="T29" fmla="*/ 2007 h 3403"/>
                <a:gd name="T30" fmla="*/ 352 w 3414"/>
                <a:gd name="T31" fmla="*/ 2536 h 3403"/>
                <a:gd name="T32" fmla="*/ 673 w 3414"/>
                <a:gd name="T33" fmla="*/ 2880 h 3403"/>
                <a:gd name="T34" fmla="*/ 1251 w 3414"/>
                <a:gd name="T35" fmla="*/ 2524 h 3403"/>
                <a:gd name="T36" fmla="*/ 1216 w 3414"/>
                <a:gd name="T37" fmla="*/ 2232 h 3403"/>
                <a:gd name="T38" fmla="*/ 1099 w 3414"/>
                <a:gd name="T39" fmla="*/ 1999 h 3403"/>
                <a:gd name="T40" fmla="*/ 994 w 3414"/>
                <a:gd name="T41" fmla="*/ 1787 h 3403"/>
                <a:gd name="T42" fmla="*/ 1005 w 3414"/>
                <a:gd name="T43" fmla="*/ 1407 h 3403"/>
                <a:gd name="T44" fmla="*/ 1038 w 3414"/>
                <a:gd name="T45" fmla="*/ 1005 h 3403"/>
                <a:gd name="T46" fmla="*/ 1098 w 3414"/>
                <a:gd name="T47" fmla="*/ 780 h 3403"/>
                <a:gd name="T48" fmla="*/ 1327 w 3414"/>
                <a:gd name="T49" fmla="*/ 570 h 3403"/>
                <a:gd name="T50" fmla="*/ 1707 w 3414"/>
                <a:gd name="T51" fmla="*/ 498 h 3403"/>
                <a:gd name="T52" fmla="*/ 2086 w 3414"/>
                <a:gd name="T53" fmla="*/ 570 h 3403"/>
                <a:gd name="T54" fmla="*/ 2316 w 3414"/>
                <a:gd name="T55" fmla="*/ 780 h 3403"/>
                <a:gd name="T56" fmla="*/ 2375 w 3414"/>
                <a:gd name="T57" fmla="*/ 1005 h 3403"/>
                <a:gd name="T58" fmla="*/ 2408 w 3414"/>
                <a:gd name="T59" fmla="*/ 1407 h 3403"/>
                <a:gd name="T60" fmla="*/ 2417 w 3414"/>
                <a:gd name="T61" fmla="*/ 1793 h 3403"/>
                <a:gd name="T62" fmla="*/ 2268 w 3414"/>
                <a:gd name="T63" fmla="*/ 1938 h 3403"/>
                <a:gd name="T64" fmla="*/ 2191 w 3414"/>
                <a:gd name="T65" fmla="*/ 1897 h 3403"/>
                <a:gd name="T66" fmla="*/ 2232 w 3414"/>
                <a:gd name="T67" fmla="*/ 1818 h 3403"/>
                <a:gd name="T68" fmla="*/ 2304 w 3414"/>
                <a:gd name="T69" fmla="*/ 1721 h 3403"/>
                <a:gd name="T70" fmla="*/ 2249 w 3414"/>
                <a:gd name="T71" fmla="*/ 1405 h 3403"/>
                <a:gd name="T72" fmla="*/ 2248 w 3414"/>
                <a:gd name="T73" fmla="*/ 972 h 3403"/>
                <a:gd name="T74" fmla="*/ 2162 w 3414"/>
                <a:gd name="T75" fmla="*/ 777 h 3403"/>
                <a:gd name="T76" fmla="*/ 1899 w 3414"/>
                <a:gd name="T77" fmla="*/ 640 h 3403"/>
                <a:gd name="T78" fmla="*/ 1513 w 3414"/>
                <a:gd name="T79" fmla="*/ 640 h 3403"/>
                <a:gd name="T80" fmla="*/ 1249 w 3414"/>
                <a:gd name="T81" fmla="*/ 778 h 3403"/>
                <a:gd name="T82" fmla="*/ 1164 w 3414"/>
                <a:gd name="T83" fmla="*/ 972 h 3403"/>
                <a:gd name="T84" fmla="*/ 1163 w 3414"/>
                <a:gd name="T85" fmla="*/ 1057 h 3403"/>
                <a:gd name="T86" fmla="*/ 1108 w 3414"/>
                <a:gd name="T87" fmla="*/ 1500 h 3403"/>
                <a:gd name="T88" fmla="*/ 1157 w 3414"/>
                <a:gd name="T89" fmla="*/ 1807 h 3403"/>
                <a:gd name="T90" fmla="*/ 1237 w 3414"/>
                <a:gd name="T91" fmla="*/ 2009 h 3403"/>
                <a:gd name="T92" fmla="*/ 1332 w 3414"/>
                <a:gd name="T93" fmla="*/ 2181 h 3403"/>
                <a:gd name="T94" fmla="*/ 1384 w 3414"/>
                <a:gd name="T95" fmla="*/ 2250 h 3403"/>
                <a:gd name="T96" fmla="*/ 1327 w 3414"/>
                <a:gd name="T97" fmla="*/ 2638 h 3403"/>
                <a:gd name="T98" fmla="*/ 825 w 3414"/>
                <a:gd name="T99" fmla="*/ 3033 h 3403"/>
                <a:gd name="T100" fmla="*/ 1152 w 3414"/>
                <a:gd name="T101" fmla="*/ 3201 h 3403"/>
                <a:gd name="T102" fmla="*/ 1437 w 3414"/>
                <a:gd name="T103" fmla="*/ 3279 h 3403"/>
                <a:gd name="T104" fmla="*/ 1489 w 3414"/>
                <a:gd name="T105" fmla="*/ 3334 h 3403"/>
                <a:gd name="T106" fmla="*/ 1427 w 3414"/>
                <a:gd name="T107" fmla="*/ 3403 h 3403"/>
                <a:gd name="T108" fmla="*/ 1162 w 3414"/>
                <a:gd name="T109" fmla="*/ 3337 h 3403"/>
                <a:gd name="T110" fmla="*/ 803 w 3414"/>
                <a:gd name="T111" fmla="*/ 3167 h 3403"/>
                <a:gd name="T112" fmla="*/ 482 w 3414"/>
                <a:gd name="T113" fmla="*/ 2907 h 3403"/>
                <a:gd name="T114" fmla="*/ 148 w 3414"/>
                <a:gd name="T115" fmla="*/ 2413 h 3403"/>
                <a:gd name="T116" fmla="*/ 3 w 3414"/>
                <a:gd name="T117" fmla="*/ 1819 h 3403"/>
                <a:gd name="T118" fmla="*/ 81 w 3414"/>
                <a:gd name="T119" fmla="*/ 1193 h 3403"/>
                <a:gd name="T120" fmla="*/ 367 w 3414"/>
                <a:gd name="T121" fmla="*/ 654 h 3403"/>
                <a:gd name="T122" fmla="*/ 817 w 3414"/>
                <a:gd name="T123" fmla="*/ 252 h 3403"/>
                <a:gd name="T124" fmla="*/ 1389 w 3414"/>
                <a:gd name="T125" fmla="*/ 30 h 3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4" h="3403">
                  <a:moveTo>
                    <a:pt x="1707" y="0"/>
                  </a:moveTo>
                  <a:lnTo>
                    <a:pt x="1814" y="4"/>
                  </a:lnTo>
                  <a:lnTo>
                    <a:pt x="1920" y="14"/>
                  </a:lnTo>
                  <a:lnTo>
                    <a:pt x="2025" y="30"/>
                  </a:lnTo>
                  <a:lnTo>
                    <a:pt x="2127" y="53"/>
                  </a:lnTo>
                  <a:lnTo>
                    <a:pt x="2226" y="81"/>
                  </a:lnTo>
                  <a:lnTo>
                    <a:pt x="2323" y="116"/>
                  </a:lnTo>
                  <a:lnTo>
                    <a:pt x="2417" y="156"/>
                  </a:lnTo>
                  <a:lnTo>
                    <a:pt x="2509" y="201"/>
                  </a:lnTo>
                  <a:lnTo>
                    <a:pt x="2596" y="252"/>
                  </a:lnTo>
                  <a:lnTo>
                    <a:pt x="2681" y="308"/>
                  </a:lnTo>
                  <a:lnTo>
                    <a:pt x="2762" y="369"/>
                  </a:lnTo>
                  <a:lnTo>
                    <a:pt x="2839" y="433"/>
                  </a:lnTo>
                  <a:lnTo>
                    <a:pt x="2913" y="503"/>
                  </a:lnTo>
                  <a:lnTo>
                    <a:pt x="2982" y="576"/>
                  </a:lnTo>
                  <a:lnTo>
                    <a:pt x="3047" y="654"/>
                  </a:lnTo>
                  <a:lnTo>
                    <a:pt x="3107" y="736"/>
                  </a:lnTo>
                  <a:lnTo>
                    <a:pt x="3163" y="820"/>
                  </a:lnTo>
                  <a:lnTo>
                    <a:pt x="3213" y="909"/>
                  </a:lnTo>
                  <a:lnTo>
                    <a:pt x="3258" y="1001"/>
                  </a:lnTo>
                  <a:lnTo>
                    <a:pt x="3298" y="1095"/>
                  </a:lnTo>
                  <a:lnTo>
                    <a:pt x="3333" y="1193"/>
                  </a:lnTo>
                  <a:lnTo>
                    <a:pt x="3361" y="1293"/>
                  </a:lnTo>
                  <a:lnTo>
                    <a:pt x="3384" y="1395"/>
                  </a:lnTo>
                  <a:lnTo>
                    <a:pt x="3400" y="1499"/>
                  </a:lnTo>
                  <a:lnTo>
                    <a:pt x="3410" y="1605"/>
                  </a:lnTo>
                  <a:lnTo>
                    <a:pt x="3414" y="1714"/>
                  </a:lnTo>
                  <a:lnTo>
                    <a:pt x="3410" y="1733"/>
                  </a:lnTo>
                  <a:lnTo>
                    <a:pt x="3402" y="1751"/>
                  </a:lnTo>
                  <a:lnTo>
                    <a:pt x="3388" y="1764"/>
                  </a:lnTo>
                  <a:lnTo>
                    <a:pt x="3371" y="1773"/>
                  </a:lnTo>
                  <a:lnTo>
                    <a:pt x="3351" y="1776"/>
                  </a:lnTo>
                  <a:lnTo>
                    <a:pt x="3332" y="1773"/>
                  </a:lnTo>
                  <a:lnTo>
                    <a:pt x="3314" y="1764"/>
                  </a:lnTo>
                  <a:lnTo>
                    <a:pt x="3301" y="1751"/>
                  </a:lnTo>
                  <a:lnTo>
                    <a:pt x="3292" y="1733"/>
                  </a:lnTo>
                  <a:lnTo>
                    <a:pt x="3289" y="1714"/>
                  </a:lnTo>
                  <a:lnTo>
                    <a:pt x="3286" y="1609"/>
                  </a:lnTo>
                  <a:lnTo>
                    <a:pt x="3276" y="1507"/>
                  </a:lnTo>
                  <a:lnTo>
                    <a:pt x="3259" y="1406"/>
                  </a:lnTo>
                  <a:lnTo>
                    <a:pt x="3237" y="1308"/>
                  </a:lnTo>
                  <a:lnTo>
                    <a:pt x="3208" y="1212"/>
                  </a:lnTo>
                  <a:lnTo>
                    <a:pt x="3174" y="1118"/>
                  </a:lnTo>
                  <a:lnTo>
                    <a:pt x="3134" y="1029"/>
                  </a:lnTo>
                  <a:lnTo>
                    <a:pt x="3089" y="941"/>
                  </a:lnTo>
                  <a:lnTo>
                    <a:pt x="3038" y="857"/>
                  </a:lnTo>
                  <a:lnTo>
                    <a:pt x="2983" y="776"/>
                  </a:lnTo>
                  <a:lnTo>
                    <a:pt x="2923" y="699"/>
                  </a:lnTo>
                  <a:lnTo>
                    <a:pt x="2859" y="626"/>
                  </a:lnTo>
                  <a:lnTo>
                    <a:pt x="2791" y="557"/>
                  </a:lnTo>
                  <a:lnTo>
                    <a:pt x="2718" y="492"/>
                  </a:lnTo>
                  <a:lnTo>
                    <a:pt x="2640" y="432"/>
                  </a:lnTo>
                  <a:lnTo>
                    <a:pt x="2561" y="376"/>
                  </a:lnTo>
                  <a:lnTo>
                    <a:pt x="2477" y="325"/>
                  </a:lnTo>
                  <a:lnTo>
                    <a:pt x="2390" y="281"/>
                  </a:lnTo>
                  <a:lnTo>
                    <a:pt x="2299" y="240"/>
                  </a:lnTo>
                  <a:lnTo>
                    <a:pt x="2206" y="206"/>
                  </a:lnTo>
                  <a:lnTo>
                    <a:pt x="2111" y="178"/>
                  </a:lnTo>
                  <a:lnTo>
                    <a:pt x="2013" y="155"/>
                  </a:lnTo>
                  <a:lnTo>
                    <a:pt x="1912" y="138"/>
                  </a:lnTo>
                  <a:lnTo>
                    <a:pt x="1811" y="128"/>
                  </a:lnTo>
                  <a:lnTo>
                    <a:pt x="1707" y="125"/>
                  </a:lnTo>
                  <a:lnTo>
                    <a:pt x="1603" y="128"/>
                  </a:lnTo>
                  <a:lnTo>
                    <a:pt x="1500" y="138"/>
                  </a:lnTo>
                  <a:lnTo>
                    <a:pt x="1401" y="155"/>
                  </a:lnTo>
                  <a:lnTo>
                    <a:pt x="1302" y="178"/>
                  </a:lnTo>
                  <a:lnTo>
                    <a:pt x="1207" y="206"/>
                  </a:lnTo>
                  <a:lnTo>
                    <a:pt x="1115" y="240"/>
                  </a:lnTo>
                  <a:lnTo>
                    <a:pt x="1024" y="281"/>
                  </a:lnTo>
                  <a:lnTo>
                    <a:pt x="937" y="325"/>
                  </a:lnTo>
                  <a:lnTo>
                    <a:pt x="853" y="376"/>
                  </a:lnTo>
                  <a:lnTo>
                    <a:pt x="773" y="432"/>
                  </a:lnTo>
                  <a:lnTo>
                    <a:pt x="696" y="492"/>
                  </a:lnTo>
                  <a:lnTo>
                    <a:pt x="623" y="557"/>
                  </a:lnTo>
                  <a:lnTo>
                    <a:pt x="554" y="626"/>
                  </a:lnTo>
                  <a:lnTo>
                    <a:pt x="490" y="699"/>
                  </a:lnTo>
                  <a:lnTo>
                    <a:pt x="430" y="776"/>
                  </a:lnTo>
                  <a:lnTo>
                    <a:pt x="374" y="857"/>
                  </a:lnTo>
                  <a:lnTo>
                    <a:pt x="325" y="941"/>
                  </a:lnTo>
                  <a:lnTo>
                    <a:pt x="279" y="1029"/>
                  </a:lnTo>
                  <a:lnTo>
                    <a:pt x="240" y="1118"/>
                  </a:lnTo>
                  <a:lnTo>
                    <a:pt x="205" y="1212"/>
                  </a:lnTo>
                  <a:lnTo>
                    <a:pt x="177" y="1308"/>
                  </a:lnTo>
                  <a:lnTo>
                    <a:pt x="155" y="1406"/>
                  </a:lnTo>
                  <a:lnTo>
                    <a:pt x="138" y="1507"/>
                  </a:lnTo>
                  <a:lnTo>
                    <a:pt x="128" y="1609"/>
                  </a:lnTo>
                  <a:lnTo>
                    <a:pt x="125" y="1714"/>
                  </a:lnTo>
                  <a:lnTo>
                    <a:pt x="127" y="1813"/>
                  </a:lnTo>
                  <a:lnTo>
                    <a:pt x="137" y="1910"/>
                  </a:lnTo>
                  <a:lnTo>
                    <a:pt x="151" y="2007"/>
                  </a:lnTo>
                  <a:lnTo>
                    <a:pt x="171" y="2101"/>
                  </a:lnTo>
                  <a:lnTo>
                    <a:pt x="198" y="2193"/>
                  </a:lnTo>
                  <a:lnTo>
                    <a:pt x="229" y="2283"/>
                  </a:lnTo>
                  <a:lnTo>
                    <a:pt x="265" y="2369"/>
                  </a:lnTo>
                  <a:lnTo>
                    <a:pt x="306" y="2455"/>
                  </a:lnTo>
                  <a:lnTo>
                    <a:pt x="352" y="2536"/>
                  </a:lnTo>
                  <a:lnTo>
                    <a:pt x="403" y="2615"/>
                  </a:lnTo>
                  <a:lnTo>
                    <a:pt x="458" y="2690"/>
                  </a:lnTo>
                  <a:lnTo>
                    <a:pt x="518" y="2762"/>
                  </a:lnTo>
                  <a:lnTo>
                    <a:pt x="581" y="2831"/>
                  </a:lnTo>
                  <a:lnTo>
                    <a:pt x="650" y="2895"/>
                  </a:lnTo>
                  <a:lnTo>
                    <a:pt x="673" y="2880"/>
                  </a:lnTo>
                  <a:lnTo>
                    <a:pt x="697" y="2865"/>
                  </a:lnTo>
                  <a:lnTo>
                    <a:pt x="1188" y="2597"/>
                  </a:lnTo>
                  <a:lnTo>
                    <a:pt x="1209" y="2582"/>
                  </a:lnTo>
                  <a:lnTo>
                    <a:pt x="1226" y="2566"/>
                  </a:lnTo>
                  <a:lnTo>
                    <a:pt x="1241" y="2546"/>
                  </a:lnTo>
                  <a:lnTo>
                    <a:pt x="1251" y="2524"/>
                  </a:lnTo>
                  <a:lnTo>
                    <a:pt x="1257" y="2499"/>
                  </a:lnTo>
                  <a:lnTo>
                    <a:pt x="1259" y="2475"/>
                  </a:lnTo>
                  <a:lnTo>
                    <a:pt x="1259" y="2294"/>
                  </a:lnTo>
                  <a:lnTo>
                    <a:pt x="1247" y="2278"/>
                  </a:lnTo>
                  <a:lnTo>
                    <a:pt x="1233" y="2257"/>
                  </a:lnTo>
                  <a:lnTo>
                    <a:pt x="1216" y="2232"/>
                  </a:lnTo>
                  <a:lnTo>
                    <a:pt x="1197" y="2202"/>
                  </a:lnTo>
                  <a:lnTo>
                    <a:pt x="1178" y="2169"/>
                  </a:lnTo>
                  <a:lnTo>
                    <a:pt x="1158" y="2131"/>
                  </a:lnTo>
                  <a:lnTo>
                    <a:pt x="1138" y="2090"/>
                  </a:lnTo>
                  <a:lnTo>
                    <a:pt x="1118" y="2047"/>
                  </a:lnTo>
                  <a:lnTo>
                    <a:pt x="1099" y="1999"/>
                  </a:lnTo>
                  <a:lnTo>
                    <a:pt x="1083" y="1949"/>
                  </a:lnTo>
                  <a:lnTo>
                    <a:pt x="1067" y="1896"/>
                  </a:lnTo>
                  <a:lnTo>
                    <a:pt x="1043" y="1873"/>
                  </a:lnTo>
                  <a:lnTo>
                    <a:pt x="1023" y="1847"/>
                  </a:lnTo>
                  <a:lnTo>
                    <a:pt x="1006" y="1818"/>
                  </a:lnTo>
                  <a:lnTo>
                    <a:pt x="994" y="1787"/>
                  </a:lnTo>
                  <a:lnTo>
                    <a:pt x="988" y="1754"/>
                  </a:lnTo>
                  <a:lnTo>
                    <a:pt x="984" y="1721"/>
                  </a:lnTo>
                  <a:lnTo>
                    <a:pt x="984" y="1500"/>
                  </a:lnTo>
                  <a:lnTo>
                    <a:pt x="986" y="1468"/>
                  </a:lnTo>
                  <a:lnTo>
                    <a:pt x="994" y="1437"/>
                  </a:lnTo>
                  <a:lnTo>
                    <a:pt x="1005" y="1407"/>
                  </a:lnTo>
                  <a:lnTo>
                    <a:pt x="1021" y="1378"/>
                  </a:lnTo>
                  <a:lnTo>
                    <a:pt x="1039" y="1352"/>
                  </a:lnTo>
                  <a:lnTo>
                    <a:pt x="1039" y="1061"/>
                  </a:lnTo>
                  <a:lnTo>
                    <a:pt x="1038" y="1049"/>
                  </a:lnTo>
                  <a:lnTo>
                    <a:pt x="1037" y="1030"/>
                  </a:lnTo>
                  <a:lnTo>
                    <a:pt x="1038" y="1005"/>
                  </a:lnTo>
                  <a:lnTo>
                    <a:pt x="1039" y="975"/>
                  </a:lnTo>
                  <a:lnTo>
                    <a:pt x="1044" y="941"/>
                  </a:lnTo>
                  <a:lnTo>
                    <a:pt x="1052" y="904"/>
                  </a:lnTo>
                  <a:lnTo>
                    <a:pt x="1063" y="864"/>
                  </a:lnTo>
                  <a:lnTo>
                    <a:pt x="1078" y="822"/>
                  </a:lnTo>
                  <a:lnTo>
                    <a:pt x="1098" y="780"/>
                  </a:lnTo>
                  <a:lnTo>
                    <a:pt x="1123" y="738"/>
                  </a:lnTo>
                  <a:lnTo>
                    <a:pt x="1157" y="696"/>
                  </a:lnTo>
                  <a:lnTo>
                    <a:pt x="1193" y="658"/>
                  </a:lnTo>
                  <a:lnTo>
                    <a:pt x="1234" y="625"/>
                  </a:lnTo>
                  <a:lnTo>
                    <a:pt x="1278" y="596"/>
                  </a:lnTo>
                  <a:lnTo>
                    <a:pt x="1327" y="570"/>
                  </a:lnTo>
                  <a:lnTo>
                    <a:pt x="1380" y="548"/>
                  </a:lnTo>
                  <a:lnTo>
                    <a:pt x="1437" y="531"/>
                  </a:lnTo>
                  <a:lnTo>
                    <a:pt x="1499" y="516"/>
                  </a:lnTo>
                  <a:lnTo>
                    <a:pt x="1564" y="506"/>
                  </a:lnTo>
                  <a:lnTo>
                    <a:pt x="1634" y="501"/>
                  </a:lnTo>
                  <a:lnTo>
                    <a:pt x="1707" y="498"/>
                  </a:lnTo>
                  <a:lnTo>
                    <a:pt x="1780" y="501"/>
                  </a:lnTo>
                  <a:lnTo>
                    <a:pt x="1849" y="506"/>
                  </a:lnTo>
                  <a:lnTo>
                    <a:pt x="1914" y="516"/>
                  </a:lnTo>
                  <a:lnTo>
                    <a:pt x="1976" y="531"/>
                  </a:lnTo>
                  <a:lnTo>
                    <a:pt x="2033" y="548"/>
                  </a:lnTo>
                  <a:lnTo>
                    <a:pt x="2086" y="570"/>
                  </a:lnTo>
                  <a:lnTo>
                    <a:pt x="2135" y="596"/>
                  </a:lnTo>
                  <a:lnTo>
                    <a:pt x="2180" y="625"/>
                  </a:lnTo>
                  <a:lnTo>
                    <a:pt x="2221" y="658"/>
                  </a:lnTo>
                  <a:lnTo>
                    <a:pt x="2257" y="696"/>
                  </a:lnTo>
                  <a:lnTo>
                    <a:pt x="2289" y="738"/>
                  </a:lnTo>
                  <a:lnTo>
                    <a:pt x="2316" y="780"/>
                  </a:lnTo>
                  <a:lnTo>
                    <a:pt x="2335" y="822"/>
                  </a:lnTo>
                  <a:lnTo>
                    <a:pt x="2351" y="864"/>
                  </a:lnTo>
                  <a:lnTo>
                    <a:pt x="2362" y="904"/>
                  </a:lnTo>
                  <a:lnTo>
                    <a:pt x="2369" y="941"/>
                  </a:lnTo>
                  <a:lnTo>
                    <a:pt x="2373" y="975"/>
                  </a:lnTo>
                  <a:lnTo>
                    <a:pt x="2375" y="1005"/>
                  </a:lnTo>
                  <a:lnTo>
                    <a:pt x="2375" y="1030"/>
                  </a:lnTo>
                  <a:lnTo>
                    <a:pt x="2375" y="1049"/>
                  </a:lnTo>
                  <a:lnTo>
                    <a:pt x="2374" y="1061"/>
                  </a:lnTo>
                  <a:lnTo>
                    <a:pt x="2374" y="1352"/>
                  </a:lnTo>
                  <a:lnTo>
                    <a:pt x="2393" y="1378"/>
                  </a:lnTo>
                  <a:lnTo>
                    <a:pt x="2408" y="1407"/>
                  </a:lnTo>
                  <a:lnTo>
                    <a:pt x="2419" y="1437"/>
                  </a:lnTo>
                  <a:lnTo>
                    <a:pt x="2426" y="1468"/>
                  </a:lnTo>
                  <a:lnTo>
                    <a:pt x="2429" y="1500"/>
                  </a:lnTo>
                  <a:lnTo>
                    <a:pt x="2429" y="1721"/>
                  </a:lnTo>
                  <a:lnTo>
                    <a:pt x="2426" y="1757"/>
                  </a:lnTo>
                  <a:lnTo>
                    <a:pt x="2417" y="1793"/>
                  </a:lnTo>
                  <a:lnTo>
                    <a:pt x="2403" y="1825"/>
                  </a:lnTo>
                  <a:lnTo>
                    <a:pt x="2384" y="1856"/>
                  </a:lnTo>
                  <a:lnTo>
                    <a:pt x="2361" y="1883"/>
                  </a:lnTo>
                  <a:lnTo>
                    <a:pt x="2333" y="1905"/>
                  </a:lnTo>
                  <a:lnTo>
                    <a:pt x="2302" y="1924"/>
                  </a:lnTo>
                  <a:lnTo>
                    <a:pt x="2268" y="1938"/>
                  </a:lnTo>
                  <a:lnTo>
                    <a:pt x="2251" y="1940"/>
                  </a:lnTo>
                  <a:lnTo>
                    <a:pt x="2236" y="1939"/>
                  </a:lnTo>
                  <a:lnTo>
                    <a:pt x="2221" y="1934"/>
                  </a:lnTo>
                  <a:lnTo>
                    <a:pt x="2207" y="1925"/>
                  </a:lnTo>
                  <a:lnTo>
                    <a:pt x="2197" y="1911"/>
                  </a:lnTo>
                  <a:lnTo>
                    <a:pt x="2191" y="1897"/>
                  </a:lnTo>
                  <a:lnTo>
                    <a:pt x="2187" y="1880"/>
                  </a:lnTo>
                  <a:lnTo>
                    <a:pt x="2190" y="1864"/>
                  </a:lnTo>
                  <a:lnTo>
                    <a:pt x="2195" y="1849"/>
                  </a:lnTo>
                  <a:lnTo>
                    <a:pt x="2204" y="1836"/>
                  </a:lnTo>
                  <a:lnTo>
                    <a:pt x="2216" y="1826"/>
                  </a:lnTo>
                  <a:lnTo>
                    <a:pt x="2232" y="1818"/>
                  </a:lnTo>
                  <a:lnTo>
                    <a:pt x="2253" y="1809"/>
                  </a:lnTo>
                  <a:lnTo>
                    <a:pt x="2270" y="1797"/>
                  </a:lnTo>
                  <a:lnTo>
                    <a:pt x="2285" y="1782"/>
                  </a:lnTo>
                  <a:lnTo>
                    <a:pt x="2296" y="1763"/>
                  </a:lnTo>
                  <a:lnTo>
                    <a:pt x="2302" y="1743"/>
                  </a:lnTo>
                  <a:lnTo>
                    <a:pt x="2304" y="1721"/>
                  </a:lnTo>
                  <a:lnTo>
                    <a:pt x="2304" y="1500"/>
                  </a:lnTo>
                  <a:lnTo>
                    <a:pt x="2302" y="1479"/>
                  </a:lnTo>
                  <a:lnTo>
                    <a:pt x="2296" y="1458"/>
                  </a:lnTo>
                  <a:lnTo>
                    <a:pt x="2285" y="1440"/>
                  </a:lnTo>
                  <a:lnTo>
                    <a:pt x="2270" y="1423"/>
                  </a:lnTo>
                  <a:lnTo>
                    <a:pt x="2249" y="1405"/>
                  </a:lnTo>
                  <a:lnTo>
                    <a:pt x="2250" y="1050"/>
                  </a:lnTo>
                  <a:lnTo>
                    <a:pt x="2250" y="1046"/>
                  </a:lnTo>
                  <a:lnTo>
                    <a:pt x="2251" y="1035"/>
                  </a:lnTo>
                  <a:lnTo>
                    <a:pt x="2251" y="1019"/>
                  </a:lnTo>
                  <a:lnTo>
                    <a:pt x="2250" y="997"/>
                  </a:lnTo>
                  <a:lnTo>
                    <a:pt x="2248" y="972"/>
                  </a:lnTo>
                  <a:lnTo>
                    <a:pt x="2243" y="942"/>
                  </a:lnTo>
                  <a:lnTo>
                    <a:pt x="2235" y="911"/>
                  </a:lnTo>
                  <a:lnTo>
                    <a:pt x="2224" y="878"/>
                  </a:lnTo>
                  <a:lnTo>
                    <a:pt x="2208" y="844"/>
                  </a:lnTo>
                  <a:lnTo>
                    <a:pt x="2188" y="810"/>
                  </a:lnTo>
                  <a:lnTo>
                    <a:pt x="2162" y="777"/>
                  </a:lnTo>
                  <a:lnTo>
                    <a:pt x="2130" y="745"/>
                  </a:lnTo>
                  <a:lnTo>
                    <a:pt x="2093" y="717"/>
                  </a:lnTo>
                  <a:lnTo>
                    <a:pt x="2051" y="691"/>
                  </a:lnTo>
                  <a:lnTo>
                    <a:pt x="2005" y="670"/>
                  </a:lnTo>
                  <a:lnTo>
                    <a:pt x="1954" y="654"/>
                  </a:lnTo>
                  <a:lnTo>
                    <a:pt x="1899" y="640"/>
                  </a:lnTo>
                  <a:lnTo>
                    <a:pt x="1839" y="630"/>
                  </a:lnTo>
                  <a:lnTo>
                    <a:pt x="1775" y="625"/>
                  </a:lnTo>
                  <a:lnTo>
                    <a:pt x="1707" y="624"/>
                  </a:lnTo>
                  <a:lnTo>
                    <a:pt x="1638" y="625"/>
                  </a:lnTo>
                  <a:lnTo>
                    <a:pt x="1573" y="630"/>
                  </a:lnTo>
                  <a:lnTo>
                    <a:pt x="1513" y="640"/>
                  </a:lnTo>
                  <a:lnTo>
                    <a:pt x="1458" y="654"/>
                  </a:lnTo>
                  <a:lnTo>
                    <a:pt x="1407" y="671"/>
                  </a:lnTo>
                  <a:lnTo>
                    <a:pt x="1361" y="692"/>
                  </a:lnTo>
                  <a:lnTo>
                    <a:pt x="1319" y="717"/>
                  </a:lnTo>
                  <a:lnTo>
                    <a:pt x="1281" y="746"/>
                  </a:lnTo>
                  <a:lnTo>
                    <a:pt x="1249" y="778"/>
                  </a:lnTo>
                  <a:lnTo>
                    <a:pt x="1224" y="811"/>
                  </a:lnTo>
                  <a:lnTo>
                    <a:pt x="1204" y="846"/>
                  </a:lnTo>
                  <a:lnTo>
                    <a:pt x="1189" y="880"/>
                  </a:lnTo>
                  <a:lnTo>
                    <a:pt x="1178" y="912"/>
                  </a:lnTo>
                  <a:lnTo>
                    <a:pt x="1170" y="944"/>
                  </a:lnTo>
                  <a:lnTo>
                    <a:pt x="1164" y="972"/>
                  </a:lnTo>
                  <a:lnTo>
                    <a:pt x="1162" y="997"/>
                  </a:lnTo>
                  <a:lnTo>
                    <a:pt x="1162" y="1019"/>
                  </a:lnTo>
                  <a:lnTo>
                    <a:pt x="1162" y="1035"/>
                  </a:lnTo>
                  <a:lnTo>
                    <a:pt x="1162" y="1046"/>
                  </a:lnTo>
                  <a:lnTo>
                    <a:pt x="1163" y="1050"/>
                  </a:lnTo>
                  <a:lnTo>
                    <a:pt x="1163" y="1057"/>
                  </a:lnTo>
                  <a:lnTo>
                    <a:pt x="1163" y="1405"/>
                  </a:lnTo>
                  <a:lnTo>
                    <a:pt x="1143" y="1423"/>
                  </a:lnTo>
                  <a:lnTo>
                    <a:pt x="1128" y="1440"/>
                  </a:lnTo>
                  <a:lnTo>
                    <a:pt x="1118" y="1458"/>
                  </a:lnTo>
                  <a:lnTo>
                    <a:pt x="1111" y="1479"/>
                  </a:lnTo>
                  <a:lnTo>
                    <a:pt x="1108" y="1500"/>
                  </a:lnTo>
                  <a:lnTo>
                    <a:pt x="1108" y="1721"/>
                  </a:lnTo>
                  <a:lnTo>
                    <a:pt x="1110" y="1741"/>
                  </a:lnTo>
                  <a:lnTo>
                    <a:pt x="1117" y="1761"/>
                  </a:lnTo>
                  <a:lnTo>
                    <a:pt x="1127" y="1778"/>
                  </a:lnTo>
                  <a:lnTo>
                    <a:pt x="1140" y="1794"/>
                  </a:lnTo>
                  <a:lnTo>
                    <a:pt x="1157" y="1807"/>
                  </a:lnTo>
                  <a:lnTo>
                    <a:pt x="1178" y="1820"/>
                  </a:lnTo>
                  <a:lnTo>
                    <a:pt x="1183" y="1846"/>
                  </a:lnTo>
                  <a:lnTo>
                    <a:pt x="1194" y="1889"/>
                  </a:lnTo>
                  <a:lnTo>
                    <a:pt x="1207" y="1931"/>
                  </a:lnTo>
                  <a:lnTo>
                    <a:pt x="1222" y="1971"/>
                  </a:lnTo>
                  <a:lnTo>
                    <a:pt x="1237" y="2009"/>
                  </a:lnTo>
                  <a:lnTo>
                    <a:pt x="1254" y="2044"/>
                  </a:lnTo>
                  <a:lnTo>
                    <a:pt x="1270" y="2078"/>
                  </a:lnTo>
                  <a:lnTo>
                    <a:pt x="1287" y="2108"/>
                  </a:lnTo>
                  <a:lnTo>
                    <a:pt x="1302" y="2135"/>
                  </a:lnTo>
                  <a:lnTo>
                    <a:pt x="1318" y="2160"/>
                  </a:lnTo>
                  <a:lnTo>
                    <a:pt x="1332" y="2181"/>
                  </a:lnTo>
                  <a:lnTo>
                    <a:pt x="1344" y="2199"/>
                  </a:lnTo>
                  <a:lnTo>
                    <a:pt x="1354" y="2213"/>
                  </a:lnTo>
                  <a:lnTo>
                    <a:pt x="1362" y="2224"/>
                  </a:lnTo>
                  <a:lnTo>
                    <a:pt x="1368" y="2231"/>
                  </a:lnTo>
                  <a:lnTo>
                    <a:pt x="1369" y="2233"/>
                  </a:lnTo>
                  <a:lnTo>
                    <a:pt x="1384" y="2250"/>
                  </a:lnTo>
                  <a:lnTo>
                    <a:pt x="1384" y="2475"/>
                  </a:lnTo>
                  <a:lnTo>
                    <a:pt x="1381" y="2510"/>
                  </a:lnTo>
                  <a:lnTo>
                    <a:pt x="1374" y="2545"/>
                  </a:lnTo>
                  <a:lnTo>
                    <a:pt x="1362" y="2578"/>
                  </a:lnTo>
                  <a:lnTo>
                    <a:pt x="1347" y="2609"/>
                  </a:lnTo>
                  <a:lnTo>
                    <a:pt x="1327" y="2638"/>
                  </a:lnTo>
                  <a:lnTo>
                    <a:pt x="1304" y="2664"/>
                  </a:lnTo>
                  <a:lnTo>
                    <a:pt x="1277" y="2687"/>
                  </a:lnTo>
                  <a:lnTo>
                    <a:pt x="1247" y="2705"/>
                  </a:lnTo>
                  <a:lnTo>
                    <a:pt x="757" y="2975"/>
                  </a:lnTo>
                  <a:lnTo>
                    <a:pt x="750" y="2978"/>
                  </a:lnTo>
                  <a:lnTo>
                    <a:pt x="825" y="3033"/>
                  </a:lnTo>
                  <a:lnTo>
                    <a:pt x="905" y="3083"/>
                  </a:lnTo>
                  <a:lnTo>
                    <a:pt x="985" y="3128"/>
                  </a:lnTo>
                  <a:lnTo>
                    <a:pt x="993" y="3131"/>
                  </a:lnTo>
                  <a:lnTo>
                    <a:pt x="1069" y="3168"/>
                  </a:lnTo>
                  <a:lnTo>
                    <a:pt x="1107" y="3184"/>
                  </a:lnTo>
                  <a:lnTo>
                    <a:pt x="1152" y="3201"/>
                  </a:lnTo>
                  <a:lnTo>
                    <a:pt x="1199" y="3218"/>
                  </a:lnTo>
                  <a:lnTo>
                    <a:pt x="1237" y="3230"/>
                  </a:lnTo>
                  <a:lnTo>
                    <a:pt x="1276" y="3242"/>
                  </a:lnTo>
                  <a:lnTo>
                    <a:pt x="1318" y="3253"/>
                  </a:lnTo>
                  <a:lnTo>
                    <a:pt x="1376" y="3267"/>
                  </a:lnTo>
                  <a:lnTo>
                    <a:pt x="1437" y="3279"/>
                  </a:lnTo>
                  <a:lnTo>
                    <a:pt x="1438" y="3279"/>
                  </a:lnTo>
                  <a:lnTo>
                    <a:pt x="1454" y="3284"/>
                  </a:lnTo>
                  <a:lnTo>
                    <a:pt x="1467" y="3293"/>
                  </a:lnTo>
                  <a:lnTo>
                    <a:pt x="1478" y="3304"/>
                  </a:lnTo>
                  <a:lnTo>
                    <a:pt x="1486" y="3319"/>
                  </a:lnTo>
                  <a:lnTo>
                    <a:pt x="1489" y="3334"/>
                  </a:lnTo>
                  <a:lnTo>
                    <a:pt x="1488" y="3351"/>
                  </a:lnTo>
                  <a:lnTo>
                    <a:pt x="1483" y="3369"/>
                  </a:lnTo>
                  <a:lnTo>
                    <a:pt x="1474" y="3382"/>
                  </a:lnTo>
                  <a:lnTo>
                    <a:pt x="1460" y="3393"/>
                  </a:lnTo>
                  <a:lnTo>
                    <a:pt x="1445" y="3401"/>
                  </a:lnTo>
                  <a:lnTo>
                    <a:pt x="1427" y="3403"/>
                  </a:lnTo>
                  <a:lnTo>
                    <a:pt x="1422" y="3403"/>
                  </a:lnTo>
                  <a:lnTo>
                    <a:pt x="1417" y="3402"/>
                  </a:lnTo>
                  <a:lnTo>
                    <a:pt x="1351" y="3389"/>
                  </a:lnTo>
                  <a:lnTo>
                    <a:pt x="1285" y="3373"/>
                  </a:lnTo>
                  <a:lnTo>
                    <a:pt x="1234" y="3359"/>
                  </a:lnTo>
                  <a:lnTo>
                    <a:pt x="1162" y="3337"/>
                  </a:lnTo>
                  <a:lnTo>
                    <a:pt x="1129" y="3325"/>
                  </a:lnTo>
                  <a:lnTo>
                    <a:pt x="1097" y="3313"/>
                  </a:lnTo>
                  <a:lnTo>
                    <a:pt x="1066" y="3300"/>
                  </a:lnTo>
                  <a:lnTo>
                    <a:pt x="975" y="3261"/>
                  </a:lnTo>
                  <a:lnTo>
                    <a:pt x="888" y="3217"/>
                  </a:lnTo>
                  <a:lnTo>
                    <a:pt x="803" y="3167"/>
                  </a:lnTo>
                  <a:lnTo>
                    <a:pt x="722" y="3114"/>
                  </a:lnTo>
                  <a:lnTo>
                    <a:pt x="645" y="3055"/>
                  </a:lnTo>
                  <a:lnTo>
                    <a:pt x="571" y="2993"/>
                  </a:lnTo>
                  <a:lnTo>
                    <a:pt x="552" y="2977"/>
                  </a:lnTo>
                  <a:lnTo>
                    <a:pt x="553" y="2976"/>
                  </a:lnTo>
                  <a:lnTo>
                    <a:pt x="482" y="2907"/>
                  </a:lnTo>
                  <a:lnTo>
                    <a:pt x="415" y="2833"/>
                  </a:lnTo>
                  <a:lnTo>
                    <a:pt x="352" y="2757"/>
                  </a:lnTo>
                  <a:lnTo>
                    <a:pt x="294" y="2676"/>
                  </a:lnTo>
                  <a:lnTo>
                    <a:pt x="241" y="2591"/>
                  </a:lnTo>
                  <a:lnTo>
                    <a:pt x="192" y="2504"/>
                  </a:lnTo>
                  <a:lnTo>
                    <a:pt x="148" y="2413"/>
                  </a:lnTo>
                  <a:lnTo>
                    <a:pt x="110" y="2320"/>
                  </a:lnTo>
                  <a:lnTo>
                    <a:pt x="77" y="2224"/>
                  </a:lnTo>
                  <a:lnTo>
                    <a:pt x="50" y="2127"/>
                  </a:lnTo>
                  <a:lnTo>
                    <a:pt x="29" y="2026"/>
                  </a:lnTo>
                  <a:lnTo>
                    <a:pt x="13" y="1924"/>
                  </a:lnTo>
                  <a:lnTo>
                    <a:pt x="3" y="1819"/>
                  </a:lnTo>
                  <a:lnTo>
                    <a:pt x="0" y="1714"/>
                  </a:lnTo>
                  <a:lnTo>
                    <a:pt x="3" y="1605"/>
                  </a:lnTo>
                  <a:lnTo>
                    <a:pt x="13" y="1499"/>
                  </a:lnTo>
                  <a:lnTo>
                    <a:pt x="30" y="1395"/>
                  </a:lnTo>
                  <a:lnTo>
                    <a:pt x="52" y="1293"/>
                  </a:lnTo>
                  <a:lnTo>
                    <a:pt x="81" y="1193"/>
                  </a:lnTo>
                  <a:lnTo>
                    <a:pt x="115" y="1095"/>
                  </a:lnTo>
                  <a:lnTo>
                    <a:pt x="155" y="1001"/>
                  </a:lnTo>
                  <a:lnTo>
                    <a:pt x="200" y="909"/>
                  </a:lnTo>
                  <a:lnTo>
                    <a:pt x="251" y="820"/>
                  </a:lnTo>
                  <a:lnTo>
                    <a:pt x="306" y="736"/>
                  </a:lnTo>
                  <a:lnTo>
                    <a:pt x="367" y="654"/>
                  </a:lnTo>
                  <a:lnTo>
                    <a:pt x="431" y="576"/>
                  </a:lnTo>
                  <a:lnTo>
                    <a:pt x="500" y="503"/>
                  </a:lnTo>
                  <a:lnTo>
                    <a:pt x="573" y="433"/>
                  </a:lnTo>
                  <a:lnTo>
                    <a:pt x="651" y="369"/>
                  </a:lnTo>
                  <a:lnTo>
                    <a:pt x="732" y="308"/>
                  </a:lnTo>
                  <a:lnTo>
                    <a:pt x="817" y="252"/>
                  </a:lnTo>
                  <a:lnTo>
                    <a:pt x="905" y="201"/>
                  </a:lnTo>
                  <a:lnTo>
                    <a:pt x="996" y="156"/>
                  </a:lnTo>
                  <a:lnTo>
                    <a:pt x="1090" y="116"/>
                  </a:lnTo>
                  <a:lnTo>
                    <a:pt x="1188" y="81"/>
                  </a:lnTo>
                  <a:lnTo>
                    <a:pt x="1287" y="53"/>
                  </a:lnTo>
                  <a:lnTo>
                    <a:pt x="1389" y="30"/>
                  </a:lnTo>
                  <a:lnTo>
                    <a:pt x="1492" y="14"/>
                  </a:lnTo>
                  <a:lnTo>
                    <a:pt x="1599" y="4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0" name="Group 1019"/>
          <p:cNvGrpSpPr/>
          <p:nvPr/>
        </p:nvGrpSpPr>
        <p:grpSpPr>
          <a:xfrm>
            <a:off x="9086203" y="1906588"/>
            <a:ext cx="558800" cy="569913"/>
            <a:chOff x="9085263" y="1906588"/>
            <a:chExt cx="558800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5" name="Freeform 362"/>
            <p:cNvSpPr>
              <a:spLocks noEditPoints="1"/>
            </p:cNvSpPr>
            <p:nvPr/>
          </p:nvSpPr>
          <p:spPr bwMode="auto">
            <a:xfrm>
              <a:off x="9409113" y="2239963"/>
              <a:ext cx="234950" cy="236538"/>
            </a:xfrm>
            <a:custGeom>
              <a:avLst/>
              <a:gdLst>
                <a:gd name="T0" fmla="*/ 111 w 1334"/>
                <a:gd name="T1" fmla="*/ 111 h 1339"/>
                <a:gd name="T2" fmla="*/ 111 w 1334"/>
                <a:gd name="T3" fmla="*/ 1227 h 1339"/>
                <a:gd name="T4" fmla="*/ 611 w 1334"/>
                <a:gd name="T5" fmla="*/ 1227 h 1339"/>
                <a:gd name="T6" fmla="*/ 611 w 1334"/>
                <a:gd name="T7" fmla="*/ 525 h 1339"/>
                <a:gd name="T8" fmla="*/ 373 w 1334"/>
                <a:gd name="T9" fmla="*/ 765 h 1339"/>
                <a:gd name="T10" fmla="*/ 294 w 1334"/>
                <a:gd name="T11" fmla="*/ 686 h 1339"/>
                <a:gd name="T12" fmla="*/ 667 w 1334"/>
                <a:gd name="T13" fmla="*/ 311 h 1339"/>
                <a:gd name="T14" fmla="*/ 1040 w 1334"/>
                <a:gd name="T15" fmla="*/ 686 h 1339"/>
                <a:gd name="T16" fmla="*/ 961 w 1334"/>
                <a:gd name="T17" fmla="*/ 765 h 1339"/>
                <a:gd name="T18" fmla="*/ 722 w 1334"/>
                <a:gd name="T19" fmla="*/ 525 h 1339"/>
                <a:gd name="T20" fmla="*/ 722 w 1334"/>
                <a:gd name="T21" fmla="*/ 1227 h 1339"/>
                <a:gd name="T22" fmla="*/ 1223 w 1334"/>
                <a:gd name="T23" fmla="*/ 1227 h 1339"/>
                <a:gd name="T24" fmla="*/ 1223 w 1334"/>
                <a:gd name="T25" fmla="*/ 111 h 1339"/>
                <a:gd name="T26" fmla="*/ 111 w 1334"/>
                <a:gd name="T27" fmla="*/ 111 h 1339"/>
                <a:gd name="T28" fmla="*/ 0 w 1334"/>
                <a:gd name="T29" fmla="*/ 0 h 1339"/>
                <a:gd name="T30" fmla="*/ 1334 w 1334"/>
                <a:gd name="T31" fmla="*/ 0 h 1339"/>
                <a:gd name="T32" fmla="*/ 1334 w 1334"/>
                <a:gd name="T33" fmla="*/ 1339 h 1339"/>
                <a:gd name="T34" fmla="*/ 0 w 1334"/>
                <a:gd name="T35" fmla="*/ 1339 h 1339"/>
                <a:gd name="T36" fmla="*/ 0 w 1334"/>
                <a:gd name="T37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4" h="1339">
                  <a:moveTo>
                    <a:pt x="111" y="111"/>
                  </a:moveTo>
                  <a:lnTo>
                    <a:pt x="111" y="1227"/>
                  </a:lnTo>
                  <a:lnTo>
                    <a:pt x="611" y="1227"/>
                  </a:lnTo>
                  <a:lnTo>
                    <a:pt x="611" y="525"/>
                  </a:lnTo>
                  <a:lnTo>
                    <a:pt x="373" y="765"/>
                  </a:lnTo>
                  <a:lnTo>
                    <a:pt x="294" y="686"/>
                  </a:lnTo>
                  <a:lnTo>
                    <a:pt x="667" y="311"/>
                  </a:lnTo>
                  <a:lnTo>
                    <a:pt x="1040" y="686"/>
                  </a:lnTo>
                  <a:lnTo>
                    <a:pt x="961" y="765"/>
                  </a:lnTo>
                  <a:lnTo>
                    <a:pt x="722" y="525"/>
                  </a:lnTo>
                  <a:lnTo>
                    <a:pt x="722" y="1227"/>
                  </a:lnTo>
                  <a:lnTo>
                    <a:pt x="1223" y="1227"/>
                  </a:lnTo>
                  <a:lnTo>
                    <a:pt x="1223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1334" y="0"/>
                  </a:lnTo>
                  <a:lnTo>
                    <a:pt x="1334" y="1339"/>
                  </a:lnTo>
                  <a:lnTo>
                    <a:pt x="0" y="13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363"/>
            <p:cNvSpPr>
              <a:spLocks/>
            </p:cNvSpPr>
            <p:nvPr/>
          </p:nvSpPr>
          <p:spPr bwMode="auto">
            <a:xfrm>
              <a:off x="9085263" y="1906588"/>
              <a:ext cx="539750" cy="541338"/>
            </a:xfrm>
            <a:custGeom>
              <a:avLst/>
              <a:gdLst>
                <a:gd name="T0" fmla="*/ 2079 w 3057"/>
                <a:gd name="T1" fmla="*/ 103 h 3069"/>
                <a:gd name="T2" fmla="*/ 2608 w 3057"/>
                <a:gd name="T3" fmla="*/ 450 h 3069"/>
                <a:gd name="T4" fmla="*/ 2954 w 3057"/>
                <a:gd name="T5" fmla="*/ 981 h 3069"/>
                <a:gd name="T6" fmla="*/ 3054 w 3057"/>
                <a:gd name="T7" fmla="*/ 1552 h 3069"/>
                <a:gd name="T8" fmla="*/ 2956 w 3057"/>
                <a:gd name="T9" fmla="*/ 1567 h 3069"/>
                <a:gd name="T10" fmla="*/ 2873 w 3057"/>
                <a:gd name="T11" fmla="*/ 1085 h 3069"/>
                <a:gd name="T12" fmla="*/ 2559 w 3057"/>
                <a:gd name="T13" fmla="*/ 560 h 3069"/>
                <a:gd name="T14" fmla="*/ 2058 w 3057"/>
                <a:gd name="T15" fmla="*/ 215 h 3069"/>
                <a:gd name="T16" fmla="*/ 1435 w 3057"/>
                <a:gd name="T17" fmla="*/ 114 h 3069"/>
                <a:gd name="T18" fmla="*/ 839 w 3057"/>
                <a:gd name="T19" fmla="*/ 292 h 3069"/>
                <a:gd name="T20" fmla="*/ 385 w 3057"/>
                <a:gd name="T21" fmla="*/ 695 h 3069"/>
                <a:gd name="T22" fmla="*/ 137 w 3057"/>
                <a:gd name="T23" fmla="*/ 1259 h 3069"/>
                <a:gd name="T24" fmla="*/ 161 w 3057"/>
                <a:gd name="T25" fmla="*/ 1908 h 3069"/>
                <a:gd name="T26" fmla="*/ 457 w 3057"/>
                <a:gd name="T27" fmla="*/ 2464 h 3069"/>
                <a:gd name="T28" fmla="*/ 1097 w 3057"/>
                <a:gd name="T29" fmla="*/ 2298 h 3069"/>
                <a:gd name="T30" fmla="*/ 1103 w 3057"/>
                <a:gd name="T31" fmla="*/ 2022 h 3069"/>
                <a:gd name="T32" fmla="*/ 984 w 3057"/>
                <a:gd name="T33" fmla="*/ 1790 h 3069"/>
                <a:gd name="T34" fmla="*/ 883 w 3057"/>
                <a:gd name="T35" fmla="*/ 1571 h 3069"/>
                <a:gd name="T36" fmla="*/ 931 w 3057"/>
                <a:gd name="T37" fmla="*/ 1211 h 3069"/>
                <a:gd name="T38" fmla="*/ 942 w 3057"/>
                <a:gd name="T39" fmla="*/ 809 h 3069"/>
                <a:gd name="T40" fmla="*/ 1104 w 3057"/>
                <a:gd name="T41" fmla="*/ 560 h 3069"/>
                <a:gd name="T42" fmla="*/ 1462 w 3057"/>
                <a:gd name="T43" fmla="*/ 448 h 3069"/>
                <a:gd name="T44" fmla="*/ 1868 w 3057"/>
                <a:gd name="T45" fmla="*/ 510 h 3069"/>
                <a:gd name="T46" fmla="*/ 2092 w 3057"/>
                <a:gd name="T47" fmla="*/ 736 h 3069"/>
                <a:gd name="T48" fmla="*/ 2126 w 3057"/>
                <a:gd name="T49" fmla="*/ 939 h 3069"/>
                <a:gd name="T50" fmla="*/ 2174 w 3057"/>
                <a:gd name="T51" fmla="*/ 1343 h 3069"/>
                <a:gd name="T52" fmla="*/ 2090 w 3057"/>
                <a:gd name="T53" fmla="*/ 1706 h 3069"/>
                <a:gd name="T54" fmla="*/ 1967 w 3057"/>
                <a:gd name="T55" fmla="*/ 1712 h 3069"/>
                <a:gd name="T56" fmla="*/ 1998 w 3057"/>
                <a:gd name="T57" fmla="*/ 1629 h 3069"/>
                <a:gd name="T58" fmla="*/ 2063 w 3057"/>
                <a:gd name="T59" fmla="*/ 1343 h 3069"/>
                <a:gd name="T60" fmla="*/ 2015 w 3057"/>
                <a:gd name="T61" fmla="*/ 936 h 3069"/>
                <a:gd name="T62" fmla="*/ 1992 w 3057"/>
                <a:gd name="T63" fmla="*/ 786 h 3069"/>
                <a:gd name="T64" fmla="*/ 1796 w 3057"/>
                <a:gd name="T65" fmla="*/ 600 h 3069"/>
                <a:gd name="T66" fmla="*/ 1409 w 3057"/>
                <a:gd name="T67" fmla="*/ 565 h 3069"/>
                <a:gd name="T68" fmla="*/ 1119 w 3057"/>
                <a:gd name="T69" fmla="*/ 697 h 3069"/>
                <a:gd name="T70" fmla="*/ 1041 w 3057"/>
                <a:gd name="T71" fmla="*/ 893 h 3069"/>
                <a:gd name="T72" fmla="*/ 1024 w 3057"/>
                <a:gd name="T73" fmla="*/ 1275 h 3069"/>
                <a:gd name="T74" fmla="*/ 999 w 3057"/>
                <a:gd name="T75" fmla="*/ 1576 h 3069"/>
                <a:gd name="T76" fmla="*/ 1082 w 3057"/>
                <a:gd name="T77" fmla="*/ 1734 h 3069"/>
                <a:gd name="T78" fmla="*/ 1188 w 3057"/>
                <a:gd name="T79" fmla="*/ 1947 h 3069"/>
                <a:gd name="T80" fmla="*/ 1239 w 3057"/>
                <a:gd name="T81" fmla="*/ 2216 h 3069"/>
                <a:gd name="T82" fmla="*/ 1143 w 3057"/>
                <a:gd name="T83" fmla="*/ 2406 h 3069"/>
                <a:gd name="T84" fmla="*/ 777 w 3057"/>
                <a:gd name="T85" fmla="*/ 2740 h 3069"/>
                <a:gd name="T86" fmla="*/ 1072 w 3057"/>
                <a:gd name="T87" fmla="*/ 2881 h 3069"/>
                <a:gd name="T88" fmla="*/ 1299 w 3057"/>
                <a:gd name="T89" fmla="*/ 2939 h 3069"/>
                <a:gd name="T90" fmla="*/ 1561 w 3057"/>
                <a:gd name="T91" fmla="*/ 2968 h 3069"/>
                <a:gd name="T92" fmla="*/ 1546 w 3057"/>
                <a:gd name="T93" fmla="*/ 3066 h 3069"/>
                <a:gd name="T94" fmla="*/ 1266 w 3057"/>
                <a:gd name="T95" fmla="*/ 3046 h 3069"/>
                <a:gd name="T96" fmla="*/ 886 w 3057"/>
                <a:gd name="T97" fmla="*/ 2927 h 3069"/>
                <a:gd name="T98" fmla="*/ 662 w 3057"/>
                <a:gd name="T99" fmla="*/ 2798 h 3069"/>
                <a:gd name="T100" fmla="*/ 496 w 3057"/>
                <a:gd name="T101" fmla="*/ 2665 h 3069"/>
                <a:gd name="T102" fmla="*/ 133 w 3057"/>
                <a:gd name="T103" fmla="*/ 2162 h 3069"/>
                <a:gd name="T104" fmla="*/ 0 w 3057"/>
                <a:gd name="T105" fmla="*/ 1535 h 3069"/>
                <a:gd name="T106" fmla="*/ 138 w 3057"/>
                <a:gd name="T107" fmla="*/ 895 h 3069"/>
                <a:gd name="T108" fmla="*/ 513 w 3057"/>
                <a:gd name="T109" fmla="*/ 387 h 3069"/>
                <a:gd name="T110" fmla="*/ 1063 w 3057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7" h="3069">
                  <a:moveTo>
                    <a:pt x="1528" y="0"/>
                  </a:moveTo>
                  <a:lnTo>
                    <a:pt x="1625" y="3"/>
                  </a:lnTo>
                  <a:lnTo>
                    <a:pt x="1720" y="12"/>
                  </a:lnTo>
                  <a:lnTo>
                    <a:pt x="1813" y="27"/>
                  </a:lnTo>
                  <a:lnTo>
                    <a:pt x="1904" y="47"/>
                  </a:lnTo>
                  <a:lnTo>
                    <a:pt x="1993" y="73"/>
                  </a:lnTo>
                  <a:lnTo>
                    <a:pt x="2079" y="103"/>
                  </a:lnTo>
                  <a:lnTo>
                    <a:pt x="2164" y="140"/>
                  </a:lnTo>
                  <a:lnTo>
                    <a:pt x="2246" y="180"/>
                  </a:lnTo>
                  <a:lnTo>
                    <a:pt x="2325" y="225"/>
                  </a:lnTo>
                  <a:lnTo>
                    <a:pt x="2401" y="276"/>
                  </a:lnTo>
                  <a:lnTo>
                    <a:pt x="2474" y="329"/>
                  </a:lnTo>
                  <a:lnTo>
                    <a:pt x="2542" y="387"/>
                  </a:lnTo>
                  <a:lnTo>
                    <a:pt x="2608" y="450"/>
                  </a:lnTo>
                  <a:lnTo>
                    <a:pt x="2671" y="516"/>
                  </a:lnTo>
                  <a:lnTo>
                    <a:pt x="2728" y="585"/>
                  </a:lnTo>
                  <a:lnTo>
                    <a:pt x="2782" y="658"/>
                  </a:lnTo>
                  <a:lnTo>
                    <a:pt x="2832" y="734"/>
                  </a:lnTo>
                  <a:lnTo>
                    <a:pt x="2877" y="813"/>
                  </a:lnTo>
                  <a:lnTo>
                    <a:pt x="2917" y="895"/>
                  </a:lnTo>
                  <a:lnTo>
                    <a:pt x="2954" y="981"/>
                  </a:lnTo>
                  <a:lnTo>
                    <a:pt x="2984" y="1068"/>
                  </a:lnTo>
                  <a:lnTo>
                    <a:pt x="3009" y="1157"/>
                  </a:lnTo>
                  <a:lnTo>
                    <a:pt x="3029" y="1249"/>
                  </a:lnTo>
                  <a:lnTo>
                    <a:pt x="3044" y="1342"/>
                  </a:lnTo>
                  <a:lnTo>
                    <a:pt x="3054" y="1437"/>
                  </a:lnTo>
                  <a:lnTo>
                    <a:pt x="3057" y="1535"/>
                  </a:lnTo>
                  <a:lnTo>
                    <a:pt x="3054" y="1552"/>
                  </a:lnTo>
                  <a:lnTo>
                    <a:pt x="3045" y="1567"/>
                  </a:lnTo>
                  <a:lnTo>
                    <a:pt x="3033" y="1579"/>
                  </a:lnTo>
                  <a:lnTo>
                    <a:pt x="3018" y="1587"/>
                  </a:lnTo>
                  <a:lnTo>
                    <a:pt x="3001" y="1590"/>
                  </a:lnTo>
                  <a:lnTo>
                    <a:pt x="2983" y="1587"/>
                  </a:lnTo>
                  <a:lnTo>
                    <a:pt x="2968" y="1579"/>
                  </a:lnTo>
                  <a:lnTo>
                    <a:pt x="2956" y="1567"/>
                  </a:lnTo>
                  <a:lnTo>
                    <a:pt x="2947" y="1552"/>
                  </a:lnTo>
                  <a:lnTo>
                    <a:pt x="2945" y="1535"/>
                  </a:lnTo>
                  <a:lnTo>
                    <a:pt x="2942" y="1441"/>
                  </a:lnTo>
                  <a:lnTo>
                    <a:pt x="2933" y="1349"/>
                  </a:lnTo>
                  <a:lnTo>
                    <a:pt x="2918" y="1259"/>
                  </a:lnTo>
                  <a:lnTo>
                    <a:pt x="2898" y="1171"/>
                  </a:lnTo>
                  <a:lnTo>
                    <a:pt x="2873" y="1085"/>
                  </a:lnTo>
                  <a:lnTo>
                    <a:pt x="2842" y="1002"/>
                  </a:lnTo>
                  <a:lnTo>
                    <a:pt x="2806" y="921"/>
                  </a:lnTo>
                  <a:lnTo>
                    <a:pt x="2766" y="843"/>
                  </a:lnTo>
                  <a:lnTo>
                    <a:pt x="2721" y="767"/>
                  </a:lnTo>
                  <a:lnTo>
                    <a:pt x="2672" y="695"/>
                  </a:lnTo>
                  <a:lnTo>
                    <a:pt x="2618" y="626"/>
                  </a:lnTo>
                  <a:lnTo>
                    <a:pt x="2559" y="560"/>
                  </a:lnTo>
                  <a:lnTo>
                    <a:pt x="2499" y="499"/>
                  </a:lnTo>
                  <a:lnTo>
                    <a:pt x="2433" y="440"/>
                  </a:lnTo>
                  <a:lnTo>
                    <a:pt x="2364" y="386"/>
                  </a:lnTo>
                  <a:lnTo>
                    <a:pt x="2293" y="336"/>
                  </a:lnTo>
                  <a:lnTo>
                    <a:pt x="2217" y="292"/>
                  </a:lnTo>
                  <a:lnTo>
                    <a:pt x="2139" y="251"/>
                  </a:lnTo>
                  <a:lnTo>
                    <a:pt x="2058" y="215"/>
                  </a:lnTo>
                  <a:lnTo>
                    <a:pt x="1975" y="184"/>
                  </a:lnTo>
                  <a:lnTo>
                    <a:pt x="1890" y="159"/>
                  </a:lnTo>
                  <a:lnTo>
                    <a:pt x="1803" y="139"/>
                  </a:lnTo>
                  <a:lnTo>
                    <a:pt x="1713" y="123"/>
                  </a:lnTo>
                  <a:lnTo>
                    <a:pt x="1621" y="114"/>
                  </a:lnTo>
                  <a:lnTo>
                    <a:pt x="1528" y="111"/>
                  </a:lnTo>
                  <a:lnTo>
                    <a:pt x="1435" y="114"/>
                  </a:lnTo>
                  <a:lnTo>
                    <a:pt x="1344" y="123"/>
                  </a:lnTo>
                  <a:lnTo>
                    <a:pt x="1254" y="139"/>
                  </a:lnTo>
                  <a:lnTo>
                    <a:pt x="1166" y="159"/>
                  </a:lnTo>
                  <a:lnTo>
                    <a:pt x="1080" y="184"/>
                  </a:lnTo>
                  <a:lnTo>
                    <a:pt x="997" y="215"/>
                  </a:lnTo>
                  <a:lnTo>
                    <a:pt x="916" y="251"/>
                  </a:lnTo>
                  <a:lnTo>
                    <a:pt x="839" y="292"/>
                  </a:lnTo>
                  <a:lnTo>
                    <a:pt x="764" y="336"/>
                  </a:lnTo>
                  <a:lnTo>
                    <a:pt x="691" y="386"/>
                  </a:lnTo>
                  <a:lnTo>
                    <a:pt x="623" y="440"/>
                  </a:lnTo>
                  <a:lnTo>
                    <a:pt x="558" y="499"/>
                  </a:lnTo>
                  <a:lnTo>
                    <a:pt x="496" y="560"/>
                  </a:lnTo>
                  <a:lnTo>
                    <a:pt x="439" y="626"/>
                  </a:lnTo>
                  <a:lnTo>
                    <a:pt x="385" y="695"/>
                  </a:lnTo>
                  <a:lnTo>
                    <a:pt x="335" y="767"/>
                  </a:lnTo>
                  <a:lnTo>
                    <a:pt x="290" y="843"/>
                  </a:lnTo>
                  <a:lnTo>
                    <a:pt x="250" y="921"/>
                  </a:lnTo>
                  <a:lnTo>
                    <a:pt x="214" y="1002"/>
                  </a:lnTo>
                  <a:lnTo>
                    <a:pt x="183" y="1085"/>
                  </a:lnTo>
                  <a:lnTo>
                    <a:pt x="158" y="1171"/>
                  </a:lnTo>
                  <a:lnTo>
                    <a:pt x="137" y="1259"/>
                  </a:lnTo>
                  <a:lnTo>
                    <a:pt x="123" y="1349"/>
                  </a:lnTo>
                  <a:lnTo>
                    <a:pt x="114" y="1441"/>
                  </a:lnTo>
                  <a:lnTo>
                    <a:pt x="111" y="1535"/>
                  </a:lnTo>
                  <a:lnTo>
                    <a:pt x="114" y="1630"/>
                  </a:lnTo>
                  <a:lnTo>
                    <a:pt x="123" y="1725"/>
                  </a:lnTo>
                  <a:lnTo>
                    <a:pt x="139" y="1818"/>
                  </a:lnTo>
                  <a:lnTo>
                    <a:pt x="161" y="1908"/>
                  </a:lnTo>
                  <a:lnTo>
                    <a:pt x="188" y="1996"/>
                  </a:lnTo>
                  <a:lnTo>
                    <a:pt x="220" y="2081"/>
                  </a:lnTo>
                  <a:lnTo>
                    <a:pt x="258" y="2165"/>
                  </a:lnTo>
                  <a:lnTo>
                    <a:pt x="300" y="2244"/>
                  </a:lnTo>
                  <a:lnTo>
                    <a:pt x="348" y="2321"/>
                  </a:lnTo>
                  <a:lnTo>
                    <a:pt x="400" y="2394"/>
                  </a:lnTo>
                  <a:lnTo>
                    <a:pt x="457" y="2464"/>
                  </a:lnTo>
                  <a:lnTo>
                    <a:pt x="517" y="2531"/>
                  </a:lnTo>
                  <a:lnTo>
                    <a:pt x="582" y="2593"/>
                  </a:lnTo>
                  <a:lnTo>
                    <a:pt x="602" y="2579"/>
                  </a:lnTo>
                  <a:lnTo>
                    <a:pt x="623" y="2565"/>
                  </a:lnTo>
                  <a:lnTo>
                    <a:pt x="1063" y="2325"/>
                  </a:lnTo>
                  <a:lnTo>
                    <a:pt x="1081" y="2313"/>
                  </a:lnTo>
                  <a:lnTo>
                    <a:pt x="1097" y="2298"/>
                  </a:lnTo>
                  <a:lnTo>
                    <a:pt x="1110" y="2279"/>
                  </a:lnTo>
                  <a:lnTo>
                    <a:pt x="1120" y="2260"/>
                  </a:lnTo>
                  <a:lnTo>
                    <a:pt x="1126" y="2239"/>
                  </a:lnTo>
                  <a:lnTo>
                    <a:pt x="1128" y="2216"/>
                  </a:lnTo>
                  <a:lnTo>
                    <a:pt x="1128" y="2054"/>
                  </a:lnTo>
                  <a:lnTo>
                    <a:pt x="1117" y="2040"/>
                  </a:lnTo>
                  <a:lnTo>
                    <a:pt x="1103" y="2022"/>
                  </a:lnTo>
                  <a:lnTo>
                    <a:pt x="1088" y="1998"/>
                  </a:lnTo>
                  <a:lnTo>
                    <a:pt x="1072" y="1972"/>
                  </a:lnTo>
                  <a:lnTo>
                    <a:pt x="1055" y="1942"/>
                  </a:lnTo>
                  <a:lnTo>
                    <a:pt x="1037" y="1909"/>
                  </a:lnTo>
                  <a:lnTo>
                    <a:pt x="1019" y="1872"/>
                  </a:lnTo>
                  <a:lnTo>
                    <a:pt x="1001" y="1833"/>
                  </a:lnTo>
                  <a:lnTo>
                    <a:pt x="984" y="1790"/>
                  </a:lnTo>
                  <a:lnTo>
                    <a:pt x="969" y="1746"/>
                  </a:lnTo>
                  <a:lnTo>
                    <a:pt x="956" y="1698"/>
                  </a:lnTo>
                  <a:lnTo>
                    <a:pt x="934" y="1678"/>
                  </a:lnTo>
                  <a:lnTo>
                    <a:pt x="915" y="1653"/>
                  </a:lnTo>
                  <a:lnTo>
                    <a:pt x="901" y="1628"/>
                  </a:lnTo>
                  <a:lnTo>
                    <a:pt x="890" y="1601"/>
                  </a:lnTo>
                  <a:lnTo>
                    <a:pt x="883" y="1571"/>
                  </a:lnTo>
                  <a:lnTo>
                    <a:pt x="881" y="1541"/>
                  </a:lnTo>
                  <a:lnTo>
                    <a:pt x="881" y="1343"/>
                  </a:lnTo>
                  <a:lnTo>
                    <a:pt x="883" y="1314"/>
                  </a:lnTo>
                  <a:lnTo>
                    <a:pt x="889" y="1286"/>
                  </a:lnTo>
                  <a:lnTo>
                    <a:pt x="899" y="1260"/>
                  </a:lnTo>
                  <a:lnTo>
                    <a:pt x="913" y="1234"/>
                  </a:lnTo>
                  <a:lnTo>
                    <a:pt x="931" y="1211"/>
                  </a:lnTo>
                  <a:lnTo>
                    <a:pt x="931" y="950"/>
                  </a:lnTo>
                  <a:lnTo>
                    <a:pt x="930" y="939"/>
                  </a:lnTo>
                  <a:lnTo>
                    <a:pt x="929" y="922"/>
                  </a:lnTo>
                  <a:lnTo>
                    <a:pt x="930" y="899"/>
                  </a:lnTo>
                  <a:lnTo>
                    <a:pt x="931" y="873"/>
                  </a:lnTo>
                  <a:lnTo>
                    <a:pt x="935" y="843"/>
                  </a:lnTo>
                  <a:lnTo>
                    <a:pt x="942" y="809"/>
                  </a:lnTo>
                  <a:lnTo>
                    <a:pt x="951" y="774"/>
                  </a:lnTo>
                  <a:lnTo>
                    <a:pt x="965" y="736"/>
                  </a:lnTo>
                  <a:lnTo>
                    <a:pt x="983" y="699"/>
                  </a:lnTo>
                  <a:lnTo>
                    <a:pt x="1006" y="660"/>
                  </a:lnTo>
                  <a:lnTo>
                    <a:pt x="1036" y="623"/>
                  </a:lnTo>
                  <a:lnTo>
                    <a:pt x="1068" y="590"/>
                  </a:lnTo>
                  <a:lnTo>
                    <a:pt x="1104" y="560"/>
                  </a:lnTo>
                  <a:lnTo>
                    <a:pt x="1145" y="533"/>
                  </a:lnTo>
                  <a:lnTo>
                    <a:pt x="1188" y="510"/>
                  </a:lnTo>
                  <a:lnTo>
                    <a:pt x="1236" y="491"/>
                  </a:lnTo>
                  <a:lnTo>
                    <a:pt x="1287" y="474"/>
                  </a:lnTo>
                  <a:lnTo>
                    <a:pt x="1342" y="462"/>
                  </a:lnTo>
                  <a:lnTo>
                    <a:pt x="1400" y="453"/>
                  </a:lnTo>
                  <a:lnTo>
                    <a:pt x="1462" y="448"/>
                  </a:lnTo>
                  <a:lnTo>
                    <a:pt x="1528" y="446"/>
                  </a:lnTo>
                  <a:lnTo>
                    <a:pt x="1593" y="448"/>
                  </a:lnTo>
                  <a:lnTo>
                    <a:pt x="1656" y="453"/>
                  </a:lnTo>
                  <a:lnTo>
                    <a:pt x="1715" y="462"/>
                  </a:lnTo>
                  <a:lnTo>
                    <a:pt x="1769" y="474"/>
                  </a:lnTo>
                  <a:lnTo>
                    <a:pt x="1821" y="491"/>
                  </a:lnTo>
                  <a:lnTo>
                    <a:pt x="1868" y="510"/>
                  </a:lnTo>
                  <a:lnTo>
                    <a:pt x="1912" y="533"/>
                  </a:lnTo>
                  <a:lnTo>
                    <a:pt x="1952" y="560"/>
                  </a:lnTo>
                  <a:lnTo>
                    <a:pt x="1989" y="590"/>
                  </a:lnTo>
                  <a:lnTo>
                    <a:pt x="2021" y="623"/>
                  </a:lnTo>
                  <a:lnTo>
                    <a:pt x="2050" y="660"/>
                  </a:lnTo>
                  <a:lnTo>
                    <a:pt x="2073" y="699"/>
                  </a:lnTo>
                  <a:lnTo>
                    <a:pt x="2092" y="736"/>
                  </a:lnTo>
                  <a:lnTo>
                    <a:pt x="2105" y="774"/>
                  </a:lnTo>
                  <a:lnTo>
                    <a:pt x="2115" y="809"/>
                  </a:lnTo>
                  <a:lnTo>
                    <a:pt x="2121" y="843"/>
                  </a:lnTo>
                  <a:lnTo>
                    <a:pt x="2125" y="873"/>
                  </a:lnTo>
                  <a:lnTo>
                    <a:pt x="2127" y="899"/>
                  </a:lnTo>
                  <a:lnTo>
                    <a:pt x="2127" y="922"/>
                  </a:lnTo>
                  <a:lnTo>
                    <a:pt x="2126" y="939"/>
                  </a:lnTo>
                  <a:lnTo>
                    <a:pt x="2126" y="950"/>
                  </a:lnTo>
                  <a:lnTo>
                    <a:pt x="2126" y="1211"/>
                  </a:lnTo>
                  <a:lnTo>
                    <a:pt x="2143" y="1234"/>
                  </a:lnTo>
                  <a:lnTo>
                    <a:pt x="2156" y="1260"/>
                  </a:lnTo>
                  <a:lnTo>
                    <a:pt x="2166" y="1286"/>
                  </a:lnTo>
                  <a:lnTo>
                    <a:pt x="2172" y="1314"/>
                  </a:lnTo>
                  <a:lnTo>
                    <a:pt x="2174" y="1343"/>
                  </a:lnTo>
                  <a:lnTo>
                    <a:pt x="2174" y="1541"/>
                  </a:lnTo>
                  <a:lnTo>
                    <a:pt x="2172" y="1573"/>
                  </a:lnTo>
                  <a:lnTo>
                    <a:pt x="2164" y="1605"/>
                  </a:lnTo>
                  <a:lnTo>
                    <a:pt x="2152" y="1634"/>
                  </a:lnTo>
                  <a:lnTo>
                    <a:pt x="2135" y="1661"/>
                  </a:lnTo>
                  <a:lnTo>
                    <a:pt x="2114" y="1686"/>
                  </a:lnTo>
                  <a:lnTo>
                    <a:pt x="2090" y="1706"/>
                  </a:lnTo>
                  <a:lnTo>
                    <a:pt x="2061" y="1723"/>
                  </a:lnTo>
                  <a:lnTo>
                    <a:pt x="2031" y="1735"/>
                  </a:lnTo>
                  <a:lnTo>
                    <a:pt x="2016" y="1738"/>
                  </a:lnTo>
                  <a:lnTo>
                    <a:pt x="2002" y="1736"/>
                  </a:lnTo>
                  <a:lnTo>
                    <a:pt x="1989" y="1731"/>
                  </a:lnTo>
                  <a:lnTo>
                    <a:pt x="1976" y="1723"/>
                  </a:lnTo>
                  <a:lnTo>
                    <a:pt x="1967" y="1712"/>
                  </a:lnTo>
                  <a:lnTo>
                    <a:pt x="1961" y="1698"/>
                  </a:lnTo>
                  <a:lnTo>
                    <a:pt x="1958" y="1684"/>
                  </a:lnTo>
                  <a:lnTo>
                    <a:pt x="1960" y="1670"/>
                  </a:lnTo>
                  <a:lnTo>
                    <a:pt x="1965" y="1655"/>
                  </a:lnTo>
                  <a:lnTo>
                    <a:pt x="1973" y="1644"/>
                  </a:lnTo>
                  <a:lnTo>
                    <a:pt x="1984" y="1635"/>
                  </a:lnTo>
                  <a:lnTo>
                    <a:pt x="1998" y="1629"/>
                  </a:lnTo>
                  <a:lnTo>
                    <a:pt x="2017" y="1621"/>
                  </a:lnTo>
                  <a:lnTo>
                    <a:pt x="2032" y="1610"/>
                  </a:lnTo>
                  <a:lnTo>
                    <a:pt x="2045" y="1595"/>
                  </a:lnTo>
                  <a:lnTo>
                    <a:pt x="2055" y="1579"/>
                  </a:lnTo>
                  <a:lnTo>
                    <a:pt x="2061" y="1560"/>
                  </a:lnTo>
                  <a:lnTo>
                    <a:pt x="2063" y="1541"/>
                  </a:lnTo>
                  <a:lnTo>
                    <a:pt x="2063" y="1343"/>
                  </a:lnTo>
                  <a:lnTo>
                    <a:pt x="2061" y="1324"/>
                  </a:lnTo>
                  <a:lnTo>
                    <a:pt x="2055" y="1305"/>
                  </a:lnTo>
                  <a:lnTo>
                    <a:pt x="2046" y="1289"/>
                  </a:lnTo>
                  <a:lnTo>
                    <a:pt x="2033" y="1275"/>
                  </a:lnTo>
                  <a:lnTo>
                    <a:pt x="2015" y="1258"/>
                  </a:lnTo>
                  <a:lnTo>
                    <a:pt x="2015" y="940"/>
                  </a:lnTo>
                  <a:lnTo>
                    <a:pt x="2015" y="936"/>
                  </a:lnTo>
                  <a:lnTo>
                    <a:pt x="2016" y="927"/>
                  </a:lnTo>
                  <a:lnTo>
                    <a:pt x="2016" y="912"/>
                  </a:lnTo>
                  <a:lnTo>
                    <a:pt x="2015" y="892"/>
                  </a:lnTo>
                  <a:lnTo>
                    <a:pt x="2013" y="870"/>
                  </a:lnTo>
                  <a:lnTo>
                    <a:pt x="2009" y="844"/>
                  </a:lnTo>
                  <a:lnTo>
                    <a:pt x="2002" y="815"/>
                  </a:lnTo>
                  <a:lnTo>
                    <a:pt x="1992" y="786"/>
                  </a:lnTo>
                  <a:lnTo>
                    <a:pt x="1977" y="755"/>
                  </a:lnTo>
                  <a:lnTo>
                    <a:pt x="1959" y="725"/>
                  </a:lnTo>
                  <a:lnTo>
                    <a:pt x="1936" y="696"/>
                  </a:lnTo>
                  <a:lnTo>
                    <a:pt x="1908" y="667"/>
                  </a:lnTo>
                  <a:lnTo>
                    <a:pt x="1874" y="641"/>
                  </a:lnTo>
                  <a:lnTo>
                    <a:pt x="1837" y="619"/>
                  </a:lnTo>
                  <a:lnTo>
                    <a:pt x="1796" y="600"/>
                  </a:lnTo>
                  <a:lnTo>
                    <a:pt x="1750" y="585"/>
                  </a:lnTo>
                  <a:lnTo>
                    <a:pt x="1701" y="573"/>
                  </a:lnTo>
                  <a:lnTo>
                    <a:pt x="1647" y="565"/>
                  </a:lnTo>
                  <a:lnTo>
                    <a:pt x="1589" y="560"/>
                  </a:lnTo>
                  <a:lnTo>
                    <a:pt x="1528" y="558"/>
                  </a:lnTo>
                  <a:lnTo>
                    <a:pt x="1466" y="560"/>
                  </a:lnTo>
                  <a:lnTo>
                    <a:pt x="1409" y="565"/>
                  </a:lnTo>
                  <a:lnTo>
                    <a:pt x="1355" y="574"/>
                  </a:lnTo>
                  <a:lnTo>
                    <a:pt x="1305" y="585"/>
                  </a:lnTo>
                  <a:lnTo>
                    <a:pt x="1260" y="601"/>
                  </a:lnTo>
                  <a:lnTo>
                    <a:pt x="1219" y="619"/>
                  </a:lnTo>
                  <a:lnTo>
                    <a:pt x="1181" y="642"/>
                  </a:lnTo>
                  <a:lnTo>
                    <a:pt x="1148" y="667"/>
                  </a:lnTo>
                  <a:lnTo>
                    <a:pt x="1119" y="697"/>
                  </a:lnTo>
                  <a:lnTo>
                    <a:pt x="1095" y="726"/>
                  </a:lnTo>
                  <a:lnTo>
                    <a:pt x="1078" y="756"/>
                  </a:lnTo>
                  <a:lnTo>
                    <a:pt x="1064" y="787"/>
                  </a:lnTo>
                  <a:lnTo>
                    <a:pt x="1054" y="817"/>
                  </a:lnTo>
                  <a:lnTo>
                    <a:pt x="1047" y="845"/>
                  </a:lnTo>
                  <a:lnTo>
                    <a:pt x="1043" y="870"/>
                  </a:lnTo>
                  <a:lnTo>
                    <a:pt x="1041" y="893"/>
                  </a:lnTo>
                  <a:lnTo>
                    <a:pt x="1040" y="913"/>
                  </a:lnTo>
                  <a:lnTo>
                    <a:pt x="1040" y="927"/>
                  </a:lnTo>
                  <a:lnTo>
                    <a:pt x="1041" y="936"/>
                  </a:lnTo>
                  <a:lnTo>
                    <a:pt x="1041" y="940"/>
                  </a:lnTo>
                  <a:lnTo>
                    <a:pt x="1042" y="947"/>
                  </a:lnTo>
                  <a:lnTo>
                    <a:pt x="1042" y="1258"/>
                  </a:lnTo>
                  <a:lnTo>
                    <a:pt x="1024" y="1275"/>
                  </a:lnTo>
                  <a:lnTo>
                    <a:pt x="1010" y="1289"/>
                  </a:lnTo>
                  <a:lnTo>
                    <a:pt x="1000" y="1305"/>
                  </a:lnTo>
                  <a:lnTo>
                    <a:pt x="994" y="1324"/>
                  </a:lnTo>
                  <a:lnTo>
                    <a:pt x="992" y="1343"/>
                  </a:lnTo>
                  <a:lnTo>
                    <a:pt x="992" y="1541"/>
                  </a:lnTo>
                  <a:lnTo>
                    <a:pt x="994" y="1559"/>
                  </a:lnTo>
                  <a:lnTo>
                    <a:pt x="999" y="1576"/>
                  </a:lnTo>
                  <a:lnTo>
                    <a:pt x="1008" y="1592"/>
                  </a:lnTo>
                  <a:lnTo>
                    <a:pt x="1021" y="1607"/>
                  </a:lnTo>
                  <a:lnTo>
                    <a:pt x="1035" y="1618"/>
                  </a:lnTo>
                  <a:lnTo>
                    <a:pt x="1054" y="1631"/>
                  </a:lnTo>
                  <a:lnTo>
                    <a:pt x="1059" y="1652"/>
                  </a:lnTo>
                  <a:lnTo>
                    <a:pt x="1070" y="1695"/>
                  </a:lnTo>
                  <a:lnTo>
                    <a:pt x="1082" y="1734"/>
                  </a:lnTo>
                  <a:lnTo>
                    <a:pt x="1096" y="1773"/>
                  </a:lnTo>
                  <a:lnTo>
                    <a:pt x="1111" y="1809"/>
                  </a:lnTo>
                  <a:lnTo>
                    <a:pt x="1128" y="1842"/>
                  </a:lnTo>
                  <a:lnTo>
                    <a:pt x="1144" y="1872"/>
                  </a:lnTo>
                  <a:lnTo>
                    <a:pt x="1159" y="1901"/>
                  </a:lnTo>
                  <a:lnTo>
                    <a:pt x="1174" y="1925"/>
                  </a:lnTo>
                  <a:lnTo>
                    <a:pt x="1188" y="1947"/>
                  </a:lnTo>
                  <a:lnTo>
                    <a:pt x="1200" y="1965"/>
                  </a:lnTo>
                  <a:lnTo>
                    <a:pt x="1211" y="1980"/>
                  </a:lnTo>
                  <a:lnTo>
                    <a:pt x="1219" y="1990"/>
                  </a:lnTo>
                  <a:lnTo>
                    <a:pt x="1224" y="1997"/>
                  </a:lnTo>
                  <a:lnTo>
                    <a:pt x="1226" y="1999"/>
                  </a:lnTo>
                  <a:lnTo>
                    <a:pt x="1239" y="2015"/>
                  </a:lnTo>
                  <a:lnTo>
                    <a:pt x="1239" y="2216"/>
                  </a:lnTo>
                  <a:lnTo>
                    <a:pt x="1237" y="2248"/>
                  </a:lnTo>
                  <a:lnTo>
                    <a:pt x="1231" y="2279"/>
                  </a:lnTo>
                  <a:lnTo>
                    <a:pt x="1220" y="2309"/>
                  </a:lnTo>
                  <a:lnTo>
                    <a:pt x="1205" y="2336"/>
                  </a:lnTo>
                  <a:lnTo>
                    <a:pt x="1188" y="2362"/>
                  </a:lnTo>
                  <a:lnTo>
                    <a:pt x="1167" y="2386"/>
                  </a:lnTo>
                  <a:lnTo>
                    <a:pt x="1143" y="2406"/>
                  </a:lnTo>
                  <a:lnTo>
                    <a:pt x="1117" y="2423"/>
                  </a:lnTo>
                  <a:lnTo>
                    <a:pt x="677" y="2664"/>
                  </a:lnTo>
                  <a:lnTo>
                    <a:pt x="674" y="2666"/>
                  </a:lnTo>
                  <a:lnTo>
                    <a:pt x="671" y="2667"/>
                  </a:lnTo>
                  <a:lnTo>
                    <a:pt x="679" y="2673"/>
                  </a:lnTo>
                  <a:lnTo>
                    <a:pt x="754" y="2725"/>
                  </a:lnTo>
                  <a:lnTo>
                    <a:pt x="777" y="2740"/>
                  </a:lnTo>
                  <a:lnTo>
                    <a:pt x="818" y="2765"/>
                  </a:lnTo>
                  <a:lnTo>
                    <a:pt x="861" y="2790"/>
                  </a:lnTo>
                  <a:lnTo>
                    <a:pt x="867" y="2793"/>
                  </a:lnTo>
                  <a:lnTo>
                    <a:pt x="872" y="2796"/>
                  </a:lnTo>
                  <a:lnTo>
                    <a:pt x="938" y="2827"/>
                  </a:lnTo>
                  <a:lnTo>
                    <a:pt x="1004" y="2857"/>
                  </a:lnTo>
                  <a:lnTo>
                    <a:pt x="1072" y="2881"/>
                  </a:lnTo>
                  <a:lnTo>
                    <a:pt x="1075" y="2882"/>
                  </a:lnTo>
                  <a:lnTo>
                    <a:pt x="1078" y="2883"/>
                  </a:lnTo>
                  <a:lnTo>
                    <a:pt x="1150" y="2905"/>
                  </a:lnTo>
                  <a:lnTo>
                    <a:pt x="1222" y="2924"/>
                  </a:lnTo>
                  <a:lnTo>
                    <a:pt x="1295" y="2938"/>
                  </a:lnTo>
                  <a:lnTo>
                    <a:pt x="1297" y="2938"/>
                  </a:lnTo>
                  <a:lnTo>
                    <a:pt x="1299" y="2939"/>
                  </a:lnTo>
                  <a:lnTo>
                    <a:pt x="1352" y="2946"/>
                  </a:lnTo>
                  <a:lnTo>
                    <a:pt x="1405" y="2951"/>
                  </a:lnTo>
                  <a:lnTo>
                    <a:pt x="1423" y="2953"/>
                  </a:lnTo>
                  <a:lnTo>
                    <a:pt x="1475" y="2956"/>
                  </a:lnTo>
                  <a:lnTo>
                    <a:pt x="1528" y="2957"/>
                  </a:lnTo>
                  <a:lnTo>
                    <a:pt x="1546" y="2960"/>
                  </a:lnTo>
                  <a:lnTo>
                    <a:pt x="1561" y="2968"/>
                  </a:lnTo>
                  <a:lnTo>
                    <a:pt x="1573" y="2980"/>
                  </a:lnTo>
                  <a:lnTo>
                    <a:pt x="1581" y="2996"/>
                  </a:lnTo>
                  <a:lnTo>
                    <a:pt x="1583" y="3013"/>
                  </a:lnTo>
                  <a:lnTo>
                    <a:pt x="1581" y="3031"/>
                  </a:lnTo>
                  <a:lnTo>
                    <a:pt x="1573" y="3046"/>
                  </a:lnTo>
                  <a:lnTo>
                    <a:pt x="1561" y="3058"/>
                  </a:lnTo>
                  <a:lnTo>
                    <a:pt x="1546" y="3066"/>
                  </a:lnTo>
                  <a:lnTo>
                    <a:pt x="1528" y="3069"/>
                  </a:lnTo>
                  <a:lnTo>
                    <a:pt x="1465" y="3068"/>
                  </a:lnTo>
                  <a:lnTo>
                    <a:pt x="1403" y="3064"/>
                  </a:lnTo>
                  <a:lnTo>
                    <a:pt x="1395" y="3063"/>
                  </a:lnTo>
                  <a:lnTo>
                    <a:pt x="1388" y="3063"/>
                  </a:lnTo>
                  <a:lnTo>
                    <a:pt x="1327" y="3055"/>
                  </a:lnTo>
                  <a:lnTo>
                    <a:pt x="1266" y="3046"/>
                  </a:lnTo>
                  <a:lnTo>
                    <a:pt x="1261" y="3045"/>
                  </a:lnTo>
                  <a:lnTo>
                    <a:pt x="1256" y="3044"/>
                  </a:lnTo>
                  <a:lnTo>
                    <a:pt x="1179" y="3028"/>
                  </a:lnTo>
                  <a:lnTo>
                    <a:pt x="1103" y="3008"/>
                  </a:lnTo>
                  <a:lnTo>
                    <a:pt x="1030" y="2984"/>
                  </a:lnTo>
                  <a:lnTo>
                    <a:pt x="957" y="2957"/>
                  </a:lnTo>
                  <a:lnTo>
                    <a:pt x="886" y="2927"/>
                  </a:lnTo>
                  <a:lnTo>
                    <a:pt x="882" y="2925"/>
                  </a:lnTo>
                  <a:lnTo>
                    <a:pt x="879" y="2924"/>
                  </a:lnTo>
                  <a:lnTo>
                    <a:pt x="826" y="2896"/>
                  </a:lnTo>
                  <a:lnTo>
                    <a:pt x="774" y="2869"/>
                  </a:lnTo>
                  <a:lnTo>
                    <a:pt x="754" y="2857"/>
                  </a:lnTo>
                  <a:lnTo>
                    <a:pt x="707" y="2828"/>
                  </a:lnTo>
                  <a:lnTo>
                    <a:pt x="662" y="2798"/>
                  </a:lnTo>
                  <a:lnTo>
                    <a:pt x="636" y="2778"/>
                  </a:lnTo>
                  <a:lnTo>
                    <a:pt x="594" y="2748"/>
                  </a:lnTo>
                  <a:lnTo>
                    <a:pt x="554" y="2716"/>
                  </a:lnTo>
                  <a:lnTo>
                    <a:pt x="549" y="2711"/>
                  </a:lnTo>
                  <a:lnTo>
                    <a:pt x="544" y="2708"/>
                  </a:lnTo>
                  <a:lnTo>
                    <a:pt x="494" y="2666"/>
                  </a:lnTo>
                  <a:lnTo>
                    <a:pt x="496" y="2665"/>
                  </a:lnTo>
                  <a:lnTo>
                    <a:pt x="432" y="2603"/>
                  </a:lnTo>
                  <a:lnTo>
                    <a:pt x="373" y="2537"/>
                  </a:lnTo>
                  <a:lnTo>
                    <a:pt x="316" y="2468"/>
                  </a:lnTo>
                  <a:lnTo>
                    <a:pt x="264" y="2396"/>
                  </a:lnTo>
                  <a:lnTo>
                    <a:pt x="216" y="2321"/>
                  </a:lnTo>
                  <a:lnTo>
                    <a:pt x="173" y="2243"/>
                  </a:lnTo>
                  <a:lnTo>
                    <a:pt x="133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4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6" y="1157"/>
                  </a:lnTo>
                  <a:lnTo>
                    <a:pt x="72" y="1068"/>
                  </a:lnTo>
                  <a:lnTo>
                    <a:pt x="103" y="981"/>
                  </a:lnTo>
                  <a:lnTo>
                    <a:pt x="138" y="895"/>
                  </a:lnTo>
                  <a:lnTo>
                    <a:pt x="179" y="813"/>
                  </a:lnTo>
                  <a:lnTo>
                    <a:pt x="224" y="734"/>
                  </a:lnTo>
                  <a:lnTo>
                    <a:pt x="274" y="658"/>
                  </a:lnTo>
                  <a:lnTo>
                    <a:pt x="327" y="585"/>
                  </a:lnTo>
                  <a:lnTo>
                    <a:pt x="386" y="516"/>
                  </a:lnTo>
                  <a:lnTo>
                    <a:pt x="448" y="450"/>
                  </a:lnTo>
                  <a:lnTo>
                    <a:pt x="513" y="387"/>
                  </a:lnTo>
                  <a:lnTo>
                    <a:pt x="583" y="329"/>
                  </a:lnTo>
                  <a:lnTo>
                    <a:pt x="656" y="276"/>
                  </a:lnTo>
                  <a:lnTo>
                    <a:pt x="732" y="225"/>
                  </a:lnTo>
                  <a:lnTo>
                    <a:pt x="810" y="180"/>
                  </a:lnTo>
                  <a:lnTo>
                    <a:pt x="892" y="140"/>
                  </a:lnTo>
                  <a:lnTo>
                    <a:pt x="976" y="103"/>
                  </a:lnTo>
                  <a:lnTo>
                    <a:pt x="1063" y="73"/>
                  </a:lnTo>
                  <a:lnTo>
                    <a:pt x="1152" y="47"/>
                  </a:lnTo>
                  <a:lnTo>
                    <a:pt x="1244" y="27"/>
                  </a:lnTo>
                  <a:lnTo>
                    <a:pt x="1337" y="12"/>
                  </a:lnTo>
                  <a:lnTo>
                    <a:pt x="1432" y="3"/>
                  </a:lnTo>
                  <a:lnTo>
                    <a:pt x="1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9" name="Group 1018"/>
          <p:cNvGrpSpPr/>
          <p:nvPr/>
        </p:nvGrpSpPr>
        <p:grpSpPr>
          <a:xfrm>
            <a:off x="10021697" y="1906588"/>
            <a:ext cx="558800" cy="569913"/>
            <a:chOff x="10042525" y="1906588"/>
            <a:chExt cx="558800" cy="569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0" name="Freeform 368"/>
            <p:cNvSpPr>
              <a:spLocks noEditPoints="1"/>
            </p:cNvSpPr>
            <p:nvPr/>
          </p:nvSpPr>
          <p:spPr bwMode="auto">
            <a:xfrm>
              <a:off x="10366375" y="2239963"/>
              <a:ext cx="234950" cy="236538"/>
            </a:xfrm>
            <a:custGeom>
              <a:avLst/>
              <a:gdLst>
                <a:gd name="T0" fmla="*/ 111 w 1334"/>
                <a:gd name="T1" fmla="*/ 111 h 1339"/>
                <a:gd name="T2" fmla="*/ 111 w 1334"/>
                <a:gd name="T3" fmla="*/ 1227 h 1339"/>
                <a:gd name="T4" fmla="*/ 1223 w 1334"/>
                <a:gd name="T5" fmla="*/ 1227 h 1339"/>
                <a:gd name="T6" fmla="*/ 1223 w 1334"/>
                <a:gd name="T7" fmla="*/ 111 h 1339"/>
                <a:gd name="T8" fmla="*/ 722 w 1334"/>
                <a:gd name="T9" fmla="*/ 111 h 1339"/>
                <a:gd name="T10" fmla="*/ 722 w 1334"/>
                <a:gd name="T11" fmla="*/ 813 h 1339"/>
                <a:gd name="T12" fmla="*/ 961 w 1334"/>
                <a:gd name="T13" fmla="*/ 574 h 1339"/>
                <a:gd name="T14" fmla="*/ 1040 w 1334"/>
                <a:gd name="T15" fmla="*/ 653 h 1339"/>
                <a:gd name="T16" fmla="*/ 722 w 1334"/>
                <a:gd name="T17" fmla="*/ 972 h 1339"/>
                <a:gd name="T18" fmla="*/ 722 w 1334"/>
                <a:gd name="T19" fmla="*/ 1004 h 1339"/>
                <a:gd name="T20" fmla="*/ 690 w 1334"/>
                <a:gd name="T21" fmla="*/ 1004 h 1339"/>
                <a:gd name="T22" fmla="*/ 667 w 1334"/>
                <a:gd name="T23" fmla="*/ 1028 h 1339"/>
                <a:gd name="T24" fmla="*/ 644 w 1334"/>
                <a:gd name="T25" fmla="*/ 1004 h 1339"/>
                <a:gd name="T26" fmla="*/ 611 w 1334"/>
                <a:gd name="T27" fmla="*/ 1004 h 1339"/>
                <a:gd name="T28" fmla="*/ 611 w 1334"/>
                <a:gd name="T29" fmla="*/ 972 h 1339"/>
                <a:gd name="T30" fmla="*/ 294 w 1334"/>
                <a:gd name="T31" fmla="*/ 653 h 1339"/>
                <a:gd name="T32" fmla="*/ 373 w 1334"/>
                <a:gd name="T33" fmla="*/ 574 h 1339"/>
                <a:gd name="T34" fmla="*/ 611 w 1334"/>
                <a:gd name="T35" fmla="*/ 813 h 1339"/>
                <a:gd name="T36" fmla="*/ 611 w 1334"/>
                <a:gd name="T37" fmla="*/ 111 h 1339"/>
                <a:gd name="T38" fmla="*/ 111 w 1334"/>
                <a:gd name="T39" fmla="*/ 111 h 1339"/>
                <a:gd name="T40" fmla="*/ 0 w 1334"/>
                <a:gd name="T41" fmla="*/ 0 h 1339"/>
                <a:gd name="T42" fmla="*/ 1334 w 1334"/>
                <a:gd name="T43" fmla="*/ 0 h 1339"/>
                <a:gd name="T44" fmla="*/ 1334 w 1334"/>
                <a:gd name="T45" fmla="*/ 1339 h 1339"/>
                <a:gd name="T46" fmla="*/ 0 w 1334"/>
                <a:gd name="T47" fmla="*/ 1339 h 1339"/>
                <a:gd name="T48" fmla="*/ 0 w 1334"/>
                <a:gd name="T49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4" h="1339">
                  <a:moveTo>
                    <a:pt x="111" y="111"/>
                  </a:moveTo>
                  <a:lnTo>
                    <a:pt x="111" y="1227"/>
                  </a:lnTo>
                  <a:lnTo>
                    <a:pt x="1223" y="1227"/>
                  </a:lnTo>
                  <a:lnTo>
                    <a:pt x="1223" y="111"/>
                  </a:lnTo>
                  <a:lnTo>
                    <a:pt x="722" y="111"/>
                  </a:lnTo>
                  <a:lnTo>
                    <a:pt x="722" y="813"/>
                  </a:lnTo>
                  <a:lnTo>
                    <a:pt x="961" y="574"/>
                  </a:lnTo>
                  <a:lnTo>
                    <a:pt x="1040" y="653"/>
                  </a:lnTo>
                  <a:lnTo>
                    <a:pt x="722" y="972"/>
                  </a:lnTo>
                  <a:lnTo>
                    <a:pt x="722" y="1004"/>
                  </a:lnTo>
                  <a:lnTo>
                    <a:pt x="690" y="1004"/>
                  </a:lnTo>
                  <a:lnTo>
                    <a:pt x="667" y="1028"/>
                  </a:lnTo>
                  <a:lnTo>
                    <a:pt x="644" y="1004"/>
                  </a:lnTo>
                  <a:lnTo>
                    <a:pt x="611" y="1004"/>
                  </a:lnTo>
                  <a:lnTo>
                    <a:pt x="611" y="972"/>
                  </a:lnTo>
                  <a:lnTo>
                    <a:pt x="294" y="653"/>
                  </a:lnTo>
                  <a:lnTo>
                    <a:pt x="373" y="574"/>
                  </a:lnTo>
                  <a:lnTo>
                    <a:pt x="611" y="813"/>
                  </a:lnTo>
                  <a:lnTo>
                    <a:pt x="611" y="111"/>
                  </a:lnTo>
                  <a:lnTo>
                    <a:pt x="111" y="111"/>
                  </a:lnTo>
                  <a:close/>
                  <a:moveTo>
                    <a:pt x="0" y="0"/>
                  </a:moveTo>
                  <a:lnTo>
                    <a:pt x="1334" y="0"/>
                  </a:lnTo>
                  <a:lnTo>
                    <a:pt x="1334" y="1339"/>
                  </a:lnTo>
                  <a:lnTo>
                    <a:pt x="0" y="13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369"/>
            <p:cNvSpPr>
              <a:spLocks/>
            </p:cNvSpPr>
            <p:nvPr/>
          </p:nvSpPr>
          <p:spPr bwMode="auto">
            <a:xfrm>
              <a:off x="10042525" y="1906588"/>
              <a:ext cx="539750" cy="541338"/>
            </a:xfrm>
            <a:custGeom>
              <a:avLst/>
              <a:gdLst>
                <a:gd name="T0" fmla="*/ 2079 w 3057"/>
                <a:gd name="T1" fmla="*/ 103 h 3069"/>
                <a:gd name="T2" fmla="*/ 2608 w 3057"/>
                <a:gd name="T3" fmla="*/ 450 h 3069"/>
                <a:gd name="T4" fmla="*/ 2954 w 3057"/>
                <a:gd name="T5" fmla="*/ 981 h 3069"/>
                <a:gd name="T6" fmla="*/ 3054 w 3057"/>
                <a:gd name="T7" fmla="*/ 1552 h 3069"/>
                <a:gd name="T8" fmla="*/ 2956 w 3057"/>
                <a:gd name="T9" fmla="*/ 1567 h 3069"/>
                <a:gd name="T10" fmla="*/ 2873 w 3057"/>
                <a:gd name="T11" fmla="*/ 1085 h 3069"/>
                <a:gd name="T12" fmla="*/ 2559 w 3057"/>
                <a:gd name="T13" fmla="*/ 560 h 3069"/>
                <a:gd name="T14" fmla="*/ 2058 w 3057"/>
                <a:gd name="T15" fmla="*/ 215 h 3069"/>
                <a:gd name="T16" fmla="*/ 1435 w 3057"/>
                <a:gd name="T17" fmla="*/ 114 h 3069"/>
                <a:gd name="T18" fmla="*/ 839 w 3057"/>
                <a:gd name="T19" fmla="*/ 292 h 3069"/>
                <a:gd name="T20" fmla="*/ 385 w 3057"/>
                <a:gd name="T21" fmla="*/ 695 h 3069"/>
                <a:gd name="T22" fmla="*/ 137 w 3057"/>
                <a:gd name="T23" fmla="*/ 1259 h 3069"/>
                <a:gd name="T24" fmla="*/ 161 w 3057"/>
                <a:gd name="T25" fmla="*/ 1908 h 3069"/>
                <a:gd name="T26" fmla="*/ 457 w 3057"/>
                <a:gd name="T27" fmla="*/ 2464 h 3069"/>
                <a:gd name="T28" fmla="*/ 1097 w 3057"/>
                <a:gd name="T29" fmla="*/ 2298 h 3069"/>
                <a:gd name="T30" fmla="*/ 1103 w 3057"/>
                <a:gd name="T31" fmla="*/ 2022 h 3069"/>
                <a:gd name="T32" fmla="*/ 984 w 3057"/>
                <a:gd name="T33" fmla="*/ 1790 h 3069"/>
                <a:gd name="T34" fmla="*/ 883 w 3057"/>
                <a:gd name="T35" fmla="*/ 1571 h 3069"/>
                <a:gd name="T36" fmla="*/ 931 w 3057"/>
                <a:gd name="T37" fmla="*/ 1211 h 3069"/>
                <a:gd name="T38" fmla="*/ 942 w 3057"/>
                <a:gd name="T39" fmla="*/ 809 h 3069"/>
                <a:gd name="T40" fmla="*/ 1104 w 3057"/>
                <a:gd name="T41" fmla="*/ 560 h 3069"/>
                <a:gd name="T42" fmla="*/ 1462 w 3057"/>
                <a:gd name="T43" fmla="*/ 448 h 3069"/>
                <a:gd name="T44" fmla="*/ 1868 w 3057"/>
                <a:gd name="T45" fmla="*/ 510 h 3069"/>
                <a:gd name="T46" fmla="*/ 2092 w 3057"/>
                <a:gd name="T47" fmla="*/ 736 h 3069"/>
                <a:gd name="T48" fmla="*/ 2126 w 3057"/>
                <a:gd name="T49" fmla="*/ 939 h 3069"/>
                <a:gd name="T50" fmla="*/ 2174 w 3057"/>
                <a:gd name="T51" fmla="*/ 1343 h 3069"/>
                <a:gd name="T52" fmla="*/ 2090 w 3057"/>
                <a:gd name="T53" fmla="*/ 1706 h 3069"/>
                <a:gd name="T54" fmla="*/ 1967 w 3057"/>
                <a:gd name="T55" fmla="*/ 1712 h 3069"/>
                <a:gd name="T56" fmla="*/ 1998 w 3057"/>
                <a:gd name="T57" fmla="*/ 1629 h 3069"/>
                <a:gd name="T58" fmla="*/ 2063 w 3057"/>
                <a:gd name="T59" fmla="*/ 1343 h 3069"/>
                <a:gd name="T60" fmla="*/ 2015 w 3057"/>
                <a:gd name="T61" fmla="*/ 936 h 3069"/>
                <a:gd name="T62" fmla="*/ 1992 w 3057"/>
                <a:gd name="T63" fmla="*/ 786 h 3069"/>
                <a:gd name="T64" fmla="*/ 1796 w 3057"/>
                <a:gd name="T65" fmla="*/ 600 h 3069"/>
                <a:gd name="T66" fmla="*/ 1409 w 3057"/>
                <a:gd name="T67" fmla="*/ 565 h 3069"/>
                <a:gd name="T68" fmla="*/ 1119 w 3057"/>
                <a:gd name="T69" fmla="*/ 697 h 3069"/>
                <a:gd name="T70" fmla="*/ 1041 w 3057"/>
                <a:gd name="T71" fmla="*/ 893 h 3069"/>
                <a:gd name="T72" fmla="*/ 1024 w 3057"/>
                <a:gd name="T73" fmla="*/ 1275 h 3069"/>
                <a:gd name="T74" fmla="*/ 999 w 3057"/>
                <a:gd name="T75" fmla="*/ 1576 h 3069"/>
                <a:gd name="T76" fmla="*/ 1082 w 3057"/>
                <a:gd name="T77" fmla="*/ 1734 h 3069"/>
                <a:gd name="T78" fmla="*/ 1188 w 3057"/>
                <a:gd name="T79" fmla="*/ 1947 h 3069"/>
                <a:gd name="T80" fmla="*/ 1239 w 3057"/>
                <a:gd name="T81" fmla="*/ 2216 h 3069"/>
                <a:gd name="T82" fmla="*/ 1143 w 3057"/>
                <a:gd name="T83" fmla="*/ 2406 h 3069"/>
                <a:gd name="T84" fmla="*/ 777 w 3057"/>
                <a:gd name="T85" fmla="*/ 2740 h 3069"/>
                <a:gd name="T86" fmla="*/ 1072 w 3057"/>
                <a:gd name="T87" fmla="*/ 2881 h 3069"/>
                <a:gd name="T88" fmla="*/ 1299 w 3057"/>
                <a:gd name="T89" fmla="*/ 2939 h 3069"/>
                <a:gd name="T90" fmla="*/ 1561 w 3057"/>
                <a:gd name="T91" fmla="*/ 2968 h 3069"/>
                <a:gd name="T92" fmla="*/ 1546 w 3057"/>
                <a:gd name="T93" fmla="*/ 3066 h 3069"/>
                <a:gd name="T94" fmla="*/ 1266 w 3057"/>
                <a:gd name="T95" fmla="*/ 3046 h 3069"/>
                <a:gd name="T96" fmla="*/ 886 w 3057"/>
                <a:gd name="T97" fmla="*/ 2927 h 3069"/>
                <a:gd name="T98" fmla="*/ 662 w 3057"/>
                <a:gd name="T99" fmla="*/ 2798 h 3069"/>
                <a:gd name="T100" fmla="*/ 496 w 3057"/>
                <a:gd name="T101" fmla="*/ 2665 h 3069"/>
                <a:gd name="T102" fmla="*/ 133 w 3057"/>
                <a:gd name="T103" fmla="*/ 2162 h 3069"/>
                <a:gd name="T104" fmla="*/ 0 w 3057"/>
                <a:gd name="T105" fmla="*/ 1535 h 3069"/>
                <a:gd name="T106" fmla="*/ 138 w 3057"/>
                <a:gd name="T107" fmla="*/ 895 h 3069"/>
                <a:gd name="T108" fmla="*/ 513 w 3057"/>
                <a:gd name="T109" fmla="*/ 387 h 3069"/>
                <a:gd name="T110" fmla="*/ 1063 w 3057"/>
                <a:gd name="T111" fmla="*/ 73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7" h="3069">
                  <a:moveTo>
                    <a:pt x="1528" y="0"/>
                  </a:moveTo>
                  <a:lnTo>
                    <a:pt x="1625" y="3"/>
                  </a:lnTo>
                  <a:lnTo>
                    <a:pt x="1720" y="12"/>
                  </a:lnTo>
                  <a:lnTo>
                    <a:pt x="1813" y="27"/>
                  </a:lnTo>
                  <a:lnTo>
                    <a:pt x="1904" y="47"/>
                  </a:lnTo>
                  <a:lnTo>
                    <a:pt x="1993" y="73"/>
                  </a:lnTo>
                  <a:lnTo>
                    <a:pt x="2079" y="103"/>
                  </a:lnTo>
                  <a:lnTo>
                    <a:pt x="2164" y="140"/>
                  </a:lnTo>
                  <a:lnTo>
                    <a:pt x="2246" y="180"/>
                  </a:lnTo>
                  <a:lnTo>
                    <a:pt x="2325" y="225"/>
                  </a:lnTo>
                  <a:lnTo>
                    <a:pt x="2401" y="276"/>
                  </a:lnTo>
                  <a:lnTo>
                    <a:pt x="2474" y="329"/>
                  </a:lnTo>
                  <a:lnTo>
                    <a:pt x="2542" y="387"/>
                  </a:lnTo>
                  <a:lnTo>
                    <a:pt x="2608" y="450"/>
                  </a:lnTo>
                  <a:lnTo>
                    <a:pt x="2671" y="516"/>
                  </a:lnTo>
                  <a:lnTo>
                    <a:pt x="2728" y="585"/>
                  </a:lnTo>
                  <a:lnTo>
                    <a:pt x="2782" y="658"/>
                  </a:lnTo>
                  <a:lnTo>
                    <a:pt x="2832" y="734"/>
                  </a:lnTo>
                  <a:lnTo>
                    <a:pt x="2877" y="813"/>
                  </a:lnTo>
                  <a:lnTo>
                    <a:pt x="2917" y="895"/>
                  </a:lnTo>
                  <a:lnTo>
                    <a:pt x="2954" y="981"/>
                  </a:lnTo>
                  <a:lnTo>
                    <a:pt x="2984" y="1068"/>
                  </a:lnTo>
                  <a:lnTo>
                    <a:pt x="3009" y="1157"/>
                  </a:lnTo>
                  <a:lnTo>
                    <a:pt x="3029" y="1249"/>
                  </a:lnTo>
                  <a:lnTo>
                    <a:pt x="3044" y="1342"/>
                  </a:lnTo>
                  <a:lnTo>
                    <a:pt x="3054" y="1437"/>
                  </a:lnTo>
                  <a:lnTo>
                    <a:pt x="3057" y="1535"/>
                  </a:lnTo>
                  <a:lnTo>
                    <a:pt x="3054" y="1552"/>
                  </a:lnTo>
                  <a:lnTo>
                    <a:pt x="3045" y="1567"/>
                  </a:lnTo>
                  <a:lnTo>
                    <a:pt x="3033" y="1579"/>
                  </a:lnTo>
                  <a:lnTo>
                    <a:pt x="3018" y="1587"/>
                  </a:lnTo>
                  <a:lnTo>
                    <a:pt x="3001" y="1590"/>
                  </a:lnTo>
                  <a:lnTo>
                    <a:pt x="2983" y="1587"/>
                  </a:lnTo>
                  <a:lnTo>
                    <a:pt x="2968" y="1579"/>
                  </a:lnTo>
                  <a:lnTo>
                    <a:pt x="2956" y="1567"/>
                  </a:lnTo>
                  <a:lnTo>
                    <a:pt x="2947" y="1552"/>
                  </a:lnTo>
                  <a:lnTo>
                    <a:pt x="2945" y="1535"/>
                  </a:lnTo>
                  <a:lnTo>
                    <a:pt x="2942" y="1441"/>
                  </a:lnTo>
                  <a:lnTo>
                    <a:pt x="2933" y="1349"/>
                  </a:lnTo>
                  <a:lnTo>
                    <a:pt x="2918" y="1259"/>
                  </a:lnTo>
                  <a:lnTo>
                    <a:pt x="2898" y="1171"/>
                  </a:lnTo>
                  <a:lnTo>
                    <a:pt x="2873" y="1085"/>
                  </a:lnTo>
                  <a:lnTo>
                    <a:pt x="2842" y="1002"/>
                  </a:lnTo>
                  <a:lnTo>
                    <a:pt x="2806" y="921"/>
                  </a:lnTo>
                  <a:lnTo>
                    <a:pt x="2766" y="843"/>
                  </a:lnTo>
                  <a:lnTo>
                    <a:pt x="2721" y="767"/>
                  </a:lnTo>
                  <a:lnTo>
                    <a:pt x="2672" y="695"/>
                  </a:lnTo>
                  <a:lnTo>
                    <a:pt x="2618" y="626"/>
                  </a:lnTo>
                  <a:lnTo>
                    <a:pt x="2559" y="560"/>
                  </a:lnTo>
                  <a:lnTo>
                    <a:pt x="2499" y="499"/>
                  </a:lnTo>
                  <a:lnTo>
                    <a:pt x="2433" y="440"/>
                  </a:lnTo>
                  <a:lnTo>
                    <a:pt x="2364" y="386"/>
                  </a:lnTo>
                  <a:lnTo>
                    <a:pt x="2293" y="336"/>
                  </a:lnTo>
                  <a:lnTo>
                    <a:pt x="2217" y="292"/>
                  </a:lnTo>
                  <a:lnTo>
                    <a:pt x="2139" y="251"/>
                  </a:lnTo>
                  <a:lnTo>
                    <a:pt x="2058" y="215"/>
                  </a:lnTo>
                  <a:lnTo>
                    <a:pt x="1975" y="184"/>
                  </a:lnTo>
                  <a:lnTo>
                    <a:pt x="1890" y="159"/>
                  </a:lnTo>
                  <a:lnTo>
                    <a:pt x="1803" y="139"/>
                  </a:lnTo>
                  <a:lnTo>
                    <a:pt x="1713" y="123"/>
                  </a:lnTo>
                  <a:lnTo>
                    <a:pt x="1621" y="114"/>
                  </a:lnTo>
                  <a:lnTo>
                    <a:pt x="1528" y="111"/>
                  </a:lnTo>
                  <a:lnTo>
                    <a:pt x="1435" y="114"/>
                  </a:lnTo>
                  <a:lnTo>
                    <a:pt x="1344" y="123"/>
                  </a:lnTo>
                  <a:lnTo>
                    <a:pt x="1254" y="139"/>
                  </a:lnTo>
                  <a:lnTo>
                    <a:pt x="1166" y="159"/>
                  </a:lnTo>
                  <a:lnTo>
                    <a:pt x="1080" y="184"/>
                  </a:lnTo>
                  <a:lnTo>
                    <a:pt x="997" y="215"/>
                  </a:lnTo>
                  <a:lnTo>
                    <a:pt x="916" y="251"/>
                  </a:lnTo>
                  <a:lnTo>
                    <a:pt x="839" y="292"/>
                  </a:lnTo>
                  <a:lnTo>
                    <a:pt x="764" y="336"/>
                  </a:lnTo>
                  <a:lnTo>
                    <a:pt x="691" y="386"/>
                  </a:lnTo>
                  <a:lnTo>
                    <a:pt x="623" y="440"/>
                  </a:lnTo>
                  <a:lnTo>
                    <a:pt x="558" y="499"/>
                  </a:lnTo>
                  <a:lnTo>
                    <a:pt x="496" y="560"/>
                  </a:lnTo>
                  <a:lnTo>
                    <a:pt x="439" y="626"/>
                  </a:lnTo>
                  <a:lnTo>
                    <a:pt x="385" y="695"/>
                  </a:lnTo>
                  <a:lnTo>
                    <a:pt x="335" y="767"/>
                  </a:lnTo>
                  <a:lnTo>
                    <a:pt x="290" y="843"/>
                  </a:lnTo>
                  <a:lnTo>
                    <a:pt x="250" y="921"/>
                  </a:lnTo>
                  <a:lnTo>
                    <a:pt x="214" y="1002"/>
                  </a:lnTo>
                  <a:lnTo>
                    <a:pt x="183" y="1085"/>
                  </a:lnTo>
                  <a:lnTo>
                    <a:pt x="158" y="1171"/>
                  </a:lnTo>
                  <a:lnTo>
                    <a:pt x="137" y="1259"/>
                  </a:lnTo>
                  <a:lnTo>
                    <a:pt x="123" y="1349"/>
                  </a:lnTo>
                  <a:lnTo>
                    <a:pt x="114" y="1441"/>
                  </a:lnTo>
                  <a:lnTo>
                    <a:pt x="111" y="1535"/>
                  </a:lnTo>
                  <a:lnTo>
                    <a:pt x="114" y="1630"/>
                  </a:lnTo>
                  <a:lnTo>
                    <a:pt x="123" y="1725"/>
                  </a:lnTo>
                  <a:lnTo>
                    <a:pt x="139" y="1818"/>
                  </a:lnTo>
                  <a:lnTo>
                    <a:pt x="161" y="1908"/>
                  </a:lnTo>
                  <a:lnTo>
                    <a:pt x="188" y="1996"/>
                  </a:lnTo>
                  <a:lnTo>
                    <a:pt x="220" y="2081"/>
                  </a:lnTo>
                  <a:lnTo>
                    <a:pt x="258" y="2165"/>
                  </a:lnTo>
                  <a:lnTo>
                    <a:pt x="300" y="2244"/>
                  </a:lnTo>
                  <a:lnTo>
                    <a:pt x="348" y="2321"/>
                  </a:lnTo>
                  <a:lnTo>
                    <a:pt x="400" y="2394"/>
                  </a:lnTo>
                  <a:lnTo>
                    <a:pt x="457" y="2464"/>
                  </a:lnTo>
                  <a:lnTo>
                    <a:pt x="517" y="2531"/>
                  </a:lnTo>
                  <a:lnTo>
                    <a:pt x="582" y="2593"/>
                  </a:lnTo>
                  <a:lnTo>
                    <a:pt x="602" y="2579"/>
                  </a:lnTo>
                  <a:lnTo>
                    <a:pt x="623" y="2565"/>
                  </a:lnTo>
                  <a:lnTo>
                    <a:pt x="1063" y="2325"/>
                  </a:lnTo>
                  <a:lnTo>
                    <a:pt x="1081" y="2313"/>
                  </a:lnTo>
                  <a:lnTo>
                    <a:pt x="1097" y="2298"/>
                  </a:lnTo>
                  <a:lnTo>
                    <a:pt x="1110" y="2279"/>
                  </a:lnTo>
                  <a:lnTo>
                    <a:pt x="1120" y="2260"/>
                  </a:lnTo>
                  <a:lnTo>
                    <a:pt x="1126" y="2239"/>
                  </a:lnTo>
                  <a:lnTo>
                    <a:pt x="1128" y="2216"/>
                  </a:lnTo>
                  <a:lnTo>
                    <a:pt x="1128" y="2054"/>
                  </a:lnTo>
                  <a:lnTo>
                    <a:pt x="1117" y="2040"/>
                  </a:lnTo>
                  <a:lnTo>
                    <a:pt x="1103" y="2022"/>
                  </a:lnTo>
                  <a:lnTo>
                    <a:pt x="1088" y="1998"/>
                  </a:lnTo>
                  <a:lnTo>
                    <a:pt x="1072" y="1972"/>
                  </a:lnTo>
                  <a:lnTo>
                    <a:pt x="1055" y="1942"/>
                  </a:lnTo>
                  <a:lnTo>
                    <a:pt x="1037" y="1909"/>
                  </a:lnTo>
                  <a:lnTo>
                    <a:pt x="1019" y="1872"/>
                  </a:lnTo>
                  <a:lnTo>
                    <a:pt x="1001" y="1833"/>
                  </a:lnTo>
                  <a:lnTo>
                    <a:pt x="984" y="1790"/>
                  </a:lnTo>
                  <a:lnTo>
                    <a:pt x="969" y="1746"/>
                  </a:lnTo>
                  <a:lnTo>
                    <a:pt x="956" y="1698"/>
                  </a:lnTo>
                  <a:lnTo>
                    <a:pt x="934" y="1678"/>
                  </a:lnTo>
                  <a:lnTo>
                    <a:pt x="915" y="1653"/>
                  </a:lnTo>
                  <a:lnTo>
                    <a:pt x="901" y="1628"/>
                  </a:lnTo>
                  <a:lnTo>
                    <a:pt x="890" y="1601"/>
                  </a:lnTo>
                  <a:lnTo>
                    <a:pt x="883" y="1571"/>
                  </a:lnTo>
                  <a:lnTo>
                    <a:pt x="881" y="1541"/>
                  </a:lnTo>
                  <a:lnTo>
                    <a:pt x="881" y="1343"/>
                  </a:lnTo>
                  <a:lnTo>
                    <a:pt x="883" y="1314"/>
                  </a:lnTo>
                  <a:lnTo>
                    <a:pt x="889" y="1286"/>
                  </a:lnTo>
                  <a:lnTo>
                    <a:pt x="899" y="1260"/>
                  </a:lnTo>
                  <a:lnTo>
                    <a:pt x="913" y="1234"/>
                  </a:lnTo>
                  <a:lnTo>
                    <a:pt x="931" y="1211"/>
                  </a:lnTo>
                  <a:lnTo>
                    <a:pt x="931" y="950"/>
                  </a:lnTo>
                  <a:lnTo>
                    <a:pt x="930" y="939"/>
                  </a:lnTo>
                  <a:lnTo>
                    <a:pt x="929" y="922"/>
                  </a:lnTo>
                  <a:lnTo>
                    <a:pt x="930" y="899"/>
                  </a:lnTo>
                  <a:lnTo>
                    <a:pt x="931" y="873"/>
                  </a:lnTo>
                  <a:lnTo>
                    <a:pt x="935" y="843"/>
                  </a:lnTo>
                  <a:lnTo>
                    <a:pt x="942" y="809"/>
                  </a:lnTo>
                  <a:lnTo>
                    <a:pt x="951" y="774"/>
                  </a:lnTo>
                  <a:lnTo>
                    <a:pt x="965" y="736"/>
                  </a:lnTo>
                  <a:lnTo>
                    <a:pt x="983" y="699"/>
                  </a:lnTo>
                  <a:lnTo>
                    <a:pt x="1006" y="660"/>
                  </a:lnTo>
                  <a:lnTo>
                    <a:pt x="1036" y="623"/>
                  </a:lnTo>
                  <a:lnTo>
                    <a:pt x="1068" y="590"/>
                  </a:lnTo>
                  <a:lnTo>
                    <a:pt x="1104" y="560"/>
                  </a:lnTo>
                  <a:lnTo>
                    <a:pt x="1145" y="533"/>
                  </a:lnTo>
                  <a:lnTo>
                    <a:pt x="1188" y="510"/>
                  </a:lnTo>
                  <a:lnTo>
                    <a:pt x="1236" y="491"/>
                  </a:lnTo>
                  <a:lnTo>
                    <a:pt x="1287" y="474"/>
                  </a:lnTo>
                  <a:lnTo>
                    <a:pt x="1342" y="462"/>
                  </a:lnTo>
                  <a:lnTo>
                    <a:pt x="1400" y="453"/>
                  </a:lnTo>
                  <a:lnTo>
                    <a:pt x="1462" y="448"/>
                  </a:lnTo>
                  <a:lnTo>
                    <a:pt x="1528" y="446"/>
                  </a:lnTo>
                  <a:lnTo>
                    <a:pt x="1593" y="448"/>
                  </a:lnTo>
                  <a:lnTo>
                    <a:pt x="1656" y="453"/>
                  </a:lnTo>
                  <a:lnTo>
                    <a:pt x="1715" y="462"/>
                  </a:lnTo>
                  <a:lnTo>
                    <a:pt x="1769" y="474"/>
                  </a:lnTo>
                  <a:lnTo>
                    <a:pt x="1821" y="491"/>
                  </a:lnTo>
                  <a:lnTo>
                    <a:pt x="1868" y="510"/>
                  </a:lnTo>
                  <a:lnTo>
                    <a:pt x="1912" y="533"/>
                  </a:lnTo>
                  <a:lnTo>
                    <a:pt x="1952" y="560"/>
                  </a:lnTo>
                  <a:lnTo>
                    <a:pt x="1989" y="590"/>
                  </a:lnTo>
                  <a:lnTo>
                    <a:pt x="2021" y="623"/>
                  </a:lnTo>
                  <a:lnTo>
                    <a:pt x="2050" y="660"/>
                  </a:lnTo>
                  <a:lnTo>
                    <a:pt x="2073" y="699"/>
                  </a:lnTo>
                  <a:lnTo>
                    <a:pt x="2092" y="736"/>
                  </a:lnTo>
                  <a:lnTo>
                    <a:pt x="2105" y="774"/>
                  </a:lnTo>
                  <a:lnTo>
                    <a:pt x="2115" y="809"/>
                  </a:lnTo>
                  <a:lnTo>
                    <a:pt x="2121" y="843"/>
                  </a:lnTo>
                  <a:lnTo>
                    <a:pt x="2125" y="873"/>
                  </a:lnTo>
                  <a:lnTo>
                    <a:pt x="2127" y="899"/>
                  </a:lnTo>
                  <a:lnTo>
                    <a:pt x="2127" y="922"/>
                  </a:lnTo>
                  <a:lnTo>
                    <a:pt x="2126" y="939"/>
                  </a:lnTo>
                  <a:lnTo>
                    <a:pt x="2126" y="950"/>
                  </a:lnTo>
                  <a:lnTo>
                    <a:pt x="2126" y="1211"/>
                  </a:lnTo>
                  <a:lnTo>
                    <a:pt x="2143" y="1234"/>
                  </a:lnTo>
                  <a:lnTo>
                    <a:pt x="2156" y="1260"/>
                  </a:lnTo>
                  <a:lnTo>
                    <a:pt x="2166" y="1286"/>
                  </a:lnTo>
                  <a:lnTo>
                    <a:pt x="2172" y="1314"/>
                  </a:lnTo>
                  <a:lnTo>
                    <a:pt x="2174" y="1343"/>
                  </a:lnTo>
                  <a:lnTo>
                    <a:pt x="2174" y="1541"/>
                  </a:lnTo>
                  <a:lnTo>
                    <a:pt x="2172" y="1573"/>
                  </a:lnTo>
                  <a:lnTo>
                    <a:pt x="2164" y="1605"/>
                  </a:lnTo>
                  <a:lnTo>
                    <a:pt x="2152" y="1634"/>
                  </a:lnTo>
                  <a:lnTo>
                    <a:pt x="2135" y="1661"/>
                  </a:lnTo>
                  <a:lnTo>
                    <a:pt x="2114" y="1686"/>
                  </a:lnTo>
                  <a:lnTo>
                    <a:pt x="2090" y="1706"/>
                  </a:lnTo>
                  <a:lnTo>
                    <a:pt x="2061" y="1723"/>
                  </a:lnTo>
                  <a:lnTo>
                    <a:pt x="2031" y="1735"/>
                  </a:lnTo>
                  <a:lnTo>
                    <a:pt x="2016" y="1738"/>
                  </a:lnTo>
                  <a:lnTo>
                    <a:pt x="2002" y="1736"/>
                  </a:lnTo>
                  <a:lnTo>
                    <a:pt x="1989" y="1731"/>
                  </a:lnTo>
                  <a:lnTo>
                    <a:pt x="1976" y="1723"/>
                  </a:lnTo>
                  <a:lnTo>
                    <a:pt x="1967" y="1712"/>
                  </a:lnTo>
                  <a:lnTo>
                    <a:pt x="1961" y="1698"/>
                  </a:lnTo>
                  <a:lnTo>
                    <a:pt x="1958" y="1684"/>
                  </a:lnTo>
                  <a:lnTo>
                    <a:pt x="1960" y="1670"/>
                  </a:lnTo>
                  <a:lnTo>
                    <a:pt x="1965" y="1655"/>
                  </a:lnTo>
                  <a:lnTo>
                    <a:pt x="1973" y="1644"/>
                  </a:lnTo>
                  <a:lnTo>
                    <a:pt x="1984" y="1635"/>
                  </a:lnTo>
                  <a:lnTo>
                    <a:pt x="1998" y="1629"/>
                  </a:lnTo>
                  <a:lnTo>
                    <a:pt x="2017" y="1621"/>
                  </a:lnTo>
                  <a:lnTo>
                    <a:pt x="2032" y="1610"/>
                  </a:lnTo>
                  <a:lnTo>
                    <a:pt x="2045" y="1595"/>
                  </a:lnTo>
                  <a:lnTo>
                    <a:pt x="2055" y="1579"/>
                  </a:lnTo>
                  <a:lnTo>
                    <a:pt x="2061" y="1560"/>
                  </a:lnTo>
                  <a:lnTo>
                    <a:pt x="2063" y="1541"/>
                  </a:lnTo>
                  <a:lnTo>
                    <a:pt x="2063" y="1343"/>
                  </a:lnTo>
                  <a:lnTo>
                    <a:pt x="2061" y="1324"/>
                  </a:lnTo>
                  <a:lnTo>
                    <a:pt x="2055" y="1305"/>
                  </a:lnTo>
                  <a:lnTo>
                    <a:pt x="2046" y="1289"/>
                  </a:lnTo>
                  <a:lnTo>
                    <a:pt x="2033" y="1275"/>
                  </a:lnTo>
                  <a:lnTo>
                    <a:pt x="2015" y="1258"/>
                  </a:lnTo>
                  <a:lnTo>
                    <a:pt x="2015" y="940"/>
                  </a:lnTo>
                  <a:lnTo>
                    <a:pt x="2015" y="936"/>
                  </a:lnTo>
                  <a:lnTo>
                    <a:pt x="2016" y="927"/>
                  </a:lnTo>
                  <a:lnTo>
                    <a:pt x="2016" y="912"/>
                  </a:lnTo>
                  <a:lnTo>
                    <a:pt x="2015" y="892"/>
                  </a:lnTo>
                  <a:lnTo>
                    <a:pt x="2013" y="870"/>
                  </a:lnTo>
                  <a:lnTo>
                    <a:pt x="2009" y="844"/>
                  </a:lnTo>
                  <a:lnTo>
                    <a:pt x="2002" y="815"/>
                  </a:lnTo>
                  <a:lnTo>
                    <a:pt x="1992" y="786"/>
                  </a:lnTo>
                  <a:lnTo>
                    <a:pt x="1977" y="755"/>
                  </a:lnTo>
                  <a:lnTo>
                    <a:pt x="1959" y="725"/>
                  </a:lnTo>
                  <a:lnTo>
                    <a:pt x="1936" y="696"/>
                  </a:lnTo>
                  <a:lnTo>
                    <a:pt x="1908" y="667"/>
                  </a:lnTo>
                  <a:lnTo>
                    <a:pt x="1874" y="641"/>
                  </a:lnTo>
                  <a:lnTo>
                    <a:pt x="1837" y="619"/>
                  </a:lnTo>
                  <a:lnTo>
                    <a:pt x="1796" y="600"/>
                  </a:lnTo>
                  <a:lnTo>
                    <a:pt x="1750" y="585"/>
                  </a:lnTo>
                  <a:lnTo>
                    <a:pt x="1701" y="573"/>
                  </a:lnTo>
                  <a:lnTo>
                    <a:pt x="1647" y="565"/>
                  </a:lnTo>
                  <a:lnTo>
                    <a:pt x="1589" y="560"/>
                  </a:lnTo>
                  <a:lnTo>
                    <a:pt x="1528" y="558"/>
                  </a:lnTo>
                  <a:lnTo>
                    <a:pt x="1466" y="560"/>
                  </a:lnTo>
                  <a:lnTo>
                    <a:pt x="1409" y="565"/>
                  </a:lnTo>
                  <a:lnTo>
                    <a:pt x="1355" y="574"/>
                  </a:lnTo>
                  <a:lnTo>
                    <a:pt x="1305" y="585"/>
                  </a:lnTo>
                  <a:lnTo>
                    <a:pt x="1260" y="601"/>
                  </a:lnTo>
                  <a:lnTo>
                    <a:pt x="1219" y="619"/>
                  </a:lnTo>
                  <a:lnTo>
                    <a:pt x="1181" y="642"/>
                  </a:lnTo>
                  <a:lnTo>
                    <a:pt x="1148" y="667"/>
                  </a:lnTo>
                  <a:lnTo>
                    <a:pt x="1119" y="697"/>
                  </a:lnTo>
                  <a:lnTo>
                    <a:pt x="1095" y="726"/>
                  </a:lnTo>
                  <a:lnTo>
                    <a:pt x="1078" y="756"/>
                  </a:lnTo>
                  <a:lnTo>
                    <a:pt x="1064" y="787"/>
                  </a:lnTo>
                  <a:lnTo>
                    <a:pt x="1054" y="817"/>
                  </a:lnTo>
                  <a:lnTo>
                    <a:pt x="1047" y="845"/>
                  </a:lnTo>
                  <a:lnTo>
                    <a:pt x="1043" y="870"/>
                  </a:lnTo>
                  <a:lnTo>
                    <a:pt x="1041" y="893"/>
                  </a:lnTo>
                  <a:lnTo>
                    <a:pt x="1040" y="913"/>
                  </a:lnTo>
                  <a:lnTo>
                    <a:pt x="1040" y="927"/>
                  </a:lnTo>
                  <a:lnTo>
                    <a:pt x="1041" y="936"/>
                  </a:lnTo>
                  <a:lnTo>
                    <a:pt x="1041" y="940"/>
                  </a:lnTo>
                  <a:lnTo>
                    <a:pt x="1042" y="947"/>
                  </a:lnTo>
                  <a:lnTo>
                    <a:pt x="1042" y="1258"/>
                  </a:lnTo>
                  <a:lnTo>
                    <a:pt x="1024" y="1275"/>
                  </a:lnTo>
                  <a:lnTo>
                    <a:pt x="1010" y="1289"/>
                  </a:lnTo>
                  <a:lnTo>
                    <a:pt x="1000" y="1305"/>
                  </a:lnTo>
                  <a:lnTo>
                    <a:pt x="994" y="1324"/>
                  </a:lnTo>
                  <a:lnTo>
                    <a:pt x="992" y="1343"/>
                  </a:lnTo>
                  <a:lnTo>
                    <a:pt x="992" y="1541"/>
                  </a:lnTo>
                  <a:lnTo>
                    <a:pt x="994" y="1559"/>
                  </a:lnTo>
                  <a:lnTo>
                    <a:pt x="999" y="1576"/>
                  </a:lnTo>
                  <a:lnTo>
                    <a:pt x="1008" y="1592"/>
                  </a:lnTo>
                  <a:lnTo>
                    <a:pt x="1021" y="1607"/>
                  </a:lnTo>
                  <a:lnTo>
                    <a:pt x="1035" y="1618"/>
                  </a:lnTo>
                  <a:lnTo>
                    <a:pt x="1054" y="1631"/>
                  </a:lnTo>
                  <a:lnTo>
                    <a:pt x="1059" y="1652"/>
                  </a:lnTo>
                  <a:lnTo>
                    <a:pt x="1070" y="1695"/>
                  </a:lnTo>
                  <a:lnTo>
                    <a:pt x="1082" y="1734"/>
                  </a:lnTo>
                  <a:lnTo>
                    <a:pt x="1096" y="1773"/>
                  </a:lnTo>
                  <a:lnTo>
                    <a:pt x="1111" y="1809"/>
                  </a:lnTo>
                  <a:lnTo>
                    <a:pt x="1128" y="1842"/>
                  </a:lnTo>
                  <a:lnTo>
                    <a:pt x="1144" y="1872"/>
                  </a:lnTo>
                  <a:lnTo>
                    <a:pt x="1159" y="1901"/>
                  </a:lnTo>
                  <a:lnTo>
                    <a:pt x="1174" y="1925"/>
                  </a:lnTo>
                  <a:lnTo>
                    <a:pt x="1188" y="1947"/>
                  </a:lnTo>
                  <a:lnTo>
                    <a:pt x="1200" y="1965"/>
                  </a:lnTo>
                  <a:lnTo>
                    <a:pt x="1211" y="1980"/>
                  </a:lnTo>
                  <a:lnTo>
                    <a:pt x="1219" y="1990"/>
                  </a:lnTo>
                  <a:lnTo>
                    <a:pt x="1224" y="1997"/>
                  </a:lnTo>
                  <a:lnTo>
                    <a:pt x="1226" y="1999"/>
                  </a:lnTo>
                  <a:lnTo>
                    <a:pt x="1239" y="2015"/>
                  </a:lnTo>
                  <a:lnTo>
                    <a:pt x="1239" y="2216"/>
                  </a:lnTo>
                  <a:lnTo>
                    <a:pt x="1237" y="2248"/>
                  </a:lnTo>
                  <a:lnTo>
                    <a:pt x="1231" y="2279"/>
                  </a:lnTo>
                  <a:lnTo>
                    <a:pt x="1220" y="2309"/>
                  </a:lnTo>
                  <a:lnTo>
                    <a:pt x="1205" y="2336"/>
                  </a:lnTo>
                  <a:lnTo>
                    <a:pt x="1188" y="2362"/>
                  </a:lnTo>
                  <a:lnTo>
                    <a:pt x="1167" y="2386"/>
                  </a:lnTo>
                  <a:lnTo>
                    <a:pt x="1143" y="2406"/>
                  </a:lnTo>
                  <a:lnTo>
                    <a:pt x="1117" y="2423"/>
                  </a:lnTo>
                  <a:lnTo>
                    <a:pt x="677" y="2664"/>
                  </a:lnTo>
                  <a:lnTo>
                    <a:pt x="674" y="2666"/>
                  </a:lnTo>
                  <a:lnTo>
                    <a:pt x="671" y="2667"/>
                  </a:lnTo>
                  <a:lnTo>
                    <a:pt x="679" y="2673"/>
                  </a:lnTo>
                  <a:lnTo>
                    <a:pt x="754" y="2725"/>
                  </a:lnTo>
                  <a:lnTo>
                    <a:pt x="777" y="2740"/>
                  </a:lnTo>
                  <a:lnTo>
                    <a:pt x="818" y="2765"/>
                  </a:lnTo>
                  <a:lnTo>
                    <a:pt x="861" y="2790"/>
                  </a:lnTo>
                  <a:lnTo>
                    <a:pt x="867" y="2793"/>
                  </a:lnTo>
                  <a:lnTo>
                    <a:pt x="872" y="2796"/>
                  </a:lnTo>
                  <a:lnTo>
                    <a:pt x="938" y="2827"/>
                  </a:lnTo>
                  <a:lnTo>
                    <a:pt x="1004" y="2857"/>
                  </a:lnTo>
                  <a:lnTo>
                    <a:pt x="1072" y="2881"/>
                  </a:lnTo>
                  <a:lnTo>
                    <a:pt x="1075" y="2882"/>
                  </a:lnTo>
                  <a:lnTo>
                    <a:pt x="1078" y="2883"/>
                  </a:lnTo>
                  <a:lnTo>
                    <a:pt x="1150" y="2905"/>
                  </a:lnTo>
                  <a:lnTo>
                    <a:pt x="1222" y="2924"/>
                  </a:lnTo>
                  <a:lnTo>
                    <a:pt x="1295" y="2938"/>
                  </a:lnTo>
                  <a:lnTo>
                    <a:pt x="1297" y="2938"/>
                  </a:lnTo>
                  <a:lnTo>
                    <a:pt x="1299" y="2939"/>
                  </a:lnTo>
                  <a:lnTo>
                    <a:pt x="1352" y="2946"/>
                  </a:lnTo>
                  <a:lnTo>
                    <a:pt x="1405" y="2951"/>
                  </a:lnTo>
                  <a:lnTo>
                    <a:pt x="1423" y="2953"/>
                  </a:lnTo>
                  <a:lnTo>
                    <a:pt x="1475" y="2956"/>
                  </a:lnTo>
                  <a:lnTo>
                    <a:pt x="1528" y="2957"/>
                  </a:lnTo>
                  <a:lnTo>
                    <a:pt x="1546" y="2960"/>
                  </a:lnTo>
                  <a:lnTo>
                    <a:pt x="1561" y="2968"/>
                  </a:lnTo>
                  <a:lnTo>
                    <a:pt x="1573" y="2980"/>
                  </a:lnTo>
                  <a:lnTo>
                    <a:pt x="1581" y="2996"/>
                  </a:lnTo>
                  <a:lnTo>
                    <a:pt x="1583" y="3013"/>
                  </a:lnTo>
                  <a:lnTo>
                    <a:pt x="1581" y="3031"/>
                  </a:lnTo>
                  <a:lnTo>
                    <a:pt x="1573" y="3046"/>
                  </a:lnTo>
                  <a:lnTo>
                    <a:pt x="1561" y="3058"/>
                  </a:lnTo>
                  <a:lnTo>
                    <a:pt x="1546" y="3066"/>
                  </a:lnTo>
                  <a:lnTo>
                    <a:pt x="1528" y="3069"/>
                  </a:lnTo>
                  <a:lnTo>
                    <a:pt x="1465" y="3068"/>
                  </a:lnTo>
                  <a:lnTo>
                    <a:pt x="1403" y="3064"/>
                  </a:lnTo>
                  <a:lnTo>
                    <a:pt x="1395" y="3063"/>
                  </a:lnTo>
                  <a:lnTo>
                    <a:pt x="1388" y="3063"/>
                  </a:lnTo>
                  <a:lnTo>
                    <a:pt x="1327" y="3055"/>
                  </a:lnTo>
                  <a:lnTo>
                    <a:pt x="1266" y="3046"/>
                  </a:lnTo>
                  <a:lnTo>
                    <a:pt x="1261" y="3045"/>
                  </a:lnTo>
                  <a:lnTo>
                    <a:pt x="1256" y="3044"/>
                  </a:lnTo>
                  <a:lnTo>
                    <a:pt x="1179" y="3028"/>
                  </a:lnTo>
                  <a:lnTo>
                    <a:pt x="1103" y="3008"/>
                  </a:lnTo>
                  <a:lnTo>
                    <a:pt x="1030" y="2984"/>
                  </a:lnTo>
                  <a:lnTo>
                    <a:pt x="957" y="2957"/>
                  </a:lnTo>
                  <a:lnTo>
                    <a:pt x="886" y="2927"/>
                  </a:lnTo>
                  <a:lnTo>
                    <a:pt x="882" y="2925"/>
                  </a:lnTo>
                  <a:lnTo>
                    <a:pt x="879" y="2924"/>
                  </a:lnTo>
                  <a:lnTo>
                    <a:pt x="826" y="2896"/>
                  </a:lnTo>
                  <a:lnTo>
                    <a:pt x="774" y="2869"/>
                  </a:lnTo>
                  <a:lnTo>
                    <a:pt x="754" y="2857"/>
                  </a:lnTo>
                  <a:lnTo>
                    <a:pt x="707" y="2828"/>
                  </a:lnTo>
                  <a:lnTo>
                    <a:pt x="662" y="2798"/>
                  </a:lnTo>
                  <a:lnTo>
                    <a:pt x="636" y="2778"/>
                  </a:lnTo>
                  <a:lnTo>
                    <a:pt x="594" y="2748"/>
                  </a:lnTo>
                  <a:lnTo>
                    <a:pt x="554" y="2716"/>
                  </a:lnTo>
                  <a:lnTo>
                    <a:pt x="549" y="2711"/>
                  </a:lnTo>
                  <a:lnTo>
                    <a:pt x="544" y="2708"/>
                  </a:lnTo>
                  <a:lnTo>
                    <a:pt x="494" y="2666"/>
                  </a:lnTo>
                  <a:lnTo>
                    <a:pt x="496" y="2665"/>
                  </a:lnTo>
                  <a:lnTo>
                    <a:pt x="432" y="2603"/>
                  </a:lnTo>
                  <a:lnTo>
                    <a:pt x="373" y="2537"/>
                  </a:lnTo>
                  <a:lnTo>
                    <a:pt x="316" y="2468"/>
                  </a:lnTo>
                  <a:lnTo>
                    <a:pt x="264" y="2396"/>
                  </a:lnTo>
                  <a:lnTo>
                    <a:pt x="216" y="2321"/>
                  </a:lnTo>
                  <a:lnTo>
                    <a:pt x="173" y="2243"/>
                  </a:lnTo>
                  <a:lnTo>
                    <a:pt x="133" y="2162"/>
                  </a:lnTo>
                  <a:lnTo>
                    <a:pt x="99" y="2078"/>
                  </a:lnTo>
                  <a:lnTo>
                    <a:pt x="70" y="1993"/>
                  </a:lnTo>
                  <a:lnTo>
                    <a:pt x="44" y="1905"/>
                  </a:lnTo>
                  <a:lnTo>
                    <a:pt x="25" y="1815"/>
                  </a:lnTo>
                  <a:lnTo>
                    <a:pt x="11" y="1723"/>
                  </a:lnTo>
                  <a:lnTo>
                    <a:pt x="3" y="1629"/>
                  </a:lnTo>
                  <a:lnTo>
                    <a:pt x="0" y="1535"/>
                  </a:lnTo>
                  <a:lnTo>
                    <a:pt x="3" y="1437"/>
                  </a:lnTo>
                  <a:lnTo>
                    <a:pt x="12" y="1342"/>
                  </a:lnTo>
                  <a:lnTo>
                    <a:pt x="26" y="1249"/>
                  </a:lnTo>
                  <a:lnTo>
                    <a:pt x="46" y="1157"/>
                  </a:lnTo>
                  <a:lnTo>
                    <a:pt x="72" y="1068"/>
                  </a:lnTo>
                  <a:lnTo>
                    <a:pt x="103" y="981"/>
                  </a:lnTo>
                  <a:lnTo>
                    <a:pt x="138" y="895"/>
                  </a:lnTo>
                  <a:lnTo>
                    <a:pt x="179" y="813"/>
                  </a:lnTo>
                  <a:lnTo>
                    <a:pt x="224" y="734"/>
                  </a:lnTo>
                  <a:lnTo>
                    <a:pt x="274" y="658"/>
                  </a:lnTo>
                  <a:lnTo>
                    <a:pt x="327" y="585"/>
                  </a:lnTo>
                  <a:lnTo>
                    <a:pt x="386" y="516"/>
                  </a:lnTo>
                  <a:lnTo>
                    <a:pt x="448" y="450"/>
                  </a:lnTo>
                  <a:lnTo>
                    <a:pt x="513" y="387"/>
                  </a:lnTo>
                  <a:lnTo>
                    <a:pt x="583" y="329"/>
                  </a:lnTo>
                  <a:lnTo>
                    <a:pt x="656" y="276"/>
                  </a:lnTo>
                  <a:lnTo>
                    <a:pt x="732" y="225"/>
                  </a:lnTo>
                  <a:lnTo>
                    <a:pt x="810" y="180"/>
                  </a:lnTo>
                  <a:lnTo>
                    <a:pt x="892" y="140"/>
                  </a:lnTo>
                  <a:lnTo>
                    <a:pt x="976" y="103"/>
                  </a:lnTo>
                  <a:lnTo>
                    <a:pt x="1063" y="73"/>
                  </a:lnTo>
                  <a:lnTo>
                    <a:pt x="1152" y="47"/>
                  </a:lnTo>
                  <a:lnTo>
                    <a:pt x="1244" y="27"/>
                  </a:lnTo>
                  <a:lnTo>
                    <a:pt x="1337" y="12"/>
                  </a:lnTo>
                  <a:lnTo>
                    <a:pt x="1432" y="3"/>
                  </a:lnTo>
                  <a:lnTo>
                    <a:pt x="1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8" name="Group 1017"/>
          <p:cNvGrpSpPr/>
          <p:nvPr/>
        </p:nvGrpSpPr>
        <p:grpSpPr>
          <a:xfrm>
            <a:off x="10940528" y="1916113"/>
            <a:ext cx="592137" cy="547687"/>
            <a:chOff x="10952163" y="1916113"/>
            <a:chExt cx="592137" cy="54768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15" name="Freeform 374"/>
            <p:cNvSpPr>
              <a:spLocks/>
            </p:cNvSpPr>
            <p:nvPr/>
          </p:nvSpPr>
          <p:spPr bwMode="auto">
            <a:xfrm>
              <a:off x="11268075" y="2346325"/>
              <a:ext cx="266700" cy="117475"/>
            </a:xfrm>
            <a:custGeom>
              <a:avLst/>
              <a:gdLst>
                <a:gd name="T0" fmla="*/ 448 w 1511"/>
                <a:gd name="T1" fmla="*/ 0 h 668"/>
                <a:gd name="T2" fmla="*/ 186 w 1511"/>
                <a:gd name="T3" fmla="*/ 113 h 668"/>
                <a:gd name="T4" fmla="*/ 230 w 1511"/>
                <a:gd name="T5" fmla="*/ 219 h 668"/>
                <a:gd name="T6" fmla="*/ 294 w 1511"/>
                <a:gd name="T7" fmla="*/ 315 h 668"/>
                <a:gd name="T8" fmla="*/ 373 w 1511"/>
                <a:gd name="T9" fmla="*/ 396 h 668"/>
                <a:gd name="T10" fmla="*/ 465 w 1511"/>
                <a:gd name="T11" fmla="*/ 464 h 668"/>
                <a:gd name="T12" fmla="*/ 568 w 1511"/>
                <a:gd name="T13" fmla="*/ 514 h 668"/>
                <a:gd name="T14" fmla="*/ 680 w 1511"/>
                <a:gd name="T15" fmla="*/ 546 h 668"/>
                <a:gd name="T16" fmla="*/ 798 w 1511"/>
                <a:gd name="T17" fmla="*/ 556 h 668"/>
                <a:gd name="T18" fmla="*/ 914 w 1511"/>
                <a:gd name="T19" fmla="*/ 546 h 668"/>
                <a:gd name="T20" fmla="*/ 1022 w 1511"/>
                <a:gd name="T21" fmla="*/ 515 h 668"/>
                <a:gd name="T22" fmla="*/ 1120 w 1511"/>
                <a:gd name="T23" fmla="*/ 465 h 668"/>
                <a:gd name="T24" fmla="*/ 1208 w 1511"/>
                <a:gd name="T25" fmla="*/ 397 h 668"/>
                <a:gd name="T26" fmla="*/ 1282 w 1511"/>
                <a:gd name="T27" fmla="*/ 314 h 668"/>
                <a:gd name="T28" fmla="*/ 1342 w 1511"/>
                <a:gd name="T29" fmla="*/ 216 h 668"/>
                <a:gd name="T30" fmla="*/ 1385 w 1511"/>
                <a:gd name="T31" fmla="*/ 105 h 668"/>
                <a:gd name="T32" fmla="*/ 1406 w 1511"/>
                <a:gd name="T33" fmla="*/ 29 h 668"/>
                <a:gd name="T34" fmla="*/ 1432 w 1511"/>
                <a:gd name="T35" fmla="*/ 6 h 668"/>
                <a:gd name="T36" fmla="*/ 1466 w 1511"/>
                <a:gd name="T37" fmla="*/ 2 h 668"/>
                <a:gd name="T38" fmla="*/ 1497 w 1511"/>
                <a:gd name="T39" fmla="*/ 19 h 668"/>
                <a:gd name="T40" fmla="*/ 1511 w 1511"/>
                <a:gd name="T41" fmla="*/ 50 h 668"/>
                <a:gd name="T42" fmla="*/ 1494 w 1511"/>
                <a:gd name="T43" fmla="*/ 134 h 668"/>
                <a:gd name="T44" fmla="*/ 1447 w 1511"/>
                <a:gd name="T45" fmla="*/ 256 h 668"/>
                <a:gd name="T46" fmla="*/ 1383 w 1511"/>
                <a:gd name="T47" fmla="*/ 366 h 668"/>
                <a:gd name="T48" fmla="*/ 1304 w 1511"/>
                <a:gd name="T49" fmla="*/ 461 h 668"/>
                <a:gd name="T50" fmla="*/ 1210 w 1511"/>
                <a:gd name="T51" fmla="*/ 540 h 668"/>
                <a:gd name="T52" fmla="*/ 1104 w 1511"/>
                <a:gd name="T53" fmla="*/ 601 h 668"/>
                <a:gd name="T54" fmla="*/ 988 w 1511"/>
                <a:gd name="T55" fmla="*/ 643 h 668"/>
                <a:gd name="T56" fmla="*/ 863 w 1511"/>
                <a:gd name="T57" fmla="*/ 665 h 668"/>
                <a:gd name="T58" fmla="*/ 730 w 1511"/>
                <a:gd name="T59" fmla="*/ 665 h 668"/>
                <a:gd name="T60" fmla="*/ 598 w 1511"/>
                <a:gd name="T61" fmla="*/ 641 h 668"/>
                <a:gd name="T62" fmla="*/ 474 w 1511"/>
                <a:gd name="T63" fmla="*/ 595 h 668"/>
                <a:gd name="T64" fmla="*/ 362 w 1511"/>
                <a:gd name="T65" fmla="*/ 529 h 668"/>
                <a:gd name="T66" fmla="*/ 262 w 1511"/>
                <a:gd name="T67" fmla="*/ 445 h 668"/>
                <a:gd name="T68" fmla="*/ 178 w 1511"/>
                <a:gd name="T69" fmla="*/ 345 h 668"/>
                <a:gd name="T70" fmla="*/ 112 w 1511"/>
                <a:gd name="T71" fmla="*/ 232 h 668"/>
                <a:gd name="T72" fmla="*/ 0 w 1511"/>
                <a:gd name="T73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1" h="668">
                  <a:moveTo>
                    <a:pt x="0" y="0"/>
                  </a:moveTo>
                  <a:lnTo>
                    <a:pt x="448" y="0"/>
                  </a:lnTo>
                  <a:lnTo>
                    <a:pt x="448" y="113"/>
                  </a:lnTo>
                  <a:lnTo>
                    <a:pt x="186" y="113"/>
                  </a:lnTo>
                  <a:lnTo>
                    <a:pt x="206" y="167"/>
                  </a:lnTo>
                  <a:lnTo>
                    <a:pt x="230" y="219"/>
                  </a:lnTo>
                  <a:lnTo>
                    <a:pt x="261" y="268"/>
                  </a:lnTo>
                  <a:lnTo>
                    <a:pt x="294" y="315"/>
                  </a:lnTo>
                  <a:lnTo>
                    <a:pt x="332" y="357"/>
                  </a:lnTo>
                  <a:lnTo>
                    <a:pt x="373" y="396"/>
                  </a:lnTo>
                  <a:lnTo>
                    <a:pt x="417" y="432"/>
                  </a:lnTo>
                  <a:lnTo>
                    <a:pt x="465" y="464"/>
                  </a:lnTo>
                  <a:lnTo>
                    <a:pt x="515" y="491"/>
                  </a:lnTo>
                  <a:lnTo>
                    <a:pt x="568" y="514"/>
                  </a:lnTo>
                  <a:lnTo>
                    <a:pt x="623" y="532"/>
                  </a:lnTo>
                  <a:lnTo>
                    <a:pt x="680" y="546"/>
                  </a:lnTo>
                  <a:lnTo>
                    <a:pt x="738" y="554"/>
                  </a:lnTo>
                  <a:lnTo>
                    <a:pt x="798" y="556"/>
                  </a:lnTo>
                  <a:lnTo>
                    <a:pt x="857" y="554"/>
                  </a:lnTo>
                  <a:lnTo>
                    <a:pt x="914" y="546"/>
                  </a:lnTo>
                  <a:lnTo>
                    <a:pt x="969" y="533"/>
                  </a:lnTo>
                  <a:lnTo>
                    <a:pt x="1022" y="515"/>
                  </a:lnTo>
                  <a:lnTo>
                    <a:pt x="1073" y="492"/>
                  </a:lnTo>
                  <a:lnTo>
                    <a:pt x="1120" y="465"/>
                  </a:lnTo>
                  <a:lnTo>
                    <a:pt x="1166" y="433"/>
                  </a:lnTo>
                  <a:lnTo>
                    <a:pt x="1208" y="397"/>
                  </a:lnTo>
                  <a:lnTo>
                    <a:pt x="1247" y="357"/>
                  </a:lnTo>
                  <a:lnTo>
                    <a:pt x="1282" y="314"/>
                  </a:lnTo>
                  <a:lnTo>
                    <a:pt x="1315" y="266"/>
                  </a:lnTo>
                  <a:lnTo>
                    <a:pt x="1342" y="216"/>
                  </a:lnTo>
                  <a:lnTo>
                    <a:pt x="1366" y="162"/>
                  </a:lnTo>
                  <a:lnTo>
                    <a:pt x="1385" y="105"/>
                  </a:lnTo>
                  <a:lnTo>
                    <a:pt x="1400" y="46"/>
                  </a:lnTo>
                  <a:lnTo>
                    <a:pt x="1406" y="29"/>
                  </a:lnTo>
                  <a:lnTo>
                    <a:pt x="1417" y="16"/>
                  </a:lnTo>
                  <a:lnTo>
                    <a:pt x="1432" y="6"/>
                  </a:lnTo>
                  <a:lnTo>
                    <a:pt x="1448" y="1"/>
                  </a:lnTo>
                  <a:lnTo>
                    <a:pt x="1466" y="2"/>
                  </a:lnTo>
                  <a:lnTo>
                    <a:pt x="1483" y="8"/>
                  </a:lnTo>
                  <a:lnTo>
                    <a:pt x="1497" y="19"/>
                  </a:lnTo>
                  <a:lnTo>
                    <a:pt x="1506" y="34"/>
                  </a:lnTo>
                  <a:lnTo>
                    <a:pt x="1511" y="50"/>
                  </a:lnTo>
                  <a:lnTo>
                    <a:pt x="1510" y="68"/>
                  </a:lnTo>
                  <a:lnTo>
                    <a:pt x="1494" y="134"/>
                  </a:lnTo>
                  <a:lnTo>
                    <a:pt x="1472" y="196"/>
                  </a:lnTo>
                  <a:lnTo>
                    <a:pt x="1447" y="256"/>
                  </a:lnTo>
                  <a:lnTo>
                    <a:pt x="1417" y="313"/>
                  </a:lnTo>
                  <a:lnTo>
                    <a:pt x="1383" y="366"/>
                  </a:lnTo>
                  <a:lnTo>
                    <a:pt x="1345" y="416"/>
                  </a:lnTo>
                  <a:lnTo>
                    <a:pt x="1304" y="461"/>
                  </a:lnTo>
                  <a:lnTo>
                    <a:pt x="1259" y="503"/>
                  </a:lnTo>
                  <a:lnTo>
                    <a:pt x="1210" y="540"/>
                  </a:lnTo>
                  <a:lnTo>
                    <a:pt x="1159" y="572"/>
                  </a:lnTo>
                  <a:lnTo>
                    <a:pt x="1104" y="601"/>
                  </a:lnTo>
                  <a:lnTo>
                    <a:pt x="1047" y="625"/>
                  </a:lnTo>
                  <a:lnTo>
                    <a:pt x="988" y="643"/>
                  </a:lnTo>
                  <a:lnTo>
                    <a:pt x="926" y="657"/>
                  </a:lnTo>
                  <a:lnTo>
                    <a:pt x="863" y="665"/>
                  </a:lnTo>
                  <a:lnTo>
                    <a:pt x="798" y="668"/>
                  </a:lnTo>
                  <a:lnTo>
                    <a:pt x="730" y="665"/>
                  </a:lnTo>
                  <a:lnTo>
                    <a:pt x="663" y="656"/>
                  </a:lnTo>
                  <a:lnTo>
                    <a:pt x="598" y="641"/>
                  </a:lnTo>
                  <a:lnTo>
                    <a:pt x="534" y="621"/>
                  </a:lnTo>
                  <a:lnTo>
                    <a:pt x="474" y="595"/>
                  </a:lnTo>
                  <a:lnTo>
                    <a:pt x="416" y="564"/>
                  </a:lnTo>
                  <a:lnTo>
                    <a:pt x="362" y="529"/>
                  </a:lnTo>
                  <a:lnTo>
                    <a:pt x="310" y="489"/>
                  </a:lnTo>
                  <a:lnTo>
                    <a:pt x="262" y="445"/>
                  </a:lnTo>
                  <a:lnTo>
                    <a:pt x="218" y="397"/>
                  </a:lnTo>
                  <a:lnTo>
                    <a:pt x="178" y="345"/>
                  </a:lnTo>
                  <a:lnTo>
                    <a:pt x="143" y="290"/>
                  </a:lnTo>
                  <a:lnTo>
                    <a:pt x="112" y="232"/>
                  </a:lnTo>
                  <a:lnTo>
                    <a:pt x="112" y="446"/>
                  </a:lnTo>
                  <a:lnTo>
                    <a:pt x="0" y="4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375"/>
            <p:cNvSpPr>
              <a:spLocks/>
            </p:cNvSpPr>
            <p:nvPr/>
          </p:nvSpPr>
          <p:spPr bwMode="auto">
            <a:xfrm>
              <a:off x="11277600" y="2200275"/>
              <a:ext cx="266700" cy="107950"/>
            </a:xfrm>
            <a:custGeom>
              <a:avLst/>
              <a:gdLst>
                <a:gd name="T0" fmla="*/ 806 w 1511"/>
                <a:gd name="T1" fmla="*/ 3 h 612"/>
                <a:gd name="T2" fmla="*/ 931 w 1511"/>
                <a:gd name="T3" fmla="*/ 25 h 612"/>
                <a:gd name="T4" fmla="*/ 1047 w 1511"/>
                <a:gd name="T5" fmla="*/ 66 h 612"/>
                <a:gd name="T6" fmla="*/ 1155 w 1511"/>
                <a:gd name="T7" fmla="*/ 127 h 612"/>
                <a:gd name="T8" fmla="*/ 1251 w 1511"/>
                <a:gd name="T9" fmla="*/ 205 h 612"/>
                <a:gd name="T10" fmla="*/ 1333 w 1511"/>
                <a:gd name="T11" fmla="*/ 299 h 612"/>
                <a:gd name="T12" fmla="*/ 1399 w 1511"/>
                <a:gd name="T13" fmla="*/ 406 h 612"/>
                <a:gd name="T14" fmla="*/ 1511 w 1511"/>
                <a:gd name="T15" fmla="*/ 168 h 612"/>
                <a:gd name="T16" fmla="*/ 1063 w 1511"/>
                <a:gd name="T17" fmla="*/ 612 h 612"/>
                <a:gd name="T18" fmla="*/ 1320 w 1511"/>
                <a:gd name="T19" fmla="*/ 500 h 612"/>
                <a:gd name="T20" fmla="*/ 1266 w 1511"/>
                <a:gd name="T21" fmla="*/ 398 h 612"/>
                <a:gd name="T22" fmla="*/ 1196 w 1511"/>
                <a:gd name="T23" fmla="*/ 309 h 612"/>
                <a:gd name="T24" fmla="*/ 1112 w 1511"/>
                <a:gd name="T25" fmla="*/ 234 h 612"/>
                <a:gd name="T26" fmla="*/ 1017 w 1511"/>
                <a:gd name="T27" fmla="*/ 176 h 612"/>
                <a:gd name="T28" fmla="*/ 912 w 1511"/>
                <a:gd name="T29" fmla="*/ 135 h 612"/>
                <a:gd name="T30" fmla="*/ 800 w 1511"/>
                <a:gd name="T31" fmla="*/ 114 h 612"/>
                <a:gd name="T32" fmla="*/ 680 w 1511"/>
                <a:gd name="T33" fmla="*/ 114 h 612"/>
                <a:gd name="T34" fmla="*/ 561 w 1511"/>
                <a:gd name="T35" fmla="*/ 137 h 612"/>
                <a:gd name="T36" fmla="*/ 449 w 1511"/>
                <a:gd name="T37" fmla="*/ 180 h 612"/>
                <a:gd name="T38" fmla="*/ 347 w 1511"/>
                <a:gd name="T39" fmla="*/ 241 h 612"/>
                <a:gd name="T40" fmla="*/ 258 w 1511"/>
                <a:gd name="T41" fmla="*/ 319 h 612"/>
                <a:gd name="T42" fmla="*/ 184 w 1511"/>
                <a:gd name="T43" fmla="*/ 411 h 612"/>
                <a:gd name="T44" fmla="*/ 130 w 1511"/>
                <a:gd name="T45" fmla="*/ 515 h 612"/>
                <a:gd name="T46" fmla="*/ 104 w 1511"/>
                <a:gd name="T47" fmla="*/ 585 h 612"/>
                <a:gd name="T48" fmla="*/ 84 w 1511"/>
                <a:gd name="T49" fmla="*/ 605 h 612"/>
                <a:gd name="T50" fmla="*/ 55 w 1511"/>
                <a:gd name="T51" fmla="*/ 612 h 612"/>
                <a:gd name="T52" fmla="*/ 27 w 1511"/>
                <a:gd name="T53" fmla="*/ 603 h 612"/>
                <a:gd name="T54" fmla="*/ 7 w 1511"/>
                <a:gd name="T55" fmla="*/ 583 h 612"/>
                <a:gd name="T56" fmla="*/ 0 w 1511"/>
                <a:gd name="T57" fmla="*/ 556 h 612"/>
                <a:gd name="T58" fmla="*/ 23 w 1511"/>
                <a:gd name="T59" fmla="*/ 482 h 612"/>
                <a:gd name="T60" fmla="*/ 77 w 1511"/>
                <a:gd name="T61" fmla="*/ 373 h 612"/>
                <a:gd name="T62" fmla="*/ 147 w 1511"/>
                <a:gd name="T63" fmla="*/ 275 h 612"/>
                <a:gd name="T64" fmla="*/ 231 w 1511"/>
                <a:gd name="T65" fmla="*/ 189 h 612"/>
                <a:gd name="T66" fmla="*/ 329 w 1511"/>
                <a:gd name="T67" fmla="*/ 117 h 612"/>
                <a:gd name="T68" fmla="*/ 438 w 1511"/>
                <a:gd name="T69" fmla="*/ 61 h 612"/>
                <a:gd name="T70" fmla="*/ 555 w 1511"/>
                <a:gd name="T71" fmla="*/ 23 h 612"/>
                <a:gd name="T72" fmla="*/ 678 w 1511"/>
                <a:gd name="T73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1" h="612">
                  <a:moveTo>
                    <a:pt x="742" y="0"/>
                  </a:moveTo>
                  <a:lnTo>
                    <a:pt x="806" y="3"/>
                  </a:lnTo>
                  <a:lnTo>
                    <a:pt x="869" y="11"/>
                  </a:lnTo>
                  <a:lnTo>
                    <a:pt x="931" y="25"/>
                  </a:lnTo>
                  <a:lnTo>
                    <a:pt x="990" y="43"/>
                  </a:lnTo>
                  <a:lnTo>
                    <a:pt x="1047" y="66"/>
                  </a:lnTo>
                  <a:lnTo>
                    <a:pt x="1102" y="95"/>
                  </a:lnTo>
                  <a:lnTo>
                    <a:pt x="1155" y="127"/>
                  </a:lnTo>
                  <a:lnTo>
                    <a:pt x="1204" y="164"/>
                  </a:lnTo>
                  <a:lnTo>
                    <a:pt x="1251" y="205"/>
                  </a:lnTo>
                  <a:lnTo>
                    <a:pt x="1293" y="250"/>
                  </a:lnTo>
                  <a:lnTo>
                    <a:pt x="1333" y="299"/>
                  </a:lnTo>
                  <a:lnTo>
                    <a:pt x="1368" y="351"/>
                  </a:lnTo>
                  <a:lnTo>
                    <a:pt x="1399" y="406"/>
                  </a:lnTo>
                  <a:lnTo>
                    <a:pt x="1399" y="168"/>
                  </a:lnTo>
                  <a:lnTo>
                    <a:pt x="1511" y="168"/>
                  </a:lnTo>
                  <a:lnTo>
                    <a:pt x="1511" y="612"/>
                  </a:lnTo>
                  <a:lnTo>
                    <a:pt x="1063" y="612"/>
                  </a:lnTo>
                  <a:lnTo>
                    <a:pt x="1063" y="500"/>
                  </a:lnTo>
                  <a:lnTo>
                    <a:pt x="1320" y="500"/>
                  </a:lnTo>
                  <a:lnTo>
                    <a:pt x="1294" y="447"/>
                  </a:lnTo>
                  <a:lnTo>
                    <a:pt x="1266" y="398"/>
                  </a:lnTo>
                  <a:lnTo>
                    <a:pt x="1232" y="351"/>
                  </a:lnTo>
                  <a:lnTo>
                    <a:pt x="1196" y="309"/>
                  </a:lnTo>
                  <a:lnTo>
                    <a:pt x="1155" y="270"/>
                  </a:lnTo>
                  <a:lnTo>
                    <a:pt x="1112" y="234"/>
                  </a:lnTo>
                  <a:lnTo>
                    <a:pt x="1065" y="203"/>
                  </a:lnTo>
                  <a:lnTo>
                    <a:pt x="1017" y="176"/>
                  </a:lnTo>
                  <a:lnTo>
                    <a:pt x="966" y="153"/>
                  </a:lnTo>
                  <a:lnTo>
                    <a:pt x="912" y="135"/>
                  </a:lnTo>
                  <a:lnTo>
                    <a:pt x="857" y="122"/>
                  </a:lnTo>
                  <a:lnTo>
                    <a:pt x="800" y="114"/>
                  </a:lnTo>
                  <a:lnTo>
                    <a:pt x="742" y="112"/>
                  </a:lnTo>
                  <a:lnTo>
                    <a:pt x="680" y="114"/>
                  </a:lnTo>
                  <a:lnTo>
                    <a:pt x="620" y="123"/>
                  </a:lnTo>
                  <a:lnTo>
                    <a:pt x="561" y="137"/>
                  </a:lnTo>
                  <a:lnTo>
                    <a:pt x="504" y="156"/>
                  </a:lnTo>
                  <a:lnTo>
                    <a:pt x="449" y="180"/>
                  </a:lnTo>
                  <a:lnTo>
                    <a:pt x="397" y="209"/>
                  </a:lnTo>
                  <a:lnTo>
                    <a:pt x="347" y="241"/>
                  </a:lnTo>
                  <a:lnTo>
                    <a:pt x="300" y="279"/>
                  </a:lnTo>
                  <a:lnTo>
                    <a:pt x="258" y="319"/>
                  </a:lnTo>
                  <a:lnTo>
                    <a:pt x="219" y="364"/>
                  </a:lnTo>
                  <a:lnTo>
                    <a:pt x="184" y="411"/>
                  </a:lnTo>
                  <a:lnTo>
                    <a:pt x="155" y="463"/>
                  </a:lnTo>
                  <a:lnTo>
                    <a:pt x="130" y="515"/>
                  </a:lnTo>
                  <a:lnTo>
                    <a:pt x="110" y="572"/>
                  </a:lnTo>
                  <a:lnTo>
                    <a:pt x="104" y="585"/>
                  </a:lnTo>
                  <a:lnTo>
                    <a:pt x="95" y="596"/>
                  </a:lnTo>
                  <a:lnTo>
                    <a:pt x="84" y="605"/>
                  </a:lnTo>
                  <a:lnTo>
                    <a:pt x="70" y="610"/>
                  </a:lnTo>
                  <a:lnTo>
                    <a:pt x="55" y="612"/>
                  </a:lnTo>
                  <a:lnTo>
                    <a:pt x="41" y="609"/>
                  </a:lnTo>
                  <a:lnTo>
                    <a:pt x="27" y="603"/>
                  </a:lnTo>
                  <a:lnTo>
                    <a:pt x="16" y="594"/>
                  </a:lnTo>
                  <a:lnTo>
                    <a:pt x="7" y="583"/>
                  </a:lnTo>
                  <a:lnTo>
                    <a:pt x="2" y="570"/>
                  </a:lnTo>
                  <a:lnTo>
                    <a:pt x="0" y="556"/>
                  </a:lnTo>
                  <a:lnTo>
                    <a:pt x="2" y="540"/>
                  </a:lnTo>
                  <a:lnTo>
                    <a:pt x="23" y="482"/>
                  </a:lnTo>
                  <a:lnTo>
                    <a:pt x="47" y="426"/>
                  </a:lnTo>
                  <a:lnTo>
                    <a:pt x="77" y="373"/>
                  </a:lnTo>
                  <a:lnTo>
                    <a:pt x="109" y="322"/>
                  </a:lnTo>
                  <a:lnTo>
                    <a:pt x="147" y="275"/>
                  </a:lnTo>
                  <a:lnTo>
                    <a:pt x="188" y="230"/>
                  </a:lnTo>
                  <a:lnTo>
                    <a:pt x="231" y="189"/>
                  </a:lnTo>
                  <a:lnTo>
                    <a:pt x="279" y="151"/>
                  </a:lnTo>
                  <a:lnTo>
                    <a:pt x="329" y="117"/>
                  </a:lnTo>
                  <a:lnTo>
                    <a:pt x="382" y="88"/>
                  </a:lnTo>
                  <a:lnTo>
                    <a:pt x="438" y="61"/>
                  </a:lnTo>
                  <a:lnTo>
                    <a:pt x="495" y="40"/>
                  </a:lnTo>
                  <a:lnTo>
                    <a:pt x="555" y="23"/>
                  </a:lnTo>
                  <a:lnTo>
                    <a:pt x="616" y="10"/>
                  </a:lnTo>
                  <a:lnTo>
                    <a:pt x="678" y="3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376"/>
            <p:cNvSpPr>
              <a:spLocks/>
            </p:cNvSpPr>
            <p:nvPr/>
          </p:nvSpPr>
          <p:spPr bwMode="auto">
            <a:xfrm>
              <a:off x="10952163" y="1916113"/>
              <a:ext cx="542925" cy="538162"/>
            </a:xfrm>
            <a:custGeom>
              <a:avLst/>
              <a:gdLst>
                <a:gd name="T0" fmla="*/ 2095 w 3077"/>
                <a:gd name="T1" fmla="*/ 102 h 3057"/>
                <a:gd name="T2" fmla="*/ 2626 w 3077"/>
                <a:gd name="T3" fmla="*/ 448 h 3057"/>
                <a:gd name="T4" fmla="*/ 2973 w 3077"/>
                <a:gd name="T5" fmla="*/ 976 h 3057"/>
                <a:gd name="T6" fmla="*/ 3074 w 3077"/>
                <a:gd name="T7" fmla="*/ 1545 h 3057"/>
                <a:gd name="T8" fmla="*/ 2977 w 3077"/>
                <a:gd name="T9" fmla="*/ 1560 h 3057"/>
                <a:gd name="T10" fmla="*/ 2892 w 3077"/>
                <a:gd name="T11" fmla="*/ 1080 h 3057"/>
                <a:gd name="T12" fmla="*/ 2578 w 3077"/>
                <a:gd name="T13" fmla="*/ 558 h 3057"/>
                <a:gd name="T14" fmla="*/ 2073 w 3077"/>
                <a:gd name="T15" fmla="*/ 214 h 3057"/>
                <a:gd name="T16" fmla="*/ 1445 w 3077"/>
                <a:gd name="T17" fmla="*/ 114 h 3057"/>
                <a:gd name="T18" fmla="*/ 844 w 3077"/>
                <a:gd name="T19" fmla="*/ 290 h 3057"/>
                <a:gd name="T20" fmla="*/ 388 w 3077"/>
                <a:gd name="T21" fmla="*/ 691 h 3057"/>
                <a:gd name="T22" fmla="*/ 138 w 3077"/>
                <a:gd name="T23" fmla="*/ 1254 h 3057"/>
                <a:gd name="T24" fmla="*/ 162 w 3077"/>
                <a:gd name="T25" fmla="*/ 1900 h 3057"/>
                <a:gd name="T26" fmla="*/ 460 w 3077"/>
                <a:gd name="T27" fmla="*/ 2454 h 3057"/>
                <a:gd name="T28" fmla="*/ 1105 w 3077"/>
                <a:gd name="T29" fmla="*/ 2288 h 3057"/>
                <a:gd name="T30" fmla="*/ 1112 w 3077"/>
                <a:gd name="T31" fmla="*/ 2013 h 3057"/>
                <a:gd name="T32" fmla="*/ 991 w 3077"/>
                <a:gd name="T33" fmla="*/ 1783 h 3057"/>
                <a:gd name="T34" fmla="*/ 890 w 3077"/>
                <a:gd name="T35" fmla="*/ 1564 h 3057"/>
                <a:gd name="T36" fmla="*/ 937 w 3077"/>
                <a:gd name="T37" fmla="*/ 1206 h 3057"/>
                <a:gd name="T38" fmla="*/ 948 w 3077"/>
                <a:gd name="T39" fmla="*/ 805 h 3057"/>
                <a:gd name="T40" fmla="*/ 1112 w 3077"/>
                <a:gd name="T41" fmla="*/ 557 h 3057"/>
                <a:gd name="T42" fmla="*/ 1473 w 3077"/>
                <a:gd name="T43" fmla="*/ 446 h 3057"/>
                <a:gd name="T44" fmla="*/ 1881 w 3077"/>
                <a:gd name="T45" fmla="*/ 507 h 3057"/>
                <a:gd name="T46" fmla="*/ 2106 w 3077"/>
                <a:gd name="T47" fmla="*/ 733 h 3057"/>
                <a:gd name="T48" fmla="*/ 2141 w 3077"/>
                <a:gd name="T49" fmla="*/ 935 h 3057"/>
                <a:gd name="T50" fmla="*/ 2189 w 3077"/>
                <a:gd name="T51" fmla="*/ 1337 h 3057"/>
                <a:gd name="T52" fmla="*/ 2104 w 3077"/>
                <a:gd name="T53" fmla="*/ 1699 h 3057"/>
                <a:gd name="T54" fmla="*/ 1982 w 3077"/>
                <a:gd name="T55" fmla="*/ 1705 h 3057"/>
                <a:gd name="T56" fmla="*/ 2012 w 3077"/>
                <a:gd name="T57" fmla="*/ 1622 h 3057"/>
                <a:gd name="T58" fmla="*/ 2078 w 3077"/>
                <a:gd name="T59" fmla="*/ 1337 h 3057"/>
                <a:gd name="T60" fmla="*/ 2029 w 3077"/>
                <a:gd name="T61" fmla="*/ 933 h 3057"/>
                <a:gd name="T62" fmla="*/ 2005 w 3077"/>
                <a:gd name="T63" fmla="*/ 782 h 3057"/>
                <a:gd name="T64" fmla="*/ 1808 w 3077"/>
                <a:gd name="T65" fmla="*/ 598 h 3057"/>
                <a:gd name="T66" fmla="*/ 1418 w 3077"/>
                <a:gd name="T67" fmla="*/ 562 h 3057"/>
                <a:gd name="T68" fmla="*/ 1126 w 3077"/>
                <a:gd name="T69" fmla="*/ 693 h 3057"/>
                <a:gd name="T70" fmla="*/ 1048 w 3077"/>
                <a:gd name="T71" fmla="*/ 889 h 3057"/>
                <a:gd name="T72" fmla="*/ 1030 w 3077"/>
                <a:gd name="T73" fmla="*/ 1269 h 3057"/>
                <a:gd name="T74" fmla="*/ 1007 w 3077"/>
                <a:gd name="T75" fmla="*/ 1570 h 3057"/>
                <a:gd name="T76" fmla="*/ 1091 w 3077"/>
                <a:gd name="T77" fmla="*/ 1727 h 3057"/>
                <a:gd name="T78" fmla="*/ 1196 w 3077"/>
                <a:gd name="T79" fmla="*/ 1938 h 3057"/>
                <a:gd name="T80" fmla="*/ 1247 w 3077"/>
                <a:gd name="T81" fmla="*/ 2207 h 3057"/>
                <a:gd name="T82" fmla="*/ 1152 w 3077"/>
                <a:gd name="T83" fmla="*/ 2396 h 3057"/>
                <a:gd name="T84" fmla="*/ 783 w 3077"/>
                <a:gd name="T85" fmla="*/ 2729 h 3057"/>
                <a:gd name="T86" fmla="*/ 976 w 3077"/>
                <a:gd name="T87" fmla="*/ 2829 h 3057"/>
                <a:gd name="T88" fmla="*/ 1308 w 3077"/>
                <a:gd name="T89" fmla="*/ 2926 h 3057"/>
                <a:gd name="T90" fmla="*/ 1572 w 3077"/>
                <a:gd name="T91" fmla="*/ 2956 h 3057"/>
                <a:gd name="T92" fmla="*/ 1556 w 3077"/>
                <a:gd name="T93" fmla="*/ 3054 h 3057"/>
                <a:gd name="T94" fmla="*/ 1276 w 3077"/>
                <a:gd name="T95" fmla="*/ 3033 h 3057"/>
                <a:gd name="T96" fmla="*/ 893 w 3077"/>
                <a:gd name="T97" fmla="*/ 2914 h 3057"/>
                <a:gd name="T98" fmla="*/ 667 w 3077"/>
                <a:gd name="T99" fmla="*/ 2787 h 3057"/>
                <a:gd name="T100" fmla="*/ 499 w 3077"/>
                <a:gd name="T101" fmla="*/ 2654 h 3057"/>
                <a:gd name="T102" fmla="*/ 134 w 3077"/>
                <a:gd name="T103" fmla="*/ 2153 h 3057"/>
                <a:gd name="T104" fmla="*/ 0 w 3077"/>
                <a:gd name="T105" fmla="*/ 1528 h 3057"/>
                <a:gd name="T106" fmla="*/ 139 w 3077"/>
                <a:gd name="T107" fmla="*/ 891 h 3057"/>
                <a:gd name="T108" fmla="*/ 518 w 3077"/>
                <a:gd name="T109" fmla="*/ 386 h 3057"/>
                <a:gd name="T110" fmla="*/ 1070 w 3077"/>
                <a:gd name="T111" fmla="*/ 72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7" h="3057">
                  <a:moveTo>
                    <a:pt x="1539" y="0"/>
                  </a:moveTo>
                  <a:lnTo>
                    <a:pt x="1636" y="2"/>
                  </a:lnTo>
                  <a:lnTo>
                    <a:pt x="1731" y="11"/>
                  </a:lnTo>
                  <a:lnTo>
                    <a:pt x="1825" y="26"/>
                  </a:lnTo>
                  <a:lnTo>
                    <a:pt x="1917" y="47"/>
                  </a:lnTo>
                  <a:lnTo>
                    <a:pt x="2007" y="72"/>
                  </a:lnTo>
                  <a:lnTo>
                    <a:pt x="2095" y="102"/>
                  </a:lnTo>
                  <a:lnTo>
                    <a:pt x="2179" y="139"/>
                  </a:lnTo>
                  <a:lnTo>
                    <a:pt x="2261" y="179"/>
                  </a:lnTo>
                  <a:lnTo>
                    <a:pt x="2341" y="224"/>
                  </a:lnTo>
                  <a:lnTo>
                    <a:pt x="2417" y="274"/>
                  </a:lnTo>
                  <a:lnTo>
                    <a:pt x="2490" y="328"/>
                  </a:lnTo>
                  <a:lnTo>
                    <a:pt x="2559" y="386"/>
                  </a:lnTo>
                  <a:lnTo>
                    <a:pt x="2626" y="448"/>
                  </a:lnTo>
                  <a:lnTo>
                    <a:pt x="2689" y="513"/>
                  </a:lnTo>
                  <a:lnTo>
                    <a:pt x="2747" y="583"/>
                  </a:lnTo>
                  <a:lnTo>
                    <a:pt x="2802" y="656"/>
                  </a:lnTo>
                  <a:lnTo>
                    <a:pt x="2851" y="732"/>
                  </a:lnTo>
                  <a:lnTo>
                    <a:pt x="2896" y="811"/>
                  </a:lnTo>
                  <a:lnTo>
                    <a:pt x="2938" y="891"/>
                  </a:lnTo>
                  <a:lnTo>
                    <a:pt x="2973" y="976"/>
                  </a:lnTo>
                  <a:lnTo>
                    <a:pt x="3004" y="1063"/>
                  </a:lnTo>
                  <a:lnTo>
                    <a:pt x="3030" y="1152"/>
                  </a:lnTo>
                  <a:lnTo>
                    <a:pt x="3051" y="1243"/>
                  </a:lnTo>
                  <a:lnTo>
                    <a:pt x="3065" y="1337"/>
                  </a:lnTo>
                  <a:lnTo>
                    <a:pt x="3074" y="1432"/>
                  </a:lnTo>
                  <a:lnTo>
                    <a:pt x="3077" y="1528"/>
                  </a:lnTo>
                  <a:lnTo>
                    <a:pt x="3074" y="1545"/>
                  </a:lnTo>
                  <a:lnTo>
                    <a:pt x="3066" y="1560"/>
                  </a:lnTo>
                  <a:lnTo>
                    <a:pt x="3054" y="1572"/>
                  </a:lnTo>
                  <a:lnTo>
                    <a:pt x="3039" y="1580"/>
                  </a:lnTo>
                  <a:lnTo>
                    <a:pt x="3021" y="1584"/>
                  </a:lnTo>
                  <a:lnTo>
                    <a:pt x="3004" y="1580"/>
                  </a:lnTo>
                  <a:lnTo>
                    <a:pt x="2988" y="1572"/>
                  </a:lnTo>
                  <a:lnTo>
                    <a:pt x="2977" y="1560"/>
                  </a:lnTo>
                  <a:lnTo>
                    <a:pt x="2968" y="1545"/>
                  </a:lnTo>
                  <a:lnTo>
                    <a:pt x="2965" y="1528"/>
                  </a:lnTo>
                  <a:lnTo>
                    <a:pt x="2962" y="1435"/>
                  </a:lnTo>
                  <a:lnTo>
                    <a:pt x="2953" y="1343"/>
                  </a:lnTo>
                  <a:lnTo>
                    <a:pt x="2939" y="1254"/>
                  </a:lnTo>
                  <a:lnTo>
                    <a:pt x="2919" y="1166"/>
                  </a:lnTo>
                  <a:lnTo>
                    <a:pt x="2892" y="1080"/>
                  </a:lnTo>
                  <a:lnTo>
                    <a:pt x="2862" y="997"/>
                  </a:lnTo>
                  <a:lnTo>
                    <a:pt x="2826" y="917"/>
                  </a:lnTo>
                  <a:lnTo>
                    <a:pt x="2785" y="839"/>
                  </a:lnTo>
                  <a:lnTo>
                    <a:pt x="2740" y="763"/>
                  </a:lnTo>
                  <a:lnTo>
                    <a:pt x="2690" y="691"/>
                  </a:lnTo>
                  <a:lnTo>
                    <a:pt x="2636" y="623"/>
                  </a:lnTo>
                  <a:lnTo>
                    <a:pt x="2578" y="558"/>
                  </a:lnTo>
                  <a:lnTo>
                    <a:pt x="2516" y="496"/>
                  </a:lnTo>
                  <a:lnTo>
                    <a:pt x="2450" y="439"/>
                  </a:lnTo>
                  <a:lnTo>
                    <a:pt x="2380" y="385"/>
                  </a:lnTo>
                  <a:lnTo>
                    <a:pt x="2308" y="336"/>
                  </a:lnTo>
                  <a:lnTo>
                    <a:pt x="2233" y="290"/>
                  </a:lnTo>
                  <a:lnTo>
                    <a:pt x="2155" y="250"/>
                  </a:lnTo>
                  <a:lnTo>
                    <a:pt x="2073" y="214"/>
                  </a:lnTo>
                  <a:lnTo>
                    <a:pt x="1989" y="183"/>
                  </a:lnTo>
                  <a:lnTo>
                    <a:pt x="1903" y="158"/>
                  </a:lnTo>
                  <a:lnTo>
                    <a:pt x="1815" y="138"/>
                  </a:lnTo>
                  <a:lnTo>
                    <a:pt x="1724" y="122"/>
                  </a:lnTo>
                  <a:lnTo>
                    <a:pt x="1633" y="114"/>
                  </a:lnTo>
                  <a:lnTo>
                    <a:pt x="1539" y="111"/>
                  </a:lnTo>
                  <a:lnTo>
                    <a:pt x="1445" y="114"/>
                  </a:lnTo>
                  <a:lnTo>
                    <a:pt x="1353" y="122"/>
                  </a:lnTo>
                  <a:lnTo>
                    <a:pt x="1262" y="138"/>
                  </a:lnTo>
                  <a:lnTo>
                    <a:pt x="1174" y="158"/>
                  </a:lnTo>
                  <a:lnTo>
                    <a:pt x="1088" y="183"/>
                  </a:lnTo>
                  <a:lnTo>
                    <a:pt x="1004" y="214"/>
                  </a:lnTo>
                  <a:lnTo>
                    <a:pt x="923" y="250"/>
                  </a:lnTo>
                  <a:lnTo>
                    <a:pt x="844" y="290"/>
                  </a:lnTo>
                  <a:lnTo>
                    <a:pt x="769" y="336"/>
                  </a:lnTo>
                  <a:lnTo>
                    <a:pt x="697" y="385"/>
                  </a:lnTo>
                  <a:lnTo>
                    <a:pt x="628" y="439"/>
                  </a:lnTo>
                  <a:lnTo>
                    <a:pt x="562" y="496"/>
                  </a:lnTo>
                  <a:lnTo>
                    <a:pt x="499" y="558"/>
                  </a:lnTo>
                  <a:lnTo>
                    <a:pt x="441" y="623"/>
                  </a:lnTo>
                  <a:lnTo>
                    <a:pt x="388" y="691"/>
                  </a:lnTo>
                  <a:lnTo>
                    <a:pt x="338" y="763"/>
                  </a:lnTo>
                  <a:lnTo>
                    <a:pt x="292" y="839"/>
                  </a:lnTo>
                  <a:lnTo>
                    <a:pt x="251" y="917"/>
                  </a:lnTo>
                  <a:lnTo>
                    <a:pt x="216" y="997"/>
                  </a:lnTo>
                  <a:lnTo>
                    <a:pt x="185" y="1080"/>
                  </a:lnTo>
                  <a:lnTo>
                    <a:pt x="159" y="1166"/>
                  </a:lnTo>
                  <a:lnTo>
                    <a:pt x="138" y="1254"/>
                  </a:lnTo>
                  <a:lnTo>
                    <a:pt x="124" y="1343"/>
                  </a:lnTo>
                  <a:lnTo>
                    <a:pt x="115" y="1435"/>
                  </a:lnTo>
                  <a:lnTo>
                    <a:pt x="112" y="1528"/>
                  </a:lnTo>
                  <a:lnTo>
                    <a:pt x="115" y="1624"/>
                  </a:lnTo>
                  <a:lnTo>
                    <a:pt x="125" y="1718"/>
                  </a:lnTo>
                  <a:lnTo>
                    <a:pt x="140" y="1810"/>
                  </a:lnTo>
                  <a:lnTo>
                    <a:pt x="162" y="1900"/>
                  </a:lnTo>
                  <a:lnTo>
                    <a:pt x="189" y="1988"/>
                  </a:lnTo>
                  <a:lnTo>
                    <a:pt x="222" y="2073"/>
                  </a:lnTo>
                  <a:lnTo>
                    <a:pt x="259" y="2155"/>
                  </a:lnTo>
                  <a:lnTo>
                    <a:pt x="302" y="2235"/>
                  </a:lnTo>
                  <a:lnTo>
                    <a:pt x="350" y="2311"/>
                  </a:lnTo>
                  <a:lnTo>
                    <a:pt x="403" y="2385"/>
                  </a:lnTo>
                  <a:lnTo>
                    <a:pt x="460" y="2454"/>
                  </a:lnTo>
                  <a:lnTo>
                    <a:pt x="521" y="2520"/>
                  </a:lnTo>
                  <a:lnTo>
                    <a:pt x="586" y="2582"/>
                  </a:lnTo>
                  <a:lnTo>
                    <a:pt x="607" y="2568"/>
                  </a:lnTo>
                  <a:lnTo>
                    <a:pt x="628" y="2556"/>
                  </a:lnTo>
                  <a:lnTo>
                    <a:pt x="1070" y="2316"/>
                  </a:lnTo>
                  <a:lnTo>
                    <a:pt x="1089" y="2303"/>
                  </a:lnTo>
                  <a:lnTo>
                    <a:pt x="1105" y="2288"/>
                  </a:lnTo>
                  <a:lnTo>
                    <a:pt x="1118" y="2271"/>
                  </a:lnTo>
                  <a:lnTo>
                    <a:pt x="1128" y="2250"/>
                  </a:lnTo>
                  <a:lnTo>
                    <a:pt x="1133" y="2229"/>
                  </a:lnTo>
                  <a:lnTo>
                    <a:pt x="1135" y="2207"/>
                  </a:lnTo>
                  <a:lnTo>
                    <a:pt x="1135" y="2046"/>
                  </a:lnTo>
                  <a:lnTo>
                    <a:pt x="1125" y="2031"/>
                  </a:lnTo>
                  <a:lnTo>
                    <a:pt x="1112" y="2013"/>
                  </a:lnTo>
                  <a:lnTo>
                    <a:pt x="1097" y="1991"/>
                  </a:lnTo>
                  <a:lnTo>
                    <a:pt x="1079" y="1963"/>
                  </a:lnTo>
                  <a:lnTo>
                    <a:pt x="1062" y="1934"/>
                  </a:lnTo>
                  <a:lnTo>
                    <a:pt x="1044" y="1901"/>
                  </a:lnTo>
                  <a:lnTo>
                    <a:pt x="1025" y="1864"/>
                  </a:lnTo>
                  <a:lnTo>
                    <a:pt x="1008" y="1825"/>
                  </a:lnTo>
                  <a:lnTo>
                    <a:pt x="991" y="1783"/>
                  </a:lnTo>
                  <a:lnTo>
                    <a:pt x="976" y="1738"/>
                  </a:lnTo>
                  <a:lnTo>
                    <a:pt x="962" y="1691"/>
                  </a:lnTo>
                  <a:lnTo>
                    <a:pt x="941" y="1670"/>
                  </a:lnTo>
                  <a:lnTo>
                    <a:pt x="922" y="1647"/>
                  </a:lnTo>
                  <a:lnTo>
                    <a:pt x="907" y="1621"/>
                  </a:lnTo>
                  <a:lnTo>
                    <a:pt x="896" y="1594"/>
                  </a:lnTo>
                  <a:lnTo>
                    <a:pt x="890" y="1564"/>
                  </a:lnTo>
                  <a:lnTo>
                    <a:pt x="888" y="1534"/>
                  </a:lnTo>
                  <a:lnTo>
                    <a:pt x="888" y="1337"/>
                  </a:lnTo>
                  <a:lnTo>
                    <a:pt x="890" y="1309"/>
                  </a:lnTo>
                  <a:lnTo>
                    <a:pt x="896" y="1280"/>
                  </a:lnTo>
                  <a:lnTo>
                    <a:pt x="906" y="1254"/>
                  </a:lnTo>
                  <a:lnTo>
                    <a:pt x="920" y="1229"/>
                  </a:lnTo>
                  <a:lnTo>
                    <a:pt x="937" y="1206"/>
                  </a:lnTo>
                  <a:lnTo>
                    <a:pt x="937" y="946"/>
                  </a:lnTo>
                  <a:lnTo>
                    <a:pt x="936" y="935"/>
                  </a:lnTo>
                  <a:lnTo>
                    <a:pt x="936" y="919"/>
                  </a:lnTo>
                  <a:lnTo>
                    <a:pt x="936" y="896"/>
                  </a:lnTo>
                  <a:lnTo>
                    <a:pt x="938" y="869"/>
                  </a:lnTo>
                  <a:lnTo>
                    <a:pt x="941" y="839"/>
                  </a:lnTo>
                  <a:lnTo>
                    <a:pt x="948" y="805"/>
                  </a:lnTo>
                  <a:lnTo>
                    <a:pt x="957" y="770"/>
                  </a:lnTo>
                  <a:lnTo>
                    <a:pt x="971" y="733"/>
                  </a:lnTo>
                  <a:lnTo>
                    <a:pt x="990" y="695"/>
                  </a:lnTo>
                  <a:lnTo>
                    <a:pt x="1013" y="658"/>
                  </a:lnTo>
                  <a:lnTo>
                    <a:pt x="1043" y="621"/>
                  </a:lnTo>
                  <a:lnTo>
                    <a:pt x="1075" y="587"/>
                  </a:lnTo>
                  <a:lnTo>
                    <a:pt x="1112" y="557"/>
                  </a:lnTo>
                  <a:lnTo>
                    <a:pt x="1153" y="531"/>
                  </a:lnTo>
                  <a:lnTo>
                    <a:pt x="1196" y="507"/>
                  </a:lnTo>
                  <a:lnTo>
                    <a:pt x="1244" y="488"/>
                  </a:lnTo>
                  <a:lnTo>
                    <a:pt x="1296" y="472"/>
                  </a:lnTo>
                  <a:lnTo>
                    <a:pt x="1351" y="460"/>
                  </a:lnTo>
                  <a:lnTo>
                    <a:pt x="1410" y="451"/>
                  </a:lnTo>
                  <a:lnTo>
                    <a:pt x="1473" y="446"/>
                  </a:lnTo>
                  <a:lnTo>
                    <a:pt x="1539" y="444"/>
                  </a:lnTo>
                  <a:lnTo>
                    <a:pt x="1604" y="446"/>
                  </a:lnTo>
                  <a:lnTo>
                    <a:pt x="1667" y="451"/>
                  </a:lnTo>
                  <a:lnTo>
                    <a:pt x="1726" y="460"/>
                  </a:lnTo>
                  <a:lnTo>
                    <a:pt x="1781" y="472"/>
                  </a:lnTo>
                  <a:lnTo>
                    <a:pt x="1833" y="488"/>
                  </a:lnTo>
                  <a:lnTo>
                    <a:pt x="1881" y="507"/>
                  </a:lnTo>
                  <a:lnTo>
                    <a:pt x="1925" y="531"/>
                  </a:lnTo>
                  <a:lnTo>
                    <a:pt x="1965" y="557"/>
                  </a:lnTo>
                  <a:lnTo>
                    <a:pt x="2002" y="587"/>
                  </a:lnTo>
                  <a:lnTo>
                    <a:pt x="2035" y="621"/>
                  </a:lnTo>
                  <a:lnTo>
                    <a:pt x="2064" y="658"/>
                  </a:lnTo>
                  <a:lnTo>
                    <a:pt x="2087" y="695"/>
                  </a:lnTo>
                  <a:lnTo>
                    <a:pt x="2106" y="733"/>
                  </a:lnTo>
                  <a:lnTo>
                    <a:pt x="2120" y="770"/>
                  </a:lnTo>
                  <a:lnTo>
                    <a:pt x="2129" y="805"/>
                  </a:lnTo>
                  <a:lnTo>
                    <a:pt x="2136" y="839"/>
                  </a:lnTo>
                  <a:lnTo>
                    <a:pt x="2139" y="869"/>
                  </a:lnTo>
                  <a:lnTo>
                    <a:pt x="2141" y="896"/>
                  </a:lnTo>
                  <a:lnTo>
                    <a:pt x="2141" y="919"/>
                  </a:lnTo>
                  <a:lnTo>
                    <a:pt x="2141" y="935"/>
                  </a:lnTo>
                  <a:lnTo>
                    <a:pt x="2140" y="946"/>
                  </a:lnTo>
                  <a:lnTo>
                    <a:pt x="2140" y="1206"/>
                  </a:lnTo>
                  <a:lnTo>
                    <a:pt x="2158" y="1229"/>
                  </a:lnTo>
                  <a:lnTo>
                    <a:pt x="2171" y="1254"/>
                  </a:lnTo>
                  <a:lnTo>
                    <a:pt x="2181" y="1280"/>
                  </a:lnTo>
                  <a:lnTo>
                    <a:pt x="2187" y="1309"/>
                  </a:lnTo>
                  <a:lnTo>
                    <a:pt x="2189" y="1337"/>
                  </a:lnTo>
                  <a:lnTo>
                    <a:pt x="2189" y="1534"/>
                  </a:lnTo>
                  <a:lnTo>
                    <a:pt x="2187" y="1567"/>
                  </a:lnTo>
                  <a:lnTo>
                    <a:pt x="2179" y="1599"/>
                  </a:lnTo>
                  <a:lnTo>
                    <a:pt x="2167" y="1628"/>
                  </a:lnTo>
                  <a:lnTo>
                    <a:pt x="2149" y="1654"/>
                  </a:lnTo>
                  <a:lnTo>
                    <a:pt x="2129" y="1678"/>
                  </a:lnTo>
                  <a:lnTo>
                    <a:pt x="2104" y="1699"/>
                  </a:lnTo>
                  <a:lnTo>
                    <a:pt x="2076" y="1716"/>
                  </a:lnTo>
                  <a:lnTo>
                    <a:pt x="2045" y="1728"/>
                  </a:lnTo>
                  <a:lnTo>
                    <a:pt x="2029" y="1730"/>
                  </a:lnTo>
                  <a:lnTo>
                    <a:pt x="2015" y="1729"/>
                  </a:lnTo>
                  <a:lnTo>
                    <a:pt x="2002" y="1724"/>
                  </a:lnTo>
                  <a:lnTo>
                    <a:pt x="1991" y="1716"/>
                  </a:lnTo>
                  <a:lnTo>
                    <a:pt x="1982" y="1705"/>
                  </a:lnTo>
                  <a:lnTo>
                    <a:pt x="1975" y="1692"/>
                  </a:lnTo>
                  <a:lnTo>
                    <a:pt x="1972" y="1676"/>
                  </a:lnTo>
                  <a:lnTo>
                    <a:pt x="1974" y="1662"/>
                  </a:lnTo>
                  <a:lnTo>
                    <a:pt x="1979" y="1649"/>
                  </a:lnTo>
                  <a:lnTo>
                    <a:pt x="1987" y="1637"/>
                  </a:lnTo>
                  <a:lnTo>
                    <a:pt x="1998" y="1628"/>
                  </a:lnTo>
                  <a:lnTo>
                    <a:pt x="2012" y="1622"/>
                  </a:lnTo>
                  <a:lnTo>
                    <a:pt x="2030" y="1614"/>
                  </a:lnTo>
                  <a:lnTo>
                    <a:pt x="2046" y="1603"/>
                  </a:lnTo>
                  <a:lnTo>
                    <a:pt x="2059" y="1589"/>
                  </a:lnTo>
                  <a:lnTo>
                    <a:pt x="2069" y="1571"/>
                  </a:lnTo>
                  <a:lnTo>
                    <a:pt x="2075" y="1553"/>
                  </a:lnTo>
                  <a:lnTo>
                    <a:pt x="2078" y="1534"/>
                  </a:lnTo>
                  <a:lnTo>
                    <a:pt x="2078" y="1337"/>
                  </a:lnTo>
                  <a:lnTo>
                    <a:pt x="2076" y="1318"/>
                  </a:lnTo>
                  <a:lnTo>
                    <a:pt x="2070" y="1301"/>
                  </a:lnTo>
                  <a:lnTo>
                    <a:pt x="2060" y="1283"/>
                  </a:lnTo>
                  <a:lnTo>
                    <a:pt x="2047" y="1269"/>
                  </a:lnTo>
                  <a:lnTo>
                    <a:pt x="2028" y="1253"/>
                  </a:lnTo>
                  <a:lnTo>
                    <a:pt x="2028" y="936"/>
                  </a:lnTo>
                  <a:lnTo>
                    <a:pt x="2029" y="933"/>
                  </a:lnTo>
                  <a:lnTo>
                    <a:pt x="2029" y="923"/>
                  </a:lnTo>
                  <a:lnTo>
                    <a:pt x="2029" y="909"/>
                  </a:lnTo>
                  <a:lnTo>
                    <a:pt x="2028" y="889"/>
                  </a:lnTo>
                  <a:lnTo>
                    <a:pt x="2026" y="866"/>
                  </a:lnTo>
                  <a:lnTo>
                    <a:pt x="2022" y="840"/>
                  </a:lnTo>
                  <a:lnTo>
                    <a:pt x="2015" y="813"/>
                  </a:lnTo>
                  <a:lnTo>
                    <a:pt x="2005" y="782"/>
                  </a:lnTo>
                  <a:lnTo>
                    <a:pt x="1991" y="752"/>
                  </a:lnTo>
                  <a:lnTo>
                    <a:pt x="1972" y="722"/>
                  </a:lnTo>
                  <a:lnTo>
                    <a:pt x="1949" y="692"/>
                  </a:lnTo>
                  <a:lnTo>
                    <a:pt x="1921" y="664"/>
                  </a:lnTo>
                  <a:lnTo>
                    <a:pt x="1887" y="639"/>
                  </a:lnTo>
                  <a:lnTo>
                    <a:pt x="1849" y="617"/>
                  </a:lnTo>
                  <a:lnTo>
                    <a:pt x="1808" y="598"/>
                  </a:lnTo>
                  <a:lnTo>
                    <a:pt x="1762" y="582"/>
                  </a:lnTo>
                  <a:lnTo>
                    <a:pt x="1712" y="571"/>
                  </a:lnTo>
                  <a:lnTo>
                    <a:pt x="1658" y="562"/>
                  </a:lnTo>
                  <a:lnTo>
                    <a:pt x="1600" y="557"/>
                  </a:lnTo>
                  <a:lnTo>
                    <a:pt x="1539" y="555"/>
                  </a:lnTo>
                  <a:lnTo>
                    <a:pt x="1476" y="557"/>
                  </a:lnTo>
                  <a:lnTo>
                    <a:pt x="1418" y="562"/>
                  </a:lnTo>
                  <a:lnTo>
                    <a:pt x="1364" y="571"/>
                  </a:lnTo>
                  <a:lnTo>
                    <a:pt x="1314" y="583"/>
                  </a:lnTo>
                  <a:lnTo>
                    <a:pt x="1269" y="598"/>
                  </a:lnTo>
                  <a:lnTo>
                    <a:pt x="1227" y="617"/>
                  </a:lnTo>
                  <a:lnTo>
                    <a:pt x="1189" y="639"/>
                  </a:lnTo>
                  <a:lnTo>
                    <a:pt x="1156" y="665"/>
                  </a:lnTo>
                  <a:lnTo>
                    <a:pt x="1126" y="693"/>
                  </a:lnTo>
                  <a:lnTo>
                    <a:pt x="1104" y="724"/>
                  </a:lnTo>
                  <a:lnTo>
                    <a:pt x="1085" y="754"/>
                  </a:lnTo>
                  <a:lnTo>
                    <a:pt x="1071" y="784"/>
                  </a:lnTo>
                  <a:lnTo>
                    <a:pt x="1061" y="814"/>
                  </a:lnTo>
                  <a:lnTo>
                    <a:pt x="1055" y="841"/>
                  </a:lnTo>
                  <a:lnTo>
                    <a:pt x="1050" y="867"/>
                  </a:lnTo>
                  <a:lnTo>
                    <a:pt x="1048" y="889"/>
                  </a:lnTo>
                  <a:lnTo>
                    <a:pt x="1048" y="909"/>
                  </a:lnTo>
                  <a:lnTo>
                    <a:pt x="1048" y="923"/>
                  </a:lnTo>
                  <a:lnTo>
                    <a:pt x="1048" y="933"/>
                  </a:lnTo>
                  <a:lnTo>
                    <a:pt x="1049" y="936"/>
                  </a:lnTo>
                  <a:lnTo>
                    <a:pt x="1049" y="943"/>
                  </a:lnTo>
                  <a:lnTo>
                    <a:pt x="1049" y="1252"/>
                  </a:lnTo>
                  <a:lnTo>
                    <a:pt x="1030" y="1269"/>
                  </a:lnTo>
                  <a:lnTo>
                    <a:pt x="1017" y="1283"/>
                  </a:lnTo>
                  <a:lnTo>
                    <a:pt x="1007" y="1301"/>
                  </a:lnTo>
                  <a:lnTo>
                    <a:pt x="1001" y="1318"/>
                  </a:lnTo>
                  <a:lnTo>
                    <a:pt x="999" y="1337"/>
                  </a:lnTo>
                  <a:lnTo>
                    <a:pt x="999" y="1534"/>
                  </a:lnTo>
                  <a:lnTo>
                    <a:pt x="1001" y="1552"/>
                  </a:lnTo>
                  <a:lnTo>
                    <a:pt x="1007" y="1570"/>
                  </a:lnTo>
                  <a:lnTo>
                    <a:pt x="1015" y="1586"/>
                  </a:lnTo>
                  <a:lnTo>
                    <a:pt x="1027" y="1600"/>
                  </a:lnTo>
                  <a:lnTo>
                    <a:pt x="1043" y="1612"/>
                  </a:lnTo>
                  <a:lnTo>
                    <a:pt x="1062" y="1624"/>
                  </a:lnTo>
                  <a:lnTo>
                    <a:pt x="1066" y="1646"/>
                  </a:lnTo>
                  <a:lnTo>
                    <a:pt x="1077" y="1688"/>
                  </a:lnTo>
                  <a:lnTo>
                    <a:pt x="1091" y="1727"/>
                  </a:lnTo>
                  <a:lnTo>
                    <a:pt x="1105" y="1765"/>
                  </a:lnTo>
                  <a:lnTo>
                    <a:pt x="1120" y="1801"/>
                  </a:lnTo>
                  <a:lnTo>
                    <a:pt x="1135" y="1834"/>
                  </a:lnTo>
                  <a:lnTo>
                    <a:pt x="1152" y="1864"/>
                  </a:lnTo>
                  <a:lnTo>
                    <a:pt x="1167" y="1892"/>
                  </a:lnTo>
                  <a:lnTo>
                    <a:pt x="1182" y="1917"/>
                  </a:lnTo>
                  <a:lnTo>
                    <a:pt x="1196" y="1938"/>
                  </a:lnTo>
                  <a:lnTo>
                    <a:pt x="1209" y="1956"/>
                  </a:lnTo>
                  <a:lnTo>
                    <a:pt x="1219" y="1972"/>
                  </a:lnTo>
                  <a:lnTo>
                    <a:pt x="1227" y="1982"/>
                  </a:lnTo>
                  <a:lnTo>
                    <a:pt x="1233" y="1989"/>
                  </a:lnTo>
                  <a:lnTo>
                    <a:pt x="1235" y="1991"/>
                  </a:lnTo>
                  <a:lnTo>
                    <a:pt x="1247" y="2007"/>
                  </a:lnTo>
                  <a:lnTo>
                    <a:pt x="1247" y="2207"/>
                  </a:lnTo>
                  <a:lnTo>
                    <a:pt x="1245" y="2238"/>
                  </a:lnTo>
                  <a:lnTo>
                    <a:pt x="1239" y="2270"/>
                  </a:lnTo>
                  <a:lnTo>
                    <a:pt x="1229" y="2299"/>
                  </a:lnTo>
                  <a:lnTo>
                    <a:pt x="1215" y="2327"/>
                  </a:lnTo>
                  <a:lnTo>
                    <a:pt x="1196" y="2352"/>
                  </a:lnTo>
                  <a:lnTo>
                    <a:pt x="1176" y="2376"/>
                  </a:lnTo>
                  <a:lnTo>
                    <a:pt x="1152" y="2396"/>
                  </a:lnTo>
                  <a:lnTo>
                    <a:pt x="1124" y="2413"/>
                  </a:lnTo>
                  <a:lnTo>
                    <a:pt x="682" y="2653"/>
                  </a:lnTo>
                  <a:lnTo>
                    <a:pt x="676" y="2656"/>
                  </a:lnTo>
                  <a:lnTo>
                    <a:pt x="684" y="2662"/>
                  </a:lnTo>
                  <a:lnTo>
                    <a:pt x="721" y="2688"/>
                  </a:lnTo>
                  <a:lnTo>
                    <a:pt x="759" y="2713"/>
                  </a:lnTo>
                  <a:lnTo>
                    <a:pt x="783" y="2729"/>
                  </a:lnTo>
                  <a:lnTo>
                    <a:pt x="825" y="2755"/>
                  </a:lnTo>
                  <a:lnTo>
                    <a:pt x="867" y="2778"/>
                  </a:lnTo>
                  <a:lnTo>
                    <a:pt x="879" y="2784"/>
                  </a:lnTo>
                  <a:lnTo>
                    <a:pt x="927" y="2807"/>
                  </a:lnTo>
                  <a:lnTo>
                    <a:pt x="975" y="2829"/>
                  </a:lnTo>
                  <a:lnTo>
                    <a:pt x="976" y="2829"/>
                  </a:lnTo>
                  <a:lnTo>
                    <a:pt x="976" y="2829"/>
                  </a:lnTo>
                  <a:lnTo>
                    <a:pt x="1027" y="2851"/>
                  </a:lnTo>
                  <a:lnTo>
                    <a:pt x="1079" y="2869"/>
                  </a:lnTo>
                  <a:lnTo>
                    <a:pt x="1086" y="2872"/>
                  </a:lnTo>
                  <a:lnTo>
                    <a:pt x="1158" y="2893"/>
                  </a:lnTo>
                  <a:lnTo>
                    <a:pt x="1231" y="2911"/>
                  </a:lnTo>
                  <a:lnTo>
                    <a:pt x="1304" y="2925"/>
                  </a:lnTo>
                  <a:lnTo>
                    <a:pt x="1308" y="2926"/>
                  </a:lnTo>
                  <a:lnTo>
                    <a:pt x="1361" y="2933"/>
                  </a:lnTo>
                  <a:lnTo>
                    <a:pt x="1414" y="2940"/>
                  </a:lnTo>
                  <a:lnTo>
                    <a:pt x="1432" y="2941"/>
                  </a:lnTo>
                  <a:lnTo>
                    <a:pt x="1485" y="2944"/>
                  </a:lnTo>
                  <a:lnTo>
                    <a:pt x="1539" y="2945"/>
                  </a:lnTo>
                  <a:lnTo>
                    <a:pt x="1556" y="2948"/>
                  </a:lnTo>
                  <a:lnTo>
                    <a:pt x="1572" y="2956"/>
                  </a:lnTo>
                  <a:lnTo>
                    <a:pt x="1584" y="2968"/>
                  </a:lnTo>
                  <a:lnTo>
                    <a:pt x="1592" y="2983"/>
                  </a:lnTo>
                  <a:lnTo>
                    <a:pt x="1595" y="3000"/>
                  </a:lnTo>
                  <a:lnTo>
                    <a:pt x="1592" y="3018"/>
                  </a:lnTo>
                  <a:lnTo>
                    <a:pt x="1584" y="3033"/>
                  </a:lnTo>
                  <a:lnTo>
                    <a:pt x="1572" y="3046"/>
                  </a:lnTo>
                  <a:lnTo>
                    <a:pt x="1556" y="3054"/>
                  </a:lnTo>
                  <a:lnTo>
                    <a:pt x="1539" y="3057"/>
                  </a:lnTo>
                  <a:lnTo>
                    <a:pt x="1475" y="3055"/>
                  </a:lnTo>
                  <a:lnTo>
                    <a:pt x="1413" y="3051"/>
                  </a:lnTo>
                  <a:lnTo>
                    <a:pt x="1406" y="3050"/>
                  </a:lnTo>
                  <a:lnTo>
                    <a:pt x="1398" y="3050"/>
                  </a:lnTo>
                  <a:lnTo>
                    <a:pt x="1337" y="3043"/>
                  </a:lnTo>
                  <a:lnTo>
                    <a:pt x="1276" y="3033"/>
                  </a:lnTo>
                  <a:lnTo>
                    <a:pt x="1271" y="3032"/>
                  </a:lnTo>
                  <a:lnTo>
                    <a:pt x="1264" y="3031"/>
                  </a:lnTo>
                  <a:lnTo>
                    <a:pt x="1187" y="3015"/>
                  </a:lnTo>
                  <a:lnTo>
                    <a:pt x="1111" y="2996"/>
                  </a:lnTo>
                  <a:lnTo>
                    <a:pt x="1037" y="2972"/>
                  </a:lnTo>
                  <a:lnTo>
                    <a:pt x="964" y="2946"/>
                  </a:lnTo>
                  <a:lnTo>
                    <a:pt x="893" y="2914"/>
                  </a:lnTo>
                  <a:lnTo>
                    <a:pt x="889" y="2912"/>
                  </a:lnTo>
                  <a:lnTo>
                    <a:pt x="885" y="2911"/>
                  </a:lnTo>
                  <a:lnTo>
                    <a:pt x="832" y="2885"/>
                  </a:lnTo>
                  <a:lnTo>
                    <a:pt x="779" y="2857"/>
                  </a:lnTo>
                  <a:lnTo>
                    <a:pt x="759" y="2845"/>
                  </a:lnTo>
                  <a:lnTo>
                    <a:pt x="713" y="2816"/>
                  </a:lnTo>
                  <a:lnTo>
                    <a:pt x="667" y="2787"/>
                  </a:lnTo>
                  <a:lnTo>
                    <a:pt x="640" y="2767"/>
                  </a:lnTo>
                  <a:lnTo>
                    <a:pt x="598" y="2736"/>
                  </a:lnTo>
                  <a:lnTo>
                    <a:pt x="557" y="2704"/>
                  </a:lnTo>
                  <a:lnTo>
                    <a:pt x="552" y="2701"/>
                  </a:lnTo>
                  <a:lnTo>
                    <a:pt x="547" y="2697"/>
                  </a:lnTo>
                  <a:lnTo>
                    <a:pt x="498" y="2656"/>
                  </a:lnTo>
                  <a:lnTo>
                    <a:pt x="499" y="2654"/>
                  </a:lnTo>
                  <a:lnTo>
                    <a:pt x="435" y="2592"/>
                  </a:lnTo>
                  <a:lnTo>
                    <a:pt x="375" y="2527"/>
                  </a:lnTo>
                  <a:lnTo>
                    <a:pt x="318" y="2459"/>
                  </a:lnTo>
                  <a:lnTo>
                    <a:pt x="267" y="2386"/>
                  </a:lnTo>
                  <a:lnTo>
                    <a:pt x="218" y="2311"/>
                  </a:lnTo>
                  <a:lnTo>
                    <a:pt x="174" y="2233"/>
                  </a:lnTo>
                  <a:lnTo>
                    <a:pt x="134" y="2153"/>
                  </a:lnTo>
                  <a:lnTo>
                    <a:pt x="100" y="2070"/>
                  </a:lnTo>
                  <a:lnTo>
                    <a:pt x="70" y="1985"/>
                  </a:lnTo>
                  <a:lnTo>
                    <a:pt x="46" y="1897"/>
                  </a:lnTo>
                  <a:lnTo>
                    <a:pt x="25" y="1807"/>
                  </a:lnTo>
                  <a:lnTo>
                    <a:pt x="11" y="1716"/>
                  </a:lnTo>
                  <a:lnTo>
                    <a:pt x="3" y="1623"/>
                  </a:lnTo>
                  <a:lnTo>
                    <a:pt x="0" y="1528"/>
                  </a:lnTo>
                  <a:lnTo>
                    <a:pt x="3" y="1432"/>
                  </a:lnTo>
                  <a:lnTo>
                    <a:pt x="12" y="1337"/>
                  </a:lnTo>
                  <a:lnTo>
                    <a:pt x="26" y="1243"/>
                  </a:lnTo>
                  <a:lnTo>
                    <a:pt x="47" y="1152"/>
                  </a:lnTo>
                  <a:lnTo>
                    <a:pt x="73" y="1063"/>
                  </a:lnTo>
                  <a:lnTo>
                    <a:pt x="104" y="976"/>
                  </a:lnTo>
                  <a:lnTo>
                    <a:pt x="139" y="891"/>
                  </a:lnTo>
                  <a:lnTo>
                    <a:pt x="181" y="811"/>
                  </a:lnTo>
                  <a:lnTo>
                    <a:pt x="226" y="732"/>
                  </a:lnTo>
                  <a:lnTo>
                    <a:pt x="276" y="656"/>
                  </a:lnTo>
                  <a:lnTo>
                    <a:pt x="331" y="583"/>
                  </a:lnTo>
                  <a:lnTo>
                    <a:pt x="389" y="513"/>
                  </a:lnTo>
                  <a:lnTo>
                    <a:pt x="452" y="448"/>
                  </a:lnTo>
                  <a:lnTo>
                    <a:pt x="518" y="386"/>
                  </a:lnTo>
                  <a:lnTo>
                    <a:pt x="587" y="328"/>
                  </a:lnTo>
                  <a:lnTo>
                    <a:pt x="660" y="274"/>
                  </a:lnTo>
                  <a:lnTo>
                    <a:pt x="737" y="224"/>
                  </a:lnTo>
                  <a:lnTo>
                    <a:pt x="816" y="179"/>
                  </a:lnTo>
                  <a:lnTo>
                    <a:pt x="898" y="139"/>
                  </a:lnTo>
                  <a:lnTo>
                    <a:pt x="983" y="102"/>
                  </a:lnTo>
                  <a:lnTo>
                    <a:pt x="1070" y="72"/>
                  </a:lnTo>
                  <a:lnTo>
                    <a:pt x="1161" y="47"/>
                  </a:lnTo>
                  <a:lnTo>
                    <a:pt x="1252" y="26"/>
                  </a:lnTo>
                  <a:lnTo>
                    <a:pt x="1346" y="11"/>
                  </a:lnTo>
                  <a:lnTo>
                    <a:pt x="1441" y="2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1649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Theme 0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76490"/>
      </a:accent1>
      <a:accent2>
        <a:srgbClr val="0187AC"/>
      </a:accent2>
      <a:accent3>
        <a:srgbClr val="1AA4BE"/>
      </a:accent3>
      <a:accent4>
        <a:srgbClr val="52C3CB"/>
      </a:accent4>
      <a:accent5>
        <a:srgbClr val="42BDC6"/>
      </a:accent5>
      <a:accent6>
        <a:srgbClr val="168EA6"/>
      </a:accent6>
      <a:hlink>
        <a:srgbClr val="FFFFFF"/>
      </a:hlink>
      <a:folHlink>
        <a:srgbClr val="595959"/>
      </a:folHlink>
    </a:clrScheme>
    <a:fontScheme name="Custom 68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465</TotalTime>
  <Words>48</Words>
  <Application>Microsoft Office PowerPoint</Application>
  <PresentationFormat>Widescreen</PresentationFormat>
  <Paragraphs>16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3" baseType="lpstr">
      <vt:lpstr>Arial</vt:lpstr>
      <vt:lpstr>Calibri</vt:lpstr>
      <vt:lpstr>Calibri Light</vt:lpstr>
      <vt:lpstr>Roboto</vt:lpstr>
      <vt:lpstr>Office Theme</vt:lpstr>
      <vt:lpstr>Interaction Vector Icons</vt:lpstr>
      <vt:lpstr>Interaction Vector Icons</vt:lpstr>
      <vt:lpstr>Interaction Vector Icons</vt:lpstr>
      <vt:lpstr>Interaction Vector Icons</vt:lpstr>
      <vt:lpstr>Interaction Vector Icons</vt:lpstr>
      <vt:lpstr>Interaction Vector Icons</vt:lpstr>
      <vt:lpstr>Interaction Vector Icons</vt:lpstr>
      <vt:lpstr>Interaction Vector Icons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Medical Vector Icons</dc:title>
  <dc:creator>Adam</dc:creator>
  <cp:lastModifiedBy>me</cp:lastModifiedBy>
  <cp:revision>55</cp:revision>
  <dcterms:created xsi:type="dcterms:W3CDTF">2016-11-20T20:27:57Z</dcterms:created>
  <dcterms:modified xsi:type="dcterms:W3CDTF">2017-01-03T21:41:19Z</dcterms:modified>
</cp:coreProperties>
</file>